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slides/slide100.xml" ContentType="application/vnd.openxmlformats-officedocument.presentationml.slide+xml"/>
  <Override PartName="/ppt/slides/slide101.xml" ContentType="application/vnd.openxmlformats-officedocument.presentationml.slide+xml"/>
  <Override PartName="/ppt/slides/slide102.xml" ContentType="application/vnd.openxmlformats-officedocument.presentationml.slide+xml"/>
  <Override PartName="/ppt/slides/slide103.xml" ContentType="application/vnd.openxmlformats-officedocument.presentationml.slide+xml"/>
  <Override PartName="/ppt/slides/slide104.xml" ContentType="application/vnd.openxmlformats-officedocument.presentationml.slide+xml"/>
  <Override PartName="/ppt/slides/slide105.xml" ContentType="application/vnd.openxmlformats-officedocument.presentationml.slide+xml"/>
  <Override PartName="/ppt/slides/slide106.xml" ContentType="application/vnd.openxmlformats-officedocument.presentationml.slide+xml"/>
  <Override PartName="/ppt/slides/slide107.xml" ContentType="application/vnd.openxmlformats-officedocument.presentationml.slide+xml"/>
  <Override PartName="/ppt/slides/slide108.xml" ContentType="application/vnd.openxmlformats-officedocument.presentationml.slide+xml"/>
  <Override PartName="/ppt/slides/slide109.xml" ContentType="application/vnd.openxmlformats-officedocument.presentationml.slide+xml"/>
  <Override PartName="/ppt/slides/slide110.xml" ContentType="application/vnd.openxmlformats-officedocument.presentationml.slide+xml"/>
  <Override PartName="/ppt/slides/slide111.xml" ContentType="application/vnd.openxmlformats-officedocument.presentationml.slide+xml"/>
  <Override PartName="/ppt/slides/slide112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firstSlideNum="0" showSpecialPlsOnTitleSld="0" saveSubsetFonts="1">
  <p:sldMasterIdLst>
    <p:sldMasterId id="2147483648" r:id="rId1"/>
  </p:sldMasterIdLst>
  <p:notesMasterIdLst>
    <p:notesMasterId r:id="rId114"/>
  </p:notesMasterIdLst>
  <p:sldIdLst>
    <p:sldId id="260" r:id="rId2"/>
    <p:sldId id="261" r:id="rId3"/>
    <p:sldId id="1485" r:id="rId4"/>
    <p:sldId id="1486" r:id="rId5"/>
    <p:sldId id="1487" r:id="rId6"/>
    <p:sldId id="1488" r:id="rId7"/>
    <p:sldId id="1491" r:id="rId8"/>
    <p:sldId id="1489" r:id="rId9"/>
    <p:sldId id="1509" r:id="rId10"/>
    <p:sldId id="1541" r:id="rId11"/>
    <p:sldId id="1501" r:id="rId12"/>
    <p:sldId id="1542" r:id="rId13"/>
    <p:sldId id="1504" r:id="rId14"/>
    <p:sldId id="1543" r:id="rId15"/>
    <p:sldId id="1532" r:id="rId16"/>
    <p:sldId id="1544" r:id="rId17"/>
    <p:sldId id="1531" r:id="rId18"/>
    <p:sldId id="1545" r:id="rId19"/>
    <p:sldId id="1503" r:id="rId20"/>
    <p:sldId id="1546" r:id="rId21"/>
    <p:sldId id="1514" r:id="rId22"/>
    <p:sldId id="1547" r:id="rId23"/>
    <p:sldId id="1508" r:id="rId24"/>
    <p:sldId id="1548" r:id="rId25"/>
    <p:sldId id="1490" r:id="rId26"/>
    <p:sldId id="1549" r:id="rId27"/>
    <p:sldId id="1492" r:id="rId28"/>
    <p:sldId id="1550" r:id="rId29"/>
    <p:sldId id="1494" r:id="rId30"/>
    <p:sldId id="1551" r:id="rId31"/>
    <p:sldId id="1496" r:id="rId32"/>
    <p:sldId id="1552" r:id="rId33"/>
    <p:sldId id="1497" r:id="rId34"/>
    <p:sldId id="1553" r:id="rId35"/>
    <p:sldId id="1498" r:id="rId36"/>
    <p:sldId id="1554" r:id="rId37"/>
    <p:sldId id="1499" r:id="rId38"/>
    <p:sldId id="1555" r:id="rId39"/>
    <p:sldId id="1500" r:id="rId40"/>
    <p:sldId id="1556" r:id="rId41"/>
    <p:sldId id="1502" r:id="rId42"/>
    <p:sldId id="1557" r:id="rId43"/>
    <p:sldId id="1505" r:id="rId44"/>
    <p:sldId id="1558" r:id="rId45"/>
    <p:sldId id="1495" r:id="rId46"/>
    <p:sldId id="1559" r:id="rId47"/>
    <p:sldId id="1506" r:id="rId48"/>
    <p:sldId id="1560" r:id="rId49"/>
    <p:sldId id="1507" r:id="rId50"/>
    <p:sldId id="1561" r:id="rId51"/>
    <p:sldId id="1510" r:id="rId52"/>
    <p:sldId id="1562" r:id="rId53"/>
    <p:sldId id="1493" r:id="rId54"/>
    <p:sldId id="1563" r:id="rId55"/>
    <p:sldId id="1512" r:id="rId56"/>
    <p:sldId id="1564" r:id="rId57"/>
    <p:sldId id="1513" r:id="rId58"/>
    <p:sldId id="1565" r:id="rId59"/>
    <p:sldId id="1515" r:id="rId60"/>
    <p:sldId id="1566" r:id="rId61"/>
    <p:sldId id="1516" r:id="rId62"/>
    <p:sldId id="1567" r:id="rId63"/>
    <p:sldId id="1511" r:id="rId64"/>
    <p:sldId id="1568" r:id="rId65"/>
    <p:sldId id="1517" r:id="rId66"/>
    <p:sldId id="1569" r:id="rId67"/>
    <p:sldId id="1518" r:id="rId68"/>
    <p:sldId id="1570" r:id="rId69"/>
    <p:sldId id="1519" r:id="rId70"/>
    <p:sldId id="1571" r:id="rId71"/>
    <p:sldId id="1520" r:id="rId72"/>
    <p:sldId id="1572" r:id="rId73"/>
    <p:sldId id="1521" r:id="rId74"/>
    <p:sldId id="1573" r:id="rId75"/>
    <p:sldId id="1522" r:id="rId76"/>
    <p:sldId id="1574" r:id="rId77"/>
    <p:sldId id="1540" r:id="rId78"/>
    <p:sldId id="1575" r:id="rId79"/>
    <p:sldId id="1523" r:id="rId80"/>
    <p:sldId id="1576" r:id="rId81"/>
    <p:sldId id="1524" r:id="rId82"/>
    <p:sldId id="1577" r:id="rId83"/>
    <p:sldId id="1525" r:id="rId84"/>
    <p:sldId id="1578" r:id="rId85"/>
    <p:sldId id="1526" r:id="rId86"/>
    <p:sldId id="1579" r:id="rId87"/>
    <p:sldId id="1527" r:id="rId88"/>
    <p:sldId id="1580" r:id="rId89"/>
    <p:sldId id="1528" r:id="rId90"/>
    <p:sldId id="1581" r:id="rId91"/>
    <p:sldId id="1529" r:id="rId92"/>
    <p:sldId id="1582" r:id="rId93"/>
    <p:sldId id="1530" r:id="rId94"/>
    <p:sldId id="1583" r:id="rId95"/>
    <p:sldId id="1533" r:id="rId96"/>
    <p:sldId id="1584" r:id="rId97"/>
    <p:sldId id="1534" r:id="rId98"/>
    <p:sldId id="1585" r:id="rId99"/>
    <p:sldId id="1535" r:id="rId100"/>
    <p:sldId id="1586" r:id="rId101"/>
    <p:sldId id="1536" r:id="rId102"/>
    <p:sldId id="1587" r:id="rId103"/>
    <p:sldId id="1537" r:id="rId104"/>
    <p:sldId id="1588" r:id="rId105"/>
    <p:sldId id="1538" r:id="rId106"/>
    <p:sldId id="1589" r:id="rId107"/>
    <p:sldId id="1539" r:id="rId108"/>
    <p:sldId id="1590" r:id="rId109"/>
    <p:sldId id="1454" r:id="rId110"/>
    <p:sldId id="1455" r:id="rId111"/>
    <p:sldId id="1456" r:id="rId112"/>
    <p:sldId id="1457" r:id="rId113"/>
  </p:sldIdLst>
  <p:sldSz cx="9144000" cy="6858000" type="screen4x3"/>
  <p:notesSz cx="6858000" cy="9144000"/>
  <p:defaultTextStyle>
    <a:defPPr>
      <a:defRPr lang="zh-TW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341" userDrawn="1">
          <p15:clr>
            <a:srgbClr val="A4A3A4"/>
          </p15:clr>
        </p15:guide>
        <p15:guide id="2" pos="288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92258E"/>
    <a:srgbClr val="95BC11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25121" autoAdjust="0"/>
    <p:restoredTop sz="95274" autoAdjust="0"/>
  </p:normalViewPr>
  <p:slideViewPr>
    <p:cSldViewPr snapToGrid="0" snapToObjects="1">
      <p:cViewPr varScale="1">
        <p:scale>
          <a:sx n="84" d="100"/>
          <a:sy n="84" d="100"/>
        </p:scale>
        <p:origin x="330" y="78"/>
      </p:cViewPr>
      <p:guideLst>
        <p:guide orient="horz" pos="2341"/>
        <p:guide pos="2880"/>
      </p:guideLst>
    </p:cSldViewPr>
  </p:slideViewPr>
  <p:outlineViewPr>
    <p:cViewPr>
      <p:scale>
        <a:sx n="33" d="100"/>
        <a:sy n="33" d="100"/>
      </p:scale>
      <p:origin x="0" y="0"/>
    </p:cViewPr>
  </p:outlineViewPr>
  <p:notesTextViewPr>
    <p:cViewPr>
      <p:scale>
        <a:sx n="1" d="1"/>
        <a:sy n="1" d="1"/>
      </p:scale>
      <p:origin x="0" y="0"/>
    </p:cViewPr>
  </p:notesTextViewPr>
  <p:sorterViewPr>
    <p:cViewPr>
      <p:scale>
        <a:sx n="33" d="100"/>
        <a:sy n="33" d="100"/>
      </p:scale>
      <p:origin x="0" y="0"/>
    </p:cViewPr>
  </p:sorterViewPr>
  <p:gridSpacing cx="72008" cy="72008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25.xml"/><Relationship Id="rId117" Type="http://schemas.openxmlformats.org/officeDocument/2006/relationships/theme" Target="theme/theme1.xml"/><Relationship Id="rId21" Type="http://schemas.openxmlformats.org/officeDocument/2006/relationships/slide" Target="slides/slide20.xml"/><Relationship Id="rId42" Type="http://schemas.openxmlformats.org/officeDocument/2006/relationships/slide" Target="slides/slide41.xml"/><Relationship Id="rId47" Type="http://schemas.openxmlformats.org/officeDocument/2006/relationships/slide" Target="slides/slide46.xml"/><Relationship Id="rId63" Type="http://schemas.openxmlformats.org/officeDocument/2006/relationships/slide" Target="slides/slide62.xml"/><Relationship Id="rId68" Type="http://schemas.openxmlformats.org/officeDocument/2006/relationships/slide" Target="slides/slide67.xml"/><Relationship Id="rId84" Type="http://schemas.openxmlformats.org/officeDocument/2006/relationships/slide" Target="slides/slide83.xml"/><Relationship Id="rId89" Type="http://schemas.openxmlformats.org/officeDocument/2006/relationships/slide" Target="slides/slide88.xml"/><Relationship Id="rId112" Type="http://schemas.openxmlformats.org/officeDocument/2006/relationships/slide" Target="slides/slide111.xml"/><Relationship Id="rId16" Type="http://schemas.openxmlformats.org/officeDocument/2006/relationships/slide" Target="slides/slide15.xml"/><Relationship Id="rId107" Type="http://schemas.openxmlformats.org/officeDocument/2006/relationships/slide" Target="slides/slide106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53" Type="http://schemas.openxmlformats.org/officeDocument/2006/relationships/slide" Target="slides/slide52.xml"/><Relationship Id="rId58" Type="http://schemas.openxmlformats.org/officeDocument/2006/relationships/slide" Target="slides/slide57.xml"/><Relationship Id="rId66" Type="http://schemas.openxmlformats.org/officeDocument/2006/relationships/slide" Target="slides/slide65.xml"/><Relationship Id="rId74" Type="http://schemas.openxmlformats.org/officeDocument/2006/relationships/slide" Target="slides/slide73.xml"/><Relationship Id="rId79" Type="http://schemas.openxmlformats.org/officeDocument/2006/relationships/slide" Target="slides/slide78.xml"/><Relationship Id="rId87" Type="http://schemas.openxmlformats.org/officeDocument/2006/relationships/slide" Target="slides/slide86.xml"/><Relationship Id="rId102" Type="http://schemas.openxmlformats.org/officeDocument/2006/relationships/slide" Target="slides/slide101.xml"/><Relationship Id="rId110" Type="http://schemas.openxmlformats.org/officeDocument/2006/relationships/slide" Target="slides/slide109.xml"/><Relationship Id="rId115" Type="http://schemas.openxmlformats.org/officeDocument/2006/relationships/presProps" Target="presProps.xml"/><Relationship Id="rId5" Type="http://schemas.openxmlformats.org/officeDocument/2006/relationships/slide" Target="slides/slide4.xml"/><Relationship Id="rId61" Type="http://schemas.openxmlformats.org/officeDocument/2006/relationships/slide" Target="slides/slide60.xml"/><Relationship Id="rId82" Type="http://schemas.openxmlformats.org/officeDocument/2006/relationships/slide" Target="slides/slide81.xml"/><Relationship Id="rId90" Type="http://schemas.openxmlformats.org/officeDocument/2006/relationships/slide" Target="slides/slide89.xml"/><Relationship Id="rId95" Type="http://schemas.openxmlformats.org/officeDocument/2006/relationships/slide" Target="slides/slide94.xml"/><Relationship Id="rId19" Type="http://schemas.openxmlformats.org/officeDocument/2006/relationships/slide" Target="slides/slide1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slide" Target="slides/slide42.xml"/><Relationship Id="rId48" Type="http://schemas.openxmlformats.org/officeDocument/2006/relationships/slide" Target="slides/slide47.xml"/><Relationship Id="rId56" Type="http://schemas.openxmlformats.org/officeDocument/2006/relationships/slide" Target="slides/slide55.xml"/><Relationship Id="rId64" Type="http://schemas.openxmlformats.org/officeDocument/2006/relationships/slide" Target="slides/slide63.xml"/><Relationship Id="rId69" Type="http://schemas.openxmlformats.org/officeDocument/2006/relationships/slide" Target="slides/slide68.xml"/><Relationship Id="rId77" Type="http://schemas.openxmlformats.org/officeDocument/2006/relationships/slide" Target="slides/slide76.xml"/><Relationship Id="rId100" Type="http://schemas.openxmlformats.org/officeDocument/2006/relationships/slide" Target="slides/slide99.xml"/><Relationship Id="rId105" Type="http://schemas.openxmlformats.org/officeDocument/2006/relationships/slide" Target="slides/slide104.xml"/><Relationship Id="rId113" Type="http://schemas.openxmlformats.org/officeDocument/2006/relationships/slide" Target="slides/slide112.xml"/><Relationship Id="rId118" Type="http://schemas.openxmlformats.org/officeDocument/2006/relationships/tableStyles" Target="tableStyles.xml"/><Relationship Id="rId8" Type="http://schemas.openxmlformats.org/officeDocument/2006/relationships/slide" Target="slides/slide7.xml"/><Relationship Id="rId51" Type="http://schemas.openxmlformats.org/officeDocument/2006/relationships/slide" Target="slides/slide50.xml"/><Relationship Id="rId72" Type="http://schemas.openxmlformats.org/officeDocument/2006/relationships/slide" Target="slides/slide71.xml"/><Relationship Id="rId80" Type="http://schemas.openxmlformats.org/officeDocument/2006/relationships/slide" Target="slides/slide79.xml"/><Relationship Id="rId85" Type="http://schemas.openxmlformats.org/officeDocument/2006/relationships/slide" Target="slides/slide84.xml"/><Relationship Id="rId93" Type="http://schemas.openxmlformats.org/officeDocument/2006/relationships/slide" Target="slides/slide92.xml"/><Relationship Id="rId98" Type="http://schemas.openxmlformats.org/officeDocument/2006/relationships/slide" Target="slides/slide97.xml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46" Type="http://schemas.openxmlformats.org/officeDocument/2006/relationships/slide" Target="slides/slide45.xml"/><Relationship Id="rId59" Type="http://schemas.openxmlformats.org/officeDocument/2006/relationships/slide" Target="slides/slide58.xml"/><Relationship Id="rId67" Type="http://schemas.openxmlformats.org/officeDocument/2006/relationships/slide" Target="slides/slide66.xml"/><Relationship Id="rId103" Type="http://schemas.openxmlformats.org/officeDocument/2006/relationships/slide" Target="slides/slide102.xml"/><Relationship Id="rId108" Type="http://schemas.openxmlformats.org/officeDocument/2006/relationships/slide" Target="slides/slide107.xml"/><Relationship Id="rId116" Type="http://schemas.openxmlformats.org/officeDocument/2006/relationships/viewProps" Target="viewProps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54" Type="http://schemas.openxmlformats.org/officeDocument/2006/relationships/slide" Target="slides/slide53.xml"/><Relationship Id="rId62" Type="http://schemas.openxmlformats.org/officeDocument/2006/relationships/slide" Target="slides/slide61.xml"/><Relationship Id="rId70" Type="http://schemas.openxmlformats.org/officeDocument/2006/relationships/slide" Target="slides/slide69.xml"/><Relationship Id="rId75" Type="http://schemas.openxmlformats.org/officeDocument/2006/relationships/slide" Target="slides/slide74.xml"/><Relationship Id="rId83" Type="http://schemas.openxmlformats.org/officeDocument/2006/relationships/slide" Target="slides/slide82.xml"/><Relationship Id="rId88" Type="http://schemas.openxmlformats.org/officeDocument/2006/relationships/slide" Target="slides/slide87.xml"/><Relationship Id="rId91" Type="http://schemas.openxmlformats.org/officeDocument/2006/relationships/slide" Target="slides/slide90.xml"/><Relationship Id="rId96" Type="http://schemas.openxmlformats.org/officeDocument/2006/relationships/slide" Target="slides/slide95.xml"/><Relationship Id="rId111" Type="http://schemas.openxmlformats.org/officeDocument/2006/relationships/slide" Target="slides/slide110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49" Type="http://schemas.openxmlformats.org/officeDocument/2006/relationships/slide" Target="slides/slide48.xml"/><Relationship Id="rId57" Type="http://schemas.openxmlformats.org/officeDocument/2006/relationships/slide" Target="slides/slide56.xml"/><Relationship Id="rId106" Type="http://schemas.openxmlformats.org/officeDocument/2006/relationships/slide" Target="slides/slide105.xml"/><Relationship Id="rId114" Type="http://schemas.openxmlformats.org/officeDocument/2006/relationships/notesMaster" Target="notesMasters/notesMaster1.xml"/><Relationship Id="rId10" Type="http://schemas.openxmlformats.org/officeDocument/2006/relationships/slide" Target="slides/slide9.xml"/><Relationship Id="rId31" Type="http://schemas.openxmlformats.org/officeDocument/2006/relationships/slide" Target="slides/slide30.xml"/><Relationship Id="rId44" Type="http://schemas.openxmlformats.org/officeDocument/2006/relationships/slide" Target="slides/slide43.xml"/><Relationship Id="rId52" Type="http://schemas.openxmlformats.org/officeDocument/2006/relationships/slide" Target="slides/slide51.xml"/><Relationship Id="rId60" Type="http://schemas.openxmlformats.org/officeDocument/2006/relationships/slide" Target="slides/slide59.xml"/><Relationship Id="rId65" Type="http://schemas.openxmlformats.org/officeDocument/2006/relationships/slide" Target="slides/slide64.xml"/><Relationship Id="rId73" Type="http://schemas.openxmlformats.org/officeDocument/2006/relationships/slide" Target="slides/slide72.xml"/><Relationship Id="rId78" Type="http://schemas.openxmlformats.org/officeDocument/2006/relationships/slide" Target="slides/slide77.xml"/><Relationship Id="rId81" Type="http://schemas.openxmlformats.org/officeDocument/2006/relationships/slide" Target="slides/slide80.xml"/><Relationship Id="rId86" Type="http://schemas.openxmlformats.org/officeDocument/2006/relationships/slide" Target="slides/slide85.xml"/><Relationship Id="rId94" Type="http://schemas.openxmlformats.org/officeDocument/2006/relationships/slide" Target="slides/slide93.xml"/><Relationship Id="rId99" Type="http://schemas.openxmlformats.org/officeDocument/2006/relationships/slide" Target="slides/slide98.xml"/><Relationship Id="rId101" Type="http://schemas.openxmlformats.org/officeDocument/2006/relationships/slide" Target="slides/slide100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39" Type="http://schemas.openxmlformats.org/officeDocument/2006/relationships/slide" Target="slides/slide38.xml"/><Relationship Id="rId109" Type="http://schemas.openxmlformats.org/officeDocument/2006/relationships/slide" Target="slides/slide108.xml"/><Relationship Id="rId34" Type="http://schemas.openxmlformats.org/officeDocument/2006/relationships/slide" Target="slides/slide33.xml"/><Relationship Id="rId50" Type="http://schemas.openxmlformats.org/officeDocument/2006/relationships/slide" Target="slides/slide49.xml"/><Relationship Id="rId55" Type="http://schemas.openxmlformats.org/officeDocument/2006/relationships/slide" Target="slides/slide54.xml"/><Relationship Id="rId76" Type="http://schemas.openxmlformats.org/officeDocument/2006/relationships/slide" Target="slides/slide75.xml"/><Relationship Id="rId97" Type="http://schemas.openxmlformats.org/officeDocument/2006/relationships/slide" Target="slides/slide96.xml"/><Relationship Id="rId104" Type="http://schemas.openxmlformats.org/officeDocument/2006/relationships/slide" Target="slides/slide103.xml"/><Relationship Id="rId7" Type="http://schemas.openxmlformats.org/officeDocument/2006/relationships/slide" Target="slides/slide6.xml"/><Relationship Id="rId71" Type="http://schemas.openxmlformats.org/officeDocument/2006/relationships/slide" Target="slides/slide70.xml"/><Relationship Id="rId92" Type="http://schemas.openxmlformats.org/officeDocument/2006/relationships/slide" Target="slides/slide91.xml"/><Relationship Id="rId2" Type="http://schemas.openxmlformats.org/officeDocument/2006/relationships/slide" Target="slides/slide1.xml"/><Relationship Id="rId29" Type="http://schemas.openxmlformats.org/officeDocument/2006/relationships/slide" Target="slides/slide28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頁首版面配置區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zh-TW" altLang="en-US"/>
          </a:p>
        </p:txBody>
      </p:sp>
      <p:sp>
        <p:nvSpPr>
          <p:cNvPr id="3" name="日期版面配置區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A46ED7EB-B418-4C1B-9A32-D180B4155785}" type="datetimeFigureOut">
              <a:rPr lang="zh-TW" altLang="en-US" smtClean="0"/>
              <a:t>2017/7/16</a:t>
            </a:fld>
            <a:endParaRPr lang="zh-TW" altLang="en-US"/>
          </a:p>
        </p:txBody>
      </p:sp>
      <p:sp>
        <p:nvSpPr>
          <p:cNvPr id="4" name="投影片圖像版面配置區 3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zh-TW" altLang="en-US"/>
          </a:p>
        </p:txBody>
      </p:sp>
      <p:sp>
        <p:nvSpPr>
          <p:cNvPr id="5" name="備忘稿版面配置區 4"/>
          <p:cNvSpPr>
            <a:spLocks noGrp="1"/>
          </p:cNvSpPr>
          <p:nvPr>
            <p:ph type="body" sz="quarter" idx="3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zh-TW" altLang="en-US" smtClean="0"/>
              <a:t>按一下以編輯母片文字樣式</a:t>
            </a:r>
          </a:p>
          <a:p>
            <a:pPr lvl="1"/>
            <a:r>
              <a:rPr lang="zh-TW" altLang="en-US" smtClean="0"/>
              <a:t>第二層</a:t>
            </a:r>
          </a:p>
          <a:p>
            <a:pPr lvl="2"/>
            <a:r>
              <a:rPr lang="zh-TW" altLang="en-US" smtClean="0"/>
              <a:t>第三層</a:t>
            </a:r>
          </a:p>
          <a:p>
            <a:pPr lvl="3"/>
            <a:r>
              <a:rPr lang="zh-TW" altLang="en-US" smtClean="0"/>
              <a:t>第四層</a:t>
            </a:r>
          </a:p>
          <a:p>
            <a:pPr lvl="4"/>
            <a:r>
              <a:rPr lang="zh-TW" altLang="en-US" smtClean="0"/>
              <a:t>第五層</a:t>
            </a:r>
            <a:endParaRPr lang="zh-TW" altLang="en-US"/>
          </a:p>
        </p:txBody>
      </p:sp>
      <p:sp>
        <p:nvSpPr>
          <p:cNvPr id="6" name="頁尾版面配置區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zh-TW" altLang="en-US"/>
          </a:p>
        </p:txBody>
      </p:sp>
      <p:sp>
        <p:nvSpPr>
          <p:cNvPr id="7" name="投影片編號版面配置區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CCCE8519-D330-49AE-A5FB-CFF8568C7091}" type="slidenum">
              <a:rPr lang="zh-TW" altLang="en-US" smtClean="0"/>
              <a:t>‹#›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1944344182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9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0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1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2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投影片圖像版面配置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備忘稿版面配置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TW" altLang="en-US" dirty="0"/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0A36558-41D3-42D1-87EA-3FA229F86A22}" type="slidenum">
              <a:rPr lang="zh-TW" altLang="en-US" smtClean="0"/>
              <a:t>0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554257632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投影片圖像版面配置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備忘稿版面配置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TW" altLang="en-US"/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F3D72A9-7867-4FD5-B39A-5F2A9CBD466B}" type="slidenum">
              <a:rPr lang="zh-TW" altLang="en-US" smtClean="0"/>
              <a:t>108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4284414580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投影片圖像版面配置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備忘稿版面配置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TW" altLang="en-US"/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0A36558-41D3-42D1-87EA-3FA229F86A22}" type="slidenum">
              <a:rPr lang="zh-TW" altLang="en-US" smtClean="0"/>
              <a:t>109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1653032800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投影片圖像版面配置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備忘稿版面配置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TW" altLang="en-US"/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0A36558-41D3-42D1-87EA-3FA229F86A22}" type="slidenum">
              <a:rPr lang="zh-TW" altLang="en-US" smtClean="0"/>
              <a:t>110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4056410237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投影片圖像版面配置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備忘稿版面配置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TW" altLang="en-US"/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27B6C6A9-CBB5-4927-833D-62CCC6E09109}" type="slidenum">
              <a:rPr lang="zh-TW" altLang="en-US" smtClean="0">
                <a:solidFill>
                  <a:prstClr val="black"/>
                </a:solidFill>
              </a:rPr>
              <a:pPr/>
              <a:t>111</a:t>
            </a:fld>
            <a:endParaRPr lang="zh-TW" alt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01497934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標題投影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zh-TW" altLang="en-US" smtClean="0"/>
              <a:t>按一下以編輯母片標題樣式</a:t>
            </a:r>
            <a:endParaRPr lang="zh-TW" altLang="en-US"/>
          </a:p>
        </p:txBody>
      </p:sp>
      <p:sp>
        <p:nvSpPr>
          <p:cNvPr id="3" name="副標題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zh-TW" altLang="en-US" smtClean="0"/>
              <a:t>按一下以編輯母片副標題樣式</a:t>
            </a:r>
            <a:endParaRPr lang="zh-TW" altLang="en-US"/>
          </a:p>
        </p:txBody>
      </p:sp>
      <p:sp>
        <p:nvSpPr>
          <p:cNvPr id="4" name="頁尾版面配置區 3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 dirty="0"/>
          </a:p>
        </p:txBody>
      </p:sp>
      <p:sp>
        <p:nvSpPr>
          <p:cNvPr id="5" name="投影片編號版面配置區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E27FD744-A41C-4EAD-96D0-2F84A994B62C}" type="slidenum">
              <a:rPr lang="zh-TW" altLang="en-US" smtClean="0"/>
              <a:t>‹#›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72279927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rush Image Effects 009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頁尾版面配置區 2"/>
          <p:cNvSpPr>
            <a:spLocks noGrp="1"/>
          </p:cNvSpPr>
          <p:nvPr>
            <p:ph type="ftr" sz="quarter" idx="11"/>
          </p:nvPr>
        </p:nvSpPr>
        <p:spPr>
          <a:xfrm>
            <a:off x="141517" y="6356350"/>
            <a:ext cx="2895600" cy="365125"/>
          </a:xfrm>
          <a:prstGeom prst="rect">
            <a:avLst/>
          </a:prstGeom>
        </p:spPr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/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/>
          <a:lstStyle/>
          <a:p>
            <a:fld id="{93B68095-C8B2-4A76-90AA-E601358CCBC3}" type="slidenum">
              <a:rPr lang="zh-TW" altLang="en-US" smtClean="0"/>
              <a:t>‹#›</a:t>
            </a:fld>
            <a:endParaRPr lang="zh-TW" altLang="en-US"/>
          </a:p>
        </p:txBody>
      </p:sp>
      <p:sp>
        <p:nvSpPr>
          <p:cNvPr id="20" name="圖片版面配置區 19"/>
          <p:cNvSpPr>
            <a:spLocks noGrp="1"/>
          </p:cNvSpPr>
          <p:nvPr>
            <p:ph type="pic" sz="quarter" idx="13"/>
          </p:nvPr>
        </p:nvSpPr>
        <p:spPr>
          <a:xfrm>
            <a:off x="2575128" y="368226"/>
            <a:ext cx="3993744" cy="5835722"/>
          </a:xfrm>
          <a:custGeom>
            <a:avLst/>
            <a:gdLst>
              <a:gd name="connsiteX0" fmla="*/ 1642923 w 3993744"/>
              <a:gd name="connsiteY0" fmla="*/ 5710478 h 5835722"/>
              <a:gd name="connsiteX1" fmla="*/ 1642923 w 3993744"/>
              <a:gd name="connsiteY1" fmla="*/ 5756620 h 5835722"/>
              <a:gd name="connsiteX2" fmla="*/ 1642925 w 3993744"/>
              <a:gd name="connsiteY2" fmla="*/ 5756621 h 5835722"/>
              <a:gd name="connsiteX3" fmla="*/ 1642925 w 3993744"/>
              <a:gd name="connsiteY3" fmla="*/ 5710478 h 5835722"/>
              <a:gd name="connsiteX4" fmla="*/ 1511087 w 3993744"/>
              <a:gd name="connsiteY4" fmla="*/ 5674223 h 5835722"/>
              <a:gd name="connsiteX5" fmla="*/ 1527568 w 3993744"/>
              <a:gd name="connsiteY5" fmla="*/ 5674223 h 5835722"/>
              <a:gd name="connsiteX6" fmla="*/ 1527568 w 3993744"/>
              <a:gd name="connsiteY6" fmla="*/ 5700590 h 5835722"/>
              <a:gd name="connsiteX7" fmla="*/ 1511087 w 3993744"/>
              <a:gd name="connsiteY7" fmla="*/ 5700590 h 5835722"/>
              <a:gd name="connsiteX8" fmla="*/ 1626444 w 3993744"/>
              <a:gd name="connsiteY8" fmla="*/ 5667631 h 5835722"/>
              <a:gd name="connsiteX9" fmla="*/ 1626444 w 3993744"/>
              <a:gd name="connsiteY9" fmla="*/ 5674223 h 5835722"/>
              <a:gd name="connsiteX10" fmla="*/ 1606667 w 3993744"/>
              <a:gd name="connsiteY10" fmla="*/ 5693995 h 5835722"/>
              <a:gd name="connsiteX11" fmla="*/ 1606667 w 3993744"/>
              <a:gd name="connsiteY11" fmla="*/ 5693998 h 5835722"/>
              <a:gd name="connsiteX12" fmla="*/ 1626445 w 3993744"/>
              <a:gd name="connsiteY12" fmla="*/ 5674225 h 5835722"/>
              <a:gd name="connsiteX13" fmla="*/ 1626445 w 3993744"/>
              <a:gd name="connsiteY13" fmla="*/ 5667631 h 5835722"/>
              <a:gd name="connsiteX14" fmla="*/ 1296854 w 3993744"/>
              <a:gd name="connsiteY14" fmla="*/ 5667630 h 5835722"/>
              <a:gd name="connsiteX15" fmla="*/ 1303444 w 3993744"/>
              <a:gd name="connsiteY15" fmla="*/ 5667630 h 5835722"/>
              <a:gd name="connsiteX16" fmla="*/ 1323221 w 3993744"/>
              <a:gd name="connsiteY16" fmla="*/ 5684109 h 5835722"/>
              <a:gd name="connsiteX17" fmla="*/ 1323221 w 3993744"/>
              <a:gd name="connsiteY17" fmla="*/ 5693997 h 5835722"/>
              <a:gd name="connsiteX18" fmla="*/ 1296854 w 3993744"/>
              <a:gd name="connsiteY18" fmla="*/ 5684109 h 5835722"/>
              <a:gd name="connsiteX19" fmla="*/ 1250710 w 3993744"/>
              <a:gd name="connsiteY19" fmla="*/ 5647856 h 5835722"/>
              <a:gd name="connsiteX20" fmla="*/ 1270487 w 3993744"/>
              <a:gd name="connsiteY20" fmla="*/ 5647856 h 5835722"/>
              <a:gd name="connsiteX21" fmla="*/ 1277077 w 3993744"/>
              <a:gd name="connsiteY21" fmla="*/ 5674223 h 5835722"/>
              <a:gd name="connsiteX22" fmla="*/ 1270487 w 3993744"/>
              <a:gd name="connsiteY22" fmla="*/ 5674223 h 5835722"/>
              <a:gd name="connsiteX23" fmla="*/ 1250710 w 3993744"/>
              <a:gd name="connsiteY23" fmla="*/ 5657742 h 5835722"/>
              <a:gd name="connsiteX24" fmla="*/ 1277079 w 3993744"/>
              <a:gd name="connsiteY24" fmla="*/ 5585232 h 5835722"/>
              <a:gd name="connsiteX25" fmla="*/ 1286965 w 3993744"/>
              <a:gd name="connsiteY25" fmla="*/ 5585232 h 5835722"/>
              <a:gd name="connsiteX26" fmla="*/ 1296856 w 3993744"/>
              <a:gd name="connsiteY26" fmla="*/ 5621489 h 5835722"/>
              <a:gd name="connsiteX27" fmla="*/ 1277079 w 3993744"/>
              <a:gd name="connsiteY27" fmla="*/ 5621489 h 5835722"/>
              <a:gd name="connsiteX28" fmla="*/ 1751688 w 3993744"/>
              <a:gd name="connsiteY28" fmla="*/ 5558865 h 5835722"/>
              <a:gd name="connsiteX29" fmla="*/ 1761576 w 3993744"/>
              <a:gd name="connsiteY29" fmla="*/ 5558865 h 5835722"/>
              <a:gd name="connsiteX30" fmla="*/ 1761576 w 3993744"/>
              <a:gd name="connsiteY30" fmla="*/ 5568752 h 5835722"/>
              <a:gd name="connsiteX31" fmla="*/ 1741802 w 3993744"/>
              <a:gd name="connsiteY31" fmla="*/ 5585232 h 5835722"/>
              <a:gd name="connsiteX32" fmla="*/ 1725323 w 3993744"/>
              <a:gd name="connsiteY32" fmla="*/ 5585232 h 5835722"/>
              <a:gd name="connsiteX33" fmla="*/ 1751688 w 3993744"/>
              <a:gd name="connsiteY33" fmla="*/ 5558865 h 5835722"/>
              <a:gd name="connsiteX34" fmla="*/ 1715432 w 3993744"/>
              <a:gd name="connsiteY34" fmla="*/ 5506134 h 5835722"/>
              <a:gd name="connsiteX35" fmla="*/ 1725323 w 3993744"/>
              <a:gd name="connsiteY35" fmla="*/ 5522613 h 5835722"/>
              <a:gd name="connsiteX36" fmla="*/ 1616558 w 3993744"/>
              <a:gd name="connsiteY36" fmla="*/ 5647858 h 5835722"/>
              <a:gd name="connsiteX37" fmla="*/ 1636331 w 3993744"/>
              <a:gd name="connsiteY37" fmla="*/ 5657744 h 5835722"/>
              <a:gd name="connsiteX38" fmla="*/ 1642925 w 3993744"/>
              <a:gd name="connsiteY38" fmla="*/ 5657744 h 5835722"/>
              <a:gd name="connsiteX39" fmla="*/ 1642925 w 3993744"/>
              <a:gd name="connsiteY39" fmla="*/ 5637967 h 5835722"/>
              <a:gd name="connsiteX40" fmla="*/ 1669292 w 3993744"/>
              <a:gd name="connsiteY40" fmla="*/ 5637967 h 5835722"/>
              <a:gd name="connsiteX41" fmla="*/ 1669292 w 3993744"/>
              <a:gd name="connsiteY41" fmla="*/ 5657744 h 5835722"/>
              <a:gd name="connsiteX42" fmla="*/ 1698956 w 3993744"/>
              <a:gd name="connsiteY42" fmla="*/ 5657744 h 5835722"/>
              <a:gd name="connsiteX43" fmla="*/ 1768169 w 3993744"/>
              <a:gd name="connsiteY43" fmla="*/ 5595121 h 5835722"/>
              <a:gd name="connsiteX44" fmla="*/ 1768169 w 3993744"/>
              <a:gd name="connsiteY44" fmla="*/ 5605012 h 5835722"/>
              <a:gd name="connsiteX45" fmla="*/ 1669292 w 3993744"/>
              <a:gd name="connsiteY45" fmla="*/ 5736845 h 5835722"/>
              <a:gd name="connsiteX46" fmla="*/ 1761576 w 3993744"/>
              <a:gd name="connsiteY46" fmla="*/ 5819243 h 5835722"/>
              <a:gd name="connsiteX47" fmla="*/ 1761576 w 3993744"/>
              <a:gd name="connsiteY47" fmla="*/ 5835722 h 5835722"/>
              <a:gd name="connsiteX48" fmla="*/ 1600078 w 3993744"/>
              <a:gd name="connsiteY48" fmla="*/ 5710478 h 5835722"/>
              <a:gd name="connsiteX49" fmla="*/ 1573712 w 3993744"/>
              <a:gd name="connsiteY49" fmla="*/ 5693998 h 5835722"/>
              <a:gd name="connsiteX50" fmla="*/ 1715432 w 3993744"/>
              <a:gd name="connsiteY50" fmla="*/ 5506134 h 5835722"/>
              <a:gd name="connsiteX51" fmla="*/ 1250712 w 3993744"/>
              <a:gd name="connsiteY51" fmla="*/ 5469876 h 5835722"/>
              <a:gd name="connsiteX52" fmla="*/ 1260598 w 3993744"/>
              <a:gd name="connsiteY52" fmla="*/ 5469876 h 5835722"/>
              <a:gd name="connsiteX53" fmla="*/ 1260598 w 3993744"/>
              <a:gd name="connsiteY53" fmla="*/ 5479767 h 5835722"/>
              <a:gd name="connsiteX54" fmla="*/ 1250712 w 3993744"/>
              <a:gd name="connsiteY54" fmla="*/ 5486356 h 5835722"/>
              <a:gd name="connsiteX55" fmla="*/ 1260598 w 3993744"/>
              <a:gd name="connsiteY55" fmla="*/ 5506134 h 5835722"/>
              <a:gd name="connsiteX56" fmla="*/ 1240826 w 3993744"/>
              <a:gd name="connsiteY56" fmla="*/ 5575347 h 5835722"/>
              <a:gd name="connsiteX57" fmla="*/ 1240826 w 3993744"/>
              <a:gd name="connsiteY57" fmla="*/ 5611600 h 5835722"/>
              <a:gd name="connsiteX58" fmla="*/ 1224345 w 3993744"/>
              <a:gd name="connsiteY58" fmla="*/ 5611600 h 5835722"/>
              <a:gd name="connsiteX59" fmla="*/ 1224345 w 3993744"/>
              <a:gd name="connsiteY59" fmla="*/ 5568754 h 5835722"/>
              <a:gd name="connsiteX60" fmla="*/ 1250712 w 3993744"/>
              <a:gd name="connsiteY60" fmla="*/ 5469876 h 5835722"/>
              <a:gd name="connsiteX61" fmla="*/ 1840678 w 3993744"/>
              <a:gd name="connsiteY61" fmla="*/ 5453399 h 5835722"/>
              <a:gd name="connsiteX62" fmla="*/ 1840678 w 3993744"/>
              <a:gd name="connsiteY62" fmla="*/ 5453400 h 5835722"/>
              <a:gd name="connsiteX63" fmla="*/ 1840678 w 3993744"/>
              <a:gd name="connsiteY63" fmla="*/ 5459989 h 5835722"/>
              <a:gd name="connsiteX64" fmla="*/ 1787941 w 3993744"/>
              <a:gd name="connsiteY64" fmla="*/ 5506133 h 5835722"/>
              <a:gd name="connsiteX65" fmla="*/ 1778054 w 3993744"/>
              <a:gd name="connsiteY65" fmla="*/ 5486354 h 5835722"/>
              <a:gd name="connsiteX66" fmla="*/ 1840678 w 3993744"/>
              <a:gd name="connsiteY66" fmla="*/ 5453399 h 5835722"/>
              <a:gd name="connsiteX67" fmla="*/ 1573710 w 3993744"/>
              <a:gd name="connsiteY67" fmla="*/ 5443508 h 5835722"/>
              <a:gd name="connsiteX68" fmla="*/ 1510263 w 3993744"/>
              <a:gd name="connsiteY68" fmla="*/ 5492946 h 5835722"/>
              <a:gd name="connsiteX69" fmla="*/ 1495149 w 3993744"/>
              <a:gd name="connsiteY69" fmla="*/ 5508336 h 5835722"/>
              <a:gd name="connsiteX70" fmla="*/ 1485337 w 3993744"/>
              <a:gd name="connsiteY70" fmla="*/ 5516432 h 5835722"/>
              <a:gd name="connsiteX71" fmla="*/ 1480053 w 3993744"/>
              <a:gd name="connsiteY71" fmla="*/ 5523705 h 5835722"/>
              <a:gd name="connsiteX72" fmla="*/ 1464943 w 3993744"/>
              <a:gd name="connsiteY72" fmla="*/ 5539090 h 5835722"/>
              <a:gd name="connsiteX73" fmla="*/ 1437752 w 3993744"/>
              <a:gd name="connsiteY73" fmla="*/ 5581938 h 5835722"/>
              <a:gd name="connsiteX74" fmla="*/ 1431547 w 3993744"/>
              <a:gd name="connsiteY74" fmla="*/ 5609017 h 5835722"/>
              <a:gd name="connsiteX75" fmla="*/ 1428689 w 3993744"/>
              <a:gd name="connsiteY75" fmla="*/ 5621488 h 5835722"/>
              <a:gd name="connsiteX76" fmla="*/ 1428689 w 3993744"/>
              <a:gd name="connsiteY76" fmla="*/ 5621489 h 5835722"/>
              <a:gd name="connsiteX77" fmla="*/ 1431547 w 3993744"/>
              <a:gd name="connsiteY77" fmla="*/ 5609017 h 5835722"/>
              <a:gd name="connsiteX78" fmla="*/ 1437752 w 3993744"/>
              <a:gd name="connsiteY78" fmla="*/ 5581939 h 5835722"/>
              <a:gd name="connsiteX79" fmla="*/ 1480053 w 3993744"/>
              <a:gd name="connsiteY79" fmla="*/ 5523705 h 5835722"/>
              <a:gd name="connsiteX80" fmla="*/ 1495149 w 3993744"/>
              <a:gd name="connsiteY80" fmla="*/ 5508336 h 5835722"/>
              <a:gd name="connsiteX81" fmla="*/ 1573710 w 3993744"/>
              <a:gd name="connsiteY81" fmla="*/ 5443509 h 5835722"/>
              <a:gd name="connsiteX82" fmla="*/ 1867045 w 3993744"/>
              <a:gd name="connsiteY82" fmla="*/ 5423736 h 5835722"/>
              <a:gd name="connsiteX83" fmla="*/ 1883521 w 3993744"/>
              <a:gd name="connsiteY83" fmla="*/ 5423736 h 5835722"/>
              <a:gd name="connsiteX84" fmla="*/ 1840678 w 3993744"/>
              <a:gd name="connsiteY84" fmla="*/ 5453400 h 5835722"/>
              <a:gd name="connsiteX85" fmla="*/ 1867045 w 3993744"/>
              <a:gd name="connsiteY85" fmla="*/ 5423736 h 5835722"/>
              <a:gd name="connsiteX86" fmla="*/ 1642923 w 3993744"/>
              <a:gd name="connsiteY86" fmla="*/ 5380888 h 5835722"/>
              <a:gd name="connsiteX87" fmla="*/ 1580300 w 3993744"/>
              <a:gd name="connsiteY87" fmla="*/ 5433622 h 5835722"/>
              <a:gd name="connsiteX88" fmla="*/ 1580300 w 3993744"/>
              <a:gd name="connsiteY88" fmla="*/ 5433623 h 5835722"/>
              <a:gd name="connsiteX89" fmla="*/ 1642923 w 3993744"/>
              <a:gd name="connsiteY89" fmla="*/ 5380890 h 5835722"/>
              <a:gd name="connsiteX90" fmla="*/ 1662697 w 3993744"/>
              <a:gd name="connsiteY90" fmla="*/ 5380890 h 5835722"/>
              <a:gd name="connsiteX91" fmla="*/ 1662697 w 3993744"/>
              <a:gd name="connsiteY91" fmla="*/ 5380888 h 5835722"/>
              <a:gd name="connsiteX92" fmla="*/ 1033883 w 3993744"/>
              <a:gd name="connsiteY92" fmla="*/ 5375696 h 5835722"/>
              <a:gd name="connsiteX93" fmla="*/ 1033883 w 3993744"/>
              <a:gd name="connsiteY93" fmla="*/ 5421838 h 5835722"/>
              <a:gd name="connsiteX94" fmla="*/ 1033885 w 3993744"/>
              <a:gd name="connsiteY94" fmla="*/ 5421839 h 5835722"/>
              <a:gd name="connsiteX95" fmla="*/ 1033885 w 3993744"/>
              <a:gd name="connsiteY95" fmla="*/ 5375696 h 5835722"/>
              <a:gd name="connsiteX96" fmla="*/ 902047 w 3993744"/>
              <a:gd name="connsiteY96" fmla="*/ 5339441 h 5835722"/>
              <a:gd name="connsiteX97" fmla="*/ 918528 w 3993744"/>
              <a:gd name="connsiteY97" fmla="*/ 5339441 h 5835722"/>
              <a:gd name="connsiteX98" fmla="*/ 918528 w 3993744"/>
              <a:gd name="connsiteY98" fmla="*/ 5365808 h 5835722"/>
              <a:gd name="connsiteX99" fmla="*/ 902047 w 3993744"/>
              <a:gd name="connsiteY99" fmla="*/ 5365808 h 5835722"/>
              <a:gd name="connsiteX100" fmla="*/ 1017404 w 3993744"/>
              <a:gd name="connsiteY100" fmla="*/ 5332849 h 5835722"/>
              <a:gd name="connsiteX101" fmla="*/ 1017404 w 3993744"/>
              <a:gd name="connsiteY101" fmla="*/ 5339441 h 5835722"/>
              <a:gd name="connsiteX102" fmla="*/ 997627 w 3993744"/>
              <a:gd name="connsiteY102" fmla="*/ 5359213 h 5835722"/>
              <a:gd name="connsiteX103" fmla="*/ 997627 w 3993744"/>
              <a:gd name="connsiteY103" fmla="*/ 5359216 h 5835722"/>
              <a:gd name="connsiteX104" fmla="*/ 1017406 w 3993744"/>
              <a:gd name="connsiteY104" fmla="*/ 5339443 h 5835722"/>
              <a:gd name="connsiteX105" fmla="*/ 1017406 w 3993744"/>
              <a:gd name="connsiteY105" fmla="*/ 5332849 h 5835722"/>
              <a:gd name="connsiteX106" fmla="*/ 687814 w 3993744"/>
              <a:gd name="connsiteY106" fmla="*/ 5332848 h 5835722"/>
              <a:gd name="connsiteX107" fmla="*/ 694404 w 3993744"/>
              <a:gd name="connsiteY107" fmla="*/ 5332848 h 5835722"/>
              <a:gd name="connsiteX108" fmla="*/ 714181 w 3993744"/>
              <a:gd name="connsiteY108" fmla="*/ 5349327 h 5835722"/>
              <a:gd name="connsiteX109" fmla="*/ 714181 w 3993744"/>
              <a:gd name="connsiteY109" fmla="*/ 5359215 h 5835722"/>
              <a:gd name="connsiteX110" fmla="*/ 687814 w 3993744"/>
              <a:gd name="connsiteY110" fmla="*/ 5349327 h 5835722"/>
              <a:gd name="connsiteX111" fmla="*/ 641671 w 3993744"/>
              <a:gd name="connsiteY111" fmla="*/ 5313074 h 5835722"/>
              <a:gd name="connsiteX112" fmla="*/ 661447 w 3993744"/>
              <a:gd name="connsiteY112" fmla="*/ 5313074 h 5835722"/>
              <a:gd name="connsiteX113" fmla="*/ 668037 w 3993744"/>
              <a:gd name="connsiteY113" fmla="*/ 5339441 h 5835722"/>
              <a:gd name="connsiteX114" fmla="*/ 661447 w 3993744"/>
              <a:gd name="connsiteY114" fmla="*/ 5339441 h 5835722"/>
              <a:gd name="connsiteX115" fmla="*/ 641671 w 3993744"/>
              <a:gd name="connsiteY115" fmla="*/ 5322960 h 5835722"/>
              <a:gd name="connsiteX116" fmla="*/ 2097757 w 3993744"/>
              <a:gd name="connsiteY116" fmla="*/ 5272123 h 5835722"/>
              <a:gd name="connsiteX117" fmla="*/ 2107643 w 3993744"/>
              <a:gd name="connsiteY117" fmla="*/ 5291897 h 5835722"/>
              <a:gd name="connsiteX118" fmla="*/ 2091162 w 3993744"/>
              <a:gd name="connsiteY118" fmla="*/ 5298490 h 5835722"/>
              <a:gd name="connsiteX119" fmla="*/ 2081276 w 3993744"/>
              <a:gd name="connsiteY119" fmla="*/ 5282011 h 5835722"/>
              <a:gd name="connsiteX120" fmla="*/ 668039 w 3993744"/>
              <a:gd name="connsiteY120" fmla="*/ 5250450 h 5835722"/>
              <a:gd name="connsiteX121" fmla="*/ 677925 w 3993744"/>
              <a:gd name="connsiteY121" fmla="*/ 5250450 h 5835722"/>
              <a:gd name="connsiteX122" fmla="*/ 687816 w 3993744"/>
              <a:gd name="connsiteY122" fmla="*/ 5286707 h 5835722"/>
              <a:gd name="connsiteX123" fmla="*/ 668039 w 3993744"/>
              <a:gd name="connsiteY123" fmla="*/ 5286707 h 5835722"/>
              <a:gd name="connsiteX124" fmla="*/ 1142648 w 3993744"/>
              <a:gd name="connsiteY124" fmla="*/ 5224083 h 5835722"/>
              <a:gd name="connsiteX125" fmla="*/ 1152536 w 3993744"/>
              <a:gd name="connsiteY125" fmla="*/ 5224083 h 5835722"/>
              <a:gd name="connsiteX126" fmla="*/ 1152536 w 3993744"/>
              <a:gd name="connsiteY126" fmla="*/ 5233970 h 5835722"/>
              <a:gd name="connsiteX127" fmla="*/ 1132762 w 3993744"/>
              <a:gd name="connsiteY127" fmla="*/ 5250450 h 5835722"/>
              <a:gd name="connsiteX128" fmla="*/ 1116283 w 3993744"/>
              <a:gd name="connsiteY128" fmla="*/ 5250450 h 5835722"/>
              <a:gd name="connsiteX129" fmla="*/ 1142648 w 3993744"/>
              <a:gd name="connsiteY129" fmla="*/ 5224083 h 5835722"/>
              <a:gd name="connsiteX130" fmla="*/ 1106392 w 3993744"/>
              <a:gd name="connsiteY130" fmla="*/ 5171352 h 5835722"/>
              <a:gd name="connsiteX131" fmla="*/ 1116283 w 3993744"/>
              <a:gd name="connsiteY131" fmla="*/ 5187831 h 5835722"/>
              <a:gd name="connsiteX132" fmla="*/ 1007518 w 3993744"/>
              <a:gd name="connsiteY132" fmla="*/ 5313076 h 5835722"/>
              <a:gd name="connsiteX133" fmla="*/ 1027291 w 3993744"/>
              <a:gd name="connsiteY133" fmla="*/ 5322962 h 5835722"/>
              <a:gd name="connsiteX134" fmla="*/ 1033885 w 3993744"/>
              <a:gd name="connsiteY134" fmla="*/ 5322962 h 5835722"/>
              <a:gd name="connsiteX135" fmla="*/ 1033885 w 3993744"/>
              <a:gd name="connsiteY135" fmla="*/ 5303185 h 5835722"/>
              <a:gd name="connsiteX136" fmla="*/ 1060252 w 3993744"/>
              <a:gd name="connsiteY136" fmla="*/ 5303185 h 5835722"/>
              <a:gd name="connsiteX137" fmla="*/ 1060252 w 3993744"/>
              <a:gd name="connsiteY137" fmla="*/ 5322962 h 5835722"/>
              <a:gd name="connsiteX138" fmla="*/ 1089916 w 3993744"/>
              <a:gd name="connsiteY138" fmla="*/ 5322962 h 5835722"/>
              <a:gd name="connsiteX139" fmla="*/ 1159129 w 3993744"/>
              <a:gd name="connsiteY139" fmla="*/ 5260339 h 5835722"/>
              <a:gd name="connsiteX140" fmla="*/ 1159129 w 3993744"/>
              <a:gd name="connsiteY140" fmla="*/ 5270230 h 5835722"/>
              <a:gd name="connsiteX141" fmla="*/ 1060252 w 3993744"/>
              <a:gd name="connsiteY141" fmla="*/ 5402063 h 5835722"/>
              <a:gd name="connsiteX142" fmla="*/ 1152536 w 3993744"/>
              <a:gd name="connsiteY142" fmla="*/ 5484461 h 5835722"/>
              <a:gd name="connsiteX143" fmla="*/ 1152536 w 3993744"/>
              <a:gd name="connsiteY143" fmla="*/ 5500940 h 5835722"/>
              <a:gd name="connsiteX144" fmla="*/ 991038 w 3993744"/>
              <a:gd name="connsiteY144" fmla="*/ 5375696 h 5835722"/>
              <a:gd name="connsiteX145" fmla="*/ 964672 w 3993744"/>
              <a:gd name="connsiteY145" fmla="*/ 5359216 h 5835722"/>
              <a:gd name="connsiteX146" fmla="*/ 1106392 w 3993744"/>
              <a:gd name="connsiteY146" fmla="*/ 5171352 h 5835722"/>
              <a:gd name="connsiteX147" fmla="*/ 641672 w 3993744"/>
              <a:gd name="connsiteY147" fmla="*/ 5135094 h 5835722"/>
              <a:gd name="connsiteX148" fmla="*/ 651558 w 3993744"/>
              <a:gd name="connsiteY148" fmla="*/ 5135094 h 5835722"/>
              <a:gd name="connsiteX149" fmla="*/ 651558 w 3993744"/>
              <a:gd name="connsiteY149" fmla="*/ 5144985 h 5835722"/>
              <a:gd name="connsiteX150" fmla="*/ 641672 w 3993744"/>
              <a:gd name="connsiteY150" fmla="*/ 5151574 h 5835722"/>
              <a:gd name="connsiteX151" fmla="*/ 651558 w 3993744"/>
              <a:gd name="connsiteY151" fmla="*/ 5171352 h 5835722"/>
              <a:gd name="connsiteX152" fmla="*/ 631786 w 3993744"/>
              <a:gd name="connsiteY152" fmla="*/ 5240565 h 5835722"/>
              <a:gd name="connsiteX153" fmla="*/ 631786 w 3993744"/>
              <a:gd name="connsiteY153" fmla="*/ 5276818 h 5835722"/>
              <a:gd name="connsiteX154" fmla="*/ 615305 w 3993744"/>
              <a:gd name="connsiteY154" fmla="*/ 5276818 h 5835722"/>
              <a:gd name="connsiteX155" fmla="*/ 615305 w 3993744"/>
              <a:gd name="connsiteY155" fmla="*/ 5233972 h 5835722"/>
              <a:gd name="connsiteX156" fmla="*/ 641672 w 3993744"/>
              <a:gd name="connsiteY156" fmla="*/ 5135094 h 5835722"/>
              <a:gd name="connsiteX157" fmla="*/ 1231638 w 3993744"/>
              <a:gd name="connsiteY157" fmla="*/ 5118617 h 5835722"/>
              <a:gd name="connsiteX158" fmla="*/ 1231638 w 3993744"/>
              <a:gd name="connsiteY158" fmla="*/ 5118618 h 5835722"/>
              <a:gd name="connsiteX159" fmla="*/ 1231638 w 3993744"/>
              <a:gd name="connsiteY159" fmla="*/ 5125207 h 5835722"/>
              <a:gd name="connsiteX160" fmla="*/ 1178901 w 3993744"/>
              <a:gd name="connsiteY160" fmla="*/ 5171351 h 5835722"/>
              <a:gd name="connsiteX161" fmla="*/ 1169014 w 3993744"/>
              <a:gd name="connsiteY161" fmla="*/ 5151572 h 5835722"/>
              <a:gd name="connsiteX162" fmla="*/ 1231638 w 3993744"/>
              <a:gd name="connsiteY162" fmla="*/ 5118617 h 5835722"/>
              <a:gd name="connsiteX163" fmla="*/ 964670 w 3993744"/>
              <a:gd name="connsiteY163" fmla="*/ 5108726 h 5835722"/>
              <a:gd name="connsiteX164" fmla="*/ 901223 w 3993744"/>
              <a:gd name="connsiteY164" fmla="*/ 5158164 h 5835722"/>
              <a:gd name="connsiteX165" fmla="*/ 886109 w 3993744"/>
              <a:gd name="connsiteY165" fmla="*/ 5173554 h 5835722"/>
              <a:gd name="connsiteX166" fmla="*/ 876297 w 3993744"/>
              <a:gd name="connsiteY166" fmla="*/ 5181650 h 5835722"/>
              <a:gd name="connsiteX167" fmla="*/ 871013 w 3993744"/>
              <a:gd name="connsiteY167" fmla="*/ 5188923 h 5835722"/>
              <a:gd name="connsiteX168" fmla="*/ 855903 w 3993744"/>
              <a:gd name="connsiteY168" fmla="*/ 5204308 h 5835722"/>
              <a:gd name="connsiteX169" fmla="*/ 828712 w 3993744"/>
              <a:gd name="connsiteY169" fmla="*/ 5247156 h 5835722"/>
              <a:gd name="connsiteX170" fmla="*/ 822292 w 3993744"/>
              <a:gd name="connsiteY170" fmla="*/ 5275174 h 5835722"/>
              <a:gd name="connsiteX171" fmla="*/ 819649 w 3993744"/>
              <a:gd name="connsiteY171" fmla="*/ 5286706 h 5835722"/>
              <a:gd name="connsiteX172" fmla="*/ 819649 w 3993744"/>
              <a:gd name="connsiteY172" fmla="*/ 5286707 h 5835722"/>
              <a:gd name="connsiteX173" fmla="*/ 822292 w 3993744"/>
              <a:gd name="connsiteY173" fmla="*/ 5275174 h 5835722"/>
              <a:gd name="connsiteX174" fmla="*/ 828712 w 3993744"/>
              <a:gd name="connsiteY174" fmla="*/ 5247157 h 5835722"/>
              <a:gd name="connsiteX175" fmla="*/ 871013 w 3993744"/>
              <a:gd name="connsiteY175" fmla="*/ 5188923 h 5835722"/>
              <a:gd name="connsiteX176" fmla="*/ 886109 w 3993744"/>
              <a:gd name="connsiteY176" fmla="*/ 5173554 h 5835722"/>
              <a:gd name="connsiteX177" fmla="*/ 964670 w 3993744"/>
              <a:gd name="connsiteY177" fmla="*/ 5108727 h 5835722"/>
              <a:gd name="connsiteX178" fmla="*/ 1258005 w 3993744"/>
              <a:gd name="connsiteY178" fmla="*/ 5088954 h 5835722"/>
              <a:gd name="connsiteX179" fmla="*/ 1274481 w 3993744"/>
              <a:gd name="connsiteY179" fmla="*/ 5088954 h 5835722"/>
              <a:gd name="connsiteX180" fmla="*/ 1231638 w 3993744"/>
              <a:gd name="connsiteY180" fmla="*/ 5118618 h 5835722"/>
              <a:gd name="connsiteX181" fmla="*/ 1258005 w 3993744"/>
              <a:gd name="connsiteY181" fmla="*/ 5088954 h 5835722"/>
              <a:gd name="connsiteX182" fmla="*/ 1851415 w 3993744"/>
              <a:gd name="connsiteY182" fmla="*/ 5066338 h 5835722"/>
              <a:gd name="connsiteX183" fmla="*/ 1851413 w 3993744"/>
              <a:gd name="connsiteY183" fmla="*/ 5066339 h 5835722"/>
              <a:gd name="connsiteX184" fmla="*/ 1851413 w 3993744"/>
              <a:gd name="connsiteY184" fmla="*/ 5080770 h 5835722"/>
              <a:gd name="connsiteX185" fmla="*/ 1851415 w 3993744"/>
              <a:gd name="connsiteY185" fmla="*/ 5080769 h 5835722"/>
              <a:gd name="connsiteX186" fmla="*/ 1883521 w 3993744"/>
              <a:gd name="connsiteY186" fmla="*/ 5051299 h 5835722"/>
              <a:gd name="connsiteX187" fmla="*/ 1880220 w 3993744"/>
              <a:gd name="connsiteY187" fmla="*/ 5052368 h 5835722"/>
              <a:gd name="connsiteX188" fmla="*/ 1877782 w 3993744"/>
              <a:gd name="connsiteY188" fmla="*/ 5061958 h 5835722"/>
              <a:gd name="connsiteX189" fmla="*/ 1877785 w 3993744"/>
              <a:gd name="connsiteY189" fmla="*/ 5061976 h 5835722"/>
              <a:gd name="connsiteX190" fmla="*/ 1883521 w 3993744"/>
              <a:gd name="connsiteY190" fmla="*/ 5057889 h 5835722"/>
              <a:gd name="connsiteX191" fmla="*/ 1893412 w 3993744"/>
              <a:gd name="connsiteY191" fmla="*/ 5057889 h 5835722"/>
              <a:gd name="connsiteX192" fmla="*/ 1893412 w 3993744"/>
              <a:gd name="connsiteY192" fmla="*/ 5051299 h 5835722"/>
              <a:gd name="connsiteX193" fmla="*/ 1033883 w 3993744"/>
              <a:gd name="connsiteY193" fmla="*/ 5046106 h 5835722"/>
              <a:gd name="connsiteX194" fmla="*/ 971260 w 3993744"/>
              <a:gd name="connsiteY194" fmla="*/ 5098840 h 5835722"/>
              <a:gd name="connsiteX195" fmla="*/ 971260 w 3993744"/>
              <a:gd name="connsiteY195" fmla="*/ 5098841 h 5835722"/>
              <a:gd name="connsiteX196" fmla="*/ 1033883 w 3993744"/>
              <a:gd name="connsiteY196" fmla="*/ 5046108 h 5835722"/>
              <a:gd name="connsiteX197" fmla="*/ 1053657 w 3993744"/>
              <a:gd name="connsiteY197" fmla="*/ 5046108 h 5835722"/>
              <a:gd name="connsiteX198" fmla="*/ 1053657 w 3993744"/>
              <a:gd name="connsiteY198" fmla="*/ 5046106 h 5835722"/>
              <a:gd name="connsiteX199" fmla="*/ 1656956 w 3993744"/>
              <a:gd name="connsiteY199" fmla="*/ 5045477 h 5835722"/>
              <a:gd name="connsiteX200" fmla="*/ 1656956 w 3993744"/>
              <a:gd name="connsiteY200" fmla="*/ 5059491 h 5835722"/>
              <a:gd name="connsiteX201" fmla="*/ 1671067 w 3993744"/>
              <a:gd name="connsiteY201" fmla="*/ 5051123 h 5835722"/>
              <a:gd name="connsiteX202" fmla="*/ 1428691 w 3993744"/>
              <a:gd name="connsiteY202" fmla="*/ 5021637 h 5835722"/>
              <a:gd name="connsiteX203" fmla="*/ 1448467 w 3993744"/>
              <a:gd name="connsiteY203" fmla="*/ 5021637 h 5835722"/>
              <a:gd name="connsiteX204" fmla="*/ 1448467 w 3993744"/>
              <a:gd name="connsiteY204" fmla="*/ 5031523 h 5835722"/>
              <a:gd name="connsiteX205" fmla="*/ 1375956 w 3993744"/>
              <a:gd name="connsiteY205" fmla="*/ 5084257 h 5835722"/>
              <a:gd name="connsiteX206" fmla="*/ 1366069 w 3993744"/>
              <a:gd name="connsiteY206" fmla="*/ 5067781 h 5835722"/>
              <a:gd name="connsiteX207" fmla="*/ 1428691 w 3993744"/>
              <a:gd name="connsiteY207" fmla="*/ 5021637 h 5835722"/>
              <a:gd name="connsiteX208" fmla="*/ 2598733 w 3993744"/>
              <a:gd name="connsiteY208" fmla="*/ 4988675 h 5835722"/>
              <a:gd name="connsiteX209" fmla="*/ 2420755 w 3993744"/>
              <a:gd name="connsiteY209" fmla="*/ 5113920 h 5835722"/>
              <a:gd name="connsiteX210" fmla="*/ 2420757 w 3993744"/>
              <a:gd name="connsiteY210" fmla="*/ 5113920 h 5835722"/>
              <a:gd name="connsiteX211" fmla="*/ 2499856 w 3993744"/>
              <a:gd name="connsiteY211" fmla="*/ 5051300 h 5835722"/>
              <a:gd name="connsiteX212" fmla="*/ 2598733 w 3993744"/>
              <a:gd name="connsiteY212" fmla="*/ 4988677 h 5835722"/>
              <a:gd name="connsiteX213" fmla="*/ 2608618 w 3993744"/>
              <a:gd name="connsiteY213" fmla="*/ 4988677 h 5835722"/>
              <a:gd name="connsiteX214" fmla="*/ 2608619 w 3993744"/>
              <a:gd name="connsiteY214" fmla="*/ 4988675 h 5835722"/>
              <a:gd name="connsiteX215" fmla="*/ 1600924 w 3993744"/>
              <a:gd name="connsiteY215" fmla="*/ 4936712 h 5835722"/>
              <a:gd name="connsiteX216" fmla="*/ 1600924 w 3993744"/>
              <a:gd name="connsiteY216" fmla="*/ 4972075 h 5835722"/>
              <a:gd name="connsiteX217" fmla="*/ 1616747 w 3993744"/>
              <a:gd name="connsiteY217" fmla="*/ 4959340 h 5835722"/>
              <a:gd name="connsiteX218" fmla="*/ 1608752 w 3993744"/>
              <a:gd name="connsiteY218" fmla="*/ 4943510 h 5835722"/>
              <a:gd name="connsiteX219" fmla="*/ 1600924 w 3993744"/>
              <a:gd name="connsiteY219" fmla="*/ 4936712 h 5835722"/>
              <a:gd name="connsiteX220" fmla="*/ 1736056 w 3993744"/>
              <a:gd name="connsiteY220" fmla="*/ 4931445 h 5835722"/>
              <a:gd name="connsiteX221" fmla="*/ 1689752 w 3993744"/>
              <a:gd name="connsiteY221" fmla="*/ 4961968 h 5835722"/>
              <a:gd name="connsiteX222" fmla="*/ 1685793 w 3993744"/>
              <a:gd name="connsiteY222" fmla="*/ 4979561 h 5835722"/>
              <a:gd name="connsiteX223" fmla="*/ 1663546 w 3993744"/>
              <a:gd name="connsiteY223" fmla="*/ 5019110 h 5835722"/>
              <a:gd name="connsiteX224" fmla="*/ 1672610 w 3993744"/>
              <a:gd name="connsiteY224" fmla="*/ 5031470 h 5835722"/>
              <a:gd name="connsiteX225" fmla="*/ 1693761 w 3993744"/>
              <a:gd name="connsiteY225" fmla="*/ 5034674 h 5835722"/>
              <a:gd name="connsiteX226" fmla="*/ 1719577 w 3993744"/>
              <a:gd name="connsiteY226" fmla="*/ 5017496 h 5835722"/>
              <a:gd name="connsiteX227" fmla="*/ 1719577 w 3993744"/>
              <a:gd name="connsiteY227" fmla="*/ 4999336 h 5835722"/>
              <a:gd name="connsiteX228" fmla="*/ 1736058 w 3993744"/>
              <a:gd name="connsiteY228" fmla="*/ 4999336 h 5835722"/>
              <a:gd name="connsiteX229" fmla="*/ 1736058 w 3993744"/>
              <a:gd name="connsiteY229" fmla="*/ 5006417 h 5835722"/>
              <a:gd name="connsiteX230" fmla="*/ 1770514 w 3993744"/>
              <a:gd name="connsiteY230" fmla="*/ 4982659 h 5835722"/>
              <a:gd name="connsiteX231" fmla="*/ 1793997 w 3993744"/>
              <a:gd name="connsiteY231" fmla="*/ 4965150 h 5835722"/>
              <a:gd name="connsiteX232" fmla="*/ 1801128 w 3993744"/>
              <a:gd name="connsiteY232" fmla="*/ 4957830 h 5835722"/>
              <a:gd name="connsiteX233" fmla="*/ 1801542 w 3993744"/>
              <a:gd name="connsiteY233" fmla="*/ 4957115 h 5835722"/>
              <a:gd name="connsiteX234" fmla="*/ 1795236 w 3993744"/>
              <a:gd name="connsiteY234" fmla="*/ 4957115 h 5835722"/>
              <a:gd name="connsiteX235" fmla="*/ 1722725 w 3993744"/>
              <a:gd name="connsiteY235" fmla="*/ 4983481 h 5835722"/>
              <a:gd name="connsiteX236" fmla="*/ 1722725 w 3993744"/>
              <a:gd name="connsiteY236" fmla="*/ 4973595 h 5835722"/>
              <a:gd name="connsiteX237" fmla="*/ 1749092 w 3993744"/>
              <a:gd name="connsiteY237" fmla="*/ 4937341 h 5835722"/>
              <a:gd name="connsiteX238" fmla="*/ 1748840 w 3993744"/>
              <a:gd name="connsiteY238" fmla="*/ 4936712 h 5835722"/>
              <a:gd name="connsiteX239" fmla="*/ 1736056 w 3993744"/>
              <a:gd name="connsiteY239" fmla="*/ 4936712 h 5835722"/>
              <a:gd name="connsiteX240" fmla="*/ 1485569 w 3993744"/>
              <a:gd name="connsiteY240" fmla="*/ 4910345 h 5835722"/>
              <a:gd name="connsiteX241" fmla="*/ 1495455 w 3993744"/>
              <a:gd name="connsiteY241" fmla="*/ 4910345 h 5835722"/>
              <a:gd name="connsiteX242" fmla="*/ 1505346 w 3993744"/>
              <a:gd name="connsiteY242" fmla="*/ 4946602 h 5835722"/>
              <a:gd name="connsiteX243" fmla="*/ 1493347 w 3993744"/>
              <a:gd name="connsiteY243" fmla="*/ 4946602 h 5835722"/>
              <a:gd name="connsiteX244" fmla="*/ 1498603 w 3993744"/>
              <a:gd name="connsiteY244" fmla="*/ 4957115 h 5835722"/>
              <a:gd name="connsiteX245" fmla="*/ 1482122 w 3993744"/>
              <a:gd name="connsiteY245" fmla="*/ 4963708 h 5835722"/>
              <a:gd name="connsiteX246" fmla="*/ 1472236 w 3993744"/>
              <a:gd name="connsiteY246" fmla="*/ 4947229 h 5835722"/>
              <a:gd name="connsiteX247" fmla="*/ 1485569 w 3993744"/>
              <a:gd name="connsiteY247" fmla="*/ 4939230 h 5835722"/>
              <a:gd name="connsiteX248" fmla="*/ 1655524 w 3993744"/>
              <a:gd name="connsiteY248" fmla="*/ 4894274 h 5835722"/>
              <a:gd name="connsiteX249" fmla="*/ 1653384 w 3993744"/>
              <a:gd name="connsiteY249" fmla="*/ 4895797 h 5835722"/>
              <a:gd name="connsiteX250" fmla="*/ 1646242 w 3993744"/>
              <a:gd name="connsiteY250" fmla="*/ 4907051 h 5835722"/>
              <a:gd name="connsiteX251" fmla="*/ 1639864 w 3993744"/>
              <a:gd name="connsiteY251" fmla="*/ 4934886 h 5835722"/>
              <a:gd name="connsiteX252" fmla="*/ 1638220 w 3993744"/>
              <a:gd name="connsiteY252" fmla="*/ 4942056 h 5835722"/>
              <a:gd name="connsiteX253" fmla="*/ 1638221 w 3993744"/>
              <a:gd name="connsiteY253" fmla="*/ 4942056 h 5835722"/>
              <a:gd name="connsiteX254" fmla="*/ 1639864 w 3993744"/>
              <a:gd name="connsiteY254" fmla="*/ 4934886 h 5835722"/>
              <a:gd name="connsiteX255" fmla="*/ 1646243 w 3993744"/>
              <a:gd name="connsiteY255" fmla="*/ 4907052 h 5835722"/>
              <a:gd name="connsiteX256" fmla="*/ 1717634 w 3993744"/>
              <a:gd name="connsiteY256" fmla="*/ 4876258 h 5835722"/>
              <a:gd name="connsiteX257" fmla="*/ 1709147 w 3993744"/>
              <a:gd name="connsiteY257" fmla="*/ 4884968 h 5835722"/>
              <a:gd name="connsiteX258" fmla="*/ 1715431 w 3993744"/>
              <a:gd name="connsiteY258" fmla="*/ 4879910 h 5835722"/>
              <a:gd name="connsiteX259" fmla="*/ 1617578 w 3993744"/>
              <a:gd name="connsiteY259" fmla="*/ 4830942 h 5835722"/>
              <a:gd name="connsiteX260" fmla="*/ 1606100 w 3993744"/>
              <a:gd name="connsiteY260" fmla="*/ 4837184 h 5835722"/>
              <a:gd name="connsiteX261" fmla="*/ 1593405 w 3993744"/>
              <a:gd name="connsiteY261" fmla="*/ 4863844 h 5835722"/>
              <a:gd name="connsiteX262" fmla="*/ 1579192 w 3993744"/>
              <a:gd name="connsiteY262" fmla="*/ 4913827 h 5835722"/>
              <a:gd name="connsiteX263" fmla="*/ 1593612 w 3993744"/>
              <a:gd name="connsiteY263" fmla="*/ 4904554 h 5835722"/>
              <a:gd name="connsiteX264" fmla="*/ 3304055 w 3993744"/>
              <a:gd name="connsiteY264" fmla="*/ 4738187 h 5835722"/>
              <a:gd name="connsiteX265" fmla="*/ 3313941 w 3993744"/>
              <a:gd name="connsiteY265" fmla="*/ 4738187 h 5835722"/>
              <a:gd name="connsiteX266" fmla="*/ 3313941 w 3993744"/>
              <a:gd name="connsiteY266" fmla="*/ 4748077 h 5835722"/>
              <a:gd name="connsiteX267" fmla="*/ 3267797 w 3993744"/>
              <a:gd name="connsiteY267" fmla="*/ 4781033 h 5835722"/>
              <a:gd name="connsiteX268" fmla="*/ 3261207 w 3993744"/>
              <a:gd name="connsiteY268" fmla="*/ 4764554 h 5835722"/>
              <a:gd name="connsiteX269" fmla="*/ 819650 w 3993744"/>
              <a:gd name="connsiteY269" fmla="*/ 4686855 h 5835722"/>
              <a:gd name="connsiteX270" fmla="*/ 839427 w 3993744"/>
              <a:gd name="connsiteY270" fmla="*/ 4686855 h 5835722"/>
              <a:gd name="connsiteX271" fmla="*/ 839427 w 3993744"/>
              <a:gd name="connsiteY271" fmla="*/ 4696741 h 5835722"/>
              <a:gd name="connsiteX272" fmla="*/ 766916 w 3993744"/>
              <a:gd name="connsiteY272" fmla="*/ 4749475 h 5835722"/>
              <a:gd name="connsiteX273" fmla="*/ 757029 w 3993744"/>
              <a:gd name="connsiteY273" fmla="*/ 4732999 h 5835722"/>
              <a:gd name="connsiteX274" fmla="*/ 819650 w 3993744"/>
              <a:gd name="connsiteY274" fmla="*/ 4686855 h 5835722"/>
              <a:gd name="connsiteX275" fmla="*/ 766915 w 3993744"/>
              <a:gd name="connsiteY275" fmla="*/ 4617641 h 5835722"/>
              <a:gd name="connsiteX276" fmla="*/ 783394 w 3993744"/>
              <a:gd name="connsiteY276" fmla="*/ 4617641 h 5835722"/>
              <a:gd name="connsiteX277" fmla="*/ 668037 w 3993744"/>
              <a:gd name="connsiteY277" fmla="*/ 4716518 h 5835722"/>
              <a:gd name="connsiteX278" fmla="*/ 661447 w 3993744"/>
              <a:gd name="connsiteY278" fmla="*/ 4716518 h 5835722"/>
              <a:gd name="connsiteX279" fmla="*/ 661447 w 3993744"/>
              <a:gd name="connsiteY279" fmla="*/ 4706627 h 5835722"/>
              <a:gd name="connsiteX280" fmla="*/ 766915 w 3993744"/>
              <a:gd name="connsiteY280" fmla="*/ 4617641 h 5835722"/>
              <a:gd name="connsiteX281" fmla="*/ 2312688 w 3993744"/>
              <a:gd name="connsiteY281" fmla="*/ 4607753 h 5835722"/>
              <a:gd name="connsiteX282" fmla="*/ 2311760 w 3993744"/>
              <a:gd name="connsiteY282" fmla="*/ 4608263 h 5835722"/>
              <a:gd name="connsiteX283" fmla="*/ 2312688 w 3993744"/>
              <a:gd name="connsiteY283" fmla="*/ 4610119 h 5835722"/>
              <a:gd name="connsiteX284" fmla="*/ 2368211 w 3993744"/>
              <a:gd name="connsiteY284" fmla="*/ 4600835 h 5835722"/>
              <a:gd name="connsiteX285" fmla="*/ 2339882 w 3993744"/>
              <a:gd name="connsiteY285" fmla="*/ 4612695 h 5835722"/>
              <a:gd name="connsiteX286" fmla="*/ 2316119 w 3993744"/>
              <a:gd name="connsiteY286" fmla="*/ 4617015 h 5835722"/>
              <a:gd name="connsiteX287" fmla="*/ 2299652 w 3993744"/>
              <a:gd name="connsiteY287" fmla="*/ 4623603 h 5835722"/>
              <a:gd name="connsiteX288" fmla="*/ 2295737 w 3993744"/>
              <a:gd name="connsiteY288" fmla="*/ 4617076 h 5835722"/>
              <a:gd name="connsiteX289" fmla="*/ 2263251 w 3993744"/>
              <a:gd name="connsiteY289" fmla="*/ 4634942 h 5835722"/>
              <a:gd name="connsiteX290" fmla="*/ 2240182 w 3993744"/>
              <a:gd name="connsiteY290" fmla="*/ 4644006 h 5835722"/>
              <a:gd name="connsiteX291" fmla="*/ 2240182 w 3993744"/>
              <a:gd name="connsiteY291" fmla="*/ 4653893 h 5835722"/>
              <a:gd name="connsiteX292" fmla="*/ 2256658 w 3993744"/>
              <a:gd name="connsiteY292" fmla="*/ 4653893 h 5835722"/>
              <a:gd name="connsiteX293" fmla="*/ 2292915 w 3993744"/>
              <a:gd name="connsiteY293" fmla="*/ 4627527 h 5835722"/>
              <a:gd name="connsiteX294" fmla="*/ 2292915 w 3993744"/>
              <a:gd name="connsiteY294" fmla="*/ 4634120 h 5835722"/>
              <a:gd name="connsiteX295" fmla="*/ 2134710 w 3993744"/>
              <a:gd name="connsiteY295" fmla="*/ 4732997 h 5835722"/>
              <a:gd name="connsiteX296" fmla="*/ 2124824 w 3993744"/>
              <a:gd name="connsiteY296" fmla="*/ 4723107 h 5835722"/>
              <a:gd name="connsiteX297" fmla="*/ 2089392 w 3993744"/>
              <a:gd name="connsiteY297" fmla="*/ 4758538 h 5835722"/>
              <a:gd name="connsiteX298" fmla="*/ 2084707 w 3993744"/>
              <a:gd name="connsiteY298" fmla="*/ 4761772 h 5835722"/>
              <a:gd name="connsiteX299" fmla="*/ 2081300 w 3993744"/>
              <a:gd name="connsiteY299" fmla="*/ 4767800 h 5835722"/>
              <a:gd name="connsiteX300" fmla="*/ 2071002 w 3993744"/>
              <a:gd name="connsiteY300" fmla="*/ 4771234 h 5835722"/>
              <a:gd name="connsiteX301" fmla="*/ 2057464 w 3993744"/>
              <a:gd name="connsiteY301" fmla="*/ 4780579 h 5835722"/>
              <a:gd name="connsiteX302" fmla="*/ 2048501 w 3993744"/>
              <a:gd name="connsiteY302" fmla="*/ 4785974 h 5835722"/>
              <a:gd name="connsiteX303" fmla="*/ 2027744 w 3993744"/>
              <a:gd name="connsiteY303" fmla="*/ 4813117 h 5835722"/>
              <a:gd name="connsiteX304" fmla="*/ 2001977 w 3993744"/>
              <a:gd name="connsiteY304" fmla="*/ 4828035 h 5835722"/>
              <a:gd name="connsiteX305" fmla="*/ 1999579 w 3993744"/>
              <a:gd name="connsiteY305" fmla="*/ 4831870 h 5835722"/>
              <a:gd name="connsiteX306" fmla="*/ 2009390 w 3993744"/>
              <a:gd name="connsiteY306" fmla="*/ 4831870 h 5835722"/>
              <a:gd name="connsiteX307" fmla="*/ 2029366 w 3993744"/>
              <a:gd name="connsiteY307" fmla="*/ 4818937 h 5835722"/>
              <a:gd name="connsiteX308" fmla="*/ 2364106 w 3993744"/>
              <a:gd name="connsiteY308" fmla="*/ 4603468 h 5835722"/>
              <a:gd name="connsiteX309" fmla="*/ 947063 w 3993744"/>
              <a:gd name="connsiteY309" fmla="*/ 4553852 h 5835722"/>
              <a:gd name="connsiteX310" fmla="*/ 947063 w 3993744"/>
              <a:gd name="connsiteY310" fmla="*/ 4594013 h 5835722"/>
              <a:gd name="connsiteX311" fmla="*/ 947065 w 3993744"/>
              <a:gd name="connsiteY311" fmla="*/ 4594012 h 5835722"/>
              <a:gd name="connsiteX312" fmla="*/ 947065 w 3993744"/>
              <a:gd name="connsiteY312" fmla="*/ 4553852 h 5835722"/>
              <a:gd name="connsiteX313" fmla="*/ 927729 w 3993744"/>
              <a:gd name="connsiteY313" fmla="*/ 4526166 h 5835722"/>
              <a:gd name="connsiteX314" fmla="*/ 910864 w 3993744"/>
              <a:gd name="connsiteY314" fmla="*/ 4537353 h 5835722"/>
              <a:gd name="connsiteX315" fmla="*/ 925640 w 3993744"/>
              <a:gd name="connsiteY315" fmla="*/ 4532429 h 5835722"/>
              <a:gd name="connsiteX316" fmla="*/ 815227 w 3993744"/>
              <a:gd name="connsiteY316" fmla="*/ 4517597 h 5835722"/>
              <a:gd name="connsiteX317" fmla="*/ 831708 w 3993744"/>
              <a:gd name="connsiteY317" fmla="*/ 4517597 h 5835722"/>
              <a:gd name="connsiteX318" fmla="*/ 831708 w 3993744"/>
              <a:gd name="connsiteY318" fmla="*/ 4543964 h 5835722"/>
              <a:gd name="connsiteX319" fmla="*/ 815227 w 3993744"/>
              <a:gd name="connsiteY319" fmla="*/ 4543964 h 5835722"/>
              <a:gd name="connsiteX320" fmla="*/ 1341421 w 3993744"/>
              <a:gd name="connsiteY320" fmla="*/ 4513994 h 5835722"/>
              <a:gd name="connsiteX321" fmla="*/ 1331429 w 3993744"/>
              <a:gd name="connsiteY321" fmla="*/ 4520589 h 5835722"/>
              <a:gd name="connsiteX322" fmla="*/ 1316829 w 3993744"/>
              <a:gd name="connsiteY322" fmla="*/ 4551250 h 5835722"/>
              <a:gd name="connsiteX323" fmla="*/ 1332940 w 3993744"/>
              <a:gd name="connsiteY323" fmla="*/ 4540784 h 5835722"/>
              <a:gd name="connsiteX324" fmla="*/ 1341662 w 3993744"/>
              <a:gd name="connsiteY324" fmla="*/ 4513994 h 5835722"/>
              <a:gd name="connsiteX325" fmla="*/ 600994 w 3993744"/>
              <a:gd name="connsiteY325" fmla="*/ 4511004 h 5835722"/>
              <a:gd name="connsiteX326" fmla="*/ 607584 w 3993744"/>
              <a:gd name="connsiteY326" fmla="*/ 4511004 h 5835722"/>
              <a:gd name="connsiteX327" fmla="*/ 627361 w 3993744"/>
              <a:gd name="connsiteY327" fmla="*/ 4527483 h 5835722"/>
              <a:gd name="connsiteX328" fmla="*/ 627361 w 3993744"/>
              <a:gd name="connsiteY328" fmla="*/ 4537371 h 5835722"/>
              <a:gd name="connsiteX329" fmla="*/ 600994 w 3993744"/>
              <a:gd name="connsiteY329" fmla="*/ 4527483 h 5835722"/>
              <a:gd name="connsiteX330" fmla="*/ 554851 w 3993744"/>
              <a:gd name="connsiteY330" fmla="*/ 4491230 h 5835722"/>
              <a:gd name="connsiteX331" fmla="*/ 574627 w 3993744"/>
              <a:gd name="connsiteY331" fmla="*/ 4491230 h 5835722"/>
              <a:gd name="connsiteX332" fmla="*/ 581218 w 3993744"/>
              <a:gd name="connsiteY332" fmla="*/ 4517597 h 5835722"/>
              <a:gd name="connsiteX333" fmla="*/ 574627 w 3993744"/>
              <a:gd name="connsiteY333" fmla="*/ 4517597 h 5835722"/>
              <a:gd name="connsiteX334" fmla="*/ 554851 w 3993744"/>
              <a:gd name="connsiteY334" fmla="*/ 4501116 h 5835722"/>
              <a:gd name="connsiteX335" fmla="*/ 1014897 w 3993744"/>
              <a:gd name="connsiteY335" fmla="*/ 4468341 h 5835722"/>
              <a:gd name="connsiteX336" fmla="*/ 973432 w 3993744"/>
              <a:gd name="connsiteY336" fmla="*/ 4495848 h 5835722"/>
              <a:gd name="connsiteX337" fmla="*/ 973432 w 3993744"/>
              <a:gd name="connsiteY337" fmla="*/ 4501118 h 5835722"/>
              <a:gd name="connsiteX338" fmla="*/ 1003096 w 3993744"/>
              <a:gd name="connsiteY338" fmla="*/ 4501118 h 5835722"/>
              <a:gd name="connsiteX339" fmla="*/ 1007422 w 3993744"/>
              <a:gd name="connsiteY339" fmla="*/ 4478665 h 5835722"/>
              <a:gd name="connsiteX340" fmla="*/ 2556735 w 3993744"/>
              <a:gd name="connsiteY340" fmla="*/ 4463997 h 5835722"/>
              <a:gd name="connsiteX341" fmla="*/ 2480780 w 3993744"/>
              <a:gd name="connsiteY341" fmla="*/ 4507227 h 5835722"/>
              <a:gd name="connsiteX342" fmla="*/ 2419807 w 3993744"/>
              <a:gd name="connsiteY342" fmla="*/ 4552133 h 5835722"/>
              <a:gd name="connsiteX343" fmla="*/ 2379406 w 3993744"/>
              <a:gd name="connsiteY343" fmla="*/ 4593656 h 5835722"/>
              <a:gd name="connsiteX344" fmla="*/ 2467168 w 3993744"/>
              <a:gd name="connsiteY344" fmla="*/ 4537370 h 5835722"/>
              <a:gd name="connsiteX345" fmla="*/ 2569216 w 3993744"/>
              <a:gd name="connsiteY345" fmla="*/ 4471993 h 5835722"/>
              <a:gd name="connsiteX346" fmla="*/ 2556735 w 3993744"/>
              <a:gd name="connsiteY346" fmla="*/ 4471993 h 5835722"/>
              <a:gd name="connsiteX347" fmla="*/ 3287574 w 3993744"/>
              <a:gd name="connsiteY347" fmla="*/ 4461331 h 5835722"/>
              <a:gd name="connsiteX348" fmla="*/ 3231544 w 3993744"/>
              <a:gd name="connsiteY348" fmla="*/ 4504179 h 5835722"/>
              <a:gd name="connsiteX349" fmla="*/ 3231544 w 3993744"/>
              <a:gd name="connsiteY349" fmla="*/ 4514069 h 5835722"/>
              <a:gd name="connsiteX350" fmla="*/ 3231546 w 3993744"/>
              <a:gd name="connsiteY350" fmla="*/ 4514068 h 5835722"/>
              <a:gd name="connsiteX351" fmla="*/ 3231546 w 3993744"/>
              <a:gd name="connsiteY351" fmla="*/ 4504180 h 5835722"/>
              <a:gd name="connsiteX352" fmla="*/ 3287575 w 3993744"/>
              <a:gd name="connsiteY352" fmla="*/ 4461332 h 5835722"/>
              <a:gd name="connsiteX353" fmla="*/ 3294162 w 3993744"/>
              <a:gd name="connsiteY353" fmla="*/ 4461332 h 5835722"/>
              <a:gd name="connsiteX354" fmla="*/ 3294164 w 3993744"/>
              <a:gd name="connsiteY354" fmla="*/ 4461331 h 5835722"/>
              <a:gd name="connsiteX355" fmla="*/ 2576508 w 3993744"/>
              <a:gd name="connsiteY355" fmla="*/ 4454728 h 5835722"/>
              <a:gd name="connsiteX356" fmla="*/ 2574806 w 3993744"/>
              <a:gd name="connsiteY356" fmla="*/ 4455512 h 5835722"/>
              <a:gd name="connsiteX357" fmla="*/ 2576508 w 3993744"/>
              <a:gd name="connsiteY357" fmla="*/ 4455512 h 5835722"/>
              <a:gd name="connsiteX358" fmla="*/ 1096503 w 3993744"/>
              <a:gd name="connsiteY358" fmla="*/ 4446251 h 5835722"/>
              <a:gd name="connsiteX359" fmla="*/ 1070136 w 3993744"/>
              <a:gd name="connsiteY359" fmla="*/ 4466029 h 5835722"/>
              <a:gd name="connsiteX360" fmla="*/ 1060250 w 3993744"/>
              <a:gd name="connsiteY360" fmla="*/ 4466029 h 5835722"/>
              <a:gd name="connsiteX361" fmla="*/ 1060250 w 3993744"/>
              <a:gd name="connsiteY361" fmla="*/ 4459985 h 5835722"/>
              <a:gd name="connsiteX362" fmla="*/ 1029050 w 3993744"/>
              <a:gd name="connsiteY362" fmla="*/ 4489995 h 5835722"/>
              <a:gd name="connsiteX363" fmla="*/ 979612 w 3993744"/>
              <a:gd name="connsiteY363" fmla="*/ 4555913 h 5835722"/>
              <a:gd name="connsiteX364" fmla="*/ 974430 w 3993744"/>
              <a:gd name="connsiteY364" fmla="*/ 4576294 h 5835722"/>
              <a:gd name="connsiteX365" fmla="*/ 1007516 w 3993744"/>
              <a:gd name="connsiteY365" fmla="*/ 4555016 h 5835722"/>
              <a:gd name="connsiteX366" fmla="*/ 997625 w 3993744"/>
              <a:gd name="connsiteY366" fmla="*/ 4535242 h 5835722"/>
              <a:gd name="connsiteX367" fmla="*/ 1106391 w 3993744"/>
              <a:gd name="connsiteY367" fmla="*/ 4446251 h 5835722"/>
              <a:gd name="connsiteX368" fmla="*/ 581219 w 3993744"/>
              <a:gd name="connsiteY368" fmla="*/ 4428606 h 5835722"/>
              <a:gd name="connsiteX369" fmla="*/ 591105 w 3993744"/>
              <a:gd name="connsiteY369" fmla="*/ 4428606 h 5835722"/>
              <a:gd name="connsiteX370" fmla="*/ 600996 w 3993744"/>
              <a:gd name="connsiteY370" fmla="*/ 4464863 h 5835722"/>
              <a:gd name="connsiteX371" fmla="*/ 581219 w 3993744"/>
              <a:gd name="connsiteY371" fmla="*/ 4464863 h 5835722"/>
              <a:gd name="connsiteX372" fmla="*/ 1388241 w 3993744"/>
              <a:gd name="connsiteY372" fmla="*/ 4423305 h 5835722"/>
              <a:gd name="connsiteX373" fmla="*/ 1349009 w 3993744"/>
              <a:gd name="connsiteY373" fmla="*/ 4449513 h 5835722"/>
              <a:gd name="connsiteX374" fmla="*/ 1345116 w 3993744"/>
              <a:gd name="connsiteY374" fmla="*/ 4477419 h 5835722"/>
              <a:gd name="connsiteX375" fmla="*/ 1349659 w 3993744"/>
              <a:gd name="connsiteY375" fmla="*/ 4470557 h 5835722"/>
              <a:gd name="connsiteX376" fmla="*/ 1387435 w 3993744"/>
              <a:gd name="connsiteY376" fmla="*/ 4427729 h 5835722"/>
              <a:gd name="connsiteX377" fmla="*/ 3689676 w 3993744"/>
              <a:gd name="connsiteY377" fmla="*/ 4415192 h 5835722"/>
              <a:gd name="connsiteX378" fmla="*/ 3706155 w 3993744"/>
              <a:gd name="connsiteY378" fmla="*/ 4415192 h 5835722"/>
              <a:gd name="connsiteX379" fmla="*/ 3706155 w 3993744"/>
              <a:gd name="connsiteY379" fmla="*/ 4451445 h 5835722"/>
              <a:gd name="connsiteX380" fmla="*/ 3696266 w 3993744"/>
              <a:gd name="connsiteY380" fmla="*/ 4497588 h 5835722"/>
              <a:gd name="connsiteX381" fmla="*/ 3679790 w 3993744"/>
              <a:gd name="connsiteY381" fmla="*/ 4497588 h 5835722"/>
              <a:gd name="connsiteX382" fmla="*/ 3689676 w 3993744"/>
              <a:gd name="connsiteY382" fmla="*/ 4451445 h 5835722"/>
              <a:gd name="connsiteX383" fmla="*/ 1321955 w 3993744"/>
              <a:gd name="connsiteY383" fmla="*/ 4378657 h 5835722"/>
              <a:gd name="connsiteX384" fmla="*/ 1306298 w 3993744"/>
              <a:gd name="connsiteY384" fmla="*/ 4386074 h 5835722"/>
              <a:gd name="connsiteX385" fmla="*/ 1297173 w 3993744"/>
              <a:gd name="connsiteY385" fmla="*/ 4386904 h 5835722"/>
              <a:gd name="connsiteX386" fmla="*/ 1253059 w 3993744"/>
              <a:gd name="connsiteY386" fmla="*/ 4415766 h 5835722"/>
              <a:gd name="connsiteX387" fmla="*/ 1002469 w 3993744"/>
              <a:gd name="connsiteY387" fmla="*/ 4590808 h 5835722"/>
              <a:gd name="connsiteX388" fmla="*/ 978589 w 3993744"/>
              <a:gd name="connsiteY388" fmla="*/ 4608032 h 5835722"/>
              <a:gd name="connsiteX389" fmla="*/ 979200 w 3993744"/>
              <a:gd name="connsiteY389" fmla="*/ 4611324 h 5835722"/>
              <a:gd name="connsiteX390" fmla="*/ 995661 w 3993744"/>
              <a:gd name="connsiteY390" fmla="*/ 4634253 h 5835722"/>
              <a:gd name="connsiteX391" fmla="*/ 1106391 w 3993744"/>
              <a:gd name="connsiteY391" fmla="*/ 4545128 h 5835722"/>
              <a:gd name="connsiteX392" fmla="*/ 1231638 w 3993744"/>
              <a:gd name="connsiteY392" fmla="*/ 4456142 h 5835722"/>
              <a:gd name="connsiteX393" fmla="*/ 1290963 w 3993744"/>
              <a:gd name="connsiteY393" fmla="*/ 4409998 h 5835722"/>
              <a:gd name="connsiteX394" fmla="*/ 1300968 w 3993744"/>
              <a:gd name="connsiteY394" fmla="*/ 4403328 h 5835722"/>
              <a:gd name="connsiteX395" fmla="*/ 2807223 w 3993744"/>
              <a:gd name="connsiteY395" fmla="*/ 4313788 h 5835722"/>
              <a:gd name="connsiteX396" fmla="*/ 2757192 w 3993744"/>
              <a:gd name="connsiteY396" fmla="*/ 4345475 h 5835722"/>
              <a:gd name="connsiteX397" fmla="*/ 2757184 w 3993744"/>
              <a:gd name="connsiteY397" fmla="*/ 4345482 h 5835722"/>
              <a:gd name="connsiteX398" fmla="*/ 2807223 w 3993744"/>
              <a:gd name="connsiteY398" fmla="*/ 4313790 h 5835722"/>
              <a:gd name="connsiteX399" fmla="*/ 2816492 w 3993744"/>
              <a:gd name="connsiteY399" fmla="*/ 4313790 h 5835722"/>
              <a:gd name="connsiteX400" fmla="*/ 2816495 w 3993744"/>
              <a:gd name="connsiteY400" fmla="*/ 4313788 h 5835722"/>
              <a:gd name="connsiteX401" fmla="*/ 554852 w 3993744"/>
              <a:gd name="connsiteY401" fmla="*/ 4313250 h 5835722"/>
              <a:gd name="connsiteX402" fmla="*/ 564738 w 3993744"/>
              <a:gd name="connsiteY402" fmla="*/ 4313250 h 5835722"/>
              <a:gd name="connsiteX403" fmla="*/ 564738 w 3993744"/>
              <a:gd name="connsiteY403" fmla="*/ 4323141 h 5835722"/>
              <a:gd name="connsiteX404" fmla="*/ 554852 w 3993744"/>
              <a:gd name="connsiteY404" fmla="*/ 4329730 h 5835722"/>
              <a:gd name="connsiteX405" fmla="*/ 564738 w 3993744"/>
              <a:gd name="connsiteY405" fmla="*/ 4349508 h 5835722"/>
              <a:gd name="connsiteX406" fmla="*/ 544966 w 3993744"/>
              <a:gd name="connsiteY406" fmla="*/ 4418721 h 5835722"/>
              <a:gd name="connsiteX407" fmla="*/ 544966 w 3993744"/>
              <a:gd name="connsiteY407" fmla="*/ 4454974 h 5835722"/>
              <a:gd name="connsiteX408" fmla="*/ 528485 w 3993744"/>
              <a:gd name="connsiteY408" fmla="*/ 4454974 h 5835722"/>
              <a:gd name="connsiteX409" fmla="*/ 528485 w 3993744"/>
              <a:gd name="connsiteY409" fmla="*/ 4412128 h 5835722"/>
              <a:gd name="connsiteX410" fmla="*/ 554852 w 3993744"/>
              <a:gd name="connsiteY410" fmla="*/ 4313250 h 5835722"/>
              <a:gd name="connsiteX411" fmla="*/ 3706153 w 3993744"/>
              <a:gd name="connsiteY411" fmla="*/ 4299833 h 5835722"/>
              <a:gd name="connsiteX412" fmla="*/ 3706152 w 3993744"/>
              <a:gd name="connsiteY412" fmla="*/ 4299838 h 5835722"/>
              <a:gd name="connsiteX413" fmla="*/ 3689680 w 3993744"/>
              <a:gd name="connsiteY413" fmla="*/ 4336076 h 5835722"/>
              <a:gd name="connsiteX414" fmla="*/ 3689674 w 3993744"/>
              <a:gd name="connsiteY414" fmla="*/ 4336086 h 5835722"/>
              <a:gd name="connsiteX415" fmla="*/ 3689676 w 3993744"/>
              <a:gd name="connsiteY415" fmla="*/ 4336086 h 5835722"/>
              <a:gd name="connsiteX416" fmla="*/ 3689680 w 3993744"/>
              <a:gd name="connsiteY416" fmla="*/ 4336076 h 5835722"/>
              <a:gd name="connsiteX417" fmla="*/ 3702033 w 3993744"/>
              <a:gd name="connsiteY417" fmla="*/ 4315489 h 5835722"/>
              <a:gd name="connsiteX418" fmla="*/ 3706152 w 3993744"/>
              <a:gd name="connsiteY418" fmla="*/ 4299838 h 5835722"/>
              <a:gd name="connsiteX419" fmla="*/ 3706153 w 3993744"/>
              <a:gd name="connsiteY419" fmla="*/ 4299835 h 5835722"/>
              <a:gd name="connsiteX420" fmla="*/ 3716041 w 3993744"/>
              <a:gd name="connsiteY420" fmla="*/ 4299835 h 5835722"/>
              <a:gd name="connsiteX421" fmla="*/ 3716041 w 3993744"/>
              <a:gd name="connsiteY421" fmla="*/ 4299833 h 5835722"/>
              <a:gd name="connsiteX422" fmla="*/ 1144818 w 3993744"/>
              <a:gd name="connsiteY422" fmla="*/ 4296773 h 5835722"/>
              <a:gd name="connsiteX423" fmla="*/ 1144818 w 3993744"/>
              <a:gd name="connsiteY423" fmla="*/ 4296774 h 5835722"/>
              <a:gd name="connsiteX424" fmla="*/ 1144818 w 3993744"/>
              <a:gd name="connsiteY424" fmla="*/ 4303363 h 5835722"/>
              <a:gd name="connsiteX425" fmla="*/ 1092081 w 3993744"/>
              <a:gd name="connsiteY425" fmla="*/ 4349507 h 5835722"/>
              <a:gd name="connsiteX426" fmla="*/ 1082194 w 3993744"/>
              <a:gd name="connsiteY426" fmla="*/ 4329728 h 5835722"/>
              <a:gd name="connsiteX427" fmla="*/ 1144818 w 3993744"/>
              <a:gd name="connsiteY427" fmla="*/ 4296773 h 5835722"/>
              <a:gd name="connsiteX428" fmla="*/ 877850 w 3993744"/>
              <a:gd name="connsiteY428" fmla="*/ 4286882 h 5835722"/>
              <a:gd name="connsiteX429" fmla="*/ 814403 w 3993744"/>
              <a:gd name="connsiteY429" fmla="*/ 4336320 h 5835722"/>
              <a:gd name="connsiteX430" fmla="*/ 799289 w 3993744"/>
              <a:gd name="connsiteY430" fmla="*/ 4351710 h 5835722"/>
              <a:gd name="connsiteX431" fmla="*/ 789477 w 3993744"/>
              <a:gd name="connsiteY431" fmla="*/ 4359806 h 5835722"/>
              <a:gd name="connsiteX432" fmla="*/ 784193 w 3993744"/>
              <a:gd name="connsiteY432" fmla="*/ 4367079 h 5835722"/>
              <a:gd name="connsiteX433" fmla="*/ 769084 w 3993744"/>
              <a:gd name="connsiteY433" fmla="*/ 4382464 h 5835722"/>
              <a:gd name="connsiteX434" fmla="*/ 741893 w 3993744"/>
              <a:gd name="connsiteY434" fmla="*/ 4425312 h 5835722"/>
              <a:gd name="connsiteX435" fmla="*/ 735543 w 3993744"/>
              <a:gd name="connsiteY435" fmla="*/ 4453018 h 5835722"/>
              <a:gd name="connsiteX436" fmla="*/ 732829 w 3993744"/>
              <a:gd name="connsiteY436" fmla="*/ 4464862 h 5835722"/>
              <a:gd name="connsiteX437" fmla="*/ 732829 w 3993744"/>
              <a:gd name="connsiteY437" fmla="*/ 4464863 h 5835722"/>
              <a:gd name="connsiteX438" fmla="*/ 735543 w 3993744"/>
              <a:gd name="connsiteY438" fmla="*/ 4453018 h 5835722"/>
              <a:gd name="connsiteX439" fmla="*/ 741893 w 3993744"/>
              <a:gd name="connsiteY439" fmla="*/ 4425313 h 5835722"/>
              <a:gd name="connsiteX440" fmla="*/ 784193 w 3993744"/>
              <a:gd name="connsiteY440" fmla="*/ 4367079 h 5835722"/>
              <a:gd name="connsiteX441" fmla="*/ 799289 w 3993744"/>
              <a:gd name="connsiteY441" fmla="*/ 4351710 h 5835722"/>
              <a:gd name="connsiteX442" fmla="*/ 877850 w 3993744"/>
              <a:gd name="connsiteY442" fmla="*/ 4286883 h 5835722"/>
              <a:gd name="connsiteX443" fmla="*/ 1171185 w 3993744"/>
              <a:gd name="connsiteY443" fmla="*/ 4267110 h 5835722"/>
              <a:gd name="connsiteX444" fmla="*/ 1187661 w 3993744"/>
              <a:gd name="connsiteY444" fmla="*/ 4267110 h 5835722"/>
              <a:gd name="connsiteX445" fmla="*/ 1144818 w 3993744"/>
              <a:gd name="connsiteY445" fmla="*/ 4296774 h 5835722"/>
              <a:gd name="connsiteX446" fmla="*/ 1171185 w 3993744"/>
              <a:gd name="connsiteY446" fmla="*/ 4267110 h 5835722"/>
              <a:gd name="connsiteX447" fmla="*/ 947063 w 3993744"/>
              <a:gd name="connsiteY447" fmla="*/ 4224262 h 5835722"/>
              <a:gd name="connsiteX448" fmla="*/ 884440 w 3993744"/>
              <a:gd name="connsiteY448" fmla="*/ 4276996 h 5835722"/>
              <a:gd name="connsiteX449" fmla="*/ 884440 w 3993744"/>
              <a:gd name="connsiteY449" fmla="*/ 4276997 h 5835722"/>
              <a:gd name="connsiteX450" fmla="*/ 947063 w 3993744"/>
              <a:gd name="connsiteY450" fmla="*/ 4224264 h 5835722"/>
              <a:gd name="connsiteX451" fmla="*/ 966837 w 3993744"/>
              <a:gd name="connsiteY451" fmla="*/ 4224264 h 5835722"/>
              <a:gd name="connsiteX452" fmla="*/ 966837 w 3993744"/>
              <a:gd name="connsiteY452" fmla="*/ 4224262 h 5835722"/>
              <a:gd name="connsiteX453" fmla="*/ 1632528 w 3993744"/>
              <a:gd name="connsiteY453" fmla="*/ 4195805 h 5835722"/>
              <a:gd name="connsiteX454" fmla="*/ 1628740 w 3993744"/>
              <a:gd name="connsiteY454" fmla="*/ 4197225 h 5835722"/>
              <a:gd name="connsiteX455" fmla="*/ 1628738 w 3993744"/>
              <a:gd name="connsiteY455" fmla="*/ 4197228 h 5835722"/>
              <a:gd name="connsiteX456" fmla="*/ 1632521 w 3993744"/>
              <a:gd name="connsiteY456" fmla="*/ 4195809 h 5835722"/>
              <a:gd name="connsiteX457" fmla="*/ 1461646 w 3993744"/>
              <a:gd name="connsiteY457" fmla="*/ 4174011 h 5835722"/>
              <a:gd name="connsiteX458" fmla="*/ 1402198 w 3993744"/>
              <a:gd name="connsiteY458" fmla="*/ 4211420 h 5835722"/>
              <a:gd name="connsiteX459" fmla="*/ 1152534 w 3993744"/>
              <a:gd name="connsiteY459" fmla="*/ 4377038 h 5835722"/>
              <a:gd name="connsiteX460" fmla="*/ 1050090 w 3993744"/>
              <a:gd name="connsiteY460" fmla="*/ 4444996 h 5835722"/>
              <a:gd name="connsiteX461" fmla="*/ 1072309 w 3993744"/>
              <a:gd name="connsiteY461" fmla="*/ 4438495 h 5835722"/>
              <a:gd name="connsiteX462" fmla="*/ 1072309 w 3993744"/>
              <a:gd name="connsiteY462" fmla="*/ 4448386 h 5835722"/>
              <a:gd name="connsiteX463" fmla="*/ 1072088 w 3993744"/>
              <a:gd name="connsiteY463" fmla="*/ 4448598 h 5835722"/>
              <a:gd name="connsiteX464" fmla="*/ 1153357 w 3993744"/>
              <a:gd name="connsiteY464" fmla="*/ 4396813 h 5835722"/>
              <a:gd name="connsiteX465" fmla="*/ 1241524 w 3993744"/>
              <a:gd name="connsiteY465" fmla="*/ 4377038 h 5835722"/>
              <a:gd name="connsiteX466" fmla="*/ 1284372 w 3993744"/>
              <a:gd name="connsiteY466" fmla="*/ 4314418 h 5835722"/>
              <a:gd name="connsiteX467" fmla="*/ 1302957 w 3993744"/>
              <a:gd name="connsiteY467" fmla="*/ 4329907 h 5835722"/>
              <a:gd name="connsiteX468" fmla="*/ 1305980 w 3993744"/>
              <a:gd name="connsiteY468" fmla="*/ 4326747 h 5835722"/>
              <a:gd name="connsiteX469" fmla="*/ 1308060 w 3993744"/>
              <a:gd name="connsiteY469" fmla="*/ 4322040 h 5835722"/>
              <a:gd name="connsiteX470" fmla="*/ 1339371 w 3993744"/>
              <a:gd name="connsiteY470" fmla="*/ 4290728 h 5835722"/>
              <a:gd name="connsiteX471" fmla="*/ 1344290 w 3993744"/>
              <a:gd name="connsiteY471" fmla="*/ 4286697 h 5835722"/>
              <a:gd name="connsiteX472" fmla="*/ 1419132 w 3993744"/>
              <a:gd name="connsiteY472" fmla="*/ 4208457 h 5835722"/>
              <a:gd name="connsiteX473" fmla="*/ 1733299 w 3993744"/>
              <a:gd name="connsiteY473" fmla="*/ 3950641 h 5835722"/>
              <a:gd name="connsiteX474" fmla="*/ 1724895 w 3993744"/>
              <a:gd name="connsiteY474" fmla="*/ 3957294 h 5835722"/>
              <a:gd name="connsiteX475" fmla="*/ 1724897 w 3993744"/>
              <a:gd name="connsiteY475" fmla="*/ 3957294 h 5835722"/>
              <a:gd name="connsiteX476" fmla="*/ 1733296 w 3993744"/>
              <a:gd name="connsiteY476" fmla="*/ 3950645 h 5835722"/>
              <a:gd name="connsiteX477" fmla="*/ 732831 w 3993744"/>
              <a:gd name="connsiteY477" fmla="*/ 3865011 h 5835722"/>
              <a:gd name="connsiteX478" fmla="*/ 752607 w 3993744"/>
              <a:gd name="connsiteY478" fmla="*/ 3865011 h 5835722"/>
              <a:gd name="connsiteX479" fmla="*/ 752607 w 3993744"/>
              <a:gd name="connsiteY479" fmla="*/ 3874897 h 5835722"/>
              <a:gd name="connsiteX480" fmla="*/ 680097 w 3993744"/>
              <a:gd name="connsiteY480" fmla="*/ 3927631 h 5835722"/>
              <a:gd name="connsiteX481" fmla="*/ 670209 w 3993744"/>
              <a:gd name="connsiteY481" fmla="*/ 3911155 h 5835722"/>
              <a:gd name="connsiteX482" fmla="*/ 732831 w 3993744"/>
              <a:gd name="connsiteY482" fmla="*/ 3865011 h 5835722"/>
              <a:gd name="connsiteX483" fmla="*/ 1902874 w 3993744"/>
              <a:gd name="connsiteY483" fmla="*/ 3832049 h 5835722"/>
              <a:gd name="connsiteX484" fmla="*/ 1803996 w 3993744"/>
              <a:gd name="connsiteY484" fmla="*/ 3894673 h 5835722"/>
              <a:gd name="connsiteX485" fmla="*/ 1736865 w 3993744"/>
              <a:gd name="connsiteY485" fmla="*/ 3947818 h 5835722"/>
              <a:gd name="connsiteX486" fmla="*/ 1736872 w 3993744"/>
              <a:gd name="connsiteY486" fmla="*/ 3947814 h 5835722"/>
              <a:gd name="connsiteX487" fmla="*/ 1803996 w 3993744"/>
              <a:gd name="connsiteY487" fmla="*/ 3894674 h 5835722"/>
              <a:gd name="connsiteX488" fmla="*/ 1902874 w 3993744"/>
              <a:gd name="connsiteY488" fmla="*/ 3832051 h 5835722"/>
              <a:gd name="connsiteX489" fmla="*/ 1912758 w 3993744"/>
              <a:gd name="connsiteY489" fmla="*/ 3832051 h 5835722"/>
              <a:gd name="connsiteX490" fmla="*/ 1912760 w 3993744"/>
              <a:gd name="connsiteY490" fmla="*/ 3832049 h 5835722"/>
              <a:gd name="connsiteX491" fmla="*/ 680095 w 3993744"/>
              <a:gd name="connsiteY491" fmla="*/ 3795797 h 5835722"/>
              <a:gd name="connsiteX492" fmla="*/ 696575 w 3993744"/>
              <a:gd name="connsiteY492" fmla="*/ 3795797 h 5835722"/>
              <a:gd name="connsiteX493" fmla="*/ 581218 w 3993744"/>
              <a:gd name="connsiteY493" fmla="*/ 3894674 h 5835722"/>
              <a:gd name="connsiteX494" fmla="*/ 574627 w 3993744"/>
              <a:gd name="connsiteY494" fmla="*/ 3894674 h 5835722"/>
              <a:gd name="connsiteX495" fmla="*/ 574627 w 3993744"/>
              <a:gd name="connsiteY495" fmla="*/ 3884783 h 5835722"/>
              <a:gd name="connsiteX496" fmla="*/ 680095 w 3993744"/>
              <a:gd name="connsiteY496" fmla="*/ 3795797 h 5835722"/>
              <a:gd name="connsiteX497" fmla="*/ 3898166 w 3993744"/>
              <a:gd name="connsiteY497" fmla="*/ 3740305 h 5835722"/>
              <a:gd name="connsiteX498" fmla="*/ 3914645 w 3993744"/>
              <a:gd name="connsiteY498" fmla="*/ 3740305 h 5835722"/>
              <a:gd name="connsiteX499" fmla="*/ 3914645 w 3993744"/>
              <a:gd name="connsiteY499" fmla="*/ 3776558 h 5835722"/>
              <a:gd name="connsiteX500" fmla="*/ 3904756 w 3993744"/>
              <a:gd name="connsiteY500" fmla="*/ 3822701 h 5835722"/>
              <a:gd name="connsiteX501" fmla="*/ 3888280 w 3993744"/>
              <a:gd name="connsiteY501" fmla="*/ 3822701 h 5835722"/>
              <a:gd name="connsiteX502" fmla="*/ 3898166 w 3993744"/>
              <a:gd name="connsiteY502" fmla="*/ 3776558 h 5835722"/>
              <a:gd name="connsiteX503" fmla="*/ 996049 w 3993744"/>
              <a:gd name="connsiteY503" fmla="*/ 3734684 h 5835722"/>
              <a:gd name="connsiteX504" fmla="*/ 996049 w 3993744"/>
              <a:gd name="connsiteY504" fmla="*/ 3742216 h 5835722"/>
              <a:gd name="connsiteX505" fmla="*/ 996051 w 3993744"/>
              <a:gd name="connsiteY505" fmla="*/ 3742215 h 5835722"/>
              <a:gd name="connsiteX506" fmla="*/ 996051 w 3993744"/>
              <a:gd name="connsiteY506" fmla="*/ 3734684 h 5835722"/>
              <a:gd name="connsiteX507" fmla="*/ 864213 w 3993744"/>
              <a:gd name="connsiteY507" fmla="*/ 3698429 h 5835722"/>
              <a:gd name="connsiteX508" fmla="*/ 880694 w 3993744"/>
              <a:gd name="connsiteY508" fmla="*/ 3698429 h 5835722"/>
              <a:gd name="connsiteX509" fmla="*/ 880694 w 3993744"/>
              <a:gd name="connsiteY509" fmla="*/ 3724796 h 5835722"/>
              <a:gd name="connsiteX510" fmla="*/ 864213 w 3993744"/>
              <a:gd name="connsiteY510" fmla="*/ 3724796 h 5835722"/>
              <a:gd name="connsiteX511" fmla="*/ 649981 w 3993744"/>
              <a:gd name="connsiteY511" fmla="*/ 3691836 h 5835722"/>
              <a:gd name="connsiteX512" fmla="*/ 656571 w 3993744"/>
              <a:gd name="connsiteY512" fmla="*/ 3691836 h 5835722"/>
              <a:gd name="connsiteX513" fmla="*/ 676347 w 3993744"/>
              <a:gd name="connsiteY513" fmla="*/ 3708315 h 5835722"/>
              <a:gd name="connsiteX514" fmla="*/ 676347 w 3993744"/>
              <a:gd name="connsiteY514" fmla="*/ 3718203 h 5835722"/>
              <a:gd name="connsiteX515" fmla="*/ 649981 w 3993744"/>
              <a:gd name="connsiteY515" fmla="*/ 3708315 h 5835722"/>
              <a:gd name="connsiteX516" fmla="*/ 1255192 w 3993744"/>
              <a:gd name="connsiteY516" fmla="*/ 3683737 h 5835722"/>
              <a:gd name="connsiteX517" fmla="*/ 1233770 w 3993744"/>
              <a:gd name="connsiteY517" fmla="*/ 3710928 h 5835722"/>
              <a:gd name="connsiteX518" fmla="*/ 1226466 w 3993744"/>
              <a:gd name="connsiteY518" fmla="*/ 3731709 h 5835722"/>
              <a:gd name="connsiteX519" fmla="*/ 1243090 w 3993744"/>
              <a:gd name="connsiteY519" fmla="*/ 3720908 h 5835722"/>
              <a:gd name="connsiteX520" fmla="*/ 603837 w 3993744"/>
              <a:gd name="connsiteY520" fmla="*/ 3672062 h 5835722"/>
              <a:gd name="connsiteX521" fmla="*/ 623614 w 3993744"/>
              <a:gd name="connsiteY521" fmla="*/ 3672062 h 5835722"/>
              <a:gd name="connsiteX522" fmla="*/ 630204 w 3993744"/>
              <a:gd name="connsiteY522" fmla="*/ 3698429 h 5835722"/>
              <a:gd name="connsiteX523" fmla="*/ 623614 w 3993744"/>
              <a:gd name="connsiteY523" fmla="*/ 3698429 h 5835722"/>
              <a:gd name="connsiteX524" fmla="*/ 603837 w 3993744"/>
              <a:gd name="connsiteY524" fmla="*/ 3681948 h 5835722"/>
              <a:gd name="connsiteX525" fmla="*/ 1054206 w 3993744"/>
              <a:gd name="connsiteY525" fmla="*/ 3670924 h 5835722"/>
              <a:gd name="connsiteX526" fmla="*/ 1038420 w 3993744"/>
              <a:gd name="connsiteY526" fmla="*/ 3681950 h 5835722"/>
              <a:gd name="connsiteX527" fmla="*/ 1052082 w 3993744"/>
              <a:gd name="connsiteY527" fmla="*/ 3681950 h 5835722"/>
              <a:gd name="connsiteX528" fmla="*/ 1079590 w 3993744"/>
              <a:gd name="connsiteY528" fmla="*/ 3669331 h 5835722"/>
              <a:gd name="connsiteX529" fmla="*/ 1078036 w 3993744"/>
              <a:gd name="connsiteY529" fmla="*/ 3670827 h 5835722"/>
              <a:gd name="connsiteX530" fmla="*/ 1073379 w 3993744"/>
              <a:gd name="connsiteY530" fmla="*/ 3676588 h 5835722"/>
              <a:gd name="connsiteX531" fmla="*/ 1077572 w 3993744"/>
              <a:gd name="connsiteY531" fmla="*/ 3673873 h 5835722"/>
              <a:gd name="connsiteX532" fmla="*/ 3914643 w 3993744"/>
              <a:gd name="connsiteY532" fmla="*/ 3624946 h 5835722"/>
              <a:gd name="connsiteX533" fmla="*/ 3914642 w 3993744"/>
              <a:gd name="connsiteY533" fmla="*/ 3624951 h 5835722"/>
              <a:gd name="connsiteX534" fmla="*/ 3898170 w 3993744"/>
              <a:gd name="connsiteY534" fmla="*/ 3661189 h 5835722"/>
              <a:gd name="connsiteX535" fmla="*/ 3898164 w 3993744"/>
              <a:gd name="connsiteY535" fmla="*/ 3661199 h 5835722"/>
              <a:gd name="connsiteX536" fmla="*/ 3898166 w 3993744"/>
              <a:gd name="connsiteY536" fmla="*/ 3661199 h 5835722"/>
              <a:gd name="connsiteX537" fmla="*/ 3898170 w 3993744"/>
              <a:gd name="connsiteY537" fmla="*/ 3661189 h 5835722"/>
              <a:gd name="connsiteX538" fmla="*/ 3910523 w 3993744"/>
              <a:gd name="connsiteY538" fmla="*/ 3640602 h 5835722"/>
              <a:gd name="connsiteX539" fmla="*/ 3914642 w 3993744"/>
              <a:gd name="connsiteY539" fmla="*/ 3624951 h 5835722"/>
              <a:gd name="connsiteX540" fmla="*/ 3914643 w 3993744"/>
              <a:gd name="connsiteY540" fmla="*/ 3624948 h 5835722"/>
              <a:gd name="connsiteX541" fmla="*/ 3924531 w 3993744"/>
              <a:gd name="connsiteY541" fmla="*/ 3624948 h 5835722"/>
              <a:gd name="connsiteX542" fmla="*/ 3924531 w 3993744"/>
              <a:gd name="connsiteY542" fmla="*/ 3624946 h 5835722"/>
              <a:gd name="connsiteX543" fmla="*/ 1009683 w 3993744"/>
              <a:gd name="connsiteY543" fmla="*/ 3624407 h 5835722"/>
              <a:gd name="connsiteX544" fmla="*/ 998017 w 3993744"/>
              <a:gd name="connsiteY544" fmla="*/ 3633158 h 5835722"/>
              <a:gd name="connsiteX545" fmla="*/ 982009 w 3993744"/>
              <a:gd name="connsiteY545" fmla="*/ 3655140 h 5835722"/>
              <a:gd name="connsiteX546" fmla="*/ 1019571 w 3993744"/>
              <a:gd name="connsiteY546" fmla="*/ 3624407 h 5835722"/>
              <a:gd name="connsiteX547" fmla="*/ 630205 w 3993744"/>
              <a:gd name="connsiteY547" fmla="*/ 3609438 h 5835722"/>
              <a:gd name="connsiteX548" fmla="*/ 640091 w 3993744"/>
              <a:gd name="connsiteY548" fmla="*/ 3609438 h 5835722"/>
              <a:gd name="connsiteX549" fmla="*/ 649982 w 3993744"/>
              <a:gd name="connsiteY549" fmla="*/ 3645695 h 5835722"/>
              <a:gd name="connsiteX550" fmla="*/ 630205 w 3993744"/>
              <a:gd name="connsiteY550" fmla="*/ 3645695 h 5835722"/>
              <a:gd name="connsiteX551" fmla="*/ 1289758 w 3993744"/>
              <a:gd name="connsiteY551" fmla="*/ 3609252 h 5835722"/>
              <a:gd name="connsiteX552" fmla="*/ 1214029 w 3993744"/>
              <a:gd name="connsiteY552" fmla="*/ 3659839 h 5835722"/>
              <a:gd name="connsiteX553" fmla="*/ 1196517 w 3993744"/>
              <a:gd name="connsiteY553" fmla="*/ 3671449 h 5835722"/>
              <a:gd name="connsiteX554" fmla="*/ 1129948 w 3993744"/>
              <a:gd name="connsiteY554" fmla="*/ 3746357 h 5835722"/>
              <a:gd name="connsiteX555" fmla="*/ 1120061 w 3993744"/>
              <a:gd name="connsiteY555" fmla="*/ 3746357 h 5835722"/>
              <a:gd name="connsiteX556" fmla="*/ 1125085 w 3993744"/>
              <a:gd name="connsiteY556" fmla="*/ 3718802 h 5835722"/>
              <a:gd name="connsiteX557" fmla="*/ 1108767 w 3993744"/>
              <a:gd name="connsiteY557" fmla="*/ 3729620 h 5835722"/>
              <a:gd name="connsiteX558" fmla="*/ 1086386 w 3993744"/>
              <a:gd name="connsiteY558" fmla="*/ 3744372 h 5835722"/>
              <a:gd name="connsiteX559" fmla="*/ 1083810 w 3993744"/>
              <a:gd name="connsiteY559" fmla="*/ 3762839 h 5835722"/>
              <a:gd name="connsiteX560" fmla="*/ 1083810 w 3993744"/>
              <a:gd name="connsiteY560" fmla="*/ 3799092 h 5835722"/>
              <a:gd name="connsiteX561" fmla="*/ 1067329 w 3993744"/>
              <a:gd name="connsiteY561" fmla="*/ 3799092 h 5835722"/>
              <a:gd name="connsiteX562" fmla="*/ 1067329 w 3993744"/>
              <a:gd name="connsiteY562" fmla="*/ 3756934 h 5835722"/>
              <a:gd name="connsiteX563" fmla="*/ 1028708 w 3993744"/>
              <a:gd name="connsiteY563" fmla="*/ 3782392 h 5835722"/>
              <a:gd name="connsiteX564" fmla="*/ 1035395 w 3993744"/>
              <a:gd name="connsiteY564" fmla="*/ 3805082 h 5835722"/>
              <a:gd name="connsiteX565" fmla="*/ 1073175 w 3993744"/>
              <a:gd name="connsiteY565" fmla="*/ 3832518 h 5835722"/>
              <a:gd name="connsiteX566" fmla="*/ 1089467 w 3993744"/>
              <a:gd name="connsiteY566" fmla="*/ 3821569 h 5835722"/>
              <a:gd name="connsiteX567" fmla="*/ 1120063 w 3993744"/>
              <a:gd name="connsiteY567" fmla="*/ 3801298 h 5835722"/>
              <a:gd name="connsiteX568" fmla="*/ 1120063 w 3993744"/>
              <a:gd name="connsiteY568" fmla="*/ 3772724 h 5835722"/>
              <a:gd name="connsiteX569" fmla="*/ 1129949 w 3993744"/>
              <a:gd name="connsiteY569" fmla="*/ 3772724 h 5835722"/>
              <a:gd name="connsiteX570" fmla="*/ 1135054 w 3993744"/>
              <a:gd name="connsiteY570" fmla="*/ 3791439 h 5835722"/>
              <a:gd name="connsiteX571" fmla="*/ 1163831 w 3993744"/>
              <a:gd name="connsiteY571" fmla="*/ 3772543 h 5835722"/>
              <a:gd name="connsiteX572" fmla="*/ 1200953 w 3993744"/>
              <a:gd name="connsiteY572" fmla="*/ 3748318 h 5835722"/>
              <a:gd name="connsiteX573" fmla="*/ 1207306 w 3993744"/>
              <a:gd name="connsiteY573" fmla="*/ 3729815 h 5835722"/>
              <a:gd name="connsiteX574" fmla="*/ 1268949 w 3993744"/>
              <a:gd name="connsiteY574" fmla="*/ 3633115 h 5835722"/>
              <a:gd name="connsiteX575" fmla="*/ 870805 w 3993744"/>
              <a:gd name="connsiteY575" fmla="*/ 3566591 h 5835722"/>
              <a:gd name="connsiteX576" fmla="*/ 818071 w 3993744"/>
              <a:gd name="connsiteY576" fmla="*/ 3635805 h 5835722"/>
              <a:gd name="connsiteX577" fmla="*/ 837845 w 3993744"/>
              <a:gd name="connsiteY577" fmla="*/ 3645695 h 5835722"/>
              <a:gd name="connsiteX578" fmla="*/ 830430 w 3993744"/>
              <a:gd name="connsiteY578" fmla="*/ 3678654 h 5835722"/>
              <a:gd name="connsiteX579" fmla="*/ 827346 w 3993744"/>
              <a:gd name="connsiteY579" fmla="*/ 3684135 h 5835722"/>
              <a:gd name="connsiteX580" fmla="*/ 832220 w 3993744"/>
              <a:gd name="connsiteY580" fmla="*/ 3680748 h 5835722"/>
              <a:gd name="connsiteX581" fmla="*/ 874964 w 3993744"/>
              <a:gd name="connsiteY581" fmla="*/ 3652011 h 5835722"/>
              <a:gd name="connsiteX582" fmla="*/ 899653 w 3993744"/>
              <a:gd name="connsiteY582" fmla="*/ 3635805 h 5835722"/>
              <a:gd name="connsiteX583" fmla="*/ 880693 w 3993744"/>
              <a:gd name="connsiteY583" fmla="*/ 3635805 h 5835722"/>
              <a:gd name="connsiteX584" fmla="*/ 880693 w 3993744"/>
              <a:gd name="connsiteY584" fmla="*/ 3619325 h 5835722"/>
              <a:gd name="connsiteX585" fmla="*/ 900469 w 3993744"/>
              <a:gd name="connsiteY585" fmla="*/ 3629216 h 5835722"/>
              <a:gd name="connsiteX586" fmla="*/ 907060 w 3993744"/>
              <a:gd name="connsiteY586" fmla="*/ 3609438 h 5835722"/>
              <a:gd name="connsiteX587" fmla="*/ 907060 w 3993744"/>
              <a:gd name="connsiteY587" fmla="*/ 3592958 h 5835722"/>
              <a:gd name="connsiteX588" fmla="*/ 870805 w 3993744"/>
              <a:gd name="connsiteY588" fmla="*/ 3566591 h 5835722"/>
              <a:gd name="connsiteX589" fmla="*/ 1234377 w 3993744"/>
              <a:gd name="connsiteY589" fmla="*/ 3549827 h 5835722"/>
              <a:gd name="connsiteX590" fmla="*/ 1222991 w 3993744"/>
              <a:gd name="connsiteY590" fmla="*/ 3556792 h 5835722"/>
              <a:gd name="connsiteX591" fmla="*/ 1166239 w 3993744"/>
              <a:gd name="connsiteY591" fmla="*/ 3593922 h 5835722"/>
              <a:gd name="connsiteX592" fmla="*/ 1121295 w 3993744"/>
              <a:gd name="connsiteY592" fmla="*/ 3624512 h 5835722"/>
              <a:gd name="connsiteX593" fmla="*/ 1121295 w 3993744"/>
              <a:gd name="connsiteY593" fmla="*/ 3629218 h 5835722"/>
              <a:gd name="connsiteX594" fmla="*/ 1089931 w 3993744"/>
              <a:gd name="connsiteY594" fmla="*/ 3659386 h 5835722"/>
              <a:gd name="connsiteX595" fmla="*/ 1093696 w 3993744"/>
              <a:gd name="connsiteY595" fmla="*/ 3657368 h 5835722"/>
              <a:gd name="connsiteX596" fmla="*/ 1103583 w 3993744"/>
              <a:gd name="connsiteY596" fmla="*/ 3657368 h 5835722"/>
              <a:gd name="connsiteX597" fmla="*/ 1103583 w 3993744"/>
              <a:gd name="connsiteY597" fmla="*/ 3658014 h 5835722"/>
              <a:gd name="connsiteX598" fmla="*/ 1144818 w 3993744"/>
              <a:gd name="connsiteY598" fmla="*/ 3634298 h 5835722"/>
              <a:gd name="connsiteX599" fmla="*/ 1197139 w 3993744"/>
              <a:gd name="connsiteY599" fmla="*/ 3593601 h 5835722"/>
              <a:gd name="connsiteX600" fmla="*/ 603838 w 3993744"/>
              <a:gd name="connsiteY600" fmla="*/ 3494082 h 5835722"/>
              <a:gd name="connsiteX601" fmla="*/ 613725 w 3993744"/>
              <a:gd name="connsiteY601" fmla="*/ 3494082 h 5835722"/>
              <a:gd name="connsiteX602" fmla="*/ 613725 w 3993744"/>
              <a:gd name="connsiteY602" fmla="*/ 3503973 h 5835722"/>
              <a:gd name="connsiteX603" fmla="*/ 603838 w 3993744"/>
              <a:gd name="connsiteY603" fmla="*/ 3510562 h 5835722"/>
              <a:gd name="connsiteX604" fmla="*/ 613725 w 3993744"/>
              <a:gd name="connsiteY604" fmla="*/ 3530340 h 5835722"/>
              <a:gd name="connsiteX605" fmla="*/ 593952 w 3993744"/>
              <a:gd name="connsiteY605" fmla="*/ 3599553 h 5835722"/>
              <a:gd name="connsiteX606" fmla="*/ 593952 w 3993744"/>
              <a:gd name="connsiteY606" fmla="*/ 3635806 h 5835722"/>
              <a:gd name="connsiteX607" fmla="*/ 577472 w 3993744"/>
              <a:gd name="connsiteY607" fmla="*/ 3635806 h 5835722"/>
              <a:gd name="connsiteX608" fmla="*/ 577472 w 3993744"/>
              <a:gd name="connsiteY608" fmla="*/ 3592960 h 5835722"/>
              <a:gd name="connsiteX609" fmla="*/ 603838 w 3993744"/>
              <a:gd name="connsiteY609" fmla="*/ 3494082 h 5835722"/>
              <a:gd name="connsiteX610" fmla="*/ 926836 w 3993744"/>
              <a:gd name="connsiteY610" fmla="*/ 3467714 h 5835722"/>
              <a:gd name="connsiteX611" fmla="*/ 863389 w 3993744"/>
              <a:gd name="connsiteY611" fmla="*/ 3517152 h 5835722"/>
              <a:gd name="connsiteX612" fmla="*/ 848275 w 3993744"/>
              <a:gd name="connsiteY612" fmla="*/ 3532542 h 5835722"/>
              <a:gd name="connsiteX613" fmla="*/ 838463 w 3993744"/>
              <a:gd name="connsiteY613" fmla="*/ 3540638 h 5835722"/>
              <a:gd name="connsiteX614" fmla="*/ 833179 w 3993744"/>
              <a:gd name="connsiteY614" fmla="*/ 3547911 h 5835722"/>
              <a:gd name="connsiteX615" fmla="*/ 818070 w 3993744"/>
              <a:gd name="connsiteY615" fmla="*/ 3563296 h 5835722"/>
              <a:gd name="connsiteX616" fmla="*/ 790879 w 3993744"/>
              <a:gd name="connsiteY616" fmla="*/ 3606144 h 5835722"/>
              <a:gd name="connsiteX617" fmla="*/ 784440 w 3993744"/>
              <a:gd name="connsiteY617" fmla="*/ 3634239 h 5835722"/>
              <a:gd name="connsiteX618" fmla="*/ 781815 w 3993744"/>
              <a:gd name="connsiteY618" fmla="*/ 3645694 h 5835722"/>
              <a:gd name="connsiteX619" fmla="*/ 781815 w 3993744"/>
              <a:gd name="connsiteY619" fmla="*/ 3645695 h 5835722"/>
              <a:gd name="connsiteX620" fmla="*/ 784440 w 3993744"/>
              <a:gd name="connsiteY620" fmla="*/ 3634239 h 5835722"/>
              <a:gd name="connsiteX621" fmla="*/ 790879 w 3993744"/>
              <a:gd name="connsiteY621" fmla="*/ 3606145 h 5835722"/>
              <a:gd name="connsiteX622" fmla="*/ 833179 w 3993744"/>
              <a:gd name="connsiteY622" fmla="*/ 3547911 h 5835722"/>
              <a:gd name="connsiteX623" fmla="*/ 848275 w 3993744"/>
              <a:gd name="connsiteY623" fmla="*/ 3532542 h 5835722"/>
              <a:gd name="connsiteX624" fmla="*/ 926836 w 3993744"/>
              <a:gd name="connsiteY624" fmla="*/ 3467715 h 5835722"/>
              <a:gd name="connsiteX625" fmla="*/ 996049 w 3993744"/>
              <a:gd name="connsiteY625" fmla="*/ 3405094 h 5835722"/>
              <a:gd name="connsiteX626" fmla="*/ 933426 w 3993744"/>
              <a:gd name="connsiteY626" fmla="*/ 3457828 h 5835722"/>
              <a:gd name="connsiteX627" fmla="*/ 933426 w 3993744"/>
              <a:gd name="connsiteY627" fmla="*/ 3457829 h 5835722"/>
              <a:gd name="connsiteX628" fmla="*/ 996049 w 3993744"/>
              <a:gd name="connsiteY628" fmla="*/ 3405096 h 5835722"/>
              <a:gd name="connsiteX629" fmla="*/ 1015823 w 3993744"/>
              <a:gd name="connsiteY629" fmla="*/ 3405096 h 5835722"/>
              <a:gd name="connsiteX630" fmla="*/ 1015823 w 3993744"/>
              <a:gd name="connsiteY630" fmla="*/ 3405094 h 5835722"/>
              <a:gd name="connsiteX631" fmla="*/ 1223400 w 3993744"/>
              <a:gd name="connsiteY631" fmla="*/ 3403986 h 5835722"/>
              <a:gd name="connsiteX632" fmla="*/ 996049 w 3993744"/>
              <a:gd name="connsiteY632" fmla="*/ 3566591 h 5835722"/>
              <a:gd name="connsiteX633" fmla="*/ 983248 w 3993744"/>
              <a:gd name="connsiteY633" fmla="*/ 3581604 h 5835722"/>
              <a:gd name="connsiteX634" fmla="*/ 983316 w 3993744"/>
              <a:gd name="connsiteY634" fmla="*/ 3581561 h 5835722"/>
              <a:gd name="connsiteX635" fmla="*/ 1134927 w 3993744"/>
              <a:gd name="connsiteY635" fmla="*/ 3472797 h 5835722"/>
              <a:gd name="connsiteX636" fmla="*/ 1338064 w 3993744"/>
              <a:gd name="connsiteY636" fmla="*/ 3375300 h 5835722"/>
              <a:gd name="connsiteX637" fmla="*/ 1315378 w 3993744"/>
              <a:gd name="connsiteY637" fmla="*/ 3389576 h 5835722"/>
              <a:gd name="connsiteX638" fmla="*/ 1238903 w 3993744"/>
              <a:gd name="connsiteY638" fmla="*/ 3438551 h 5835722"/>
              <a:gd name="connsiteX639" fmla="*/ 1224558 w 3993744"/>
              <a:gd name="connsiteY639" fmla="*/ 3447942 h 5835722"/>
              <a:gd name="connsiteX640" fmla="*/ 1236648 w 3993744"/>
              <a:gd name="connsiteY640" fmla="*/ 3447942 h 5835722"/>
              <a:gd name="connsiteX641" fmla="*/ 1193805 w 3993744"/>
              <a:gd name="connsiteY641" fmla="*/ 3477606 h 5835722"/>
              <a:gd name="connsiteX642" fmla="*/ 1200285 w 3993744"/>
              <a:gd name="connsiteY642" fmla="*/ 3463832 h 5835722"/>
              <a:gd name="connsiteX643" fmla="*/ 1171801 w 3993744"/>
              <a:gd name="connsiteY643" fmla="*/ 3482479 h 5835722"/>
              <a:gd name="connsiteX644" fmla="*/ 1166965 w 3993744"/>
              <a:gd name="connsiteY644" fmla="*/ 3485736 h 5835722"/>
              <a:gd name="connsiteX645" fmla="*/ 1193805 w 3993744"/>
              <a:gd name="connsiteY645" fmla="*/ 3477605 h 5835722"/>
              <a:gd name="connsiteX646" fmla="*/ 1193805 w 3993744"/>
              <a:gd name="connsiteY646" fmla="*/ 3477606 h 5835722"/>
              <a:gd name="connsiteX647" fmla="*/ 1193805 w 3993744"/>
              <a:gd name="connsiteY647" fmla="*/ 3484195 h 5835722"/>
              <a:gd name="connsiteX648" fmla="*/ 1141067 w 3993744"/>
              <a:gd name="connsiteY648" fmla="*/ 3530339 h 5835722"/>
              <a:gd name="connsiteX649" fmla="*/ 1131180 w 3993744"/>
              <a:gd name="connsiteY649" fmla="*/ 3510560 h 5835722"/>
              <a:gd name="connsiteX650" fmla="*/ 1161182 w 3993744"/>
              <a:gd name="connsiteY650" fmla="*/ 3489631 h 5835722"/>
              <a:gd name="connsiteX651" fmla="*/ 1114071 w 3993744"/>
              <a:gd name="connsiteY651" fmla="*/ 3521360 h 5835722"/>
              <a:gd name="connsiteX652" fmla="*/ 1078223 w 3993744"/>
              <a:gd name="connsiteY652" fmla="*/ 3546442 h 5835722"/>
              <a:gd name="connsiteX653" fmla="*/ 1078449 w 3993744"/>
              <a:gd name="connsiteY653" fmla="*/ 3546819 h 5835722"/>
              <a:gd name="connsiteX654" fmla="*/ 1024890 w 3993744"/>
              <a:gd name="connsiteY654" fmla="*/ 3596257 h 5835722"/>
              <a:gd name="connsiteX655" fmla="*/ 1017756 w 3993744"/>
              <a:gd name="connsiteY655" fmla="*/ 3606053 h 5835722"/>
              <a:gd name="connsiteX656" fmla="*/ 1066537 w 3993744"/>
              <a:gd name="connsiteY656" fmla="*/ 3574969 h 5835722"/>
              <a:gd name="connsiteX657" fmla="*/ 1154704 w 3993744"/>
              <a:gd name="connsiteY657" fmla="*/ 3555194 h 5835722"/>
              <a:gd name="connsiteX658" fmla="*/ 1197552 w 3993744"/>
              <a:gd name="connsiteY658" fmla="*/ 3492574 h 5835722"/>
              <a:gd name="connsiteX659" fmla="*/ 1211237 w 3993744"/>
              <a:gd name="connsiteY659" fmla="*/ 3503979 h 5835722"/>
              <a:gd name="connsiteX660" fmla="*/ 1281354 w 3993744"/>
              <a:gd name="connsiteY660" fmla="*/ 3428099 h 5835722"/>
              <a:gd name="connsiteX661" fmla="*/ 1554468 w 3993744"/>
              <a:gd name="connsiteY661" fmla="*/ 3370676 h 5835722"/>
              <a:gd name="connsiteX662" fmla="*/ 1537028 w 3993744"/>
              <a:gd name="connsiteY662" fmla="*/ 3377215 h 5835722"/>
              <a:gd name="connsiteX663" fmla="*/ 1537028 w 3993744"/>
              <a:gd name="connsiteY663" fmla="*/ 3377217 h 5835722"/>
              <a:gd name="connsiteX664" fmla="*/ 1554464 w 3993744"/>
              <a:gd name="connsiteY664" fmla="*/ 3370679 h 5835722"/>
              <a:gd name="connsiteX665" fmla="*/ 1354781 w 3993744"/>
              <a:gd name="connsiteY665" fmla="*/ 3322090 h 5835722"/>
              <a:gd name="connsiteX666" fmla="*/ 1233662 w 3993744"/>
              <a:gd name="connsiteY666" fmla="*/ 3396646 h 5835722"/>
              <a:gd name="connsiteX667" fmla="*/ 1224092 w 3993744"/>
              <a:gd name="connsiteY667" fmla="*/ 3403491 h 5835722"/>
              <a:gd name="connsiteX668" fmla="*/ 1342568 w 3993744"/>
              <a:gd name="connsiteY668" fmla="*/ 3340962 h 5835722"/>
              <a:gd name="connsiteX669" fmla="*/ 1450766 w 3993744"/>
              <a:gd name="connsiteY669" fmla="*/ 3263005 h 5835722"/>
              <a:gd name="connsiteX670" fmla="*/ 1398852 w 3993744"/>
              <a:gd name="connsiteY670" fmla="*/ 3294961 h 5835722"/>
              <a:gd name="connsiteX671" fmla="*/ 1401897 w 3993744"/>
              <a:gd name="connsiteY671" fmla="*/ 3304705 h 5835722"/>
              <a:gd name="connsiteX672" fmla="*/ 1395303 w 3993744"/>
              <a:gd name="connsiteY672" fmla="*/ 3314596 h 5835722"/>
              <a:gd name="connsiteX673" fmla="*/ 1401897 w 3993744"/>
              <a:gd name="connsiteY673" fmla="*/ 3314596 h 5835722"/>
              <a:gd name="connsiteX674" fmla="*/ 1427440 w 3993744"/>
              <a:gd name="connsiteY674" fmla="*/ 3298940 h 5835722"/>
              <a:gd name="connsiteX675" fmla="*/ 1563395 w 3993744"/>
              <a:gd name="connsiteY675" fmla="*/ 3205832 h 5835722"/>
              <a:gd name="connsiteX676" fmla="*/ 1537028 w 3993744"/>
              <a:gd name="connsiteY676" fmla="*/ 3215718 h 5835722"/>
              <a:gd name="connsiteX677" fmla="*/ 1537028 w 3993744"/>
              <a:gd name="connsiteY677" fmla="*/ 3213159 h 5835722"/>
              <a:gd name="connsiteX678" fmla="*/ 1491669 w 3993744"/>
              <a:gd name="connsiteY678" fmla="*/ 3237826 h 5835722"/>
              <a:gd name="connsiteX679" fmla="*/ 1466710 w 3993744"/>
              <a:gd name="connsiteY679" fmla="*/ 3253191 h 5835722"/>
              <a:gd name="connsiteX680" fmla="*/ 1478766 w 3993744"/>
              <a:gd name="connsiteY680" fmla="*/ 3259889 h 5835722"/>
              <a:gd name="connsiteX681" fmla="*/ 1480756 w 3993744"/>
              <a:gd name="connsiteY681" fmla="*/ 3258360 h 5835722"/>
              <a:gd name="connsiteX682" fmla="*/ 1569333 w 3993744"/>
              <a:gd name="connsiteY682" fmla="*/ 3205832 h 5835722"/>
              <a:gd name="connsiteX683" fmla="*/ 1613327 w 3993744"/>
              <a:gd name="connsiteY683" fmla="*/ 3171667 h 5835722"/>
              <a:gd name="connsiteX684" fmla="*/ 1590694 w 3993744"/>
              <a:gd name="connsiteY684" fmla="*/ 3183975 h 5835722"/>
              <a:gd name="connsiteX685" fmla="*/ 1596274 w 3993744"/>
              <a:gd name="connsiteY685" fmla="*/ 3187325 h 5835722"/>
              <a:gd name="connsiteX686" fmla="*/ 1606623 w 3993744"/>
              <a:gd name="connsiteY686" fmla="*/ 3180335 h 5835722"/>
              <a:gd name="connsiteX687" fmla="*/ 1094023 w 3993744"/>
              <a:gd name="connsiteY687" fmla="*/ 3158467 h 5835722"/>
              <a:gd name="connsiteX688" fmla="*/ 1094021 w 3993744"/>
              <a:gd name="connsiteY688" fmla="*/ 3158468 h 5835722"/>
              <a:gd name="connsiteX689" fmla="*/ 1094021 w 3993744"/>
              <a:gd name="connsiteY689" fmla="*/ 3166727 h 5835722"/>
              <a:gd name="connsiteX690" fmla="*/ 1094023 w 3993744"/>
              <a:gd name="connsiteY690" fmla="*/ 3166728 h 5835722"/>
              <a:gd name="connsiteX691" fmla="*/ 1223257 w 3993744"/>
              <a:gd name="connsiteY691" fmla="*/ 3080642 h 5835722"/>
              <a:gd name="connsiteX692" fmla="*/ 1210280 w 3993744"/>
              <a:gd name="connsiteY692" fmla="*/ 3087246 h 5835722"/>
              <a:gd name="connsiteX693" fmla="*/ 1150955 w 3993744"/>
              <a:gd name="connsiteY693" fmla="*/ 3122471 h 5835722"/>
              <a:gd name="connsiteX694" fmla="*/ 1121983 w 3993744"/>
              <a:gd name="connsiteY694" fmla="*/ 3140684 h 5835722"/>
              <a:gd name="connsiteX695" fmla="*/ 1120390 w 3993744"/>
              <a:gd name="connsiteY695" fmla="*/ 3146952 h 5835722"/>
              <a:gd name="connsiteX696" fmla="*/ 1123337 w 3993744"/>
              <a:gd name="connsiteY696" fmla="*/ 3162844 h 5835722"/>
              <a:gd name="connsiteX697" fmla="*/ 1227797 w 3993744"/>
              <a:gd name="connsiteY697" fmla="*/ 3088402 h 5835722"/>
              <a:gd name="connsiteX698" fmla="*/ 1227344 w 3993744"/>
              <a:gd name="connsiteY698" fmla="*/ 3088308 h 5835722"/>
              <a:gd name="connsiteX699" fmla="*/ 996464 w 3993744"/>
              <a:gd name="connsiteY699" fmla="*/ 3054669 h 5835722"/>
              <a:gd name="connsiteX700" fmla="*/ 991362 w 3993744"/>
              <a:gd name="connsiteY700" fmla="*/ 3059770 h 5835722"/>
              <a:gd name="connsiteX701" fmla="*/ 991362 w 3993744"/>
              <a:gd name="connsiteY701" fmla="*/ 3059773 h 5835722"/>
              <a:gd name="connsiteX702" fmla="*/ 998166 w 3993744"/>
              <a:gd name="connsiteY702" fmla="*/ 3057506 h 5835722"/>
              <a:gd name="connsiteX703" fmla="*/ 943895 w 3993744"/>
              <a:gd name="connsiteY703" fmla="*/ 3051154 h 5835722"/>
              <a:gd name="connsiteX704" fmla="*/ 929255 w 3993744"/>
              <a:gd name="connsiteY704" fmla="*/ 3060762 h 5835722"/>
              <a:gd name="connsiteX705" fmla="*/ 928402 w 3993744"/>
              <a:gd name="connsiteY705" fmla="*/ 3064554 h 5835722"/>
              <a:gd name="connsiteX706" fmla="*/ 906154 w 3993744"/>
              <a:gd name="connsiteY706" fmla="*/ 3104104 h 5835722"/>
              <a:gd name="connsiteX707" fmla="*/ 942410 w 3993744"/>
              <a:gd name="connsiteY707" fmla="*/ 3120583 h 5835722"/>
              <a:gd name="connsiteX708" fmla="*/ 942410 w 3993744"/>
              <a:gd name="connsiteY708" fmla="*/ 3132333 h 5835722"/>
              <a:gd name="connsiteX709" fmla="*/ 970567 w 3993744"/>
              <a:gd name="connsiteY709" fmla="*/ 3110697 h 5835722"/>
              <a:gd name="connsiteX710" fmla="*/ 962185 w 3993744"/>
              <a:gd name="connsiteY710" fmla="*/ 3110697 h 5835722"/>
              <a:gd name="connsiteX711" fmla="*/ 962185 w 3993744"/>
              <a:gd name="connsiteY711" fmla="*/ 3084330 h 5835722"/>
              <a:gd name="connsiteX712" fmla="*/ 978666 w 3993744"/>
              <a:gd name="connsiteY712" fmla="*/ 3084330 h 5835722"/>
              <a:gd name="connsiteX713" fmla="*/ 978666 w 3993744"/>
              <a:gd name="connsiteY713" fmla="*/ 3104473 h 5835722"/>
              <a:gd name="connsiteX714" fmla="*/ 988966 w 3993744"/>
              <a:gd name="connsiteY714" fmla="*/ 3096559 h 5835722"/>
              <a:gd name="connsiteX715" fmla="*/ 984773 w 3993744"/>
              <a:gd name="connsiteY715" fmla="*/ 3076253 h 5835722"/>
              <a:gd name="connsiteX716" fmla="*/ 970262 w 3993744"/>
              <a:gd name="connsiteY716" fmla="*/ 3073230 h 5835722"/>
              <a:gd name="connsiteX717" fmla="*/ 970262 w 3993744"/>
              <a:gd name="connsiteY717" fmla="*/ 3075946 h 5835722"/>
              <a:gd name="connsiteX718" fmla="*/ 943895 w 3993744"/>
              <a:gd name="connsiteY718" fmla="*/ 3066058 h 5835722"/>
              <a:gd name="connsiteX719" fmla="*/ 1007600 w 3993744"/>
              <a:gd name="connsiteY719" fmla="*/ 3050619 h 5835722"/>
              <a:gd name="connsiteX720" fmla="*/ 1006886 w 3993744"/>
              <a:gd name="connsiteY720" fmla="*/ 3051372 h 5835722"/>
              <a:gd name="connsiteX721" fmla="*/ 999669 w 3993744"/>
              <a:gd name="connsiteY721" fmla="*/ 3057005 h 5835722"/>
              <a:gd name="connsiteX722" fmla="*/ 1006195 w 3993744"/>
              <a:gd name="connsiteY722" fmla="*/ 3054830 h 5835722"/>
              <a:gd name="connsiteX723" fmla="*/ 781817 w 3993744"/>
              <a:gd name="connsiteY723" fmla="*/ 3045843 h 5835722"/>
              <a:gd name="connsiteX724" fmla="*/ 801593 w 3993744"/>
              <a:gd name="connsiteY724" fmla="*/ 3045843 h 5835722"/>
              <a:gd name="connsiteX725" fmla="*/ 801593 w 3993744"/>
              <a:gd name="connsiteY725" fmla="*/ 3055729 h 5835722"/>
              <a:gd name="connsiteX726" fmla="*/ 783465 w 3993744"/>
              <a:gd name="connsiteY726" fmla="*/ 3075504 h 5835722"/>
              <a:gd name="connsiteX727" fmla="*/ 770285 w 3993744"/>
              <a:gd name="connsiteY727" fmla="*/ 3084131 h 5835722"/>
              <a:gd name="connsiteX728" fmla="*/ 774320 w 3993744"/>
              <a:gd name="connsiteY728" fmla="*/ 3094216 h 5835722"/>
              <a:gd name="connsiteX729" fmla="*/ 774320 w 3993744"/>
              <a:gd name="connsiteY729" fmla="*/ 3104104 h 5835722"/>
              <a:gd name="connsiteX730" fmla="*/ 751613 w 3993744"/>
              <a:gd name="connsiteY730" fmla="*/ 3095589 h 5835722"/>
              <a:gd name="connsiteX731" fmla="*/ 729083 w 3993744"/>
              <a:gd name="connsiteY731" fmla="*/ 3108463 h 5835722"/>
              <a:gd name="connsiteX732" fmla="*/ 719195 w 3993744"/>
              <a:gd name="connsiteY732" fmla="*/ 3091987 h 5835722"/>
              <a:gd name="connsiteX733" fmla="*/ 781817 w 3993744"/>
              <a:gd name="connsiteY733" fmla="*/ 3045843 h 5835722"/>
              <a:gd name="connsiteX734" fmla="*/ 962629 w 3993744"/>
              <a:gd name="connsiteY734" fmla="*/ 3038859 h 5835722"/>
              <a:gd name="connsiteX735" fmla="*/ 946295 w 3993744"/>
              <a:gd name="connsiteY735" fmla="*/ 3049579 h 5835722"/>
              <a:gd name="connsiteX736" fmla="*/ 950486 w 3993744"/>
              <a:gd name="connsiteY736" fmla="*/ 3049579 h 5835722"/>
              <a:gd name="connsiteX737" fmla="*/ 959935 w 3993744"/>
              <a:gd name="connsiteY737" fmla="*/ 3052204 h 5835722"/>
              <a:gd name="connsiteX738" fmla="*/ 854189 w 3993744"/>
              <a:gd name="connsiteY738" fmla="*/ 3034105 h 5835722"/>
              <a:gd name="connsiteX739" fmla="*/ 843533 w 3993744"/>
              <a:gd name="connsiteY739" fmla="*/ 3053049 h 5835722"/>
              <a:gd name="connsiteX740" fmla="*/ 843533 w 3993744"/>
              <a:gd name="connsiteY740" fmla="*/ 3064928 h 5835722"/>
              <a:gd name="connsiteX741" fmla="*/ 847979 w 3993744"/>
              <a:gd name="connsiteY741" fmla="*/ 3070992 h 5835722"/>
              <a:gd name="connsiteX742" fmla="*/ 864918 w 3993744"/>
              <a:gd name="connsiteY742" fmla="*/ 3057570 h 5835722"/>
              <a:gd name="connsiteX743" fmla="*/ 861660 w 3993744"/>
              <a:gd name="connsiteY743" fmla="*/ 3048898 h 5835722"/>
              <a:gd name="connsiteX744" fmla="*/ 883593 w 3993744"/>
              <a:gd name="connsiteY744" fmla="*/ 3014988 h 5835722"/>
              <a:gd name="connsiteX745" fmla="*/ 879787 w 3993744"/>
              <a:gd name="connsiteY745" fmla="*/ 3031595 h 5835722"/>
              <a:gd name="connsiteX746" fmla="*/ 879787 w 3993744"/>
              <a:gd name="connsiteY746" fmla="*/ 3031596 h 5835722"/>
              <a:gd name="connsiteX747" fmla="*/ 1053987 w 3993744"/>
              <a:gd name="connsiteY747" fmla="*/ 3013580 h 5835722"/>
              <a:gd name="connsiteX748" fmla="*/ 1053987 w 3993744"/>
              <a:gd name="connsiteY748" fmla="*/ 3023519 h 5835722"/>
              <a:gd name="connsiteX749" fmla="*/ 1054903 w 3993744"/>
              <a:gd name="connsiteY749" fmla="*/ 3023519 h 5835722"/>
              <a:gd name="connsiteX750" fmla="*/ 1057094 w 3993744"/>
              <a:gd name="connsiteY750" fmla="*/ 3019733 h 5835722"/>
              <a:gd name="connsiteX751" fmla="*/ 728177 w 3993744"/>
              <a:gd name="connsiteY751" fmla="*/ 2995339 h 5835722"/>
              <a:gd name="connsiteX752" fmla="*/ 738063 w 3993744"/>
              <a:gd name="connsiteY752" fmla="*/ 2995339 h 5835722"/>
              <a:gd name="connsiteX753" fmla="*/ 747954 w 3993744"/>
              <a:gd name="connsiteY753" fmla="*/ 3031596 h 5835722"/>
              <a:gd name="connsiteX754" fmla="*/ 728177 w 3993744"/>
              <a:gd name="connsiteY754" fmla="*/ 3031596 h 5835722"/>
              <a:gd name="connsiteX755" fmla="*/ 975993 w 3993744"/>
              <a:gd name="connsiteY755" fmla="*/ 2968240 h 5835722"/>
              <a:gd name="connsiteX756" fmla="*/ 959228 w 3993744"/>
              <a:gd name="connsiteY756" fmla="*/ 2987264 h 5835722"/>
              <a:gd name="connsiteX757" fmla="*/ 943897 w 3993744"/>
              <a:gd name="connsiteY757" fmla="*/ 3003438 h 5835722"/>
              <a:gd name="connsiteX758" fmla="*/ 940483 w 3993744"/>
              <a:gd name="connsiteY758" fmla="*/ 3007040 h 5835722"/>
              <a:gd name="connsiteX759" fmla="*/ 932038 w 3993744"/>
              <a:gd name="connsiteY759" fmla="*/ 3013631 h 5835722"/>
              <a:gd name="connsiteX760" fmla="*/ 926266 w 3993744"/>
              <a:gd name="connsiteY760" fmla="*/ 3004012 h 5835722"/>
              <a:gd name="connsiteX761" fmla="*/ 916043 w 3993744"/>
              <a:gd name="connsiteY761" fmla="*/ 3021706 h 5835722"/>
              <a:gd name="connsiteX762" fmla="*/ 917957 w 3993744"/>
              <a:gd name="connsiteY762" fmla="*/ 3022663 h 5835722"/>
              <a:gd name="connsiteX763" fmla="*/ 933426 w 3993744"/>
              <a:gd name="connsiteY763" fmla="*/ 3012881 h 5835722"/>
              <a:gd name="connsiteX764" fmla="*/ 982485 w 3993744"/>
              <a:gd name="connsiteY764" fmla="*/ 2973395 h 5835722"/>
              <a:gd name="connsiteX765" fmla="*/ 977840 w 3993744"/>
              <a:gd name="connsiteY765" fmla="*/ 2972269 h 5835722"/>
              <a:gd name="connsiteX766" fmla="*/ 1087605 w 3993744"/>
              <a:gd name="connsiteY766" fmla="*/ 2960018 h 5835722"/>
              <a:gd name="connsiteX767" fmla="*/ 1086212 w 3993744"/>
              <a:gd name="connsiteY767" fmla="*/ 2961652 h 5835722"/>
              <a:gd name="connsiteX768" fmla="*/ 1084794 w 3993744"/>
              <a:gd name="connsiteY768" fmla="*/ 2963887 h 5835722"/>
              <a:gd name="connsiteX769" fmla="*/ 1079482 w 3993744"/>
              <a:gd name="connsiteY769" fmla="*/ 2987064 h 5835722"/>
              <a:gd name="connsiteX770" fmla="*/ 1084794 w 3993744"/>
              <a:gd name="connsiteY770" fmla="*/ 2963888 h 5835722"/>
              <a:gd name="connsiteX771" fmla="*/ 924274 w 3993744"/>
              <a:gd name="connsiteY771" fmla="*/ 2940814 h 5835722"/>
              <a:gd name="connsiteX772" fmla="*/ 917898 w 3993744"/>
              <a:gd name="connsiteY772" fmla="*/ 2947307 h 5835722"/>
              <a:gd name="connsiteX773" fmla="*/ 924374 w 3993744"/>
              <a:gd name="connsiteY773" fmla="*/ 2943142 h 5835722"/>
              <a:gd name="connsiteX774" fmla="*/ 926065 w 3993744"/>
              <a:gd name="connsiteY774" fmla="*/ 2940814 h 5835722"/>
              <a:gd name="connsiteX775" fmla="*/ 1170899 w 3993744"/>
              <a:gd name="connsiteY775" fmla="*/ 2937818 h 5835722"/>
              <a:gd name="connsiteX776" fmla="*/ 1142663 w 3993744"/>
              <a:gd name="connsiteY776" fmla="*/ 2963880 h 5835722"/>
              <a:gd name="connsiteX777" fmla="*/ 1152864 w 3993744"/>
              <a:gd name="connsiteY777" fmla="*/ 2960896 h 5835722"/>
              <a:gd name="connsiteX778" fmla="*/ 1152864 w 3993744"/>
              <a:gd name="connsiteY778" fmla="*/ 2970787 h 5835722"/>
              <a:gd name="connsiteX779" fmla="*/ 1123311 w 3993744"/>
              <a:gd name="connsiteY779" fmla="*/ 2999212 h 5835722"/>
              <a:gd name="connsiteX780" fmla="*/ 1131760 w 3993744"/>
              <a:gd name="connsiteY780" fmla="*/ 3003438 h 5835722"/>
              <a:gd name="connsiteX781" fmla="*/ 1130842 w 3993744"/>
              <a:gd name="connsiteY781" fmla="*/ 3007516 h 5835722"/>
              <a:gd name="connsiteX782" fmla="*/ 1138453 w 3993744"/>
              <a:gd name="connsiteY782" fmla="*/ 3002401 h 5835722"/>
              <a:gd name="connsiteX783" fmla="*/ 1171760 w 3993744"/>
              <a:gd name="connsiteY783" fmla="*/ 2980334 h 5835722"/>
              <a:gd name="connsiteX784" fmla="*/ 1174607 w 3993744"/>
              <a:gd name="connsiteY784" fmla="*/ 2978465 h 5835722"/>
              <a:gd name="connsiteX785" fmla="*/ 1174607 w 3993744"/>
              <a:gd name="connsiteY785" fmla="*/ 2977068 h 5835722"/>
              <a:gd name="connsiteX786" fmla="*/ 1175815 w 3993744"/>
              <a:gd name="connsiteY786" fmla="*/ 2977672 h 5835722"/>
              <a:gd name="connsiteX787" fmla="*/ 1200974 w 3993744"/>
              <a:gd name="connsiteY787" fmla="*/ 2961151 h 5835722"/>
              <a:gd name="connsiteX788" fmla="*/ 1200974 w 3993744"/>
              <a:gd name="connsiteY788" fmla="*/ 2950701 h 5835722"/>
              <a:gd name="connsiteX789" fmla="*/ 1173783 w 3993744"/>
              <a:gd name="connsiteY789" fmla="*/ 2944111 h 5835722"/>
              <a:gd name="connsiteX790" fmla="*/ 635407 w 3993744"/>
              <a:gd name="connsiteY790" fmla="*/ 2835651 h 5835722"/>
              <a:gd name="connsiteX791" fmla="*/ 645294 w 3993744"/>
              <a:gd name="connsiteY791" fmla="*/ 2835651 h 5835722"/>
              <a:gd name="connsiteX792" fmla="*/ 645294 w 3993744"/>
              <a:gd name="connsiteY792" fmla="*/ 2845542 h 5835722"/>
              <a:gd name="connsiteX793" fmla="*/ 635407 w 3993744"/>
              <a:gd name="connsiteY793" fmla="*/ 2852131 h 5835722"/>
              <a:gd name="connsiteX794" fmla="*/ 645294 w 3993744"/>
              <a:gd name="connsiteY794" fmla="*/ 2871909 h 5835722"/>
              <a:gd name="connsiteX795" fmla="*/ 625522 w 3993744"/>
              <a:gd name="connsiteY795" fmla="*/ 2941122 h 5835722"/>
              <a:gd name="connsiteX796" fmla="*/ 625522 w 3993744"/>
              <a:gd name="connsiteY796" fmla="*/ 2977375 h 5835722"/>
              <a:gd name="connsiteX797" fmla="*/ 609041 w 3993744"/>
              <a:gd name="connsiteY797" fmla="*/ 2977375 h 5835722"/>
              <a:gd name="connsiteX798" fmla="*/ 609041 w 3993744"/>
              <a:gd name="connsiteY798" fmla="*/ 2934529 h 5835722"/>
              <a:gd name="connsiteX799" fmla="*/ 635407 w 3993744"/>
              <a:gd name="connsiteY799" fmla="*/ 2835651 h 5835722"/>
              <a:gd name="connsiteX800" fmla="*/ 418578 w 3993744"/>
              <a:gd name="connsiteY800" fmla="*/ 2741471 h 5835722"/>
              <a:gd name="connsiteX801" fmla="*/ 418578 w 3993744"/>
              <a:gd name="connsiteY801" fmla="*/ 2787613 h 5835722"/>
              <a:gd name="connsiteX802" fmla="*/ 418580 w 3993744"/>
              <a:gd name="connsiteY802" fmla="*/ 2787614 h 5835722"/>
              <a:gd name="connsiteX803" fmla="*/ 418580 w 3993744"/>
              <a:gd name="connsiteY803" fmla="*/ 2741471 h 5835722"/>
              <a:gd name="connsiteX804" fmla="*/ 286742 w 3993744"/>
              <a:gd name="connsiteY804" fmla="*/ 2705216 h 5835722"/>
              <a:gd name="connsiteX805" fmla="*/ 303223 w 3993744"/>
              <a:gd name="connsiteY805" fmla="*/ 2705216 h 5835722"/>
              <a:gd name="connsiteX806" fmla="*/ 303223 w 3993744"/>
              <a:gd name="connsiteY806" fmla="*/ 2731583 h 5835722"/>
              <a:gd name="connsiteX807" fmla="*/ 286742 w 3993744"/>
              <a:gd name="connsiteY807" fmla="*/ 2731583 h 5835722"/>
              <a:gd name="connsiteX808" fmla="*/ 402099 w 3993744"/>
              <a:gd name="connsiteY808" fmla="*/ 2698624 h 5835722"/>
              <a:gd name="connsiteX809" fmla="*/ 402099 w 3993744"/>
              <a:gd name="connsiteY809" fmla="*/ 2705216 h 5835722"/>
              <a:gd name="connsiteX810" fmla="*/ 382322 w 3993744"/>
              <a:gd name="connsiteY810" fmla="*/ 2724988 h 5835722"/>
              <a:gd name="connsiteX811" fmla="*/ 382322 w 3993744"/>
              <a:gd name="connsiteY811" fmla="*/ 2724991 h 5835722"/>
              <a:gd name="connsiteX812" fmla="*/ 402100 w 3993744"/>
              <a:gd name="connsiteY812" fmla="*/ 2705218 h 5835722"/>
              <a:gd name="connsiteX813" fmla="*/ 402100 w 3993744"/>
              <a:gd name="connsiteY813" fmla="*/ 2698624 h 5835722"/>
              <a:gd name="connsiteX814" fmla="*/ 72509 w 3993744"/>
              <a:gd name="connsiteY814" fmla="*/ 2698623 h 5835722"/>
              <a:gd name="connsiteX815" fmla="*/ 79099 w 3993744"/>
              <a:gd name="connsiteY815" fmla="*/ 2698623 h 5835722"/>
              <a:gd name="connsiteX816" fmla="*/ 98876 w 3993744"/>
              <a:gd name="connsiteY816" fmla="*/ 2715102 h 5835722"/>
              <a:gd name="connsiteX817" fmla="*/ 98876 w 3993744"/>
              <a:gd name="connsiteY817" fmla="*/ 2724990 h 5835722"/>
              <a:gd name="connsiteX818" fmla="*/ 72509 w 3993744"/>
              <a:gd name="connsiteY818" fmla="*/ 2715102 h 5835722"/>
              <a:gd name="connsiteX819" fmla="*/ 26365 w 3993744"/>
              <a:gd name="connsiteY819" fmla="*/ 2678849 h 5835722"/>
              <a:gd name="connsiteX820" fmla="*/ 46142 w 3993744"/>
              <a:gd name="connsiteY820" fmla="*/ 2678849 h 5835722"/>
              <a:gd name="connsiteX821" fmla="*/ 52732 w 3993744"/>
              <a:gd name="connsiteY821" fmla="*/ 2705216 h 5835722"/>
              <a:gd name="connsiteX822" fmla="*/ 46142 w 3993744"/>
              <a:gd name="connsiteY822" fmla="*/ 2705216 h 5835722"/>
              <a:gd name="connsiteX823" fmla="*/ 26365 w 3993744"/>
              <a:gd name="connsiteY823" fmla="*/ 2688735 h 5835722"/>
              <a:gd name="connsiteX824" fmla="*/ 552009 w 3993744"/>
              <a:gd name="connsiteY824" fmla="*/ 2653194 h 5835722"/>
              <a:gd name="connsiteX825" fmla="*/ 558600 w 3993744"/>
              <a:gd name="connsiteY825" fmla="*/ 2653194 h 5835722"/>
              <a:gd name="connsiteX826" fmla="*/ 578376 w 3993744"/>
              <a:gd name="connsiteY826" fmla="*/ 2669673 h 5835722"/>
              <a:gd name="connsiteX827" fmla="*/ 578376 w 3993744"/>
              <a:gd name="connsiteY827" fmla="*/ 2679561 h 5835722"/>
              <a:gd name="connsiteX828" fmla="*/ 552009 w 3993744"/>
              <a:gd name="connsiteY828" fmla="*/ 2669673 h 5835722"/>
              <a:gd name="connsiteX829" fmla="*/ 3130558 w 3993744"/>
              <a:gd name="connsiteY829" fmla="*/ 2648823 h 5835722"/>
              <a:gd name="connsiteX830" fmla="*/ 3088535 w 3993744"/>
              <a:gd name="connsiteY830" fmla="*/ 2674368 h 5835722"/>
              <a:gd name="connsiteX831" fmla="*/ 3075218 w 3993744"/>
              <a:gd name="connsiteY831" fmla="*/ 2690818 h 5835722"/>
              <a:gd name="connsiteX832" fmla="*/ 3075218 w 3993744"/>
              <a:gd name="connsiteY832" fmla="*/ 2690821 h 5835722"/>
              <a:gd name="connsiteX833" fmla="*/ 3088537 w 3993744"/>
              <a:gd name="connsiteY833" fmla="*/ 2674369 h 5835722"/>
              <a:gd name="connsiteX834" fmla="*/ 3130559 w 3993744"/>
              <a:gd name="connsiteY834" fmla="*/ 2648824 h 5835722"/>
              <a:gd name="connsiteX835" fmla="*/ 3137146 w 3993744"/>
              <a:gd name="connsiteY835" fmla="*/ 2648824 h 5835722"/>
              <a:gd name="connsiteX836" fmla="*/ 3137148 w 3993744"/>
              <a:gd name="connsiteY836" fmla="*/ 2648823 h 5835722"/>
              <a:gd name="connsiteX837" fmla="*/ 52734 w 3993744"/>
              <a:gd name="connsiteY837" fmla="*/ 2616225 h 5835722"/>
              <a:gd name="connsiteX838" fmla="*/ 62620 w 3993744"/>
              <a:gd name="connsiteY838" fmla="*/ 2616225 h 5835722"/>
              <a:gd name="connsiteX839" fmla="*/ 72511 w 3993744"/>
              <a:gd name="connsiteY839" fmla="*/ 2652482 h 5835722"/>
              <a:gd name="connsiteX840" fmla="*/ 52734 w 3993744"/>
              <a:gd name="connsiteY840" fmla="*/ 2652482 h 5835722"/>
              <a:gd name="connsiteX841" fmla="*/ 532234 w 3993744"/>
              <a:gd name="connsiteY841" fmla="*/ 2570796 h 5835722"/>
              <a:gd name="connsiteX842" fmla="*/ 542120 w 3993744"/>
              <a:gd name="connsiteY842" fmla="*/ 2570796 h 5835722"/>
              <a:gd name="connsiteX843" fmla="*/ 552011 w 3993744"/>
              <a:gd name="connsiteY843" fmla="*/ 2607053 h 5835722"/>
              <a:gd name="connsiteX844" fmla="*/ 534308 w 3993744"/>
              <a:gd name="connsiteY844" fmla="*/ 2607053 h 5835722"/>
              <a:gd name="connsiteX845" fmla="*/ 532288 w 3993744"/>
              <a:gd name="connsiteY845" fmla="*/ 2612106 h 5835722"/>
              <a:gd name="connsiteX846" fmla="*/ 517457 w 3993744"/>
              <a:gd name="connsiteY846" fmla="*/ 2616225 h 5835722"/>
              <a:gd name="connsiteX847" fmla="*/ 500978 w 3993744"/>
              <a:gd name="connsiteY847" fmla="*/ 2616225 h 5835722"/>
              <a:gd name="connsiteX848" fmla="*/ 527343 w 3993744"/>
              <a:gd name="connsiteY848" fmla="*/ 2589858 h 5835722"/>
              <a:gd name="connsiteX849" fmla="*/ 532234 w 3993744"/>
              <a:gd name="connsiteY849" fmla="*/ 2589858 h 5835722"/>
              <a:gd name="connsiteX850" fmla="*/ 773635 w 3993744"/>
              <a:gd name="connsiteY850" fmla="*/ 2529697 h 5835722"/>
              <a:gd name="connsiteX851" fmla="*/ 772804 w 3993744"/>
              <a:gd name="connsiteY851" fmla="*/ 2531399 h 5835722"/>
              <a:gd name="connsiteX852" fmla="*/ 759826 w 3993744"/>
              <a:gd name="connsiteY852" fmla="*/ 2544789 h 5835722"/>
              <a:gd name="connsiteX853" fmla="*/ 742175 w 3993744"/>
              <a:gd name="connsiteY853" fmla="*/ 2559415 h 5835722"/>
              <a:gd name="connsiteX854" fmla="*/ 741522 w 3993744"/>
              <a:gd name="connsiteY854" fmla="*/ 2560085 h 5835722"/>
              <a:gd name="connsiteX855" fmla="*/ 720100 w 3993744"/>
              <a:gd name="connsiteY855" fmla="*/ 2597163 h 5835722"/>
              <a:gd name="connsiteX856" fmla="*/ 739874 w 3993744"/>
              <a:gd name="connsiteY856" fmla="*/ 2607053 h 5835722"/>
              <a:gd name="connsiteX857" fmla="*/ 710211 w 3993744"/>
              <a:gd name="connsiteY857" fmla="*/ 2679561 h 5835722"/>
              <a:gd name="connsiteX858" fmla="*/ 719275 w 3993744"/>
              <a:gd name="connsiteY858" fmla="*/ 2691921 h 5835722"/>
              <a:gd name="connsiteX859" fmla="*/ 740984 w 3993744"/>
              <a:gd name="connsiteY859" fmla="*/ 2695210 h 5835722"/>
              <a:gd name="connsiteX860" fmla="*/ 766242 w 3993744"/>
              <a:gd name="connsiteY860" fmla="*/ 2667875 h 5835722"/>
              <a:gd name="connsiteX861" fmla="*/ 766242 w 3993744"/>
              <a:gd name="connsiteY861" fmla="*/ 2659787 h 5835722"/>
              <a:gd name="connsiteX862" fmla="*/ 773716 w 3993744"/>
              <a:gd name="connsiteY862" fmla="*/ 2659787 h 5835722"/>
              <a:gd name="connsiteX863" fmla="*/ 800759 w 3993744"/>
              <a:gd name="connsiteY863" fmla="*/ 2630522 h 5835722"/>
              <a:gd name="connsiteX864" fmla="*/ 792608 w 3993744"/>
              <a:gd name="connsiteY864" fmla="*/ 2616940 h 5835722"/>
              <a:gd name="connsiteX865" fmla="*/ 793405 w 3993744"/>
              <a:gd name="connsiteY865" fmla="*/ 2615344 h 5835722"/>
              <a:gd name="connsiteX866" fmla="*/ 774320 w 3993744"/>
              <a:gd name="connsiteY866" fmla="*/ 2629498 h 5835722"/>
              <a:gd name="connsiteX867" fmla="*/ 764434 w 3993744"/>
              <a:gd name="connsiteY867" fmla="*/ 2629498 h 5835722"/>
              <a:gd name="connsiteX868" fmla="*/ 795134 w 3993744"/>
              <a:gd name="connsiteY868" fmla="*/ 2597163 h 5835722"/>
              <a:gd name="connsiteX869" fmla="*/ 782722 w 3993744"/>
              <a:gd name="connsiteY869" fmla="*/ 2597163 h 5835722"/>
              <a:gd name="connsiteX870" fmla="*/ 782722 w 3993744"/>
              <a:gd name="connsiteY870" fmla="*/ 2580683 h 5835722"/>
              <a:gd name="connsiteX871" fmla="*/ 801747 w 3993744"/>
              <a:gd name="connsiteY871" fmla="*/ 2590198 h 5835722"/>
              <a:gd name="connsiteX872" fmla="*/ 803098 w 3993744"/>
              <a:gd name="connsiteY872" fmla="*/ 2588774 h 5835722"/>
              <a:gd name="connsiteX873" fmla="*/ 809089 w 3993744"/>
              <a:gd name="connsiteY873" fmla="*/ 2570796 h 5835722"/>
              <a:gd name="connsiteX874" fmla="*/ 809089 w 3993744"/>
              <a:gd name="connsiteY874" fmla="*/ 2554316 h 5835722"/>
              <a:gd name="connsiteX875" fmla="*/ 781897 w 3993744"/>
              <a:gd name="connsiteY875" fmla="*/ 2547726 h 5835722"/>
              <a:gd name="connsiteX876" fmla="*/ 917370 w 3993744"/>
              <a:gd name="connsiteY876" fmla="*/ 2518581 h 5835722"/>
              <a:gd name="connsiteX877" fmla="*/ 891815 w 3993744"/>
              <a:gd name="connsiteY877" fmla="*/ 2535295 h 5835722"/>
              <a:gd name="connsiteX878" fmla="*/ 862537 w 3993744"/>
              <a:gd name="connsiteY878" fmla="*/ 2569633 h 5835722"/>
              <a:gd name="connsiteX879" fmla="*/ 26367 w 3993744"/>
              <a:gd name="connsiteY879" fmla="*/ 2500869 h 5835722"/>
              <a:gd name="connsiteX880" fmla="*/ 36253 w 3993744"/>
              <a:gd name="connsiteY880" fmla="*/ 2500869 h 5835722"/>
              <a:gd name="connsiteX881" fmla="*/ 36253 w 3993744"/>
              <a:gd name="connsiteY881" fmla="*/ 2510760 h 5835722"/>
              <a:gd name="connsiteX882" fmla="*/ 26367 w 3993744"/>
              <a:gd name="connsiteY882" fmla="*/ 2517349 h 5835722"/>
              <a:gd name="connsiteX883" fmla="*/ 36253 w 3993744"/>
              <a:gd name="connsiteY883" fmla="*/ 2537127 h 5835722"/>
              <a:gd name="connsiteX884" fmla="*/ 16481 w 3993744"/>
              <a:gd name="connsiteY884" fmla="*/ 2606340 h 5835722"/>
              <a:gd name="connsiteX885" fmla="*/ 16481 w 3993744"/>
              <a:gd name="connsiteY885" fmla="*/ 2642593 h 5835722"/>
              <a:gd name="connsiteX886" fmla="*/ 0 w 3993744"/>
              <a:gd name="connsiteY886" fmla="*/ 2642593 h 5835722"/>
              <a:gd name="connsiteX887" fmla="*/ 0 w 3993744"/>
              <a:gd name="connsiteY887" fmla="*/ 2599747 h 5835722"/>
              <a:gd name="connsiteX888" fmla="*/ 26367 w 3993744"/>
              <a:gd name="connsiteY888" fmla="*/ 2500869 h 5835722"/>
              <a:gd name="connsiteX889" fmla="*/ 349365 w 3993744"/>
              <a:gd name="connsiteY889" fmla="*/ 2474501 h 5835722"/>
              <a:gd name="connsiteX890" fmla="*/ 285918 w 3993744"/>
              <a:gd name="connsiteY890" fmla="*/ 2523939 h 5835722"/>
              <a:gd name="connsiteX891" fmla="*/ 270803 w 3993744"/>
              <a:gd name="connsiteY891" fmla="*/ 2539329 h 5835722"/>
              <a:gd name="connsiteX892" fmla="*/ 260991 w 3993744"/>
              <a:gd name="connsiteY892" fmla="*/ 2547425 h 5835722"/>
              <a:gd name="connsiteX893" fmla="*/ 255708 w 3993744"/>
              <a:gd name="connsiteY893" fmla="*/ 2554698 h 5835722"/>
              <a:gd name="connsiteX894" fmla="*/ 240598 w 3993744"/>
              <a:gd name="connsiteY894" fmla="*/ 2570083 h 5835722"/>
              <a:gd name="connsiteX895" fmla="*/ 213407 w 3993744"/>
              <a:gd name="connsiteY895" fmla="*/ 2612931 h 5835722"/>
              <a:gd name="connsiteX896" fmla="*/ 208232 w 3993744"/>
              <a:gd name="connsiteY896" fmla="*/ 2635515 h 5835722"/>
              <a:gd name="connsiteX897" fmla="*/ 204344 w 3993744"/>
              <a:gd name="connsiteY897" fmla="*/ 2652481 h 5835722"/>
              <a:gd name="connsiteX898" fmla="*/ 204344 w 3993744"/>
              <a:gd name="connsiteY898" fmla="*/ 2652482 h 5835722"/>
              <a:gd name="connsiteX899" fmla="*/ 208232 w 3993744"/>
              <a:gd name="connsiteY899" fmla="*/ 2635515 h 5835722"/>
              <a:gd name="connsiteX900" fmla="*/ 213407 w 3993744"/>
              <a:gd name="connsiteY900" fmla="*/ 2612932 h 5835722"/>
              <a:gd name="connsiteX901" fmla="*/ 255708 w 3993744"/>
              <a:gd name="connsiteY901" fmla="*/ 2554698 h 5835722"/>
              <a:gd name="connsiteX902" fmla="*/ 270803 w 3993744"/>
              <a:gd name="connsiteY902" fmla="*/ 2539329 h 5835722"/>
              <a:gd name="connsiteX903" fmla="*/ 349365 w 3993744"/>
              <a:gd name="connsiteY903" fmla="*/ 2474502 h 5835722"/>
              <a:gd name="connsiteX904" fmla="*/ 642700 w 3993744"/>
              <a:gd name="connsiteY904" fmla="*/ 2454729 h 5835722"/>
              <a:gd name="connsiteX905" fmla="*/ 659176 w 3993744"/>
              <a:gd name="connsiteY905" fmla="*/ 2454729 h 5835722"/>
              <a:gd name="connsiteX906" fmla="*/ 616333 w 3993744"/>
              <a:gd name="connsiteY906" fmla="*/ 2484393 h 5835722"/>
              <a:gd name="connsiteX907" fmla="*/ 642700 w 3993744"/>
              <a:gd name="connsiteY907" fmla="*/ 2454729 h 5835722"/>
              <a:gd name="connsiteX908" fmla="*/ 828866 w 3993744"/>
              <a:gd name="connsiteY908" fmla="*/ 2429072 h 5835722"/>
              <a:gd name="connsiteX909" fmla="*/ 765419 w 3993744"/>
              <a:gd name="connsiteY909" fmla="*/ 2478510 h 5835722"/>
              <a:gd name="connsiteX910" fmla="*/ 750304 w 3993744"/>
              <a:gd name="connsiteY910" fmla="*/ 2493900 h 5835722"/>
              <a:gd name="connsiteX911" fmla="*/ 740492 w 3993744"/>
              <a:gd name="connsiteY911" fmla="*/ 2501996 h 5835722"/>
              <a:gd name="connsiteX912" fmla="*/ 735209 w 3993744"/>
              <a:gd name="connsiteY912" fmla="*/ 2509269 h 5835722"/>
              <a:gd name="connsiteX913" fmla="*/ 720099 w 3993744"/>
              <a:gd name="connsiteY913" fmla="*/ 2524654 h 5835722"/>
              <a:gd name="connsiteX914" fmla="*/ 692908 w 3993744"/>
              <a:gd name="connsiteY914" fmla="*/ 2567502 h 5835722"/>
              <a:gd name="connsiteX915" fmla="*/ 687658 w 3993744"/>
              <a:gd name="connsiteY915" fmla="*/ 2590410 h 5835722"/>
              <a:gd name="connsiteX916" fmla="*/ 683844 w 3993744"/>
              <a:gd name="connsiteY916" fmla="*/ 2607052 h 5835722"/>
              <a:gd name="connsiteX917" fmla="*/ 683844 w 3993744"/>
              <a:gd name="connsiteY917" fmla="*/ 2607053 h 5835722"/>
              <a:gd name="connsiteX918" fmla="*/ 687658 w 3993744"/>
              <a:gd name="connsiteY918" fmla="*/ 2590410 h 5835722"/>
              <a:gd name="connsiteX919" fmla="*/ 692908 w 3993744"/>
              <a:gd name="connsiteY919" fmla="*/ 2567503 h 5835722"/>
              <a:gd name="connsiteX920" fmla="*/ 735209 w 3993744"/>
              <a:gd name="connsiteY920" fmla="*/ 2509269 h 5835722"/>
              <a:gd name="connsiteX921" fmla="*/ 750304 w 3993744"/>
              <a:gd name="connsiteY921" fmla="*/ 2493900 h 5835722"/>
              <a:gd name="connsiteX922" fmla="*/ 828866 w 3993744"/>
              <a:gd name="connsiteY922" fmla="*/ 2429074 h 5835722"/>
              <a:gd name="connsiteX923" fmla="*/ 418578 w 3993744"/>
              <a:gd name="connsiteY923" fmla="*/ 2411881 h 5835722"/>
              <a:gd name="connsiteX924" fmla="*/ 355955 w 3993744"/>
              <a:gd name="connsiteY924" fmla="*/ 2464615 h 5835722"/>
              <a:gd name="connsiteX925" fmla="*/ 355955 w 3993744"/>
              <a:gd name="connsiteY925" fmla="*/ 2464616 h 5835722"/>
              <a:gd name="connsiteX926" fmla="*/ 418578 w 3993744"/>
              <a:gd name="connsiteY926" fmla="*/ 2411883 h 5835722"/>
              <a:gd name="connsiteX927" fmla="*/ 438352 w 3993744"/>
              <a:gd name="connsiteY927" fmla="*/ 2411883 h 5835722"/>
              <a:gd name="connsiteX928" fmla="*/ 438352 w 3993744"/>
              <a:gd name="connsiteY928" fmla="*/ 2411881 h 5835722"/>
              <a:gd name="connsiteX929" fmla="*/ 898079 w 3993744"/>
              <a:gd name="connsiteY929" fmla="*/ 2366452 h 5835722"/>
              <a:gd name="connsiteX930" fmla="*/ 835456 w 3993744"/>
              <a:gd name="connsiteY930" fmla="*/ 2419186 h 5835722"/>
              <a:gd name="connsiteX931" fmla="*/ 835456 w 3993744"/>
              <a:gd name="connsiteY931" fmla="*/ 2419187 h 5835722"/>
              <a:gd name="connsiteX932" fmla="*/ 898079 w 3993744"/>
              <a:gd name="connsiteY932" fmla="*/ 2366454 h 5835722"/>
              <a:gd name="connsiteX933" fmla="*/ 917852 w 3993744"/>
              <a:gd name="connsiteY933" fmla="*/ 2366454 h 5835722"/>
              <a:gd name="connsiteX934" fmla="*/ 917852 w 3993744"/>
              <a:gd name="connsiteY934" fmla="*/ 2366452 h 5835722"/>
              <a:gd name="connsiteX935" fmla="*/ 204345 w 3993744"/>
              <a:gd name="connsiteY935" fmla="*/ 2052630 h 5835722"/>
              <a:gd name="connsiteX936" fmla="*/ 224122 w 3993744"/>
              <a:gd name="connsiteY936" fmla="*/ 2052630 h 5835722"/>
              <a:gd name="connsiteX937" fmla="*/ 224122 w 3993744"/>
              <a:gd name="connsiteY937" fmla="*/ 2062516 h 5835722"/>
              <a:gd name="connsiteX938" fmla="*/ 151611 w 3993744"/>
              <a:gd name="connsiteY938" fmla="*/ 2115250 h 5835722"/>
              <a:gd name="connsiteX939" fmla="*/ 141724 w 3993744"/>
              <a:gd name="connsiteY939" fmla="*/ 2098774 h 5835722"/>
              <a:gd name="connsiteX940" fmla="*/ 204345 w 3993744"/>
              <a:gd name="connsiteY940" fmla="*/ 2052630 h 5835722"/>
              <a:gd name="connsiteX941" fmla="*/ 151610 w 3993744"/>
              <a:gd name="connsiteY941" fmla="*/ 1983416 h 5835722"/>
              <a:gd name="connsiteX942" fmla="*/ 168089 w 3993744"/>
              <a:gd name="connsiteY942" fmla="*/ 1983416 h 5835722"/>
              <a:gd name="connsiteX943" fmla="*/ 52732 w 3993744"/>
              <a:gd name="connsiteY943" fmla="*/ 2082293 h 5835722"/>
              <a:gd name="connsiteX944" fmla="*/ 46142 w 3993744"/>
              <a:gd name="connsiteY944" fmla="*/ 2082293 h 5835722"/>
              <a:gd name="connsiteX945" fmla="*/ 46142 w 3993744"/>
              <a:gd name="connsiteY945" fmla="*/ 2072402 h 5835722"/>
              <a:gd name="connsiteX946" fmla="*/ 151610 w 3993744"/>
              <a:gd name="connsiteY946" fmla="*/ 1983416 h 5835722"/>
              <a:gd name="connsiteX947" fmla="*/ 1034910 w 3993744"/>
              <a:gd name="connsiteY947" fmla="*/ 1554948 h 5835722"/>
              <a:gd name="connsiteX948" fmla="*/ 1008543 w 3993744"/>
              <a:gd name="connsiteY948" fmla="*/ 1564834 h 5835722"/>
              <a:gd name="connsiteX949" fmla="*/ 1008543 w 3993744"/>
              <a:gd name="connsiteY949" fmla="*/ 1564836 h 5835722"/>
              <a:gd name="connsiteX950" fmla="*/ 1034910 w 3993744"/>
              <a:gd name="connsiteY950" fmla="*/ 1554950 h 5835722"/>
              <a:gd name="connsiteX951" fmla="*/ 955810 w 3993744"/>
              <a:gd name="connsiteY951" fmla="*/ 1376972 h 5835722"/>
              <a:gd name="connsiteX952" fmla="*/ 965696 w 3993744"/>
              <a:gd name="connsiteY952" fmla="*/ 1393453 h 5835722"/>
              <a:gd name="connsiteX953" fmla="*/ 936034 w 3993744"/>
              <a:gd name="connsiteY953" fmla="*/ 1409929 h 5835722"/>
              <a:gd name="connsiteX954" fmla="*/ 929443 w 3993744"/>
              <a:gd name="connsiteY954" fmla="*/ 1393453 h 5835722"/>
              <a:gd name="connsiteX955" fmla="*/ 1488043 w 3993744"/>
              <a:gd name="connsiteY955" fmla="*/ 1339642 h 5835722"/>
              <a:gd name="connsiteX956" fmla="*/ 1366971 w 3993744"/>
              <a:gd name="connsiteY956" fmla="*/ 1413430 h 5835722"/>
              <a:gd name="connsiteX957" fmla="*/ 1340890 w 3993744"/>
              <a:gd name="connsiteY957" fmla="*/ 1429500 h 5835722"/>
              <a:gd name="connsiteX958" fmla="*/ 1348793 w 3993744"/>
              <a:gd name="connsiteY958" fmla="*/ 1433713 h 5835722"/>
              <a:gd name="connsiteX959" fmla="*/ 1352912 w 3993744"/>
              <a:gd name="connsiteY959" fmla="*/ 1446895 h 5835722"/>
              <a:gd name="connsiteX960" fmla="*/ 1348021 w 3993744"/>
              <a:gd name="connsiteY960" fmla="*/ 1454230 h 5835722"/>
              <a:gd name="connsiteX961" fmla="*/ 1348021 w 3993744"/>
              <a:gd name="connsiteY961" fmla="*/ 1456071 h 5835722"/>
              <a:gd name="connsiteX962" fmla="*/ 1347783 w 3993744"/>
              <a:gd name="connsiteY962" fmla="*/ 1456786 h 5835722"/>
              <a:gd name="connsiteX963" fmla="*/ 1352912 w 3993744"/>
              <a:gd name="connsiteY963" fmla="*/ 1456786 h 5835722"/>
              <a:gd name="connsiteX964" fmla="*/ 1378455 w 3993744"/>
              <a:gd name="connsiteY964" fmla="*/ 1441130 h 5835722"/>
              <a:gd name="connsiteX965" fmla="*/ 1384274 w 3993744"/>
              <a:gd name="connsiteY965" fmla="*/ 1432165 h 5835722"/>
              <a:gd name="connsiteX966" fmla="*/ 1384274 w 3993744"/>
              <a:gd name="connsiteY966" fmla="*/ 1429704 h 5835722"/>
              <a:gd name="connsiteX967" fmla="*/ 1390866 w 3993744"/>
              <a:gd name="connsiteY967" fmla="*/ 1416521 h 5835722"/>
              <a:gd name="connsiteX968" fmla="*/ 1397147 w 3993744"/>
              <a:gd name="connsiteY968" fmla="*/ 1412334 h 5835722"/>
              <a:gd name="connsiteX969" fmla="*/ 1408942 w 3993744"/>
              <a:gd name="connsiteY969" fmla="*/ 1394163 h 5835722"/>
              <a:gd name="connsiteX970" fmla="*/ 1415532 w 3993744"/>
              <a:gd name="connsiteY970" fmla="*/ 1394163 h 5835722"/>
              <a:gd name="connsiteX971" fmla="*/ 1445195 w 3993744"/>
              <a:gd name="connsiteY971" fmla="*/ 1410642 h 5835722"/>
              <a:gd name="connsiteX972" fmla="*/ 1524299 w 3993744"/>
              <a:gd name="connsiteY972" fmla="*/ 1357909 h 5835722"/>
              <a:gd name="connsiteX973" fmla="*/ 1524299 w 3993744"/>
              <a:gd name="connsiteY973" fmla="*/ 1348023 h 5835722"/>
              <a:gd name="connsiteX974" fmla="*/ 1514410 w 3993744"/>
              <a:gd name="connsiteY974" fmla="*/ 1348023 h 5835722"/>
              <a:gd name="connsiteX975" fmla="*/ 1488043 w 3993744"/>
              <a:gd name="connsiteY975" fmla="*/ 1357909 h 5835722"/>
              <a:gd name="connsiteX976" fmla="*/ 1545772 w 3993744"/>
              <a:gd name="connsiteY976" fmla="*/ 1304459 h 5835722"/>
              <a:gd name="connsiteX977" fmla="*/ 1497797 w 3993744"/>
              <a:gd name="connsiteY977" fmla="*/ 1333698 h 5835722"/>
              <a:gd name="connsiteX978" fmla="*/ 1524299 w 3993744"/>
              <a:gd name="connsiteY978" fmla="*/ 1321651 h 5835722"/>
              <a:gd name="connsiteX979" fmla="*/ 1534186 w 3993744"/>
              <a:gd name="connsiteY979" fmla="*/ 1321651 h 5835722"/>
              <a:gd name="connsiteX980" fmla="*/ 1550666 w 3993744"/>
              <a:gd name="connsiteY980" fmla="*/ 1331542 h 5835722"/>
              <a:gd name="connsiteX981" fmla="*/ 1560422 w 3993744"/>
              <a:gd name="connsiteY981" fmla="*/ 1318926 h 5835722"/>
              <a:gd name="connsiteX982" fmla="*/ 1552367 w 3993744"/>
              <a:gd name="connsiteY982" fmla="*/ 1320940 h 5835722"/>
              <a:gd name="connsiteX983" fmla="*/ 1552367 w 3993744"/>
              <a:gd name="connsiteY983" fmla="*/ 1304459 h 5835722"/>
              <a:gd name="connsiteX984" fmla="*/ 1591136 w 3993744"/>
              <a:gd name="connsiteY984" fmla="*/ 1279210 h 5835722"/>
              <a:gd name="connsiteX985" fmla="*/ 1571317 w 3993744"/>
              <a:gd name="connsiteY985" fmla="*/ 1282212 h 5835722"/>
              <a:gd name="connsiteX986" fmla="*/ 1562253 w 3993744"/>
              <a:gd name="connsiteY986" fmla="*/ 1294574 h 5835722"/>
              <a:gd name="connsiteX987" fmla="*/ 1578734 w 3993744"/>
              <a:gd name="connsiteY987" fmla="*/ 1294574 h 5835722"/>
              <a:gd name="connsiteX988" fmla="*/ 1578734 w 3993744"/>
              <a:gd name="connsiteY988" fmla="*/ 1295247 h 5835722"/>
              <a:gd name="connsiteX989" fmla="*/ 1242551 w 3993744"/>
              <a:gd name="connsiteY989" fmla="*/ 1231949 h 5835722"/>
              <a:gd name="connsiteX990" fmla="*/ 1259030 w 3993744"/>
              <a:gd name="connsiteY990" fmla="*/ 1231949 h 5835722"/>
              <a:gd name="connsiteX991" fmla="*/ 1259030 w 3993744"/>
              <a:gd name="connsiteY991" fmla="*/ 1258316 h 5835722"/>
              <a:gd name="connsiteX992" fmla="*/ 1242551 w 3993744"/>
              <a:gd name="connsiteY992" fmla="*/ 1241840 h 5835722"/>
              <a:gd name="connsiteX993" fmla="*/ 1212886 w 3993744"/>
              <a:gd name="connsiteY993" fmla="*/ 1215470 h 5835722"/>
              <a:gd name="connsiteX994" fmla="*/ 1222777 w 3993744"/>
              <a:gd name="connsiteY994" fmla="*/ 1215470 h 5835722"/>
              <a:gd name="connsiteX995" fmla="*/ 1222777 w 3993744"/>
              <a:gd name="connsiteY995" fmla="*/ 1225360 h 5835722"/>
              <a:gd name="connsiteX996" fmla="*/ 1206298 w 3993744"/>
              <a:gd name="connsiteY996" fmla="*/ 1241840 h 5835722"/>
              <a:gd name="connsiteX997" fmla="*/ 1196410 w 3993744"/>
              <a:gd name="connsiteY997" fmla="*/ 1225360 h 5835722"/>
              <a:gd name="connsiteX998" fmla="*/ 1764251 w 3993744"/>
              <a:gd name="connsiteY998" fmla="*/ 1182880 h 5835722"/>
              <a:gd name="connsiteX999" fmla="*/ 1738530 w 3993744"/>
              <a:gd name="connsiteY999" fmla="*/ 1200619 h 5835722"/>
              <a:gd name="connsiteX1000" fmla="*/ 1738530 w 3993744"/>
              <a:gd name="connsiteY1000" fmla="*/ 1212888 h 5835722"/>
              <a:gd name="connsiteX1001" fmla="*/ 1726537 w 3993744"/>
              <a:gd name="connsiteY1001" fmla="*/ 1208891 h 5835722"/>
              <a:gd name="connsiteX1002" fmla="*/ 1688321 w 3993744"/>
              <a:gd name="connsiteY1002" fmla="*/ 1235246 h 5835722"/>
              <a:gd name="connsiteX1003" fmla="*/ 1686955 w 3993744"/>
              <a:gd name="connsiteY1003" fmla="*/ 1236033 h 5835722"/>
              <a:gd name="connsiteX1004" fmla="*/ 1692386 w 3993744"/>
              <a:gd name="connsiteY1004" fmla="*/ 1242552 h 5835722"/>
              <a:gd name="connsiteX1005" fmla="*/ 1702277 w 3993744"/>
              <a:gd name="connsiteY1005" fmla="*/ 1242552 h 5835722"/>
              <a:gd name="connsiteX1006" fmla="*/ 1738531 w 3993744"/>
              <a:gd name="connsiteY1006" fmla="*/ 1217009 h 5835722"/>
              <a:gd name="connsiteX1007" fmla="*/ 1847560 w 3993744"/>
              <a:gd name="connsiteY1007" fmla="*/ 1120206 h 5835722"/>
              <a:gd name="connsiteX1008" fmla="*/ 1807603 w 3993744"/>
              <a:gd name="connsiteY1008" fmla="*/ 1150319 h 5835722"/>
              <a:gd name="connsiteX1009" fmla="*/ 1834111 w 3993744"/>
              <a:gd name="connsiteY1009" fmla="*/ 1140379 h 5835722"/>
              <a:gd name="connsiteX1010" fmla="*/ 1364499 w 3993744"/>
              <a:gd name="connsiteY1010" fmla="*/ 1116595 h 5835722"/>
              <a:gd name="connsiteX1011" fmla="*/ 1384276 w 3993744"/>
              <a:gd name="connsiteY1011" fmla="*/ 1116595 h 5835722"/>
              <a:gd name="connsiteX1012" fmla="*/ 1357909 w 3993744"/>
              <a:gd name="connsiteY1012" fmla="*/ 1142962 h 5835722"/>
              <a:gd name="connsiteX1013" fmla="*/ 1348023 w 3993744"/>
              <a:gd name="connsiteY1013" fmla="*/ 1142962 h 5835722"/>
              <a:gd name="connsiteX1014" fmla="*/ 1348023 w 3993744"/>
              <a:gd name="connsiteY1014" fmla="*/ 1133071 h 5835722"/>
              <a:gd name="connsiteX1015" fmla="*/ 1364499 w 3993744"/>
              <a:gd name="connsiteY1015" fmla="*/ 1116595 h 5835722"/>
              <a:gd name="connsiteX1016" fmla="*/ 1427124 w 3993744"/>
              <a:gd name="connsiteY1016" fmla="*/ 1073749 h 5835722"/>
              <a:gd name="connsiteX1017" fmla="*/ 1446896 w 3993744"/>
              <a:gd name="connsiteY1017" fmla="*/ 1090225 h 5835722"/>
              <a:gd name="connsiteX1018" fmla="*/ 1427124 w 3993744"/>
              <a:gd name="connsiteY1018" fmla="*/ 1100116 h 5835722"/>
              <a:gd name="connsiteX1019" fmla="*/ 1410643 w 3993744"/>
              <a:gd name="connsiteY1019" fmla="*/ 1100116 h 5835722"/>
              <a:gd name="connsiteX1020" fmla="*/ 1410643 w 3993744"/>
              <a:gd name="connsiteY1020" fmla="*/ 1090225 h 5835722"/>
              <a:gd name="connsiteX1021" fmla="*/ 1427124 w 3993744"/>
              <a:gd name="connsiteY1021" fmla="*/ 1073749 h 5835722"/>
              <a:gd name="connsiteX1022" fmla="*/ 1463375 w 3993744"/>
              <a:gd name="connsiteY1022" fmla="*/ 1053974 h 5835722"/>
              <a:gd name="connsiteX1023" fmla="*/ 1489742 w 3993744"/>
              <a:gd name="connsiteY1023" fmla="*/ 1063860 h 5835722"/>
              <a:gd name="connsiteX1024" fmla="*/ 1489742 w 3993744"/>
              <a:gd name="connsiteY1024" fmla="*/ 1090227 h 5835722"/>
              <a:gd name="connsiteX1025" fmla="*/ 1473266 w 3993744"/>
              <a:gd name="connsiteY1025" fmla="*/ 1090227 h 5835722"/>
              <a:gd name="connsiteX1026" fmla="*/ 1598512 w 3993744"/>
              <a:gd name="connsiteY1026" fmla="*/ 991351 h 5835722"/>
              <a:gd name="connsiteX1027" fmla="*/ 1526001 w 3993744"/>
              <a:gd name="connsiteY1027" fmla="*/ 1053972 h 5835722"/>
              <a:gd name="connsiteX1028" fmla="*/ 1509520 w 3993744"/>
              <a:gd name="connsiteY1028" fmla="*/ 1053972 h 5835722"/>
              <a:gd name="connsiteX1029" fmla="*/ 1489744 w 3993744"/>
              <a:gd name="connsiteY1029" fmla="*/ 1037491 h 5835722"/>
              <a:gd name="connsiteX1030" fmla="*/ 1509520 w 3993744"/>
              <a:gd name="connsiteY1030" fmla="*/ 1027605 h 5835722"/>
              <a:gd name="connsiteX1031" fmla="*/ 1526001 w 3993744"/>
              <a:gd name="connsiteY1031" fmla="*/ 1037491 h 5835722"/>
              <a:gd name="connsiteX1032" fmla="*/ 1598512 w 3993744"/>
              <a:gd name="connsiteY1032" fmla="*/ 991351 h 5835722"/>
              <a:gd name="connsiteX1033" fmla="*/ 1776489 w 3993744"/>
              <a:gd name="connsiteY1033" fmla="*/ 849627 h 5835722"/>
              <a:gd name="connsiteX1034" fmla="*/ 1786376 w 3993744"/>
              <a:gd name="connsiteY1034" fmla="*/ 866108 h 5835722"/>
              <a:gd name="connsiteX1035" fmla="*/ 1750122 w 3993744"/>
              <a:gd name="connsiteY1035" fmla="*/ 892473 h 5835722"/>
              <a:gd name="connsiteX1036" fmla="*/ 1740233 w 3993744"/>
              <a:gd name="connsiteY1036" fmla="*/ 892473 h 5835722"/>
              <a:gd name="connsiteX1037" fmla="*/ 1740233 w 3993744"/>
              <a:gd name="connsiteY1037" fmla="*/ 885880 h 5835722"/>
              <a:gd name="connsiteX1038" fmla="*/ 1776489 w 3993744"/>
              <a:gd name="connsiteY1038" fmla="*/ 849627 h 5835722"/>
              <a:gd name="connsiteX1039" fmla="*/ 3148846 w 3993744"/>
              <a:gd name="connsiteY1039" fmla="*/ 834738 h 5835722"/>
              <a:gd name="connsiteX1040" fmla="*/ 3127396 w 3993744"/>
              <a:gd name="connsiteY1040" fmla="*/ 845140 h 5835722"/>
              <a:gd name="connsiteX1041" fmla="*/ 3127397 w 3993744"/>
              <a:gd name="connsiteY1041" fmla="*/ 845142 h 5835722"/>
              <a:gd name="connsiteX1042" fmla="*/ 3148846 w 3993744"/>
              <a:gd name="connsiteY1042" fmla="*/ 834740 h 5835722"/>
              <a:gd name="connsiteX1043" fmla="*/ 2106077 w 3993744"/>
              <a:gd name="connsiteY1043" fmla="*/ 671649 h 5835722"/>
              <a:gd name="connsiteX1044" fmla="*/ 2026976 w 3993744"/>
              <a:gd name="connsiteY1044" fmla="*/ 777116 h 5835722"/>
              <a:gd name="connsiteX1045" fmla="*/ 2026976 w 3993744"/>
              <a:gd name="connsiteY1045" fmla="*/ 787002 h 5835722"/>
              <a:gd name="connsiteX1046" fmla="*/ 2026978 w 3993744"/>
              <a:gd name="connsiteY1046" fmla="*/ 787002 h 5835722"/>
              <a:gd name="connsiteX1047" fmla="*/ 2026978 w 3993744"/>
              <a:gd name="connsiteY1047" fmla="*/ 777118 h 5835722"/>
              <a:gd name="connsiteX1048" fmla="*/ 2106078 w 3993744"/>
              <a:gd name="connsiteY1048" fmla="*/ 671650 h 5835722"/>
              <a:gd name="connsiteX1049" fmla="*/ 2115963 w 3993744"/>
              <a:gd name="connsiteY1049" fmla="*/ 671650 h 5835722"/>
              <a:gd name="connsiteX1050" fmla="*/ 2115963 w 3993744"/>
              <a:gd name="connsiteY1050" fmla="*/ 671649 h 5835722"/>
              <a:gd name="connsiteX1051" fmla="*/ 2585577 w 3993744"/>
              <a:gd name="connsiteY1051" fmla="*/ 626221 h 5835722"/>
              <a:gd name="connsiteX1052" fmla="*/ 2526251 w 3993744"/>
              <a:gd name="connsiteY1052" fmla="*/ 693787 h 5835722"/>
              <a:gd name="connsiteX1053" fmla="*/ 2520442 w 3993744"/>
              <a:gd name="connsiteY1053" fmla="*/ 702663 h 5835722"/>
              <a:gd name="connsiteX1054" fmla="*/ 2520442 w 3993744"/>
              <a:gd name="connsiteY1054" fmla="*/ 702666 h 5835722"/>
              <a:gd name="connsiteX1055" fmla="*/ 2526253 w 3993744"/>
              <a:gd name="connsiteY1055" fmla="*/ 693789 h 5835722"/>
              <a:gd name="connsiteX1056" fmla="*/ 2585578 w 3993744"/>
              <a:gd name="connsiteY1056" fmla="*/ 626222 h 5835722"/>
              <a:gd name="connsiteX1057" fmla="*/ 2595463 w 3993744"/>
              <a:gd name="connsiteY1057" fmla="*/ 626222 h 5835722"/>
              <a:gd name="connsiteX1058" fmla="*/ 2595463 w 3993744"/>
              <a:gd name="connsiteY1058" fmla="*/ 626221 h 5835722"/>
              <a:gd name="connsiteX1059" fmla="*/ 1954467 w 3993744"/>
              <a:gd name="connsiteY1059" fmla="*/ 625507 h 5835722"/>
              <a:gd name="connsiteX1060" fmla="*/ 1964353 w 3993744"/>
              <a:gd name="connsiteY1060" fmla="*/ 641988 h 5835722"/>
              <a:gd name="connsiteX1061" fmla="*/ 1937987 w 3993744"/>
              <a:gd name="connsiteY1061" fmla="*/ 661760 h 5835722"/>
              <a:gd name="connsiteX1062" fmla="*/ 1928100 w 3993744"/>
              <a:gd name="connsiteY1062" fmla="*/ 641988 h 5835722"/>
              <a:gd name="connsiteX1063" fmla="*/ 2188473 w 3993744"/>
              <a:gd name="connsiteY1063" fmla="*/ 599138 h 5835722"/>
              <a:gd name="connsiteX1064" fmla="*/ 2152217 w 3993744"/>
              <a:gd name="connsiteY1064" fmla="*/ 625505 h 5835722"/>
              <a:gd name="connsiteX1065" fmla="*/ 2152217 w 3993744"/>
              <a:gd name="connsiteY1065" fmla="*/ 625507 h 5835722"/>
              <a:gd name="connsiteX1066" fmla="*/ 2188473 w 3993744"/>
              <a:gd name="connsiteY1066" fmla="*/ 599140 h 5835722"/>
              <a:gd name="connsiteX1067" fmla="*/ 2195062 w 3993744"/>
              <a:gd name="connsiteY1067" fmla="*/ 599140 h 5835722"/>
              <a:gd name="connsiteX1068" fmla="*/ 2195063 w 3993744"/>
              <a:gd name="connsiteY1068" fmla="*/ 599138 h 5835722"/>
              <a:gd name="connsiteX1069" fmla="*/ 2667973 w 3993744"/>
              <a:gd name="connsiteY1069" fmla="*/ 553710 h 5835722"/>
              <a:gd name="connsiteX1070" fmla="*/ 2631717 w 3993744"/>
              <a:gd name="connsiteY1070" fmla="*/ 580077 h 5835722"/>
              <a:gd name="connsiteX1071" fmla="*/ 2631717 w 3993744"/>
              <a:gd name="connsiteY1071" fmla="*/ 580078 h 5835722"/>
              <a:gd name="connsiteX1072" fmla="*/ 2667973 w 3993744"/>
              <a:gd name="connsiteY1072" fmla="*/ 553712 h 5835722"/>
              <a:gd name="connsiteX1073" fmla="*/ 2674562 w 3993744"/>
              <a:gd name="connsiteY1073" fmla="*/ 553712 h 5835722"/>
              <a:gd name="connsiteX1074" fmla="*/ 2674563 w 3993744"/>
              <a:gd name="connsiteY1074" fmla="*/ 553710 h 5835722"/>
              <a:gd name="connsiteX1075" fmla="*/ 2026978 w 3993744"/>
              <a:gd name="connsiteY1075" fmla="*/ 500262 h 5835722"/>
              <a:gd name="connsiteX1076" fmla="*/ 2036864 w 3993744"/>
              <a:gd name="connsiteY1076" fmla="*/ 500262 h 5835722"/>
              <a:gd name="connsiteX1077" fmla="*/ 2036864 w 3993744"/>
              <a:gd name="connsiteY1077" fmla="*/ 510150 h 5835722"/>
              <a:gd name="connsiteX1078" fmla="*/ 2007201 w 3993744"/>
              <a:gd name="connsiteY1078" fmla="*/ 546406 h 5835722"/>
              <a:gd name="connsiteX1079" fmla="*/ 2000607 w 3993744"/>
              <a:gd name="connsiteY1079" fmla="*/ 536520 h 5835722"/>
              <a:gd name="connsiteX1080" fmla="*/ 2026978 w 3993744"/>
              <a:gd name="connsiteY1080" fmla="*/ 500262 h 5835722"/>
              <a:gd name="connsiteX1081" fmla="*/ 2277460 w 3993744"/>
              <a:gd name="connsiteY1081" fmla="*/ 483781 h 5835722"/>
              <a:gd name="connsiteX1082" fmla="*/ 2241207 w 3993744"/>
              <a:gd name="connsiteY1082" fmla="*/ 510148 h 5835722"/>
              <a:gd name="connsiteX1083" fmla="*/ 2241207 w 3993744"/>
              <a:gd name="connsiteY1083" fmla="*/ 520037 h 5835722"/>
              <a:gd name="connsiteX1084" fmla="*/ 2241209 w 3993744"/>
              <a:gd name="connsiteY1084" fmla="*/ 520037 h 5835722"/>
              <a:gd name="connsiteX1085" fmla="*/ 2241209 w 3993744"/>
              <a:gd name="connsiteY1085" fmla="*/ 510150 h 5835722"/>
              <a:gd name="connsiteX1086" fmla="*/ 2250272 w 3993744"/>
              <a:gd name="connsiteY1086" fmla="*/ 496968 h 5835722"/>
              <a:gd name="connsiteX1087" fmla="*/ 2277460 w 3993744"/>
              <a:gd name="connsiteY1087" fmla="*/ 483783 h 5835722"/>
              <a:gd name="connsiteX1088" fmla="*/ 2506478 w 3993744"/>
              <a:gd name="connsiteY1088" fmla="*/ 454834 h 5835722"/>
              <a:gd name="connsiteX1089" fmla="*/ 2516364 w 3993744"/>
              <a:gd name="connsiteY1089" fmla="*/ 454834 h 5835722"/>
              <a:gd name="connsiteX1090" fmla="*/ 2516364 w 3993744"/>
              <a:gd name="connsiteY1090" fmla="*/ 464722 h 5835722"/>
              <a:gd name="connsiteX1091" fmla="*/ 2486701 w 3993744"/>
              <a:gd name="connsiteY1091" fmla="*/ 500978 h 5835722"/>
              <a:gd name="connsiteX1092" fmla="*/ 2480107 w 3993744"/>
              <a:gd name="connsiteY1092" fmla="*/ 491092 h 5835722"/>
              <a:gd name="connsiteX1093" fmla="*/ 2506478 w 3993744"/>
              <a:gd name="connsiteY1093" fmla="*/ 454834 h 5835722"/>
              <a:gd name="connsiteX1094" fmla="*/ 2756960 w 3993744"/>
              <a:gd name="connsiteY1094" fmla="*/ 438353 h 5835722"/>
              <a:gd name="connsiteX1095" fmla="*/ 2720707 w 3993744"/>
              <a:gd name="connsiteY1095" fmla="*/ 464720 h 5835722"/>
              <a:gd name="connsiteX1096" fmla="*/ 2720707 w 3993744"/>
              <a:gd name="connsiteY1096" fmla="*/ 474609 h 5835722"/>
              <a:gd name="connsiteX1097" fmla="*/ 2720709 w 3993744"/>
              <a:gd name="connsiteY1097" fmla="*/ 474609 h 5835722"/>
              <a:gd name="connsiteX1098" fmla="*/ 2720709 w 3993744"/>
              <a:gd name="connsiteY1098" fmla="*/ 464722 h 5835722"/>
              <a:gd name="connsiteX1099" fmla="*/ 2729772 w 3993744"/>
              <a:gd name="connsiteY1099" fmla="*/ 451540 h 5835722"/>
              <a:gd name="connsiteX1100" fmla="*/ 2756960 w 3993744"/>
              <a:gd name="connsiteY1100" fmla="*/ 438355 h 5835722"/>
              <a:gd name="connsiteX1101" fmla="*/ 2142330 w 3993744"/>
              <a:gd name="connsiteY1101" fmla="*/ 427750 h 5835722"/>
              <a:gd name="connsiteX1102" fmla="*/ 2142330 w 3993744"/>
              <a:gd name="connsiteY1102" fmla="*/ 473894 h 5835722"/>
              <a:gd name="connsiteX1103" fmla="*/ 2142331 w 3993744"/>
              <a:gd name="connsiteY1103" fmla="*/ 473894 h 5835722"/>
              <a:gd name="connsiteX1104" fmla="*/ 2142331 w 3993744"/>
              <a:gd name="connsiteY1104" fmla="*/ 427752 h 5835722"/>
              <a:gd name="connsiteX1105" fmla="*/ 2152217 w 3993744"/>
              <a:gd name="connsiteY1105" fmla="*/ 427752 h 5835722"/>
              <a:gd name="connsiteX1106" fmla="*/ 2152217 w 3993744"/>
              <a:gd name="connsiteY1106" fmla="*/ 427750 h 5835722"/>
              <a:gd name="connsiteX1107" fmla="*/ 2621830 w 3993744"/>
              <a:gd name="connsiteY1107" fmla="*/ 382322 h 5835722"/>
              <a:gd name="connsiteX1108" fmla="*/ 2621830 w 3993744"/>
              <a:gd name="connsiteY1108" fmla="*/ 428465 h 5835722"/>
              <a:gd name="connsiteX1109" fmla="*/ 2621831 w 3993744"/>
              <a:gd name="connsiteY1109" fmla="*/ 428465 h 5835722"/>
              <a:gd name="connsiteX1110" fmla="*/ 2621831 w 3993744"/>
              <a:gd name="connsiteY1110" fmla="*/ 382324 h 5835722"/>
              <a:gd name="connsiteX1111" fmla="*/ 2631717 w 3993744"/>
              <a:gd name="connsiteY1111" fmla="*/ 382324 h 5835722"/>
              <a:gd name="connsiteX1112" fmla="*/ 2631717 w 3993744"/>
              <a:gd name="connsiteY1112" fmla="*/ 382322 h 5835722"/>
              <a:gd name="connsiteX1113" fmla="*/ 2710821 w 3993744"/>
              <a:gd name="connsiteY1113" fmla="*/ 0 h 5835722"/>
              <a:gd name="connsiteX1114" fmla="*/ 2933294 w 3993744"/>
              <a:gd name="connsiteY1114" fmla="*/ 422698 h 5835722"/>
              <a:gd name="connsiteX1115" fmla="*/ 2953506 w 3993744"/>
              <a:gd name="connsiteY1115" fmla="*/ 490991 h 5835722"/>
              <a:gd name="connsiteX1116" fmla="*/ 2990808 w 3993744"/>
              <a:gd name="connsiteY1116" fmla="*/ 544019 h 5835722"/>
              <a:gd name="connsiteX1117" fmla="*/ 2991925 w 3993744"/>
              <a:gd name="connsiteY1117" fmla="*/ 546067 h 5835722"/>
              <a:gd name="connsiteX1118" fmla="*/ 2996413 w 3993744"/>
              <a:gd name="connsiteY1118" fmla="*/ 528015 h 5835722"/>
              <a:gd name="connsiteX1119" fmla="*/ 3033492 w 3993744"/>
              <a:gd name="connsiteY1119" fmla="*/ 475485 h 5835722"/>
              <a:gd name="connsiteX1120" fmla="*/ 3040082 w 3993744"/>
              <a:gd name="connsiteY1120" fmla="*/ 475485 h 5835722"/>
              <a:gd name="connsiteX1121" fmla="*/ 3040082 w 3993744"/>
              <a:gd name="connsiteY1121" fmla="*/ 485376 h 5835722"/>
              <a:gd name="connsiteX1122" fmla="*/ 3033492 w 3993744"/>
              <a:gd name="connsiteY1122" fmla="*/ 505148 h 5835722"/>
              <a:gd name="connsiteX1123" fmla="*/ 3049973 w 3993744"/>
              <a:gd name="connsiteY1123" fmla="*/ 505148 h 5835722"/>
              <a:gd name="connsiteX1124" fmla="*/ 3076340 w 3993744"/>
              <a:gd name="connsiteY1124" fmla="*/ 495262 h 5835722"/>
              <a:gd name="connsiteX1125" fmla="*/ 3086226 w 3993744"/>
              <a:gd name="connsiteY1125" fmla="*/ 511741 h 5835722"/>
              <a:gd name="connsiteX1126" fmla="*/ 3076340 w 3993744"/>
              <a:gd name="connsiteY1126" fmla="*/ 538108 h 5835722"/>
              <a:gd name="connsiteX1127" fmla="*/ 3096114 w 3993744"/>
              <a:gd name="connsiteY1127" fmla="*/ 531515 h 5835722"/>
              <a:gd name="connsiteX1128" fmla="*/ 3102707 w 3993744"/>
              <a:gd name="connsiteY1128" fmla="*/ 531515 h 5835722"/>
              <a:gd name="connsiteX1129" fmla="*/ 3112593 w 3993744"/>
              <a:gd name="connsiteY1129" fmla="*/ 574363 h 5835722"/>
              <a:gd name="connsiteX1130" fmla="*/ 3122479 w 3993744"/>
              <a:gd name="connsiteY1130" fmla="*/ 574363 h 5835722"/>
              <a:gd name="connsiteX1131" fmla="*/ 3122479 w 3993744"/>
              <a:gd name="connsiteY1131" fmla="*/ 557882 h 5835722"/>
              <a:gd name="connsiteX1132" fmla="*/ 3112593 w 3993744"/>
              <a:gd name="connsiteY1132" fmla="*/ 547996 h 5835722"/>
              <a:gd name="connsiteX1133" fmla="*/ 3129074 w 3993744"/>
              <a:gd name="connsiteY1133" fmla="*/ 547996 h 5835722"/>
              <a:gd name="connsiteX1134" fmla="*/ 3148846 w 3993744"/>
              <a:gd name="connsiteY1134" fmla="*/ 574363 h 5835722"/>
              <a:gd name="connsiteX1135" fmla="*/ 3155441 w 3993744"/>
              <a:gd name="connsiteY1135" fmla="*/ 574363 h 5835722"/>
              <a:gd name="connsiteX1136" fmla="*/ 3155441 w 3993744"/>
              <a:gd name="connsiteY1136" fmla="*/ 547996 h 5835722"/>
              <a:gd name="connsiteX1137" fmla="*/ 3102707 w 3993744"/>
              <a:gd name="connsiteY1137" fmla="*/ 422752 h 5835722"/>
              <a:gd name="connsiteX1138" fmla="*/ 3102707 w 3993744"/>
              <a:gd name="connsiteY1138" fmla="*/ 396385 h 5835722"/>
              <a:gd name="connsiteX1139" fmla="*/ 3379561 w 3993744"/>
              <a:gd name="connsiteY1139" fmla="*/ 1002829 h 5835722"/>
              <a:gd name="connsiteX1140" fmla="*/ 3432295 w 3993744"/>
              <a:gd name="connsiteY1140" fmla="*/ 1362081 h 5835722"/>
              <a:gd name="connsiteX1141" fmla="*/ 3425702 w 3993744"/>
              <a:gd name="connsiteY1141" fmla="*/ 1378562 h 5835722"/>
              <a:gd name="connsiteX1142" fmla="*/ 3432295 w 3993744"/>
              <a:gd name="connsiteY1142" fmla="*/ 1404928 h 5835722"/>
              <a:gd name="connsiteX1143" fmla="*/ 3426655 w 3993744"/>
              <a:gd name="connsiteY1143" fmla="*/ 1404928 h 5835722"/>
              <a:gd name="connsiteX1144" fmla="*/ 3456852 w 3993744"/>
              <a:gd name="connsiteY1144" fmla="*/ 1462303 h 5835722"/>
              <a:gd name="connsiteX1145" fmla="*/ 3575504 w 3993744"/>
              <a:gd name="connsiteY1145" fmla="*/ 1808371 h 5835722"/>
              <a:gd name="connsiteX1146" fmla="*/ 3601872 w 3993744"/>
              <a:gd name="connsiteY1146" fmla="*/ 1941032 h 5835722"/>
              <a:gd name="connsiteX1147" fmla="*/ 3607515 w 3993744"/>
              <a:gd name="connsiteY1147" fmla="*/ 1984502 h 5835722"/>
              <a:gd name="connsiteX1148" fmla="*/ 3643955 w 3993744"/>
              <a:gd name="connsiteY1148" fmla="*/ 2036306 h 5835722"/>
              <a:gd name="connsiteX1149" fmla="*/ 3836765 w 3993744"/>
              <a:gd name="connsiteY1149" fmla="*/ 2523273 h 5835722"/>
              <a:gd name="connsiteX1150" fmla="*/ 3863133 w 3993744"/>
              <a:gd name="connsiteY1150" fmla="*/ 2655934 h 5835722"/>
              <a:gd name="connsiteX1151" fmla="*/ 3872205 w 3993744"/>
              <a:gd name="connsiteY1151" fmla="*/ 2725816 h 5835722"/>
              <a:gd name="connsiteX1152" fmla="*/ 3886629 w 3993744"/>
              <a:gd name="connsiteY1152" fmla="*/ 2762246 h 5835722"/>
              <a:gd name="connsiteX1153" fmla="*/ 3941010 w 3993744"/>
              <a:gd name="connsiteY1153" fmla="*/ 2945992 h 5835722"/>
              <a:gd name="connsiteX1154" fmla="*/ 3993744 w 3993744"/>
              <a:gd name="connsiteY1154" fmla="*/ 3305244 h 5835722"/>
              <a:gd name="connsiteX1155" fmla="*/ 3987151 w 3993744"/>
              <a:gd name="connsiteY1155" fmla="*/ 3321725 h 5835722"/>
              <a:gd name="connsiteX1156" fmla="*/ 3993744 w 3993744"/>
              <a:gd name="connsiteY1156" fmla="*/ 3348092 h 5835722"/>
              <a:gd name="connsiteX1157" fmla="*/ 3987151 w 3993744"/>
              <a:gd name="connsiteY1157" fmla="*/ 3348092 h 5835722"/>
              <a:gd name="connsiteX1158" fmla="*/ 3993744 w 3993744"/>
              <a:gd name="connsiteY1158" fmla="*/ 3367869 h 5835722"/>
              <a:gd name="connsiteX1159" fmla="*/ 3993744 w 3993744"/>
              <a:gd name="connsiteY1159" fmla="*/ 3374458 h 5835722"/>
              <a:gd name="connsiteX1160" fmla="*/ 3987151 w 3993744"/>
              <a:gd name="connsiteY1160" fmla="*/ 3384345 h 5835722"/>
              <a:gd name="connsiteX1161" fmla="*/ 3993744 w 3993744"/>
              <a:gd name="connsiteY1161" fmla="*/ 3394236 h 5835722"/>
              <a:gd name="connsiteX1162" fmla="*/ 3960784 w 3993744"/>
              <a:gd name="connsiteY1162" fmla="*/ 3615060 h 5835722"/>
              <a:gd name="connsiteX1163" fmla="*/ 3967377 w 3993744"/>
              <a:gd name="connsiteY1163" fmla="*/ 3634834 h 5835722"/>
              <a:gd name="connsiteX1164" fmla="*/ 3967377 w 3993744"/>
              <a:gd name="connsiteY1164" fmla="*/ 3641427 h 5835722"/>
              <a:gd name="connsiteX1165" fmla="*/ 3914643 w 3993744"/>
              <a:gd name="connsiteY1165" fmla="*/ 3704047 h 5835722"/>
              <a:gd name="connsiteX1166" fmla="*/ 3904754 w 3993744"/>
              <a:gd name="connsiteY1166" fmla="*/ 3697457 h 5835722"/>
              <a:gd name="connsiteX1167" fmla="*/ 3861906 w 3993744"/>
              <a:gd name="connsiteY1167" fmla="*/ 3796335 h 5835722"/>
              <a:gd name="connsiteX1168" fmla="*/ 3842133 w 3993744"/>
              <a:gd name="connsiteY1168" fmla="*/ 3796335 h 5835722"/>
              <a:gd name="connsiteX1169" fmla="*/ 3842133 w 3993744"/>
              <a:gd name="connsiteY1169" fmla="*/ 3760077 h 5835722"/>
              <a:gd name="connsiteX1170" fmla="*/ 3835539 w 3993744"/>
              <a:gd name="connsiteY1170" fmla="*/ 3760077 h 5835722"/>
              <a:gd name="connsiteX1171" fmla="*/ 3835539 w 3993744"/>
              <a:gd name="connsiteY1171" fmla="*/ 3750191 h 5835722"/>
              <a:gd name="connsiteX1172" fmla="*/ 3861906 w 3993744"/>
              <a:gd name="connsiteY1172" fmla="*/ 3750191 h 5835722"/>
              <a:gd name="connsiteX1173" fmla="*/ 3861906 w 3993744"/>
              <a:gd name="connsiteY1173" fmla="*/ 3733712 h 5835722"/>
              <a:gd name="connsiteX1174" fmla="*/ 3835539 w 3993744"/>
              <a:gd name="connsiteY1174" fmla="*/ 3733712 h 5835722"/>
              <a:gd name="connsiteX1175" fmla="*/ 3766470 w 3993744"/>
              <a:gd name="connsiteY1175" fmla="*/ 3811948 h 5835722"/>
              <a:gd name="connsiteX1176" fmla="*/ 3772071 w 3993744"/>
              <a:gd name="connsiteY1176" fmla="*/ 3855094 h 5835722"/>
              <a:gd name="connsiteX1177" fmla="*/ 3785254 w 3993744"/>
              <a:gd name="connsiteY1177" fmla="*/ 3980131 h 5835722"/>
              <a:gd name="connsiteX1178" fmla="*/ 3778661 w 3993744"/>
              <a:gd name="connsiteY1178" fmla="*/ 3996612 h 5835722"/>
              <a:gd name="connsiteX1179" fmla="*/ 3785254 w 3993744"/>
              <a:gd name="connsiteY1179" fmla="*/ 4022979 h 5835722"/>
              <a:gd name="connsiteX1180" fmla="*/ 3778661 w 3993744"/>
              <a:gd name="connsiteY1180" fmla="*/ 4022979 h 5835722"/>
              <a:gd name="connsiteX1181" fmla="*/ 3785254 w 3993744"/>
              <a:gd name="connsiteY1181" fmla="*/ 4042756 h 5835722"/>
              <a:gd name="connsiteX1182" fmla="*/ 3785254 w 3993744"/>
              <a:gd name="connsiteY1182" fmla="*/ 4049345 h 5835722"/>
              <a:gd name="connsiteX1183" fmla="*/ 3778661 w 3993744"/>
              <a:gd name="connsiteY1183" fmla="*/ 4059232 h 5835722"/>
              <a:gd name="connsiteX1184" fmla="*/ 3785254 w 3993744"/>
              <a:gd name="connsiteY1184" fmla="*/ 4069123 h 5835722"/>
              <a:gd name="connsiteX1185" fmla="*/ 3752294 w 3993744"/>
              <a:gd name="connsiteY1185" fmla="*/ 4289947 h 5835722"/>
              <a:gd name="connsiteX1186" fmla="*/ 3758887 w 3993744"/>
              <a:gd name="connsiteY1186" fmla="*/ 4309721 h 5835722"/>
              <a:gd name="connsiteX1187" fmla="*/ 3758887 w 3993744"/>
              <a:gd name="connsiteY1187" fmla="*/ 4316314 h 5835722"/>
              <a:gd name="connsiteX1188" fmla="*/ 3706153 w 3993744"/>
              <a:gd name="connsiteY1188" fmla="*/ 4378934 h 5835722"/>
              <a:gd name="connsiteX1189" fmla="*/ 3696264 w 3993744"/>
              <a:gd name="connsiteY1189" fmla="*/ 4372344 h 5835722"/>
              <a:gd name="connsiteX1190" fmla="*/ 3653416 w 3993744"/>
              <a:gd name="connsiteY1190" fmla="*/ 4471222 h 5835722"/>
              <a:gd name="connsiteX1191" fmla="*/ 3633643 w 3993744"/>
              <a:gd name="connsiteY1191" fmla="*/ 4471222 h 5835722"/>
              <a:gd name="connsiteX1192" fmla="*/ 3633643 w 3993744"/>
              <a:gd name="connsiteY1192" fmla="*/ 4434964 h 5835722"/>
              <a:gd name="connsiteX1193" fmla="*/ 3627049 w 3993744"/>
              <a:gd name="connsiteY1193" fmla="*/ 4434964 h 5835722"/>
              <a:gd name="connsiteX1194" fmla="*/ 3627049 w 3993744"/>
              <a:gd name="connsiteY1194" fmla="*/ 4425078 h 5835722"/>
              <a:gd name="connsiteX1195" fmla="*/ 3653416 w 3993744"/>
              <a:gd name="connsiteY1195" fmla="*/ 4425078 h 5835722"/>
              <a:gd name="connsiteX1196" fmla="*/ 3653416 w 3993744"/>
              <a:gd name="connsiteY1196" fmla="*/ 4408599 h 5835722"/>
              <a:gd name="connsiteX1197" fmla="*/ 3627049 w 3993744"/>
              <a:gd name="connsiteY1197" fmla="*/ 4408599 h 5835722"/>
              <a:gd name="connsiteX1198" fmla="*/ 3261207 w 3993744"/>
              <a:gd name="connsiteY1198" fmla="*/ 4754666 h 5835722"/>
              <a:gd name="connsiteX1199" fmla="*/ 2984353 w 3993744"/>
              <a:gd name="connsiteY1199" fmla="*/ 4932644 h 5835722"/>
              <a:gd name="connsiteX1200" fmla="*/ 2921728 w 3993744"/>
              <a:gd name="connsiteY1200" fmla="*/ 4952421 h 5835722"/>
              <a:gd name="connsiteX1201" fmla="*/ 2921728 w 3993744"/>
              <a:gd name="connsiteY1201" fmla="*/ 4942535 h 5835722"/>
              <a:gd name="connsiteX1202" fmla="*/ 2849222 w 3993744"/>
              <a:gd name="connsiteY1202" fmla="*/ 4978788 h 5835722"/>
              <a:gd name="connsiteX1203" fmla="*/ 2849222 w 3993744"/>
              <a:gd name="connsiteY1203" fmla="*/ 4988675 h 5835722"/>
              <a:gd name="connsiteX1204" fmla="*/ 2865698 w 3993744"/>
              <a:gd name="connsiteY1204" fmla="*/ 4988675 h 5835722"/>
              <a:gd name="connsiteX1205" fmla="*/ 2901955 w 3993744"/>
              <a:gd name="connsiteY1205" fmla="*/ 4962309 h 5835722"/>
              <a:gd name="connsiteX1206" fmla="*/ 2901955 w 3993744"/>
              <a:gd name="connsiteY1206" fmla="*/ 4968902 h 5835722"/>
              <a:gd name="connsiteX1207" fmla="*/ 2743750 w 3993744"/>
              <a:gd name="connsiteY1207" fmla="*/ 5067779 h 5835722"/>
              <a:gd name="connsiteX1208" fmla="*/ 2733864 w 3993744"/>
              <a:gd name="connsiteY1208" fmla="*/ 5057889 h 5835722"/>
              <a:gd name="connsiteX1209" fmla="*/ 2625100 w 3993744"/>
              <a:gd name="connsiteY1209" fmla="*/ 5140285 h 5835722"/>
              <a:gd name="connsiteX1210" fmla="*/ 2608619 w 3993744"/>
              <a:gd name="connsiteY1210" fmla="*/ 5166652 h 5835722"/>
              <a:gd name="connsiteX1211" fmla="*/ 2618507 w 3993744"/>
              <a:gd name="connsiteY1211" fmla="*/ 5166652 h 5835722"/>
              <a:gd name="connsiteX1212" fmla="*/ 3205177 w 3993744"/>
              <a:gd name="connsiteY1212" fmla="*/ 4800811 h 5835722"/>
              <a:gd name="connsiteX1213" fmla="*/ 3215063 w 3993744"/>
              <a:gd name="connsiteY1213" fmla="*/ 4817291 h 5835722"/>
              <a:gd name="connsiteX1214" fmla="*/ 2634986 w 3993744"/>
              <a:gd name="connsiteY1214" fmla="*/ 5183133 h 5835722"/>
              <a:gd name="connsiteX1215" fmla="*/ 2634986 w 3993744"/>
              <a:gd name="connsiteY1215" fmla="*/ 5193024 h 5835722"/>
              <a:gd name="connsiteX1216" fmla="*/ 2644874 w 3993744"/>
              <a:gd name="connsiteY1216" fmla="*/ 5193024 h 5835722"/>
              <a:gd name="connsiteX1217" fmla="*/ 2760231 w 3993744"/>
              <a:gd name="connsiteY1217" fmla="*/ 5140285 h 5835722"/>
              <a:gd name="connsiteX1218" fmla="*/ 2625100 w 3993744"/>
              <a:gd name="connsiteY1218" fmla="*/ 5219391 h 5835722"/>
              <a:gd name="connsiteX1219" fmla="*/ 2588843 w 3993744"/>
              <a:gd name="connsiteY1219" fmla="*/ 5209500 h 5835722"/>
              <a:gd name="connsiteX1220" fmla="*/ 2311987 w 3993744"/>
              <a:gd name="connsiteY1220" fmla="*/ 5397367 h 5835722"/>
              <a:gd name="connsiteX1221" fmla="*/ 2305398 w 3993744"/>
              <a:gd name="connsiteY1221" fmla="*/ 5397367 h 5835722"/>
              <a:gd name="connsiteX1222" fmla="*/ 2285622 w 3993744"/>
              <a:gd name="connsiteY1222" fmla="*/ 5380888 h 5835722"/>
              <a:gd name="connsiteX1223" fmla="*/ 2410864 w 3993744"/>
              <a:gd name="connsiteY1223" fmla="*/ 5291897 h 5835722"/>
              <a:gd name="connsiteX1224" fmla="*/ 2404276 w 3993744"/>
              <a:gd name="connsiteY1224" fmla="*/ 5291897 h 5835722"/>
              <a:gd name="connsiteX1225" fmla="*/ 2331765 w 3993744"/>
              <a:gd name="connsiteY1225" fmla="*/ 5318263 h 5835722"/>
              <a:gd name="connsiteX1226" fmla="*/ 2331765 w 3993744"/>
              <a:gd name="connsiteY1226" fmla="*/ 5308377 h 5835722"/>
              <a:gd name="connsiteX1227" fmla="*/ 2358132 w 3993744"/>
              <a:gd name="connsiteY1227" fmla="*/ 5272123 h 5835722"/>
              <a:gd name="connsiteX1228" fmla="*/ 2331765 w 3993744"/>
              <a:gd name="connsiteY1228" fmla="*/ 5193024 h 5835722"/>
              <a:gd name="connsiteX1229" fmla="*/ 2374611 w 3993744"/>
              <a:gd name="connsiteY1229" fmla="*/ 5146880 h 5835722"/>
              <a:gd name="connsiteX1230" fmla="*/ 2348245 w 3993744"/>
              <a:gd name="connsiteY1230" fmla="*/ 5146880 h 5835722"/>
              <a:gd name="connsiteX1231" fmla="*/ 2348245 w 3993744"/>
              <a:gd name="connsiteY1231" fmla="*/ 5130399 h 5835722"/>
              <a:gd name="connsiteX1232" fmla="*/ 2368018 w 3993744"/>
              <a:gd name="connsiteY1232" fmla="*/ 5130399 h 5835722"/>
              <a:gd name="connsiteX1233" fmla="*/ 2368018 w 3993744"/>
              <a:gd name="connsiteY1233" fmla="*/ 5120513 h 5835722"/>
              <a:gd name="connsiteX1234" fmla="*/ 2321878 w 3993744"/>
              <a:gd name="connsiteY1234" fmla="*/ 5113920 h 5835722"/>
              <a:gd name="connsiteX1235" fmla="*/ 1642923 w 3993744"/>
              <a:gd name="connsiteY1235" fmla="*/ 5542385 h 5835722"/>
              <a:gd name="connsiteX1236" fmla="*/ 1547343 w 3993744"/>
              <a:gd name="connsiteY1236" fmla="*/ 5647856 h 5835722"/>
              <a:gd name="connsiteX1237" fmla="*/ 1537452 w 3993744"/>
              <a:gd name="connsiteY1237" fmla="*/ 5631375 h 5835722"/>
              <a:gd name="connsiteX1238" fmla="*/ 1547343 w 3993744"/>
              <a:gd name="connsiteY1238" fmla="*/ 5611599 h 5835722"/>
              <a:gd name="connsiteX1239" fmla="*/ 1527566 w 3993744"/>
              <a:gd name="connsiteY1239" fmla="*/ 5611599 h 5835722"/>
              <a:gd name="connsiteX1240" fmla="*/ 1527566 w 3993744"/>
              <a:gd name="connsiteY1240" fmla="*/ 5595119 h 5835722"/>
              <a:gd name="connsiteX1241" fmla="*/ 1547343 w 3993744"/>
              <a:gd name="connsiteY1241" fmla="*/ 5605010 h 5835722"/>
              <a:gd name="connsiteX1242" fmla="*/ 1553933 w 3993744"/>
              <a:gd name="connsiteY1242" fmla="*/ 5585232 h 5835722"/>
              <a:gd name="connsiteX1243" fmla="*/ 1553933 w 3993744"/>
              <a:gd name="connsiteY1243" fmla="*/ 5568752 h 5835722"/>
              <a:gd name="connsiteX1244" fmla="*/ 1517679 w 3993744"/>
              <a:gd name="connsiteY1244" fmla="*/ 5542385 h 5835722"/>
              <a:gd name="connsiteX1245" fmla="*/ 1464945 w 3993744"/>
              <a:gd name="connsiteY1245" fmla="*/ 5611599 h 5835722"/>
              <a:gd name="connsiteX1246" fmla="*/ 1484718 w 3993744"/>
              <a:gd name="connsiteY1246" fmla="*/ 5621489 h 5835722"/>
              <a:gd name="connsiteX1247" fmla="*/ 1455056 w 3993744"/>
              <a:gd name="connsiteY1247" fmla="*/ 5693997 h 5835722"/>
              <a:gd name="connsiteX1248" fmla="*/ 1491312 w 3993744"/>
              <a:gd name="connsiteY1248" fmla="*/ 5710476 h 5835722"/>
              <a:gd name="connsiteX1249" fmla="*/ 1491312 w 3993744"/>
              <a:gd name="connsiteY1249" fmla="*/ 5726957 h 5835722"/>
              <a:gd name="connsiteX1250" fmla="*/ 1464945 w 3993744"/>
              <a:gd name="connsiteY1250" fmla="*/ 5726957 h 5835722"/>
              <a:gd name="connsiteX1251" fmla="*/ 1448466 w 3993744"/>
              <a:gd name="connsiteY1251" fmla="*/ 5720364 h 5835722"/>
              <a:gd name="connsiteX1252" fmla="*/ 1448466 w 3993744"/>
              <a:gd name="connsiteY1252" fmla="*/ 5736843 h 5835722"/>
              <a:gd name="connsiteX1253" fmla="*/ 1428689 w 3993744"/>
              <a:gd name="connsiteY1253" fmla="*/ 5736843 h 5835722"/>
              <a:gd name="connsiteX1254" fmla="*/ 1438575 w 3993744"/>
              <a:gd name="connsiteY1254" fmla="*/ 5720364 h 5835722"/>
              <a:gd name="connsiteX1255" fmla="*/ 1392434 w 3993744"/>
              <a:gd name="connsiteY1255" fmla="*/ 5611599 h 5835722"/>
              <a:gd name="connsiteX1256" fmla="*/ 1392434 w 3993744"/>
              <a:gd name="connsiteY1256" fmla="*/ 5674223 h 5835722"/>
              <a:gd name="connsiteX1257" fmla="*/ 1375955 w 3993744"/>
              <a:gd name="connsiteY1257" fmla="*/ 5674223 h 5835722"/>
              <a:gd name="connsiteX1258" fmla="*/ 1366067 w 3993744"/>
              <a:gd name="connsiteY1258" fmla="*/ 5637966 h 5835722"/>
              <a:gd name="connsiteX1259" fmla="*/ 1412208 w 3993744"/>
              <a:gd name="connsiteY1259" fmla="*/ 5496245 h 5835722"/>
              <a:gd name="connsiteX1260" fmla="*/ 1366067 w 3993744"/>
              <a:gd name="connsiteY1260" fmla="*/ 5605010 h 5835722"/>
              <a:gd name="connsiteX1261" fmla="*/ 1349588 w 3993744"/>
              <a:gd name="connsiteY1261" fmla="*/ 5605010 h 5835722"/>
              <a:gd name="connsiteX1262" fmla="*/ 1349588 w 3993744"/>
              <a:gd name="connsiteY1262" fmla="*/ 5585232 h 5835722"/>
              <a:gd name="connsiteX1263" fmla="*/ 1767753 w 3993744"/>
              <a:gd name="connsiteY1263" fmla="*/ 5140390 h 5835722"/>
              <a:gd name="connsiteX1264" fmla="*/ 1836575 w 3993744"/>
              <a:gd name="connsiteY1264" fmla="*/ 5091344 h 5835722"/>
              <a:gd name="connsiteX1265" fmla="*/ 1826765 w 3993744"/>
              <a:gd name="connsiteY1265" fmla="*/ 5080665 h 5835722"/>
              <a:gd name="connsiteX1266" fmla="*/ 1797829 w 3993744"/>
              <a:gd name="connsiteY1266" fmla="*/ 5098265 h 5835722"/>
              <a:gd name="connsiteX1267" fmla="*/ 1580300 w 3993744"/>
              <a:gd name="connsiteY1267" fmla="*/ 5239163 h 5835722"/>
              <a:gd name="connsiteX1268" fmla="*/ 1286963 w 3993744"/>
              <a:gd name="connsiteY1268" fmla="*/ 5558865 h 5835722"/>
              <a:gd name="connsiteX1269" fmla="*/ 1277077 w 3993744"/>
              <a:gd name="connsiteY1269" fmla="*/ 5558865 h 5835722"/>
              <a:gd name="connsiteX1270" fmla="*/ 1392434 w 3993744"/>
              <a:gd name="connsiteY1270" fmla="*/ 5361111 h 5835722"/>
              <a:gd name="connsiteX1271" fmla="*/ 1349588 w 3993744"/>
              <a:gd name="connsiteY1271" fmla="*/ 5371000 h 5835722"/>
              <a:gd name="connsiteX1272" fmla="*/ 1349588 w 3993744"/>
              <a:gd name="connsiteY1272" fmla="*/ 5361111 h 5835722"/>
              <a:gd name="connsiteX1273" fmla="*/ 1333107 w 3993744"/>
              <a:gd name="connsiteY1273" fmla="*/ 5371000 h 5835722"/>
              <a:gd name="connsiteX1274" fmla="*/ 1333107 w 3993744"/>
              <a:gd name="connsiteY1274" fmla="*/ 5354521 h 5835722"/>
              <a:gd name="connsiteX1275" fmla="*/ 1637772 w 3993744"/>
              <a:gd name="connsiteY1275" fmla="*/ 5070868 h 5835722"/>
              <a:gd name="connsiteX1276" fmla="*/ 1652799 w 3993744"/>
              <a:gd name="connsiteY1276" fmla="*/ 5061956 h 5835722"/>
              <a:gd name="connsiteX1277" fmla="*/ 1637179 w 3993744"/>
              <a:gd name="connsiteY1277" fmla="*/ 5061956 h 5835722"/>
              <a:gd name="connsiteX1278" fmla="*/ 1647065 w 3993744"/>
              <a:gd name="connsiteY1278" fmla="*/ 5045477 h 5835722"/>
              <a:gd name="connsiteX1279" fmla="*/ 1632381 w 3993744"/>
              <a:gd name="connsiteY1279" fmla="*/ 4999638 h 5835722"/>
              <a:gd name="connsiteX1280" fmla="*/ 1545899 w 3993744"/>
              <a:gd name="connsiteY1280" fmla="*/ 5056396 h 5835722"/>
              <a:gd name="connsiteX1281" fmla="*/ 1392434 w 3993744"/>
              <a:gd name="connsiteY1281" fmla="*/ 5156766 h 5835722"/>
              <a:gd name="connsiteX1282" fmla="*/ 1323221 w 3993744"/>
              <a:gd name="connsiteY1282" fmla="*/ 5219391 h 5835722"/>
              <a:gd name="connsiteX1283" fmla="*/ 1313335 w 3993744"/>
              <a:gd name="connsiteY1283" fmla="*/ 5219391 h 5835722"/>
              <a:gd name="connsiteX1284" fmla="*/ 1580300 w 3993744"/>
              <a:gd name="connsiteY1284" fmla="*/ 4988675 h 5835722"/>
              <a:gd name="connsiteX1285" fmla="*/ 1581315 w 3993744"/>
              <a:gd name="connsiteY1285" fmla="*/ 4987858 h 5835722"/>
              <a:gd name="connsiteX1286" fmla="*/ 1574557 w 3993744"/>
              <a:gd name="connsiteY1286" fmla="*/ 4963079 h 5835722"/>
              <a:gd name="connsiteX1287" fmla="*/ 1579168 w 3993744"/>
              <a:gd name="connsiteY1287" fmla="*/ 4948917 h 5835722"/>
              <a:gd name="connsiteX1288" fmla="*/ 1516607 w 3993744"/>
              <a:gd name="connsiteY1288" fmla="*/ 4994041 h 5835722"/>
              <a:gd name="connsiteX1289" fmla="*/ 1526767 w 3993744"/>
              <a:gd name="connsiteY1289" fmla="*/ 4996864 h 5835722"/>
              <a:gd name="connsiteX1290" fmla="*/ 1531711 w 3993744"/>
              <a:gd name="connsiteY1290" fmla="*/ 5009222 h 5835722"/>
              <a:gd name="connsiteX1291" fmla="*/ 1531711 w 3993744"/>
              <a:gd name="connsiteY1291" fmla="*/ 5019110 h 5835722"/>
              <a:gd name="connsiteX1292" fmla="*/ 1505344 w 3993744"/>
              <a:gd name="connsiteY1292" fmla="*/ 5009222 h 5835722"/>
              <a:gd name="connsiteX1293" fmla="*/ 1505344 w 3993744"/>
              <a:gd name="connsiteY1293" fmla="*/ 5002165 h 5835722"/>
              <a:gd name="connsiteX1294" fmla="*/ 1501199 w 3993744"/>
              <a:gd name="connsiteY1294" fmla="*/ 5005155 h 5835722"/>
              <a:gd name="connsiteX1295" fmla="*/ 1474833 w 3993744"/>
              <a:gd name="connsiteY1295" fmla="*/ 5005155 h 5835722"/>
              <a:gd name="connsiteX1296" fmla="*/ 1474833 w 3993744"/>
              <a:gd name="connsiteY1296" fmla="*/ 4998185 h 5835722"/>
              <a:gd name="connsiteX1297" fmla="*/ 1464145 w 3993744"/>
              <a:gd name="connsiteY1297" fmla="*/ 4995216 h 5835722"/>
              <a:gd name="connsiteX1298" fmla="*/ 1459200 w 3993744"/>
              <a:gd name="connsiteY1298" fmla="*/ 4982855 h 5835722"/>
              <a:gd name="connsiteX1299" fmla="*/ 1459200 w 3993744"/>
              <a:gd name="connsiteY1299" fmla="*/ 4972969 h 5835722"/>
              <a:gd name="connsiteX1300" fmla="*/ 1478977 w 3993744"/>
              <a:gd name="connsiteY1300" fmla="*/ 4972969 h 5835722"/>
              <a:gd name="connsiteX1301" fmla="*/ 1482290 w 3993744"/>
              <a:gd name="connsiteY1301" fmla="*/ 4986221 h 5835722"/>
              <a:gd name="connsiteX1302" fmla="*/ 1487397 w 3993744"/>
              <a:gd name="connsiteY1302" fmla="*/ 4980024 h 5835722"/>
              <a:gd name="connsiteX1303" fmla="*/ 1515206 w 3993744"/>
              <a:gd name="connsiteY1303" fmla="*/ 4957364 h 5835722"/>
              <a:gd name="connsiteX1304" fmla="*/ 1558078 w 3993744"/>
              <a:gd name="connsiteY1304" fmla="*/ 4927415 h 5835722"/>
              <a:gd name="connsiteX1305" fmla="*/ 1558078 w 3993744"/>
              <a:gd name="connsiteY1305" fmla="*/ 4910345 h 5835722"/>
              <a:gd name="connsiteX1306" fmla="*/ 1575793 w 3993744"/>
              <a:gd name="connsiteY1306" fmla="*/ 4861010 h 5835722"/>
              <a:gd name="connsiteX1307" fmla="*/ 1582120 w 3993744"/>
              <a:gd name="connsiteY1307" fmla="*/ 4850225 h 5835722"/>
              <a:gd name="connsiteX1308" fmla="*/ 1529503 w 3993744"/>
              <a:gd name="connsiteY1308" fmla="*/ 4878838 h 5835722"/>
              <a:gd name="connsiteX1309" fmla="*/ 1449316 w 3993744"/>
              <a:gd name="connsiteY1309" fmla="*/ 4926988 h 5835722"/>
              <a:gd name="connsiteX1310" fmla="*/ 1449316 w 3993744"/>
              <a:gd name="connsiteY1310" fmla="*/ 4936713 h 5835722"/>
              <a:gd name="connsiteX1311" fmla="*/ 1433120 w 3993744"/>
              <a:gd name="connsiteY1311" fmla="*/ 4936713 h 5835722"/>
              <a:gd name="connsiteX1312" fmla="*/ 1373146 w 3993744"/>
              <a:gd name="connsiteY1312" fmla="*/ 4972726 h 5835722"/>
              <a:gd name="connsiteX1313" fmla="*/ 1345467 w 3993744"/>
              <a:gd name="connsiteY1313" fmla="*/ 5001861 h 5835722"/>
              <a:gd name="connsiteX1314" fmla="*/ 1277077 w 3993744"/>
              <a:gd name="connsiteY1314" fmla="*/ 5051300 h 5835722"/>
              <a:gd name="connsiteX1315" fmla="*/ 1270487 w 3993744"/>
              <a:gd name="connsiteY1315" fmla="*/ 5051300 h 5835722"/>
              <a:gd name="connsiteX1316" fmla="*/ 1270487 w 3993744"/>
              <a:gd name="connsiteY1316" fmla="*/ 5041409 h 5835722"/>
              <a:gd name="connsiteX1317" fmla="*/ 1272792 w 3993744"/>
              <a:gd name="connsiteY1317" fmla="*/ 5038168 h 5835722"/>
              <a:gd name="connsiteX1318" fmla="*/ 1190025 w 3993744"/>
              <a:gd name="connsiteY1318" fmla="*/ 5093071 h 5835722"/>
              <a:gd name="connsiteX1319" fmla="*/ 1033883 w 3993744"/>
              <a:gd name="connsiteY1319" fmla="*/ 5207603 h 5835722"/>
              <a:gd name="connsiteX1320" fmla="*/ 938303 w 3993744"/>
              <a:gd name="connsiteY1320" fmla="*/ 5313074 h 5835722"/>
              <a:gd name="connsiteX1321" fmla="*/ 928412 w 3993744"/>
              <a:gd name="connsiteY1321" fmla="*/ 5296593 h 5835722"/>
              <a:gd name="connsiteX1322" fmla="*/ 938303 w 3993744"/>
              <a:gd name="connsiteY1322" fmla="*/ 5276817 h 5835722"/>
              <a:gd name="connsiteX1323" fmla="*/ 918526 w 3993744"/>
              <a:gd name="connsiteY1323" fmla="*/ 5276817 h 5835722"/>
              <a:gd name="connsiteX1324" fmla="*/ 918526 w 3993744"/>
              <a:gd name="connsiteY1324" fmla="*/ 5260337 h 5835722"/>
              <a:gd name="connsiteX1325" fmla="*/ 938303 w 3993744"/>
              <a:gd name="connsiteY1325" fmla="*/ 5270228 h 5835722"/>
              <a:gd name="connsiteX1326" fmla="*/ 944893 w 3993744"/>
              <a:gd name="connsiteY1326" fmla="*/ 5250450 h 5835722"/>
              <a:gd name="connsiteX1327" fmla="*/ 944893 w 3993744"/>
              <a:gd name="connsiteY1327" fmla="*/ 5233970 h 5835722"/>
              <a:gd name="connsiteX1328" fmla="*/ 908639 w 3993744"/>
              <a:gd name="connsiteY1328" fmla="*/ 5207603 h 5835722"/>
              <a:gd name="connsiteX1329" fmla="*/ 855905 w 3993744"/>
              <a:gd name="connsiteY1329" fmla="*/ 5276817 h 5835722"/>
              <a:gd name="connsiteX1330" fmla="*/ 875678 w 3993744"/>
              <a:gd name="connsiteY1330" fmla="*/ 5286707 h 5835722"/>
              <a:gd name="connsiteX1331" fmla="*/ 846016 w 3993744"/>
              <a:gd name="connsiteY1331" fmla="*/ 5359215 h 5835722"/>
              <a:gd name="connsiteX1332" fmla="*/ 882272 w 3993744"/>
              <a:gd name="connsiteY1332" fmla="*/ 5375694 h 5835722"/>
              <a:gd name="connsiteX1333" fmla="*/ 882272 w 3993744"/>
              <a:gd name="connsiteY1333" fmla="*/ 5392175 h 5835722"/>
              <a:gd name="connsiteX1334" fmla="*/ 855905 w 3993744"/>
              <a:gd name="connsiteY1334" fmla="*/ 5392175 h 5835722"/>
              <a:gd name="connsiteX1335" fmla="*/ 839426 w 3993744"/>
              <a:gd name="connsiteY1335" fmla="*/ 5385582 h 5835722"/>
              <a:gd name="connsiteX1336" fmla="*/ 839426 w 3993744"/>
              <a:gd name="connsiteY1336" fmla="*/ 5402061 h 5835722"/>
              <a:gd name="connsiteX1337" fmla="*/ 819649 w 3993744"/>
              <a:gd name="connsiteY1337" fmla="*/ 5402061 h 5835722"/>
              <a:gd name="connsiteX1338" fmla="*/ 829535 w 3993744"/>
              <a:gd name="connsiteY1338" fmla="*/ 5385582 h 5835722"/>
              <a:gd name="connsiteX1339" fmla="*/ 783394 w 3993744"/>
              <a:gd name="connsiteY1339" fmla="*/ 5276817 h 5835722"/>
              <a:gd name="connsiteX1340" fmla="*/ 783394 w 3993744"/>
              <a:gd name="connsiteY1340" fmla="*/ 5339441 h 5835722"/>
              <a:gd name="connsiteX1341" fmla="*/ 766915 w 3993744"/>
              <a:gd name="connsiteY1341" fmla="*/ 5339441 h 5835722"/>
              <a:gd name="connsiteX1342" fmla="*/ 757027 w 3993744"/>
              <a:gd name="connsiteY1342" fmla="*/ 5303184 h 5835722"/>
              <a:gd name="connsiteX1343" fmla="*/ 803168 w 3993744"/>
              <a:gd name="connsiteY1343" fmla="*/ 5161463 h 5835722"/>
              <a:gd name="connsiteX1344" fmla="*/ 757027 w 3993744"/>
              <a:gd name="connsiteY1344" fmla="*/ 5270228 h 5835722"/>
              <a:gd name="connsiteX1345" fmla="*/ 740548 w 3993744"/>
              <a:gd name="connsiteY1345" fmla="*/ 5270228 h 5835722"/>
              <a:gd name="connsiteX1346" fmla="*/ 740548 w 3993744"/>
              <a:gd name="connsiteY1346" fmla="*/ 5250450 h 5835722"/>
              <a:gd name="connsiteX1347" fmla="*/ 1274481 w 3993744"/>
              <a:gd name="connsiteY1347" fmla="*/ 4723107 h 5835722"/>
              <a:gd name="connsiteX1348" fmla="*/ 1284372 w 3993744"/>
              <a:gd name="connsiteY1348" fmla="*/ 4723107 h 5835722"/>
              <a:gd name="connsiteX1349" fmla="*/ 1284372 w 3993744"/>
              <a:gd name="connsiteY1349" fmla="*/ 4716517 h 5835722"/>
              <a:gd name="connsiteX1350" fmla="*/ 1274481 w 3993744"/>
              <a:gd name="connsiteY1350" fmla="*/ 4716517 h 5835722"/>
              <a:gd name="connsiteX1351" fmla="*/ 971260 w 3993744"/>
              <a:gd name="connsiteY1351" fmla="*/ 4904381 h 5835722"/>
              <a:gd name="connsiteX1352" fmla="*/ 677924 w 3993744"/>
              <a:gd name="connsiteY1352" fmla="*/ 5224083 h 5835722"/>
              <a:gd name="connsiteX1353" fmla="*/ 668037 w 3993744"/>
              <a:gd name="connsiteY1353" fmla="*/ 5224083 h 5835722"/>
              <a:gd name="connsiteX1354" fmla="*/ 783394 w 3993744"/>
              <a:gd name="connsiteY1354" fmla="*/ 5026329 h 5835722"/>
              <a:gd name="connsiteX1355" fmla="*/ 740548 w 3993744"/>
              <a:gd name="connsiteY1355" fmla="*/ 5036218 h 5835722"/>
              <a:gd name="connsiteX1356" fmla="*/ 740548 w 3993744"/>
              <a:gd name="connsiteY1356" fmla="*/ 5026329 h 5835722"/>
              <a:gd name="connsiteX1357" fmla="*/ 724067 w 3993744"/>
              <a:gd name="connsiteY1357" fmla="*/ 5036218 h 5835722"/>
              <a:gd name="connsiteX1358" fmla="*/ 724067 w 3993744"/>
              <a:gd name="connsiteY1358" fmla="*/ 5019739 h 5835722"/>
              <a:gd name="connsiteX1359" fmla="*/ 1122870 w 3993744"/>
              <a:gd name="connsiteY1359" fmla="*/ 4680260 h 5835722"/>
              <a:gd name="connsiteX1360" fmla="*/ 1176287 w 3993744"/>
              <a:gd name="connsiteY1360" fmla="*/ 4643413 h 5835722"/>
              <a:gd name="connsiteX1361" fmla="*/ 1206599 w 3993744"/>
              <a:gd name="connsiteY1361" fmla="*/ 4623330 h 5835722"/>
              <a:gd name="connsiteX1362" fmla="*/ 1206599 w 3993744"/>
              <a:gd name="connsiteY1362" fmla="*/ 4602778 h 5835722"/>
              <a:gd name="connsiteX1363" fmla="*/ 1216485 w 3993744"/>
              <a:gd name="connsiteY1363" fmla="*/ 4602778 h 5835722"/>
              <a:gd name="connsiteX1364" fmla="*/ 1219734 w 3993744"/>
              <a:gd name="connsiteY1364" fmla="*/ 4614688 h 5835722"/>
              <a:gd name="connsiteX1365" fmla="*/ 1250651 w 3993744"/>
              <a:gd name="connsiteY1365" fmla="*/ 4594387 h 5835722"/>
              <a:gd name="connsiteX1366" fmla="*/ 1293208 w 3993744"/>
              <a:gd name="connsiteY1366" fmla="*/ 4566615 h 5835722"/>
              <a:gd name="connsiteX1367" fmla="*/ 1303440 w 3993744"/>
              <a:gd name="connsiteY1367" fmla="*/ 4540369 h 5835722"/>
              <a:gd name="connsiteX1368" fmla="*/ 1328590 w 3993744"/>
              <a:gd name="connsiteY1368" fmla="*/ 4502381 h 5835722"/>
              <a:gd name="connsiteX1369" fmla="*/ 1328590 w 3993744"/>
              <a:gd name="connsiteY1369" fmla="*/ 4471148 h 5835722"/>
              <a:gd name="connsiteX1370" fmla="*/ 1328903 w 3993744"/>
              <a:gd name="connsiteY1370" fmla="*/ 4462943 h 5835722"/>
              <a:gd name="connsiteX1371" fmla="*/ 1300849 w 3993744"/>
              <a:gd name="connsiteY1371" fmla="*/ 4481683 h 5835722"/>
              <a:gd name="connsiteX1372" fmla="*/ 1300645 w 3993744"/>
              <a:gd name="connsiteY1372" fmla="*/ 4481818 h 5835722"/>
              <a:gd name="connsiteX1373" fmla="*/ 1283072 w 3993744"/>
              <a:gd name="connsiteY1373" fmla="*/ 4501482 h 5835722"/>
              <a:gd name="connsiteX1374" fmla="*/ 1216484 w 3993744"/>
              <a:gd name="connsiteY1374" fmla="*/ 4576411 h 5835722"/>
              <a:gd name="connsiteX1375" fmla="*/ 1206597 w 3993744"/>
              <a:gd name="connsiteY1375" fmla="*/ 4576411 h 5835722"/>
              <a:gd name="connsiteX1376" fmla="*/ 1213284 w 3993744"/>
              <a:gd name="connsiteY1376" fmla="*/ 4539732 h 5835722"/>
              <a:gd name="connsiteX1377" fmla="*/ 1195586 w 3993744"/>
              <a:gd name="connsiteY1377" fmla="*/ 4551464 h 5835722"/>
              <a:gd name="connsiteX1378" fmla="*/ 1174154 w 3993744"/>
              <a:gd name="connsiteY1378" fmla="*/ 4565591 h 5835722"/>
              <a:gd name="connsiteX1379" fmla="*/ 1170346 w 3993744"/>
              <a:gd name="connsiteY1379" fmla="*/ 4592893 h 5835722"/>
              <a:gd name="connsiteX1380" fmla="*/ 1170346 w 3993744"/>
              <a:gd name="connsiteY1380" fmla="*/ 4629146 h 5835722"/>
              <a:gd name="connsiteX1381" fmla="*/ 1153866 w 3993744"/>
              <a:gd name="connsiteY1381" fmla="*/ 4629146 h 5835722"/>
              <a:gd name="connsiteX1382" fmla="*/ 1153866 w 3993744"/>
              <a:gd name="connsiteY1382" fmla="*/ 4586300 h 5835722"/>
              <a:gd name="connsiteX1383" fmla="*/ 1154152 w 3993744"/>
              <a:gd name="connsiteY1383" fmla="*/ 4578776 h 5835722"/>
              <a:gd name="connsiteX1384" fmla="*/ 1074256 w 3993744"/>
              <a:gd name="connsiteY1384" fmla="*/ 4631441 h 5835722"/>
              <a:gd name="connsiteX1385" fmla="*/ 1037501 w 3993744"/>
              <a:gd name="connsiteY1385" fmla="*/ 4655563 h 5835722"/>
              <a:gd name="connsiteX1386" fmla="*/ 1065716 w 3993744"/>
              <a:gd name="connsiteY1386" fmla="*/ 4662617 h 5835722"/>
              <a:gd name="connsiteX1387" fmla="*/ 1065716 w 3993744"/>
              <a:gd name="connsiteY1387" fmla="*/ 4679096 h 5835722"/>
              <a:gd name="connsiteX1388" fmla="*/ 1024870 w 3993744"/>
              <a:gd name="connsiteY1388" fmla="*/ 4663853 h 5835722"/>
              <a:gd name="connsiteX1389" fmla="*/ 936859 w 3993744"/>
              <a:gd name="connsiteY1389" fmla="*/ 4721614 h 5835722"/>
              <a:gd name="connsiteX1390" fmla="*/ 783394 w 3993744"/>
              <a:gd name="connsiteY1390" fmla="*/ 4821984 h 5835722"/>
              <a:gd name="connsiteX1391" fmla="*/ 714181 w 3993744"/>
              <a:gd name="connsiteY1391" fmla="*/ 4884609 h 5835722"/>
              <a:gd name="connsiteX1392" fmla="*/ 704295 w 3993744"/>
              <a:gd name="connsiteY1392" fmla="*/ 4884609 h 5835722"/>
              <a:gd name="connsiteX1393" fmla="*/ 971260 w 3993744"/>
              <a:gd name="connsiteY1393" fmla="*/ 4653893 h 5835722"/>
              <a:gd name="connsiteX1394" fmla="*/ 982141 w 3993744"/>
              <a:gd name="connsiteY1394" fmla="*/ 4645135 h 5835722"/>
              <a:gd name="connsiteX1395" fmla="*/ 951840 w 3993744"/>
              <a:gd name="connsiteY1395" fmla="*/ 4627326 h 5835722"/>
              <a:gd name="connsiteX1396" fmla="*/ 892159 w 3993744"/>
              <a:gd name="connsiteY1396" fmla="*/ 4670373 h 5835722"/>
              <a:gd name="connsiteX1397" fmla="*/ 865793 w 3993744"/>
              <a:gd name="connsiteY1397" fmla="*/ 4670373 h 5835722"/>
              <a:gd name="connsiteX1398" fmla="*/ 865793 w 3993744"/>
              <a:gd name="connsiteY1398" fmla="*/ 4660487 h 5835722"/>
              <a:gd name="connsiteX1399" fmla="*/ 906166 w 3993744"/>
              <a:gd name="connsiteY1399" fmla="*/ 4622582 h 5835722"/>
              <a:gd name="connsiteX1400" fmla="*/ 929301 w 3993744"/>
              <a:gd name="connsiteY1400" fmla="*/ 4606421 h 5835722"/>
              <a:gd name="connsiteX1401" fmla="*/ 914312 w 3993744"/>
              <a:gd name="connsiteY1401" fmla="*/ 4590107 h 5835722"/>
              <a:gd name="connsiteX1402" fmla="*/ 904219 w 3993744"/>
              <a:gd name="connsiteY1402" fmla="*/ 4553852 h 5835722"/>
              <a:gd name="connsiteX1403" fmla="*/ 890348 w 3993744"/>
              <a:gd name="connsiteY1403" fmla="*/ 4550963 h 5835722"/>
              <a:gd name="connsiteX1404" fmla="*/ 819649 w 3993744"/>
              <a:gd name="connsiteY1404" fmla="*/ 4597862 h 5835722"/>
              <a:gd name="connsiteX1405" fmla="*/ 819649 w 3993744"/>
              <a:gd name="connsiteY1405" fmla="*/ 4581386 h 5835722"/>
              <a:gd name="connsiteX1406" fmla="*/ 856418 w 3993744"/>
              <a:gd name="connsiteY1406" fmla="*/ 4547086 h 5835722"/>
              <a:gd name="connsiteX1407" fmla="*/ 879258 w 3993744"/>
              <a:gd name="connsiteY1407" fmla="*/ 4530405 h 5835722"/>
              <a:gd name="connsiteX1408" fmla="*/ 886710 w 3993744"/>
              <a:gd name="connsiteY1408" fmla="*/ 4493496 h 5835722"/>
              <a:gd name="connsiteX1409" fmla="*/ 1019572 w 3993744"/>
              <a:gd name="connsiteY1409" fmla="*/ 4349508 h 5835722"/>
              <a:gd name="connsiteX1410" fmla="*/ 1029463 w 3993744"/>
              <a:gd name="connsiteY1410" fmla="*/ 4365987 h 5835722"/>
              <a:gd name="connsiteX1411" fmla="*/ 920698 w 3993744"/>
              <a:gd name="connsiteY1411" fmla="*/ 4491232 h 5835722"/>
              <a:gd name="connsiteX1412" fmla="*/ 929437 w 3993744"/>
              <a:gd name="connsiteY1412" fmla="*/ 4495602 h 5835722"/>
              <a:gd name="connsiteX1413" fmla="*/ 947065 w 3993744"/>
              <a:gd name="connsiteY1413" fmla="*/ 4483751 h 5835722"/>
              <a:gd name="connsiteX1414" fmla="*/ 947065 w 3993744"/>
              <a:gd name="connsiteY1414" fmla="*/ 4481341 h 5835722"/>
              <a:gd name="connsiteX1415" fmla="*/ 950649 w 3993744"/>
              <a:gd name="connsiteY1415" fmla="*/ 4481341 h 5835722"/>
              <a:gd name="connsiteX1416" fmla="*/ 961784 w 3993744"/>
              <a:gd name="connsiteY1416" fmla="*/ 4473855 h 5835722"/>
              <a:gd name="connsiteX1417" fmla="*/ 1012149 w 3993744"/>
              <a:gd name="connsiteY1417" fmla="*/ 4440793 h 5835722"/>
              <a:gd name="connsiteX1418" fmla="*/ 1031051 w 3993744"/>
              <a:gd name="connsiteY1418" fmla="*/ 4428606 h 5835722"/>
              <a:gd name="connsiteX1419" fmla="*/ 1029463 w 3993744"/>
              <a:gd name="connsiteY1419" fmla="*/ 4428606 h 5835722"/>
              <a:gd name="connsiteX1420" fmla="*/ 1055828 w 3993744"/>
              <a:gd name="connsiteY1420" fmla="*/ 4402239 h 5835722"/>
              <a:gd name="connsiteX1421" fmla="*/ 1065716 w 3993744"/>
              <a:gd name="connsiteY1421" fmla="*/ 4402239 h 5835722"/>
              <a:gd name="connsiteX1422" fmla="*/ 1065716 w 3993744"/>
              <a:gd name="connsiteY1422" fmla="*/ 4406255 h 5835722"/>
              <a:gd name="connsiteX1423" fmla="*/ 1070136 w 3993744"/>
              <a:gd name="connsiteY1423" fmla="*/ 4403405 h 5835722"/>
              <a:gd name="connsiteX1424" fmla="*/ 1221747 w 3993744"/>
              <a:gd name="connsiteY1424" fmla="*/ 4294641 h 5835722"/>
              <a:gd name="connsiteX1425" fmla="*/ 1310739 w 3993744"/>
              <a:gd name="connsiteY1425" fmla="*/ 4225426 h 5835722"/>
              <a:gd name="connsiteX1426" fmla="*/ 1429389 w 3993744"/>
              <a:gd name="connsiteY1426" fmla="*/ 4162806 h 5835722"/>
              <a:gd name="connsiteX1427" fmla="*/ 1472236 w 3993744"/>
              <a:gd name="connsiteY1427" fmla="*/ 4106777 h 5835722"/>
              <a:gd name="connsiteX1428" fmla="*/ 1488717 w 3993744"/>
              <a:gd name="connsiteY1428" fmla="*/ 4126549 h 5835722"/>
              <a:gd name="connsiteX1429" fmla="*/ 1482122 w 3993744"/>
              <a:gd name="connsiteY1429" fmla="*/ 4136440 h 5835722"/>
              <a:gd name="connsiteX1430" fmla="*/ 1488717 w 3993744"/>
              <a:gd name="connsiteY1430" fmla="*/ 4136440 h 5835722"/>
              <a:gd name="connsiteX1431" fmla="*/ 1544747 w 3993744"/>
              <a:gd name="connsiteY1431" fmla="*/ 4073817 h 5835722"/>
              <a:gd name="connsiteX1432" fmla="*/ 1551337 w 3993744"/>
              <a:gd name="connsiteY1432" fmla="*/ 4073817 h 5835722"/>
              <a:gd name="connsiteX1433" fmla="*/ 1572284 w 3993744"/>
              <a:gd name="connsiteY1433" fmla="*/ 4085454 h 5835722"/>
              <a:gd name="connsiteX1434" fmla="*/ 1589659 w 3993744"/>
              <a:gd name="connsiteY1434" fmla="*/ 4075150 h 5835722"/>
              <a:gd name="connsiteX1435" fmla="*/ 1600776 w 3993744"/>
              <a:gd name="connsiteY1435" fmla="*/ 4065577 h 5835722"/>
              <a:gd name="connsiteX1436" fmla="*/ 1625495 w 3993744"/>
              <a:gd name="connsiteY1436" fmla="*/ 4051981 h 5835722"/>
              <a:gd name="connsiteX1437" fmla="*/ 1636365 w 3993744"/>
              <a:gd name="connsiteY1437" fmla="*/ 4047453 h 5835722"/>
              <a:gd name="connsiteX1438" fmla="*/ 1638129 w 3993744"/>
              <a:gd name="connsiteY1438" fmla="*/ 4046406 h 5835722"/>
              <a:gd name="connsiteX1439" fmla="*/ 1635905 w 3993744"/>
              <a:gd name="connsiteY1439" fmla="*/ 4036398 h 5835722"/>
              <a:gd name="connsiteX1440" fmla="*/ 1647407 w 3993744"/>
              <a:gd name="connsiteY1440" fmla="*/ 4028729 h 5835722"/>
              <a:gd name="connsiteX1441" fmla="*/ 1623848 w 3993744"/>
              <a:gd name="connsiteY1441" fmla="*/ 4037562 h 5835722"/>
              <a:gd name="connsiteX1442" fmla="*/ 1623848 w 3993744"/>
              <a:gd name="connsiteY1442" fmla="*/ 4017785 h 5835722"/>
              <a:gd name="connsiteX1443" fmla="*/ 1660104 w 3993744"/>
              <a:gd name="connsiteY1443" fmla="*/ 4001304 h 5835722"/>
              <a:gd name="connsiteX1444" fmla="*/ 1669991 w 3993744"/>
              <a:gd name="connsiteY1444" fmla="*/ 4001304 h 5835722"/>
              <a:gd name="connsiteX1445" fmla="*/ 1670410 w 3993744"/>
              <a:gd name="connsiteY1445" fmla="*/ 4001555 h 5835722"/>
              <a:gd name="connsiteX1446" fmla="*/ 1678751 w 3993744"/>
              <a:gd name="connsiteY1446" fmla="*/ 3990254 h 5835722"/>
              <a:gd name="connsiteX1447" fmla="*/ 1652385 w 3993744"/>
              <a:gd name="connsiteY1447" fmla="*/ 3990254 h 5835722"/>
              <a:gd name="connsiteX1448" fmla="*/ 1652385 w 3993744"/>
              <a:gd name="connsiteY1448" fmla="*/ 3973773 h 5835722"/>
              <a:gd name="connsiteX1449" fmla="*/ 1672159 w 3993744"/>
              <a:gd name="connsiteY1449" fmla="*/ 3973773 h 5835722"/>
              <a:gd name="connsiteX1450" fmla="*/ 1672159 w 3993744"/>
              <a:gd name="connsiteY1450" fmla="*/ 3963887 h 5835722"/>
              <a:gd name="connsiteX1451" fmla="*/ 1648176 w 3993744"/>
              <a:gd name="connsiteY1451" fmla="*/ 3960461 h 5835722"/>
              <a:gd name="connsiteX1452" fmla="*/ 1612816 w 3993744"/>
              <a:gd name="connsiteY1452" fmla="*/ 3983769 h 5835722"/>
              <a:gd name="connsiteX1453" fmla="*/ 1585198 w 3993744"/>
              <a:gd name="connsiteY1453" fmla="*/ 4001895 h 5835722"/>
              <a:gd name="connsiteX1454" fmla="*/ 1604560 w 3993744"/>
              <a:gd name="connsiteY1454" fmla="*/ 4006735 h 5835722"/>
              <a:gd name="connsiteX1455" fmla="*/ 1604560 w 3993744"/>
              <a:gd name="connsiteY1455" fmla="*/ 4023214 h 5835722"/>
              <a:gd name="connsiteX1456" fmla="*/ 1571508 w 3993744"/>
              <a:gd name="connsiteY1456" fmla="*/ 4010880 h 5835722"/>
              <a:gd name="connsiteX1457" fmla="*/ 1569207 w 3993744"/>
              <a:gd name="connsiteY1457" fmla="*/ 4012389 h 5835722"/>
              <a:gd name="connsiteX1458" fmla="*/ 1571115 w 3993744"/>
              <a:gd name="connsiteY1458" fmla="*/ 4011197 h 5835722"/>
              <a:gd name="connsiteX1459" fmla="*/ 1581001 w 3993744"/>
              <a:gd name="connsiteY1459" fmla="*/ 4027678 h 5835722"/>
              <a:gd name="connsiteX1460" fmla="*/ 1551339 w 3993744"/>
              <a:gd name="connsiteY1460" fmla="*/ 4044154 h 5835722"/>
              <a:gd name="connsiteX1461" fmla="*/ 1544990 w 3993744"/>
              <a:gd name="connsiteY1461" fmla="*/ 4028283 h 5835722"/>
              <a:gd name="connsiteX1462" fmla="*/ 1496084 w 3993744"/>
              <a:gd name="connsiteY1462" fmla="*/ 4060380 h 5835722"/>
              <a:gd name="connsiteX1463" fmla="*/ 1492353 w 3993744"/>
              <a:gd name="connsiteY1463" fmla="*/ 4068018 h 5835722"/>
              <a:gd name="connsiteX1464" fmla="*/ 1427466 w 3993744"/>
              <a:gd name="connsiteY1464" fmla="*/ 4121785 h 5835722"/>
              <a:gd name="connsiteX1465" fmla="*/ 1417580 w 3993744"/>
              <a:gd name="connsiteY1465" fmla="*/ 4121785 h 5835722"/>
              <a:gd name="connsiteX1466" fmla="*/ 1442665 w 3993744"/>
              <a:gd name="connsiteY1466" fmla="*/ 4095364 h 5835722"/>
              <a:gd name="connsiteX1467" fmla="*/ 1404357 w 3993744"/>
              <a:gd name="connsiteY1467" fmla="*/ 4120418 h 5835722"/>
              <a:gd name="connsiteX1468" fmla="*/ 1411783 w 3993744"/>
              <a:gd name="connsiteY1468" fmla="*/ 4135271 h 5835722"/>
              <a:gd name="connsiteX1469" fmla="*/ 1395303 w 3993744"/>
              <a:gd name="connsiteY1469" fmla="*/ 4141864 h 5835722"/>
              <a:gd name="connsiteX1470" fmla="*/ 1388614 w 3993744"/>
              <a:gd name="connsiteY1470" fmla="*/ 4130715 h 5835722"/>
              <a:gd name="connsiteX1471" fmla="*/ 1321955 w 3993744"/>
              <a:gd name="connsiteY1471" fmla="*/ 4174312 h 5835722"/>
              <a:gd name="connsiteX1472" fmla="*/ 1252741 w 3993744"/>
              <a:gd name="connsiteY1472" fmla="*/ 4236937 h 5835722"/>
              <a:gd name="connsiteX1473" fmla="*/ 1242855 w 3993744"/>
              <a:gd name="connsiteY1473" fmla="*/ 4236937 h 5835722"/>
              <a:gd name="connsiteX1474" fmla="*/ 1385400 w 3993744"/>
              <a:gd name="connsiteY1474" fmla="*/ 4095212 h 5835722"/>
              <a:gd name="connsiteX1475" fmla="*/ 1402123 w 3993744"/>
              <a:gd name="connsiteY1475" fmla="*/ 4081962 h 5835722"/>
              <a:gd name="connsiteX1476" fmla="*/ 1184676 w 3993744"/>
              <a:gd name="connsiteY1476" fmla="*/ 4215815 h 5835722"/>
              <a:gd name="connsiteX1477" fmla="*/ 947063 w 3993744"/>
              <a:gd name="connsiteY1477" fmla="*/ 4385759 h 5835722"/>
              <a:gd name="connsiteX1478" fmla="*/ 851483 w 3993744"/>
              <a:gd name="connsiteY1478" fmla="*/ 4491230 h 5835722"/>
              <a:gd name="connsiteX1479" fmla="*/ 841593 w 3993744"/>
              <a:gd name="connsiteY1479" fmla="*/ 4474749 h 5835722"/>
              <a:gd name="connsiteX1480" fmla="*/ 851483 w 3993744"/>
              <a:gd name="connsiteY1480" fmla="*/ 4454973 h 5835722"/>
              <a:gd name="connsiteX1481" fmla="*/ 831707 w 3993744"/>
              <a:gd name="connsiteY1481" fmla="*/ 4454973 h 5835722"/>
              <a:gd name="connsiteX1482" fmla="*/ 831707 w 3993744"/>
              <a:gd name="connsiteY1482" fmla="*/ 4438493 h 5835722"/>
              <a:gd name="connsiteX1483" fmla="*/ 851483 w 3993744"/>
              <a:gd name="connsiteY1483" fmla="*/ 4448384 h 5835722"/>
              <a:gd name="connsiteX1484" fmla="*/ 858074 w 3993744"/>
              <a:gd name="connsiteY1484" fmla="*/ 4428606 h 5835722"/>
              <a:gd name="connsiteX1485" fmla="*/ 858074 w 3993744"/>
              <a:gd name="connsiteY1485" fmla="*/ 4412126 h 5835722"/>
              <a:gd name="connsiteX1486" fmla="*/ 821819 w 3993744"/>
              <a:gd name="connsiteY1486" fmla="*/ 4385759 h 5835722"/>
              <a:gd name="connsiteX1487" fmla="*/ 769085 w 3993744"/>
              <a:gd name="connsiteY1487" fmla="*/ 4454973 h 5835722"/>
              <a:gd name="connsiteX1488" fmla="*/ 788859 w 3993744"/>
              <a:gd name="connsiteY1488" fmla="*/ 4464863 h 5835722"/>
              <a:gd name="connsiteX1489" fmla="*/ 759196 w 3993744"/>
              <a:gd name="connsiteY1489" fmla="*/ 4537371 h 5835722"/>
              <a:gd name="connsiteX1490" fmla="*/ 795452 w 3993744"/>
              <a:gd name="connsiteY1490" fmla="*/ 4553850 h 5835722"/>
              <a:gd name="connsiteX1491" fmla="*/ 795452 w 3993744"/>
              <a:gd name="connsiteY1491" fmla="*/ 4570331 h 5835722"/>
              <a:gd name="connsiteX1492" fmla="*/ 769085 w 3993744"/>
              <a:gd name="connsiteY1492" fmla="*/ 4570331 h 5835722"/>
              <a:gd name="connsiteX1493" fmla="*/ 752606 w 3993744"/>
              <a:gd name="connsiteY1493" fmla="*/ 4563738 h 5835722"/>
              <a:gd name="connsiteX1494" fmla="*/ 752606 w 3993744"/>
              <a:gd name="connsiteY1494" fmla="*/ 4580217 h 5835722"/>
              <a:gd name="connsiteX1495" fmla="*/ 732829 w 3993744"/>
              <a:gd name="connsiteY1495" fmla="*/ 4580217 h 5835722"/>
              <a:gd name="connsiteX1496" fmla="*/ 742715 w 3993744"/>
              <a:gd name="connsiteY1496" fmla="*/ 4563738 h 5835722"/>
              <a:gd name="connsiteX1497" fmla="*/ 696575 w 3993744"/>
              <a:gd name="connsiteY1497" fmla="*/ 4454973 h 5835722"/>
              <a:gd name="connsiteX1498" fmla="*/ 696575 w 3993744"/>
              <a:gd name="connsiteY1498" fmla="*/ 4517597 h 5835722"/>
              <a:gd name="connsiteX1499" fmla="*/ 680095 w 3993744"/>
              <a:gd name="connsiteY1499" fmla="*/ 4517597 h 5835722"/>
              <a:gd name="connsiteX1500" fmla="*/ 670208 w 3993744"/>
              <a:gd name="connsiteY1500" fmla="*/ 4481340 h 5835722"/>
              <a:gd name="connsiteX1501" fmla="*/ 716348 w 3993744"/>
              <a:gd name="connsiteY1501" fmla="*/ 4339619 h 5835722"/>
              <a:gd name="connsiteX1502" fmla="*/ 670208 w 3993744"/>
              <a:gd name="connsiteY1502" fmla="*/ 4448384 h 5835722"/>
              <a:gd name="connsiteX1503" fmla="*/ 653728 w 3993744"/>
              <a:gd name="connsiteY1503" fmla="*/ 4448384 h 5835722"/>
              <a:gd name="connsiteX1504" fmla="*/ 653728 w 3993744"/>
              <a:gd name="connsiteY1504" fmla="*/ 4428606 h 5835722"/>
              <a:gd name="connsiteX1505" fmla="*/ 1187661 w 3993744"/>
              <a:gd name="connsiteY1505" fmla="*/ 3901263 h 5835722"/>
              <a:gd name="connsiteX1506" fmla="*/ 1197552 w 3993744"/>
              <a:gd name="connsiteY1506" fmla="*/ 3901263 h 5835722"/>
              <a:gd name="connsiteX1507" fmla="*/ 1197552 w 3993744"/>
              <a:gd name="connsiteY1507" fmla="*/ 3894673 h 5835722"/>
              <a:gd name="connsiteX1508" fmla="*/ 1187661 w 3993744"/>
              <a:gd name="connsiteY1508" fmla="*/ 3894673 h 5835722"/>
              <a:gd name="connsiteX1509" fmla="*/ 884440 w 3993744"/>
              <a:gd name="connsiteY1509" fmla="*/ 4082537 h 5835722"/>
              <a:gd name="connsiteX1510" fmla="*/ 591104 w 3993744"/>
              <a:gd name="connsiteY1510" fmla="*/ 4402239 h 5835722"/>
              <a:gd name="connsiteX1511" fmla="*/ 581218 w 3993744"/>
              <a:gd name="connsiteY1511" fmla="*/ 4402239 h 5835722"/>
              <a:gd name="connsiteX1512" fmla="*/ 696575 w 3993744"/>
              <a:gd name="connsiteY1512" fmla="*/ 4204485 h 5835722"/>
              <a:gd name="connsiteX1513" fmla="*/ 653728 w 3993744"/>
              <a:gd name="connsiteY1513" fmla="*/ 4214374 h 5835722"/>
              <a:gd name="connsiteX1514" fmla="*/ 653728 w 3993744"/>
              <a:gd name="connsiteY1514" fmla="*/ 4204485 h 5835722"/>
              <a:gd name="connsiteX1515" fmla="*/ 637247 w 3993744"/>
              <a:gd name="connsiteY1515" fmla="*/ 4214374 h 5835722"/>
              <a:gd name="connsiteX1516" fmla="*/ 637247 w 3993744"/>
              <a:gd name="connsiteY1516" fmla="*/ 4197895 h 5835722"/>
              <a:gd name="connsiteX1517" fmla="*/ 1036050 w 3993744"/>
              <a:gd name="connsiteY1517" fmla="*/ 3858416 h 5835722"/>
              <a:gd name="connsiteX1518" fmla="*/ 1046105 w 3993744"/>
              <a:gd name="connsiteY1518" fmla="*/ 3851026 h 5835722"/>
              <a:gd name="connsiteX1519" fmla="*/ 1061813 w 3993744"/>
              <a:gd name="connsiteY1519" fmla="*/ 3840191 h 5835722"/>
              <a:gd name="connsiteX1520" fmla="*/ 1044047 w 3993744"/>
              <a:gd name="connsiteY1520" fmla="*/ 3833561 h 5835722"/>
              <a:gd name="connsiteX1521" fmla="*/ 1004303 w 3993744"/>
              <a:gd name="connsiteY1521" fmla="*/ 3811623 h 5835722"/>
              <a:gd name="connsiteX1522" fmla="*/ 995524 w 3993744"/>
              <a:gd name="connsiteY1522" fmla="*/ 3804265 h 5835722"/>
              <a:gd name="connsiteX1523" fmla="*/ 987437 w 3993744"/>
              <a:gd name="connsiteY1523" fmla="*/ 3809597 h 5835722"/>
              <a:gd name="connsiteX1524" fmla="*/ 696575 w 3993744"/>
              <a:gd name="connsiteY1524" fmla="*/ 4000140 h 5835722"/>
              <a:gd name="connsiteX1525" fmla="*/ 627361 w 3993744"/>
              <a:gd name="connsiteY1525" fmla="*/ 4062765 h 5835722"/>
              <a:gd name="connsiteX1526" fmla="*/ 617475 w 3993744"/>
              <a:gd name="connsiteY1526" fmla="*/ 4062765 h 5835722"/>
              <a:gd name="connsiteX1527" fmla="*/ 884440 w 3993744"/>
              <a:gd name="connsiteY1527" fmla="*/ 3832049 h 5835722"/>
              <a:gd name="connsiteX1528" fmla="*/ 963187 w 3993744"/>
              <a:gd name="connsiteY1528" fmla="*/ 3768667 h 5835722"/>
              <a:gd name="connsiteX1529" fmla="*/ 958882 w 3993744"/>
              <a:gd name="connsiteY1529" fmla="*/ 3762184 h 5835722"/>
              <a:gd name="connsiteX1530" fmla="*/ 954566 w 3993744"/>
              <a:gd name="connsiteY1530" fmla="*/ 3741276 h 5835722"/>
              <a:gd name="connsiteX1531" fmla="*/ 915649 w 3993744"/>
              <a:gd name="connsiteY1531" fmla="*/ 3768964 h 5835722"/>
              <a:gd name="connsiteX1532" fmla="*/ 805340 w 3993744"/>
              <a:gd name="connsiteY1532" fmla="*/ 3848529 h 5835722"/>
              <a:gd name="connsiteX1533" fmla="*/ 778973 w 3993744"/>
              <a:gd name="connsiteY1533" fmla="*/ 3848529 h 5835722"/>
              <a:gd name="connsiteX1534" fmla="*/ 778973 w 3993744"/>
              <a:gd name="connsiteY1534" fmla="*/ 3838643 h 5835722"/>
              <a:gd name="connsiteX1535" fmla="*/ 920696 w 3993744"/>
              <a:gd name="connsiteY1535" fmla="*/ 3733172 h 5835722"/>
              <a:gd name="connsiteX1536" fmla="*/ 910806 w 3993744"/>
              <a:gd name="connsiteY1536" fmla="*/ 3713398 h 5835722"/>
              <a:gd name="connsiteX1537" fmla="*/ 931172 w 3993744"/>
              <a:gd name="connsiteY1537" fmla="*/ 3696734 h 5835722"/>
              <a:gd name="connsiteX1538" fmla="*/ 935696 w 3993744"/>
              <a:gd name="connsiteY1538" fmla="*/ 3674328 h 5835722"/>
              <a:gd name="connsiteX1539" fmla="*/ 962268 w 3993744"/>
              <a:gd name="connsiteY1539" fmla="*/ 3628392 h 5835722"/>
              <a:gd name="connsiteX1540" fmla="*/ 973154 w 3993744"/>
              <a:gd name="connsiteY1540" fmla="*/ 3616595 h 5835722"/>
              <a:gd name="connsiteX1541" fmla="*/ 924903 w 3993744"/>
              <a:gd name="connsiteY1541" fmla="*/ 3648603 h 5835722"/>
              <a:gd name="connsiteX1542" fmla="*/ 908914 w 3993744"/>
              <a:gd name="connsiteY1542" fmla="*/ 3665471 h 5835722"/>
              <a:gd name="connsiteX1543" fmla="*/ 900469 w 3993744"/>
              <a:gd name="connsiteY1543" fmla="*/ 3672062 h 5835722"/>
              <a:gd name="connsiteX1544" fmla="*/ 897357 w 3993744"/>
              <a:gd name="connsiteY1544" fmla="*/ 3666876 h 5835722"/>
              <a:gd name="connsiteX1545" fmla="*/ 812044 w 3993744"/>
              <a:gd name="connsiteY1545" fmla="*/ 3723470 h 5835722"/>
              <a:gd name="connsiteX1546" fmla="*/ 817246 w 3993744"/>
              <a:gd name="connsiteY1546" fmla="*/ 3730563 h 5835722"/>
              <a:gd name="connsiteX1547" fmla="*/ 844438 w 3993744"/>
              <a:gd name="connsiteY1547" fmla="*/ 3734682 h 5835722"/>
              <a:gd name="connsiteX1548" fmla="*/ 844438 w 3993744"/>
              <a:gd name="connsiteY1548" fmla="*/ 3751163 h 5835722"/>
              <a:gd name="connsiteX1549" fmla="*/ 818071 w 3993744"/>
              <a:gd name="connsiteY1549" fmla="*/ 3751163 h 5835722"/>
              <a:gd name="connsiteX1550" fmla="*/ 801592 w 3993744"/>
              <a:gd name="connsiteY1550" fmla="*/ 3744570 h 5835722"/>
              <a:gd name="connsiteX1551" fmla="*/ 801592 w 3993744"/>
              <a:gd name="connsiteY1551" fmla="*/ 3761049 h 5835722"/>
              <a:gd name="connsiteX1552" fmla="*/ 781815 w 3993744"/>
              <a:gd name="connsiteY1552" fmla="*/ 3761049 h 5835722"/>
              <a:gd name="connsiteX1553" fmla="*/ 791701 w 3993744"/>
              <a:gd name="connsiteY1553" fmla="*/ 3744570 h 5835722"/>
              <a:gd name="connsiteX1554" fmla="*/ 789692 w 3993744"/>
              <a:gd name="connsiteY1554" fmla="*/ 3738297 h 5835722"/>
              <a:gd name="connsiteX1555" fmla="*/ 732829 w 3993744"/>
              <a:gd name="connsiteY1555" fmla="*/ 3776018 h 5835722"/>
              <a:gd name="connsiteX1556" fmla="*/ 732829 w 3993744"/>
              <a:gd name="connsiteY1556" fmla="*/ 3759542 h 5835722"/>
              <a:gd name="connsiteX1557" fmla="*/ 769598 w 3993744"/>
              <a:gd name="connsiteY1557" fmla="*/ 3725242 h 5835722"/>
              <a:gd name="connsiteX1558" fmla="*/ 782493 w 3993744"/>
              <a:gd name="connsiteY1558" fmla="*/ 3715825 h 5835722"/>
              <a:gd name="connsiteX1559" fmla="*/ 776458 w 3993744"/>
              <a:gd name="connsiteY1559" fmla="*/ 3696986 h 5835722"/>
              <a:gd name="connsiteX1560" fmla="*/ 745561 w 3993744"/>
              <a:gd name="connsiteY1560" fmla="*/ 3635805 h 5835722"/>
              <a:gd name="connsiteX1561" fmla="*/ 745561 w 3993744"/>
              <a:gd name="connsiteY1561" fmla="*/ 3698429 h 5835722"/>
              <a:gd name="connsiteX1562" fmla="*/ 729081 w 3993744"/>
              <a:gd name="connsiteY1562" fmla="*/ 3698429 h 5835722"/>
              <a:gd name="connsiteX1563" fmla="*/ 719194 w 3993744"/>
              <a:gd name="connsiteY1563" fmla="*/ 3662172 h 5835722"/>
              <a:gd name="connsiteX1564" fmla="*/ 765334 w 3993744"/>
              <a:gd name="connsiteY1564" fmla="*/ 3520451 h 5835722"/>
              <a:gd name="connsiteX1565" fmla="*/ 719194 w 3993744"/>
              <a:gd name="connsiteY1565" fmla="*/ 3629216 h 5835722"/>
              <a:gd name="connsiteX1566" fmla="*/ 702714 w 3993744"/>
              <a:gd name="connsiteY1566" fmla="*/ 3629216 h 5835722"/>
              <a:gd name="connsiteX1567" fmla="*/ 702714 w 3993744"/>
              <a:gd name="connsiteY1567" fmla="*/ 3609438 h 5835722"/>
              <a:gd name="connsiteX1568" fmla="*/ 1019118 w 3993744"/>
              <a:gd name="connsiteY1568" fmla="*/ 3242359 h 5835722"/>
              <a:gd name="connsiteX1569" fmla="*/ 1090044 w 3993744"/>
              <a:gd name="connsiteY1569" fmla="*/ 3188159 h 5835722"/>
              <a:gd name="connsiteX1570" fmla="*/ 1079356 w 3993744"/>
              <a:gd name="connsiteY1570" fmla="*/ 3176525 h 5835722"/>
              <a:gd name="connsiteX1571" fmla="*/ 1075616 w 3993744"/>
              <a:gd name="connsiteY1571" fmla="*/ 3175130 h 5835722"/>
              <a:gd name="connsiteX1572" fmla="*/ 1071565 w 3993744"/>
              <a:gd name="connsiteY1572" fmla="*/ 3172894 h 5835722"/>
              <a:gd name="connsiteX1573" fmla="*/ 1058670 w 3993744"/>
              <a:gd name="connsiteY1573" fmla="*/ 3181178 h 5835722"/>
              <a:gd name="connsiteX1574" fmla="*/ 933426 w 3993744"/>
              <a:gd name="connsiteY1574" fmla="*/ 3263369 h 5835722"/>
              <a:gd name="connsiteX1575" fmla="*/ 640090 w 3993744"/>
              <a:gd name="connsiteY1575" fmla="*/ 3583071 h 5835722"/>
              <a:gd name="connsiteX1576" fmla="*/ 630204 w 3993744"/>
              <a:gd name="connsiteY1576" fmla="*/ 3583071 h 5835722"/>
              <a:gd name="connsiteX1577" fmla="*/ 745561 w 3993744"/>
              <a:gd name="connsiteY1577" fmla="*/ 3385317 h 5835722"/>
              <a:gd name="connsiteX1578" fmla="*/ 702714 w 3993744"/>
              <a:gd name="connsiteY1578" fmla="*/ 3395206 h 5835722"/>
              <a:gd name="connsiteX1579" fmla="*/ 702714 w 3993744"/>
              <a:gd name="connsiteY1579" fmla="*/ 3385317 h 5835722"/>
              <a:gd name="connsiteX1580" fmla="*/ 686234 w 3993744"/>
              <a:gd name="connsiteY1580" fmla="*/ 3395206 h 5835722"/>
              <a:gd name="connsiteX1581" fmla="*/ 686234 w 3993744"/>
              <a:gd name="connsiteY1581" fmla="*/ 3378727 h 5835722"/>
              <a:gd name="connsiteX1582" fmla="*/ 893052 w 3993744"/>
              <a:gd name="connsiteY1582" fmla="*/ 3170262 h 5835722"/>
              <a:gd name="connsiteX1583" fmla="*/ 936254 w 3993744"/>
              <a:gd name="connsiteY1583" fmla="*/ 3137064 h 5835722"/>
              <a:gd name="connsiteX1584" fmla="*/ 916043 w 3993744"/>
              <a:gd name="connsiteY1584" fmla="*/ 3137064 h 5835722"/>
              <a:gd name="connsiteX1585" fmla="*/ 899564 w 3993744"/>
              <a:gd name="connsiteY1585" fmla="*/ 3130471 h 5835722"/>
              <a:gd name="connsiteX1586" fmla="*/ 899564 w 3993744"/>
              <a:gd name="connsiteY1586" fmla="*/ 3146950 h 5835722"/>
              <a:gd name="connsiteX1587" fmla="*/ 879787 w 3993744"/>
              <a:gd name="connsiteY1587" fmla="*/ 3146950 h 5835722"/>
              <a:gd name="connsiteX1588" fmla="*/ 889673 w 3993744"/>
              <a:gd name="connsiteY1588" fmla="*/ 3130471 h 5835722"/>
              <a:gd name="connsiteX1589" fmla="*/ 878086 w 3993744"/>
              <a:gd name="connsiteY1589" fmla="*/ 3094297 h 5835722"/>
              <a:gd name="connsiteX1590" fmla="*/ 745561 w 3993744"/>
              <a:gd name="connsiteY1590" fmla="*/ 3180972 h 5835722"/>
              <a:gd name="connsiteX1591" fmla="*/ 676347 w 3993744"/>
              <a:gd name="connsiteY1591" fmla="*/ 3243597 h 5835722"/>
              <a:gd name="connsiteX1592" fmla="*/ 666462 w 3993744"/>
              <a:gd name="connsiteY1592" fmla="*/ 3243597 h 5835722"/>
              <a:gd name="connsiteX1593" fmla="*/ 809007 w 3993744"/>
              <a:gd name="connsiteY1593" fmla="*/ 3101872 h 5835722"/>
              <a:gd name="connsiteX1594" fmla="*/ 818203 w 3993744"/>
              <a:gd name="connsiteY1594" fmla="*/ 3094585 h 5835722"/>
              <a:gd name="connsiteX1595" fmla="*/ 823270 w 3993744"/>
              <a:gd name="connsiteY1595" fmla="*/ 3086139 h 5835722"/>
              <a:gd name="connsiteX1596" fmla="*/ 777130 w 3993744"/>
              <a:gd name="connsiteY1596" fmla="*/ 2977374 h 5835722"/>
              <a:gd name="connsiteX1597" fmla="*/ 777130 w 3993744"/>
              <a:gd name="connsiteY1597" fmla="*/ 3039998 h 5835722"/>
              <a:gd name="connsiteX1598" fmla="*/ 760650 w 3993744"/>
              <a:gd name="connsiteY1598" fmla="*/ 3039998 h 5835722"/>
              <a:gd name="connsiteX1599" fmla="*/ 750763 w 3993744"/>
              <a:gd name="connsiteY1599" fmla="*/ 3003741 h 5835722"/>
              <a:gd name="connsiteX1600" fmla="*/ 775971 w 3993744"/>
              <a:gd name="connsiteY1600" fmla="*/ 2926314 h 5835722"/>
              <a:gd name="connsiteX1601" fmla="*/ 756956 w 3993744"/>
              <a:gd name="connsiteY1601" fmla="*/ 2947711 h 5835722"/>
              <a:gd name="connsiteX1602" fmla="*/ 750763 w 3993744"/>
              <a:gd name="connsiteY1602" fmla="*/ 2970785 h 5835722"/>
              <a:gd name="connsiteX1603" fmla="*/ 734283 w 3993744"/>
              <a:gd name="connsiteY1603" fmla="*/ 2970785 h 5835722"/>
              <a:gd name="connsiteX1604" fmla="*/ 734283 w 3993744"/>
              <a:gd name="connsiteY1604" fmla="*/ 2968972 h 5835722"/>
              <a:gd name="connsiteX1605" fmla="*/ 728176 w 3993744"/>
              <a:gd name="connsiteY1605" fmla="*/ 2968972 h 5835722"/>
              <a:gd name="connsiteX1606" fmla="*/ 843533 w 3993744"/>
              <a:gd name="connsiteY1606" fmla="*/ 2771218 h 5835722"/>
              <a:gd name="connsiteX1607" fmla="*/ 800687 w 3993744"/>
              <a:gd name="connsiteY1607" fmla="*/ 2781107 h 5835722"/>
              <a:gd name="connsiteX1608" fmla="*/ 800687 w 3993744"/>
              <a:gd name="connsiteY1608" fmla="*/ 2779995 h 5835722"/>
              <a:gd name="connsiteX1609" fmla="*/ 768335 w 3993744"/>
              <a:gd name="connsiteY1609" fmla="*/ 2815992 h 5835722"/>
              <a:gd name="connsiteX1610" fmla="*/ 711395 w 3993744"/>
              <a:gd name="connsiteY1610" fmla="*/ 2879983 h 5835722"/>
              <a:gd name="connsiteX1611" fmla="*/ 711697 w 3993744"/>
              <a:gd name="connsiteY1611" fmla="*/ 2879983 h 5835722"/>
              <a:gd name="connsiteX1612" fmla="*/ 711697 w 3993744"/>
              <a:gd name="connsiteY1612" fmla="*/ 2889874 h 5835722"/>
              <a:gd name="connsiteX1613" fmla="*/ 701811 w 3993744"/>
              <a:gd name="connsiteY1613" fmla="*/ 2896463 h 5835722"/>
              <a:gd name="connsiteX1614" fmla="*/ 711697 w 3993744"/>
              <a:gd name="connsiteY1614" fmla="*/ 2916241 h 5835722"/>
              <a:gd name="connsiteX1615" fmla="*/ 691925 w 3993744"/>
              <a:gd name="connsiteY1615" fmla="*/ 2985454 h 5835722"/>
              <a:gd name="connsiteX1616" fmla="*/ 691925 w 3993744"/>
              <a:gd name="connsiteY1616" fmla="*/ 3004994 h 5835722"/>
              <a:gd name="connsiteX1617" fmla="*/ 729081 w 3993744"/>
              <a:gd name="connsiteY1617" fmla="*/ 2976629 h 5835722"/>
              <a:gd name="connsiteX1618" fmla="*/ 745561 w 3993744"/>
              <a:gd name="connsiteY1618" fmla="*/ 2976629 h 5835722"/>
              <a:gd name="connsiteX1619" fmla="*/ 698594 w 3993744"/>
              <a:gd name="connsiteY1619" fmla="*/ 3026067 h 5835722"/>
              <a:gd name="connsiteX1620" fmla="*/ 688359 w 3993744"/>
              <a:gd name="connsiteY1620" fmla="*/ 3033466 h 5835722"/>
              <a:gd name="connsiteX1621" fmla="*/ 702972 w 3993744"/>
              <a:gd name="connsiteY1621" fmla="*/ 3037526 h 5835722"/>
              <a:gd name="connsiteX1622" fmla="*/ 707917 w 3993744"/>
              <a:gd name="connsiteY1622" fmla="*/ 3049884 h 5835722"/>
              <a:gd name="connsiteX1623" fmla="*/ 707917 w 3993744"/>
              <a:gd name="connsiteY1623" fmla="*/ 3057963 h 5835722"/>
              <a:gd name="connsiteX1624" fmla="*/ 721586 w 3993744"/>
              <a:gd name="connsiteY1624" fmla="*/ 3057963 h 5835722"/>
              <a:gd name="connsiteX1625" fmla="*/ 728176 w 3993744"/>
              <a:gd name="connsiteY1625" fmla="*/ 3084330 h 5835722"/>
              <a:gd name="connsiteX1626" fmla="*/ 721586 w 3993744"/>
              <a:gd name="connsiteY1626" fmla="*/ 3084330 h 5835722"/>
              <a:gd name="connsiteX1627" fmla="*/ 701809 w 3993744"/>
              <a:gd name="connsiteY1627" fmla="*/ 3067849 h 5835722"/>
              <a:gd name="connsiteX1628" fmla="*/ 701809 w 3993744"/>
              <a:gd name="connsiteY1628" fmla="*/ 3057963 h 5835722"/>
              <a:gd name="connsiteX1629" fmla="*/ 703094 w 3993744"/>
              <a:gd name="connsiteY1629" fmla="*/ 3057963 h 5835722"/>
              <a:gd name="connsiteX1630" fmla="*/ 681550 w 3993744"/>
              <a:gd name="connsiteY1630" fmla="*/ 3049884 h 5835722"/>
              <a:gd name="connsiteX1631" fmla="*/ 681550 w 3993744"/>
              <a:gd name="connsiteY1631" fmla="*/ 3038388 h 5835722"/>
              <a:gd name="connsiteX1632" fmla="*/ 630204 w 3993744"/>
              <a:gd name="connsiteY1632" fmla="*/ 3075506 h 5835722"/>
              <a:gd name="connsiteX1633" fmla="*/ 623614 w 3993744"/>
              <a:gd name="connsiteY1633" fmla="*/ 3075506 h 5835722"/>
              <a:gd name="connsiteX1634" fmla="*/ 623614 w 3993744"/>
              <a:gd name="connsiteY1634" fmla="*/ 3065615 h 5835722"/>
              <a:gd name="connsiteX1635" fmla="*/ 630205 w 3993744"/>
              <a:gd name="connsiteY1635" fmla="*/ 3056347 h 5835722"/>
              <a:gd name="connsiteX1636" fmla="*/ 649873 w 3993744"/>
              <a:gd name="connsiteY1636" fmla="*/ 3038523 h 5835722"/>
              <a:gd name="connsiteX1637" fmla="*/ 640351 w 3993744"/>
              <a:gd name="connsiteY1637" fmla="*/ 3035878 h 5835722"/>
              <a:gd name="connsiteX1638" fmla="*/ 635406 w 3993744"/>
              <a:gd name="connsiteY1638" fmla="*/ 3023517 h 5835722"/>
              <a:gd name="connsiteX1639" fmla="*/ 635406 w 3993744"/>
              <a:gd name="connsiteY1639" fmla="*/ 3013631 h 5835722"/>
              <a:gd name="connsiteX1640" fmla="*/ 655183 w 3993744"/>
              <a:gd name="connsiteY1640" fmla="*/ 3013631 h 5835722"/>
              <a:gd name="connsiteX1641" fmla="*/ 659468 w 3993744"/>
              <a:gd name="connsiteY1641" fmla="*/ 3030777 h 5835722"/>
              <a:gd name="connsiteX1642" fmla="*/ 675443 w 3993744"/>
              <a:gd name="connsiteY1642" fmla="*/ 3017897 h 5835722"/>
              <a:gd name="connsiteX1643" fmla="*/ 675443 w 3993744"/>
              <a:gd name="connsiteY1643" fmla="*/ 2987264 h 5835722"/>
              <a:gd name="connsiteX1644" fmla="*/ 661775 w 3993744"/>
              <a:gd name="connsiteY1644" fmla="*/ 2987264 h 5835722"/>
              <a:gd name="connsiteX1645" fmla="*/ 661775 w 3993744"/>
              <a:gd name="connsiteY1645" fmla="*/ 2951007 h 5835722"/>
              <a:gd name="connsiteX1646" fmla="*/ 671661 w 3993744"/>
              <a:gd name="connsiteY1646" fmla="*/ 2951007 h 5835722"/>
              <a:gd name="connsiteX1647" fmla="*/ 675911 w 3993744"/>
              <a:gd name="connsiteY1647" fmla="*/ 2966589 h 5835722"/>
              <a:gd name="connsiteX1648" fmla="*/ 677091 w 3993744"/>
              <a:gd name="connsiteY1648" fmla="*/ 2935602 h 5835722"/>
              <a:gd name="connsiteX1649" fmla="*/ 680421 w 3993744"/>
              <a:gd name="connsiteY1649" fmla="*/ 2914793 h 5835722"/>
              <a:gd name="connsiteX1650" fmla="*/ 671659 w 3993744"/>
              <a:gd name="connsiteY1650" fmla="*/ 2924640 h 5835722"/>
              <a:gd name="connsiteX1651" fmla="*/ 661773 w 3993744"/>
              <a:gd name="connsiteY1651" fmla="*/ 2924640 h 5835722"/>
              <a:gd name="connsiteX1652" fmla="*/ 777130 w 3993744"/>
              <a:gd name="connsiteY1652" fmla="*/ 2726886 h 5835722"/>
              <a:gd name="connsiteX1653" fmla="*/ 734283 w 3993744"/>
              <a:gd name="connsiteY1653" fmla="*/ 2736775 h 5835722"/>
              <a:gd name="connsiteX1654" fmla="*/ 734283 w 3993744"/>
              <a:gd name="connsiteY1654" fmla="*/ 2726886 h 5835722"/>
              <a:gd name="connsiteX1655" fmla="*/ 717803 w 3993744"/>
              <a:gd name="connsiteY1655" fmla="*/ 2736775 h 5835722"/>
              <a:gd name="connsiteX1656" fmla="*/ 717803 w 3993744"/>
              <a:gd name="connsiteY1656" fmla="*/ 2720296 h 5835722"/>
              <a:gd name="connsiteX1657" fmla="*/ 724987 w 3993744"/>
              <a:gd name="connsiteY1657" fmla="*/ 2712521 h 5835722"/>
              <a:gd name="connsiteX1658" fmla="*/ 720100 w 3993744"/>
              <a:gd name="connsiteY1658" fmla="*/ 2712521 h 5835722"/>
              <a:gd name="connsiteX1659" fmla="*/ 703621 w 3993744"/>
              <a:gd name="connsiteY1659" fmla="*/ 2705928 h 5835722"/>
              <a:gd name="connsiteX1660" fmla="*/ 703621 w 3993744"/>
              <a:gd name="connsiteY1660" fmla="*/ 2722407 h 5835722"/>
              <a:gd name="connsiteX1661" fmla="*/ 683844 w 3993744"/>
              <a:gd name="connsiteY1661" fmla="*/ 2722407 h 5835722"/>
              <a:gd name="connsiteX1662" fmla="*/ 693730 w 3993744"/>
              <a:gd name="connsiteY1662" fmla="*/ 2705928 h 5835722"/>
              <a:gd name="connsiteX1663" fmla="*/ 647590 w 3993744"/>
              <a:gd name="connsiteY1663" fmla="*/ 2597163 h 5835722"/>
              <a:gd name="connsiteX1664" fmla="*/ 647590 w 3993744"/>
              <a:gd name="connsiteY1664" fmla="*/ 2659787 h 5835722"/>
              <a:gd name="connsiteX1665" fmla="*/ 631110 w 3993744"/>
              <a:gd name="connsiteY1665" fmla="*/ 2659787 h 5835722"/>
              <a:gd name="connsiteX1666" fmla="*/ 621223 w 3993744"/>
              <a:gd name="connsiteY1666" fmla="*/ 2623530 h 5835722"/>
              <a:gd name="connsiteX1667" fmla="*/ 667363 w 3993744"/>
              <a:gd name="connsiteY1667" fmla="*/ 2481809 h 5835722"/>
              <a:gd name="connsiteX1668" fmla="*/ 621223 w 3993744"/>
              <a:gd name="connsiteY1668" fmla="*/ 2590574 h 5835722"/>
              <a:gd name="connsiteX1669" fmla="*/ 604743 w 3993744"/>
              <a:gd name="connsiteY1669" fmla="*/ 2590574 h 5835722"/>
              <a:gd name="connsiteX1670" fmla="*/ 604743 w 3993744"/>
              <a:gd name="connsiteY1670" fmla="*/ 2570796 h 5835722"/>
              <a:gd name="connsiteX1671" fmla="*/ 759649 w 3993744"/>
              <a:gd name="connsiteY1671" fmla="*/ 2345028 h 5835722"/>
              <a:gd name="connsiteX1672" fmla="*/ 783036 w 3993744"/>
              <a:gd name="connsiteY1672" fmla="*/ 2323372 h 5835722"/>
              <a:gd name="connsiteX1673" fmla="*/ 757843 w 3993744"/>
              <a:gd name="connsiteY1673" fmla="*/ 2338500 h 5835722"/>
              <a:gd name="connsiteX1674" fmla="*/ 730163 w 3993744"/>
              <a:gd name="connsiteY1674" fmla="*/ 2367636 h 5835722"/>
              <a:gd name="connsiteX1675" fmla="*/ 661773 w 3993744"/>
              <a:gd name="connsiteY1675" fmla="*/ 2417075 h 5835722"/>
              <a:gd name="connsiteX1676" fmla="*/ 655561 w 3993744"/>
              <a:gd name="connsiteY1676" fmla="*/ 2417075 h 5835722"/>
              <a:gd name="connsiteX1677" fmla="*/ 608707 w 3993744"/>
              <a:gd name="connsiteY1677" fmla="*/ 2469499 h 5835722"/>
              <a:gd name="connsiteX1678" fmla="*/ 586538 w 3993744"/>
              <a:gd name="connsiteY1678" fmla="*/ 2494445 h 5835722"/>
              <a:gd name="connsiteX1679" fmla="*/ 589140 w 3993744"/>
              <a:gd name="connsiteY1679" fmla="*/ 2492630 h 5835722"/>
              <a:gd name="connsiteX1680" fmla="*/ 616333 w 3993744"/>
              <a:gd name="connsiteY1680" fmla="*/ 2484392 h 5835722"/>
              <a:gd name="connsiteX1681" fmla="*/ 616333 w 3993744"/>
              <a:gd name="connsiteY1681" fmla="*/ 2484393 h 5835722"/>
              <a:gd name="connsiteX1682" fmla="*/ 616333 w 3993744"/>
              <a:gd name="connsiteY1682" fmla="*/ 2490982 h 5835722"/>
              <a:gd name="connsiteX1683" fmla="*/ 563596 w 3993744"/>
              <a:gd name="connsiteY1683" fmla="*/ 2537126 h 5835722"/>
              <a:gd name="connsiteX1684" fmla="*/ 558200 w 3993744"/>
              <a:gd name="connsiteY1684" fmla="*/ 2526333 h 5835722"/>
              <a:gd name="connsiteX1685" fmla="*/ 542119 w 3993744"/>
              <a:gd name="connsiteY1685" fmla="*/ 2544429 h 5835722"/>
              <a:gd name="connsiteX1686" fmla="*/ 532233 w 3993744"/>
              <a:gd name="connsiteY1686" fmla="*/ 2544429 h 5835722"/>
              <a:gd name="connsiteX1687" fmla="*/ 539443 w 3993744"/>
              <a:gd name="connsiteY1687" fmla="*/ 2504879 h 5835722"/>
              <a:gd name="connsiteX1688" fmla="*/ 553842 w 3993744"/>
              <a:gd name="connsiteY1688" fmla="*/ 2474160 h 5835722"/>
              <a:gd name="connsiteX1689" fmla="*/ 509019 w 3993744"/>
              <a:gd name="connsiteY1689" fmla="*/ 2507038 h 5835722"/>
              <a:gd name="connsiteX1690" fmla="*/ 500924 w 3993744"/>
              <a:gd name="connsiteY1690" fmla="*/ 2525480 h 5835722"/>
              <a:gd name="connsiteX1691" fmla="*/ 497750 w 3993744"/>
              <a:gd name="connsiteY1691" fmla="*/ 2548229 h 5835722"/>
              <a:gd name="connsiteX1692" fmla="*/ 500978 w 3993744"/>
              <a:gd name="connsiteY1692" fmla="*/ 2553607 h 5835722"/>
              <a:gd name="connsiteX1693" fmla="*/ 496413 w 3993744"/>
              <a:gd name="connsiteY1693" fmla="*/ 2557820 h 5835722"/>
              <a:gd name="connsiteX1694" fmla="*/ 495981 w 3993744"/>
              <a:gd name="connsiteY1694" fmla="*/ 2560911 h 5835722"/>
              <a:gd name="connsiteX1695" fmla="*/ 495981 w 3993744"/>
              <a:gd name="connsiteY1695" fmla="*/ 2597164 h 5835722"/>
              <a:gd name="connsiteX1696" fmla="*/ 479500 w 3993744"/>
              <a:gd name="connsiteY1696" fmla="*/ 2597164 h 5835722"/>
              <a:gd name="connsiteX1697" fmla="*/ 479500 w 3993744"/>
              <a:gd name="connsiteY1697" fmla="*/ 2573431 h 5835722"/>
              <a:gd name="connsiteX1698" fmla="*/ 447418 w 3993744"/>
              <a:gd name="connsiteY1698" fmla="*/ 2603044 h 5835722"/>
              <a:gd name="connsiteX1699" fmla="*/ 392213 w 3993744"/>
              <a:gd name="connsiteY1699" fmla="*/ 2678851 h 5835722"/>
              <a:gd name="connsiteX1700" fmla="*/ 411986 w 3993744"/>
              <a:gd name="connsiteY1700" fmla="*/ 2688737 h 5835722"/>
              <a:gd name="connsiteX1701" fmla="*/ 418580 w 3993744"/>
              <a:gd name="connsiteY1701" fmla="*/ 2688737 h 5835722"/>
              <a:gd name="connsiteX1702" fmla="*/ 418580 w 3993744"/>
              <a:gd name="connsiteY1702" fmla="*/ 2668960 h 5835722"/>
              <a:gd name="connsiteX1703" fmla="*/ 444947 w 3993744"/>
              <a:gd name="connsiteY1703" fmla="*/ 2668960 h 5835722"/>
              <a:gd name="connsiteX1704" fmla="*/ 444947 w 3993744"/>
              <a:gd name="connsiteY1704" fmla="*/ 2688737 h 5835722"/>
              <a:gd name="connsiteX1705" fmla="*/ 474611 w 3993744"/>
              <a:gd name="connsiteY1705" fmla="*/ 2688737 h 5835722"/>
              <a:gd name="connsiteX1706" fmla="*/ 491914 w 3993744"/>
              <a:gd name="connsiteY1706" fmla="*/ 2648363 h 5835722"/>
              <a:gd name="connsiteX1707" fmla="*/ 505866 w 3993744"/>
              <a:gd name="connsiteY1707" fmla="*/ 2639726 h 5835722"/>
              <a:gd name="connsiteX1708" fmla="*/ 505866 w 3993744"/>
              <a:gd name="connsiteY1708" fmla="*/ 2633420 h 5835722"/>
              <a:gd name="connsiteX1709" fmla="*/ 518851 w 3993744"/>
              <a:gd name="connsiteY1709" fmla="*/ 2633420 h 5835722"/>
              <a:gd name="connsiteX1710" fmla="*/ 543824 w 3993744"/>
              <a:gd name="connsiteY1710" fmla="*/ 2626114 h 5835722"/>
              <a:gd name="connsiteX1711" fmla="*/ 543824 w 3993744"/>
              <a:gd name="connsiteY1711" fmla="*/ 2636005 h 5835722"/>
              <a:gd name="connsiteX1712" fmla="*/ 529687 w 3993744"/>
              <a:gd name="connsiteY1712" fmla="*/ 2649602 h 5835722"/>
              <a:gd name="connsiteX1713" fmla="*/ 532233 w 3993744"/>
              <a:gd name="connsiteY1713" fmla="*/ 2659787 h 5835722"/>
              <a:gd name="connsiteX1714" fmla="*/ 525643 w 3993744"/>
              <a:gd name="connsiteY1714" fmla="*/ 2659787 h 5835722"/>
              <a:gd name="connsiteX1715" fmla="*/ 520564 w 3993744"/>
              <a:gd name="connsiteY1715" fmla="*/ 2658377 h 5835722"/>
              <a:gd name="connsiteX1716" fmla="*/ 500564 w 3993744"/>
              <a:gd name="connsiteY1716" fmla="*/ 2677614 h 5835722"/>
              <a:gd name="connsiteX1717" fmla="*/ 444947 w 3993744"/>
              <a:gd name="connsiteY1717" fmla="*/ 2767838 h 5835722"/>
              <a:gd name="connsiteX1718" fmla="*/ 537231 w 3993744"/>
              <a:gd name="connsiteY1718" fmla="*/ 2850236 h 5835722"/>
              <a:gd name="connsiteX1719" fmla="*/ 537231 w 3993744"/>
              <a:gd name="connsiteY1719" fmla="*/ 2866715 h 5835722"/>
              <a:gd name="connsiteX1720" fmla="*/ 375733 w 3993744"/>
              <a:gd name="connsiteY1720" fmla="*/ 2741471 h 5835722"/>
              <a:gd name="connsiteX1721" fmla="*/ 349366 w 3993744"/>
              <a:gd name="connsiteY1721" fmla="*/ 2724991 h 5835722"/>
              <a:gd name="connsiteX1722" fmla="*/ 429085 w 3993744"/>
              <a:gd name="connsiteY1722" fmla="*/ 2587183 h 5835722"/>
              <a:gd name="connsiteX1723" fmla="*/ 479808 w 3993744"/>
              <a:gd name="connsiteY1723" fmla="*/ 2546233 h 5835722"/>
              <a:gd name="connsiteX1724" fmla="*/ 480505 w 3993744"/>
              <a:gd name="connsiteY1724" fmla="*/ 2527954 h 5835722"/>
              <a:gd name="connsiteX1725" fmla="*/ 418578 w 3993744"/>
              <a:gd name="connsiteY1725" fmla="*/ 2573378 h 5835722"/>
              <a:gd name="connsiteX1726" fmla="*/ 322998 w 3993744"/>
              <a:gd name="connsiteY1726" fmla="*/ 2678849 h 5835722"/>
              <a:gd name="connsiteX1727" fmla="*/ 313107 w 3993744"/>
              <a:gd name="connsiteY1727" fmla="*/ 2662368 h 5835722"/>
              <a:gd name="connsiteX1728" fmla="*/ 322998 w 3993744"/>
              <a:gd name="connsiteY1728" fmla="*/ 2642592 h 5835722"/>
              <a:gd name="connsiteX1729" fmla="*/ 303221 w 3993744"/>
              <a:gd name="connsiteY1729" fmla="*/ 2642592 h 5835722"/>
              <a:gd name="connsiteX1730" fmla="*/ 303221 w 3993744"/>
              <a:gd name="connsiteY1730" fmla="*/ 2626112 h 5835722"/>
              <a:gd name="connsiteX1731" fmla="*/ 322998 w 3993744"/>
              <a:gd name="connsiteY1731" fmla="*/ 2636003 h 5835722"/>
              <a:gd name="connsiteX1732" fmla="*/ 329588 w 3993744"/>
              <a:gd name="connsiteY1732" fmla="*/ 2616225 h 5835722"/>
              <a:gd name="connsiteX1733" fmla="*/ 329588 w 3993744"/>
              <a:gd name="connsiteY1733" fmla="*/ 2599745 h 5835722"/>
              <a:gd name="connsiteX1734" fmla="*/ 293334 w 3993744"/>
              <a:gd name="connsiteY1734" fmla="*/ 2573378 h 5835722"/>
              <a:gd name="connsiteX1735" fmla="*/ 240600 w 3993744"/>
              <a:gd name="connsiteY1735" fmla="*/ 2642592 h 5835722"/>
              <a:gd name="connsiteX1736" fmla="*/ 260373 w 3993744"/>
              <a:gd name="connsiteY1736" fmla="*/ 2652482 h 5835722"/>
              <a:gd name="connsiteX1737" fmla="*/ 230711 w 3993744"/>
              <a:gd name="connsiteY1737" fmla="*/ 2724990 h 5835722"/>
              <a:gd name="connsiteX1738" fmla="*/ 266967 w 3993744"/>
              <a:gd name="connsiteY1738" fmla="*/ 2741469 h 5835722"/>
              <a:gd name="connsiteX1739" fmla="*/ 266967 w 3993744"/>
              <a:gd name="connsiteY1739" fmla="*/ 2757950 h 5835722"/>
              <a:gd name="connsiteX1740" fmla="*/ 240600 w 3993744"/>
              <a:gd name="connsiteY1740" fmla="*/ 2757950 h 5835722"/>
              <a:gd name="connsiteX1741" fmla="*/ 224120 w 3993744"/>
              <a:gd name="connsiteY1741" fmla="*/ 2751357 h 5835722"/>
              <a:gd name="connsiteX1742" fmla="*/ 224120 w 3993744"/>
              <a:gd name="connsiteY1742" fmla="*/ 2767836 h 5835722"/>
              <a:gd name="connsiteX1743" fmla="*/ 204344 w 3993744"/>
              <a:gd name="connsiteY1743" fmla="*/ 2767836 h 5835722"/>
              <a:gd name="connsiteX1744" fmla="*/ 214230 w 3993744"/>
              <a:gd name="connsiteY1744" fmla="*/ 2751357 h 5835722"/>
              <a:gd name="connsiteX1745" fmla="*/ 168089 w 3993744"/>
              <a:gd name="connsiteY1745" fmla="*/ 2642592 h 5835722"/>
              <a:gd name="connsiteX1746" fmla="*/ 168089 w 3993744"/>
              <a:gd name="connsiteY1746" fmla="*/ 2705216 h 5835722"/>
              <a:gd name="connsiteX1747" fmla="*/ 151610 w 3993744"/>
              <a:gd name="connsiteY1747" fmla="*/ 2705216 h 5835722"/>
              <a:gd name="connsiteX1748" fmla="*/ 141722 w 3993744"/>
              <a:gd name="connsiteY1748" fmla="*/ 2668959 h 5835722"/>
              <a:gd name="connsiteX1749" fmla="*/ 187863 w 3993744"/>
              <a:gd name="connsiteY1749" fmla="*/ 2527238 h 5835722"/>
              <a:gd name="connsiteX1750" fmla="*/ 141722 w 3993744"/>
              <a:gd name="connsiteY1750" fmla="*/ 2636003 h 5835722"/>
              <a:gd name="connsiteX1751" fmla="*/ 125243 w 3993744"/>
              <a:gd name="connsiteY1751" fmla="*/ 2636003 h 5835722"/>
              <a:gd name="connsiteX1752" fmla="*/ 125243 w 3993744"/>
              <a:gd name="connsiteY1752" fmla="*/ 2616225 h 5835722"/>
              <a:gd name="connsiteX1753" fmla="*/ 659176 w 3993744"/>
              <a:gd name="connsiteY1753" fmla="*/ 2088882 h 5835722"/>
              <a:gd name="connsiteX1754" fmla="*/ 669067 w 3993744"/>
              <a:gd name="connsiteY1754" fmla="*/ 2088882 h 5835722"/>
              <a:gd name="connsiteX1755" fmla="*/ 669067 w 3993744"/>
              <a:gd name="connsiteY1755" fmla="*/ 2082292 h 5835722"/>
              <a:gd name="connsiteX1756" fmla="*/ 659176 w 3993744"/>
              <a:gd name="connsiteY1756" fmla="*/ 2082292 h 5835722"/>
              <a:gd name="connsiteX1757" fmla="*/ 355955 w 3993744"/>
              <a:gd name="connsiteY1757" fmla="*/ 2270156 h 5835722"/>
              <a:gd name="connsiteX1758" fmla="*/ 62618 w 3993744"/>
              <a:gd name="connsiteY1758" fmla="*/ 2589858 h 5835722"/>
              <a:gd name="connsiteX1759" fmla="*/ 52732 w 3993744"/>
              <a:gd name="connsiteY1759" fmla="*/ 2589858 h 5835722"/>
              <a:gd name="connsiteX1760" fmla="*/ 168089 w 3993744"/>
              <a:gd name="connsiteY1760" fmla="*/ 2392104 h 5835722"/>
              <a:gd name="connsiteX1761" fmla="*/ 125243 w 3993744"/>
              <a:gd name="connsiteY1761" fmla="*/ 2401994 h 5835722"/>
              <a:gd name="connsiteX1762" fmla="*/ 125243 w 3993744"/>
              <a:gd name="connsiteY1762" fmla="*/ 2392104 h 5835722"/>
              <a:gd name="connsiteX1763" fmla="*/ 108762 w 3993744"/>
              <a:gd name="connsiteY1763" fmla="*/ 2401994 h 5835722"/>
              <a:gd name="connsiteX1764" fmla="*/ 108762 w 3993744"/>
              <a:gd name="connsiteY1764" fmla="*/ 2385514 h 5835722"/>
              <a:gd name="connsiteX1765" fmla="*/ 507565 w 3993744"/>
              <a:gd name="connsiteY1765" fmla="*/ 2046035 h 5835722"/>
              <a:gd name="connsiteX1766" fmla="*/ 517620 w 3993744"/>
              <a:gd name="connsiteY1766" fmla="*/ 2038646 h 5835722"/>
              <a:gd name="connsiteX1767" fmla="*/ 525643 w 3993744"/>
              <a:gd name="connsiteY1767" fmla="*/ 2033112 h 5835722"/>
              <a:gd name="connsiteX1768" fmla="*/ 525643 w 3993744"/>
              <a:gd name="connsiteY1768" fmla="*/ 2026973 h 5835722"/>
              <a:gd name="connsiteX1769" fmla="*/ 631110 w 3993744"/>
              <a:gd name="connsiteY1769" fmla="*/ 1937987 h 5835722"/>
              <a:gd name="connsiteX1770" fmla="*/ 647590 w 3993744"/>
              <a:gd name="connsiteY1770" fmla="*/ 1937987 h 5835722"/>
              <a:gd name="connsiteX1771" fmla="*/ 611892 w 3993744"/>
              <a:gd name="connsiteY1771" fmla="*/ 1975562 h 5835722"/>
              <a:gd name="connsiteX1772" fmla="*/ 635346 w 3993744"/>
              <a:gd name="connsiteY1772" fmla="*/ 1960162 h 5835722"/>
              <a:gd name="connsiteX1773" fmla="*/ 1598510 w 3993744"/>
              <a:gd name="connsiteY1773" fmla="*/ 1340714 h 5835722"/>
              <a:gd name="connsiteX1774" fmla="*/ 1666897 w 3993744"/>
              <a:gd name="connsiteY1774" fmla="*/ 1287156 h 5835722"/>
              <a:gd name="connsiteX1775" fmla="*/ 1681368 w 3993744"/>
              <a:gd name="connsiteY1775" fmla="*/ 1275512 h 5835722"/>
              <a:gd name="connsiteX1776" fmla="*/ 1675910 w 3993744"/>
              <a:gd name="connsiteY1776" fmla="*/ 1275512 h 5835722"/>
              <a:gd name="connsiteX1777" fmla="*/ 1675910 w 3993744"/>
              <a:gd name="connsiteY1777" fmla="*/ 1249145 h 5835722"/>
              <a:gd name="connsiteX1778" fmla="*/ 1664176 w 3993744"/>
              <a:gd name="connsiteY1778" fmla="*/ 1249145 h 5835722"/>
              <a:gd name="connsiteX1779" fmla="*/ 1659431 w 3993744"/>
              <a:gd name="connsiteY1779" fmla="*/ 1251877 h 5835722"/>
              <a:gd name="connsiteX1780" fmla="*/ 1659431 w 3993744"/>
              <a:gd name="connsiteY1780" fmla="*/ 1259031 h 5835722"/>
              <a:gd name="connsiteX1781" fmla="*/ 1666020 w 3993744"/>
              <a:gd name="connsiteY1781" fmla="*/ 1285398 h 5835722"/>
              <a:gd name="connsiteX1782" fmla="*/ 1016729 w 3993744"/>
              <a:gd name="connsiteY1782" fmla="*/ 1697384 h 5835722"/>
              <a:gd name="connsiteX1783" fmla="*/ 683844 w 3993744"/>
              <a:gd name="connsiteY1783" fmla="*/ 1918208 h 5835722"/>
              <a:gd name="connsiteX1784" fmla="*/ 683844 w 3993744"/>
              <a:gd name="connsiteY1784" fmla="*/ 1901732 h 5835722"/>
              <a:gd name="connsiteX1785" fmla="*/ 934332 w 3993744"/>
              <a:gd name="connsiteY1785" fmla="*/ 1723751 h 5835722"/>
              <a:gd name="connsiteX1786" fmla="*/ 1085943 w 3993744"/>
              <a:gd name="connsiteY1786" fmla="*/ 1614987 h 5835722"/>
              <a:gd name="connsiteX1787" fmla="*/ 1174934 w 3993744"/>
              <a:gd name="connsiteY1787" fmla="*/ 1545772 h 5835722"/>
              <a:gd name="connsiteX1788" fmla="*/ 1293584 w 3993744"/>
              <a:gd name="connsiteY1788" fmla="*/ 1483152 h 5835722"/>
              <a:gd name="connsiteX1789" fmla="*/ 1319956 w 3993744"/>
              <a:gd name="connsiteY1789" fmla="*/ 1442398 h 5835722"/>
              <a:gd name="connsiteX1790" fmla="*/ 1216185 w 3993744"/>
              <a:gd name="connsiteY1790" fmla="*/ 1506333 h 5835722"/>
              <a:gd name="connsiteX1791" fmla="*/ 998655 w 3993744"/>
              <a:gd name="connsiteY1791" fmla="*/ 1643935 h 5835722"/>
              <a:gd name="connsiteX1792" fmla="*/ 955809 w 3993744"/>
              <a:gd name="connsiteY1792" fmla="*/ 1696672 h 5835722"/>
              <a:gd name="connsiteX1793" fmla="*/ 945923 w 3993744"/>
              <a:gd name="connsiteY1793" fmla="*/ 1680193 h 5835722"/>
              <a:gd name="connsiteX1794" fmla="*/ 955809 w 3993744"/>
              <a:gd name="connsiteY1794" fmla="*/ 1670305 h 5835722"/>
              <a:gd name="connsiteX1795" fmla="*/ 945923 w 3993744"/>
              <a:gd name="connsiteY1795" fmla="*/ 1670305 h 5835722"/>
              <a:gd name="connsiteX1796" fmla="*/ 168089 w 3993744"/>
              <a:gd name="connsiteY1796" fmla="*/ 2187759 h 5835722"/>
              <a:gd name="connsiteX1797" fmla="*/ 98876 w 3993744"/>
              <a:gd name="connsiteY1797" fmla="*/ 2250384 h 5835722"/>
              <a:gd name="connsiteX1798" fmla="*/ 88990 w 3993744"/>
              <a:gd name="connsiteY1798" fmla="*/ 2250384 h 5835722"/>
              <a:gd name="connsiteX1799" fmla="*/ 355955 w 3993744"/>
              <a:gd name="connsiteY1799" fmla="*/ 2019668 h 5835722"/>
              <a:gd name="connsiteX1800" fmla="*/ 491085 w 3993744"/>
              <a:gd name="connsiteY1800" fmla="*/ 1910903 h 5835722"/>
              <a:gd name="connsiteX1801" fmla="*/ 616333 w 3993744"/>
              <a:gd name="connsiteY1801" fmla="*/ 1821917 h 5835722"/>
              <a:gd name="connsiteX1802" fmla="*/ 794311 w 3993744"/>
              <a:gd name="connsiteY1802" fmla="*/ 1716446 h 5835722"/>
              <a:gd name="connsiteX1803" fmla="*/ 794311 w 3993744"/>
              <a:gd name="connsiteY1803" fmla="*/ 1696672 h 5835722"/>
              <a:gd name="connsiteX1804" fmla="*/ 784421 w 3993744"/>
              <a:gd name="connsiteY1804" fmla="*/ 1696672 h 5835722"/>
              <a:gd name="connsiteX1805" fmla="*/ 276854 w 3993744"/>
              <a:gd name="connsiteY1805" fmla="*/ 2036148 h 5835722"/>
              <a:gd name="connsiteX1806" fmla="*/ 250487 w 3993744"/>
              <a:gd name="connsiteY1806" fmla="*/ 2036148 h 5835722"/>
              <a:gd name="connsiteX1807" fmla="*/ 250487 w 3993744"/>
              <a:gd name="connsiteY1807" fmla="*/ 2026262 h 5835722"/>
              <a:gd name="connsiteX1808" fmla="*/ 392211 w 3993744"/>
              <a:gd name="connsiteY1808" fmla="*/ 1920791 h 5835722"/>
              <a:gd name="connsiteX1809" fmla="*/ 382320 w 3993744"/>
              <a:gd name="connsiteY1809" fmla="*/ 1901017 h 5835722"/>
              <a:gd name="connsiteX1810" fmla="*/ 491085 w 3993744"/>
              <a:gd name="connsiteY1810" fmla="*/ 1812026 h 5835722"/>
              <a:gd name="connsiteX1811" fmla="*/ 481198 w 3993744"/>
              <a:gd name="connsiteY1811" fmla="*/ 1812026 h 5835722"/>
              <a:gd name="connsiteX1812" fmla="*/ 454831 w 3993744"/>
              <a:gd name="connsiteY1812" fmla="*/ 1831804 h 5835722"/>
              <a:gd name="connsiteX1813" fmla="*/ 444945 w 3993744"/>
              <a:gd name="connsiteY1813" fmla="*/ 1831804 h 5835722"/>
              <a:gd name="connsiteX1814" fmla="*/ 444945 w 3993744"/>
              <a:gd name="connsiteY1814" fmla="*/ 1821917 h 5835722"/>
              <a:gd name="connsiteX1815" fmla="*/ 626219 w 3993744"/>
              <a:gd name="connsiteY1815" fmla="*/ 1742813 h 5835722"/>
              <a:gd name="connsiteX1816" fmla="*/ 669067 w 3993744"/>
              <a:gd name="connsiteY1816" fmla="*/ 1680193 h 5835722"/>
              <a:gd name="connsiteX1817" fmla="*/ 688841 w 3993744"/>
              <a:gd name="connsiteY1817" fmla="*/ 1696672 h 5835722"/>
              <a:gd name="connsiteX1818" fmla="*/ 751464 w 3993744"/>
              <a:gd name="connsiteY1818" fmla="*/ 1634049 h 5835722"/>
              <a:gd name="connsiteX1819" fmla="*/ 758054 w 3993744"/>
              <a:gd name="connsiteY1819" fmla="*/ 1653826 h 5835722"/>
              <a:gd name="connsiteX1820" fmla="*/ 804197 w 3993744"/>
              <a:gd name="connsiteY1820" fmla="*/ 1597795 h 5835722"/>
              <a:gd name="connsiteX1821" fmla="*/ 965695 w 3993744"/>
              <a:gd name="connsiteY1821" fmla="*/ 1502215 h 5835722"/>
              <a:gd name="connsiteX1822" fmla="*/ 1028319 w 3993744"/>
              <a:gd name="connsiteY1822" fmla="*/ 1472552 h 5835722"/>
              <a:gd name="connsiteX1823" fmla="*/ 1034910 w 3993744"/>
              <a:gd name="connsiteY1823" fmla="*/ 1492324 h 5835722"/>
              <a:gd name="connsiteX1824" fmla="*/ 1249144 w 3993744"/>
              <a:gd name="connsiteY1824" fmla="*/ 1330826 h 5835722"/>
              <a:gd name="connsiteX1825" fmla="*/ 1259030 w 3993744"/>
              <a:gd name="connsiteY1825" fmla="*/ 1357193 h 5835722"/>
              <a:gd name="connsiteX1826" fmla="*/ 1268918 w 3993744"/>
              <a:gd name="connsiteY1826" fmla="*/ 1357193 h 5835722"/>
              <a:gd name="connsiteX1827" fmla="*/ 1374388 w 3993744"/>
              <a:gd name="connsiteY1827" fmla="*/ 1258316 h 5835722"/>
              <a:gd name="connsiteX1828" fmla="*/ 1499633 w 3993744"/>
              <a:gd name="connsiteY1828" fmla="*/ 1179215 h 5835722"/>
              <a:gd name="connsiteX1829" fmla="*/ 1526000 w 3993744"/>
              <a:gd name="connsiteY1829" fmla="*/ 1179215 h 5835722"/>
              <a:gd name="connsiteX1830" fmla="*/ 1562253 w 3993744"/>
              <a:gd name="connsiteY1830" fmla="*/ 1133071 h 5835722"/>
              <a:gd name="connsiteX1831" fmla="*/ 1552367 w 3993744"/>
              <a:gd name="connsiteY1831" fmla="*/ 1133071 h 5835722"/>
              <a:gd name="connsiteX1832" fmla="*/ 1206298 w 3993744"/>
              <a:gd name="connsiteY1832" fmla="*/ 1320940 h 5835722"/>
              <a:gd name="connsiteX1833" fmla="*/ 1196410 w 3993744"/>
              <a:gd name="connsiteY1833" fmla="*/ 1320940 h 5835722"/>
              <a:gd name="connsiteX1834" fmla="*/ 1196410 w 3993744"/>
              <a:gd name="connsiteY1834" fmla="*/ 1294574 h 5835722"/>
              <a:gd name="connsiteX1835" fmla="*/ 1179931 w 3993744"/>
              <a:gd name="connsiteY1835" fmla="*/ 1294574 h 5835722"/>
              <a:gd name="connsiteX1836" fmla="*/ 1179931 w 3993744"/>
              <a:gd name="connsiteY1836" fmla="*/ 1304459 h 5835722"/>
              <a:gd name="connsiteX1837" fmla="*/ 1186519 w 3993744"/>
              <a:gd name="connsiteY1837" fmla="*/ 1330826 h 5835722"/>
              <a:gd name="connsiteX1838" fmla="*/ 537229 w 3993744"/>
              <a:gd name="connsiteY1838" fmla="*/ 1742813 h 5835722"/>
              <a:gd name="connsiteX1839" fmla="*/ 204344 w 3993744"/>
              <a:gd name="connsiteY1839" fmla="*/ 1963637 h 5835722"/>
              <a:gd name="connsiteX1840" fmla="*/ 204344 w 3993744"/>
              <a:gd name="connsiteY1840" fmla="*/ 1947161 h 5835722"/>
              <a:gd name="connsiteX1841" fmla="*/ 454831 w 3993744"/>
              <a:gd name="connsiteY1841" fmla="*/ 1769180 h 5835722"/>
              <a:gd name="connsiteX1842" fmla="*/ 606442 w 3993744"/>
              <a:gd name="connsiteY1842" fmla="*/ 1660416 h 5835722"/>
              <a:gd name="connsiteX1843" fmla="*/ 695434 w 3993744"/>
              <a:gd name="connsiteY1843" fmla="*/ 1591201 h 5835722"/>
              <a:gd name="connsiteX1844" fmla="*/ 814083 w 3993744"/>
              <a:gd name="connsiteY1844" fmla="*/ 1528581 h 5835722"/>
              <a:gd name="connsiteX1845" fmla="*/ 856931 w 3993744"/>
              <a:gd name="connsiteY1845" fmla="*/ 1472552 h 5835722"/>
              <a:gd name="connsiteX1846" fmla="*/ 873412 w 3993744"/>
              <a:gd name="connsiteY1846" fmla="*/ 1492324 h 5835722"/>
              <a:gd name="connsiteX1847" fmla="*/ 866817 w 3993744"/>
              <a:gd name="connsiteY1847" fmla="*/ 1502215 h 5835722"/>
              <a:gd name="connsiteX1848" fmla="*/ 873412 w 3993744"/>
              <a:gd name="connsiteY1848" fmla="*/ 1502215 h 5835722"/>
              <a:gd name="connsiteX1849" fmla="*/ 929442 w 3993744"/>
              <a:gd name="connsiteY1849" fmla="*/ 1439592 h 5835722"/>
              <a:gd name="connsiteX1850" fmla="*/ 936032 w 3993744"/>
              <a:gd name="connsiteY1850" fmla="*/ 1439592 h 5835722"/>
              <a:gd name="connsiteX1851" fmla="*/ 965695 w 3993744"/>
              <a:gd name="connsiteY1851" fmla="*/ 1456071 h 5835722"/>
              <a:gd name="connsiteX1852" fmla="*/ 1044799 w 3993744"/>
              <a:gd name="connsiteY1852" fmla="*/ 1403337 h 5835722"/>
              <a:gd name="connsiteX1853" fmla="*/ 1044799 w 3993744"/>
              <a:gd name="connsiteY1853" fmla="*/ 1393451 h 5835722"/>
              <a:gd name="connsiteX1854" fmla="*/ 1034910 w 3993744"/>
              <a:gd name="connsiteY1854" fmla="*/ 1393451 h 5835722"/>
              <a:gd name="connsiteX1855" fmla="*/ 1008543 w 3993744"/>
              <a:gd name="connsiteY1855" fmla="*/ 1403337 h 5835722"/>
              <a:gd name="connsiteX1856" fmla="*/ 1008543 w 3993744"/>
              <a:gd name="connsiteY1856" fmla="*/ 1383560 h 5835722"/>
              <a:gd name="connsiteX1857" fmla="*/ 1044799 w 3993744"/>
              <a:gd name="connsiteY1857" fmla="*/ 1367079 h 5835722"/>
              <a:gd name="connsiteX1858" fmla="*/ 1054686 w 3993744"/>
              <a:gd name="connsiteY1858" fmla="*/ 1367079 h 5835722"/>
              <a:gd name="connsiteX1859" fmla="*/ 1071166 w 3993744"/>
              <a:gd name="connsiteY1859" fmla="*/ 1376970 h 5835722"/>
              <a:gd name="connsiteX1860" fmla="*/ 1196410 w 3993744"/>
              <a:gd name="connsiteY1860" fmla="*/ 1268207 h 5835722"/>
              <a:gd name="connsiteX1861" fmla="*/ 1212886 w 3993744"/>
              <a:gd name="connsiteY1861" fmla="*/ 1287980 h 5835722"/>
              <a:gd name="connsiteX1862" fmla="*/ 1222777 w 3993744"/>
              <a:gd name="connsiteY1862" fmla="*/ 1287980 h 5835722"/>
              <a:gd name="connsiteX1863" fmla="*/ 1301878 w 3993744"/>
              <a:gd name="connsiteY1863" fmla="*/ 1205582 h 5835722"/>
              <a:gd name="connsiteX1864" fmla="*/ 1394162 w 3993744"/>
              <a:gd name="connsiteY1864" fmla="*/ 1126483 h 5835722"/>
              <a:gd name="connsiteX1865" fmla="*/ 1624877 w 3993744"/>
              <a:gd name="connsiteY1865" fmla="*/ 991351 h 5835722"/>
              <a:gd name="connsiteX1866" fmla="*/ 1614986 w 3993744"/>
              <a:gd name="connsiteY1866" fmla="*/ 964984 h 5835722"/>
              <a:gd name="connsiteX1867" fmla="*/ 1634763 w 3993744"/>
              <a:gd name="connsiteY1867" fmla="*/ 955095 h 5835722"/>
              <a:gd name="connsiteX1868" fmla="*/ 1634763 w 3993744"/>
              <a:gd name="connsiteY1868" fmla="*/ 974871 h 5835722"/>
              <a:gd name="connsiteX1869" fmla="*/ 1671016 w 3993744"/>
              <a:gd name="connsiteY1869" fmla="*/ 974871 h 5835722"/>
              <a:gd name="connsiteX1870" fmla="*/ 1697383 w 3993744"/>
              <a:gd name="connsiteY1870" fmla="*/ 948504 h 5835722"/>
              <a:gd name="connsiteX1871" fmla="*/ 1687497 w 3993744"/>
              <a:gd name="connsiteY1871" fmla="*/ 918840 h 5835722"/>
              <a:gd name="connsiteX1872" fmla="*/ 1733641 w 3993744"/>
              <a:gd name="connsiteY1872" fmla="*/ 892473 h 5835722"/>
              <a:gd name="connsiteX1873" fmla="*/ 1740231 w 3993744"/>
              <a:gd name="connsiteY1873" fmla="*/ 892473 h 5835722"/>
              <a:gd name="connsiteX1874" fmla="*/ 1703976 w 3993744"/>
              <a:gd name="connsiteY1874" fmla="*/ 938614 h 5835722"/>
              <a:gd name="connsiteX1875" fmla="*/ 1713864 w 3993744"/>
              <a:gd name="connsiteY1875" fmla="*/ 938614 h 5835722"/>
              <a:gd name="connsiteX1876" fmla="*/ 1812741 w 3993744"/>
              <a:gd name="connsiteY1876" fmla="*/ 839741 h 5835722"/>
              <a:gd name="connsiteX1877" fmla="*/ 1822628 w 3993744"/>
              <a:gd name="connsiteY1877" fmla="*/ 829850 h 5835722"/>
              <a:gd name="connsiteX1878" fmla="*/ 1829221 w 3993744"/>
              <a:gd name="connsiteY1878" fmla="*/ 829850 h 5835722"/>
              <a:gd name="connsiteX1879" fmla="*/ 1812741 w 3993744"/>
              <a:gd name="connsiteY1879" fmla="*/ 866108 h 5835722"/>
              <a:gd name="connsiteX1880" fmla="*/ 1822628 w 3993744"/>
              <a:gd name="connsiteY1880" fmla="*/ 866108 h 5835722"/>
              <a:gd name="connsiteX1881" fmla="*/ 1865475 w 3993744"/>
              <a:gd name="connsiteY1881" fmla="*/ 803483 h 5835722"/>
              <a:gd name="connsiteX1882" fmla="*/ 1885252 w 3993744"/>
              <a:gd name="connsiteY1882" fmla="*/ 813369 h 5835722"/>
              <a:gd name="connsiteX1883" fmla="*/ 1891841 w 3993744"/>
              <a:gd name="connsiteY1883" fmla="*/ 813369 h 5835722"/>
              <a:gd name="connsiteX1884" fmla="*/ 1891841 w 3993744"/>
              <a:gd name="connsiteY1884" fmla="*/ 803483 h 5835722"/>
              <a:gd name="connsiteX1885" fmla="*/ 1865475 w 3993744"/>
              <a:gd name="connsiteY1885" fmla="*/ 787002 h 5835722"/>
              <a:gd name="connsiteX1886" fmla="*/ 1918208 w 3993744"/>
              <a:gd name="connsiteY1886" fmla="*/ 714497 h 5835722"/>
              <a:gd name="connsiteX1887" fmla="*/ 1937986 w 3993744"/>
              <a:gd name="connsiteY1887" fmla="*/ 704606 h 5835722"/>
              <a:gd name="connsiteX1888" fmla="*/ 1937986 w 3993744"/>
              <a:gd name="connsiteY1888" fmla="*/ 724383 h 5835722"/>
              <a:gd name="connsiteX1889" fmla="*/ 1947872 w 3993744"/>
              <a:gd name="connsiteY1889" fmla="*/ 724383 h 5835722"/>
              <a:gd name="connsiteX1890" fmla="*/ 1947872 w 3993744"/>
              <a:gd name="connsiteY1890" fmla="*/ 714497 h 5835722"/>
              <a:gd name="connsiteX1891" fmla="*/ 1937986 w 3993744"/>
              <a:gd name="connsiteY1891" fmla="*/ 688130 h 5835722"/>
              <a:gd name="connsiteX1892" fmla="*/ 1954465 w 3993744"/>
              <a:gd name="connsiteY1892" fmla="*/ 678239 h 5835722"/>
              <a:gd name="connsiteX1893" fmla="*/ 1954465 w 3993744"/>
              <a:gd name="connsiteY1893" fmla="*/ 698016 h 5835722"/>
              <a:gd name="connsiteX1894" fmla="*/ 1964351 w 3993744"/>
              <a:gd name="connsiteY1894" fmla="*/ 698016 h 5835722"/>
              <a:gd name="connsiteX1895" fmla="*/ 2007199 w 3993744"/>
              <a:gd name="connsiteY1895" fmla="*/ 615619 h 5835722"/>
              <a:gd name="connsiteX1896" fmla="*/ 2043452 w 3993744"/>
              <a:gd name="connsiteY1896" fmla="*/ 572771 h 5835722"/>
              <a:gd name="connsiteX1897" fmla="*/ 2063229 w 3993744"/>
              <a:gd name="connsiteY1897" fmla="*/ 572771 h 5835722"/>
              <a:gd name="connsiteX1898" fmla="*/ 2063229 w 3993744"/>
              <a:gd name="connsiteY1898" fmla="*/ 582659 h 5835722"/>
              <a:gd name="connsiteX1899" fmla="*/ 2053343 w 3993744"/>
              <a:gd name="connsiteY1899" fmla="*/ 625505 h 5835722"/>
              <a:gd name="connsiteX1900" fmla="*/ 2125850 w 3993744"/>
              <a:gd name="connsiteY1900" fmla="*/ 589252 h 5835722"/>
              <a:gd name="connsiteX1901" fmla="*/ 2125850 w 3993744"/>
              <a:gd name="connsiteY1901" fmla="*/ 562885 h 5835722"/>
              <a:gd name="connsiteX1902" fmla="*/ 2069819 w 3993744"/>
              <a:gd name="connsiteY1902" fmla="*/ 464008 h 5835722"/>
              <a:gd name="connsiteX1903" fmla="*/ 2132444 w 3993744"/>
              <a:gd name="connsiteY1903" fmla="*/ 384904 h 5835722"/>
              <a:gd name="connsiteX1904" fmla="*/ 2152217 w 3993744"/>
              <a:gd name="connsiteY1904" fmla="*/ 384904 h 5835722"/>
              <a:gd name="connsiteX1905" fmla="*/ 2152217 w 3993744"/>
              <a:gd name="connsiteY1905" fmla="*/ 375016 h 5835722"/>
              <a:gd name="connsiteX1906" fmla="*/ 2115963 w 3993744"/>
              <a:gd name="connsiteY1906" fmla="*/ 295917 h 5835722"/>
              <a:gd name="connsiteX1907" fmla="*/ 2132444 w 3993744"/>
              <a:gd name="connsiteY1907" fmla="*/ 243183 h 5835722"/>
              <a:gd name="connsiteX1908" fmla="*/ 2115963 w 3993744"/>
              <a:gd name="connsiteY1908" fmla="*/ 249773 h 5835722"/>
              <a:gd name="connsiteX1909" fmla="*/ 2106077 w 3993744"/>
              <a:gd name="connsiteY1909" fmla="*/ 249773 h 5835722"/>
              <a:gd name="connsiteX1910" fmla="*/ 2125850 w 3993744"/>
              <a:gd name="connsiteY1910" fmla="*/ 233292 h 5835722"/>
              <a:gd name="connsiteX1911" fmla="*/ 2115963 w 3993744"/>
              <a:gd name="connsiteY1911" fmla="*/ 213519 h 5835722"/>
              <a:gd name="connsiteX1912" fmla="*/ 2162106 w 3993744"/>
              <a:gd name="connsiteY1912" fmla="*/ 124529 h 5835722"/>
              <a:gd name="connsiteX1913" fmla="*/ 2168696 w 3993744"/>
              <a:gd name="connsiteY1913" fmla="*/ 124529 h 5835722"/>
              <a:gd name="connsiteX1914" fmla="*/ 2168696 w 3993744"/>
              <a:gd name="connsiteY1914" fmla="*/ 134420 h 5835722"/>
              <a:gd name="connsiteX1915" fmla="*/ 2162106 w 3993744"/>
              <a:gd name="connsiteY1915" fmla="*/ 154192 h 5835722"/>
              <a:gd name="connsiteX1916" fmla="*/ 2178587 w 3993744"/>
              <a:gd name="connsiteY1916" fmla="*/ 154192 h 5835722"/>
              <a:gd name="connsiteX1917" fmla="*/ 2204954 w 3993744"/>
              <a:gd name="connsiteY1917" fmla="*/ 144306 h 5835722"/>
              <a:gd name="connsiteX1918" fmla="*/ 2214840 w 3993744"/>
              <a:gd name="connsiteY1918" fmla="*/ 160785 h 5835722"/>
              <a:gd name="connsiteX1919" fmla="*/ 2204954 w 3993744"/>
              <a:gd name="connsiteY1919" fmla="*/ 187152 h 5835722"/>
              <a:gd name="connsiteX1920" fmla="*/ 2224728 w 3993744"/>
              <a:gd name="connsiteY1920" fmla="*/ 180559 h 5835722"/>
              <a:gd name="connsiteX1921" fmla="*/ 2231321 w 3993744"/>
              <a:gd name="connsiteY1921" fmla="*/ 180559 h 5835722"/>
              <a:gd name="connsiteX1922" fmla="*/ 2241207 w 3993744"/>
              <a:gd name="connsiteY1922" fmla="*/ 223406 h 5835722"/>
              <a:gd name="connsiteX1923" fmla="*/ 2251093 w 3993744"/>
              <a:gd name="connsiteY1923" fmla="*/ 223406 h 5835722"/>
              <a:gd name="connsiteX1924" fmla="*/ 2251093 w 3993744"/>
              <a:gd name="connsiteY1924" fmla="*/ 206925 h 5835722"/>
              <a:gd name="connsiteX1925" fmla="*/ 2241207 w 3993744"/>
              <a:gd name="connsiteY1925" fmla="*/ 197039 h 5835722"/>
              <a:gd name="connsiteX1926" fmla="*/ 2257688 w 3993744"/>
              <a:gd name="connsiteY1926" fmla="*/ 197039 h 5835722"/>
              <a:gd name="connsiteX1927" fmla="*/ 2277460 w 3993744"/>
              <a:gd name="connsiteY1927" fmla="*/ 223406 h 5835722"/>
              <a:gd name="connsiteX1928" fmla="*/ 2284055 w 3993744"/>
              <a:gd name="connsiteY1928" fmla="*/ 223406 h 5835722"/>
              <a:gd name="connsiteX1929" fmla="*/ 2284055 w 3993744"/>
              <a:gd name="connsiteY1929" fmla="*/ 197039 h 5835722"/>
              <a:gd name="connsiteX1930" fmla="*/ 2231321 w 3993744"/>
              <a:gd name="connsiteY1930" fmla="*/ 71795 h 5835722"/>
              <a:gd name="connsiteX1931" fmla="*/ 2231321 w 3993744"/>
              <a:gd name="connsiteY1931" fmla="*/ 45428 h 5835722"/>
              <a:gd name="connsiteX1932" fmla="*/ 2453794 w 3993744"/>
              <a:gd name="connsiteY1932" fmla="*/ 468126 h 5835722"/>
              <a:gd name="connsiteX1933" fmla="*/ 2485171 w 3993744"/>
              <a:gd name="connsiteY1933" fmla="*/ 574143 h 5835722"/>
              <a:gd name="connsiteX1934" fmla="*/ 2486699 w 3993744"/>
              <a:gd name="connsiteY1934" fmla="*/ 570191 h 5835722"/>
              <a:gd name="connsiteX1935" fmla="*/ 2522952 w 3993744"/>
              <a:gd name="connsiteY1935" fmla="*/ 527343 h 5835722"/>
              <a:gd name="connsiteX1936" fmla="*/ 2542729 w 3993744"/>
              <a:gd name="connsiteY1936" fmla="*/ 527343 h 5835722"/>
              <a:gd name="connsiteX1937" fmla="*/ 2542729 w 3993744"/>
              <a:gd name="connsiteY1937" fmla="*/ 537230 h 5835722"/>
              <a:gd name="connsiteX1938" fmla="*/ 2532843 w 3993744"/>
              <a:gd name="connsiteY1938" fmla="*/ 580077 h 5835722"/>
              <a:gd name="connsiteX1939" fmla="*/ 2605350 w 3993744"/>
              <a:gd name="connsiteY1939" fmla="*/ 543824 h 5835722"/>
              <a:gd name="connsiteX1940" fmla="*/ 2605350 w 3993744"/>
              <a:gd name="connsiteY1940" fmla="*/ 517457 h 5835722"/>
              <a:gd name="connsiteX1941" fmla="*/ 2549319 w 3993744"/>
              <a:gd name="connsiteY1941" fmla="*/ 418580 h 5835722"/>
              <a:gd name="connsiteX1942" fmla="*/ 2611944 w 3993744"/>
              <a:gd name="connsiteY1942" fmla="*/ 339476 h 5835722"/>
              <a:gd name="connsiteX1943" fmla="*/ 2631717 w 3993744"/>
              <a:gd name="connsiteY1943" fmla="*/ 339476 h 5835722"/>
              <a:gd name="connsiteX1944" fmla="*/ 2631717 w 3993744"/>
              <a:gd name="connsiteY1944" fmla="*/ 329588 h 5835722"/>
              <a:gd name="connsiteX1945" fmla="*/ 2595463 w 3993744"/>
              <a:gd name="connsiteY1945" fmla="*/ 250489 h 5835722"/>
              <a:gd name="connsiteX1946" fmla="*/ 2611944 w 3993744"/>
              <a:gd name="connsiteY1946" fmla="*/ 197755 h 5835722"/>
              <a:gd name="connsiteX1947" fmla="*/ 2595463 w 3993744"/>
              <a:gd name="connsiteY1947" fmla="*/ 204345 h 5835722"/>
              <a:gd name="connsiteX1948" fmla="*/ 2585577 w 3993744"/>
              <a:gd name="connsiteY1948" fmla="*/ 204345 h 5835722"/>
              <a:gd name="connsiteX1949" fmla="*/ 2605350 w 3993744"/>
              <a:gd name="connsiteY1949" fmla="*/ 187864 h 5835722"/>
              <a:gd name="connsiteX1950" fmla="*/ 2595463 w 3993744"/>
              <a:gd name="connsiteY1950" fmla="*/ 168091 h 5835722"/>
              <a:gd name="connsiteX1951" fmla="*/ 2641606 w 3993744"/>
              <a:gd name="connsiteY1951" fmla="*/ 79101 h 5835722"/>
              <a:gd name="connsiteX1952" fmla="*/ 2648196 w 3993744"/>
              <a:gd name="connsiteY1952" fmla="*/ 79101 h 5835722"/>
              <a:gd name="connsiteX1953" fmla="*/ 2648196 w 3993744"/>
              <a:gd name="connsiteY1953" fmla="*/ 88991 h 5835722"/>
              <a:gd name="connsiteX1954" fmla="*/ 2641606 w 3993744"/>
              <a:gd name="connsiteY1954" fmla="*/ 108763 h 5835722"/>
              <a:gd name="connsiteX1955" fmla="*/ 2658087 w 3993744"/>
              <a:gd name="connsiteY1955" fmla="*/ 108763 h 5835722"/>
              <a:gd name="connsiteX1956" fmla="*/ 2684454 w 3993744"/>
              <a:gd name="connsiteY1956" fmla="*/ 98877 h 5835722"/>
              <a:gd name="connsiteX1957" fmla="*/ 2694340 w 3993744"/>
              <a:gd name="connsiteY1957" fmla="*/ 115357 h 5835722"/>
              <a:gd name="connsiteX1958" fmla="*/ 2684454 w 3993744"/>
              <a:gd name="connsiteY1958" fmla="*/ 141723 h 5835722"/>
              <a:gd name="connsiteX1959" fmla="*/ 2704228 w 3993744"/>
              <a:gd name="connsiteY1959" fmla="*/ 135130 h 5835722"/>
              <a:gd name="connsiteX1960" fmla="*/ 2710821 w 3993744"/>
              <a:gd name="connsiteY1960" fmla="*/ 135130 h 5835722"/>
              <a:gd name="connsiteX1961" fmla="*/ 2720707 w 3993744"/>
              <a:gd name="connsiteY1961" fmla="*/ 177978 h 5835722"/>
              <a:gd name="connsiteX1962" fmla="*/ 2730593 w 3993744"/>
              <a:gd name="connsiteY1962" fmla="*/ 177978 h 5835722"/>
              <a:gd name="connsiteX1963" fmla="*/ 2730593 w 3993744"/>
              <a:gd name="connsiteY1963" fmla="*/ 161497 h 5835722"/>
              <a:gd name="connsiteX1964" fmla="*/ 2720707 w 3993744"/>
              <a:gd name="connsiteY1964" fmla="*/ 151611 h 5835722"/>
              <a:gd name="connsiteX1965" fmla="*/ 2737188 w 3993744"/>
              <a:gd name="connsiteY1965" fmla="*/ 151611 h 5835722"/>
              <a:gd name="connsiteX1966" fmla="*/ 2756960 w 3993744"/>
              <a:gd name="connsiteY1966" fmla="*/ 177978 h 5835722"/>
              <a:gd name="connsiteX1967" fmla="*/ 2763555 w 3993744"/>
              <a:gd name="connsiteY1967" fmla="*/ 177978 h 5835722"/>
              <a:gd name="connsiteX1968" fmla="*/ 2763555 w 3993744"/>
              <a:gd name="connsiteY1968" fmla="*/ 151611 h 5835722"/>
              <a:gd name="connsiteX1969" fmla="*/ 2710821 w 3993744"/>
              <a:gd name="connsiteY1969" fmla="*/ 26367 h 58357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</a:cxnLst>
            <a:rect l="l" t="t" r="r" b="b"/>
            <a:pathLst>
              <a:path w="3993744" h="5835722">
                <a:moveTo>
                  <a:pt x="1642923" y="5710478"/>
                </a:moveTo>
                <a:lnTo>
                  <a:pt x="1642923" y="5756620"/>
                </a:lnTo>
                <a:lnTo>
                  <a:pt x="1642925" y="5756621"/>
                </a:lnTo>
                <a:lnTo>
                  <a:pt x="1642925" y="5710478"/>
                </a:lnTo>
                <a:close/>
                <a:moveTo>
                  <a:pt x="1511087" y="5674223"/>
                </a:moveTo>
                <a:lnTo>
                  <a:pt x="1527568" y="5674223"/>
                </a:lnTo>
                <a:lnTo>
                  <a:pt x="1527568" y="5700590"/>
                </a:lnTo>
                <a:lnTo>
                  <a:pt x="1511087" y="5700590"/>
                </a:lnTo>
                <a:close/>
                <a:moveTo>
                  <a:pt x="1626444" y="5667631"/>
                </a:moveTo>
                <a:lnTo>
                  <a:pt x="1626444" y="5674223"/>
                </a:lnTo>
                <a:lnTo>
                  <a:pt x="1606667" y="5693995"/>
                </a:lnTo>
                <a:lnTo>
                  <a:pt x="1606667" y="5693998"/>
                </a:lnTo>
                <a:cubicBezTo>
                  <a:pt x="1619850" y="5693998"/>
                  <a:pt x="1626445" y="5687408"/>
                  <a:pt x="1626445" y="5674225"/>
                </a:cubicBezTo>
                <a:lnTo>
                  <a:pt x="1626445" y="5667631"/>
                </a:lnTo>
                <a:close/>
                <a:moveTo>
                  <a:pt x="1296854" y="5667630"/>
                </a:moveTo>
                <a:lnTo>
                  <a:pt x="1303444" y="5667630"/>
                </a:lnTo>
                <a:cubicBezTo>
                  <a:pt x="1316628" y="5667630"/>
                  <a:pt x="1323221" y="5673126"/>
                  <a:pt x="1323221" y="5684109"/>
                </a:cubicBezTo>
                <a:lnTo>
                  <a:pt x="1323221" y="5693997"/>
                </a:lnTo>
                <a:cubicBezTo>
                  <a:pt x="1312233" y="5687407"/>
                  <a:pt x="1303444" y="5684109"/>
                  <a:pt x="1296854" y="5684109"/>
                </a:cubicBezTo>
                <a:close/>
                <a:moveTo>
                  <a:pt x="1250710" y="5647856"/>
                </a:moveTo>
                <a:lnTo>
                  <a:pt x="1270487" y="5647856"/>
                </a:lnTo>
                <a:cubicBezTo>
                  <a:pt x="1270487" y="5654446"/>
                  <a:pt x="1272682" y="5663235"/>
                  <a:pt x="1277077" y="5674223"/>
                </a:cubicBezTo>
                <a:lnTo>
                  <a:pt x="1270487" y="5674223"/>
                </a:lnTo>
                <a:cubicBezTo>
                  <a:pt x="1257304" y="5674223"/>
                  <a:pt x="1250710" y="5668731"/>
                  <a:pt x="1250710" y="5657742"/>
                </a:cubicBezTo>
                <a:close/>
                <a:moveTo>
                  <a:pt x="1277079" y="5585232"/>
                </a:moveTo>
                <a:lnTo>
                  <a:pt x="1286965" y="5585232"/>
                </a:lnTo>
                <a:lnTo>
                  <a:pt x="1296856" y="5621489"/>
                </a:lnTo>
                <a:lnTo>
                  <a:pt x="1277079" y="5621489"/>
                </a:lnTo>
                <a:close/>
                <a:moveTo>
                  <a:pt x="1751688" y="5558865"/>
                </a:moveTo>
                <a:lnTo>
                  <a:pt x="1761576" y="5558865"/>
                </a:lnTo>
                <a:lnTo>
                  <a:pt x="1761576" y="5568752"/>
                </a:lnTo>
                <a:cubicBezTo>
                  <a:pt x="1761576" y="5579741"/>
                  <a:pt x="1754986" y="5585232"/>
                  <a:pt x="1741802" y="5585232"/>
                </a:cubicBezTo>
                <a:lnTo>
                  <a:pt x="1725323" y="5585232"/>
                </a:lnTo>
                <a:cubicBezTo>
                  <a:pt x="1725323" y="5576443"/>
                  <a:pt x="1734111" y="5567655"/>
                  <a:pt x="1751688" y="5558865"/>
                </a:cubicBezTo>
                <a:close/>
                <a:moveTo>
                  <a:pt x="1715432" y="5506134"/>
                </a:moveTo>
                <a:lnTo>
                  <a:pt x="1725323" y="5522613"/>
                </a:lnTo>
                <a:cubicBezTo>
                  <a:pt x="1690166" y="5546782"/>
                  <a:pt x="1653910" y="5588531"/>
                  <a:pt x="1616558" y="5647858"/>
                </a:cubicBezTo>
                <a:lnTo>
                  <a:pt x="1636331" y="5657744"/>
                </a:lnTo>
                <a:lnTo>
                  <a:pt x="1642925" y="5657744"/>
                </a:lnTo>
                <a:lnTo>
                  <a:pt x="1642925" y="5637967"/>
                </a:lnTo>
                <a:lnTo>
                  <a:pt x="1669292" y="5637967"/>
                </a:lnTo>
                <a:lnTo>
                  <a:pt x="1669292" y="5657744"/>
                </a:lnTo>
                <a:lnTo>
                  <a:pt x="1698956" y="5657744"/>
                </a:lnTo>
                <a:cubicBezTo>
                  <a:pt x="1698956" y="5624784"/>
                  <a:pt x="1722025" y="5603914"/>
                  <a:pt x="1768169" y="5595121"/>
                </a:cubicBezTo>
                <a:lnTo>
                  <a:pt x="1768169" y="5605012"/>
                </a:lnTo>
                <a:cubicBezTo>
                  <a:pt x="1702249" y="5664334"/>
                  <a:pt x="1669292" y="5708283"/>
                  <a:pt x="1669292" y="5736845"/>
                </a:cubicBezTo>
                <a:cubicBezTo>
                  <a:pt x="1669292" y="5782988"/>
                  <a:pt x="1700054" y="5810453"/>
                  <a:pt x="1761576" y="5819243"/>
                </a:cubicBezTo>
                <a:lnTo>
                  <a:pt x="1761576" y="5835722"/>
                </a:lnTo>
                <a:cubicBezTo>
                  <a:pt x="1653910" y="5802762"/>
                  <a:pt x="1600078" y="5761016"/>
                  <a:pt x="1600078" y="5710478"/>
                </a:cubicBezTo>
                <a:cubicBezTo>
                  <a:pt x="1582500" y="5710478"/>
                  <a:pt x="1573712" y="5704987"/>
                  <a:pt x="1573712" y="5693998"/>
                </a:cubicBezTo>
                <a:cubicBezTo>
                  <a:pt x="1573712" y="5636870"/>
                  <a:pt x="1620953" y="5574250"/>
                  <a:pt x="1715432" y="5506134"/>
                </a:cubicBezTo>
                <a:close/>
                <a:moveTo>
                  <a:pt x="1250712" y="5469876"/>
                </a:moveTo>
                <a:lnTo>
                  <a:pt x="1260598" y="5469876"/>
                </a:lnTo>
                <a:lnTo>
                  <a:pt x="1260598" y="5479767"/>
                </a:lnTo>
                <a:cubicBezTo>
                  <a:pt x="1260598" y="5484161"/>
                  <a:pt x="1257305" y="5486356"/>
                  <a:pt x="1250712" y="5486356"/>
                </a:cubicBezTo>
                <a:lnTo>
                  <a:pt x="1260598" y="5506134"/>
                </a:lnTo>
                <a:cubicBezTo>
                  <a:pt x="1247415" y="5528106"/>
                  <a:pt x="1240826" y="5551175"/>
                  <a:pt x="1240826" y="5575347"/>
                </a:cubicBezTo>
                <a:lnTo>
                  <a:pt x="1240826" y="5611600"/>
                </a:lnTo>
                <a:lnTo>
                  <a:pt x="1224345" y="5611600"/>
                </a:lnTo>
                <a:lnTo>
                  <a:pt x="1224345" y="5568754"/>
                </a:lnTo>
                <a:cubicBezTo>
                  <a:pt x="1224345" y="5502837"/>
                  <a:pt x="1233134" y="5469876"/>
                  <a:pt x="1250712" y="5469876"/>
                </a:cubicBezTo>
                <a:close/>
                <a:moveTo>
                  <a:pt x="1840678" y="5453399"/>
                </a:moveTo>
                <a:lnTo>
                  <a:pt x="1840678" y="5453400"/>
                </a:lnTo>
                <a:lnTo>
                  <a:pt x="1840678" y="5459989"/>
                </a:lnTo>
                <a:cubicBezTo>
                  <a:pt x="1829690" y="5481961"/>
                  <a:pt x="1812113" y="5497342"/>
                  <a:pt x="1787941" y="5506133"/>
                </a:cubicBezTo>
                <a:lnTo>
                  <a:pt x="1778054" y="5486354"/>
                </a:lnTo>
                <a:cubicBezTo>
                  <a:pt x="1804421" y="5464382"/>
                  <a:pt x="1825296" y="5453399"/>
                  <a:pt x="1840678" y="5453399"/>
                </a:cubicBezTo>
                <a:close/>
                <a:moveTo>
                  <a:pt x="1573710" y="5443508"/>
                </a:moveTo>
                <a:cubicBezTo>
                  <a:pt x="1549540" y="5460536"/>
                  <a:pt x="1528390" y="5477015"/>
                  <a:pt x="1510263" y="5492946"/>
                </a:cubicBezTo>
                <a:lnTo>
                  <a:pt x="1495149" y="5508336"/>
                </a:lnTo>
                <a:lnTo>
                  <a:pt x="1485337" y="5516432"/>
                </a:lnTo>
                <a:lnTo>
                  <a:pt x="1480053" y="5523705"/>
                </a:lnTo>
                <a:lnTo>
                  <a:pt x="1464943" y="5539090"/>
                </a:lnTo>
                <a:cubicBezTo>
                  <a:pt x="1452858" y="5553922"/>
                  <a:pt x="1443795" y="5568205"/>
                  <a:pt x="1437752" y="5581938"/>
                </a:cubicBezTo>
                <a:lnTo>
                  <a:pt x="1431547" y="5609017"/>
                </a:lnTo>
                <a:lnTo>
                  <a:pt x="1428689" y="5621488"/>
                </a:lnTo>
                <a:lnTo>
                  <a:pt x="1428689" y="5621489"/>
                </a:lnTo>
                <a:lnTo>
                  <a:pt x="1431547" y="5609017"/>
                </a:lnTo>
                <a:lnTo>
                  <a:pt x="1437752" y="5581939"/>
                </a:lnTo>
                <a:lnTo>
                  <a:pt x="1480053" y="5523705"/>
                </a:lnTo>
                <a:lnTo>
                  <a:pt x="1495149" y="5508336"/>
                </a:lnTo>
                <a:lnTo>
                  <a:pt x="1573710" y="5443509"/>
                </a:lnTo>
                <a:close/>
                <a:moveTo>
                  <a:pt x="1867045" y="5423736"/>
                </a:moveTo>
                <a:lnTo>
                  <a:pt x="1883521" y="5423736"/>
                </a:lnTo>
                <a:cubicBezTo>
                  <a:pt x="1883521" y="5439114"/>
                  <a:pt x="1869240" y="5449005"/>
                  <a:pt x="1840678" y="5453400"/>
                </a:cubicBezTo>
                <a:cubicBezTo>
                  <a:pt x="1840678" y="5444610"/>
                  <a:pt x="1849463" y="5434724"/>
                  <a:pt x="1867045" y="5423736"/>
                </a:cubicBezTo>
                <a:close/>
                <a:moveTo>
                  <a:pt x="1642923" y="5380888"/>
                </a:moveTo>
                <a:lnTo>
                  <a:pt x="1580300" y="5433622"/>
                </a:lnTo>
                <a:lnTo>
                  <a:pt x="1580300" y="5433623"/>
                </a:lnTo>
                <a:lnTo>
                  <a:pt x="1642923" y="5380890"/>
                </a:lnTo>
                <a:lnTo>
                  <a:pt x="1662697" y="5380890"/>
                </a:lnTo>
                <a:lnTo>
                  <a:pt x="1662697" y="5380888"/>
                </a:lnTo>
                <a:close/>
                <a:moveTo>
                  <a:pt x="1033883" y="5375696"/>
                </a:moveTo>
                <a:lnTo>
                  <a:pt x="1033883" y="5421838"/>
                </a:lnTo>
                <a:lnTo>
                  <a:pt x="1033885" y="5421839"/>
                </a:lnTo>
                <a:lnTo>
                  <a:pt x="1033885" y="5375696"/>
                </a:lnTo>
                <a:close/>
                <a:moveTo>
                  <a:pt x="902047" y="5339441"/>
                </a:moveTo>
                <a:lnTo>
                  <a:pt x="918528" y="5339441"/>
                </a:lnTo>
                <a:lnTo>
                  <a:pt x="918528" y="5365808"/>
                </a:lnTo>
                <a:lnTo>
                  <a:pt x="902047" y="5365808"/>
                </a:lnTo>
                <a:close/>
                <a:moveTo>
                  <a:pt x="1017404" y="5332849"/>
                </a:moveTo>
                <a:lnTo>
                  <a:pt x="1017404" y="5339441"/>
                </a:lnTo>
                <a:lnTo>
                  <a:pt x="997627" y="5359213"/>
                </a:lnTo>
                <a:lnTo>
                  <a:pt x="997627" y="5359216"/>
                </a:lnTo>
                <a:cubicBezTo>
                  <a:pt x="1010811" y="5359216"/>
                  <a:pt x="1017406" y="5352626"/>
                  <a:pt x="1017406" y="5339443"/>
                </a:cubicBezTo>
                <a:lnTo>
                  <a:pt x="1017406" y="5332849"/>
                </a:lnTo>
                <a:close/>
                <a:moveTo>
                  <a:pt x="687814" y="5332848"/>
                </a:moveTo>
                <a:lnTo>
                  <a:pt x="694404" y="5332848"/>
                </a:lnTo>
                <a:cubicBezTo>
                  <a:pt x="707588" y="5332848"/>
                  <a:pt x="714181" y="5338344"/>
                  <a:pt x="714181" y="5349327"/>
                </a:cubicBezTo>
                <a:lnTo>
                  <a:pt x="714181" y="5359215"/>
                </a:lnTo>
                <a:cubicBezTo>
                  <a:pt x="703193" y="5352625"/>
                  <a:pt x="694404" y="5349327"/>
                  <a:pt x="687814" y="5349327"/>
                </a:cubicBezTo>
                <a:close/>
                <a:moveTo>
                  <a:pt x="641671" y="5313074"/>
                </a:moveTo>
                <a:lnTo>
                  <a:pt x="661447" y="5313074"/>
                </a:lnTo>
                <a:cubicBezTo>
                  <a:pt x="661447" y="5319664"/>
                  <a:pt x="663642" y="5328453"/>
                  <a:pt x="668037" y="5339441"/>
                </a:cubicBezTo>
                <a:lnTo>
                  <a:pt x="661447" y="5339441"/>
                </a:lnTo>
                <a:cubicBezTo>
                  <a:pt x="648264" y="5339441"/>
                  <a:pt x="641671" y="5333949"/>
                  <a:pt x="641671" y="5322960"/>
                </a:cubicBezTo>
                <a:close/>
                <a:moveTo>
                  <a:pt x="2097757" y="5272123"/>
                </a:moveTo>
                <a:lnTo>
                  <a:pt x="2107643" y="5291897"/>
                </a:lnTo>
                <a:lnTo>
                  <a:pt x="2091162" y="5298490"/>
                </a:lnTo>
                <a:lnTo>
                  <a:pt x="2081276" y="5282011"/>
                </a:lnTo>
                <a:close/>
                <a:moveTo>
                  <a:pt x="668039" y="5250450"/>
                </a:moveTo>
                <a:lnTo>
                  <a:pt x="677925" y="5250450"/>
                </a:lnTo>
                <a:lnTo>
                  <a:pt x="687816" y="5286707"/>
                </a:lnTo>
                <a:lnTo>
                  <a:pt x="668039" y="5286707"/>
                </a:lnTo>
                <a:close/>
                <a:moveTo>
                  <a:pt x="1142648" y="5224083"/>
                </a:moveTo>
                <a:lnTo>
                  <a:pt x="1152536" y="5224083"/>
                </a:lnTo>
                <a:lnTo>
                  <a:pt x="1152536" y="5233970"/>
                </a:lnTo>
                <a:cubicBezTo>
                  <a:pt x="1152536" y="5244959"/>
                  <a:pt x="1145946" y="5250450"/>
                  <a:pt x="1132762" y="5250450"/>
                </a:cubicBezTo>
                <a:lnTo>
                  <a:pt x="1116283" y="5250450"/>
                </a:lnTo>
                <a:cubicBezTo>
                  <a:pt x="1116283" y="5241661"/>
                  <a:pt x="1125071" y="5232873"/>
                  <a:pt x="1142648" y="5224083"/>
                </a:cubicBezTo>
                <a:close/>
                <a:moveTo>
                  <a:pt x="1106392" y="5171352"/>
                </a:moveTo>
                <a:lnTo>
                  <a:pt x="1116283" y="5187831"/>
                </a:lnTo>
                <a:cubicBezTo>
                  <a:pt x="1081126" y="5212000"/>
                  <a:pt x="1044870" y="5253749"/>
                  <a:pt x="1007518" y="5313076"/>
                </a:cubicBezTo>
                <a:lnTo>
                  <a:pt x="1027291" y="5322962"/>
                </a:lnTo>
                <a:lnTo>
                  <a:pt x="1033885" y="5322962"/>
                </a:lnTo>
                <a:lnTo>
                  <a:pt x="1033885" y="5303185"/>
                </a:lnTo>
                <a:lnTo>
                  <a:pt x="1060252" y="5303185"/>
                </a:lnTo>
                <a:lnTo>
                  <a:pt x="1060252" y="5322962"/>
                </a:lnTo>
                <a:lnTo>
                  <a:pt x="1089916" y="5322962"/>
                </a:lnTo>
                <a:cubicBezTo>
                  <a:pt x="1089916" y="5290002"/>
                  <a:pt x="1112985" y="5269132"/>
                  <a:pt x="1159129" y="5260339"/>
                </a:cubicBezTo>
                <a:lnTo>
                  <a:pt x="1159129" y="5270230"/>
                </a:lnTo>
                <a:cubicBezTo>
                  <a:pt x="1093209" y="5329552"/>
                  <a:pt x="1060252" y="5373501"/>
                  <a:pt x="1060252" y="5402063"/>
                </a:cubicBezTo>
                <a:cubicBezTo>
                  <a:pt x="1060252" y="5448206"/>
                  <a:pt x="1091014" y="5475671"/>
                  <a:pt x="1152536" y="5484461"/>
                </a:cubicBezTo>
                <a:lnTo>
                  <a:pt x="1152536" y="5500940"/>
                </a:lnTo>
                <a:cubicBezTo>
                  <a:pt x="1044870" y="5467980"/>
                  <a:pt x="991038" y="5426234"/>
                  <a:pt x="991038" y="5375696"/>
                </a:cubicBezTo>
                <a:cubicBezTo>
                  <a:pt x="973460" y="5375696"/>
                  <a:pt x="964672" y="5370205"/>
                  <a:pt x="964672" y="5359216"/>
                </a:cubicBezTo>
                <a:cubicBezTo>
                  <a:pt x="964672" y="5302088"/>
                  <a:pt x="1011913" y="5239468"/>
                  <a:pt x="1106392" y="5171352"/>
                </a:cubicBezTo>
                <a:close/>
                <a:moveTo>
                  <a:pt x="641672" y="5135094"/>
                </a:moveTo>
                <a:lnTo>
                  <a:pt x="651558" y="5135094"/>
                </a:lnTo>
                <a:lnTo>
                  <a:pt x="651558" y="5144985"/>
                </a:lnTo>
                <a:cubicBezTo>
                  <a:pt x="651558" y="5149379"/>
                  <a:pt x="648265" y="5151574"/>
                  <a:pt x="641672" y="5151574"/>
                </a:cubicBezTo>
                <a:lnTo>
                  <a:pt x="651558" y="5171352"/>
                </a:lnTo>
                <a:cubicBezTo>
                  <a:pt x="638375" y="5193324"/>
                  <a:pt x="631786" y="5216393"/>
                  <a:pt x="631786" y="5240565"/>
                </a:cubicBezTo>
                <a:lnTo>
                  <a:pt x="631786" y="5276818"/>
                </a:lnTo>
                <a:lnTo>
                  <a:pt x="615305" y="5276818"/>
                </a:lnTo>
                <a:lnTo>
                  <a:pt x="615305" y="5233972"/>
                </a:lnTo>
                <a:cubicBezTo>
                  <a:pt x="615305" y="5168055"/>
                  <a:pt x="624094" y="5135094"/>
                  <a:pt x="641672" y="5135094"/>
                </a:cubicBezTo>
                <a:close/>
                <a:moveTo>
                  <a:pt x="1231638" y="5118617"/>
                </a:moveTo>
                <a:lnTo>
                  <a:pt x="1231638" y="5118618"/>
                </a:lnTo>
                <a:lnTo>
                  <a:pt x="1231638" y="5125207"/>
                </a:lnTo>
                <a:cubicBezTo>
                  <a:pt x="1220650" y="5147179"/>
                  <a:pt x="1203073" y="5162560"/>
                  <a:pt x="1178901" y="5171351"/>
                </a:cubicBezTo>
                <a:lnTo>
                  <a:pt x="1169014" y="5151572"/>
                </a:lnTo>
                <a:cubicBezTo>
                  <a:pt x="1195381" y="5129600"/>
                  <a:pt x="1216257" y="5118617"/>
                  <a:pt x="1231638" y="5118617"/>
                </a:cubicBezTo>
                <a:close/>
                <a:moveTo>
                  <a:pt x="964670" y="5108726"/>
                </a:moveTo>
                <a:cubicBezTo>
                  <a:pt x="940500" y="5125754"/>
                  <a:pt x="919350" y="5142233"/>
                  <a:pt x="901223" y="5158164"/>
                </a:cubicBezTo>
                <a:lnTo>
                  <a:pt x="886109" y="5173554"/>
                </a:lnTo>
                <a:lnTo>
                  <a:pt x="876297" y="5181650"/>
                </a:lnTo>
                <a:lnTo>
                  <a:pt x="871013" y="5188923"/>
                </a:lnTo>
                <a:lnTo>
                  <a:pt x="855903" y="5204308"/>
                </a:lnTo>
                <a:cubicBezTo>
                  <a:pt x="843818" y="5219140"/>
                  <a:pt x="834755" y="5233423"/>
                  <a:pt x="828712" y="5247156"/>
                </a:cubicBezTo>
                <a:lnTo>
                  <a:pt x="822292" y="5275174"/>
                </a:lnTo>
                <a:lnTo>
                  <a:pt x="819649" y="5286706"/>
                </a:lnTo>
                <a:lnTo>
                  <a:pt x="819649" y="5286707"/>
                </a:lnTo>
                <a:lnTo>
                  <a:pt x="822292" y="5275174"/>
                </a:lnTo>
                <a:lnTo>
                  <a:pt x="828712" y="5247157"/>
                </a:lnTo>
                <a:lnTo>
                  <a:pt x="871013" y="5188923"/>
                </a:lnTo>
                <a:lnTo>
                  <a:pt x="886109" y="5173554"/>
                </a:lnTo>
                <a:lnTo>
                  <a:pt x="964670" y="5108727"/>
                </a:lnTo>
                <a:close/>
                <a:moveTo>
                  <a:pt x="1258005" y="5088954"/>
                </a:moveTo>
                <a:lnTo>
                  <a:pt x="1274481" y="5088954"/>
                </a:lnTo>
                <a:cubicBezTo>
                  <a:pt x="1274481" y="5104332"/>
                  <a:pt x="1260200" y="5114223"/>
                  <a:pt x="1231638" y="5118618"/>
                </a:cubicBezTo>
                <a:cubicBezTo>
                  <a:pt x="1231638" y="5109828"/>
                  <a:pt x="1240423" y="5099942"/>
                  <a:pt x="1258005" y="5088954"/>
                </a:cubicBezTo>
                <a:close/>
                <a:moveTo>
                  <a:pt x="1851415" y="5066338"/>
                </a:moveTo>
                <a:lnTo>
                  <a:pt x="1851413" y="5066339"/>
                </a:lnTo>
                <a:lnTo>
                  <a:pt x="1851413" y="5080770"/>
                </a:lnTo>
                <a:lnTo>
                  <a:pt x="1851415" y="5080769"/>
                </a:lnTo>
                <a:close/>
                <a:moveTo>
                  <a:pt x="1883521" y="5051299"/>
                </a:moveTo>
                <a:lnTo>
                  <a:pt x="1880220" y="5052368"/>
                </a:lnTo>
                <a:lnTo>
                  <a:pt x="1877782" y="5061958"/>
                </a:lnTo>
                <a:lnTo>
                  <a:pt x="1877785" y="5061976"/>
                </a:lnTo>
                <a:lnTo>
                  <a:pt x="1883521" y="5057889"/>
                </a:lnTo>
                <a:lnTo>
                  <a:pt x="1893412" y="5057889"/>
                </a:lnTo>
                <a:lnTo>
                  <a:pt x="1893412" y="5051299"/>
                </a:lnTo>
                <a:close/>
                <a:moveTo>
                  <a:pt x="1033883" y="5046106"/>
                </a:moveTo>
                <a:lnTo>
                  <a:pt x="971260" y="5098840"/>
                </a:lnTo>
                <a:lnTo>
                  <a:pt x="971260" y="5098841"/>
                </a:lnTo>
                <a:lnTo>
                  <a:pt x="1033883" y="5046108"/>
                </a:lnTo>
                <a:lnTo>
                  <a:pt x="1053657" y="5046108"/>
                </a:lnTo>
                <a:lnTo>
                  <a:pt x="1053657" y="5046106"/>
                </a:lnTo>
                <a:close/>
                <a:moveTo>
                  <a:pt x="1656956" y="5045477"/>
                </a:moveTo>
                <a:lnTo>
                  <a:pt x="1656956" y="5059491"/>
                </a:lnTo>
                <a:lnTo>
                  <a:pt x="1671067" y="5051123"/>
                </a:lnTo>
                <a:close/>
                <a:moveTo>
                  <a:pt x="1428691" y="5021637"/>
                </a:moveTo>
                <a:lnTo>
                  <a:pt x="1448467" y="5021637"/>
                </a:lnTo>
                <a:lnTo>
                  <a:pt x="1448467" y="5031523"/>
                </a:lnTo>
                <a:cubicBezTo>
                  <a:pt x="1448467" y="5040312"/>
                  <a:pt x="1424295" y="5057890"/>
                  <a:pt x="1375956" y="5084257"/>
                </a:cubicBezTo>
                <a:lnTo>
                  <a:pt x="1366069" y="5067781"/>
                </a:lnTo>
                <a:cubicBezTo>
                  <a:pt x="1372659" y="5067781"/>
                  <a:pt x="1393533" y="5052398"/>
                  <a:pt x="1428691" y="5021637"/>
                </a:cubicBezTo>
                <a:close/>
                <a:moveTo>
                  <a:pt x="2598733" y="4988675"/>
                </a:moveTo>
                <a:cubicBezTo>
                  <a:pt x="2526223" y="5030424"/>
                  <a:pt x="2466896" y="5072174"/>
                  <a:pt x="2420755" y="5113920"/>
                </a:cubicBezTo>
                <a:lnTo>
                  <a:pt x="2420757" y="5113920"/>
                </a:lnTo>
                <a:lnTo>
                  <a:pt x="2499856" y="5051300"/>
                </a:lnTo>
                <a:cubicBezTo>
                  <a:pt x="2529519" y="5030426"/>
                  <a:pt x="2562479" y="5009551"/>
                  <a:pt x="2598733" y="4988677"/>
                </a:cubicBezTo>
                <a:lnTo>
                  <a:pt x="2608618" y="4988677"/>
                </a:lnTo>
                <a:lnTo>
                  <a:pt x="2608619" y="4988675"/>
                </a:lnTo>
                <a:close/>
                <a:moveTo>
                  <a:pt x="1600924" y="4936712"/>
                </a:moveTo>
                <a:lnTo>
                  <a:pt x="1600924" y="4972075"/>
                </a:lnTo>
                <a:lnTo>
                  <a:pt x="1616747" y="4959340"/>
                </a:lnTo>
                <a:lnTo>
                  <a:pt x="1608752" y="4943510"/>
                </a:lnTo>
                <a:cubicBezTo>
                  <a:pt x="1605731" y="4938978"/>
                  <a:pt x="1603122" y="4936712"/>
                  <a:pt x="1600924" y="4936712"/>
                </a:cubicBezTo>
                <a:close/>
                <a:moveTo>
                  <a:pt x="1736056" y="4931445"/>
                </a:moveTo>
                <a:lnTo>
                  <a:pt x="1689752" y="4961968"/>
                </a:lnTo>
                <a:lnTo>
                  <a:pt x="1685793" y="4979561"/>
                </a:lnTo>
                <a:cubicBezTo>
                  <a:pt x="1680850" y="4991645"/>
                  <a:pt x="1673434" y="5004829"/>
                  <a:pt x="1663546" y="5019110"/>
                </a:cubicBezTo>
                <a:cubicBezTo>
                  <a:pt x="1663546" y="5024604"/>
                  <a:pt x="1666567" y="5028724"/>
                  <a:pt x="1672610" y="5031470"/>
                </a:cubicBezTo>
                <a:lnTo>
                  <a:pt x="1693761" y="5034674"/>
                </a:lnTo>
                <a:lnTo>
                  <a:pt x="1719577" y="5017496"/>
                </a:lnTo>
                <a:lnTo>
                  <a:pt x="1719577" y="4999336"/>
                </a:lnTo>
                <a:lnTo>
                  <a:pt x="1736058" y="4999336"/>
                </a:lnTo>
                <a:lnTo>
                  <a:pt x="1736058" y="5006417"/>
                </a:lnTo>
                <a:lnTo>
                  <a:pt x="1770514" y="4982659"/>
                </a:lnTo>
                <a:cubicBezTo>
                  <a:pt x="1780951" y="4975244"/>
                  <a:pt x="1788779" y="4969407"/>
                  <a:pt x="1793997" y="4965150"/>
                </a:cubicBezTo>
                <a:lnTo>
                  <a:pt x="1801128" y="4957830"/>
                </a:lnTo>
                <a:lnTo>
                  <a:pt x="1801542" y="4957115"/>
                </a:lnTo>
                <a:lnTo>
                  <a:pt x="1795236" y="4957115"/>
                </a:lnTo>
                <a:cubicBezTo>
                  <a:pt x="1764471" y="4974696"/>
                  <a:pt x="1740302" y="4983481"/>
                  <a:pt x="1722725" y="4983481"/>
                </a:cubicBezTo>
                <a:lnTo>
                  <a:pt x="1722725" y="4973595"/>
                </a:lnTo>
                <a:lnTo>
                  <a:pt x="1749092" y="4937341"/>
                </a:lnTo>
                <a:lnTo>
                  <a:pt x="1748840" y="4936712"/>
                </a:lnTo>
                <a:lnTo>
                  <a:pt x="1736056" y="4936712"/>
                </a:lnTo>
                <a:close/>
                <a:moveTo>
                  <a:pt x="1485569" y="4910345"/>
                </a:moveTo>
                <a:lnTo>
                  <a:pt x="1495455" y="4910345"/>
                </a:lnTo>
                <a:lnTo>
                  <a:pt x="1505346" y="4946602"/>
                </a:lnTo>
                <a:lnTo>
                  <a:pt x="1493347" y="4946602"/>
                </a:lnTo>
                <a:lnTo>
                  <a:pt x="1498603" y="4957115"/>
                </a:lnTo>
                <a:lnTo>
                  <a:pt x="1482122" y="4963708"/>
                </a:lnTo>
                <a:lnTo>
                  <a:pt x="1472236" y="4947229"/>
                </a:lnTo>
                <a:lnTo>
                  <a:pt x="1485569" y="4939230"/>
                </a:lnTo>
                <a:close/>
                <a:moveTo>
                  <a:pt x="1655524" y="4894274"/>
                </a:moveTo>
                <a:lnTo>
                  <a:pt x="1653384" y="4895797"/>
                </a:lnTo>
                <a:lnTo>
                  <a:pt x="1646242" y="4907051"/>
                </a:lnTo>
                <a:lnTo>
                  <a:pt x="1639864" y="4934886"/>
                </a:lnTo>
                <a:lnTo>
                  <a:pt x="1638220" y="4942056"/>
                </a:lnTo>
                <a:lnTo>
                  <a:pt x="1638221" y="4942056"/>
                </a:lnTo>
                <a:lnTo>
                  <a:pt x="1639864" y="4934886"/>
                </a:lnTo>
                <a:lnTo>
                  <a:pt x="1646243" y="4907052"/>
                </a:lnTo>
                <a:close/>
                <a:moveTo>
                  <a:pt x="1717634" y="4876258"/>
                </a:moveTo>
                <a:lnTo>
                  <a:pt x="1709147" y="4884968"/>
                </a:lnTo>
                <a:lnTo>
                  <a:pt x="1715431" y="4879910"/>
                </a:lnTo>
                <a:close/>
                <a:moveTo>
                  <a:pt x="1617578" y="4830942"/>
                </a:moveTo>
                <a:lnTo>
                  <a:pt x="1606100" y="4837184"/>
                </a:lnTo>
                <a:lnTo>
                  <a:pt x="1593405" y="4863844"/>
                </a:lnTo>
                <a:lnTo>
                  <a:pt x="1579192" y="4913827"/>
                </a:lnTo>
                <a:lnTo>
                  <a:pt x="1593612" y="4904554"/>
                </a:lnTo>
                <a:close/>
                <a:moveTo>
                  <a:pt x="3304055" y="4738187"/>
                </a:moveTo>
                <a:lnTo>
                  <a:pt x="3313941" y="4738187"/>
                </a:lnTo>
                <a:lnTo>
                  <a:pt x="3313941" y="4748077"/>
                </a:lnTo>
                <a:cubicBezTo>
                  <a:pt x="3311743" y="4759061"/>
                  <a:pt x="3296364" y="4770049"/>
                  <a:pt x="3267797" y="4781033"/>
                </a:cubicBezTo>
                <a:lnTo>
                  <a:pt x="3261207" y="4764554"/>
                </a:lnTo>
                <a:close/>
                <a:moveTo>
                  <a:pt x="819650" y="4686855"/>
                </a:moveTo>
                <a:lnTo>
                  <a:pt x="839427" y="4686855"/>
                </a:lnTo>
                <a:lnTo>
                  <a:pt x="839427" y="4696741"/>
                </a:lnTo>
                <a:cubicBezTo>
                  <a:pt x="839427" y="4705530"/>
                  <a:pt x="815255" y="4723108"/>
                  <a:pt x="766916" y="4749475"/>
                </a:cubicBezTo>
                <a:lnTo>
                  <a:pt x="757029" y="4732999"/>
                </a:lnTo>
                <a:cubicBezTo>
                  <a:pt x="763619" y="4732999"/>
                  <a:pt x="784493" y="4717616"/>
                  <a:pt x="819650" y="4686855"/>
                </a:cubicBezTo>
                <a:close/>
                <a:moveTo>
                  <a:pt x="766915" y="4617641"/>
                </a:moveTo>
                <a:lnTo>
                  <a:pt x="783394" y="4617641"/>
                </a:lnTo>
                <a:cubicBezTo>
                  <a:pt x="759224" y="4650601"/>
                  <a:pt x="720771" y="4683558"/>
                  <a:pt x="668037" y="4716518"/>
                </a:cubicBezTo>
                <a:lnTo>
                  <a:pt x="661447" y="4716518"/>
                </a:lnTo>
                <a:lnTo>
                  <a:pt x="661447" y="4706627"/>
                </a:lnTo>
                <a:cubicBezTo>
                  <a:pt x="661447" y="4700039"/>
                  <a:pt x="696603" y="4670374"/>
                  <a:pt x="766915" y="4617641"/>
                </a:cubicBezTo>
                <a:close/>
                <a:moveTo>
                  <a:pt x="2312688" y="4607753"/>
                </a:moveTo>
                <a:lnTo>
                  <a:pt x="2311760" y="4608263"/>
                </a:lnTo>
                <a:lnTo>
                  <a:pt x="2312688" y="4610119"/>
                </a:lnTo>
                <a:close/>
                <a:moveTo>
                  <a:pt x="2368211" y="4600835"/>
                </a:moveTo>
                <a:lnTo>
                  <a:pt x="2339882" y="4612695"/>
                </a:lnTo>
                <a:lnTo>
                  <a:pt x="2316119" y="4617015"/>
                </a:lnTo>
                <a:lnTo>
                  <a:pt x="2299652" y="4623603"/>
                </a:lnTo>
                <a:lnTo>
                  <a:pt x="2295737" y="4617076"/>
                </a:lnTo>
                <a:lnTo>
                  <a:pt x="2263251" y="4634942"/>
                </a:lnTo>
                <a:cubicBezTo>
                  <a:pt x="2251167" y="4640985"/>
                  <a:pt x="2243476" y="4644006"/>
                  <a:pt x="2240182" y="4644006"/>
                </a:cubicBezTo>
                <a:lnTo>
                  <a:pt x="2240182" y="4653893"/>
                </a:lnTo>
                <a:lnTo>
                  <a:pt x="2256658" y="4653893"/>
                </a:lnTo>
                <a:cubicBezTo>
                  <a:pt x="2256658" y="4645103"/>
                  <a:pt x="2268744" y="4636315"/>
                  <a:pt x="2292915" y="4627527"/>
                </a:cubicBezTo>
                <a:lnTo>
                  <a:pt x="2292915" y="4634120"/>
                </a:lnTo>
                <a:cubicBezTo>
                  <a:pt x="2266549" y="4669275"/>
                  <a:pt x="2213815" y="4702235"/>
                  <a:pt x="2134710" y="4732997"/>
                </a:cubicBezTo>
                <a:cubicBezTo>
                  <a:pt x="2134710" y="4726404"/>
                  <a:pt x="2131414" y="4723107"/>
                  <a:pt x="2124824" y="4723107"/>
                </a:cubicBezTo>
                <a:cubicBezTo>
                  <a:pt x="2119330" y="4732995"/>
                  <a:pt x="2107519" y="4744805"/>
                  <a:pt x="2089392" y="4758538"/>
                </a:cubicBezTo>
                <a:lnTo>
                  <a:pt x="2084707" y="4761772"/>
                </a:lnTo>
                <a:lnTo>
                  <a:pt x="2081300" y="4767800"/>
                </a:lnTo>
                <a:lnTo>
                  <a:pt x="2071002" y="4771234"/>
                </a:lnTo>
                <a:lnTo>
                  <a:pt x="2057464" y="4780579"/>
                </a:lnTo>
                <a:lnTo>
                  <a:pt x="2048501" y="4785974"/>
                </a:lnTo>
                <a:lnTo>
                  <a:pt x="2027744" y="4813117"/>
                </a:lnTo>
                <a:lnTo>
                  <a:pt x="2001977" y="4828035"/>
                </a:lnTo>
                <a:lnTo>
                  <a:pt x="1999579" y="4831870"/>
                </a:lnTo>
                <a:lnTo>
                  <a:pt x="2009390" y="4831870"/>
                </a:lnTo>
                <a:lnTo>
                  <a:pt x="2029366" y="4818937"/>
                </a:lnTo>
                <a:cubicBezTo>
                  <a:pt x="2120278" y="4760160"/>
                  <a:pt x="2231858" y="4688337"/>
                  <a:pt x="2364106" y="4603468"/>
                </a:cubicBezTo>
                <a:close/>
                <a:moveTo>
                  <a:pt x="947063" y="4553852"/>
                </a:moveTo>
                <a:lnTo>
                  <a:pt x="947063" y="4594013"/>
                </a:lnTo>
                <a:lnTo>
                  <a:pt x="947065" y="4594012"/>
                </a:lnTo>
                <a:lnTo>
                  <a:pt x="947065" y="4553852"/>
                </a:lnTo>
                <a:close/>
                <a:moveTo>
                  <a:pt x="927729" y="4526166"/>
                </a:moveTo>
                <a:lnTo>
                  <a:pt x="910864" y="4537353"/>
                </a:lnTo>
                <a:lnTo>
                  <a:pt x="925640" y="4532429"/>
                </a:lnTo>
                <a:close/>
                <a:moveTo>
                  <a:pt x="815227" y="4517597"/>
                </a:moveTo>
                <a:lnTo>
                  <a:pt x="831708" y="4517597"/>
                </a:lnTo>
                <a:lnTo>
                  <a:pt x="831708" y="4543964"/>
                </a:lnTo>
                <a:lnTo>
                  <a:pt x="815227" y="4543964"/>
                </a:lnTo>
                <a:close/>
                <a:moveTo>
                  <a:pt x="1341421" y="4513994"/>
                </a:moveTo>
                <a:lnTo>
                  <a:pt x="1331429" y="4520589"/>
                </a:lnTo>
                <a:lnTo>
                  <a:pt x="1316829" y="4551250"/>
                </a:lnTo>
                <a:lnTo>
                  <a:pt x="1332940" y="4540784"/>
                </a:lnTo>
                <a:lnTo>
                  <a:pt x="1341662" y="4513994"/>
                </a:lnTo>
                <a:close/>
                <a:moveTo>
                  <a:pt x="600994" y="4511004"/>
                </a:moveTo>
                <a:lnTo>
                  <a:pt x="607584" y="4511004"/>
                </a:lnTo>
                <a:cubicBezTo>
                  <a:pt x="620768" y="4511004"/>
                  <a:pt x="627361" y="4516500"/>
                  <a:pt x="627361" y="4527483"/>
                </a:cubicBezTo>
                <a:lnTo>
                  <a:pt x="627361" y="4537371"/>
                </a:lnTo>
                <a:cubicBezTo>
                  <a:pt x="616373" y="4530781"/>
                  <a:pt x="607584" y="4527483"/>
                  <a:pt x="600994" y="4527483"/>
                </a:cubicBezTo>
                <a:close/>
                <a:moveTo>
                  <a:pt x="554851" y="4491230"/>
                </a:moveTo>
                <a:lnTo>
                  <a:pt x="574627" y="4491230"/>
                </a:lnTo>
                <a:cubicBezTo>
                  <a:pt x="574627" y="4497820"/>
                  <a:pt x="576823" y="4506609"/>
                  <a:pt x="581218" y="4517597"/>
                </a:cubicBezTo>
                <a:lnTo>
                  <a:pt x="574627" y="4517597"/>
                </a:lnTo>
                <a:cubicBezTo>
                  <a:pt x="561444" y="4517597"/>
                  <a:pt x="554851" y="4512105"/>
                  <a:pt x="554851" y="4501116"/>
                </a:cubicBezTo>
                <a:close/>
                <a:moveTo>
                  <a:pt x="1014897" y="4468341"/>
                </a:moveTo>
                <a:lnTo>
                  <a:pt x="973432" y="4495848"/>
                </a:lnTo>
                <a:lnTo>
                  <a:pt x="973432" y="4501118"/>
                </a:lnTo>
                <a:lnTo>
                  <a:pt x="1003096" y="4501118"/>
                </a:lnTo>
                <a:cubicBezTo>
                  <a:pt x="1003096" y="4492878"/>
                  <a:pt x="1004538" y="4485394"/>
                  <a:pt x="1007422" y="4478665"/>
                </a:cubicBezTo>
                <a:close/>
                <a:moveTo>
                  <a:pt x="2556735" y="4463997"/>
                </a:moveTo>
                <a:lnTo>
                  <a:pt x="2480780" y="4507227"/>
                </a:lnTo>
                <a:cubicBezTo>
                  <a:pt x="2457709" y="4522058"/>
                  <a:pt x="2437384" y="4537027"/>
                  <a:pt x="2419807" y="4552133"/>
                </a:cubicBezTo>
                <a:lnTo>
                  <a:pt x="2379406" y="4593656"/>
                </a:lnTo>
                <a:lnTo>
                  <a:pt x="2467168" y="4537370"/>
                </a:lnTo>
                <a:lnTo>
                  <a:pt x="2569216" y="4471993"/>
                </a:lnTo>
                <a:lnTo>
                  <a:pt x="2556735" y="4471993"/>
                </a:lnTo>
                <a:close/>
                <a:moveTo>
                  <a:pt x="3287574" y="4461331"/>
                </a:moveTo>
                <a:cubicBezTo>
                  <a:pt x="3250220" y="4481109"/>
                  <a:pt x="3231544" y="4495390"/>
                  <a:pt x="3231544" y="4504179"/>
                </a:cubicBezTo>
                <a:lnTo>
                  <a:pt x="3231544" y="4514069"/>
                </a:lnTo>
                <a:lnTo>
                  <a:pt x="3231546" y="4514068"/>
                </a:lnTo>
                <a:lnTo>
                  <a:pt x="3231546" y="4504180"/>
                </a:lnTo>
                <a:cubicBezTo>
                  <a:pt x="3231546" y="4495392"/>
                  <a:pt x="3250222" y="4481111"/>
                  <a:pt x="3287575" y="4461332"/>
                </a:cubicBezTo>
                <a:lnTo>
                  <a:pt x="3294162" y="4461332"/>
                </a:lnTo>
                <a:lnTo>
                  <a:pt x="3294164" y="4461331"/>
                </a:lnTo>
                <a:close/>
                <a:moveTo>
                  <a:pt x="2576508" y="4454728"/>
                </a:moveTo>
                <a:lnTo>
                  <a:pt x="2574806" y="4455512"/>
                </a:lnTo>
                <a:lnTo>
                  <a:pt x="2576508" y="4455512"/>
                </a:lnTo>
                <a:close/>
                <a:moveTo>
                  <a:pt x="1096503" y="4446251"/>
                </a:moveTo>
                <a:lnTo>
                  <a:pt x="1070136" y="4466029"/>
                </a:lnTo>
                <a:lnTo>
                  <a:pt x="1060250" y="4466029"/>
                </a:lnTo>
                <a:lnTo>
                  <a:pt x="1060250" y="4459985"/>
                </a:lnTo>
                <a:lnTo>
                  <a:pt x="1029050" y="4489995"/>
                </a:lnTo>
                <a:cubicBezTo>
                  <a:pt x="1004330" y="4515812"/>
                  <a:pt x="987851" y="4537785"/>
                  <a:pt x="979612" y="4555913"/>
                </a:cubicBezTo>
                <a:lnTo>
                  <a:pt x="974430" y="4576294"/>
                </a:lnTo>
                <a:lnTo>
                  <a:pt x="1007516" y="4555016"/>
                </a:lnTo>
                <a:lnTo>
                  <a:pt x="997625" y="4535242"/>
                </a:lnTo>
                <a:lnTo>
                  <a:pt x="1106391" y="4446251"/>
                </a:lnTo>
                <a:close/>
                <a:moveTo>
                  <a:pt x="581219" y="4428606"/>
                </a:moveTo>
                <a:lnTo>
                  <a:pt x="591105" y="4428606"/>
                </a:lnTo>
                <a:lnTo>
                  <a:pt x="600996" y="4464863"/>
                </a:lnTo>
                <a:lnTo>
                  <a:pt x="581219" y="4464863"/>
                </a:lnTo>
                <a:close/>
                <a:moveTo>
                  <a:pt x="1388241" y="4423305"/>
                </a:moveTo>
                <a:lnTo>
                  <a:pt x="1349009" y="4449513"/>
                </a:lnTo>
                <a:lnTo>
                  <a:pt x="1345116" y="4477419"/>
                </a:lnTo>
                <a:lnTo>
                  <a:pt x="1349659" y="4470557"/>
                </a:lnTo>
                <a:lnTo>
                  <a:pt x="1387435" y="4427729"/>
                </a:lnTo>
                <a:close/>
                <a:moveTo>
                  <a:pt x="3689676" y="4415192"/>
                </a:moveTo>
                <a:lnTo>
                  <a:pt x="3706155" y="4415192"/>
                </a:lnTo>
                <a:lnTo>
                  <a:pt x="3706155" y="4451445"/>
                </a:lnTo>
                <a:lnTo>
                  <a:pt x="3696266" y="4497588"/>
                </a:lnTo>
                <a:lnTo>
                  <a:pt x="3679790" y="4497588"/>
                </a:lnTo>
                <a:lnTo>
                  <a:pt x="3689676" y="4451445"/>
                </a:lnTo>
                <a:close/>
                <a:moveTo>
                  <a:pt x="1321955" y="4378657"/>
                </a:moveTo>
                <a:cubicBezTo>
                  <a:pt x="1318658" y="4381954"/>
                  <a:pt x="1313439" y="4384426"/>
                  <a:pt x="1306298" y="4386074"/>
                </a:cubicBezTo>
                <a:lnTo>
                  <a:pt x="1297173" y="4386904"/>
                </a:lnTo>
                <a:lnTo>
                  <a:pt x="1253059" y="4415766"/>
                </a:lnTo>
                <a:cubicBezTo>
                  <a:pt x="1189613" y="4458201"/>
                  <a:pt x="1106083" y="4516548"/>
                  <a:pt x="1002469" y="4590808"/>
                </a:cubicBezTo>
                <a:lnTo>
                  <a:pt x="978589" y="4608032"/>
                </a:lnTo>
                <a:lnTo>
                  <a:pt x="979200" y="4611324"/>
                </a:lnTo>
                <a:lnTo>
                  <a:pt x="995661" y="4634253"/>
                </a:lnTo>
                <a:lnTo>
                  <a:pt x="1106391" y="4545128"/>
                </a:lnTo>
                <a:cubicBezTo>
                  <a:pt x="1106391" y="4531945"/>
                  <a:pt x="1148139" y="4502282"/>
                  <a:pt x="1231638" y="4456142"/>
                </a:cubicBezTo>
                <a:cubicBezTo>
                  <a:pt x="1253061" y="4438563"/>
                  <a:pt x="1272836" y="4423181"/>
                  <a:pt x="1290963" y="4409998"/>
                </a:cubicBezTo>
                <a:lnTo>
                  <a:pt x="1300968" y="4403328"/>
                </a:lnTo>
                <a:close/>
                <a:moveTo>
                  <a:pt x="2807223" y="4313788"/>
                </a:moveTo>
                <a:lnTo>
                  <a:pt x="2757192" y="4345475"/>
                </a:lnTo>
                <a:lnTo>
                  <a:pt x="2757184" y="4345482"/>
                </a:lnTo>
                <a:lnTo>
                  <a:pt x="2807223" y="4313790"/>
                </a:lnTo>
                <a:lnTo>
                  <a:pt x="2816492" y="4313790"/>
                </a:lnTo>
                <a:lnTo>
                  <a:pt x="2816495" y="4313788"/>
                </a:lnTo>
                <a:close/>
                <a:moveTo>
                  <a:pt x="554852" y="4313250"/>
                </a:moveTo>
                <a:lnTo>
                  <a:pt x="564738" y="4313250"/>
                </a:lnTo>
                <a:lnTo>
                  <a:pt x="564738" y="4323141"/>
                </a:lnTo>
                <a:cubicBezTo>
                  <a:pt x="564738" y="4327535"/>
                  <a:pt x="561446" y="4329730"/>
                  <a:pt x="554852" y="4329730"/>
                </a:cubicBezTo>
                <a:lnTo>
                  <a:pt x="564738" y="4349508"/>
                </a:lnTo>
                <a:cubicBezTo>
                  <a:pt x="551555" y="4371480"/>
                  <a:pt x="544966" y="4394549"/>
                  <a:pt x="544966" y="4418721"/>
                </a:cubicBezTo>
                <a:lnTo>
                  <a:pt x="544966" y="4454974"/>
                </a:lnTo>
                <a:lnTo>
                  <a:pt x="528485" y="4454974"/>
                </a:lnTo>
                <a:lnTo>
                  <a:pt x="528485" y="4412128"/>
                </a:lnTo>
                <a:cubicBezTo>
                  <a:pt x="528485" y="4346211"/>
                  <a:pt x="537274" y="4313250"/>
                  <a:pt x="554852" y="4313250"/>
                </a:cubicBezTo>
                <a:close/>
                <a:moveTo>
                  <a:pt x="3706153" y="4299833"/>
                </a:moveTo>
                <a:lnTo>
                  <a:pt x="3706152" y="4299838"/>
                </a:lnTo>
                <a:lnTo>
                  <a:pt x="3689680" y="4336076"/>
                </a:lnTo>
                <a:lnTo>
                  <a:pt x="3689674" y="4336086"/>
                </a:lnTo>
                <a:lnTo>
                  <a:pt x="3689676" y="4336086"/>
                </a:lnTo>
                <a:lnTo>
                  <a:pt x="3689680" y="4336076"/>
                </a:lnTo>
                <a:lnTo>
                  <a:pt x="3702033" y="4315489"/>
                </a:lnTo>
                <a:lnTo>
                  <a:pt x="3706152" y="4299838"/>
                </a:lnTo>
                <a:lnTo>
                  <a:pt x="3706153" y="4299835"/>
                </a:lnTo>
                <a:lnTo>
                  <a:pt x="3716041" y="4299835"/>
                </a:lnTo>
                <a:lnTo>
                  <a:pt x="3716041" y="4299833"/>
                </a:lnTo>
                <a:close/>
                <a:moveTo>
                  <a:pt x="1144818" y="4296773"/>
                </a:moveTo>
                <a:lnTo>
                  <a:pt x="1144818" y="4296774"/>
                </a:lnTo>
                <a:lnTo>
                  <a:pt x="1144818" y="4303363"/>
                </a:lnTo>
                <a:cubicBezTo>
                  <a:pt x="1133830" y="4325335"/>
                  <a:pt x="1116253" y="4340716"/>
                  <a:pt x="1092081" y="4349507"/>
                </a:cubicBezTo>
                <a:lnTo>
                  <a:pt x="1082194" y="4329728"/>
                </a:lnTo>
                <a:cubicBezTo>
                  <a:pt x="1108561" y="4307756"/>
                  <a:pt x="1129437" y="4296773"/>
                  <a:pt x="1144818" y="4296773"/>
                </a:cubicBezTo>
                <a:close/>
                <a:moveTo>
                  <a:pt x="877850" y="4286882"/>
                </a:moveTo>
                <a:cubicBezTo>
                  <a:pt x="853680" y="4303910"/>
                  <a:pt x="832530" y="4320389"/>
                  <a:pt x="814403" y="4336320"/>
                </a:cubicBezTo>
                <a:lnTo>
                  <a:pt x="799289" y="4351710"/>
                </a:lnTo>
                <a:lnTo>
                  <a:pt x="789477" y="4359806"/>
                </a:lnTo>
                <a:lnTo>
                  <a:pt x="784193" y="4367079"/>
                </a:lnTo>
                <a:lnTo>
                  <a:pt x="769084" y="4382464"/>
                </a:lnTo>
                <a:cubicBezTo>
                  <a:pt x="756998" y="4397296"/>
                  <a:pt x="747935" y="4411579"/>
                  <a:pt x="741893" y="4425312"/>
                </a:cubicBezTo>
                <a:lnTo>
                  <a:pt x="735543" y="4453018"/>
                </a:lnTo>
                <a:lnTo>
                  <a:pt x="732829" y="4464862"/>
                </a:lnTo>
                <a:lnTo>
                  <a:pt x="732829" y="4464863"/>
                </a:lnTo>
                <a:lnTo>
                  <a:pt x="735543" y="4453018"/>
                </a:lnTo>
                <a:lnTo>
                  <a:pt x="741893" y="4425313"/>
                </a:lnTo>
                <a:lnTo>
                  <a:pt x="784193" y="4367079"/>
                </a:lnTo>
                <a:lnTo>
                  <a:pt x="799289" y="4351710"/>
                </a:lnTo>
                <a:lnTo>
                  <a:pt x="877850" y="4286883"/>
                </a:lnTo>
                <a:close/>
                <a:moveTo>
                  <a:pt x="1171185" y="4267110"/>
                </a:moveTo>
                <a:lnTo>
                  <a:pt x="1187661" y="4267110"/>
                </a:lnTo>
                <a:cubicBezTo>
                  <a:pt x="1187661" y="4282488"/>
                  <a:pt x="1173380" y="4292379"/>
                  <a:pt x="1144818" y="4296774"/>
                </a:cubicBezTo>
                <a:cubicBezTo>
                  <a:pt x="1144818" y="4287984"/>
                  <a:pt x="1153604" y="4278098"/>
                  <a:pt x="1171185" y="4267110"/>
                </a:cubicBezTo>
                <a:close/>
                <a:moveTo>
                  <a:pt x="947063" y="4224262"/>
                </a:moveTo>
                <a:lnTo>
                  <a:pt x="884440" y="4276996"/>
                </a:lnTo>
                <a:lnTo>
                  <a:pt x="884440" y="4276997"/>
                </a:lnTo>
                <a:lnTo>
                  <a:pt x="947063" y="4224264"/>
                </a:lnTo>
                <a:lnTo>
                  <a:pt x="966837" y="4224264"/>
                </a:lnTo>
                <a:lnTo>
                  <a:pt x="966837" y="4224262"/>
                </a:lnTo>
                <a:close/>
                <a:moveTo>
                  <a:pt x="1632528" y="4195805"/>
                </a:moveTo>
                <a:lnTo>
                  <a:pt x="1628740" y="4197225"/>
                </a:lnTo>
                <a:lnTo>
                  <a:pt x="1628738" y="4197228"/>
                </a:lnTo>
                <a:lnTo>
                  <a:pt x="1632521" y="4195809"/>
                </a:lnTo>
                <a:close/>
                <a:moveTo>
                  <a:pt x="1461646" y="4174011"/>
                </a:moveTo>
                <a:lnTo>
                  <a:pt x="1402198" y="4211420"/>
                </a:lnTo>
                <a:cubicBezTo>
                  <a:pt x="1293983" y="4280085"/>
                  <a:pt x="1210762" y="4335291"/>
                  <a:pt x="1152534" y="4377038"/>
                </a:cubicBezTo>
                <a:lnTo>
                  <a:pt x="1050090" y="4444996"/>
                </a:lnTo>
                <a:lnTo>
                  <a:pt x="1072309" y="4438495"/>
                </a:lnTo>
                <a:lnTo>
                  <a:pt x="1072309" y="4448386"/>
                </a:lnTo>
                <a:lnTo>
                  <a:pt x="1072088" y="4448598"/>
                </a:lnTo>
                <a:lnTo>
                  <a:pt x="1153357" y="4396813"/>
                </a:lnTo>
                <a:cubicBezTo>
                  <a:pt x="1183569" y="4383630"/>
                  <a:pt x="1212958" y="4377038"/>
                  <a:pt x="1241524" y="4377038"/>
                </a:cubicBezTo>
                <a:cubicBezTo>
                  <a:pt x="1263498" y="4335292"/>
                  <a:pt x="1277779" y="4314418"/>
                  <a:pt x="1284372" y="4314418"/>
                </a:cubicBezTo>
                <a:lnTo>
                  <a:pt x="1302957" y="4329907"/>
                </a:lnTo>
                <a:lnTo>
                  <a:pt x="1305980" y="4326747"/>
                </a:lnTo>
                <a:lnTo>
                  <a:pt x="1308060" y="4322040"/>
                </a:lnTo>
                <a:cubicBezTo>
                  <a:pt x="1313278" y="4314624"/>
                  <a:pt x="1323715" y="4304187"/>
                  <a:pt x="1339371" y="4290728"/>
                </a:cubicBezTo>
                <a:lnTo>
                  <a:pt x="1344290" y="4286697"/>
                </a:lnTo>
                <a:lnTo>
                  <a:pt x="1419132" y="4208457"/>
                </a:lnTo>
                <a:close/>
                <a:moveTo>
                  <a:pt x="1733299" y="3950641"/>
                </a:moveTo>
                <a:lnTo>
                  <a:pt x="1724895" y="3957294"/>
                </a:lnTo>
                <a:lnTo>
                  <a:pt x="1724897" y="3957294"/>
                </a:lnTo>
                <a:lnTo>
                  <a:pt x="1733296" y="3950645"/>
                </a:lnTo>
                <a:close/>
                <a:moveTo>
                  <a:pt x="732831" y="3865011"/>
                </a:moveTo>
                <a:lnTo>
                  <a:pt x="752607" y="3865011"/>
                </a:lnTo>
                <a:lnTo>
                  <a:pt x="752607" y="3874897"/>
                </a:lnTo>
                <a:cubicBezTo>
                  <a:pt x="752607" y="3883686"/>
                  <a:pt x="728436" y="3901264"/>
                  <a:pt x="680097" y="3927631"/>
                </a:cubicBezTo>
                <a:lnTo>
                  <a:pt x="670209" y="3911155"/>
                </a:lnTo>
                <a:cubicBezTo>
                  <a:pt x="676799" y="3911155"/>
                  <a:pt x="697674" y="3895772"/>
                  <a:pt x="732831" y="3865011"/>
                </a:cubicBezTo>
                <a:close/>
                <a:moveTo>
                  <a:pt x="1902874" y="3832049"/>
                </a:moveTo>
                <a:cubicBezTo>
                  <a:pt x="1866618" y="3852924"/>
                  <a:pt x="1833659" y="3873799"/>
                  <a:pt x="1803996" y="3894673"/>
                </a:cubicBezTo>
                <a:lnTo>
                  <a:pt x="1736865" y="3947818"/>
                </a:lnTo>
                <a:lnTo>
                  <a:pt x="1736872" y="3947814"/>
                </a:lnTo>
                <a:lnTo>
                  <a:pt x="1803996" y="3894674"/>
                </a:lnTo>
                <a:cubicBezTo>
                  <a:pt x="1833659" y="3873800"/>
                  <a:pt x="1866619" y="3852925"/>
                  <a:pt x="1902874" y="3832051"/>
                </a:cubicBezTo>
                <a:lnTo>
                  <a:pt x="1912758" y="3832051"/>
                </a:lnTo>
                <a:lnTo>
                  <a:pt x="1912760" y="3832049"/>
                </a:lnTo>
                <a:close/>
                <a:moveTo>
                  <a:pt x="680095" y="3795797"/>
                </a:moveTo>
                <a:lnTo>
                  <a:pt x="696575" y="3795797"/>
                </a:lnTo>
                <a:cubicBezTo>
                  <a:pt x="672404" y="3828757"/>
                  <a:pt x="633952" y="3861714"/>
                  <a:pt x="581218" y="3894674"/>
                </a:cubicBezTo>
                <a:lnTo>
                  <a:pt x="574627" y="3894674"/>
                </a:lnTo>
                <a:lnTo>
                  <a:pt x="574627" y="3884783"/>
                </a:lnTo>
                <a:cubicBezTo>
                  <a:pt x="574627" y="3878195"/>
                  <a:pt x="609783" y="3848530"/>
                  <a:pt x="680095" y="3795797"/>
                </a:cubicBezTo>
                <a:close/>
                <a:moveTo>
                  <a:pt x="3898166" y="3740305"/>
                </a:moveTo>
                <a:lnTo>
                  <a:pt x="3914645" y="3740305"/>
                </a:lnTo>
                <a:lnTo>
                  <a:pt x="3914645" y="3776558"/>
                </a:lnTo>
                <a:lnTo>
                  <a:pt x="3904756" y="3822701"/>
                </a:lnTo>
                <a:lnTo>
                  <a:pt x="3888280" y="3822701"/>
                </a:lnTo>
                <a:lnTo>
                  <a:pt x="3898166" y="3776558"/>
                </a:lnTo>
                <a:close/>
                <a:moveTo>
                  <a:pt x="996049" y="3734684"/>
                </a:moveTo>
                <a:lnTo>
                  <a:pt x="996049" y="3742216"/>
                </a:lnTo>
                <a:lnTo>
                  <a:pt x="996051" y="3742215"/>
                </a:lnTo>
                <a:lnTo>
                  <a:pt x="996051" y="3734684"/>
                </a:lnTo>
                <a:close/>
                <a:moveTo>
                  <a:pt x="864213" y="3698429"/>
                </a:moveTo>
                <a:lnTo>
                  <a:pt x="880694" y="3698429"/>
                </a:lnTo>
                <a:lnTo>
                  <a:pt x="880694" y="3724796"/>
                </a:lnTo>
                <a:lnTo>
                  <a:pt x="864213" y="3724796"/>
                </a:lnTo>
                <a:close/>
                <a:moveTo>
                  <a:pt x="649981" y="3691836"/>
                </a:moveTo>
                <a:lnTo>
                  <a:pt x="656571" y="3691836"/>
                </a:lnTo>
                <a:cubicBezTo>
                  <a:pt x="669754" y="3691836"/>
                  <a:pt x="676347" y="3697332"/>
                  <a:pt x="676347" y="3708315"/>
                </a:cubicBezTo>
                <a:lnTo>
                  <a:pt x="676347" y="3718203"/>
                </a:lnTo>
                <a:cubicBezTo>
                  <a:pt x="665359" y="3711613"/>
                  <a:pt x="656571" y="3708315"/>
                  <a:pt x="649981" y="3708315"/>
                </a:cubicBezTo>
                <a:close/>
                <a:moveTo>
                  <a:pt x="1255192" y="3683737"/>
                </a:moveTo>
                <a:cubicBezTo>
                  <a:pt x="1248600" y="3683737"/>
                  <a:pt x="1241460" y="3692801"/>
                  <a:pt x="1233770" y="3710928"/>
                </a:cubicBezTo>
                <a:lnTo>
                  <a:pt x="1226466" y="3731709"/>
                </a:lnTo>
                <a:lnTo>
                  <a:pt x="1243090" y="3720908"/>
                </a:lnTo>
                <a:close/>
                <a:moveTo>
                  <a:pt x="603837" y="3672062"/>
                </a:moveTo>
                <a:lnTo>
                  <a:pt x="623614" y="3672062"/>
                </a:lnTo>
                <a:cubicBezTo>
                  <a:pt x="623614" y="3678652"/>
                  <a:pt x="625809" y="3687441"/>
                  <a:pt x="630204" y="3698429"/>
                </a:cubicBezTo>
                <a:lnTo>
                  <a:pt x="623614" y="3698429"/>
                </a:lnTo>
                <a:cubicBezTo>
                  <a:pt x="610430" y="3698429"/>
                  <a:pt x="603837" y="3692937"/>
                  <a:pt x="603837" y="3681948"/>
                </a:cubicBezTo>
                <a:close/>
                <a:moveTo>
                  <a:pt x="1054206" y="3670924"/>
                </a:moveTo>
                <a:lnTo>
                  <a:pt x="1038420" y="3681950"/>
                </a:lnTo>
                <a:lnTo>
                  <a:pt x="1052082" y="3681950"/>
                </a:lnTo>
                <a:close/>
                <a:moveTo>
                  <a:pt x="1079590" y="3669331"/>
                </a:moveTo>
                <a:lnTo>
                  <a:pt x="1078036" y="3670827"/>
                </a:lnTo>
                <a:lnTo>
                  <a:pt x="1073379" y="3676588"/>
                </a:lnTo>
                <a:lnTo>
                  <a:pt x="1077572" y="3673873"/>
                </a:lnTo>
                <a:close/>
                <a:moveTo>
                  <a:pt x="3914643" y="3624946"/>
                </a:moveTo>
                <a:lnTo>
                  <a:pt x="3914642" y="3624951"/>
                </a:lnTo>
                <a:lnTo>
                  <a:pt x="3898170" y="3661189"/>
                </a:lnTo>
                <a:lnTo>
                  <a:pt x="3898164" y="3661199"/>
                </a:lnTo>
                <a:lnTo>
                  <a:pt x="3898166" y="3661199"/>
                </a:lnTo>
                <a:lnTo>
                  <a:pt x="3898170" y="3661189"/>
                </a:lnTo>
                <a:lnTo>
                  <a:pt x="3910523" y="3640602"/>
                </a:lnTo>
                <a:lnTo>
                  <a:pt x="3914642" y="3624951"/>
                </a:lnTo>
                <a:lnTo>
                  <a:pt x="3914643" y="3624948"/>
                </a:lnTo>
                <a:lnTo>
                  <a:pt x="3924531" y="3624948"/>
                </a:lnTo>
                <a:lnTo>
                  <a:pt x="3924531" y="3624946"/>
                </a:lnTo>
                <a:close/>
                <a:moveTo>
                  <a:pt x="1009683" y="3624407"/>
                </a:moveTo>
                <a:lnTo>
                  <a:pt x="998017" y="3633158"/>
                </a:lnTo>
                <a:lnTo>
                  <a:pt x="982009" y="3655140"/>
                </a:lnTo>
                <a:lnTo>
                  <a:pt x="1019571" y="3624407"/>
                </a:lnTo>
                <a:close/>
                <a:moveTo>
                  <a:pt x="630205" y="3609438"/>
                </a:moveTo>
                <a:lnTo>
                  <a:pt x="640091" y="3609438"/>
                </a:lnTo>
                <a:lnTo>
                  <a:pt x="649982" y="3645695"/>
                </a:lnTo>
                <a:lnTo>
                  <a:pt x="630205" y="3645695"/>
                </a:lnTo>
                <a:close/>
                <a:moveTo>
                  <a:pt x="1289758" y="3609252"/>
                </a:moveTo>
                <a:lnTo>
                  <a:pt x="1214029" y="3659839"/>
                </a:lnTo>
                <a:lnTo>
                  <a:pt x="1196517" y="3671449"/>
                </a:lnTo>
                <a:lnTo>
                  <a:pt x="1129948" y="3746357"/>
                </a:lnTo>
                <a:lnTo>
                  <a:pt x="1120061" y="3746357"/>
                </a:lnTo>
                <a:lnTo>
                  <a:pt x="1125085" y="3718802"/>
                </a:lnTo>
                <a:lnTo>
                  <a:pt x="1108767" y="3729620"/>
                </a:lnTo>
                <a:lnTo>
                  <a:pt x="1086386" y="3744372"/>
                </a:lnTo>
                <a:lnTo>
                  <a:pt x="1083810" y="3762839"/>
                </a:lnTo>
                <a:lnTo>
                  <a:pt x="1083810" y="3799092"/>
                </a:lnTo>
                <a:lnTo>
                  <a:pt x="1067329" y="3799092"/>
                </a:lnTo>
                <a:lnTo>
                  <a:pt x="1067329" y="3756934"/>
                </a:lnTo>
                <a:lnTo>
                  <a:pt x="1028708" y="3782392"/>
                </a:lnTo>
                <a:lnTo>
                  <a:pt x="1035395" y="3805082"/>
                </a:lnTo>
                <a:lnTo>
                  <a:pt x="1073175" y="3832518"/>
                </a:lnTo>
                <a:lnTo>
                  <a:pt x="1089467" y="3821569"/>
                </a:lnTo>
                <a:lnTo>
                  <a:pt x="1120063" y="3801298"/>
                </a:lnTo>
                <a:lnTo>
                  <a:pt x="1120063" y="3772724"/>
                </a:lnTo>
                <a:lnTo>
                  <a:pt x="1129949" y="3772724"/>
                </a:lnTo>
                <a:lnTo>
                  <a:pt x="1135054" y="3791439"/>
                </a:lnTo>
                <a:lnTo>
                  <a:pt x="1163831" y="3772543"/>
                </a:lnTo>
                <a:lnTo>
                  <a:pt x="1200953" y="3748318"/>
                </a:lnTo>
                <a:lnTo>
                  <a:pt x="1207306" y="3729815"/>
                </a:lnTo>
                <a:cubicBezTo>
                  <a:pt x="1220704" y="3700000"/>
                  <a:pt x="1241252" y="3667766"/>
                  <a:pt x="1268949" y="3633115"/>
                </a:cubicBezTo>
                <a:close/>
                <a:moveTo>
                  <a:pt x="870805" y="3566591"/>
                </a:moveTo>
                <a:cubicBezTo>
                  <a:pt x="846633" y="3586368"/>
                  <a:pt x="829056" y="3609438"/>
                  <a:pt x="818071" y="3635805"/>
                </a:cubicBezTo>
                <a:lnTo>
                  <a:pt x="837845" y="3645695"/>
                </a:lnTo>
                <a:cubicBezTo>
                  <a:pt x="837845" y="3655582"/>
                  <a:pt x="835373" y="3666569"/>
                  <a:pt x="830430" y="3678654"/>
                </a:cubicBezTo>
                <a:lnTo>
                  <a:pt x="827346" y="3684135"/>
                </a:lnTo>
                <a:lnTo>
                  <a:pt x="832220" y="3680748"/>
                </a:lnTo>
                <a:cubicBezTo>
                  <a:pt x="845198" y="3671890"/>
                  <a:pt x="859446" y="3662311"/>
                  <a:pt x="874964" y="3652011"/>
                </a:cubicBezTo>
                <a:lnTo>
                  <a:pt x="899653" y="3635805"/>
                </a:lnTo>
                <a:lnTo>
                  <a:pt x="880693" y="3635805"/>
                </a:lnTo>
                <a:lnTo>
                  <a:pt x="880693" y="3619325"/>
                </a:lnTo>
                <a:lnTo>
                  <a:pt x="900469" y="3629216"/>
                </a:lnTo>
                <a:lnTo>
                  <a:pt x="907060" y="3609438"/>
                </a:lnTo>
                <a:lnTo>
                  <a:pt x="907060" y="3592958"/>
                </a:lnTo>
                <a:cubicBezTo>
                  <a:pt x="882888" y="3592958"/>
                  <a:pt x="870805" y="3584173"/>
                  <a:pt x="870805" y="3566591"/>
                </a:cubicBezTo>
                <a:close/>
                <a:moveTo>
                  <a:pt x="1234377" y="3549827"/>
                </a:moveTo>
                <a:lnTo>
                  <a:pt x="1222991" y="3556792"/>
                </a:lnTo>
                <a:cubicBezTo>
                  <a:pt x="1206305" y="3567401"/>
                  <a:pt x="1187388" y="3579777"/>
                  <a:pt x="1166239" y="3593922"/>
                </a:cubicBezTo>
                <a:lnTo>
                  <a:pt x="1121295" y="3624512"/>
                </a:lnTo>
                <a:lnTo>
                  <a:pt x="1121295" y="3629218"/>
                </a:lnTo>
                <a:lnTo>
                  <a:pt x="1089931" y="3659386"/>
                </a:lnTo>
                <a:lnTo>
                  <a:pt x="1093696" y="3657368"/>
                </a:lnTo>
                <a:lnTo>
                  <a:pt x="1103583" y="3657368"/>
                </a:lnTo>
                <a:lnTo>
                  <a:pt x="1103583" y="3658014"/>
                </a:lnTo>
                <a:lnTo>
                  <a:pt x="1144818" y="3634298"/>
                </a:lnTo>
                <a:lnTo>
                  <a:pt x="1197139" y="3593601"/>
                </a:lnTo>
                <a:close/>
                <a:moveTo>
                  <a:pt x="603838" y="3494082"/>
                </a:moveTo>
                <a:lnTo>
                  <a:pt x="613725" y="3494082"/>
                </a:lnTo>
                <a:lnTo>
                  <a:pt x="613725" y="3503973"/>
                </a:lnTo>
                <a:cubicBezTo>
                  <a:pt x="613725" y="3508367"/>
                  <a:pt x="610432" y="3510562"/>
                  <a:pt x="603838" y="3510562"/>
                </a:cubicBezTo>
                <a:lnTo>
                  <a:pt x="613725" y="3530340"/>
                </a:lnTo>
                <a:cubicBezTo>
                  <a:pt x="600541" y="3552312"/>
                  <a:pt x="593952" y="3575381"/>
                  <a:pt x="593952" y="3599553"/>
                </a:cubicBezTo>
                <a:lnTo>
                  <a:pt x="593952" y="3635806"/>
                </a:lnTo>
                <a:lnTo>
                  <a:pt x="577472" y="3635806"/>
                </a:lnTo>
                <a:lnTo>
                  <a:pt x="577472" y="3592960"/>
                </a:lnTo>
                <a:cubicBezTo>
                  <a:pt x="577472" y="3527043"/>
                  <a:pt x="586260" y="3494082"/>
                  <a:pt x="603838" y="3494082"/>
                </a:cubicBezTo>
                <a:close/>
                <a:moveTo>
                  <a:pt x="926836" y="3467714"/>
                </a:moveTo>
                <a:cubicBezTo>
                  <a:pt x="902666" y="3484742"/>
                  <a:pt x="881517" y="3501221"/>
                  <a:pt x="863389" y="3517152"/>
                </a:cubicBezTo>
                <a:lnTo>
                  <a:pt x="848275" y="3532542"/>
                </a:lnTo>
                <a:lnTo>
                  <a:pt x="838463" y="3540638"/>
                </a:lnTo>
                <a:lnTo>
                  <a:pt x="833179" y="3547911"/>
                </a:lnTo>
                <a:lnTo>
                  <a:pt x="818070" y="3563296"/>
                </a:lnTo>
                <a:cubicBezTo>
                  <a:pt x="805985" y="3578128"/>
                  <a:pt x="796921" y="3592411"/>
                  <a:pt x="790879" y="3606144"/>
                </a:cubicBezTo>
                <a:lnTo>
                  <a:pt x="784440" y="3634239"/>
                </a:lnTo>
                <a:lnTo>
                  <a:pt x="781815" y="3645694"/>
                </a:lnTo>
                <a:lnTo>
                  <a:pt x="781815" y="3645695"/>
                </a:lnTo>
                <a:lnTo>
                  <a:pt x="784440" y="3634239"/>
                </a:lnTo>
                <a:lnTo>
                  <a:pt x="790879" y="3606145"/>
                </a:lnTo>
                <a:lnTo>
                  <a:pt x="833179" y="3547911"/>
                </a:lnTo>
                <a:lnTo>
                  <a:pt x="848275" y="3532542"/>
                </a:lnTo>
                <a:lnTo>
                  <a:pt x="926836" y="3467715"/>
                </a:lnTo>
                <a:close/>
                <a:moveTo>
                  <a:pt x="996049" y="3405094"/>
                </a:moveTo>
                <a:lnTo>
                  <a:pt x="933426" y="3457828"/>
                </a:lnTo>
                <a:lnTo>
                  <a:pt x="933426" y="3457829"/>
                </a:lnTo>
                <a:lnTo>
                  <a:pt x="996049" y="3405096"/>
                </a:lnTo>
                <a:lnTo>
                  <a:pt x="1015823" y="3405096"/>
                </a:lnTo>
                <a:lnTo>
                  <a:pt x="1015823" y="3405094"/>
                </a:lnTo>
                <a:close/>
                <a:moveTo>
                  <a:pt x="1223400" y="3403986"/>
                </a:moveTo>
                <a:lnTo>
                  <a:pt x="996049" y="3566591"/>
                </a:lnTo>
                <a:lnTo>
                  <a:pt x="983248" y="3581604"/>
                </a:lnTo>
                <a:lnTo>
                  <a:pt x="983316" y="3581561"/>
                </a:lnTo>
                <a:cubicBezTo>
                  <a:pt x="983316" y="3574970"/>
                  <a:pt x="1033855" y="3538713"/>
                  <a:pt x="1134927" y="3472797"/>
                </a:cubicBezTo>
                <a:close/>
                <a:moveTo>
                  <a:pt x="1338064" y="3375300"/>
                </a:moveTo>
                <a:lnTo>
                  <a:pt x="1315378" y="3389576"/>
                </a:lnTo>
                <a:cubicBezTo>
                  <a:pt x="1288324" y="3406742"/>
                  <a:pt x="1262833" y="3423067"/>
                  <a:pt x="1238903" y="3438551"/>
                </a:cubicBezTo>
                <a:lnTo>
                  <a:pt x="1224558" y="3447942"/>
                </a:lnTo>
                <a:lnTo>
                  <a:pt x="1236648" y="3447942"/>
                </a:lnTo>
                <a:cubicBezTo>
                  <a:pt x="1236648" y="3463320"/>
                  <a:pt x="1222366" y="3473211"/>
                  <a:pt x="1193805" y="3477606"/>
                </a:cubicBezTo>
                <a:lnTo>
                  <a:pt x="1200285" y="3463832"/>
                </a:lnTo>
                <a:lnTo>
                  <a:pt x="1171801" y="3482479"/>
                </a:lnTo>
                <a:lnTo>
                  <a:pt x="1166965" y="3485736"/>
                </a:lnTo>
                <a:lnTo>
                  <a:pt x="1193805" y="3477605"/>
                </a:lnTo>
                <a:lnTo>
                  <a:pt x="1193805" y="3477606"/>
                </a:lnTo>
                <a:lnTo>
                  <a:pt x="1193805" y="3484195"/>
                </a:lnTo>
                <a:cubicBezTo>
                  <a:pt x="1182816" y="3506167"/>
                  <a:pt x="1165239" y="3521548"/>
                  <a:pt x="1141067" y="3530339"/>
                </a:cubicBezTo>
                <a:lnTo>
                  <a:pt x="1131180" y="3510560"/>
                </a:lnTo>
                <a:lnTo>
                  <a:pt x="1161182" y="3489631"/>
                </a:lnTo>
                <a:lnTo>
                  <a:pt x="1114071" y="3521360"/>
                </a:lnTo>
                <a:lnTo>
                  <a:pt x="1078223" y="3546442"/>
                </a:lnTo>
                <a:lnTo>
                  <a:pt x="1078449" y="3546819"/>
                </a:lnTo>
                <a:cubicBezTo>
                  <a:pt x="1060871" y="3558904"/>
                  <a:pt x="1043017" y="3575383"/>
                  <a:pt x="1024890" y="3596257"/>
                </a:cubicBezTo>
                <a:lnTo>
                  <a:pt x="1017756" y="3606053"/>
                </a:lnTo>
                <a:lnTo>
                  <a:pt x="1066537" y="3574969"/>
                </a:lnTo>
                <a:cubicBezTo>
                  <a:pt x="1096749" y="3561786"/>
                  <a:pt x="1126138" y="3555194"/>
                  <a:pt x="1154704" y="3555194"/>
                </a:cubicBezTo>
                <a:cubicBezTo>
                  <a:pt x="1176678" y="3513448"/>
                  <a:pt x="1190959" y="3492574"/>
                  <a:pt x="1197552" y="3492574"/>
                </a:cubicBezTo>
                <a:lnTo>
                  <a:pt x="1211237" y="3503979"/>
                </a:lnTo>
                <a:lnTo>
                  <a:pt x="1281354" y="3428099"/>
                </a:lnTo>
                <a:close/>
                <a:moveTo>
                  <a:pt x="1554468" y="3370676"/>
                </a:moveTo>
                <a:lnTo>
                  <a:pt x="1537028" y="3377215"/>
                </a:lnTo>
                <a:lnTo>
                  <a:pt x="1537028" y="3377217"/>
                </a:lnTo>
                <a:lnTo>
                  <a:pt x="1554464" y="3370679"/>
                </a:lnTo>
                <a:close/>
                <a:moveTo>
                  <a:pt x="1354781" y="3322090"/>
                </a:moveTo>
                <a:lnTo>
                  <a:pt x="1233662" y="3396646"/>
                </a:lnTo>
                <a:lnTo>
                  <a:pt x="1224092" y="3403491"/>
                </a:lnTo>
                <a:lnTo>
                  <a:pt x="1342568" y="3340962"/>
                </a:lnTo>
                <a:close/>
                <a:moveTo>
                  <a:pt x="1450766" y="3263005"/>
                </a:moveTo>
                <a:lnTo>
                  <a:pt x="1398852" y="3294961"/>
                </a:lnTo>
                <a:lnTo>
                  <a:pt x="1401897" y="3304705"/>
                </a:lnTo>
                <a:cubicBezTo>
                  <a:pt x="1397502" y="3304705"/>
                  <a:pt x="1395303" y="3308002"/>
                  <a:pt x="1395303" y="3314596"/>
                </a:cubicBezTo>
                <a:lnTo>
                  <a:pt x="1401897" y="3314596"/>
                </a:lnTo>
                <a:cubicBezTo>
                  <a:pt x="1409587" y="3314596"/>
                  <a:pt x="1418101" y="3309377"/>
                  <a:pt x="1427440" y="3298940"/>
                </a:cubicBezTo>
                <a:close/>
                <a:moveTo>
                  <a:pt x="1563395" y="3205832"/>
                </a:moveTo>
                <a:cubicBezTo>
                  <a:pt x="1552410" y="3212422"/>
                  <a:pt x="1543621" y="3215718"/>
                  <a:pt x="1537028" y="3215718"/>
                </a:cubicBezTo>
                <a:lnTo>
                  <a:pt x="1537028" y="3213159"/>
                </a:lnTo>
                <a:lnTo>
                  <a:pt x="1491669" y="3237826"/>
                </a:lnTo>
                <a:lnTo>
                  <a:pt x="1466710" y="3253191"/>
                </a:lnTo>
                <a:lnTo>
                  <a:pt x="1478766" y="3259889"/>
                </a:lnTo>
                <a:lnTo>
                  <a:pt x="1480756" y="3258360"/>
                </a:lnTo>
                <a:lnTo>
                  <a:pt x="1569333" y="3205832"/>
                </a:lnTo>
                <a:close/>
                <a:moveTo>
                  <a:pt x="1613327" y="3171667"/>
                </a:moveTo>
                <a:lnTo>
                  <a:pt x="1590694" y="3183975"/>
                </a:lnTo>
                <a:lnTo>
                  <a:pt x="1596274" y="3187325"/>
                </a:lnTo>
                <a:lnTo>
                  <a:pt x="1606623" y="3180335"/>
                </a:lnTo>
                <a:close/>
                <a:moveTo>
                  <a:pt x="1094023" y="3158467"/>
                </a:moveTo>
                <a:lnTo>
                  <a:pt x="1094021" y="3158468"/>
                </a:lnTo>
                <a:lnTo>
                  <a:pt x="1094021" y="3166727"/>
                </a:lnTo>
                <a:lnTo>
                  <a:pt x="1094023" y="3166728"/>
                </a:lnTo>
                <a:close/>
                <a:moveTo>
                  <a:pt x="1223257" y="3080642"/>
                </a:moveTo>
                <a:lnTo>
                  <a:pt x="1210280" y="3087246"/>
                </a:lnTo>
                <a:cubicBezTo>
                  <a:pt x="1195999" y="3095074"/>
                  <a:pt x="1176223" y="3106815"/>
                  <a:pt x="1150955" y="3122471"/>
                </a:cubicBezTo>
                <a:lnTo>
                  <a:pt x="1121983" y="3140684"/>
                </a:lnTo>
                <a:lnTo>
                  <a:pt x="1120390" y="3146952"/>
                </a:lnTo>
                <a:lnTo>
                  <a:pt x="1123337" y="3162844"/>
                </a:lnTo>
                <a:lnTo>
                  <a:pt x="1227797" y="3088402"/>
                </a:lnTo>
                <a:lnTo>
                  <a:pt x="1227344" y="3088308"/>
                </a:lnTo>
                <a:close/>
                <a:moveTo>
                  <a:pt x="996464" y="3054669"/>
                </a:moveTo>
                <a:lnTo>
                  <a:pt x="991362" y="3059770"/>
                </a:lnTo>
                <a:lnTo>
                  <a:pt x="991362" y="3059773"/>
                </a:lnTo>
                <a:lnTo>
                  <a:pt x="998166" y="3057506"/>
                </a:lnTo>
                <a:close/>
                <a:moveTo>
                  <a:pt x="943895" y="3051154"/>
                </a:moveTo>
                <a:lnTo>
                  <a:pt x="929255" y="3060762"/>
                </a:lnTo>
                <a:lnTo>
                  <a:pt x="928402" y="3064554"/>
                </a:lnTo>
                <a:cubicBezTo>
                  <a:pt x="923458" y="3076639"/>
                  <a:pt x="916043" y="3089823"/>
                  <a:pt x="906154" y="3104104"/>
                </a:cubicBezTo>
                <a:cubicBezTo>
                  <a:pt x="906154" y="3115092"/>
                  <a:pt x="918240" y="3120583"/>
                  <a:pt x="942410" y="3120583"/>
                </a:cubicBezTo>
                <a:lnTo>
                  <a:pt x="942410" y="3132333"/>
                </a:lnTo>
                <a:lnTo>
                  <a:pt x="970567" y="3110697"/>
                </a:lnTo>
                <a:lnTo>
                  <a:pt x="962185" y="3110697"/>
                </a:lnTo>
                <a:lnTo>
                  <a:pt x="962185" y="3084330"/>
                </a:lnTo>
                <a:lnTo>
                  <a:pt x="978666" y="3084330"/>
                </a:lnTo>
                <a:lnTo>
                  <a:pt x="978666" y="3104473"/>
                </a:lnTo>
                <a:lnTo>
                  <a:pt x="988966" y="3096559"/>
                </a:lnTo>
                <a:lnTo>
                  <a:pt x="984773" y="3076253"/>
                </a:lnTo>
                <a:lnTo>
                  <a:pt x="970262" y="3073230"/>
                </a:lnTo>
                <a:lnTo>
                  <a:pt x="970262" y="3075946"/>
                </a:lnTo>
                <a:cubicBezTo>
                  <a:pt x="959274" y="3069356"/>
                  <a:pt x="950486" y="3066058"/>
                  <a:pt x="943895" y="3066058"/>
                </a:cubicBezTo>
                <a:close/>
                <a:moveTo>
                  <a:pt x="1007600" y="3050619"/>
                </a:moveTo>
                <a:lnTo>
                  <a:pt x="1006886" y="3051372"/>
                </a:lnTo>
                <a:lnTo>
                  <a:pt x="999669" y="3057005"/>
                </a:lnTo>
                <a:lnTo>
                  <a:pt x="1006195" y="3054830"/>
                </a:lnTo>
                <a:close/>
                <a:moveTo>
                  <a:pt x="781817" y="3045843"/>
                </a:moveTo>
                <a:lnTo>
                  <a:pt x="801593" y="3045843"/>
                </a:lnTo>
                <a:lnTo>
                  <a:pt x="801593" y="3055729"/>
                </a:lnTo>
                <a:cubicBezTo>
                  <a:pt x="801593" y="3060123"/>
                  <a:pt x="795551" y="3066715"/>
                  <a:pt x="783465" y="3075504"/>
                </a:cubicBezTo>
                <a:lnTo>
                  <a:pt x="770285" y="3084131"/>
                </a:lnTo>
                <a:lnTo>
                  <a:pt x="774320" y="3094216"/>
                </a:lnTo>
                <a:lnTo>
                  <a:pt x="774320" y="3104104"/>
                </a:lnTo>
                <a:lnTo>
                  <a:pt x="751613" y="3095589"/>
                </a:lnTo>
                <a:lnTo>
                  <a:pt x="729083" y="3108463"/>
                </a:lnTo>
                <a:lnTo>
                  <a:pt x="719195" y="3091987"/>
                </a:lnTo>
                <a:cubicBezTo>
                  <a:pt x="725786" y="3091987"/>
                  <a:pt x="746660" y="3076604"/>
                  <a:pt x="781817" y="3045843"/>
                </a:cubicBezTo>
                <a:close/>
                <a:moveTo>
                  <a:pt x="962629" y="3038859"/>
                </a:moveTo>
                <a:lnTo>
                  <a:pt x="946295" y="3049579"/>
                </a:lnTo>
                <a:lnTo>
                  <a:pt x="950486" y="3049579"/>
                </a:lnTo>
                <a:lnTo>
                  <a:pt x="959935" y="3052204"/>
                </a:lnTo>
                <a:close/>
                <a:moveTo>
                  <a:pt x="854189" y="3034105"/>
                </a:moveTo>
                <a:lnTo>
                  <a:pt x="843533" y="3053049"/>
                </a:lnTo>
                <a:lnTo>
                  <a:pt x="843533" y="3064928"/>
                </a:lnTo>
                <a:lnTo>
                  <a:pt x="847979" y="3070992"/>
                </a:lnTo>
                <a:lnTo>
                  <a:pt x="864918" y="3057570"/>
                </a:lnTo>
                <a:lnTo>
                  <a:pt x="861660" y="3048898"/>
                </a:lnTo>
                <a:close/>
                <a:moveTo>
                  <a:pt x="883593" y="3014988"/>
                </a:moveTo>
                <a:lnTo>
                  <a:pt x="879787" y="3031595"/>
                </a:lnTo>
                <a:lnTo>
                  <a:pt x="879787" y="3031596"/>
                </a:lnTo>
                <a:close/>
                <a:moveTo>
                  <a:pt x="1053987" y="3013580"/>
                </a:moveTo>
                <a:lnTo>
                  <a:pt x="1053987" y="3023519"/>
                </a:lnTo>
                <a:lnTo>
                  <a:pt x="1054903" y="3023519"/>
                </a:lnTo>
                <a:lnTo>
                  <a:pt x="1057094" y="3019733"/>
                </a:lnTo>
                <a:close/>
                <a:moveTo>
                  <a:pt x="728177" y="2995339"/>
                </a:moveTo>
                <a:lnTo>
                  <a:pt x="738063" y="2995339"/>
                </a:lnTo>
                <a:lnTo>
                  <a:pt x="747954" y="3031596"/>
                </a:lnTo>
                <a:lnTo>
                  <a:pt x="728177" y="3031596"/>
                </a:lnTo>
                <a:close/>
                <a:moveTo>
                  <a:pt x="975993" y="2968240"/>
                </a:moveTo>
                <a:lnTo>
                  <a:pt x="959228" y="2987264"/>
                </a:lnTo>
                <a:lnTo>
                  <a:pt x="943897" y="3003438"/>
                </a:lnTo>
                <a:lnTo>
                  <a:pt x="940483" y="3007040"/>
                </a:lnTo>
                <a:cubicBezTo>
                  <a:pt x="935952" y="3011434"/>
                  <a:pt x="933137" y="3013631"/>
                  <a:pt x="932038" y="3013631"/>
                </a:cubicBezTo>
                <a:lnTo>
                  <a:pt x="926266" y="3004012"/>
                </a:lnTo>
                <a:lnTo>
                  <a:pt x="916043" y="3021706"/>
                </a:lnTo>
                <a:lnTo>
                  <a:pt x="917957" y="3022663"/>
                </a:lnTo>
                <a:lnTo>
                  <a:pt x="933426" y="3012881"/>
                </a:lnTo>
                <a:lnTo>
                  <a:pt x="982485" y="2973395"/>
                </a:lnTo>
                <a:lnTo>
                  <a:pt x="977840" y="2972269"/>
                </a:lnTo>
                <a:close/>
                <a:moveTo>
                  <a:pt x="1087605" y="2960018"/>
                </a:moveTo>
                <a:lnTo>
                  <a:pt x="1086212" y="2961652"/>
                </a:lnTo>
                <a:lnTo>
                  <a:pt x="1084794" y="2963887"/>
                </a:lnTo>
                <a:lnTo>
                  <a:pt x="1079482" y="2987064"/>
                </a:lnTo>
                <a:lnTo>
                  <a:pt x="1084794" y="2963888"/>
                </a:lnTo>
                <a:close/>
                <a:moveTo>
                  <a:pt x="924274" y="2940814"/>
                </a:moveTo>
                <a:lnTo>
                  <a:pt x="917898" y="2947307"/>
                </a:lnTo>
                <a:lnTo>
                  <a:pt x="924374" y="2943142"/>
                </a:lnTo>
                <a:lnTo>
                  <a:pt x="926065" y="2940814"/>
                </a:lnTo>
                <a:close/>
                <a:moveTo>
                  <a:pt x="1170899" y="2937818"/>
                </a:moveTo>
                <a:lnTo>
                  <a:pt x="1142663" y="2963880"/>
                </a:lnTo>
                <a:lnTo>
                  <a:pt x="1152864" y="2960896"/>
                </a:lnTo>
                <a:lnTo>
                  <a:pt x="1152864" y="2970787"/>
                </a:lnTo>
                <a:lnTo>
                  <a:pt x="1123311" y="2999212"/>
                </a:lnTo>
                <a:lnTo>
                  <a:pt x="1131760" y="3003438"/>
                </a:lnTo>
                <a:lnTo>
                  <a:pt x="1130842" y="3007516"/>
                </a:lnTo>
                <a:lnTo>
                  <a:pt x="1138453" y="3002401"/>
                </a:lnTo>
                <a:cubicBezTo>
                  <a:pt x="1148264" y="2995861"/>
                  <a:pt x="1159366" y="2988505"/>
                  <a:pt x="1171760" y="2980334"/>
                </a:cubicBezTo>
                <a:lnTo>
                  <a:pt x="1174607" y="2978465"/>
                </a:lnTo>
                <a:lnTo>
                  <a:pt x="1174607" y="2977068"/>
                </a:lnTo>
                <a:lnTo>
                  <a:pt x="1175815" y="2977672"/>
                </a:lnTo>
                <a:lnTo>
                  <a:pt x="1200974" y="2961151"/>
                </a:lnTo>
                <a:lnTo>
                  <a:pt x="1200974" y="2950701"/>
                </a:lnTo>
                <a:cubicBezTo>
                  <a:pt x="1188889" y="2950701"/>
                  <a:pt x="1179825" y="2948505"/>
                  <a:pt x="1173783" y="2944111"/>
                </a:cubicBezTo>
                <a:close/>
                <a:moveTo>
                  <a:pt x="635407" y="2835651"/>
                </a:moveTo>
                <a:lnTo>
                  <a:pt x="645294" y="2835651"/>
                </a:lnTo>
                <a:lnTo>
                  <a:pt x="645294" y="2845542"/>
                </a:lnTo>
                <a:cubicBezTo>
                  <a:pt x="645294" y="2849936"/>
                  <a:pt x="642001" y="2852131"/>
                  <a:pt x="635407" y="2852131"/>
                </a:cubicBezTo>
                <a:lnTo>
                  <a:pt x="645294" y="2871909"/>
                </a:lnTo>
                <a:cubicBezTo>
                  <a:pt x="632110" y="2893881"/>
                  <a:pt x="625522" y="2916950"/>
                  <a:pt x="625522" y="2941122"/>
                </a:cubicBezTo>
                <a:lnTo>
                  <a:pt x="625522" y="2977375"/>
                </a:lnTo>
                <a:lnTo>
                  <a:pt x="609041" y="2977375"/>
                </a:lnTo>
                <a:lnTo>
                  <a:pt x="609041" y="2934529"/>
                </a:lnTo>
                <a:cubicBezTo>
                  <a:pt x="609041" y="2868612"/>
                  <a:pt x="617829" y="2835651"/>
                  <a:pt x="635407" y="2835651"/>
                </a:cubicBezTo>
                <a:close/>
                <a:moveTo>
                  <a:pt x="418578" y="2741471"/>
                </a:moveTo>
                <a:lnTo>
                  <a:pt x="418578" y="2787613"/>
                </a:lnTo>
                <a:lnTo>
                  <a:pt x="418580" y="2787614"/>
                </a:lnTo>
                <a:lnTo>
                  <a:pt x="418580" y="2741471"/>
                </a:lnTo>
                <a:close/>
                <a:moveTo>
                  <a:pt x="286742" y="2705216"/>
                </a:moveTo>
                <a:lnTo>
                  <a:pt x="303223" y="2705216"/>
                </a:lnTo>
                <a:lnTo>
                  <a:pt x="303223" y="2731583"/>
                </a:lnTo>
                <a:lnTo>
                  <a:pt x="286742" y="2731583"/>
                </a:lnTo>
                <a:close/>
                <a:moveTo>
                  <a:pt x="402099" y="2698624"/>
                </a:moveTo>
                <a:lnTo>
                  <a:pt x="402099" y="2705216"/>
                </a:lnTo>
                <a:lnTo>
                  <a:pt x="382322" y="2724988"/>
                </a:lnTo>
                <a:lnTo>
                  <a:pt x="382322" y="2724991"/>
                </a:lnTo>
                <a:cubicBezTo>
                  <a:pt x="395505" y="2724991"/>
                  <a:pt x="402100" y="2718401"/>
                  <a:pt x="402100" y="2705218"/>
                </a:cubicBezTo>
                <a:lnTo>
                  <a:pt x="402100" y="2698624"/>
                </a:lnTo>
                <a:close/>
                <a:moveTo>
                  <a:pt x="72509" y="2698623"/>
                </a:moveTo>
                <a:lnTo>
                  <a:pt x="79099" y="2698623"/>
                </a:lnTo>
                <a:cubicBezTo>
                  <a:pt x="92283" y="2698623"/>
                  <a:pt x="98876" y="2704119"/>
                  <a:pt x="98876" y="2715102"/>
                </a:cubicBezTo>
                <a:lnTo>
                  <a:pt x="98876" y="2724990"/>
                </a:lnTo>
                <a:cubicBezTo>
                  <a:pt x="87888" y="2718400"/>
                  <a:pt x="79099" y="2715102"/>
                  <a:pt x="72509" y="2715102"/>
                </a:cubicBezTo>
                <a:close/>
                <a:moveTo>
                  <a:pt x="26365" y="2678849"/>
                </a:moveTo>
                <a:lnTo>
                  <a:pt x="46142" y="2678849"/>
                </a:lnTo>
                <a:cubicBezTo>
                  <a:pt x="46142" y="2685439"/>
                  <a:pt x="48337" y="2694228"/>
                  <a:pt x="52732" y="2705216"/>
                </a:cubicBezTo>
                <a:lnTo>
                  <a:pt x="46142" y="2705216"/>
                </a:lnTo>
                <a:cubicBezTo>
                  <a:pt x="32959" y="2705216"/>
                  <a:pt x="26365" y="2699724"/>
                  <a:pt x="26365" y="2688735"/>
                </a:cubicBezTo>
                <a:close/>
                <a:moveTo>
                  <a:pt x="552009" y="2653194"/>
                </a:moveTo>
                <a:lnTo>
                  <a:pt x="558600" y="2653194"/>
                </a:lnTo>
                <a:cubicBezTo>
                  <a:pt x="571783" y="2653194"/>
                  <a:pt x="578376" y="2658690"/>
                  <a:pt x="578376" y="2669673"/>
                </a:cubicBezTo>
                <a:lnTo>
                  <a:pt x="578376" y="2679561"/>
                </a:lnTo>
                <a:cubicBezTo>
                  <a:pt x="567388" y="2672971"/>
                  <a:pt x="558600" y="2669673"/>
                  <a:pt x="552009" y="2669673"/>
                </a:cubicBezTo>
                <a:close/>
                <a:moveTo>
                  <a:pt x="3130558" y="2648823"/>
                </a:moveTo>
                <a:cubicBezTo>
                  <a:pt x="3111881" y="2658712"/>
                  <a:pt x="3097874" y="2667227"/>
                  <a:pt x="3088535" y="2674368"/>
                </a:cubicBezTo>
                <a:lnTo>
                  <a:pt x="3075218" y="2690818"/>
                </a:lnTo>
                <a:lnTo>
                  <a:pt x="3075218" y="2690821"/>
                </a:lnTo>
                <a:lnTo>
                  <a:pt x="3088537" y="2674369"/>
                </a:lnTo>
                <a:cubicBezTo>
                  <a:pt x="3097875" y="2667228"/>
                  <a:pt x="3111882" y="2658714"/>
                  <a:pt x="3130559" y="2648824"/>
                </a:cubicBezTo>
                <a:lnTo>
                  <a:pt x="3137146" y="2648824"/>
                </a:lnTo>
                <a:lnTo>
                  <a:pt x="3137148" y="2648823"/>
                </a:lnTo>
                <a:close/>
                <a:moveTo>
                  <a:pt x="52734" y="2616225"/>
                </a:moveTo>
                <a:lnTo>
                  <a:pt x="62620" y="2616225"/>
                </a:lnTo>
                <a:lnTo>
                  <a:pt x="72511" y="2652482"/>
                </a:lnTo>
                <a:lnTo>
                  <a:pt x="52734" y="2652482"/>
                </a:lnTo>
                <a:close/>
                <a:moveTo>
                  <a:pt x="532234" y="2570796"/>
                </a:moveTo>
                <a:lnTo>
                  <a:pt x="542120" y="2570796"/>
                </a:lnTo>
                <a:lnTo>
                  <a:pt x="552011" y="2607053"/>
                </a:lnTo>
                <a:lnTo>
                  <a:pt x="534308" y="2607053"/>
                </a:lnTo>
                <a:lnTo>
                  <a:pt x="532288" y="2612106"/>
                </a:lnTo>
                <a:cubicBezTo>
                  <a:pt x="528992" y="2614852"/>
                  <a:pt x="524049" y="2616225"/>
                  <a:pt x="517457" y="2616225"/>
                </a:cubicBezTo>
                <a:lnTo>
                  <a:pt x="500978" y="2616225"/>
                </a:lnTo>
                <a:cubicBezTo>
                  <a:pt x="500978" y="2607436"/>
                  <a:pt x="509766" y="2598648"/>
                  <a:pt x="527343" y="2589858"/>
                </a:cubicBezTo>
                <a:lnTo>
                  <a:pt x="532234" y="2589858"/>
                </a:lnTo>
                <a:close/>
                <a:moveTo>
                  <a:pt x="773635" y="2529697"/>
                </a:moveTo>
                <a:lnTo>
                  <a:pt x="772804" y="2531399"/>
                </a:lnTo>
                <a:cubicBezTo>
                  <a:pt x="769920" y="2535107"/>
                  <a:pt x="765594" y="2539570"/>
                  <a:pt x="759826" y="2544789"/>
                </a:cubicBezTo>
                <a:lnTo>
                  <a:pt x="742175" y="2559415"/>
                </a:lnTo>
                <a:lnTo>
                  <a:pt x="741522" y="2560085"/>
                </a:lnTo>
                <a:cubicBezTo>
                  <a:pt x="732733" y="2571620"/>
                  <a:pt x="725593" y="2583979"/>
                  <a:pt x="720100" y="2597163"/>
                </a:cubicBezTo>
                <a:lnTo>
                  <a:pt x="739874" y="2607053"/>
                </a:lnTo>
                <a:cubicBezTo>
                  <a:pt x="739874" y="2626827"/>
                  <a:pt x="729988" y="2650999"/>
                  <a:pt x="710211" y="2679561"/>
                </a:cubicBezTo>
                <a:cubicBezTo>
                  <a:pt x="710211" y="2685055"/>
                  <a:pt x="713233" y="2689175"/>
                  <a:pt x="719275" y="2691921"/>
                </a:cubicBezTo>
                <a:lnTo>
                  <a:pt x="740984" y="2695210"/>
                </a:lnTo>
                <a:lnTo>
                  <a:pt x="766242" y="2667875"/>
                </a:lnTo>
                <a:lnTo>
                  <a:pt x="766242" y="2659787"/>
                </a:lnTo>
                <a:lnTo>
                  <a:pt x="773716" y="2659787"/>
                </a:lnTo>
                <a:lnTo>
                  <a:pt x="800759" y="2630522"/>
                </a:lnTo>
                <a:lnTo>
                  <a:pt x="792608" y="2616940"/>
                </a:lnTo>
                <a:lnTo>
                  <a:pt x="793405" y="2615344"/>
                </a:lnTo>
                <a:lnTo>
                  <a:pt x="774320" y="2629498"/>
                </a:lnTo>
                <a:lnTo>
                  <a:pt x="764434" y="2629498"/>
                </a:lnTo>
                <a:lnTo>
                  <a:pt x="795134" y="2597163"/>
                </a:lnTo>
                <a:lnTo>
                  <a:pt x="782722" y="2597163"/>
                </a:lnTo>
                <a:lnTo>
                  <a:pt x="782722" y="2580683"/>
                </a:lnTo>
                <a:lnTo>
                  <a:pt x="801747" y="2590198"/>
                </a:lnTo>
                <a:lnTo>
                  <a:pt x="803098" y="2588774"/>
                </a:lnTo>
                <a:lnTo>
                  <a:pt x="809089" y="2570796"/>
                </a:lnTo>
                <a:lnTo>
                  <a:pt x="809089" y="2554316"/>
                </a:lnTo>
                <a:cubicBezTo>
                  <a:pt x="797003" y="2554316"/>
                  <a:pt x="787939" y="2552120"/>
                  <a:pt x="781897" y="2547726"/>
                </a:cubicBezTo>
                <a:close/>
                <a:moveTo>
                  <a:pt x="917370" y="2518581"/>
                </a:moveTo>
                <a:lnTo>
                  <a:pt x="891815" y="2535295"/>
                </a:lnTo>
                <a:lnTo>
                  <a:pt x="862537" y="2569633"/>
                </a:lnTo>
                <a:close/>
                <a:moveTo>
                  <a:pt x="26367" y="2500869"/>
                </a:moveTo>
                <a:lnTo>
                  <a:pt x="36253" y="2500869"/>
                </a:lnTo>
                <a:lnTo>
                  <a:pt x="36253" y="2510760"/>
                </a:lnTo>
                <a:cubicBezTo>
                  <a:pt x="36253" y="2515154"/>
                  <a:pt x="32960" y="2517349"/>
                  <a:pt x="26367" y="2517349"/>
                </a:cubicBezTo>
                <a:lnTo>
                  <a:pt x="36253" y="2537127"/>
                </a:lnTo>
                <a:cubicBezTo>
                  <a:pt x="23070" y="2559099"/>
                  <a:pt x="16481" y="2582168"/>
                  <a:pt x="16481" y="2606340"/>
                </a:cubicBezTo>
                <a:lnTo>
                  <a:pt x="16481" y="2642593"/>
                </a:lnTo>
                <a:lnTo>
                  <a:pt x="0" y="2642593"/>
                </a:lnTo>
                <a:lnTo>
                  <a:pt x="0" y="2599747"/>
                </a:lnTo>
                <a:cubicBezTo>
                  <a:pt x="0" y="2533830"/>
                  <a:pt x="8789" y="2500869"/>
                  <a:pt x="26367" y="2500869"/>
                </a:cubicBezTo>
                <a:close/>
                <a:moveTo>
                  <a:pt x="349365" y="2474501"/>
                </a:moveTo>
                <a:cubicBezTo>
                  <a:pt x="325195" y="2491529"/>
                  <a:pt x="304045" y="2508008"/>
                  <a:pt x="285918" y="2523939"/>
                </a:cubicBezTo>
                <a:lnTo>
                  <a:pt x="270803" y="2539329"/>
                </a:lnTo>
                <a:lnTo>
                  <a:pt x="260991" y="2547425"/>
                </a:lnTo>
                <a:lnTo>
                  <a:pt x="255708" y="2554698"/>
                </a:lnTo>
                <a:lnTo>
                  <a:pt x="240598" y="2570083"/>
                </a:lnTo>
                <a:cubicBezTo>
                  <a:pt x="228513" y="2584915"/>
                  <a:pt x="219449" y="2599197"/>
                  <a:pt x="213407" y="2612931"/>
                </a:cubicBezTo>
                <a:lnTo>
                  <a:pt x="208232" y="2635515"/>
                </a:lnTo>
                <a:lnTo>
                  <a:pt x="204344" y="2652481"/>
                </a:lnTo>
                <a:lnTo>
                  <a:pt x="204344" y="2652482"/>
                </a:lnTo>
                <a:lnTo>
                  <a:pt x="208232" y="2635515"/>
                </a:lnTo>
                <a:lnTo>
                  <a:pt x="213407" y="2612932"/>
                </a:lnTo>
                <a:lnTo>
                  <a:pt x="255708" y="2554698"/>
                </a:lnTo>
                <a:lnTo>
                  <a:pt x="270803" y="2539329"/>
                </a:lnTo>
                <a:lnTo>
                  <a:pt x="349365" y="2474502"/>
                </a:lnTo>
                <a:close/>
                <a:moveTo>
                  <a:pt x="642700" y="2454729"/>
                </a:moveTo>
                <a:lnTo>
                  <a:pt x="659176" y="2454729"/>
                </a:lnTo>
                <a:cubicBezTo>
                  <a:pt x="659176" y="2470107"/>
                  <a:pt x="644895" y="2479998"/>
                  <a:pt x="616333" y="2484393"/>
                </a:cubicBezTo>
                <a:cubicBezTo>
                  <a:pt x="616333" y="2475603"/>
                  <a:pt x="625118" y="2465717"/>
                  <a:pt x="642700" y="2454729"/>
                </a:cubicBezTo>
                <a:close/>
                <a:moveTo>
                  <a:pt x="828866" y="2429072"/>
                </a:moveTo>
                <a:cubicBezTo>
                  <a:pt x="804695" y="2446100"/>
                  <a:pt x="783546" y="2462579"/>
                  <a:pt x="765419" y="2478510"/>
                </a:cubicBezTo>
                <a:lnTo>
                  <a:pt x="750304" y="2493900"/>
                </a:lnTo>
                <a:lnTo>
                  <a:pt x="740492" y="2501996"/>
                </a:lnTo>
                <a:lnTo>
                  <a:pt x="735209" y="2509269"/>
                </a:lnTo>
                <a:lnTo>
                  <a:pt x="720099" y="2524654"/>
                </a:lnTo>
                <a:cubicBezTo>
                  <a:pt x="708014" y="2539486"/>
                  <a:pt x="698950" y="2553768"/>
                  <a:pt x="692908" y="2567502"/>
                </a:cubicBezTo>
                <a:lnTo>
                  <a:pt x="687658" y="2590410"/>
                </a:lnTo>
                <a:lnTo>
                  <a:pt x="683844" y="2607052"/>
                </a:lnTo>
                <a:lnTo>
                  <a:pt x="683844" y="2607053"/>
                </a:lnTo>
                <a:lnTo>
                  <a:pt x="687658" y="2590410"/>
                </a:lnTo>
                <a:lnTo>
                  <a:pt x="692908" y="2567503"/>
                </a:lnTo>
                <a:lnTo>
                  <a:pt x="735209" y="2509269"/>
                </a:lnTo>
                <a:lnTo>
                  <a:pt x="750304" y="2493900"/>
                </a:lnTo>
                <a:lnTo>
                  <a:pt x="828866" y="2429074"/>
                </a:lnTo>
                <a:close/>
                <a:moveTo>
                  <a:pt x="418578" y="2411881"/>
                </a:moveTo>
                <a:lnTo>
                  <a:pt x="355955" y="2464615"/>
                </a:lnTo>
                <a:lnTo>
                  <a:pt x="355955" y="2464616"/>
                </a:lnTo>
                <a:lnTo>
                  <a:pt x="418578" y="2411883"/>
                </a:lnTo>
                <a:lnTo>
                  <a:pt x="438352" y="2411883"/>
                </a:lnTo>
                <a:lnTo>
                  <a:pt x="438352" y="2411881"/>
                </a:lnTo>
                <a:close/>
                <a:moveTo>
                  <a:pt x="898079" y="2366452"/>
                </a:moveTo>
                <a:lnTo>
                  <a:pt x="835456" y="2419186"/>
                </a:lnTo>
                <a:lnTo>
                  <a:pt x="835456" y="2419187"/>
                </a:lnTo>
                <a:lnTo>
                  <a:pt x="898079" y="2366454"/>
                </a:lnTo>
                <a:lnTo>
                  <a:pt x="917852" y="2366454"/>
                </a:lnTo>
                <a:lnTo>
                  <a:pt x="917852" y="2366452"/>
                </a:lnTo>
                <a:close/>
                <a:moveTo>
                  <a:pt x="204345" y="2052630"/>
                </a:moveTo>
                <a:lnTo>
                  <a:pt x="224122" y="2052630"/>
                </a:lnTo>
                <a:lnTo>
                  <a:pt x="224122" y="2062516"/>
                </a:lnTo>
                <a:cubicBezTo>
                  <a:pt x="224122" y="2071305"/>
                  <a:pt x="199950" y="2088883"/>
                  <a:pt x="151611" y="2115250"/>
                </a:cubicBezTo>
                <a:lnTo>
                  <a:pt x="141724" y="2098774"/>
                </a:lnTo>
                <a:cubicBezTo>
                  <a:pt x="148314" y="2098774"/>
                  <a:pt x="169188" y="2083391"/>
                  <a:pt x="204345" y="2052630"/>
                </a:cubicBezTo>
                <a:close/>
                <a:moveTo>
                  <a:pt x="151610" y="1983416"/>
                </a:moveTo>
                <a:lnTo>
                  <a:pt x="168089" y="1983416"/>
                </a:lnTo>
                <a:cubicBezTo>
                  <a:pt x="143919" y="2016376"/>
                  <a:pt x="105466" y="2049333"/>
                  <a:pt x="52732" y="2082293"/>
                </a:cubicBezTo>
                <a:lnTo>
                  <a:pt x="46142" y="2082293"/>
                </a:lnTo>
                <a:lnTo>
                  <a:pt x="46142" y="2072402"/>
                </a:lnTo>
                <a:cubicBezTo>
                  <a:pt x="46142" y="2065814"/>
                  <a:pt x="81298" y="2036149"/>
                  <a:pt x="151610" y="1983416"/>
                </a:cubicBezTo>
                <a:close/>
                <a:moveTo>
                  <a:pt x="1034910" y="1554948"/>
                </a:moveTo>
                <a:cubicBezTo>
                  <a:pt x="1023924" y="1561539"/>
                  <a:pt x="1015136" y="1564834"/>
                  <a:pt x="1008543" y="1564834"/>
                </a:cubicBezTo>
                <a:lnTo>
                  <a:pt x="1008543" y="1564836"/>
                </a:lnTo>
                <a:lnTo>
                  <a:pt x="1034910" y="1554950"/>
                </a:lnTo>
                <a:close/>
                <a:moveTo>
                  <a:pt x="955810" y="1376972"/>
                </a:moveTo>
                <a:lnTo>
                  <a:pt x="965696" y="1393453"/>
                </a:lnTo>
                <a:lnTo>
                  <a:pt x="936034" y="1409929"/>
                </a:lnTo>
                <a:lnTo>
                  <a:pt x="929443" y="1393453"/>
                </a:lnTo>
                <a:close/>
                <a:moveTo>
                  <a:pt x="1488043" y="1339642"/>
                </a:moveTo>
                <a:lnTo>
                  <a:pt x="1366971" y="1413430"/>
                </a:lnTo>
                <a:lnTo>
                  <a:pt x="1340890" y="1429500"/>
                </a:lnTo>
                <a:lnTo>
                  <a:pt x="1348793" y="1433713"/>
                </a:lnTo>
                <a:cubicBezTo>
                  <a:pt x="1351539" y="1437009"/>
                  <a:pt x="1352912" y="1441403"/>
                  <a:pt x="1352912" y="1446895"/>
                </a:cubicBezTo>
                <a:lnTo>
                  <a:pt x="1348021" y="1454230"/>
                </a:lnTo>
                <a:lnTo>
                  <a:pt x="1348021" y="1456071"/>
                </a:lnTo>
                <a:lnTo>
                  <a:pt x="1347783" y="1456786"/>
                </a:lnTo>
                <a:lnTo>
                  <a:pt x="1352912" y="1456786"/>
                </a:lnTo>
                <a:cubicBezTo>
                  <a:pt x="1360602" y="1456786"/>
                  <a:pt x="1369116" y="1451567"/>
                  <a:pt x="1378455" y="1441130"/>
                </a:cubicBezTo>
                <a:lnTo>
                  <a:pt x="1384274" y="1432165"/>
                </a:lnTo>
                <a:lnTo>
                  <a:pt x="1384274" y="1429704"/>
                </a:lnTo>
                <a:cubicBezTo>
                  <a:pt x="1384274" y="1425310"/>
                  <a:pt x="1386472" y="1420916"/>
                  <a:pt x="1390866" y="1416521"/>
                </a:cubicBezTo>
                <a:lnTo>
                  <a:pt x="1397147" y="1412334"/>
                </a:lnTo>
                <a:lnTo>
                  <a:pt x="1408942" y="1394163"/>
                </a:lnTo>
                <a:lnTo>
                  <a:pt x="1415532" y="1394163"/>
                </a:lnTo>
                <a:lnTo>
                  <a:pt x="1445195" y="1410642"/>
                </a:lnTo>
                <a:cubicBezTo>
                  <a:pt x="1445195" y="1395264"/>
                  <a:pt x="1471562" y="1377683"/>
                  <a:pt x="1524299" y="1357909"/>
                </a:cubicBezTo>
                <a:lnTo>
                  <a:pt x="1524299" y="1348023"/>
                </a:lnTo>
                <a:lnTo>
                  <a:pt x="1514410" y="1348023"/>
                </a:lnTo>
                <a:cubicBezTo>
                  <a:pt x="1503424" y="1354613"/>
                  <a:pt x="1494636" y="1357909"/>
                  <a:pt x="1488043" y="1357909"/>
                </a:cubicBezTo>
                <a:close/>
                <a:moveTo>
                  <a:pt x="1545772" y="1304459"/>
                </a:moveTo>
                <a:lnTo>
                  <a:pt x="1497797" y="1333698"/>
                </a:lnTo>
                <a:lnTo>
                  <a:pt x="1524299" y="1321651"/>
                </a:lnTo>
                <a:lnTo>
                  <a:pt x="1534186" y="1321651"/>
                </a:lnTo>
                <a:lnTo>
                  <a:pt x="1550666" y="1331542"/>
                </a:lnTo>
                <a:lnTo>
                  <a:pt x="1560422" y="1318926"/>
                </a:lnTo>
                <a:lnTo>
                  <a:pt x="1552367" y="1320940"/>
                </a:lnTo>
                <a:lnTo>
                  <a:pt x="1552367" y="1304459"/>
                </a:lnTo>
                <a:close/>
                <a:moveTo>
                  <a:pt x="1591136" y="1279210"/>
                </a:moveTo>
                <a:lnTo>
                  <a:pt x="1571317" y="1282212"/>
                </a:lnTo>
                <a:cubicBezTo>
                  <a:pt x="1565274" y="1284959"/>
                  <a:pt x="1562253" y="1289079"/>
                  <a:pt x="1562253" y="1294574"/>
                </a:cubicBezTo>
                <a:lnTo>
                  <a:pt x="1578734" y="1294574"/>
                </a:lnTo>
                <a:lnTo>
                  <a:pt x="1578734" y="1295247"/>
                </a:lnTo>
                <a:close/>
                <a:moveTo>
                  <a:pt x="1242551" y="1231949"/>
                </a:moveTo>
                <a:lnTo>
                  <a:pt x="1259030" y="1231949"/>
                </a:lnTo>
                <a:lnTo>
                  <a:pt x="1259030" y="1258316"/>
                </a:lnTo>
                <a:cubicBezTo>
                  <a:pt x="1248043" y="1258316"/>
                  <a:pt x="1242551" y="1252823"/>
                  <a:pt x="1242551" y="1241840"/>
                </a:cubicBezTo>
                <a:close/>
                <a:moveTo>
                  <a:pt x="1212886" y="1215470"/>
                </a:moveTo>
                <a:lnTo>
                  <a:pt x="1222777" y="1215470"/>
                </a:lnTo>
                <a:lnTo>
                  <a:pt x="1222777" y="1225360"/>
                </a:lnTo>
                <a:cubicBezTo>
                  <a:pt x="1222777" y="1236344"/>
                  <a:pt x="1217281" y="1241840"/>
                  <a:pt x="1206298" y="1241840"/>
                </a:cubicBezTo>
                <a:lnTo>
                  <a:pt x="1196410" y="1225360"/>
                </a:lnTo>
                <a:close/>
                <a:moveTo>
                  <a:pt x="1764251" y="1182880"/>
                </a:moveTo>
                <a:lnTo>
                  <a:pt x="1738530" y="1200619"/>
                </a:lnTo>
                <a:lnTo>
                  <a:pt x="1738530" y="1212888"/>
                </a:lnTo>
                <a:lnTo>
                  <a:pt x="1726537" y="1208891"/>
                </a:lnTo>
                <a:lnTo>
                  <a:pt x="1688321" y="1235246"/>
                </a:lnTo>
                <a:lnTo>
                  <a:pt x="1686955" y="1236033"/>
                </a:lnTo>
                <a:lnTo>
                  <a:pt x="1692386" y="1242552"/>
                </a:lnTo>
                <a:lnTo>
                  <a:pt x="1702277" y="1242552"/>
                </a:lnTo>
                <a:cubicBezTo>
                  <a:pt x="1713263" y="1239257"/>
                  <a:pt x="1725348" y="1230742"/>
                  <a:pt x="1738531" y="1217009"/>
                </a:cubicBezTo>
                <a:close/>
                <a:moveTo>
                  <a:pt x="1847560" y="1120206"/>
                </a:moveTo>
                <a:lnTo>
                  <a:pt x="1807603" y="1150319"/>
                </a:lnTo>
                <a:lnTo>
                  <a:pt x="1834111" y="1140379"/>
                </a:lnTo>
                <a:close/>
                <a:moveTo>
                  <a:pt x="1364499" y="1116595"/>
                </a:moveTo>
                <a:lnTo>
                  <a:pt x="1384276" y="1116595"/>
                </a:lnTo>
                <a:cubicBezTo>
                  <a:pt x="1384276" y="1125385"/>
                  <a:pt x="1375487" y="1134174"/>
                  <a:pt x="1357909" y="1142962"/>
                </a:cubicBezTo>
                <a:lnTo>
                  <a:pt x="1348023" y="1142962"/>
                </a:lnTo>
                <a:lnTo>
                  <a:pt x="1348023" y="1133071"/>
                </a:lnTo>
                <a:cubicBezTo>
                  <a:pt x="1350218" y="1122088"/>
                  <a:pt x="1355711" y="1116595"/>
                  <a:pt x="1364499" y="1116595"/>
                </a:cubicBezTo>
                <a:close/>
                <a:moveTo>
                  <a:pt x="1427124" y="1073749"/>
                </a:moveTo>
                <a:cubicBezTo>
                  <a:pt x="1440307" y="1073749"/>
                  <a:pt x="1446896" y="1079240"/>
                  <a:pt x="1446896" y="1090225"/>
                </a:cubicBezTo>
                <a:lnTo>
                  <a:pt x="1427124" y="1100116"/>
                </a:lnTo>
                <a:lnTo>
                  <a:pt x="1410643" y="1100116"/>
                </a:lnTo>
                <a:lnTo>
                  <a:pt x="1410643" y="1090225"/>
                </a:lnTo>
                <a:cubicBezTo>
                  <a:pt x="1412838" y="1079240"/>
                  <a:pt x="1418334" y="1073749"/>
                  <a:pt x="1427124" y="1073749"/>
                </a:cubicBezTo>
                <a:close/>
                <a:moveTo>
                  <a:pt x="1463375" y="1053974"/>
                </a:moveTo>
                <a:cubicBezTo>
                  <a:pt x="1476559" y="1060567"/>
                  <a:pt x="1485347" y="1063860"/>
                  <a:pt x="1489742" y="1063860"/>
                </a:cubicBezTo>
                <a:lnTo>
                  <a:pt x="1489742" y="1090227"/>
                </a:lnTo>
                <a:lnTo>
                  <a:pt x="1473266" y="1090227"/>
                </a:lnTo>
                <a:close/>
                <a:moveTo>
                  <a:pt x="1598512" y="991351"/>
                </a:moveTo>
                <a:cubicBezTo>
                  <a:pt x="1598512" y="1000141"/>
                  <a:pt x="1574340" y="1021010"/>
                  <a:pt x="1526001" y="1053972"/>
                </a:cubicBezTo>
                <a:lnTo>
                  <a:pt x="1509520" y="1053972"/>
                </a:lnTo>
                <a:cubicBezTo>
                  <a:pt x="1496337" y="1053972"/>
                  <a:pt x="1489744" y="1048480"/>
                  <a:pt x="1489744" y="1037491"/>
                </a:cubicBezTo>
                <a:lnTo>
                  <a:pt x="1509520" y="1027605"/>
                </a:lnTo>
                <a:lnTo>
                  <a:pt x="1526001" y="1037491"/>
                </a:lnTo>
                <a:cubicBezTo>
                  <a:pt x="1526001" y="1011124"/>
                  <a:pt x="1550168" y="995746"/>
                  <a:pt x="1598512" y="991351"/>
                </a:cubicBezTo>
                <a:close/>
                <a:moveTo>
                  <a:pt x="1776489" y="849627"/>
                </a:moveTo>
                <a:lnTo>
                  <a:pt x="1786376" y="866108"/>
                </a:lnTo>
                <a:lnTo>
                  <a:pt x="1750122" y="892473"/>
                </a:lnTo>
                <a:lnTo>
                  <a:pt x="1740233" y="892473"/>
                </a:lnTo>
                <a:lnTo>
                  <a:pt x="1740233" y="885880"/>
                </a:lnTo>
                <a:cubicBezTo>
                  <a:pt x="1740233" y="874896"/>
                  <a:pt x="1752318" y="862810"/>
                  <a:pt x="1776489" y="849627"/>
                </a:cubicBezTo>
                <a:close/>
                <a:moveTo>
                  <a:pt x="3148846" y="834738"/>
                </a:moveTo>
                <a:lnTo>
                  <a:pt x="3127396" y="845140"/>
                </a:lnTo>
                <a:lnTo>
                  <a:pt x="3127397" y="845142"/>
                </a:lnTo>
                <a:lnTo>
                  <a:pt x="3148846" y="834740"/>
                </a:lnTo>
                <a:close/>
                <a:moveTo>
                  <a:pt x="2106077" y="671649"/>
                </a:moveTo>
                <a:cubicBezTo>
                  <a:pt x="2053343" y="726582"/>
                  <a:pt x="2026976" y="761738"/>
                  <a:pt x="2026976" y="777116"/>
                </a:cubicBezTo>
                <a:lnTo>
                  <a:pt x="2026976" y="787002"/>
                </a:lnTo>
                <a:lnTo>
                  <a:pt x="2026978" y="787002"/>
                </a:lnTo>
                <a:lnTo>
                  <a:pt x="2026978" y="777118"/>
                </a:lnTo>
                <a:cubicBezTo>
                  <a:pt x="2026978" y="761739"/>
                  <a:pt x="2053344" y="726584"/>
                  <a:pt x="2106078" y="671650"/>
                </a:cubicBezTo>
                <a:lnTo>
                  <a:pt x="2115963" y="671650"/>
                </a:lnTo>
                <a:lnTo>
                  <a:pt x="2115963" y="671649"/>
                </a:lnTo>
                <a:close/>
                <a:moveTo>
                  <a:pt x="2585577" y="626221"/>
                </a:moveTo>
                <a:cubicBezTo>
                  <a:pt x="2559210" y="653687"/>
                  <a:pt x="2539434" y="676210"/>
                  <a:pt x="2526251" y="693787"/>
                </a:cubicBezTo>
                <a:lnTo>
                  <a:pt x="2520442" y="702663"/>
                </a:lnTo>
                <a:lnTo>
                  <a:pt x="2520442" y="702666"/>
                </a:lnTo>
                <a:lnTo>
                  <a:pt x="2526253" y="693789"/>
                </a:lnTo>
                <a:cubicBezTo>
                  <a:pt x="2539436" y="676211"/>
                  <a:pt x="2559211" y="653689"/>
                  <a:pt x="2585578" y="626222"/>
                </a:cubicBezTo>
                <a:lnTo>
                  <a:pt x="2595463" y="626222"/>
                </a:lnTo>
                <a:lnTo>
                  <a:pt x="2595463" y="626221"/>
                </a:lnTo>
                <a:close/>
                <a:moveTo>
                  <a:pt x="1954467" y="625507"/>
                </a:moveTo>
                <a:lnTo>
                  <a:pt x="1964353" y="641988"/>
                </a:lnTo>
                <a:lnTo>
                  <a:pt x="1937987" y="661760"/>
                </a:lnTo>
                <a:lnTo>
                  <a:pt x="1928100" y="641988"/>
                </a:lnTo>
                <a:close/>
                <a:moveTo>
                  <a:pt x="2188473" y="599138"/>
                </a:moveTo>
                <a:cubicBezTo>
                  <a:pt x="2164301" y="607928"/>
                  <a:pt x="2152217" y="616717"/>
                  <a:pt x="2152217" y="625505"/>
                </a:cubicBezTo>
                <a:lnTo>
                  <a:pt x="2152217" y="625507"/>
                </a:lnTo>
                <a:cubicBezTo>
                  <a:pt x="2152217" y="616718"/>
                  <a:pt x="2164301" y="607930"/>
                  <a:pt x="2188473" y="599140"/>
                </a:cubicBezTo>
                <a:lnTo>
                  <a:pt x="2195062" y="599140"/>
                </a:lnTo>
                <a:lnTo>
                  <a:pt x="2195063" y="599138"/>
                </a:lnTo>
                <a:close/>
                <a:moveTo>
                  <a:pt x="2667973" y="553710"/>
                </a:moveTo>
                <a:cubicBezTo>
                  <a:pt x="2643801" y="562500"/>
                  <a:pt x="2631717" y="571288"/>
                  <a:pt x="2631717" y="580077"/>
                </a:cubicBezTo>
                <a:lnTo>
                  <a:pt x="2631717" y="580078"/>
                </a:lnTo>
                <a:cubicBezTo>
                  <a:pt x="2631717" y="571290"/>
                  <a:pt x="2643801" y="562501"/>
                  <a:pt x="2667973" y="553712"/>
                </a:cubicBezTo>
                <a:lnTo>
                  <a:pt x="2674562" y="553712"/>
                </a:lnTo>
                <a:lnTo>
                  <a:pt x="2674563" y="553710"/>
                </a:lnTo>
                <a:close/>
                <a:moveTo>
                  <a:pt x="2026978" y="500262"/>
                </a:moveTo>
                <a:lnTo>
                  <a:pt x="2036864" y="500262"/>
                </a:lnTo>
                <a:lnTo>
                  <a:pt x="2036864" y="510150"/>
                </a:lnTo>
                <a:cubicBezTo>
                  <a:pt x="2028075" y="534320"/>
                  <a:pt x="2018184" y="546406"/>
                  <a:pt x="2007201" y="546406"/>
                </a:cubicBezTo>
                <a:cubicBezTo>
                  <a:pt x="2007201" y="539813"/>
                  <a:pt x="2005001" y="536520"/>
                  <a:pt x="2000607" y="536520"/>
                </a:cubicBezTo>
                <a:cubicBezTo>
                  <a:pt x="2009396" y="512348"/>
                  <a:pt x="2018184" y="500262"/>
                  <a:pt x="2026978" y="500262"/>
                </a:cubicBezTo>
                <a:close/>
                <a:moveTo>
                  <a:pt x="2277460" y="483781"/>
                </a:moveTo>
                <a:cubicBezTo>
                  <a:pt x="2253293" y="492570"/>
                  <a:pt x="2241207" y="501363"/>
                  <a:pt x="2241207" y="510148"/>
                </a:cubicBezTo>
                <a:lnTo>
                  <a:pt x="2241207" y="520037"/>
                </a:lnTo>
                <a:lnTo>
                  <a:pt x="2241209" y="520037"/>
                </a:lnTo>
                <a:lnTo>
                  <a:pt x="2241209" y="510150"/>
                </a:lnTo>
                <a:cubicBezTo>
                  <a:pt x="2241209" y="505756"/>
                  <a:pt x="2244231" y="501363"/>
                  <a:pt x="2250272" y="496968"/>
                </a:cubicBezTo>
                <a:lnTo>
                  <a:pt x="2277460" y="483783"/>
                </a:lnTo>
                <a:close/>
                <a:moveTo>
                  <a:pt x="2506478" y="454834"/>
                </a:moveTo>
                <a:lnTo>
                  <a:pt x="2516364" y="454834"/>
                </a:lnTo>
                <a:lnTo>
                  <a:pt x="2516364" y="464722"/>
                </a:lnTo>
                <a:cubicBezTo>
                  <a:pt x="2507575" y="488892"/>
                  <a:pt x="2497684" y="500978"/>
                  <a:pt x="2486701" y="500978"/>
                </a:cubicBezTo>
                <a:cubicBezTo>
                  <a:pt x="2486701" y="494384"/>
                  <a:pt x="2484501" y="491092"/>
                  <a:pt x="2480107" y="491092"/>
                </a:cubicBezTo>
                <a:cubicBezTo>
                  <a:pt x="2488896" y="466920"/>
                  <a:pt x="2497684" y="454834"/>
                  <a:pt x="2506478" y="454834"/>
                </a:cubicBezTo>
                <a:close/>
                <a:moveTo>
                  <a:pt x="2756960" y="438353"/>
                </a:moveTo>
                <a:cubicBezTo>
                  <a:pt x="2732793" y="447141"/>
                  <a:pt x="2720707" y="455935"/>
                  <a:pt x="2720707" y="464720"/>
                </a:cubicBezTo>
                <a:lnTo>
                  <a:pt x="2720707" y="474609"/>
                </a:lnTo>
                <a:lnTo>
                  <a:pt x="2720709" y="474609"/>
                </a:lnTo>
                <a:lnTo>
                  <a:pt x="2720709" y="464722"/>
                </a:lnTo>
                <a:cubicBezTo>
                  <a:pt x="2720709" y="460328"/>
                  <a:pt x="2723731" y="455935"/>
                  <a:pt x="2729772" y="451540"/>
                </a:cubicBezTo>
                <a:lnTo>
                  <a:pt x="2756960" y="438355"/>
                </a:lnTo>
                <a:close/>
                <a:moveTo>
                  <a:pt x="2142330" y="427750"/>
                </a:moveTo>
                <a:lnTo>
                  <a:pt x="2142330" y="473894"/>
                </a:lnTo>
                <a:lnTo>
                  <a:pt x="2142331" y="473894"/>
                </a:lnTo>
                <a:lnTo>
                  <a:pt x="2142331" y="427752"/>
                </a:lnTo>
                <a:lnTo>
                  <a:pt x="2152217" y="427752"/>
                </a:lnTo>
                <a:lnTo>
                  <a:pt x="2152217" y="427750"/>
                </a:lnTo>
                <a:close/>
                <a:moveTo>
                  <a:pt x="2621830" y="382322"/>
                </a:moveTo>
                <a:lnTo>
                  <a:pt x="2621830" y="428465"/>
                </a:lnTo>
                <a:lnTo>
                  <a:pt x="2621831" y="428465"/>
                </a:lnTo>
                <a:lnTo>
                  <a:pt x="2621831" y="382324"/>
                </a:lnTo>
                <a:lnTo>
                  <a:pt x="2631717" y="382324"/>
                </a:lnTo>
                <a:lnTo>
                  <a:pt x="2631717" y="382322"/>
                </a:lnTo>
                <a:close/>
                <a:moveTo>
                  <a:pt x="2710821" y="0"/>
                </a:moveTo>
                <a:cubicBezTo>
                  <a:pt x="2799808" y="108766"/>
                  <a:pt x="2873968" y="249664"/>
                  <a:pt x="2933294" y="422698"/>
                </a:cubicBezTo>
                <a:lnTo>
                  <a:pt x="2953506" y="490991"/>
                </a:lnTo>
                <a:lnTo>
                  <a:pt x="2990808" y="544019"/>
                </a:lnTo>
                <a:lnTo>
                  <a:pt x="2991925" y="546067"/>
                </a:lnTo>
                <a:lnTo>
                  <a:pt x="2996413" y="528015"/>
                </a:lnTo>
                <a:cubicBezTo>
                  <a:pt x="3006301" y="496293"/>
                  <a:pt x="3018660" y="478784"/>
                  <a:pt x="3033492" y="475485"/>
                </a:cubicBezTo>
                <a:lnTo>
                  <a:pt x="3040082" y="475485"/>
                </a:lnTo>
                <a:lnTo>
                  <a:pt x="3040082" y="485376"/>
                </a:lnTo>
                <a:lnTo>
                  <a:pt x="3033492" y="505148"/>
                </a:lnTo>
                <a:lnTo>
                  <a:pt x="3049973" y="505148"/>
                </a:lnTo>
                <a:cubicBezTo>
                  <a:pt x="3060957" y="498558"/>
                  <a:pt x="3069747" y="495262"/>
                  <a:pt x="3076340" y="495262"/>
                </a:cubicBezTo>
                <a:lnTo>
                  <a:pt x="3086226" y="511741"/>
                </a:lnTo>
                <a:cubicBezTo>
                  <a:pt x="3079633" y="522727"/>
                  <a:pt x="3076340" y="531515"/>
                  <a:pt x="3076340" y="538108"/>
                </a:cubicBezTo>
                <a:lnTo>
                  <a:pt x="3096114" y="531515"/>
                </a:lnTo>
                <a:lnTo>
                  <a:pt x="3102707" y="531515"/>
                </a:lnTo>
                <a:lnTo>
                  <a:pt x="3112593" y="574363"/>
                </a:lnTo>
                <a:lnTo>
                  <a:pt x="3122479" y="574363"/>
                </a:lnTo>
                <a:lnTo>
                  <a:pt x="3122479" y="557882"/>
                </a:lnTo>
                <a:cubicBezTo>
                  <a:pt x="3115891" y="557882"/>
                  <a:pt x="3112593" y="554589"/>
                  <a:pt x="3112593" y="547996"/>
                </a:cubicBezTo>
                <a:lnTo>
                  <a:pt x="3129074" y="547996"/>
                </a:lnTo>
                <a:cubicBezTo>
                  <a:pt x="3142257" y="547996"/>
                  <a:pt x="3148846" y="556785"/>
                  <a:pt x="3148846" y="574363"/>
                </a:cubicBezTo>
                <a:lnTo>
                  <a:pt x="3155441" y="574363"/>
                </a:lnTo>
                <a:lnTo>
                  <a:pt x="3155441" y="547996"/>
                </a:lnTo>
                <a:cubicBezTo>
                  <a:pt x="3155441" y="501852"/>
                  <a:pt x="3137862" y="460107"/>
                  <a:pt x="3102707" y="422752"/>
                </a:cubicBezTo>
                <a:lnTo>
                  <a:pt x="3102707" y="396385"/>
                </a:lnTo>
                <a:cubicBezTo>
                  <a:pt x="3221357" y="541406"/>
                  <a:pt x="3313646" y="743551"/>
                  <a:pt x="3379561" y="1002829"/>
                </a:cubicBezTo>
                <a:cubicBezTo>
                  <a:pt x="3397140" y="1059961"/>
                  <a:pt x="3414718" y="1179710"/>
                  <a:pt x="3432295" y="1362081"/>
                </a:cubicBezTo>
                <a:lnTo>
                  <a:pt x="3425702" y="1378562"/>
                </a:lnTo>
                <a:cubicBezTo>
                  <a:pt x="3430097" y="1389550"/>
                  <a:pt x="3432295" y="1398339"/>
                  <a:pt x="3432295" y="1404928"/>
                </a:cubicBezTo>
                <a:lnTo>
                  <a:pt x="3426655" y="1404928"/>
                </a:lnTo>
                <a:lnTo>
                  <a:pt x="3456852" y="1462303"/>
                </a:lnTo>
                <a:cubicBezTo>
                  <a:pt x="3502995" y="1563377"/>
                  <a:pt x="3542547" y="1678732"/>
                  <a:pt x="3575504" y="1808371"/>
                </a:cubicBezTo>
                <a:cubicBezTo>
                  <a:pt x="3584294" y="1836937"/>
                  <a:pt x="3593083" y="1881157"/>
                  <a:pt x="3601872" y="1941032"/>
                </a:cubicBezTo>
                <a:lnTo>
                  <a:pt x="3607515" y="1984502"/>
                </a:lnTo>
                <a:lnTo>
                  <a:pt x="3643955" y="2036306"/>
                </a:lnTo>
                <a:cubicBezTo>
                  <a:pt x="3723057" y="2166494"/>
                  <a:pt x="3787329" y="2328815"/>
                  <a:pt x="3836765" y="2523273"/>
                </a:cubicBezTo>
                <a:cubicBezTo>
                  <a:pt x="3845555" y="2551839"/>
                  <a:pt x="3854344" y="2596059"/>
                  <a:pt x="3863133" y="2655934"/>
                </a:cubicBezTo>
                <a:lnTo>
                  <a:pt x="3872205" y="2725816"/>
                </a:lnTo>
                <a:lnTo>
                  <a:pt x="3886629" y="2762246"/>
                </a:lnTo>
                <a:cubicBezTo>
                  <a:pt x="3906404" y="2819924"/>
                  <a:pt x="3924531" y="2881173"/>
                  <a:pt x="3941010" y="2945992"/>
                </a:cubicBezTo>
                <a:cubicBezTo>
                  <a:pt x="3958589" y="3003124"/>
                  <a:pt x="3976167" y="3122873"/>
                  <a:pt x="3993744" y="3305244"/>
                </a:cubicBezTo>
                <a:lnTo>
                  <a:pt x="3987151" y="3321725"/>
                </a:lnTo>
                <a:cubicBezTo>
                  <a:pt x="3991546" y="3332714"/>
                  <a:pt x="3993744" y="3341502"/>
                  <a:pt x="3993744" y="3348092"/>
                </a:cubicBezTo>
                <a:lnTo>
                  <a:pt x="3987151" y="3348092"/>
                </a:lnTo>
                <a:lnTo>
                  <a:pt x="3993744" y="3367869"/>
                </a:lnTo>
                <a:lnTo>
                  <a:pt x="3993744" y="3374458"/>
                </a:lnTo>
                <a:cubicBezTo>
                  <a:pt x="3993744" y="3381052"/>
                  <a:pt x="3991546" y="3384345"/>
                  <a:pt x="3987151" y="3384345"/>
                </a:cubicBezTo>
                <a:cubicBezTo>
                  <a:pt x="3987151" y="3390938"/>
                  <a:pt x="3989351" y="3394236"/>
                  <a:pt x="3993744" y="3394236"/>
                </a:cubicBezTo>
                <a:cubicBezTo>
                  <a:pt x="3984956" y="3526069"/>
                  <a:pt x="3973967" y="3599677"/>
                  <a:pt x="3960784" y="3615060"/>
                </a:cubicBezTo>
                <a:lnTo>
                  <a:pt x="3967377" y="3634834"/>
                </a:lnTo>
                <a:lnTo>
                  <a:pt x="3967377" y="3641427"/>
                </a:lnTo>
                <a:cubicBezTo>
                  <a:pt x="3958589" y="3641427"/>
                  <a:pt x="3941010" y="3662302"/>
                  <a:pt x="3914643" y="3704047"/>
                </a:cubicBezTo>
                <a:cubicBezTo>
                  <a:pt x="3914643" y="3699652"/>
                  <a:pt x="3911348" y="3697457"/>
                  <a:pt x="3904754" y="3697457"/>
                </a:cubicBezTo>
                <a:cubicBezTo>
                  <a:pt x="3876192" y="3754586"/>
                  <a:pt x="3861906" y="3787546"/>
                  <a:pt x="3861906" y="3796335"/>
                </a:cubicBezTo>
                <a:lnTo>
                  <a:pt x="3842133" y="3796335"/>
                </a:lnTo>
                <a:lnTo>
                  <a:pt x="3842133" y="3760077"/>
                </a:lnTo>
                <a:lnTo>
                  <a:pt x="3835539" y="3760077"/>
                </a:lnTo>
                <a:lnTo>
                  <a:pt x="3835539" y="3750191"/>
                </a:lnTo>
                <a:lnTo>
                  <a:pt x="3861906" y="3750191"/>
                </a:lnTo>
                <a:lnTo>
                  <a:pt x="3861906" y="3733712"/>
                </a:lnTo>
                <a:lnTo>
                  <a:pt x="3835539" y="3733712"/>
                </a:lnTo>
                <a:lnTo>
                  <a:pt x="3766470" y="3811948"/>
                </a:lnTo>
                <a:lnTo>
                  <a:pt x="3772071" y="3855094"/>
                </a:lnTo>
                <a:cubicBezTo>
                  <a:pt x="3776466" y="3892859"/>
                  <a:pt x="3780860" y="3934538"/>
                  <a:pt x="3785254" y="3980131"/>
                </a:cubicBezTo>
                <a:lnTo>
                  <a:pt x="3778661" y="3996612"/>
                </a:lnTo>
                <a:cubicBezTo>
                  <a:pt x="3783056" y="4007601"/>
                  <a:pt x="3785254" y="4016389"/>
                  <a:pt x="3785254" y="4022979"/>
                </a:cubicBezTo>
                <a:lnTo>
                  <a:pt x="3778661" y="4022979"/>
                </a:lnTo>
                <a:lnTo>
                  <a:pt x="3785254" y="4042756"/>
                </a:lnTo>
                <a:lnTo>
                  <a:pt x="3785254" y="4049345"/>
                </a:lnTo>
                <a:cubicBezTo>
                  <a:pt x="3785254" y="4055940"/>
                  <a:pt x="3783056" y="4059232"/>
                  <a:pt x="3778661" y="4059232"/>
                </a:cubicBezTo>
                <a:cubicBezTo>
                  <a:pt x="3778661" y="4065825"/>
                  <a:pt x="3780861" y="4069123"/>
                  <a:pt x="3785254" y="4069123"/>
                </a:cubicBezTo>
                <a:cubicBezTo>
                  <a:pt x="3776466" y="4200956"/>
                  <a:pt x="3765477" y="4274564"/>
                  <a:pt x="3752294" y="4289947"/>
                </a:cubicBezTo>
                <a:lnTo>
                  <a:pt x="3758887" y="4309721"/>
                </a:lnTo>
                <a:lnTo>
                  <a:pt x="3758887" y="4316314"/>
                </a:lnTo>
                <a:cubicBezTo>
                  <a:pt x="3750099" y="4316314"/>
                  <a:pt x="3732520" y="4337189"/>
                  <a:pt x="3706153" y="4378934"/>
                </a:cubicBezTo>
                <a:cubicBezTo>
                  <a:pt x="3706153" y="4374539"/>
                  <a:pt x="3702858" y="4372344"/>
                  <a:pt x="3696264" y="4372344"/>
                </a:cubicBezTo>
                <a:cubicBezTo>
                  <a:pt x="3667702" y="4429473"/>
                  <a:pt x="3653416" y="4462433"/>
                  <a:pt x="3653416" y="4471222"/>
                </a:cubicBezTo>
                <a:lnTo>
                  <a:pt x="3633643" y="4471222"/>
                </a:lnTo>
                <a:lnTo>
                  <a:pt x="3633643" y="4434964"/>
                </a:lnTo>
                <a:lnTo>
                  <a:pt x="3627049" y="4434964"/>
                </a:lnTo>
                <a:lnTo>
                  <a:pt x="3627049" y="4425078"/>
                </a:lnTo>
                <a:lnTo>
                  <a:pt x="3653416" y="4425078"/>
                </a:lnTo>
                <a:lnTo>
                  <a:pt x="3653416" y="4408599"/>
                </a:lnTo>
                <a:lnTo>
                  <a:pt x="3627049" y="4408599"/>
                </a:lnTo>
                <a:cubicBezTo>
                  <a:pt x="3517188" y="4555815"/>
                  <a:pt x="3395241" y="4671172"/>
                  <a:pt x="3261207" y="4754666"/>
                </a:cubicBezTo>
                <a:cubicBezTo>
                  <a:pt x="3124976" y="4811798"/>
                  <a:pt x="3032692" y="4871122"/>
                  <a:pt x="2984353" y="4932644"/>
                </a:cubicBezTo>
                <a:cubicBezTo>
                  <a:pt x="2957986" y="4945828"/>
                  <a:pt x="2937111" y="4952421"/>
                  <a:pt x="2921728" y="4952421"/>
                </a:cubicBezTo>
                <a:lnTo>
                  <a:pt x="2921728" y="4942535"/>
                </a:lnTo>
                <a:cubicBezTo>
                  <a:pt x="2879983" y="4966702"/>
                  <a:pt x="2855811" y="4978788"/>
                  <a:pt x="2849222" y="4978788"/>
                </a:cubicBezTo>
                <a:lnTo>
                  <a:pt x="2849222" y="4988675"/>
                </a:lnTo>
                <a:lnTo>
                  <a:pt x="2865698" y="4988675"/>
                </a:lnTo>
                <a:cubicBezTo>
                  <a:pt x="2865698" y="4979885"/>
                  <a:pt x="2877784" y="4971097"/>
                  <a:pt x="2901955" y="4962309"/>
                </a:cubicBezTo>
                <a:lnTo>
                  <a:pt x="2901955" y="4968902"/>
                </a:lnTo>
                <a:cubicBezTo>
                  <a:pt x="2875589" y="5004057"/>
                  <a:pt x="2822855" y="5037017"/>
                  <a:pt x="2743750" y="5067779"/>
                </a:cubicBezTo>
                <a:cubicBezTo>
                  <a:pt x="2743750" y="5061186"/>
                  <a:pt x="2740454" y="5057889"/>
                  <a:pt x="2733864" y="5057889"/>
                </a:cubicBezTo>
                <a:cubicBezTo>
                  <a:pt x="2722876" y="5077665"/>
                  <a:pt x="2686623" y="5105130"/>
                  <a:pt x="2625100" y="5140285"/>
                </a:cubicBezTo>
                <a:lnTo>
                  <a:pt x="2608619" y="5166652"/>
                </a:lnTo>
                <a:lnTo>
                  <a:pt x="2618507" y="5166652"/>
                </a:lnTo>
                <a:cubicBezTo>
                  <a:pt x="2941505" y="4973297"/>
                  <a:pt x="3137062" y="4851348"/>
                  <a:pt x="3205177" y="4800811"/>
                </a:cubicBezTo>
                <a:lnTo>
                  <a:pt x="3215063" y="4817291"/>
                </a:lnTo>
                <a:cubicBezTo>
                  <a:pt x="2852515" y="5061186"/>
                  <a:pt x="2659158" y="5183133"/>
                  <a:pt x="2634986" y="5183133"/>
                </a:cubicBezTo>
                <a:lnTo>
                  <a:pt x="2634986" y="5193024"/>
                </a:lnTo>
                <a:lnTo>
                  <a:pt x="2644874" y="5193024"/>
                </a:lnTo>
                <a:cubicBezTo>
                  <a:pt x="2699806" y="5157867"/>
                  <a:pt x="2738259" y="5140285"/>
                  <a:pt x="2760231" y="5140285"/>
                </a:cubicBezTo>
                <a:cubicBezTo>
                  <a:pt x="2760231" y="5149075"/>
                  <a:pt x="2715188" y="5175445"/>
                  <a:pt x="2625100" y="5219391"/>
                </a:cubicBezTo>
                <a:cubicBezTo>
                  <a:pt x="2616312" y="5212796"/>
                  <a:pt x="2604226" y="5209500"/>
                  <a:pt x="2588843" y="5209500"/>
                </a:cubicBezTo>
                <a:cubicBezTo>
                  <a:pt x="2432838" y="5334744"/>
                  <a:pt x="2340554" y="5397367"/>
                  <a:pt x="2311987" y="5397367"/>
                </a:cubicBezTo>
                <a:lnTo>
                  <a:pt x="2305398" y="5397367"/>
                </a:lnTo>
                <a:cubicBezTo>
                  <a:pt x="2292215" y="5397367"/>
                  <a:pt x="2285622" y="5391876"/>
                  <a:pt x="2285622" y="5380888"/>
                </a:cubicBezTo>
                <a:cubicBezTo>
                  <a:pt x="2369119" y="5325954"/>
                  <a:pt x="2410864" y="5296295"/>
                  <a:pt x="2410864" y="5291897"/>
                </a:cubicBezTo>
                <a:lnTo>
                  <a:pt x="2404276" y="5291897"/>
                </a:lnTo>
                <a:cubicBezTo>
                  <a:pt x="2373511" y="5309478"/>
                  <a:pt x="2349342" y="5318263"/>
                  <a:pt x="2331765" y="5318263"/>
                </a:cubicBezTo>
                <a:lnTo>
                  <a:pt x="2331765" y="5308377"/>
                </a:lnTo>
                <a:lnTo>
                  <a:pt x="2358132" y="5272123"/>
                </a:lnTo>
                <a:cubicBezTo>
                  <a:pt x="2340554" y="5232574"/>
                  <a:pt x="2331765" y="5206207"/>
                  <a:pt x="2331765" y="5193024"/>
                </a:cubicBezTo>
                <a:cubicBezTo>
                  <a:pt x="2340554" y="5193024"/>
                  <a:pt x="2354835" y="5177640"/>
                  <a:pt x="2374611" y="5146880"/>
                </a:cubicBezTo>
                <a:lnTo>
                  <a:pt x="2348245" y="5146880"/>
                </a:lnTo>
                <a:lnTo>
                  <a:pt x="2348245" y="5130399"/>
                </a:lnTo>
                <a:lnTo>
                  <a:pt x="2368018" y="5130399"/>
                </a:lnTo>
                <a:lnTo>
                  <a:pt x="2368018" y="5120513"/>
                </a:lnTo>
                <a:cubicBezTo>
                  <a:pt x="2348245" y="5120513"/>
                  <a:pt x="2332863" y="5118313"/>
                  <a:pt x="2321878" y="5113920"/>
                </a:cubicBezTo>
                <a:cubicBezTo>
                  <a:pt x="2071390" y="5243558"/>
                  <a:pt x="1845068" y="5386379"/>
                  <a:pt x="1642923" y="5542385"/>
                </a:cubicBezTo>
                <a:cubicBezTo>
                  <a:pt x="1583596" y="5612701"/>
                  <a:pt x="1551737" y="5647856"/>
                  <a:pt x="1547343" y="5647856"/>
                </a:cubicBezTo>
                <a:lnTo>
                  <a:pt x="1537452" y="5631375"/>
                </a:lnTo>
                <a:lnTo>
                  <a:pt x="1547343" y="5611599"/>
                </a:lnTo>
                <a:lnTo>
                  <a:pt x="1527566" y="5611599"/>
                </a:lnTo>
                <a:lnTo>
                  <a:pt x="1527566" y="5595119"/>
                </a:lnTo>
                <a:lnTo>
                  <a:pt x="1547343" y="5605010"/>
                </a:lnTo>
                <a:lnTo>
                  <a:pt x="1553933" y="5585232"/>
                </a:lnTo>
                <a:lnTo>
                  <a:pt x="1553933" y="5568752"/>
                </a:lnTo>
                <a:cubicBezTo>
                  <a:pt x="1529761" y="5568752"/>
                  <a:pt x="1517679" y="5559967"/>
                  <a:pt x="1517679" y="5542385"/>
                </a:cubicBezTo>
                <a:cubicBezTo>
                  <a:pt x="1493507" y="5562162"/>
                  <a:pt x="1475930" y="5585232"/>
                  <a:pt x="1464945" y="5611599"/>
                </a:cubicBezTo>
                <a:lnTo>
                  <a:pt x="1484718" y="5621489"/>
                </a:lnTo>
                <a:cubicBezTo>
                  <a:pt x="1484718" y="5641263"/>
                  <a:pt x="1474833" y="5665435"/>
                  <a:pt x="1455056" y="5693997"/>
                </a:cubicBezTo>
                <a:cubicBezTo>
                  <a:pt x="1455056" y="5704985"/>
                  <a:pt x="1467142" y="5710476"/>
                  <a:pt x="1491312" y="5710476"/>
                </a:cubicBezTo>
                <a:lnTo>
                  <a:pt x="1491312" y="5726957"/>
                </a:lnTo>
                <a:lnTo>
                  <a:pt x="1464945" y="5726957"/>
                </a:lnTo>
                <a:lnTo>
                  <a:pt x="1448466" y="5720364"/>
                </a:lnTo>
                <a:lnTo>
                  <a:pt x="1448466" y="5736843"/>
                </a:lnTo>
                <a:lnTo>
                  <a:pt x="1428689" y="5736843"/>
                </a:lnTo>
                <a:lnTo>
                  <a:pt x="1438575" y="5720364"/>
                </a:lnTo>
                <a:cubicBezTo>
                  <a:pt x="1416603" y="5647856"/>
                  <a:pt x="1401224" y="5611599"/>
                  <a:pt x="1392434" y="5611599"/>
                </a:cubicBezTo>
                <a:lnTo>
                  <a:pt x="1392434" y="5674223"/>
                </a:lnTo>
                <a:lnTo>
                  <a:pt x="1375955" y="5674223"/>
                </a:lnTo>
                <a:cubicBezTo>
                  <a:pt x="1375955" y="5661040"/>
                  <a:pt x="1372657" y="5648954"/>
                  <a:pt x="1366067" y="5637966"/>
                </a:cubicBezTo>
                <a:lnTo>
                  <a:pt x="1412208" y="5496245"/>
                </a:lnTo>
                <a:cubicBezTo>
                  <a:pt x="1399024" y="5496245"/>
                  <a:pt x="1383646" y="5532499"/>
                  <a:pt x="1366067" y="5605010"/>
                </a:cubicBezTo>
                <a:lnTo>
                  <a:pt x="1349588" y="5605010"/>
                </a:lnTo>
                <a:lnTo>
                  <a:pt x="1349588" y="5585232"/>
                </a:lnTo>
                <a:cubicBezTo>
                  <a:pt x="1374580" y="5475645"/>
                  <a:pt x="1513968" y="5327365"/>
                  <a:pt x="1767753" y="5140390"/>
                </a:cubicBezTo>
                <a:lnTo>
                  <a:pt x="1836575" y="5091344"/>
                </a:lnTo>
                <a:lnTo>
                  <a:pt x="1826765" y="5080665"/>
                </a:lnTo>
                <a:lnTo>
                  <a:pt x="1797829" y="5098265"/>
                </a:lnTo>
                <a:cubicBezTo>
                  <a:pt x="1747292" y="5129576"/>
                  <a:pt x="1674783" y="5176542"/>
                  <a:pt x="1580300" y="5239163"/>
                </a:cubicBezTo>
                <a:cubicBezTo>
                  <a:pt x="1573710" y="5239163"/>
                  <a:pt x="1475930" y="5345733"/>
                  <a:pt x="1286963" y="5558865"/>
                </a:cubicBezTo>
                <a:lnTo>
                  <a:pt x="1277077" y="5558865"/>
                </a:lnTo>
                <a:cubicBezTo>
                  <a:pt x="1277077" y="5510526"/>
                  <a:pt x="1315530" y="5444609"/>
                  <a:pt x="1392434" y="5361111"/>
                </a:cubicBezTo>
                <a:cubicBezTo>
                  <a:pt x="1385841" y="5367705"/>
                  <a:pt x="1371560" y="5371000"/>
                  <a:pt x="1349588" y="5371000"/>
                </a:cubicBezTo>
                <a:lnTo>
                  <a:pt x="1349588" y="5361111"/>
                </a:lnTo>
                <a:lnTo>
                  <a:pt x="1333107" y="5371000"/>
                </a:lnTo>
                <a:lnTo>
                  <a:pt x="1333107" y="5354521"/>
                </a:lnTo>
                <a:cubicBezTo>
                  <a:pt x="1440224" y="5230925"/>
                  <a:pt x="1541780" y="5136374"/>
                  <a:pt x="1637772" y="5070868"/>
                </a:cubicBezTo>
                <a:lnTo>
                  <a:pt x="1652799" y="5061956"/>
                </a:lnTo>
                <a:lnTo>
                  <a:pt x="1637179" y="5061956"/>
                </a:lnTo>
                <a:lnTo>
                  <a:pt x="1647065" y="5045477"/>
                </a:lnTo>
                <a:lnTo>
                  <a:pt x="1632381" y="4999638"/>
                </a:lnTo>
                <a:lnTo>
                  <a:pt x="1545899" y="5056396"/>
                </a:lnTo>
                <a:cubicBezTo>
                  <a:pt x="1497422" y="5088153"/>
                  <a:pt x="1446267" y="5121610"/>
                  <a:pt x="1392434" y="5156766"/>
                </a:cubicBezTo>
                <a:cubicBezTo>
                  <a:pt x="1392434" y="5165555"/>
                  <a:pt x="1369362" y="5186430"/>
                  <a:pt x="1323221" y="5219391"/>
                </a:cubicBezTo>
                <a:lnTo>
                  <a:pt x="1313335" y="5219391"/>
                </a:lnTo>
                <a:cubicBezTo>
                  <a:pt x="1414408" y="5107330"/>
                  <a:pt x="1503394" y="5030424"/>
                  <a:pt x="1580300" y="4988675"/>
                </a:cubicBezTo>
                <a:lnTo>
                  <a:pt x="1581315" y="4987858"/>
                </a:lnTo>
                <a:lnTo>
                  <a:pt x="1574557" y="4963079"/>
                </a:lnTo>
                <a:lnTo>
                  <a:pt x="1579168" y="4948917"/>
                </a:lnTo>
                <a:lnTo>
                  <a:pt x="1516607" y="4994041"/>
                </a:lnTo>
                <a:lnTo>
                  <a:pt x="1526767" y="4996864"/>
                </a:lnTo>
                <a:cubicBezTo>
                  <a:pt x="1530063" y="4999611"/>
                  <a:pt x="1531711" y="5003731"/>
                  <a:pt x="1531711" y="5009222"/>
                </a:cubicBezTo>
                <a:lnTo>
                  <a:pt x="1531711" y="5019110"/>
                </a:lnTo>
                <a:cubicBezTo>
                  <a:pt x="1520723" y="5012520"/>
                  <a:pt x="1511934" y="5009222"/>
                  <a:pt x="1505344" y="5009222"/>
                </a:cubicBezTo>
                <a:lnTo>
                  <a:pt x="1505344" y="5002165"/>
                </a:lnTo>
                <a:lnTo>
                  <a:pt x="1501199" y="5005155"/>
                </a:lnTo>
                <a:lnTo>
                  <a:pt x="1474833" y="5005155"/>
                </a:lnTo>
                <a:lnTo>
                  <a:pt x="1474833" y="4998185"/>
                </a:lnTo>
                <a:lnTo>
                  <a:pt x="1464145" y="4995216"/>
                </a:lnTo>
                <a:cubicBezTo>
                  <a:pt x="1460849" y="4992470"/>
                  <a:pt x="1459200" y="4988350"/>
                  <a:pt x="1459200" y="4982855"/>
                </a:cubicBezTo>
                <a:lnTo>
                  <a:pt x="1459200" y="4972969"/>
                </a:lnTo>
                <a:lnTo>
                  <a:pt x="1478977" y="4972969"/>
                </a:lnTo>
                <a:lnTo>
                  <a:pt x="1482290" y="4986221"/>
                </a:lnTo>
                <a:lnTo>
                  <a:pt x="1487397" y="4980024"/>
                </a:lnTo>
                <a:cubicBezTo>
                  <a:pt x="1494126" y="4973706"/>
                  <a:pt x="1503396" y="4966153"/>
                  <a:pt x="1515206" y="4957364"/>
                </a:cubicBezTo>
                <a:lnTo>
                  <a:pt x="1558078" y="4927415"/>
                </a:lnTo>
                <a:lnTo>
                  <a:pt x="1558078" y="4910345"/>
                </a:lnTo>
                <a:cubicBezTo>
                  <a:pt x="1561648" y="4894689"/>
                  <a:pt x="1567553" y="4878244"/>
                  <a:pt x="1575793" y="4861010"/>
                </a:cubicBezTo>
                <a:lnTo>
                  <a:pt x="1582120" y="4850225"/>
                </a:lnTo>
                <a:lnTo>
                  <a:pt x="1529503" y="4878838"/>
                </a:lnTo>
                <a:lnTo>
                  <a:pt x="1449316" y="4926988"/>
                </a:lnTo>
                <a:lnTo>
                  <a:pt x="1449316" y="4936713"/>
                </a:lnTo>
                <a:lnTo>
                  <a:pt x="1433120" y="4936713"/>
                </a:lnTo>
                <a:lnTo>
                  <a:pt x="1373146" y="4972726"/>
                </a:lnTo>
                <a:lnTo>
                  <a:pt x="1345467" y="5001861"/>
                </a:lnTo>
                <a:cubicBezTo>
                  <a:pt x="1326241" y="5018341"/>
                  <a:pt x="1303444" y="5034820"/>
                  <a:pt x="1277077" y="5051300"/>
                </a:cubicBezTo>
                <a:lnTo>
                  <a:pt x="1270487" y="5051300"/>
                </a:lnTo>
                <a:lnTo>
                  <a:pt x="1270487" y="5041409"/>
                </a:lnTo>
                <a:lnTo>
                  <a:pt x="1272792" y="5038168"/>
                </a:lnTo>
                <a:lnTo>
                  <a:pt x="1190025" y="5093071"/>
                </a:lnTo>
                <a:cubicBezTo>
                  <a:pt x="1136467" y="5130424"/>
                  <a:pt x="1084419" y="5168602"/>
                  <a:pt x="1033883" y="5207603"/>
                </a:cubicBezTo>
                <a:cubicBezTo>
                  <a:pt x="974556" y="5277919"/>
                  <a:pt x="942697" y="5313074"/>
                  <a:pt x="938303" y="5313074"/>
                </a:cubicBezTo>
                <a:lnTo>
                  <a:pt x="928412" y="5296593"/>
                </a:lnTo>
                <a:lnTo>
                  <a:pt x="938303" y="5276817"/>
                </a:lnTo>
                <a:lnTo>
                  <a:pt x="918526" y="5276817"/>
                </a:lnTo>
                <a:lnTo>
                  <a:pt x="918526" y="5260337"/>
                </a:lnTo>
                <a:lnTo>
                  <a:pt x="938303" y="5270228"/>
                </a:lnTo>
                <a:lnTo>
                  <a:pt x="944893" y="5250450"/>
                </a:lnTo>
                <a:lnTo>
                  <a:pt x="944893" y="5233970"/>
                </a:lnTo>
                <a:cubicBezTo>
                  <a:pt x="920721" y="5233970"/>
                  <a:pt x="908639" y="5225185"/>
                  <a:pt x="908639" y="5207603"/>
                </a:cubicBezTo>
                <a:cubicBezTo>
                  <a:pt x="884467" y="5227380"/>
                  <a:pt x="866890" y="5250450"/>
                  <a:pt x="855905" y="5276817"/>
                </a:cubicBezTo>
                <a:lnTo>
                  <a:pt x="875678" y="5286707"/>
                </a:lnTo>
                <a:cubicBezTo>
                  <a:pt x="875678" y="5306481"/>
                  <a:pt x="865793" y="5330653"/>
                  <a:pt x="846016" y="5359215"/>
                </a:cubicBezTo>
                <a:cubicBezTo>
                  <a:pt x="846016" y="5370203"/>
                  <a:pt x="858102" y="5375694"/>
                  <a:pt x="882272" y="5375694"/>
                </a:cubicBezTo>
                <a:lnTo>
                  <a:pt x="882272" y="5392175"/>
                </a:lnTo>
                <a:lnTo>
                  <a:pt x="855905" y="5392175"/>
                </a:lnTo>
                <a:lnTo>
                  <a:pt x="839426" y="5385582"/>
                </a:lnTo>
                <a:lnTo>
                  <a:pt x="839426" y="5402061"/>
                </a:lnTo>
                <a:lnTo>
                  <a:pt x="819649" y="5402061"/>
                </a:lnTo>
                <a:lnTo>
                  <a:pt x="829535" y="5385582"/>
                </a:lnTo>
                <a:cubicBezTo>
                  <a:pt x="807563" y="5313074"/>
                  <a:pt x="792184" y="5276817"/>
                  <a:pt x="783394" y="5276817"/>
                </a:cubicBezTo>
                <a:lnTo>
                  <a:pt x="783394" y="5339441"/>
                </a:lnTo>
                <a:lnTo>
                  <a:pt x="766915" y="5339441"/>
                </a:lnTo>
                <a:cubicBezTo>
                  <a:pt x="766915" y="5326258"/>
                  <a:pt x="763618" y="5314172"/>
                  <a:pt x="757027" y="5303184"/>
                </a:cubicBezTo>
                <a:lnTo>
                  <a:pt x="803168" y="5161463"/>
                </a:lnTo>
                <a:cubicBezTo>
                  <a:pt x="789984" y="5161463"/>
                  <a:pt x="774606" y="5197717"/>
                  <a:pt x="757027" y="5270228"/>
                </a:cubicBezTo>
                <a:lnTo>
                  <a:pt x="740548" y="5270228"/>
                </a:lnTo>
                <a:lnTo>
                  <a:pt x="740548" y="5250450"/>
                </a:lnTo>
                <a:cubicBezTo>
                  <a:pt x="769110" y="5125207"/>
                  <a:pt x="947088" y="4949427"/>
                  <a:pt x="1274481" y="4723107"/>
                </a:cubicBezTo>
                <a:lnTo>
                  <a:pt x="1284372" y="4723107"/>
                </a:lnTo>
                <a:lnTo>
                  <a:pt x="1284372" y="4716517"/>
                </a:lnTo>
                <a:lnTo>
                  <a:pt x="1274481" y="4716517"/>
                </a:lnTo>
                <a:cubicBezTo>
                  <a:pt x="1261298" y="4716517"/>
                  <a:pt x="1160225" y="4779138"/>
                  <a:pt x="971260" y="4904381"/>
                </a:cubicBezTo>
                <a:cubicBezTo>
                  <a:pt x="964670" y="4904381"/>
                  <a:pt x="866890" y="5010951"/>
                  <a:pt x="677924" y="5224083"/>
                </a:cubicBezTo>
                <a:lnTo>
                  <a:pt x="668037" y="5224083"/>
                </a:lnTo>
                <a:cubicBezTo>
                  <a:pt x="668037" y="5175744"/>
                  <a:pt x="706490" y="5109827"/>
                  <a:pt x="783394" y="5026329"/>
                </a:cubicBezTo>
                <a:cubicBezTo>
                  <a:pt x="776801" y="5032923"/>
                  <a:pt x="762520" y="5036218"/>
                  <a:pt x="740548" y="5036218"/>
                </a:cubicBezTo>
                <a:lnTo>
                  <a:pt x="740548" y="5026329"/>
                </a:lnTo>
                <a:lnTo>
                  <a:pt x="724067" y="5036218"/>
                </a:lnTo>
                <a:lnTo>
                  <a:pt x="724067" y="5019739"/>
                </a:lnTo>
                <a:cubicBezTo>
                  <a:pt x="866890" y="4854944"/>
                  <a:pt x="999825" y="4741786"/>
                  <a:pt x="1122870" y="4680260"/>
                </a:cubicBezTo>
                <a:cubicBezTo>
                  <a:pt x="1129050" y="4675316"/>
                  <a:pt x="1146856" y="4663034"/>
                  <a:pt x="1176287" y="4643413"/>
                </a:cubicBezTo>
                <a:lnTo>
                  <a:pt x="1206599" y="4623330"/>
                </a:lnTo>
                <a:lnTo>
                  <a:pt x="1206599" y="4602778"/>
                </a:lnTo>
                <a:lnTo>
                  <a:pt x="1216485" y="4602778"/>
                </a:lnTo>
                <a:lnTo>
                  <a:pt x="1219734" y="4614688"/>
                </a:lnTo>
                <a:lnTo>
                  <a:pt x="1250651" y="4594387"/>
                </a:lnTo>
                <a:lnTo>
                  <a:pt x="1293208" y="4566615"/>
                </a:lnTo>
                <a:lnTo>
                  <a:pt x="1303440" y="4540369"/>
                </a:lnTo>
                <a:lnTo>
                  <a:pt x="1328590" y="4502381"/>
                </a:lnTo>
                <a:lnTo>
                  <a:pt x="1328590" y="4471148"/>
                </a:lnTo>
                <a:lnTo>
                  <a:pt x="1328903" y="4462943"/>
                </a:lnTo>
                <a:lnTo>
                  <a:pt x="1300849" y="4481683"/>
                </a:lnTo>
                <a:lnTo>
                  <a:pt x="1300645" y="4481818"/>
                </a:lnTo>
                <a:lnTo>
                  <a:pt x="1283072" y="4501482"/>
                </a:lnTo>
                <a:cubicBezTo>
                  <a:pt x="1262300" y="4524793"/>
                  <a:pt x="1240104" y="4549770"/>
                  <a:pt x="1216484" y="4576411"/>
                </a:cubicBezTo>
                <a:lnTo>
                  <a:pt x="1206597" y="4576411"/>
                </a:lnTo>
                <a:lnTo>
                  <a:pt x="1213284" y="4539732"/>
                </a:lnTo>
                <a:lnTo>
                  <a:pt x="1195586" y="4551464"/>
                </a:lnTo>
                <a:lnTo>
                  <a:pt x="1174154" y="4565591"/>
                </a:lnTo>
                <a:lnTo>
                  <a:pt x="1170346" y="4592893"/>
                </a:lnTo>
                <a:lnTo>
                  <a:pt x="1170346" y="4629146"/>
                </a:lnTo>
                <a:lnTo>
                  <a:pt x="1153866" y="4629146"/>
                </a:lnTo>
                <a:lnTo>
                  <a:pt x="1153866" y="4586300"/>
                </a:lnTo>
                <a:lnTo>
                  <a:pt x="1154152" y="4578776"/>
                </a:lnTo>
                <a:lnTo>
                  <a:pt x="1074256" y="4631441"/>
                </a:lnTo>
                <a:lnTo>
                  <a:pt x="1037501" y="4655563"/>
                </a:lnTo>
                <a:lnTo>
                  <a:pt x="1065716" y="4662617"/>
                </a:lnTo>
                <a:lnTo>
                  <a:pt x="1065716" y="4679096"/>
                </a:lnTo>
                <a:lnTo>
                  <a:pt x="1024870" y="4663853"/>
                </a:lnTo>
                <a:lnTo>
                  <a:pt x="936859" y="4721614"/>
                </a:lnTo>
                <a:cubicBezTo>
                  <a:pt x="888382" y="4753371"/>
                  <a:pt x="837227" y="4786828"/>
                  <a:pt x="783394" y="4821984"/>
                </a:cubicBezTo>
                <a:cubicBezTo>
                  <a:pt x="783394" y="4830773"/>
                  <a:pt x="760322" y="4851648"/>
                  <a:pt x="714181" y="4884609"/>
                </a:cubicBezTo>
                <a:lnTo>
                  <a:pt x="704295" y="4884609"/>
                </a:lnTo>
                <a:cubicBezTo>
                  <a:pt x="805368" y="4772548"/>
                  <a:pt x="894355" y="4695642"/>
                  <a:pt x="971260" y="4653893"/>
                </a:cubicBezTo>
                <a:lnTo>
                  <a:pt x="982141" y="4645135"/>
                </a:lnTo>
                <a:lnTo>
                  <a:pt x="951840" y="4627326"/>
                </a:lnTo>
                <a:lnTo>
                  <a:pt x="892159" y="4670373"/>
                </a:lnTo>
                <a:lnTo>
                  <a:pt x="865793" y="4670373"/>
                </a:lnTo>
                <a:lnTo>
                  <a:pt x="865793" y="4660487"/>
                </a:lnTo>
                <a:cubicBezTo>
                  <a:pt x="869088" y="4652795"/>
                  <a:pt x="882545" y="4640160"/>
                  <a:pt x="906166" y="4622582"/>
                </a:cubicBezTo>
                <a:lnTo>
                  <a:pt x="929301" y="4606421"/>
                </a:lnTo>
                <a:lnTo>
                  <a:pt x="914312" y="4590107"/>
                </a:lnTo>
                <a:cubicBezTo>
                  <a:pt x="907583" y="4578571"/>
                  <a:pt x="904219" y="4566486"/>
                  <a:pt x="904219" y="4553852"/>
                </a:cubicBezTo>
                <a:lnTo>
                  <a:pt x="890348" y="4550963"/>
                </a:lnTo>
                <a:lnTo>
                  <a:pt x="819649" y="4597862"/>
                </a:lnTo>
                <a:lnTo>
                  <a:pt x="819649" y="4581386"/>
                </a:lnTo>
                <a:cubicBezTo>
                  <a:pt x="820472" y="4576441"/>
                  <a:pt x="832729" y="4565008"/>
                  <a:pt x="856418" y="4547086"/>
                </a:cubicBezTo>
                <a:lnTo>
                  <a:pt x="879258" y="4530405"/>
                </a:lnTo>
                <a:lnTo>
                  <a:pt x="886710" y="4493496"/>
                </a:lnTo>
                <a:cubicBezTo>
                  <a:pt x="904425" y="4448590"/>
                  <a:pt x="948713" y="4400595"/>
                  <a:pt x="1019572" y="4349508"/>
                </a:cubicBezTo>
                <a:lnTo>
                  <a:pt x="1029463" y="4365987"/>
                </a:lnTo>
                <a:cubicBezTo>
                  <a:pt x="994306" y="4390156"/>
                  <a:pt x="958050" y="4431905"/>
                  <a:pt x="920698" y="4491232"/>
                </a:cubicBezTo>
                <a:lnTo>
                  <a:pt x="929437" y="4495602"/>
                </a:lnTo>
                <a:lnTo>
                  <a:pt x="947065" y="4483751"/>
                </a:lnTo>
                <a:lnTo>
                  <a:pt x="947065" y="4481341"/>
                </a:lnTo>
                <a:lnTo>
                  <a:pt x="950649" y="4481341"/>
                </a:lnTo>
                <a:lnTo>
                  <a:pt x="961784" y="4473855"/>
                </a:lnTo>
                <a:cubicBezTo>
                  <a:pt x="977302" y="4463556"/>
                  <a:pt x="994091" y="4452535"/>
                  <a:pt x="1012149" y="4440793"/>
                </a:cubicBezTo>
                <a:lnTo>
                  <a:pt x="1031051" y="4428606"/>
                </a:lnTo>
                <a:lnTo>
                  <a:pt x="1029463" y="4428606"/>
                </a:lnTo>
                <a:cubicBezTo>
                  <a:pt x="1029463" y="4419817"/>
                  <a:pt x="1038252" y="4411029"/>
                  <a:pt x="1055828" y="4402239"/>
                </a:cubicBezTo>
                <a:lnTo>
                  <a:pt x="1065716" y="4402239"/>
                </a:lnTo>
                <a:lnTo>
                  <a:pt x="1065716" y="4406255"/>
                </a:lnTo>
                <a:lnTo>
                  <a:pt x="1070136" y="4403405"/>
                </a:lnTo>
                <a:cubicBezTo>
                  <a:pt x="1070136" y="4396814"/>
                  <a:pt x="1120675" y="4360557"/>
                  <a:pt x="1221747" y="4294641"/>
                </a:cubicBezTo>
                <a:lnTo>
                  <a:pt x="1310739" y="4225426"/>
                </a:lnTo>
                <a:lnTo>
                  <a:pt x="1429389" y="4162806"/>
                </a:lnTo>
                <a:cubicBezTo>
                  <a:pt x="1451362" y="4125451"/>
                  <a:pt x="1465646" y="4106777"/>
                  <a:pt x="1472236" y="4106777"/>
                </a:cubicBezTo>
                <a:cubicBezTo>
                  <a:pt x="1483225" y="4108972"/>
                  <a:pt x="1488717" y="4115565"/>
                  <a:pt x="1488717" y="4126549"/>
                </a:cubicBezTo>
                <a:cubicBezTo>
                  <a:pt x="1484322" y="4126549"/>
                  <a:pt x="1482122" y="4129846"/>
                  <a:pt x="1482122" y="4136440"/>
                </a:cubicBezTo>
                <a:lnTo>
                  <a:pt x="1488717" y="4136440"/>
                </a:lnTo>
                <a:cubicBezTo>
                  <a:pt x="1504096" y="4136440"/>
                  <a:pt x="1522775" y="4115565"/>
                  <a:pt x="1544747" y="4073817"/>
                </a:cubicBezTo>
                <a:lnTo>
                  <a:pt x="1551337" y="4073817"/>
                </a:lnTo>
                <a:lnTo>
                  <a:pt x="1572284" y="4085454"/>
                </a:lnTo>
                <a:lnTo>
                  <a:pt x="1589659" y="4075150"/>
                </a:lnTo>
                <a:lnTo>
                  <a:pt x="1600776" y="4065577"/>
                </a:lnTo>
                <a:cubicBezTo>
                  <a:pt x="1607367" y="4061182"/>
                  <a:pt x="1615607" y="4056650"/>
                  <a:pt x="1625495" y="4051981"/>
                </a:cubicBezTo>
                <a:lnTo>
                  <a:pt x="1636365" y="4047453"/>
                </a:lnTo>
                <a:lnTo>
                  <a:pt x="1638129" y="4046406"/>
                </a:lnTo>
                <a:lnTo>
                  <a:pt x="1635905" y="4036398"/>
                </a:lnTo>
                <a:lnTo>
                  <a:pt x="1647407" y="4028729"/>
                </a:lnTo>
                <a:lnTo>
                  <a:pt x="1623848" y="4037562"/>
                </a:lnTo>
                <a:lnTo>
                  <a:pt x="1623848" y="4017785"/>
                </a:lnTo>
                <a:cubicBezTo>
                  <a:pt x="1632636" y="4017785"/>
                  <a:pt x="1644722" y="4012293"/>
                  <a:pt x="1660104" y="4001304"/>
                </a:cubicBezTo>
                <a:lnTo>
                  <a:pt x="1669991" y="4001304"/>
                </a:lnTo>
                <a:lnTo>
                  <a:pt x="1670410" y="4001555"/>
                </a:lnTo>
                <a:lnTo>
                  <a:pt x="1678751" y="3990254"/>
                </a:lnTo>
                <a:lnTo>
                  <a:pt x="1652385" y="3990254"/>
                </a:lnTo>
                <a:lnTo>
                  <a:pt x="1652385" y="3973773"/>
                </a:lnTo>
                <a:lnTo>
                  <a:pt x="1672159" y="3973773"/>
                </a:lnTo>
                <a:lnTo>
                  <a:pt x="1672159" y="3963887"/>
                </a:lnTo>
                <a:lnTo>
                  <a:pt x="1648176" y="3960461"/>
                </a:lnTo>
                <a:lnTo>
                  <a:pt x="1612816" y="3983769"/>
                </a:lnTo>
                <a:lnTo>
                  <a:pt x="1585198" y="4001895"/>
                </a:lnTo>
                <a:lnTo>
                  <a:pt x="1604560" y="4006735"/>
                </a:lnTo>
                <a:lnTo>
                  <a:pt x="1604560" y="4023214"/>
                </a:lnTo>
                <a:lnTo>
                  <a:pt x="1571508" y="4010880"/>
                </a:lnTo>
                <a:lnTo>
                  <a:pt x="1569207" y="4012389"/>
                </a:lnTo>
                <a:lnTo>
                  <a:pt x="1571115" y="4011197"/>
                </a:lnTo>
                <a:lnTo>
                  <a:pt x="1581001" y="4027678"/>
                </a:lnTo>
                <a:lnTo>
                  <a:pt x="1551339" y="4044154"/>
                </a:lnTo>
                <a:lnTo>
                  <a:pt x="1544990" y="4028283"/>
                </a:lnTo>
                <a:lnTo>
                  <a:pt x="1496084" y="4060380"/>
                </a:lnTo>
                <a:lnTo>
                  <a:pt x="1492353" y="4068018"/>
                </a:lnTo>
                <a:cubicBezTo>
                  <a:pt x="1483701" y="4079142"/>
                  <a:pt x="1462072" y="4097064"/>
                  <a:pt x="1427466" y="4121785"/>
                </a:cubicBezTo>
                <a:lnTo>
                  <a:pt x="1417580" y="4121785"/>
                </a:lnTo>
                <a:lnTo>
                  <a:pt x="1442665" y="4095364"/>
                </a:lnTo>
                <a:lnTo>
                  <a:pt x="1404357" y="4120418"/>
                </a:lnTo>
                <a:lnTo>
                  <a:pt x="1411783" y="4135271"/>
                </a:lnTo>
                <a:lnTo>
                  <a:pt x="1395303" y="4141864"/>
                </a:lnTo>
                <a:lnTo>
                  <a:pt x="1388614" y="4130715"/>
                </a:lnTo>
                <a:lnTo>
                  <a:pt x="1321955" y="4174312"/>
                </a:lnTo>
                <a:cubicBezTo>
                  <a:pt x="1321955" y="4183101"/>
                  <a:pt x="1298882" y="4203976"/>
                  <a:pt x="1252741" y="4236937"/>
                </a:cubicBezTo>
                <a:lnTo>
                  <a:pt x="1242855" y="4236937"/>
                </a:lnTo>
                <a:cubicBezTo>
                  <a:pt x="1293391" y="4180906"/>
                  <a:pt x="1340907" y="4133665"/>
                  <a:pt x="1385400" y="4095212"/>
                </a:cubicBezTo>
                <a:lnTo>
                  <a:pt x="1402123" y="4081962"/>
                </a:lnTo>
                <a:lnTo>
                  <a:pt x="1184676" y="4215815"/>
                </a:lnTo>
                <a:cubicBezTo>
                  <a:pt x="1102072" y="4270609"/>
                  <a:pt x="1022868" y="4327257"/>
                  <a:pt x="947063" y="4385759"/>
                </a:cubicBezTo>
                <a:cubicBezTo>
                  <a:pt x="887736" y="4456075"/>
                  <a:pt x="855877" y="4491230"/>
                  <a:pt x="851483" y="4491230"/>
                </a:cubicBezTo>
                <a:lnTo>
                  <a:pt x="841593" y="4474749"/>
                </a:lnTo>
                <a:lnTo>
                  <a:pt x="851483" y="4454973"/>
                </a:lnTo>
                <a:lnTo>
                  <a:pt x="831707" y="4454973"/>
                </a:lnTo>
                <a:lnTo>
                  <a:pt x="831707" y="4438493"/>
                </a:lnTo>
                <a:lnTo>
                  <a:pt x="851483" y="4448384"/>
                </a:lnTo>
                <a:lnTo>
                  <a:pt x="858074" y="4428606"/>
                </a:lnTo>
                <a:lnTo>
                  <a:pt x="858074" y="4412126"/>
                </a:lnTo>
                <a:cubicBezTo>
                  <a:pt x="833902" y="4412126"/>
                  <a:pt x="821819" y="4403341"/>
                  <a:pt x="821819" y="4385759"/>
                </a:cubicBezTo>
                <a:cubicBezTo>
                  <a:pt x="797647" y="4405536"/>
                  <a:pt x="780070" y="4428606"/>
                  <a:pt x="769085" y="4454973"/>
                </a:cubicBezTo>
                <a:lnTo>
                  <a:pt x="788859" y="4464863"/>
                </a:lnTo>
                <a:cubicBezTo>
                  <a:pt x="788859" y="4484637"/>
                  <a:pt x="778973" y="4508809"/>
                  <a:pt x="759196" y="4537371"/>
                </a:cubicBezTo>
                <a:cubicBezTo>
                  <a:pt x="759196" y="4548359"/>
                  <a:pt x="771282" y="4553850"/>
                  <a:pt x="795452" y="4553850"/>
                </a:cubicBezTo>
                <a:lnTo>
                  <a:pt x="795452" y="4570331"/>
                </a:lnTo>
                <a:lnTo>
                  <a:pt x="769085" y="4570331"/>
                </a:lnTo>
                <a:lnTo>
                  <a:pt x="752606" y="4563738"/>
                </a:lnTo>
                <a:lnTo>
                  <a:pt x="752606" y="4580217"/>
                </a:lnTo>
                <a:lnTo>
                  <a:pt x="732829" y="4580217"/>
                </a:lnTo>
                <a:lnTo>
                  <a:pt x="742715" y="4563738"/>
                </a:lnTo>
                <a:cubicBezTo>
                  <a:pt x="720743" y="4491230"/>
                  <a:pt x="705365" y="4454973"/>
                  <a:pt x="696575" y="4454973"/>
                </a:cubicBezTo>
                <a:lnTo>
                  <a:pt x="696575" y="4517597"/>
                </a:lnTo>
                <a:lnTo>
                  <a:pt x="680095" y="4517597"/>
                </a:lnTo>
                <a:cubicBezTo>
                  <a:pt x="680095" y="4504414"/>
                  <a:pt x="676798" y="4492328"/>
                  <a:pt x="670208" y="4481340"/>
                </a:cubicBezTo>
                <a:lnTo>
                  <a:pt x="716348" y="4339619"/>
                </a:lnTo>
                <a:cubicBezTo>
                  <a:pt x="703165" y="4339619"/>
                  <a:pt x="687786" y="4375873"/>
                  <a:pt x="670208" y="4448384"/>
                </a:cubicBezTo>
                <a:lnTo>
                  <a:pt x="653728" y="4448384"/>
                </a:lnTo>
                <a:lnTo>
                  <a:pt x="653728" y="4428606"/>
                </a:lnTo>
                <a:cubicBezTo>
                  <a:pt x="682290" y="4303363"/>
                  <a:pt x="860269" y="4127583"/>
                  <a:pt x="1187661" y="3901263"/>
                </a:cubicBezTo>
                <a:lnTo>
                  <a:pt x="1197552" y="3901263"/>
                </a:lnTo>
                <a:lnTo>
                  <a:pt x="1197552" y="3894673"/>
                </a:lnTo>
                <a:lnTo>
                  <a:pt x="1187661" y="3894673"/>
                </a:lnTo>
                <a:cubicBezTo>
                  <a:pt x="1174478" y="3894673"/>
                  <a:pt x="1073405" y="3957294"/>
                  <a:pt x="884440" y="4082537"/>
                </a:cubicBezTo>
                <a:cubicBezTo>
                  <a:pt x="877850" y="4082537"/>
                  <a:pt x="780070" y="4189107"/>
                  <a:pt x="591104" y="4402239"/>
                </a:cubicBezTo>
                <a:lnTo>
                  <a:pt x="581218" y="4402239"/>
                </a:lnTo>
                <a:cubicBezTo>
                  <a:pt x="581218" y="4353900"/>
                  <a:pt x="619671" y="4287983"/>
                  <a:pt x="696575" y="4204485"/>
                </a:cubicBezTo>
                <a:cubicBezTo>
                  <a:pt x="689981" y="4211079"/>
                  <a:pt x="675700" y="4214374"/>
                  <a:pt x="653728" y="4214374"/>
                </a:cubicBezTo>
                <a:lnTo>
                  <a:pt x="653728" y="4204485"/>
                </a:lnTo>
                <a:lnTo>
                  <a:pt x="637247" y="4214374"/>
                </a:lnTo>
                <a:lnTo>
                  <a:pt x="637247" y="4197895"/>
                </a:lnTo>
                <a:cubicBezTo>
                  <a:pt x="780070" y="4033100"/>
                  <a:pt x="913006" y="3919942"/>
                  <a:pt x="1036050" y="3858416"/>
                </a:cubicBezTo>
                <a:cubicBezTo>
                  <a:pt x="1038110" y="3856768"/>
                  <a:pt x="1041462" y="3854305"/>
                  <a:pt x="1046105" y="3851026"/>
                </a:cubicBezTo>
                <a:lnTo>
                  <a:pt x="1061813" y="3840191"/>
                </a:lnTo>
                <a:lnTo>
                  <a:pt x="1044047" y="3833561"/>
                </a:lnTo>
                <a:cubicBezTo>
                  <a:pt x="1028906" y="3826557"/>
                  <a:pt x="1015658" y="3819244"/>
                  <a:pt x="1004303" y="3811623"/>
                </a:cubicBezTo>
                <a:lnTo>
                  <a:pt x="995524" y="3804265"/>
                </a:lnTo>
                <a:lnTo>
                  <a:pt x="987437" y="3809597"/>
                </a:lnTo>
                <a:cubicBezTo>
                  <a:pt x="901194" y="3866313"/>
                  <a:pt x="804240" y="3929828"/>
                  <a:pt x="696575" y="4000140"/>
                </a:cubicBezTo>
                <a:cubicBezTo>
                  <a:pt x="696575" y="4008929"/>
                  <a:pt x="673502" y="4029804"/>
                  <a:pt x="627361" y="4062765"/>
                </a:cubicBezTo>
                <a:lnTo>
                  <a:pt x="617475" y="4062765"/>
                </a:lnTo>
                <a:cubicBezTo>
                  <a:pt x="718548" y="3950704"/>
                  <a:pt x="807535" y="3873798"/>
                  <a:pt x="884440" y="3832049"/>
                </a:cubicBezTo>
                <a:lnTo>
                  <a:pt x="963187" y="3768667"/>
                </a:lnTo>
                <a:lnTo>
                  <a:pt x="958882" y="3762184"/>
                </a:lnTo>
                <a:lnTo>
                  <a:pt x="954566" y="3741276"/>
                </a:lnTo>
                <a:lnTo>
                  <a:pt x="915649" y="3768964"/>
                </a:lnTo>
                <a:cubicBezTo>
                  <a:pt x="881111" y="3793718"/>
                  <a:pt x="844341" y="3820239"/>
                  <a:pt x="805340" y="3848529"/>
                </a:cubicBezTo>
                <a:lnTo>
                  <a:pt x="778973" y="3848529"/>
                </a:lnTo>
                <a:lnTo>
                  <a:pt x="778973" y="3838643"/>
                </a:lnTo>
                <a:cubicBezTo>
                  <a:pt x="785563" y="3823259"/>
                  <a:pt x="832804" y="3788104"/>
                  <a:pt x="920696" y="3733172"/>
                </a:cubicBezTo>
                <a:lnTo>
                  <a:pt x="910806" y="3713398"/>
                </a:lnTo>
                <a:lnTo>
                  <a:pt x="931172" y="3696734"/>
                </a:lnTo>
                <a:lnTo>
                  <a:pt x="935696" y="3674328"/>
                </a:lnTo>
                <a:cubicBezTo>
                  <a:pt x="941601" y="3659360"/>
                  <a:pt x="950458" y="3644048"/>
                  <a:pt x="962268" y="3628392"/>
                </a:cubicBezTo>
                <a:lnTo>
                  <a:pt x="973154" y="3616595"/>
                </a:lnTo>
                <a:lnTo>
                  <a:pt x="924903" y="3648603"/>
                </a:lnTo>
                <a:lnTo>
                  <a:pt x="908914" y="3665471"/>
                </a:lnTo>
                <a:cubicBezTo>
                  <a:pt x="904383" y="3669865"/>
                  <a:pt x="901568" y="3672062"/>
                  <a:pt x="900469" y="3672062"/>
                </a:cubicBezTo>
                <a:lnTo>
                  <a:pt x="897357" y="3666876"/>
                </a:lnTo>
                <a:lnTo>
                  <a:pt x="812044" y="3723470"/>
                </a:lnTo>
                <a:lnTo>
                  <a:pt x="817246" y="3730563"/>
                </a:lnTo>
                <a:cubicBezTo>
                  <a:pt x="823289" y="3733310"/>
                  <a:pt x="832353" y="3734682"/>
                  <a:pt x="844438" y="3734682"/>
                </a:cubicBezTo>
                <a:lnTo>
                  <a:pt x="844438" y="3751163"/>
                </a:lnTo>
                <a:lnTo>
                  <a:pt x="818071" y="3751163"/>
                </a:lnTo>
                <a:lnTo>
                  <a:pt x="801592" y="3744570"/>
                </a:lnTo>
                <a:lnTo>
                  <a:pt x="801592" y="3761049"/>
                </a:lnTo>
                <a:lnTo>
                  <a:pt x="781815" y="3761049"/>
                </a:lnTo>
                <a:lnTo>
                  <a:pt x="791701" y="3744570"/>
                </a:lnTo>
                <a:lnTo>
                  <a:pt x="789692" y="3738297"/>
                </a:lnTo>
                <a:lnTo>
                  <a:pt x="732829" y="3776018"/>
                </a:lnTo>
                <a:lnTo>
                  <a:pt x="732829" y="3759542"/>
                </a:lnTo>
                <a:cubicBezTo>
                  <a:pt x="733652" y="3754597"/>
                  <a:pt x="745909" y="3743164"/>
                  <a:pt x="769598" y="3725242"/>
                </a:cubicBezTo>
                <a:lnTo>
                  <a:pt x="782493" y="3715825"/>
                </a:lnTo>
                <a:lnTo>
                  <a:pt x="776458" y="3696986"/>
                </a:lnTo>
                <a:cubicBezTo>
                  <a:pt x="762452" y="3656200"/>
                  <a:pt x="752153" y="3635805"/>
                  <a:pt x="745561" y="3635805"/>
                </a:cubicBezTo>
                <a:lnTo>
                  <a:pt x="745561" y="3698429"/>
                </a:lnTo>
                <a:lnTo>
                  <a:pt x="729081" y="3698429"/>
                </a:lnTo>
                <a:cubicBezTo>
                  <a:pt x="729081" y="3685246"/>
                  <a:pt x="725784" y="3673160"/>
                  <a:pt x="719194" y="3662172"/>
                </a:cubicBezTo>
                <a:lnTo>
                  <a:pt x="765334" y="3520451"/>
                </a:lnTo>
                <a:cubicBezTo>
                  <a:pt x="752151" y="3520451"/>
                  <a:pt x="736772" y="3556705"/>
                  <a:pt x="719194" y="3629216"/>
                </a:cubicBezTo>
                <a:lnTo>
                  <a:pt x="702714" y="3629216"/>
                </a:lnTo>
                <a:lnTo>
                  <a:pt x="702714" y="3609438"/>
                </a:lnTo>
                <a:cubicBezTo>
                  <a:pt x="724136" y="3515506"/>
                  <a:pt x="829604" y="3393146"/>
                  <a:pt x="1019118" y="3242359"/>
                </a:cubicBezTo>
                <a:lnTo>
                  <a:pt x="1090044" y="3188159"/>
                </a:lnTo>
                <a:lnTo>
                  <a:pt x="1079356" y="3176525"/>
                </a:lnTo>
                <a:lnTo>
                  <a:pt x="1075616" y="3175130"/>
                </a:lnTo>
                <a:lnTo>
                  <a:pt x="1071565" y="3172894"/>
                </a:lnTo>
                <a:lnTo>
                  <a:pt x="1058670" y="3181178"/>
                </a:lnTo>
                <a:cubicBezTo>
                  <a:pt x="1022415" y="3204661"/>
                  <a:pt x="980668" y="3232058"/>
                  <a:pt x="933426" y="3263369"/>
                </a:cubicBezTo>
                <a:cubicBezTo>
                  <a:pt x="926836" y="3263369"/>
                  <a:pt x="829056" y="3369939"/>
                  <a:pt x="640090" y="3583071"/>
                </a:cubicBezTo>
                <a:lnTo>
                  <a:pt x="630204" y="3583071"/>
                </a:lnTo>
                <a:cubicBezTo>
                  <a:pt x="630204" y="3534732"/>
                  <a:pt x="668657" y="3468815"/>
                  <a:pt x="745561" y="3385317"/>
                </a:cubicBezTo>
                <a:cubicBezTo>
                  <a:pt x="738967" y="3391911"/>
                  <a:pt x="724686" y="3395206"/>
                  <a:pt x="702714" y="3395206"/>
                </a:cubicBezTo>
                <a:lnTo>
                  <a:pt x="702714" y="3385317"/>
                </a:lnTo>
                <a:lnTo>
                  <a:pt x="686234" y="3395206"/>
                </a:lnTo>
                <a:lnTo>
                  <a:pt x="686234" y="3378727"/>
                </a:lnTo>
                <a:cubicBezTo>
                  <a:pt x="757645" y="3296330"/>
                  <a:pt x="826585" y="3226841"/>
                  <a:pt x="893052" y="3170262"/>
                </a:cubicBezTo>
                <a:lnTo>
                  <a:pt x="936254" y="3137064"/>
                </a:lnTo>
                <a:lnTo>
                  <a:pt x="916043" y="3137064"/>
                </a:lnTo>
                <a:lnTo>
                  <a:pt x="899564" y="3130471"/>
                </a:lnTo>
                <a:lnTo>
                  <a:pt x="899564" y="3146950"/>
                </a:lnTo>
                <a:lnTo>
                  <a:pt x="879787" y="3146950"/>
                </a:lnTo>
                <a:lnTo>
                  <a:pt x="889673" y="3130471"/>
                </a:lnTo>
                <a:lnTo>
                  <a:pt x="878086" y="3094297"/>
                </a:lnTo>
                <a:lnTo>
                  <a:pt x="745561" y="3180972"/>
                </a:lnTo>
                <a:cubicBezTo>
                  <a:pt x="745561" y="3189761"/>
                  <a:pt x="722488" y="3210636"/>
                  <a:pt x="676347" y="3243597"/>
                </a:cubicBezTo>
                <a:lnTo>
                  <a:pt x="666462" y="3243597"/>
                </a:lnTo>
                <a:cubicBezTo>
                  <a:pt x="716998" y="3187566"/>
                  <a:pt x="764513" y="3140324"/>
                  <a:pt x="809007" y="3101872"/>
                </a:cubicBezTo>
                <a:lnTo>
                  <a:pt x="818203" y="3094585"/>
                </a:lnTo>
                <a:lnTo>
                  <a:pt x="823270" y="3086139"/>
                </a:lnTo>
                <a:cubicBezTo>
                  <a:pt x="801298" y="3013631"/>
                  <a:pt x="785920" y="2977374"/>
                  <a:pt x="777130" y="2977374"/>
                </a:cubicBezTo>
                <a:lnTo>
                  <a:pt x="777130" y="3039998"/>
                </a:lnTo>
                <a:lnTo>
                  <a:pt x="760650" y="3039998"/>
                </a:lnTo>
                <a:cubicBezTo>
                  <a:pt x="760650" y="3026815"/>
                  <a:pt x="757353" y="3014729"/>
                  <a:pt x="750763" y="3003741"/>
                </a:cubicBezTo>
                <a:lnTo>
                  <a:pt x="775971" y="2926314"/>
                </a:lnTo>
                <a:lnTo>
                  <a:pt x="756956" y="2947711"/>
                </a:lnTo>
                <a:lnTo>
                  <a:pt x="750763" y="2970785"/>
                </a:lnTo>
                <a:lnTo>
                  <a:pt x="734283" y="2970785"/>
                </a:lnTo>
                <a:lnTo>
                  <a:pt x="734283" y="2968972"/>
                </a:lnTo>
                <a:lnTo>
                  <a:pt x="728176" y="2968972"/>
                </a:lnTo>
                <a:cubicBezTo>
                  <a:pt x="728176" y="2920633"/>
                  <a:pt x="766629" y="2854716"/>
                  <a:pt x="843533" y="2771218"/>
                </a:cubicBezTo>
                <a:cubicBezTo>
                  <a:pt x="836939" y="2777812"/>
                  <a:pt x="822658" y="2781107"/>
                  <a:pt x="800687" y="2781107"/>
                </a:cubicBezTo>
                <a:lnTo>
                  <a:pt x="800687" y="2779995"/>
                </a:lnTo>
                <a:lnTo>
                  <a:pt x="768335" y="2815992"/>
                </a:lnTo>
                <a:lnTo>
                  <a:pt x="711395" y="2879983"/>
                </a:lnTo>
                <a:lnTo>
                  <a:pt x="711697" y="2879983"/>
                </a:lnTo>
                <a:lnTo>
                  <a:pt x="711697" y="2889874"/>
                </a:lnTo>
                <a:cubicBezTo>
                  <a:pt x="711697" y="2894268"/>
                  <a:pt x="708404" y="2896463"/>
                  <a:pt x="701811" y="2896463"/>
                </a:cubicBezTo>
                <a:lnTo>
                  <a:pt x="711697" y="2916241"/>
                </a:lnTo>
                <a:cubicBezTo>
                  <a:pt x="698513" y="2938213"/>
                  <a:pt x="691925" y="2961282"/>
                  <a:pt x="691925" y="2985454"/>
                </a:cubicBezTo>
                <a:lnTo>
                  <a:pt x="691925" y="3004994"/>
                </a:lnTo>
                <a:lnTo>
                  <a:pt x="729081" y="2976629"/>
                </a:lnTo>
                <a:lnTo>
                  <a:pt x="745561" y="2976629"/>
                </a:lnTo>
                <a:cubicBezTo>
                  <a:pt x="733475" y="2993109"/>
                  <a:pt x="717820" y="3009588"/>
                  <a:pt x="698594" y="3026067"/>
                </a:cubicBezTo>
                <a:lnTo>
                  <a:pt x="688359" y="3033466"/>
                </a:lnTo>
                <a:lnTo>
                  <a:pt x="702972" y="3037526"/>
                </a:lnTo>
                <a:cubicBezTo>
                  <a:pt x="706268" y="3040273"/>
                  <a:pt x="707917" y="3044392"/>
                  <a:pt x="707917" y="3049884"/>
                </a:cubicBezTo>
                <a:lnTo>
                  <a:pt x="707917" y="3057963"/>
                </a:lnTo>
                <a:lnTo>
                  <a:pt x="721586" y="3057963"/>
                </a:lnTo>
                <a:cubicBezTo>
                  <a:pt x="721586" y="3064553"/>
                  <a:pt x="723781" y="3073342"/>
                  <a:pt x="728176" y="3084330"/>
                </a:cubicBezTo>
                <a:lnTo>
                  <a:pt x="721586" y="3084330"/>
                </a:lnTo>
                <a:cubicBezTo>
                  <a:pt x="708402" y="3084330"/>
                  <a:pt x="701809" y="3078838"/>
                  <a:pt x="701809" y="3067849"/>
                </a:cubicBezTo>
                <a:lnTo>
                  <a:pt x="701809" y="3057963"/>
                </a:lnTo>
                <a:lnTo>
                  <a:pt x="703094" y="3057963"/>
                </a:lnTo>
                <a:lnTo>
                  <a:pt x="681550" y="3049884"/>
                </a:lnTo>
                <a:lnTo>
                  <a:pt x="681550" y="3038388"/>
                </a:lnTo>
                <a:lnTo>
                  <a:pt x="630204" y="3075506"/>
                </a:lnTo>
                <a:lnTo>
                  <a:pt x="623614" y="3075506"/>
                </a:lnTo>
                <a:lnTo>
                  <a:pt x="623614" y="3065615"/>
                </a:lnTo>
                <a:cubicBezTo>
                  <a:pt x="623614" y="3063968"/>
                  <a:pt x="625811" y="3060879"/>
                  <a:pt x="630205" y="3056347"/>
                </a:cubicBezTo>
                <a:lnTo>
                  <a:pt x="649873" y="3038523"/>
                </a:lnTo>
                <a:lnTo>
                  <a:pt x="640351" y="3035878"/>
                </a:lnTo>
                <a:cubicBezTo>
                  <a:pt x="637054" y="3033132"/>
                  <a:pt x="635406" y="3029011"/>
                  <a:pt x="635406" y="3023517"/>
                </a:cubicBezTo>
                <a:lnTo>
                  <a:pt x="635406" y="3013631"/>
                </a:lnTo>
                <a:lnTo>
                  <a:pt x="655183" y="3013631"/>
                </a:lnTo>
                <a:lnTo>
                  <a:pt x="659468" y="3030777"/>
                </a:lnTo>
                <a:lnTo>
                  <a:pt x="675443" y="3017897"/>
                </a:lnTo>
                <a:lnTo>
                  <a:pt x="675443" y="2987264"/>
                </a:lnTo>
                <a:lnTo>
                  <a:pt x="661775" y="2987264"/>
                </a:lnTo>
                <a:lnTo>
                  <a:pt x="661775" y="2951007"/>
                </a:lnTo>
                <a:lnTo>
                  <a:pt x="671661" y="2951007"/>
                </a:lnTo>
                <a:lnTo>
                  <a:pt x="675911" y="2966589"/>
                </a:lnTo>
                <a:lnTo>
                  <a:pt x="677091" y="2935602"/>
                </a:lnTo>
                <a:lnTo>
                  <a:pt x="680421" y="2914793"/>
                </a:lnTo>
                <a:lnTo>
                  <a:pt x="671659" y="2924640"/>
                </a:lnTo>
                <a:lnTo>
                  <a:pt x="661773" y="2924640"/>
                </a:lnTo>
                <a:cubicBezTo>
                  <a:pt x="661773" y="2876301"/>
                  <a:pt x="700226" y="2810384"/>
                  <a:pt x="777130" y="2726886"/>
                </a:cubicBezTo>
                <a:cubicBezTo>
                  <a:pt x="770536" y="2733480"/>
                  <a:pt x="756255" y="2736775"/>
                  <a:pt x="734283" y="2736775"/>
                </a:cubicBezTo>
                <a:lnTo>
                  <a:pt x="734283" y="2726886"/>
                </a:lnTo>
                <a:lnTo>
                  <a:pt x="717803" y="2736775"/>
                </a:lnTo>
                <a:lnTo>
                  <a:pt x="717803" y="2720296"/>
                </a:lnTo>
                <a:lnTo>
                  <a:pt x="724987" y="2712521"/>
                </a:lnTo>
                <a:lnTo>
                  <a:pt x="720100" y="2712521"/>
                </a:lnTo>
                <a:lnTo>
                  <a:pt x="703621" y="2705928"/>
                </a:lnTo>
                <a:lnTo>
                  <a:pt x="703621" y="2722407"/>
                </a:lnTo>
                <a:lnTo>
                  <a:pt x="683844" y="2722407"/>
                </a:lnTo>
                <a:lnTo>
                  <a:pt x="693730" y="2705928"/>
                </a:lnTo>
                <a:cubicBezTo>
                  <a:pt x="671758" y="2633420"/>
                  <a:pt x="656380" y="2597163"/>
                  <a:pt x="647590" y="2597163"/>
                </a:cubicBezTo>
                <a:lnTo>
                  <a:pt x="647590" y="2659787"/>
                </a:lnTo>
                <a:lnTo>
                  <a:pt x="631110" y="2659787"/>
                </a:lnTo>
                <a:cubicBezTo>
                  <a:pt x="631110" y="2646604"/>
                  <a:pt x="627813" y="2634518"/>
                  <a:pt x="621223" y="2623530"/>
                </a:cubicBezTo>
                <a:lnTo>
                  <a:pt x="667363" y="2481809"/>
                </a:lnTo>
                <a:cubicBezTo>
                  <a:pt x="654180" y="2481809"/>
                  <a:pt x="638801" y="2518063"/>
                  <a:pt x="621223" y="2590574"/>
                </a:cubicBezTo>
                <a:lnTo>
                  <a:pt x="604743" y="2590574"/>
                </a:lnTo>
                <a:lnTo>
                  <a:pt x="604743" y="2570796"/>
                </a:lnTo>
                <a:cubicBezTo>
                  <a:pt x="619025" y="2508174"/>
                  <a:pt x="670660" y="2432919"/>
                  <a:pt x="759649" y="2345028"/>
                </a:cubicBezTo>
                <a:lnTo>
                  <a:pt x="783036" y="2323372"/>
                </a:lnTo>
                <a:lnTo>
                  <a:pt x="757843" y="2338500"/>
                </a:lnTo>
                <a:lnTo>
                  <a:pt x="730163" y="2367636"/>
                </a:lnTo>
                <a:cubicBezTo>
                  <a:pt x="710936" y="2384116"/>
                  <a:pt x="688140" y="2400595"/>
                  <a:pt x="661773" y="2417075"/>
                </a:cubicBezTo>
                <a:lnTo>
                  <a:pt x="655561" y="2417075"/>
                </a:lnTo>
                <a:lnTo>
                  <a:pt x="608707" y="2469499"/>
                </a:lnTo>
                <a:lnTo>
                  <a:pt x="586538" y="2494445"/>
                </a:lnTo>
                <a:lnTo>
                  <a:pt x="589140" y="2492630"/>
                </a:lnTo>
                <a:cubicBezTo>
                  <a:pt x="599578" y="2487138"/>
                  <a:pt x="608642" y="2484392"/>
                  <a:pt x="616333" y="2484392"/>
                </a:cubicBezTo>
                <a:lnTo>
                  <a:pt x="616333" y="2484393"/>
                </a:lnTo>
                <a:lnTo>
                  <a:pt x="616333" y="2490982"/>
                </a:lnTo>
                <a:cubicBezTo>
                  <a:pt x="605345" y="2512954"/>
                  <a:pt x="587768" y="2528335"/>
                  <a:pt x="563596" y="2537126"/>
                </a:cubicBezTo>
                <a:lnTo>
                  <a:pt x="558200" y="2526333"/>
                </a:lnTo>
                <a:lnTo>
                  <a:pt x="542119" y="2544429"/>
                </a:lnTo>
                <a:lnTo>
                  <a:pt x="532233" y="2544429"/>
                </a:lnTo>
                <a:cubicBezTo>
                  <a:pt x="532233" y="2532344"/>
                  <a:pt x="534636" y="2519161"/>
                  <a:pt x="539443" y="2504879"/>
                </a:cubicBezTo>
                <a:lnTo>
                  <a:pt x="553842" y="2474160"/>
                </a:lnTo>
                <a:lnTo>
                  <a:pt x="509019" y="2507038"/>
                </a:lnTo>
                <a:lnTo>
                  <a:pt x="500924" y="2525480"/>
                </a:lnTo>
                <a:lnTo>
                  <a:pt x="497750" y="2548229"/>
                </a:lnTo>
                <a:lnTo>
                  <a:pt x="500978" y="2553607"/>
                </a:lnTo>
                <a:lnTo>
                  <a:pt x="496413" y="2557820"/>
                </a:lnTo>
                <a:lnTo>
                  <a:pt x="495981" y="2560911"/>
                </a:lnTo>
                <a:lnTo>
                  <a:pt x="495981" y="2597164"/>
                </a:lnTo>
                <a:lnTo>
                  <a:pt x="479500" y="2597164"/>
                </a:lnTo>
                <a:lnTo>
                  <a:pt x="479500" y="2573431"/>
                </a:lnTo>
                <a:lnTo>
                  <a:pt x="447418" y="2603044"/>
                </a:lnTo>
                <a:cubicBezTo>
                  <a:pt x="429291" y="2623918"/>
                  <a:pt x="410889" y="2649187"/>
                  <a:pt x="392213" y="2678851"/>
                </a:cubicBezTo>
                <a:lnTo>
                  <a:pt x="411986" y="2688737"/>
                </a:lnTo>
                <a:lnTo>
                  <a:pt x="418580" y="2688737"/>
                </a:lnTo>
                <a:lnTo>
                  <a:pt x="418580" y="2668960"/>
                </a:lnTo>
                <a:lnTo>
                  <a:pt x="444947" y="2668960"/>
                </a:lnTo>
                <a:lnTo>
                  <a:pt x="444947" y="2688737"/>
                </a:lnTo>
                <a:lnTo>
                  <a:pt x="474611" y="2688737"/>
                </a:lnTo>
                <a:cubicBezTo>
                  <a:pt x="474611" y="2672257"/>
                  <a:pt x="480378" y="2658799"/>
                  <a:pt x="491914" y="2648363"/>
                </a:cubicBezTo>
                <a:lnTo>
                  <a:pt x="505866" y="2639726"/>
                </a:lnTo>
                <a:lnTo>
                  <a:pt x="505866" y="2633420"/>
                </a:lnTo>
                <a:lnTo>
                  <a:pt x="518851" y="2633420"/>
                </a:lnTo>
                <a:lnTo>
                  <a:pt x="543824" y="2626114"/>
                </a:lnTo>
                <a:lnTo>
                  <a:pt x="543824" y="2636005"/>
                </a:lnTo>
                <a:lnTo>
                  <a:pt x="529687" y="2649602"/>
                </a:lnTo>
                <a:lnTo>
                  <a:pt x="532233" y="2659787"/>
                </a:lnTo>
                <a:lnTo>
                  <a:pt x="525643" y="2659787"/>
                </a:lnTo>
                <a:lnTo>
                  <a:pt x="520564" y="2658377"/>
                </a:lnTo>
                <a:lnTo>
                  <a:pt x="500564" y="2677614"/>
                </a:lnTo>
                <a:cubicBezTo>
                  <a:pt x="463485" y="2716340"/>
                  <a:pt x="444947" y="2746416"/>
                  <a:pt x="444947" y="2767838"/>
                </a:cubicBezTo>
                <a:cubicBezTo>
                  <a:pt x="444947" y="2813981"/>
                  <a:pt x="475708" y="2841446"/>
                  <a:pt x="537231" y="2850236"/>
                </a:cubicBezTo>
                <a:lnTo>
                  <a:pt x="537231" y="2866715"/>
                </a:lnTo>
                <a:cubicBezTo>
                  <a:pt x="429565" y="2833755"/>
                  <a:pt x="375733" y="2792009"/>
                  <a:pt x="375733" y="2741471"/>
                </a:cubicBezTo>
                <a:cubicBezTo>
                  <a:pt x="358155" y="2741471"/>
                  <a:pt x="349366" y="2735980"/>
                  <a:pt x="349366" y="2724991"/>
                </a:cubicBezTo>
                <a:cubicBezTo>
                  <a:pt x="349366" y="2682145"/>
                  <a:pt x="375940" y="2636209"/>
                  <a:pt x="429085" y="2587183"/>
                </a:cubicBezTo>
                <a:lnTo>
                  <a:pt x="479808" y="2546233"/>
                </a:lnTo>
                <a:lnTo>
                  <a:pt x="480505" y="2527954"/>
                </a:lnTo>
                <a:lnTo>
                  <a:pt x="418578" y="2573378"/>
                </a:lnTo>
                <a:cubicBezTo>
                  <a:pt x="359251" y="2643694"/>
                  <a:pt x="327391" y="2678849"/>
                  <a:pt x="322998" y="2678849"/>
                </a:cubicBezTo>
                <a:lnTo>
                  <a:pt x="313107" y="2662368"/>
                </a:lnTo>
                <a:lnTo>
                  <a:pt x="322998" y="2642592"/>
                </a:lnTo>
                <a:lnTo>
                  <a:pt x="303221" y="2642592"/>
                </a:lnTo>
                <a:lnTo>
                  <a:pt x="303221" y="2626112"/>
                </a:lnTo>
                <a:lnTo>
                  <a:pt x="322998" y="2636003"/>
                </a:lnTo>
                <a:lnTo>
                  <a:pt x="329588" y="2616225"/>
                </a:lnTo>
                <a:lnTo>
                  <a:pt x="329588" y="2599745"/>
                </a:lnTo>
                <a:cubicBezTo>
                  <a:pt x="305416" y="2599745"/>
                  <a:pt x="293334" y="2590960"/>
                  <a:pt x="293334" y="2573378"/>
                </a:cubicBezTo>
                <a:cubicBezTo>
                  <a:pt x="269162" y="2593155"/>
                  <a:pt x="251585" y="2616225"/>
                  <a:pt x="240600" y="2642592"/>
                </a:cubicBezTo>
                <a:lnTo>
                  <a:pt x="260373" y="2652482"/>
                </a:lnTo>
                <a:cubicBezTo>
                  <a:pt x="260373" y="2672256"/>
                  <a:pt x="250487" y="2696428"/>
                  <a:pt x="230711" y="2724990"/>
                </a:cubicBezTo>
                <a:cubicBezTo>
                  <a:pt x="230711" y="2735978"/>
                  <a:pt x="242796" y="2741469"/>
                  <a:pt x="266967" y="2741469"/>
                </a:cubicBezTo>
                <a:lnTo>
                  <a:pt x="266967" y="2757950"/>
                </a:lnTo>
                <a:lnTo>
                  <a:pt x="240600" y="2757950"/>
                </a:lnTo>
                <a:lnTo>
                  <a:pt x="224120" y="2751357"/>
                </a:lnTo>
                <a:lnTo>
                  <a:pt x="224120" y="2767836"/>
                </a:lnTo>
                <a:lnTo>
                  <a:pt x="204344" y="2767836"/>
                </a:lnTo>
                <a:lnTo>
                  <a:pt x="214230" y="2751357"/>
                </a:lnTo>
                <a:cubicBezTo>
                  <a:pt x="192258" y="2678849"/>
                  <a:pt x="176879" y="2642592"/>
                  <a:pt x="168089" y="2642592"/>
                </a:cubicBezTo>
                <a:lnTo>
                  <a:pt x="168089" y="2705216"/>
                </a:lnTo>
                <a:lnTo>
                  <a:pt x="151610" y="2705216"/>
                </a:lnTo>
                <a:cubicBezTo>
                  <a:pt x="151610" y="2692033"/>
                  <a:pt x="148312" y="2679947"/>
                  <a:pt x="141722" y="2668959"/>
                </a:cubicBezTo>
                <a:lnTo>
                  <a:pt x="187863" y="2527238"/>
                </a:lnTo>
                <a:cubicBezTo>
                  <a:pt x="174679" y="2527238"/>
                  <a:pt x="159301" y="2563492"/>
                  <a:pt x="141722" y="2636003"/>
                </a:cubicBezTo>
                <a:lnTo>
                  <a:pt x="125243" y="2636003"/>
                </a:lnTo>
                <a:lnTo>
                  <a:pt x="125243" y="2616225"/>
                </a:lnTo>
                <a:cubicBezTo>
                  <a:pt x="153805" y="2490982"/>
                  <a:pt x="331783" y="2315202"/>
                  <a:pt x="659176" y="2088882"/>
                </a:cubicBezTo>
                <a:lnTo>
                  <a:pt x="669067" y="2088882"/>
                </a:lnTo>
                <a:lnTo>
                  <a:pt x="669067" y="2082292"/>
                </a:lnTo>
                <a:lnTo>
                  <a:pt x="659176" y="2082292"/>
                </a:lnTo>
                <a:cubicBezTo>
                  <a:pt x="645993" y="2082292"/>
                  <a:pt x="544920" y="2144913"/>
                  <a:pt x="355955" y="2270156"/>
                </a:cubicBezTo>
                <a:cubicBezTo>
                  <a:pt x="349365" y="2270156"/>
                  <a:pt x="251585" y="2376726"/>
                  <a:pt x="62618" y="2589858"/>
                </a:cubicBezTo>
                <a:lnTo>
                  <a:pt x="52732" y="2589858"/>
                </a:lnTo>
                <a:cubicBezTo>
                  <a:pt x="52732" y="2541519"/>
                  <a:pt x="91185" y="2475602"/>
                  <a:pt x="168089" y="2392104"/>
                </a:cubicBezTo>
                <a:cubicBezTo>
                  <a:pt x="161496" y="2398698"/>
                  <a:pt x="147215" y="2401994"/>
                  <a:pt x="125243" y="2401994"/>
                </a:cubicBezTo>
                <a:lnTo>
                  <a:pt x="125243" y="2392104"/>
                </a:lnTo>
                <a:lnTo>
                  <a:pt x="108762" y="2401994"/>
                </a:lnTo>
                <a:lnTo>
                  <a:pt x="108762" y="2385514"/>
                </a:lnTo>
                <a:cubicBezTo>
                  <a:pt x="251585" y="2220719"/>
                  <a:pt x="384520" y="2107561"/>
                  <a:pt x="507565" y="2046035"/>
                </a:cubicBezTo>
                <a:cubicBezTo>
                  <a:pt x="509625" y="2044388"/>
                  <a:pt x="512977" y="2041924"/>
                  <a:pt x="517620" y="2038646"/>
                </a:cubicBezTo>
                <a:lnTo>
                  <a:pt x="525643" y="2033112"/>
                </a:lnTo>
                <a:lnTo>
                  <a:pt x="525643" y="2026973"/>
                </a:lnTo>
                <a:cubicBezTo>
                  <a:pt x="525643" y="2020385"/>
                  <a:pt x="560798" y="1990720"/>
                  <a:pt x="631110" y="1937987"/>
                </a:cubicBezTo>
                <a:lnTo>
                  <a:pt x="647590" y="1937987"/>
                </a:lnTo>
                <a:lnTo>
                  <a:pt x="611892" y="1975562"/>
                </a:lnTo>
                <a:lnTo>
                  <a:pt x="635346" y="1960162"/>
                </a:lnTo>
                <a:cubicBezTo>
                  <a:pt x="800099" y="1852342"/>
                  <a:pt x="1121153" y="1645859"/>
                  <a:pt x="1598510" y="1340714"/>
                </a:cubicBezTo>
                <a:cubicBezTo>
                  <a:pt x="1599608" y="1340714"/>
                  <a:pt x="1622403" y="1322862"/>
                  <a:pt x="1666897" y="1287156"/>
                </a:cubicBezTo>
                <a:lnTo>
                  <a:pt x="1681368" y="1275512"/>
                </a:lnTo>
                <a:lnTo>
                  <a:pt x="1675910" y="1275512"/>
                </a:lnTo>
                <a:lnTo>
                  <a:pt x="1675910" y="1249145"/>
                </a:lnTo>
                <a:lnTo>
                  <a:pt x="1664176" y="1249145"/>
                </a:lnTo>
                <a:lnTo>
                  <a:pt x="1659431" y="1251877"/>
                </a:lnTo>
                <a:lnTo>
                  <a:pt x="1659431" y="1259031"/>
                </a:lnTo>
                <a:cubicBezTo>
                  <a:pt x="1663824" y="1270019"/>
                  <a:pt x="1666020" y="1278808"/>
                  <a:pt x="1666020" y="1285398"/>
                </a:cubicBezTo>
                <a:cubicBezTo>
                  <a:pt x="1349615" y="1476559"/>
                  <a:pt x="1133184" y="1613890"/>
                  <a:pt x="1016729" y="1697384"/>
                </a:cubicBezTo>
                <a:lnTo>
                  <a:pt x="683844" y="1918208"/>
                </a:lnTo>
                <a:lnTo>
                  <a:pt x="683844" y="1901732"/>
                </a:lnTo>
                <a:cubicBezTo>
                  <a:pt x="686039" y="1888545"/>
                  <a:pt x="769538" y="1829221"/>
                  <a:pt x="934332" y="1723751"/>
                </a:cubicBezTo>
                <a:cubicBezTo>
                  <a:pt x="934332" y="1717160"/>
                  <a:pt x="984870" y="1680903"/>
                  <a:pt x="1085943" y="1614987"/>
                </a:cubicBezTo>
                <a:lnTo>
                  <a:pt x="1174934" y="1545772"/>
                </a:lnTo>
                <a:lnTo>
                  <a:pt x="1293584" y="1483152"/>
                </a:lnTo>
                <a:lnTo>
                  <a:pt x="1319956" y="1442398"/>
                </a:lnTo>
                <a:lnTo>
                  <a:pt x="1216185" y="1506333"/>
                </a:lnTo>
                <a:cubicBezTo>
                  <a:pt x="1124999" y="1562913"/>
                  <a:pt x="1052489" y="1608780"/>
                  <a:pt x="998655" y="1643935"/>
                </a:cubicBezTo>
                <a:cubicBezTo>
                  <a:pt x="998655" y="1663712"/>
                  <a:pt x="984371" y="1681290"/>
                  <a:pt x="955809" y="1696672"/>
                </a:cubicBezTo>
                <a:lnTo>
                  <a:pt x="945923" y="1680193"/>
                </a:lnTo>
                <a:cubicBezTo>
                  <a:pt x="952511" y="1680193"/>
                  <a:pt x="955809" y="1676895"/>
                  <a:pt x="955809" y="1670305"/>
                </a:cubicBezTo>
                <a:lnTo>
                  <a:pt x="945923" y="1670305"/>
                </a:lnTo>
                <a:cubicBezTo>
                  <a:pt x="858029" y="1734024"/>
                  <a:pt x="598751" y="1906510"/>
                  <a:pt x="168089" y="2187759"/>
                </a:cubicBezTo>
                <a:cubicBezTo>
                  <a:pt x="168089" y="2196548"/>
                  <a:pt x="145017" y="2217423"/>
                  <a:pt x="98876" y="2250384"/>
                </a:cubicBezTo>
                <a:lnTo>
                  <a:pt x="88990" y="2250384"/>
                </a:lnTo>
                <a:cubicBezTo>
                  <a:pt x="190063" y="2138323"/>
                  <a:pt x="279049" y="2061417"/>
                  <a:pt x="355955" y="2019668"/>
                </a:cubicBezTo>
                <a:lnTo>
                  <a:pt x="491085" y="1910903"/>
                </a:lnTo>
                <a:cubicBezTo>
                  <a:pt x="491085" y="1897720"/>
                  <a:pt x="532834" y="1868057"/>
                  <a:pt x="616333" y="1821917"/>
                </a:cubicBezTo>
                <a:cubicBezTo>
                  <a:pt x="702024" y="1751601"/>
                  <a:pt x="761351" y="1716446"/>
                  <a:pt x="794311" y="1716446"/>
                </a:cubicBezTo>
                <a:lnTo>
                  <a:pt x="794311" y="1696672"/>
                </a:lnTo>
                <a:lnTo>
                  <a:pt x="784421" y="1696672"/>
                </a:lnTo>
                <a:cubicBezTo>
                  <a:pt x="758054" y="1696672"/>
                  <a:pt x="588865" y="1809831"/>
                  <a:pt x="276854" y="2036148"/>
                </a:cubicBezTo>
                <a:lnTo>
                  <a:pt x="250487" y="2036148"/>
                </a:lnTo>
                <a:lnTo>
                  <a:pt x="250487" y="2026262"/>
                </a:lnTo>
                <a:cubicBezTo>
                  <a:pt x="257077" y="2010878"/>
                  <a:pt x="304319" y="1975723"/>
                  <a:pt x="392211" y="1920791"/>
                </a:cubicBezTo>
                <a:lnTo>
                  <a:pt x="382320" y="1901017"/>
                </a:lnTo>
                <a:lnTo>
                  <a:pt x="491085" y="1812026"/>
                </a:lnTo>
                <a:lnTo>
                  <a:pt x="481198" y="1812026"/>
                </a:lnTo>
                <a:lnTo>
                  <a:pt x="454831" y="1831804"/>
                </a:lnTo>
                <a:lnTo>
                  <a:pt x="444945" y="1831804"/>
                </a:lnTo>
                <a:lnTo>
                  <a:pt x="444945" y="1821917"/>
                </a:lnTo>
                <a:cubicBezTo>
                  <a:pt x="508662" y="1769180"/>
                  <a:pt x="569087" y="1742813"/>
                  <a:pt x="626219" y="1742813"/>
                </a:cubicBezTo>
                <a:cubicBezTo>
                  <a:pt x="648193" y="1701067"/>
                  <a:pt x="662474" y="1680193"/>
                  <a:pt x="669067" y="1680193"/>
                </a:cubicBezTo>
                <a:cubicBezTo>
                  <a:pt x="671262" y="1691181"/>
                  <a:pt x="677855" y="1696672"/>
                  <a:pt x="688841" y="1696672"/>
                </a:cubicBezTo>
                <a:cubicBezTo>
                  <a:pt x="688841" y="1687884"/>
                  <a:pt x="709715" y="1667009"/>
                  <a:pt x="751464" y="1634049"/>
                </a:cubicBezTo>
                <a:lnTo>
                  <a:pt x="758054" y="1653826"/>
                </a:lnTo>
                <a:cubicBezTo>
                  <a:pt x="769042" y="1653826"/>
                  <a:pt x="784421" y="1635150"/>
                  <a:pt x="804197" y="1597795"/>
                </a:cubicBezTo>
                <a:cubicBezTo>
                  <a:pt x="867920" y="1591201"/>
                  <a:pt x="921751" y="1559343"/>
                  <a:pt x="965695" y="1502215"/>
                </a:cubicBezTo>
                <a:cubicBezTo>
                  <a:pt x="970090" y="1502215"/>
                  <a:pt x="990964" y="1492324"/>
                  <a:pt x="1028319" y="1472552"/>
                </a:cubicBezTo>
                <a:lnTo>
                  <a:pt x="1034910" y="1492324"/>
                </a:lnTo>
                <a:cubicBezTo>
                  <a:pt x="1043698" y="1492324"/>
                  <a:pt x="1115111" y="1438492"/>
                  <a:pt x="1249144" y="1330826"/>
                </a:cubicBezTo>
                <a:cubicBezTo>
                  <a:pt x="1255734" y="1341815"/>
                  <a:pt x="1259030" y="1350603"/>
                  <a:pt x="1259030" y="1357193"/>
                </a:cubicBezTo>
                <a:lnTo>
                  <a:pt x="1268918" y="1357193"/>
                </a:lnTo>
                <a:cubicBezTo>
                  <a:pt x="1268918" y="1313249"/>
                  <a:pt x="1304073" y="1280292"/>
                  <a:pt x="1374388" y="1258316"/>
                </a:cubicBezTo>
                <a:cubicBezTo>
                  <a:pt x="1383177" y="1247332"/>
                  <a:pt x="1424922" y="1220965"/>
                  <a:pt x="1499633" y="1179215"/>
                </a:cubicBezTo>
                <a:lnTo>
                  <a:pt x="1526000" y="1179215"/>
                </a:lnTo>
                <a:cubicBezTo>
                  <a:pt x="1526000" y="1168232"/>
                  <a:pt x="1538081" y="1152850"/>
                  <a:pt x="1562253" y="1133071"/>
                </a:cubicBezTo>
                <a:lnTo>
                  <a:pt x="1552367" y="1133071"/>
                </a:lnTo>
                <a:cubicBezTo>
                  <a:pt x="1407345" y="1181415"/>
                  <a:pt x="1291992" y="1244035"/>
                  <a:pt x="1206298" y="1320940"/>
                </a:cubicBezTo>
                <a:lnTo>
                  <a:pt x="1196410" y="1320940"/>
                </a:lnTo>
                <a:lnTo>
                  <a:pt x="1196410" y="1294574"/>
                </a:lnTo>
                <a:lnTo>
                  <a:pt x="1179931" y="1294574"/>
                </a:lnTo>
                <a:lnTo>
                  <a:pt x="1179931" y="1304459"/>
                </a:lnTo>
                <a:cubicBezTo>
                  <a:pt x="1184324" y="1315448"/>
                  <a:pt x="1186519" y="1324236"/>
                  <a:pt x="1186519" y="1330826"/>
                </a:cubicBezTo>
                <a:cubicBezTo>
                  <a:pt x="870115" y="1521988"/>
                  <a:pt x="653684" y="1659319"/>
                  <a:pt x="537229" y="1742813"/>
                </a:cubicBezTo>
                <a:lnTo>
                  <a:pt x="204344" y="1963637"/>
                </a:lnTo>
                <a:lnTo>
                  <a:pt x="204344" y="1947161"/>
                </a:lnTo>
                <a:cubicBezTo>
                  <a:pt x="206539" y="1933974"/>
                  <a:pt x="290038" y="1874651"/>
                  <a:pt x="454831" y="1769180"/>
                </a:cubicBezTo>
                <a:cubicBezTo>
                  <a:pt x="454831" y="1762589"/>
                  <a:pt x="505370" y="1726332"/>
                  <a:pt x="606442" y="1660416"/>
                </a:cubicBezTo>
                <a:lnTo>
                  <a:pt x="695434" y="1591201"/>
                </a:lnTo>
                <a:lnTo>
                  <a:pt x="814083" y="1528581"/>
                </a:lnTo>
                <a:cubicBezTo>
                  <a:pt x="836057" y="1491226"/>
                  <a:pt x="850341" y="1472552"/>
                  <a:pt x="856931" y="1472552"/>
                </a:cubicBezTo>
                <a:cubicBezTo>
                  <a:pt x="867920" y="1474747"/>
                  <a:pt x="873412" y="1481340"/>
                  <a:pt x="873412" y="1492324"/>
                </a:cubicBezTo>
                <a:cubicBezTo>
                  <a:pt x="869017" y="1492324"/>
                  <a:pt x="866817" y="1495621"/>
                  <a:pt x="866817" y="1502215"/>
                </a:cubicBezTo>
                <a:lnTo>
                  <a:pt x="873412" y="1502215"/>
                </a:lnTo>
                <a:cubicBezTo>
                  <a:pt x="888791" y="1502215"/>
                  <a:pt x="907470" y="1481340"/>
                  <a:pt x="929442" y="1439592"/>
                </a:cubicBezTo>
                <a:lnTo>
                  <a:pt x="936032" y="1439592"/>
                </a:lnTo>
                <a:lnTo>
                  <a:pt x="965695" y="1456071"/>
                </a:lnTo>
                <a:cubicBezTo>
                  <a:pt x="965695" y="1440692"/>
                  <a:pt x="992062" y="1423111"/>
                  <a:pt x="1044799" y="1403337"/>
                </a:cubicBezTo>
                <a:lnTo>
                  <a:pt x="1044799" y="1393451"/>
                </a:lnTo>
                <a:lnTo>
                  <a:pt x="1034910" y="1393451"/>
                </a:lnTo>
                <a:cubicBezTo>
                  <a:pt x="1023924" y="1400041"/>
                  <a:pt x="1015136" y="1403337"/>
                  <a:pt x="1008543" y="1403337"/>
                </a:cubicBezTo>
                <a:lnTo>
                  <a:pt x="1008543" y="1383560"/>
                </a:lnTo>
                <a:cubicBezTo>
                  <a:pt x="1017331" y="1383560"/>
                  <a:pt x="1029417" y="1378068"/>
                  <a:pt x="1044799" y="1367079"/>
                </a:cubicBezTo>
                <a:lnTo>
                  <a:pt x="1054686" y="1367079"/>
                </a:lnTo>
                <a:lnTo>
                  <a:pt x="1071166" y="1376970"/>
                </a:lnTo>
                <a:cubicBezTo>
                  <a:pt x="1093139" y="1330826"/>
                  <a:pt x="1134885" y="1294574"/>
                  <a:pt x="1196410" y="1268207"/>
                </a:cubicBezTo>
                <a:cubicBezTo>
                  <a:pt x="1198605" y="1281390"/>
                  <a:pt x="1204098" y="1287980"/>
                  <a:pt x="1212886" y="1287980"/>
                </a:cubicBezTo>
                <a:lnTo>
                  <a:pt x="1222777" y="1287980"/>
                </a:lnTo>
                <a:cubicBezTo>
                  <a:pt x="1244749" y="1281390"/>
                  <a:pt x="1271116" y="1253922"/>
                  <a:pt x="1301878" y="1205582"/>
                </a:cubicBezTo>
                <a:cubicBezTo>
                  <a:pt x="1341428" y="1205582"/>
                  <a:pt x="1372189" y="1179215"/>
                  <a:pt x="1394162" y="1126483"/>
                </a:cubicBezTo>
                <a:cubicBezTo>
                  <a:pt x="1451289" y="1126483"/>
                  <a:pt x="1528195" y="1081440"/>
                  <a:pt x="1624877" y="991351"/>
                </a:cubicBezTo>
                <a:cubicBezTo>
                  <a:pt x="1618282" y="980364"/>
                  <a:pt x="1614986" y="971574"/>
                  <a:pt x="1614986" y="964984"/>
                </a:cubicBezTo>
                <a:lnTo>
                  <a:pt x="1634763" y="955095"/>
                </a:lnTo>
                <a:lnTo>
                  <a:pt x="1634763" y="974871"/>
                </a:lnTo>
                <a:lnTo>
                  <a:pt x="1671016" y="974871"/>
                </a:lnTo>
                <a:cubicBezTo>
                  <a:pt x="1677609" y="974871"/>
                  <a:pt x="1686399" y="966081"/>
                  <a:pt x="1697383" y="948504"/>
                </a:cubicBezTo>
                <a:cubicBezTo>
                  <a:pt x="1690793" y="935321"/>
                  <a:pt x="1687497" y="925430"/>
                  <a:pt x="1687497" y="918840"/>
                </a:cubicBezTo>
                <a:lnTo>
                  <a:pt x="1733641" y="892473"/>
                </a:lnTo>
                <a:lnTo>
                  <a:pt x="1740231" y="892473"/>
                </a:lnTo>
                <a:cubicBezTo>
                  <a:pt x="1716059" y="918840"/>
                  <a:pt x="1703976" y="934224"/>
                  <a:pt x="1703976" y="938614"/>
                </a:cubicBezTo>
                <a:lnTo>
                  <a:pt x="1713864" y="938614"/>
                </a:lnTo>
                <a:cubicBezTo>
                  <a:pt x="1753414" y="923235"/>
                  <a:pt x="1786375" y="890275"/>
                  <a:pt x="1812741" y="839741"/>
                </a:cubicBezTo>
                <a:cubicBezTo>
                  <a:pt x="1812741" y="833146"/>
                  <a:pt x="1816037" y="829850"/>
                  <a:pt x="1822628" y="829850"/>
                </a:cubicBezTo>
                <a:lnTo>
                  <a:pt x="1829221" y="829850"/>
                </a:lnTo>
                <a:lnTo>
                  <a:pt x="1812741" y="866108"/>
                </a:lnTo>
                <a:lnTo>
                  <a:pt x="1822628" y="866108"/>
                </a:lnTo>
                <a:cubicBezTo>
                  <a:pt x="1833616" y="866108"/>
                  <a:pt x="1847897" y="845232"/>
                  <a:pt x="1865475" y="803483"/>
                </a:cubicBezTo>
                <a:lnTo>
                  <a:pt x="1885252" y="813369"/>
                </a:lnTo>
                <a:lnTo>
                  <a:pt x="1891841" y="813369"/>
                </a:lnTo>
                <a:lnTo>
                  <a:pt x="1891841" y="803483"/>
                </a:lnTo>
                <a:cubicBezTo>
                  <a:pt x="1874264" y="803483"/>
                  <a:pt x="1865475" y="797991"/>
                  <a:pt x="1865475" y="787002"/>
                </a:cubicBezTo>
                <a:cubicBezTo>
                  <a:pt x="1900631" y="778217"/>
                  <a:pt x="1918208" y="754047"/>
                  <a:pt x="1918208" y="714497"/>
                </a:cubicBezTo>
                <a:lnTo>
                  <a:pt x="1937986" y="704606"/>
                </a:lnTo>
                <a:lnTo>
                  <a:pt x="1937986" y="724383"/>
                </a:lnTo>
                <a:lnTo>
                  <a:pt x="1947872" y="724383"/>
                </a:lnTo>
                <a:lnTo>
                  <a:pt x="1947872" y="714497"/>
                </a:lnTo>
                <a:cubicBezTo>
                  <a:pt x="1941282" y="703508"/>
                  <a:pt x="1937986" y="694720"/>
                  <a:pt x="1937986" y="688130"/>
                </a:cubicBezTo>
                <a:lnTo>
                  <a:pt x="1954465" y="678239"/>
                </a:lnTo>
                <a:lnTo>
                  <a:pt x="1954465" y="698016"/>
                </a:lnTo>
                <a:lnTo>
                  <a:pt x="1964351" y="698016"/>
                </a:lnTo>
                <a:cubicBezTo>
                  <a:pt x="1975336" y="698016"/>
                  <a:pt x="1989621" y="670551"/>
                  <a:pt x="2007199" y="615619"/>
                </a:cubicBezTo>
                <a:cubicBezTo>
                  <a:pt x="2024778" y="587052"/>
                  <a:pt x="2036862" y="572771"/>
                  <a:pt x="2043452" y="572771"/>
                </a:cubicBezTo>
                <a:lnTo>
                  <a:pt x="2063229" y="572771"/>
                </a:lnTo>
                <a:lnTo>
                  <a:pt x="2063229" y="582659"/>
                </a:lnTo>
                <a:lnTo>
                  <a:pt x="2053343" y="625505"/>
                </a:lnTo>
                <a:cubicBezTo>
                  <a:pt x="2101682" y="616717"/>
                  <a:pt x="2125850" y="604631"/>
                  <a:pt x="2125850" y="589252"/>
                </a:cubicBezTo>
                <a:lnTo>
                  <a:pt x="2125850" y="562885"/>
                </a:lnTo>
                <a:cubicBezTo>
                  <a:pt x="2099483" y="562885"/>
                  <a:pt x="2080807" y="529925"/>
                  <a:pt x="2069819" y="464008"/>
                </a:cubicBezTo>
                <a:cubicBezTo>
                  <a:pt x="2102779" y="464008"/>
                  <a:pt x="2123654" y="437641"/>
                  <a:pt x="2132444" y="384904"/>
                </a:cubicBezTo>
                <a:lnTo>
                  <a:pt x="2152217" y="384904"/>
                </a:lnTo>
                <a:lnTo>
                  <a:pt x="2152217" y="375016"/>
                </a:lnTo>
                <a:cubicBezTo>
                  <a:pt x="2128049" y="344256"/>
                  <a:pt x="2115963" y="317889"/>
                  <a:pt x="2115963" y="295917"/>
                </a:cubicBezTo>
                <a:cubicBezTo>
                  <a:pt x="2126951" y="262957"/>
                  <a:pt x="2132444" y="245378"/>
                  <a:pt x="2132444" y="243183"/>
                </a:cubicBezTo>
                <a:lnTo>
                  <a:pt x="2115963" y="249773"/>
                </a:lnTo>
                <a:lnTo>
                  <a:pt x="2106077" y="249773"/>
                </a:lnTo>
                <a:cubicBezTo>
                  <a:pt x="2108272" y="238788"/>
                  <a:pt x="2114865" y="233292"/>
                  <a:pt x="2125850" y="233292"/>
                </a:cubicBezTo>
                <a:lnTo>
                  <a:pt x="2115963" y="213519"/>
                </a:lnTo>
                <a:cubicBezTo>
                  <a:pt x="2126951" y="158587"/>
                  <a:pt x="2142330" y="128927"/>
                  <a:pt x="2162106" y="124529"/>
                </a:cubicBezTo>
                <a:lnTo>
                  <a:pt x="2168696" y="124529"/>
                </a:lnTo>
                <a:lnTo>
                  <a:pt x="2168696" y="134420"/>
                </a:lnTo>
                <a:lnTo>
                  <a:pt x="2162106" y="154192"/>
                </a:lnTo>
                <a:lnTo>
                  <a:pt x="2178587" y="154192"/>
                </a:lnTo>
                <a:cubicBezTo>
                  <a:pt x="2189571" y="147601"/>
                  <a:pt x="2198361" y="144306"/>
                  <a:pt x="2204954" y="144306"/>
                </a:cubicBezTo>
                <a:lnTo>
                  <a:pt x="2214840" y="160785"/>
                </a:lnTo>
                <a:cubicBezTo>
                  <a:pt x="2208247" y="171770"/>
                  <a:pt x="2204954" y="180559"/>
                  <a:pt x="2204954" y="187152"/>
                </a:cubicBezTo>
                <a:lnTo>
                  <a:pt x="2224728" y="180559"/>
                </a:lnTo>
                <a:lnTo>
                  <a:pt x="2231321" y="180559"/>
                </a:lnTo>
                <a:lnTo>
                  <a:pt x="2241207" y="223406"/>
                </a:lnTo>
                <a:lnTo>
                  <a:pt x="2251093" y="223406"/>
                </a:lnTo>
                <a:lnTo>
                  <a:pt x="2251093" y="206925"/>
                </a:lnTo>
                <a:cubicBezTo>
                  <a:pt x="2244505" y="206925"/>
                  <a:pt x="2241207" y="203633"/>
                  <a:pt x="2241207" y="197039"/>
                </a:cubicBezTo>
                <a:lnTo>
                  <a:pt x="2257688" y="197039"/>
                </a:lnTo>
                <a:cubicBezTo>
                  <a:pt x="2270871" y="197039"/>
                  <a:pt x="2277460" y="205828"/>
                  <a:pt x="2277460" y="223406"/>
                </a:cubicBezTo>
                <a:lnTo>
                  <a:pt x="2284055" y="223406"/>
                </a:lnTo>
                <a:lnTo>
                  <a:pt x="2284055" y="197039"/>
                </a:lnTo>
                <a:cubicBezTo>
                  <a:pt x="2284055" y="150896"/>
                  <a:pt x="2266476" y="109150"/>
                  <a:pt x="2231321" y="71795"/>
                </a:cubicBezTo>
                <a:lnTo>
                  <a:pt x="2231321" y="45428"/>
                </a:lnTo>
                <a:cubicBezTo>
                  <a:pt x="2320308" y="154194"/>
                  <a:pt x="2394468" y="295092"/>
                  <a:pt x="2453794" y="468126"/>
                </a:cubicBezTo>
                <a:lnTo>
                  <a:pt x="2485171" y="574143"/>
                </a:lnTo>
                <a:lnTo>
                  <a:pt x="2486699" y="570191"/>
                </a:lnTo>
                <a:cubicBezTo>
                  <a:pt x="2504278" y="541624"/>
                  <a:pt x="2516362" y="527343"/>
                  <a:pt x="2522952" y="527343"/>
                </a:cubicBezTo>
                <a:lnTo>
                  <a:pt x="2542729" y="527343"/>
                </a:lnTo>
                <a:lnTo>
                  <a:pt x="2542729" y="537230"/>
                </a:lnTo>
                <a:lnTo>
                  <a:pt x="2532843" y="580077"/>
                </a:lnTo>
                <a:cubicBezTo>
                  <a:pt x="2581182" y="571288"/>
                  <a:pt x="2605350" y="559202"/>
                  <a:pt x="2605350" y="543824"/>
                </a:cubicBezTo>
                <a:lnTo>
                  <a:pt x="2605350" y="517457"/>
                </a:lnTo>
                <a:cubicBezTo>
                  <a:pt x="2578983" y="517457"/>
                  <a:pt x="2560307" y="484496"/>
                  <a:pt x="2549319" y="418580"/>
                </a:cubicBezTo>
                <a:cubicBezTo>
                  <a:pt x="2582279" y="418580"/>
                  <a:pt x="2603154" y="392212"/>
                  <a:pt x="2611944" y="339476"/>
                </a:cubicBezTo>
                <a:lnTo>
                  <a:pt x="2631717" y="339476"/>
                </a:lnTo>
                <a:lnTo>
                  <a:pt x="2631717" y="329588"/>
                </a:lnTo>
                <a:cubicBezTo>
                  <a:pt x="2607549" y="298827"/>
                  <a:pt x="2595463" y="272461"/>
                  <a:pt x="2595463" y="250489"/>
                </a:cubicBezTo>
                <a:cubicBezTo>
                  <a:pt x="2606451" y="217528"/>
                  <a:pt x="2611944" y="199950"/>
                  <a:pt x="2611944" y="197755"/>
                </a:cubicBezTo>
                <a:lnTo>
                  <a:pt x="2595463" y="204345"/>
                </a:lnTo>
                <a:lnTo>
                  <a:pt x="2585577" y="204345"/>
                </a:lnTo>
                <a:cubicBezTo>
                  <a:pt x="2587772" y="193360"/>
                  <a:pt x="2594365" y="187864"/>
                  <a:pt x="2605350" y="187864"/>
                </a:cubicBezTo>
                <a:lnTo>
                  <a:pt x="2595463" y="168091"/>
                </a:lnTo>
                <a:cubicBezTo>
                  <a:pt x="2606451" y="113158"/>
                  <a:pt x="2621830" y="83499"/>
                  <a:pt x="2641606" y="79101"/>
                </a:cubicBezTo>
                <a:lnTo>
                  <a:pt x="2648196" y="79101"/>
                </a:lnTo>
                <a:lnTo>
                  <a:pt x="2648196" y="88991"/>
                </a:lnTo>
                <a:lnTo>
                  <a:pt x="2641606" y="108763"/>
                </a:lnTo>
                <a:lnTo>
                  <a:pt x="2658087" y="108763"/>
                </a:lnTo>
                <a:cubicBezTo>
                  <a:pt x="2669071" y="102173"/>
                  <a:pt x="2677861" y="98877"/>
                  <a:pt x="2684454" y="98877"/>
                </a:cubicBezTo>
                <a:lnTo>
                  <a:pt x="2694340" y="115357"/>
                </a:lnTo>
                <a:cubicBezTo>
                  <a:pt x="2687747" y="126342"/>
                  <a:pt x="2684454" y="135130"/>
                  <a:pt x="2684454" y="141723"/>
                </a:cubicBezTo>
                <a:lnTo>
                  <a:pt x="2704228" y="135130"/>
                </a:lnTo>
                <a:lnTo>
                  <a:pt x="2710821" y="135130"/>
                </a:lnTo>
                <a:lnTo>
                  <a:pt x="2720707" y="177978"/>
                </a:lnTo>
                <a:lnTo>
                  <a:pt x="2730593" y="177978"/>
                </a:lnTo>
                <a:lnTo>
                  <a:pt x="2730593" y="161497"/>
                </a:lnTo>
                <a:cubicBezTo>
                  <a:pt x="2724005" y="161497"/>
                  <a:pt x="2720707" y="158204"/>
                  <a:pt x="2720707" y="151611"/>
                </a:cubicBezTo>
                <a:lnTo>
                  <a:pt x="2737188" y="151611"/>
                </a:lnTo>
                <a:cubicBezTo>
                  <a:pt x="2750371" y="151611"/>
                  <a:pt x="2756960" y="160400"/>
                  <a:pt x="2756960" y="177978"/>
                </a:cubicBezTo>
                <a:lnTo>
                  <a:pt x="2763555" y="177978"/>
                </a:lnTo>
                <a:lnTo>
                  <a:pt x="2763555" y="151611"/>
                </a:lnTo>
                <a:cubicBezTo>
                  <a:pt x="2763555" y="105467"/>
                  <a:pt x="2745976" y="63722"/>
                  <a:pt x="2710821" y="26367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628351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rush Image Effects 01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頁尾版面配置區 2"/>
          <p:cNvSpPr>
            <a:spLocks noGrp="1"/>
          </p:cNvSpPr>
          <p:nvPr>
            <p:ph type="ftr" sz="quarter" idx="11"/>
          </p:nvPr>
        </p:nvSpPr>
        <p:spPr>
          <a:xfrm>
            <a:off x="141517" y="6356350"/>
            <a:ext cx="2895600" cy="365125"/>
          </a:xfrm>
          <a:prstGeom prst="rect">
            <a:avLst/>
          </a:prstGeom>
        </p:spPr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/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/>
          <a:lstStyle/>
          <a:p>
            <a:fld id="{93B68095-C8B2-4A76-90AA-E601358CCBC3}" type="slidenum">
              <a:rPr lang="zh-TW" altLang="en-US" smtClean="0"/>
              <a:t>‹#›</a:t>
            </a:fld>
            <a:endParaRPr lang="zh-TW" altLang="en-US"/>
          </a:p>
        </p:txBody>
      </p:sp>
      <p:sp>
        <p:nvSpPr>
          <p:cNvPr id="25" name="圖片版面配置區 24"/>
          <p:cNvSpPr>
            <a:spLocks noGrp="1"/>
          </p:cNvSpPr>
          <p:nvPr>
            <p:ph type="pic" sz="quarter" idx="13"/>
          </p:nvPr>
        </p:nvSpPr>
        <p:spPr>
          <a:xfrm>
            <a:off x="2338522" y="1123884"/>
            <a:ext cx="4466957" cy="4533529"/>
          </a:xfrm>
          <a:custGeom>
            <a:avLst/>
            <a:gdLst>
              <a:gd name="connsiteX0" fmla="*/ 2038778 w 4466957"/>
              <a:gd name="connsiteY0" fmla="*/ 3963572 h 4533529"/>
              <a:gd name="connsiteX1" fmla="*/ 2031429 w 4466957"/>
              <a:gd name="connsiteY1" fmla="*/ 3973006 h 4533529"/>
              <a:gd name="connsiteX2" fmla="*/ 2038559 w 4466957"/>
              <a:gd name="connsiteY2" fmla="*/ 3975529 h 4533529"/>
              <a:gd name="connsiteX3" fmla="*/ 2038778 w 4466957"/>
              <a:gd name="connsiteY3" fmla="*/ 3963572 h 4533529"/>
              <a:gd name="connsiteX4" fmla="*/ 1952174 w 4466957"/>
              <a:gd name="connsiteY4" fmla="*/ 3924913 h 4533529"/>
              <a:gd name="connsiteX5" fmla="*/ 1883343 w 4466957"/>
              <a:gd name="connsiteY5" fmla="*/ 3960733 h 4533529"/>
              <a:gd name="connsiteX6" fmla="*/ 1874736 w 4466957"/>
              <a:gd name="connsiteY6" fmla="*/ 3973732 h 4533529"/>
              <a:gd name="connsiteX7" fmla="*/ 1880549 w 4466957"/>
              <a:gd name="connsiteY7" fmla="*/ 3982808 h 4533529"/>
              <a:gd name="connsiteX8" fmla="*/ 1897385 w 4466957"/>
              <a:gd name="connsiteY8" fmla="*/ 3977735 h 4533529"/>
              <a:gd name="connsiteX9" fmla="*/ 1929257 w 4466957"/>
              <a:gd name="connsiteY9" fmla="*/ 3959926 h 4533529"/>
              <a:gd name="connsiteX10" fmla="*/ 1960345 w 4466957"/>
              <a:gd name="connsiteY10" fmla="*/ 3935826 h 4533529"/>
              <a:gd name="connsiteX11" fmla="*/ 1963911 w 4466957"/>
              <a:gd name="connsiteY11" fmla="*/ 3937088 h 4533529"/>
              <a:gd name="connsiteX12" fmla="*/ 1959304 w 4466957"/>
              <a:gd name="connsiteY12" fmla="*/ 3927436 h 4533529"/>
              <a:gd name="connsiteX13" fmla="*/ 2310987 w 4466957"/>
              <a:gd name="connsiteY13" fmla="*/ 3715735 h 4533529"/>
              <a:gd name="connsiteX14" fmla="*/ 2299569 w 4466957"/>
              <a:gd name="connsiteY14" fmla="*/ 3725275 h 4533529"/>
              <a:gd name="connsiteX15" fmla="*/ 2296662 w 4466957"/>
              <a:gd name="connsiteY15" fmla="*/ 3726582 h 4533529"/>
              <a:gd name="connsiteX16" fmla="*/ 2295433 w 4466957"/>
              <a:gd name="connsiteY16" fmla="*/ 3725623 h 4533529"/>
              <a:gd name="connsiteX17" fmla="*/ 2303968 w 4466957"/>
              <a:gd name="connsiteY17" fmla="*/ 3717091 h 4533529"/>
              <a:gd name="connsiteX18" fmla="*/ 2536720 w 4466957"/>
              <a:gd name="connsiteY18" fmla="*/ 3706597 h 4533529"/>
              <a:gd name="connsiteX19" fmla="*/ 2530135 w 4466957"/>
              <a:gd name="connsiteY19" fmla="*/ 3708492 h 4533529"/>
              <a:gd name="connsiteX20" fmla="*/ 2533699 w 4466957"/>
              <a:gd name="connsiteY20" fmla="*/ 3709753 h 4533529"/>
              <a:gd name="connsiteX21" fmla="*/ 3220729 w 4466957"/>
              <a:gd name="connsiteY21" fmla="*/ 3693133 h 4533529"/>
              <a:gd name="connsiteX22" fmla="*/ 3227613 w 4466957"/>
              <a:gd name="connsiteY22" fmla="*/ 3698046 h 4533529"/>
              <a:gd name="connsiteX23" fmla="*/ 3234768 w 4466957"/>
              <a:gd name="connsiteY23" fmla="*/ 3707307 h 4533529"/>
              <a:gd name="connsiteX24" fmla="*/ 3226437 w 4466957"/>
              <a:gd name="connsiteY24" fmla="*/ 3705517 h 4533529"/>
              <a:gd name="connsiteX25" fmla="*/ 3221421 w 4466957"/>
              <a:gd name="connsiteY25" fmla="*/ 3700900 h 4533529"/>
              <a:gd name="connsiteX26" fmla="*/ 3216406 w 4466957"/>
              <a:gd name="connsiteY26" fmla="*/ 3696282 h 4533529"/>
              <a:gd name="connsiteX27" fmla="*/ 3220141 w 4466957"/>
              <a:gd name="connsiteY27" fmla="*/ 3696870 h 4533529"/>
              <a:gd name="connsiteX28" fmla="*/ 2367250 w 4466957"/>
              <a:gd name="connsiteY28" fmla="*/ 3675694 h 4533529"/>
              <a:gd name="connsiteX29" fmla="*/ 2354863 w 4466957"/>
              <a:gd name="connsiteY29" fmla="*/ 3682360 h 4533529"/>
              <a:gd name="connsiteX30" fmla="*/ 2347952 w 4466957"/>
              <a:gd name="connsiteY30" fmla="*/ 3691970 h 4533529"/>
              <a:gd name="connsiteX31" fmla="*/ 2343719 w 4466957"/>
              <a:gd name="connsiteY31" fmla="*/ 3702525 h 4533529"/>
              <a:gd name="connsiteX32" fmla="*/ 2339929 w 4466957"/>
              <a:gd name="connsiteY32" fmla="*/ 3713237 h 4533529"/>
              <a:gd name="connsiteX33" fmla="*/ 2357979 w 4466957"/>
              <a:gd name="connsiteY33" fmla="*/ 3707569 h 4533529"/>
              <a:gd name="connsiteX34" fmla="*/ 2368898 w 4466957"/>
              <a:gd name="connsiteY34" fmla="*/ 3699380 h 4533529"/>
              <a:gd name="connsiteX35" fmla="*/ 2374574 w 4466957"/>
              <a:gd name="connsiteY35" fmla="*/ 3691843 h 4533529"/>
              <a:gd name="connsiteX36" fmla="*/ 2373951 w 4466957"/>
              <a:gd name="connsiteY36" fmla="*/ 3685096 h 4533529"/>
              <a:gd name="connsiteX37" fmla="*/ 2367250 w 4466957"/>
              <a:gd name="connsiteY37" fmla="*/ 3675694 h 4533529"/>
              <a:gd name="connsiteX38" fmla="*/ 2666823 w 4466957"/>
              <a:gd name="connsiteY38" fmla="*/ 3641462 h 4533529"/>
              <a:gd name="connsiteX39" fmla="*/ 2665342 w 4466957"/>
              <a:gd name="connsiteY39" fmla="*/ 3643773 h 4533529"/>
              <a:gd name="connsiteX40" fmla="*/ 2663439 w 4466957"/>
              <a:gd name="connsiteY40" fmla="*/ 3643304 h 4533529"/>
              <a:gd name="connsiteX41" fmla="*/ 2665183 w 4466957"/>
              <a:gd name="connsiteY41" fmla="*/ 3641906 h 4533529"/>
              <a:gd name="connsiteX42" fmla="*/ 2974044 w 4466957"/>
              <a:gd name="connsiteY42" fmla="*/ 3523183 h 4533529"/>
              <a:gd name="connsiteX43" fmla="*/ 2979518 w 4466957"/>
              <a:gd name="connsiteY43" fmla="*/ 3525001 h 4533529"/>
              <a:gd name="connsiteX44" fmla="*/ 3051989 w 4466957"/>
              <a:gd name="connsiteY44" fmla="*/ 3574692 h 4533529"/>
              <a:gd name="connsiteX45" fmla="*/ 3063666 w 4466957"/>
              <a:gd name="connsiteY45" fmla="*/ 3584667 h 4533529"/>
              <a:gd name="connsiteX46" fmla="*/ 3063802 w 4466957"/>
              <a:gd name="connsiteY46" fmla="*/ 3595693 h 4533529"/>
              <a:gd name="connsiteX47" fmla="*/ 3055910 w 4466957"/>
              <a:gd name="connsiteY47" fmla="*/ 3597802 h 4533529"/>
              <a:gd name="connsiteX48" fmla="*/ 3048460 w 4466957"/>
              <a:gd name="connsiteY48" fmla="*/ 3597106 h 4533529"/>
              <a:gd name="connsiteX49" fmla="*/ 3035632 w 4466957"/>
              <a:gd name="connsiteY49" fmla="*/ 3588388 h 4533529"/>
              <a:gd name="connsiteX50" fmla="*/ 3018024 w 4466957"/>
              <a:gd name="connsiteY50" fmla="*/ 3573174 h 4533529"/>
              <a:gd name="connsiteX51" fmla="*/ 3015451 w 4466957"/>
              <a:gd name="connsiteY51" fmla="*/ 3565113 h 4533529"/>
              <a:gd name="connsiteX52" fmla="*/ 2974595 w 4466957"/>
              <a:gd name="connsiteY52" fmla="*/ 3531882 h 4533529"/>
              <a:gd name="connsiteX53" fmla="*/ 2970919 w 4466957"/>
              <a:gd name="connsiteY53" fmla="*/ 3530827 h 4533529"/>
              <a:gd name="connsiteX54" fmla="*/ 2967686 w 4466957"/>
              <a:gd name="connsiteY54" fmla="*/ 3526968 h 4533529"/>
              <a:gd name="connsiteX55" fmla="*/ 2974044 w 4466957"/>
              <a:gd name="connsiteY55" fmla="*/ 3523183 h 4533529"/>
              <a:gd name="connsiteX56" fmla="*/ 3009352 w 4466957"/>
              <a:gd name="connsiteY56" fmla="*/ 3494571 h 4533529"/>
              <a:gd name="connsiteX57" fmla="*/ 3001722 w 4466957"/>
              <a:gd name="connsiteY57" fmla="*/ 3497958 h 4533529"/>
              <a:gd name="connsiteX58" fmla="*/ 2979270 w 4466957"/>
              <a:gd name="connsiteY58" fmla="*/ 3507566 h 4533529"/>
              <a:gd name="connsiteX59" fmla="*/ 2948634 w 4466957"/>
              <a:gd name="connsiteY59" fmla="*/ 3523303 h 4533529"/>
              <a:gd name="connsiteX60" fmla="*/ 2924554 w 4466957"/>
              <a:gd name="connsiteY60" fmla="*/ 3536092 h 4533529"/>
              <a:gd name="connsiteX61" fmla="*/ 2930879 w 4466957"/>
              <a:gd name="connsiteY61" fmla="*/ 3540314 h 4533529"/>
              <a:gd name="connsiteX62" fmla="*/ 2977071 w 4466957"/>
              <a:gd name="connsiteY62" fmla="*/ 3578209 h 4533529"/>
              <a:gd name="connsiteX63" fmla="*/ 3000123 w 4466957"/>
              <a:gd name="connsiteY63" fmla="*/ 3635434 h 4533529"/>
              <a:gd name="connsiteX64" fmla="*/ 3009566 w 4466957"/>
              <a:gd name="connsiteY64" fmla="*/ 3648406 h 4533529"/>
              <a:gd name="connsiteX65" fmla="*/ 3011330 w 4466957"/>
              <a:gd name="connsiteY65" fmla="*/ 3637199 h 4533529"/>
              <a:gd name="connsiteX66" fmla="*/ 3017860 w 4466957"/>
              <a:gd name="connsiteY66" fmla="*/ 3620042 h 4533529"/>
              <a:gd name="connsiteX67" fmla="*/ 3023506 w 4466957"/>
              <a:gd name="connsiteY67" fmla="*/ 3608490 h 4533529"/>
              <a:gd name="connsiteX68" fmla="*/ 3043948 w 4466957"/>
              <a:gd name="connsiteY68" fmla="*/ 3600223 h 4533529"/>
              <a:gd name="connsiteX69" fmla="*/ 3097629 w 4466957"/>
              <a:gd name="connsiteY69" fmla="*/ 3623988 h 4533529"/>
              <a:gd name="connsiteX70" fmla="*/ 3124954 w 4466957"/>
              <a:gd name="connsiteY70" fmla="*/ 3620634 h 4533529"/>
              <a:gd name="connsiteX71" fmla="*/ 3139258 w 4466957"/>
              <a:gd name="connsiteY71" fmla="*/ 3620970 h 4533529"/>
              <a:gd name="connsiteX72" fmla="*/ 3146192 w 4466957"/>
              <a:gd name="connsiteY72" fmla="*/ 3631635 h 4533529"/>
              <a:gd name="connsiteX73" fmla="*/ 3193992 w 4466957"/>
              <a:gd name="connsiteY73" fmla="*/ 3692753 h 4533529"/>
              <a:gd name="connsiteX74" fmla="*/ 3286030 w 4466957"/>
              <a:gd name="connsiteY74" fmla="*/ 3764665 h 4533529"/>
              <a:gd name="connsiteX75" fmla="*/ 3307959 w 4466957"/>
              <a:gd name="connsiteY75" fmla="*/ 3783432 h 4533529"/>
              <a:gd name="connsiteX76" fmla="*/ 3329888 w 4466957"/>
              <a:gd name="connsiteY76" fmla="*/ 3802195 h 4533529"/>
              <a:gd name="connsiteX77" fmla="*/ 3356071 w 4466957"/>
              <a:gd name="connsiteY77" fmla="*/ 3827372 h 4533529"/>
              <a:gd name="connsiteX78" fmla="*/ 3379453 w 4466957"/>
              <a:gd name="connsiteY78" fmla="*/ 3852108 h 4533529"/>
              <a:gd name="connsiteX79" fmla="*/ 3414044 w 4466957"/>
              <a:gd name="connsiteY79" fmla="*/ 3887701 h 4533529"/>
              <a:gd name="connsiteX80" fmla="*/ 3452607 w 4466957"/>
              <a:gd name="connsiteY80" fmla="*/ 3898080 h 4533529"/>
              <a:gd name="connsiteX81" fmla="*/ 3460077 w 4466957"/>
              <a:gd name="connsiteY81" fmla="*/ 3899256 h 4533529"/>
              <a:gd name="connsiteX82" fmla="*/ 3458693 w 4466957"/>
              <a:gd name="connsiteY82" fmla="*/ 3883727 h 4533529"/>
              <a:gd name="connsiteX83" fmla="*/ 3354829 w 4466957"/>
              <a:gd name="connsiteY83" fmla="*/ 3741045 h 4533529"/>
              <a:gd name="connsiteX84" fmla="*/ 3334768 w 4466957"/>
              <a:gd name="connsiteY84" fmla="*/ 3722571 h 4533529"/>
              <a:gd name="connsiteX85" fmla="*/ 3278912 w 4466957"/>
              <a:gd name="connsiteY85" fmla="*/ 3673105 h 4533529"/>
              <a:gd name="connsiteX86" fmla="*/ 3218933 w 4466957"/>
              <a:gd name="connsiteY86" fmla="*/ 3631602 h 4533529"/>
              <a:gd name="connsiteX87" fmla="*/ 3100744 w 4466957"/>
              <a:gd name="connsiteY87" fmla="*/ 3555572 h 4533529"/>
              <a:gd name="connsiteX88" fmla="*/ 3033193 w 4466957"/>
              <a:gd name="connsiteY88" fmla="*/ 3510485 h 4533529"/>
              <a:gd name="connsiteX89" fmla="*/ 2625219 w 4466957"/>
              <a:gd name="connsiteY89" fmla="*/ 3487894 h 4533529"/>
              <a:gd name="connsiteX90" fmla="*/ 2615462 w 4466957"/>
              <a:gd name="connsiteY90" fmla="*/ 3489965 h 4533529"/>
              <a:gd name="connsiteX91" fmla="*/ 2582194 w 4466957"/>
              <a:gd name="connsiteY91" fmla="*/ 3501795 h 4533529"/>
              <a:gd name="connsiteX92" fmla="*/ 2544528 w 4466957"/>
              <a:gd name="connsiteY92" fmla="*/ 3509056 h 4533529"/>
              <a:gd name="connsiteX93" fmla="*/ 2513991 w 4466957"/>
              <a:gd name="connsiteY93" fmla="*/ 3518839 h 4533529"/>
              <a:gd name="connsiteX94" fmla="*/ 2484067 w 4466957"/>
              <a:gd name="connsiteY94" fmla="*/ 3543902 h 4533529"/>
              <a:gd name="connsiteX95" fmla="*/ 2458442 w 4466957"/>
              <a:gd name="connsiteY95" fmla="*/ 3570987 h 4533529"/>
              <a:gd name="connsiteX96" fmla="*/ 2413596 w 4466957"/>
              <a:gd name="connsiteY96" fmla="*/ 3597118 h 4533529"/>
              <a:gd name="connsiteX97" fmla="*/ 2371462 w 4466957"/>
              <a:gd name="connsiteY97" fmla="*/ 3624100 h 4533529"/>
              <a:gd name="connsiteX98" fmla="*/ 2339521 w 4466957"/>
              <a:gd name="connsiteY98" fmla="*/ 3639271 h 4533529"/>
              <a:gd name="connsiteX99" fmla="*/ 2307715 w 4466957"/>
              <a:gd name="connsiteY99" fmla="*/ 3645552 h 4533529"/>
              <a:gd name="connsiteX100" fmla="*/ 2272650 w 4466957"/>
              <a:gd name="connsiteY100" fmla="*/ 3652908 h 4533529"/>
              <a:gd name="connsiteX101" fmla="*/ 2119244 w 4466957"/>
              <a:gd name="connsiteY101" fmla="*/ 3745699 h 4533529"/>
              <a:gd name="connsiteX102" fmla="*/ 2079045 w 4466957"/>
              <a:gd name="connsiteY102" fmla="*/ 3768020 h 4533529"/>
              <a:gd name="connsiteX103" fmla="*/ 2067227 w 4466957"/>
              <a:gd name="connsiteY103" fmla="*/ 3781097 h 4533529"/>
              <a:gd name="connsiteX104" fmla="*/ 2063498 w 4466957"/>
              <a:gd name="connsiteY104" fmla="*/ 3788804 h 4533529"/>
              <a:gd name="connsiteX105" fmla="*/ 2067009 w 4466957"/>
              <a:gd name="connsiteY105" fmla="*/ 3793054 h 4533529"/>
              <a:gd name="connsiteX106" fmla="*/ 2073193 w 4466957"/>
              <a:gd name="connsiteY106" fmla="*/ 3798251 h 4533529"/>
              <a:gd name="connsiteX107" fmla="*/ 2081269 w 4466957"/>
              <a:gd name="connsiteY107" fmla="*/ 3798099 h 4533529"/>
              <a:gd name="connsiteX108" fmla="*/ 2147576 w 4466957"/>
              <a:gd name="connsiteY108" fmla="*/ 3769408 h 4533529"/>
              <a:gd name="connsiteX109" fmla="*/ 2183875 w 4466957"/>
              <a:gd name="connsiteY109" fmla="*/ 3754671 h 4533529"/>
              <a:gd name="connsiteX110" fmla="*/ 2220794 w 4466957"/>
              <a:gd name="connsiteY110" fmla="*/ 3755197 h 4533529"/>
              <a:gd name="connsiteX111" fmla="*/ 2247102 w 4466957"/>
              <a:gd name="connsiteY111" fmla="*/ 3748860 h 4533529"/>
              <a:gd name="connsiteX112" fmla="*/ 2296662 w 4466957"/>
              <a:gd name="connsiteY112" fmla="*/ 3726582 h 4533529"/>
              <a:gd name="connsiteX113" fmla="*/ 2302509 w 4466957"/>
              <a:gd name="connsiteY113" fmla="*/ 3731138 h 4533529"/>
              <a:gd name="connsiteX114" fmla="*/ 2316825 w 4466957"/>
              <a:gd name="connsiteY114" fmla="*/ 3733190 h 4533529"/>
              <a:gd name="connsiteX115" fmla="*/ 2322918 w 4466957"/>
              <a:gd name="connsiteY115" fmla="*/ 3727309 h 4533529"/>
              <a:gd name="connsiteX116" fmla="*/ 2330271 w 4466957"/>
              <a:gd name="connsiteY116" fmla="*/ 3717856 h 4533529"/>
              <a:gd name="connsiteX117" fmla="*/ 2319575 w 4466957"/>
              <a:gd name="connsiteY117" fmla="*/ 3714073 h 4533529"/>
              <a:gd name="connsiteX118" fmla="*/ 2310987 w 4466957"/>
              <a:gd name="connsiteY118" fmla="*/ 3715735 h 4533529"/>
              <a:gd name="connsiteX119" fmla="*/ 2345127 w 4466957"/>
              <a:gd name="connsiteY119" fmla="*/ 3687203 h 4533529"/>
              <a:gd name="connsiteX120" fmla="*/ 2352480 w 4466957"/>
              <a:gd name="connsiteY120" fmla="*/ 3677762 h 4533529"/>
              <a:gd name="connsiteX121" fmla="*/ 2357408 w 4466957"/>
              <a:gd name="connsiteY121" fmla="*/ 3675166 h 4533529"/>
              <a:gd name="connsiteX122" fmla="*/ 2368321 w 4466957"/>
              <a:gd name="connsiteY122" fmla="*/ 3666991 h 4533529"/>
              <a:gd name="connsiteX123" fmla="*/ 2386366 w 4466957"/>
              <a:gd name="connsiteY123" fmla="*/ 3661343 h 4533529"/>
              <a:gd name="connsiteX124" fmla="*/ 2454909 w 4466957"/>
              <a:gd name="connsiteY124" fmla="*/ 3637670 h 4533529"/>
              <a:gd name="connsiteX125" fmla="*/ 2482508 w 4466957"/>
              <a:gd name="connsiteY125" fmla="*/ 3622014 h 4533529"/>
              <a:gd name="connsiteX126" fmla="*/ 2509167 w 4466957"/>
              <a:gd name="connsiteY126" fmla="*/ 3609015 h 4533529"/>
              <a:gd name="connsiteX127" fmla="*/ 2579851 w 4466957"/>
              <a:gd name="connsiteY127" fmla="*/ 3579291 h 4533529"/>
              <a:gd name="connsiteX128" fmla="*/ 2623184 w 4466957"/>
              <a:gd name="connsiteY128" fmla="*/ 3524830 h 4533529"/>
              <a:gd name="connsiteX129" fmla="*/ 2629405 w 4466957"/>
              <a:gd name="connsiteY129" fmla="*/ 3520003 h 4533529"/>
              <a:gd name="connsiteX130" fmla="*/ 2640194 w 4466957"/>
              <a:gd name="connsiteY130" fmla="*/ 3510764 h 4533529"/>
              <a:gd name="connsiteX131" fmla="*/ 2645218 w 4466957"/>
              <a:gd name="connsiteY131" fmla="*/ 3497980 h 4533529"/>
              <a:gd name="connsiteX132" fmla="*/ 2639378 w 4466957"/>
              <a:gd name="connsiteY132" fmla="*/ 3490392 h 4533529"/>
              <a:gd name="connsiteX133" fmla="*/ 2625219 w 4466957"/>
              <a:gd name="connsiteY133" fmla="*/ 3487894 h 4533529"/>
              <a:gd name="connsiteX134" fmla="*/ 3105635 w 4466957"/>
              <a:gd name="connsiteY134" fmla="*/ 3451560 h 4533529"/>
              <a:gd name="connsiteX135" fmla="*/ 3101654 w 4466957"/>
              <a:gd name="connsiteY135" fmla="*/ 3453589 h 4533529"/>
              <a:gd name="connsiteX136" fmla="*/ 3099991 w 4466957"/>
              <a:gd name="connsiteY136" fmla="*/ 3454328 h 4533529"/>
              <a:gd name="connsiteX137" fmla="*/ 3101020 w 4466957"/>
              <a:gd name="connsiteY137" fmla="*/ 3456563 h 4533529"/>
              <a:gd name="connsiteX138" fmla="*/ 3108491 w 4466957"/>
              <a:gd name="connsiteY138" fmla="*/ 3457739 h 4533529"/>
              <a:gd name="connsiteX139" fmla="*/ 3105343 w 4466957"/>
              <a:gd name="connsiteY139" fmla="*/ 3453414 h 4533529"/>
              <a:gd name="connsiteX140" fmla="*/ 2756204 w 4466957"/>
              <a:gd name="connsiteY140" fmla="*/ 3443622 h 4533529"/>
              <a:gd name="connsiteX141" fmla="*/ 2736879 w 4466957"/>
              <a:gd name="connsiteY141" fmla="*/ 3452891 h 4533529"/>
              <a:gd name="connsiteX142" fmla="*/ 2733314 w 4466957"/>
              <a:gd name="connsiteY142" fmla="*/ 3451630 h 4533529"/>
              <a:gd name="connsiteX143" fmla="*/ 2730042 w 4466957"/>
              <a:gd name="connsiteY143" fmla="*/ 3459463 h 4533529"/>
              <a:gd name="connsiteX144" fmla="*/ 2734311 w 4466957"/>
              <a:gd name="connsiteY144" fmla="*/ 3462894 h 4533529"/>
              <a:gd name="connsiteX145" fmla="*/ 2748012 w 4466957"/>
              <a:gd name="connsiteY145" fmla="*/ 3461758 h 4533529"/>
              <a:gd name="connsiteX146" fmla="*/ 2750327 w 4466957"/>
              <a:gd name="connsiteY146" fmla="*/ 3461170 h 4533529"/>
              <a:gd name="connsiteX147" fmla="*/ 2764296 w 4466957"/>
              <a:gd name="connsiteY147" fmla="*/ 3450510 h 4533529"/>
              <a:gd name="connsiteX148" fmla="*/ 2756204 w 4466957"/>
              <a:gd name="connsiteY148" fmla="*/ 3443622 h 4533529"/>
              <a:gd name="connsiteX149" fmla="*/ 1079540 w 4466957"/>
              <a:gd name="connsiteY149" fmla="*/ 3375605 h 4533529"/>
              <a:gd name="connsiteX150" fmla="*/ 1078279 w 4466957"/>
              <a:gd name="connsiteY150" fmla="*/ 3379170 h 4533529"/>
              <a:gd name="connsiteX151" fmla="*/ 1081845 w 4466957"/>
              <a:gd name="connsiteY151" fmla="*/ 3380431 h 4533529"/>
              <a:gd name="connsiteX152" fmla="*/ 1075756 w 4466957"/>
              <a:gd name="connsiteY152" fmla="*/ 3386301 h 4533529"/>
              <a:gd name="connsiteX153" fmla="*/ 1065344 w 4466957"/>
              <a:gd name="connsiteY153" fmla="*/ 3391642 h 4533529"/>
              <a:gd name="connsiteX154" fmla="*/ 1068627 w 4466957"/>
              <a:gd name="connsiteY154" fmla="*/ 3383779 h 4533529"/>
              <a:gd name="connsiteX155" fmla="*/ 1074082 w 4466957"/>
              <a:gd name="connsiteY155" fmla="*/ 3379692 h 4533529"/>
              <a:gd name="connsiteX156" fmla="*/ 1079540 w 4466957"/>
              <a:gd name="connsiteY156" fmla="*/ 3375605 h 4533529"/>
              <a:gd name="connsiteX157" fmla="*/ 3010133 w 4466957"/>
              <a:gd name="connsiteY157" fmla="*/ 3309702 h 4533529"/>
              <a:gd name="connsiteX158" fmla="*/ 3002754 w 4466957"/>
              <a:gd name="connsiteY158" fmla="*/ 3316081 h 4533529"/>
              <a:gd name="connsiteX159" fmla="*/ 3022823 w 4466957"/>
              <a:gd name="connsiteY159" fmla="*/ 3324918 h 4533529"/>
              <a:gd name="connsiteX160" fmla="*/ 3033069 w 4466957"/>
              <a:gd name="connsiteY160" fmla="*/ 3329246 h 4533529"/>
              <a:gd name="connsiteX161" fmla="*/ 3027929 w 4466957"/>
              <a:gd name="connsiteY161" fmla="*/ 3318247 h 4533529"/>
              <a:gd name="connsiteX162" fmla="*/ 3010133 w 4466957"/>
              <a:gd name="connsiteY162" fmla="*/ 3309702 h 4533529"/>
              <a:gd name="connsiteX163" fmla="*/ 1346227 w 4466957"/>
              <a:gd name="connsiteY163" fmla="*/ 3303481 h 4533529"/>
              <a:gd name="connsiteX164" fmla="*/ 1336313 w 4466957"/>
              <a:gd name="connsiteY164" fmla="*/ 3305990 h 4533529"/>
              <a:gd name="connsiteX165" fmla="*/ 1333791 w 4466957"/>
              <a:gd name="connsiteY165" fmla="*/ 3313120 h 4533529"/>
              <a:gd name="connsiteX166" fmla="*/ 1338619 w 4466957"/>
              <a:gd name="connsiteY166" fmla="*/ 3310816 h 4533529"/>
              <a:gd name="connsiteX167" fmla="*/ 1345749 w 4466957"/>
              <a:gd name="connsiteY167" fmla="*/ 3313338 h 4533529"/>
              <a:gd name="connsiteX168" fmla="*/ 1347010 w 4466957"/>
              <a:gd name="connsiteY168" fmla="*/ 3309774 h 4533529"/>
              <a:gd name="connsiteX169" fmla="*/ 1346227 w 4466957"/>
              <a:gd name="connsiteY169" fmla="*/ 3303481 h 4533529"/>
              <a:gd name="connsiteX170" fmla="*/ 3764278 w 4466957"/>
              <a:gd name="connsiteY170" fmla="*/ 3245532 h 4533529"/>
              <a:gd name="connsiteX171" fmla="*/ 3772226 w 4466957"/>
              <a:gd name="connsiteY171" fmla="*/ 3248426 h 4533529"/>
              <a:gd name="connsiteX172" fmla="*/ 3781596 w 4466957"/>
              <a:gd name="connsiteY172" fmla="*/ 3255437 h 4533529"/>
              <a:gd name="connsiteX173" fmla="*/ 3773090 w 4466957"/>
              <a:gd name="connsiteY173" fmla="*/ 3255939 h 4533529"/>
              <a:gd name="connsiteX174" fmla="*/ 3767022 w 4466957"/>
              <a:gd name="connsiteY174" fmla="*/ 3252831 h 4533529"/>
              <a:gd name="connsiteX175" fmla="*/ 3760955 w 4466957"/>
              <a:gd name="connsiteY175" fmla="*/ 3249722 h 4533529"/>
              <a:gd name="connsiteX176" fmla="*/ 3764711 w 4466957"/>
              <a:gd name="connsiteY176" fmla="*/ 3249290 h 4533529"/>
              <a:gd name="connsiteX177" fmla="*/ 1344663 w 4466957"/>
              <a:gd name="connsiteY177" fmla="*/ 3232160 h 4533529"/>
              <a:gd name="connsiteX178" fmla="*/ 1333043 w 4466957"/>
              <a:gd name="connsiteY178" fmla="*/ 3237105 h 4533529"/>
              <a:gd name="connsiteX179" fmla="*/ 1325739 w 4466957"/>
              <a:gd name="connsiteY179" fmla="*/ 3246592 h 4533529"/>
              <a:gd name="connsiteX180" fmla="*/ 1332757 w 4466957"/>
              <a:gd name="connsiteY180" fmla="*/ 3249075 h 4533529"/>
              <a:gd name="connsiteX181" fmla="*/ 1340061 w 4466957"/>
              <a:gd name="connsiteY181" fmla="*/ 3239588 h 4533529"/>
              <a:gd name="connsiteX182" fmla="*/ 1344663 w 4466957"/>
              <a:gd name="connsiteY182" fmla="*/ 3232160 h 4533529"/>
              <a:gd name="connsiteX183" fmla="*/ 1480059 w 4466957"/>
              <a:gd name="connsiteY183" fmla="*/ 3228480 h 4533529"/>
              <a:gd name="connsiteX184" fmla="*/ 1463058 w 4466957"/>
              <a:gd name="connsiteY184" fmla="*/ 3242521 h 4533529"/>
              <a:gd name="connsiteX185" fmla="*/ 1456751 w 4466957"/>
              <a:gd name="connsiteY185" fmla="*/ 3260350 h 4533529"/>
              <a:gd name="connsiteX186" fmla="*/ 1467447 w 4466957"/>
              <a:gd name="connsiteY186" fmla="*/ 3264133 h 4533529"/>
              <a:gd name="connsiteX187" fmla="*/ 1490756 w 4466957"/>
              <a:gd name="connsiteY187" fmla="*/ 3232264 h 4533529"/>
              <a:gd name="connsiteX188" fmla="*/ 2848623 w 4466957"/>
              <a:gd name="connsiteY188" fmla="*/ 3221734 h 4533529"/>
              <a:gd name="connsiteX189" fmla="*/ 2830724 w 4466957"/>
              <a:gd name="connsiteY189" fmla="*/ 3231244 h 4533529"/>
              <a:gd name="connsiteX190" fmla="*/ 2812664 w 4466957"/>
              <a:gd name="connsiteY190" fmla="*/ 3236889 h 4533529"/>
              <a:gd name="connsiteX191" fmla="*/ 2805312 w 4466957"/>
              <a:gd name="connsiteY191" fmla="*/ 3241062 h 4533529"/>
              <a:gd name="connsiteX192" fmla="*/ 2806942 w 4466957"/>
              <a:gd name="connsiteY192" fmla="*/ 3245621 h 4533529"/>
              <a:gd name="connsiteX193" fmla="*/ 2889673 w 4466957"/>
              <a:gd name="connsiteY193" fmla="*/ 3266286 h 4533529"/>
              <a:gd name="connsiteX194" fmla="*/ 2939295 w 4466957"/>
              <a:gd name="connsiteY194" fmla="*/ 3288136 h 4533529"/>
              <a:gd name="connsiteX195" fmla="*/ 2940782 w 4466957"/>
              <a:gd name="connsiteY195" fmla="*/ 3285386 h 4533529"/>
              <a:gd name="connsiteX196" fmla="*/ 2939769 w 4466957"/>
              <a:gd name="connsiteY196" fmla="*/ 3276613 h 4533529"/>
              <a:gd name="connsiteX197" fmla="*/ 2935071 w 4466957"/>
              <a:gd name="connsiteY197" fmla="*/ 3273002 h 4533529"/>
              <a:gd name="connsiteX198" fmla="*/ 2907520 w 4466957"/>
              <a:gd name="connsiteY198" fmla="*/ 3253351 h 4533529"/>
              <a:gd name="connsiteX199" fmla="*/ 2911256 w 4466957"/>
              <a:gd name="connsiteY199" fmla="*/ 3253940 h 4533529"/>
              <a:gd name="connsiteX200" fmla="*/ 2868163 w 4466957"/>
              <a:gd name="connsiteY200" fmla="*/ 3235671 h 4533529"/>
              <a:gd name="connsiteX201" fmla="*/ 2627182 w 4466957"/>
              <a:gd name="connsiteY201" fmla="*/ 3208465 h 4533529"/>
              <a:gd name="connsiteX202" fmla="*/ 2624464 w 4466957"/>
              <a:gd name="connsiteY202" fmla="*/ 3211103 h 4533529"/>
              <a:gd name="connsiteX203" fmla="*/ 2624897 w 4466957"/>
              <a:gd name="connsiteY203" fmla="*/ 3211129 h 4533529"/>
              <a:gd name="connsiteX204" fmla="*/ 2628703 w 4466957"/>
              <a:gd name="connsiteY204" fmla="*/ 3209284 h 4533529"/>
              <a:gd name="connsiteX205" fmla="*/ 2805508 w 4466957"/>
              <a:gd name="connsiteY205" fmla="*/ 3195676 h 4533529"/>
              <a:gd name="connsiteX206" fmla="*/ 2797521 w 4466957"/>
              <a:gd name="connsiteY206" fmla="*/ 3197751 h 4533529"/>
              <a:gd name="connsiteX207" fmla="*/ 2795168 w 4466957"/>
              <a:gd name="connsiteY207" fmla="*/ 3212695 h 4533529"/>
              <a:gd name="connsiteX208" fmla="*/ 2797360 w 4466957"/>
              <a:gd name="connsiteY208" fmla="*/ 3218823 h 4533529"/>
              <a:gd name="connsiteX209" fmla="*/ 2825918 w 4466957"/>
              <a:gd name="connsiteY209" fmla="*/ 3205742 h 4533529"/>
              <a:gd name="connsiteX210" fmla="*/ 2819727 w 4466957"/>
              <a:gd name="connsiteY210" fmla="*/ 3202687 h 4533529"/>
              <a:gd name="connsiteX211" fmla="*/ 2813058 w 4466957"/>
              <a:gd name="connsiteY211" fmla="*/ 3196388 h 4533529"/>
              <a:gd name="connsiteX212" fmla="*/ 2805508 w 4466957"/>
              <a:gd name="connsiteY212" fmla="*/ 3195676 h 4533529"/>
              <a:gd name="connsiteX213" fmla="*/ 1291472 w 4466957"/>
              <a:gd name="connsiteY213" fmla="*/ 3162032 h 4533529"/>
              <a:gd name="connsiteX214" fmla="*/ 1294030 w 4466957"/>
              <a:gd name="connsiteY214" fmla="*/ 3168975 h 4533529"/>
              <a:gd name="connsiteX215" fmla="*/ 1291241 w 4466957"/>
              <a:gd name="connsiteY215" fmla="*/ 3174024 h 4533529"/>
              <a:gd name="connsiteX216" fmla="*/ 1229139 w 4466957"/>
              <a:gd name="connsiteY216" fmla="*/ 3236189 h 4533529"/>
              <a:gd name="connsiteX217" fmla="*/ 1217197 w 4466957"/>
              <a:gd name="connsiteY217" fmla="*/ 3245845 h 4533529"/>
              <a:gd name="connsiteX218" fmla="*/ 1206333 w 4466957"/>
              <a:gd name="connsiteY218" fmla="*/ 3243963 h 4533529"/>
              <a:gd name="connsiteX219" fmla="*/ 1205703 w 4466957"/>
              <a:gd name="connsiteY219" fmla="*/ 3235820 h 4533529"/>
              <a:gd name="connsiteX220" fmla="*/ 1207747 w 4466957"/>
              <a:gd name="connsiteY220" fmla="*/ 3228621 h 4533529"/>
              <a:gd name="connsiteX221" fmla="*/ 1218665 w 4466957"/>
              <a:gd name="connsiteY221" fmla="*/ 3217605 h 4533529"/>
              <a:gd name="connsiteX222" fmla="*/ 1236841 w 4466957"/>
              <a:gd name="connsiteY222" fmla="*/ 3203075 h 4533529"/>
              <a:gd name="connsiteX223" fmla="*/ 1245237 w 4466957"/>
              <a:gd name="connsiteY223" fmla="*/ 3202018 h 4533529"/>
              <a:gd name="connsiteX224" fmla="*/ 1285377 w 4466957"/>
              <a:gd name="connsiteY224" fmla="*/ 3167926 h 4533529"/>
              <a:gd name="connsiteX225" fmla="*/ 1287086 w 4466957"/>
              <a:gd name="connsiteY225" fmla="*/ 3164504 h 4533529"/>
              <a:gd name="connsiteX226" fmla="*/ 1291472 w 4466957"/>
              <a:gd name="connsiteY226" fmla="*/ 3162032 h 4533529"/>
              <a:gd name="connsiteX227" fmla="*/ 2674092 w 4466957"/>
              <a:gd name="connsiteY227" fmla="*/ 3161303 h 4533529"/>
              <a:gd name="connsiteX228" fmla="*/ 2656406 w 4466957"/>
              <a:gd name="connsiteY228" fmla="*/ 3179285 h 4533529"/>
              <a:gd name="connsiteX229" fmla="*/ 2671729 w 4466957"/>
              <a:gd name="connsiteY229" fmla="*/ 3189562 h 4533529"/>
              <a:gd name="connsiteX230" fmla="*/ 2688984 w 4466957"/>
              <a:gd name="connsiteY230" fmla="*/ 3181805 h 4533529"/>
              <a:gd name="connsiteX231" fmla="*/ 2694831 w 4466957"/>
              <a:gd name="connsiteY231" fmla="*/ 3186362 h 4533529"/>
              <a:gd name="connsiteX232" fmla="*/ 2701442 w 4466957"/>
              <a:gd name="connsiteY232" fmla="*/ 3187309 h 4533529"/>
              <a:gd name="connsiteX233" fmla="*/ 2693162 w 4466957"/>
              <a:gd name="connsiteY233" fmla="*/ 3179436 h 4533529"/>
              <a:gd name="connsiteX234" fmla="*/ 2691890 w 4466957"/>
              <a:gd name="connsiteY234" fmla="*/ 3180499 h 4533529"/>
              <a:gd name="connsiteX235" fmla="*/ 2688984 w 4466957"/>
              <a:gd name="connsiteY235" fmla="*/ 3181805 h 4533529"/>
              <a:gd name="connsiteX236" fmla="*/ 2687755 w 4466957"/>
              <a:gd name="connsiteY236" fmla="*/ 3180848 h 4533529"/>
              <a:gd name="connsiteX237" fmla="*/ 2691114 w 4466957"/>
              <a:gd name="connsiteY237" fmla="*/ 3177489 h 4533529"/>
              <a:gd name="connsiteX238" fmla="*/ 3566093 w 4466957"/>
              <a:gd name="connsiteY238" fmla="*/ 3129980 h 4533529"/>
              <a:gd name="connsiteX239" fmla="*/ 3630975 w 4466957"/>
              <a:gd name="connsiteY239" fmla="*/ 3202795 h 4533529"/>
              <a:gd name="connsiteX240" fmla="*/ 3637709 w 4466957"/>
              <a:gd name="connsiteY240" fmla="*/ 3210942 h 4533529"/>
              <a:gd name="connsiteX241" fmla="*/ 3641787 w 4466957"/>
              <a:gd name="connsiteY241" fmla="*/ 3210606 h 4533529"/>
              <a:gd name="connsiteX242" fmla="*/ 3652609 w 4466957"/>
              <a:gd name="connsiteY242" fmla="*/ 3201274 h 4533529"/>
              <a:gd name="connsiteX243" fmla="*/ 3666483 w 4466957"/>
              <a:gd name="connsiteY243" fmla="*/ 3197775 h 4533529"/>
              <a:gd name="connsiteX244" fmla="*/ 3676015 w 4466957"/>
              <a:gd name="connsiteY244" fmla="*/ 3206197 h 4533529"/>
              <a:gd name="connsiteX245" fmla="*/ 3738413 w 4466957"/>
              <a:gd name="connsiteY245" fmla="*/ 3252314 h 4533529"/>
              <a:gd name="connsiteX246" fmla="*/ 3846325 w 4466957"/>
              <a:gd name="connsiteY246" fmla="*/ 3297005 h 4533529"/>
              <a:gd name="connsiteX247" fmla="*/ 3872473 w 4466957"/>
              <a:gd name="connsiteY247" fmla="*/ 3309226 h 4533529"/>
              <a:gd name="connsiteX248" fmla="*/ 3898620 w 4466957"/>
              <a:gd name="connsiteY248" fmla="*/ 3321445 h 4533529"/>
              <a:gd name="connsiteX249" fmla="*/ 3930581 w 4466957"/>
              <a:gd name="connsiteY249" fmla="*/ 3338706 h 4533529"/>
              <a:gd name="connsiteX250" fmla="*/ 3959723 w 4466957"/>
              <a:gd name="connsiteY250" fmla="*/ 3356291 h 4533529"/>
              <a:gd name="connsiteX251" fmla="*/ 4002571 w 4466957"/>
              <a:gd name="connsiteY251" fmla="*/ 3381342 h 4533529"/>
              <a:gd name="connsiteX252" fmla="*/ 4042504 w 4466957"/>
              <a:gd name="connsiteY252" fmla="*/ 3381035 h 4533529"/>
              <a:gd name="connsiteX253" fmla="*/ 4050018 w 4466957"/>
              <a:gd name="connsiteY253" fmla="*/ 3380170 h 4533529"/>
              <a:gd name="connsiteX254" fmla="*/ 4044532 w 4466957"/>
              <a:gd name="connsiteY254" fmla="*/ 3365576 h 4533529"/>
              <a:gd name="connsiteX255" fmla="*/ 3906306 w 4466957"/>
              <a:gd name="connsiteY255" fmla="*/ 3255853 h 4533529"/>
              <a:gd name="connsiteX256" fmla="*/ 3882037 w 4466957"/>
              <a:gd name="connsiteY256" fmla="*/ 3243415 h 4533529"/>
              <a:gd name="connsiteX257" fmla="*/ 3814991 w 4466957"/>
              <a:gd name="connsiteY257" fmla="*/ 3210679 h 4533529"/>
              <a:gd name="connsiteX258" fmla="*/ 3746099 w 4466957"/>
              <a:gd name="connsiteY258" fmla="*/ 3186720 h 4533529"/>
              <a:gd name="connsiteX259" fmla="*/ 3611888 w 4466957"/>
              <a:gd name="connsiteY259" fmla="*/ 3145051 h 4533529"/>
              <a:gd name="connsiteX260" fmla="*/ 1482530 w 4466957"/>
              <a:gd name="connsiteY260" fmla="*/ 3085430 h 4533529"/>
              <a:gd name="connsiteX261" fmla="*/ 1464479 w 4466957"/>
              <a:gd name="connsiteY261" fmla="*/ 3091095 h 4533529"/>
              <a:gd name="connsiteX262" fmla="*/ 1471609 w 4466957"/>
              <a:gd name="connsiteY262" fmla="*/ 3093616 h 4533529"/>
              <a:gd name="connsiteX263" fmla="*/ 1464287 w 4466957"/>
              <a:gd name="connsiteY263" fmla="*/ 3102982 h 4533529"/>
              <a:gd name="connsiteX264" fmla="*/ 1478741 w 4466957"/>
              <a:gd name="connsiteY264" fmla="*/ 3096140 h 4533529"/>
              <a:gd name="connsiteX265" fmla="*/ 3516732 w 4466957"/>
              <a:gd name="connsiteY265" fmla="*/ 3074584 h 4533529"/>
              <a:gd name="connsiteX266" fmla="*/ 3519868 w 4466957"/>
              <a:gd name="connsiteY266" fmla="*/ 3078102 h 4533529"/>
              <a:gd name="connsiteX267" fmla="*/ 3525230 w 4466957"/>
              <a:gd name="connsiteY267" fmla="*/ 3082749 h 4533529"/>
              <a:gd name="connsiteX268" fmla="*/ 3536960 w 4466957"/>
              <a:gd name="connsiteY268" fmla="*/ 3085147 h 4533529"/>
              <a:gd name="connsiteX269" fmla="*/ 3536110 w 4466957"/>
              <a:gd name="connsiteY269" fmla="*/ 3077752 h 4533529"/>
              <a:gd name="connsiteX270" fmla="*/ 3524380 w 4466957"/>
              <a:gd name="connsiteY270" fmla="*/ 3075354 h 4533529"/>
              <a:gd name="connsiteX271" fmla="*/ 1631988 w 4466957"/>
              <a:gd name="connsiteY271" fmla="*/ 3049878 h 4533529"/>
              <a:gd name="connsiteX272" fmla="*/ 1585200 w 4466957"/>
              <a:gd name="connsiteY272" fmla="*/ 3057409 h 4533529"/>
              <a:gd name="connsiteX273" fmla="*/ 1563851 w 4466957"/>
              <a:gd name="connsiteY273" fmla="*/ 3063905 h 4533529"/>
              <a:gd name="connsiteX274" fmla="*/ 1533365 w 4466957"/>
              <a:gd name="connsiteY274" fmla="*/ 3079212 h 4533529"/>
              <a:gd name="connsiteX275" fmla="*/ 1520288 w 4466957"/>
              <a:gd name="connsiteY275" fmla="*/ 3099170 h 4533529"/>
              <a:gd name="connsiteX276" fmla="*/ 1531440 w 4466957"/>
              <a:gd name="connsiteY276" fmla="*/ 3118670 h 4533529"/>
              <a:gd name="connsiteX277" fmla="*/ 1541694 w 4466957"/>
              <a:gd name="connsiteY277" fmla="*/ 3146380 h 4533529"/>
              <a:gd name="connsiteX278" fmla="*/ 1532505 w 4466957"/>
              <a:gd name="connsiteY278" fmla="*/ 3158182 h 4533529"/>
              <a:gd name="connsiteX279" fmla="*/ 1530556 w 4466957"/>
              <a:gd name="connsiteY279" fmla="*/ 3166524 h 4533529"/>
              <a:gd name="connsiteX280" fmla="*/ 1533900 w 4466957"/>
              <a:gd name="connsiteY280" fmla="*/ 3179748 h 4533529"/>
              <a:gd name="connsiteX281" fmla="*/ 1542711 w 4466957"/>
              <a:gd name="connsiteY281" fmla="*/ 3180357 h 4533529"/>
              <a:gd name="connsiteX282" fmla="*/ 1547120 w 4466957"/>
              <a:gd name="connsiteY282" fmla="*/ 3176398 h 4533529"/>
              <a:gd name="connsiteX283" fmla="*/ 1571477 w 4466957"/>
              <a:gd name="connsiteY283" fmla="*/ 3152903 h 4533529"/>
              <a:gd name="connsiteX284" fmla="*/ 1570215 w 4466957"/>
              <a:gd name="connsiteY284" fmla="*/ 3156470 h 4533529"/>
              <a:gd name="connsiteX285" fmla="*/ 1632587 w 4466957"/>
              <a:gd name="connsiteY285" fmla="*/ 3082201 h 4533529"/>
              <a:gd name="connsiteX286" fmla="*/ 1637337 w 4466957"/>
              <a:gd name="connsiteY286" fmla="*/ 3075852 h 4533529"/>
              <a:gd name="connsiteX287" fmla="*/ 1644749 w 4466957"/>
              <a:gd name="connsiteY287" fmla="*/ 3070448 h 4533529"/>
              <a:gd name="connsiteX288" fmla="*/ 1646830 w 4466957"/>
              <a:gd name="connsiteY288" fmla="*/ 3063155 h 4533529"/>
              <a:gd name="connsiteX289" fmla="*/ 1646249 w 4466957"/>
              <a:gd name="connsiteY289" fmla="*/ 3054923 h 4533529"/>
              <a:gd name="connsiteX290" fmla="*/ 1631988 w 4466957"/>
              <a:gd name="connsiteY290" fmla="*/ 3049878 h 4533529"/>
              <a:gd name="connsiteX291" fmla="*/ 3588146 w 4466957"/>
              <a:gd name="connsiteY291" fmla="*/ 3037869 h 4533529"/>
              <a:gd name="connsiteX292" fmla="*/ 3584391 w 4466957"/>
              <a:gd name="connsiteY292" fmla="*/ 3038300 h 4533529"/>
              <a:gd name="connsiteX293" fmla="*/ 3585687 w 4466957"/>
              <a:gd name="connsiteY293" fmla="*/ 3049572 h 4533529"/>
              <a:gd name="connsiteX294" fmla="*/ 3593200 w 4466957"/>
              <a:gd name="connsiteY294" fmla="*/ 3048708 h 4533529"/>
              <a:gd name="connsiteX295" fmla="*/ 3589010 w 4466957"/>
              <a:gd name="connsiteY295" fmla="*/ 3045382 h 4533529"/>
              <a:gd name="connsiteX296" fmla="*/ 3240217 w 4466957"/>
              <a:gd name="connsiteY296" fmla="*/ 3034410 h 4533529"/>
              <a:gd name="connsiteX297" fmla="*/ 3231570 w 4466957"/>
              <a:gd name="connsiteY297" fmla="*/ 3040704 h 4533529"/>
              <a:gd name="connsiteX298" fmla="*/ 3230394 w 4466957"/>
              <a:gd name="connsiteY298" fmla="*/ 3048175 h 4533529"/>
              <a:gd name="connsiteX299" fmla="*/ 3278194 w 4466957"/>
              <a:gd name="connsiteY299" fmla="*/ 3109296 h 4533529"/>
              <a:gd name="connsiteX300" fmla="*/ 3292547 w 4466957"/>
              <a:gd name="connsiteY300" fmla="*/ 3115382 h 4533529"/>
              <a:gd name="connsiteX301" fmla="*/ 3300407 w 4466957"/>
              <a:gd name="connsiteY301" fmla="*/ 3108008 h 4533529"/>
              <a:gd name="connsiteX302" fmla="*/ 3299075 w 4466957"/>
              <a:gd name="connsiteY302" fmla="*/ 3105426 h 4533529"/>
              <a:gd name="connsiteX303" fmla="*/ 3283056 w 4466957"/>
              <a:gd name="connsiteY303" fmla="*/ 3099111 h 4533529"/>
              <a:gd name="connsiteX304" fmla="*/ 3273815 w 4466957"/>
              <a:gd name="connsiteY304" fmla="*/ 3084946 h 4533529"/>
              <a:gd name="connsiteX305" fmla="*/ 3281328 w 4466957"/>
              <a:gd name="connsiteY305" fmla="*/ 3084082 h 4533529"/>
              <a:gd name="connsiteX306" fmla="*/ 3285451 w 4466957"/>
              <a:gd name="connsiteY306" fmla="*/ 3084093 h 4533529"/>
              <a:gd name="connsiteX307" fmla="*/ 3269006 w 4466957"/>
              <a:gd name="connsiteY307" fmla="*/ 3064304 h 4533529"/>
              <a:gd name="connsiteX308" fmla="*/ 3239628 w 4466957"/>
              <a:gd name="connsiteY308" fmla="*/ 3038146 h 4533529"/>
              <a:gd name="connsiteX309" fmla="*/ 1417333 w 4466957"/>
              <a:gd name="connsiteY309" fmla="*/ 3005683 h 4533529"/>
              <a:gd name="connsiteX310" fmla="*/ 1380533 w 4466957"/>
              <a:gd name="connsiteY310" fmla="*/ 3010239 h 4533529"/>
              <a:gd name="connsiteX311" fmla="*/ 1365750 w 4466957"/>
              <a:gd name="connsiteY311" fmla="*/ 3028599 h 4533529"/>
              <a:gd name="connsiteX312" fmla="*/ 1360433 w 4466957"/>
              <a:gd name="connsiteY312" fmla="*/ 3057803 h 4533529"/>
              <a:gd name="connsiteX313" fmla="*/ 1367563 w 4466957"/>
              <a:gd name="connsiteY313" fmla="*/ 3060326 h 4533529"/>
              <a:gd name="connsiteX314" fmla="*/ 1377214 w 4466957"/>
              <a:gd name="connsiteY314" fmla="*/ 3055718 h 4533529"/>
              <a:gd name="connsiteX315" fmla="*/ 1424653 w 4466957"/>
              <a:gd name="connsiteY315" fmla="*/ 3012331 h 4533529"/>
              <a:gd name="connsiteX316" fmla="*/ 1441437 w 4466957"/>
              <a:gd name="connsiteY316" fmla="*/ 3010246 h 4533529"/>
              <a:gd name="connsiteX317" fmla="*/ 1438915 w 4466957"/>
              <a:gd name="connsiteY317" fmla="*/ 3017376 h 4533529"/>
              <a:gd name="connsiteX318" fmla="*/ 1372777 w 4466957"/>
              <a:gd name="connsiteY318" fmla="*/ 3102282 h 4533529"/>
              <a:gd name="connsiteX319" fmla="*/ 1359558 w 4466957"/>
              <a:gd name="connsiteY319" fmla="*/ 3105630 h 4533529"/>
              <a:gd name="connsiteX320" fmla="*/ 1328517 w 4466957"/>
              <a:gd name="connsiteY320" fmla="*/ 3102672 h 4533529"/>
              <a:gd name="connsiteX321" fmla="*/ 1312624 w 4466957"/>
              <a:gd name="connsiteY321" fmla="*/ 3105072 h 4533529"/>
              <a:gd name="connsiteX322" fmla="*/ 1302081 w 4466957"/>
              <a:gd name="connsiteY322" fmla="*/ 3109363 h 4533529"/>
              <a:gd name="connsiteX323" fmla="*/ 1294527 w 4466957"/>
              <a:gd name="connsiteY323" fmla="*/ 3113711 h 4533529"/>
              <a:gd name="connsiteX324" fmla="*/ 1285080 w 4466957"/>
              <a:gd name="connsiteY324" fmla="*/ 3123405 h 4533529"/>
              <a:gd name="connsiteX325" fmla="*/ 1239378 w 4466957"/>
              <a:gd name="connsiteY325" fmla="*/ 3161891 h 4533529"/>
              <a:gd name="connsiteX326" fmla="*/ 1178904 w 4466957"/>
              <a:gd name="connsiteY326" fmla="*/ 3174092 h 4533529"/>
              <a:gd name="connsiteX327" fmla="*/ 1164424 w 4466957"/>
              <a:gd name="connsiteY327" fmla="*/ 3181004 h 4533529"/>
              <a:gd name="connsiteX328" fmla="*/ 1175120 w 4466957"/>
              <a:gd name="connsiteY328" fmla="*/ 3184788 h 4533529"/>
              <a:gd name="connsiteX329" fmla="*/ 1190793 w 4466957"/>
              <a:gd name="connsiteY329" fmla="*/ 3194345 h 4533529"/>
              <a:gd name="connsiteX330" fmla="*/ 1201119 w 4466957"/>
              <a:gd name="connsiteY330" fmla="*/ 3202007 h 4533529"/>
              <a:gd name="connsiteX331" fmla="*/ 1205509 w 4466957"/>
              <a:gd name="connsiteY331" fmla="*/ 3223615 h 4533529"/>
              <a:gd name="connsiteX332" fmla="*/ 1172329 w 4466957"/>
              <a:gd name="connsiteY332" fmla="*/ 3272047 h 4533529"/>
              <a:gd name="connsiteX333" fmla="*/ 1170631 w 4466957"/>
              <a:gd name="connsiteY333" fmla="*/ 3299524 h 4533529"/>
              <a:gd name="connsiteX334" fmla="*/ 1167686 w 4466957"/>
              <a:gd name="connsiteY334" fmla="*/ 3313527 h 4533529"/>
              <a:gd name="connsiteX335" fmla="*/ 1155934 w 4466957"/>
              <a:gd name="connsiteY335" fmla="*/ 3318393 h 4533529"/>
              <a:gd name="connsiteX336" fmla="*/ 1087107 w 4466957"/>
              <a:gd name="connsiteY336" fmla="*/ 3354214 h 4533529"/>
              <a:gd name="connsiteX337" fmla="*/ 999579 w 4466957"/>
              <a:gd name="connsiteY337" fmla="*/ 3431553 h 4533529"/>
              <a:gd name="connsiteX338" fmla="*/ 977120 w 4466957"/>
              <a:gd name="connsiteY338" fmla="*/ 3449682 h 4533529"/>
              <a:gd name="connsiteX339" fmla="*/ 954663 w 4466957"/>
              <a:gd name="connsiteY339" fmla="*/ 3467811 h 4533529"/>
              <a:gd name="connsiteX340" fmla="*/ 925124 w 4466957"/>
              <a:gd name="connsiteY340" fmla="*/ 3488950 h 4533529"/>
              <a:gd name="connsiteX341" fmla="*/ 896531 w 4466957"/>
              <a:gd name="connsiteY341" fmla="*/ 3507415 h 4533529"/>
              <a:gd name="connsiteX342" fmla="*/ 855214 w 4466957"/>
              <a:gd name="connsiteY342" fmla="*/ 3534916 h 4533529"/>
              <a:gd name="connsiteX343" fmla="*/ 837960 w 4466957"/>
              <a:gd name="connsiteY343" fmla="*/ 3570932 h 4533529"/>
              <a:gd name="connsiteX344" fmla="*/ 835438 w 4466957"/>
              <a:gd name="connsiteY344" fmla="*/ 3578061 h 4533529"/>
              <a:gd name="connsiteX345" fmla="*/ 850958 w 4466957"/>
              <a:gd name="connsiteY345" fmla="*/ 3579540 h 4533529"/>
              <a:gd name="connsiteX346" fmla="*/ 1010225 w 4466957"/>
              <a:gd name="connsiteY346" fmla="*/ 3503512 h 4533529"/>
              <a:gd name="connsiteX347" fmla="*/ 1032053 w 4466957"/>
              <a:gd name="connsiteY347" fmla="*/ 3487165 h 4533529"/>
              <a:gd name="connsiteX348" fmla="*/ 1090898 w 4466957"/>
              <a:gd name="connsiteY348" fmla="*/ 3441295 h 4533529"/>
              <a:gd name="connsiteX349" fmla="*/ 1142668 w 4466957"/>
              <a:gd name="connsiteY349" fmla="*/ 3389914 h 4533529"/>
              <a:gd name="connsiteX350" fmla="*/ 1239023 w 4466957"/>
              <a:gd name="connsiteY350" fmla="*/ 3287619 h 4533529"/>
              <a:gd name="connsiteX351" fmla="*/ 1295701 w 4466957"/>
              <a:gd name="connsiteY351" fmla="*/ 3229448 h 4533529"/>
              <a:gd name="connsiteX352" fmla="*/ 1352381 w 4466957"/>
              <a:gd name="connsiteY352" fmla="*/ 3171281 h 4533529"/>
              <a:gd name="connsiteX353" fmla="*/ 1476651 w 4466957"/>
              <a:gd name="connsiteY353" fmla="*/ 3046770 h 4533529"/>
              <a:gd name="connsiteX354" fmla="*/ 1494914 w 4466957"/>
              <a:gd name="connsiteY354" fmla="*/ 3029163 h 4533529"/>
              <a:gd name="connsiteX355" fmla="*/ 1514126 w 4466957"/>
              <a:gd name="connsiteY355" fmla="*/ 3007593 h 4533529"/>
              <a:gd name="connsiteX356" fmla="*/ 1489598 w 4466957"/>
              <a:gd name="connsiteY356" fmla="*/ 3007062 h 4533529"/>
              <a:gd name="connsiteX357" fmla="*/ 1680883 w 4466957"/>
              <a:gd name="connsiteY357" fmla="*/ 2957447 h 4533529"/>
              <a:gd name="connsiteX358" fmla="*/ 1656901 w 4466957"/>
              <a:gd name="connsiteY358" fmla="*/ 2957812 h 4533529"/>
              <a:gd name="connsiteX359" fmla="*/ 1653806 w 4466957"/>
              <a:gd name="connsiteY359" fmla="*/ 2965526 h 4533529"/>
              <a:gd name="connsiteX360" fmla="*/ 1649868 w 4466957"/>
              <a:gd name="connsiteY360" fmla="*/ 2968149 h 4533529"/>
              <a:gd name="connsiteX361" fmla="*/ 1651281 w 4466957"/>
              <a:gd name="connsiteY361" fmla="*/ 2972665 h 4533529"/>
              <a:gd name="connsiteX362" fmla="*/ 1657417 w 4466957"/>
              <a:gd name="connsiteY362" fmla="*/ 2972325 h 4533529"/>
              <a:gd name="connsiteX363" fmla="*/ 1664502 w 4466957"/>
              <a:gd name="connsiteY363" fmla="*/ 2969309 h 4533529"/>
              <a:gd name="connsiteX364" fmla="*/ 1585708 w 4466957"/>
              <a:gd name="connsiteY364" fmla="*/ 2953500 h 4533529"/>
              <a:gd name="connsiteX365" fmla="*/ 1581519 w 4466957"/>
              <a:gd name="connsiteY365" fmla="*/ 2957263 h 4533529"/>
              <a:gd name="connsiteX366" fmla="*/ 1583403 w 4466957"/>
              <a:gd name="connsiteY366" fmla="*/ 2960440 h 4533529"/>
              <a:gd name="connsiteX367" fmla="*/ 1586422 w 4466957"/>
              <a:gd name="connsiteY367" fmla="*/ 2958997 h 4533529"/>
              <a:gd name="connsiteX368" fmla="*/ 1593059 w 4466957"/>
              <a:gd name="connsiteY368" fmla="*/ 2955827 h 4533529"/>
              <a:gd name="connsiteX369" fmla="*/ 1594491 w 4466957"/>
              <a:gd name="connsiteY369" fmla="*/ 2954618 h 4533529"/>
              <a:gd name="connsiteX370" fmla="*/ 1487322 w 4466957"/>
              <a:gd name="connsiteY370" fmla="*/ 2945224 h 4533529"/>
              <a:gd name="connsiteX371" fmla="*/ 1481818 w 4466957"/>
              <a:gd name="connsiteY371" fmla="*/ 2951718 h 4533529"/>
              <a:gd name="connsiteX372" fmla="*/ 1490822 w 4466957"/>
              <a:gd name="connsiteY372" fmla="*/ 2954545 h 4533529"/>
              <a:gd name="connsiteX373" fmla="*/ 1513620 w 4466957"/>
              <a:gd name="connsiteY373" fmla="*/ 2960179 h 4533529"/>
              <a:gd name="connsiteX374" fmla="*/ 1552269 w 4466957"/>
              <a:gd name="connsiteY374" fmla="*/ 2964772 h 4533529"/>
              <a:gd name="connsiteX375" fmla="*/ 1564690 w 4466957"/>
              <a:gd name="connsiteY375" fmla="*/ 2950827 h 4533529"/>
              <a:gd name="connsiteX376" fmla="*/ 1543424 w 4466957"/>
              <a:gd name="connsiteY376" fmla="*/ 2948122 h 4533529"/>
              <a:gd name="connsiteX377" fmla="*/ 3467727 w 4466957"/>
              <a:gd name="connsiteY377" fmla="*/ 2929904 h 4533529"/>
              <a:gd name="connsiteX378" fmla="*/ 3451646 w 4466957"/>
              <a:gd name="connsiteY378" fmla="*/ 2943171 h 4533529"/>
              <a:gd name="connsiteX379" fmla="*/ 3452942 w 4466957"/>
              <a:gd name="connsiteY379" fmla="*/ 2954442 h 4533529"/>
              <a:gd name="connsiteX380" fmla="*/ 3473022 w 4466957"/>
              <a:gd name="connsiteY380" fmla="*/ 2963553 h 4533529"/>
              <a:gd name="connsiteX381" fmla="*/ 3491808 w 4466957"/>
              <a:gd name="connsiteY381" fmla="*/ 2961394 h 4533529"/>
              <a:gd name="connsiteX382" fmla="*/ 3490512 w 4466957"/>
              <a:gd name="connsiteY382" fmla="*/ 2950123 h 4533529"/>
              <a:gd name="connsiteX383" fmla="*/ 3467727 w 4466957"/>
              <a:gd name="connsiteY383" fmla="*/ 2929904 h 4533529"/>
              <a:gd name="connsiteX384" fmla="*/ 1653876 w 4466957"/>
              <a:gd name="connsiteY384" fmla="*/ 2901621 h 4533529"/>
              <a:gd name="connsiteX385" fmla="*/ 1633442 w 4466957"/>
              <a:gd name="connsiteY385" fmla="*/ 2902212 h 4533529"/>
              <a:gd name="connsiteX386" fmla="*/ 1616506 w 4466957"/>
              <a:gd name="connsiteY386" fmla="*/ 2919776 h 4533529"/>
              <a:gd name="connsiteX387" fmla="*/ 1633729 w 4466957"/>
              <a:gd name="connsiteY387" fmla="*/ 2921496 h 4533529"/>
              <a:gd name="connsiteX388" fmla="*/ 1646673 w 4466957"/>
              <a:gd name="connsiteY388" fmla="*/ 2910569 h 4533529"/>
              <a:gd name="connsiteX389" fmla="*/ 1723000 w 4466957"/>
              <a:gd name="connsiteY389" fmla="*/ 2900721 h 4533529"/>
              <a:gd name="connsiteX390" fmla="*/ 1708479 w 4466957"/>
              <a:gd name="connsiteY390" fmla="*/ 2900891 h 4533529"/>
              <a:gd name="connsiteX391" fmla="*/ 1683452 w 4466957"/>
              <a:gd name="connsiteY391" fmla="*/ 2926462 h 4533529"/>
              <a:gd name="connsiteX392" fmla="*/ 1692272 w 4466957"/>
              <a:gd name="connsiteY392" fmla="*/ 2927343 h 4533529"/>
              <a:gd name="connsiteX393" fmla="*/ 1716210 w 4466957"/>
              <a:gd name="connsiteY393" fmla="*/ 2929057 h 4533529"/>
              <a:gd name="connsiteX394" fmla="*/ 1738465 w 4466957"/>
              <a:gd name="connsiteY394" fmla="*/ 2907106 h 4533529"/>
              <a:gd name="connsiteX395" fmla="*/ 1742609 w 4466957"/>
              <a:gd name="connsiteY395" fmla="*/ 2902344 h 4533529"/>
              <a:gd name="connsiteX396" fmla="*/ 1517379 w 4466957"/>
              <a:gd name="connsiteY396" fmla="*/ 2892062 h 4533529"/>
              <a:gd name="connsiteX397" fmla="*/ 1476944 w 4466957"/>
              <a:gd name="connsiteY397" fmla="*/ 2896492 h 4533529"/>
              <a:gd name="connsiteX398" fmla="*/ 1469970 w 4466957"/>
              <a:gd name="connsiteY398" fmla="*/ 2901458 h 4533529"/>
              <a:gd name="connsiteX399" fmla="*/ 1471012 w 4466957"/>
              <a:gd name="connsiteY399" fmla="*/ 2906875 h 4533529"/>
              <a:gd name="connsiteX400" fmla="*/ 1477821 w 4466957"/>
              <a:gd name="connsiteY400" fmla="*/ 2910943 h 4533529"/>
              <a:gd name="connsiteX401" fmla="*/ 1486743 w 4466957"/>
              <a:gd name="connsiteY401" fmla="*/ 2913118 h 4533529"/>
              <a:gd name="connsiteX402" fmla="*/ 1534824 w 4466957"/>
              <a:gd name="connsiteY402" fmla="*/ 2915820 h 4533529"/>
              <a:gd name="connsiteX403" fmla="*/ 1593931 w 4466957"/>
              <a:gd name="connsiteY403" fmla="*/ 2918651 h 4533529"/>
              <a:gd name="connsiteX404" fmla="*/ 1608958 w 4466957"/>
              <a:gd name="connsiteY404" fmla="*/ 2902433 h 4533529"/>
              <a:gd name="connsiteX405" fmla="*/ 1557372 w 4466957"/>
              <a:gd name="connsiteY405" fmla="*/ 2895650 h 4533529"/>
              <a:gd name="connsiteX406" fmla="*/ 1517379 w 4466957"/>
              <a:gd name="connsiteY406" fmla="*/ 2892062 h 4533529"/>
              <a:gd name="connsiteX407" fmla="*/ 1216737 w 4466957"/>
              <a:gd name="connsiteY407" fmla="*/ 2855172 h 4533529"/>
              <a:gd name="connsiteX408" fmla="*/ 1202944 w 4466957"/>
              <a:gd name="connsiteY408" fmla="*/ 2862439 h 4533529"/>
              <a:gd name="connsiteX409" fmla="*/ 1203684 w 4466957"/>
              <a:gd name="connsiteY409" fmla="*/ 2873192 h 4533529"/>
              <a:gd name="connsiteX410" fmla="*/ 1220887 w 4466957"/>
              <a:gd name="connsiteY410" fmla="*/ 2876828 h 4533529"/>
              <a:gd name="connsiteX411" fmla="*/ 1257396 w 4466957"/>
              <a:gd name="connsiteY411" fmla="*/ 2876516 h 4533529"/>
              <a:gd name="connsiteX412" fmla="*/ 1296238 w 4466957"/>
              <a:gd name="connsiteY412" fmla="*/ 2870310 h 4533529"/>
              <a:gd name="connsiteX413" fmla="*/ 1298759 w 4466957"/>
              <a:gd name="connsiteY413" fmla="*/ 2873129 h 4533529"/>
              <a:gd name="connsiteX414" fmla="*/ 1299355 w 4466957"/>
              <a:gd name="connsiteY414" fmla="*/ 2862450 h 4533529"/>
              <a:gd name="connsiteX415" fmla="*/ 1294312 w 4466957"/>
              <a:gd name="connsiteY415" fmla="*/ 2856814 h 4533529"/>
              <a:gd name="connsiteX416" fmla="*/ 1770494 w 4466957"/>
              <a:gd name="connsiteY416" fmla="*/ 2837531 h 4533529"/>
              <a:gd name="connsiteX417" fmla="*/ 1748609 w 4466957"/>
              <a:gd name="connsiteY417" fmla="*/ 2859890 h 4533529"/>
              <a:gd name="connsiteX418" fmla="*/ 1754635 w 4466957"/>
              <a:gd name="connsiteY418" fmla="*/ 2861091 h 4533529"/>
              <a:gd name="connsiteX419" fmla="*/ 1768147 w 4466957"/>
              <a:gd name="connsiteY419" fmla="*/ 2859152 h 4533529"/>
              <a:gd name="connsiteX420" fmla="*/ 1776744 w 4466957"/>
              <a:gd name="connsiteY420" fmla="*/ 2855268 h 4533529"/>
              <a:gd name="connsiteX421" fmla="*/ 1779439 w 4466957"/>
              <a:gd name="connsiteY421" fmla="*/ 2849051 h 4533529"/>
              <a:gd name="connsiteX422" fmla="*/ 1778077 w 4466957"/>
              <a:gd name="connsiteY422" fmla="*/ 2837586 h 4533529"/>
              <a:gd name="connsiteX423" fmla="*/ 1727460 w 4466957"/>
              <a:gd name="connsiteY423" fmla="*/ 2802676 h 4533529"/>
              <a:gd name="connsiteX424" fmla="*/ 1724443 w 4466957"/>
              <a:gd name="connsiteY424" fmla="*/ 2804117 h 4533529"/>
              <a:gd name="connsiteX425" fmla="*/ 1717804 w 4466957"/>
              <a:gd name="connsiteY425" fmla="*/ 2807289 h 4533529"/>
              <a:gd name="connsiteX426" fmla="*/ 1683078 w 4466957"/>
              <a:gd name="connsiteY426" fmla="*/ 2847636 h 4533529"/>
              <a:gd name="connsiteX427" fmla="*/ 1691723 w 4466957"/>
              <a:gd name="connsiteY427" fmla="*/ 2848316 h 4533529"/>
              <a:gd name="connsiteX428" fmla="*/ 1694664 w 4466957"/>
              <a:gd name="connsiteY428" fmla="*/ 2855121 h 4533529"/>
              <a:gd name="connsiteX429" fmla="*/ 1695702 w 4466957"/>
              <a:gd name="connsiteY429" fmla="*/ 2855900 h 4533529"/>
              <a:gd name="connsiteX430" fmla="*/ 1703655 w 4466957"/>
              <a:gd name="connsiteY430" fmla="*/ 2846837 h 4533529"/>
              <a:gd name="connsiteX431" fmla="*/ 1694901 w 4466957"/>
              <a:gd name="connsiteY431" fmla="*/ 2848567 h 4533529"/>
              <a:gd name="connsiteX432" fmla="*/ 1691723 w 4466957"/>
              <a:gd name="connsiteY432" fmla="*/ 2848316 h 4533529"/>
              <a:gd name="connsiteX433" fmla="*/ 1691106 w 4466957"/>
              <a:gd name="connsiteY433" fmla="*/ 2846885 h 4533529"/>
              <a:gd name="connsiteX434" fmla="*/ 1702690 w 4466957"/>
              <a:gd name="connsiteY434" fmla="*/ 2843500 h 4533529"/>
              <a:gd name="connsiteX435" fmla="*/ 1705728 w 4466957"/>
              <a:gd name="connsiteY435" fmla="*/ 2844474 h 4533529"/>
              <a:gd name="connsiteX436" fmla="*/ 1710643 w 4466957"/>
              <a:gd name="connsiteY436" fmla="*/ 2838874 h 4533529"/>
              <a:gd name="connsiteX437" fmla="*/ 1730804 w 4466957"/>
              <a:gd name="connsiteY437" fmla="*/ 2815900 h 4533529"/>
              <a:gd name="connsiteX438" fmla="*/ 1727460 w 4466957"/>
              <a:gd name="connsiteY438" fmla="*/ 2802676 h 4533529"/>
              <a:gd name="connsiteX439" fmla="*/ 1847429 w 4466957"/>
              <a:gd name="connsiteY439" fmla="*/ 2791549 h 4533529"/>
              <a:gd name="connsiteX440" fmla="*/ 1813198 w 4466957"/>
              <a:gd name="connsiteY440" fmla="*/ 2793900 h 4533529"/>
              <a:gd name="connsiteX441" fmla="*/ 1776465 w 4466957"/>
              <a:gd name="connsiteY441" fmla="*/ 2831429 h 4533529"/>
              <a:gd name="connsiteX442" fmla="*/ 1783197 w 4466957"/>
              <a:gd name="connsiteY442" fmla="*/ 2830467 h 4533529"/>
              <a:gd name="connsiteX443" fmla="*/ 1801737 w 4466957"/>
              <a:gd name="connsiteY443" fmla="*/ 2834180 h 4533529"/>
              <a:gd name="connsiteX444" fmla="*/ 1817625 w 4466957"/>
              <a:gd name="connsiteY444" fmla="*/ 2836882 h 4533529"/>
              <a:gd name="connsiteX445" fmla="*/ 1827913 w 4466957"/>
              <a:gd name="connsiteY445" fmla="*/ 2827786 h 4533529"/>
              <a:gd name="connsiteX446" fmla="*/ 1846782 w 4466957"/>
              <a:gd name="connsiteY446" fmla="*/ 2792788 h 4533529"/>
              <a:gd name="connsiteX447" fmla="*/ 1458273 w 4466957"/>
              <a:gd name="connsiteY447" fmla="*/ 2790229 h 4533529"/>
              <a:gd name="connsiteX448" fmla="*/ 1457329 w 4466957"/>
              <a:gd name="connsiteY448" fmla="*/ 2790901 h 4533529"/>
              <a:gd name="connsiteX449" fmla="*/ 1457372 w 4466957"/>
              <a:gd name="connsiteY449" fmla="*/ 2791124 h 4533529"/>
              <a:gd name="connsiteX450" fmla="*/ 1965426 w 4466957"/>
              <a:gd name="connsiteY450" fmla="*/ 2773808 h 4533529"/>
              <a:gd name="connsiteX451" fmla="*/ 1953419 w 4466957"/>
              <a:gd name="connsiteY451" fmla="*/ 2776194 h 4533529"/>
              <a:gd name="connsiteX452" fmla="*/ 1960815 w 4466957"/>
              <a:gd name="connsiteY452" fmla="*/ 2777813 h 4533529"/>
              <a:gd name="connsiteX453" fmla="*/ 1625809 w 4466957"/>
              <a:gd name="connsiteY453" fmla="*/ 2771116 h 4533529"/>
              <a:gd name="connsiteX454" fmla="*/ 1635243 w 4466957"/>
              <a:gd name="connsiteY454" fmla="*/ 2778465 h 4533529"/>
              <a:gd name="connsiteX455" fmla="*/ 1630199 w 4466957"/>
              <a:gd name="connsiteY455" fmla="*/ 2792725 h 4533529"/>
              <a:gd name="connsiteX456" fmla="*/ 1619441 w 4466957"/>
              <a:gd name="connsiteY456" fmla="*/ 2800452 h 4533529"/>
              <a:gd name="connsiteX457" fmla="*/ 1613415 w 4466957"/>
              <a:gd name="connsiteY457" fmla="*/ 2794810 h 4533529"/>
              <a:gd name="connsiteX458" fmla="*/ 1618460 w 4466957"/>
              <a:gd name="connsiteY458" fmla="*/ 2780550 h 4533529"/>
              <a:gd name="connsiteX459" fmla="*/ 1619720 w 4466957"/>
              <a:gd name="connsiteY459" fmla="*/ 2776986 h 4533529"/>
              <a:gd name="connsiteX460" fmla="*/ 1667251 w 4466957"/>
              <a:gd name="connsiteY460" fmla="*/ 2760407 h 4533529"/>
              <a:gd name="connsiteX461" fmla="*/ 1588600 w 4466957"/>
              <a:gd name="connsiteY461" fmla="*/ 2766073 h 4533529"/>
              <a:gd name="connsiteX462" fmla="*/ 1573619 w 4466957"/>
              <a:gd name="connsiteY462" fmla="*/ 2770594 h 4533529"/>
              <a:gd name="connsiteX463" fmla="*/ 1559084 w 4466957"/>
              <a:gd name="connsiteY463" fmla="*/ 2767107 h 4533529"/>
              <a:gd name="connsiteX464" fmla="*/ 1547284 w 4466957"/>
              <a:gd name="connsiteY464" fmla="*/ 2766303 h 4533529"/>
              <a:gd name="connsiteX465" fmla="*/ 1543154 w 4466957"/>
              <a:gd name="connsiteY465" fmla="*/ 2777979 h 4533529"/>
              <a:gd name="connsiteX466" fmla="*/ 1533035 w 4466957"/>
              <a:gd name="connsiteY466" fmla="*/ 2783909 h 4533529"/>
              <a:gd name="connsiteX467" fmla="*/ 1527634 w 4466957"/>
              <a:gd name="connsiteY467" fmla="*/ 2776499 h 4533529"/>
              <a:gd name="connsiteX468" fmla="*/ 1531570 w 4466957"/>
              <a:gd name="connsiteY468" fmla="*/ 2765374 h 4533529"/>
              <a:gd name="connsiteX469" fmla="*/ 1510729 w 4466957"/>
              <a:gd name="connsiteY469" fmla="*/ 2769771 h 4533529"/>
              <a:gd name="connsiteX470" fmla="*/ 1499502 w 4466957"/>
              <a:gd name="connsiteY470" fmla="*/ 2773680 h 4533529"/>
              <a:gd name="connsiteX471" fmla="*/ 1500760 w 4466957"/>
              <a:gd name="connsiteY471" fmla="*/ 2774512 h 4533529"/>
              <a:gd name="connsiteX472" fmla="*/ 1508172 w 4466957"/>
              <a:gd name="connsiteY472" fmla="*/ 2800325 h 4533529"/>
              <a:gd name="connsiteX473" fmla="*/ 1507431 w 4466957"/>
              <a:gd name="connsiteY473" fmla="*/ 2811210 h 4533529"/>
              <a:gd name="connsiteX474" fmla="*/ 1540390 w 4466957"/>
              <a:gd name="connsiteY474" fmla="*/ 2814272 h 4533529"/>
              <a:gd name="connsiteX475" fmla="*/ 1579306 w 4466957"/>
              <a:gd name="connsiteY475" fmla="*/ 2818782 h 4533529"/>
              <a:gd name="connsiteX476" fmla="*/ 1611435 w 4466957"/>
              <a:gd name="connsiteY476" fmla="*/ 2836974 h 4533529"/>
              <a:gd name="connsiteX477" fmla="*/ 1637553 w 4466957"/>
              <a:gd name="connsiteY477" fmla="*/ 2844052 h 4533529"/>
              <a:gd name="connsiteX478" fmla="*/ 1661319 w 4466957"/>
              <a:gd name="connsiteY478" fmla="*/ 2845923 h 4533529"/>
              <a:gd name="connsiteX479" fmla="*/ 1665697 w 4466957"/>
              <a:gd name="connsiteY479" fmla="*/ 2841197 h 4533529"/>
              <a:gd name="connsiteX480" fmla="*/ 1709522 w 4466957"/>
              <a:gd name="connsiteY480" fmla="*/ 2792432 h 4533529"/>
              <a:gd name="connsiteX481" fmla="*/ 1723956 w 4466957"/>
              <a:gd name="connsiteY481" fmla="*/ 2777590 h 4533529"/>
              <a:gd name="connsiteX482" fmla="*/ 3601029 w 4466957"/>
              <a:gd name="connsiteY482" fmla="*/ 2620129 h 4533529"/>
              <a:gd name="connsiteX483" fmla="*/ 3601182 w 4466957"/>
              <a:gd name="connsiteY483" fmla="*/ 2621462 h 4533529"/>
              <a:gd name="connsiteX484" fmla="*/ 3663581 w 4466957"/>
              <a:gd name="connsiteY484" fmla="*/ 2667580 h 4533529"/>
              <a:gd name="connsiteX485" fmla="*/ 3679039 w 4466957"/>
              <a:gd name="connsiteY485" fmla="*/ 2669609 h 4533529"/>
              <a:gd name="connsiteX486" fmla="*/ 3684642 w 4466957"/>
              <a:gd name="connsiteY486" fmla="*/ 2660401 h 4533529"/>
              <a:gd name="connsiteX487" fmla="*/ 3672692 w 4466957"/>
              <a:gd name="connsiteY487" fmla="*/ 2647500 h 4533529"/>
              <a:gd name="connsiteX488" fmla="*/ 3642701 w 4466957"/>
              <a:gd name="connsiteY488" fmla="*/ 2626682 h 4533529"/>
              <a:gd name="connsiteX489" fmla="*/ 3634166 w 4466957"/>
              <a:gd name="connsiteY489" fmla="*/ 2622486 h 4533529"/>
              <a:gd name="connsiteX490" fmla="*/ 3792205 w 4466957"/>
              <a:gd name="connsiteY490" fmla="*/ 2510430 h 4533529"/>
              <a:gd name="connsiteX491" fmla="*/ 3798306 w 4466957"/>
              <a:gd name="connsiteY491" fmla="*/ 2515054 h 4533529"/>
              <a:gd name="connsiteX492" fmla="*/ 3815964 w 4466957"/>
              <a:gd name="connsiteY492" fmla="*/ 2526430 h 4533529"/>
              <a:gd name="connsiteX493" fmla="*/ 3839873 w 4466957"/>
              <a:gd name="connsiteY493" fmla="*/ 2535973 h 4533529"/>
              <a:gd name="connsiteX494" fmla="*/ 3862094 w 4466957"/>
              <a:gd name="connsiteY494" fmla="*/ 2537521 h 4533529"/>
              <a:gd name="connsiteX495" fmla="*/ 3900311 w 4466957"/>
              <a:gd name="connsiteY495" fmla="*/ 2525930 h 4533529"/>
              <a:gd name="connsiteX496" fmla="*/ 3907273 w 4466957"/>
              <a:gd name="connsiteY496" fmla="*/ 2522977 h 4533529"/>
              <a:gd name="connsiteX497" fmla="*/ 3906337 w 4466957"/>
              <a:gd name="connsiteY497" fmla="*/ 2521735 h 4533529"/>
              <a:gd name="connsiteX498" fmla="*/ 3889097 w 4466957"/>
              <a:gd name="connsiteY498" fmla="*/ 2520087 h 4533529"/>
              <a:gd name="connsiteX499" fmla="*/ 1223159 w 4466957"/>
              <a:gd name="connsiteY499" fmla="*/ 2499339 h 4533529"/>
              <a:gd name="connsiteX500" fmla="*/ 1201503 w 4466957"/>
              <a:gd name="connsiteY500" fmla="*/ 2503489 h 4533529"/>
              <a:gd name="connsiteX501" fmla="*/ 1187408 w 4466957"/>
              <a:gd name="connsiteY501" fmla="*/ 2516097 h 4533529"/>
              <a:gd name="connsiteX502" fmla="*/ 1194972 w 4466957"/>
              <a:gd name="connsiteY502" fmla="*/ 2524552 h 4533529"/>
              <a:gd name="connsiteX503" fmla="*/ 1230723 w 4466957"/>
              <a:gd name="connsiteY503" fmla="*/ 2507795 h 4533529"/>
              <a:gd name="connsiteX504" fmla="*/ 1059850 w 4466957"/>
              <a:gd name="connsiteY504" fmla="*/ 2498281 h 4533529"/>
              <a:gd name="connsiteX505" fmla="*/ 1054214 w 4466957"/>
              <a:gd name="connsiteY505" fmla="*/ 2503323 h 4533529"/>
              <a:gd name="connsiteX506" fmla="*/ 1059555 w 4466957"/>
              <a:gd name="connsiteY506" fmla="*/ 2503620 h 4533529"/>
              <a:gd name="connsiteX507" fmla="*/ 1064596 w 4466957"/>
              <a:gd name="connsiteY507" fmla="*/ 2509257 h 4533529"/>
              <a:gd name="connsiteX508" fmla="*/ 1067414 w 4466957"/>
              <a:gd name="connsiteY508" fmla="*/ 2506737 h 4533529"/>
              <a:gd name="connsiteX509" fmla="*/ 1059850 w 4466957"/>
              <a:gd name="connsiteY509" fmla="*/ 2498281 h 4533529"/>
              <a:gd name="connsiteX510" fmla="*/ 3341065 w 4466957"/>
              <a:gd name="connsiteY510" fmla="*/ 2476460 h 4533529"/>
              <a:gd name="connsiteX511" fmla="*/ 3314071 w 4466957"/>
              <a:gd name="connsiteY511" fmla="*/ 2502288 h 4533529"/>
              <a:gd name="connsiteX512" fmla="*/ 3327551 w 4466957"/>
              <a:gd name="connsiteY512" fmla="*/ 2506006 h 4533529"/>
              <a:gd name="connsiteX513" fmla="*/ 3377383 w 4466957"/>
              <a:gd name="connsiteY513" fmla="*/ 2542377 h 4533529"/>
              <a:gd name="connsiteX514" fmla="*/ 3392258 w 4466957"/>
              <a:gd name="connsiteY514" fmla="*/ 2548391 h 4533529"/>
              <a:gd name="connsiteX515" fmla="*/ 3387828 w 4466957"/>
              <a:gd name="connsiteY515" fmla="*/ 2537946 h 4533529"/>
              <a:gd name="connsiteX516" fmla="*/ 3384670 w 4466957"/>
              <a:gd name="connsiteY516" fmla="*/ 2521852 h 4533529"/>
              <a:gd name="connsiteX517" fmla="*/ 3375682 w 4466957"/>
              <a:gd name="connsiteY517" fmla="*/ 2514158 h 4533529"/>
              <a:gd name="connsiteX518" fmla="*/ 3346508 w 4466957"/>
              <a:gd name="connsiteY518" fmla="*/ 2488013 h 4533529"/>
              <a:gd name="connsiteX519" fmla="*/ 1090067 w 4466957"/>
              <a:gd name="connsiteY519" fmla="*/ 2436292 h 4533529"/>
              <a:gd name="connsiteX520" fmla="*/ 1079105 w 4466957"/>
              <a:gd name="connsiteY520" fmla="*/ 2441104 h 4533529"/>
              <a:gd name="connsiteX521" fmla="*/ 1084068 w 4466957"/>
              <a:gd name="connsiteY521" fmla="*/ 2446652 h 4533529"/>
              <a:gd name="connsiteX522" fmla="*/ 1095031 w 4466957"/>
              <a:gd name="connsiteY522" fmla="*/ 2441839 h 4533529"/>
              <a:gd name="connsiteX523" fmla="*/ 1102635 w 4466957"/>
              <a:gd name="connsiteY523" fmla="*/ 2437535 h 4533529"/>
              <a:gd name="connsiteX524" fmla="*/ 1090067 w 4466957"/>
              <a:gd name="connsiteY524" fmla="*/ 2436292 h 4533529"/>
              <a:gd name="connsiteX525" fmla="*/ 801198 w 4466957"/>
              <a:gd name="connsiteY525" fmla="*/ 2436011 h 4533529"/>
              <a:gd name="connsiteX526" fmla="*/ 798380 w 4466957"/>
              <a:gd name="connsiteY526" fmla="*/ 2438531 h 4533529"/>
              <a:gd name="connsiteX527" fmla="*/ 800902 w 4466957"/>
              <a:gd name="connsiteY527" fmla="*/ 2441350 h 4533529"/>
              <a:gd name="connsiteX528" fmla="*/ 792742 w 4466957"/>
              <a:gd name="connsiteY528" fmla="*/ 2443575 h 4533529"/>
              <a:gd name="connsiteX529" fmla="*/ 781043 w 4466957"/>
              <a:gd name="connsiteY529" fmla="*/ 2443258 h 4533529"/>
              <a:gd name="connsiteX530" fmla="*/ 787699 w 4466957"/>
              <a:gd name="connsiteY530" fmla="*/ 2437938 h 4533529"/>
              <a:gd name="connsiteX531" fmla="*/ 794448 w 4466957"/>
              <a:gd name="connsiteY531" fmla="*/ 2436974 h 4533529"/>
              <a:gd name="connsiteX532" fmla="*/ 801198 w 4466957"/>
              <a:gd name="connsiteY532" fmla="*/ 2436011 h 4533529"/>
              <a:gd name="connsiteX533" fmla="*/ 1341607 w 4466957"/>
              <a:gd name="connsiteY533" fmla="*/ 2394018 h 4533529"/>
              <a:gd name="connsiteX534" fmla="*/ 1320550 w 4466957"/>
              <a:gd name="connsiteY534" fmla="*/ 2405243 h 4533529"/>
              <a:gd name="connsiteX535" fmla="*/ 1320967 w 4466957"/>
              <a:gd name="connsiteY535" fmla="*/ 2427703 h 4533529"/>
              <a:gd name="connsiteX536" fmla="*/ 1316652 w 4466957"/>
              <a:gd name="connsiteY536" fmla="*/ 2456932 h 4533529"/>
              <a:gd name="connsiteX537" fmla="*/ 1302923 w 4466957"/>
              <a:gd name="connsiteY537" fmla="*/ 2462869 h 4533529"/>
              <a:gd name="connsiteX538" fmla="*/ 1297207 w 4466957"/>
              <a:gd name="connsiteY538" fmla="*/ 2469251 h 4533529"/>
              <a:gd name="connsiteX539" fmla="*/ 1293789 w 4466957"/>
              <a:gd name="connsiteY539" fmla="*/ 2482455 h 4533529"/>
              <a:gd name="connsiteX540" fmla="*/ 1301225 w 4466957"/>
              <a:gd name="connsiteY540" fmla="*/ 2487221 h 4533529"/>
              <a:gd name="connsiteX541" fmla="*/ 1306992 w 4466957"/>
              <a:gd name="connsiteY541" fmla="*/ 2485866 h 4533529"/>
              <a:gd name="connsiteX542" fmla="*/ 1339641 w 4466957"/>
              <a:gd name="connsiteY542" fmla="*/ 2476958 h 4533529"/>
              <a:gd name="connsiteX543" fmla="*/ 1336822 w 4466957"/>
              <a:gd name="connsiteY543" fmla="*/ 2479481 h 4533529"/>
              <a:gd name="connsiteX544" fmla="*/ 1427200 w 4466957"/>
              <a:gd name="connsiteY544" fmla="*/ 2444297 h 4533529"/>
              <a:gd name="connsiteX545" fmla="*/ 1434415 w 4466957"/>
              <a:gd name="connsiteY545" fmla="*/ 2441011 h 4533529"/>
              <a:gd name="connsiteX546" fmla="*/ 1443512 w 4466957"/>
              <a:gd name="connsiteY546" fmla="*/ 2439830 h 4533529"/>
              <a:gd name="connsiteX547" fmla="*/ 1448840 w 4466957"/>
              <a:gd name="connsiteY547" fmla="*/ 2434433 h 4533529"/>
              <a:gd name="connsiteX548" fmla="*/ 1452284 w 4466957"/>
              <a:gd name="connsiteY548" fmla="*/ 2426933 h 4533529"/>
              <a:gd name="connsiteX549" fmla="*/ 1442199 w 4466957"/>
              <a:gd name="connsiteY549" fmla="*/ 2415659 h 4533529"/>
              <a:gd name="connsiteX550" fmla="*/ 1397544 w 4466957"/>
              <a:gd name="connsiteY550" fmla="*/ 2399791 h 4533529"/>
              <a:gd name="connsiteX551" fmla="*/ 1375698 w 4466957"/>
              <a:gd name="connsiteY551" fmla="*/ 2395235 h 4533529"/>
              <a:gd name="connsiteX552" fmla="*/ 1341607 w 4466957"/>
              <a:gd name="connsiteY552" fmla="*/ 2394018 h 4533529"/>
              <a:gd name="connsiteX553" fmla="*/ 1591719 w 4466957"/>
              <a:gd name="connsiteY553" fmla="*/ 2372604 h 4533529"/>
              <a:gd name="connsiteX554" fmla="*/ 1588916 w 4466957"/>
              <a:gd name="connsiteY554" fmla="*/ 2375112 h 4533529"/>
              <a:gd name="connsiteX555" fmla="*/ 1580786 w 4466957"/>
              <a:gd name="connsiteY555" fmla="*/ 2377309 h 4533529"/>
              <a:gd name="connsiteX556" fmla="*/ 1596760 w 4466957"/>
              <a:gd name="connsiteY556" fmla="*/ 2378241 h 4533529"/>
              <a:gd name="connsiteX557" fmla="*/ 1275481 w 4466957"/>
              <a:gd name="connsiteY557" fmla="*/ 2371354 h 4533529"/>
              <a:gd name="connsiteX558" fmla="*/ 1280523 w 4466957"/>
              <a:gd name="connsiteY558" fmla="*/ 2376991 h 4533529"/>
              <a:gd name="connsiteX559" fmla="*/ 1269602 w 4466957"/>
              <a:gd name="connsiteY559" fmla="*/ 2381689 h 4533529"/>
              <a:gd name="connsiteX560" fmla="*/ 1285566 w 4466957"/>
              <a:gd name="connsiteY560" fmla="*/ 2382629 h 4533529"/>
              <a:gd name="connsiteX561" fmla="*/ 1294033 w 4466957"/>
              <a:gd name="connsiteY561" fmla="*/ 2375055 h 4533529"/>
              <a:gd name="connsiteX562" fmla="*/ 1089663 w 4466957"/>
              <a:gd name="connsiteY562" fmla="*/ 2350478 h 4533529"/>
              <a:gd name="connsiteX563" fmla="*/ 1088573 w 4466957"/>
              <a:gd name="connsiteY563" fmla="*/ 2357795 h 4533529"/>
              <a:gd name="connsiteX564" fmla="*/ 1083702 w 4466957"/>
              <a:gd name="connsiteY564" fmla="*/ 2360885 h 4533529"/>
              <a:gd name="connsiteX565" fmla="*/ 999373 w 4466957"/>
              <a:gd name="connsiteY565" fmla="*/ 2385581 h 4533529"/>
              <a:gd name="connsiteX566" fmla="*/ 984261 w 4466957"/>
              <a:gd name="connsiteY566" fmla="*/ 2388316 h 4533529"/>
              <a:gd name="connsiteX567" fmla="*/ 975636 w 4466957"/>
              <a:gd name="connsiteY567" fmla="*/ 2381447 h 4533529"/>
              <a:gd name="connsiteX568" fmla="*/ 978995 w 4466957"/>
              <a:gd name="connsiteY568" fmla="*/ 2374001 h 4533529"/>
              <a:gd name="connsiteX569" fmla="*/ 984246 w 4466957"/>
              <a:gd name="connsiteY569" fmla="*/ 2368670 h 4533529"/>
              <a:gd name="connsiteX570" fmla="*/ 999112 w 4466957"/>
              <a:gd name="connsiteY570" fmla="*/ 2364250 h 4533529"/>
              <a:gd name="connsiteX571" fmla="*/ 1022034 w 4466957"/>
              <a:gd name="connsiteY571" fmla="*/ 2360235 h 4533529"/>
              <a:gd name="connsiteX572" fmla="*/ 1029905 w 4466957"/>
              <a:gd name="connsiteY572" fmla="*/ 2363342 h 4533529"/>
              <a:gd name="connsiteX573" fmla="*/ 1081488 w 4466957"/>
              <a:gd name="connsiteY573" fmla="*/ 2352720 h 4533529"/>
              <a:gd name="connsiteX574" fmla="*/ 1084629 w 4466957"/>
              <a:gd name="connsiteY574" fmla="*/ 2350540 h 4533529"/>
              <a:gd name="connsiteX575" fmla="*/ 1089663 w 4466957"/>
              <a:gd name="connsiteY575" fmla="*/ 2350478 h 4533529"/>
              <a:gd name="connsiteX576" fmla="*/ 1559008 w 4466957"/>
              <a:gd name="connsiteY576" fmla="*/ 2328361 h 4533529"/>
              <a:gd name="connsiteX577" fmla="*/ 1521306 w 4466957"/>
              <a:gd name="connsiteY577" fmla="*/ 2339823 h 4533529"/>
              <a:gd name="connsiteX578" fmla="*/ 1510633 w 4466957"/>
              <a:gd name="connsiteY578" fmla="*/ 2344930 h 4533529"/>
              <a:gd name="connsiteX579" fmla="*/ 1501850 w 4466957"/>
              <a:gd name="connsiteY579" fmla="*/ 2352152 h 4533529"/>
              <a:gd name="connsiteX580" fmla="*/ 1497136 w 4466957"/>
              <a:gd name="connsiteY580" fmla="*/ 2352561 h 4533529"/>
              <a:gd name="connsiteX581" fmla="*/ 1496205 w 4466957"/>
              <a:gd name="connsiteY581" fmla="*/ 2357201 h 4533529"/>
              <a:gd name="connsiteX582" fmla="*/ 1501752 w 4466957"/>
              <a:gd name="connsiteY582" fmla="*/ 2359851 h 4533529"/>
              <a:gd name="connsiteX583" fmla="*/ 1509414 w 4466957"/>
              <a:gd name="connsiteY583" fmla="*/ 2360608 h 4533529"/>
              <a:gd name="connsiteX584" fmla="*/ 1559626 w 4466957"/>
              <a:gd name="connsiteY584" fmla="*/ 2354262 h 4533529"/>
              <a:gd name="connsiteX585" fmla="*/ 1578334 w 4466957"/>
              <a:gd name="connsiteY585" fmla="*/ 2348932 h 4533529"/>
              <a:gd name="connsiteX586" fmla="*/ 1575006 w 4466957"/>
              <a:gd name="connsiteY586" fmla="*/ 2347243 h 4533529"/>
              <a:gd name="connsiteX587" fmla="*/ 1600747 w 4466957"/>
              <a:gd name="connsiteY587" fmla="*/ 2315672 h 4533529"/>
              <a:gd name="connsiteX588" fmla="*/ 1590747 w 4466957"/>
              <a:gd name="connsiteY588" fmla="*/ 2318711 h 4533529"/>
              <a:gd name="connsiteX589" fmla="*/ 1606096 w 4466957"/>
              <a:gd name="connsiteY589" fmla="*/ 2329106 h 4533529"/>
              <a:gd name="connsiteX590" fmla="*/ 1618784 w 4466957"/>
              <a:gd name="connsiteY590" fmla="*/ 2336179 h 4533529"/>
              <a:gd name="connsiteX591" fmla="*/ 1619301 w 4466957"/>
              <a:gd name="connsiteY591" fmla="*/ 2335987 h 4533529"/>
              <a:gd name="connsiteX592" fmla="*/ 1619541 w 4466957"/>
              <a:gd name="connsiteY592" fmla="*/ 2322562 h 4533529"/>
              <a:gd name="connsiteX593" fmla="*/ 1619251 w 4466957"/>
              <a:gd name="connsiteY593" fmla="*/ 2310046 h 4533529"/>
              <a:gd name="connsiteX594" fmla="*/ 1615521 w 4466957"/>
              <a:gd name="connsiteY594" fmla="*/ 2311180 h 4533529"/>
              <a:gd name="connsiteX595" fmla="*/ 1619329 w 4466957"/>
              <a:gd name="connsiteY595" fmla="*/ 2311166 h 4533529"/>
              <a:gd name="connsiteX596" fmla="*/ 1502137 w 4466957"/>
              <a:gd name="connsiteY596" fmla="*/ 2290667 h 4533529"/>
              <a:gd name="connsiteX597" fmla="*/ 1459165 w 4466957"/>
              <a:gd name="connsiteY597" fmla="*/ 2304081 h 4533529"/>
              <a:gd name="connsiteX598" fmla="*/ 1448183 w 4466957"/>
              <a:gd name="connsiteY598" fmla="*/ 2308830 h 4533529"/>
              <a:gd name="connsiteX599" fmla="*/ 1442416 w 4466957"/>
              <a:gd name="connsiteY599" fmla="*/ 2310185 h 4533529"/>
              <a:gd name="connsiteX600" fmla="*/ 1442542 w 4466957"/>
              <a:gd name="connsiteY600" fmla="*/ 2313876 h 4533529"/>
              <a:gd name="connsiteX601" fmla="*/ 1445883 w 4466957"/>
              <a:gd name="connsiteY601" fmla="*/ 2314061 h 4533529"/>
              <a:gd name="connsiteX602" fmla="*/ 1453226 w 4466957"/>
              <a:gd name="connsiteY602" fmla="*/ 2314468 h 4533529"/>
              <a:gd name="connsiteX603" fmla="*/ 1519899 w 4466957"/>
              <a:gd name="connsiteY603" fmla="*/ 2300948 h 4533529"/>
              <a:gd name="connsiteX604" fmla="*/ 1518557 w 4466957"/>
              <a:gd name="connsiteY604" fmla="*/ 2285541 h 4533529"/>
              <a:gd name="connsiteX605" fmla="*/ 1518288 w 4466957"/>
              <a:gd name="connsiteY605" fmla="*/ 2285625 h 4533529"/>
              <a:gd name="connsiteX606" fmla="*/ 1527461 w 4466957"/>
              <a:gd name="connsiteY606" fmla="*/ 2298262 h 4533529"/>
              <a:gd name="connsiteX607" fmla="*/ 1539585 w 4466957"/>
              <a:gd name="connsiteY607" fmla="*/ 2293250 h 4533529"/>
              <a:gd name="connsiteX608" fmla="*/ 787112 w 4466957"/>
              <a:gd name="connsiteY608" fmla="*/ 2245085 h 4533529"/>
              <a:gd name="connsiteX609" fmla="*/ 792071 w 4466957"/>
              <a:gd name="connsiteY609" fmla="*/ 2247089 h 4533529"/>
              <a:gd name="connsiteX610" fmla="*/ 789011 w 4466957"/>
              <a:gd name="connsiteY610" fmla="*/ 2268927 h 4533529"/>
              <a:gd name="connsiteX611" fmla="*/ 782050 w 4466957"/>
              <a:gd name="connsiteY611" fmla="*/ 2271880 h 4533529"/>
              <a:gd name="connsiteX612" fmla="*/ 768545 w 4466957"/>
              <a:gd name="connsiteY612" fmla="*/ 2264258 h 4533529"/>
              <a:gd name="connsiteX613" fmla="*/ 767702 w 4466957"/>
              <a:gd name="connsiteY613" fmla="*/ 2257427 h 4533529"/>
              <a:gd name="connsiteX614" fmla="*/ 1287452 w 4466957"/>
              <a:gd name="connsiteY614" fmla="*/ 2209474 h 4533529"/>
              <a:gd name="connsiteX615" fmla="*/ 1279127 w 4466957"/>
              <a:gd name="connsiteY615" fmla="*/ 2221588 h 4533529"/>
              <a:gd name="connsiteX616" fmla="*/ 1266963 w 4466957"/>
              <a:gd name="connsiteY616" fmla="*/ 2247692 h 4533529"/>
              <a:gd name="connsiteX617" fmla="*/ 1262901 w 4466957"/>
              <a:gd name="connsiteY617" fmla="*/ 2254495 h 4533529"/>
              <a:gd name="connsiteX618" fmla="*/ 1253168 w 4466957"/>
              <a:gd name="connsiteY618" fmla="*/ 2254957 h 4533529"/>
              <a:gd name="connsiteX619" fmla="*/ 1218902 w 4466957"/>
              <a:gd name="connsiteY619" fmla="*/ 2269119 h 4533529"/>
              <a:gd name="connsiteX620" fmla="*/ 1200211 w 4466957"/>
              <a:gd name="connsiteY620" fmla="*/ 2292180 h 4533529"/>
              <a:gd name="connsiteX621" fmla="*/ 1205254 w 4466957"/>
              <a:gd name="connsiteY621" fmla="*/ 2297818 h 4533529"/>
              <a:gd name="connsiteX622" fmla="*/ 1215932 w 4466957"/>
              <a:gd name="connsiteY622" fmla="*/ 2298412 h 4533529"/>
              <a:gd name="connsiteX623" fmla="*/ 1278380 w 4466957"/>
              <a:gd name="connsiteY623" fmla="*/ 2283142 h 4533529"/>
              <a:gd name="connsiteX624" fmla="*/ 1294101 w 4466957"/>
              <a:gd name="connsiteY624" fmla="*/ 2289375 h 4533529"/>
              <a:gd name="connsiteX625" fmla="*/ 1288465 w 4466957"/>
              <a:gd name="connsiteY625" fmla="*/ 2294417 h 4533529"/>
              <a:gd name="connsiteX626" fmla="*/ 1189675 w 4466957"/>
              <a:gd name="connsiteY626" fmla="*/ 2337122 h 4533529"/>
              <a:gd name="connsiteX627" fmla="*/ 1176472 w 4466957"/>
              <a:gd name="connsiteY627" fmla="*/ 2333710 h 4533529"/>
              <a:gd name="connsiteX628" fmla="*/ 1150668 w 4466957"/>
              <a:gd name="connsiteY628" fmla="*/ 2316205 h 4533529"/>
              <a:gd name="connsiteX629" fmla="*/ 1135575 w 4466957"/>
              <a:gd name="connsiteY629" fmla="*/ 2310677 h 4533529"/>
              <a:gd name="connsiteX630" fmla="*/ 1124266 w 4466957"/>
              <a:gd name="connsiteY630" fmla="*/ 2309377 h 4533529"/>
              <a:gd name="connsiteX631" fmla="*/ 1115552 w 4466957"/>
              <a:gd name="connsiteY631" fmla="*/ 2309561 h 4533529"/>
              <a:gd name="connsiteX632" fmla="*/ 1102610 w 4466957"/>
              <a:gd name="connsiteY632" fmla="*/ 2313528 h 4533529"/>
              <a:gd name="connsiteX633" fmla="*/ 1044039 w 4466957"/>
              <a:gd name="connsiteY633" fmla="*/ 2325333 h 4533529"/>
              <a:gd name="connsiteX634" fmla="*/ 985137 w 4466957"/>
              <a:gd name="connsiteY634" fmla="*/ 2306988 h 4533529"/>
              <a:gd name="connsiteX635" fmla="*/ 969117 w 4466957"/>
              <a:gd name="connsiteY635" fmla="*/ 2306096 h 4533529"/>
              <a:gd name="connsiteX636" fmla="*/ 976681 w 4466957"/>
              <a:gd name="connsiteY636" fmla="*/ 2314552 h 4533529"/>
              <a:gd name="connsiteX637" fmla="*/ 985839 w 4466957"/>
              <a:gd name="connsiteY637" fmla="*/ 2330462 h 4533529"/>
              <a:gd name="connsiteX638" fmla="*/ 991215 w 4466957"/>
              <a:gd name="connsiteY638" fmla="*/ 2342142 h 4533529"/>
              <a:gd name="connsiteX639" fmla="*/ 984686 w 4466957"/>
              <a:gd name="connsiteY639" fmla="*/ 2363204 h 4533529"/>
              <a:gd name="connsiteX640" fmla="*/ 932323 w 4466957"/>
              <a:gd name="connsiteY640" fmla="*/ 2389746 h 4533529"/>
              <a:gd name="connsiteX641" fmla="*/ 917636 w 4466957"/>
              <a:gd name="connsiteY641" fmla="*/ 2413032 h 4533529"/>
              <a:gd name="connsiteX642" fmla="*/ 908327 w 4466957"/>
              <a:gd name="connsiteY642" fmla="*/ 2423898 h 4533529"/>
              <a:gd name="connsiteX643" fmla="*/ 895683 w 4466957"/>
              <a:gd name="connsiteY643" fmla="*/ 2422523 h 4533529"/>
              <a:gd name="connsiteX644" fmla="*/ 818109 w 4466957"/>
              <a:gd name="connsiteY644" fmla="*/ 2420883 h 4533529"/>
              <a:gd name="connsiteX645" fmla="*/ 704193 w 4466957"/>
              <a:gd name="connsiteY645" fmla="*/ 2446677 h 4533529"/>
              <a:gd name="connsiteX646" fmla="*/ 675786 w 4466957"/>
              <a:gd name="connsiteY646" fmla="*/ 2451790 h 4533529"/>
              <a:gd name="connsiteX647" fmla="*/ 647381 w 4466957"/>
              <a:gd name="connsiteY647" fmla="*/ 2456905 h 4533529"/>
              <a:gd name="connsiteX648" fmla="*/ 611320 w 4466957"/>
              <a:gd name="connsiteY648" fmla="*/ 2461259 h 4533529"/>
              <a:gd name="connsiteX649" fmla="*/ 577371 w 4466957"/>
              <a:gd name="connsiteY649" fmla="*/ 2463721 h 4533529"/>
              <a:gd name="connsiteX650" fmla="*/ 527923 w 4466957"/>
              <a:gd name="connsiteY650" fmla="*/ 2467997 h 4533529"/>
              <a:gd name="connsiteX651" fmla="*/ 495491 w 4466957"/>
              <a:gd name="connsiteY651" fmla="*/ 2491300 h 4533529"/>
              <a:gd name="connsiteX652" fmla="*/ 489854 w 4466957"/>
              <a:gd name="connsiteY652" fmla="*/ 2496342 h 4533529"/>
              <a:gd name="connsiteX653" fmla="*/ 502758 w 4466957"/>
              <a:gd name="connsiteY653" fmla="*/ 2505093 h 4533529"/>
              <a:gd name="connsiteX654" fmla="*/ 678967 w 4466957"/>
              <a:gd name="connsiteY654" fmla="*/ 2514905 h 4533529"/>
              <a:gd name="connsiteX655" fmla="*/ 705964 w 4466957"/>
              <a:gd name="connsiteY655" fmla="*/ 2511052 h 4533529"/>
              <a:gd name="connsiteX656" fmla="*/ 779609 w 4466957"/>
              <a:gd name="connsiteY656" fmla="*/ 2499083 h 4533529"/>
              <a:gd name="connsiteX657" fmla="*/ 849694 w 4466957"/>
              <a:gd name="connsiteY657" fmla="*/ 2478883 h 4533529"/>
              <a:gd name="connsiteX658" fmla="*/ 983341 w 4466957"/>
              <a:gd name="connsiteY658" fmla="*/ 2435438 h 4533529"/>
              <a:gd name="connsiteX659" fmla="*/ 1060993 w 4466957"/>
              <a:gd name="connsiteY659" fmla="*/ 2411640 h 4533529"/>
              <a:gd name="connsiteX660" fmla="*/ 1138645 w 4466957"/>
              <a:gd name="connsiteY660" fmla="*/ 2387845 h 4533529"/>
              <a:gd name="connsiteX661" fmla="*/ 1307446 w 4466957"/>
              <a:gd name="connsiteY661" fmla="*/ 2338323 h 4533529"/>
              <a:gd name="connsiteX662" fmla="*/ 1331919 w 4466957"/>
              <a:gd name="connsiteY662" fmla="*/ 2331653 h 4533529"/>
              <a:gd name="connsiteX663" fmla="*/ 1450893 w 4466957"/>
              <a:gd name="connsiteY663" fmla="*/ 2289282 h 4533529"/>
              <a:gd name="connsiteX664" fmla="*/ 1481864 w 4466957"/>
              <a:gd name="connsiteY664" fmla="*/ 2278933 h 4533529"/>
              <a:gd name="connsiteX665" fmla="*/ 1412188 w 4466957"/>
              <a:gd name="connsiteY665" fmla="*/ 2238606 h 4533529"/>
              <a:gd name="connsiteX666" fmla="*/ 1390107 w 4466957"/>
              <a:gd name="connsiteY666" fmla="*/ 2222776 h 4533529"/>
              <a:gd name="connsiteX667" fmla="*/ 1386111 w 4466957"/>
              <a:gd name="connsiteY667" fmla="*/ 2230902 h 4533529"/>
              <a:gd name="connsiteX668" fmla="*/ 1377999 w 4466957"/>
              <a:gd name="connsiteY668" fmla="*/ 2232948 h 4533529"/>
              <a:gd name="connsiteX669" fmla="*/ 1390276 w 4466957"/>
              <a:gd name="connsiteY669" fmla="*/ 2238227 h 4533529"/>
              <a:gd name="connsiteX670" fmla="*/ 1391660 w 4466957"/>
              <a:gd name="connsiteY670" fmla="*/ 2243328 h 4533529"/>
              <a:gd name="connsiteX671" fmla="*/ 1387148 w 4466957"/>
              <a:gd name="connsiteY671" fmla="*/ 2246096 h 4533529"/>
              <a:gd name="connsiteX672" fmla="*/ 1357347 w 4466957"/>
              <a:gd name="connsiteY672" fmla="*/ 2257544 h 4533529"/>
              <a:gd name="connsiteX673" fmla="*/ 1322132 w 4466957"/>
              <a:gd name="connsiteY673" fmla="*/ 2258673 h 4533529"/>
              <a:gd name="connsiteX674" fmla="*/ 1319649 w 4466957"/>
              <a:gd name="connsiteY674" fmla="*/ 2255897 h 4533529"/>
              <a:gd name="connsiteX675" fmla="*/ 1326667 w 4466957"/>
              <a:gd name="connsiteY675" fmla="*/ 2229641 h 4533529"/>
              <a:gd name="connsiteX676" fmla="*/ 1331779 w 4466957"/>
              <a:gd name="connsiteY676" fmla="*/ 2225069 h 4533529"/>
              <a:gd name="connsiteX677" fmla="*/ 1313296 w 4466957"/>
              <a:gd name="connsiteY677" fmla="*/ 2218337 h 4533529"/>
              <a:gd name="connsiteX678" fmla="*/ 1395507 w 4466957"/>
              <a:gd name="connsiteY678" fmla="*/ 2201274 h 4533529"/>
              <a:gd name="connsiteX679" fmla="*/ 1395082 w 4466957"/>
              <a:gd name="connsiteY679" fmla="*/ 2201323 h 4533529"/>
              <a:gd name="connsiteX680" fmla="*/ 1393088 w 4466957"/>
              <a:gd name="connsiteY680" fmla="*/ 2216506 h 4533529"/>
              <a:gd name="connsiteX681" fmla="*/ 1415874 w 4466957"/>
              <a:gd name="connsiteY681" fmla="*/ 2222734 h 4533529"/>
              <a:gd name="connsiteX682" fmla="*/ 1428226 w 4466957"/>
              <a:gd name="connsiteY682" fmla="*/ 2238556 h 4533529"/>
              <a:gd name="connsiteX683" fmla="*/ 1439095 w 4466957"/>
              <a:gd name="connsiteY683" fmla="*/ 2245531 h 4533529"/>
              <a:gd name="connsiteX684" fmla="*/ 1441499 w 4466957"/>
              <a:gd name="connsiteY684" fmla="*/ 2246188 h 4533529"/>
              <a:gd name="connsiteX685" fmla="*/ 1423953 w 4466957"/>
              <a:gd name="connsiteY685" fmla="*/ 2221911 h 4533529"/>
              <a:gd name="connsiteX686" fmla="*/ 1408987 w 4466957"/>
              <a:gd name="connsiteY686" fmla="*/ 2217821 h 4533529"/>
              <a:gd name="connsiteX687" fmla="*/ 1396639 w 4466957"/>
              <a:gd name="connsiteY687" fmla="*/ 2202000 h 4533529"/>
              <a:gd name="connsiteX688" fmla="*/ 2770379 w 4466957"/>
              <a:gd name="connsiteY688" fmla="*/ 1694355 h 4533529"/>
              <a:gd name="connsiteX689" fmla="*/ 2760087 w 4466957"/>
              <a:gd name="connsiteY689" fmla="*/ 1694449 h 4533529"/>
              <a:gd name="connsiteX690" fmla="*/ 2780709 w 4466957"/>
              <a:gd name="connsiteY690" fmla="*/ 1701104 h 4533529"/>
              <a:gd name="connsiteX691" fmla="*/ 2813886 w 4466957"/>
              <a:gd name="connsiteY691" fmla="*/ 1717581 h 4533529"/>
              <a:gd name="connsiteX692" fmla="*/ 2870586 w 4466957"/>
              <a:gd name="connsiteY692" fmla="*/ 1742302 h 4533529"/>
              <a:gd name="connsiteX693" fmla="*/ 2931422 w 4466957"/>
              <a:gd name="connsiteY693" fmla="*/ 1762249 h 4533529"/>
              <a:gd name="connsiteX694" fmla="*/ 2941587 w 4466957"/>
              <a:gd name="connsiteY694" fmla="*/ 1765389 h 4533529"/>
              <a:gd name="connsiteX695" fmla="*/ 2938961 w 4466957"/>
              <a:gd name="connsiteY695" fmla="*/ 1763017 h 4533529"/>
              <a:gd name="connsiteX696" fmla="*/ 2939296 w 4466957"/>
              <a:gd name="connsiteY696" fmla="*/ 1757742 h 4533529"/>
              <a:gd name="connsiteX697" fmla="*/ 2944461 w 4466957"/>
              <a:gd name="connsiteY697" fmla="*/ 1756578 h 4533529"/>
              <a:gd name="connsiteX698" fmla="*/ 2964141 w 4466957"/>
              <a:gd name="connsiteY698" fmla="*/ 1755826 h 4533529"/>
              <a:gd name="connsiteX699" fmla="*/ 2967024 w 4466957"/>
              <a:gd name="connsiteY699" fmla="*/ 1753837 h 4533529"/>
              <a:gd name="connsiteX700" fmla="*/ 2908261 w 4466957"/>
              <a:gd name="connsiteY700" fmla="*/ 1727021 h 4533529"/>
              <a:gd name="connsiteX701" fmla="*/ 2831899 w 4466957"/>
              <a:gd name="connsiteY701" fmla="*/ 1694730 h 4533529"/>
              <a:gd name="connsiteX702" fmla="*/ 2755473 w 4466957"/>
              <a:gd name="connsiteY702" fmla="*/ 1662411 h 4533529"/>
              <a:gd name="connsiteX703" fmla="*/ 2738318 w 4466957"/>
              <a:gd name="connsiteY703" fmla="*/ 1662770 h 4533529"/>
              <a:gd name="connsiteX704" fmla="*/ 2707759 w 4466957"/>
              <a:gd name="connsiteY704" fmla="*/ 1663410 h 4533529"/>
              <a:gd name="connsiteX705" fmla="*/ 2703400 w 4466957"/>
              <a:gd name="connsiteY705" fmla="*/ 1670035 h 4533529"/>
              <a:gd name="connsiteX706" fmla="*/ 2723001 w 4466957"/>
              <a:gd name="connsiteY706" fmla="*/ 1678422 h 4533529"/>
              <a:gd name="connsiteX707" fmla="*/ 2788595 w 4466957"/>
              <a:gd name="connsiteY707" fmla="*/ 1676417 h 4533529"/>
              <a:gd name="connsiteX708" fmla="*/ 2834396 w 4466957"/>
              <a:gd name="connsiteY708" fmla="*/ 1661550 h 4533529"/>
              <a:gd name="connsiteX709" fmla="*/ 2819610 w 4466957"/>
              <a:gd name="connsiteY709" fmla="*/ 1662488 h 4533529"/>
              <a:gd name="connsiteX710" fmla="*/ 2824045 w 4466957"/>
              <a:gd name="connsiteY710" fmla="*/ 1664063 h 4533529"/>
              <a:gd name="connsiteX711" fmla="*/ 2840403 w 4466957"/>
              <a:gd name="connsiteY711" fmla="*/ 1673572 h 4533529"/>
              <a:gd name="connsiteX712" fmla="*/ 2852022 w 4466957"/>
              <a:gd name="connsiteY712" fmla="*/ 1677338 h 4533529"/>
              <a:gd name="connsiteX713" fmla="*/ 2870933 w 4466957"/>
              <a:gd name="connsiteY713" fmla="*/ 1677829 h 4533529"/>
              <a:gd name="connsiteX714" fmla="*/ 2868519 w 4466957"/>
              <a:gd name="connsiteY714" fmla="*/ 1676138 h 4533529"/>
              <a:gd name="connsiteX715" fmla="*/ 2837073 w 4466957"/>
              <a:gd name="connsiteY715" fmla="*/ 1661895 h 4533529"/>
              <a:gd name="connsiteX716" fmla="*/ 2750827 w 4466957"/>
              <a:gd name="connsiteY716" fmla="*/ 1617561 h 4533529"/>
              <a:gd name="connsiteX717" fmla="*/ 2741422 w 4466957"/>
              <a:gd name="connsiteY717" fmla="*/ 1618293 h 4533529"/>
              <a:gd name="connsiteX718" fmla="*/ 2738932 w 4466957"/>
              <a:gd name="connsiteY718" fmla="*/ 1620935 h 4533529"/>
              <a:gd name="connsiteX719" fmla="*/ 2766735 w 4466957"/>
              <a:gd name="connsiteY719" fmla="*/ 1621864 h 4533529"/>
              <a:gd name="connsiteX720" fmla="*/ 2764194 w 4466957"/>
              <a:gd name="connsiteY720" fmla="*/ 1620329 h 4533529"/>
              <a:gd name="connsiteX721" fmla="*/ 2750827 w 4466957"/>
              <a:gd name="connsiteY721" fmla="*/ 1617561 h 4533529"/>
              <a:gd name="connsiteX722" fmla="*/ 2603806 w 4466957"/>
              <a:gd name="connsiteY722" fmla="*/ 1616237 h 4533529"/>
              <a:gd name="connsiteX723" fmla="*/ 2603109 w 4466957"/>
              <a:gd name="connsiteY723" fmla="*/ 1616391 h 4533529"/>
              <a:gd name="connsiteX724" fmla="*/ 2604202 w 4466957"/>
              <a:gd name="connsiteY724" fmla="*/ 1616427 h 4533529"/>
              <a:gd name="connsiteX725" fmla="*/ 2662335 w 4466957"/>
              <a:gd name="connsiteY725" fmla="*/ 1602225 h 4533529"/>
              <a:gd name="connsiteX726" fmla="*/ 2645509 w 4466957"/>
              <a:gd name="connsiteY726" fmla="*/ 1606344 h 4533529"/>
              <a:gd name="connsiteX727" fmla="*/ 2673747 w 4466957"/>
              <a:gd name="connsiteY727" fmla="*/ 1618753 h 4533529"/>
              <a:gd name="connsiteX728" fmla="*/ 2682576 w 4466957"/>
              <a:gd name="connsiteY728" fmla="*/ 1619049 h 4533529"/>
              <a:gd name="connsiteX729" fmla="*/ 2681171 w 4466957"/>
              <a:gd name="connsiteY729" fmla="*/ 1617764 h 4533529"/>
              <a:gd name="connsiteX730" fmla="*/ 2685960 w 4466957"/>
              <a:gd name="connsiteY730" fmla="*/ 1619162 h 4533529"/>
              <a:gd name="connsiteX731" fmla="*/ 2692648 w 4466957"/>
              <a:gd name="connsiteY731" fmla="*/ 1619386 h 4533529"/>
              <a:gd name="connsiteX732" fmla="*/ 2828099 w 4466957"/>
              <a:gd name="connsiteY732" fmla="*/ 1601006 h 4533529"/>
              <a:gd name="connsiteX733" fmla="*/ 2867877 w 4466957"/>
              <a:gd name="connsiteY733" fmla="*/ 1614851 h 4533529"/>
              <a:gd name="connsiteX734" fmla="*/ 2876282 w 4466957"/>
              <a:gd name="connsiteY734" fmla="*/ 1617615 h 4533529"/>
              <a:gd name="connsiteX735" fmla="*/ 2877090 w 4466957"/>
              <a:gd name="connsiteY735" fmla="*/ 1616224 h 4533529"/>
              <a:gd name="connsiteX736" fmla="*/ 2872695 w 4466957"/>
              <a:gd name="connsiteY736" fmla="*/ 1611927 h 4533529"/>
              <a:gd name="connsiteX737" fmla="*/ 2865687 w 4466957"/>
              <a:gd name="connsiteY737" fmla="*/ 1608738 h 4533529"/>
              <a:gd name="connsiteX738" fmla="*/ 2942062 w 4466957"/>
              <a:gd name="connsiteY738" fmla="*/ 1566515 h 4533529"/>
              <a:gd name="connsiteX739" fmla="*/ 2947071 w 4466957"/>
              <a:gd name="connsiteY739" fmla="*/ 1578322 h 4533529"/>
              <a:gd name="connsiteX740" fmla="*/ 2978146 w 4466957"/>
              <a:gd name="connsiteY740" fmla="*/ 1602941 h 4533529"/>
              <a:gd name="connsiteX741" fmla="*/ 2992410 w 4466957"/>
              <a:gd name="connsiteY741" fmla="*/ 1610244 h 4533529"/>
              <a:gd name="connsiteX742" fmla="*/ 3040395 w 4466957"/>
              <a:gd name="connsiteY742" fmla="*/ 1630436 h 4533529"/>
              <a:gd name="connsiteX743" fmla="*/ 3052465 w 4466957"/>
              <a:gd name="connsiteY743" fmla="*/ 1628474 h 4533529"/>
              <a:gd name="connsiteX744" fmla="*/ 3044066 w 4466957"/>
              <a:gd name="connsiteY744" fmla="*/ 1622078 h 4533529"/>
              <a:gd name="connsiteX745" fmla="*/ 3024538 w 4466957"/>
              <a:gd name="connsiteY745" fmla="*/ 1609030 h 4533529"/>
              <a:gd name="connsiteX746" fmla="*/ 2952356 w 4466957"/>
              <a:gd name="connsiteY746" fmla="*/ 1572821 h 4533529"/>
              <a:gd name="connsiteX747" fmla="*/ 2799363 w 4466957"/>
              <a:gd name="connsiteY747" fmla="*/ 1564370 h 4533529"/>
              <a:gd name="connsiteX748" fmla="*/ 2790029 w 4466957"/>
              <a:gd name="connsiteY748" fmla="*/ 1566986 h 4533529"/>
              <a:gd name="connsiteX749" fmla="*/ 2791657 w 4466957"/>
              <a:gd name="connsiteY749" fmla="*/ 1570824 h 4533529"/>
              <a:gd name="connsiteX750" fmla="*/ 2795120 w 4466957"/>
              <a:gd name="connsiteY750" fmla="*/ 1569355 h 4533529"/>
              <a:gd name="connsiteX751" fmla="*/ 2803523 w 4466957"/>
              <a:gd name="connsiteY751" fmla="*/ 1569899 h 4533529"/>
              <a:gd name="connsiteX752" fmla="*/ 3067406 w 4466957"/>
              <a:gd name="connsiteY752" fmla="*/ 1551919 h 4533529"/>
              <a:gd name="connsiteX753" fmla="*/ 3025360 w 4466957"/>
              <a:gd name="connsiteY753" fmla="*/ 1558549 h 4533529"/>
              <a:gd name="connsiteX754" fmla="*/ 3063061 w 4466957"/>
              <a:gd name="connsiteY754" fmla="*/ 1573100 h 4533529"/>
              <a:gd name="connsiteX755" fmla="*/ 3080258 w 4466957"/>
              <a:gd name="connsiteY755" fmla="*/ 1579687 h 4533529"/>
              <a:gd name="connsiteX756" fmla="*/ 3094131 w 4466957"/>
              <a:gd name="connsiteY756" fmla="*/ 1578579 h 4533529"/>
              <a:gd name="connsiteX757" fmla="*/ 3101601 w 4466957"/>
              <a:gd name="connsiteY757" fmla="*/ 1574384 h 4533529"/>
              <a:gd name="connsiteX758" fmla="*/ 3109097 w 4466957"/>
              <a:gd name="connsiteY758" fmla="*/ 1562989 h 4533529"/>
              <a:gd name="connsiteX759" fmla="*/ 3103597 w 4466957"/>
              <a:gd name="connsiteY759" fmla="*/ 1556079 h 4533529"/>
              <a:gd name="connsiteX760" fmla="*/ 3097700 w 4466957"/>
              <a:gd name="connsiteY760" fmla="*/ 1555500 h 4533529"/>
              <a:gd name="connsiteX761" fmla="*/ 3063924 w 4466957"/>
              <a:gd name="connsiteY761" fmla="*/ 1553396 h 4533529"/>
              <a:gd name="connsiteX762" fmla="*/ 1597783 w 4466957"/>
              <a:gd name="connsiteY762" fmla="*/ 1510675 h 4533529"/>
              <a:gd name="connsiteX763" fmla="*/ 1575939 w 4466957"/>
              <a:gd name="connsiteY763" fmla="*/ 1513680 h 4533529"/>
              <a:gd name="connsiteX764" fmla="*/ 1561201 w 4466957"/>
              <a:gd name="connsiteY764" fmla="*/ 1525528 h 4533529"/>
              <a:gd name="connsiteX765" fmla="*/ 1568311 w 4466957"/>
              <a:gd name="connsiteY765" fmla="*/ 1534370 h 4533529"/>
              <a:gd name="connsiteX766" fmla="*/ 1604892 w 4466957"/>
              <a:gd name="connsiteY766" fmla="*/ 1519517 h 4533529"/>
              <a:gd name="connsiteX767" fmla="*/ 1434757 w 4466957"/>
              <a:gd name="connsiteY767" fmla="*/ 1501027 h 4533529"/>
              <a:gd name="connsiteX768" fmla="*/ 1428863 w 4466957"/>
              <a:gd name="connsiteY768" fmla="*/ 1505766 h 4533529"/>
              <a:gd name="connsiteX769" fmla="*/ 1434181 w 4466957"/>
              <a:gd name="connsiteY769" fmla="*/ 1506345 h 4533529"/>
              <a:gd name="connsiteX770" fmla="*/ 1438919 w 4466957"/>
              <a:gd name="connsiteY770" fmla="*/ 1512238 h 4533529"/>
              <a:gd name="connsiteX771" fmla="*/ 1441865 w 4466957"/>
              <a:gd name="connsiteY771" fmla="*/ 1509870 h 4533529"/>
              <a:gd name="connsiteX772" fmla="*/ 1434757 w 4466957"/>
              <a:gd name="connsiteY772" fmla="*/ 1501027 h 4533529"/>
              <a:gd name="connsiteX773" fmla="*/ 1766021 w 4466957"/>
              <a:gd name="connsiteY773" fmla="*/ 1454806 h 4533529"/>
              <a:gd name="connsiteX774" fmla="*/ 1768146 w 4466957"/>
              <a:gd name="connsiteY774" fmla="*/ 1459241 h 4533529"/>
              <a:gd name="connsiteX775" fmla="*/ 1778233 w 4466957"/>
              <a:gd name="connsiteY775" fmla="*/ 1472132 h 4533529"/>
              <a:gd name="connsiteX776" fmla="*/ 1804438 w 4466957"/>
              <a:gd name="connsiteY776" fmla="*/ 1466443 h 4533529"/>
              <a:gd name="connsiteX777" fmla="*/ 1811816 w 4466957"/>
              <a:gd name="connsiteY777" fmla="*/ 1463540 h 4533529"/>
              <a:gd name="connsiteX778" fmla="*/ 1820963 w 4466957"/>
              <a:gd name="connsiteY778" fmla="*/ 1462840 h 4533529"/>
              <a:gd name="connsiteX779" fmla="*/ 1822328 w 4466957"/>
              <a:gd name="connsiteY779" fmla="*/ 1461595 h 4533529"/>
              <a:gd name="connsiteX780" fmla="*/ 1819499 w 4466957"/>
              <a:gd name="connsiteY780" fmla="*/ 1456808 h 4533529"/>
              <a:gd name="connsiteX781" fmla="*/ 1767062 w 4466957"/>
              <a:gd name="connsiteY781" fmla="*/ 1417770 h 4533529"/>
              <a:gd name="connsiteX782" fmla="*/ 1762208 w 4466957"/>
              <a:gd name="connsiteY782" fmla="*/ 1419829 h 4533529"/>
              <a:gd name="connsiteX783" fmla="*/ 1758552 w 4466957"/>
              <a:gd name="connsiteY783" fmla="*/ 1425340 h 4533529"/>
              <a:gd name="connsiteX784" fmla="*/ 1786238 w 4466957"/>
              <a:gd name="connsiteY784" fmla="*/ 1428795 h 4533529"/>
              <a:gd name="connsiteX785" fmla="*/ 1780526 w 4466957"/>
              <a:gd name="connsiteY785" fmla="*/ 1424272 h 4533529"/>
              <a:gd name="connsiteX786" fmla="*/ 1772923 w 4466957"/>
              <a:gd name="connsiteY786" fmla="*/ 1419318 h 4533529"/>
              <a:gd name="connsiteX787" fmla="*/ 1409461 w 4466957"/>
              <a:gd name="connsiteY787" fmla="*/ 1411303 h 4533529"/>
              <a:gd name="connsiteX788" fmla="*/ 1398249 w 4466957"/>
              <a:gd name="connsiteY788" fmla="*/ 1415464 h 4533529"/>
              <a:gd name="connsiteX789" fmla="*/ 1402988 w 4466957"/>
              <a:gd name="connsiteY789" fmla="*/ 1421357 h 4533529"/>
              <a:gd name="connsiteX790" fmla="*/ 1409461 w 4466957"/>
              <a:gd name="connsiteY790" fmla="*/ 1411303 h 4533529"/>
              <a:gd name="connsiteX791" fmla="*/ 3198549 w 4466957"/>
              <a:gd name="connsiteY791" fmla="*/ 1109128 h 4533529"/>
              <a:gd name="connsiteX792" fmla="*/ 3199446 w 4466957"/>
              <a:gd name="connsiteY792" fmla="*/ 1118503 h 4533529"/>
              <a:gd name="connsiteX793" fmla="*/ 3211367 w 4466957"/>
              <a:gd name="connsiteY793" fmla="*/ 1117555 h 4533529"/>
              <a:gd name="connsiteX794" fmla="*/ 3208414 w 4466957"/>
              <a:gd name="connsiteY794" fmla="*/ 1110592 h 4533529"/>
              <a:gd name="connsiteX795" fmla="*/ 3198549 w 4466957"/>
              <a:gd name="connsiteY795" fmla="*/ 1109128 h 4533529"/>
              <a:gd name="connsiteX796" fmla="*/ 2832838 w 4466957"/>
              <a:gd name="connsiteY796" fmla="*/ 1085048 h 4533529"/>
              <a:gd name="connsiteX797" fmla="*/ 2847584 w 4466957"/>
              <a:gd name="connsiteY797" fmla="*/ 1087028 h 4533529"/>
              <a:gd name="connsiteX798" fmla="*/ 2850511 w 4466957"/>
              <a:gd name="connsiteY798" fmla="*/ 1088290 h 4533529"/>
              <a:gd name="connsiteX799" fmla="*/ 2850633 w 4466957"/>
              <a:gd name="connsiteY799" fmla="*/ 1089844 h 4533529"/>
              <a:gd name="connsiteX800" fmla="*/ 2838577 w 4466957"/>
              <a:gd name="connsiteY800" fmla="*/ 1089309 h 4533529"/>
              <a:gd name="connsiteX801" fmla="*/ 3510038 w 4466957"/>
              <a:gd name="connsiteY801" fmla="*/ 1065032 h 4533529"/>
              <a:gd name="connsiteX802" fmla="*/ 3487064 w 4466957"/>
              <a:gd name="connsiteY802" fmla="*/ 1079645 h 4533529"/>
              <a:gd name="connsiteX803" fmla="*/ 3495314 w 4466957"/>
              <a:gd name="connsiteY803" fmla="*/ 1082067 h 4533529"/>
              <a:gd name="connsiteX804" fmla="*/ 3509413 w 4466957"/>
              <a:gd name="connsiteY804" fmla="*/ 1083123 h 4533529"/>
              <a:gd name="connsiteX805" fmla="*/ 3521886 w 4466957"/>
              <a:gd name="connsiteY805" fmla="*/ 1079768 h 4533529"/>
              <a:gd name="connsiteX806" fmla="*/ 3530442 w 4466957"/>
              <a:gd name="connsiteY806" fmla="*/ 1075315 h 4533529"/>
              <a:gd name="connsiteX807" fmla="*/ 3523046 w 4466957"/>
              <a:gd name="connsiteY807" fmla="*/ 1069131 h 4533529"/>
              <a:gd name="connsiteX808" fmla="*/ 3517649 w 4466957"/>
              <a:gd name="connsiteY808" fmla="*/ 1066192 h 4533529"/>
              <a:gd name="connsiteX809" fmla="*/ 3510038 w 4466957"/>
              <a:gd name="connsiteY809" fmla="*/ 1065032 h 4533529"/>
              <a:gd name="connsiteX810" fmla="*/ 3582477 w 4466957"/>
              <a:gd name="connsiteY810" fmla="*/ 1065019 h 4533529"/>
              <a:gd name="connsiteX811" fmla="*/ 3576584 w 4466957"/>
              <a:gd name="connsiteY811" fmla="*/ 1069758 h 4533529"/>
              <a:gd name="connsiteX812" fmla="*/ 3581902 w 4466957"/>
              <a:gd name="connsiteY812" fmla="*/ 1070335 h 4533529"/>
              <a:gd name="connsiteX813" fmla="*/ 3570689 w 4466957"/>
              <a:gd name="connsiteY813" fmla="*/ 1074496 h 4533529"/>
              <a:gd name="connsiteX814" fmla="*/ 3575118 w 4466957"/>
              <a:gd name="connsiteY814" fmla="*/ 1073971 h 4533529"/>
              <a:gd name="connsiteX815" fmla="*/ 3581322 w 4466957"/>
              <a:gd name="connsiteY815" fmla="*/ 1075652 h 4533529"/>
              <a:gd name="connsiteX816" fmla="*/ 3590764 w 4466957"/>
              <a:gd name="connsiteY816" fmla="*/ 1072309 h 4533529"/>
              <a:gd name="connsiteX817" fmla="*/ 3582477 w 4466957"/>
              <a:gd name="connsiteY817" fmla="*/ 1065019 h 4533529"/>
              <a:gd name="connsiteX818" fmla="*/ 2781673 w 4466957"/>
              <a:gd name="connsiteY818" fmla="*/ 1053372 h 4533529"/>
              <a:gd name="connsiteX819" fmla="*/ 2772282 w 4466957"/>
              <a:gd name="connsiteY819" fmla="*/ 1054273 h 4533529"/>
              <a:gd name="connsiteX820" fmla="*/ 2767725 w 4466957"/>
              <a:gd name="connsiteY820" fmla="*/ 1059289 h 4533529"/>
              <a:gd name="connsiteX821" fmla="*/ 2765314 w 4466957"/>
              <a:gd name="connsiteY821" fmla="*/ 1070580 h 4533529"/>
              <a:gd name="connsiteX822" fmla="*/ 2778594 w 4466957"/>
              <a:gd name="connsiteY822" fmla="*/ 1075217 h 4533529"/>
              <a:gd name="connsiteX823" fmla="*/ 2790349 w 4466957"/>
              <a:gd name="connsiteY823" fmla="*/ 1073825 h 4533529"/>
              <a:gd name="connsiteX824" fmla="*/ 2800993 w 4466957"/>
              <a:gd name="connsiteY824" fmla="*/ 1069822 h 4533529"/>
              <a:gd name="connsiteX825" fmla="*/ 2811454 w 4466957"/>
              <a:gd name="connsiteY825" fmla="*/ 1065384 h 4533529"/>
              <a:gd name="connsiteX826" fmla="*/ 2795087 w 4466957"/>
              <a:gd name="connsiteY826" fmla="*/ 1055897 h 4533529"/>
              <a:gd name="connsiteX827" fmla="*/ 2781673 w 4466957"/>
              <a:gd name="connsiteY827" fmla="*/ 1053372 h 4533529"/>
              <a:gd name="connsiteX828" fmla="*/ 2601710 w 4466957"/>
              <a:gd name="connsiteY828" fmla="*/ 999988 h 4533529"/>
              <a:gd name="connsiteX829" fmla="*/ 2538152 w 4466957"/>
              <a:gd name="connsiteY829" fmla="*/ 1016692 h 4533529"/>
              <a:gd name="connsiteX830" fmla="*/ 2492113 w 4466957"/>
              <a:gd name="connsiteY830" fmla="*/ 1029592 h 4533529"/>
              <a:gd name="connsiteX831" fmla="*/ 2522698 w 4466957"/>
              <a:gd name="connsiteY831" fmla="*/ 1052325 h 4533529"/>
              <a:gd name="connsiteX832" fmla="*/ 2550531 w 4466957"/>
              <a:gd name="connsiteY832" fmla="*/ 1068244 h 4533529"/>
              <a:gd name="connsiteX833" fmla="*/ 2589224 w 4466957"/>
              <a:gd name="connsiteY833" fmla="*/ 1073396 h 4533529"/>
              <a:gd name="connsiteX834" fmla="*/ 2626506 w 4466957"/>
              <a:gd name="connsiteY834" fmla="*/ 1074010 h 4533529"/>
              <a:gd name="connsiteX835" fmla="*/ 2676061 w 4466957"/>
              <a:gd name="connsiteY835" fmla="*/ 1089446 h 4533529"/>
              <a:gd name="connsiteX836" fmla="*/ 2724411 w 4466957"/>
              <a:gd name="connsiteY836" fmla="*/ 1102309 h 4533529"/>
              <a:gd name="connsiteX837" fmla="*/ 2757168 w 4466957"/>
              <a:gd name="connsiteY837" fmla="*/ 1115627 h 4533529"/>
              <a:gd name="connsiteX838" fmla="*/ 2783277 w 4466957"/>
              <a:gd name="connsiteY838" fmla="*/ 1134847 h 4533529"/>
              <a:gd name="connsiteX839" fmla="*/ 2921578 w 4466957"/>
              <a:gd name="connsiteY839" fmla="*/ 1199411 h 4533529"/>
              <a:gd name="connsiteX840" fmla="*/ 2937217 w 4466957"/>
              <a:gd name="connsiteY840" fmla="*/ 1199965 h 4533529"/>
              <a:gd name="connsiteX841" fmla="*/ 2949849 w 4466957"/>
              <a:gd name="connsiteY841" fmla="*/ 1207956 h 4533529"/>
              <a:gd name="connsiteX842" fmla="*/ 2961383 w 4466957"/>
              <a:gd name="connsiteY842" fmla="*/ 1212786 h 4533529"/>
              <a:gd name="connsiteX843" fmla="*/ 2956834 w 4466957"/>
              <a:gd name="connsiteY843" fmla="*/ 1209463 h 4533529"/>
              <a:gd name="connsiteX844" fmla="*/ 3020024 w 4466957"/>
              <a:gd name="connsiteY844" fmla="*/ 1186041 h 4533529"/>
              <a:gd name="connsiteX845" fmla="*/ 2982763 w 4466957"/>
              <a:gd name="connsiteY845" fmla="*/ 1169347 h 4533529"/>
              <a:gd name="connsiteX846" fmla="*/ 2947384 w 4466957"/>
              <a:gd name="connsiteY846" fmla="*/ 1152520 h 4533529"/>
              <a:gd name="connsiteX847" fmla="*/ 2922844 w 4466957"/>
              <a:gd name="connsiteY847" fmla="*/ 1124933 h 4533529"/>
              <a:gd name="connsiteX848" fmla="*/ 2900407 w 4466957"/>
              <a:gd name="connsiteY848" fmla="*/ 1109806 h 4533529"/>
              <a:gd name="connsiteX849" fmla="*/ 2850511 w 4466957"/>
              <a:gd name="connsiteY849" fmla="*/ 1088290 h 4533529"/>
              <a:gd name="connsiteX850" fmla="*/ 2849924 w 4466957"/>
              <a:gd name="connsiteY850" fmla="*/ 1080900 h 4533529"/>
              <a:gd name="connsiteX851" fmla="*/ 2841772 w 4466957"/>
              <a:gd name="connsiteY851" fmla="*/ 1068955 h 4533529"/>
              <a:gd name="connsiteX852" fmla="*/ 2833320 w 4466957"/>
              <a:gd name="connsiteY852" fmla="*/ 1068431 h 4533529"/>
              <a:gd name="connsiteX853" fmla="*/ 2821381 w 4466957"/>
              <a:gd name="connsiteY853" fmla="*/ 1069390 h 4533529"/>
              <a:gd name="connsiteX854" fmla="*/ 2825813 w 4466957"/>
              <a:gd name="connsiteY854" fmla="*/ 1079834 h 4533529"/>
              <a:gd name="connsiteX855" fmla="*/ 2832838 w 4466957"/>
              <a:gd name="connsiteY855" fmla="*/ 1085048 h 4533529"/>
              <a:gd name="connsiteX856" fmla="*/ 2788741 w 4466957"/>
              <a:gd name="connsiteY856" fmla="*/ 1079128 h 4533529"/>
              <a:gd name="connsiteX857" fmla="*/ 2776812 w 4466957"/>
              <a:gd name="connsiteY857" fmla="*/ 1080080 h 4533529"/>
              <a:gd name="connsiteX858" fmla="*/ 2771569 w 4466957"/>
              <a:gd name="connsiteY858" fmla="*/ 1078197 h 4533529"/>
              <a:gd name="connsiteX859" fmla="*/ 2758172 w 4466957"/>
              <a:gd name="connsiteY859" fmla="*/ 1075665 h 4533529"/>
              <a:gd name="connsiteX860" fmla="*/ 2741822 w 4466957"/>
              <a:gd name="connsiteY860" fmla="*/ 1066169 h 4533529"/>
              <a:gd name="connsiteX861" fmla="*/ 2678078 w 4466957"/>
              <a:gd name="connsiteY861" fmla="*/ 1031593 h 4533529"/>
              <a:gd name="connsiteX862" fmla="*/ 2647896 w 4466957"/>
              <a:gd name="connsiteY862" fmla="*/ 1021805 h 4533529"/>
              <a:gd name="connsiteX863" fmla="*/ 2620308 w 4466957"/>
              <a:gd name="connsiteY863" fmla="*/ 1010917 h 4533529"/>
              <a:gd name="connsiteX864" fmla="*/ 1303870 w 4466957"/>
              <a:gd name="connsiteY864" fmla="*/ 972162 h 4533529"/>
              <a:gd name="connsiteX865" fmla="*/ 1282025 w 4466957"/>
              <a:gd name="connsiteY865" fmla="*/ 975166 h 4533529"/>
              <a:gd name="connsiteX866" fmla="*/ 1267287 w 4466957"/>
              <a:gd name="connsiteY866" fmla="*/ 987015 h 4533529"/>
              <a:gd name="connsiteX867" fmla="*/ 1274396 w 4466957"/>
              <a:gd name="connsiteY867" fmla="*/ 995857 h 4533529"/>
              <a:gd name="connsiteX868" fmla="*/ 1310978 w 4466957"/>
              <a:gd name="connsiteY868" fmla="*/ 981003 h 4533529"/>
              <a:gd name="connsiteX869" fmla="*/ 1140842 w 4466957"/>
              <a:gd name="connsiteY869" fmla="*/ 962514 h 4533529"/>
              <a:gd name="connsiteX870" fmla="*/ 1134948 w 4466957"/>
              <a:gd name="connsiteY870" fmla="*/ 967253 h 4533529"/>
              <a:gd name="connsiteX871" fmla="*/ 1140266 w 4466957"/>
              <a:gd name="connsiteY871" fmla="*/ 967831 h 4533529"/>
              <a:gd name="connsiteX872" fmla="*/ 1145004 w 4466957"/>
              <a:gd name="connsiteY872" fmla="*/ 973725 h 4533529"/>
              <a:gd name="connsiteX873" fmla="*/ 1147951 w 4466957"/>
              <a:gd name="connsiteY873" fmla="*/ 971357 h 4533529"/>
              <a:gd name="connsiteX874" fmla="*/ 1140842 w 4466957"/>
              <a:gd name="connsiteY874" fmla="*/ 962514 h 4533529"/>
              <a:gd name="connsiteX875" fmla="*/ 2753827 w 4466957"/>
              <a:gd name="connsiteY875" fmla="*/ 961865 h 4533529"/>
              <a:gd name="connsiteX876" fmla="*/ 2704297 w 4466957"/>
              <a:gd name="connsiteY876" fmla="*/ 973336 h 4533529"/>
              <a:gd name="connsiteX877" fmla="*/ 2706892 w 4466957"/>
              <a:gd name="connsiteY877" fmla="*/ 974151 h 4533529"/>
              <a:gd name="connsiteX878" fmla="*/ 2747940 w 4466957"/>
              <a:gd name="connsiteY878" fmla="*/ 987397 h 4533529"/>
              <a:gd name="connsiteX879" fmla="*/ 2781118 w 4466957"/>
              <a:gd name="connsiteY879" fmla="*/ 1003874 h 4533529"/>
              <a:gd name="connsiteX880" fmla="*/ 2837818 w 4466957"/>
              <a:gd name="connsiteY880" fmla="*/ 1028596 h 4533529"/>
              <a:gd name="connsiteX881" fmla="*/ 2898655 w 4466957"/>
              <a:gd name="connsiteY881" fmla="*/ 1048542 h 4533529"/>
              <a:gd name="connsiteX882" fmla="*/ 2943563 w 4466957"/>
              <a:gd name="connsiteY882" fmla="*/ 1062417 h 4533529"/>
              <a:gd name="connsiteX883" fmla="*/ 2992949 w 4466957"/>
              <a:gd name="connsiteY883" fmla="*/ 1086842 h 4533529"/>
              <a:gd name="connsiteX884" fmla="*/ 3029645 w 4466957"/>
              <a:gd name="connsiteY884" fmla="*/ 1103144 h 4533529"/>
              <a:gd name="connsiteX885" fmla="*/ 3069347 w 4466957"/>
              <a:gd name="connsiteY885" fmla="*/ 1111999 h 4533529"/>
              <a:gd name="connsiteX886" fmla="*/ 3077549 w 4466957"/>
              <a:gd name="connsiteY886" fmla="*/ 1109549 h 4533529"/>
              <a:gd name="connsiteX887" fmla="*/ 3078311 w 4466957"/>
              <a:gd name="connsiteY887" fmla="*/ 1104086 h 4533529"/>
              <a:gd name="connsiteX888" fmla="*/ 3073179 w 4466957"/>
              <a:gd name="connsiteY888" fmla="*/ 1098038 h 4533529"/>
              <a:gd name="connsiteX889" fmla="*/ 3065436 w 4466957"/>
              <a:gd name="connsiteY889" fmla="*/ 1093101 h 4533529"/>
              <a:gd name="connsiteX890" fmla="*/ 3020800 w 4466957"/>
              <a:gd name="connsiteY890" fmla="*/ 1075027 h 4533529"/>
              <a:gd name="connsiteX891" fmla="*/ 2945536 w 4466957"/>
              <a:gd name="connsiteY891" fmla="*/ 1045278 h 4533529"/>
              <a:gd name="connsiteX892" fmla="*/ 2875492 w 4466957"/>
              <a:gd name="connsiteY892" fmla="*/ 1013314 h 4533529"/>
              <a:gd name="connsiteX893" fmla="*/ 1427694 w 4466957"/>
              <a:gd name="connsiteY893" fmla="*/ 873218 h 4533529"/>
              <a:gd name="connsiteX894" fmla="*/ 1406076 w 4466957"/>
              <a:gd name="connsiteY894" fmla="*/ 883319 h 4533529"/>
              <a:gd name="connsiteX895" fmla="*/ 1405311 w 4466957"/>
              <a:gd name="connsiteY895" fmla="*/ 905770 h 4533529"/>
              <a:gd name="connsiteX896" fmla="*/ 1399463 w 4466957"/>
              <a:gd name="connsiteY896" fmla="*/ 934731 h 4533529"/>
              <a:gd name="connsiteX897" fmla="*/ 1385442 w 4466957"/>
              <a:gd name="connsiteY897" fmla="*/ 939939 h 4533529"/>
              <a:gd name="connsiteX898" fmla="*/ 1379398 w 4466957"/>
              <a:gd name="connsiteY898" fmla="*/ 946010 h 4533529"/>
              <a:gd name="connsiteX899" fmla="*/ 1375289 w 4466957"/>
              <a:gd name="connsiteY899" fmla="*/ 959017 h 4533529"/>
              <a:gd name="connsiteX900" fmla="*/ 1382464 w 4466957"/>
              <a:gd name="connsiteY900" fmla="*/ 964167 h 4533529"/>
              <a:gd name="connsiteX901" fmla="*/ 1388295 w 4466957"/>
              <a:gd name="connsiteY901" fmla="*/ 963118 h 4533529"/>
              <a:gd name="connsiteX902" fmla="*/ 1421367 w 4466957"/>
              <a:gd name="connsiteY902" fmla="*/ 955940 h 4533529"/>
              <a:gd name="connsiteX903" fmla="*/ 1418419 w 4466957"/>
              <a:gd name="connsiteY903" fmla="*/ 958310 h 4533529"/>
              <a:gd name="connsiteX904" fmla="*/ 1510524 w 4466957"/>
              <a:gd name="connsiteY904" fmla="*/ 927930 h 4533529"/>
              <a:gd name="connsiteX905" fmla="*/ 1517901 w 4466957"/>
              <a:gd name="connsiteY905" fmla="*/ 925027 h 4533529"/>
              <a:gd name="connsiteX906" fmla="*/ 1527047 w 4466957"/>
              <a:gd name="connsiteY906" fmla="*/ 924327 h 4533529"/>
              <a:gd name="connsiteX907" fmla="*/ 1532652 w 4466957"/>
              <a:gd name="connsiteY907" fmla="*/ 919217 h 4533529"/>
              <a:gd name="connsiteX908" fmla="*/ 1536487 w 4466957"/>
              <a:gd name="connsiteY908" fmla="*/ 911910 h 4533529"/>
              <a:gd name="connsiteX909" fmla="*/ 1527008 w 4466957"/>
              <a:gd name="connsiteY909" fmla="*/ 900120 h 4533529"/>
              <a:gd name="connsiteX910" fmla="*/ 1483250 w 4466957"/>
              <a:gd name="connsiteY910" fmla="*/ 881926 h 4533529"/>
              <a:gd name="connsiteX911" fmla="*/ 1461673 w 4466957"/>
              <a:gd name="connsiteY911" fmla="*/ 876226 h 4533529"/>
              <a:gd name="connsiteX912" fmla="*/ 1427694 w 4466957"/>
              <a:gd name="connsiteY912" fmla="*/ 873218 h 4533529"/>
              <a:gd name="connsiteX913" fmla="*/ 1005763 w 4466957"/>
              <a:gd name="connsiteY913" fmla="*/ 869797 h 4533529"/>
              <a:gd name="connsiteX914" fmla="*/ 1000283 w 4466957"/>
              <a:gd name="connsiteY914" fmla="*/ 873079 h 4533529"/>
              <a:gd name="connsiteX915" fmla="*/ 993442 w 4466957"/>
              <a:gd name="connsiteY915" fmla="*/ 880263 h 4533529"/>
              <a:gd name="connsiteX916" fmla="*/ 989389 w 4466957"/>
              <a:gd name="connsiteY916" fmla="*/ 879606 h 4533529"/>
              <a:gd name="connsiteX917" fmla="*/ 989014 w 4466957"/>
              <a:gd name="connsiteY917" fmla="*/ 879830 h 4533529"/>
              <a:gd name="connsiteX918" fmla="*/ 965142 w 4466957"/>
              <a:gd name="connsiteY918" fmla="*/ 898415 h 4533529"/>
              <a:gd name="connsiteX919" fmla="*/ 955801 w 4466957"/>
              <a:gd name="connsiteY919" fmla="*/ 919504 h 4533529"/>
              <a:gd name="connsiteX920" fmla="*/ 951735 w 4466957"/>
              <a:gd name="connsiteY920" fmla="*/ 925002 h 4533529"/>
              <a:gd name="connsiteX921" fmla="*/ 997422 w 4466957"/>
              <a:gd name="connsiteY921" fmla="*/ 908602 h 4533529"/>
              <a:gd name="connsiteX922" fmla="*/ 1052052 w 4466957"/>
              <a:gd name="connsiteY922" fmla="*/ 898605 h 4533529"/>
              <a:gd name="connsiteX923" fmla="*/ 1024532 w 4466957"/>
              <a:gd name="connsiteY923" fmla="*/ 876207 h 4533529"/>
              <a:gd name="connsiteX924" fmla="*/ 1005763 w 4466957"/>
              <a:gd name="connsiteY924" fmla="*/ 869797 h 4533529"/>
              <a:gd name="connsiteX925" fmla="*/ 1678585 w 4466957"/>
              <a:gd name="connsiteY925" fmla="*/ 864990 h 4533529"/>
              <a:gd name="connsiteX926" fmla="*/ 1675654 w 4466957"/>
              <a:gd name="connsiteY926" fmla="*/ 867347 h 4533529"/>
              <a:gd name="connsiteX927" fmla="*/ 1667420 w 4466957"/>
              <a:gd name="connsiteY927" fmla="*/ 869114 h 4533529"/>
              <a:gd name="connsiteX928" fmla="*/ 1683324 w 4466957"/>
              <a:gd name="connsiteY928" fmla="*/ 870885 h 4533529"/>
              <a:gd name="connsiteX929" fmla="*/ 3941058 w 4466957"/>
              <a:gd name="connsiteY929" fmla="*/ 859221 h 4533529"/>
              <a:gd name="connsiteX930" fmla="*/ 3956127 w 4466957"/>
              <a:gd name="connsiteY930" fmla="*/ 862875 h 4533529"/>
              <a:gd name="connsiteX931" fmla="*/ 3958799 w 4466957"/>
              <a:gd name="connsiteY931" fmla="*/ 869219 h 4533529"/>
              <a:gd name="connsiteX932" fmla="*/ 3943486 w 4466957"/>
              <a:gd name="connsiteY932" fmla="*/ 886383 h 4533529"/>
              <a:gd name="connsiteX933" fmla="*/ 3938169 w 4466957"/>
              <a:gd name="connsiteY933" fmla="*/ 885804 h 4533529"/>
              <a:gd name="connsiteX934" fmla="*/ 3935164 w 4466957"/>
              <a:gd name="connsiteY934" fmla="*/ 863959 h 4533529"/>
              <a:gd name="connsiteX935" fmla="*/ 1362851 w 4466957"/>
              <a:gd name="connsiteY935" fmla="*/ 847106 h 4533529"/>
              <a:gd name="connsiteX936" fmla="*/ 1367590 w 4466957"/>
              <a:gd name="connsiteY936" fmla="*/ 853001 h 4533529"/>
              <a:gd name="connsiteX937" fmla="*/ 1357876 w 4466957"/>
              <a:gd name="connsiteY937" fmla="*/ 856586 h 4533529"/>
              <a:gd name="connsiteX938" fmla="*/ 1358952 w 4466957"/>
              <a:gd name="connsiteY938" fmla="*/ 857399 h 4533529"/>
              <a:gd name="connsiteX939" fmla="*/ 1372330 w 4466957"/>
              <a:gd name="connsiteY939" fmla="*/ 858896 h 4533529"/>
              <a:gd name="connsiteX940" fmla="*/ 1381183 w 4466957"/>
              <a:gd name="connsiteY940" fmla="*/ 851779 h 4533529"/>
              <a:gd name="connsiteX941" fmla="*/ 1342226 w 4466957"/>
              <a:gd name="connsiteY941" fmla="*/ 811052 h 4533529"/>
              <a:gd name="connsiteX942" fmla="*/ 1336257 w 4466957"/>
              <a:gd name="connsiteY942" fmla="*/ 815698 h 4533529"/>
              <a:gd name="connsiteX943" fmla="*/ 1331911 w 4466957"/>
              <a:gd name="connsiteY943" fmla="*/ 828581 h 4533529"/>
              <a:gd name="connsiteX944" fmla="*/ 1333710 w 4466957"/>
              <a:gd name="connsiteY944" fmla="*/ 830688 h 4533529"/>
              <a:gd name="connsiteX945" fmla="*/ 1370511 w 4466957"/>
              <a:gd name="connsiteY945" fmla="*/ 821965 h 4533529"/>
              <a:gd name="connsiteX946" fmla="*/ 1355100 w 4466957"/>
              <a:gd name="connsiteY946" fmla="*/ 815277 h 4533529"/>
              <a:gd name="connsiteX947" fmla="*/ 1342226 w 4466957"/>
              <a:gd name="connsiteY947" fmla="*/ 811052 h 4533529"/>
              <a:gd name="connsiteX948" fmla="*/ 1818569 w 4466957"/>
              <a:gd name="connsiteY948" fmla="*/ 776955 h 4533529"/>
              <a:gd name="connsiteX949" fmla="*/ 1816825 w 4466957"/>
              <a:gd name="connsiteY949" fmla="*/ 777386 h 4533529"/>
              <a:gd name="connsiteX950" fmla="*/ 1815563 w 4466957"/>
              <a:gd name="connsiteY950" fmla="*/ 778368 h 4533529"/>
              <a:gd name="connsiteX951" fmla="*/ 1999396 w 4466957"/>
              <a:gd name="connsiteY951" fmla="*/ 750274 h 4533529"/>
              <a:gd name="connsiteX952" fmla="*/ 1909360 w 4466957"/>
              <a:gd name="connsiteY952" fmla="*/ 766974 h 4533529"/>
              <a:gd name="connsiteX953" fmla="*/ 1879471 w 4466957"/>
              <a:gd name="connsiteY953" fmla="*/ 775231 h 4533529"/>
              <a:gd name="connsiteX954" fmla="*/ 1876189 w 4466957"/>
              <a:gd name="connsiteY954" fmla="*/ 778908 h 4533529"/>
              <a:gd name="connsiteX955" fmla="*/ 1873171 w 4466957"/>
              <a:gd name="connsiteY955" fmla="*/ 776970 h 4533529"/>
              <a:gd name="connsiteX956" fmla="*/ 1824560 w 4466957"/>
              <a:gd name="connsiteY956" fmla="*/ 790399 h 4533529"/>
              <a:gd name="connsiteX957" fmla="*/ 1731136 w 4466957"/>
              <a:gd name="connsiteY957" fmla="*/ 818137 h 4533529"/>
              <a:gd name="connsiteX958" fmla="*/ 1632477 w 4466957"/>
              <a:gd name="connsiteY958" fmla="*/ 839152 h 4533529"/>
              <a:gd name="connsiteX959" fmla="*/ 1591112 w 4466957"/>
              <a:gd name="connsiteY959" fmla="*/ 847781 h 4533529"/>
              <a:gd name="connsiteX960" fmla="*/ 1597026 w 4466957"/>
              <a:gd name="connsiteY960" fmla="*/ 848681 h 4533529"/>
              <a:gd name="connsiteX961" fmla="*/ 1647502 w 4466957"/>
              <a:gd name="connsiteY961" fmla="*/ 844986 h 4533529"/>
              <a:gd name="connsiteX962" fmla="*/ 1692646 w 4466957"/>
              <a:gd name="connsiteY962" fmla="*/ 834658 h 4533529"/>
              <a:gd name="connsiteX963" fmla="*/ 1769354 w 4466957"/>
              <a:gd name="connsiteY963" fmla="*/ 821285 h 4533529"/>
              <a:gd name="connsiteX964" fmla="*/ 1810437 w 4466957"/>
              <a:gd name="connsiteY964" fmla="*/ 814217 h 4533529"/>
              <a:gd name="connsiteX965" fmla="*/ 1844889 w 4466957"/>
              <a:gd name="connsiteY965" fmla="*/ 794368 h 4533529"/>
              <a:gd name="connsiteX966" fmla="*/ 1862159 w 4466957"/>
              <a:gd name="connsiteY966" fmla="*/ 784120 h 4533529"/>
              <a:gd name="connsiteX967" fmla="*/ 1876189 w 4466957"/>
              <a:gd name="connsiteY967" fmla="*/ 778908 h 4533529"/>
              <a:gd name="connsiteX968" fmla="*/ 1887412 w 4466957"/>
              <a:gd name="connsiteY968" fmla="*/ 774737 h 4533529"/>
              <a:gd name="connsiteX969" fmla="*/ 1909058 w 4466957"/>
              <a:gd name="connsiteY969" fmla="*/ 801520 h 4533529"/>
              <a:gd name="connsiteX970" fmla="*/ 1926977 w 4466957"/>
              <a:gd name="connsiteY970" fmla="*/ 816263 h 4533529"/>
              <a:gd name="connsiteX971" fmla="*/ 1932142 w 4466957"/>
              <a:gd name="connsiteY971" fmla="*/ 823909 h 4533529"/>
              <a:gd name="connsiteX972" fmla="*/ 1936785 w 4466957"/>
              <a:gd name="connsiteY972" fmla="*/ 822979 h 4533529"/>
              <a:gd name="connsiteX973" fmla="*/ 1952705 w 4466957"/>
              <a:gd name="connsiteY973" fmla="*/ 824959 h 4533529"/>
              <a:gd name="connsiteX974" fmla="*/ 1946077 w 4466957"/>
              <a:gd name="connsiteY974" fmla="*/ 834914 h 4533529"/>
              <a:gd name="connsiteX975" fmla="*/ 1944020 w 4466957"/>
              <a:gd name="connsiteY975" fmla="*/ 836028 h 4533529"/>
              <a:gd name="connsiteX976" fmla="*/ 1949762 w 4466957"/>
              <a:gd name="connsiteY976" fmla="*/ 841587 h 4533529"/>
              <a:gd name="connsiteX977" fmla="*/ 1972286 w 4466957"/>
              <a:gd name="connsiteY977" fmla="*/ 837915 h 4533529"/>
              <a:gd name="connsiteX978" fmla="*/ 1994747 w 4466957"/>
              <a:gd name="connsiteY978" fmla="*/ 805501 h 4533529"/>
              <a:gd name="connsiteX979" fmla="*/ 1991690 w 4466957"/>
              <a:gd name="connsiteY979" fmla="*/ 796419 h 4533529"/>
              <a:gd name="connsiteX980" fmla="*/ 1997046 w 4466957"/>
              <a:gd name="connsiteY980" fmla="*/ 784221 h 4533529"/>
              <a:gd name="connsiteX981" fmla="*/ 2025944 w 4466957"/>
              <a:gd name="connsiteY981" fmla="*/ 789988 h 4533529"/>
              <a:gd name="connsiteX982" fmla="*/ 2029144 w 4466957"/>
              <a:gd name="connsiteY982" fmla="*/ 796986 h 4533529"/>
              <a:gd name="connsiteX983" fmla="*/ 2032343 w 4466957"/>
              <a:gd name="connsiteY983" fmla="*/ 803984 h 4533529"/>
              <a:gd name="connsiteX984" fmla="*/ 2048194 w 4466957"/>
              <a:gd name="connsiteY984" fmla="*/ 805594 h 4533529"/>
              <a:gd name="connsiteX985" fmla="*/ 2056825 w 4466957"/>
              <a:gd name="connsiteY985" fmla="*/ 803853 h 4533529"/>
              <a:gd name="connsiteX986" fmla="*/ 2053303 w 4466957"/>
              <a:gd name="connsiteY986" fmla="*/ 793946 h 4533529"/>
              <a:gd name="connsiteX987" fmla="*/ 2039243 w 4466957"/>
              <a:gd name="connsiteY987" fmla="*/ 777852 h 4533529"/>
              <a:gd name="connsiteX988" fmla="*/ 2037651 w 4466957"/>
              <a:gd name="connsiteY988" fmla="*/ 778637 h 4533529"/>
              <a:gd name="connsiteX989" fmla="*/ 2021399 w 4466957"/>
              <a:gd name="connsiteY989" fmla="*/ 766226 h 4533529"/>
              <a:gd name="connsiteX990" fmla="*/ 2018309 w 4466957"/>
              <a:gd name="connsiteY990" fmla="*/ 759179 h 4533529"/>
              <a:gd name="connsiteX991" fmla="*/ 2015221 w 4466957"/>
              <a:gd name="connsiteY991" fmla="*/ 752132 h 4533529"/>
              <a:gd name="connsiteX992" fmla="*/ 1999396 w 4466957"/>
              <a:gd name="connsiteY992" fmla="*/ 750274 h 4533529"/>
              <a:gd name="connsiteX993" fmla="*/ 1735193 w 4466957"/>
              <a:gd name="connsiteY993" fmla="*/ 749541 h 4533529"/>
              <a:gd name="connsiteX994" fmla="*/ 1685130 w 4466957"/>
              <a:gd name="connsiteY994" fmla="*/ 764894 h 4533529"/>
              <a:gd name="connsiteX995" fmla="*/ 1679281 w 4466957"/>
              <a:gd name="connsiteY995" fmla="*/ 765852 h 4533529"/>
              <a:gd name="connsiteX996" fmla="*/ 1679156 w 4466957"/>
              <a:gd name="connsiteY996" fmla="*/ 769545 h 4533529"/>
              <a:gd name="connsiteX997" fmla="*/ 1679349 w 4466957"/>
              <a:gd name="connsiteY997" fmla="*/ 769793 h 4533529"/>
              <a:gd name="connsiteX998" fmla="*/ 1704856 w 4466957"/>
              <a:gd name="connsiteY998" fmla="*/ 761991 h 4533529"/>
              <a:gd name="connsiteX999" fmla="*/ 1734084 w 4466957"/>
              <a:gd name="connsiteY999" fmla="*/ 753049 h 4533529"/>
              <a:gd name="connsiteX1000" fmla="*/ 2344750 w 4466957"/>
              <a:gd name="connsiteY1000" fmla="*/ 746707 h 4533529"/>
              <a:gd name="connsiteX1001" fmla="*/ 2342096 w 4466957"/>
              <a:gd name="connsiteY1001" fmla="*/ 749444 h 4533529"/>
              <a:gd name="connsiteX1002" fmla="*/ 2341222 w 4466957"/>
              <a:gd name="connsiteY1002" fmla="*/ 754394 h 4533529"/>
              <a:gd name="connsiteX1003" fmla="*/ 2345546 w 4466957"/>
              <a:gd name="connsiteY1003" fmla="*/ 755498 h 4533529"/>
              <a:gd name="connsiteX1004" fmla="*/ 2366412 w 4466957"/>
              <a:gd name="connsiteY1004" fmla="*/ 750681 h 4533529"/>
              <a:gd name="connsiteX1005" fmla="*/ 2355382 w 4466957"/>
              <a:gd name="connsiteY1005" fmla="*/ 747863 h 4533529"/>
              <a:gd name="connsiteX1006" fmla="*/ 2347119 w 4466957"/>
              <a:gd name="connsiteY1006" fmla="*/ 749654 h 4533529"/>
              <a:gd name="connsiteX1007" fmla="*/ 2125125 w 4466957"/>
              <a:gd name="connsiteY1007" fmla="*/ 745205 h 4533529"/>
              <a:gd name="connsiteX1008" fmla="*/ 2109690 w 4466957"/>
              <a:gd name="connsiteY1008" fmla="*/ 746921 h 4533529"/>
              <a:gd name="connsiteX1009" fmla="*/ 2105149 w 4466957"/>
              <a:gd name="connsiteY1009" fmla="*/ 745764 h 4533529"/>
              <a:gd name="connsiteX1010" fmla="*/ 2102825 w 4466957"/>
              <a:gd name="connsiteY1010" fmla="*/ 749832 h 4533529"/>
              <a:gd name="connsiteX1011" fmla="*/ 2114120 w 4466957"/>
              <a:gd name="connsiteY1011" fmla="*/ 757363 h 4533529"/>
              <a:gd name="connsiteX1012" fmla="*/ 2139868 w 4466957"/>
              <a:gd name="connsiteY1012" fmla="*/ 760201 h 4533529"/>
              <a:gd name="connsiteX1013" fmla="*/ 2142353 w 4466957"/>
              <a:gd name="connsiteY1013" fmla="*/ 765412 h 4533529"/>
              <a:gd name="connsiteX1014" fmla="*/ 2148539 w 4466957"/>
              <a:gd name="connsiteY1014" fmla="*/ 771517 h 4533529"/>
              <a:gd name="connsiteX1015" fmla="*/ 2151269 w 4466957"/>
              <a:gd name="connsiteY1015" fmla="*/ 772901 h 4533529"/>
              <a:gd name="connsiteX1016" fmla="*/ 2141466 w 4466957"/>
              <a:gd name="connsiteY1016" fmla="*/ 760377 h 4533529"/>
              <a:gd name="connsiteX1017" fmla="*/ 2139868 w 4466957"/>
              <a:gd name="connsiteY1017" fmla="*/ 760201 h 4533529"/>
              <a:gd name="connsiteX1018" fmla="*/ 2137889 w 4466957"/>
              <a:gd name="connsiteY1018" fmla="*/ 756047 h 4533529"/>
              <a:gd name="connsiteX1019" fmla="*/ 2299888 w 4466957"/>
              <a:gd name="connsiteY1019" fmla="*/ 738398 h 4533529"/>
              <a:gd name="connsiteX1020" fmla="*/ 2278448 w 4466957"/>
              <a:gd name="connsiteY1020" fmla="*/ 738949 h 4533529"/>
              <a:gd name="connsiteX1021" fmla="*/ 2254953 w 4466957"/>
              <a:gd name="connsiteY1021" fmla="*/ 742614 h 4533529"/>
              <a:gd name="connsiteX1022" fmla="*/ 2260359 w 4466957"/>
              <a:gd name="connsiteY1022" fmla="*/ 744618 h 4533529"/>
              <a:gd name="connsiteX1023" fmla="*/ 2269610 w 4466957"/>
              <a:gd name="connsiteY1023" fmla="*/ 747906 h 4533529"/>
              <a:gd name="connsiteX1024" fmla="*/ 2676012 w 4466957"/>
              <a:gd name="connsiteY1024" fmla="*/ 707558 h 4533529"/>
              <a:gd name="connsiteX1025" fmla="*/ 2667048 w 4466957"/>
              <a:gd name="connsiteY1025" fmla="*/ 714537 h 4533529"/>
              <a:gd name="connsiteX1026" fmla="*/ 2685306 w 4466957"/>
              <a:gd name="connsiteY1026" fmla="*/ 719495 h 4533529"/>
              <a:gd name="connsiteX1027" fmla="*/ 2680660 w 4466957"/>
              <a:gd name="connsiteY1027" fmla="*/ 713528 h 4533529"/>
              <a:gd name="connsiteX1028" fmla="*/ 2691876 w 4466957"/>
              <a:gd name="connsiteY1028" fmla="*/ 709586 h 4533529"/>
              <a:gd name="connsiteX1029" fmla="*/ 2676012 w 4466957"/>
              <a:gd name="connsiteY1029" fmla="*/ 707558 h 4533529"/>
              <a:gd name="connsiteX1030" fmla="*/ 2371923 w 4466957"/>
              <a:gd name="connsiteY1030" fmla="*/ 685504 h 4533529"/>
              <a:gd name="connsiteX1031" fmla="*/ 2365244 w 4466957"/>
              <a:gd name="connsiteY1031" fmla="*/ 690704 h 4533529"/>
              <a:gd name="connsiteX1032" fmla="*/ 2369890 w 4466957"/>
              <a:gd name="connsiteY1032" fmla="*/ 696671 h 4533529"/>
              <a:gd name="connsiteX1033" fmla="*/ 2372857 w 4466957"/>
              <a:gd name="connsiteY1033" fmla="*/ 694361 h 4533529"/>
              <a:gd name="connsiteX1034" fmla="*/ 2381117 w 4466957"/>
              <a:gd name="connsiteY1034" fmla="*/ 692723 h 4533529"/>
              <a:gd name="connsiteX1035" fmla="*/ 2371923 w 4466957"/>
              <a:gd name="connsiteY1035" fmla="*/ 685504 h 4533529"/>
              <a:gd name="connsiteX1036" fmla="*/ 3050477 w 4466957"/>
              <a:gd name="connsiteY1036" fmla="*/ 663925 h 4533529"/>
              <a:gd name="connsiteX1037" fmla="*/ 3030000 w 4466957"/>
              <a:gd name="connsiteY1037" fmla="*/ 667342 h 4533529"/>
              <a:gd name="connsiteX1038" fmla="*/ 3039834 w 4466957"/>
              <a:gd name="connsiteY1038" fmla="*/ 670529 h 4533529"/>
              <a:gd name="connsiteX1039" fmla="*/ 2667527 w 4466957"/>
              <a:gd name="connsiteY1039" fmla="*/ 602142 h 4533529"/>
              <a:gd name="connsiteX1040" fmla="*/ 2661681 w 4466957"/>
              <a:gd name="connsiteY1040" fmla="*/ 603101 h 4533529"/>
              <a:gd name="connsiteX1041" fmla="*/ 2628500 w 4466957"/>
              <a:gd name="connsiteY1041" fmla="*/ 609760 h 4533529"/>
              <a:gd name="connsiteX1042" fmla="*/ 2631485 w 4466957"/>
              <a:gd name="connsiteY1042" fmla="*/ 607437 h 4533529"/>
              <a:gd name="connsiteX1043" fmla="*/ 2538916 w 4466957"/>
              <a:gd name="connsiteY1043" fmla="*/ 636370 h 4533529"/>
              <a:gd name="connsiteX1044" fmla="*/ 2531493 w 4466957"/>
              <a:gd name="connsiteY1044" fmla="*/ 639158 h 4533529"/>
              <a:gd name="connsiteX1045" fmla="*/ 2522337 w 4466957"/>
              <a:gd name="connsiteY1045" fmla="*/ 639715 h 4533529"/>
              <a:gd name="connsiteX1046" fmla="*/ 2516654 w 4466957"/>
              <a:gd name="connsiteY1046" fmla="*/ 644736 h 4533529"/>
              <a:gd name="connsiteX1047" fmla="*/ 2512706 w 4466957"/>
              <a:gd name="connsiteY1047" fmla="*/ 651982 h 4533529"/>
              <a:gd name="connsiteX1048" fmla="*/ 2521998 w 4466957"/>
              <a:gd name="connsiteY1048" fmla="*/ 663919 h 4533529"/>
              <a:gd name="connsiteX1049" fmla="*/ 2556601 w 4466957"/>
              <a:gd name="connsiteY1049" fmla="*/ 678946 h 4533529"/>
              <a:gd name="connsiteX1050" fmla="*/ 2579022 w 4466957"/>
              <a:gd name="connsiteY1050" fmla="*/ 675233 h 4533529"/>
              <a:gd name="connsiteX1051" fmla="*/ 2643125 w 4466957"/>
              <a:gd name="connsiteY1051" fmla="*/ 673119 h 4533529"/>
              <a:gd name="connsiteX1052" fmla="*/ 2643770 w 4466957"/>
              <a:gd name="connsiteY1052" fmla="*/ 660175 h 4533529"/>
              <a:gd name="connsiteX1053" fmla="*/ 2650070 w 4466957"/>
              <a:gd name="connsiteY1053" fmla="*/ 631308 h 4533529"/>
              <a:gd name="connsiteX1054" fmla="*/ 2664171 w 4466957"/>
              <a:gd name="connsiteY1054" fmla="*/ 626321 h 4533529"/>
              <a:gd name="connsiteX1055" fmla="*/ 2670309 w 4466957"/>
              <a:gd name="connsiteY1055" fmla="*/ 620344 h 4533529"/>
              <a:gd name="connsiteX1056" fmla="*/ 2674620 w 4466957"/>
              <a:gd name="connsiteY1056" fmla="*/ 607404 h 4533529"/>
              <a:gd name="connsiteX1057" fmla="*/ 2667527 w 4466957"/>
              <a:gd name="connsiteY1057" fmla="*/ 602142 h 4533529"/>
              <a:gd name="connsiteX1058" fmla="*/ 2905108 w 4466957"/>
              <a:gd name="connsiteY1058" fmla="*/ 596303 h 4533529"/>
              <a:gd name="connsiteX1059" fmla="*/ 2902124 w 4466957"/>
              <a:gd name="connsiteY1059" fmla="*/ 598625 h 4533529"/>
              <a:gd name="connsiteX1060" fmla="*/ 2899390 w 4466957"/>
              <a:gd name="connsiteY1060" fmla="*/ 604348 h 4533529"/>
              <a:gd name="connsiteX1061" fmla="*/ 2904936 w 4466957"/>
              <a:gd name="connsiteY1061" fmla="*/ 606193 h 4533529"/>
              <a:gd name="connsiteX1062" fmla="*/ 2913881 w 4466957"/>
              <a:gd name="connsiteY1062" fmla="*/ 603850 h 4533529"/>
              <a:gd name="connsiteX1063" fmla="*/ 2915061 w 4466957"/>
              <a:gd name="connsiteY1063" fmla="*/ 602932 h 4533529"/>
              <a:gd name="connsiteX1064" fmla="*/ 2909754 w 4466957"/>
              <a:gd name="connsiteY1064" fmla="*/ 602270 h 4533529"/>
              <a:gd name="connsiteX1065" fmla="*/ 2746102 w 4466957"/>
              <a:gd name="connsiteY1065" fmla="*/ 566732 h 4533529"/>
              <a:gd name="connsiteX1066" fmla="*/ 2739268 w 4466957"/>
              <a:gd name="connsiteY1066" fmla="*/ 586428 h 4533529"/>
              <a:gd name="connsiteX1067" fmla="*/ 2746237 w 4466957"/>
              <a:gd name="connsiteY1067" fmla="*/ 595379 h 4533529"/>
              <a:gd name="connsiteX1068" fmla="*/ 2768127 w 4466957"/>
              <a:gd name="connsiteY1068" fmla="*/ 592717 h 4533529"/>
              <a:gd name="connsiteX1069" fmla="*/ 2783048 w 4466957"/>
              <a:gd name="connsiteY1069" fmla="*/ 581100 h 4533529"/>
              <a:gd name="connsiteX1070" fmla="*/ 2776078 w 4466957"/>
              <a:gd name="connsiteY1070" fmla="*/ 572148 h 4533529"/>
              <a:gd name="connsiteX1071" fmla="*/ 2746102 w 4466957"/>
              <a:gd name="connsiteY1071" fmla="*/ 566732 h 4533529"/>
              <a:gd name="connsiteX1072" fmla="*/ 2737817 w 4466957"/>
              <a:gd name="connsiteY1072" fmla="*/ 216744 h 4533529"/>
              <a:gd name="connsiteX1073" fmla="*/ 2698642 w 4466957"/>
              <a:gd name="connsiteY1073" fmla="*/ 220286 h 4533529"/>
              <a:gd name="connsiteX1074" fmla="*/ 2696318 w 4466957"/>
              <a:gd name="connsiteY1074" fmla="*/ 217302 h 4533529"/>
              <a:gd name="connsiteX1075" fmla="*/ 2694996 w 4466957"/>
              <a:gd name="connsiteY1075" fmla="*/ 227915 h 4533529"/>
              <a:gd name="connsiteX1076" fmla="*/ 2699642 w 4466957"/>
              <a:gd name="connsiteY1076" fmla="*/ 233883 h 4533529"/>
              <a:gd name="connsiteX1077" fmla="*/ 2776925 w 4466957"/>
              <a:gd name="connsiteY1077" fmla="*/ 240814 h 4533529"/>
              <a:gd name="connsiteX1078" fmla="*/ 2791182 w 4466957"/>
              <a:gd name="connsiteY1078" fmla="*/ 234505 h 4533529"/>
              <a:gd name="connsiteX1079" fmla="*/ 2791177 w 4466957"/>
              <a:gd name="connsiteY1079" fmla="*/ 223727 h 4533529"/>
              <a:gd name="connsiteX1080" fmla="*/ 2774261 w 4466957"/>
              <a:gd name="connsiteY1080" fmla="*/ 218925 h 4533529"/>
              <a:gd name="connsiteX1081" fmla="*/ 2737817 w 4466957"/>
              <a:gd name="connsiteY1081" fmla="*/ 216744 h 4533529"/>
              <a:gd name="connsiteX1082" fmla="*/ 2299424 w 4466957"/>
              <a:gd name="connsiteY1082" fmla="*/ 214777 h 4533529"/>
              <a:gd name="connsiteX1083" fmla="*/ 2302577 w 4466957"/>
              <a:gd name="connsiteY1083" fmla="*/ 215244 h 4533529"/>
              <a:gd name="connsiteX1084" fmla="*/ 2303095 w 4466957"/>
              <a:gd name="connsiteY1084" fmla="*/ 216713 h 4533529"/>
              <a:gd name="connsiteX1085" fmla="*/ 2291307 w 4466957"/>
              <a:gd name="connsiteY1085" fmla="*/ 219300 h 4533529"/>
              <a:gd name="connsiteX1086" fmla="*/ 2284666 w 4466957"/>
              <a:gd name="connsiteY1086" fmla="*/ 216659 h 4533529"/>
              <a:gd name="connsiteX1087" fmla="*/ 2240683 w 4466957"/>
              <a:gd name="connsiteY1087" fmla="*/ 198206 h 4533529"/>
              <a:gd name="connsiteX1088" fmla="*/ 2227072 w 4466957"/>
              <a:gd name="connsiteY1088" fmla="*/ 199218 h 4533529"/>
              <a:gd name="connsiteX1089" fmla="*/ 2218229 w 4466957"/>
              <a:gd name="connsiteY1089" fmla="*/ 202506 h 4533529"/>
              <a:gd name="connsiteX1090" fmla="*/ 2215115 w 4466957"/>
              <a:gd name="connsiteY1090" fmla="*/ 208525 h 4533529"/>
              <a:gd name="connsiteX1091" fmla="*/ 2215692 w 4466957"/>
              <a:gd name="connsiteY1091" fmla="*/ 220057 h 4533529"/>
              <a:gd name="connsiteX1092" fmla="*/ 2229718 w 4466957"/>
              <a:gd name="connsiteY1092" fmla="*/ 221119 h 4533529"/>
              <a:gd name="connsiteX1093" fmla="*/ 2240719 w 4466957"/>
              <a:gd name="connsiteY1093" fmla="*/ 216750 h 4533529"/>
              <a:gd name="connsiteX1094" fmla="*/ 2249974 w 4466957"/>
              <a:gd name="connsiteY1094" fmla="*/ 210141 h 4533529"/>
              <a:gd name="connsiteX1095" fmla="*/ 2258940 w 4466957"/>
              <a:gd name="connsiteY1095" fmla="*/ 203161 h 4533529"/>
              <a:gd name="connsiteX1096" fmla="*/ 1777963 w 4466957"/>
              <a:gd name="connsiteY1096" fmla="*/ 194210 h 4533529"/>
              <a:gd name="connsiteX1097" fmla="*/ 1759884 w 4466957"/>
              <a:gd name="connsiteY1097" fmla="*/ 195705 h 4533529"/>
              <a:gd name="connsiteX1098" fmla="*/ 1762987 w 4466957"/>
              <a:gd name="connsiteY1098" fmla="*/ 205869 h 4533529"/>
              <a:gd name="connsiteX1099" fmla="*/ 1784261 w 4466957"/>
              <a:gd name="connsiteY1099" fmla="*/ 208478 h 4533529"/>
              <a:gd name="connsiteX1100" fmla="*/ 1786584 w 4466957"/>
              <a:gd name="connsiteY1100" fmla="*/ 211463 h 4533529"/>
              <a:gd name="connsiteX1101" fmla="*/ 1790846 w 4466957"/>
              <a:gd name="connsiteY1101" fmla="*/ 198557 h 4533529"/>
              <a:gd name="connsiteX1102" fmla="*/ 1777963 w 4466957"/>
              <a:gd name="connsiteY1102" fmla="*/ 194210 h 4533529"/>
              <a:gd name="connsiteX1103" fmla="*/ 1984658 w 4466957"/>
              <a:gd name="connsiteY1103" fmla="*/ 186657 h 4533529"/>
              <a:gd name="connsiteX1104" fmla="*/ 1918803 w 4466957"/>
              <a:gd name="connsiteY1104" fmla="*/ 209170 h 4533529"/>
              <a:gd name="connsiteX1105" fmla="*/ 1910960 w 4466957"/>
              <a:gd name="connsiteY1105" fmla="*/ 209883 h 4533529"/>
              <a:gd name="connsiteX1106" fmla="*/ 1896893 w 4466957"/>
              <a:gd name="connsiteY1106" fmla="*/ 211849 h 4533529"/>
              <a:gd name="connsiteX1107" fmla="*/ 1885770 w 4466957"/>
              <a:gd name="connsiteY1107" fmla="*/ 219909 h 4533529"/>
              <a:gd name="connsiteX1108" fmla="*/ 1886599 w 4466957"/>
              <a:gd name="connsiteY1108" fmla="*/ 229447 h 4533529"/>
              <a:gd name="connsiteX1109" fmla="*/ 1897178 w 4466957"/>
              <a:gd name="connsiteY1109" fmla="*/ 239185 h 4533529"/>
              <a:gd name="connsiteX1110" fmla="*/ 1906513 w 4466957"/>
              <a:gd name="connsiteY1110" fmla="*/ 242699 h 4533529"/>
              <a:gd name="connsiteX1111" fmla="*/ 1940911 w 4466957"/>
              <a:gd name="connsiteY1111" fmla="*/ 250667 h 4533529"/>
              <a:gd name="connsiteX1112" fmla="*/ 1976550 w 4466957"/>
              <a:gd name="connsiteY1112" fmla="*/ 264855 h 4533529"/>
              <a:gd name="connsiteX1113" fmla="*/ 2007544 w 4466957"/>
              <a:gd name="connsiteY1113" fmla="*/ 273075 h 4533529"/>
              <a:gd name="connsiteX1114" fmla="*/ 2046258 w 4466957"/>
              <a:gd name="connsiteY1114" fmla="*/ 268095 h 4533529"/>
              <a:gd name="connsiteX1115" fmla="*/ 2082442 w 4466957"/>
              <a:gd name="connsiteY1115" fmla="*/ 259094 h 4533529"/>
              <a:gd name="connsiteX1116" fmla="*/ 2134301 w 4466957"/>
              <a:gd name="connsiteY1116" fmla="*/ 261258 h 4533529"/>
              <a:gd name="connsiteX1117" fmla="*/ 2184333 w 4466957"/>
              <a:gd name="connsiteY1117" fmla="*/ 261243 h 4533529"/>
              <a:gd name="connsiteX1118" fmla="*/ 2219413 w 4466957"/>
              <a:gd name="connsiteY1118" fmla="*/ 265683 h 4533529"/>
              <a:gd name="connsiteX1119" fmla="*/ 2249590 w 4466957"/>
              <a:gd name="connsiteY1119" fmla="*/ 277536 h 4533529"/>
              <a:gd name="connsiteX1120" fmla="*/ 2399848 w 4466957"/>
              <a:gd name="connsiteY1120" fmla="*/ 304331 h 4533529"/>
              <a:gd name="connsiteX1121" fmla="*/ 2415103 w 4466957"/>
              <a:gd name="connsiteY1121" fmla="*/ 300843 h 4533529"/>
              <a:gd name="connsiteX1122" fmla="*/ 2429366 w 4466957"/>
              <a:gd name="connsiteY1122" fmla="*/ 305314 h 4533529"/>
              <a:gd name="connsiteX1123" fmla="*/ 2456192 w 4466957"/>
              <a:gd name="connsiteY1123" fmla="*/ 308992 h 4533529"/>
              <a:gd name="connsiteX1124" fmla="*/ 2477790 w 4466957"/>
              <a:gd name="connsiteY1124" fmla="*/ 305956 h 4533529"/>
              <a:gd name="connsiteX1125" fmla="*/ 2501501 w 4466957"/>
              <a:gd name="connsiteY1125" fmla="*/ 299477 h 4533529"/>
              <a:gd name="connsiteX1126" fmla="*/ 2525212 w 4466957"/>
              <a:gd name="connsiteY1126" fmla="*/ 293000 h 4533529"/>
              <a:gd name="connsiteX1127" fmla="*/ 2532508 w 4466957"/>
              <a:gd name="connsiteY1127" fmla="*/ 288518 h 4533529"/>
              <a:gd name="connsiteX1128" fmla="*/ 2531840 w 4466957"/>
              <a:gd name="connsiteY1128" fmla="*/ 283046 h 4533529"/>
              <a:gd name="connsiteX1129" fmla="*/ 2529434 w 4466957"/>
              <a:gd name="connsiteY1129" fmla="*/ 275335 h 4533529"/>
              <a:gd name="connsiteX1130" fmla="*/ 2522549 w 4466957"/>
              <a:gd name="connsiteY1130" fmla="*/ 271111 h 4533529"/>
              <a:gd name="connsiteX1131" fmla="*/ 2451235 w 4466957"/>
              <a:gd name="connsiteY1131" fmla="*/ 259534 h 4533529"/>
              <a:gd name="connsiteX1132" fmla="*/ 2412718 w 4466957"/>
              <a:gd name="connsiteY1132" fmla="*/ 252380 h 4533529"/>
              <a:gd name="connsiteX1133" fmla="*/ 2381904 w 4466957"/>
              <a:gd name="connsiteY1133" fmla="*/ 232037 h 4533529"/>
              <a:gd name="connsiteX1134" fmla="*/ 2356330 w 4466957"/>
              <a:gd name="connsiteY1134" fmla="*/ 223194 h 4533529"/>
              <a:gd name="connsiteX1135" fmla="*/ 2302577 w 4466957"/>
              <a:gd name="connsiteY1135" fmla="*/ 215244 h 4533529"/>
              <a:gd name="connsiteX1136" fmla="*/ 2300107 w 4466957"/>
              <a:gd name="connsiteY1136" fmla="*/ 208255 h 4533529"/>
              <a:gd name="connsiteX1137" fmla="*/ 2289156 w 4466957"/>
              <a:gd name="connsiteY1137" fmla="*/ 198810 h 4533529"/>
              <a:gd name="connsiteX1138" fmla="*/ 2280855 w 4466957"/>
              <a:gd name="connsiteY1138" fmla="*/ 200478 h 4533529"/>
              <a:gd name="connsiteX1139" fmla="*/ 2269565 w 4466957"/>
              <a:gd name="connsiteY1139" fmla="*/ 204476 h 4533529"/>
              <a:gd name="connsiteX1140" fmla="*/ 2276534 w 4466957"/>
              <a:gd name="connsiteY1140" fmla="*/ 213429 h 4533529"/>
              <a:gd name="connsiteX1141" fmla="*/ 2284666 w 4466957"/>
              <a:gd name="connsiteY1141" fmla="*/ 216659 h 4533529"/>
              <a:gd name="connsiteX1142" fmla="*/ 2240530 w 4466957"/>
              <a:gd name="connsiteY1142" fmla="*/ 222287 h 4533529"/>
              <a:gd name="connsiteX1143" fmla="*/ 2229247 w 4466957"/>
              <a:gd name="connsiteY1143" fmla="*/ 226277 h 4533529"/>
              <a:gd name="connsiteX1144" fmla="*/ 2223697 w 4466957"/>
              <a:gd name="connsiteY1144" fmla="*/ 225808 h 4533529"/>
              <a:gd name="connsiteX1145" fmla="*/ 2210099 w 4466957"/>
              <a:gd name="connsiteY1145" fmla="*/ 226809 h 4533529"/>
              <a:gd name="connsiteX1146" fmla="*/ 2191855 w 4466957"/>
              <a:gd name="connsiteY1146" fmla="*/ 221840 h 4533529"/>
              <a:gd name="connsiteX1147" fmla="*/ 2121361 w 4466957"/>
              <a:gd name="connsiteY1147" fmla="*/ 204834 h 4533529"/>
              <a:gd name="connsiteX1148" fmla="*/ 2089676 w 4466957"/>
              <a:gd name="connsiteY1148" fmla="*/ 203143 h 4533529"/>
              <a:gd name="connsiteX1149" fmla="*/ 2060215 w 4466957"/>
              <a:gd name="connsiteY1149" fmla="*/ 199721 h 4533529"/>
              <a:gd name="connsiteX1150" fmla="*/ 1984658 w 4466957"/>
              <a:gd name="connsiteY1150" fmla="*/ 186657 h 4533529"/>
              <a:gd name="connsiteX1151" fmla="*/ 2654164 w 4466957"/>
              <a:gd name="connsiteY1151" fmla="*/ 144686 h 4533529"/>
              <a:gd name="connsiteX1152" fmla="*/ 2647533 w 4466957"/>
              <a:gd name="connsiteY1152" fmla="*/ 154638 h 4533529"/>
              <a:gd name="connsiteX1153" fmla="*/ 2658810 w 4466957"/>
              <a:gd name="connsiteY1153" fmla="*/ 150654 h 4533529"/>
              <a:gd name="connsiteX1154" fmla="*/ 2093853 w 4466957"/>
              <a:gd name="connsiteY1154" fmla="*/ 101648 h 4533529"/>
              <a:gd name="connsiteX1155" fmla="*/ 2089607 w 4466957"/>
              <a:gd name="connsiteY1155" fmla="*/ 102679 h 4533529"/>
              <a:gd name="connsiteX1156" fmla="*/ 2096175 w 4466957"/>
              <a:gd name="connsiteY1156" fmla="*/ 104631 h 4533529"/>
              <a:gd name="connsiteX1157" fmla="*/ 1947407 w 4466957"/>
              <a:gd name="connsiteY1157" fmla="*/ 86261 h 4533529"/>
              <a:gd name="connsiteX1158" fmla="*/ 1948756 w 4466957"/>
              <a:gd name="connsiteY1158" fmla="*/ 87683 h 4533529"/>
              <a:gd name="connsiteX1159" fmla="*/ 1946535 w 4466957"/>
              <a:gd name="connsiteY1159" fmla="*/ 87919 h 4533529"/>
              <a:gd name="connsiteX1160" fmla="*/ 1944913 w 4466957"/>
              <a:gd name="connsiteY1160" fmla="*/ 87410 h 4533529"/>
              <a:gd name="connsiteX1161" fmla="*/ 1518839 w 4466957"/>
              <a:gd name="connsiteY1161" fmla="*/ 68256 h 4533529"/>
              <a:gd name="connsiteX1162" fmla="*/ 1498855 w 4466957"/>
              <a:gd name="connsiteY1162" fmla="*/ 76029 h 4533529"/>
              <a:gd name="connsiteX1163" fmla="*/ 1494171 w 4466957"/>
              <a:gd name="connsiteY1163" fmla="*/ 76080 h 4533529"/>
              <a:gd name="connsiteX1164" fmla="*/ 1492971 w 4466957"/>
              <a:gd name="connsiteY1164" fmla="*/ 80610 h 4533529"/>
              <a:gd name="connsiteX1165" fmla="*/ 1505823 w 4466957"/>
              <a:gd name="connsiteY1165" fmla="*/ 84979 h 4533529"/>
              <a:gd name="connsiteX1166" fmla="*/ 1531435 w 4466957"/>
              <a:gd name="connsiteY1166" fmla="*/ 81095 h 4533529"/>
              <a:gd name="connsiteX1167" fmla="*/ 1535177 w 4466957"/>
              <a:gd name="connsiteY1167" fmla="*/ 85491 h 4533529"/>
              <a:gd name="connsiteX1168" fmla="*/ 1542726 w 4466957"/>
              <a:gd name="connsiteY1168" fmla="*/ 89799 h 4533529"/>
              <a:gd name="connsiteX1169" fmla="*/ 1554215 w 4466957"/>
              <a:gd name="connsiteY1169" fmla="*/ 92236 h 4533529"/>
              <a:gd name="connsiteX1170" fmla="*/ 1556992 w 4466957"/>
              <a:gd name="connsiteY1170" fmla="*/ 83484 h 4533529"/>
              <a:gd name="connsiteX1171" fmla="*/ 1552346 w 4466957"/>
              <a:gd name="connsiteY1171" fmla="*/ 77517 h 4533529"/>
              <a:gd name="connsiteX1172" fmla="*/ 1538744 w 4466957"/>
              <a:gd name="connsiteY1172" fmla="*/ 78522 h 4533529"/>
              <a:gd name="connsiteX1173" fmla="*/ 1544052 w 4466957"/>
              <a:gd name="connsiteY1173" fmla="*/ 79180 h 4533529"/>
              <a:gd name="connsiteX1174" fmla="*/ 1531435 w 4466957"/>
              <a:gd name="connsiteY1174" fmla="*/ 81095 h 4533529"/>
              <a:gd name="connsiteX1175" fmla="*/ 1528123 w 4466957"/>
              <a:gd name="connsiteY1175" fmla="*/ 77203 h 4533529"/>
              <a:gd name="connsiteX1176" fmla="*/ 1538743 w 4466957"/>
              <a:gd name="connsiteY1176" fmla="*/ 78522 h 4533529"/>
              <a:gd name="connsiteX1177" fmla="*/ 1362588 w 4466957"/>
              <a:gd name="connsiteY1177" fmla="*/ 0 h 4533529"/>
              <a:gd name="connsiteX1178" fmla="*/ 1477392 w 4466957"/>
              <a:gd name="connsiteY1178" fmla="*/ 11265 h 4533529"/>
              <a:gd name="connsiteX1179" fmla="*/ 1585480 w 4466957"/>
              <a:gd name="connsiteY1179" fmla="*/ 27760 h 4533529"/>
              <a:gd name="connsiteX1180" fmla="*/ 1609570 w 4466957"/>
              <a:gd name="connsiteY1180" fmla="*/ 31770 h 4533529"/>
              <a:gd name="connsiteX1181" fmla="*/ 1643857 w 4466957"/>
              <a:gd name="connsiteY1181" fmla="*/ 35028 h 4533529"/>
              <a:gd name="connsiteX1182" fmla="*/ 1735739 w 4466957"/>
              <a:gd name="connsiteY1182" fmla="*/ 54556 h 4533529"/>
              <a:gd name="connsiteX1183" fmla="*/ 1745030 w 4466957"/>
              <a:gd name="connsiteY1183" fmla="*/ 66491 h 4533529"/>
              <a:gd name="connsiteX1184" fmla="*/ 1739061 w 4466957"/>
              <a:gd name="connsiteY1184" fmla="*/ 71138 h 4533529"/>
              <a:gd name="connsiteX1185" fmla="*/ 1702914 w 4466957"/>
              <a:gd name="connsiteY1185" fmla="*/ 80110 h 4533529"/>
              <a:gd name="connsiteX1186" fmla="*/ 1699309 w 4466957"/>
              <a:gd name="connsiteY1186" fmla="*/ 84713 h 4533529"/>
              <a:gd name="connsiteX1187" fmla="*/ 1693962 w 4466957"/>
              <a:gd name="connsiteY1187" fmla="*/ 87078 h 4533529"/>
              <a:gd name="connsiteX1188" fmla="*/ 1704497 w 4466957"/>
              <a:gd name="connsiteY1188" fmla="*/ 94453 h 4533529"/>
              <a:gd name="connsiteX1189" fmla="*/ 1711546 w 4466957"/>
              <a:gd name="connsiteY1189" fmla="*/ 97352 h 4533529"/>
              <a:gd name="connsiteX1190" fmla="*/ 1751018 w 4466957"/>
              <a:gd name="connsiteY1190" fmla="*/ 104962 h 4533529"/>
              <a:gd name="connsiteX1191" fmla="*/ 1855250 w 4466957"/>
              <a:gd name="connsiteY1191" fmla="*/ 118813 h 4533529"/>
              <a:gd name="connsiteX1192" fmla="*/ 1957770 w 4466957"/>
              <a:gd name="connsiteY1192" fmla="*/ 130458 h 4533529"/>
              <a:gd name="connsiteX1193" fmla="*/ 2043857 w 4466957"/>
              <a:gd name="connsiteY1193" fmla="*/ 137926 h 4533529"/>
              <a:gd name="connsiteX1194" fmla="*/ 2134421 w 4466957"/>
              <a:gd name="connsiteY1194" fmla="*/ 141911 h 4533529"/>
              <a:gd name="connsiteX1195" fmla="*/ 2177496 w 4466957"/>
              <a:gd name="connsiteY1195" fmla="*/ 144147 h 4533529"/>
              <a:gd name="connsiteX1196" fmla="*/ 2213796 w 4466957"/>
              <a:gd name="connsiteY1196" fmla="*/ 151530 h 4533529"/>
              <a:gd name="connsiteX1197" fmla="*/ 2274949 w 4466957"/>
              <a:gd name="connsiteY1197" fmla="*/ 160827 h 4533529"/>
              <a:gd name="connsiteX1198" fmla="*/ 2338869 w 4466957"/>
              <a:gd name="connsiteY1198" fmla="*/ 164445 h 4533529"/>
              <a:gd name="connsiteX1199" fmla="*/ 2385836 w 4466957"/>
              <a:gd name="connsiteY1199" fmla="*/ 166295 h 4533529"/>
              <a:gd name="connsiteX1200" fmla="*/ 2439845 w 4466957"/>
              <a:gd name="connsiteY1200" fmla="*/ 177187 h 4533529"/>
              <a:gd name="connsiteX1201" fmla="*/ 2479501 w 4466957"/>
              <a:gd name="connsiteY1201" fmla="*/ 183496 h 4533529"/>
              <a:gd name="connsiteX1202" fmla="*/ 2520143 w 4466957"/>
              <a:gd name="connsiteY1202" fmla="*/ 181836 h 4533529"/>
              <a:gd name="connsiteX1203" fmla="*/ 2527439 w 4466957"/>
              <a:gd name="connsiteY1203" fmla="*/ 177356 h 4533529"/>
              <a:gd name="connsiteX1204" fmla="*/ 2526769 w 4466957"/>
              <a:gd name="connsiteY1204" fmla="*/ 171882 h 4533529"/>
              <a:gd name="connsiteX1205" fmla="*/ 2520254 w 4466957"/>
              <a:gd name="connsiteY1205" fmla="*/ 167358 h 4533529"/>
              <a:gd name="connsiteX1206" fmla="*/ 2511501 w 4466957"/>
              <a:gd name="connsiteY1206" fmla="*/ 164580 h 4533529"/>
              <a:gd name="connsiteX1207" fmla="*/ 2463717 w 4466957"/>
              <a:gd name="connsiteY1207" fmla="*/ 158603 h 4533529"/>
              <a:gd name="connsiteX1208" fmla="*/ 2383333 w 4466957"/>
              <a:gd name="connsiteY1208" fmla="*/ 149225 h 4533529"/>
              <a:gd name="connsiteX1209" fmla="*/ 2307422 w 4466957"/>
              <a:gd name="connsiteY1209" fmla="*/ 136364 h 4533529"/>
              <a:gd name="connsiteX1210" fmla="*/ 2135200 w 4466957"/>
              <a:gd name="connsiteY1210" fmla="*/ 112132 h 4533529"/>
              <a:gd name="connsiteX1211" fmla="*/ 2097910 w 4466957"/>
              <a:gd name="connsiteY1211" fmla="*/ 105785 h 4533529"/>
              <a:gd name="connsiteX1212" fmla="*/ 2089160 w 4466957"/>
              <a:gd name="connsiteY1212" fmla="*/ 102786 h 4533529"/>
              <a:gd name="connsiteX1213" fmla="*/ 2052069 w 4466957"/>
              <a:gd name="connsiteY1213" fmla="*/ 111787 h 4533529"/>
              <a:gd name="connsiteX1214" fmla="*/ 2011195 w 4466957"/>
              <a:gd name="connsiteY1214" fmla="*/ 112680 h 4533529"/>
              <a:gd name="connsiteX1215" fmla="*/ 1970887 w 4466957"/>
              <a:gd name="connsiteY1215" fmla="*/ 105048 h 4533529"/>
              <a:gd name="connsiteX1216" fmla="*/ 1935894 w 4466957"/>
              <a:gd name="connsiteY1216" fmla="*/ 91569 h 4533529"/>
              <a:gd name="connsiteX1217" fmla="*/ 1926652 w 4466957"/>
              <a:gd name="connsiteY1217" fmla="*/ 95829 h 4533529"/>
              <a:gd name="connsiteX1218" fmla="*/ 1902963 w 4466957"/>
              <a:gd name="connsiteY1218" fmla="*/ 96896 h 4533529"/>
              <a:gd name="connsiteX1219" fmla="*/ 1900882 w 4466957"/>
              <a:gd name="connsiteY1219" fmla="*/ 93726 h 4533529"/>
              <a:gd name="connsiteX1220" fmla="*/ 1905204 w 4466957"/>
              <a:gd name="connsiteY1220" fmla="*/ 80777 h 4533529"/>
              <a:gd name="connsiteX1221" fmla="*/ 1926993 w 4466957"/>
              <a:gd name="connsiteY1221" fmla="*/ 81785 h 4533529"/>
              <a:gd name="connsiteX1222" fmla="*/ 1944913 w 4466957"/>
              <a:gd name="connsiteY1222" fmla="*/ 87410 h 4533529"/>
              <a:gd name="connsiteX1223" fmla="*/ 1942984 w 4466957"/>
              <a:gd name="connsiteY1223" fmla="*/ 88300 h 4533529"/>
              <a:gd name="connsiteX1224" fmla="*/ 1946535 w 4466957"/>
              <a:gd name="connsiteY1224" fmla="*/ 87919 h 4533529"/>
              <a:gd name="connsiteX1225" fmla="*/ 1950023 w 4466957"/>
              <a:gd name="connsiteY1225" fmla="*/ 89015 h 4533529"/>
              <a:gd name="connsiteX1226" fmla="*/ 1948756 w 4466957"/>
              <a:gd name="connsiteY1226" fmla="*/ 87683 h 4533529"/>
              <a:gd name="connsiteX1227" fmla="*/ 1972288 w 4466957"/>
              <a:gd name="connsiteY1227" fmla="*/ 85161 h 4533529"/>
              <a:gd name="connsiteX1228" fmla="*/ 2013866 w 4466957"/>
              <a:gd name="connsiteY1228" fmla="*/ 86040 h 4533529"/>
              <a:gd name="connsiteX1229" fmla="*/ 2055256 w 4466957"/>
              <a:gd name="connsiteY1229" fmla="*/ 92457 h 4533529"/>
              <a:gd name="connsiteX1230" fmla="*/ 2083827 w 4466957"/>
              <a:gd name="connsiteY1230" fmla="*/ 100957 h 4533529"/>
              <a:gd name="connsiteX1231" fmla="*/ 2079526 w 4466957"/>
              <a:gd name="connsiteY1231" fmla="*/ 99484 h 4533529"/>
              <a:gd name="connsiteX1232" fmla="*/ 2059863 w 4466957"/>
              <a:gd name="connsiteY1232" fmla="*/ 89230 h 4533529"/>
              <a:gd name="connsiteX1233" fmla="*/ 2133107 w 4466957"/>
              <a:gd name="connsiteY1233" fmla="*/ 90976 h 4533529"/>
              <a:gd name="connsiteX1234" fmla="*/ 2209840 w 4466957"/>
              <a:gd name="connsiteY1234" fmla="*/ 97201 h 4533529"/>
              <a:gd name="connsiteX1235" fmla="*/ 2228094 w 4466957"/>
              <a:gd name="connsiteY1235" fmla="*/ 102179 h 4533529"/>
              <a:gd name="connsiteX1236" fmla="*/ 2303082 w 4466957"/>
              <a:gd name="connsiteY1236" fmla="*/ 106163 h 4533529"/>
              <a:gd name="connsiteX1237" fmla="*/ 2378070 w 4466957"/>
              <a:gd name="connsiteY1237" fmla="*/ 110147 h 4533529"/>
              <a:gd name="connsiteX1238" fmla="*/ 2457341 w 4466957"/>
              <a:gd name="connsiteY1238" fmla="*/ 125791 h 4533529"/>
              <a:gd name="connsiteX1239" fmla="*/ 2531380 w 4466957"/>
              <a:gd name="connsiteY1239" fmla="*/ 134709 h 4533529"/>
              <a:gd name="connsiteX1240" fmla="*/ 2536690 w 4466957"/>
              <a:gd name="connsiteY1240" fmla="*/ 135375 h 4533529"/>
              <a:gd name="connsiteX1241" fmla="*/ 2534363 w 4466957"/>
              <a:gd name="connsiteY1241" fmla="*/ 132387 h 4533529"/>
              <a:gd name="connsiteX1242" fmla="*/ 2510259 w 4466957"/>
              <a:gd name="connsiteY1242" fmla="*/ 122972 h 4533529"/>
              <a:gd name="connsiteX1243" fmla="*/ 2487898 w 4466957"/>
              <a:gd name="connsiteY1243" fmla="*/ 115793 h 4533529"/>
              <a:gd name="connsiteX1244" fmla="*/ 2408543 w 4466957"/>
              <a:gd name="connsiteY1244" fmla="*/ 100815 h 4533529"/>
              <a:gd name="connsiteX1245" fmla="*/ 2335905 w 4466957"/>
              <a:gd name="connsiteY1245" fmla="*/ 80611 h 4533529"/>
              <a:gd name="connsiteX1246" fmla="*/ 2329515 w 4466957"/>
              <a:gd name="connsiteY1246" fmla="*/ 77789 h 4533529"/>
              <a:gd name="connsiteX1247" fmla="*/ 2323620 w 4466957"/>
              <a:gd name="connsiteY1247" fmla="*/ 70987 h 4533529"/>
              <a:gd name="connsiteX1248" fmla="*/ 2323982 w 4466957"/>
              <a:gd name="connsiteY1248" fmla="*/ 59909 h 4533529"/>
              <a:gd name="connsiteX1249" fmla="*/ 2341523 w 4466957"/>
              <a:gd name="connsiteY1249" fmla="*/ 57049 h 4533529"/>
              <a:gd name="connsiteX1250" fmla="*/ 2360436 w 4466957"/>
              <a:gd name="connsiteY1250" fmla="*/ 56717 h 4533529"/>
              <a:gd name="connsiteX1251" fmla="*/ 2515063 w 4466957"/>
              <a:gd name="connsiteY1251" fmla="*/ 70659 h 4533529"/>
              <a:gd name="connsiteX1252" fmla="*/ 2587066 w 4466957"/>
              <a:gd name="connsiteY1252" fmla="*/ 76967 h 4533529"/>
              <a:gd name="connsiteX1253" fmla="*/ 2637621 w 4466957"/>
              <a:gd name="connsiteY1253" fmla="*/ 74188 h 4533529"/>
              <a:gd name="connsiteX1254" fmla="*/ 2668991 w 4466957"/>
              <a:gd name="connsiteY1254" fmla="*/ 46770 h 4533529"/>
              <a:gd name="connsiteX1255" fmla="*/ 2727702 w 4466957"/>
              <a:gd name="connsiteY1255" fmla="*/ 29846 h 4533529"/>
              <a:gd name="connsiteX1256" fmla="*/ 2769056 w 4466957"/>
              <a:gd name="connsiteY1256" fmla="*/ 36027 h 4533529"/>
              <a:gd name="connsiteX1257" fmla="*/ 2812650 w 4466957"/>
              <a:gd name="connsiteY1257" fmla="*/ 40467 h 4533529"/>
              <a:gd name="connsiteX1258" fmla="*/ 3086416 w 4466957"/>
              <a:gd name="connsiteY1258" fmla="*/ 47392 h 4533529"/>
              <a:gd name="connsiteX1259" fmla="*/ 3167019 w 4466957"/>
              <a:gd name="connsiteY1259" fmla="*/ 52431 h 4533529"/>
              <a:gd name="connsiteX1260" fmla="*/ 3249366 w 4466957"/>
              <a:gd name="connsiteY1260" fmla="*/ 59711 h 4533529"/>
              <a:gd name="connsiteX1261" fmla="*/ 3359162 w 4466957"/>
              <a:gd name="connsiteY1261" fmla="*/ 68396 h 4533529"/>
              <a:gd name="connsiteX1262" fmla="*/ 3463663 w 4466957"/>
              <a:gd name="connsiteY1262" fmla="*/ 70276 h 4533529"/>
              <a:gd name="connsiteX1263" fmla="*/ 3497940 w 4466957"/>
              <a:gd name="connsiteY1263" fmla="*/ 65058 h 4533529"/>
              <a:gd name="connsiteX1264" fmla="*/ 3532217 w 4466957"/>
              <a:gd name="connsiteY1264" fmla="*/ 59838 h 4533529"/>
              <a:gd name="connsiteX1265" fmla="*/ 3590804 w 4466957"/>
              <a:gd name="connsiteY1265" fmla="*/ 85846 h 4533529"/>
              <a:gd name="connsiteX1266" fmla="*/ 3610508 w 4466957"/>
              <a:gd name="connsiteY1266" fmla="*/ 108849 h 4533529"/>
              <a:gd name="connsiteX1267" fmla="*/ 3627973 w 4466957"/>
              <a:gd name="connsiteY1267" fmla="*/ 133590 h 4533529"/>
              <a:gd name="connsiteX1268" fmla="*/ 3652540 w 4466957"/>
              <a:gd name="connsiteY1268" fmla="*/ 185154 h 4533529"/>
              <a:gd name="connsiteX1269" fmla="*/ 3694019 w 4466957"/>
              <a:gd name="connsiteY1269" fmla="*/ 230739 h 4533529"/>
              <a:gd name="connsiteX1270" fmla="*/ 3705218 w 4466957"/>
              <a:gd name="connsiteY1270" fmla="*/ 243585 h 4533529"/>
              <a:gd name="connsiteX1271" fmla="*/ 3711941 w 4466957"/>
              <a:gd name="connsiteY1271" fmla="*/ 259917 h 4533529"/>
              <a:gd name="connsiteX1272" fmla="*/ 3770357 w 4466957"/>
              <a:gd name="connsiteY1272" fmla="*/ 353423 h 4533529"/>
              <a:gd name="connsiteX1273" fmla="*/ 3792266 w 4466957"/>
              <a:gd name="connsiteY1273" fmla="*/ 393876 h 4533529"/>
              <a:gd name="connsiteX1274" fmla="*/ 3793189 w 4466957"/>
              <a:gd name="connsiteY1274" fmla="*/ 397341 h 4533529"/>
              <a:gd name="connsiteX1275" fmla="*/ 3796763 w 4466957"/>
              <a:gd name="connsiteY1275" fmla="*/ 404211 h 4533529"/>
              <a:gd name="connsiteX1276" fmla="*/ 3801693 w 4466957"/>
              <a:gd name="connsiteY1276" fmla="*/ 417494 h 4533529"/>
              <a:gd name="connsiteX1277" fmla="*/ 3802752 w 4466957"/>
              <a:gd name="connsiteY1277" fmla="*/ 419009 h 4533529"/>
              <a:gd name="connsiteX1278" fmla="*/ 3808032 w 4466957"/>
              <a:gd name="connsiteY1278" fmla="*/ 424263 h 4533529"/>
              <a:gd name="connsiteX1279" fmla="*/ 3887602 w 4466957"/>
              <a:gd name="connsiteY1279" fmla="*/ 480989 h 4533529"/>
              <a:gd name="connsiteX1280" fmla="*/ 3956555 w 4466957"/>
              <a:gd name="connsiteY1280" fmla="*/ 542613 h 4533529"/>
              <a:gd name="connsiteX1281" fmla="*/ 3976614 w 4466957"/>
              <a:gd name="connsiteY1281" fmla="*/ 565302 h 4533529"/>
              <a:gd name="connsiteX1282" fmla="*/ 3994465 w 4466957"/>
              <a:gd name="connsiteY1282" fmla="*/ 589768 h 4533529"/>
              <a:gd name="connsiteX1283" fmla="*/ 4001827 w 4466957"/>
              <a:gd name="connsiteY1283" fmla="*/ 611748 h 4533529"/>
              <a:gd name="connsiteX1284" fmla="*/ 3987473 w 4466957"/>
              <a:gd name="connsiteY1284" fmla="*/ 629354 h 4533529"/>
              <a:gd name="connsiteX1285" fmla="*/ 3963295 w 4466957"/>
              <a:gd name="connsiteY1285" fmla="*/ 645579 h 4533529"/>
              <a:gd name="connsiteX1286" fmla="*/ 3965146 w 4466957"/>
              <a:gd name="connsiteY1286" fmla="*/ 669038 h 4533529"/>
              <a:gd name="connsiteX1287" fmla="*/ 3941978 w 4466957"/>
              <a:gd name="connsiteY1287" fmla="*/ 684679 h 4533529"/>
              <a:gd name="connsiteX1288" fmla="*/ 3921666 w 4466957"/>
              <a:gd name="connsiteY1288" fmla="*/ 690905 h 4533529"/>
              <a:gd name="connsiteX1289" fmla="*/ 3905831 w 4466957"/>
              <a:gd name="connsiteY1289" fmla="*/ 693650 h 4533529"/>
              <a:gd name="connsiteX1290" fmla="*/ 3841777 w 4466957"/>
              <a:gd name="connsiteY1290" fmla="*/ 702050 h 4533529"/>
              <a:gd name="connsiteX1291" fmla="*/ 3739386 w 4466957"/>
              <a:gd name="connsiteY1291" fmla="*/ 734190 h 4533529"/>
              <a:gd name="connsiteX1292" fmla="*/ 3598610 w 4466957"/>
              <a:gd name="connsiteY1292" fmla="*/ 767309 h 4533529"/>
              <a:gd name="connsiteX1293" fmla="*/ 3381091 w 4466957"/>
              <a:gd name="connsiteY1293" fmla="*/ 813603 h 4533529"/>
              <a:gd name="connsiteX1294" fmla="*/ 3163573 w 4466957"/>
              <a:gd name="connsiteY1294" fmla="*/ 859897 h 4533529"/>
              <a:gd name="connsiteX1295" fmla="*/ 2997532 w 4466957"/>
              <a:gd name="connsiteY1295" fmla="*/ 901195 h 4533529"/>
              <a:gd name="connsiteX1296" fmla="*/ 2829283 w 4466957"/>
              <a:gd name="connsiteY1296" fmla="*/ 944271 h 4533529"/>
              <a:gd name="connsiteX1297" fmla="*/ 2794693 w 4466957"/>
              <a:gd name="connsiteY1297" fmla="*/ 952342 h 4533529"/>
              <a:gd name="connsiteX1298" fmla="*/ 2807634 w 4466957"/>
              <a:gd name="connsiteY1298" fmla="*/ 959866 h 4533529"/>
              <a:gd name="connsiteX1299" fmla="*/ 2879071 w 4466957"/>
              <a:gd name="connsiteY1299" fmla="*/ 983014 h 4533529"/>
              <a:gd name="connsiteX1300" fmla="*/ 2950508 w 4466957"/>
              <a:gd name="connsiteY1300" fmla="*/ 1006162 h 4533529"/>
              <a:gd name="connsiteX1301" fmla="*/ 3023083 w 4466957"/>
              <a:gd name="connsiteY1301" fmla="*/ 1041679 h 4533529"/>
              <a:gd name="connsiteX1302" fmla="*/ 3092334 w 4466957"/>
              <a:gd name="connsiteY1302" fmla="*/ 1069353 h 4533529"/>
              <a:gd name="connsiteX1303" fmla="*/ 3097292 w 4466957"/>
              <a:gd name="connsiteY1303" fmla="*/ 1071362 h 4533529"/>
              <a:gd name="connsiteX1304" fmla="*/ 3095813 w 4466957"/>
              <a:gd name="connsiteY1304" fmla="*/ 1067877 h 4533529"/>
              <a:gd name="connsiteX1305" fmla="*/ 3074945 w 4466957"/>
              <a:gd name="connsiteY1305" fmla="*/ 1052574 h 4533529"/>
              <a:gd name="connsiteX1306" fmla="*/ 3055184 w 4466957"/>
              <a:gd name="connsiteY1306" fmla="*/ 1039883 h 4533529"/>
              <a:gd name="connsiteX1307" fmla="*/ 2982357 w 4466957"/>
              <a:gd name="connsiteY1307" fmla="*/ 1004987 h 4533529"/>
              <a:gd name="connsiteX1308" fmla="*/ 2917365 w 4466957"/>
              <a:gd name="connsiteY1308" fmla="*/ 966770 h 4533529"/>
              <a:gd name="connsiteX1309" fmla="*/ 2911917 w 4466957"/>
              <a:gd name="connsiteY1309" fmla="*/ 962398 h 4533529"/>
              <a:gd name="connsiteX1310" fmla="*/ 2907971 w 4466957"/>
              <a:gd name="connsiteY1310" fmla="*/ 954308 h 4533529"/>
              <a:gd name="connsiteX1311" fmla="*/ 2911172 w 4466957"/>
              <a:gd name="connsiteY1311" fmla="*/ 943697 h 4533529"/>
              <a:gd name="connsiteX1312" fmla="*/ 2928858 w 4466957"/>
              <a:gd name="connsiteY1312" fmla="*/ 945447 h 4533529"/>
              <a:gd name="connsiteX1313" fmla="*/ 2947219 w 4466957"/>
              <a:gd name="connsiteY1313" fmla="*/ 949993 h 4533529"/>
              <a:gd name="connsiteX1314" fmla="*/ 3093049 w 4466957"/>
              <a:gd name="connsiteY1314" fmla="*/ 1003261 h 4533529"/>
              <a:gd name="connsiteX1315" fmla="*/ 3161004 w 4466957"/>
              <a:gd name="connsiteY1315" fmla="*/ 1027886 h 4533529"/>
              <a:gd name="connsiteX1316" fmla="*/ 3210571 w 4466957"/>
              <a:gd name="connsiteY1316" fmla="*/ 1038212 h 4533529"/>
              <a:gd name="connsiteX1317" fmla="*/ 3247941 w 4466957"/>
              <a:gd name="connsiteY1317" fmla="*/ 1019790 h 4533529"/>
              <a:gd name="connsiteX1318" fmla="*/ 3309029 w 4466957"/>
              <a:gd name="connsiteY1318" fmla="*/ 1018546 h 4533529"/>
              <a:gd name="connsiteX1319" fmla="*/ 3347401 w 4466957"/>
              <a:gd name="connsiteY1319" fmla="*/ 1035162 h 4533529"/>
              <a:gd name="connsiteX1320" fmla="*/ 3388384 w 4466957"/>
              <a:gd name="connsiteY1320" fmla="*/ 1050672 h 4533529"/>
              <a:gd name="connsiteX1321" fmla="*/ 3463430 w 4466957"/>
              <a:gd name="connsiteY1321" fmla="*/ 1072706 h 4533529"/>
              <a:gd name="connsiteX1322" fmla="*/ 3471864 w 4466957"/>
              <a:gd name="connsiteY1322" fmla="*/ 1070017 h 4533529"/>
              <a:gd name="connsiteX1323" fmla="*/ 3615157 w 4466957"/>
              <a:gd name="connsiteY1323" fmla="*/ 1039277 h 4533529"/>
              <a:gd name="connsiteX1324" fmla="*/ 3675779 w 4466957"/>
              <a:gd name="connsiteY1324" fmla="*/ 1036226 h 4533529"/>
              <a:gd name="connsiteX1325" fmla="*/ 3725970 w 4466957"/>
              <a:gd name="connsiteY1325" fmla="*/ 1056403 h 4533529"/>
              <a:gd name="connsiteX1326" fmla="*/ 3734234 w 4466957"/>
              <a:gd name="connsiteY1326" fmla="*/ 1054613 h 4533529"/>
              <a:gd name="connsiteX1327" fmla="*/ 3740128 w 4466957"/>
              <a:gd name="connsiteY1327" fmla="*/ 1049874 h 4533529"/>
              <a:gd name="connsiteX1328" fmla="*/ 3733597 w 4466957"/>
              <a:gd name="connsiteY1328" fmla="*/ 1035715 h 4533529"/>
              <a:gd name="connsiteX1329" fmla="*/ 3731936 w 4466957"/>
              <a:gd name="connsiteY1329" fmla="*/ 1020070 h 4533529"/>
              <a:gd name="connsiteX1330" fmla="*/ 3741802 w 4466957"/>
              <a:gd name="connsiteY1330" fmla="*/ 1009710 h 4533529"/>
              <a:gd name="connsiteX1331" fmla="*/ 3800227 w 4466957"/>
              <a:gd name="connsiteY1331" fmla="*/ 991853 h 4533529"/>
              <a:gd name="connsiteX1332" fmla="*/ 3844054 w 4466957"/>
              <a:gd name="connsiteY1332" fmla="*/ 981485 h 4533529"/>
              <a:gd name="connsiteX1333" fmla="*/ 3886969 w 4466957"/>
              <a:gd name="connsiteY1333" fmla="*/ 960932 h 4533529"/>
              <a:gd name="connsiteX1334" fmla="*/ 3963078 w 4466957"/>
              <a:gd name="connsiteY1334" fmla="*/ 928857 h 4533529"/>
              <a:gd name="connsiteX1335" fmla="*/ 3993604 w 4466957"/>
              <a:gd name="connsiteY1335" fmla="*/ 914019 h 4533529"/>
              <a:gd name="connsiteX1336" fmla="*/ 4012602 w 4466957"/>
              <a:gd name="connsiteY1336" fmla="*/ 893895 h 4533529"/>
              <a:gd name="connsiteX1337" fmla="*/ 4046308 w 4466957"/>
              <a:gd name="connsiteY1337" fmla="*/ 911677 h 4533529"/>
              <a:gd name="connsiteX1338" fmla="*/ 4076460 w 4466957"/>
              <a:gd name="connsiteY1338" fmla="*/ 925042 h 4533529"/>
              <a:gd name="connsiteX1339" fmla="*/ 4090678 w 4466957"/>
              <a:gd name="connsiteY1339" fmla="*/ 942725 h 4533529"/>
              <a:gd name="connsiteX1340" fmla="*/ 4095878 w 4466957"/>
              <a:gd name="connsiteY1340" fmla="*/ 956739 h 4533529"/>
              <a:gd name="connsiteX1341" fmla="*/ 4101947 w 4466957"/>
              <a:gd name="connsiteY1341" fmla="*/ 962776 h 4533529"/>
              <a:gd name="connsiteX1342" fmla="*/ 4181517 w 4466957"/>
              <a:gd name="connsiteY1342" fmla="*/ 1019502 h 4533529"/>
              <a:gd name="connsiteX1343" fmla="*/ 4250470 w 4466957"/>
              <a:gd name="connsiteY1343" fmla="*/ 1081127 h 4533529"/>
              <a:gd name="connsiteX1344" fmla="*/ 4270529 w 4466957"/>
              <a:gd name="connsiteY1344" fmla="*/ 1103815 h 4533529"/>
              <a:gd name="connsiteX1345" fmla="*/ 4288379 w 4466957"/>
              <a:gd name="connsiteY1345" fmla="*/ 1128282 h 4533529"/>
              <a:gd name="connsiteX1346" fmla="*/ 4295741 w 4466957"/>
              <a:gd name="connsiteY1346" fmla="*/ 1150262 h 4533529"/>
              <a:gd name="connsiteX1347" fmla="*/ 4281387 w 4466957"/>
              <a:gd name="connsiteY1347" fmla="*/ 1167867 h 4533529"/>
              <a:gd name="connsiteX1348" fmla="*/ 4166967 w 4466957"/>
              <a:gd name="connsiteY1348" fmla="*/ 1230746 h 4533529"/>
              <a:gd name="connsiteX1349" fmla="*/ 4083571 w 4466957"/>
              <a:gd name="connsiteY1349" fmla="*/ 1256924 h 4533529"/>
              <a:gd name="connsiteX1350" fmla="*/ 4109104 w 4466957"/>
              <a:gd name="connsiteY1350" fmla="*/ 1269297 h 4533529"/>
              <a:gd name="connsiteX1351" fmla="*/ 4128647 w 4466957"/>
              <a:gd name="connsiteY1351" fmla="*/ 1294786 h 4533529"/>
              <a:gd name="connsiteX1352" fmla="*/ 4141767 w 4466957"/>
              <a:gd name="connsiteY1352" fmla="*/ 1322086 h 4533529"/>
              <a:gd name="connsiteX1353" fmla="*/ 4149604 w 4466957"/>
              <a:gd name="connsiteY1353" fmla="*/ 1343266 h 4533529"/>
              <a:gd name="connsiteX1354" fmla="*/ 4169962 w 4466957"/>
              <a:gd name="connsiteY1354" fmla="*/ 1349412 h 4533529"/>
              <a:gd name="connsiteX1355" fmla="*/ 4198010 w 4466957"/>
              <a:gd name="connsiteY1355" fmla="*/ 1360838 h 4533529"/>
              <a:gd name="connsiteX1356" fmla="*/ 4215829 w 4466957"/>
              <a:gd name="connsiteY1356" fmla="*/ 1375665 h 4533529"/>
              <a:gd name="connsiteX1357" fmla="*/ 4212876 w 4466957"/>
              <a:gd name="connsiteY1357" fmla="*/ 1398187 h 4533529"/>
              <a:gd name="connsiteX1358" fmla="*/ 4187420 w 4466957"/>
              <a:gd name="connsiteY1358" fmla="*/ 1454266 h 4533529"/>
              <a:gd name="connsiteX1359" fmla="*/ 4191095 w 4466957"/>
              <a:gd name="connsiteY1359" fmla="*/ 1461362 h 4533529"/>
              <a:gd name="connsiteX1360" fmla="*/ 4198612 w 4466957"/>
              <a:gd name="connsiteY1360" fmla="*/ 1476658 h 4533529"/>
              <a:gd name="connsiteX1361" fmla="*/ 4200905 w 4466957"/>
              <a:gd name="connsiteY1361" fmla="*/ 1494170 h 4533529"/>
              <a:gd name="connsiteX1362" fmla="*/ 4233290 w 4466957"/>
              <a:gd name="connsiteY1362" fmla="*/ 1599559 h 4533529"/>
              <a:gd name="connsiteX1363" fmla="*/ 4244049 w 4466957"/>
              <a:gd name="connsiteY1363" fmla="*/ 1644288 h 4533529"/>
              <a:gd name="connsiteX1364" fmla="*/ 4244048 w 4466957"/>
              <a:gd name="connsiteY1364" fmla="*/ 1661231 h 4533529"/>
              <a:gd name="connsiteX1365" fmla="*/ 4250378 w 4466957"/>
              <a:gd name="connsiteY1365" fmla="*/ 1678572 h 4533529"/>
              <a:gd name="connsiteX1366" fmla="*/ 4271673 w 4466957"/>
              <a:gd name="connsiteY1366" fmla="*/ 1727562 h 4533529"/>
              <a:gd name="connsiteX1367" fmla="*/ 4271369 w 4466957"/>
              <a:gd name="connsiteY1367" fmla="*/ 1776470 h 4533529"/>
              <a:gd name="connsiteX1368" fmla="*/ 4273834 w 4466957"/>
              <a:gd name="connsiteY1368" fmla="*/ 1798017 h 4533529"/>
              <a:gd name="connsiteX1369" fmla="*/ 4288562 w 4466957"/>
              <a:gd name="connsiteY1369" fmla="*/ 1826685 h 4533529"/>
              <a:gd name="connsiteX1370" fmla="*/ 4313352 w 4466957"/>
              <a:gd name="connsiteY1370" fmla="*/ 1870597 h 4533529"/>
              <a:gd name="connsiteX1371" fmla="*/ 4340357 w 4466957"/>
              <a:gd name="connsiteY1371" fmla="*/ 1919731 h 4533529"/>
              <a:gd name="connsiteX1372" fmla="*/ 4344788 w 4466957"/>
              <a:gd name="connsiteY1372" fmla="*/ 1930174 h 4533529"/>
              <a:gd name="connsiteX1373" fmla="*/ 4340292 w 4466957"/>
              <a:gd name="connsiteY1373" fmla="*/ 1954674 h 4533529"/>
              <a:gd name="connsiteX1374" fmla="*/ 4313878 w 4466957"/>
              <a:gd name="connsiteY1374" fmla="*/ 1963826 h 4533529"/>
              <a:gd name="connsiteX1375" fmla="*/ 4292647 w 4466957"/>
              <a:gd name="connsiteY1375" fmla="*/ 1964616 h 4533529"/>
              <a:gd name="connsiteX1376" fmla="*/ 4276640 w 4466957"/>
              <a:gd name="connsiteY1376" fmla="*/ 1963191 h 4533529"/>
              <a:gd name="connsiteX1377" fmla="*/ 4164660 w 4466957"/>
              <a:gd name="connsiteY1377" fmla="*/ 1948564 h 4533529"/>
              <a:gd name="connsiteX1378" fmla="*/ 4117028 w 4466957"/>
              <a:gd name="connsiteY1378" fmla="*/ 1946651 h 4533529"/>
              <a:gd name="connsiteX1379" fmla="*/ 4121468 w 4466957"/>
              <a:gd name="connsiteY1379" fmla="*/ 1973116 h 4533529"/>
              <a:gd name="connsiteX1380" fmla="*/ 4141873 w 4466957"/>
              <a:gd name="connsiteY1380" fmla="*/ 1983004 h 4533529"/>
              <a:gd name="connsiteX1381" fmla="*/ 4161414 w 4466957"/>
              <a:gd name="connsiteY1381" fmla="*/ 2008494 h 4533529"/>
              <a:gd name="connsiteX1382" fmla="*/ 4174535 w 4466957"/>
              <a:gd name="connsiteY1382" fmla="*/ 2035793 h 4533529"/>
              <a:gd name="connsiteX1383" fmla="*/ 4185045 w 4466957"/>
              <a:gd name="connsiteY1383" fmla="*/ 2064196 h 4533529"/>
              <a:gd name="connsiteX1384" fmla="*/ 4195514 w 4466957"/>
              <a:gd name="connsiteY1384" fmla="*/ 2120344 h 4533529"/>
              <a:gd name="connsiteX1385" fmla="*/ 4223864 w 4466957"/>
              <a:gd name="connsiteY1385" fmla="*/ 2175069 h 4533529"/>
              <a:gd name="connsiteX1386" fmla="*/ 4231379 w 4466957"/>
              <a:gd name="connsiteY1386" fmla="*/ 2190364 h 4533529"/>
              <a:gd name="connsiteX1387" fmla="*/ 4233673 w 4466957"/>
              <a:gd name="connsiteY1387" fmla="*/ 2207877 h 4533529"/>
              <a:gd name="connsiteX1388" fmla="*/ 4266058 w 4466957"/>
              <a:gd name="connsiteY1388" fmla="*/ 2313267 h 4533529"/>
              <a:gd name="connsiteX1389" fmla="*/ 4276817 w 4466957"/>
              <a:gd name="connsiteY1389" fmla="*/ 2357994 h 4533529"/>
              <a:gd name="connsiteX1390" fmla="*/ 4276816 w 4466957"/>
              <a:gd name="connsiteY1390" fmla="*/ 2374938 h 4533529"/>
              <a:gd name="connsiteX1391" fmla="*/ 4283146 w 4466957"/>
              <a:gd name="connsiteY1391" fmla="*/ 2392279 h 4533529"/>
              <a:gd name="connsiteX1392" fmla="*/ 4304442 w 4466957"/>
              <a:gd name="connsiteY1392" fmla="*/ 2441269 h 4533529"/>
              <a:gd name="connsiteX1393" fmla="*/ 4304137 w 4466957"/>
              <a:gd name="connsiteY1393" fmla="*/ 2490177 h 4533529"/>
              <a:gd name="connsiteX1394" fmla="*/ 4306602 w 4466957"/>
              <a:gd name="connsiteY1394" fmla="*/ 2511724 h 4533529"/>
              <a:gd name="connsiteX1395" fmla="*/ 4321330 w 4466957"/>
              <a:gd name="connsiteY1395" fmla="*/ 2540392 h 4533529"/>
              <a:gd name="connsiteX1396" fmla="*/ 4346121 w 4466957"/>
              <a:gd name="connsiteY1396" fmla="*/ 2584303 h 4533529"/>
              <a:gd name="connsiteX1397" fmla="*/ 4373126 w 4466957"/>
              <a:gd name="connsiteY1397" fmla="*/ 2633437 h 4533529"/>
              <a:gd name="connsiteX1398" fmla="*/ 4377556 w 4466957"/>
              <a:gd name="connsiteY1398" fmla="*/ 2643881 h 4533529"/>
              <a:gd name="connsiteX1399" fmla="*/ 4373059 w 4466957"/>
              <a:gd name="connsiteY1399" fmla="*/ 2668382 h 4533529"/>
              <a:gd name="connsiteX1400" fmla="*/ 4346646 w 4466957"/>
              <a:gd name="connsiteY1400" fmla="*/ 2677534 h 4533529"/>
              <a:gd name="connsiteX1401" fmla="*/ 4325414 w 4466957"/>
              <a:gd name="connsiteY1401" fmla="*/ 2678322 h 4533529"/>
              <a:gd name="connsiteX1402" fmla="*/ 4309407 w 4466957"/>
              <a:gd name="connsiteY1402" fmla="*/ 2676898 h 4533529"/>
              <a:gd name="connsiteX1403" fmla="*/ 4197428 w 4466957"/>
              <a:gd name="connsiteY1403" fmla="*/ 2662272 h 4533529"/>
              <a:gd name="connsiteX1404" fmla="*/ 4083548 w 4466957"/>
              <a:gd name="connsiteY1404" fmla="*/ 2657695 h 4533529"/>
              <a:gd name="connsiteX1405" fmla="*/ 4011003 w 4466957"/>
              <a:gd name="connsiteY1405" fmla="*/ 2652088 h 4533529"/>
              <a:gd name="connsiteX1406" fmla="*/ 4028518 w 4466957"/>
              <a:gd name="connsiteY1406" fmla="*/ 2663372 h 4533529"/>
              <a:gd name="connsiteX1407" fmla="*/ 4094738 w 4466957"/>
              <a:gd name="connsiteY1407" fmla="*/ 2709600 h 4533529"/>
              <a:gd name="connsiteX1408" fmla="*/ 4161281 w 4466957"/>
              <a:gd name="connsiteY1408" fmla="*/ 2758653 h 4533529"/>
              <a:gd name="connsiteX1409" fmla="*/ 4250537 w 4466957"/>
              <a:gd name="connsiteY1409" fmla="*/ 2823182 h 4533529"/>
              <a:gd name="connsiteX1410" fmla="*/ 4338810 w 4466957"/>
              <a:gd name="connsiteY1410" fmla="*/ 2879145 h 4533529"/>
              <a:gd name="connsiteX1411" fmla="*/ 4370800 w 4466957"/>
              <a:gd name="connsiteY1411" fmla="*/ 2892517 h 4533529"/>
              <a:gd name="connsiteX1412" fmla="*/ 4402790 w 4466957"/>
              <a:gd name="connsiteY1412" fmla="*/ 2905889 h 4533529"/>
              <a:gd name="connsiteX1413" fmla="*/ 4439298 w 4466957"/>
              <a:gd name="connsiteY1413" fmla="*/ 2958577 h 4533529"/>
              <a:gd name="connsiteX1414" fmla="*/ 4444162 w 4466957"/>
              <a:gd name="connsiteY1414" fmla="*/ 2988472 h 4533529"/>
              <a:gd name="connsiteX1415" fmla="*/ 4446208 w 4466957"/>
              <a:gd name="connsiteY1415" fmla="*/ 3018687 h 4533529"/>
              <a:gd name="connsiteX1416" fmla="*/ 4440368 w 4466957"/>
              <a:gd name="connsiteY1416" fmla="*/ 3075504 h 4533529"/>
              <a:gd name="connsiteX1417" fmla="*/ 4452083 w 4466957"/>
              <a:gd name="connsiteY1417" fmla="*/ 3136014 h 4533529"/>
              <a:gd name="connsiteX1418" fmla="*/ 4454966 w 4466957"/>
              <a:gd name="connsiteY1418" fmla="*/ 3152810 h 4533529"/>
              <a:gd name="connsiteX1419" fmla="*/ 4452213 w 4466957"/>
              <a:gd name="connsiteY1419" fmla="*/ 3170257 h 4533529"/>
              <a:gd name="connsiteX1420" fmla="*/ 4453466 w 4466957"/>
              <a:gd name="connsiteY1420" fmla="*/ 3280501 h 4533529"/>
              <a:gd name="connsiteX1421" fmla="*/ 4451136 w 4466957"/>
              <a:gd name="connsiteY1421" fmla="*/ 3326447 h 4533529"/>
              <a:gd name="connsiteX1422" fmla="*/ 4446342 w 4466957"/>
              <a:gd name="connsiteY1422" fmla="*/ 3342698 h 4533529"/>
              <a:gd name="connsiteX1423" fmla="*/ 4447509 w 4466957"/>
              <a:gd name="connsiteY1423" fmla="*/ 3361121 h 4533529"/>
              <a:gd name="connsiteX1424" fmla="*/ 4454079 w 4466957"/>
              <a:gd name="connsiteY1424" fmla="*/ 3414134 h 4533529"/>
              <a:gd name="connsiteX1425" fmla="*/ 4439954 w 4466957"/>
              <a:gd name="connsiteY1425" fmla="*/ 3460960 h 4533529"/>
              <a:gd name="connsiteX1426" fmla="*/ 4436223 w 4466957"/>
              <a:gd name="connsiteY1426" fmla="*/ 3482323 h 4533529"/>
              <a:gd name="connsiteX1427" fmla="*/ 4442242 w 4466957"/>
              <a:gd name="connsiteY1427" fmla="*/ 3513986 h 4533529"/>
              <a:gd name="connsiteX1428" fmla="*/ 4453600 w 4466957"/>
              <a:gd name="connsiteY1428" fmla="*/ 3563116 h 4533529"/>
              <a:gd name="connsiteX1429" fmla="*/ 4465605 w 4466957"/>
              <a:gd name="connsiteY1429" fmla="*/ 3617882 h 4533529"/>
              <a:gd name="connsiteX1430" fmla="*/ 4466902 w 4466957"/>
              <a:gd name="connsiteY1430" fmla="*/ 3629153 h 4533529"/>
              <a:gd name="connsiteX1431" fmla="*/ 4455658 w 4466957"/>
              <a:gd name="connsiteY1431" fmla="*/ 3651381 h 4533529"/>
              <a:gd name="connsiteX1432" fmla="*/ 4427735 w 4466957"/>
              <a:gd name="connsiteY1432" fmla="*/ 3652688 h 4533529"/>
              <a:gd name="connsiteX1433" fmla="*/ 4407147 w 4466957"/>
              <a:gd name="connsiteY1433" fmla="*/ 3647440 h 4533529"/>
              <a:gd name="connsiteX1434" fmla="*/ 4392196 w 4466957"/>
              <a:gd name="connsiteY1434" fmla="*/ 3641546 h 4533529"/>
              <a:gd name="connsiteX1435" fmla="*/ 4288926 w 4466957"/>
              <a:gd name="connsiteY1435" fmla="*/ 3595845 h 4533529"/>
              <a:gd name="connsiteX1436" fmla="*/ 4180991 w 4466957"/>
              <a:gd name="connsiteY1436" fmla="*/ 3559246 h 4533529"/>
              <a:gd name="connsiteX1437" fmla="*/ 4073511 w 4466957"/>
              <a:gd name="connsiteY1437" fmla="*/ 3518310 h 4533529"/>
              <a:gd name="connsiteX1438" fmla="*/ 3842495 w 4466957"/>
              <a:gd name="connsiteY1438" fmla="*/ 3429245 h 4533529"/>
              <a:gd name="connsiteX1439" fmla="*/ 3799958 w 4466957"/>
              <a:gd name="connsiteY1439" fmla="*/ 3413342 h 4533529"/>
              <a:gd name="connsiteX1440" fmla="*/ 3802194 w 4466957"/>
              <a:gd name="connsiteY1440" fmla="*/ 3416139 h 4533529"/>
              <a:gd name="connsiteX1441" fmla="*/ 3872294 w 4466957"/>
              <a:gd name="connsiteY1441" fmla="*/ 3493663 h 4533529"/>
              <a:gd name="connsiteX1442" fmla="*/ 3899544 w 4466957"/>
              <a:gd name="connsiteY1442" fmla="*/ 3515100 h 4533529"/>
              <a:gd name="connsiteX1443" fmla="*/ 3926796 w 4466957"/>
              <a:gd name="connsiteY1443" fmla="*/ 3536537 h 4533529"/>
              <a:gd name="connsiteX1444" fmla="*/ 3947892 w 4466957"/>
              <a:gd name="connsiteY1444" fmla="*/ 3597067 h 4533529"/>
              <a:gd name="connsiteX1445" fmla="*/ 3944587 w 4466957"/>
              <a:gd name="connsiteY1445" fmla="*/ 3627174 h 4533529"/>
              <a:gd name="connsiteX1446" fmla="*/ 3938482 w 4466957"/>
              <a:gd name="connsiteY1446" fmla="*/ 3656836 h 4533529"/>
              <a:gd name="connsiteX1447" fmla="*/ 3917667 w 4466957"/>
              <a:gd name="connsiteY1447" fmla="*/ 3710024 h 4533529"/>
              <a:gd name="connsiteX1448" fmla="*/ 3912779 w 4466957"/>
              <a:gd name="connsiteY1448" fmla="*/ 3771464 h 4533529"/>
              <a:gd name="connsiteX1449" fmla="*/ 3911066 w 4466957"/>
              <a:gd name="connsiteY1449" fmla="*/ 3788419 h 4533529"/>
              <a:gd name="connsiteX1450" fmla="*/ 3903750 w 4466957"/>
              <a:gd name="connsiteY1450" fmla="*/ 3804495 h 4533529"/>
              <a:gd name="connsiteX1451" fmla="*/ 3875488 w 4466957"/>
              <a:gd name="connsiteY1451" fmla="*/ 3911063 h 4533529"/>
              <a:gd name="connsiteX1452" fmla="*/ 3860959 w 4466957"/>
              <a:gd name="connsiteY1452" fmla="*/ 3954713 h 4533529"/>
              <a:gd name="connsiteX1453" fmla="*/ 3851997 w 4466957"/>
              <a:gd name="connsiteY1453" fmla="*/ 3969092 h 4533529"/>
              <a:gd name="connsiteX1454" fmla="*/ 3848195 w 4466957"/>
              <a:gd name="connsiteY1454" fmla="*/ 3987156 h 4533529"/>
              <a:gd name="connsiteX1455" fmla="*/ 3840355 w 4466957"/>
              <a:gd name="connsiteY1455" fmla="*/ 4039996 h 4533529"/>
              <a:gd name="connsiteX1456" fmla="*/ 3814226 w 4466957"/>
              <a:gd name="connsiteY1456" fmla="*/ 4081341 h 4533529"/>
              <a:gd name="connsiteX1457" fmla="*/ 3804923 w 4466957"/>
              <a:gd name="connsiteY1457" fmla="*/ 4100931 h 4533529"/>
              <a:gd name="connsiteX1458" fmla="*/ 3802257 w 4466957"/>
              <a:gd name="connsiteY1458" fmla="*/ 4133050 h 4533529"/>
              <a:gd name="connsiteX1459" fmla="*/ 3800068 w 4466957"/>
              <a:gd name="connsiteY1459" fmla="*/ 4183428 h 4533529"/>
              <a:gd name="connsiteX1460" fmla="*/ 3796997 w 4466957"/>
              <a:gd name="connsiteY1460" fmla="*/ 4239411 h 4533529"/>
              <a:gd name="connsiteX1461" fmla="*/ 3795232 w 4466957"/>
              <a:gd name="connsiteY1461" fmla="*/ 4250618 h 4533529"/>
              <a:gd name="connsiteX1462" fmla="*/ 3778457 w 4466957"/>
              <a:gd name="connsiteY1462" fmla="*/ 4269031 h 4533529"/>
              <a:gd name="connsiteX1463" fmla="*/ 3751200 w 4466957"/>
              <a:gd name="connsiteY1463" fmla="*/ 4262827 h 4533529"/>
              <a:gd name="connsiteX1464" fmla="*/ 3732764 w 4466957"/>
              <a:gd name="connsiteY1464" fmla="*/ 4252266 h 4533529"/>
              <a:gd name="connsiteX1465" fmla="*/ 3719932 w 4466957"/>
              <a:gd name="connsiteY1465" fmla="*/ 4242590 h 4533529"/>
              <a:gd name="connsiteX1466" fmla="*/ 3632638 w 4466957"/>
              <a:gd name="connsiteY1466" fmla="*/ 4170946 h 4533529"/>
              <a:gd name="connsiteX1467" fmla="*/ 3538414 w 4466957"/>
              <a:gd name="connsiteY1467" fmla="*/ 4106826 h 4533529"/>
              <a:gd name="connsiteX1468" fmla="*/ 3445789 w 4466957"/>
              <a:gd name="connsiteY1468" fmla="*/ 4038647 h 4533529"/>
              <a:gd name="connsiteX1469" fmla="*/ 3246988 w 4466957"/>
              <a:gd name="connsiteY1469" fmla="*/ 3891070 h 4533529"/>
              <a:gd name="connsiteX1470" fmla="*/ 3047750 w 4466957"/>
              <a:gd name="connsiteY1470" fmla="*/ 3746292 h 4533529"/>
              <a:gd name="connsiteX1471" fmla="*/ 2755128 w 4466957"/>
              <a:gd name="connsiteY1471" fmla="*/ 3552797 h 4533529"/>
              <a:gd name="connsiteX1472" fmla="*/ 2725418 w 4466957"/>
              <a:gd name="connsiteY1472" fmla="*/ 3566681 h 4533529"/>
              <a:gd name="connsiteX1473" fmla="*/ 2632791 w 4466957"/>
              <a:gd name="connsiteY1473" fmla="*/ 3612134 h 4533529"/>
              <a:gd name="connsiteX1474" fmla="*/ 2556255 w 4466957"/>
              <a:gd name="connsiteY1474" fmla="*/ 3652247 h 4533529"/>
              <a:gd name="connsiteX1475" fmla="*/ 2477826 w 4466957"/>
              <a:gd name="connsiteY1475" fmla="*/ 3697708 h 4533529"/>
              <a:gd name="connsiteX1476" fmla="*/ 2440340 w 4466957"/>
              <a:gd name="connsiteY1476" fmla="*/ 3719043 h 4533529"/>
              <a:gd name="connsiteX1477" fmla="*/ 2405785 w 4466957"/>
              <a:gd name="connsiteY1477" fmla="*/ 3732392 h 4533529"/>
              <a:gd name="connsiteX1478" fmla="*/ 2349265 w 4466957"/>
              <a:gd name="connsiteY1478" fmla="*/ 3757524 h 4533529"/>
              <a:gd name="connsiteX1479" fmla="*/ 2293477 w 4466957"/>
              <a:gd name="connsiteY1479" fmla="*/ 3788933 h 4533529"/>
              <a:gd name="connsiteX1480" fmla="*/ 2252920 w 4466957"/>
              <a:gd name="connsiteY1480" fmla="*/ 3812690 h 4533529"/>
              <a:gd name="connsiteX1481" fmla="*/ 2201557 w 4466957"/>
              <a:gd name="connsiteY1481" fmla="*/ 3832628 h 4533529"/>
              <a:gd name="connsiteX1482" fmla="*/ 2164755 w 4466957"/>
              <a:gd name="connsiteY1482" fmla="*/ 3848691 h 4533529"/>
              <a:gd name="connsiteX1483" fmla="*/ 2131417 w 4466957"/>
              <a:gd name="connsiteY1483" fmla="*/ 3871997 h 4533529"/>
              <a:gd name="connsiteX1484" fmla="*/ 2127687 w 4466957"/>
              <a:gd name="connsiteY1484" fmla="*/ 3879702 h 4533529"/>
              <a:gd name="connsiteX1485" fmla="*/ 2131203 w 4466957"/>
              <a:gd name="connsiteY1485" fmla="*/ 3883952 h 4533529"/>
              <a:gd name="connsiteX1486" fmla="*/ 2139128 w 4466957"/>
              <a:gd name="connsiteY1486" fmla="*/ 3884251 h 4533529"/>
              <a:gd name="connsiteX1487" fmla="*/ 2147998 w 4466957"/>
              <a:gd name="connsiteY1487" fmla="*/ 3881873 h 4533529"/>
              <a:gd name="connsiteX1488" fmla="*/ 2191468 w 4466957"/>
              <a:gd name="connsiteY1488" fmla="*/ 3861149 h 4533529"/>
              <a:gd name="connsiteX1489" fmla="*/ 2264230 w 4466957"/>
              <a:gd name="connsiteY1489" fmla="*/ 3825718 h 4533529"/>
              <a:gd name="connsiteX1490" fmla="*/ 2335100 w 4466957"/>
              <a:gd name="connsiteY1490" fmla="*/ 3795633 h 4533529"/>
              <a:gd name="connsiteX1491" fmla="*/ 2493221 w 4466957"/>
              <a:gd name="connsiteY1491" fmla="*/ 3723210 h 4533529"/>
              <a:gd name="connsiteX1492" fmla="*/ 2528052 w 4466957"/>
              <a:gd name="connsiteY1492" fmla="*/ 3708455 h 4533529"/>
              <a:gd name="connsiteX1493" fmla="*/ 2537038 w 4466957"/>
              <a:gd name="connsiteY1493" fmla="*/ 3706265 h 4533529"/>
              <a:gd name="connsiteX1494" fmla="*/ 2563428 w 4466957"/>
              <a:gd name="connsiteY1494" fmla="*/ 3678690 h 4533529"/>
              <a:gd name="connsiteX1495" fmla="*/ 2597373 w 4466957"/>
              <a:gd name="connsiteY1495" fmla="*/ 3655905 h 4533529"/>
              <a:gd name="connsiteX1496" fmla="*/ 2635439 w 4466957"/>
              <a:gd name="connsiteY1496" fmla="*/ 3640606 h 4533529"/>
              <a:gd name="connsiteX1497" fmla="*/ 2672179 w 4466957"/>
              <a:gd name="connsiteY1497" fmla="*/ 3633098 h 4533529"/>
              <a:gd name="connsiteX1498" fmla="*/ 2677666 w 4466957"/>
              <a:gd name="connsiteY1498" fmla="*/ 3624528 h 4533529"/>
              <a:gd name="connsiteX1499" fmla="*/ 2697044 w 4466957"/>
              <a:gd name="connsiteY1499" fmla="*/ 3610860 h 4533529"/>
              <a:gd name="connsiteX1500" fmla="*/ 2700506 w 4466957"/>
              <a:gd name="connsiteY1500" fmla="*/ 3612409 h 4533529"/>
              <a:gd name="connsiteX1501" fmla="*/ 2703846 w 4466957"/>
              <a:gd name="connsiteY1501" fmla="*/ 3625644 h 4533529"/>
              <a:gd name="connsiteX1502" fmla="*/ 2684949 w 4466957"/>
              <a:gd name="connsiteY1502" fmla="*/ 3636540 h 4533529"/>
              <a:gd name="connsiteX1503" fmla="*/ 2666823 w 4466957"/>
              <a:gd name="connsiteY1503" fmla="*/ 3641462 h 4533529"/>
              <a:gd name="connsiteX1504" fmla="*/ 2667970 w 4466957"/>
              <a:gd name="connsiteY1504" fmla="*/ 3639672 h 4533529"/>
              <a:gd name="connsiteX1505" fmla="*/ 2665183 w 4466957"/>
              <a:gd name="connsiteY1505" fmla="*/ 3641906 h 4533529"/>
              <a:gd name="connsiteX1506" fmla="*/ 2661654 w 4466957"/>
              <a:gd name="connsiteY1506" fmla="*/ 3642864 h 4533529"/>
              <a:gd name="connsiteX1507" fmla="*/ 2663439 w 4466957"/>
              <a:gd name="connsiteY1507" fmla="*/ 3643304 h 4533529"/>
              <a:gd name="connsiteX1508" fmla="*/ 2644979 w 4466957"/>
              <a:gd name="connsiteY1508" fmla="*/ 3658112 h 4533529"/>
              <a:gd name="connsiteX1509" fmla="*/ 2609484 w 4466957"/>
              <a:gd name="connsiteY1509" fmla="*/ 3679783 h 4533529"/>
              <a:gd name="connsiteX1510" fmla="*/ 2571164 w 4466957"/>
              <a:gd name="connsiteY1510" fmla="*/ 3696691 h 4533529"/>
              <a:gd name="connsiteX1511" fmla="*/ 2542516 w 4466957"/>
              <a:gd name="connsiteY1511" fmla="*/ 3704930 h 4533529"/>
              <a:gd name="connsiteX1512" fmla="*/ 2546932 w 4466957"/>
              <a:gd name="connsiteY1512" fmla="*/ 3703853 h 4533529"/>
              <a:gd name="connsiteX1513" fmla="*/ 2569022 w 4466957"/>
              <a:gd name="connsiteY1513" fmla="*/ 3701890 h 4533529"/>
              <a:gd name="connsiteX1514" fmla="*/ 2506389 w 4466957"/>
              <a:gd name="connsiteY1514" fmla="*/ 3739902 h 4533529"/>
              <a:gd name="connsiteX1515" fmla="*/ 2438402 w 4466957"/>
              <a:gd name="connsiteY1515" fmla="*/ 3776019 h 4533529"/>
              <a:gd name="connsiteX1516" fmla="*/ 2420343 w 4466957"/>
              <a:gd name="connsiteY1516" fmla="*/ 3781666 h 4533529"/>
              <a:gd name="connsiteX1517" fmla="*/ 2355034 w 4466957"/>
              <a:gd name="connsiteY1517" fmla="*/ 3818730 h 4533529"/>
              <a:gd name="connsiteX1518" fmla="*/ 2289726 w 4466957"/>
              <a:gd name="connsiteY1518" fmla="*/ 3855796 h 4533529"/>
              <a:gd name="connsiteX1519" fmla="*/ 2214526 w 4466957"/>
              <a:gd name="connsiteY1519" fmla="*/ 3885351 h 4533529"/>
              <a:gd name="connsiteX1520" fmla="*/ 2147355 w 4466957"/>
              <a:gd name="connsiteY1520" fmla="*/ 3917747 h 4533529"/>
              <a:gd name="connsiteX1521" fmla="*/ 2142525 w 4466957"/>
              <a:gd name="connsiteY1521" fmla="*/ 3920048 h 4533529"/>
              <a:gd name="connsiteX1522" fmla="*/ 2146094 w 4466957"/>
              <a:gd name="connsiteY1522" fmla="*/ 3921311 h 4533529"/>
              <a:gd name="connsiteX1523" fmla="*/ 2171473 w 4466957"/>
              <a:gd name="connsiteY1523" fmla="*/ 3916250 h 4533529"/>
              <a:gd name="connsiteX1524" fmla="*/ 2194175 w 4466957"/>
              <a:gd name="connsiteY1524" fmla="*/ 3910242 h 4533529"/>
              <a:gd name="connsiteX1525" fmla="*/ 2269089 w 4466957"/>
              <a:gd name="connsiteY1525" fmla="*/ 3880083 h 4533529"/>
              <a:gd name="connsiteX1526" fmla="*/ 2341162 w 4466957"/>
              <a:gd name="connsiteY1526" fmla="*/ 3857946 h 4533529"/>
              <a:gd name="connsiteX1527" fmla="*/ 2348065 w 4466957"/>
              <a:gd name="connsiteY1527" fmla="*/ 3856879 h 4533529"/>
              <a:gd name="connsiteX1528" fmla="*/ 2356697 w 4466957"/>
              <a:gd name="connsiteY1528" fmla="*/ 3859431 h 4533529"/>
              <a:gd name="connsiteX1529" fmla="*/ 2362364 w 4466957"/>
              <a:gd name="connsiteY1529" fmla="*/ 3868956 h 4533529"/>
              <a:gd name="connsiteX1530" fmla="*/ 2349131 w 4466957"/>
              <a:gd name="connsiteY1530" fmla="*/ 3880820 h 4533529"/>
              <a:gd name="connsiteX1531" fmla="*/ 2333380 w 4466957"/>
              <a:gd name="connsiteY1531" fmla="*/ 3891295 h 4533529"/>
              <a:gd name="connsiteX1532" fmla="*/ 2195625 w 4466957"/>
              <a:gd name="connsiteY1532" fmla="*/ 3962900 h 4533529"/>
              <a:gd name="connsiteX1533" fmla="*/ 2131577 w 4466957"/>
              <a:gd name="connsiteY1533" fmla="*/ 3996400 h 4533529"/>
              <a:gd name="connsiteX1534" fmla="*/ 2090493 w 4466957"/>
              <a:gd name="connsiteY1534" fmla="*/ 4025991 h 4533529"/>
              <a:gd name="connsiteX1535" fmla="*/ 2078850 w 4466957"/>
              <a:gd name="connsiteY1535" fmla="*/ 4065994 h 4533529"/>
              <a:gd name="connsiteX1536" fmla="*/ 2038522 w 4466957"/>
              <a:gd name="connsiteY1536" fmla="*/ 4111896 h 4533529"/>
              <a:gd name="connsiteX1537" fmla="*/ 2000358 w 4466957"/>
              <a:gd name="connsiteY1537" fmla="*/ 4128982 h 4533529"/>
              <a:gd name="connsiteX1538" fmla="*/ 1961245 w 4466957"/>
              <a:gd name="connsiteY1538" fmla="*/ 4148740 h 4533529"/>
              <a:gd name="connsiteX1539" fmla="*/ 1726924 w 4466957"/>
              <a:gd name="connsiteY1539" fmla="*/ 4290475 h 4533529"/>
              <a:gd name="connsiteX1540" fmla="*/ 1656318 w 4466957"/>
              <a:gd name="connsiteY1540" fmla="*/ 4329679 h 4533529"/>
              <a:gd name="connsiteX1541" fmla="*/ 1583033 w 4466957"/>
              <a:gd name="connsiteY1541" fmla="*/ 4367935 h 4533529"/>
              <a:gd name="connsiteX1542" fmla="*/ 1485872 w 4466957"/>
              <a:gd name="connsiteY1542" fmla="*/ 4419803 h 4533529"/>
              <a:gd name="connsiteX1543" fmla="*/ 1396839 w 4466957"/>
              <a:gd name="connsiteY1543" fmla="*/ 4474548 h 4533529"/>
              <a:gd name="connsiteX1544" fmla="*/ 1370781 w 4466957"/>
              <a:gd name="connsiteY1544" fmla="*/ 4497421 h 4533529"/>
              <a:gd name="connsiteX1545" fmla="*/ 1344723 w 4466957"/>
              <a:gd name="connsiteY1545" fmla="*/ 4520294 h 4533529"/>
              <a:gd name="connsiteX1546" fmla="*/ 1281358 w 4466957"/>
              <a:gd name="connsiteY1546" fmla="*/ 4529968 h 4533529"/>
              <a:gd name="connsiteX1547" fmla="*/ 1252362 w 4466957"/>
              <a:gd name="connsiteY1547" fmla="*/ 4521214 h 4533529"/>
              <a:gd name="connsiteX1548" fmla="*/ 1224316 w 4466957"/>
              <a:gd name="connsiteY1548" fmla="*/ 4509789 h 4533529"/>
              <a:gd name="connsiteX1549" fmla="*/ 1175830 w 4466957"/>
              <a:gd name="connsiteY1549" fmla="*/ 4479600 h 4533529"/>
              <a:gd name="connsiteX1550" fmla="*/ 1116319 w 4466957"/>
              <a:gd name="connsiteY1550" fmla="*/ 4463563 h 4533529"/>
              <a:gd name="connsiteX1551" fmla="*/ 1099963 w 4466957"/>
              <a:gd name="connsiteY1551" fmla="*/ 4458780 h 4533529"/>
              <a:gd name="connsiteX1552" fmla="*/ 1085496 w 4466957"/>
              <a:gd name="connsiteY1552" fmla="*/ 4448647 h 4533529"/>
              <a:gd name="connsiteX1553" fmla="*/ 985891 w 4466957"/>
              <a:gd name="connsiteY1553" fmla="*/ 4401377 h 4533529"/>
              <a:gd name="connsiteX1554" fmla="*/ 945633 w 4466957"/>
              <a:gd name="connsiteY1554" fmla="*/ 4379115 h 4533529"/>
              <a:gd name="connsiteX1555" fmla="*/ 933135 w 4466957"/>
              <a:gd name="connsiteY1555" fmla="*/ 4367674 h 4533529"/>
              <a:gd name="connsiteX1556" fmla="*/ 916069 w 4466957"/>
              <a:gd name="connsiteY1556" fmla="*/ 4360634 h 4533529"/>
              <a:gd name="connsiteX1557" fmla="*/ 865555 w 4466957"/>
              <a:gd name="connsiteY1557" fmla="*/ 4343266 h 4533529"/>
              <a:gd name="connsiteX1558" fmla="*/ 829682 w 4466957"/>
              <a:gd name="connsiteY1558" fmla="*/ 4310019 h 4533529"/>
              <a:gd name="connsiteX1559" fmla="*/ 812124 w 4466957"/>
              <a:gd name="connsiteY1559" fmla="*/ 4297289 h 4533529"/>
              <a:gd name="connsiteX1560" fmla="*/ 781034 w 4466957"/>
              <a:gd name="connsiteY1560" fmla="*/ 4288796 h 4533529"/>
              <a:gd name="connsiteX1561" fmla="*/ 731904 w 4466957"/>
              <a:gd name="connsiteY1561" fmla="*/ 4277434 h 4533529"/>
              <a:gd name="connsiteX1562" fmla="*/ 677427 w 4466957"/>
              <a:gd name="connsiteY1562" fmla="*/ 4264180 h 4533529"/>
              <a:gd name="connsiteX1563" fmla="*/ 666731 w 4466957"/>
              <a:gd name="connsiteY1563" fmla="*/ 4260397 h 4533529"/>
              <a:gd name="connsiteX1564" fmla="*/ 651696 w 4466957"/>
              <a:gd name="connsiteY1564" fmla="*/ 4240537 h 4533529"/>
              <a:gd name="connsiteX1565" fmla="*/ 662779 w 4466957"/>
              <a:gd name="connsiteY1565" fmla="*/ 4214874 h 4533529"/>
              <a:gd name="connsiteX1566" fmla="*/ 676531 w 4466957"/>
              <a:gd name="connsiteY1566" fmla="*/ 4198681 h 4533529"/>
              <a:gd name="connsiteX1567" fmla="*/ 688391 w 4466957"/>
              <a:gd name="connsiteY1567" fmla="*/ 4187834 h 4533529"/>
              <a:gd name="connsiteX1568" fmla="*/ 774787 w 4466957"/>
              <a:gd name="connsiteY1568" fmla="*/ 4115109 h 4533529"/>
              <a:gd name="connsiteX1569" fmla="*/ 853482 w 4466957"/>
              <a:gd name="connsiteY1569" fmla="*/ 4035779 h 4533529"/>
              <a:gd name="connsiteX1570" fmla="*/ 847488 w 4466957"/>
              <a:gd name="connsiteY1570" fmla="*/ 4031580 h 4533529"/>
              <a:gd name="connsiteX1571" fmla="*/ 747883 w 4466957"/>
              <a:gd name="connsiteY1571" fmla="*/ 3984311 h 4533529"/>
              <a:gd name="connsiteX1572" fmla="*/ 707624 w 4466957"/>
              <a:gd name="connsiteY1572" fmla="*/ 3962047 h 4533529"/>
              <a:gd name="connsiteX1573" fmla="*/ 695125 w 4466957"/>
              <a:gd name="connsiteY1573" fmla="*/ 3950607 h 4533529"/>
              <a:gd name="connsiteX1574" fmla="*/ 678061 w 4466957"/>
              <a:gd name="connsiteY1574" fmla="*/ 3943567 h 4533529"/>
              <a:gd name="connsiteX1575" fmla="*/ 627546 w 4466957"/>
              <a:gd name="connsiteY1575" fmla="*/ 3926199 h 4533529"/>
              <a:gd name="connsiteX1576" fmla="*/ 591674 w 4466957"/>
              <a:gd name="connsiteY1576" fmla="*/ 3892952 h 4533529"/>
              <a:gd name="connsiteX1577" fmla="*/ 574116 w 4466957"/>
              <a:gd name="connsiteY1577" fmla="*/ 3880222 h 4533529"/>
              <a:gd name="connsiteX1578" fmla="*/ 543025 w 4466957"/>
              <a:gd name="connsiteY1578" fmla="*/ 3871730 h 4533529"/>
              <a:gd name="connsiteX1579" fmla="*/ 493896 w 4466957"/>
              <a:gd name="connsiteY1579" fmla="*/ 3860367 h 4533529"/>
              <a:gd name="connsiteX1580" fmla="*/ 439418 w 4466957"/>
              <a:gd name="connsiteY1580" fmla="*/ 3847113 h 4533529"/>
              <a:gd name="connsiteX1581" fmla="*/ 428723 w 4466957"/>
              <a:gd name="connsiteY1581" fmla="*/ 3843329 h 4533529"/>
              <a:gd name="connsiteX1582" fmla="*/ 413687 w 4466957"/>
              <a:gd name="connsiteY1582" fmla="*/ 3823470 h 4533529"/>
              <a:gd name="connsiteX1583" fmla="*/ 424770 w 4466957"/>
              <a:gd name="connsiteY1583" fmla="*/ 3797807 h 4533529"/>
              <a:gd name="connsiteX1584" fmla="*/ 438523 w 4466957"/>
              <a:gd name="connsiteY1584" fmla="*/ 3781613 h 4533529"/>
              <a:gd name="connsiteX1585" fmla="*/ 450382 w 4466957"/>
              <a:gd name="connsiteY1585" fmla="*/ 3770767 h 4533529"/>
              <a:gd name="connsiteX1586" fmla="*/ 536778 w 4466957"/>
              <a:gd name="connsiteY1586" fmla="*/ 3698042 h 4533529"/>
              <a:gd name="connsiteX1587" fmla="*/ 617044 w 4466957"/>
              <a:gd name="connsiteY1587" fmla="*/ 3617128 h 4533529"/>
              <a:gd name="connsiteX1588" fmla="*/ 701008 w 4466957"/>
              <a:gd name="connsiteY1588" fmla="*/ 3538528 h 4533529"/>
              <a:gd name="connsiteX1589" fmla="*/ 882444 w 4466957"/>
              <a:gd name="connsiteY1589" fmla="*/ 3370060 h 4533529"/>
              <a:gd name="connsiteX1590" fmla="*/ 1061206 w 4466957"/>
              <a:gd name="connsiteY1590" fmla="*/ 3200649 h 4533529"/>
              <a:gd name="connsiteX1591" fmla="*/ 1199349 w 4466957"/>
              <a:gd name="connsiteY1591" fmla="*/ 3057642 h 4533529"/>
              <a:gd name="connsiteX1592" fmla="*/ 1194765 w 4466957"/>
              <a:gd name="connsiteY1592" fmla="*/ 3057489 h 4533529"/>
              <a:gd name="connsiteX1593" fmla="*/ 921164 w 4466957"/>
              <a:gd name="connsiteY1593" fmla="*/ 3069260 h 4533529"/>
              <a:gd name="connsiteX1594" fmla="*/ 840406 w 4466957"/>
              <a:gd name="connsiteY1594" fmla="*/ 3069733 h 4533529"/>
              <a:gd name="connsiteX1595" fmla="*/ 757753 w 4466957"/>
              <a:gd name="connsiteY1595" fmla="*/ 3068088 h 4533529"/>
              <a:gd name="connsiteX1596" fmla="*/ 647621 w 4466957"/>
              <a:gd name="connsiteY1596" fmla="*/ 3066915 h 4533529"/>
              <a:gd name="connsiteX1597" fmla="*/ 543236 w 4466957"/>
              <a:gd name="connsiteY1597" fmla="*/ 3072170 h 4533529"/>
              <a:gd name="connsiteX1598" fmla="*/ 509395 w 4466957"/>
              <a:gd name="connsiteY1598" fmla="*/ 3079716 h 4533529"/>
              <a:gd name="connsiteX1599" fmla="*/ 475554 w 4466957"/>
              <a:gd name="connsiteY1599" fmla="*/ 3087262 h 4533529"/>
              <a:gd name="connsiteX1600" fmla="*/ 415328 w 4466957"/>
              <a:gd name="connsiteY1600" fmla="*/ 3065312 h 4533529"/>
              <a:gd name="connsiteX1601" fmla="*/ 394100 w 4466957"/>
              <a:gd name="connsiteY1601" fmla="*/ 3043706 h 4533529"/>
              <a:gd name="connsiteX1602" fmla="*/ 374989 w 4466957"/>
              <a:gd name="connsiteY1602" fmla="*/ 3020215 h 4533529"/>
              <a:gd name="connsiteX1603" fmla="*/ 346960 w 4466957"/>
              <a:gd name="connsiteY1603" fmla="*/ 2970448 h 4533529"/>
              <a:gd name="connsiteX1604" fmla="*/ 302467 w 4466957"/>
              <a:gd name="connsiteY1604" fmla="*/ 2927799 h 4533529"/>
              <a:gd name="connsiteX1605" fmla="*/ 290419 w 4466957"/>
              <a:gd name="connsiteY1605" fmla="*/ 2915747 h 4533529"/>
              <a:gd name="connsiteX1606" fmla="*/ 282596 w 4466957"/>
              <a:gd name="connsiteY1606" fmla="*/ 2899912 h 4533529"/>
              <a:gd name="connsiteX1607" fmla="*/ 217936 w 4466957"/>
              <a:gd name="connsiteY1607" fmla="*/ 2810611 h 4533529"/>
              <a:gd name="connsiteX1608" fmla="*/ 193319 w 4466957"/>
              <a:gd name="connsiteY1608" fmla="*/ 2771747 h 4533529"/>
              <a:gd name="connsiteX1609" fmla="*/ 187852 w 4466957"/>
              <a:gd name="connsiteY1609" fmla="*/ 2755709 h 4533529"/>
              <a:gd name="connsiteX1610" fmla="*/ 176265 w 4466957"/>
              <a:gd name="connsiteY1610" fmla="*/ 2741339 h 4533529"/>
              <a:gd name="connsiteX1611" fmla="*/ 140300 w 4466957"/>
              <a:gd name="connsiteY1611" fmla="*/ 2701842 h 4533529"/>
              <a:gd name="connsiteX1612" fmla="*/ 124806 w 4466957"/>
              <a:gd name="connsiteY1612" fmla="*/ 2655452 h 4533529"/>
              <a:gd name="connsiteX1613" fmla="*/ 115519 w 4466957"/>
              <a:gd name="connsiteY1613" fmla="*/ 2635853 h 4533529"/>
              <a:gd name="connsiteX1614" fmla="*/ 92329 w 4466957"/>
              <a:gd name="connsiteY1614" fmla="*/ 2613472 h 4533529"/>
              <a:gd name="connsiteX1615" fmla="*/ 54695 w 4466957"/>
              <a:gd name="connsiteY1615" fmla="*/ 2579909 h 4533529"/>
              <a:gd name="connsiteX1616" fmla="*/ 13279 w 4466957"/>
              <a:gd name="connsiteY1616" fmla="*/ 2542118 h 4533529"/>
              <a:gd name="connsiteX1617" fmla="*/ 5715 w 4466957"/>
              <a:gd name="connsiteY1617" fmla="*/ 2533662 h 4533529"/>
              <a:gd name="connsiteX1618" fmla="*/ 2066 w 4466957"/>
              <a:gd name="connsiteY1618" fmla="*/ 2509022 h 4533529"/>
              <a:gd name="connsiteX1619" fmla="*/ 24113 w 4466957"/>
              <a:gd name="connsiteY1619" fmla="*/ 2491836 h 4533529"/>
              <a:gd name="connsiteX1620" fmla="*/ 43953 w 4466957"/>
              <a:gd name="connsiteY1620" fmla="*/ 2484238 h 4533529"/>
              <a:gd name="connsiteX1621" fmla="*/ 59564 w 4466957"/>
              <a:gd name="connsiteY1621" fmla="*/ 2480420 h 4533529"/>
              <a:gd name="connsiteX1622" fmla="*/ 170273 w 4466957"/>
              <a:gd name="connsiteY1622" fmla="*/ 2458129 h 4533529"/>
              <a:gd name="connsiteX1623" fmla="*/ 279537 w 4466957"/>
              <a:gd name="connsiteY1623" fmla="*/ 2425713 h 4533529"/>
              <a:gd name="connsiteX1624" fmla="*/ 390934 w 4466957"/>
              <a:gd name="connsiteY1624" fmla="*/ 2397100 h 4533529"/>
              <a:gd name="connsiteX1625" fmla="*/ 630987 w 4466957"/>
              <a:gd name="connsiteY1625" fmla="*/ 2336481 h 4533529"/>
              <a:gd name="connsiteX1626" fmla="*/ 869150 w 4466957"/>
              <a:gd name="connsiteY1626" fmla="*/ 2273750 h 4533529"/>
              <a:gd name="connsiteX1627" fmla="*/ 1146219 w 4466957"/>
              <a:gd name="connsiteY1627" fmla="*/ 2187528 h 4533529"/>
              <a:gd name="connsiteX1628" fmla="*/ 1144678 w 4466957"/>
              <a:gd name="connsiteY1628" fmla="*/ 2187429 h 4533529"/>
              <a:gd name="connsiteX1629" fmla="*/ 1124643 w 4466957"/>
              <a:gd name="connsiteY1629" fmla="*/ 2182830 h 4533529"/>
              <a:gd name="connsiteX1630" fmla="*/ 1108212 w 4466957"/>
              <a:gd name="connsiteY1630" fmla="*/ 2181011 h 4533529"/>
              <a:gd name="connsiteX1631" fmla="*/ 1081408 w 4466957"/>
              <a:gd name="connsiteY1631" fmla="*/ 2187897 h 4533529"/>
              <a:gd name="connsiteX1632" fmla="*/ 1063512 w 4466957"/>
              <a:gd name="connsiteY1632" fmla="*/ 2156834 h 4533529"/>
              <a:gd name="connsiteX1633" fmla="*/ 1042724 w 4466957"/>
              <a:gd name="connsiteY1633" fmla="*/ 2140759 h 4533529"/>
              <a:gd name="connsiteX1634" fmla="*/ 1034284 w 4466957"/>
              <a:gd name="connsiteY1634" fmla="*/ 2140231 h 4533529"/>
              <a:gd name="connsiteX1635" fmla="*/ 1027322 w 4466957"/>
              <a:gd name="connsiteY1635" fmla="*/ 2143184 h 4533529"/>
              <a:gd name="connsiteX1636" fmla="*/ 1029747 w 4466957"/>
              <a:gd name="connsiteY1636" fmla="*/ 2158587 h 4533529"/>
              <a:gd name="connsiteX1637" fmla="*/ 1027083 w 4466957"/>
              <a:gd name="connsiteY1637" fmla="*/ 2174092 h 4533529"/>
              <a:gd name="connsiteX1638" fmla="*/ 1014768 w 4466957"/>
              <a:gd name="connsiteY1638" fmla="*/ 2181372 h 4533529"/>
              <a:gd name="connsiteX1639" fmla="*/ 953688 w 4466957"/>
              <a:gd name="connsiteY1639" fmla="*/ 2182636 h 4533529"/>
              <a:gd name="connsiteX1640" fmla="*/ 908694 w 4466957"/>
              <a:gd name="connsiteY1640" fmla="*/ 2180670 h 4533529"/>
              <a:gd name="connsiteX1641" fmla="*/ 861803 w 4466957"/>
              <a:gd name="connsiteY1641" fmla="*/ 2188754 h 4533529"/>
              <a:gd name="connsiteX1642" fmla="*/ 779835 w 4466957"/>
              <a:gd name="connsiteY1642" fmla="*/ 2198879 h 4533529"/>
              <a:gd name="connsiteX1643" fmla="*/ 746420 w 4466957"/>
              <a:gd name="connsiteY1643" fmla="*/ 2204839 h 4533529"/>
              <a:gd name="connsiteX1644" fmla="*/ 722658 w 4466957"/>
              <a:gd name="connsiteY1644" fmla="*/ 2219025 h 4533529"/>
              <a:gd name="connsiteX1645" fmla="*/ 695072 w 4466957"/>
              <a:gd name="connsiteY1645" fmla="*/ 2192733 h 4533529"/>
              <a:gd name="connsiteX1646" fmla="*/ 669701 w 4466957"/>
              <a:gd name="connsiteY1646" fmla="*/ 2171660 h 4533529"/>
              <a:gd name="connsiteX1647" fmla="*/ 660840 w 4466957"/>
              <a:gd name="connsiteY1647" fmla="*/ 2150771 h 4533529"/>
              <a:gd name="connsiteX1648" fmla="*/ 659655 w 4466957"/>
              <a:gd name="connsiteY1648" fmla="*/ 2135870 h 4533529"/>
              <a:gd name="connsiteX1649" fmla="*/ 655460 w 4466957"/>
              <a:gd name="connsiteY1649" fmla="*/ 2128408 h 4533529"/>
              <a:gd name="connsiteX1650" fmla="*/ 594356 w 4466957"/>
              <a:gd name="connsiteY1650" fmla="*/ 2052148 h 4533529"/>
              <a:gd name="connsiteX1651" fmla="*/ 544802 w 4466957"/>
              <a:gd name="connsiteY1651" fmla="*/ 1974068 h 4533529"/>
              <a:gd name="connsiteX1652" fmla="*/ 531683 w 4466957"/>
              <a:gd name="connsiteY1652" fmla="*/ 1946773 h 4533529"/>
              <a:gd name="connsiteX1653" fmla="*/ 521173 w 4466957"/>
              <a:gd name="connsiteY1653" fmla="*/ 1918369 h 4533529"/>
              <a:gd name="connsiteX1654" fmla="*/ 520080 w 4466957"/>
              <a:gd name="connsiteY1654" fmla="*/ 1895215 h 4533529"/>
              <a:gd name="connsiteX1655" fmla="*/ 538686 w 4466957"/>
              <a:gd name="connsiteY1655" fmla="*/ 1882185 h 4533529"/>
              <a:gd name="connsiteX1656" fmla="*/ 540735 w 4466957"/>
              <a:gd name="connsiteY1656" fmla="*/ 1881518 h 4533529"/>
              <a:gd name="connsiteX1657" fmla="*/ 525941 w 4466957"/>
              <a:gd name="connsiteY1657" fmla="*/ 1862354 h 4533529"/>
              <a:gd name="connsiteX1658" fmla="*/ 477811 w 4466957"/>
              <a:gd name="connsiteY1658" fmla="*/ 1783389 h 4533529"/>
              <a:gd name="connsiteX1659" fmla="*/ 465189 w 4466957"/>
              <a:gd name="connsiteY1659" fmla="*/ 1755860 h 4533529"/>
              <a:gd name="connsiteX1660" fmla="*/ 455195 w 4466957"/>
              <a:gd name="connsiteY1660" fmla="*/ 1727270 h 4533529"/>
              <a:gd name="connsiteX1661" fmla="*/ 454521 w 4466957"/>
              <a:gd name="connsiteY1661" fmla="*/ 1704100 h 4533529"/>
              <a:gd name="connsiteX1662" fmla="*/ 473362 w 4466957"/>
              <a:gd name="connsiteY1662" fmla="*/ 1691410 h 4533529"/>
              <a:gd name="connsiteX1663" fmla="*/ 518698 w 4466957"/>
              <a:gd name="connsiteY1663" fmla="*/ 1677536 h 4533529"/>
              <a:gd name="connsiteX1664" fmla="*/ 518568 w 4466957"/>
              <a:gd name="connsiteY1664" fmla="*/ 1677413 h 4533529"/>
              <a:gd name="connsiteX1665" fmla="*/ 505771 w 4466957"/>
              <a:gd name="connsiteY1665" fmla="*/ 1655934 h 4533529"/>
              <a:gd name="connsiteX1666" fmla="*/ 492739 w 4466957"/>
              <a:gd name="connsiteY1666" fmla="*/ 1608793 h 4533529"/>
              <a:gd name="connsiteX1667" fmla="*/ 484497 w 4466957"/>
              <a:gd name="connsiteY1667" fmla="*/ 1588733 h 4533529"/>
              <a:gd name="connsiteX1668" fmla="*/ 462515 w 4466957"/>
              <a:gd name="connsiteY1668" fmla="*/ 1565162 h 4533529"/>
              <a:gd name="connsiteX1669" fmla="*/ 426699 w 4466957"/>
              <a:gd name="connsiteY1669" fmla="*/ 1529666 h 4533529"/>
              <a:gd name="connsiteX1670" fmla="*/ 387328 w 4466957"/>
              <a:gd name="connsiteY1670" fmla="*/ 1489748 h 4533529"/>
              <a:gd name="connsiteX1671" fmla="*/ 380220 w 4466957"/>
              <a:gd name="connsiteY1671" fmla="*/ 1480906 h 4533529"/>
              <a:gd name="connsiteX1672" fmla="*/ 377872 w 4466957"/>
              <a:gd name="connsiteY1672" fmla="*/ 1456109 h 4533529"/>
              <a:gd name="connsiteX1673" fmla="*/ 400793 w 4466957"/>
              <a:gd name="connsiteY1673" fmla="*/ 1440106 h 4533529"/>
              <a:gd name="connsiteX1674" fmla="*/ 421005 w 4466957"/>
              <a:gd name="connsiteY1674" fmla="*/ 1433563 h 4533529"/>
              <a:gd name="connsiteX1675" fmla="*/ 422339 w 4466957"/>
              <a:gd name="connsiteY1675" fmla="*/ 1433310 h 4533529"/>
              <a:gd name="connsiteX1676" fmla="*/ 404101 w 4466957"/>
              <a:gd name="connsiteY1676" fmla="*/ 1396526 h 4533529"/>
              <a:gd name="connsiteX1677" fmla="*/ 361913 w 4466957"/>
              <a:gd name="connsiteY1677" fmla="*/ 1351595 h 4533529"/>
              <a:gd name="connsiteX1678" fmla="*/ 350515 w 4466957"/>
              <a:gd name="connsiteY1678" fmla="*/ 1338926 h 4533529"/>
              <a:gd name="connsiteX1679" fmla="*/ 343536 w 4466957"/>
              <a:gd name="connsiteY1679" fmla="*/ 1322701 h 4533529"/>
              <a:gd name="connsiteX1680" fmla="*/ 283664 w 4466957"/>
              <a:gd name="connsiteY1680" fmla="*/ 1230123 h 4533529"/>
              <a:gd name="connsiteX1681" fmla="*/ 261124 w 4466957"/>
              <a:gd name="connsiteY1681" fmla="*/ 1190018 h 4533529"/>
              <a:gd name="connsiteX1682" fmla="*/ 256509 w 4466957"/>
              <a:gd name="connsiteY1682" fmla="*/ 1173714 h 4533529"/>
              <a:gd name="connsiteX1683" fmla="*/ 245694 w 4466957"/>
              <a:gd name="connsiteY1683" fmla="*/ 1158755 h 4533529"/>
              <a:gd name="connsiteX1684" fmla="*/ 211857 w 4466957"/>
              <a:gd name="connsiteY1684" fmla="*/ 1117420 h 4533529"/>
              <a:gd name="connsiteX1685" fmla="*/ 201586 w 4466957"/>
              <a:gd name="connsiteY1685" fmla="*/ 1080269 h 4533529"/>
              <a:gd name="connsiteX1686" fmla="*/ 155131 w 4466957"/>
              <a:gd name="connsiteY1686" fmla="*/ 1046042 h 4533529"/>
              <a:gd name="connsiteX1687" fmla="*/ 87153 w 4466957"/>
              <a:gd name="connsiteY1687" fmla="*/ 983344 h 4533529"/>
              <a:gd name="connsiteX1688" fmla="*/ 67451 w 4466957"/>
              <a:gd name="connsiteY1688" fmla="*/ 960345 h 4533529"/>
              <a:gd name="connsiteX1689" fmla="*/ 49986 w 4466957"/>
              <a:gd name="connsiteY1689" fmla="*/ 935602 h 4533529"/>
              <a:gd name="connsiteX1690" fmla="*/ 42969 w 4466957"/>
              <a:gd name="connsiteY1690" fmla="*/ 913509 h 4533529"/>
              <a:gd name="connsiteX1691" fmla="*/ 57596 w 4466957"/>
              <a:gd name="connsiteY1691" fmla="*/ 896131 h 4533529"/>
              <a:gd name="connsiteX1692" fmla="*/ 172987 w 4466957"/>
              <a:gd name="connsiteY1692" fmla="*/ 835052 h 4533529"/>
              <a:gd name="connsiteX1693" fmla="*/ 448571 w 4466957"/>
              <a:gd name="connsiteY1693" fmla="*/ 764281 h 4533529"/>
              <a:gd name="connsiteX1694" fmla="*/ 666788 w 4466957"/>
              <a:gd name="connsiteY1694" fmla="*/ 721398 h 4533529"/>
              <a:gd name="connsiteX1695" fmla="*/ 885004 w 4466957"/>
              <a:gd name="connsiteY1695" fmla="*/ 678516 h 4533529"/>
              <a:gd name="connsiteX1696" fmla="*/ 1051673 w 4466957"/>
              <a:gd name="connsiteY1696" fmla="*/ 639822 h 4533529"/>
              <a:gd name="connsiteX1697" fmla="*/ 1220575 w 4466957"/>
              <a:gd name="connsiteY1697" fmla="*/ 599385 h 4533529"/>
              <a:gd name="connsiteX1698" fmla="*/ 1288225 w 4466957"/>
              <a:gd name="connsiteY1698" fmla="*/ 584712 h 4533529"/>
              <a:gd name="connsiteX1699" fmla="*/ 1355955 w 4466957"/>
              <a:gd name="connsiteY1699" fmla="*/ 570138 h 4533529"/>
              <a:gd name="connsiteX1700" fmla="*/ 1512803 w 4466957"/>
              <a:gd name="connsiteY1700" fmla="*/ 531531 h 4533529"/>
              <a:gd name="connsiteX1701" fmla="*/ 1667904 w 4466957"/>
              <a:gd name="connsiteY1701" fmla="*/ 490677 h 4533529"/>
              <a:gd name="connsiteX1702" fmla="*/ 1728944 w 4466957"/>
              <a:gd name="connsiteY1702" fmla="*/ 476744 h 4533529"/>
              <a:gd name="connsiteX1703" fmla="*/ 1803375 w 4466957"/>
              <a:gd name="connsiteY1703" fmla="*/ 461545 h 4533529"/>
              <a:gd name="connsiteX1704" fmla="*/ 1821514 w 4466957"/>
              <a:gd name="connsiteY1704" fmla="*/ 450987 h 4533529"/>
              <a:gd name="connsiteX1705" fmla="*/ 1827246 w 4466957"/>
              <a:gd name="connsiteY1705" fmla="*/ 442961 h 4533529"/>
              <a:gd name="connsiteX1706" fmla="*/ 1801496 w 4466957"/>
              <a:gd name="connsiteY1706" fmla="*/ 434509 h 4533529"/>
              <a:gd name="connsiteX1707" fmla="*/ 1714260 w 4466957"/>
              <a:gd name="connsiteY1707" fmla="*/ 420949 h 4533529"/>
              <a:gd name="connsiteX1708" fmla="*/ 1686146 w 4466957"/>
              <a:gd name="connsiteY1708" fmla="*/ 410998 h 4533529"/>
              <a:gd name="connsiteX1709" fmla="*/ 1660761 w 4466957"/>
              <a:gd name="connsiteY1709" fmla="*/ 395320 h 4533529"/>
              <a:gd name="connsiteX1710" fmla="*/ 1554978 w 4466957"/>
              <a:gd name="connsiteY1710" fmla="*/ 283292 h 4533529"/>
              <a:gd name="connsiteX1711" fmla="*/ 1474432 w 4466957"/>
              <a:gd name="connsiteY1711" fmla="*/ 162135 h 4533529"/>
              <a:gd name="connsiteX1712" fmla="*/ 1456470 w 4466957"/>
              <a:gd name="connsiteY1712" fmla="*/ 135982 h 4533529"/>
              <a:gd name="connsiteX1713" fmla="*/ 1431296 w 4466957"/>
              <a:gd name="connsiteY1713" fmla="*/ 119037 h 4533529"/>
              <a:gd name="connsiteX1714" fmla="*/ 1404962 w 4466957"/>
              <a:gd name="connsiteY1714" fmla="*/ 100599 h 4533529"/>
              <a:gd name="connsiteX1715" fmla="*/ 1385838 w 4466957"/>
              <a:gd name="connsiteY1715" fmla="*/ 72956 h 4533529"/>
              <a:gd name="connsiteX1716" fmla="*/ 1366424 w 4466957"/>
              <a:gd name="connsiteY1716" fmla="*/ 44938 h 4533529"/>
              <a:gd name="connsiteX1717" fmla="*/ 1347007 w 4466957"/>
              <a:gd name="connsiteY1717" fmla="*/ 16921 h 4533529"/>
              <a:gd name="connsiteX1718" fmla="*/ 1351313 w 4466957"/>
              <a:gd name="connsiteY1718" fmla="*/ 3985 h 45335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</a:cxnLst>
            <a:rect l="l" t="t" r="r" b="b"/>
            <a:pathLst>
              <a:path w="4466957" h="4533529">
                <a:moveTo>
                  <a:pt x="2038778" y="3963572"/>
                </a:moveTo>
                <a:lnTo>
                  <a:pt x="2031429" y="3973006"/>
                </a:lnTo>
                <a:lnTo>
                  <a:pt x="2038559" y="3975529"/>
                </a:lnTo>
                <a:cubicBezTo>
                  <a:pt x="2048807" y="3971132"/>
                  <a:pt x="2048878" y="3967145"/>
                  <a:pt x="2038778" y="3963572"/>
                </a:cubicBezTo>
                <a:close/>
                <a:moveTo>
                  <a:pt x="1952174" y="3924913"/>
                </a:moveTo>
                <a:lnTo>
                  <a:pt x="1883343" y="3960733"/>
                </a:lnTo>
                <a:cubicBezTo>
                  <a:pt x="1884147" y="3960349"/>
                  <a:pt x="1881278" y="3964683"/>
                  <a:pt x="1874736" y="3973732"/>
                </a:cubicBezTo>
                <a:cubicBezTo>
                  <a:pt x="1874678" y="3979561"/>
                  <a:pt x="1876615" y="3982588"/>
                  <a:pt x="1880549" y="3982808"/>
                </a:cubicBezTo>
                <a:cubicBezTo>
                  <a:pt x="1884481" y="3983029"/>
                  <a:pt x="1890096" y="3981340"/>
                  <a:pt x="1897385" y="3977735"/>
                </a:cubicBezTo>
                <a:cubicBezTo>
                  <a:pt x="1907787" y="3971719"/>
                  <a:pt x="1918412" y="3965785"/>
                  <a:pt x="1929257" y="3959926"/>
                </a:cubicBezTo>
                <a:cubicBezTo>
                  <a:pt x="1940104" y="3954070"/>
                  <a:pt x="1950467" y="3946036"/>
                  <a:pt x="1960345" y="3935826"/>
                </a:cubicBezTo>
                <a:lnTo>
                  <a:pt x="1963911" y="3937088"/>
                </a:lnTo>
                <a:cubicBezTo>
                  <a:pt x="1961223" y="3931456"/>
                  <a:pt x="1959687" y="3928239"/>
                  <a:pt x="1959304" y="3927436"/>
                </a:cubicBezTo>
                <a:close/>
                <a:moveTo>
                  <a:pt x="2310987" y="3715735"/>
                </a:moveTo>
                <a:lnTo>
                  <a:pt x="2299569" y="3725275"/>
                </a:lnTo>
                <a:lnTo>
                  <a:pt x="2296662" y="3726582"/>
                </a:lnTo>
                <a:lnTo>
                  <a:pt x="2295433" y="3725623"/>
                </a:lnTo>
                <a:cubicBezTo>
                  <a:pt x="2296798" y="3722005"/>
                  <a:pt x="2299643" y="3719159"/>
                  <a:pt x="2303968" y="3717091"/>
                </a:cubicBezTo>
                <a:close/>
                <a:moveTo>
                  <a:pt x="2536720" y="3706597"/>
                </a:moveTo>
                <a:lnTo>
                  <a:pt x="2530135" y="3708492"/>
                </a:lnTo>
                <a:lnTo>
                  <a:pt x="2533699" y="3709753"/>
                </a:lnTo>
                <a:close/>
                <a:moveTo>
                  <a:pt x="3220729" y="3693133"/>
                </a:moveTo>
                <a:lnTo>
                  <a:pt x="3227613" y="3698046"/>
                </a:lnTo>
                <a:cubicBezTo>
                  <a:pt x="3232578" y="3702975"/>
                  <a:pt x="3234964" y="3706062"/>
                  <a:pt x="3234768" y="3707307"/>
                </a:cubicBezTo>
                <a:cubicBezTo>
                  <a:pt x="3234571" y="3708554"/>
                  <a:pt x="3231793" y="3707955"/>
                  <a:pt x="3226437" y="3705517"/>
                </a:cubicBezTo>
                <a:cubicBezTo>
                  <a:pt x="3224617" y="3704911"/>
                  <a:pt x="3222946" y="3703373"/>
                  <a:pt x="3221421" y="3700900"/>
                </a:cubicBezTo>
                <a:cubicBezTo>
                  <a:pt x="3219895" y="3698425"/>
                  <a:pt x="3218224" y="3696887"/>
                  <a:pt x="3216406" y="3696282"/>
                </a:cubicBezTo>
                <a:lnTo>
                  <a:pt x="3220141" y="3696870"/>
                </a:lnTo>
                <a:close/>
                <a:moveTo>
                  <a:pt x="2367250" y="3675694"/>
                </a:moveTo>
                <a:cubicBezTo>
                  <a:pt x="2361683" y="3674895"/>
                  <a:pt x="2357552" y="3677119"/>
                  <a:pt x="2354863" y="3682360"/>
                </a:cubicBezTo>
                <a:cubicBezTo>
                  <a:pt x="2351417" y="3686666"/>
                  <a:pt x="2349115" y="3689869"/>
                  <a:pt x="2347952" y="3691970"/>
                </a:cubicBezTo>
                <a:cubicBezTo>
                  <a:pt x="2346792" y="3694071"/>
                  <a:pt x="2345381" y="3697589"/>
                  <a:pt x="2343719" y="3702525"/>
                </a:cubicBezTo>
                <a:lnTo>
                  <a:pt x="2339929" y="3713237"/>
                </a:lnTo>
                <a:lnTo>
                  <a:pt x="2357979" y="3707569"/>
                </a:lnTo>
                <a:cubicBezTo>
                  <a:pt x="2359836" y="3704210"/>
                  <a:pt x="2363475" y="3701479"/>
                  <a:pt x="2368898" y="3699380"/>
                </a:cubicBezTo>
                <a:cubicBezTo>
                  <a:pt x="2371917" y="3696514"/>
                  <a:pt x="2373810" y="3694002"/>
                  <a:pt x="2374574" y="3691843"/>
                </a:cubicBezTo>
                <a:cubicBezTo>
                  <a:pt x="2375336" y="3689687"/>
                  <a:pt x="2375128" y="3687437"/>
                  <a:pt x="2373951" y="3685096"/>
                </a:cubicBezTo>
                <a:cubicBezTo>
                  <a:pt x="2375051" y="3679624"/>
                  <a:pt x="2372816" y="3676492"/>
                  <a:pt x="2367250" y="3675694"/>
                </a:cubicBezTo>
                <a:close/>
                <a:moveTo>
                  <a:pt x="2666823" y="3641462"/>
                </a:moveTo>
                <a:lnTo>
                  <a:pt x="2665342" y="3643773"/>
                </a:lnTo>
                <a:lnTo>
                  <a:pt x="2663439" y="3643304"/>
                </a:lnTo>
                <a:lnTo>
                  <a:pt x="2665183" y="3641906"/>
                </a:lnTo>
                <a:close/>
                <a:moveTo>
                  <a:pt x="2974044" y="3523183"/>
                </a:moveTo>
                <a:cubicBezTo>
                  <a:pt x="2976089" y="3522389"/>
                  <a:pt x="2977914" y="3522994"/>
                  <a:pt x="2979518" y="3525001"/>
                </a:cubicBezTo>
                <a:lnTo>
                  <a:pt x="3051989" y="3574692"/>
                </a:lnTo>
                <a:cubicBezTo>
                  <a:pt x="3057592" y="3576134"/>
                  <a:pt x="3061485" y="3579458"/>
                  <a:pt x="3063666" y="3584667"/>
                </a:cubicBezTo>
                <a:cubicBezTo>
                  <a:pt x="3065847" y="3589875"/>
                  <a:pt x="3065893" y="3593550"/>
                  <a:pt x="3063802" y="3595693"/>
                </a:cubicBezTo>
                <a:cubicBezTo>
                  <a:pt x="3061523" y="3597169"/>
                  <a:pt x="3058891" y="3597871"/>
                  <a:pt x="3055910" y="3597802"/>
                </a:cubicBezTo>
                <a:cubicBezTo>
                  <a:pt x="3052929" y="3597729"/>
                  <a:pt x="3050445" y="3597498"/>
                  <a:pt x="3048460" y="3597106"/>
                </a:cubicBezTo>
                <a:cubicBezTo>
                  <a:pt x="3045044" y="3594815"/>
                  <a:pt x="3040769" y="3591908"/>
                  <a:pt x="3035632" y="3588388"/>
                </a:cubicBezTo>
                <a:cubicBezTo>
                  <a:pt x="3030497" y="3584869"/>
                  <a:pt x="3024629" y="3579796"/>
                  <a:pt x="3018024" y="3573174"/>
                </a:cubicBezTo>
                <a:lnTo>
                  <a:pt x="3015451" y="3565113"/>
                </a:lnTo>
                <a:lnTo>
                  <a:pt x="2974595" y="3531882"/>
                </a:lnTo>
                <a:cubicBezTo>
                  <a:pt x="2972865" y="3531690"/>
                  <a:pt x="2971640" y="3531339"/>
                  <a:pt x="2970919" y="3530827"/>
                </a:cubicBezTo>
                <a:cubicBezTo>
                  <a:pt x="2970201" y="3530312"/>
                  <a:pt x="2969123" y="3529026"/>
                  <a:pt x="2967686" y="3526968"/>
                </a:cubicBezTo>
                <a:cubicBezTo>
                  <a:pt x="2969879" y="3525240"/>
                  <a:pt x="2971998" y="3523976"/>
                  <a:pt x="2974044" y="3523183"/>
                </a:cubicBezTo>
                <a:close/>
                <a:moveTo>
                  <a:pt x="3009352" y="3494571"/>
                </a:moveTo>
                <a:lnTo>
                  <a:pt x="3001722" y="3497958"/>
                </a:lnTo>
                <a:cubicBezTo>
                  <a:pt x="2995235" y="3499761"/>
                  <a:pt x="2987750" y="3502963"/>
                  <a:pt x="2979270" y="3507566"/>
                </a:cubicBezTo>
                <a:cubicBezTo>
                  <a:pt x="2970788" y="3512171"/>
                  <a:pt x="2960577" y="3517416"/>
                  <a:pt x="2948634" y="3523303"/>
                </a:cubicBezTo>
                <a:lnTo>
                  <a:pt x="2924554" y="3536092"/>
                </a:lnTo>
                <a:lnTo>
                  <a:pt x="2930879" y="3540314"/>
                </a:lnTo>
                <a:cubicBezTo>
                  <a:pt x="2950441" y="3549295"/>
                  <a:pt x="2965839" y="3561929"/>
                  <a:pt x="2977071" y="3578209"/>
                </a:cubicBezTo>
                <a:cubicBezTo>
                  <a:pt x="2988305" y="3594495"/>
                  <a:pt x="2995991" y="3613570"/>
                  <a:pt x="3000123" y="3635434"/>
                </a:cubicBezTo>
                <a:cubicBezTo>
                  <a:pt x="3000711" y="3631699"/>
                  <a:pt x="3003860" y="3636022"/>
                  <a:pt x="3009566" y="3648406"/>
                </a:cubicBezTo>
                <a:lnTo>
                  <a:pt x="3011330" y="3637199"/>
                </a:lnTo>
                <a:cubicBezTo>
                  <a:pt x="3013973" y="3631553"/>
                  <a:pt x="3016151" y="3625835"/>
                  <a:pt x="3017860" y="3620042"/>
                </a:cubicBezTo>
                <a:cubicBezTo>
                  <a:pt x="3019570" y="3614251"/>
                  <a:pt x="3021451" y="3610401"/>
                  <a:pt x="3023506" y="3608490"/>
                </a:cubicBezTo>
                <a:cubicBezTo>
                  <a:pt x="3029630" y="3597969"/>
                  <a:pt x="3036443" y="3595215"/>
                  <a:pt x="3043948" y="3600223"/>
                </a:cubicBezTo>
                <a:lnTo>
                  <a:pt x="3097629" y="3623988"/>
                </a:lnTo>
                <a:cubicBezTo>
                  <a:pt x="3107724" y="3628767"/>
                  <a:pt x="3116831" y="3627650"/>
                  <a:pt x="3124954" y="3620634"/>
                </a:cubicBezTo>
                <a:cubicBezTo>
                  <a:pt x="3130875" y="3619493"/>
                  <a:pt x="3135644" y="3619605"/>
                  <a:pt x="3139258" y="3620970"/>
                </a:cubicBezTo>
                <a:cubicBezTo>
                  <a:pt x="3142870" y="3622337"/>
                  <a:pt x="3145182" y="3625892"/>
                  <a:pt x="3146192" y="3631635"/>
                </a:cubicBezTo>
                <a:cubicBezTo>
                  <a:pt x="3153184" y="3660169"/>
                  <a:pt x="3169118" y="3680543"/>
                  <a:pt x="3193992" y="3692753"/>
                </a:cubicBezTo>
                <a:cubicBezTo>
                  <a:pt x="3225849" y="3709254"/>
                  <a:pt x="3256528" y="3733224"/>
                  <a:pt x="3286030" y="3764665"/>
                </a:cubicBezTo>
                <a:cubicBezTo>
                  <a:pt x="3292581" y="3772715"/>
                  <a:pt x="3299889" y="3778970"/>
                  <a:pt x="3307959" y="3783432"/>
                </a:cubicBezTo>
                <a:cubicBezTo>
                  <a:pt x="3316031" y="3787891"/>
                  <a:pt x="3323340" y="3794147"/>
                  <a:pt x="3329888" y="3802195"/>
                </a:cubicBezTo>
                <a:cubicBezTo>
                  <a:pt x="3338309" y="3811018"/>
                  <a:pt x="3347037" y="3819410"/>
                  <a:pt x="3356071" y="3827372"/>
                </a:cubicBezTo>
                <a:cubicBezTo>
                  <a:pt x="3365106" y="3835334"/>
                  <a:pt x="3372899" y="3843582"/>
                  <a:pt x="3379453" y="3852108"/>
                </a:cubicBezTo>
                <a:cubicBezTo>
                  <a:pt x="3389990" y="3870278"/>
                  <a:pt x="3401520" y="3882143"/>
                  <a:pt x="3414044" y="3887701"/>
                </a:cubicBezTo>
                <a:cubicBezTo>
                  <a:pt x="3426566" y="3893261"/>
                  <a:pt x="3439423" y="3896721"/>
                  <a:pt x="3452607" y="3898080"/>
                </a:cubicBezTo>
                <a:lnTo>
                  <a:pt x="3460077" y="3899256"/>
                </a:lnTo>
                <a:cubicBezTo>
                  <a:pt x="3461778" y="3892505"/>
                  <a:pt x="3461318" y="3887328"/>
                  <a:pt x="3458693" y="3883727"/>
                </a:cubicBezTo>
                <a:cubicBezTo>
                  <a:pt x="3422897" y="3843635"/>
                  <a:pt x="3388274" y="3796076"/>
                  <a:pt x="3354829" y="3741045"/>
                </a:cubicBezTo>
                <a:cubicBezTo>
                  <a:pt x="3349022" y="3729284"/>
                  <a:pt x="3342336" y="3723125"/>
                  <a:pt x="3334768" y="3722571"/>
                </a:cubicBezTo>
                <a:cubicBezTo>
                  <a:pt x="3316418" y="3705887"/>
                  <a:pt x="3297801" y="3689398"/>
                  <a:pt x="3278912" y="3673105"/>
                </a:cubicBezTo>
                <a:cubicBezTo>
                  <a:pt x="3260023" y="3656812"/>
                  <a:pt x="3240031" y="3642978"/>
                  <a:pt x="3218933" y="3631602"/>
                </a:cubicBezTo>
                <a:cubicBezTo>
                  <a:pt x="3176493" y="3613435"/>
                  <a:pt x="3137097" y="3588091"/>
                  <a:pt x="3100744" y="3555572"/>
                </a:cubicBezTo>
                <a:cubicBezTo>
                  <a:pt x="3078448" y="3539142"/>
                  <a:pt x="3055931" y="3524111"/>
                  <a:pt x="3033193" y="3510485"/>
                </a:cubicBezTo>
                <a:close/>
                <a:moveTo>
                  <a:pt x="2625219" y="3487894"/>
                </a:moveTo>
                <a:cubicBezTo>
                  <a:pt x="2621156" y="3488045"/>
                  <a:pt x="2617901" y="3488736"/>
                  <a:pt x="2615462" y="3489965"/>
                </a:cubicBezTo>
                <a:cubicBezTo>
                  <a:pt x="2604292" y="3494132"/>
                  <a:pt x="2593205" y="3498075"/>
                  <a:pt x="2582194" y="3501795"/>
                </a:cubicBezTo>
                <a:cubicBezTo>
                  <a:pt x="2571185" y="3505516"/>
                  <a:pt x="2558629" y="3507936"/>
                  <a:pt x="2544528" y="3509056"/>
                </a:cubicBezTo>
                <a:cubicBezTo>
                  <a:pt x="2534327" y="3509549"/>
                  <a:pt x="2524148" y="3512810"/>
                  <a:pt x="2513991" y="3518839"/>
                </a:cubicBezTo>
                <a:cubicBezTo>
                  <a:pt x="2503835" y="3524870"/>
                  <a:pt x="2493861" y="3533225"/>
                  <a:pt x="2484067" y="3543902"/>
                </a:cubicBezTo>
                <a:cubicBezTo>
                  <a:pt x="2482135" y="3551252"/>
                  <a:pt x="2473593" y="3560280"/>
                  <a:pt x="2458442" y="3570987"/>
                </a:cubicBezTo>
                <a:cubicBezTo>
                  <a:pt x="2444599" y="3580117"/>
                  <a:pt x="2429650" y="3588828"/>
                  <a:pt x="2413596" y="3597118"/>
                </a:cubicBezTo>
                <a:cubicBezTo>
                  <a:pt x="2397544" y="3605411"/>
                  <a:pt x="2383497" y="3614405"/>
                  <a:pt x="2371462" y="3624100"/>
                </a:cubicBezTo>
                <a:cubicBezTo>
                  <a:pt x="2361096" y="3630487"/>
                  <a:pt x="2350449" y="3635544"/>
                  <a:pt x="2339521" y="3639271"/>
                </a:cubicBezTo>
                <a:cubicBezTo>
                  <a:pt x="2328593" y="3642995"/>
                  <a:pt x="2317990" y="3645090"/>
                  <a:pt x="2307715" y="3645552"/>
                </a:cubicBezTo>
                <a:lnTo>
                  <a:pt x="2272650" y="3652908"/>
                </a:lnTo>
                <a:lnTo>
                  <a:pt x="2119244" y="3745699"/>
                </a:lnTo>
                <a:lnTo>
                  <a:pt x="2079045" y="3768020"/>
                </a:lnTo>
                <a:lnTo>
                  <a:pt x="2067227" y="3781097"/>
                </a:lnTo>
                <a:cubicBezTo>
                  <a:pt x="2064332" y="3784085"/>
                  <a:pt x="2063090" y="3786652"/>
                  <a:pt x="2063498" y="3788804"/>
                </a:cubicBezTo>
                <a:cubicBezTo>
                  <a:pt x="2063907" y="3790953"/>
                  <a:pt x="2065078" y="3792371"/>
                  <a:pt x="2067009" y="3793054"/>
                </a:cubicBezTo>
                <a:cubicBezTo>
                  <a:pt x="2068310" y="3795519"/>
                  <a:pt x="2070371" y="3797253"/>
                  <a:pt x="2073193" y="3798251"/>
                </a:cubicBezTo>
                <a:cubicBezTo>
                  <a:pt x="2076015" y="3799249"/>
                  <a:pt x="2078708" y="3799197"/>
                  <a:pt x="2081269" y="3798099"/>
                </a:cubicBezTo>
                <a:lnTo>
                  <a:pt x="2147576" y="3769408"/>
                </a:lnTo>
                <a:cubicBezTo>
                  <a:pt x="2160096" y="3761887"/>
                  <a:pt x="2172198" y="3756977"/>
                  <a:pt x="2183875" y="3754671"/>
                </a:cubicBezTo>
                <a:cubicBezTo>
                  <a:pt x="2195554" y="3752369"/>
                  <a:pt x="2207861" y="3752545"/>
                  <a:pt x="2220794" y="3755197"/>
                </a:cubicBezTo>
                <a:cubicBezTo>
                  <a:pt x="2227734" y="3758254"/>
                  <a:pt x="2236504" y="3756142"/>
                  <a:pt x="2247102" y="3748860"/>
                </a:cubicBezTo>
                <a:lnTo>
                  <a:pt x="2296662" y="3726582"/>
                </a:lnTo>
                <a:lnTo>
                  <a:pt x="2302509" y="3731138"/>
                </a:lnTo>
                <a:cubicBezTo>
                  <a:pt x="2306076" y="3732400"/>
                  <a:pt x="2310846" y="3733084"/>
                  <a:pt x="2316825" y="3733190"/>
                </a:cubicBezTo>
                <a:lnTo>
                  <a:pt x="2322918" y="3727309"/>
                </a:lnTo>
                <a:lnTo>
                  <a:pt x="2330271" y="3717856"/>
                </a:lnTo>
                <a:lnTo>
                  <a:pt x="2319575" y="3714073"/>
                </a:lnTo>
                <a:lnTo>
                  <a:pt x="2310987" y="3715735"/>
                </a:lnTo>
                <a:lnTo>
                  <a:pt x="2345127" y="3687203"/>
                </a:lnTo>
                <a:lnTo>
                  <a:pt x="2352480" y="3677762"/>
                </a:lnTo>
                <a:lnTo>
                  <a:pt x="2357408" y="3675166"/>
                </a:lnTo>
                <a:lnTo>
                  <a:pt x="2368321" y="3666991"/>
                </a:lnTo>
                <a:lnTo>
                  <a:pt x="2386366" y="3661343"/>
                </a:lnTo>
                <a:cubicBezTo>
                  <a:pt x="2407971" y="3656963"/>
                  <a:pt x="2430819" y="3649072"/>
                  <a:pt x="2454909" y="3637670"/>
                </a:cubicBezTo>
                <a:cubicBezTo>
                  <a:pt x="2464475" y="3632830"/>
                  <a:pt x="2473676" y="3627611"/>
                  <a:pt x="2482508" y="3622014"/>
                </a:cubicBezTo>
                <a:cubicBezTo>
                  <a:pt x="2491340" y="3616417"/>
                  <a:pt x="2500227" y="3612082"/>
                  <a:pt x="2509167" y="3609015"/>
                </a:cubicBezTo>
                <a:cubicBezTo>
                  <a:pt x="2537365" y="3603008"/>
                  <a:pt x="2560927" y="3593099"/>
                  <a:pt x="2579851" y="3579291"/>
                </a:cubicBezTo>
                <a:cubicBezTo>
                  <a:pt x="2598774" y="3565483"/>
                  <a:pt x="2613220" y="3547330"/>
                  <a:pt x="2623184" y="3524830"/>
                </a:cubicBezTo>
                <a:cubicBezTo>
                  <a:pt x="2623985" y="3523272"/>
                  <a:pt x="2626060" y="3521664"/>
                  <a:pt x="2629405" y="3520003"/>
                </a:cubicBezTo>
                <a:cubicBezTo>
                  <a:pt x="2632752" y="3518339"/>
                  <a:pt x="2636347" y="3515260"/>
                  <a:pt x="2640194" y="3510764"/>
                </a:cubicBezTo>
                <a:cubicBezTo>
                  <a:pt x="2643821" y="3505939"/>
                  <a:pt x="2645498" y="3501678"/>
                  <a:pt x="2645218" y="3497980"/>
                </a:cubicBezTo>
                <a:cubicBezTo>
                  <a:pt x="2644937" y="3494283"/>
                  <a:pt x="2642992" y="3491752"/>
                  <a:pt x="2639378" y="3490392"/>
                </a:cubicBezTo>
                <a:cubicBezTo>
                  <a:pt x="2634004" y="3488576"/>
                  <a:pt x="2629285" y="3487741"/>
                  <a:pt x="2625219" y="3487894"/>
                </a:cubicBezTo>
                <a:close/>
                <a:moveTo>
                  <a:pt x="3105635" y="3451560"/>
                </a:moveTo>
                <a:lnTo>
                  <a:pt x="3101654" y="3453589"/>
                </a:lnTo>
                <a:lnTo>
                  <a:pt x="3099991" y="3454328"/>
                </a:lnTo>
                <a:lnTo>
                  <a:pt x="3101020" y="3456563"/>
                </a:lnTo>
                <a:cubicBezTo>
                  <a:pt x="3101642" y="3456661"/>
                  <a:pt x="3104132" y="3457053"/>
                  <a:pt x="3108491" y="3457739"/>
                </a:cubicBezTo>
                <a:lnTo>
                  <a:pt x="3105343" y="3453414"/>
                </a:lnTo>
                <a:close/>
                <a:moveTo>
                  <a:pt x="2756204" y="3443622"/>
                </a:moveTo>
                <a:lnTo>
                  <a:pt x="2736879" y="3452891"/>
                </a:lnTo>
                <a:lnTo>
                  <a:pt x="2733314" y="3451630"/>
                </a:lnTo>
                <a:cubicBezTo>
                  <a:pt x="2730571" y="3454657"/>
                  <a:pt x="2729481" y="3457268"/>
                  <a:pt x="2730042" y="3459463"/>
                </a:cubicBezTo>
                <a:lnTo>
                  <a:pt x="2734311" y="3462894"/>
                </a:lnTo>
                <a:lnTo>
                  <a:pt x="2748012" y="3461758"/>
                </a:lnTo>
                <a:lnTo>
                  <a:pt x="2750327" y="3461170"/>
                </a:lnTo>
                <a:lnTo>
                  <a:pt x="2764296" y="3450510"/>
                </a:lnTo>
                <a:cubicBezTo>
                  <a:pt x="2766337" y="3446869"/>
                  <a:pt x="2763638" y="3444574"/>
                  <a:pt x="2756204" y="3443622"/>
                </a:cubicBezTo>
                <a:close/>
                <a:moveTo>
                  <a:pt x="1079540" y="3375605"/>
                </a:moveTo>
                <a:lnTo>
                  <a:pt x="1078279" y="3379170"/>
                </a:lnTo>
                <a:lnTo>
                  <a:pt x="1081845" y="3380431"/>
                </a:lnTo>
                <a:lnTo>
                  <a:pt x="1075756" y="3386301"/>
                </a:lnTo>
                <a:cubicBezTo>
                  <a:pt x="1070002" y="3390281"/>
                  <a:pt x="1066532" y="3392062"/>
                  <a:pt x="1065344" y="3391642"/>
                </a:cubicBezTo>
                <a:cubicBezTo>
                  <a:pt x="1064153" y="3391221"/>
                  <a:pt x="1065250" y="3388599"/>
                  <a:pt x="1068627" y="3383779"/>
                </a:cubicBezTo>
                <a:cubicBezTo>
                  <a:pt x="1069554" y="3382100"/>
                  <a:pt x="1071373" y="3380738"/>
                  <a:pt x="1074082" y="3379692"/>
                </a:cubicBezTo>
                <a:cubicBezTo>
                  <a:pt x="1076794" y="3378643"/>
                  <a:pt x="1078612" y="3377282"/>
                  <a:pt x="1079540" y="3375605"/>
                </a:cubicBezTo>
                <a:close/>
                <a:moveTo>
                  <a:pt x="3010133" y="3309702"/>
                </a:moveTo>
                <a:lnTo>
                  <a:pt x="3002754" y="3316081"/>
                </a:lnTo>
                <a:lnTo>
                  <a:pt x="3022823" y="3324918"/>
                </a:lnTo>
                <a:lnTo>
                  <a:pt x="3033069" y="3329246"/>
                </a:lnTo>
                <a:lnTo>
                  <a:pt x="3027929" y="3318247"/>
                </a:lnTo>
                <a:cubicBezTo>
                  <a:pt x="3022412" y="3309723"/>
                  <a:pt x="3016480" y="3306874"/>
                  <a:pt x="3010133" y="3309702"/>
                </a:cubicBezTo>
                <a:close/>
                <a:moveTo>
                  <a:pt x="1346227" y="3303481"/>
                </a:moveTo>
                <a:cubicBezTo>
                  <a:pt x="1344444" y="3302850"/>
                  <a:pt x="1341140" y="3303687"/>
                  <a:pt x="1336313" y="3305990"/>
                </a:cubicBezTo>
                <a:cubicBezTo>
                  <a:pt x="1336103" y="3306584"/>
                  <a:pt x="1335263" y="3308960"/>
                  <a:pt x="1333791" y="3313120"/>
                </a:cubicBezTo>
                <a:lnTo>
                  <a:pt x="1338619" y="3310816"/>
                </a:lnTo>
                <a:lnTo>
                  <a:pt x="1345749" y="3313338"/>
                </a:lnTo>
                <a:lnTo>
                  <a:pt x="1347010" y="3309774"/>
                </a:lnTo>
                <a:cubicBezTo>
                  <a:pt x="1348271" y="3306210"/>
                  <a:pt x="1348009" y="3304112"/>
                  <a:pt x="1346227" y="3303481"/>
                </a:cubicBezTo>
                <a:close/>
                <a:moveTo>
                  <a:pt x="3764278" y="3245532"/>
                </a:moveTo>
                <a:lnTo>
                  <a:pt x="3772226" y="3248426"/>
                </a:lnTo>
                <a:cubicBezTo>
                  <a:pt x="3778327" y="3251848"/>
                  <a:pt x="3781452" y="3254185"/>
                  <a:pt x="3781596" y="3255437"/>
                </a:cubicBezTo>
                <a:cubicBezTo>
                  <a:pt x="3781741" y="3256691"/>
                  <a:pt x="3778903" y="3256856"/>
                  <a:pt x="3773090" y="3255939"/>
                </a:cubicBezTo>
                <a:cubicBezTo>
                  <a:pt x="3771174" y="3255842"/>
                  <a:pt x="3769153" y="3254806"/>
                  <a:pt x="3767022" y="3252831"/>
                </a:cubicBezTo>
                <a:cubicBezTo>
                  <a:pt x="3764890" y="3250854"/>
                  <a:pt x="3762869" y="3249819"/>
                  <a:pt x="3760955" y="3249722"/>
                </a:cubicBezTo>
                <a:lnTo>
                  <a:pt x="3764711" y="3249290"/>
                </a:lnTo>
                <a:close/>
                <a:moveTo>
                  <a:pt x="1344663" y="3232160"/>
                </a:moveTo>
                <a:cubicBezTo>
                  <a:pt x="1343934" y="3231901"/>
                  <a:pt x="1340060" y="3233550"/>
                  <a:pt x="1333043" y="3237105"/>
                </a:cubicBezTo>
                <a:lnTo>
                  <a:pt x="1325739" y="3246592"/>
                </a:lnTo>
                <a:lnTo>
                  <a:pt x="1332757" y="3249075"/>
                </a:lnTo>
                <a:lnTo>
                  <a:pt x="1340061" y="3239588"/>
                </a:lnTo>
                <a:cubicBezTo>
                  <a:pt x="1343861" y="3234894"/>
                  <a:pt x="1345394" y="3232418"/>
                  <a:pt x="1344663" y="3232160"/>
                </a:cubicBezTo>
                <a:close/>
                <a:moveTo>
                  <a:pt x="1480059" y="3228480"/>
                </a:moveTo>
                <a:cubicBezTo>
                  <a:pt x="1472767" y="3232087"/>
                  <a:pt x="1467102" y="3236765"/>
                  <a:pt x="1463058" y="3242521"/>
                </a:cubicBezTo>
                <a:cubicBezTo>
                  <a:pt x="1459016" y="3248281"/>
                  <a:pt x="1456914" y="3254223"/>
                  <a:pt x="1456751" y="3260350"/>
                </a:cubicBezTo>
                <a:lnTo>
                  <a:pt x="1467447" y="3264133"/>
                </a:lnTo>
                <a:cubicBezTo>
                  <a:pt x="1497237" y="3259293"/>
                  <a:pt x="1505005" y="3248670"/>
                  <a:pt x="1490756" y="3232264"/>
                </a:cubicBezTo>
                <a:close/>
                <a:moveTo>
                  <a:pt x="2848623" y="3221734"/>
                </a:moveTo>
                <a:lnTo>
                  <a:pt x="2830724" y="3231244"/>
                </a:lnTo>
                <a:lnTo>
                  <a:pt x="2812664" y="3236889"/>
                </a:lnTo>
                <a:lnTo>
                  <a:pt x="2805312" y="3241062"/>
                </a:lnTo>
                <a:lnTo>
                  <a:pt x="2806942" y="3245621"/>
                </a:lnTo>
                <a:lnTo>
                  <a:pt x="2889673" y="3266286"/>
                </a:lnTo>
                <a:lnTo>
                  <a:pt x="2939295" y="3288136"/>
                </a:lnTo>
                <a:lnTo>
                  <a:pt x="2940782" y="3285386"/>
                </a:lnTo>
                <a:cubicBezTo>
                  <a:pt x="2941293" y="3281638"/>
                  <a:pt x="2940955" y="3278712"/>
                  <a:pt x="2939769" y="3276613"/>
                </a:cubicBezTo>
                <a:cubicBezTo>
                  <a:pt x="2938584" y="3274512"/>
                  <a:pt x="2937017" y="3273309"/>
                  <a:pt x="2935071" y="3273002"/>
                </a:cubicBezTo>
                <a:lnTo>
                  <a:pt x="2907520" y="3253351"/>
                </a:lnTo>
                <a:lnTo>
                  <a:pt x="2911256" y="3253940"/>
                </a:lnTo>
                <a:cubicBezTo>
                  <a:pt x="2896598" y="3249717"/>
                  <a:pt x="2882234" y="3243629"/>
                  <a:pt x="2868163" y="3235671"/>
                </a:cubicBezTo>
                <a:close/>
                <a:moveTo>
                  <a:pt x="2627182" y="3208465"/>
                </a:moveTo>
                <a:lnTo>
                  <a:pt x="2624464" y="3211103"/>
                </a:lnTo>
                <a:lnTo>
                  <a:pt x="2624897" y="3211129"/>
                </a:lnTo>
                <a:lnTo>
                  <a:pt x="2628703" y="3209284"/>
                </a:lnTo>
                <a:close/>
                <a:moveTo>
                  <a:pt x="2805508" y="3195676"/>
                </a:moveTo>
                <a:cubicBezTo>
                  <a:pt x="2802488" y="3195598"/>
                  <a:pt x="2799825" y="3196288"/>
                  <a:pt x="2797521" y="3197751"/>
                </a:cubicBezTo>
                <a:cubicBezTo>
                  <a:pt x="2793292" y="3200277"/>
                  <a:pt x="2792507" y="3205258"/>
                  <a:pt x="2795168" y="3212695"/>
                </a:cubicBezTo>
                <a:lnTo>
                  <a:pt x="2797360" y="3218823"/>
                </a:lnTo>
                <a:lnTo>
                  <a:pt x="2825918" y="3205742"/>
                </a:lnTo>
                <a:lnTo>
                  <a:pt x="2819727" y="3202687"/>
                </a:lnTo>
                <a:cubicBezTo>
                  <a:pt x="2817001" y="3200744"/>
                  <a:pt x="2814778" y="3198645"/>
                  <a:pt x="2813058" y="3196388"/>
                </a:cubicBezTo>
                <a:cubicBezTo>
                  <a:pt x="2811045" y="3195993"/>
                  <a:pt x="2808527" y="3195753"/>
                  <a:pt x="2805508" y="3195676"/>
                </a:cubicBezTo>
                <a:close/>
                <a:moveTo>
                  <a:pt x="1291472" y="3162032"/>
                </a:moveTo>
                <a:cubicBezTo>
                  <a:pt x="1292769" y="3164503"/>
                  <a:pt x="1293624" y="3166817"/>
                  <a:pt x="1294030" y="3168975"/>
                </a:cubicBezTo>
                <a:cubicBezTo>
                  <a:pt x="1294437" y="3171131"/>
                  <a:pt x="1293508" y="3172814"/>
                  <a:pt x="1291241" y="3174024"/>
                </a:cubicBezTo>
                <a:lnTo>
                  <a:pt x="1229139" y="3236189"/>
                </a:lnTo>
                <a:cubicBezTo>
                  <a:pt x="1226697" y="3241434"/>
                  <a:pt x="1222719" y="3244654"/>
                  <a:pt x="1217197" y="3245845"/>
                </a:cubicBezTo>
                <a:cubicBezTo>
                  <a:pt x="1211679" y="3247038"/>
                  <a:pt x="1208057" y="3246411"/>
                  <a:pt x="1206333" y="3243963"/>
                </a:cubicBezTo>
                <a:cubicBezTo>
                  <a:pt x="1205298" y="3241453"/>
                  <a:pt x="1205089" y="3238738"/>
                  <a:pt x="1205703" y="3235820"/>
                </a:cubicBezTo>
                <a:cubicBezTo>
                  <a:pt x="1206318" y="3232901"/>
                  <a:pt x="1207000" y="3230501"/>
                  <a:pt x="1207747" y="3228621"/>
                </a:cubicBezTo>
                <a:cubicBezTo>
                  <a:pt x="1210626" y="3225682"/>
                  <a:pt x="1214266" y="3222010"/>
                  <a:pt x="1218665" y="3217605"/>
                </a:cubicBezTo>
                <a:cubicBezTo>
                  <a:pt x="1223064" y="3213199"/>
                  <a:pt x="1229123" y="3208356"/>
                  <a:pt x="1236841" y="3203075"/>
                </a:cubicBezTo>
                <a:lnTo>
                  <a:pt x="1245237" y="3202018"/>
                </a:lnTo>
                <a:lnTo>
                  <a:pt x="1285377" y="3167926"/>
                </a:lnTo>
                <a:cubicBezTo>
                  <a:pt x="1285882" y="3166260"/>
                  <a:pt x="1286452" y="3165120"/>
                  <a:pt x="1287086" y="3164504"/>
                </a:cubicBezTo>
                <a:cubicBezTo>
                  <a:pt x="1287724" y="3163892"/>
                  <a:pt x="1289186" y="3163068"/>
                  <a:pt x="1291472" y="3162032"/>
                </a:cubicBezTo>
                <a:close/>
                <a:moveTo>
                  <a:pt x="2674092" y="3161303"/>
                </a:moveTo>
                <a:lnTo>
                  <a:pt x="2656406" y="3179285"/>
                </a:lnTo>
                <a:lnTo>
                  <a:pt x="2671729" y="3189562"/>
                </a:lnTo>
                <a:lnTo>
                  <a:pt x="2688984" y="3181805"/>
                </a:lnTo>
                <a:lnTo>
                  <a:pt x="2694831" y="3186362"/>
                </a:lnTo>
                <a:lnTo>
                  <a:pt x="2701442" y="3187309"/>
                </a:lnTo>
                <a:lnTo>
                  <a:pt x="2693162" y="3179436"/>
                </a:lnTo>
                <a:lnTo>
                  <a:pt x="2691890" y="3180499"/>
                </a:lnTo>
                <a:lnTo>
                  <a:pt x="2688984" y="3181805"/>
                </a:lnTo>
                <a:lnTo>
                  <a:pt x="2687755" y="3180848"/>
                </a:lnTo>
                <a:lnTo>
                  <a:pt x="2691114" y="3177489"/>
                </a:lnTo>
                <a:close/>
                <a:moveTo>
                  <a:pt x="3566093" y="3129980"/>
                </a:moveTo>
                <a:lnTo>
                  <a:pt x="3630975" y="3202795"/>
                </a:lnTo>
                <a:lnTo>
                  <a:pt x="3637709" y="3210942"/>
                </a:lnTo>
                <a:lnTo>
                  <a:pt x="3641787" y="3210606"/>
                </a:lnTo>
                <a:cubicBezTo>
                  <a:pt x="3646026" y="3208850"/>
                  <a:pt x="3649633" y="3205739"/>
                  <a:pt x="3652609" y="3201274"/>
                </a:cubicBezTo>
                <a:cubicBezTo>
                  <a:pt x="3658011" y="3198592"/>
                  <a:pt x="3662635" y="3197424"/>
                  <a:pt x="3666483" y="3197775"/>
                </a:cubicBezTo>
                <a:cubicBezTo>
                  <a:pt x="3670328" y="3198125"/>
                  <a:pt x="3673507" y="3200933"/>
                  <a:pt x="3676015" y="3206197"/>
                </a:cubicBezTo>
                <a:cubicBezTo>
                  <a:pt x="3690380" y="3231824"/>
                  <a:pt x="3711180" y="3247197"/>
                  <a:pt x="3738413" y="3252314"/>
                </a:cubicBezTo>
                <a:cubicBezTo>
                  <a:pt x="3773522" y="3259697"/>
                  <a:pt x="3809492" y="3274594"/>
                  <a:pt x="3846325" y="3297005"/>
                </a:cubicBezTo>
                <a:cubicBezTo>
                  <a:pt x="3854789" y="3303010"/>
                  <a:pt x="3863504" y="3307084"/>
                  <a:pt x="3872473" y="3309226"/>
                </a:cubicBezTo>
                <a:cubicBezTo>
                  <a:pt x="3881443" y="3311366"/>
                  <a:pt x="3890159" y="3315440"/>
                  <a:pt x="3898620" y="3321445"/>
                </a:cubicBezTo>
                <a:cubicBezTo>
                  <a:pt x="3909092" y="3327696"/>
                  <a:pt x="3919747" y="3333449"/>
                  <a:pt x="3930581" y="3338706"/>
                </a:cubicBezTo>
                <a:cubicBezTo>
                  <a:pt x="3941415" y="3343963"/>
                  <a:pt x="3951129" y="3349828"/>
                  <a:pt x="3959723" y="3356291"/>
                </a:cubicBezTo>
                <a:cubicBezTo>
                  <a:pt x="3974734" y="3370983"/>
                  <a:pt x="3989017" y="3379334"/>
                  <a:pt x="4002571" y="3381342"/>
                </a:cubicBezTo>
                <a:cubicBezTo>
                  <a:pt x="4016124" y="3383353"/>
                  <a:pt x="4029436" y="3383249"/>
                  <a:pt x="4042504" y="3381035"/>
                </a:cubicBezTo>
                <a:lnTo>
                  <a:pt x="4050018" y="3380170"/>
                </a:lnTo>
                <a:cubicBezTo>
                  <a:pt x="4049852" y="3373212"/>
                  <a:pt x="4048024" y="3368347"/>
                  <a:pt x="4044532" y="3365576"/>
                </a:cubicBezTo>
                <a:cubicBezTo>
                  <a:pt x="3999321" y="3336514"/>
                  <a:pt x="3953245" y="3299941"/>
                  <a:pt x="3906306" y="3255853"/>
                </a:cubicBezTo>
                <a:cubicBezTo>
                  <a:pt x="3897567" y="3246071"/>
                  <a:pt x="3889479" y="3241925"/>
                  <a:pt x="3882037" y="3243415"/>
                </a:cubicBezTo>
                <a:cubicBezTo>
                  <a:pt x="3859896" y="3232242"/>
                  <a:pt x="3837548" y="3221330"/>
                  <a:pt x="3814991" y="3210679"/>
                </a:cubicBezTo>
                <a:cubicBezTo>
                  <a:pt x="3792434" y="3200028"/>
                  <a:pt x="3769471" y="3192043"/>
                  <a:pt x="3746099" y="3186720"/>
                </a:cubicBezTo>
                <a:cubicBezTo>
                  <a:pt x="3700349" y="3180559"/>
                  <a:pt x="3655612" y="3166669"/>
                  <a:pt x="3611888" y="3145051"/>
                </a:cubicBezTo>
                <a:close/>
                <a:moveTo>
                  <a:pt x="1482530" y="3085430"/>
                </a:moveTo>
                <a:lnTo>
                  <a:pt x="1464479" y="3091095"/>
                </a:lnTo>
                <a:lnTo>
                  <a:pt x="1471609" y="3093616"/>
                </a:lnTo>
                <a:lnTo>
                  <a:pt x="1464287" y="3102982"/>
                </a:lnTo>
                <a:cubicBezTo>
                  <a:pt x="1472661" y="3101983"/>
                  <a:pt x="1477480" y="3099704"/>
                  <a:pt x="1478741" y="3096140"/>
                </a:cubicBezTo>
                <a:close/>
                <a:moveTo>
                  <a:pt x="3516732" y="3074584"/>
                </a:moveTo>
                <a:lnTo>
                  <a:pt x="3519868" y="3078102"/>
                </a:lnTo>
                <a:lnTo>
                  <a:pt x="3525230" y="3082749"/>
                </a:lnTo>
                <a:lnTo>
                  <a:pt x="3536960" y="3085147"/>
                </a:lnTo>
                <a:lnTo>
                  <a:pt x="3536110" y="3077752"/>
                </a:lnTo>
                <a:lnTo>
                  <a:pt x="3524380" y="3075354"/>
                </a:lnTo>
                <a:close/>
                <a:moveTo>
                  <a:pt x="1631988" y="3049878"/>
                </a:moveTo>
                <a:lnTo>
                  <a:pt x="1585200" y="3057409"/>
                </a:lnTo>
                <a:cubicBezTo>
                  <a:pt x="1579319" y="3057503"/>
                  <a:pt x="1572202" y="3059667"/>
                  <a:pt x="1563851" y="3063905"/>
                </a:cubicBezTo>
                <a:cubicBezTo>
                  <a:pt x="1555498" y="3068144"/>
                  <a:pt x="1545335" y="3073244"/>
                  <a:pt x="1533365" y="3079212"/>
                </a:cubicBezTo>
                <a:cubicBezTo>
                  <a:pt x="1524889" y="3086164"/>
                  <a:pt x="1520530" y="3092816"/>
                  <a:pt x="1520288" y="3099170"/>
                </a:cubicBezTo>
                <a:cubicBezTo>
                  <a:pt x="1520045" y="3105523"/>
                  <a:pt x="1523762" y="3112023"/>
                  <a:pt x="1531440" y="3118670"/>
                </a:cubicBezTo>
                <a:cubicBezTo>
                  <a:pt x="1541466" y="3126230"/>
                  <a:pt x="1544886" y="3135468"/>
                  <a:pt x="1541694" y="3146380"/>
                </a:cubicBezTo>
                <a:cubicBezTo>
                  <a:pt x="1537868" y="3151048"/>
                  <a:pt x="1534806" y="3154981"/>
                  <a:pt x="1532505" y="3158182"/>
                </a:cubicBezTo>
                <a:cubicBezTo>
                  <a:pt x="1530203" y="3161382"/>
                  <a:pt x="1529554" y="3164162"/>
                  <a:pt x="1530556" y="3166524"/>
                </a:cubicBezTo>
                <a:cubicBezTo>
                  <a:pt x="1525060" y="3172608"/>
                  <a:pt x="1526177" y="3177016"/>
                  <a:pt x="1533900" y="3179748"/>
                </a:cubicBezTo>
                <a:cubicBezTo>
                  <a:pt x="1537492" y="3180936"/>
                  <a:pt x="1540430" y="3181137"/>
                  <a:pt x="1542711" y="3180357"/>
                </a:cubicBezTo>
                <a:cubicBezTo>
                  <a:pt x="1544993" y="3179576"/>
                  <a:pt x="1546463" y="3178255"/>
                  <a:pt x="1547120" y="3176398"/>
                </a:cubicBezTo>
                <a:lnTo>
                  <a:pt x="1571477" y="3152903"/>
                </a:lnTo>
                <a:lnTo>
                  <a:pt x="1570215" y="3156470"/>
                </a:lnTo>
                <a:cubicBezTo>
                  <a:pt x="1583875" y="3129190"/>
                  <a:pt x="1604667" y="3104435"/>
                  <a:pt x="1632587" y="3082201"/>
                </a:cubicBezTo>
                <a:cubicBezTo>
                  <a:pt x="1633346" y="3080295"/>
                  <a:pt x="1634929" y="3078179"/>
                  <a:pt x="1637337" y="3075852"/>
                </a:cubicBezTo>
                <a:cubicBezTo>
                  <a:pt x="1639746" y="3073528"/>
                  <a:pt x="1642217" y="3071727"/>
                  <a:pt x="1644749" y="3070448"/>
                </a:cubicBezTo>
                <a:cubicBezTo>
                  <a:pt x="1645506" y="3068541"/>
                  <a:pt x="1646201" y="3066110"/>
                  <a:pt x="1646830" y="3063155"/>
                </a:cubicBezTo>
                <a:cubicBezTo>
                  <a:pt x="1647459" y="3060201"/>
                  <a:pt x="1647268" y="3057455"/>
                  <a:pt x="1646249" y="3054923"/>
                </a:cubicBezTo>
                <a:cubicBezTo>
                  <a:pt x="1644540" y="3050304"/>
                  <a:pt x="1639786" y="3048622"/>
                  <a:pt x="1631988" y="3049878"/>
                </a:cubicBezTo>
                <a:close/>
                <a:moveTo>
                  <a:pt x="3588146" y="3037869"/>
                </a:moveTo>
                <a:lnTo>
                  <a:pt x="3584391" y="3038300"/>
                </a:lnTo>
                <a:cubicBezTo>
                  <a:pt x="3576878" y="3039164"/>
                  <a:pt x="3577310" y="3042921"/>
                  <a:pt x="3585687" y="3049572"/>
                </a:cubicBezTo>
                <a:cubicBezTo>
                  <a:pt x="3586313" y="3049499"/>
                  <a:pt x="3588817" y="3049212"/>
                  <a:pt x="3593200" y="3048708"/>
                </a:cubicBezTo>
                <a:lnTo>
                  <a:pt x="3589010" y="3045382"/>
                </a:lnTo>
                <a:close/>
                <a:moveTo>
                  <a:pt x="3240217" y="3034410"/>
                </a:moveTo>
                <a:cubicBezTo>
                  <a:pt x="3235171" y="3038082"/>
                  <a:pt x="3232290" y="3040179"/>
                  <a:pt x="3231570" y="3040704"/>
                </a:cubicBezTo>
                <a:lnTo>
                  <a:pt x="3230394" y="3048175"/>
                </a:lnTo>
                <a:lnTo>
                  <a:pt x="3278194" y="3109296"/>
                </a:lnTo>
                <a:cubicBezTo>
                  <a:pt x="3277669" y="3108576"/>
                  <a:pt x="3282454" y="3110605"/>
                  <a:pt x="3292547" y="3115382"/>
                </a:cubicBezTo>
                <a:cubicBezTo>
                  <a:pt x="3298289" y="3114374"/>
                  <a:pt x="3300910" y="3111916"/>
                  <a:pt x="3300407" y="3108008"/>
                </a:cubicBezTo>
                <a:lnTo>
                  <a:pt x="3299075" y="3105426"/>
                </a:lnTo>
                <a:lnTo>
                  <a:pt x="3283056" y="3099111"/>
                </a:lnTo>
                <a:cubicBezTo>
                  <a:pt x="3278312" y="3096483"/>
                  <a:pt x="3275232" y="3091763"/>
                  <a:pt x="3273815" y="3084946"/>
                </a:cubicBezTo>
                <a:cubicBezTo>
                  <a:pt x="3274441" y="3084873"/>
                  <a:pt x="3276944" y="3084586"/>
                  <a:pt x="3281328" y="3084082"/>
                </a:cubicBezTo>
                <a:lnTo>
                  <a:pt x="3285451" y="3084093"/>
                </a:lnTo>
                <a:lnTo>
                  <a:pt x="3269006" y="3064304"/>
                </a:lnTo>
                <a:cubicBezTo>
                  <a:pt x="3261266" y="3054711"/>
                  <a:pt x="3251473" y="3045992"/>
                  <a:pt x="3239628" y="3038146"/>
                </a:cubicBezTo>
                <a:close/>
                <a:moveTo>
                  <a:pt x="1417333" y="3005683"/>
                </a:moveTo>
                <a:lnTo>
                  <a:pt x="1380533" y="3010239"/>
                </a:lnTo>
                <a:lnTo>
                  <a:pt x="1365750" y="3028599"/>
                </a:lnTo>
                <a:cubicBezTo>
                  <a:pt x="1362931" y="3038464"/>
                  <a:pt x="1361157" y="3048199"/>
                  <a:pt x="1360433" y="3057803"/>
                </a:cubicBezTo>
                <a:lnTo>
                  <a:pt x="1367563" y="3060326"/>
                </a:lnTo>
                <a:cubicBezTo>
                  <a:pt x="1371933" y="3061202"/>
                  <a:pt x="1375149" y="3059667"/>
                  <a:pt x="1377214" y="3055718"/>
                </a:cubicBezTo>
                <a:lnTo>
                  <a:pt x="1424653" y="3012331"/>
                </a:lnTo>
                <a:cubicBezTo>
                  <a:pt x="1429097" y="3009223"/>
                  <a:pt x="1434689" y="3008527"/>
                  <a:pt x="1441437" y="3010246"/>
                </a:cubicBezTo>
                <a:cubicBezTo>
                  <a:pt x="1441227" y="3010840"/>
                  <a:pt x="1440386" y="3013216"/>
                  <a:pt x="1438915" y="3017376"/>
                </a:cubicBezTo>
                <a:cubicBezTo>
                  <a:pt x="1432389" y="3047157"/>
                  <a:pt x="1410345" y="3075459"/>
                  <a:pt x="1372777" y="3102282"/>
                </a:cubicBezTo>
                <a:cubicBezTo>
                  <a:pt x="1371306" y="3106442"/>
                  <a:pt x="1366899" y="3107556"/>
                  <a:pt x="1359558" y="3105630"/>
                </a:cubicBezTo>
                <a:lnTo>
                  <a:pt x="1328517" y="3102672"/>
                </a:lnTo>
                <a:cubicBezTo>
                  <a:pt x="1322486" y="3102710"/>
                  <a:pt x="1317188" y="3103509"/>
                  <a:pt x="1312624" y="3105072"/>
                </a:cubicBezTo>
                <a:cubicBezTo>
                  <a:pt x="1308062" y="3106633"/>
                  <a:pt x="1304546" y="3108064"/>
                  <a:pt x="1302081" y="3109363"/>
                </a:cubicBezTo>
                <a:cubicBezTo>
                  <a:pt x="1299722" y="3110367"/>
                  <a:pt x="1297202" y="3111816"/>
                  <a:pt x="1294527" y="3113711"/>
                </a:cubicBezTo>
                <a:cubicBezTo>
                  <a:pt x="1291850" y="3115607"/>
                  <a:pt x="1288701" y="3118836"/>
                  <a:pt x="1285080" y="3123405"/>
                </a:cubicBezTo>
                <a:cubicBezTo>
                  <a:pt x="1272673" y="3140996"/>
                  <a:pt x="1257438" y="3153824"/>
                  <a:pt x="1239378" y="3161891"/>
                </a:cubicBezTo>
                <a:cubicBezTo>
                  <a:pt x="1221313" y="3169958"/>
                  <a:pt x="1201154" y="3174026"/>
                  <a:pt x="1178904" y="3174092"/>
                </a:cubicBezTo>
                <a:cubicBezTo>
                  <a:pt x="1182467" y="3175353"/>
                  <a:pt x="1177642" y="3177658"/>
                  <a:pt x="1164424" y="3181004"/>
                </a:cubicBezTo>
                <a:lnTo>
                  <a:pt x="1175120" y="3184788"/>
                </a:lnTo>
                <a:cubicBezTo>
                  <a:pt x="1180187" y="3188417"/>
                  <a:pt x="1185411" y="3191605"/>
                  <a:pt x="1190793" y="3194345"/>
                </a:cubicBezTo>
                <a:cubicBezTo>
                  <a:pt x="1196175" y="3197083"/>
                  <a:pt x="1199616" y="3199637"/>
                  <a:pt x="1201119" y="3202007"/>
                </a:cubicBezTo>
                <a:cubicBezTo>
                  <a:pt x="1210343" y="3209950"/>
                  <a:pt x="1211804" y="3217153"/>
                  <a:pt x="1205509" y="3223615"/>
                </a:cubicBezTo>
                <a:lnTo>
                  <a:pt x="1172329" y="3272047"/>
                </a:lnTo>
                <a:cubicBezTo>
                  <a:pt x="1165786" y="3281098"/>
                  <a:pt x="1165220" y="3290256"/>
                  <a:pt x="1170631" y="3299524"/>
                </a:cubicBezTo>
                <a:cubicBezTo>
                  <a:pt x="1170670" y="3305556"/>
                  <a:pt x="1169690" y="3310223"/>
                  <a:pt x="1167686" y="3313527"/>
                </a:cubicBezTo>
                <a:cubicBezTo>
                  <a:pt x="1165682" y="3316828"/>
                  <a:pt x="1161764" y="3318451"/>
                  <a:pt x="1155934" y="3318393"/>
                </a:cubicBezTo>
                <a:cubicBezTo>
                  <a:pt x="1126602" y="3320051"/>
                  <a:pt x="1103659" y="3331991"/>
                  <a:pt x="1087107" y="3354214"/>
                </a:cubicBezTo>
                <a:cubicBezTo>
                  <a:pt x="1065061" y="3382517"/>
                  <a:pt x="1035885" y="3408297"/>
                  <a:pt x="999579" y="3431553"/>
                </a:cubicBezTo>
                <a:cubicBezTo>
                  <a:pt x="990469" y="3436521"/>
                  <a:pt x="982982" y="3442564"/>
                  <a:pt x="977120" y="3449682"/>
                </a:cubicBezTo>
                <a:cubicBezTo>
                  <a:pt x="971259" y="3456802"/>
                  <a:pt x="963774" y="3462845"/>
                  <a:pt x="954663" y="3467811"/>
                </a:cubicBezTo>
                <a:cubicBezTo>
                  <a:pt x="944450" y="3474476"/>
                  <a:pt x="934603" y="3481524"/>
                  <a:pt x="925124" y="3488950"/>
                </a:cubicBezTo>
                <a:cubicBezTo>
                  <a:pt x="915645" y="3496376"/>
                  <a:pt x="906111" y="3502530"/>
                  <a:pt x="896531" y="3507415"/>
                </a:cubicBezTo>
                <a:cubicBezTo>
                  <a:pt x="876741" y="3514453"/>
                  <a:pt x="862968" y="3523619"/>
                  <a:pt x="855214" y="3534916"/>
                </a:cubicBezTo>
                <a:cubicBezTo>
                  <a:pt x="847458" y="3546211"/>
                  <a:pt x="841707" y="3558217"/>
                  <a:pt x="837960" y="3570932"/>
                </a:cubicBezTo>
                <a:lnTo>
                  <a:pt x="835438" y="3578061"/>
                </a:lnTo>
                <a:cubicBezTo>
                  <a:pt x="841763" y="3580968"/>
                  <a:pt x="846937" y="3581462"/>
                  <a:pt x="850958" y="3579540"/>
                </a:cubicBezTo>
                <a:cubicBezTo>
                  <a:pt x="896918" y="3551676"/>
                  <a:pt x="950006" y="3526332"/>
                  <a:pt x="1010225" y="3503512"/>
                </a:cubicBezTo>
                <a:cubicBezTo>
                  <a:pt x="1022849" y="3499954"/>
                  <a:pt x="1030124" y="3494505"/>
                  <a:pt x="1032053" y="3487165"/>
                </a:cubicBezTo>
                <a:cubicBezTo>
                  <a:pt x="1051811" y="3472176"/>
                  <a:pt x="1071426" y="3456886"/>
                  <a:pt x="1090898" y="3441295"/>
                </a:cubicBezTo>
                <a:cubicBezTo>
                  <a:pt x="1110370" y="3425704"/>
                  <a:pt x="1127625" y="3408577"/>
                  <a:pt x="1142668" y="3389914"/>
                </a:cubicBezTo>
                <a:cubicBezTo>
                  <a:pt x="1168287" y="3351512"/>
                  <a:pt x="1200405" y="3317412"/>
                  <a:pt x="1239023" y="3287619"/>
                </a:cubicBezTo>
                <a:cubicBezTo>
                  <a:pt x="1259253" y="3268701"/>
                  <a:pt x="1278146" y="3249312"/>
                  <a:pt x="1295701" y="3229448"/>
                </a:cubicBezTo>
                <a:cubicBezTo>
                  <a:pt x="1313257" y="3209588"/>
                  <a:pt x="1332150" y="3190198"/>
                  <a:pt x="1352381" y="3171281"/>
                </a:cubicBezTo>
                <a:lnTo>
                  <a:pt x="1476651" y="3046770"/>
                </a:lnTo>
                <a:lnTo>
                  <a:pt x="1494914" y="3029163"/>
                </a:lnTo>
                <a:lnTo>
                  <a:pt x="1514126" y="3007593"/>
                </a:lnTo>
                <a:lnTo>
                  <a:pt x="1489598" y="3007062"/>
                </a:lnTo>
                <a:close/>
                <a:moveTo>
                  <a:pt x="1680883" y="2957447"/>
                </a:moveTo>
                <a:lnTo>
                  <a:pt x="1656901" y="2957812"/>
                </a:lnTo>
                <a:lnTo>
                  <a:pt x="1653806" y="2965526"/>
                </a:lnTo>
                <a:cubicBezTo>
                  <a:pt x="1651445" y="2966533"/>
                  <a:pt x="1650131" y="2967406"/>
                  <a:pt x="1649868" y="2968149"/>
                </a:cubicBezTo>
                <a:cubicBezTo>
                  <a:pt x="1649605" y="2968893"/>
                  <a:pt x="1650077" y="2970400"/>
                  <a:pt x="1651281" y="2972665"/>
                </a:cubicBezTo>
                <a:cubicBezTo>
                  <a:pt x="1653088" y="2973222"/>
                  <a:pt x="1655135" y="2973109"/>
                  <a:pt x="1657417" y="2972325"/>
                </a:cubicBezTo>
                <a:cubicBezTo>
                  <a:pt x="1659698" y="2971544"/>
                  <a:pt x="1662062" y="2970538"/>
                  <a:pt x="1664502" y="2969309"/>
                </a:cubicBezTo>
                <a:close/>
                <a:moveTo>
                  <a:pt x="1585708" y="2953500"/>
                </a:moveTo>
                <a:lnTo>
                  <a:pt x="1581519" y="2957263"/>
                </a:lnTo>
                <a:cubicBezTo>
                  <a:pt x="1581019" y="2958677"/>
                  <a:pt x="1581648" y="2959734"/>
                  <a:pt x="1583403" y="2960440"/>
                </a:cubicBezTo>
                <a:cubicBezTo>
                  <a:pt x="1583505" y="2960391"/>
                  <a:pt x="1584509" y="2959912"/>
                  <a:pt x="1586422" y="2958997"/>
                </a:cubicBezTo>
                <a:cubicBezTo>
                  <a:pt x="1588330" y="2958084"/>
                  <a:pt x="1590542" y="2957029"/>
                  <a:pt x="1593059" y="2955827"/>
                </a:cubicBezTo>
                <a:lnTo>
                  <a:pt x="1594491" y="2954618"/>
                </a:lnTo>
                <a:close/>
                <a:moveTo>
                  <a:pt x="1487322" y="2945224"/>
                </a:moveTo>
                <a:lnTo>
                  <a:pt x="1481818" y="2951718"/>
                </a:lnTo>
                <a:lnTo>
                  <a:pt x="1490822" y="2954545"/>
                </a:lnTo>
                <a:cubicBezTo>
                  <a:pt x="1498189" y="2957584"/>
                  <a:pt x="1505789" y="2959461"/>
                  <a:pt x="1513620" y="2960179"/>
                </a:cubicBezTo>
                <a:lnTo>
                  <a:pt x="1552269" y="2964772"/>
                </a:lnTo>
                <a:lnTo>
                  <a:pt x="1564690" y="2950827"/>
                </a:lnTo>
                <a:lnTo>
                  <a:pt x="1543424" y="2948122"/>
                </a:lnTo>
                <a:close/>
                <a:moveTo>
                  <a:pt x="3467727" y="2929904"/>
                </a:moveTo>
                <a:cubicBezTo>
                  <a:pt x="3461249" y="2928745"/>
                  <a:pt x="3455889" y="2933168"/>
                  <a:pt x="3451646" y="2943171"/>
                </a:cubicBezTo>
                <a:lnTo>
                  <a:pt x="3452942" y="2954442"/>
                </a:lnTo>
                <a:cubicBezTo>
                  <a:pt x="3459383" y="2959411"/>
                  <a:pt x="3466075" y="2962447"/>
                  <a:pt x="3473022" y="2963553"/>
                </a:cubicBezTo>
                <a:cubicBezTo>
                  <a:pt x="3479970" y="2964657"/>
                  <a:pt x="3486232" y="2963937"/>
                  <a:pt x="3491808" y="2961394"/>
                </a:cubicBezTo>
                <a:lnTo>
                  <a:pt x="3490512" y="2950123"/>
                </a:lnTo>
                <a:cubicBezTo>
                  <a:pt x="3481799" y="2937802"/>
                  <a:pt x="3474204" y="2931063"/>
                  <a:pt x="3467727" y="2929904"/>
                </a:cubicBezTo>
                <a:close/>
                <a:moveTo>
                  <a:pt x="1653876" y="2901621"/>
                </a:moveTo>
                <a:lnTo>
                  <a:pt x="1633442" y="2902212"/>
                </a:lnTo>
                <a:lnTo>
                  <a:pt x="1616506" y="2919776"/>
                </a:lnTo>
                <a:lnTo>
                  <a:pt x="1633729" y="2921496"/>
                </a:lnTo>
                <a:lnTo>
                  <a:pt x="1646673" y="2910569"/>
                </a:lnTo>
                <a:close/>
                <a:moveTo>
                  <a:pt x="1723000" y="2900721"/>
                </a:moveTo>
                <a:lnTo>
                  <a:pt x="1708479" y="2900891"/>
                </a:lnTo>
                <a:lnTo>
                  <a:pt x="1683452" y="2926462"/>
                </a:lnTo>
                <a:lnTo>
                  <a:pt x="1692272" y="2927343"/>
                </a:lnTo>
                <a:lnTo>
                  <a:pt x="1716210" y="2929057"/>
                </a:lnTo>
                <a:lnTo>
                  <a:pt x="1738465" y="2907106"/>
                </a:lnTo>
                <a:lnTo>
                  <a:pt x="1742609" y="2902344"/>
                </a:lnTo>
                <a:close/>
                <a:moveTo>
                  <a:pt x="1517379" y="2892062"/>
                </a:moveTo>
                <a:cubicBezTo>
                  <a:pt x="1504047" y="2890868"/>
                  <a:pt x="1490571" y="2892344"/>
                  <a:pt x="1476944" y="2896492"/>
                </a:cubicBezTo>
                <a:cubicBezTo>
                  <a:pt x="1472969" y="2897719"/>
                  <a:pt x="1470644" y="2899376"/>
                  <a:pt x="1469970" y="2901458"/>
                </a:cubicBezTo>
                <a:cubicBezTo>
                  <a:pt x="1469299" y="2903542"/>
                  <a:pt x="1469646" y="2905347"/>
                  <a:pt x="1471012" y="2906875"/>
                </a:cubicBezTo>
                <a:cubicBezTo>
                  <a:pt x="1472437" y="2908351"/>
                  <a:pt x="1474707" y="2909708"/>
                  <a:pt x="1477821" y="2910943"/>
                </a:cubicBezTo>
                <a:cubicBezTo>
                  <a:pt x="1480936" y="2912178"/>
                  <a:pt x="1483908" y="2912903"/>
                  <a:pt x="1486743" y="2913118"/>
                </a:cubicBezTo>
                <a:lnTo>
                  <a:pt x="1534824" y="2915820"/>
                </a:lnTo>
                <a:lnTo>
                  <a:pt x="1593931" y="2918651"/>
                </a:lnTo>
                <a:lnTo>
                  <a:pt x="1608958" y="2902433"/>
                </a:lnTo>
                <a:lnTo>
                  <a:pt x="1557372" y="2895650"/>
                </a:lnTo>
                <a:cubicBezTo>
                  <a:pt x="1544041" y="2894454"/>
                  <a:pt x="1530710" y="2893260"/>
                  <a:pt x="1517379" y="2892062"/>
                </a:cubicBezTo>
                <a:close/>
                <a:moveTo>
                  <a:pt x="1216737" y="2855172"/>
                </a:moveTo>
                <a:cubicBezTo>
                  <a:pt x="1217628" y="2855221"/>
                  <a:pt x="1213028" y="2857644"/>
                  <a:pt x="1202944" y="2862439"/>
                </a:cubicBezTo>
                <a:cubicBezTo>
                  <a:pt x="1200094" y="2867524"/>
                  <a:pt x="1200338" y="2871109"/>
                  <a:pt x="1203684" y="2873192"/>
                </a:cubicBezTo>
                <a:cubicBezTo>
                  <a:pt x="1207026" y="2875274"/>
                  <a:pt x="1212763" y="2876488"/>
                  <a:pt x="1220887" y="2876828"/>
                </a:cubicBezTo>
                <a:cubicBezTo>
                  <a:pt x="1232901" y="2876548"/>
                  <a:pt x="1245069" y="2876446"/>
                  <a:pt x="1257396" y="2876516"/>
                </a:cubicBezTo>
                <a:cubicBezTo>
                  <a:pt x="1269722" y="2876590"/>
                  <a:pt x="1282670" y="2874521"/>
                  <a:pt x="1296238" y="2870310"/>
                </a:cubicBezTo>
                <a:lnTo>
                  <a:pt x="1298759" y="2873129"/>
                </a:lnTo>
                <a:cubicBezTo>
                  <a:pt x="1299107" y="2866898"/>
                  <a:pt x="1299305" y="2863340"/>
                  <a:pt x="1299355" y="2862450"/>
                </a:cubicBezTo>
                <a:lnTo>
                  <a:pt x="1294312" y="2856814"/>
                </a:lnTo>
                <a:close/>
                <a:moveTo>
                  <a:pt x="1770494" y="2837531"/>
                </a:moveTo>
                <a:lnTo>
                  <a:pt x="1748609" y="2859890"/>
                </a:lnTo>
                <a:lnTo>
                  <a:pt x="1754635" y="2861091"/>
                </a:lnTo>
                <a:cubicBezTo>
                  <a:pt x="1757878" y="2859036"/>
                  <a:pt x="1762382" y="2858388"/>
                  <a:pt x="1768147" y="2859152"/>
                </a:cubicBezTo>
                <a:cubicBezTo>
                  <a:pt x="1772171" y="2858088"/>
                  <a:pt x="1775038" y="2856795"/>
                  <a:pt x="1776744" y="2855268"/>
                </a:cubicBezTo>
                <a:cubicBezTo>
                  <a:pt x="1778449" y="2853743"/>
                  <a:pt x="1779347" y="2851670"/>
                  <a:pt x="1779439" y="2849051"/>
                </a:cubicBezTo>
                <a:cubicBezTo>
                  <a:pt x="1783033" y="2844780"/>
                  <a:pt x="1782576" y="2840959"/>
                  <a:pt x="1778077" y="2837586"/>
                </a:cubicBezTo>
                <a:close/>
                <a:moveTo>
                  <a:pt x="1727460" y="2802676"/>
                </a:moveTo>
                <a:cubicBezTo>
                  <a:pt x="1727359" y="2802725"/>
                  <a:pt x="1726354" y="2803204"/>
                  <a:pt x="1724443" y="2804117"/>
                </a:cubicBezTo>
                <a:cubicBezTo>
                  <a:pt x="1722531" y="2805029"/>
                  <a:pt x="1720319" y="2806087"/>
                  <a:pt x="1717804" y="2807289"/>
                </a:cubicBezTo>
                <a:lnTo>
                  <a:pt x="1683078" y="2847636"/>
                </a:lnTo>
                <a:lnTo>
                  <a:pt x="1691723" y="2848316"/>
                </a:lnTo>
                <a:lnTo>
                  <a:pt x="1694664" y="2855121"/>
                </a:lnTo>
                <a:lnTo>
                  <a:pt x="1695702" y="2855900"/>
                </a:lnTo>
                <a:lnTo>
                  <a:pt x="1703655" y="2846837"/>
                </a:lnTo>
                <a:lnTo>
                  <a:pt x="1694901" y="2848567"/>
                </a:lnTo>
                <a:lnTo>
                  <a:pt x="1691723" y="2848316"/>
                </a:lnTo>
                <a:lnTo>
                  <a:pt x="1691106" y="2846885"/>
                </a:lnTo>
                <a:cubicBezTo>
                  <a:pt x="1694042" y="2844367"/>
                  <a:pt x="1697904" y="2843237"/>
                  <a:pt x="1702690" y="2843500"/>
                </a:cubicBezTo>
                <a:lnTo>
                  <a:pt x="1705728" y="2844474"/>
                </a:lnTo>
                <a:lnTo>
                  <a:pt x="1710643" y="2838874"/>
                </a:lnTo>
                <a:cubicBezTo>
                  <a:pt x="1718699" y="2831687"/>
                  <a:pt x="1725419" y="2824031"/>
                  <a:pt x="1730804" y="2815900"/>
                </a:cubicBezTo>
                <a:cubicBezTo>
                  <a:pt x="1730211" y="2815689"/>
                  <a:pt x="1729094" y="2811283"/>
                  <a:pt x="1727460" y="2802676"/>
                </a:cubicBezTo>
                <a:close/>
                <a:moveTo>
                  <a:pt x="1847429" y="2791549"/>
                </a:moveTo>
                <a:lnTo>
                  <a:pt x="1813198" y="2793900"/>
                </a:lnTo>
                <a:lnTo>
                  <a:pt x="1776465" y="2831429"/>
                </a:lnTo>
                <a:lnTo>
                  <a:pt x="1783197" y="2830467"/>
                </a:lnTo>
                <a:lnTo>
                  <a:pt x="1801737" y="2834180"/>
                </a:lnTo>
                <a:lnTo>
                  <a:pt x="1817625" y="2836882"/>
                </a:lnTo>
                <a:lnTo>
                  <a:pt x="1827913" y="2827786"/>
                </a:lnTo>
                <a:cubicBezTo>
                  <a:pt x="1836119" y="2817048"/>
                  <a:pt x="1842408" y="2805383"/>
                  <a:pt x="1846782" y="2792788"/>
                </a:cubicBezTo>
                <a:close/>
                <a:moveTo>
                  <a:pt x="1458273" y="2790229"/>
                </a:moveTo>
                <a:lnTo>
                  <a:pt x="1457329" y="2790901"/>
                </a:lnTo>
                <a:lnTo>
                  <a:pt x="1457372" y="2791124"/>
                </a:lnTo>
                <a:close/>
                <a:moveTo>
                  <a:pt x="1965426" y="2773808"/>
                </a:moveTo>
                <a:lnTo>
                  <a:pt x="1953419" y="2776194"/>
                </a:lnTo>
                <a:lnTo>
                  <a:pt x="1960815" y="2777813"/>
                </a:lnTo>
                <a:close/>
                <a:moveTo>
                  <a:pt x="1625809" y="2771116"/>
                </a:moveTo>
                <a:cubicBezTo>
                  <a:pt x="1633149" y="2773044"/>
                  <a:pt x="1636294" y="2775493"/>
                  <a:pt x="1635243" y="2778465"/>
                </a:cubicBezTo>
                <a:cubicBezTo>
                  <a:pt x="1637756" y="2782698"/>
                  <a:pt x="1636074" y="2787449"/>
                  <a:pt x="1630199" y="2792725"/>
                </a:cubicBezTo>
                <a:cubicBezTo>
                  <a:pt x="1626349" y="2797464"/>
                  <a:pt x="1622764" y="2800039"/>
                  <a:pt x="1619441" y="2800452"/>
                </a:cubicBezTo>
                <a:cubicBezTo>
                  <a:pt x="1616121" y="2800866"/>
                  <a:pt x="1614110" y="2798984"/>
                  <a:pt x="1613415" y="2794810"/>
                </a:cubicBezTo>
                <a:lnTo>
                  <a:pt x="1618460" y="2780550"/>
                </a:lnTo>
                <a:lnTo>
                  <a:pt x="1619720" y="2776986"/>
                </a:lnTo>
                <a:close/>
                <a:moveTo>
                  <a:pt x="1667251" y="2760407"/>
                </a:moveTo>
                <a:cubicBezTo>
                  <a:pt x="1641962" y="2757661"/>
                  <a:pt x="1615744" y="2759550"/>
                  <a:pt x="1588600" y="2766073"/>
                </a:cubicBezTo>
                <a:cubicBezTo>
                  <a:pt x="1583218" y="2768561"/>
                  <a:pt x="1578224" y="2770069"/>
                  <a:pt x="1573619" y="2770594"/>
                </a:cubicBezTo>
                <a:cubicBezTo>
                  <a:pt x="1569016" y="2771119"/>
                  <a:pt x="1564169" y="2769957"/>
                  <a:pt x="1559084" y="2767107"/>
                </a:cubicBezTo>
                <a:lnTo>
                  <a:pt x="1547284" y="2766303"/>
                </a:lnTo>
                <a:lnTo>
                  <a:pt x="1543154" y="2777979"/>
                </a:lnTo>
                <a:cubicBezTo>
                  <a:pt x="1539362" y="2782561"/>
                  <a:pt x="1535989" y="2784537"/>
                  <a:pt x="1533035" y="2783909"/>
                </a:cubicBezTo>
                <a:cubicBezTo>
                  <a:pt x="1530082" y="2783282"/>
                  <a:pt x="1528283" y="2780813"/>
                  <a:pt x="1527634" y="2776499"/>
                </a:cubicBezTo>
                <a:lnTo>
                  <a:pt x="1531570" y="2765374"/>
                </a:lnTo>
                <a:lnTo>
                  <a:pt x="1510729" y="2769771"/>
                </a:lnTo>
                <a:lnTo>
                  <a:pt x="1499502" y="2773680"/>
                </a:lnTo>
                <a:lnTo>
                  <a:pt x="1500760" y="2774512"/>
                </a:lnTo>
                <a:cubicBezTo>
                  <a:pt x="1504764" y="2783033"/>
                  <a:pt x="1507235" y="2791637"/>
                  <a:pt x="1508172" y="2800325"/>
                </a:cubicBezTo>
                <a:lnTo>
                  <a:pt x="1507431" y="2811210"/>
                </a:lnTo>
                <a:lnTo>
                  <a:pt x="1540390" y="2814272"/>
                </a:lnTo>
                <a:cubicBezTo>
                  <a:pt x="1554984" y="2813690"/>
                  <a:pt x="1567956" y="2815194"/>
                  <a:pt x="1579306" y="2818782"/>
                </a:cubicBezTo>
                <a:cubicBezTo>
                  <a:pt x="1590654" y="2822372"/>
                  <a:pt x="1601365" y="2828435"/>
                  <a:pt x="1611435" y="2836974"/>
                </a:cubicBezTo>
                <a:cubicBezTo>
                  <a:pt x="1616055" y="2842989"/>
                  <a:pt x="1624760" y="2845350"/>
                  <a:pt x="1637553" y="2844052"/>
                </a:cubicBezTo>
                <a:lnTo>
                  <a:pt x="1661319" y="2845923"/>
                </a:lnTo>
                <a:lnTo>
                  <a:pt x="1665697" y="2841197"/>
                </a:lnTo>
                <a:cubicBezTo>
                  <a:pt x="1679795" y="2824260"/>
                  <a:pt x="1694403" y="2808003"/>
                  <a:pt x="1709522" y="2792432"/>
                </a:cubicBezTo>
                <a:lnTo>
                  <a:pt x="1723956" y="2777590"/>
                </a:lnTo>
                <a:close/>
                <a:moveTo>
                  <a:pt x="3601029" y="2620129"/>
                </a:moveTo>
                <a:lnTo>
                  <a:pt x="3601182" y="2621462"/>
                </a:lnTo>
                <a:lnTo>
                  <a:pt x="3663581" y="2667580"/>
                </a:lnTo>
                <a:cubicBezTo>
                  <a:pt x="3662882" y="2667027"/>
                  <a:pt x="3668036" y="2667702"/>
                  <a:pt x="3679039" y="2669609"/>
                </a:cubicBezTo>
                <a:cubicBezTo>
                  <a:pt x="3684302" y="2667101"/>
                  <a:pt x="3686171" y="2664032"/>
                  <a:pt x="3684642" y="2660401"/>
                </a:cubicBezTo>
                <a:cubicBezTo>
                  <a:pt x="3683115" y="2656771"/>
                  <a:pt x="3679132" y="2652468"/>
                  <a:pt x="3672692" y="2647500"/>
                </a:cubicBezTo>
                <a:cubicBezTo>
                  <a:pt x="3662721" y="2640795"/>
                  <a:pt x="3652725" y="2633854"/>
                  <a:pt x="3642701" y="2626682"/>
                </a:cubicBezTo>
                <a:lnTo>
                  <a:pt x="3634166" y="2622486"/>
                </a:lnTo>
                <a:close/>
                <a:moveTo>
                  <a:pt x="3792205" y="2510430"/>
                </a:moveTo>
                <a:lnTo>
                  <a:pt x="3798306" y="2515054"/>
                </a:lnTo>
                <a:lnTo>
                  <a:pt x="3815964" y="2526430"/>
                </a:lnTo>
                <a:lnTo>
                  <a:pt x="3839873" y="2535973"/>
                </a:lnTo>
                <a:cubicBezTo>
                  <a:pt x="3847903" y="2537959"/>
                  <a:pt x="3855310" y="2538474"/>
                  <a:pt x="3862094" y="2537521"/>
                </a:cubicBezTo>
                <a:cubicBezTo>
                  <a:pt x="3875664" y="2535616"/>
                  <a:pt x="3888403" y="2531750"/>
                  <a:pt x="3900311" y="2525930"/>
                </a:cubicBezTo>
                <a:lnTo>
                  <a:pt x="3907273" y="2522977"/>
                </a:lnTo>
                <a:lnTo>
                  <a:pt x="3906337" y="2521735"/>
                </a:lnTo>
                <a:lnTo>
                  <a:pt x="3889097" y="2520087"/>
                </a:lnTo>
                <a:close/>
                <a:moveTo>
                  <a:pt x="1223159" y="2499339"/>
                </a:moveTo>
                <a:cubicBezTo>
                  <a:pt x="1215031" y="2499000"/>
                  <a:pt x="1207814" y="2500382"/>
                  <a:pt x="1201503" y="2503489"/>
                </a:cubicBezTo>
                <a:cubicBezTo>
                  <a:pt x="1195192" y="2506598"/>
                  <a:pt x="1190494" y="2510800"/>
                  <a:pt x="1187408" y="2516097"/>
                </a:cubicBezTo>
                <a:lnTo>
                  <a:pt x="1194972" y="2524552"/>
                </a:lnTo>
                <a:cubicBezTo>
                  <a:pt x="1223426" y="2534616"/>
                  <a:pt x="1235341" y="2529030"/>
                  <a:pt x="1230723" y="2507795"/>
                </a:cubicBezTo>
                <a:close/>
                <a:moveTo>
                  <a:pt x="1059850" y="2498281"/>
                </a:moveTo>
                <a:cubicBezTo>
                  <a:pt x="1059381" y="2498702"/>
                  <a:pt x="1057502" y="2500381"/>
                  <a:pt x="1054214" y="2503323"/>
                </a:cubicBezTo>
                <a:lnTo>
                  <a:pt x="1059555" y="2503620"/>
                </a:lnTo>
                <a:lnTo>
                  <a:pt x="1064596" y="2509257"/>
                </a:lnTo>
                <a:lnTo>
                  <a:pt x="1067414" y="2506737"/>
                </a:lnTo>
                <a:cubicBezTo>
                  <a:pt x="1073051" y="2501695"/>
                  <a:pt x="1070529" y="2498876"/>
                  <a:pt x="1059850" y="2498281"/>
                </a:cubicBezTo>
                <a:close/>
                <a:moveTo>
                  <a:pt x="3341065" y="2476460"/>
                </a:moveTo>
                <a:lnTo>
                  <a:pt x="3314071" y="2502288"/>
                </a:lnTo>
                <a:lnTo>
                  <a:pt x="3327551" y="2506006"/>
                </a:lnTo>
                <a:cubicBezTo>
                  <a:pt x="3345699" y="2513884"/>
                  <a:pt x="3362310" y="2526008"/>
                  <a:pt x="3377383" y="2542377"/>
                </a:cubicBezTo>
                <a:cubicBezTo>
                  <a:pt x="3375906" y="2538897"/>
                  <a:pt x="3380865" y="2540900"/>
                  <a:pt x="3392258" y="2548391"/>
                </a:cubicBezTo>
                <a:lnTo>
                  <a:pt x="3387828" y="2537946"/>
                </a:lnTo>
                <a:lnTo>
                  <a:pt x="3384670" y="2521852"/>
                </a:lnTo>
                <a:lnTo>
                  <a:pt x="3375682" y="2514158"/>
                </a:lnTo>
                <a:cubicBezTo>
                  <a:pt x="3363429" y="2506210"/>
                  <a:pt x="3353705" y="2497494"/>
                  <a:pt x="3346508" y="2488013"/>
                </a:cubicBezTo>
                <a:close/>
                <a:moveTo>
                  <a:pt x="1090067" y="2436292"/>
                </a:moveTo>
                <a:lnTo>
                  <a:pt x="1079105" y="2441104"/>
                </a:lnTo>
                <a:lnTo>
                  <a:pt x="1084068" y="2446652"/>
                </a:lnTo>
                <a:lnTo>
                  <a:pt x="1095031" y="2441839"/>
                </a:lnTo>
                <a:cubicBezTo>
                  <a:pt x="1100618" y="2439549"/>
                  <a:pt x="1103152" y="2438113"/>
                  <a:pt x="1102635" y="2437535"/>
                </a:cubicBezTo>
                <a:cubicBezTo>
                  <a:pt x="1102119" y="2436958"/>
                  <a:pt x="1097930" y="2436543"/>
                  <a:pt x="1090067" y="2436292"/>
                </a:cubicBezTo>
                <a:close/>
                <a:moveTo>
                  <a:pt x="801198" y="2436011"/>
                </a:moveTo>
                <a:lnTo>
                  <a:pt x="798380" y="2438531"/>
                </a:lnTo>
                <a:lnTo>
                  <a:pt x="800902" y="2441350"/>
                </a:lnTo>
                <a:lnTo>
                  <a:pt x="792742" y="2443575"/>
                </a:lnTo>
                <a:cubicBezTo>
                  <a:pt x="785783" y="2444301"/>
                  <a:pt x="781884" y="2444197"/>
                  <a:pt x="781043" y="2443258"/>
                </a:cubicBezTo>
                <a:cubicBezTo>
                  <a:pt x="780203" y="2442317"/>
                  <a:pt x="782423" y="2440544"/>
                  <a:pt x="787699" y="2437938"/>
                </a:cubicBezTo>
                <a:cubicBezTo>
                  <a:pt x="789320" y="2436911"/>
                  <a:pt x="791569" y="2436590"/>
                  <a:pt x="794448" y="2436974"/>
                </a:cubicBezTo>
                <a:cubicBezTo>
                  <a:pt x="797329" y="2437357"/>
                  <a:pt x="799579" y="2437036"/>
                  <a:pt x="801198" y="2436011"/>
                </a:cubicBezTo>
                <a:close/>
                <a:moveTo>
                  <a:pt x="1341607" y="2394018"/>
                </a:moveTo>
                <a:cubicBezTo>
                  <a:pt x="1330833" y="2396044"/>
                  <a:pt x="1323816" y="2399787"/>
                  <a:pt x="1320550" y="2405243"/>
                </a:cubicBezTo>
                <a:cubicBezTo>
                  <a:pt x="1317287" y="2410698"/>
                  <a:pt x="1317426" y="2418185"/>
                  <a:pt x="1320967" y="2427703"/>
                </a:cubicBezTo>
                <a:cubicBezTo>
                  <a:pt x="1326130" y="2439148"/>
                  <a:pt x="1324693" y="2448894"/>
                  <a:pt x="1316652" y="2456932"/>
                </a:cubicBezTo>
                <a:cubicBezTo>
                  <a:pt x="1311053" y="2459189"/>
                  <a:pt x="1306479" y="2461168"/>
                  <a:pt x="1302923" y="2462869"/>
                </a:cubicBezTo>
                <a:cubicBezTo>
                  <a:pt x="1299367" y="2464571"/>
                  <a:pt x="1297462" y="2466697"/>
                  <a:pt x="1297207" y="2469251"/>
                </a:cubicBezTo>
                <a:cubicBezTo>
                  <a:pt x="1289465" y="2471948"/>
                  <a:pt x="1288327" y="2476349"/>
                  <a:pt x="1293789" y="2482455"/>
                </a:cubicBezTo>
                <a:cubicBezTo>
                  <a:pt x="1296368" y="2485223"/>
                  <a:pt x="1298849" y="2486811"/>
                  <a:pt x="1301225" y="2487221"/>
                </a:cubicBezTo>
                <a:cubicBezTo>
                  <a:pt x="1303601" y="2487632"/>
                  <a:pt x="1305524" y="2487180"/>
                  <a:pt x="1306992" y="2485866"/>
                </a:cubicBezTo>
                <a:lnTo>
                  <a:pt x="1339641" y="2476958"/>
                </a:lnTo>
                <a:lnTo>
                  <a:pt x="1336822" y="2479481"/>
                </a:lnTo>
                <a:cubicBezTo>
                  <a:pt x="1361905" y="2462115"/>
                  <a:pt x="1392032" y="2450388"/>
                  <a:pt x="1427200" y="2444297"/>
                </a:cubicBezTo>
                <a:cubicBezTo>
                  <a:pt x="1428781" y="2442990"/>
                  <a:pt x="1431185" y="2441894"/>
                  <a:pt x="1434415" y="2441011"/>
                </a:cubicBezTo>
                <a:cubicBezTo>
                  <a:pt x="1437645" y="2440128"/>
                  <a:pt x="1440676" y="2439735"/>
                  <a:pt x="1443512" y="2439830"/>
                </a:cubicBezTo>
                <a:cubicBezTo>
                  <a:pt x="1445092" y="2438521"/>
                  <a:pt x="1446870" y="2436722"/>
                  <a:pt x="1448840" y="2434433"/>
                </a:cubicBezTo>
                <a:cubicBezTo>
                  <a:pt x="1450810" y="2432144"/>
                  <a:pt x="1451961" y="2429643"/>
                  <a:pt x="1452284" y="2426933"/>
                </a:cubicBezTo>
                <a:cubicBezTo>
                  <a:pt x="1453003" y="2422061"/>
                  <a:pt x="1449641" y="2418302"/>
                  <a:pt x="1442199" y="2415659"/>
                </a:cubicBezTo>
                <a:lnTo>
                  <a:pt x="1397544" y="2399791"/>
                </a:lnTo>
                <a:cubicBezTo>
                  <a:pt x="1392341" y="2397049"/>
                  <a:pt x="1385058" y="2395529"/>
                  <a:pt x="1375698" y="2395235"/>
                </a:cubicBezTo>
                <a:cubicBezTo>
                  <a:pt x="1366337" y="2394941"/>
                  <a:pt x="1354974" y="2394533"/>
                  <a:pt x="1341607" y="2394018"/>
                </a:cubicBezTo>
                <a:close/>
                <a:moveTo>
                  <a:pt x="1591719" y="2372604"/>
                </a:moveTo>
                <a:lnTo>
                  <a:pt x="1588916" y="2375112"/>
                </a:lnTo>
                <a:lnTo>
                  <a:pt x="1580786" y="2377309"/>
                </a:lnTo>
                <a:cubicBezTo>
                  <a:pt x="1588350" y="2385765"/>
                  <a:pt x="1593673" y="2386075"/>
                  <a:pt x="1596760" y="2378241"/>
                </a:cubicBezTo>
                <a:close/>
                <a:moveTo>
                  <a:pt x="1275481" y="2371354"/>
                </a:moveTo>
                <a:lnTo>
                  <a:pt x="1280523" y="2376991"/>
                </a:lnTo>
                <a:lnTo>
                  <a:pt x="1269602" y="2381689"/>
                </a:lnTo>
                <a:cubicBezTo>
                  <a:pt x="1277427" y="2384835"/>
                  <a:pt x="1282749" y="2385150"/>
                  <a:pt x="1285566" y="2382629"/>
                </a:cubicBezTo>
                <a:lnTo>
                  <a:pt x="1294033" y="2375055"/>
                </a:lnTo>
                <a:close/>
                <a:moveTo>
                  <a:pt x="1089663" y="2350478"/>
                </a:moveTo>
                <a:cubicBezTo>
                  <a:pt x="1089615" y="2353268"/>
                  <a:pt x="1089253" y="2355709"/>
                  <a:pt x="1088573" y="2357795"/>
                </a:cubicBezTo>
                <a:cubicBezTo>
                  <a:pt x="1087895" y="2359883"/>
                  <a:pt x="1086271" y="2360912"/>
                  <a:pt x="1083702" y="2360885"/>
                </a:cubicBezTo>
                <a:lnTo>
                  <a:pt x="999373" y="2385581"/>
                </a:lnTo>
                <a:cubicBezTo>
                  <a:pt x="994713" y="2389009"/>
                  <a:pt x="989676" y="2389923"/>
                  <a:pt x="984261" y="2388316"/>
                </a:cubicBezTo>
                <a:cubicBezTo>
                  <a:pt x="978849" y="2386711"/>
                  <a:pt x="975973" y="2384422"/>
                  <a:pt x="975636" y="2381447"/>
                </a:cubicBezTo>
                <a:cubicBezTo>
                  <a:pt x="975934" y="2378748"/>
                  <a:pt x="977055" y="2376266"/>
                  <a:pt x="978995" y="2374001"/>
                </a:cubicBezTo>
                <a:cubicBezTo>
                  <a:pt x="980937" y="2371737"/>
                  <a:pt x="982688" y="2369960"/>
                  <a:pt x="984246" y="2368670"/>
                </a:cubicBezTo>
                <a:cubicBezTo>
                  <a:pt x="988181" y="2367474"/>
                  <a:pt x="993138" y="2366002"/>
                  <a:pt x="999112" y="2364250"/>
                </a:cubicBezTo>
                <a:cubicBezTo>
                  <a:pt x="1005088" y="2362498"/>
                  <a:pt x="1012728" y="2361162"/>
                  <a:pt x="1022034" y="2360235"/>
                </a:cubicBezTo>
                <a:lnTo>
                  <a:pt x="1029905" y="2363342"/>
                </a:lnTo>
                <a:lnTo>
                  <a:pt x="1081488" y="2352720"/>
                </a:lnTo>
                <a:cubicBezTo>
                  <a:pt x="1082730" y="2351500"/>
                  <a:pt x="1083778" y="2350775"/>
                  <a:pt x="1084629" y="2350540"/>
                </a:cubicBezTo>
                <a:cubicBezTo>
                  <a:pt x="1085483" y="2350309"/>
                  <a:pt x="1087160" y="2350287"/>
                  <a:pt x="1089663" y="2350478"/>
                </a:cubicBezTo>
                <a:close/>
                <a:moveTo>
                  <a:pt x="1559008" y="2328361"/>
                </a:moveTo>
                <a:lnTo>
                  <a:pt x="1521306" y="2339823"/>
                </a:lnTo>
                <a:cubicBezTo>
                  <a:pt x="1516218" y="2341943"/>
                  <a:pt x="1512660" y="2343646"/>
                  <a:pt x="1510633" y="2344930"/>
                </a:cubicBezTo>
                <a:cubicBezTo>
                  <a:pt x="1508607" y="2346215"/>
                  <a:pt x="1505678" y="2348621"/>
                  <a:pt x="1501850" y="2352152"/>
                </a:cubicBezTo>
                <a:cubicBezTo>
                  <a:pt x="1499296" y="2351902"/>
                  <a:pt x="1497723" y="2352037"/>
                  <a:pt x="1497136" y="2352561"/>
                </a:cubicBezTo>
                <a:cubicBezTo>
                  <a:pt x="1496548" y="2353088"/>
                  <a:pt x="1496239" y="2354636"/>
                  <a:pt x="1496205" y="2357201"/>
                </a:cubicBezTo>
                <a:cubicBezTo>
                  <a:pt x="1497524" y="2358558"/>
                  <a:pt x="1499374" y="2359441"/>
                  <a:pt x="1501752" y="2359851"/>
                </a:cubicBezTo>
                <a:cubicBezTo>
                  <a:pt x="1504128" y="2360262"/>
                  <a:pt x="1506684" y="2360514"/>
                  <a:pt x="1509414" y="2360608"/>
                </a:cubicBezTo>
                <a:cubicBezTo>
                  <a:pt x="1526903" y="2360044"/>
                  <a:pt x="1543638" y="2357928"/>
                  <a:pt x="1559626" y="2354262"/>
                </a:cubicBezTo>
                <a:lnTo>
                  <a:pt x="1578334" y="2348932"/>
                </a:lnTo>
                <a:lnTo>
                  <a:pt x="1575006" y="2347243"/>
                </a:lnTo>
                <a:close/>
                <a:moveTo>
                  <a:pt x="1600747" y="2315672"/>
                </a:moveTo>
                <a:lnTo>
                  <a:pt x="1590747" y="2318711"/>
                </a:lnTo>
                <a:lnTo>
                  <a:pt x="1606096" y="2329106"/>
                </a:lnTo>
                <a:lnTo>
                  <a:pt x="1618784" y="2336179"/>
                </a:lnTo>
                <a:lnTo>
                  <a:pt x="1619301" y="2335987"/>
                </a:lnTo>
                <a:lnTo>
                  <a:pt x="1619541" y="2322562"/>
                </a:lnTo>
                <a:close/>
                <a:moveTo>
                  <a:pt x="1619251" y="2310046"/>
                </a:moveTo>
                <a:lnTo>
                  <a:pt x="1615521" y="2311180"/>
                </a:lnTo>
                <a:lnTo>
                  <a:pt x="1619329" y="2311166"/>
                </a:lnTo>
                <a:close/>
                <a:moveTo>
                  <a:pt x="1502137" y="2290667"/>
                </a:moveTo>
                <a:lnTo>
                  <a:pt x="1459165" y="2304081"/>
                </a:lnTo>
                <a:lnTo>
                  <a:pt x="1448183" y="2308830"/>
                </a:lnTo>
                <a:cubicBezTo>
                  <a:pt x="1445453" y="2308736"/>
                  <a:pt x="1443531" y="2309187"/>
                  <a:pt x="1442416" y="2310185"/>
                </a:cubicBezTo>
                <a:cubicBezTo>
                  <a:pt x="1441298" y="2311186"/>
                  <a:pt x="1441341" y="2312414"/>
                  <a:pt x="1442542" y="2313876"/>
                </a:cubicBezTo>
                <a:cubicBezTo>
                  <a:pt x="1442654" y="2313883"/>
                  <a:pt x="1443766" y="2313945"/>
                  <a:pt x="1445883" y="2314061"/>
                </a:cubicBezTo>
                <a:cubicBezTo>
                  <a:pt x="1447996" y="2314177"/>
                  <a:pt x="1450442" y="2314313"/>
                  <a:pt x="1453226" y="2314468"/>
                </a:cubicBezTo>
                <a:lnTo>
                  <a:pt x="1519899" y="2300948"/>
                </a:lnTo>
                <a:close/>
                <a:moveTo>
                  <a:pt x="1518557" y="2285541"/>
                </a:moveTo>
                <a:lnTo>
                  <a:pt x="1518288" y="2285625"/>
                </a:lnTo>
                <a:lnTo>
                  <a:pt x="1527461" y="2298262"/>
                </a:lnTo>
                <a:lnTo>
                  <a:pt x="1539585" y="2293250"/>
                </a:lnTo>
                <a:close/>
                <a:moveTo>
                  <a:pt x="787112" y="2245085"/>
                </a:moveTo>
                <a:lnTo>
                  <a:pt x="792071" y="2247089"/>
                </a:lnTo>
                <a:lnTo>
                  <a:pt x="789011" y="2268927"/>
                </a:lnTo>
                <a:lnTo>
                  <a:pt x="782050" y="2271880"/>
                </a:lnTo>
                <a:cubicBezTo>
                  <a:pt x="774818" y="2268957"/>
                  <a:pt x="770318" y="2266415"/>
                  <a:pt x="768545" y="2264258"/>
                </a:cubicBezTo>
                <a:cubicBezTo>
                  <a:pt x="766773" y="2262099"/>
                  <a:pt x="766494" y="2259822"/>
                  <a:pt x="767702" y="2257427"/>
                </a:cubicBezTo>
                <a:close/>
                <a:moveTo>
                  <a:pt x="1287452" y="2209474"/>
                </a:moveTo>
                <a:lnTo>
                  <a:pt x="1279127" y="2221588"/>
                </a:lnTo>
                <a:lnTo>
                  <a:pt x="1266963" y="2247692"/>
                </a:lnTo>
                <a:cubicBezTo>
                  <a:pt x="1266750" y="2250525"/>
                  <a:pt x="1265397" y="2252793"/>
                  <a:pt x="1262901" y="2254495"/>
                </a:cubicBezTo>
                <a:cubicBezTo>
                  <a:pt x="1260409" y="2256198"/>
                  <a:pt x="1257162" y="2256352"/>
                  <a:pt x="1253168" y="2254957"/>
                </a:cubicBezTo>
                <a:cubicBezTo>
                  <a:pt x="1237538" y="2257100"/>
                  <a:pt x="1226116" y="2261820"/>
                  <a:pt x="1218902" y="2269119"/>
                </a:cubicBezTo>
                <a:cubicBezTo>
                  <a:pt x="1211691" y="2276417"/>
                  <a:pt x="1205459" y="2284105"/>
                  <a:pt x="1200211" y="2292180"/>
                </a:cubicBezTo>
                <a:lnTo>
                  <a:pt x="1205254" y="2297818"/>
                </a:lnTo>
                <a:cubicBezTo>
                  <a:pt x="1208665" y="2300685"/>
                  <a:pt x="1212223" y="2300884"/>
                  <a:pt x="1215932" y="2298412"/>
                </a:cubicBezTo>
                <a:lnTo>
                  <a:pt x="1278380" y="2283142"/>
                </a:lnTo>
                <a:cubicBezTo>
                  <a:pt x="1283770" y="2282550"/>
                  <a:pt x="1289009" y="2284626"/>
                  <a:pt x="1294101" y="2289375"/>
                </a:cubicBezTo>
                <a:cubicBezTo>
                  <a:pt x="1293632" y="2289795"/>
                  <a:pt x="1291753" y="2291475"/>
                  <a:pt x="1288465" y="2294417"/>
                </a:cubicBezTo>
                <a:cubicBezTo>
                  <a:pt x="1268438" y="2317405"/>
                  <a:pt x="1235509" y="2331640"/>
                  <a:pt x="1189675" y="2337122"/>
                </a:cubicBezTo>
                <a:cubicBezTo>
                  <a:pt x="1186386" y="2340064"/>
                  <a:pt x="1181986" y="2338925"/>
                  <a:pt x="1176472" y="2333710"/>
                </a:cubicBezTo>
                <a:lnTo>
                  <a:pt x="1150668" y="2316205"/>
                </a:lnTo>
                <a:cubicBezTo>
                  <a:pt x="1145359" y="2313343"/>
                  <a:pt x="1140329" y="2311500"/>
                  <a:pt x="1135575" y="2310677"/>
                </a:cubicBezTo>
                <a:cubicBezTo>
                  <a:pt x="1130824" y="2309854"/>
                  <a:pt x="1127052" y="2309422"/>
                  <a:pt x="1124266" y="2309377"/>
                </a:cubicBezTo>
                <a:cubicBezTo>
                  <a:pt x="1121715" y="2309124"/>
                  <a:pt x="1118808" y="2309186"/>
                  <a:pt x="1115552" y="2309561"/>
                </a:cubicBezTo>
                <a:cubicBezTo>
                  <a:pt x="1112294" y="2309940"/>
                  <a:pt x="1107980" y="2311259"/>
                  <a:pt x="1102610" y="2313528"/>
                </a:cubicBezTo>
                <a:cubicBezTo>
                  <a:pt x="1083280" y="2322997"/>
                  <a:pt x="1063755" y="2326932"/>
                  <a:pt x="1044039" y="2325333"/>
                </a:cubicBezTo>
                <a:cubicBezTo>
                  <a:pt x="1024320" y="2323732"/>
                  <a:pt x="1004685" y="2317618"/>
                  <a:pt x="985137" y="2306988"/>
                </a:cubicBezTo>
                <a:cubicBezTo>
                  <a:pt x="987658" y="2309806"/>
                  <a:pt x="982318" y="2309510"/>
                  <a:pt x="969117" y="2306096"/>
                </a:cubicBezTo>
                <a:lnTo>
                  <a:pt x="976681" y="2314552"/>
                </a:lnTo>
                <a:cubicBezTo>
                  <a:pt x="979383" y="2320169"/>
                  <a:pt x="982433" y="2325473"/>
                  <a:pt x="985839" y="2330462"/>
                </a:cubicBezTo>
                <a:cubicBezTo>
                  <a:pt x="989243" y="2335450"/>
                  <a:pt x="991035" y="2339342"/>
                  <a:pt x="991215" y="2342142"/>
                </a:cubicBezTo>
                <a:cubicBezTo>
                  <a:pt x="995490" y="2353540"/>
                  <a:pt x="993313" y="2360559"/>
                  <a:pt x="984686" y="2363204"/>
                </a:cubicBezTo>
                <a:lnTo>
                  <a:pt x="932323" y="2389746"/>
                </a:lnTo>
                <a:cubicBezTo>
                  <a:pt x="922236" y="2394543"/>
                  <a:pt x="917341" y="2402304"/>
                  <a:pt x="917636" y="2413032"/>
                </a:cubicBezTo>
                <a:cubicBezTo>
                  <a:pt x="914774" y="2418340"/>
                  <a:pt x="911671" y="2421962"/>
                  <a:pt x="908327" y="2423898"/>
                </a:cubicBezTo>
                <a:cubicBezTo>
                  <a:pt x="904984" y="2425831"/>
                  <a:pt x="900768" y="2425373"/>
                  <a:pt x="895683" y="2422523"/>
                </a:cubicBezTo>
                <a:cubicBezTo>
                  <a:pt x="869159" y="2409888"/>
                  <a:pt x="843300" y="2409341"/>
                  <a:pt x="818109" y="2420883"/>
                </a:cubicBezTo>
                <a:cubicBezTo>
                  <a:pt x="785178" y="2435119"/>
                  <a:pt x="747206" y="2443717"/>
                  <a:pt x="704193" y="2446677"/>
                </a:cubicBezTo>
                <a:cubicBezTo>
                  <a:pt x="693815" y="2446659"/>
                  <a:pt x="684346" y="2448363"/>
                  <a:pt x="675786" y="2451790"/>
                </a:cubicBezTo>
                <a:cubicBezTo>
                  <a:pt x="667226" y="2455222"/>
                  <a:pt x="657758" y="2456925"/>
                  <a:pt x="647381" y="2456905"/>
                </a:cubicBezTo>
                <a:cubicBezTo>
                  <a:pt x="635222" y="2457847"/>
                  <a:pt x="623201" y="2459298"/>
                  <a:pt x="611320" y="2461259"/>
                </a:cubicBezTo>
                <a:cubicBezTo>
                  <a:pt x="599438" y="2463220"/>
                  <a:pt x="588121" y="2464038"/>
                  <a:pt x="577371" y="2463721"/>
                </a:cubicBezTo>
                <a:cubicBezTo>
                  <a:pt x="556633" y="2460389"/>
                  <a:pt x="540150" y="2461814"/>
                  <a:pt x="527923" y="2467997"/>
                </a:cubicBezTo>
                <a:cubicBezTo>
                  <a:pt x="515695" y="2474179"/>
                  <a:pt x="504884" y="2481948"/>
                  <a:pt x="495491" y="2491300"/>
                </a:cubicBezTo>
                <a:lnTo>
                  <a:pt x="489854" y="2496342"/>
                </a:lnTo>
                <a:cubicBezTo>
                  <a:pt x="494007" y="2501929"/>
                  <a:pt x="498308" y="2504847"/>
                  <a:pt x="502758" y="2505093"/>
                </a:cubicBezTo>
                <a:cubicBezTo>
                  <a:pt x="556452" y="2502728"/>
                  <a:pt x="615188" y="2505996"/>
                  <a:pt x="678967" y="2514905"/>
                </a:cubicBezTo>
                <a:cubicBezTo>
                  <a:pt x="691749" y="2517848"/>
                  <a:pt x="700747" y="2516564"/>
                  <a:pt x="705964" y="2511052"/>
                </a:cubicBezTo>
                <a:cubicBezTo>
                  <a:pt x="730493" y="2507395"/>
                  <a:pt x="755041" y="2503406"/>
                  <a:pt x="779609" y="2499083"/>
                </a:cubicBezTo>
                <a:cubicBezTo>
                  <a:pt x="804176" y="2494760"/>
                  <a:pt x="827536" y="2488026"/>
                  <a:pt x="849694" y="2478883"/>
                </a:cubicBezTo>
                <a:cubicBezTo>
                  <a:pt x="890610" y="2457504"/>
                  <a:pt x="935160" y="2443022"/>
                  <a:pt x="983341" y="2435438"/>
                </a:cubicBezTo>
                <a:cubicBezTo>
                  <a:pt x="1010171" y="2428563"/>
                  <a:pt x="1036056" y="2420630"/>
                  <a:pt x="1060993" y="2411640"/>
                </a:cubicBezTo>
                <a:cubicBezTo>
                  <a:pt x="1085931" y="2402652"/>
                  <a:pt x="1111815" y="2394720"/>
                  <a:pt x="1138645" y="2387845"/>
                </a:cubicBezTo>
                <a:lnTo>
                  <a:pt x="1307446" y="2338323"/>
                </a:lnTo>
                <a:lnTo>
                  <a:pt x="1331919" y="2331653"/>
                </a:lnTo>
                <a:cubicBezTo>
                  <a:pt x="1370471" y="2315663"/>
                  <a:pt x="1410129" y="2301542"/>
                  <a:pt x="1450893" y="2289282"/>
                </a:cubicBezTo>
                <a:lnTo>
                  <a:pt x="1481864" y="2278933"/>
                </a:lnTo>
                <a:lnTo>
                  <a:pt x="1412188" y="2238606"/>
                </a:lnTo>
                <a:lnTo>
                  <a:pt x="1390107" y="2222776"/>
                </a:lnTo>
                <a:lnTo>
                  <a:pt x="1386111" y="2230902"/>
                </a:lnTo>
                <a:lnTo>
                  <a:pt x="1377999" y="2232948"/>
                </a:lnTo>
                <a:lnTo>
                  <a:pt x="1390276" y="2238227"/>
                </a:lnTo>
                <a:cubicBezTo>
                  <a:pt x="1391581" y="2239806"/>
                  <a:pt x="1392045" y="2241505"/>
                  <a:pt x="1391660" y="2243328"/>
                </a:cubicBezTo>
                <a:cubicBezTo>
                  <a:pt x="1391277" y="2245150"/>
                  <a:pt x="1389773" y="2246073"/>
                  <a:pt x="1387148" y="2246096"/>
                </a:cubicBezTo>
                <a:cubicBezTo>
                  <a:pt x="1380654" y="2251271"/>
                  <a:pt x="1370720" y="2255085"/>
                  <a:pt x="1357347" y="2257544"/>
                </a:cubicBezTo>
                <a:cubicBezTo>
                  <a:pt x="1343974" y="2260002"/>
                  <a:pt x="1332235" y="2260375"/>
                  <a:pt x="1322132" y="2258673"/>
                </a:cubicBezTo>
                <a:lnTo>
                  <a:pt x="1319649" y="2255897"/>
                </a:lnTo>
                <a:lnTo>
                  <a:pt x="1326667" y="2229641"/>
                </a:lnTo>
                <a:lnTo>
                  <a:pt x="1331779" y="2225069"/>
                </a:lnTo>
                <a:lnTo>
                  <a:pt x="1313296" y="2218337"/>
                </a:lnTo>
                <a:close/>
                <a:moveTo>
                  <a:pt x="1395507" y="2201274"/>
                </a:moveTo>
                <a:lnTo>
                  <a:pt x="1395082" y="2201323"/>
                </a:lnTo>
                <a:lnTo>
                  <a:pt x="1393088" y="2216506"/>
                </a:lnTo>
                <a:lnTo>
                  <a:pt x="1415874" y="2222734"/>
                </a:lnTo>
                <a:cubicBezTo>
                  <a:pt x="1420509" y="2229284"/>
                  <a:pt x="1424626" y="2234560"/>
                  <a:pt x="1428226" y="2238556"/>
                </a:cubicBezTo>
                <a:cubicBezTo>
                  <a:pt x="1431825" y="2242551"/>
                  <a:pt x="1435448" y="2244875"/>
                  <a:pt x="1439095" y="2245531"/>
                </a:cubicBezTo>
                <a:lnTo>
                  <a:pt x="1441499" y="2246188"/>
                </a:lnTo>
                <a:lnTo>
                  <a:pt x="1423953" y="2221911"/>
                </a:lnTo>
                <a:lnTo>
                  <a:pt x="1408987" y="2217821"/>
                </a:lnTo>
                <a:cubicBezTo>
                  <a:pt x="1404355" y="2211270"/>
                  <a:pt x="1400238" y="2205996"/>
                  <a:pt x="1396639" y="2202000"/>
                </a:cubicBezTo>
                <a:close/>
                <a:moveTo>
                  <a:pt x="2770379" y="1694355"/>
                </a:moveTo>
                <a:lnTo>
                  <a:pt x="2760087" y="1694449"/>
                </a:lnTo>
                <a:lnTo>
                  <a:pt x="2780709" y="1701104"/>
                </a:lnTo>
                <a:cubicBezTo>
                  <a:pt x="2792423" y="1706327"/>
                  <a:pt x="2803482" y="1711820"/>
                  <a:pt x="2813886" y="1717581"/>
                </a:cubicBezTo>
                <a:cubicBezTo>
                  <a:pt x="2832002" y="1726395"/>
                  <a:pt x="2850901" y="1734635"/>
                  <a:pt x="2870586" y="1742302"/>
                </a:cubicBezTo>
                <a:cubicBezTo>
                  <a:pt x="2890269" y="1749970"/>
                  <a:pt x="2910549" y="1756619"/>
                  <a:pt x="2931422" y="1762249"/>
                </a:cubicBezTo>
                <a:lnTo>
                  <a:pt x="2941587" y="1765389"/>
                </a:lnTo>
                <a:lnTo>
                  <a:pt x="2938961" y="1763017"/>
                </a:lnTo>
                <a:cubicBezTo>
                  <a:pt x="2938235" y="1761100"/>
                  <a:pt x="2938344" y="1759343"/>
                  <a:pt x="2939296" y="1757742"/>
                </a:cubicBezTo>
                <a:cubicBezTo>
                  <a:pt x="2940246" y="1756141"/>
                  <a:pt x="2941969" y="1755752"/>
                  <a:pt x="2944461" y="1756578"/>
                </a:cubicBezTo>
                <a:lnTo>
                  <a:pt x="2964141" y="1755826"/>
                </a:lnTo>
                <a:lnTo>
                  <a:pt x="2967024" y="1753837"/>
                </a:lnTo>
                <a:lnTo>
                  <a:pt x="2908261" y="1727021"/>
                </a:lnTo>
                <a:lnTo>
                  <a:pt x="2831899" y="1694730"/>
                </a:lnTo>
                <a:close/>
                <a:moveTo>
                  <a:pt x="2755473" y="1662411"/>
                </a:moveTo>
                <a:lnTo>
                  <a:pt x="2738318" y="1662770"/>
                </a:lnTo>
                <a:cubicBezTo>
                  <a:pt x="2727578" y="1661680"/>
                  <a:pt x="2717393" y="1661892"/>
                  <a:pt x="2707759" y="1663410"/>
                </a:cubicBezTo>
                <a:lnTo>
                  <a:pt x="2703400" y="1670035"/>
                </a:lnTo>
                <a:lnTo>
                  <a:pt x="2723001" y="1678422"/>
                </a:lnTo>
                <a:lnTo>
                  <a:pt x="2788595" y="1676417"/>
                </a:lnTo>
                <a:close/>
                <a:moveTo>
                  <a:pt x="2834396" y="1661550"/>
                </a:moveTo>
                <a:lnTo>
                  <a:pt x="2819610" y="1662488"/>
                </a:lnTo>
                <a:lnTo>
                  <a:pt x="2824045" y="1664063"/>
                </a:lnTo>
                <a:lnTo>
                  <a:pt x="2840403" y="1673572"/>
                </a:lnTo>
                <a:lnTo>
                  <a:pt x="2852022" y="1677338"/>
                </a:lnTo>
                <a:lnTo>
                  <a:pt x="2870933" y="1677829"/>
                </a:lnTo>
                <a:lnTo>
                  <a:pt x="2868519" y="1676138"/>
                </a:lnTo>
                <a:lnTo>
                  <a:pt x="2837073" y="1661895"/>
                </a:lnTo>
                <a:close/>
                <a:moveTo>
                  <a:pt x="2750827" y="1617561"/>
                </a:moveTo>
                <a:cubicBezTo>
                  <a:pt x="2746680" y="1617194"/>
                  <a:pt x="2743545" y="1617437"/>
                  <a:pt x="2741422" y="1618293"/>
                </a:cubicBezTo>
                <a:lnTo>
                  <a:pt x="2738932" y="1620935"/>
                </a:lnTo>
                <a:lnTo>
                  <a:pt x="2766735" y="1621864"/>
                </a:lnTo>
                <a:lnTo>
                  <a:pt x="2764194" y="1620329"/>
                </a:lnTo>
                <a:cubicBezTo>
                  <a:pt x="2760446" y="1621160"/>
                  <a:pt x="2755989" y="1620238"/>
                  <a:pt x="2750827" y="1617561"/>
                </a:cubicBezTo>
                <a:close/>
                <a:moveTo>
                  <a:pt x="2603806" y="1616237"/>
                </a:moveTo>
                <a:lnTo>
                  <a:pt x="2603109" y="1616391"/>
                </a:lnTo>
                <a:lnTo>
                  <a:pt x="2604202" y="1616427"/>
                </a:lnTo>
                <a:close/>
                <a:moveTo>
                  <a:pt x="2662335" y="1602225"/>
                </a:moveTo>
                <a:lnTo>
                  <a:pt x="2645509" y="1606344"/>
                </a:lnTo>
                <a:lnTo>
                  <a:pt x="2673747" y="1618753"/>
                </a:lnTo>
                <a:lnTo>
                  <a:pt x="2682576" y="1619049"/>
                </a:lnTo>
                <a:lnTo>
                  <a:pt x="2681171" y="1617764"/>
                </a:lnTo>
                <a:lnTo>
                  <a:pt x="2685960" y="1619162"/>
                </a:lnTo>
                <a:lnTo>
                  <a:pt x="2692648" y="1619386"/>
                </a:lnTo>
                <a:close/>
                <a:moveTo>
                  <a:pt x="2828099" y="1601006"/>
                </a:moveTo>
                <a:lnTo>
                  <a:pt x="2867877" y="1614851"/>
                </a:lnTo>
                <a:lnTo>
                  <a:pt x="2876282" y="1617615"/>
                </a:lnTo>
                <a:lnTo>
                  <a:pt x="2877090" y="1616224"/>
                </a:lnTo>
                <a:cubicBezTo>
                  <a:pt x="2876281" y="1614515"/>
                  <a:pt x="2874814" y="1613080"/>
                  <a:pt x="2872695" y="1611927"/>
                </a:cubicBezTo>
                <a:cubicBezTo>
                  <a:pt x="2870578" y="1610772"/>
                  <a:pt x="2868240" y="1609708"/>
                  <a:pt x="2865687" y="1608738"/>
                </a:cubicBezTo>
                <a:close/>
                <a:moveTo>
                  <a:pt x="2942062" y="1566515"/>
                </a:moveTo>
                <a:lnTo>
                  <a:pt x="2947071" y="1578322"/>
                </a:lnTo>
                <a:lnTo>
                  <a:pt x="2978146" y="1602941"/>
                </a:lnTo>
                <a:lnTo>
                  <a:pt x="2992410" y="1610244"/>
                </a:lnTo>
                <a:lnTo>
                  <a:pt x="3040395" y="1630436"/>
                </a:lnTo>
                <a:lnTo>
                  <a:pt x="3052465" y="1628474"/>
                </a:lnTo>
                <a:lnTo>
                  <a:pt x="3044066" y="1622078"/>
                </a:lnTo>
                <a:cubicBezTo>
                  <a:pt x="3038169" y="1616716"/>
                  <a:pt x="3031659" y="1612368"/>
                  <a:pt x="3024538" y="1609030"/>
                </a:cubicBezTo>
                <a:cubicBezTo>
                  <a:pt x="2997889" y="1597493"/>
                  <a:pt x="2973828" y="1585425"/>
                  <a:pt x="2952356" y="1572821"/>
                </a:cubicBezTo>
                <a:close/>
                <a:moveTo>
                  <a:pt x="2799363" y="1564370"/>
                </a:moveTo>
                <a:lnTo>
                  <a:pt x="2790029" y="1566986"/>
                </a:lnTo>
                <a:lnTo>
                  <a:pt x="2791657" y="1570824"/>
                </a:lnTo>
                <a:lnTo>
                  <a:pt x="2795120" y="1569355"/>
                </a:lnTo>
                <a:lnTo>
                  <a:pt x="2803523" y="1569899"/>
                </a:lnTo>
                <a:close/>
                <a:moveTo>
                  <a:pt x="3067406" y="1551919"/>
                </a:moveTo>
                <a:lnTo>
                  <a:pt x="3025360" y="1558549"/>
                </a:lnTo>
                <a:lnTo>
                  <a:pt x="3063061" y="1573100"/>
                </a:lnTo>
                <a:lnTo>
                  <a:pt x="3080258" y="1579687"/>
                </a:lnTo>
                <a:lnTo>
                  <a:pt x="3094131" y="1578579"/>
                </a:lnTo>
                <a:cubicBezTo>
                  <a:pt x="3098046" y="1578116"/>
                  <a:pt x="3100535" y="1576718"/>
                  <a:pt x="3101601" y="1574384"/>
                </a:cubicBezTo>
                <a:cubicBezTo>
                  <a:pt x="3109800" y="1574331"/>
                  <a:pt x="3112297" y="1570532"/>
                  <a:pt x="3109097" y="1562989"/>
                </a:cubicBezTo>
                <a:cubicBezTo>
                  <a:pt x="3107548" y="1559538"/>
                  <a:pt x="3105714" y="1557234"/>
                  <a:pt x="3103597" y="1556079"/>
                </a:cubicBezTo>
                <a:cubicBezTo>
                  <a:pt x="3101480" y="1554924"/>
                  <a:pt x="3099513" y="1554731"/>
                  <a:pt x="3097700" y="1555500"/>
                </a:cubicBezTo>
                <a:lnTo>
                  <a:pt x="3063924" y="1553396"/>
                </a:lnTo>
                <a:close/>
                <a:moveTo>
                  <a:pt x="1597783" y="1510675"/>
                </a:moveTo>
                <a:cubicBezTo>
                  <a:pt x="1589684" y="1509908"/>
                  <a:pt x="1582405" y="1510910"/>
                  <a:pt x="1575939" y="1513680"/>
                </a:cubicBezTo>
                <a:cubicBezTo>
                  <a:pt x="1569472" y="1516453"/>
                  <a:pt x="1564561" y="1520402"/>
                  <a:pt x="1561201" y="1525528"/>
                </a:cubicBezTo>
                <a:lnTo>
                  <a:pt x="1568311" y="1534370"/>
                </a:lnTo>
                <a:cubicBezTo>
                  <a:pt x="1596195" y="1545917"/>
                  <a:pt x="1608388" y="1540965"/>
                  <a:pt x="1604892" y="1519517"/>
                </a:cubicBezTo>
                <a:close/>
                <a:moveTo>
                  <a:pt x="1434757" y="1501027"/>
                </a:moveTo>
                <a:cubicBezTo>
                  <a:pt x="1434266" y="1501422"/>
                  <a:pt x="1432302" y="1503002"/>
                  <a:pt x="1428863" y="1505766"/>
                </a:cubicBezTo>
                <a:lnTo>
                  <a:pt x="1434181" y="1506345"/>
                </a:lnTo>
                <a:lnTo>
                  <a:pt x="1438919" y="1512238"/>
                </a:lnTo>
                <a:lnTo>
                  <a:pt x="1441865" y="1509870"/>
                </a:lnTo>
                <a:cubicBezTo>
                  <a:pt x="1447759" y="1505131"/>
                  <a:pt x="1445390" y="1502184"/>
                  <a:pt x="1434757" y="1501027"/>
                </a:cubicBezTo>
                <a:close/>
                <a:moveTo>
                  <a:pt x="1766021" y="1454806"/>
                </a:moveTo>
                <a:lnTo>
                  <a:pt x="1768146" y="1459241"/>
                </a:lnTo>
                <a:lnTo>
                  <a:pt x="1778233" y="1472132"/>
                </a:lnTo>
                <a:lnTo>
                  <a:pt x="1804438" y="1466443"/>
                </a:lnTo>
                <a:cubicBezTo>
                  <a:pt x="1806085" y="1465221"/>
                  <a:pt x="1808544" y="1464253"/>
                  <a:pt x="1811816" y="1463540"/>
                </a:cubicBezTo>
                <a:cubicBezTo>
                  <a:pt x="1815087" y="1462830"/>
                  <a:pt x="1818136" y="1462596"/>
                  <a:pt x="1820963" y="1462840"/>
                </a:cubicBezTo>
                <a:lnTo>
                  <a:pt x="1822328" y="1461595"/>
                </a:lnTo>
                <a:lnTo>
                  <a:pt x="1819499" y="1456808"/>
                </a:lnTo>
                <a:close/>
                <a:moveTo>
                  <a:pt x="1767062" y="1417770"/>
                </a:moveTo>
                <a:lnTo>
                  <a:pt x="1762208" y="1419829"/>
                </a:lnTo>
                <a:lnTo>
                  <a:pt x="1758552" y="1425340"/>
                </a:lnTo>
                <a:lnTo>
                  <a:pt x="1786238" y="1428795"/>
                </a:lnTo>
                <a:lnTo>
                  <a:pt x="1780526" y="1424272"/>
                </a:lnTo>
                <a:lnTo>
                  <a:pt x="1772923" y="1419318"/>
                </a:lnTo>
                <a:close/>
                <a:moveTo>
                  <a:pt x="1409461" y="1411303"/>
                </a:moveTo>
                <a:lnTo>
                  <a:pt x="1398249" y="1415464"/>
                </a:lnTo>
                <a:lnTo>
                  <a:pt x="1402988" y="1421357"/>
                </a:lnTo>
                <a:cubicBezTo>
                  <a:pt x="1414016" y="1423006"/>
                  <a:pt x="1416173" y="1419652"/>
                  <a:pt x="1409461" y="1411303"/>
                </a:cubicBezTo>
                <a:close/>
                <a:moveTo>
                  <a:pt x="3198549" y="1109128"/>
                </a:moveTo>
                <a:cubicBezTo>
                  <a:pt x="3197055" y="1110447"/>
                  <a:pt x="3197354" y="1113572"/>
                  <a:pt x="3199446" y="1118503"/>
                </a:cubicBezTo>
                <a:lnTo>
                  <a:pt x="3211367" y="1117555"/>
                </a:lnTo>
                <a:lnTo>
                  <a:pt x="3208414" y="1110592"/>
                </a:lnTo>
                <a:cubicBezTo>
                  <a:pt x="3203332" y="1108297"/>
                  <a:pt x="3200045" y="1107810"/>
                  <a:pt x="3198549" y="1109128"/>
                </a:cubicBezTo>
                <a:close/>
                <a:moveTo>
                  <a:pt x="2832838" y="1085048"/>
                </a:moveTo>
                <a:lnTo>
                  <a:pt x="2847584" y="1087028"/>
                </a:lnTo>
                <a:lnTo>
                  <a:pt x="2850511" y="1088290"/>
                </a:lnTo>
                <a:lnTo>
                  <a:pt x="2850633" y="1089844"/>
                </a:lnTo>
                <a:cubicBezTo>
                  <a:pt x="2847042" y="1091280"/>
                  <a:pt x="2843023" y="1091103"/>
                  <a:pt x="2838577" y="1089309"/>
                </a:cubicBezTo>
                <a:close/>
                <a:moveTo>
                  <a:pt x="3510038" y="1065032"/>
                </a:moveTo>
                <a:lnTo>
                  <a:pt x="3487064" y="1079645"/>
                </a:lnTo>
                <a:lnTo>
                  <a:pt x="3495314" y="1082067"/>
                </a:lnTo>
                <a:lnTo>
                  <a:pt x="3509413" y="1083123"/>
                </a:lnTo>
                <a:cubicBezTo>
                  <a:pt x="3514792" y="1083146"/>
                  <a:pt x="3518951" y="1082028"/>
                  <a:pt x="3521886" y="1079768"/>
                </a:cubicBezTo>
                <a:cubicBezTo>
                  <a:pt x="3527470" y="1077906"/>
                  <a:pt x="3530322" y="1076421"/>
                  <a:pt x="3530442" y="1075315"/>
                </a:cubicBezTo>
                <a:cubicBezTo>
                  <a:pt x="3530562" y="1074207"/>
                  <a:pt x="3528096" y="1072145"/>
                  <a:pt x="3523046" y="1069131"/>
                </a:cubicBezTo>
                <a:cubicBezTo>
                  <a:pt x="3521798" y="1067707"/>
                  <a:pt x="3520000" y="1066727"/>
                  <a:pt x="3517649" y="1066192"/>
                </a:cubicBezTo>
                <a:cubicBezTo>
                  <a:pt x="3515297" y="1065657"/>
                  <a:pt x="3512760" y="1065270"/>
                  <a:pt x="3510038" y="1065032"/>
                </a:cubicBezTo>
                <a:close/>
                <a:moveTo>
                  <a:pt x="3582477" y="1065019"/>
                </a:moveTo>
                <a:lnTo>
                  <a:pt x="3576584" y="1069758"/>
                </a:lnTo>
                <a:lnTo>
                  <a:pt x="3581902" y="1070335"/>
                </a:lnTo>
                <a:lnTo>
                  <a:pt x="3570689" y="1074496"/>
                </a:lnTo>
                <a:cubicBezTo>
                  <a:pt x="3572089" y="1073473"/>
                  <a:pt x="3573566" y="1073297"/>
                  <a:pt x="3575118" y="1073971"/>
                </a:cubicBezTo>
                <a:cubicBezTo>
                  <a:pt x="3576670" y="1074641"/>
                  <a:pt x="3578739" y="1075203"/>
                  <a:pt x="3581322" y="1075652"/>
                </a:cubicBezTo>
                <a:cubicBezTo>
                  <a:pt x="3587941" y="1075081"/>
                  <a:pt x="3591088" y="1073969"/>
                  <a:pt x="3590764" y="1072309"/>
                </a:cubicBezTo>
                <a:cubicBezTo>
                  <a:pt x="3590441" y="1070646"/>
                  <a:pt x="3587680" y="1068217"/>
                  <a:pt x="3582477" y="1065019"/>
                </a:cubicBezTo>
                <a:close/>
                <a:moveTo>
                  <a:pt x="2781673" y="1053372"/>
                </a:moveTo>
                <a:cubicBezTo>
                  <a:pt x="2777520" y="1053080"/>
                  <a:pt x="2774389" y="1053380"/>
                  <a:pt x="2772282" y="1054273"/>
                </a:cubicBezTo>
                <a:cubicBezTo>
                  <a:pt x="2770176" y="1055167"/>
                  <a:pt x="2768657" y="1056841"/>
                  <a:pt x="2767725" y="1059289"/>
                </a:cubicBezTo>
                <a:cubicBezTo>
                  <a:pt x="2762945" y="1062172"/>
                  <a:pt x="2762145" y="1065936"/>
                  <a:pt x="2765314" y="1070580"/>
                </a:cubicBezTo>
                <a:cubicBezTo>
                  <a:pt x="2768483" y="1075226"/>
                  <a:pt x="2772913" y="1076772"/>
                  <a:pt x="2778594" y="1075217"/>
                </a:cubicBezTo>
                <a:cubicBezTo>
                  <a:pt x="2784097" y="1074851"/>
                  <a:pt x="2788014" y="1074388"/>
                  <a:pt x="2790349" y="1073825"/>
                </a:cubicBezTo>
                <a:cubicBezTo>
                  <a:pt x="2792682" y="1073263"/>
                  <a:pt x="2796230" y="1071929"/>
                  <a:pt x="2800993" y="1069822"/>
                </a:cubicBezTo>
                <a:lnTo>
                  <a:pt x="2811454" y="1065384"/>
                </a:lnTo>
                <a:lnTo>
                  <a:pt x="2795087" y="1055897"/>
                </a:lnTo>
                <a:cubicBezTo>
                  <a:pt x="2791354" y="1056796"/>
                  <a:pt x="2786882" y="1055955"/>
                  <a:pt x="2781673" y="1053372"/>
                </a:cubicBezTo>
                <a:close/>
                <a:moveTo>
                  <a:pt x="2601710" y="999988"/>
                </a:moveTo>
                <a:lnTo>
                  <a:pt x="2538152" y="1016692"/>
                </a:lnTo>
                <a:lnTo>
                  <a:pt x="2492113" y="1029592"/>
                </a:lnTo>
                <a:lnTo>
                  <a:pt x="2522698" y="1052325"/>
                </a:lnTo>
                <a:cubicBezTo>
                  <a:pt x="2529949" y="1059517"/>
                  <a:pt x="2539227" y="1064823"/>
                  <a:pt x="2550531" y="1068244"/>
                </a:cubicBezTo>
                <a:cubicBezTo>
                  <a:pt x="2561837" y="1071663"/>
                  <a:pt x="2574735" y="1073380"/>
                  <a:pt x="2589224" y="1073396"/>
                </a:cubicBezTo>
                <a:cubicBezTo>
                  <a:pt x="2595950" y="1069858"/>
                  <a:pt x="2608378" y="1070064"/>
                  <a:pt x="2626506" y="1074010"/>
                </a:cubicBezTo>
                <a:cubicBezTo>
                  <a:pt x="2642587" y="1078056"/>
                  <a:pt x="2659106" y="1083202"/>
                  <a:pt x="2676061" y="1089446"/>
                </a:cubicBezTo>
                <a:cubicBezTo>
                  <a:pt x="2693016" y="1095688"/>
                  <a:pt x="2709134" y="1099977"/>
                  <a:pt x="2724411" y="1102309"/>
                </a:cubicBezTo>
                <a:cubicBezTo>
                  <a:pt x="2736122" y="1105642"/>
                  <a:pt x="2747041" y="1110082"/>
                  <a:pt x="2757168" y="1115627"/>
                </a:cubicBezTo>
                <a:cubicBezTo>
                  <a:pt x="2767294" y="1121172"/>
                  <a:pt x="2775999" y="1127580"/>
                  <a:pt x="2783277" y="1134847"/>
                </a:cubicBezTo>
                <a:cubicBezTo>
                  <a:pt x="2819883" y="1172720"/>
                  <a:pt x="2865984" y="1194241"/>
                  <a:pt x="2921578" y="1199411"/>
                </a:cubicBezTo>
                <a:cubicBezTo>
                  <a:pt x="2927475" y="1198792"/>
                  <a:pt x="2932689" y="1198977"/>
                  <a:pt x="2937217" y="1199965"/>
                </a:cubicBezTo>
                <a:cubicBezTo>
                  <a:pt x="2941742" y="1200954"/>
                  <a:pt x="2945955" y="1203617"/>
                  <a:pt x="2949849" y="1207956"/>
                </a:cubicBezTo>
                <a:lnTo>
                  <a:pt x="2961383" y="1212786"/>
                </a:lnTo>
                <a:lnTo>
                  <a:pt x="2956834" y="1209463"/>
                </a:lnTo>
                <a:lnTo>
                  <a:pt x="3020024" y="1186041"/>
                </a:lnTo>
                <a:lnTo>
                  <a:pt x="2982763" y="1169347"/>
                </a:lnTo>
                <a:cubicBezTo>
                  <a:pt x="2968762" y="1165189"/>
                  <a:pt x="2956969" y="1159579"/>
                  <a:pt x="2947384" y="1152520"/>
                </a:cubicBezTo>
                <a:cubicBezTo>
                  <a:pt x="2937801" y="1145460"/>
                  <a:pt x="2929619" y="1136264"/>
                  <a:pt x="2922844" y="1124933"/>
                </a:cubicBezTo>
                <a:cubicBezTo>
                  <a:pt x="2920413" y="1117749"/>
                  <a:pt x="2912934" y="1112707"/>
                  <a:pt x="2900407" y="1109806"/>
                </a:cubicBezTo>
                <a:lnTo>
                  <a:pt x="2850511" y="1088290"/>
                </a:lnTo>
                <a:lnTo>
                  <a:pt x="2849924" y="1080900"/>
                </a:lnTo>
                <a:cubicBezTo>
                  <a:pt x="2848446" y="1077418"/>
                  <a:pt x="2845732" y="1073437"/>
                  <a:pt x="2841772" y="1068955"/>
                </a:cubicBezTo>
                <a:lnTo>
                  <a:pt x="2833320" y="1068431"/>
                </a:lnTo>
                <a:lnTo>
                  <a:pt x="2821381" y="1069390"/>
                </a:lnTo>
                <a:lnTo>
                  <a:pt x="2825813" y="1079834"/>
                </a:lnTo>
                <a:lnTo>
                  <a:pt x="2832838" y="1085048"/>
                </a:lnTo>
                <a:lnTo>
                  <a:pt x="2788741" y="1079128"/>
                </a:lnTo>
                <a:lnTo>
                  <a:pt x="2776812" y="1080080"/>
                </a:lnTo>
                <a:lnTo>
                  <a:pt x="2771569" y="1078197"/>
                </a:lnTo>
                <a:lnTo>
                  <a:pt x="2758172" y="1075665"/>
                </a:lnTo>
                <a:lnTo>
                  <a:pt x="2741822" y="1066169"/>
                </a:lnTo>
                <a:cubicBezTo>
                  <a:pt x="2724003" y="1053190"/>
                  <a:pt x="2702756" y="1041664"/>
                  <a:pt x="2678078" y="1031593"/>
                </a:cubicBezTo>
                <a:cubicBezTo>
                  <a:pt x="2668050" y="1027804"/>
                  <a:pt x="2657989" y="1024541"/>
                  <a:pt x="2647896" y="1021805"/>
                </a:cubicBezTo>
                <a:cubicBezTo>
                  <a:pt x="2637803" y="1019070"/>
                  <a:pt x="2628606" y="1015441"/>
                  <a:pt x="2620308" y="1010917"/>
                </a:cubicBezTo>
                <a:close/>
                <a:moveTo>
                  <a:pt x="1303870" y="972162"/>
                </a:moveTo>
                <a:cubicBezTo>
                  <a:pt x="1295770" y="971395"/>
                  <a:pt x="1288491" y="972396"/>
                  <a:pt x="1282025" y="975166"/>
                </a:cubicBezTo>
                <a:cubicBezTo>
                  <a:pt x="1275559" y="977941"/>
                  <a:pt x="1270647" y="981889"/>
                  <a:pt x="1267287" y="987015"/>
                </a:cubicBezTo>
                <a:lnTo>
                  <a:pt x="1274396" y="995857"/>
                </a:lnTo>
                <a:cubicBezTo>
                  <a:pt x="1302281" y="1007403"/>
                  <a:pt x="1314473" y="1002452"/>
                  <a:pt x="1310978" y="981003"/>
                </a:cubicBezTo>
                <a:close/>
                <a:moveTo>
                  <a:pt x="1140842" y="962514"/>
                </a:moveTo>
                <a:cubicBezTo>
                  <a:pt x="1140351" y="962910"/>
                  <a:pt x="1138387" y="964489"/>
                  <a:pt x="1134948" y="967253"/>
                </a:cubicBezTo>
                <a:lnTo>
                  <a:pt x="1140266" y="967831"/>
                </a:lnTo>
                <a:lnTo>
                  <a:pt x="1145004" y="973725"/>
                </a:lnTo>
                <a:lnTo>
                  <a:pt x="1147951" y="971357"/>
                </a:lnTo>
                <a:cubicBezTo>
                  <a:pt x="1153846" y="966618"/>
                  <a:pt x="1151475" y="963670"/>
                  <a:pt x="1140842" y="962514"/>
                </a:cubicBezTo>
                <a:close/>
                <a:moveTo>
                  <a:pt x="2753827" y="961865"/>
                </a:moveTo>
                <a:lnTo>
                  <a:pt x="2704297" y="973336"/>
                </a:lnTo>
                <a:lnTo>
                  <a:pt x="2706892" y="974151"/>
                </a:lnTo>
                <a:cubicBezTo>
                  <a:pt x="2722544" y="977758"/>
                  <a:pt x="2736225" y="982174"/>
                  <a:pt x="2747940" y="987397"/>
                </a:cubicBezTo>
                <a:cubicBezTo>
                  <a:pt x="2759656" y="992620"/>
                  <a:pt x="2770715" y="998113"/>
                  <a:pt x="2781118" y="1003874"/>
                </a:cubicBezTo>
                <a:cubicBezTo>
                  <a:pt x="2799234" y="1012687"/>
                  <a:pt x="2818133" y="1020929"/>
                  <a:pt x="2837818" y="1028596"/>
                </a:cubicBezTo>
                <a:cubicBezTo>
                  <a:pt x="2857501" y="1036263"/>
                  <a:pt x="2877781" y="1042912"/>
                  <a:pt x="2898655" y="1048542"/>
                </a:cubicBezTo>
                <a:cubicBezTo>
                  <a:pt x="2913567" y="1050611"/>
                  <a:pt x="2928536" y="1055237"/>
                  <a:pt x="2943563" y="1062417"/>
                </a:cubicBezTo>
                <a:cubicBezTo>
                  <a:pt x="2958591" y="1069598"/>
                  <a:pt x="2975052" y="1077740"/>
                  <a:pt x="2992949" y="1086842"/>
                </a:cubicBezTo>
                <a:cubicBezTo>
                  <a:pt x="3005180" y="1092276"/>
                  <a:pt x="3017414" y="1097708"/>
                  <a:pt x="3029645" y="1103144"/>
                </a:cubicBezTo>
                <a:cubicBezTo>
                  <a:pt x="3041879" y="1108577"/>
                  <a:pt x="3055110" y="1111528"/>
                  <a:pt x="3069347" y="1111999"/>
                </a:cubicBezTo>
                <a:cubicBezTo>
                  <a:pt x="3073505" y="1112121"/>
                  <a:pt x="3076239" y="1111302"/>
                  <a:pt x="3077549" y="1109549"/>
                </a:cubicBezTo>
                <a:cubicBezTo>
                  <a:pt x="3078858" y="1107794"/>
                  <a:pt x="3079112" y="1105973"/>
                  <a:pt x="3078311" y="1104086"/>
                </a:cubicBezTo>
                <a:cubicBezTo>
                  <a:pt x="3077438" y="1102229"/>
                  <a:pt x="3075728" y="1100213"/>
                  <a:pt x="3073179" y="1098038"/>
                </a:cubicBezTo>
                <a:cubicBezTo>
                  <a:pt x="3070630" y="1095865"/>
                  <a:pt x="3068050" y="1094219"/>
                  <a:pt x="3065436" y="1093101"/>
                </a:cubicBezTo>
                <a:lnTo>
                  <a:pt x="3020800" y="1075027"/>
                </a:lnTo>
                <a:cubicBezTo>
                  <a:pt x="2993851" y="1064360"/>
                  <a:pt x="2968763" y="1054442"/>
                  <a:pt x="2945536" y="1045278"/>
                </a:cubicBezTo>
                <a:cubicBezTo>
                  <a:pt x="2922309" y="1036117"/>
                  <a:pt x="2898961" y="1025461"/>
                  <a:pt x="2875492" y="1013314"/>
                </a:cubicBezTo>
                <a:close/>
                <a:moveTo>
                  <a:pt x="1427694" y="873218"/>
                </a:moveTo>
                <a:cubicBezTo>
                  <a:pt x="1416828" y="874675"/>
                  <a:pt x="1409624" y="878042"/>
                  <a:pt x="1406076" y="883319"/>
                </a:cubicBezTo>
                <a:cubicBezTo>
                  <a:pt x="1402529" y="888595"/>
                  <a:pt x="1402275" y="896079"/>
                  <a:pt x="1405311" y="905770"/>
                </a:cubicBezTo>
                <a:cubicBezTo>
                  <a:pt x="1409864" y="917472"/>
                  <a:pt x="1407916" y="927128"/>
                  <a:pt x="1399463" y="934731"/>
                </a:cubicBezTo>
                <a:cubicBezTo>
                  <a:pt x="1393755" y="936692"/>
                  <a:pt x="1389081" y="938427"/>
                  <a:pt x="1385442" y="939939"/>
                </a:cubicBezTo>
                <a:cubicBezTo>
                  <a:pt x="1381801" y="941451"/>
                  <a:pt x="1379787" y="943475"/>
                  <a:pt x="1379398" y="946010"/>
                </a:cubicBezTo>
                <a:cubicBezTo>
                  <a:pt x="1371523" y="948296"/>
                  <a:pt x="1370156" y="952632"/>
                  <a:pt x="1375289" y="959017"/>
                </a:cubicBezTo>
                <a:cubicBezTo>
                  <a:pt x="1377720" y="961916"/>
                  <a:pt x="1380113" y="963632"/>
                  <a:pt x="1382464" y="964167"/>
                </a:cubicBezTo>
                <a:cubicBezTo>
                  <a:pt x="1384816" y="964703"/>
                  <a:pt x="1386760" y="964353"/>
                  <a:pt x="1388295" y="963118"/>
                </a:cubicBezTo>
                <a:lnTo>
                  <a:pt x="1421367" y="955940"/>
                </a:lnTo>
                <a:lnTo>
                  <a:pt x="1418419" y="958310"/>
                </a:lnTo>
                <a:cubicBezTo>
                  <a:pt x="1444381" y="942288"/>
                  <a:pt x="1475082" y="932162"/>
                  <a:pt x="1510524" y="927930"/>
                </a:cubicBezTo>
                <a:cubicBezTo>
                  <a:pt x="1512171" y="926708"/>
                  <a:pt x="1514629" y="925739"/>
                  <a:pt x="1517901" y="925027"/>
                </a:cubicBezTo>
                <a:cubicBezTo>
                  <a:pt x="1521173" y="924316"/>
                  <a:pt x="1524221" y="924082"/>
                  <a:pt x="1527047" y="924327"/>
                </a:cubicBezTo>
                <a:cubicBezTo>
                  <a:pt x="1528694" y="923103"/>
                  <a:pt x="1530564" y="921400"/>
                  <a:pt x="1532652" y="919217"/>
                </a:cubicBezTo>
                <a:cubicBezTo>
                  <a:pt x="1534740" y="917035"/>
                  <a:pt x="1536021" y="914598"/>
                  <a:pt x="1536487" y="911910"/>
                </a:cubicBezTo>
                <a:cubicBezTo>
                  <a:pt x="1537461" y="907081"/>
                  <a:pt x="1534302" y="903152"/>
                  <a:pt x="1527008" y="900120"/>
                </a:cubicBezTo>
                <a:lnTo>
                  <a:pt x="1483250" y="881926"/>
                </a:lnTo>
                <a:cubicBezTo>
                  <a:pt x="1478197" y="878913"/>
                  <a:pt x="1471005" y="877013"/>
                  <a:pt x="1461673" y="876226"/>
                </a:cubicBezTo>
                <a:cubicBezTo>
                  <a:pt x="1452341" y="875440"/>
                  <a:pt x="1441015" y="874435"/>
                  <a:pt x="1427694" y="873218"/>
                </a:cubicBezTo>
                <a:close/>
                <a:moveTo>
                  <a:pt x="1005763" y="869797"/>
                </a:moveTo>
                <a:lnTo>
                  <a:pt x="1000283" y="873079"/>
                </a:lnTo>
                <a:lnTo>
                  <a:pt x="993442" y="880263"/>
                </a:lnTo>
                <a:lnTo>
                  <a:pt x="989389" y="879606"/>
                </a:lnTo>
                <a:lnTo>
                  <a:pt x="989014" y="879830"/>
                </a:lnTo>
                <a:lnTo>
                  <a:pt x="965142" y="898415"/>
                </a:lnTo>
                <a:cubicBezTo>
                  <a:pt x="961112" y="904656"/>
                  <a:pt x="957999" y="911685"/>
                  <a:pt x="955801" y="919504"/>
                </a:cubicBezTo>
                <a:lnTo>
                  <a:pt x="951735" y="925002"/>
                </a:lnTo>
                <a:lnTo>
                  <a:pt x="997422" y="908602"/>
                </a:lnTo>
                <a:lnTo>
                  <a:pt x="1052052" y="898605"/>
                </a:lnTo>
                <a:lnTo>
                  <a:pt x="1024532" y="876207"/>
                </a:lnTo>
                <a:cubicBezTo>
                  <a:pt x="1018271" y="871371"/>
                  <a:pt x="1012013" y="869234"/>
                  <a:pt x="1005763" y="869797"/>
                </a:cubicBezTo>
                <a:close/>
                <a:moveTo>
                  <a:pt x="1678585" y="864990"/>
                </a:moveTo>
                <a:lnTo>
                  <a:pt x="1675654" y="867347"/>
                </a:lnTo>
                <a:lnTo>
                  <a:pt x="1667420" y="869114"/>
                </a:lnTo>
                <a:cubicBezTo>
                  <a:pt x="1674529" y="877956"/>
                  <a:pt x="1679829" y="878545"/>
                  <a:pt x="1683324" y="870885"/>
                </a:cubicBezTo>
                <a:close/>
                <a:moveTo>
                  <a:pt x="3941058" y="859221"/>
                </a:moveTo>
                <a:cubicBezTo>
                  <a:pt x="3948811" y="860064"/>
                  <a:pt x="3953834" y="861284"/>
                  <a:pt x="3956127" y="862875"/>
                </a:cubicBezTo>
                <a:cubicBezTo>
                  <a:pt x="3958420" y="864471"/>
                  <a:pt x="3959309" y="866585"/>
                  <a:pt x="3958799" y="869219"/>
                </a:cubicBezTo>
                <a:lnTo>
                  <a:pt x="3943486" y="886383"/>
                </a:lnTo>
                <a:lnTo>
                  <a:pt x="3938169" y="885804"/>
                </a:lnTo>
                <a:lnTo>
                  <a:pt x="3935164" y="863959"/>
                </a:lnTo>
                <a:close/>
                <a:moveTo>
                  <a:pt x="1362851" y="847106"/>
                </a:moveTo>
                <a:lnTo>
                  <a:pt x="1367590" y="853001"/>
                </a:lnTo>
                <a:lnTo>
                  <a:pt x="1357876" y="856586"/>
                </a:lnTo>
                <a:lnTo>
                  <a:pt x="1358952" y="857399"/>
                </a:lnTo>
                <a:lnTo>
                  <a:pt x="1372330" y="858896"/>
                </a:lnTo>
                <a:lnTo>
                  <a:pt x="1381183" y="851779"/>
                </a:lnTo>
                <a:close/>
                <a:moveTo>
                  <a:pt x="1342226" y="811052"/>
                </a:moveTo>
                <a:lnTo>
                  <a:pt x="1336257" y="815698"/>
                </a:lnTo>
                <a:cubicBezTo>
                  <a:pt x="1332974" y="823794"/>
                  <a:pt x="1331528" y="828090"/>
                  <a:pt x="1331911" y="828581"/>
                </a:cubicBezTo>
                <a:lnTo>
                  <a:pt x="1333710" y="830688"/>
                </a:lnTo>
                <a:lnTo>
                  <a:pt x="1370511" y="821965"/>
                </a:lnTo>
                <a:lnTo>
                  <a:pt x="1355100" y="815277"/>
                </a:lnTo>
                <a:cubicBezTo>
                  <a:pt x="1352301" y="812708"/>
                  <a:pt x="1348009" y="811300"/>
                  <a:pt x="1342226" y="811052"/>
                </a:cubicBezTo>
                <a:close/>
                <a:moveTo>
                  <a:pt x="1818569" y="776955"/>
                </a:moveTo>
                <a:lnTo>
                  <a:pt x="1816825" y="777386"/>
                </a:lnTo>
                <a:lnTo>
                  <a:pt x="1815563" y="778368"/>
                </a:lnTo>
                <a:close/>
                <a:moveTo>
                  <a:pt x="1999396" y="750274"/>
                </a:moveTo>
                <a:cubicBezTo>
                  <a:pt x="1967910" y="755488"/>
                  <a:pt x="1937899" y="761054"/>
                  <a:pt x="1909360" y="766974"/>
                </a:cubicBezTo>
                <a:lnTo>
                  <a:pt x="1879471" y="775231"/>
                </a:lnTo>
                <a:lnTo>
                  <a:pt x="1876189" y="778908"/>
                </a:lnTo>
                <a:lnTo>
                  <a:pt x="1873171" y="776970"/>
                </a:lnTo>
                <a:lnTo>
                  <a:pt x="1824560" y="790399"/>
                </a:lnTo>
                <a:cubicBezTo>
                  <a:pt x="1794726" y="801325"/>
                  <a:pt x="1763585" y="810573"/>
                  <a:pt x="1731136" y="818137"/>
                </a:cubicBezTo>
                <a:cubicBezTo>
                  <a:pt x="1698686" y="825703"/>
                  <a:pt x="1665799" y="832707"/>
                  <a:pt x="1632477" y="839152"/>
                </a:cubicBezTo>
                <a:lnTo>
                  <a:pt x="1591112" y="847781"/>
                </a:lnTo>
                <a:lnTo>
                  <a:pt x="1597026" y="848681"/>
                </a:lnTo>
                <a:cubicBezTo>
                  <a:pt x="1614520" y="849038"/>
                  <a:pt x="1631344" y="847805"/>
                  <a:pt x="1647502" y="844986"/>
                </a:cubicBezTo>
                <a:cubicBezTo>
                  <a:pt x="1663658" y="842166"/>
                  <a:pt x="1678705" y="838724"/>
                  <a:pt x="1692646" y="834658"/>
                </a:cubicBezTo>
                <a:cubicBezTo>
                  <a:pt x="1717628" y="823427"/>
                  <a:pt x="1743197" y="818970"/>
                  <a:pt x="1769354" y="821285"/>
                </a:cubicBezTo>
                <a:cubicBezTo>
                  <a:pt x="1784117" y="821390"/>
                  <a:pt x="1797809" y="819035"/>
                  <a:pt x="1810437" y="814217"/>
                </a:cubicBezTo>
                <a:cubicBezTo>
                  <a:pt x="1823063" y="809398"/>
                  <a:pt x="1834547" y="802782"/>
                  <a:pt x="1844889" y="794368"/>
                </a:cubicBezTo>
                <a:cubicBezTo>
                  <a:pt x="1849317" y="790808"/>
                  <a:pt x="1855073" y="787393"/>
                  <a:pt x="1862159" y="784120"/>
                </a:cubicBezTo>
                <a:lnTo>
                  <a:pt x="1876189" y="778908"/>
                </a:lnTo>
                <a:lnTo>
                  <a:pt x="1887412" y="774737"/>
                </a:lnTo>
                <a:lnTo>
                  <a:pt x="1909058" y="801520"/>
                </a:lnTo>
                <a:cubicBezTo>
                  <a:pt x="1916586" y="807616"/>
                  <a:pt x="1922558" y="812528"/>
                  <a:pt x="1926977" y="816263"/>
                </a:cubicBezTo>
                <a:lnTo>
                  <a:pt x="1932142" y="823909"/>
                </a:lnTo>
                <a:lnTo>
                  <a:pt x="1936785" y="822979"/>
                </a:lnTo>
                <a:cubicBezTo>
                  <a:pt x="1939770" y="820655"/>
                  <a:pt x="1945075" y="821316"/>
                  <a:pt x="1952705" y="824959"/>
                </a:cubicBezTo>
                <a:cubicBezTo>
                  <a:pt x="1951658" y="829770"/>
                  <a:pt x="1949448" y="833087"/>
                  <a:pt x="1946077" y="834914"/>
                </a:cubicBezTo>
                <a:lnTo>
                  <a:pt x="1944020" y="836028"/>
                </a:lnTo>
                <a:lnTo>
                  <a:pt x="1949762" y="841587"/>
                </a:lnTo>
                <a:cubicBezTo>
                  <a:pt x="1956250" y="843621"/>
                  <a:pt x="1963757" y="842397"/>
                  <a:pt x="1972286" y="837915"/>
                </a:cubicBezTo>
                <a:cubicBezTo>
                  <a:pt x="1994149" y="829906"/>
                  <a:pt x="2001637" y="819102"/>
                  <a:pt x="1994747" y="805501"/>
                </a:cubicBezTo>
                <a:cubicBezTo>
                  <a:pt x="1992363" y="802662"/>
                  <a:pt x="1991343" y="799634"/>
                  <a:pt x="1991690" y="796419"/>
                </a:cubicBezTo>
                <a:cubicBezTo>
                  <a:pt x="1992038" y="793205"/>
                  <a:pt x="1993824" y="789139"/>
                  <a:pt x="1997046" y="784221"/>
                </a:cubicBezTo>
                <a:cubicBezTo>
                  <a:pt x="2004019" y="773781"/>
                  <a:pt x="2013652" y="775704"/>
                  <a:pt x="2025944" y="789988"/>
                </a:cubicBezTo>
                <a:cubicBezTo>
                  <a:pt x="2027088" y="791663"/>
                  <a:pt x="2028154" y="793995"/>
                  <a:pt x="2029144" y="796986"/>
                </a:cubicBezTo>
                <a:cubicBezTo>
                  <a:pt x="2030135" y="799977"/>
                  <a:pt x="2031199" y="802310"/>
                  <a:pt x="2032343" y="803984"/>
                </a:cubicBezTo>
                <a:cubicBezTo>
                  <a:pt x="2034680" y="806891"/>
                  <a:pt x="2039964" y="807426"/>
                  <a:pt x="2048194" y="805594"/>
                </a:cubicBezTo>
                <a:lnTo>
                  <a:pt x="2056825" y="803853"/>
                </a:lnTo>
                <a:lnTo>
                  <a:pt x="2053303" y="793946"/>
                </a:lnTo>
                <a:lnTo>
                  <a:pt x="2039243" y="777852"/>
                </a:lnTo>
                <a:lnTo>
                  <a:pt x="2037651" y="778637"/>
                </a:lnTo>
                <a:cubicBezTo>
                  <a:pt x="2032850" y="777600"/>
                  <a:pt x="2027433" y="773463"/>
                  <a:pt x="2021399" y="766226"/>
                </a:cubicBezTo>
                <a:cubicBezTo>
                  <a:pt x="2020282" y="764534"/>
                  <a:pt x="2019252" y="762185"/>
                  <a:pt x="2018309" y="759179"/>
                </a:cubicBezTo>
                <a:cubicBezTo>
                  <a:pt x="2017365" y="756172"/>
                  <a:pt x="2016337" y="753822"/>
                  <a:pt x="2015221" y="752132"/>
                </a:cubicBezTo>
                <a:cubicBezTo>
                  <a:pt x="2012929" y="749188"/>
                  <a:pt x="2007654" y="748570"/>
                  <a:pt x="1999396" y="750274"/>
                </a:cubicBezTo>
                <a:close/>
                <a:moveTo>
                  <a:pt x="1735193" y="749541"/>
                </a:moveTo>
                <a:lnTo>
                  <a:pt x="1685130" y="764894"/>
                </a:lnTo>
                <a:cubicBezTo>
                  <a:pt x="1682415" y="764612"/>
                  <a:pt x="1680464" y="764931"/>
                  <a:pt x="1679281" y="765852"/>
                </a:cubicBezTo>
                <a:cubicBezTo>
                  <a:pt x="1678100" y="766771"/>
                  <a:pt x="1678058" y="768004"/>
                  <a:pt x="1679156" y="769545"/>
                </a:cubicBezTo>
                <a:lnTo>
                  <a:pt x="1679349" y="769793"/>
                </a:lnTo>
                <a:lnTo>
                  <a:pt x="1704856" y="761991"/>
                </a:lnTo>
                <a:cubicBezTo>
                  <a:pt x="1715486" y="760114"/>
                  <a:pt x="1725229" y="757134"/>
                  <a:pt x="1734084" y="753049"/>
                </a:cubicBezTo>
                <a:close/>
                <a:moveTo>
                  <a:pt x="2344750" y="746707"/>
                </a:moveTo>
                <a:cubicBezTo>
                  <a:pt x="2343348" y="747732"/>
                  <a:pt x="2342464" y="748644"/>
                  <a:pt x="2342096" y="749444"/>
                </a:cubicBezTo>
                <a:cubicBezTo>
                  <a:pt x="2341730" y="750244"/>
                  <a:pt x="2341439" y="751894"/>
                  <a:pt x="2341222" y="754394"/>
                </a:cubicBezTo>
                <a:lnTo>
                  <a:pt x="2345546" y="755498"/>
                </a:lnTo>
                <a:lnTo>
                  <a:pt x="2366412" y="750681"/>
                </a:lnTo>
                <a:lnTo>
                  <a:pt x="2355382" y="747863"/>
                </a:lnTo>
                <a:lnTo>
                  <a:pt x="2347119" y="749654"/>
                </a:lnTo>
                <a:close/>
                <a:moveTo>
                  <a:pt x="2125125" y="745205"/>
                </a:moveTo>
                <a:lnTo>
                  <a:pt x="2109690" y="746921"/>
                </a:lnTo>
                <a:cubicBezTo>
                  <a:pt x="2107378" y="745845"/>
                  <a:pt x="2105864" y="745460"/>
                  <a:pt x="2105149" y="745764"/>
                </a:cubicBezTo>
                <a:cubicBezTo>
                  <a:pt x="2104434" y="746067"/>
                  <a:pt x="2103660" y="747423"/>
                  <a:pt x="2102825" y="749832"/>
                </a:cubicBezTo>
                <a:cubicBezTo>
                  <a:pt x="2104874" y="753070"/>
                  <a:pt x="2108639" y="755581"/>
                  <a:pt x="2114120" y="757363"/>
                </a:cubicBezTo>
                <a:lnTo>
                  <a:pt x="2139868" y="760201"/>
                </a:lnTo>
                <a:lnTo>
                  <a:pt x="2142353" y="765412"/>
                </a:lnTo>
                <a:cubicBezTo>
                  <a:pt x="2144040" y="768376"/>
                  <a:pt x="2146101" y="770412"/>
                  <a:pt x="2148539" y="771517"/>
                </a:cubicBezTo>
                <a:lnTo>
                  <a:pt x="2151269" y="772901"/>
                </a:lnTo>
                <a:lnTo>
                  <a:pt x="2141466" y="760377"/>
                </a:lnTo>
                <a:lnTo>
                  <a:pt x="2139868" y="760201"/>
                </a:lnTo>
                <a:lnTo>
                  <a:pt x="2137889" y="756047"/>
                </a:lnTo>
                <a:close/>
                <a:moveTo>
                  <a:pt x="2299888" y="738398"/>
                </a:moveTo>
                <a:lnTo>
                  <a:pt x="2278448" y="738949"/>
                </a:lnTo>
                <a:lnTo>
                  <a:pt x="2254953" y="742614"/>
                </a:lnTo>
                <a:lnTo>
                  <a:pt x="2260359" y="744618"/>
                </a:lnTo>
                <a:lnTo>
                  <a:pt x="2269610" y="747906"/>
                </a:lnTo>
                <a:close/>
                <a:moveTo>
                  <a:pt x="2676012" y="707558"/>
                </a:moveTo>
                <a:lnTo>
                  <a:pt x="2667048" y="714537"/>
                </a:lnTo>
                <a:lnTo>
                  <a:pt x="2685306" y="719495"/>
                </a:lnTo>
                <a:lnTo>
                  <a:pt x="2680660" y="713528"/>
                </a:lnTo>
                <a:lnTo>
                  <a:pt x="2691876" y="709586"/>
                </a:lnTo>
                <a:cubicBezTo>
                  <a:pt x="2684283" y="705914"/>
                  <a:pt x="2678996" y="705236"/>
                  <a:pt x="2676012" y="707558"/>
                </a:cubicBezTo>
                <a:close/>
                <a:moveTo>
                  <a:pt x="2371923" y="685504"/>
                </a:moveTo>
                <a:cubicBezTo>
                  <a:pt x="2369277" y="685168"/>
                  <a:pt x="2367051" y="686900"/>
                  <a:pt x="2365244" y="690704"/>
                </a:cubicBezTo>
                <a:lnTo>
                  <a:pt x="2369890" y="696671"/>
                </a:lnTo>
                <a:lnTo>
                  <a:pt x="2372857" y="694361"/>
                </a:lnTo>
                <a:lnTo>
                  <a:pt x="2381117" y="692723"/>
                </a:lnTo>
                <a:cubicBezTo>
                  <a:pt x="2377633" y="688247"/>
                  <a:pt x="2374569" y="685841"/>
                  <a:pt x="2371923" y="685504"/>
                </a:cubicBezTo>
                <a:close/>
                <a:moveTo>
                  <a:pt x="3050477" y="663925"/>
                </a:moveTo>
                <a:lnTo>
                  <a:pt x="3030000" y="667342"/>
                </a:lnTo>
                <a:lnTo>
                  <a:pt x="3039834" y="670529"/>
                </a:lnTo>
                <a:close/>
                <a:moveTo>
                  <a:pt x="2667527" y="602142"/>
                </a:moveTo>
                <a:cubicBezTo>
                  <a:pt x="2665184" y="601571"/>
                  <a:pt x="2663234" y="601890"/>
                  <a:pt x="2661681" y="603101"/>
                </a:cubicBezTo>
                <a:lnTo>
                  <a:pt x="2628500" y="609760"/>
                </a:lnTo>
                <a:lnTo>
                  <a:pt x="2631485" y="607437"/>
                </a:lnTo>
                <a:cubicBezTo>
                  <a:pt x="2605275" y="623050"/>
                  <a:pt x="2574418" y="632694"/>
                  <a:pt x="2538916" y="636370"/>
                </a:cubicBezTo>
                <a:cubicBezTo>
                  <a:pt x="2537250" y="637566"/>
                  <a:pt x="2534777" y="638496"/>
                  <a:pt x="2531493" y="639158"/>
                </a:cubicBezTo>
                <a:cubicBezTo>
                  <a:pt x="2528212" y="639817"/>
                  <a:pt x="2525160" y="640003"/>
                  <a:pt x="2522337" y="639715"/>
                </a:cubicBezTo>
                <a:cubicBezTo>
                  <a:pt x="2520673" y="640912"/>
                  <a:pt x="2518776" y="642586"/>
                  <a:pt x="2516654" y="644736"/>
                </a:cubicBezTo>
                <a:cubicBezTo>
                  <a:pt x="2514532" y="646886"/>
                  <a:pt x="2513213" y="649301"/>
                  <a:pt x="2512706" y="651982"/>
                </a:cubicBezTo>
                <a:cubicBezTo>
                  <a:pt x="2511656" y="656795"/>
                  <a:pt x="2514753" y="660773"/>
                  <a:pt x="2521998" y="663919"/>
                </a:cubicBezTo>
                <a:lnTo>
                  <a:pt x="2556601" y="678946"/>
                </a:lnTo>
                <a:lnTo>
                  <a:pt x="2579022" y="675233"/>
                </a:lnTo>
                <a:lnTo>
                  <a:pt x="2643125" y="673119"/>
                </a:lnTo>
                <a:lnTo>
                  <a:pt x="2643770" y="660175"/>
                </a:lnTo>
                <a:cubicBezTo>
                  <a:pt x="2639400" y="648403"/>
                  <a:pt x="2641499" y="638779"/>
                  <a:pt x="2650070" y="631308"/>
                </a:cubicBezTo>
                <a:cubicBezTo>
                  <a:pt x="2655808" y="629438"/>
                  <a:pt x="2660507" y="627776"/>
                  <a:pt x="2664171" y="626321"/>
                </a:cubicBezTo>
                <a:cubicBezTo>
                  <a:pt x="2667835" y="624866"/>
                  <a:pt x="2669880" y="622874"/>
                  <a:pt x="2670309" y="620344"/>
                </a:cubicBezTo>
                <a:cubicBezTo>
                  <a:pt x="2678219" y="618182"/>
                  <a:pt x="2679653" y="613869"/>
                  <a:pt x="2674620" y="607404"/>
                </a:cubicBezTo>
                <a:cubicBezTo>
                  <a:pt x="2672236" y="604467"/>
                  <a:pt x="2669869" y="602714"/>
                  <a:pt x="2667527" y="602142"/>
                </a:cubicBezTo>
                <a:close/>
                <a:moveTo>
                  <a:pt x="2905108" y="596303"/>
                </a:moveTo>
                <a:lnTo>
                  <a:pt x="2902124" y="598625"/>
                </a:lnTo>
                <a:cubicBezTo>
                  <a:pt x="2899141" y="600948"/>
                  <a:pt x="2898230" y="602856"/>
                  <a:pt x="2899390" y="604348"/>
                </a:cubicBezTo>
                <a:lnTo>
                  <a:pt x="2904936" y="606193"/>
                </a:lnTo>
                <a:lnTo>
                  <a:pt x="2913881" y="603850"/>
                </a:lnTo>
                <a:lnTo>
                  <a:pt x="2915061" y="602932"/>
                </a:lnTo>
                <a:lnTo>
                  <a:pt x="2909754" y="602270"/>
                </a:lnTo>
                <a:close/>
                <a:moveTo>
                  <a:pt x="2746102" y="566732"/>
                </a:moveTo>
                <a:cubicBezTo>
                  <a:pt x="2739967" y="569112"/>
                  <a:pt x="2737689" y="575677"/>
                  <a:pt x="2739268" y="586428"/>
                </a:cubicBezTo>
                <a:lnTo>
                  <a:pt x="2746237" y="595379"/>
                </a:lnTo>
                <a:cubicBezTo>
                  <a:pt x="2754325" y="596272"/>
                  <a:pt x="2761618" y="595385"/>
                  <a:pt x="2768127" y="592717"/>
                </a:cubicBezTo>
                <a:cubicBezTo>
                  <a:pt x="2774635" y="590045"/>
                  <a:pt x="2779609" y="586173"/>
                  <a:pt x="2783048" y="581100"/>
                </a:cubicBezTo>
                <a:lnTo>
                  <a:pt x="2776078" y="572148"/>
                </a:lnTo>
                <a:cubicBezTo>
                  <a:pt x="2762228" y="566157"/>
                  <a:pt x="2752237" y="564352"/>
                  <a:pt x="2746102" y="566732"/>
                </a:cubicBezTo>
                <a:close/>
                <a:moveTo>
                  <a:pt x="2737817" y="216744"/>
                </a:moveTo>
                <a:cubicBezTo>
                  <a:pt x="2725525" y="215831"/>
                  <a:pt x="2712466" y="217011"/>
                  <a:pt x="2698642" y="220286"/>
                </a:cubicBezTo>
                <a:lnTo>
                  <a:pt x="2696318" y="217302"/>
                </a:lnTo>
                <a:cubicBezTo>
                  <a:pt x="2695547" y="223495"/>
                  <a:pt x="2695106" y="227031"/>
                  <a:pt x="2694996" y="227915"/>
                </a:cubicBezTo>
                <a:lnTo>
                  <a:pt x="2699642" y="233883"/>
                </a:lnTo>
                <a:lnTo>
                  <a:pt x="2776925" y="240814"/>
                </a:lnTo>
                <a:cubicBezTo>
                  <a:pt x="2776039" y="240704"/>
                  <a:pt x="2780793" y="238600"/>
                  <a:pt x="2791182" y="234505"/>
                </a:cubicBezTo>
                <a:cubicBezTo>
                  <a:pt x="2794373" y="229626"/>
                  <a:pt x="2794372" y="226033"/>
                  <a:pt x="2791177" y="223727"/>
                </a:cubicBezTo>
                <a:cubicBezTo>
                  <a:pt x="2787984" y="221421"/>
                  <a:pt x="2782345" y="219818"/>
                  <a:pt x="2774261" y="218925"/>
                </a:cubicBezTo>
                <a:cubicBezTo>
                  <a:pt x="2762257" y="218385"/>
                  <a:pt x="2750110" y="217656"/>
                  <a:pt x="2737817" y="216744"/>
                </a:cubicBezTo>
                <a:close/>
                <a:moveTo>
                  <a:pt x="2299424" y="214777"/>
                </a:moveTo>
                <a:lnTo>
                  <a:pt x="2302577" y="215244"/>
                </a:lnTo>
                <a:lnTo>
                  <a:pt x="2303095" y="216713"/>
                </a:lnTo>
                <a:cubicBezTo>
                  <a:pt x="2299995" y="219026"/>
                  <a:pt x="2296065" y="219889"/>
                  <a:pt x="2291307" y="219300"/>
                </a:cubicBezTo>
                <a:lnTo>
                  <a:pt x="2284666" y="216659"/>
                </a:lnTo>
                <a:close/>
                <a:moveTo>
                  <a:pt x="2240683" y="198206"/>
                </a:moveTo>
                <a:cubicBezTo>
                  <a:pt x="2237308" y="200034"/>
                  <a:pt x="2232770" y="200373"/>
                  <a:pt x="2227072" y="199218"/>
                </a:cubicBezTo>
                <a:cubicBezTo>
                  <a:pt x="2222983" y="200006"/>
                  <a:pt x="2220035" y="201100"/>
                  <a:pt x="2218229" y="202506"/>
                </a:cubicBezTo>
                <a:cubicBezTo>
                  <a:pt x="2216424" y="203912"/>
                  <a:pt x="2215387" y="205920"/>
                  <a:pt x="2215115" y="208525"/>
                </a:cubicBezTo>
                <a:cubicBezTo>
                  <a:pt x="2211239" y="212541"/>
                  <a:pt x="2211435" y="216385"/>
                  <a:pt x="2215692" y="220057"/>
                </a:cubicBezTo>
                <a:cubicBezTo>
                  <a:pt x="2219950" y="223731"/>
                  <a:pt x="2224628" y="224085"/>
                  <a:pt x="2229718" y="221119"/>
                </a:cubicBezTo>
                <a:cubicBezTo>
                  <a:pt x="2234943" y="219349"/>
                  <a:pt x="2238608" y="217893"/>
                  <a:pt x="2240719" y="216750"/>
                </a:cubicBezTo>
                <a:cubicBezTo>
                  <a:pt x="2242829" y="215606"/>
                  <a:pt x="2245914" y="213404"/>
                  <a:pt x="2249974" y="210141"/>
                </a:cubicBezTo>
                <a:lnTo>
                  <a:pt x="2258940" y="203161"/>
                </a:lnTo>
                <a:close/>
                <a:moveTo>
                  <a:pt x="1777963" y="194210"/>
                </a:moveTo>
                <a:cubicBezTo>
                  <a:pt x="1769592" y="193240"/>
                  <a:pt x="1763565" y="193739"/>
                  <a:pt x="1759884" y="195705"/>
                </a:cubicBezTo>
                <a:cubicBezTo>
                  <a:pt x="1756204" y="197671"/>
                  <a:pt x="1757239" y="201060"/>
                  <a:pt x="1762987" y="205869"/>
                </a:cubicBezTo>
                <a:lnTo>
                  <a:pt x="1784261" y="208478"/>
                </a:lnTo>
                <a:lnTo>
                  <a:pt x="1786584" y="211463"/>
                </a:lnTo>
                <a:cubicBezTo>
                  <a:pt x="1794467" y="209319"/>
                  <a:pt x="1795888" y="205019"/>
                  <a:pt x="1790846" y="198557"/>
                </a:cubicBezTo>
                <a:cubicBezTo>
                  <a:pt x="1788032" y="195957"/>
                  <a:pt x="1783738" y="194508"/>
                  <a:pt x="1777963" y="194210"/>
                </a:cubicBezTo>
                <a:close/>
                <a:moveTo>
                  <a:pt x="1984658" y="186657"/>
                </a:moveTo>
                <a:cubicBezTo>
                  <a:pt x="1961275" y="188087"/>
                  <a:pt x="1939324" y="195589"/>
                  <a:pt x="1918803" y="209170"/>
                </a:cubicBezTo>
                <a:cubicBezTo>
                  <a:pt x="1917287" y="210051"/>
                  <a:pt x="1914673" y="210287"/>
                  <a:pt x="1910960" y="209883"/>
                </a:cubicBezTo>
                <a:cubicBezTo>
                  <a:pt x="1907244" y="209480"/>
                  <a:pt x="1902557" y="210135"/>
                  <a:pt x="1896893" y="211849"/>
                </a:cubicBezTo>
                <a:cubicBezTo>
                  <a:pt x="1891237" y="213958"/>
                  <a:pt x="1887527" y="216643"/>
                  <a:pt x="1885770" y="219909"/>
                </a:cubicBezTo>
                <a:cubicBezTo>
                  <a:pt x="1884014" y="223174"/>
                  <a:pt x="1884288" y="226353"/>
                  <a:pt x="1886599" y="229447"/>
                </a:cubicBezTo>
                <a:cubicBezTo>
                  <a:pt x="1890146" y="233874"/>
                  <a:pt x="1893671" y="237121"/>
                  <a:pt x="1897178" y="239185"/>
                </a:cubicBezTo>
                <a:cubicBezTo>
                  <a:pt x="1900682" y="241248"/>
                  <a:pt x="1903796" y="242420"/>
                  <a:pt x="1906513" y="242699"/>
                </a:cubicBezTo>
                <a:cubicBezTo>
                  <a:pt x="1918167" y="245210"/>
                  <a:pt x="1929630" y="247867"/>
                  <a:pt x="1940911" y="250667"/>
                </a:cubicBezTo>
                <a:cubicBezTo>
                  <a:pt x="1952189" y="253467"/>
                  <a:pt x="1964069" y="258197"/>
                  <a:pt x="1976550" y="264855"/>
                </a:cubicBezTo>
                <a:cubicBezTo>
                  <a:pt x="1985407" y="269939"/>
                  <a:pt x="1995738" y="272678"/>
                  <a:pt x="2007544" y="273075"/>
                </a:cubicBezTo>
                <a:cubicBezTo>
                  <a:pt x="2019348" y="273469"/>
                  <a:pt x="2032254" y="271809"/>
                  <a:pt x="2046258" y="268095"/>
                </a:cubicBezTo>
                <a:cubicBezTo>
                  <a:pt x="2051847" y="262946"/>
                  <a:pt x="2063909" y="259946"/>
                  <a:pt x="2082442" y="259094"/>
                </a:cubicBezTo>
                <a:cubicBezTo>
                  <a:pt x="2099024" y="258866"/>
                  <a:pt x="2116309" y="259587"/>
                  <a:pt x="2134301" y="261258"/>
                </a:cubicBezTo>
                <a:cubicBezTo>
                  <a:pt x="2152291" y="262926"/>
                  <a:pt x="2168971" y="262921"/>
                  <a:pt x="2184333" y="261243"/>
                </a:cubicBezTo>
                <a:cubicBezTo>
                  <a:pt x="2196508" y="261451"/>
                  <a:pt x="2208201" y="262930"/>
                  <a:pt x="2219413" y="265683"/>
                </a:cubicBezTo>
                <a:cubicBezTo>
                  <a:pt x="2230627" y="268435"/>
                  <a:pt x="2240687" y="272386"/>
                  <a:pt x="2249590" y="277536"/>
                </a:cubicBezTo>
                <a:cubicBezTo>
                  <a:pt x="2294709" y="304712"/>
                  <a:pt x="2344796" y="313644"/>
                  <a:pt x="2399848" y="304331"/>
                </a:cubicBezTo>
                <a:cubicBezTo>
                  <a:pt x="2405387" y="302215"/>
                  <a:pt x="2410474" y="301053"/>
                  <a:pt x="2415103" y="300843"/>
                </a:cubicBezTo>
                <a:cubicBezTo>
                  <a:pt x="2419731" y="300633"/>
                  <a:pt x="2424487" y="302124"/>
                  <a:pt x="2429366" y="305314"/>
                </a:cubicBezTo>
                <a:cubicBezTo>
                  <a:pt x="2438662" y="307763"/>
                  <a:pt x="2447603" y="308989"/>
                  <a:pt x="2456192" y="308992"/>
                </a:cubicBezTo>
                <a:cubicBezTo>
                  <a:pt x="2464779" y="308995"/>
                  <a:pt x="2471980" y="307983"/>
                  <a:pt x="2477790" y="305956"/>
                </a:cubicBezTo>
                <a:cubicBezTo>
                  <a:pt x="2485113" y="303051"/>
                  <a:pt x="2493018" y="300890"/>
                  <a:pt x="2501501" y="299477"/>
                </a:cubicBezTo>
                <a:cubicBezTo>
                  <a:pt x="2509985" y="298064"/>
                  <a:pt x="2517888" y="295904"/>
                  <a:pt x="2525212" y="293000"/>
                </a:cubicBezTo>
                <a:cubicBezTo>
                  <a:pt x="2529261" y="292044"/>
                  <a:pt x="2531692" y="290550"/>
                  <a:pt x="2532508" y="288518"/>
                </a:cubicBezTo>
                <a:cubicBezTo>
                  <a:pt x="2533321" y="286487"/>
                  <a:pt x="2533098" y="284662"/>
                  <a:pt x="2531840" y="283046"/>
                </a:cubicBezTo>
                <a:cubicBezTo>
                  <a:pt x="2532074" y="280269"/>
                  <a:pt x="2531272" y="277698"/>
                  <a:pt x="2529434" y="275335"/>
                </a:cubicBezTo>
                <a:cubicBezTo>
                  <a:pt x="2527595" y="272974"/>
                  <a:pt x="2525299" y="271565"/>
                  <a:pt x="2522549" y="271111"/>
                </a:cubicBezTo>
                <a:lnTo>
                  <a:pt x="2451235" y="259534"/>
                </a:lnTo>
                <a:cubicBezTo>
                  <a:pt x="2436635" y="259119"/>
                  <a:pt x="2423796" y="256733"/>
                  <a:pt x="2412718" y="252380"/>
                </a:cubicBezTo>
                <a:cubicBezTo>
                  <a:pt x="2401639" y="248024"/>
                  <a:pt x="2391368" y="241244"/>
                  <a:pt x="2381904" y="232037"/>
                </a:cubicBezTo>
                <a:cubicBezTo>
                  <a:pt x="2377706" y="225722"/>
                  <a:pt x="2369182" y="222773"/>
                  <a:pt x="2356330" y="223194"/>
                </a:cubicBezTo>
                <a:lnTo>
                  <a:pt x="2302577" y="215244"/>
                </a:lnTo>
                <a:lnTo>
                  <a:pt x="2300107" y="208255"/>
                </a:lnTo>
                <a:cubicBezTo>
                  <a:pt x="2297784" y="205270"/>
                  <a:pt x="2294136" y="202122"/>
                  <a:pt x="2289156" y="198810"/>
                </a:cubicBezTo>
                <a:lnTo>
                  <a:pt x="2280855" y="200478"/>
                </a:lnTo>
                <a:lnTo>
                  <a:pt x="2269565" y="204476"/>
                </a:lnTo>
                <a:lnTo>
                  <a:pt x="2276534" y="213429"/>
                </a:lnTo>
                <a:lnTo>
                  <a:pt x="2284666" y="216659"/>
                </a:lnTo>
                <a:lnTo>
                  <a:pt x="2240530" y="222287"/>
                </a:lnTo>
                <a:lnTo>
                  <a:pt x="2229247" y="226277"/>
                </a:lnTo>
                <a:lnTo>
                  <a:pt x="2223697" y="225808"/>
                </a:lnTo>
                <a:lnTo>
                  <a:pt x="2210099" y="226809"/>
                </a:lnTo>
                <a:lnTo>
                  <a:pt x="2191855" y="221840"/>
                </a:lnTo>
                <a:cubicBezTo>
                  <a:pt x="2171297" y="213884"/>
                  <a:pt x="2147800" y="208214"/>
                  <a:pt x="2121361" y="204834"/>
                </a:cubicBezTo>
                <a:cubicBezTo>
                  <a:pt x="2110695" y="203753"/>
                  <a:pt x="2100133" y="203189"/>
                  <a:pt x="2089676" y="203143"/>
                </a:cubicBezTo>
                <a:cubicBezTo>
                  <a:pt x="2079220" y="203097"/>
                  <a:pt x="2069399" y="201957"/>
                  <a:pt x="2060215" y="199721"/>
                </a:cubicBezTo>
                <a:cubicBezTo>
                  <a:pt x="2033226" y="189582"/>
                  <a:pt x="2008039" y="185227"/>
                  <a:pt x="1984658" y="186657"/>
                </a:cubicBezTo>
                <a:close/>
                <a:moveTo>
                  <a:pt x="2654164" y="144686"/>
                </a:moveTo>
                <a:cubicBezTo>
                  <a:pt x="2643162" y="142866"/>
                  <a:pt x="2640953" y="146185"/>
                  <a:pt x="2647533" y="154638"/>
                </a:cubicBezTo>
                <a:lnTo>
                  <a:pt x="2658810" y="150654"/>
                </a:lnTo>
                <a:close/>
                <a:moveTo>
                  <a:pt x="2093853" y="101648"/>
                </a:moveTo>
                <a:lnTo>
                  <a:pt x="2089607" y="102679"/>
                </a:lnTo>
                <a:lnTo>
                  <a:pt x="2096175" y="104631"/>
                </a:lnTo>
                <a:close/>
                <a:moveTo>
                  <a:pt x="1947407" y="86261"/>
                </a:moveTo>
                <a:lnTo>
                  <a:pt x="1948756" y="87683"/>
                </a:lnTo>
                <a:lnTo>
                  <a:pt x="1946535" y="87919"/>
                </a:lnTo>
                <a:lnTo>
                  <a:pt x="1944913" y="87410"/>
                </a:lnTo>
                <a:close/>
                <a:moveTo>
                  <a:pt x="1518839" y="68256"/>
                </a:moveTo>
                <a:cubicBezTo>
                  <a:pt x="1512702" y="67742"/>
                  <a:pt x="1506041" y="70334"/>
                  <a:pt x="1498855" y="76029"/>
                </a:cubicBezTo>
                <a:cubicBezTo>
                  <a:pt x="1496344" y="75585"/>
                  <a:pt x="1494783" y="75603"/>
                  <a:pt x="1494171" y="76080"/>
                </a:cubicBezTo>
                <a:cubicBezTo>
                  <a:pt x="1493558" y="76557"/>
                  <a:pt x="1493157" y="78066"/>
                  <a:pt x="1492971" y="80610"/>
                </a:cubicBezTo>
                <a:cubicBezTo>
                  <a:pt x="1495784" y="83211"/>
                  <a:pt x="1500068" y="84668"/>
                  <a:pt x="1505823" y="84979"/>
                </a:cubicBezTo>
                <a:lnTo>
                  <a:pt x="1531435" y="81095"/>
                </a:lnTo>
                <a:lnTo>
                  <a:pt x="1535177" y="85491"/>
                </a:lnTo>
                <a:cubicBezTo>
                  <a:pt x="1537569" y="87921"/>
                  <a:pt x="1540086" y="89358"/>
                  <a:pt x="1542726" y="89799"/>
                </a:cubicBezTo>
                <a:cubicBezTo>
                  <a:pt x="1547778" y="92954"/>
                  <a:pt x="1551610" y="93764"/>
                  <a:pt x="1554215" y="92236"/>
                </a:cubicBezTo>
                <a:cubicBezTo>
                  <a:pt x="1556820" y="90706"/>
                  <a:pt x="1557746" y="87789"/>
                  <a:pt x="1556992" y="83484"/>
                </a:cubicBezTo>
                <a:lnTo>
                  <a:pt x="1552346" y="77517"/>
                </a:lnTo>
                <a:lnTo>
                  <a:pt x="1538744" y="78522"/>
                </a:lnTo>
                <a:lnTo>
                  <a:pt x="1544052" y="79180"/>
                </a:lnTo>
                <a:lnTo>
                  <a:pt x="1531435" y="81095"/>
                </a:lnTo>
                <a:lnTo>
                  <a:pt x="1528123" y="77203"/>
                </a:lnTo>
                <a:lnTo>
                  <a:pt x="1538743" y="78522"/>
                </a:lnTo>
                <a:close/>
                <a:moveTo>
                  <a:pt x="1362588" y="0"/>
                </a:moveTo>
                <a:cubicBezTo>
                  <a:pt x="1403157" y="5557"/>
                  <a:pt x="1441427" y="9313"/>
                  <a:pt x="1477392" y="11265"/>
                </a:cubicBezTo>
                <a:cubicBezTo>
                  <a:pt x="1513356" y="13219"/>
                  <a:pt x="1549386" y="18717"/>
                  <a:pt x="1585480" y="27760"/>
                </a:cubicBezTo>
                <a:cubicBezTo>
                  <a:pt x="1591915" y="29739"/>
                  <a:pt x="1599945" y="31076"/>
                  <a:pt x="1609570" y="31770"/>
                </a:cubicBezTo>
                <a:cubicBezTo>
                  <a:pt x="1619196" y="32463"/>
                  <a:pt x="1630625" y="33550"/>
                  <a:pt x="1643857" y="35028"/>
                </a:cubicBezTo>
                <a:cubicBezTo>
                  <a:pt x="1675475" y="33577"/>
                  <a:pt x="1706102" y="40087"/>
                  <a:pt x="1735739" y="54556"/>
                </a:cubicBezTo>
                <a:cubicBezTo>
                  <a:pt x="1735352" y="54058"/>
                  <a:pt x="1738447" y="58036"/>
                  <a:pt x="1745030" y="66491"/>
                </a:cubicBezTo>
                <a:cubicBezTo>
                  <a:pt x="1744533" y="66878"/>
                  <a:pt x="1742542" y="68427"/>
                  <a:pt x="1739061" y="71138"/>
                </a:cubicBezTo>
                <a:lnTo>
                  <a:pt x="1702914" y="80110"/>
                </a:lnTo>
                <a:cubicBezTo>
                  <a:pt x="1701567" y="81456"/>
                  <a:pt x="1700367" y="82992"/>
                  <a:pt x="1699309" y="84713"/>
                </a:cubicBezTo>
                <a:cubicBezTo>
                  <a:pt x="1698254" y="86434"/>
                  <a:pt x="1696472" y="87222"/>
                  <a:pt x="1693962" y="87078"/>
                </a:cubicBezTo>
                <a:cubicBezTo>
                  <a:pt x="1698719" y="90365"/>
                  <a:pt x="1702230" y="92824"/>
                  <a:pt x="1704497" y="94453"/>
                </a:cubicBezTo>
                <a:cubicBezTo>
                  <a:pt x="1706763" y="96082"/>
                  <a:pt x="1709113" y="97050"/>
                  <a:pt x="1711546" y="97352"/>
                </a:cubicBezTo>
                <a:lnTo>
                  <a:pt x="1751018" y="104962"/>
                </a:lnTo>
                <a:cubicBezTo>
                  <a:pt x="1785647" y="109431"/>
                  <a:pt x="1820391" y="114048"/>
                  <a:pt x="1855250" y="118813"/>
                </a:cubicBezTo>
                <a:cubicBezTo>
                  <a:pt x="1890111" y="123577"/>
                  <a:pt x="1924284" y="127459"/>
                  <a:pt x="1957770" y="130458"/>
                </a:cubicBezTo>
                <a:cubicBezTo>
                  <a:pt x="1984927" y="131741"/>
                  <a:pt x="2013624" y="134229"/>
                  <a:pt x="2043857" y="137926"/>
                </a:cubicBezTo>
                <a:cubicBezTo>
                  <a:pt x="2074092" y="141621"/>
                  <a:pt x="2104279" y="142951"/>
                  <a:pt x="2134421" y="141911"/>
                </a:cubicBezTo>
                <a:cubicBezTo>
                  <a:pt x="2150474" y="141369"/>
                  <a:pt x="2164831" y="142114"/>
                  <a:pt x="2177496" y="144147"/>
                </a:cubicBezTo>
                <a:cubicBezTo>
                  <a:pt x="2190160" y="146179"/>
                  <a:pt x="2202260" y="148641"/>
                  <a:pt x="2213796" y="151530"/>
                </a:cubicBezTo>
                <a:cubicBezTo>
                  <a:pt x="2233569" y="155384"/>
                  <a:pt x="2253954" y="158484"/>
                  <a:pt x="2274949" y="160827"/>
                </a:cubicBezTo>
                <a:cubicBezTo>
                  <a:pt x="2295943" y="163171"/>
                  <a:pt x="2317249" y="164376"/>
                  <a:pt x="2338869" y="164445"/>
                </a:cubicBezTo>
                <a:cubicBezTo>
                  <a:pt x="2353812" y="162606"/>
                  <a:pt x="2369467" y="163224"/>
                  <a:pt x="2385836" y="166295"/>
                </a:cubicBezTo>
                <a:cubicBezTo>
                  <a:pt x="2402206" y="169366"/>
                  <a:pt x="2420209" y="172997"/>
                  <a:pt x="2439845" y="177187"/>
                </a:cubicBezTo>
                <a:cubicBezTo>
                  <a:pt x="2453063" y="179290"/>
                  <a:pt x="2466282" y="181392"/>
                  <a:pt x="2479501" y="183496"/>
                </a:cubicBezTo>
                <a:cubicBezTo>
                  <a:pt x="2492720" y="185598"/>
                  <a:pt x="2506265" y="185044"/>
                  <a:pt x="2520143" y="181836"/>
                </a:cubicBezTo>
                <a:cubicBezTo>
                  <a:pt x="2524192" y="180883"/>
                  <a:pt x="2526625" y="179387"/>
                  <a:pt x="2527439" y="177356"/>
                </a:cubicBezTo>
                <a:cubicBezTo>
                  <a:pt x="2528252" y="175324"/>
                  <a:pt x="2528029" y="173499"/>
                  <a:pt x="2526769" y="171882"/>
                </a:cubicBezTo>
                <a:cubicBezTo>
                  <a:pt x="2525449" y="170312"/>
                  <a:pt x="2523277" y="168804"/>
                  <a:pt x="2520254" y="167358"/>
                </a:cubicBezTo>
                <a:cubicBezTo>
                  <a:pt x="2517232" y="165913"/>
                  <a:pt x="2514314" y="164987"/>
                  <a:pt x="2511501" y="164580"/>
                </a:cubicBezTo>
                <a:lnTo>
                  <a:pt x="2463717" y="158603"/>
                </a:lnTo>
                <a:cubicBezTo>
                  <a:pt x="2434931" y="155230"/>
                  <a:pt x="2408136" y="152103"/>
                  <a:pt x="2383333" y="149225"/>
                </a:cubicBezTo>
                <a:cubicBezTo>
                  <a:pt x="2358529" y="146350"/>
                  <a:pt x="2333226" y="142062"/>
                  <a:pt x="2307422" y="136364"/>
                </a:cubicBezTo>
                <a:lnTo>
                  <a:pt x="2135200" y="112132"/>
                </a:lnTo>
                <a:cubicBezTo>
                  <a:pt x="2122170" y="110783"/>
                  <a:pt x="2109739" y="108668"/>
                  <a:pt x="2097910" y="105785"/>
                </a:cubicBezTo>
                <a:lnTo>
                  <a:pt x="2089160" y="102786"/>
                </a:lnTo>
                <a:lnTo>
                  <a:pt x="2052069" y="111787"/>
                </a:lnTo>
                <a:cubicBezTo>
                  <a:pt x="2038293" y="113624"/>
                  <a:pt x="2024667" y="113923"/>
                  <a:pt x="2011195" y="112680"/>
                </a:cubicBezTo>
                <a:cubicBezTo>
                  <a:pt x="1997721" y="111439"/>
                  <a:pt x="1984286" y="108894"/>
                  <a:pt x="1970887" y="105048"/>
                </a:cubicBezTo>
                <a:lnTo>
                  <a:pt x="1935894" y="91569"/>
                </a:lnTo>
                <a:lnTo>
                  <a:pt x="1926652" y="95829"/>
                </a:lnTo>
                <a:cubicBezTo>
                  <a:pt x="1919781" y="98682"/>
                  <a:pt x="1911885" y="99038"/>
                  <a:pt x="1902963" y="96896"/>
                </a:cubicBezTo>
                <a:lnTo>
                  <a:pt x="1900882" y="93726"/>
                </a:lnTo>
                <a:cubicBezTo>
                  <a:pt x="1904150" y="85590"/>
                  <a:pt x="1905592" y="81273"/>
                  <a:pt x="1905204" y="80777"/>
                </a:cubicBezTo>
                <a:cubicBezTo>
                  <a:pt x="1912322" y="78230"/>
                  <a:pt x="1919586" y="78565"/>
                  <a:pt x="1926993" y="81785"/>
                </a:cubicBezTo>
                <a:lnTo>
                  <a:pt x="1944913" y="87410"/>
                </a:lnTo>
                <a:lnTo>
                  <a:pt x="1942984" y="88300"/>
                </a:lnTo>
                <a:lnTo>
                  <a:pt x="1946535" y="87919"/>
                </a:lnTo>
                <a:lnTo>
                  <a:pt x="1950023" y="89015"/>
                </a:lnTo>
                <a:lnTo>
                  <a:pt x="1948756" y="87683"/>
                </a:lnTo>
                <a:lnTo>
                  <a:pt x="1972288" y="85161"/>
                </a:lnTo>
                <a:cubicBezTo>
                  <a:pt x="1986133" y="84568"/>
                  <a:pt x="1999993" y="84861"/>
                  <a:pt x="2013866" y="86040"/>
                </a:cubicBezTo>
                <a:cubicBezTo>
                  <a:pt x="2027741" y="87218"/>
                  <a:pt x="2041538" y="89359"/>
                  <a:pt x="2055256" y="92457"/>
                </a:cubicBezTo>
                <a:lnTo>
                  <a:pt x="2083827" y="100957"/>
                </a:lnTo>
                <a:lnTo>
                  <a:pt x="2079526" y="99484"/>
                </a:lnTo>
                <a:cubicBezTo>
                  <a:pt x="2073183" y="96725"/>
                  <a:pt x="2066630" y="93309"/>
                  <a:pt x="2059863" y="89230"/>
                </a:cubicBezTo>
                <a:cubicBezTo>
                  <a:pt x="2084234" y="87449"/>
                  <a:pt x="2108649" y="88029"/>
                  <a:pt x="2133107" y="90976"/>
                </a:cubicBezTo>
                <a:cubicBezTo>
                  <a:pt x="2157567" y="93922"/>
                  <a:pt x="2183145" y="95997"/>
                  <a:pt x="2209840" y="97201"/>
                </a:cubicBezTo>
                <a:lnTo>
                  <a:pt x="2228094" y="102179"/>
                </a:lnTo>
                <a:cubicBezTo>
                  <a:pt x="2254006" y="106992"/>
                  <a:pt x="2279001" y="108321"/>
                  <a:pt x="2303082" y="106163"/>
                </a:cubicBezTo>
                <a:cubicBezTo>
                  <a:pt x="2327162" y="104007"/>
                  <a:pt x="2352158" y="105335"/>
                  <a:pt x="2378070" y="110147"/>
                </a:cubicBezTo>
                <a:cubicBezTo>
                  <a:pt x="2405428" y="117334"/>
                  <a:pt x="2431851" y="122546"/>
                  <a:pt x="2457341" y="125791"/>
                </a:cubicBezTo>
                <a:cubicBezTo>
                  <a:pt x="2482830" y="129034"/>
                  <a:pt x="2507509" y="132006"/>
                  <a:pt x="2531380" y="134709"/>
                </a:cubicBezTo>
                <a:lnTo>
                  <a:pt x="2536690" y="135375"/>
                </a:lnTo>
                <a:lnTo>
                  <a:pt x="2534363" y="132387"/>
                </a:lnTo>
                <a:cubicBezTo>
                  <a:pt x="2525436" y="129643"/>
                  <a:pt x="2517404" y="126503"/>
                  <a:pt x="2510259" y="122972"/>
                </a:cubicBezTo>
                <a:cubicBezTo>
                  <a:pt x="2503116" y="119437"/>
                  <a:pt x="2495662" y="117045"/>
                  <a:pt x="2487898" y="115793"/>
                </a:cubicBezTo>
                <a:cubicBezTo>
                  <a:pt x="2459105" y="112025"/>
                  <a:pt x="2432653" y="107033"/>
                  <a:pt x="2408543" y="100815"/>
                </a:cubicBezTo>
                <a:cubicBezTo>
                  <a:pt x="2384436" y="94598"/>
                  <a:pt x="2360222" y="87864"/>
                  <a:pt x="2335905" y="80611"/>
                </a:cubicBezTo>
                <a:cubicBezTo>
                  <a:pt x="2333361" y="80292"/>
                  <a:pt x="2331230" y="79352"/>
                  <a:pt x="2329515" y="77789"/>
                </a:cubicBezTo>
                <a:cubicBezTo>
                  <a:pt x="2327799" y="76227"/>
                  <a:pt x="2325834" y="73959"/>
                  <a:pt x="2323620" y="70987"/>
                </a:cubicBezTo>
                <a:cubicBezTo>
                  <a:pt x="2320318" y="66360"/>
                  <a:pt x="2320440" y="62667"/>
                  <a:pt x="2323982" y="59909"/>
                </a:cubicBezTo>
                <a:cubicBezTo>
                  <a:pt x="2327525" y="57151"/>
                  <a:pt x="2333373" y="56197"/>
                  <a:pt x="2341523" y="57049"/>
                </a:cubicBezTo>
                <a:lnTo>
                  <a:pt x="2360436" y="56717"/>
                </a:lnTo>
                <a:lnTo>
                  <a:pt x="2515063" y="70659"/>
                </a:lnTo>
                <a:lnTo>
                  <a:pt x="2587066" y="76967"/>
                </a:lnTo>
                <a:cubicBezTo>
                  <a:pt x="2606887" y="80624"/>
                  <a:pt x="2623738" y="79700"/>
                  <a:pt x="2637621" y="74188"/>
                </a:cubicBezTo>
                <a:cubicBezTo>
                  <a:pt x="2651502" y="68679"/>
                  <a:pt x="2661959" y="59540"/>
                  <a:pt x="2668991" y="46770"/>
                </a:cubicBezTo>
                <a:cubicBezTo>
                  <a:pt x="2679260" y="29181"/>
                  <a:pt x="2698831" y="23540"/>
                  <a:pt x="2727702" y="29846"/>
                </a:cubicBezTo>
                <a:cubicBezTo>
                  <a:pt x="2741010" y="31678"/>
                  <a:pt x="2754795" y="33739"/>
                  <a:pt x="2769056" y="36027"/>
                </a:cubicBezTo>
                <a:cubicBezTo>
                  <a:pt x="2783319" y="38317"/>
                  <a:pt x="2797851" y="39795"/>
                  <a:pt x="2812650" y="40467"/>
                </a:cubicBezTo>
                <a:lnTo>
                  <a:pt x="3086416" y="47392"/>
                </a:lnTo>
                <a:cubicBezTo>
                  <a:pt x="3112349" y="47100"/>
                  <a:pt x="3139216" y="48781"/>
                  <a:pt x="3167019" y="52431"/>
                </a:cubicBezTo>
                <a:cubicBezTo>
                  <a:pt x="3194822" y="56083"/>
                  <a:pt x="3222270" y="58509"/>
                  <a:pt x="3249366" y="59711"/>
                </a:cubicBezTo>
                <a:cubicBezTo>
                  <a:pt x="3288605" y="64461"/>
                  <a:pt x="3325204" y="67355"/>
                  <a:pt x="3359162" y="68396"/>
                </a:cubicBezTo>
                <a:cubicBezTo>
                  <a:pt x="3393121" y="69435"/>
                  <a:pt x="3427955" y="70063"/>
                  <a:pt x="3463663" y="70276"/>
                </a:cubicBezTo>
                <a:cubicBezTo>
                  <a:pt x="3475584" y="69940"/>
                  <a:pt x="3487009" y="68199"/>
                  <a:pt x="3497940" y="65058"/>
                </a:cubicBezTo>
                <a:cubicBezTo>
                  <a:pt x="3508872" y="61914"/>
                  <a:pt x="3520296" y="60174"/>
                  <a:pt x="3532217" y="59838"/>
                </a:cubicBezTo>
                <a:cubicBezTo>
                  <a:pt x="3556878" y="59710"/>
                  <a:pt x="3576408" y="68380"/>
                  <a:pt x="3590804" y="85846"/>
                </a:cubicBezTo>
                <a:cubicBezTo>
                  <a:pt x="3596895" y="93287"/>
                  <a:pt x="3603463" y="100955"/>
                  <a:pt x="3610508" y="108849"/>
                </a:cubicBezTo>
                <a:cubicBezTo>
                  <a:pt x="3617552" y="116742"/>
                  <a:pt x="3623373" y="124989"/>
                  <a:pt x="3627973" y="133590"/>
                </a:cubicBezTo>
                <a:cubicBezTo>
                  <a:pt x="3633799" y="150820"/>
                  <a:pt x="3641987" y="168009"/>
                  <a:pt x="3652540" y="185154"/>
                </a:cubicBezTo>
                <a:cubicBezTo>
                  <a:pt x="3663093" y="202300"/>
                  <a:pt x="3676919" y="217495"/>
                  <a:pt x="3694019" y="230739"/>
                </a:cubicBezTo>
                <a:cubicBezTo>
                  <a:pt x="3698871" y="234151"/>
                  <a:pt x="3702605" y="238433"/>
                  <a:pt x="3705218" y="243585"/>
                </a:cubicBezTo>
                <a:cubicBezTo>
                  <a:pt x="3707832" y="248738"/>
                  <a:pt x="3710072" y="254183"/>
                  <a:pt x="3711941" y="259917"/>
                </a:cubicBezTo>
                <a:cubicBezTo>
                  <a:pt x="3715993" y="295902"/>
                  <a:pt x="3735464" y="327070"/>
                  <a:pt x="3770357" y="353423"/>
                </a:cubicBezTo>
                <a:cubicBezTo>
                  <a:pt x="3782136" y="363421"/>
                  <a:pt x="3789437" y="376905"/>
                  <a:pt x="3792266" y="393876"/>
                </a:cubicBezTo>
                <a:lnTo>
                  <a:pt x="3793189" y="397341"/>
                </a:lnTo>
                <a:lnTo>
                  <a:pt x="3796763" y="404211"/>
                </a:lnTo>
                <a:lnTo>
                  <a:pt x="3801693" y="417494"/>
                </a:lnTo>
                <a:lnTo>
                  <a:pt x="3802752" y="419009"/>
                </a:lnTo>
                <a:lnTo>
                  <a:pt x="3808032" y="424263"/>
                </a:lnTo>
                <a:cubicBezTo>
                  <a:pt x="3839053" y="440467"/>
                  <a:pt x="3865575" y="459375"/>
                  <a:pt x="3887602" y="480989"/>
                </a:cubicBezTo>
                <a:cubicBezTo>
                  <a:pt x="3909628" y="502603"/>
                  <a:pt x="3932613" y="523144"/>
                  <a:pt x="3956555" y="542613"/>
                </a:cubicBezTo>
                <a:cubicBezTo>
                  <a:pt x="3963866" y="549067"/>
                  <a:pt x="3970553" y="556630"/>
                  <a:pt x="3976614" y="565302"/>
                </a:cubicBezTo>
                <a:cubicBezTo>
                  <a:pt x="3982678" y="573974"/>
                  <a:pt x="3988627" y="582128"/>
                  <a:pt x="3994465" y="589768"/>
                </a:cubicBezTo>
                <a:cubicBezTo>
                  <a:pt x="4000428" y="597308"/>
                  <a:pt x="4002880" y="604636"/>
                  <a:pt x="4001827" y="611748"/>
                </a:cubicBezTo>
                <a:cubicBezTo>
                  <a:pt x="4000774" y="618862"/>
                  <a:pt x="3995989" y="624733"/>
                  <a:pt x="3987473" y="629354"/>
                </a:cubicBezTo>
                <a:lnTo>
                  <a:pt x="3963295" y="645579"/>
                </a:lnTo>
                <a:lnTo>
                  <a:pt x="3965146" y="669038"/>
                </a:lnTo>
                <a:cubicBezTo>
                  <a:pt x="3960887" y="677546"/>
                  <a:pt x="3953166" y="682759"/>
                  <a:pt x="3941978" y="684679"/>
                </a:cubicBezTo>
                <a:cubicBezTo>
                  <a:pt x="3934752" y="687710"/>
                  <a:pt x="3927981" y="689784"/>
                  <a:pt x="3921666" y="690905"/>
                </a:cubicBezTo>
                <a:cubicBezTo>
                  <a:pt x="3915351" y="692029"/>
                  <a:pt x="3910074" y="692943"/>
                  <a:pt x="3905831" y="693650"/>
                </a:cubicBezTo>
                <a:lnTo>
                  <a:pt x="3841777" y="702050"/>
                </a:lnTo>
                <a:lnTo>
                  <a:pt x="3739386" y="734190"/>
                </a:lnTo>
                <a:cubicBezTo>
                  <a:pt x="3693646" y="746703"/>
                  <a:pt x="3646721" y="757742"/>
                  <a:pt x="3598610" y="767309"/>
                </a:cubicBezTo>
                <a:cubicBezTo>
                  <a:pt x="3526696" y="783475"/>
                  <a:pt x="3454189" y="798908"/>
                  <a:pt x="3381091" y="813603"/>
                </a:cubicBezTo>
                <a:cubicBezTo>
                  <a:pt x="3307992" y="828297"/>
                  <a:pt x="3235487" y="843728"/>
                  <a:pt x="3163573" y="859897"/>
                </a:cubicBezTo>
                <a:cubicBezTo>
                  <a:pt x="3108436" y="872888"/>
                  <a:pt x="3053089" y="886653"/>
                  <a:pt x="2997532" y="901195"/>
                </a:cubicBezTo>
                <a:cubicBezTo>
                  <a:pt x="2941975" y="915738"/>
                  <a:pt x="2885893" y="930095"/>
                  <a:pt x="2829283" y="944271"/>
                </a:cubicBezTo>
                <a:lnTo>
                  <a:pt x="2794693" y="952342"/>
                </a:lnTo>
                <a:lnTo>
                  <a:pt x="2807634" y="959866"/>
                </a:lnTo>
                <a:cubicBezTo>
                  <a:pt x="2831435" y="971184"/>
                  <a:pt x="2855246" y="978901"/>
                  <a:pt x="2879071" y="983014"/>
                </a:cubicBezTo>
                <a:cubicBezTo>
                  <a:pt x="2902895" y="987128"/>
                  <a:pt x="2926707" y="994844"/>
                  <a:pt x="2950508" y="1006162"/>
                </a:cubicBezTo>
                <a:cubicBezTo>
                  <a:pt x="2975095" y="1020148"/>
                  <a:pt x="2999287" y="1031984"/>
                  <a:pt x="3023083" y="1041679"/>
                </a:cubicBezTo>
                <a:cubicBezTo>
                  <a:pt x="3046879" y="1051374"/>
                  <a:pt x="3069962" y="1060597"/>
                  <a:pt x="3092334" y="1069353"/>
                </a:cubicBezTo>
                <a:lnTo>
                  <a:pt x="3097292" y="1071362"/>
                </a:lnTo>
                <a:lnTo>
                  <a:pt x="3095813" y="1067877"/>
                </a:lnTo>
                <a:cubicBezTo>
                  <a:pt x="3087894" y="1062927"/>
                  <a:pt x="3080939" y="1057826"/>
                  <a:pt x="3074945" y="1052574"/>
                </a:cubicBezTo>
                <a:cubicBezTo>
                  <a:pt x="3068952" y="1047321"/>
                  <a:pt x="3062364" y="1043090"/>
                  <a:pt x="3055184" y="1039883"/>
                </a:cubicBezTo>
                <a:cubicBezTo>
                  <a:pt x="3028330" y="1028831"/>
                  <a:pt x="3004054" y="1017200"/>
                  <a:pt x="2982357" y="1004987"/>
                </a:cubicBezTo>
                <a:cubicBezTo>
                  <a:pt x="2960662" y="992775"/>
                  <a:pt x="2938997" y="980037"/>
                  <a:pt x="2917365" y="966770"/>
                </a:cubicBezTo>
                <a:cubicBezTo>
                  <a:pt x="2914990" y="965806"/>
                  <a:pt x="2913172" y="964350"/>
                  <a:pt x="2911917" y="962398"/>
                </a:cubicBezTo>
                <a:cubicBezTo>
                  <a:pt x="2910660" y="960447"/>
                  <a:pt x="2909345" y="957749"/>
                  <a:pt x="2907971" y="954308"/>
                </a:cubicBezTo>
                <a:cubicBezTo>
                  <a:pt x="2905970" y="948988"/>
                  <a:pt x="2907038" y="945450"/>
                  <a:pt x="2911172" y="943697"/>
                </a:cubicBezTo>
                <a:cubicBezTo>
                  <a:pt x="2915306" y="941943"/>
                  <a:pt x="2921202" y="942526"/>
                  <a:pt x="2928858" y="945447"/>
                </a:cubicBezTo>
                <a:lnTo>
                  <a:pt x="2947219" y="949993"/>
                </a:lnTo>
                <a:lnTo>
                  <a:pt x="3093049" y="1003261"/>
                </a:lnTo>
                <a:lnTo>
                  <a:pt x="3161004" y="1027886"/>
                </a:lnTo>
                <a:cubicBezTo>
                  <a:pt x="3179215" y="1036522"/>
                  <a:pt x="3195737" y="1039964"/>
                  <a:pt x="3210571" y="1038212"/>
                </a:cubicBezTo>
                <a:cubicBezTo>
                  <a:pt x="3225402" y="1036460"/>
                  <a:pt x="3237859" y="1030320"/>
                  <a:pt x="3247941" y="1019790"/>
                </a:cubicBezTo>
                <a:cubicBezTo>
                  <a:pt x="3262390" y="1005436"/>
                  <a:pt x="3282753" y="1005022"/>
                  <a:pt x="3309029" y="1018546"/>
                </a:cubicBezTo>
                <a:cubicBezTo>
                  <a:pt x="3321418" y="1023742"/>
                  <a:pt x="3334209" y="1029281"/>
                  <a:pt x="3347401" y="1035162"/>
                </a:cubicBezTo>
                <a:cubicBezTo>
                  <a:pt x="3360594" y="1041045"/>
                  <a:pt x="3374255" y="1046214"/>
                  <a:pt x="3388384" y="1050672"/>
                </a:cubicBezTo>
                <a:lnTo>
                  <a:pt x="3463430" y="1072706"/>
                </a:lnTo>
                <a:lnTo>
                  <a:pt x="3471864" y="1070017"/>
                </a:lnTo>
                <a:cubicBezTo>
                  <a:pt x="3519077" y="1058709"/>
                  <a:pt x="3566841" y="1048463"/>
                  <a:pt x="3615157" y="1039277"/>
                </a:cubicBezTo>
                <a:cubicBezTo>
                  <a:pt x="3637174" y="1033722"/>
                  <a:pt x="3657382" y="1032703"/>
                  <a:pt x="3675779" y="1036226"/>
                </a:cubicBezTo>
                <a:cubicBezTo>
                  <a:pt x="3694179" y="1039748"/>
                  <a:pt x="3710910" y="1046474"/>
                  <a:pt x="3725970" y="1056403"/>
                </a:cubicBezTo>
                <a:lnTo>
                  <a:pt x="3734234" y="1054613"/>
                </a:lnTo>
                <a:cubicBezTo>
                  <a:pt x="3740042" y="1054797"/>
                  <a:pt x="3742007" y="1053218"/>
                  <a:pt x="3740128" y="1049874"/>
                </a:cubicBezTo>
                <a:cubicBezTo>
                  <a:pt x="3740609" y="1045442"/>
                  <a:pt x="3738433" y="1040724"/>
                  <a:pt x="3733597" y="1035715"/>
                </a:cubicBezTo>
                <a:cubicBezTo>
                  <a:pt x="3731418" y="1029988"/>
                  <a:pt x="3730865" y="1024771"/>
                  <a:pt x="3731936" y="1020070"/>
                </a:cubicBezTo>
                <a:cubicBezTo>
                  <a:pt x="3733007" y="1015366"/>
                  <a:pt x="3736296" y="1011914"/>
                  <a:pt x="3741802" y="1009710"/>
                </a:cubicBezTo>
                <a:cubicBezTo>
                  <a:pt x="3767173" y="999017"/>
                  <a:pt x="3786647" y="993064"/>
                  <a:pt x="3800227" y="991853"/>
                </a:cubicBezTo>
                <a:cubicBezTo>
                  <a:pt x="3815207" y="989613"/>
                  <a:pt x="3829817" y="986156"/>
                  <a:pt x="3844054" y="981485"/>
                </a:cubicBezTo>
                <a:cubicBezTo>
                  <a:pt x="3858290" y="976812"/>
                  <a:pt x="3872595" y="969962"/>
                  <a:pt x="3886969" y="960932"/>
                </a:cubicBezTo>
                <a:cubicBezTo>
                  <a:pt x="3909969" y="947294"/>
                  <a:pt x="3935339" y="936601"/>
                  <a:pt x="3963078" y="928857"/>
                </a:cubicBezTo>
                <a:cubicBezTo>
                  <a:pt x="3976504" y="924937"/>
                  <a:pt x="3986680" y="919990"/>
                  <a:pt x="3993604" y="914019"/>
                </a:cubicBezTo>
                <a:cubicBezTo>
                  <a:pt x="4000530" y="908047"/>
                  <a:pt x="4006862" y="901338"/>
                  <a:pt x="4012602" y="893895"/>
                </a:cubicBezTo>
                <a:cubicBezTo>
                  <a:pt x="4025094" y="900632"/>
                  <a:pt x="4036331" y="906559"/>
                  <a:pt x="4046308" y="911677"/>
                </a:cubicBezTo>
                <a:cubicBezTo>
                  <a:pt x="4056288" y="916796"/>
                  <a:pt x="4066337" y="921251"/>
                  <a:pt x="4076460" y="925042"/>
                </a:cubicBezTo>
                <a:cubicBezTo>
                  <a:pt x="4081777" y="925618"/>
                  <a:pt x="4086517" y="931513"/>
                  <a:pt x="4090678" y="942725"/>
                </a:cubicBezTo>
                <a:cubicBezTo>
                  <a:pt x="4092634" y="948427"/>
                  <a:pt x="4094370" y="953098"/>
                  <a:pt x="4095878" y="956739"/>
                </a:cubicBezTo>
                <a:cubicBezTo>
                  <a:pt x="4097387" y="960376"/>
                  <a:pt x="4099411" y="962390"/>
                  <a:pt x="4101947" y="962776"/>
                </a:cubicBezTo>
                <a:cubicBezTo>
                  <a:pt x="4132968" y="978980"/>
                  <a:pt x="4159490" y="997889"/>
                  <a:pt x="4181517" y="1019502"/>
                </a:cubicBezTo>
                <a:cubicBezTo>
                  <a:pt x="4203543" y="1041117"/>
                  <a:pt x="4226527" y="1061657"/>
                  <a:pt x="4250470" y="1081127"/>
                </a:cubicBezTo>
                <a:cubicBezTo>
                  <a:pt x="4257781" y="1087580"/>
                  <a:pt x="4264468" y="1095144"/>
                  <a:pt x="4270529" y="1103815"/>
                </a:cubicBezTo>
                <a:cubicBezTo>
                  <a:pt x="4276593" y="1112487"/>
                  <a:pt x="4282542" y="1120641"/>
                  <a:pt x="4288379" y="1128282"/>
                </a:cubicBezTo>
                <a:cubicBezTo>
                  <a:pt x="4294343" y="1135822"/>
                  <a:pt x="4296795" y="1143150"/>
                  <a:pt x="4295741" y="1150262"/>
                </a:cubicBezTo>
                <a:cubicBezTo>
                  <a:pt x="4294688" y="1157376"/>
                  <a:pt x="4289904" y="1163247"/>
                  <a:pt x="4281387" y="1167867"/>
                </a:cubicBezTo>
                <a:cubicBezTo>
                  <a:pt x="4246513" y="1195906"/>
                  <a:pt x="4208371" y="1216865"/>
                  <a:pt x="4166967" y="1230746"/>
                </a:cubicBezTo>
                <a:lnTo>
                  <a:pt x="4083571" y="1256924"/>
                </a:lnTo>
                <a:lnTo>
                  <a:pt x="4109104" y="1269297"/>
                </a:lnTo>
                <a:cubicBezTo>
                  <a:pt x="4117425" y="1275998"/>
                  <a:pt x="4123939" y="1284495"/>
                  <a:pt x="4128647" y="1294786"/>
                </a:cubicBezTo>
                <a:cubicBezTo>
                  <a:pt x="4132617" y="1303544"/>
                  <a:pt x="4136991" y="1312643"/>
                  <a:pt x="4141767" y="1322086"/>
                </a:cubicBezTo>
                <a:lnTo>
                  <a:pt x="4149604" y="1343266"/>
                </a:lnTo>
                <a:lnTo>
                  <a:pt x="4169962" y="1349412"/>
                </a:lnTo>
                <a:cubicBezTo>
                  <a:pt x="4179678" y="1353600"/>
                  <a:pt x="4189027" y="1357408"/>
                  <a:pt x="4198010" y="1360838"/>
                </a:cubicBezTo>
                <a:cubicBezTo>
                  <a:pt x="4207046" y="1364117"/>
                  <a:pt x="4212985" y="1369060"/>
                  <a:pt x="4215829" y="1375665"/>
                </a:cubicBezTo>
                <a:cubicBezTo>
                  <a:pt x="4218674" y="1382269"/>
                  <a:pt x="4217690" y="1389778"/>
                  <a:pt x="4212876" y="1398187"/>
                </a:cubicBezTo>
                <a:lnTo>
                  <a:pt x="4187420" y="1454266"/>
                </a:lnTo>
                <a:lnTo>
                  <a:pt x="4191095" y="1461362"/>
                </a:lnTo>
                <a:cubicBezTo>
                  <a:pt x="4194907" y="1465908"/>
                  <a:pt x="4197412" y="1471007"/>
                  <a:pt x="4198612" y="1476658"/>
                </a:cubicBezTo>
                <a:cubicBezTo>
                  <a:pt x="4199811" y="1482310"/>
                  <a:pt x="4200575" y="1488148"/>
                  <a:pt x="4200905" y="1494170"/>
                </a:cubicBezTo>
                <a:cubicBezTo>
                  <a:pt x="4195560" y="1529985"/>
                  <a:pt x="4206354" y="1565115"/>
                  <a:pt x="4233290" y="1599559"/>
                </a:cubicBezTo>
                <a:cubicBezTo>
                  <a:pt x="4242099" y="1612252"/>
                  <a:pt x="4245683" y="1627162"/>
                  <a:pt x="4244049" y="1644288"/>
                </a:cubicBezTo>
                <a:cubicBezTo>
                  <a:pt x="4244141" y="1650152"/>
                  <a:pt x="4244140" y="1655801"/>
                  <a:pt x="4244048" y="1661231"/>
                </a:cubicBezTo>
                <a:cubicBezTo>
                  <a:pt x="4243957" y="1666663"/>
                  <a:pt x="4246067" y="1672444"/>
                  <a:pt x="4250378" y="1678572"/>
                </a:cubicBezTo>
                <a:cubicBezTo>
                  <a:pt x="4263061" y="1695357"/>
                  <a:pt x="4270159" y="1711687"/>
                  <a:pt x="4271673" y="1727562"/>
                </a:cubicBezTo>
                <a:cubicBezTo>
                  <a:pt x="4273186" y="1743434"/>
                  <a:pt x="4273086" y="1759738"/>
                  <a:pt x="4271369" y="1776470"/>
                </a:cubicBezTo>
                <a:cubicBezTo>
                  <a:pt x="4270115" y="1782994"/>
                  <a:pt x="4270934" y="1790176"/>
                  <a:pt x="4273834" y="1798017"/>
                </a:cubicBezTo>
                <a:cubicBezTo>
                  <a:pt x="4276733" y="1805860"/>
                  <a:pt x="4281641" y="1815415"/>
                  <a:pt x="4288562" y="1826685"/>
                </a:cubicBezTo>
                <a:cubicBezTo>
                  <a:pt x="4299437" y="1840215"/>
                  <a:pt x="4307699" y="1854851"/>
                  <a:pt x="4313352" y="1870597"/>
                </a:cubicBezTo>
                <a:cubicBezTo>
                  <a:pt x="4319005" y="1886342"/>
                  <a:pt x="4328006" y="1902720"/>
                  <a:pt x="4340357" y="1919731"/>
                </a:cubicBezTo>
                <a:lnTo>
                  <a:pt x="4344788" y="1930174"/>
                </a:lnTo>
                <a:cubicBezTo>
                  <a:pt x="4348094" y="1939383"/>
                  <a:pt x="4346597" y="1947548"/>
                  <a:pt x="4340292" y="1954674"/>
                </a:cubicBezTo>
                <a:cubicBezTo>
                  <a:pt x="4333985" y="1961800"/>
                  <a:pt x="4325182" y="1964850"/>
                  <a:pt x="4313878" y="1963826"/>
                </a:cubicBezTo>
                <a:cubicBezTo>
                  <a:pt x="4306116" y="1964895"/>
                  <a:pt x="4299038" y="1965157"/>
                  <a:pt x="4292647" y="1964616"/>
                </a:cubicBezTo>
                <a:cubicBezTo>
                  <a:pt x="4286256" y="1964076"/>
                  <a:pt x="4280922" y="1963602"/>
                  <a:pt x="4276640" y="1963191"/>
                </a:cubicBezTo>
                <a:cubicBezTo>
                  <a:pt x="4239101" y="1956608"/>
                  <a:pt x="4201775" y="1951732"/>
                  <a:pt x="4164660" y="1948564"/>
                </a:cubicBezTo>
                <a:lnTo>
                  <a:pt x="4117028" y="1946651"/>
                </a:lnTo>
                <a:lnTo>
                  <a:pt x="4121468" y="1973116"/>
                </a:lnTo>
                <a:lnTo>
                  <a:pt x="4141873" y="1983004"/>
                </a:lnTo>
                <a:cubicBezTo>
                  <a:pt x="4150193" y="1989706"/>
                  <a:pt x="4156707" y="1998202"/>
                  <a:pt x="4161414" y="2008494"/>
                </a:cubicBezTo>
                <a:cubicBezTo>
                  <a:pt x="4165385" y="2017251"/>
                  <a:pt x="4169759" y="2026351"/>
                  <a:pt x="4174535" y="2035793"/>
                </a:cubicBezTo>
                <a:cubicBezTo>
                  <a:pt x="4179312" y="2045233"/>
                  <a:pt x="4182814" y="2054700"/>
                  <a:pt x="4185045" y="2064196"/>
                </a:cubicBezTo>
                <a:cubicBezTo>
                  <a:pt x="4186240" y="2082345"/>
                  <a:pt x="4189729" y="2101061"/>
                  <a:pt x="4195514" y="2120344"/>
                </a:cubicBezTo>
                <a:cubicBezTo>
                  <a:pt x="4201298" y="2139629"/>
                  <a:pt x="4210749" y="2157871"/>
                  <a:pt x="4223864" y="2175069"/>
                </a:cubicBezTo>
                <a:cubicBezTo>
                  <a:pt x="4227674" y="2179614"/>
                  <a:pt x="4230180" y="2184714"/>
                  <a:pt x="4231379" y="2190364"/>
                </a:cubicBezTo>
                <a:cubicBezTo>
                  <a:pt x="4232580" y="2196017"/>
                  <a:pt x="4233344" y="2201855"/>
                  <a:pt x="4233673" y="2207877"/>
                </a:cubicBezTo>
                <a:cubicBezTo>
                  <a:pt x="4228328" y="2243693"/>
                  <a:pt x="4239121" y="2278821"/>
                  <a:pt x="4266058" y="2313267"/>
                </a:cubicBezTo>
                <a:cubicBezTo>
                  <a:pt x="4274866" y="2325959"/>
                  <a:pt x="4278451" y="2340869"/>
                  <a:pt x="4276817" y="2357994"/>
                </a:cubicBezTo>
                <a:cubicBezTo>
                  <a:pt x="4276909" y="2363860"/>
                  <a:pt x="4276908" y="2369509"/>
                  <a:pt x="4276816" y="2374938"/>
                </a:cubicBezTo>
                <a:cubicBezTo>
                  <a:pt x="4276725" y="2380371"/>
                  <a:pt x="4278835" y="2386150"/>
                  <a:pt x="4283146" y="2392279"/>
                </a:cubicBezTo>
                <a:cubicBezTo>
                  <a:pt x="4295829" y="2409065"/>
                  <a:pt x="4302927" y="2425394"/>
                  <a:pt x="4304442" y="2441269"/>
                </a:cubicBezTo>
                <a:cubicBezTo>
                  <a:pt x="4305955" y="2457141"/>
                  <a:pt x="4305854" y="2473445"/>
                  <a:pt x="4304137" y="2490177"/>
                </a:cubicBezTo>
                <a:cubicBezTo>
                  <a:pt x="4302883" y="2496700"/>
                  <a:pt x="4303703" y="2503883"/>
                  <a:pt x="4306602" y="2511724"/>
                </a:cubicBezTo>
                <a:cubicBezTo>
                  <a:pt x="4309501" y="2519567"/>
                  <a:pt x="4314409" y="2529121"/>
                  <a:pt x="4321330" y="2540392"/>
                </a:cubicBezTo>
                <a:cubicBezTo>
                  <a:pt x="4332205" y="2553922"/>
                  <a:pt x="4340467" y="2568557"/>
                  <a:pt x="4346121" y="2584303"/>
                </a:cubicBezTo>
                <a:cubicBezTo>
                  <a:pt x="4351773" y="2600049"/>
                  <a:pt x="4360774" y="2616427"/>
                  <a:pt x="4373126" y="2633437"/>
                </a:cubicBezTo>
                <a:lnTo>
                  <a:pt x="4377556" y="2643881"/>
                </a:lnTo>
                <a:cubicBezTo>
                  <a:pt x="4380863" y="2653090"/>
                  <a:pt x="4379364" y="2661256"/>
                  <a:pt x="4373059" y="2668382"/>
                </a:cubicBezTo>
                <a:cubicBezTo>
                  <a:pt x="4366754" y="2675507"/>
                  <a:pt x="4357950" y="2678557"/>
                  <a:pt x="4346646" y="2677534"/>
                </a:cubicBezTo>
                <a:cubicBezTo>
                  <a:pt x="4338883" y="2678601"/>
                  <a:pt x="4331806" y="2678864"/>
                  <a:pt x="4325414" y="2678322"/>
                </a:cubicBezTo>
                <a:cubicBezTo>
                  <a:pt x="4319024" y="2677783"/>
                  <a:pt x="4313689" y="2677308"/>
                  <a:pt x="4309407" y="2676898"/>
                </a:cubicBezTo>
                <a:cubicBezTo>
                  <a:pt x="4271869" y="2670315"/>
                  <a:pt x="4234543" y="2665439"/>
                  <a:pt x="4197428" y="2662272"/>
                </a:cubicBezTo>
                <a:cubicBezTo>
                  <a:pt x="4160311" y="2659105"/>
                  <a:pt x="4122353" y="2657580"/>
                  <a:pt x="4083548" y="2657695"/>
                </a:cubicBezTo>
                <a:lnTo>
                  <a:pt x="4011003" y="2652088"/>
                </a:lnTo>
                <a:lnTo>
                  <a:pt x="4028518" y="2663372"/>
                </a:lnTo>
                <a:cubicBezTo>
                  <a:pt x="4050818" y="2676611"/>
                  <a:pt x="4072891" y="2692022"/>
                  <a:pt x="4094738" y="2709600"/>
                </a:cubicBezTo>
                <a:cubicBezTo>
                  <a:pt x="4116584" y="2727182"/>
                  <a:pt x="4138764" y="2743532"/>
                  <a:pt x="4161281" y="2758653"/>
                </a:cubicBezTo>
                <a:cubicBezTo>
                  <a:pt x="4192324" y="2783119"/>
                  <a:pt x="4222076" y="2804628"/>
                  <a:pt x="4250537" y="2823182"/>
                </a:cubicBezTo>
                <a:cubicBezTo>
                  <a:pt x="4278999" y="2841733"/>
                  <a:pt x="4308423" y="2860389"/>
                  <a:pt x="4338810" y="2879145"/>
                </a:cubicBezTo>
                <a:cubicBezTo>
                  <a:pt x="4349165" y="2885059"/>
                  <a:pt x="4359830" y="2889515"/>
                  <a:pt x="4370800" y="2892517"/>
                </a:cubicBezTo>
                <a:cubicBezTo>
                  <a:pt x="4381772" y="2895519"/>
                  <a:pt x="4392433" y="2899975"/>
                  <a:pt x="4402790" y="2905889"/>
                </a:cubicBezTo>
                <a:cubicBezTo>
                  <a:pt x="4423918" y="2918607"/>
                  <a:pt x="4436088" y="2936171"/>
                  <a:pt x="4439298" y="2958577"/>
                </a:cubicBezTo>
                <a:cubicBezTo>
                  <a:pt x="4440630" y="2968099"/>
                  <a:pt x="4442250" y="2978064"/>
                  <a:pt x="4444162" y="2988472"/>
                </a:cubicBezTo>
                <a:cubicBezTo>
                  <a:pt x="4446072" y="2998877"/>
                  <a:pt x="4446754" y="3008948"/>
                  <a:pt x="4446208" y="3018687"/>
                </a:cubicBezTo>
                <a:cubicBezTo>
                  <a:pt x="4442221" y="3036434"/>
                  <a:pt x="4440274" y="3055373"/>
                  <a:pt x="4440368" y="3075504"/>
                </a:cubicBezTo>
                <a:cubicBezTo>
                  <a:pt x="4440463" y="3095637"/>
                  <a:pt x="4444367" y="3115807"/>
                  <a:pt x="4452083" y="3136014"/>
                </a:cubicBezTo>
                <a:cubicBezTo>
                  <a:pt x="4454452" y="3141451"/>
                  <a:pt x="4455413" y="3147050"/>
                  <a:pt x="4454966" y="3152810"/>
                </a:cubicBezTo>
                <a:cubicBezTo>
                  <a:pt x="4454518" y="3158571"/>
                  <a:pt x="4453599" y="3164387"/>
                  <a:pt x="4452213" y="3170257"/>
                </a:cubicBezTo>
                <a:cubicBezTo>
                  <a:pt x="4436955" y="3203096"/>
                  <a:pt x="4437372" y="3239845"/>
                  <a:pt x="4453466" y="3280501"/>
                </a:cubicBezTo>
                <a:cubicBezTo>
                  <a:pt x="4458326" y="3295167"/>
                  <a:pt x="4457547" y="3310482"/>
                  <a:pt x="4451136" y="3326447"/>
                </a:cubicBezTo>
                <a:cubicBezTo>
                  <a:pt x="4449565" y="3332098"/>
                  <a:pt x="4447967" y="3337516"/>
                  <a:pt x="4446342" y="3342698"/>
                </a:cubicBezTo>
                <a:cubicBezTo>
                  <a:pt x="4444719" y="3347882"/>
                  <a:pt x="4445108" y="3354024"/>
                  <a:pt x="4447509" y="3361121"/>
                </a:cubicBezTo>
                <a:cubicBezTo>
                  <a:pt x="4454926" y="3380808"/>
                  <a:pt x="4457116" y="3398480"/>
                  <a:pt x="4454079" y="3414134"/>
                </a:cubicBezTo>
                <a:cubicBezTo>
                  <a:pt x="4451042" y="3429786"/>
                  <a:pt x="4446333" y="3445395"/>
                  <a:pt x="4439954" y="3460960"/>
                </a:cubicBezTo>
                <a:cubicBezTo>
                  <a:pt x="4436905" y="3466861"/>
                  <a:pt x="4435661" y="3473983"/>
                  <a:pt x="4436223" y="3482323"/>
                </a:cubicBezTo>
                <a:cubicBezTo>
                  <a:pt x="4436785" y="3490666"/>
                  <a:pt x="4438792" y="3501219"/>
                  <a:pt x="4442242" y="3513986"/>
                </a:cubicBezTo>
                <a:cubicBezTo>
                  <a:pt x="4448847" y="3530039"/>
                  <a:pt x="4452631" y="3546415"/>
                  <a:pt x="4453600" y="3563116"/>
                </a:cubicBezTo>
                <a:cubicBezTo>
                  <a:pt x="4454568" y="3579817"/>
                  <a:pt x="4458570" y="3598073"/>
                  <a:pt x="4465605" y="3617882"/>
                </a:cubicBezTo>
                <a:lnTo>
                  <a:pt x="4466902" y="3629153"/>
                </a:lnTo>
                <a:cubicBezTo>
                  <a:pt x="4467468" y="3638920"/>
                  <a:pt x="4463722" y="3646329"/>
                  <a:pt x="4455658" y="3651381"/>
                </a:cubicBezTo>
                <a:cubicBezTo>
                  <a:pt x="4447595" y="3656432"/>
                  <a:pt x="4438288" y="3656868"/>
                  <a:pt x="4427735" y="3652688"/>
                </a:cubicBezTo>
                <a:cubicBezTo>
                  <a:pt x="4419988" y="3651518"/>
                  <a:pt x="4413124" y="3649767"/>
                  <a:pt x="4407147" y="3647440"/>
                </a:cubicBezTo>
                <a:cubicBezTo>
                  <a:pt x="4401171" y="3645115"/>
                  <a:pt x="4396189" y="3643151"/>
                  <a:pt x="4392196" y="3641546"/>
                </a:cubicBezTo>
                <a:cubicBezTo>
                  <a:pt x="4358053" y="3624614"/>
                  <a:pt x="4323631" y="3609381"/>
                  <a:pt x="4288926" y="3595845"/>
                </a:cubicBezTo>
                <a:cubicBezTo>
                  <a:pt x="4254221" y="3582309"/>
                  <a:pt x="4218244" y="3570111"/>
                  <a:pt x="4180991" y="3559246"/>
                </a:cubicBezTo>
                <a:cubicBezTo>
                  <a:pt x="4145381" y="3547478"/>
                  <a:pt x="4109553" y="3533833"/>
                  <a:pt x="4073511" y="3518310"/>
                </a:cubicBezTo>
                <a:cubicBezTo>
                  <a:pt x="3996064" y="3488911"/>
                  <a:pt x="3919059" y="3459223"/>
                  <a:pt x="3842495" y="3429245"/>
                </a:cubicBezTo>
                <a:lnTo>
                  <a:pt x="3799958" y="3413342"/>
                </a:lnTo>
                <a:lnTo>
                  <a:pt x="3802194" y="3416139"/>
                </a:lnTo>
                <a:cubicBezTo>
                  <a:pt x="3824661" y="3441624"/>
                  <a:pt x="3848027" y="3467467"/>
                  <a:pt x="3872294" y="3493663"/>
                </a:cubicBezTo>
                <a:cubicBezTo>
                  <a:pt x="3880692" y="3502130"/>
                  <a:pt x="3889776" y="3509274"/>
                  <a:pt x="3899544" y="3515100"/>
                </a:cubicBezTo>
                <a:cubicBezTo>
                  <a:pt x="3909315" y="3520925"/>
                  <a:pt x="3918398" y="3528069"/>
                  <a:pt x="3926796" y="3536537"/>
                </a:cubicBezTo>
                <a:cubicBezTo>
                  <a:pt x="3943756" y="3554440"/>
                  <a:pt x="3950788" y="3574618"/>
                  <a:pt x="3947892" y="3597067"/>
                </a:cubicBezTo>
                <a:cubicBezTo>
                  <a:pt x="3946629" y="3606599"/>
                  <a:pt x="3945527" y="3616634"/>
                  <a:pt x="3944587" y="3627174"/>
                </a:cubicBezTo>
                <a:cubicBezTo>
                  <a:pt x="3943646" y="3637712"/>
                  <a:pt x="3941612" y="3647598"/>
                  <a:pt x="3938482" y="3656836"/>
                </a:cubicBezTo>
                <a:cubicBezTo>
                  <a:pt x="3929896" y="3672871"/>
                  <a:pt x="3922957" y="3690601"/>
                  <a:pt x="3917667" y="3710024"/>
                </a:cubicBezTo>
                <a:cubicBezTo>
                  <a:pt x="3912375" y="3729451"/>
                  <a:pt x="3910746" y="3749930"/>
                  <a:pt x="3912779" y="3771464"/>
                </a:cubicBezTo>
                <a:cubicBezTo>
                  <a:pt x="3913608" y="3777336"/>
                  <a:pt x="3913037" y="3782989"/>
                  <a:pt x="3911066" y="3788419"/>
                </a:cubicBezTo>
                <a:cubicBezTo>
                  <a:pt x="3909095" y="3793851"/>
                  <a:pt x="3906655" y="3799210"/>
                  <a:pt x="3903750" y="3804495"/>
                </a:cubicBezTo>
                <a:cubicBezTo>
                  <a:pt x="3880269" y="3832062"/>
                  <a:pt x="3870847" y="3867584"/>
                  <a:pt x="3875488" y="3911063"/>
                </a:cubicBezTo>
                <a:cubicBezTo>
                  <a:pt x="3876249" y="3926495"/>
                  <a:pt x="3871405" y="3941044"/>
                  <a:pt x="3860959" y="3954713"/>
                </a:cubicBezTo>
                <a:cubicBezTo>
                  <a:pt x="3857936" y="3959739"/>
                  <a:pt x="3854947" y="3964533"/>
                  <a:pt x="3851997" y="3969092"/>
                </a:cubicBezTo>
                <a:cubicBezTo>
                  <a:pt x="3849046" y="3973654"/>
                  <a:pt x="3847779" y="3979675"/>
                  <a:pt x="3848195" y="3987156"/>
                </a:cubicBezTo>
                <a:cubicBezTo>
                  <a:pt x="3850080" y="4008110"/>
                  <a:pt x="3847467" y="4025722"/>
                  <a:pt x="3840355" y="4039996"/>
                </a:cubicBezTo>
                <a:cubicBezTo>
                  <a:pt x="3833244" y="4054267"/>
                  <a:pt x="3824534" y="4068050"/>
                  <a:pt x="3814226" y="4081341"/>
                </a:cubicBezTo>
                <a:cubicBezTo>
                  <a:pt x="3809712" y="4086214"/>
                  <a:pt x="3806609" y="4092743"/>
                  <a:pt x="3804923" y="4100931"/>
                </a:cubicBezTo>
                <a:cubicBezTo>
                  <a:pt x="3803233" y="4109120"/>
                  <a:pt x="3802344" y="4119825"/>
                  <a:pt x="3802257" y="4133050"/>
                </a:cubicBezTo>
                <a:cubicBezTo>
                  <a:pt x="3804329" y="4150285"/>
                  <a:pt x="3803599" y="4167076"/>
                  <a:pt x="3800068" y="4183428"/>
                </a:cubicBezTo>
                <a:cubicBezTo>
                  <a:pt x="3796537" y="4199781"/>
                  <a:pt x="3795512" y="4218443"/>
                  <a:pt x="3796997" y="4239411"/>
                </a:cubicBezTo>
                <a:lnTo>
                  <a:pt x="3795232" y="4250618"/>
                </a:lnTo>
                <a:cubicBezTo>
                  <a:pt x="3793168" y="4260181"/>
                  <a:pt x="3787577" y="4266319"/>
                  <a:pt x="3778457" y="4269031"/>
                </a:cubicBezTo>
                <a:cubicBezTo>
                  <a:pt x="3769336" y="4271744"/>
                  <a:pt x="3760252" y="4269675"/>
                  <a:pt x="3751200" y="4262827"/>
                </a:cubicBezTo>
                <a:cubicBezTo>
                  <a:pt x="3744047" y="4259628"/>
                  <a:pt x="3737902" y="4256107"/>
                  <a:pt x="3732764" y="4252266"/>
                </a:cubicBezTo>
                <a:cubicBezTo>
                  <a:pt x="3727626" y="4248427"/>
                  <a:pt x="3723351" y="4245203"/>
                  <a:pt x="3719932" y="4242590"/>
                </a:cubicBezTo>
                <a:cubicBezTo>
                  <a:pt x="3691559" y="4217147"/>
                  <a:pt x="3662461" y="4193266"/>
                  <a:pt x="3632638" y="4170946"/>
                </a:cubicBezTo>
                <a:cubicBezTo>
                  <a:pt x="3602813" y="4148626"/>
                  <a:pt x="3571407" y="4127253"/>
                  <a:pt x="3538414" y="4106826"/>
                </a:cubicBezTo>
                <a:cubicBezTo>
                  <a:pt x="3507245" y="4085967"/>
                  <a:pt x="3476369" y="4063240"/>
                  <a:pt x="3445789" y="4038647"/>
                </a:cubicBezTo>
                <a:cubicBezTo>
                  <a:pt x="3379019" y="3989615"/>
                  <a:pt x="3312752" y="3940423"/>
                  <a:pt x="3246988" y="3891070"/>
                </a:cubicBezTo>
                <a:cubicBezTo>
                  <a:pt x="3181227" y="3841718"/>
                  <a:pt x="3114812" y="3793459"/>
                  <a:pt x="3047750" y="3746292"/>
                </a:cubicBezTo>
                <a:lnTo>
                  <a:pt x="2755128" y="3552797"/>
                </a:lnTo>
                <a:lnTo>
                  <a:pt x="2725418" y="3566681"/>
                </a:lnTo>
                <a:cubicBezTo>
                  <a:pt x="2693488" y="3581458"/>
                  <a:pt x="2662611" y="3596609"/>
                  <a:pt x="2632791" y="3612134"/>
                </a:cubicBezTo>
                <a:cubicBezTo>
                  <a:pt x="2609225" y="3625691"/>
                  <a:pt x="2583713" y="3639063"/>
                  <a:pt x="2556255" y="3652247"/>
                </a:cubicBezTo>
                <a:cubicBezTo>
                  <a:pt x="2528798" y="3665432"/>
                  <a:pt x="2502653" y="3680584"/>
                  <a:pt x="2477826" y="3697708"/>
                </a:cubicBezTo>
                <a:cubicBezTo>
                  <a:pt x="2464598" y="3706818"/>
                  <a:pt x="2452103" y="3713929"/>
                  <a:pt x="2440340" y="3719043"/>
                </a:cubicBezTo>
                <a:cubicBezTo>
                  <a:pt x="2428576" y="3724158"/>
                  <a:pt x="2417058" y="3728607"/>
                  <a:pt x="2405785" y="3732392"/>
                </a:cubicBezTo>
                <a:cubicBezTo>
                  <a:pt x="2387052" y="3739804"/>
                  <a:pt x="2368212" y="3748180"/>
                  <a:pt x="2349265" y="3757524"/>
                </a:cubicBezTo>
                <a:cubicBezTo>
                  <a:pt x="2330319" y="3766866"/>
                  <a:pt x="2311723" y="3777336"/>
                  <a:pt x="2293477" y="3788933"/>
                </a:cubicBezTo>
                <a:cubicBezTo>
                  <a:pt x="2281881" y="3798536"/>
                  <a:pt x="2268362" y="3806453"/>
                  <a:pt x="2252920" y="3812690"/>
                </a:cubicBezTo>
                <a:cubicBezTo>
                  <a:pt x="2237476" y="3818927"/>
                  <a:pt x="2220356" y="3825574"/>
                  <a:pt x="2201557" y="3832628"/>
                </a:cubicBezTo>
                <a:cubicBezTo>
                  <a:pt x="2189291" y="3837982"/>
                  <a:pt x="2177024" y="3843338"/>
                  <a:pt x="2164755" y="3848691"/>
                </a:cubicBezTo>
                <a:cubicBezTo>
                  <a:pt x="2152489" y="3854046"/>
                  <a:pt x="2141377" y="3861813"/>
                  <a:pt x="2131417" y="3871997"/>
                </a:cubicBezTo>
                <a:cubicBezTo>
                  <a:pt x="2128521" y="3874982"/>
                  <a:pt x="2127277" y="3877552"/>
                  <a:pt x="2127687" y="3879702"/>
                </a:cubicBezTo>
                <a:cubicBezTo>
                  <a:pt x="2128098" y="3881852"/>
                  <a:pt x="2129270" y="3883269"/>
                  <a:pt x="2131203" y="3883952"/>
                </a:cubicBezTo>
                <a:cubicBezTo>
                  <a:pt x="2133160" y="3884562"/>
                  <a:pt x="2135803" y="3884662"/>
                  <a:pt x="2139128" y="3884251"/>
                </a:cubicBezTo>
                <a:cubicBezTo>
                  <a:pt x="2142453" y="3883838"/>
                  <a:pt x="2145409" y="3883045"/>
                  <a:pt x="2147998" y="3881873"/>
                </a:cubicBezTo>
                <a:lnTo>
                  <a:pt x="2191468" y="3861149"/>
                </a:lnTo>
                <a:cubicBezTo>
                  <a:pt x="2217532" y="3848474"/>
                  <a:pt x="2241787" y="3836663"/>
                  <a:pt x="2264230" y="3825718"/>
                </a:cubicBezTo>
                <a:cubicBezTo>
                  <a:pt x="2286671" y="3814770"/>
                  <a:pt x="2310295" y="3804742"/>
                  <a:pt x="2335100" y="3795633"/>
                </a:cubicBezTo>
                <a:lnTo>
                  <a:pt x="2493221" y="3723210"/>
                </a:lnTo>
                <a:cubicBezTo>
                  <a:pt x="2504923" y="3717322"/>
                  <a:pt x="2516535" y="3712403"/>
                  <a:pt x="2528052" y="3708455"/>
                </a:cubicBezTo>
                <a:lnTo>
                  <a:pt x="2537038" y="3706265"/>
                </a:lnTo>
                <a:lnTo>
                  <a:pt x="2563428" y="3678690"/>
                </a:lnTo>
                <a:cubicBezTo>
                  <a:pt x="2574040" y="3669717"/>
                  <a:pt x="2585356" y="3662121"/>
                  <a:pt x="2597373" y="3655905"/>
                </a:cubicBezTo>
                <a:cubicBezTo>
                  <a:pt x="2609392" y="3649688"/>
                  <a:pt x="2622081" y="3644589"/>
                  <a:pt x="2635439" y="3640606"/>
                </a:cubicBezTo>
                <a:lnTo>
                  <a:pt x="2672179" y="3633098"/>
                </a:lnTo>
                <a:lnTo>
                  <a:pt x="2677666" y="3624528"/>
                </a:lnTo>
                <a:cubicBezTo>
                  <a:pt x="2681916" y="3618420"/>
                  <a:pt x="2688376" y="3613865"/>
                  <a:pt x="2697044" y="3610860"/>
                </a:cubicBezTo>
                <a:lnTo>
                  <a:pt x="2700506" y="3612409"/>
                </a:lnTo>
                <a:cubicBezTo>
                  <a:pt x="2702139" y="3621023"/>
                  <a:pt x="2703251" y="3625435"/>
                  <a:pt x="2703846" y="3625644"/>
                </a:cubicBezTo>
                <a:cubicBezTo>
                  <a:pt x="2699223" y="3631626"/>
                  <a:pt x="2692924" y="3635259"/>
                  <a:pt x="2684949" y="3636540"/>
                </a:cubicBezTo>
                <a:lnTo>
                  <a:pt x="2666823" y="3641462"/>
                </a:lnTo>
                <a:lnTo>
                  <a:pt x="2667970" y="3639672"/>
                </a:lnTo>
                <a:lnTo>
                  <a:pt x="2665183" y="3641906"/>
                </a:lnTo>
                <a:lnTo>
                  <a:pt x="2661654" y="3642864"/>
                </a:lnTo>
                <a:lnTo>
                  <a:pt x="2663439" y="3643304"/>
                </a:lnTo>
                <a:lnTo>
                  <a:pt x="2644979" y="3658112"/>
                </a:lnTo>
                <a:cubicBezTo>
                  <a:pt x="2633637" y="3666073"/>
                  <a:pt x="2621805" y="3673298"/>
                  <a:pt x="2609484" y="3679783"/>
                </a:cubicBezTo>
                <a:cubicBezTo>
                  <a:pt x="2597162" y="3686270"/>
                  <a:pt x="2584387" y="3691904"/>
                  <a:pt x="2571164" y="3696691"/>
                </a:cubicBezTo>
                <a:lnTo>
                  <a:pt x="2542516" y="3704930"/>
                </a:lnTo>
                <a:lnTo>
                  <a:pt x="2546932" y="3703853"/>
                </a:lnTo>
                <a:cubicBezTo>
                  <a:pt x="2553762" y="3702758"/>
                  <a:pt x="2561124" y="3702103"/>
                  <a:pt x="2569022" y="3701890"/>
                </a:cubicBezTo>
                <a:cubicBezTo>
                  <a:pt x="2549454" y="3716528"/>
                  <a:pt x="2528579" y="3729198"/>
                  <a:pt x="2506389" y="3739902"/>
                </a:cubicBezTo>
                <a:cubicBezTo>
                  <a:pt x="2484198" y="3750604"/>
                  <a:pt x="2461536" y="3762644"/>
                  <a:pt x="2438402" y="3776019"/>
                </a:cubicBezTo>
                <a:lnTo>
                  <a:pt x="2420343" y="3781666"/>
                </a:lnTo>
                <a:cubicBezTo>
                  <a:pt x="2395924" y="3791580"/>
                  <a:pt x="2374155" y="3803933"/>
                  <a:pt x="2355034" y="3818730"/>
                </a:cubicBezTo>
                <a:cubicBezTo>
                  <a:pt x="2335915" y="3833527"/>
                  <a:pt x="2314145" y="3845882"/>
                  <a:pt x="2289726" y="3855796"/>
                </a:cubicBezTo>
                <a:cubicBezTo>
                  <a:pt x="2262809" y="3864490"/>
                  <a:pt x="2237743" y="3874342"/>
                  <a:pt x="2214526" y="3885351"/>
                </a:cubicBezTo>
                <a:cubicBezTo>
                  <a:pt x="2191308" y="3896358"/>
                  <a:pt x="2168919" y="3907156"/>
                  <a:pt x="2147355" y="3917747"/>
                </a:cubicBezTo>
                <a:lnTo>
                  <a:pt x="2142525" y="3920048"/>
                </a:lnTo>
                <a:lnTo>
                  <a:pt x="2146094" y="3921311"/>
                </a:lnTo>
                <a:cubicBezTo>
                  <a:pt x="2155092" y="3918810"/>
                  <a:pt x="2163551" y="3917125"/>
                  <a:pt x="2171473" y="3916250"/>
                </a:cubicBezTo>
                <a:cubicBezTo>
                  <a:pt x="2179394" y="3915376"/>
                  <a:pt x="2186962" y="3913373"/>
                  <a:pt x="2194175" y="3910242"/>
                </a:cubicBezTo>
                <a:cubicBezTo>
                  <a:pt x="2220461" y="3897895"/>
                  <a:pt x="2245430" y="3887842"/>
                  <a:pt x="2269089" y="3880083"/>
                </a:cubicBezTo>
                <a:cubicBezTo>
                  <a:pt x="2292746" y="3872325"/>
                  <a:pt x="2316770" y="3864944"/>
                  <a:pt x="2341162" y="3857946"/>
                </a:cubicBezTo>
                <a:cubicBezTo>
                  <a:pt x="2343477" y="3856844"/>
                  <a:pt x="2345778" y="3856487"/>
                  <a:pt x="2348065" y="3856879"/>
                </a:cubicBezTo>
                <a:cubicBezTo>
                  <a:pt x="2350353" y="3857269"/>
                  <a:pt x="2353231" y="3858120"/>
                  <a:pt x="2356697" y="3859431"/>
                </a:cubicBezTo>
                <a:cubicBezTo>
                  <a:pt x="2361972" y="3861547"/>
                  <a:pt x="2363860" y="3864723"/>
                  <a:pt x="2362364" y="3868956"/>
                </a:cubicBezTo>
                <a:cubicBezTo>
                  <a:pt x="2360866" y="3873189"/>
                  <a:pt x="2356454" y="3877145"/>
                  <a:pt x="2349131" y="3880820"/>
                </a:cubicBezTo>
                <a:lnTo>
                  <a:pt x="2333380" y="3891295"/>
                </a:lnTo>
                <a:lnTo>
                  <a:pt x="2195625" y="3962900"/>
                </a:lnTo>
                <a:lnTo>
                  <a:pt x="2131577" y="3996400"/>
                </a:lnTo>
                <a:cubicBezTo>
                  <a:pt x="2112910" y="4004002"/>
                  <a:pt x="2099216" y="4013865"/>
                  <a:pt x="2090493" y="4025991"/>
                </a:cubicBezTo>
                <a:cubicBezTo>
                  <a:pt x="2081771" y="4038114"/>
                  <a:pt x="2077890" y="4051448"/>
                  <a:pt x="2078850" y="4065994"/>
                </a:cubicBezTo>
                <a:cubicBezTo>
                  <a:pt x="2079683" y="4086344"/>
                  <a:pt x="2066239" y="4101645"/>
                  <a:pt x="2038522" y="4111896"/>
                </a:cubicBezTo>
                <a:cubicBezTo>
                  <a:pt x="2026325" y="4117526"/>
                  <a:pt x="2013603" y="4123222"/>
                  <a:pt x="2000358" y="4128982"/>
                </a:cubicBezTo>
                <a:cubicBezTo>
                  <a:pt x="1987110" y="4134741"/>
                  <a:pt x="1974072" y="4141328"/>
                  <a:pt x="1961245" y="4148740"/>
                </a:cubicBezTo>
                <a:lnTo>
                  <a:pt x="1726924" y="4290475"/>
                </a:lnTo>
                <a:cubicBezTo>
                  <a:pt x="1705239" y="4304701"/>
                  <a:pt x="1681702" y="4317767"/>
                  <a:pt x="1656318" y="4329679"/>
                </a:cubicBezTo>
                <a:cubicBezTo>
                  <a:pt x="1630931" y="4341590"/>
                  <a:pt x="1606503" y="4354341"/>
                  <a:pt x="1583033" y="4367935"/>
                </a:cubicBezTo>
                <a:cubicBezTo>
                  <a:pt x="1547423" y="4385086"/>
                  <a:pt x="1515036" y="4402376"/>
                  <a:pt x="1485872" y="4419803"/>
                </a:cubicBezTo>
                <a:cubicBezTo>
                  <a:pt x="1456709" y="4437233"/>
                  <a:pt x="1427031" y="4455481"/>
                  <a:pt x="1396839" y="4474548"/>
                </a:cubicBezTo>
                <a:cubicBezTo>
                  <a:pt x="1386979" y="4481257"/>
                  <a:pt x="1378295" y="4488882"/>
                  <a:pt x="1370781" y="4497421"/>
                </a:cubicBezTo>
                <a:cubicBezTo>
                  <a:pt x="1363268" y="4505962"/>
                  <a:pt x="1354583" y="4513585"/>
                  <a:pt x="1344723" y="4520294"/>
                </a:cubicBezTo>
                <a:cubicBezTo>
                  <a:pt x="1324022" y="4533695"/>
                  <a:pt x="1302898" y="4536920"/>
                  <a:pt x="1281358" y="4529968"/>
                </a:cubicBezTo>
                <a:cubicBezTo>
                  <a:pt x="1272217" y="4526984"/>
                  <a:pt x="1262552" y="4524066"/>
                  <a:pt x="1252362" y="4521214"/>
                </a:cubicBezTo>
                <a:cubicBezTo>
                  <a:pt x="1242175" y="4518363"/>
                  <a:pt x="1232826" y="4514555"/>
                  <a:pt x="1224316" y="4509789"/>
                </a:cubicBezTo>
                <a:cubicBezTo>
                  <a:pt x="1210121" y="4498416"/>
                  <a:pt x="1193959" y="4488353"/>
                  <a:pt x="1175830" y="4479600"/>
                </a:cubicBezTo>
                <a:cubicBezTo>
                  <a:pt x="1157698" y="4470847"/>
                  <a:pt x="1137862" y="4465502"/>
                  <a:pt x="1116319" y="4463563"/>
                </a:cubicBezTo>
                <a:cubicBezTo>
                  <a:pt x="1110394" y="4463304"/>
                  <a:pt x="1104941" y="4461711"/>
                  <a:pt x="1099963" y="4458780"/>
                </a:cubicBezTo>
                <a:cubicBezTo>
                  <a:pt x="1094983" y="4455848"/>
                  <a:pt x="1090161" y="4452469"/>
                  <a:pt x="1085496" y="4448647"/>
                </a:cubicBezTo>
                <a:cubicBezTo>
                  <a:pt x="1062687" y="4420522"/>
                  <a:pt x="1029485" y="4404765"/>
                  <a:pt x="985891" y="4401377"/>
                </a:cubicBezTo>
                <a:cubicBezTo>
                  <a:pt x="970580" y="4399306"/>
                  <a:pt x="957161" y="4391884"/>
                  <a:pt x="945633" y="4379115"/>
                </a:cubicBezTo>
                <a:cubicBezTo>
                  <a:pt x="941244" y="4375222"/>
                  <a:pt x="937078" y="4371407"/>
                  <a:pt x="933135" y="4367674"/>
                </a:cubicBezTo>
                <a:cubicBezTo>
                  <a:pt x="929189" y="4363939"/>
                  <a:pt x="923500" y="4361593"/>
                  <a:pt x="916069" y="4360634"/>
                </a:cubicBezTo>
                <a:cubicBezTo>
                  <a:pt x="895125" y="4358656"/>
                  <a:pt x="878286" y="4352867"/>
                  <a:pt x="865555" y="4343266"/>
                </a:cubicBezTo>
                <a:cubicBezTo>
                  <a:pt x="852824" y="4333665"/>
                  <a:pt x="840865" y="4322582"/>
                  <a:pt x="829682" y="4310019"/>
                </a:cubicBezTo>
                <a:cubicBezTo>
                  <a:pt x="825718" y="4304688"/>
                  <a:pt x="819865" y="4300445"/>
                  <a:pt x="812124" y="4297289"/>
                </a:cubicBezTo>
                <a:cubicBezTo>
                  <a:pt x="804382" y="4294132"/>
                  <a:pt x="794020" y="4291302"/>
                  <a:pt x="781034" y="4288796"/>
                </a:cubicBezTo>
                <a:cubicBezTo>
                  <a:pt x="763710" y="4287683"/>
                  <a:pt x="747336" y="4283896"/>
                  <a:pt x="731904" y="4277434"/>
                </a:cubicBezTo>
                <a:cubicBezTo>
                  <a:pt x="716473" y="4270973"/>
                  <a:pt x="698314" y="4266554"/>
                  <a:pt x="677427" y="4264180"/>
                </a:cubicBezTo>
                <a:lnTo>
                  <a:pt x="666731" y="4260397"/>
                </a:lnTo>
                <a:cubicBezTo>
                  <a:pt x="657707" y="4256618"/>
                  <a:pt x="652695" y="4249999"/>
                  <a:pt x="651696" y="4240537"/>
                </a:cubicBezTo>
                <a:cubicBezTo>
                  <a:pt x="650697" y="4231075"/>
                  <a:pt x="654391" y="4222522"/>
                  <a:pt x="662779" y="4214874"/>
                </a:cubicBezTo>
                <a:cubicBezTo>
                  <a:pt x="667232" y="4208427"/>
                  <a:pt x="671816" y="4203029"/>
                  <a:pt x="676531" y="4198681"/>
                </a:cubicBezTo>
                <a:cubicBezTo>
                  <a:pt x="681245" y="4194331"/>
                  <a:pt x="685197" y="4190716"/>
                  <a:pt x="688391" y="4187834"/>
                </a:cubicBezTo>
                <a:cubicBezTo>
                  <a:pt x="718593" y="4164590"/>
                  <a:pt x="747391" y="4140348"/>
                  <a:pt x="774787" y="4115109"/>
                </a:cubicBezTo>
                <a:lnTo>
                  <a:pt x="853482" y="4035779"/>
                </a:lnTo>
                <a:lnTo>
                  <a:pt x="847488" y="4031580"/>
                </a:lnTo>
                <a:cubicBezTo>
                  <a:pt x="824678" y="4003455"/>
                  <a:pt x="791477" y="3987698"/>
                  <a:pt x="747883" y="3984311"/>
                </a:cubicBezTo>
                <a:cubicBezTo>
                  <a:pt x="732571" y="3982238"/>
                  <a:pt x="719153" y="3974816"/>
                  <a:pt x="707624" y="3962047"/>
                </a:cubicBezTo>
                <a:cubicBezTo>
                  <a:pt x="703235" y="3958156"/>
                  <a:pt x="699069" y="3954341"/>
                  <a:pt x="695125" y="3950607"/>
                </a:cubicBezTo>
                <a:cubicBezTo>
                  <a:pt x="691181" y="3946872"/>
                  <a:pt x="685492" y="3944525"/>
                  <a:pt x="678061" y="3943567"/>
                </a:cubicBezTo>
                <a:cubicBezTo>
                  <a:pt x="657117" y="3941590"/>
                  <a:pt x="640278" y="3935799"/>
                  <a:pt x="627546" y="3926199"/>
                </a:cubicBezTo>
                <a:cubicBezTo>
                  <a:pt x="614816" y="3916599"/>
                  <a:pt x="602857" y="3905516"/>
                  <a:pt x="591674" y="3892952"/>
                </a:cubicBezTo>
                <a:cubicBezTo>
                  <a:pt x="587709" y="3887622"/>
                  <a:pt x="581857" y="3883377"/>
                  <a:pt x="574116" y="3880222"/>
                </a:cubicBezTo>
                <a:cubicBezTo>
                  <a:pt x="566374" y="3877064"/>
                  <a:pt x="556011" y="3874234"/>
                  <a:pt x="543025" y="3871730"/>
                </a:cubicBezTo>
                <a:cubicBezTo>
                  <a:pt x="525702" y="3870616"/>
                  <a:pt x="509327" y="3866829"/>
                  <a:pt x="493896" y="3860367"/>
                </a:cubicBezTo>
                <a:cubicBezTo>
                  <a:pt x="478464" y="3853906"/>
                  <a:pt x="460305" y="3849487"/>
                  <a:pt x="439418" y="3847113"/>
                </a:cubicBezTo>
                <a:lnTo>
                  <a:pt x="428723" y="3843329"/>
                </a:lnTo>
                <a:cubicBezTo>
                  <a:pt x="419698" y="3839551"/>
                  <a:pt x="414686" y="3832933"/>
                  <a:pt x="413687" y="3823470"/>
                </a:cubicBezTo>
                <a:cubicBezTo>
                  <a:pt x="412689" y="3814008"/>
                  <a:pt x="416383" y="3805454"/>
                  <a:pt x="424770" y="3797807"/>
                </a:cubicBezTo>
                <a:cubicBezTo>
                  <a:pt x="429223" y="3791360"/>
                  <a:pt x="433808" y="3785963"/>
                  <a:pt x="438523" y="3781613"/>
                </a:cubicBezTo>
                <a:cubicBezTo>
                  <a:pt x="443236" y="3777264"/>
                  <a:pt x="447188" y="3773649"/>
                  <a:pt x="450382" y="3770767"/>
                </a:cubicBezTo>
                <a:cubicBezTo>
                  <a:pt x="480583" y="3747523"/>
                  <a:pt x="509383" y="3723281"/>
                  <a:pt x="536778" y="3698042"/>
                </a:cubicBezTo>
                <a:cubicBezTo>
                  <a:pt x="564176" y="3672801"/>
                  <a:pt x="590929" y="3645831"/>
                  <a:pt x="617044" y="3617128"/>
                </a:cubicBezTo>
                <a:cubicBezTo>
                  <a:pt x="643250" y="3590299"/>
                  <a:pt x="671238" y="3564098"/>
                  <a:pt x="701008" y="3538528"/>
                </a:cubicBezTo>
                <a:cubicBezTo>
                  <a:pt x="761420" y="3481849"/>
                  <a:pt x="821899" y="3425692"/>
                  <a:pt x="882444" y="3370060"/>
                </a:cubicBezTo>
                <a:cubicBezTo>
                  <a:pt x="942986" y="3314429"/>
                  <a:pt x="1002575" y="3257958"/>
                  <a:pt x="1061206" y="3200649"/>
                </a:cubicBezTo>
                <a:lnTo>
                  <a:pt x="1199349" y="3057642"/>
                </a:lnTo>
                <a:lnTo>
                  <a:pt x="1194765" y="3057489"/>
                </a:lnTo>
                <a:lnTo>
                  <a:pt x="921164" y="3069260"/>
                </a:lnTo>
                <a:cubicBezTo>
                  <a:pt x="895312" y="3071321"/>
                  <a:pt x="868393" y="3071478"/>
                  <a:pt x="840406" y="3069733"/>
                </a:cubicBezTo>
                <a:cubicBezTo>
                  <a:pt x="812419" y="3067986"/>
                  <a:pt x="784869" y="3067438"/>
                  <a:pt x="757753" y="3068088"/>
                </a:cubicBezTo>
                <a:cubicBezTo>
                  <a:pt x="718282" y="3066027"/>
                  <a:pt x="681571" y="3065637"/>
                  <a:pt x="647621" y="3066915"/>
                </a:cubicBezTo>
                <a:cubicBezTo>
                  <a:pt x="613670" y="3068196"/>
                  <a:pt x="578875" y="3069946"/>
                  <a:pt x="543236" y="3072170"/>
                </a:cubicBezTo>
                <a:cubicBezTo>
                  <a:pt x="531365" y="3073319"/>
                  <a:pt x="520085" y="3075835"/>
                  <a:pt x="509395" y="3079716"/>
                </a:cubicBezTo>
                <a:cubicBezTo>
                  <a:pt x="498702" y="3083598"/>
                  <a:pt x="487423" y="3086113"/>
                  <a:pt x="475554" y="3087262"/>
                </a:cubicBezTo>
                <a:cubicBezTo>
                  <a:pt x="450959" y="3089072"/>
                  <a:pt x="430883" y="3081755"/>
                  <a:pt x="415328" y="3065312"/>
                </a:cubicBezTo>
                <a:cubicBezTo>
                  <a:pt x="408745" y="3058304"/>
                  <a:pt x="401668" y="3051103"/>
                  <a:pt x="394100" y="3043706"/>
                </a:cubicBezTo>
                <a:cubicBezTo>
                  <a:pt x="386534" y="3036313"/>
                  <a:pt x="380164" y="3028483"/>
                  <a:pt x="374989" y="3020215"/>
                </a:cubicBezTo>
                <a:cubicBezTo>
                  <a:pt x="368000" y="3003422"/>
                  <a:pt x="358659" y="2986833"/>
                  <a:pt x="346960" y="2970448"/>
                </a:cubicBezTo>
                <a:cubicBezTo>
                  <a:pt x="335262" y="2954062"/>
                  <a:pt x="320431" y="2939846"/>
                  <a:pt x="302467" y="2927799"/>
                </a:cubicBezTo>
                <a:cubicBezTo>
                  <a:pt x="297394" y="2924726"/>
                  <a:pt x="293378" y="2920709"/>
                  <a:pt x="290419" y="2915747"/>
                </a:cubicBezTo>
                <a:cubicBezTo>
                  <a:pt x="287458" y="2910785"/>
                  <a:pt x="284852" y="2905504"/>
                  <a:pt x="282596" y="2899912"/>
                </a:cubicBezTo>
                <a:cubicBezTo>
                  <a:pt x="276099" y="2864288"/>
                  <a:pt x="254546" y="2834520"/>
                  <a:pt x="217936" y="2810611"/>
                </a:cubicBezTo>
                <a:cubicBezTo>
                  <a:pt x="205502" y="2801439"/>
                  <a:pt x="197298" y="2788485"/>
                  <a:pt x="193319" y="2771747"/>
                </a:cubicBezTo>
                <a:cubicBezTo>
                  <a:pt x="191339" y="2766226"/>
                  <a:pt x="189517" y="2760878"/>
                  <a:pt x="187852" y="2755709"/>
                </a:cubicBezTo>
                <a:cubicBezTo>
                  <a:pt x="186185" y="2750539"/>
                  <a:pt x="182323" y="2745749"/>
                  <a:pt x="176265" y="2741339"/>
                </a:cubicBezTo>
                <a:cubicBezTo>
                  <a:pt x="158845" y="2729544"/>
                  <a:pt x="146856" y="2716378"/>
                  <a:pt x="140300" y="2701842"/>
                </a:cubicBezTo>
                <a:cubicBezTo>
                  <a:pt x="133745" y="2687307"/>
                  <a:pt x="128580" y="2671842"/>
                  <a:pt x="124806" y="2655452"/>
                </a:cubicBezTo>
                <a:cubicBezTo>
                  <a:pt x="123889" y="2648873"/>
                  <a:pt x="120794" y="2642339"/>
                  <a:pt x="115519" y="2635853"/>
                </a:cubicBezTo>
                <a:cubicBezTo>
                  <a:pt x="110245" y="2629365"/>
                  <a:pt x="102516" y="2621905"/>
                  <a:pt x="92329" y="2613472"/>
                </a:cubicBezTo>
                <a:cubicBezTo>
                  <a:pt x="77669" y="2604175"/>
                  <a:pt x="65126" y="2592987"/>
                  <a:pt x="54695" y="2579909"/>
                </a:cubicBezTo>
                <a:cubicBezTo>
                  <a:pt x="44263" y="2566830"/>
                  <a:pt x="30458" y="2554232"/>
                  <a:pt x="13279" y="2542118"/>
                </a:cubicBezTo>
                <a:lnTo>
                  <a:pt x="5715" y="2533662"/>
                </a:lnTo>
                <a:cubicBezTo>
                  <a:pt x="-386" y="2526014"/>
                  <a:pt x="-1603" y="2517801"/>
                  <a:pt x="2066" y="2509022"/>
                </a:cubicBezTo>
                <a:cubicBezTo>
                  <a:pt x="5734" y="2500243"/>
                  <a:pt x="13082" y="2494515"/>
                  <a:pt x="24113" y="2491836"/>
                </a:cubicBezTo>
                <a:cubicBezTo>
                  <a:pt x="31115" y="2488319"/>
                  <a:pt x="37729" y="2485788"/>
                  <a:pt x="43953" y="2484238"/>
                </a:cubicBezTo>
                <a:cubicBezTo>
                  <a:pt x="50176" y="2482687"/>
                  <a:pt x="55379" y="2481414"/>
                  <a:pt x="59564" y="2480420"/>
                </a:cubicBezTo>
                <a:cubicBezTo>
                  <a:pt x="97218" y="2474539"/>
                  <a:pt x="134121" y="2467108"/>
                  <a:pt x="170273" y="2458129"/>
                </a:cubicBezTo>
                <a:cubicBezTo>
                  <a:pt x="206426" y="2449149"/>
                  <a:pt x="242846" y="2438343"/>
                  <a:pt x="279537" y="2425713"/>
                </a:cubicBezTo>
                <a:cubicBezTo>
                  <a:pt x="315408" y="2414767"/>
                  <a:pt x="352542" y="2405228"/>
                  <a:pt x="390934" y="2397100"/>
                </a:cubicBezTo>
                <a:cubicBezTo>
                  <a:pt x="471144" y="2376403"/>
                  <a:pt x="551163" y="2356196"/>
                  <a:pt x="630987" y="2336481"/>
                </a:cubicBezTo>
                <a:cubicBezTo>
                  <a:pt x="710809" y="2316766"/>
                  <a:pt x="790198" y="2295855"/>
                  <a:pt x="869150" y="2273750"/>
                </a:cubicBezTo>
                <a:lnTo>
                  <a:pt x="1146219" y="2187528"/>
                </a:lnTo>
                <a:lnTo>
                  <a:pt x="1144678" y="2187429"/>
                </a:lnTo>
                <a:lnTo>
                  <a:pt x="1124643" y="2182830"/>
                </a:lnTo>
                <a:lnTo>
                  <a:pt x="1108212" y="2181011"/>
                </a:lnTo>
                <a:cubicBezTo>
                  <a:pt x="1099168" y="2182368"/>
                  <a:pt x="1090234" y="2184664"/>
                  <a:pt x="1081408" y="2187897"/>
                </a:cubicBezTo>
                <a:lnTo>
                  <a:pt x="1063512" y="2156834"/>
                </a:lnTo>
                <a:lnTo>
                  <a:pt x="1042724" y="2140759"/>
                </a:lnTo>
                <a:lnTo>
                  <a:pt x="1034284" y="2140231"/>
                </a:lnTo>
                <a:cubicBezTo>
                  <a:pt x="1028745" y="2138471"/>
                  <a:pt x="1026425" y="2139456"/>
                  <a:pt x="1027322" y="2143184"/>
                </a:cubicBezTo>
                <a:cubicBezTo>
                  <a:pt x="1025651" y="2147317"/>
                  <a:pt x="1026459" y="2152449"/>
                  <a:pt x="1029747" y="2158587"/>
                </a:cubicBezTo>
                <a:cubicBezTo>
                  <a:pt x="1030284" y="2164691"/>
                  <a:pt x="1029395" y="2169860"/>
                  <a:pt x="1027083" y="2174092"/>
                </a:cubicBezTo>
                <a:cubicBezTo>
                  <a:pt x="1024770" y="2178327"/>
                  <a:pt x="1020667" y="2180752"/>
                  <a:pt x="1014768" y="2181372"/>
                </a:cubicBezTo>
                <a:cubicBezTo>
                  <a:pt x="987444" y="2184748"/>
                  <a:pt x="967084" y="2185170"/>
                  <a:pt x="953688" y="2182636"/>
                </a:cubicBezTo>
                <a:cubicBezTo>
                  <a:pt x="938664" y="2180710"/>
                  <a:pt x="923665" y="2180055"/>
                  <a:pt x="908694" y="2180670"/>
                </a:cubicBezTo>
                <a:cubicBezTo>
                  <a:pt x="893723" y="2181288"/>
                  <a:pt x="878093" y="2183982"/>
                  <a:pt x="861803" y="2188754"/>
                </a:cubicBezTo>
                <a:cubicBezTo>
                  <a:pt x="835958" y="2195609"/>
                  <a:pt x="808634" y="2198986"/>
                  <a:pt x="779835" y="2198879"/>
                </a:cubicBezTo>
                <a:cubicBezTo>
                  <a:pt x="765848" y="2198993"/>
                  <a:pt x="754710" y="2200981"/>
                  <a:pt x="746420" y="2204839"/>
                </a:cubicBezTo>
                <a:cubicBezTo>
                  <a:pt x="738129" y="2208699"/>
                  <a:pt x="730209" y="2213427"/>
                  <a:pt x="722658" y="2219025"/>
                </a:cubicBezTo>
                <a:cubicBezTo>
                  <a:pt x="712473" y="2209140"/>
                  <a:pt x="703278" y="2200375"/>
                  <a:pt x="695072" y="2192733"/>
                </a:cubicBezTo>
                <a:cubicBezTo>
                  <a:pt x="686864" y="2185088"/>
                  <a:pt x="678410" y="2178065"/>
                  <a:pt x="669701" y="2171660"/>
                </a:cubicBezTo>
                <a:cubicBezTo>
                  <a:pt x="664744" y="2169657"/>
                  <a:pt x="661789" y="2162692"/>
                  <a:pt x="660840" y="2150771"/>
                </a:cubicBezTo>
                <a:cubicBezTo>
                  <a:pt x="660511" y="2144751"/>
                  <a:pt x="660115" y="2139784"/>
                  <a:pt x="659655" y="2135870"/>
                </a:cubicBezTo>
                <a:cubicBezTo>
                  <a:pt x="659193" y="2131959"/>
                  <a:pt x="657795" y="2129471"/>
                  <a:pt x="655460" y="2128408"/>
                </a:cubicBezTo>
                <a:cubicBezTo>
                  <a:pt x="630028" y="2104365"/>
                  <a:pt x="609661" y="2078946"/>
                  <a:pt x="594356" y="2052148"/>
                </a:cubicBezTo>
                <a:cubicBezTo>
                  <a:pt x="579052" y="2025351"/>
                  <a:pt x="562534" y="1999324"/>
                  <a:pt x="544802" y="1974068"/>
                </a:cubicBezTo>
                <a:cubicBezTo>
                  <a:pt x="539525" y="1965868"/>
                  <a:pt x="535152" y="1956768"/>
                  <a:pt x="531683" y="1946773"/>
                </a:cubicBezTo>
                <a:cubicBezTo>
                  <a:pt x="528212" y="1936777"/>
                  <a:pt x="524709" y="1927311"/>
                  <a:pt x="521173" y="1918369"/>
                </a:cubicBezTo>
                <a:cubicBezTo>
                  <a:pt x="517491" y="1909490"/>
                  <a:pt x="517127" y="1901770"/>
                  <a:pt x="520080" y="1895215"/>
                </a:cubicBezTo>
                <a:cubicBezTo>
                  <a:pt x="523031" y="1888656"/>
                  <a:pt x="529234" y="1884311"/>
                  <a:pt x="538686" y="1882185"/>
                </a:cubicBezTo>
                <a:lnTo>
                  <a:pt x="540735" y="1881518"/>
                </a:lnTo>
                <a:lnTo>
                  <a:pt x="525941" y="1862354"/>
                </a:lnTo>
                <a:cubicBezTo>
                  <a:pt x="511126" y="1835284"/>
                  <a:pt x="495082" y="1808962"/>
                  <a:pt x="477811" y="1783389"/>
                </a:cubicBezTo>
                <a:cubicBezTo>
                  <a:pt x="472684" y="1775093"/>
                  <a:pt x="468477" y="1765916"/>
                  <a:pt x="465189" y="1755860"/>
                </a:cubicBezTo>
                <a:cubicBezTo>
                  <a:pt x="461898" y="1745803"/>
                  <a:pt x="458569" y="1736274"/>
                  <a:pt x="455195" y="1727270"/>
                </a:cubicBezTo>
                <a:cubicBezTo>
                  <a:pt x="451674" y="1718325"/>
                  <a:pt x="451451" y="1710602"/>
                  <a:pt x="454521" y="1704100"/>
                </a:cubicBezTo>
                <a:cubicBezTo>
                  <a:pt x="457591" y="1697596"/>
                  <a:pt x="463871" y="1693364"/>
                  <a:pt x="473362" y="1691410"/>
                </a:cubicBezTo>
                <a:lnTo>
                  <a:pt x="518698" y="1677536"/>
                </a:lnTo>
                <a:lnTo>
                  <a:pt x="518568" y="1677413"/>
                </a:lnTo>
                <a:cubicBezTo>
                  <a:pt x="512928" y="1670524"/>
                  <a:pt x="508663" y="1663365"/>
                  <a:pt x="505771" y="1655934"/>
                </a:cubicBezTo>
                <a:cubicBezTo>
                  <a:pt x="499991" y="1641075"/>
                  <a:pt x="495645" y="1625360"/>
                  <a:pt x="492739" y="1608793"/>
                </a:cubicBezTo>
                <a:cubicBezTo>
                  <a:pt x="492170" y="1602174"/>
                  <a:pt x="489422" y="1595487"/>
                  <a:pt x="484497" y="1588733"/>
                </a:cubicBezTo>
                <a:cubicBezTo>
                  <a:pt x="479571" y="1581976"/>
                  <a:pt x="472245" y="1574120"/>
                  <a:pt x="462515" y="1565162"/>
                </a:cubicBezTo>
                <a:cubicBezTo>
                  <a:pt x="448366" y="1555107"/>
                  <a:pt x="436428" y="1543275"/>
                  <a:pt x="426699" y="1529666"/>
                </a:cubicBezTo>
                <a:cubicBezTo>
                  <a:pt x="416971" y="1516056"/>
                  <a:pt x="403847" y="1502750"/>
                  <a:pt x="387328" y="1489748"/>
                </a:cubicBezTo>
                <a:lnTo>
                  <a:pt x="380220" y="1480906"/>
                </a:lnTo>
                <a:cubicBezTo>
                  <a:pt x="374530" y="1472948"/>
                  <a:pt x="373746" y="1464683"/>
                  <a:pt x="377872" y="1456109"/>
                </a:cubicBezTo>
                <a:cubicBezTo>
                  <a:pt x="381997" y="1447535"/>
                  <a:pt x="389637" y="1442201"/>
                  <a:pt x="400793" y="1440106"/>
                </a:cubicBezTo>
                <a:cubicBezTo>
                  <a:pt x="407970" y="1436963"/>
                  <a:pt x="414708" y="1434783"/>
                  <a:pt x="421005" y="1433563"/>
                </a:cubicBezTo>
                <a:lnTo>
                  <a:pt x="422339" y="1433310"/>
                </a:lnTo>
                <a:lnTo>
                  <a:pt x="404101" y="1396526"/>
                </a:lnTo>
                <a:cubicBezTo>
                  <a:pt x="393280" y="1379547"/>
                  <a:pt x="379219" y="1364570"/>
                  <a:pt x="361913" y="1351595"/>
                </a:cubicBezTo>
                <a:cubicBezTo>
                  <a:pt x="357009" y="1348261"/>
                  <a:pt x="353209" y="1344036"/>
                  <a:pt x="350515" y="1338926"/>
                </a:cubicBezTo>
                <a:cubicBezTo>
                  <a:pt x="347819" y="1333814"/>
                  <a:pt x="345495" y="1328405"/>
                  <a:pt x="343536" y="1322701"/>
                </a:cubicBezTo>
                <a:cubicBezTo>
                  <a:pt x="338922" y="1286785"/>
                  <a:pt x="318964" y="1255925"/>
                  <a:pt x="283664" y="1230123"/>
                </a:cubicBezTo>
                <a:cubicBezTo>
                  <a:pt x="271729" y="1220310"/>
                  <a:pt x="264219" y="1206941"/>
                  <a:pt x="261124" y="1190018"/>
                </a:cubicBezTo>
                <a:cubicBezTo>
                  <a:pt x="259437" y="1184400"/>
                  <a:pt x="257900" y="1178964"/>
                  <a:pt x="256509" y="1173714"/>
                </a:cubicBezTo>
                <a:cubicBezTo>
                  <a:pt x="255117" y="1168463"/>
                  <a:pt x="251511" y="1163476"/>
                  <a:pt x="245694" y="1158755"/>
                </a:cubicBezTo>
                <a:cubicBezTo>
                  <a:pt x="228918" y="1146060"/>
                  <a:pt x="217640" y="1132281"/>
                  <a:pt x="211857" y="1117420"/>
                </a:cubicBezTo>
                <a:lnTo>
                  <a:pt x="201586" y="1080269"/>
                </a:lnTo>
                <a:lnTo>
                  <a:pt x="155131" y="1046042"/>
                </a:lnTo>
                <a:cubicBezTo>
                  <a:pt x="133447" y="1024085"/>
                  <a:pt x="110788" y="1003187"/>
                  <a:pt x="87153" y="983344"/>
                </a:cubicBezTo>
                <a:cubicBezTo>
                  <a:pt x="79943" y="976777"/>
                  <a:pt x="73375" y="969110"/>
                  <a:pt x="67451" y="960345"/>
                </a:cubicBezTo>
                <a:cubicBezTo>
                  <a:pt x="61524" y="951580"/>
                  <a:pt x="55703" y="943333"/>
                  <a:pt x="49986" y="935602"/>
                </a:cubicBezTo>
                <a:cubicBezTo>
                  <a:pt x="44142" y="927970"/>
                  <a:pt x="41804" y="920604"/>
                  <a:pt x="42969" y="913509"/>
                </a:cubicBezTo>
                <a:cubicBezTo>
                  <a:pt x="44133" y="906412"/>
                  <a:pt x="49008" y="900617"/>
                  <a:pt x="57596" y="896131"/>
                </a:cubicBezTo>
                <a:cubicBezTo>
                  <a:pt x="92906" y="868642"/>
                  <a:pt x="131370" y="848282"/>
                  <a:pt x="172987" y="835052"/>
                </a:cubicBezTo>
                <a:cubicBezTo>
                  <a:pt x="260203" y="805494"/>
                  <a:pt x="352063" y="781906"/>
                  <a:pt x="448571" y="764281"/>
                </a:cubicBezTo>
                <a:cubicBezTo>
                  <a:pt x="520729" y="749243"/>
                  <a:pt x="593470" y="734947"/>
                  <a:pt x="666788" y="721398"/>
                </a:cubicBezTo>
                <a:cubicBezTo>
                  <a:pt x="740109" y="707850"/>
                  <a:pt x="812847" y="693556"/>
                  <a:pt x="885004" y="678516"/>
                </a:cubicBezTo>
                <a:cubicBezTo>
                  <a:pt x="940338" y="666390"/>
                  <a:pt x="995894" y="653491"/>
                  <a:pt x="1051673" y="639822"/>
                </a:cubicBezTo>
                <a:cubicBezTo>
                  <a:pt x="1107449" y="626150"/>
                  <a:pt x="1163749" y="612673"/>
                  <a:pt x="1220575" y="599385"/>
                </a:cubicBezTo>
                <a:cubicBezTo>
                  <a:pt x="1244560" y="596340"/>
                  <a:pt x="1267111" y="591447"/>
                  <a:pt x="1288225" y="584712"/>
                </a:cubicBezTo>
                <a:cubicBezTo>
                  <a:pt x="1309338" y="577974"/>
                  <a:pt x="1331916" y="573116"/>
                  <a:pt x="1355955" y="570138"/>
                </a:cubicBezTo>
                <a:cubicBezTo>
                  <a:pt x="1409794" y="556958"/>
                  <a:pt x="1462077" y="544090"/>
                  <a:pt x="1512803" y="531531"/>
                </a:cubicBezTo>
                <a:cubicBezTo>
                  <a:pt x="1563531" y="518971"/>
                  <a:pt x="1615231" y="505353"/>
                  <a:pt x="1667904" y="490677"/>
                </a:cubicBezTo>
                <a:lnTo>
                  <a:pt x="1728944" y="476744"/>
                </a:lnTo>
                <a:lnTo>
                  <a:pt x="1803375" y="461545"/>
                </a:lnTo>
                <a:cubicBezTo>
                  <a:pt x="1811861" y="457315"/>
                  <a:pt x="1817907" y="453794"/>
                  <a:pt x="1821514" y="450987"/>
                </a:cubicBezTo>
                <a:cubicBezTo>
                  <a:pt x="1825118" y="448181"/>
                  <a:pt x="1827030" y="445504"/>
                  <a:pt x="1827246" y="442961"/>
                </a:cubicBezTo>
                <a:cubicBezTo>
                  <a:pt x="1823138" y="436660"/>
                  <a:pt x="1814556" y="433841"/>
                  <a:pt x="1801496" y="434509"/>
                </a:cubicBezTo>
                <a:lnTo>
                  <a:pt x="1714260" y="420949"/>
                </a:lnTo>
                <a:cubicBezTo>
                  <a:pt x="1704955" y="418483"/>
                  <a:pt x="1695583" y="415167"/>
                  <a:pt x="1686146" y="410998"/>
                </a:cubicBezTo>
                <a:cubicBezTo>
                  <a:pt x="1676710" y="406830"/>
                  <a:pt x="1668249" y="401604"/>
                  <a:pt x="1660761" y="395320"/>
                </a:cubicBezTo>
                <a:cubicBezTo>
                  <a:pt x="1622091" y="358602"/>
                  <a:pt x="1586832" y="321259"/>
                  <a:pt x="1554978" y="283292"/>
                </a:cubicBezTo>
                <a:cubicBezTo>
                  <a:pt x="1523125" y="245328"/>
                  <a:pt x="1496278" y="204942"/>
                  <a:pt x="1474432" y="162135"/>
                </a:cubicBezTo>
                <a:cubicBezTo>
                  <a:pt x="1469129" y="151987"/>
                  <a:pt x="1463141" y="143269"/>
                  <a:pt x="1456470" y="135982"/>
                </a:cubicBezTo>
                <a:cubicBezTo>
                  <a:pt x="1449800" y="128695"/>
                  <a:pt x="1441407" y="123047"/>
                  <a:pt x="1431296" y="119037"/>
                </a:cubicBezTo>
                <a:cubicBezTo>
                  <a:pt x="1421088" y="114903"/>
                  <a:pt x="1412312" y="108757"/>
                  <a:pt x="1404962" y="100599"/>
                </a:cubicBezTo>
                <a:cubicBezTo>
                  <a:pt x="1397614" y="92442"/>
                  <a:pt x="1391239" y="83227"/>
                  <a:pt x="1385838" y="72956"/>
                </a:cubicBezTo>
                <a:cubicBezTo>
                  <a:pt x="1379240" y="61917"/>
                  <a:pt x="1372768" y="52578"/>
                  <a:pt x="1366424" y="44938"/>
                </a:cubicBezTo>
                <a:cubicBezTo>
                  <a:pt x="1360075" y="37299"/>
                  <a:pt x="1353603" y="27960"/>
                  <a:pt x="1347007" y="16921"/>
                </a:cubicBezTo>
                <a:cubicBezTo>
                  <a:pt x="1346621" y="16423"/>
                  <a:pt x="1348056" y="12113"/>
                  <a:pt x="1351313" y="3985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1802876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rush Image Effects 01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頁尾版面配置區 2"/>
          <p:cNvSpPr>
            <a:spLocks noGrp="1"/>
          </p:cNvSpPr>
          <p:nvPr>
            <p:ph type="ftr" sz="quarter" idx="11"/>
          </p:nvPr>
        </p:nvSpPr>
        <p:spPr>
          <a:xfrm>
            <a:off x="141517" y="6356350"/>
            <a:ext cx="2895600" cy="365125"/>
          </a:xfrm>
          <a:prstGeom prst="rect">
            <a:avLst/>
          </a:prstGeom>
        </p:spPr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/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/>
          <a:lstStyle/>
          <a:p>
            <a:fld id="{93B68095-C8B2-4A76-90AA-E601358CCBC3}" type="slidenum">
              <a:rPr lang="zh-TW" altLang="en-US" smtClean="0"/>
              <a:t>‹#›</a:t>
            </a:fld>
            <a:endParaRPr lang="zh-TW" altLang="en-US"/>
          </a:p>
        </p:txBody>
      </p:sp>
      <p:sp>
        <p:nvSpPr>
          <p:cNvPr id="33" name="圖片版面配置區 32"/>
          <p:cNvSpPr>
            <a:spLocks noGrp="1"/>
          </p:cNvSpPr>
          <p:nvPr>
            <p:ph type="pic" sz="quarter" idx="13"/>
          </p:nvPr>
        </p:nvSpPr>
        <p:spPr>
          <a:xfrm>
            <a:off x="2514551" y="892450"/>
            <a:ext cx="4114898" cy="5033475"/>
          </a:xfrm>
          <a:custGeom>
            <a:avLst/>
            <a:gdLst>
              <a:gd name="connsiteX0" fmla="*/ 1772799 w 4114898"/>
              <a:gd name="connsiteY0" fmla="*/ 4850552 h 5033475"/>
              <a:gd name="connsiteX1" fmla="*/ 1762869 w 4114898"/>
              <a:gd name="connsiteY1" fmla="*/ 4853965 h 5033475"/>
              <a:gd name="connsiteX2" fmla="*/ 1757359 w 4114898"/>
              <a:gd name="connsiteY2" fmla="*/ 4854826 h 5033475"/>
              <a:gd name="connsiteX3" fmla="*/ 1766632 w 4114898"/>
              <a:gd name="connsiteY3" fmla="*/ 4860067 h 5033475"/>
              <a:gd name="connsiteX4" fmla="*/ 1772356 w 4114898"/>
              <a:gd name="connsiteY4" fmla="*/ 4854751 h 5033475"/>
              <a:gd name="connsiteX5" fmla="*/ 2183185 w 4114898"/>
              <a:gd name="connsiteY5" fmla="*/ 4808748 h 5033475"/>
              <a:gd name="connsiteX6" fmla="*/ 2177166 w 4114898"/>
              <a:gd name="connsiteY6" fmla="*/ 4811023 h 5033475"/>
              <a:gd name="connsiteX7" fmla="*/ 2175704 w 4114898"/>
              <a:gd name="connsiteY7" fmla="*/ 4811343 h 5033475"/>
              <a:gd name="connsiteX8" fmla="*/ 2177656 w 4114898"/>
              <a:gd name="connsiteY8" fmla="*/ 4818759 h 5033475"/>
              <a:gd name="connsiteX9" fmla="*/ 2182154 w 4114898"/>
              <a:gd name="connsiteY9" fmla="*/ 4824078 h 5033475"/>
              <a:gd name="connsiteX10" fmla="*/ 2187880 w 4114898"/>
              <a:gd name="connsiteY10" fmla="*/ 4820397 h 5033475"/>
              <a:gd name="connsiteX11" fmla="*/ 2188698 w 4114898"/>
              <a:gd name="connsiteY11" fmla="*/ 4814261 h 5033475"/>
              <a:gd name="connsiteX12" fmla="*/ 2224689 w 4114898"/>
              <a:gd name="connsiteY12" fmla="*/ 4797903 h 5033475"/>
              <a:gd name="connsiteX13" fmla="*/ 2227142 w 4114898"/>
              <a:gd name="connsiteY13" fmla="*/ 4806900 h 5033475"/>
              <a:gd name="connsiteX14" fmla="*/ 2234504 w 4114898"/>
              <a:gd name="connsiteY14" fmla="*/ 4810990 h 5033475"/>
              <a:gd name="connsiteX15" fmla="*/ 2237777 w 4114898"/>
              <a:gd name="connsiteY15" fmla="*/ 4804447 h 5033475"/>
              <a:gd name="connsiteX16" fmla="*/ 2235321 w 4114898"/>
              <a:gd name="connsiteY16" fmla="*/ 4798721 h 5033475"/>
              <a:gd name="connsiteX17" fmla="*/ 2227960 w 4114898"/>
              <a:gd name="connsiteY17" fmla="*/ 4797903 h 5033475"/>
              <a:gd name="connsiteX18" fmla="*/ 2020976 w 4114898"/>
              <a:gd name="connsiteY18" fmla="*/ 4765034 h 5033475"/>
              <a:gd name="connsiteX19" fmla="*/ 2014842 w 4114898"/>
              <a:gd name="connsiteY19" fmla="*/ 4774527 h 5033475"/>
              <a:gd name="connsiteX20" fmla="*/ 2018868 w 4114898"/>
              <a:gd name="connsiteY20" fmla="*/ 4779287 h 5033475"/>
              <a:gd name="connsiteX21" fmla="*/ 2024594 w 4114898"/>
              <a:gd name="connsiteY21" fmla="*/ 4775606 h 5033475"/>
              <a:gd name="connsiteX22" fmla="*/ 2025412 w 4114898"/>
              <a:gd name="connsiteY22" fmla="*/ 4769470 h 5033475"/>
              <a:gd name="connsiteX23" fmla="*/ 2061403 w 4114898"/>
              <a:gd name="connsiteY23" fmla="*/ 4753112 h 5033475"/>
              <a:gd name="connsiteX24" fmla="*/ 2063856 w 4114898"/>
              <a:gd name="connsiteY24" fmla="*/ 4762109 h 5033475"/>
              <a:gd name="connsiteX25" fmla="*/ 2071218 w 4114898"/>
              <a:gd name="connsiteY25" fmla="*/ 4766199 h 5033475"/>
              <a:gd name="connsiteX26" fmla="*/ 2074491 w 4114898"/>
              <a:gd name="connsiteY26" fmla="*/ 4759656 h 5033475"/>
              <a:gd name="connsiteX27" fmla="*/ 2072035 w 4114898"/>
              <a:gd name="connsiteY27" fmla="*/ 4753930 h 5033475"/>
              <a:gd name="connsiteX28" fmla="*/ 2064674 w 4114898"/>
              <a:gd name="connsiteY28" fmla="*/ 4753112 h 5033475"/>
              <a:gd name="connsiteX29" fmla="*/ 2061328 w 4114898"/>
              <a:gd name="connsiteY29" fmla="*/ 4730769 h 5033475"/>
              <a:gd name="connsiteX30" fmla="*/ 2053736 w 4114898"/>
              <a:gd name="connsiteY30" fmla="*/ 4734102 h 5033475"/>
              <a:gd name="connsiteX31" fmla="*/ 2051483 w 4114898"/>
              <a:gd name="connsiteY31" fmla="*/ 4736033 h 5033475"/>
              <a:gd name="connsiteX32" fmla="*/ 2054860 w 4114898"/>
              <a:gd name="connsiteY32" fmla="*/ 4740025 h 5033475"/>
              <a:gd name="connsiteX33" fmla="*/ 2060586 w 4114898"/>
              <a:gd name="connsiteY33" fmla="*/ 4736344 h 5033475"/>
              <a:gd name="connsiteX34" fmla="*/ 1869340 w 4114898"/>
              <a:gd name="connsiteY34" fmla="*/ 4707405 h 5033475"/>
              <a:gd name="connsiteX35" fmla="*/ 1861820 w 4114898"/>
              <a:gd name="connsiteY35" fmla="*/ 4713850 h 5033475"/>
              <a:gd name="connsiteX36" fmla="*/ 1850600 w 4114898"/>
              <a:gd name="connsiteY36" fmla="*/ 4731215 h 5033475"/>
              <a:gd name="connsiteX37" fmla="*/ 1856278 w 4114898"/>
              <a:gd name="connsiteY37" fmla="*/ 4732089 h 5033475"/>
              <a:gd name="connsiteX38" fmla="*/ 1862004 w 4114898"/>
              <a:gd name="connsiteY38" fmla="*/ 4723910 h 5033475"/>
              <a:gd name="connsiteX39" fmla="*/ 2103520 w 4114898"/>
              <a:gd name="connsiteY39" fmla="*/ 4704089 h 5033475"/>
              <a:gd name="connsiteX40" fmla="*/ 2101602 w 4114898"/>
              <a:gd name="connsiteY40" fmla="*/ 4705048 h 5033475"/>
              <a:gd name="connsiteX41" fmla="*/ 2087578 w 4114898"/>
              <a:gd name="connsiteY41" fmla="*/ 4719073 h 5033475"/>
              <a:gd name="connsiteX42" fmla="*/ 2087578 w 4114898"/>
              <a:gd name="connsiteY42" fmla="*/ 4726937 h 5033475"/>
              <a:gd name="connsiteX43" fmla="*/ 2100665 w 4114898"/>
              <a:gd name="connsiteY43" fmla="*/ 4726937 h 5033475"/>
              <a:gd name="connsiteX44" fmla="*/ 1904133 w 4114898"/>
              <a:gd name="connsiteY44" fmla="*/ 4683304 h 5033475"/>
              <a:gd name="connsiteX45" fmla="*/ 1901513 w 4114898"/>
              <a:gd name="connsiteY45" fmla="*/ 4684454 h 5033475"/>
              <a:gd name="connsiteX46" fmla="*/ 1902084 w 4114898"/>
              <a:gd name="connsiteY46" fmla="*/ 4684238 h 5033475"/>
              <a:gd name="connsiteX47" fmla="*/ 1904087 w 4114898"/>
              <a:gd name="connsiteY47" fmla="*/ 4683350 h 5033475"/>
              <a:gd name="connsiteX48" fmla="*/ 1898403 w 4114898"/>
              <a:gd name="connsiteY48" fmla="*/ 4486702 h 5033475"/>
              <a:gd name="connsiteX49" fmla="*/ 1884908 w 4114898"/>
              <a:gd name="connsiteY49" fmla="*/ 4488337 h 5033475"/>
              <a:gd name="connsiteX50" fmla="*/ 1887368 w 4114898"/>
              <a:gd name="connsiteY50" fmla="*/ 4493259 h 5033475"/>
              <a:gd name="connsiteX51" fmla="*/ 1892086 w 4114898"/>
              <a:gd name="connsiteY51" fmla="*/ 4490545 h 5033475"/>
              <a:gd name="connsiteX52" fmla="*/ 1899232 w 4114898"/>
              <a:gd name="connsiteY52" fmla="*/ 4487127 h 5033475"/>
              <a:gd name="connsiteX53" fmla="*/ 1213966 w 4114898"/>
              <a:gd name="connsiteY53" fmla="*/ 4457243 h 5033475"/>
              <a:gd name="connsiteX54" fmla="*/ 1204036 w 4114898"/>
              <a:gd name="connsiteY54" fmla="*/ 4460655 h 5033475"/>
              <a:gd name="connsiteX55" fmla="*/ 1198527 w 4114898"/>
              <a:gd name="connsiteY55" fmla="*/ 4461516 h 5033475"/>
              <a:gd name="connsiteX56" fmla="*/ 1207800 w 4114898"/>
              <a:gd name="connsiteY56" fmla="*/ 4466757 h 5033475"/>
              <a:gd name="connsiteX57" fmla="*/ 1213523 w 4114898"/>
              <a:gd name="connsiteY57" fmla="*/ 4461441 h 5033475"/>
              <a:gd name="connsiteX58" fmla="*/ 1705119 w 4114898"/>
              <a:gd name="connsiteY58" fmla="*/ 4453669 h 5033475"/>
              <a:gd name="connsiteX59" fmla="*/ 1665857 w 4114898"/>
              <a:gd name="connsiteY59" fmla="*/ 4470030 h 5033475"/>
              <a:gd name="connsiteX60" fmla="*/ 1655940 w 4114898"/>
              <a:gd name="connsiteY60" fmla="*/ 4494821 h 5033475"/>
              <a:gd name="connsiteX61" fmla="*/ 1682054 w 4114898"/>
              <a:gd name="connsiteY61" fmla="*/ 4468706 h 5033475"/>
              <a:gd name="connsiteX62" fmla="*/ 1714773 w 4114898"/>
              <a:gd name="connsiteY62" fmla="*/ 4455619 h 5033475"/>
              <a:gd name="connsiteX63" fmla="*/ 1715637 w 4114898"/>
              <a:gd name="connsiteY63" fmla="*/ 4453669 h 5033475"/>
              <a:gd name="connsiteX64" fmla="*/ 1624352 w 4114898"/>
              <a:gd name="connsiteY64" fmla="*/ 4415438 h 5033475"/>
              <a:gd name="connsiteX65" fmla="*/ 1618333 w 4114898"/>
              <a:gd name="connsiteY65" fmla="*/ 4417713 h 5033475"/>
              <a:gd name="connsiteX66" fmla="*/ 1616871 w 4114898"/>
              <a:gd name="connsiteY66" fmla="*/ 4418033 h 5033475"/>
              <a:gd name="connsiteX67" fmla="*/ 1618823 w 4114898"/>
              <a:gd name="connsiteY67" fmla="*/ 4425449 h 5033475"/>
              <a:gd name="connsiteX68" fmla="*/ 1623321 w 4114898"/>
              <a:gd name="connsiteY68" fmla="*/ 4430768 h 5033475"/>
              <a:gd name="connsiteX69" fmla="*/ 1629047 w 4114898"/>
              <a:gd name="connsiteY69" fmla="*/ 4427087 h 5033475"/>
              <a:gd name="connsiteX70" fmla="*/ 1629865 w 4114898"/>
              <a:gd name="connsiteY70" fmla="*/ 4420951 h 5033475"/>
              <a:gd name="connsiteX71" fmla="*/ 2888381 w 4114898"/>
              <a:gd name="connsiteY71" fmla="*/ 4406543 h 5033475"/>
              <a:gd name="connsiteX72" fmla="*/ 2897380 w 4114898"/>
              <a:gd name="connsiteY72" fmla="*/ 4407768 h 5033475"/>
              <a:gd name="connsiteX73" fmla="*/ 2901468 w 4114898"/>
              <a:gd name="connsiteY73" fmla="*/ 4416357 h 5033475"/>
              <a:gd name="connsiteX74" fmla="*/ 2897380 w 4114898"/>
              <a:gd name="connsiteY74" fmla="*/ 4430672 h 5033475"/>
              <a:gd name="connsiteX75" fmla="*/ 2888381 w 4114898"/>
              <a:gd name="connsiteY75" fmla="*/ 4442532 h 5033475"/>
              <a:gd name="connsiteX76" fmla="*/ 2875294 w 4114898"/>
              <a:gd name="connsiteY76" fmla="*/ 4426174 h 5033475"/>
              <a:gd name="connsiteX77" fmla="*/ 2885518 w 4114898"/>
              <a:gd name="connsiteY77" fmla="*/ 4418812 h 5033475"/>
              <a:gd name="connsiteX78" fmla="*/ 2888381 w 4114898"/>
              <a:gd name="connsiteY78" fmla="*/ 4406543 h 5033475"/>
              <a:gd name="connsiteX79" fmla="*/ 1665857 w 4114898"/>
              <a:gd name="connsiteY79" fmla="*/ 4404593 h 5033475"/>
              <a:gd name="connsiteX80" fmla="*/ 1668309 w 4114898"/>
              <a:gd name="connsiteY80" fmla="*/ 4413590 h 5033475"/>
              <a:gd name="connsiteX81" fmla="*/ 1675671 w 4114898"/>
              <a:gd name="connsiteY81" fmla="*/ 4417680 h 5033475"/>
              <a:gd name="connsiteX82" fmla="*/ 1678944 w 4114898"/>
              <a:gd name="connsiteY82" fmla="*/ 4411137 h 5033475"/>
              <a:gd name="connsiteX83" fmla="*/ 1676489 w 4114898"/>
              <a:gd name="connsiteY83" fmla="*/ 4405411 h 5033475"/>
              <a:gd name="connsiteX84" fmla="*/ 1669127 w 4114898"/>
              <a:gd name="connsiteY84" fmla="*/ 4404593 h 5033475"/>
              <a:gd name="connsiteX85" fmla="*/ 1462143 w 4114898"/>
              <a:gd name="connsiteY85" fmla="*/ 4371724 h 5033475"/>
              <a:gd name="connsiteX86" fmla="*/ 1456010 w 4114898"/>
              <a:gd name="connsiteY86" fmla="*/ 4381216 h 5033475"/>
              <a:gd name="connsiteX87" fmla="*/ 1460035 w 4114898"/>
              <a:gd name="connsiteY87" fmla="*/ 4385977 h 5033475"/>
              <a:gd name="connsiteX88" fmla="*/ 1464963 w 4114898"/>
              <a:gd name="connsiteY88" fmla="*/ 4382810 h 5033475"/>
              <a:gd name="connsiteX89" fmla="*/ 1465859 w 4114898"/>
              <a:gd name="connsiteY89" fmla="*/ 4381569 h 5033475"/>
              <a:gd name="connsiteX90" fmla="*/ 1466580 w 4114898"/>
              <a:gd name="connsiteY90" fmla="*/ 4376160 h 5033475"/>
              <a:gd name="connsiteX91" fmla="*/ 2940730 w 4114898"/>
              <a:gd name="connsiteY91" fmla="*/ 4370551 h 5033475"/>
              <a:gd name="connsiteX92" fmla="*/ 2950547 w 4114898"/>
              <a:gd name="connsiteY92" fmla="*/ 4370551 h 5033475"/>
              <a:gd name="connsiteX93" fmla="*/ 2917829 w 4114898"/>
              <a:gd name="connsiteY93" fmla="*/ 4406543 h 5033475"/>
              <a:gd name="connsiteX94" fmla="*/ 2924372 w 4114898"/>
              <a:gd name="connsiteY94" fmla="*/ 4382411 h 5033475"/>
              <a:gd name="connsiteX95" fmla="*/ 2940730 w 4114898"/>
              <a:gd name="connsiteY95" fmla="*/ 4370551 h 5033475"/>
              <a:gd name="connsiteX96" fmla="*/ 1502496 w 4114898"/>
              <a:gd name="connsiteY96" fmla="*/ 4337459 h 5033475"/>
              <a:gd name="connsiteX97" fmla="*/ 1494904 w 4114898"/>
              <a:gd name="connsiteY97" fmla="*/ 4340792 h 5033475"/>
              <a:gd name="connsiteX98" fmla="*/ 1492651 w 4114898"/>
              <a:gd name="connsiteY98" fmla="*/ 4342723 h 5033475"/>
              <a:gd name="connsiteX99" fmla="*/ 1496027 w 4114898"/>
              <a:gd name="connsiteY99" fmla="*/ 4346715 h 5033475"/>
              <a:gd name="connsiteX100" fmla="*/ 1501753 w 4114898"/>
              <a:gd name="connsiteY100" fmla="*/ 4343034 h 5033475"/>
              <a:gd name="connsiteX101" fmla="*/ 2898198 w 4114898"/>
              <a:gd name="connsiteY101" fmla="*/ 4334562 h 5033475"/>
              <a:gd name="connsiteX102" fmla="*/ 2900651 w 4114898"/>
              <a:gd name="connsiteY102" fmla="*/ 4340286 h 5033475"/>
              <a:gd name="connsiteX103" fmla="*/ 2908012 w 4114898"/>
              <a:gd name="connsiteY103" fmla="*/ 4341106 h 5033475"/>
              <a:gd name="connsiteX104" fmla="*/ 2911285 w 4114898"/>
              <a:gd name="connsiteY104" fmla="*/ 4341106 h 5033475"/>
              <a:gd name="connsiteX105" fmla="*/ 2908830 w 4114898"/>
              <a:gd name="connsiteY105" fmla="*/ 4335380 h 5033475"/>
              <a:gd name="connsiteX106" fmla="*/ 2901468 w 4114898"/>
              <a:gd name="connsiteY106" fmla="*/ 4334562 h 5033475"/>
              <a:gd name="connsiteX107" fmla="*/ 1544687 w 4114898"/>
              <a:gd name="connsiteY107" fmla="*/ 4310779 h 5033475"/>
              <a:gd name="connsiteX108" fmla="*/ 1542770 w 4114898"/>
              <a:gd name="connsiteY108" fmla="*/ 4311738 h 5033475"/>
              <a:gd name="connsiteX109" fmla="*/ 1528746 w 4114898"/>
              <a:gd name="connsiteY109" fmla="*/ 4325763 h 5033475"/>
              <a:gd name="connsiteX110" fmla="*/ 1528746 w 4114898"/>
              <a:gd name="connsiteY110" fmla="*/ 4332813 h 5033475"/>
              <a:gd name="connsiteX111" fmla="*/ 1543890 w 4114898"/>
              <a:gd name="connsiteY111" fmla="*/ 4317164 h 5033475"/>
              <a:gd name="connsiteX112" fmla="*/ 3012711 w 4114898"/>
              <a:gd name="connsiteY112" fmla="*/ 4305115 h 5033475"/>
              <a:gd name="connsiteX113" fmla="*/ 3004532 w 4114898"/>
              <a:gd name="connsiteY113" fmla="*/ 4334562 h 5033475"/>
              <a:gd name="connsiteX114" fmla="*/ 2976722 w 4114898"/>
              <a:gd name="connsiteY114" fmla="*/ 4344377 h 5033475"/>
              <a:gd name="connsiteX115" fmla="*/ 3123953 w 4114898"/>
              <a:gd name="connsiteY115" fmla="*/ 4180785 h 5033475"/>
              <a:gd name="connsiteX116" fmla="*/ 3138268 w 4114898"/>
              <a:gd name="connsiteY116" fmla="*/ 4181195 h 5033475"/>
              <a:gd name="connsiteX117" fmla="*/ 3150128 w 4114898"/>
              <a:gd name="connsiteY117" fmla="*/ 4184058 h 5033475"/>
              <a:gd name="connsiteX118" fmla="*/ 3137041 w 4114898"/>
              <a:gd name="connsiteY118" fmla="*/ 4199188 h 5033475"/>
              <a:gd name="connsiteX119" fmla="*/ 3123953 w 4114898"/>
              <a:gd name="connsiteY119" fmla="*/ 4216776 h 5033475"/>
              <a:gd name="connsiteX120" fmla="*/ 3109638 w 4114898"/>
              <a:gd name="connsiteY120" fmla="*/ 4213095 h 5033475"/>
              <a:gd name="connsiteX121" fmla="*/ 3097779 w 4114898"/>
              <a:gd name="connsiteY121" fmla="*/ 4206959 h 5033475"/>
              <a:gd name="connsiteX122" fmla="*/ 3107595 w 4114898"/>
              <a:gd name="connsiteY122" fmla="*/ 4206959 h 5033475"/>
              <a:gd name="connsiteX123" fmla="*/ 1235000 w 4114898"/>
              <a:gd name="connsiteY123" fmla="*/ 4164778 h 5033475"/>
              <a:gd name="connsiteX124" fmla="*/ 1233647 w 4114898"/>
              <a:gd name="connsiteY124" fmla="*/ 4165373 h 5033475"/>
              <a:gd name="connsiteX125" fmla="*/ 1221395 w 4114898"/>
              <a:gd name="connsiteY125" fmla="*/ 4175874 h 5033475"/>
              <a:gd name="connsiteX126" fmla="*/ 1223824 w 4114898"/>
              <a:gd name="connsiteY126" fmla="*/ 4178589 h 5033475"/>
              <a:gd name="connsiteX127" fmla="*/ 1233230 w 4114898"/>
              <a:gd name="connsiteY127" fmla="*/ 4183905 h 5033475"/>
              <a:gd name="connsiteX128" fmla="*/ 1238954 w 4114898"/>
              <a:gd name="connsiteY128" fmla="*/ 4178589 h 5033475"/>
              <a:gd name="connsiteX129" fmla="*/ 1239774 w 4114898"/>
              <a:gd name="connsiteY129" fmla="*/ 4170817 h 5033475"/>
              <a:gd name="connsiteX130" fmla="*/ 3225381 w 4114898"/>
              <a:gd name="connsiteY130" fmla="*/ 4092446 h 5033475"/>
              <a:gd name="connsiteX131" fmla="*/ 3220883 w 4114898"/>
              <a:gd name="connsiteY131" fmla="*/ 4118211 h 5033475"/>
              <a:gd name="connsiteX132" fmla="*/ 3199207 w 4114898"/>
              <a:gd name="connsiteY132" fmla="*/ 4131708 h 5033475"/>
              <a:gd name="connsiteX133" fmla="*/ 3204933 w 4114898"/>
              <a:gd name="connsiteY133" fmla="*/ 4107169 h 5033475"/>
              <a:gd name="connsiteX134" fmla="*/ 3225381 w 4114898"/>
              <a:gd name="connsiteY134" fmla="*/ 4092446 h 5033475"/>
              <a:gd name="connsiteX135" fmla="*/ 3171599 w 4114898"/>
              <a:gd name="connsiteY135" fmla="*/ 4035131 h 5033475"/>
              <a:gd name="connsiteX136" fmla="*/ 3159249 w 4114898"/>
              <a:gd name="connsiteY136" fmla="*/ 4037764 h 5033475"/>
              <a:gd name="connsiteX137" fmla="*/ 3146367 w 4114898"/>
              <a:gd name="connsiteY137" fmla="*/ 4050136 h 5033475"/>
              <a:gd name="connsiteX138" fmla="*/ 3135938 w 4114898"/>
              <a:gd name="connsiteY138" fmla="*/ 4062507 h 5033475"/>
              <a:gd name="connsiteX139" fmla="*/ 3124022 w 4114898"/>
              <a:gd name="connsiteY139" fmla="*/ 4066031 h 5033475"/>
              <a:gd name="connsiteX140" fmla="*/ 3123953 w 4114898"/>
              <a:gd name="connsiteY140" fmla="*/ 4066272 h 5033475"/>
              <a:gd name="connsiteX141" fmla="*/ 3101052 w 4114898"/>
              <a:gd name="connsiteY141" fmla="*/ 4089173 h 5033475"/>
              <a:gd name="connsiteX142" fmla="*/ 3092871 w 4114898"/>
              <a:gd name="connsiteY142" fmla="*/ 4099859 h 5033475"/>
              <a:gd name="connsiteX143" fmla="*/ 3079293 w 4114898"/>
              <a:gd name="connsiteY143" fmla="*/ 4104448 h 5033475"/>
              <a:gd name="connsiteX144" fmla="*/ 3081338 w 4114898"/>
              <a:gd name="connsiteY144" fmla="*/ 4105348 h 5033475"/>
              <a:gd name="connsiteX145" fmla="*/ 3084201 w 4114898"/>
              <a:gd name="connsiteY145" fmla="*/ 4117208 h 5033475"/>
              <a:gd name="connsiteX146" fmla="*/ 3071114 w 4114898"/>
              <a:gd name="connsiteY146" fmla="*/ 4127024 h 5033475"/>
              <a:gd name="connsiteX147" fmla="*/ 3056821 w 4114898"/>
              <a:gd name="connsiteY147" fmla="*/ 4112731 h 5033475"/>
              <a:gd name="connsiteX148" fmla="*/ 3048702 w 4114898"/>
              <a:gd name="connsiteY148" fmla="*/ 4125165 h 5033475"/>
              <a:gd name="connsiteX149" fmla="*/ 3044629 w 4114898"/>
              <a:gd name="connsiteY149" fmla="*/ 4130541 h 5033475"/>
              <a:gd name="connsiteX150" fmla="*/ 3044939 w 4114898"/>
              <a:gd name="connsiteY150" fmla="*/ 4130705 h 5033475"/>
              <a:gd name="connsiteX151" fmla="*/ 3058027 w 4114898"/>
              <a:gd name="connsiteY151" fmla="*/ 4140112 h 5033475"/>
              <a:gd name="connsiteX152" fmla="*/ 3054346 w 4114898"/>
              <a:gd name="connsiteY152" fmla="*/ 4149518 h 5033475"/>
              <a:gd name="connsiteX153" fmla="*/ 3048212 w 4114898"/>
              <a:gd name="connsiteY153" fmla="*/ 4156470 h 5033475"/>
              <a:gd name="connsiteX154" fmla="*/ 3031444 w 4114898"/>
              <a:gd name="connsiteY154" fmla="*/ 4163013 h 5033475"/>
              <a:gd name="connsiteX155" fmla="*/ 3027454 w 4114898"/>
              <a:gd name="connsiteY155" fmla="*/ 4164372 h 5033475"/>
              <a:gd name="connsiteX156" fmla="*/ 3014756 w 4114898"/>
              <a:gd name="connsiteY156" fmla="*/ 4179559 h 5033475"/>
              <a:gd name="connsiteX157" fmla="*/ 2986536 w 4114898"/>
              <a:gd name="connsiteY157" fmla="*/ 4197145 h 5033475"/>
              <a:gd name="connsiteX158" fmla="*/ 2981630 w 4114898"/>
              <a:gd name="connsiteY158" fmla="*/ 4218821 h 5033475"/>
              <a:gd name="connsiteX159" fmla="*/ 2976722 w 4114898"/>
              <a:gd name="connsiteY159" fmla="*/ 4233134 h 5033475"/>
              <a:gd name="connsiteX160" fmla="*/ 2976722 w 4114898"/>
              <a:gd name="connsiteY160" fmla="*/ 4216776 h 5033475"/>
              <a:gd name="connsiteX161" fmla="*/ 2968950 w 4114898"/>
              <a:gd name="connsiteY161" fmla="*/ 4228636 h 5033475"/>
              <a:gd name="connsiteX162" fmla="*/ 2963634 w 4114898"/>
              <a:gd name="connsiteY162" fmla="*/ 4242951 h 5033475"/>
              <a:gd name="connsiteX163" fmla="*/ 2937460 w 4114898"/>
              <a:gd name="connsiteY163" fmla="*/ 4256036 h 5033475"/>
              <a:gd name="connsiteX164" fmla="*/ 2924372 w 4114898"/>
              <a:gd name="connsiteY164" fmla="*/ 4268716 h 5033475"/>
              <a:gd name="connsiteX165" fmla="*/ 2911285 w 4114898"/>
              <a:gd name="connsiteY165" fmla="*/ 4278940 h 5033475"/>
              <a:gd name="connsiteX166" fmla="*/ 2910875 w 4114898"/>
              <a:gd name="connsiteY166" fmla="*/ 4274852 h 5033475"/>
              <a:gd name="connsiteX167" fmla="*/ 2908424 w 4114898"/>
              <a:gd name="connsiteY167" fmla="*/ 4275552 h 5033475"/>
              <a:gd name="connsiteX168" fmla="*/ 2907907 w 4114898"/>
              <a:gd name="connsiteY168" fmla="*/ 4276052 h 5033475"/>
              <a:gd name="connsiteX169" fmla="*/ 2903514 w 4114898"/>
              <a:gd name="connsiteY169" fmla="*/ 4292027 h 5033475"/>
              <a:gd name="connsiteX170" fmla="*/ 2901468 w 4114898"/>
              <a:gd name="connsiteY170" fmla="*/ 4308388 h 5033475"/>
              <a:gd name="connsiteX171" fmla="*/ 2904741 w 4114898"/>
              <a:gd name="connsiteY171" fmla="*/ 4311658 h 5033475"/>
              <a:gd name="connsiteX172" fmla="*/ 2917829 w 4114898"/>
              <a:gd name="connsiteY172" fmla="*/ 4298163 h 5033475"/>
              <a:gd name="connsiteX173" fmla="*/ 2930916 w 4114898"/>
              <a:gd name="connsiteY173" fmla="*/ 4282213 h 5033475"/>
              <a:gd name="connsiteX174" fmla="*/ 2963634 w 4114898"/>
              <a:gd name="connsiteY174" fmla="*/ 4265853 h 5033475"/>
              <a:gd name="connsiteX175" fmla="*/ 2964452 w 4114898"/>
              <a:gd name="connsiteY175" fmla="*/ 4253583 h 5033475"/>
              <a:gd name="connsiteX176" fmla="*/ 2970178 w 4114898"/>
              <a:gd name="connsiteY176" fmla="*/ 4246222 h 5033475"/>
              <a:gd name="connsiteX177" fmla="*/ 2988581 w 4114898"/>
              <a:gd name="connsiteY177" fmla="*/ 4255628 h 5033475"/>
              <a:gd name="connsiteX178" fmla="*/ 2999623 w 4114898"/>
              <a:gd name="connsiteY178" fmla="*/ 4242951 h 5033475"/>
              <a:gd name="connsiteX179" fmla="*/ 2999623 w 4114898"/>
              <a:gd name="connsiteY179" fmla="*/ 4233134 h 5033475"/>
              <a:gd name="connsiteX180" fmla="*/ 3015984 w 4114898"/>
              <a:gd name="connsiteY180" fmla="*/ 4231089 h 5033475"/>
              <a:gd name="connsiteX181" fmla="*/ 3022527 w 4114898"/>
              <a:gd name="connsiteY181" fmla="*/ 4216776 h 5033475"/>
              <a:gd name="connsiteX182" fmla="*/ 3150128 w 4114898"/>
              <a:gd name="connsiteY182" fmla="*/ 4059728 h 5033475"/>
              <a:gd name="connsiteX183" fmla="*/ 3163215 w 4114898"/>
              <a:gd name="connsiteY183" fmla="*/ 4043778 h 5033475"/>
              <a:gd name="connsiteX184" fmla="*/ 3198717 w 4114898"/>
              <a:gd name="connsiteY184" fmla="*/ 3996151 h 5033475"/>
              <a:gd name="connsiteX185" fmla="*/ 3194885 w 4114898"/>
              <a:gd name="connsiteY185" fmla="*/ 3999024 h 5033475"/>
              <a:gd name="connsiteX186" fmla="*/ 3199207 w 4114898"/>
              <a:gd name="connsiteY186" fmla="*/ 4007379 h 5033475"/>
              <a:gd name="connsiteX187" fmla="*/ 3199207 w 4114898"/>
              <a:gd name="connsiteY187" fmla="*/ 4000835 h 5033475"/>
              <a:gd name="connsiteX188" fmla="*/ 3199329 w 4114898"/>
              <a:gd name="connsiteY188" fmla="*/ 4000747 h 5033475"/>
              <a:gd name="connsiteX189" fmla="*/ 3273968 w 4114898"/>
              <a:gd name="connsiteY189" fmla="*/ 3979791 h 5033475"/>
              <a:gd name="connsiteX190" fmla="*/ 3265789 w 4114898"/>
              <a:gd name="connsiteY190" fmla="*/ 4009238 h 5033475"/>
              <a:gd name="connsiteX191" fmla="*/ 3237979 w 4114898"/>
              <a:gd name="connsiteY191" fmla="*/ 4019053 h 5033475"/>
              <a:gd name="connsiteX192" fmla="*/ 3231435 w 4114898"/>
              <a:gd name="connsiteY192" fmla="*/ 3956889 h 5033475"/>
              <a:gd name="connsiteX193" fmla="*/ 3224074 w 4114898"/>
              <a:gd name="connsiteY193" fmla="*/ 3967113 h 5033475"/>
              <a:gd name="connsiteX194" fmla="*/ 3211804 w 4114898"/>
              <a:gd name="connsiteY194" fmla="*/ 3969976 h 5033475"/>
              <a:gd name="connsiteX195" fmla="*/ 3220643 w 4114898"/>
              <a:gd name="connsiteY195" fmla="*/ 3985444 h 5033475"/>
              <a:gd name="connsiteX196" fmla="*/ 3231107 w 4114898"/>
              <a:gd name="connsiteY196" fmla="*/ 3977931 h 5033475"/>
              <a:gd name="connsiteX197" fmla="*/ 3237447 w 4114898"/>
              <a:gd name="connsiteY197" fmla="*/ 3965855 h 5033475"/>
              <a:gd name="connsiteX198" fmla="*/ 3236343 w 4114898"/>
              <a:gd name="connsiteY198" fmla="*/ 3964658 h 5033475"/>
              <a:gd name="connsiteX199" fmla="*/ 3231435 w 4114898"/>
              <a:gd name="connsiteY199" fmla="*/ 3956889 h 5033475"/>
              <a:gd name="connsiteX200" fmla="*/ 1171563 w 4114898"/>
              <a:gd name="connsiteY200" fmla="*/ 3868873 h 5033475"/>
              <a:gd name="connsiteX201" fmla="*/ 1168292 w 4114898"/>
              <a:gd name="connsiteY201" fmla="*/ 3870509 h 5033475"/>
              <a:gd name="connsiteX202" fmla="*/ 1165019 w 4114898"/>
              <a:gd name="connsiteY202" fmla="*/ 3872146 h 5033475"/>
              <a:gd name="connsiteX203" fmla="*/ 1167064 w 4114898"/>
              <a:gd name="connsiteY203" fmla="*/ 3879915 h 5033475"/>
              <a:gd name="connsiteX204" fmla="*/ 1171563 w 4114898"/>
              <a:gd name="connsiteY204" fmla="*/ 3885234 h 5033475"/>
              <a:gd name="connsiteX205" fmla="*/ 1177289 w 4114898"/>
              <a:gd name="connsiteY205" fmla="*/ 3881553 h 5033475"/>
              <a:gd name="connsiteX206" fmla="*/ 1178106 w 4114898"/>
              <a:gd name="connsiteY206" fmla="*/ 3875417 h 5033475"/>
              <a:gd name="connsiteX207" fmla="*/ 1171563 w 4114898"/>
              <a:gd name="connsiteY207" fmla="*/ 3868873 h 5033475"/>
              <a:gd name="connsiteX208" fmla="*/ 1214098 w 4114898"/>
              <a:gd name="connsiteY208" fmla="*/ 3859059 h 5033475"/>
              <a:gd name="connsiteX209" fmla="*/ 1216551 w 4114898"/>
              <a:gd name="connsiteY209" fmla="*/ 3868056 h 5033475"/>
              <a:gd name="connsiteX210" fmla="*/ 1223912 w 4114898"/>
              <a:gd name="connsiteY210" fmla="*/ 3872146 h 5033475"/>
              <a:gd name="connsiteX211" fmla="*/ 1227185 w 4114898"/>
              <a:gd name="connsiteY211" fmla="*/ 3865603 h 5033475"/>
              <a:gd name="connsiteX212" fmla="*/ 1224730 w 4114898"/>
              <a:gd name="connsiteY212" fmla="*/ 3859877 h 5033475"/>
              <a:gd name="connsiteX213" fmla="*/ 1217368 w 4114898"/>
              <a:gd name="connsiteY213" fmla="*/ 3859059 h 5033475"/>
              <a:gd name="connsiteX214" fmla="*/ 3385210 w 4114898"/>
              <a:gd name="connsiteY214" fmla="*/ 3855461 h 5033475"/>
              <a:gd name="connsiteX215" fmla="*/ 3399525 w 4114898"/>
              <a:gd name="connsiteY215" fmla="*/ 3855871 h 5033475"/>
              <a:gd name="connsiteX216" fmla="*/ 3411385 w 4114898"/>
              <a:gd name="connsiteY216" fmla="*/ 3858734 h 5033475"/>
              <a:gd name="connsiteX217" fmla="*/ 3398298 w 4114898"/>
              <a:gd name="connsiteY217" fmla="*/ 3873864 h 5033475"/>
              <a:gd name="connsiteX218" fmla="*/ 3385210 w 4114898"/>
              <a:gd name="connsiteY218" fmla="*/ 3891452 h 5033475"/>
              <a:gd name="connsiteX219" fmla="*/ 3370895 w 4114898"/>
              <a:gd name="connsiteY219" fmla="*/ 3887771 h 5033475"/>
              <a:gd name="connsiteX220" fmla="*/ 3359036 w 4114898"/>
              <a:gd name="connsiteY220" fmla="*/ 3881635 h 5033475"/>
              <a:gd name="connsiteX221" fmla="*/ 3368852 w 4114898"/>
              <a:gd name="connsiteY221" fmla="*/ 3881635 h 5033475"/>
              <a:gd name="connsiteX222" fmla="*/ 978959 w 4114898"/>
              <a:gd name="connsiteY222" fmla="*/ 3851799 h 5033475"/>
              <a:gd name="connsiteX223" fmla="*/ 965438 w 4114898"/>
              <a:gd name="connsiteY223" fmla="*/ 3855786 h 5033475"/>
              <a:gd name="connsiteX224" fmla="*/ 959302 w 4114898"/>
              <a:gd name="connsiteY224" fmla="*/ 3866010 h 5033475"/>
              <a:gd name="connsiteX225" fmla="*/ 945807 w 4114898"/>
              <a:gd name="connsiteY225" fmla="*/ 3868873 h 5033475"/>
              <a:gd name="connsiteX226" fmla="*/ 943456 w 4114898"/>
              <a:gd name="connsiteY226" fmla="*/ 3868873 h 5033475"/>
              <a:gd name="connsiteX227" fmla="*/ 936145 w 4114898"/>
              <a:gd name="connsiteY227" fmla="*/ 3875662 h 5033475"/>
              <a:gd name="connsiteX228" fmla="*/ 934859 w 4114898"/>
              <a:gd name="connsiteY228" fmla="*/ 3875919 h 5033475"/>
              <a:gd name="connsiteX229" fmla="*/ 928549 w 4114898"/>
              <a:gd name="connsiteY229" fmla="*/ 3886015 h 5033475"/>
              <a:gd name="connsiteX230" fmla="*/ 935429 w 4114898"/>
              <a:gd name="connsiteY230" fmla="*/ 3881742 h 5033475"/>
              <a:gd name="connsiteX231" fmla="*/ 968557 w 4114898"/>
              <a:gd name="connsiteY231" fmla="*/ 3866202 h 5033475"/>
              <a:gd name="connsiteX232" fmla="*/ 1213416 w 4114898"/>
              <a:gd name="connsiteY232" fmla="*/ 3841270 h 5033475"/>
              <a:gd name="connsiteX233" fmla="*/ 1206374 w 4114898"/>
              <a:gd name="connsiteY233" fmla="*/ 3844577 h 5033475"/>
              <a:gd name="connsiteX234" fmla="*/ 1207554 w 4114898"/>
              <a:gd name="connsiteY234" fmla="*/ 3845972 h 5033475"/>
              <a:gd name="connsiteX235" fmla="*/ 1213280 w 4114898"/>
              <a:gd name="connsiteY235" fmla="*/ 3842291 h 5033475"/>
              <a:gd name="connsiteX236" fmla="*/ 1254830 w 4114898"/>
              <a:gd name="connsiteY236" fmla="*/ 3821116 h 5033475"/>
              <a:gd name="connsiteX237" fmla="*/ 1240272 w 4114898"/>
              <a:gd name="connsiteY237" fmla="*/ 3828340 h 5033475"/>
              <a:gd name="connsiteX238" fmla="*/ 1240272 w 4114898"/>
              <a:gd name="connsiteY238" fmla="*/ 3832884 h 5033475"/>
              <a:gd name="connsiteX239" fmla="*/ 1253360 w 4114898"/>
              <a:gd name="connsiteY239" fmla="*/ 3832884 h 5033475"/>
              <a:gd name="connsiteX240" fmla="*/ 680884 w 4114898"/>
              <a:gd name="connsiteY240" fmla="*/ 3778048 h 5033475"/>
              <a:gd name="connsiteX241" fmla="*/ 674398 w 4114898"/>
              <a:gd name="connsiteY241" fmla="*/ 3785420 h 5033475"/>
              <a:gd name="connsiteX242" fmla="*/ 667492 w 4114898"/>
              <a:gd name="connsiteY242" fmla="*/ 3786692 h 5033475"/>
              <a:gd name="connsiteX243" fmla="*/ 674398 w 4114898"/>
              <a:gd name="connsiteY243" fmla="*/ 3790595 h 5033475"/>
              <a:gd name="connsiteX244" fmla="*/ 680122 w 4114898"/>
              <a:gd name="connsiteY244" fmla="*/ 3785279 h 5033475"/>
              <a:gd name="connsiteX245" fmla="*/ 3486638 w 4114898"/>
              <a:gd name="connsiteY245" fmla="*/ 3767122 h 5033475"/>
              <a:gd name="connsiteX246" fmla="*/ 3482140 w 4114898"/>
              <a:gd name="connsiteY246" fmla="*/ 3792887 h 5033475"/>
              <a:gd name="connsiteX247" fmla="*/ 3460464 w 4114898"/>
              <a:gd name="connsiteY247" fmla="*/ 3806384 h 5033475"/>
              <a:gd name="connsiteX248" fmla="*/ 3466190 w 4114898"/>
              <a:gd name="connsiteY248" fmla="*/ 3781845 h 5033475"/>
              <a:gd name="connsiteX249" fmla="*/ 3486638 w 4114898"/>
              <a:gd name="connsiteY249" fmla="*/ 3767122 h 5033475"/>
              <a:gd name="connsiteX250" fmla="*/ 843851 w 4114898"/>
              <a:gd name="connsiteY250" fmla="*/ 3761804 h 5033475"/>
              <a:gd name="connsiteX251" fmla="*/ 842635 w 4114898"/>
              <a:gd name="connsiteY251" fmla="*/ 3762222 h 5033475"/>
              <a:gd name="connsiteX252" fmla="*/ 841260 w 4114898"/>
              <a:gd name="connsiteY252" fmla="*/ 3764420 h 5033475"/>
              <a:gd name="connsiteX253" fmla="*/ 832887 w 4114898"/>
              <a:gd name="connsiteY253" fmla="*/ 3768607 h 5033475"/>
              <a:gd name="connsiteX254" fmla="*/ 837684 w 4114898"/>
              <a:gd name="connsiteY254" fmla="*/ 3771318 h 5033475"/>
              <a:gd name="connsiteX255" fmla="*/ 843408 w 4114898"/>
              <a:gd name="connsiteY255" fmla="*/ 3766002 h 5033475"/>
              <a:gd name="connsiteX256" fmla="*/ 3431016 w 4114898"/>
              <a:gd name="connsiteY256" fmla="*/ 3691869 h 5033475"/>
              <a:gd name="connsiteX257" fmla="*/ 3416293 w 4114898"/>
              <a:gd name="connsiteY257" fmla="*/ 3701276 h 5033475"/>
              <a:gd name="connsiteX258" fmla="*/ 3411385 w 4114898"/>
              <a:gd name="connsiteY258" fmla="*/ 3718044 h 5033475"/>
              <a:gd name="connsiteX259" fmla="*/ 3390936 w 4114898"/>
              <a:gd name="connsiteY259" fmla="*/ 3720907 h 5033475"/>
              <a:gd name="connsiteX260" fmla="*/ 3385210 w 4114898"/>
              <a:gd name="connsiteY260" fmla="*/ 3740948 h 5033475"/>
              <a:gd name="connsiteX261" fmla="*/ 3362309 w 4114898"/>
              <a:gd name="connsiteY261" fmla="*/ 3763849 h 5033475"/>
              <a:gd name="connsiteX262" fmla="*/ 3336134 w 4114898"/>
              <a:gd name="connsiteY262" fmla="*/ 3780617 h 5033475"/>
              <a:gd name="connsiteX263" fmla="*/ 3309959 w 4114898"/>
              <a:gd name="connsiteY263" fmla="*/ 3799841 h 5033475"/>
              <a:gd name="connsiteX264" fmla="*/ 3309957 w 4114898"/>
              <a:gd name="connsiteY264" fmla="*/ 3799843 h 5033475"/>
              <a:gd name="connsiteX265" fmla="*/ 3311267 w 4114898"/>
              <a:gd name="connsiteY265" fmla="*/ 3801662 h 5033475"/>
              <a:gd name="connsiteX266" fmla="*/ 3323536 w 4114898"/>
              <a:gd name="connsiteY266" fmla="*/ 3804525 h 5033475"/>
              <a:gd name="connsiteX267" fmla="*/ 3313720 w 4114898"/>
              <a:gd name="connsiteY267" fmla="*/ 3817612 h 5033475"/>
              <a:gd name="connsiteX268" fmla="*/ 3304723 w 4114898"/>
              <a:gd name="connsiteY268" fmla="*/ 3818430 h 5033475"/>
              <a:gd name="connsiteX269" fmla="*/ 3300632 w 4114898"/>
              <a:gd name="connsiteY269" fmla="*/ 3824156 h 5033475"/>
              <a:gd name="connsiteX270" fmla="*/ 3300632 w 4114898"/>
              <a:gd name="connsiteY270" fmla="*/ 3840514 h 5033475"/>
              <a:gd name="connsiteX271" fmla="*/ 3277321 w 4114898"/>
              <a:gd name="connsiteY271" fmla="*/ 3866688 h 5033475"/>
              <a:gd name="connsiteX272" fmla="*/ 3251556 w 4114898"/>
              <a:gd name="connsiteY272" fmla="*/ 3892863 h 5033475"/>
              <a:gd name="connsiteX273" fmla="*/ 3235175 w 4114898"/>
              <a:gd name="connsiteY273" fmla="*/ 3922809 h 5033475"/>
              <a:gd name="connsiteX274" fmla="*/ 3249838 w 4114898"/>
              <a:gd name="connsiteY274" fmla="*/ 3930304 h 5033475"/>
              <a:gd name="connsiteX275" fmla="*/ 3260880 w 4114898"/>
              <a:gd name="connsiteY275" fmla="*/ 3917627 h 5033475"/>
              <a:gd name="connsiteX276" fmla="*/ 3260880 w 4114898"/>
              <a:gd name="connsiteY276" fmla="*/ 3907810 h 5033475"/>
              <a:gd name="connsiteX277" fmla="*/ 3276831 w 4114898"/>
              <a:gd name="connsiteY277" fmla="*/ 3905816 h 5033475"/>
              <a:gd name="connsiteX278" fmla="*/ 3277321 w 4114898"/>
              <a:gd name="connsiteY278" fmla="*/ 3903088 h 5033475"/>
              <a:gd name="connsiteX279" fmla="*/ 3280206 w 4114898"/>
              <a:gd name="connsiteY279" fmla="*/ 3899280 h 5033475"/>
              <a:gd name="connsiteX280" fmla="*/ 3283784 w 4114898"/>
              <a:gd name="connsiteY280" fmla="*/ 3891452 h 5033475"/>
              <a:gd name="connsiteX281" fmla="*/ 3326049 w 4114898"/>
              <a:gd name="connsiteY281" fmla="*/ 3839434 h 5033475"/>
              <a:gd name="connsiteX282" fmla="*/ 3335754 w 4114898"/>
              <a:gd name="connsiteY282" fmla="*/ 3825023 h 5033475"/>
              <a:gd name="connsiteX283" fmla="*/ 3339278 w 4114898"/>
              <a:gd name="connsiteY283" fmla="*/ 3823152 h 5033475"/>
              <a:gd name="connsiteX284" fmla="*/ 3354623 w 4114898"/>
              <a:gd name="connsiteY284" fmla="*/ 3804266 h 5033475"/>
              <a:gd name="connsiteX285" fmla="*/ 3360343 w 4114898"/>
              <a:gd name="connsiteY285" fmla="*/ 3796346 h 5033475"/>
              <a:gd name="connsiteX286" fmla="*/ 3363447 w 4114898"/>
              <a:gd name="connsiteY286" fmla="*/ 3793405 h 5033475"/>
              <a:gd name="connsiteX287" fmla="*/ 3376444 w 4114898"/>
              <a:gd name="connsiteY287" fmla="*/ 3777409 h 5033475"/>
              <a:gd name="connsiteX288" fmla="*/ 3390199 w 4114898"/>
              <a:gd name="connsiteY288" fmla="*/ 3754218 h 5033475"/>
              <a:gd name="connsiteX289" fmla="*/ 3411875 w 4114898"/>
              <a:gd name="connsiteY289" fmla="*/ 3732544 h 5033475"/>
              <a:gd name="connsiteX290" fmla="*/ 3411713 w 4114898"/>
              <a:gd name="connsiteY290" fmla="*/ 3734005 h 5033475"/>
              <a:gd name="connsiteX291" fmla="*/ 3424472 w 4114898"/>
              <a:gd name="connsiteY291" fmla="*/ 3718454 h 5033475"/>
              <a:gd name="connsiteX292" fmla="*/ 3425939 w 4114898"/>
              <a:gd name="connsiteY292" fmla="*/ 3716941 h 5033475"/>
              <a:gd name="connsiteX293" fmla="*/ 3434443 w 4114898"/>
              <a:gd name="connsiteY293" fmla="*/ 3695051 h 5033475"/>
              <a:gd name="connsiteX294" fmla="*/ 3610968 w 4114898"/>
              <a:gd name="connsiteY294" fmla="*/ 3492288 h 5033475"/>
              <a:gd name="connsiteX295" fmla="*/ 3597471 w 4114898"/>
              <a:gd name="connsiteY295" fmla="*/ 3527049 h 5033475"/>
              <a:gd name="connsiteX296" fmla="*/ 3571706 w 4114898"/>
              <a:gd name="connsiteY296" fmla="*/ 3554452 h 5033475"/>
              <a:gd name="connsiteX297" fmla="*/ 3585201 w 4114898"/>
              <a:gd name="connsiteY297" fmla="*/ 3517235 h 5033475"/>
              <a:gd name="connsiteX298" fmla="*/ 3610968 w 4114898"/>
              <a:gd name="connsiteY298" fmla="*/ 3492288 h 5033475"/>
              <a:gd name="connsiteX299" fmla="*/ 3559616 w 4114898"/>
              <a:gd name="connsiteY299" fmla="*/ 3471660 h 5033475"/>
              <a:gd name="connsiteX300" fmla="*/ 3549292 w 4114898"/>
              <a:gd name="connsiteY300" fmla="*/ 3474068 h 5033475"/>
              <a:gd name="connsiteX301" fmla="*/ 3549292 w 4114898"/>
              <a:gd name="connsiteY301" fmla="*/ 3481984 h 5033475"/>
              <a:gd name="connsiteX302" fmla="*/ 3637143 w 4114898"/>
              <a:gd name="connsiteY302" fmla="*/ 3456297 h 5033475"/>
              <a:gd name="connsiteX303" fmla="*/ 3620783 w 4114898"/>
              <a:gd name="connsiteY303" fmla="*/ 3492288 h 5033475"/>
              <a:gd name="connsiteX304" fmla="*/ 3614649 w 4114898"/>
              <a:gd name="connsiteY304" fmla="*/ 3491468 h 5033475"/>
              <a:gd name="connsiteX305" fmla="*/ 3610968 w 4114898"/>
              <a:gd name="connsiteY305" fmla="*/ 3485742 h 5033475"/>
              <a:gd name="connsiteX306" fmla="*/ 3621600 w 4114898"/>
              <a:gd name="connsiteY306" fmla="*/ 3471022 h 5033475"/>
              <a:gd name="connsiteX307" fmla="*/ 3637143 w 4114898"/>
              <a:gd name="connsiteY307" fmla="*/ 3456297 h 5033475"/>
              <a:gd name="connsiteX308" fmla="*/ 3673132 w 4114898"/>
              <a:gd name="connsiteY308" fmla="*/ 3407220 h 5033475"/>
              <a:gd name="connsiteX309" fmla="*/ 3669451 w 4114898"/>
              <a:gd name="connsiteY309" fmla="*/ 3440346 h 5033475"/>
              <a:gd name="connsiteX310" fmla="*/ 3643687 w 4114898"/>
              <a:gd name="connsiteY310" fmla="*/ 3456297 h 5033475"/>
              <a:gd name="connsiteX311" fmla="*/ 3637143 w 4114898"/>
              <a:gd name="connsiteY311" fmla="*/ 3453026 h 5033475"/>
              <a:gd name="connsiteX312" fmla="*/ 3651456 w 4114898"/>
              <a:gd name="connsiteY312" fmla="*/ 3428894 h 5033475"/>
              <a:gd name="connsiteX313" fmla="*/ 3673132 w 4114898"/>
              <a:gd name="connsiteY313" fmla="*/ 3407220 h 5033475"/>
              <a:gd name="connsiteX314" fmla="*/ 969455 w 4114898"/>
              <a:gd name="connsiteY314" fmla="*/ 3397953 h 5033475"/>
              <a:gd name="connsiteX315" fmla="*/ 955959 w 4114898"/>
              <a:gd name="connsiteY315" fmla="*/ 3399588 h 5033475"/>
              <a:gd name="connsiteX316" fmla="*/ 958420 w 4114898"/>
              <a:gd name="connsiteY316" fmla="*/ 3404510 h 5033475"/>
              <a:gd name="connsiteX317" fmla="*/ 963137 w 4114898"/>
              <a:gd name="connsiteY317" fmla="*/ 3401796 h 5033475"/>
              <a:gd name="connsiteX318" fmla="*/ 970284 w 4114898"/>
              <a:gd name="connsiteY318" fmla="*/ 3398378 h 5033475"/>
              <a:gd name="connsiteX319" fmla="*/ 801447 w 4114898"/>
              <a:gd name="connsiteY319" fmla="*/ 3173434 h 5033475"/>
              <a:gd name="connsiteX320" fmla="*/ 798177 w 4114898"/>
              <a:gd name="connsiteY320" fmla="*/ 3175070 h 5033475"/>
              <a:gd name="connsiteX321" fmla="*/ 794904 w 4114898"/>
              <a:gd name="connsiteY321" fmla="*/ 3176707 h 5033475"/>
              <a:gd name="connsiteX322" fmla="*/ 796949 w 4114898"/>
              <a:gd name="connsiteY322" fmla="*/ 3184476 h 5033475"/>
              <a:gd name="connsiteX323" fmla="*/ 801447 w 4114898"/>
              <a:gd name="connsiteY323" fmla="*/ 3189795 h 5033475"/>
              <a:gd name="connsiteX324" fmla="*/ 807173 w 4114898"/>
              <a:gd name="connsiteY324" fmla="*/ 3186114 h 5033475"/>
              <a:gd name="connsiteX325" fmla="*/ 807991 w 4114898"/>
              <a:gd name="connsiteY325" fmla="*/ 3179978 h 5033475"/>
              <a:gd name="connsiteX326" fmla="*/ 801447 w 4114898"/>
              <a:gd name="connsiteY326" fmla="*/ 3173434 h 5033475"/>
              <a:gd name="connsiteX327" fmla="*/ 843982 w 4114898"/>
              <a:gd name="connsiteY327" fmla="*/ 3163620 h 5033475"/>
              <a:gd name="connsiteX328" fmla="*/ 846435 w 4114898"/>
              <a:gd name="connsiteY328" fmla="*/ 3172617 h 5033475"/>
              <a:gd name="connsiteX329" fmla="*/ 853797 w 4114898"/>
              <a:gd name="connsiteY329" fmla="*/ 3176707 h 5033475"/>
              <a:gd name="connsiteX330" fmla="*/ 857070 w 4114898"/>
              <a:gd name="connsiteY330" fmla="*/ 3170164 h 5033475"/>
              <a:gd name="connsiteX331" fmla="*/ 854614 w 4114898"/>
              <a:gd name="connsiteY331" fmla="*/ 3164438 h 5033475"/>
              <a:gd name="connsiteX332" fmla="*/ 847253 w 4114898"/>
              <a:gd name="connsiteY332" fmla="*/ 3163620 h 5033475"/>
              <a:gd name="connsiteX333" fmla="*/ 968312 w 4114898"/>
              <a:gd name="connsiteY333" fmla="*/ 3150533 h 5033475"/>
              <a:gd name="connsiteX334" fmla="*/ 957252 w 4114898"/>
              <a:gd name="connsiteY334" fmla="*/ 3162975 h 5033475"/>
              <a:gd name="connsiteX335" fmla="*/ 961861 w 4114898"/>
              <a:gd name="connsiteY335" fmla="*/ 3160812 h 5033475"/>
              <a:gd name="connsiteX336" fmla="*/ 969285 w 4114898"/>
              <a:gd name="connsiteY336" fmla="*/ 3150533 h 5033475"/>
              <a:gd name="connsiteX337" fmla="*/ 843337 w 4114898"/>
              <a:gd name="connsiteY337" fmla="*/ 3145562 h 5033475"/>
              <a:gd name="connsiteX338" fmla="*/ 839142 w 4114898"/>
              <a:gd name="connsiteY338" fmla="*/ 3146426 h 5033475"/>
              <a:gd name="connsiteX339" fmla="*/ 836502 w 4114898"/>
              <a:gd name="connsiteY339" fmla="*/ 3149426 h 5033475"/>
              <a:gd name="connsiteX340" fmla="*/ 837439 w 4114898"/>
              <a:gd name="connsiteY340" fmla="*/ 3150533 h 5033475"/>
              <a:gd name="connsiteX341" fmla="*/ 843165 w 4114898"/>
              <a:gd name="connsiteY341" fmla="*/ 3146852 h 5033475"/>
              <a:gd name="connsiteX342" fmla="*/ 884751 w 4114898"/>
              <a:gd name="connsiteY342" fmla="*/ 3125383 h 5033475"/>
              <a:gd name="connsiteX343" fmla="*/ 884355 w 4114898"/>
              <a:gd name="connsiteY343" fmla="*/ 3125581 h 5033475"/>
              <a:gd name="connsiteX344" fmla="*/ 874373 w 4114898"/>
              <a:gd name="connsiteY344" fmla="*/ 3127636 h 5033475"/>
              <a:gd name="connsiteX345" fmla="*/ 870157 w 4114898"/>
              <a:gd name="connsiteY345" fmla="*/ 3132428 h 5033475"/>
              <a:gd name="connsiteX346" fmla="*/ 870157 w 4114898"/>
              <a:gd name="connsiteY346" fmla="*/ 3137445 h 5033475"/>
              <a:gd name="connsiteX347" fmla="*/ 883244 w 4114898"/>
              <a:gd name="connsiteY347" fmla="*/ 3137445 h 5033475"/>
              <a:gd name="connsiteX348" fmla="*/ 767311 w 4114898"/>
              <a:gd name="connsiteY348" fmla="*/ 3033181 h 5033475"/>
              <a:gd name="connsiteX349" fmla="*/ 768729 w 4114898"/>
              <a:gd name="connsiteY349" fmla="*/ 3036017 h 5033475"/>
              <a:gd name="connsiteX350" fmla="*/ 773664 w 4114898"/>
              <a:gd name="connsiteY350" fmla="*/ 3035425 h 5033475"/>
              <a:gd name="connsiteX351" fmla="*/ 772971 w 4114898"/>
              <a:gd name="connsiteY351" fmla="*/ 3033810 h 5033475"/>
              <a:gd name="connsiteX352" fmla="*/ 3862898 w 4114898"/>
              <a:gd name="connsiteY352" fmla="*/ 2978609 h 5033475"/>
              <a:gd name="connsiteX353" fmla="*/ 3849811 w 4114898"/>
              <a:gd name="connsiteY353" fmla="*/ 3004783 h 5033475"/>
              <a:gd name="connsiteX354" fmla="*/ 3862898 w 4114898"/>
              <a:gd name="connsiteY354" fmla="*/ 3004783 h 5033475"/>
              <a:gd name="connsiteX355" fmla="*/ 3877213 w 4114898"/>
              <a:gd name="connsiteY355" fmla="*/ 3003966 h 5033475"/>
              <a:gd name="connsiteX356" fmla="*/ 3889073 w 4114898"/>
              <a:gd name="connsiteY356" fmla="*/ 2998240 h 5033475"/>
              <a:gd name="connsiteX357" fmla="*/ 3878441 w 4114898"/>
              <a:gd name="connsiteY357" fmla="*/ 2985970 h 5033475"/>
              <a:gd name="connsiteX358" fmla="*/ 3862898 w 4114898"/>
              <a:gd name="connsiteY358" fmla="*/ 2978609 h 5033475"/>
              <a:gd name="connsiteX359" fmla="*/ 3938152 w 4114898"/>
              <a:gd name="connsiteY359" fmla="*/ 2720135 h 5033475"/>
              <a:gd name="connsiteX360" fmla="*/ 3931608 w 4114898"/>
              <a:gd name="connsiteY360" fmla="*/ 2739766 h 5033475"/>
              <a:gd name="connsiteX361" fmla="*/ 3921384 w 4114898"/>
              <a:gd name="connsiteY361" fmla="*/ 2797841 h 5033475"/>
              <a:gd name="connsiteX362" fmla="*/ 3898890 w 4114898"/>
              <a:gd name="connsiteY362" fmla="*/ 2851008 h 5033475"/>
              <a:gd name="connsiteX363" fmla="*/ 3898890 w 4114898"/>
              <a:gd name="connsiteY363" fmla="*/ 2880454 h 5033475"/>
              <a:gd name="connsiteX364" fmla="*/ 3889891 w 4114898"/>
              <a:gd name="connsiteY364" fmla="*/ 2897222 h 5033475"/>
              <a:gd name="connsiteX365" fmla="*/ 3885802 w 4114898"/>
              <a:gd name="connsiteY365" fmla="*/ 2916445 h 5033475"/>
              <a:gd name="connsiteX366" fmla="*/ 3889891 w 4114898"/>
              <a:gd name="connsiteY366" fmla="*/ 2926669 h 5033475"/>
              <a:gd name="connsiteX367" fmla="*/ 3898890 w 4114898"/>
              <a:gd name="connsiteY367" fmla="*/ 2929532 h 5033475"/>
              <a:gd name="connsiteX368" fmla="*/ 3927110 w 4114898"/>
              <a:gd name="connsiteY368" fmla="*/ 2884544 h 5033475"/>
              <a:gd name="connsiteX369" fmla="*/ 3938152 w 4114898"/>
              <a:gd name="connsiteY369" fmla="*/ 2824833 h 5033475"/>
              <a:gd name="connsiteX370" fmla="*/ 3947966 w 4114898"/>
              <a:gd name="connsiteY370" fmla="*/ 2793340 h 5033475"/>
              <a:gd name="connsiteX371" fmla="*/ 3947966 w 4114898"/>
              <a:gd name="connsiteY371" fmla="*/ 2759397 h 5033475"/>
              <a:gd name="connsiteX372" fmla="*/ 3958191 w 4114898"/>
              <a:gd name="connsiteY372" fmla="*/ 2752035 h 5033475"/>
              <a:gd name="connsiteX373" fmla="*/ 3961054 w 4114898"/>
              <a:gd name="connsiteY373" fmla="*/ 2739766 h 5033475"/>
              <a:gd name="connsiteX374" fmla="*/ 796080 w 4114898"/>
              <a:gd name="connsiteY374" fmla="*/ 2359682 h 5033475"/>
              <a:gd name="connsiteX375" fmla="*/ 793732 w 4114898"/>
              <a:gd name="connsiteY375" fmla="*/ 2360856 h 5033475"/>
              <a:gd name="connsiteX376" fmla="*/ 791382 w 4114898"/>
              <a:gd name="connsiteY376" fmla="*/ 2362031 h 5033475"/>
              <a:gd name="connsiteX377" fmla="*/ 792850 w 4114898"/>
              <a:gd name="connsiteY377" fmla="*/ 2367608 h 5033475"/>
              <a:gd name="connsiteX378" fmla="*/ 796080 w 4114898"/>
              <a:gd name="connsiteY378" fmla="*/ 2371426 h 5033475"/>
              <a:gd name="connsiteX379" fmla="*/ 800190 w 4114898"/>
              <a:gd name="connsiteY379" fmla="*/ 2368784 h 5033475"/>
              <a:gd name="connsiteX380" fmla="*/ 800777 w 4114898"/>
              <a:gd name="connsiteY380" fmla="*/ 2364379 h 5033475"/>
              <a:gd name="connsiteX381" fmla="*/ 796080 w 4114898"/>
              <a:gd name="connsiteY381" fmla="*/ 2359682 h 5033475"/>
              <a:gd name="connsiteX382" fmla="*/ 826613 w 4114898"/>
              <a:gd name="connsiteY382" fmla="*/ 2352637 h 5033475"/>
              <a:gd name="connsiteX383" fmla="*/ 828374 w 4114898"/>
              <a:gd name="connsiteY383" fmla="*/ 2359095 h 5033475"/>
              <a:gd name="connsiteX384" fmla="*/ 833658 w 4114898"/>
              <a:gd name="connsiteY384" fmla="*/ 2362031 h 5033475"/>
              <a:gd name="connsiteX385" fmla="*/ 836008 w 4114898"/>
              <a:gd name="connsiteY385" fmla="*/ 2357334 h 5033475"/>
              <a:gd name="connsiteX386" fmla="*/ 834245 w 4114898"/>
              <a:gd name="connsiteY386" fmla="*/ 2353224 h 5033475"/>
              <a:gd name="connsiteX387" fmla="*/ 828961 w 4114898"/>
              <a:gd name="connsiteY387" fmla="*/ 2352637 h 5033475"/>
              <a:gd name="connsiteX388" fmla="*/ 817218 w 4114898"/>
              <a:gd name="connsiteY388" fmla="*/ 2333847 h 5033475"/>
              <a:gd name="connsiteX389" fmla="*/ 818687 w 4114898"/>
              <a:gd name="connsiteY389" fmla="*/ 2339424 h 5033475"/>
              <a:gd name="connsiteX390" fmla="*/ 821916 w 4114898"/>
              <a:gd name="connsiteY390" fmla="*/ 2343242 h 5033475"/>
              <a:gd name="connsiteX391" fmla="*/ 826026 w 4114898"/>
              <a:gd name="connsiteY391" fmla="*/ 2340600 h 5033475"/>
              <a:gd name="connsiteX392" fmla="*/ 826613 w 4114898"/>
              <a:gd name="connsiteY392" fmla="*/ 2336195 h 5033475"/>
              <a:gd name="connsiteX393" fmla="*/ 961920 w 4114898"/>
              <a:gd name="connsiteY393" fmla="*/ 2329546 h 5033475"/>
              <a:gd name="connsiteX394" fmla="*/ 939018 w 4114898"/>
              <a:gd name="connsiteY394" fmla="*/ 2332819 h 5033475"/>
              <a:gd name="connsiteX395" fmla="*/ 941881 w 4114898"/>
              <a:gd name="connsiteY395" fmla="*/ 2352858 h 5033475"/>
              <a:gd name="connsiteX396" fmla="*/ 961920 w 4114898"/>
              <a:gd name="connsiteY396" fmla="*/ 2355721 h 5033475"/>
              <a:gd name="connsiteX397" fmla="*/ 845403 w 4114898"/>
              <a:gd name="connsiteY397" fmla="*/ 2308011 h 5033475"/>
              <a:gd name="connsiteX398" fmla="*/ 845403 w 4114898"/>
              <a:gd name="connsiteY398" fmla="*/ 2333847 h 5033475"/>
              <a:gd name="connsiteX399" fmla="*/ 854797 w 4114898"/>
              <a:gd name="connsiteY399" fmla="*/ 2333847 h 5033475"/>
              <a:gd name="connsiteX400" fmla="*/ 857145 w 4114898"/>
              <a:gd name="connsiteY400" fmla="*/ 2315056 h 5033475"/>
              <a:gd name="connsiteX401" fmla="*/ 4000316 w 4114898"/>
              <a:gd name="connsiteY401" fmla="*/ 2291523 h 5033475"/>
              <a:gd name="connsiteX402" fmla="*/ 4000316 w 4114898"/>
              <a:gd name="connsiteY402" fmla="*/ 2317698 h 5033475"/>
              <a:gd name="connsiteX403" fmla="*/ 4010132 w 4114898"/>
              <a:gd name="connsiteY403" fmla="*/ 2324241 h 5033475"/>
              <a:gd name="connsiteX404" fmla="*/ 4010132 w 4114898"/>
              <a:gd name="connsiteY404" fmla="*/ 2298067 h 5033475"/>
              <a:gd name="connsiteX405" fmla="*/ 861842 w 4114898"/>
              <a:gd name="connsiteY405" fmla="*/ 2289222 h 5033475"/>
              <a:gd name="connsiteX406" fmla="*/ 869476 w 4114898"/>
              <a:gd name="connsiteY406" fmla="*/ 2294800 h 5033475"/>
              <a:gd name="connsiteX407" fmla="*/ 880632 w 4114898"/>
              <a:gd name="connsiteY407" fmla="*/ 2291571 h 5033475"/>
              <a:gd name="connsiteX408" fmla="*/ 1027357 w 4114898"/>
              <a:gd name="connsiteY408" fmla="*/ 2267380 h 5033475"/>
              <a:gd name="connsiteX409" fmla="*/ 1027357 w 4114898"/>
              <a:gd name="connsiteY409" fmla="*/ 2283740 h 5033475"/>
              <a:gd name="connsiteX410" fmla="*/ 1029812 w 4114898"/>
              <a:gd name="connsiteY410" fmla="*/ 2289466 h 5033475"/>
              <a:gd name="connsiteX411" fmla="*/ 1037173 w 4114898"/>
              <a:gd name="connsiteY411" fmla="*/ 2290284 h 5033475"/>
              <a:gd name="connsiteX412" fmla="*/ 1016622 w 4114898"/>
              <a:gd name="connsiteY412" fmla="*/ 2261154 h 5033475"/>
              <a:gd name="connsiteX413" fmla="*/ 998065 w 4114898"/>
              <a:gd name="connsiteY413" fmla="*/ 2270432 h 5033475"/>
              <a:gd name="connsiteX414" fmla="*/ 983973 w 4114898"/>
              <a:gd name="connsiteY414" fmla="*/ 2286874 h 5033475"/>
              <a:gd name="connsiteX415" fmla="*/ 979240 w 4114898"/>
              <a:gd name="connsiteY415" fmla="*/ 2298103 h 5033475"/>
              <a:gd name="connsiteX416" fmla="*/ 975007 w 4114898"/>
              <a:gd name="connsiteY416" fmla="*/ 2301150 h 5033475"/>
              <a:gd name="connsiteX417" fmla="*/ 975007 w 4114898"/>
              <a:gd name="connsiteY417" fmla="*/ 2306644 h 5033475"/>
              <a:gd name="connsiteX418" fmla="*/ 1001182 w 4114898"/>
              <a:gd name="connsiteY418" fmla="*/ 2313188 h 5033475"/>
              <a:gd name="connsiteX419" fmla="*/ 1001182 w 4114898"/>
              <a:gd name="connsiteY419" fmla="*/ 2290284 h 5033475"/>
              <a:gd name="connsiteX420" fmla="*/ 1014269 w 4114898"/>
              <a:gd name="connsiteY420" fmla="*/ 2273926 h 5033475"/>
              <a:gd name="connsiteX421" fmla="*/ 807824 w 4114898"/>
              <a:gd name="connsiteY421" fmla="*/ 2242248 h 5033475"/>
              <a:gd name="connsiteX422" fmla="*/ 791382 w 4114898"/>
              <a:gd name="connsiteY422" fmla="*/ 2261038 h 5033475"/>
              <a:gd name="connsiteX423" fmla="*/ 779932 w 4114898"/>
              <a:gd name="connsiteY423" fmla="*/ 2255167 h 5033475"/>
              <a:gd name="connsiteX424" fmla="*/ 770245 w 4114898"/>
              <a:gd name="connsiteY424" fmla="*/ 2256340 h 5033475"/>
              <a:gd name="connsiteX425" fmla="*/ 772593 w 4114898"/>
              <a:gd name="connsiteY425" fmla="*/ 2261038 h 5033475"/>
              <a:gd name="connsiteX426" fmla="*/ 779932 w 4114898"/>
              <a:gd name="connsiteY426" fmla="*/ 2260157 h 5033475"/>
              <a:gd name="connsiteX427" fmla="*/ 781988 w 4114898"/>
              <a:gd name="connsiteY427" fmla="*/ 2268085 h 5033475"/>
              <a:gd name="connsiteX428" fmla="*/ 768190 w 4114898"/>
              <a:gd name="connsiteY428" fmla="*/ 2279534 h 5033475"/>
              <a:gd name="connsiteX429" fmla="*/ 763198 w 4114898"/>
              <a:gd name="connsiteY429" fmla="*/ 2296269 h 5033475"/>
              <a:gd name="connsiteX430" fmla="*/ 800777 w 4114898"/>
              <a:gd name="connsiteY430" fmla="*/ 2263387 h 5033475"/>
              <a:gd name="connsiteX431" fmla="*/ 804300 w 4114898"/>
              <a:gd name="connsiteY431" fmla="*/ 2252817 h 5033475"/>
              <a:gd name="connsiteX432" fmla="*/ 807824 w 4114898"/>
              <a:gd name="connsiteY432" fmla="*/ 2242248 h 5033475"/>
              <a:gd name="connsiteX433" fmla="*/ 911166 w 4114898"/>
              <a:gd name="connsiteY433" fmla="*/ 2232854 h 5033475"/>
              <a:gd name="connsiteX434" fmla="*/ 890027 w 4114898"/>
              <a:gd name="connsiteY434" fmla="*/ 2261038 h 5033475"/>
              <a:gd name="connsiteX435" fmla="*/ 884449 w 4114898"/>
              <a:gd name="connsiteY435" fmla="*/ 2261332 h 5033475"/>
              <a:gd name="connsiteX436" fmla="*/ 880632 w 4114898"/>
              <a:gd name="connsiteY436" fmla="*/ 2263387 h 5033475"/>
              <a:gd name="connsiteX437" fmla="*/ 883568 w 4114898"/>
              <a:gd name="connsiteY437" fmla="*/ 2270138 h 5033475"/>
              <a:gd name="connsiteX438" fmla="*/ 890027 w 4114898"/>
              <a:gd name="connsiteY438" fmla="*/ 2275130 h 5033475"/>
              <a:gd name="connsiteX439" fmla="*/ 890027 w 4114898"/>
              <a:gd name="connsiteY439" fmla="*/ 2261038 h 5033475"/>
              <a:gd name="connsiteX440" fmla="*/ 902650 w 4114898"/>
              <a:gd name="connsiteY440" fmla="*/ 2258983 h 5033475"/>
              <a:gd name="connsiteX441" fmla="*/ 913513 w 4114898"/>
              <a:gd name="connsiteY441" fmla="*/ 2251643 h 5033475"/>
              <a:gd name="connsiteX442" fmla="*/ 921147 w 4114898"/>
              <a:gd name="connsiteY442" fmla="*/ 2246359 h 5033475"/>
              <a:gd name="connsiteX443" fmla="*/ 925257 w 4114898"/>
              <a:gd name="connsiteY443" fmla="*/ 2237551 h 5033475"/>
              <a:gd name="connsiteX444" fmla="*/ 919973 w 4114898"/>
              <a:gd name="connsiteY444" fmla="*/ 2233441 h 5033475"/>
              <a:gd name="connsiteX445" fmla="*/ 911166 w 4114898"/>
              <a:gd name="connsiteY445" fmla="*/ 2232854 h 5033475"/>
              <a:gd name="connsiteX446" fmla="*/ 953441 w 4114898"/>
              <a:gd name="connsiteY446" fmla="*/ 2209367 h 5033475"/>
              <a:gd name="connsiteX447" fmla="*/ 953734 w 4114898"/>
              <a:gd name="connsiteY447" fmla="*/ 2213772 h 5033475"/>
              <a:gd name="connsiteX448" fmla="*/ 955789 w 4114898"/>
              <a:gd name="connsiteY448" fmla="*/ 2216414 h 5033475"/>
              <a:gd name="connsiteX449" fmla="*/ 960486 w 4114898"/>
              <a:gd name="connsiteY449" fmla="*/ 2216414 h 5033475"/>
              <a:gd name="connsiteX450" fmla="*/ 953441 w 4114898"/>
              <a:gd name="connsiteY450" fmla="*/ 2209367 h 5033475"/>
              <a:gd name="connsiteX451" fmla="*/ 880632 w 4114898"/>
              <a:gd name="connsiteY451" fmla="*/ 2162394 h 5033475"/>
              <a:gd name="connsiteX452" fmla="*/ 866540 w 4114898"/>
              <a:gd name="connsiteY452" fmla="*/ 2189109 h 5033475"/>
              <a:gd name="connsiteX453" fmla="*/ 845403 w 4114898"/>
              <a:gd name="connsiteY453" fmla="*/ 2207019 h 5033475"/>
              <a:gd name="connsiteX454" fmla="*/ 839824 w 4114898"/>
              <a:gd name="connsiteY454" fmla="*/ 2201735 h 5033475"/>
              <a:gd name="connsiteX455" fmla="*/ 836008 w 4114898"/>
              <a:gd name="connsiteY455" fmla="*/ 2207019 h 5033475"/>
              <a:gd name="connsiteX456" fmla="*/ 845403 w 4114898"/>
              <a:gd name="connsiteY456" fmla="*/ 2214064 h 5033475"/>
              <a:gd name="connsiteX457" fmla="*/ 836301 w 4114898"/>
              <a:gd name="connsiteY457" fmla="*/ 2225809 h 5033475"/>
              <a:gd name="connsiteX458" fmla="*/ 828961 w 4114898"/>
              <a:gd name="connsiteY458" fmla="*/ 2237551 h 5033475"/>
              <a:gd name="connsiteX459" fmla="*/ 840705 w 4114898"/>
              <a:gd name="connsiteY459" fmla="*/ 2226982 h 5033475"/>
              <a:gd name="connsiteX460" fmla="*/ 852448 w 4114898"/>
              <a:gd name="connsiteY460" fmla="*/ 2216414 h 5033475"/>
              <a:gd name="connsiteX461" fmla="*/ 854503 w 4114898"/>
              <a:gd name="connsiteY461" fmla="*/ 2219056 h 5033475"/>
              <a:gd name="connsiteX462" fmla="*/ 854797 w 4114898"/>
              <a:gd name="connsiteY462" fmla="*/ 2223459 h 5033475"/>
              <a:gd name="connsiteX463" fmla="*/ 866834 w 4114898"/>
              <a:gd name="connsiteY463" fmla="*/ 2215238 h 5033475"/>
              <a:gd name="connsiteX464" fmla="*/ 880632 w 4114898"/>
              <a:gd name="connsiteY464" fmla="*/ 2207019 h 5033475"/>
              <a:gd name="connsiteX465" fmla="*/ 894723 w 4114898"/>
              <a:gd name="connsiteY465" fmla="*/ 2183532 h 5033475"/>
              <a:gd name="connsiteX466" fmla="*/ 891494 w 4114898"/>
              <a:gd name="connsiteY466" fmla="*/ 2178541 h 5033475"/>
              <a:gd name="connsiteX467" fmla="*/ 890027 w 4114898"/>
              <a:gd name="connsiteY467" fmla="*/ 2171788 h 5033475"/>
              <a:gd name="connsiteX468" fmla="*/ 934651 w 4114898"/>
              <a:gd name="connsiteY468" fmla="*/ 2138907 h 5033475"/>
              <a:gd name="connsiteX469" fmla="*/ 925257 w 4114898"/>
              <a:gd name="connsiteY469" fmla="*/ 2143604 h 5033475"/>
              <a:gd name="connsiteX470" fmla="*/ 916155 w 4114898"/>
              <a:gd name="connsiteY470" fmla="*/ 2144191 h 5033475"/>
              <a:gd name="connsiteX471" fmla="*/ 908816 w 4114898"/>
              <a:gd name="connsiteY471" fmla="*/ 2148302 h 5033475"/>
              <a:gd name="connsiteX472" fmla="*/ 914981 w 4114898"/>
              <a:gd name="connsiteY472" fmla="*/ 2152412 h 5033475"/>
              <a:gd name="connsiteX473" fmla="*/ 922908 w 4114898"/>
              <a:gd name="connsiteY473" fmla="*/ 2152999 h 5033475"/>
              <a:gd name="connsiteX474" fmla="*/ 4010132 w 4114898"/>
              <a:gd name="connsiteY474" fmla="*/ 2127931 h 5033475"/>
              <a:gd name="connsiteX475" fmla="*/ 3997045 w 4114898"/>
              <a:gd name="connsiteY475" fmla="*/ 2154106 h 5033475"/>
              <a:gd name="connsiteX476" fmla="*/ 4003589 w 4114898"/>
              <a:gd name="connsiteY476" fmla="*/ 2203184 h 5033475"/>
              <a:gd name="connsiteX477" fmla="*/ 4013403 w 4114898"/>
              <a:gd name="connsiteY477" fmla="*/ 2173737 h 5033475"/>
              <a:gd name="connsiteX478" fmla="*/ 988671 w 4114898"/>
              <a:gd name="connsiteY478" fmla="*/ 2073144 h 5033475"/>
              <a:gd name="connsiteX479" fmla="*/ 989257 w 4114898"/>
              <a:gd name="connsiteY479" fmla="*/ 2077547 h 5033475"/>
              <a:gd name="connsiteX480" fmla="*/ 993368 w 4114898"/>
              <a:gd name="connsiteY480" fmla="*/ 2080191 h 5033475"/>
              <a:gd name="connsiteX481" fmla="*/ 998065 w 4114898"/>
              <a:gd name="connsiteY481" fmla="*/ 2080191 h 5033475"/>
              <a:gd name="connsiteX482" fmla="*/ 995130 w 4114898"/>
              <a:gd name="connsiteY482" fmla="*/ 2074907 h 5033475"/>
              <a:gd name="connsiteX483" fmla="*/ 988671 w 4114898"/>
              <a:gd name="connsiteY483" fmla="*/ 2073144 h 5033475"/>
              <a:gd name="connsiteX484" fmla="*/ 1178914 w 4114898"/>
              <a:gd name="connsiteY484" fmla="*/ 2061402 h 5033475"/>
              <a:gd name="connsiteX485" fmla="*/ 1178334 w 4114898"/>
              <a:gd name="connsiteY485" fmla="*/ 2062288 h 5033475"/>
              <a:gd name="connsiteX486" fmla="*/ 1178914 w 4114898"/>
              <a:gd name="connsiteY486" fmla="*/ 2062752 h 5033475"/>
              <a:gd name="connsiteX487" fmla="*/ 4036307 w 4114898"/>
              <a:gd name="connsiteY487" fmla="*/ 2039593 h 5033475"/>
              <a:gd name="connsiteX488" fmla="*/ 4042851 w 4114898"/>
              <a:gd name="connsiteY488" fmla="*/ 2101756 h 5033475"/>
              <a:gd name="connsiteX489" fmla="*/ 4049394 w 4114898"/>
              <a:gd name="connsiteY489" fmla="*/ 2095213 h 5033475"/>
              <a:gd name="connsiteX490" fmla="*/ 4049394 w 4114898"/>
              <a:gd name="connsiteY490" fmla="*/ 2072311 h 5033475"/>
              <a:gd name="connsiteX491" fmla="*/ 4057163 w 4114898"/>
              <a:gd name="connsiteY491" fmla="*/ 2065357 h 5033475"/>
              <a:gd name="connsiteX492" fmla="*/ 4062482 w 4114898"/>
              <a:gd name="connsiteY492" fmla="*/ 2055951 h 5033475"/>
              <a:gd name="connsiteX493" fmla="*/ 4055938 w 4114898"/>
              <a:gd name="connsiteY493" fmla="*/ 2052680 h 5033475"/>
              <a:gd name="connsiteX494" fmla="*/ 1007460 w 4114898"/>
              <a:gd name="connsiteY494" fmla="*/ 2037915 h 5033475"/>
              <a:gd name="connsiteX495" fmla="*/ 1008928 w 4114898"/>
              <a:gd name="connsiteY495" fmla="*/ 2043492 h 5033475"/>
              <a:gd name="connsiteX496" fmla="*/ 1012157 w 4114898"/>
              <a:gd name="connsiteY496" fmla="*/ 2047309 h 5033475"/>
              <a:gd name="connsiteX497" fmla="*/ 1016268 w 4114898"/>
              <a:gd name="connsiteY497" fmla="*/ 2044666 h 5033475"/>
              <a:gd name="connsiteX498" fmla="*/ 1016854 w 4114898"/>
              <a:gd name="connsiteY498" fmla="*/ 2040263 h 5033475"/>
              <a:gd name="connsiteX499" fmla="*/ 1201923 w 4114898"/>
              <a:gd name="connsiteY499" fmla="*/ 2037361 h 5033475"/>
              <a:gd name="connsiteX500" fmla="*/ 1185959 w 4114898"/>
              <a:gd name="connsiteY500" fmla="*/ 2047309 h 5033475"/>
              <a:gd name="connsiteX501" fmla="*/ 1182437 w 4114898"/>
              <a:gd name="connsiteY501" fmla="*/ 2062870 h 5033475"/>
              <a:gd name="connsiteX502" fmla="*/ 1181868 w 4114898"/>
              <a:gd name="connsiteY502" fmla="*/ 2064528 h 5033475"/>
              <a:gd name="connsiteX503" fmla="*/ 1187678 w 4114898"/>
              <a:gd name="connsiteY503" fmla="*/ 2064528 h 5033475"/>
              <a:gd name="connsiteX504" fmla="*/ 1200765 w 4114898"/>
              <a:gd name="connsiteY504" fmla="*/ 2039171 h 5033475"/>
              <a:gd name="connsiteX505" fmla="*/ 1136638 w 4114898"/>
              <a:gd name="connsiteY505" fmla="*/ 1847672 h 5033475"/>
              <a:gd name="connsiteX506" fmla="*/ 1135170 w 4114898"/>
              <a:gd name="connsiteY506" fmla="*/ 1848845 h 5033475"/>
              <a:gd name="connsiteX507" fmla="*/ 1131940 w 4114898"/>
              <a:gd name="connsiteY507" fmla="*/ 1850021 h 5033475"/>
              <a:gd name="connsiteX508" fmla="*/ 1133409 w 4114898"/>
              <a:gd name="connsiteY508" fmla="*/ 1854424 h 5033475"/>
              <a:gd name="connsiteX509" fmla="*/ 1136638 w 4114898"/>
              <a:gd name="connsiteY509" fmla="*/ 1857066 h 5033475"/>
              <a:gd name="connsiteX510" fmla="*/ 1141336 w 4114898"/>
              <a:gd name="connsiteY510" fmla="*/ 1852369 h 5033475"/>
              <a:gd name="connsiteX511" fmla="*/ 1136638 w 4114898"/>
              <a:gd name="connsiteY511" fmla="*/ 1847672 h 5033475"/>
              <a:gd name="connsiteX512" fmla="*/ 969881 w 4114898"/>
              <a:gd name="connsiteY512" fmla="*/ 1847672 h 5033475"/>
              <a:gd name="connsiteX513" fmla="*/ 953441 w 4114898"/>
              <a:gd name="connsiteY513" fmla="*/ 1850021 h 5033475"/>
              <a:gd name="connsiteX514" fmla="*/ 955497 w 4114898"/>
              <a:gd name="connsiteY514" fmla="*/ 1864406 h 5033475"/>
              <a:gd name="connsiteX515" fmla="*/ 969881 w 4114898"/>
              <a:gd name="connsiteY515" fmla="*/ 1866461 h 5033475"/>
              <a:gd name="connsiteX516" fmla="*/ 1016854 w 4114898"/>
              <a:gd name="connsiteY516" fmla="*/ 1803046 h 5033475"/>
              <a:gd name="connsiteX517" fmla="*/ 1016854 w 4114898"/>
              <a:gd name="connsiteY517" fmla="*/ 1814790 h 5033475"/>
              <a:gd name="connsiteX518" fmla="*/ 1018617 w 4114898"/>
              <a:gd name="connsiteY518" fmla="*/ 1818901 h 5033475"/>
              <a:gd name="connsiteX519" fmla="*/ 1023901 w 4114898"/>
              <a:gd name="connsiteY519" fmla="*/ 1819487 h 5033475"/>
              <a:gd name="connsiteX520" fmla="*/ 998065 w 4114898"/>
              <a:gd name="connsiteY520" fmla="*/ 1786606 h 5033475"/>
              <a:gd name="connsiteX521" fmla="*/ 979276 w 4114898"/>
              <a:gd name="connsiteY521" fmla="*/ 1812442 h 5033475"/>
              <a:gd name="connsiteX522" fmla="*/ 979276 w 4114898"/>
              <a:gd name="connsiteY522" fmla="*/ 1831232 h 5033475"/>
              <a:gd name="connsiteX523" fmla="*/ 998065 w 4114898"/>
              <a:gd name="connsiteY523" fmla="*/ 1835929 h 5033475"/>
              <a:gd name="connsiteX524" fmla="*/ 998065 w 4114898"/>
              <a:gd name="connsiteY524" fmla="*/ 1819487 h 5033475"/>
              <a:gd name="connsiteX525" fmla="*/ 1007460 w 4114898"/>
              <a:gd name="connsiteY525" fmla="*/ 1807745 h 5033475"/>
              <a:gd name="connsiteX526" fmla="*/ 1009515 w 4114898"/>
              <a:gd name="connsiteY526" fmla="*/ 1796588 h 5033475"/>
              <a:gd name="connsiteX527" fmla="*/ 1016854 w 4114898"/>
              <a:gd name="connsiteY527" fmla="*/ 1788956 h 5033475"/>
              <a:gd name="connsiteX528" fmla="*/ 4036307 w 4114898"/>
              <a:gd name="connsiteY528" fmla="*/ 1777846 h 5033475"/>
              <a:gd name="connsiteX529" fmla="*/ 4010132 w 4114898"/>
              <a:gd name="connsiteY529" fmla="*/ 1781116 h 5033475"/>
              <a:gd name="connsiteX530" fmla="*/ 4016676 w 4114898"/>
              <a:gd name="connsiteY530" fmla="*/ 1809336 h 5033475"/>
              <a:gd name="connsiteX531" fmla="*/ 4023220 w 4114898"/>
              <a:gd name="connsiteY531" fmla="*/ 1840009 h 5033475"/>
              <a:gd name="connsiteX532" fmla="*/ 4036307 w 4114898"/>
              <a:gd name="connsiteY532" fmla="*/ 1832240 h 5033475"/>
              <a:gd name="connsiteX533" fmla="*/ 4039578 w 4114898"/>
              <a:gd name="connsiteY533" fmla="*/ 1817108 h 5033475"/>
              <a:gd name="connsiteX534" fmla="*/ 1042690 w 4114898"/>
              <a:gd name="connsiteY534" fmla="*/ 1695009 h 5033475"/>
              <a:gd name="connsiteX535" fmla="*/ 1050031 w 4114898"/>
              <a:gd name="connsiteY535" fmla="*/ 1705872 h 5033475"/>
              <a:gd name="connsiteX536" fmla="*/ 1052085 w 4114898"/>
              <a:gd name="connsiteY536" fmla="*/ 1718495 h 5033475"/>
              <a:gd name="connsiteX537" fmla="*/ 1039167 w 4114898"/>
              <a:gd name="connsiteY537" fmla="*/ 1720256 h 5033475"/>
              <a:gd name="connsiteX538" fmla="*/ 1033296 w 4114898"/>
              <a:gd name="connsiteY538" fmla="*/ 1732587 h 5033475"/>
              <a:gd name="connsiteX539" fmla="*/ 1034764 w 4114898"/>
              <a:gd name="connsiteY539" fmla="*/ 1744330 h 5033475"/>
              <a:gd name="connsiteX540" fmla="*/ 1037993 w 4114898"/>
              <a:gd name="connsiteY540" fmla="*/ 1756074 h 5033475"/>
              <a:gd name="connsiteX541" fmla="*/ 1052085 w 4114898"/>
              <a:gd name="connsiteY541" fmla="*/ 1744330 h 5033475"/>
              <a:gd name="connsiteX542" fmla="*/ 1068525 w 4114898"/>
              <a:gd name="connsiteY542" fmla="*/ 1711449 h 5033475"/>
              <a:gd name="connsiteX543" fmla="*/ 1059130 w 4114898"/>
              <a:gd name="connsiteY543" fmla="*/ 1695009 h 5033475"/>
              <a:gd name="connsiteX544" fmla="*/ 4000316 w 4114898"/>
              <a:gd name="connsiteY544" fmla="*/ 1692778 h 5033475"/>
              <a:gd name="connsiteX545" fmla="*/ 4006859 w 4114898"/>
              <a:gd name="connsiteY545" fmla="*/ 1699322 h 5033475"/>
              <a:gd name="connsiteX546" fmla="*/ 4010132 w 4114898"/>
              <a:gd name="connsiteY546" fmla="*/ 1699322 h 5033475"/>
              <a:gd name="connsiteX547" fmla="*/ 4003589 w 4114898"/>
              <a:gd name="connsiteY547" fmla="*/ 1692778 h 5033475"/>
              <a:gd name="connsiteX548" fmla="*/ 3993772 w 4114898"/>
              <a:gd name="connsiteY548" fmla="*/ 1663330 h 5033475"/>
              <a:gd name="connsiteX549" fmla="*/ 3990501 w 4114898"/>
              <a:gd name="connsiteY549" fmla="*/ 1664966 h 5033475"/>
              <a:gd name="connsiteX550" fmla="*/ 3987228 w 4114898"/>
              <a:gd name="connsiteY550" fmla="*/ 1666603 h 5033475"/>
              <a:gd name="connsiteX551" fmla="*/ 3989274 w 4114898"/>
              <a:gd name="connsiteY551" fmla="*/ 1674372 h 5033475"/>
              <a:gd name="connsiteX552" fmla="*/ 3993772 w 4114898"/>
              <a:gd name="connsiteY552" fmla="*/ 1679691 h 5033475"/>
              <a:gd name="connsiteX553" fmla="*/ 3999498 w 4114898"/>
              <a:gd name="connsiteY553" fmla="*/ 1676010 h 5033475"/>
              <a:gd name="connsiteX554" fmla="*/ 4000316 w 4114898"/>
              <a:gd name="connsiteY554" fmla="*/ 1669874 h 5033475"/>
              <a:gd name="connsiteX555" fmla="*/ 3993772 w 4114898"/>
              <a:gd name="connsiteY555" fmla="*/ 1663330 h 5033475"/>
              <a:gd name="connsiteX556" fmla="*/ 3477474 w 4114898"/>
              <a:gd name="connsiteY556" fmla="*/ 1646283 h 5033475"/>
              <a:gd name="connsiteX557" fmla="*/ 3478719 w 4114898"/>
              <a:gd name="connsiteY557" fmla="*/ 1658112 h 5033475"/>
              <a:gd name="connsiteX558" fmla="*/ 3502940 w 4114898"/>
              <a:gd name="connsiteY558" fmla="*/ 1663894 h 5033475"/>
              <a:gd name="connsiteX559" fmla="*/ 3503649 w 4114898"/>
              <a:gd name="connsiteY559" fmla="*/ 1662641 h 5033475"/>
              <a:gd name="connsiteX560" fmla="*/ 3497105 w 4114898"/>
              <a:gd name="connsiteY560" fmla="*/ 1659370 h 5033475"/>
              <a:gd name="connsiteX561" fmla="*/ 1131940 w 4114898"/>
              <a:gd name="connsiteY561" fmla="*/ 1596364 h 5033475"/>
              <a:gd name="connsiteX562" fmla="*/ 1122839 w 4114898"/>
              <a:gd name="connsiteY562" fmla="*/ 1622199 h 5033475"/>
              <a:gd name="connsiteX563" fmla="*/ 1115498 w 4114898"/>
              <a:gd name="connsiteY563" fmla="*/ 1648035 h 5033475"/>
              <a:gd name="connsiteX564" fmla="*/ 1127243 w 4114898"/>
              <a:gd name="connsiteY564" fmla="*/ 1657430 h 5033475"/>
              <a:gd name="connsiteX565" fmla="*/ 1131940 w 4114898"/>
              <a:gd name="connsiteY565" fmla="*/ 1657430 h 5033475"/>
              <a:gd name="connsiteX566" fmla="*/ 1141336 w 4114898"/>
              <a:gd name="connsiteY566" fmla="*/ 1639228 h 5033475"/>
              <a:gd name="connsiteX567" fmla="*/ 1150730 w 4114898"/>
              <a:gd name="connsiteY567" fmla="*/ 1624549 h 5033475"/>
              <a:gd name="connsiteX568" fmla="*/ 1150730 w 4114898"/>
              <a:gd name="connsiteY568" fmla="*/ 1603410 h 5033475"/>
              <a:gd name="connsiteX569" fmla="*/ 1115498 w 4114898"/>
              <a:gd name="connsiteY569" fmla="*/ 1551739 h 5033475"/>
              <a:gd name="connsiteX570" fmla="*/ 1122546 w 4114898"/>
              <a:gd name="connsiteY570" fmla="*/ 1551739 h 5033475"/>
              <a:gd name="connsiteX571" fmla="*/ 1101406 w 4114898"/>
              <a:gd name="connsiteY571" fmla="*/ 1586970 h 5033475"/>
              <a:gd name="connsiteX572" fmla="*/ 1097004 w 4114898"/>
              <a:gd name="connsiteY572" fmla="*/ 1586381 h 5033475"/>
              <a:gd name="connsiteX573" fmla="*/ 1094362 w 4114898"/>
              <a:gd name="connsiteY573" fmla="*/ 1582272 h 5033475"/>
              <a:gd name="connsiteX574" fmla="*/ 1098472 w 4114898"/>
              <a:gd name="connsiteY574" fmla="*/ 1574052 h 5033475"/>
              <a:gd name="connsiteX575" fmla="*/ 1106104 w 4114898"/>
              <a:gd name="connsiteY575" fmla="*/ 1565831 h 5033475"/>
              <a:gd name="connsiteX576" fmla="*/ 1107278 w 4114898"/>
              <a:gd name="connsiteY576" fmla="*/ 1556144 h 5033475"/>
              <a:gd name="connsiteX577" fmla="*/ 1115498 w 4114898"/>
              <a:gd name="connsiteY577" fmla="*/ 1551739 h 5033475"/>
              <a:gd name="connsiteX578" fmla="*/ 1169519 w 4114898"/>
              <a:gd name="connsiteY578" fmla="*/ 1507115 h 5033475"/>
              <a:gd name="connsiteX579" fmla="*/ 1170987 w 4114898"/>
              <a:gd name="connsiteY579" fmla="*/ 1512692 h 5033475"/>
              <a:gd name="connsiteX580" fmla="*/ 1174216 w 4114898"/>
              <a:gd name="connsiteY580" fmla="*/ 1516510 h 5033475"/>
              <a:gd name="connsiteX581" fmla="*/ 1178327 w 4114898"/>
              <a:gd name="connsiteY581" fmla="*/ 1513867 h 5033475"/>
              <a:gd name="connsiteX582" fmla="*/ 1178914 w 4114898"/>
              <a:gd name="connsiteY582" fmla="*/ 1509463 h 5033475"/>
              <a:gd name="connsiteX583" fmla="*/ 1185959 w 4114898"/>
              <a:gd name="connsiteY583" fmla="*/ 1478929 h 5033475"/>
              <a:gd name="connsiteX584" fmla="*/ 1185959 w 4114898"/>
              <a:gd name="connsiteY584" fmla="*/ 1488326 h 5033475"/>
              <a:gd name="connsiteX585" fmla="*/ 1183611 w 4114898"/>
              <a:gd name="connsiteY585" fmla="*/ 1497720 h 5033475"/>
              <a:gd name="connsiteX586" fmla="*/ 1188308 w 4114898"/>
              <a:gd name="connsiteY586" fmla="*/ 1488326 h 5033475"/>
              <a:gd name="connsiteX587" fmla="*/ 1188015 w 4114898"/>
              <a:gd name="connsiteY587" fmla="*/ 1483628 h 5033475"/>
              <a:gd name="connsiteX588" fmla="*/ 1185959 w 4114898"/>
              <a:gd name="connsiteY588" fmla="*/ 1478929 h 5033475"/>
              <a:gd name="connsiteX589" fmla="*/ 3477474 w 4114898"/>
              <a:gd name="connsiteY589" fmla="*/ 1384536 h 5033475"/>
              <a:gd name="connsiteX590" fmla="*/ 3451299 w 4114898"/>
              <a:gd name="connsiteY590" fmla="*/ 1387806 h 5033475"/>
              <a:gd name="connsiteX591" fmla="*/ 3457843 w 4114898"/>
              <a:gd name="connsiteY591" fmla="*/ 1416026 h 5033475"/>
              <a:gd name="connsiteX592" fmla="*/ 3464387 w 4114898"/>
              <a:gd name="connsiteY592" fmla="*/ 1446699 h 5033475"/>
              <a:gd name="connsiteX593" fmla="*/ 3475045 w 4114898"/>
              <a:gd name="connsiteY593" fmla="*/ 1440372 h 5033475"/>
              <a:gd name="connsiteX594" fmla="*/ 3473551 w 4114898"/>
              <a:gd name="connsiteY594" fmla="*/ 1437575 h 5033475"/>
              <a:gd name="connsiteX595" fmla="*/ 3480554 w 4114898"/>
              <a:gd name="connsiteY595" fmla="*/ 1424682 h 5033475"/>
              <a:gd name="connsiteX596" fmla="*/ 3480745 w 4114898"/>
              <a:gd name="connsiteY596" fmla="*/ 1423798 h 5033475"/>
              <a:gd name="connsiteX597" fmla="*/ 3441483 w 4114898"/>
              <a:gd name="connsiteY597" fmla="*/ 1299468 h 5033475"/>
              <a:gd name="connsiteX598" fmla="*/ 3448026 w 4114898"/>
              <a:gd name="connsiteY598" fmla="*/ 1306012 h 5033475"/>
              <a:gd name="connsiteX599" fmla="*/ 3451299 w 4114898"/>
              <a:gd name="connsiteY599" fmla="*/ 1306012 h 5033475"/>
              <a:gd name="connsiteX600" fmla="*/ 3444756 w 4114898"/>
              <a:gd name="connsiteY600" fmla="*/ 1299468 h 5033475"/>
              <a:gd name="connsiteX601" fmla="*/ 3434939 w 4114898"/>
              <a:gd name="connsiteY601" fmla="*/ 1270020 h 5033475"/>
              <a:gd name="connsiteX602" fmla="*/ 3431668 w 4114898"/>
              <a:gd name="connsiteY602" fmla="*/ 1271656 h 5033475"/>
              <a:gd name="connsiteX603" fmla="*/ 3428395 w 4114898"/>
              <a:gd name="connsiteY603" fmla="*/ 1273293 h 5033475"/>
              <a:gd name="connsiteX604" fmla="*/ 3430441 w 4114898"/>
              <a:gd name="connsiteY604" fmla="*/ 1281062 h 5033475"/>
              <a:gd name="connsiteX605" fmla="*/ 3434939 w 4114898"/>
              <a:gd name="connsiteY605" fmla="*/ 1286381 h 5033475"/>
              <a:gd name="connsiteX606" fmla="*/ 3440665 w 4114898"/>
              <a:gd name="connsiteY606" fmla="*/ 1282700 h 5033475"/>
              <a:gd name="connsiteX607" fmla="*/ 3441483 w 4114898"/>
              <a:gd name="connsiteY607" fmla="*/ 1276564 h 5033475"/>
              <a:gd name="connsiteX608" fmla="*/ 3434939 w 4114898"/>
              <a:gd name="connsiteY608" fmla="*/ 1270020 h 5033475"/>
              <a:gd name="connsiteX609" fmla="*/ 1303392 w 4114898"/>
              <a:gd name="connsiteY609" fmla="*/ 1185347 h 5033475"/>
              <a:gd name="connsiteX610" fmla="*/ 1293997 w 4114898"/>
              <a:gd name="connsiteY610" fmla="*/ 1192395 h 5033475"/>
              <a:gd name="connsiteX611" fmla="*/ 1275208 w 4114898"/>
              <a:gd name="connsiteY611" fmla="*/ 1197091 h 5033475"/>
              <a:gd name="connsiteX612" fmla="*/ 1268163 w 4114898"/>
              <a:gd name="connsiteY612" fmla="*/ 1211182 h 5033475"/>
              <a:gd name="connsiteX613" fmla="*/ 1275208 w 4114898"/>
              <a:gd name="connsiteY613" fmla="*/ 1234669 h 5033475"/>
              <a:gd name="connsiteX614" fmla="*/ 1275208 w 4114898"/>
              <a:gd name="connsiteY614" fmla="*/ 1229972 h 5033475"/>
              <a:gd name="connsiteX615" fmla="*/ 1284603 w 4114898"/>
              <a:gd name="connsiteY615" fmla="*/ 1220577 h 5033475"/>
              <a:gd name="connsiteX616" fmla="*/ 1284016 w 4114898"/>
              <a:gd name="connsiteY616" fmla="*/ 1207365 h 5033475"/>
              <a:gd name="connsiteX617" fmla="*/ 1293997 w 4114898"/>
              <a:gd name="connsiteY617" fmla="*/ 1199440 h 5033475"/>
              <a:gd name="connsiteX618" fmla="*/ 1312787 w 4114898"/>
              <a:gd name="connsiteY618" fmla="*/ 1119585 h 5033475"/>
              <a:gd name="connsiteX619" fmla="*/ 1314550 w 4114898"/>
              <a:gd name="connsiteY619" fmla="*/ 1126045 h 5033475"/>
              <a:gd name="connsiteX620" fmla="*/ 1319834 w 4114898"/>
              <a:gd name="connsiteY620" fmla="*/ 1128979 h 5033475"/>
              <a:gd name="connsiteX621" fmla="*/ 1322182 w 4114898"/>
              <a:gd name="connsiteY621" fmla="*/ 1124282 h 5033475"/>
              <a:gd name="connsiteX622" fmla="*/ 1320421 w 4114898"/>
              <a:gd name="connsiteY622" fmla="*/ 1120172 h 5033475"/>
              <a:gd name="connsiteX623" fmla="*/ 1315137 w 4114898"/>
              <a:gd name="connsiteY623" fmla="*/ 1119585 h 5033475"/>
              <a:gd name="connsiteX624" fmla="*/ 1383247 w 4114898"/>
              <a:gd name="connsiteY624" fmla="*/ 851836 h 5033475"/>
              <a:gd name="connsiteX625" fmla="*/ 1383247 w 4114898"/>
              <a:gd name="connsiteY625" fmla="*/ 856533 h 5033475"/>
              <a:gd name="connsiteX626" fmla="*/ 1385302 w 4114898"/>
              <a:gd name="connsiteY626" fmla="*/ 864167 h 5033475"/>
              <a:gd name="connsiteX627" fmla="*/ 1392642 w 4114898"/>
              <a:gd name="connsiteY627" fmla="*/ 868277 h 5033475"/>
              <a:gd name="connsiteX628" fmla="*/ 1392642 w 4114898"/>
              <a:gd name="connsiteY628" fmla="*/ 814257 h 5033475"/>
              <a:gd name="connsiteX629" fmla="*/ 1392642 w 4114898"/>
              <a:gd name="connsiteY629" fmla="*/ 833047 h 5033475"/>
              <a:gd name="connsiteX630" fmla="*/ 1402037 w 4114898"/>
              <a:gd name="connsiteY630" fmla="*/ 837744 h 5033475"/>
              <a:gd name="connsiteX631" fmla="*/ 1402037 w 4114898"/>
              <a:gd name="connsiteY631" fmla="*/ 818954 h 5033475"/>
              <a:gd name="connsiteX632" fmla="*/ 2310500 w 4114898"/>
              <a:gd name="connsiteY632" fmla="*/ 724987 h 5033475"/>
              <a:gd name="connsiteX633" fmla="*/ 2310500 w 4114898"/>
              <a:gd name="connsiteY633" fmla="*/ 729526 h 5033475"/>
              <a:gd name="connsiteX634" fmla="*/ 2312924 w 4114898"/>
              <a:gd name="connsiteY634" fmla="*/ 729526 h 5033475"/>
              <a:gd name="connsiteX635" fmla="*/ 3107358 w 4114898"/>
              <a:gd name="connsiteY635" fmla="*/ 689099 h 5033475"/>
              <a:gd name="connsiteX636" fmla="*/ 3081183 w 4114898"/>
              <a:gd name="connsiteY636" fmla="*/ 692369 h 5033475"/>
              <a:gd name="connsiteX637" fmla="*/ 3087727 w 4114898"/>
              <a:gd name="connsiteY637" fmla="*/ 720588 h 5033475"/>
              <a:gd name="connsiteX638" fmla="*/ 3094271 w 4114898"/>
              <a:gd name="connsiteY638" fmla="*/ 751262 h 5033475"/>
              <a:gd name="connsiteX639" fmla="*/ 3107358 w 4114898"/>
              <a:gd name="connsiteY639" fmla="*/ 743493 h 5033475"/>
              <a:gd name="connsiteX640" fmla="*/ 3110629 w 4114898"/>
              <a:gd name="connsiteY640" fmla="*/ 728360 h 5033475"/>
              <a:gd name="connsiteX641" fmla="*/ 3071367 w 4114898"/>
              <a:gd name="connsiteY641" fmla="*/ 604030 h 5033475"/>
              <a:gd name="connsiteX642" fmla="*/ 3077910 w 4114898"/>
              <a:gd name="connsiteY642" fmla="*/ 610574 h 5033475"/>
              <a:gd name="connsiteX643" fmla="*/ 3081183 w 4114898"/>
              <a:gd name="connsiteY643" fmla="*/ 610574 h 5033475"/>
              <a:gd name="connsiteX644" fmla="*/ 3074640 w 4114898"/>
              <a:gd name="connsiteY644" fmla="*/ 604030 h 5033475"/>
              <a:gd name="connsiteX645" fmla="*/ 3064823 w 4114898"/>
              <a:gd name="connsiteY645" fmla="*/ 574582 h 5033475"/>
              <a:gd name="connsiteX646" fmla="*/ 3061552 w 4114898"/>
              <a:gd name="connsiteY646" fmla="*/ 576218 h 5033475"/>
              <a:gd name="connsiteX647" fmla="*/ 3058279 w 4114898"/>
              <a:gd name="connsiteY647" fmla="*/ 577855 h 5033475"/>
              <a:gd name="connsiteX648" fmla="*/ 3060325 w 4114898"/>
              <a:gd name="connsiteY648" fmla="*/ 585625 h 5033475"/>
              <a:gd name="connsiteX649" fmla="*/ 3064823 w 4114898"/>
              <a:gd name="connsiteY649" fmla="*/ 590943 h 5033475"/>
              <a:gd name="connsiteX650" fmla="*/ 3070549 w 4114898"/>
              <a:gd name="connsiteY650" fmla="*/ 587262 h 5033475"/>
              <a:gd name="connsiteX651" fmla="*/ 3071367 w 4114898"/>
              <a:gd name="connsiteY651" fmla="*/ 581126 h 5033475"/>
              <a:gd name="connsiteX652" fmla="*/ 3064823 w 4114898"/>
              <a:gd name="connsiteY652" fmla="*/ 574582 h 5033475"/>
              <a:gd name="connsiteX653" fmla="*/ 1635918 w 4114898"/>
              <a:gd name="connsiteY653" fmla="*/ 0 h 5033475"/>
              <a:gd name="connsiteX654" fmla="*/ 1669454 w 4114898"/>
              <a:gd name="connsiteY654" fmla="*/ 9406 h 5033475"/>
              <a:gd name="connsiteX655" fmla="*/ 1688267 w 4114898"/>
              <a:gd name="connsiteY655" fmla="*/ 35991 h 5033475"/>
              <a:gd name="connsiteX656" fmla="*/ 1727046 w 4114898"/>
              <a:gd name="connsiteY656" fmla="*/ 61921 h 5033475"/>
              <a:gd name="connsiteX657" fmla="*/ 1802175 w 4114898"/>
              <a:gd name="connsiteY657" fmla="*/ 79857 h 5033475"/>
              <a:gd name="connsiteX658" fmla="*/ 1851859 w 4114898"/>
              <a:gd name="connsiteY658" fmla="*/ 88340 h 5033475"/>
              <a:gd name="connsiteX659" fmla="*/ 1881306 w 4114898"/>
              <a:gd name="connsiteY659" fmla="*/ 98155 h 5033475"/>
              <a:gd name="connsiteX660" fmla="*/ 1891121 w 4114898"/>
              <a:gd name="connsiteY660" fmla="*/ 111242 h 5033475"/>
              <a:gd name="connsiteX661" fmla="*/ 1907481 w 4114898"/>
              <a:gd name="connsiteY661" fmla="*/ 98155 h 5033475"/>
              <a:gd name="connsiteX662" fmla="*/ 1946743 w 4114898"/>
              <a:gd name="connsiteY662" fmla="*/ 98155 h 5033475"/>
              <a:gd name="connsiteX663" fmla="*/ 1970055 w 4114898"/>
              <a:gd name="connsiteY663" fmla="*/ 107561 h 5033475"/>
              <a:gd name="connsiteX664" fmla="*/ 1976189 w 4114898"/>
              <a:gd name="connsiteY664" fmla="*/ 134146 h 5033475"/>
              <a:gd name="connsiteX665" fmla="*/ 1989276 w 4114898"/>
              <a:gd name="connsiteY665" fmla="*/ 140690 h 5033475"/>
              <a:gd name="connsiteX666" fmla="*/ 1989276 w 4114898"/>
              <a:gd name="connsiteY666" fmla="*/ 170135 h 5033475"/>
              <a:gd name="connsiteX667" fmla="*/ 2015043 w 4114898"/>
              <a:gd name="connsiteY667" fmla="*/ 190176 h 5033475"/>
              <a:gd name="connsiteX668" fmla="*/ 2038355 w 4114898"/>
              <a:gd name="connsiteY668" fmla="*/ 212670 h 5033475"/>
              <a:gd name="connsiteX669" fmla="*/ 2038355 w 4114898"/>
              <a:gd name="connsiteY669" fmla="*/ 232805 h 5033475"/>
              <a:gd name="connsiteX670" fmla="*/ 2051698 w 4114898"/>
              <a:gd name="connsiteY670" fmla="*/ 238190 h 5033475"/>
              <a:gd name="connsiteX671" fmla="*/ 2057832 w 4114898"/>
              <a:gd name="connsiteY671" fmla="*/ 264774 h 5033475"/>
              <a:gd name="connsiteX672" fmla="*/ 2070919 w 4114898"/>
              <a:gd name="connsiteY672" fmla="*/ 271318 h 5033475"/>
              <a:gd name="connsiteX673" fmla="*/ 2070919 w 4114898"/>
              <a:gd name="connsiteY673" fmla="*/ 300763 h 5033475"/>
              <a:gd name="connsiteX674" fmla="*/ 2096686 w 4114898"/>
              <a:gd name="connsiteY674" fmla="*/ 320804 h 5033475"/>
              <a:gd name="connsiteX675" fmla="*/ 2119998 w 4114898"/>
              <a:gd name="connsiteY675" fmla="*/ 343298 h 5033475"/>
              <a:gd name="connsiteX676" fmla="*/ 2119998 w 4114898"/>
              <a:gd name="connsiteY676" fmla="*/ 392375 h 5033475"/>
              <a:gd name="connsiteX677" fmla="*/ 2136356 w 4114898"/>
              <a:gd name="connsiteY677" fmla="*/ 418549 h 5033475"/>
              <a:gd name="connsiteX678" fmla="*/ 2133085 w 4114898"/>
              <a:gd name="connsiteY678" fmla="*/ 454541 h 5033475"/>
              <a:gd name="connsiteX679" fmla="*/ 2148215 w 4114898"/>
              <a:gd name="connsiteY679" fmla="*/ 469264 h 5033475"/>
              <a:gd name="connsiteX680" fmla="*/ 2146172 w 4114898"/>
              <a:gd name="connsiteY680" fmla="*/ 493803 h 5033475"/>
              <a:gd name="connsiteX681" fmla="*/ 2155169 w 4114898"/>
              <a:gd name="connsiteY681" fmla="*/ 495028 h 5033475"/>
              <a:gd name="connsiteX682" fmla="*/ 2159260 w 4114898"/>
              <a:gd name="connsiteY682" fmla="*/ 503617 h 5033475"/>
              <a:gd name="connsiteX683" fmla="*/ 2159260 w 4114898"/>
              <a:gd name="connsiteY683" fmla="*/ 523248 h 5033475"/>
              <a:gd name="connsiteX684" fmla="*/ 2175618 w 4114898"/>
              <a:gd name="connsiteY684" fmla="*/ 555966 h 5033475"/>
              <a:gd name="connsiteX685" fmla="*/ 2173084 w 4114898"/>
              <a:gd name="connsiteY685" fmla="*/ 604131 h 5033475"/>
              <a:gd name="connsiteX686" fmla="*/ 2179626 w 4114898"/>
              <a:gd name="connsiteY686" fmla="*/ 598897 h 5033475"/>
              <a:gd name="connsiteX687" fmla="*/ 2218888 w 4114898"/>
              <a:gd name="connsiteY687" fmla="*/ 598897 h 5033475"/>
              <a:gd name="connsiteX688" fmla="*/ 2242200 w 4114898"/>
              <a:gd name="connsiteY688" fmla="*/ 608304 h 5033475"/>
              <a:gd name="connsiteX689" fmla="*/ 2248334 w 4114898"/>
              <a:gd name="connsiteY689" fmla="*/ 634889 h 5033475"/>
              <a:gd name="connsiteX690" fmla="*/ 2261421 w 4114898"/>
              <a:gd name="connsiteY690" fmla="*/ 641433 h 5033475"/>
              <a:gd name="connsiteX691" fmla="*/ 2261421 w 4114898"/>
              <a:gd name="connsiteY691" fmla="*/ 670878 h 5033475"/>
              <a:gd name="connsiteX692" fmla="*/ 2287188 w 4114898"/>
              <a:gd name="connsiteY692" fmla="*/ 690920 h 5033475"/>
              <a:gd name="connsiteX693" fmla="*/ 2297741 w 4114898"/>
              <a:gd name="connsiteY693" fmla="*/ 701102 h 5033475"/>
              <a:gd name="connsiteX694" fmla="*/ 2283345 w 4114898"/>
              <a:gd name="connsiteY694" fmla="*/ 674151 h 5033475"/>
              <a:gd name="connsiteX695" fmla="*/ 2301338 w 4114898"/>
              <a:gd name="connsiteY695" fmla="*/ 641023 h 5033475"/>
              <a:gd name="connsiteX696" fmla="*/ 2319334 w 4114898"/>
              <a:gd name="connsiteY696" fmla="*/ 615258 h 5033475"/>
              <a:gd name="connsiteX697" fmla="*/ 2332421 w 4114898"/>
              <a:gd name="connsiteY697" fmla="*/ 592354 h 5033475"/>
              <a:gd name="connsiteX698" fmla="*/ 2335284 w 4114898"/>
              <a:gd name="connsiteY698" fmla="*/ 576814 h 5033475"/>
              <a:gd name="connsiteX699" fmla="*/ 2345509 w 4114898"/>
              <a:gd name="connsiteY699" fmla="*/ 566179 h 5033475"/>
              <a:gd name="connsiteX700" fmla="*/ 2358596 w 4114898"/>
              <a:gd name="connsiteY700" fmla="*/ 540004 h 5033475"/>
              <a:gd name="connsiteX701" fmla="*/ 2364732 w 4114898"/>
              <a:gd name="connsiteY701" fmla="*/ 526918 h 5033475"/>
              <a:gd name="connsiteX702" fmla="*/ 2378227 w 4114898"/>
              <a:gd name="connsiteY702" fmla="*/ 523646 h 5033475"/>
              <a:gd name="connsiteX703" fmla="*/ 2384771 w 4114898"/>
              <a:gd name="connsiteY703" fmla="*/ 523646 h 5033475"/>
              <a:gd name="connsiteX704" fmla="*/ 2430577 w 4114898"/>
              <a:gd name="connsiteY704" fmla="*/ 500743 h 5033475"/>
              <a:gd name="connsiteX705" fmla="*/ 2464113 w 4114898"/>
              <a:gd name="connsiteY705" fmla="*/ 510149 h 5033475"/>
              <a:gd name="connsiteX706" fmla="*/ 2482926 w 4114898"/>
              <a:gd name="connsiteY706" fmla="*/ 536734 h 5033475"/>
              <a:gd name="connsiteX707" fmla="*/ 2521704 w 4114898"/>
              <a:gd name="connsiteY707" fmla="*/ 562664 h 5033475"/>
              <a:gd name="connsiteX708" fmla="*/ 2596834 w 4114898"/>
              <a:gd name="connsiteY708" fmla="*/ 580600 h 5033475"/>
              <a:gd name="connsiteX709" fmla="*/ 2624341 w 4114898"/>
              <a:gd name="connsiteY709" fmla="*/ 585357 h 5033475"/>
              <a:gd name="connsiteX710" fmla="*/ 2619853 w 4114898"/>
              <a:gd name="connsiteY710" fmla="*/ 473156 h 5033475"/>
              <a:gd name="connsiteX711" fmla="*/ 2579773 w 4114898"/>
              <a:gd name="connsiteY711" fmla="*/ 414672 h 5033475"/>
              <a:gd name="connsiteX712" fmla="*/ 2544602 w 4114898"/>
              <a:gd name="connsiteY712" fmla="*/ 348827 h 5033475"/>
              <a:gd name="connsiteX713" fmla="*/ 2562595 w 4114898"/>
              <a:gd name="connsiteY713" fmla="*/ 315698 h 5033475"/>
              <a:gd name="connsiteX714" fmla="*/ 2580591 w 4114898"/>
              <a:gd name="connsiteY714" fmla="*/ 289934 h 5033475"/>
              <a:gd name="connsiteX715" fmla="*/ 2593678 w 4114898"/>
              <a:gd name="connsiteY715" fmla="*/ 267030 h 5033475"/>
              <a:gd name="connsiteX716" fmla="*/ 2596541 w 4114898"/>
              <a:gd name="connsiteY716" fmla="*/ 251489 h 5033475"/>
              <a:gd name="connsiteX717" fmla="*/ 2606766 w 4114898"/>
              <a:gd name="connsiteY717" fmla="*/ 240855 h 5033475"/>
              <a:gd name="connsiteX718" fmla="*/ 2619853 w 4114898"/>
              <a:gd name="connsiteY718" fmla="*/ 214681 h 5033475"/>
              <a:gd name="connsiteX719" fmla="*/ 2625989 w 4114898"/>
              <a:gd name="connsiteY719" fmla="*/ 201593 h 5033475"/>
              <a:gd name="connsiteX720" fmla="*/ 2639484 w 4114898"/>
              <a:gd name="connsiteY720" fmla="*/ 198322 h 5033475"/>
              <a:gd name="connsiteX721" fmla="*/ 2646028 w 4114898"/>
              <a:gd name="connsiteY721" fmla="*/ 198322 h 5033475"/>
              <a:gd name="connsiteX722" fmla="*/ 2691834 w 4114898"/>
              <a:gd name="connsiteY722" fmla="*/ 175419 h 5033475"/>
              <a:gd name="connsiteX723" fmla="*/ 2725370 w 4114898"/>
              <a:gd name="connsiteY723" fmla="*/ 184825 h 5033475"/>
              <a:gd name="connsiteX724" fmla="*/ 2744183 w 4114898"/>
              <a:gd name="connsiteY724" fmla="*/ 211410 h 5033475"/>
              <a:gd name="connsiteX725" fmla="*/ 2782961 w 4114898"/>
              <a:gd name="connsiteY725" fmla="*/ 237340 h 5033475"/>
              <a:gd name="connsiteX726" fmla="*/ 2858091 w 4114898"/>
              <a:gd name="connsiteY726" fmla="*/ 255275 h 5033475"/>
              <a:gd name="connsiteX727" fmla="*/ 2907775 w 4114898"/>
              <a:gd name="connsiteY727" fmla="*/ 263759 h 5033475"/>
              <a:gd name="connsiteX728" fmla="*/ 2937222 w 4114898"/>
              <a:gd name="connsiteY728" fmla="*/ 273574 h 5033475"/>
              <a:gd name="connsiteX729" fmla="*/ 2947037 w 4114898"/>
              <a:gd name="connsiteY729" fmla="*/ 286661 h 5033475"/>
              <a:gd name="connsiteX730" fmla="*/ 2963397 w 4114898"/>
              <a:gd name="connsiteY730" fmla="*/ 273574 h 5033475"/>
              <a:gd name="connsiteX731" fmla="*/ 3002659 w 4114898"/>
              <a:gd name="connsiteY731" fmla="*/ 273574 h 5033475"/>
              <a:gd name="connsiteX732" fmla="*/ 3025971 w 4114898"/>
              <a:gd name="connsiteY732" fmla="*/ 282980 h 5033475"/>
              <a:gd name="connsiteX733" fmla="*/ 3032105 w 4114898"/>
              <a:gd name="connsiteY733" fmla="*/ 309565 h 5033475"/>
              <a:gd name="connsiteX734" fmla="*/ 3045192 w 4114898"/>
              <a:gd name="connsiteY734" fmla="*/ 316109 h 5033475"/>
              <a:gd name="connsiteX735" fmla="*/ 3045192 w 4114898"/>
              <a:gd name="connsiteY735" fmla="*/ 345554 h 5033475"/>
              <a:gd name="connsiteX736" fmla="*/ 3070959 w 4114898"/>
              <a:gd name="connsiteY736" fmla="*/ 365595 h 5033475"/>
              <a:gd name="connsiteX737" fmla="*/ 3094271 w 4114898"/>
              <a:gd name="connsiteY737" fmla="*/ 388089 h 5033475"/>
              <a:gd name="connsiteX738" fmla="*/ 3094271 w 4114898"/>
              <a:gd name="connsiteY738" fmla="*/ 437165 h 5033475"/>
              <a:gd name="connsiteX739" fmla="*/ 3110629 w 4114898"/>
              <a:gd name="connsiteY739" fmla="*/ 463340 h 5033475"/>
              <a:gd name="connsiteX740" fmla="*/ 3107358 w 4114898"/>
              <a:gd name="connsiteY740" fmla="*/ 499331 h 5033475"/>
              <a:gd name="connsiteX741" fmla="*/ 3122488 w 4114898"/>
              <a:gd name="connsiteY741" fmla="*/ 514054 h 5033475"/>
              <a:gd name="connsiteX742" fmla="*/ 3120445 w 4114898"/>
              <a:gd name="connsiteY742" fmla="*/ 538593 h 5033475"/>
              <a:gd name="connsiteX743" fmla="*/ 3129442 w 4114898"/>
              <a:gd name="connsiteY743" fmla="*/ 539819 h 5033475"/>
              <a:gd name="connsiteX744" fmla="*/ 3133533 w 4114898"/>
              <a:gd name="connsiteY744" fmla="*/ 548408 h 5033475"/>
              <a:gd name="connsiteX745" fmla="*/ 3133533 w 4114898"/>
              <a:gd name="connsiteY745" fmla="*/ 568039 h 5033475"/>
              <a:gd name="connsiteX746" fmla="*/ 3149891 w 4114898"/>
              <a:gd name="connsiteY746" fmla="*/ 600757 h 5033475"/>
              <a:gd name="connsiteX747" fmla="*/ 3146620 w 4114898"/>
              <a:gd name="connsiteY747" fmla="*/ 662923 h 5033475"/>
              <a:gd name="connsiteX748" fmla="*/ 3169522 w 4114898"/>
              <a:gd name="connsiteY748" fmla="*/ 676011 h 5033475"/>
              <a:gd name="connsiteX749" fmla="*/ 3159707 w 4114898"/>
              <a:gd name="connsiteY749" fmla="*/ 709547 h 5033475"/>
              <a:gd name="connsiteX750" fmla="*/ 3179338 w 4114898"/>
              <a:gd name="connsiteY750" fmla="*/ 728360 h 5033475"/>
              <a:gd name="connsiteX751" fmla="*/ 3182609 w 4114898"/>
              <a:gd name="connsiteY751" fmla="*/ 728360 h 5033475"/>
              <a:gd name="connsiteX752" fmla="*/ 3182609 w 4114898"/>
              <a:gd name="connsiteY752" fmla="*/ 774166 h 5033475"/>
              <a:gd name="connsiteX753" fmla="*/ 3169522 w 4114898"/>
              <a:gd name="connsiteY753" fmla="*/ 790524 h 5033475"/>
              <a:gd name="connsiteX754" fmla="*/ 3173612 w 4114898"/>
              <a:gd name="connsiteY754" fmla="*/ 811790 h 5033475"/>
              <a:gd name="connsiteX755" fmla="*/ 3182609 w 4114898"/>
              <a:gd name="connsiteY755" fmla="*/ 833059 h 5033475"/>
              <a:gd name="connsiteX756" fmla="*/ 3183899 w 4114898"/>
              <a:gd name="connsiteY756" fmla="*/ 940137 h 5033475"/>
              <a:gd name="connsiteX757" fmla="*/ 3228207 w 4114898"/>
              <a:gd name="connsiteY757" fmla="*/ 950714 h 5033475"/>
              <a:gd name="connsiteX758" fmla="*/ 3277891 w 4114898"/>
              <a:gd name="connsiteY758" fmla="*/ 959198 h 5033475"/>
              <a:gd name="connsiteX759" fmla="*/ 3307338 w 4114898"/>
              <a:gd name="connsiteY759" fmla="*/ 969012 h 5033475"/>
              <a:gd name="connsiteX760" fmla="*/ 3317153 w 4114898"/>
              <a:gd name="connsiteY760" fmla="*/ 982100 h 5033475"/>
              <a:gd name="connsiteX761" fmla="*/ 3333513 w 4114898"/>
              <a:gd name="connsiteY761" fmla="*/ 969012 h 5033475"/>
              <a:gd name="connsiteX762" fmla="*/ 3372775 w 4114898"/>
              <a:gd name="connsiteY762" fmla="*/ 969012 h 5033475"/>
              <a:gd name="connsiteX763" fmla="*/ 3396087 w 4114898"/>
              <a:gd name="connsiteY763" fmla="*/ 978419 h 5033475"/>
              <a:gd name="connsiteX764" fmla="*/ 3402221 w 4114898"/>
              <a:gd name="connsiteY764" fmla="*/ 1005003 h 5033475"/>
              <a:gd name="connsiteX765" fmla="*/ 3415308 w 4114898"/>
              <a:gd name="connsiteY765" fmla="*/ 1011547 h 5033475"/>
              <a:gd name="connsiteX766" fmla="*/ 3415308 w 4114898"/>
              <a:gd name="connsiteY766" fmla="*/ 1040993 h 5033475"/>
              <a:gd name="connsiteX767" fmla="*/ 3441075 w 4114898"/>
              <a:gd name="connsiteY767" fmla="*/ 1061034 h 5033475"/>
              <a:gd name="connsiteX768" fmla="*/ 3464387 w 4114898"/>
              <a:gd name="connsiteY768" fmla="*/ 1083527 h 5033475"/>
              <a:gd name="connsiteX769" fmla="*/ 3464387 w 4114898"/>
              <a:gd name="connsiteY769" fmla="*/ 1132604 h 5033475"/>
              <a:gd name="connsiteX770" fmla="*/ 3480745 w 4114898"/>
              <a:gd name="connsiteY770" fmla="*/ 1158779 h 5033475"/>
              <a:gd name="connsiteX771" fmla="*/ 3477474 w 4114898"/>
              <a:gd name="connsiteY771" fmla="*/ 1194770 h 5033475"/>
              <a:gd name="connsiteX772" fmla="*/ 3492604 w 4114898"/>
              <a:gd name="connsiteY772" fmla="*/ 1209492 h 5033475"/>
              <a:gd name="connsiteX773" fmla="*/ 3490561 w 4114898"/>
              <a:gd name="connsiteY773" fmla="*/ 1234031 h 5033475"/>
              <a:gd name="connsiteX774" fmla="*/ 3499558 w 4114898"/>
              <a:gd name="connsiteY774" fmla="*/ 1235257 h 5033475"/>
              <a:gd name="connsiteX775" fmla="*/ 3503649 w 4114898"/>
              <a:gd name="connsiteY775" fmla="*/ 1243846 h 5033475"/>
              <a:gd name="connsiteX776" fmla="*/ 3503649 w 4114898"/>
              <a:gd name="connsiteY776" fmla="*/ 1263477 h 5033475"/>
              <a:gd name="connsiteX777" fmla="*/ 3520007 w 4114898"/>
              <a:gd name="connsiteY777" fmla="*/ 1296195 h 5033475"/>
              <a:gd name="connsiteX778" fmla="*/ 3516736 w 4114898"/>
              <a:gd name="connsiteY778" fmla="*/ 1358361 h 5033475"/>
              <a:gd name="connsiteX779" fmla="*/ 3520064 w 4114898"/>
              <a:gd name="connsiteY779" fmla="*/ 1360263 h 5033475"/>
              <a:gd name="connsiteX780" fmla="*/ 3522627 w 4114898"/>
              <a:gd name="connsiteY780" fmla="*/ 1355778 h 5033475"/>
              <a:gd name="connsiteX781" fmla="*/ 3525490 w 4114898"/>
              <a:gd name="connsiteY781" fmla="*/ 1340237 h 5033475"/>
              <a:gd name="connsiteX782" fmla="*/ 3535715 w 4114898"/>
              <a:gd name="connsiteY782" fmla="*/ 1329603 h 5033475"/>
              <a:gd name="connsiteX783" fmla="*/ 3548802 w 4114898"/>
              <a:gd name="connsiteY783" fmla="*/ 1303428 h 5033475"/>
              <a:gd name="connsiteX784" fmla="*/ 3554938 w 4114898"/>
              <a:gd name="connsiteY784" fmla="*/ 1290341 h 5033475"/>
              <a:gd name="connsiteX785" fmla="*/ 3568433 w 4114898"/>
              <a:gd name="connsiteY785" fmla="*/ 1287070 h 5033475"/>
              <a:gd name="connsiteX786" fmla="*/ 3574977 w 4114898"/>
              <a:gd name="connsiteY786" fmla="*/ 1287070 h 5033475"/>
              <a:gd name="connsiteX787" fmla="*/ 3620783 w 4114898"/>
              <a:gd name="connsiteY787" fmla="*/ 1264166 h 5033475"/>
              <a:gd name="connsiteX788" fmla="*/ 3654319 w 4114898"/>
              <a:gd name="connsiteY788" fmla="*/ 1273573 h 5033475"/>
              <a:gd name="connsiteX789" fmla="*/ 3673132 w 4114898"/>
              <a:gd name="connsiteY789" fmla="*/ 1300157 h 5033475"/>
              <a:gd name="connsiteX790" fmla="*/ 3711910 w 4114898"/>
              <a:gd name="connsiteY790" fmla="*/ 1326088 h 5033475"/>
              <a:gd name="connsiteX791" fmla="*/ 3787040 w 4114898"/>
              <a:gd name="connsiteY791" fmla="*/ 1344023 h 5033475"/>
              <a:gd name="connsiteX792" fmla="*/ 3836724 w 4114898"/>
              <a:gd name="connsiteY792" fmla="*/ 1352507 h 5033475"/>
              <a:gd name="connsiteX793" fmla="*/ 3866171 w 4114898"/>
              <a:gd name="connsiteY793" fmla="*/ 1362321 h 5033475"/>
              <a:gd name="connsiteX794" fmla="*/ 3875986 w 4114898"/>
              <a:gd name="connsiteY794" fmla="*/ 1375409 h 5033475"/>
              <a:gd name="connsiteX795" fmla="*/ 3892346 w 4114898"/>
              <a:gd name="connsiteY795" fmla="*/ 1362321 h 5033475"/>
              <a:gd name="connsiteX796" fmla="*/ 3931608 w 4114898"/>
              <a:gd name="connsiteY796" fmla="*/ 1362321 h 5033475"/>
              <a:gd name="connsiteX797" fmla="*/ 3954920 w 4114898"/>
              <a:gd name="connsiteY797" fmla="*/ 1371728 h 5033475"/>
              <a:gd name="connsiteX798" fmla="*/ 3961054 w 4114898"/>
              <a:gd name="connsiteY798" fmla="*/ 1398313 h 5033475"/>
              <a:gd name="connsiteX799" fmla="*/ 3974141 w 4114898"/>
              <a:gd name="connsiteY799" fmla="*/ 1404856 h 5033475"/>
              <a:gd name="connsiteX800" fmla="*/ 3974141 w 4114898"/>
              <a:gd name="connsiteY800" fmla="*/ 1434302 h 5033475"/>
              <a:gd name="connsiteX801" fmla="*/ 3999908 w 4114898"/>
              <a:gd name="connsiteY801" fmla="*/ 1454343 h 5033475"/>
              <a:gd name="connsiteX802" fmla="*/ 4023220 w 4114898"/>
              <a:gd name="connsiteY802" fmla="*/ 1476837 h 5033475"/>
              <a:gd name="connsiteX803" fmla="*/ 4023220 w 4114898"/>
              <a:gd name="connsiteY803" fmla="*/ 1525913 h 5033475"/>
              <a:gd name="connsiteX804" fmla="*/ 4039578 w 4114898"/>
              <a:gd name="connsiteY804" fmla="*/ 1552088 h 5033475"/>
              <a:gd name="connsiteX805" fmla="*/ 4036307 w 4114898"/>
              <a:gd name="connsiteY805" fmla="*/ 1588079 h 5033475"/>
              <a:gd name="connsiteX806" fmla="*/ 4051437 w 4114898"/>
              <a:gd name="connsiteY806" fmla="*/ 1602802 h 5033475"/>
              <a:gd name="connsiteX807" fmla="*/ 4049394 w 4114898"/>
              <a:gd name="connsiteY807" fmla="*/ 1627341 h 5033475"/>
              <a:gd name="connsiteX808" fmla="*/ 4058391 w 4114898"/>
              <a:gd name="connsiteY808" fmla="*/ 1628567 h 5033475"/>
              <a:gd name="connsiteX809" fmla="*/ 4062482 w 4114898"/>
              <a:gd name="connsiteY809" fmla="*/ 1637156 h 5033475"/>
              <a:gd name="connsiteX810" fmla="*/ 4062482 w 4114898"/>
              <a:gd name="connsiteY810" fmla="*/ 1656787 h 5033475"/>
              <a:gd name="connsiteX811" fmla="*/ 4078840 w 4114898"/>
              <a:gd name="connsiteY811" fmla="*/ 1689505 h 5033475"/>
              <a:gd name="connsiteX812" fmla="*/ 4075569 w 4114898"/>
              <a:gd name="connsiteY812" fmla="*/ 1751671 h 5033475"/>
              <a:gd name="connsiteX813" fmla="*/ 4098471 w 4114898"/>
              <a:gd name="connsiteY813" fmla="*/ 1764758 h 5033475"/>
              <a:gd name="connsiteX814" fmla="*/ 4088656 w 4114898"/>
              <a:gd name="connsiteY814" fmla="*/ 1798294 h 5033475"/>
              <a:gd name="connsiteX815" fmla="*/ 4108287 w 4114898"/>
              <a:gd name="connsiteY815" fmla="*/ 1817108 h 5033475"/>
              <a:gd name="connsiteX816" fmla="*/ 4111558 w 4114898"/>
              <a:gd name="connsiteY816" fmla="*/ 1817108 h 5033475"/>
              <a:gd name="connsiteX817" fmla="*/ 4111558 w 4114898"/>
              <a:gd name="connsiteY817" fmla="*/ 1862913 h 5033475"/>
              <a:gd name="connsiteX818" fmla="*/ 4098471 w 4114898"/>
              <a:gd name="connsiteY818" fmla="*/ 1879271 h 5033475"/>
              <a:gd name="connsiteX819" fmla="*/ 4102561 w 4114898"/>
              <a:gd name="connsiteY819" fmla="*/ 1900538 h 5033475"/>
              <a:gd name="connsiteX820" fmla="*/ 4111558 w 4114898"/>
              <a:gd name="connsiteY820" fmla="*/ 1921806 h 5033475"/>
              <a:gd name="connsiteX821" fmla="*/ 4114831 w 4114898"/>
              <a:gd name="connsiteY821" fmla="*/ 2193368 h 5033475"/>
              <a:gd name="connsiteX822" fmla="*/ 4113193 w 4114898"/>
              <a:gd name="connsiteY822" fmla="*/ 2213816 h 5033475"/>
              <a:gd name="connsiteX823" fmla="*/ 4101744 w 4114898"/>
              <a:gd name="connsiteY823" fmla="*/ 2229359 h 5033475"/>
              <a:gd name="connsiteX824" fmla="*/ 4089882 w 4114898"/>
              <a:gd name="connsiteY824" fmla="*/ 2247762 h 5033475"/>
              <a:gd name="connsiteX825" fmla="*/ 4085383 w 4114898"/>
              <a:gd name="connsiteY825" fmla="*/ 2268621 h 5033475"/>
              <a:gd name="connsiteX826" fmla="*/ 4088656 w 4114898"/>
              <a:gd name="connsiteY826" fmla="*/ 2327514 h 5033475"/>
              <a:gd name="connsiteX827" fmla="*/ 4072296 w 4114898"/>
              <a:gd name="connsiteY827" fmla="*/ 2370047 h 5033475"/>
              <a:gd name="connsiteX828" fmla="*/ 4069433 w 4114898"/>
              <a:gd name="connsiteY828" fmla="*/ 2444890 h 5033475"/>
              <a:gd name="connsiteX829" fmla="*/ 4049394 w 4114898"/>
              <a:gd name="connsiteY829" fmla="*/ 2517281 h 5033475"/>
              <a:gd name="connsiteX830" fmla="*/ 4049394 w 4114898"/>
              <a:gd name="connsiteY830" fmla="*/ 2559814 h 5033475"/>
              <a:gd name="connsiteX831" fmla="*/ 4036307 w 4114898"/>
              <a:gd name="connsiteY831" fmla="*/ 2588851 h 5033475"/>
              <a:gd name="connsiteX832" fmla="*/ 4023220 w 4114898"/>
              <a:gd name="connsiteY832" fmla="*/ 2615436 h 5033475"/>
              <a:gd name="connsiteX833" fmla="*/ 4023220 w 4114898"/>
              <a:gd name="connsiteY833" fmla="*/ 2674329 h 5033475"/>
              <a:gd name="connsiteX834" fmla="*/ 4009315 w 4114898"/>
              <a:gd name="connsiteY834" fmla="*/ 2709908 h 5033475"/>
              <a:gd name="connsiteX835" fmla="*/ 4000316 w 4114898"/>
              <a:gd name="connsiteY835" fmla="*/ 2752853 h 5033475"/>
              <a:gd name="connsiteX836" fmla="*/ 3974141 w 4114898"/>
              <a:gd name="connsiteY836" fmla="*/ 2808473 h 5033475"/>
              <a:gd name="connsiteX837" fmla="*/ 3959826 w 4114898"/>
              <a:gd name="connsiteY837" fmla="*/ 2839146 h 5033475"/>
              <a:gd name="connsiteX838" fmla="*/ 3947966 w 4114898"/>
              <a:gd name="connsiteY838" fmla="*/ 2877183 h 5033475"/>
              <a:gd name="connsiteX839" fmla="*/ 3943058 w 4114898"/>
              <a:gd name="connsiteY839" fmla="*/ 2907446 h 5033475"/>
              <a:gd name="connsiteX840" fmla="*/ 3938152 w 4114898"/>
              <a:gd name="connsiteY840" fmla="*/ 2942620 h 5033475"/>
              <a:gd name="connsiteX841" fmla="*/ 3925064 w 4114898"/>
              <a:gd name="connsiteY841" fmla="*/ 2952434 h 5033475"/>
              <a:gd name="connsiteX842" fmla="*/ 3903796 w 4114898"/>
              <a:gd name="connsiteY842" fmla="*/ 2996604 h 5033475"/>
              <a:gd name="connsiteX843" fmla="*/ 3882529 w 4114898"/>
              <a:gd name="connsiteY843" fmla="*/ 3040772 h 5033475"/>
              <a:gd name="connsiteX844" fmla="*/ 3863716 w 4114898"/>
              <a:gd name="connsiteY844" fmla="*/ 3085760 h 5033475"/>
              <a:gd name="connsiteX845" fmla="*/ 3849811 w 4114898"/>
              <a:gd name="connsiteY845" fmla="*/ 3116026 h 5033475"/>
              <a:gd name="connsiteX846" fmla="*/ 3842450 w 4114898"/>
              <a:gd name="connsiteY846" fmla="*/ 3140973 h 5033475"/>
              <a:gd name="connsiteX847" fmla="*/ 3810549 w 4114898"/>
              <a:gd name="connsiteY847" fmla="*/ 3148744 h 5033475"/>
              <a:gd name="connsiteX848" fmla="*/ 3810549 w 4114898"/>
              <a:gd name="connsiteY848" fmla="*/ 3174919 h 5033475"/>
              <a:gd name="connsiteX849" fmla="*/ 3800325 w 4114898"/>
              <a:gd name="connsiteY849" fmla="*/ 3179417 h 5033475"/>
              <a:gd name="connsiteX850" fmla="*/ 3797462 w 4114898"/>
              <a:gd name="connsiteY850" fmla="*/ 3191279 h 5033475"/>
              <a:gd name="connsiteX851" fmla="*/ 3787647 w 4114898"/>
              <a:gd name="connsiteY851" fmla="*/ 3204366 h 5033475"/>
              <a:gd name="connsiteX852" fmla="*/ 3787647 w 4114898"/>
              <a:gd name="connsiteY852" fmla="*/ 3240356 h 5033475"/>
              <a:gd name="connsiteX853" fmla="*/ 3761473 w 4114898"/>
              <a:gd name="connsiteY853" fmla="*/ 3240356 h 5033475"/>
              <a:gd name="connsiteX854" fmla="*/ 3761473 w 4114898"/>
              <a:gd name="connsiteY854" fmla="*/ 3299249 h 5033475"/>
              <a:gd name="connsiteX855" fmla="*/ 3742249 w 4114898"/>
              <a:gd name="connsiteY855" fmla="*/ 3325423 h 5033475"/>
              <a:gd name="connsiteX856" fmla="*/ 3715667 w 4114898"/>
              <a:gd name="connsiteY856" fmla="*/ 3341784 h 5033475"/>
              <a:gd name="connsiteX857" fmla="*/ 3705850 w 4114898"/>
              <a:gd name="connsiteY857" fmla="*/ 3372864 h 5033475"/>
              <a:gd name="connsiteX858" fmla="*/ 3686219 w 4114898"/>
              <a:gd name="connsiteY858" fmla="*/ 3394131 h 5033475"/>
              <a:gd name="connsiteX859" fmla="*/ 3705443 w 4114898"/>
              <a:gd name="connsiteY859" fmla="*/ 3344647 h 5033475"/>
              <a:gd name="connsiteX860" fmla="*/ 3722211 w 4114898"/>
              <a:gd name="connsiteY860" fmla="*/ 3302522 h 5033475"/>
              <a:gd name="connsiteX861" fmla="*/ 3710759 w 4114898"/>
              <a:gd name="connsiteY861" fmla="*/ 3293115 h 5033475"/>
              <a:gd name="connsiteX862" fmla="*/ 3699307 w 4114898"/>
              <a:gd name="connsiteY862" fmla="*/ 3286161 h 5033475"/>
              <a:gd name="connsiteX863" fmla="*/ 3704625 w 4114898"/>
              <a:gd name="connsiteY863" fmla="*/ 3275119 h 5033475"/>
              <a:gd name="connsiteX864" fmla="*/ 3712394 w 4114898"/>
              <a:gd name="connsiteY864" fmla="*/ 3266530 h 5033475"/>
              <a:gd name="connsiteX865" fmla="*/ 3718938 w 4114898"/>
              <a:gd name="connsiteY865" fmla="*/ 3240356 h 5033475"/>
              <a:gd name="connsiteX866" fmla="*/ 3686219 w 4114898"/>
              <a:gd name="connsiteY866" fmla="*/ 3263257 h 5033475"/>
              <a:gd name="connsiteX867" fmla="*/ 3699307 w 4114898"/>
              <a:gd name="connsiteY867" fmla="*/ 3292705 h 5033475"/>
              <a:gd name="connsiteX868" fmla="*/ 3686219 w 4114898"/>
              <a:gd name="connsiteY868" fmla="*/ 3328696 h 5033475"/>
              <a:gd name="connsiteX869" fmla="*/ 3650230 w 4114898"/>
              <a:gd name="connsiteY869" fmla="*/ 3335240 h 5033475"/>
              <a:gd name="connsiteX870" fmla="*/ 3610968 w 4114898"/>
              <a:gd name="connsiteY870" fmla="*/ 3400677 h 5033475"/>
              <a:gd name="connsiteX871" fmla="*/ 3604289 w 4114898"/>
              <a:gd name="connsiteY871" fmla="*/ 3406709 h 5033475"/>
              <a:gd name="connsiteX872" fmla="*/ 3602459 w 4114898"/>
              <a:gd name="connsiteY872" fmla="*/ 3411084 h 5033475"/>
              <a:gd name="connsiteX873" fmla="*/ 3588554 w 4114898"/>
              <a:gd name="connsiteY873" fmla="*/ 3441350 h 5033475"/>
              <a:gd name="connsiteX874" fmla="*/ 3581193 w 4114898"/>
              <a:gd name="connsiteY874" fmla="*/ 3466297 h 5033475"/>
              <a:gd name="connsiteX875" fmla="*/ 3569230 w 4114898"/>
              <a:gd name="connsiteY875" fmla="*/ 3469417 h 5033475"/>
              <a:gd name="connsiteX876" fmla="*/ 3567784 w 4114898"/>
              <a:gd name="connsiteY876" fmla="*/ 3469754 h 5033475"/>
              <a:gd name="connsiteX877" fmla="*/ 3572524 w 4114898"/>
              <a:gd name="connsiteY877" fmla="*/ 3476338 h 5033475"/>
              <a:gd name="connsiteX878" fmla="*/ 3584793 w 4114898"/>
              <a:gd name="connsiteY878" fmla="*/ 3479201 h 5033475"/>
              <a:gd name="connsiteX879" fmla="*/ 3574977 w 4114898"/>
              <a:gd name="connsiteY879" fmla="*/ 3492288 h 5033475"/>
              <a:gd name="connsiteX880" fmla="*/ 3565980 w 4114898"/>
              <a:gd name="connsiteY880" fmla="*/ 3493106 h 5033475"/>
              <a:gd name="connsiteX881" fmla="*/ 3561889 w 4114898"/>
              <a:gd name="connsiteY881" fmla="*/ 3498832 h 5033475"/>
              <a:gd name="connsiteX882" fmla="*/ 3561889 w 4114898"/>
              <a:gd name="connsiteY882" fmla="*/ 3515190 h 5033475"/>
              <a:gd name="connsiteX883" fmla="*/ 3538578 w 4114898"/>
              <a:gd name="connsiteY883" fmla="*/ 3541364 h 5033475"/>
              <a:gd name="connsiteX884" fmla="*/ 3526390 w 4114898"/>
              <a:gd name="connsiteY884" fmla="*/ 3553746 h 5033475"/>
              <a:gd name="connsiteX885" fmla="*/ 3526390 w 4114898"/>
              <a:gd name="connsiteY885" fmla="*/ 3565680 h 5033475"/>
              <a:gd name="connsiteX886" fmla="*/ 3514643 w 4114898"/>
              <a:gd name="connsiteY886" fmla="*/ 3565680 h 5033475"/>
              <a:gd name="connsiteX887" fmla="*/ 3512813 w 4114898"/>
              <a:gd name="connsiteY887" fmla="*/ 3567539 h 5033475"/>
              <a:gd name="connsiteX888" fmla="*/ 3500216 w 4114898"/>
              <a:gd name="connsiteY888" fmla="*/ 3590569 h 5033475"/>
              <a:gd name="connsiteX889" fmla="*/ 3500216 w 4114898"/>
              <a:gd name="connsiteY889" fmla="*/ 3624573 h 5033475"/>
              <a:gd name="connsiteX890" fmla="*/ 3480992 w 4114898"/>
              <a:gd name="connsiteY890" fmla="*/ 3650747 h 5033475"/>
              <a:gd name="connsiteX891" fmla="*/ 3454410 w 4114898"/>
              <a:gd name="connsiteY891" fmla="*/ 3667108 h 5033475"/>
              <a:gd name="connsiteX892" fmla="*/ 3453927 w 4114898"/>
              <a:gd name="connsiteY892" fmla="*/ 3668636 h 5033475"/>
              <a:gd name="connsiteX893" fmla="*/ 3454328 w 4114898"/>
              <a:gd name="connsiteY893" fmla="*/ 3670193 h 5033475"/>
              <a:gd name="connsiteX894" fmla="*/ 3460464 w 4114898"/>
              <a:gd name="connsiteY894" fmla="*/ 3682055 h 5033475"/>
              <a:gd name="connsiteX895" fmla="*/ 3460464 w 4114898"/>
              <a:gd name="connsiteY895" fmla="*/ 3675511 h 5033475"/>
              <a:gd name="connsiteX896" fmla="*/ 3492364 w 4114898"/>
              <a:gd name="connsiteY896" fmla="*/ 3652607 h 5033475"/>
              <a:gd name="connsiteX897" fmla="*/ 3509540 w 4114898"/>
              <a:gd name="connsiteY897" fmla="*/ 3619889 h 5033475"/>
              <a:gd name="connsiteX898" fmla="*/ 3522627 w 4114898"/>
              <a:gd name="connsiteY898" fmla="*/ 3606801 h 5033475"/>
              <a:gd name="connsiteX899" fmla="*/ 3535715 w 4114898"/>
              <a:gd name="connsiteY899" fmla="*/ 3593714 h 5033475"/>
              <a:gd name="connsiteX900" fmla="*/ 3538578 w 4114898"/>
              <a:gd name="connsiteY900" fmla="*/ 3577764 h 5033475"/>
              <a:gd name="connsiteX901" fmla="*/ 3548802 w 4114898"/>
              <a:gd name="connsiteY901" fmla="*/ 3564268 h 5033475"/>
              <a:gd name="connsiteX902" fmla="*/ 3561889 w 4114898"/>
              <a:gd name="connsiteY902" fmla="*/ 3560996 h 5033475"/>
              <a:gd name="connsiteX903" fmla="*/ 3561889 w 4114898"/>
              <a:gd name="connsiteY903" fmla="*/ 3606801 h 5033475"/>
              <a:gd name="connsiteX904" fmla="*/ 3548802 w 4114898"/>
              <a:gd name="connsiteY904" fmla="*/ 3613345 h 5033475"/>
              <a:gd name="connsiteX905" fmla="*/ 3535715 w 4114898"/>
              <a:gd name="connsiteY905" fmla="*/ 3619889 h 5033475"/>
              <a:gd name="connsiteX906" fmla="*/ 3525900 w 4114898"/>
              <a:gd name="connsiteY906" fmla="*/ 3648109 h 5033475"/>
              <a:gd name="connsiteX907" fmla="*/ 3506269 w 4114898"/>
              <a:gd name="connsiteY907" fmla="*/ 3668967 h 5033475"/>
              <a:gd name="connsiteX908" fmla="*/ 3496045 w 4114898"/>
              <a:gd name="connsiteY908" fmla="*/ 3675101 h 5033475"/>
              <a:gd name="connsiteX909" fmla="*/ 3493182 w 4114898"/>
              <a:gd name="connsiteY909" fmla="*/ 3688598 h 5033475"/>
              <a:gd name="connsiteX910" fmla="*/ 3496453 w 4114898"/>
              <a:gd name="connsiteY910" fmla="*/ 3704956 h 5033475"/>
              <a:gd name="connsiteX911" fmla="*/ 3486638 w 4114898"/>
              <a:gd name="connsiteY911" fmla="*/ 3711500 h 5033475"/>
              <a:gd name="connsiteX912" fmla="*/ 3473959 w 4114898"/>
              <a:gd name="connsiteY912" fmla="*/ 3712728 h 5033475"/>
              <a:gd name="connsiteX913" fmla="*/ 3473551 w 4114898"/>
              <a:gd name="connsiteY913" fmla="*/ 3731131 h 5033475"/>
              <a:gd name="connsiteX914" fmla="*/ 3435924 w 4114898"/>
              <a:gd name="connsiteY914" fmla="*/ 3769985 h 5033475"/>
              <a:gd name="connsiteX915" fmla="*/ 3398298 w 4114898"/>
              <a:gd name="connsiteY915" fmla="*/ 3806384 h 5033475"/>
              <a:gd name="connsiteX916" fmla="*/ 3344723 w 4114898"/>
              <a:gd name="connsiteY916" fmla="*/ 3853415 h 5033475"/>
              <a:gd name="connsiteX917" fmla="*/ 3303415 w 4114898"/>
              <a:gd name="connsiteY917" fmla="*/ 3917627 h 5033475"/>
              <a:gd name="connsiteX918" fmla="*/ 3300632 w 4114898"/>
              <a:gd name="connsiteY918" fmla="*/ 3919592 h 5033475"/>
              <a:gd name="connsiteX919" fmla="*/ 3300632 w 4114898"/>
              <a:gd name="connsiteY919" fmla="*/ 3932125 h 5033475"/>
              <a:gd name="connsiteX920" fmla="*/ 3287545 w 4114898"/>
              <a:gd name="connsiteY920" fmla="*/ 3938669 h 5033475"/>
              <a:gd name="connsiteX921" fmla="*/ 3274458 w 4114898"/>
              <a:gd name="connsiteY921" fmla="*/ 3945213 h 5033475"/>
              <a:gd name="connsiteX922" fmla="*/ 3264643 w 4114898"/>
              <a:gd name="connsiteY922" fmla="*/ 3973433 h 5033475"/>
              <a:gd name="connsiteX923" fmla="*/ 3245012 w 4114898"/>
              <a:gd name="connsiteY923" fmla="*/ 3994291 h 5033475"/>
              <a:gd name="connsiteX924" fmla="*/ 3234788 w 4114898"/>
              <a:gd name="connsiteY924" fmla="*/ 4000425 h 5033475"/>
              <a:gd name="connsiteX925" fmla="*/ 3231925 w 4114898"/>
              <a:gd name="connsiteY925" fmla="*/ 4013922 h 5033475"/>
              <a:gd name="connsiteX926" fmla="*/ 3235196 w 4114898"/>
              <a:gd name="connsiteY926" fmla="*/ 4030280 h 5033475"/>
              <a:gd name="connsiteX927" fmla="*/ 3225381 w 4114898"/>
              <a:gd name="connsiteY927" fmla="*/ 4036824 h 5033475"/>
              <a:gd name="connsiteX928" fmla="*/ 3212702 w 4114898"/>
              <a:gd name="connsiteY928" fmla="*/ 4038052 h 5033475"/>
              <a:gd name="connsiteX929" fmla="*/ 3212294 w 4114898"/>
              <a:gd name="connsiteY929" fmla="*/ 4056455 h 5033475"/>
              <a:gd name="connsiteX930" fmla="*/ 3174667 w 4114898"/>
              <a:gd name="connsiteY930" fmla="*/ 4095309 h 5033475"/>
              <a:gd name="connsiteX931" fmla="*/ 3137041 w 4114898"/>
              <a:gd name="connsiteY931" fmla="*/ 4131708 h 5033475"/>
              <a:gd name="connsiteX932" fmla="*/ 3083466 w 4114898"/>
              <a:gd name="connsiteY932" fmla="*/ 4178739 h 5033475"/>
              <a:gd name="connsiteX933" fmla="*/ 3042158 w 4114898"/>
              <a:gd name="connsiteY933" fmla="*/ 4242951 h 5033475"/>
              <a:gd name="connsiteX934" fmla="*/ 2986536 w 4114898"/>
              <a:gd name="connsiteY934" fmla="*/ 4282213 h 5033475"/>
              <a:gd name="connsiteX935" fmla="*/ 2985718 w 4114898"/>
              <a:gd name="connsiteY935" fmla="*/ 4289982 h 5033475"/>
              <a:gd name="connsiteX936" fmla="*/ 2979992 w 4114898"/>
              <a:gd name="connsiteY936" fmla="*/ 4295300 h 5033475"/>
              <a:gd name="connsiteX937" fmla="*/ 2975086 w 4114898"/>
              <a:gd name="connsiteY937" fmla="*/ 4289982 h 5033475"/>
              <a:gd name="connsiteX938" fmla="*/ 2970178 w 4114898"/>
              <a:gd name="connsiteY938" fmla="*/ 4282213 h 5033475"/>
              <a:gd name="connsiteX939" fmla="*/ 2962817 w 4114898"/>
              <a:gd name="connsiteY939" fmla="*/ 4292437 h 5033475"/>
              <a:gd name="connsiteX940" fmla="*/ 2959707 w 4114898"/>
              <a:gd name="connsiteY940" fmla="*/ 4293163 h 5033475"/>
              <a:gd name="connsiteX941" fmla="*/ 2959626 w 4114898"/>
              <a:gd name="connsiteY941" fmla="*/ 4293630 h 5033475"/>
              <a:gd name="connsiteX942" fmla="*/ 2952226 w 4114898"/>
              <a:gd name="connsiteY942" fmla="*/ 4298238 h 5033475"/>
              <a:gd name="connsiteX943" fmla="*/ 2963634 w 4114898"/>
              <a:gd name="connsiteY943" fmla="*/ 4318202 h 5033475"/>
              <a:gd name="connsiteX944" fmla="*/ 2955045 w 4114898"/>
              <a:gd name="connsiteY944" fmla="*/ 4327201 h 5033475"/>
              <a:gd name="connsiteX945" fmla="*/ 2944003 w 4114898"/>
              <a:gd name="connsiteY945" fmla="*/ 4331289 h 5033475"/>
              <a:gd name="connsiteX946" fmla="*/ 2938277 w 4114898"/>
              <a:gd name="connsiteY946" fmla="*/ 4327609 h 5033475"/>
              <a:gd name="connsiteX947" fmla="*/ 2937460 w 4114898"/>
              <a:gd name="connsiteY947" fmla="*/ 4321475 h 5033475"/>
              <a:gd name="connsiteX948" fmla="*/ 2924372 w 4114898"/>
              <a:gd name="connsiteY948" fmla="*/ 4331289 h 5033475"/>
              <a:gd name="connsiteX949" fmla="*/ 2937460 w 4114898"/>
              <a:gd name="connsiteY949" fmla="*/ 4337833 h 5033475"/>
              <a:gd name="connsiteX950" fmla="*/ 2935824 w 4114898"/>
              <a:gd name="connsiteY950" fmla="*/ 4351330 h 5033475"/>
              <a:gd name="connsiteX951" fmla="*/ 2924372 w 4114898"/>
              <a:gd name="connsiteY951" fmla="*/ 4357464 h 5033475"/>
              <a:gd name="connsiteX952" fmla="*/ 2885110 w 4114898"/>
              <a:gd name="connsiteY952" fmla="*/ 4375460 h 5033475"/>
              <a:gd name="connsiteX953" fmla="*/ 2874681 w 4114898"/>
              <a:gd name="connsiteY953" fmla="*/ 4387831 h 5033475"/>
              <a:gd name="connsiteX954" fmla="*/ 2863478 w 4114898"/>
              <a:gd name="connsiteY954" fmla="*/ 4391144 h 5033475"/>
              <a:gd name="connsiteX955" fmla="*/ 2862696 w 4114898"/>
              <a:gd name="connsiteY955" fmla="*/ 4392195 h 5033475"/>
              <a:gd name="connsiteX956" fmla="*/ 2861213 w 4114898"/>
              <a:gd name="connsiteY956" fmla="*/ 4391814 h 5033475"/>
              <a:gd name="connsiteX957" fmla="*/ 2855663 w 4114898"/>
              <a:gd name="connsiteY957" fmla="*/ 4393455 h 5033475"/>
              <a:gd name="connsiteX958" fmla="*/ 2848687 w 4114898"/>
              <a:gd name="connsiteY958" fmla="*/ 4388593 h 5033475"/>
              <a:gd name="connsiteX959" fmla="*/ 2848381 w 4114898"/>
              <a:gd name="connsiteY959" fmla="*/ 4388514 h 5033475"/>
              <a:gd name="connsiteX960" fmla="*/ 2841684 w 4114898"/>
              <a:gd name="connsiteY960" fmla="*/ 4385049 h 5033475"/>
              <a:gd name="connsiteX961" fmla="*/ 2836032 w 4114898"/>
              <a:gd name="connsiteY961" fmla="*/ 4396726 h 5033475"/>
              <a:gd name="connsiteX962" fmla="*/ 2809857 w 4114898"/>
              <a:gd name="connsiteY962" fmla="*/ 4426174 h 5033475"/>
              <a:gd name="connsiteX963" fmla="*/ 2820081 w 4114898"/>
              <a:gd name="connsiteY963" fmla="*/ 4430672 h 5033475"/>
              <a:gd name="connsiteX964" fmla="*/ 2822944 w 4114898"/>
              <a:gd name="connsiteY964" fmla="*/ 4442532 h 5033475"/>
              <a:gd name="connsiteX965" fmla="*/ 2809857 w 4114898"/>
              <a:gd name="connsiteY965" fmla="*/ 4452348 h 5033475"/>
              <a:gd name="connsiteX966" fmla="*/ 2790226 w 4114898"/>
              <a:gd name="connsiteY966" fmla="*/ 4432717 h 5033475"/>
              <a:gd name="connsiteX967" fmla="*/ 2776731 w 4114898"/>
              <a:gd name="connsiteY967" fmla="*/ 4437216 h 5033475"/>
              <a:gd name="connsiteX968" fmla="*/ 2770595 w 4114898"/>
              <a:gd name="connsiteY968" fmla="*/ 4449075 h 5033475"/>
              <a:gd name="connsiteX969" fmla="*/ 2783682 w 4114898"/>
              <a:gd name="connsiteY969" fmla="*/ 4456029 h 5033475"/>
              <a:gd name="connsiteX970" fmla="*/ 2796770 w 4114898"/>
              <a:gd name="connsiteY970" fmla="*/ 4465436 h 5033475"/>
              <a:gd name="connsiteX971" fmla="*/ 2793089 w 4114898"/>
              <a:gd name="connsiteY971" fmla="*/ 4474842 h 5033475"/>
              <a:gd name="connsiteX972" fmla="*/ 2786955 w 4114898"/>
              <a:gd name="connsiteY972" fmla="*/ 4481794 h 5033475"/>
              <a:gd name="connsiteX973" fmla="*/ 2770187 w 4114898"/>
              <a:gd name="connsiteY973" fmla="*/ 4488337 h 5033475"/>
              <a:gd name="connsiteX974" fmla="*/ 2750964 w 4114898"/>
              <a:gd name="connsiteY974" fmla="*/ 4494881 h 5033475"/>
              <a:gd name="connsiteX975" fmla="*/ 2746905 w 4114898"/>
              <a:gd name="connsiteY975" fmla="*/ 4496911 h 5033475"/>
              <a:gd name="connsiteX976" fmla="*/ 2743275 w 4114898"/>
              <a:gd name="connsiteY976" fmla="*/ 4509981 h 5033475"/>
              <a:gd name="connsiteX977" fmla="*/ 2715465 w 4114898"/>
              <a:gd name="connsiteY977" fmla="*/ 4519796 h 5033475"/>
              <a:gd name="connsiteX978" fmla="*/ 2727590 w 4114898"/>
              <a:gd name="connsiteY978" fmla="*/ 4506568 h 5033475"/>
              <a:gd name="connsiteX979" fmla="*/ 2724789 w 4114898"/>
              <a:gd name="connsiteY979" fmla="*/ 4507968 h 5033475"/>
              <a:gd name="connsiteX980" fmla="*/ 2705158 w 4114898"/>
              <a:gd name="connsiteY980" fmla="*/ 4530872 h 5033475"/>
              <a:gd name="connsiteX981" fmla="*/ 2679393 w 4114898"/>
              <a:gd name="connsiteY981" fmla="*/ 4560318 h 5033475"/>
              <a:gd name="connsiteX982" fmla="*/ 2671039 w 4114898"/>
              <a:gd name="connsiteY982" fmla="*/ 4566047 h 5033475"/>
              <a:gd name="connsiteX983" fmla="*/ 2656572 w 4114898"/>
              <a:gd name="connsiteY983" fmla="*/ 4581962 h 5033475"/>
              <a:gd name="connsiteX984" fmla="*/ 2658568 w 4114898"/>
              <a:gd name="connsiteY984" fmla="*/ 4574599 h 5033475"/>
              <a:gd name="connsiteX985" fmla="*/ 2638564 w 4114898"/>
              <a:gd name="connsiteY985" fmla="*/ 4588316 h 5033475"/>
              <a:gd name="connsiteX986" fmla="*/ 2640211 w 4114898"/>
              <a:gd name="connsiteY986" fmla="*/ 4591776 h 5033475"/>
              <a:gd name="connsiteX987" fmla="*/ 2636123 w 4114898"/>
              <a:gd name="connsiteY987" fmla="*/ 4606091 h 5033475"/>
              <a:gd name="connsiteX988" fmla="*/ 2627124 w 4114898"/>
              <a:gd name="connsiteY988" fmla="*/ 4617951 h 5033475"/>
              <a:gd name="connsiteX989" fmla="*/ 2619552 w 4114898"/>
              <a:gd name="connsiteY989" fmla="*/ 4608486 h 5033475"/>
              <a:gd name="connsiteX990" fmla="*/ 2616820 w 4114898"/>
              <a:gd name="connsiteY990" fmla="*/ 4609397 h 5033475"/>
              <a:gd name="connsiteX991" fmla="*/ 2610276 w 4114898"/>
              <a:gd name="connsiteY991" fmla="*/ 4609397 h 5033475"/>
              <a:gd name="connsiteX992" fmla="*/ 2584101 w 4114898"/>
              <a:gd name="connsiteY992" fmla="*/ 4638842 h 5033475"/>
              <a:gd name="connsiteX993" fmla="*/ 2561197 w 4114898"/>
              <a:gd name="connsiteY993" fmla="*/ 4648659 h 5033475"/>
              <a:gd name="connsiteX994" fmla="*/ 2559154 w 4114898"/>
              <a:gd name="connsiteY994" fmla="*/ 4665017 h 5033475"/>
              <a:gd name="connsiteX995" fmla="*/ 2544839 w 4114898"/>
              <a:gd name="connsiteY995" fmla="*/ 4671560 h 5033475"/>
              <a:gd name="connsiteX996" fmla="*/ 2525208 w 4114898"/>
              <a:gd name="connsiteY996" fmla="*/ 4671560 h 5033475"/>
              <a:gd name="connsiteX997" fmla="*/ 2485946 w 4114898"/>
              <a:gd name="connsiteY997" fmla="*/ 4687921 h 5033475"/>
              <a:gd name="connsiteX998" fmla="*/ 2472859 w 4114898"/>
              <a:gd name="connsiteY998" fmla="*/ 4720639 h 5033475"/>
              <a:gd name="connsiteX999" fmla="*/ 2418464 w 4114898"/>
              <a:gd name="connsiteY999" fmla="*/ 4747631 h 5033475"/>
              <a:gd name="connsiteX1000" fmla="*/ 2374101 w 4114898"/>
              <a:gd name="connsiteY1000" fmla="*/ 4768461 h 5033475"/>
              <a:gd name="connsiteX1001" fmla="*/ 2370286 w 4114898"/>
              <a:gd name="connsiteY1001" fmla="*/ 4779908 h 5033475"/>
              <a:gd name="connsiteX1002" fmla="*/ 2355563 w 4114898"/>
              <a:gd name="connsiteY1002" fmla="*/ 4784816 h 5033475"/>
              <a:gd name="connsiteX1003" fmla="*/ 2349019 w 4114898"/>
              <a:gd name="connsiteY1003" fmla="*/ 4784816 h 5033475"/>
              <a:gd name="connsiteX1004" fmla="*/ 2322844 w 4114898"/>
              <a:gd name="connsiteY1004" fmla="*/ 4814261 h 5033475"/>
              <a:gd name="connsiteX1005" fmla="*/ 2299940 w 4114898"/>
              <a:gd name="connsiteY1005" fmla="*/ 4824078 h 5033475"/>
              <a:gd name="connsiteX1006" fmla="*/ 2297897 w 4114898"/>
              <a:gd name="connsiteY1006" fmla="*/ 4840436 h 5033475"/>
              <a:gd name="connsiteX1007" fmla="*/ 2283582 w 4114898"/>
              <a:gd name="connsiteY1007" fmla="*/ 4846979 h 5033475"/>
              <a:gd name="connsiteX1008" fmla="*/ 2263951 w 4114898"/>
              <a:gd name="connsiteY1008" fmla="*/ 4846979 h 5033475"/>
              <a:gd name="connsiteX1009" fmla="*/ 2224689 w 4114898"/>
              <a:gd name="connsiteY1009" fmla="*/ 4863340 h 5033475"/>
              <a:gd name="connsiteX1010" fmla="*/ 2211602 w 4114898"/>
              <a:gd name="connsiteY1010" fmla="*/ 4896058 h 5033475"/>
              <a:gd name="connsiteX1011" fmla="*/ 2157207 w 4114898"/>
              <a:gd name="connsiteY1011" fmla="*/ 4923050 h 5033475"/>
              <a:gd name="connsiteX1012" fmla="*/ 2110174 w 4114898"/>
              <a:gd name="connsiteY1012" fmla="*/ 4945134 h 5033475"/>
              <a:gd name="connsiteX1013" fmla="*/ 2074185 w 4114898"/>
              <a:gd name="connsiteY1013" fmla="*/ 4945134 h 5033475"/>
              <a:gd name="connsiteX1014" fmla="*/ 2100359 w 4114898"/>
              <a:gd name="connsiteY1014" fmla="*/ 4915689 h 5033475"/>
              <a:gd name="connsiteX1015" fmla="*/ 2101177 w 4114898"/>
              <a:gd name="connsiteY1015" fmla="*/ 4909553 h 5033475"/>
              <a:gd name="connsiteX1016" fmla="*/ 2106903 w 4114898"/>
              <a:gd name="connsiteY1016" fmla="*/ 4905872 h 5033475"/>
              <a:gd name="connsiteX1017" fmla="*/ 2117535 w 4114898"/>
              <a:gd name="connsiteY1017" fmla="*/ 4907508 h 5033475"/>
              <a:gd name="connsiteX1018" fmla="*/ 2123261 w 4114898"/>
              <a:gd name="connsiteY1018" fmla="*/ 4899329 h 5033475"/>
              <a:gd name="connsiteX1019" fmla="*/ 2136349 w 4114898"/>
              <a:gd name="connsiteY1019" fmla="*/ 4869883 h 5033475"/>
              <a:gd name="connsiteX1020" fmla="*/ 2163341 w 4114898"/>
              <a:gd name="connsiteY1020" fmla="*/ 4859657 h 5033475"/>
              <a:gd name="connsiteX1021" fmla="*/ 2185427 w 4114898"/>
              <a:gd name="connsiteY1021" fmla="*/ 4846979 h 5033475"/>
              <a:gd name="connsiteX1022" fmla="*/ 2182154 w 4114898"/>
              <a:gd name="connsiteY1022" fmla="*/ 4846979 h 5033475"/>
              <a:gd name="connsiteX1023" fmla="*/ 2162523 w 4114898"/>
              <a:gd name="connsiteY1023" fmla="*/ 4843709 h 5033475"/>
              <a:gd name="connsiteX1024" fmla="*/ 2145755 w 4114898"/>
              <a:gd name="connsiteY1024" fmla="*/ 4845344 h 5033475"/>
              <a:gd name="connsiteX1025" fmla="*/ 2136349 w 4114898"/>
              <a:gd name="connsiteY1025" fmla="*/ 4856796 h 5033475"/>
              <a:gd name="connsiteX1026" fmla="*/ 2079908 w 4114898"/>
              <a:gd name="connsiteY1026" fmla="*/ 4897283 h 5033475"/>
              <a:gd name="connsiteX1027" fmla="*/ 2028379 w 4114898"/>
              <a:gd name="connsiteY1027" fmla="*/ 4945134 h 5033475"/>
              <a:gd name="connsiteX1028" fmla="*/ 1962942 w 4114898"/>
              <a:gd name="connsiteY1028" fmla="*/ 4958222 h 5033475"/>
              <a:gd name="connsiteX1029" fmla="*/ 1915909 w 4114898"/>
              <a:gd name="connsiteY1029" fmla="*/ 4986442 h 5033475"/>
              <a:gd name="connsiteX1030" fmla="*/ 1851700 w 4114898"/>
              <a:gd name="connsiteY1030" fmla="*/ 4997484 h 5033475"/>
              <a:gd name="connsiteX1031" fmla="*/ 1843929 w 4114898"/>
              <a:gd name="connsiteY1031" fmla="*/ 4996666 h 5033475"/>
              <a:gd name="connsiteX1032" fmla="*/ 1838613 w 4114898"/>
              <a:gd name="connsiteY1032" fmla="*/ 4990940 h 5033475"/>
              <a:gd name="connsiteX1033" fmla="*/ 1864377 w 4114898"/>
              <a:gd name="connsiteY1033" fmla="*/ 4970491 h 5033475"/>
              <a:gd name="connsiteX1034" fmla="*/ 1897506 w 4114898"/>
              <a:gd name="connsiteY1034" fmla="*/ 4954951 h 5033475"/>
              <a:gd name="connsiteX1035" fmla="*/ 1936944 w 4114898"/>
              <a:gd name="connsiteY1035" fmla="*/ 4900343 h 5033475"/>
              <a:gd name="connsiteX1036" fmla="*/ 1910899 w 4114898"/>
              <a:gd name="connsiteY1036" fmla="*/ 4900343 h 5033475"/>
              <a:gd name="connsiteX1037" fmla="*/ 1937073 w 4114898"/>
              <a:gd name="connsiteY1037" fmla="*/ 4870898 h 5033475"/>
              <a:gd name="connsiteX1038" fmla="*/ 1937891 w 4114898"/>
              <a:gd name="connsiteY1038" fmla="*/ 4864762 h 5033475"/>
              <a:gd name="connsiteX1039" fmla="*/ 1943617 w 4114898"/>
              <a:gd name="connsiteY1039" fmla="*/ 4861081 h 5033475"/>
              <a:gd name="connsiteX1040" fmla="*/ 1954249 w 4114898"/>
              <a:gd name="connsiteY1040" fmla="*/ 4862717 h 5033475"/>
              <a:gd name="connsiteX1041" fmla="*/ 1959975 w 4114898"/>
              <a:gd name="connsiteY1041" fmla="*/ 4854538 h 5033475"/>
              <a:gd name="connsiteX1042" fmla="*/ 1973063 w 4114898"/>
              <a:gd name="connsiteY1042" fmla="*/ 4825092 h 5033475"/>
              <a:gd name="connsiteX1043" fmla="*/ 2000055 w 4114898"/>
              <a:gd name="connsiteY1043" fmla="*/ 4814866 h 5033475"/>
              <a:gd name="connsiteX1044" fmla="*/ 2022141 w 4114898"/>
              <a:gd name="connsiteY1044" fmla="*/ 4802188 h 5033475"/>
              <a:gd name="connsiteX1045" fmla="*/ 2018868 w 4114898"/>
              <a:gd name="connsiteY1045" fmla="*/ 4802188 h 5033475"/>
              <a:gd name="connsiteX1046" fmla="*/ 1999237 w 4114898"/>
              <a:gd name="connsiteY1046" fmla="*/ 4798918 h 5033475"/>
              <a:gd name="connsiteX1047" fmla="*/ 1982469 w 4114898"/>
              <a:gd name="connsiteY1047" fmla="*/ 4800553 h 5033475"/>
              <a:gd name="connsiteX1048" fmla="*/ 1973063 w 4114898"/>
              <a:gd name="connsiteY1048" fmla="*/ 4812005 h 5033475"/>
              <a:gd name="connsiteX1049" fmla="*/ 1916622 w 4114898"/>
              <a:gd name="connsiteY1049" fmla="*/ 4852492 h 5033475"/>
              <a:gd name="connsiteX1050" fmla="*/ 1865093 w 4114898"/>
              <a:gd name="connsiteY1050" fmla="*/ 4900343 h 5033475"/>
              <a:gd name="connsiteX1051" fmla="*/ 1799656 w 4114898"/>
              <a:gd name="connsiteY1051" fmla="*/ 4913431 h 5033475"/>
              <a:gd name="connsiteX1052" fmla="*/ 1752623 w 4114898"/>
              <a:gd name="connsiteY1052" fmla="*/ 4941651 h 5033475"/>
              <a:gd name="connsiteX1053" fmla="*/ 1715458 w 4114898"/>
              <a:gd name="connsiteY1053" fmla="*/ 4949780 h 5033475"/>
              <a:gd name="connsiteX1054" fmla="*/ 1700679 w 4114898"/>
              <a:gd name="connsiteY1054" fmla="*/ 4951372 h 5033475"/>
              <a:gd name="connsiteX1055" fmla="*/ 1694652 w 4114898"/>
              <a:gd name="connsiteY1055" fmla="*/ 4958222 h 5033475"/>
              <a:gd name="connsiteX1056" fmla="*/ 1667659 w 4114898"/>
              <a:gd name="connsiteY1056" fmla="*/ 4966401 h 5033475"/>
              <a:gd name="connsiteX1057" fmla="*/ 1645573 w 4114898"/>
              <a:gd name="connsiteY1057" fmla="*/ 4984396 h 5033475"/>
              <a:gd name="connsiteX1058" fmla="*/ 1626352 w 4114898"/>
              <a:gd name="connsiteY1058" fmla="*/ 4977853 h 5033475"/>
              <a:gd name="connsiteX1059" fmla="*/ 1609584 w 4114898"/>
              <a:gd name="connsiteY1059" fmla="*/ 4971309 h 5033475"/>
              <a:gd name="connsiteX1060" fmla="*/ 1622672 w 4114898"/>
              <a:gd name="connsiteY1060" fmla="*/ 4997484 h 5033475"/>
              <a:gd name="connsiteX1061" fmla="*/ 1580136 w 4114898"/>
              <a:gd name="connsiteY1061" fmla="*/ 5007300 h 5033475"/>
              <a:gd name="connsiteX1062" fmla="*/ 1537604 w 4114898"/>
              <a:gd name="connsiteY1062" fmla="*/ 5007300 h 5033475"/>
              <a:gd name="connsiteX1063" fmla="*/ 1527787 w 4114898"/>
              <a:gd name="connsiteY1063" fmla="*/ 5020388 h 5033475"/>
              <a:gd name="connsiteX1064" fmla="*/ 1501612 w 4114898"/>
              <a:gd name="connsiteY1064" fmla="*/ 5029384 h 5033475"/>
              <a:gd name="connsiteX1065" fmla="*/ 1475438 w 4114898"/>
              <a:gd name="connsiteY1065" fmla="*/ 5033475 h 5033475"/>
              <a:gd name="connsiteX1066" fmla="*/ 1466441 w 4114898"/>
              <a:gd name="connsiteY1066" fmla="*/ 5031020 h 5033475"/>
              <a:gd name="connsiteX1067" fmla="*/ 1462350 w 4114898"/>
              <a:gd name="connsiteY1067" fmla="*/ 5023658 h 5033475"/>
              <a:gd name="connsiteX1068" fmla="*/ 1512654 w 4114898"/>
              <a:gd name="connsiteY1068" fmla="*/ 5006481 h 5033475"/>
              <a:gd name="connsiteX1069" fmla="*/ 1560505 w 4114898"/>
              <a:gd name="connsiteY1069" fmla="*/ 4984396 h 5033475"/>
              <a:gd name="connsiteX1070" fmla="*/ 1576866 w 4114898"/>
              <a:gd name="connsiteY1070" fmla="*/ 4971309 h 5033475"/>
              <a:gd name="connsiteX1071" fmla="*/ 1583409 w 4114898"/>
              <a:gd name="connsiteY1071" fmla="*/ 4971309 h 5033475"/>
              <a:gd name="connsiteX1072" fmla="*/ 1599767 w 4114898"/>
              <a:gd name="connsiteY1072" fmla="*/ 4945134 h 5033475"/>
              <a:gd name="connsiteX1073" fmla="*/ 1656615 w 4114898"/>
              <a:gd name="connsiteY1073" fmla="*/ 4917324 h 5033475"/>
              <a:gd name="connsiteX1074" fmla="*/ 1701196 w 4114898"/>
              <a:gd name="connsiteY1074" fmla="*/ 4869883 h 5033475"/>
              <a:gd name="connsiteX1075" fmla="*/ 1726960 w 4114898"/>
              <a:gd name="connsiteY1075" fmla="*/ 4862112 h 5033475"/>
              <a:gd name="connsiteX1076" fmla="*/ 1734240 w 4114898"/>
              <a:gd name="connsiteY1076" fmla="*/ 4857386 h 5033475"/>
              <a:gd name="connsiteX1077" fmla="*/ 1727698 w 4114898"/>
              <a:gd name="connsiteY1077" fmla="*/ 4855601 h 5033475"/>
              <a:gd name="connsiteX1078" fmla="*/ 1723607 w 4114898"/>
              <a:gd name="connsiteY1078" fmla="*/ 4848239 h 5033475"/>
              <a:gd name="connsiteX1079" fmla="*/ 1773911 w 4114898"/>
              <a:gd name="connsiteY1079" fmla="*/ 4831062 h 5033475"/>
              <a:gd name="connsiteX1080" fmla="*/ 1774040 w 4114898"/>
              <a:gd name="connsiteY1080" fmla="*/ 4831002 h 5033475"/>
              <a:gd name="connsiteX1081" fmla="*/ 1777264 w 4114898"/>
              <a:gd name="connsiteY1081" fmla="*/ 4825713 h 5033475"/>
              <a:gd name="connsiteX1082" fmla="*/ 1805894 w 4114898"/>
              <a:gd name="connsiteY1082" fmla="*/ 4794630 h 5033475"/>
              <a:gd name="connsiteX1083" fmla="*/ 1825525 w 4114898"/>
              <a:gd name="connsiteY1083" fmla="*/ 4771728 h 5033475"/>
              <a:gd name="connsiteX1084" fmla="*/ 1828196 w 4114898"/>
              <a:gd name="connsiteY1084" fmla="*/ 4769715 h 5033475"/>
              <a:gd name="connsiteX1085" fmla="*/ 1812928 w 4114898"/>
              <a:gd name="connsiteY1085" fmla="*/ 4769715 h 5033475"/>
              <a:gd name="connsiteX1086" fmla="*/ 1836939 w 4114898"/>
              <a:gd name="connsiteY1086" fmla="*/ 4742705 h 5033475"/>
              <a:gd name="connsiteX1087" fmla="*/ 1812744 w 4114898"/>
              <a:gd name="connsiteY1087" fmla="*/ 4749839 h 5033475"/>
              <a:gd name="connsiteX1088" fmla="*/ 1806608 w 4114898"/>
              <a:gd name="connsiteY1088" fmla="*/ 4760063 h 5033475"/>
              <a:gd name="connsiteX1089" fmla="*/ 1793113 w 4114898"/>
              <a:gd name="connsiteY1089" fmla="*/ 4762926 h 5033475"/>
              <a:gd name="connsiteX1090" fmla="*/ 1786569 w 4114898"/>
              <a:gd name="connsiteY1090" fmla="*/ 4762926 h 5033475"/>
              <a:gd name="connsiteX1091" fmla="*/ 1770209 w 4114898"/>
              <a:gd name="connsiteY1091" fmla="*/ 4789101 h 5033475"/>
              <a:gd name="connsiteX1092" fmla="*/ 1626248 w 4114898"/>
              <a:gd name="connsiteY1092" fmla="*/ 4861081 h 5033475"/>
              <a:gd name="connsiteX1093" fmla="*/ 1612343 w 4114898"/>
              <a:gd name="connsiteY1093" fmla="*/ 4863944 h 5033475"/>
              <a:gd name="connsiteX1094" fmla="*/ 1603346 w 4114898"/>
              <a:gd name="connsiteY1094" fmla="*/ 4874169 h 5033475"/>
              <a:gd name="connsiteX1095" fmla="*/ 1587803 w 4114898"/>
              <a:gd name="connsiteY1095" fmla="*/ 4877032 h 5033475"/>
              <a:gd name="connsiteX1096" fmla="*/ 1577172 w 4114898"/>
              <a:gd name="connsiteY1096" fmla="*/ 4887256 h 5033475"/>
              <a:gd name="connsiteX1097" fmla="*/ 1563264 w 4114898"/>
              <a:gd name="connsiteY1097" fmla="*/ 4890119 h 5033475"/>
              <a:gd name="connsiteX1098" fmla="*/ 1554268 w 4114898"/>
              <a:gd name="connsiteY1098" fmla="*/ 4900343 h 5033475"/>
              <a:gd name="connsiteX1099" fmla="*/ 1540362 w 4114898"/>
              <a:gd name="connsiteY1099" fmla="*/ 4903206 h 5033475"/>
              <a:gd name="connsiteX1100" fmla="*/ 1531366 w 4114898"/>
              <a:gd name="connsiteY1100" fmla="*/ 4913431 h 5033475"/>
              <a:gd name="connsiteX1101" fmla="*/ 1504373 w 4114898"/>
              <a:gd name="connsiteY1101" fmla="*/ 4921610 h 5033475"/>
              <a:gd name="connsiteX1102" fmla="*/ 1482287 w 4114898"/>
              <a:gd name="connsiteY1102" fmla="*/ 4939605 h 5033475"/>
              <a:gd name="connsiteX1103" fmla="*/ 1463066 w 4114898"/>
              <a:gd name="connsiteY1103" fmla="*/ 4933062 h 5033475"/>
              <a:gd name="connsiteX1104" fmla="*/ 1446298 w 4114898"/>
              <a:gd name="connsiteY1104" fmla="*/ 4926518 h 5033475"/>
              <a:gd name="connsiteX1105" fmla="*/ 1459385 w 4114898"/>
              <a:gd name="connsiteY1105" fmla="*/ 4952693 h 5033475"/>
              <a:gd name="connsiteX1106" fmla="*/ 1416850 w 4114898"/>
              <a:gd name="connsiteY1106" fmla="*/ 4962509 h 5033475"/>
              <a:gd name="connsiteX1107" fmla="*/ 1374318 w 4114898"/>
              <a:gd name="connsiteY1107" fmla="*/ 4962509 h 5033475"/>
              <a:gd name="connsiteX1108" fmla="*/ 1364501 w 4114898"/>
              <a:gd name="connsiteY1108" fmla="*/ 4975597 h 5033475"/>
              <a:gd name="connsiteX1109" fmla="*/ 1338326 w 4114898"/>
              <a:gd name="connsiteY1109" fmla="*/ 4984593 h 5033475"/>
              <a:gd name="connsiteX1110" fmla="*/ 1312152 w 4114898"/>
              <a:gd name="connsiteY1110" fmla="*/ 4988684 h 5033475"/>
              <a:gd name="connsiteX1111" fmla="*/ 1303155 w 4114898"/>
              <a:gd name="connsiteY1111" fmla="*/ 4986229 h 5033475"/>
              <a:gd name="connsiteX1112" fmla="*/ 1299064 w 4114898"/>
              <a:gd name="connsiteY1112" fmla="*/ 4978867 h 5033475"/>
              <a:gd name="connsiteX1113" fmla="*/ 1349368 w 4114898"/>
              <a:gd name="connsiteY1113" fmla="*/ 4961690 h 5033475"/>
              <a:gd name="connsiteX1114" fmla="*/ 1397219 w 4114898"/>
              <a:gd name="connsiteY1114" fmla="*/ 4939605 h 5033475"/>
              <a:gd name="connsiteX1115" fmla="*/ 1413580 w 4114898"/>
              <a:gd name="connsiteY1115" fmla="*/ 4926518 h 5033475"/>
              <a:gd name="connsiteX1116" fmla="*/ 1420123 w 4114898"/>
              <a:gd name="connsiteY1116" fmla="*/ 4926518 h 5033475"/>
              <a:gd name="connsiteX1117" fmla="*/ 1436481 w 4114898"/>
              <a:gd name="connsiteY1117" fmla="*/ 4900343 h 5033475"/>
              <a:gd name="connsiteX1118" fmla="*/ 1493329 w 4114898"/>
              <a:gd name="connsiteY1118" fmla="*/ 4872533 h 5033475"/>
              <a:gd name="connsiteX1119" fmla="*/ 1537910 w 4114898"/>
              <a:gd name="connsiteY1119" fmla="*/ 4825092 h 5033475"/>
              <a:gd name="connsiteX1120" fmla="*/ 1563674 w 4114898"/>
              <a:gd name="connsiteY1120" fmla="*/ 4817321 h 5033475"/>
              <a:gd name="connsiteX1121" fmla="*/ 1586986 w 4114898"/>
              <a:gd name="connsiteY1121" fmla="*/ 4802188 h 5033475"/>
              <a:gd name="connsiteX1122" fmla="*/ 1588657 w 4114898"/>
              <a:gd name="connsiteY1122" fmla="*/ 4804056 h 5033475"/>
              <a:gd name="connsiteX1123" fmla="*/ 1603120 w 4114898"/>
              <a:gd name="connsiteY1123" fmla="*/ 4795072 h 5033475"/>
              <a:gd name="connsiteX1124" fmla="*/ 1606247 w 4114898"/>
              <a:gd name="connsiteY1124" fmla="*/ 4793606 h 5033475"/>
              <a:gd name="connsiteX1125" fmla="*/ 1613978 w 4114898"/>
              <a:gd name="connsiteY1125" fmla="*/ 4780922 h 5033475"/>
              <a:gd name="connsiteX1126" fmla="*/ 1642608 w 4114898"/>
              <a:gd name="connsiteY1126" fmla="*/ 4749839 h 5033475"/>
              <a:gd name="connsiteX1127" fmla="*/ 1662239 w 4114898"/>
              <a:gd name="connsiteY1127" fmla="*/ 4726937 h 5033475"/>
              <a:gd name="connsiteX1128" fmla="*/ 1690457 w 4114898"/>
              <a:gd name="connsiteY1128" fmla="*/ 4705669 h 5033475"/>
              <a:gd name="connsiteX1129" fmla="*/ 1711316 w 4114898"/>
              <a:gd name="connsiteY1129" fmla="*/ 4674588 h 5033475"/>
              <a:gd name="connsiteX1130" fmla="*/ 1724403 w 4114898"/>
              <a:gd name="connsiteY1130" fmla="*/ 4664771 h 5033475"/>
              <a:gd name="connsiteX1131" fmla="*/ 1730947 w 4114898"/>
              <a:gd name="connsiteY1131" fmla="*/ 4648413 h 5033475"/>
              <a:gd name="connsiteX1132" fmla="*/ 1780025 w 4114898"/>
              <a:gd name="connsiteY1132" fmla="*/ 4599334 h 5033475"/>
              <a:gd name="connsiteX1133" fmla="*/ 1812744 w 4114898"/>
              <a:gd name="connsiteY1133" fmla="*/ 4586247 h 5033475"/>
              <a:gd name="connsiteX1134" fmla="*/ 1827057 w 4114898"/>
              <a:gd name="connsiteY1134" fmla="*/ 4553939 h 5033475"/>
              <a:gd name="connsiteX1135" fmla="*/ 1847706 w 4114898"/>
              <a:gd name="connsiteY1135" fmla="*/ 4525498 h 5033475"/>
              <a:gd name="connsiteX1136" fmla="*/ 1848917 w 4114898"/>
              <a:gd name="connsiteY1136" fmla="*/ 4521056 h 5033475"/>
              <a:gd name="connsiteX1137" fmla="*/ 1826015 w 4114898"/>
              <a:gd name="connsiteY1137" fmla="*/ 4543960 h 5033475"/>
              <a:gd name="connsiteX1138" fmla="*/ 1792479 w 4114898"/>
              <a:gd name="connsiteY1138" fmla="*/ 4558683 h 5033475"/>
              <a:gd name="connsiteX1139" fmla="*/ 1763850 w 4114898"/>
              <a:gd name="connsiteY1139" fmla="*/ 4583222 h 5033475"/>
              <a:gd name="connsiteX1140" fmla="*/ 1746674 w 4114898"/>
              <a:gd name="connsiteY1140" fmla="*/ 4609804 h 5033475"/>
              <a:gd name="connsiteX1141" fmla="*/ 1714773 w 4114898"/>
              <a:gd name="connsiteY1141" fmla="*/ 4619211 h 5033475"/>
              <a:gd name="connsiteX1142" fmla="*/ 1708637 w 4114898"/>
              <a:gd name="connsiteY1142" fmla="*/ 4629435 h 5033475"/>
              <a:gd name="connsiteX1143" fmla="*/ 1695142 w 4114898"/>
              <a:gd name="connsiteY1143" fmla="*/ 4632298 h 5033475"/>
              <a:gd name="connsiteX1144" fmla="*/ 1688598 w 4114898"/>
              <a:gd name="connsiteY1144" fmla="*/ 4632298 h 5033475"/>
              <a:gd name="connsiteX1145" fmla="*/ 1672238 w 4114898"/>
              <a:gd name="connsiteY1145" fmla="*/ 4658473 h 5033475"/>
              <a:gd name="connsiteX1146" fmla="*/ 1528277 w 4114898"/>
              <a:gd name="connsiteY1146" fmla="*/ 4730453 h 5033475"/>
              <a:gd name="connsiteX1147" fmla="*/ 1514372 w 4114898"/>
              <a:gd name="connsiteY1147" fmla="*/ 4733316 h 5033475"/>
              <a:gd name="connsiteX1148" fmla="*/ 1505375 w 4114898"/>
              <a:gd name="connsiteY1148" fmla="*/ 4743541 h 5033475"/>
              <a:gd name="connsiteX1149" fmla="*/ 1489832 w 4114898"/>
              <a:gd name="connsiteY1149" fmla="*/ 4746404 h 5033475"/>
              <a:gd name="connsiteX1150" fmla="*/ 1479200 w 4114898"/>
              <a:gd name="connsiteY1150" fmla="*/ 4756628 h 5033475"/>
              <a:gd name="connsiteX1151" fmla="*/ 1465293 w 4114898"/>
              <a:gd name="connsiteY1151" fmla="*/ 4759491 h 5033475"/>
              <a:gd name="connsiteX1152" fmla="*/ 1456297 w 4114898"/>
              <a:gd name="connsiteY1152" fmla="*/ 4769715 h 5033475"/>
              <a:gd name="connsiteX1153" fmla="*/ 1442391 w 4114898"/>
              <a:gd name="connsiteY1153" fmla="*/ 4772578 h 5033475"/>
              <a:gd name="connsiteX1154" fmla="*/ 1433395 w 4114898"/>
              <a:gd name="connsiteY1154" fmla="*/ 4782803 h 5033475"/>
              <a:gd name="connsiteX1155" fmla="*/ 1406402 w 4114898"/>
              <a:gd name="connsiteY1155" fmla="*/ 4790982 h 5033475"/>
              <a:gd name="connsiteX1156" fmla="*/ 1384316 w 4114898"/>
              <a:gd name="connsiteY1156" fmla="*/ 4808977 h 5033475"/>
              <a:gd name="connsiteX1157" fmla="*/ 1365095 w 4114898"/>
              <a:gd name="connsiteY1157" fmla="*/ 4802434 h 5033475"/>
              <a:gd name="connsiteX1158" fmla="*/ 1348327 w 4114898"/>
              <a:gd name="connsiteY1158" fmla="*/ 4795890 h 5033475"/>
              <a:gd name="connsiteX1159" fmla="*/ 1361414 w 4114898"/>
              <a:gd name="connsiteY1159" fmla="*/ 4822065 h 5033475"/>
              <a:gd name="connsiteX1160" fmla="*/ 1318879 w 4114898"/>
              <a:gd name="connsiteY1160" fmla="*/ 4831881 h 5033475"/>
              <a:gd name="connsiteX1161" fmla="*/ 1276347 w 4114898"/>
              <a:gd name="connsiteY1161" fmla="*/ 4831881 h 5033475"/>
              <a:gd name="connsiteX1162" fmla="*/ 1266530 w 4114898"/>
              <a:gd name="connsiteY1162" fmla="*/ 4844969 h 5033475"/>
              <a:gd name="connsiteX1163" fmla="*/ 1240355 w 4114898"/>
              <a:gd name="connsiteY1163" fmla="*/ 4853965 h 5033475"/>
              <a:gd name="connsiteX1164" fmla="*/ 1214181 w 4114898"/>
              <a:gd name="connsiteY1164" fmla="*/ 4858056 h 5033475"/>
              <a:gd name="connsiteX1165" fmla="*/ 1205184 w 4114898"/>
              <a:gd name="connsiteY1165" fmla="*/ 4855601 h 5033475"/>
              <a:gd name="connsiteX1166" fmla="*/ 1201093 w 4114898"/>
              <a:gd name="connsiteY1166" fmla="*/ 4848239 h 5033475"/>
              <a:gd name="connsiteX1167" fmla="*/ 1251398 w 4114898"/>
              <a:gd name="connsiteY1167" fmla="*/ 4831062 h 5033475"/>
              <a:gd name="connsiteX1168" fmla="*/ 1299248 w 4114898"/>
              <a:gd name="connsiteY1168" fmla="*/ 4808977 h 5033475"/>
              <a:gd name="connsiteX1169" fmla="*/ 1315609 w 4114898"/>
              <a:gd name="connsiteY1169" fmla="*/ 4795890 h 5033475"/>
              <a:gd name="connsiteX1170" fmla="*/ 1322152 w 4114898"/>
              <a:gd name="connsiteY1170" fmla="*/ 4795890 h 5033475"/>
              <a:gd name="connsiteX1171" fmla="*/ 1338511 w 4114898"/>
              <a:gd name="connsiteY1171" fmla="*/ 4769715 h 5033475"/>
              <a:gd name="connsiteX1172" fmla="*/ 1395358 w 4114898"/>
              <a:gd name="connsiteY1172" fmla="*/ 4741905 h 5033475"/>
              <a:gd name="connsiteX1173" fmla="*/ 1439939 w 4114898"/>
              <a:gd name="connsiteY1173" fmla="*/ 4694464 h 5033475"/>
              <a:gd name="connsiteX1174" fmla="*/ 1465703 w 4114898"/>
              <a:gd name="connsiteY1174" fmla="*/ 4686693 h 5033475"/>
              <a:gd name="connsiteX1175" fmla="*/ 1489015 w 4114898"/>
              <a:gd name="connsiteY1175" fmla="*/ 4671560 h 5033475"/>
              <a:gd name="connsiteX1176" fmla="*/ 1495969 w 4114898"/>
              <a:gd name="connsiteY1176" fmla="*/ 4679332 h 5033475"/>
              <a:gd name="connsiteX1177" fmla="*/ 1505375 w 4114898"/>
              <a:gd name="connsiteY1177" fmla="*/ 4684648 h 5033475"/>
              <a:gd name="connsiteX1178" fmla="*/ 1511099 w 4114898"/>
              <a:gd name="connsiteY1178" fmla="*/ 4679332 h 5033475"/>
              <a:gd name="connsiteX1179" fmla="*/ 1511919 w 4114898"/>
              <a:gd name="connsiteY1179" fmla="*/ 4671560 h 5033475"/>
              <a:gd name="connsiteX1180" fmla="*/ 1516007 w 4114898"/>
              <a:gd name="connsiteY1180" fmla="*/ 4650294 h 5033475"/>
              <a:gd name="connsiteX1181" fmla="*/ 1544637 w 4114898"/>
              <a:gd name="connsiteY1181" fmla="*/ 4619211 h 5033475"/>
              <a:gd name="connsiteX1182" fmla="*/ 1564268 w 4114898"/>
              <a:gd name="connsiteY1182" fmla="*/ 4596309 h 5033475"/>
              <a:gd name="connsiteX1183" fmla="*/ 1592486 w 4114898"/>
              <a:gd name="connsiteY1183" fmla="*/ 4575041 h 5033475"/>
              <a:gd name="connsiteX1184" fmla="*/ 1613345 w 4114898"/>
              <a:gd name="connsiteY1184" fmla="*/ 4543960 h 5033475"/>
              <a:gd name="connsiteX1185" fmla="*/ 1626432 w 4114898"/>
              <a:gd name="connsiteY1185" fmla="*/ 4534143 h 5033475"/>
              <a:gd name="connsiteX1186" fmla="*/ 1632976 w 4114898"/>
              <a:gd name="connsiteY1186" fmla="*/ 4517785 h 5033475"/>
              <a:gd name="connsiteX1187" fmla="*/ 1643328 w 4114898"/>
              <a:gd name="connsiteY1187" fmla="*/ 4507434 h 5033475"/>
              <a:gd name="connsiteX1188" fmla="*/ 1598374 w 4114898"/>
              <a:gd name="connsiteY1188" fmla="*/ 4529740 h 5033475"/>
              <a:gd name="connsiteX1189" fmla="*/ 1551341 w 4114898"/>
              <a:gd name="connsiteY1189" fmla="*/ 4551824 h 5033475"/>
              <a:gd name="connsiteX1190" fmla="*/ 1515352 w 4114898"/>
              <a:gd name="connsiteY1190" fmla="*/ 4551824 h 5033475"/>
              <a:gd name="connsiteX1191" fmla="*/ 1541527 w 4114898"/>
              <a:gd name="connsiteY1191" fmla="*/ 4522379 h 5033475"/>
              <a:gd name="connsiteX1192" fmla="*/ 1542345 w 4114898"/>
              <a:gd name="connsiteY1192" fmla="*/ 4516243 h 5033475"/>
              <a:gd name="connsiteX1193" fmla="*/ 1548070 w 4114898"/>
              <a:gd name="connsiteY1193" fmla="*/ 4512562 h 5033475"/>
              <a:gd name="connsiteX1194" fmla="*/ 1558703 w 4114898"/>
              <a:gd name="connsiteY1194" fmla="*/ 4514198 h 5033475"/>
              <a:gd name="connsiteX1195" fmla="*/ 1564429 w 4114898"/>
              <a:gd name="connsiteY1195" fmla="*/ 4506019 h 5033475"/>
              <a:gd name="connsiteX1196" fmla="*/ 1577516 w 4114898"/>
              <a:gd name="connsiteY1196" fmla="*/ 4476573 h 5033475"/>
              <a:gd name="connsiteX1197" fmla="*/ 1604508 w 4114898"/>
              <a:gd name="connsiteY1197" fmla="*/ 4466347 h 5033475"/>
              <a:gd name="connsiteX1198" fmla="*/ 1626595 w 4114898"/>
              <a:gd name="connsiteY1198" fmla="*/ 4453669 h 5033475"/>
              <a:gd name="connsiteX1199" fmla="*/ 1623321 w 4114898"/>
              <a:gd name="connsiteY1199" fmla="*/ 4453669 h 5033475"/>
              <a:gd name="connsiteX1200" fmla="*/ 1603691 w 4114898"/>
              <a:gd name="connsiteY1200" fmla="*/ 4450399 h 5033475"/>
              <a:gd name="connsiteX1201" fmla="*/ 1586923 w 4114898"/>
              <a:gd name="connsiteY1201" fmla="*/ 4452034 h 5033475"/>
              <a:gd name="connsiteX1202" fmla="*/ 1577516 w 4114898"/>
              <a:gd name="connsiteY1202" fmla="*/ 4463486 h 5033475"/>
              <a:gd name="connsiteX1203" fmla="*/ 1521076 w 4114898"/>
              <a:gd name="connsiteY1203" fmla="*/ 4503973 h 5033475"/>
              <a:gd name="connsiteX1204" fmla="*/ 1469546 w 4114898"/>
              <a:gd name="connsiteY1204" fmla="*/ 4551824 h 5033475"/>
              <a:gd name="connsiteX1205" fmla="*/ 1404110 w 4114898"/>
              <a:gd name="connsiteY1205" fmla="*/ 4564912 h 5033475"/>
              <a:gd name="connsiteX1206" fmla="*/ 1357076 w 4114898"/>
              <a:gd name="connsiteY1206" fmla="*/ 4593132 h 5033475"/>
              <a:gd name="connsiteX1207" fmla="*/ 1292867 w 4114898"/>
              <a:gd name="connsiteY1207" fmla="*/ 4604174 h 5033475"/>
              <a:gd name="connsiteX1208" fmla="*/ 1285096 w 4114898"/>
              <a:gd name="connsiteY1208" fmla="*/ 4603356 h 5033475"/>
              <a:gd name="connsiteX1209" fmla="*/ 1279780 w 4114898"/>
              <a:gd name="connsiteY1209" fmla="*/ 4597630 h 5033475"/>
              <a:gd name="connsiteX1210" fmla="*/ 1305545 w 4114898"/>
              <a:gd name="connsiteY1210" fmla="*/ 4577181 h 5033475"/>
              <a:gd name="connsiteX1211" fmla="*/ 1338673 w 4114898"/>
              <a:gd name="connsiteY1211" fmla="*/ 4561641 h 5033475"/>
              <a:gd name="connsiteX1212" fmla="*/ 1378111 w 4114898"/>
              <a:gd name="connsiteY1212" fmla="*/ 4507033 h 5033475"/>
              <a:gd name="connsiteX1213" fmla="*/ 1352066 w 4114898"/>
              <a:gd name="connsiteY1213" fmla="*/ 4507033 h 5033475"/>
              <a:gd name="connsiteX1214" fmla="*/ 1378241 w 4114898"/>
              <a:gd name="connsiteY1214" fmla="*/ 4477588 h 5033475"/>
              <a:gd name="connsiteX1215" fmla="*/ 1379059 w 4114898"/>
              <a:gd name="connsiteY1215" fmla="*/ 4471452 h 5033475"/>
              <a:gd name="connsiteX1216" fmla="*/ 1384785 w 4114898"/>
              <a:gd name="connsiteY1216" fmla="*/ 4467771 h 5033475"/>
              <a:gd name="connsiteX1217" fmla="*/ 1395417 w 4114898"/>
              <a:gd name="connsiteY1217" fmla="*/ 4469407 h 5033475"/>
              <a:gd name="connsiteX1218" fmla="*/ 1401143 w 4114898"/>
              <a:gd name="connsiteY1218" fmla="*/ 4461228 h 5033475"/>
              <a:gd name="connsiteX1219" fmla="*/ 1405534 w 4114898"/>
              <a:gd name="connsiteY1219" fmla="*/ 4451348 h 5033475"/>
              <a:gd name="connsiteX1220" fmla="*/ 1399941 w 4114898"/>
              <a:gd name="connsiteY1220" fmla="*/ 4451950 h 5033475"/>
              <a:gd name="connsiteX1221" fmla="*/ 1392170 w 4114898"/>
              <a:gd name="connsiteY1221" fmla="*/ 4451132 h 5033475"/>
              <a:gd name="connsiteX1222" fmla="*/ 1386854 w 4114898"/>
              <a:gd name="connsiteY1222" fmla="*/ 4445406 h 5033475"/>
              <a:gd name="connsiteX1223" fmla="*/ 1412618 w 4114898"/>
              <a:gd name="connsiteY1223" fmla="*/ 4424957 h 5033475"/>
              <a:gd name="connsiteX1224" fmla="*/ 1445747 w 4114898"/>
              <a:gd name="connsiteY1224" fmla="*/ 4409417 h 5033475"/>
              <a:gd name="connsiteX1225" fmla="*/ 1447629 w 4114898"/>
              <a:gd name="connsiteY1225" fmla="*/ 4406811 h 5033475"/>
              <a:gd name="connsiteX1226" fmla="*/ 1440405 w 4114898"/>
              <a:gd name="connsiteY1226" fmla="*/ 4405608 h 5033475"/>
              <a:gd name="connsiteX1227" fmla="*/ 1423637 w 4114898"/>
              <a:gd name="connsiteY1227" fmla="*/ 4407243 h 5033475"/>
              <a:gd name="connsiteX1228" fmla="*/ 1414230 w 4114898"/>
              <a:gd name="connsiteY1228" fmla="*/ 4418695 h 5033475"/>
              <a:gd name="connsiteX1229" fmla="*/ 1357790 w 4114898"/>
              <a:gd name="connsiteY1229" fmla="*/ 4459182 h 5033475"/>
              <a:gd name="connsiteX1230" fmla="*/ 1306261 w 4114898"/>
              <a:gd name="connsiteY1230" fmla="*/ 4507033 h 5033475"/>
              <a:gd name="connsiteX1231" fmla="*/ 1240824 w 4114898"/>
              <a:gd name="connsiteY1231" fmla="*/ 4520121 h 5033475"/>
              <a:gd name="connsiteX1232" fmla="*/ 1193790 w 4114898"/>
              <a:gd name="connsiteY1232" fmla="*/ 4548341 h 5033475"/>
              <a:gd name="connsiteX1233" fmla="*/ 1156625 w 4114898"/>
              <a:gd name="connsiteY1233" fmla="*/ 4556470 h 5033475"/>
              <a:gd name="connsiteX1234" fmla="*/ 1141846 w 4114898"/>
              <a:gd name="connsiteY1234" fmla="*/ 4558062 h 5033475"/>
              <a:gd name="connsiteX1235" fmla="*/ 1135819 w 4114898"/>
              <a:gd name="connsiteY1235" fmla="*/ 4564912 h 5033475"/>
              <a:gd name="connsiteX1236" fmla="*/ 1108827 w 4114898"/>
              <a:gd name="connsiteY1236" fmla="*/ 4573091 h 5033475"/>
              <a:gd name="connsiteX1237" fmla="*/ 1086740 w 4114898"/>
              <a:gd name="connsiteY1237" fmla="*/ 4591086 h 5033475"/>
              <a:gd name="connsiteX1238" fmla="*/ 1067519 w 4114898"/>
              <a:gd name="connsiteY1238" fmla="*/ 4584543 h 5033475"/>
              <a:gd name="connsiteX1239" fmla="*/ 1050751 w 4114898"/>
              <a:gd name="connsiteY1239" fmla="*/ 4577999 h 5033475"/>
              <a:gd name="connsiteX1240" fmla="*/ 1063839 w 4114898"/>
              <a:gd name="connsiteY1240" fmla="*/ 4604174 h 5033475"/>
              <a:gd name="connsiteX1241" fmla="*/ 1021304 w 4114898"/>
              <a:gd name="connsiteY1241" fmla="*/ 4613990 h 5033475"/>
              <a:gd name="connsiteX1242" fmla="*/ 978771 w 4114898"/>
              <a:gd name="connsiteY1242" fmla="*/ 4613990 h 5033475"/>
              <a:gd name="connsiteX1243" fmla="*/ 968954 w 4114898"/>
              <a:gd name="connsiteY1243" fmla="*/ 4627078 h 5033475"/>
              <a:gd name="connsiteX1244" fmla="*/ 942780 w 4114898"/>
              <a:gd name="connsiteY1244" fmla="*/ 4636074 h 5033475"/>
              <a:gd name="connsiteX1245" fmla="*/ 916605 w 4114898"/>
              <a:gd name="connsiteY1245" fmla="*/ 4640165 h 5033475"/>
              <a:gd name="connsiteX1246" fmla="*/ 907608 w 4114898"/>
              <a:gd name="connsiteY1246" fmla="*/ 4637710 h 5033475"/>
              <a:gd name="connsiteX1247" fmla="*/ 903517 w 4114898"/>
              <a:gd name="connsiteY1247" fmla="*/ 4630348 h 5033475"/>
              <a:gd name="connsiteX1248" fmla="*/ 953822 w 4114898"/>
              <a:gd name="connsiteY1248" fmla="*/ 4613171 h 5033475"/>
              <a:gd name="connsiteX1249" fmla="*/ 1001673 w 4114898"/>
              <a:gd name="connsiteY1249" fmla="*/ 4591086 h 5033475"/>
              <a:gd name="connsiteX1250" fmla="*/ 1018033 w 4114898"/>
              <a:gd name="connsiteY1250" fmla="*/ 4577999 h 5033475"/>
              <a:gd name="connsiteX1251" fmla="*/ 1024577 w 4114898"/>
              <a:gd name="connsiteY1251" fmla="*/ 4577999 h 5033475"/>
              <a:gd name="connsiteX1252" fmla="*/ 1040934 w 4114898"/>
              <a:gd name="connsiteY1252" fmla="*/ 4551824 h 5033475"/>
              <a:gd name="connsiteX1253" fmla="*/ 1097783 w 4114898"/>
              <a:gd name="connsiteY1253" fmla="*/ 4524014 h 5033475"/>
              <a:gd name="connsiteX1254" fmla="*/ 1142363 w 4114898"/>
              <a:gd name="connsiteY1254" fmla="*/ 4476573 h 5033475"/>
              <a:gd name="connsiteX1255" fmla="*/ 1168128 w 4114898"/>
              <a:gd name="connsiteY1255" fmla="*/ 4468802 h 5033475"/>
              <a:gd name="connsiteX1256" fmla="*/ 1175407 w 4114898"/>
              <a:gd name="connsiteY1256" fmla="*/ 4464076 h 5033475"/>
              <a:gd name="connsiteX1257" fmla="*/ 1168865 w 4114898"/>
              <a:gd name="connsiteY1257" fmla="*/ 4462291 h 5033475"/>
              <a:gd name="connsiteX1258" fmla="*/ 1164774 w 4114898"/>
              <a:gd name="connsiteY1258" fmla="*/ 4454929 h 5033475"/>
              <a:gd name="connsiteX1259" fmla="*/ 1215079 w 4114898"/>
              <a:gd name="connsiteY1259" fmla="*/ 4437752 h 5033475"/>
              <a:gd name="connsiteX1260" fmla="*/ 1215208 w 4114898"/>
              <a:gd name="connsiteY1260" fmla="*/ 4437692 h 5033475"/>
              <a:gd name="connsiteX1261" fmla="*/ 1218432 w 4114898"/>
              <a:gd name="connsiteY1261" fmla="*/ 4432403 h 5033475"/>
              <a:gd name="connsiteX1262" fmla="*/ 1234151 w 4114898"/>
              <a:gd name="connsiteY1262" fmla="*/ 4415337 h 5033475"/>
              <a:gd name="connsiteX1263" fmla="*/ 1215901 w 4114898"/>
              <a:gd name="connsiteY1263" fmla="*/ 4420867 h 5033475"/>
              <a:gd name="connsiteX1264" fmla="*/ 1193814 w 4114898"/>
              <a:gd name="connsiteY1264" fmla="*/ 4438862 h 5033475"/>
              <a:gd name="connsiteX1265" fmla="*/ 1174593 w 4114898"/>
              <a:gd name="connsiteY1265" fmla="*/ 4432319 h 5033475"/>
              <a:gd name="connsiteX1266" fmla="*/ 1157825 w 4114898"/>
              <a:gd name="connsiteY1266" fmla="*/ 4425775 h 5033475"/>
              <a:gd name="connsiteX1267" fmla="*/ 1170913 w 4114898"/>
              <a:gd name="connsiteY1267" fmla="*/ 4451950 h 5033475"/>
              <a:gd name="connsiteX1268" fmla="*/ 1128378 w 4114898"/>
              <a:gd name="connsiteY1268" fmla="*/ 4461766 h 5033475"/>
              <a:gd name="connsiteX1269" fmla="*/ 1085845 w 4114898"/>
              <a:gd name="connsiteY1269" fmla="*/ 4461766 h 5033475"/>
              <a:gd name="connsiteX1270" fmla="*/ 1076028 w 4114898"/>
              <a:gd name="connsiteY1270" fmla="*/ 4474854 h 5033475"/>
              <a:gd name="connsiteX1271" fmla="*/ 1049853 w 4114898"/>
              <a:gd name="connsiteY1271" fmla="*/ 4483850 h 5033475"/>
              <a:gd name="connsiteX1272" fmla="*/ 1024759 w 4114898"/>
              <a:gd name="connsiteY1272" fmla="*/ 4487772 h 5033475"/>
              <a:gd name="connsiteX1273" fmla="*/ 1018339 w 4114898"/>
              <a:gd name="connsiteY1273" fmla="*/ 4493946 h 5033475"/>
              <a:gd name="connsiteX1274" fmla="*/ 1004432 w 4114898"/>
              <a:gd name="connsiteY1274" fmla="*/ 4496809 h 5033475"/>
              <a:gd name="connsiteX1275" fmla="*/ 995435 w 4114898"/>
              <a:gd name="connsiteY1275" fmla="*/ 4507033 h 5033475"/>
              <a:gd name="connsiteX1276" fmla="*/ 981530 w 4114898"/>
              <a:gd name="connsiteY1276" fmla="*/ 4509896 h 5033475"/>
              <a:gd name="connsiteX1277" fmla="*/ 972533 w 4114898"/>
              <a:gd name="connsiteY1277" fmla="*/ 4520121 h 5033475"/>
              <a:gd name="connsiteX1278" fmla="*/ 945541 w 4114898"/>
              <a:gd name="connsiteY1278" fmla="*/ 4528300 h 5033475"/>
              <a:gd name="connsiteX1279" fmla="*/ 923455 w 4114898"/>
              <a:gd name="connsiteY1279" fmla="*/ 4546295 h 5033475"/>
              <a:gd name="connsiteX1280" fmla="*/ 904234 w 4114898"/>
              <a:gd name="connsiteY1280" fmla="*/ 4539752 h 5033475"/>
              <a:gd name="connsiteX1281" fmla="*/ 887465 w 4114898"/>
              <a:gd name="connsiteY1281" fmla="*/ 4533208 h 5033475"/>
              <a:gd name="connsiteX1282" fmla="*/ 900553 w 4114898"/>
              <a:gd name="connsiteY1282" fmla="*/ 4559383 h 5033475"/>
              <a:gd name="connsiteX1283" fmla="*/ 858018 w 4114898"/>
              <a:gd name="connsiteY1283" fmla="*/ 4569199 h 5033475"/>
              <a:gd name="connsiteX1284" fmla="*/ 815485 w 4114898"/>
              <a:gd name="connsiteY1284" fmla="*/ 4569199 h 5033475"/>
              <a:gd name="connsiteX1285" fmla="*/ 805669 w 4114898"/>
              <a:gd name="connsiteY1285" fmla="*/ 4582287 h 5033475"/>
              <a:gd name="connsiteX1286" fmla="*/ 779494 w 4114898"/>
              <a:gd name="connsiteY1286" fmla="*/ 4591283 h 5033475"/>
              <a:gd name="connsiteX1287" fmla="*/ 753319 w 4114898"/>
              <a:gd name="connsiteY1287" fmla="*/ 4595374 h 5033475"/>
              <a:gd name="connsiteX1288" fmla="*/ 744322 w 4114898"/>
              <a:gd name="connsiteY1288" fmla="*/ 4592919 h 5033475"/>
              <a:gd name="connsiteX1289" fmla="*/ 740232 w 4114898"/>
              <a:gd name="connsiteY1289" fmla="*/ 4585557 h 5033475"/>
              <a:gd name="connsiteX1290" fmla="*/ 790536 w 4114898"/>
              <a:gd name="connsiteY1290" fmla="*/ 4568380 h 5033475"/>
              <a:gd name="connsiteX1291" fmla="*/ 838387 w 4114898"/>
              <a:gd name="connsiteY1291" fmla="*/ 4546295 h 5033475"/>
              <a:gd name="connsiteX1292" fmla="*/ 854747 w 4114898"/>
              <a:gd name="connsiteY1292" fmla="*/ 4533208 h 5033475"/>
              <a:gd name="connsiteX1293" fmla="*/ 861291 w 4114898"/>
              <a:gd name="connsiteY1293" fmla="*/ 4533208 h 5033475"/>
              <a:gd name="connsiteX1294" fmla="*/ 877649 w 4114898"/>
              <a:gd name="connsiteY1294" fmla="*/ 4507033 h 5033475"/>
              <a:gd name="connsiteX1295" fmla="*/ 934496 w 4114898"/>
              <a:gd name="connsiteY1295" fmla="*/ 4479223 h 5033475"/>
              <a:gd name="connsiteX1296" fmla="*/ 979077 w 4114898"/>
              <a:gd name="connsiteY1296" fmla="*/ 4431782 h 5033475"/>
              <a:gd name="connsiteX1297" fmla="*/ 1004842 w 4114898"/>
              <a:gd name="connsiteY1297" fmla="*/ 4424011 h 5033475"/>
              <a:gd name="connsiteX1298" fmla="*/ 1028153 w 4114898"/>
              <a:gd name="connsiteY1298" fmla="*/ 4408878 h 5033475"/>
              <a:gd name="connsiteX1299" fmla="*/ 1029824 w 4114898"/>
              <a:gd name="connsiteY1299" fmla="*/ 4410746 h 5033475"/>
              <a:gd name="connsiteX1300" fmla="*/ 1044288 w 4114898"/>
              <a:gd name="connsiteY1300" fmla="*/ 4401762 h 5033475"/>
              <a:gd name="connsiteX1301" fmla="*/ 1047414 w 4114898"/>
              <a:gd name="connsiteY1301" fmla="*/ 4400296 h 5033475"/>
              <a:gd name="connsiteX1302" fmla="*/ 1055146 w 4114898"/>
              <a:gd name="connsiteY1302" fmla="*/ 4387612 h 5033475"/>
              <a:gd name="connsiteX1303" fmla="*/ 1083776 w 4114898"/>
              <a:gd name="connsiteY1303" fmla="*/ 4356529 h 5033475"/>
              <a:gd name="connsiteX1304" fmla="*/ 1103407 w 4114898"/>
              <a:gd name="connsiteY1304" fmla="*/ 4333627 h 5033475"/>
              <a:gd name="connsiteX1305" fmla="*/ 1131624 w 4114898"/>
              <a:gd name="connsiteY1305" fmla="*/ 4312359 h 5033475"/>
              <a:gd name="connsiteX1306" fmla="*/ 1149586 w 4114898"/>
              <a:gd name="connsiteY1306" fmla="*/ 4285594 h 5033475"/>
              <a:gd name="connsiteX1307" fmla="*/ 1134258 w 4114898"/>
              <a:gd name="connsiteY1307" fmla="*/ 4290239 h 5033475"/>
              <a:gd name="connsiteX1308" fmla="*/ 1112171 w 4114898"/>
              <a:gd name="connsiteY1308" fmla="*/ 4308234 h 5033475"/>
              <a:gd name="connsiteX1309" fmla="*/ 1092950 w 4114898"/>
              <a:gd name="connsiteY1309" fmla="*/ 4301691 h 5033475"/>
              <a:gd name="connsiteX1310" fmla="*/ 1076182 w 4114898"/>
              <a:gd name="connsiteY1310" fmla="*/ 4295147 h 5033475"/>
              <a:gd name="connsiteX1311" fmla="*/ 1089270 w 4114898"/>
              <a:gd name="connsiteY1311" fmla="*/ 4321322 h 5033475"/>
              <a:gd name="connsiteX1312" fmla="*/ 1046735 w 4114898"/>
              <a:gd name="connsiteY1312" fmla="*/ 4331138 h 5033475"/>
              <a:gd name="connsiteX1313" fmla="*/ 1004202 w 4114898"/>
              <a:gd name="connsiteY1313" fmla="*/ 4331138 h 5033475"/>
              <a:gd name="connsiteX1314" fmla="*/ 994385 w 4114898"/>
              <a:gd name="connsiteY1314" fmla="*/ 4344226 h 5033475"/>
              <a:gd name="connsiteX1315" fmla="*/ 968210 w 4114898"/>
              <a:gd name="connsiteY1315" fmla="*/ 4353222 h 5033475"/>
              <a:gd name="connsiteX1316" fmla="*/ 942036 w 4114898"/>
              <a:gd name="connsiteY1316" fmla="*/ 4357313 h 5033475"/>
              <a:gd name="connsiteX1317" fmla="*/ 933039 w 4114898"/>
              <a:gd name="connsiteY1317" fmla="*/ 4354858 h 5033475"/>
              <a:gd name="connsiteX1318" fmla="*/ 931960 w 4114898"/>
              <a:gd name="connsiteY1318" fmla="*/ 4352917 h 5033475"/>
              <a:gd name="connsiteX1319" fmla="*/ 931000 w 4114898"/>
              <a:gd name="connsiteY1319" fmla="*/ 4353094 h 5033475"/>
              <a:gd name="connsiteX1320" fmla="*/ 920368 w 4114898"/>
              <a:gd name="connsiteY1320" fmla="*/ 4363318 h 5033475"/>
              <a:gd name="connsiteX1321" fmla="*/ 906461 w 4114898"/>
              <a:gd name="connsiteY1321" fmla="*/ 4366181 h 5033475"/>
              <a:gd name="connsiteX1322" fmla="*/ 897464 w 4114898"/>
              <a:gd name="connsiteY1322" fmla="*/ 4376405 h 5033475"/>
              <a:gd name="connsiteX1323" fmla="*/ 883559 w 4114898"/>
              <a:gd name="connsiteY1323" fmla="*/ 4379268 h 5033475"/>
              <a:gd name="connsiteX1324" fmla="*/ 874562 w 4114898"/>
              <a:gd name="connsiteY1324" fmla="*/ 4389493 h 5033475"/>
              <a:gd name="connsiteX1325" fmla="*/ 847570 w 4114898"/>
              <a:gd name="connsiteY1325" fmla="*/ 4397672 h 5033475"/>
              <a:gd name="connsiteX1326" fmla="*/ 825484 w 4114898"/>
              <a:gd name="connsiteY1326" fmla="*/ 4415667 h 5033475"/>
              <a:gd name="connsiteX1327" fmla="*/ 806263 w 4114898"/>
              <a:gd name="connsiteY1327" fmla="*/ 4409124 h 5033475"/>
              <a:gd name="connsiteX1328" fmla="*/ 789494 w 4114898"/>
              <a:gd name="connsiteY1328" fmla="*/ 4402580 h 5033475"/>
              <a:gd name="connsiteX1329" fmla="*/ 802582 w 4114898"/>
              <a:gd name="connsiteY1329" fmla="*/ 4428755 h 5033475"/>
              <a:gd name="connsiteX1330" fmla="*/ 760047 w 4114898"/>
              <a:gd name="connsiteY1330" fmla="*/ 4438571 h 5033475"/>
              <a:gd name="connsiteX1331" fmla="*/ 717514 w 4114898"/>
              <a:gd name="connsiteY1331" fmla="*/ 4438571 h 5033475"/>
              <a:gd name="connsiteX1332" fmla="*/ 707698 w 4114898"/>
              <a:gd name="connsiteY1332" fmla="*/ 4451659 h 5033475"/>
              <a:gd name="connsiteX1333" fmla="*/ 681523 w 4114898"/>
              <a:gd name="connsiteY1333" fmla="*/ 4460655 h 5033475"/>
              <a:gd name="connsiteX1334" fmla="*/ 655348 w 4114898"/>
              <a:gd name="connsiteY1334" fmla="*/ 4464746 h 5033475"/>
              <a:gd name="connsiteX1335" fmla="*/ 646352 w 4114898"/>
              <a:gd name="connsiteY1335" fmla="*/ 4462291 h 5033475"/>
              <a:gd name="connsiteX1336" fmla="*/ 642261 w 4114898"/>
              <a:gd name="connsiteY1336" fmla="*/ 4454929 h 5033475"/>
              <a:gd name="connsiteX1337" fmla="*/ 692565 w 4114898"/>
              <a:gd name="connsiteY1337" fmla="*/ 4437752 h 5033475"/>
              <a:gd name="connsiteX1338" fmla="*/ 740416 w 4114898"/>
              <a:gd name="connsiteY1338" fmla="*/ 4415667 h 5033475"/>
              <a:gd name="connsiteX1339" fmla="*/ 756776 w 4114898"/>
              <a:gd name="connsiteY1339" fmla="*/ 4402580 h 5033475"/>
              <a:gd name="connsiteX1340" fmla="*/ 763320 w 4114898"/>
              <a:gd name="connsiteY1340" fmla="*/ 4402580 h 5033475"/>
              <a:gd name="connsiteX1341" fmla="*/ 779678 w 4114898"/>
              <a:gd name="connsiteY1341" fmla="*/ 4376405 h 5033475"/>
              <a:gd name="connsiteX1342" fmla="*/ 836526 w 4114898"/>
              <a:gd name="connsiteY1342" fmla="*/ 4348595 h 5033475"/>
              <a:gd name="connsiteX1343" fmla="*/ 881106 w 4114898"/>
              <a:gd name="connsiteY1343" fmla="*/ 4301154 h 5033475"/>
              <a:gd name="connsiteX1344" fmla="*/ 906871 w 4114898"/>
              <a:gd name="connsiteY1344" fmla="*/ 4293383 h 5033475"/>
              <a:gd name="connsiteX1345" fmla="*/ 930182 w 4114898"/>
              <a:gd name="connsiteY1345" fmla="*/ 4278250 h 5033475"/>
              <a:gd name="connsiteX1346" fmla="*/ 937136 w 4114898"/>
              <a:gd name="connsiteY1346" fmla="*/ 4286022 h 5033475"/>
              <a:gd name="connsiteX1347" fmla="*/ 946543 w 4114898"/>
              <a:gd name="connsiteY1347" fmla="*/ 4291338 h 5033475"/>
              <a:gd name="connsiteX1348" fmla="*/ 952267 w 4114898"/>
              <a:gd name="connsiteY1348" fmla="*/ 4286022 h 5033475"/>
              <a:gd name="connsiteX1349" fmla="*/ 953086 w 4114898"/>
              <a:gd name="connsiteY1349" fmla="*/ 4278250 h 5033475"/>
              <a:gd name="connsiteX1350" fmla="*/ 957175 w 4114898"/>
              <a:gd name="connsiteY1350" fmla="*/ 4256984 h 5033475"/>
              <a:gd name="connsiteX1351" fmla="*/ 985805 w 4114898"/>
              <a:gd name="connsiteY1351" fmla="*/ 4225901 h 5033475"/>
              <a:gd name="connsiteX1352" fmla="*/ 1005436 w 4114898"/>
              <a:gd name="connsiteY1352" fmla="*/ 4202999 h 5033475"/>
              <a:gd name="connsiteX1353" fmla="*/ 1033653 w 4114898"/>
              <a:gd name="connsiteY1353" fmla="*/ 4181731 h 5033475"/>
              <a:gd name="connsiteX1354" fmla="*/ 1054512 w 4114898"/>
              <a:gd name="connsiteY1354" fmla="*/ 4150650 h 5033475"/>
              <a:gd name="connsiteX1355" fmla="*/ 1067599 w 4114898"/>
              <a:gd name="connsiteY1355" fmla="*/ 4140833 h 5033475"/>
              <a:gd name="connsiteX1356" fmla="*/ 1074143 w 4114898"/>
              <a:gd name="connsiteY1356" fmla="*/ 4124475 h 5033475"/>
              <a:gd name="connsiteX1357" fmla="*/ 1123222 w 4114898"/>
              <a:gd name="connsiteY1357" fmla="*/ 4075396 h 5033475"/>
              <a:gd name="connsiteX1358" fmla="*/ 1155940 w 4114898"/>
              <a:gd name="connsiteY1358" fmla="*/ 4062309 h 5033475"/>
              <a:gd name="connsiteX1359" fmla="*/ 1170253 w 4114898"/>
              <a:gd name="connsiteY1359" fmla="*/ 4030001 h 5033475"/>
              <a:gd name="connsiteX1360" fmla="*/ 1191929 w 4114898"/>
              <a:gd name="connsiteY1360" fmla="*/ 4000145 h 5033475"/>
              <a:gd name="connsiteX1361" fmla="*/ 1221377 w 4114898"/>
              <a:gd name="connsiteY1361" fmla="*/ 3990329 h 5033475"/>
              <a:gd name="connsiteX1362" fmla="*/ 1235282 w 4114898"/>
              <a:gd name="connsiteY1362" fmla="*/ 3966607 h 5033475"/>
              <a:gd name="connsiteX1363" fmla="*/ 1254095 w 4114898"/>
              <a:gd name="connsiteY1363" fmla="*/ 3957610 h 5033475"/>
              <a:gd name="connsiteX1364" fmla="*/ 1254095 w 4114898"/>
              <a:gd name="connsiteY1364" fmla="*/ 3944115 h 5033475"/>
              <a:gd name="connsiteX1365" fmla="*/ 1263910 w 4114898"/>
              <a:gd name="connsiteY1365" fmla="*/ 3937979 h 5033475"/>
              <a:gd name="connsiteX1366" fmla="*/ 1290084 w 4114898"/>
              <a:gd name="connsiteY1366" fmla="*/ 3911805 h 5033475"/>
              <a:gd name="connsiteX1367" fmla="*/ 1316259 w 4114898"/>
              <a:gd name="connsiteY1367" fmla="*/ 3901990 h 5033475"/>
              <a:gd name="connsiteX1368" fmla="*/ 1330166 w 4114898"/>
              <a:gd name="connsiteY1368" fmla="*/ 3867227 h 5033475"/>
              <a:gd name="connsiteX1369" fmla="*/ 1358794 w 4114898"/>
              <a:gd name="connsiteY1369" fmla="*/ 3849641 h 5033475"/>
              <a:gd name="connsiteX1370" fmla="*/ 1378425 w 4114898"/>
              <a:gd name="connsiteY1370" fmla="*/ 3820193 h 5033475"/>
              <a:gd name="connsiteX1371" fmla="*/ 1382619 w 4114898"/>
              <a:gd name="connsiteY1371" fmla="*/ 3813986 h 5033475"/>
              <a:gd name="connsiteX1372" fmla="*/ 1364602 w 4114898"/>
              <a:gd name="connsiteY1372" fmla="*/ 3826341 h 5033475"/>
              <a:gd name="connsiteX1373" fmla="*/ 1344971 w 4114898"/>
              <a:gd name="connsiteY1373" fmla="*/ 3845972 h 5033475"/>
              <a:gd name="connsiteX1374" fmla="*/ 1338427 w 4114898"/>
              <a:gd name="connsiteY1374" fmla="*/ 3845972 h 5033475"/>
              <a:gd name="connsiteX1375" fmla="*/ 1312253 w 4114898"/>
              <a:gd name="connsiteY1375" fmla="*/ 3875417 h 5033475"/>
              <a:gd name="connsiteX1376" fmla="*/ 1289349 w 4114898"/>
              <a:gd name="connsiteY1376" fmla="*/ 3885234 h 5033475"/>
              <a:gd name="connsiteX1377" fmla="*/ 1287306 w 4114898"/>
              <a:gd name="connsiteY1377" fmla="*/ 3901592 h 5033475"/>
              <a:gd name="connsiteX1378" fmla="*/ 1272990 w 4114898"/>
              <a:gd name="connsiteY1378" fmla="*/ 3908135 h 5033475"/>
              <a:gd name="connsiteX1379" fmla="*/ 1253360 w 4114898"/>
              <a:gd name="connsiteY1379" fmla="*/ 3908135 h 5033475"/>
              <a:gd name="connsiteX1380" fmla="*/ 1214098 w 4114898"/>
              <a:gd name="connsiteY1380" fmla="*/ 3924496 h 5033475"/>
              <a:gd name="connsiteX1381" fmla="*/ 1201010 w 4114898"/>
              <a:gd name="connsiteY1381" fmla="*/ 3957214 h 5033475"/>
              <a:gd name="connsiteX1382" fmla="*/ 1146616 w 4114898"/>
              <a:gd name="connsiteY1382" fmla="*/ 3984206 h 5033475"/>
              <a:gd name="connsiteX1383" fmla="*/ 1099582 w 4114898"/>
              <a:gd name="connsiteY1383" fmla="*/ 4006290 h 5033475"/>
              <a:gd name="connsiteX1384" fmla="*/ 1063593 w 4114898"/>
              <a:gd name="connsiteY1384" fmla="*/ 4006290 h 5033475"/>
              <a:gd name="connsiteX1385" fmla="*/ 1089768 w 4114898"/>
              <a:gd name="connsiteY1385" fmla="*/ 3976845 h 5033475"/>
              <a:gd name="connsiteX1386" fmla="*/ 1090586 w 4114898"/>
              <a:gd name="connsiteY1386" fmla="*/ 3970709 h 5033475"/>
              <a:gd name="connsiteX1387" fmla="*/ 1096311 w 4114898"/>
              <a:gd name="connsiteY1387" fmla="*/ 3967028 h 5033475"/>
              <a:gd name="connsiteX1388" fmla="*/ 1106944 w 4114898"/>
              <a:gd name="connsiteY1388" fmla="*/ 3968664 h 5033475"/>
              <a:gd name="connsiteX1389" fmla="*/ 1112670 w 4114898"/>
              <a:gd name="connsiteY1389" fmla="*/ 3960485 h 5033475"/>
              <a:gd name="connsiteX1390" fmla="*/ 1125757 w 4114898"/>
              <a:gd name="connsiteY1390" fmla="*/ 3931039 h 5033475"/>
              <a:gd name="connsiteX1391" fmla="*/ 1152749 w 4114898"/>
              <a:gd name="connsiteY1391" fmla="*/ 3920813 h 5033475"/>
              <a:gd name="connsiteX1392" fmla="*/ 1174836 w 4114898"/>
              <a:gd name="connsiteY1392" fmla="*/ 3908135 h 5033475"/>
              <a:gd name="connsiteX1393" fmla="*/ 1171563 w 4114898"/>
              <a:gd name="connsiteY1393" fmla="*/ 3908135 h 5033475"/>
              <a:gd name="connsiteX1394" fmla="*/ 1151932 w 4114898"/>
              <a:gd name="connsiteY1394" fmla="*/ 3904865 h 5033475"/>
              <a:gd name="connsiteX1395" fmla="*/ 1135164 w 4114898"/>
              <a:gd name="connsiteY1395" fmla="*/ 3906500 h 5033475"/>
              <a:gd name="connsiteX1396" fmla="*/ 1125757 w 4114898"/>
              <a:gd name="connsiteY1396" fmla="*/ 3917952 h 5033475"/>
              <a:gd name="connsiteX1397" fmla="*/ 1069317 w 4114898"/>
              <a:gd name="connsiteY1397" fmla="*/ 3958439 h 5033475"/>
              <a:gd name="connsiteX1398" fmla="*/ 1017787 w 4114898"/>
              <a:gd name="connsiteY1398" fmla="*/ 4006290 h 5033475"/>
              <a:gd name="connsiteX1399" fmla="*/ 952351 w 4114898"/>
              <a:gd name="connsiteY1399" fmla="*/ 4019378 h 5033475"/>
              <a:gd name="connsiteX1400" fmla="*/ 905317 w 4114898"/>
              <a:gd name="connsiteY1400" fmla="*/ 4047598 h 5033475"/>
              <a:gd name="connsiteX1401" fmla="*/ 841109 w 4114898"/>
              <a:gd name="connsiteY1401" fmla="*/ 4058640 h 5033475"/>
              <a:gd name="connsiteX1402" fmla="*/ 833337 w 4114898"/>
              <a:gd name="connsiteY1402" fmla="*/ 4057822 h 5033475"/>
              <a:gd name="connsiteX1403" fmla="*/ 828021 w 4114898"/>
              <a:gd name="connsiteY1403" fmla="*/ 4052096 h 5033475"/>
              <a:gd name="connsiteX1404" fmla="*/ 853786 w 4114898"/>
              <a:gd name="connsiteY1404" fmla="*/ 4031647 h 5033475"/>
              <a:gd name="connsiteX1405" fmla="*/ 886914 w 4114898"/>
              <a:gd name="connsiteY1405" fmla="*/ 4016107 h 5033475"/>
              <a:gd name="connsiteX1406" fmla="*/ 929447 w 4114898"/>
              <a:gd name="connsiteY1406" fmla="*/ 3957214 h 5033475"/>
              <a:gd name="connsiteX1407" fmla="*/ 948670 w 4114898"/>
              <a:gd name="connsiteY1407" fmla="*/ 3950670 h 5033475"/>
              <a:gd name="connsiteX1408" fmla="*/ 965438 w 4114898"/>
              <a:gd name="connsiteY1408" fmla="*/ 3944127 h 5033475"/>
              <a:gd name="connsiteX1409" fmla="*/ 1038568 w 4114898"/>
              <a:gd name="connsiteY1409" fmla="*/ 3868558 h 5033475"/>
              <a:gd name="connsiteX1410" fmla="*/ 1033994 w 4114898"/>
              <a:gd name="connsiteY1410" fmla="*/ 3869473 h 5033475"/>
              <a:gd name="connsiteX1411" fmla="*/ 986961 w 4114898"/>
              <a:gd name="connsiteY1411" fmla="*/ 3897693 h 5033475"/>
              <a:gd name="connsiteX1412" fmla="*/ 922752 w 4114898"/>
              <a:gd name="connsiteY1412" fmla="*/ 3908735 h 5033475"/>
              <a:gd name="connsiteX1413" fmla="*/ 914980 w 4114898"/>
              <a:gd name="connsiteY1413" fmla="*/ 3907917 h 5033475"/>
              <a:gd name="connsiteX1414" fmla="*/ 909664 w 4114898"/>
              <a:gd name="connsiteY1414" fmla="*/ 3902191 h 5033475"/>
              <a:gd name="connsiteX1415" fmla="*/ 910423 w 4114898"/>
              <a:gd name="connsiteY1415" fmla="*/ 3901288 h 5033475"/>
              <a:gd name="connsiteX1416" fmla="*/ 778943 w 4114898"/>
              <a:gd name="connsiteY1416" fmla="*/ 3967028 h 5033475"/>
              <a:gd name="connsiteX1417" fmla="*/ 765037 w 4114898"/>
              <a:gd name="connsiteY1417" fmla="*/ 3969891 h 5033475"/>
              <a:gd name="connsiteX1418" fmla="*/ 756041 w 4114898"/>
              <a:gd name="connsiteY1418" fmla="*/ 3980116 h 5033475"/>
              <a:gd name="connsiteX1419" fmla="*/ 740498 w 4114898"/>
              <a:gd name="connsiteY1419" fmla="*/ 3982979 h 5033475"/>
              <a:gd name="connsiteX1420" fmla="*/ 729866 w 4114898"/>
              <a:gd name="connsiteY1420" fmla="*/ 3993203 h 5033475"/>
              <a:gd name="connsiteX1421" fmla="*/ 715959 w 4114898"/>
              <a:gd name="connsiteY1421" fmla="*/ 3996066 h 5033475"/>
              <a:gd name="connsiteX1422" fmla="*/ 706962 w 4114898"/>
              <a:gd name="connsiteY1422" fmla="*/ 4006290 h 5033475"/>
              <a:gd name="connsiteX1423" fmla="*/ 693057 w 4114898"/>
              <a:gd name="connsiteY1423" fmla="*/ 4009153 h 5033475"/>
              <a:gd name="connsiteX1424" fmla="*/ 684060 w 4114898"/>
              <a:gd name="connsiteY1424" fmla="*/ 4019378 h 5033475"/>
              <a:gd name="connsiteX1425" fmla="*/ 657068 w 4114898"/>
              <a:gd name="connsiteY1425" fmla="*/ 4027557 h 5033475"/>
              <a:gd name="connsiteX1426" fmla="*/ 634982 w 4114898"/>
              <a:gd name="connsiteY1426" fmla="*/ 4045552 h 5033475"/>
              <a:gd name="connsiteX1427" fmla="*/ 615761 w 4114898"/>
              <a:gd name="connsiteY1427" fmla="*/ 4039009 h 5033475"/>
              <a:gd name="connsiteX1428" fmla="*/ 598993 w 4114898"/>
              <a:gd name="connsiteY1428" fmla="*/ 4032465 h 5033475"/>
              <a:gd name="connsiteX1429" fmla="*/ 612080 w 4114898"/>
              <a:gd name="connsiteY1429" fmla="*/ 4058640 h 5033475"/>
              <a:gd name="connsiteX1430" fmla="*/ 569545 w 4114898"/>
              <a:gd name="connsiteY1430" fmla="*/ 4068456 h 5033475"/>
              <a:gd name="connsiteX1431" fmla="*/ 527012 w 4114898"/>
              <a:gd name="connsiteY1431" fmla="*/ 4068456 h 5033475"/>
              <a:gd name="connsiteX1432" fmla="*/ 517196 w 4114898"/>
              <a:gd name="connsiteY1432" fmla="*/ 4081544 h 5033475"/>
              <a:gd name="connsiteX1433" fmla="*/ 491021 w 4114898"/>
              <a:gd name="connsiteY1433" fmla="*/ 4090540 h 5033475"/>
              <a:gd name="connsiteX1434" fmla="*/ 464846 w 4114898"/>
              <a:gd name="connsiteY1434" fmla="*/ 4094631 h 5033475"/>
              <a:gd name="connsiteX1435" fmla="*/ 455850 w 4114898"/>
              <a:gd name="connsiteY1435" fmla="*/ 4092176 h 5033475"/>
              <a:gd name="connsiteX1436" fmla="*/ 451759 w 4114898"/>
              <a:gd name="connsiteY1436" fmla="*/ 4084814 h 5033475"/>
              <a:gd name="connsiteX1437" fmla="*/ 502063 w 4114898"/>
              <a:gd name="connsiteY1437" fmla="*/ 4067637 h 5033475"/>
              <a:gd name="connsiteX1438" fmla="*/ 549914 w 4114898"/>
              <a:gd name="connsiteY1438" fmla="*/ 4045552 h 5033475"/>
              <a:gd name="connsiteX1439" fmla="*/ 566274 w 4114898"/>
              <a:gd name="connsiteY1439" fmla="*/ 4032465 h 5033475"/>
              <a:gd name="connsiteX1440" fmla="*/ 572818 w 4114898"/>
              <a:gd name="connsiteY1440" fmla="*/ 4032465 h 5033475"/>
              <a:gd name="connsiteX1441" fmla="*/ 589176 w 4114898"/>
              <a:gd name="connsiteY1441" fmla="*/ 4006290 h 5033475"/>
              <a:gd name="connsiteX1442" fmla="*/ 646024 w 4114898"/>
              <a:gd name="connsiteY1442" fmla="*/ 3978480 h 5033475"/>
              <a:gd name="connsiteX1443" fmla="*/ 690604 w 4114898"/>
              <a:gd name="connsiteY1443" fmla="*/ 3931039 h 5033475"/>
              <a:gd name="connsiteX1444" fmla="*/ 716369 w 4114898"/>
              <a:gd name="connsiteY1444" fmla="*/ 3923268 h 5033475"/>
              <a:gd name="connsiteX1445" fmla="*/ 739680 w 4114898"/>
              <a:gd name="connsiteY1445" fmla="*/ 3908135 h 5033475"/>
              <a:gd name="connsiteX1446" fmla="*/ 746634 w 4114898"/>
              <a:gd name="connsiteY1446" fmla="*/ 3915907 h 5033475"/>
              <a:gd name="connsiteX1447" fmla="*/ 749630 w 4114898"/>
              <a:gd name="connsiteY1447" fmla="*/ 3917600 h 5033475"/>
              <a:gd name="connsiteX1448" fmla="*/ 754199 w 4114898"/>
              <a:gd name="connsiteY1448" fmla="*/ 3912165 h 5033475"/>
              <a:gd name="connsiteX1449" fmla="*/ 761959 w 4114898"/>
              <a:gd name="connsiteY1449" fmla="*/ 3907345 h 5033475"/>
              <a:gd name="connsiteX1450" fmla="*/ 757574 w 4114898"/>
              <a:gd name="connsiteY1450" fmla="*/ 3901797 h 5033475"/>
              <a:gd name="connsiteX1451" fmla="*/ 766673 w 4114898"/>
              <a:gd name="connsiteY1451" fmla="*/ 3886869 h 5033475"/>
              <a:gd name="connsiteX1452" fmla="*/ 791472 w 4114898"/>
              <a:gd name="connsiteY1452" fmla="*/ 3859945 h 5033475"/>
              <a:gd name="connsiteX1453" fmla="*/ 786510 w 4114898"/>
              <a:gd name="connsiteY1453" fmla="*/ 3861031 h 5033475"/>
              <a:gd name="connsiteX1454" fmla="*/ 771731 w 4114898"/>
              <a:gd name="connsiteY1454" fmla="*/ 3862623 h 5033475"/>
              <a:gd name="connsiteX1455" fmla="*/ 765704 w 4114898"/>
              <a:gd name="connsiteY1455" fmla="*/ 3869473 h 5033475"/>
              <a:gd name="connsiteX1456" fmla="*/ 738711 w 4114898"/>
              <a:gd name="connsiteY1456" fmla="*/ 3877652 h 5033475"/>
              <a:gd name="connsiteX1457" fmla="*/ 716625 w 4114898"/>
              <a:gd name="connsiteY1457" fmla="*/ 3895647 h 5033475"/>
              <a:gd name="connsiteX1458" fmla="*/ 697404 w 4114898"/>
              <a:gd name="connsiteY1458" fmla="*/ 3889104 h 5033475"/>
              <a:gd name="connsiteX1459" fmla="*/ 680636 w 4114898"/>
              <a:gd name="connsiteY1459" fmla="*/ 3882560 h 5033475"/>
              <a:gd name="connsiteX1460" fmla="*/ 693723 w 4114898"/>
              <a:gd name="connsiteY1460" fmla="*/ 3908735 h 5033475"/>
              <a:gd name="connsiteX1461" fmla="*/ 651188 w 4114898"/>
              <a:gd name="connsiteY1461" fmla="*/ 3918551 h 5033475"/>
              <a:gd name="connsiteX1462" fmla="*/ 608656 w 4114898"/>
              <a:gd name="connsiteY1462" fmla="*/ 3918551 h 5033475"/>
              <a:gd name="connsiteX1463" fmla="*/ 598839 w 4114898"/>
              <a:gd name="connsiteY1463" fmla="*/ 3931639 h 5033475"/>
              <a:gd name="connsiteX1464" fmla="*/ 572664 w 4114898"/>
              <a:gd name="connsiteY1464" fmla="*/ 3940635 h 5033475"/>
              <a:gd name="connsiteX1465" fmla="*/ 546490 w 4114898"/>
              <a:gd name="connsiteY1465" fmla="*/ 3944726 h 5033475"/>
              <a:gd name="connsiteX1466" fmla="*/ 537493 w 4114898"/>
              <a:gd name="connsiteY1466" fmla="*/ 3942271 h 5033475"/>
              <a:gd name="connsiteX1467" fmla="*/ 533402 w 4114898"/>
              <a:gd name="connsiteY1467" fmla="*/ 3934909 h 5033475"/>
              <a:gd name="connsiteX1468" fmla="*/ 583706 w 4114898"/>
              <a:gd name="connsiteY1468" fmla="*/ 3917732 h 5033475"/>
              <a:gd name="connsiteX1469" fmla="*/ 631557 w 4114898"/>
              <a:gd name="connsiteY1469" fmla="*/ 3895647 h 5033475"/>
              <a:gd name="connsiteX1470" fmla="*/ 647918 w 4114898"/>
              <a:gd name="connsiteY1470" fmla="*/ 3882560 h 5033475"/>
              <a:gd name="connsiteX1471" fmla="*/ 654461 w 4114898"/>
              <a:gd name="connsiteY1471" fmla="*/ 3882560 h 5033475"/>
              <a:gd name="connsiteX1472" fmla="*/ 670819 w 4114898"/>
              <a:gd name="connsiteY1472" fmla="*/ 3856385 h 5033475"/>
              <a:gd name="connsiteX1473" fmla="*/ 727667 w 4114898"/>
              <a:gd name="connsiteY1473" fmla="*/ 3828575 h 5033475"/>
              <a:gd name="connsiteX1474" fmla="*/ 740710 w 4114898"/>
              <a:gd name="connsiteY1474" fmla="*/ 3814695 h 5033475"/>
              <a:gd name="connsiteX1475" fmla="*/ 697300 w 4114898"/>
              <a:gd name="connsiteY1475" fmla="*/ 3836400 h 5033475"/>
              <a:gd name="connsiteX1476" fmla="*/ 683394 w 4114898"/>
              <a:gd name="connsiteY1476" fmla="*/ 3839263 h 5033475"/>
              <a:gd name="connsiteX1477" fmla="*/ 674398 w 4114898"/>
              <a:gd name="connsiteY1477" fmla="*/ 3849488 h 5033475"/>
              <a:gd name="connsiteX1478" fmla="*/ 658855 w 4114898"/>
              <a:gd name="connsiteY1478" fmla="*/ 3852351 h 5033475"/>
              <a:gd name="connsiteX1479" fmla="*/ 648223 w 4114898"/>
              <a:gd name="connsiteY1479" fmla="*/ 3862575 h 5033475"/>
              <a:gd name="connsiteX1480" fmla="*/ 634316 w 4114898"/>
              <a:gd name="connsiteY1480" fmla="*/ 3865438 h 5033475"/>
              <a:gd name="connsiteX1481" fmla="*/ 625319 w 4114898"/>
              <a:gd name="connsiteY1481" fmla="*/ 3875662 h 5033475"/>
              <a:gd name="connsiteX1482" fmla="*/ 611414 w 4114898"/>
              <a:gd name="connsiteY1482" fmla="*/ 3878525 h 5033475"/>
              <a:gd name="connsiteX1483" fmla="*/ 602417 w 4114898"/>
              <a:gd name="connsiteY1483" fmla="*/ 3888750 h 5033475"/>
              <a:gd name="connsiteX1484" fmla="*/ 575425 w 4114898"/>
              <a:gd name="connsiteY1484" fmla="*/ 3896929 h 5033475"/>
              <a:gd name="connsiteX1485" fmla="*/ 553339 w 4114898"/>
              <a:gd name="connsiteY1485" fmla="*/ 3914924 h 5033475"/>
              <a:gd name="connsiteX1486" fmla="*/ 534118 w 4114898"/>
              <a:gd name="connsiteY1486" fmla="*/ 3908381 h 5033475"/>
              <a:gd name="connsiteX1487" fmla="*/ 517350 w 4114898"/>
              <a:gd name="connsiteY1487" fmla="*/ 3901837 h 5033475"/>
              <a:gd name="connsiteX1488" fmla="*/ 530437 w 4114898"/>
              <a:gd name="connsiteY1488" fmla="*/ 3928012 h 5033475"/>
              <a:gd name="connsiteX1489" fmla="*/ 487902 w 4114898"/>
              <a:gd name="connsiteY1489" fmla="*/ 3937828 h 5033475"/>
              <a:gd name="connsiteX1490" fmla="*/ 445369 w 4114898"/>
              <a:gd name="connsiteY1490" fmla="*/ 3937828 h 5033475"/>
              <a:gd name="connsiteX1491" fmla="*/ 435553 w 4114898"/>
              <a:gd name="connsiteY1491" fmla="*/ 3950916 h 5033475"/>
              <a:gd name="connsiteX1492" fmla="*/ 409378 w 4114898"/>
              <a:gd name="connsiteY1492" fmla="*/ 3959912 h 5033475"/>
              <a:gd name="connsiteX1493" fmla="*/ 383203 w 4114898"/>
              <a:gd name="connsiteY1493" fmla="*/ 3964003 h 5033475"/>
              <a:gd name="connsiteX1494" fmla="*/ 374207 w 4114898"/>
              <a:gd name="connsiteY1494" fmla="*/ 3961548 h 5033475"/>
              <a:gd name="connsiteX1495" fmla="*/ 370116 w 4114898"/>
              <a:gd name="connsiteY1495" fmla="*/ 3954186 h 5033475"/>
              <a:gd name="connsiteX1496" fmla="*/ 420420 w 4114898"/>
              <a:gd name="connsiteY1496" fmla="*/ 3937009 h 5033475"/>
              <a:gd name="connsiteX1497" fmla="*/ 468271 w 4114898"/>
              <a:gd name="connsiteY1497" fmla="*/ 3914924 h 5033475"/>
              <a:gd name="connsiteX1498" fmla="*/ 484631 w 4114898"/>
              <a:gd name="connsiteY1498" fmla="*/ 3901837 h 5033475"/>
              <a:gd name="connsiteX1499" fmla="*/ 491175 w 4114898"/>
              <a:gd name="connsiteY1499" fmla="*/ 3901837 h 5033475"/>
              <a:gd name="connsiteX1500" fmla="*/ 507533 w 4114898"/>
              <a:gd name="connsiteY1500" fmla="*/ 3875662 h 5033475"/>
              <a:gd name="connsiteX1501" fmla="*/ 564381 w 4114898"/>
              <a:gd name="connsiteY1501" fmla="*/ 3847852 h 5033475"/>
              <a:gd name="connsiteX1502" fmla="*/ 579679 w 4114898"/>
              <a:gd name="connsiteY1502" fmla="*/ 3831572 h 5033475"/>
              <a:gd name="connsiteX1503" fmla="*/ 575425 w 4114898"/>
              <a:gd name="connsiteY1503" fmla="*/ 3832861 h 5033475"/>
              <a:gd name="connsiteX1504" fmla="*/ 553339 w 4114898"/>
              <a:gd name="connsiteY1504" fmla="*/ 3850856 h 5033475"/>
              <a:gd name="connsiteX1505" fmla="*/ 534118 w 4114898"/>
              <a:gd name="connsiteY1505" fmla="*/ 3844313 h 5033475"/>
              <a:gd name="connsiteX1506" fmla="*/ 517350 w 4114898"/>
              <a:gd name="connsiteY1506" fmla="*/ 3837769 h 5033475"/>
              <a:gd name="connsiteX1507" fmla="*/ 530437 w 4114898"/>
              <a:gd name="connsiteY1507" fmla="*/ 3863944 h 5033475"/>
              <a:gd name="connsiteX1508" fmla="*/ 487902 w 4114898"/>
              <a:gd name="connsiteY1508" fmla="*/ 3873760 h 5033475"/>
              <a:gd name="connsiteX1509" fmla="*/ 445369 w 4114898"/>
              <a:gd name="connsiteY1509" fmla="*/ 3873760 h 5033475"/>
              <a:gd name="connsiteX1510" fmla="*/ 435553 w 4114898"/>
              <a:gd name="connsiteY1510" fmla="*/ 3886848 h 5033475"/>
              <a:gd name="connsiteX1511" fmla="*/ 409378 w 4114898"/>
              <a:gd name="connsiteY1511" fmla="*/ 3895844 h 5033475"/>
              <a:gd name="connsiteX1512" fmla="*/ 383204 w 4114898"/>
              <a:gd name="connsiteY1512" fmla="*/ 3899935 h 5033475"/>
              <a:gd name="connsiteX1513" fmla="*/ 374207 w 4114898"/>
              <a:gd name="connsiteY1513" fmla="*/ 3897480 h 5033475"/>
              <a:gd name="connsiteX1514" fmla="*/ 370116 w 4114898"/>
              <a:gd name="connsiteY1514" fmla="*/ 3890118 h 5033475"/>
              <a:gd name="connsiteX1515" fmla="*/ 420420 w 4114898"/>
              <a:gd name="connsiteY1515" fmla="*/ 3872941 h 5033475"/>
              <a:gd name="connsiteX1516" fmla="*/ 468271 w 4114898"/>
              <a:gd name="connsiteY1516" fmla="*/ 3850856 h 5033475"/>
              <a:gd name="connsiteX1517" fmla="*/ 484632 w 4114898"/>
              <a:gd name="connsiteY1517" fmla="*/ 3837769 h 5033475"/>
              <a:gd name="connsiteX1518" fmla="*/ 491175 w 4114898"/>
              <a:gd name="connsiteY1518" fmla="*/ 3837769 h 5033475"/>
              <a:gd name="connsiteX1519" fmla="*/ 507533 w 4114898"/>
              <a:gd name="connsiteY1519" fmla="*/ 3811594 h 5033475"/>
              <a:gd name="connsiteX1520" fmla="*/ 564381 w 4114898"/>
              <a:gd name="connsiteY1520" fmla="*/ 3783784 h 5033475"/>
              <a:gd name="connsiteX1521" fmla="*/ 608961 w 4114898"/>
              <a:gd name="connsiteY1521" fmla="*/ 3736343 h 5033475"/>
              <a:gd name="connsiteX1522" fmla="*/ 634726 w 4114898"/>
              <a:gd name="connsiteY1522" fmla="*/ 3728572 h 5033475"/>
              <a:gd name="connsiteX1523" fmla="*/ 658038 w 4114898"/>
              <a:gd name="connsiteY1523" fmla="*/ 3713439 h 5033475"/>
              <a:gd name="connsiteX1524" fmla="*/ 659709 w 4114898"/>
              <a:gd name="connsiteY1524" fmla="*/ 3715307 h 5033475"/>
              <a:gd name="connsiteX1525" fmla="*/ 674172 w 4114898"/>
              <a:gd name="connsiteY1525" fmla="*/ 3706323 h 5033475"/>
              <a:gd name="connsiteX1526" fmla="*/ 677299 w 4114898"/>
              <a:gd name="connsiteY1526" fmla="*/ 3704857 h 5033475"/>
              <a:gd name="connsiteX1527" fmla="*/ 685030 w 4114898"/>
              <a:gd name="connsiteY1527" fmla="*/ 3692173 h 5033475"/>
              <a:gd name="connsiteX1528" fmla="*/ 713660 w 4114898"/>
              <a:gd name="connsiteY1528" fmla="*/ 3661090 h 5033475"/>
              <a:gd name="connsiteX1529" fmla="*/ 733291 w 4114898"/>
              <a:gd name="connsiteY1529" fmla="*/ 3638188 h 5033475"/>
              <a:gd name="connsiteX1530" fmla="*/ 761509 w 4114898"/>
              <a:gd name="connsiteY1530" fmla="*/ 3616920 h 5033475"/>
              <a:gd name="connsiteX1531" fmla="*/ 782368 w 4114898"/>
              <a:gd name="connsiteY1531" fmla="*/ 3585839 h 5033475"/>
              <a:gd name="connsiteX1532" fmla="*/ 795455 w 4114898"/>
              <a:gd name="connsiteY1532" fmla="*/ 3576022 h 5033475"/>
              <a:gd name="connsiteX1533" fmla="*/ 801999 w 4114898"/>
              <a:gd name="connsiteY1533" fmla="*/ 3559664 h 5033475"/>
              <a:gd name="connsiteX1534" fmla="*/ 851077 w 4114898"/>
              <a:gd name="connsiteY1534" fmla="*/ 3510585 h 5033475"/>
              <a:gd name="connsiteX1535" fmla="*/ 883796 w 4114898"/>
              <a:gd name="connsiteY1535" fmla="*/ 3497498 h 5033475"/>
              <a:gd name="connsiteX1536" fmla="*/ 898108 w 4114898"/>
              <a:gd name="connsiteY1536" fmla="*/ 3465190 h 5033475"/>
              <a:gd name="connsiteX1537" fmla="*/ 918758 w 4114898"/>
              <a:gd name="connsiteY1537" fmla="*/ 3436749 h 5033475"/>
              <a:gd name="connsiteX1538" fmla="*/ 919969 w 4114898"/>
              <a:gd name="connsiteY1538" fmla="*/ 3432307 h 5033475"/>
              <a:gd name="connsiteX1539" fmla="*/ 897067 w 4114898"/>
              <a:gd name="connsiteY1539" fmla="*/ 3455211 h 5033475"/>
              <a:gd name="connsiteX1540" fmla="*/ 863531 w 4114898"/>
              <a:gd name="connsiteY1540" fmla="*/ 3469934 h 5033475"/>
              <a:gd name="connsiteX1541" fmla="*/ 834901 w 4114898"/>
              <a:gd name="connsiteY1541" fmla="*/ 3494473 h 5033475"/>
              <a:gd name="connsiteX1542" fmla="*/ 817726 w 4114898"/>
              <a:gd name="connsiteY1542" fmla="*/ 3521055 h 5033475"/>
              <a:gd name="connsiteX1543" fmla="*/ 785825 w 4114898"/>
              <a:gd name="connsiteY1543" fmla="*/ 3530462 h 5033475"/>
              <a:gd name="connsiteX1544" fmla="*/ 779689 w 4114898"/>
              <a:gd name="connsiteY1544" fmla="*/ 3540686 h 5033475"/>
              <a:gd name="connsiteX1545" fmla="*/ 766194 w 4114898"/>
              <a:gd name="connsiteY1545" fmla="*/ 3543549 h 5033475"/>
              <a:gd name="connsiteX1546" fmla="*/ 759650 w 4114898"/>
              <a:gd name="connsiteY1546" fmla="*/ 3543549 h 5033475"/>
              <a:gd name="connsiteX1547" fmla="*/ 743290 w 4114898"/>
              <a:gd name="connsiteY1547" fmla="*/ 3569724 h 5033475"/>
              <a:gd name="connsiteX1548" fmla="*/ 599329 w 4114898"/>
              <a:gd name="connsiteY1548" fmla="*/ 3641704 h 5033475"/>
              <a:gd name="connsiteX1549" fmla="*/ 585424 w 4114898"/>
              <a:gd name="connsiteY1549" fmla="*/ 3644567 h 5033475"/>
              <a:gd name="connsiteX1550" fmla="*/ 576427 w 4114898"/>
              <a:gd name="connsiteY1550" fmla="*/ 3654792 h 5033475"/>
              <a:gd name="connsiteX1551" fmla="*/ 560884 w 4114898"/>
              <a:gd name="connsiteY1551" fmla="*/ 3657655 h 5033475"/>
              <a:gd name="connsiteX1552" fmla="*/ 550252 w 4114898"/>
              <a:gd name="connsiteY1552" fmla="*/ 3667879 h 5033475"/>
              <a:gd name="connsiteX1553" fmla="*/ 536345 w 4114898"/>
              <a:gd name="connsiteY1553" fmla="*/ 3670742 h 5033475"/>
              <a:gd name="connsiteX1554" fmla="*/ 527348 w 4114898"/>
              <a:gd name="connsiteY1554" fmla="*/ 3680966 h 5033475"/>
              <a:gd name="connsiteX1555" fmla="*/ 513444 w 4114898"/>
              <a:gd name="connsiteY1555" fmla="*/ 3683829 h 5033475"/>
              <a:gd name="connsiteX1556" fmla="*/ 504447 w 4114898"/>
              <a:gd name="connsiteY1556" fmla="*/ 3694054 h 5033475"/>
              <a:gd name="connsiteX1557" fmla="*/ 477454 w 4114898"/>
              <a:gd name="connsiteY1557" fmla="*/ 3702233 h 5033475"/>
              <a:gd name="connsiteX1558" fmla="*/ 455368 w 4114898"/>
              <a:gd name="connsiteY1558" fmla="*/ 3720228 h 5033475"/>
              <a:gd name="connsiteX1559" fmla="*/ 436147 w 4114898"/>
              <a:gd name="connsiteY1559" fmla="*/ 3713685 h 5033475"/>
              <a:gd name="connsiteX1560" fmla="*/ 419379 w 4114898"/>
              <a:gd name="connsiteY1560" fmla="*/ 3707141 h 5033475"/>
              <a:gd name="connsiteX1561" fmla="*/ 432466 w 4114898"/>
              <a:gd name="connsiteY1561" fmla="*/ 3733316 h 5033475"/>
              <a:gd name="connsiteX1562" fmla="*/ 389931 w 4114898"/>
              <a:gd name="connsiteY1562" fmla="*/ 3743132 h 5033475"/>
              <a:gd name="connsiteX1563" fmla="*/ 347398 w 4114898"/>
              <a:gd name="connsiteY1563" fmla="*/ 3743132 h 5033475"/>
              <a:gd name="connsiteX1564" fmla="*/ 337582 w 4114898"/>
              <a:gd name="connsiteY1564" fmla="*/ 3756220 h 5033475"/>
              <a:gd name="connsiteX1565" fmla="*/ 311407 w 4114898"/>
              <a:gd name="connsiteY1565" fmla="*/ 3765216 h 5033475"/>
              <a:gd name="connsiteX1566" fmla="*/ 285232 w 4114898"/>
              <a:gd name="connsiteY1566" fmla="*/ 3769307 h 5033475"/>
              <a:gd name="connsiteX1567" fmla="*/ 276236 w 4114898"/>
              <a:gd name="connsiteY1567" fmla="*/ 3766852 h 5033475"/>
              <a:gd name="connsiteX1568" fmla="*/ 272145 w 4114898"/>
              <a:gd name="connsiteY1568" fmla="*/ 3759490 h 5033475"/>
              <a:gd name="connsiteX1569" fmla="*/ 322449 w 4114898"/>
              <a:gd name="connsiteY1569" fmla="*/ 3742313 h 5033475"/>
              <a:gd name="connsiteX1570" fmla="*/ 370300 w 4114898"/>
              <a:gd name="connsiteY1570" fmla="*/ 3720228 h 5033475"/>
              <a:gd name="connsiteX1571" fmla="*/ 386661 w 4114898"/>
              <a:gd name="connsiteY1571" fmla="*/ 3707141 h 5033475"/>
              <a:gd name="connsiteX1572" fmla="*/ 393204 w 4114898"/>
              <a:gd name="connsiteY1572" fmla="*/ 3707141 h 5033475"/>
              <a:gd name="connsiteX1573" fmla="*/ 409562 w 4114898"/>
              <a:gd name="connsiteY1573" fmla="*/ 3680966 h 5033475"/>
              <a:gd name="connsiteX1574" fmla="*/ 466410 w 4114898"/>
              <a:gd name="connsiteY1574" fmla="*/ 3653156 h 5033475"/>
              <a:gd name="connsiteX1575" fmla="*/ 510990 w 4114898"/>
              <a:gd name="connsiteY1575" fmla="*/ 3605715 h 5033475"/>
              <a:gd name="connsiteX1576" fmla="*/ 536755 w 4114898"/>
              <a:gd name="connsiteY1576" fmla="*/ 3597944 h 5033475"/>
              <a:gd name="connsiteX1577" fmla="*/ 560067 w 4114898"/>
              <a:gd name="connsiteY1577" fmla="*/ 3582811 h 5033475"/>
              <a:gd name="connsiteX1578" fmla="*/ 567021 w 4114898"/>
              <a:gd name="connsiteY1578" fmla="*/ 3590583 h 5033475"/>
              <a:gd name="connsiteX1579" fmla="*/ 576427 w 4114898"/>
              <a:gd name="connsiteY1579" fmla="*/ 3595899 h 5033475"/>
              <a:gd name="connsiteX1580" fmla="*/ 582151 w 4114898"/>
              <a:gd name="connsiteY1580" fmla="*/ 3590583 h 5033475"/>
              <a:gd name="connsiteX1581" fmla="*/ 582971 w 4114898"/>
              <a:gd name="connsiteY1581" fmla="*/ 3582811 h 5033475"/>
              <a:gd name="connsiteX1582" fmla="*/ 587059 w 4114898"/>
              <a:gd name="connsiteY1582" fmla="*/ 3561545 h 5033475"/>
              <a:gd name="connsiteX1583" fmla="*/ 615689 w 4114898"/>
              <a:gd name="connsiteY1583" fmla="*/ 3530462 h 5033475"/>
              <a:gd name="connsiteX1584" fmla="*/ 635320 w 4114898"/>
              <a:gd name="connsiteY1584" fmla="*/ 3507560 h 5033475"/>
              <a:gd name="connsiteX1585" fmla="*/ 663538 w 4114898"/>
              <a:gd name="connsiteY1585" fmla="*/ 3486292 h 5033475"/>
              <a:gd name="connsiteX1586" fmla="*/ 684397 w 4114898"/>
              <a:gd name="connsiteY1586" fmla="*/ 3455211 h 5033475"/>
              <a:gd name="connsiteX1587" fmla="*/ 697484 w 4114898"/>
              <a:gd name="connsiteY1587" fmla="*/ 3445394 h 5033475"/>
              <a:gd name="connsiteX1588" fmla="*/ 704028 w 4114898"/>
              <a:gd name="connsiteY1588" fmla="*/ 3429036 h 5033475"/>
              <a:gd name="connsiteX1589" fmla="*/ 753106 w 4114898"/>
              <a:gd name="connsiteY1589" fmla="*/ 3379957 h 5033475"/>
              <a:gd name="connsiteX1590" fmla="*/ 785825 w 4114898"/>
              <a:gd name="connsiteY1590" fmla="*/ 3366870 h 5033475"/>
              <a:gd name="connsiteX1591" fmla="*/ 800137 w 4114898"/>
              <a:gd name="connsiteY1591" fmla="*/ 3334562 h 5033475"/>
              <a:gd name="connsiteX1592" fmla="*/ 821814 w 4114898"/>
              <a:gd name="connsiteY1592" fmla="*/ 3304706 h 5033475"/>
              <a:gd name="connsiteX1593" fmla="*/ 851261 w 4114898"/>
              <a:gd name="connsiteY1593" fmla="*/ 3294890 h 5033475"/>
              <a:gd name="connsiteX1594" fmla="*/ 865166 w 4114898"/>
              <a:gd name="connsiteY1594" fmla="*/ 3271168 h 5033475"/>
              <a:gd name="connsiteX1595" fmla="*/ 883979 w 4114898"/>
              <a:gd name="connsiteY1595" fmla="*/ 3262171 h 5033475"/>
              <a:gd name="connsiteX1596" fmla="*/ 883979 w 4114898"/>
              <a:gd name="connsiteY1596" fmla="*/ 3248676 h 5033475"/>
              <a:gd name="connsiteX1597" fmla="*/ 893794 w 4114898"/>
              <a:gd name="connsiteY1597" fmla="*/ 3242540 h 5033475"/>
              <a:gd name="connsiteX1598" fmla="*/ 919969 w 4114898"/>
              <a:gd name="connsiteY1598" fmla="*/ 3216366 h 5033475"/>
              <a:gd name="connsiteX1599" fmla="*/ 946143 w 4114898"/>
              <a:gd name="connsiteY1599" fmla="*/ 3206551 h 5033475"/>
              <a:gd name="connsiteX1600" fmla="*/ 953944 w 4114898"/>
              <a:gd name="connsiteY1600" fmla="*/ 3187051 h 5033475"/>
              <a:gd name="connsiteX1601" fmla="*/ 928980 w 4114898"/>
              <a:gd name="connsiteY1601" fmla="*/ 3191344 h 5033475"/>
              <a:gd name="connsiteX1602" fmla="*/ 923402 w 4114898"/>
              <a:gd name="connsiteY1602" fmla="*/ 3190757 h 5033475"/>
              <a:gd name="connsiteX1603" fmla="*/ 921576 w 4114898"/>
              <a:gd name="connsiteY1603" fmla="*/ 3188790 h 5033475"/>
              <a:gd name="connsiteX1604" fmla="*/ 919233 w 4114898"/>
              <a:gd name="connsiteY1604" fmla="*/ 3189795 h 5033475"/>
              <a:gd name="connsiteX1605" fmla="*/ 917190 w 4114898"/>
              <a:gd name="connsiteY1605" fmla="*/ 3206153 h 5033475"/>
              <a:gd name="connsiteX1606" fmla="*/ 902875 w 4114898"/>
              <a:gd name="connsiteY1606" fmla="*/ 3212696 h 5033475"/>
              <a:gd name="connsiteX1607" fmla="*/ 883244 w 4114898"/>
              <a:gd name="connsiteY1607" fmla="*/ 3212696 h 5033475"/>
              <a:gd name="connsiteX1608" fmla="*/ 843982 w 4114898"/>
              <a:gd name="connsiteY1608" fmla="*/ 3229057 h 5033475"/>
              <a:gd name="connsiteX1609" fmla="*/ 830895 w 4114898"/>
              <a:gd name="connsiteY1609" fmla="*/ 3261775 h 5033475"/>
              <a:gd name="connsiteX1610" fmla="*/ 776500 w 4114898"/>
              <a:gd name="connsiteY1610" fmla="*/ 3288767 h 5033475"/>
              <a:gd name="connsiteX1611" fmla="*/ 729467 w 4114898"/>
              <a:gd name="connsiteY1611" fmla="*/ 3310851 h 5033475"/>
              <a:gd name="connsiteX1612" fmla="*/ 693478 w 4114898"/>
              <a:gd name="connsiteY1612" fmla="*/ 3310851 h 5033475"/>
              <a:gd name="connsiteX1613" fmla="*/ 719653 w 4114898"/>
              <a:gd name="connsiteY1613" fmla="*/ 3281406 h 5033475"/>
              <a:gd name="connsiteX1614" fmla="*/ 720470 w 4114898"/>
              <a:gd name="connsiteY1614" fmla="*/ 3275270 h 5033475"/>
              <a:gd name="connsiteX1615" fmla="*/ 726196 w 4114898"/>
              <a:gd name="connsiteY1615" fmla="*/ 3271589 h 5033475"/>
              <a:gd name="connsiteX1616" fmla="*/ 736828 w 4114898"/>
              <a:gd name="connsiteY1616" fmla="*/ 3273225 h 5033475"/>
              <a:gd name="connsiteX1617" fmla="*/ 742554 w 4114898"/>
              <a:gd name="connsiteY1617" fmla="*/ 3265046 h 5033475"/>
              <a:gd name="connsiteX1618" fmla="*/ 755642 w 4114898"/>
              <a:gd name="connsiteY1618" fmla="*/ 3235600 h 5033475"/>
              <a:gd name="connsiteX1619" fmla="*/ 782634 w 4114898"/>
              <a:gd name="connsiteY1619" fmla="*/ 3225374 h 5033475"/>
              <a:gd name="connsiteX1620" fmla="*/ 804720 w 4114898"/>
              <a:gd name="connsiteY1620" fmla="*/ 3212696 h 5033475"/>
              <a:gd name="connsiteX1621" fmla="*/ 801447 w 4114898"/>
              <a:gd name="connsiteY1621" fmla="*/ 3212696 h 5033475"/>
              <a:gd name="connsiteX1622" fmla="*/ 781816 w 4114898"/>
              <a:gd name="connsiteY1622" fmla="*/ 3209426 h 5033475"/>
              <a:gd name="connsiteX1623" fmla="*/ 765048 w 4114898"/>
              <a:gd name="connsiteY1623" fmla="*/ 3211061 h 5033475"/>
              <a:gd name="connsiteX1624" fmla="*/ 755642 w 4114898"/>
              <a:gd name="connsiteY1624" fmla="*/ 3222513 h 5033475"/>
              <a:gd name="connsiteX1625" fmla="*/ 699202 w 4114898"/>
              <a:gd name="connsiteY1625" fmla="*/ 3263000 h 5033475"/>
              <a:gd name="connsiteX1626" fmla="*/ 647672 w 4114898"/>
              <a:gd name="connsiteY1626" fmla="*/ 3310851 h 5033475"/>
              <a:gd name="connsiteX1627" fmla="*/ 582235 w 4114898"/>
              <a:gd name="connsiteY1627" fmla="*/ 3323939 h 5033475"/>
              <a:gd name="connsiteX1628" fmla="*/ 535202 w 4114898"/>
              <a:gd name="connsiteY1628" fmla="*/ 3352159 h 5033475"/>
              <a:gd name="connsiteX1629" fmla="*/ 470993 w 4114898"/>
              <a:gd name="connsiteY1629" fmla="*/ 3363201 h 5033475"/>
              <a:gd name="connsiteX1630" fmla="*/ 463222 w 4114898"/>
              <a:gd name="connsiteY1630" fmla="*/ 3362383 h 5033475"/>
              <a:gd name="connsiteX1631" fmla="*/ 457906 w 4114898"/>
              <a:gd name="connsiteY1631" fmla="*/ 3356657 h 5033475"/>
              <a:gd name="connsiteX1632" fmla="*/ 483670 w 4114898"/>
              <a:gd name="connsiteY1632" fmla="*/ 3336208 h 5033475"/>
              <a:gd name="connsiteX1633" fmla="*/ 516799 w 4114898"/>
              <a:gd name="connsiteY1633" fmla="*/ 3320668 h 5033475"/>
              <a:gd name="connsiteX1634" fmla="*/ 559331 w 4114898"/>
              <a:gd name="connsiteY1634" fmla="*/ 3261775 h 5033475"/>
              <a:gd name="connsiteX1635" fmla="*/ 578555 w 4114898"/>
              <a:gd name="connsiteY1635" fmla="*/ 3255231 h 5033475"/>
              <a:gd name="connsiteX1636" fmla="*/ 595323 w 4114898"/>
              <a:gd name="connsiteY1636" fmla="*/ 3248688 h 5033475"/>
              <a:gd name="connsiteX1637" fmla="*/ 673032 w 4114898"/>
              <a:gd name="connsiteY1637" fmla="*/ 3168387 h 5033475"/>
              <a:gd name="connsiteX1638" fmla="*/ 647824 w 4114898"/>
              <a:gd name="connsiteY1638" fmla="*/ 3180223 h 5033475"/>
              <a:gd name="connsiteX1639" fmla="*/ 611835 w 4114898"/>
              <a:gd name="connsiteY1639" fmla="*/ 3180223 h 5033475"/>
              <a:gd name="connsiteX1640" fmla="*/ 638009 w 4114898"/>
              <a:gd name="connsiteY1640" fmla="*/ 3150778 h 5033475"/>
              <a:gd name="connsiteX1641" fmla="*/ 638827 w 4114898"/>
              <a:gd name="connsiteY1641" fmla="*/ 3144642 h 5033475"/>
              <a:gd name="connsiteX1642" fmla="*/ 644553 w 4114898"/>
              <a:gd name="connsiteY1642" fmla="*/ 3140961 h 5033475"/>
              <a:gd name="connsiteX1643" fmla="*/ 655185 w 4114898"/>
              <a:gd name="connsiteY1643" fmla="*/ 3142597 h 5033475"/>
              <a:gd name="connsiteX1644" fmla="*/ 660911 w 4114898"/>
              <a:gd name="connsiteY1644" fmla="*/ 3134418 h 5033475"/>
              <a:gd name="connsiteX1645" fmla="*/ 673999 w 4114898"/>
              <a:gd name="connsiteY1645" fmla="*/ 3104972 h 5033475"/>
              <a:gd name="connsiteX1646" fmla="*/ 700991 w 4114898"/>
              <a:gd name="connsiteY1646" fmla="*/ 3094746 h 5033475"/>
              <a:gd name="connsiteX1647" fmla="*/ 723077 w 4114898"/>
              <a:gd name="connsiteY1647" fmla="*/ 3082068 h 5033475"/>
              <a:gd name="connsiteX1648" fmla="*/ 719804 w 4114898"/>
              <a:gd name="connsiteY1648" fmla="*/ 3082068 h 5033475"/>
              <a:gd name="connsiteX1649" fmla="*/ 711051 w 4114898"/>
              <a:gd name="connsiteY1649" fmla="*/ 3080610 h 5033475"/>
              <a:gd name="connsiteX1650" fmla="*/ 706565 w 4114898"/>
              <a:gd name="connsiteY1650" fmla="*/ 3085096 h 5033475"/>
              <a:gd name="connsiteX1651" fmla="*/ 673029 w 4114898"/>
              <a:gd name="connsiteY1651" fmla="*/ 3099819 h 5033475"/>
              <a:gd name="connsiteX1652" fmla="*/ 644399 w 4114898"/>
              <a:gd name="connsiteY1652" fmla="*/ 3124358 h 5033475"/>
              <a:gd name="connsiteX1653" fmla="*/ 627223 w 4114898"/>
              <a:gd name="connsiteY1653" fmla="*/ 3150940 h 5033475"/>
              <a:gd name="connsiteX1654" fmla="*/ 595323 w 4114898"/>
              <a:gd name="connsiteY1654" fmla="*/ 3160347 h 5033475"/>
              <a:gd name="connsiteX1655" fmla="*/ 589187 w 4114898"/>
              <a:gd name="connsiteY1655" fmla="*/ 3170571 h 5033475"/>
              <a:gd name="connsiteX1656" fmla="*/ 575692 w 4114898"/>
              <a:gd name="connsiteY1656" fmla="*/ 3173434 h 5033475"/>
              <a:gd name="connsiteX1657" fmla="*/ 573340 w 4114898"/>
              <a:gd name="connsiteY1657" fmla="*/ 3173434 h 5033475"/>
              <a:gd name="connsiteX1658" fmla="*/ 566029 w 4114898"/>
              <a:gd name="connsiteY1658" fmla="*/ 3180223 h 5033475"/>
              <a:gd name="connsiteX1659" fmla="*/ 564744 w 4114898"/>
              <a:gd name="connsiteY1659" fmla="*/ 3180480 h 5033475"/>
              <a:gd name="connsiteX1660" fmla="*/ 552788 w 4114898"/>
              <a:gd name="connsiteY1660" fmla="*/ 3199609 h 5033475"/>
              <a:gd name="connsiteX1661" fmla="*/ 408827 w 4114898"/>
              <a:gd name="connsiteY1661" fmla="*/ 3271589 h 5033475"/>
              <a:gd name="connsiteX1662" fmla="*/ 394922 w 4114898"/>
              <a:gd name="connsiteY1662" fmla="*/ 3274452 h 5033475"/>
              <a:gd name="connsiteX1663" fmla="*/ 385925 w 4114898"/>
              <a:gd name="connsiteY1663" fmla="*/ 3284677 h 5033475"/>
              <a:gd name="connsiteX1664" fmla="*/ 370383 w 4114898"/>
              <a:gd name="connsiteY1664" fmla="*/ 3287540 h 5033475"/>
              <a:gd name="connsiteX1665" fmla="*/ 359751 w 4114898"/>
              <a:gd name="connsiteY1665" fmla="*/ 3297764 h 5033475"/>
              <a:gd name="connsiteX1666" fmla="*/ 345843 w 4114898"/>
              <a:gd name="connsiteY1666" fmla="*/ 3300627 h 5033475"/>
              <a:gd name="connsiteX1667" fmla="*/ 336846 w 4114898"/>
              <a:gd name="connsiteY1667" fmla="*/ 3310851 h 5033475"/>
              <a:gd name="connsiteX1668" fmla="*/ 322941 w 4114898"/>
              <a:gd name="connsiteY1668" fmla="*/ 3313714 h 5033475"/>
              <a:gd name="connsiteX1669" fmla="*/ 313945 w 4114898"/>
              <a:gd name="connsiteY1669" fmla="*/ 3323939 h 5033475"/>
              <a:gd name="connsiteX1670" fmla="*/ 286952 w 4114898"/>
              <a:gd name="connsiteY1670" fmla="*/ 3332118 h 5033475"/>
              <a:gd name="connsiteX1671" fmla="*/ 264866 w 4114898"/>
              <a:gd name="connsiteY1671" fmla="*/ 3350113 h 5033475"/>
              <a:gd name="connsiteX1672" fmla="*/ 245645 w 4114898"/>
              <a:gd name="connsiteY1672" fmla="*/ 3343570 h 5033475"/>
              <a:gd name="connsiteX1673" fmla="*/ 228877 w 4114898"/>
              <a:gd name="connsiteY1673" fmla="*/ 3337026 h 5033475"/>
              <a:gd name="connsiteX1674" fmla="*/ 241964 w 4114898"/>
              <a:gd name="connsiteY1674" fmla="*/ 3363201 h 5033475"/>
              <a:gd name="connsiteX1675" fmla="*/ 199429 w 4114898"/>
              <a:gd name="connsiteY1675" fmla="*/ 3373017 h 5033475"/>
              <a:gd name="connsiteX1676" fmla="*/ 156896 w 4114898"/>
              <a:gd name="connsiteY1676" fmla="*/ 3373017 h 5033475"/>
              <a:gd name="connsiteX1677" fmla="*/ 147080 w 4114898"/>
              <a:gd name="connsiteY1677" fmla="*/ 3386105 h 5033475"/>
              <a:gd name="connsiteX1678" fmla="*/ 120905 w 4114898"/>
              <a:gd name="connsiteY1678" fmla="*/ 3395101 h 5033475"/>
              <a:gd name="connsiteX1679" fmla="*/ 94730 w 4114898"/>
              <a:gd name="connsiteY1679" fmla="*/ 3399192 h 5033475"/>
              <a:gd name="connsiteX1680" fmla="*/ 85734 w 4114898"/>
              <a:gd name="connsiteY1680" fmla="*/ 3396737 h 5033475"/>
              <a:gd name="connsiteX1681" fmla="*/ 81643 w 4114898"/>
              <a:gd name="connsiteY1681" fmla="*/ 3389375 h 5033475"/>
              <a:gd name="connsiteX1682" fmla="*/ 131947 w 4114898"/>
              <a:gd name="connsiteY1682" fmla="*/ 3372198 h 5033475"/>
              <a:gd name="connsiteX1683" fmla="*/ 179798 w 4114898"/>
              <a:gd name="connsiteY1683" fmla="*/ 3350113 h 5033475"/>
              <a:gd name="connsiteX1684" fmla="*/ 196158 w 4114898"/>
              <a:gd name="connsiteY1684" fmla="*/ 3337026 h 5033475"/>
              <a:gd name="connsiteX1685" fmla="*/ 202702 w 4114898"/>
              <a:gd name="connsiteY1685" fmla="*/ 3337026 h 5033475"/>
              <a:gd name="connsiteX1686" fmla="*/ 219060 w 4114898"/>
              <a:gd name="connsiteY1686" fmla="*/ 3310851 h 5033475"/>
              <a:gd name="connsiteX1687" fmla="*/ 275908 w 4114898"/>
              <a:gd name="connsiteY1687" fmla="*/ 3283041 h 5033475"/>
              <a:gd name="connsiteX1688" fmla="*/ 320488 w 4114898"/>
              <a:gd name="connsiteY1688" fmla="*/ 3235600 h 5033475"/>
              <a:gd name="connsiteX1689" fmla="*/ 346253 w 4114898"/>
              <a:gd name="connsiteY1689" fmla="*/ 3227829 h 5033475"/>
              <a:gd name="connsiteX1690" fmla="*/ 369565 w 4114898"/>
              <a:gd name="connsiteY1690" fmla="*/ 3212696 h 5033475"/>
              <a:gd name="connsiteX1691" fmla="*/ 376518 w 4114898"/>
              <a:gd name="connsiteY1691" fmla="*/ 3220468 h 5033475"/>
              <a:gd name="connsiteX1692" fmla="*/ 379515 w 4114898"/>
              <a:gd name="connsiteY1692" fmla="*/ 3222161 h 5033475"/>
              <a:gd name="connsiteX1693" fmla="*/ 384083 w 4114898"/>
              <a:gd name="connsiteY1693" fmla="*/ 3216726 h 5033475"/>
              <a:gd name="connsiteX1694" fmla="*/ 391844 w 4114898"/>
              <a:gd name="connsiteY1694" fmla="*/ 3211906 h 5033475"/>
              <a:gd name="connsiteX1695" fmla="*/ 387458 w 4114898"/>
              <a:gd name="connsiteY1695" fmla="*/ 3206358 h 5033475"/>
              <a:gd name="connsiteX1696" fmla="*/ 396557 w 4114898"/>
              <a:gd name="connsiteY1696" fmla="*/ 3191430 h 5033475"/>
              <a:gd name="connsiteX1697" fmla="*/ 425187 w 4114898"/>
              <a:gd name="connsiteY1697" fmla="*/ 3160347 h 5033475"/>
              <a:gd name="connsiteX1698" fmla="*/ 444818 w 4114898"/>
              <a:gd name="connsiteY1698" fmla="*/ 3137445 h 5033475"/>
              <a:gd name="connsiteX1699" fmla="*/ 473036 w 4114898"/>
              <a:gd name="connsiteY1699" fmla="*/ 3116177 h 5033475"/>
              <a:gd name="connsiteX1700" fmla="*/ 493895 w 4114898"/>
              <a:gd name="connsiteY1700" fmla="*/ 3085096 h 5033475"/>
              <a:gd name="connsiteX1701" fmla="*/ 506982 w 4114898"/>
              <a:gd name="connsiteY1701" fmla="*/ 3075279 h 5033475"/>
              <a:gd name="connsiteX1702" fmla="*/ 513526 w 4114898"/>
              <a:gd name="connsiteY1702" fmla="*/ 3058921 h 5033475"/>
              <a:gd name="connsiteX1703" fmla="*/ 562604 w 4114898"/>
              <a:gd name="connsiteY1703" fmla="*/ 3009842 h 5033475"/>
              <a:gd name="connsiteX1704" fmla="*/ 595323 w 4114898"/>
              <a:gd name="connsiteY1704" fmla="*/ 2996755 h 5033475"/>
              <a:gd name="connsiteX1705" fmla="*/ 609636 w 4114898"/>
              <a:gd name="connsiteY1705" fmla="*/ 2964447 h 5033475"/>
              <a:gd name="connsiteX1706" fmla="*/ 613118 w 4114898"/>
              <a:gd name="connsiteY1706" fmla="*/ 2959650 h 5033475"/>
              <a:gd name="connsiteX1707" fmla="*/ 591386 w 4114898"/>
              <a:gd name="connsiteY1707" fmla="*/ 2969191 h 5033475"/>
              <a:gd name="connsiteX1708" fmla="*/ 562756 w 4114898"/>
              <a:gd name="connsiteY1708" fmla="*/ 2993730 h 5033475"/>
              <a:gd name="connsiteX1709" fmla="*/ 545581 w 4114898"/>
              <a:gd name="connsiteY1709" fmla="*/ 3020312 h 5033475"/>
              <a:gd name="connsiteX1710" fmla="*/ 513680 w 4114898"/>
              <a:gd name="connsiteY1710" fmla="*/ 3029719 h 5033475"/>
              <a:gd name="connsiteX1711" fmla="*/ 507544 w 4114898"/>
              <a:gd name="connsiteY1711" fmla="*/ 3039943 h 5033475"/>
              <a:gd name="connsiteX1712" fmla="*/ 494049 w 4114898"/>
              <a:gd name="connsiteY1712" fmla="*/ 3042806 h 5033475"/>
              <a:gd name="connsiteX1713" fmla="*/ 487505 w 4114898"/>
              <a:gd name="connsiteY1713" fmla="*/ 3042806 h 5033475"/>
              <a:gd name="connsiteX1714" fmla="*/ 471145 w 4114898"/>
              <a:gd name="connsiteY1714" fmla="*/ 3068981 h 5033475"/>
              <a:gd name="connsiteX1715" fmla="*/ 327184 w 4114898"/>
              <a:gd name="connsiteY1715" fmla="*/ 3140961 h 5033475"/>
              <a:gd name="connsiteX1716" fmla="*/ 313279 w 4114898"/>
              <a:gd name="connsiteY1716" fmla="*/ 3143824 h 5033475"/>
              <a:gd name="connsiteX1717" fmla="*/ 304282 w 4114898"/>
              <a:gd name="connsiteY1717" fmla="*/ 3154049 h 5033475"/>
              <a:gd name="connsiteX1718" fmla="*/ 288739 w 4114898"/>
              <a:gd name="connsiteY1718" fmla="*/ 3156912 h 5033475"/>
              <a:gd name="connsiteX1719" fmla="*/ 278107 w 4114898"/>
              <a:gd name="connsiteY1719" fmla="*/ 3167136 h 5033475"/>
              <a:gd name="connsiteX1720" fmla="*/ 264200 w 4114898"/>
              <a:gd name="connsiteY1720" fmla="*/ 3169999 h 5033475"/>
              <a:gd name="connsiteX1721" fmla="*/ 255203 w 4114898"/>
              <a:gd name="connsiteY1721" fmla="*/ 3180223 h 5033475"/>
              <a:gd name="connsiteX1722" fmla="*/ 241298 w 4114898"/>
              <a:gd name="connsiteY1722" fmla="*/ 3183086 h 5033475"/>
              <a:gd name="connsiteX1723" fmla="*/ 232302 w 4114898"/>
              <a:gd name="connsiteY1723" fmla="*/ 3193311 h 5033475"/>
              <a:gd name="connsiteX1724" fmla="*/ 205309 w 4114898"/>
              <a:gd name="connsiteY1724" fmla="*/ 3201490 h 5033475"/>
              <a:gd name="connsiteX1725" fmla="*/ 183223 w 4114898"/>
              <a:gd name="connsiteY1725" fmla="*/ 3219485 h 5033475"/>
              <a:gd name="connsiteX1726" fmla="*/ 164002 w 4114898"/>
              <a:gd name="connsiteY1726" fmla="*/ 3212942 h 5033475"/>
              <a:gd name="connsiteX1727" fmla="*/ 147234 w 4114898"/>
              <a:gd name="connsiteY1727" fmla="*/ 3206398 h 5033475"/>
              <a:gd name="connsiteX1728" fmla="*/ 160321 w 4114898"/>
              <a:gd name="connsiteY1728" fmla="*/ 3232573 h 5033475"/>
              <a:gd name="connsiteX1729" fmla="*/ 117786 w 4114898"/>
              <a:gd name="connsiteY1729" fmla="*/ 3242389 h 5033475"/>
              <a:gd name="connsiteX1730" fmla="*/ 75253 w 4114898"/>
              <a:gd name="connsiteY1730" fmla="*/ 3242389 h 5033475"/>
              <a:gd name="connsiteX1731" fmla="*/ 65437 w 4114898"/>
              <a:gd name="connsiteY1731" fmla="*/ 3255477 h 5033475"/>
              <a:gd name="connsiteX1732" fmla="*/ 39262 w 4114898"/>
              <a:gd name="connsiteY1732" fmla="*/ 3264473 h 5033475"/>
              <a:gd name="connsiteX1733" fmla="*/ 13087 w 4114898"/>
              <a:gd name="connsiteY1733" fmla="*/ 3268564 h 5033475"/>
              <a:gd name="connsiteX1734" fmla="*/ 4091 w 4114898"/>
              <a:gd name="connsiteY1734" fmla="*/ 3266109 h 5033475"/>
              <a:gd name="connsiteX1735" fmla="*/ 0 w 4114898"/>
              <a:gd name="connsiteY1735" fmla="*/ 3258747 h 5033475"/>
              <a:gd name="connsiteX1736" fmla="*/ 50304 w 4114898"/>
              <a:gd name="connsiteY1736" fmla="*/ 3241570 h 5033475"/>
              <a:gd name="connsiteX1737" fmla="*/ 98155 w 4114898"/>
              <a:gd name="connsiteY1737" fmla="*/ 3219485 h 5033475"/>
              <a:gd name="connsiteX1738" fmla="*/ 114516 w 4114898"/>
              <a:gd name="connsiteY1738" fmla="*/ 3206398 h 5033475"/>
              <a:gd name="connsiteX1739" fmla="*/ 121059 w 4114898"/>
              <a:gd name="connsiteY1739" fmla="*/ 3206398 h 5033475"/>
              <a:gd name="connsiteX1740" fmla="*/ 137417 w 4114898"/>
              <a:gd name="connsiteY1740" fmla="*/ 3180223 h 5033475"/>
              <a:gd name="connsiteX1741" fmla="*/ 194265 w 4114898"/>
              <a:gd name="connsiteY1741" fmla="*/ 3152413 h 5033475"/>
              <a:gd name="connsiteX1742" fmla="*/ 238845 w 4114898"/>
              <a:gd name="connsiteY1742" fmla="*/ 3104972 h 5033475"/>
              <a:gd name="connsiteX1743" fmla="*/ 264610 w 4114898"/>
              <a:gd name="connsiteY1743" fmla="*/ 3097201 h 5033475"/>
              <a:gd name="connsiteX1744" fmla="*/ 287922 w 4114898"/>
              <a:gd name="connsiteY1744" fmla="*/ 3082068 h 5033475"/>
              <a:gd name="connsiteX1745" fmla="*/ 294875 w 4114898"/>
              <a:gd name="connsiteY1745" fmla="*/ 3089840 h 5033475"/>
              <a:gd name="connsiteX1746" fmla="*/ 304282 w 4114898"/>
              <a:gd name="connsiteY1746" fmla="*/ 3095156 h 5033475"/>
              <a:gd name="connsiteX1747" fmla="*/ 310006 w 4114898"/>
              <a:gd name="connsiteY1747" fmla="*/ 3089840 h 5033475"/>
              <a:gd name="connsiteX1748" fmla="*/ 310826 w 4114898"/>
              <a:gd name="connsiteY1748" fmla="*/ 3082068 h 5033475"/>
              <a:gd name="connsiteX1749" fmla="*/ 314914 w 4114898"/>
              <a:gd name="connsiteY1749" fmla="*/ 3060802 h 5033475"/>
              <a:gd name="connsiteX1750" fmla="*/ 343544 w 4114898"/>
              <a:gd name="connsiteY1750" fmla="*/ 3029719 h 5033475"/>
              <a:gd name="connsiteX1751" fmla="*/ 363175 w 4114898"/>
              <a:gd name="connsiteY1751" fmla="*/ 3006817 h 5033475"/>
              <a:gd name="connsiteX1752" fmla="*/ 391393 w 4114898"/>
              <a:gd name="connsiteY1752" fmla="*/ 2985549 h 5033475"/>
              <a:gd name="connsiteX1753" fmla="*/ 412252 w 4114898"/>
              <a:gd name="connsiteY1753" fmla="*/ 2954468 h 5033475"/>
              <a:gd name="connsiteX1754" fmla="*/ 425339 w 4114898"/>
              <a:gd name="connsiteY1754" fmla="*/ 2944651 h 5033475"/>
              <a:gd name="connsiteX1755" fmla="*/ 431883 w 4114898"/>
              <a:gd name="connsiteY1755" fmla="*/ 2928293 h 5033475"/>
              <a:gd name="connsiteX1756" fmla="*/ 480961 w 4114898"/>
              <a:gd name="connsiteY1756" fmla="*/ 2879214 h 5033475"/>
              <a:gd name="connsiteX1757" fmla="*/ 513680 w 4114898"/>
              <a:gd name="connsiteY1757" fmla="*/ 2866127 h 5033475"/>
              <a:gd name="connsiteX1758" fmla="*/ 527993 w 4114898"/>
              <a:gd name="connsiteY1758" fmla="*/ 2833819 h 5033475"/>
              <a:gd name="connsiteX1759" fmla="*/ 549669 w 4114898"/>
              <a:gd name="connsiteY1759" fmla="*/ 2803963 h 5033475"/>
              <a:gd name="connsiteX1760" fmla="*/ 579117 w 4114898"/>
              <a:gd name="connsiteY1760" fmla="*/ 2794147 h 5033475"/>
              <a:gd name="connsiteX1761" fmla="*/ 593022 w 4114898"/>
              <a:gd name="connsiteY1761" fmla="*/ 2770425 h 5033475"/>
              <a:gd name="connsiteX1762" fmla="*/ 611835 w 4114898"/>
              <a:gd name="connsiteY1762" fmla="*/ 2761428 h 5033475"/>
              <a:gd name="connsiteX1763" fmla="*/ 611835 w 4114898"/>
              <a:gd name="connsiteY1763" fmla="*/ 2747933 h 5033475"/>
              <a:gd name="connsiteX1764" fmla="*/ 621649 w 4114898"/>
              <a:gd name="connsiteY1764" fmla="*/ 2741797 h 5033475"/>
              <a:gd name="connsiteX1765" fmla="*/ 647824 w 4114898"/>
              <a:gd name="connsiteY1765" fmla="*/ 2715623 h 5033475"/>
              <a:gd name="connsiteX1766" fmla="*/ 673999 w 4114898"/>
              <a:gd name="connsiteY1766" fmla="*/ 2705808 h 5033475"/>
              <a:gd name="connsiteX1767" fmla="*/ 687906 w 4114898"/>
              <a:gd name="connsiteY1767" fmla="*/ 2671045 h 5033475"/>
              <a:gd name="connsiteX1768" fmla="*/ 716534 w 4114898"/>
              <a:gd name="connsiteY1768" fmla="*/ 2653459 h 5033475"/>
              <a:gd name="connsiteX1769" fmla="*/ 736165 w 4114898"/>
              <a:gd name="connsiteY1769" fmla="*/ 2624011 h 5033475"/>
              <a:gd name="connsiteX1770" fmla="*/ 746389 w 4114898"/>
              <a:gd name="connsiteY1770" fmla="*/ 2608879 h 5033475"/>
              <a:gd name="connsiteX1771" fmla="*/ 749252 w 4114898"/>
              <a:gd name="connsiteY1771" fmla="*/ 2591293 h 5033475"/>
              <a:gd name="connsiteX1772" fmla="*/ 768473 w 4114898"/>
              <a:gd name="connsiteY1772" fmla="*/ 2590475 h 5033475"/>
              <a:gd name="connsiteX1773" fmla="*/ 775427 w 4114898"/>
              <a:gd name="connsiteY1773" fmla="*/ 2574935 h 5033475"/>
              <a:gd name="connsiteX1774" fmla="*/ 776244 w 4114898"/>
              <a:gd name="connsiteY1774" fmla="*/ 2558984 h 5033475"/>
              <a:gd name="connsiteX1775" fmla="*/ 791785 w 4114898"/>
              <a:gd name="connsiteY1775" fmla="*/ 2555304 h 5033475"/>
              <a:gd name="connsiteX1776" fmla="*/ 811416 w 4114898"/>
              <a:gd name="connsiteY1776" fmla="*/ 2512769 h 5033475"/>
              <a:gd name="connsiteX1777" fmla="*/ 812643 w 4114898"/>
              <a:gd name="connsiteY1777" fmla="*/ 2502134 h 5033475"/>
              <a:gd name="connsiteX1778" fmla="*/ 821232 w 4114898"/>
              <a:gd name="connsiteY1778" fmla="*/ 2496411 h 5033475"/>
              <a:gd name="connsiteX1779" fmla="*/ 832274 w 4114898"/>
              <a:gd name="connsiteY1779" fmla="*/ 2498456 h 5033475"/>
              <a:gd name="connsiteX1780" fmla="*/ 840864 w 4114898"/>
              <a:gd name="connsiteY1780" fmla="*/ 2502954 h 5033475"/>
              <a:gd name="connsiteX1781" fmla="*/ 849452 w 4114898"/>
              <a:gd name="connsiteY1781" fmla="*/ 2493955 h 5033475"/>
              <a:gd name="connsiteX1782" fmla="*/ 850678 w 4114898"/>
              <a:gd name="connsiteY1782" fmla="*/ 2480050 h 5033475"/>
              <a:gd name="connsiteX1783" fmla="*/ 858449 w 4114898"/>
              <a:gd name="connsiteY1783" fmla="*/ 2479233 h 5033475"/>
              <a:gd name="connsiteX1784" fmla="*/ 863765 w 4114898"/>
              <a:gd name="connsiteY1784" fmla="*/ 2473507 h 5033475"/>
              <a:gd name="connsiteX1785" fmla="*/ 858449 w 4114898"/>
              <a:gd name="connsiteY1785" fmla="*/ 2468598 h 5033475"/>
              <a:gd name="connsiteX1786" fmla="*/ 850678 w 4114898"/>
              <a:gd name="connsiteY1786" fmla="*/ 2463692 h 5033475"/>
              <a:gd name="connsiteX1787" fmla="*/ 853133 w 4114898"/>
              <a:gd name="connsiteY1787" fmla="*/ 2446107 h 5033475"/>
              <a:gd name="connsiteX1788" fmla="*/ 860494 w 4114898"/>
              <a:gd name="connsiteY1788" fmla="*/ 2430974 h 5033475"/>
              <a:gd name="connsiteX1789" fmla="*/ 886669 w 4114898"/>
              <a:gd name="connsiteY1789" fmla="*/ 2406025 h 5033475"/>
              <a:gd name="connsiteX1790" fmla="*/ 912843 w 4114898"/>
              <a:gd name="connsiteY1790" fmla="*/ 2378625 h 5033475"/>
              <a:gd name="connsiteX1791" fmla="*/ 917776 w 4114898"/>
              <a:gd name="connsiteY1791" fmla="*/ 2343242 h 5033475"/>
              <a:gd name="connsiteX1792" fmla="*/ 915863 w 4114898"/>
              <a:gd name="connsiteY1792" fmla="*/ 2343242 h 5033475"/>
              <a:gd name="connsiteX1793" fmla="*/ 897074 w 4114898"/>
              <a:gd name="connsiteY1793" fmla="*/ 2364379 h 5033475"/>
              <a:gd name="connsiteX1794" fmla="*/ 880632 w 4114898"/>
              <a:gd name="connsiteY1794" fmla="*/ 2371426 h 5033475"/>
              <a:gd name="connsiteX1795" fmla="*/ 879165 w 4114898"/>
              <a:gd name="connsiteY1795" fmla="*/ 2383169 h 5033475"/>
              <a:gd name="connsiteX1796" fmla="*/ 868889 w 4114898"/>
              <a:gd name="connsiteY1796" fmla="*/ 2387866 h 5033475"/>
              <a:gd name="connsiteX1797" fmla="*/ 854797 w 4114898"/>
              <a:gd name="connsiteY1797" fmla="*/ 2387866 h 5033475"/>
              <a:gd name="connsiteX1798" fmla="*/ 826613 w 4114898"/>
              <a:gd name="connsiteY1798" fmla="*/ 2399610 h 5033475"/>
              <a:gd name="connsiteX1799" fmla="*/ 817218 w 4114898"/>
              <a:gd name="connsiteY1799" fmla="*/ 2423097 h 5033475"/>
              <a:gd name="connsiteX1800" fmla="*/ 778172 w 4114898"/>
              <a:gd name="connsiteY1800" fmla="*/ 2442473 h 5033475"/>
              <a:gd name="connsiteX1801" fmla="*/ 744409 w 4114898"/>
              <a:gd name="connsiteY1801" fmla="*/ 2458326 h 5033475"/>
              <a:gd name="connsiteX1802" fmla="*/ 718574 w 4114898"/>
              <a:gd name="connsiteY1802" fmla="*/ 2458326 h 5033475"/>
              <a:gd name="connsiteX1803" fmla="*/ 737364 w 4114898"/>
              <a:gd name="connsiteY1803" fmla="*/ 2437189 h 5033475"/>
              <a:gd name="connsiteX1804" fmla="*/ 737951 w 4114898"/>
              <a:gd name="connsiteY1804" fmla="*/ 2432784 h 5033475"/>
              <a:gd name="connsiteX1805" fmla="*/ 742061 w 4114898"/>
              <a:gd name="connsiteY1805" fmla="*/ 2430142 h 5033475"/>
              <a:gd name="connsiteX1806" fmla="*/ 749693 w 4114898"/>
              <a:gd name="connsiteY1806" fmla="*/ 2431316 h 5033475"/>
              <a:gd name="connsiteX1807" fmla="*/ 753804 w 4114898"/>
              <a:gd name="connsiteY1807" fmla="*/ 2425445 h 5033475"/>
              <a:gd name="connsiteX1808" fmla="*/ 763198 w 4114898"/>
              <a:gd name="connsiteY1808" fmla="*/ 2404308 h 5033475"/>
              <a:gd name="connsiteX1809" fmla="*/ 782575 w 4114898"/>
              <a:gd name="connsiteY1809" fmla="*/ 2396966 h 5033475"/>
              <a:gd name="connsiteX1810" fmla="*/ 798429 w 4114898"/>
              <a:gd name="connsiteY1810" fmla="*/ 2387866 h 5033475"/>
              <a:gd name="connsiteX1811" fmla="*/ 796080 w 4114898"/>
              <a:gd name="connsiteY1811" fmla="*/ 2387866 h 5033475"/>
              <a:gd name="connsiteX1812" fmla="*/ 781988 w 4114898"/>
              <a:gd name="connsiteY1812" fmla="*/ 2385518 h 5033475"/>
              <a:gd name="connsiteX1813" fmla="*/ 769951 w 4114898"/>
              <a:gd name="connsiteY1813" fmla="*/ 2386692 h 5033475"/>
              <a:gd name="connsiteX1814" fmla="*/ 763198 w 4114898"/>
              <a:gd name="connsiteY1814" fmla="*/ 2394913 h 5033475"/>
              <a:gd name="connsiteX1815" fmla="*/ 722683 w 4114898"/>
              <a:gd name="connsiteY1815" fmla="*/ 2423977 h 5033475"/>
              <a:gd name="connsiteX1816" fmla="*/ 685693 w 4114898"/>
              <a:gd name="connsiteY1816" fmla="*/ 2458326 h 5033475"/>
              <a:gd name="connsiteX1817" fmla="*/ 638719 w 4114898"/>
              <a:gd name="connsiteY1817" fmla="*/ 2467721 h 5033475"/>
              <a:gd name="connsiteX1818" fmla="*/ 604957 w 4114898"/>
              <a:gd name="connsiteY1818" fmla="*/ 2487978 h 5033475"/>
              <a:gd name="connsiteX1819" fmla="*/ 558865 w 4114898"/>
              <a:gd name="connsiteY1819" fmla="*/ 2495905 h 5033475"/>
              <a:gd name="connsiteX1820" fmla="*/ 553286 w 4114898"/>
              <a:gd name="connsiteY1820" fmla="*/ 2495318 h 5033475"/>
              <a:gd name="connsiteX1821" fmla="*/ 549470 w 4114898"/>
              <a:gd name="connsiteY1821" fmla="*/ 2491208 h 5033475"/>
              <a:gd name="connsiteX1822" fmla="*/ 567965 w 4114898"/>
              <a:gd name="connsiteY1822" fmla="*/ 2476529 h 5033475"/>
              <a:gd name="connsiteX1823" fmla="*/ 591746 w 4114898"/>
              <a:gd name="connsiteY1823" fmla="*/ 2465373 h 5033475"/>
              <a:gd name="connsiteX1824" fmla="*/ 622278 w 4114898"/>
              <a:gd name="connsiteY1824" fmla="*/ 2423097 h 5033475"/>
              <a:gd name="connsiteX1825" fmla="*/ 636077 w 4114898"/>
              <a:gd name="connsiteY1825" fmla="*/ 2418400 h 5033475"/>
              <a:gd name="connsiteX1826" fmla="*/ 648114 w 4114898"/>
              <a:gd name="connsiteY1826" fmla="*/ 2413702 h 5033475"/>
              <a:gd name="connsiteX1827" fmla="*/ 718574 w 4114898"/>
              <a:gd name="connsiteY1827" fmla="*/ 2340893 h 5033475"/>
              <a:gd name="connsiteX1828" fmla="*/ 736777 w 4114898"/>
              <a:gd name="connsiteY1828" fmla="*/ 2322397 h 5033475"/>
              <a:gd name="connsiteX1829" fmla="*/ 737364 w 4114898"/>
              <a:gd name="connsiteY1829" fmla="*/ 2305663 h 5033475"/>
              <a:gd name="connsiteX1830" fmla="*/ 744409 w 4114898"/>
              <a:gd name="connsiteY1830" fmla="*/ 2279827 h 5033475"/>
              <a:gd name="connsiteX1831" fmla="*/ 727969 w 4114898"/>
              <a:gd name="connsiteY1831" fmla="*/ 2296269 h 5033475"/>
              <a:gd name="connsiteX1832" fmla="*/ 703895 w 4114898"/>
              <a:gd name="connsiteY1832" fmla="*/ 2306837 h 5033475"/>
              <a:gd name="connsiteX1833" fmla="*/ 683343 w 4114898"/>
              <a:gd name="connsiteY1833" fmla="*/ 2324453 h 5033475"/>
              <a:gd name="connsiteX1834" fmla="*/ 671014 w 4114898"/>
              <a:gd name="connsiteY1834" fmla="*/ 2343535 h 5033475"/>
              <a:gd name="connsiteX1835" fmla="*/ 648114 w 4114898"/>
              <a:gd name="connsiteY1835" fmla="*/ 2350287 h 5033475"/>
              <a:gd name="connsiteX1836" fmla="*/ 643710 w 4114898"/>
              <a:gd name="connsiteY1836" fmla="*/ 2357627 h 5033475"/>
              <a:gd name="connsiteX1837" fmla="*/ 634022 w 4114898"/>
              <a:gd name="connsiteY1837" fmla="*/ 2359682 h 5033475"/>
              <a:gd name="connsiteX1838" fmla="*/ 629325 w 4114898"/>
              <a:gd name="connsiteY1838" fmla="*/ 2359682 h 5033475"/>
              <a:gd name="connsiteX1839" fmla="*/ 617581 w 4114898"/>
              <a:gd name="connsiteY1839" fmla="*/ 2378471 h 5033475"/>
              <a:gd name="connsiteX1840" fmla="*/ 514239 w 4114898"/>
              <a:gd name="connsiteY1840" fmla="*/ 2430142 h 5033475"/>
              <a:gd name="connsiteX1841" fmla="*/ 504257 w 4114898"/>
              <a:gd name="connsiteY1841" fmla="*/ 2432197 h 5033475"/>
              <a:gd name="connsiteX1842" fmla="*/ 497799 w 4114898"/>
              <a:gd name="connsiteY1842" fmla="*/ 2439537 h 5033475"/>
              <a:gd name="connsiteX1843" fmla="*/ 486642 w 4114898"/>
              <a:gd name="connsiteY1843" fmla="*/ 2441592 h 5033475"/>
              <a:gd name="connsiteX1844" fmla="*/ 479010 w 4114898"/>
              <a:gd name="connsiteY1844" fmla="*/ 2448931 h 5033475"/>
              <a:gd name="connsiteX1845" fmla="*/ 469027 w 4114898"/>
              <a:gd name="connsiteY1845" fmla="*/ 2450987 h 5033475"/>
              <a:gd name="connsiteX1846" fmla="*/ 462568 w 4114898"/>
              <a:gd name="connsiteY1846" fmla="*/ 2458326 h 5033475"/>
              <a:gd name="connsiteX1847" fmla="*/ 452587 w 4114898"/>
              <a:gd name="connsiteY1847" fmla="*/ 2460381 h 5033475"/>
              <a:gd name="connsiteX1848" fmla="*/ 446128 w 4114898"/>
              <a:gd name="connsiteY1848" fmla="*/ 2467721 h 5033475"/>
              <a:gd name="connsiteX1849" fmla="*/ 426752 w 4114898"/>
              <a:gd name="connsiteY1849" fmla="*/ 2473592 h 5033475"/>
              <a:gd name="connsiteX1850" fmla="*/ 410898 w 4114898"/>
              <a:gd name="connsiteY1850" fmla="*/ 2486510 h 5033475"/>
              <a:gd name="connsiteX1851" fmla="*/ 397100 w 4114898"/>
              <a:gd name="connsiteY1851" fmla="*/ 2481813 h 5033475"/>
              <a:gd name="connsiteX1852" fmla="*/ 385063 w 4114898"/>
              <a:gd name="connsiteY1852" fmla="*/ 2477116 h 5033475"/>
              <a:gd name="connsiteX1853" fmla="*/ 394458 w 4114898"/>
              <a:gd name="connsiteY1853" fmla="*/ 2495905 h 5033475"/>
              <a:gd name="connsiteX1854" fmla="*/ 363924 w 4114898"/>
              <a:gd name="connsiteY1854" fmla="*/ 2502952 h 5033475"/>
              <a:gd name="connsiteX1855" fmla="*/ 333392 w 4114898"/>
              <a:gd name="connsiteY1855" fmla="*/ 2502952 h 5033475"/>
              <a:gd name="connsiteX1856" fmla="*/ 326345 w 4114898"/>
              <a:gd name="connsiteY1856" fmla="*/ 2512346 h 5033475"/>
              <a:gd name="connsiteX1857" fmla="*/ 307556 w 4114898"/>
              <a:gd name="connsiteY1857" fmla="*/ 2518805 h 5033475"/>
              <a:gd name="connsiteX1858" fmla="*/ 288766 w 4114898"/>
              <a:gd name="connsiteY1858" fmla="*/ 2521741 h 5033475"/>
              <a:gd name="connsiteX1859" fmla="*/ 282308 w 4114898"/>
              <a:gd name="connsiteY1859" fmla="*/ 2519979 h 5033475"/>
              <a:gd name="connsiteX1860" fmla="*/ 279372 w 4114898"/>
              <a:gd name="connsiteY1860" fmla="*/ 2514694 h 5033475"/>
              <a:gd name="connsiteX1861" fmla="*/ 315482 w 4114898"/>
              <a:gd name="connsiteY1861" fmla="*/ 2502363 h 5033475"/>
              <a:gd name="connsiteX1862" fmla="*/ 349832 w 4114898"/>
              <a:gd name="connsiteY1862" fmla="*/ 2486510 h 5033475"/>
              <a:gd name="connsiteX1863" fmla="*/ 361576 w 4114898"/>
              <a:gd name="connsiteY1863" fmla="*/ 2477116 h 5033475"/>
              <a:gd name="connsiteX1864" fmla="*/ 366274 w 4114898"/>
              <a:gd name="connsiteY1864" fmla="*/ 2477116 h 5033475"/>
              <a:gd name="connsiteX1865" fmla="*/ 378016 w 4114898"/>
              <a:gd name="connsiteY1865" fmla="*/ 2458326 h 5033475"/>
              <a:gd name="connsiteX1866" fmla="*/ 418824 w 4114898"/>
              <a:gd name="connsiteY1866" fmla="*/ 2438363 h 5033475"/>
              <a:gd name="connsiteX1867" fmla="*/ 450826 w 4114898"/>
              <a:gd name="connsiteY1867" fmla="*/ 2404308 h 5033475"/>
              <a:gd name="connsiteX1868" fmla="*/ 469321 w 4114898"/>
              <a:gd name="connsiteY1868" fmla="*/ 2398729 h 5033475"/>
              <a:gd name="connsiteX1869" fmla="*/ 486055 w 4114898"/>
              <a:gd name="connsiteY1869" fmla="*/ 2387866 h 5033475"/>
              <a:gd name="connsiteX1870" fmla="*/ 491047 w 4114898"/>
              <a:gd name="connsiteY1870" fmla="*/ 2393445 h 5033475"/>
              <a:gd name="connsiteX1871" fmla="*/ 497799 w 4114898"/>
              <a:gd name="connsiteY1871" fmla="*/ 2397261 h 5033475"/>
              <a:gd name="connsiteX1872" fmla="*/ 501908 w 4114898"/>
              <a:gd name="connsiteY1872" fmla="*/ 2393445 h 5033475"/>
              <a:gd name="connsiteX1873" fmla="*/ 502497 w 4114898"/>
              <a:gd name="connsiteY1873" fmla="*/ 2387866 h 5033475"/>
              <a:gd name="connsiteX1874" fmla="*/ 505431 w 4114898"/>
              <a:gd name="connsiteY1874" fmla="*/ 2372600 h 5033475"/>
              <a:gd name="connsiteX1875" fmla="*/ 525983 w 4114898"/>
              <a:gd name="connsiteY1875" fmla="*/ 2350287 h 5033475"/>
              <a:gd name="connsiteX1876" fmla="*/ 540075 w 4114898"/>
              <a:gd name="connsiteY1876" fmla="*/ 2333847 h 5033475"/>
              <a:gd name="connsiteX1877" fmla="*/ 560331 w 4114898"/>
              <a:gd name="connsiteY1877" fmla="*/ 2318580 h 5033475"/>
              <a:gd name="connsiteX1878" fmla="*/ 575305 w 4114898"/>
              <a:gd name="connsiteY1878" fmla="*/ 2296269 h 5033475"/>
              <a:gd name="connsiteX1879" fmla="*/ 584699 w 4114898"/>
              <a:gd name="connsiteY1879" fmla="*/ 2289222 h 5033475"/>
              <a:gd name="connsiteX1880" fmla="*/ 589397 w 4114898"/>
              <a:gd name="connsiteY1880" fmla="*/ 2277479 h 5033475"/>
              <a:gd name="connsiteX1881" fmla="*/ 624628 w 4114898"/>
              <a:gd name="connsiteY1881" fmla="*/ 2242248 h 5033475"/>
              <a:gd name="connsiteX1882" fmla="*/ 648114 w 4114898"/>
              <a:gd name="connsiteY1882" fmla="*/ 2232854 h 5033475"/>
              <a:gd name="connsiteX1883" fmla="*/ 658388 w 4114898"/>
              <a:gd name="connsiteY1883" fmla="*/ 2209661 h 5033475"/>
              <a:gd name="connsiteX1884" fmla="*/ 673949 w 4114898"/>
              <a:gd name="connsiteY1884" fmla="*/ 2188230 h 5033475"/>
              <a:gd name="connsiteX1885" fmla="*/ 695088 w 4114898"/>
              <a:gd name="connsiteY1885" fmla="*/ 2181183 h 5033475"/>
              <a:gd name="connsiteX1886" fmla="*/ 705069 w 4114898"/>
              <a:gd name="connsiteY1886" fmla="*/ 2164154 h 5033475"/>
              <a:gd name="connsiteX1887" fmla="*/ 718574 w 4114898"/>
              <a:gd name="connsiteY1887" fmla="*/ 2157696 h 5033475"/>
              <a:gd name="connsiteX1888" fmla="*/ 718574 w 4114898"/>
              <a:gd name="connsiteY1888" fmla="*/ 2148009 h 5033475"/>
              <a:gd name="connsiteX1889" fmla="*/ 725619 w 4114898"/>
              <a:gd name="connsiteY1889" fmla="*/ 2143604 h 5033475"/>
              <a:gd name="connsiteX1890" fmla="*/ 744409 w 4114898"/>
              <a:gd name="connsiteY1890" fmla="*/ 2124815 h 5033475"/>
              <a:gd name="connsiteX1891" fmla="*/ 763198 w 4114898"/>
              <a:gd name="connsiteY1891" fmla="*/ 2117770 h 5033475"/>
              <a:gd name="connsiteX1892" fmla="*/ 773181 w 4114898"/>
              <a:gd name="connsiteY1892" fmla="*/ 2092815 h 5033475"/>
              <a:gd name="connsiteX1893" fmla="*/ 793732 w 4114898"/>
              <a:gd name="connsiteY1893" fmla="*/ 2080191 h 5033475"/>
              <a:gd name="connsiteX1894" fmla="*/ 807824 w 4114898"/>
              <a:gd name="connsiteY1894" fmla="*/ 2059052 h 5033475"/>
              <a:gd name="connsiteX1895" fmla="*/ 815163 w 4114898"/>
              <a:gd name="connsiteY1895" fmla="*/ 2048189 h 5033475"/>
              <a:gd name="connsiteX1896" fmla="*/ 817218 w 4114898"/>
              <a:gd name="connsiteY1896" fmla="*/ 2035565 h 5033475"/>
              <a:gd name="connsiteX1897" fmla="*/ 831016 w 4114898"/>
              <a:gd name="connsiteY1897" fmla="*/ 2034978 h 5033475"/>
              <a:gd name="connsiteX1898" fmla="*/ 836008 w 4114898"/>
              <a:gd name="connsiteY1898" fmla="*/ 2023823 h 5033475"/>
              <a:gd name="connsiteX1899" fmla="*/ 836595 w 4114898"/>
              <a:gd name="connsiteY1899" fmla="*/ 2012373 h 5033475"/>
              <a:gd name="connsiteX1900" fmla="*/ 847750 w 4114898"/>
              <a:gd name="connsiteY1900" fmla="*/ 2009731 h 5033475"/>
              <a:gd name="connsiteX1901" fmla="*/ 861842 w 4114898"/>
              <a:gd name="connsiteY1901" fmla="*/ 1979197 h 5033475"/>
              <a:gd name="connsiteX1902" fmla="*/ 862724 w 4114898"/>
              <a:gd name="connsiteY1902" fmla="*/ 1971563 h 5033475"/>
              <a:gd name="connsiteX1903" fmla="*/ 868889 w 4114898"/>
              <a:gd name="connsiteY1903" fmla="*/ 1967455 h 5033475"/>
              <a:gd name="connsiteX1904" fmla="*/ 876816 w 4114898"/>
              <a:gd name="connsiteY1904" fmla="*/ 1968923 h 5033475"/>
              <a:gd name="connsiteX1905" fmla="*/ 882981 w 4114898"/>
              <a:gd name="connsiteY1905" fmla="*/ 1972152 h 5033475"/>
              <a:gd name="connsiteX1906" fmla="*/ 889147 w 4114898"/>
              <a:gd name="connsiteY1906" fmla="*/ 1965692 h 5033475"/>
              <a:gd name="connsiteX1907" fmla="*/ 890027 w 4114898"/>
              <a:gd name="connsiteY1907" fmla="*/ 1955710 h 5033475"/>
              <a:gd name="connsiteX1908" fmla="*/ 895605 w 4114898"/>
              <a:gd name="connsiteY1908" fmla="*/ 1955123 h 5033475"/>
              <a:gd name="connsiteX1909" fmla="*/ 899421 w 4114898"/>
              <a:gd name="connsiteY1909" fmla="*/ 1951013 h 5033475"/>
              <a:gd name="connsiteX1910" fmla="*/ 895605 w 4114898"/>
              <a:gd name="connsiteY1910" fmla="*/ 1947490 h 5033475"/>
              <a:gd name="connsiteX1911" fmla="*/ 890027 w 4114898"/>
              <a:gd name="connsiteY1911" fmla="*/ 1943968 h 5033475"/>
              <a:gd name="connsiteX1912" fmla="*/ 891789 w 4114898"/>
              <a:gd name="connsiteY1912" fmla="*/ 1931344 h 5033475"/>
              <a:gd name="connsiteX1913" fmla="*/ 897074 w 4114898"/>
              <a:gd name="connsiteY1913" fmla="*/ 1920481 h 5033475"/>
              <a:gd name="connsiteX1914" fmla="*/ 915863 w 4114898"/>
              <a:gd name="connsiteY1914" fmla="*/ 1902571 h 5033475"/>
              <a:gd name="connsiteX1915" fmla="*/ 934651 w 4114898"/>
              <a:gd name="connsiteY1915" fmla="*/ 1882902 h 5033475"/>
              <a:gd name="connsiteX1916" fmla="*/ 947568 w 4114898"/>
              <a:gd name="connsiteY1916" fmla="*/ 1834461 h 5033475"/>
              <a:gd name="connsiteX1917" fmla="*/ 960486 w 4114898"/>
              <a:gd name="connsiteY1917" fmla="*/ 1784258 h 5033475"/>
              <a:gd name="connsiteX1918" fmla="*/ 969881 w 4114898"/>
              <a:gd name="connsiteY1918" fmla="*/ 1779561 h 5033475"/>
              <a:gd name="connsiteX1919" fmla="*/ 979276 w 4114898"/>
              <a:gd name="connsiteY1919" fmla="*/ 1774864 h 5033475"/>
              <a:gd name="connsiteX1920" fmla="*/ 988671 w 4114898"/>
              <a:gd name="connsiteY1920" fmla="*/ 1749027 h 5033475"/>
              <a:gd name="connsiteX1921" fmla="*/ 986615 w 4114898"/>
              <a:gd name="connsiteY1921" fmla="*/ 1735817 h 5033475"/>
              <a:gd name="connsiteX1922" fmla="*/ 1007460 w 4114898"/>
              <a:gd name="connsiteY1922" fmla="*/ 1720843 h 5033475"/>
              <a:gd name="connsiteX1923" fmla="*/ 1022433 w 4114898"/>
              <a:gd name="connsiteY1923" fmla="*/ 1700586 h 5033475"/>
              <a:gd name="connsiteX1924" fmla="*/ 1042690 w 4114898"/>
              <a:gd name="connsiteY1924" fmla="*/ 1685614 h 5033475"/>
              <a:gd name="connsiteX1925" fmla="*/ 1060306 w 4114898"/>
              <a:gd name="connsiteY1925" fmla="*/ 1664769 h 5033475"/>
              <a:gd name="connsiteX1926" fmla="*/ 1077920 w 4114898"/>
              <a:gd name="connsiteY1926" fmla="*/ 1645686 h 5033475"/>
              <a:gd name="connsiteX1927" fmla="*/ 1096710 w 4114898"/>
              <a:gd name="connsiteY1927" fmla="*/ 1650383 h 5033475"/>
              <a:gd name="connsiteX1928" fmla="*/ 1087314 w 4114898"/>
              <a:gd name="connsiteY1928" fmla="*/ 1622199 h 5033475"/>
              <a:gd name="connsiteX1929" fmla="*/ 1096416 w 4114898"/>
              <a:gd name="connsiteY1929" fmla="*/ 1612804 h 5033475"/>
              <a:gd name="connsiteX1930" fmla="*/ 1103756 w 4114898"/>
              <a:gd name="connsiteY1930" fmla="*/ 1603410 h 5033475"/>
              <a:gd name="connsiteX1931" fmla="*/ 1115498 w 4114898"/>
              <a:gd name="connsiteY1931" fmla="*/ 1586970 h 5033475"/>
              <a:gd name="connsiteX1932" fmla="*/ 1121959 w 4114898"/>
              <a:gd name="connsiteY1932" fmla="*/ 1586381 h 5033475"/>
              <a:gd name="connsiteX1933" fmla="*/ 1124893 w 4114898"/>
              <a:gd name="connsiteY1933" fmla="*/ 1582272 h 5033475"/>
              <a:gd name="connsiteX1934" fmla="*/ 1124893 w 4114898"/>
              <a:gd name="connsiteY1934" fmla="*/ 1572583 h 5033475"/>
              <a:gd name="connsiteX1935" fmla="*/ 1131940 w 4114898"/>
              <a:gd name="connsiteY1935" fmla="*/ 1568180 h 5033475"/>
              <a:gd name="connsiteX1936" fmla="*/ 1136343 w 4114898"/>
              <a:gd name="connsiteY1936" fmla="*/ 1559665 h 5033475"/>
              <a:gd name="connsiteX1937" fmla="*/ 1138985 w 4114898"/>
              <a:gd name="connsiteY1937" fmla="*/ 1549391 h 5033475"/>
              <a:gd name="connsiteX1938" fmla="*/ 1138399 w 4114898"/>
              <a:gd name="connsiteY1938" fmla="*/ 1544105 h 5033475"/>
              <a:gd name="connsiteX1939" fmla="*/ 1134288 w 4114898"/>
              <a:gd name="connsiteY1939" fmla="*/ 1542344 h 5033475"/>
              <a:gd name="connsiteX1940" fmla="*/ 1123132 w 4114898"/>
              <a:gd name="connsiteY1940" fmla="*/ 1545868 h 5033475"/>
              <a:gd name="connsiteX1941" fmla="*/ 1122546 w 4114898"/>
              <a:gd name="connsiteY1941" fmla="*/ 1528252 h 5033475"/>
              <a:gd name="connsiteX1942" fmla="*/ 1127243 w 4114898"/>
              <a:gd name="connsiteY1942" fmla="*/ 1515334 h 5033475"/>
              <a:gd name="connsiteX1943" fmla="*/ 1131940 w 4114898"/>
              <a:gd name="connsiteY1943" fmla="*/ 1502418 h 5033475"/>
              <a:gd name="connsiteX1944" fmla="*/ 1141336 w 4114898"/>
              <a:gd name="connsiteY1944" fmla="*/ 1493023 h 5033475"/>
              <a:gd name="connsiteX1945" fmla="*/ 1131940 w 4114898"/>
              <a:gd name="connsiteY1945" fmla="*/ 1490673 h 5033475"/>
              <a:gd name="connsiteX1946" fmla="*/ 1125480 w 4114898"/>
              <a:gd name="connsiteY1946" fmla="*/ 1499187 h 5033475"/>
              <a:gd name="connsiteX1947" fmla="*/ 1115498 w 4114898"/>
              <a:gd name="connsiteY1947" fmla="*/ 1488326 h 5033475"/>
              <a:gd name="connsiteX1948" fmla="*/ 1123720 w 4114898"/>
              <a:gd name="connsiteY1948" fmla="*/ 1478929 h 5033475"/>
              <a:gd name="connsiteX1949" fmla="*/ 1131940 w 4114898"/>
              <a:gd name="connsiteY1949" fmla="*/ 1469536 h 5033475"/>
              <a:gd name="connsiteX1950" fmla="*/ 1133995 w 4114898"/>
              <a:gd name="connsiteY1950" fmla="*/ 1456911 h 5033475"/>
              <a:gd name="connsiteX1951" fmla="*/ 1141336 w 4114898"/>
              <a:gd name="connsiteY1951" fmla="*/ 1446049 h 5033475"/>
              <a:gd name="connsiteX1952" fmla="*/ 1151903 w 4114898"/>
              <a:gd name="connsiteY1952" fmla="*/ 1428140 h 5033475"/>
              <a:gd name="connsiteX1953" fmla="*/ 1169519 w 4114898"/>
              <a:gd name="connsiteY1953" fmla="*/ 1415516 h 5033475"/>
              <a:gd name="connsiteX1954" fmla="*/ 1181262 w 4114898"/>
              <a:gd name="connsiteY1954" fmla="*/ 1416103 h 5033475"/>
              <a:gd name="connsiteX1955" fmla="*/ 1185959 w 4114898"/>
              <a:gd name="connsiteY1955" fmla="*/ 1406121 h 5033475"/>
              <a:gd name="connsiteX1956" fmla="*/ 1195648 w 4114898"/>
              <a:gd name="connsiteY1956" fmla="*/ 1380579 h 5033475"/>
              <a:gd name="connsiteX1957" fmla="*/ 1221190 w 4114898"/>
              <a:gd name="connsiteY1957" fmla="*/ 1370892 h 5033475"/>
              <a:gd name="connsiteX1958" fmla="*/ 1215611 w 4114898"/>
              <a:gd name="connsiteY1958" fmla="*/ 1362671 h 5033475"/>
              <a:gd name="connsiteX1959" fmla="*/ 1204749 w 4114898"/>
              <a:gd name="connsiteY1959" fmla="*/ 1361497 h 5033475"/>
              <a:gd name="connsiteX1960" fmla="*/ 1197703 w 4114898"/>
              <a:gd name="connsiteY1960" fmla="*/ 1361497 h 5033475"/>
              <a:gd name="connsiteX1961" fmla="*/ 1195353 w 4114898"/>
              <a:gd name="connsiteY1961" fmla="*/ 1328616 h 5033475"/>
              <a:gd name="connsiteX1962" fmla="*/ 1204749 w 4114898"/>
              <a:gd name="connsiteY1962" fmla="*/ 1307477 h 5033475"/>
              <a:gd name="connsiteX1963" fmla="*/ 1215611 w 4114898"/>
              <a:gd name="connsiteY1963" fmla="*/ 1307183 h 5033475"/>
              <a:gd name="connsiteX1964" fmla="*/ 1221190 w 4114898"/>
              <a:gd name="connsiteY1964" fmla="*/ 1298082 h 5033475"/>
              <a:gd name="connsiteX1965" fmla="*/ 1221190 w 4114898"/>
              <a:gd name="connsiteY1965" fmla="*/ 1288688 h 5033475"/>
              <a:gd name="connsiteX1966" fmla="*/ 1239979 w 4114898"/>
              <a:gd name="connsiteY1966" fmla="*/ 1281642 h 5033475"/>
              <a:gd name="connsiteX1967" fmla="*/ 1254071 w 4114898"/>
              <a:gd name="connsiteY1967" fmla="*/ 1281348 h 5033475"/>
              <a:gd name="connsiteX1968" fmla="*/ 1268163 w 4114898"/>
              <a:gd name="connsiteY1968" fmla="*/ 1258156 h 5033475"/>
              <a:gd name="connsiteX1969" fmla="*/ 1267577 w 4114898"/>
              <a:gd name="connsiteY1969" fmla="*/ 1250522 h 5033475"/>
              <a:gd name="connsiteX1970" fmla="*/ 1263466 w 4114898"/>
              <a:gd name="connsiteY1970" fmla="*/ 1246412 h 5033475"/>
              <a:gd name="connsiteX1971" fmla="*/ 1243208 w 4114898"/>
              <a:gd name="connsiteY1971" fmla="*/ 1251990 h 5033475"/>
              <a:gd name="connsiteX1972" fmla="*/ 1228236 w 4114898"/>
              <a:gd name="connsiteY1972" fmla="*/ 1248761 h 5033475"/>
              <a:gd name="connsiteX1973" fmla="*/ 1236164 w 4114898"/>
              <a:gd name="connsiteY1973" fmla="*/ 1226743 h 5033475"/>
              <a:gd name="connsiteX1974" fmla="*/ 1249374 w 4114898"/>
              <a:gd name="connsiteY1974" fmla="*/ 1206485 h 5033475"/>
              <a:gd name="connsiteX1975" fmla="*/ 1249374 w 4114898"/>
              <a:gd name="connsiteY1975" fmla="*/ 1175953 h 5033475"/>
              <a:gd name="connsiteX1976" fmla="*/ 1268163 w 4114898"/>
              <a:gd name="connsiteY1976" fmla="*/ 1164210 h 5033475"/>
              <a:gd name="connsiteX1977" fmla="*/ 1273447 w 4114898"/>
              <a:gd name="connsiteY1977" fmla="*/ 1140135 h 5033475"/>
              <a:gd name="connsiteX1978" fmla="*/ 1289301 w 4114898"/>
              <a:gd name="connsiteY1978" fmla="*/ 1126632 h 5033475"/>
              <a:gd name="connsiteX1979" fmla="*/ 1293997 w 4114898"/>
              <a:gd name="connsiteY1979" fmla="*/ 1126632 h 5033475"/>
              <a:gd name="connsiteX1980" fmla="*/ 1303392 w 4114898"/>
              <a:gd name="connsiteY1980" fmla="*/ 1103145 h 5033475"/>
              <a:gd name="connsiteX1981" fmla="*/ 1303100 w 4114898"/>
              <a:gd name="connsiteY1981" fmla="*/ 1088172 h 5033475"/>
              <a:gd name="connsiteX1982" fmla="*/ 1315137 w 4114898"/>
              <a:gd name="connsiteY1982" fmla="*/ 1082005 h 5033475"/>
              <a:gd name="connsiteX1983" fmla="*/ 1323356 w 4114898"/>
              <a:gd name="connsiteY1983" fmla="*/ 1090519 h 5033475"/>
              <a:gd name="connsiteX1984" fmla="*/ 1331576 w 4114898"/>
              <a:gd name="connsiteY1984" fmla="*/ 1086703 h 5033475"/>
              <a:gd name="connsiteX1985" fmla="*/ 1338623 w 4114898"/>
              <a:gd name="connsiteY1985" fmla="*/ 1082005 h 5033475"/>
              <a:gd name="connsiteX1986" fmla="*/ 1331576 w 4114898"/>
              <a:gd name="connsiteY1986" fmla="*/ 1070263 h 5033475"/>
              <a:gd name="connsiteX1987" fmla="*/ 1331576 w 4114898"/>
              <a:gd name="connsiteY1987" fmla="*/ 1046777 h 5033475"/>
              <a:gd name="connsiteX1988" fmla="*/ 1338623 w 4114898"/>
              <a:gd name="connsiteY1988" fmla="*/ 1044427 h 5033475"/>
              <a:gd name="connsiteX1989" fmla="*/ 1354771 w 4114898"/>
              <a:gd name="connsiteY1989" fmla="*/ 1012720 h 5033475"/>
              <a:gd name="connsiteX1990" fmla="*/ 1362110 w 4114898"/>
              <a:gd name="connsiteY1990" fmla="*/ 981014 h 5033475"/>
              <a:gd name="connsiteX1991" fmla="*/ 1364458 w 4114898"/>
              <a:gd name="connsiteY1991" fmla="*/ 981014 h 5033475"/>
              <a:gd name="connsiteX1992" fmla="*/ 1360934 w 4114898"/>
              <a:gd name="connsiteY1992" fmla="*/ 918773 h 5033475"/>
              <a:gd name="connsiteX1993" fmla="*/ 1357413 w 4114898"/>
              <a:gd name="connsiteY1993" fmla="*/ 856533 h 5033475"/>
              <a:gd name="connsiteX1994" fmla="*/ 1364458 w 4114898"/>
              <a:gd name="connsiteY1994" fmla="*/ 849488 h 5033475"/>
              <a:gd name="connsiteX1995" fmla="*/ 1364458 w 4114898"/>
              <a:gd name="connsiteY1995" fmla="*/ 811909 h 5033475"/>
              <a:gd name="connsiteX1996" fmla="*/ 1373853 w 4114898"/>
              <a:gd name="connsiteY1996" fmla="*/ 802515 h 5033475"/>
              <a:gd name="connsiteX1997" fmla="*/ 1373853 w 4114898"/>
              <a:gd name="connsiteY1997" fmla="*/ 769633 h 5033475"/>
              <a:gd name="connsiteX1998" fmla="*/ 1400297 w 4114898"/>
              <a:gd name="connsiteY1998" fmla="*/ 738665 h 5033475"/>
              <a:gd name="connsiteX1999" fmla="*/ 1410040 w 4114898"/>
              <a:gd name="connsiteY1999" fmla="*/ 669075 h 5033475"/>
              <a:gd name="connsiteX2000" fmla="*/ 1411431 w 4114898"/>
              <a:gd name="connsiteY2000" fmla="*/ 624016 h 5033475"/>
              <a:gd name="connsiteX2001" fmla="*/ 1406734 w 4114898"/>
              <a:gd name="connsiteY2001" fmla="*/ 506582 h 5033475"/>
              <a:gd name="connsiteX2002" fmla="*/ 1402037 w 4114898"/>
              <a:gd name="connsiteY2002" fmla="*/ 389149 h 5033475"/>
              <a:gd name="connsiteX2003" fmla="*/ 1373266 w 4114898"/>
              <a:gd name="connsiteY2003" fmla="*/ 347165 h 5033475"/>
              <a:gd name="connsiteX2004" fmla="*/ 1348018 w 4114898"/>
              <a:gd name="connsiteY2004" fmla="*/ 299899 h 5033475"/>
              <a:gd name="connsiteX2005" fmla="*/ 1360934 w 4114898"/>
              <a:gd name="connsiteY2005" fmla="*/ 276118 h 5033475"/>
              <a:gd name="connsiteX2006" fmla="*/ 1373853 w 4114898"/>
              <a:gd name="connsiteY2006" fmla="*/ 257623 h 5033475"/>
              <a:gd name="connsiteX2007" fmla="*/ 1383247 w 4114898"/>
              <a:gd name="connsiteY2007" fmla="*/ 241181 h 5033475"/>
              <a:gd name="connsiteX2008" fmla="*/ 1385302 w 4114898"/>
              <a:gd name="connsiteY2008" fmla="*/ 230025 h 5033475"/>
              <a:gd name="connsiteX2009" fmla="*/ 1392642 w 4114898"/>
              <a:gd name="connsiteY2009" fmla="*/ 222392 h 5033475"/>
              <a:gd name="connsiteX2010" fmla="*/ 1402037 w 4114898"/>
              <a:gd name="connsiteY2010" fmla="*/ 203602 h 5033475"/>
              <a:gd name="connsiteX2011" fmla="*/ 1406442 w 4114898"/>
              <a:gd name="connsiteY2011" fmla="*/ 194207 h 5033475"/>
              <a:gd name="connsiteX2012" fmla="*/ 1416129 w 4114898"/>
              <a:gd name="connsiteY2012" fmla="*/ 191860 h 5033475"/>
              <a:gd name="connsiteX2013" fmla="*/ 1420826 w 4114898"/>
              <a:gd name="connsiteY2013" fmla="*/ 191860 h 5033475"/>
              <a:gd name="connsiteX2014" fmla="*/ 1453708 w 4114898"/>
              <a:gd name="connsiteY2014" fmla="*/ 175419 h 5033475"/>
              <a:gd name="connsiteX2015" fmla="*/ 1477781 w 4114898"/>
              <a:gd name="connsiteY2015" fmla="*/ 182171 h 5033475"/>
              <a:gd name="connsiteX2016" fmla="*/ 1491287 w 4114898"/>
              <a:gd name="connsiteY2016" fmla="*/ 201255 h 5033475"/>
              <a:gd name="connsiteX2017" fmla="*/ 1499170 w 4114898"/>
              <a:gd name="connsiteY2017" fmla="*/ 211214 h 5033475"/>
              <a:gd name="connsiteX2018" fmla="*/ 1511810 w 4114898"/>
              <a:gd name="connsiteY2018" fmla="*/ 216697 h 5033475"/>
              <a:gd name="connsiteX2019" fmla="*/ 1488687 w 4114898"/>
              <a:gd name="connsiteY2019" fmla="*/ 173408 h 5033475"/>
              <a:gd name="connsiteX2020" fmla="*/ 1506680 w 4114898"/>
              <a:gd name="connsiteY2020" fmla="*/ 140280 h 5033475"/>
              <a:gd name="connsiteX2021" fmla="*/ 1524676 w 4114898"/>
              <a:gd name="connsiteY2021" fmla="*/ 114515 h 5033475"/>
              <a:gd name="connsiteX2022" fmla="*/ 1537763 w 4114898"/>
              <a:gd name="connsiteY2022" fmla="*/ 91611 h 5033475"/>
              <a:gd name="connsiteX2023" fmla="*/ 1540626 w 4114898"/>
              <a:gd name="connsiteY2023" fmla="*/ 76071 h 5033475"/>
              <a:gd name="connsiteX2024" fmla="*/ 1550850 w 4114898"/>
              <a:gd name="connsiteY2024" fmla="*/ 65436 h 5033475"/>
              <a:gd name="connsiteX2025" fmla="*/ 1563938 w 4114898"/>
              <a:gd name="connsiteY2025" fmla="*/ 39262 h 5033475"/>
              <a:gd name="connsiteX2026" fmla="*/ 1570074 w 4114898"/>
              <a:gd name="connsiteY2026" fmla="*/ 26174 h 5033475"/>
              <a:gd name="connsiteX2027" fmla="*/ 1583569 w 4114898"/>
              <a:gd name="connsiteY2027" fmla="*/ 22904 h 5033475"/>
              <a:gd name="connsiteX2028" fmla="*/ 1590112 w 4114898"/>
              <a:gd name="connsiteY2028" fmla="*/ 22904 h 5033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</a:cxnLst>
            <a:rect l="l" t="t" r="r" b="b"/>
            <a:pathLst>
              <a:path w="4114898" h="5033475">
                <a:moveTo>
                  <a:pt x="1772799" y="4850552"/>
                </a:moveTo>
                <a:lnTo>
                  <a:pt x="1762869" y="4853965"/>
                </a:lnTo>
                <a:lnTo>
                  <a:pt x="1757359" y="4854826"/>
                </a:lnTo>
                <a:lnTo>
                  <a:pt x="1766632" y="4860067"/>
                </a:lnTo>
                <a:cubicBezTo>
                  <a:pt x="1769766" y="4859726"/>
                  <a:pt x="1771675" y="4857954"/>
                  <a:pt x="1772356" y="4854751"/>
                </a:cubicBezTo>
                <a:close/>
                <a:moveTo>
                  <a:pt x="2183185" y="4808748"/>
                </a:moveTo>
                <a:lnTo>
                  <a:pt x="2177166" y="4811023"/>
                </a:lnTo>
                <a:lnTo>
                  <a:pt x="2175704" y="4811343"/>
                </a:lnTo>
                <a:lnTo>
                  <a:pt x="2177656" y="4818759"/>
                </a:lnTo>
                <a:cubicBezTo>
                  <a:pt x="2178951" y="4821963"/>
                  <a:pt x="2180452" y="4823735"/>
                  <a:pt x="2182154" y="4824078"/>
                </a:cubicBezTo>
                <a:cubicBezTo>
                  <a:pt x="2185291" y="4823871"/>
                  <a:pt x="2187199" y="4822646"/>
                  <a:pt x="2187880" y="4820397"/>
                </a:cubicBezTo>
                <a:cubicBezTo>
                  <a:pt x="2188561" y="4818145"/>
                  <a:pt x="2188835" y="4816102"/>
                  <a:pt x="2188698" y="4814261"/>
                </a:cubicBezTo>
                <a:close/>
                <a:moveTo>
                  <a:pt x="2224689" y="4797903"/>
                </a:moveTo>
                <a:cubicBezTo>
                  <a:pt x="2224689" y="4801310"/>
                  <a:pt x="2225507" y="4804310"/>
                  <a:pt x="2227142" y="4806900"/>
                </a:cubicBezTo>
                <a:cubicBezTo>
                  <a:pt x="2228778" y="4809489"/>
                  <a:pt x="2231233" y="4810854"/>
                  <a:pt x="2234504" y="4810990"/>
                </a:cubicBezTo>
                <a:cubicBezTo>
                  <a:pt x="2237230" y="4810444"/>
                  <a:pt x="2238321" y="4808264"/>
                  <a:pt x="2237777" y="4804447"/>
                </a:cubicBezTo>
                <a:cubicBezTo>
                  <a:pt x="2237777" y="4801310"/>
                  <a:pt x="2236959" y="4799402"/>
                  <a:pt x="2235321" y="4798721"/>
                </a:cubicBezTo>
                <a:cubicBezTo>
                  <a:pt x="2233686" y="4798040"/>
                  <a:pt x="2231233" y="4797766"/>
                  <a:pt x="2227960" y="4797903"/>
                </a:cubicBezTo>
                <a:close/>
                <a:moveTo>
                  <a:pt x="2020976" y="4765034"/>
                </a:moveTo>
                <a:lnTo>
                  <a:pt x="2014842" y="4774527"/>
                </a:lnTo>
                <a:lnTo>
                  <a:pt x="2018868" y="4779287"/>
                </a:lnTo>
                <a:cubicBezTo>
                  <a:pt x="2022005" y="4779080"/>
                  <a:pt x="2023913" y="4777855"/>
                  <a:pt x="2024594" y="4775606"/>
                </a:cubicBezTo>
                <a:cubicBezTo>
                  <a:pt x="2025275" y="4773354"/>
                  <a:pt x="2025549" y="4771311"/>
                  <a:pt x="2025412" y="4769470"/>
                </a:cubicBezTo>
                <a:close/>
                <a:moveTo>
                  <a:pt x="2061403" y="4753112"/>
                </a:moveTo>
                <a:cubicBezTo>
                  <a:pt x="2061403" y="4756519"/>
                  <a:pt x="2062221" y="4759519"/>
                  <a:pt x="2063856" y="4762109"/>
                </a:cubicBezTo>
                <a:cubicBezTo>
                  <a:pt x="2065492" y="4764698"/>
                  <a:pt x="2067947" y="4766063"/>
                  <a:pt x="2071218" y="4766199"/>
                </a:cubicBezTo>
                <a:cubicBezTo>
                  <a:pt x="2073944" y="4765653"/>
                  <a:pt x="2075035" y="4763473"/>
                  <a:pt x="2074491" y="4759656"/>
                </a:cubicBezTo>
                <a:cubicBezTo>
                  <a:pt x="2074491" y="4756519"/>
                  <a:pt x="2073673" y="4754611"/>
                  <a:pt x="2072035" y="4753930"/>
                </a:cubicBezTo>
                <a:cubicBezTo>
                  <a:pt x="2070400" y="4753249"/>
                  <a:pt x="2067947" y="4752975"/>
                  <a:pt x="2064674" y="4753112"/>
                </a:cubicBezTo>
                <a:close/>
                <a:moveTo>
                  <a:pt x="2061328" y="4730769"/>
                </a:moveTo>
                <a:lnTo>
                  <a:pt x="2053736" y="4734102"/>
                </a:lnTo>
                <a:lnTo>
                  <a:pt x="2051483" y="4736033"/>
                </a:lnTo>
                <a:lnTo>
                  <a:pt x="2054860" y="4740025"/>
                </a:lnTo>
                <a:cubicBezTo>
                  <a:pt x="2057994" y="4739818"/>
                  <a:pt x="2059902" y="4738593"/>
                  <a:pt x="2060586" y="4736344"/>
                </a:cubicBezTo>
                <a:close/>
                <a:moveTo>
                  <a:pt x="1869340" y="4707405"/>
                </a:moveTo>
                <a:lnTo>
                  <a:pt x="1861820" y="4713850"/>
                </a:lnTo>
                <a:lnTo>
                  <a:pt x="1850600" y="4731215"/>
                </a:lnTo>
                <a:lnTo>
                  <a:pt x="1856278" y="4732089"/>
                </a:lnTo>
                <a:cubicBezTo>
                  <a:pt x="1859822" y="4732635"/>
                  <a:pt x="1861731" y="4729909"/>
                  <a:pt x="1862004" y="4723910"/>
                </a:cubicBezTo>
                <a:close/>
                <a:moveTo>
                  <a:pt x="2103520" y="4704089"/>
                </a:moveTo>
                <a:lnTo>
                  <a:pt x="2101602" y="4705048"/>
                </a:lnTo>
                <a:lnTo>
                  <a:pt x="2087578" y="4719073"/>
                </a:lnTo>
                <a:lnTo>
                  <a:pt x="2087578" y="4726937"/>
                </a:lnTo>
                <a:lnTo>
                  <a:pt x="2100665" y="4726937"/>
                </a:lnTo>
                <a:close/>
                <a:moveTo>
                  <a:pt x="1904133" y="4683304"/>
                </a:moveTo>
                <a:lnTo>
                  <a:pt x="1901513" y="4684454"/>
                </a:lnTo>
                <a:lnTo>
                  <a:pt x="1902084" y="4684238"/>
                </a:lnTo>
                <a:lnTo>
                  <a:pt x="1904087" y="4683350"/>
                </a:lnTo>
                <a:close/>
                <a:moveTo>
                  <a:pt x="1898403" y="4486702"/>
                </a:moveTo>
                <a:cubicBezTo>
                  <a:pt x="1890428" y="4483566"/>
                  <a:pt x="1885930" y="4484112"/>
                  <a:pt x="1884908" y="4488337"/>
                </a:cubicBezTo>
                <a:lnTo>
                  <a:pt x="1887368" y="4493259"/>
                </a:lnTo>
                <a:lnTo>
                  <a:pt x="1892086" y="4490545"/>
                </a:lnTo>
                <a:lnTo>
                  <a:pt x="1899232" y="4487127"/>
                </a:lnTo>
                <a:close/>
                <a:moveTo>
                  <a:pt x="1213966" y="4457243"/>
                </a:moveTo>
                <a:lnTo>
                  <a:pt x="1204036" y="4460655"/>
                </a:lnTo>
                <a:lnTo>
                  <a:pt x="1198527" y="4461516"/>
                </a:lnTo>
                <a:lnTo>
                  <a:pt x="1207800" y="4466757"/>
                </a:lnTo>
                <a:cubicBezTo>
                  <a:pt x="1210934" y="4466416"/>
                  <a:pt x="1212842" y="4464644"/>
                  <a:pt x="1213523" y="4461441"/>
                </a:cubicBezTo>
                <a:close/>
                <a:moveTo>
                  <a:pt x="1705119" y="4453669"/>
                </a:moveTo>
                <a:lnTo>
                  <a:pt x="1665857" y="4470030"/>
                </a:lnTo>
                <a:lnTo>
                  <a:pt x="1655940" y="4494821"/>
                </a:lnTo>
                <a:lnTo>
                  <a:pt x="1682054" y="4468706"/>
                </a:lnTo>
                <a:lnTo>
                  <a:pt x="1714773" y="4455619"/>
                </a:lnTo>
                <a:lnTo>
                  <a:pt x="1715637" y="4453669"/>
                </a:lnTo>
                <a:close/>
                <a:moveTo>
                  <a:pt x="1624352" y="4415438"/>
                </a:moveTo>
                <a:lnTo>
                  <a:pt x="1618333" y="4417713"/>
                </a:lnTo>
                <a:lnTo>
                  <a:pt x="1616871" y="4418033"/>
                </a:lnTo>
                <a:lnTo>
                  <a:pt x="1618823" y="4425449"/>
                </a:lnTo>
                <a:cubicBezTo>
                  <a:pt x="1620118" y="4428653"/>
                  <a:pt x="1621619" y="4430425"/>
                  <a:pt x="1623321" y="4430768"/>
                </a:cubicBezTo>
                <a:cubicBezTo>
                  <a:pt x="1626458" y="4430561"/>
                  <a:pt x="1628367" y="4429336"/>
                  <a:pt x="1629047" y="4427087"/>
                </a:cubicBezTo>
                <a:cubicBezTo>
                  <a:pt x="1629728" y="4424835"/>
                  <a:pt x="1630002" y="4422792"/>
                  <a:pt x="1629865" y="4420951"/>
                </a:cubicBezTo>
                <a:close/>
                <a:moveTo>
                  <a:pt x="2888381" y="4406543"/>
                </a:moveTo>
                <a:cubicBezTo>
                  <a:pt x="2891788" y="4406337"/>
                  <a:pt x="2894788" y="4406747"/>
                  <a:pt x="2897380" y="4407768"/>
                </a:cubicBezTo>
                <a:cubicBezTo>
                  <a:pt x="2899970" y="4408792"/>
                  <a:pt x="2901332" y="4411655"/>
                  <a:pt x="2901468" y="4416357"/>
                </a:cubicBezTo>
                <a:cubicBezTo>
                  <a:pt x="2901332" y="4421333"/>
                  <a:pt x="2899970" y="4426104"/>
                  <a:pt x="2897380" y="4430672"/>
                </a:cubicBezTo>
                <a:cubicBezTo>
                  <a:pt x="2894788" y="4435240"/>
                  <a:pt x="2891788" y="4439192"/>
                  <a:pt x="2888381" y="4442532"/>
                </a:cubicBezTo>
                <a:lnTo>
                  <a:pt x="2875294" y="4426174"/>
                </a:lnTo>
                <a:cubicBezTo>
                  <a:pt x="2880135" y="4425764"/>
                  <a:pt x="2883542" y="4423311"/>
                  <a:pt x="2885518" y="4418812"/>
                </a:cubicBezTo>
                <a:cubicBezTo>
                  <a:pt x="2887496" y="4414312"/>
                  <a:pt x="2888450" y="4410223"/>
                  <a:pt x="2888381" y="4406543"/>
                </a:cubicBezTo>
                <a:close/>
                <a:moveTo>
                  <a:pt x="1665857" y="4404593"/>
                </a:moveTo>
                <a:cubicBezTo>
                  <a:pt x="1665857" y="4408000"/>
                  <a:pt x="1666674" y="4411000"/>
                  <a:pt x="1668309" y="4413590"/>
                </a:cubicBezTo>
                <a:cubicBezTo>
                  <a:pt x="1669945" y="4416179"/>
                  <a:pt x="1672401" y="4417544"/>
                  <a:pt x="1675671" y="4417680"/>
                </a:cubicBezTo>
                <a:cubicBezTo>
                  <a:pt x="1678397" y="4417134"/>
                  <a:pt x="1679488" y="4414954"/>
                  <a:pt x="1678944" y="4411137"/>
                </a:cubicBezTo>
                <a:cubicBezTo>
                  <a:pt x="1678944" y="4408000"/>
                  <a:pt x="1678126" y="4406092"/>
                  <a:pt x="1676489" y="4405411"/>
                </a:cubicBezTo>
                <a:cubicBezTo>
                  <a:pt x="1674853" y="4404730"/>
                  <a:pt x="1672401" y="4404456"/>
                  <a:pt x="1669127" y="4404593"/>
                </a:cubicBezTo>
                <a:close/>
                <a:moveTo>
                  <a:pt x="1462143" y="4371724"/>
                </a:moveTo>
                <a:lnTo>
                  <a:pt x="1456010" y="4381216"/>
                </a:lnTo>
                <a:lnTo>
                  <a:pt x="1460035" y="4385977"/>
                </a:lnTo>
                <a:lnTo>
                  <a:pt x="1464963" y="4382810"/>
                </a:lnTo>
                <a:lnTo>
                  <a:pt x="1465859" y="4381569"/>
                </a:lnTo>
                <a:lnTo>
                  <a:pt x="1466580" y="4376160"/>
                </a:lnTo>
                <a:close/>
                <a:moveTo>
                  <a:pt x="2940730" y="4370551"/>
                </a:moveTo>
                <a:lnTo>
                  <a:pt x="2950547" y="4370551"/>
                </a:lnTo>
                <a:lnTo>
                  <a:pt x="2917829" y="4406543"/>
                </a:lnTo>
                <a:cubicBezTo>
                  <a:pt x="2920418" y="4397884"/>
                  <a:pt x="2922600" y="4389842"/>
                  <a:pt x="2924372" y="4382411"/>
                </a:cubicBezTo>
                <a:cubicBezTo>
                  <a:pt x="2926144" y="4374982"/>
                  <a:pt x="2931597" y="4371029"/>
                  <a:pt x="2940730" y="4370551"/>
                </a:cubicBezTo>
                <a:close/>
                <a:moveTo>
                  <a:pt x="1502496" y="4337459"/>
                </a:moveTo>
                <a:lnTo>
                  <a:pt x="1494904" y="4340792"/>
                </a:lnTo>
                <a:lnTo>
                  <a:pt x="1492651" y="4342723"/>
                </a:lnTo>
                <a:lnTo>
                  <a:pt x="1496027" y="4346715"/>
                </a:lnTo>
                <a:cubicBezTo>
                  <a:pt x="1499161" y="4346508"/>
                  <a:pt x="1501070" y="4345283"/>
                  <a:pt x="1501753" y="4343034"/>
                </a:cubicBezTo>
                <a:close/>
                <a:moveTo>
                  <a:pt x="2898198" y="4334562"/>
                </a:moveTo>
                <a:cubicBezTo>
                  <a:pt x="2898198" y="4337696"/>
                  <a:pt x="2899015" y="4339605"/>
                  <a:pt x="2900651" y="4340286"/>
                </a:cubicBezTo>
                <a:cubicBezTo>
                  <a:pt x="2902286" y="4340969"/>
                  <a:pt x="2904741" y="4341240"/>
                  <a:pt x="2908012" y="4341106"/>
                </a:cubicBezTo>
                <a:lnTo>
                  <a:pt x="2911285" y="4341106"/>
                </a:lnTo>
                <a:cubicBezTo>
                  <a:pt x="2911285" y="4337970"/>
                  <a:pt x="2910467" y="4336061"/>
                  <a:pt x="2908830" y="4335380"/>
                </a:cubicBezTo>
                <a:cubicBezTo>
                  <a:pt x="2907194" y="4334697"/>
                  <a:pt x="2904741" y="4334426"/>
                  <a:pt x="2901468" y="4334562"/>
                </a:cubicBezTo>
                <a:close/>
                <a:moveTo>
                  <a:pt x="1544687" y="4310779"/>
                </a:moveTo>
                <a:lnTo>
                  <a:pt x="1542770" y="4311738"/>
                </a:lnTo>
                <a:lnTo>
                  <a:pt x="1528746" y="4325763"/>
                </a:lnTo>
                <a:lnTo>
                  <a:pt x="1528746" y="4332813"/>
                </a:lnTo>
                <a:lnTo>
                  <a:pt x="1543890" y="4317164"/>
                </a:lnTo>
                <a:close/>
                <a:moveTo>
                  <a:pt x="3012711" y="4305115"/>
                </a:moveTo>
                <a:cubicBezTo>
                  <a:pt x="3012847" y="4318202"/>
                  <a:pt x="3010121" y="4328019"/>
                  <a:pt x="3004532" y="4334562"/>
                </a:cubicBezTo>
                <a:cubicBezTo>
                  <a:pt x="2998942" y="4341106"/>
                  <a:pt x="2989672" y="4344377"/>
                  <a:pt x="2976722" y="4344377"/>
                </a:cubicBezTo>
                <a:close/>
                <a:moveTo>
                  <a:pt x="3123953" y="4180785"/>
                </a:moveTo>
                <a:cubicBezTo>
                  <a:pt x="3126476" y="4180718"/>
                  <a:pt x="3131247" y="4180852"/>
                  <a:pt x="3138268" y="4181195"/>
                </a:cubicBezTo>
                <a:cubicBezTo>
                  <a:pt x="3145289" y="4181535"/>
                  <a:pt x="3149243" y="4182490"/>
                  <a:pt x="3150128" y="4184058"/>
                </a:cubicBezTo>
                <a:cubicBezTo>
                  <a:pt x="3149037" y="4188897"/>
                  <a:pt x="3144675" y="4193942"/>
                  <a:pt x="3137041" y="4199188"/>
                </a:cubicBezTo>
                <a:cubicBezTo>
                  <a:pt x="3129406" y="4204437"/>
                  <a:pt x="3125044" y="4210300"/>
                  <a:pt x="3123953" y="4216776"/>
                </a:cubicBezTo>
                <a:cubicBezTo>
                  <a:pt x="3121431" y="4216570"/>
                  <a:pt x="3116661" y="4215345"/>
                  <a:pt x="3109638" y="4213095"/>
                </a:cubicBezTo>
                <a:cubicBezTo>
                  <a:pt x="3102620" y="4210846"/>
                  <a:pt x="3098666" y="4208801"/>
                  <a:pt x="3097779" y="4206959"/>
                </a:cubicBezTo>
                <a:lnTo>
                  <a:pt x="3107595" y="4206959"/>
                </a:lnTo>
                <a:close/>
                <a:moveTo>
                  <a:pt x="1235000" y="4164778"/>
                </a:moveTo>
                <a:lnTo>
                  <a:pt x="1233647" y="4165373"/>
                </a:lnTo>
                <a:lnTo>
                  <a:pt x="1221395" y="4175874"/>
                </a:lnTo>
                <a:lnTo>
                  <a:pt x="1223824" y="4178589"/>
                </a:lnTo>
                <a:cubicBezTo>
                  <a:pt x="1226754" y="4181792"/>
                  <a:pt x="1229890" y="4183564"/>
                  <a:pt x="1233230" y="4183905"/>
                </a:cubicBezTo>
                <a:cubicBezTo>
                  <a:pt x="1236365" y="4183564"/>
                  <a:pt x="1238273" y="4181792"/>
                  <a:pt x="1238954" y="4178589"/>
                </a:cubicBezTo>
                <a:cubicBezTo>
                  <a:pt x="1239637" y="4175385"/>
                  <a:pt x="1239911" y="4172793"/>
                  <a:pt x="1239774" y="4170817"/>
                </a:cubicBezTo>
                <a:close/>
                <a:moveTo>
                  <a:pt x="3225381" y="4092446"/>
                </a:moveTo>
                <a:cubicBezTo>
                  <a:pt x="3225722" y="4101239"/>
                  <a:pt x="3224221" y="4109826"/>
                  <a:pt x="3220883" y="4118211"/>
                </a:cubicBezTo>
                <a:cubicBezTo>
                  <a:pt x="3217543" y="4126596"/>
                  <a:pt x="3210316" y="4131095"/>
                  <a:pt x="3199207" y="4131708"/>
                </a:cubicBezTo>
                <a:cubicBezTo>
                  <a:pt x="3199070" y="4124345"/>
                  <a:pt x="3200979" y="4116166"/>
                  <a:pt x="3204933" y="4107169"/>
                </a:cubicBezTo>
                <a:cubicBezTo>
                  <a:pt x="3208884" y="4098172"/>
                  <a:pt x="3215701" y="4093264"/>
                  <a:pt x="3225381" y="4092446"/>
                </a:cubicBezTo>
                <a:close/>
                <a:moveTo>
                  <a:pt x="3171599" y="4035131"/>
                </a:moveTo>
                <a:lnTo>
                  <a:pt x="3159249" y="4037764"/>
                </a:lnTo>
                <a:cubicBezTo>
                  <a:pt x="3152705" y="4040763"/>
                  <a:pt x="3148411" y="4044887"/>
                  <a:pt x="3146367" y="4050136"/>
                </a:cubicBezTo>
                <a:cubicBezTo>
                  <a:pt x="3144322" y="4055385"/>
                  <a:pt x="3140846" y="4059508"/>
                  <a:pt x="3135938" y="4062507"/>
                </a:cubicBezTo>
                <a:lnTo>
                  <a:pt x="3124022" y="4066031"/>
                </a:lnTo>
                <a:lnTo>
                  <a:pt x="3123953" y="4066272"/>
                </a:lnTo>
                <a:lnTo>
                  <a:pt x="3101052" y="4089173"/>
                </a:lnTo>
                <a:cubicBezTo>
                  <a:pt x="3099961" y="4093503"/>
                  <a:pt x="3097234" y="4097064"/>
                  <a:pt x="3092871" y="4099859"/>
                </a:cubicBezTo>
                <a:lnTo>
                  <a:pt x="3079293" y="4104448"/>
                </a:lnTo>
                <a:lnTo>
                  <a:pt x="3081338" y="4105348"/>
                </a:lnTo>
                <a:cubicBezTo>
                  <a:pt x="3083316" y="4109506"/>
                  <a:pt x="3084271" y="4113460"/>
                  <a:pt x="3084201" y="4117208"/>
                </a:cubicBezTo>
                <a:lnTo>
                  <a:pt x="3071114" y="4127024"/>
                </a:lnTo>
                <a:lnTo>
                  <a:pt x="3056821" y="4112731"/>
                </a:lnTo>
                <a:lnTo>
                  <a:pt x="3048702" y="4125165"/>
                </a:lnTo>
                <a:lnTo>
                  <a:pt x="3044629" y="4130541"/>
                </a:lnTo>
                <a:lnTo>
                  <a:pt x="3044939" y="4130705"/>
                </a:lnTo>
                <a:cubicBezTo>
                  <a:pt x="3052574" y="4129955"/>
                  <a:pt x="3056936" y="4133091"/>
                  <a:pt x="3058027" y="4140112"/>
                </a:cubicBezTo>
                <a:cubicBezTo>
                  <a:pt x="3057823" y="4143452"/>
                  <a:pt x="3056595" y="4146586"/>
                  <a:pt x="3054346" y="4149518"/>
                </a:cubicBezTo>
                <a:cubicBezTo>
                  <a:pt x="3052097" y="4152449"/>
                  <a:pt x="3050051" y="4154765"/>
                  <a:pt x="3048212" y="4156470"/>
                </a:cubicBezTo>
                <a:cubicBezTo>
                  <a:pt x="3042009" y="4157014"/>
                  <a:pt x="3036420" y="4159196"/>
                  <a:pt x="3031444" y="4163013"/>
                </a:cubicBezTo>
                <a:lnTo>
                  <a:pt x="3027454" y="4164372"/>
                </a:lnTo>
                <a:lnTo>
                  <a:pt x="3014756" y="4179559"/>
                </a:lnTo>
                <a:cubicBezTo>
                  <a:pt x="3005963" y="4187669"/>
                  <a:pt x="2996557" y="4193532"/>
                  <a:pt x="2986536" y="4197145"/>
                </a:cubicBezTo>
                <a:cubicBezTo>
                  <a:pt x="2984901" y="4202938"/>
                  <a:pt x="2983265" y="4210163"/>
                  <a:pt x="2981630" y="4218821"/>
                </a:cubicBezTo>
                <a:cubicBezTo>
                  <a:pt x="2979992" y="4227478"/>
                  <a:pt x="2978357" y="4232249"/>
                  <a:pt x="2976722" y="4233134"/>
                </a:cubicBezTo>
                <a:lnTo>
                  <a:pt x="2976722" y="4216776"/>
                </a:lnTo>
                <a:cubicBezTo>
                  <a:pt x="2974744" y="4217661"/>
                  <a:pt x="2972154" y="4221615"/>
                  <a:pt x="2968950" y="4228636"/>
                </a:cubicBezTo>
                <a:cubicBezTo>
                  <a:pt x="2965747" y="4235657"/>
                  <a:pt x="2963975" y="4240428"/>
                  <a:pt x="2963634" y="4242951"/>
                </a:cubicBezTo>
                <a:lnTo>
                  <a:pt x="2937460" y="4256036"/>
                </a:lnTo>
                <a:cubicBezTo>
                  <a:pt x="2936369" y="4267011"/>
                  <a:pt x="2932007" y="4271238"/>
                  <a:pt x="2924372" y="4268716"/>
                </a:cubicBezTo>
                <a:cubicBezTo>
                  <a:pt x="2916738" y="4266193"/>
                  <a:pt x="2912374" y="4269603"/>
                  <a:pt x="2911285" y="4278940"/>
                </a:cubicBezTo>
                <a:cubicBezTo>
                  <a:pt x="2911352" y="4277168"/>
                  <a:pt x="2911216" y="4275804"/>
                  <a:pt x="2910875" y="4274852"/>
                </a:cubicBezTo>
                <a:lnTo>
                  <a:pt x="2908424" y="4275552"/>
                </a:lnTo>
                <a:lnTo>
                  <a:pt x="2907907" y="4276052"/>
                </a:lnTo>
                <a:lnTo>
                  <a:pt x="2903514" y="4292027"/>
                </a:lnTo>
                <a:cubicBezTo>
                  <a:pt x="2902219" y="4297890"/>
                  <a:pt x="2901538" y="4303343"/>
                  <a:pt x="2901468" y="4308388"/>
                </a:cubicBezTo>
                <a:lnTo>
                  <a:pt x="2904741" y="4311658"/>
                </a:lnTo>
                <a:cubicBezTo>
                  <a:pt x="2907058" y="4310637"/>
                  <a:pt x="2911422" y="4306138"/>
                  <a:pt x="2917829" y="4298163"/>
                </a:cubicBezTo>
                <a:cubicBezTo>
                  <a:pt x="2924236" y="4290188"/>
                  <a:pt x="2928597" y="4284870"/>
                  <a:pt x="2930916" y="4282213"/>
                </a:cubicBezTo>
                <a:lnTo>
                  <a:pt x="2963634" y="4265853"/>
                </a:lnTo>
                <a:cubicBezTo>
                  <a:pt x="2963498" y="4262172"/>
                  <a:pt x="2963771" y="4258083"/>
                  <a:pt x="2964452" y="4253583"/>
                </a:cubicBezTo>
                <a:cubicBezTo>
                  <a:pt x="2965133" y="4249085"/>
                  <a:pt x="2967042" y="4246631"/>
                  <a:pt x="2970178" y="4246222"/>
                </a:cubicBezTo>
                <a:cubicBezTo>
                  <a:pt x="2976926" y="4247926"/>
                  <a:pt x="2983059" y="4251060"/>
                  <a:pt x="2988581" y="4255628"/>
                </a:cubicBezTo>
                <a:cubicBezTo>
                  <a:pt x="2994104" y="4260196"/>
                  <a:pt x="2997784" y="4255969"/>
                  <a:pt x="2999623" y="4242951"/>
                </a:cubicBezTo>
                <a:lnTo>
                  <a:pt x="2999623" y="4233134"/>
                </a:lnTo>
                <a:cubicBezTo>
                  <a:pt x="3006304" y="4234702"/>
                  <a:pt x="3011757" y="4234021"/>
                  <a:pt x="3015984" y="4231089"/>
                </a:cubicBezTo>
                <a:cubicBezTo>
                  <a:pt x="3020209" y="4228159"/>
                  <a:pt x="3022391" y="4223387"/>
                  <a:pt x="3022527" y="4216776"/>
                </a:cubicBezTo>
                <a:lnTo>
                  <a:pt x="3150128" y="4059728"/>
                </a:lnTo>
                <a:cubicBezTo>
                  <a:pt x="3151219" y="4048480"/>
                  <a:pt x="3155581" y="4043164"/>
                  <a:pt x="3163215" y="4043778"/>
                </a:cubicBezTo>
                <a:close/>
                <a:moveTo>
                  <a:pt x="3198717" y="3996151"/>
                </a:moveTo>
                <a:lnTo>
                  <a:pt x="3194885" y="3999024"/>
                </a:lnTo>
                <a:lnTo>
                  <a:pt x="3199207" y="4007379"/>
                </a:lnTo>
                <a:lnTo>
                  <a:pt x="3199207" y="4000835"/>
                </a:lnTo>
                <a:lnTo>
                  <a:pt x="3199329" y="4000747"/>
                </a:lnTo>
                <a:close/>
                <a:moveTo>
                  <a:pt x="3273968" y="3979791"/>
                </a:moveTo>
                <a:cubicBezTo>
                  <a:pt x="3274104" y="3992878"/>
                  <a:pt x="3271378" y="4002695"/>
                  <a:pt x="3265789" y="4009238"/>
                </a:cubicBezTo>
                <a:cubicBezTo>
                  <a:pt x="3260199" y="4015782"/>
                  <a:pt x="3250929" y="4019053"/>
                  <a:pt x="3237979" y="4019053"/>
                </a:cubicBezTo>
                <a:close/>
                <a:moveTo>
                  <a:pt x="3231435" y="3956889"/>
                </a:moveTo>
                <a:cubicBezTo>
                  <a:pt x="3231025" y="3961728"/>
                  <a:pt x="3228572" y="3965135"/>
                  <a:pt x="3224074" y="3967113"/>
                </a:cubicBezTo>
                <a:cubicBezTo>
                  <a:pt x="3219573" y="3969089"/>
                  <a:pt x="3215485" y="3970043"/>
                  <a:pt x="3211804" y="3969976"/>
                </a:cubicBezTo>
                <a:lnTo>
                  <a:pt x="3220643" y="3985444"/>
                </a:lnTo>
                <a:lnTo>
                  <a:pt x="3231107" y="3977931"/>
                </a:lnTo>
                <a:lnTo>
                  <a:pt x="3237447" y="3965855"/>
                </a:lnTo>
                <a:lnTo>
                  <a:pt x="3236343" y="3964658"/>
                </a:lnTo>
                <a:cubicBezTo>
                  <a:pt x="3234706" y="3961454"/>
                  <a:pt x="3233070" y="3958865"/>
                  <a:pt x="3231435" y="3956889"/>
                </a:cubicBezTo>
                <a:close/>
                <a:moveTo>
                  <a:pt x="1171563" y="3868873"/>
                </a:moveTo>
                <a:cubicBezTo>
                  <a:pt x="1170064" y="3869010"/>
                  <a:pt x="1168973" y="3869554"/>
                  <a:pt x="1168292" y="3870509"/>
                </a:cubicBezTo>
                <a:cubicBezTo>
                  <a:pt x="1167611" y="3871463"/>
                  <a:pt x="1166520" y="3872010"/>
                  <a:pt x="1165019" y="3872146"/>
                </a:cubicBezTo>
                <a:cubicBezTo>
                  <a:pt x="1165088" y="3874122"/>
                  <a:pt x="1165769" y="3876712"/>
                  <a:pt x="1167064" y="3879915"/>
                </a:cubicBezTo>
                <a:cubicBezTo>
                  <a:pt x="1168359" y="3883119"/>
                  <a:pt x="1169860" y="3884891"/>
                  <a:pt x="1171563" y="3885234"/>
                </a:cubicBezTo>
                <a:cubicBezTo>
                  <a:pt x="1174699" y="3885027"/>
                  <a:pt x="1176608" y="3883802"/>
                  <a:pt x="1177289" y="3881553"/>
                </a:cubicBezTo>
                <a:cubicBezTo>
                  <a:pt x="1177969" y="3879301"/>
                  <a:pt x="1178243" y="3877258"/>
                  <a:pt x="1178106" y="3875417"/>
                </a:cubicBezTo>
                <a:cubicBezTo>
                  <a:pt x="1177562" y="3871600"/>
                  <a:pt x="1175380" y="3869420"/>
                  <a:pt x="1171563" y="3868873"/>
                </a:cubicBezTo>
                <a:close/>
                <a:moveTo>
                  <a:pt x="1214098" y="3859059"/>
                </a:moveTo>
                <a:cubicBezTo>
                  <a:pt x="1214098" y="3862466"/>
                  <a:pt x="1214915" y="3865466"/>
                  <a:pt x="1216551" y="3868056"/>
                </a:cubicBezTo>
                <a:cubicBezTo>
                  <a:pt x="1218186" y="3870645"/>
                  <a:pt x="1220641" y="3872010"/>
                  <a:pt x="1223912" y="3872146"/>
                </a:cubicBezTo>
                <a:cubicBezTo>
                  <a:pt x="1226638" y="3871600"/>
                  <a:pt x="1227729" y="3869420"/>
                  <a:pt x="1227185" y="3865603"/>
                </a:cubicBezTo>
                <a:cubicBezTo>
                  <a:pt x="1227185" y="3862466"/>
                  <a:pt x="1226367" y="3860558"/>
                  <a:pt x="1224730" y="3859877"/>
                </a:cubicBezTo>
                <a:cubicBezTo>
                  <a:pt x="1223095" y="3859196"/>
                  <a:pt x="1220641" y="3858922"/>
                  <a:pt x="1217368" y="3859059"/>
                </a:cubicBezTo>
                <a:close/>
                <a:moveTo>
                  <a:pt x="3385210" y="3855461"/>
                </a:moveTo>
                <a:cubicBezTo>
                  <a:pt x="3387733" y="3855394"/>
                  <a:pt x="3392504" y="3855528"/>
                  <a:pt x="3399525" y="3855871"/>
                </a:cubicBezTo>
                <a:cubicBezTo>
                  <a:pt x="3406546" y="3856211"/>
                  <a:pt x="3410500" y="3857166"/>
                  <a:pt x="3411385" y="3858734"/>
                </a:cubicBezTo>
                <a:cubicBezTo>
                  <a:pt x="3410294" y="3863573"/>
                  <a:pt x="3405932" y="3868618"/>
                  <a:pt x="3398298" y="3873864"/>
                </a:cubicBezTo>
                <a:cubicBezTo>
                  <a:pt x="3390663" y="3879113"/>
                  <a:pt x="3386301" y="3884976"/>
                  <a:pt x="3385210" y="3891452"/>
                </a:cubicBezTo>
                <a:cubicBezTo>
                  <a:pt x="3382688" y="3891246"/>
                  <a:pt x="3377918" y="3890021"/>
                  <a:pt x="3370895" y="3887771"/>
                </a:cubicBezTo>
                <a:cubicBezTo>
                  <a:pt x="3363877" y="3885522"/>
                  <a:pt x="3359923" y="3883477"/>
                  <a:pt x="3359036" y="3881635"/>
                </a:cubicBezTo>
                <a:lnTo>
                  <a:pt x="3368852" y="3881635"/>
                </a:lnTo>
                <a:close/>
                <a:moveTo>
                  <a:pt x="978959" y="3851799"/>
                </a:moveTo>
                <a:lnTo>
                  <a:pt x="965438" y="3855786"/>
                </a:lnTo>
                <a:cubicBezTo>
                  <a:pt x="965232" y="3860627"/>
                  <a:pt x="963189" y="3864034"/>
                  <a:pt x="959302" y="3866010"/>
                </a:cubicBezTo>
                <a:cubicBezTo>
                  <a:pt x="955418" y="3867988"/>
                  <a:pt x="950919" y="3868940"/>
                  <a:pt x="945807" y="3868873"/>
                </a:cubicBezTo>
                <a:lnTo>
                  <a:pt x="943456" y="3868873"/>
                </a:lnTo>
                <a:lnTo>
                  <a:pt x="936145" y="3875662"/>
                </a:lnTo>
                <a:lnTo>
                  <a:pt x="934859" y="3875919"/>
                </a:lnTo>
                <a:lnTo>
                  <a:pt x="928549" y="3886015"/>
                </a:lnTo>
                <a:lnTo>
                  <a:pt x="935429" y="3881742"/>
                </a:lnTo>
                <a:cubicBezTo>
                  <a:pt x="950765" y="3873700"/>
                  <a:pt x="961808" y="3868518"/>
                  <a:pt x="968557" y="3866202"/>
                </a:cubicBezTo>
                <a:close/>
                <a:moveTo>
                  <a:pt x="1213416" y="3841270"/>
                </a:moveTo>
                <a:lnTo>
                  <a:pt x="1206374" y="3844577"/>
                </a:lnTo>
                <a:lnTo>
                  <a:pt x="1207554" y="3845972"/>
                </a:lnTo>
                <a:cubicBezTo>
                  <a:pt x="1210688" y="3845765"/>
                  <a:pt x="1212597" y="3844540"/>
                  <a:pt x="1213280" y="3842291"/>
                </a:cubicBezTo>
                <a:close/>
                <a:moveTo>
                  <a:pt x="1254830" y="3821116"/>
                </a:moveTo>
                <a:lnTo>
                  <a:pt x="1240272" y="3828340"/>
                </a:lnTo>
                <a:lnTo>
                  <a:pt x="1240272" y="3832884"/>
                </a:lnTo>
                <a:lnTo>
                  <a:pt x="1253360" y="3832884"/>
                </a:lnTo>
                <a:close/>
                <a:moveTo>
                  <a:pt x="680884" y="3778048"/>
                </a:moveTo>
                <a:lnTo>
                  <a:pt x="674398" y="3785420"/>
                </a:lnTo>
                <a:lnTo>
                  <a:pt x="667492" y="3786692"/>
                </a:lnTo>
                <a:lnTo>
                  <a:pt x="674398" y="3790595"/>
                </a:lnTo>
                <a:cubicBezTo>
                  <a:pt x="677532" y="3790254"/>
                  <a:pt x="679441" y="3788482"/>
                  <a:pt x="680122" y="3785279"/>
                </a:cubicBezTo>
                <a:close/>
                <a:moveTo>
                  <a:pt x="3486638" y="3767122"/>
                </a:moveTo>
                <a:cubicBezTo>
                  <a:pt x="3486979" y="3775915"/>
                  <a:pt x="3485478" y="3784502"/>
                  <a:pt x="3482140" y="3792887"/>
                </a:cubicBezTo>
                <a:cubicBezTo>
                  <a:pt x="3478800" y="3801272"/>
                  <a:pt x="3471573" y="3805771"/>
                  <a:pt x="3460464" y="3806384"/>
                </a:cubicBezTo>
                <a:cubicBezTo>
                  <a:pt x="3460327" y="3799021"/>
                  <a:pt x="3462236" y="3790842"/>
                  <a:pt x="3466190" y="3781845"/>
                </a:cubicBezTo>
                <a:cubicBezTo>
                  <a:pt x="3470141" y="3772848"/>
                  <a:pt x="3476958" y="3767940"/>
                  <a:pt x="3486638" y="3767122"/>
                </a:cubicBezTo>
                <a:close/>
                <a:moveTo>
                  <a:pt x="843851" y="3761804"/>
                </a:moveTo>
                <a:lnTo>
                  <a:pt x="842635" y="3762222"/>
                </a:lnTo>
                <a:lnTo>
                  <a:pt x="841260" y="3764420"/>
                </a:lnTo>
                <a:lnTo>
                  <a:pt x="832887" y="3768607"/>
                </a:lnTo>
                <a:lnTo>
                  <a:pt x="837684" y="3771318"/>
                </a:lnTo>
                <a:cubicBezTo>
                  <a:pt x="840818" y="3770977"/>
                  <a:pt x="842727" y="3769205"/>
                  <a:pt x="843408" y="3766002"/>
                </a:cubicBezTo>
                <a:close/>
                <a:moveTo>
                  <a:pt x="3431016" y="3691869"/>
                </a:moveTo>
                <a:cubicBezTo>
                  <a:pt x="3424472" y="3692346"/>
                  <a:pt x="3419566" y="3695482"/>
                  <a:pt x="3416293" y="3701276"/>
                </a:cubicBezTo>
                <a:cubicBezTo>
                  <a:pt x="3413020" y="3707069"/>
                  <a:pt x="3411385" y="3712658"/>
                  <a:pt x="3411385" y="3718044"/>
                </a:cubicBezTo>
                <a:cubicBezTo>
                  <a:pt x="3401707" y="3717566"/>
                  <a:pt x="3394890" y="3718521"/>
                  <a:pt x="3390936" y="3720907"/>
                </a:cubicBezTo>
                <a:cubicBezTo>
                  <a:pt x="3386982" y="3723292"/>
                  <a:pt x="3385074" y="3729973"/>
                  <a:pt x="3385210" y="3740948"/>
                </a:cubicBezTo>
                <a:lnTo>
                  <a:pt x="3362309" y="3763849"/>
                </a:lnTo>
                <a:cubicBezTo>
                  <a:pt x="3360127" y="3772508"/>
                  <a:pt x="3351401" y="3778095"/>
                  <a:pt x="3336134" y="3780617"/>
                </a:cubicBezTo>
                <a:cubicBezTo>
                  <a:pt x="3320865" y="3783140"/>
                  <a:pt x="3312139" y="3789547"/>
                  <a:pt x="3309959" y="3799841"/>
                </a:cubicBezTo>
                <a:lnTo>
                  <a:pt x="3309957" y="3799843"/>
                </a:lnTo>
                <a:lnTo>
                  <a:pt x="3311267" y="3801662"/>
                </a:lnTo>
                <a:cubicBezTo>
                  <a:pt x="3315765" y="3803638"/>
                  <a:pt x="3319856" y="3804592"/>
                  <a:pt x="3323536" y="3804525"/>
                </a:cubicBezTo>
                <a:lnTo>
                  <a:pt x="3313720" y="3817612"/>
                </a:lnTo>
                <a:cubicBezTo>
                  <a:pt x="3310312" y="3817475"/>
                  <a:pt x="3307313" y="3817749"/>
                  <a:pt x="3304723" y="3818430"/>
                </a:cubicBezTo>
                <a:cubicBezTo>
                  <a:pt x="3302133" y="3819111"/>
                  <a:pt x="3300769" y="3821019"/>
                  <a:pt x="3300632" y="3824156"/>
                </a:cubicBezTo>
                <a:lnTo>
                  <a:pt x="3300632" y="3840514"/>
                </a:lnTo>
                <a:cubicBezTo>
                  <a:pt x="3291432" y="3848829"/>
                  <a:pt x="3283661" y="3857555"/>
                  <a:pt x="3277321" y="3866688"/>
                </a:cubicBezTo>
                <a:cubicBezTo>
                  <a:pt x="3270983" y="3875822"/>
                  <a:pt x="3262394" y="3884547"/>
                  <a:pt x="3251556" y="3892863"/>
                </a:cubicBezTo>
                <a:lnTo>
                  <a:pt x="3235175" y="3922809"/>
                </a:lnTo>
                <a:lnTo>
                  <a:pt x="3249838" y="3930304"/>
                </a:lnTo>
                <a:cubicBezTo>
                  <a:pt x="3255361" y="3934872"/>
                  <a:pt x="3259041" y="3930645"/>
                  <a:pt x="3260880" y="3917627"/>
                </a:cubicBezTo>
                <a:lnTo>
                  <a:pt x="3260880" y="3907810"/>
                </a:lnTo>
                <a:lnTo>
                  <a:pt x="3276831" y="3905816"/>
                </a:lnTo>
                <a:lnTo>
                  <a:pt x="3277321" y="3903088"/>
                </a:lnTo>
                <a:lnTo>
                  <a:pt x="3280206" y="3899280"/>
                </a:lnTo>
                <a:lnTo>
                  <a:pt x="3283784" y="3891452"/>
                </a:lnTo>
                <a:lnTo>
                  <a:pt x="3326049" y="3839434"/>
                </a:lnTo>
                <a:lnTo>
                  <a:pt x="3335754" y="3825023"/>
                </a:lnTo>
                <a:lnTo>
                  <a:pt x="3339278" y="3823152"/>
                </a:lnTo>
                <a:lnTo>
                  <a:pt x="3354623" y="3804266"/>
                </a:lnTo>
                <a:lnTo>
                  <a:pt x="3360343" y="3796346"/>
                </a:lnTo>
                <a:lnTo>
                  <a:pt x="3363447" y="3793405"/>
                </a:lnTo>
                <a:lnTo>
                  <a:pt x="3376444" y="3777409"/>
                </a:lnTo>
                <a:lnTo>
                  <a:pt x="3390199" y="3754218"/>
                </a:lnTo>
                <a:cubicBezTo>
                  <a:pt x="3398857" y="3745154"/>
                  <a:pt x="3406082" y="3737928"/>
                  <a:pt x="3411875" y="3732544"/>
                </a:cubicBezTo>
                <a:lnTo>
                  <a:pt x="3411713" y="3734005"/>
                </a:lnTo>
                <a:lnTo>
                  <a:pt x="3424472" y="3718454"/>
                </a:lnTo>
                <a:lnTo>
                  <a:pt x="3425939" y="3716941"/>
                </a:lnTo>
                <a:lnTo>
                  <a:pt x="3434443" y="3695051"/>
                </a:lnTo>
                <a:close/>
                <a:moveTo>
                  <a:pt x="3610968" y="3492288"/>
                </a:moveTo>
                <a:cubicBezTo>
                  <a:pt x="3610354" y="3508987"/>
                  <a:pt x="3605856" y="3520575"/>
                  <a:pt x="3597471" y="3527049"/>
                </a:cubicBezTo>
                <a:cubicBezTo>
                  <a:pt x="3589088" y="3533526"/>
                  <a:pt x="3580499" y="3542659"/>
                  <a:pt x="3571706" y="3554452"/>
                </a:cubicBezTo>
                <a:cubicBezTo>
                  <a:pt x="3573545" y="3544705"/>
                  <a:pt x="3578046" y="3532298"/>
                  <a:pt x="3585201" y="3517235"/>
                </a:cubicBezTo>
                <a:cubicBezTo>
                  <a:pt x="3592359" y="3502170"/>
                  <a:pt x="3600948" y="3493854"/>
                  <a:pt x="3610968" y="3492288"/>
                </a:cubicBezTo>
                <a:close/>
                <a:moveTo>
                  <a:pt x="3559616" y="3471660"/>
                </a:moveTo>
                <a:lnTo>
                  <a:pt x="3549292" y="3474068"/>
                </a:lnTo>
                <a:lnTo>
                  <a:pt x="3549292" y="3481984"/>
                </a:lnTo>
                <a:close/>
                <a:moveTo>
                  <a:pt x="3637143" y="3456297"/>
                </a:moveTo>
                <a:lnTo>
                  <a:pt x="3620783" y="3492288"/>
                </a:lnTo>
                <a:cubicBezTo>
                  <a:pt x="3618943" y="3492425"/>
                  <a:pt x="3616898" y="3492151"/>
                  <a:pt x="3614649" y="3491468"/>
                </a:cubicBezTo>
                <a:cubicBezTo>
                  <a:pt x="3612400" y="3490787"/>
                  <a:pt x="3611172" y="3488878"/>
                  <a:pt x="3610968" y="3485742"/>
                </a:cubicBezTo>
                <a:cubicBezTo>
                  <a:pt x="3611649" y="3482064"/>
                  <a:pt x="3615193" y="3477155"/>
                  <a:pt x="3621600" y="3471022"/>
                </a:cubicBezTo>
                <a:cubicBezTo>
                  <a:pt x="3628009" y="3464886"/>
                  <a:pt x="3633189" y="3459977"/>
                  <a:pt x="3637143" y="3456297"/>
                </a:cubicBezTo>
                <a:close/>
                <a:moveTo>
                  <a:pt x="3673132" y="3407220"/>
                </a:moveTo>
                <a:cubicBezTo>
                  <a:pt x="3673746" y="3419284"/>
                  <a:pt x="3672518" y="3430326"/>
                  <a:pt x="3669451" y="3440346"/>
                </a:cubicBezTo>
                <a:cubicBezTo>
                  <a:pt x="3666384" y="3450367"/>
                  <a:pt x="3657795" y="3455683"/>
                  <a:pt x="3643687" y="3456297"/>
                </a:cubicBezTo>
                <a:cubicBezTo>
                  <a:pt x="3639869" y="3456843"/>
                  <a:pt x="3637687" y="3455752"/>
                  <a:pt x="3637143" y="3453026"/>
                </a:cubicBezTo>
                <a:cubicBezTo>
                  <a:pt x="3638028" y="3446005"/>
                  <a:pt x="3642799" y="3437961"/>
                  <a:pt x="3651456" y="3428894"/>
                </a:cubicBezTo>
                <a:cubicBezTo>
                  <a:pt x="3660114" y="3419830"/>
                  <a:pt x="3667339" y="3412604"/>
                  <a:pt x="3673132" y="3407220"/>
                </a:cubicBezTo>
                <a:close/>
                <a:moveTo>
                  <a:pt x="969455" y="3397953"/>
                </a:moveTo>
                <a:cubicBezTo>
                  <a:pt x="961480" y="3394817"/>
                  <a:pt x="956981" y="3395363"/>
                  <a:pt x="955959" y="3399588"/>
                </a:cubicBezTo>
                <a:lnTo>
                  <a:pt x="958420" y="3404510"/>
                </a:lnTo>
                <a:lnTo>
                  <a:pt x="963137" y="3401796"/>
                </a:lnTo>
                <a:lnTo>
                  <a:pt x="970284" y="3398378"/>
                </a:lnTo>
                <a:close/>
                <a:moveTo>
                  <a:pt x="801447" y="3173434"/>
                </a:moveTo>
                <a:cubicBezTo>
                  <a:pt x="799949" y="3173571"/>
                  <a:pt x="798858" y="3174115"/>
                  <a:pt x="798177" y="3175070"/>
                </a:cubicBezTo>
                <a:cubicBezTo>
                  <a:pt x="797495" y="3176024"/>
                  <a:pt x="796405" y="3176571"/>
                  <a:pt x="794904" y="3176707"/>
                </a:cubicBezTo>
                <a:cubicBezTo>
                  <a:pt x="794973" y="3178683"/>
                  <a:pt x="795654" y="3181273"/>
                  <a:pt x="796949" y="3184476"/>
                </a:cubicBezTo>
                <a:cubicBezTo>
                  <a:pt x="798244" y="3187680"/>
                  <a:pt x="799745" y="3189452"/>
                  <a:pt x="801447" y="3189795"/>
                </a:cubicBezTo>
                <a:cubicBezTo>
                  <a:pt x="804584" y="3189588"/>
                  <a:pt x="806492" y="3188363"/>
                  <a:pt x="807173" y="3186114"/>
                </a:cubicBezTo>
                <a:cubicBezTo>
                  <a:pt x="807854" y="3183862"/>
                  <a:pt x="808128" y="3181819"/>
                  <a:pt x="807991" y="3179978"/>
                </a:cubicBezTo>
                <a:cubicBezTo>
                  <a:pt x="807447" y="3176161"/>
                  <a:pt x="805264" y="3173981"/>
                  <a:pt x="801447" y="3173434"/>
                </a:cubicBezTo>
                <a:close/>
                <a:moveTo>
                  <a:pt x="843982" y="3163620"/>
                </a:moveTo>
                <a:cubicBezTo>
                  <a:pt x="843982" y="3167027"/>
                  <a:pt x="844800" y="3170027"/>
                  <a:pt x="846435" y="3172617"/>
                </a:cubicBezTo>
                <a:cubicBezTo>
                  <a:pt x="848070" y="3175206"/>
                  <a:pt x="850526" y="3176571"/>
                  <a:pt x="853797" y="3176707"/>
                </a:cubicBezTo>
                <a:cubicBezTo>
                  <a:pt x="856523" y="3176161"/>
                  <a:pt x="857614" y="3173981"/>
                  <a:pt x="857070" y="3170164"/>
                </a:cubicBezTo>
                <a:cubicBezTo>
                  <a:pt x="857070" y="3167027"/>
                  <a:pt x="856252" y="3165119"/>
                  <a:pt x="854614" y="3164438"/>
                </a:cubicBezTo>
                <a:cubicBezTo>
                  <a:pt x="852979" y="3163757"/>
                  <a:pt x="850526" y="3163483"/>
                  <a:pt x="847253" y="3163620"/>
                </a:cubicBezTo>
                <a:close/>
                <a:moveTo>
                  <a:pt x="968312" y="3150533"/>
                </a:moveTo>
                <a:lnTo>
                  <a:pt x="957252" y="3162975"/>
                </a:lnTo>
                <a:lnTo>
                  <a:pt x="961861" y="3160812"/>
                </a:lnTo>
                <a:lnTo>
                  <a:pt x="969285" y="3150533"/>
                </a:lnTo>
                <a:close/>
                <a:moveTo>
                  <a:pt x="843337" y="3145562"/>
                </a:moveTo>
                <a:lnTo>
                  <a:pt x="839142" y="3146426"/>
                </a:lnTo>
                <a:lnTo>
                  <a:pt x="836502" y="3149426"/>
                </a:lnTo>
                <a:lnTo>
                  <a:pt x="837439" y="3150533"/>
                </a:lnTo>
                <a:cubicBezTo>
                  <a:pt x="840573" y="3150326"/>
                  <a:pt x="842481" y="3149101"/>
                  <a:pt x="843165" y="3146852"/>
                </a:cubicBezTo>
                <a:close/>
                <a:moveTo>
                  <a:pt x="884751" y="3125383"/>
                </a:moveTo>
                <a:lnTo>
                  <a:pt x="884355" y="3125581"/>
                </a:lnTo>
                <a:cubicBezTo>
                  <a:pt x="881614" y="3125533"/>
                  <a:pt x="878287" y="3126218"/>
                  <a:pt x="874373" y="3127636"/>
                </a:cubicBezTo>
                <a:lnTo>
                  <a:pt x="870157" y="3132428"/>
                </a:lnTo>
                <a:lnTo>
                  <a:pt x="870157" y="3137445"/>
                </a:lnTo>
                <a:lnTo>
                  <a:pt x="883244" y="3137445"/>
                </a:lnTo>
                <a:close/>
                <a:moveTo>
                  <a:pt x="767311" y="3033181"/>
                </a:moveTo>
                <a:lnTo>
                  <a:pt x="768729" y="3036017"/>
                </a:lnTo>
                <a:lnTo>
                  <a:pt x="773664" y="3035425"/>
                </a:lnTo>
                <a:lnTo>
                  <a:pt x="772971" y="3033810"/>
                </a:lnTo>
                <a:close/>
                <a:moveTo>
                  <a:pt x="3862898" y="2978609"/>
                </a:moveTo>
                <a:lnTo>
                  <a:pt x="3849811" y="3004783"/>
                </a:lnTo>
                <a:lnTo>
                  <a:pt x="3862898" y="3004783"/>
                </a:lnTo>
                <a:cubicBezTo>
                  <a:pt x="3865421" y="3004920"/>
                  <a:pt x="3870193" y="3004647"/>
                  <a:pt x="3877213" y="3003966"/>
                </a:cubicBezTo>
                <a:cubicBezTo>
                  <a:pt x="3884234" y="3003285"/>
                  <a:pt x="3888188" y="3001376"/>
                  <a:pt x="3889073" y="2998240"/>
                </a:cubicBezTo>
                <a:cubicBezTo>
                  <a:pt x="3888392" y="2993331"/>
                  <a:pt x="3884848" y="2989243"/>
                  <a:pt x="3878441" y="2985970"/>
                </a:cubicBezTo>
                <a:cubicBezTo>
                  <a:pt x="3872032" y="2982699"/>
                  <a:pt x="3866852" y="2980244"/>
                  <a:pt x="3862898" y="2978609"/>
                </a:cubicBezTo>
                <a:close/>
                <a:moveTo>
                  <a:pt x="3938152" y="2720135"/>
                </a:moveTo>
                <a:lnTo>
                  <a:pt x="3931608" y="2739766"/>
                </a:lnTo>
                <a:cubicBezTo>
                  <a:pt x="3931268" y="2747261"/>
                  <a:pt x="3927858" y="2766621"/>
                  <a:pt x="3921384" y="2797841"/>
                </a:cubicBezTo>
                <a:cubicBezTo>
                  <a:pt x="3914907" y="2829058"/>
                  <a:pt x="3907409" y="2846781"/>
                  <a:pt x="3898890" y="2851008"/>
                </a:cubicBezTo>
                <a:lnTo>
                  <a:pt x="3898890" y="2880454"/>
                </a:lnTo>
                <a:cubicBezTo>
                  <a:pt x="3895482" y="2885429"/>
                  <a:pt x="3892483" y="2891018"/>
                  <a:pt x="3889891" y="2897222"/>
                </a:cubicBezTo>
                <a:cubicBezTo>
                  <a:pt x="3887301" y="2903425"/>
                  <a:pt x="3885939" y="2909832"/>
                  <a:pt x="3885802" y="2916445"/>
                </a:cubicBezTo>
                <a:cubicBezTo>
                  <a:pt x="3885939" y="2921284"/>
                  <a:pt x="3887301" y="2924691"/>
                  <a:pt x="3889891" y="2926669"/>
                </a:cubicBezTo>
                <a:cubicBezTo>
                  <a:pt x="3892483" y="2928645"/>
                  <a:pt x="3895482" y="2929599"/>
                  <a:pt x="3898890" y="2929532"/>
                </a:cubicBezTo>
                <a:cubicBezTo>
                  <a:pt x="3910546" y="2926396"/>
                  <a:pt x="3919952" y="2911400"/>
                  <a:pt x="3927110" y="2884544"/>
                </a:cubicBezTo>
                <a:cubicBezTo>
                  <a:pt x="3934265" y="2857688"/>
                  <a:pt x="3937948" y="2837784"/>
                  <a:pt x="3938152" y="2824833"/>
                </a:cubicBezTo>
                <a:cubicBezTo>
                  <a:pt x="3944286" y="2816175"/>
                  <a:pt x="3947558" y="2805677"/>
                  <a:pt x="3947966" y="2793340"/>
                </a:cubicBezTo>
                <a:cubicBezTo>
                  <a:pt x="3948376" y="2781004"/>
                  <a:pt x="3948376" y="2769688"/>
                  <a:pt x="3947966" y="2759397"/>
                </a:cubicBezTo>
                <a:cubicBezTo>
                  <a:pt x="3952807" y="2758987"/>
                  <a:pt x="3956215" y="2756534"/>
                  <a:pt x="3958191" y="2752035"/>
                </a:cubicBezTo>
                <a:cubicBezTo>
                  <a:pt x="3960169" y="2747535"/>
                  <a:pt x="3961123" y="2743446"/>
                  <a:pt x="3961054" y="2739766"/>
                </a:cubicBezTo>
                <a:close/>
                <a:moveTo>
                  <a:pt x="796080" y="2359682"/>
                </a:moveTo>
                <a:cubicBezTo>
                  <a:pt x="795004" y="2359780"/>
                  <a:pt x="794221" y="2360171"/>
                  <a:pt x="793732" y="2360856"/>
                </a:cubicBezTo>
                <a:cubicBezTo>
                  <a:pt x="793243" y="2361541"/>
                  <a:pt x="792460" y="2361933"/>
                  <a:pt x="791382" y="2362031"/>
                </a:cubicBezTo>
                <a:cubicBezTo>
                  <a:pt x="791432" y="2363450"/>
                  <a:pt x="791921" y="2365309"/>
                  <a:pt x="792850" y="2367608"/>
                </a:cubicBezTo>
                <a:cubicBezTo>
                  <a:pt x="793780" y="2369908"/>
                  <a:pt x="794858" y="2371180"/>
                  <a:pt x="796080" y="2371426"/>
                </a:cubicBezTo>
                <a:cubicBezTo>
                  <a:pt x="798331" y="2371278"/>
                  <a:pt x="799701" y="2370399"/>
                  <a:pt x="800190" y="2368784"/>
                </a:cubicBezTo>
                <a:cubicBezTo>
                  <a:pt x="800679" y="2367168"/>
                  <a:pt x="800875" y="2365701"/>
                  <a:pt x="800777" y="2364379"/>
                </a:cubicBezTo>
                <a:cubicBezTo>
                  <a:pt x="800386" y="2361639"/>
                  <a:pt x="798820" y="2360074"/>
                  <a:pt x="796080" y="2359682"/>
                </a:cubicBezTo>
                <a:close/>
                <a:moveTo>
                  <a:pt x="826613" y="2352637"/>
                </a:moveTo>
                <a:cubicBezTo>
                  <a:pt x="826613" y="2355083"/>
                  <a:pt x="827200" y="2357236"/>
                  <a:pt x="828374" y="2359095"/>
                </a:cubicBezTo>
                <a:cubicBezTo>
                  <a:pt x="829548" y="2360954"/>
                  <a:pt x="831311" y="2361933"/>
                  <a:pt x="833658" y="2362031"/>
                </a:cubicBezTo>
                <a:cubicBezTo>
                  <a:pt x="835615" y="2361639"/>
                  <a:pt x="836399" y="2360074"/>
                  <a:pt x="836008" y="2357334"/>
                </a:cubicBezTo>
                <a:cubicBezTo>
                  <a:pt x="836008" y="2355083"/>
                  <a:pt x="835421" y="2353713"/>
                  <a:pt x="834245" y="2353224"/>
                </a:cubicBezTo>
                <a:cubicBezTo>
                  <a:pt x="833072" y="2352735"/>
                  <a:pt x="831311" y="2352539"/>
                  <a:pt x="828961" y="2352637"/>
                </a:cubicBezTo>
                <a:close/>
                <a:moveTo>
                  <a:pt x="817218" y="2333847"/>
                </a:moveTo>
                <a:cubicBezTo>
                  <a:pt x="817267" y="2335266"/>
                  <a:pt x="817756" y="2337125"/>
                  <a:pt x="818687" y="2339424"/>
                </a:cubicBezTo>
                <a:cubicBezTo>
                  <a:pt x="819616" y="2341724"/>
                  <a:pt x="820692" y="2342996"/>
                  <a:pt x="821916" y="2343242"/>
                </a:cubicBezTo>
                <a:cubicBezTo>
                  <a:pt x="824166" y="2343094"/>
                  <a:pt x="825536" y="2342214"/>
                  <a:pt x="826026" y="2340600"/>
                </a:cubicBezTo>
                <a:cubicBezTo>
                  <a:pt x="826515" y="2338985"/>
                  <a:pt x="826711" y="2337517"/>
                  <a:pt x="826613" y="2336195"/>
                </a:cubicBezTo>
                <a:close/>
                <a:moveTo>
                  <a:pt x="961920" y="2329546"/>
                </a:moveTo>
                <a:lnTo>
                  <a:pt x="939018" y="2332819"/>
                </a:lnTo>
                <a:cubicBezTo>
                  <a:pt x="938541" y="2343791"/>
                  <a:pt x="939496" y="2350472"/>
                  <a:pt x="941881" y="2352858"/>
                </a:cubicBezTo>
                <a:cubicBezTo>
                  <a:pt x="944267" y="2355243"/>
                  <a:pt x="950945" y="2356198"/>
                  <a:pt x="961920" y="2355721"/>
                </a:cubicBezTo>
                <a:close/>
                <a:moveTo>
                  <a:pt x="845403" y="2308011"/>
                </a:moveTo>
                <a:lnTo>
                  <a:pt x="845403" y="2333847"/>
                </a:lnTo>
                <a:lnTo>
                  <a:pt x="854797" y="2333847"/>
                </a:lnTo>
                <a:lnTo>
                  <a:pt x="857145" y="2315056"/>
                </a:lnTo>
                <a:close/>
                <a:moveTo>
                  <a:pt x="4000316" y="2291523"/>
                </a:moveTo>
                <a:lnTo>
                  <a:pt x="4000316" y="2317698"/>
                </a:lnTo>
                <a:lnTo>
                  <a:pt x="4010132" y="2324241"/>
                </a:lnTo>
                <a:lnTo>
                  <a:pt x="4010132" y="2298067"/>
                </a:lnTo>
                <a:close/>
                <a:moveTo>
                  <a:pt x="861842" y="2289222"/>
                </a:moveTo>
                <a:cubicBezTo>
                  <a:pt x="862331" y="2293577"/>
                  <a:pt x="864877" y="2295436"/>
                  <a:pt x="869476" y="2294800"/>
                </a:cubicBezTo>
                <a:cubicBezTo>
                  <a:pt x="874076" y="2294164"/>
                  <a:pt x="877795" y="2293088"/>
                  <a:pt x="880632" y="2291571"/>
                </a:cubicBezTo>
                <a:close/>
                <a:moveTo>
                  <a:pt x="1027357" y="2267380"/>
                </a:moveTo>
                <a:lnTo>
                  <a:pt x="1027357" y="2283740"/>
                </a:lnTo>
                <a:cubicBezTo>
                  <a:pt x="1027357" y="2286876"/>
                  <a:pt x="1028174" y="2288785"/>
                  <a:pt x="1029812" y="2289466"/>
                </a:cubicBezTo>
                <a:cubicBezTo>
                  <a:pt x="1031447" y="2290147"/>
                  <a:pt x="1033901" y="2290420"/>
                  <a:pt x="1037173" y="2290284"/>
                </a:cubicBezTo>
                <a:close/>
                <a:moveTo>
                  <a:pt x="1016622" y="2261154"/>
                </a:moveTo>
                <a:lnTo>
                  <a:pt x="998065" y="2270432"/>
                </a:lnTo>
                <a:lnTo>
                  <a:pt x="983973" y="2286874"/>
                </a:lnTo>
                <a:cubicBezTo>
                  <a:pt x="983900" y="2290837"/>
                  <a:pt x="982322" y="2294580"/>
                  <a:pt x="979240" y="2298103"/>
                </a:cubicBezTo>
                <a:lnTo>
                  <a:pt x="975007" y="2301150"/>
                </a:lnTo>
                <a:lnTo>
                  <a:pt x="975007" y="2306644"/>
                </a:lnTo>
                <a:lnTo>
                  <a:pt x="1001182" y="2313188"/>
                </a:lnTo>
                <a:lnTo>
                  <a:pt x="1001182" y="2290284"/>
                </a:lnTo>
                <a:lnTo>
                  <a:pt x="1014269" y="2273926"/>
                </a:lnTo>
                <a:close/>
                <a:moveTo>
                  <a:pt x="807824" y="2242248"/>
                </a:moveTo>
                <a:lnTo>
                  <a:pt x="791382" y="2261038"/>
                </a:lnTo>
                <a:cubicBezTo>
                  <a:pt x="789473" y="2259375"/>
                  <a:pt x="785657" y="2257418"/>
                  <a:pt x="779932" y="2255167"/>
                </a:cubicBezTo>
                <a:cubicBezTo>
                  <a:pt x="774208" y="2252915"/>
                  <a:pt x="770978" y="2253308"/>
                  <a:pt x="770245" y="2256340"/>
                </a:cubicBezTo>
                <a:lnTo>
                  <a:pt x="772593" y="2261038"/>
                </a:lnTo>
                <a:cubicBezTo>
                  <a:pt x="776067" y="2258836"/>
                  <a:pt x="778514" y="2258542"/>
                  <a:pt x="779932" y="2260157"/>
                </a:cubicBezTo>
                <a:cubicBezTo>
                  <a:pt x="781353" y="2261773"/>
                  <a:pt x="782038" y="2264415"/>
                  <a:pt x="781988" y="2268085"/>
                </a:cubicBezTo>
                <a:cubicBezTo>
                  <a:pt x="776067" y="2271460"/>
                  <a:pt x="771467" y="2275276"/>
                  <a:pt x="768190" y="2279534"/>
                </a:cubicBezTo>
                <a:cubicBezTo>
                  <a:pt x="764911" y="2283791"/>
                  <a:pt x="763246" y="2289368"/>
                  <a:pt x="763198" y="2296269"/>
                </a:cubicBezTo>
                <a:lnTo>
                  <a:pt x="800777" y="2263387"/>
                </a:lnTo>
                <a:cubicBezTo>
                  <a:pt x="801071" y="2258983"/>
                  <a:pt x="802245" y="2255461"/>
                  <a:pt x="804300" y="2252817"/>
                </a:cubicBezTo>
                <a:cubicBezTo>
                  <a:pt x="806356" y="2250175"/>
                  <a:pt x="807530" y="2246653"/>
                  <a:pt x="807824" y="2242248"/>
                </a:cubicBezTo>
                <a:close/>
                <a:moveTo>
                  <a:pt x="911166" y="2232854"/>
                </a:moveTo>
                <a:lnTo>
                  <a:pt x="890027" y="2261038"/>
                </a:lnTo>
                <a:cubicBezTo>
                  <a:pt x="888608" y="2260990"/>
                  <a:pt x="886749" y="2261086"/>
                  <a:pt x="884449" y="2261332"/>
                </a:cubicBezTo>
                <a:cubicBezTo>
                  <a:pt x="882150" y="2261577"/>
                  <a:pt x="880876" y="2262262"/>
                  <a:pt x="880632" y="2263387"/>
                </a:cubicBezTo>
                <a:cubicBezTo>
                  <a:pt x="880730" y="2265785"/>
                  <a:pt x="881709" y="2268035"/>
                  <a:pt x="883568" y="2270138"/>
                </a:cubicBezTo>
                <a:cubicBezTo>
                  <a:pt x="885427" y="2272243"/>
                  <a:pt x="887581" y="2273906"/>
                  <a:pt x="890027" y="2275130"/>
                </a:cubicBezTo>
                <a:lnTo>
                  <a:pt x="890027" y="2261038"/>
                </a:lnTo>
                <a:cubicBezTo>
                  <a:pt x="893794" y="2261086"/>
                  <a:pt x="898003" y="2260403"/>
                  <a:pt x="902650" y="2258983"/>
                </a:cubicBezTo>
                <a:cubicBezTo>
                  <a:pt x="907299" y="2257564"/>
                  <a:pt x="910921" y="2255117"/>
                  <a:pt x="913513" y="2251643"/>
                </a:cubicBezTo>
                <a:cubicBezTo>
                  <a:pt x="916057" y="2250469"/>
                  <a:pt x="918603" y="2248707"/>
                  <a:pt x="921147" y="2246359"/>
                </a:cubicBezTo>
                <a:cubicBezTo>
                  <a:pt x="923690" y="2244011"/>
                  <a:pt x="925061" y="2241074"/>
                  <a:pt x="925257" y="2237551"/>
                </a:cubicBezTo>
                <a:cubicBezTo>
                  <a:pt x="924963" y="2235300"/>
                  <a:pt x="923202" y="2233930"/>
                  <a:pt x="919973" y="2233441"/>
                </a:cubicBezTo>
                <a:cubicBezTo>
                  <a:pt x="916744" y="2232952"/>
                  <a:pt x="913807" y="2232756"/>
                  <a:pt x="911166" y="2232854"/>
                </a:cubicBezTo>
                <a:close/>
                <a:moveTo>
                  <a:pt x="953441" y="2209367"/>
                </a:moveTo>
                <a:cubicBezTo>
                  <a:pt x="953391" y="2210689"/>
                  <a:pt x="953489" y="2212157"/>
                  <a:pt x="953734" y="2213772"/>
                </a:cubicBezTo>
                <a:cubicBezTo>
                  <a:pt x="953980" y="2215386"/>
                  <a:pt x="954663" y="2216266"/>
                  <a:pt x="955789" y="2216414"/>
                </a:cubicBezTo>
                <a:lnTo>
                  <a:pt x="960486" y="2216414"/>
                </a:lnTo>
                <a:cubicBezTo>
                  <a:pt x="960486" y="2211717"/>
                  <a:pt x="958138" y="2209367"/>
                  <a:pt x="953441" y="2209367"/>
                </a:cubicBezTo>
                <a:close/>
                <a:moveTo>
                  <a:pt x="880632" y="2162394"/>
                </a:moveTo>
                <a:cubicBezTo>
                  <a:pt x="876229" y="2169391"/>
                  <a:pt x="871531" y="2178296"/>
                  <a:pt x="866540" y="2189109"/>
                </a:cubicBezTo>
                <a:cubicBezTo>
                  <a:pt x="861550" y="2199924"/>
                  <a:pt x="854503" y="2205893"/>
                  <a:pt x="845403" y="2207019"/>
                </a:cubicBezTo>
                <a:cubicBezTo>
                  <a:pt x="843983" y="2204375"/>
                  <a:pt x="842124" y="2202614"/>
                  <a:pt x="839824" y="2201735"/>
                </a:cubicBezTo>
                <a:cubicBezTo>
                  <a:pt x="837524" y="2200854"/>
                  <a:pt x="836252" y="2202614"/>
                  <a:pt x="836008" y="2207019"/>
                </a:cubicBezTo>
                <a:lnTo>
                  <a:pt x="845403" y="2214064"/>
                </a:lnTo>
                <a:cubicBezTo>
                  <a:pt x="843690" y="2216805"/>
                  <a:pt x="840655" y="2220719"/>
                  <a:pt x="836301" y="2225809"/>
                </a:cubicBezTo>
                <a:cubicBezTo>
                  <a:pt x="831946" y="2230897"/>
                  <a:pt x="829500" y="2234811"/>
                  <a:pt x="828961" y="2237551"/>
                </a:cubicBezTo>
                <a:cubicBezTo>
                  <a:pt x="833464" y="2236670"/>
                  <a:pt x="837378" y="2233148"/>
                  <a:pt x="840705" y="2226982"/>
                </a:cubicBezTo>
                <a:cubicBezTo>
                  <a:pt x="844032" y="2220817"/>
                  <a:pt x="847947" y="2217293"/>
                  <a:pt x="852448" y="2216414"/>
                </a:cubicBezTo>
                <a:cubicBezTo>
                  <a:pt x="853573" y="2216560"/>
                  <a:pt x="854259" y="2217441"/>
                  <a:pt x="854503" y="2219056"/>
                </a:cubicBezTo>
                <a:cubicBezTo>
                  <a:pt x="854747" y="2220671"/>
                  <a:pt x="854846" y="2222139"/>
                  <a:pt x="854797" y="2223459"/>
                </a:cubicBezTo>
                <a:cubicBezTo>
                  <a:pt x="860130" y="2222774"/>
                  <a:pt x="864142" y="2220034"/>
                  <a:pt x="866834" y="2215238"/>
                </a:cubicBezTo>
                <a:cubicBezTo>
                  <a:pt x="869524" y="2210443"/>
                  <a:pt x="874124" y="2207704"/>
                  <a:pt x="880632" y="2207019"/>
                </a:cubicBezTo>
                <a:lnTo>
                  <a:pt x="894723" y="2183532"/>
                </a:lnTo>
                <a:cubicBezTo>
                  <a:pt x="893502" y="2183190"/>
                  <a:pt x="892424" y="2181525"/>
                  <a:pt x="891494" y="2178541"/>
                </a:cubicBezTo>
                <a:cubicBezTo>
                  <a:pt x="890565" y="2175556"/>
                  <a:pt x="890076" y="2173305"/>
                  <a:pt x="890027" y="2171788"/>
                </a:cubicBezTo>
                <a:close/>
                <a:moveTo>
                  <a:pt x="934651" y="2138907"/>
                </a:moveTo>
                <a:lnTo>
                  <a:pt x="925257" y="2143604"/>
                </a:lnTo>
                <a:cubicBezTo>
                  <a:pt x="923545" y="2143506"/>
                  <a:pt x="920510" y="2143702"/>
                  <a:pt x="916155" y="2144191"/>
                </a:cubicBezTo>
                <a:cubicBezTo>
                  <a:pt x="911801" y="2144680"/>
                  <a:pt x="909354" y="2146050"/>
                  <a:pt x="908816" y="2148302"/>
                </a:cubicBezTo>
                <a:cubicBezTo>
                  <a:pt x="909256" y="2150553"/>
                  <a:pt x="911312" y="2151923"/>
                  <a:pt x="914981" y="2152412"/>
                </a:cubicBezTo>
                <a:cubicBezTo>
                  <a:pt x="918651" y="2152901"/>
                  <a:pt x="921294" y="2153097"/>
                  <a:pt x="922908" y="2152999"/>
                </a:cubicBezTo>
                <a:close/>
                <a:moveTo>
                  <a:pt x="4010132" y="2127931"/>
                </a:moveTo>
                <a:lnTo>
                  <a:pt x="3997045" y="2154106"/>
                </a:lnTo>
                <a:cubicBezTo>
                  <a:pt x="3997589" y="2170466"/>
                  <a:pt x="3999771" y="2186824"/>
                  <a:pt x="4003589" y="2203184"/>
                </a:cubicBezTo>
                <a:lnTo>
                  <a:pt x="4013403" y="2173737"/>
                </a:lnTo>
                <a:close/>
                <a:moveTo>
                  <a:pt x="988671" y="2073144"/>
                </a:moveTo>
                <a:cubicBezTo>
                  <a:pt x="988573" y="2074466"/>
                  <a:pt x="988769" y="2075933"/>
                  <a:pt x="989257" y="2077547"/>
                </a:cubicBezTo>
                <a:cubicBezTo>
                  <a:pt x="989747" y="2079163"/>
                  <a:pt x="991116" y="2080043"/>
                  <a:pt x="993368" y="2080191"/>
                </a:cubicBezTo>
                <a:lnTo>
                  <a:pt x="998065" y="2080191"/>
                </a:lnTo>
                <a:cubicBezTo>
                  <a:pt x="997967" y="2077841"/>
                  <a:pt x="996989" y="2076080"/>
                  <a:pt x="995130" y="2074907"/>
                </a:cubicBezTo>
                <a:cubicBezTo>
                  <a:pt x="993270" y="2073731"/>
                  <a:pt x="991116" y="2073144"/>
                  <a:pt x="988671" y="2073144"/>
                </a:cubicBezTo>
                <a:close/>
                <a:moveTo>
                  <a:pt x="1178914" y="2061402"/>
                </a:moveTo>
                <a:lnTo>
                  <a:pt x="1178334" y="2062288"/>
                </a:lnTo>
                <a:lnTo>
                  <a:pt x="1178914" y="2062752"/>
                </a:lnTo>
                <a:close/>
                <a:moveTo>
                  <a:pt x="4036307" y="2039593"/>
                </a:moveTo>
                <a:lnTo>
                  <a:pt x="4042851" y="2101756"/>
                </a:lnTo>
                <a:lnTo>
                  <a:pt x="4049394" y="2095213"/>
                </a:lnTo>
                <a:lnTo>
                  <a:pt x="4049394" y="2072311"/>
                </a:lnTo>
                <a:cubicBezTo>
                  <a:pt x="4051370" y="2070606"/>
                  <a:pt x="4053960" y="2068288"/>
                  <a:pt x="4057163" y="2065357"/>
                </a:cubicBezTo>
                <a:cubicBezTo>
                  <a:pt x="4060369" y="2062427"/>
                  <a:pt x="4062141" y="2059291"/>
                  <a:pt x="4062482" y="2055951"/>
                </a:cubicBezTo>
                <a:cubicBezTo>
                  <a:pt x="4061935" y="2053224"/>
                  <a:pt x="4059755" y="2052133"/>
                  <a:pt x="4055938" y="2052680"/>
                </a:cubicBezTo>
                <a:close/>
                <a:moveTo>
                  <a:pt x="1007460" y="2037915"/>
                </a:moveTo>
                <a:cubicBezTo>
                  <a:pt x="1007510" y="2039333"/>
                  <a:pt x="1007998" y="2041192"/>
                  <a:pt x="1008928" y="2043492"/>
                </a:cubicBezTo>
                <a:cubicBezTo>
                  <a:pt x="1009858" y="2045791"/>
                  <a:pt x="1010935" y="2047063"/>
                  <a:pt x="1012157" y="2047309"/>
                </a:cubicBezTo>
                <a:cubicBezTo>
                  <a:pt x="1014409" y="2047162"/>
                  <a:pt x="1015779" y="2046282"/>
                  <a:pt x="1016268" y="2044666"/>
                </a:cubicBezTo>
                <a:cubicBezTo>
                  <a:pt x="1016756" y="2043051"/>
                  <a:pt x="1016953" y="2041585"/>
                  <a:pt x="1016854" y="2040263"/>
                </a:cubicBezTo>
                <a:close/>
                <a:moveTo>
                  <a:pt x="1201923" y="2037361"/>
                </a:moveTo>
                <a:lnTo>
                  <a:pt x="1185959" y="2047309"/>
                </a:lnTo>
                <a:cubicBezTo>
                  <a:pt x="1184786" y="2051468"/>
                  <a:pt x="1183611" y="2056654"/>
                  <a:pt x="1182437" y="2062870"/>
                </a:cubicBezTo>
                <a:lnTo>
                  <a:pt x="1181868" y="2064528"/>
                </a:lnTo>
                <a:lnTo>
                  <a:pt x="1187678" y="2064528"/>
                </a:lnTo>
                <a:cubicBezTo>
                  <a:pt x="1188766" y="2052395"/>
                  <a:pt x="1193131" y="2043943"/>
                  <a:pt x="1200765" y="2039171"/>
                </a:cubicBezTo>
                <a:close/>
                <a:moveTo>
                  <a:pt x="1136638" y="1847672"/>
                </a:moveTo>
                <a:cubicBezTo>
                  <a:pt x="1136588" y="1847770"/>
                  <a:pt x="1136099" y="1848160"/>
                  <a:pt x="1135170" y="1848845"/>
                </a:cubicBezTo>
                <a:cubicBezTo>
                  <a:pt x="1134240" y="1849531"/>
                  <a:pt x="1133165" y="1849923"/>
                  <a:pt x="1131940" y="1850021"/>
                </a:cubicBezTo>
                <a:cubicBezTo>
                  <a:pt x="1131989" y="1851341"/>
                  <a:pt x="1132477" y="1852810"/>
                  <a:pt x="1133409" y="1854424"/>
                </a:cubicBezTo>
                <a:cubicBezTo>
                  <a:pt x="1134338" y="1856039"/>
                  <a:pt x="1135414" y="1856920"/>
                  <a:pt x="1136638" y="1857066"/>
                </a:cubicBezTo>
                <a:cubicBezTo>
                  <a:pt x="1139378" y="1856675"/>
                  <a:pt x="1140943" y="1855109"/>
                  <a:pt x="1141336" y="1852369"/>
                </a:cubicBezTo>
                <a:cubicBezTo>
                  <a:pt x="1140943" y="1849629"/>
                  <a:pt x="1139378" y="1848064"/>
                  <a:pt x="1136638" y="1847672"/>
                </a:cubicBezTo>
                <a:close/>
                <a:moveTo>
                  <a:pt x="969881" y="1847672"/>
                </a:moveTo>
                <a:lnTo>
                  <a:pt x="953441" y="1850021"/>
                </a:lnTo>
                <a:cubicBezTo>
                  <a:pt x="953099" y="1857898"/>
                  <a:pt x="953784" y="1862693"/>
                  <a:pt x="955497" y="1864406"/>
                </a:cubicBezTo>
                <a:cubicBezTo>
                  <a:pt x="957209" y="1866118"/>
                  <a:pt x="962003" y="1866803"/>
                  <a:pt x="969881" y="1866461"/>
                </a:cubicBezTo>
                <a:close/>
                <a:moveTo>
                  <a:pt x="1016854" y="1803046"/>
                </a:moveTo>
                <a:lnTo>
                  <a:pt x="1016854" y="1814790"/>
                </a:lnTo>
                <a:cubicBezTo>
                  <a:pt x="1016854" y="1817042"/>
                  <a:pt x="1017441" y="1818412"/>
                  <a:pt x="1018617" y="1818901"/>
                </a:cubicBezTo>
                <a:cubicBezTo>
                  <a:pt x="1019791" y="1819389"/>
                  <a:pt x="1021552" y="1819586"/>
                  <a:pt x="1023901" y="1819487"/>
                </a:cubicBezTo>
                <a:close/>
                <a:moveTo>
                  <a:pt x="998065" y="1786606"/>
                </a:moveTo>
                <a:lnTo>
                  <a:pt x="979276" y="1812442"/>
                </a:lnTo>
                <a:lnTo>
                  <a:pt x="979276" y="1831232"/>
                </a:lnTo>
                <a:lnTo>
                  <a:pt x="998065" y="1835929"/>
                </a:lnTo>
                <a:lnTo>
                  <a:pt x="998065" y="1819487"/>
                </a:lnTo>
                <a:lnTo>
                  <a:pt x="1007460" y="1807745"/>
                </a:lnTo>
                <a:cubicBezTo>
                  <a:pt x="1007411" y="1804025"/>
                  <a:pt x="1008097" y="1800307"/>
                  <a:pt x="1009515" y="1796588"/>
                </a:cubicBezTo>
                <a:cubicBezTo>
                  <a:pt x="1010935" y="1792870"/>
                  <a:pt x="1013381" y="1790326"/>
                  <a:pt x="1016854" y="1788956"/>
                </a:cubicBezTo>
                <a:close/>
                <a:moveTo>
                  <a:pt x="4036307" y="1777846"/>
                </a:moveTo>
                <a:lnTo>
                  <a:pt x="4010132" y="1781116"/>
                </a:lnTo>
                <a:cubicBezTo>
                  <a:pt x="4010677" y="1790727"/>
                  <a:pt x="4012859" y="1800134"/>
                  <a:pt x="4016676" y="1809336"/>
                </a:cubicBezTo>
                <a:cubicBezTo>
                  <a:pt x="4020493" y="1818539"/>
                  <a:pt x="4022673" y="1828764"/>
                  <a:pt x="4023220" y="1840009"/>
                </a:cubicBezTo>
                <a:cubicBezTo>
                  <a:pt x="4029627" y="1839669"/>
                  <a:pt x="4033988" y="1837079"/>
                  <a:pt x="4036307" y="1832240"/>
                </a:cubicBezTo>
                <a:cubicBezTo>
                  <a:pt x="4038623" y="1827399"/>
                  <a:pt x="4039714" y="1822357"/>
                  <a:pt x="4039578" y="1817108"/>
                </a:cubicBezTo>
                <a:close/>
                <a:moveTo>
                  <a:pt x="1042690" y="1695009"/>
                </a:moveTo>
                <a:cubicBezTo>
                  <a:pt x="1046164" y="1697601"/>
                  <a:pt x="1048610" y="1701222"/>
                  <a:pt x="1050031" y="1705872"/>
                </a:cubicBezTo>
                <a:cubicBezTo>
                  <a:pt x="1051449" y="1710519"/>
                  <a:pt x="1052134" y="1714728"/>
                  <a:pt x="1052085" y="1718495"/>
                </a:cubicBezTo>
                <a:cubicBezTo>
                  <a:pt x="1047191" y="1717320"/>
                  <a:pt x="1042885" y="1717908"/>
                  <a:pt x="1039167" y="1720256"/>
                </a:cubicBezTo>
                <a:cubicBezTo>
                  <a:pt x="1035449" y="1722606"/>
                  <a:pt x="1033491" y="1726715"/>
                  <a:pt x="1033296" y="1732587"/>
                </a:cubicBezTo>
                <a:cubicBezTo>
                  <a:pt x="1033345" y="1736207"/>
                  <a:pt x="1033833" y="1740122"/>
                  <a:pt x="1034764" y="1744330"/>
                </a:cubicBezTo>
                <a:cubicBezTo>
                  <a:pt x="1035694" y="1748538"/>
                  <a:pt x="1036769" y="1752453"/>
                  <a:pt x="1037993" y="1756074"/>
                </a:cubicBezTo>
                <a:lnTo>
                  <a:pt x="1052085" y="1744330"/>
                </a:lnTo>
                <a:cubicBezTo>
                  <a:pt x="1056390" y="1732195"/>
                  <a:pt x="1061871" y="1721236"/>
                  <a:pt x="1068525" y="1711449"/>
                </a:cubicBezTo>
                <a:lnTo>
                  <a:pt x="1059130" y="1695009"/>
                </a:lnTo>
                <a:close/>
                <a:moveTo>
                  <a:pt x="4000316" y="1692778"/>
                </a:moveTo>
                <a:cubicBezTo>
                  <a:pt x="4000862" y="1696595"/>
                  <a:pt x="4003042" y="1698775"/>
                  <a:pt x="4006859" y="1699322"/>
                </a:cubicBezTo>
                <a:lnTo>
                  <a:pt x="4010132" y="1699322"/>
                </a:lnTo>
                <a:cubicBezTo>
                  <a:pt x="4009586" y="1695504"/>
                  <a:pt x="4007406" y="1693322"/>
                  <a:pt x="4003589" y="1692778"/>
                </a:cubicBezTo>
                <a:close/>
                <a:moveTo>
                  <a:pt x="3993772" y="1663330"/>
                </a:moveTo>
                <a:cubicBezTo>
                  <a:pt x="3992273" y="1663467"/>
                  <a:pt x="3991182" y="1664011"/>
                  <a:pt x="3990501" y="1664966"/>
                </a:cubicBezTo>
                <a:cubicBezTo>
                  <a:pt x="3989820" y="1665920"/>
                  <a:pt x="3988729" y="1666467"/>
                  <a:pt x="3987228" y="1666603"/>
                </a:cubicBezTo>
                <a:cubicBezTo>
                  <a:pt x="3987298" y="1668579"/>
                  <a:pt x="3987979" y="1671169"/>
                  <a:pt x="3989274" y="1674372"/>
                </a:cubicBezTo>
                <a:cubicBezTo>
                  <a:pt x="3990568" y="1677576"/>
                  <a:pt x="3992069" y="1679350"/>
                  <a:pt x="3993772" y="1679691"/>
                </a:cubicBezTo>
                <a:cubicBezTo>
                  <a:pt x="3996908" y="1679484"/>
                  <a:pt x="3998817" y="1678259"/>
                  <a:pt x="3999498" y="1676010"/>
                </a:cubicBezTo>
                <a:cubicBezTo>
                  <a:pt x="4000179" y="1673758"/>
                  <a:pt x="4000452" y="1671715"/>
                  <a:pt x="4000316" y="1669874"/>
                </a:cubicBezTo>
                <a:cubicBezTo>
                  <a:pt x="3999771" y="1666057"/>
                  <a:pt x="3997589" y="1663877"/>
                  <a:pt x="3993772" y="1663330"/>
                </a:cubicBezTo>
                <a:close/>
                <a:moveTo>
                  <a:pt x="3477474" y="1646283"/>
                </a:moveTo>
                <a:lnTo>
                  <a:pt x="3478719" y="1658112"/>
                </a:lnTo>
                <a:lnTo>
                  <a:pt x="3502940" y="1663894"/>
                </a:lnTo>
                <a:lnTo>
                  <a:pt x="3503649" y="1662641"/>
                </a:lnTo>
                <a:cubicBezTo>
                  <a:pt x="3503102" y="1659914"/>
                  <a:pt x="3500922" y="1658823"/>
                  <a:pt x="3497105" y="1659370"/>
                </a:cubicBezTo>
                <a:close/>
                <a:moveTo>
                  <a:pt x="1131940" y="1596364"/>
                </a:moveTo>
                <a:cubicBezTo>
                  <a:pt x="1130228" y="1602040"/>
                  <a:pt x="1127193" y="1610651"/>
                  <a:pt x="1122839" y="1622199"/>
                </a:cubicBezTo>
                <a:cubicBezTo>
                  <a:pt x="1118484" y="1633747"/>
                  <a:pt x="1116038" y="1642359"/>
                  <a:pt x="1115498" y="1648035"/>
                </a:cubicBezTo>
                <a:cubicBezTo>
                  <a:pt x="1115891" y="1654690"/>
                  <a:pt x="1119805" y="1657821"/>
                  <a:pt x="1127243" y="1657430"/>
                </a:cubicBezTo>
                <a:lnTo>
                  <a:pt x="1131940" y="1657430"/>
                </a:lnTo>
                <a:cubicBezTo>
                  <a:pt x="1132722" y="1648720"/>
                  <a:pt x="1135854" y="1642653"/>
                  <a:pt x="1141336" y="1639228"/>
                </a:cubicBezTo>
                <a:cubicBezTo>
                  <a:pt x="1146816" y="1635802"/>
                  <a:pt x="1149947" y="1630909"/>
                  <a:pt x="1150730" y="1624549"/>
                </a:cubicBezTo>
                <a:lnTo>
                  <a:pt x="1150730" y="1603410"/>
                </a:lnTo>
                <a:close/>
                <a:moveTo>
                  <a:pt x="1115498" y="1551739"/>
                </a:moveTo>
                <a:lnTo>
                  <a:pt x="1122546" y="1551739"/>
                </a:lnTo>
                <a:lnTo>
                  <a:pt x="1101406" y="1586970"/>
                </a:lnTo>
                <a:cubicBezTo>
                  <a:pt x="1100086" y="1587066"/>
                  <a:pt x="1098618" y="1586872"/>
                  <a:pt x="1097004" y="1586381"/>
                </a:cubicBezTo>
                <a:cubicBezTo>
                  <a:pt x="1095389" y="1585892"/>
                  <a:pt x="1094508" y="1584522"/>
                  <a:pt x="1094362" y="1582272"/>
                </a:cubicBezTo>
                <a:cubicBezTo>
                  <a:pt x="1094558" y="1579825"/>
                  <a:pt x="1095926" y="1577085"/>
                  <a:pt x="1098472" y="1574052"/>
                </a:cubicBezTo>
                <a:cubicBezTo>
                  <a:pt x="1101016" y="1571017"/>
                  <a:pt x="1103560" y="1568277"/>
                  <a:pt x="1106104" y="1565831"/>
                </a:cubicBezTo>
                <a:cubicBezTo>
                  <a:pt x="1105908" y="1562161"/>
                  <a:pt x="1106300" y="1558932"/>
                  <a:pt x="1107278" y="1556144"/>
                </a:cubicBezTo>
                <a:cubicBezTo>
                  <a:pt x="1108257" y="1553353"/>
                  <a:pt x="1110998" y="1551885"/>
                  <a:pt x="1115498" y="1551739"/>
                </a:cubicBezTo>
                <a:close/>
                <a:moveTo>
                  <a:pt x="1169519" y="1507115"/>
                </a:moveTo>
                <a:cubicBezTo>
                  <a:pt x="1169567" y="1508533"/>
                  <a:pt x="1170056" y="1510392"/>
                  <a:pt x="1170987" y="1512692"/>
                </a:cubicBezTo>
                <a:cubicBezTo>
                  <a:pt x="1171917" y="1514992"/>
                  <a:pt x="1172993" y="1516264"/>
                  <a:pt x="1174216" y="1516510"/>
                </a:cubicBezTo>
                <a:cubicBezTo>
                  <a:pt x="1176466" y="1516362"/>
                  <a:pt x="1177836" y="1515482"/>
                  <a:pt x="1178327" y="1513867"/>
                </a:cubicBezTo>
                <a:cubicBezTo>
                  <a:pt x="1178816" y="1512253"/>
                  <a:pt x="1179012" y="1510785"/>
                  <a:pt x="1178914" y="1509463"/>
                </a:cubicBezTo>
                <a:close/>
                <a:moveTo>
                  <a:pt x="1185959" y="1478929"/>
                </a:moveTo>
                <a:lnTo>
                  <a:pt x="1185959" y="1488326"/>
                </a:lnTo>
                <a:lnTo>
                  <a:pt x="1183611" y="1497720"/>
                </a:lnTo>
                <a:lnTo>
                  <a:pt x="1188308" y="1488326"/>
                </a:lnTo>
                <a:cubicBezTo>
                  <a:pt x="1188356" y="1487933"/>
                  <a:pt x="1188259" y="1486367"/>
                  <a:pt x="1188015" y="1483628"/>
                </a:cubicBezTo>
                <a:cubicBezTo>
                  <a:pt x="1187769" y="1480888"/>
                  <a:pt x="1187085" y="1479322"/>
                  <a:pt x="1185959" y="1478929"/>
                </a:cubicBezTo>
                <a:close/>
                <a:moveTo>
                  <a:pt x="3477474" y="1384536"/>
                </a:moveTo>
                <a:lnTo>
                  <a:pt x="3451299" y="1387806"/>
                </a:lnTo>
                <a:cubicBezTo>
                  <a:pt x="3451844" y="1397417"/>
                  <a:pt x="3454026" y="1406824"/>
                  <a:pt x="3457843" y="1416026"/>
                </a:cubicBezTo>
                <a:cubicBezTo>
                  <a:pt x="3461660" y="1425229"/>
                  <a:pt x="3463840" y="1435454"/>
                  <a:pt x="3464387" y="1446699"/>
                </a:cubicBezTo>
                <a:lnTo>
                  <a:pt x="3475045" y="1440372"/>
                </a:lnTo>
                <a:lnTo>
                  <a:pt x="3473551" y="1437575"/>
                </a:lnTo>
                <a:lnTo>
                  <a:pt x="3480554" y="1424682"/>
                </a:lnTo>
                <a:lnTo>
                  <a:pt x="3480745" y="1423798"/>
                </a:lnTo>
                <a:close/>
                <a:moveTo>
                  <a:pt x="3441483" y="1299468"/>
                </a:moveTo>
                <a:cubicBezTo>
                  <a:pt x="3442029" y="1303285"/>
                  <a:pt x="3444209" y="1305465"/>
                  <a:pt x="3448026" y="1306012"/>
                </a:cubicBezTo>
                <a:lnTo>
                  <a:pt x="3451299" y="1306012"/>
                </a:lnTo>
                <a:cubicBezTo>
                  <a:pt x="3450753" y="1302194"/>
                  <a:pt x="3448573" y="1300012"/>
                  <a:pt x="3444756" y="1299468"/>
                </a:cubicBezTo>
                <a:close/>
                <a:moveTo>
                  <a:pt x="3434939" y="1270020"/>
                </a:moveTo>
                <a:cubicBezTo>
                  <a:pt x="3433440" y="1270157"/>
                  <a:pt x="3432349" y="1270701"/>
                  <a:pt x="3431668" y="1271656"/>
                </a:cubicBezTo>
                <a:cubicBezTo>
                  <a:pt x="3430987" y="1272610"/>
                  <a:pt x="3429896" y="1273157"/>
                  <a:pt x="3428395" y="1273293"/>
                </a:cubicBezTo>
                <a:cubicBezTo>
                  <a:pt x="3428465" y="1275269"/>
                  <a:pt x="3429146" y="1277859"/>
                  <a:pt x="3430441" y="1281062"/>
                </a:cubicBezTo>
                <a:cubicBezTo>
                  <a:pt x="3431735" y="1284266"/>
                  <a:pt x="3433236" y="1286040"/>
                  <a:pt x="3434939" y="1286381"/>
                </a:cubicBezTo>
                <a:cubicBezTo>
                  <a:pt x="3438075" y="1286174"/>
                  <a:pt x="3439984" y="1284949"/>
                  <a:pt x="3440665" y="1282700"/>
                </a:cubicBezTo>
                <a:cubicBezTo>
                  <a:pt x="3441346" y="1280448"/>
                  <a:pt x="3441619" y="1278405"/>
                  <a:pt x="3441483" y="1276564"/>
                </a:cubicBezTo>
                <a:cubicBezTo>
                  <a:pt x="3440938" y="1272747"/>
                  <a:pt x="3438756" y="1270567"/>
                  <a:pt x="3434939" y="1270020"/>
                </a:cubicBezTo>
                <a:close/>
                <a:moveTo>
                  <a:pt x="1303392" y="1185347"/>
                </a:moveTo>
                <a:lnTo>
                  <a:pt x="1293997" y="1192395"/>
                </a:lnTo>
                <a:lnTo>
                  <a:pt x="1275208" y="1197091"/>
                </a:lnTo>
                <a:lnTo>
                  <a:pt x="1268163" y="1211182"/>
                </a:lnTo>
                <a:lnTo>
                  <a:pt x="1275208" y="1234669"/>
                </a:lnTo>
                <a:lnTo>
                  <a:pt x="1275208" y="1229972"/>
                </a:lnTo>
                <a:lnTo>
                  <a:pt x="1284603" y="1220577"/>
                </a:lnTo>
                <a:cubicBezTo>
                  <a:pt x="1283233" y="1216613"/>
                  <a:pt x="1283038" y="1212210"/>
                  <a:pt x="1284016" y="1207365"/>
                </a:cubicBezTo>
                <a:cubicBezTo>
                  <a:pt x="1284996" y="1202522"/>
                  <a:pt x="1288323" y="1199880"/>
                  <a:pt x="1293997" y="1199440"/>
                </a:cubicBezTo>
                <a:close/>
                <a:moveTo>
                  <a:pt x="1312787" y="1119585"/>
                </a:moveTo>
                <a:cubicBezTo>
                  <a:pt x="1312787" y="1122031"/>
                  <a:pt x="1313374" y="1124184"/>
                  <a:pt x="1314550" y="1126045"/>
                </a:cubicBezTo>
                <a:cubicBezTo>
                  <a:pt x="1315723" y="1127904"/>
                  <a:pt x="1317484" y="1128881"/>
                  <a:pt x="1319834" y="1128979"/>
                </a:cubicBezTo>
                <a:cubicBezTo>
                  <a:pt x="1321791" y="1128588"/>
                  <a:pt x="1322574" y="1127022"/>
                  <a:pt x="1322182" y="1124282"/>
                </a:cubicBezTo>
                <a:cubicBezTo>
                  <a:pt x="1322182" y="1122031"/>
                  <a:pt x="1321595" y="1120660"/>
                  <a:pt x="1320421" y="1120172"/>
                </a:cubicBezTo>
                <a:cubicBezTo>
                  <a:pt x="1319247" y="1119683"/>
                  <a:pt x="1317484" y="1119487"/>
                  <a:pt x="1315137" y="1119585"/>
                </a:cubicBezTo>
                <a:close/>
                <a:moveTo>
                  <a:pt x="1383247" y="851836"/>
                </a:moveTo>
                <a:lnTo>
                  <a:pt x="1383247" y="856533"/>
                </a:lnTo>
                <a:cubicBezTo>
                  <a:pt x="1383199" y="859077"/>
                  <a:pt x="1383884" y="861623"/>
                  <a:pt x="1385302" y="864167"/>
                </a:cubicBezTo>
                <a:cubicBezTo>
                  <a:pt x="1386721" y="866711"/>
                  <a:pt x="1389168" y="868081"/>
                  <a:pt x="1392642" y="868277"/>
                </a:cubicBezTo>
                <a:close/>
                <a:moveTo>
                  <a:pt x="1392642" y="814257"/>
                </a:moveTo>
                <a:lnTo>
                  <a:pt x="1392642" y="833047"/>
                </a:lnTo>
                <a:lnTo>
                  <a:pt x="1402037" y="837744"/>
                </a:lnTo>
                <a:lnTo>
                  <a:pt x="1402037" y="818954"/>
                </a:lnTo>
                <a:close/>
                <a:moveTo>
                  <a:pt x="2310500" y="724987"/>
                </a:moveTo>
                <a:lnTo>
                  <a:pt x="2310500" y="729526"/>
                </a:lnTo>
                <a:lnTo>
                  <a:pt x="2312924" y="729526"/>
                </a:lnTo>
                <a:close/>
                <a:moveTo>
                  <a:pt x="3107358" y="689099"/>
                </a:moveTo>
                <a:lnTo>
                  <a:pt x="3081183" y="692369"/>
                </a:lnTo>
                <a:cubicBezTo>
                  <a:pt x="3081728" y="701979"/>
                  <a:pt x="3083910" y="711386"/>
                  <a:pt x="3087727" y="720588"/>
                </a:cubicBezTo>
                <a:cubicBezTo>
                  <a:pt x="3091544" y="729792"/>
                  <a:pt x="3093724" y="740016"/>
                  <a:pt x="3094271" y="751262"/>
                </a:cubicBezTo>
                <a:cubicBezTo>
                  <a:pt x="3100678" y="750921"/>
                  <a:pt x="3105039" y="748331"/>
                  <a:pt x="3107358" y="743493"/>
                </a:cubicBezTo>
                <a:cubicBezTo>
                  <a:pt x="3109674" y="738652"/>
                  <a:pt x="3110765" y="733609"/>
                  <a:pt x="3110629" y="728360"/>
                </a:cubicBezTo>
                <a:close/>
                <a:moveTo>
                  <a:pt x="3071367" y="604030"/>
                </a:moveTo>
                <a:cubicBezTo>
                  <a:pt x="3071913" y="607847"/>
                  <a:pt x="3074093" y="610027"/>
                  <a:pt x="3077910" y="610574"/>
                </a:cubicBezTo>
                <a:lnTo>
                  <a:pt x="3081183" y="610574"/>
                </a:lnTo>
                <a:cubicBezTo>
                  <a:pt x="3080637" y="606756"/>
                  <a:pt x="3078457" y="604575"/>
                  <a:pt x="3074640" y="604030"/>
                </a:cubicBezTo>
                <a:close/>
                <a:moveTo>
                  <a:pt x="3064823" y="574582"/>
                </a:moveTo>
                <a:cubicBezTo>
                  <a:pt x="3063324" y="574719"/>
                  <a:pt x="3062233" y="575263"/>
                  <a:pt x="3061552" y="576218"/>
                </a:cubicBezTo>
                <a:cubicBezTo>
                  <a:pt x="3060871" y="577172"/>
                  <a:pt x="3059780" y="577719"/>
                  <a:pt x="3058279" y="577855"/>
                </a:cubicBezTo>
                <a:cubicBezTo>
                  <a:pt x="3058349" y="579831"/>
                  <a:pt x="3059030" y="582421"/>
                  <a:pt x="3060325" y="585625"/>
                </a:cubicBezTo>
                <a:cubicBezTo>
                  <a:pt x="3061619" y="588828"/>
                  <a:pt x="3063120" y="590602"/>
                  <a:pt x="3064823" y="590943"/>
                </a:cubicBezTo>
                <a:cubicBezTo>
                  <a:pt x="3067959" y="590737"/>
                  <a:pt x="3069868" y="589512"/>
                  <a:pt x="3070549" y="587262"/>
                </a:cubicBezTo>
                <a:cubicBezTo>
                  <a:pt x="3071230" y="585010"/>
                  <a:pt x="3071503" y="582967"/>
                  <a:pt x="3071367" y="581126"/>
                </a:cubicBezTo>
                <a:cubicBezTo>
                  <a:pt x="3070822" y="577309"/>
                  <a:pt x="3068640" y="575129"/>
                  <a:pt x="3064823" y="574582"/>
                </a:cubicBezTo>
                <a:close/>
                <a:moveTo>
                  <a:pt x="1635918" y="0"/>
                </a:moveTo>
                <a:cubicBezTo>
                  <a:pt x="1646689" y="69"/>
                  <a:pt x="1657867" y="3203"/>
                  <a:pt x="1669454" y="9406"/>
                </a:cubicBezTo>
                <a:cubicBezTo>
                  <a:pt x="1681042" y="15609"/>
                  <a:pt x="1687313" y="24472"/>
                  <a:pt x="1688267" y="35991"/>
                </a:cubicBezTo>
                <a:cubicBezTo>
                  <a:pt x="1689986" y="45846"/>
                  <a:pt x="1702909" y="54491"/>
                  <a:pt x="1727046" y="61921"/>
                </a:cubicBezTo>
                <a:cubicBezTo>
                  <a:pt x="1751179" y="69354"/>
                  <a:pt x="1776223" y="75334"/>
                  <a:pt x="1802175" y="79857"/>
                </a:cubicBezTo>
                <a:cubicBezTo>
                  <a:pt x="1828128" y="84382"/>
                  <a:pt x="1844690" y="87209"/>
                  <a:pt x="1851859" y="88340"/>
                </a:cubicBezTo>
                <a:lnTo>
                  <a:pt x="1881306" y="98155"/>
                </a:lnTo>
                <a:lnTo>
                  <a:pt x="1891121" y="111242"/>
                </a:lnTo>
                <a:lnTo>
                  <a:pt x="1907481" y="98155"/>
                </a:lnTo>
                <a:lnTo>
                  <a:pt x="1946743" y="98155"/>
                </a:lnTo>
                <a:cubicBezTo>
                  <a:pt x="1957989" y="98224"/>
                  <a:pt x="1965760" y="101358"/>
                  <a:pt x="1970055" y="107561"/>
                </a:cubicBezTo>
                <a:cubicBezTo>
                  <a:pt x="1974349" y="113765"/>
                  <a:pt x="1976395" y="122627"/>
                  <a:pt x="1976189" y="134146"/>
                </a:cubicBezTo>
                <a:lnTo>
                  <a:pt x="1989276" y="140690"/>
                </a:lnTo>
                <a:lnTo>
                  <a:pt x="1989276" y="170135"/>
                </a:lnTo>
                <a:cubicBezTo>
                  <a:pt x="1997661" y="176612"/>
                  <a:pt x="2006248" y="183292"/>
                  <a:pt x="2015043" y="190176"/>
                </a:cubicBezTo>
                <a:cubicBezTo>
                  <a:pt x="2023836" y="197060"/>
                  <a:pt x="2031607" y="204559"/>
                  <a:pt x="2038355" y="212670"/>
                </a:cubicBezTo>
                <a:lnTo>
                  <a:pt x="2038355" y="232805"/>
                </a:lnTo>
                <a:lnTo>
                  <a:pt x="2051698" y="238190"/>
                </a:lnTo>
                <a:cubicBezTo>
                  <a:pt x="2055992" y="244392"/>
                  <a:pt x="2058038" y="253255"/>
                  <a:pt x="2057832" y="264774"/>
                </a:cubicBezTo>
                <a:lnTo>
                  <a:pt x="2070919" y="271318"/>
                </a:lnTo>
                <a:lnTo>
                  <a:pt x="2070919" y="300763"/>
                </a:lnTo>
                <a:cubicBezTo>
                  <a:pt x="2079304" y="307240"/>
                  <a:pt x="2087891" y="313920"/>
                  <a:pt x="2096686" y="320804"/>
                </a:cubicBezTo>
                <a:cubicBezTo>
                  <a:pt x="2105479" y="327688"/>
                  <a:pt x="2113250" y="335186"/>
                  <a:pt x="2119998" y="343298"/>
                </a:cubicBezTo>
                <a:lnTo>
                  <a:pt x="2119998" y="392375"/>
                </a:lnTo>
                <a:lnTo>
                  <a:pt x="2136356" y="418549"/>
                </a:lnTo>
                <a:lnTo>
                  <a:pt x="2133085" y="454541"/>
                </a:lnTo>
                <a:cubicBezTo>
                  <a:pt x="2143650" y="455358"/>
                  <a:pt x="2148695" y="460264"/>
                  <a:pt x="2148215" y="469264"/>
                </a:cubicBezTo>
                <a:cubicBezTo>
                  <a:pt x="2147740" y="478260"/>
                  <a:pt x="2147057" y="486441"/>
                  <a:pt x="2146172" y="493803"/>
                </a:cubicBezTo>
                <a:cubicBezTo>
                  <a:pt x="2149580" y="493597"/>
                  <a:pt x="2152579" y="494007"/>
                  <a:pt x="2155169" y="495028"/>
                </a:cubicBezTo>
                <a:cubicBezTo>
                  <a:pt x="2157759" y="496052"/>
                  <a:pt x="2159123" y="498915"/>
                  <a:pt x="2159260" y="503617"/>
                </a:cubicBezTo>
                <a:lnTo>
                  <a:pt x="2159260" y="523248"/>
                </a:lnTo>
                <a:lnTo>
                  <a:pt x="2175618" y="555966"/>
                </a:lnTo>
                <a:lnTo>
                  <a:pt x="2173084" y="604131"/>
                </a:lnTo>
                <a:lnTo>
                  <a:pt x="2179626" y="598897"/>
                </a:lnTo>
                <a:lnTo>
                  <a:pt x="2218888" y="598897"/>
                </a:lnTo>
                <a:cubicBezTo>
                  <a:pt x="2230134" y="598967"/>
                  <a:pt x="2237905" y="602101"/>
                  <a:pt x="2242200" y="608304"/>
                </a:cubicBezTo>
                <a:cubicBezTo>
                  <a:pt x="2246494" y="614507"/>
                  <a:pt x="2248540" y="623370"/>
                  <a:pt x="2248334" y="634889"/>
                </a:cubicBezTo>
                <a:lnTo>
                  <a:pt x="2261421" y="641433"/>
                </a:lnTo>
                <a:lnTo>
                  <a:pt x="2261421" y="670878"/>
                </a:lnTo>
                <a:cubicBezTo>
                  <a:pt x="2269806" y="677355"/>
                  <a:pt x="2278393" y="684035"/>
                  <a:pt x="2287188" y="690920"/>
                </a:cubicBezTo>
                <a:lnTo>
                  <a:pt x="2297741" y="701102"/>
                </a:lnTo>
                <a:lnTo>
                  <a:pt x="2283345" y="674151"/>
                </a:lnTo>
                <a:cubicBezTo>
                  <a:pt x="2284844" y="658815"/>
                  <a:pt x="2290843" y="647770"/>
                  <a:pt x="2301338" y="641023"/>
                </a:cubicBezTo>
                <a:cubicBezTo>
                  <a:pt x="2311836" y="634275"/>
                  <a:pt x="2317835" y="625686"/>
                  <a:pt x="2319334" y="615258"/>
                </a:cubicBezTo>
                <a:lnTo>
                  <a:pt x="2332421" y="592354"/>
                </a:lnTo>
                <a:cubicBezTo>
                  <a:pt x="2332354" y="587175"/>
                  <a:pt x="2333309" y="581993"/>
                  <a:pt x="2335284" y="576814"/>
                </a:cubicBezTo>
                <a:cubicBezTo>
                  <a:pt x="2337260" y="571632"/>
                  <a:pt x="2340670" y="568088"/>
                  <a:pt x="2345509" y="566179"/>
                </a:cubicBezTo>
                <a:lnTo>
                  <a:pt x="2358596" y="540004"/>
                </a:lnTo>
                <a:cubicBezTo>
                  <a:pt x="2358802" y="533598"/>
                  <a:pt x="2360845" y="529236"/>
                  <a:pt x="2364732" y="526918"/>
                </a:cubicBezTo>
                <a:cubicBezTo>
                  <a:pt x="2368617" y="524601"/>
                  <a:pt x="2373115" y="523510"/>
                  <a:pt x="2378227" y="523646"/>
                </a:cubicBezTo>
                <a:lnTo>
                  <a:pt x="2384771" y="523646"/>
                </a:lnTo>
                <a:lnTo>
                  <a:pt x="2430577" y="500743"/>
                </a:lnTo>
                <a:cubicBezTo>
                  <a:pt x="2441347" y="500812"/>
                  <a:pt x="2452526" y="503946"/>
                  <a:pt x="2464113" y="510149"/>
                </a:cubicBezTo>
                <a:cubicBezTo>
                  <a:pt x="2475701" y="516352"/>
                  <a:pt x="2481972" y="525215"/>
                  <a:pt x="2482926" y="536734"/>
                </a:cubicBezTo>
                <a:cubicBezTo>
                  <a:pt x="2484644" y="546589"/>
                  <a:pt x="2497568" y="555233"/>
                  <a:pt x="2521704" y="562664"/>
                </a:cubicBezTo>
                <a:cubicBezTo>
                  <a:pt x="2545838" y="570098"/>
                  <a:pt x="2570881" y="576077"/>
                  <a:pt x="2596834" y="580600"/>
                </a:cubicBezTo>
                <a:lnTo>
                  <a:pt x="2624341" y="585357"/>
                </a:lnTo>
                <a:lnTo>
                  <a:pt x="2619853" y="473156"/>
                </a:lnTo>
                <a:cubicBezTo>
                  <a:pt x="2605267" y="458775"/>
                  <a:pt x="2591906" y="439278"/>
                  <a:pt x="2579773" y="414672"/>
                </a:cubicBezTo>
                <a:cubicBezTo>
                  <a:pt x="2567640" y="390065"/>
                  <a:pt x="2555917" y="368117"/>
                  <a:pt x="2544602" y="348827"/>
                </a:cubicBezTo>
                <a:cubicBezTo>
                  <a:pt x="2546101" y="333490"/>
                  <a:pt x="2552100" y="322446"/>
                  <a:pt x="2562595" y="315698"/>
                </a:cubicBezTo>
                <a:cubicBezTo>
                  <a:pt x="2573093" y="308951"/>
                  <a:pt x="2579092" y="300362"/>
                  <a:pt x="2580591" y="289934"/>
                </a:cubicBezTo>
                <a:lnTo>
                  <a:pt x="2593678" y="267030"/>
                </a:lnTo>
                <a:cubicBezTo>
                  <a:pt x="2593611" y="261850"/>
                  <a:pt x="2594566" y="256669"/>
                  <a:pt x="2596541" y="251489"/>
                </a:cubicBezTo>
                <a:cubicBezTo>
                  <a:pt x="2598517" y="246308"/>
                  <a:pt x="2601927" y="242764"/>
                  <a:pt x="2606766" y="240855"/>
                </a:cubicBezTo>
                <a:lnTo>
                  <a:pt x="2619853" y="214681"/>
                </a:lnTo>
                <a:cubicBezTo>
                  <a:pt x="2620059" y="208274"/>
                  <a:pt x="2622102" y="203912"/>
                  <a:pt x="2625989" y="201593"/>
                </a:cubicBezTo>
                <a:cubicBezTo>
                  <a:pt x="2629874" y="199277"/>
                  <a:pt x="2634372" y="198186"/>
                  <a:pt x="2639484" y="198322"/>
                </a:cubicBezTo>
                <a:lnTo>
                  <a:pt x="2646028" y="198322"/>
                </a:lnTo>
                <a:lnTo>
                  <a:pt x="2691834" y="175419"/>
                </a:lnTo>
                <a:cubicBezTo>
                  <a:pt x="2702604" y="175488"/>
                  <a:pt x="2713783" y="178622"/>
                  <a:pt x="2725370" y="184825"/>
                </a:cubicBezTo>
                <a:cubicBezTo>
                  <a:pt x="2736958" y="191028"/>
                  <a:pt x="2743229" y="199890"/>
                  <a:pt x="2744183" y="211410"/>
                </a:cubicBezTo>
                <a:cubicBezTo>
                  <a:pt x="2745901" y="221264"/>
                  <a:pt x="2758825" y="229909"/>
                  <a:pt x="2782961" y="237340"/>
                </a:cubicBezTo>
                <a:cubicBezTo>
                  <a:pt x="2807095" y="244773"/>
                  <a:pt x="2832138" y="250753"/>
                  <a:pt x="2858091" y="255275"/>
                </a:cubicBezTo>
                <a:cubicBezTo>
                  <a:pt x="2884044" y="259801"/>
                  <a:pt x="2900606" y="262628"/>
                  <a:pt x="2907775" y="263759"/>
                </a:cubicBezTo>
                <a:lnTo>
                  <a:pt x="2937222" y="273574"/>
                </a:lnTo>
                <a:lnTo>
                  <a:pt x="2947037" y="286661"/>
                </a:lnTo>
                <a:lnTo>
                  <a:pt x="2963397" y="273574"/>
                </a:lnTo>
                <a:lnTo>
                  <a:pt x="3002659" y="273574"/>
                </a:lnTo>
                <a:cubicBezTo>
                  <a:pt x="3013905" y="273643"/>
                  <a:pt x="3021676" y="276777"/>
                  <a:pt x="3025971" y="282980"/>
                </a:cubicBezTo>
                <a:cubicBezTo>
                  <a:pt x="3030265" y="289183"/>
                  <a:pt x="3032311" y="298046"/>
                  <a:pt x="3032105" y="309565"/>
                </a:cubicBezTo>
                <a:lnTo>
                  <a:pt x="3045192" y="316109"/>
                </a:lnTo>
                <a:lnTo>
                  <a:pt x="3045192" y="345554"/>
                </a:lnTo>
                <a:cubicBezTo>
                  <a:pt x="3053577" y="352030"/>
                  <a:pt x="3062164" y="358710"/>
                  <a:pt x="3070959" y="365595"/>
                </a:cubicBezTo>
                <a:cubicBezTo>
                  <a:pt x="3079752" y="372479"/>
                  <a:pt x="3087523" y="379977"/>
                  <a:pt x="3094271" y="388089"/>
                </a:cubicBezTo>
                <a:lnTo>
                  <a:pt x="3094271" y="437165"/>
                </a:lnTo>
                <a:lnTo>
                  <a:pt x="3110629" y="463340"/>
                </a:lnTo>
                <a:lnTo>
                  <a:pt x="3107358" y="499331"/>
                </a:lnTo>
                <a:cubicBezTo>
                  <a:pt x="3117923" y="500149"/>
                  <a:pt x="3122968" y="505055"/>
                  <a:pt x="3122488" y="514054"/>
                </a:cubicBezTo>
                <a:cubicBezTo>
                  <a:pt x="3122013" y="523051"/>
                  <a:pt x="3121330" y="531232"/>
                  <a:pt x="3120445" y="538593"/>
                </a:cubicBezTo>
                <a:cubicBezTo>
                  <a:pt x="3123853" y="538387"/>
                  <a:pt x="3126852" y="538797"/>
                  <a:pt x="3129442" y="539819"/>
                </a:cubicBezTo>
                <a:cubicBezTo>
                  <a:pt x="3132032" y="540843"/>
                  <a:pt x="3133396" y="543706"/>
                  <a:pt x="3133533" y="548408"/>
                </a:cubicBezTo>
                <a:lnTo>
                  <a:pt x="3133533" y="568039"/>
                </a:lnTo>
                <a:lnTo>
                  <a:pt x="3149891" y="600757"/>
                </a:lnTo>
                <a:lnTo>
                  <a:pt x="3146620" y="662923"/>
                </a:lnTo>
                <a:lnTo>
                  <a:pt x="3169522" y="676011"/>
                </a:lnTo>
                <a:cubicBezTo>
                  <a:pt x="3165023" y="686779"/>
                  <a:pt x="3161750" y="697958"/>
                  <a:pt x="3159707" y="709547"/>
                </a:cubicBezTo>
                <a:cubicBezTo>
                  <a:pt x="3157662" y="721133"/>
                  <a:pt x="3164206" y="727406"/>
                  <a:pt x="3179338" y="728360"/>
                </a:cubicBezTo>
                <a:lnTo>
                  <a:pt x="3182609" y="728360"/>
                </a:lnTo>
                <a:lnTo>
                  <a:pt x="3182609" y="774166"/>
                </a:lnTo>
                <a:cubicBezTo>
                  <a:pt x="3173339" y="774710"/>
                  <a:pt x="3168977" y="780162"/>
                  <a:pt x="3169522" y="790524"/>
                </a:cubicBezTo>
                <a:cubicBezTo>
                  <a:pt x="3169658" y="797204"/>
                  <a:pt x="3171023" y="804292"/>
                  <a:pt x="3173612" y="811790"/>
                </a:cubicBezTo>
                <a:cubicBezTo>
                  <a:pt x="3176202" y="819288"/>
                  <a:pt x="3179202" y="826379"/>
                  <a:pt x="3182609" y="833059"/>
                </a:cubicBezTo>
                <a:lnTo>
                  <a:pt x="3183899" y="940137"/>
                </a:lnTo>
                <a:lnTo>
                  <a:pt x="3228207" y="950714"/>
                </a:lnTo>
                <a:cubicBezTo>
                  <a:pt x="3254160" y="955239"/>
                  <a:pt x="3270722" y="958066"/>
                  <a:pt x="3277891" y="959198"/>
                </a:cubicBezTo>
                <a:lnTo>
                  <a:pt x="3307338" y="969012"/>
                </a:lnTo>
                <a:lnTo>
                  <a:pt x="3317153" y="982100"/>
                </a:lnTo>
                <a:lnTo>
                  <a:pt x="3333513" y="969012"/>
                </a:lnTo>
                <a:lnTo>
                  <a:pt x="3372775" y="969012"/>
                </a:lnTo>
                <a:cubicBezTo>
                  <a:pt x="3384021" y="969082"/>
                  <a:pt x="3391792" y="972216"/>
                  <a:pt x="3396087" y="978419"/>
                </a:cubicBezTo>
                <a:cubicBezTo>
                  <a:pt x="3400381" y="984622"/>
                  <a:pt x="3402427" y="993484"/>
                  <a:pt x="3402221" y="1005003"/>
                </a:cubicBezTo>
                <a:lnTo>
                  <a:pt x="3415308" y="1011547"/>
                </a:lnTo>
                <a:lnTo>
                  <a:pt x="3415308" y="1040993"/>
                </a:lnTo>
                <a:cubicBezTo>
                  <a:pt x="3423693" y="1047469"/>
                  <a:pt x="3432280" y="1054149"/>
                  <a:pt x="3441075" y="1061034"/>
                </a:cubicBezTo>
                <a:cubicBezTo>
                  <a:pt x="3449868" y="1067918"/>
                  <a:pt x="3457639" y="1075416"/>
                  <a:pt x="3464387" y="1083527"/>
                </a:cubicBezTo>
                <a:lnTo>
                  <a:pt x="3464387" y="1132604"/>
                </a:lnTo>
                <a:lnTo>
                  <a:pt x="3480745" y="1158779"/>
                </a:lnTo>
                <a:lnTo>
                  <a:pt x="3477474" y="1194770"/>
                </a:lnTo>
                <a:cubicBezTo>
                  <a:pt x="3488039" y="1195588"/>
                  <a:pt x="3493084" y="1200494"/>
                  <a:pt x="3492604" y="1209492"/>
                </a:cubicBezTo>
                <a:cubicBezTo>
                  <a:pt x="3492129" y="1218489"/>
                  <a:pt x="3491446" y="1226670"/>
                  <a:pt x="3490561" y="1234031"/>
                </a:cubicBezTo>
                <a:cubicBezTo>
                  <a:pt x="3493969" y="1233825"/>
                  <a:pt x="3496968" y="1234235"/>
                  <a:pt x="3499558" y="1235257"/>
                </a:cubicBezTo>
                <a:cubicBezTo>
                  <a:pt x="3502148" y="1236280"/>
                  <a:pt x="3503512" y="1239143"/>
                  <a:pt x="3503649" y="1243846"/>
                </a:cubicBezTo>
                <a:lnTo>
                  <a:pt x="3503649" y="1263477"/>
                </a:lnTo>
                <a:lnTo>
                  <a:pt x="3520007" y="1296195"/>
                </a:lnTo>
                <a:lnTo>
                  <a:pt x="3516736" y="1358361"/>
                </a:lnTo>
                <a:lnTo>
                  <a:pt x="3520064" y="1360263"/>
                </a:lnTo>
                <a:lnTo>
                  <a:pt x="3522627" y="1355778"/>
                </a:lnTo>
                <a:cubicBezTo>
                  <a:pt x="3522560" y="1350598"/>
                  <a:pt x="3523515" y="1345417"/>
                  <a:pt x="3525490" y="1340237"/>
                </a:cubicBezTo>
                <a:cubicBezTo>
                  <a:pt x="3527466" y="1335056"/>
                  <a:pt x="3530876" y="1331512"/>
                  <a:pt x="3535715" y="1329603"/>
                </a:cubicBezTo>
                <a:lnTo>
                  <a:pt x="3548802" y="1303428"/>
                </a:lnTo>
                <a:cubicBezTo>
                  <a:pt x="3549008" y="1297021"/>
                  <a:pt x="3551051" y="1292659"/>
                  <a:pt x="3554938" y="1290341"/>
                </a:cubicBezTo>
                <a:cubicBezTo>
                  <a:pt x="3558823" y="1288024"/>
                  <a:pt x="3563321" y="1286933"/>
                  <a:pt x="3568433" y="1287070"/>
                </a:cubicBezTo>
                <a:lnTo>
                  <a:pt x="3574977" y="1287070"/>
                </a:lnTo>
                <a:lnTo>
                  <a:pt x="3620783" y="1264166"/>
                </a:lnTo>
                <a:cubicBezTo>
                  <a:pt x="3631553" y="1264236"/>
                  <a:pt x="3642732" y="1267370"/>
                  <a:pt x="3654319" y="1273573"/>
                </a:cubicBezTo>
                <a:cubicBezTo>
                  <a:pt x="3665907" y="1279776"/>
                  <a:pt x="3672178" y="1288638"/>
                  <a:pt x="3673132" y="1300157"/>
                </a:cubicBezTo>
                <a:cubicBezTo>
                  <a:pt x="3674850" y="1310012"/>
                  <a:pt x="3687774" y="1318657"/>
                  <a:pt x="3711910" y="1326088"/>
                </a:cubicBezTo>
                <a:cubicBezTo>
                  <a:pt x="3736044" y="1333521"/>
                  <a:pt x="3761087" y="1339500"/>
                  <a:pt x="3787040" y="1344023"/>
                </a:cubicBezTo>
                <a:cubicBezTo>
                  <a:pt x="3812993" y="1348548"/>
                  <a:pt x="3829555" y="1351376"/>
                  <a:pt x="3836724" y="1352507"/>
                </a:cubicBezTo>
                <a:lnTo>
                  <a:pt x="3866171" y="1362321"/>
                </a:lnTo>
                <a:lnTo>
                  <a:pt x="3875986" y="1375409"/>
                </a:lnTo>
                <a:lnTo>
                  <a:pt x="3892346" y="1362321"/>
                </a:lnTo>
                <a:lnTo>
                  <a:pt x="3931608" y="1362321"/>
                </a:lnTo>
                <a:cubicBezTo>
                  <a:pt x="3942854" y="1362391"/>
                  <a:pt x="3950625" y="1365525"/>
                  <a:pt x="3954920" y="1371728"/>
                </a:cubicBezTo>
                <a:cubicBezTo>
                  <a:pt x="3959214" y="1377931"/>
                  <a:pt x="3961260" y="1386793"/>
                  <a:pt x="3961054" y="1398313"/>
                </a:cubicBezTo>
                <a:lnTo>
                  <a:pt x="3974141" y="1404856"/>
                </a:lnTo>
                <a:lnTo>
                  <a:pt x="3974141" y="1434302"/>
                </a:lnTo>
                <a:cubicBezTo>
                  <a:pt x="3982526" y="1440778"/>
                  <a:pt x="3991113" y="1447458"/>
                  <a:pt x="3999908" y="1454343"/>
                </a:cubicBezTo>
                <a:cubicBezTo>
                  <a:pt x="4008701" y="1461227"/>
                  <a:pt x="4016472" y="1468725"/>
                  <a:pt x="4023220" y="1476837"/>
                </a:cubicBezTo>
                <a:lnTo>
                  <a:pt x="4023220" y="1525913"/>
                </a:lnTo>
                <a:lnTo>
                  <a:pt x="4039578" y="1552088"/>
                </a:lnTo>
                <a:lnTo>
                  <a:pt x="4036307" y="1588079"/>
                </a:lnTo>
                <a:cubicBezTo>
                  <a:pt x="4046872" y="1588897"/>
                  <a:pt x="4051917" y="1593803"/>
                  <a:pt x="4051437" y="1602802"/>
                </a:cubicBezTo>
                <a:cubicBezTo>
                  <a:pt x="4050962" y="1611799"/>
                  <a:pt x="4050279" y="1619980"/>
                  <a:pt x="4049394" y="1627341"/>
                </a:cubicBezTo>
                <a:cubicBezTo>
                  <a:pt x="4052802" y="1627135"/>
                  <a:pt x="4055801" y="1627545"/>
                  <a:pt x="4058391" y="1628567"/>
                </a:cubicBezTo>
                <a:cubicBezTo>
                  <a:pt x="4060981" y="1629590"/>
                  <a:pt x="4062345" y="1632453"/>
                  <a:pt x="4062482" y="1637156"/>
                </a:cubicBezTo>
                <a:lnTo>
                  <a:pt x="4062482" y="1656787"/>
                </a:lnTo>
                <a:lnTo>
                  <a:pt x="4078840" y="1689505"/>
                </a:lnTo>
                <a:lnTo>
                  <a:pt x="4075569" y="1751671"/>
                </a:lnTo>
                <a:lnTo>
                  <a:pt x="4098471" y="1764758"/>
                </a:lnTo>
                <a:cubicBezTo>
                  <a:pt x="4093972" y="1775527"/>
                  <a:pt x="4090699" y="1786706"/>
                  <a:pt x="4088656" y="1798294"/>
                </a:cubicBezTo>
                <a:cubicBezTo>
                  <a:pt x="4086611" y="1809881"/>
                  <a:pt x="4093155" y="1816153"/>
                  <a:pt x="4108287" y="1817108"/>
                </a:cubicBezTo>
                <a:lnTo>
                  <a:pt x="4111558" y="1817108"/>
                </a:lnTo>
                <a:lnTo>
                  <a:pt x="4111558" y="1862913"/>
                </a:lnTo>
                <a:cubicBezTo>
                  <a:pt x="4102288" y="1863458"/>
                  <a:pt x="4097926" y="1868910"/>
                  <a:pt x="4098471" y="1879271"/>
                </a:cubicBezTo>
                <a:cubicBezTo>
                  <a:pt x="4098607" y="1885952"/>
                  <a:pt x="4099972" y="1893040"/>
                  <a:pt x="4102561" y="1900538"/>
                </a:cubicBezTo>
                <a:cubicBezTo>
                  <a:pt x="4105151" y="1908036"/>
                  <a:pt x="4108151" y="1915126"/>
                  <a:pt x="4111558" y="1921806"/>
                </a:cubicBezTo>
                <a:lnTo>
                  <a:pt x="4114831" y="2193368"/>
                </a:lnTo>
                <a:cubicBezTo>
                  <a:pt x="4115102" y="2197729"/>
                  <a:pt x="4114558" y="2204546"/>
                  <a:pt x="4113193" y="2213816"/>
                </a:cubicBezTo>
                <a:cubicBezTo>
                  <a:pt x="4111831" y="2223087"/>
                  <a:pt x="4108014" y="2228268"/>
                  <a:pt x="4101744" y="2229359"/>
                </a:cubicBezTo>
                <a:cubicBezTo>
                  <a:pt x="4096768" y="2234471"/>
                  <a:pt x="4092814" y="2240605"/>
                  <a:pt x="4089882" y="2247762"/>
                </a:cubicBezTo>
                <a:cubicBezTo>
                  <a:pt x="4086951" y="2254920"/>
                  <a:pt x="4085453" y="2261871"/>
                  <a:pt x="4085383" y="2268621"/>
                </a:cubicBezTo>
                <a:lnTo>
                  <a:pt x="4088656" y="2327514"/>
                </a:lnTo>
                <a:cubicBezTo>
                  <a:pt x="4078295" y="2340055"/>
                  <a:pt x="4072843" y="2354233"/>
                  <a:pt x="4072296" y="2370047"/>
                </a:cubicBezTo>
                <a:cubicBezTo>
                  <a:pt x="4072773" y="2392337"/>
                  <a:pt x="4071819" y="2417284"/>
                  <a:pt x="4069433" y="2444890"/>
                </a:cubicBezTo>
                <a:cubicBezTo>
                  <a:pt x="4067047" y="2472497"/>
                  <a:pt x="4060369" y="2496626"/>
                  <a:pt x="4049394" y="2517281"/>
                </a:cubicBezTo>
                <a:lnTo>
                  <a:pt x="4049394" y="2559814"/>
                </a:lnTo>
                <a:cubicBezTo>
                  <a:pt x="4040942" y="2567244"/>
                  <a:pt x="4036578" y="2576922"/>
                  <a:pt x="4036307" y="2588851"/>
                </a:cubicBezTo>
                <a:cubicBezTo>
                  <a:pt x="4036034" y="2600780"/>
                  <a:pt x="4031672" y="2609640"/>
                  <a:pt x="4023220" y="2615436"/>
                </a:cubicBezTo>
                <a:lnTo>
                  <a:pt x="4023220" y="2674329"/>
                </a:lnTo>
                <a:cubicBezTo>
                  <a:pt x="4019402" y="2678213"/>
                  <a:pt x="4014767" y="2690073"/>
                  <a:pt x="4009315" y="2709908"/>
                </a:cubicBezTo>
                <a:cubicBezTo>
                  <a:pt x="4003862" y="2729745"/>
                  <a:pt x="4000862" y="2744060"/>
                  <a:pt x="4000316" y="2752853"/>
                </a:cubicBezTo>
                <a:cubicBezTo>
                  <a:pt x="3986684" y="2769755"/>
                  <a:pt x="3977958" y="2788298"/>
                  <a:pt x="3974141" y="2808473"/>
                </a:cubicBezTo>
                <a:cubicBezTo>
                  <a:pt x="3964257" y="2814403"/>
                  <a:pt x="3959485" y="2824627"/>
                  <a:pt x="3959826" y="2839146"/>
                </a:cubicBezTo>
                <a:cubicBezTo>
                  <a:pt x="3960169" y="2853665"/>
                  <a:pt x="3956215" y="2866345"/>
                  <a:pt x="3947966" y="2877183"/>
                </a:cubicBezTo>
                <a:cubicBezTo>
                  <a:pt x="3947558" y="2886861"/>
                  <a:pt x="3945923" y="2896948"/>
                  <a:pt x="3943058" y="2907446"/>
                </a:cubicBezTo>
                <a:cubicBezTo>
                  <a:pt x="3940197" y="2917944"/>
                  <a:pt x="3938560" y="2929667"/>
                  <a:pt x="3938152" y="2942620"/>
                </a:cubicBezTo>
                <a:lnTo>
                  <a:pt x="3925064" y="2952434"/>
                </a:lnTo>
                <a:cubicBezTo>
                  <a:pt x="3914703" y="2965931"/>
                  <a:pt x="3907613" y="2980654"/>
                  <a:pt x="3903796" y="2996604"/>
                </a:cubicBezTo>
                <a:cubicBezTo>
                  <a:pt x="3899981" y="3012555"/>
                  <a:pt x="3892890" y="3027277"/>
                  <a:pt x="3882529" y="3040772"/>
                </a:cubicBezTo>
                <a:cubicBezTo>
                  <a:pt x="3878304" y="3056178"/>
                  <a:pt x="3872032" y="3071174"/>
                  <a:pt x="3863716" y="3085760"/>
                </a:cubicBezTo>
                <a:cubicBezTo>
                  <a:pt x="3855400" y="3100349"/>
                  <a:pt x="3850765" y="3110436"/>
                  <a:pt x="3849811" y="3116026"/>
                </a:cubicBezTo>
                <a:cubicBezTo>
                  <a:pt x="3850221" y="3131089"/>
                  <a:pt x="3847768" y="3139407"/>
                  <a:pt x="3842450" y="3140973"/>
                </a:cubicBezTo>
                <a:cubicBezTo>
                  <a:pt x="3837134" y="3142541"/>
                  <a:pt x="3826499" y="3145133"/>
                  <a:pt x="3810549" y="3148744"/>
                </a:cubicBezTo>
                <a:lnTo>
                  <a:pt x="3810549" y="3174919"/>
                </a:lnTo>
                <a:cubicBezTo>
                  <a:pt x="3805710" y="3173761"/>
                  <a:pt x="3802303" y="3175259"/>
                  <a:pt x="3800325" y="3179417"/>
                </a:cubicBezTo>
                <a:cubicBezTo>
                  <a:pt x="3798349" y="3183575"/>
                  <a:pt x="3797394" y="3187529"/>
                  <a:pt x="3797462" y="3191279"/>
                </a:cubicBezTo>
                <a:lnTo>
                  <a:pt x="3787647" y="3204366"/>
                </a:lnTo>
                <a:lnTo>
                  <a:pt x="3787647" y="3240356"/>
                </a:lnTo>
                <a:lnTo>
                  <a:pt x="3761473" y="3240356"/>
                </a:lnTo>
                <a:lnTo>
                  <a:pt x="3761473" y="3299249"/>
                </a:lnTo>
                <a:cubicBezTo>
                  <a:pt x="3756497" y="3306747"/>
                  <a:pt x="3750090" y="3315472"/>
                  <a:pt x="3742249" y="3325423"/>
                </a:cubicBezTo>
                <a:cubicBezTo>
                  <a:pt x="3734411" y="3335374"/>
                  <a:pt x="3725551" y="3340829"/>
                  <a:pt x="3715667" y="3341784"/>
                </a:cubicBezTo>
                <a:cubicBezTo>
                  <a:pt x="3714029" y="3349689"/>
                  <a:pt x="3710759" y="3360050"/>
                  <a:pt x="3705850" y="3372864"/>
                </a:cubicBezTo>
                <a:cubicBezTo>
                  <a:pt x="3700944" y="3385681"/>
                  <a:pt x="3694401" y="3392769"/>
                  <a:pt x="3686219" y="3394131"/>
                </a:cubicBezTo>
                <a:cubicBezTo>
                  <a:pt x="3689152" y="3377432"/>
                  <a:pt x="3695559" y="3360935"/>
                  <a:pt x="3705443" y="3344647"/>
                </a:cubicBezTo>
                <a:cubicBezTo>
                  <a:pt x="3715326" y="3328356"/>
                  <a:pt x="3720913" y="3314312"/>
                  <a:pt x="3722211" y="3302522"/>
                </a:cubicBezTo>
                <a:cubicBezTo>
                  <a:pt x="3721256" y="3295501"/>
                  <a:pt x="3717439" y="3292364"/>
                  <a:pt x="3710759" y="3293115"/>
                </a:cubicBezTo>
                <a:cubicBezTo>
                  <a:pt x="3704078" y="3293863"/>
                  <a:pt x="3700261" y="3291547"/>
                  <a:pt x="3699307" y="3286161"/>
                </a:cubicBezTo>
                <a:cubicBezTo>
                  <a:pt x="3699647" y="3282684"/>
                  <a:pt x="3701419" y="3279004"/>
                  <a:pt x="3704625" y="3275119"/>
                </a:cubicBezTo>
                <a:cubicBezTo>
                  <a:pt x="3707828" y="3271232"/>
                  <a:pt x="3710418" y="3268372"/>
                  <a:pt x="3712394" y="3266530"/>
                </a:cubicBezTo>
                <a:lnTo>
                  <a:pt x="3718938" y="3240356"/>
                </a:lnTo>
                <a:lnTo>
                  <a:pt x="3686219" y="3263257"/>
                </a:lnTo>
                <a:lnTo>
                  <a:pt x="3699307" y="3292705"/>
                </a:lnTo>
                <a:cubicBezTo>
                  <a:pt x="3690037" y="3303066"/>
                  <a:pt x="3685675" y="3315062"/>
                  <a:pt x="3686219" y="3328696"/>
                </a:cubicBezTo>
                <a:lnTo>
                  <a:pt x="3650230" y="3335240"/>
                </a:lnTo>
                <a:cubicBezTo>
                  <a:pt x="3633870" y="3355415"/>
                  <a:pt x="3620783" y="3377228"/>
                  <a:pt x="3610968" y="3400677"/>
                </a:cubicBezTo>
                <a:lnTo>
                  <a:pt x="3604289" y="3406709"/>
                </a:lnTo>
                <a:lnTo>
                  <a:pt x="3602459" y="3411084"/>
                </a:lnTo>
                <a:cubicBezTo>
                  <a:pt x="3594143" y="3425673"/>
                  <a:pt x="3589508" y="3435760"/>
                  <a:pt x="3588554" y="3441350"/>
                </a:cubicBezTo>
                <a:cubicBezTo>
                  <a:pt x="3588964" y="3456413"/>
                  <a:pt x="3586511" y="3464731"/>
                  <a:pt x="3581193" y="3466297"/>
                </a:cubicBezTo>
                <a:cubicBezTo>
                  <a:pt x="3578535" y="3467081"/>
                  <a:pt x="3574547" y="3468121"/>
                  <a:pt x="3569230" y="3469417"/>
                </a:cubicBezTo>
                <a:lnTo>
                  <a:pt x="3567784" y="3469754"/>
                </a:lnTo>
                <a:lnTo>
                  <a:pt x="3572524" y="3476338"/>
                </a:lnTo>
                <a:cubicBezTo>
                  <a:pt x="3577022" y="3478314"/>
                  <a:pt x="3581113" y="3479268"/>
                  <a:pt x="3584793" y="3479201"/>
                </a:cubicBezTo>
                <a:lnTo>
                  <a:pt x="3574977" y="3492288"/>
                </a:lnTo>
                <a:cubicBezTo>
                  <a:pt x="3571569" y="3492151"/>
                  <a:pt x="3568570" y="3492425"/>
                  <a:pt x="3565980" y="3493106"/>
                </a:cubicBezTo>
                <a:cubicBezTo>
                  <a:pt x="3563390" y="3493787"/>
                  <a:pt x="3562026" y="3495695"/>
                  <a:pt x="3561889" y="3498832"/>
                </a:cubicBezTo>
                <a:lnTo>
                  <a:pt x="3561889" y="3515190"/>
                </a:lnTo>
                <a:cubicBezTo>
                  <a:pt x="3552689" y="3523505"/>
                  <a:pt x="3544918" y="3532231"/>
                  <a:pt x="3538578" y="3541364"/>
                </a:cubicBezTo>
                <a:lnTo>
                  <a:pt x="3526390" y="3553746"/>
                </a:lnTo>
                <a:lnTo>
                  <a:pt x="3526390" y="3565680"/>
                </a:lnTo>
                <a:lnTo>
                  <a:pt x="3514643" y="3565680"/>
                </a:lnTo>
                <a:lnTo>
                  <a:pt x="3512813" y="3567539"/>
                </a:lnTo>
                <a:lnTo>
                  <a:pt x="3500216" y="3590569"/>
                </a:lnTo>
                <a:lnTo>
                  <a:pt x="3500216" y="3624573"/>
                </a:lnTo>
                <a:cubicBezTo>
                  <a:pt x="3495240" y="3632071"/>
                  <a:pt x="3488833" y="3640796"/>
                  <a:pt x="3480992" y="3650747"/>
                </a:cubicBezTo>
                <a:cubicBezTo>
                  <a:pt x="3473154" y="3660698"/>
                  <a:pt x="3464294" y="3666153"/>
                  <a:pt x="3454410" y="3667108"/>
                </a:cubicBezTo>
                <a:lnTo>
                  <a:pt x="3453927" y="3668636"/>
                </a:lnTo>
                <a:lnTo>
                  <a:pt x="3454328" y="3670193"/>
                </a:lnTo>
                <a:cubicBezTo>
                  <a:pt x="3456577" y="3677213"/>
                  <a:pt x="3458622" y="3681167"/>
                  <a:pt x="3460464" y="3682055"/>
                </a:cubicBezTo>
                <a:lnTo>
                  <a:pt x="3460464" y="3675511"/>
                </a:lnTo>
                <a:cubicBezTo>
                  <a:pt x="3471096" y="3671557"/>
                  <a:pt x="3481730" y="3663922"/>
                  <a:pt x="3492364" y="3652607"/>
                </a:cubicBezTo>
                <a:cubicBezTo>
                  <a:pt x="3502996" y="3641292"/>
                  <a:pt x="3508722" y="3630386"/>
                  <a:pt x="3509540" y="3619889"/>
                </a:cubicBezTo>
                <a:cubicBezTo>
                  <a:pt x="3519220" y="3618798"/>
                  <a:pt x="3523582" y="3614436"/>
                  <a:pt x="3522627" y="3606801"/>
                </a:cubicBezTo>
                <a:cubicBezTo>
                  <a:pt x="3521673" y="3599167"/>
                  <a:pt x="3526037" y="3594805"/>
                  <a:pt x="3535715" y="3593714"/>
                </a:cubicBezTo>
                <a:cubicBezTo>
                  <a:pt x="3535648" y="3588602"/>
                  <a:pt x="3536602" y="3583286"/>
                  <a:pt x="3538578" y="3577764"/>
                </a:cubicBezTo>
                <a:cubicBezTo>
                  <a:pt x="3540556" y="3572244"/>
                  <a:pt x="3543963" y="3567743"/>
                  <a:pt x="3548802" y="3564268"/>
                </a:cubicBezTo>
                <a:lnTo>
                  <a:pt x="3561889" y="3560996"/>
                </a:lnTo>
                <a:lnTo>
                  <a:pt x="3561889" y="3606801"/>
                </a:lnTo>
                <a:cubicBezTo>
                  <a:pt x="3554665" y="3607348"/>
                  <a:pt x="3550303" y="3609528"/>
                  <a:pt x="3548802" y="3613345"/>
                </a:cubicBezTo>
                <a:cubicBezTo>
                  <a:pt x="3547303" y="3617162"/>
                  <a:pt x="3542942" y="3619344"/>
                  <a:pt x="3535715" y="3619889"/>
                </a:cubicBezTo>
                <a:cubicBezTo>
                  <a:pt x="3535307" y="3631134"/>
                  <a:pt x="3532034" y="3640543"/>
                  <a:pt x="3525900" y="3648109"/>
                </a:cubicBezTo>
                <a:cubicBezTo>
                  <a:pt x="3519764" y="3655674"/>
                  <a:pt x="3513221" y="3662627"/>
                  <a:pt x="3506269" y="3668967"/>
                </a:cubicBezTo>
                <a:cubicBezTo>
                  <a:pt x="3501428" y="3669171"/>
                  <a:pt x="3498021" y="3671216"/>
                  <a:pt x="3496045" y="3675101"/>
                </a:cubicBezTo>
                <a:cubicBezTo>
                  <a:pt x="3494067" y="3678988"/>
                  <a:pt x="3493113" y="3683486"/>
                  <a:pt x="3493182" y="3688598"/>
                </a:cubicBezTo>
                <a:lnTo>
                  <a:pt x="3496453" y="3704956"/>
                </a:lnTo>
                <a:cubicBezTo>
                  <a:pt x="3493182" y="3708774"/>
                  <a:pt x="3489909" y="3710956"/>
                  <a:pt x="3486638" y="3711500"/>
                </a:cubicBezTo>
                <a:cubicBezTo>
                  <a:pt x="3478934" y="3710886"/>
                  <a:pt x="3474709" y="3711296"/>
                  <a:pt x="3473959" y="3712728"/>
                </a:cubicBezTo>
                <a:cubicBezTo>
                  <a:pt x="3473210" y="3714159"/>
                  <a:pt x="3473074" y="3720293"/>
                  <a:pt x="3473551" y="3731131"/>
                </a:cubicBezTo>
                <a:cubicBezTo>
                  <a:pt x="3461826" y="3745513"/>
                  <a:pt x="3449285" y="3758464"/>
                  <a:pt x="3435924" y="3769985"/>
                </a:cubicBezTo>
                <a:cubicBezTo>
                  <a:pt x="3422564" y="3781505"/>
                  <a:pt x="3410023" y="3793638"/>
                  <a:pt x="3398298" y="3806384"/>
                </a:cubicBezTo>
                <a:cubicBezTo>
                  <a:pt x="3384733" y="3809588"/>
                  <a:pt x="3366874" y="3825265"/>
                  <a:pt x="3344723" y="3853415"/>
                </a:cubicBezTo>
                <a:cubicBezTo>
                  <a:pt x="3322569" y="3881568"/>
                  <a:pt x="3308799" y="3902971"/>
                  <a:pt x="3303415" y="3917627"/>
                </a:cubicBezTo>
                <a:lnTo>
                  <a:pt x="3300632" y="3919592"/>
                </a:lnTo>
                <a:lnTo>
                  <a:pt x="3300632" y="3932125"/>
                </a:lnTo>
                <a:cubicBezTo>
                  <a:pt x="3293408" y="3932672"/>
                  <a:pt x="3289046" y="3934852"/>
                  <a:pt x="3287545" y="3938669"/>
                </a:cubicBezTo>
                <a:cubicBezTo>
                  <a:pt x="3286046" y="3942486"/>
                  <a:pt x="3281685" y="3944668"/>
                  <a:pt x="3274458" y="3945213"/>
                </a:cubicBezTo>
                <a:cubicBezTo>
                  <a:pt x="3274050" y="3956458"/>
                  <a:pt x="3270777" y="3965867"/>
                  <a:pt x="3264643" y="3973433"/>
                </a:cubicBezTo>
                <a:cubicBezTo>
                  <a:pt x="3258507" y="3980998"/>
                  <a:pt x="3251964" y="3987951"/>
                  <a:pt x="3245012" y="3994291"/>
                </a:cubicBezTo>
                <a:cubicBezTo>
                  <a:pt x="3240171" y="3994495"/>
                  <a:pt x="3236764" y="3996540"/>
                  <a:pt x="3234788" y="4000425"/>
                </a:cubicBezTo>
                <a:cubicBezTo>
                  <a:pt x="3232810" y="4004312"/>
                  <a:pt x="3231856" y="4008810"/>
                  <a:pt x="3231925" y="4013922"/>
                </a:cubicBezTo>
                <a:lnTo>
                  <a:pt x="3235196" y="4030280"/>
                </a:lnTo>
                <a:cubicBezTo>
                  <a:pt x="3231925" y="4034098"/>
                  <a:pt x="3228652" y="4036280"/>
                  <a:pt x="3225381" y="4036824"/>
                </a:cubicBezTo>
                <a:cubicBezTo>
                  <a:pt x="3217677" y="4036210"/>
                  <a:pt x="3213452" y="4036620"/>
                  <a:pt x="3212702" y="4038052"/>
                </a:cubicBezTo>
                <a:cubicBezTo>
                  <a:pt x="3211953" y="4039483"/>
                  <a:pt x="3211817" y="4045617"/>
                  <a:pt x="3212294" y="4056455"/>
                </a:cubicBezTo>
                <a:cubicBezTo>
                  <a:pt x="3200569" y="4070837"/>
                  <a:pt x="3188028" y="4083788"/>
                  <a:pt x="3174667" y="4095309"/>
                </a:cubicBezTo>
                <a:cubicBezTo>
                  <a:pt x="3161307" y="4106829"/>
                  <a:pt x="3148766" y="4118962"/>
                  <a:pt x="3137041" y="4131708"/>
                </a:cubicBezTo>
                <a:cubicBezTo>
                  <a:pt x="3123476" y="4134912"/>
                  <a:pt x="3105617" y="4150589"/>
                  <a:pt x="3083466" y="4178739"/>
                </a:cubicBezTo>
                <a:cubicBezTo>
                  <a:pt x="3061312" y="4206892"/>
                  <a:pt x="3047542" y="4228295"/>
                  <a:pt x="3042158" y="4242951"/>
                </a:cubicBezTo>
                <a:cubicBezTo>
                  <a:pt x="3021981" y="4252765"/>
                  <a:pt x="3003441" y="4265853"/>
                  <a:pt x="2986536" y="4282213"/>
                </a:cubicBezTo>
                <a:cubicBezTo>
                  <a:pt x="2986673" y="4284189"/>
                  <a:pt x="2986399" y="4286778"/>
                  <a:pt x="2985718" y="4289982"/>
                </a:cubicBezTo>
                <a:cubicBezTo>
                  <a:pt x="2985037" y="4293185"/>
                  <a:pt x="2983129" y="4294957"/>
                  <a:pt x="2979992" y="4295300"/>
                </a:cubicBezTo>
                <a:cubicBezTo>
                  <a:pt x="2978357" y="4294957"/>
                  <a:pt x="2976722" y="4293185"/>
                  <a:pt x="2975086" y="4289982"/>
                </a:cubicBezTo>
                <a:cubicBezTo>
                  <a:pt x="2973449" y="4286778"/>
                  <a:pt x="2971813" y="4284189"/>
                  <a:pt x="2970178" y="4282213"/>
                </a:cubicBezTo>
                <a:cubicBezTo>
                  <a:pt x="2969768" y="4287052"/>
                  <a:pt x="2967315" y="4290459"/>
                  <a:pt x="2962817" y="4292437"/>
                </a:cubicBezTo>
                <a:lnTo>
                  <a:pt x="2959707" y="4293163"/>
                </a:lnTo>
                <a:lnTo>
                  <a:pt x="2959626" y="4293630"/>
                </a:lnTo>
                <a:lnTo>
                  <a:pt x="2952226" y="4298238"/>
                </a:lnTo>
                <a:lnTo>
                  <a:pt x="2963634" y="4318202"/>
                </a:lnTo>
                <a:cubicBezTo>
                  <a:pt x="2961793" y="4321609"/>
                  <a:pt x="2958930" y="4324609"/>
                  <a:pt x="2955045" y="4327201"/>
                </a:cubicBezTo>
                <a:cubicBezTo>
                  <a:pt x="2951161" y="4329791"/>
                  <a:pt x="2947478" y="4331153"/>
                  <a:pt x="2944003" y="4331289"/>
                </a:cubicBezTo>
                <a:cubicBezTo>
                  <a:pt x="2940867" y="4331085"/>
                  <a:pt x="2938958" y="4329858"/>
                  <a:pt x="2938277" y="4327609"/>
                </a:cubicBezTo>
                <a:cubicBezTo>
                  <a:pt x="2937594" y="4325359"/>
                  <a:pt x="2937323" y="4323314"/>
                  <a:pt x="2937460" y="4321475"/>
                </a:cubicBezTo>
                <a:lnTo>
                  <a:pt x="2924372" y="4331289"/>
                </a:lnTo>
                <a:lnTo>
                  <a:pt x="2937460" y="4337833"/>
                </a:lnTo>
                <a:cubicBezTo>
                  <a:pt x="2937733" y="4342945"/>
                  <a:pt x="2937186" y="4347443"/>
                  <a:pt x="2935824" y="4351330"/>
                </a:cubicBezTo>
                <a:cubicBezTo>
                  <a:pt x="2934460" y="4355215"/>
                  <a:pt x="2930643" y="4357260"/>
                  <a:pt x="2924372" y="4357464"/>
                </a:cubicBezTo>
                <a:cubicBezTo>
                  <a:pt x="2902286" y="4358965"/>
                  <a:pt x="2889199" y="4364962"/>
                  <a:pt x="2885110" y="4375460"/>
                </a:cubicBezTo>
                <a:cubicBezTo>
                  <a:pt x="2883065" y="4380708"/>
                  <a:pt x="2879589" y="4384832"/>
                  <a:pt x="2874681" y="4387831"/>
                </a:cubicBezTo>
                <a:lnTo>
                  <a:pt x="2863478" y="4391144"/>
                </a:lnTo>
                <a:lnTo>
                  <a:pt x="2862696" y="4392195"/>
                </a:lnTo>
                <a:lnTo>
                  <a:pt x="2861213" y="4391814"/>
                </a:lnTo>
                <a:lnTo>
                  <a:pt x="2855663" y="4393455"/>
                </a:lnTo>
                <a:lnTo>
                  <a:pt x="2848687" y="4388593"/>
                </a:lnTo>
                <a:lnTo>
                  <a:pt x="2848381" y="4388514"/>
                </a:lnTo>
                <a:lnTo>
                  <a:pt x="2841684" y="4385049"/>
                </a:lnTo>
                <a:lnTo>
                  <a:pt x="2836032" y="4396726"/>
                </a:lnTo>
                <a:lnTo>
                  <a:pt x="2809857" y="4426174"/>
                </a:lnTo>
                <a:cubicBezTo>
                  <a:pt x="2814696" y="4425013"/>
                  <a:pt x="2818105" y="4426514"/>
                  <a:pt x="2820081" y="4430672"/>
                </a:cubicBezTo>
                <a:cubicBezTo>
                  <a:pt x="2822059" y="4434830"/>
                  <a:pt x="2823014" y="4438784"/>
                  <a:pt x="2822944" y="4442532"/>
                </a:cubicBezTo>
                <a:lnTo>
                  <a:pt x="2809857" y="4452348"/>
                </a:lnTo>
                <a:lnTo>
                  <a:pt x="2790226" y="4432717"/>
                </a:lnTo>
                <a:cubicBezTo>
                  <a:pt x="2785114" y="4432785"/>
                  <a:pt x="2780615" y="4434283"/>
                  <a:pt x="2776731" y="4437216"/>
                </a:cubicBezTo>
                <a:cubicBezTo>
                  <a:pt x="2772844" y="4440146"/>
                  <a:pt x="2770799" y="4444100"/>
                  <a:pt x="2770595" y="4449075"/>
                </a:cubicBezTo>
                <a:cubicBezTo>
                  <a:pt x="2771686" y="4454461"/>
                  <a:pt x="2776048" y="4456777"/>
                  <a:pt x="2783682" y="4456029"/>
                </a:cubicBezTo>
                <a:cubicBezTo>
                  <a:pt x="2791317" y="4455279"/>
                  <a:pt x="2795679" y="4458415"/>
                  <a:pt x="2796770" y="4465436"/>
                </a:cubicBezTo>
                <a:cubicBezTo>
                  <a:pt x="2796566" y="4468776"/>
                  <a:pt x="2795338" y="4471910"/>
                  <a:pt x="2793089" y="4474842"/>
                </a:cubicBezTo>
                <a:cubicBezTo>
                  <a:pt x="2790840" y="4477773"/>
                  <a:pt x="2788794" y="4480089"/>
                  <a:pt x="2786955" y="4481794"/>
                </a:cubicBezTo>
                <a:cubicBezTo>
                  <a:pt x="2780752" y="4482338"/>
                  <a:pt x="2775163" y="4484520"/>
                  <a:pt x="2770187" y="4488337"/>
                </a:cubicBezTo>
                <a:cubicBezTo>
                  <a:pt x="2765212" y="4492155"/>
                  <a:pt x="2758802" y="4494337"/>
                  <a:pt x="2750964" y="4494881"/>
                </a:cubicBezTo>
                <a:lnTo>
                  <a:pt x="2746905" y="4496911"/>
                </a:lnTo>
                <a:lnTo>
                  <a:pt x="2743275" y="4509981"/>
                </a:lnTo>
                <a:cubicBezTo>
                  <a:pt x="2737685" y="4516525"/>
                  <a:pt x="2728415" y="4519796"/>
                  <a:pt x="2715465" y="4519796"/>
                </a:cubicBezTo>
                <a:lnTo>
                  <a:pt x="2727590" y="4506568"/>
                </a:lnTo>
                <a:lnTo>
                  <a:pt x="2724789" y="4507968"/>
                </a:lnTo>
                <a:lnTo>
                  <a:pt x="2705158" y="4530872"/>
                </a:lnTo>
                <a:cubicBezTo>
                  <a:pt x="2704954" y="4541914"/>
                  <a:pt x="2696365" y="4551729"/>
                  <a:pt x="2679393" y="4560318"/>
                </a:cubicBezTo>
                <a:lnTo>
                  <a:pt x="2671039" y="4566047"/>
                </a:lnTo>
                <a:lnTo>
                  <a:pt x="2656572" y="4581962"/>
                </a:lnTo>
                <a:lnTo>
                  <a:pt x="2658568" y="4574599"/>
                </a:lnTo>
                <a:lnTo>
                  <a:pt x="2638564" y="4588316"/>
                </a:lnTo>
                <a:lnTo>
                  <a:pt x="2640211" y="4591776"/>
                </a:lnTo>
                <a:cubicBezTo>
                  <a:pt x="2640075" y="4596752"/>
                  <a:pt x="2638713" y="4601523"/>
                  <a:pt x="2636123" y="4606091"/>
                </a:cubicBezTo>
                <a:cubicBezTo>
                  <a:pt x="2633531" y="4610659"/>
                  <a:pt x="2630531" y="4614611"/>
                  <a:pt x="2627124" y="4617951"/>
                </a:cubicBezTo>
                <a:lnTo>
                  <a:pt x="2619552" y="4608486"/>
                </a:lnTo>
                <a:lnTo>
                  <a:pt x="2616820" y="4609397"/>
                </a:lnTo>
                <a:lnTo>
                  <a:pt x="2610276" y="4609397"/>
                </a:lnTo>
                <a:lnTo>
                  <a:pt x="2584101" y="4638842"/>
                </a:lnTo>
                <a:lnTo>
                  <a:pt x="2561197" y="4648659"/>
                </a:lnTo>
                <a:cubicBezTo>
                  <a:pt x="2561538" y="4655339"/>
                  <a:pt x="2560857" y="4660792"/>
                  <a:pt x="2559154" y="4665017"/>
                </a:cubicBezTo>
                <a:cubicBezTo>
                  <a:pt x="2557449" y="4669244"/>
                  <a:pt x="2552678" y="4671424"/>
                  <a:pt x="2544839" y="4671560"/>
                </a:cubicBezTo>
                <a:lnTo>
                  <a:pt x="2525208" y="4671560"/>
                </a:lnTo>
                <a:lnTo>
                  <a:pt x="2485946" y="4687921"/>
                </a:lnTo>
                <a:lnTo>
                  <a:pt x="2472859" y="4720639"/>
                </a:lnTo>
                <a:cubicBezTo>
                  <a:pt x="2456976" y="4725545"/>
                  <a:pt x="2438846" y="4734544"/>
                  <a:pt x="2418464" y="4747631"/>
                </a:cubicBezTo>
                <a:lnTo>
                  <a:pt x="2374101" y="4768461"/>
                </a:lnTo>
                <a:lnTo>
                  <a:pt x="2370286" y="4779908"/>
                </a:lnTo>
                <a:cubicBezTo>
                  <a:pt x="2367014" y="4783180"/>
                  <a:pt x="2362106" y="4784816"/>
                  <a:pt x="2355563" y="4784816"/>
                </a:cubicBezTo>
                <a:lnTo>
                  <a:pt x="2349019" y="4784816"/>
                </a:lnTo>
                <a:lnTo>
                  <a:pt x="2322844" y="4814261"/>
                </a:lnTo>
                <a:lnTo>
                  <a:pt x="2299940" y="4824078"/>
                </a:lnTo>
                <a:cubicBezTo>
                  <a:pt x="2300281" y="4830758"/>
                  <a:pt x="2299600" y="4836211"/>
                  <a:pt x="2297897" y="4840436"/>
                </a:cubicBezTo>
                <a:cubicBezTo>
                  <a:pt x="2296192" y="4844663"/>
                  <a:pt x="2291421" y="4846843"/>
                  <a:pt x="2283582" y="4846979"/>
                </a:cubicBezTo>
                <a:lnTo>
                  <a:pt x="2263951" y="4846979"/>
                </a:lnTo>
                <a:lnTo>
                  <a:pt x="2224689" y="4863340"/>
                </a:lnTo>
                <a:lnTo>
                  <a:pt x="2211602" y="4896058"/>
                </a:lnTo>
                <a:cubicBezTo>
                  <a:pt x="2195719" y="4900964"/>
                  <a:pt x="2177589" y="4909963"/>
                  <a:pt x="2157207" y="4923050"/>
                </a:cubicBezTo>
                <a:cubicBezTo>
                  <a:pt x="2136826" y="4936138"/>
                  <a:pt x="2121149" y="4943499"/>
                  <a:pt x="2110174" y="4945134"/>
                </a:cubicBezTo>
                <a:lnTo>
                  <a:pt x="2074185" y="4945134"/>
                </a:lnTo>
                <a:lnTo>
                  <a:pt x="2100359" y="4915689"/>
                </a:lnTo>
                <a:cubicBezTo>
                  <a:pt x="2100223" y="4913848"/>
                  <a:pt x="2100494" y="4911802"/>
                  <a:pt x="2101177" y="4909553"/>
                </a:cubicBezTo>
                <a:cubicBezTo>
                  <a:pt x="2101858" y="4907304"/>
                  <a:pt x="2103767" y="4906076"/>
                  <a:pt x="2106903" y="4905872"/>
                </a:cubicBezTo>
                <a:cubicBezTo>
                  <a:pt x="2110447" y="4906419"/>
                  <a:pt x="2113991" y="4906963"/>
                  <a:pt x="2117535" y="4907508"/>
                </a:cubicBezTo>
                <a:cubicBezTo>
                  <a:pt x="2121079" y="4908054"/>
                  <a:pt x="2122988" y="4905328"/>
                  <a:pt x="2123261" y="4899329"/>
                </a:cubicBezTo>
                <a:lnTo>
                  <a:pt x="2136349" y="4869883"/>
                </a:lnTo>
                <a:cubicBezTo>
                  <a:pt x="2141257" y="4867905"/>
                  <a:pt x="2150256" y="4864498"/>
                  <a:pt x="2163341" y="4859657"/>
                </a:cubicBezTo>
                <a:cubicBezTo>
                  <a:pt x="2176428" y="4854818"/>
                  <a:pt x="2183792" y="4850593"/>
                  <a:pt x="2185427" y="4846979"/>
                </a:cubicBezTo>
                <a:lnTo>
                  <a:pt x="2182154" y="4846979"/>
                </a:lnTo>
                <a:lnTo>
                  <a:pt x="2162523" y="4843709"/>
                </a:lnTo>
                <a:cubicBezTo>
                  <a:pt x="2157140" y="4843435"/>
                  <a:pt x="2151548" y="4843980"/>
                  <a:pt x="2145755" y="4845344"/>
                </a:cubicBezTo>
                <a:cubicBezTo>
                  <a:pt x="2139962" y="4846706"/>
                  <a:pt x="2136826" y="4850523"/>
                  <a:pt x="2136349" y="4856796"/>
                </a:cubicBezTo>
                <a:cubicBezTo>
                  <a:pt x="2117945" y="4869677"/>
                  <a:pt x="2099132" y="4883174"/>
                  <a:pt x="2079908" y="4897283"/>
                </a:cubicBezTo>
                <a:cubicBezTo>
                  <a:pt x="2060687" y="4911395"/>
                  <a:pt x="2043512" y="4927345"/>
                  <a:pt x="2028379" y="4945134"/>
                </a:cubicBezTo>
                <a:lnTo>
                  <a:pt x="1962942" y="4958222"/>
                </a:lnTo>
                <a:cubicBezTo>
                  <a:pt x="1959737" y="4969878"/>
                  <a:pt x="1944059" y="4979284"/>
                  <a:pt x="1915909" y="4986442"/>
                </a:cubicBezTo>
                <a:cubicBezTo>
                  <a:pt x="1887759" y="4993599"/>
                  <a:pt x="1866355" y="4997280"/>
                  <a:pt x="1851700" y="4997484"/>
                </a:cubicBezTo>
                <a:cubicBezTo>
                  <a:pt x="1849722" y="4997620"/>
                  <a:pt x="1847132" y="4997347"/>
                  <a:pt x="1843929" y="4996666"/>
                </a:cubicBezTo>
                <a:cubicBezTo>
                  <a:pt x="1840725" y="4995985"/>
                  <a:pt x="1838953" y="4994076"/>
                  <a:pt x="1838613" y="4990940"/>
                </a:cubicBezTo>
                <a:cubicBezTo>
                  <a:pt x="1840452" y="4985351"/>
                  <a:pt x="1849041" y="4978536"/>
                  <a:pt x="1864377" y="4970491"/>
                </a:cubicBezTo>
                <a:cubicBezTo>
                  <a:pt x="1879714" y="4962449"/>
                  <a:pt x="1890756" y="4957267"/>
                  <a:pt x="1897506" y="4954951"/>
                </a:cubicBezTo>
                <a:lnTo>
                  <a:pt x="1936944" y="4900343"/>
                </a:lnTo>
                <a:lnTo>
                  <a:pt x="1910899" y="4900343"/>
                </a:lnTo>
                <a:lnTo>
                  <a:pt x="1937073" y="4870898"/>
                </a:lnTo>
                <a:cubicBezTo>
                  <a:pt x="1936937" y="4869057"/>
                  <a:pt x="1937208" y="4867011"/>
                  <a:pt x="1937891" y="4864762"/>
                </a:cubicBezTo>
                <a:cubicBezTo>
                  <a:pt x="1938572" y="4862513"/>
                  <a:pt x="1940481" y="4861285"/>
                  <a:pt x="1943617" y="4861081"/>
                </a:cubicBezTo>
                <a:cubicBezTo>
                  <a:pt x="1947161" y="4861628"/>
                  <a:pt x="1950705" y="4862172"/>
                  <a:pt x="1954249" y="4862717"/>
                </a:cubicBezTo>
                <a:cubicBezTo>
                  <a:pt x="1957793" y="4863263"/>
                  <a:pt x="1959702" y="4860537"/>
                  <a:pt x="1959975" y="4854538"/>
                </a:cubicBezTo>
                <a:lnTo>
                  <a:pt x="1973063" y="4825092"/>
                </a:lnTo>
                <a:cubicBezTo>
                  <a:pt x="1977971" y="4823114"/>
                  <a:pt x="1986970" y="4819707"/>
                  <a:pt x="2000055" y="4814866"/>
                </a:cubicBezTo>
                <a:cubicBezTo>
                  <a:pt x="2013142" y="4810027"/>
                  <a:pt x="2020506" y="4805802"/>
                  <a:pt x="2022141" y="4802188"/>
                </a:cubicBezTo>
                <a:lnTo>
                  <a:pt x="2018868" y="4802188"/>
                </a:lnTo>
                <a:lnTo>
                  <a:pt x="1999237" y="4798918"/>
                </a:lnTo>
                <a:cubicBezTo>
                  <a:pt x="1993854" y="4798644"/>
                  <a:pt x="1988262" y="4799189"/>
                  <a:pt x="1982469" y="4800553"/>
                </a:cubicBezTo>
                <a:cubicBezTo>
                  <a:pt x="1976676" y="4801915"/>
                  <a:pt x="1973540" y="4805732"/>
                  <a:pt x="1973063" y="4812005"/>
                </a:cubicBezTo>
                <a:cubicBezTo>
                  <a:pt x="1954659" y="4824886"/>
                  <a:pt x="1935846" y="4838383"/>
                  <a:pt x="1916622" y="4852492"/>
                </a:cubicBezTo>
                <a:cubicBezTo>
                  <a:pt x="1897402" y="4866604"/>
                  <a:pt x="1880226" y="4882554"/>
                  <a:pt x="1865093" y="4900343"/>
                </a:cubicBezTo>
                <a:lnTo>
                  <a:pt x="1799656" y="4913431"/>
                </a:lnTo>
                <a:cubicBezTo>
                  <a:pt x="1796451" y="4925087"/>
                  <a:pt x="1780774" y="4934493"/>
                  <a:pt x="1752623" y="4941651"/>
                </a:cubicBezTo>
                <a:cubicBezTo>
                  <a:pt x="1738548" y="4945230"/>
                  <a:pt x="1726159" y="4947939"/>
                  <a:pt x="1715458" y="4949780"/>
                </a:cubicBezTo>
                <a:lnTo>
                  <a:pt x="1700679" y="4951372"/>
                </a:lnTo>
                <a:lnTo>
                  <a:pt x="1694652" y="4958222"/>
                </a:lnTo>
                <a:cubicBezTo>
                  <a:pt x="1684835" y="4958495"/>
                  <a:pt x="1675839" y="4961221"/>
                  <a:pt x="1667659" y="4966401"/>
                </a:cubicBezTo>
                <a:cubicBezTo>
                  <a:pt x="1659478" y="4971582"/>
                  <a:pt x="1652117" y="4977579"/>
                  <a:pt x="1645573" y="4984396"/>
                </a:cubicBezTo>
                <a:cubicBezTo>
                  <a:pt x="1637735" y="4983852"/>
                  <a:pt x="1631328" y="4981670"/>
                  <a:pt x="1626352" y="4977853"/>
                </a:cubicBezTo>
                <a:cubicBezTo>
                  <a:pt x="1621376" y="4974035"/>
                  <a:pt x="1615787" y="4971853"/>
                  <a:pt x="1609584" y="4971309"/>
                </a:cubicBezTo>
                <a:lnTo>
                  <a:pt x="1622672" y="4997484"/>
                </a:lnTo>
                <a:cubicBezTo>
                  <a:pt x="1609311" y="5002392"/>
                  <a:pt x="1595132" y="5005663"/>
                  <a:pt x="1580136" y="5007300"/>
                </a:cubicBezTo>
                <a:cubicBezTo>
                  <a:pt x="1565141" y="5008936"/>
                  <a:pt x="1550962" y="5008936"/>
                  <a:pt x="1537604" y="5007300"/>
                </a:cubicBezTo>
                <a:lnTo>
                  <a:pt x="1527787" y="5020388"/>
                </a:lnTo>
                <a:cubicBezTo>
                  <a:pt x="1519471" y="5023795"/>
                  <a:pt x="1510748" y="5026795"/>
                  <a:pt x="1501612" y="5029384"/>
                </a:cubicBezTo>
                <a:cubicBezTo>
                  <a:pt x="1492479" y="5031974"/>
                  <a:pt x="1483753" y="5033338"/>
                  <a:pt x="1475438" y="5033475"/>
                </a:cubicBezTo>
                <a:cubicBezTo>
                  <a:pt x="1472030" y="5033475"/>
                  <a:pt x="1469031" y="5032657"/>
                  <a:pt x="1466441" y="5031020"/>
                </a:cubicBezTo>
                <a:cubicBezTo>
                  <a:pt x="1463851" y="5029384"/>
                  <a:pt x="1462487" y="5026931"/>
                  <a:pt x="1462350" y="5023658"/>
                </a:cubicBezTo>
                <a:cubicBezTo>
                  <a:pt x="1478914" y="5018750"/>
                  <a:pt x="1495682" y="5013024"/>
                  <a:pt x="1512654" y="5006481"/>
                </a:cubicBezTo>
                <a:cubicBezTo>
                  <a:pt x="1529629" y="4999939"/>
                  <a:pt x="1545579" y="4992575"/>
                  <a:pt x="1560505" y="4984396"/>
                </a:cubicBezTo>
                <a:cubicBezTo>
                  <a:pt x="1561052" y="4975126"/>
                  <a:pt x="1566505" y="4970765"/>
                  <a:pt x="1576866" y="4971309"/>
                </a:cubicBezTo>
                <a:lnTo>
                  <a:pt x="1583409" y="4971309"/>
                </a:lnTo>
                <a:lnTo>
                  <a:pt x="1599767" y="4945134"/>
                </a:lnTo>
                <a:cubicBezTo>
                  <a:pt x="1623420" y="4943636"/>
                  <a:pt x="1642370" y="4934366"/>
                  <a:pt x="1656615" y="4917324"/>
                </a:cubicBezTo>
                <a:cubicBezTo>
                  <a:pt x="1670861" y="4900283"/>
                  <a:pt x="1685722" y="4884469"/>
                  <a:pt x="1701196" y="4869883"/>
                </a:cubicBezTo>
                <a:cubicBezTo>
                  <a:pt x="1709578" y="4869541"/>
                  <a:pt x="1718167" y="4866951"/>
                  <a:pt x="1726960" y="4862112"/>
                </a:cubicBezTo>
                <a:lnTo>
                  <a:pt x="1734240" y="4857386"/>
                </a:lnTo>
                <a:lnTo>
                  <a:pt x="1727698" y="4855601"/>
                </a:lnTo>
                <a:cubicBezTo>
                  <a:pt x="1725108" y="4853965"/>
                  <a:pt x="1723744" y="4851512"/>
                  <a:pt x="1723607" y="4848239"/>
                </a:cubicBezTo>
                <a:cubicBezTo>
                  <a:pt x="1740171" y="4843331"/>
                  <a:pt x="1756940" y="4837605"/>
                  <a:pt x="1773911" y="4831062"/>
                </a:cubicBezTo>
                <a:lnTo>
                  <a:pt x="1774040" y="4831002"/>
                </a:lnTo>
                <a:lnTo>
                  <a:pt x="1777264" y="4825713"/>
                </a:lnTo>
                <a:cubicBezTo>
                  <a:pt x="1788035" y="4812899"/>
                  <a:pt x="1797576" y="4802538"/>
                  <a:pt x="1805894" y="4794630"/>
                </a:cubicBezTo>
                <a:lnTo>
                  <a:pt x="1825525" y="4771728"/>
                </a:lnTo>
                <a:lnTo>
                  <a:pt x="1828196" y="4769715"/>
                </a:lnTo>
                <a:lnTo>
                  <a:pt x="1812928" y="4769715"/>
                </a:lnTo>
                <a:lnTo>
                  <a:pt x="1836939" y="4742705"/>
                </a:lnTo>
                <a:lnTo>
                  <a:pt x="1812744" y="4749839"/>
                </a:lnTo>
                <a:cubicBezTo>
                  <a:pt x="1812538" y="4754680"/>
                  <a:pt x="1810494" y="4758087"/>
                  <a:pt x="1806608" y="4760063"/>
                </a:cubicBezTo>
                <a:cubicBezTo>
                  <a:pt x="1802723" y="4762041"/>
                  <a:pt x="1798225" y="4762993"/>
                  <a:pt x="1793113" y="4762926"/>
                </a:cubicBezTo>
                <a:lnTo>
                  <a:pt x="1786569" y="4762926"/>
                </a:lnTo>
                <a:lnTo>
                  <a:pt x="1770209" y="4789101"/>
                </a:lnTo>
                <a:lnTo>
                  <a:pt x="1626248" y="4861081"/>
                </a:lnTo>
                <a:cubicBezTo>
                  <a:pt x="1622431" y="4861014"/>
                  <a:pt x="1617796" y="4861968"/>
                  <a:pt x="1612343" y="4863944"/>
                </a:cubicBezTo>
                <a:cubicBezTo>
                  <a:pt x="1606890" y="4865920"/>
                  <a:pt x="1603891" y="4869330"/>
                  <a:pt x="1603346" y="4874169"/>
                </a:cubicBezTo>
                <a:cubicBezTo>
                  <a:pt x="1598165" y="4874102"/>
                  <a:pt x="1592985" y="4875056"/>
                  <a:pt x="1587803" y="4877032"/>
                </a:cubicBezTo>
                <a:cubicBezTo>
                  <a:pt x="1582624" y="4879008"/>
                  <a:pt x="1579080" y="4882417"/>
                  <a:pt x="1577172" y="4887256"/>
                </a:cubicBezTo>
                <a:cubicBezTo>
                  <a:pt x="1572127" y="4887189"/>
                  <a:pt x="1567492" y="4888143"/>
                  <a:pt x="1563264" y="4890119"/>
                </a:cubicBezTo>
                <a:cubicBezTo>
                  <a:pt x="1559039" y="4892097"/>
                  <a:pt x="1556039" y="4895505"/>
                  <a:pt x="1554268" y="4900343"/>
                </a:cubicBezTo>
                <a:cubicBezTo>
                  <a:pt x="1549225" y="4900276"/>
                  <a:pt x="1544588" y="4901231"/>
                  <a:pt x="1540362" y="4903206"/>
                </a:cubicBezTo>
                <a:cubicBezTo>
                  <a:pt x="1536135" y="4905182"/>
                  <a:pt x="1533138" y="4908592"/>
                  <a:pt x="1531366" y="4913431"/>
                </a:cubicBezTo>
                <a:cubicBezTo>
                  <a:pt x="1521549" y="4913704"/>
                  <a:pt x="1512552" y="4916430"/>
                  <a:pt x="1504373" y="4921610"/>
                </a:cubicBezTo>
                <a:cubicBezTo>
                  <a:pt x="1496192" y="4926791"/>
                  <a:pt x="1488831" y="4932788"/>
                  <a:pt x="1482287" y="4939605"/>
                </a:cubicBezTo>
                <a:cubicBezTo>
                  <a:pt x="1474449" y="4939061"/>
                  <a:pt x="1468042" y="4936879"/>
                  <a:pt x="1463066" y="4933062"/>
                </a:cubicBezTo>
                <a:cubicBezTo>
                  <a:pt x="1458091" y="4929244"/>
                  <a:pt x="1452501" y="4927062"/>
                  <a:pt x="1446298" y="4926518"/>
                </a:cubicBezTo>
                <a:lnTo>
                  <a:pt x="1459385" y="4952693"/>
                </a:lnTo>
                <a:cubicBezTo>
                  <a:pt x="1446025" y="4957601"/>
                  <a:pt x="1431846" y="4960872"/>
                  <a:pt x="1416850" y="4962509"/>
                </a:cubicBezTo>
                <a:cubicBezTo>
                  <a:pt x="1401854" y="4964145"/>
                  <a:pt x="1387676" y="4964145"/>
                  <a:pt x="1374318" y="4962509"/>
                </a:cubicBezTo>
                <a:lnTo>
                  <a:pt x="1364501" y="4975597"/>
                </a:lnTo>
                <a:cubicBezTo>
                  <a:pt x="1356185" y="4979004"/>
                  <a:pt x="1347462" y="4982004"/>
                  <a:pt x="1338326" y="4984593"/>
                </a:cubicBezTo>
                <a:cubicBezTo>
                  <a:pt x="1329193" y="4987183"/>
                  <a:pt x="1320467" y="4988547"/>
                  <a:pt x="1312152" y="4988684"/>
                </a:cubicBezTo>
                <a:cubicBezTo>
                  <a:pt x="1308744" y="4988684"/>
                  <a:pt x="1305745" y="4987866"/>
                  <a:pt x="1303155" y="4986229"/>
                </a:cubicBezTo>
                <a:cubicBezTo>
                  <a:pt x="1300565" y="4984593"/>
                  <a:pt x="1299201" y="4982140"/>
                  <a:pt x="1299064" y="4978867"/>
                </a:cubicBezTo>
                <a:cubicBezTo>
                  <a:pt x="1315628" y="4973959"/>
                  <a:pt x="1332397" y="4968233"/>
                  <a:pt x="1349368" y="4961690"/>
                </a:cubicBezTo>
                <a:cubicBezTo>
                  <a:pt x="1366342" y="4955148"/>
                  <a:pt x="1382293" y="4947784"/>
                  <a:pt x="1397219" y="4939605"/>
                </a:cubicBezTo>
                <a:cubicBezTo>
                  <a:pt x="1397766" y="4930335"/>
                  <a:pt x="1403219" y="4925974"/>
                  <a:pt x="1413580" y="4926518"/>
                </a:cubicBezTo>
                <a:lnTo>
                  <a:pt x="1420123" y="4926518"/>
                </a:lnTo>
                <a:lnTo>
                  <a:pt x="1436481" y="4900343"/>
                </a:lnTo>
                <a:cubicBezTo>
                  <a:pt x="1460134" y="4898845"/>
                  <a:pt x="1479084" y="4889575"/>
                  <a:pt x="1493329" y="4872533"/>
                </a:cubicBezTo>
                <a:cubicBezTo>
                  <a:pt x="1507575" y="4855492"/>
                  <a:pt x="1522436" y="4839678"/>
                  <a:pt x="1537910" y="4825092"/>
                </a:cubicBezTo>
                <a:cubicBezTo>
                  <a:pt x="1546292" y="4824750"/>
                  <a:pt x="1554881" y="4822160"/>
                  <a:pt x="1563674" y="4817321"/>
                </a:cubicBezTo>
                <a:cubicBezTo>
                  <a:pt x="1572467" y="4812482"/>
                  <a:pt x="1580238" y="4807437"/>
                  <a:pt x="1586986" y="4802188"/>
                </a:cubicBezTo>
                <a:lnTo>
                  <a:pt x="1588657" y="4804056"/>
                </a:lnTo>
                <a:lnTo>
                  <a:pt x="1603120" y="4795072"/>
                </a:lnTo>
                <a:lnTo>
                  <a:pt x="1606247" y="4793606"/>
                </a:lnTo>
                <a:lnTo>
                  <a:pt x="1613978" y="4780922"/>
                </a:lnTo>
                <a:cubicBezTo>
                  <a:pt x="1624749" y="4768108"/>
                  <a:pt x="1634291" y="4757747"/>
                  <a:pt x="1642608" y="4749839"/>
                </a:cubicBezTo>
                <a:lnTo>
                  <a:pt x="1662239" y="4726937"/>
                </a:lnTo>
                <a:cubicBezTo>
                  <a:pt x="1672258" y="4725573"/>
                  <a:pt x="1681664" y="4718485"/>
                  <a:pt x="1690457" y="4705669"/>
                </a:cubicBezTo>
                <a:cubicBezTo>
                  <a:pt x="1699252" y="4692855"/>
                  <a:pt x="1706204" y="4682494"/>
                  <a:pt x="1711316" y="4674588"/>
                </a:cubicBezTo>
                <a:lnTo>
                  <a:pt x="1724403" y="4664771"/>
                </a:lnTo>
                <a:lnTo>
                  <a:pt x="1730947" y="4648413"/>
                </a:lnTo>
                <a:lnTo>
                  <a:pt x="1780025" y="4599334"/>
                </a:lnTo>
                <a:lnTo>
                  <a:pt x="1812744" y="4586247"/>
                </a:lnTo>
                <a:cubicBezTo>
                  <a:pt x="1813629" y="4573637"/>
                  <a:pt x="1818400" y="4562868"/>
                  <a:pt x="1827057" y="4553939"/>
                </a:cubicBezTo>
                <a:lnTo>
                  <a:pt x="1847706" y="4525498"/>
                </a:lnTo>
                <a:lnTo>
                  <a:pt x="1848917" y="4521056"/>
                </a:lnTo>
                <a:lnTo>
                  <a:pt x="1826015" y="4543960"/>
                </a:lnTo>
                <a:cubicBezTo>
                  <a:pt x="1815654" y="4544777"/>
                  <a:pt x="1804475" y="4549686"/>
                  <a:pt x="1792479" y="4558683"/>
                </a:cubicBezTo>
                <a:cubicBezTo>
                  <a:pt x="1780480" y="4567679"/>
                  <a:pt x="1770937" y="4575858"/>
                  <a:pt x="1763850" y="4583222"/>
                </a:cubicBezTo>
                <a:cubicBezTo>
                  <a:pt x="1763032" y="4594741"/>
                  <a:pt x="1757306" y="4603601"/>
                  <a:pt x="1746674" y="4609804"/>
                </a:cubicBezTo>
                <a:cubicBezTo>
                  <a:pt x="1736039" y="4616007"/>
                  <a:pt x="1725405" y="4619144"/>
                  <a:pt x="1714773" y="4619211"/>
                </a:cubicBezTo>
                <a:cubicBezTo>
                  <a:pt x="1714567" y="4624052"/>
                  <a:pt x="1712524" y="4627459"/>
                  <a:pt x="1708637" y="4629435"/>
                </a:cubicBezTo>
                <a:cubicBezTo>
                  <a:pt x="1704752" y="4631413"/>
                  <a:pt x="1700254" y="4632365"/>
                  <a:pt x="1695142" y="4632298"/>
                </a:cubicBezTo>
                <a:lnTo>
                  <a:pt x="1688598" y="4632298"/>
                </a:lnTo>
                <a:lnTo>
                  <a:pt x="1672238" y="4658473"/>
                </a:lnTo>
                <a:lnTo>
                  <a:pt x="1528277" y="4730453"/>
                </a:lnTo>
                <a:cubicBezTo>
                  <a:pt x="1524460" y="4730386"/>
                  <a:pt x="1519825" y="4731340"/>
                  <a:pt x="1514372" y="4733316"/>
                </a:cubicBezTo>
                <a:cubicBezTo>
                  <a:pt x="1508919" y="4735292"/>
                  <a:pt x="1505919" y="4738702"/>
                  <a:pt x="1505375" y="4743541"/>
                </a:cubicBezTo>
                <a:cubicBezTo>
                  <a:pt x="1500194" y="4743474"/>
                  <a:pt x="1495014" y="4744428"/>
                  <a:pt x="1489832" y="4746404"/>
                </a:cubicBezTo>
                <a:cubicBezTo>
                  <a:pt x="1484653" y="4748380"/>
                  <a:pt x="1481109" y="4751789"/>
                  <a:pt x="1479200" y="4756628"/>
                </a:cubicBezTo>
                <a:cubicBezTo>
                  <a:pt x="1474156" y="4756561"/>
                  <a:pt x="1469521" y="4757515"/>
                  <a:pt x="1465293" y="4759491"/>
                </a:cubicBezTo>
                <a:cubicBezTo>
                  <a:pt x="1461068" y="4761469"/>
                  <a:pt x="1458069" y="4764877"/>
                  <a:pt x="1456297" y="4769715"/>
                </a:cubicBezTo>
                <a:cubicBezTo>
                  <a:pt x="1451254" y="4769648"/>
                  <a:pt x="1446617" y="4770603"/>
                  <a:pt x="1442391" y="4772578"/>
                </a:cubicBezTo>
                <a:cubicBezTo>
                  <a:pt x="1438164" y="4774554"/>
                  <a:pt x="1435167" y="4777964"/>
                  <a:pt x="1433395" y="4782803"/>
                </a:cubicBezTo>
                <a:cubicBezTo>
                  <a:pt x="1423578" y="4783076"/>
                  <a:pt x="1414582" y="4785802"/>
                  <a:pt x="1406402" y="4790982"/>
                </a:cubicBezTo>
                <a:cubicBezTo>
                  <a:pt x="1398221" y="4796163"/>
                  <a:pt x="1390860" y="4802160"/>
                  <a:pt x="1384316" y="4808977"/>
                </a:cubicBezTo>
                <a:cubicBezTo>
                  <a:pt x="1376478" y="4808433"/>
                  <a:pt x="1370071" y="4806251"/>
                  <a:pt x="1365095" y="4802434"/>
                </a:cubicBezTo>
                <a:cubicBezTo>
                  <a:pt x="1360120" y="4798616"/>
                  <a:pt x="1354530" y="4796434"/>
                  <a:pt x="1348327" y="4795890"/>
                </a:cubicBezTo>
                <a:lnTo>
                  <a:pt x="1361414" y="4822065"/>
                </a:lnTo>
                <a:cubicBezTo>
                  <a:pt x="1348054" y="4826973"/>
                  <a:pt x="1333876" y="4830244"/>
                  <a:pt x="1318879" y="4831881"/>
                </a:cubicBezTo>
                <a:cubicBezTo>
                  <a:pt x="1303883" y="4833517"/>
                  <a:pt x="1289705" y="4833517"/>
                  <a:pt x="1276347" y="4831881"/>
                </a:cubicBezTo>
                <a:lnTo>
                  <a:pt x="1266530" y="4844969"/>
                </a:lnTo>
                <a:cubicBezTo>
                  <a:pt x="1258214" y="4848376"/>
                  <a:pt x="1249491" y="4851376"/>
                  <a:pt x="1240355" y="4853965"/>
                </a:cubicBezTo>
                <a:cubicBezTo>
                  <a:pt x="1231222" y="4856555"/>
                  <a:pt x="1222496" y="4857919"/>
                  <a:pt x="1214181" y="4858056"/>
                </a:cubicBezTo>
                <a:cubicBezTo>
                  <a:pt x="1210773" y="4858056"/>
                  <a:pt x="1207774" y="4857238"/>
                  <a:pt x="1205184" y="4855601"/>
                </a:cubicBezTo>
                <a:cubicBezTo>
                  <a:pt x="1202594" y="4853965"/>
                  <a:pt x="1201230" y="4851512"/>
                  <a:pt x="1201093" y="4848239"/>
                </a:cubicBezTo>
                <a:cubicBezTo>
                  <a:pt x="1217658" y="4843331"/>
                  <a:pt x="1234425" y="4837605"/>
                  <a:pt x="1251398" y="4831062"/>
                </a:cubicBezTo>
                <a:cubicBezTo>
                  <a:pt x="1268371" y="4824520"/>
                  <a:pt x="1284322" y="4817156"/>
                  <a:pt x="1299248" y="4808977"/>
                </a:cubicBezTo>
                <a:cubicBezTo>
                  <a:pt x="1299795" y="4799707"/>
                  <a:pt x="1305248" y="4795346"/>
                  <a:pt x="1315609" y="4795890"/>
                </a:cubicBezTo>
                <a:lnTo>
                  <a:pt x="1322152" y="4795890"/>
                </a:lnTo>
                <a:lnTo>
                  <a:pt x="1338511" y="4769715"/>
                </a:lnTo>
                <a:cubicBezTo>
                  <a:pt x="1362163" y="4768217"/>
                  <a:pt x="1381113" y="4758947"/>
                  <a:pt x="1395358" y="4741905"/>
                </a:cubicBezTo>
                <a:cubicBezTo>
                  <a:pt x="1409604" y="4724864"/>
                  <a:pt x="1424465" y="4709050"/>
                  <a:pt x="1439939" y="4694464"/>
                </a:cubicBezTo>
                <a:cubicBezTo>
                  <a:pt x="1448321" y="4694122"/>
                  <a:pt x="1456910" y="4691532"/>
                  <a:pt x="1465703" y="4686693"/>
                </a:cubicBezTo>
                <a:cubicBezTo>
                  <a:pt x="1474496" y="4681854"/>
                  <a:pt x="1482267" y="4676809"/>
                  <a:pt x="1489015" y="4671560"/>
                </a:cubicBezTo>
                <a:cubicBezTo>
                  <a:pt x="1490720" y="4673536"/>
                  <a:pt x="1493036" y="4676128"/>
                  <a:pt x="1495969" y="4679332"/>
                </a:cubicBezTo>
                <a:cubicBezTo>
                  <a:pt x="1498899" y="4682535"/>
                  <a:pt x="1502035" y="4684307"/>
                  <a:pt x="1505375" y="4684648"/>
                </a:cubicBezTo>
                <a:cubicBezTo>
                  <a:pt x="1508510" y="4684307"/>
                  <a:pt x="1510418" y="4682535"/>
                  <a:pt x="1511099" y="4679332"/>
                </a:cubicBezTo>
                <a:cubicBezTo>
                  <a:pt x="1511782" y="4676128"/>
                  <a:pt x="1512056" y="4673536"/>
                  <a:pt x="1511919" y="4671560"/>
                </a:cubicBezTo>
                <a:cubicBezTo>
                  <a:pt x="1503874" y="4670198"/>
                  <a:pt x="1505239" y="4663108"/>
                  <a:pt x="1516007" y="4650294"/>
                </a:cubicBezTo>
                <a:cubicBezTo>
                  <a:pt x="1526778" y="4637480"/>
                  <a:pt x="1536319" y="4627119"/>
                  <a:pt x="1544637" y="4619211"/>
                </a:cubicBezTo>
                <a:lnTo>
                  <a:pt x="1564268" y="4596309"/>
                </a:lnTo>
                <a:cubicBezTo>
                  <a:pt x="1574287" y="4594945"/>
                  <a:pt x="1583693" y="4587857"/>
                  <a:pt x="1592486" y="4575041"/>
                </a:cubicBezTo>
                <a:cubicBezTo>
                  <a:pt x="1601281" y="4562227"/>
                  <a:pt x="1608233" y="4551866"/>
                  <a:pt x="1613345" y="4543960"/>
                </a:cubicBezTo>
                <a:lnTo>
                  <a:pt x="1626432" y="4534143"/>
                </a:lnTo>
                <a:lnTo>
                  <a:pt x="1632976" y="4517785"/>
                </a:lnTo>
                <a:lnTo>
                  <a:pt x="1643328" y="4507434"/>
                </a:lnTo>
                <a:lnTo>
                  <a:pt x="1598374" y="4529740"/>
                </a:lnTo>
                <a:cubicBezTo>
                  <a:pt x="1577993" y="4542828"/>
                  <a:pt x="1562316" y="4550189"/>
                  <a:pt x="1551341" y="4551824"/>
                </a:cubicBezTo>
                <a:lnTo>
                  <a:pt x="1515352" y="4551824"/>
                </a:lnTo>
                <a:lnTo>
                  <a:pt x="1541527" y="4522379"/>
                </a:lnTo>
                <a:cubicBezTo>
                  <a:pt x="1541390" y="4520538"/>
                  <a:pt x="1541661" y="4518492"/>
                  <a:pt x="1542345" y="4516243"/>
                </a:cubicBezTo>
                <a:cubicBezTo>
                  <a:pt x="1543026" y="4513994"/>
                  <a:pt x="1544934" y="4512766"/>
                  <a:pt x="1548070" y="4512562"/>
                </a:cubicBezTo>
                <a:cubicBezTo>
                  <a:pt x="1551615" y="4513109"/>
                  <a:pt x="1555158" y="4513653"/>
                  <a:pt x="1558703" y="4514198"/>
                </a:cubicBezTo>
                <a:cubicBezTo>
                  <a:pt x="1562247" y="4514744"/>
                  <a:pt x="1564155" y="4512018"/>
                  <a:pt x="1564429" y="4506019"/>
                </a:cubicBezTo>
                <a:lnTo>
                  <a:pt x="1577516" y="4476573"/>
                </a:lnTo>
                <a:cubicBezTo>
                  <a:pt x="1582424" y="4474595"/>
                  <a:pt x="1591423" y="4471188"/>
                  <a:pt x="1604508" y="4466347"/>
                </a:cubicBezTo>
                <a:cubicBezTo>
                  <a:pt x="1617595" y="4461508"/>
                  <a:pt x="1624959" y="4457283"/>
                  <a:pt x="1626595" y="4453669"/>
                </a:cubicBezTo>
                <a:lnTo>
                  <a:pt x="1623321" y="4453669"/>
                </a:lnTo>
                <a:lnTo>
                  <a:pt x="1603691" y="4450399"/>
                </a:lnTo>
                <a:cubicBezTo>
                  <a:pt x="1598307" y="4450125"/>
                  <a:pt x="1592716" y="4450670"/>
                  <a:pt x="1586923" y="4452034"/>
                </a:cubicBezTo>
                <a:cubicBezTo>
                  <a:pt x="1581129" y="4453396"/>
                  <a:pt x="1577993" y="4457213"/>
                  <a:pt x="1577516" y="4463486"/>
                </a:cubicBezTo>
                <a:cubicBezTo>
                  <a:pt x="1559113" y="4476367"/>
                  <a:pt x="1540299" y="4489864"/>
                  <a:pt x="1521076" y="4503973"/>
                </a:cubicBezTo>
                <a:cubicBezTo>
                  <a:pt x="1501855" y="4518085"/>
                  <a:pt x="1484679" y="4534035"/>
                  <a:pt x="1469546" y="4551824"/>
                </a:cubicBezTo>
                <a:lnTo>
                  <a:pt x="1404110" y="4564912"/>
                </a:lnTo>
                <a:cubicBezTo>
                  <a:pt x="1400904" y="4576568"/>
                  <a:pt x="1385227" y="4585974"/>
                  <a:pt x="1357076" y="4593132"/>
                </a:cubicBezTo>
                <a:cubicBezTo>
                  <a:pt x="1328926" y="4600289"/>
                  <a:pt x="1307523" y="4603970"/>
                  <a:pt x="1292867" y="4604174"/>
                </a:cubicBezTo>
                <a:cubicBezTo>
                  <a:pt x="1290889" y="4604310"/>
                  <a:pt x="1288299" y="4604037"/>
                  <a:pt x="1285096" y="4603356"/>
                </a:cubicBezTo>
                <a:cubicBezTo>
                  <a:pt x="1281893" y="4602675"/>
                  <a:pt x="1280121" y="4600766"/>
                  <a:pt x="1279780" y="4597630"/>
                </a:cubicBezTo>
                <a:cubicBezTo>
                  <a:pt x="1281619" y="4592041"/>
                  <a:pt x="1290208" y="4585226"/>
                  <a:pt x="1305545" y="4577181"/>
                </a:cubicBezTo>
                <a:cubicBezTo>
                  <a:pt x="1320881" y="4569139"/>
                  <a:pt x="1331923" y="4563957"/>
                  <a:pt x="1338673" y="4561641"/>
                </a:cubicBezTo>
                <a:lnTo>
                  <a:pt x="1378111" y="4507033"/>
                </a:lnTo>
                <a:lnTo>
                  <a:pt x="1352066" y="4507033"/>
                </a:lnTo>
                <a:lnTo>
                  <a:pt x="1378241" y="4477588"/>
                </a:lnTo>
                <a:cubicBezTo>
                  <a:pt x="1378104" y="4475747"/>
                  <a:pt x="1378375" y="4473701"/>
                  <a:pt x="1379059" y="4471452"/>
                </a:cubicBezTo>
                <a:cubicBezTo>
                  <a:pt x="1379740" y="4469203"/>
                  <a:pt x="1381648" y="4467975"/>
                  <a:pt x="1384785" y="4467771"/>
                </a:cubicBezTo>
                <a:cubicBezTo>
                  <a:pt x="1388329" y="4468318"/>
                  <a:pt x="1391873" y="4468862"/>
                  <a:pt x="1395417" y="4469407"/>
                </a:cubicBezTo>
                <a:cubicBezTo>
                  <a:pt x="1398960" y="4469953"/>
                  <a:pt x="1400869" y="4467227"/>
                  <a:pt x="1401143" y="4461228"/>
                </a:cubicBezTo>
                <a:lnTo>
                  <a:pt x="1405534" y="4451348"/>
                </a:lnTo>
                <a:lnTo>
                  <a:pt x="1399941" y="4451950"/>
                </a:lnTo>
                <a:cubicBezTo>
                  <a:pt x="1397963" y="4452086"/>
                  <a:pt x="1395373" y="4451813"/>
                  <a:pt x="1392170" y="4451132"/>
                </a:cubicBezTo>
                <a:cubicBezTo>
                  <a:pt x="1388966" y="4450451"/>
                  <a:pt x="1387194" y="4448542"/>
                  <a:pt x="1386854" y="4445406"/>
                </a:cubicBezTo>
                <a:cubicBezTo>
                  <a:pt x="1388693" y="4439817"/>
                  <a:pt x="1397282" y="4433002"/>
                  <a:pt x="1412618" y="4424957"/>
                </a:cubicBezTo>
                <a:cubicBezTo>
                  <a:pt x="1427955" y="4416915"/>
                  <a:pt x="1438997" y="4411733"/>
                  <a:pt x="1445747" y="4409417"/>
                </a:cubicBezTo>
                <a:lnTo>
                  <a:pt x="1447629" y="4406811"/>
                </a:lnTo>
                <a:lnTo>
                  <a:pt x="1440405" y="4405608"/>
                </a:lnTo>
                <a:cubicBezTo>
                  <a:pt x="1435021" y="4405334"/>
                  <a:pt x="1429430" y="4405879"/>
                  <a:pt x="1423637" y="4407243"/>
                </a:cubicBezTo>
                <a:cubicBezTo>
                  <a:pt x="1417844" y="4408605"/>
                  <a:pt x="1414707" y="4412422"/>
                  <a:pt x="1414230" y="4418695"/>
                </a:cubicBezTo>
                <a:cubicBezTo>
                  <a:pt x="1395827" y="4431576"/>
                  <a:pt x="1377014" y="4445073"/>
                  <a:pt x="1357790" y="4459182"/>
                </a:cubicBezTo>
                <a:cubicBezTo>
                  <a:pt x="1338569" y="4473294"/>
                  <a:pt x="1321393" y="4489244"/>
                  <a:pt x="1306261" y="4507033"/>
                </a:cubicBezTo>
                <a:lnTo>
                  <a:pt x="1240824" y="4520121"/>
                </a:lnTo>
                <a:cubicBezTo>
                  <a:pt x="1237618" y="4531777"/>
                  <a:pt x="1221941" y="4541183"/>
                  <a:pt x="1193790" y="4548341"/>
                </a:cubicBezTo>
                <a:cubicBezTo>
                  <a:pt x="1179715" y="4551920"/>
                  <a:pt x="1167327" y="4554629"/>
                  <a:pt x="1156625" y="4556470"/>
                </a:cubicBezTo>
                <a:lnTo>
                  <a:pt x="1141846" y="4558062"/>
                </a:lnTo>
                <a:lnTo>
                  <a:pt x="1135819" y="4564912"/>
                </a:lnTo>
                <a:cubicBezTo>
                  <a:pt x="1126002" y="4565185"/>
                  <a:pt x="1117006" y="4567911"/>
                  <a:pt x="1108827" y="4573091"/>
                </a:cubicBezTo>
                <a:cubicBezTo>
                  <a:pt x="1100645" y="4578272"/>
                  <a:pt x="1093284" y="4584269"/>
                  <a:pt x="1086740" y="4591086"/>
                </a:cubicBezTo>
                <a:cubicBezTo>
                  <a:pt x="1078902" y="4590542"/>
                  <a:pt x="1072495" y="4588360"/>
                  <a:pt x="1067519" y="4584543"/>
                </a:cubicBezTo>
                <a:cubicBezTo>
                  <a:pt x="1062544" y="4580725"/>
                  <a:pt x="1056954" y="4578543"/>
                  <a:pt x="1050751" y="4577999"/>
                </a:cubicBezTo>
                <a:lnTo>
                  <a:pt x="1063839" y="4604174"/>
                </a:lnTo>
                <a:cubicBezTo>
                  <a:pt x="1050478" y="4609082"/>
                  <a:pt x="1036300" y="4612353"/>
                  <a:pt x="1021304" y="4613990"/>
                </a:cubicBezTo>
                <a:cubicBezTo>
                  <a:pt x="1006307" y="4615626"/>
                  <a:pt x="992129" y="4615626"/>
                  <a:pt x="978771" y="4613990"/>
                </a:cubicBezTo>
                <a:lnTo>
                  <a:pt x="968954" y="4627078"/>
                </a:lnTo>
                <a:cubicBezTo>
                  <a:pt x="960639" y="4630485"/>
                  <a:pt x="951915" y="4633485"/>
                  <a:pt x="942780" y="4636074"/>
                </a:cubicBezTo>
                <a:cubicBezTo>
                  <a:pt x="933646" y="4638664"/>
                  <a:pt x="924921" y="4640028"/>
                  <a:pt x="916605" y="4640165"/>
                </a:cubicBezTo>
                <a:cubicBezTo>
                  <a:pt x="913197" y="4640165"/>
                  <a:pt x="910198" y="4639347"/>
                  <a:pt x="907608" y="4637710"/>
                </a:cubicBezTo>
                <a:cubicBezTo>
                  <a:pt x="905018" y="4636074"/>
                  <a:pt x="903654" y="4633621"/>
                  <a:pt x="903517" y="4630348"/>
                </a:cubicBezTo>
                <a:cubicBezTo>
                  <a:pt x="920082" y="4625440"/>
                  <a:pt x="936850" y="4619714"/>
                  <a:pt x="953822" y="4613171"/>
                </a:cubicBezTo>
                <a:cubicBezTo>
                  <a:pt x="970796" y="4606629"/>
                  <a:pt x="986746" y="4599265"/>
                  <a:pt x="1001673" y="4591086"/>
                </a:cubicBezTo>
                <a:cubicBezTo>
                  <a:pt x="1002219" y="4581816"/>
                  <a:pt x="1007672" y="4577455"/>
                  <a:pt x="1018033" y="4577999"/>
                </a:cubicBezTo>
                <a:lnTo>
                  <a:pt x="1024577" y="4577999"/>
                </a:lnTo>
                <a:lnTo>
                  <a:pt x="1040934" y="4551824"/>
                </a:lnTo>
                <a:cubicBezTo>
                  <a:pt x="1064587" y="4550326"/>
                  <a:pt x="1083537" y="4541056"/>
                  <a:pt x="1097783" y="4524014"/>
                </a:cubicBezTo>
                <a:cubicBezTo>
                  <a:pt x="1112028" y="4506973"/>
                  <a:pt x="1126889" y="4491159"/>
                  <a:pt x="1142363" y="4476573"/>
                </a:cubicBezTo>
                <a:cubicBezTo>
                  <a:pt x="1150746" y="4476231"/>
                  <a:pt x="1159335" y="4473641"/>
                  <a:pt x="1168128" y="4468802"/>
                </a:cubicBezTo>
                <a:lnTo>
                  <a:pt x="1175407" y="4464076"/>
                </a:lnTo>
                <a:lnTo>
                  <a:pt x="1168865" y="4462291"/>
                </a:lnTo>
                <a:cubicBezTo>
                  <a:pt x="1166276" y="4460655"/>
                  <a:pt x="1164911" y="4458202"/>
                  <a:pt x="1164774" y="4454929"/>
                </a:cubicBezTo>
                <a:cubicBezTo>
                  <a:pt x="1181339" y="4450021"/>
                  <a:pt x="1198107" y="4444295"/>
                  <a:pt x="1215079" y="4437752"/>
                </a:cubicBezTo>
                <a:lnTo>
                  <a:pt x="1215208" y="4437692"/>
                </a:lnTo>
                <a:lnTo>
                  <a:pt x="1218432" y="4432403"/>
                </a:lnTo>
                <a:lnTo>
                  <a:pt x="1234151" y="4415337"/>
                </a:lnTo>
                <a:lnTo>
                  <a:pt x="1215901" y="4420867"/>
                </a:lnTo>
                <a:cubicBezTo>
                  <a:pt x="1207719" y="4426048"/>
                  <a:pt x="1200358" y="4432045"/>
                  <a:pt x="1193814" y="4438862"/>
                </a:cubicBezTo>
                <a:cubicBezTo>
                  <a:pt x="1185976" y="4438318"/>
                  <a:pt x="1179569" y="4436136"/>
                  <a:pt x="1174593" y="4432319"/>
                </a:cubicBezTo>
                <a:cubicBezTo>
                  <a:pt x="1169618" y="4428501"/>
                  <a:pt x="1164029" y="4426319"/>
                  <a:pt x="1157825" y="4425775"/>
                </a:cubicBezTo>
                <a:lnTo>
                  <a:pt x="1170913" y="4451950"/>
                </a:lnTo>
                <a:cubicBezTo>
                  <a:pt x="1157552" y="4456858"/>
                  <a:pt x="1143374" y="4460129"/>
                  <a:pt x="1128378" y="4461766"/>
                </a:cubicBezTo>
                <a:cubicBezTo>
                  <a:pt x="1113382" y="4463402"/>
                  <a:pt x="1099203" y="4463402"/>
                  <a:pt x="1085845" y="4461766"/>
                </a:cubicBezTo>
                <a:lnTo>
                  <a:pt x="1076028" y="4474854"/>
                </a:lnTo>
                <a:cubicBezTo>
                  <a:pt x="1067712" y="4478261"/>
                  <a:pt x="1058989" y="4481261"/>
                  <a:pt x="1049853" y="4483850"/>
                </a:cubicBezTo>
                <a:lnTo>
                  <a:pt x="1024759" y="4487772"/>
                </a:lnTo>
                <a:lnTo>
                  <a:pt x="1018339" y="4493946"/>
                </a:lnTo>
                <a:cubicBezTo>
                  <a:pt x="1013294" y="4493879"/>
                  <a:pt x="1008659" y="4494833"/>
                  <a:pt x="1004432" y="4496809"/>
                </a:cubicBezTo>
                <a:cubicBezTo>
                  <a:pt x="1000206" y="4498787"/>
                  <a:pt x="997207" y="4502195"/>
                  <a:pt x="995435" y="4507033"/>
                </a:cubicBezTo>
                <a:cubicBezTo>
                  <a:pt x="990392" y="4506966"/>
                  <a:pt x="985755" y="4507921"/>
                  <a:pt x="981530" y="4509896"/>
                </a:cubicBezTo>
                <a:cubicBezTo>
                  <a:pt x="977303" y="4511872"/>
                  <a:pt x="974305" y="4515282"/>
                  <a:pt x="972533" y="4520121"/>
                </a:cubicBezTo>
                <a:cubicBezTo>
                  <a:pt x="962716" y="4520394"/>
                  <a:pt x="953720" y="4523120"/>
                  <a:pt x="945541" y="4528300"/>
                </a:cubicBezTo>
                <a:cubicBezTo>
                  <a:pt x="937359" y="4533481"/>
                  <a:pt x="929998" y="4539478"/>
                  <a:pt x="923455" y="4546295"/>
                </a:cubicBezTo>
                <a:cubicBezTo>
                  <a:pt x="915616" y="4545751"/>
                  <a:pt x="909209" y="4543569"/>
                  <a:pt x="904234" y="4539752"/>
                </a:cubicBezTo>
                <a:cubicBezTo>
                  <a:pt x="899258" y="4535934"/>
                  <a:pt x="893669" y="4533752"/>
                  <a:pt x="887465" y="4533208"/>
                </a:cubicBezTo>
                <a:lnTo>
                  <a:pt x="900553" y="4559383"/>
                </a:lnTo>
                <a:cubicBezTo>
                  <a:pt x="887192" y="4564291"/>
                  <a:pt x="873014" y="4567562"/>
                  <a:pt x="858018" y="4569199"/>
                </a:cubicBezTo>
                <a:cubicBezTo>
                  <a:pt x="843022" y="4570835"/>
                  <a:pt x="828844" y="4570835"/>
                  <a:pt x="815485" y="4569199"/>
                </a:cubicBezTo>
                <a:lnTo>
                  <a:pt x="805669" y="4582287"/>
                </a:lnTo>
                <a:cubicBezTo>
                  <a:pt x="797353" y="4585694"/>
                  <a:pt x="788629" y="4588694"/>
                  <a:pt x="779494" y="4591283"/>
                </a:cubicBezTo>
                <a:cubicBezTo>
                  <a:pt x="770360" y="4593873"/>
                  <a:pt x="761635" y="4595237"/>
                  <a:pt x="753319" y="4595374"/>
                </a:cubicBezTo>
                <a:cubicBezTo>
                  <a:pt x="749912" y="4595374"/>
                  <a:pt x="746912" y="4594556"/>
                  <a:pt x="744322" y="4592919"/>
                </a:cubicBezTo>
                <a:cubicBezTo>
                  <a:pt x="741733" y="4591283"/>
                  <a:pt x="740368" y="4588830"/>
                  <a:pt x="740232" y="4585557"/>
                </a:cubicBezTo>
                <a:cubicBezTo>
                  <a:pt x="756796" y="4580649"/>
                  <a:pt x="773564" y="4574923"/>
                  <a:pt x="790536" y="4568380"/>
                </a:cubicBezTo>
                <a:cubicBezTo>
                  <a:pt x="807510" y="4561838"/>
                  <a:pt x="823460" y="4554474"/>
                  <a:pt x="838387" y="4546295"/>
                </a:cubicBezTo>
                <a:cubicBezTo>
                  <a:pt x="838933" y="4537025"/>
                  <a:pt x="844386" y="4532664"/>
                  <a:pt x="854747" y="4533208"/>
                </a:cubicBezTo>
                <a:lnTo>
                  <a:pt x="861291" y="4533208"/>
                </a:lnTo>
                <a:lnTo>
                  <a:pt x="877649" y="4507033"/>
                </a:lnTo>
                <a:cubicBezTo>
                  <a:pt x="901301" y="4505535"/>
                  <a:pt x="920251" y="4496265"/>
                  <a:pt x="934496" y="4479223"/>
                </a:cubicBezTo>
                <a:cubicBezTo>
                  <a:pt x="948742" y="4462182"/>
                  <a:pt x="963603" y="4446368"/>
                  <a:pt x="979077" y="4431782"/>
                </a:cubicBezTo>
                <a:cubicBezTo>
                  <a:pt x="987460" y="4431440"/>
                  <a:pt x="996049" y="4428850"/>
                  <a:pt x="1004842" y="4424011"/>
                </a:cubicBezTo>
                <a:cubicBezTo>
                  <a:pt x="1013634" y="4419172"/>
                  <a:pt x="1021406" y="4414127"/>
                  <a:pt x="1028153" y="4408878"/>
                </a:cubicBezTo>
                <a:lnTo>
                  <a:pt x="1029824" y="4410746"/>
                </a:lnTo>
                <a:lnTo>
                  <a:pt x="1044288" y="4401762"/>
                </a:lnTo>
                <a:lnTo>
                  <a:pt x="1047414" y="4400296"/>
                </a:lnTo>
                <a:lnTo>
                  <a:pt x="1055146" y="4387612"/>
                </a:lnTo>
                <a:cubicBezTo>
                  <a:pt x="1065917" y="4374798"/>
                  <a:pt x="1075457" y="4364437"/>
                  <a:pt x="1083776" y="4356529"/>
                </a:cubicBezTo>
                <a:lnTo>
                  <a:pt x="1103407" y="4333627"/>
                </a:lnTo>
                <a:cubicBezTo>
                  <a:pt x="1113425" y="4332263"/>
                  <a:pt x="1122832" y="4325175"/>
                  <a:pt x="1131624" y="4312359"/>
                </a:cubicBezTo>
                <a:lnTo>
                  <a:pt x="1149586" y="4285594"/>
                </a:lnTo>
                <a:lnTo>
                  <a:pt x="1134258" y="4290239"/>
                </a:lnTo>
                <a:cubicBezTo>
                  <a:pt x="1126076" y="4295420"/>
                  <a:pt x="1118715" y="4301417"/>
                  <a:pt x="1112171" y="4308234"/>
                </a:cubicBezTo>
                <a:cubicBezTo>
                  <a:pt x="1104333" y="4307690"/>
                  <a:pt x="1097926" y="4305508"/>
                  <a:pt x="1092950" y="4301691"/>
                </a:cubicBezTo>
                <a:cubicBezTo>
                  <a:pt x="1087975" y="4297873"/>
                  <a:pt x="1082386" y="4295691"/>
                  <a:pt x="1076182" y="4295147"/>
                </a:cubicBezTo>
                <a:lnTo>
                  <a:pt x="1089270" y="4321322"/>
                </a:lnTo>
                <a:cubicBezTo>
                  <a:pt x="1075909" y="4326230"/>
                  <a:pt x="1061730" y="4329501"/>
                  <a:pt x="1046735" y="4331138"/>
                </a:cubicBezTo>
                <a:cubicBezTo>
                  <a:pt x="1031739" y="4332774"/>
                  <a:pt x="1017560" y="4332774"/>
                  <a:pt x="1004202" y="4331138"/>
                </a:cubicBezTo>
                <a:lnTo>
                  <a:pt x="994385" y="4344226"/>
                </a:lnTo>
                <a:cubicBezTo>
                  <a:pt x="986069" y="4347633"/>
                  <a:pt x="977346" y="4350633"/>
                  <a:pt x="968210" y="4353222"/>
                </a:cubicBezTo>
                <a:cubicBezTo>
                  <a:pt x="959077" y="4355812"/>
                  <a:pt x="950351" y="4357176"/>
                  <a:pt x="942036" y="4357313"/>
                </a:cubicBezTo>
                <a:cubicBezTo>
                  <a:pt x="938628" y="4357313"/>
                  <a:pt x="935629" y="4356495"/>
                  <a:pt x="933039" y="4354858"/>
                </a:cubicBezTo>
                <a:lnTo>
                  <a:pt x="931960" y="4352917"/>
                </a:lnTo>
                <a:lnTo>
                  <a:pt x="931000" y="4353094"/>
                </a:lnTo>
                <a:cubicBezTo>
                  <a:pt x="925821" y="4355070"/>
                  <a:pt x="922276" y="4358479"/>
                  <a:pt x="920368" y="4363318"/>
                </a:cubicBezTo>
                <a:cubicBezTo>
                  <a:pt x="915323" y="4363251"/>
                  <a:pt x="910688" y="4364205"/>
                  <a:pt x="906461" y="4366181"/>
                </a:cubicBezTo>
                <a:cubicBezTo>
                  <a:pt x="902235" y="4368159"/>
                  <a:pt x="899236" y="4371567"/>
                  <a:pt x="897464" y="4376405"/>
                </a:cubicBezTo>
                <a:cubicBezTo>
                  <a:pt x="892421" y="4376338"/>
                  <a:pt x="887784" y="4377293"/>
                  <a:pt x="883559" y="4379268"/>
                </a:cubicBezTo>
                <a:cubicBezTo>
                  <a:pt x="879332" y="4381244"/>
                  <a:pt x="876334" y="4384654"/>
                  <a:pt x="874562" y="4389493"/>
                </a:cubicBezTo>
                <a:cubicBezTo>
                  <a:pt x="864746" y="4389766"/>
                  <a:pt x="855749" y="4392492"/>
                  <a:pt x="847570" y="4397672"/>
                </a:cubicBezTo>
                <a:cubicBezTo>
                  <a:pt x="839389" y="4402853"/>
                  <a:pt x="832027" y="4408850"/>
                  <a:pt x="825484" y="4415667"/>
                </a:cubicBezTo>
                <a:cubicBezTo>
                  <a:pt x="817645" y="4415123"/>
                  <a:pt x="811238" y="4412941"/>
                  <a:pt x="806263" y="4409124"/>
                </a:cubicBezTo>
                <a:cubicBezTo>
                  <a:pt x="801287" y="4405306"/>
                  <a:pt x="795698" y="4403124"/>
                  <a:pt x="789494" y="4402580"/>
                </a:cubicBezTo>
                <a:lnTo>
                  <a:pt x="802582" y="4428755"/>
                </a:lnTo>
                <a:cubicBezTo>
                  <a:pt x="789221" y="4433663"/>
                  <a:pt x="775043" y="4436934"/>
                  <a:pt x="760047" y="4438571"/>
                </a:cubicBezTo>
                <a:cubicBezTo>
                  <a:pt x="745051" y="4440207"/>
                  <a:pt x="730873" y="4440207"/>
                  <a:pt x="717514" y="4438571"/>
                </a:cubicBezTo>
                <a:lnTo>
                  <a:pt x="707698" y="4451659"/>
                </a:lnTo>
                <a:cubicBezTo>
                  <a:pt x="699382" y="4455066"/>
                  <a:pt x="690658" y="4458066"/>
                  <a:pt x="681523" y="4460655"/>
                </a:cubicBezTo>
                <a:cubicBezTo>
                  <a:pt x="672389" y="4463245"/>
                  <a:pt x="663664" y="4464609"/>
                  <a:pt x="655348" y="4464746"/>
                </a:cubicBezTo>
                <a:cubicBezTo>
                  <a:pt x="651941" y="4464746"/>
                  <a:pt x="648941" y="4463928"/>
                  <a:pt x="646352" y="4462291"/>
                </a:cubicBezTo>
                <a:cubicBezTo>
                  <a:pt x="643762" y="4460655"/>
                  <a:pt x="642397" y="4458202"/>
                  <a:pt x="642261" y="4454929"/>
                </a:cubicBezTo>
                <a:cubicBezTo>
                  <a:pt x="658825" y="4450021"/>
                  <a:pt x="675593" y="4444295"/>
                  <a:pt x="692565" y="4437752"/>
                </a:cubicBezTo>
                <a:cubicBezTo>
                  <a:pt x="709539" y="4431210"/>
                  <a:pt x="725489" y="4423846"/>
                  <a:pt x="740416" y="4415667"/>
                </a:cubicBezTo>
                <a:cubicBezTo>
                  <a:pt x="740963" y="4406397"/>
                  <a:pt x="746415" y="4402036"/>
                  <a:pt x="756776" y="4402580"/>
                </a:cubicBezTo>
                <a:lnTo>
                  <a:pt x="763320" y="4402580"/>
                </a:lnTo>
                <a:lnTo>
                  <a:pt x="779678" y="4376405"/>
                </a:lnTo>
                <a:cubicBezTo>
                  <a:pt x="803330" y="4374907"/>
                  <a:pt x="822280" y="4365637"/>
                  <a:pt x="836526" y="4348595"/>
                </a:cubicBezTo>
                <a:cubicBezTo>
                  <a:pt x="850771" y="4331554"/>
                  <a:pt x="865633" y="4315740"/>
                  <a:pt x="881106" y="4301154"/>
                </a:cubicBezTo>
                <a:cubicBezTo>
                  <a:pt x="889489" y="4300812"/>
                  <a:pt x="898078" y="4298222"/>
                  <a:pt x="906871" y="4293383"/>
                </a:cubicBezTo>
                <a:cubicBezTo>
                  <a:pt x="915663" y="4288544"/>
                  <a:pt x="923435" y="4283499"/>
                  <a:pt x="930182" y="4278250"/>
                </a:cubicBezTo>
                <a:cubicBezTo>
                  <a:pt x="931888" y="4280226"/>
                  <a:pt x="934203" y="4282818"/>
                  <a:pt x="937136" y="4286022"/>
                </a:cubicBezTo>
                <a:cubicBezTo>
                  <a:pt x="940066" y="4289225"/>
                  <a:pt x="943202" y="4290997"/>
                  <a:pt x="946543" y="4291338"/>
                </a:cubicBezTo>
                <a:cubicBezTo>
                  <a:pt x="949676" y="4290997"/>
                  <a:pt x="951585" y="4289225"/>
                  <a:pt x="952267" y="4286022"/>
                </a:cubicBezTo>
                <a:cubicBezTo>
                  <a:pt x="952950" y="4282818"/>
                  <a:pt x="953223" y="4280226"/>
                  <a:pt x="953086" y="4278250"/>
                </a:cubicBezTo>
                <a:cubicBezTo>
                  <a:pt x="945042" y="4276888"/>
                  <a:pt x="946406" y="4269798"/>
                  <a:pt x="957175" y="4256984"/>
                </a:cubicBezTo>
                <a:cubicBezTo>
                  <a:pt x="967945" y="4244170"/>
                  <a:pt x="977487" y="4233809"/>
                  <a:pt x="985805" y="4225901"/>
                </a:cubicBezTo>
                <a:lnTo>
                  <a:pt x="1005436" y="4202999"/>
                </a:lnTo>
                <a:cubicBezTo>
                  <a:pt x="1015454" y="4201635"/>
                  <a:pt x="1024861" y="4194547"/>
                  <a:pt x="1033653" y="4181731"/>
                </a:cubicBezTo>
                <a:cubicBezTo>
                  <a:pt x="1042449" y="4168917"/>
                  <a:pt x="1049400" y="4158556"/>
                  <a:pt x="1054512" y="4150650"/>
                </a:cubicBezTo>
                <a:lnTo>
                  <a:pt x="1067599" y="4140833"/>
                </a:lnTo>
                <a:lnTo>
                  <a:pt x="1074143" y="4124475"/>
                </a:lnTo>
                <a:lnTo>
                  <a:pt x="1123222" y="4075396"/>
                </a:lnTo>
                <a:lnTo>
                  <a:pt x="1155940" y="4062309"/>
                </a:lnTo>
                <a:cubicBezTo>
                  <a:pt x="1156825" y="4049699"/>
                  <a:pt x="1161597" y="4038930"/>
                  <a:pt x="1170253" y="4030001"/>
                </a:cubicBezTo>
                <a:cubicBezTo>
                  <a:pt x="1178909" y="4021071"/>
                  <a:pt x="1186136" y="4011118"/>
                  <a:pt x="1191929" y="4000145"/>
                </a:cubicBezTo>
                <a:lnTo>
                  <a:pt x="1221377" y="3990329"/>
                </a:lnTo>
                <a:cubicBezTo>
                  <a:pt x="1219876" y="3975469"/>
                  <a:pt x="1224511" y="3967564"/>
                  <a:pt x="1235282" y="3966607"/>
                </a:cubicBezTo>
                <a:cubicBezTo>
                  <a:pt x="1246051" y="3965655"/>
                  <a:pt x="1252323" y="3962655"/>
                  <a:pt x="1254095" y="3957610"/>
                </a:cubicBezTo>
                <a:cubicBezTo>
                  <a:pt x="1253686" y="3952498"/>
                  <a:pt x="1253686" y="3948000"/>
                  <a:pt x="1254095" y="3944115"/>
                </a:cubicBezTo>
                <a:cubicBezTo>
                  <a:pt x="1254503" y="3940228"/>
                  <a:pt x="1257776" y="3938183"/>
                  <a:pt x="1263910" y="3937979"/>
                </a:cubicBezTo>
                <a:lnTo>
                  <a:pt x="1290084" y="3911805"/>
                </a:lnTo>
                <a:lnTo>
                  <a:pt x="1316259" y="3901990"/>
                </a:lnTo>
                <a:cubicBezTo>
                  <a:pt x="1320487" y="3889788"/>
                  <a:pt x="1325121" y="3878201"/>
                  <a:pt x="1330166" y="3867227"/>
                </a:cubicBezTo>
                <a:cubicBezTo>
                  <a:pt x="1335209" y="3856252"/>
                  <a:pt x="1344752" y="3850389"/>
                  <a:pt x="1358794" y="3849641"/>
                </a:cubicBezTo>
                <a:lnTo>
                  <a:pt x="1378425" y="3820193"/>
                </a:lnTo>
                <a:lnTo>
                  <a:pt x="1382619" y="3813986"/>
                </a:lnTo>
                <a:lnTo>
                  <a:pt x="1364602" y="3826341"/>
                </a:lnTo>
                <a:cubicBezTo>
                  <a:pt x="1364602" y="3839428"/>
                  <a:pt x="1358059" y="3845972"/>
                  <a:pt x="1344971" y="3845972"/>
                </a:cubicBezTo>
                <a:lnTo>
                  <a:pt x="1338427" y="3845972"/>
                </a:lnTo>
                <a:lnTo>
                  <a:pt x="1312253" y="3875417"/>
                </a:lnTo>
                <a:lnTo>
                  <a:pt x="1289349" y="3885234"/>
                </a:lnTo>
                <a:cubicBezTo>
                  <a:pt x="1289689" y="3891914"/>
                  <a:pt x="1289009" y="3897367"/>
                  <a:pt x="1287306" y="3901592"/>
                </a:cubicBezTo>
                <a:cubicBezTo>
                  <a:pt x="1285601" y="3905819"/>
                  <a:pt x="1280829" y="3907999"/>
                  <a:pt x="1272990" y="3908135"/>
                </a:cubicBezTo>
                <a:lnTo>
                  <a:pt x="1253360" y="3908135"/>
                </a:lnTo>
                <a:lnTo>
                  <a:pt x="1214098" y="3924496"/>
                </a:lnTo>
                <a:lnTo>
                  <a:pt x="1201010" y="3957214"/>
                </a:lnTo>
                <a:cubicBezTo>
                  <a:pt x="1185127" y="3962120"/>
                  <a:pt x="1166997" y="3971119"/>
                  <a:pt x="1146616" y="3984206"/>
                </a:cubicBezTo>
                <a:cubicBezTo>
                  <a:pt x="1126234" y="3997294"/>
                  <a:pt x="1110557" y="4004655"/>
                  <a:pt x="1099582" y="4006290"/>
                </a:cubicBezTo>
                <a:lnTo>
                  <a:pt x="1063593" y="4006290"/>
                </a:lnTo>
                <a:lnTo>
                  <a:pt x="1089768" y="3976845"/>
                </a:lnTo>
                <a:cubicBezTo>
                  <a:pt x="1089632" y="3975004"/>
                  <a:pt x="1089903" y="3972958"/>
                  <a:pt x="1090586" y="3970709"/>
                </a:cubicBezTo>
                <a:cubicBezTo>
                  <a:pt x="1091267" y="3968460"/>
                  <a:pt x="1093176" y="3967232"/>
                  <a:pt x="1096311" y="3967028"/>
                </a:cubicBezTo>
                <a:cubicBezTo>
                  <a:pt x="1099856" y="3967575"/>
                  <a:pt x="1103400" y="3968119"/>
                  <a:pt x="1106944" y="3968664"/>
                </a:cubicBezTo>
                <a:cubicBezTo>
                  <a:pt x="1110488" y="3969210"/>
                  <a:pt x="1112396" y="3966484"/>
                  <a:pt x="1112670" y="3960485"/>
                </a:cubicBezTo>
                <a:lnTo>
                  <a:pt x="1125757" y="3931039"/>
                </a:lnTo>
                <a:cubicBezTo>
                  <a:pt x="1130666" y="3929061"/>
                  <a:pt x="1139664" y="3925654"/>
                  <a:pt x="1152749" y="3920813"/>
                </a:cubicBezTo>
                <a:cubicBezTo>
                  <a:pt x="1165836" y="3915974"/>
                  <a:pt x="1173201" y="3911749"/>
                  <a:pt x="1174836" y="3908135"/>
                </a:cubicBezTo>
                <a:lnTo>
                  <a:pt x="1171563" y="3908135"/>
                </a:lnTo>
                <a:lnTo>
                  <a:pt x="1151932" y="3904865"/>
                </a:lnTo>
                <a:cubicBezTo>
                  <a:pt x="1146548" y="3904591"/>
                  <a:pt x="1140957" y="3905136"/>
                  <a:pt x="1135164" y="3906500"/>
                </a:cubicBezTo>
                <a:cubicBezTo>
                  <a:pt x="1129371" y="3907862"/>
                  <a:pt x="1126234" y="3911679"/>
                  <a:pt x="1125757" y="3917952"/>
                </a:cubicBezTo>
                <a:cubicBezTo>
                  <a:pt x="1107354" y="3930833"/>
                  <a:pt x="1088540" y="3944330"/>
                  <a:pt x="1069317" y="3958439"/>
                </a:cubicBezTo>
                <a:cubicBezTo>
                  <a:pt x="1050096" y="3972551"/>
                  <a:pt x="1032921" y="3988501"/>
                  <a:pt x="1017787" y="4006290"/>
                </a:cubicBezTo>
                <a:lnTo>
                  <a:pt x="952351" y="4019378"/>
                </a:lnTo>
                <a:cubicBezTo>
                  <a:pt x="949145" y="4031034"/>
                  <a:pt x="933468" y="4040440"/>
                  <a:pt x="905317" y="4047598"/>
                </a:cubicBezTo>
                <a:cubicBezTo>
                  <a:pt x="877167" y="4054755"/>
                  <a:pt x="855764" y="4058436"/>
                  <a:pt x="841109" y="4058640"/>
                </a:cubicBezTo>
                <a:cubicBezTo>
                  <a:pt x="839130" y="4058776"/>
                  <a:pt x="836541" y="4058503"/>
                  <a:pt x="833337" y="4057822"/>
                </a:cubicBezTo>
                <a:cubicBezTo>
                  <a:pt x="830134" y="4057141"/>
                  <a:pt x="828362" y="4055232"/>
                  <a:pt x="828021" y="4052096"/>
                </a:cubicBezTo>
                <a:cubicBezTo>
                  <a:pt x="829860" y="4046507"/>
                  <a:pt x="838449" y="4039692"/>
                  <a:pt x="853786" y="4031647"/>
                </a:cubicBezTo>
                <a:cubicBezTo>
                  <a:pt x="869123" y="4023605"/>
                  <a:pt x="880164" y="4018423"/>
                  <a:pt x="886914" y="4016107"/>
                </a:cubicBezTo>
                <a:lnTo>
                  <a:pt x="929447" y="3957214"/>
                </a:lnTo>
                <a:cubicBezTo>
                  <a:pt x="937286" y="3956667"/>
                  <a:pt x="943692" y="3954488"/>
                  <a:pt x="948670" y="3950670"/>
                </a:cubicBezTo>
                <a:cubicBezTo>
                  <a:pt x="953645" y="3946853"/>
                  <a:pt x="959235" y="3944671"/>
                  <a:pt x="965438" y="3944127"/>
                </a:cubicBezTo>
                <a:lnTo>
                  <a:pt x="1038568" y="3868558"/>
                </a:lnTo>
                <a:lnTo>
                  <a:pt x="1033994" y="3869473"/>
                </a:lnTo>
                <a:cubicBezTo>
                  <a:pt x="1030788" y="3881129"/>
                  <a:pt x="1015112" y="3890535"/>
                  <a:pt x="986961" y="3897693"/>
                </a:cubicBezTo>
                <a:cubicBezTo>
                  <a:pt x="958810" y="3904850"/>
                  <a:pt x="937407" y="3908531"/>
                  <a:pt x="922752" y="3908735"/>
                </a:cubicBezTo>
                <a:cubicBezTo>
                  <a:pt x="920773" y="3908871"/>
                  <a:pt x="918183" y="3908598"/>
                  <a:pt x="914980" y="3907917"/>
                </a:cubicBezTo>
                <a:cubicBezTo>
                  <a:pt x="911777" y="3907236"/>
                  <a:pt x="910005" y="3905327"/>
                  <a:pt x="909664" y="3902191"/>
                </a:cubicBezTo>
                <a:lnTo>
                  <a:pt x="910423" y="3901288"/>
                </a:lnTo>
                <a:lnTo>
                  <a:pt x="778943" y="3967028"/>
                </a:lnTo>
                <a:cubicBezTo>
                  <a:pt x="775125" y="3966961"/>
                  <a:pt x="770490" y="3967915"/>
                  <a:pt x="765037" y="3969891"/>
                </a:cubicBezTo>
                <a:cubicBezTo>
                  <a:pt x="759585" y="3971867"/>
                  <a:pt x="756585" y="3975277"/>
                  <a:pt x="756041" y="3980116"/>
                </a:cubicBezTo>
                <a:cubicBezTo>
                  <a:pt x="750859" y="3980049"/>
                  <a:pt x="745680" y="3981003"/>
                  <a:pt x="740498" y="3982979"/>
                </a:cubicBezTo>
                <a:cubicBezTo>
                  <a:pt x="735319" y="3984955"/>
                  <a:pt x="731775" y="3988364"/>
                  <a:pt x="729866" y="3993203"/>
                </a:cubicBezTo>
                <a:cubicBezTo>
                  <a:pt x="724821" y="3993136"/>
                  <a:pt x="720186" y="3994090"/>
                  <a:pt x="715959" y="3996066"/>
                </a:cubicBezTo>
                <a:cubicBezTo>
                  <a:pt x="711734" y="3998044"/>
                  <a:pt x="708734" y="4001452"/>
                  <a:pt x="706962" y="4006290"/>
                </a:cubicBezTo>
                <a:cubicBezTo>
                  <a:pt x="701919" y="4006223"/>
                  <a:pt x="697282" y="4007178"/>
                  <a:pt x="693057" y="4009153"/>
                </a:cubicBezTo>
                <a:cubicBezTo>
                  <a:pt x="688830" y="4011129"/>
                  <a:pt x="685832" y="4014539"/>
                  <a:pt x="684060" y="4019378"/>
                </a:cubicBezTo>
                <a:cubicBezTo>
                  <a:pt x="674244" y="4019651"/>
                  <a:pt x="665247" y="4022377"/>
                  <a:pt x="657068" y="4027557"/>
                </a:cubicBezTo>
                <a:cubicBezTo>
                  <a:pt x="648887" y="4032738"/>
                  <a:pt x="641525" y="4038735"/>
                  <a:pt x="634982" y="4045552"/>
                </a:cubicBezTo>
                <a:cubicBezTo>
                  <a:pt x="627143" y="4045008"/>
                  <a:pt x="620736" y="4042826"/>
                  <a:pt x="615761" y="4039009"/>
                </a:cubicBezTo>
                <a:cubicBezTo>
                  <a:pt x="610785" y="4035191"/>
                  <a:pt x="605196" y="4033009"/>
                  <a:pt x="598993" y="4032465"/>
                </a:cubicBezTo>
                <a:lnTo>
                  <a:pt x="612080" y="4058640"/>
                </a:lnTo>
                <a:cubicBezTo>
                  <a:pt x="598719" y="4063548"/>
                  <a:pt x="584541" y="4066819"/>
                  <a:pt x="569545" y="4068456"/>
                </a:cubicBezTo>
                <a:cubicBezTo>
                  <a:pt x="554549" y="4070092"/>
                  <a:pt x="540371" y="4070092"/>
                  <a:pt x="527012" y="4068456"/>
                </a:cubicBezTo>
                <a:lnTo>
                  <a:pt x="517196" y="4081544"/>
                </a:lnTo>
                <a:cubicBezTo>
                  <a:pt x="508880" y="4084951"/>
                  <a:pt x="500157" y="4087951"/>
                  <a:pt x="491021" y="4090540"/>
                </a:cubicBezTo>
                <a:cubicBezTo>
                  <a:pt x="481888" y="4093130"/>
                  <a:pt x="473162" y="4094494"/>
                  <a:pt x="464846" y="4094631"/>
                </a:cubicBezTo>
                <a:cubicBezTo>
                  <a:pt x="461439" y="4094631"/>
                  <a:pt x="458439" y="4093813"/>
                  <a:pt x="455850" y="4092176"/>
                </a:cubicBezTo>
                <a:cubicBezTo>
                  <a:pt x="453260" y="4090540"/>
                  <a:pt x="451895" y="4088087"/>
                  <a:pt x="451759" y="4084814"/>
                </a:cubicBezTo>
                <a:cubicBezTo>
                  <a:pt x="468323" y="4079906"/>
                  <a:pt x="485091" y="4074180"/>
                  <a:pt x="502063" y="4067637"/>
                </a:cubicBezTo>
                <a:cubicBezTo>
                  <a:pt x="519037" y="4061095"/>
                  <a:pt x="534987" y="4053731"/>
                  <a:pt x="549914" y="4045552"/>
                </a:cubicBezTo>
                <a:cubicBezTo>
                  <a:pt x="550461" y="4036282"/>
                  <a:pt x="555913" y="4031921"/>
                  <a:pt x="566274" y="4032465"/>
                </a:cubicBezTo>
                <a:lnTo>
                  <a:pt x="572818" y="4032465"/>
                </a:lnTo>
                <a:lnTo>
                  <a:pt x="589176" y="4006290"/>
                </a:lnTo>
                <a:cubicBezTo>
                  <a:pt x="612828" y="4004792"/>
                  <a:pt x="631778" y="3995522"/>
                  <a:pt x="646024" y="3978480"/>
                </a:cubicBezTo>
                <a:cubicBezTo>
                  <a:pt x="660269" y="3961439"/>
                  <a:pt x="675131" y="3945625"/>
                  <a:pt x="690604" y="3931039"/>
                </a:cubicBezTo>
                <a:cubicBezTo>
                  <a:pt x="698987" y="3930697"/>
                  <a:pt x="707576" y="3928107"/>
                  <a:pt x="716369" y="3923268"/>
                </a:cubicBezTo>
                <a:cubicBezTo>
                  <a:pt x="725162" y="3918429"/>
                  <a:pt x="732933" y="3913384"/>
                  <a:pt x="739680" y="3908135"/>
                </a:cubicBezTo>
                <a:cubicBezTo>
                  <a:pt x="741385" y="3910111"/>
                  <a:pt x="743701" y="3912703"/>
                  <a:pt x="746634" y="3915907"/>
                </a:cubicBezTo>
                <a:lnTo>
                  <a:pt x="749630" y="3917600"/>
                </a:lnTo>
                <a:lnTo>
                  <a:pt x="754199" y="3912165"/>
                </a:lnTo>
                <a:lnTo>
                  <a:pt x="761959" y="3907345"/>
                </a:lnTo>
                <a:lnTo>
                  <a:pt x="757574" y="3901797"/>
                </a:lnTo>
                <a:cubicBezTo>
                  <a:pt x="758255" y="3898252"/>
                  <a:pt x="761288" y="3893276"/>
                  <a:pt x="766673" y="3886869"/>
                </a:cubicBezTo>
                <a:lnTo>
                  <a:pt x="791472" y="3859945"/>
                </a:lnTo>
                <a:lnTo>
                  <a:pt x="786510" y="3861031"/>
                </a:lnTo>
                <a:lnTo>
                  <a:pt x="771731" y="3862623"/>
                </a:lnTo>
                <a:lnTo>
                  <a:pt x="765704" y="3869473"/>
                </a:lnTo>
                <a:cubicBezTo>
                  <a:pt x="755887" y="3869746"/>
                  <a:pt x="746890" y="3872472"/>
                  <a:pt x="738711" y="3877652"/>
                </a:cubicBezTo>
                <a:cubicBezTo>
                  <a:pt x="730530" y="3882833"/>
                  <a:pt x="723169" y="3888830"/>
                  <a:pt x="716625" y="3895647"/>
                </a:cubicBezTo>
                <a:cubicBezTo>
                  <a:pt x="708786" y="3895103"/>
                  <a:pt x="702380" y="3892921"/>
                  <a:pt x="697404" y="3889104"/>
                </a:cubicBezTo>
                <a:cubicBezTo>
                  <a:pt x="692428" y="3885286"/>
                  <a:pt x="686839" y="3883104"/>
                  <a:pt x="680636" y="3882560"/>
                </a:cubicBezTo>
                <a:lnTo>
                  <a:pt x="693723" y="3908735"/>
                </a:lnTo>
                <a:cubicBezTo>
                  <a:pt x="680363" y="3913643"/>
                  <a:pt x="666184" y="3916914"/>
                  <a:pt x="651188" y="3918551"/>
                </a:cubicBezTo>
                <a:cubicBezTo>
                  <a:pt x="636192" y="3920187"/>
                  <a:pt x="622014" y="3920187"/>
                  <a:pt x="608656" y="3918551"/>
                </a:cubicBezTo>
                <a:lnTo>
                  <a:pt x="598839" y="3931639"/>
                </a:lnTo>
                <a:cubicBezTo>
                  <a:pt x="590523" y="3935046"/>
                  <a:pt x="581800" y="3938046"/>
                  <a:pt x="572664" y="3940635"/>
                </a:cubicBezTo>
                <a:cubicBezTo>
                  <a:pt x="563531" y="3943225"/>
                  <a:pt x="554805" y="3944589"/>
                  <a:pt x="546490" y="3944726"/>
                </a:cubicBezTo>
                <a:cubicBezTo>
                  <a:pt x="543082" y="3944726"/>
                  <a:pt x="540083" y="3943908"/>
                  <a:pt x="537493" y="3942271"/>
                </a:cubicBezTo>
                <a:cubicBezTo>
                  <a:pt x="534903" y="3940635"/>
                  <a:pt x="533539" y="3938182"/>
                  <a:pt x="533402" y="3934909"/>
                </a:cubicBezTo>
                <a:cubicBezTo>
                  <a:pt x="549966" y="3930001"/>
                  <a:pt x="566734" y="3924275"/>
                  <a:pt x="583706" y="3917732"/>
                </a:cubicBezTo>
                <a:cubicBezTo>
                  <a:pt x="600680" y="3911190"/>
                  <a:pt x="616631" y="3903826"/>
                  <a:pt x="631557" y="3895647"/>
                </a:cubicBezTo>
                <a:cubicBezTo>
                  <a:pt x="632104" y="3886377"/>
                  <a:pt x="637556" y="3882016"/>
                  <a:pt x="647918" y="3882560"/>
                </a:cubicBezTo>
                <a:lnTo>
                  <a:pt x="654461" y="3882560"/>
                </a:lnTo>
                <a:lnTo>
                  <a:pt x="670819" y="3856385"/>
                </a:lnTo>
                <a:cubicBezTo>
                  <a:pt x="694471" y="3854887"/>
                  <a:pt x="713422" y="3845617"/>
                  <a:pt x="727667" y="3828575"/>
                </a:cubicBezTo>
                <a:lnTo>
                  <a:pt x="740710" y="3814695"/>
                </a:lnTo>
                <a:lnTo>
                  <a:pt x="697300" y="3836400"/>
                </a:lnTo>
                <a:cubicBezTo>
                  <a:pt x="693482" y="3836333"/>
                  <a:pt x="688847" y="3837287"/>
                  <a:pt x="683394" y="3839263"/>
                </a:cubicBezTo>
                <a:cubicBezTo>
                  <a:pt x="677942" y="3841239"/>
                  <a:pt x="674942" y="3844649"/>
                  <a:pt x="674398" y="3849488"/>
                </a:cubicBezTo>
                <a:cubicBezTo>
                  <a:pt x="669216" y="3849421"/>
                  <a:pt x="664037" y="3850375"/>
                  <a:pt x="658855" y="3852351"/>
                </a:cubicBezTo>
                <a:cubicBezTo>
                  <a:pt x="653676" y="3854327"/>
                  <a:pt x="650132" y="3857736"/>
                  <a:pt x="648223" y="3862575"/>
                </a:cubicBezTo>
                <a:cubicBezTo>
                  <a:pt x="643178" y="3862508"/>
                  <a:pt x="638543" y="3863462"/>
                  <a:pt x="634316" y="3865438"/>
                </a:cubicBezTo>
                <a:cubicBezTo>
                  <a:pt x="630091" y="3867416"/>
                  <a:pt x="627091" y="3870824"/>
                  <a:pt x="625319" y="3875662"/>
                </a:cubicBezTo>
                <a:cubicBezTo>
                  <a:pt x="620276" y="3875595"/>
                  <a:pt x="615639" y="3876550"/>
                  <a:pt x="611414" y="3878525"/>
                </a:cubicBezTo>
                <a:cubicBezTo>
                  <a:pt x="607187" y="3880501"/>
                  <a:pt x="604189" y="3883911"/>
                  <a:pt x="602417" y="3888750"/>
                </a:cubicBezTo>
                <a:cubicBezTo>
                  <a:pt x="592601" y="3889023"/>
                  <a:pt x="583604" y="3891749"/>
                  <a:pt x="575425" y="3896929"/>
                </a:cubicBezTo>
                <a:cubicBezTo>
                  <a:pt x="567244" y="3902110"/>
                  <a:pt x="559882" y="3908107"/>
                  <a:pt x="553339" y="3914924"/>
                </a:cubicBezTo>
                <a:cubicBezTo>
                  <a:pt x="545500" y="3914380"/>
                  <a:pt x="539093" y="3912198"/>
                  <a:pt x="534118" y="3908381"/>
                </a:cubicBezTo>
                <a:cubicBezTo>
                  <a:pt x="529142" y="3904563"/>
                  <a:pt x="523553" y="3902381"/>
                  <a:pt x="517350" y="3901837"/>
                </a:cubicBezTo>
                <a:lnTo>
                  <a:pt x="530437" y="3928012"/>
                </a:lnTo>
                <a:cubicBezTo>
                  <a:pt x="517076" y="3932920"/>
                  <a:pt x="502898" y="3936191"/>
                  <a:pt x="487902" y="3937828"/>
                </a:cubicBezTo>
                <a:cubicBezTo>
                  <a:pt x="472906" y="3939464"/>
                  <a:pt x="458728" y="3939464"/>
                  <a:pt x="445369" y="3937828"/>
                </a:cubicBezTo>
                <a:lnTo>
                  <a:pt x="435553" y="3950916"/>
                </a:lnTo>
                <a:cubicBezTo>
                  <a:pt x="427237" y="3954323"/>
                  <a:pt x="418514" y="3957323"/>
                  <a:pt x="409378" y="3959912"/>
                </a:cubicBezTo>
                <a:cubicBezTo>
                  <a:pt x="400245" y="3962502"/>
                  <a:pt x="391519" y="3963866"/>
                  <a:pt x="383203" y="3964003"/>
                </a:cubicBezTo>
                <a:cubicBezTo>
                  <a:pt x="379796" y="3964003"/>
                  <a:pt x="376796" y="3963185"/>
                  <a:pt x="374207" y="3961548"/>
                </a:cubicBezTo>
                <a:cubicBezTo>
                  <a:pt x="371617" y="3959912"/>
                  <a:pt x="370253" y="3957459"/>
                  <a:pt x="370116" y="3954186"/>
                </a:cubicBezTo>
                <a:cubicBezTo>
                  <a:pt x="386680" y="3949278"/>
                  <a:pt x="403448" y="3943552"/>
                  <a:pt x="420420" y="3937009"/>
                </a:cubicBezTo>
                <a:cubicBezTo>
                  <a:pt x="437394" y="3930467"/>
                  <a:pt x="453344" y="3923103"/>
                  <a:pt x="468271" y="3914924"/>
                </a:cubicBezTo>
                <a:cubicBezTo>
                  <a:pt x="468818" y="3905654"/>
                  <a:pt x="474270" y="3901293"/>
                  <a:pt x="484631" y="3901837"/>
                </a:cubicBezTo>
                <a:lnTo>
                  <a:pt x="491175" y="3901837"/>
                </a:lnTo>
                <a:lnTo>
                  <a:pt x="507533" y="3875662"/>
                </a:lnTo>
                <a:cubicBezTo>
                  <a:pt x="531185" y="3874164"/>
                  <a:pt x="550135" y="3864894"/>
                  <a:pt x="564381" y="3847852"/>
                </a:cubicBezTo>
                <a:lnTo>
                  <a:pt x="579679" y="3831572"/>
                </a:lnTo>
                <a:lnTo>
                  <a:pt x="575425" y="3832861"/>
                </a:lnTo>
                <a:cubicBezTo>
                  <a:pt x="567244" y="3838042"/>
                  <a:pt x="559883" y="3844039"/>
                  <a:pt x="553339" y="3850856"/>
                </a:cubicBezTo>
                <a:cubicBezTo>
                  <a:pt x="545500" y="3850312"/>
                  <a:pt x="539093" y="3848130"/>
                  <a:pt x="534118" y="3844313"/>
                </a:cubicBezTo>
                <a:cubicBezTo>
                  <a:pt x="529143" y="3840495"/>
                  <a:pt x="523553" y="3838313"/>
                  <a:pt x="517350" y="3837769"/>
                </a:cubicBezTo>
                <a:lnTo>
                  <a:pt x="530437" y="3863944"/>
                </a:lnTo>
                <a:cubicBezTo>
                  <a:pt x="517077" y="3868852"/>
                  <a:pt x="502898" y="3872123"/>
                  <a:pt x="487902" y="3873760"/>
                </a:cubicBezTo>
                <a:cubicBezTo>
                  <a:pt x="472906" y="3875396"/>
                  <a:pt x="458728" y="3875396"/>
                  <a:pt x="445369" y="3873760"/>
                </a:cubicBezTo>
                <a:lnTo>
                  <a:pt x="435553" y="3886848"/>
                </a:lnTo>
                <a:cubicBezTo>
                  <a:pt x="427237" y="3890255"/>
                  <a:pt x="418514" y="3893255"/>
                  <a:pt x="409378" y="3895844"/>
                </a:cubicBezTo>
                <a:cubicBezTo>
                  <a:pt x="400245" y="3898434"/>
                  <a:pt x="391519" y="3899798"/>
                  <a:pt x="383204" y="3899935"/>
                </a:cubicBezTo>
                <a:cubicBezTo>
                  <a:pt x="379796" y="3899935"/>
                  <a:pt x="376797" y="3899117"/>
                  <a:pt x="374207" y="3897480"/>
                </a:cubicBezTo>
                <a:cubicBezTo>
                  <a:pt x="371617" y="3895844"/>
                  <a:pt x="370253" y="3893391"/>
                  <a:pt x="370116" y="3890118"/>
                </a:cubicBezTo>
                <a:cubicBezTo>
                  <a:pt x="386680" y="3885210"/>
                  <a:pt x="403448" y="3879484"/>
                  <a:pt x="420420" y="3872941"/>
                </a:cubicBezTo>
                <a:cubicBezTo>
                  <a:pt x="437394" y="3866399"/>
                  <a:pt x="453345" y="3859035"/>
                  <a:pt x="468271" y="3850856"/>
                </a:cubicBezTo>
                <a:cubicBezTo>
                  <a:pt x="468818" y="3841586"/>
                  <a:pt x="474271" y="3837225"/>
                  <a:pt x="484632" y="3837769"/>
                </a:cubicBezTo>
                <a:lnTo>
                  <a:pt x="491175" y="3837769"/>
                </a:lnTo>
                <a:lnTo>
                  <a:pt x="507533" y="3811594"/>
                </a:lnTo>
                <a:cubicBezTo>
                  <a:pt x="531186" y="3810096"/>
                  <a:pt x="550136" y="3800826"/>
                  <a:pt x="564381" y="3783784"/>
                </a:cubicBezTo>
                <a:cubicBezTo>
                  <a:pt x="578627" y="3766743"/>
                  <a:pt x="593488" y="3750929"/>
                  <a:pt x="608961" y="3736343"/>
                </a:cubicBezTo>
                <a:cubicBezTo>
                  <a:pt x="617344" y="3736001"/>
                  <a:pt x="625933" y="3733411"/>
                  <a:pt x="634726" y="3728572"/>
                </a:cubicBezTo>
                <a:cubicBezTo>
                  <a:pt x="643519" y="3723733"/>
                  <a:pt x="651290" y="3718688"/>
                  <a:pt x="658038" y="3713439"/>
                </a:cubicBezTo>
                <a:lnTo>
                  <a:pt x="659709" y="3715307"/>
                </a:lnTo>
                <a:lnTo>
                  <a:pt x="674172" y="3706323"/>
                </a:lnTo>
                <a:lnTo>
                  <a:pt x="677299" y="3704857"/>
                </a:lnTo>
                <a:lnTo>
                  <a:pt x="685030" y="3692173"/>
                </a:lnTo>
                <a:cubicBezTo>
                  <a:pt x="695801" y="3679359"/>
                  <a:pt x="705342" y="3668998"/>
                  <a:pt x="713660" y="3661090"/>
                </a:cubicBezTo>
                <a:lnTo>
                  <a:pt x="733291" y="3638188"/>
                </a:lnTo>
                <a:cubicBezTo>
                  <a:pt x="743309" y="3636824"/>
                  <a:pt x="752716" y="3629736"/>
                  <a:pt x="761509" y="3616920"/>
                </a:cubicBezTo>
                <a:cubicBezTo>
                  <a:pt x="770304" y="3604106"/>
                  <a:pt x="777255" y="3593745"/>
                  <a:pt x="782368" y="3585839"/>
                </a:cubicBezTo>
                <a:lnTo>
                  <a:pt x="795455" y="3576022"/>
                </a:lnTo>
                <a:lnTo>
                  <a:pt x="801999" y="3559664"/>
                </a:lnTo>
                <a:lnTo>
                  <a:pt x="851077" y="3510585"/>
                </a:lnTo>
                <a:lnTo>
                  <a:pt x="883796" y="3497498"/>
                </a:lnTo>
                <a:cubicBezTo>
                  <a:pt x="884680" y="3484888"/>
                  <a:pt x="889451" y="3474119"/>
                  <a:pt x="898108" y="3465190"/>
                </a:cubicBezTo>
                <a:lnTo>
                  <a:pt x="918758" y="3436749"/>
                </a:lnTo>
                <a:lnTo>
                  <a:pt x="919969" y="3432307"/>
                </a:lnTo>
                <a:lnTo>
                  <a:pt x="897067" y="3455211"/>
                </a:lnTo>
                <a:cubicBezTo>
                  <a:pt x="886706" y="3456028"/>
                  <a:pt x="875528" y="3460937"/>
                  <a:pt x="863531" y="3469934"/>
                </a:cubicBezTo>
                <a:cubicBezTo>
                  <a:pt x="851532" y="3478930"/>
                  <a:pt x="841989" y="3487109"/>
                  <a:pt x="834901" y="3494473"/>
                </a:cubicBezTo>
                <a:cubicBezTo>
                  <a:pt x="834083" y="3505992"/>
                  <a:pt x="828357" y="3514852"/>
                  <a:pt x="817726" y="3521055"/>
                </a:cubicBezTo>
                <a:cubicBezTo>
                  <a:pt x="807091" y="3527258"/>
                  <a:pt x="796457" y="3530395"/>
                  <a:pt x="785825" y="3530462"/>
                </a:cubicBezTo>
                <a:cubicBezTo>
                  <a:pt x="785619" y="3535303"/>
                  <a:pt x="783575" y="3538710"/>
                  <a:pt x="779689" y="3540686"/>
                </a:cubicBezTo>
                <a:cubicBezTo>
                  <a:pt x="775804" y="3542664"/>
                  <a:pt x="771306" y="3543616"/>
                  <a:pt x="766194" y="3543549"/>
                </a:cubicBezTo>
                <a:lnTo>
                  <a:pt x="759650" y="3543549"/>
                </a:lnTo>
                <a:lnTo>
                  <a:pt x="743290" y="3569724"/>
                </a:lnTo>
                <a:lnTo>
                  <a:pt x="599329" y="3641704"/>
                </a:lnTo>
                <a:cubicBezTo>
                  <a:pt x="595512" y="3641637"/>
                  <a:pt x="590877" y="3642591"/>
                  <a:pt x="585424" y="3644567"/>
                </a:cubicBezTo>
                <a:cubicBezTo>
                  <a:pt x="579971" y="3646543"/>
                  <a:pt x="576972" y="3649953"/>
                  <a:pt x="576427" y="3654792"/>
                </a:cubicBezTo>
                <a:cubicBezTo>
                  <a:pt x="571245" y="3654725"/>
                  <a:pt x="566066" y="3655679"/>
                  <a:pt x="560884" y="3657655"/>
                </a:cubicBezTo>
                <a:cubicBezTo>
                  <a:pt x="555705" y="3659631"/>
                  <a:pt x="552161" y="3663040"/>
                  <a:pt x="550252" y="3667879"/>
                </a:cubicBezTo>
                <a:cubicBezTo>
                  <a:pt x="545208" y="3667812"/>
                  <a:pt x="540572" y="3668766"/>
                  <a:pt x="536345" y="3670742"/>
                </a:cubicBezTo>
                <a:cubicBezTo>
                  <a:pt x="532120" y="3672720"/>
                  <a:pt x="529121" y="3676128"/>
                  <a:pt x="527348" y="3680966"/>
                </a:cubicBezTo>
                <a:cubicBezTo>
                  <a:pt x="522306" y="3680899"/>
                  <a:pt x="517669" y="3681854"/>
                  <a:pt x="513444" y="3683829"/>
                </a:cubicBezTo>
                <a:cubicBezTo>
                  <a:pt x="509216" y="3685805"/>
                  <a:pt x="506219" y="3689215"/>
                  <a:pt x="504447" y="3694054"/>
                </a:cubicBezTo>
                <a:cubicBezTo>
                  <a:pt x="494630" y="3694327"/>
                  <a:pt x="485633" y="3697053"/>
                  <a:pt x="477454" y="3702233"/>
                </a:cubicBezTo>
                <a:cubicBezTo>
                  <a:pt x="469273" y="3707414"/>
                  <a:pt x="461912" y="3713411"/>
                  <a:pt x="455368" y="3720228"/>
                </a:cubicBezTo>
                <a:cubicBezTo>
                  <a:pt x="447530" y="3719684"/>
                  <a:pt x="441122" y="3717502"/>
                  <a:pt x="436147" y="3713685"/>
                </a:cubicBezTo>
                <a:cubicBezTo>
                  <a:pt x="431171" y="3709867"/>
                  <a:pt x="425582" y="3707685"/>
                  <a:pt x="419379" y="3707141"/>
                </a:cubicBezTo>
                <a:lnTo>
                  <a:pt x="432466" y="3733316"/>
                </a:lnTo>
                <a:cubicBezTo>
                  <a:pt x="419106" y="3738224"/>
                  <a:pt x="404927" y="3741495"/>
                  <a:pt x="389931" y="3743132"/>
                </a:cubicBezTo>
                <a:cubicBezTo>
                  <a:pt x="374935" y="3744768"/>
                  <a:pt x="360757" y="3744768"/>
                  <a:pt x="347398" y="3743132"/>
                </a:cubicBezTo>
                <a:lnTo>
                  <a:pt x="337582" y="3756220"/>
                </a:lnTo>
                <a:cubicBezTo>
                  <a:pt x="329266" y="3759627"/>
                  <a:pt x="320543" y="3762627"/>
                  <a:pt x="311407" y="3765216"/>
                </a:cubicBezTo>
                <a:cubicBezTo>
                  <a:pt x="302274" y="3767806"/>
                  <a:pt x="293548" y="3769170"/>
                  <a:pt x="285232" y="3769307"/>
                </a:cubicBezTo>
                <a:cubicBezTo>
                  <a:pt x="281825" y="3769307"/>
                  <a:pt x="278825" y="3768489"/>
                  <a:pt x="276236" y="3766852"/>
                </a:cubicBezTo>
                <a:cubicBezTo>
                  <a:pt x="273646" y="3765216"/>
                  <a:pt x="272282" y="3762763"/>
                  <a:pt x="272145" y="3759490"/>
                </a:cubicBezTo>
                <a:cubicBezTo>
                  <a:pt x="288709" y="3754582"/>
                  <a:pt x="305477" y="3748856"/>
                  <a:pt x="322449" y="3742313"/>
                </a:cubicBezTo>
                <a:cubicBezTo>
                  <a:pt x="339423" y="3735771"/>
                  <a:pt x="355374" y="3728407"/>
                  <a:pt x="370300" y="3720228"/>
                </a:cubicBezTo>
                <a:cubicBezTo>
                  <a:pt x="370847" y="3710958"/>
                  <a:pt x="376300" y="3706597"/>
                  <a:pt x="386661" y="3707141"/>
                </a:cubicBezTo>
                <a:lnTo>
                  <a:pt x="393204" y="3707141"/>
                </a:lnTo>
                <a:lnTo>
                  <a:pt x="409562" y="3680966"/>
                </a:lnTo>
                <a:cubicBezTo>
                  <a:pt x="433215" y="3679468"/>
                  <a:pt x="452165" y="3670198"/>
                  <a:pt x="466410" y="3653156"/>
                </a:cubicBezTo>
                <a:cubicBezTo>
                  <a:pt x="480656" y="3636115"/>
                  <a:pt x="495517" y="3620301"/>
                  <a:pt x="510990" y="3605715"/>
                </a:cubicBezTo>
                <a:cubicBezTo>
                  <a:pt x="519373" y="3605373"/>
                  <a:pt x="527962" y="3602783"/>
                  <a:pt x="536755" y="3597944"/>
                </a:cubicBezTo>
                <a:cubicBezTo>
                  <a:pt x="545548" y="3593105"/>
                  <a:pt x="553319" y="3588060"/>
                  <a:pt x="560067" y="3582811"/>
                </a:cubicBezTo>
                <a:cubicBezTo>
                  <a:pt x="561772" y="3584787"/>
                  <a:pt x="564088" y="3587379"/>
                  <a:pt x="567021" y="3590583"/>
                </a:cubicBezTo>
                <a:cubicBezTo>
                  <a:pt x="569951" y="3593786"/>
                  <a:pt x="573087" y="3595558"/>
                  <a:pt x="576427" y="3595899"/>
                </a:cubicBezTo>
                <a:cubicBezTo>
                  <a:pt x="579561" y="3595558"/>
                  <a:pt x="581470" y="3593786"/>
                  <a:pt x="582151" y="3590583"/>
                </a:cubicBezTo>
                <a:cubicBezTo>
                  <a:pt x="582834" y="3587379"/>
                  <a:pt x="583108" y="3584787"/>
                  <a:pt x="582971" y="3582811"/>
                </a:cubicBezTo>
                <a:cubicBezTo>
                  <a:pt x="574926" y="3581449"/>
                  <a:pt x="576290" y="3574359"/>
                  <a:pt x="587059" y="3561545"/>
                </a:cubicBezTo>
                <a:cubicBezTo>
                  <a:pt x="597830" y="3548731"/>
                  <a:pt x="607371" y="3538370"/>
                  <a:pt x="615689" y="3530462"/>
                </a:cubicBezTo>
                <a:lnTo>
                  <a:pt x="635320" y="3507560"/>
                </a:lnTo>
                <a:cubicBezTo>
                  <a:pt x="645338" y="3506196"/>
                  <a:pt x="654745" y="3499108"/>
                  <a:pt x="663538" y="3486292"/>
                </a:cubicBezTo>
                <a:cubicBezTo>
                  <a:pt x="672333" y="3473478"/>
                  <a:pt x="679284" y="3463117"/>
                  <a:pt x="684397" y="3455211"/>
                </a:cubicBezTo>
                <a:lnTo>
                  <a:pt x="697484" y="3445394"/>
                </a:lnTo>
                <a:lnTo>
                  <a:pt x="704028" y="3429036"/>
                </a:lnTo>
                <a:lnTo>
                  <a:pt x="753106" y="3379957"/>
                </a:lnTo>
                <a:lnTo>
                  <a:pt x="785825" y="3366870"/>
                </a:lnTo>
                <a:cubicBezTo>
                  <a:pt x="786710" y="3354260"/>
                  <a:pt x="791481" y="3343491"/>
                  <a:pt x="800137" y="3334562"/>
                </a:cubicBezTo>
                <a:cubicBezTo>
                  <a:pt x="808794" y="3325632"/>
                  <a:pt x="816021" y="3315679"/>
                  <a:pt x="821814" y="3304706"/>
                </a:cubicBezTo>
                <a:lnTo>
                  <a:pt x="851261" y="3294890"/>
                </a:lnTo>
                <a:cubicBezTo>
                  <a:pt x="849760" y="3280030"/>
                  <a:pt x="854395" y="3272125"/>
                  <a:pt x="865166" y="3271168"/>
                </a:cubicBezTo>
                <a:cubicBezTo>
                  <a:pt x="875935" y="3270216"/>
                  <a:pt x="882207" y="3267216"/>
                  <a:pt x="883979" y="3262171"/>
                </a:cubicBezTo>
                <a:cubicBezTo>
                  <a:pt x="883570" y="3257059"/>
                  <a:pt x="883570" y="3252561"/>
                  <a:pt x="883979" y="3248676"/>
                </a:cubicBezTo>
                <a:cubicBezTo>
                  <a:pt x="884387" y="3244789"/>
                  <a:pt x="887660" y="3242744"/>
                  <a:pt x="893794" y="3242540"/>
                </a:cubicBezTo>
                <a:lnTo>
                  <a:pt x="919969" y="3216366"/>
                </a:lnTo>
                <a:lnTo>
                  <a:pt x="946143" y="3206551"/>
                </a:lnTo>
                <a:lnTo>
                  <a:pt x="953944" y="3187051"/>
                </a:lnTo>
                <a:lnTo>
                  <a:pt x="928980" y="3191344"/>
                </a:lnTo>
                <a:cubicBezTo>
                  <a:pt x="927561" y="3191442"/>
                  <a:pt x="925701" y="3191246"/>
                  <a:pt x="923402" y="3190757"/>
                </a:cubicBezTo>
                <a:lnTo>
                  <a:pt x="921576" y="3188790"/>
                </a:lnTo>
                <a:lnTo>
                  <a:pt x="919233" y="3189795"/>
                </a:lnTo>
                <a:cubicBezTo>
                  <a:pt x="919574" y="3196475"/>
                  <a:pt x="918893" y="3201928"/>
                  <a:pt x="917190" y="3206153"/>
                </a:cubicBezTo>
                <a:cubicBezTo>
                  <a:pt x="915485" y="3210380"/>
                  <a:pt x="910714" y="3212560"/>
                  <a:pt x="902875" y="3212696"/>
                </a:cubicBezTo>
                <a:lnTo>
                  <a:pt x="883244" y="3212696"/>
                </a:lnTo>
                <a:lnTo>
                  <a:pt x="843982" y="3229057"/>
                </a:lnTo>
                <a:lnTo>
                  <a:pt x="830895" y="3261775"/>
                </a:lnTo>
                <a:cubicBezTo>
                  <a:pt x="815012" y="3266681"/>
                  <a:pt x="796882" y="3275680"/>
                  <a:pt x="776500" y="3288767"/>
                </a:cubicBezTo>
                <a:cubicBezTo>
                  <a:pt x="756119" y="3301855"/>
                  <a:pt x="740442" y="3309216"/>
                  <a:pt x="729467" y="3310851"/>
                </a:cubicBezTo>
                <a:lnTo>
                  <a:pt x="693478" y="3310851"/>
                </a:lnTo>
                <a:lnTo>
                  <a:pt x="719653" y="3281406"/>
                </a:lnTo>
                <a:cubicBezTo>
                  <a:pt x="719516" y="3279565"/>
                  <a:pt x="719787" y="3277519"/>
                  <a:pt x="720470" y="3275270"/>
                </a:cubicBezTo>
                <a:cubicBezTo>
                  <a:pt x="721151" y="3273021"/>
                  <a:pt x="723060" y="3271793"/>
                  <a:pt x="726196" y="3271589"/>
                </a:cubicBezTo>
                <a:cubicBezTo>
                  <a:pt x="729740" y="3272136"/>
                  <a:pt x="733284" y="3272680"/>
                  <a:pt x="736828" y="3273225"/>
                </a:cubicBezTo>
                <a:cubicBezTo>
                  <a:pt x="740372" y="3273771"/>
                  <a:pt x="742281" y="3271045"/>
                  <a:pt x="742554" y="3265046"/>
                </a:cubicBezTo>
                <a:lnTo>
                  <a:pt x="755642" y="3235600"/>
                </a:lnTo>
                <a:cubicBezTo>
                  <a:pt x="760550" y="3233622"/>
                  <a:pt x="769549" y="3230215"/>
                  <a:pt x="782634" y="3225374"/>
                </a:cubicBezTo>
                <a:cubicBezTo>
                  <a:pt x="795721" y="3220535"/>
                  <a:pt x="803085" y="3216310"/>
                  <a:pt x="804720" y="3212696"/>
                </a:cubicBezTo>
                <a:lnTo>
                  <a:pt x="801447" y="3212696"/>
                </a:lnTo>
                <a:lnTo>
                  <a:pt x="781816" y="3209426"/>
                </a:lnTo>
                <a:cubicBezTo>
                  <a:pt x="776433" y="3209152"/>
                  <a:pt x="770841" y="3209697"/>
                  <a:pt x="765048" y="3211061"/>
                </a:cubicBezTo>
                <a:cubicBezTo>
                  <a:pt x="759255" y="3212423"/>
                  <a:pt x="756119" y="3216240"/>
                  <a:pt x="755642" y="3222513"/>
                </a:cubicBezTo>
                <a:cubicBezTo>
                  <a:pt x="737238" y="3235394"/>
                  <a:pt x="718425" y="3248891"/>
                  <a:pt x="699202" y="3263000"/>
                </a:cubicBezTo>
                <a:cubicBezTo>
                  <a:pt x="679980" y="3277112"/>
                  <a:pt x="662805" y="3293062"/>
                  <a:pt x="647672" y="3310851"/>
                </a:cubicBezTo>
                <a:lnTo>
                  <a:pt x="582235" y="3323939"/>
                </a:lnTo>
                <a:cubicBezTo>
                  <a:pt x="579030" y="3335595"/>
                  <a:pt x="563353" y="3345001"/>
                  <a:pt x="535202" y="3352159"/>
                </a:cubicBezTo>
                <a:cubicBezTo>
                  <a:pt x="507051" y="3359316"/>
                  <a:pt x="485649" y="3362997"/>
                  <a:pt x="470993" y="3363201"/>
                </a:cubicBezTo>
                <a:cubicBezTo>
                  <a:pt x="469015" y="3363337"/>
                  <a:pt x="466425" y="3363064"/>
                  <a:pt x="463222" y="3362383"/>
                </a:cubicBezTo>
                <a:cubicBezTo>
                  <a:pt x="460018" y="3361702"/>
                  <a:pt x="458246" y="3359793"/>
                  <a:pt x="457906" y="3356657"/>
                </a:cubicBezTo>
                <a:cubicBezTo>
                  <a:pt x="459745" y="3351068"/>
                  <a:pt x="468334" y="3344253"/>
                  <a:pt x="483670" y="3336208"/>
                </a:cubicBezTo>
                <a:cubicBezTo>
                  <a:pt x="499007" y="3328166"/>
                  <a:pt x="510049" y="3322984"/>
                  <a:pt x="516799" y="3320668"/>
                </a:cubicBezTo>
                <a:lnTo>
                  <a:pt x="559331" y="3261775"/>
                </a:lnTo>
                <a:cubicBezTo>
                  <a:pt x="567170" y="3261228"/>
                  <a:pt x="573577" y="3259049"/>
                  <a:pt x="578555" y="3255231"/>
                </a:cubicBezTo>
                <a:cubicBezTo>
                  <a:pt x="583530" y="3251414"/>
                  <a:pt x="589120" y="3249232"/>
                  <a:pt x="595323" y="3248688"/>
                </a:cubicBezTo>
                <a:lnTo>
                  <a:pt x="673032" y="3168387"/>
                </a:lnTo>
                <a:lnTo>
                  <a:pt x="647824" y="3180223"/>
                </a:lnTo>
                <a:lnTo>
                  <a:pt x="611835" y="3180223"/>
                </a:lnTo>
                <a:lnTo>
                  <a:pt x="638009" y="3150778"/>
                </a:lnTo>
                <a:cubicBezTo>
                  <a:pt x="637873" y="3148937"/>
                  <a:pt x="638144" y="3146891"/>
                  <a:pt x="638827" y="3144642"/>
                </a:cubicBezTo>
                <a:cubicBezTo>
                  <a:pt x="639508" y="3142393"/>
                  <a:pt x="641417" y="3141165"/>
                  <a:pt x="644553" y="3140961"/>
                </a:cubicBezTo>
                <a:cubicBezTo>
                  <a:pt x="648097" y="3141508"/>
                  <a:pt x="651641" y="3142052"/>
                  <a:pt x="655185" y="3142597"/>
                </a:cubicBezTo>
                <a:cubicBezTo>
                  <a:pt x="658729" y="3143143"/>
                  <a:pt x="660638" y="3140417"/>
                  <a:pt x="660911" y="3134418"/>
                </a:cubicBezTo>
                <a:lnTo>
                  <a:pt x="673999" y="3104972"/>
                </a:lnTo>
                <a:cubicBezTo>
                  <a:pt x="678907" y="3102994"/>
                  <a:pt x="687906" y="3099587"/>
                  <a:pt x="700991" y="3094746"/>
                </a:cubicBezTo>
                <a:cubicBezTo>
                  <a:pt x="714078" y="3089907"/>
                  <a:pt x="721442" y="3085682"/>
                  <a:pt x="723077" y="3082068"/>
                </a:cubicBezTo>
                <a:lnTo>
                  <a:pt x="719804" y="3082068"/>
                </a:lnTo>
                <a:lnTo>
                  <a:pt x="711051" y="3080610"/>
                </a:lnTo>
                <a:lnTo>
                  <a:pt x="706565" y="3085096"/>
                </a:lnTo>
                <a:cubicBezTo>
                  <a:pt x="696204" y="3085913"/>
                  <a:pt x="685025" y="3090822"/>
                  <a:pt x="673029" y="3099819"/>
                </a:cubicBezTo>
                <a:cubicBezTo>
                  <a:pt x="661030" y="3108815"/>
                  <a:pt x="651487" y="3116994"/>
                  <a:pt x="644399" y="3124358"/>
                </a:cubicBezTo>
                <a:cubicBezTo>
                  <a:pt x="643581" y="3135877"/>
                  <a:pt x="637856" y="3144737"/>
                  <a:pt x="627223" y="3150940"/>
                </a:cubicBezTo>
                <a:cubicBezTo>
                  <a:pt x="616589" y="3157143"/>
                  <a:pt x="605955" y="3160280"/>
                  <a:pt x="595323" y="3160347"/>
                </a:cubicBezTo>
                <a:cubicBezTo>
                  <a:pt x="595117" y="3165188"/>
                  <a:pt x="593074" y="3168595"/>
                  <a:pt x="589187" y="3170571"/>
                </a:cubicBezTo>
                <a:cubicBezTo>
                  <a:pt x="585302" y="3172549"/>
                  <a:pt x="580804" y="3173501"/>
                  <a:pt x="575692" y="3173434"/>
                </a:cubicBezTo>
                <a:lnTo>
                  <a:pt x="573340" y="3173434"/>
                </a:lnTo>
                <a:lnTo>
                  <a:pt x="566029" y="3180223"/>
                </a:lnTo>
                <a:lnTo>
                  <a:pt x="564744" y="3180480"/>
                </a:lnTo>
                <a:lnTo>
                  <a:pt x="552788" y="3199609"/>
                </a:lnTo>
                <a:lnTo>
                  <a:pt x="408827" y="3271589"/>
                </a:lnTo>
                <a:cubicBezTo>
                  <a:pt x="405010" y="3271522"/>
                  <a:pt x="400375" y="3272476"/>
                  <a:pt x="394922" y="3274452"/>
                </a:cubicBezTo>
                <a:cubicBezTo>
                  <a:pt x="389469" y="3276428"/>
                  <a:pt x="386470" y="3279838"/>
                  <a:pt x="385925" y="3284677"/>
                </a:cubicBezTo>
                <a:cubicBezTo>
                  <a:pt x="380744" y="3284610"/>
                  <a:pt x="375564" y="3285564"/>
                  <a:pt x="370383" y="3287540"/>
                </a:cubicBezTo>
                <a:cubicBezTo>
                  <a:pt x="365203" y="3289516"/>
                  <a:pt x="361659" y="3292925"/>
                  <a:pt x="359751" y="3297764"/>
                </a:cubicBezTo>
                <a:cubicBezTo>
                  <a:pt x="354705" y="3297697"/>
                  <a:pt x="350070" y="3298651"/>
                  <a:pt x="345843" y="3300627"/>
                </a:cubicBezTo>
                <a:cubicBezTo>
                  <a:pt x="341618" y="3302605"/>
                  <a:pt x="338618" y="3306013"/>
                  <a:pt x="336846" y="3310851"/>
                </a:cubicBezTo>
                <a:cubicBezTo>
                  <a:pt x="331804" y="3310784"/>
                  <a:pt x="327166" y="3311739"/>
                  <a:pt x="322941" y="3313714"/>
                </a:cubicBezTo>
                <a:cubicBezTo>
                  <a:pt x="318714" y="3315690"/>
                  <a:pt x="315717" y="3319100"/>
                  <a:pt x="313945" y="3323939"/>
                </a:cubicBezTo>
                <a:cubicBezTo>
                  <a:pt x="304128" y="3324212"/>
                  <a:pt x="295131" y="3326938"/>
                  <a:pt x="286952" y="3332118"/>
                </a:cubicBezTo>
                <a:cubicBezTo>
                  <a:pt x="278771" y="3337299"/>
                  <a:pt x="271410" y="3343296"/>
                  <a:pt x="264866" y="3350113"/>
                </a:cubicBezTo>
                <a:cubicBezTo>
                  <a:pt x="257027" y="3349569"/>
                  <a:pt x="250620" y="3347387"/>
                  <a:pt x="245645" y="3343570"/>
                </a:cubicBezTo>
                <a:cubicBezTo>
                  <a:pt x="240669" y="3339752"/>
                  <a:pt x="235080" y="3337570"/>
                  <a:pt x="228877" y="3337026"/>
                </a:cubicBezTo>
                <a:lnTo>
                  <a:pt x="241964" y="3363201"/>
                </a:lnTo>
                <a:cubicBezTo>
                  <a:pt x="228604" y="3368109"/>
                  <a:pt x="214425" y="3371380"/>
                  <a:pt x="199429" y="3373017"/>
                </a:cubicBezTo>
                <a:cubicBezTo>
                  <a:pt x="184433" y="3374653"/>
                  <a:pt x="170255" y="3374653"/>
                  <a:pt x="156896" y="3373017"/>
                </a:cubicBezTo>
                <a:lnTo>
                  <a:pt x="147080" y="3386105"/>
                </a:lnTo>
                <a:cubicBezTo>
                  <a:pt x="138764" y="3389512"/>
                  <a:pt x="130041" y="3392512"/>
                  <a:pt x="120905" y="3395101"/>
                </a:cubicBezTo>
                <a:cubicBezTo>
                  <a:pt x="111772" y="3397691"/>
                  <a:pt x="103046" y="3399055"/>
                  <a:pt x="94730" y="3399192"/>
                </a:cubicBezTo>
                <a:cubicBezTo>
                  <a:pt x="91323" y="3399192"/>
                  <a:pt x="88323" y="3398374"/>
                  <a:pt x="85734" y="3396737"/>
                </a:cubicBezTo>
                <a:cubicBezTo>
                  <a:pt x="83144" y="3395101"/>
                  <a:pt x="81780" y="3392648"/>
                  <a:pt x="81643" y="3389375"/>
                </a:cubicBezTo>
                <a:cubicBezTo>
                  <a:pt x="98207" y="3384467"/>
                  <a:pt x="114975" y="3378741"/>
                  <a:pt x="131947" y="3372198"/>
                </a:cubicBezTo>
                <a:cubicBezTo>
                  <a:pt x="148921" y="3365656"/>
                  <a:pt x="164872" y="3358292"/>
                  <a:pt x="179798" y="3350113"/>
                </a:cubicBezTo>
                <a:cubicBezTo>
                  <a:pt x="180345" y="3340843"/>
                  <a:pt x="185798" y="3336482"/>
                  <a:pt x="196158" y="3337026"/>
                </a:cubicBezTo>
                <a:lnTo>
                  <a:pt x="202702" y="3337026"/>
                </a:lnTo>
                <a:lnTo>
                  <a:pt x="219060" y="3310851"/>
                </a:lnTo>
                <a:cubicBezTo>
                  <a:pt x="242712" y="3309353"/>
                  <a:pt x="261663" y="3300083"/>
                  <a:pt x="275908" y="3283041"/>
                </a:cubicBezTo>
                <a:cubicBezTo>
                  <a:pt x="290154" y="3266000"/>
                  <a:pt x="305015" y="3250186"/>
                  <a:pt x="320488" y="3235600"/>
                </a:cubicBezTo>
                <a:cubicBezTo>
                  <a:pt x="328871" y="3235258"/>
                  <a:pt x="337460" y="3232668"/>
                  <a:pt x="346253" y="3227829"/>
                </a:cubicBezTo>
                <a:cubicBezTo>
                  <a:pt x="355046" y="3222990"/>
                  <a:pt x="362817" y="3217945"/>
                  <a:pt x="369565" y="3212696"/>
                </a:cubicBezTo>
                <a:cubicBezTo>
                  <a:pt x="371270" y="3214672"/>
                  <a:pt x="373586" y="3217264"/>
                  <a:pt x="376518" y="3220468"/>
                </a:cubicBezTo>
                <a:lnTo>
                  <a:pt x="379515" y="3222161"/>
                </a:lnTo>
                <a:lnTo>
                  <a:pt x="384083" y="3216726"/>
                </a:lnTo>
                <a:lnTo>
                  <a:pt x="391844" y="3211906"/>
                </a:lnTo>
                <a:lnTo>
                  <a:pt x="387458" y="3206358"/>
                </a:lnTo>
                <a:cubicBezTo>
                  <a:pt x="388140" y="3202813"/>
                  <a:pt x="391173" y="3197837"/>
                  <a:pt x="396557" y="3191430"/>
                </a:cubicBezTo>
                <a:cubicBezTo>
                  <a:pt x="407328" y="3178616"/>
                  <a:pt x="416869" y="3168255"/>
                  <a:pt x="425187" y="3160347"/>
                </a:cubicBezTo>
                <a:lnTo>
                  <a:pt x="444818" y="3137445"/>
                </a:lnTo>
                <a:cubicBezTo>
                  <a:pt x="454837" y="3136081"/>
                  <a:pt x="464243" y="3128993"/>
                  <a:pt x="473036" y="3116177"/>
                </a:cubicBezTo>
                <a:cubicBezTo>
                  <a:pt x="481831" y="3103363"/>
                  <a:pt x="488783" y="3093002"/>
                  <a:pt x="493895" y="3085096"/>
                </a:cubicBezTo>
                <a:lnTo>
                  <a:pt x="506982" y="3075279"/>
                </a:lnTo>
                <a:lnTo>
                  <a:pt x="513526" y="3058921"/>
                </a:lnTo>
                <a:lnTo>
                  <a:pt x="562604" y="3009842"/>
                </a:lnTo>
                <a:lnTo>
                  <a:pt x="595323" y="2996755"/>
                </a:lnTo>
                <a:cubicBezTo>
                  <a:pt x="596208" y="2984145"/>
                  <a:pt x="600979" y="2973376"/>
                  <a:pt x="609636" y="2964447"/>
                </a:cubicBezTo>
                <a:lnTo>
                  <a:pt x="613118" y="2959650"/>
                </a:lnTo>
                <a:lnTo>
                  <a:pt x="591386" y="2969191"/>
                </a:lnTo>
                <a:cubicBezTo>
                  <a:pt x="579387" y="2978187"/>
                  <a:pt x="569844" y="2986366"/>
                  <a:pt x="562756" y="2993730"/>
                </a:cubicBezTo>
                <a:cubicBezTo>
                  <a:pt x="561939" y="3005249"/>
                  <a:pt x="556212" y="3014109"/>
                  <a:pt x="545581" y="3020312"/>
                </a:cubicBezTo>
                <a:cubicBezTo>
                  <a:pt x="534946" y="3026515"/>
                  <a:pt x="524312" y="3029652"/>
                  <a:pt x="513680" y="3029719"/>
                </a:cubicBezTo>
                <a:cubicBezTo>
                  <a:pt x="513474" y="3034560"/>
                  <a:pt x="511431" y="3037967"/>
                  <a:pt x="507544" y="3039943"/>
                </a:cubicBezTo>
                <a:cubicBezTo>
                  <a:pt x="503659" y="3041921"/>
                  <a:pt x="499161" y="3042873"/>
                  <a:pt x="494049" y="3042806"/>
                </a:cubicBezTo>
                <a:lnTo>
                  <a:pt x="487505" y="3042806"/>
                </a:lnTo>
                <a:lnTo>
                  <a:pt x="471145" y="3068981"/>
                </a:lnTo>
                <a:lnTo>
                  <a:pt x="327184" y="3140961"/>
                </a:lnTo>
                <a:cubicBezTo>
                  <a:pt x="323366" y="3140894"/>
                  <a:pt x="318731" y="3141848"/>
                  <a:pt x="313279" y="3143824"/>
                </a:cubicBezTo>
                <a:cubicBezTo>
                  <a:pt x="307826" y="3145800"/>
                  <a:pt x="304826" y="3149210"/>
                  <a:pt x="304282" y="3154049"/>
                </a:cubicBezTo>
                <a:cubicBezTo>
                  <a:pt x="299100" y="3153982"/>
                  <a:pt x="293921" y="3154936"/>
                  <a:pt x="288739" y="3156912"/>
                </a:cubicBezTo>
                <a:cubicBezTo>
                  <a:pt x="283560" y="3158888"/>
                  <a:pt x="280016" y="3162297"/>
                  <a:pt x="278107" y="3167136"/>
                </a:cubicBezTo>
                <a:cubicBezTo>
                  <a:pt x="273062" y="3167069"/>
                  <a:pt x="268427" y="3168023"/>
                  <a:pt x="264200" y="3169999"/>
                </a:cubicBezTo>
                <a:cubicBezTo>
                  <a:pt x="259975" y="3171977"/>
                  <a:pt x="256975" y="3175385"/>
                  <a:pt x="255203" y="3180223"/>
                </a:cubicBezTo>
                <a:cubicBezTo>
                  <a:pt x="250161" y="3180156"/>
                  <a:pt x="245523" y="3181111"/>
                  <a:pt x="241298" y="3183086"/>
                </a:cubicBezTo>
                <a:cubicBezTo>
                  <a:pt x="237071" y="3185062"/>
                  <a:pt x="234074" y="3188472"/>
                  <a:pt x="232302" y="3193311"/>
                </a:cubicBezTo>
                <a:cubicBezTo>
                  <a:pt x="222485" y="3193584"/>
                  <a:pt x="213488" y="3196310"/>
                  <a:pt x="205309" y="3201490"/>
                </a:cubicBezTo>
                <a:cubicBezTo>
                  <a:pt x="197128" y="3206671"/>
                  <a:pt x="189767" y="3212668"/>
                  <a:pt x="183223" y="3219485"/>
                </a:cubicBezTo>
                <a:cubicBezTo>
                  <a:pt x="175384" y="3218941"/>
                  <a:pt x="168977" y="3216759"/>
                  <a:pt x="164002" y="3212942"/>
                </a:cubicBezTo>
                <a:cubicBezTo>
                  <a:pt x="159026" y="3209124"/>
                  <a:pt x="153437" y="3206942"/>
                  <a:pt x="147234" y="3206398"/>
                </a:cubicBezTo>
                <a:lnTo>
                  <a:pt x="160321" y="3232573"/>
                </a:lnTo>
                <a:cubicBezTo>
                  <a:pt x="146961" y="3237481"/>
                  <a:pt x="132782" y="3240752"/>
                  <a:pt x="117786" y="3242389"/>
                </a:cubicBezTo>
                <a:cubicBezTo>
                  <a:pt x="102790" y="3244025"/>
                  <a:pt x="88612" y="3244025"/>
                  <a:pt x="75253" y="3242389"/>
                </a:cubicBezTo>
                <a:lnTo>
                  <a:pt x="65437" y="3255477"/>
                </a:lnTo>
                <a:cubicBezTo>
                  <a:pt x="57121" y="3258884"/>
                  <a:pt x="48398" y="3261884"/>
                  <a:pt x="39262" y="3264473"/>
                </a:cubicBezTo>
                <a:cubicBezTo>
                  <a:pt x="30129" y="3267063"/>
                  <a:pt x="21403" y="3268427"/>
                  <a:pt x="13087" y="3268564"/>
                </a:cubicBezTo>
                <a:cubicBezTo>
                  <a:pt x="9680" y="3268564"/>
                  <a:pt x="6680" y="3267746"/>
                  <a:pt x="4091" y="3266109"/>
                </a:cubicBezTo>
                <a:cubicBezTo>
                  <a:pt x="1501" y="3264473"/>
                  <a:pt x="137" y="3262020"/>
                  <a:pt x="0" y="3258747"/>
                </a:cubicBezTo>
                <a:cubicBezTo>
                  <a:pt x="16564" y="3253839"/>
                  <a:pt x="33332" y="3248113"/>
                  <a:pt x="50304" y="3241570"/>
                </a:cubicBezTo>
                <a:cubicBezTo>
                  <a:pt x="67278" y="3235028"/>
                  <a:pt x="83229" y="3227664"/>
                  <a:pt x="98155" y="3219485"/>
                </a:cubicBezTo>
                <a:cubicBezTo>
                  <a:pt x="98702" y="3210215"/>
                  <a:pt x="104155" y="3205854"/>
                  <a:pt x="114516" y="3206398"/>
                </a:cubicBezTo>
                <a:lnTo>
                  <a:pt x="121059" y="3206398"/>
                </a:lnTo>
                <a:lnTo>
                  <a:pt x="137417" y="3180223"/>
                </a:lnTo>
                <a:cubicBezTo>
                  <a:pt x="161069" y="3178725"/>
                  <a:pt x="180019" y="3169455"/>
                  <a:pt x="194265" y="3152413"/>
                </a:cubicBezTo>
                <a:cubicBezTo>
                  <a:pt x="208510" y="3135372"/>
                  <a:pt x="223372" y="3119558"/>
                  <a:pt x="238845" y="3104972"/>
                </a:cubicBezTo>
                <a:cubicBezTo>
                  <a:pt x="247228" y="3104630"/>
                  <a:pt x="255817" y="3102040"/>
                  <a:pt x="264610" y="3097201"/>
                </a:cubicBezTo>
                <a:cubicBezTo>
                  <a:pt x="273403" y="3092362"/>
                  <a:pt x="281174" y="3087317"/>
                  <a:pt x="287922" y="3082068"/>
                </a:cubicBezTo>
                <a:cubicBezTo>
                  <a:pt x="289626" y="3084044"/>
                  <a:pt x="291943" y="3086636"/>
                  <a:pt x="294875" y="3089840"/>
                </a:cubicBezTo>
                <a:cubicBezTo>
                  <a:pt x="297806" y="3093043"/>
                  <a:pt x="300942" y="3094815"/>
                  <a:pt x="304282" y="3095156"/>
                </a:cubicBezTo>
                <a:cubicBezTo>
                  <a:pt x="307416" y="3094815"/>
                  <a:pt x="309325" y="3093043"/>
                  <a:pt x="310006" y="3089840"/>
                </a:cubicBezTo>
                <a:cubicBezTo>
                  <a:pt x="310689" y="3086636"/>
                  <a:pt x="310962" y="3084044"/>
                  <a:pt x="310826" y="3082068"/>
                </a:cubicBezTo>
                <a:cubicBezTo>
                  <a:pt x="302781" y="3080706"/>
                  <a:pt x="304145" y="3073616"/>
                  <a:pt x="314914" y="3060802"/>
                </a:cubicBezTo>
                <a:cubicBezTo>
                  <a:pt x="325685" y="3047988"/>
                  <a:pt x="335226" y="3037627"/>
                  <a:pt x="343544" y="3029719"/>
                </a:cubicBezTo>
                <a:lnTo>
                  <a:pt x="363175" y="3006817"/>
                </a:lnTo>
                <a:cubicBezTo>
                  <a:pt x="373194" y="3005453"/>
                  <a:pt x="382600" y="2998365"/>
                  <a:pt x="391393" y="2985549"/>
                </a:cubicBezTo>
                <a:cubicBezTo>
                  <a:pt x="400188" y="2972735"/>
                  <a:pt x="407139" y="2962374"/>
                  <a:pt x="412252" y="2954468"/>
                </a:cubicBezTo>
                <a:lnTo>
                  <a:pt x="425339" y="2944651"/>
                </a:lnTo>
                <a:lnTo>
                  <a:pt x="431883" y="2928293"/>
                </a:lnTo>
                <a:lnTo>
                  <a:pt x="480961" y="2879214"/>
                </a:lnTo>
                <a:lnTo>
                  <a:pt x="513680" y="2866127"/>
                </a:lnTo>
                <a:cubicBezTo>
                  <a:pt x="514565" y="2853517"/>
                  <a:pt x="519336" y="2842748"/>
                  <a:pt x="527993" y="2833819"/>
                </a:cubicBezTo>
                <a:cubicBezTo>
                  <a:pt x="536649" y="2824889"/>
                  <a:pt x="543876" y="2814936"/>
                  <a:pt x="549669" y="2803963"/>
                </a:cubicBezTo>
                <a:lnTo>
                  <a:pt x="579117" y="2794147"/>
                </a:lnTo>
                <a:cubicBezTo>
                  <a:pt x="577616" y="2779287"/>
                  <a:pt x="582250" y="2771382"/>
                  <a:pt x="593022" y="2770425"/>
                </a:cubicBezTo>
                <a:cubicBezTo>
                  <a:pt x="603790" y="2769473"/>
                  <a:pt x="610063" y="2766473"/>
                  <a:pt x="611835" y="2761428"/>
                </a:cubicBezTo>
                <a:cubicBezTo>
                  <a:pt x="611425" y="2756316"/>
                  <a:pt x="611425" y="2751818"/>
                  <a:pt x="611835" y="2747933"/>
                </a:cubicBezTo>
                <a:cubicBezTo>
                  <a:pt x="612243" y="2744046"/>
                  <a:pt x="615515" y="2742001"/>
                  <a:pt x="621649" y="2741797"/>
                </a:cubicBezTo>
                <a:lnTo>
                  <a:pt x="647824" y="2715623"/>
                </a:lnTo>
                <a:lnTo>
                  <a:pt x="673999" y="2705808"/>
                </a:lnTo>
                <a:cubicBezTo>
                  <a:pt x="678226" y="2693606"/>
                  <a:pt x="682861" y="2682019"/>
                  <a:pt x="687906" y="2671045"/>
                </a:cubicBezTo>
                <a:cubicBezTo>
                  <a:pt x="692949" y="2660070"/>
                  <a:pt x="702492" y="2654207"/>
                  <a:pt x="716534" y="2653459"/>
                </a:cubicBezTo>
                <a:lnTo>
                  <a:pt x="736165" y="2624011"/>
                </a:lnTo>
                <a:cubicBezTo>
                  <a:pt x="741003" y="2620398"/>
                  <a:pt x="744413" y="2615355"/>
                  <a:pt x="746389" y="2608879"/>
                </a:cubicBezTo>
                <a:cubicBezTo>
                  <a:pt x="748365" y="2602404"/>
                  <a:pt x="749319" y="2596542"/>
                  <a:pt x="749252" y="2591293"/>
                </a:cubicBezTo>
                <a:cubicBezTo>
                  <a:pt x="757498" y="2591839"/>
                  <a:pt x="763907" y="2591566"/>
                  <a:pt x="768473" y="2590475"/>
                </a:cubicBezTo>
                <a:cubicBezTo>
                  <a:pt x="773041" y="2589384"/>
                  <a:pt x="775357" y="2584205"/>
                  <a:pt x="775427" y="2574935"/>
                </a:cubicBezTo>
                <a:cubicBezTo>
                  <a:pt x="774880" y="2566960"/>
                  <a:pt x="775153" y="2561641"/>
                  <a:pt x="776244" y="2558984"/>
                </a:cubicBezTo>
                <a:cubicBezTo>
                  <a:pt x="777335" y="2556325"/>
                  <a:pt x="782515" y="2555098"/>
                  <a:pt x="791785" y="2555304"/>
                </a:cubicBezTo>
                <a:lnTo>
                  <a:pt x="811416" y="2512769"/>
                </a:lnTo>
                <a:cubicBezTo>
                  <a:pt x="811212" y="2509225"/>
                  <a:pt x="811622" y="2505681"/>
                  <a:pt x="812643" y="2502134"/>
                </a:cubicBezTo>
                <a:cubicBezTo>
                  <a:pt x="813665" y="2498590"/>
                  <a:pt x="816528" y="2496682"/>
                  <a:pt x="821232" y="2496411"/>
                </a:cubicBezTo>
                <a:cubicBezTo>
                  <a:pt x="824707" y="2496478"/>
                  <a:pt x="828390" y="2497159"/>
                  <a:pt x="832274" y="2498456"/>
                </a:cubicBezTo>
                <a:cubicBezTo>
                  <a:pt x="836159" y="2499749"/>
                  <a:pt x="839022" y="2501250"/>
                  <a:pt x="840864" y="2502954"/>
                </a:cubicBezTo>
                <a:cubicBezTo>
                  <a:pt x="845566" y="2502408"/>
                  <a:pt x="848428" y="2499408"/>
                  <a:pt x="849452" y="2493955"/>
                </a:cubicBezTo>
                <a:cubicBezTo>
                  <a:pt x="850474" y="2488503"/>
                  <a:pt x="850884" y="2483868"/>
                  <a:pt x="850678" y="2480050"/>
                </a:cubicBezTo>
                <a:cubicBezTo>
                  <a:pt x="852656" y="2480187"/>
                  <a:pt x="855246" y="2479914"/>
                  <a:pt x="858449" y="2479233"/>
                </a:cubicBezTo>
                <a:cubicBezTo>
                  <a:pt x="861653" y="2478552"/>
                  <a:pt x="863425" y="2476643"/>
                  <a:pt x="863765" y="2473507"/>
                </a:cubicBezTo>
                <a:cubicBezTo>
                  <a:pt x="863425" y="2471871"/>
                  <a:pt x="861653" y="2470236"/>
                  <a:pt x="858449" y="2468598"/>
                </a:cubicBezTo>
                <a:cubicBezTo>
                  <a:pt x="855246" y="2466963"/>
                  <a:pt x="852656" y="2465328"/>
                  <a:pt x="850678" y="2463692"/>
                </a:cubicBezTo>
                <a:cubicBezTo>
                  <a:pt x="850678" y="2458443"/>
                  <a:pt x="851495" y="2452581"/>
                  <a:pt x="853133" y="2446107"/>
                </a:cubicBezTo>
                <a:cubicBezTo>
                  <a:pt x="854768" y="2439630"/>
                  <a:pt x="857221" y="2434585"/>
                  <a:pt x="860494" y="2430974"/>
                </a:cubicBezTo>
                <a:cubicBezTo>
                  <a:pt x="862676" y="2415501"/>
                  <a:pt x="871400" y="2407185"/>
                  <a:pt x="886669" y="2406025"/>
                </a:cubicBezTo>
                <a:cubicBezTo>
                  <a:pt x="901936" y="2404866"/>
                  <a:pt x="910661" y="2395733"/>
                  <a:pt x="912843" y="2378625"/>
                </a:cubicBezTo>
                <a:lnTo>
                  <a:pt x="917776" y="2343242"/>
                </a:lnTo>
                <a:lnTo>
                  <a:pt x="915863" y="2343242"/>
                </a:lnTo>
                <a:lnTo>
                  <a:pt x="897074" y="2364379"/>
                </a:lnTo>
                <a:lnTo>
                  <a:pt x="880632" y="2371426"/>
                </a:lnTo>
                <a:cubicBezTo>
                  <a:pt x="880876" y="2376222"/>
                  <a:pt x="880387" y="2380136"/>
                  <a:pt x="879165" y="2383169"/>
                </a:cubicBezTo>
                <a:cubicBezTo>
                  <a:pt x="877941" y="2386203"/>
                  <a:pt x="874516" y="2387768"/>
                  <a:pt x="868889" y="2387866"/>
                </a:cubicBezTo>
                <a:lnTo>
                  <a:pt x="854797" y="2387866"/>
                </a:lnTo>
                <a:lnTo>
                  <a:pt x="826613" y="2399610"/>
                </a:lnTo>
                <a:lnTo>
                  <a:pt x="817218" y="2423097"/>
                </a:lnTo>
                <a:cubicBezTo>
                  <a:pt x="805817" y="2426619"/>
                  <a:pt x="792802" y="2433079"/>
                  <a:pt x="778172" y="2442473"/>
                </a:cubicBezTo>
                <a:cubicBezTo>
                  <a:pt x="763541" y="2451868"/>
                  <a:pt x="752287" y="2457152"/>
                  <a:pt x="744409" y="2458326"/>
                </a:cubicBezTo>
                <a:lnTo>
                  <a:pt x="718574" y="2458326"/>
                </a:lnTo>
                <a:lnTo>
                  <a:pt x="737364" y="2437189"/>
                </a:lnTo>
                <a:cubicBezTo>
                  <a:pt x="737266" y="2435867"/>
                  <a:pt x="737460" y="2434399"/>
                  <a:pt x="737951" y="2432784"/>
                </a:cubicBezTo>
                <a:cubicBezTo>
                  <a:pt x="738440" y="2431170"/>
                  <a:pt x="739810" y="2430288"/>
                  <a:pt x="742061" y="2430142"/>
                </a:cubicBezTo>
                <a:cubicBezTo>
                  <a:pt x="744605" y="2430535"/>
                  <a:pt x="747149" y="2430925"/>
                  <a:pt x="749693" y="2431316"/>
                </a:cubicBezTo>
                <a:cubicBezTo>
                  <a:pt x="752237" y="2431708"/>
                  <a:pt x="753607" y="2429751"/>
                  <a:pt x="753804" y="2425445"/>
                </a:cubicBezTo>
                <a:lnTo>
                  <a:pt x="763198" y="2404308"/>
                </a:lnTo>
                <a:cubicBezTo>
                  <a:pt x="766722" y="2402888"/>
                  <a:pt x="773181" y="2400442"/>
                  <a:pt x="782575" y="2396966"/>
                </a:cubicBezTo>
                <a:cubicBezTo>
                  <a:pt x="791969" y="2393493"/>
                  <a:pt x="797255" y="2390460"/>
                  <a:pt x="798429" y="2387866"/>
                </a:cubicBezTo>
                <a:lnTo>
                  <a:pt x="796080" y="2387866"/>
                </a:lnTo>
                <a:lnTo>
                  <a:pt x="781988" y="2385518"/>
                </a:lnTo>
                <a:cubicBezTo>
                  <a:pt x="778123" y="2385322"/>
                  <a:pt x="774109" y="2385713"/>
                  <a:pt x="769951" y="2386692"/>
                </a:cubicBezTo>
                <a:cubicBezTo>
                  <a:pt x="765792" y="2387670"/>
                  <a:pt x="763541" y="2390410"/>
                  <a:pt x="763198" y="2394913"/>
                </a:cubicBezTo>
                <a:cubicBezTo>
                  <a:pt x="749988" y="2404160"/>
                  <a:pt x="736482" y="2413849"/>
                  <a:pt x="722683" y="2423977"/>
                </a:cubicBezTo>
                <a:cubicBezTo>
                  <a:pt x="708885" y="2434106"/>
                  <a:pt x="696556" y="2445556"/>
                  <a:pt x="685693" y="2458326"/>
                </a:cubicBezTo>
                <a:lnTo>
                  <a:pt x="638719" y="2467721"/>
                </a:lnTo>
                <a:cubicBezTo>
                  <a:pt x="636418" y="2476088"/>
                  <a:pt x="625165" y="2482840"/>
                  <a:pt x="604957" y="2487978"/>
                </a:cubicBezTo>
                <a:cubicBezTo>
                  <a:pt x="584749" y="2493116"/>
                  <a:pt x="569385" y="2495759"/>
                  <a:pt x="558865" y="2495905"/>
                </a:cubicBezTo>
                <a:cubicBezTo>
                  <a:pt x="557445" y="2496003"/>
                  <a:pt x="555586" y="2495807"/>
                  <a:pt x="553286" y="2495318"/>
                </a:cubicBezTo>
                <a:cubicBezTo>
                  <a:pt x="550986" y="2494829"/>
                  <a:pt x="549714" y="2493459"/>
                  <a:pt x="549470" y="2491208"/>
                </a:cubicBezTo>
                <a:cubicBezTo>
                  <a:pt x="550790" y="2487195"/>
                  <a:pt x="556956" y="2482303"/>
                  <a:pt x="567965" y="2476529"/>
                </a:cubicBezTo>
                <a:cubicBezTo>
                  <a:pt x="578974" y="2470755"/>
                  <a:pt x="586901" y="2467036"/>
                  <a:pt x="591746" y="2465373"/>
                </a:cubicBezTo>
                <a:lnTo>
                  <a:pt x="622278" y="2423097"/>
                </a:lnTo>
                <a:cubicBezTo>
                  <a:pt x="627905" y="2422705"/>
                  <a:pt x="632504" y="2421140"/>
                  <a:pt x="636077" y="2418400"/>
                </a:cubicBezTo>
                <a:cubicBezTo>
                  <a:pt x="639649" y="2415659"/>
                  <a:pt x="643661" y="2414093"/>
                  <a:pt x="648114" y="2413702"/>
                </a:cubicBezTo>
                <a:lnTo>
                  <a:pt x="718574" y="2340893"/>
                </a:lnTo>
                <a:cubicBezTo>
                  <a:pt x="721705" y="2338397"/>
                  <a:pt x="727773" y="2332233"/>
                  <a:pt x="736777" y="2322397"/>
                </a:cubicBezTo>
                <a:cubicBezTo>
                  <a:pt x="745779" y="2312562"/>
                  <a:pt x="745975" y="2306984"/>
                  <a:pt x="737364" y="2305663"/>
                </a:cubicBezTo>
                <a:lnTo>
                  <a:pt x="744409" y="2279827"/>
                </a:lnTo>
                <a:lnTo>
                  <a:pt x="727969" y="2296269"/>
                </a:lnTo>
                <a:cubicBezTo>
                  <a:pt x="720531" y="2296856"/>
                  <a:pt x="712507" y="2300379"/>
                  <a:pt x="703895" y="2306837"/>
                </a:cubicBezTo>
                <a:cubicBezTo>
                  <a:pt x="695282" y="2313295"/>
                  <a:pt x="688432" y="2319167"/>
                  <a:pt x="683343" y="2324453"/>
                </a:cubicBezTo>
                <a:cubicBezTo>
                  <a:pt x="682756" y="2332722"/>
                  <a:pt x="678646" y="2339082"/>
                  <a:pt x="671014" y="2343535"/>
                </a:cubicBezTo>
                <a:cubicBezTo>
                  <a:pt x="663380" y="2347988"/>
                  <a:pt x="655746" y="2350239"/>
                  <a:pt x="648114" y="2350287"/>
                </a:cubicBezTo>
                <a:cubicBezTo>
                  <a:pt x="647966" y="2353762"/>
                  <a:pt x="646500" y="2356208"/>
                  <a:pt x="643710" y="2357627"/>
                </a:cubicBezTo>
                <a:cubicBezTo>
                  <a:pt x="640921" y="2359047"/>
                  <a:pt x="637692" y="2359730"/>
                  <a:pt x="634022" y="2359682"/>
                </a:cubicBezTo>
                <a:lnTo>
                  <a:pt x="629325" y="2359682"/>
                </a:lnTo>
                <a:lnTo>
                  <a:pt x="617581" y="2378471"/>
                </a:lnTo>
                <a:lnTo>
                  <a:pt x="514239" y="2430142"/>
                </a:lnTo>
                <a:cubicBezTo>
                  <a:pt x="511499" y="2430094"/>
                  <a:pt x="508172" y="2430779"/>
                  <a:pt x="504257" y="2432197"/>
                </a:cubicBezTo>
                <a:cubicBezTo>
                  <a:pt x="500343" y="2433616"/>
                  <a:pt x="498190" y="2436063"/>
                  <a:pt x="497799" y="2439537"/>
                </a:cubicBezTo>
                <a:cubicBezTo>
                  <a:pt x="494080" y="2439489"/>
                  <a:pt x="490362" y="2440174"/>
                  <a:pt x="486642" y="2441592"/>
                </a:cubicBezTo>
                <a:cubicBezTo>
                  <a:pt x="482924" y="2443010"/>
                  <a:pt x="480380" y="2445458"/>
                  <a:pt x="479010" y="2448931"/>
                </a:cubicBezTo>
                <a:cubicBezTo>
                  <a:pt x="475388" y="2448883"/>
                  <a:pt x="472061" y="2449568"/>
                  <a:pt x="469027" y="2450987"/>
                </a:cubicBezTo>
                <a:cubicBezTo>
                  <a:pt x="465994" y="2452407"/>
                  <a:pt x="463840" y="2454853"/>
                  <a:pt x="462568" y="2458326"/>
                </a:cubicBezTo>
                <a:cubicBezTo>
                  <a:pt x="458948" y="2458278"/>
                  <a:pt x="455620" y="2458963"/>
                  <a:pt x="452587" y="2460381"/>
                </a:cubicBezTo>
                <a:cubicBezTo>
                  <a:pt x="449552" y="2461800"/>
                  <a:pt x="447401" y="2464247"/>
                  <a:pt x="446128" y="2467721"/>
                </a:cubicBezTo>
                <a:cubicBezTo>
                  <a:pt x="439082" y="2467917"/>
                  <a:pt x="432623" y="2469874"/>
                  <a:pt x="426752" y="2473592"/>
                </a:cubicBezTo>
                <a:cubicBezTo>
                  <a:pt x="420879" y="2477312"/>
                  <a:pt x="415595" y="2481617"/>
                  <a:pt x="410898" y="2486510"/>
                </a:cubicBezTo>
                <a:cubicBezTo>
                  <a:pt x="405271" y="2486119"/>
                  <a:pt x="400672" y="2484553"/>
                  <a:pt x="397100" y="2481813"/>
                </a:cubicBezTo>
                <a:cubicBezTo>
                  <a:pt x="393528" y="2479073"/>
                  <a:pt x="389516" y="2477506"/>
                  <a:pt x="385063" y="2477116"/>
                </a:cubicBezTo>
                <a:lnTo>
                  <a:pt x="394458" y="2495905"/>
                </a:lnTo>
                <a:cubicBezTo>
                  <a:pt x="384867" y="2499428"/>
                  <a:pt x="374689" y="2501776"/>
                  <a:pt x="363924" y="2502952"/>
                </a:cubicBezTo>
                <a:cubicBezTo>
                  <a:pt x="353159" y="2504126"/>
                  <a:pt x="342981" y="2504126"/>
                  <a:pt x="333392" y="2502952"/>
                </a:cubicBezTo>
                <a:lnTo>
                  <a:pt x="326345" y="2512346"/>
                </a:lnTo>
                <a:cubicBezTo>
                  <a:pt x="320376" y="2514792"/>
                  <a:pt x="314114" y="2516946"/>
                  <a:pt x="307556" y="2518805"/>
                </a:cubicBezTo>
                <a:cubicBezTo>
                  <a:pt x="301000" y="2520664"/>
                  <a:pt x="294736" y="2521643"/>
                  <a:pt x="288766" y="2521741"/>
                </a:cubicBezTo>
                <a:cubicBezTo>
                  <a:pt x="286321" y="2521741"/>
                  <a:pt x="284167" y="2521154"/>
                  <a:pt x="282308" y="2519979"/>
                </a:cubicBezTo>
                <a:cubicBezTo>
                  <a:pt x="280449" y="2518805"/>
                  <a:pt x="279470" y="2517044"/>
                  <a:pt x="279372" y="2514694"/>
                </a:cubicBezTo>
                <a:cubicBezTo>
                  <a:pt x="291262" y="2511171"/>
                  <a:pt x="303299" y="2507061"/>
                  <a:pt x="315482" y="2502363"/>
                </a:cubicBezTo>
                <a:cubicBezTo>
                  <a:pt x="327667" y="2497667"/>
                  <a:pt x="339117" y="2492382"/>
                  <a:pt x="349832" y="2486510"/>
                </a:cubicBezTo>
                <a:cubicBezTo>
                  <a:pt x="350224" y="2479856"/>
                  <a:pt x="354138" y="2476725"/>
                  <a:pt x="361576" y="2477116"/>
                </a:cubicBezTo>
                <a:lnTo>
                  <a:pt x="366274" y="2477116"/>
                </a:lnTo>
                <a:lnTo>
                  <a:pt x="378016" y="2458326"/>
                </a:lnTo>
                <a:cubicBezTo>
                  <a:pt x="394995" y="2457250"/>
                  <a:pt x="408598" y="2450596"/>
                  <a:pt x="418824" y="2438363"/>
                </a:cubicBezTo>
                <a:cubicBezTo>
                  <a:pt x="429050" y="2426130"/>
                  <a:pt x="439718" y="2414778"/>
                  <a:pt x="450826" y="2404308"/>
                </a:cubicBezTo>
                <a:cubicBezTo>
                  <a:pt x="456843" y="2404061"/>
                  <a:pt x="463009" y="2402202"/>
                  <a:pt x="469321" y="2398729"/>
                </a:cubicBezTo>
                <a:cubicBezTo>
                  <a:pt x="475633" y="2395255"/>
                  <a:pt x="481211" y="2391634"/>
                  <a:pt x="486055" y="2387866"/>
                </a:cubicBezTo>
                <a:cubicBezTo>
                  <a:pt x="487279" y="2389284"/>
                  <a:pt x="488942" y="2391145"/>
                  <a:pt x="491047" y="2393445"/>
                </a:cubicBezTo>
                <a:cubicBezTo>
                  <a:pt x="493150" y="2395744"/>
                  <a:pt x="495402" y="2397016"/>
                  <a:pt x="497799" y="2397261"/>
                </a:cubicBezTo>
                <a:cubicBezTo>
                  <a:pt x="500049" y="2397016"/>
                  <a:pt x="501419" y="2395744"/>
                  <a:pt x="501908" y="2393445"/>
                </a:cubicBezTo>
                <a:cubicBezTo>
                  <a:pt x="502398" y="2391145"/>
                  <a:pt x="502595" y="2389284"/>
                  <a:pt x="502497" y="2387866"/>
                </a:cubicBezTo>
                <a:cubicBezTo>
                  <a:pt x="496722" y="2386888"/>
                  <a:pt x="497701" y="2381799"/>
                  <a:pt x="505431" y="2372600"/>
                </a:cubicBezTo>
                <a:cubicBezTo>
                  <a:pt x="513163" y="2363402"/>
                  <a:pt x="520012" y="2355964"/>
                  <a:pt x="525983" y="2350287"/>
                </a:cubicBezTo>
                <a:lnTo>
                  <a:pt x="540075" y="2333847"/>
                </a:lnTo>
                <a:cubicBezTo>
                  <a:pt x="547267" y="2332868"/>
                  <a:pt x="554019" y="2327780"/>
                  <a:pt x="560331" y="2318580"/>
                </a:cubicBezTo>
                <a:cubicBezTo>
                  <a:pt x="566645" y="2309381"/>
                  <a:pt x="571635" y="2301944"/>
                  <a:pt x="575305" y="2296269"/>
                </a:cubicBezTo>
                <a:lnTo>
                  <a:pt x="584699" y="2289222"/>
                </a:lnTo>
                <a:lnTo>
                  <a:pt x="589397" y="2277479"/>
                </a:lnTo>
                <a:lnTo>
                  <a:pt x="624628" y="2242248"/>
                </a:lnTo>
                <a:lnTo>
                  <a:pt x="648114" y="2232854"/>
                </a:lnTo>
                <a:cubicBezTo>
                  <a:pt x="648749" y="2223802"/>
                  <a:pt x="652175" y="2216071"/>
                  <a:pt x="658388" y="2209661"/>
                </a:cubicBezTo>
                <a:cubicBezTo>
                  <a:pt x="664602" y="2203251"/>
                  <a:pt x="669790" y="2196106"/>
                  <a:pt x="673949" y="2188230"/>
                </a:cubicBezTo>
                <a:lnTo>
                  <a:pt x="695088" y="2181183"/>
                </a:lnTo>
                <a:cubicBezTo>
                  <a:pt x="694010" y="2170516"/>
                  <a:pt x="697337" y="2164841"/>
                  <a:pt x="705069" y="2164154"/>
                </a:cubicBezTo>
                <a:cubicBezTo>
                  <a:pt x="712799" y="2163471"/>
                  <a:pt x="717302" y="2161318"/>
                  <a:pt x="718574" y="2157696"/>
                </a:cubicBezTo>
                <a:cubicBezTo>
                  <a:pt x="718280" y="2154026"/>
                  <a:pt x="718280" y="2150797"/>
                  <a:pt x="718574" y="2148009"/>
                </a:cubicBezTo>
                <a:cubicBezTo>
                  <a:pt x="718867" y="2145219"/>
                  <a:pt x="721216" y="2143751"/>
                  <a:pt x="725619" y="2143604"/>
                </a:cubicBezTo>
                <a:lnTo>
                  <a:pt x="744409" y="2124815"/>
                </a:lnTo>
                <a:lnTo>
                  <a:pt x="763198" y="2117770"/>
                </a:lnTo>
                <a:cubicBezTo>
                  <a:pt x="766233" y="2109010"/>
                  <a:pt x="769560" y="2100693"/>
                  <a:pt x="773181" y="2092815"/>
                </a:cubicBezTo>
                <a:cubicBezTo>
                  <a:pt x="776801" y="2084936"/>
                  <a:pt x="783652" y="2080728"/>
                  <a:pt x="793732" y="2080191"/>
                </a:cubicBezTo>
                <a:lnTo>
                  <a:pt x="807824" y="2059052"/>
                </a:lnTo>
                <a:cubicBezTo>
                  <a:pt x="811297" y="2056458"/>
                  <a:pt x="813745" y="2052838"/>
                  <a:pt x="815163" y="2048189"/>
                </a:cubicBezTo>
                <a:cubicBezTo>
                  <a:pt x="816582" y="2043542"/>
                  <a:pt x="817267" y="2039333"/>
                  <a:pt x="817218" y="2035565"/>
                </a:cubicBezTo>
                <a:cubicBezTo>
                  <a:pt x="823138" y="2035958"/>
                  <a:pt x="827739" y="2035761"/>
                  <a:pt x="831016" y="2034978"/>
                </a:cubicBezTo>
                <a:cubicBezTo>
                  <a:pt x="834295" y="2034195"/>
                  <a:pt x="835958" y="2030477"/>
                  <a:pt x="836008" y="2023823"/>
                </a:cubicBezTo>
                <a:cubicBezTo>
                  <a:pt x="835615" y="2018098"/>
                  <a:pt x="835812" y="2014280"/>
                  <a:pt x="836595" y="2012373"/>
                </a:cubicBezTo>
                <a:cubicBezTo>
                  <a:pt x="837378" y="2010464"/>
                  <a:pt x="841096" y="2009583"/>
                  <a:pt x="847750" y="2009731"/>
                </a:cubicBezTo>
                <a:lnTo>
                  <a:pt x="861842" y="1979197"/>
                </a:lnTo>
                <a:cubicBezTo>
                  <a:pt x="861696" y="1976653"/>
                  <a:pt x="861990" y="1974109"/>
                  <a:pt x="862724" y="1971563"/>
                </a:cubicBezTo>
                <a:cubicBezTo>
                  <a:pt x="863457" y="1969019"/>
                  <a:pt x="865512" y="1967649"/>
                  <a:pt x="868889" y="1967455"/>
                </a:cubicBezTo>
                <a:cubicBezTo>
                  <a:pt x="871384" y="1967503"/>
                  <a:pt x="874027" y="1967992"/>
                  <a:pt x="876816" y="1968923"/>
                </a:cubicBezTo>
                <a:cubicBezTo>
                  <a:pt x="879604" y="1969851"/>
                  <a:pt x="881659" y="1970928"/>
                  <a:pt x="882981" y="1972152"/>
                </a:cubicBezTo>
                <a:cubicBezTo>
                  <a:pt x="886357" y="1971760"/>
                  <a:pt x="888411" y="1969606"/>
                  <a:pt x="889147" y="1965692"/>
                </a:cubicBezTo>
                <a:cubicBezTo>
                  <a:pt x="889880" y="1961778"/>
                  <a:pt x="890174" y="1958451"/>
                  <a:pt x="890027" y="1955710"/>
                </a:cubicBezTo>
                <a:cubicBezTo>
                  <a:pt x="891446" y="1955809"/>
                  <a:pt x="893305" y="1955612"/>
                  <a:pt x="895605" y="1955123"/>
                </a:cubicBezTo>
                <a:cubicBezTo>
                  <a:pt x="897905" y="1954635"/>
                  <a:pt x="899177" y="1953264"/>
                  <a:pt x="899421" y="1951013"/>
                </a:cubicBezTo>
                <a:cubicBezTo>
                  <a:pt x="899177" y="1949839"/>
                  <a:pt x="897905" y="1948665"/>
                  <a:pt x="895605" y="1947490"/>
                </a:cubicBezTo>
                <a:cubicBezTo>
                  <a:pt x="893305" y="1946316"/>
                  <a:pt x="891446" y="1945142"/>
                  <a:pt x="890027" y="1943968"/>
                </a:cubicBezTo>
                <a:cubicBezTo>
                  <a:pt x="890027" y="1940200"/>
                  <a:pt x="890613" y="1935992"/>
                  <a:pt x="891789" y="1931344"/>
                </a:cubicBezTo>
                <a:cubicBezTo>
                  <a:pt x="892963" y="1926695"/>
                  <a:pt x="894723" y="1923073"/>
                  <a:pt x="897074" y="1920481"/>
                </a:cubicBezTo>
                <a:cubicBezTo>
                  <a:pt x="898639" y="1909374"/>
                  <a:pt x="904902" y="1903404"/>
                  <a:pt x="915863" y="1902571"/>
                </a:cubicBezTo>
                <a:cubicBezTo>
                  <a:pt x="926822" y="1901740"/>
                  <a:pt x="933085" y="1895184"/>
                  <a:pt x="934651" y="1882902"/>
                </a:cubicBezTo>
                <a:cubicBezTo>
                  <a:pt x="935728" y="1860443"/>
                  <a:pt x="940034" y="1844296"/>
                  <a:pt x="947568" y="1834461"/>
                </a:cubicBezTo>
                <a:cubicBezTo>
                  <a:pt x="955104" y="1824625"/>
                  <a:pt x="959410" y="1807891"/>
                  <a:pt x="960486" y="1784258"/>
                </a:cubicBezTo>
                <a:cubicBezTo>
                  <a:pt x="965673" y="1783866"/>
                  <a:pt x="968805" y="1782301"/>
                  <a:pt x="969881" y="1779561"/>
                </a:cubicBezTo>
                <a:cubicBezTo>
                  <a:pt x="970959" y="1776821"/>
                  <a:pt x="974090" y="1775254"/>
                  <a:pt x="979276" y="1774864"/>
                </a:cubicBezTo>
                <a:cubicBezTo>
                  <a:pt x="978885" y="1765076"/>
                  <a:pt x="982016" y="1756465"/>
                  <a:pt x="988671" y="1749027"/>
                </a:cubicBezTo>
                <a:cubicBezTo>
                  <a:pt x="977857" y="1748000"/>
                  <a:pt x="977172" y="1743597"/>
                  <a:pt x="986615" y="1735817"/>
                </a:cubicBezTo>
                <a:cubicBezTo>
                  <a:pt x="996059" y="1728036"/>
                  <a:pt x="1003009" y="1723045"/>
                  <a:pt x="1007460" y="1720843"/>
                </a:cubicBezTo>
                <a:cubicBezTo>
                  <a:pt x="1011129" y="1713650"/>
                  <a:pt x="1016121" y="1706898"/>
                  <a:pt x="1022433" y="1700586"/>
                </a:cubicBezTo>
                <a:cubicBezTo>
                  <a:pt x="1028745" y="1694274"/>
                  <a:pt x="1035497" y="1689284"/>
                  <a:pt x="1042690" y="1685614"/>
                </a:cubicBezTo>
                <a:cubicBezTo>
                  <a:pt x="1044159" y="1676756"/>
                  <a:pt x="1050031" y="1669809"/>
                  <a:pt x="1060306" y="1664769"/>
                </a:cubicBezTo>
                <a:cubicBezTo>
                  <a:pt x="1070581" y="1659730"/>
                  <a:pt x="1076453" y="1653368"/>
                  <a:pt x="1077920" y="1645686"/>
                </a:cubicBezTo>
                <a:lnTo>
                  <a:pt x="1096710" y="1650383"/>
                </a:lnTo>
                <a:lnTo>
                  <a:pt x="1087314" y="1622199"/>
                </a:lnTo>
                <a:cubicBezTo>
                  <a:pt x="1095193" y="1621416"/>
                  <a:pt x="1098226" y="1618285"/>
                  <a:pt x="1096416" y="1612804"/>
                </a:cubicBezTo>
                <a:cubicBezTo>
                  <a:pt x="1094606" y="1607324"/>
                  <a:pt x="1097051" y="1604193"/>
                  <a:pt x="1103756" y="1603410"/>
                </a:cubicBezTo>
                <a:lnTo>
                  <a:pt x="1115498" y="1586970"/>
                </a:lnTo>
                <a:cubicBezTo>
                  <a:pt x="1117945" y="1587066"/>
                  <a:pt x="1120098" y="1586872"/>
                  <a:pt x="1121959" y="1586381"/>
                </a:cubicBezTo>
                <a:cubicBezTo>
                  <a:pt x="1123818" y="1585892"/>
                  <a:pt x="1124796" y="1584522"/>
                  <a:pt x="1124893" y="1582272"/>
                </a:cubicBezTo>
                <a:cubicBezTo>
                  <a:pt x="1124601" y="1578603"/>
                  <a:pt x="1124601" y="1575372"/>
                  <a:pt x="1124893" y="1572583"/>
                </a:cubicBezTo>
                <a:cubicBezTo>
                  <a:pt x="1125188" y="1569795"/>
                  <a:pt x="1127536" y="1568327"/>
                  <a:pt x="1131940" y="1568180"/>
                </a:cubicBezTo>
                <a:cubicBezTo>
                  <a:pt x="1133260" y="1565783"/>
                  <a:pt x="1134729" y="1562944"/>
                  <a:pt x="1136343" y="1559665"/>
                </a:cubicBezTo>
                <a:cubicBezTo>
                  <a:pt x="1137958" y="1556388"/>
                  <a:pt x="1138839" y="1552963"/>
                  <a:pt x="1138985" y="1549391"/>
                </a:cubicBezTo>
                <a:cubicBezTo>
                  <a:pt x="1139084" y="1547042"/>
                  <a:pt x="1138889" y="1545281"/>
                  <a:pt x="1138399" y="1544105"/>
                </a:cubicBezTo>
                <a:cubicBezTo>
                  <a:pt x="1137910" y="1542931"/>
                  <a:pt x="1136540" y="1542344"/>
                  <a:pt x="1134288" y="1542344"/>
                </a:cubicBezTo>
                <a:cubicBezTo>
                  <a:pt x="1127634" y="1549684"/>
                  <a:pt x="1123916" y="1550859"/>
                  <a:pt x="1123132" y="1545868"/>
                </a:cubicBezTo>
                <a:cubicBezTo>
                  <a:pt x="1122349" y="1540876"/>
                  <a:pt x="1122153" y="1535005"/>
                  <a:pt x="1122546" y="1528252"/>
                </a:cubicBezTo>
                <a:cubicBezTo>
                  <a:pt x="1122937" y="1522772"/>
                  <a:pt x="1124502" y="1518467"/>
                  <a:pt x="1127243" y="1515334"/>
                </a:cubicBezTo>
                <a:cubicBezTo>
                  <a:pt x="1129983" y="1512203"/>
                  <a:pt x="1131548" y="1507896"/>
                  <a:pt x="1131940" y="1502418"/>
                </a:cubicBezTo>
                <a:lnTo>
                  <a:pt x="1141336" y="1493023"/>
                </a:lnTo>
                <a:lnTo>
                  <a:pt x="1131940" y="1490673"/>
                </a:lnTo>
                <a:cubicBezTo>
                  <a:pt x="1131548" y="1499237"/>
                  <a:pt x="1129396" y="1502075"/>
                  <a:pt x="1125480" y="1499187"/>
                </a:cubicBezTo>
                <a:cubicBezTo>
                  <a:pt x="1121567" y="1496300"/>
                  <a:pt x="1118239" y="1492680"/>
                  <a:pt x="1115498" y="1488326"/>
                </a:cubicBezTo>
                <a:cubicBezTo>
                  <a:pt x="1122349" y="1487542"/>
                  <a:pt x="1125090" y="1484410"/>
                  <a:pt x="1123720" y="1478929"/>
                </a:cubicBezTo>
                <a:cubicBezTo>
                  <a:pt x="1122349" y="1473450"/>
                  <a:pt x="1125090" y="1470319"/>
                  <a:pt x="1131940" y="1469536"/>
                </a:cubicBezTo>
                <a:cubicBezTo>
                  <a:pt x="1131891" y="1465768"/>
                  <a:pt x="1132576" y="1461560"/>
                  <a:pt x="1133995" y="1456911"/>
                </a:cubicBezTo>
                <a:cubicBezTo>
                  <a:pt x="1135414" y="1452263"/>
                  <a:pt x="1137860" y="1448642"/>
                  <a:pt x="1141336" y="1446049"/>
                </a:cubicBezTo>
                <a:cubicBezTo>
                  <a:pt x="1141922" y="1437290"/>
                  <a:pt x="1145445" y="1431321"/>
                  <a:pt x="1151903" y="1428140"/>
                </a:cubicBezTo>
                <a:cubicBezTo>
                  <a:pt x="1158362" y="1424959"/>
                  <a:pt x="1164233" y="1420752"/>
                  <a:pt x="1169519" y="1415516"/>
                </a:cubicBezTo>
                <a:cubicBezTo>
                  <a:pt x="1174314" y="1417767"/>
                  <a:pt x="1178229" y="1417964"/>
                  <a:pt x="1181262" y="1416103"/>
                </a:cubicBezTo>
                <a:cubicBezTo>
                  <a:pt x="1184296" y="1414244"/>
                  <a:pt x="1185861" y="1410917"/>
                  <a:pt x="1185959" y="1406121"/>
                </a:cubicBezTo>
                <a:cubicBezTo>
                  <a:pt x="1186105" y="1395405"/>
                  <a:pt x="1189336" y="1386893"/>
                  <a:pt x="1195648" y="1380579"/>
                </a:cubicBezTo>
                <a:cubicBezTo>
                  <a:pt x="1201960" y="1374267"/>
                  <a:pt x="1210473" y="1371038"/>
                  <a:pt x="1221190" y="1370892"/>
                </a:cubicBezTo>
                <a:cubicBezTo>
                  <a:pt x="1220944" y="1366389"/>
                  <a:pt x="1219085" y="1363649"/>
                  <a:pt x="1215611" y="1362671"/>
                </a:cubicBezTo>
                <a:cubicBezTo>
                  <a:pt x="1212138" y="1361692"/>
                  <a:pt x="1208516" y="1361301"/>
                  <a:pt x="1204749" y="1361497"/>
                </a:cubicBezTo>
                <a:lnTo>
                  <a:pt x="1197703" y="1361497"/>
                </a:lnTo>
                <a:lnTo>
                  <a:pt x="1195353" y="1328616"/>
                </a:lnTo>
                <a:lnTo>
                  <a:pt x="1204749" y="1307477"/>
                </a:lnTo>
                <a:cubicBezTo>
                  <a:pt x="1208516" y="1307820"/>
                  <a:pt x="1212138" y="1307721"/>
                  <a:pt x="1215611" y="1307183"/>
                </a:cubicBezTo>
                <a:cubicBezTo>
                  <a:pt x="1219085" y="1306646"/>
                  <a:pt x="1220944" y="1303611"/>
                  <a:pt x="1221190" y="1298082"/>
                </a:cubicBezTo>
                <a:lnTo>
                  <a:pt x="1221190" y="1288688"/>
                </a:lnTo>
                <a:lnTo>
                  <a:pt x="1239979" y="1281642"/>
                </a:lnTo>
                <a:cubicBezTo>
                  <a:pt x="1241153" y="1289617"/>
                  <a:pt x="1245850" y="1289519"/>
                  <a:pt x="1254071" y="1281348"/>
                </a:cubicBezTo>
                <a:cubicBezTo>
                  <a:pt x="1262290" y="1273177"/>
                  <a:pt x="1266988" y="1265445"/>
                  <a:pt x="1268163" y="1258156"/>
                </a:cubicBezTo>
                <a:cubicBezTo>
                  <a:pt x="1268261" y="1255610"/>
                  <a:pt x="1268065" y="1253066"/>
                  <a:pt x="1267577" y="1250522"/>
                </a:cubicBezTo>
                <a:cubicBezTo>
                  <a:pt x="1267086" y="1247978"/>
                  <a:pt x="1265717" y="1246608"/>
                  <a:pt x="1263466" y="1246412"/>
                </a:cubicBezTo>
                <a:cubicBezTo>
                  <a:pt x="1258915" y="1247243"/>
                  <a:pt x="1252162" y="1249104"/>
                  <a:pt x="1243208" y="1251990"/>
                </a:cubicBezTo>
                <a:cubicBezTo>
                  <a:pt x="1234254" y="1254877"/>
                  <a:pt x="1229262" y="1253801"/>
                  <a:pt x="1228236" y="1248761"/>
                </a:cubicBezTo>
                <a:cubicBezTo>
                  <a:pt x="1228676" y="1241568"/>
                  <a:pt x="1231318" y="1234228"/>
                  <a:pt x="1236164" y="1226743"/>
                </a:cubicBezTo>
                <a:cubicBezTo>
                  <a:pt x="1241007" y="1219255"/>
                  <a:pt x="1245410" y="1212503"/>
                  <a:pt x="1249374" y="1206485"/>
                </a:cubicBezTo>
                <a:lnTo>
                  <a:pt x="1249374" y="1175953"/>
                </a:lnTo>
                <a:lnTo>
                  <a:pt x="1268163" y="1164210"/>
                </a:lnTo>
                <a:cubicBezTo>
                  <a:pt x="1269924" y="1156478"/>
                  <a:pt x="1271685" y="1148454"/>
                  <a:pt x="1273447" y="1140135"/>
                </a:cubicBezTo>
                <a:cubicBezTo>
                  <a:pt x="1275208" y="1131818"/>
                  <a:pt x="1280493" y="1127317"/>
                  <a:pt x="1289301" y="1126632"/>
                </a:cubicBezTo>
                <a:lnTo>
                  <a:pt x="1293997" y="1126632"/>
                </a:lnTo>
                <a:cubicBezTo>
                  <a:pt x="1293607" y="1117628"/>
                  <a:pt x="1296738" y="1109799"/>
                  <a:pt x="1303392" y="1103145"/>
                </a:cubicBezTo>
                <a:cubicBezTo>
                  <a:pt x="1302854" y="1097125"/>
                  <a:pt x="1302758" y="1092136"/>
                  <a:pt x="1303100" y="1088172"/>
                </a:cubicBezTo>
                <a:cubicBezTo>
                  <a:pt x="1303442" y="1084208"/>
                  <a:pt x="1307454" y="1082152"/>
                  <a:pt x="1315137" y="1082005"/>
                </a:cubicBezTo>
                <a:cubicBezTo>
                  <a:pt x="1316702" y="1084991"/>
                  <a:pt x="1319442" y="1087829"/>
                  <a:pt x="1323356" y="1090519"/>
                </a:cubicBezTo>
                <a:cubicBezTo>
                  <a:pt x="1327272" y="1093211"/>
                  <a:pt x="1330010" y="1091939"/>
                  <a:pt x="1331576" y="1086703"/>
                </a:cubicBezTo>
                <a:lnTo>
                  <a:pt x="1338623" y="1082005"/>
                </a:lnTo>
                <a:lnTo>
                  <a:pt x="1331576" y="1070263"/>
                </a:lnTo>
                <a:lnTo>
                  <a:pt x="1331576" y="1046777"/>
                </a:lnTo>
                <a:lnTo>
                  <a:pt x="1338623" y="1044427"/>
                </a:lnTo>
                <a:cubicBezTo>
                  <a:pt x="1347381" y="1041785"/>
                  <a:pt x="1352763" y="1031216"/>
                  <a:pt x="1354771" y="1012720"/>
                </a:cubicBezTo>
                <a:cubicBezTo>
                  <a:pt x="1356776" y="994224"/>
                  <a:pt x="1359223" y="983656"/>
                  <a:pt x="1362110" y="981014"/>
                </a:cubicBezTo>
                <a:lnTo>
                  <a:pt x="1364458" y="981014"/>
                </a:lnTo>
                <a:cubicBezTo>
                  <a:pt x="1364165" y="959972"/>
                  <a:pt x="1362992" y="939227"/>
                  <a:pt x="1360934" y="918773"/>
                </a:cubicBezTo>
                <a:cubicBezTo>
                  <a:pt x="1358881" y="898320"/>
                  <a:pt x="1357706" y="877574"/>
                  <a:pt x="1357413" y="856533"/>
                </a:cubicBezTo>
                <a:lnTo>
                  <a:pt x="1364458" y="849488"/>
                </a:lnTo>
                <a:lnTo>
                  <a:pt x="1364458" y="811909"/>
                </a:lnTo>
                <a:lnTo>
                  <a:pt x="1373853" y="802515"/>
                </a:lnTo>
                <a:lnTo>
                  <a:pt x="1373853" y="769633"/>
                </a:lnTo>
                <a:cubicBezTo>
                  <a:pt x="1386147" y="771010"/>
                  <a:pt x="1394962" y="760688"/>
                  <a:pt x="1400297" y="738665"/>
                </a:cubicBezTo>
                <a:cubicBezTo>
                  <a:pt x="1405633" y="716642"/>
                  <a:pt x="1408881" y="693447"/>
                  <a:pt x="1410040" y="669075"/>
                </a:cubicBezTo>
                <a:cubicBezTo>
                  <a:pt x="1411200" y="644704"/>
                  <a:pt x="1411665" y="629684"/>
                  <a:pt x="1411431" y="624016"/>
                </a:cubicBezTo>
                <a:cubicBezTo>
                  <a:pt x="1411040" y="584284"/>
                  <a:pt x="1409474" y="545139"/>
                  <a:pt x="1406734" y="506582"/>
                </a:cubicBezTo>
                <a:cubicBezTo>
                  <a:pt x="1403993" y="468024"/>
                  <a:pt x="1402429" y="428878"/>
                  <a:pt x="1402037" y="389149"/>
                </a:cubicBezTo>
                <a:cubicBezTo>
                  <a:pt x="1391566" y="378824"/>
                  <a:pt x="1381975" y="364829"/>
                  <a:pt x="1373266" y="347165"/>
                </a:cubicBezTo>
                <a:cubicBezTo>
                  <a:pt x="1364555" y="329501"/>
                  <a:pt x="1356141" y="313746"/>
                  <a:pt x="1348018" y="299899"/>
                </a:cubicBezTo>
                <a:cubicBezTo>
                  <a:pt x="1349094" y="288890"/>
                  <a:pt x="1353401" y="280961"/>
                  <a:pt x="1360934" y="276118"/>
                </a:cubicBezTo>
                <a:cubicBezTo>
                  <a:pt x="1368470" y="271274"/>
                  <a:pt x="1372777" y="265109"/>
                  <a:pt x="1373853" y="257623"/>
                </a:cubicBezTo>
                <a:lnTo>
                  <a:pt x="1383247" y="241181"/>
                </a:lnTo>
                <a:cubicBezTo>
                  <a:pt x="1383199" y="237463"/>
                  <a:pt x="1383884" y="233744"/>
                  <a:pt x="1385302" y="230025"/>
                </a:cubicBezTo>
                <a:cubicBezTo>
                  <a:pt x="1386721" y="226306"/>
                  <a:pt x="1389168" y="223762"/>
                  <a:pt x="1392642" y="222392"/>
                </a:cubicBezTo>
                <a:lnTo>
                  <a:pt x="1402037" y="203602"/>
                </a:lnTo>
                <a:cubicBezTo>
                  <a:pt x="1402185" y="199003"/>
                  <a:pt x="1403651" y="195872"/>
                  <a:pt x="1406442" y="194207"/>
                </a:cubicBezTo>
                <a:cubicBezTo>
                  <a:pt x="1409230" y="192545"/>
                  <a:pt x="1412459" y="191762"/>
                  <a:pt x="1416129" y="191860"/>
                </a:cubicBezTo>
                <a:lnTo>
                  <a:pt x="1420826" y="191860"/>
                </a:lnTo>
                <a:lnTo>
                  <a:pt x="1453708" y="175419"/>
                </a:lnTo>
                <a:cubicBezTo>
                  <a:pt x="1461439" y="175469"/>
                  <a:pt x="1469464" y="177718"/>
                  <a:pt x="1477781" y="182171"/>
                </a:cubicBezTo>
                <a:cubicBezTo>
                  <a:pt x="1486100" y="186624"/>
                  <a:pt x="1490601" y="192986"/>
                  <a:pt x="1491287" y="201255"/>
                </a:cubicBezTo>
                <a:cubicBezTo>
                  <a:pt x="1491903" y="204792"/>
                  <a:pt x="1494530" y="208112"/>
                  <a:pt x="1499170" y="211214"/>
                </a:cubicBezTo>
                <a:lnTo>
                  <a:pt x="1511810" y="216697"/>
                </a:lnTo>
                <a:lnTo>
                  <a:pt x="1488687" y="173408"/>
                </a:lnTo>
                <a:cubicBezTo>
                  <a:pt x="1490185" y="158072"/>
                  <a:pt x="1496184" y="147027"/>
                  <a:pt x="1506680" y="140280"/>
                </a:cubicBezTo>
                <a:cubicBezTo>
                  <a:pt x="1517178" y="133532"/>
                  <a:pt x="1523177" y="124943"/>
                  <a:pt x="1524676" y="114515"/>
                </a:cubicBezTo>
                <a:lnTo>
                  <a:pt x="1537763" y="91611"/>
                </a:lnTo>
                <a:cubicBezTo>
                  <a:pt x="1537696" y="86432"/>
                  <a:pt x="1538650" y="81250"/>
                  <a:pt x="1540626" y="76071"/>
                </a:cubicBezTo>
                <a:cubicBezTo>
                  <a:pt x="1542602" y="70889"/>
                  <a:pt x="1546012" y="67345"/>
                  <a:pt x="1550850" y="65436"/>
                </a:cubicBezTo>
                <a:lnTo>
                  <a:pt x="1563938" y="39262"/>
                </a:lnTo>
                <a:cubicBezTo>
                  <a:pt x="1564144" y="32855"/>
                  <a:pt x="1566187" y="28493"/>
                  <a:pt x="1570074" y="26174"/>
                </a:cubicBezTo>
                <a:cubicBezTo>
                  <a:pt x="1573958" y="23858"/>
                  <a:pt x="1578457" y="22767"/>
                  <a:pt x="1583569" y="22904"/>
                </a:cubicBezTo>
                <a:lnTo>
                  <a:pt x="1590112" y="22904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92124658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rush Image Effects 01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頁尾版面配置區 2"/>
          <p:cNvSpPr>
            <a:spLocks noGrp="1"/>
          </p:cNvSpPr>
          <p:nvPr>
            <p:ph type="ftr" sz="quarter" idx="11"/>
          </p:nvPr>
        </p:nvSpPr>
        <p:spPr>
          <a:xfrm>
            <a:off x="141517" y="6356350"/>
            <a:ext cx="2895600" cy="365125"/>
          </a:xfrm>
          <a:prstGeom prst="rect">
            <a:avLst/>
          </a:prstGeom>
        </p:spPr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/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/>
          <a:lstStyle/>
          <a:p>
            <a:fld id="{93B68095-C8B2-4A76-90AA-E601358CCBC3}" type="slidenum">
              <a:rPr lang="zh-TW" altLang="en-US" smtClean="0"/>
              <a:t>‹#›</a:t>
            </a:fld>
            <a:endParaRPr lang="zh-TW" altLang="en-US"/>
          </a:p>
        </p:txBody>
      </p:sp>
      <p:sp>
        <p:nvSpPr>
          <p:cNvPr id="11" name="圖片版面配置區 10"/>
          <p:cNvSpPr>
            <a:spLocks noGrp="1"/>
          </p:cNvSpPr>
          <p:nvPr>
            <p:ph type="pic" sz="quarter" idx="13"/>
          </p:nvPr>
        </p:nvSpPr>
        <p:spPr>
          <a:xfrm>
            <a:off x="1979058" y="835999"/>
            <a:ext cx="5185884" cy="5100344"/>
          </a:xfrm>
          <a:custGeom>
            <a:avLst/>
            <a:gdLst>
              <a:gd name="connsiteX0" fmla="*/ 757418 w 4074202"/>
              <a:gd name="connsiteY0" fmla="*/ 3306023 h 4007000"/>
              <a:gd name="connsiteX1" fmla="*/ 743236 w 4074202"/>
              <a:gd name="connsiteY1" fmla="*/ 3309506 h 4007000"/>
              <a:gd name="connsiteX2" fmla="*/ 749105 w 4074202"/>
              <a:gd name="connsiteY2" fmla="*/ 3316438 h 4007000"/>
              <a:gd name="connsiteX3" fmla="*/ 756679 w 4074202"/>
              <a:gd name="connsiteY3" fmla="*/ 3311567 h 4007000"/>
              <a:gd name="connsiteX4" fmla="*/ 1888680 w 4074202"/>
              <a:gd name="connsiteY4" fmla="*/ 3289857 h 4007000"/>
              <a:gd name="connsiteX5" fmla="*/ 1907656 w 4074202"/>
              <a:gd name="connsiteY5" fmla="*/ 3302140 h 4007000"/>
              <a:gd name="connsiteX6" fmla="*/ 1916613 w 4074202"/>
              <a:gd name="connsiteY6" fmla="*/ 3327194 h 4007000"/>
              <a:gd name="connsiteX7" fmla="*/ 1922216 w 4074202"/>
              <a:gd name="connsiteY7" fmla="*/ 3348104 h 4007000"/>
              <a:gd name="connsiteX8" fmla="*/ 1902802 w 4074202"/>
              <a:gd name="connsiteY8" fmla="*/ 3380199 h 4007000"/>
              <a:gd name="connsiteX9" fmla="*/ 1889660 w 4074202"/>
              <a:gd name="connsiteY9" fmla="*/ 3410615 h 4007000"/>
              <a:gd name="connsiteX10" fmla="*/ 1876333 w 4074202"/>
              <a:gd name="connsiteY10" fmla="*/ 3461251 h 4007000"/>
              <a:gd name="connsiteX11" fmla="*/ 1869731 w 4074202"/>
              <a:gd name="connsiteY11" fmla="*/ 3536977 h 4007000"/>
              <a:gd name="connsiteX12" fmla="*/ 1851871 w 4074202"/>
              <a:gd name="connsiteY12" fmla="*/ 3528876 h 4007000"/>
              <a:gd name="connsiteX13" fmla="*/ 1844038 w 4074202"/>
              <a:gd name="connsiteY13" fmla="*/ 3508003 h 4007000"/>
              <a:gd name="connsiteX14" fmla="*/ 1835074 w 4074202"/>
              <a:gd name="connsiteY14" fmla="*/ 3474547 h 4007000"/>
              <a:gd name="connsiteX15" fmla="*/ 1837274 w 4074202"/>
              <a:gd name="connsiteY15" fmla="*/ 3449304 h 4007000"/>
              <a:gd name="connsiteX16" fmla="*/ 1839475 w 4074202"/>
              <a:gd name="connsiteY16" fmla="*/ 3424061 h 4007000"/>
              <a:gd name="connsiteX17" fmla="*/ 1838372 w 4074202"/>
              <a:gd name="connsiteY17" fmla="*/ 3405307 h 4007000"/>
              <a:gd name="connsiteX18" fmla="*/ 1848359 w 4074202"/>
              <a:gd name="connsiteY18" fmla="*/ 3390306 h 4007000"/>
              <a:gd name="connsiteX19" fmla="*/ 1848060 w 4074202"/>
              <a:gd name="connsiteY19" fmla="*/ 3372457 h 4007000"/>
              <a:gd name="connsiteX20" fmla="*/ 1863667 w 4074202"/>
              <a:gd name="connsiteY20" fmla="*/ 3363792 h 4007000"/>
              <a:gd name="connsiteX21" fmla="*/ 1876213 w 4074202"/>
              <a:gd name="connsiteY21" fmla="*/ 3360430 h 4007000"/>
              <a:gd name="connsiteX22" fmla="*/ 1882866 w 4074202"/>
              <a:gd name="connsiteY22" fmla="*/ 3326711 h 4007000"/>
              <a:gd name="connsiteX23" fmla="*/ 1888680 w 4074202"/>
              <a:gd name="connsiteY23" fmla="*/ 3289857 h 4007000"/>
              <a:gd name="connsiteX24" fmla="*/ 877867 w 4074202"/>
              <a:gd name="connsiteY24" fmla="*/ 3197637 h 4007000"/>
              <a:gd name="connsiteX25" fmla="*/ 806966 w 4074202"/>
              <a:gd name="connsiteY25" fmla="*/ 3220864 h 4007000"/>
              <a:gd name="connsiteX26" fmla="*/ 808023 w 4074202"/>
              <a:gd name="connsiteY26" fmla="*/ 3234280 h 4007000"/>
              <a:gd name="connsiteX27" fmla="*/ 919986 w 4074202"/>
              <a:gd name="connsiteY27" fmla="*/ 3204280 h 4007000"/>
              <a:gd name="connsiteX28" fmla="*/ 2038031 w 4074202"/>
              <a:gd name="connsiteY28" fmla="*/ 3178121 h 4007000"/>
              <a:gd name="connsiteX29" fmla="*/ 2035632 w 4074202"/>
              <a:gd name="connsiteY29" fmla="*/ 3183807 h 4007000"/>
              <a:gd name="connsiteX30" fmla="*/ 2037209 w 4074202"/>
              <a:gd name="connsiteY30" fmla="*/ 3191787 h 4007000"/>
              <a:gd name="connsiteX31" fmla="*/ 2050878 w 4074202"/>
              <a:gd name="connsiteY31" fmla="*/ 3192608 h 4007000"/>
              <a:gd name="connsiteX32" fmla="*/ 2047171 w 4074202"/>
              <a:gd name="connsiteY32" fmla="*/ 3182955 h 4007000"/>
              <a:gd name="connsiteX33" fmla="*/ 2038031 w 4074202"/>
              <a:gd name="connsiteY33" fmla="*/ 3178121 h 4007000"/>
              <a:gd name="connsiteX34" fmla="*/ 1992249 w 4074202"/>
              <a:gd name="connsiteY34" fmla="*/ 3141082 h 4007000"/>
              <a:gd name="connsiteX35" fmla="*/ 1990307 w 4074202"/>
              <a:gd name="connsiteY35" fmla="*/ 3150567 h 4007000"/>
              <a:gd name="connsiteX36" fmla="*/ 1995406 w 4074202"/>
              <a:gd name="connsiteY36" fmla="*/ 3157045 h 4007000"/>
              <a:gd name="connsiteX37" fmla="*/ 2005095 w 4074202"/>
              <a:gd name="connsiteY37" fmla="*/ 3155569 h 4007000"/>
              <a:gd name="connsiteX38" fmla="*/ 2009276 w 4074202"/>
              <a:gd name="connsiteY38" fmla="*/ 3154449 h 4007000"/>
              <a:gd name="connsiteX39" fmla="*/ 2003059 w 4074202"/>
              <a:gd name="connsiteY39" fmla="*/ 3143789 h 4007000"/>
              <a:gd name="connsiteX40" fmla="*/ 1992249 w 4074202"/>
              <a:gd name="connsiteY40" fmla="*/ 3141082 h 4007000"/>
              <a:gd name="connsiteX41" fmla="*/ 1995530 w 4074202"/>
              <a:gd name="connsiteY41" fmla="*/ 3086416 h 4007000"/>
              <a:gd name="connsiteX42" fmla="*/ 1993588 w 4074202"/>
              <a:gd name="connsiteY42" fmla="*/ 3095900 h 4007000"/>
              <a:gd name="connsiteX43" fmla="*/ 1998687 w 4074202"/>
              <a:gd name="connsiteY43" fmla="*/ 3102378 h 4007000"/>
              <a:gd name="connsiteX44" fmla="*/ 2008376 w 4074202"/>
              <a:gd name="connsiteY44" fmla="*/ 3100902 h 4007000"/>
              <a:gd name="connsiteX45" fmla="*/ 2012557 w 4074202"/>
              <a:gd name="connsiteY45" fmla="*/ 3099782 h 4007000"/>
              <a:gd name="connsiteX46" fmla="*/ 2006340 w 4074202"/>
              <a:gd name="connsiteY46" fmla="*/ 3089123 h 4007000"/>
              <a:gd name="connsiteX47" fmla="*/ 1995530 w 4074202"/>
              <a:gd name="connsiteY47" fmla="*/ 3086416 h 4007000"/>
              <a:gd name="connsiteX48" fmla="*/ 2015539 w 4074202"/>
              <a:gd name="connsiteY48" fmla="*/ 3027267 h 4007000"/>
              <a:gd name="connsiteX49" fmla="*/ 2009481 w 4074202"/>
              <a:gd name="connsiteY49" fmla="*/ 3033933 h 4007000"/>
              <a:gd name="connsiteX50" fmla="*/ 2010537 w 4074202"/>
              <a:gd name="connsiteY50" fmla="*/ 3042055 h 4007000"/>
              <a:gd name="connsiteX51" fmla="*/ 2021142 w 4074202"/>
              <a:gd name="connsiteY51" fmla="*/ 3048179 h 4007000"/>
              <a:gd name="connsiteX52" fmla="*/ 2024763 w 4074202"/>
              <a:gd name="connsiteY52" fmla="*/ 3044968 h 4007000"/>
              <a:gd name="connsiteX53" fmla="*/ 2028386 w 4074202"/>
              <a:gd name="connsiteY53" fmla="*/ 3041753 h 4007000"/>
              <a:gd name="connsiteX54" fmla="*/ 2023111 w 4074202"/>
              <a:gd name="connsiteY54" fmla="*/ 3032524 h 4007000"/>
              <a:gd name="connsiteX55" fmla="*/ 2015539 w 4074202"/>
              <a:gd name="connsiteY55" fmla="*/ 3027267 h 4007000"/>
              <a:gd name="connsiteX56" fmla="*/ 2041152 w 4074202"/>
              <a:gd name="connsiteY56" fmla="*/ 2989029 h 4007000"/>
              <a:gd name="connsiteX57" fmla="*/ 2035094 w 4074202"/>
              <a:gd name="connsiteY57" fmla="*/ 2995694 h 4007000"/>
              <a:gd name="connsiteX58" fmla="*/ 2036150 w 4074202"/>
              <a:gd name="connsiteY58" fmla="*/ 3003815 h 4007000"/>
              <a:gd name="connsiteX59" fmla="*/ 2053998 w 4074202"/>
              <a:gd name="connsiteY59" fmla="*/ 3003516 h 4007000"/>
              <a:gd name="connsiteX60" fmla="*/ 2048723 w 4074202"/>
              <a:gd name="connsiteY60" fmla="*/ 2994283 h 4007000"/>
              <a:gd name="connsiteX61" fmla="*/ 2041152 w 4074202"/>
              <a:gd name="connsiteY61" fmla="*/ 2989029 h 4007000"/>
              <a:gd name="connsiteX62" fmla="*/ 1181049 w 4074202"/>
              <a:gd name="connsiteY62" fmla="*/ 2945762 h 4007000"/>
              <a:gd name="connsiteX63" fmla="*/ 1114249 w 4074202"/>
              <a:gd name="connsiteY63" fmla="*/ 2961522 h 4007000"/>
              <a:gd name="connsiteX64" fmla="*/ 989752 w 4074202"/>
              <a:gd name="connsiteY64" fmla="*/ 2988200 h 4007000"/>
              <a:gd name="connsiteX65" fmla="*/ 927396 w 4074202"/>
              <a:gd name="connsiteY65" fmla="*/ 3000158 h 4007000"/>
              <a:gd name="connsiteX66" fmla="*/ 917954 w 4074202"/>
              <a:gd name="connsiteY66" fmla="*/ 3060993 h 4007000"/>
              <a:gd name="connsiteX67" fmla="*/ 877908 w 4074202"/>
              <a:gd name="connsiteY67" fmla="*/ 3081559 h 4007000"/>
              <a:gd name="connsiteX68" fmla="*/ 857342 w 4074202"/>
              <a:gd name="connsiteY68" fmla="*/ 3121608 h 4007000"/>
              <a:gd name="connsiteX69" fmla="*/ 846491 w 4074202"/>
              <a:gd name="connsiteY69" fmla="*/ 3156740 h 4007000"/>
              <a:gd name="connsiteX70" fmla="*/ 873905 w 4074202"/>
              <a:gd name="connsiteY70" fmla="*/ 3149395 h 4007000"/>
              <a:gd name="connsiteX71" fmla="*/ 877787 w 4074202"/>
              <a:gd name="connsiteY71" fmla="*/ 3130425 h 4007000"/>
              <a:gd name="connsiteX72" fmla="*/ 936335 w 4074202"/>
              <a:gd name="connsiteY72" fmla="*/ 3114737 h 4007000"/>
              <a:gd name="connsiteX73" fmla="*/ 962246 w 4074202"/>
              <a:gd name="connsiteY73" fmla="*/ 3094346 h 4007000"/>
              <a:gd name="connsiteX74" fmla="*/ 1068228 w 4074202"/>
              <a:gd name="connsiteY74" fmla="*/ 3065390 h 4007000"/>
              <a:gd name="connsiteX75" fmla="*/ 1153050 w 4074202"/>
              <a:gd name="connsiteY75" fmla="*/ 3015228 h 4007000"/>
              <a:gd name="connsiteX76" fmla="*/ 1173399 w 4074202"/>
              <a:gd name="connsiteY76" fmla="*/ 2957084 h 4007000"/>
              <a:gd name="connsiteX77" fmla="*/ 1384864 w 4074202"/>
              <a:gd name="connsiteY77" fmla="*/ 2895788 h 4007000"/>
              <a:gd name="connsiteX78" fmla="*/ 1350869 w 4074202"/>
              <a:gd name="connsiteY78" fmla="*/ 2909534 h 4007000"/>
              <a:gd name="connsiteX79" fmla="*/ 1291427 w 4074202"/>
              <a:gd name="connsiteY79" fmla="*/ 2934426 h 4007000"/>
              <a:gd name="connsiteX80" fmla="*/ 1263674 w 4074202"/>
              <a:gd name="connsiteY80" fmla="*/ 2962594 h 4007000"/>
              <a:gd name="connsiteX81" fmla="*/ 1245830 w 4074202"/>
              <a:gd name="connsiteY81" fmla="*/ 2972162 h 4007000"/>
              <a:gd name="connsiteX82" fmla="*/ 1236719 w 4074202"/>
              <a:gd name="connsiteY82" fmla="*/ 2987392 h 4007000"/>
              <a:gd name="connsiteX83" fmla="*/ 1220239 w 4074202"/>
              <a:gd name="connsiteY83" fmla="*/ 3017652 h 4007000"/>
              <a:gd name="connsiteX84" fmla="*/ 1238260 w 4074202"/>
              <a:gd name="connsiteY84" fmla="*/ 3020389 h 4007000"/>
              <a:gd name="connsiteX85" fmla="*/ 1331908 w 4074202"/>
              <a:gd name="connsiteY85" fmla="*/ 2968402 h 4007000"/>
              <a:gd name="connsiteX86" fmla="*/ 1425550 w 4074202"/>
              <a:gd name="connsiteY86" fmla="*/ 2916416 h 4007000"/>
              <a:gd name="connsiteX87" fmla="*/ 1439402 w 4074202"/>
              <a:gd name="connsiteY87" fmla="*/ 2904133 h 4007000"/>
              <a:gd name="connsiteX88" fmla="*/ 1411523 w 4074202"/>
              <a:gd name="connsiteY88" fmla="*/ 2896470 h 4007000"/>
              <a:gd name="connsiteX89" fmla="*/ 1387170 w 4074202"/>
              <a:gd name="connsiteY89" fmla="*/ 2898095 h 4007000"/>
              <a:gd name="connsiteX90" fmla="*/ 1009365 w 4074202"/>
              <a:gd name="connsiteY90" fmla="*/ 2823308 h 4007000"/>
              <a:gd name="connsiteX91" fmla="*/ 995279 w 4074202"/>
              <a:gd name="connsiteY91" fmla="*/ 2830917 h 4007000"/>
              <a:gd name="connsiteX92" fmla="*/ 986775 w 4074202"/>
              <a:gd name="connsiteY92" fmla="*/ 2846298 h 4007000"/>
              <a:gd name="connsiteX93" fmla="*/ 1000294 w 4074202"/>
              <a:gd name="connsiteY93" fmla="*/ 2843228 h 4007000"/>
              <a:gd name="connsiteX94" fmla="*/ 1131808 w 4074202"/>
              <a:gd name="connsiteY94" fmla="*/ 2740195 h 4007000"/>
              <a:gd name="connsiteX95" fmla="*/ 1123304 w 4074202"/>
              <a:gd name="connsiteY95" fmla="*/ 2741915 h 4007000"/>
              <a:gd name="connsiteX96" fmla="*/ 1084774 w 4074202"/>
              <a:gd name="connsiteY96" fmla="*/ 2752239 h 4007000"/>
              <a:gd name="connsiteX97" fmla="*/ 1077992 w 4074202"/>
              <a:gd name="connsiteY97" fmla="*/ 2766479 h 4007000"/>
              <a:gd name="connsiteX98" fmla="*/ 1122104 w 4074202"/>
              <a:gd name="connsiteY98" fmla="*/ 2759395 h 4007000"/>
              <a:gd name="connsiteX99" fmla="*/ 1141152 w 4074202"/>
              <a:gd name="connsiteY99" fmla="*/ 2741613 h 4007000"/>
              <a:gd name="connsiteX100" fmla="*/ 1131808 w 4074202"/>
              <a:gd name="connsiteY100" fmla="*/ 2740195 h 4007000"/>
              <a:gd name="connsiteX101" fmla="*/ 1227705 w 4074202"/>
              <a:gd name="connsiteY101" fmla="*/ 2502152 h 4007000"/>
              <a:gd name="connsiteX102" fmla="*/ 1225826 w 4074202"/>
              <a:gd name="connsiteY102" fmla="*/ 2502723 h 4007000"/>
              <a:gd name="connsiteX103" fmla="*/ 1214093 w 4074202"/>
              <a:gd name="connsiteY103" fmla="*/ 2517863 h 4007000"/>
              <a:gd name="connsiteX104" fmla="*/ 1254945 w 4074202"/>
              <a:gd name="connsiteY104" fmla="*/ 2513902 h 4007000"/>
              <a:gd name="connsiteX105" fmla="*/ 1227705 w 4074202"/>
              <a:gd name="connsiteY105" fmla="*/ 2502152 h 4007000"/>
              <a:gd name="connsiteX106" fmla="*/ 1285575 w 4074202"/>
              <a:gd name="connsiteY106" fmla="*/ 2381538 h 4007000"/>
              <a:gd name="connsiteX107" fmla="*/ 1283606 w 4074202"/>
              <a:gd name="connsiteY107" fmla="*/ 2392491 h 4007000"/>
              <a:gd name="connsiteX108" fmla="*/ 1297779 w 4074202"/>
              <a:gd name="connsiteY108" fmla="*/ 2387684 h 4007000"/>
              <a:gd name="connsiteX109" fmla="*/ 874660 w 4074202"/>
              <a:gd name="connsiteY109" fmla="*/ 2052209 h 4007000"/>
              <a:gd name="connsiteX110" fmla="*/ 903885 w 4074202"/>
              <a:gd name="connsiteY110" fmla="*/ 2062490 h 4007000"/>
              <a:gd name="connsiteX111" fmla="*/ 926614 w 4074202"/>
              <a:gd name="connsiteY111" fmla="*/ 2082513 h 4007000"/>
              <a:gd name="connsiteX112" fmla="*/ 857341 w 4074202"/>
              <a:gd name="connsiteY112" fmla="*/ 2117151 h 4007000"/>
              <a:gd name="connsiteX113" fmla="*/ 841105 w 4074202"/>
              <a:gd name="connsiteY113" fmla="*/ 2120939 h 4007000"/>
              <a:gd name="connsiteX114" fmla="*/ 831365 w 4074202"/>
              <a:gd name="connsiteY114" fmla="*/ 2134468 h 4007000"/>
              <a:gd name="connsiteX115" fmla="*/ 727455 w 4074202"/>
              <a:gd name="connsiteY115" fmla="*/ 2138796 h 4007000"/>
              <a:gd name="connsiteX116" fmla="*/ 726373 w 4074202"/>
              <a:gd name="connsiteY116" fmla="*/ 2144751 h 4007000"/>
              <a:gd name="connsiteX117" fmla="*/ 718795 w 4074202"/>
              <a:gd name="connsiteY117" fmla="*/ 2147460 h 4007000"/>
              <a:gd name="connsiteX118" fmla="*/ 697149 w 4074202"/>
              <a:gd name="connsiteY118" fmla="*/ 2137716 h 4007000"/>
              <a:gd name="connsiteX119" fmla="*/ 675500 w 4074202"/>
              <a:gd name="connsiteY119" fmla="*/ 2121481 h 4007000"/>
              <a:gd name="connsiteX120" fmla="*/ 740447 w 4074202"/>
              <a:gd name="connsiteY120" fmla="*/ 2086846 h 4007000"/>
              <a:gd name="connsiteX121" fmla="*/ 775080 w 4074202"/>
              <a:gd name="connsiteY121" fmla="*/ 2090090 h 4007000"/>
              <a:gd name="connsiteX122" fmla="*/ 809716 w 4074202"/>
              <a:gd name="connsiteY122" fmla="*/ 2099832 h 4007000"/>
              <a:gd name="connsiteX123" fmla="*/ 842186 w 4074202"/>
              <a:gd name="connsiteY123" fmla="*/ 2077644 h 4007000"/>
              <a:gd name="connsiteX124" fmla="*/ 874660 w 4074202"/>
              <a:gd name="connsiteY124" fmla="*/ 2052209 h 4007000"/>
              <a:gd name="connsiteX125" fmla="*/ 3175067 w 4074202"/>
              <a:gd name="connsiteY125" fmla="*/ 1692037 h 4007000"/>
              <a:gd name="connsiteX126" fmla="*/ 3174192 w 4074202"/>
              <a:gd name="connsiteY126" fmla="*/ 1698268 h 4007000"/>
              <a:gd name="connsiteX127" fmla="*/ 3166409 w 4074202"/>
              <a:gd name="connsiteY127" fmla="*/ 1710101 h 4007000"/>
              <a:gd name="connsiteX128" fmla="*/ 3176936 w 4074202"/>
              <a:gd name="connsiteY128" fmla="*/ 1707559 h 4007000"/>
              <a:gd name="connsiteX129" fmla="*/ 2216821 w 4074202"/>
              <a:gd name="connsiteY129" fmla="*/ 1043423 h 4007000"/>
              <a:gd name="connsiteX130" fmla="*/ 2219528 w 4074202"/>
              <a:gd name="connsiteY130" fmla="*/ 1053705 h 4007000"/>
              <a:gd name="connsiteX131" fmla="*/ 2223586 w 4074202"/>
              <a:gd name="connsiteY131" fmla="*/ 1058501 h 4007000"/>
              <a:gd name="connsiteX132" fmla="*/ 2224729 w 4074202"/>
              <a:gd name="connsiteY132" fmla="*/ 1045400 h 4007000"/>
              <a:gd name="connsiteX133" fmla="*/ 2281764 w 4074202"/>
              <a:gd name="connsiteY133" fmla="*/ 961160 h 4007000"/>
              <a:gd name="connsiteX134" fmla="*/ 2283401 w 4074202"/>
              <a:gd name="connsiteY134" fmla="*/ 967155 h 4007000"/>
              <a:gd name="connsiteX135" fmla="*/ 2294143 w 4074202"/>
              <a:gd name="connsiteY135" fmla="*/ 978142 h 4007000"/>
              <a:gd name="connsiteX136" fmla="*/ 2294752 w 4074202"/>
              <a:gd name="connsiteY136" fmla="*/ 978479 h 4007000"/>
              <a:gd name="connsiteX137" fmla="*/ 2299082 w 4074202"/>
              <a:gd name="connsiteY137" fmla="*/ 969821 h 4007000"/>
              <a:gd name="connsiteX138" fmla="*/ 2295833 w 4074202"/>
              <a:gd name="connsiteY138" fmla="*/ 962243 h 4007000"/>
              <a:gd name="connsiteX139" fmla="*/ 2286094 w 4074202"/>
              <a:gd name="connsiteY139" fmla="*/ 961160 h 4007000"/>
              <a:gd name="connsiteX140" fmla="*/ 2303412 w 4074202"/>
              <a:gd name="connsiteY140" fmla="*/ 909205 h 4007000"/>
              <a:gd name="connsiteX141" fmla="*/ 2299083 w 4074202"/>
              <a:gd name="connsiteY141" fmla="*/ 909208 h 4007000"/>
              <a:gd name="connsiteX142" fmla="*/ 2302330 w 4074202"/>
              <a:gd name="connsiteY142" fmla="*/ 921112 h 4007000"/>
              <a:gd name="connsiteX143" fmla="*/ 2312070 w 4074202"/>
              <a:gd name="connsiteY143" fmla="*/ 926524 h 4007000"/>
              <a:gd name="connsiteX144" fmla="*/ 2316401 w 4074202"/>
              <a:gd name="connsiteY144" fmla="*/ 917865 h 4007000"/>
              <a:gd name="connsiteX145" fmla="*/ 2313152 w 4074202"/>
              <a:gd name="connsiteY145" fmla="*/ 910290 h 4007000"/>
              <a:gd name="connsiteX146" fmla="*/ 2303412 w 4074202"/>
              <a:gd name="connsiteY146" fmla="*/ 909205 h 4007000"/>
              <a:gd name="connsiteX147" fmla="*/ 2268775 w 4074202"/>
              <a:gd name="connsiteY147" fmla="*/ 861581 h 4007000"/>
              <a:gd name="connsiteX148" fmla="*/ 2269858 w 4074202"/>
              <a:gd name="connsiteY148" fmla="*/ 871863 h 4007000"/>
              <a:gd name="connsiteX149" fmla="*/ 2277434 w 4074202"/>
              <a:gd name="connsiteY149" fmla="*/ 878899 h 4007000"/>
              <a:gd name="connsiteX150" fmla="*/ 2281223 w 4074202"/>
              <a:gd name="connsiteY150" fmla="*/ 874029 h 4007000"/>
              <a:gd name="connsiteX151" fmla="*/ 2281766 w 4074202"/>
              <a:gd name="connsiteY151" fmla="*/ 865910 h 4007000"/>
              <a:gd name="connsiteX152" fmla="*/ 2550197 w 4074202"/>
              <a:gd name="connsiteY152" fmla="*/ 624971 h 4007000"/>
              <a:gd name="connsiteX153" fmla="*/ 2550200 w 4074202"/>
              <a:gd name="connsiteY153" fmla="*/ 645103 h 4007000"/>
              <a:gd name="connsiteX154" fmla="*/ 2532879 w 4074202"/>
              <a:gd name="connsiteY154" fmla="*/ 652543 h 4007000"/>
              <a:gd name="connsiteX155" fmla="*/ 2539860 w 4074202"/>
              <a:gd name="connsiteY155" fmla="*/ 665745 h 4007000"/>
              <a:gd name="connsiteX156" fmla="*/ 2559309 w 4074202"/>
              <a:gd name="connsiteY156" fmla="*/ 640422 h 4007000"/>
              <a:gd name="connsiteX157" fmla="*/ 2883404 w 4074202"/>
              <a:gd name="connsiteY157" fmla="*/ 428077 h 4007000"/>
              <a:gd name="connsiteX158" fmla="*/ 2877349 w 4074202"/>
              <a:gd name="connsiteY158" fmla="*/ 434742 h 4007000"/>
              <a:gd name="connsiteX159" fmla="*/ 2878402 w 4074202"/>
              <a:gd name="connsiteY159" fmla="*/ 442865 h 4007000"/>
              <a:gd name="connsiteX160" fmla="*/ 2896250 w 4074202"/>
              <a:gd name="connsiteY160" fmla="*/ 442564 h 4007000"/>
              <a:gd name="connsiteX161" fmla="*/ 2890978 w 4074202"/>
              <a:gd name="connsiteY161" fmla="*/ 433334 h 4007000"/>
              <a:gd name="connsiteX162" fmla="*/ 2883404 w 4074202"/>
              <a:gd name="connsiteY162" fmla="*/ 428077 h 4007000"/>
              <a:gd name="connsiteX163" fmla="*/ 2199502 w 4074202"/>
              <a:gd name="connsiteY163" fmla="*/ 0 h 4007000"/>
              <a:gd name="connsiteX164" fmla="*/ 2233598 w 4074202"/>
              <a:gd name="connsiteY164" fmla="*/ 29767 h 4007000"/>
              <a:gd name="connsiteX165" fmla="*/ 2251458 w 4074202"/>
              <a:gd name="connsiteY165" fmla="*/ 69274 h 4007000"/>
              <a:gd name="connsiteX166" fmla="*/ 2220610 w 4074202"/>
              <a:gd name="connsiteY166" fmla="*/ 100661 h 4007000"/>
              <a:gd name="connsiteX167" fmla="*/ 2199503 w 4074202"/>
              <a:gd name="connsiteY167" fmla="*/ 138547 h 4007000"/>
              <a:gd name="connsiteX168" fmla="*/ 2195714 w 4074202"/>
              <a:gd name="connsiteY168" fmla="*/ 159653 h 4007000"/>
              <a:gd name="connsiteX169" fmla="*/ 2182185 w 4074202"/>
              <a:gd name="connsiteY169" fmla="*/ 177512 h 4007000"/>
              <a:gd name="connsiteX170" fmla="*/ 2150254 w 4074202"/>
              <a:gd name="connsiteY170" fmla="*/ 222969 h 4007000"/>
              <a:gd name="connsiteX171" fmla="*/ 2121572 w 4074202"/>
              <a:gd name="connsiteY171" fmla="*/ 268434 h 4007000"/>
              <a:gd name="connsiteX172" fmla="*/ 2124278 w 4074202"/>
              <a:gd name="connsiteY172" fmla="*/ 276011 h 4007000"/>
              <a:gd name="connsiteX173" fmla="*/ 2130230 w 4074202"/>
              <a:gd name="connsiteY173" fmla="*/ 277092 h 4007000"/>
              <a:gd name="connsiteX174" fmla="*/ 2164866 w 4074202"/>
              <a:gd name="connsiteY174" fmla="*/ 255443 h 4007000"/>
              <a:gd name="connsiteX175" fmla="*/ 2229810 w 4074202"/>
              <a:gd name="connsiteY175" fmla="*/ 277092 h 4007000"/>
              <a:gd name="connsiteX176" fmla="*/ 2251458 w 4074202"/>
              <a:gd name="connsiteY176" fmla="*/ 246785 h 4007000"/>
              <a:gd name="connsiteX177" fmla="*/ 2263364 w 4074202"/>
              <a:gd name="connsiteY177" fmla="*/ 243536 h 4007000"/>
              <a:gd name="connsiteX178" fmla="*/ 2268777 w 4074202"/>
              <a:gd name="connsiteY178" fmla="*/ 233796 h 4007000"/>
              <a:gd name="connsiteX179" fmla="*/ 2273107 w 4074202"/>
              <a:gd name="connsiteY179" fmla="*/ 216477 h 4007000"/>
              <a:gd name="connsiteX180" fmla="*/ 2290425 w 4074202"/>
              <a:gd name="connsiteY180" fmla="*/ 212148 h 4007000"/>
              <a:gd name="connsiteX181" fmla="*/ 2357529 w 4074202"/>
              <a:gd name="connsiteY181" fmla="*/ 213228 h 4007000"/>
              <a:gd name="connsiteX182" fmla="*/ 2411653 w 4074202"/>
              <a:gd name="connsiteY182" fmla="*/ 246784 h 4007000"/>
              <a:gd name="connsiteX183" fmla="*/ 2427345 w 4074202"/>
              <a:gd name="connsiteY183" fmla="*/ 248408 h 4007000"/>
              <a:gd name="connsiteX184" fmla="*/ 2433300 w 4074202"/>
              <a:gd name="connsiteY184" fmla="*/ 259772 h 4007000"/>
              <a:gd name="connsiteX185" fmla="*/ 2433297 w 4074202"/>
              <a:gd name="connsiteY185" fmla="*/ 329047 h 4007000"/>
              <a:gd name="connsiteX186" fmla="*/ 2415979 w 4074202"/>
              <a:gd name="connsiteY186" fmla="*/ 355025 h 4007000"/>
              <a:gd name="connsiteX187" fmla="*/ 2424640 w 4074202"/>
              <a:gd name="connsiteY187" fmla="*/ 381001 h 4007000"/>
              <a:gd name="connsiteX188" fmla="*/ 2431673 w 4074202"/>
              <a:gd name="connsiteY188" fmla="*/ 355024 h 4007000"/>
              <a:gd name="connsiteX189" fmla="*/ 2454948 w 4074202"/>
              <a:gd name="connsiteY189" fmla="*/ 329045 h 4007000"/>
              <a:gd name="connsiteX190" fmla="*/ 2485252 w 4074202"/>
              <a:gd name="connsiteY190" fmla="*/ 329046 h 4007000"/>
              <a:gd name="connsiteX191" fmla="*/ 2498244 w 4074202"/>
              <a:gd name="connsiteY191" fmla="*/ 381001 h 4007000"/>
              <a:gd name="connsiteX192" fmla="*/ 2523677 w 4074202"/>
              <a:gd name="connsiteY192" fmla="*/ 382082 h 4007000"/>
              <a:gd name="connsiteX193" fmla="*/ 2532879 w 4074202"/>
              <a:gd name="connsiteY193" fmla="*/ 402646 h 4007000"/>
              <a:gd name="connsiteX194" fmla="*/ 2532880 w 4074202"/>
              <a:gd name="connsiteY194" fmla="*/ 480580 h 4007000"/>
              <a:gd name="connsiteX195" fmla="*/ 2509067 w 4074202"/>
              <a:gd name="connsiteY195" fmla="*/ 477873 h 4007000"/>
              <a:gd name="connsiteX196" fmla="*/ 2498244 w 4074202"/>
              <a:gd name="connsiteY196" fmla="*/ 497899 h 4007000"/>
              <a:gd name="connsiteX197" fmla="*/ 2501488 w 4074202"/>
              <a:gd name="connsiteY197" fmla="*/ 526582 h 4007000"/>
              <a:gd name="connsiteX198" fmla="*/ 2485253 w 4074202"/>
              <a:gd name="connsiteY198" fmla="*/ 545525 h 4007000"/>
              <a:gd name="connsiteX199" fmla="*/ 2450616 w 4074202"/>
              <a:gd name="connsiteY199" fmla="*/ 567170 h 4007000"/>
              <a:gd name="connsiteX200" fmla="*/ 2446828 w 4074202"/>
              <a:gd name="connsiteY200" fmla="*/ 590442 h 4007000"/>
              <a:gd name="connsiteX201" fmla="*/ 2433298 w 4074202"/>
              <a:gd name="connsiteY201" fmla="*/ 610465 h 4007000"/>
              <a:gd name="connsiteX202" fmla="*/ 2415981 w 4074202"/>
              <a:gd name="connsiteY202" fmla="*/ 646185 h 4007000"/>
              <a:gd name="connsiteX203" fmla="*/ 2398662 w 4074202"/>
              <a:gd name="connsiteY203" fmla="*/ 675411 h 4007000"/>
              <a:gd name="connsiteX204" fmla="*/ 2385676 w 4074202"/>
              <a:gd name="connsiteY204" fmla="*/ 705717 h 4007000"/>
              <a:gd name="connsiteX205" fmla="*/ 2394335 w 4074202"/>
              <a:gd name="connsiteY205" fmla="*/ 710047 h 4007000"/>
              <a:gd name="connsiteX206" fmla="*/ 2385133 w 4074202"/>
              <a:gd name="connsiteY206" fmla="*/ 747386 h 4007000"/>
              <a:gd name="connsiteX207" fmla="*/ 2385674 w 4074202"/>
              <a:gd name="connsiteY207" fmla="*/ 787979 h 4007000"/>
              <a:gd name="connsiteX208" fmla="*/ 2351039 w 4074202"/>
              <a:gd name="connsiteY208" fmla="*/ 826943 h 4007000"/>
              <a:gd name="connsiteX209" fmla="*/ 2332638 w 4074202"/>
              <a:gd name="connsiteY209" fmla="*/ 844263 h 4007000"/>
              <a:gd name="connsiteX210" fmla="*/ 2333719 w 4074202"/>
              <a:gd name="connsiteY210" fmla="*/ 874572 h 4007000"/>
              <a:gd name="connsiteX211" fmla="*/ 2316401 w 4074202"/>
              <a:gd name="connsiteY211" fmla="*/ 883229 h 4007000"/>
              <a:gd name="connsiteX212" fmla="*/ 2333719 w 4074202"/>
              <a:gd name="connsiteY212" fmla="*/ 883229 h 4007000"/>
              <a:gd name="connsiteX213" fmla="*/ 2356449 w 4074202"/>
              <a:gd name="connsiteY213" fmla="*/ 836686 h 4007000"/>
              <a:gd name="connsiteX214" fmla="*/ 2398662 w 4074202"/>
              <a:gd name="connsiteY214" fmla="*/ 809625 h 4007000"/>
              <a:gd name="connsiteX215" fmla="*/ 2410569 w 4074202"/>
              <a:gd name="connsiteY215" fmla="*/ 811250 h 4007000"/>
              <a:gd name="connsiteX216" fmla="*/ 2415980 w 4074202"/>
              <a:gd name="connsiteY216" fmla="*/ 822616 h 4007000"/>
              <a:gd name="connsiteX217" fmla="*/ 2415980 w 4074202"/>
              <a:gd name="connsiteY217" fmla="*/ 844261 h 4007000"/>
              <a:gd name="connsiteX218" fmla="*/ 2439793 w 4074202"/>
              <a:gd name="connsiteY218" fmla="*/ 846968 h 4007000"/>
              <a:gd name="connsiteX219" fmla="*/ 2450617 w 4074202"/>
              <a:gd name="connsiteY219" fmla="*/ 865910 h 4007000"/>
              <a:gd name="connsiteX220" fmla="*/ 2450617 w 4074202"/>
              <a:gd name="connsiteY220" fmla="*/ 878898 h 4007000"/>
              <a:gd name="connsiteX221" fmla="*/ 2415980 w 4074202"/>
              <a:gd name="connsiteY221" fmla="*/ 891889 h 4007000"/>
              <a:gd name="connsiteX222" fmla="*/ 2407320 w 4074202"/>
              <a:gd name="connsiteY222" fmla="*/ 956830 h 4007000"/>
              <a:gd name="connsiteX223" fmla="*/ 2389465 w 4074202"/>
              <a:gd name="connsiteY223" fmla="*/ 991467 h 4007000"/>
              <a:gd name="connsiteX224" fmla="*/ 2383156 w 4074202"/>
              <a:gd name="connsiteY224" fmla="*/ 1001814 h 4007000"/>
              <a:gd name="connsiteX225" fmla="*/ 2393249 w 4074202"/>
              <a:gd name="connsiteY225" fmla="*/ 1007643 h 4007000"/>
              <a:gd name="connsiteX226" fmla="*/ 2379819 w 4074202"/>
              <a:gd name="connsiteY226" fmla="*/ 1028611 h 4007000"/>
              <a:gd name="connsiteX227" fmla="*/ 2387727 w 4074202"/>
              <a:gd name="connsiteY227" fmla="*/ 1053944 h 4007000"/>
              <a:gd name="connsiteX228" fmla="*/ 2383809 w 4074202"/>
              <a:gd name="connsiteY228" fmla="*/ 1070683 h 4007000"/>
              <a:gd name="connsiteX229" fmla="*/ 2383027 w 4074202"/>
              <a:gd name="connsiteY229" fmla="*/ 1086581 h 4007000"/>
              <a:gd name="connsiteX230" fmla="*/ 2386593 w 4074202"/>
              <a:gd name="connsiteY230" fmla="*/ 1095710 h 4007000"/>
              <a:gd name="connsiteX231" fmla="*/ 2394752 w 4074202"/>
              <a:gd name="connsiteY231" fmla="*/ 1096885 h 4007000"/>
              <a:gd name="connsiteX232" fmla="*/ 2394003 w 4074202"/>
              <a:gd name="connsiteY232" fmla="*/ 1129412 h 4007000"/>
              <a:gd name="connsiteX233" fmla="*/ 2398663 w 4074202"/>
              <a:gd name="connsiteY233" fmla="*/ 1125683 h 4007000"/>
              <a:gd name="connsiteX234" fmla="*/ 2444833 w 4074202"/>
              <a:gd name="connsiteY234" fmla="*/ 1125683 h 4007000"/>
              <a:gd name="connsiteX235" fmla="*/ 2445236 w 4074202"/>
              <a:gd name="connsiteY235" fmla="*/ 1101287 h 4007000"/>
              <a:gd name="connsiteX236" fmla="*/ 2461664 w 4074202"/>
              <a:gd name="connsiteY236" fmla="*/ 1078955 h 4007000"/>
              <a:gd name="connsiteX237" fmla="*/ 2463629 w 4074202"/>
              <a:gd name="connsiteY237" fmla="*/ 1031928 h 4007000"/>
              <a:gd name="connsiteX238" fmla="*/ 2472709 w 4074202"/>
              <a:gd name="connsiteY238" fmla="*/ 986351 h 4007000"/>
              <a:gd name="connsiteX239" fmla="*/ 2470346 w 4074202"/>
              <a:gd name="connsiteY239" fmla="*/ 962893 h 4007000"/>
              <a:gd name="connsiteX240" fmla="*/ 2478232 w 4074202"/>
              <a:gd name="connsiteY240" fmla="*/ 940048 h 4007000"/>
              <a:gd name="connsiteX241" fmla="*/ 2497566 w 4074202"/>
              <a:gd name="connsiteY241" fmla="*/ 872115 h 4007000"/>
              <a:gd name="connsiteX242" fmla="*/ 2513768 w 4074202"/>
              <a:gd name="connsiteY242" fmla="*/ 805023 h 4007000"/>
              <a:gd name="connsiteX243" fmla="*/ 2524072 w 4074202"/>
              <a:gd name="connsiteY243" fmla="*/ 793297 h 4007000"/>
              <a:gd name="connsiteX244" fmla="*/ 2522101 w 4074202"/>
              <a:gd name="connsiteY244" fmla="*/ 777578 h 4007000"/>
              <a:gd name="connsiteX245" fmla="*/ 2535197 w 4074202"/>
              <a:gd name="connsiteY245" fmla="*/ 767906 h 4007000"/>
              <a:gd name="connsiteX246" fmla="*/ 2539599 w 4074202"/>
              <a:gd name="connsiteY246" fmla="*/ 717421 h 4007000"/>
              <a:gd name="connsiteX247" fmla="*/ 2536525 w 4074202"/>
              <a:gd name="connsiteY247" fmla="*/ 691162 h 4007000"/>
              <a:gd name="connsiteX248" fmla="*/ 2532878 w 4074202"/>
              <a:gd name="connsiteY248" fmla="*/ 692729 h 4007000"/>
              <a:gd name="connsiteX249" fmla="*/ 2529090 w 4074202"/>
              <a:gd name="connsiteY249" fmla="*/ 711130 h 4007000"/>
              <a:gd name="connsiteX250" fmla="*/ 2515563 w 4074202"/>
              <a:gd name="connsiteY250" fmla="*/ 723035 h 4007000"/>
              <a:gd name="connsiteX251" fmla="*/ 2511230 w 4074202"/>
              <a:gd name="connsiteY251" fmla="*/ 740354 h 4007000"/>
              <a:gd name="connsiteX252" fmla="*/ 2493911 w 4074202"/>
              <a:gd name="connsiteY252" fmla="*/ 744684 h 4007000"/>
              <a:gd name="connsiteX253" fmla="*/ 2480927 w 4074202"/>
              <a:gd name="connsiteY253" fmla="*/ 744684 h 4007000"/>
              <a:gd name="connsiteX254" fmla="*/ 2465769 w 4074202"/>
              <a:gd name="connsiteY254" fmla="*/ 775531 h 4007000"/>
              <a:gd name="connsiteX255" fmla="*/ 2450617 w 4074202"/>
              <a:gd name="connsiteY255" fmla="*/ 809624 h 4007000"/>
              <a:gd name="connsiteX256" fmla="*/ 2435466 w 4074202"/>
              <a:gd name="connsiteY256" fmla="*/ 792849 h 4007000"/>
              <a:gd name="connsiteX257" fmla="*/ 2433299 w 4074202"/>
              <a:gd name="connsiteY257" fmla="*/ 766331 h 4007000"/>
              <a:gd name="connsiteX258" fmla="*/ 2433299 w 4074202"/>
              <a:gd name="connsiteY258" fmla="*/ 744684 h 4007000"/>
              <a:gd name="connsiteX259" fmla="*/ 2460358 w 4074202"/>
              <a:gd name="connsiteY259" fmla="*/ 718707 h 4007000"/>
              <a:gd name="connsiteX260" fmla="*/ 2480926 w 4074202"/>
              <a:gd name="connsiteY260" fmla="*/ 692729 h 4007000"/>
              <a:gd name="connsiteX261" fmla="*/ 2506902 w 4074202"/>
              <a:gd name="connsiteY261" fmla="*/ 647268 h 4007000"/>
              <a:gd name="connsiteX262" fmla="*/ 2532881 w 4074202"/>
              <a:gd name="connsiteY262" fmla="*/ 575830 h 4007000"/>
              <a:gd name="connsiteX263" fmla="*/ 2548035 w 4074202"/>
              <a:gd name="connsiteY263" fmla="*/ 588278 h 4007000"/>
              <a:gd name="connsiteX264" fmla="*/ 2548246 w 4074202"/>
              <a:gd name="connsiteY264" fmla="*/ 590461 h 4007000"/>
              <a:gd name="connsiteX265" fmla="*/ 2561377 w 4074202"/>
              <a:gd name="connsiteY265" fmla="*/ 591685 h 4007000"/>
              <a:gd name="connsiteX266" fmla="*/ 2575437 w 4074202"/>
              <a:gd name="connsiteY266" fmla="*/ 600242 h 4007000"/>
              <a:gd name="connsiteX267" fmla="*/ 2587764 w 4074202"/>
              <a:gd name="connsiteY267" fmla="*/ 646246 h 4007000"/>
              <a:gd name="connsiteX268" fmla="*/ 2564392 w 4074202"/>
              <a:gd name="connsiteY268" fmla="*/ 692847 h 4007000"/>
              <a:gd name="connsiteX269" fmla="*/ 2568915 w 4074202"/>
              <a:gd name="connsiteY269" fmla="*/ 743183 h 4007000"/>
              <a:gd name="connsiteX270" fmla="*/ 2573437 w 4074202"/>
              <a:gd name="connsiteY270" fmla="*/ 793518 h 4007000"/>
              <a:gd name="connsiteX271" fmla="*/ 2566573 w 4074202"/>
              <a:gd name="connsiteY271" fmla="*/ 885002 h 4007000"/>
              <a:gd name="connsiteX272" fmla="*/ 2558687 w 4074202"/>
              <a:gd name="connsiteY272" fmla="*/ 907847 h 4007000"/>
              <a:gd name="connsiteX273" fmla="*/ 2561051 w 4074202"/>
              <a:gd name="connsiteY273" fmla="*/ 931305 h 4007000"/>
              <a:gd name="connsiteX274" fmla="*/ 2547738 w 4074202"/>
              <a:gd name="connsiteY274" fmla="*/ 935992 h 4007000"/>
              <a:gd name="connsiteX275" fmla="*/ 2542383 w 4074202"/>
              <a:gd name="connsiteY275" fmla="*/ 945272 h 4007000"/>
              <a:gd name="connsiteX276" fmla="*/ 2553482 w 4074202"/>
              <a:gd name="connsiteY276" fmla="*/ 957425 h 4007000"/>
              <a:gd name="connsiteX277" fmla="*/ 2570016 w 4074202"/>
              <a:gd name="connsiteY277" fmla="*/ 964761 h 4007000"/>
              <a:gd name="connsiteX278" fmla="*/ 2586224 w 4074202"/>
              <a:gd name="connsiteY278" fmla="*/ 991796 h 4007000"/>
              <a:gd name="connsiteX279" fmla="*/ 2575080 w 4074202"/>
              <a:gd name="connsiteY279" fmla="*/ 1031757 h 4007000"/>
              <a:gd name="connsiteX280" fmla="*/ 2568756 w 4074202"/>
              <a:gd name="connsiteY280" fmla="*/ 1077154 h 4007000"/>
              <a:gd name="connsiteX281" fmla="*/ 2578241 w 4074202"/>
              <a:gd name="connsiteY281" fmla="*/ 1079097 h 4007000"/>
              <a:gd name="connsiteX282" fmla="*/ 2577574 w 4074202"/>
              <a:gd name="connsiteY282" fmla="*/ 1091049 h 4007000"/>
              <a:gd name="connsiteX283" fmla="*/ 2699451 w 4074202"/>
              <a:gd name="connsiteY283" fmla="*/ 1091049 h 4007000"/>
              <a:gd name="connsiteX284" fmla="*/ 2709825 w 4074202"/>
              <a:gd name="connsiteY284" fmla="*/ 1034874 h 4007000"/>
              <a:gd name="connsiteX285" fmla="*/ 2710493 w 4074202"/>
              <a:gd name="connsiteY285" fmla="*/ 1012282 h 4007000"/>
              <a:gd name="connsiteX286" fmla="*/ 2727073 w 4074202"/>
              <a:gd name="connsiteY286" fmla="*/ 998876 h 4007000"/>
              <a:gd name="connsiteX287" fmla="*/ 2735437 w 4074202"/>
              <a:gd name="connsiteY287" fmla="*/ 996634 h 4007000"/>
              <a:gd name="connsiteX288" fmla="*/ 2734270 w 4074202"/>
              <a:gd name="connsiteY288" fmla="*/ 981820 h 4007000"/>
              <a:gd name="connsiteX289" fmla="*/ 2737077 w 4074202"/>
              <a:gd name="connsiteY289" fmla="*/ 969301 h 4007000"/>
              <a:gd name="connsiteX290" fmla="*/ 2742559 w 4074202"/>
              <a:gd name="connsiteY290" fmla="*/ 975118 h 4007000"/>
              <a:gd name="connsiteX291" fmla="*/ 2745741 w 4074202"/>
              <a:gd name="connsiteY291" fmla="*/ 984908 h 4007000"/>
              <a:gd name="connsiteX292" fmla="*/ 2782022 w 4074202"/>
              <a:gd name="connsiteY292" fmla="*/ 917477 h 4007000"/>
              <a:gd name="connsiteX293" fmla="*/ 2777916 w 4074202"/>
              <a:gd name="connsiteY293" fmla="*/ 837338 h 4007000"/>
              <a:gd name="connsiteX294" fmla="*/ 2793260 w 4074202"/>
              <a:gd name="connsiteY294" fmla="*/ 781680 h 4007000"/>
              <a:gd name="connsiteX295" fmla="*/ 2786421 w 4074202"/>
              <a:gd name="connsiteY295" fmla="*/ 718520 h 4007000"/>
              <a:gd name="connsiteX296" fmla="*/ 2819780 w 4074202"/>
              <a:gd name="connsiteY296" fmla="*/ 688292 h 4007000"/>
              <a:gd name="connsiteX297" fmla="*/ 2829281 w 4074202"/>
              <a:gd name="connsiteY297" fmla="*/ 644284 h 4007000"/>
              <a:gd name="connsiteX298" fmla="*/ 2830734 w 4074202"/>
              <a:gd name="connsiteY298" fmla="*/ 605796 h 4007000"/>
              <a:gd name="connsiteX299" fmla="*/ 2838685 w 4074202"/>
              <a:gd name="connsiteY299" fmla="*/ 579012 h 4007000"/>
              <a:gd name="connsiteX300" fmla="*/ 2856670 w 4074202"/>
              <a:gd name="connsiteY300" fmla="*/ 547858 h 4007000"/>
              <a:gd name="connsiteX301" fmla="*/ 2840544 w 4074202"/>
              <a:gd name="connsiteY301" fmla="*/ 502314 h 4007000"/>
              <a:gd name="connsiteX302" fmla="*/ 2847496 w 4074202"/>
              <a:gd name="connsiteY302" fmla="*/ 455070 h 4007000"/>
              <a:gd name="connsiteX303" fmla="*/ 2850469 w 4074202"/>
              <a:gd name="connsiteY303" fmla="*/ 405528 h 4007000"/>
              <a:gd name="connsiteX304" fmla="*/ 2881683 w 4074202"/>
              <a:gd name="connsiteY304" fmla="*/ 388199 h 4007000"/>
              <a:gd name="connsiteX305" fmla="*/ 2885989 w 4074202"/>
              <a:gd name="connsiteY305" fmla="*/ 402172 h 4007000"/>
              <a:gd name="connsiteX306" fmla="*/ 2892590 w 4074202"/>
              <a:gd name="connsiteY306" fmla="*/ 412170 h 4007000"/>
              <a:gd name="connsiteX307" fmla="*/ 2896929 w 4074202"/>
              <a:gd name="connsiteY307" fmla="*/ 397001 h 4007000"/>
              <a:gd name="connsiteX308" fmla="*/ 2897290 w 4074202"/>
              <a:gd name="connsiteY308" fmla="*/ 379533 h 4007000"/>
              <a:gd name="connsiteX309" fmla="*/ 2895272 w 4074202"/>
              <a:gd name="connsiteY309" fmla="*/ 321806 h 4007000"/>
              <a:gd name="connsiteX310" fmla="*/ 2902714 w 4074202"/>
              <a:gd name="connsiteY310" fmla="*/ 249215 h 4007000"/>
              <a:gd name="connsiteX311" fmla="*/ 2908477 w 4074202"/>
              <a:gd name="connsiteY311" fmla="*/ 170354 h 4007000"/>
              <a:gd name="connsiteX312" fmla="*/ 2938979 w 4074202"/>
              <a:gd name="connsiteY312" fmla="*/ 227732 h 4007000"/>
              <a:gd name="connsiteX313" fmla="*/ 2945455 w 4074202"/>
              <a:gd name="connsiteY313" fmla="*/ 308360 h 4007000"/>
              <a:gd name="connsiteX314" fmla="*/ 2965545 w 4074202"/>
              <a:gd name="connsiteY314" fmla="*/ 316422 h 4007000"/>
              <a:gd name="connsiteX315" fmla="*/ 2973389 w 4074202"/>
              <a:gd name="connsiteY315" fmla="*/ 345698 h 4007000"/>
              <a:gd name="connsiteX316" fmla="*/ 2975252 w 4074202"/>
              <a:gd name="connsiteY316" fmla="*/ 417477 h 4007000"/>
              <a:gd name="connsiteX317" fmla="*/ 2993639 w 4074202"/>
              <a:gd name="connsiteY317" fmla="*/ 488185 h 4007000"/>
              <a:gd name="connsiteX318" fmla="*/ 2969148 w 4074202"/>
              <a:gd name="connsiteY318" fmla="*/ 530606 h 4007000"/>
              <a:gd name="connsiteX319" fmla="*/ 2982555 w 4074202"/>
              <a:gd name="connsiteY319" fmla="*/ 547186 h 4007000"/>
              <a:gd name="connsiteX320" fmla="*/ 3002685 w 4074202"/>
              <a:gd name="connsiteY320" fmla="*/ 588855 h 4007000"/>
              <a:gd name="connsiteX321" fmla="*/ 2990440 w 4074202"/>
              <a:gd name="connsiteY321" fmla="*/ 610066 h 4007000"/>
              <a:gd name="connsiteX322" fmla="*/ 3019009 w 4074202"/>
              <a:gd name="connsiteY322" fmla="*/ 653957 h 4007000"/>
              <a:gd name="connsiteX323" fmla="*/ 3019574 w 4074202"/>
              <a:gd name="connsiteY323" fmla="*/ 718799 h 4007000"/>
              <a:gd name="connsiteX324" fmla="*/ 3041083 w 4074202"/>
              <a:gd name="connsiteY324" fmla="*/ 748894 h 4007000"/>
              <a:gd name="connsiteX325" fmla="*/ 3022714 w 4074202"/>
              <a:gd name="connsiteY325" fmla="*/ 780710 h 4007000"/>
              <a:gd name="connsiteX326" fmla="*/ 3041134 w 4074202"/>
              <a:gd name="connsiteY326" fmla="*/ 790901 h 4007000"/>
              <a:gd name="connsiteX327" fmla="*/ 3033622 w 4074202"/>
              <a:gd name="connsiteY327" fmla="*/ 804680 h 4007000"/>
              <a:gd name="connsiteX328" fmla="*/ 3036284 w 4074202"/>
              <a:gd name="connsiteY328" fmla="*/ 845988 h 4007000"/>
              <a:gd name="connsiteX329" fmla="*/ 3028699 w 4074202"/>
              <a:gd name="connsiteY329" fmla="*/ 886680 h 4007000"/>
              <a:gd name="connsiteX330" fmla="*/ 3033771 w 4074202"/>
              <a:gd name="connsiteY330" fmla="*/ 930703 h 4007000"/>
              <a:gd name="connsiteX331" fmla="*/ 3039683 w 4074202"/>
              <a:gd name="connsiteY331" fmla="*/ 977863 h 4007000"/>
              <a:gd name="connsiteX332" fmla="*/ 3027438 w 4074202"/>
              <a:gd name="connsiteY332" fmla="*/ 999074 h 4007000"/>
              <a:gd name="connsiteX333" fmla="*/ 3037523 w 4074202"/>
              <a:gd name="connsiteY333" fmla="*/ 1036714 h 4007000"/>
              <a:gd name="connsiteX334" fmla="*/ 3025278 w 4074202"/>
              <a:gd name="connsiteY334" fmla="*/ 1057924 h 4007000"/>
              <a:gd name="connsiteX335" fmla="*/ 3025907 w 4074202"/>
              <a:gd name="connsiteY335" fmla="*/ 1075887 h 4007000"/>
              <a:gd name="connsiteX336" fmla="*/ 3337635 w 4074202"/>
              <a:gd name="connsiteY336" fmla="*/ 1082389 h 4007000"/>
              <a:gd name="connsiteX337" fmla="*/ 3749484 w 4074202"/>
              <a:gd name="connsiteY337" fmla="*/ 1091047 h 4007000"/>
              <a:gd name="connsiteX338" fmla="*/ 3854835 w 4074202"/>
              <a:gd name="connsiteY338" fmla="*/ 1082868 h 4007000"/>
              <a:gd name="connsiteX339" fmla="*/ 4000601 w 4074202"/>
              <a:gd name="connsiteY339" fmla="*/ 1077576 h 4007000"/>
              <a:gd name="connsiteX340" fmla="*/ 4074202 w 4074202"/>
              <a:gd name="connsiteY340" fmla="*/ 1104034 h 4007000"/>
              <a:gd name="connsiteX341" fmla="*/ 4065543 w 4074202"/>
              <a:gd name="connsiteY341" fmla="*/ 1108367 h 4007000"/>
              <a:gd name="connsiteX342" fmla="*/ 3896687 w 4074202"/>
              <a:gd name="connsiteY342" fmla="*/ 1106198 h 4007000"/>
              <a:gd name="connsiteX343" fmla="*/ 3727838 w 4074202"/>
              <a:gd name="connsiteY343" fmla="*/ 1143002 h 4007000"/>
              <a:gd name="connsiteX344" fmla="*/ 3364155 w 4074202"/>
              <a:gd name="connsiteY344" fmla="*/ 1143004 h 4007000"/>
              <a:gd name="connsiteX345" fmla="*/ 3403118 w 4074202"/>
              <a:gd name="connsiteY345" fmla="*/ 1160319 h 4007000"/>
              <a:gd name="connsiteX346" fmla="*/ 3482133 w 4074202"/>
              <a:gd name="connsiteY346" fmla="*/ 1155990 h 4007000"/>
              <a:gd name="connsiteX347" fmla="*/ 3541666 w 4074202"/>
              <a:gd name="connsiteY347" fmla="*/ 1177640 h 4007000"/>
              <a:gd name="connsiteX348" fmla="*/ 3571972 w 4074202"/>
              <a:gd name="connsiteY348" fmla="*/ 1190626 h 4007000"/>
              <a:gd name="connsiteX349" fmla="*/ 3512441 w 4074202"/>
              <a:gd name="connsiteY349" fmla="*/ 1189543 h 4007000"/>
              <a:gd name="connsiteX350" fmla="*/ 3459403 w 4074202"/>
              <a:gd name="connsiteY350" fmla="*/ 1207944 h 4007000"/>
              <a:gd name="connsiteX351" fmla="*/ 3394460 w 4074202"/>
              <a:gd name="connsiteY351" fmla="*/ 1207944 h 4007000"/>
              <a:gd name="connsiteX352" fmla="*/ 3385800 w 4074202"/>
              <a:gd name="connsiteY352" fmla="*/ 1225263 h 4007000"/>
              <a:gd name="connsiteX353" fmla="*/ 3325188 w 4074202"/>
              <a:gd name="connsiteY353" fmla="*/ 1225263 h 4007000"/>
              <a:gd name="connsiteX354" fmla="*/ 3294881 w 4074202"/>
              <a:gd name="connsiteY354" fmla="*/ 1238254 h 4007000"/>
              <a:gd name="connsiteX355" fmla="*/ 3185017 w 4074202"/>
              <a:gd name="connsiteY355" fmla="*/ 1238791 h 4007000"/>
              <a:gd name="connsiteX356" fmla="*/ 3078402 w 4074202"/>
              <a:gd name="connsiteY356" fmla="*/ 1268558 h 4007000"/>
              <a:gd name="connsiteX357" fmla="*/ 3009132 w 4074202"/>
              <a:gd name="connsiteY357" fmla="*/ 1238251 h 4007000"/>
              <a:gd name="connsiteX358" fmla="*/ 3002335 w 4074202"/>
              <a:gd name="connsiteY358" fmla="*/ 1239950 h 4007000"/>
              <a:gd name="connsiteX359" fmla="*/ 3012388 w 4074202"/>
              <a:gd name="connsiteY359" fmla="*/ 1277470 h 4007000"/>
              <a:gd name="connsiteX360" fmla="*/ 3013459 w 4074202"/>
              <a:gd name="connsiteY360" fmla="*/ 1277216 h 4007000"/>
              <a:gd name="connsiteX361" fmla="*/ 3027532 w 4074202"/>
              <a:gd name="connsiteY361" fmla="*/ 1286958 h 4007000"/>
              <a:gd name="connsiteX362" fmla="*/ 3035108 w 4074202"/>
              <a:gd name="connsiteY362" fmla="*/ 1303195 h 4007000"/>
              <a:gd name="connsiteX363" fmla="*/ 3030237 w 4074202"/>
              <a:gd name="connsiteY363" fmla="*/ 1306983 h 4007000"/>
              <a:gd name="connsiteX364" fmla="*/ 3022118 w 4074202"/>
              <a:gd name="connsiteY364" fmla="*/ 1307526 h 4007000"/>
              <a:gd name="connsiteX365" fmla="*/ 3035109 w 4074202"/>
              <a:gd name="connsiteY365" fmla="*/ 1324843 h 4007000"/>
              <a:gd name="connsiteX366" fmla="*/ 3240840 w 4074202"/>
              <a:gd name="connsiteY366" fmla="*/ 1333664 h 4007000"/>
              <a:gd name="connsiteX367" fmla="*/ 3535089 w 4074202"/>
              <a:gd name="connsiteY367" fmla="*/ 1354989 h 4007000"/>
              <a:gd name="connsiteX368" fmla="*/ 3706186 w 4074202"/>
              <a:gd name="connsiteY368" fmla="*/ 1381128 h 4007000"/>
              <a:gd name="connsiteX369" fmla="*/ 3649905 w 4074202"/>
              <a:gd name="connsiteY369" fmla="*/ 1390328 h 4007000"/>
              <a:gd name="connsiteX370" fmla="*/ 3580630 w 4074202"/>
              <a:gd name="connsiteY370" fmla="*/ 1389786 h 4007000"/>
              <a:gd name="connsiteX371" fmla="*/ 3478887 w 4074202"/>
              <a:gd name="connsiteY371" fmla="*/ 1407104 h 4007000"/>
              <a:gd name="connsiteX372" fmla="*/ 3377140 w 4074202"/>
              <a:gd name="connsiteY372" fmla="*/ 1424423 h 4007000"/>
              <a:gd name="connsiteX373" fmla="*/ 3338176 w 4074202"/>
              <a:gd name="connsiteY373" fmla="*/ 1441741 h 4007000"/>
              <a:gd name="connsiteX374" fmla="*/ 3278103 w 4074202"/>
              <a:gd name="connsiteY374" fmla="*/ 1448775 h 4007000"/>
              <a:gd name="connsiteX375" fmla="*/ 3221278 w 4074202"/>
              <a:gd name="connsiteY375" fmla="*/ 1472048 h 4007000"/>
              <a:gd name="connsiteX376" fmla="*/ 3193137 w 4074202"/>
              <a:gd name="connsiteY376" fmla="*/ 1470968 h 4007000"/>
              <a:gd name="connsiteX377" fmla="*/ 3177983 w 4074202"/>
              <a:gd name="connsiteY377" fmla="*/ 1489364 h 4007000"/>
              <a:gd name="connsiteX378" fmla="*/ 3104381 w 4074202"/>
              <a:gd name="connsiteY378" fmla="*/ 1525624 h 4007000"/>
              <a:gd name="connsiteX379" fmla="*/ 3030775 w 4074202"/>
              <a:gd name="connsiteY379" fmla="*/ 1532662 h 4007000"/>
              <a:gd name="connsiteX380" fmla="*/ 3039436 w 4074202"/>
              <a:gd name="connsiteY380" fmla="*/ 1536452 h 4007000"/>
              <a:gd name="connsiteX381" fmla="*/ 3048093 w 4074202"/>
              <a:gd name="connsiteY381" fmla="*/ 1536990 h 4007000"/>
              <a:gd name="connsiteX382" fmla="*/ 3117367 w 4074202"/>
              <a:gd name="connsiteY382" fmla="*/ 1536989 h 4007000"/>
              <a:gd name="connsiteX383" fmla="*/ 3126028 w 4074202"/>
              <a:gd name="connsiteY383" fmla="*/ 1547273 h 4007000"/>
              <a:gd name="connsiteX384" fmla="*/ 3134685 w 4074202"/>
              <a:gd name="connsiteY384" fmla="*/ 1554307 h 4007000"/>
              <a:gd name="connsiteX385" fmla="*/ 3142262 w 4074202"/>
              <a:gd name="connsiteY385" fmla="*/ 1547274 h 4007000"/>
              <a:gd name="connsiteX386" fmla="*/ 3143347 w 4074202"/>
              <a:gd name="connsiteY386" fmla="*/ 1536991 h 4007000"/>
              <a:gd name="connsiteX387" fmla="*/ 3195299 w 4074202"/>
              <a:gd name="connsiteY387" fmla="*/ 1545650 h 4007000"/>
              <a:gd name="connsiteX388" fmla="*/ 3187440 w 4074202"/>
              <a:gd name="connsiteY388" fmla="*/ 1566774 h 4007000"/>
              <a:gd name="connsiteX389" fmla="*/ 3209112 w 4074202"/>
              <a:gd name="connsiteY389" fmla="*/ 1559989 h 4007000"/>
              <a:gd name="connsiteX390" fmla="*/ 3208615 w 4074202"/>
              <a:gd name="connsiteY390" fmla="*/ 1553956 h 4007000"/>
              <a:gd name="connsiteX391" fmla="*/ 3215234 w 4074202"/>
              <a:gd name="connsiteY391" fmla="*/ 1549381 h 4007000"/>
              <a:gd name="connsiteX392" fmla="*/ 3238665 w 4074202"/>
              <a:gd name="connsiteY392" fmla="*/ 1553190 h 4007000"/>
              <a:gd name="connsiteX393" fmla="*/ 3263778 w 4074202"/>
              <a:gd name="connsiteY393" fmla="*/ 1563267 h 4007000"/>
              <a:gd name="connsiteX394" fmla="*/ 3210010 w 4074202"/>
              <a:gd name="connsiteY394" fmla="*/ 1613532 h 4007000"/>
              <a:gd name="connsiteX395" fmla="*/ 3188691 w 4074202"/>
              <a:gd name="connsiteY395" fmla="*/ 1617155 h 4007000"/>
              <a:gd name="connsiteX396" fmla="*/ 3195299 w 4074202"/>
              <a:gd name="connsiteY396" fmla="*/ 1636572 h 4007000"/>
              <a:gd name="connsiteX397" fmla="*/ 3177980 w 4074202"/>
              <a:gd name="connsiteY397" fmla="*/ 1671206 h 4007000"/>
              <a:gd name="connsiteX398" fmla="*/ 3177524 w 4074202"/>
              <a:gd name="connsiteY398" fmla="*/ 1674471 h 4007000"/>
              <a:gd name="connsiteX399" fmla="*/ 3226919 w 4074202"/>
              <a:gd name="connsiteY399" fmla="*/ 1643181 h 4007000"/>
              <a:gd name="connsiteX400" fmla="*/ 3281405 w 4074202"/>
              <a:gd name="connsiteY400" fmla="*/ 1612330 h 4007000"/>
              <a:gd name="connsiteX401" fmla="*/ 3302837 w 4074202"/>
              <a:gd name="connsiteY401" fmla="*/ 1575214 h 4007000"/>
              <a:gd name="connsiteX402" fmla="*/ 3414630 w 4074202"/>
              <a:gd name="connsiteY402" fmla="*/ 1540775 h 4007000"/>
              <a:gd name="connsiteX403" fmla="*/ 3466236 w 4074202"/>
              <a:gd name="connsiteY403" fmla="*/ 1549360 h 4007000"/>
              <a:gd name="connsiteX404" fmla="*/ 3477442 w 4074202"/>
              <a:gd name="connsiteY404" fmla="*/ 1591181 h 4007000"/>
              <a:gd name="connsiteX405" fmla="*/ 3507835 w 4074202"/>
              <a:gd name="connsiteY405" fmla="*/ 1587517 h 4007000"/>
              <a:gd name="connsiteX406" fmla="*/ 3582351 w 4074202"/>
              <a:gd name="connsiteY406" fmla="*/ 1600048 h 4007000"/>
              <a:gd name="connsiteX407" fmla="*/ 3648686 w 4074202"/>
              <a:gd name="connsiteY407" fmla="*/ 1594599 h 4007000"/>
              <a:gd name="connsiteX408" fmla="*/ 3709335 w 4074202"/>
              <a:gd name="connsiteY408" fmla="*/ 1586754 h 4007000"/>
              <a:gd name="connsiteX409" fmla="*/ 3800959 w 4074202"/>
              <a:gd name="connsiteY409" fmla="*/ 1594140 h 4007000"/>
              <a:gd name="connsiteX410" fmla="*/ 3839459 w 4074202"/>
              <a:gd name="connsiteY410" fmla="*/ 1603993 h 4007000"/>
              <a:gd name="connsiteX411" fmla="*/ 3877957 w 4074202"/>
              <a:gd name="connsiteY411" fmla="*/ 1613847 h 4007000"/>
              <a:gd name="connsiteX412" fmla="*/ 3917836 w 4074202"/>
              <a:gd name="connsiteY412" fmla="*/ 1612130 h 4007000"/>
              <a:gd name="connsiteX413" fmla="*/ 3960256 w 4074202"/>
              <a:gd name="connsiteY413" fmla="*/ 1636618 h 4007000"/>
              <a:gd name="connsiteX414" fmla="*/ 3981805 w 4074202"/>
              <a:gd name="connsiteY414" fmla="*/ 1668947 h 4007000"/>
              <a:gd name="connsiteX415" fmla="*/ 4000217 w 4074202"/>
              <a:gd name="connsiteY415" fmla="*/ 1702111 h 4007000"/>
              <a:gd name="connsiteX416" fmla="*/ 4002749 w 4074202"/>
              <a:gd name="connsiteY416" fmla="*/ 1719921 h 4007000"/>
              <a:gd name="connsiteX417" fmla="*/ 3990212 w 4074202"/>
              <a:gd name="connsiteY417" fmla="*/ 1731685 h 4007000"/>
              <a:gd name="connsiteX418" fmla="*/ 3959892 w 4074202"/>
              <a:gd name="connsiteY418" fmla="*/ 1739810 h 4007000"/>
              <a:gd name="connsiteX419" fmla="*/ 3939207 w 4074202"/>
              <a:gd name="connsiteY419" fmla="*/ 1758798 h 4007000"/>
              <a:gd name="connsiteX420" fmla="*/ 3922629 w 4074202"/>
              <a:gd name="connsiteY420" fmla="*/ 1772204 h 4007000"/>
              <a:gd name="connsiteX421" fmla="*/ 3921958 w 4074202"/>
              <a:gd name="connsiteY421" fmla="*/ 1794797 h 4007000"/>
              <a:gd name="connsiteX422" fmla="*/ 3919054 w 4074202"/>
              <a:gd name="connsiteY422" fmla="*/ 1871773 h 4007000"/>
              <a:gd name="connsiteX423" fmla="*/ 3878058 w 4074202"/>
              <a:gd name="connsiteY423" fmla="*/ 1932064 h 4007000"/>
              <a:gd name="connsiteX424" fmla="*/ 3827512 w 4074202"/>
              <a:gd name="connsiteY424" fmla="*/ 1979475 h 4007000"/>
              <a:gd name="connsiteX425" fmla="*/ 3719511 w 4074202"/>
              <a:gd name="connsiteY425" fmla="*/ 2024350 h 4007000"/>
              <a:gd name="connsiteX426" fmla="*/ 3653130 w 4074202"/>
              <a:gd name="connsiteY426" fmla="*/ 2046121 h 4007000"/>
              <a:gd name="connsiteX427" fmla="*/ 3602946 w 4074202"/>
              <a:gd name="connsiteY427" fmla="*/ 2059568 h 4007000"/>
              <a:gd name="connsiteX428" fmla="*/ 3590999 w 4074202"/>
              <a:gd name="connsiteY428" fmla="*/ 2098627 h 4007000"/>
              <a:gd name="connsiteX429" fmla="*/ 3556724 w 4074202"/>
              <a:gd name="connsiteY429" fmla="*/ 2121256 h 4007000"/>
              <a:gd name="connsiteX430" fmla="*/ 3552843 w 4074202"/>
              <a:gd name="connsiteY430" fmla="*/ 2140229 h 4007000"/>
              <a:gd name="connsiteX431" fmla="*/ 3490111 w 4074202"/>
              <a:gd name="connsiteY431" fmla="*/ 2157037 h 4007000"/>
              <a:gd name="connsiteX432" fmla="*/ 3479806 w 4074202"/>
              <a:gd name="connsiteY432" fmla="*/ 2168760 h 4007000"/>
              <a:gd name="connsiteX433" fmla="*/ 3360725 w 4074202"/>
              <a:gd name="connsiteY433" fmla="*/ 2230364 h 4007000"/>
              <a:gd name="connsiteX434" fmla="*/ 3252116 w 4074202"/>
              <a:gd name="connsiteY434" fmla="*/ 2305970 h 4007000"/>
              <a:gd name="connsiteX435" fmla="*/ 3222991 w 4074202"/>
              <a:gd name="connsiteY435" fmla="*/ 2322739 h 4007000"/>
              <a:gd name="connsiteX436" fmla="*/ 3181322 w 4074202"/>
              <a:gd name="connsiteY436" fmla="*/ 2342868 h 4007000"/>
              <a:gd name="connsiteX437" fmla="*/ 3173259 w 4074202"/>
              <a:gd name="connsiteY437" fmla="*/ 2362958 h 4007000"/>
              <a:gd name="connsiteX438" fmla="*/ 3126957 w 4074202"/>
              <a:gd name="connsiteY438" fmla="*/ 2357435 h 4007000"/>
              <a:gd name="connsiteX439" fmla="*/ 3041322 w 4074202"/>
              <a:gd name="connsiteY439" fmla="*/ 2413913 h 4007000"/>
              <a:gd name="connsiteX440" fmla="*/ 2907409 w 4074202"/>
              <a:gd name="connsiteY440" fmla="*/ 2472374 h 4007000"/>
              <a:gd name="connsiteX441" fmla="*/ 2846320 w 4074202"/>
              <a:gd name="connsiteY441" fmla="*/ 2531242 h 4007000"/>
              <a:gd name="connsiteX442" fmla="*/ 2854547 w 4074202"/>
              <a:gd name="connsiteY442" fmla="*/ 2559853 h 4007000"/>
              <a:gd name="connsiteX443" fmla="*/ 2852523 w 4074202"/>
              <a:gd name="connsiteY443" fmla="*/ 2587848 h 4007000"/>
              <a:gd name="connsiteX444" fmla="*/ 2828821 w 4074202"/>
              <a:gd name="connsiteY444" fmla="*/ 2591400 h 4007000"/>
              <a:gd name="connsiteX445" fmla="*/ 2823548 w 4074202"/>
              <a:gd name="connsiteY445" fmla="*/ 2613541 h 4007000"/>
              <a:gd name="connsiteX446" fmla="*/ 2816906 w 4074202"/>
              <a:gd name="connsiteY446" fmla="*/ 2655662 h 4007000"/>
              <a:gd name="connsiteX447" fmla="*/ 2806450 w 4074202"/>
              <a:gd name="connsiteY447" fmla="*/ 2744188 h 4007000"/>
              <a:gd name="connsiteX448" fmla="*/ 2777789 w 4074202"/>
              <a:gd name="connsiteY448" fmla="*/ 2827506 h 4007000"/>
              <a:gd name="connsiteX449" fmla="*/ 2772267 w 4074202"/>
              <a:gd name="connsiteY449" fmla="*/ 2873809 h 4007000"/>
              <a:gd name="connsiteX450" fmla="*/ 2766745 w 4074202"/>
              <a:gd name="connsiteY450" fmla="*/ 2920111 h 4007000"/>
              <a:gd name="connsiteX451" fmla="*/ 2762343 w 4074202"/>
              <a:gd name="connsiteY451" fmla="*/ 2970594 h 4007000"/>
              <a:gd name="connsiteX452" fmla="*/ 2740672 w 4074202"/>
              <a:gd name="connsiteY452" fmla="*/ 3040277 h 4007000"/>
              <a:gd name="connsiteX453" fmla="*/ 2733228 w 4074202"/>
              <a:gd name="connsiteY453" fmla="*/ 3112865 h 4007000"/>
              <a:gd name="connsiteX454" fmla="*/ 2722008 w 4074202"/>
              <a:gd name="connsiteY454" fmla="*/ 3116993 h 4007000"/>
              <a:gd name="connsiteX455" fmla="*/ 2718740 w 4074202"/>
              <a:gd name="connsiteY455" fmla="*/ 3125711 h 4007000"/>
              <a:gd name="connsiteX456" fmla="*/ 2723363 w 4074202"/>
              <a:gd name="connsiteY456" fmla="*/ 3142963 h 4007000"/>
              <a:gd name="connsiteX457" fmla="*/ 2712919 w 4074202"/>
              <a:gd name="connsiteY457" fmla="*/ 3154164 h 4007000"/>
              <a:gd name="connsiteX458" fmla="*/ 2716580 w 4074202"/>
              <a:gd name="connsiteY458" fmla="*/ 3184561 h 4007000"/>
              <a:gd name="connsiteX459" fmla="*/ 2688428 w 4074202"/>
              <a:gd name="connsiteY459" fmla="*/ 3196585 h 4007000"/>
              <a:gd name="connsiteX460" fmla="*/ 2687901 w 4074202"/>
              <a:gd name="connsiteY460" fmla="*/ 3251074 h 4007000"/>
              <a:gd name="connsiteX461" fmla="*/ 2662896 w 4074202"/>
              <a:gd name="connsiteY461" fmla="*/ 3302037 h 4007000"/>
              <a:gd name="connsiteX462" fmla="*/ 2668499 w 4074202"/>
              <a:gd name="connsiteY462" fmla="*/ 3322948 h 4007000"/>
              <a:gd name="connsiteX463" fmla="*/ 2639304 w 4074202"/>
              <a:gd name="connsiteY463" fmla="*/ 3398004 h 4007000"/>
              <a:gd name="connsiteX464" fmla="*/ 2635563 w 4074202"/>
              <a:gd name="connsiteY464" fmla="*/ 3417497 h 4007000"/>
              <a:gd name="connsiteX465" fmla="*/ 2632661 w 4074202"/>
              <a:gd name="connsiteY465" fmla="*/ 3440125 h 4007000"/>
              <a:gd name="connsiteX466" fmla="*/ 2608170 w 4074202"/>
              <a:gd name="connsiteY466" fmla="*/ 3482547 h 4007000"/>
              <a:gd name="connsiteX467" fmla="*/ 2602647 w 4074202"/>
              <a:gd name="connsiteY467" fmla="*/ 3528849 h 4007000"/>
              <a:gd name="connsiteX468" fmla="*/ 2568587 w 4074202"/>
              <a:gd name="connsiteY468" fmla="*/ 3556463 h 4007000"/>
              <a:gd name="connsiteX469" fmla="*/ 2573454 w 4074202"/>
              <a:gd name="connsiteY469" fmla="*/ 3603904 h 4007000"/>
              <a:gd name="connsiteX470" fmla="*/ 2553516 w 4074202"/>
              <a:gd name="connsiteY470" fmla="*/ 3636140 h 4007000"/>
              <a:gd name="connsiteX471" fmla="*/ 2524169 w 4074202"/>
              <a:gd name="connsiteY471" fmla="*/ 3670897 h 4007000"/>
              <a:gd name="connsiteX472" fmla="*/ 2522389 w 4074202"/>
              <a:gd name="connsiteY472" fmla="*/ 3697710 h 4007000"/>
              <a:gd name="connsiteX473" fmla="*/ 2519768 w 4074202"/>
              <a:gd name="connsiteY473" fmla="*/ 3721383 h 4007000"/>
              <a:gd name="connsiteX474" fmla="*/ 2469663 w 4074202"/>
              <a:gd name="connsiteY474" fmla="*/ 3802041 h 4007000"/>
              <a:gd name="connsiteX475" fmla="*/ 2438010 w 4074202"/>
              <a:gd name="connsiteY475" fmla="*/ 3800999 h 4007000"/>
              <a:gd name="connsiteX476" fmla="*/ 2424784 w 4074202"/>
              <a:gd name="connsiteY476" fmla="*/ 3818550 h 4007000"/>
              <a:gd name="connsiteX477" fmla="*/ 2407314 w 4074202"/>
              <a:gd name="connsiteY477" fmla="*/ 3903913 h 4007000"/>
              <a:gd name="connsiteX478" fmla="*/ 2363731 w 4074202"/>
              <a:gd name="connsiteY478" fmla="*/ 3927357 h 4007000"/>
              <a:gd name="connsiteX479" fmla="*/ 2349668 w 4074202"/>
              <a:gd name="connsiteY479" fmla="*/ 3973147 h 4007000"/>
              <a:gd name="connsiteX480" fmla="*/ 2340784 w 4074202"/>
              <a:gd name="connsiteY480" fmla="*/ 4006901 h 4007000"/>
              <a:gd name="connsiteX481" fmla="*/ 2300144 w 4074202"/>
              <a:gd name="connsiteY481" fmla="*/ 3986974 h 4007000"/>
              <a:gd name="connsiteX482" fmla="*/ 2272670 w 4074202"/>
              <a:gd name="connsiteY482" fmla="*/ 3953436 h 4007000"/>
              <a:gd name="connsiteX483" fmla="*/ 2294343 w 4074202"/>
              <a:gd name="connsiteY483" fmla="*/ 3915134 h 4007000"/>
              <a:gd name="connsiteX484" fmla="*/ 2304925 w 4074202"/>
              <a:gd name="connsiteY484" fmla="*/ 3873076 h 4007000"/>
              <a:gd name="connsiteX485" fmla="*/ 2303122 w 4074202"/>
              <a:gd name="connsiteY485" fmla="*/ 3851709 h 4007000"/>
              <a:gd name="connsiteX486" fmla="*/ 2311568 w 4074202"/>
              <a:gd name="connsiteY486" fmla="*/ 3830957 h 4007000"/>
              <a:gd name="connsiteX487" fmla="*/ 2330645 w 4074202"/>
              <a:gd name="connsiteY487" fmla="*/ 3778782 h 4007000"/>
              <a:gd name="connsiteX488" fmla="*/ 2346585 w 4074202"/>
              <a:gd name="connsiteY488" fmla="*/ 3727446 h 4007000"/>
              <a:gd name="connsiteX489" fmla="*/ 2342010 w 4074202"/>
              <a:gd name="connsiteY489" fmla="*/ 3720827 h 4007000"/>
              <a:gd name="connsiteX490" fmla="*/ 2335980 w 4074202"/>
              <a:gd name="connsiteY490" fmla="*/ 3721323 h 4007000"/>
              <a:gd name="connsiteX491" fmla="*/ 2308127 w 4074202"/>
              <a:gd name="connsiteY491" fmla="*/ 3751198 h 4007000"/>
              <a:gd name="connsiteX492" fmla="*/ 2239792 w 4074202"/>
              <a:gd name="connsiteY492" fmla="*/ 3747096 h 4007000"/>
              <a:gd name="connsiteX493" fmla="*/ 2226727 w 4074202"/>
              <a:gd name="connsiteY493" fmla="*/ 3781974 h 4007000"/>
              <a:gd name="connsiteX494" fmla="*/ 2216065 w 4074202"/>
              <a:gd name="connsiteY494" fmla="*/ 3788191 h 4007000"/>
              <a:gd name="connsiteX495" fmla="*/ 2213360 w 4074202"/>
              <a:gd name="connsiteY495" fmla="*/ 3799001 h 4007000"/>
              <a:gd name="connsiteX496" fmla="*/ 2213659 w 4074202"/>
              <a:gd name="connsiteY496" fmla="*/ 3816850 h 4007000"/>
              <a:gd name="connsiteX497" fmla="*/ 2198052 w 4074202"/>
              <a:gd name="connsiteY497" fmla="*/ 3825516 h 4007000"/>
              <a:gd name="connsiteX498" fmla="*/ 2132953 w 4074202"/>
              <a:gd name="connsiteY498" fmla="*/ 3841838 h 4007000"/>
              <a:gd name="connsiteX499" fmla="*/ 2071990 w 4074202"/>
              <a:gd name="connsiteY499" fmla="*/ 3823436 h 4007000"/>
              <a:gd name="connsiteX500" fmla="*/ 2056411 w 4074202"/>
              <a:gd name="connsiteY500" fmla="*/ 3825928 h 4007000"/>
              <a:gd name="connsiteX501" fmla="*/ 2047720 w 4074202"/>
              <a:gd name="connsiteY501" fmla="*/ 3816491 h 4007000"/>
              <a:gd name="connsiteX502" fmla="*/ 2029791 w 4074202"/>
              <a:gd name="connsiteY502" fmla="*/ 3749578 h 4007000"/>
              <a:gd name="connsiteX503" fmla="*/ 2039796 w 4074202"/>
              <a:gd name="connsiteY503" fmla="*/ 3720004 h 4007000"/>
              <a:gd name="connsiteX504" fmla="*/ 2024708 w 4074202"/>
              <a:gd name="connsiteY504" fmla="*/ 3697152 h 4007000"/>
              <a:gd name="connsiteX505" fmla="*/ 2024637 w 4074202"/>
              <a:gd name="connsiteY505" fmla="*/ 3724066 h 4007000"/>
              <a:gd name="connsiteX506" fmla="*/ 2008879 w 4074202"/>
              <a:gd name="connsiteY506" fmla="*/ 3755181 h 4007000"/>
              <a:gd name="connsiteX507" fmla="*/ 1979606 w 4074202"/>
              <a:gd name="connsiteY507" fmla="*/ 3763025 h 4007000"/>
              <a:gd name="connsiteX508" fmla="*/ 1953613 w 4074202"/>
              <a:gd name="connsiteY508" fmla="*/ 3716202 h 4007000"/>
              <a:gd name="connsiteX509" fmla="*/ 1928764 w 4074202"/>
              <a:gd name="connsiteY509" fmla="*/ 3721740 h 4007000"/>
              <a:gd name="connsiteX510" fmla="*/ 1914553 w 4074202"/>
              <a:gd name="connsiteY510" fmla="*/ 3704258 h 4007000"/>
              <a:gd name="connsiteX511" fmla="*/ 1894383 w 4074202"/>
              <a:gd name="connsiteY511" fmla="*/ 3628982 h 4007000"/>
              <a:gd name="connsiteX512" fmla="*/ 1918085 w 4074202"/>
              <a:gd name="connsiteY512" fmla="*/ 3625433 h 4007000"/>
              <a:gd name="connsiteX513" fmla="*/ 1923357 w 4074202"/>
              <a:gd name="connsiteY513" fmla="*/ 3603290 h 4007000"/>
              <a:gd name="connsiteX514" fmla="*/ 1912798 w 4074202"/>
              <a:gd name="connsiteY514" fmla="*/ 3576423 h 4007000"/>
              <a:gd name="connsiteX515" fmla="*/ 1923578 w 4074202"/>
              <a:gd name="connsiteY515" fmla="*/ 3553923 h 4007000"/>
              <a:gd name="connsiteX516" fmla="*/ 1951432 w 4074202"/>
              <a:gd name="connsiteY516" fmla="*/ 3524050 h 4007000"/>
              <a:gd name="connsiteX517" fmla="*/ 1949068 w 4074202"/>
              <a:gd name="connsiteY517" fmla="*/ 3500592 h 4007000"/>
              <a:gd name="connsiteX518" fmla="*/ 1956954 w 4074202"/>
              <a:gd name="connsiteY518" fmla="*/ 3477747 h 4007000"/>
              <a:gd name="connsiteX519" fmla="*/ 1964438 w 4074202"/>
              <a:gd name="connsiteY519" fmla="*/ 3438764 h 4007000"/>
              <a:gd name="connsiteX520" fmla="*/ 1973602 w 4074202"/>
              <a:gd name="connsiteY520" fmla="*/ 3406051 h 4007000"/>
              <a:gd name="connsiteX521" fmla="*/ 1978302 w 4074202"/>
              <a:gd name="connsiteY521" fmla="*/ 3373417 h 4007000"/>
              <a:gd name="connsiteX522" fmla="*/ 1968818 w 4074202"/>
              <a:gd name="connsiteY522" fmla="*/ 3371474 h 4007000"/>
              <a:gd name="connsiteX523" fmla="*/ 1968041 w 4074202"/>
              <a:gd name="connsiteY523" fmla="*/ 3333025 h 4007000"/>
              <a:gd name="connsiteX524" fmla="*/ 1957012 w 4074202"/>
              <a:gd name="connsiteY524" fmla="*/ 3293958 h 4007000"/>
              <a:gd name="connsiteX525" fmla="*/ 1980382 w 4074202"/>
              <a:gd name="connsiteY525" fmla="*/ 3247356 h 4007000"/>
              <a:gd name="connsiteX526" fmla="*/ 1993674 w 4074202"/>
              <a:gd name="connsiteY526" fmla="*/ 3225866 h 4007000"/>
              <a:gd name="connsiteX527" fmla="*/ 1984785 w 4074202"/>
              <a:gd name="connsiteY527" fmla="*/ 3196869 h 4007000"/>
              <a:gd name="connsiteX528" fmla="*/ 1999271 w 4074202"/>
              <a:gd name="connsiteY528" fmla="*/ 3184023 h 4007000"/>
              <a:gd name="connsiteX529" fmla="*/ 1982542 w 4074202"/>
              <a:gd name="connsiteY529" fmla="*/ 3188506 h 4007000"/>
              <a:gd name="connsiteX530" fmla="*/ 1972636 w 4074202"/>
              <a:gd name="connsiteY530" fmla="*/ 3239347 h 4007000"/>
              <a:gd name="connsiteX531" fmla="*/ 1938864 w 4074202"/>
              <a:gd name="connsiteY531" fmla="*/ 3276410 h 4007000"/>
              <a:gd name="connsiteX532" fmla="*/ 1926941 w 4074202"/>
              <a:gd name="connsiteY532" fmla="*/ 3277923 h 4007000"/>
              <a:gd name="connsiteX533" fmla="*/ 1918774 w 4074202"/>
              <a:gd name="connsiteY533" fmla="*/ 3268345 h 4007000"/>
              <a:gd name="connsiteX534" fmla="*/ 1913171 w 4074202"/>
              <a:gd name="connsiteY534" fmla="*/ 3247436 h 4007000"/>
              <a:gd name="connsiteX535" fmla="*/ 1889469 w 4074202"/>
              <a:gd name="connsiteY535" fmla="*/ 3250985 h 4007000"/>
              <a:gd name="connsiteX536" fmla="*/ 1874112 w 4074202"/>
              <a:gd name="connsiteY536" fmla="*/ 3235488 h 4007000"/>
              <a:gd name="connsiteX537" fmla="*/ 1870751 w 4074202"/>
              <a:gd name="connsiteY537" fmla="*/ 3222944 h 4007000"/>
              <a:gd name="connsiteX538" fmla="*/ 1900844 w 4074202"/>
              <a:gd name="connsiteY538" fmla="*/ 3201432 h 4007000"/>
              <a:gd name="connsiteX539" fmla="*/ 1892401 w 4074202"/>
              <a:gd name="connsiteY539" fmla="*/ 3136462 h 4007000"/>
              <a:gd name="connsiteX540" fmla="*/ 1900685 w 4074202"/>
              <a:gd name="connsiteY540" fmla="*/ 3098384 h 4007000"/>
              <a:gd name="connsiteX541" fmla="*/ 1912108 w 4074202"/>
              <a:gd name="connsiteY541" fmla="*/ 3059464 h 4007000"/>
              <a:gd name="connsiteX542" fmla="*/ 1931260 w 4074202"/>
              <a:gd name="connsiteY542" fmla="*/ 3011751 h 4007000"/>
              <a:gd name="connsiteX543" fmla="*/ 1941002 w 4074202"/>
              <a:gd name="connsiteY543" fmla="*/ 2966558 h 4007000"/>
              <a:gd name="connsiteX544" fmla="*/ 1915589 w 4074202"/>
              <a:gd name="connsiteY544" fmla="*/ 2938632 h 4007000"/>
              <a:gd name="connsiteX545" fmla="*/ 1873488 w 4074202"/>
              <a:gd name="connsiteY545" fmla="*/ 2948790 h 4007000"/>
              <a:gd name="connsiteX546" fmla="*/ 1857062 w 4074202"/>
              <a:gd name="connsiteY546" fmla="*/ 2971120 h 4007000"/>
              <a:gd name="connsiteX547" fmla="*/ 1777602 w 4074202"/>
              <a:gd name="connsiteY547" fmla="*/ 2992411 h 4007000"/>
              <a:gd name="connsiteX548" fmla="*/ 1756992 w 4074202"/>
              <a:gd name="connsiteY548" fmla="*/ 3015864 h 4007000"/>
              <a:gd name="connsiteX549" fmla="*/ 1735495 w 4074202"/>
              <a:gd name="connsiteY549" fmla="*/ 3025545 h 4007000"/>
              <a:gd name="connsiteX550" fmla="*/ 1719654 w 4074202"/>
              <a:gd name="connsiteY550" fmla="*/ 3043797 h 4007000"/>
              <a:gd name="connsiteX551" fmla="*/ 1401820 w 4074202"/>
              <a:gd name="connsiteY551" fmla="*/ 3128961 h 4007000"/>
              <a:gd name="connsiteX552" fmla="*/ 1389538 w 4074202"/>
              <a:gd name="connsiteY552" fmla="*/ 3147940 h 4007000"/>
              <a:gd name="connsiteX553" fmla="*/ 1364482 w 4074202"/>
              <a:gd name="connsiteY553" fmla="*/ 3156894 h 4007000"/>
              <a:gd name="connsiteX554" fmla="*/ 1122959 w 4074202"/>
              <a:gd name="connsiteY554" fmla="*/ 3216239 h 4007000"/>
              <a:gd name="connsiteX555" fmla="*/ 1125234 w 4074202"/>
              <a:gd name="connsiteY555" fmla="*/ 3224435 h 4007000"/>
              <a:gd name="connsiteX556" fmla="*/ 1117115 w 4074202"/>
              <a:gd name="connsiteY556" fmla="*/ 3247167 h 4007000"/>
              <a:gd name="connsiteX557" fmla="*/ 1102502 w 4074202"/>
              <a:gd name="connsiteY557" fmla="*/ 3241752 h 4007000"/>
              <a:gd name="connsiteX558" fmla="*/ 1091137 w 4074202"/>
              <a:gd name="connsiteY558" fmla="*/ 3229848 h 4007000"/>
              <a:gd name="connsiteX559" fmla="*/ 1091139 w 4074202"/>
              <a:gd name="connsiteY559" fmla="*/ 3224059 h 4007000"/>
              <a:gd name="connsiteX560" fmla="*/ 961291 w 4074202"/>
              <a:gd name="connsiteY560" fmla="*/ 3255965 h 4007000"/>
              <a:gd name="connsiteX561" fmla="*/ 791658 w 4074202"/>
              <a:gd name="connsiteY561" fmla="*/ 3297615 h 4007000"/>
              <a:gd name="connsiteX562" fmla="*/ 790774 w 4074202"/>
              <a:gd name="connsiteY562" fmla="*/ 3299660 h 4007000"/>
              <a:gd name="connsiteX563" fmla="*/ 775081 w 4074202"/>
              <a:gd name="connsiteY563" fmla="*/ 3346744 h 4007000"/>
              <a:gd name="connsiteX564" fmla="*/ 740444 w 4074202"/>
              <a:gd name="connsiteY564" fmla="*/ 3355402 h 4007000"/>
              <a:gd name="connsiteX565" fmla="*/ 739902 w 4074202"/>
              <a:gd name="connsiteY565" fmla="*/ 3340792 h 4007000"/>
              <a:gd name="connsiteX566" fmla="*/ 736113 w 4074202"/>
              <a:gd name="connsiteY566" fmla="*/ 3329426 h 4007000"/>
              <a:gd name="connsiteX567" fmla="*/ 727998 w 4074202"/>
              <a:gd name="connsiteY567" fmla="*/ 3342957 h 4007000"/>
              <a:gd name="connsiteX568" fmla="*/ 723127 w 4074202"/>
              <a:gd name="connsiteY568" fmla="*/ 3359736 h 4007000"/>
              <a:gd name="connsiteX569" fmla="*/ 710134 w 4074202"/>
              <a:gd name="connsiteY569" fmla="*/ 3416016 h 4007000"/>
              <a:gd name="connsiteX570" fmla="*/ 684158 w 4074202"/>
              <a:gd name="connsiteY570" fmla="*/ 3484209 h 4007000"/>
              <a:gd name="connsiteX571" fmla="*/ 658182 w 4074202"/>
              <a:gd name="connsiteY571" fmla="*/ 3558890 h 4007000"/>
              <a:gd name="connsiteX572" fmla="*/ 643571 w 4074202"/>
              <a:gd name="connsiteY572" fmla="*/ 3495572 h 4007000"/>
              <a:gd name="connsiteX573" fmla="*/ 658183 w 4074202"/>
              <a:gd name="connsiteY573" fmla="*/ 3416015 h 4007000"/>
              <a:gd name="connsiteX574" fmla="*/ 640865 w 4074202"/>
              <a:gd name="connsiteY574" fmla="*/ 3403030 h 4007000"/>
              <a:gd name="connsiteX575" fmla="*/ 640864 w 4074202"/>
              <a:gd name="connsiteY575" fmla="*/ 3372722 h 4007000"/>
              <a:gd name="connsiteX576" fmla="*/ 650589 w 4074202"/>
              <a:gd name="connsiteY576" fmla="*/ 3332253 h 4007000"/>
              <a:gd name="connsiteX577" fmla="*/ 561234 w 4074202"/>
              <a:gd name="connsiteY577" fmla="*/ 3354194 h 4007000"/>
              <a:gd name="connsiteX578" fmla="*/ 461588 w 4074202"/>
              <a:gd name="connsiteY578" fmla="*/ 3389363 h 4007000"/>
              <a:gd name="connsiteX579" fmla="*/ 322160 w 4074202"/>
              <a:gd name="connsiteY579" fmla="*/ 3432200 h 4007000"/>
              <a:gd name="connsiteX580" fmla="*/ 244219 w 4074202"/>
              <a:gd name="connsiteY580" fmla="*/ 3425694 h 4007000"/>
              <a:gd name="connsiteX581" fmla="*/ 251462 w 4074202"/>
              <a:gd name="connsiteY581" fmla="*/ 3419269 h 4007000"/>
              <a:gd name="connsiteX582" fmla="*/ 415123 w 4074202"/>
              <a:gd name="connsiteY582" fmla="*/ 3377659 h 4007000"/>
              <a:gd name="connsiteX583" fmla="*/ 568695 w 4074202"/>
              <a:gd name="connsiteY583" fmla="*/ 3298408 h 4007000"/>
              <a:gd name="connsiteX584" fmla="*/ 657851 w 4074202"/>
              <a:gd name="connsiteY584" fmla="*/ 3274519 h 4007000"/>
              <a:gd name="connsiteX585" fmla="*/ 658182 w 4074202"/>
              <a:gd name="connsiteY585" fmla="*/ 3229847 h 4007000"/>
              <a:gd name="connsiteX586" fmla="*/ 692818 w 4074202"/>
              <a:gd name="connsiteY586" fmla="*/ 3195210 h 4007000"/>
              <a:gd name="connsiteX587" fmla="*/ 684157 w 4074202"/>
              <a:gd name="connsiteY587" fmla="*/ 3175725 h 4007000"/>
              <a:gd name="connsiteX588" fmla="*/ 675500 w 4074202"/>
              <a:gd name="connsiteY588" fmla="*/ 3130267 h 4007000"/>
              <a:gd name="connsiteX589" fmla="*/ 692818 w 4074202"/>
              <a:gd name="connsiteY589" fmla="*/ 3112948 h 4007000"/>
              <a:gd name="connsiteX590" fmla="*/ 676583 w 4074202"/>
              <a:gd name="connsiteY590" fmla="*/ 3063158 h 4007000"/>
              <a:gd name="connsiteX591" fmla="*/ 680856 w 4074202"/>
              <a:gd name="connsiteY591" fmla="*/ 3046632 h 4007000"/>
              <a:gd name="connsiteX592" fmla="*/ 586373 w 4074202"/>
              <a:gd name="connsiteY592" fmla="*/ 3060802 h 4007000"/>
              <a:gd name="connsiteX593" fmla="*/ 527977 w 4074202"/>
              <a:gd name="connsiteY593" fmla="*/ 3062794 h 4007000"/>
              <a:gd name="connsiteX594" fmla="*/ 579959 w 4074202"/>
              <a:gd name="connsiteY594" fmla="*/ 3039339 h 4007000"/>
              <a:gd name="connsiteX595" fmla="*/ 647012 w 4074202"/>
              <a:gd name="connsiteY595" fmla="*/ 3021934 h 4007000"/>
              <a:gd name="connsiteX596" fmla="*/ 692665 w 4074202"/>
              <a:gd name="connsiteY596" fmla="*/ 3000977 h 4007000"/>
              <a:gd name="connsiteX597" fmla="*/ 692817 w 4074202"/>
              <a:gd name="connsiteY597" fmla="*/ 3000380 h 4007000"/>
              <a:gd name="connsiteX598" fmla="*/ 679829 w 4074202"/>
              <a:gd name="connsiteY598" fmla="*/ 2965743 h 4007000"/>
              <a:gd name="connsiteX599" fmla="*/ 705809 w 4074202"/>
              <a:gd name="connsiteY599" fmla="*/ 2939766 h 4007000"/>
              <a:gd name="connsiteX600" fmla="*/ 690655 w 4074202"/>
              <a:gd name="connsiteY600" fmla="*/ 2925155 h 4007000"/>
              <a:gd name="connsiteX601" fmla="*/ 701478 w 4074202"/>
              <a:gd name="connsiteY601" fmla="*/ 2913788 h 4007000"/>
              <a:gd name="connsiteX602" fmla="*/ 709597 w 4074202"/>
              <a:gd name="connsiteY602" fmla="*/ 2873200 h 4007000"/>
              <a:gd name="connsiteX603" fmla="*/ 727454 w 4074202"/>
              <a:gd name="connsiteY603" fmla="*/ 2835857 h 4007000"/>
              <a:gd name="connsiteX604" fmla="*/ 733950 w 4074202"/>
              <a:gd name="connsiteY604" fmla="*/ 2792021 h 4007000"/>
              <a:gd name="connsiteX605" fmla="*/ 740445 w 4074202"/>
              <a:gd name="connsiteY605" fmla="*/ 2744937 h 4007000"/>
              <a:gd name="connsiteX606" fmla="*/ 757764 w 4074202"/>
              <a:gd name="connsiteY606" fmla="*/ 2727618 h 4007000"/>
              <a:gd name="connsiteX607" fmla="*/ 757762 w 4074202"/>
              <a:gd name="connsiteY607" fmla="*/ 2688652 h 4007000"/>
              <a:gd name="connsiteX608" fmla="*/ 775081 w 4074202"/>
              <a:gd name="connsiteY608" fmla="*/ 2671333 h 4007000"/>
              <a:gd name="connsiteX609" fmla="*/ 788069 w 4074202"/>
              <a:gd name="connsiteY609" fmla="*/ 2615047 h 4007000"/>
              <a:gd name="connsiteX610" fmla="*/ 809718 w 4074202"/>
              <a:gd name="connsiteY610" fmla="*/ 2584743 h 4007000"/>
              <a:gd name="connsiteX611" fmla="*/ 818375 w 4074202"/>
              <a:gd name="connsiteY611" fmla="*/ 2563095 h 4007000"/>
              <a:gd name="connsiteX612" fmla="*/ 827036 w 4074202"/>
              <a:gd name="connsiteY612" fmla="*/ 2541446 h 4007000"/>
              <a:gd name="connsiteX613" fmla="*/ 844355 w 4074202"/>
              <a:gd name="connsiteY613" fmla="*/ 2528461 h 4007000"/>
              <a:gd name="connsiteX614" fmla="*/ 844354 w 4074202"/>
              <a:gd name="connsiteY614" fmla="*/ 2402902 h 4007000"/>
              <a:gd name="connsiteX615" fmla="*/ 861129 w 4074202"/>
              <a:gd name="connsiteY615" fmla="*/ 2385044 h 4007000"/>
              <a:gd name="connsiteX616" fmla="*/ 874661 w 4074202"/>
              <a:gd name="connsiteY616" fmla="*/ 2363938 h 4007000"/>
              <a:gd name="connsiteX617" fmla="*/ 880615 w 4074202"/>
              <a:gd name="connsiteY617" fmla="*/ 2316854 h 4007000"/>
              <a:gd name="connsiteX618" fmla="*/ 909297 w 4074202"/>
              <a:gd name="connsiteY618" fmla="*/ 2286003 h 4007000"/>
              <a:gd name="connsiteX619" fmla="*/ 917955 w 4074202"/>
              <a:gd name="connsiteY619" fmla="*/ 2240545 h 4007000"/>
              <a:gd name="connsiteX620" fmla="*/ 926615 w 4074202"/>
              <a:gd name="connsiteY620" fmla="*/ 2195084 h 4007000"/>
              <a:gd name="connsiteX621" fmla="*/ 943932 w 4074202"/>
              <a:gd name="connsiteY621" fmla="*/ 2151246 h 4007000"/>
              <a:gd name="connsiteX622" fmla="*/ 974239 w 4074202"/>
              <a:gd name="connsiteY622" fmla="*/ 2117149 h 4007000"/>
              <a:gd name="connsiteX623" fmla="*/ 982901 w 4074202"/>
              <a:gd name="connsiteY623" fmla="*/ 2086846 h 4007000"/>
              <a:gd name="connsiteX624" fmla="*/ 991557 w 4074202"/>
              <a:gd name="connsiteY624" fmla="*/ 2056536 h 4007000"/>
              <a:gd name="connsiteX625" fmla="*/ 974238 w 4074202"/>
              <a:gd name="connsiteY625" fmla="*/ 2021900 h 4007000"/>
              <a:gd name="connsiteX626" fmla="*/ 995345 w 4074202"/>
              <a:gd name="connsiteY626" fmla="*/ 2016486 h 4007000"/>
              <a:gd name="connsiteX627" fmla="*/ 1012082 w 4074202"/>
              <a:gd name="connsiteY627" fmla="*/ 2005330 h 4007000"/>
              <a:gd name="connsiteX628" fmla="*/ 1012165 w 4074202"/>
              <a:gd name="connsiteY628" fmla="*/ 2004581 h 4007000"/>
              <a:gd name="connsiteX629" fmla="*/ 935271 w 4074202"/>
              <a:gd name="connsiteY629" fmla="*/ 2004582 h 4007000"/>
              <a:gd name="connsiteX630" fmla="*/ 904968 w 4074202"/>
              <a:gd name="connsiteY630" fmla="*/ 2039218 h 4007000"/>
              <a:gd name="connsiteX631" fmla="*/ 877910 w 4074202"/>
              <a:gd name="connsiteY631" fmla="*/ 2039220 h 4007000"/>
              <a:gd name="connsiteX632" fmla="*/ 857341 w 4074202"/>
              <a:gd name="connsiteY632" fmla="*/ 2052210 h 4007000"/>
              <a:gd name="connsiteX633" fmla="*/ 835150 w 4074202"/>
              <a:gd name="connsiteY633" fmla="*/ 2062489 h 4007000"/>
              <a:gd name="connsiteX634" fmla="*/ 809716 w 4074202"/>
              <a:gd name="connsiteY634" fmla="*/ 2069528 h 4007000"/>
              <a:gd name="connsiteX635" fmla="*/ 792398 w 4074202"/>
              <a:gd name="connsiteY635" fmla="*/ 2052210 h 4007000"/>
              <a:gd name="connsiteX636" fmla="*/ 840023 w 4074202"/>
              <a:gd name="connsiteY636" fmla="*/ 2008913 h 4007000"/>
              <a:gd name="connsiteX637" fmla="*/ 818378 w 4074202"/>
              <a:gd name="connsiteY637" fmla="*/ 2005125 h 4007000"/>
              <a:gd name="connsiteX638" fmla="*/ 796728 w 4074202"/>
              <a:gd name="connsiteY638" fmla="*/ 2004582 h 4007000"/>
              <a:gd name="connsiteX639" fmla="*/ 792398 w 4074202"/>
              <a:gd name="connsiteY639" fmla="*/ 2034892 h 4007000"/>
              <a:gd name="connsiteX640" fmla="*/ 731786 w 4074202"/>
              <a:gd name="connsiteY640" fmla="*/ 2053830 h 4007000"/>
              <a:gd name="connsiteX641" fmla="*/ 671173 w 4074202"/>
              <a:gd name="connsiteY641" fmla="*/ 2069528 h 4007000"/>
              <a:gd name="connsiteX642" fmla="*/ 640862 w 4074202"/>
              <a:gd name="connsiteY642" fmla="*/ 2099833 h 4007000"/>
              <a:gd name="connsiteX643" fmla="*/ 523967 w 4074202"/>
              <a:gd name="connsiteY643" fmla="*/ 2104163 h 4007000"/>
              <a:gd name="connsiteX644" fmla="*/ 476339 w 4074202"/>
              <a:gd name="connsiteY644" fmla="*/ 2082515 h 4007000"/>
              <a:gd name="connsiteX645" fmla="*/ 476340 w 4074202"/>
              <a:gd name="connsiteY645" fmla="*/ 2039221 h 4007000"/>
              <a:gd name="connsiteX646" fmla="*/ 446035 w 4074202"/>
              <a:gd name="connsiteY646" fmla="*/ 2034889 h 4007000"/>
              <a:gd name="connsiteX647" fmla="*/ 377300 w 4074202"/>
              <a:gd name="connsiteY647" fmla="*/ 2003500 h 4007000"/>
              <a:gd name="connsiteX648" fmla="*/ 311816 w 4074202"/>
              <a:gd name="connsiteY648" fmla="*/ 1991597 h 4007000"/>
              <a:gd name="connsiteX649" fmla="*/ 251204 w 4074202"/>
              <a:gd name="connsiteY649" fmla="*/ 1983476 h 4007000"/>
              <a:gd name="connsiteX650" fmla="*/ 164613 w 4074202"/>
              <a:gd name="connsiteY650" fmla="*/ 1952627 h 4007000"/>
              <a:gd name="connsiteX651" fmla="*/ 129976 w 4074202"/>
              <a:gd name="connsiteY651" fmla="*/ 1933145 h 4007000"/>
              <a:gd name="connsiteX652" fmla="*/ 95340 w 4074202"/>
              <a:gd name="connsiteY652" fmla="*/ 1913662 h 4007000"/>
              <a:gd name="connsiteX653" fmla="*/ 56376 w 4074202"/>
              <a:gd name="connsiteY653" fmla="*/ 1905002 h 4007000"/>
              <a:gd name="connsiteX654" fmla="*/ 21739 w 4074202"/>
              <a:gd name="connsiteY654" fmla="*/ 1870367 h 4007000"/>
              <a:gd name="connsiteX655" fmla="*/ 9291 w 4074202"/>
              <a:gd name="connsiteY655" fmla="*/ 1833563 h 4007000"/>
              <a:gd name="connsiteX656" fmla="*/ 90 w 4074202"/>
              <a:gd name="connsiteY656" fmla="*/ 1796765 h 4007000"/>
              <a:gd name="connsiteX657" fmla="*/ 2254 w 4074202"/>
              <a:gd name="connsiteY657" fmla="*/ 1778906 h 4007000"/>
              <a:gd name="connsiteX658" fmla="*/ 17408 w 4074202"/>
              <a:gd name="connsiteY658" fmla="*/ 1770785 h 4007000"/>
              <a:gd name="connsiteX659" fmla="*/ 48798 w 4074202"/>
              <a:gd name="connsiteY659" fmla="*/ 1770787 h 4007000"/>
              <a:gd name="connsiteX660" fmla="*/ 73694 w 4074202"/>
              <a:gd name="connsiteY660" fmla="*/ 1757800 h 4007000"/>
              <a:gd name="connsiteX661" fmla="*/ 93175 w 4074202"/>
              <a:gd name="connsiteY661" fmla="*/ 1749140 h 4007000"/>
              <a:gd name="connsiteX662" fmla="*/ 99669 w 4074202"/>
              <a:gd name="connsiteY662" fmla="*/ 1727490 h 4007000"/>
              <a:gd name="connsiteX663" fmla="*/ 122399 w 4074202"/>
              <a:gd name="connsiteY663" fmla="*/ 1653891 h 4007000"/>
              <a:gd name="connsiteX664" fmla="*/ 177603 w 4074202"/>
              <a:gd name="connsiteY664" fmla="*/ 1606264 h 4007000"/>
              <a:gd name="connsiteX665" fmla="*/ 238698 w 4074202"/>
              <a:gd name="connsiteY665" fmla="*/ 1573551 h 4007000"/>
              <a:gd name="connsiteX666" fmla="*/ 354632 w 4074202"/>
              <a:gd name="connsiteY666" fmla="*/ 1558157 h 4007000"/>
              <a:gd name="connsiteX667" fmla="*/ 424385 w 4074202"/>
              <a:gd name="connsiteY667" fmla="*/ 1554308 h 4007000"/>
              <a:gd name="connsiteX668" fmla="*/ 476340 w 4074202"/>
              <a:gd name="connsiteY668" fmla="*/ 1554308 h 4007000"/>
              <a:gd name="connsiteX669" fmla="*/ 497989 w 4074202"/>
              <a:gd name="connsiteY669" fmla="*/ 1519674 h 4007000"/>
              <a:gd name="connsiteX670" fmla="*/ 536953 w 4074202"/>
              <a:gd name="connsiteY670" fmla="*/ 1506686 h 4007000"/>
              <a:gd name="connsiteX671" fmla="*/ 545613 w 4074202"/>
              <a:gd name="connsiteY671" fmla="*/ 1489364 h 4007000"/>
              <a:gd name="connsiteX672" fmla="*/ 610560 w 4074202"/>
              <a:gd name="connsiteY672" fmla="*/ 1489363 h 4007000"/>
              <a:gd name="connsiteX673" fmla="*/ 623545 w 4074202"/>
              <a:gd name="connsiteY673" fmla="*/ 1480707 h 4007000"/>
              <a:gd name="connsiteX674" fmla="*/ 754514 w 4074202"/>
              <a:gd name="connsiteY674" fmla="*/ 1452025 h 4007000"/>
              <a:gd name="connsiteX675" fmla="*/ 878990 w 4074202"/>
              <a:gd name="connsiteY675" fmla="*/ 1407104 h 4007000"/>
              <a:gd name="connsiteX676" fmla="*/ 911464 w 4074202"/>
              <a:gd name="connsiteY676" fmla="*/ 1398446 h 4007000"/>
              <a:gd name="connsiteX677" fmla="*/ 956921 w 4074202"/>
              <a:gd name="connsiteY677" fmla="*/ 1389786 h 4007000"/>
              <a:gd name="connsiteX678" fmla="*/ 969909 w 4074202"/>
              <a:gd name="connsiteY678" fmla="*/ 1372467 h 4007000"/>
              <a:gd name="connsiteX679" fmla="*/ 1013204 w 4074202"/>
              <a:gd name="connsiteY679" fmla="*/ 1389786 h 4007000"/>
              <a:gd name="connsiteX680" fmla="*/ 1110537 w 4074202"/>
              <a:gd name="connsiteY680" fmla="*/ 1357395 h 4007000"/>
              <a:gd name="connsiteX681" fmla="*/ 1255020 w 4074202"/>
              <a:gd name="connsiteY681" fmla="*/ 1335585 h 4007000"/>
              <a:gd name="connsiteX682" fmla="*/ 1329264 w 4074202"/>
              <a:gd name="connsiteY682" fmla="*/ 1294534 h 4007000"/>
              <a:gd name="connsiteX683" fmla="*/ 1328722 w 4074202"/>
              <a:gd name="connsiteY683" fmla="*/ 1264769 h 4007000"/>
              <a:gd name="connsiteX684" fmla="*/ 1337923 w 4074202"/>
              <a:gd name="connsiteY684" fmla="*/ 1238252 h 4007000"/>
              <a:gd name="connsiteX685" fmla="*/ 1361736 w 4074202"/>
              <a:gd name="connsiteY685" fmla="*/ 1240956 h 4007000"/>
              <a:gd name="connsiteX686" fmla="*/ 1372560 w 4074202"/>
              <a:gd name="connsiteY686" fmla="*/ 1220933 h 4007000"/>
              <a:gd name="connsiteX687" fmla="*/ 1389877 w 4074202"/>
              <a:gd name="connsiteY687" fmla="*/ 1181966 h 4007000"/>
              <a:gd name="connsiteX688" fmla="*/ 1422889 w 4074202"/>
              <a:gd name="connsiteY688" fmla="*/ 1099164 h 4007000"/>
              <a:gd name="connsiteX689" fmla="*/ 1472139 w 4074202"/>
              <a:gd name="connsiteY689" fmla="*/ 1026103 h 4007000"/>
              <a:gd name="connsiteX690" fmla="*/ 1489457 w 4074202"/>
              <a:gd name="connsiteY690" fmla="*/ 982806 h 4007000"/>
              <a:gd name="connsiteX691" fmla="*/ 1506775 w 4074202"/>
              <a:gd name="connsiteY691" fmla="*/ 939511 h 4007000"/>
              <a:gd name="connsiteX692" fmla="*/ 1524094 w 4074202"/>
              <a:gd name="connsiteY692" fmla="*/ 891889 h 4007000"/>
              <a:gd name="connsiteX693" fmla="*/ 1563059 w 4074202"/>
              <a:gd name="connsiteY693" fmla="*/ 830190 h 4007000"/>
              <a:gd name="connsiteX694" fmla="*/ 1589037 w 4074202"/>
              <a:gd name="connsiteY694" fmla="*/ 762003 h 4007000"/>
              <a:gd name="connsiteX695" fmla="*/ 1600943 w 4074202"/>
              <a:gd name="connsiteY695" fmla="*/ 760918 h 4007000"/>
              <a:gd name="connsiteX696" fmla="*/ 1606354 w 4074202"/>
              <a:gd name="connsiteY696" fmla="*/ 753342 h 4007000"/>
              <a:gd name="connsiteX697" fmla="*/ 1606354 w 4074202"/>
              <a:gd name="connsiteY697" fmla="*/ 735483 h 4007000"/>
              <a:gd name="connsiteX698" fmla="*/ 1619343 w 4074202"/>
              <a:gd name="connsiteY698" fmla="*/ 727366 h 4007000"/>
              <a:gd name="connsiteX699" fmla="*/ 1623673 w 4074202"/>
              <a:gd name="connsiteY699" fmla="*/ 697057 h 4007000"/>
              <a:gd name="connsiteX700" fmla="*/ 1653979 w 4074202"/>
              <a:gd name="connsiteY700" fmla="*/ 692729 h 4007000"/>
              <a:gd name="connsiteX701" fmla="*/ 1668590 w 4074202"/>
              <a:gd name="connsiteY701" fmla="*/ 640232 h 4007000"/>
              <a:gd name="connsiteX702" fmla="*/ 1705934 w 4074202"/>
              <a:gd name="connsiteY702" fmla="*/ 597479 h 4007000"/>
              <a:gd name="connsiteX703" fmla="*/ 1705934 w 4074202"/>
              <a:gd name="connsiteY703" fmla="*/ 575830 h 4007000"/>
              <a:gd name="connsiteX704" fmla="*/ 1753558 w 4074202"/>
              <a:gd name="connsiteY704" fmla="*/ 510887 h 4007000"/>
              <a:gd name="connsiteX705" fmla="*/ 1762218 w 4074202"/>
              <a:gd name="connsiteY705" fmla="*/ 493028 h 4007000"/>
              <a:gd name="connsiteX706" fmla="*/ 1770880 w 4074202"/>
              <a:gd name="connsiteY706" fmla="*/ 471919 h 4007000"/>
              <a:gd name="connsiteX707" fmla="*/ 1805514 w 4074202"/>
              <a:gd name="connsiteY707" fmla="*/ 437283 h 4007000"/>
              <a:gd name="connsiteX708" fmla="*/ 1822831 w 4074202"/>
              <a:gd name="connsiteY708" fmla="*/ 393989 h 4007000"/>
              <a:gd name="connsiteX709" fmla="*/ 1862879 w 4074202"/>
              <a:gd name="connsiteY709" fmla="*/ 376131 h 4007000"/>
              <a:gd name="connsiteX710" fmla="*/ 1870457 w 4074202"/>
              <a:gd name="connsiteY710" fmla="*/ 329046 h 4007000"/>
              <a:gd name="connsiteX711" fmla="*/ 1898060 w 4074202"/>
              <a:gd name="connsiteY711" fmla="*/ 303069 h 4007000"/>
              <a:gd name="connsiteX712" fmla="*/ 1935403 w 4074202"/>
              <a:gd name="connsiteY712" fmla="*/ 277092 h 4007000"/>
              <a:gd name="connsiteX713" fmla="*/ 1944060 w 4074202"/>
              <a:gd name="connsiteY713" fmla="*/ 251654 h 4007000"/>
              <a:gd name="connsiteX714" fmla="*/ 1952720 w 4074202"/>
              <a:gd name="connsiteY714" fmla="*/ 229464 h 4007000"/>
              <a:gd name="connsiteX715" fmla="*/ 2021992 w 4074202"/>
              <a:gd name="connsiteY715" fmla="*/ 164524 h 4007000"/>
              <a:gd name="connsiteX716" fmla="*/ 2052298 w 4074202"/>
              <a:gd name="connsiteY716" fmla="*/ 173722 h 4007000"/>
              <a:gd name="connsiteX717" fmla="*/ 2069616 w 4074202"/>
              <a:gd name="connsiteY717" fmla="*/ 160194 h 4007000"/>
              <a:gd name="connsiteX718" fmla="*/ 2108583 w 4074202"/>
              <a:gd name="connsiteY718" fmla="*/ 82262 h 4007000"/>
              <a:gd name="connsiteX719" fmla="*/ 2156749 w 4074202"/>
              <a:gd name="connsiteY719" fmla="*/ 70893 h 4007000"/>
              <a:gd name="connsiteX720" fmla="*/ 2182183 w 4074202"/>
              <a:gd name="connsiteY720" fmla="*/ 30308 h 4007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</a:cxnLst>
            <a:rect l="l" t="t" r="r" b="b"/>
            <a:pathLst>
              <a:path w="4074202" h="4007000">
                <a:moveTo>
                  <a:pt x="757418" y="3306023"/>
                </a:moveTo>
                <a:lnTo>
                  <a:pt x="743236" y="3309506"/>
                </a:lnTo>
                <a:lnTo>
                  <a:pt x="749105" y="3316438"/>
                </a:lnTo>
                <a:cubicBezTo>
                  <a:pt x="753252" y="3316164"/>
                  <a:pt x="755776" y="3314546"/>
                  <a:pt x="756679" y="3311567"/>
                </a:cubicBezTo>
                <a:close/>
                <a:moveTo>
                  <a:pt x="1888680" y="3289857"/>
                </a:moveTo>
                <a:cubicBezTo>
                  <a:pt x="1896951" y="3288668"/>
                  <a:pt x="1903278" y="3292761"/>
                  <a:pt x="1907656" y="3302140"/>
                </a:cubicBezTo>
                <a:cubicBezTo>
                  <a:pt x="1912039" y="3311519"/>
                  <a:pt x="1915022" y="3319868"/>
                  <a:pt x="1916613" y="3327194"/>
                </a:cubicBezTo>
                <a:lnTo>
                  <a:pt x="1922216" y="3348104"/>
                </a:lnTo>
                <a:cubicBezTo>
                  <a:pt x="1906224" y="3354632"/>
                  <a:pt x="1899751" y="3365331"/>
                  <a:pt x="1902802" y="3380199"/>
                </a:cubicBezTo>
                <a:cubicBezTo>
                  <a:pt x="1905851" y="3395070"/>
                  <a:pt x="1901472" y="3405209"/>
                  <a:pt x="1889660" y="3410615"/>
                </a:cubicBezTo>
                <a:cubicBezTo>
                  <a:pt x="1888690" y="3415358"/>
                  <a:pt x="1884247" y="3432237"/>
                  <a:pt x="1876333" y="3461251"/>
                </a:cubicBezTo>
                <a:cubicBezTo>
                  <a:pt x="1868422" y="3490264"/>
                  <a:pt x="1866221" y="3515505"/>
                  <a:pt x="1869731" y="3536977"/>
                </a:cubicBezTo>
                <a:cubicBezTo>
                  <a:pt x="1861553" y="3538514"/>
                  <a:pt x="1855599" y="3535813"/>
                  <a:pt x="1851871" y="3528876"/>
                </a:cubicBezTo>
                <a:cubicBezTo>
                  <a:pt x="1848146" y="3521937"/>
                  <a:pt x="1845533" y="3514981"/>
                  <a:pt x="1844038" y="3508003"/>
                </a:cubicBezTo>
                <a:lnTo>
                  <a:pt x="1835074" y="3474547"/>
                </a:lnTo>
                <a:cubicBezTo>
                  <a:pt x="1854077" y="3467402"/>
                  <a:pt x="1854812" y="3458986"/>
                  <a:pt x="1837274" y="3449304"/>
                </a:cubicBezTo>
                <a:cubicBezTo>
                  <a:pt x="1819740" y="3439622"/>
                  <a:pt x="1820472" y="3431209"/>
                  <a:pt x="1839475" y="3424061"/>
                </a:cubicBezTo>
                <a:cubicBezTo>
                  <a:pt x="1837662" y="3417638"/>
                  <a:pt x="1837294" y="3411387"/>
                  <a:pt x="1838372" y="3405307"/>
                </a:cubicBezTo>
                <a:cubicBezTo>
                  <a:pt x="1839453" y="3399229"/>
                  <a:pt x="1842781" y="3394228"/>
                  <a:pt x="1848359" y="3390306"/>
                </a:cubicBezTo>
                <a:cubicBezTo>
                  <a:pt x="1845991" y="3382164"/>
                  <a:pt x="1845890" y="3376212"/>
                  <a:pt x="1848060" y="3372457"/>
                </a:cubicBezTo>
                <a:cubicBezTo>
                  <a:pt x="1850228" y="3368700"/>
                  <a:pt x="1855432" y="3365814"/>
                  <a:pt x="1863667" y="3363792"/>
                </a:cubicBezTo>
                <a:lnTo>
                  <a:pt x="1876213" y="3360430"/>
                </a:lnTo>
                <a:cubicBezTo>
                  <a:pt x="1874281" y="3348343"/>
                  <a:pt x="1876499" y="3337102"/>
                  <a:pt x="1882866" y="3326711"/>
                </a:cubicBezTo>
                <a:cubicBezTo>
                  <a:pt x="1889234" y="3316322"/>
                  <a:pt x="1891172" y="3304037"/>
                  <a:pt x="1888680" y="3289857"/>
                </a:cubicBezTo>
                <a:close/>
                <a:moveTo>
                  <a:pt x="877867" y="3197637"/>
                </a:moveTo>
                <a:lnTo>
                  <a:pt x="806966" y="3220864"/>
                </a:lnTo>
                <a:lnTo>
                  <a:pt x="808023" y="3234280"/>
                </a:lnTo>
                <a:lnTo>
                  <a:pt x="919986" y="3204280"/>
                </a:lnTo>
                <a:close/>
                <a:moveTo>
                  <a:pt x="2038031" y="3178121"/>
                </a:moveTo>
                <a:cubicBezTo>
                  <a:pt x="2036097" y="3178919"/>
                  <a:pt x="2035297" y="3180815"/>
                  <a:pt x="2035632" y="3183807"/>
                </a:cubicBezTo>
                <a:cubicBezTo>
                  <a:pt x="2035968" y="3186798"/>
                  <a:pt x="2036493" y="3189459"/>
                  <a:pt x="2037209" y="3191787"/>
                </a:cubicBezTo>
                <a:lnTo>
                  <a:pt x="2050878" y="3192608"/>
                </a:lnTo>
                <a:cubicBezTo>
                  <a:pt x="2050375" y="3190033"/>
                  <a:pt x="2049139" y="3186817"/>
                  <a:pt x="2047171" y="3182955"/>
                </a:cubicBezTo>
                <a:cubicBezTo>
                  <a:pt x="2045201" y="3179095"/>
                  <a:pt x="2042155" y="3177483"/>
                  <a:pt x="2038031" y="3178121"/>
                </a:cubicBezTo>
                <a:close/>
                <a:moveTo>
                  <a:pt x="1992249" y="3141082"/>
                </a:moveTo>
                <a:cubicBezTo>
                  <a:pt x="1988951" y="3142715"/>
                  <a:pt x="1988303" y="3145874"/>
                  <a:pt x="1990307" y="3150567"/>
                </a:cubicBezTo>
                <a:cubicBezTo>
                  <a:pt x="1991381" y="3154576"/>
                  <a:pt x="1993080" y="3156735"/>
                  <a:pt x="1995406" y="3157045"/>
                </a:cubicBezTo>
                <a:cubicBezTo>
                  <a:pt x="1997730" y="3157358"/>
                  <a:pt x="2000959" y="3156865"/>
                  <a:pt x="2005095" y="3155569"/>
                </a:cubicBezTo>
                <a:lnTo>
                  <a:pt x="2009276" y="3154449"/>
                </a:lnTo>
                <a:cubicBezTo>
                  <a:pt x="2008109" y="3150094"/>
                  <a:pt x="2006036" y="3146539"/>
                  <a:pt x="2003059" y="3143789"/>
                </a:cubicBezTo>
                <a:cubicBezTo>
                  <a:pt x="2000082" y="3141040"/>
                  <a:pt x="1996477" y="3140137"/>
                  <a:pt x="1992249" y="3141082"/>
                </a:cubicBezTo>
                <a:close/>
                <a:moveTo>
                  <a:pt x="1995530" y="3086416"/>
                </a:moveTo>
                <a:cubicBezTo>
                  <a:pt x="1992232" y="3088048"/>
                  <a:pt x="1991585" y="3091210"/>
                  <a:pt x="1993588" y="3095900"/>
                </a:cubicBezTo>
                <a:cubicBezTo>
                  <a:pt x="1994662" y="3099909"/>
                  <a:pt x="1996361" y="3102069"/>
                  <a:pt x="1998687" y="3102378"/>
                </a:cubicBezTo>
                <a:cubicBezTo>
                  <a:pt x="2001011" y="3102689"/>
                  <a:pt x="2004240" y="3102198"/>
                  <a:pt x="2008376" y="3100902"/>
                </a:cubicBezTo>
                <a:lnTo>
                  <a:pt x="2012557" y="3099782"/>
                </a:lnTo>
                <a:cubicBezTo>
                  <a:pt x="2011390" y="3095427"/>
                  <a:pt x="2009317" y="3091873"/>
                  <a:pt x="2006340" y="3089123"/>
                </a:cubicBezTo>
                <a:cubicBezTo>
                  <a:pt x="2003363" y="3086373"/>
                  <a:pt x="1999757" y="3085470"/>
                  <a:pt x="1995530" y="3086416"/>
                </a:cubicBezTo>
                <a:close/>
                <a:moveTo>
                  <a:pt x="2015539" y="3027267"/>
                </a:moveTo>
                <a:cubicBezTo>
                  <a:pt x="2011601" y="3028604"/>
                  <a:pt x="2009582" y="3030825"/>
                  <a:pt x="2009481" y="3033933"/>
                </a:cubicBezTo>
                <a:cubicBezTo>
                  <a:pt x="2009382" y="3037043"/>
                  <a:pt x="2009732" y="3039749"/>
                  <a:pt x="2010537" y="3042055"/>
                </a:cubicBezTo>
                <a:cubicBezTo>
                  <a:pt x="2012541" y="3046748"/>
                  <a:pt x="2016076" y="3048787"/>
                  <a:pt x="2021142" y="3048179"/>
                </a:cubicBezTo>
                <a:cubicBezTo>
                  <a:pt x="2023011" y="3047491"/>
                  <a:pt x="2024219" y="3046421"/>
                  <a:pt x="2024763" y="3044968"/>
                </a:cubicBezTo>
                <a:cubicBezTo>
                  <a:pt x="2025310" y="3043514"/>
                  <a:pt x="2026514" y="3042442"/>
                  <a:pt x="2028386" y="3041753"/>
                </a:cubicBezTo>
                <a:cubicBezTo>
                  <a:pt x="2027620" y="3039252"/>
                  <a:pt x="2025862" y="3036175"/>
                  <a:pt x="2023111" y="3032524"/>
                </a:cubicBezTo>
                <a:cubicBezTo>
                  <a:pt x="2020359" y="3028873"/>
                  <a:pt x="2017835" y="3027118"/>
                  <a:pt x="2015539" y="3027267"/>
                </a:cubicBezTo>
                <a:close/>
                <a:moveTo>
                  <a:pt x="2041152" y="2989029"/>
                </a:moveTo>
                <a:cubicBezTo>
                  <a:pt x="2037212" y="2990364"/>
                  <a:pt x="2035194" y="2992587"/>
                  <a:pt x="2035094" y="2995694"/>
                </a:cubicBezTo>
                <a:cubicBezTo>
                  <a:pt x="2034991" y="2998804"/>
                  <a:pt x="2035345" y="3001511"/>
                  <a:pt x="2036150" y="3003815"/>
                </a:cubicBezTo>
                <a:lnTo>
                  <a:pt x="2053998" y="3003516"/>
                </a:lnTo>
                <a:cubicBezTo>
                  <a:pt x="2053233" y="3001014"/>
                  <a:pt x="2051475" y="2997935"/>
                  <a:pt x="2048723" y="2994283"/>
                </a:cubicBezTo>
                <a:cubicBezTo>
                  <a:pt x="2045970" y="2990632"/>
                  <a:pt x="2043445" y="2988881"/>
                  <a:pt x="2041152" y="2989029"/>
                </a:cubicBezTo>
                <a:close/>
                <a:moveTo>
                  <a:pt x="1181049" y="2945762"/>
                </a:moveTo>
                <a:lnTo>
                  <a:pt x="1114249" y="2961522"/>
                </a:lnTo>
                <a:cubicBezTo>
                  <a:pt x="1080748" y="2968980"/>
                  <a:pt x="1039250" y="2977870"/>
                  <a:pt x="989752" y="2988200"/>
                </a:cubicBezTo>
                <a:lnTo>
                  <a:pt x="927396" y="3000158"/>
                </a:lnTo>
                <a:lnTo>
                  <a:pt x="917954" y="3060993"/>
                </a:lnTo>
                <a:cubicBezTo>
                  <a:pt x="904062" y="3061894"/>
                  <a:pt x="890714" y="3068751"/>
                  <a:pt x="877908" y="3081559"/>
                </a:cubicBezTo>
                <a:cubicBezTo>
                  <a:pt x="865098" y="3094367"/>
                  <a:pt x="858242" y="3107716"/>
                  <a:pt x="857342" y="3121608"/>
                </a:cubicBezTo>
                <a:lnTo>
                  <a:pt x="846491" y="3156740"/>
                </a:lnTo>
                <a:lnTo>
                  <a:pt x="873905" y="3149395"/>
                </a:lnTo>
                <a:lnTo>
                  <a:pt x="877787" y="3130425"/>
                </a:lnTo>
                <a:lnTo>
                  <a:pt x="936335" y="3114737"/>
                </a:lnTo>
                <a:lnTo>
                  <a:pt x="962246" y="3094346"/>
                </a:lnTo>
                <a:cubicBezTo>
                  <a:pt x="994321" y="3090328"/>
                  <a:pt x="1029646" y="3080675"/>
                  <a:pt x="1068228" y="3065390"/>
                </a:cubicBezTo>
                <a:lnTo>
                  <a:pt x="1153050" y="3015228"/>
                </a:lnTo>
                <a:lnTo>
                  <a:pt x="1173399" y="2957084"/>
                </a:lnTo>
                <a:close/>
                <a:moveTo>
                  <a:pt x="1384864" y="2895788"/>
                </a:moveTo>
                <a:lnTo>
                  <a:pt x="1350869" y="2909534"/>
                </a:lnTo>
                <a:cubicBezTo>
                  <a:pt x="1331614" y="2919923"/>
                  <a:pt x="1311802" y="2928220"/>
                  <a:pt x="1291427" y="2934426"/>
                </a:cubicBezTo>
                <a:cubicBezTo>
                  <a:pt x="1291291" y="2943335"/>
                  <a:pt x="1282041" y="2952725"/>
                  <a:pt x="1263674" y="2962594"/>
                </a:cubicBezTo>
                <a:lnTo>
                  <a:pt x="1245830" y="2972162"/>
                </a:lnTo>
                <a:lnTo>
                  <a:pt x="1236719" y="2987392"/>
                </a:lnTo>
                <a:lnTo>
                  <a:pt x="1220239" y="3017652"/>
                </a:lnTo>
                <a:lnTo>
                  <a:pt x="1238260" y="3020389"/>
                </a:lnTo>
                <a:cubicBezTo>
                  <a:pt x="1272725" y="3008913"/>
                  <a:pt x="1303939" y="2991584"/>
                  <a:pt x="1331908" y="2968402"/>
                </a:cubicBezTo>
                <a:cubicBezTo>
                  <a:pt x="1359873" y="2945223"/>
                  <a:pt x="1391089" y="2927894"/>
                  <a:pt x="1425550" y="2916416"/>
                </a:cubicBezTo>
                <a:lnTo>
                  <a:pt x="1439402" y="2904133"/>
                </a:lnTo>
                <a:lnTo>
                  <a:pt x="1411523" y="2896470"/>
                </a:lnTo>
                <a:cubicBezTo>
                  <a:pt x="1404219" y="2897282"/>
                  <a:pt x="1396099" y="2897823"/>
                  <a:pt x="1387170" y="2898095"/>
                </a:cubicBezTo>
                <a:close/>
                <a:moveTo>
                  <a:pt x="1009365" y="2823308"/>
                </a:moveTo>
                <a:lnTo>
                  <a:pt x="995279" y="2830917"/>
                </a:lnTo>
                <a:lnTo>
                  <a:pt x="986775" y="2846298"/>
                </a:lnTo>
                <a:lnTo>
                  <a:pt x="1000294" y="2843228"/>
                </a:lnTo>
                <a:close/>
                <a:moveTo>
                  <a:pt x="1131808" y="2740195"/>
                </a:moveTo>
                <a:cubicBezTo>
                  <a:pt x="1126811" y="2741067"/>
                  <a:pt x="1123976" y="2741639"/>
                  <a:pt x="1123304" y="2741915"/>
                </a:cubicBezTo>
                <a:lnTo>
                  <a:pt x="1084774" y="2752239"/>
                </a:lnTo>
                <a:lnTo>
                  <a:pt x="1077992" y="2766479"/>
                </a:lnTo>
                <a:lnTo>
                  <a:pt x="1122104" y="2759395"/>
                </a:lnTo>
                <a:cubicBezTo>
                  <a:pt x="1133650" y="2755086"/>
                  <a:pt x="1139999" y="2749162"/>
                  <a:pt x="1141152" y="2741613"/>
                </a:cubicBezTo>
                <a:cubicBezTo>
                  <a:pt x="1139920" y="2739795"/>
                  <a:pt x="1136804" y="2739325"/>
                  <a:pt x="1131808" y="2740195"/>
                </a:cubicBezTo>
                <a:close/>
                <a:moveTo>
                  <a:pt x="1227705" y="2502152"/>
                </a:moveTo>
                <a:lnTo>
                  <a:pt x="1225826" y="2502723"/>
                </a:lnTo>
                <a:lnTo>
                  <a:pt x="1214093" y="2517863"/>
                </a:lnTo>
                <a:lnTo>
                  <a:pt x="1254945" y="2513902"/>
                </a:lnTo>
                <a:cubicBezTo>
                  <a:pt x="1250336" y="2502625"/>
                  <a:pt x="1241256" y="2498707"/>
                  <a:pt x="1227705" y="2502152"/>
                </a:cubicBezTo>
                <a:close/>
                <a:moveTo>
                  <a:pt x="1285575" y="2381538"/>
                </a:moveTo>
                <a:lnTo>
                  <a:pt x="1283606" y="2392491"/>
                </a:lnTo>
                <a:lnTo>
                  <a:pt x="1297779" y="2387684"/>
                </a:lnTo>
                <a:close/>
                <a:moveTo>
                  <a:pt x="874660" y="2052209"/>
                </a:moveTo>
                <a:cubicBezTo>
                  <a:pt x="885482" y="2052659"/>
                  <a:pt x="895226" y="2056086"/>
                  <a:pt x="903885" y="2062490"/>
                </a:cubicBezTo>
                <a:cubicBezTo>
                  <a:pt x="912546" y="2068896"/>
                  <a:pt x="920122" y="2075568"/>
                  <a:pt x="926614" y="2082513"/>
                </a:cubicBezTo>
                <a:lnTo>
                  <a:pt x="857341" y="2117151"/>
                </a:lnTo>
                <a:cubicBezTo>
                  <a:pt x="852471" y="2117062"/>
                  <a:pt x="847059" y="2118325"/>
                  <a:pt x="841105" y="2120939"/>
                </a:cubicBezTo>
                <a:cubicBezTo>
                  <a:pt x="835152" y="2123553"/>
                  <a:pt x="831904" y="2128066"/>
                  <a:pt x="831365" y="2134468"/>
                </a:cubicBezTo>
                <a:cubicBezTo>
                  <a:pt x="796728" y="2133748"/>
                  <a:pt x="762091" y="2135190"/>
                  <a:pt x="727455" y="2138796"/>
                </a:cubicBezTo>
                <a:cubicBezTo>
                  <a:pt x="727635" y="2141052"/>
                  <a:pt x="727275" y="2143040"/>
                  <a:pt x="726373" y="2144751"/>
                </a:cubicBezTo>
                <a:cubicBezTo>
                  <a:pt x="725470" y="2146466"/>
                  <a:pt x="722946" y="2147367"/>
                  <a:pt x="718795" y="2147460"/>
                </a:cubicBezTo>
                <a:cubicBezTo>
                  <a:pt x="712120" y="2146916"/>
                  <a:pt x="704904" y="2143670"/>
                  <a:pt x="697149" y="2137716"/>
                </a:cubicBezTo>
                <a:cubicBezTo>
                  <a:pt x="689392" y="2131763"/>
                  <a:pt x="682176" y="2126352"/>
                  <a:pt x="675500" y="2121481"/>
                </a:cubicBezTo>
                <a:lnTo>
                  <a:pt x="740447" y="2086846"/>
                </a:lnTo>
                <a:cubicBezTo>
                  <a:pt x="751448" y="2086844"/>
                  <a:pt x="762996" y="2087927"/>
                  <a:pt x="775080" y="2090090"/>
                </a:cubicBezTo>
                <a:cubicBezTo>
                  <a:pt x="787167" y="2092257"/>
                  <a:pt x="798710" y="2095504"/>
                  <a:pt x="809716" y="2099832"/>
                </a:cubicBezTo>
                <a:cubicBezTo>
                  <a:pt x="812420" y="2088379"/>
                  <a:pt x="823248" y="2080981"/>
                  <a:pt x="842186" y="2077644"/>
                </a:cubicBezTo>
                <a:cubicBezTo>
                  <a:pt x="861129" y="2074304"/>
                  <a:pt x="871953" y="2065828"/>
                  <a:pt x="874660" y="2052209"/>
                </a:cubicBezTo>
                <a:close/>
                <a:moveTo>
                  <a:pt x="3175067" y="1692037"/>
                </a:moveTo>
                <a:lnTo>
                  <a:pt x="3174192" y="1698268"/>
                </a:lnTo>
                <a:lnTo>
                  <a:pt x="3166409" y="1710101"/>
                </a:lnTo>
                <a:lnTo>
                  <a:pt x="3176936" y="1707559"/>
                </a:lnTo>
                <a:close/>
                <a:moveTo>
                  <a:pt x="2216821" y="1043423"/>
                </a:moveTo>
                <a:cubicBezTo>
                  <a:pt x="2216914" y="1046037"/>
                  <a:pt x="2217814" y="1049467"/>
                  <a:pt x="2219528" y="1053705"/>
                </a:cubicBezTo>
                <a:lnTo>
                  <a:pt x="2223586" y="1058501"/>
                </a:lnTo>
                <a:lnTo>
                  <a:pt x="2224729" y="1045400"/>
                </a:lnTo>
                <a:close/>
                <a:moveTo>
                  <a:pt x="2281764" y="961160"/>
                </a:moveTo>
                <a:lnTo>
                  <a:pt x="2283401" y="967155"/>
                </a:lnTo>
                <a:lnTo>
                  <a:pt x="2294143" y="978142"/>
                </a:lnTo>
                <a:lnTo>
                  <a:pt x="2294752" y="978479"/>
                </a:lnTo>
                <a:cubicBezTo>
                  <a:pt x="2298361" y="977758"/>
                  <a:pt x="2299804" y="974869"/>
                  <a:pt x="2299082" y="969821"/>
                </a:cubicBezTo>
                <a:cubicBezTo>
                  <a:pt x="2299084" y="965671"/>
                  <a:pt x="2298003" y="963144"/>
                  <a:pt x="2295833" y="962243"/>
                </a:cubicBezTo>
                <a:cubicBezTo>
                  <a:pt x="2293672" y="961342"/>
                  <a:pt x="2290425" y="960978"/>
                  <a:pt x="2286094" y="961160"/>
                </a:cubicBezTo>
                <a:close/>
                <a:moveTo>
                  <a:pt x="2303412" y="909205"/>
                </a:moveTo>
                <a:lnTo>
                  <a:pt x="2299083" y="909208"/>
                </a:lnTo>
                <a:cubicBezTo>
                  <a:pt x="2299084" y="913716"/>
                  <a:pt x="2300167" y="917686"/>
                  <a:pt x="2302330" y="921112"/>
                </a:cubicBezTo>
                <a:cubicBezTo>
                  <a:pt x="2304495" y="924539"/>
                  <a:pt x="2307744" y="926345"/>
                  <a:pt x="2312070" y="926524"/>
                </a:cubicBezTo>
                <a:cubicBezTo>
                  <a:pt x="2315679" y="925802"/>
                  <a:pt x="2317122" y="922918"/>
                  <a:pt x="2316401" y="917865"/>
                </a:cubicBezTo>
                <a:cubicBezTo>
                  <a:pt x="2316403" y="913716"/>
                  <a:pt x="2315321" y="911188"/>
                  <a:pt x="2313152" y="910290"/>
                </a:cubicBezTo>
                <a:cubicBezTo>
                  <a:pt x="2310989" y="909385"/>
                  <a:pt x="2307744" y="909027"/>
                  <a:pt x="2303412" y="909205"/>
                </a:cubicBezTo>
                <a:close/>
                <a:moveTo>
                  <a:pt x="2268775" y="861581"/>
                </a:moveTo>
                <a:cubicBezTo>
                  <a:pt x="2268596" y="864197"/>
                  <a:pt x="2268955" y="867624"/>
                  <a:pt x="2269858" y="871863"/>
                </a:cubicBezTo>
                <a:cubicBezTo>
                  <a:pt x="2270760" y="876102"/>
                  <a:pt x="2273286" y="878448"/>
                  <a:pt x="2277434" y="878899"/>
                </a:cubicBezTo>
                <a:cubicBezTo>
                  <a:pt x="2279509" y="878629"/>
                  <a:pt x="2280774" y="877004"/>
                  <a:pt x="2281223" y="874029"/>
                </a:cubicBezTo>
                <a:cubicBezTo>
                  <a:pt x="2281674" y="871051"/>
                  <a:pt x="2281855" y="868345"/>
                  <a:pt x="2281766" y="865910"/>
                </a:cubicBezTo>
                <a:close/>
                <a:moveTo>
                  <a:pt x="2550197" y="624971"/>
                </a:moveTo>
                <a:lnTo>
                  <a:pt x="2550200" y="645103"/>
                </a:lnTo>
                <a:cubicBezTo>
                  <a:pt x="2540096" y="646096"/>
                  <a:pt x="2534321" y="648576"/>
                  <a:pt x="2532879" y="652543"/>
                </a:cubicBezTo>
                <a:lnTo>
                  <a:pt x="2539860" y="665745"/>
                </a:lnTo>
                <a:lnTo>
                  <a:pt x="2559309" y="640422"/>
                </a:lnTo>
                <a:close/>
                <a:moveTo>
                  <a:pt x="2883404" y="428077"/>
                </a:moveTo>
                <a:cubicBezTo>
                  <a:pt x="2879469" y="429414"/>
                  <a:pt x="2877449" y="431634"/>
                  <a:pt x="2877349" y="434742"/>
                </a:cubicBezTo>
                <a:cubicBezTo>
                  <a:pt x="2877246" y="437851"/>
                  <a:pt x="2877597" y="440559"/>
                  <a:pt x="2878402" y="442865"/>
                </a:cubicBezTo>
                <a:lnTo>
                  <a:pt x="2896250" y="442564"/>
                </a:lnTo>
                <a:cubicBezTo>
                  <a:pt x="2895488" y="440062"/>
                  <a:pt x="2893730" y="436985"/>
                  <a:pt x="2890978" y="433334"/>
                </a:cubicBezTo>
                <a:cubicBezTo>
                  <a:pt x="2888223" y="429683"/>
                  <a:pt x="2885701" y="427932"/>
                  <a:pt x="2883404" y="428077"/>
                </a:cubicBezTo>
                <a:close/>
                <a:moveTo>
                  <a:pt x="2199502" y="0"/>
                </a:moveTo>
                <a:cubicBezTo>
                  <a:pt x="2211137" y="2076"/>
                  <a:pt x="2222504" y="11994"/>
                  <a:pt x="2233598" y="29767"/>
                </a:cubicBezTo>
                <a:cubicBezTo>
                  <a:pt x="2244693" y="47535"/>
                  <a:pt x="2250647" y="60702"/>
                  <a:pt x="2251458" y="69274"/>
                </a:cubicBezTo>
                <a:cubicBezTo>
                  <a:pt x="2240366" y="78114"/>
                  <a:pt x="2230079" y="88577"/>
                  <a:pt x="2220610" y="100661"/>
                </a:cubicBezTo>
                <a:cubicBezTo>
                  <a:pt x="2211139" y="112749"/>
                  <a:pt x="2204104" y="125376"/>
                  <a:pt x="2199503" y="138547"/>
                </a:cubicBezTo>
                <a:cubicBezTo>
                  <a:pt x="2199594" y="145312"/>
                  <a:pt x="2198332" y="152346"/>
                  <a:pt x="2195714" y="159653"/>
                </a:cubicBezTo>
                <a:cubicBezTo>
                  <a:pt x="2193099" y="166958"/>
                  <a:pt x="2188590" y="172910"/>
                  <a:pt x="2182185" y="177512"/>
                </a:cubicBezTo>
                <a:cubicBezTo>
                  <a:pt x="2177765" y="184546"/>
                  <a:pt x="2167122" y="199701"/>
                  <a:pt x="2150254" y="222969"/>
                </a:cubicBezTo>
                <a:cubicBezTo>
                  <a:pt x="2133387" y="246244"/>
                  <a:pt x="2123826" y="261395"/>
                  <a:pt x="2121572" y="268434"/>
                </a:cubicBezTo>
                <a:cubicBezTo>
                  <a:pt x="2121661" y="272581"/>
                  <a:pt x="2122566" y="275107"/>
                  <a:pt x="2124278" y="276011"/>
                </a:cubicBezTo>
                <a:cubicBezTo>
                  <a:pt x="2125991" y="276911"/>
                  <a:pt x="2127976" y="277272"/>
                  <a:pt x="2130230" y="277092"/>
                </a:cubicBezTo>
                <a:lnTo>
                  <a:pt x="2164866" y="255443"/>
                </a:lnTo>
                <a:lnTo>
                  <a:pt x="2229810" y="277092"/>
                </a:lnTo>
                <a:lnTo>
                  <a:pt x="2251458" y="246785"/>
                </a:lnTo>
                <a:cubicBezTo>
                  <a:pt x="2255966" y="246783"/>
                  <a:pt x="2259936" y="245701"/>
                  <a:pt x="2263364" y="243536"/>
                </a:cubicBezTo>
                <a:cubicBezTo>
                  <a:pt x="2266792" y="241372"/>
                  <a:pt x="2268594" y="238124"/>
                  <a:pt x="2268777" y="233796"/>
                </a:cubicBezTo>
                <a:cubicBezTo>
                  <a:pt x="2268595" y="225317"/>
                  <a:pt x="2270040" y="219544"/>
                  <a:pt x="2273107" y="216477"/>
                </a:cubicBezTo>
                <a:cubicBezTo>
                  <a:pt x="2276173" y="213410"/>
                  <a:pt x="2281946" y="211968"/>
                  <a:pt x="2290425" y="212148"/>
                </a:cubicBezTo>
                <a:cubicBezTo>
                  <a:pt x="2316041" y="210885"/>
                  <a:pt x="2338410" y="211248"/>
                  <a:pt x="2357529" y="213228"/>
                </a:cubicBezTo>
                <a:cubicBezTo>
                  <a:pt x="2376654" y="215215"/>
                  <a:pt x="2394693" y="226399"/>
                  <a:pt x="2411653" y="246784"/>
                </a:cubicBezTo>
                <a:cubicBezTo>
                  <a:pt x="2418235" y="246515"/>
                  <a:pt x="2423467" y="247052"/>
                  <a:pt x="2427345" y="248408"/>
                </a:cubicBezTo>
                <a:cubicBezTo>
                  <a:pt x="2431224" y="249759"/>
                  <a:pt x="2433210" y="253548"/>
                  <a:pt x="2433300" y="259772"/>
                </a:cubicBezTo>
                <a:lnTo>
                  <a:pt x="2433297" y="329047"/>
                </a:lnTo>
                <a:cubicBezTo>
                  <a:pt x="2421033" y="331210"/>
                  <a:pt x="2415261" y="339870"/>
                  <a:pt x="2415979" y="355025"/>
                </a:cubicBezTo>
                <a:cubicBezTo>
                  <a:pt x="2416703" y="370177"/>
                  <a:pt x="2419588" y="378834"/>
                  <a:pt x="2424640" y="381001"/>
                </a:cubicBezTo>
                <a:cubicBezTo>
                  <a:pt x="2429420" y="378834"/>
                  <a:pt x="2431765" y="370177"/>
                  <a:pt x="2431673" y="355024"/>
                </a:cubicBezTo>
                <a:cubicBezTo>
                  <a:pt x="2431584" y="339870"/>
                  <a:pt x="2439343" y="331211"/>
                  <a:pt x="2454948" y="329045"/>
                </a:cubicBezTo>
                <a:lnTo>
                  <a:pt x="2485252" y="329046"/>
                </a:lnTo>
                <a:lnTo>
                  <a:pt x="2498244" y="381001"/>
                </a:lnTo>
                <a:cubicBezTo>
                  <a:pt x="2509159" y="380276"/>
                  <a:pt x="2517639" y="380641"/>
                  <a:pt x="2523677" y="382082"/>
                </a:cubicBezTo>
                <a:cubicBezTo>
                  <a:pt x="2529725" y="383528"/>
                  <a:pt x="2532787" y="390380"/>
                  <a:pt x="2532879" y="402646"/>
                </a:cubicBezTo>
                <a:lnTo>
                  <a:pt x="2532880" y="480580"/>
                </a:lnTo>
                <a:cubicBezTo>
                  <a:pt x="2523858" y="476160"/>
                  <a:pt x="2515919" y="475259"/>
                  <a:pt x="2509067" y="477873"/>
                </a:cubicBezTo>
                <a:cubicBezTo>
                  <a:pt x="2502213" y="480490"/>
                  <a:pt x="2498602" y="487162"/>
                  <a:pt x="2498244" y="497899"/>
                </a:cubicBezTo>
                <a:cubicBezTo>
                  <a:pt x="2499325" y="505564"/>
                  <a:pt x="2500408" y="515126"/>
                  <a:pt x="2501488" y="526582"/>
                </a:cubicBezTo>
                <a:cubicBezTo>
                  <a:pt x="2502572" y="538036"/>
                  <a:pt x="2497162" y="544350"/>
                  <a:pt x="2485253" y="545525"/>
                </a:cubicBezTo>
                <a:lnTo>
                  <a:pt x="2450616" y="567170"/>
                </a:lnTo>
                <a:cubicBezTo>
                  <a:pt x="2450709" y="574115"/>
                  <a:pt x="2449446" y="581874"/>
                  <a:pt x="2446828" y="590442"/>
                </a:cubicBezTo>
                <a:cubicBezTo>
                  <a:pt x="2444214" y="599011"/>
                  <a:pt x="2439705" y="605686"/>
                  <a:pt x="2433298" y="610465"/>
                </a:cubicBezTo>
                <a:cubicBezTo>
                  <a:pt x="2431854" y="626704"/>
                  <a:pt x="2426082" y="638607"/>
                  <a:pt x="2415981" y="646185"/>
                </a:cubicBezTo>
                <a:cubicBezTo>
                  <a:pt x="2405877" y="653763"/>
                  <a:pt x="2400105" y="663504"/>
                  <a:pt x="2398662" y="675411"/>
                </a:cubicBezTo>
                <a:cubicBezTo>
                  <a:pt x="2390004" y="683347"/>
                  <a:pt x="2385676" y="693450"/>
                  <a:pt x="2385676" y="705717"/>
                </a:cubicBezTo>
                <a:cubicBezTo>
                  <a:pt x="2386394" y="709324"/>
                  <a:pt x="2389282" y="710769"/>
                  <a:pt x="2394335" y="710047"/>
                </a:cubicBezTo>
                <a:cubicBezTo>
                  <a:pt x="2389913" y="721139"/>
                  <a:pt x="2386847" y="733588"/>
                  <a:pt x="2385133" y="747386"/>
                </a:cubicBezTo>
                <a:cubicBezTo>
                  <a:pt x="2383418" y="761189"/>
                  <a:pt x="2383600" y="774718"/>
                  <a:pt x="2385674" y="787979"/>
                </a:cubicBezTo>
                <a:lnTo>
                  <a:pt x="2351039" y="826943"/>
                </a:lnTo>
                <a:cubicBezTo>
                  <a:pt x="2338953" y="827846"/>
                  <a:pt x="2332816" y="833621"/>
                  <a:pt x="2332638" y="844263"/>
                </a:cubicBezTo>
                <a:cubicBezTo>
                  <a:pt x="2332458" y="854905"/>
                  <a:pt x="2332817" y="865007"/>
                  <a:pt x="2333719" y="874572"/>
                </a:cubicBezTo>
                <a:lnTo>
                  <a:pt x="2316401" y="883229"/>
                </a:lnTo>
                <a:lnTo>
                  <a:pt x="2333719" y="883229"/>
                </a:lnTo>
                <a:cubicBezTo>
                  <a:pt x="2339672" y="868796"/>
                  <a:pt x="2347249" y="853284"/>
                  <a:pt x="2356449" y="836686"/>
                </a:cubicBezTo>
                <a:cubicBezTo>
                  <a:pt x="2365651" y="820091"/>
                  <a:pt x="2379720" y="811070"/>
                  <a:pt x="2398662" y="809625"/>
                </a:cubicBezTo>
                <a:cubicBezTo>
                  <a:pt x="2403175" y="809355"/>
                  <a:pt x="2407139" y="809895"/>
                  <a:pt x="2410569" y="811250"/>
                </a:cubicBezTo>
                <a:cubicBezTo>
                  <a:pt x="2413997" y="812603"/>
                  <a:pt x="2415801" y="816391"/>
                  <a:pt x="2415980" y="822616"/>
                </a:cubicBezTo>
                <a:lnTo>
                  <a:pt x="2415980" y="844261"/>
                </a:lnTo>
                <a:cubicBezTo>
                  <a:pt x="2425002" y="843811"/>
                  <a:pt x="2432941" y="844713"/>
                  <a:pt x="2439793" y="846968"/>
                </a:cubicBezTo>
                <a:cubicBezTo>
                  <a:pt x="2446647" y="849226"/>
                  <a:pt x="2450256" y="855538"/>
                  <a:pt x="2450617" y="865910"/>
                </a:cubicBezTo>
                <a:lnTo>
                  <a:pt x="2450617" y="878898"/>
                </a:lnTo>
                <a:lnTo>
                  <a:pt x="2415980" y="891889"/>
                </a:lnTo>
                <a:lnTo>
                  <a:pt x="2407320" y="956830"/>
                </a:lnTo>
                <a:cubicBezTo>
                  <a:pt x="2396228" y="959716"/>
                  <a:pt x="2390272" y="971262"/>
                  <a:pt x="2389465" y="991467"/>
                </a:cubicBezTo>
                <a:lnTo>
                  <a:pt x="2383156" y="1001814"/>
                </a:lnTo>
                <a:lnTo>
                  <a:pt x="2393249" y="1007643"/>
                </a:lnTo>
                <a:cubicBezTo>
                  <a:pt x="2383402" y="1011309"/>
                  <a:pt x="2378924" y="1018297"/>
                  <a:pt x="2379819" y="1028611"/>
                </a:cubicBezTo>
                <a:cubicBezTo>
                  <a:pt x="2380716" y="1038922"/>
                  <a:pt x="2383350" y="1047368"/>
                  <a:pt x="2387727" y="1053944"/>
                </a:cubicBezTo>
                <a:cubicBezTo>
                  <a:pt x="2386543" y="1058933"/>
                  <a:pt x="2385237" y="1064512"/>
                  <a:pt x="2383809" y="1070683"/>
                </a:cubicBezTo>
                <a:cubicBezTo>
                  <a:pt x="2382382" y="1076857"/>
                  <a:pt x="2382120" y="1082156"/>
                  <a:pt x="2383027" y="1086581"/>
                </a:cubicBezTo>
                <a:cubicBezTo>
                  <a:pt x="2383972" y="1090808"/>
                  <a:pt x="2385162" y="1093853"/>
                  <a:pt x="2386593" y="1095710"/>
                </a:cubicBezTo>
                <a:cubicBezTo>
                  <a:pt x="2388023" y="1097567"/>
                  <a:pt x="2390743" y="1097959"/>
                  <a:pt x="2394752" y="1096885"/>
                </a:cubicBezTo>
                <a:lnTo>
                  <a:pt x="2394003" y="1129412"/>
                </a:lnTo>
                <a:lnTo>
                  <a:pt x="2398663" y="1125683"/>
                </a:lnTo>
                <a:lnTo>
                  <a:pt x="2444833" y="1125683"/>
                </a:lnTo>
                <a:lnTo>
                  <a:pt x="2445236" y="1101287"/>
                </a:lnTo>
                <a:lnTo>
                  <a:pt x="2461664" y="1078955"/>
                </a:lnTo>
                <a:cubicBezTo>
                  <a:pt x="2461725" y="1063158"/>
                  <a:pt x="2462383" y="1047481"/>
                  <a:pt x="2463629" y="1031928"/>
                </a:cubicBezTo>
                <a:cubicBezTo>
                  <a:pt x="2464877" y="1016371"/>
                  <a:pt x="2467902" y="1001180"/>
                  <a:pt x="2472709" y="986351"/>
                </a:cubicBezTo>
                <a:cubicBezTo>
                  <a:pt x="2470823" y="979666"/>
                  <a:pt x="2470035" y="971848"/>
                  <a:pt x="2470346" y="962893"/>
                </a:cubicBezTo>
                <a:cubicBezTo>
                  <a:pt x="2470653" y="953940"/>
                  <a:pt x="2473281" y="946324"/>
                  <a:pt x="2478232" y="940048"/>
                </a:cubicBezTo>
                <a:cubicBezTo>
                  <a:pt x="2483611" y="916568"/>
                  <a:pt x="2490057" y="893926"/>
                  <a:pt x="2497566" y="872115"/>
                </a:cubicBezTo>
                <a:cubicBezTo>
                  <a:pt x="2505079" y="850307"/>
                  <a:pt x="2510479" y="827942"/>
                  <a:pt x="2513768" y="805023"/>
                </a:cubicBezTo>
                <a:cubicBezTo>
                  <a:pt x="2521945" y="802085"/>
                  <a:pt x="2525379" y="798176"/>
                  <a:pt x="2524072" y="793297"/>
                </a:cubicBezTo>
                <a:cubicBezTo>
                  <a:pt x="2522018" y="787031"/>
                  <a:pt x="2521363" y="781793"/>
                  <a:pt x="2522101" y="777578"/>
                </a:cubicBezTo>
                <a:cubicBezTo>
                  <a:pt x="2522840" y="773365"/>
                  <a:pt x="2527205" y="770140"/>
                  <a:pt x="2535197" y="767906"/>
                </a:cubicBezTo>
                <a:cubicBezTo>
                  <a:pt x="2529833" y="750669"/>
                  <a:pt x="2531298" y="733838"/>
                  <a:pt x="2539599" y="717421"/>
                </a:cubicBezTo>
                <a:lnTo>
                  <a:pt x="2536525" y="691162"/>
                </a:lnTo>
                <a:lnTo>
                  <a:pt x="2532878" y="692729"/>
                </a:lnTo>
                <a:cubicBezTo>
                  <a:pt x="2532969" y="699401"/>
                  <a:pt x="2531706" y="705534"/>
                  <a:pt x="2529090" y="711130"/>
                </a:cubicBezTo>
                <a:cubicBezTo>
                  <a:pt x="2526472" y="716720"/>
                  <a:pt x="2521965" y="720690"/>
                  <a:pt x="2515563" y="723035"/>
                </a:cubicBezTo>
                <a:cubicBezTo>
                  <a:pt x="2515741" y="731512"/>
                  <a:pt x="2514300" y="737288"/>
                  <a:pt x="2511230" y="740354"/>
                </a:cubicBezTo>
                <a:cubicBezTo>
                  <a:pt x="2508166" y="743422"/>
                  <a:pt x="2502390" y="744862"/>
                  <a:pt x="2493911" y="744684"/>
                </a:cubicBezTo>
                <a:lnTo>
                  <a:pt x="2480927" y="744684"/>
                </a:lnTo>
                <a:cubicBezTo>
                  <a:pt x="2479662" y="756859"/>
                  <a:pt x="2474610" y="767141"/>
                  <a:pt x="2465769" y="775531"/>
                </a:cubicBezTo>
                <a:cubicBezTo>
                  <a:pt x="2456932" y="783918"/>
                  <a:pt x="2451880" y="795283"/>
                  <a:pt x="2450617" y="809624"/>
                </a:cubicBezTo>
                <a:cubicBezTo>
                  <a:pt x="2442319" y="808631"/>
                  <a:pt x="2437267" y="803040"/>
                  <a:pt x="2435466" y="792849"/>
                </a:cubicBezTo>
                <a:cubicBezTo>
                  <a:pt x="2433661" y="782655"/>
                  <a:pt x="2432939" y="773820"/>
                  <a:pt x="2433299" y="766331"/>
                </a:cubicBezTo>
                <a:lnTo>
                  <a:pt x="2433299" y="744684"/>
                </a:lnTo>
                <a:cubicBezTo>
                  <a:pt x="2450435" y="742518"/>
                  <a:pt x="2459458" y="733857"/>
                  <a:pt x="2460358" y="718707"/>
                </a:cubicBezTo>
                <a:cubicBezTo>
                  <a:pt x="2461263" y="703553"/>
                  <a:pt x="2468116" y="694893"/>
                  <a:pt x="2480926" y="692729"/>
                </a:cubicBezTo>
                <a:cubicBezTo>
                  <a:pt x="2483090" y="688398"/>
                  <a:pt x="2491747" y="673244"/>
                  <a:pt x="2506902" y="647268"/>
                </a:cubicBezTo>
                <a:cubicBezTo>
                  <a:pt x="2522053" y="621289"/>
                  <a:pt x="2530712" y="597480"/>
                  <a:pt x="2532881" y="575830"/>
                </a:cubicBezTo>
                <a:cubicBezTo>
                  <a:pt x="2541177" y="576461"/>
                  <a:pt x="2546229" y="580611"/>
                  <a:pt x="2548035" y="588278"/>
                </a:cubicBezTo>
                <a:lnTo>
                  <a:pt x="2548246" y="590461"/>
                </a:lnTo>
                <a:lnTo>
                  <a:pt x="2561377" y="591685"/>
                </a:lnTo>
                <a:cubicBezTo>
                  <a:pt x="2567230" y="593664"/>
                  <a:pt x="2571916" y="596518"/>
                  <a:pt x="2575437" y="600242"/>
                </a:cubicBezTo>
                <a:lnTo>
                  <a:pt x="2587764" y="646246"/>
                </a:lnTo>
                <a:lnTo>
                  <a:pt x="2564392" y="692847"/>
                </a:lnTo>
                <a:cubicBezTo>
                  <a:pt x="2568130" y="709591"/>
                  <a:pt x="2569639" y="726367"/>
                  <a:pt x="2568915" y="743183"/>
                </a:cubicBezTo>
                <a:cubicBezTo>
                  <a:pt x="2568191" y="759998"/>
                  <a:pt x="2569697" y="776778"/>
                  <a:pt x="2573437" y="793518"/>
                </a:cubicBezTo>
                <a:cubicBezTo>
                  <a:pt x="2568499" y="822480"/>
                  <a:pt x="2566211" y="852977"/>
                  <a:pt x="2566573" y="885002"/>
                </a:cubicBezTo>
                <a:cubicBezTo>
                  <a:pt x="2561626" y="891278"/>
                  <a:pt x="2558998" y="898891"/>
                  <a:pt x="2558687" y="907847"/>
                </a:cubicBezTo>
                <a:cubicBezTo>
                  <a:pt x="2558379" y="916798"/>
                  <a:pt x="2559167" y="924619"/>
                  <a:pt x="2561051" y="931305"/>
                </a:cubicBezTo>
                <a:cubicBezTo>
                  <a:pt x="2556474" y="932344"/>
                  <a:pt x="2552038" y="933908"/>
                  <a:pt x="2547738" y="935992"/>
                </a:cubicBezTo>
                <a:cubicBezTo>
                  <a:pt x="2543442" y="938076"/>
                  <a:pt x="2541656" y="941170"/>
                  <a:pt x="2542383" y="945272"/>
                </a:cubicBezTo>
                <a:cubicBezTo>
                  <a:pt x="2543921" y="949623"/>
                  <a:pt x="2547621" y="953674"/>
                  <a:pt x="2553482" y="957425"/>
                </a:cubicBezTo>
                <a:cubicBezTo>
                  <a:pt x="2559344" y="961176"/>
                  <a:pt x="2564855" y="963622"/>
                  <a:pt x="2570016" y="964761"/>
                </a:cubicBezTo>
                <a:lnTo>
                  <a:pt x="2586224" y="991796"/>
                </a:lnTo>
                <a:cubicBezTo>
                  <a:pt x="2583945" y="996887"/>
                  <a:pt x="2580231" y="1010207"/>
                  <a:pt x="2575080" y="1031757"/>
                </a:cubicBezTo>
                <a:cubicBezTo>
                  <a:pt x="2569929" y="1053309"/>
                  <a:pt x="2567821" y="1068441"/>
                  <a:pt x="2568756" y="1077154"/>
                </a:cubicBezTo>
                <a:cubicBezTo>
                  <a:pt x="2570386" y="1080452"/>
                  <a:pt x="2573549" y="1081100"/>
                  <a:pt x="2578241" y="1079097"/>
                </a:cubicBezTo>
                <a:lnTo>
                  <a:pt x="2577574" y="1091049"/>
                </a:lnTo>
                <a:lnTo>
                  <a:pt x="2699451" y="1091049"/>
                </a:lnTo>
                <a:lnTo>
                  <a:pt x="2709825" y="1034874"/>
                </a:lnTo>
                <a:cubicBezTo>
                  <a:pt x="2707537" y="1026336"/>
                  <a:pt x="2707760" y="1018806"/>
                  <a:pt x="2710493" y="1012282"/>
                </a:cubicBezTo>
                <a:cubicBezTo>
                  <a:pt x="2713229" y="1005761"/>
                  <a:pt x="2718756" y="1001291"/>
                  <a:pt x="2727073" y="998876"/>
                </a:cubicBezTo>
                <a:lnTo>
                  <a:pt x="2735437" y="996634"/>
                </a:lnTo>
                <a:cubicBezTo>
                  <a:pt x="2734752" y="993736"/>
                  <a:pt x="2734363" y="988799"/>
                  <a:pt x="2734270" y="981820"/>
                </a:cubicBezTo>
                <a:cubicBezTo>
                  <a:pt x="2734173" y="974842"/>
                  <a:pt x="2735109" y="970669"/>
                  <a:pt x="2737077" y="969301"/>
                </a:cubicBezTo>
                <a:cubicBezTo>
                  <a:pt x="2739200" y="969202"/>
                  <a:pt x="2741026" y="971140"/>
                  <a:pt x="2742559" y="975118"/>
                </a:cubicBezTo>
                <a:cubicBezTo>
                  <a:pt x="2744091" y="979096"/>
                  <a:pt x="2745152" y="982360"/>
                  <a:pt x="2745741" y="984908"/>
                </a:cubicBezTo>
                <a:cubicBezTo>
                  <a:pt x="2767700" y="975198"/>
                  <a:pt x="2779790" y="952721"/>
                  <a:pt x="2782022" y="917477"/>
                </a:cubicBezTo>
                <a:cubicBezTo>
                  <a:pt x="2784251" y="882237"/>
                  <a:pt x="2782883" y="855522"/>
                  <a:pt x="2777916" y="837338"/>
                </a:cubicBezTo>
                <a:cubicBezTo>
                  <a:pt x="2790872" y="816683"/>
                  <a:pt x="2795986" y="798133"/>
                  <a:pt x="2793260" y="781680"/>
                </a:cubicBezTo>
                <a:cubicBezTo>
                  <a:pt x="2790530" y="765228"/>
                  <a:pt x="2788253" y="744177"/>
                  <a:pt x="2786421" y="718520"/>
                </a:cubicBezTo>
                <a:cubicBezTo>
                  <a:pt x="2799605" y="714054"/>
                  <a:pt x="2810724" y="703976"/>
                  <a:pt x="2819780" y="688292"/>
                </a:cubicBezTo>
                <a:cubicBezTo>
                  <a:pt x="2828838" y="672604"/>
                  <a:pt x="2832006" y="657935"/>
                  <a:pt x="2829281" y="644284"/>
                </a:cubicBezTo>
                <a:cubicBezTo>
                  <a:pt x="2833722" y="632635"/>
                  <a:pt x="2834207" y="619805"/>
                  <a:pt x="2830734" y="605796"/>
                </a:cubicBezTo>
                <a:cubicBezTo>
                  <a:pt x="2827259" y="591783"/>
                  <a:pt x="2829911" y="582858"/>
                  <a:pt x="2838685" y="579012"/>
                </a:cubicBezTo>
                <a:cubicBezTo>
                  <a:pt x="2855720" y="573232"/>
                  <a:pt x="2861714" y="562848"/>
                  <a:pt x="2856670" y="547858"/>
                </a:cubicBezTo>
                <a:cubicBezTo>
                  <a:pt x="2851628" y="532869"/>
                  <a:pt x="2846253" y="517688"/>
                  <a:pt x="2840544" y="502314"/>
                </a:cubicBezTo>
                <a:cubicBezTo>
                  <a:pt x="2850165" y="487689"/>
                  <a:pt x="2852483" y="471941"/>
                  <a:pt x="2847496" y="455070"/>
                </a:cubicBezTo>
                <a:cubicBezTo>
                  <a:pt x="2842508" y="438194"/>
                  <a:pt x="2843500" y="421681"/>
                  <a:pt x="2850469" y="405528"/>
                </a:cubicBezTo>
                <a:lnTo>
                  <a:pt x="2881683" y="388199"/>
                </a:lnTo>
                <a:cubicBezTo>
                  <a:pt x="2882368" y="391097"/>
                  <a:pt x="2883803" y="395755"/>
                  <a:pt x="2885989" y="402172"/>
                </a:cubicBezTo>
                <a:cubicBezTo>
                  <a:pt x="2888175" y="408590"/>
                  <a:pt x="2890376" y="411923"/>
                  <a:pt x="2892590" y="412170"/>
                </a:cubicBezTo>
                <a:cubicBezTo>
                  <a:pt x="2894684" y="410581"/>
                  <a:pt x="2896131" y="405526"/>
                  <a:pt x="2896929" y="397001"/>
                </a:cubicBezTo>
                <a:cubicBezTo>
                  <a:pt x="2897726" y="388477"/>
                  <a:pt x="2897848" y="382653"/>
                  <a:pt x="2897290" y="379533"/>
                </a:cubicBezTo>
                <a:lnTo>
                  <a:pt x="2895272" y="321806"/>
                </a:lnTo>
                <a:cubicBezTo>
                  <a:pt x="2902540" y="309212"/>
                  <a:pt x="2905023" y="285014"/>
                  <a:pt x="2902714" y="249215"/>
                </a:cubicBezTo>
                <a:cubicBezTo>
                  <a:pt x="2900404" y="213415"/>
                  <a:pt x="2902326" y="187129"/>
                  <a:pt x="2908477" y="170354"/>
                </a:cubicBezTo>
                <a:cubicBezTo>
                  <a:pt x="2926135" y="170383"/>
                  <a:pt x="2936299" y="189511"/>
                  <a:pt x="2938979" y="227732"/>
                </a:cubicBezTo>
                <a:cubicBezTo>
                  <a:pt x="2941656" y="265954"/>
                  <a:pt x="2943817" y="292830"/>
                  <a:pt x="2945455" y="308360"/>
                </a:cubicBezTo>
                <a:lnTo>
                  <a:pt x="2965545" y="316422"/>
                </a:lnTo>
                <a:lnTo>
                  <a:pt x="2973389" y="345698"/>
                </a:lnTo>
                <a:cubicBezTo>
                  <a:pt x="2969638" y="371074"/>
                  <a:pt x="2970257" y="395000"/>
                  <a:pt x="2975252" y="417477"/>
                </a:cubicBezTo>
                <a:cubicBezTo>
                  <a:pt x="2980248" y="439947"/>
                  <a:pt x="2986377" y="463520"/>
                  <a:pt x="2993639" y="488185"/>
                </a:cubicBezTo>
                <a:lnTo>
                  <a:pt x="2969148" y="530606"/>
                </a:lnTo>
                <a:cubicBezTo>
                  <a:pt x="2971665" y="537217"/>
                  <a:pt x="2976135" y="542744"/>
                  <a:pt x="2982555" y="547186"/>
                </a:cubicBezTo>
                <a:cubicBezTo>
                  <a:pt x="2988975" y="551629"/>
                  <a:pt x="2995683" y="565517"/>
                  <a:pt x="3002685" y="588855"/>
                </a:cubicBezTo>
                <a:lnTo>
                  <a:pt x="2990440" y="610066"/>
                </a:lnTo>
                <a:cubicBezTo>
                  <a:pt x="2996508" y="622259"/>
                  <a:pt x="3006030" y="636891"/>
                  <a:pt x="3019009" y="653957"/>
                </a:cubicBezTo>
                <a:cubicBezTo>
                  <a:pt x="3031984" y="671025"/>
                  <a:pt x="3032175" y="692638"/>
                  <a:pt x="3019574" y="718799"/>
                </a:cubicBezTo>
                <a:lnTo>
                  <a:pt x="3041083" y="748894"/>
                </a:lnTo>
                <a:lnTo>
                  <a:pt x="3022714" y="780710"/>
                </a:lnTo>
                <a:cubicBezTo>
                  <a:pt x="3028889" y="782136"/>
                  <a:pt x="3035028" y="785534"/>
                  <a:pt x="3041134" y="790901"/>
                </a:cubicBezTo>
                <a:cubicBezTo>
                  <a:pt x="3047240" y="796268"/>
                  <a:pt x="3044736" y="800862"/>
                  <a:pt x="3033622" y="804680"/>
                </a:cubicBezTo>
                <a:cubicBezTo>
                  <a:pt x="3036793" y="817558"/>
                  <a:pt x="3037680" y="831328"/>
                  <a:pt x="3036284" y="845988"/>
                </a:cubicBezTo>
                <a:cubicBezTo>
                  <a:pt x="3034890" y="860647"/>
                  <a:pt x="3032362" y="874211"/>
                  <a:pt x="3028699" y="886680"/>
                </a:cubicBezTo>
                <a:cubicBezTo>
                  <a:pt x="3032027" y="901195"/>
                  <a:pt x="3033720" y="915872"/>
                  <a:pt x="3033771" y="930703"/>
                </a:cubicBezTo>
                <a:cubicBezTo>
                  <a:pt x="3033824" y="945536"/>
                  <a:pt x="3035796" y="961259"/>
                  <a:pt x="3039683" y="977863"/>
                </a:cubicBezTo>
                <a:lnTo>
                  <a:pt x="3027438" y="999074"/>
                </a:lnTo>
                <a:lnTo>
                  <a:pt x="3037523" y="1036714"/>
                </a:lnTo>
                <a:lnTo>
                  <a:pt x="3025278" y="1057924"/>
                </a:lnTo>
                <a:lnTo>
                  <a:pt x="3025907" y="1075887"/>
                </a:lnTo>
                <a:lnTo>
                  <a:pt x="3337635" y="1082389"/>
                </a:lnTo>
                <a:cubicBezTo>
                  <a:pt x="3475730" y="1087438"/>
                  <a:pt x="3613013" y="1090324"/>
                  <a:pt x="3749484" y="1091047"/>
                </a:cubicBezTo>
                <a:cubicBezTo>
                  <a:pt x="3768486" y="1090244"/>
                  <a:pt x="3803605" y="1087520"/>
                  <a:pt x="3854835" y="1082868"/>
                </a:cubicBezTo>
                <a:cubicBezTo>
                  <a:pt x="3906070" y="1078219"/>
                  <a:pt x="3954657" y="1076453"/>
                  <a:pt x="4000601" y="1077576"/>
                </a:cubicBezTo>
                <a:cubicBezTo>
                  <a:pt x="4046539" y="1078700"/>
                  <a:pt x="4071073" y="1087521"/>
                  <a:pt x="4074202" y="1104034"/>
                </a:cubicBezTo>
                <a:cubicBezTo>
                  <a:pt x="4073478" y="1107644"/>
                  <a:pt x="4070593" y="1109086"/>
                  <a:pt x="4065543" y="1108367"/>
                </a:cubicBezTo>
                <a:cubicBezTo>
                  <a:pt x="4017372" y="1106562"/>
                  <a:pt x="3961090" y="1105841"/>
                  <a:pt x="3896687" y="1106198"/>
                </a:cubicBezTo>
                <a:cubicBezTo>
                  <a:pt x="3832286" y="1106560"/>
                  <a:pt x="3776004" y="1118827"/>
                  <a:pt x="3727838" y="1143002"/>
                </a:cubicBezTo>
                <a:lnTo>
                  <a:pt x="3364155" y="1143004"/>
                </a:lnTo>
                <a:lnTo>
                  <a:pt x="3403118" y="1160319"/>
                </a:lnTo>
                <a:cubicBezTo>
                  <a:pt x="3420256" y="1158877"/>
                  <a:pt x="3446594" y="1157433"/>
                  <a:pt x="3482133" y="1155990"/>
                </a:cubicBezTo>
                <a:cubicBezTo>
                  <a:pt x="3517671" y="1154545"/>
                  <a:pt x="3537513" y="1161763"/>
                  <a:pt x="3541666" y="1177640"/>
                </a:cubicBezTo>
                <a:lnTo>
                  <a:pt x="3571972" y="1190626"/>
                </a:lnTo>
                <a:cubicBezTo>
                  <a:pt x="3553749" y="1189725"/>
                  <a:pt x="3533909" y="1189364"/>
                  <a:pt x="3512441" y="1189543"/>
                </a:cubicBezTo>
                <a:cubicBezTo>
                  <a:pt x="3490973" y="1189725"/>
                  <a:pt x="3473297" y="1195858"/>
                  <a:pt x="3459403" y="1207944"/>
                </a:cubicBezTo>
                <a:lnTo>
                  <a:pt x="3394460" y="1207944"/>
                </a:lnTo>
                <a:lnTo>
                  <a:pt x="3385800" y="1225263"/>
                </a:lnTo>
                <a:lnTo>
                  <a:pt x="3325188" y="1225263"/>
                </a:lnTo>
                <a:lnTo>
                  <a:pt x="3294881" y="1238254"/>
                </a:lnTo>
                <a:cubicBezTo>
                  <a:pt x="3262859" y="1233833"/>
                  <a:pt x="3226238" y="1234012"/>
                  <a:pt x="3185017" y="1238791"/>
                </a:cubicBezTo>
                <a:cubicBezTo>
                  <a:pt x="3143795" y="1243572"/>
                  <a:pt x="3108257" y="1253497"/>
                  <a:pt x="3078402" y="1268558"/>
                </a:cubicBezTo>
                <a:lnTo>
                  <a:pt x="3009132" y="1238251"/>
                </a:lnTo>
                <a:lnTo>
                  <a:pt x="3002335" y="1239950"/>
                </a:lnTo>
                <a:lnTo>
                  <a:pt x="3012388" y="1277470"/>
                </a:lnTo>
                <a:lnTo>
                  <a:pt x="3013459" y="1277216"/>
                </a:lnTo>
                <a:cubicBezTo>
                  <a:pt x="3018148" y="1279382"/>
                  <a:pt x="3022840" y="1282630"/>
                  <a:pt x="3027532" y="1286958"/>
                </a:cubicBezTo>
                <a:cubicBezTo>
                  <a:pt x="3032222" y="1291290"/>
                  <a:pt x="3034747" y="1296702"/>
                  <a:pt x="3035108" y="1303195"/>
                </a:cubicBezTo>
                <a:cubicBezTo>
                  <a:pt x="3034838" y="1305268"/>
                  <a:pt x="3033213" y="1306532"/>
                  <a:pt x="3030237" y="1306983"/>
                </a:cubicBezTo>
                <a:cubicBezTo>
                  <a:pt x="3027260" y="1307434"/>
                  <a:pt x="3024554" y="1307616"/>
                  <a:pt x="3022118" y="1307526"/>
                </a:cubicBezTo>
                <a:lnTo>
                  <a:pt x="3035109" y="1324843"/>
                </a:lnTo>
                <a:cubicBezTo>
                  <a:pt x="3071294" y="1325057"/>
                  <a:pt x="3139871" y="1327993"/>
                  <a:pt x="3240840" y="1333664"/>
                </a:cubicBezTo>
                <a:cubicBezTo>
                  <a:pt x="3341811" y="1339328"/>
                  <a:pt x="3439893" y="1346437"/>
                  <a:pt x="3535089" y="1354989"/>
                </a:cubicBezTo>
                <a:cubicBezTo>
                  <a:pt x="3630288" y="1363540"/>
                  <a:pt x="3687322" y="1372255"/>
                  <a:pt x="3706186" y="1381128"/>
                </a:cubicBezTo>
                <a:cubicBezTo>
                  <a:pt x="3702036" y="1387172"/>
                  <a:pt x="3683278" y="1390237"/>
                  <a:pt x="3649905" y="1390328"/>
                </a:cubicBezTo>
                <a:cubicBezTo>
                  <a:pt x="3616532" y="1390417"/>
                  <a:pt x="3593441" y="1390235"/>
                  <a:pt x="3580630" y="1389786"/>
                </a:cubicBezTo>
                <a:cubicBezTo>
                  <a:pt x="3547798" y="1391230"/>
                  <a:pt x="3513885" y="1397002"/>
                  <a:pt x="3478887" y="1407104"/>
                </a:cubicBezTo>
                <a:cubicBezTo>
                  <a:pt x="3443888" y="1417206"/>
                  <a:pt x="3409975" y="1422979"/>
                  <a:pt x="3377140" y="1424423"/>
                </a:cubicBezTo>
                <a:lnTo>
                  <a:pt x="3338176" y="1441741"/>
                </a:lnTo>
                <a:cubicBezTo>
                  <a:pt x="3315175" y="1441653"/>
                  <a:pt x="3295151" y="1443996"/>
                  <a:pt x="3278103" y="1448775"/>
                </a:cubicBezTo>
                <a:cubicBezTo>
                  <a:pt x="3261057" y="1453558"/>
                  <a:pt x="3242113" y="1461316"/>
                  <a:pt x="3221278" y="1472048"/>
                </a:cubicBezTo>
                <a:cubicBezTo>
                  <a:pt x="3211899" y="1471146"/>
                  <a:pt x="3202520" y="1470786"/>
                  <a:pt x="3193137" y="1470968"/>
                </a:cubicBezTo>
                <a:cubicBezTo>
                  <a:pt x="3183753" y="1471144"/>
                  <a:pt x="3178706" y="1477278"/>
                  <a:pt x="3177983" y="1489364"/>
                </a:cubicBezTo>
                <a:cubicBezTo>
                  <a:pt x="3171848" y="1522830"/>
                  <a:pt x="3147315" y="1534916"/>
                  <a:pt x="3104381" y="1525624"/>
                </a:cubicBezTo>
                <a:cubicBezTo>
                  <a:pt x="3061442" y="1516334"/>
                  <a:pt x="3036911" y="1518678"/>
                  <a:pt x="3030775" y="1532662"/>
                </a:cubicBezTo>
                <a:cubicBezTo>
                  <a:pt x="3031497" y="1534737"/>
                  <a:pt x="3034386" y="1535998"/>
                  <a:pt x="3039436" y="1536452"/>
                </a:cubicBezTo>
                <a:cubicBezTo>
                  <a:pt x="3044487" y="1536900"/>
                  <a:pt x="3047376" y="1537081"/>
                  <a:pt x="3048093" y="1536990"/>
                </a:cubicBezTo>
                <a:lnTo>
                  <a:pt x="3117367" y="1536989"/>
                </a:lnTo>
                <a:cubicBezTo>
                  <a:pt x="3119714" y="1539608"/>
                  <a:pt x="3122599" y="1543036"/>
                  <a:pt x="3126028" y="1547273"/>
                </a:cubicBezTo>
                <a:cubicBezTo>
                  <a:pt x="3129453" y="1551514"/>
                  <a:pt x="3132340" y="1553859"/>
                  <a:pt x="3134685" y="1554307"/>
                </a:cubicBezTo>
                <a:cubicBezTo>
                  <a:pt x="3138837" y="1553858"/>
                  <a:pt x="3141360" y="1551512"/>
                  <a:pt x="3142262" y="1547274"/>
                </a:cubicBezTo>
                <a:cubicBezTo>
                  <a:pt x="3143164" y="1543034"/>
                  <a:pt x="3143526" y="1539607"/>
                  <a:pt x="3143347" y="1536991"/>
                </a:cubicBezTo>
                <a:lnTo>
                  <a:pt x="3195299" y="1545650"/>
                </a:lnTo>
                <a:lnTo>
                  <a:pt x="3187440" y="1566774"/>
                </a:lnTo>
                <a:lnTo>
                  <a:pt x="3209112" y="1559989"/>
                </a:lnTo>
                <a:cubicBezTo>
                  <a:pt x="3208353" y="1557856"/>
                  <a:pt x="3208189" y="1555844"/>
                  <a:pt x="3208615" y="1553956"/>
                </a:cubicBezTo>
                <a:cubicBezTo>
                  <a:pt x="3209042" y="1552068"/>
                  <a:pt x="3211249" y="1550544"/>
                  <a:pt x="3215234" y="1549381"/>
                </a:cubicBezTo>
                <a:cubicBezTo>
                  <a:pt x="3221820" y="1548177"/>
                  <a:pt x="3229633" y="1549444"/>
                  <a:pt x="3238665" y="1553190"/>
                </a:cubicBezTo>
                <a:cubicBezTo>
                  <a:pt x="3247699" y="1556931"/>
                  <a:pt x="3256069" y="1560290"/>
                  <a:pt x="3263778" y="1563267"/>
                </a:cubicBezTo>
                <a:lnTo>
                  <a:pt x="3210010" y="1613532"/>
                </a:lnTo>
                <a:lnTo>
                  <a:pt x="3188691" y="1617155"/>
                </a:lnTo>
                <a:lnTo>
                  <a:pt x="3195299" y="1636572"/>
                </a:lnTo>
                <a:lnTo>
                  <a:pt x="3177980" y="1671206"/>
                </a:lnTo>
                <a:lnTo>
                  <a:pt x="3177524" y="1674471"/>
                </a:lnTo>
                <a:lnTo>
                  <a:pt x="3226919" y="1643181"/>
                </a:lnTo>
                <a:cubicBezTo>
                  <a:pt x="3244553" y="1628838"/>
                  <a:pt x="3262716" y="1618553"/>
                  <a:pt x="3281405" y="1612330"/>
                </a:cubicBezTo>
                <a:lnTo>
                  <a:pt x="3302837" y="1575214"/>
                </a:lnTo>
                <a:lnTo>
                  <a:pt x="3414630" y="1540775"/>
                </a:lnTo>
                <a:lnTo>
                  <a:pt x="3466236" y="1549360"/>
                </a:lnTo>
                <a:lnTo>
                  <a:pt x="3477442" y="1591181"/>
                </a:lnTo>
                <a:lnTo>
                  <a:pt x="3507835" y="1587517"/>
                </a:lnTo>
                <a:cubicBezTo>
                  <a:pt x="3523099" y="1615551"/>
                  <a:pt x="3547936" y="1619729"/>
                  <a:pt x="3582351" y="1600048"/>
                </a:cubicBezTo>
                <a:cubicBezTo>
                  <a:pt x="3616763" y="1580369"/>
                  <a:pt x="3638876" y="1578553"/>
                  <a:pt x="3648686" y="1594599"/>
                </a:cubicBezTo>
                <a:cubicBezTo>
                  <a:pt x="3660903" y="1580962"/>
                  <a:pt x="3681121" y="1578346"/>
                  <a:pt x="3709335" y="1586754"/>
                </a:cubicBezTo>
                <a:cubicBezTo>
                  <a:pt x="3737548" y="1595163"/>
                  <a:pt x="3768088" y="1597623"/>
                  <a:pt x="3800959" y="1594140"/>
                </a:cubicBezTo>
                <a:cubicBezTo>
                  <a:pt x="3806691" y="1604370"/>
                  <a:pt x="3819521" y="1607657"/>
                  <a:pt x="3839459" y="1603993"/>
                </a:cubicBezTo>
                <a:cubicBezTo>
                  <a:pt x="3859396" y="1600334"/>
                  <a:pt x="3872227" y="1603619"/>
                  <a:pt x="3877957" y="1613847"/>
                </a:cubicBezTo>
                <a:lnTo>
                  <a:pt x="3917836" y="1612130"/>
                </a:lnTo>
                <a:lnTo>
                  <a:pt x="3960256" y="1636618"/>
                </a:lnTo>
                <a:cubicBezTo>
                  <a:pt x="3965013" y="1643563"/>
                  <a:pt x="3972194" y="1654337"/>
                  <a:pt x="3981805" y="1668947"/>
                </a:cubicBezTo>
                <a:cubicBezTo>
                  <a:pt x="3991414" y="1683551"/>
                  <a:pt x="3997553" y="1694606"/>
                  <a:pt x="4000217" y="1702111"/>
                </a:cubicBezTo>
                <a:cubicBezTo>
                  <a:pt x="4002318" y="1708552"/>
                  <a:pt x="4003159" y="1714489"/>
                  <a:pt x="4002749" y="1719921"/>
                </a:cubicBezTo>
                <a:cubicBezTo>
                  <a:pt x="4002336" y="1725356"/>
                  <a:pt x="3998157" y="1729277"/>
                  <a:pt x="3990212" y="1731685"/>
                </a:cubicBezTo>
                <a:cubicBezTo>
                  <a:pt x="3982579" y="1733170"/>
                  <a:pt x="3972474" y="1735877"/>
                  <a:pt x="3959892" y="1739810"/>
                </a:cubicBezTo>
                <a:cubicBezTo>
                  <a:pt x="3947313" y="1743739"/>
                  <a:pt x="3940418" y="1750071"/>
                  <a:pt x="3939207" y="1758798"/>
                </a:cubicBezTo>
                <a:cubicBezTo>
                  <a:pt x="3930889" y="1761214"/>
                  <a:pt x="3925362" y="1765683"/>
                  <a:pt x="3922629" y="1772204"/>
                </a:cubicBezTo>
                <a:cubicBezTo>
                  <a:pt x="3919896" y="1778728"/>
                  <a:pt x="3919670" y="1786259"/>
                  <a:pt x="3921958" y="1794797"/>
                </a:cubicBezTo>
                <a:cubicBezTo>
                  <a:pt x="3926665" y="1814451"/>
                  <a:pt x="3925698" y="1840112"/>
                  <a:pt x="3919054" y="1871773"/>
                </a:cubicBezTo>
                <a:cubicBezTo>
                  <a:pt x="3912411" y="1903435"/>
                  <a:pt x="3898743" y="1923532"/>
                  <a:pt x="3878058" y="1932064"/>
                </a:cubicBezTo>
                <a:cubicBezTo>
                  <a:pt x="3879043" y="1946574"/>
                  <a:pt x="3862193" y="1962377"/>
                  <a:pt x="3827512" y="1979475"/>
                </a:cubicBezTo>
                <a:cubicBezTo>
                  <a:pt x="3792831" y="1996568"/>
                  <a:pt x="3756832" y="2011527"/>
                  <a:pt x="3719511" y="2024350"/>
                </a:cubicBezTo>
                <a:cubicBezTo>
                  <a:pt x="3682189" y="2037171"/>
                  <a:pt x="3660064" y="2044429"/>
                  <a:pt x="3653130" y="2046121"/>
                </a:cubicBezTo>
                <a:lnTo>
                  <a:pt x="3602946" y="2059568"/>
                </a:lnTo>
                <a:lnTo>
                  <a:pt x="3590999" y="2098627"/>
                </a:lnTo>
                <a:lnTo>
                  <a:pt x="3556724" y="2121256"/>
                </a:lnTo>
                <a:lnTo>
                  <a:pt x="3552843" y="2140229"/>
                </a:lnTo>
                <a:lnTo>
                  <a:pt x="3490111" y="2157037"/>
                </a:lnTo>
                <a:lnTo>
                  <a:pt x="3479806" y="2168760"/>
                </a:lnTo>
                <a:cubicBezTo>
                  <a:pt x="3451468" y="2181490"/>
                  <a:pt x="3411773" y="2202024"/>
                  <a:pt x="3360725" y="2230364"/>
                </a:cubicBezTo>
                <a:cubicBezTo>
                  <a:pt x="3309676" y="2258703"/>
                  <a:pt x="3273471" y="2283905"/>
                  <a:pt x="3252116" y="2305970"/>
                </a:cubicBezTo>
                <a:cubicBezTo>
                  <a:pt x="3243938" y="2308907"/>
                  <a:pt x="3234231" y="2314497"/>
                  <a:pt x="3222991" y="2322739"/>
                </a:cubicBezTo>
                <a:cubicBezTo>
                  <a:pt x="3211754" y="2330979"/>
                  <a:pt x="3197863" y="2337688"/>
                  <a:pt x="3181322" y="2342868"/>
                </a:cubicBezTo>
                <a:lnTo>
                  <a:pt x="3173259" y="2362958"/>
                </a:lnTo>
                <a:cubicBezTo>
                  <a:pt x="3157413" y="2367949"/>
                  <a:pt x="3141981" y="2366109"/>
                  <a:pt x="3126957" y="2357435"/>
                </a:cubicBezTo>
                <a:cubicBezTo>
                  <a:pt x="3116548" y="2375802"/>
                  <a:pt x="3088003" y="2394629"/>
                  <a:pt x="3041322" y="2413913"/>
                </a:cubicBezTo>
                <a:cubicBezTo>
                  <a:pt x="2994640" y="2433201"/>
                  <a:pt x="2950002" y="2452690"/>
                  <a:pt x="2907409" y="2472374"/>
                </a:cubicBezTo>
                <a:cubicBezTo>
                  <a:pt x="2864817" y="2492060"/>
                  <a:pt x="2844455" y="2511683"/>
                  <a:pt x="2846320" y="2531242"/>
                </a:cubicBezTo>
                <a:cubicBezTo>
                  <a:pt x="2849112" y="2539925"/>
                  <a:pt x="2851855" y="2549462"/>
                  <a:pt x="2854547" y="2559853"/>
                </a:cubicBezTo>
                <a:cubicBezTo>
                  <a:pt x="2857236" y="2570245"/>
                  <a:pt x="2856563" y="2579575"/>
                  <a:pt x="2852523" y="2587848"/>
                </a:cubicBezTo>
                <a:cubicBezTo>
                  <a:pt x="2842668" y="2585913"/>
                  <a:pt x="2834766" y="2587096"/>
                  <a:pt x="2828821" y="2591400"/>
                </a:cubicBezTo>
                <a:cubicBezTo>
                  <a:pt x="2822878" y="2595699"/>
                  <a:pt x="2821120" y="2603082"/>
                  <a:pt x="2823548" y="2613541"/>
                </a:cubicBezTo>
                <a:lnTo>
                  <a:pt x="2816906" y="2655662"/>
                </a:lnTo>
                <a:cubicBezTo>
                  <a:pt x="2820997" y="2678937"/>
                  <a:pt x="2817509" y="2708448"/>
                  <a:pt x="2806450" y="2744188"/>
                </a:cubicBezTo>
                <a:cubicBezTo>
                  <a:pt x="2795390" y="2779928"/>
                  <a:pt x="2785835" y="2807700"/>
                  <a:pt x="2777789" y="2827506"/>
                </a:cubicBezTo>
                <a:cubicBezTo>
                  <a:pt x="2780690" y="2843909"/>
                  <a:pt x="2778851" y="2859345"/>
                  <a:pt x="2772267" y="2873809"/>
                </a:cubicBezTo>
                <a:cubicBezTo>
                  <a:pt x="2765683" y="2888273"/>
                  <a:pt x="2763843" y="2903706"/>
                  <a:pt x="2766745" y="2920111"/>
                </a:cubicBezTo>
                <a:cubicBezTo>
                  <a:pt x="2758444" y="2936530"/>
                  <a:pt x="2756975" y="2953358"/>
                  <a:pt x="2762343" y="2970594"/>
                </a:cubicBezTo>
                <a:cubicBezTo>
                  <a:pt x="2751906" y="2990200"/>
                  <a:pt x="2744682" y="3013429"/>
                  <a:pt x="2740672" y="3040277"/>
                </a:cubicBezTo>
                <a:cubicBezTo>
                  <a:pt x="2736660" y="3067122"/>
                  <a:pt x="2734179" y="3091319"/>
                  <a:pt x="2733228" y="3112865"/>
                </a:cubicBezTo>
                <a:cubicBezTo>
                  <a:pt x="2728826" y="3113857"/>
                  <a:pt x="2725085" y="3115234"/>
                  <a:pt x="2722008" y="3116993"/>
                </a:cubicBezTo>
                <a:cubicBezTo>
                  <a:pt x="2718933" y="3118751"/>
                  <a:pt x="2717842" y="3121657"/>
                  <a:pt x="2718740" y="3125711"/>
                </a:cubicBezTo>
                <a:cubicBezTo>
                  <a:pt x="2721015" y="3132104"/>
                  <a:pt x="2722557" y="3137857"/>
                  <a:pt x="2723363" y="3142963"/>
                </a:cubicBezTo>
                <a:cubicBezTo>
                  <a:pt x="2724173" y="3148068"/>
                  <a:pt x="2720690" y="3151802"/>
                  <a:pt x="2712919" y="3154164"/>
                </a:cubicBezTo>
                <a:cubicBezTo>
                  <a:pt x="2717911" y="3170010"/>
                  <a:pt x="2719131" y="3180141"/>
                  <a:pt x="2716580" y="3184561"/>
                </a:cubicBezTo>
                <a:cubicBezTo>
                  <a:pt x="2714030" y="3188979"/>
                  <a:pt x="2704645" y="3192989"/>
                  <a:pt x="2688428" y="3196585"/>
                </a:cubicBezTo>
                <a:cubicBezTo>
                  <a:pt x="2692763" y="3213819"/>
                  <a:pt x="2692588" y="3231983"/>
                  <a:pt x="2687901" y="3251074"/>
                </a:cubicBezTo>
                <a:cubicBezTo>
                  <a:pt x="2683212" y="3270169"/>
                  <a:pt x="2674876" y="3287155"/>
                  <a:pt x="2662896" y="3302037"/>
                </a:cubicBezTo>
                <a:lnTo>
                  <a:pt x="2668499" y="3322948"/>
                </a:lnTo>
                <a:lnTo>
                  <a:pt x="2639304" y="3398004"/>
                </a:lnTo>
                <a:cubicBezTo>
                  <a:pt x="2640639" y="3405770"/>
                  <a:pt x="2639391" y="3412269"/>
                  <a:pt x="2635563" y="3417497"/>
                </a:cubicBezTo>
                <a:cubicBezTo>
                  <a:pt x="2631733" y="3422725"/>
                  <a:pt x="2630769" y="3430268"/>
                  <a:pt x="2632661" y="3440125"/>
                </a:cubicBezTo>
                <a:lnTo>
                  <a:pt x="2608170" y="3482547"/>
                </a:lnTo>
                <a:lnTo>
                  <a:pt x="2602647" y="3528849"/>
                </a:lnTo>
                <a:cubicBezTo>
                  <a:pt x="2582504" y="3534526"/>
                  <a:pt x="2571151" y="3543730"/>
                  <a:pt x="2568587" y="3556463"/>
                </a:cubicBezTo>
                <a:cubicBezTo>
                  <a:pt x="2566021" y="3569199"/>
                  <a:pt x="2567644" y="3585012"/>
                  <a:pt x="2573454" y="3603904"/>
                </a:cubicBezTo>
                <a:cubicBezTo>
                  <a:pt x="2559638" y="3609849"/>
                  <a:pt x="2552994" y="3620594"/>
                  <a:pt x="2553516" y="3636140"/>
                </a:cubicBezTo>
                <a:cubicBezTo>
                  <a:pt x="2554039" y="3651688"/>
                  <a:pt x="2544261" y="3663274"/>
                  <a:pt x="2524169" y="3670897"/>
                </a:cubicBezTo>
                <a:cubicBezTo>
                  <a:pt x="2526158" y="3681102"/>
                  <a:pt x="2525564" y="3690040"/>
                  <a:pt x="2522389" y="3697710"/>
                </a:cubicBezTo>
                <a:cubicBezTo>
                  <a:pt x="2519214" y="3705377"/>
                  <a:pt x="2518343" y="3713267"/>
                  <a:pt x="2519768" y="3721383"/>
                </a:cubicBezTo>
                <a:lnTo>
                  <a:pt x="2469663" y="3802041"/>
                </a:lnTo>
                <a:cubicBezTo>
                  <a:pt x="2459986" y="3802860"/>
                  <a:pt x="2449433" y="3802514"/>
                  <a:pt x="2438010" y="3800999"/>
                </a:cubicBezTo>
                <a:cubicBezTo>
                  <a:pt x="2426584" y="3799485"/>
                  <a:pt x="2422176" y="3805334"/>
                  <a:pt x="2424784" y="3818550"/>
                </a:cubicBezTo>
                <a:lnTo>
                  <a:pt x="2407314" y="3903913"/>
                </a:lnTo>
                <a:cubicBezTo>
                  <a:pt x="2391475" y="3907874"/>
                  <a:pt x="2376947" y="3915689"/>
                  <a:pt x="2363731" y="3927357"/>
                </a:cubicBezTo>
                <a:cubicBezTo>
                  <a:pt x="2350518" y="3939021"/>
                  <a:pt x="2345826" y="3954285"/>
                  <a:pt x="2349668" y="3973147"/>
                </a:cubicBezTo>
                <a:lnTo>
                  <a:pt x="2340784" y="4006901"/>
                </a:lnTo>
                <a:cubicBezTo>
                  <a:pt x="2329008" y="4007908"/>
                  <a:pt x="2315462" y="4001269"/>
                  <a:pt x="2300144" y="3986974"/>
                </a:cubicBezTo>
                <a:cubicBezTo>
                  <a:pt x="2284830" y="3972682"/>
                  <a:pt x="2275673" y="3961503"/>
                  <a:pt x="2272670" y="3953436"/>
                </a:cubicBezTo>
                <a:cubicBezTo>
                  <a:pt x="2281098" y="3942025"/>
                  <a:pt x="2288323" y="3929259"/>
                  <a:pt x="2294343" y="3915134"/>
                </a:cubicBezTo>
                <a:cubicBezTo>
                  <a:pt x="2300363" y="3901005"/>
                  <a:pt x="2303890" y="3886989"/>
                  <a:pt x="2304925" y="3873076"/>
                </a:cubicBezTo>
                <a:cubicBezTo>
                  <a:pt x="2303086" y="3866566"/>
                  <a:pt x="2302485" y="3859444"/>
                  <a:pt x="2303122" y="3851709"/>
                </a:cubicBezTo>
                <a:cubicBezTo>
                  <a:pt x="2303757" y="3843976"/>
                  <a:pt x="2306572" y="3837060"/>
                  <a:pt x="2311568" y="3830957"/>
                </a:cubicBezTo>
                <a:cubicBezTo>
                  <a:pt x="2314017" y="3823018"/>
                  <a:pt x="2320375" y="3805626"/>
                  <a:pt x="2330645" y="3778782"/>
                </a:cubicBezTo>
                <a:cubicBezTo>
                  <a:pt x="2340914" y="3751937"/>
                  <a:pt x="2346227" y="3734827"/>
                  <a:pt x="2346585" y="3727446"/>
                </a:cubicBezTo>
                <a:cubicBezTo>
                  <a:pt x="2345422" y="3723463"/>
                  <a:pt x="2343899" y="3721257"/>
                  <a:pt x="2342010" y="3720827"/>
                </a:cubicBezTo>
                <a:cubicBezTo>
                  <a:pt x="2340121" y="3720399"/>
                  <a:pt x="2338109" y="3720565"/>
                  <a:pt x="2335980" y="3721323"/>
                </a:cubicBezTo>
                <a:lnTo>
                  <a:pt x="2308127" y="3751198"/>
                </a:lnTo>
                <a:lnTo>
                  <a:pt x="2239792" y="3747096"/>
                </a:lnTo>
                <a:lnTo>
                  <a:pt x="2226727" y="3781974"/>
                </a:lnTo>
                <a:cubicBezTo>
                  <a:pt x="2222372" y="3783141"/>
                  <a:pt x="2218818" y="3785213"/>
                  <a:pt x="2216065" y="3788191"/>
                </a:cubicBezTo>
                <a:cubicBezTo>
                  <a:pt x="2213315" y="3791172"/>
                  <a:pt x="2212415" y="3794773"/>
                  <a:pt x="2213360" y="3799001"/>
                </a:cubicBezTo>
                <a:cubicBezTo>
                  <a:pt x="2215729" y="3807143"/>
                  <a:pt x="2215830" y="3813095"/>
                  <a:pt x="2213659" y="3816850"/>
                </a:cubicBezTo>
                <a:cubicBezTo>
                  <a:pt x="2211493" y="3820607"/>
                  <a:pt x="2206288" y="3823496"/>
                  <a:pt x="2198052" y="3825516"/>
                </a:cubicBezTo>
                <a:cubicBezTo>
                  <a:pt x="2173636" y="3833365"/>
                  <a:pt x="2151935" y="3838806"/>
                  <a:pt x="2132953" y="3841838"/>
                </a:cubicBezTo>
                <a:cubicBezTo>
                  <a:pt x="2113966" y="3844870"/>
                  <a:pt x="2093648" y="3838734"/>
                  <a:pt x="2071990" y="3823436"/>
                </a:cubicBezTo>
                <a:cubicBezTo>
                  <a:pt x="2065701" y="3825400"/>
                  <a:pt x="2060507" y="3826233"/>
                  <a:pt x="2056411" y="3825928"/>
                </a:cubicBezTo>
                <a:cubicBezTo>
                  <a:pt x="2052316" y="3825626"/>
                  <a:pt x="2049417" y="3822480"/>
                  <a:pt x="2047720" y="3816491"/>
                </a:cubicBezTo>
                <a:lnTo>
                  <a:pt x="2029791" y="3749578"/>
                </a:lnTo>
                <a:cubicBezTo>
                  <a:pt x="2041080" y="3744313"/>
                  <a:pt x="2044414" y="3734455"/>
                  <a:pt x="2039796" y="3720004"/>
                </a:cubicBezTo>
                <a:cubicBezTo>
                  <a:pt x="2035175" y="3705556"/>
                  <a:pt x="2030148" y="3697938"/>
                  <a:pt x="2024708" y="3697152"/>
                </a:cubicBezTo>
                <a:cubicBezTo>
                  <a:pt x="2020650" y="3700483"/>
                  <a:pt x="2020627" y="3709455"/>
                  <a:pt x="2024637" y="3724066"/>
                </a:cubicBezTo>
                <a:cubicBezTo>
                  <a:pt x="2028645" y="3738680"/>
                  <a:pt x="2023392" y="3749052"/>
                  <a:pt x="2008879" y="3755181"/>
                </a:cubicBezTo>
                <a:lnTo>
                  <a:pt x="1979606" y="3763025"/>
                </a:lnTo>
                <a:lnTo>
                  <a:pt x="1953613" y="3716202"/>
                </a:lnTo>
                <a:cubicBezTo>
                  <a:pt x="1943257" y="3719726"/>
                  <a:pt x="1934973" y="3721571"/>
                  <a:pt x="1928764" y="3721740"/>
                </a:cubicBezTo>
                <a:cubicBezTo>
                  <a:pt x="1922552" y="3721911"/>
                  <a:pt x="1917817" y="3716084"/>
                  <a:pt x="1914553" y="3704258"/>
                </a:cubicBezTo>
                <a:lnTo>
                  <a:pt x="1894383" y="3628982"/>
                </a:lnTo>
                <a:cubicBezTo>
                  <a:pt x="1904241" y="3630916"/>
                  <a:pt x="1912141" y="3629732"/>
                  <a:pt x="1918085" y="3625433"/>
                </a:cubicBezTo>
                <a:cubicBezTo>
                  <a:pt x="1924028" y="3621131"/>
                  <a:pt x="1925789" y="3613750"/>
                  <a:pt x="1923357" y="3603290"/>
                </a:cubicBezTo>
                <a:cubicBezTo>
                  <a:pt x="1920328" y="3596164"/>
                  <a:pt x="1916808" y="3587206"/>
                  <a:pt x="1912798" y="3576423"/>
                </a:cubicBezTo>
                <a:cubicBezTo>
                  <a:pt x="1908789" y="3565639"/>
                  <a:pt x="1912379" y="3558139"/>
                  <a:pt x="1923578" y="3553923"/>
                </a:cubicBezTo>
                <a:lnTo>
                  <a:pt x="1951432" y="3524050"/>
                </a:lnTo>
                <a:cubicBezTo>
                  <a:pt x="1949545" y="3517365"/>
                  <a:pt x="1948757" y="3509544"/>
                  <a:pt x="1949068" y="3500592"/>
                </a:cubicBezTo>
                <a:cubicBezTo>
                  <a:pt x="1949375" y="3491637"/>
                  <a:pt x="1952004" y="3484024"/>
                  <a:pt x="1956954" y="3477747"/>
                </a:cubicBezTo>
                <a:cubicBezTo>
                  <a:pt x="1954146" y="3461691"/>
                  <a:pt x="1956640" y="3448697"/>
                  <a:pt x="1964438" y="3438764"/>
                </a:cubicBezTo>
                <a:cubicBezTo>
                  <a:pt x="1972235" y="3428830"/>
                  <a:pt x="1975289" y="3417927"/>
                  <a:pt x="1973602" y="3406051"/>
                </a:cubicBezTo>
                <a:cubicBezTo>
                  <a:pt x="1979912" y="3396145"/>
                  <a:pt x="1981477" y="3385266"/>
                  <a:pt x="1978302" y="3373417"/>
                </a:cubicBezTo>
                <a:cubicBezTo>
                  <a:pt x="1976672" y="3370119"/>
                  <a:pt x="1973510" y="3369472"/>
                  <a:pt x="1968818" y="3371474"/>
                </a:cubicBezTo>
                <a:cubicBezTo>
                  <a:pt x="1970216" y="3359615"/>
                  <a:pt x="1969958" y="3346799"/>
                  <a:pt x="1968041" y="3333025"/>
                </a:cubicBezTo>
                <a:cubicBezTo>
                  <a:pt x="1966124" y="3319250"/>
                  <a:pt x="1962447" y="3306228"/>
                  <a:pt x="1957012" y="3293958"/>
                </a:cubicBezTo>
                <a:lnTo>
                  <a:pt x="1980382" y="3247356"/>
                </a:lnTo>
                <a:cubicBezTo>
                  <a:pt x="1991823" y="3243358"/>
                  <a:pt x="1996257" y="3236191"/>
                  <a:pt x="1993674" y="3225866"/>
                </a:cubicBezTo>
                <a:cubicBezTo>
                  <a:pt x="1991093" y="3215539"/>
                  <a:pt x="1988133" y="3205873"/>
                  <a:pt x="1984785" y="3196869"/>
                </a:cubicBezTo>
                <a:lnTo>
                  <a:pt x="1999271" y="3184023"/>
                </a:lnTo>
                <a:lnTo>
                  <a:pt x="1982542" y="3188506"/>
                </a:lnTo>
                <a:cubicBezTo>
                  <a:pt x="1980529" y="3203988"/>
                  <a:pt x="1977225" y="3220934"/>
                  <a:pt x="1972636" y="3239347"/>
                </a:cubicBezTo>
                <a:cubicBezTo>
                  <a:pt x="1968042" y="3257758"/>
                  <a:pt x="1956787" y="3270112"/>
                  <a:pt x="1938864" y="3276410"/>
                </a:cubicBezTo>
                <a:cubicBezTo>
                  <a:pt x="1934576" y="3277838"/>
                  <a:pt x="1930604" y="3278343"/>
                  <a:pt x="1926941" y="3277923"/>
                </a:cubicBezTo>
                <a:cubicBezTo>
                  <a:pt x="1923282" y="3277504"/>
                  <a:pt x="1920559" y="3274311"/>
                  <a:pt x="1918774" y="3268345"/>
                </a:cubicBezTo>
                <a:lnTo>
                  <a:pt x="1913171" y="3247436"/>
                </a:lnTo>
                <a:cubicBezTo>
                  <a:pt x="1904575" y="3250206"/>
                  <a:pt x="1896673" y="3251390"/>
                  <a:pt x="1889469" y="3250985"/>
                </a:cubicBezTo>
                <a:cubicBezTo>
                  <a:pt x="1882264" y="3250580"/>
                  <a:pt x="1877143" y="3245415"/>
                  <a:pt x="1874112" y="3235488"/>
                </a:cubicBezTo>
                <a:lnTo>
                  <a:pt x="1870751" y="3222944"/>
                </a:lnTo>
                <a:lnTo>
                  <a:pt x="1900844" y="3201432"/>
                </a:lnTo>
                <a:lnTo>
                  <a:pt x="1892401" y="3136462"/>
                </a:lnTo>
                <a:cubicBezTo>
                  <a:pt x="1902368" y="3130802"/>
                  <a:pt x="1905133" y="3118110"/>
                  <a:pt x="1900685" y="3098384"/>
                </a:cubicBezTo>
                <a:cubicBezTo>
                  <a:pt x="1896240" y="3078656"/>
                  <a:pt x="1900050" y="3065682"/>
                  <a:pt x="1912108" y="3059464"/>
                </a:cubicBezTo>
                <a:cubicBezTo>
                  <a:pt x="1932917" y="3050342"/>
                  <a:pt x="1939299" y="3034437"/>
                  <a:pt x="1931260" y="3011751"/>
                </a:cubicBezTo>
                <a:cubicBezTo>
                  <a:pt x="1923221" y="2989068"/>
                  <a:pt x="1926469" y="2974002"/>
                  <a:pt x="1941002" y="2966558"/>
                </a:cubicBezTo>
                <a:cubicBezTo>
                  <a:pt x="1935376" y="2946963"/>
                  <a:pt x="1926906" y="2937653"/>
                  <a:pt x="1915589" y="2938632"/>
                </a:cubicBezTo>
                <a:cubicBezTo>
                  <a:pt x="1904272" y="2939609"/>
                  <a:pt x="1890239" y="2942994"/>
                  <a:pt x="1873488" y="2948790"/>
                </a:cubicBezTo>
                <a:cubicBezTo>
                  <a:pt x="1860058" y="2951642"/>
                  <a:pt x="1854583" y="2959085"/>
                  <a:pt x="1857062" y="2971120"/>
                </a:cubicBezTo>
                <a:lnTo>
                  <a:pt x="1777602" y="2992411"/>
                </a:lnTo>
                <a:lnTo>
                  <a:pt x="1756992" y="3015864"/>
                </a:lnTo>
                <a:cubicBezTo>
                  <a:pt x="1750260" y="3017574"/>
                  <a:pt x="1743096" y="3020801"/>
                  <a:pt x="1735495" y="3025545"/>
                </a:cubicBezTo>
                <a:cubicBezTo>
                  <a:pt x="1727897" y="3030292"/>
                  <a:pt x="1722615" y="3036374"/>
                  <a:pt x="1719654" y="3043797"/>
                </a:cubicBezTo>
                <a:lnTo>
                  <a:pt x="1401820" y="3128961"/>
                </a:lnTo>
                <a:cubicBezTo>
                  <a:pt x="1403012" y="3137234"/>
                  <a:pt x="1398916" y="3143562"/>
                  <a:pt x="1389538" y="3147940"/>
                </a:cubicBezTo>
                <a:cubicBezTo>
                  <a:pt x="1380161" y="3152322"/>
                  <a:pt x="1371808" y="3155305"/>
                  <a:pt x="1364482" y="3156894"/>
                </a:cubicBezTo>
                <a:lnTo>
                  <a:pt x="1122959" y="3216239"/>
                </a:lnTo>
                <a:lnTo>
                  <a:pt x="1125234" y="3224435"/>
                </a:lnTo>
                <a:cubicBezTo>
                  <a:pt x="1127668" y="3237965"/>
                  <a:pt x="1124963" y="3245542"/>
                  <a:pt x="1117115" y="3247167"/>
                </a:cubicBezTo>
                <a:cubicBezTo>
                  <a:pt x="1112512" y="3246985"/>
                  <a:pt x="1107643" y="3245180"/>
                  <a:pt x="1102502" y="3241752"/>
                </a:cubicBezTo>
                <a:cubicBezTo>
                  <a:pt x="1097361" y="3238326"/>
                  <a:pt x="1093575" y="3234357"/>
                  <a:pt x="1091137" y="3229848"/>
                </a:cubicBezTo>
                <a:lnTo>
                  <a:pt x="1091139" y="3224059"/>
                </a:lnTo>
                <a:lnTo>
                  <a:pt x="961291" y="3255965"/>
                </a:lnTo>
                <a:lnTo>
                  <a:pt x="791658" y="3297615"/>
                </a:lnTo>
                <a:lnTo>
                  <a:pt x="790774" y="3299660"/>
                </a:lnTo>
                <a:cubicBezTo>
                  <a:pt x="791223" y="3317250"/>
                  <a:pt x="785991" y="3332944"/>
                  <a:pt x="775081" y="3346744"/>
                </a:cubicBezTo>
                <a:lnTo>
                  <a:pt x="740444" y="3355402"/>
                </a:lnTo>
                <a:cubicBezTo>
                  <a:pt x="740534" y="3352426"/>
                  <a:pt x="740351" y="3347556"/>
                  <a:pt x="739902" y="3340792"/>
                </a:cubicBezTo>
                <a:cubicBezTo>
                  <a:pt x="739451" y="3334026"/>
                  <a:pt x="738188" y="3330240"/>
                  <a:pt x="736113" y="3329426"/>
                </a:cubicBezTo>
                <a:cubicBezTo>
                  <a:pt x="733679" y="3330420"/>
                  <a:pt x="730974" y="3334929"/>
                  <a:pt x="727998" y="3342957"/>
                </a:cubicBezTo>
                <a:cubicBezTo>
                  <a:pt x="725019" y="3350982"/>
                  <a:pt x="723397" y="3356575"/>
                  <a:pt x="723127" y="3359736"/>
                </a:cubicBezTo>
                <a:lnTo>
                  <a:pt x="710134" y="3416016"/>
                </a:lnTo>
                <a:cubicBezTo>
                  <a:pt x="699856" y="3426301"/>
                  <a:pt x="691194" y="3449031"/>
                  <a:pt x="684158" y="3484209"/>
                </a:cubicBezTo>
                <a:cubicBezTo>
                  <a:pt x="677125" y="3519386"/>
                  <a:pt x="668464" y="3544280"/>
                  <a:pt x="658182" y="3558890"/>
                </a:cubicBezTo>
                <a:cubicBezTo>
                  <a:pt x="641134" y="3554295"/>
                  <a:pt x="636266" y="3533185"/>
                  <a:pt x="643571" y="3495572"/>
                </a:cubicBezTo>
                <a:cubicBezTo>
                  <a:pt x="650878" y="3457962"/>
                  <a:pt x="655745" y="3431440"/>
                  <a:pt x="658183" y="3416015"/>
                </a:cubicBezTo>
                <a:lnTo>
                  <a:pt x="640865" y="3403030"/>
                </a:lnTo>
                <a:lnTo>
                  <a:pt x="640864" y="3372722"/>
                </a:lnTo>
                <a:lnTo>
                  <a:pt x="650589" y="3332253"/>
                </a:lnTo>
                <a:lnTo>
                  <a:pt x="561234" y="3354194"/>
                </a:lnTo>
                <a:cubicBezTo>
                  <a:pt x="543087" y="3359889"/>
                  <a:pt x="509869" y="3371610"/>
                  <a:pt x="461588" y="3389363"/>
                </a:cubicBezTo>
                <a:cubicBezTo>
                  <a:pt x="413303" y="3407116"/>
                  <a:pt x="366828" y="3421395"/>
                  <a:pt x="322160" y="3432200"/>
                </a:cubicBezTo>
                <a:cubicBezTo>
                  <a:pt x="277495" y="3443005"/>
                  <a:pt x="251515" y="3440836"/>
                  <a:pt x="244219" y="3425694"/>
                </a:cubicBezTo>
                <a:cubicBezTo>
                  <a:pt x="243984" y="3422020"/>
                  <a:pt x="246397" y="3419880"/>
                  <a:pt x="251462" y="3419269"/>
                </a:cubicBezTo>
                <a:cubicBezTo>
                  <a:pt x="298457" y="3408546"/>
                  <a:pt x="353009" y="3394674"/>
                  <a:pt x="415123" y="3377659"/>
                </a:cubicBezTo>
                <a:cubicBezTo>
                  <a:pt x="477238" y="3360641"/>
                  <a:pt x="528428" y="3334226"/>
                  <a:pt x="568695" y="3298408"/>
                </a:cubicBezTo>
                <a:lnTo>
                  <a:pt x="657851" y="3274519"/>
                </a:lnTo>
                <a:lnTo>
                  <a:pt x="658182" y="3229847"/>
                </a:lnTo>
                <a:lnTo>
                  <a:pt x="692818" y="3195210"/>
                </a:lnTo>
                <a:cubicBezTo>
                  <a:pt x="692096" y="3188172"/>
                  <a:pt x="689211" y="3181679"/>
                  <a:pt x="684157" y="3175725"/>
                </a:cubicBezTo>
                <a:cubicBezTo>
                  <a:pt x="679107" y="3169774"/>
                  <a:pt x="676222" y="3154622"/>
                  <a:pt x="675500" y="3130267"/>
                </a:cubicBezTo>
                <a:lnTo>
                  <a:pt x="692818" y="3112948"/>
                </a:lnTo>
                <a:cubicBezTo>
                  <a:pt x="690110" y="3099599"/>
                  <a:pt x="684702" y="3083002"/>
                  <a:pt x="676583" y="3063158"/>
                </a:cubicBezTo>
                <a:lnTo>
                  <a:pt x="680856" y="3046632"/>
                </a:lnTo>
                <a:lnTo>
                  <a:pt x="586373" y="3060802"/>
                </a:lnTo>
                <a:cubicBezTo>
                  <a:pt x="557702" y="3063972"/>
                  <a:pt x="538236" y="3064640"/>
                  <a:pt x="527977" y="3062794"/>
                </a:cubicBezTo>
                <a:cubicBezTo>
                  <a:pt x="530421" y="3055882"/>
                  <a:pt x="547747" y="3048066"/>
                  <a:pt x="579959" y="3039339"/>
                </a:cubicBezTo>
                <a:cubicBezTo>
                  <a:pt x="612173" y="3030615"/>
                  <a:pt x="634523" y="3024814"/>
                  <a:pt x="647012" y="3021934"/>
                </a:cubicBezTo>
                <a:lnTo>
                  <a:pt x="692665" y="3000977"/>
                </a:lnTo>
                <a:lnTo>
                  <a:pt x="692817" y="3000380"/>
                </a:lnTo>
                <a:lnTo>
                  <a:pt x="679829" y="2965743"/>
                </a:lnTo>
                <a:lnTo>
                  <a:pt x="705809" y="2939766"/>
                </a:lnTo>
                <a:cubicBezTo>
                  <a:pt x="700214" y="2936791"/>
                  <a:pt x="695163" y="2931921"/>
                  <a:pt x="690655" y="2925155"/>
                </a:cubicBezTo>
                <a:cubicBezTo>
                  <a:pt x="686145" y="2918390"/>
                  <a:pt x="689751" y="2914601"/>
                  <a:pt x="701478" y="2913788"/>
                </a:cubicBezTo>
                <a:cubicBezTo>
                  <a:pt x="701746" y="2900528"/>
                  <a:pt x="704453" y="2886999"/>
                  <a:pt x="709597" y="2873200"/>
                </a:cubicBezTo>
                <a:cubicBezTo>
                  <a:pt x="714738" y="2859399"/>
                  <a:pt x="720689" y="2846953"/>
                  <a:pt x="727454" y="2835857"/>
                </a:cubicBezTo>
                <a:cubicBezTo>
                  <a:pt x="727996" y="2820974"/>
                  <a:pt x="730160" y="2806360"/>
                  <a:pt x="733950" y="2792021"/>
                </a:cubicBezTo>
                <a:cubicBezTo>
                  <a:pt x="737737" y="2777681"/>
                  <a:pt x="739902" y="2761983"/>
                  <a:pt x="740445" y="2744937"/>
                </a:cubicBezTo>
                <a:lnTo>
                  <a:pt x="757764" y="2727618"/>
                </a:lnTo>
                <a:lnTo>
                  <a:pt x="757762" y="2688652"/>
                </a:lnTo>
                <a:lnTo>
                  <a:pt x="775081" y="2671333"/>
                </a:lnTo>
                <a:lnTo>
                  <a:pt x="788069" y="2615047"/>
                </a:lnTo>
                <a:lnTo>
                  <a:pt x="809718" y="2584743"/>
                </a:lnTo>
                <a:cubicBezTo>
                  <a:pt x="810438" y="2576445"/>
                  <a:pt x="813326" y="2569230"/>
                  <a:pt x="818375" y="2563095"/>
                </a:cubicBezTo>
                <a:cubicBezTo>
                  <a:pt x="823425" y="2556961"/>
                  <a:pt x="826313" y="2549744"/>
                  <a:pt x="827036" y="2541446"/>
                </a:cubicBezTo>
                <a:lnTo>
                  <a:pt x="844355" y="2528461"/>
                </a:lnTo>
                <a:lnTo>
                  <a:pt x="844354" y="2402902"/>
                </a:lnTo>
                <a:cubicBezTo>
                  <a:pt x="850757" y="2398302"/>
                  <a:pt x="856346" y="2392347"/>
                  <a:pt x="861129" y="2385044"/>
                </a:cubicBezTo>
                <a:cubicBezTo>
                  <a:pt x="865910" y="2377736"/>
                  <a:pt x="870421" y="2370702"/>
                  <a:pt x="874661" y="2363938"/>
                </a:cubicBezTo>
                <a:cubicBezTo>
                  <a:pt x="874207" y="2351215"/>
                  <a:pt x="876196" y="2335521"/>
                  <a:pt x="880615" y="2316854"/>
                </a:cubicBezTo>
                <a:cubicBezTo>
                  <a:pt x="885030" y="2298180"/>
                  <a:pt x="894594" y="2287899"/>
                  <a:pt x="909297" y="2286003"/>
                </a:cubicBezTo>
                <a:cubicBezTo>
                  <a:pt x="910019" y="2270852"/>
                  <a:pt x="912903" y="2255697"/>
                  <a:pt x="917955" y="2240545"/>
                </a:cubicBezTo>
                <a:cubicBezTo>
                  <a:pt x="923006" y="2225390"/>
                  <a:pt x="925894" y="2210236"/>
                  <a:pt x="926615" y="2195084"/>
                </a:cubicBezTo>
                <a:cubicBezTo>
                  <a:pt x="929138" y="2179658"/>
                  <a:pt x="934911" y="2165047"/>
                  <a:pt x="943932" y="2151246"/>
                </a:cubicBezTo>
                <a:cubicBezTo>
                  <a:pt x="952953" y="2137446"/>
                  <a:pt x="963055" y="2126079"/>
                  <a:pt x="974239" y="2117149"/>
                </a:cubicBezTo>
                <a:cubicBezTo>
                  <a:pt x="974960" y="2106509"/>
                  <a:pt x="977848" y="2096406"/>
                  <a:pt x="982901" y="2086846"/>
                </a:cubicBezTo>
                <a:cubicBezTo>
                  <a:pt x="987952" y="2077283"/>
                  <a:pt x="990837" y="2067179"/>
                  <a:pt x="991557" y="2056536"/>
                </a:cubicBezTo>
                <a:lnTo>
                  <a:pt x="974238" y="2021900"/>
                </a:lnTo>
                <a:cubicBezTo>
                  <a:pt x="977756" y="2021719"/>
                  <a:pt x="984793" y="2019919"/>
                  <a:pt x="995345" y="2016486"/>
                </a:cubicBezTo>
                <a:lnTo>
                  <a:pt x="1012082" y="2005330"/>
                </a:lnTo>
                <a:lnTo>
                  <a:pt x="1012165" y="2004581"/>
                </a:lnTo>
                <a:lnTo>
                  <a:pt x="935271" y="2004582"/>
                </a:lnTo>
                <a:lnTo>
                  <a:pt x="904968" y="2039218"/>
                </a:lnTo>
                <a:cubicBezTo>
                  <a:pt x="892702" y="2038678"/>
                  <a:pt x="883679" y="2038680"/>
                  <a:pt x="877910" y="2039220"/>
                </a:cubicBezTo>
                <a:cubicBezTo>
                  <a:pt x="872134" y="2039760"/>
                  <a:pt x="865280" y="2044088"/>
                  <a:pt x="857341" y="2052210"/>
                </a:cubicBezTo>
                <a:cubicBezTo>
                  <a:pt x="850756" y="2054824"/>
                  <a:pt x="843360" y="2058251"/>
                  <a:pt x="835150" y="2062489"/>
                </a:cubicBezTo>
                <a:cubicBezTo>
                  <a:pt x="826945" y="2066729"/>
                  <a:pt x="818464" y="2069074"/>
                  <a:pt x="809716" y="2069528"/>
                </a:cubicBezTo>
                <a:cubicBezTo>
                  <a:pt x="797448" y="2070247"/>
                  <a:pt x="791677" y="2064477"/>
                  <a:pt x="792398" y="2052210"/>
                </a:cubicBezTo>
                <a:lnTo>
                  <a:pt x="840023" y="2008913"/>
                </a:lnTo>
                <a:cubicBezTo>
                  <a:pt x="836597" y="2006839"/>
                  <a:pt x="829382" y="2005577"/>
                  <a:pt x="818378" y="2005125"/>
                </a:cubicBezTo>
                <a:cubicBezTo>
                  <a:pt x="807371" y="2004673"/>
                  <a:pt x="800153" y="2004493"/>
                  <a:pt x="796728" y="2004582"/>
                </a:cubicBezTo>
                <a:lnTo>
                  <a:pt x="792398" y="2034892"/>
                </a:lnTo>
                <a:cubicBezTo>
                  <a:pt x="772735" y="2038227"/>
                  <a:pt x="752530" y="2044540"/>
                  <a:pt x="731786" y="2053830"/>
                </a:cubicBezTo>
                <a:cubicBezTo>
                  <a:pt x="711041" y="2063121"/>
                  <a:pt x="690834" y="2068354"/>
                  <a:pt x="671173" y="2069528"/>
                </a:cubicBezTo>
                <a:lnTo>
                  <a:pt x="640862" y="2099833"/>
                </a:lnTo>
                <a:lnTo>
                  <a:pt x="523967" y="2104163"/>
                </a:lnTo>
                <a:lnTo>
                  <a:pt x="476339" y="2082515"/>
                </a:lnTo>
                <a:lnTo>
                  <a:pt x="476340" y="2039221"/>
                </a:lnTo>
                <a:lnTo>
                  <a:pt x="446035" y="2034889"/>
                </a:lnTo>
                <a:cubicBezTo>
                  <a:pt x="438547" y="2003861"/>
                  <a:pt x="415638" y="1993397"/>
                  <a:pt x="377300" y="2003500"/>
                </a:cubicBezTo>
                <a:cubicBezTo>
                  <a:pt x="338968" y="2013602"/>
                  <a:pt x="317138" y="2009634"/>
                  <a:pt x="311816" y="1991597"/>
                </a:cubicBezTo>
                <a:cubicBezTo>
                  <a:pt x="296486" y="2001605"/>
                  <a:pt x="276279" y="1998900"/>
                  <a:pt x="251204" y="1983476"/>
                </a:cubicBezTo>
                <a:cubicBezTo>
                  <a:pt x="226127" y="1968052"/>
                  <a:pt x="197265" y="1957771"/>
                  <a:pt x="164613" y="1952627"/>
                </a:cubicBezTo>
                <a:cubicBezTo>
                  <a:pt x="161725" y="1941262"/>
                  <a:pt x="150182" y="1934767"/>
                  <a:pt x="129976" y="1933145"/>
                </a:cubicBezTo>
                <a:cubicBezTo>
                  <a:pt x="109771" y="1931521"/>
                  <a:pt x="98229" y="1925027"/>
                  <a:pt x="95340" y="1913662"/>
                </a:cubicBezTo>
                <a:lnTo>
                  <a:pt x="56376" y="1905002"/>
                </a:lnTo>
                <a:lnTo>
                  <a:pt x="21739" y="1870367"/>
                </a:lnTo>
                <a:cubicBezTo>
                  <a:pt x="18939" y="1862429"/>
                  <a:pt x="14793" y="1850163"/>
                  <a:pt x="9291" y="1833563"/>
                </a:cubicBezTo>
                <a:cubicBezTo>
                  <a:pt x="3789" y="1816971"/>
                  <a:pt x="722" y="1804703"/>
                  <a:pt x="90" y="1796765"/>
                </a:cubicBezTo>
                <a:cubicBezTo>
                  <a:pt x="-272" y="1789999"/>
                  <a:pt x="451" y="1784048"/>
                  <a:pt x="2254" y="1778906"/>
                </a:cubicBezTo>
                <a:cubicBezTo>
                  <a:pt x="4058" y="1773764"/>
                  <a:pt x="9111" y="1771056"/>
                  <a:pt x="17408" y="1770785"/>
                </a:cubicBezTo>
                <a:cubicBezTo>
                  <a:pt x="25164" y="1771330"/>
                  <a:pt x="35627" y="1771329"/>
                  <a:pt x="48798" y="1770787"/>
                </a:cubicBezTo>
                <a:cubicBezTo>
                  <a:pt x="61967" y="1770247"/>
                  <a:pt x="70265" y="1765915"/>
                  <a:pt x="73694" y="1757800"/>
                </a:cubicBezTo>
                <a:cubicBezTo>
                  <a:pt x="82352" y="1757619"/>
                  <a:pt x="88849" y="1754730"/>
                  <a:pt x="93175" y="1749140"/>
                </a:cubicBezTo>
                <a:cubicBezTo>
                  <a:pt x="97506" y="1743547"/>
                  <a:pt x="99672" y="1736332"/>
                  <a:pt x="99669" y="1727490"/>
                </a:cubicBezTo>
                <a:cubicBezTo>
                  <a:pt x="100211" y="1707290"/>
                  <a:pt x="107787" y="1682752"/>
                  <a:pt x="122399" y="1653891"/>
                </a:cubicBezTo>
                <a:cubicBezTo>
                  <a:pt x="137010" y="1625025"/>
                  <a:pt x="155414" y="1609150"/>
                  <a:pt x="177603" y="1606264"/>
                </a:cubicBezTo>
                <a:cubicBezTo>
                  <a:pt x="180405" y="1591994"/>
                  <a:pt x="200772" y="1581089"/>
                  <a:pt x="238698" y="1573551"/>
                </a:cubicBezTo>
                <a:cubicBezTo>
                  <a:pt x="276622" y="1566016"/>
                  <a:pt x="315264" y="1560883"/>
                  <a:pt x="354632" y="1558157"/>
                </a:cubicBezTo>
                <a:cubicBezTo>
                  <a:pt x="393998" y="1555431"/>
                  <a:pt x="417250" y="1554149"/>
                  <a:pt x="424385" y="1554308"/>
                </a:cubicBezTo>
                <a:lnTo>
                  <a:pt x="476340" y="1554308"/>
                </a:lnTo>
                <a:lnTo>
                  <a:pt x="497989" y="1519674"/>
                </a:lnTo>
                <a:lnTo>
                  <a:pt x="536953" y="1506686"/>
                </a:lnTo>
                <a:lnTo>
                  <a:pt x="545613" y="1489364"/>
                </a:lnTo>
                <a:lnTo>
                  <a:pt x="610560" y="1489363"/>
                </a:lnTo>
                <a:lnTo>
                  <a:pt x="623545" y="1480707"/>
                </a:lnTo>
                <a:cubicBezTo>
                  <a:pt x="654213" y="1475746"/>
                  <a:pt x="697870" y="1466183"/>
                  <a:pt x="754514" y="1452025"/>
                </a:cubicBezTo>
                <a:cubicBezTo>
                  <a:pt x="811158" y="1437863"/>
                  <a:pt x="852652" y="1422890"/>
                  <a:pt x="878990" y="1407104"/>
                </a:cubicBezTo>
                <a:cubicBezTo>
                  <a:pt x="887649" y="1406384"/>
                  <a:pt x="898472" y="1403496"/>
                  <a:pt x="911464" y="1398446"/>
                </a:cubicBezTo>
                <a:cubicBezTo>
                  <a:pt x="924451" y="1393392"/>
                  <a:pt x="939603" y="1390510"/>
                  <a:pt x="956921" y="1389786"/>
                </a:cubicBezTo>
                <a:lnTo>
                  <a:pt x="969909" y="1372467"/>
                </a:lnTo>
                <a:cubicBezTo>
                  <a:pt x="986506" y="1371746"/>
                  <a:pt x="1000937" y="1377519"/>
                  <a:pt x="1013204" y="1389786"/>
                </a:cubicBezTo>
                <a:cubicBezTo>
                  <a:pt x="1028012" y="1374739"/>
                  <a:pt x="1060460" y="1363942"/>
                  <a:pt x="1110537" y="1357395"/>
                </a:cubicBezTo>
                <a:cubicBezTo>
                  <a:pt x="1160622" y="1350847"/>
                  <a:pt x="1208785" y="1343577"/>
                  <a:pt x="1255020" y="1335585"/>
                </a:cubicBezTo>
                <a:cubicBezTo>
                  <a:pt x="1301255" y="1327595"/>
                  <a:pt x="1326002" y="1313911"/>
                  <a:pt x="1329264" y="1294534"/>
                </a:cubicBezTo>
                <a:cubicBezTo>
                  <a:pt x="1328813" y="1285426"/>
                  <a:pt x="1328631" y="1275504"/>
                  <a:pt x="1328722" y="1264769"/>
                </a:cubicBezTo>
                <a:cubicBezTo>
                  <a:pt x="1328814" y="1254034"/>
                  <a:pt x="1331879" y="1245199"/>
                  <a:pt x="1337923" y="1238252"/>
                </a:cubicBezTo>
                <a:cubicBezTo>
                  <a:pt x="1346939" y="1242674"/>
                  <a:pt x="1354878" y="1243576"/>
                  <a:pt x="1361736" y="1240956"/>
                </a:cubicBezTo>
                <a:cubicBezTo>
                  <a:pt x="1368591" y="1238342"/>
                  <a:pt x="1372197" y="1231665"/>
                  <a:pt x="1372560" y="1220933"/>
                </a:cubicBezTo>
                <a:lnTo>
                  <a:pt x="1389877" y="1181966"/>
                </a:lnTo>
                <a:cubicBezTo>
                  <a:pt x="1391948" y="1158427"/>
                  <a:pt x="1402957" y="1130824"/>
                  <a:pt x="1422889" y="1099164"/>
                </a:cubicBezTo>
                <a:cubicBezTo>
                  <a:pt x="1442822" y="1067503"/>
                  <a:pt x="1459238" y="1043152"/>
                  <a:pt x="1472139" y="1026103"/>
                </a:cubicBezTo>
                <a:cubicBezTo>
                  <a:pt x="1473582" y="1009509"/>
                  <a:pt x="1479354" y="995073"/>
                  <a:pt x="1489457" y="982806"/>
                </a:cubicBezTo>
                <a:cubicBezTo>
                  <a:pt x="1499560" y="970542"/>
                  <a:pt x="1505330" y="956109"/>
                  <a:pt x="1506775" y="939511"/>
                </a:cubicBezTo>
                <a:cubicBezTo>
                  <a:pt x="1519042" y="925802"/>
                  <a:pt x="1524814" y="909926"/>
                  <a:pt x="1524094" y="891889"/>
                </a:cubicBezTo>
                <a:cubicBezTo>
                  <a:pt x="1539247" y="875651"/>
                  <a:pt x="1552236" y="855086"/>
                  <a:pt x="1563059" y="830190"/>
                </a:cubicBezTo>
                <a:cubicBezTo>
                  <a:pt x="1573882" y="805298"/>
                  <a:pt x="1582541" y="782566"/>
                  <a:pt x="1589037" y="762003"/>
                </a:cubicBezTo>
                <a:cubicBezTo>
                  <a:pt x="1593547" y="762182"/>
                  <a:pt x="1597517" y="761821"/>
                  <a:pt x="1600943" y="760918"/>
                </a:cubicBezTo>
                <a:cubicBezTo>
                  <a:pt x="1604368" y="760015"/>
                  <a:pt x="1606174" y="757491"/>
                  <a:pt x="1606354" y="753342"/>
                </a:cubicBezTo>
                <a:cubicBezTo>
                  <a:pt x="1605812" y="746579"/>
                  <a:pt x="1605813" y="740622"/>
                  <a:pt x="1606354" y="735483"/>
                </a:cubicBezTo>
                <a:cubicBezTo>
                  <a:pt x="1606895" y="730342"/>
                  <a:pt x="1611227" y="727635"/>
                  <a:pt x="1619343" y="727366"/>
                </a:cubicBezTo>
                <a:cubicBezTo>
                  <a:pt x="1618622" y="710769"/>
                  <a:pt x="1620067" y="700665"/>
                  <a:pt x="1623673" y="697057"/>
                </a:cubicBezTo>
                <a:cubicBezTo>
                  <a:pt x="1627282" y="693450"/>
                  <a:pt x="1637384" y="692005"/>
                  <a:pt x="1653979" y="692729"/>
                </a:cubicBezTo>
                <a:cubicBezTo>
                  <a:pt x="1654252" y="674960"/>
                  <a:pt x="1659122" y="657460"/>
                  <a:pt x="1668590" y="640232"/>
                </a:cubicBezTo>
                <a:cubicBezTo>
                  <a:pt x="1678062" y="623002"/>
                  <a:pt x="1690511" y="608754"/>
                  <a:pt x="1705934" y="597479"/>
                </a:cubicBezTo>
                <a:lnTo>
                  <a:pt x="1705934" y="575830"/>
                </a:lnTo>
                <a:lnTo>
                  <a:pt x="1753558" y="510887"/>
                </a:lnTo>
                <a:cubicBezTo>
                  <a:pt x="1754280" y="503040"/>
                  <a:pt x="1757168" y="497086"/>
                  <a:pt x="1762218" y="493028"/>
                </a:cubicBezTo>
                <a:cubicBezTo>
                  <a:pt x="1767271" y="488967"/>
                  <a:pt x="1770156" y="481931"/>
                  <a:pt x="1770880" y="471919"/>
                </a:cubicBezTo>
                <a:lnTo>
                  <a:pt x="1805514" y="437283"/>
                </a:lnTo>
                <a:lnTo>
                  <a:pt x="1822831" y="393989"/>
                </a:lnTo>
                <a:cubicBezTo>
                  <a:pt x="1843757" y="393719"/>
                  <a:pt x="1857108" y="387765"/>
                  <a:pt x="1862879" y="376131"/>
                </a:cubicBezTo>
                <a:cubicBezTo>
                  <a:pt x="1868655" y="364493"/>
                  <a:pt x="1871180" y="348800"/>
                  <a:pt x="1870457" y="329046"/>
                </a:cubicBezTo>
                <a:cubicBezTo>
                  <a:pt x="1885341" y="326879"/>
                  <a:pt x="1894539" y="318222"/>
                  <a:pt x="1898060" y="303069"/>
                </a:cubicBezTo>
                <a:cubicBezTo>
                  <a:pt x="1901576" y="287915"/>
                  <a:pt x="1914020" y="279255"/>
                  <a:pt x="1935403" y="277092"/>
                </a:cubicBezTo>
                <a:cubicBezTo>
                  <a:pt x="1936122" y="266719"/>
                  <a:pt x="1939009" y="258242"/>
                  <a:pt x="1944060" y="251654"/>
                </a:cubicBezTo>
                <a:cubicBezTo>
                  <a:pt x="1949113" y="245069"/>
                  <a:pt x="1951995" y="237674"/>
                  <a:pt x="1952720" y="229464"/>
                </a:cubicBezTo>
                <a:lnTo>
                  <a:pt x="2021992" y="164524"/>
                </a:lnTo>
                <a:cubicBezTo>
                  <a:pt x="2031553" y="166237"/>
                  <a:pt x="2041656" y="169303"/>
                  <a:pt x="2052298" y="173722"/>
                </a:cubicBezTo>
                <a:cubicBezTo>
                  <a:pt x="2062945" y="178142"/>
                  <a:pt x="2068715" y="173632"/>
                  <a:pt x="2069616" y="160194"/>
                </a:cubicBezTo>
                <a:lnTo>
                  <a:pt x="2108583" y="82262"/>
                </a:lnTo>
                <a:cubicBezTo>
                  <a:pt x="2124909" y="82534"/>
                  <a:pt x="2140964" y="78744"/>
                  <a:pt x="2156749" y="70893"/>
                </a:cubicBezTo>
                <a:cubicBezTo>
                  <a:pt x="2172534" y="63049"/>
                  <a:pt x="2181013" y="49520"/>
                  <a:pt x="2182183" y="30308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9773136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rush Image Effects 01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頁尾版面配置區 2"/>
          <p:cNvSpPr>
            <a:spLocks noGrp="1"/>
          </p:cNvSpPr>
          <p:nvPr>
            <p:ph type="ftr" sz="quarter" idx="11"/>
          </p:nvPr>
        </p:nvSpPr>
        <p:spPr>
          <a:xfrm>
            <a:off x="141517" y="6356350"/>
            <a:ext cx="2895600" cy="365125"/>
          </a:xfrm>
          <a:prstGeom prst="rect">
            <a:avLst/>
          </a:prstGeom>
        </p:spPr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/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/>
          <a:lstStyle/>
          <a:p>
            <a:fld id="{93B68095-C8B2-4A76-90AA-E601358CCBC3}" type="slidenum">
              <a:rPr lang="zh-TW" altLang="en-US" smtClean="0"/>
              <a:t>‹#›</a:t>
            </a:fld>
            <a:endParaRPr lang="zh-TW" altLang="en-US"/>
          </a:p>
        </p:txBody>
      </p:sp>
      <p:sp>
        <p:nvSpPr>
          <p:cNvPr id="10" name="圖片版面配置區 9"/>
          <p:cNvSpPr>
            <a:spLocks noGrp="1"/>
          </p:cNvSpPr>
          <p:nvPr>
            <p:ph type="pic" sz="quarter" idx="13"/>
          </p:nvPr>
        </p:nvSpPr>
        <p:spPr>
          <a:xfrm>
            <a:off x="2355261" y="914398"/>
            <a:ext cx="4433478" cy="4550228"/>
          </a:xfrm>
          <a:custGeom>
            <a:avLst/>
            <a:gdLst>
              <a:gd name="connsiteX0" fmla="*/ 1760726 w 4433478"/>
              <a:gd name="connsiteY0" fmla="*/ 4195511 h 4550228"/>
              <a:gd name="connsiteX1" fmla="*/ 1719480 w 4433478"/>
              <a:gd name="connsiteY1" fmla="*/ 4212009 h 4550228"/>
              <a:gd name="connsiteX2" fmla="*/ 1678233 w 4433478"/>
              <a:gd name="connsiteY2" fmla="*/ 4228508 h 4550228"/>
              <a:gd name="connsiteX3" fmla="*/ 1685452 w 4433478"/>
              <a:gd name="connsiteY3" fmla="*/ 4237788 h 4550228"/>
              <a:gd name="connsiteX4" fmla="*/ 1698855 w 4433478"/>
              <a:gd name="connsiteY4" fmla="*/ 4240880 h 4550228"/>
              <a:gd name="connsiteX5" fmla="*/ 1738040 w 4433478"/>
              <a:gd name="connsiteY5" fmla="*/ 4234179 h 4550228"/>
              <a:gd name="connsiteX6" fmla="*/ 1777224 w 4433478"/>
              <a:gd name="connsiteY6" fmla="*/ 4224382 h 4550228"/>
              <a:gd name="connsiteX7" fmla="*/ 1783412 w 4433478"/>
              <a:gd name="connsiteY7" fmla="*/ 4209945 h 4550228"/>
              <a:gd name="connsiteX8" fmla="*/ 1789597 w 4433478"/>
              <a:gd name="connsiteY8" fmla="*/ 4195511 h 4550228"/>
              <a:gd name="connsiteX9" fmla="*/ 2767133 w 4433478"/>
              <a:gd name="connsiteY9" fmla="*/ 4014025 h 4550228"/>
              <a:gd name="connsiteX10" fmla="*/ 2853748 w 4433478"/>
              <a:gd name="connsiteY10" fmla="*/ 4014025 h 4550228"/>
              <a:gd name="connsiteX11" fmla="*/ 2881074 w 4433478"/>
              <a:gd name="connsiteY11" fmla="*/ 4022277 h 4550228"/>
              <a:gd name="connsiteX12" fmla="*/ 2899120 w 4433478"/>
              <a:gd name="connsiteY12" fmla="*/ 4042899 h 4550228"/>
              <a:gd name="connsiteX13" fmla="*/ 2892419 w 4433478"/>
              <a:gd name="connsiteY13" fmla="*/ 4046508 h 4550228"/>
              <a:gd name="connsiteX14" fmla="*/ 2882622 w 4433478"/>
              <a:gd name="connsiteY14" fmla="*/ 4047025 h 4550228"/>
              <a:gd name="connsiteX15" fmla="*/ 2849625 w 4433478"/>
              <a:gd name="connsiteY15" fmla="*/ 4063523 h 4550228"/>
              <a:gd name="connsiteX16" fmla="*/ 2794456 w 4433478"/>
              <a:gd name="connsiteY16" fmla="*/ 4064037 h 4550228"/>
              <a:gd name="connsiteX17" fmla="*/ 2767133 w 4433478"/>
              <a:gd name="connsiteY17" fmla="*/ 4030526 h 4550228"/>
              <a:gd name="connsiteX18" fmla="*/ 3418822 w 4433478"/>
              <a:gd name="connsiteY18" fmla="*/ 3803671 h 4550228"/>
              <a:gd name="connsiteX19" fmla="*/ 3666299 w 4433478"/>
              <a:gd name="connsiteY19" fmla="*/ 3803671 h 4550228"/>
              <a:gd name="connsiteX20" fmla="*/ 3658047 w 4433478"/>
              <a:gd name="connsiteY20" fmla="*/ 3822748 h 4550228"/>
              <a:gd name="connsiteX21" fmla="*/ 3637425 w 4433478"/>
              <a:gd name="connsiteY21" fmla="*/ 3832545 h 4550228"/>
              <a:gd name="connsiteX22" fmla="*/ 3489456 w 4433478"/>
              <a:gd name="connsiteY22" fmla="*/ 3851105 h 4550228"/>
              <a:gd name="connsiteX23" fmla="*/ 3344579 w 4433478"/>
              <a:gd name="connsiteY23" fmla="*/ 3869665 h 4550228"/>
              <a:gd name="connsiteX24" fmla="*/ 3290958 w 4433478"/>
              <a:gd name="connsiteY24" fmla="*/ 3869665 h 4550228"/>
              <a:gd name="connsiteX25" fmla="*/ 3278068 w 4433478"/>
              <a:gd name="connsiteY25" fmla="*/ 3862446 h 4550228"/>
              <a:gd name="connsiteX26" fmla="*/ 3274459 w 4433478"/>
              <a:gd name="connsiteY26" fmla="*/ 3849043 h 4550228"/>
              <a:gd name="connsiteX27" fmla="*/ 3278585 w 4433478"/>
              <a:gd name="connsiteY27" fmla="*/ 3832545 h 4550228"/>
              <a:gd name="connsiteX28" fmla="*/ 3357982 w 4433478"/>
              <a:gd name="connsiteY28" fmla="*/ 3818108 h 4550228"/>
              <a:gd name="connsiteX29" fmla="*/ 3418822 w 4433478"/>
              <a:gd name="connsiteY29" fmla="*/ 3803671 h 4550228"/>
              <a:gd name="connsiteX30" fmla="*/ 3352828 w 4433478"/>
              <a:gd name="connsiteY30" fmla="*/ 3597440 h 4550228"/>
              <a:gd name="connsiteX31" fmla="*/ 3368293 w 4433478"/>
              <a:gd name="connsiteY31" fmla="*/ 3607237 h 4550228"/>
              <a:gd name="connsiteX32" fmla="*/ 3389948 w 4433478"/>
              <a:gd name="connsiteY32" fmla="*/ 3601566 h 4550228"/>
              <a:gd name="connsiteX33" fmla="*/ 2994670 w 4433478"/>
              <a:gd name="connsiteY33" fmla="*/ 3579122 h 4550228"/>
              <a:gd name="connsiteX34" fmla="*/ 2994021 w 4433478"/>
              <a:gd name="connsiteY34" fmla="*/ 3579418 h 4550228"/>
              <a:gd name="connsiteX35" fmla="*/ 2961540 w 4433478"/>
              <a:gd name="connsiteY35" fmla="*/ 3586637 h 4550228"/>
              <a:gd name="connsiteX36" fmla="*/ 2938854 w 4433478"/>
              <a:gd name="connsiteY36" fmla="*/ 3586120 h 4550228"/>
              <a:gd name="connsiteX37" fmla="*/ 2930636 w 4433478"/>
              <a:gd name="connsiteY37" fmla="*/ 3602970 h 4550228"/>
              <a:gd name="connsiteX38" fmla="*/ 2947068 w 4433478"/>
              <a:gd name="connsiteY38" fmla="*/ 3601566 h 4550228"/>
              <a:gd name="connsiteX39" fmla="*/ 2998111 w 4433478"/>
              <a:gd name="connsiteY39" fmla="*/ 3585068 h 4550228"/>
              <a:gd name="connsiteX40" fmla="*/ 3596179 w 4433478"/>
              <a:gd name="connsiteY40" fmla="*/ 3543821 h 4550228"/>
              <a:gd name="connsiteX41" fmla="*/ 3641552 w 4433478"/>
              <a:gd name="connsiteY41" fmla="*/ 3543821 h 4550228"/>
              <a:gd name="connsiteX42" fmla="*/ 3662173 w 4433478"/>
              <a:gd name="connsiteY42" fmla="*/ 3546397 h 4550228"/>
              <a:gd name="connsiteX43" fmla="*/ 3682798 w 4433478"/>
              <a:gd name="connsiteY43" fmla="*/ 3552071 h 4550228"/>
              <a:gd name="connsiteX44" fmla="*/ 3674548 w 4433478"/>
              <a:gd name="connsiteY44" fmla="*/ 3572692 h 4550228"/>
              <a:gd name="connsiteX45" fmla="*/ 3625053 w 4433478"/>
              <a:gd name="connsiteY45" fmla="*/ 3576818 h 4550228"/>
              <a:gd name="connsiteX46" fmla="*/ 3596179 w 4433478"/>
              <a:gd name="connsiteY46" fmla="*/ 3543821 h 4550228"/>
              <a:gd name="connsiteX47" fmla="*/ 2170189 w 4433478"/>
              <a:gd name="connsiteY47" fmla="*/ 3396281 h 4550228"/>
              <a:gd name="connsiteX48" fmla="*/ 2150722 w 4433478"/>
              <a:gd name="connsiteY48" fmla="*/ 3399393 h 4550228"/>
              <a:gd name="connsiteX49" fmla="*/ 2157239 w 4433478"/>
              <a:gd name="connsiteY49" fmla="*/ 3411341 h 4550228"/>
              <a:gd name="connsiteX50" fmla="*/ 2157342 w 4433478"/>
              <a:gd name="connsiteY50" fmla="*/ 3411384 h 4550228"/>
              <a:gd name="connsiteX51" fmla="*/ 2172152 w 4433478"/>
              <a:gd name="connsiteY51" fmla="*/ 3401189 h 4550228"/>
              <a:gd name="connsiteX52" fmla="*/ 2204264 w 4433478"/>
              <a:gd name="connsiteY52" fmla="*/ 3390835 h 4550228"/>
              <a:gd name="connsiteX53" fmla="*/ 2192363 w 4433478"/>
              <a:gd name="connsiteY53" fmla="*/ 3392737 h 4550228"/>
              <a:gd name="connsiteX54" fmla="*/ 2183959 w 4433478"/>
              <a:gd name="connsiteY54" fmla="*/ 3398340 h 4550228"/>
              <a:gd name="connsiteX55" fmla="*/ 2197419 w 4433478"/>
              <a:gd name="connsiteY55" fmla="*/ 3395332 h 4550228"/>
              <a:gd name="connsiteX56" fmla="*/ 2207067 w 4433478"/>
              <a:gd name="connsiteY56" fmla="*/ 3392150 h 4550228"/>
              <a:gd name="connsiteX57" fmla="*/ 2206800 w 4433478"/>
              <a:gd name="connsiteY57" fmla="*/ 3391233 h 4550228"/>
              <a:gd name="connsiteX58" fmla="*/ 2759433 w 4433478"/>
              <a:gd name="connsiteY58" fmla="*/ 3273166 h 4550228"/>
              <a:gd name="connsiteX59" fmla="*/ 2751700 w 4433478"/>
              <a:gd name="connsiteY59" fmla="*/ 3276258 h 4550228"/>
              <a:gd name="connsiteX60" fmla="*/ 2747060 w 4433478"/>
              <a:gd name="connsiteY60" fmla="*/ 3285541 h 4550228"/>
              <a:gd name="connsiteX61" fmla="*/ 2705943 w 4433478"/>
              <a:gd name="connsiteY61" fmla="*/ 3293467 h 4550228"/>
              <a:gd name="connsiteX62" fmla="*/ 2683039 w 4433478"/>
              <a:gd name="connsiteY62" fmla="*/ 3297661 h 4550228"/>
              <a:gd name="connsiteX63" fmla="*/ 2684640 w 4433478"/>
              <a:gd name="connsiteY63" fmla="*/ 3312069 h 4550228"/>
              <a:gd name="connsiteX64" fmla="*/ 2619198 w 4433478"/>
              <a:gd name="connsiteY64" fmla="*/ 3336178 h 4550228"/>
              <a:gd name="connsiteX65" fmla="*/ 2689158 w 4433478"/>
              <a:gd name="connsiteY65" fmla="*/ 3330494 h 4550228"/>
              <a:gd name="connsiteX66" fmla="*/ 2701688 w 4433478"/>
              <a:gd name="connsiteY66" fmla="*/ 3322661 h 4550228"/>
              <a:gd name="connsiteX67" fmla="*/ 2762011 w 4433478"/>
              <a:gd name="connsiteY67" fmla="*/ 3318538 h 4550228"/>
              <a:gd name="connsiteX68" fmla="*/ 2768792 w 4433478"/>
              <a:gd name="connsiteY68" fmla="*/ 3317328 h 4550228"/>
              <a:gd name="connsiteX69" fmla="*/ 2767133 w 4433478"/>
              <a:gd name="connsiteY69" fmla="*/ 3312069 h 4550228"/>
              <a:gd name="connsiteX70" fmla="*/ 2767133 w 4433478"/>
              <a:gd name="connsiteY70" fmla="*/ 3295568 h 4550228"/>
              <a:gd name="connsiteX71" fmla="*/ 2809309 w 4433478"/>
              <a:gd name="connsiteY71" fmla="*/ 3295568 h 4550228"/>
              <a:gd name="connsiteX72" fmla="*/ 2806415 w 4433478"/>
              <a:gd name="connsiteY72" fmla="*/ 3290568 h 4550228"/>
              <a:gd name="connsiteX73" fmla="*/ 2790882 w 4433478"/>
              <a:gd name="connsiteY73" fmla="*/ 3281415 h 4550228"/>
              <a:gd name="connsiteX74" fmla="*/ 2759433 w 4433478"/>
              <a:gd name="connsiteY74" fmla="*/ 3273166 h 4550228"/>
              <a:gd name="connsiteX75" fmla="*/ 2957414 w 4433478"/>
              <a:gd name="connsiteY75" fmla="*/ 3260793 h 4550228"/>
              <a:gd name="connsiteX76" fmla="*/ 2979070 w 4433478"/>
              <a:gd name="connsiteY76" fmla="*/ 3270587 h 4550228"/>
              <a:gd name="connsiteX77" fmla="*/ 3006910 w 4433478"/>
              <a:gd name="connsiteY77" fmla="*/ 3264917 h 4550228"/>
              <a:gd name="connsiteX78" fmla="*/ 3352828 w 4433478"/>
              <a:gd name="connsiteY78" fmla="*/ 2878983 h 4550228"/>
              <a:gd name="connsiteX79" fmla="*/ 3368293 w 4433478"/>
              <a:gd name="connsiteY79" fmla="*/ 2888780 h 4550228"/>
              <a:gd name="connsiteX80" fmla="*/ 3389948 w 4433478"/>
              <a:gd name="connsiteY80" fmla="*/ 2883109 h 4550228"/>
              <a:gd name="connsiteX81" fmla="*/ 2944490 w 4433478"/>
              <a:gd name="connsiteY81" fmla="*/ 2837737 h 4550228"/>
              <a:gd name="connsiteX82" fmla="*/ 2936757 w 4433478"/>
              <a:gd name="connsiteY82" fmla="*/ 2840829 h 4550228"/>
              <a:gd name="connsiteX83" fmla="*/ 2932117 w 4433478"/>
              <a:gd name="connsiteY83" fmla="*/ 2850112 h 4550228"/>
              <a:gd name="connsiteX84" fmla="*/ 2841376 w 4433478"/>
              <a:gd name="connsiteY84" fmla="*/ 2867125 h 4550228"/>
              <a:gd name="connsiteX85" fmla="*/ 2750634 w 4433478"/>
              <a:gd name="connsiteY85" fmla="*/ 2874860 h 4550228"/>
              <a:gd name="connsiteX86" fmla="*/ 2754757 w 4433478"/>
              <a:gd name="connsiteY86" fmla="*/ 2907857 h 4550228"/>
              <a:gd name="connsiteX87" fmla="*/ 2853748 w 4433478"/>
              <a:gd name="connsiteY87" fmla="*/ 2907857 h 4550228"/>
              <a:gd name="connsiteX88" fmla="*/ 2886745 w 4433478"/>
              <a:gd name="connsiteY88" fmla="*/ 2887232 h 4550228"/>
              <a:gd name="connsiteX89" fmla="*/ 2947068 w 4433478"/>
              <a:gd name="connsiteY89" fmla="*/ 2883109 h 4550228"/>
              <a:gd name="connsiteX90" fmla="*/ 2998111 w 4433478"/>
              <a:gd name="connsiteY90" fmla="*/ 2866611 h 4550228"/>
              <a:gd name="connsiteX91" fmla="*/ 2975939 w 4433478"/>
              <a:gd name="connsiteY91" fmla="*/ 2845986 h 4550228"/>
              <a:gd name="connsiteX92" fmla="*/ 2944490 w 4433478"/>
              <a:gd name="connsiteY92" fmla="*/ 2837737 h 4550228"/>
              <a:gd name="connsiteX93" fmla="*/ 3596179 w 4433478"/>
              <a:gd name="connsiteY93" fmla="*/ 2825364 h 4550228"/>
              <a:gd name="connsiteX94" fmla="*/ 3641552 w 4433478"/>
              <a:gd name="connsiteY94" fmla="*/ 2825364 h 4550228"/>
              <a:gd name="connsiteX95" fmla="*/ 3662173 w 4433478"/>
              <a:gd name="connsiteY95" fmla="*/ 2827940 h 4550228"/>
              <a:gd name="connsiteX96" fmla="*/ 3682798 w 4433478"/>
              <a:gd name="connsiteY96" fmla="*/ 2833614 h 4550228"/>
              <a:gd name="connsiteX97" fmla="*/ 3674548 w 4433478"/>
              <a:gd name="connsiteY97" fmla="*/ 2854235 h 4550228"/>
              <a:gd name="connsiteX98" fmla="*/ 3625053 w 4433478"/>
              <a:gd name="connsiteY98" fmla="*/ 2858361 h 4550228"/>
              <a:gd name="connsiteX99" fmla="*/ 3596179 w 4433478"/>
              <a:gd name="connsiteY99" fmla="*/ 2825364 h 4550228"/>
              <a:gd name="connsiteX100" fmla="*/ 3142471 w 4433478"/>
              <a:gd name="connsiteY100" fmla="*/ 2825364 h 4550228"/>
              <a:gd name="connsiteX101" fmla="*/ 3164127 w 4433478"/>
              <a:gd name="connsiteY101" fmla="*/ 2835158 h 4550228"/>
              <a:gd name="connsiteX102" fmla="*/ 3191967 w 4433478"/>
              <a:gd name="connsiteY102" fmla="*/ 2829488 h 4550228"/>
              <a:gd name="connsiteX103" fmla="*/ 816187 w 4433478"/>
              <a:gd name="connsiteY103" fmla="*/ 2759371 h 4550228"/>
              <a:gd name="connsiteX104" fmla="*/ 799689 w 4433478"/>
              <a:gd name="connsiteY104" fmla="*/ 2792368 h 4550228"/>
              <a:gd name="connsiteX105" fmla="*/ 791956 w 4433478"/>
              <a:gd name="connsiteY105" fmla="*/ 2792882 h 4550228"/>
              <a:gd name="connsiteX106" fmla="*/ 787316 w 4433478"/>
              <a:gd name="connsiteY106" fmla="*/ 2796491 h 4550228"/>
              <a:gd name="connsiteX107" fmla="*/ 791956 w 4433478"/>
              <a:gd name="connsiteY107" fmla="*/ 2800100 h 4550228"/>
              <a:gd name="connsiteX108" fmla="*/ 799689 w 4433478"/>
              <a:gd name="connsiteY108" fmla="*/ 2800617 h 4550228"/>
              <a:gd name="connsiteX109" fmla="*/ 816187 w 4433478"/>
              <a:gd name="connsiteY109" fmla="*/ 2779992 h 4550228"/>
              <a:gd name="connsiteX110" fmla="*/ 825984 w 4433478"/>
              <a:gd name="connsiteY110" fmla="*/ 2773291 h 4550228"/>
              <a:gd name="connsiteX111" fmla="*/ 832686 w 4433478"/>
              <a:gd name="connsiteY111" fmla="*/ 2763494 h 4550228"/>
              <a:gd name="connsiteX112" fmla="*/ 825984 w 4433478"/>
              <a:gd name="connsiteY112" fmla="*/ 2759885 h 4550228"/>
              <a:gd name="connsiteX113" fmla="*/ 816187 w 4433478"/>
              <a:gd name="connsiteY113" fmla="*/ 2759371 h 4550228"/>
              <a:gd name="connsiteX114" fmla="*/ 3043481 w 4433478"/>
              <a:gd name="connsiteY114" fmla="*/ 2709875 h 4550228"/>
              <a:gd name="connsiteX115" fmla="*/ 3059979 w 4433478"/>
              <a:gd name="connsiteY115" fmla="*/ 2726374 h 4550228"/>
              <a:gd name="connsiteX116" fmla="*/ 3071323 w 4433478"/>
              <a:gd name="connsiteY116" fmla="*/ 2723278 h 4550228"/>
              <a:gd name="connsiteX117" fmla="*/ 3076477 w 4433478"/>
              <a:gd name="connsiteY117" fmla="*/ 2713998 h 4550228"/>
              <a:gd name="connsiteX118" fmla="*/ 2944490 w 4433478"/>
              <a:gd name="connsiteY118" fmla="*/ 2709875 h 4550228"/>
              <a:gd name="connsiteX119" fmla="*/ 2959957 w 4433478"/>
              <a:gd name="connsiteY119" fmla="*/ 2721217 h 4550228"/>
              <a:gd name="connsiteX120" fmla="*/ 2981613 w 4433478"/>
              <a:gd name="connsiteY120" fmla="*/ 2713998 h 4550228"/>
              <a:gd name="connsiteX121" fmla="*/ 865683 w 4433478"/>
              <a:gd name="connsiteY121" fmla="*/ 2709875 h 4550228"/>
              <a:gd name="connsiteX122" fmla="*/ 868775 w 4433478"/>
              <a:gd name="connsiteY122" fmla="*/ 2721734 h 4550228"/>
              <a:gd name="connsiteX123" fmla="*/ 878058 w 4433478"/>
              <a:gd name="connsiteY123" fmla="*/ 2730497 h 4550228"/>
              <a:gd name="connsiteX124" fmla="*/ 882181 w 4433478"/>
              <a:gd name="connsiteY124" fmla="*/ 2722248 h 4550228"/>
              <a:gd name="connsiteX125" fmla="*/ 869808 w 4433478"/>
              <a:gd name="connsiteY125" fmla="*/ 2709875 h 4550228"/>
              <a:gd name="connsiteX126" fmla="*/ 2672265 w 4433478"/>
              <a:gd name="connsiteY126" fmla="*/ 2566286 h 4550228"/>
              <a:gd name="connsiteX127" fmla="*/ 2657314 w 4433478"/>
              <a:gd name="connsiteY127" fmla="*/ 2602378 h 4550228"/>
              <a:gd name="connsiteX128" fmla="*/ 2643734 w 4433478"/>
              <a:gd name="connsiteY128" fmla="*/ 2615727 h 4550228"/>
              <a:gd name="connsiteX129" fmla="*/ 2682944 w 4433478"/>
              <a:gd name="connsiteY129" fmla="*/ 2612542 h 4550228"/>
              <a:gd name="connsiteX130" fmla="*/ 2705262 w 4433478"/>
              <a:gd name="connsiteY130" fmla="*/ 2582784 h 4550228"/>
              <a:gd name="connsiteX131" fmla="*/ 2684640 w 4433478"/>
              <a:gd name="connsiteY131" fmla="*/ 2566286 h 4550228"/>
              <a:gd name="connsiteX132" fmla="*/ 2998111 w 4433478"/>
              <a:gd name="connsiteY132" fmla="*/ 2537415 h 4550228"/>
              <a:gd name="connsiteX133" fmla="*/ 2976456 w 4433478"/>
              <a:gd name="connsiteY133" fmla="*/ 2556492 h 4550228"/>
              <a:gd name="connsiteX134" fmla="*/ 2948616 w 4433478"/>
              <a:gd name="connsiteY134" fmla="*/ 2566286 h 4550228"/>
              <a:gd name="connsiteX135" fmla="*/ 2938819 w 4433478"/>
              <a:gd name="connsiteY135" fmla="*/ 2567317 h 4550228"/>
              <a:gd name="connsiteX136" fmla="*/ 2932117 w 4433478"/>
              <a:gd name="connsiteY136" fmla="*/ 2574535 h 4550228"/>
              <a:gd name="connsiteX137" fmla="*/ 2936757 w 4433478"/>
              <a:gd name="connsiteY137" fmla="*/ 2582784 h 4550228"/>
              <a:gd name="connsiteX138" fmla="*/ 2936879 w 4433478"/>
              <a:gd name="connsiteY138" fmla="*/ 2582914 h 4550228"/>
              <a:gd name="connsiteX139" fmla="*/ 2944490 w 4433478"/>
              <a:gd name="connsiteY139" fmla="*/ 2582011 h 4550228"/>
              <a:gd name="connsiteX140" fmla="*/ 2992439 w 4433478"/>
              <a:gd name="connsiteY140" fmla="*/ 2565046 h 4550228"/>
              <a:gd name="connsiteX141" fmla="*/ 3001828 w 4433478"/>
              <a:gd name="connsiteY141" fmla="*/ 2563184 h 4550228"/>
              <a:gd name="connsiteX142" fmla="*/ 3014610 w 4433478"/>
              <a:gd name="connsiteY142" fmla="*/ 2549787 h 4550228"/>
              <a:gd name="connsiteX143" fmla="*/ 2932117 w 4433478"/>
              <a:gd name="connsiteY143" fmla="*/ 2487919 h 4550228"/>
              <a:gd name="connsiteX144" fmla="*/ 2933148 w 4433478"/>
              <a:gd name="connsiteY144" fmla="*/ 2497713 h 4550228"/>
              <a:gd name="connsiteX145" fmla="*/ 2940367 w 4433478"/>
              <a:gd name="connsiteY145" fmla="*/ 2504418 h 4550228"/>
              <a:gd name="connsiteX146" fmla="*/ 2943976 w 4433478"/>
              <a:gd name="connsiteY146" fmla="*/ 2499778 h 4550228"/>
              <a:gd name="connsiteX147" fmla="*/ 2944490 w 4433478"/>
              <a:gd name="connsiteY147" fmla="*/ 2492043 h 4550228"/>
              <a:gd name="connsiteX148" fmla="*/ 2998111 w 4433478"/>
              <a:gd name="connsiteY148" fmla="*/ 2405427 h 4550228"/>
              <a:gd name="connsiteX149" fmla="*/ 2998111 w 4433478"/>
              <a:gd name="connsiteY149" fmla="*/ 2421926 h 4550228"/>
              <a:gd name="connsiteX150" fmla="*/ 2973877 w 4433478"/>
              <a:gd name="connsiteY150" fmla="*/ 2420895 h 4550228"/>
              <a:gd name="connsiteX151" fmla="*/ 2965114 w 4433478"/>
              <a:gd name="connsiteY151" fmla="*/ 2438421 h 4550228"/>
              <a:gd name="connsiteX152" fmla="*/ 2968207 w 4433478"/>
              <a:gd name="connsiteY152" fmla="*/ 2456467 h 4550228"/>
              <a:gd name="connsiteX153" fmla="*/ 2977487 w 4433478"/>
              <a:gd name="connsiteY153" fmla="*/ 2471421 h 4550228"/>
              <a:gd name="connsiteX154" fmla="*/ 2981096 w 4433478"/>
              <a:gd name="connsiteY154" fmla="*/ 2464717 h 4550228"/>
              <a:gd name="connsiteX155" fmla="*/ 2981613 w 4433478"/>
              <a:gd name="connsiteY155" fmla="*/ 2454923 h 4550228"/>
              <a:gd name="connsiteX156" fmla="*/ 3006360 w 4433478"/>
              <a:gd name="connsiteY156" fmla="*/ 2421926 h 4550228"/>
              <a:gd name="connsiteX157" fmla="*/ 3003782 w 4433478"/>
              <a:gd name="connsiteY157" fmla="*/ 2412129 h 4550228"/>
              <a:gd name="connsiteX158" fmla="*/ 2998111 w 4433478"/>
              <a:gd name="connsiteY158" fmla="*/ 2405427 h 4550228"/>
              <a:gd name="connsiteX159" fmla="*/ 2932117 w 4433478"/>
              <a:gd name="connsiteY159" fmla="*/ 2376553 h 4550228"/>
              <a:gd name="connsiteX160" fmla="*/ 2899120 w 4433478"/>
              <a:gd name="connsiteY160" fmla="*/ 2405427 h 4550228"/>
              <a:gd name="connsiteX161" fmla="*/ 2869216 w 4433478"/>
              <a:gd name="connsiteY161" fmla="*/ 2461107 h 4550228"/>
              <a:gd name="connsiteX162" fmla="*/ 2820751 w 4433478"/>
              <a:gd name="connsiteY162" fmla="*/ 2504418 h 4550228"/>
              <a:gd name="connsiteX163" fmla="*/ 2793942 w 4433478"/>
              <a:gd name="connsiteY163" fmla="*/ 2542055 h 4550228"/>
              <a:gd name="connsiteX164" fmla="*/ 2767133 w 4433478"/>
              <a:gd name="connsiteY164" fmla="*/ 2582784 h 4550228"/>
              <a:gd name="connsiteX165" fmla="*/ 2721760 w 4433478"/>
              <a:gd name="connsiteY165" fmla="*/ 2607532 h 4550228"/>
              <a:gd name="connsiteX166" fmla="*/ 2721852 w 4433478"/>
              <a:gd name="connsiteY166" fmla="*/ 2608449 h 4550228"/>
              <a:gd name="connsiteX167" fmla="*/ 2786233 w 4433478"/>
              <a:gd name="connsiteY167" fmla="*/ 2600803 h 4550228"/>
              <a:gd name="connsiteX168" fmla="*/ 2820751 w 4433478"/>
              <a:gd name="connsiteY168" fmla="*/ 2566286 h 4550228"/>
              <a:gd name="connsiteX169" fmla="*/ 2882622 w 4433478"/>
              <a:gd name="connsiteY169" fmla="*/ 2541538 h 4550228"/>
              <a:gd name="connsiteX170" fmla="*/ 2866123 w 4433478"/>
              <a:gd name="connsiteY170" fmla="*/ 2533289 h 4550228"/>
              <a:gd name="connsiteX171" fmla="*/ 2869733 w 4433478"/>
              <a:gd name="connsiteY171" fmla="*/ 2517821 h 4550228"/>
              <a:gd name="connsiteX172" fmla="*/ 2882622 w 4433478"/>
              <a:gd name="connsiteY172" fmla="*/ 2508541 h 4550228"/>
              <a:gd name="connsiteX173" fmla="*/ 2895511 w 4433478"/>
              <a:gd name="connsiteY173" fmla="*/ 2491529 h 4550228"/>
              <a:gd name="connsiteX174" fmla="*/ 2899120 w 4433478"/>
              <a:gd name="connsiteY174" fmla="*/ 2471421 h 4550228"/>
              <a:gd name="connsiteX175" fmla="*/ 2932117 w 4433478"/>
              <a:gd name="connsiteY175" fmla="*/ 2450797 h 4550228"/>
              <a:gd name="connsiteX176" fmla="*/ 2944490 w 4433478"/>
              <a:gd name="connsiteY176" fmla="*/ 2401301 h 4550228"/>
              <a:gd name="connsiteX177" fmla="*/ 3142471 w 4433478"/>
              <a:gd name="connsiteY177" fmla="*/ 2289938 h 4550228"/>
              <a:gd name="connsiteX178" fmla="*/ 3145567 w 4433478"/>
              <a:gd name="connsiteY178" fmla="*/ 2311590 h 4550228"/>
              <a:gd name="connsiteX179" fmla="*/ 3154847 w 4433478"/>
              <a:gd name="connsiteY179" fmla="*/ 2327058 h 4550228"/>
              <a:gd name="connsiteX180" fmla="*/ 3158456 w 4433478"/>
              <a:gd name="connsiteY180" fmla="*/ 2318809 h 4550228"/>
              <a:gd name="connsiteX181" fmla="*/ 3158970 w 4433478"/>
              <a:gd name="connsiteY181" fmla="*/ 2310560 h 4550228"/>
              <a:gd name="connsiteX182" fmla="*/ 3169281 w 4433478"/>
              <a:gd name="connsiteY182" fmla="*/ 2310046 h 4550228"/>
              <a:gd name="connsiteX183" fmla="*/ 3179594 w 4433478"/>
              <a:gd name="connsiteY183" fmla="*/ 2306436 h 4550228"/>
              <a:gd name="connsiteX184" fmla="*/ 3162579 w 4433478"/>
              <a:gd name="connsiteY184" fmla="*/ 2296639 h 4550228"/>
              <a:gd name="connsiteX185" fmla="*/ 3142471 w 4433478"/>
              <a:gd name="connsiteY185" fmla="*/ 2289938 h 4550228"/>
              <a:gd name="connsiteX186" fmla="*/ 3080604 w 4433478"/>
              <a:gd name="connsiteY186" fmla="*/ 2277563 h 4550228"/>
              <a:gd name="connsiteX187" fmla="*/ 3076994 w 4433478"/>
              <a:gd name="connsiteY187" fmla="*/ 2282203 h 4550228"/>
              <a:gd name="connsiteX188" fmla="*/ 3076477 w 4433478"/>
              <a:gd name="connsiteY188" fmla="*/ 2289938 h 4550228"/>
              <a:gd name="connsiteX189" fmla="*/ 3051730 w 4433478"/>
              <a:gd name="connsiteY189" fmla="*/ 2310560 h 4550228"/>
              <a:gd name="connsiteX190" fmla="*/ 3052247 w 4433478"/>
              <a:gd name="connsiteY190" fmla="*/ 2318295 h 4550228"/>
              <a:gd name="connsiteX191" fmla="*/ 3055856 w 4433478"/>
              <a:gd name="connsiteY191" fmla="*/ 2322935 h 4550228"/>
              <a:gd name="connsiteX192" fmla="*/ 3059465 w 4433478"/>
              <a:gd name="connsiteY192" fmla="*/ 2316747 h 4550228"/>
              <a:gd name="connsiteX193" fmla="*/ 3059979 w 4433478"/>
              <a:gd name="connsiteY193" fmla="*/ 2310560 h 4550228"/>
              <a:gd name="connsiteX194" fmla="*/ 3088853 w 4433478"/>
              <a:gd name="connsiteY194" fmla="*/ 2289938 h 4550228"/>
              <a:gd name="connsiteX195" fmla="*/ 3086274 w 4433478"/>
              <a:gd name="connsiteY195" fmla="*/ 2282203 h 4550228"/>
              <a:gd name="connsiteX196" fmla="*/ 3080604 w 4433478"/>
              <a:gd name="connsiteY196" fmla="*/ 2277563 h 4550228"/>
              <a:gd name="connsiteX197" fmla="*/ 3163096 w 4433478"/>
              <a:gd name="connsiteY197" fmla="*/ 2112578 h 4550228"/>
              <a:gd name="connsiteX198" fmla="*/ 3142471 w 4433478"/>
              <a:gd name="connsiteY198" fmla="*/ 2157950 h 4550228"/>
              <a:gd name="connsiteX199" fmla="*/ 3113600 w 4433478"/>
              <a:gd name="connsiteY199" fmla="*/ 2186821 h 4550228"/>
              <a:gd name="connsiteX200" fmla="*/ 3105351 w 4433478"/>
              <a:gd name="connsiteY200" fmla="*/ 2206929 h 4550228"/>
              <a:gd name="connsiteX201" fmla="*/ 3097099 w 4433478"/>
              <a:gd name="connsiteY201" fmla="*/ 2223944 h 4550228"/>
              <a:gd name="connsiteX202" fmla="*/ 3076477 w 4433478"/>
              <a:gd name="connsiteY202" fmla="*/ 2240442 h 4550228"/>
              <a:gd name="connsiteX203" fmla="*/ 3097099 w 4433478"/>
              <a:gd name="connsiteY203" fmla="*/ 2236316 h 4550228"/>
              <a:gd name="connsiteX204" fmla="*/ 3130099 w 4433478"/>
              <a:gd name="connsiteY204" fmla="*/ 2207445 h 4550228"/>
              <a:gd name="connsiteX205" fmla="*/ 3137315 w 4433478"/>
              <a:gd name="connsiteY205" fmla="*/ 2179603 h 4550228"/>
              <a:gd name="connsiteX206" fmla="*/ 3150721 w 4433478"/>
              <a:gd name="connsiteY206" fmla="*/ 2157950 h 4550228"/>
              <a:gd name="connsiteX207" fmla="*/ 3167736 w 4433478"/>
              <a:gd name="connsiteY207" fmla="*/ 2160012 h 4550228"/>
              <a:gd name="connsiteX208" fmla="*/ 3175468 w 4433478"/>
              <a:gd name="connsiteY208" fmla="*/ 2149701 h 4550228"/>
              <a:gd name="connsiteX209" fmla="*/ 3170828 w 4433478"/>
              <a:gd name="connsiteY209" fmla="*/ 2129593 h 4550228"/>
              <a:gd name="connsiteX210" fmla="*/ 3163096 w 4433478"/>
              <a:gd name="connsiteY210" fmla="*/ 2112578 h 4550228"/>
              <a:gd name="connsiteX211" fmla="*/ 3389948 w 4433478"/>
              <a:gd name="connsiteY211" fmla="*/ 1997089 h 4550228"/>
              <a:gd name="connsiteX212" fmla="*/ 3336330 w 4433478"/>
              <a:gd name="connsiteY212" fmla="*/ 2063082 h 4550228"/>
              <a:gd name="connsiteX213" fmla="*/ 3321893 w 4433478"/>
              <a:gd name="connsiteY213" fmla="*/ 2074427 h 4550228"/>
              <a:gd name="connsiteX214" fmla="*/ 3319831 w 4433478"/>
              <a:gd name="connsiteY214" fmla="*/ 2091956 h 4550228"/>
              <a:gd name="connsiteX215" fmla="*/ 3319831 w 4433478"/>
              <a:gd name="connsiteY215" fmla="*/ 2112578 h 4550228"/>
              <a:gd name="connsiteX216" fmla="*/ 3274459 w 4433478"/>
              <a:gd name="connsiteY216" fmla="*/ 2157950 h 4550228"/>
              <a:gd name="connsiteX217" fmla="*/ 3255899 w 4433478"/>
              <a:gd name="connsiteY217" fmla="*/ 2166199 h 4550228"/>
              <a:gd name="connsiteX218" fmla="*/ 3249711 w 4433478"/>
              <a:gd name="connsiteY218" fmla="*/ 2186821 h 4550228"/>
              <a:gd name="connsiteX219" fmla="*/ 3249711 w 4433478"/>
              <a:gd name="connsiteY219" fmla="*/ 2195070 h 4550228"/>
              <a:gd name="connsiteX220" fmla="*/ 3224964 w 4433478"/>
              <a:gd name="connsiteY220" fmla="*/ 2219818 h 4550228"/>
              <a:gd name="connsiteX221" fmla="*/ 3257961 w 4433478"/>
              <a:gd name="connsiteY221" fmla="*/ 2223944 h 4550228"/>
              <a:gd name="connsiteX222" fmla="*/ 3274459 w 4433478"/>
              <a:gd name="connsiteY222" fmla="*/ 2190947 h 4550228"/>
              <a:gd name="connsiteX223" fmla="*/ 3313644 w 4433478"/>
              <a:gd name="connsiteY223" fmla="*/ 2134747 h 4550228"/>
              <a:gd name="connsiteX224" fmla="*/ 3352828 w 4433478"/>
              <a:gd name="connsiteY224" fmla="*/ 2063082 h 4550228"/>
              <a:gd name="connsiteX225" fmla="*/ 3386339 w 4433478"/>
              <a:gd name="connsiteY225" fmla="*/ 2046070 h 4550228"/>
              <a:gd name="connsiteX226" fmla="*/ 3410573 w 4433478"/>
              <a:gd name="connsiteY226" fmla="*/ 2013587 h 4550228"/>
              <a:gd name="connsiteX227" fmla="*/ 3418822 w 4433478"/>
              <a:gd name="connsiteY227" fmla="*/ 2013587 h 4550228"/>
              <a:gd name="connsiteX228" fmla="*/ 3405930 w 4433478"/>
              <a:gd name="connsiteY228" fmla="*/ 2002245 h 4550228"/>
              <a:gd name="connsiteX229" fmla="*/ 3389948 w 4433478"/>
              <a:gd name="connsiteY229" fmla="*/ 1997089 h 4550228"/>
              <a:gd name="connsiteX230" fmla="*/ 1175030 w 4433478"/>
              <a:gd name="connsiteY230" fmla="*/ 1947593 h 4550228"/>
              <a:gd name="connsiteX231" fmla="*/ 1149252 w 4433478"/>
              <a:gd name="connsiteY231" fmla="*/ 1964608 h 4550228"/>
              <a:gd name="connsiteX232" fmla="*/ 1142033 w 4433478"/>
              <a:gd name="connsiteY232" fmla="*/ 1997089 h 4550228"/>
              <a:gd name="connsiteX233" fmla="*/ 1092538 w 4433478"/>
              <a:gd name="connsiteY233" fmla="*/ 2005338 h 4550228"/>
              <a:gd name="connsiteX234" fmla="*/ 1095630 w 4433478"/>
              <a:gd name="connsiteY234" fmla="*/ 2027507 h 4550228"/>
              <a:gd name="connsiteX235" fmla="*/ 1117286 w 4433478"/>
              <a:gd name="connsiteY235" fmla="*/ 2034212 h 4550228"/>
              <a:gd name="connsiteX236" fmla="*/ 1153892 w 4433478"/>
              <a:gd name="connsiteY236" fmla="*/ 1998119 h 4550228"/>
              <a:gd name="connsiteX237" fmla="*/ 1187403 w 4433478"/>
              <a:gd name="connsiteY237" fmla="*/ 1955842 h 4550228"/>
              <a:gd name="connsiteX238" fmla="*/ 1182763 w 4433478"/>
              <a:gd name="connsiteY238" fmla="*/ 1948624 h 4550228"/>
              <a:gd name="connsiteX239" fmla="*/ 1175030 w 4433478"/>
              <a:gd name="connsiteY239" fmla="*/ 1947593 h 4550228"/>
              <a:gd name="connsiteX240" fmla="*/ 3323955 w 4433478"/>
              <a:gd name="connsiteY240" fmla="*/ 1931095 h 4550228"/>
              <a:gd name="connsiteX241" fmla="*/ 3303333 w 4433478"/>
              <a:gd name="connsiteY241" fmla="*/ 1972341 h 4550228"/>
              <a:gd name="connsiteX242" fmla="*/ 3297145 w 4433478"/>
              <a:gd name="connsiteY242" fmla="*/ 2003276 h 4550228"/>
              <a:gd name="connsiteX243" fmla="*/ 3291839 w 4433478"/>
              <a:gd name="connsiteY243" fmla="*/ 2029800 h 4550228"/>
              <a:gd name="connsiteX244" fmla="*/ 3288712 w 4433478"/>
              <a:gd name="connsiteY244" fmla="*/ 2034212 h 4550228"/>
              <a:gd name="connsiteX245" fmla="*/ 3245588 w 4433478"/>
              <a:gd name="connsiteY245" fmla="*/ 2034212 h 4550228"/>
              <a:gd name="connsiteX246" fmla="*/ 3216714 w 4433478"/>
              <a:gd name="connsiteY246" fmla="*/ 2063082 h 4550228"/>
              <a:gd name="connsiteX247" fmla="*/ 3206918 w 4433478"/>
              <a:gd name="connsiteY247" fmla="*/ 2063599 h 4550228"/>
              <a:gd name="connsiteX248" fmla="*/ 3200216 w 4433478"/>
              <a:gd name="connsiteY248" fmla="*/ 2067208 h 4550228"/>
              <a:gd name="connsiteX249" fmla="*/ 3214136 w 4433478"/>
              <a:gd name="connsiteY249" fmla="*/ 2089892 h 4550228"/>
              <a:gd name="connsiteX250" fmla="*/ 3237339 w 4433478"/>
              <a:gd name="connsiteY250" fmla="*/ 2100205 h 4550228"/>
              <a:gd name="connsiteX251" fmla="*/ 3245588 w 4433478"/>
              <a:gd name="connsiteY251" fmla="*/ 2091956 h 4550228"/>
              <a:gd name="connsiteX252" fmla="*/ 3274459 w 4433478"/>
              <a:gd name="connsiteY252" fmla="*/ 2054316 h 4550228"/>
              <a:gd name="connsiteX253" fmla="*/ 3288712 w 4433478"/>
              <a:gd name="connsiteY253" fmla="*/ 2034212 h 4550228"/>
              <a:gd name="connsiteX254" fmla="*/ 3290958 w 4433478"/>
              <a:gd name="connsiteY254" fmla="*/ 2034212 h 4550228"/>
              <a:gd name="connsiteX255" fmla="*/ 3291839 w 4433478"/>
              <a:gd name="connsiteY255" fmla="*/ 2029800 h 4550228"/>
              <a:gd name="connsiteX256" fmla="*/ 3303333 w 4433478"/>
              <a:gd name="connsiteY256" fmla="*/ 2013587 h 4550228"/>
              <a:gd name="connsiteX257" fmla="*/ 3327047 w 4433478"/>
              <a:gd name="connsiteY257" fmla="*/ 2003276 h 4550228"/>
              <a:gd name="connsiteX258" fmla="*/ 3344579 w 4433478"/>
              <a:gd name="connsiteY258" fmla="*/ 1980590 h 4550228"/>
              <a:gd name="connsiteX259" fmla="*/ 3352828 w 4433478"/>
              <a:gd name="connsiteY259" fmla="*/ 1972341 h 4550228"/>
              <a:gd name="connsiteX260" fmla="*/ 3341484 w 4433478"/>
              <a:gd name="connsiteY260" fmla="*/ 1950172 h 4550228"/>
              <a:gd name="connsiteX261" fmla="*/ 3323955 w 4433478"/>
              <a:gd name="connsiteY261" fmla="*/ 1931095 h 4550228"/>
              <a:gd name="connsiteX262" fmla="*/ 1616363 w 4433478"/>
              <a:gd name="connsiteY262" fmla="*/ 1918722 h 4550228"/>
              <a:gd name="connsiteX263" fmla="*/ 1617394 w 4433478"/>
              <a:gd name="connsiteY263" fmla="*/ 1928516 h 4550228"/>
              <a:gd name="connsiteX264" fmla="*/ 1624612 w 4433478"/>
              <a:gd name="connsiteY264" fmla="*/ 1935221 h 4550228"/>
              <a:gd name="connsiteX265" fmla="*/ 1628221 w 4433478"/>
              <a:gd name="connsiteY265" fmla="*/ 1930581 h 4550228"/>
              <a:gd name="connsiteX266" fmla="*/ 1628738 w 4433478"/>
              <a:gd name="connsiteY266" fmla="*/ 1922845 h 4550228"/>
              <a:gd name="connsiteX267" fmla="*/ 1142033 w 4433478"/>
              <a:gd name="connsiteY267" fmla="*/ 1902224 h 4550228"/>
              <a:gd name="connsiteX268" fmla="*/ 1154406 w 4433478"/>
              <a:gd name="connsiteY268" fmla="*/ 1914596 h 4550228"/>
              <a:gd name="connsiteX269" fmla="*/ 1164719 w 4433478"/>
              <a:gd name="connsiteY269" fmla="*/ 1914079 h 4550228"/>
              <a:gd name="connsiteX270" fmla="*/ 1175030 w 4433478"/>
              <a:gd name="connsiteY270" fmla="*/ 1910473 h 4550228"/>
              <a:gd name="connsiteX271" fmla="*/ 1169873 w 4433478"/>
              <a:gd name="connsiteY271" fmla="*/ 1903255 h 4550228"/>
              <a:gd name="connsiteX272" fmla="*/ 1158532 w 4433478"/>
              <a:gd name="connsiteY272" fmla="*/ 1902224 h 4550228"/>
              <a:gd name="connsiteX273" fmla="*/ 1723603 w 4433478"/>
              <a:gd name="connsiteY273" fmla="*/ 1865101 h 4550228"/>
              <a:gd name="connsiteX274" fmla="*/ 1722635 w 4433478"/>
              <a:gd name="connsiteY274" fmla="*/ 1870424 h 4550228"/>
              <a:gd name="connsiteX275" fmla="*/ 1724268 w 4433478"/>
              <a:gd name="connsiteY275" fmla="*/ 1868092 h 4550228"/>
              <a:gd name="connsiteX276" fmla="*/ 3406447 w 4433478"/>
              <a:gd name="connsiteY276" fmla="*/ 1836230 h 4550228"/>
              <a:gd name="connsiteX277" fmla="*/ 3393558 w 4433478"/>
              <a:gd name="connsiteY277" fmla="*/ 1859430 h 4550228"/>
              <a:gd name="connsiteX278" fmla="*/ 3389948 w 4433478"/>
              <a:gd name="connsiteY278" fmla="*/ 1885725 h 4550228"/>
              <a:gd name="connsiteX279" fmla="*/ 3390982 w 4433478"/>
              <a:gd name="connsiteY279" fmla="*/ 1897067 h 4550228"/>
              <a:gd name="connsiteX280" fmla="*/ 3398198 w 4433478"/>
              <a:gd name="connsiteY280" fmla="*/ 1902224 h 4550228"/>
              <a:gd name="connsiteX281" fmla="*/ 3428102 w 4433478"/>
              <a:gd name="connsiteY281" fmla="*/ 1881085 h 4550228"/>
              <a:gd name="connsiteX282" fmla="*/ 3451819 w 4433478"/>
              <a:gd name="connsiteY282" fmla="*/ 1856852 h 4550228"/>
              <a:gd name="connsiteX283" fmla="*/ 1213733 w 4433478"/>
              <a:gd name="connsiteY283" fmla="*/ 1766134 h 4550228"/>
              <a:gd name="connsiteX284" fmla="*/ 1200327 w 4433478"/>
              <a:gd name="connsiteY284" fmla="*/ 1780054 h 4550228"/>
              <a:gd name="connsiteX285" fmla="*/ 1171456 w 4433478"/>
              <a:gd name="connsiteY285" fmla="*/ 1796553 h 4550228"/>
              <a:gd name="connsiteX286" fmla="*/ 1154958 w 4433478"/>
              <a:gd name="connsiteY286" fmla="*/ 1813051 h 4550228"/>
              <a:gd name="connsiteX287" fmla="*/ 1136140 w 4433478"/>
              <a:gd name="connsiteY287" fmla="*/ 1828105 h 4550228"/>
              <a:gd name="connsiteX288" fmla="*/ 1129658 w 4433478"/>
              <a:gd name="connsiteY288" fmla="*/ 1844479 h 4550228"/>
              <a:gd name="connsiteX289" fmla="*/ 1134298 w 4433478"/>
              <a:gd name="connsiteY289" fmla="*/ 1851698 h 4550228"/>
              <a:gd name="connsiteX290" fmla="*/ 1142033 w 4433478"/>
              <a:gd name="connsiteY290" fmla="*/ 1852728 h 4550228"/>
              <a:gd name="connsiteX291" fmla="*/ 1216515 w 4433478"/>
              <a:gd name="connsiteY291" fmla="*/ 1767073 h 4550228"/>
              <a:gd name="connsiteX292" fmla="*/ 989973 w 4433478"/>
              <a:gd name="connsiteY292" fmla="*/ 1664565 h 4550228"/>
              <a:gd name="connsiteX293" fmla="*/ 964195 w 4433478"/>
              <a:gd name="connsiteY293" fmla="*/ 1681580 h 4550228"/>
              <a:gd name="connsiteX294" fmla="*/ 956976 w 4433478"/>
              <a:gd name="connsiteY294" fmla="*/ 1714061 h 4550228"/>
              <a:gd name="connsiteX295" fmla="*/ 907481 w 4433478"/>
              <a:gd name="connsiteY295" fmla="*/ 1722310 h 4550228"/>
              <a:gd name="connsiteX296" fmla="*/ 910573 w 4433478"/>
              <a:gd name="connsiteY296" fmla="*/ 1744479 h 4550228"/>
              <a:gd name="connsiteX297" fmla="*/ 932229 w 4433478"/>
              <a:gd name="connsiteY297" fmla="*/ 1751184 h 4550228"/>
              <a:gd name="connsiteX298" fmla="*/ 968835 w 4433478"/>
              <a:gd name="connsiteY298" fmla="*/ 1715091 h 4550228"/>
              <a:gd name="connsiteX299" fmla="*/ 1002346 w 4433478"/>
              <a:gd name="connsiteY299" fmla="*/ 1672814 h 4550228"/>
              <a:gd name="connsiteX300" fmla="*/ 997706 w 4433478"/>
              <a:gd name="connsiteY300" fmla="*/ 1665596 h 4550228"/>
              <a:gd name="connsiteX301" fmla="*/ 989973 w 4433478"/>
              <a:gd name="connsiteY301" fmla="*/ 1664565 h 4550228"/>
              <a:gd name="connsiteX302" fmla="*/ 956976 w 4433478"/>
              <a:gd name="connsiteY302" fmla="*/ 1619196 h 4550228"/>
              <a:gd name="connsiteX303" fmla="*/ 969349 w 4433478"/>
              <a:gd name="connsiteY303" fmla="*/ 1631568 h 4550228"/>
              <a:gd name="connsiteX304" fmla="*/ 979662 w 4433478"/>
              <a:gd name="connsiteY304" fmla="*/ 1631051 h 4550228"/>
              <a:gd name="connsiteX305" fmla="*/ 989973 w 4433478"/>
              <a:gd name="connsiteY305" fmla="*/ 1627445 h 4550228"/>
              <a:gd name="connsiteX306" fmla="*/ 984816 w 4433478"/>
              <a:gd name="connsiteY306" fmla="*/ 1620227 h 4550228"/>
              <a:gd name="connsiteX307" fmla="*/ 973475 w 4433478"/>
              <a:gd name="connsiteY307" fmla="*/ 1619196 h 4550228"/>
              <a:gd name="connsiteX308" fmla="*/ 965383 w 4433478"/>
              <a:gd name="connsiteY308" fmla="*/ 1619196 h 4550228"/>
              <a:gd name="connsiteX309" fmla="*/ 960550 w 4433478"/>
              <a:gd name="connsiteY309" fmla="*/ 1620976 h 4550228"/>
              <a:gd name="connsiteX310" fmla="*/ 961707 w 4433478"/>
              <a:gd name="connsiteY310" fmla="*/ 1619196 h 4550228"/>
              <a:gd name="connsiteX311" fmla="*/ 1581382 w 4433478"/>
              <a:gd name="connsiteY311" fmla="*/ 1601901 h 4550228"/>
              <a:gd name="connsiteX312" fmla="*/ 1566903 w 4433478"/>
              <a:gd name="connsiteY312" fmla="*/ 1609141 h 4550228"/>
              <a:gd name="connsiteX313" fmla="*/ 1566867 w 4433478"/>
              <a:gd name="connsiteY313" fmla="*/ 1609375 h 4550228"/>
              <a:gd name="connsiteX314" fmla="*/ 1566436 w 4433478"/>
              <a:gd name="connsiteY314" fmla="*/ 1609375 h 4550228"/>
              <a:gd name="connsiteX315" fmla="*/ 1546795 w 4433478"/>
              <a:gd name="connsiteY315" fmla="*/ 1619196 h 4550228"/>
              <a:gd name="connsiteX316" fmla="*/ 1544613 w 4433478"/>
              <a:gd name="connsiteY316" fmla="*/ 1609375 h 4550228"/>
              <a:gd name="connsiteX317" fmla="*/ 1533582 w 4433478"/>
              <a:gd name="connsiteY317" fmla="*/ 1609375 h 4550228"/>
              <a:gd name="connsiteX318" fmla="*/ 1532330 w 4433478"/>
              <a:gd name="connsiteY318" fmla="*/ 1616262 h 4550228"/>
              <a:gd name="connsiteX319" fmla="*/ 1542120 w 4433478"/>
              <a:gd name="connsiteY319" fmla="*/ 1642371 h 4550228"/>
              <a:gd name="connsiteX320" fmla="*/ 1574603 w 4433478"/>
              <a:gd name="connsiteY320" fmla="*/ 1616076 h 4550228"/>
              <a:gd name="connsiteX321" fmla="*/ 1587492 w 4433478"/>
              <a:gd name="connsiteY321" fmla="*/ 1564005 h 4550228"/>
              <a:gd name="connsiteX322" fmla="*/ 1585447 w 4433478"/>
              <a:gd name="connsiteY322" fmla="*/ 1566241 h 4550228"/>
              <a:gd name="connsiteX323" fmla="*/ 1588041 w 4433478"/>
              <a:gd name="connsiteY323" fmla="*/ 1569700 h 4550228"/>
              <a:gd name="connsiteX324" fmla="*/ 1589777 w 4433478"/>
              <a:gd name="connsiteY324" fmla="*/ 1569227 h 4550228"/>
              <a:gd name="connsiteX325" fmla="*/ 1070303 w 4433478"/>
              <a:gd name="connsiteY325" fmla="*/ 1445012 h 4550228"/>
              <a:gd name="connsiteX326" fmla="*/ 1064181 w 4433478"/>
              <a:gd name="connsiteY326" fmla="*/ 1450318 h 4550228"/>
              <a:gd name="connsiteX327" fmla="*/ 1059541 w 4433478"/>
              <a:gd name="connsiteY327" fmla="*/ 1460115 h 4550228"/>
              <a:gd name="connsiteX328" fmla="*/ 1030667 w 4433478"/>
              <a:gd name="connsiteY328" fmla="*/ 1460115 h 4550228"/>
              <a:gd name="connsiteX329" fmla="*/ 1022418 w 4433478"/>
              <a:gd name="connsiteY329" fmla="*/ 1488988 h 4550228"/>
              <a:gd name="connsiteX330" fmla="*/ 953113 w 4433478"/>
              <a:gd name="connsiteY330" fmla="*/ 1539948 h 4550228"/>
              <a:gd name="connsiteX331" fmla="*/ 944601 w 4433478"/>
              <a:gd name="connsiteY331" fmla="*/ 1561451 h 4550228"/>
              <a:gd name="connsiteX332" fmla="*/ 949241 w 4433478"/>
              <a:gd name="connsiteY332" fmla="*/ 1568670 h 4550228"/>
              <a:gd name="connsiteX333" fmla="*/ 956976 w 4433478"/>
              <a:gd name="connsiteY333" fmla="*/ 1569700 h 4550228"/>
              <a:gd name="connsiteX334" fmla="*/ 1039469 w 4433478"/>
              <a:gd name="connsiteY334" fmla="*/ 1474833 h 4550228"/>
              <a:gd name="connsiteX335" fmla="*/ 1066278 w 4433478"/>
              <a:gd name="connsiteY335" fmla="*/ 1454211 h 4550228"/>
              <a:gd name="connsiteX336" fmla="*/ 1370453 w 4433478"/>
              <a:gd name="connsiteY336" fmla="*/ 1348504 h 4550228"/>
              <a:gd name="connsiteX337" fmla="*/ 1365536 w 4433478"/>
              <a:gd name="connsiteY337" fmla="*/ 1349781 h 4550228"/>
              <a:gd name="connsiteX338" fmla="*/ 1359498 w 4433478"/>
              <a:gd name="connsiteY338" fmla="*/ 1357373 h 4550228"/>
              <a:gd name="connsiteX339" fmla="*/ 3682798 w 4433478"/>
              <a:gd name="connsiteY339" fmla="*/ 1316528 h 4550228"/>
              <a:gd name="connsiteX340" fmla="*/ 3720951 w 4433478"/>
              <a:gd name="connsiteY340" fmla="*/ 1333541 h 4550228"/>
              <a:gd name="connsiteX341" fmla="*/ 3728167 w 4433478"/>
              <a:gd name="connsiteY341" fmla="*/ 1378396 h 4550228"/>
              <a:gd name="connsiteX342" fmla="*/ 3727136 w 4433478"/>
              <a:gd name="connsiteY342" fmla="*/ 1400565 h 4550228"/>
              <a:gd name="connsiteX343" fmla="*/ 3719918 w 4433478"/>
              <a:gd name="connsiteY343" fmla="*/ 1419642 h 4550228"/>
              <a:gd name="connsiteX344" fmla="*/ 3690530 w 4433478"/>
              <a:gd name="connsiteY344" fmla="*/ 1372725 h 4550228"/>
              <a:gd name="connsiteX345" fmla="*/ 3682798 w 4433478"/>
              <a:gd name="connsiteY345" fmla="*/ 1316528 h 4550228"/>
              <a:gd name="connsiteX346" fmla="*/ 1142033 w 4433478"/>
              <a:gd name="connsiteY346" fmla="*/ 1183767 h 4550228"/>
              <a:gd name="connsiteX347" fmla="*/ 1149642 w 4433478"/>
              <a:gd name="connsiteY347" fmla="*/ 1191376 h 4550228"/>
              <a:gd name="connsiteX348" fmla="*/ 1154543 w 4433478"/>
              <a:gd name="connsiteY348" fmla="*/ 1183767 h 4550228"/>
              <a:gd name="connsiteX349" fmla="*/ 1274021 w 4433478"/>
              <a:gd name="connsiteY349" fmla="*/ 940413 h 4550228"/>
              <a:gd name="connsiteX350" fmla="*/ 1265772 w 4433478"/>
              <a:gd name="connsiteY350" fmla="*/ 956911 h 4550228"/>
              <a:gd name="connsiteX351" fmla="*/ 1245147 w 4433478"/>
              <a:gd name="connsiteY351" fmla="*/ 961038 h 4550228"/>
              <a:gd name="connsiteX352" fmla="*/ 1236898 w 4433478"/>
              <a:gd name="connsiteY352" fmla="*/ 961038 h 4550228"/>
              <a:gd name="connsiteX353" fmla="*/ 1236384 w 4433478"/>
              <a:gd name="connsiteY353" fmla="*/ 978050 h 4550228"/>
              <a:gd name="connsiteX354" fmla="*/ 1220400 w 4433478"/>
              <a:gd name="connsiteY354" fmla="*/ 985785 h 4550228"/>
              <a:gd name="connsiteX355" fmla="*/ 1219369 w 4433478"/>
              <a:gd name="connsiteY355" fmla="*/ 997644 h 4550228"/>
              <a:gd name="connsiteX356" fmla="*/ 1212150 w 4433478"/>
              <a:gd name="connsiteY356" fmla="*/ 1006407 h 4550228"/>
              <a:gd name="connsiteX357" fmla="*/ 1208027 w 4433478"/>
              <a:gd name="connsiteY357" fmla="*/ 1006407 h 4550228"/>
              <a:gd name="connsiteX358" fmla="*/ 1162655 w 4433478"/>
              <a:gd name="connsiteY358" fmla="*/ 1067761 h 4550228"/>
              <a:gd name="connsiteX359" fmla="*/ 1129658 w 4433478"/>
              <a:gd name="connsiteY359" fmla="*/ 1126022 h 4550228"/>
              <a:gd name="connsiteX360" fmla="*/ 1134298 w 4433478"/>
              <a:gd name="connsiteY360" fmla="*/ 1133241 h 4550228"/>
              <a:gd name="connsiteX361" fmla="*/ 1142033 w 4433478"/>
              <a:gd name="connsiteY361" fmla="*/ 1134271 h 4550228"/>
              <a:gd name="connsiteX362" fmla="*/ 1224526 w 4433478"/>
              <a:gd name="connsiteY362" fmla="*/ 1039404 h 4550228"/>
              <a:gd name="connsiteX363" fmla="*/ 1251335 w 4433478"/>
              <a:gd name="connsiteY363" fmla="*/ 1018782 h 4550228"/>
              <a:gd name="connsiteX364" fmla="*/ 1265772 w 4433478"/>
              <a:gd name="connsiteY364" fmla="*/ 985785 h 4550228"/>
              <a:gd name="connsiteX365" fmla="*/ 1290520 w 4433478"/>
              <a:gd name="connsiteY365" fmla="*/ 969287 h 4550228"/>
              <a:gd name="connsiteX366" fmla="*/ 3682798 w 4433478"/>
              <a:gd name="connsiteY366" fmla="*/ 598071 h 4550228"/>
              <a:gd name="connsiteX367" fmla="*/ 3720951 w 4433478"/>
              <a:gd name="connsiteY367" fmla="*/ 615084 h 4550228"/>
              <a:gd name="connsiteX368" fmla="*/ 3728167 w 4433478"/>
              <a:gd name="connsiteY368" fmla="*/ 659939 h 4550228"/>
              <a:gd name="connsiteX369" fmla="*/ 3727136 w 4433478"/>
              <a:gd name="connsiteY369" fmla="*/ 682108 h 4550228"/>
              <a:gd name="connsiteX370" fmla="*/ 3719918 w 4433478"/>
              <a:gd name="connsiteY370" fmla="*/ 701185 h 4550228"/>
              <a:gd name="connsiteX371" fmla="*/ 3690530 w 4433478"/>
              <a:gd name="connsiteY371" fmla="*/ 654268 h 4550228"/>
              <a:gd name="connsiteX372" fmla="*/ 3682798 w 4433478"/>
              <a:gd name="connsiteY372" fmla="*/ 598071 h 4550228"/>
              <a:gd name="connsiteX373" fmla="*/ 2738259 w 4433478"/>
              <a:gd name="connsiteY373" fmla="*/ 45372 h 4550228"/>
              <a:gd name="connsiteX374" fmla="*/ 2739290 w 4433478"/>
              <a:gd name="connsiteY374" fmla="*/ 55166 h 4550228"/>
              <a:gd name="connsiteX375" fmla="*/ 2746508 w 4433478"/>
              <a:gd name="connsiteY375" fmla="*/ 61871 h 4550228"/>
              <a:gd name="connsiteX376" fmla="*/ 2750634 w 4433478"/>
              <a:gd name="connsiteY376" fmla="*/ 53622 h 4550228"/>
              <a:gd name="connsiteX377" fmla="*/ 2742385 w 4433478"/>
              <a:gd name="connsiteY377" fmla="*/ 45372 h 4550228"/>
              <a:gd name="connsiteX378" fmla="*/ 2820751 w 4433478"/>
              <a:gd name="connsiteY378" fmla="*/ 0 h 4550228"/>
              <a:gd name="connsiteX379" fmla="*/ 2840345 w 4433478"/>
              <a:gd name="connsiteY379" fmla="*/ 10828 h 4550228"/>
              <a:gd name="connsiteX380" fmla="*/ 2853748 w 4433478"/>
              <a:gd name="connsiteY380" fmla="*/ 24748 h 4550228"/>
              <a:gd name="connsiteX381" fmla="*/ 2845499 w 4433478"/>
              <a:gd name="connsiteY381" fmla="*/ 24748 h 4550228"/>
              <a:gd name="connsiteX382" fmla="*/ 2800130 w 4433478"/>
              <a:gd name="connsiteY382" fmla="*/ 32997 h 4550228"/>
              <a:gd name="connsiteX383" fmla="*/ 2788785 w 4433478"/>
              <a:gd name="connsiteY383" fmla="*/ 41763 h 4550228"/>
              <a:gd name="connsiteX384" fmla="*/ 2783631 w 4433478"/>
              <a:gd name="connsiteY384" fmla="*/ 53622 h 4550228"/>
              <a:gd name="connsiteX385" fmla="*/ 2792394 w 4433478"/>
              <a:gd name="connsiteY385" fmla="*/ 60840 h 4550228"/>
              <a:gd name="connsiteX386" fmla="*/ 2804253 w 4433478"/>
              <a:gd name="connsiteY386" fmla="*/ 61871 h 4550228"/>
              <a:gd name="connsiteX387" fmla="*/ 2824360 w 4433478"/>
              <a:gd name="connsiteY387" fmla="*/ 58262 h 4550228"/>
              <a:gd name="connsiteX388" fmla="*/ 2841376 w 4433478"/>
              <a:gd name="connsiteY388" fmla="*/ 45372 h 4550228"/>
              <a:gd name="connsiteX389" fmla="*/ 2899120 w 4433478"/>
              <a:gd name="connsiteY389" fmla="*/ 37123 h 4550228"/>
              <a:gd name="connsiteX390" fmla="*/ 2900151 w 4433478"/>
              <a:gd name="connsiteY390" fmla="*/ 27326 h 4550228"/>
              <a:gd name="connsiteX391" fmla="*/ 2907370 w 4433478"/>
              <a:gd name="connsiteY391" fmla="*/ 20625 h 4550228"/>
              <a:gd name="connsiteX392" fmla="*/ 2921290 w 4433478"/>
              <a:gd name="connsiteY392" fmla="*/ 29905 h 4550228"/>
              <a:gd name="connsiteX393" fmla="*/ 2932117 w 4433478"/>
              <a:gd name="connsiteY393" fmla="*/ 45372 h 4550228"/>
              <a:gd name="connsiteX394" fmla="*/ 2979551 w 4433478"/>
              <a:gd name="connsiteY394" fmla="*/ 42277 h 4550228"/>
              <a:gd name="connsiteX395" fmla="*/ 3026982 w 4433478"/>
              <a:gd name="connsiteY395" fmla="*/ 32997 h 4550228"/>
              <a:gd name="connsiteX396" fmla="*/ 3072354 w 4433478"/>
              <a:gd name="connsiteY396" fmla="*/ 43825 h 4550228"/>
              <a:gd name="connsiteX397" fmla="*/ 3117724 w 4433478"/>
              <a:gd name="connsiteY397" fmla="*/ 45372 h 4550228"/>
              <a:gd name="connsiteX398" fmla="*/ 3156908 w 4433478"/>
              <a:gd name="connsiteY398" fmla="*/ 75791 h 4550228"/>
              <a:gd name="connsiteX399" fmla="*/ 3208465 w 4433478"/>
              <a:gd name="connsiteY399" fmla="*/ 90742 h 4550228"/>
              <a:gd name="connsiteX400" fmla="*/ 3229090 w 4433478"/>
              <a:gd name="connsiteY400" fmla="*/ 123739 h 4550228"/>
              <a:gd name="connsiteX401" fmla="*/ 3274459 w 4433478"/>
              <a:gd name="connsiteY401" fmla="*/ 131988 h 4550228"/>
              <a:gd name="connsiteX402" fmla="*/ 3307456 w 4433478"/>
              <a:gd name="connsiteY402" fmla="*/ 140237 h 4550228"/>
              <a:gd name="connsiteX403" fmla="*/ 3327047 w 4433478"/>
              <a:gd name="connsiteY403" fmla="*/ 153126 h 4550228"/>
              <a:gd name="connsiteX404" fmla="*/ 3352828 w 4433478"/>
              <a:gd name="connsiteY404" fmla="*/ 156736 h 4550228"/>
              <a:gd name="connsiteX405" fmla="*/ 3397684 w 4433478"/>
              <a:gd name="connsiteY405" fmla="*/ 205717 h 4550228"/>
              <a:gd name="connsiteX406" fmla="*/ 3451819 w 4433478"/>
              <a:gd name="connsiteY406" fmla="*/ 239228 h 4550228"/>
              <a:gd name="connsiteX407" fmla="*/ 3521936 w 4433478"/>
              <a:gd name="connsiteY407" fmla="*/ 354717 h 4550228"/>
              <a:gd name="connsiteX408" fmla="*/ 3536373 w 4433478"/>
              <a:gd name="connsiteY408" fmla="*/ 392871 h 4550228"/>
              <a:gd name="connsiteX409" fmla="*/ 3550810 w 4433478"/>
              <a:gd name="connsiteY409" fmla="*/ 437210 h 4550228"/>
              <a:gd name="connsiteX410" fmla="*/ 3583807 w 4433478"/>
              <a:gd name="connsiteY410" fmla="*/ 470207 h 4550228"/>
              <a:gd name="connsiteX411" fmla="*/ 3596179 w 4433478"/>
              <a:gd name="connsiteY411" fmla="*/ 449585 h 4550228"/>
              <a:gd name="connsiteX412" fmla="*/ 3579681 w 4433478"/>
              <a:gd name="connsiteY412" fmla="*/ 412979 h 4550228"/>
              <a:gd name="connsiteX413" fmla="*/ 3587930 w 4433478"/>
              <a:gd name="connsiteY413" fmla="*/ 367093 h 4550228"/>
              <a:gd name="connsiteX414" fmla="*/ 3628145 w 4433478"/>
              <a:gd name="connsiteY414" fmla="*/ 430508 h 4550228"/>
              <a:gd name="connsiteX415" fmla="*/ 3637425 w 4433478"/>
              <a:gd name="connsiteY415" fmla="*/ 515579 h 4550228"/>
              <a:gd name="connsiteX416" fmla="*/ 3621961 w 4433478"/>
              <a:gd name="connsiteY416" fmla="*/ 541871 h 4550228"/>
              <a:gd name="connsiteX417" fmla="*/ 3637425 w 4433478"/>
              <a:gd name="connsiteY417" fmla="*/ 577447 h 4550228"/>
              <a:gd name="connsiteX418" fmla="*/ 3659595 w 4433478"/>
              <a:gd name="connsiteY418" fmla="*/ 641893 h 4550228"/>
              <a:gd name="connsiteX419" fmla="*/ 3666299 w 4433478"/>
              <a:gd name="connsiteY419" fmla="*/ 721810 h 4550228"/>
              <a:gd name="connsiteX420" fmla="*/ 3664238 w 4433478"/>
              <a:gd name="connsiteY420" fmla="*/ 751711 h 4550228"/>
              <a:gd name="connsiteX421" fmla="*/ 3686921 w 4433478"/>
              <a:gd name="connsiteY421" fmla="*/ 763056 h 4550228"/>
              <a:gd name="connsiteX422" fmla="*/ 3695170 w 4433478"/>
              <a:gd name="connsiteY422" fmla="*/ 808425 h 4550228"/>
              <a:gd name="connsiteX423" fmla="*/ 3670422 w 4433478"/>
              <a:gd name="connsiteY423" fmla="*/ 874419 h 4550228"/>
              <a:gd name="connsiteX424" fmla="*/ 3645675 w 4433478"/>
              <a:gd name="connsiteY424" fmla="*/ 940413 h 4550228"/>
              <a:gd name="connsiteX425" fmla="*/ 3612678 w 4433478"/>
              <a:gd name="connsiteY425" fmla="*/ 969287 h 4550228"/>
              <a:gd name="connsiteX426" fmla="*/ 3585288 w 4433478"/>
              <a:gd name="connsiteY426" fmla="*/ 1069566 h 4550228"/>
              <a:gd name="connsiteX427" fmla="*/ 3547901 w 4433478"/>
              <a:gd name="connsiteY427" fmla="*/ 1146732 h 4550228"/>
              <a:gd name="connsiteX428" fmla="*/ 3550810 w 4433478"/>
              <a:gd name="connsiteY428" fmla="*/ 1155667 h 4550228"/>
              <a:gd name="connsiteX429" fmla="*/ 3583807 w 4433478"/>
              <a:gd name="connsiteY429" fmla="*/ 1188664 h 4550228"/>
              <a:gd name="connsiteX430" fmla="*/ 3596179 w 4433478"/>
              <a:gd name="connsiteY430" fmla="*/ 1168042 h 4550228"/>
              <a:gd name="connsiteX431" fmla="*/ 3579681 w 4433478"/>
              <a:gd name="connsiteY431" fmla="*/ 1131436 h 4550228"/>
              <a:gd name="connsiteX432" fmla="*/ 3587930 w 4433478"/>
              <a:gd name="connsiteY432" fmla="*/ 1085549 h 4550228"/>
              <a:gd name="connsiteX433" fmla="*/ 3628145 w 4433478"/>
              <a:gd name="connsiteY433" fmla="*/ 1148965 h 4550228"/>
              <a:gd name="connsiteX434" fmla="*/ 3637425 w 4433478"/>
              <a:gd name="connsiteY434" fmla="*/ 1234036 h 4550228"/>
              <a:gd name="connsiteX435" fmla="*/ 3621961 w 4433478"/>
              <a:gd name="connsiteY435" fmla="*/ 1260328 h 4550228"/>
              <a:gd name="connsiteX436" fmla="*/ 3637425 w 4433478"/>
              <a:gd name="connsiteY436" fmla="*/ 1295904 h 4550228"/>
              <a:gd name="connsiteX437" fmla="*/ 3659595 w 4433478"/>
              <a:gd name="connsiteY437" fmla="*/ 1360350 h 4550228"/>
              <a:gd name="connsiteX438" fmla="*/ 3666299 w 4433478"/>
              <a:gd name="connsiteY438" fmla="*/ 1440267 h 4550228"/>
              <a:gd name="connsiteX439" fmla="*/ 3664238 w 4433478"/>
              <a:gd name="connsiteY439" fmla="*/ 1470168 h 4550228"/>
              <a:gd name="connsiteX440" fmla="*/ 3686921 w 4433478"/>
              <a:gd name="connsiteY440" fmla="*/ 1481513 h 4550228"/>
              <a:gd name="connsiteX441" fmla="*/ 3695170 w 4433478"/>
              <a:gd name="connsiteY441" fmla="*/ 1526882 h 4550228"/>
              <a:gd name="connsiteX442" fmla="*/ 3670422 w 4433478"/>
              <a:gd name="connsiteY442" fmla="*/ 1592876 h 4550228"/>
              <a:gd name="connsiteX443" fmla="*/ 3645675 w 4433478"/>
              <a:gd name="connsiteY443" fmla="*/ 1658870 h 4550228"/>
              <a:gd name="connsiteX444" fmla="*/ 3612678 w 4433478"/>
              <a:gd name="connsiteY444" fmla="*/ 1687744 h 4550228"/>
              <a:gd name="connsiteX445" fmla="*/ 3538951 w 4433478"/>
              <a:gd name="connsiteY445" fmla="*/ 1883661 h 4550228"/>
              <a:gd name="connsiteX446" fmla="*/ 3418822 w 4433478"/>
              <a:gd name="connsiteY446" fmla="*/ 2054833 h 4550228"/>
              <a:gd name="connsiteX447" fmla="*/ 3418822 w 4433478"/>
              <a:gd name="connsiteY447" fmla="*/ 2096079 h 4550228"/>
              <a:gd name="connsiteX448" fmla="*/ 3191967 w 4433478"/>
              <a:gd name="connsiteY448" fmla="*/ 2335307 h 4550228"/>
              <a:gd name="connsiteX449" fmla="*/ 3178564 w 4433478"/>
              <a:gd name="connsiteY449" fmla="*/ 2366243 h 4550228"/>
              <a:gd name="connsiteX450" fmla="*/ 3158970 w 4433478"/>
              <a:gd name="connsiteY450" fmla="*/ 2397178 h 4550228"/>
              <a:gd name="connsiteX451" fmla="*/ 3146081 w 4433478"/>
              <a:gd name="connsiteY451" fmla="*/ 2408520 h 4550228"/>
              <a:gd name="connsiteX452" fmla="*/ 3142471 w 4433478"/>
              <a:gd name="connsiteY452" fmla="*/ 2426049 h 4550228"/>
              <a:gd name="connsiteX453" fmla="*/ 3113600 w 4433478"/>
              <a:gd name="connsiteY453" fmla="*/ 2467295 h 4550228"/>
              <a:gd name="connsiteX454" fmla="*/ 3076477 w 4433478"/>
              <a:gd name="connsiteY454" fmla="*/ 2483793 h 4550228"/>
              <a:gd name="connsiteX455" fmla="*/ 3059979 w 4433478"/>
              <a:gd name="connsiteY455" fmla="*/ 2526587 h 4550228"/>
              <a:gd name="connsiteX456" fmla="*/ 3048257 w 4433478"/>
              <a:gd name="connsiteY456" fmla="*/ 2554793 h 4550228"/>
              <a:gd name="connsiteX457" fmla="*/ 3083696 w 4433478"/>
              <a:gd name="connsiteY457" fmla="*/ 2548950 h 4550228"/>
              <a:gd name="connsiteX458" fmla="*/ 3121850 w 4433478"/>
              <a:gd name="connsiteY458" fmla="*/ 2544890 h 4550228"/>
              <a:gd name="connsiteX459" fmla="*/ 3142471 w 4433478"/>
              <a:gd name="connsiteY459" fmla="*/ 2561386 h 4550228"/>
              <a:gd name="connsiteX460" fmla="*/ 3228059 w 4433478"/>
              <a:gd name="connsiteY460" fmla="*/ 2546952 h 4550228"/>
              <a:gd name="connsiteX461" fmla="*/ 3319831 w 4433478"/>
              <a:gd name="connsiteY461" fmla="*/ 2532515 h 4550228"/>
              <a:gd name="connsiteX462" fmla="*/ 3346124 w 4433478"/>
              <a:gd name="connsiteY462" fmla="*/ 2536124 h 4550228"/>
              <a:gd name="connsiteX463" fmla="*/ 3369324 w 4433478"/>
              <a:gd name="connsiteY463" fmla="*/ 2549014 h 4550228"/>
              <a:gd name="connsiteX464" fmla="*/ 3396653 w 4433478"/>
              <a:gd name="connsiteY464" fmla="*/ 2521688 h 4550228"/>
              <a:gd name="connsiteX465" fmla="*/ 3439444 w 4433478"/>
              <a:gd name="connsiteY465" fmla="*/ 2516017 h 4550228"/>
              <a:gd name="connsiteX466" fmla="*/ 3596179 w 4433478"/>
              <a:gd name="connsiteY466" fmla="*/ 2516017 h 4550228"/>
              <a:gd name="connsiteX467" fmla="*/ 3631238 w 4433478"/>
              <a:gd name="connsiteY467" fmla="*/ 2531484 h 4550228"/>
              <a:gd name="connsiteX468" fmla="*/ 3678672 w 4433478"/>
              <a:gd name="connsiteY468" fmla="*/ 2516017 h 4550228"/>
              <a:gd name="connsiteX469" fmla="*/ 4128256 w 4433478"/>
              <a:gd name="connsiteY469" fmla="*/ 2516017 h 4550228"/>
              <a:gd name="connsiteX470" fmla="*/ 4239623 w 4433478"/>
              <a:gd name="connsiteY470" fmla="*/ 2505706 h 4550228"/>
              <a:gd name="connsiteX471" fmla="*/ 4363358 w 4433478"/>
              <a:gd name="connsiteY471" fmla="*/ 2507768 h 4550228"/>
              <a:gd name="connsiteX472" fmla="*/ 4393263 w 4433478"/>
              <a:gd name="connsiteY472" fmla="*/ 2531484 h 4550228"/>
              <a:gd name="connsiteX473" fmla="*/ 4429352 w 4433478"/>
              <a:gd name="connsiteY473" fmla="*/ 2549014 h 4550228"/>
              <a:gd name="connsiteX474" fmla="*/ 4433478 w 4433478"/>
              <a:gd name="connsiteY474" fmla="*/ 2553140 h 4550228"/>
              <a:gd name="connsiteX475" fmla="*/ 4405635 w 4433478"/>
              <a:gd name="connsiteY475" fmla="*/ 2560355 h 4550228"/>
              <a:gd name="connsiteX476" fmla="*/ 4371607 w 4433478"/>
              <a:gd name="connsiteY476" fmla="*/ 2561386 h 4550228"/>
              <a:gd name="connsiteX477" fmla="*/ 4270555 w 4433478"/>
              <a:gd name="connsiteY477" fmla="*/ 2556232 h 4550228"/>
              <a:gd name="connsiteX478" fmla="*/ 4181878 w 4433478"/>
              <a:gd name="connsiteY478" fmla="*/ 2582011 h 4550228"/>
              <a:gd name="connsiteX479" fmla="*/ 4048342 w 4433478"/>
              <a:gd name="connsiteY479" fmla="*/ 2590260 h 4550228"/>
              <a:gd name="connsiteX480" fmla="*/ 3917900 w 4433478"/>
              <a:gd name="connsiteY480" fmla="*/ 2598509 h 4550228"/>
              <a:gd name="connsiteX481" fmla="*/ 3893152 w 4433478"/>
              <a:gd name="connsiteY481" fmla="*/ 2615008 h 4550228"/>
              <a:gd name="connsiteX482" fmla="*/ 3766321 w 4433478"/>
              <a:gd name="connsiteY482" fmla="*/ 2637694 h 4550228"/>
              <a:gd name="connsiteX483" fmla="*/ 3645675 w 4433478"/>
              <a:gd name="connsiteY483" fmla="*/ 2660380 h 4550228"/>
              <a:gd name="connsiteX484" fmla="*/ 3617835 w 4433478"/>
              <a:gd name="connsiteY484" fmla="*/ 2660894 h 4550228"/>
              <a:gd name="connsiteX485" fmla="*/ 3596179 w 4433478"/>
              <a:gd name="connsiteY485" fmla="*/ 2676875 h 4550228"/>
              <a:gd name="connsiteX486" fmla="*/ 3559059 w 4433478"/>
              <a:gd name="connsiteY486" fmla="*/ 2693377 h 4550228"/>
              <a:gd name="connsiteX487" fmla="*/ 3481207 w 4433478"/>
              <a:gd name="connsiteY487" fmla="*/ 2696986 h 4550228"/>
              <a:gd name="connsiteX488" fmla="*/ 3406447 w 4433478"/>
              <a:gd name="connsiteY488" fmla="*/ 2709875 h 4550228"/>
              <a:gd name="connsiteX489" fmla="*/ 3414182 w 4433478"/>
              <a:gd name="connsiteY489" fmla="*/ 2722764 h 4550228"/>
              <a:gd name="connsiteX490" fmla="*/ 3431195 w 4433478"/>
              <a:gd name="connsiteY490" fmla="*/ 2726374 h 4550228"/>
              <a:gd name="connsiteX491" fmla="*/ 3447693 w 4433478"/>
              <a:gd name="connsiteY491" fmla="*/ 2726374 h 4550228"/>
              <a:gd name="connsiteX492" fmla="*/ 3439444 w 4433478"/>
              <a:gd name="connsiteY492" fmla="*/ 2759371 h 4550228"/>
              <a:gd name="connsiteX493" fmla="*/ 3423976 w 4433478"/>
              <a:gd name="connsiteY493" fmla="*/ 2762977 h 4550228"/>
              <a:gd name="connsiteX494" fmla="*/ 3414696 w 4433478"/>
              <a:gd name="connsiteY494" fmla="*/ 2775869 h 4550228"/>
              <a:gd name="connsiteX495" fmla="*/ 3282708 w 4433478"/>
              <a:gd name="connsiteY495" fmla="*/ 2775869 h 4550228"/>
              <a:gd name="connsiteX496" fmla="*/ 3237339 w 4433478"/>
              <a:gd name="connsiteY496" fmla="*/ 2792368 h 4550228"/>
              <a:gd name="connsiteX497" fmla="*/ 3229604 w 4433478"/>
              <a:gd name="connsiteY497" fmla="*/ 2815051 h 4550228"/>
              <a:gd name="connsiteX498" fmla="*/ 3224964 w 4433478"/>
              <a:gd name="connsiteY498" fmla="*/ 2837737 h 4550228"/>
              <a:gd name="connsiteX499" fmla="*/ 3225995 w 4433478"/>
              <a:gd name="connsiteY499" fmla="*/ 2849595 h 4550228"/>
              <a:gd name="connsiteX500" fmla="*/ 3233213 w 4433478"/>
              <a:gd name="connsiteY500" fmla="*/ 2858361 h 4550228"/>
              <a:gd name="connsiteX501" fmla="*/ 3245071 w 4433478"/>
              <a:gd name="connsiteY501" fmla="*/ 2851143 h 4550228"/>
              <a:gd name="connsiteX502" fmla="*/ 3253837 w 4433478"/>
              <a:gd name="connsiteY502" fmla="*/ 2837737 h 4550228"/>
              <a:gd name="connsiteX503" fmla="*/ 3387887 w 4433478"/>
              <a:gd name="connsiteY503" fmla="*/ 2840829 h 4550228"/>
              <a:gd name="connsiteX504" fmla="*/ 3521936 w 4433478"/>
              <a:gd name="connsiteY504" fmla="*/ 2850112 h 4550228"/>
              <a:gd name="connsiteX505" fmla="*/ 3559059 w 4433478"/>
              <a:gd name="connsiteY505" fmla="*/ 2878983 h 4550228"/>
              <a:gd name="connsiteX506" fmla="*/ 3628662 w 4433478"/>
              <a:gd name="connsiteY506" fmla="*/ 2874343 h 4550228"/>
              <a:gd name="connsiteX507" fmla="*/ 3695170 w 4433478"/>
              <a:gd name="connsiteY507" fmla="*/ 2891358 h 4550228"/>
              <a:gd name="connsiteX508" fmla="*/ 3625053 w 4433478"/>
              <a:gd name="connsiteY508" fmla="*/ 2924355 h 4550228"/>
              <a:gd name="connsiteX509" fmla="*/ 3578133 w 4433478"/>
              <a:gd name="connsiteY509" fmla="*/ 2923324 h 4550228"/>
              <a:gd name="connsiteX510" fmla="*/ 3534311 w 4433478"/>
              <a:gd name="connsiteY510" fmla="*/ 2940854 h 4550228"/>
              <a:gd name="connsiteX511" fmla="*/ 3535342 w 4433478"/>
              <a:gd name="connsiteY511" fmla="*/ 2948586 h 4550228"/>
              <a:gd name="connsiteX512" fmla="*/ 3539789 w 4433478"/>
              <a:gd name="connsiteY512" fmla="*/ 2951446 h 4550228"/>
              <a:gd name="connsiteX513" fmla="*/ 3547306 w 4433478"/>
              <a:gd name="connsiteY513" fmla="*/ 2951446 h 4550228"/>
              <a:gd name="connsiteX514" fmla="*/ 3554933 w 4433478"/>
              <a:gd name="connsiteY514" fmla="*/ 2948586 h 4550228"/>
              <a:gd name="connsiteX515" fmla="*/ 3567308 w 4433478"/>
              <a:gd name="connsiteY515" fmla="*/ 2940854 h 4550228"/>
              <a:gd name="connsiteX516" fmla="*/ 3606149 w 4433478"/>
              <a:gd name="connsiteY516" fmla="*/ 2951446 h 4550228"/>
              <a:gd name="connsiteX517" fmla="*/ 3943199 w 4433478"/>
              <a:gd name="connsiteY517" fmla="*/ 2951446 h 4550228"/>
              <a:gd name="connsiteX518" fmla="*/ 4054566 w 4433478"/>
              <a:gd name="connsiteY518" fmla="*/ 2941135 h 4550228"/>
              <a:gd name="connsiteX519" fmla="*/ 4178301 w 4433478"/>
              <a:gd name="connsiteY519" fmla="*/ 2943197 h 4550228"/>
              <a:gd name="connsiteX520" fmla="*/ 4208206 w 4433478"/>
              <a:gd name="connsiteY520" fmla="*/ 2966913 h 4550228"/>
              <a:gd name="connsiteX521" fmla="*/ 4244295 w 4433478"/>
              <a:gd name="connsiteY521" fmla="*/ 2984443 h 4550228"/>
              <a:gd name="connsiteX522" fmla="*/ 4248421 w 4433478"/>
              <a:gd name="connsiteY522" fmla="*/ 2988569 h 4550228"/>
              <a:gd name="connsiteX523" fmla="*/ 4220578 w 4433478"/>
              <a:gd name="connsiteY523" fmla="*/ 2995784 h 4550228"/>
              <a:gd name="connsiteX524" fmla="*/ 4186550 w 4433478"/>
              <a:gd name="connsiteY524" fmla="*/ 2996815 h 4550228"/>
              <a:gd name="connsiteX525" fmla="*/ 4085498 w 4433478"/>
              <a:gd name="connsiteY525" fmla="*/ 2991661 h 4550228"/>
              <a:gd name="connsiteX526" fmla="*/ 3996821 w 4433478"/>
              <a:gd name="connsiteY526" fmla="*/ 3017440 h 4550228"/>
              <a:gd name="connsiteX527" fmla="*/ 3863285 w 4433478"/>
              <a:gd name="connsiteY527" fmla="*/ 3025689 h 4550228"/>
              <a:gd name="connsiteX528" fmla="*/ 3732843 w 4433478"/>
              <a:gd name="connsiteY528" fmla="*/ 3033938 h 4550228"/>
              <a:gd name="connsiteX529" fmla="*/ 3708095 w 4433478"/>
              <a:gd name="connsiteY529" fmla="*/ 3050437 h 4550228"/>
              <a:gd name="connsiteX530" fmla="*/ 3581264 w 4433478"/>
              <a:gd name="connsiteY530" fmla="*/ 3073123 h 4550228"/>
              <a:gd name="connsiteX531" fmla="*/ 3530300 w 4433478"/>
              <a:gd name="connsiteY531" fmla="*/ 3085214 h 4550228"/>
              <a:gd name="connsiteX532" fmla="*/ 3666299 w 4433478"/>
              <a:gd name="connsiteY532" fmla="*/ 3085214 h 4550228"/>
              <a:gd name="connsiteX533" fmla="*/ 3658047 w 4433478"/>
              <a:gd name="connsiteY533" fmla="*/ 3104291 h 4550228"/>
              <a:gd name="connsiteX534" fmla="*/ 3637425 w 4433478"/>
              <a:gd name="connsiteY534" fmla="*/ 3114088 h 4550228"/>
              <a:gd name="connsiteX535" fmla="*/ 3489456 w 4433478"/>
              <a:gd name="connsiteY535" fmla="*/ 3132648 h 4550228"/>
              <a:gd name="connsiteX536" fmla="*/ 3344579 w 4433478"/>
              <a:gd name="connsiteY536" fmla="*/ 3151208 h 4550228"/>
              <a:gd name="connsiteX537" fmla="*/ 3290958 w 4433478"/>
              <a:gd name="connsiteY537" fmla="*/ 3151208 h 4550228"/>
              <a:gd name="connsiteX538" fmla="*/ 3278068 w 4433478"/>
              <a:gd name="connsiteY538" fmla="*/ 3143989 h 4550228"/>
              <a:gd name="connsiteX539" fmla="*/ 3275892 w 4433478"/>
              <a:gd name="connsiteY539" fmla="*/ 3135907 h 4550228"/>
              <a:gd name="connsiteX540" fmla="*/ 3221390 w 4433478"/>
              <a:gd name="connsiteY540" fmla="*/ 3145304 h 4550228"/>
              <a:gd name="connsiteX541" fmla="*/ 3229125 w 4433478"/>
              <a:gd name="connsiteY541" fmla="*/ 3158193 h 4550228"/>
              <a:gd name="connsiteX542" fmla="*/ 3246138 w 4433478"/>
              <a:gd name="connsiteY542" fmla="*/ 3161803 h 4550228"/>
              <a:gd name="connsiteX543" fmla="*/ 3262636 w 4433478"/>
              <a:gd name="connsiteY543" fmla="*/ 3161803 h 4550228"/>
              <a:gd name="connsiteX544" fmla="*/ 3254387 w 4433478"/>
              <a:gd name="connsiteY544" fmla="*/ 3194800 h 4550228"/>
              <a:gd name="connsiteX545" fmla="*/ 3238919 w 4433478"/>
              <a:gd name="connsiteY545" fmla="*/ 3198406 h 4550228"/>
              <a:gd name="connsiteX546" fmla="*/ 3229639 w 4433478"/>
              <a:gd name="connsiteY546" fmla="*/ 3211298 h 4550228"/>
              <a:gd name="connsiteX547" fmla="*/ 3108271 w 4433478"/>
              <a:gd name="connsiteY547" fmla="*/ 3211298 h 4550228"/>
              <a:gd name="connsiteX548" fmla="*/ 3106639 w 4433478"/>
              <a:gd name="connsiteY548" fmla="*/ 3213593 h 4550228"/>
              <a:gd name="connsiteX549" fmla="*/ 3088853 w 4433478"/>
              <a:gd name="connsiteY549" fmla="*/ 3217202 h 4550228"/>
              <a:gd name="connsiteX550" fmla="*/ 3088258 w 4433478"/>
              <a:gd name="connsiteY550" fmla="*/ 3217026 h 4550228"/>
              <a:gd name="connsiteX551" fmla="*/ 3076514 w 4433478"/>
              <a:gd name="connsiteY551" fmla="*/ 3224187 h 4550228"/>
              <a:gd name="connsiteX552" fmla="*/ 3052282 w 4433478"/>
              <a:gd name="connsiteY552" fmla="*/ 3227797 h 4550228"/>
              <a:gd name="connsiteX553" fmla="*/ 3044547 w 4433478"/>
              <a:gd name="connsiteY553" fmla="*/ 3250480 h 4550228"/>
              <a:gd name="connsiteX554" fmla="*/ 3039907 w 4433478"/>
              <a:gd name="connsiteY554" fmla="*/ 3273166 h 4550228"/>
              <a:gd name="connsiteX555" fmla="*/ 3040032 w 4433478"/>
              <a:gd name="connsiteY555" fmla="*/ 3274606 h 4550228"/>
              <a:gd name="connsiteX556" fmla="*/ 3083696 w 4433478"/>
              <a:gd name="connsiteY556" fmla="*/ 3267407 h 4550228"/>
              <a:gd name="connsiteX557" fmla="*/ 3121850 w 4433478"/>
              <a:gd name="connsiteY557" fmla="*/ 3263347 h 4550228"/>
              <a:gd name="connsiteX558" fmla="*/ 3136801 w 4433478"/>
              <a:gd name="connsiteY558" fmla="*/ 3266956 h 4550228"/>
              <a:gd name="connsiteX559" fmla="*/ 3140259 w 4433478"/>
              <a:gd name="connsiteY559" fmla="*/ 3274815 h 4550228"/>
              <a:gd name="connsiteX560" fmla="*/ 3168433 w 4433478"/>
              <a:gd name="connsiteY560" fmla="*/ 3275465 h 4550228"/>
              <a:gd name="connsiteX561" fmla="*/ 3228059 w 4433478"/>
              <a:gd name="connsiteY561" fmla="*/ 3265409 h 4550228"/>
              <a:gd name="connsiteX562" fmla="*/ 3319831 w 4433478"/>
              <a:gd name="connsiteY562" fmla="*/ 3250972 h 4550228"/>
              <a:gd name="connsiteX563" fmla="*/ 3346124 w 4433478"/>
              <a:gd name="connsiteY563" fmla="*/ 3254581 h 4550228"/>
              <a:gd name="connsiteX564" fmla="*/ 3369324 w 4433478"/>
              <a:gd name="connsiteY564" fmla="*/ 3267471 h 4550228"/>
              <a:gd name="connsiteX565" fmla="*/ 3396653 w 4433478"/>
              <a:gd name="connsiteY565" fmla="*/ 3240145 h 4550228"/>
              <a:gd name="connsiteX566" fmla="*/ 3439444 w 4433478"/>
              <a:gd name="connsiteY566" fmla="*/ 3234474 h 4550228"/>
              <a:gd name="connsiteX567" fmla="*/ 3596179 w 4433478"/>
              <a:gd name="connsiteY567" fmla="*/ 3234474 h 4550228"/>
              <a:gd name="connsiteX568" fmla="*/ 3631238 w 4433478"/>
              <a:gd name="connsiteY568" fmla="*/ 3249941 h 4550228"/>
              <a:gd name="connsiteX569" fmla="*/ 3678672 w 4433478"/>
              <a:gd name="connsiteY569" fmla="*/ 3234474 h 4550228"/>
              <a:gd name="connsiteX570" fmla="*/ 4128256 w 4433478"/>
              <a:gd name="connsiteY570" fmla="*/ 3234474 h 4550228"/>
              <a:gd name="connsiteX571" fmla="*/ 4239623 w 4433478"/>
              <a:gd name="connsiteY571" fmla="*/ 3224163 h 4550228"/>
              <a:gd name="connsiteX572" fmla="*/ 4363358 w 4433478"/>
              <a:gd name="connsiteY572" fmla="*/ 3226225 h 4550228"/>
              <a:gd name="connsiteX573" fmla="*/ 4393263 w 4433478"/>
              <a:gd name="connsiteY573" fmla="*/ 3249941 h 4550228"/>
              <a:gd name="connsiteX574" fmla="*/ 4429352 w 4433478"/>
              <a:gd name="connsiteY574" fmla="*/ 3267471 h 4550228"/>
              <a:gd name="connsiteX575" fmla="*/ 4433478 w 4433478"/>
              <a:gd name="connsiteY575" fmla="*/ 3271597 h 4550228"/>
              <a:gd name="connsiteX576" fmla="*/ 4405635 w 4433478"/>
              <a:gd name="connsiteY576" fmla="*/ 3278812 h 4550228"/>
              <a:gd name="connsiteX577" fmla="*/ 4371607 w 4433478"/>
              <a:gd name="connsiteY577" fmla="*/ 3279843 h 4550228"/>
              <a:gd name="connsiteX578" fmla="*/ 4270555 w 4433478"/>
              <a:gd name="connsiteY578" fmla="*/ 3274689 h 4550228"/>
              <a:gd name="connsiteX579" fmla="*/ 4181878 w 4433478"/>
              <a:gd name="connsiteY579" fmla="*/ 3300468 h 4550228"/>
              <a:gd name="connsiteX580" fmla="*/ 4048342 w 4433478"/>
              <a:gd name="connsiteY580" fmla="*/ 3308717 h 4550228"/>
              <a:gd name="connsiteX581" fmla="*/ 3917900 w 4433478"/>
              <a:gd name="connsiteY581" fmla="*/ 3316966 h 4550228"/>
              <a:gd name="connsiteX582" fmla="*/ 3893152 w 4433478"/>
              <a:gd name="connsiteY582" fmla="*/ 3333465 h 4550228"/>
              <a:gd name="connsiteX583" fmla="*/ 3766321 w 4433478"/>
              <a:gd name="connsiteY583" fmla="*/ 3356151 h 4550228"/>
              <a:gd name="connsiteX584" fmla="*/ 3645675 w 4433478"/>
              <a:gd name="connsiteY584" fmla="*/ 3378837 h 4550228"/>
              <a:gd name="connsiteX585" fmla="*/ 3617835 w 4433478"/>
              <a:gd name="connsiteY585" fmla="*/ 3379351 h 4550228"/>
              <a:gd name="connsiteX586" fmla="*/ 3596179 w 4433478"/>
              <a:gd name="connsiteY586" fmla="*/ 3395332 h 4550228"/>
              <a:gd name="connsiteX587" fmla="*/ 3559059 w 4433478"/>
              <a:gd name="connsiteY587" fmla="*/ 3411834 h 4550228"/>
              <a:gd name="connsiteX588" fmla="*/ 3481207 w 4433478"/>
              <a:gd name="connsiteY588" fmla="*/ 3415443 h 4550228"/>
              <a:gd name="connsiteX589" fmla="*/ 3428427 w 4433478"/>
              <a:gd name="connsiteY589" fmla="*/ 3424543 h 4550228"/>
              <a:gd name="connsiteX590" fmla="*/ 3428652 w 4433478"/>
              <a:gd name="connsiteY590" fmla="*/ 3434541 h 4550228"/>
              <a:gd name="connsiteX591" fmla="*/ 3424558 w 4433478"/>
              <a:gd name="connsiteY591" fmla="*/ 3443423 h 4550228"/>
              <a:gd name="connsiteX592" fmla="*/ 3431195 w 4433478"/>
              <a:gd name="connsiteY592" fmla="*/ 3444831 h 4550228"/>
              <a:gd name="connsiteX593" fmla="*/ 3447693 w 4433478"/>
              <a:gd name="connsiteY593" fmla="*/ 3444831 h 4550228"/>
              <a:gd name="connsiteX594" fmla="*/ 3439444 w 4433478"/>
              <a:gd name="connsiteY594" fmla="*/ 3477828 h 4550228"/>
              <a:gd name="connsiteX595" fmla="*/ 3423976 w 4433478"/>
              <a:gd name="connsiteY595" fmla="*/ 3481434 h 4550228"/>
              <a:gd name="connsiteX596" fmla="*/ 3414696 w 4433478"/>
              <a:gd name="connsiteY596" fmla="*/ 3494326 h 4550228"/>
              <a:gd name="connsiteX597" fmla="*/ 3282708 w 4433478"/>
              <a:gd name="connsiteY597" fmla="*/ 3494326 h 4550228"/>
              <a:gd name="connsiteX598" fmla="*/ 3237339 w 4433478"/>
              <a:gd name="connsiteY598" fmla="*/ 3510825 h 4550228"/>
              <a:gd name="connsiteX599" fmla="*/ 3233991 w 4433478"/>
              <a:gd name="connsiteY599" fmla="*/ 3520643 h 4550228"/>
              <a:gd name="connsiteX600" fmla="*/ 3481242 w 4433478"/>
              <a:gd name="connsiteY600" fmla="*/ 3520643 h 4550228"/>
              <a:gd name="connsiteX601" fmla="*/ 3472990 w 4433478"/>
              <a:gd name="connsiteY601" fmla="*/ 3539720 h 4550228"/>
              <a:gd name="connsiteX602" fmla="*/ 3452368 w 4433478"/>
              <a:gd name="connsiteY602" fmla="*/ 3549517 h 4550228"/>
              <a:gd name="connsiteX603" fmla="*/ 3376565 w 4433478"/>
              <a:gd name="connsiteY603" fmla="*/ 3559025 h 4550228"/>
              <a:gd name="connsiteX604" fmla="*/ 3387887 w 4433478"/>
              <a:gd name="connsiteY604" fmla="*/ 3559286 h 4550228"/>
              <a:gd name="connsiteX605" fmla="*/ 3521936 w 4433478"/>
              <a:gd name="connsiteY605" fmla="*/ 3568569 h 4550228"/>
              <a:gd name="connsiteX606" fmla="*/ 3559059 w 4433478"/>
              <a:gd name="connsiteY606" fmla="*/ 3597440 h 4550228"/>
              <a:gd name="connsiteX607" fmla="*/ 3628662 w 4433478"/>
              <a:gd name="connsiteY607" fmla="*/ 3592800 h 4550228"/>
              <a:gd name="connsiteX608" fmla="*/ 3695170 w 4433478"/>
              <a:gd name="connsiteY608" fmla="*/ 3609815 h 4550228"/>
              <a:gd name="connsiteX609" fmla="*/ 3625053 w 4433478"/>
              <a:gd name="connsiteY609" fmla="*/ 3642812 h 4550228"/>
              <a:gd name="connsiteX610" fmla="*/ 3578133 w 4433478"/>
              <a:gd name="connsiteY610" fmla="*/ 3641781 h 4550228"/>
              <a:gd name="connsiteX611" fmla="*/ 3534311 w 4433478"/>
              <a:gd name="connsiteY611" fmla="*/ 3659311 h 4550228"/>
              <a:gd name="connsiteX612" fmla="*/ 3535342 w 4433478"/>
              <a:gd name="connsiteY612" fmla="*/ 3667043 h 4550228"/>
              <a:gd name="connsiteX613" fmla="*/ 3542558 w 4433478"/>
              <a:gd name="connsiteY613" fmla="*/ 3671683 h 4550228"/>
              <a:gd name="connsiteX614" fmla="*/ 3554933 w 4433478"/>
              <a:gd name="connsiteY614" fmla="*/ 3667043 h 4550228"/>
              <a:gd name="connsiteX615" fmla="*/ 3567308 w 4433478"/>
              <a:gd name="connsiteY615" fmla="*/ 3659311 h 4550228"/>
              <a:gd name="connsiteX616" fmla="*/ 3612678 w 4433478"/>
              <a:gd name="connsiteY616" fmla="*/ 3671683 h 4550228"/>
              <a:gd name="connsiteX617" fmla="*/ 3613709 w 4433478"/>
              <a:gd name="connsiteY617" fmla="*/ 3717569 h 4550228"/>
              <a:gd name="connsiteX618" fmla="*/ 3583807 w 4433478"/>
              <a:gd name="connsiteY618" fmla="*/ 3741803 h 4550228"/>
              <a:gd name="connsiteX619" fmla="*/ 3369324 w 4433478"/>
              <a:gd name="connsiteY619" fmla="*/ 3745926 h 4550228"/>
              <a:gd name="connsiteX620" fmla="*/ 3346641 w 4433478"/>
              <a:gd name="connsiteY620" fmla="*/ 3767582 h 4550228"/>
              <a:gd name="connsiteX621" fmla="*/ 3311579 w 4433478"/>
              <a:gd name="connsiteY621" fmla="*/ 3770674 h 4550228"/>
              <a:gd name="connsiteX622" fmla="*/ 3248681 w 4433478"/>
              <a:gd name="connsiteY622" fmla="*/ 3769643 h 4550228"/>
              <a:gd name="connsiteX623" fmla="*/ 3191967 w 4433478"/>
              <a:gd name="connsiteY623" fmla="*/ 3787172 h 4550228"/>
              <a:gd name="connsiteX624" fmla="*/ 3196093 w 4433478"/>
              <a:gd name="connsiteY624" fmla="*/ 3816046 h 4550228"/>
              <a:gd name="connsiteX625" fmla="*/ 3224964 w 4433478"/>
              <a:gd name="connsiteY625" fmla="*/ 3820169 h 4550228"/>
              <a:gd name="connsiteX626" fmla="*/ 3208465 w 4433478"/>
              <a:gd name="connsiteY626" fmla="*/ 3849043 h 4550228"/>
              <a:gd name="connsiteX627" fmla="*/ 3179078 w 4433478"/>
              <a:gd name="connsiteY627" fmla="*/ 3862446 h 4550228"/>
              <a:gd name="connsiteX628" fmla="*/ 3146597 w 4433478"/>
              <a:gd name="connsiteY628" fmla="*/ 3869665 h 4550228"/>
              <a:gd name="connsiteX629" fmla="*/ 3123911 w 4433478"/>
              <a:gd name="connsiteY629" fmla="*/ 3869148 h 4550228"/>
              <a:gd name="connsiteX630" fmla="*/ 3113600 w 4433478"/>
              <a:gd name="connsiteY630" fmla="*/ 3890289 h 4550228"/>
              <a:gd name="connsiteX631" fmla="*/ 3113600 w 4433478"/>
              <a:gd name="connsiteY631" fmla="*/ 3922255 h 4550228"/>
              <a:gd name="connsiteX632" fmla="*/ 3088853 w 4433478"/>
              <a:gd name="connsiteY632" fmla="*/ 3935659 h 4550228"/>
              <a:gd name="connsiteX633" fmla="*/ 3066167 w 4433478"/>
              <a:gd name="connsiteY633" fmla="*/ 3928957 h 4550228"/>
              <a:gd name="connsiteX634" fmla="*/ 3043481 w 4433478"/>
              <a:gd name="connsiteY634" fmla="*/ 3919160 h 4550228"/>
              <a:gd name="connsiteX635" fmla="*/ 2967176 w 4433478"/>
              <a:gd name="connsiteY635" fmla="*/ 3936690 h 4550228"/>
              <a:gd name="connsiteX636" fmla="*/ 2890871 w 4433478"/>
              <a:gd name="connsiteY636" fmla="*/ 3948034 h 4550228"/>
              <a:gd name="connsiteX637" fmla="*/ 2878496 w 4433478"/>
              <a:gd name="connsiteY637" fmla="*/ 3964532 h 4550228"/>
              <a:gd name="connsiteX638" fmla="*/ 2841376 w 4433478"/>
              <a:gd name="connsiteY638" fmla="*/ 3964532 h 4550228"/>
              <a:gd name="connsiteX639" fmla="*/ 2777960 w 4433478"/>
              <a:gd name="connsiteY639" fmla="*/ 3983093 h 4550228"/>
              <a:gd name="connsiteX640" fmla="*/ 2705262 w 4433478"/>
              <a:gd name="connsiteY640" fmla="*/ 3989280 h 4550228"/>
              <a:gd name="connsiteX641" fmla="*/ 2688763 w 4433478"/>
              <a:gd name="connsiteY641" fmla="*/ 3978453 h 4550228"/>
              <a:gd name="connsiteX642" fmla="*/ 2672265 w 4433478"/>
              <a:gd name="connsiteY642" fmla="*/ 3989280 h 4550228"/>
              <a:gd name="connsiteX643" fmla="*/ 2680514 w 4433478"/>
              <a:gd name="connsiteY643" fmla="*/ 3993403 h 4550228"/>
              <a:gd name="connsiteX644" fmla="*/ 2684640 w 4433478"/>
              <a:gd name="connsiteY644" fmla="*/ 4030526 h 4550228"/>
              <a:gd name="connsiteX645" fmla="*/ 2606271 w 4433478"/>
              <a:gd name="connsiteY645" fmla="*/ 4059397 h 4550228"/>
              <a:gd name="connsiteX646" fmla="*/ 2583588 w 4433478"/>
              <a:gd name="connsiteY646" fmla="*/ 4060428 h 4550228"/>
              <a:gd name="connsiteX647" fmla="*/ 2573274 w 4433478"/>
              <a:gd name="connsiteY647" fmla="*/ 4080022 h 4550228"/>
              <a:gd name="connsiteX648" fmla="*/ 2600600 w 4433478"/>
              <a:gd name="connsiteY648" fmla="*/ 4082083 h 4550228"/>
              <a:gd name="connsiteX649" fmla="*/ 2606271 w 4433478"/>
              <a:gd name="connsiteY649" fmla="*/ 4108893 h 4550228"/>
              <a:gd name="connsiteX650" fmla="*/ 2550588 w 4433478"/>
              <a:gd name="connsiteY650" fmla="*/ 4120234 h 4550228"/>
              <a:gd name="connsiteX651" fmla="*/ 2494908 w 4433478"/>
              <a:gd name="connsiteY651" fmla="*/ 4125391 h 4550228"/>
              <a:gd name="connsiteX652" fmla="*/ 2446443 w 4433478"/>
              <a:gd name="connsiteY652" fmla="*/ 4153234 h 4550228"/>
              <a:gd name="connsiteX653" fmla="*/ 2391791 w 4433478"/>
              <a:gd name="connsiteY653" fmla="*/ 4162514 h 4550228"/>
              <a:gd name="connsiteX654" fmla="*/ 2352609 w 4433478"/>
              <a:gd name="connsiteY654" fmla="*/ 4159419 h 4550228"/>
              <a:gd name="connsiteX655" fmla="*/ 2325797 w 4433478"/>
              <a:gd name="connsiteY655" fmla="*/ 4137766 h 4550228"/>
              <a:gd name="connsiteX656" fmla="*/ 2338172 w 4433478"/>
              <a:gd name="connsiteY656" fmla="*/ 4119203 h 4550228"/>
              <a:gd name="connsiteX657" fmla="*/ 2350545 w 4433478"/>
              <a:gd name="connsiteY657" fmla="*/ 4100643 h 4550228"/>
              <a:gd name="connsiteX658" fmla="*/ 2345905 w 4433478"/>
              <a:gd name="connsiteY658" fmla="*/ 4097034 h 4550228"/>
              <a:gd name="connsiteX659" fmla="*/ 2338172 w 4433478"/>
              <a:gd name="connsiteY659" fmla="*/ 4096520 h 4550228"/>
              <a:gd name="connsiteX660" fmla="*/ 2142252 w 4433478"/>
              <a:gd name="connsiteY660" fmla="*/ 4119203 h 4550228"/>
              <a:gd name="connsiteX661" fmla="*/ 1946332 w 4433478"/>
              <a:gd name="connsiteY661" fmla="*/ 4141890 h 4550228"/>
              <a:gd name="connsiteX662" fmla="*/ 1907151 w 4433478"/>
              <a:gd name="connsiteY662" fmla="*/ 4162514 h 4550228"/>
              <a:gd name="connsiteX663" fmla="*/ 1855591 w 4433478"/>
              <a:gd name="connsiteY663" fmla="*/ 4183136 h 4550228"/>
              <a:gd name="connsiteX664" fmla="*/ 1866935 w 4433478"/>
              <a:gd name="connsiteY664" fmla="*/ 4193963 h 4550228"/>
              <a:gd name="connsiteX665" fmla="*/ 1884464 w 4433478"/>
              <a:gd name="connsiteY665" fmla="*/ 4195511 h 4550228"/>
              <a:gd name="connsiteX666" fmla="*/ 2028311 w 4433478"/>
              <a:gd name="connsiteY666" fmla="*/ 4168699 h 4550228"/>
              <a:gd name="connsiteX667" fmla="*/ 2169062 w 4433478"/>
              <a:gd name="connsiteY667" fmla="*/ 4141890 h 4550228"/>
              <a:gd name="connsiteX668" fmla="*/ 2189686 w 4433478"/>
              <a:gd name="connsiteY668" fmla="*/ 4148077 h 4550228"/>
              <a:gd name="connsiteX669" fmla="*/ 2197935 w 4433478"/>
              <a:gd name="connsiteY669" fmla="*/ 4166637 h 4550228"/>
              <a:gd name="connsiteX670" fmla="*/ 2151953 w 4433478"/>
              <a:gd name="connsiteY670" fmla="*/ 4196579 h 4550228"/>
              <a:gd name="connsiteX671" fmla="*/ 2066558 w 4433478"/>
              <a:gd name="connsiteY671" fmla="*/ 4202690 h 4550228"/>
              <a:gd name="connsiteX672" fmla="*/ 2020575 w 4433478"/>
              <a:gd name="connsiteY672" fmla="*/ 4232631 h 4550228"/>
              <a:gd name="connsiteX673" fmla="*/ 1969018 w 4433478"/>
              <a:gd name="connsiteY673" fmla="*/ 4238302 h 4550228"/>
              <a:gd name="connsiteX674" fmla="*/ 1917461 w 4433478"/>
              <a:gd name="connsiteY674" fmla="*/ 4240880 h 4550228"/>
              <a:gd name="connsiteX675" fmla="*/ 1878277 w 4433478"/>
              <a:gd name="connsiteY675" fmla="*/ 4241397 h 4550228"/>
              <a:gd name="connsiteX676" fmla="*/ 1851467 w 4433478"/>
              <a:gd name="connsiteY676" fmla="*/ 4220259 h 4550228"/>
              <a:gd name="connsiteX677" fmla="*/ 1851467 w 4433478"/>
              <a:gd name="connsiteY677" fmla="*/ 4212009 h 4550228"/>
              <a:gd name="connsiteX678" fmla="*/ 1843218 w 4433478"/>
              <a:gd name="connsiteY678" fmla="*/ 4179013 h 4550228"/>
              <a:gd name="connsiteX679" fmla="*/ 1825172 w 4433478"/>
              <a:gd name="connsiteY679" fmla="*/ 4180043 h 4550228"/>
              <a:gd name="connsiteX680" fmla="*/ 1810221 w 4433478"/>
              <a:gd name="connsiteY680" fmla="*/ 4187262 h 4550228"/>
              <a:gd name="connsiteX681" fmla="*/ 1815375 w 4433478"/>
              <a:gd name="connsiteY681" fmla="*/ 4200665 h 4550228"/>
              <a:gd name="connsiteX682" fmla="*/ 1826720 w 4433478"/>
              <a:gd name="connsiteY682" fmla="*/ 4207883 h 4550228"/>
              <a:gd name="connsiteX683" fmla="*/ 1770503 w 4433478"/>
              <a:gd name="connsiteY683" fmla="*/ 4266546 h 4550228"/>
              <a:gd name="connsiteX684" fmla="*/ 1657456 w 4433478"/>
              <a:gd name="connsiteY684" fmla="*/ 4294959 h 4550228"/>
              <a:gd name="connsiteX685" fmla="*/ 1570993 w 4433478"/>
              <a:gd name="connsiteY685" fmla="*/ 4306874 h 4550228"/>
              <a:gd name="connsiteX686" fmla="*/ 1558618 w 4433478"/>
              <a:gd name="connsiteY686" fmla="*/ 4323373 h 4550228"/>
              <a:gd name="connsiteX687" fmla="*/ 1517372 w 4433478"/>
              <a:gd name="connsiteY687" fmla="*/ 4323373 h 4550228"/>
              <a:gd name="connsiteX688" fmla="*/ 1488501 w 4433478"/>
              <a:gd name="connsiteY688" fmla="*/ 4339871 h 4550228"/>
              <a:gd name="connsiteX689" fmla="*/ 1447255 w 4433478"/>
              <a:gd name="connsiteY689" fmla="*/ 4363074 h 4550228"/>
              <a:gd name="connsiteX690" fmla="*/ 1406009 w 4433478"/>
              <a:gd name="connsiteY690" fmla="*/ 4376994 h 4550228"/>
              <a:gd name="connsiteX691" fmla="*/ 1394150 w 4433478"/>
              <a:gd name="connsiteY691" fmla="*/ 4391431 h 4550228"/>
              <a:gd name="connsiteX692" fmla="*/ 1373012 w 4433478"/>
              <a:gd name="connsiteY692" fmla="*/ 4393493 h 4550228"/>
              <a:gd name="connsiteX693" fmla="*/ 1327640 w 4433478"/>
              <a:gd name="connsiteY693" fmla="*/ 4396068 h 4550228"/>
              <a:gd name="connsiteX694" fmla="*/ 1282270 w 4433478"/>
              <a:gd name="connsiteY694" fmla="*/ 4401742 h 4550228"/>
              <a:gd name="connsiteX695" fmla="*/ 1257522 w 4433478"/>
              <a:gd name="connsiteY695" fmla="*/ 4438862 h 4550228"/>
              <a:gd name="connsiteX696" fmla="*/ 1203901 w 4433478"/>
              <a:gd name="connsiteY696" fmla="*/ 4438862 h 4550228"/>
              <a:gd name="connsiteX697" fmla="*/ 1179153 w 4433478"/>
              <a:gd name="connsiteY697" fmla="*/ 4435253 h 4550228"/>
              <a:gd name="connsiteX698" fmla="*/ 1154406 w 4433478"/>
              <a:gd name="connsiteY698" fmla="*/ 4471859 h 4550228"/>
              <a:gd name="connsiteX699" fmla="*/ 1142033 w 4433478"/>
              <a:gd name="connsiteY699" fmla="*/ 4471859 h 4550228"/>
              <a:gd name="connsiteX700" fmla="*/ 1121409 w 4433478"/>
              <a:gd name="connsiteY700" fmla="*/ 4488357 h 4550228"/>
              <a:gd name="connsiteX701" fmla="*/ 1090473 w 4433478"/>
              <a:gd name="connsiteY701" fmla="*/ 4483203 h 4550228"/>
              <a:gd name="connsiteX702" fmla="*/ 1059541 w 4433478"/>
              <a:gd name="connsiteY702" fmla="*/ 4471859 h 4550228"/>
              <a:gd name="connsiteX703" fmla="*/ 1047166 w 4433478"/>
              <a:gd name="connsiteY703" fmla="*/ 4496607 h 4550228"/>
              <a:gd name="connsiteX704" fmla="*/ 1030667 w 4433478"/>
              <a:gd name="connsiteY704" fmla="*/ 4517231 h 4550228"/>
              <a:gd name="connsiteX705" fmla="*/ 954876 w 4433478"/>
              <a:gd name="connsiteY705" fmla="*/ 4528059 h 4550228"/>
              <a:gd name="connsiteX706" fmla="*/ 882181 w 4433478"/>
              <a:gd name="connsiteY706" fmla="*/ 4541979 h 4550228"/>
              <a:gd name="connsiteX707" fmla="*/ 860528 w 4433478"/>
              <a:gd name="connsiteY707" fmla="*/ 4535274 h 4550228"/>
              <a:gd name="connsiteX708" fmla="*/ 832685 w 4433478"/>
              <a:gd name="connsiteY708" fmla="*/ 4550228 h 4550228"/>
              <a:gd name="connsiteX709" fmla="*/ 799688 w 4433478"/>
              <a:gd name="connsiteY709" fmla="*/ 4529604 h 4550228"/>
              <a:gd name="connsiteX710" fmla="*/ 793501 w 4433478"/>
              <a:gd name="connsiteY710" fmla="*/ 4504856 h 4550228"/>
              <a:gd name="connsiteX711" fmla="*/ 774941 w 4433478"/>
              <a:gd name="connsiteY711" fmla="*/ 4492483 h 4550228"/>
              <a:gd name="connsiteX712" fmla="*/ 770818 w 4433478"/>
              <a:gd name="connsiteY712" fmla="*/ 4492483 h 4550228"/>
              <a:gd name="connsiteX713" fmla="*/ 781128 w 4433478"/>
              <a:gd name="connsiteY713" fmla="*/ 4446080 h 4550228"/>
              <a:gd name="connsiteX714" fmla="*/ 816187 w 4433478"/>
              <a:gd name="connsiteY714" fmla="*/ 4418240 h 4550228"/>
              <a:gd name="connsiteX715" fmla="*/ 845061 w 4433478"/>
              <a:gd name="connsiteY715" fmla="*/ 4389367 h 4550228"/>
              <a:gd name="connsiteX716" fmla="*/ 799688 w 4433478"/>
              <a:gd name="connsiteY716" fmla="*/ 4401742 h 4550228"/>
              <a:gd name="connsiteX717" fmla="*/ 782159 w 4433478"/>
              <a:gd name="connsiteY717" fmla="*/ 4390914 h 4550228"/>
              <a:gd name="connsiteX718" fmla="*/ 770818 w 4433478"/>
              <a:gd name="connsiteY718" fmla="*/ 4401742 h 4550228"/>
              <a:gd name="connsiteX719" fmla="*/ 667701 w 4433478"/>
              <a:gd name="connsiteY719" fmla="*/ 4401225 h 4550228"/>
              <a:gd name="connsiteX720" fmla="*/ 564587 w 4433478"/>
              <a:gd name="connsiteY720" fmla="*/ 4372868 h 4550228"/>
              <a:gd name="connsiteX721" fmla="*/ 547571 w 4433478"/>
              <a:gd name="connsiteY721" fmla="*/ 4370807 h 4550228"/>
              <a:gd name="connsiteX722" fmla="*/ 539839 w 4433478"/>
              <a:gd name="connsiteY722" fmla="*/ 4356370 h 4550228"/>
              <a:gd name="connsiteX723" fmla="*/ 539839 w 4433478"/>
              <a:gd name="connsiteY723" fmla="*/ 4335748 h 4550228"/>
              <a:gd name="connsiteX724" fmla="*/ 512513 w 4433478"/>
              <a:gd name="connsiteY724" fmla="*/ 4324404 h 4550228"/>
              <a:gd name="connsiteX725" fmla="*/ 482094 w 4433478"/>
              <a:gd name="connsiteY725" fmla="*/ 4319250 h 4550228"/>
              <a:gd name="connsiteX726" fmla="*/ 411974 w 4433478"/>
              <a:gd name="connsiteY726" fmla="*/ 4323373 h 4550228"/>
              <a:gd name="connsiteX727" fmla="*/ 420224 w 4433478"/>
              <a:gd name="connsiteY727" fmla="*/ 4298625 h 4550228"/>
              <a:gd name="connsiteX728" fmla="*/ 428473 w 4433478"/>
              <a:gd name="connsiteY728" fmla="*/ 4273877 h 4550228"/>
              <a:gd name="connsiteX729" fmla="*/ 436722 w 4433478"/>
              <a:gd name="connsiteY729" fmla="*/ 4273361 h 4550228"/>
              <a:gd name="connsiteX730" fmla="*/ 444971 w 4433478"/>
              <a:gd name="connsiteY730" fmla="*/ 4269754 h 4550228"/>
              <a:gd name="connsiteX731" fmla="*/ 430021 w 4433478"/>
              <a:gd name="connsiteY731" fmla="*/ 4262019 h 4550228"/>
              <a:gd name="connsiteX732" fmla="*/ 411974 w 4433478"/>
              <a:gd name="connsiteY732" fmla="*/ 4257379 h 4550228"/>
              <a:gd name="connsiteX733" fmla="*/ 415584 w 4433478"/>
              <a:gd name="connsiteY733" fmla="*/ 4202213 h 4550228"/>
              <a:gd name="connsiteX734" fmla="*/ 440848 w 4433478"/>
              <a:gd name="connsiteY734" fmla="*/ 4162514 h 4550228"/>
              <a:gd name="connsiteX735" fmla="*/ 436208 w 4433478"/>
              <a:gd name="connsiteY735" fmla="*/ 4142406 h 4550228"/>
              <a:gd name="connsiteX736" fmla="*/ 428473 w 4433478"/>
              <a:gd name="connsiteY736" fmla="*/ 4125391 h 4550228"/>
              <a:gd name="connsiteX737" fmla="*/ 428473 w 4433478"/>
              <a:gd name="connsiteY737" fmla="*/ 4137766 h 4550228"/>
              <a:gd name="connsiteX738" fmla="*/ 415067 w 4433478"/>
              <a:gd name="connsiteY738" fmla="*/ 4162514 h 4550228"/>
              <a:gd name="connsiteX739" fmla="*/ 383104 w 4433478"/>
              <a:gd name="connsiteY739" fmla="*/ 4162514 h 4550228"/>
              <a:gd name="connsiteX740" fmla="*/ 350107 w 4433478"/>
              <a:gd name="connsiteY740" fmla="*/ 4179013 h 4550228"/>
              <a:gd name="connsiteX741" fmla="*/ 328451 w 4433478"/>
              <a:gd name="connsiteY741" fmla="*/ 4167668 h 4550228"/>
              <a:gd name="connsiteX742" fmla="*/ 312984 w 4433478"/>
              <a:gd name="connsiteY742" fmla="*/ 4174887 h 4550228"/>
              <a:gd name="connsiteX743" fmla="*/ 255239 w 4433478"/>
              <a:gd name="connsiteY743" fmla="*/ 4179013 h 4550228"/>
              <a:gd name="connsiteX744" fmla="*/ 229460 w 4433478"/>
              <a:gd name="connsiteY744" fmla="*/ 4213040 h 4550228"/>
              <a:gd name="connsiteX745" fmla="*/ 197494 w 4433478"/>
              <a:gd name="connsiteY745" fmla="*/ 4240880 h 4550228"/>
              <a:gd name="connsiteX746" fmla="*/ 186667 w 4433478"/>
              <a:gd name="connsiteY746" fmla="*/ 4225413 h 4550228"/>
              <a:gd name="connsiteX747" fmla="*/ 185122 w 4433478"/>
              <a:gd name="connsiteY747" fmla="*/ 4203760 h 4550228"/>
              <a:gd name="connsiteX748" fmla="*/ 269159 w 4433478"/>
              <a:gd name="connsiteY748" fmla="*/ 4104769 h 4550228"/>
              <a:gd name="connsiteX749" fmla="*/ 300545 w 4433478"/>
              <a:gd name="connsiteY749" fmla="*/ 4042512 h 4550228"/>
              <a:gd name="connsiteX750" fmla="*/ 301660 w 4433478"/>
              <a:gd name="connsiteY750" fmla="*/ 4037005 h 4550228"/>
              <a:gd name="connsiteX751" fmla="*/ 297037 w 4433478"/>
              <a:gd name="connsiteY751" fmla="*/ 4036222 h 4550228"/>
              <a:gd name="connsiteX752" fmla="*/ 226917 w 4433478"/>
              <a:gd name="connsiteY752" fmla="*/ 4040345 h 4550228"/>
              <a:gd name="connsiteX753" fmla="*/ 235167 w 4433478"/>
              <a:gd name="connsiteY753" fmla="*/ 4015597 h 4550228"/>
              <a:gd name="connsiteX754" fmla="*/ 243416 w 4433478"/>
              <a:gd name="connsiteY754" fmla="*/ 3990849 h 4550228"/>
              <a:gd name="connsiteX755" fmla="*/ 251665 w 4433478"/>
              <a:gd name="connsiteY755" fmla="*/ 3990333 h 4550228"/>
              <a:gd name="connsiteX756" fmla="*/ 259914 w 4433478"/>
              <a:gd name="connsiteY756" fmla="*/ 3986726 h 4550228"/>
              <a:gd name="connsiteX757" fmla="*/ 244964 w 4433478"/>
              <a:gd name="connsiteY757" fmla="*/ 3978991 h 4550228"/>
              <a:gd name="connsiteX758" fmla="*/ 226917 w 4433478"/>
              <a:gd name="connsiteY758" fmla="*/ 3974351 h 4550228"/>
              <a:gd name="connsiteX759" fmla="*/ 230527 w 4433478"/>
              <a:gd name="connsiteY759" fmla="*/ 3919185 h 4550228"/>
              <a:gd name="connsiteX760" fmla="*/ 255791 w 4433478"/>
              <a:gd name="connsiteY760" fmla="*/ 3879486 h 4550228"/>
              <a:gd name="connsiteX761" fmla="*/ 251151 w 4433478"/>
              <a:gd name="connsiteY761" fmla="*/ 3859378 h 4550228"/>
              <a:gd name="connsiteX762" fmla="*/ 243416 w 4433478"/>
              <a:gd name="connsiteY762" fmla="*/ 3842363 h 4550228"/>
              <a:gd name="connsiteX763" fmla="*/ 243416 w 4433478"/>
              <a:gd name="connsiteY763" fmla="*/ 3854738 h 4550228"/>
              <a:gd name="connsiteX764" fmla="*/ 230010 w 4433478"/>
              <a:gd name="connsiteY764" fmla="*/ 3879486 h 4550228"/>
              <a:gd name="connsiteX765" fmla="*/ 198047 w 4433478"/>
              <a:gd name="connsiteY765" fmla="*/ 3879486 h 4550228"/>
              <a:gd name="connsiteX766" fmla="*/ 165050 w 4433478"/>
              <a:gd name="connsiteY766" fmla="*/ 3895985 h 4550228"/>
              <a:gd name="connsiteX767" fmla="*/ 143394 w 4433478"/>
              <a:gd name="connsiteY767" fmla="*/ 3884640 h 4550228"/>
              <a:gd name="connsiteX768" fmla="*/ 127927 w 4433478"/>
              <a:gd name="connsiteY768" fmla="*/ 3891859 h 4550228"/>
              <a:gd name="connsiteX769" fmla="*/ 70182 w 4433478"/>
              <a:gd name="connsiteY769" fmla="*/ 3895985 h 4550228"/>
              <a:gd name="connsiteX770" fmla="*/ 44404 w 4433478"/>
              <a:gd name="connsiteY770" fmla="*/ 3930012 h 4550228"/>
              <a:gd name="connsiteX771" fmla="*/ 12437 w 4433478"/>
              <a:gd name="connsiteY771" fmla="*/ 3957852 h 4550228"/>
              <a:gd name="connsiteX772" fmla="*/ 1610 w 4433478"/>
              <a:gd name="connsiteY772" fmla="*/ 3942385 h 4550228"/>
              <a:gd name="connsiteX773" fmla="*/ 65 w 4433478"/>
              <a:gd name="connsiteY773" fmla="*/ 3920732 h 4550228"/>
              <a:gd name="connsiteX774" fmla="*/ 84102 w 4433478"/>
              <a:gd name="connsiteY774" fmla="*/ 3821741 h 4550228"/>
              <a:gd name="connsiteX775" fmla="*/ 127927 w 4433478"/>
              <a:gd name="connsiteY775" fmla="*/ 3698003 h 4550228"/>
              <a:gd name="connsiteX776" fmla="*/ 193921 w 4433478"/>
              <a:gd name="connsiteY776" fmla="*/ 3660880 h 4550228"/>
              <a:gd name="connsiteX777" fmla="*/ 202170 w 4433478"/>
              <a:gd name="connsiteY777" fmla="*/ 3640258 h 4550228"/>
              <a:gd name="connsiteX778" fmla="*/ 222794 w 4433478"/>
              <a:gd name="connsiteY778" fmla="*/ 3632009 h 4550228"/>
              <a:gd name="connsiteX779" fmla="*/ 226917 w 4433478"/>
              <a:gd name="connsiteY779" fmla="*/ 3632009 h 4550228"/>
              <a:gd name="connsiteX780" fmla="*/ 230527 w 4433478"/>
              <a:gd name="connsiteY780" fmla="*/ 3609837 h 4550228"/>
              <a:gd name="connsiteX781" fmla="*/ 243416 w 4433478"/>
              <a:gd name="connsiteY781" fmla="*/ 3590763 h 4550228"/>
              <a:gd name="connsiteX782" fmla="*/ 259914 w 4433478"/>
              <a:gd name="connsiteY782" fmla="*/ 3570138 h 4550228"/>
              <a:gd name="connsiteX783" fmla="*/ 271259 w 4433478"/>
              <a:gd name="connsiteY783" fmla="*/ 3568594 h 4550228"/>
              <a:gd name="connsiteX784" fmla="*/ 276413 w 4433478"/>
              <a:gd name="connsiteY784" fmla="*/ 3557766 h 4550228"/>
              <a:gd name="connsiteX785" fmla="*/ 283631 w 4433478"/>
              <a:gd name="connsiteY785" fmla="*/ 3524252 h 4550228"/>
              <a:gd name="connsiteX786" fmla="*/ 321785 w 4433478"/>
              <a:gd name="connsiteY786" fmla="*/ 3512394 h 4550228"/>
              <a:gd name="connsiteX787" fmla="*/ 354782 w 4433478"/>
              <a:gd name="connsiteY787" fmla="*/ 3487646 h 4550228"/>
              <a:gd name="connsiteX788" fmla="*/ 366124 w 4433478"/>
              <a:gd name="connsiteY788" fmla="*/ 3484554 h 4550228"/>
              <a:gd name="connsiteX789" fmla="*/ 371280 w 4433478"/>
              <a:gd name="connsiteY789" fmla="*/ 3475274 h 4550228"/>
              <a:gd name="connsiteX790" fmla="*/ 373342 w 4433478"/>
              <a:gd name="connsiteY790" fmla="*/ 3460320 h 4550228"/>
              <a:gd name="connsiteX791" fmla="*/ 387779 w 4433478"/>
              <a:gd name="connsiteY791" fmla="*/ 3454649 h 4550228"/>
              <a:gd name="connsiteX792" fmla="*/ 397195 w 4433478"/>
              <a:gd name="connsiteY792" fmla="*/ 3444057 h 4550228"/>
              <a:gd name="connsiteX793" fmla="*/ 383104 w 4433478"/>
              <a:gd name="connsiteY793" fmla="*/ 3444057 h 4550228"/>
              <a:gd name="connsiteX794" fmla="*/ 350107 w 4433478"/>
              <a:gd name="connsiteY794" fmla="*/ 3460556 h 4550228"/>
              <a:gd name="connsiteX795" fmla="*/ 328451 w 4433478"/>
              <a:gd name="connsiteY795" fmla="*/ 3449211 h 4550228"/>
              <a:gd name="connsiteX796" fmla="*/ 312984 w 4433478"/>
              <a:gd name="connsiteY796" fmla="*/ 3456430 h 4550228"/>
              <a:gd name="connsiteX797" fmla="*/ 255239 w 4433478"/>
              <a:gd name="connsiteY797" fmla="*/ 3460556 h 4550228"/>
              <a:gd name="connsiteX798" fmla="*/ 229460 w 4433478"/>
              <a:gd name="connsiteY798" fmla="*/ 3494583 h 4550228"/>
              <a:gd name="connsiteX799" fmla="*/ 197494 w 4433478"/>
              <a:gd name="connsiteY799" fmla="*/ 3522423 h 4550228"/>
              <a:gd name="connsiteX800" fmla="*/ 186667 w 4433478"/>
              <a:gd name="connsiteY800" fmla="*/ 3506956 h 4550228"/>
              <a:gd name="connsiteX801" fmla="*/ 185122 w 4433478"/>
              <a:gd name="connsiteY801" fmla="*/ 3485303 h 4550228"/>
              <a:gd name="connsiteX802" fmla="*/ 269159 w 4433478"/>
              <a:gd name="connsiteY802" fmla="*/ 3386312 h 4550228"/>
              <a:gd name="connsiteX803" fmla="*/ 312984 w 4433478"/>
              <a:gd name="connsiteY803" fmla="*/ 3262574 h 4550228"/>
              <a:gd name="connsiteX804" fmla="*/ 378978 w 4433478"/>
              <a:gd name="connsiteY804" fmla="*/ 3225451 h 4550228"/>
              <a:gd name="connsiteX805" fmla="*/ 387227 w 4433478"/>
              <a:gd name="connsiteY805" fmla="*/ 3204829 h 4550228"/>
              <a:gd name="connsiteX806" fmla="*/ 407851 w 4433478"/>
              <a:gd name="connsiteY806" fmla="*/ 3196580 h 4550228"/>
              <a:gd name="connsiteX807" fmla="*/ 411975 w 4433478"/>
              <a:gd name="connsiteY807" fmla="*/ 3196580 h 4550228"/>
              <a:gd name="connsiteX808" fmla="*/ 415584 w 4433478"/>
              <a:gd name="connsiteY808" fmla="*/ 3174408 h 4550228"/>
              <a:gd name="connsiteX809" fmla="*/ 428473 w 4433478"/>
              <a:gd name="connsiteY809" fmla="*/ 3155334 h 4550228"/>
              <a:gd name="connsiteX810" fmla="*/ 444971 w 4433478"/>
              <a:gd name="connsiteY810" fmla="*/ 3134709 h 4550228"/>
              <a:gd name="connsiteX811" fmla="*/ 456316 w 4433478"/>
              <a:gd name="connsiteY811" fmla="*/ 3133165 h 4550228"/>
              <a:gd name="connsiteX812" fmla="*/ 461470 w 4433478"/>
              <a:gd name="connsiteY812" fmla="*/ 3122337 h 4550228"/>
              <a:gd name="connsiteX813" fmla="*/ 468688 w 4433478"/>
              <a:gd name="connsiteY813" fmla="*/ 3088823 h 4550228"/>
              <a:gd name="connsiteX814" fmla="*/ 506842 w 4433478"/>
              <a:gd name="connsiteY814" fmla="*/ 3076965 h 4550228"/>
              <a:gd name="connsiteX815" fmla="*/ 539839 w 4433478"/>
              <a:gd name="connsiteY815" fmla="*/ 3052217 h 4550228"/>
              <a:gd name="connsiteX816" fmla="*/ 551181 w 4433478"/>
              <a:gd name="connsiteY816" fmla="*/ 3049125 h 4550228"/>
              <a:gd name="connsiteX817" fmla="*/ 556338 w 4433478"/>
              <a:gd name="connsiteY817" fmla="*/ 3039845 h 4550228"/>
              <a:gd name="connsiteX818" fmla="*/ 558399 w 4433478"/>
              <a:gd name="connsiteY818" fmla="*/ 3024891 h 4550228"/>
              <a:gd name="connsiteX819" fmla="*/ 572836 w 4433478"/>
              <a:gd name="connsiteY819" fmla="*/ 3019220 h 4550228"/>
              <a:gd name="connsiteX820" fmla="*/ 605833 w 4433478"/>
              <a:gd name="connsiteY820" fmla="*/ 2982100 h 4550228"/>
              <a:gd name="connsiteX821" fmla="*/ 638830 w 4433478"/>
              <a:gd name="connsiteY821" fmla="*/ 2907857 h 4550228"/>
              <a:gd name="connsiteX822" fmla="*/ 679559 w 4433478"/>
              <a:gd name="connsiteY822" fmla="*/ 2897029 h 4550228"/>
              <a:gd name="connsiteX823" fmla="*/ 704824 w 4433478"/>
              <a:gd name="connsiteY823" fmla="*/ 2870734 h 4550228"/>
              <a:gd name="connsiteX824" fmla="*/ 717196 w 4433478"/>
              <a:gd name="connsiteY824" fmla="*/ 2858361 h 4550228"/>
              <a:gd name="connsiteX825" fmla="*/ 738852 w 4433478"/>
              <a:gd name="connsiteY825" fmla="*/ 2821238 h 4550228"/>
              <a:gd name="connsiteX826" fmla="*/ 754319 w 4433478"/>
              <a:gd name="connsiteY826" fmla="*/ 2784118 h 4550228"/>
              <a:gd name="connsiteX827" fmla="*/ 785252 w 4433478"/>
              <a:gd name="connsiteY827" fmla="*/ 2750088 h 4550228"/>
              <a:gd name="connsiteX828" fmla="*/ 816187 w 4433478"/>
              <a:gd name="connsiteY828" fmla="*/ 2709875 h 4550228"/>
              <a:gd name="connsiteX829" fmla="*/ 832686 w 4433478"/>
              <a:gd name="connsiteY829" fmla="*/ 2701626 h 4550228"/>
              <a:gd name="connsiteX830" fmla="*/ 849184 w 4433478"/>
              <a:gd name="connsiteY830" fmla="*/ 2693377 h 4550228"/>
              <a:gd name="connsiteX831" fmla="*/ 948175 w 4433478"/>
              <a:gd name="connsiteY831" fmla="*/ 2598509 h 4550228"/>
              <a:gd name="connsiteX832" fmla="*/ 985812 w 4433478"/>
              <a:gd name="connsiteY832" fmla="*/ 2573247 h 4550228"/>
              <a:gd name="connsiteX833" fmla="*/ 1014169 w 4433478"/>
              <a:gd name="connsiteY833" fmla="*/ 2532515 h 4550228"/>
              <a:gd name="connsiteX834" fmla="*/ 1051292 w 4433478"/>
              <a:gd name="connsiteY834" fmla="*/ 2516017 h 4550228"/>
              <a:gd name="connsiteX835" fmla="*/ 1067790 w 4433478"/>
              <a:gd name="connsiteY835" fmla="*/ 2499518 h 4550228"/>
              <a:gd name="connsiteX836" fmla="*/ 1104910 w 4433478"/>
              <a:gd name="connsiteY836" fmla="*/ 2499518 h 4550228"/>
              <a:gd name="connsiteX837" fmla="*/ 1129658 w 4433478"/>
              <a:gd name="connsiteY837" fmla="*/ 2466521 h 4550228"/>
              <a:gd name="connsiteX838" fmla="*/ 1142033 w 4433478"/>
              <a:gd name="connsiteY838" fmla="*/ 2462398 h 4550228"/>
              <a:gd name="connsiteX839" fmla="*/ 1174513 w 4433478"/>
              <a:gd name="connsiteY839" fmla="*/ 2411869 h 4550228"/>
              <a:gd name="connsiteX840" fmla="*/ 1216277 w 4433478"/>
              <a:gd name="connsiteY840" fmla="*/ 2367531 h 4550228"/>
              <a:gd name="connsiteX841" fmla="*/ 1251335 w 4433478"/>
              <a:gd name="connsiteY841" fmla="*/ 2353094 h 4550228"/>
              <a:gd name="connsiteX842" fmla="*/ 1274021 w 4433478"/>
              <a:gd name="connsiteY842" fmla="*/ 2338657 h 4550228"/>
              <a:gd name="connsiteX843" fmla="*/ 1313203 w 4433478"/>
              <a:gd name="connsiteY843" fmla="*/ 2285038 h 4550228"/>
              <a:gd name="connsiteX844" fmla="*/ 1352387 w 4433478"/>
              <a:gd name="connsiteY844" fmla="*/ 2231420 h 4550228"/>
              <a:gd name="connsiteX845" fmla="*/ 1387446 w 4433478"/>
              <a:gd name="connsiteY845" fmla="*/ 2199453 h 4550228"/>
              <a:gd name="connsiteX846" fmla="*/ 1422507 w 4433478"/>
              <a:gd name="connsiteY846" fmla="*/ 2161300 h 4550228"/>
              <a:gd name="connsiteX847" fmla="*/ 1451378 w 4433478"/>
              <a:gd name="connsiteY847" fmla="*/ 2129334 h 4550228"/>
              <a:gd name="connsiteX848" fmla="*/ 1467877 w 4433478"/>
              <a:gd name="connsiteY848" fmla="*/ 2091183 h 4550228"/>
              <a:gd name="connsiteX849" fmla="*/ 1503452 w 4433478"/>
              <a:gd name="connsiteY849" fmla="*/ 2066435 h 4550228"/>
              <a:gd name="connsiteX850" fmla="*/ 1529747 w 4433478"/>
              <a:gd name="connsiteY850" fmla="*/ 2029312 h 4550228"/>
              <a:gd name="connsiteX851" fmla="*/ 1583366 w 4433478"/>
              <a:gd name="connsiteY851" fmla="*/ 2004564 h 4550228"/>
              <a:gd name="connsiteX852" fmla="*/ 1599864 w 4433478"/>
              <a:gd name="connsiteY852" fmla="*/ 1975693 h 4550228"/>
              <a:gd name="connsiteX853" fmla="*/ 1609000 w 4433478"/>
              <a:gd name="connsiteY853" fmla="*/ 1956574 h 4550228"/>
              <a:gd name="connsiteX854" fmla="*/ 1591615 w 4433478"/>
              <a:gd name="connsiteY854" fmla="*/ 1964092 h 4550228"/>
              <a:gd name="connsiteX855" fmla="*/ 1570993 w 4433478"/>
              <a:gd name="connsiteY855" fmla="*/ 1959452 h 4550228"/>
              <a:gd name="connsiteX856" fmla="*/ 1550369 w 4433478"/>
              <a:gd name="connsiteY856" fmla="*/ 1951719 h 4550228"/>
              <a:gd name="connsiteX857" fmla="*/ 1525107 w 4433478"/>
              <a:gd name="connsiteY857" fmla="*/ 1989356 h 4550228"/>
              <a:gd name="connsiteX858" fmla="*/ 1484375 w 4433478"/>
              <a:gd name="connsiteY858" fmla="*/ 2017713 h 4550228"/>
              <a:gd name="connsiteX859" fmla="*/ 1463753 w 4433478"/>
              <a:gd name="connsiteY859" fmla="*/ 2034212 h 4550228"/>
              <a:gd name="connsiteX860" fmla="*/ 1451378 w 4433478"/>
              <a:gd name="connsiteY860" fmla="*/ 2034212 h 4550228"/>
              <a:gd name="connsiteX861" fmla="*/ 1431787 w 4433478"/>
              <a:gd name="connsiteY861" fmla="*/ 2053286 h 4550228"/>
              <a:gd name="connsiteX862" fmla="*/ 1406009 w 4433478"/>
              <a:gd name="connsiteY862" fmla="*/ 2063082 h 4550228"/>
              <a:gd name="connsiteX863" fmla="*/ 1398790 w 4433478"/>
              <a:gd name="connsiteY863" fmla="*/ 2049162 h 4550228"/>
              <a:gd name="connsiteX864" fmla="*/ 1385384 w 4433478"/>
              <a:gd name="connsiteY864" fmla="*/ 2063082 h 4550228"/>
              <a:gd name="connsiteX865" fmla="*/ 1356513 w 4433478"/>
              <a:gd name="connsiteY865" fmla="*/ 2079581 h 4550228"/>
              <a:gd name="connsiteX866" fmla="*/ 1340015 w 4433478"/>
              <a:gd name="connsiteY866" fmla="*/ 2096079 h 4550228"/>
              <a:gd name="connsiteX867" fmla="*/ 1319390 w 4433478"/>
              <a:gd name="connsiteY867" fmla="*/ 2112578 h 4550228"/>
              <a:gd name="connsiteX868" fmla="*/ 1309596 w 4433478"/>
              <a:gd name="connsiteY868" fmla="*/ 2113609 h 4550228"/>
              <a:gd name="connsiteX869" fmla="*/ 1302892 w 4433478"/>
              <a:gd name="connsiteY869" fmla="*/ 2120827 h 4550228"/>
              <a:gd name="connsiteX870" fmla="*/ 1302892 w 4433478"/>
              <a:gd name="connsiteY870" fmla="*/ 2129076 h 4550228"/>
              <a:gd name="connsiteX871" fmla="*/ 1261646 w 4433478"/>
              <a:gd name="connsiteY871" fmla="*/ 2129076 h 4550228"/>
              <a:gd name="connsiteX872" fmla="*/ 1236898 w 4433478"/>
              <a:gd name="connsiteY872" fmla="*/ 2157950 h 4550228"/>
              <a:gd name="connsiteX873" fmla="*/ 1211119 w 4433478"/>
              <a:gd name="connsiteY873" fmla="*/ 2162073 h 4550228"/>
              <a:gd name="connsiteX874" fmla="*/ 1191529 w 4433478"/>
              <a:gd name="connsiteY874" fmla="*/ 2178572 h 4550228"/>
              <a:gd name="connsiteX875" fmla="*/ 1143064 w 4433478"/>
              <a:gd name="connsiteY875" fmla="*/ 2211569 h 4550228"/>
              <a:gd name="connsiteX876" fmla="*/ 1100787 w 4433478"/>
              <a:gd name="connsiteY876" fmla="*/ 2256941 h 4550228"/>
              <a:gd name="connsiteX877" fmla="*/ 1059541 w 4433478"/>
              <a:gd name="connsiteY877" fmla="*/ 2273439 h 4550228"/>
              <a:gd name="connsiteX878" fmla="*/ 1038916 w 4433478"/>
              <a:gd name="connsiteY878" fmla="*/ 2310560 h 4550228"/>
              <a:gd name="connsiteX879" fmla="*/ 960550 w 4433478"/>
              <a:gd name="connsiteY879" fmla="*/ 2339433 h 4550228"/>
              <a:gd name="connsiteX880" fmla="*/ 1014169 w 4433478"/>
              <a:gd name="connsiteY880" fmla="*/ 2256941 h 4550228"/>
              <a:gd name="connsiteX881" fmla="*/ 1051292 w 4433478"/>
              <a:gd name="connsiteY881" fmla="*/ 2240442 h 4550228"/>
              <a:gd name="connsiteX882" fmla="*/ 1070366 w 4433478"/>
              <a:gd name="connsiteY882" fmla="*/ 2208476 h 4550228"/>
              <a:gd name="connsiteX883" fmla="*/ 1092538 w 4433478"/>
              <a:gd name="connsiteY883" fmla="*/ 2195070 h 4550228"/>
              <a:gd name="connsiteX884" fmla="*/ 1087381 w 4433478"/>
              <a:gd name="connsiteY884" fmla="*/ 2182181 h 4550228"/>
              <a:gd name="connsiteX885" fmla="*/ 1076039 w 4433478"/>
              <a:gd name="connsiteY885" fmla="*/ 2178572 h 4550228"/>
              <a:gd name="connsiteX886" fmla="*/ 1075523 w 4433478"/>
              <a:gd name="connsiteY886" fmla="*/ 2167230 h 4550228"/>
              <a:gd name="connsiteX887" fmla="*/ 1071913 w 4433478"/>
              <a:gd name="connsiteY887" fmla="*/ 2162073 h 4550228"/>
              <a:gd name="connsiteX888" fmla="*/ 1064181 w 4433478"/>
              <a:gd name="connsiteY888" fmla="*/ 2168775 h 4550228"/>
              <a:gd name="connsiteX889" fmla="*/ 1059541 w 4433478"/>
              <a:gd name="connsiteY889" fmla="*/ 2178572 h 4550228"/>
              <a:gd name="connsiteX890" fmla="*/ 1030667 w 4433478"/>
              <a:gd name="connsiteY890" fmla="*/ 2178572 h 4550228"/>
              <a:gd name="connsiteX891" fmla="*/ 1022418 w 4433478"/>
              <a:gd name="connsiteY891" fmla="*/ 2207445 h 4550228"/>
              <a:gd name="connsiteX892" fmla="*/ 952301 w 4433478"/>
              <a:gd name="connsiteY892" fmla="*/ 2259003 h 4550228"/>
              <a:gd name="connsiteX893" fmla="*/ 894556 w 4433478"/>
              <a:gd name="connsiteY893" fmla="*/ 2322935 h 4550228"/>
              <a:gd name="connsiteX894" fmla="*/ 886821 w 4433478"/>
              <a:gd name="connsiteY894" fmla="*/ 2320356 h 4550228"/>
              <a:gd name="connsiteX895" fmla="*/ 882181 w 4433478"/>
              <a:gd name="connsiteY895" fmla="*/ 2314686 h 4550228"/>
              <a:gd name="connsiteX896" fmla="*/ 903319 w 4433478"/>
              <a:gd name="connsiteY896" fmla="*/ 2264673 h 4550228"/>
              <a:gd name="connsiteX897" fmla="*/ 939925 w 4433478"/>
              <a:gd name="connsiteY897" fmla="*/ 2223944 h 4550228"/>
              <a:gd name="connsiteX898" fmla="*/ 960550 w 4433478"/>
              <a:gd name="connsiteY898" fmla="*/ 2219818 h 4550228"/>
              <a:gd name="connsiteX899" fmla="*/ 981172 w 4433478"/>
              <a:gd name="connsiteY899" fmla="*/ 2190947 h 4550228"/>
              <a:gd name="connsiteX900" fmla="*/ 1005919 w 4433478"/>
              <a:gd name="connsiteY900" fmla="*/ 2147122 h 4550228"/>
              <a:gd name="connsiteX901" fmla="*/ 1030667 w 4433478"/>
              <a:gd name="connsiteY901" fmla="*/ 2112578 h 4550228"/>
              <a:gd name="connsiteX902" fmla="*/ 1059541 w 4433478"/>
              <a:gd name="connsiteY902" fmla="*/ 2079581 h 4550228"/>
              <a:gd name="connsiteX903" fmla="*/ 1069335 w 4433478"/>
              <a:gd name="connsiteY903" fmla="*/ 2078550 h 4550228"/>
              <a:gd name="connsiteX904" fmla="*/ 1076039 w 4433478"/>
              <a:gd name="connsiteY904" fmla="*/ 2071332 h 4550228"/>
              <a:gd name="connsiteX905" fmla="*/ 1070883 w 4433478"/>
              <a:gd name="connsiteY905" fmla="*/ 2057412 h 4550228"/>
              <a:gd name="connsiteX906" fmla="*/ 1059541 w 4433478"/>
              <a:gd name="connsiteY906" fmla="*/ 2046584 h 4550228"/>
              <a:gd name="connsiteX907" fmla="*/ 1015716 w 4433478"/>
              <a:gd name="connsiteY907" fmla="*/ 2063082 h 4550228"/>
              <a:gd name="connsiteX908" fmla="*/ 981172 w 4433478"/>
              <a:gd name="connsiteY908" fmla="*/ 2079581 h 4550228"/>
              <a:gd name="connsiteX909" fmla="*/ 969830 w 4433478"/>
              <a:gd name="connsiteY909" fmla="*/ 2075972 h 4550228"/>
              <a:gd name="connsiteX910" fmla="*/ 964673 w 4433478"/>
              <a:gd name="connsiteY910" fmla="*/ 2063082 h 4550228"/>
              <a:gd name="connsiteX911" fmla="*/ 972923 w 4433478"/>
              <a:gd name="connsiteY911" fmla="*/ 2032147 h 4550228"/>
              <a:gd name="connsiteX912" fmla="*/ 981172 w 4433478"/>
              <a:gd name="connsiteY912" fmla="*/ 2001215 h 4550228"/>
              <a:gd name="connsiteX913" fmla="*/ 1014169 w 4433478"/>
              <a:gd name="connsiteY913" fmla="*/ 1980590 h 4550228"/>
              <a:gd name="connsiteX914" fmla="*/ 1014169 w 4433478"/>
              <a:gd name="connsiteY914" fmla="*/ 1931095 h 4550228"/>
              <a:gd name="connsiteX915" fmla="*/ 1033246 w 4433478"/>
              <a:gd name="connsiteY915" fmla="*/ 1891910 h 4550228"/>
              <a:gd name="connsiteX916" fmla="*/ 1037059 w 4433478"/>
              <a:gd name="connsiteY916" fmla="*/ 1877286 h 4550228"/>
              <a:gd name="connsiteX917" fmla="*/ 1026063 w 4433478"/>
              <a:gd name="connsiteY917" fmla="*/ 1879045 h 4550228"/>
              <a:gd name="connsiteX918" fmla="*/ 1006472 w 4433478"/>
              <a:gd name="connsiteY918" fmla="*/ 1895544 h 4550228"/>
              <a:gd name="connsiteX919" fmla="*/ 958007 w 4433478"/>
              <a:gd name="connsiteY919" fmla="*/ 1928541 h 4550228"/>
              <a:gd name="connsiteX920" fmla="*/ 915730 w 4433478"/>
              <a:gd name="connsiteY920" fmla="*/ 1973913 h 4550228"/>
              <a:gd name="connsiteX921" fmla="*/ 874484 w 4433478"/>
              <a:gd name="connsiteY921" fmla="*/ 1990411 h 4550228"/>
              <a:gd name="connsiteX922" fmla="*/ 853859 w 4433478"/>
              <a:gd name="connsiteY922" fmla="*/ 2027532 h 4550228"/>
              <a:gd name="connsiteX923" fmla="*/ 775493 w 4433478"/>
              <a:gd name="connsiteY923" fmla="*/ 2056405 h 4550228"/>
              <a:gd name="connsiteX924" fmla="*/ 829112 w 4433478"/>
              <a:gd name="connsiteY924" fmla="*/ 1973913 h 4550228"/>
              <a:gd name="connsiteX925" fmla="*/ 866235 w 4433478"/>
              <a:gd name="connsiteY925" fmla="*/ 1957414 h 4550228"/>
              <a:gd name="connsiteX926" fmla="*/ 885309 w 4433478"/>
              <a:gd name="connsiteY926" fmla="*/ 1925448 h 4550228"/>
              <a:gd name="connsiteX927" fmla="*/ 907481 w 4433478"/>
              <a:gd name="connsiteY927" fmla="*/ 1912042 h 4550228"/>
              <a:gd name="connsiteX928" fmla="*/ 902324 w 4433478"/>
              <a:gd name="connsiteY928" fmla="*/ 1899153 h 4550228"/>
              <a:gd name="connsiteX929" fmla="*/ 890982 w 4433478"/>
              <a:gd name="connsiteY929" fmla="*/ 1895544 h 4550228"/>
              <a:gd name="connsiteX930" fmla="*/ 890466 w 4433478"/>
              <a:gd name="connsiteY930" fmla="*/ 1884202 h 4550228"/>
              <a:gd name="connsiteX931" fmla="*/ 886856 w 4433478"/>
              <a:gd name="connsiteY931" fmla="*/ 1879045 h 4550228"/>
              <a:gd name="connsiteX932" fmla="*/ 879124 w 4433478"/>
              <a:gd name="connsiteY932" fmla="*/ 1885747 h 4550228"/>
              <a:gd name="connsiteX933" fmla="*/ 874484 w 4433478"/>
              <a:gd name="connsiteY933" fmla="*/ 1895544 h 4550228"/>
              <a:gd name="connsiteX934" fmla="*/ 845610 w 4433478"/>
              <a:gd name="connsiteY934" fmla="*/ 1895544 h 4550228"/>
              <a:gd name="connsiteX935" fmla="*/ 837361 w 4433478"/>
              <a:gd name="connsiteY935" fmla="*/ 1924417 h 4550228"/>
              <a:gd name="connsiteX936" fmla="*/ 767244 w 4433478"/>
              <a:gd name="connsiteY936" fmla="*/ 1975975 h 4550228"/>
              <a:gd name="connsiteX937" fmla="*/ 709499 w 4433478"/>
              <a:gd name="connsiteY937" fmla="*/ 2039907 h 4550228"/>
              <a:gd name="connsiteX938" fmla="*/ 701764 w 4433478"/>
              <a:gd name="connsiteY938" fmla="*/ 2037328 h 4550228"/>
              <a:gd name="connsiteX939" fmla="*/ 697124 w 4433478"/>
              <a:gd name="connsiteY939" fmla="*/ 2031658 h 4550228"/>
              <a:gd name="connsiteX940" fmla="*/ 718262 w 4433478"/>
              <a:gd name="connsiteY940" fmla="*/ 1981645 h 4550228"/>
              <a:gd name="connsiteX941" fmla="*/ 754869 w 4433478"/>
              <a:gd name="connsiteY941" fmla="*/ 1940916 h 4550228"/>
              <a:gd name="connsiteX942" fmla="*/ 775493 w 4433478"/>
              <a:gd name="connsiteY942" fmla="*/ 1936790 h 4550228"/>
              <a:gd name="connsiteX943" fmla="*/ 796115 w 4433478"/>
              <a:gd name="connsiteY943" fmla="*/ 1907919 h 4550228"/>
              <a:gd name="connsiteX944" fmla="*/ 820863 w 4433478"/>
              <a:gd name="connsiteY944" fmla="*/ 1864094 h 4550228"/>
              <a:gd name="connsiteX945" fmla="*/ 845610 w 4433478"/>
              <a:gd name="connsiteY945" fmla="*/ 1829550 h 4550228"/>
              <a:gd name="connsiteX946" fmla="*/ 874484 w 4433478"/>
              <a:gd name="connsiteY946" fmla="*/ 1796553 h 4550228"/>
              <a:gd name="connsiteX947" fmla="*/ 884278 w 4433478"/>
              <a:gd name="connsiteY947" fmla="*/ 1795522 h 4550228"/>
              <a:gd name="connsiteX948" fmla="*/ 890982 w 4433478"/>
              <a:gd name="connsiteY948" fmla="*/ 1788304 h 4550228"/>
              <a:gd name="connsiteX949" fmla="*/ 885826 w 4433478"/>
              <a:gd name="connsiteY949" fmla="*/ 1774384 h 4550228"/>
              <a:gd name="connsiteX950" fmla="*/ 874484 w 4433478"/>
              <a:gd name="connsiteY950" fmla="*/ 1763556 h 4550228"/>
              <a:gd name="connsiteX951" fmla="*/ 830659 w 4433478"/>
              <a:gd name="connsiteY951" fmla="*/ 1780054 h 4550228"/>
              <a:gd name="connsiteX952" fmla="*/ 796115 w 4433478"/>
              <a:gd name="connsiteY952" fmla="*/ 1796553 h 4550228"/>
              <a:gd name="connsiteX953" fmla="*/ 784773 w 4433478"/>
              <a:gd name="connsiteY953" fmla="*/ 1792944 h 4550228"/>
              <a:gd name="connsiteX954" fmla="*/ 779616 w 4433478"/>
              <a:gd name="connsiteY954" fmla="*/ 1780054 h 4550228"/>
              <a:gd name="connsiteX955" fmla="*/ 787866 w 4433478"/>
              <a:gd name="connsiteY955" fmla="*/ 1749119 h 4550228"/>
              <a:gd name="connsiteX956" fmla="*/ 796115 w 4433478"/>
              <a:gd name="connsiteY956" fmla="*/ 1718187 h 4550228"/>
              <a:gd name="connsiteX957" fmla="*/ 829112 w 4433478"/>
              <a:gd name="connsiteY957" fmla="*/ 1697562 h 4550228"/>
              <a:gd name="connsiteX958" fmla="*/ 829112 w 4433478"/>
              <a:gd name="connsiteY958" fmla="*/ 1648067 h 4550228"/>
              <a:gd name="connsiteX959" fmla="*/ 848189 w 4433478"/>
              <a:gd name="connsiteY959" fmla="*/ 1608882 h 4550228"/>
              <a:gd name="connsiteX960" fmla="*/ 870358 w 4433478"/>
              <a:gd name="connsiteY960" fmla="*/ 1569700 h 4550228"/>
              <a:gd name="connsiteX961" fmla="*/ 965225 w 4433478"/>
              <a:gd name="connsiteY961" fmla="*/ 1437713 h 4550228"/>
              <a:gd name="connsiteX962" fmla="*/ 997192 w 4433478"/>
              <a:gd name="connsiteY962" fmla="*/ 1404716 h 4550228"/>
              <a:gd name="connsiteX963" fmla="*/ 1035343 w 4433478"/>
              <a:gd name="connsiteY963" fmla="*/ 1371719 h 4550228"/>
              <a:gd name="connsiteX964" fmla="*/ 1061402 w 4433478"/>
              <a:gd name="connsiteY964" fmla="*/ 1329903 h 4550228"/>
              <a:gd name="connsiteX965" fmla="*/ 1059541 w 4433478"/>
              <a:gd name="connsiteY965" fmla="*/ 1328127 h 4550228"/>
              <a:gd name="connsiteX966" fmla="*/ 1015716 w 4433478"/>
              <a:gd name="connsiteY966" fmla="*/ 1344625 h 4550228"/>
              <a:gd name="connsiteX967" fmla="*/ 981172 w 4433478"/>
              <a:gd name="connsiteY967" fmla="*/ 1361124 h 4550228"/>
              <a:gd name="connsiteX968" fmla="*/ 969830 w 4433478"/>
              <a:gd name="connsiteY968" fmla="*/ 1357515 h 4550228"/>
              <a:gd name="connsiteX969" fmla="*/ 964673 w 4433478"/>
              <a:gd name="connsiteY969" fmla="*/ 1344625 h 4550228"/>
              <a:gd name="connsiteX970" fmla="*/ 972923 w 4433478"/>
              <a:gd name="connsiteY970" fmla="*/ 1313690 h 4550228"/>
              <a:gd name="connsiteX971" fmla="*/ 981172 w 4433478"/>
              <a:gd name="connsiteY971" fmla="*/ 1282758 h 4550228"/>
              <a:gd name="connsiteX972" fmla="*/ 1014169 w 4433478"/>
              <a:gd name="connsiteY972" fmla="*/ 1262133 h 4550228"/>
              <a:gd name="connsiteX973" fmla="*/ 1014169 w 4433478"/>
              <a:gd name="connsiteY973" fmla="*/ 1212638 h 4550228"/>
              <a:gd name="connsiteX974" fmla="*/ 1033246 w 4433478"/>
              <a:gd name="connsiteY974" fmla="*/ 1173453 h 4550228"/>
              <a:gd name="connsiteX975" fmla="*/ 1055415 w 4433478"/>
              <a:gd name="connsiteY975" fmla="*/ 1134271 h 4550228"/>
              <a:gd name="connsiteX976" fmla="*/ 1150282 w 4433478"/>
              <a:gd name="connsiteY976" fmla="*/ 1002284 h 4550228"/>
              <a:gd name="connsiteX977" fmla="*/ 1182249 w 4433478"/>
              <a:gd name="connsiteY977" fmla="*/ 969287 h 4550228"/>
              <a:gd name="connsiteX978" fmla="*/ 1220400 w 4433478"/>
              <a:gd name="connsiteY978" fmla="*/ 936290 h 4550228"/>
              <a:gd name="connsiteX979" fmla="*/ 1342077 w 4433478"/>
              <a:gd name="connsiteY979" fmla="*/ 744493 h 4550228"/>
              <a:gd name="connsiteX980" fmla="*/ 1500874 w 4433478"/>
              <a:gd name="connsiteY980" fmla="*/ 589822 h 4550228"/>
              <a:gd name="connsiteX981" fmla="*/ 1521498 w 4433478"/>
              <a:gd name="connsiteY981" fmla="*/ 560948 h 4550228"/>
              <a:gd name="connsiteX982" fmla="*/ 1550369 w 4433478"/>
              <a:gd name="connsiteY982" fmla="*/ 556825 h 4550228"/>
              <a:gd name="connsiteX983" fmla="*/ 1566867 w 4433478"/>
              <a:gd name="connsiteY983" fmla="*/ 532077 h 4550228"/>
              <a:gd name="connsiteX984" fmla="*/ 1599864 w 4433478"/>
              <a:gd name="connsiteY984" fmla="*/ 515579 h 4550228"/>
              <a:gd name="connsiteX985" fmla="*/ 1620489 w 4433478"/>
              <a:gd name="connsiteY985" fmla="*/ 482582 h 4550228"/>
              <a:gd name="connsiteX986" fmla="*/ 1634409 w 4433478"/>
              <a:gd name="connsiteY986" fmla="*/ 481551 h 4550228"/>
              <a:gd name="connsiteX987" fmla="*/ 1645237 w 4433478"/>
              <a:gd name="connsiteY987" fmla="*/ 474333 h 4550228"/>
              <a:gd name="connsiteX988" fmla="*/ 1645237 w 4433478"/>
              <a:gd name="connsiteY988" fmla="*/ 470207 h 4550228"/>
              <a:gd name="connsiteX989" fmla="*/ 1690606 w 4433478"/>
              <a:gd name="connsiteY989" fmla="*/ 449585 h 4550228"/>
              <a:gd name="connsiteX990" fmla="*/ 1701950 w 4433478"/>
              <a:gd name="connsiteY990" fmla="*/ 436696 h 4550228"/>
              <a:gd name="connsiteX991" fmla="*/ 1719480 w 4433478"/>
              <a:gd name="connsiteY991" fmla="*/ 433086 h 4550228"/>
              <a:gd name="connsiteX992" fmla="*/ 1744227 w 4433478"/>
              <a:gd name="connsiteY992" fmla="*/ 400089 h 4550228"/>
              <a:gd name="connsiteX993" fmla="*/ 1781864 w 4433478"/>
              <a:gd name="connsiteY993" fmla="*/ 383591 h 4550228"/>
              <a:gd name="connsiteX994" fmla="*/ 1810221 w 4433478"/>
              <a:gd name="connsiteY994" fmla="*/ 354717 h 4550228"/>
              <a:gd name="connsiteX995" fmla="*/ 1850951 w 4433478"/>
              <a:gd name="connsiteY995" fmla="*/ 337188 h 4550228"/>
              <a:gd name="connsiteX996" fmla="*/ 1876215 w 4433478"/>
              <a:gd name="connsiteY996" fmla="*/ 301099 h 4550228"/>
              <a:gd name="connsiteX997" fmla="*/ 1910243 w 4433478"/>
              <a:gd name="connsiteY997" fmla="*/ 290785 h 4550228"/>
              <a:gd name="connsiteX998" fmla="*/ 1938083 w 4433478"/>
              <a:gd name="connsiteY998" fmla="*/ 268102 h 4550228"/>
              <a:gd name="connsiteX999" fmla="*/ 1979329 w 4433478"/>
              <a:gd name="connsiteY999" fmla="*/ 262945 h 4550228"/>
              <a:gd name="connsiteX1000" fmla="*/ 2008203 w 4433478"/>
              <a:gd name="connsiteY1000" fmla="*/ 239228 h 4550228"/>
              <a:gd name="connsiteX1001" fmla="*/ 2035012 w 4433478"/>
              <a:gd name="connsiteY1001" fmla="*/ 227886 h 4550228"/>
              <a:gd name="connsiteX1002" fmla="*/ 2061822 w 4433478"/>
              <a:gd name="connsiteY1002" fmla="*/ 222729 h 4550228"/>
              <a:gd name="connsiteX1003" fmla="*/ 2065948 w 4433478"/>
              <a:gd name="connsiteY1003" fmla="*/ 206231 h 4550228"/>
              <a:gd name="connsiteX1004" fmla="*/ 2087086 w 4433478"/>
              <a:gd name="connsiteY1004" fmla="*/ 212933 h 4550228"/>
              <a:gd name="connsiteX1005" fmla="*/ 2098945 w 4433478"/>
              <a:gd name="connsiteY1005" fmla="*/ 197982 h 4550228"/>
              <a:gd name="connsiteX1006" fmla="*/ 2140191 w 4433478"/>
              <a:gd name="connsiteY1006" fmla="*/ 177360 h 4550228"/>
              <a:gd name="connsiteX1007" fmla="*/ 2165452 w 4433478"/>
              <a:gd name="connsiteY1007" fmla="*/ 178391 h 4550228"/>
              <a:gd name="connsiteX1008" fmla="*/ 2181437 w 4433478"/>
              <a:gd name="connsiteY1008" fmla="*/ 160862 h 4550228"/>
              <a:gd name="connsiteX1009" fmla="*/ 2218557 w 4433478"/>
              <a:gd name="connsiteY1009" fmla="*/ 140237 h 4550228"/>
              <a:gd name="connsiteX1010" fmla="*/ 2317034 w 4433478"/>
              <a:gd name="connsiteY1010" fmla="*/ 116520 h 4550228"/>
              <a:gd name="connsiteX1011" fmla="*/ 2412415 w 4433478"/>
              <a:gd name="connsiteY1011" fmla="*/ 86619 h 4550228"/>
              <a:gd name="connsiteX1012" fmla="*/ 2413446 w 4433478"/>
              <a:gd name="connsiteY1012" fmla="*/ 80948 h 4550228"/>
              <a:gd name="connsiteX1013" fmla="*/ 2420665 w 4433478"/>
              <a:gd name="connsiteY1013" fmla="*/ 78369 h 4550228"/>
              <a:gd name="connsiteX1014" fmla="*/ 2433037 w 4433478"/>
              <a:gd name="connsiteY1014" fmla="*/ 83009 h 4550228"/>
              <a:gd name="connsiteX1015" fmla="*/ 2445412 w 4433478"/>
              <a:gd name="connsiteY1015" fmla="*/ 90742 h 4550228"/>
              <a:gd name="connsiteX1016" fmla="*/ 2474283 w 4433478"/>
              <a:gd name="connsiteY1016" fmla="*/ 78369 h 4550228"/>
              <a:gd name="connsiteX1017" fmla="*/ 2474800 w 4433478"/>
              <a:gd name="connsiteY1017" fmla="*/ 70120 h 4550228"/>
              <a:gd name="connsiteX1018" fmla="*/ 2478409 w 4433478"/>
              <a:gd name="connsiteY1018" fmla="*/ 61871 h 4550228"/>
              <a:gd name="connsiteX1019" fmla="*/ 2488203 w 4433478"/>
              <a:gd name="connsiteY1019" fmla="*/ 68572 h 4550228"/>
              <a:gd name="connsiteX1020" fmla="*/ 2494908 w 4433478"/>
              <a:gd name="connsiteY1020" fmla="*/ 78369 h 4550228"/>
              <a:gd name="connsiteX1021" fmla="*/ 2542339 w 4433478"/>
              <a:gd name="connsiteY1021" fmla="*/ 61871 h 4550228"/>
              <a:gd name="connsiteX1022" fmla="*/ 2589773 w 4433478"/>
              <a:gd name="connsiteY1022" fmla="*/ 45372 h 4550228"/>
              <a:gd name="connsiteX1023" fmla="*/ 2591320 w 4433478"/>
              <a:gd name="connsiteY1023" fmla="*/ 31966 h 4550228"/>
              <a:gd name="connsiteX1024" fmla="*/ 2602148 w 4433478"/>
              <a:gd name="connsiteY1024" fmla="*/ 24748 h 4550228"/>
              <a:gd name="connsiteX1025" fmla="*/ 2616068 w 4433478"/>
              <a:gd name="connsiteY1025" fmla="*/ 31966 h 4550228"/>
              <a:gd name="connsiteX1026" fmla="*/ 2626896 w 4433478"/>
              <a:gd name="connsiteY1026" fmla="*/ 45372 h 4550228"/>
              <a:gd name="connsiteX1027" fmla="*/ 2723822 w 4433478"/>
              <a:gd name="connsiteY1027" fmla="*/ 11859 h 4550228"/>
              <a:gd name="connsiteX1028" fmla="*/ 2820751 w 4433478"/>
              <a:gd name="connsiteY1028" fmla="*/ 0 h 45502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</a:cxnLst>
            <a:rect l="l" t="t" r="r" b="b"/>
            <a:pathLst>
              <a:path w="4433478" h="4550228">
                <a:moveTo>
                  <a:pt x="1760726" y="4195511"/>
                </a:moveTo>
                <a:cubicBezTo>
                  <a:pt x="1757289" y="4209259"/>
                  <a:pt x="1743538" y="4214757"/>
                  <a:pt x="1719480" y="4212009"/>
                </a:cubicBezTo>
                <a:cubicBezTo>
                  <a:pt x="1695418" y="4209259"/>
                  <a:pt x="1681671" y="4214757"/>
                  <a:pt x="1678233" y="4228508"/>
                </a:cubicBezTo>
                <a:cubicBezTo>
                  <a:pt x="1678578" y="4232631"/>
                  <a:pt x="1680981" y="4235724"/>
                  <a:pt x="1685452" y="4237788"/>
                </a:cubicBezTo>
                <a:cubicBezTo>
                  <a:pt x="1689920" y="4239850"/>
                  <a:pt x="1694387" y="4240880"/>
                  <a:pt x="1698855" y="4240880"/>
                </a:cubicBezTo>
                <a:cubicBezTo>
                  <a:pt x="1708308" y="4240451"/>
                  <a:pt x="1721369" y="4238217"/>
                  <a:pt x="1738040" y="4234179"/>
                </a:cubicBezTo>
                <a:cubicBezTo>
                  <a:pt x="1754711" y="4230140"/>
                  <a:pt x="1767772" y="4226876"/>
                  <a:pt x="1777224" y="4224382"/>
                </a:cubicBezTo>
                <a:cubicBezTo>
                  <a:pt x="1777738" y="4216991"/>
                  <a:pt x="1779803" y="4212179"/>
                  <a:pt x="1783412" y="4209945"/>
                </a:cubicBezTo>
                <a:cubicBezTo>
                  <a:pt x="1787018" y="4207711"/>
                  <a:pt x="1789083" y="4202899"/>
                  <a:pt x="1789597" y="4195511"/>
                </a:cubicBezTo>
                <a:close/>
                <a:moveTo>
                  <a:pt x="2767133" y="4014025"/>
                </a:moveTo>
                <a:lnTo>
                  <a:pt x="2853748" y="4014025"/>
                </a:lnTo>
                <a:cubicBezTo>
                  <a:pt x="2861054" y="4014200"/>
                  <a:pt x="2870162" y="4016948"/>
                  <a:pt x="2881074" y="4022277"/>
                </a:cubicBezTo>
                <a:cubicBezTo>
                  <a:pt x="2891987" y="4027603"/>
                  <a:pt x="2898002" y="4034477"/>
                  <a:pt x="2899120" y="4042899"/>
                </a:cubicBezTo>
                <a:cubicBezTo>
                  <a:pt x="2898691" y="4044876"/>
                  <a:pt x="2896454" y="4046079"/>
                  <a:pt x="2892419" y="4046508"/>
                </a:cubicBezTo>
                <a:cubicBezTo>
                  <a:pt x="2888377" y="4046937"/>
                  <a:pt x="2885113" y="4047110"/>
                  <a:pt x="2882622" y="4047025"/>
                </a:cubicBezTo>
                <a:lnTo>
                  <a:pt x="2849625" y="4063523"/>
                </a:lnTo>
                <a:cubicBezTo>
                  <a:pt x="2829947" y="4064983"/>
                  <a:pt x="2811559" y="4065156"/>
                  <a:pt x="2794456" y="4064037"/>
                </a:cubicBezTo>
                <a:cubicBezTo>
                  <a:pt x="2777359" y="4062922"/>
                  <a:pt x="2768248" y="4051750"/>
                  <a:pt x="2767133" y="4030526"/>
                </a:cubicBezTo>
                <a:close/>
                <a:moveTo>
                  <a:pt x="3418822" y="3803671"/>
                </a:moveTo>
                <a:lnTo>
                  <a:pt x="3666299" y="3803671"/>
                </a:lnTo>
                <a:cubicBezTo>
                  <a:pt x="3666127" y="3810288"/>
                  <a:pt x="3663376" y="3816648"/>
                  <a:pt x="3658047" y="3822748"/>
                </a:cubicBezTo>
                <a:cubicBezTo>
                  <a:pt x="3652721" y="3828848"/>
                  <a:pt x="3645847" y="3832113"/>
                  <a:pt x="3637425" y="3832545"/>
                </a:cubicBezTo>
                <a:cubicBezTo>
                  <a:pt x="3587845" y="3834089"/>
                  <a:pt x="3538522" y="3840277"/>
                  <a:pt x="3489456" y="3851105"/>
                </a:cubicBezTo>
                <a:cubicBezTo>
                  <a:pt x="3440390" y="3861932"/>
                  <a:pt x="3392098" y="3868117"/>
                  <a:pt x="3344579" y="3869665"/>
                </a:cubicBezTo>
                <a:lnTo>
                  <a:pt x="3290958" y="3869665"/>
                </a:lnTo>
                <a:cubicBezTo>
                  <a:pt x="3284858" y="3869320"/>
                  <a:pt x="3280562" y="3866914"/>
                  <a:pt x="3278068" y="3862446"/>
                </a:cubicBezTo>
                <a:cubicBezTo>
                  <a:pt x="3275577" y="3857979"/>
                  <a:pt x="3274374" y="3853511"/>
                  <a:pt x="3274459" y="3849043"/>
                </a:cubicBezTo>
                <a:lnTo>
                  <a:pt x="3278585" y="3832545"/>
                </a:lnTo>
                <a:cubicBezTo>
                  <a:pt x="3307628" y="3831342"/>
                  <a:pt x="3334096" y="3826529"/>
                  <a:pt x="3357982" y="3818108"/>
                </a:cubicBezTo>
                <a:cubicBezTo>
                  <a:pt x="3381871" y="3809686"/>
                  <a:pt x="3402151" y="3804874"/>
                  <a:pt x="3418822" y="3803671"/>
                </a:cubicBezTo>
                <a:close/>
                <a:moveTo>
                  <a:pt x="3352828" y="3597440"/>
                </a:moveTo>
                <a:cubicBezTo>
                  <a:pt x="3353859" y="3605088"/>
                  <a:pt x="3359016" y="3608352"/>
                  <a:pt x="3368293" y="3607237"/>
                </a:cubicBezTo>
                <a:cubicBezTo>
                  <a:pt x="3377576" y="3606119"/>
                  <a:pt x="3384792" y="3604229"/>
                  <a:pt x="3389948" y="3601566"/>
                </a:cubicBezTo>
                <a:close/>
                <a:moveTo>
                  <a:pt x="2994670" y="3579122"/>
                </a:moveTo>
                <a:lnTo>
                  <a:pt x="2994021" y="3579418"/>
                </a:lnTo>
                <a:cubicBezTo>
                  <a:pt x="2982936" y="3582341"/>
                  <a:pt x="2972111" y="3584748"/>
                  <a:pt x="2961540" y="3586637"/>
                </a:cubicBezTo>
                <a:cubicBezTo>
                  <a:pt x="2952947" y="3582598"/>
                  <a:pt x="2945384" y="3582426"/>
                  <a:pt x="2938854" y="3586120"/>
                </a:cubicBezTo>
                <a:lnTo>
                  <a:pt x="2930636" y="3602970"/>
                </a:lnTo>
                <a:lnTo>
                  <a:pt x="2947068" y="3601566"/>
                </a:lnTo>
                <a:cubicBezTo>
                  <a:pt x="2977230" y="3598643"/>
                  <a:pt x="2994242" y="3593145"/>
                  <a:pt x="2998111" y="3585068"/>
                </a:cubicBezTo>
                <a:close/>
                <a:moveTo>
                  <a:pt x="3596179" y="3543821"/>
                </a:moveTo>
                <a:lnTo>
                  <a:pt x="3641552" y="3543821"/>
                </a:lnTo>
                <a:cubicBezTo>
                  <a:pt x="3647911" y="3543906"/>
                  <a:pt x="3654785" y="3544765"/>
                  <a:pt x="3662173" y="3546397"/>
                </a:cubicBezTo>
                <a:cubicBezTo>
                  <a:pt x="3669564" y="3548032"/>
                  <a:pt x="3676438" y="3549922"/>
                  <a:pt x="3682798" y="3552071"/>
                </a:cubicBezTo>
                <a:lnTo>
                  <a:pt x="3674548" y="3572692"/>
                </a:lnTo>
                <a:lnTo>
                  <a:pt x="3625053" y="3576818"/>
                </a:lnTo>
                <a:cubicBezTo>
                  <a:pt x="3605115" y="3576129"/>
                  <a:pt x="3595493" y="3565129"/>
                  <a:pt x="3596179" y="3543821"/>
                </a:cubicBezTo>
                <a:close/>
                <a:moveTo>
                  <a:pt x="2170189" y="3396281"/>
                </a:moveTo>
                <a:lnTo>
                  <a:pt x="2150722" y="3399393"/>
                </a:lnTo>
                <a:lnTo>
                  <a:pt x="2157239" y="3411341"/>
                </a:lnTo>
                <a:lnTo>
                  <a:pt x="2157342" y="3411384"/>
                </a:lnTo>
                <a:lnTo>
                  <a:pt x="2172152" y="3401189"/>
                </a:lnTo>
                <a:close/>
                <a:moveTo>
                  <a:pt x="2204264" y="3390835"/>
                </a:moveTo>
                <a:lnTo>
                  <a:pt x="2192363" y="3392737"/>
                </a:lnTo>
                <a:lnTo>
                  <a:pt x="2183959" y="3398340"/>
                </a:lnTo>
                <a:lnTo>
                  <a:pt x="2197419" y="3395332"/>
                </a:lnTo>
                <a:lnTo>
                  <a:pt x="2207067" y="3392150"/>
                </a:lnTo>
                <a:lnTo>
                  <a:pt x="2206800" y="3391233"/>
                </a:lnTo>
                <a:close/>
                <a:moveTo>
                  <a:pt x="2759433" y="3273166"/>
                </a:moveTo>
                <a:cubicBezTo>
                  <a:pt x="2757114" y="3273166"/>
                  <a:pt x="2754536" y="3274197"/>
                  <a:pt x="2751700" y="3276258"/>
                </a:cubicBezTo>
                <a:cubicBezTo>
                  <a:pt x="2748865" y="3278323"/>
                  <a:pt x="2747317" y="3281415"/>
                  <a:pt x="2747060" y="3285541"/>
                </a:cubicBezTo>
                <a:cubicBezTo>
                  <a:pt x="2734773" y="3287990"/>
                  <a:pt x="2721066" y="3290632"/>
                  <a:pt x="2705943" y="3293467"/>
                </a:cubicBezTo>
                <a:lnTo>
                  <a:pt x="2683039" y="3297661"/>
                </a:lnTo>
                <a:lnTo>
                  <a:pt x="2684640" y="3312069"/>
                </a:lnTo>
                <a:lnTo>
                  <a:pt x="2619198" y="3336178"/>
                </a:lnTo>
                <a:lnTo>
                  <a:pt x="2689158" y="3330494"/>
                </a:lnTo>
                <a:lnTo>
                  <a:pt x="2701688" y="3322661"/>
                </a:lnTo>
                <a:cubicBezTo>
                  <a:pt x="2711742" y="3322834"/>
                  <a:pt x="2731850" y="3321458"/>
                  <a:pt x="2762011" y="3318538"/>
                </a:cubicBezTo>
                <a:lnTo>
                  <a:pt x="2768792" y="3317328"/>
                </a:lnTo>
                <a:lnTo>
                  <a:pt x="2767133" y="3312069"/>
                </a:lnTo>
                <a:lnTo>
                  <a:pt x="2767133" y="3295568"/>
                </a:lnTo>
                <a:lnTo>
                  <a:pt x="2809309" y="3295568"/>
                </a:lnTo>
                <a:lnTo>
                  <a:pt x="2806415" y="3290568"/>
                </a:lnTo>
                <a:cubicBezTo>
                  <a:pt x="2802720" y="3287131"/>
                  <a:pt x="2797543" y="3284080"/>
                  <a:pt x="2790882" y="3281415"/>
                </a:cubicBezTo>
                <a:cubicBezTo>
                  <a:pt x="2777564" y="3276089"/>
                  <a:pt x="2767080" y="3273338"/>
                  <a:pt x="2759433" y="3273166"/>
                </a:cubicBezTo>
                <a:close/>
                <a:moveTo>
                  <a:pt x="2957414" y="3260793"/>
                </a:moveTo>
                <a:cubicBezTo>
                  <a:pt x="2958962" y="3268441"/>
                  <a:pt x="2966180" y="3271706"/>
                  <a:pt x="2979070" y="3270587"/>
                </a:cubicBezTo>
                <a:cubicBezTo>
                  <a:pt x="2991959" y="3269472"/>
                  <a:pt x="3001239" y="3267580"/>
                  <a:pt x="3006910" y="3264917"/>
                </a:cubicBezTo>
                <a:close/>
                <a:moveTo>
                  <a:pt x="3352828" y="2878983"/>
                </a:moveTo>
                <a:cubicBezTo>
                  <a:pt x="3353859" y="2886631"/>
                  <a:pt x="3359016" y="2889895"/>
                  <a:pt x="3368293" y="2888780"/>
                </a:cubicBezTo>
                <a:cubicBezTo>
                  <a:pt x="3377576" y="2887662"/>
                  <a:pt x="3384792" y="2885772"/>
                  <a:pt x="3389948" y="2883109"/>
                </a:cubicBezTo>
                <a:close/>
                <a:moveTo>
                  <a:pt x="2944490" y="2837737"/>
                </a:moveTo>
                <a:cubicBezTo>
                  <a:pt x="2942171" y="2837737"/>
                  <a:pt x="2939593" y="2838768"/>
                  <a:pt x="2936757" y="2840829"/>
                </a:cubicBezTo>
                <a:cubicBezTo>
                  <a:pt x="2933922" y="2842894"/>
                  <a:pt x="2932374" y="2845986"/>
                  <a:pt x="2932117" y="2850112"/>
                </a:cubicBezTo>
                <a:cubicBezTo>
                  <a:pt x="2907542" y="2855009"/>
                  <a:pt x="2877293" y="2860680"/>
                  <a:pt x="2841376" y="2867125"/>
                </a:cubicBezTo>
                <a:cubicBezTo>
                  <a:pt x="2805456" y="2873569"/>
                  <a:pt x="2775210" y="2876148"/>
                  <a:pt x="2750634" y="2874860"/>
                </a:cubicBezTo>
                <a:lnTo>
                  <a:pt x="2754757" y="2907857"/>
                </a:lnTo>
                <a:lnTo>
                  <a:pt x="2853748" y="2907857"/>
                </a:lnTo>
                <a:lnTo>
                  <a:pt x="2886745" y="2887232"/>
                </a:lnTo>
                <a:cubicBezTo>
                  <a:pt x="2896799" y="2887405"/>
                  <a:pt x="2916907" y="2886029"/>
                  <a:pt x="2947068" y="2883109"/>
                </a:cubicBezTo>
                <a:cubicBezTo>
                  <a:pt x="2977230" y="2880186"/>
                  <a:pt x="2994242" y="2874688"/>
                  <a:pt x="2998111" y="2866611"/>
                </a:cubicBezTo>
                <a:cubicBezTo>
                  <a:pt x="2996648" y="2858189"/>
                  <a:pt x="2989260" y="2851315"/>
                  <a:pt x="2975939" y="2845986"/>
                </a:cubicBezTo>
                <a:cubicBezTo>
                  <a:pt x="2962621" y="2840660"/>
                  <a:pt x="2952137" y="2837909"/>
                  <a:pt x="2944490" y="2837737"/>
                </a:cubicBezTo>
                <a:close/>
                <a:moveTo>
                  <a:pt x="3596179" y="2825364"/>
                </a:moveTo>
                <a:lnTo>
                  <a:pt x="3641552" y="2825364"/>
                </a:lnTo>
                <a:cubicBezTo>
                  <a:pt x="3647911" y="2825449"/>
                  <a:pt x="3654785" y="2826308"/>
                  <a:pt x="3662173" y="2827940"/>
                </a:cubicBezTo>
                <a:cubicBezTo>
                  <a:pt x="3669564" y="2829575"/>
                  <a:pt x="3676438" y="2831465"/>
                  <a:pt x="3682798" y="2833614"/>
                </a:cubicBezTo>
                <a:lnTo>
                  <a:pt x="3674548" y="2854235"/>
                </a:lnTo>
                <a:lnTo>
                  <a:pt x="3625053" y="2858361"/>
                </a:lnTo>
                <a:cubicBezTo>
                  <a:pt x="3605115" y="2857672"/>
                  <a:pt x="3595493" y="2846672"/>
                  <a:pt x="3596179" y="2825364"/>
                </a:cubicBezTo>
                <a:close/>
                <a:moveTo>
                  <a:pt x="3142471" y="2825364"/>
                </a:moveTo>
                <a:cubicBezTo>
                  <a:pt x="3144019" y="2833012"/>
                  <a:pt x="3151237" y="2836277"/>
                  <a:pt x="3164127" y="2835158"/>
                </a:cubicBezTo>
                <a:cubicBezTo>
                  <a:pt x="3177016" y="2834043"/>
                  <a:pt x="3186296" y="2832151"/>
                  <a:pt x="3191967" y="2829488"/>
                </a:cubicBezTo>
                <a:close/>
                <a:moveTo>
                  <a:pt x="816187" y="2759371"/>
                </a:moveTo>
                <a:lnTo>
                  <a:pt x="799689" y="2792368"/>
                </a:lnTo>
                <a:cubicBezTo>
                  <a:pt x="797370" y="2792280"/>
                  <a:pt x="794792" y="2792452"/>
                  <a:pt x="791956" y="2792882"/>
                </a:cubicBezTo>
                <a:cubicBezTo>
                  <a:pt x="789121" y="2793311"/>
                  <a:pt x="787573" y="2794514"/>
                  <a:pt x="787316" y="2796491"/>
                </a:cubicBezTo>
                <a:cubicBezTo>
                  <a:pt x="787573" y="2798468"/>
                  <a:pt x="789121" y="2799671"/>
                  <a:pt x="791956" y="2800100"/>
                </a:cubicBezTo>
                <a:cubicBezTo>
                  <a:pt x="794792" y="2800529"/>
                  <a:pt x="797370" y="2800701"/>
                  <a:pt x="799689" y="2800617"/>
                </a:cubicBezTo>
                <a:cubicBezTo>
                  <a:pt x="811375" y="2799928"/>
                  <a:pt x="816873" y="2793054"/>
                  <a:pt x="816187" y="2779992"/>
                </a:cubicBezTo>
                <a:cubicBezTo>
                  <a:pt x="818681" y="2778015"/>
                  <a:pt x="821945" y="2775782"/>
                  <a:pt x="825984" y="2773291"/>
                </a:cubicBezTo>
                <a:cubicBezTo>
                  <a:pt x="830022" y="2770797"/>
                  <a:pt x="832256" y="2767532"/>
                  <a:pt x="832686" y="2763494"/>
                </a:cubicBezTo>
                <a:cubicBezTo>
                  <a:pt x="832256" y="2761517"/>
                  <a:pt x="830022" y="2760314"/>
                  <a:pt x="825984" y="2759885"/>
                </a:cubicBezTo>
                <a:cubicBezTo>
                  <a:pt x="821945" y="2759455"/>
                  <a:pt x="818681" y="2759283"/>
                  <a:pt x="816187" y="2759371"/>
                </a:cubicBezTo>
                <a:close/>
                <a:moveTo>
                  <a:pt x="3043481" y="2709875"/>
                </a:moveTo>
                <a:lnTo>
                  <a:pt x="3059979" y="2726374"/>
                </a:lnTo>
                <a:cubicBezTo>
                  <a:pt x="3064277" y="2726374"/>
                  <a:pt x="3068056" y="2725340"/>
                  <a:pt x="3071323" y="2723278"/>
                </a:cubicBezTo>
                <a:cubicBezTo>
                  <a:pt x="3074588" y="2721217"/>
                  <a:pt x="3076308" y="2718124"/>
                  <a:pt x="3076477" y="2713998"/>
                </a:cubicBezTo>
                <a:close/>
                <a:moveTo>
                  <a:pt x="2944490" y="2709875"/>
                </a:moveTo>
                <a:cubicBezTo>
                  <a:pt x="2945521" y="2719327"/>
                  <a:pt x="2950677" y="2723106"/>
                  <a:pt x="2959957" y="2721217"/>
                </a:cubicBezTo>
                <a:cubicBezTo>
                  <a:pt x="2969237" y="2719327"/>
                  <a:pt x="2976456" y="2716921"/>
                  <a:pt x="2981613" y="2713998"/>
                </a:cubicBezTo>
                <a:close/>
                <a:moveTo>
                  <a:pt x="865683" y="2709875"/>
                </a:moveTo>
                <a:cubicBezTo>
                  <a:pt x="865683" y="2712538"/>
                  <a:pt x="866713" y="2716492"/>
                  <a:pt x="868775" y="2721734"/>
                </a:cubicBezTo>
                <a:cubicBezTo>
                  <a:pt x="870839" y="2726975"/>
                  <a:pt x="873932" y="2729895"/>
                  <a:pt x="878058" y="2730497"/>
                </a:cubicBezTo>
                <a:cubicBezTo>
                  <a:pt x="881495" y="2729811"/>
                  <a:pt x="882867" y="2727060"/>
                  <a:pt x="882181" y="2722248"/>
                </a:cubicBezTo>
                <a:cubicBezTo>
                  <a:pt x="882181" y="2713998"/>
                  <a:pt x="878058" y="2709875"/>
                  <a:pt x="869808" y="2709875"/>
                </a:cubicBezTo>
                <a:close/>
                <a:moveTo>
                  <a:pt x="2672265" y="2566286"/>
                </a:moveTo>
                <a:cubicBezTo>
                  <a:pt x="2671663" y="2578831"/>
                  <a:pt x="2666679" y="2590861"/>
                  <a:pt x="2657314" y="2602378"/>
                </a:cubicBezTo>
                <a:lnTo>
                  <a:pt x="2643734" y="2615727"/>
                </a:lnTo>
                <a:lnTo>
                  <a:pt x="2682944" y="2612542"/>
                </a:lnTo>
                <a:lnTo>
                  <a:pt x="2705262" y="2582784"/>
                </a:lnTo>
                <a:cubicBezTo>
                  <a:pt x="2704576" y="2571098"/>
                  <a:pt x="2697702" y="2565600"/>
                  <a:pt x="2684640" y="2566286"/>
                </a:cubicBezTo>
                <a:close/>
                <a:moveTo>
                  <a:pt x="2998111" y="2537415"/>
                </a:moveTo>
                <a:cubicBezTo>
                  <a:pt x="2991924" y="2544032"/>
                  <a:pt x="2984705" y="2550389"/>
                  <a:pt x="2976456" y="2556492"/>
                </a:cubicBezTo>
                <a:cubicBezTo>
                  <a:pt x="2968207" y="2562592"/>
                  <a:pt x="2958927" y="2565857"/>
                  <a:pt x="2948616" y="2566286"/>
                </a:cubicBezTo>
                <a:cubicBezTo>
                  <a:pt x="2946122" y="2566114"/>
                  <a:pt x="2942857" y="2566458"/>
                  <a:pt x="2938819" y="2567317"/>
                </a:cubicBezTo>
                <a:cubicBezTo>
                  <a:pt x="2934780" y="2568178"/>
                  <a:pt x="2932547" y="2570581"/>
                  <a:pt x="2932117" y="2574535"/>
                </a:cubicBezTo>
                <a:cubicBezTo>
                  <a:pt x="2932374" y="2576769"/>
                  <a:pt x="2933922" y="2579520"/>
                  <a:pt x="2936757" y="2582784"/>
                </a:cubicBezTo>
                <a:lnTo>
                  <a:pt x="2936879" y="2582914"/>
                </a:lnTo>
                <a:lnTo>
                  <a:pt x="2944490" y="2582011"/>
                </a:lnTo>
                <a:cubicBezTo>
                  <a:pt x="2948872" y="2576792"/>
                  <a:pt x="2964856" y="2571136"/>
                  <a:pt x="2992439" y="2565046"/>
                </a:cubicBezTo>
                <a:lnTo>
                  <a:pt x="3001828" y="2563184"/>
                </a:lnTo>
                <a:lnTo>
                  <a:pt x="3014610" y="2549787"/>
                </a:lnTo>
                <a:close/>
                <a:moveTo>
                  <a:pt x="2932117" y="2487919"/>
                </a:moveTo>
                <a:cubicBezTo>
                  <a:pt x="2931945" y="2490410"/>
                  <a:pt x="2932290" y="2493675"/>
                  <a:pt x="2933148" y="2497713"/>
                </a:cubicBezTo>
                <a:cubicBezTo>
                  <a:pt x="2934007" y="2501752"/>
                  <a:pt x="2936413" y="2503989"/>
                  <a:pt x="2940367" y="2504418"/>
                </a:cubicBezTo>
                <a:cubicBezTo>
                  <a:pt x="2942343" y="2504158"/>
                  <a:pt x="2943544" y="2502613"/>
                  <a:pt x="2943976" y="2499778"/>
                </a:cubicBezTo>
                <a:cubicBezTo>
                  <a:pt x="2944405" y="2496940"/>
                  <a:pt x="2944577" y="2494364"/>
                  <a:pt x="2944490" y="2492043"/>
                </a:cubicBezTo>
                <a:close/>
                <a:moveTo>
                  <a:pt x="2998111" y="2405427"/>
                </a:moveTo>
                <a:lnTo>
                  <a:pt x="2998111" y="2421926"/>
                </a:lnTo>
                <a:cubicBezTo>
                  <a:pt x="2987713" y="2421064"/>
                  <a:pt x="2979636" y="2420723"/>
                  <a:pt x="2973877" y="2420895"/>
                </a:cubicBezTo>
                <a:cubicBezTo>
                  <a:pt x="2968122" y="2421064"/>
                  <a:pt x="2965199" y="2426907"/>
                  <a:pt x="2965114" y="2438421"/>
                </a:cubicBezTo>
                <a:cubicBezTo>
                  <a:pt x="2965114" y="2441604"/>
                  <a:pt x="2966145" y="2447617"/>
                  <a:pt x="2968207" y="2456467"/>
                </a:cubicBezTo>
                <a:cubicBezTo>
                  <a:pt x="2970268" y="2465318"/>
                  <a:pt x="2973363" y="2470303"/>
                  <a:pt x="2977487" y="2471421"/>
                </a:cubicBezTo>
                <a:cubicBezTo>
                  <a:pt x="2979464" y="2470992"/>
                  <a:pt x="2980667" y="2468755"/>
                  <a:pt x="2981096" y="2464717"/>
                </a:cubicBezTo>
                <a:cubicBezTo>
                  <a:pt x="2981525" y="2460678"/>
                  <a:pt x="2981697" y="2457413"/>
                  <a:pt x="2981613" y="2454923"/>
                </a:cubicBezTo>
                <a:lnTo>
                  <a:pt x="3006360" y="2421926"/>
                </a:lnTo>
                <a:cubicBezTo>
                  <a:pt x="3006273" y="2419432"/>
                  <a:pt x="3005414" y="2416167"/>
                  <a:pt x="3003782" y="2412129"/>
                </a:cubicBezTo>
                <a:cubicBezTo>
                  <a:pt x="3002150" y="2408090"/>
                  <a:pt x="3000257" y="2405856"/>
                  <a:pt x="2998111" y="2405427"/>
                </a:cubicBezTo>
                <a:close/>
                <a:moveTo>
                  <a:pt x="2932117" y="2376553"/>
                </a:moveTo>
                <a:lnTo>
                  <a:pt x="2899120" y="2405427"/>
                </a:lnTo>
                <a:cubicBezTo>
                  <a:pt x="2892760" y="2424501"/>
                  <a:pt x="2882794" y="2443064"/>
                  <a:pt x="2869216" y="2461107"/>
                </a:cubicBezTo>
                <a:cubicBezTo>
                  <a:pt x="2855637" y="2479153"/>
                  <a:pt x="2839484" y="2493590"/>
                  <a:pt x="2820751" y="2504418"/>
                </a:cubicBezTo>
                <a:cubicBezTo>
                  <a:pt x="2818517" y="2518250"/>
                  <a:pt x="2809582" y="2530798"/>
                  <a:pt x="2793942" y="2542055"/>
                </a:cubicBezTo>
                <a:cubicBezTo>
                  <a:pt x="2778302" y="2553312"/>
                  <a:pt x="2769366" y="2566887"/>
                  <a:pt x="2767133" y="2582784"/>
                </a:cubicBezTo>
                <a:lnTo>
                  <a:pt x="2721760" y="2607532"/>
                </a:lnTo>
                <a:lnTo>
                  <a:pt x="2721852" y="2608449"/>
                </a:lnTo>
                <a:lnTo>
                  <a:pt x="2786233" y="2600803"/>
                </a:lnTo>
                <a:lnTo>
                  <a:pt x="2820751" y="2566286"/>
                </a:lnTo>
                <a:lnTo>
                  <a:pt x="2882622" y="2541538"/>
                </a:lnTo>
                <a:lnTo>
                  <a:pt x="2866123" y="2533289"/>
                </a:lnTo>
                <a:cubicBezTo>
                  <a:pt x="2866036" y="2528649"/>
                  <a:pt x="2867239" y="2523492"/>
                  <a:pt x="2869733" y="2517821"/>
                </a:cubicBezTo>
                <a:cubicBezTo>
                  <a:pt x="2872223" y="2512150"/>
                  <a:pt x="2876522" y="2509058"/>
                  <a:pt x="2882622" y="2508541"/>
                </a:cubicBezTo>
                <a:cubicBezTo>
                  <a:pt x="2888722" y="2504158"/>
                  <a:pt x="2893017" y="2498487"/>
                  <a:pt x="2895511" y="2491529"/>
                </a:cubicBezTo>
                <a:cubicBezTo>
                  <a:pt x="2898002" y="2484567"/>
                  <a:pt x="2899205" y="2477866"/>
                  <a:pt x="2899120" y="2471421"/>
                </a:cubicBezTo>
                <a:lnTo>
                  <a:pt x="2932117" y="2450797"/>
                </a:lnTo>
                <a:cubicBezTo>
                  <a:pt x="2940367" y="2434298"/>
                  <a:pt x="2944490" y="2417800"/>
                  <a:pt x="2944490" y="2401301"/>
                </a:cubicBezTo>
                <a:close/>
                <a:moveTo>
                  <a:pt x="3142471" y="2289938"/>
                </a:moveTo>
                <a:cubicBezTo>
                  <a:pt x="3142471" y="2295092"/>
                  <a:pt x="3143502" y="2302310"/>
                  <a:pt x="3145567" y="2311590"/>
                </a:cubicBezTo>
                <a:cubicBezTo>
                  <a:pt x="3147628" y="2320870"/>
                  <a:pt x="3150721" y="2326027"/>
                  <a:pt x="3154847" y="2327058"/>
                </a:cubicBezTo>
                <a:cubicBezTo>
                  <a:pt x="3156821" y="2326372"/>
                  <a:pt x="3158027" y="2323621"/>
                  <a:pt x="3158456" y="2318809"/>
                </a:cubicBezTo>
                <a:cubicBezTo>
                  <a:pt x="3158885" y="2313996"/>
                  <a:pt x="3159057" y="2311249"/>
                  <a:pt x="3158970" y="2310560"/>
                </a:cubicBezTo>
                <a:cubicBezTo>
                  <a:pt x="3159831" y="2310647"/>
                  <a:pt x="3163268" y="2310475"/>
                  <a:pt x="3169281" y="2310046"/>
                </a:cubicBezTo>
                <a:cubicBezTo>
                  <a:pt x="3175299" y="2309613"/>
                  <a:pt x="3178733" y="2308410"/>
                  <a:pt x="3179594" y="2306436"/>
                </a:cubicBezTo>
                <a:cubicBezTo>
                  <a:pt x="3178307" y="2303943"/>
                  <a:pt x="3172633" y="2300678"/>
                  <a:pt x="3162579" y="2296639"/>
                </a:cubicBezTo>
                <a:cubicBezTo>
                  <a:pt x="3152525" y="2292601"/>
                  <a:pt x="3145824" y="2290367"/>
                  <a:pt x="3142471" y="2289938"/>
                </a:cubicBezTo>
                <a:close/>
                <a:moveTo>
                  <a:pt x="3080604" y="2277563"/>
                </a:moveTo>
                <a:cubicBezTo>
                  <a:pt x="3078627" y="2277820"/>
                  <a:pt x="3077424" y="2279367"/>
                  <a:pt x="3076994" y="2282203"/>
                </a:cubicBezTo>
                <a:cubicBezTo>
                  <a:pt x="3076565" y="2285038"/>
                  <a:pt x="3076393" y="2287616"/>
                  <a:pt x="3076477" y="2289938"/>
                </a:cubicBezTo>
                <a:lnTo>
                  <a:pt x="3051730" y="2310560"/>
                </a:lnTo>
                <a:cubicBezTo>
                  <a:pt x="3051645" y="2312881"/>
                  <a:pt x="3051817" y="2315459"/>
                  <a:pt x="3052247" y="2318295"/>
                </a:cubicBezTo>
                <a:cubicBezTo>
                  <a:pt x="3052676" y="2321130"/>
                  <a:pt x="3053879" y="2322675"/>
                  <a:pt x="3055856" y="2322935"/>
                </a:cubicBezTo>
                <a:cubicBezTo>
                  <a:pt x="3057833" y="2322418"/>
                  <a:pt x="3059033" y="2320356"/>
                  <a:pt x="3059465" y="2316747"/>
                </a:cubicBezTo>
                <a:cubicBezTo>
                  <a:pt x="3059894" y="2313138"/>
                  <a:pt x="3060067" y="2311076"/>
                  <a:pt x="3059979" y="2310560"/>
                </a:cubicBezTo>
                <a:lnTo>
                  <a:pt x="3088853" y="2289938"/>
                </a:lnTo>
                <a:cubicBezTo>
                  <a:pt x="3088768" y="2287616"/>
                  <a:pt x="3087907" y="2285038"/>
                  <a:pt x="3086274" y="2282203"/>
                </a:cubicBezTo>
                <a:cubicBezTo>
                  <a:pt x="3084642" y="2279367"/>
                  <a:pt x="3082750" y="2277820"/>
                  <a:pt x="3080604" y="2277563"/>
                </a:cubicBezTo>
                <a:close/>
                <a:moveTo>
                  <a:pt x="3163096" y="2112578"/>
                </a:moveTo>
                <a:lnTo>
                  <a:pt x="3142471" y="2157950"/>
                </a:lnTo>
                <a:lnTo>
                  <a:pt x="3113600" y="2186821"/>
                </a:lnTo>
                <a:cubicBezTo>
                  <a:pt x="3112911" y="2196361"/>
                  <a:pt x="3110164" y="2203062"/>
                  <a:pt x="3105351" y="2206929"/>
                </a:cubicBezTo>
                <a:cubicBezTo>
                  <a:pt x="3100539" y="2210795"/>
                  <a:pt x="3097788" y="2216466"/>
                  <a:pt x="3097099" y="2223944"/>
                </a:cubicBezTo>
                <a:lnTo>
                  <a:pt x="3076477" y="2240442"/>
                </a:lnTo>
                <a:lnTo>
                  <a:pt x="3097099" y="2236316"/>
                </a:lnTo>
                <a:lnTo>
                  <a:pt x="3130099" y="2207445"/>
                </a:lnTo>
                <a:cubicBezTo>
                  <a:pt x="3131988" y="2201772"/>
                  <a:pt x="3134394" y="2192492"/>
                  <a:pt x="3137315" y="2179603"/>
                </a:cubicBezTo>
                <a:cubicBezTo>
                  <a:pt x="3140238" y="2166713"/>
                  <a:pt x="3144708" y="2159495"/>
                  <a:pt x="3150721" y="2157950"/>
                </a:cubicBezTo>
                <a:cubicBezTo>
                  <a:pt x="3157168" y="2158636"/>
                  <a:pt x="3162839" y="2159325"/>
                  <a:pt x="3167736" y="2160012"/>
                </a:cubicBezTo>
                <a:cubicBezTo>
                  <a:pt x="3172633" y="2160698"/>
                  <a:pt x="3175211" y="2157261"/>
                  <a:pt x="3175468" y="2149701"/>
                </a:cubicBezTo>
                <a:cubicBezTo>
                  <a:pt x="3175211" y="2143256"/>
                  <a:pt x="3173664" y="2136552"/>
                  <a:pt x="3170828" y="2129593"/>
                </a:cubicBezTo>
                <a:cubicBezTo>
                  <a:pt x="3167993" y="2122632"/>
                  <a:pt x="3165414" y="2116961"/>
                  <a:pt x="3163096" y="2112578"/>
                </a:cubicBezTo>
                <a:close/>
                <a:moveTo>
                  <a:pt x="3389948" y="1997089"/>
                </a:moveTo>
                <a:cubicBezTo>
                  <a:pt x="3370013" y="2017024"/>
                  <a:pt x="3352139" y="2039024"/>
                  <a:pt x="3336330" y="2063082"/>
                </a:cubicBezTo>
                <a:cubicBezTo>
                  <a:pt x="3328425" y="2063772"/>
                  <a:pt x="3323613" y="2067550"/>
                  <a:pt x="3321893" y="2074427"/>
                </a:cubicBezTo>
                <a:cubicBezTo>
                  <a:pt x="3320173" y="2081301"/>
                  <a:pt x="3319487" y="2087144"/>
                  <a:pt x="3319831" y="2091956"/>
                </a:cubicBezTo>
                <a:lnTo>
                  <a:pt x="3319831" y="2112578"/>
                </a:lnTo>
                <a:lnTo>
                  <a:pt x="3274459" y="2157950"/>
                </a:lnTo>
                <a:cubicBezTo>
                  <a:pt x="3266210" y="2158122"/>
                  <a:pt x="3260025" y="2160870"/>
                  <a:pt x="3255899" y="2166199"/>
                </a:cubicBezTo>
                <a:cubicBezTo>
                  <a:pt x="3251773" y="2171526"/>
                  <a:pt x="3249711" y="2178399"/>
                  <a:pt x="3249711" y="2186821"/>
                </a:cubicBezTo>
                <a:lnTo>
                  <a:pt x="3249711" y="2195070"/>
                </a:lnTo>
                <a:lnTo>
                  <a:pt x="3224964" y="2219818"/>
                </a:lnTo>
                <a:lnTo>
                  <a:pt x="3257961" y="2223944"/>
                </a:lnTo>
                <a:lnTo>
                  <a:pt x="3274459" y="2190947"/>
                </a:lnTo>
                <a:cubicBezTo>
                  <a:pt x="3277724" y="2179173"/>
                  <a:pt x="3290788" y="2160441"/>
                  <a:pt x="3313644" y="2134747"/>
                </a:cubicBezTo>
                <a:cubicBezTo>
                  <a:pt x="3336499" y="2109056"/>
                  <a:pt x="3349564" y="2085167"/>
                  <a:pt x="3352828" y="2063082"/>
                </a:cubicBezTo>
                <a:cubicBezTo>
                  <a:pt x="3365288" y="2062309"/>
                  <a:pt x="3376458" y="2056638"/>
                  <a:pt x="3386339" y="2046070"/>
                </a:cubicBezTo>
                <a:cubicBezTo>
                  <a:pt x="3396221" y="2035499"/>
                  <a:pt x="3404301" y="2024672"/>
                  <a:pt x="3410573" y="2013587"/>
                </a:cubicBezTo>
                <a:lnTo>
                  <a:pt x="3418822" y="2013587"/>
                </a:lnTo>
                <a:cubicBezTo>
                  <a:pt x="3417876" y="2009292"/>
                  <a:pt x="3413578" y="2005510"/>
                  <a:pt x="3405930" y="2002245"/>
                </a:cubicBezTo>
                <a:cubicBezTo>
                  <a:pt x="3398282" y="1998978"/>
                  <a:pt x="3392956" y="1997261"/>
                  <a:pt x="3389948" y="1997089"/>
                </a:cubicBezTo>
                <a:close/>
                <a:moveTo>
                  <a:pt x="1175030" y="1947593"/>
                </a:moveTo>
                <a:cubicBezTo>
                  <a:pt x="1162827" y="1948367"/>
                  <a:pt x="1154236" y="1954038"/>
                  <a:pt x="1149252" y="1964608"/>
                </a:cubicBezTo>
                <a:cubicBezTo>
                  <a:pt x="1144267" y="1975176"/>
                  <a:pt x="1141861" y="1986004"/>
                  <a:pt x="1142033" y="1997089"/>
                </a:cubicBezTo>
                <a:lnTo>
                  <a:pt x="1092538" y="2005338"/>
                </a:lnTo>
                <a:cubicBezTo>
                  <a:pt x="1092021" y="2015564"/>
                  <a:pt x="1093052" y="2022955"/>
                  <a:pt x="1095630" y="2027507"/>
                </a:cubicBezTo>
                <a:cubicBezTo>
                  <a:pt x="1098209" y="2032062"/>
                  <a:pt x="1105427" y="2034296"/>
                  <a:pt x="1117286" y="2034212"/>
                </a:cubicBezTo>
                <a:cubicBezTo>
                  <a:pt x="1122010" y="2029913"/>
                  <a:pt x="1134213" y="2017885"/>
                  <a:pt x="1153892" y="1998119"/>
                </a:cubicBezTo>
                <a:cubicBezTo>
                  <a:pt x="1173570" y="1978356"/>
                  <a:pt x="1184739" y="1964264"/>
                  <a:pt x="1187403" y="1955842"/>
                </a:cubicBezTo>
                <a:cubicBezTo>
                  <a:pt x="1187146" y="1951889"/>
                  <a:pt x="1185598" y="1949485"/>
                  <a:pt x="1182763" y="1948624"/>
                </a:cubicBezTo>
                <a:cubicBezTo>
                  <a:pt x="1179927" y="1947765"/>
                  <a:pt x="1177349" y="1947421"/>
                  <a:pt x="1175030" y="1947593"/>
                </a:cubicBezTo>
                <a:close/>
                <a:moveTo>
                  <a:pt x="3323955" y="1931095"/>
                </a:moveTo>
                <a:lnTo>
                  <a:pt x="3303333" y="1972341"/>
                </a:lnTo>
                <a:cubicBezTo>
                  <a:pt x="3302816" y="1982652"/>
                  <a:pt x="3300754" y="1992965"/>
                  <a:pt x="3297145" y="2003276"/>
                </a:cubicBezTo>
                <a:lnTo>
                  <a:pt x="3291839" y="2029800"/>
                </a:lnTo>
                <a:lnTo>
                  <a:pt x="3288712" y="2034212"/>
                </a:lnTo>
                <a:lnTo>
                  <a:pt x="3245588" y="2034212"/>
                </a:lnTo>
                <a:cubicBezTo>
                  <a:pt x="3233902" y="2041772"/>
                  <a:pt x="3224277" y="2051396"/>
                  <a:pt x="3216714" y="2063082"/>
                </a:cubicBezTo>
                <a:cubicBezTo>
                  <a:pt x="3214224" y="2062998"/>
                  <a:pt x="3210959" y="2063167"/>
                  <a:pt x="3206918" y="2063599"/>
                </a:cubicBezTo>
                <a:cubicBezTo>
                  <a:pt x="3202879" y="2064029"/>
                  <a:pt x="3200645" y="2065232"/>
                  <a:pt x="3200216" y="2067208"/>
                </a:cubicBezTo>
                <a:cubicBezTo>
                  <a:pt x="3200990" y="2075799"/>
                  <a:pt x="3205630" y="2083362"/>
                  <a:pt x="3214136" y="2089892"/>
                </a:cubicBezTo>
                <a:cubicBezTo>
                  <a:pt x="3222645" y="2096424"/>
                  <a:pt x="3230378" y="2099861"/>
                  <a:pt x="3237339" y="2100205"/>
                </a:cubicBezTo>
                <a:cubicBezTo>
                  <a:pt x="3242151" y="2099516"/>
                  <a:pt x="3244899" y="2096768"/>
                  <a:pt x="3245588" y="2091956"/>
                </a:cubicBezTo>
                <a:cubicBezTo>
                  <a:pt x="3247992" y="2075026"/>
                  <a:pt x="3257616" y="2062481"/>
                  <a:pt x="3274459" y="2054316"/>
                </a:cubicBezTo>
                <a:lnTo>
                  <a:pt x="3288712" y="2034212"/>
                </a:lnTo>
                <a:lnTo>
                  <a:pt x="3290958" y="2034212"/>
                </a:lnTo>
                <a:lnTo>
                  <a:pt x="3291839" y="2029800"/>
                </a:lnTo>
                <a:lnTo>
                  <a:pt x="3303333" y="2013587"/>
                </a:lnTo>
                <a:cubicBezTo>
                  <a:pt x="3311752" y="2013243"/>
                  <a:pt x="3319659" y="2009806"/>
                  <a:pt x="3327047" y="2003276"/>
                </a:cubicBezTo>
                <a:cubicBezTo>
                  <a:pt x="3334438" y="1996744"/>
                  <a:pt x="3340281" y="1989184"/>
                  <a:pt x="3344579" y="1980590"/>
                </a:cubicBezTo>
                <a:cubicBezTo>
                  <a:pt x="3349391" y="1979904"/>
                  <a:pt x="3352139" y="1977153"/>
                  <a:pt x="3352828" y="1972341"/>
                </a:cubicBezTo>
                <a:cubicBezTo>
                  <a:pt x="3352139" y="1965724"/>
                  <a:pt x="3348358" y="1958336"/>
                  <a:pt x="3341484" y="1950172"/>
                </a:cubicBezTo>
                <a:cubicBezTo>
                  <a:pt x="3334610" y="1942007"/>
                  <a:pt x="3328767" y="1935650"/>
                  <a:pt x="3323955" y="1931095"/>
                </a:cubicBezTo>
                <a:close/>
                <a:moveTo>
                  <a:pt x="1616363" y="1918722"/>
                </a:moveTo>
                <a:cubicBezTo>
                  <a:pt x="1616190" y="1921213"/>
                  <a:pt x="1616535" y="1924478"/>
                  <a:pt x="1617394" y="1928516"/>
                </a:cubicBezTo>
                <a:cubicBezTo>
                  <a:pt x="1618255" y="1932555"/>
                  <a:pt x="1620658" y="1934789"/>
                  <a:pt x="1624612" y="1935221"/>
                </a:cubicBezTo>
                <a:cubicBezTo>
                  <a:pt x="1626589" y="1934961"/>
                  <a:pt x="1627792" y="1933416"/>
                  <a:pt x="1628221" y="1930581"/>
                </a:cubicBezTo>
                <a:cubicBezTo>
                  <a:pt x="1628650" y="1927742"/>
                  <a:pt x="1628823" y="1925167"/>
                  <a:pt x="1628738" y="1922845"/>
                </a:cubicBezTo>
                <a:close/>
                <a:moveTo>
                  <a:pt x="1142033" y="1902224"/>
                </a:moveTo>
                <a:cubicBezTo>
                  <a:pt x="1142033" y="1910473"/>
                  <a:pt x="1146156" y="1914596"/>
                  <a:pt x="1154406" y="1914596"/>
                </a:cubicBezTo>
                <a:cubicBezTo>
                  <a:pt x="1158359" y="1914684"/>
                  <a:pt x="1161796" y="1914512"/>
                  <a:pt x="1164719" y="1914079"/>
                </a:cubicBezTo>
                <a:cubicBezTo>
                  <a:pt x="1167639" y="1913650"/>
                  <a:pt x="1171076" y="1912447"/>
                  <a:pt x="1175030" y="1910473"/>
                </a:cubicBezTo>
                <a:cubicBezTo>
                  <a:pt x="1174858" y="1906519"/>
                  <a:pt x="1173138" y="1904113"/>
                  <a:pt x="1169873" y="1903255"/>
                </a:cubicBezTo>
                <a:cubicBezTo>
                  <a:pt x="1166609" y="1902396"/>
                  <a:pt x="1162827" y="1902052"/>
                  <a:pt x="1158532" y="1902224"/>
                </a:cubicBezTo>
                <a:close/>
                <a:moveTo>
                  <a:pt x="1723603" y="1865101"/>
                </a:moveTo>
                <a:lnTo>
                  <a:pt x="1722635" y="1870424"/>
                </a:lnTo>
                <a:lnTo>
                  <a:pt x="1724268" y="1868092"/>
                </a:lnTo>
                <a:close/>
                <a:moveTo>
                  <a:pt x="3406447" y="1836230"/>
                </a:moveTo>
                <a:cubicBezTo>
                  <a:pt x="3400347" y="1842675"/>
                  <a:pt x="3396051" y="1850407"/>
                  <a:pt x="3393558" y="1859430"/>
                </a:cubicBezTo>
                <a:cubicBezTo>
                  <a:pt x="3391067" y="1868453"/>
                  <a:pt x="3389864" y="1877216"/>
                  <a:pt x="3389948" y="1885725"/>
                </a:cubicBezTo>
                <a:cubicBezTo>
                  <a:pt x="3389776" y="1890021"/>
                  <a:pt x="3390121" y="1893802"/>
                  <a:pt x="3390982" y="1897067"/>
                </a:cubicBezTo>
                <a:cubicBezTo>
                  <a:pt x="3391841" y="1900332"/>
                  <a:pt x="3394244" y="1902052"/>
                  <a:pt x="3398198" y="1902224"/>
                </a:cubicBezTo>
                <a:cubicBezTo>
                  <a:pt x="3405588" y="1900591"/>
                  <a:pt x="3415555" y="1893542"/>
                  <a:pt x="3428102" y="1881085"/>
                </a:cubicBezTo>
                <a:cubicBezTo>
                  <a:pt x="3440647" y="1868625"/>
                  <a:pt x="3448554" y="1860548"/>
                  <a:pt x="3451819" y="1856852"/>
                </a:cubicBezTo>
                <a:close/>
                <a:moveTo>
                  <a:pt x="1213733" y="1766134"/>
                </a:moveTo>
                <a:cubicBezTo>
                  <a:pt x="1209266" y="1768453"/>
                  <a:pt x="1204795" y="1773096"/>
                  <a:pt x="1200327" y="1780054"/>
                </a:cubicBezTo>
                <a:cubicBezTo>
                  <a:pt x="1183487" y="1781430"/>
                  <a:pt x="1173863" y="1786928"/>
                  <a:pt x="1171456" y="1796553"/>
                </a:cubicBezTo>
                <a:cubicBezTo>
                  <a:pt x="1169050" y="1806178"/>
                  <a:pt x="1163552" y="1811676"/>
                  <a:pt x="1154958" y="1813051"/>
                </a:cubicBezTo>
                <a:lnTo>
                  <a:pt x="1136140" y="1828105"/>
                </a:lnTo>
                <a:lnTo>
                  <a:pt x="1129658" y="1844479"/>
                </a:lnTo>
                <a:cubicBezTo>
                  <a:pt x="1129918" y="1848430"/>
                  <a:pt x="1131463" y="1850836"/>
                  <a:pt x="1134298" y="1851698"/>
                </a:cubicBezTo>
                <a:cubicBezTo>
                  <a:pt x="1137133" y="1852556"/>
                  <a:pt x="1139712" y="1852901"/>
                  <a:pt x="1142033" y="1852728"/>
                </a:cubicBezTo>
                <a:lnTo>
                  <a:pt x="1216515" y="1767073"/>
                </a:lnTo>
                <a:close/>
                <a:moveTo>
                  <a:pt x="989973" y="1664565"/>
                </a:moveTo>
                <a:cubicBezTo>
                  <a:pt x="977770" y="1665339"/>
                  <a:pt x="969179" y="1671010"/>
                  <a:pt x="964195" y="1681580"/>
                </a:cubicBezTo>
                <a:cubicBezTo>
                  <a:pt x="959210" y="1692148"/>
                  <a:pt x="956804" y="1702976"/>
                  <a:pt x="956976" y="1714061"/>
                </a:cubicBezTo>
                <a:lnTo>
                  <a:pt x="907481" y="1722310"/>
                </a:lnTo>
                <a:cubicBezTo>
                  <a:pt x="906964" y="1732536"/>
                  <a:pt x="907995" y="1739927"/>
                  <a:pt x="910573" y="1744479"/>
                </a:cubicBezTo>
                <a:cubicBezTo>
                  <a:pt x="913152" y="1749034"/>
                  <a:pt x="920370" y="1751268"/>
                  <a:pt x="932229" y="1751184"/>
                </a:cubicBezTo>
                <a:cubicBezTo>
                  <a:pt x="936953" y="1746885"/>
                  <a:pt x="949156" y="1734857"/>
                  <a:pt x="968835" y="1715091"/>
                </a:cubicBezTo>
                <a:cubicBezTo>
                  <a:pt x="988513" y="1695328"/>
                  <a:pt x="999682" y="1681236"/>
                  <a:pt x="1002346" y="1672814"/>
                </a:cubicBezTo>
                <a:cubicBezTo>
                  <a:pt x="1002089" y="1668861"/>
                  <a:pt x="1000541" y="1666457"/>
                  <a:pt x="997706" y="1665596"/>
                </a:cubicBezTo>
                <a:cubicBezTo>
                  <a:pt x="994870" y="1664737"/>
                  <a:pt x="992292" y="1664393"/>
                  <a:pt x="989973" y="1664565"/>
                </a:cubicBezTo>
                <a:close/>
                <a:moveTo>
                  <a:pt x="956976" y="1619196"/>
                </a:moveTo>
                <a:cubicBezTo>
                  <a:pt x="956976" y="1627445"/>
                  <a:pt x="961100" y="1631568"/>
                  <a:pt x="969349" y="1631568"/>
                </a:cubicBezTo>
                <a:cubicBezTo>
                  <a:pt x="973303" y="1631656"/>
                  <a:pt x="976739" y="1631484"/>
                  <a:pt x="979662" y="1631051"/>
                </a:cubicBezTo>
                <a:cubicBezTo>
                  <a:pt x="982582" y="1630622"/>
                  <a:pt x="986020" y="1629419"/>
                  <a:pt x="989973" y="1627445"/>
                </a:cubicBezTo>
                <a:cubicBezTo>
                  <a:pt x="989801" y="1623491"/>
                  <a:pt x="988081" y="1621085"/>
                  <a:pt x="984816" y="1620227"/>
                </a:cubicBezTo>
                <a:cubicBezTo>
                  <a:pt x="981552" y="1619368"/>
                  <a:pt x="977770" y="1619024"/>
                  <a:pt x="973475" y="1619196"/>
                </a:cubicBezTo>
                <a:lnTo>
                  <a:pt x="965383" y="1619196"/>
                </a:lnTo>
                <a:lnTo>
                  <a:pt x="960550" y="1620976"/>
                </a:lnTo>
                <a:lnTo>
                  <a:pt x="961707" y="1619196"/>
                </a:lnTo>
                <a:close/>
                <a:moveTo>
                  <a:pt x="1581382" y="1601901"/>
                </a:moveTo>
                <a:lnTo>
                  <a:pt x="1566903" y="1609141"/>
                </a:lnTo>
                <a:lnTo>
                  <a:pt x="1566867" y="1609375"/>
                </a:lnTo>
                <a:lnTo>
                  <a:pt x="1566436" y="1609375"/>
                </a:lnTo>
                <a:lnTo>
                  <a:pt x="1546795" y="1619196"/>
                </a:lnTo>
                <a:lnTo>
                  <a:pt x="1544613" y="1609375"/>
                </a:lnTo>
                <a:lnTo>
                  <a:pt x="1533582" y="1609375"/>
                </a:lnTo>
                <a:lnTo>
                  <a:pt x="1532330" y="1616262"/>
                </a:lnTo>
                <a:lnTo>
                  <a:pt x="1542120" y="1642371"/>
                </a:lnTo>
                <a:cubicBezTo>
                  <a:pt x="1553204" y="1634379"/>
                  <a:pt x="1564032" y="1625616"/>
                  <a:pt x="1574603" y="1616076"/>
                </a:cubicBezTo>
                <a:close/>
                <a:moveTo>
                  <a:pt x="1587492" y="1564005"/>
                </a:moveTo>
                <a:lnTo>
                  <a:pt x="1585447" y="1566241"/>
                </a:lnTo>
                <a:lnTo>
                  <a:pt x="1588041" y="1569700"/>
                </a:lnTo>
                <a:lnTo>
                  <a:pt x="1589777" y="1569227"/>
                </a:lnTo>
                <a:close/>
                <a:moveTo>
                  <a:pt x="1070303" y="1445012"/>
                </a:moveTo>
                <a:lnTo>
                  <a:pt x="1064181" y="1450318"/>
                </a:lnTo>
                <a:cubicBezTo>
                  <a:pt x="1061346" y="1454359"/>
                  <a:pt x="1059798" y="1457624"/>
                  <a:pt x="1059541" y="1460115"/>
                </a:cubicBezTo>
                <a:lnTo>
                  <a:pt x="1030667" y="1460115"/>
                </a:lnTo>
                <a:lnTo>
                  <a:pt x="1022418" y="1488988"/>
                </a:lnTo>
                <a:lnTo>
                  <a:pt x="953113" y="1539948"/>
                </a:lnTo>
                <a:lnTo>
                  <a:pt x="944601" y="1561451"/>
                </a:lnTo>
                <a:cubicBezTo>
                  <a:pt x="944861" y="1565402"/>
                  <a:pt x="946406" y="1567808"/>
                  <a:pt x="949241" y="1568670"/>
                </a:cubicBezTo>
                <a:cubicBezTo>
                  <a:pt x="952076" y="1569528"/>
                  <a:pt x="954655" y="1569873"/>
                  <a:pt x="956976" y="1569700"/>
                </a:cubicBezTo>
                <a:cubicBezTo>
                  <a:pt x="982410" y="1536014"/>
                  <a:pt x="1009909" y="1504393"/>
                  <a:pt x="1039469" y="1474833"/>
                </a:cubicBezTo>
                <a:cubicBezTo>
                  <a:pt x="1049952" y="1473630"/>
                  <a:pt x="1058887" y="1466756"/>
                  <a:pt x="1066278" y="1454211"/>
                </a:cubicBezTo>
                <a:close/>
                <a:moveTo>
                  <a:pt x="1370453" y="1348504"/>
                </a:moveTo>
                <a:lnTo>
                  <a:pt x="1365536" y="1349781"/>
                </a:lnTo>
                <a:lnTo>
                  <a:pt x="1359498" y="1357373"/>
                </a:lnTo>
                <a:close/>
                <a:moveTo>
                  <a:pt x="3682798" y="1316528"/>
                </a:moveTo>
                <a:cubicBezTo>
                  <a:pt x="3702733" y="1316785"/>
                  <a:pt x="3715450" y="1322456"/>
                  <a:pt x="3720951" y="1333541"/>
                </a:cubicBezTo>
                <a:cubicBezTo>
                  <a:pt x="3726450" y="1344625"/>
                  <a:pt x="3728856" y="1359579"/>
                  <a:pt x="3728167" y="1378396"/>
                </a:cubicBezTo>
                <a:cubicBezTo>
                  <a:pt x="3728339" y="1381920"/>
                  <a:pt x="3727995" y="1389308"/>
                  <a:pt x="3727136" y="1400565"/>
                </a:cubicBezTo>
                <a:cubicBezTo>
                  <a:pt x="3726278" y="1411822"/>
                  <a:pt x="3723872" y="1418182"/>
                  <a:pt x="3719918" y="1419642"/>
                </a:cubicBezTo>
                <a:cubicBezTo>
                  <a:pt x="3705741" y="1416120"/>
                  <a:pt x="3695944" y="1400481"/>
                  <a:pt x="3690530" y="1372725"/>
                </a:cubicBezTo>
                <a:cubicBezTo>
                  <a:pt x="3685116" y="1344970"/>
                  <a:pt x="3682541" y="1326237"/>
                  <a:pt x="3682798" y="1316528"/>
                </a:cubicBezTo>
                <a:close/>
                <a:moveTo>
                  <a:pt x="1142033" y="1183767"/>
                </a:moveTo>
                <a:lnTo>
                  <a:pt x="1149642" y="1191376"/>
                </a:lnTo>
                <a:lnTo>
                  <a:pt x="1154543" y="1183767"/>
                </a:lnTo>
                <a:close/>
                <a:moveTo>
                  <a:pt x="1274021" y="940413"/>
                </a:moveTo>
                <a:cubicBezTo>
                  <a:pt x="1273849" y="948490"/>
                  <a:pt x="1271098" y="953991"/>
                  <a:pt x="1265772" y="956911"/>
                </a:cubicBezTo>
                <a:cubicBezTo>
                  <a:pt x="1260443" y="959834"/>
                  <a:pt x="1253569" y="961210"/>
                  <a:pt x="1245147" y="961038"/>
                </a:cubicBezTo>
                <a:lnTo>
                  <a:pt x="1236898" y="961038"/>
                </a:lnTo>
                <a:cubicBezTo>
                  <a:pt x="1239047" y="967482"/>
                  <a:pt x="1238875" y="973153"/>
                  <a:pt x="1236384" y="978050"/>
                </a:cubicBezTo>
                <a:cubicBezTo>
                  <a:pt x="1233890" y="982947"/>
                  <a:pt x="1228564" y="985525"/>
                  <a:pt x="1220400" y="985785"/>
                </a:cubicBezTo>
                <a:cubicBezTo>
                  <a:pt x="1220572" y="988448"/>
                  <a:pt x="1220227" y="992399"/>
                  <a:pt x="1219369" y="997644"/>
                </a:cubicBezTo>
                <a:cubicBezTo>
                  <a:pt x="1218510" y="1002885"/>
                  <a:pt x="1216104" y="1005805"/>
                  <a:pt x="1212150" y="1006407"/>
                </a:cubicBezTo>
                <a:lnTo>
                  <a:pt x="1208027" y="1006407"/>
                </a:lnTo>
                <a:cubicBezTo>
                  <a:pt x="1197544" y="1022476"/>
                  <a:pt x="1182418" y="1042928"/>
                  <a:pt x="1162655" y="1067761"/>
                </a:cubicBezTo>
                <a:cubicBezTo>
                  <a:pt x="1142892" y="1092593"/>
                  <a:pt x="1131892" y="1112015"/>
                  <a:pt x="1129658" y="1126022"/>
                </a:cubicBezTo>
                <a:cubicBezTo>
                  <a:pt x="1129918" y="1129973"/>
                  <a:pt x="1131463" y="1132379"/>
                  <a:pt x="1134298" y="1133241"/>
                </a:cubicBezTo>
                <a:cubicBezTo>
                  <a:pt x="1137134" y="1134099"/>
                  <a:pt x="1139712" y="1134444"/>
                  <a:pt x="1142033" y="1134271"/>
                </a:cubicBezTo>
                <a:cubicBezTo>
                  <a:pt x="1167467" y="1100585"/>
                  <a:pt x="1194966" y="1068964"/>
                  <a:pt x="1224526" y="1039404"/>
                </a:cubicBezTo>
                <a:cubicBezTo>
                  <a:pt x="1235009" y="1038201"/>
                  <a:pt x="1243944" y="1031327"/>
                  <a:pt x="1251335" y="1018782"/>
                </a:cubicBezTo>
                <a:cubicBezTo>
                  <a:pt x="1258726" y="1006235"/>
                  <a:pt x="1263538" y="995237"/>
                  <a:pt x="1265772" y="985785"/>
                </a:cubicBezTo>
                <a:lnTo>
                  <a:pt x="1290520" y="969287"/>
                </a:lnTo>
                <a:close/>
                <a:moveTo>
                  <a:pt x="3682798" y="598071"/>
                </a:moveTo>
                <a:cubicBezTo>
                  <a:pt x="3702733" y="598328"/>
                  <a:pt x="3715450" y="603999"/>
                  <a:pt x="3720951" y="615084"/>
                </a:cubicBezTo>
                <a:cubicBezTo>
                  <a:pt x="3726450" y="626168"/>
                  <a:pt x="3728856" y="641122"/>
                  <a:pt x="3728167" y="659939"/>
                </a:cubicBezTo>
                <a:cubicBezTo>
                  <a:pt x="3728339" y="663463"/>
                  <a:pt x="3727995" y="670852"/>
                  <a:pt x="3727136" y="682108"/>
                </a:cubicBezTo>
                <a:cubicBezTo>
                  <a:pt x="3726278" y="693365"/>
                  <a:pt x="3723872" y="699725"/>
                  <a:pt x="3719918" y="701185"/>
                </a:cubicBezTo>
                <a:cubicBezTo>
                  <a:pt x="3705741" y="697663"/>
                  <a:pt x="3695944" y="682024"/>
                  <a:pt x="3690530" y="654268"/>
                </a:cubicBezTo>
                <a:cubicBezTo>
                  <a:pt x="3685116" y="626513"/>
                  <a:pt x="3682541" y="607780"/>
                  <a:pt x="3682798" y="598071"/>
                </a:cubicBezTo>
                <a:close/>
                <a:moveTo>
                  <a:pt x="2738259" y="45372"/>
                </a:moveTo>
                <a:cubicBezTo>
                  <a:pt x="2738087" y="47863"/>
                  <a:pt x="2738431" y="51128"/>
                  <a:pt x="2739290" y="55166"/>
                </a:cubicBezTo>
                <a:cubicBezTo>
                  <a:pt x="2740151" y="59205"/>
                  <a:pt x="2742554" y="61442"/>
                  <a:pt x="2746508" y="61871"/>
                </a:cubicBezTo>
                <a:cubicBezTo>
                  <a:pt x="2749945" y="61182"/>
                  <a:pt x="2751320" y="58434"/>
                  <a:pt x="2750634" y="53622"/>
                </a:cubicBezTo>
                <a:cubicBezTo>
                  <a:pt x="2749945" y="48809"/>
                  <a:pt x="2747197" y="46059"/>
                  <a:pt x="2742385" y="45372"/>
                </a:cubicBezTo>
                <a:close/>
                <a:moveTo>
                  <a:pt x="2820751" y="0"/>
                </a:moveTo>
                <a:cubicBezTo>
                  <a:pt x="2825736" y="2322"/>
                  <a:pt x="2832268" y="5931"/>
                  <a:pt x="2840345" y="10828"/>
                </a:cubicBezTo>
                <a:cubicBezTo>
                  <a:pt x="2848422" y="15725"/>
                  <a:pt x="2852890" y="20368"/>
                  <a:pt x="2853748" y="24748"/>
                </a:cubicBezTo>
                <a:lnTo>
                  <a:pt x="2845499" y="24748"/>
                </a:lnTo>
                <a:lnTo>
                  <a:pt x="2800130" y="32997"/>
                </a:lnTo>
                <a:cubicBezTo>
                  <a:pt x="2795831" y="35146"/>
                  <a:pt x="2792053" y="38066"/>
                  <a:pt x="2788785" y="41763"/>
                </a:cubicBezTo>
                <a:cubicBezTo>
                  <a:pt x="2785520" y="45457"/>
                  <a:pt x="2783803" y="49411"/>
                  <a:pt x="2783631" y="53622"/>
                </a:cubicBezTo>
                <a:cubicBezTo>
                  <a:pt x="2784233" y="57573"/>
                  <a:pt x="2787153" y="59979"/>
                  <a:pt x="2792394" y="60840"/>
                </a:cubicBezTo>
                <a:cubicBezTo>
                  <a:pt x="2797636" y="61699"/>
                  <a:pt x="2801590" y="62043"/>
                  <a:pt x="2804253" y="61871"/>
                </a:cubicBezTo>
                <a:cubicBezTo>
                  <a:pt x="2810697" y="61956"/>
                  <a:pt x="2817402" y="60752"/>
                  <a:pt x="2824360" y="58262"/>
                </a:cubicBezTo>
                <a:cubicBezTo>
                  <a:pt x="2831322" y="55768"/>
                  <a:pt x="2836993" y="51472"/>
                  <a:pt x="2841376" y="45372"/>
                </a:cubicBezTo>
                <a:lnTo>
                  <a:pt x="2899120" y="37123"/>
                </a:lnTo>
                <a:cubicBezTo>
                  <a:pt x="2898948" y="34629"/>
                  <a:pt x="2899293" y="31365"/>
                  <a:pt x="2900151" y="27326"/>
                </a:cubicBezTo>
                <a:cubicBezTo>
                  <a:pt x="2901010" y="23288"/>
                  <a:pt x="2903416" y="21054"/>
                  <a:pt x="2907370" y="20625"/>
                </a:cubicBezTo>
                <a:cubicBezTo>
                  <a:pt x="2911753" y="21139"/>
                  <a:pt x="2916393" y="24234"/>
                  <a:pt x="2921290" y="29905"/>
                </a:cubicBezTo>
                <a:cubicBezTo>
                  <a:pt x="2926187" y="35576"/>
                  <a:pt x="2929796" y="40732"/>
                  <a:pt x="2932117" y="45372"/>
                </a:cubicBezTo>
                <a:cubicBezTo>
                  <a:pt x="2948443" y="45372"/>
                  <a:pt x="2964253" y="44342"/>
                  <a:pt x="2979551" y="42277"/>
                </a:cubicBezTo>
                <a:cubicBezTo>
                  <a:pt x="2994846" y="40216"/>
                  <a:pt x="3010656" y="37123"/>
                  <a:pt x="3026982" y="32997"/>
                </a:cubicBezTo>
                <a:cubicBezTo>
                  <a:pt x="3041591" y="37380"/>
                  <a:pt x="3056714" y="40989"/>
                  <a:pt x="3072354" y="43825"/>
                </a:cubicBezTo>
                <a:cubicBezTo>
                  <a:pt x="3087994" y="46660"/>
                  <a:pt x="3103117" y="47177"/>
                  <a:pt x="3117724" y="45372"/>
                </a:cubicBezTo>
                <a:cubicBezTo>
                  <a:pt x="3135942" y="64017"/>
                  <a:pt x="3149001" y="74159"/>
                  <a:pt x="3156908" y="75791"/>
                </a:cubicBezTo>
                <a:cubicBezTo>
                  <a:pt x="3164816" y="77423"/>
                  <a:pt x="3182000" y="82408"/>
                  <a:pt x="3208465" y="90742"/>
                </a:cubicBezTo>
                <a:lnTo>
                  <a:pt x="3229090" y="123739"/>
                </a:lnTo>
                <a:cubicBezTo>
                  <a:pt x="3247305" y="124428"/>
                  <a:pt x="3262428" y="127176"/>
                  <a:pt x="3274459" y="131988"/>
                </a:cubicBezTo>
                <a:cubicBezTo>
                  <a:pt x="3286490" y="136800"/>
                  <a:pt x="3297490" y="139551"/>
                  <a:pt x="3307456" y="140237"/>
                </a:cubicBezTo>
                <a:cubicBezTo>
                  <a:pt x="3311927" y="146340"/>
                  <a:pt x="3318456" y="150636"/>
                  <a:pt x="3327047" y="153126"/>
                </a:cubicBezTo>
                <a:cubicBezTo>
                  <a:pt x="3335641" y="155620"/>
                  <a:pt x="3344235" y="156823"/>
                  <a:pt x="3352828" y="156736"/>
                </a:cubicBezTo>
                <a:cubicBezTo>
                  <a:pt x="3362365" y="173836"/>
                  <a:pt x="3377319" y="190162"/>
                  <a:pt x="3397684" y="205717"/>
                </a:cubicBezTo>
                <a:cubicBezTo>
                  <a:pt x="3418048" y="221269"/>
                  <a:pt x="3436094" y="232439"/>
                  <a:pt x="3451819" y="239228"/>
                </a:cubicBezTo>
                <a:cubicBezTo>
                  <a:pt x="3477253" y="275662"/>
                  <a:pt x="3500628" y="314160"/>
                  <a:pt x="3521936" y="354717"/>
                </a:cubicBezTo>
                <a:cubicBezTo>
                  <a:pt x="3523139" y="365373"/>
                  <a:pt x="3527952" y="378090"/>
                  <a:pt x="3536373" y="392871"/>
                </a:cubicBezTo>
                <a:cubicBezTo>
                  <a:pt x="3544795" y="407650"/>
                  <a:pt x="3549607" y="422431"/>
                  <a:pt x="3550810" y="437210"/>
                </a:cubicBezTo>
                <a:lnTo>
                  <a:pt x="3583807" y="470207"/>
                </a:lnTo>
                <a:lnTo>
                  <a:pt x="3596179" y="449585"/>
                </a:lnTo>
                <a:cubicBezTo>
                  <a:pt x="3581401" y="446919"/>
                  <a:pt x="3575899" y="434719"/>
                  <a:pt x="3579681" y="412979"/>
                </a:cubicBezTo>
                <a:cubicBezTo>
                  <a:pt x="3583462" y="391239"/>
                  <a:pt x="3586213" y="375943"/>
                  <a:pt x="3587930" y="367093"/>
                </a:cubicBezTo>
                <a:cubicBezTo>
                  <a:pt x="3608038" y="371473"/>
                  <a:pt x="3621444" y="392611"/>
                  <a:pt x="3628145" y="430508"/>
                </a:cubicBezTo>
                <a:cubicBezTo>
                  <a:pt x="3634847" y="468402"/>
                  <a:pt x="3637942" y="496759"/>
                  <a:pt x="3637425" y="515579"/>
                </a:cubicBezTo>
                <a:cubicBezTo>
                  <a:pt x="3620927" y="517384"/>
                  <a:pt x="3615770" y="526147"/>
                  <a:pt x="3621961" y="541871"/>
                </a:cubicBezTo>
                <a:cubicBezTo>
                  <a:pt x="3628145" y="557596"/>
                  <a:pt x="3633302" y="569454"/>
                  <a:pt x="3637425" y="577447"/>
                </a:cubicBezTo>
                <a:cubicBezTo>
                  <a:pt x="3647652" y="582174"/>
                  <a:pt x="3655042" y="603654"/>
                  <a:pt x="3659595" y="641893"/>
                </a:cubicBezTo>
                <a:cubicBezTo>
                  <a:pt x="3664150" y="680131"/>
                  <a:pt x="3666384" y="706771"/>
                  <a:pt x="3666299" y="721810"/>
                </a:cubicBezTo>
                <a:cubicBezTo>
                  <a:pt x="3665096" y="734354"/>
                  <a:pt x="3664407" y="744321"/>
                  <a:pt x="3664238" y="751711"/>
                </a:cubicBezTo>
                <a:cubicBezTo>
                  <a:pt x="3664065" y="759102"/>
                  <a:pt x="3671626" y="762883"/>
                  <a:pt x="3686921" y="763056"/>
                </a:cubicBezTo>
                <a:lnTo>
                  <a:pt x="3695170" y="808425"/>
                </a:lnTo>
                <a:cubicBezTo>
                  <a:pt x="3693109" y="815471"/>
                  <a:pt x="3684859" y="837468"/>
                  <a:pt x="3670422" y="874419"/>
                </a:cubicBezTo>
                <a:cubicBezTo>
                  <a:pt x="3655986" y="911370"/>
                  <a:pt x="3647739" y="933367"/>
                  <a:pt x="3645675" y="940413"/>
                </a:cubicBezTo>
                <a:lnTo>
                  <a:pt x="3612678" y="969287"/>
                </a:lnTo>
                <a:cubicBezTo>
                  <a:pt x="3606706" y="1003487"/>
                  <a:pt x="3597576" y="1036913"/>
                  <a:pt x="3585288" y="1069566"/>
                </a:cubicBezTo>
                <a:lnTo>
                  <a:pt x="3547901" y="1146732"/>
                </a:lnTo>
                <a:lnTo>
                  <a:pt x="3550810" y="1155667"/>
                </a:lnTo>
                <a:lnTo>
                  <a:pt x="3583807" y="1188664"/>
                </a:lnTo>
                <a:lnTo>
                  <a:pt x="3596179" y="1168042"/>
                </a:lnTo>
                <a:cubicBezTo>
                  <a:pt x="3581401" y="1165376"/>
                  <a:pt x="3575899" y="1153176"/>
                  <a:pt x="3579681" y="1131436"/>
                </a:cubicBezTo>
                <a:cubicBezTo>
                  <a:pt x="3583462" y="1109696"/>
                  <a:pt x="3586213" y="1094400"/>
                  <a:pt x="3587930" y="1085549"/>
                </a:cubicBezTo>
                <a:cubicBezTo>
                  <a:pt x="3608038" y="1089930"/>
                  <a:pt x="3621444" y="1111068"/>
                  <a:pt x="3628145" y="1148965"/>
                </a:cubicBezTo>
                <a:cubicBezTo>
                  <a:pt x="3634847" y="1186859"/>
                  <a:pt x="3637942" y="1215216"/>
                  <a:pt x="3637425" y="1234036"/>
                </a:cubicBezTo>
                <a:cubicBezTo>
                  <a:pt x="3620927" y="1235840"/>
                  <a:pt x="3615770" y="1244604"/>
                  <a:pt x="3621961" y="1260328"/>
                </a:cubicBezTo>
                <a:cubicBezTo>
                  <a:pt x="3628145" y="1276053"/>
                  <a:pt x="3633302" y="1287911"/>
                  <a:pt x="3637425" y="1295904"/>
                </a:cubicBezTo>
                <a:cubicBezTo>
                  <a:pt x="3647652" y="1300631"/>
                  <a:pt x="3655042" y="1322111"/>
                  <a:pt x="3659595" y="1360350"/>
                </a:cubicBezTo>
                <a:cubicBezTo>
                  <a:pt x="3664150" y="1398588"/>
                  <a:pt x="3666384" y="1425228"/>
                  <a:pt x="3666299" y="1440267"/>
                </a:cubicBezTo>
                <a:cubicBezTo>
                  <a:pt x="3665096" y="1452811"/>
                  <a:pt x="3664407" y="1462778"/>
                  <a:pt x="3664238" y="1470168"/>
                </a:cubicBezTo>
                <a:cubicBezTo>
                  <a:pt x="3664065" y="1477559"/>
                  <a:pt x="3671626" y="1481341"/>
                  <a:pt x="3686921" y="1481513"/>
                </a:cubicBezTo>
                <a:lnTo>
                  <a:pt x="3695170" y="1526882"/>
                </a:lnTo>
                <a:cubicBezTo>
                  <a:pt x="3693109" y="1533928"/>
                  <a:pt x="3684859" y="1555925"/>
                  <a:pt x="3670422" y="1592876"/>
                </a:cubicBezTo>
                <a:cubicBezTo>
                  <a:pt x="3655986" y="1629827"/>
                  <a:pt x="3647739" y="1651824"/>
                  <a:pt x="3645675" y="1658870"/>
                </a:cubicBezTo>
                <a:lnTo>
                  <a:pt x="3612678" y="1687744"/>
                </a:lnTo>
                <a:cubicBezTo>
                  <a:pt x="3600735" y="1756144"/>
                  <a:pt x="3576156" y="1821449"/>
                  <a:pt x="3538951" y="1883661"/>
                </a:cubicBezTo>
                <a:cubicBezTo>
                  <a:pt x="3501744" y="1945876"/>
                  <a:pt x="3461701" y="2002932"/>
                  <a:pt x="3418822" y="2054833"/>
                </a:cubicBezTo>
                <a:lnTo>
                  <a:pt x="3418822" y="2096079"/>
                </a:lnTo>
                <a:lnTo>
                  <a:pt x="3191967" y="2335307"/>
                </a:lnTo>
                <a:cubicBezTo>
                  <a:pt x="3189561" y="2345618"/>
                  <a:pt x="3185093" y="2355932"/>
                  <a:pt x="3178564" y="2366243"/>
                </a:cubicBezTo>
                <a:cubicBezTo>
                  <a:pt x="3172031" y="2376553"/>
                  <a:pt x="3165502" y="2386864"/>
                  <a:pt x="3158970" y="2397178"/>
                </a:cubicBezTo>
                <a:cubicBezTo>
                  <a:pt x="3152870" y="2399412"/>
                  <a:pt x="3148574" y="2403193"/>
                  <a:pt x="3146081" y="2408520"/>
                </a:cubicBezTo>
                <a:cubicBezTo>
                  <a:pt x="3143590" y="2413846"/>
                  <a:pt x="3142387" y="2419689"/>
                  <a:pt x="3142471" y="2426049"/>
                </a:cubicBezTo>
                <a:lnTo>
                  <a:pt x="3113600" y="2467295"/>
                </a:lnTo>
                <a:lnTo>
                  <a:pt x="3076477" y="2483793"/>
                </a:lnTo>
                <a:cubicBezTo>
                  <a:pt x="3075102" y="2501410"/>
                  <a:pt x="3069604" y="2515675"/>
                  <a:pt x="3059979" y="2526587"/>
                </a:cubicBezTo>
                <a:lnTo>
                  <a:pt x="3048257" y="2554793"/>
                </a:lnTo>
                <a:lnTo>
                  <a:pt x="3083696" y="2548950"/>
                </a:lnTo>
                <a:cubicBezTo>
                  <a:pt x="3100023" y="2546630"/>
                  <a:pt x="3112740" y="2545277"/>
                  <a:pt x="3121850" y="2544890"/>
                </a:cubicBezTo>
                <a:cubicBezTo>
                  <a:pt x="3134911" y="2544201"/>
                  <a:pt x="3141785" y="2549703"/>
                  <a:pt x="3142471" y="2561386"/>
                </a:cubicBezTo>
                <a:cubicBezTo>
                  <a:pt x="3167908" y="2560186"/>
                  <a:pt x="3196437" y="2555374"/>
                  <a:pt x="3228059" y="2546952"/>
                </a:cubicBezTo>
                <a:cubicBezTo>
                  <a:pt x="3259681" y="2538531"/>
                  <a:pt x="3290271" y="2533718"/>
                  <a:pt x="3319831" y="2532515"/>
                </a:cubicBezTo>
                <a:cubicBezTo>
                  <a:pt x="3328338" y="2532431"/>
                  <a:pt x="3337104" y="2533634"/>
                  <a:pt x="3346124" y="2536124"/>
                </a:cubicBezTo>
                <a:cubicBezTo>
                  <a:pt x="3355147" y="2538615"/>
                  <a:pt x="3362882" y="2542914"/>
                  <a:pt x="3369324" y="2549014"/>
                </a:cubicBezTo>
                <a:cubicBezTo>
                  <a:pt x="3370959" y="2535006"/>
                  <a:pt x="3380067" y="2525898"/>
                  <a:pt x="3396653" y="2521688"/>
                </a:cubicBezTo>
                <a:cubicBezTo>
                  <a:pt x="3413236" y="2517477"/>
                  <a:pt x="3427501" y="2515587"/>
                  <a:pt x="3439444" y="2516017"/>
                </a:cubicBezTo>
                <a:lnTo>
                  <a:pt x="3596179" y="2516017"/>
                </a:lnTo>
                <a:cubicBezTo>
                  <a:pt x="3598585" y="2530968"/>
                  <a:pt x="3610272" y="2536124"/>
                  <a:pt x="3631238" y="2531484"/>
                </a:cubicBezTo>
                <a:cubicBezTo>
                  <a:pt x="3652204" y="2526844"/>
                  <a:pt x="3668019" y="2521688"/>
                  <a:pt x="3678672" y="2516017"/>
                </a:cubicBezTo>
                <a:lnTo>
                  <a:pt x="4128256" y="2516017"/>
                </a:lnTo>
                <a:cubicBezTo>
                  <a:pt x="4163315" y="2514641"/>
                  <a:pt x="4200438" y="2511204"/>
                  <a:pt x="4239623" y="2505706"/>
                </a:cubicBezTo>
                <a:cubicBezTo>
                  <a:pt x="4278804" y="2500205"/>
                  <a:pt x="4320050" y="2500894"/>
                  <a:pt x="4363358" y="2507768"/>
                </a:cubicBezTo>
                <a:cubicBezTo>
                  <a:pt x="4371780" y="2517737"/>
                  <a:pt x="4381749" y="2525641"/>
                  <a:pt x="4393263" y="2531484"/>
                </a:cubicBezTo>
                <a:cubicBezTo>
                  <a:pt x="4404777" y="2537328"/>
                  <a:pt x="4416808" y="2543171"/>
                  <a:pt x="4429352" y="2549014"/>
                </a:cubicBezTo>
                <a:lnTo>
                  <a:pt x="4433478" y="2553140"/>
                </a:lnTo>
                <a:cubicBezTo>
                  <a:pt x="4431414" y="2557091"/>
                  <a:pt x="4422134" y="2559497"/>
                  <a:pt x="4405635" y="2560355"/>
                </a:cubicBezTo>
                <a:cubicBezTo>
                  <a:pt x="4389137" y="2561217"/>
                  <a:pt x="4377795" y="2561561"/>
                  <a:pt x="4371607" y="2561386"/>
                </a:cubicBezTo>
                <a:cubicBezTo>
                  <a:pt x="4356484" y="2559669"/>
                  <a:pt x="4322801" y="2557949"/>
                  <a:pt x="4270555" y="2556232"/>
                </a:cubicBezTo>
                <a:cubicBezTo>
                  <a:pt x="4218309" y="2554512"/>
                  <a:pt x="4188752" y="2563106"/>
                  <a:pt x="4181878" y="2582011"/>
                </a:cubicBezTo>
                <a:cubicBezTo>
                  <a:pt x="4136590" y="2582700"/>
                  <a:pt x="4092080" y="2585448"/>
                  <a:pt x="4048342" y="2590260"/>
                </a:cubicBezTo>
                <a:cubicBezTo>
                  <a:pt x="4004603" y="2595072"/>
                  <a:pt x="3961123" y="2597823"/>
                  <a:pt x="3917900" y="2598509"/>
                </a:cubicBezTo>
                <a:lnTo>
                  <a:pt x="3893152" y="2615008"/>
                </a:lnTo>
                <a:cubicBezTo>
                  <a:pt x="3856032" y="2616900"/>
                  <a:pt x="3813752" y="2624460"/>
                  <a:pt x="3766321" y="2637694"/>
                </a:cubicBezTo>
                <a:cubicBezTo>
                  <a:pt x="3718887" y="2650927"/>
                  <a:pt x="3678672" y="2658488"/>
                  <a:pt x="3645675" y="2660380"/>
                </a:cubicBezTo>
                <a:cubicBezTo>
                  <a:pt x="3635364" y="2659778"/>
                  <a:pt x="3626084" y="2659948"/>
                  <a:pt x="3617835" y="2660894"/>
                </a:cubicBezTo>
                <a:cubicBezTo>
                  <a:pt x="3609585" y="2661840"/>
                  <a:pt x="3602367" y="2667166"/>
                  <a:pt x="3596179" y="2676875"/>
                </a:cubicBezTo>
                <a:lnTo>
                  <a:pt x="3559059" y="2693377"/>
                </a:lnTo>
                <a:cubicBezTo>
                  <a:pt x="3533879" y="2691742"/>
                  <a:pt x="3507929" y="2692947"/>
                  <a:pt x="3481207" y="2696986"/>
                </a:cubicBezTo>
                <a:cubicBezTo>
                  <a:pt x="3454482" y="2701024"/>
                  <a:pt x="3429562" y="2705320"/>
                  <a:pt x="3406447" y="2709875"/>
                </a:cubicBezTo>
                <a:cubicBezTo>
                  <a:pt x="3406704" y="2715975"/>
                  <a:pt x="3409285" y="2720271"/>
                  <a:pt x="3414182" y="2722764"/>
                </a:cubicBezTo>
                <a:cubicBezTo>
                  <a:pt x="3419079" y="2725255"/>
                  <a:pt x="3424750" y="2726458"/>
                  <a:pt x="3431195" y="2726374"/>
                </a:cubicBezTo>
                <a:lnTo>
                  <a:pt x="3447693" y="2726374"/>
                </a:lnTo>
                <a:lnTo>
                  <a:pt x="3439444" y="2759371"/>
                </a:lnTo>
                <a:cubicBezTo>
                  <a:pt x="3434804" y="2759283"/>
                  <a:pt x="3429650" y="2760486"/>
                  <a:pt x="3423976" y="2762977"/>
                </a:cubicBezTo>
                <a:cubicBezTo>
                  <a:pt x="3418305" y="2765471"/>
                  <a:pt x="3415213" y="2769766"/>
                  <a:pt x="3414696" y="2775869"/>
                </a:cubicBezTo>
                <a:lnTo>
                  <a:pt x="3282708" y="2775869"/>
                </a:lnTo>
                <a:cubicBezTo>
                  <a:pt x="3269650" y="2787555"/>
                  <a:pt x="3254524" y="2793054"/>
                  <a:pt x="3237339" y="2792368"/>
                </a:cubicBezTo>
                <a:cubicBezTo>
                  <a:pt x="3235018" y="2798897"/>
                  <a:pt x="3232439" y="2806460"/>
                  <a:pt x="3229604" y="2815051"/>
                </a:cubicBezTo>
                <a:cubicBezTo>
                  <a:pt x="3226768" y="2823645"/>
                  <a:pt x="3225221" y="2831208"/>
                  <a:pt x="3224964" y="2837737"/>
                </a:cubicBezTo>
                <a:cubicBezTo>
                  <a:pt x="3224791" y="2840400"/>
                  <a:pt x="3225136" y="2844354"/>
                  <a:pt x="3225995" y="2849595"/>
                </a:cubicBezTo>
                <a:cubicBezTo>
                  <a:pt x="3226853" y="2854837"/>
                  <a:pt x="3229262" y="2857760"/>
                  <a:pt x="3233213" y="2858361"/>
                </a:cubicBezTo>
                <a:cubicBezTo>
                  <a:pt x="3237424" y="2858017"/>
                  <a:pt x="3241377" y="2855611"/>
                  <a:pt x="3245071" y="2851143"/>
                </a:cubicBezTo>
                <a:cubicBezTo>
                  <a:pt x="3248768" y="2846672"/>
                  <a:pt x="3251688" y="2842205"/>
                  <a:pt x="3253837" y="2837737"/>
                </a:cubicBezTo>
                <a:cubicBezTo>
                  <a:pt x="3299035" y="2837737"/>
                  <a:pt x="3343721" y="2838768"/>
                  <a:pt x="3387887" y="2840829"/>
                </a:cubicBezTo>
                <a:cubicBezTo>
                  <a:pt x="3432053" y="2842894"/>
                  <a:pt x="3476739" y="2845986"/>
                  <a:pt x="3521936" y="2850112"/>
                </a:cubicBezTo>
                <a:lnTo>
                  <a:pt x="3559059" y="2878983"/>
                </a:lnTo>
                <a:cubicBezTo>
                  <a:pt x="3580455" y="2877695"/>
                  <a:pt x="3603658" y="2876148"/>
                  <a:pt x="3628662" y="2874343"/>
                </a:cubicBezTo>
                <a:cubicBezTo>
                  <a:pt x="3653667" y="2872538"/>
                  <a:pt x="3675836" y="2878209"/>
                  <a:pt x="3695170" y="2891358"/>
                </a:cubicBezTo>
                <a:lnTo>
                  <a:pt x="3625053" y="2924355"/>
                </a:lnTo>
                <a:cubicBezTo>
                  <a:pt x="3611732" y="2923494"/>
                  <a:pt x="3596095" y="2923152"/>
                  <a:pt x="3578133" y="2923324"/>
                </a:cubicBezTo>
                <a:cubicBezTo>
                  <a:pt x="3560175" y="2923494"/>
                  <a:pt x="3545568" y="2929337"/>
                  <a:pt x="3534311" y="2940854"/>
                </a:cubicBezTo>
                <a:cubicBezTo>
                  <a:pt x="3534139" y="2943172"/>
                  <a:pt x="3534484" y="2945751"/>
                  <a:pt x="3535342" y="2948586"/>
                </a:cubicBezTo>
                <a:lnTo>
                  <a:pt x="3539789" y="2951446"/>
                </a:lnTo>
                <a:lnTo>
                  <a:pt x="3547306" y="2951446"/>
                </a:lnTo>
                <a:lnTo>
                  <a:pt x="3554933" y="2948586"/>
                </a:lnTo>
                <a:cubicBezTo>
                  <a:pt x="3559059" y="2945751"/>
                  <a:pt x="3563185" y="2943172"/>
                  <a:pt x="3567308" y="2940854"/>
                </a:cubicBezTo>
                <a:lnTo>
                  <a:pt x="3606149" y="2951446"/>
                </a:lnTo>
                <a:lnTo>
                  <a:pt x="3943199" y="2951446"/>
                </a:lnTo>
                <a:cubicBezTo>
                  <a:pt x="3978258" y="2950070"/>
                  <a:pt x="4015381" y="2946633"/>
                  <a:pt x="4054566" y="2941135"/>
                </a:cubicBezTo>
                <a:cubicBezTo>
                  <a:pt x="4093747" y="2935634"/>
                  <a:pt x="4134993" y="2936323"/>
                  <a:pt x="4178301" y="2943197"/>
                </a:cubicBezTo>
                <a:cubicBezTo>
                  <a:pt x="4186723" y="2953166"/>
                  <a:pt x="4196692" y="2961070"/>
                  <a:pt x="4208206" y="2966913"/>
                </a:cubicBezTo>
                <a:cubicBezTo>
                  <a:pt x="4219720" y="2972757"/>
                  <a:pt x="4231751" y="2978600"/>
                  <a:pt x="4244295" y="2984443"/>
                </a:cubicBezTo>
                <a:lnTo>
                  <a:pt x="4248421" y="2988569"/>
                </a:lnTo>
                <a:cubicBezTo>
                  <a:pt x="4246357" y="2992520"/>
                  <a:pt x="4237077" y="2994926"/>
                  <a:pt x="4220578" y="2995784"/>
                </a:cubicBezTo>
                <a:cubicBezTo>
                  <a:pt x="4204080" y="2996646"/>
                  <a:pt x="4192738" y="2996990"/>
                  <a:pt x="4186550" y="2996815"/>
                </a:cubicBezTo>
                <a:cubicBezTo>
                  <a:pt x="4171427" y="2995098"/>
                  <a:pt x="4137744" y="2993378"/>
                  <a:pt x="4085498" y="2991661"/>
                </a:cubicBezTo>
                <a:cubicBezTo>
                  <a:pt x="4033252" y="2989941"/>
                  <a:pt x="4003695" y="2998535"/>
                  <a:pt x="3996821" y="3017440"/>
                </a:cubicBezTo>
                <a:cubicBezTo>
                  <a:pt x="3951533" y="3018129"/>
                  <a:pt x="3907023" y="3020877"/>
                  <a:pt x="3863285" y="3025689"/>
                </a:cubicBezTo>
                <a:cubicBezTo>
                  <a:pt x="3819546" y="3030501"/>
                  <a:pt x="3776066" y="3033252"/>
                  <a:pt x="3732843" y="3033938"/>
                </a:cubicBezTo>
                <a:lnTo>
                  <a:pt x="3708095" y="3050437"/>
                </a:lnTo>
                <a:cubicBezTo>
                  <a:pt x="3670975" y="3052329"/>
                  <a:pt x="3628695" y="3059889"/>
                  <a:pt x="3581264" y="3073123"/>
                </a:cubicBezTo>
                <a:lnTo>
                  <a:pt x="3530300" y="3085214"/>
                </a:lnTo>
                <a:lnTo>
                  <a:pt x="3666299" y="3085214"/>
                </a:lnTo>
                <a:cubicBezTo>
                  <a:pt x="3666127" y="3091831"/>
                  <a:pt x="3663376" y="3098191"/>
                  <a:pt x="3658047" y="3104291"/>
                </a:cubicBezTo>
                <a:cubicBezTo>
                  <a:pt x="3652721" y="3110391"/>
                  <a:pt x="3645847" y="3113656"/>
                  <a:pt x="3637425" y="3114088"/>
                </a:cubicBezTo>
                <a:cubicBezTo>
                  <a:pt x="3587845" y="3115632"/>
                  <a:pt x="3538522" y="3121820"/>
                  <a:pt x="3489456" y="3132648"/>
                </a:cubicBezTo>
                <a:cubicBezTo>
                  <a:pt x="3440390" y="3143475"/>
                  <a:pt x="3392098" y="3149660"/>
                  <a:pt x="3344579" y="3151208"/>
                </a:cubicBezTo>
                <a:lnTo>
                  <a:pt x="3290958" y="3151208"/>
                </a:lnTo>
                <a:cubicBezTo>
                  <a:pt x="3284858" y="3150863"/>
                  <a:pt x="3280562" y="3148457"/>
                  <a:pt x="3278068" y="3143989"/>
                </a:cubicBezTo>
                <a:lnTo>
                  <a:pt x="3275892" y="3135907"/>
                </a:lnTo>
                <a:lnTo>
                  <a:pt x="3221390" y="3145304"/>
                </a:lnTo>
                <a:cubicBezTo>
                  <a:pt x="3221647" y="3151404"/>
                  <a:pt x="3224228" y="3155700"/>
                  <a:pt x="3229125" y="3158193"/>
                </a:cubicBezTo>
                <a:cubicBezTo>
                  <a:pt x="3234022" y="3160684"/>
                  <a:pt x="3239693" y="3161887"/>
                  <a:pt x="3246138" y="3161803"/>
                </a:cubicBezTo>
                <a:lnTo>
                  <a:pt x="3262636" y="3161803"/>
                </a:lnTo>
                <a:lnTo>
                  <a:pt x="3254387" y="3194800"/>
                </a:lnTo>
                <a:cubicBezTo>
                  <a:pt x="3249747" y="3194712"/>
                  <a:pt x="3244593" y="3195915"/>
                  <a:pt x="3238919" y="3198406"/>
                </a:cubicBezTo>
                <a:cubicBezTo>
                  <a:pt x="3233248" y="3200900"/>
                  <a:pt x="3230156" y="3205195"/>
                  <a:pt x="3229639" y="3211298"/>
                </a:cubicBezTo>
                <a:lnTo>
                  <a:pt x="3108271" y="3211298"/>
                </a:lnTo>
                <a:lnTo>
                  <a:pt x="3106639" y="3213593"/>
                </a:lnTo>
                <a:cubicBezTo>
                  <a:pt x="3102515" y="3215828"/>
                  <a:pt x="3096587" y="3217031"/>
                  <a:pt x="3088853" y="3217202"/>
                </a:cubicBezTo>
                <a:lnTo>
                  <a:pt x="3088258" y="3217026"/>
                </a:lnTo>
                <a:lnTo>
                  <a:pt x="3076514" y="3224187"/>
                </a:lnTo>
                <a:cubicBezTo>
                  <a:pt x="3068952" y="3226937"/>
                  <a:pt x="3060874" y="3228140"/>
                  <a:pt x="3052282" y="3227797"/>
                </a:cubicBezTo>
                <a:cubicBezTo>
                  <a:pt x="3049961" y="3234326"/>
                  <a:pt x="3047382" y="3241889"/>
                  <a:pt x="3044547" y="3250480"/>
                </a:cubicBezTo>
                <a:cubicBezTo>
                  <a:pt x="3041711" y="3259074"/>
                  <a:pt x="3040164" y="3266637"/>
                  <a:pt x="3039907" y="3273166"/>
                </a:cubicBezTo>
                <a:lnTo>
                  <a:pt x="3040032" y="3274606"/>
                </a:lnTo>
                <a:lnTo>
                  <a:pt x="3083696" y="3267407"/>
                </a:lnTo>
                <a:cubicBezTo>
                  <a:pt x="3100023" y="3265087"/>
                  <a:pt x="3112740" y="3263734"/>
                  <a:pt x="3121850" y="3263347"/>
                </a:cubicBezTo>
                <a:cubicBezTo>
                  <a:pt x="3128380" y="3263003"/>
                  <a:pt x="3133364" y="3264206"/>
                  <a:pt x="3136801" y="3266956"/>
                </a:cubicBezTo>
                <a:lnTo>
                  <a:pt x="3140259" y="3274815"/>
                </a:lnTo>
                <a:lnTo>
                  <a:pt x="3168433" y="3275465"/>
                </a:lnTo>
                <a:lnTo>
                  <a:pt x="3228059" y="3265409"/>
                </a:lnTo>
                <a:cubicBezTo>
                  <a:pt x="3259681" y="3256988"/>
                  <a:pt x="3290271" y="3252175"/>
                  <a:pt x="3319831" y="3250972"/>
                </a:cubicBezTo>
                <a:cubicBezTo>
                  <a:pt x="3328338" y="3250888"/>
                  <a:pt x="3337104" y="3252091"/>
                  <a:pt x="3346124" y="3254581"/>
                </a:cubicBezTo>
                <a:cubicBezTo>
                  <a:pt x="3355147" y="3257072"/>
                  <a:pt x="3362882" y="3261371"/>
                  <a:pt x="3369324" y="3267471"/>
                </a:cubicBezTo>
                <a:cubicBezTo>
                  <a:pt x="3370959" y="3253463"/>
                  <a:pt x="3380067" y="3244355"/>
                  <a:pt x="3396653" y="3240145"/>
                </a:cubicBezTo>
                <a:cubicBezTo>
                  <a:pt x="3413236" y="3235934"/>
                  <a:pt x="3427501" y="3234044"/>
                  <a:pt x="3439444" y="3234474"/>
                </a:cubicBezTo>
                <a:lnTo>
                  <a:pt x="3596179" y="3234474"/>
                </a:lnTo>
                <a:cubicBezTo>
                  <a:pt x="3598585" y="3249425"/>
                  <a:pt x="3610272" y="3254581"/>
                  <a:pt x="3631238" y="3249941"/>
                </a:cubicBezTo>
                <a:cubicBezTo>
                  <a:pt x="3652204" y="3245301"/>
                  <a:pt x="3668019" y="3240145"/>
                  <a:pt x="3678672" y="3234474"/>
                </a:cubicBezTo>
                <a:lnTo>
                  <a:pt x="4128256" y="3234474"/>
                </a:lnTo>
                <a:cubicBezTo>
                  <a:pt x="4163315" y="3233098"/>
                  <a:pt x="4200438" y="3229661"/>
                  <a:pt x="4239623" y="3224163"/>
                </a:cubicBezTo>
                <a:cubicBezTo>
                  <a:pt x="4278804" y="3218662"/>
                  <a:pt x="4320050" y="3219351"/>
                  <a:pt x="4363358" y="3226225"/>
                </a:cubicBezTo>
                <a:cubicBezTo>
                  <a:pt x="4371780" y="3236194"/>
                  <a:pt x="4381749" y="3244098"/>
                  <a:pt x="4393263" y="3249941"/>
                </a:cubicBezTo>
                <a:cubicBezTo>
                  <a:pt x="4404777" y="3255785"/>
                  <a:pt x="4416808" y="3261628"/>
                  <a:pt x="4429352" y="3267471"/>
                </a:cubicBezTo>
                <a:lnTo>
                  <a:pt x="4433478" y="3271597"/>
                </a:lnTo>
                <a:cubicBezTo>
                  <a:pt x="4431414" y="3275548"/>
                  <a:pt x="4422134" y="3277954"/>
                  <a:pt x="4405635" y="3278812"/>
                </a:cubicBezTo>
                <a:cubicBezTo>
                  <a:pt x="4389137" y="3279674"/>
                  <a:pt x="4377795" y="3280018"/>
                  <a:pt x="4371607" y="3279843"/>
                </a:cubicBezTo>
                <a:cubicBezTo>
                  <a:pt x="4356484" y="3278126"/>
                  <a:pt x="4322801" y="3276406"/>
                  <a:pt x="4270555" y="3274689"/>
                </a:cubicBezTo>
                <a:cubicBezTo>
                  <a:pt x="4218309" y="3272969"/>
                  <a:pt x="4188752" y="3281563"/>
                  <a:pt x="4181878" y="3300468"/>
                </a:cubicBezTo>
                <a:cubicBezTo>
                  <a:pt x="4136590" y="3301157"/>
                  <a:pt x="4092080" y="3303905"/>
                  <a:pt x="4048342" y="3308717"/>
                </a:cubicBezTo>
                <a:cubicBezTo>
                  <a:pt x="4004603" y="3313529"/>
                  <a:pt x="3961123" y="3316280"/>
                  <a:pt x="3917900" y="3316966"/>
                </a:cubicBezTo>
                <a:lnTo>
                  <a:pt x="3893152" y="3333465"/>
                </a:lnTo>
                <a:cubicBezTo>
                  <a:pt x="3856032" y="3335357"/>
                  <a:pt x="3813752" y="3342917"/>
                  <a:pt x="3766321" y="3356151"/>
                </a:cubicBezTo>
                <a:cubicBezTo>
                  <a:pt x="3718887" y="3369384"/>
                  <a:pt x="3678672" y="3376945"/>
                  <a:pt x="3645675" y="3378837"/>
                </a:cubicBezTo>
                <a:cubicBezTo>
                  <a:pt x="3635364" y="3378235"/>
                  <a:pt x="3626084" y="3378405"/>
                  <a:pt x="3617835" y="3379351"/>
                </a:cubicBezTo>
                <a:cubicBezTo>
                  <a:pt x="3609585" y="3380297"/>
                  <a:pt x="3602367" y="3385623"/>
                  <a:pt x="3596179" y="3395332"/>
                </a:cubicBezTo>
                <a:lnTo>
                  <a:pt x="3559059" y="3411834"/>
                </a:lnTo>
                <a:cubicBezTo>
                  <a:pt x="3533879" y="3410199"/>
                  <a:pt x="3507929" y="3411404"/>
                  <a:pt x="3481207" y="3415443"/>
                </a:cubicBezTo>
                <a:lnTo>
                  <a:pt x="3428427" y="3424543"/>
                </a:lnTo>
                <a:lnTo>
                  <a:pt x="3428652" y="3434541"/>
                </a:lnTo>
                <a:lnTo>
                  <a:pt x="3424558" y="3443423"/>
                </a:lnTo>
                <a:lnTo>
                  <a:pt x="3431195" y="3444831"/>
                </a:lnTo>
                <a:lnTo>
                  <a:pt x="3447693" y="3444831"/>
                </a:lnTo>
                <a:lnTo>
                  <a:pt x="3439444" y="3477828"/>
                </a:lnTo>
                <a:cubicBezTo>
                  <a:pt x="3434804" y="3477740"/>
                  <a:pt x="3429650" y="3478943"/>
                  <a:pt x="3423976" y="3481434"/>
                </a:cubicBezTo>
                <a:cubicBezTo>
                  <a:pt x="3418305" y="3483928"/>
                  <a:pt x="3415213" y="3488223"/>
                  <a:pt x="3414696" y="3494326"/>
                </a:cubicBezTo>
                <a:lnTo>
                  <a:pt x="3282708" y="3494326"/>
                </a:lnTo>
                <a:cubicBezTo>
                  <a:pt x="3269650" y="3506012"/>
                  <a:pt x="3254524" y="3511511"/>
                  <a:pt x="3237339" y="3510825"/>
                </a:cubicBezTo>
                <a:lnTo>
                  <a:pt x="3233991" y="3520643"/>
                </a:lnTo>
                <a:lnTo>
                  <a:pt x="3481242" y="3520643"/>
                </a:lnTo>
                <a:cubicBezTo>
                  <a:pt x="3481070" y="3527260"/>
                  <a:pt x="3478319" y="3533620"/>
                  <a:pt x="3472990" y="3539720"/>
                </a:cubicBezTo>
                <a:cubicBezTo>
                  <a:pt x="3467664" y="3545820"/>
                  <a:pt x="3460790" y="3549085"/>
                  <a:pt x="3452368" y="3549517"/>
                </a:cubicBezTo>
                <a:lnTo>
                  <a:pt x="3376565" y="3559025"/>
                </a:lnTo>
                <a:lnTo>
                  <a:pt x="3387887" y="3559286"/>
                </a:lnTo>
                <a:cubicBezTo>
                  <a:pt x="3432053" y="3561351"/>
                  <a:pt x="3476739" y="3564443"/>
                  <a:pt x="3521936" y="3568569"/>
                </a:cubicBezTo>
                <a:lnTo>
                  <a:pt x="3559059" y="3597440"/>
                </a:lnTo>
                <a:cubicBezTo>
                  <a:pt x="3580455" y="3596152"/>
                  <a:pt x="3603658" y="3594605"/>
                  <a:pt x="3628662" y="3592800"/>
                </a:cubicBezTo>
                <a:cubicBezTo>
                  <a:pt x="3653667" y="3590995"/>
                  <a:pt x="3675836" y="3596666"/>
                  <a:pt x="3695170" y="3609815"/>
                </a:cubicBezTo>
                <a:lnTo>
                  <a:pt x="3625053" y="3642812"/>
                </a:lnTo>
                <a:cubicBezTo>
                  <a:pt x="3611732" y="3641951"/>
                  <a:pt x="3596095" y="3641609"/>
                  <a:pt x="3578133" y="3641781"/>
                </a:cubicBezTo>
                <a:cubicBezTo>
                  <a:pt x="3560175" y="3641951"/>
                  <a:pt x="3545568" y="3647794"/>
                  <a:pt x="3534311" y="3659311"/>
                </a:cubicBezTo>
                <a:cubicBezTo>
                  <a:pt x="3534139" y="3661629"/>
                  <a:pt x="3534484" y="3664208"/>
                  <a:pt x="3535342" y="3667043"/>
                </a:cubicBezTo>
                <a:cubicBezTo>
                  <a:pt x="3536201" y="3669879"/>
                  <a:pt x="3538607" y="3671426"/>
                  <a:pt x="3542558" y="3671683"/>
                </a:cubicBezTo>
                <a:cubicBezTo>
                  <a:pt x="3546684" y="3671426"/>
                  <a:pt x="3550810" y="3669879"/>
                  <a:pt x="3554933" y="3667043"/>
                </a:cubicBezTo>
                <a:cubicBezTo>
                  <a:pt x="3559059" y="3664208"/>
                  <a:pt x="3563185" y="3661629"/>
                  <a:pt x="3567308" y="3659311"/>
                </a:cubicBezTo>
                <a:cubicBezTo>
                  <a:pt x="3584493" y="3659311"/>
                  <a:pt x="3599616" y="3663434"/>
                  <a:pt x="3612678" y="3671683"/>
                </a:cubicBezTo>
                <a:cubicBezTo>
                  <a:pt x="3614053" y="3687236"/>
                  <a:pt x="3614398" y="3702534"/>
                  <a:pt x="3613709" y="3717569"/>
                </a:cubicBezTo>
                <a:cubicBezTo>
                  <a:pt x="3613022" y="3732608"/>
                  <a:pt x="3603053" y="3740685"/>
                  <a:pt x="3583807" y="3741803"/>
                </a:cubicBezTo>
                <a:lnTo>
                  <a:pt x="3369324" y="3745926"/>
                </a:lnTo>
                <a:cubicBezTo>
                  <a:pt x="3367951" y="3757785"/>
                  <a:pt x="3360388" y="3765003"/>
                  <a:pt x="3346641" y="3767582"/>
                </a:cubicBezTo>
                <a:cubicBezTo>
                  <a:pt x="3332890" y="3770157"/>
                  <a:pt x="3321204" y="3771191"/>
                  <a:pt x="3311579" y="3770674"/>
                </a:cubicBezTo>
                <a:cubicBezTo>
                  <a:pt x="3293708" y="3769815"/>
                  <a:pt x="3272742" y="3769471"/>
                  <a:pt x="3248681" y="3769643"/>
                </a:cubicBezTo>
                <a:cubicBezTo>
                  <a:pt x="3224622" y="3769815"/>
                  <a:pt x="3205715" y="3775659"/>
                  <a:pt x="3191967" y="3787172"/>
                </a:cubicBezTo>
                <a:cubicBezTo>
                  <a:pt x="3191281" y="3802985"/>
                  <a:pt x="3192656" y="3812609"/>
                  <a:pt x="3196093" y="3816046"/>
                </a:cubicBezTo>
                <a:cubicBezTo>
                  <a:pt x="3199530" y="3819483"/>
                  <a:pt x="3209154" y="3820859"/>
                  <a:pt x="3224964" y="3820169"/>
                </a:cubicBezTo>
                <a:lnTo>
                  <a:pt x="3208465" y="3849043"/>
                </a:lnTo>
                <a:cubicBezTo>
                  <a:pt x="3199959" y="3855059"/>
                  <a:pt x="3190162" y="3859526"/>
                  <a:pt x="3179078" y="3862446"/>
                </a:cubicBezTo>
                <a:cubicBezTo>
                  <a:pt x="3167993" y="3865369"/>
                  <a:pt x="3157168" y="3867776"/>
                  <a:pt x="3146597" y="3869665"/>
                </a:cubicBezTo>
                <a:cubicBezTo>
                  <a:pt x="3138004" y="3865626"/>
                  <a:pt x="3130441" y="3865454"/>
                  <a:pt x="3123911" y="3869148"/>
                </a:cubicBezTo>
                <a:cubicBezTo>
                  <a:pt x="3117379" y="3872845"/>
                  <a:pt x="3113945" y="3879891"/>
                  <a:pt x="3113600" y="3890289"/>
                </a:cubicBezTo>
                <a:cubicBezTo>
                  <a:pt x="3114631" y="3903006"/>
                  <a:pt x="3114631" y="3913662"/>
                  <a:pt x="3113600" y="3922255"/>
                </a:cubicBezTo>
                <a:cubicBezTo>
                  <a:pt x="3112567" y="3930846"/>
                  <a:pt x="3104320" y="3935317"/>
                  <a:pt x="3088853" y="3935659"/>
                </a:cubicBezTo>
                <a:cubicBezTo>
                  <a:pt x="3083868" y="3935229"/>
                  <a:pt x="3076308" y="3932996"/>
                  <a:pt x="3066167" y="3928957"/>
                </a:cubicBezTo>
                <a:cubicBezTo>
                  <a:pt x="3056028" y="3924919"/>
                  <a:pt x="3048465" y="3921651"/>
                  <a:pt x="3043481" y="3919160"/>
                </a:cubicBezTo>
                <a:cubicBezTo>
                  <a:pt x="3017016" y="3925520"/>
                  <a:pt x="2991579" y="3931363"/>
                  <a:pt x="2967176" y="3936690"/>
                </a:cubicBezTo>
                <a:cubicBezTo>
                  <a:pt x="2942773" y="3942019"/>
                  <a:pt x="2917336" y="3945797"/>
                  <a:pt x="2890871" y="3948034"/>
                </a:cubicBezTo>
                <a:lnTo>
                  <a:pt x="2878496" y="3964532"/>
                </a:lnTo>
                <a:lnTo>
                  <a:pt x="2841376" y="3964532"/>
                </a:lnTo>
                <a:cubicBezTo>
                  <a:pt x="2827196" y="3974326"/>
                  <a:pt x="2806057" y="3980514"/>
                  <a:pt x="2777960" y="3983093"/>
                </a:cubicBezTo>
                <a:cubicBezTo>
                  <a:pt x="2749860" y="3985671"/>
                  <a:pt x="2725627" y="3987733"/>
                  <a:pt x="2705262" y="3989280"/>
                </a:cubicBezTo>
                <a:cubicBezTo>
                  <a:pt x="2703887" y="3979740"/>
                  <a:pt x="2698388" y="3976131"/>
                  <a:pt x="2688763" y="3978453"/>
                </a:cubicBezTo>
                <a:cubicBezTo>
                  <a:pt x="2679139" y="3980771"/>
                  <a:pt x="2673640" y="3984380"/>
                  <a:pt x="2672265" y="3989280"/>
                </a:cubicBezTo>
                <a:cubicBezTo>
                  <a:pt x="2672954" y="3992717"/>
                  <a:pt x="2675702" y="3994092"/>
                  <a:pt x="2680514" y="3993403"/>
                </a:cubicBezTo>
                <a:lnTo>
                  <a:pt x="2684640" y="4030526"/>
                </a:lnTo>
                <a:lnTo>
                  <a:pt x="2606271" y="4059397"/>
                </a:lnTo>
                <a:cubicBezTo>
                  <a:pt x="2597677" y="4057163"/>
                  <a:pt x="2590117" y="4057508"/>
                  <a:pt x="2583588" y="4060428"/>
                </a:cubicBezTo>
                <a:cubicBezTo>
                  <a:pt x="2577056" y="4063351"/>
                  <a:pt x="2573619" y="4069880"/>
                  <a:pt x="2573274" y="4080022"/>
                </a:cubicBezTo>
                <a:cubicBezTo>
                  <a:pt x="2587282" y="4079160"/>
                  <a:pt x="2596390" y="4079849"/>
                  <a:pt x="2600600" y="4082083"/>
                </a:cubicBezTo>
                <a:cubicBezTo>
                  <a:pt x="2604811" y="4084317"/>
                  <a:pt x="2606700" y="4093253"/>
                  <a:pt x="2606271" y="4108893"/>
                </a:cubicBezTo>
                <a:cubicBezTo>
                  <a:pt x="2587711" y="4113188"/>
                  <a:pt x="2569151" y="4116970"/>
                  <a:pt x="2550588" y="4120234"/>
                </a:cubicBezTo>
                <a:cubicBezTo>
                  <a:pt x="2532028" y="4123502"/>
                  <a:pt x="2513468" y="4125219"/>
                  <a:pt x="2494908" y="4125391"/>
                </a:cubicBezTo>
                <a:cubicBezTo>
                  <a:pt x="2480299" y="4137766"/>
                  <a:pt x="2464145" y="4147046"/>
                  <a:pt x="2446443" y="4153234"/>
                </a:cubicBezTo>
                <a:cubicBezTo>
                  <a:pt x="2428742" y="4159419"/>
                  <a:pt x="2410523" y="4162514"/>
                  <a:pt x="2391791" y="4162514"/>
                </a:cubicBezTo>
                <a:cubicBezTo>
                  <a:pt x="2381825" y="4163028"/>
                  <a:pt x="2368763" y="4161997"/>
                  <a:pt x="2352609" y="4159419"/>
                </a:cubicBezTo>
                <a:cubicBezTo>
                  <a:pt x="2336452" y="4156840"/>
                  <a:pt x="2327517" y="4149622"/>
                  <a:pt x="2325797" y="4137766"/>
                </a:cubicBezTo>
                <a:cubicBezTo>
                  <a:pt x="2326828" y="4130031"/>
                  <a:pt x="2330954" y="4123844"/>
                  <a:pt x="2338172" y="4119203"/>
                </a:cubicBezTo>
                <a:cubicBezTo>
                  <a:pt x="2345391" y="4114563"/>
                  <a:pt x="2349514" y="4108376"/>
                  <a:pt x="2350545" y="4100643"/>
                </a:cubicBezTo>
                <a:cubicBezTo>
                  <a:pt x="2350288" y="4098667"/>
                  <a:pt x="2348740" y="4097463"/>
                  <a:pt x="2345905" y="4097034"/>
                </a:cubicBezTo>
                <a:cubicBezTo>
                  <a:pt x="2343069" y="4096605"/>
                  <a:pt x="2340491" y="4096433"/>
                  <a:pt x="2338172" y="4096520"/>
                </a:cubicBezTo>
                <a:cubicBezTo>
                  <a:pt x="2272351" y="4098410"/>
                  <a:pt x="2207043" y="4105973"/>
                  <a:pt x="2142252" y="4119203"/>
                </a:cubicBezTo>
                <a:cubicBezTo>
                  <a:pt x="2077462" y="4132437"/>
                  <a:pt x="2012154" y="4140000"/>
                  <a:pt x="1946332" y="4141890"/>
                </a:cubicBezTo>
                <a:cubicBezTo>
                  <a:pt x="1949769" y="4157530"/>
                  <a:pt x="1936708" y="4164403"/>
                  <a:pt x="1907151" y="4162514"/>
                </a:cubicBezTo>
                <a:cubicBezTo>
                  <a:pt x="1877591" y="4160622"/>
                  <a:pt x="1860403" y="4167496"/>
                  <a:pt x="1855591" y="4183136"/>
                </a:cubicBezTo>
                <a:cubicBezTo>
                  <a:pt x="1856280" y="4189066"/>
                  <a:pt x="1860061" y="4192676"/>
                  <a:pt x="1866935" y="4193963"/>
                </a:cubicBezTo>
                <a:cubicBezTo>
                  <a:pt x="1873809" y="4195251"/>
                  <a:pt x="1879652" y="4195768"/>
                  <a:pt x="1884464" y="4195511"/>
                </a:cubicBezTo>
                <a:cubicBezTo>
                  <a:pt x="1933703" y="4193277"/>
                  <a:pt x="1981651" y="4184339"/>
                  <a:pt x="2028311" y="4168699"/>
                </a:cubicBezTo>
                <a:cubicBezTo>
                  <a:pt x="2074971" y="4153062"/>
                  <a:pt x="2121888" y="4144123"/>
                  <a:pt x="2169062" y="4141890"/>
                </a:cubicBezTo>
                <a:cubicBezTo>
                  <a:pt x="2177483" y="4141890"/>
                  <a:pt x="2184357" y="4143951"/>
                  <a:pt x="2189686" y="4148077"/>
                </a:cubicBezTo>
                <a:cubicBezTo>
                  <a:pt x="2195012" y="4152200"/>
                  <a:pt x="2197763" y="4158388"/>
                  <a:pt x="2197935" y="4166637"/>
                </a:cubicBezTo>
                <a:cubicBezTo>
                  <a:pt x="2195744" y="4184562"/>
                  <a:pt x="2180417" y="4194542"/>
                  <a:pt x="2151953" y="4196579"/>
                </a:cubicBezTo>
                <a:cubicBezTo>
                  <a:pt x="2123489" y="4198615"/>
                  <a:pt x="2095022" y="4200654"/>
                  <a:pt x="2066558" y="4202690"/>
                </a:cubicBezTo>
                <a:cubicBezTo>
                  <a:pt x="2038093" y="4204726"/>
                  <a:pt x="2022767" y="4214707"/>
                  <a:pt x="2020575" y="4232631"/>
                </a:cubicBezTo>
                <a:cubicBezTo>
                  <a:pt x="2003908" y="4234780"/>
                  <a:pt x="1986720" y="4236670"/>
                  <a:pt x="1969018" y="4238302"/>
                </a:cubicBezTo>
                <a:cubicBezTo>
                  <a:pt x="1951317" y="4239937"/>
                  <a:pt x="1934132" y="4240796"/>
                  <a:pt x="1917461" y="4240880"/>
                </a:cubicBezTo>
                <a:cubicBezTo>
                  <a:pt x="1907492" y="4241826"/>
                  <a:pt x="1894431" y="4241999"/>
                  <a:pt x="1878277" y="4241397"/>
                </a:cubicBezTo>
                <a:cubicBezTo>
                  <a:pt x="1862123" y="4240796"/>
                  <a:pt x="1853184" y="4233750"/>
                  <a:pt x="1851467" y="4220259"/>
                </a:cubicBezTo>
                <a:lnTo>
                  <a:pt x="1851467" y="4212009"/>
                </a:lnTo>
                <a:lnTo>
                  <a:pt x="1843218" y="4179013"/>
                </a:lnTo>
                <a:cubicBezTo>
                  <a:pt x="1838491" y="4178840"/>
                  <a:pt x="1832475" y="4179185"/>
                  <a:pt x="1825172" y="4180043"/>
                </a:cubicBezTo>
                <a:cubicBezTo>
                  <a:pt x="1817869" y="4180902"/>
                  <a:pt x="1812884" y="4183308"/>
                  <a:pt x="1810221" y="4187262"/>
                </a:cubicBezTo>
                <a:cubicBezTo>
                  <a:pt x="1810394" y="4193277"/>
                  <a:pt x="1812111" y="4197745"/>
                  <a:pt x="1815375" y="4200665"/>
                </a:cubicBezTo>
                <a:cubicBezTo>
                  <a:pt x="1818643" y="4203588"/>
                  <a:pt x="1822421" y="4205994"/>
                  <a:pt x="1826720" y="4207883"/>
                </a:cubicBezTo>
                <a:cubicBezTo>
                  <a:pt x="1824401" y="4233625"/>
                  <a:pt x="1805663" y="4253179"/>
                  <a:pt x="1770503" y="4266546"/>
                </a:cubicBezTo>
                <a:cubicBezTo>
                  <a:pt x="1735340" y="4279912"/>
                  <a:pt x="1697661" y="4289382"/>
                  <a:pt x="1657456" y="4294959"/>
                </a:cubicBezTo>
                <a:cubicBezTo>
                  <a:pt x="1617255" y="4300534"/>
                  <a:pt x="1588432" y="4304508"/>
                  <a:pt x="1570993" y="4306874"/>
                </a:cubicBezTo>
                <a:lnTo>
                  <a:pt x="1558618" y="4323373"/>
                </a:lnTo>
                <a:lnTo>
                  <a:pt x="1517372" y="4323373"/>
                </a:lnTo>
                <a:lnTo>
                  <a:pt x="1488501" y="4339871"/>
                </a:lnTo>
                <a:cubicBezTo>
                  <a:pt x="1457221" y="4342193"/>
                  <a:pt x="1443473" y="4349925"/>
                  <a:pt x="1447255" y="4363074"/>
                </a:cubicBezTo>
                <a:cubicBezTo>
                  <a:pt x="1451036" y="4376220"/>
                  <a:pt x="1437286" y="4380860"/>
                  <a:pt x="1406009" y="4376994"/>
                </a:cubicBezTo>
                <a:cubicBezTo>
                  <a:pt x="1405407" y="4384899"/>
                  <a:pt x="1401453" y="4389711"/>
                  <a:pt x="1394150" y="4391431"/>
                </a:cubicBezTo>
                <a:cubicBezTo>
                  <a:pt x="1386844" y="4393148"/>
                  <a:pt x="1379801" y="4393834"/>
                  <a:pt x="1373012" y="4393493"/>
                </a:cubicBezTo>
                <a:cubicBezTo>
                  <a:pt x="1358403" y="4393577"/>
                  <a:pt x="1343279" y="4394436"/>
                  <a:pt x="1327640" y="4396068"/>
                </a:cubicBezTo>
                <a:cubicBezTo>
                  <a:pt x="1312002" y="4397703"/>
                  <a:pt x="1296877" y="4399593"/>
                  <a:pt x="1282270" y="4401742"/>
                </a:cubicBezTo>
                <a:lnTo>
                  <a:pt x="1257522" y="4438862"/>
                </a:lnTo>
                <a:lnTo>
                  <a:pt x="1203901" y="4438862"/>
                </a:lnTo>
                <a:cubicBezTo>
                  <a:pt x="1187919" y="4416777"/>
                  <a:pt x="1179670" y="4415574"/>
                  <a:pt x="1179153" y="4435253"/>
                </a:cubicBezTo>
                <a:cubicBezTo>
                  <a:pt x="1178639" y="4454931"/>
                  <a:pt x="1170390" y="4467134"/>
                  <a:pt x="1154406" y="4471859"/>
                </a:cubicBezTo>
                <a:lnTo>
                  <a:pt x="1142033" y="4471859"/>
                </a:lnTo>
                <a:cubicBezTo>
                  <a:pt x="1141344" y="4483545"/>
                  <a:pt x="1134470" y="4489047"/>
                  <a:pt x="1121409" y="4488357"/>
                </a:cubicBezTo>
                <a:cubicBezTo>
                  <a:pt x="1111098" y="4488185"/>
                  <a:pt x="1100787" y="4486468"/>
                  <a:pt x="1090473" y="4483203"/>
                </a:cubicBezTo>
                <a:cubicBezTo>
                  <a:pt x="1080163" y="4479936"/>
                  <a:pt x="1069852" y="4476157"/>
                  <a:pt x="1059541" y="4471859"/>
                </a:cubicBezTo>
                <a:lnTo>
                  <a:pt x="1047166" y="4496607"/>
                </a:lnTo>
                <a:cubicBezTo>
                  <a:pt x="1047852" y="4509668"/>
                  <a:pt x="1042353" y="4516542"/>
                  <a:pt x="1030667" y="4517231"/>
                </a:cubicBezTo>
                <a:cubicBezTo>
                  <a:pt x="1004115" y="4518005"/>
                  <a:pt x="978853" y="4521611"/>
                  <a:pt x="954876" y="4528059"/>
                </a:cubicBezTo>
                <a:cubicBezTo>
                  <a:pt x="930903" y="4534501"/>
                  <a:pt x="906672" y="4539143"/>
                  <a:pt x="882181" y="4541979"/>
                </a:cubicBezTo>
                <a:cubicBezTo>
                  <a:pt x="880636" y="4531236"/>
                  <a:pt x="873418" y="4529002"/>
                  <a:pt x="860528" y="4535274"/>
                </a:cubicBezTo>
                <a:cubicBezTo>
                  <a:pt x="847636" y="4541550"/>
                  <a:pt x="838356" y="4546531"/>
                  <a:pt x="832685" y="4550228"/>
                </a:cubicBezTo>
                <a:lnTo>
                  <a:pt x="799688" y="4529604"/>
                </a:lnTo>
                <a:cubicBezTo>
                  <a:pt x="799688" y="4520840"/>
                  <a:pt x="797627" y="4512591"/>
                  <a:pt x="793501" y="4504856"/>
                </a:cubicBezTo>
                <a:cubicBezTo>
                  <a:pt x="789378" y="4497123"/>
                  <a:pt x="783190" y="4492997"/>
                  <a:pt x="774941" y="4492483"/>
                </a:cubicBezTo>
                <a:lnTo>
                  <a:pt x="770818" y="4492483"/>
                </a:lnTo>
                <a:cubicBezTo>
                  <a:pt x="770645" y="4478561"/>
                  <a:pt x="774082" y="4463096"/>
                  <a:pt x="781128" y="4446080"/>
                </a:cubicBezTo>
                <a:cubicBezTo>
                  <a:pt x="788175" y="4429065"/>
                  <a:pt x="799861" y="4419785"/>
                  <a:pt x="816187" y="4418240"/>
                </a:cubicBezTo>
                <a:lnTo>
                  <a:pt x="845061" y="4389367"/>
                </a:lnTo>
                <a:lnTo>
                  <a:pt x="799688" y="4401742"/>
                </a:lnTo>
                <a:cubicBezTo>
                  <a:pt x="794876" y="4396842"/>
                  <a:pt x="789033" y="4393233"/>
                  <a:pt x="782159" y="4390914"/>
                </a:cubicBezTo>
                <a:cubicBezTo>
                  <a:pt x="775285" y="4388593"/>
                  <a:pt x="771504" y="4392202"/>
                  <a:pt x="770818" y="4401742"/>
                </a:cubicBezTo>
                <a:cubicBezTo>
                  <a:pt x="756036" y="4402857"/>
                  <a:pt x="721664" y="4402685"/>
                  <a:pt x="667701" y="4401225"/>
                </a:cubicBezTo>
                <a:cubicBezTo>
                  <a:pt x="613738" y="4399765"/>
                  <a:pt x="579365" y="4390313"/>
                  <a:pt x="564587" y="4372868"/>
                </a:cubicBezTo>
                <a:cubicBezTo>
                  <a:pt x="558142" y="4373213"/>
                  <a:pt x="552471" y="4372524"/>
                  <a:pt x="547571" y="4370807"/>
                </a:cubicBezTo>
                <a:cubicBezTo>
                  <a:pt x="542674" y="4369087"/>
                  <a:pt x="540096" y="4364274"/>
                  <a:pt x="539839" y="4356370"/>
                </a:cubicBezTo>
                <a:lnTo>
                  <a:pt x="539839" y="4335748"/>
                </a:lnTo>
                <a:cubicBezTo>
                  <a:pt x="531502" y="4331450"/>
                  <a:pt x="522394" y="4327668"/>
                  <a:pt x="512513" y="4324404"/>
                </a:cubicBezTo>
                <a:cubicBezTo>
                  <a:pt x="502631" y="4321139"/>
                  <a:pt x="492490" y="4319419"/>
                  <a:pt x="482094" y="4319250"/>
                </a:cubicBezTo>
                <a:lnTo>
                  <a:pt x="411974" y="4323373"/>
                </a:lnTo>
                <a:cubicBezTo>
                  <a:pt x="412664" y="4313576"/>
                  <a:pt x="415411" y="4305329"/>
                  <a:pt x="420224" y="4298625"/>
                </a:cubicBezTo>
                <a:cubicBezTo>
                  <a:pt x="425036" y="4291923"/>
                  <a:pt x="427787" y="4283674"/>
                  <a:pt x="428473" y="4273877"/>
                </a:cubicBezTo>
                <a:cubicBezTo>
                  <a:pt x="429159" y="4273965"/>
                  <a:pt x="431910" y="4273793"/>
                  <a:pt x="436722" y="4273361"/>
                </a:cubicBezTo>
                <a:cubicBezTo>
                  <a:pt x="441534" y="4272931"/>
                  <a:pt x="444285" y="4271728"/>
                  <a:pt x="444971" y="4269754"/>
                </a:cubicBezTo>
                <a:cubicBezTo>
                  <a:pt x="443856" y="4267433"/>
                  <a:pt x="438871" y="4264854"/>
                  <a:pt x="430021" y="4262019"/>
                </a:cubicBezTo>
                <a:cubicBezTo>
                  <a:pt x="421170" y="4259183"/>
                  <a:pt x="415154" y="4257639"/>
                  <a:pt x="411974" y="4257379"/>
                </a:cubicBezTo>
                <a:cubicBezTo>
                  <a:pt x="411373" y="4244405"/>
                  <a:pt x="412576" y="4226014"/>
                  <a:pt x="415584" y="4202213"/>
                </a:cubicBezTo>
                <a:cubicBezTo>
                  <a:pt x="418591" y="4178411"/>
                  <a:pt x="427013" y="4165177"/>
                  <a:pt x="440848" y="4162514"/>
                </a:cubicBezTo>
                <a:cubicBezTo>
                  <a:pt x="440588" y="4159162"/>
                  <a:pt x="439044" y="4152460"/>
                  <a:pt x="436208" y="4142406"/>
                </a:cubicBezTo>
                <a:cubicBezTo>
                  <a:pt x="433370" y="4132353"/>
                  <a:pt x="430794" y="4126679"/>
                  <a:pt x="428473" y="4125391"/>
                </a:cubicBezTo>
                <a:lnTo>
                  <a:pt x="428473" y="4137766"/>
                </a:lnTo>
                <a:cubicBezTo>
                  <a:pt x="428128" y="4153234"/>
                  <a:pt x="423661" y="4161483"/>
                  <a:pt x="415067" y="4162514"/>
                </a:cubicBezTo>
                <a:cubicBezTo>
                  <a:pt x="406476" y="4163545"/>
                  <a:pt x="395820" y="4163545"/>
                  <a:pt x="383104" y="4162514"/>
                </a:cubicBezTo>
                <a:lnTo>
                  <a:pt x="350107" y="4179013"/>
                </a:lnTo>
                <a:cubicBezTo>
                  <a:pt x="344950" y="4175745"/>
                  <a:pt x="337731" y="4171966"/>
                  <a:pt x="328451" y="4167668"/>
                </a:cubicBezTo>
                <a:cubicBezTo>
                  <a:pt x="319171" y="4163373"/>
                  <a:pt x="314014" y="4165779"/>
                  <a:pt x="312984" y="4174887"/>
                </a:cubicBezTo>
                <a:lnTo>
                  <a:pt x="255239" y="4179013"/>
                </a:lnTo>
                <a:cubicBezTo>
                  <a:pt x="248710" y="4191385"/>
                  <a:pt x="240116" y="4202729"/>
                  <a:pt x="229460" y="4213040"/>
                </a:cubicBezTo>
                <a:cubicBezTo>
                  <a:pt x="218805" y="4223351"/>
                  <a:pt x="208150" y="4232631"/>
                  <a:pt x="197494" y="4240880"/>
                </a:cubicBezTo>
                <a:cubicBezTo>
                  <a:pt x="191567" y="4239850"/>
                  <a:pt x="187957" y="4234693"/>
                  <a:pt x="186667" y="4225413"/>
                </a:cubicBezTo>
                <a:cubicBezTo>
                  <a:pt x="185379" y="4216133"/>
                  <a:pt x="184862" y="4208914"/>
                  <a:pt x="185122" y="4203760"/>
                </a:cubicBezTo>
                <a:cubicBezTo>
                  <a:pt x="213908" y="4179527"/>
                  <a:pt x="241920" y="4146530"/>
                  <a:pt x="269159" y="4104769"/>
                </a:cubicBezTo>
                <a:cubicBezTo>
                  <a:pt x="282780" y="4083888"/>
                  <a:pt x="293242" y="4063135"/>
                  <a:pt x="300545" y="4042512"/>
                </a:cubicBezTo>
                <a:lnTo>
                  <a:pt x="301660" y="4037005"/>
                </a:lnTo>
                <a:lnTo>
                  <a:pt x="297037" y="4036222"/>
                </a:lnTo>
                <a:lnTo>
                  <a:pt x="226917" y="4040345"/>
                </a:lnTo>
                <a:cubicBezTo>
                  <a:pt x="227607" y="4030548"/>
                  <a:pt x="230354" y="4022301"/>
                  <a:pt x="235167" y="4015597"/>
                </a:cubicBezTo>
                <a:cubicBezTo>
                  <a:pt x="239979" y="4008895"/>
                  <a:pt x="242730" y="4000646"/>
                  <a:pt x="243416" y="3990849"/>
                </a:cubicBezTo>
                <a:cubicBezTo>
                  <a:pt x="244102" y="3990937"/>
                  <a:pt x="246853" y="3990765"/>
                  <a:pt x="251665" y="3990333"/>
                </a:cubicBezTo>
                <a:cubicBezTo>
                  <a:pt x="256477" y="3989903"/>
                  <a:pt x="259228" y="3988700"/>
                  <a:pt x="259914" y="3986726"/>
                </a:cubicBezTo>
                <a:cubicBezTo>
                  <a:pt x="258799" y="3984405"/>
                  <a:pt x="253814" y="3981826"/>
                  <a:pt x="244964" y="3978991"/>
                </a:cubicBezTo>
                <a:cubicBezTo>
                  <a:pt x="236113" y="3976155"/>
                  <a:pt x="230097" y="3974611"/>
                  <a:pt x="226917" y="3974351"/>
                </a:cubicBezTo>
                <a:cubicBezTo>
                  <a:pt x="226316" y="3961377"/>
                  <a:pt x="227519" y="3942986"/>
                  <a:pt x="230527" y="3919185"/>
                </a:cubicBezTo>
                <a:cubicBezTo>
                  <a:pt x="233534" y="3895383"/>
                  <a:pt x="241956" y="3882149"/>
                  <a:pt x="255791" y="3879486"/>
                </a:cubicBezTo>
                <a:cubicBezTo>
                  <a:pt x="255531" y="3876134"/>
                  <a:pt x="253987" y="3869432"/>
                  <a:pt x="251151" y="3859378"/>
                </a:cubicBezTo>
                <a:cubicBezTo>
                  <a:pt x="248313" y="3849325"/>
                  <a:pt x="245737" y="3843651"/>
                  <a:pt x="243416" y="3842363"/>
                </a:cubicBezTo>
                <a:lnTo>
                  <a:pt x="243416" y="3854738"/>
                </a:lnTo>
                <a:cubicBezTo>
                  <a:pt x="243071" y="3870206"/>
                  <a:pt x="238604" y="3878455"/>
                  <a:pt x="230010" y="3879486"/>
                </a:cubicBezTo>
                <a:cubicBezTo>
                  <a:pt x="221419" y="3880517"/>
                  <a:pt x="210764" y="3880517"/>
                  <a:pt x="198047" y="3879486"/>
                </a:cubicBezTo>
                <a:lnTo>
                  <a:pt x="165050" y="3895985"/>
                </a:lnTo>
                <a:cubicBezTo>
                  <a:pt x="159893" y="3892717"/>
                  <a:pt x="152674" y="3888938"/>
                  <a:pt x="143394" y="3884640"/>
                </a:cubicBezTo>
                <a:cubicBezTo>
                  <a:pt x="134114" y="3880345"/>
                  <a:pt x="128957" y="3882751"/>
                  <a:pt x="127927" y="3891859"/>
                </a:cubicBezTo>
                <a:lnTo>
                  <a:pt x="70182" y="3895985"/>
                </a:lnTo>
                <a:cubicBezTo>
                  <a:pt x="63653" y="3908357"/>
                  <a:pt x="55059" y="3919701"/>
                  <a:pt x="44404" y="3930012"/>
                </a:cubicBezTo>
                <a:cubicBezTo>
                  <a:pt x="33748" y="3940323"/>
                  <a:pt x="23093" y="3949603"/>
                  <a:pt x="12437" y="3957852"/>
                </a:cubicBezTo>
                <a:cubicBezTo>
                  <a:pt x="6510" y="3956822"/>
                  <a:pt x="2900" y="3951665"/>
                  <a:pt x="1610" y="3942385"/>
                </a:cubicBezTo>
                <a:cubicBezTo>
                  <a:pt x="322" y="3933105"/>
                  <a:pt x="-195" y="3925886"/>
                  <a:pt x="65" y="3920732"/>
                </a:cubicBezTo>
                <a:cubicBezTo>
                  <a:pt x="28851" y="3896499"/>
                  <a:pt x="56863" y="3863502"/>
                  <a:pt x="84102" y="3821741"/>
                </a:cubicBezTo>
                <a:cubicBezTo>
                  <a:pt x="111343" y="3779978"/>
                  <a:pt x="125950" y="3738732"/>
                  <a:pt x="127927" y="3698003"/>
                </a:cubicBezTo>
                <a:lnTo>
                  <a:pt x="193921" y="3660880"/>
                </a:lnTo>
                <a:cubicBezTo>
                  <a:pt x="194093" y="3652458"/>
                  <a:pt x="196844" y="3645585"/>
                  <a:pt x="202170" y="3640258"/>
                </a:cubicBezTo>
                <a:cubicBezTo>
                  <a:pt x="207499" y="3634929"/>
                  <a:pt x="214373" y="3632181"/>
                  <a:pt x="222794" y="3632009"/>
                </a:cubicBezTo>
                <a:lnTo>
                  <a:pt x="226917" y="3632009"/>
                </a:lnTo>
                <a:cubicBezTo>
                  <a:pt x="226833" y="3625392"/>
                  <a:pt x="228036" y="3618001"/>
                  <a:pt x="230527" y="3609837"/>
                </a:cubicBezTo>
                <a:cubicBezTo>
                  <a:pt x="233018" y="3601675"/>
                  <a:pt x="237316" y="3595315"/>
                  <a:pt x="243416" y="3590763"/>
                </a:cubicBezTo>
                <a:cubicBezTo>
                  <a:pt x="242730" y="3577701"/>
                  <a:pt x="248228" y="3570825"/>
                  <a:pt x="259914" y="3570138"/>
                </a:cubicBezTo>
                <a:cubicBezTo>
                  <a:pt x="264210" y="3570395"/>
                  <a:pt x="267991" y="3569881"/>
                  <a:pt x="271259" y="3568594"/>
                </a:cubicBezTo>
                <a:cubicBezTo>
                  <a:pt x="274524" y="3567303"/>
                  <a:pt x="276241" y="3563694"/>
                  <a:pt x="276413" y="3557766"/>
                </a:cubicBezTo>
                <a:cubicBezTo>
                  <a:pt x="275727" y="3538601"/>
                  <a:pt x="278133" y="3527432"/>
                  <a:pt x="283631" y="3524252"/>
                </a:cubicBezTo>
                <a:cubicBezTo>
                  <a:pt x="289130" y="3521072"/>
                  <a:pt x="301847" y="3517121"/>
                  <a:pt x="321785" y="3512394"/>
                </a:cubicBezTo>
                <a:lnTo>
                  <a:pt x="354782" y="3487646"/>
                </a:lnTo>
                <a:cubicBezTo>
                  <a:pt x="359078" y="3487646"/>
                  <a:pt x="362859" y="3486615"/>
                  <a:pt x="366124" y="3484554"/>
                </a:cubicBezTo>
                <a:cubicBezTo>
                  <a:pt x="369388" y="3482492"/>
                  <a:pt x="371108" y="3479397"/>
                  <a:pt x="371280" y="3475274"/>
                </a:cubicBezTo>
                <a:cubicBezTo>
                  <a:pt x="370936" y="3469001"/>
                  <a:pt x="371622" y="3464017"/>
                  <a:pt x="373342" y="3460320"/>
                </a:cubicBezTo>
                <a:cubicBezTo>
                  <a:pt x="375059" y="3456626"/>
                  <a:pt x="379871" y="3454737"/>
                  <a:pt x="387779" y="3454649"/>
                </a:cubicBezTo>
                <a:lnTo>
                  <a:pt x="397195" y="3444057"/>
                </a:lnTo>
                <a:lnTo>
                  <a:pt x="383104" y="3444057"/>
                </a:lnTo>
                <a:lnTo>
                  <a:pt x="350107" y="3460556"/>
                </a:lnTo>
                <a:cubicBezTo>
                  <a:pt x="344950" y="3457288"/>
                  <a:pt x="337731" y="3453509"/>
                  <a:pt x="328451" y="3449211"/>
                </a:cubicBezTo>
                <a:cubicBezTo>
                  <a:pt x="319171" y="3444916"/>
                  <a:pt x="314014" y="3447322"/>
                  <a:pt x="312984" y="3456430"/>
                </a:cubicBezTo>
                <a:lnTo>
                  <a:pt x="255239" y="3460556"/>
                </a:lnTo>
                <a:cubicBezTo>
                  <a:pt x="248710" y="3472928"/>
                  <a:pt x="240116" y="3484272"/>
                  <a:pt x="229460" y="3494583"/>
                </a:cubicBezTo>
                <a:cubicBezTo>
                  <a:pt x="218805" y="3504894"/>
                  <a:pt x="208150" y="3514174"/>
                  <a:pt x="197494" y="3522423"/>
                </a:cubicBezTo>
                <a:cubicBezTo>
                  <a:pt x="191567" y="3521393"/>
                  <a:pt x="187957" y="3516236"/>
                  <a:pt x="186667" y="3506956"/>
                </a:cubicBezTo>
                <a:cubicBezTo>
                  <a:pt x="185379" y="3497676"/>
                  <a:pt x="184862" y="3490457"/>
                  <a:pt x="185122" y="3485303"/>
                </a:cubicBezTo>
                <a:cubicBezTo>
                  <a:pt x="213908" y="3461070"/>
                  <a:pt x="241920" y="3428073"/>
                  <a:pt x="269159" y="3386312"/>
                </a:cubicBezTo>
                <a:cubicBezTo>
                  <a:pt x="296400" y="3344549"/>
                  <a:pt x="311007" y="3303303"/>
                  <a:pt x="312984" y="3262574"/>
                </a:cubicBezTo>
                <a:lnTo>
                  <a:pt x="378978" y="3225451"/>
                </a:lnTo>
                <a:cubicBezTo>
                  <a:pt x="379150" y="3217029"/>
                  <a:pt x="381901" y="3210156"/>
                  <a:pt x="387227" y="3204829"/>
                </a:cubicBezTo>
                <a:cubicBezTo>
                  <a:pt x="392556" y="3199500"/>
                  <a:pt x="399430" y="3196752"/>
                  <a:pt x="407851" y="3196580"/>
                </a:cubicBezTo>
                <a:lnTo>
                  <a:pt x="411975" y="3196580"/>
                </a:lnTo>
                <a:cubicBezTo>
                  <a:pt x="411890" y="3189963"/>
                  <a:pt x="413093" y="3182572"/>
                  <a:pt x="415584" y="3174408"/>
                </a:cubicBezTo>
                <a:cubicBezTo>
                  <a:pt x="418075" y="3166246"/>
                  <a:pt x="422373" y="3159886"/>
                  <a:pt x="428473" y="3155334"/>
                </a:cubicBezTo>
                <a:cubicBezTo>
                  <a:pt x="427787" y="3142272"/>
                  <a:pt x="433285" y="3135396"/>
                  <a:pt x="444971" y="3134709"/>
                </a:cubicBezTo>
                <a:cubicBezTo>
                  <a:pt x="449267" y="3134966"/>
                  <a:pt x="453048" y="3134452"/>
                  <a:pt x="456316" y="3133165"/>
                </a:cubicBezTo>
                <a:cubicBezTo>
                  <a:pt x="459581" y="3131874"/>
                  <a:pt x="461298" y="3128265"/>
                  <a:pt x="461470" y="3122337"/>
                </a:cubicBezTo>
                <a:cubicBezTo>
                  <a:pt x="460784" y="3103172"/>
                  <a:pt x="463190" y="3092003"/>
                  <a:pt x="468688" y="3088823"/>
                </a:cubicBezTo>
                <a:cubicBezTo>
                  <a:pt x="474187" y="3085643"/>
                  <a:pt x="486904" y="3081692"/>
                  <a:pt x="506842" y="3076965"/>
                </a:cubicBezTo>
                <a:lnTo>
                  <a:pt x="539839" y="3052217"/>
                </a:lnTo>
                <a:cubicBezTo>
                  <a:pt x="544135" y="3052217"/>
                  <a:pt x="547916" y="3051186"/>
                  <a:pt x="551181" y="3049125"/>
                </a:cubicBezTo>
                <a:cubicBezTo>
                  <a:pt x="554445" y="3047063"/>
                  <a:pt x="556165" y="3043968"/>
                  <a:pt x="556338" y="3039845"/>
                </a:cubicBezTo>
                <a:cubicBezTo>
                  <a:pt x="555993" y="3033572"/>
                  <a:pt x="556679" y="3028588"/>
                  <a:pt x="558399" y="3024891"/>
                </a:cubicBezTo>
                <a:cubicBezTo>
                  <a:pt x="560116" y="3021197"/>
                  <a:pt x="564928" y="3019308"/>
                  <a:pt x="572836" y="3019220"/>
                </a:cubicBezTo>
                <a:lnTo>
                  <a:pt x="605833" y="2982100"/>
                </a:lnTo>
                <a:lnTo>
                  <a:pt x="638830" y="2907857"/>
                </a:lnTo>
                <a:cubicBezTo>
                  <a:pt x="650601" y="2906052"/>
                  <a:pt x="664179" y="2902443"/>
                  <a:pt x="679559" y="2897029"/>
                </a:cubicBezTo>
                <a:cubicBezTo>
                  <a:pt x="694942" y="2891615"/>
                  <a:pt x="703361" y="2882849"/>
                  <a:pt x="704824" y="2870734"/>
                </a:cubicBezTo>
                <a:cubicBezTo>
                  <a:pt x="704824" y="2862485"/>
                  <a:pt x="708947" y="2858361"/>
                  <a:pt x="717196" y="2858361"/>
                </a:cubicBezTo>
                <a:cubicBezTo>
                  <a:pt x="737821" y="2855266"/>
                  <a:pt x="745039" y="2842894"/>
                  <a:pt x="738852" y="2821238"/>
                </a:cubicBezTo>
                <a:cubicBezTo>
                  <a:pt x="732664" y="2799583"/>
                  <a:pt x="737821" y="2787211"/>
                  <a:pt x="754319" y="2784118"/>
                </a:cubicBezTo>
                <a:cubicBezTo>
                  <a:pt x="756895" y="2770712"/>
                  <a:pt x="767208" y="2759371"/>
                  <a:pt x="785252" y="2750088"/>
                </a:cubicBezTo>
                <a:cubicBezTo>
                  <a:pt x="803298" y="2740808"/>
                  <a:pt x="813609" y="2727404"/>
                  <a:pt x="816187" y="2709875"/>
                </a:cubicBezTo>
                <a:cubicBezTo>
                  <a:pt x="823750" y="2709186"/>
                  <a:pt x="829249" y="2706438"/>
                  <a:pt x="832686" y="2701626"/>
                </a:cubicBezTo>
                <a:cubicBezTo>
                  <a:pt x="836123" y="2696814"/>
                  <a:pt x="841624" y="2694063"/>
                  <a:pt x="849184" y="2693377"/>
                </a:cubicBezTo>
                <a:lnTo>
                  <a:pt x="948175" y="2598509"/>
                </a:lnTo>
                <a:cubicBezTo>
                  <a:pt x="960979" y="2597049"/>
                  <a:pt x="973524" y="2588628"/>
                  <a:pt x="985812" y="2573247"/>
                </a:cubicBezTo>
                <a:cubicBezTo>
                  <a:pt x="998099" y="2557864"/>
                  <a:pt x="1007552" y="2544289"/>
                  <a:pt x="1014169" y="2532515"/>
                </a:cubicBezTo>
                <a:lnTo>
                  <a:pt x="1051292" y="2516017"/>
                </a:lnTo>
                <a:lnTo>
                  <a:pt x="1067790" y="2499518"/>
                </a:lnTo>
                <a:lnTo>
                  <a:pt x="1104910" y="2499518"/>
                </a:lnTo>
                <a:lnTo>
                  <a:pt x="1129658" y="2466521"/>
                </a:lnTo>
                <a:lnTo>
                  <a:pt x="1142033" y="2462398"/>
                </a:lnTo>
                <a:cubicBezTo>
                  <a:pt x="1152087" y="2445555"/>
                  <a:pt x="1162915" y="2428712"/>
                  <a:pt x="1174513" y="2411869"/>
                </a:cubicBezTo>
                <a:cubicBezTo>
                  <a:pt x="1186115" y="2395029"/>
                  <a:pt x="1200035" y="2380248"/>
                  <a:pt x="1216277" y="2367531"/>
                </a:cubicBezTo>
                <a:cubicBezTo>
                  <a:pt x="1236726" y="2366327"/>
                  <a:pt x="1248412" y="2361515"/>
                  <a:pt x="1251335" y="2353094"/>
                </a:cubicBezTo>
                <a:cubicBezTo>
                  <a:pt x="1254258" y="2344675"/>
                  <a:pt x="1261818" y="2339863"/>
                  <a:pt x="1274021" y="2338657"/>
                </a:cubicBezTo>
                <a:cubicBezTo>
                  <a:pt x="1288113" y="2321817"/>
                  <a:pt x="1301175" y="2303943"/>
                  <a:pt x="1313203" y="2285038"/>
                </a:cubicBezTo>
                <a:cubicBezTo>
                  <a:pt x="1325234" y="2266134"/>
                  <a:pt x="1338295" y="2248260"/>
                  <a:pt x="1352387" y="2231420"/>
                </a:cubicBezTo>
                <a:cubicBezTo>
                  <a:pt x="1355310" y="2218186"/>
                  <a:pt x="1366997" y="2207530"/>
                  <a:pt x="1387446" y="2199453"/>
                </a:cubicBezTo>
                <a:cubicBezTo>
                  <a:pt x="1407898" y="2191374"/>
                  <a:pt x="1419584" y="2178659"/>
                  <a:pt x="1422507" y="2161300"/>
                </a:cubicBezTo>
                <a:cubicBezTo>
                  <a:pt x="1431615" y="2152706"/>
                  <a:pt x="1441240" y="2142053"/>
                  <a:pt x="1451378" y="2129334"/>
                </a:cubicBezTo>
                <a:cubicBezTo>
                  <a:pt x="1461520" y="2116617"/>
                  <a:pt x="1467018" y="2103900"/>
                  <a:pt x="1467877" y="2091183"/>
                </a:cubicBezTo>
                <a:cubicBezTo>
                  <a:pt x="1480509" y="2089635"/>
                  <a:pt x="1492367" y="2081386"/>
                  <a:pt x="1503452" y="2066435"/>
                </a:cubicBezTo>
                <a:cubicBezTo>
                  <a:pt x="1514537" y="2051481"/>
                  <a:pt x="1523303" y="2039109"/>
                  <a:pt x="1529747" y="2029312"/>
                </a:cubicBezTo>
                <a:lnTo>
                  <a:pt x="1583366" y="2004564"/>
                </a:lnTo>
                <a:lnTo>
                  <a:pt x="1599864" y="1975693"/>
                </a:lnTo>
                <a:lnTo>
                  <a:pt x="1609000" y="1956574"/>
                </a:lnTo>
                <a:lnTo>
                  <a:pt x="1591615" y="1964092"/>
                </a:lnTo>
                <a:cubicBezTo>
                  <a:pt x="1585258" y="1963835"/>
                  <a:pt x="1578381" y="1962287"/>
                  <a:pt x="1570993" y="1959452"/>
                </a:cubicBezTo>
                <a:cubicBezTo>
                  <a:pt x="1563603" y="1956616"/>
                  <a:pt x="1556729" y="1954038"/>
                  <a:pt x="1550369" y="1951719"/>
                </a:cubicBezTo>
                <a:cubicBezTo>
                  <a:pt x="1548909" y="1964521"/>
                  <a:pt x="1540487" y="1977068"/>
                  <a:pt x="1525107" y="1989356"/>
                </a:cubicBezTo>
                <a:cubicBezTo>
                  <a:pt x="1509724" y="2001644"/>
                  <a:pt x="1496149" y="2011096"/>
                  <a:pt x="1484375" y="2017713"/>
                </a:cubicBezTo>
                <a:cubicBezTo>
                  <a:pt x="1483689" y="2029399"/>
                  <a:pt x="1476815" y="2034898"/>
                  <a:pt x="1463753" y="2034212"/>
                </a:cubicBezTo>
                <a:lnTo>
                  <a:pt x="1451378" y="2034212"/>
                </a:lnTo>
                <a:cubicBezTo>
                  <a:pt x="1446910" y="2040828"/>
                  <a:pt x="1440381" y="2047186"/>
                  <a:pt x="1431787" y="2053286"/>
                </a:cubicBezTo>
                <a:cubicBezTo>
                  <a:pt x="1423193" y="2059389"/>
                  <a:pt x="1414602" y="2062653"/>
                  <a:pt x="1406009" y="2063082"/>
                </a:cubicBezTo>
                <a:cubicBezTo>
                  <a:pt x="1405664" y="2051481"/>
                  <a:pt x="1403258" y="2046841"/>
                  <a:pt x="1398790" y="2049162"/>
                </a:cubicBezTo>
                <a:cubicBezTo>
                  <a:pt x="1394322" y="2051481"/>
                  <a:pt x="1389852" y="2056124"/>
                  <a:pt x="1385384" y="2063082"/>
                </a:cubicBezTo>
                <a:cubicBezTo>
                  <a:pt x="1368544" y="2064458"/>
                  <a:pt x="1358920" y="2069956"/>
                  <a:pt x="1356513" y="2079581"/>
                </a:cubicBezTo>
                <a:cubicBezTo>
                  <a:pt x="1354107" y="2089206"/>
                  <a:pt x="1348609" y="2094704"/>
                  <a:pt x="1340015" y="2096079"/>
                </a:cubicBezTo>
                <a:lnTo>
                  <a:pt x="1319390" y="2112578"/>
                </a:lnTo>
                <a:cubicBezTo>
                  <a:pt x="1316900" y="2112406"/>
                  <a:pt x="1313635" y="2112750"/>
                  <a:pt x="1309596" y="2113609"/>
                </a:cubicBezTo>
                <a:cubicBezTo>
                  <a:pt x="1305555" y="2114467"/>
                  <a:pt x="1303321" y="2116873"/>
                  <a:pt x="1302892" y="2120827"/>
                </a:cubicBezTo>
                <a:lnTo>
                  <a:pt x="1302892" y="2129076"/>
                </a:lnTo>
                <a:lnTo>
                  <a:pt x="1261646" y="2129076"/>
                </a:lnTo>
                <a:lnTo>
                  <a:pt x="1236898" y="2157950"/>
                </a:lnTo>
                <a:cubicBezTo>
                  <a:pt x="1228307" y="2157778"/>
                  <a:pt x="1219713" y="2159153"/>
                  <a:pt x="1211119" y="2162073"/>
                </a:cubicBezTo>
                <a:cubicBezTo>
                  <a:pt x="1202526" y="2164996"/>
                  <a:pt x="1195996" y="2170495"/>
                  <a:pt x="1191529" y="2178572"/>
                </a:cubicBezTo>
                <a:cubicBezTo>
                  <a:pt x="1173310" y="2185446"/>
                  <a:pt x="1157156" y="2196446"/>
                  <a:pt x="1143064" y="2211569"/>
                </a:cubicBezTo>
                <a:cubicBezTo>
                  <a:pt x="1128972" y="2226692"/>
                  <a:pt x="1114879" y="2241818"/>
                  <a:pt x="1100787" y="2256941"/>
                </a:cubicBezTo>
                <a:lnTo>
                  <a:pt x="1059541" y="2273439"/>
                </a:lnTo>
                <a:lnTo>
                  <a:pt x="1038916" y="2310560"/>
                </a:lnTo>
                <a:lnTo>
                  <a:pt x="960550" y="2339433"/>
                </a:lnTo>
                <a:cubicBezTo>
                  <a:pt x="976359" y="2309873"/>
                  <a:pt x="994233" y="2282375"/>
                  <a:pt x="1014169" y="2256941"/>
                </a:cubicBezTo>
                <a:lnTo>
                  <a:pt x="1051292" y="2240442"/>
                </a:lnTo>
                <a:cubicBezTo>
                  <a:pt x="1051204" y="2219990"/>
                  <a:pt x="1057564" y="2209335"/>
                  <a:pt x="1070366" y="2208476"/>
                </a:cubicBezTo>
                <a:cubicBezTo>
                  <a:pt x="1083170" y="2207615"/>
                  <a:pt x="1090561" y="2203147"/>
                  <a:pt x="1092538" y="2195070"/>
                </a:cubicBezTo>
                <a:cubicBezTo>
                  <a:pt x="1092366" y="2188970"/>
                  <a:pt x="1090646" y="2184672"/>
                  <a:pt x="1087381" y="2182181"/>
                </a:cubicBezTo>
                <a:cubicBezTo>
                  <a:pt x="1084116" y="2179690"/>
                  <a:pt x="1080335" y="2178487"/>
                  <a:pt x="1076039" y="2178572"/>
                </a:cubicBezTo>
                <a:cubicBezTo>
                  <a:pt x="1076124" y="2174276"/>
                  <a:pt x="1075952" y="2170495"/>
                  <a:pt x="1075523" y="2167230"/>
                </a:cubicBezTo>
                <a:cubicBezTo>
                  <a:pt x="1075093" y="2163965"/>
                  <a:pt x="1073890" y="2162246"/>
                  <a:pt x="1071913" y="2162073"/>
                </a:cubicBezTo>
                <a:cubicBezTo>
                  <a:pt x="1069595" y="2162503"/>
                  <a:pt x="1067016" y="2164736"/>
                  <a:pt x="1064181" y="2168775"/>
                </a:cubicBezTo>
                <a:cubicBezTo>
                  <a:pt x="1061345" y="2172816"/>
                  <a:pt x="1059798" y="2176081"/>
                  <a:pt x="1059541" y="2178572"/>
                </a:cubicBezTo>
                <a:lnTo>
                  <a:pt x="1030667" y="2178572"/>
                </a:lnTo>
                <a:lnTo>
                  <a:pt x="1022418" y="2207445"/>
                </a:lnTo>
                <a:cubicBezTo>
                  <a:pt x="997498" y="2222052"/>
                  <a:pt x="974126" y="2239239"/>
                  <a:pt x="952301" y="2259003"/>
                </a:cubicBezTo>
                <a:cubicBezTo>
                  <a:pt x="930473" y="2278766"/>
                  <a:pt x="911224" y="2300076"/>
                  <a:pt x="894556" y="2322935"/>
                </a:cubicBezTo>
                <a:cubicBezTo>
                  <a:pt x="892235" y="2322847"/>
                  <a:pt x="889656" y="2321989"/>
                  <a:pt x="886821" y="2320356"/>
                </a:cubicBezTo>
                <a:cubicBezTo>
                  <a:pt x="883985" y="2318724"/>
                  <a:pt x="882438" y="2316832"/>
                  <a:pt x="882181" y="2314686"/>
                </a:cubicBezTo>
                <a:cubicBezTo>
                  <a:pt x="883299" y="2297755"/>
                  <a:pt x="890345" y="2281087"/>
                  <a:pt x="903319" y="2264673"/>
                </a:cubicBezTo>
                <a:cubicBezTo>
                  <a:pt x="916296" y="2248260"/>
                  <a:pt x="928496" y="2234684"/>
                  <a:pt x="939925" y="2223944"/>
                </a:cubicBezTo>
                <a:lnTo>
                  <a:pt x="960550" y="2219818"/>
                </a:lnTo>
                <a:lnTo>
                  <a:pt x="981172" y="2190947"/>
                </a:lnTo>
                <a:cubicBezTo>
                  <a:pt x="983233" y="2169893"/>
                  <a:pt x="991483" y="2155284"/>
                  <a:pt x="1005919" y="2147122"/>
                </a:cubicBezTo>
                <a:cubicBezTo>
                  <a:pt x="1020356" y="2138958"/>
                  <a:pt x="1028606" y="2127444"/>
                  <a:pt x="1030667" y="2112578"/>
                </a:cubicBezTo>
                <a:lnTo>
                  <a:pt x="1059541" y="2079581"/>
                </a:lnTo>
                <a:cubicBezTo>
                  <a:pt x="1062032" y="2079753"/>
                  <a:pt x="1065296" y="2079409"/>
                  <a:pt x="1069335" y="2078550"/>
                </a:cubicBezTo>
                <a:cubicBezTo>
                  <a:pt x="1073373" y="2077692"/>
                  <a:pt x="1075610" y="2075285"/>
                  <a:pt x="1076039" y="2071332"/>
                </a:cubicBezTo>
                <a:cubicBezTo>
                  <a:pt x="1075867" y="2066949"/>
                  <a:pt x="1074147" y="2062309"/>
                  <a:pt x="1070883" y="2057412"/>
                </a:cubicBezTo>
                <a:cubicBezTo>
                  <a:pt x="1067618" y="2052515"/>
                  <a:pt x="1063836" y="2048905"/>
                  <a:pt x="1059541" y="2046584"/>
                </a:cubicBezTo>
                <a:cubicBezTo>
                  <a:pt x="1049315" y="2057239"/>
                  <a:pt x="1034706" y="2062738"/>
                  <a:pt x="1015716" y="2063082"/>
                </a:cubicBezTo>
                <a:cubicBezTo>
                  <a:pt x="996724" y="2063427"/>
                  <a:pt x="985210" y="2068926"/>
                  <a:pt x="981172" y="2079581"/>
                </a:cubicBezTo>
                <a:cubicBezTo>
                  <a:pt x="976876" y="2079668"/>
                  <a:pt x="973095" y="2078465"/>
                  <a:pt x="969830" y="2075972"/>
                </a:cubicBezTo>
                <a:cubicBezTo>
                  <a:pt x="966563" y="2073481"/>
                  <a:pt x="964846" y="2069183"/>
                  <a:pt x="964673" y="2063082"/>
                </a:cubicBezTo>
                <a:cubicBezTo>
                  <a:pt x="965362" y="2052772"/>
                  <a:pt x="968110" y="2042461"/>
                  <a:pt x="972923" y="2032147"/>
                </a:cubicBezTo>
                <a:cubicBezTo>
                  <a:pt x="977735" y="2021836"/>
                  <a:pt x="980485" y="2011525"/>
                  <a:pt x="981172" y="2001215"/>
                </a:cubicBezTo>
                <a:lnTo>
                  <a:pt x="1014169" y="1980590"/>
                </a:lnTo>
                <a:lnTo>
                  <a:pt x="1014169" y="1931095"/>
                </a:lnTo>
                <a:cubicBezTo>
                  <a:pt x="1024912" y="1927830"/>
                  <a:pt x="1031269" y="1914769"/>
                  <a:pt x="1033246" y="1891910"/>
                </a:cubicBezTo>
                <a:lnTo>
                  <a:pt x="1037059" y="1877286"/>
                </a:lnTo>
                <a:lnTo>
                  <a:pt x="1026063" y="1879045"/>
                </a:lnTo>
                <a:cubicBezTo>
                  <a:pt x="1017469" y="1881968"/>
                  <a:pt x="1010939" y="1887467"/>
                  <a:pt x="1006472" y="1895544"/>
                </a:cubicBezTo>
                <a:cubicBezTo>
                  <a:pt x="988253" y="1902418"/>
                  <a:pt x="972099" y="1913418"/>
                  <a:pt x="958007" y="1928541"/>
                </a:cubicBezTo>
                <a:cubicBezTo>
                  <a:pt x="943915" y="1943664"/>
                  <a:pt x="929823" y="1958790"/>
                  <a:pt x="915730" y="1973913"/>
                </a:cubicBezTo>
                <a:lnTo>
                  <a:pt x="874484" y="1990411"/>
                </a:lnTo>
                <a:lnTo>
                  <a:pt x="853859" y="2027532"/>
                </a:lnTo>
                <a:lnTo>
                  <a:pt x="775493" y="2056405"/>
                </a:lnTo>
                <a:cubicBezTo>
                  <a:pt x="791302" y="2026845"/>
                  <a:pt x="809176" y="1999347"/>
                  <a:pt x="829112" y="1973913"/>
                </a:cubicBezTo>
                <a:lnTo>
                  <a:pt x="866235" y="1957414"/>
                </a:lnTo>
                <a:cubicBezTo>
                  <a:pt x="866147" y="1936962"/>
                  <a:pt x="872507" y="1926307"/>
                  <a:pt x="885309" y="1925448"/>
                </a:cubicBezTo>
                <a:cubicBezTo>
                  <a:pt x="898113" y="1924587"/>
                  <a:pt x="905504" y="1920119"/>
                  <a:pt x="907481" y="1912042"/>
                </a:cubicBezTo>
                <a:cubicBezTo>
                  <a:pt x="907309" y="1905942"/>
                  <a:pt x="905589" y="1901644"/>
                  <a:pt x="902324" y="1899153"/>
                </a:cubicBezTo>
                <a:cubicBezTo>
                  <a:pt x="899059" y="1896662"/>
                  <a:pt x="895278" y="1895459"/>
                  <a:pt x="890982" y="1895544"/>
                </a:cubicBezTo>
                <a:cubicBezTo>
                  <a:pt x="891067" y="1891248"/>
                  <a:pt x="890895" y="1887467"/>
                  <a:pt x="890466" y="1884202"/>
                </a:cubicBezTo>
                <a:cubicBezTo>
                  <a:pt x="890036" y="1880937"/>
                  <a:pt x="888833" y="1879218"/>
                  <a:pt x="886856" y="1879045"/>
                </a:cubicBezTo>
                <a:cubicBezTo>
                  <a:pt x="884538" y="1879475"/>
                  <a:pt x="881959" y="1881708"/>
                  <a:pt x="879124" y="1885747"/>
                </a:cubicBezTo>
                <a:cubicBezTo>
                  <a:pt x="876288" y="1889788"/>
                  <a:pt x="874741" y="1893053"/>
                  <a:pt x="874484" y="1895544"/>
                </a:cubicBezTo>
                <a:lnTo>
                  <a:pt x="845610" y="1895544"/>
                </a:lnTo>
                <a:lnTo>
                  <a:pt x="837361" y="1924417"/>
                </a:lnTo>
                <a:cubicBezTo>
                  <a:pt x="812441" y="1939024"/>
                  <a:pt x="789069" y="1956211"/>
                  <a:pt x="767244" y="1975975"/>
                </a:cubicBezTo>
                <a:cubicBezTo>
                  <a:pt x="745416" y="1995738"/>
                  <a:pt x="726167" y="2017048"/>
                  <a:pt x="709499" y="2039907"/>
                </a:cubicBezTo>
                <a:cubicBezTo>
                  <a:pt x="707178" y="2039819"/>
                  <a:pt x="704599" y="2038961"/>
                  <a:pt x="701764" y="2037328"/>
                </a:cubicBezTo>
                <a:cubicBezTo>
                  <a:pt x="698929" y="2035696"/>
                  <a:pt x="697381" y="2033804"/>
                  <a:pt x="697124" y="2031658"/>
                </a:cubicBezTo>
                <a:cubicBezTo>
                  <a:pt x="698242" y="2014727"/>
                  <a:pt x="705288" y="1998059"/>
                  <a:pt x="718262" y="1981645"/>
                </a:cubicBezTo>
                <a:cubicBezTo>
                  <a:pt x="731239" y="1965232"/>
                  <a:pt x="743439" y="1951656"/>
                  <a:pt x="754869" y="1940916"/>
                </a:cubicBezTo>
                <a:lnTo>
                  <a:pt x="775493" y="1936790"/>
                </a:lnTo>
                <a:lnTo>
                  <a:pt x="796115" y="1907919"/>
                </a:lnTo>
                <a:cubicBezTo>
                  <a:pt x="798176" y="1886865"/>
                  <a:pt x="806426" y="1872256"/>
                  <a:pt x="820863" y="1864094"/>
                </a:cubicBezTo>
                <a:cubicBezTo>
                  <a:pt x="835299" y="1855930"/>
                  <a:pt x="843549" y="1844416"/>
                  <a:pt x="845610" y="1829550"/>
                </a:cubicBezTo>
                <a:lnTo>
                  <a:pt x="874484" y="1796553"/>
                </a:lnTo>
                <a:cubicBezTo>
                  <a:pt x="876975" y="1796725"/>
                  <a:pt x="880239" y="1796381"/>
                  <a:pt x="884278" y="1795522"/>
                </a:cubicBezTo>
                <a:cubicBezTo>
                  <a:pt x="888316" y="1794664"/>
                  <a:pt x="890553" y="1792257"/>
                  <a:pt x="890982" y="1788304"/>
                </a:cubicBezTo>
                <a:cubicBezTo>
                  <a:pt x="890810" y="1783921"/>
                  <a:pt x="889090" y="1779281"/>
                  <a:pt x="885826" y="1774384"/>
                </a:cubicBezTo>
                <a:cubicBezTo>
                  <a:pt x="882561" y="1769487"/>
                  <a:pt x="878779" y="1765877"/>
                  <a:pt x="874484" y="1763556"/>
                </a:cubicBezTo>
                <a:cubicBezTo>
                  <a:pt x="864258" y="1774211"/>
                  <a:pt x="849649" y="1779710"/>
                  <a:pt x="830659" y="1780054"/>
                </a:cubicBezTo>
                <a:cubicBezTo>
                  <a:pt x="811667" y="1780399"/>
                  <a:pt x="800153" y="1785898"/>
                  <a:pt x="796115" y="1796553"/>
                </a:cubicBezTo>
                <a:cubicBezTo>
                  <a:pt x="791819" y="1796640"/>
                  <a:pt x="788038" y="1795437"/>
                  <a:pt x="784773" y="1792944"/>
                </a:cubicBezTo>
                <a:cubicBezTo>
                  <a:pt x="781506" y="1790453"/>
                  <a:pt x="779789" y="1786155"/>
                  <a:pt x="779616" y="1780054"/>
                </a:cubicBezTo>
                <a:cubicBezTo>
                  <a:pt x="780305" y="1769744"/>
                  <a:pt x="783053" y="1759433"/>
                  <a:pt x="787866" y="1749119"/>
                </a:cubicBezTo>
                <a:cubicBezTo>
                  <a:pt x="792678" y="1738808"/>
                  <a:pt x="795428" y="1728497"/>
                  <a:pt x="796115" y="1718187"/>
                </a:cubicBezTo>
                <a:lnTo>
                  <a:pt x="829112" y="1697562"/>
                </a:lnTo>
                <a:lnTo>
                  <a:pt x="829112" y="1648067"/>
                </a:lnTo>
                <a:cubicBezTo>
                  <a:pt x="839855" y="1644802"/>
                  <a:pt x="846212" y="1631741"/>
                  <a:pt x="848189" y="1608882"/>
                </a:cubicBezTo>
                <a:cubicBezTo>
                  <a:pt x="850165" y="1586027"/>
                  <a:pt x="857553" y="1572965"/>
                  <a:pt x="870358" y="1569700"/>
                </a:cubicBezTo>
                <a:cubicBezTo>
                  <a:pt x="904044" y="1527765"/>
                  <a:pt x="935665" y="1483771"/>
                  <a:pt x="965225" y="1437713"/>
                </a:cubicBezTo>
                <a:cubicBezTo>
                  <a:pt x="978459" y="1434962"/>
                  <a:pt x="989112" y="1423962"/>
                  <a:pt x="997192" y="1404716"/>
                </a:cubicBezTo>
                <a:cubicBezTo>
                  <a:pt x="1005269" y="1385467"/>
                  <a:pt x="1017986" y="1374467"/>
                  <a:pt x="1035343" y="1371719"/>
                </a:cubicBezTo>
                <a:lnTo>
                  <a:pt x="1061402" y="1329903"/>
                </a:lnTo>
                <a:lnTo>
                  <a:pt x="1059541" y="1328127"/>
                </a:lnTo>
                <a:cubicBezTo>
                  <a:pt x="1049315" y="1338782"/>
                  <a:pt x="1034706" y="1344281"/>
                  <a:pt x="1015716" y="1344625"/>
                </a:cubicBezTo>
                <a:cubicBezTo>
                  <a:pt x="996724" y="1344970"/>
                  <a:pt x="985210" y="1350469"/>
                  <a:pt x="981172" y="1361124"/>
                </a:cubicBezTo>
                <a:cubicBezTo>
                  <a:pt x="976876" y="1361211"/>
                  <a:pt x="973095" y="1360008"/>
                  <a:pt x="969830" y="1357515"/>
                </a:cubicBezTo>
                <a:cubicBezTo>
                  <a:pt x="966563" y="1355024"/>
                  <a:pt x="964846" y="1350726"/>
                  <a:pt x="964673" y="1344625"/>
                </a:cubicBezTo>
                <a:cubicBezTo>
                  <a:pt x="965362" y="1334315"/>
                  <a:pt x="968110" y="1324004"/>
                  <a:pt x="972923" y="1313690"/>
                </a:cubicBezTo>
                <a:cubicBezTo>
                  <a:pt x="977735" y="1303379"/>
                  <a:pt x="980486" y="1293068"/>
                  <a:pt x="981172" y="1282758"/>
                </a:cubicBezTo>
                <a:lnTo>
                  <a:pt x="1014169" y="1262133"/>
                </a:lnTo>
                <a:lnTo>
                  <a:pt x="1014169" y="1212638"/>
                </a:lnTo>
                <a:cubicBezTo>
                  <a:pt x="1024912" y="1209373"/>
                  <a:pt x="1031269" y="1196312"/>
                  <a:pt x="1033246" y="1173453"/>
                </a:cubicBezTo>
                <a:cubicBezTo>
                  <a:pt x="1035222" y="1150598"/>
                  <a:pt x="1042610" y="1137536"/>
                  <a:pt x="1055415" y="1134271"/>
                </a:cubicBezTo>
                <a:cubicBezTo>
                  <a:pt x="1089101" y="1092336"/>
                  <a:pt x="1120722" y="1048342"/>
                  <a:pt x="1150282" y="1002284"/>
                </a:cubicBezTo>
                <a:cubicBezTo>
                  <a:pt x="1163516" y="999533"/>
                  <a:pt x="1174169" y="988533"/>
                  <a:pt x="1182249" y="969287"/>
                </a:cubicBezTo>
                <a:cubicBezTo>
                  <a:pt x="1190326" y="950038"/>
                  <a:pt x="1203043" y="939038"/>
                  <a:pt x="1220400" y="936290"/>
                </a:cubicBezTo>
                <a:cubicBezTo>
                  <a:pt x="1253741" y="881638"/>
                  <a:pt x="1294301" y="817705"/>
                  <a:pt x="1342077" y="744493"/>
                </a:cubicBezTo>
                <a:cubicBezTo>
                  <a:pt x="1389852" y="671284"/>
                  <a:pt x="1442787" y="619724"/>
                  <a:pt x="1500874" y="589822"/>
                </a:cubicBezTo>
                <a:lnTo>
                  <a:pt x="1521498" y="560948"/>
                </a:lnTo>
                <a:lnTo>
                  <a:pt x="1550369" y="556825"/>
                </a:lnTo>
                <a:lnTo>
                  <a:pt x="1566867" y="532077"/>
                </a:lnTo>
                <a:lnTo>
                  <a:pt x="1599864" y="515579"/>
                </a:lnTo>
                <a:lnTo>
                  <a:pt x="1620489" y="482582"/>
                </a:lnTo>
                <a:cubicBezTo>
                  <a:pt x="1623324" y="482754"/>
                  <a:pt x="1627964" y="482410"/>
                  <a:pt x="1634409" y="481551"/>
                </a:cubicBezTo>
                <a:cubicBezTo>
                  <a:pt x="1640854" y="480690"/>
                  <a:pt x="1644463" y="478284"/>
                  <a:pt x="1645237" y="474333"/>
                </a:cubicBezTo>
                <a:lnTo>
                  <a:pt x="1645237" y="470207"/>
                </a:lnTo>
                <a:lnTo>
                  <a:pt x="1690606" y="449585"/>
                </a:lnTo>
                <a:cubicBezTo>
                  <a:pt x="1692840" y="443482"/>
                  <a:pt x="1696621" y="439186"/>
                  <a:pt x="1701950" y="436696"/>
                </a:cubicBezTo>
                <a:cubicBezTo>
                  <a:pt x="1707277" y="434202"/>
                  <a:pt x="1713120" y="432999"/>
                  <a:pt x="1719480" y="433086"/>
                </a:cubicBezTo>
                <a:lnTo>
                  <a:pt x="1744227" y="400089"/>
                </a:lnTo>
                <a:cubicBezTo>
                  <a:pt x="1763217" y="399231"/>
                  <a:pt x="1775764" y="393729"/>
                  <a:pt x="1781864" y="383591"/>
                </a:cubicBezTo>
                <a:cubicBezTo>
                  <a:pt x="1787964" y="373450"/>
                  <a:pt x="1797417" y="363825"/>
                  <a:pt x="1810221" y="354717"/>
                </a:cubicBezTo>
                <a:cubicBezTo>
                  <a:pt x="1829727" y="354031"/>
                  <a:pt x="1843303" y="348188"/>
                  <a:pt x="1850951" y="337188"/>
                </a:cubicBezTo>
                <a:cubicBezTo>
                  <a:pt x="1858599" y="326188"/>
                  <a:pt x="1867020" y="314160"/>
                  <a:pt x="1876215" y="301099"/>
                </a:cubicBezTo>
                <a:cubicBezTo>
                  <a:pt x="1888588" y="300754"/>
                  <a:pt x="1899932" y="297317"/>
                  <a:pt x="1910243" y="290785"/>
                </a:cubicBezTo>
                <a:cubicBezTo>
                  <a:pt x="1920554" y="284256"/>
                  <a:pt x="1929834" y="276693"/>
                  <a:pt x="1938083" y="268102"/>
                </a:cubicBezTo>
                <a:cubicBezTo>
                  <a:pt x="1948224" y="268443"/>
                  <a:pt x="1961972" y="266727"/>
                  <a:pt x="1979329" y="262945"/>
                </a:cubicBezTo>
                <a:cubicBezTo>
                  <a:pt x="1996689" y="259164"/>
                  <a:pt x="2006311" y="251259"/>
                  <a:pt x="2008203" y="239228"/>
                </a:cubicBezTo>
                <a:cubicBezTo>
                  <a:pt x="2016622" y="234933"/>
                  <a:pt x="2025560" y="231151"/>
                  <a:pt x="2035012" y="227886"/>
                </a:cubicBezTo>
                <a:cubicBezTo>
                  <a:pt x="2044465" y="224622"/>
                  <a:pt x="2053403" y="222902"/>
                  <a:pt x="2061822" y="222729"/>
                </a:cubicBezTo>
                <a:lnTo>
                  <a:pt x="2065948" y="206231"/>
                </a:lnTo>
                <a:cubicBezTo>
                  <a:pt x="2072737" y="210786"/>
                  <a:pt x="2079783" y="213020"/>
                  <a:pt x="2087086" y="212933"/>
                </a:cubicBezTo>
                <a:cubicBezTo>
                  <a:pt x="2094389" y="212848"/>
                  <a:pt x="2098343" y="207863"/>
                  <a:pt x="2098945" y="197982"/>
                </a:cubicBezTo>
                <a:lnTo>
                  <a:pt x="2140191" y="177360"/>
                </a:lnTo>
                <a:cubicBezTo>
                  <a:pt x="2148869" y="179766"/>
                  <a:pt x="2157291" y="180108"/>
                  <a:pt x="2165452" y="178391"/>
                </a:cubicBezTo>
                <a:cubicBezTo>
                  <a:pt x="2173617" y="176671"/>
                  <a:pt x="2178943" y="170828"/>
                  <a:pt x="2181437" y="160862"/>
                </a:cubicBezTo>
                <a:lnTo>
                  <a:pt x="2218557" y="140237"/>
                </a:lnTo>
                <a:cubicBezTo>
                  <a:pt x="2242362" y="138520"/>
                  <a:pt x="2275186" y="130613"/>
                  <a:pt x="2317034" y="116520"/>
                </a:cubicBezTo>
                <a:cubicBezTo>
                  <a:pt x="2358882" y="102428"/>
                  <a:pt x="2390675" y="92462"/>
                  <a:pt x="2412415" y="86619"/>
                </a:cubicBezTo>
                <a:cubicBezTo>
                  <a:pt x="2412243" y="84469"/>
                  <a:pt x="2412585" y="82580"/>
                  <a:pt x="2413446" y="80948"/>
                </a:cubicBezTo>
                <a:cubicBezTo>
                  <a:pt x="2414305" y="79313"/>
                  <a:pt x="2416711" y="78454"/>
                  <a:pt x="2420665" y="78369"/>
                </a:cubicBezTo>
                <a:cubicBezTo>
                  <a:pt x="2424788" y="78626"/>
                  <a:pt x="2428914" y="80174"/>
                  <a:pt x="2433037" y="83009"/>
                </a:cubicBezTo>
                <a:cubicBezTo>
                  <a:pt x="2437163" y="85845"/>
                  <a:pt x="2441286" y="88423"/>
                  <a:pt x="2445412" y="90742"/>
                </a:cubicBezTo>
                <a:lnTo>
                  <a:pt x="2474283" y="78369"/>
                </a:lnTo>
                <a:cubicBezTo>
                  <a:pt x="2474199" y="77680"/>
                  <a:pt x="2474371" y="74932"/>
                  <a:pt x="2474800" y="70120"/>
                </a:cubicBezTo>
                <a:cubicBezTo>
                  <a:pt x="2475229" y="65308"/>
                  <a:pt x="2476432" y="62557"/>
                  <a:pt x="2478409" y="61871"/>
                </a:cubicBezTo>
                <a:cubicBezTo>
                  <a:pt x="2482448" y="62300"/>
                  <a:pt x="2485712" y="64534"/>
                  <a:pt x="2488203" y="68572"/>
                </a:cubicBezTo>
                <a:cubicBezTo>
                  <a:pt x="2490697" y="72611"/>
                  <a:pt x="2492931" y="75876"/>
                  <a:pt x="2494908" y="78369"/>
                </a:cubicBezTo>
                <a:cubicBezTo>
                  <a:pt x="2506594" y="66166"/>
                  <a:pt x="2522403" y="60668"/>
                  <a:pt x="2542339" y="61871"/>
                </a:cubicBezTo>
                <a:cubicBezTo>
                  <a:pt x="2562277" y="63074"/>
                  <a:pt x="2578086" y="57573"/>
                  <a:pt x="2589773" y="45372"/>
                </a:cubicBezTo>
                <a:cubicBezTo>
                  <a:pt x="2589516" y="40905"/>
                  <a:pt x="2590030" y="36434"/>
                  <a:pt x="2591320" y="31966"/>
                </a:cubicBezTo>
                <a:cubicBezTo>
                  <a:pt x="2592608" y="27499"/>
                  <a:pt x="2596217" y="25092"/>
                  <a:pt x="2602148" y="24748"/>
                </a:cubicBezTo>
                <a:cubicBezTo>
                  <a:pt x="2606528" y="25092"/>
                  <a:pt x="2611171" y="27499"/>
                  <a:pt x="2616068" y="31966"/>
                </a:cubicBezTo>
                <a:cubicBezTo>
                  <a:pt x="2620965" y="36434"/>
                  <a:pt x="2624574" y="40905"/>
                  <a:pt x="2626896" y="45372"/>
                </a:cubicBezTo>
                <a:cubicBezTo>
                  <a:pt x="2644253" y="30851"/>
                  <a:pt x="2676563" y="19679"/>
                  <a:pt x="2723822" y="11859"/>
                </a:cubicBezTo>
                <a:cubicBezTo>
                  <a:pt x="2771084" y="4039"/>
                  <a:pt x="2803394" y="88"/>
                  <a:pt x="2820751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3194660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Brush Image Effects 01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頁尾版面配置區 2"/>
          <p:cNvSpPr>
            <a:spLocks noGrp="1"/>
          </p:cNvSpPr>
          <p:nvPr>
            <p:ph type="ftr" sz="quarter" idx="11"/>
          </p:nvPr>
        </p:nvSpPr>
        <p:spPr>
          <a:xfrm>
            <a:off x="141517" y="6356350"/>
            <a:ext cx="2895600" cy="365125"/>
          </a:xfrm>
          <a:prstGeom prst="rect">
            <a:avLst/>
          </a:prstGeom>
        </p:spPr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/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/>
          <a:lstStyle/>
          <a:p>
            <a:fld id="{93B68095-C8B2-4A76-90AA-E601358CCBC3}" type="slidenum">
              <a:rPr lang="zh-TW" altLang="en-US" smtClean="0"/>
              <a:t>‹#›</a:t>
            </a:fld>
            <a:endParaRPr lang="zh-TW" altLang="en-US"/>
          </a:p>
        </p:txBody>
      </p:sp>
      <p:sp>
        <p:nvSpPr>
          <p:cNvPr id="20" name="圖片版面配置區 19"/>
          <p:cNvSpPr>
            <a:spLocks noGrp="1"/>
          </p:cNvSpPr>
          <p:nvPr>
            <p:ph type="pic" sz="quarter" idx="13"/>
          </p:nvPr>
        </p:nvSpPr>
        <p:spPr>
          <a:xfrm>
            <a:off x="2111830" y="1088571"/>
            <a:ext cx="4920340" cy="4626429"/>
          </a:xfrm>
          <a:custGeom>
            <a:avLst/>
            <a:gdLst>
              <a:gd name="connsiteX0" fmla="*/ 1528610 w 4920340"/>
              <a:gd name="connsiteY0" fmla="*/ 4605958 h 4626429"/>
              <a:gd name="connsiteX1" fmla="*/ 1545547 w 4920340"/>
              <a:gd name="connsiteY1" fmla="*/ 4616194 h 4626429"/>
              <a:gd name="connsiteX2" fmla="*/ 1532843 w 4920340"/>
              <a:gd name="connsiteY2" fmla="*/ 4626429 h 4626429"/>
              <a:gd name="connsiteX3" fmla="*/ 1524374 w 4920340"/>
              <a:gd name="connsiteY3" fmla="*/ 4616194 h 4626429"/>
              <a:gd name="connsiteX4" fmla="*/ 1604828 w 4920340"/>
              <a:gd name="connsiteY4" fmla="*/ 4360307 h 4626429"/>
              <a:gd name="connsiteX5" fmla="*/ 1625999 w 4920340"/>
              <a:gd name="connsiteY5" fmla="*/ 4385898 h 4626429"/>
              <a:gd name="connsiteX6" fmla="*/ 1621766 w 4920340"/>
              <a:gd name="connsiteY6" fmla="*/ 4426839 h 4626429"/>
              <a:gd name="connsiteX7" fmla="*/ 1600592 w 4920340"/>
              <a:gd name="connsiteY7" fmla="*/ 4434513 h 4626429"/>
              <a:gd name="connsiteX8" fmla="*/ 1592124 w 4920340"/>
              <a:gd name="connsiteY8" fmla="*/ 4457546 h 4626429"/>
              <a:gd name="connsiteX9" fmla="*/ 1583655 w 4920340"/>
              <a:gd name="connsiteY9" fmla="*/ 4447310 h 4626429"/>
              <a:gd name="connsiteX10" fmla="*/ 1597418 w 4920340"/>
              <a:gd name="connsiteY10" fmla="*/ 4405727 h 4626429"/>
              <a:gd name="connsiteX11" fmla="*/ 1604828 w 4920340"/>
              <a:gd name="connsiteY11" fmla="*/ 4360307 h 4626429"/>
              <a:gd name="connsiteX12" fmla="*/ 1299954 w 4920340"/>
              <a:gd name="connsiteY12" fmla="*/ 4263072 h 4626429"/>
              <a:gd name="connsiteX13" fmla="*/ 1316891 w 4920340"/>
              <a:gd name="connsiteY13" fmla="*/ 4304014 h 4626429"/>
              <a:gd name="connsiteX14" fmla="*/ 1304187 w 4920340"/>
              <a:gd name="connsiteY14" fmla="*/ 4314249 h 4626429"/>
              <a:gd name="connsiteX15" fmla="*/ 1295718 w 4920340"/>
              <a:gd name="connsiteY15" fmla="*/ 4293778 h 4626429"/>
              <a:gd name="connsiteX16" fmla="*/ 1325360 w 4920340"/>
              <a:gd name="connsiteY16" fmla="*/ 4211895 h 4626429"/>
              <a:gd name="connsiteX17" fmla="*/ 1337003 w 4920340"/>
              <a:gd name="connsiteY17" fmla="*/ 4215732 h 4626429"/>
              <a:gd name="connsiteX18" fmla="*/ 1342297 w 4920340"/>
              <a:gd name="connsiteY18" fmla="*/ 4227246 h 4626429"/>
              <a:gd name="connsiteX19" fmla="*/ 1329593 w 4920340"/>
              <a:gd name="connsiteY19" fmla="*/ 4242601 h 4626429"/>
              <a:gd name="connsiteX20" fmla="*/ 1316891 w 4920340"/>
              <a:gd name="connsiteY20" fmla="*/ 4227246 h 4626429"/>
              <a:gd name="connsiteX21" fmla="*/ 1579422 w 4920340"/>
              <a:gd name="connsiteY21" fmla="*/ 4196540 h 4626429"/>
              <a:gd name="connsiteX22" fmla="*/ 1587891 w 4920340"/>
              <a:gd name="connsiteY22" fmla="*/ 4217011 h 4626429"/>
              <a:gd name="connsiteX23" fmla="*/ 1576775 w 4920340"/>
              <a:gd name="connsiteY23" fmla="*/ 4252195 h 4626429"/>
              <a:gd name="connsiteX24" fmla="*/ 1549780 w 4920340"/>
              <a:gd name="connsiteY24" fmla="*/ 4268188 h 4626429"/>
              <a:gd name="connsiteX25" fmla="*/ 1541311 w 4920340"/>
              <a:gd name="connsiteY25" fmla="*/ 4257953 h 4626429"/>
              <a:gd name="connsiteX26" fmla="*/ 1545547 w 4920340"/>
              <a:gd name="connsiteY26" fmla="*/ 4237482 h 4626429"/>
              <a:gd name="connsiteX27" fmla="*/ 1557721 w 4920340"/>
              <a:gd name="connsiteY27" fmla="*/ 4240040 h 4626429"/>
              <a:gd name="connsiteX28" fmla="*/ 1566718 w 4920340"/>
              <a:gd name="connsiteY28" fmla="*/ 4227246 h 4626429"/>
              <a:gd name="connsiteX29" fmla="*/ 1562485 w 4920340"/>
              <a:gd name="connsiteY29" fmla="*/ 4211895 h 4626429"/>
              <a:gd name="connsiteX30" fmla="*/ 2735404 w 4920340"/>
              <a:gd name="connsiteY30" fmla="*/ 3956008 h 4626429"/>
              <a:gd name="connsiteX31" fmla="*/ 2760811 w 4920340"/>
              <a:gd name="connsiteY31" fmla="*/ 3971360 h 4626429"/>
              <a:gd name="connsiteX32" fmla="*/ 2769279 w 4920340"/>
              <a:gd name="connsiteY32" fmla="*/ 3966244 h 4626429"/>
              <a:gd name="connsiteX33" fmla="*/ 2765046 w 4920340"/>
              <a:gd name="connsiteY33" fmla="*/ 3996950 h 4626429"/>
              <a:gd name="connsiteX34" fmla="*/ 2786217 w 4920340"/>
              <a:gd name="connsiteY34" fmla="*/ 4032772 h 4626429"/>
              <a:gd name="connsiteX35" fmla="*/ 2777748 w 4920340"/>
              <a:gd name="connsiteY35" fmla="*/ 4043008 h 4626429"/>
              <a:gd name="connsiteX36" fmla="*/ 2604140 w 4920340"/>
              <a:gd name="connsiteY36" fmla="*/ 3746179 h 4626429"/>
              <a:gd name="connsiteX37" fmla="*/ 2616842 w 4920340"/>
              <a:gd name="connsiteY37" fmla="*/ 3776886 h 4626429"/>
              <a:gd name="connsiteX38" fmla="*/ 2612609 w 4920340"/>
              <a:gd name="connsiteY38" fmla="*/ 3797357 h 4626429"/>
              <a:gd name="connsiteX39" fmla="*/ 2599904 w 4920340"/>
              <a:gd name="connsiteY39" fmla="*/ 3782005 h 4626429"/>
              <a:gd name="connsiteX40" fmla="*/ 1401578 w 4920340"/>
              <a:gd name="connsiteY40" fmla="*/ 3582412 h 4626429"/>
              <a:gd name="connsiteX41" fmla="*/ 1397343 w 4920340"/>
              <a:gd name="connsiteY41" fmla="*/ 3597767 h 4626429"/>
              <a:gd name="connsiteX42" fmla="*/ 1410047 w 4920340"/>
              <a:gd name="connsiteY42" fmla="*/ 3613118 h 4626429"/>
              <a:gd name="connsiteX43" fmla="*/ 1422749 w 4920340"/>
              <a:gd name="connsiteY43" fmla="*/ 3597767 h 4626429"/>
              <a:gd name="connsiteX44" fmla="*/ 1415338 w 4920340"/>
              <a:gd name="connsiteY44" fmla="*/ 3586252 h 4626429"/>
              <a:gd name="connsiteX45" fmla="*/ 1401578 w 4920340"/>
              <a:gd name="connsiteY45" fmla="*/ 3582412 h 4626429"/>
              <a:gd name="connsiteX46" fmla="*/ 2748109 w 4920340"/>
              <a:gd name="connsiteY46" fmla="*/ 3572176 h 4626429"/>
              <a:gd name="connsiteX47" fmla="*/ 2756578 w 4920340"/>
              <a:gd name="connsiteY47" fmla="*/ 3613118 h 4626429"/>
              <a:gd name="connsiteX48" fmla="*/ 2767693 w 4920340"/>
              <a:gd name="connsiteY48" fmla="*/ 3601604 h 4626429"/>
              <a:gd name="connsiteX49" fmla="*/ 2769279 w 4920340"/>
              <a:gd name="connsiteY49" fmla="*/ 3582412 h 4626429"/>
              <a:gd name="connsiteX50" fmla="*/ 2769279 w 4920340"/>
              <a:gd name="connsiteY50" fmla="*/ 3572176 h 4626429"/>
              <a:gd name="connsiteX51" fmla="*/ 842641 w 4920340"/>
              <a:gd name="connsiteY51" fmla="*/ 3239526 h 4626429"/>
              <a:gd name="connsiteX52" fmla="*/ 868048 w 4920340"/>
              <a:gd name="connsiteY52" fmla="*/ 3244642 h 4626429"/>
              <a:gd name="connsiteX53" fmla="*/ 846874 w 4920340"/>
              <a:gd name="connsiteY53" fmla="*/ 3259997 h 4626429"/>
              <a:gd name="connsiteX54" fmla="*/ 812999 w 4920340"/>
              <a:gd name="connsiteY54" fmla="*/ 3254877 h 4626429"/>
              <a:gd name="connsiteX55" fmla="*/ 777008 w 4920340"/>
              <a:gd name="connsiteY55" fmla="*/ 3294540 h 4626429"/>
              <a:gd name="connsiteX56" fmla="*/ 728312 w 4920340"/>
              <a:gd name="connsiteY56" fmla="*/ 3311174 h 4626429"/>
              <a:gd name="connsiteX57" fmla="*/ 711374 w 4920340"/>
              <a:gd name="connsiteY57" fmla="*/ 3306054 h 4626429"/>
              <a:gd name="connsiteX58" fmla="*/ 736781 w 4920340"/>
              <a:gd name="connsiteY58" fmla="*/ 3265113 h 4626429"/>
              <a:gd name="connsiteX59" fmla="*/ 732548 w 4920340"/>
              <a:gd name="connsiteY59" fmla="*/ 3249761 h 4626429"/>
              <a:gd name="connsiteX60" fmla="*/ 774892 w 4920340"/>
              <a:gd name="connsiteY60" fmla="*/ 3265113 h 4626429"/>
              <a:gd name="connsiteX61" fmla="*/ 782302 w 4920340"/>
              <a:gd name="connsiteY61" fmla="*/ 3254877 h 4626429"/>
              <a:gd name="connsiteX62" fmla="*/ 783360 w 4920340"/>
              <a:gd name="connsiteY62" fmla="*/ 3244642 h 4626429"/>
              <a:gd name="connsiteX63" fmla="*/ 1659874 w 4920340"/>
              <a:gd name="connsiteY63" fmla="*/ 3116700 h 4626429"/>
              <a:gd name="connsiteX64" fmla="*/ 1636587 w 4920340"/>
              <a:gd name="connsiteY64" fmla="*/ 3124374 h 4626429"/>
              <a:gd name="connsiteX65" fmla="*/ 1625999 w 4920340"/>
              <a:gd name="connsiteY65" fmla="*/ 3147407 h 4626429"/>
              <a:gd name="connsiteX66" fmla="*/ 1630235 w 4920340"/>
              <a:gd name="connsiteY66" fmla="*/ 3162758 h 4626429"/>
              <a:gd name="connsiteX67" fmla="*/ 1611181 w 4920340"/>
              <a:gd name="connsiteY67" fmla="*/ 3187069 h 4626429"/>
              <a:gd name="connsiteX68" fmla="*/ 1604828 w 4920340"/>
              <a:gd name="connsiteY68" fmla="*/ 3219055 h 4626429"/>
              <a:gd name="connsiteX69" fmla="*/ 1609061 w 4920340"/>
              <a:gd name="connsiteY69" fmla="*/ 3224171 h 4626429"/>
              <a:gd name="connsiteX70" fmla="*/ 1630235 w 4920340"/>
              <a:gd name="connsiteY70" fmla="*/ 3198584 h 4626429"/>
              <a:gd name="connsiteX71" fmla="*/ 1634468 w 4920340"/>
              <a:gd name="connsiteY71" fmla="*/ 3203700 h 4626429"/>
              <a:gd name="connsiteX72" fmla="*/ 1638703 w 4920340"/>
              <a:gd name="connsiteY72" fmla="*/ 3203700 h 4626429"/>
              <a:gd name="connsiteX73" fmla="*/ 1639762 w 4920340"/>
              <a:gd name="connsiteY73" fmla="*/ 3158280 h 4626429"/>
              <a:gd name="connsiteX74" fmla="*/ 1659874 w 4920340"/>
              <a:gd name="connsiteY74" fmla="*/ 3116700 h 4626429"/>
              <a:gd name="connsiteX75" fmla="*/ 969673 w 4920340"/>
              <a:gd name="connsiteY75" fmla="*/ 3101345 h 4626429"/>
              <a:gd name="connsiteX76" fmla="*/ 944266 w 4920340"/>
              <a:gd name="connsiteY76" fmla="*/ 3116700 h 4626429"/>
              <a:gd name="connsiteX77" fmla="*/ 965437 w 4920340"/>
              <a:gd name="connsiteY77" fmla="*/ 3126936 h 4626429"/>
              <a:gd name="connsiteX78" fmla="*/ 986610 w 4920340"/>
              <a:gd name="connsiteY78" fmla="*/ 3116700 h 4626429"/>
              <a:gd name="connsiteX79" fmla="*/ 981316 w 4920340"/>
              <a:gd name="connsiteY79" fmla="*/ 3105186 h 4626429"/>
              <a:gd name="connsiteX80" fmla="*/ 969673 w 4920340"/>
              <a:gd name="connsiteY80" fmla="*/ 3101345 h 4626429"/>
              <a:gd name="connsiteX81" fmla="*/ 1401578 w 4920340"/>
              <a:gd name="connsiteY81" fmla="*/ 2942697 h 4626429"/>
              <a:gd name="connsiteX82" fmla="*/ 1276133 w 4920340"/>
              <a:gd name="connsiteY82" fmla="*/ 2975962 h 4626429"/>
              <a:gd name="connsiteX83" fmla="*/ 1147516 w 4920340"/>
              <a:gd name="connsiteY83" fmla="*/ 3009226 h 4626429"/>
              <a:gd name="connsiteX84" fmla="*/ 1151749 w 4920340"/>
              <a:gd name="connsiteY84" fmla="*/ 3024581 h 4626429"/>
              <a:gd name="connsiteX85" fmla="*/ 1134812 w 4920340"/>
              <a:gd name="connsiteY85" fmla="*/ 3039932 h 4626429"/>
              <a:gd name="connsiteX86" fmla="*/ 1096704 w 4920340"/>
              <a:gd name="connsiteY86" fmla="*/ 3034816 h 4626429"/>
              <a:gd name="connsiteX87" fmla="*/ 1075530 w 4920340"/>
              <a:gd name="connsiteY87" fmla="*/ 3045052 h 4626429"/>
              <a:gd name="connsiteX88" fmla="*/ 1093526 w 4920340"/>
              <a:gd name="connsiteY88" fmla="*/ 3071280 h 4626429"/>
              <a:gd name="connsiteX89" fmla="*/ 1117874 w 4920340"/>
              <a:gd name="connsiteY89" fmla="*/ 3085994 h 4626429"/>
              <a:gd name="connsiteX90" fmla="*/ 1141695 w 4920340"/>
              <a:gd name="connsiteY90" fmla="*/ 3067440 h 4626429"/>
              <a:gd name="connsiteX91" fmla="*/ 1168687 w 4920340"/>
              <a:gd name="connsiteY91" fmla="*/ 3060403 h 4626429"/>
              <a:gd name="connsiteX92" fmla="*/ 1206797 w 4920340"/>
              <a:gd name="connsiteY92" fmla="*/ 3065523 h 4626429"/>
              <a:gd name="connsiteX93" fmla="*/ 1260257 w 4920340"/>
              <a:gd name="connsiteY93" fmla="*/ 3032255 h 4626429"/>
              <a:gd name="connsiteX94" fmla="*/ 1316891 w 4920340"/>
              <a:gd name="connsiteY94" fmla="*/ 3014346 h 4626429"/>
              <a:gd name="connsiteX95" fmla="*/ 1350766 w 4920340"/>
              <a:gd name="connsiteY95" fmla="*/ 3019462 h 4626429"/>
              <a:gd name="connsiteX96" fmla="*/ 1384641 w 4920340"/>
              <a:gd name="connsiteY96" fmla="*/ 3009226 h 4626429"/>
              <a:gd name="connsiteX97" fmla="*/ 1376172 w 4920340"/>
              <a:gd name="connsiteY97" fmla="*/ 2993875 h 4626429"/>
              <a:gd name="connsiteX98" fmla="*/ 1392052 w 4920340"/>
              <a:gd name="connsiteY98" fmla="*/ 2972125 h 4626429"/>
              <a:gd name="connsiteX99" fmla="*/ 1401578 w 4920340"/>
              <a:gd name="connsiteY99" fmla="*/ 2942697 h 4626429"/>
              <a:gd name="connsiteX100" fmla="*/ 1528610 w 4920340"/>
              <a:gd name="connsiteY100" fmla="*/ 2896636 h 4626429"/>
              <a:gd name="connsiteX101" fmla="*/ 1490499 w 4920340"/>
              <a:gd name="connsiteY101" fmla="*/ 2906871 h 4626429"/>
              <a:gd name="connsiteX102" fmla="*/ 1507436 w 4920340"/>
              <a:gd name="connsiteY102" fmla="*/ 2922226 h 4626429"/>
              <a:gd name="connsiteX103" fmla="*/ 1521199 w 4920340"/>
              <a:gd name="connsiteY103" fmla="*/ 2915187 h 4626429"/>
              <a:gd name="connsiteX104" fmla="*/ 1528610 w 4920340"/>
              <a:gd name="connsiteY104" fmla="*/ 2896636 h 4626429"/>
              <a:gd name="connsiteX105" fmla="*/ 3158841 w 4920340"/>
              <a:gd name="connsiteY105" fmla="*/ 2615163 h 4626429"/>
              <a:gd name="connsiteX106" fmla="*/ 3133435 w 4920340"/>
              <a:gd name="connsiteY106" fmla="*/ 2625398 h 4626429"/>
              <a:gd name="connsiteX107" fmla="*/ 3180015 w 4920340"/>
              <a:gd name="connsiteY107" fmla="*/ 2630514 h 4626429"/>
              <a:gd name="connsiteX108" fmla="*/ 3205421 w 4920340"/>
              <a:gd name="connsiteY108" fmla="*/ 2620278 h 4626429"/>
              <a:gd name="connsiteX109" fmla="*/ 2909015 w 4920340"/>
              <a:gd name="connsiteY109" fmla="*/ 2610043 h 4626429"/>
              <a:gd name="connsiteX110" fmla="*/ 2887842 w 4920340"/>
              <a:gd name="connsiteY110" fmla="*/ 2620278 h 4626429"/>
              <a:gd name="connsiteX111" fmla="*/ 2892077 w 4920340"/>
              <a:gd name="connsiteY111" fmla="*/ 2625398 h 4626429"/>
              <a:gd name="connsiteX112" fmla="*/ 2921717 w 4920340"/>
              <a:gd name="connsiteY112" fmla="*/ 2630514 h 4626429"/>
              <a:gd name="connsiteX113" fmla="*/ 2938654 w 4920340"/>
              <a:gd name="connsiteY113" fmla="*/ 2620278 h 4626429"/>
              <a:gd name="connsiteX114" fmla="*/ 3023342 w 4920340"/>
              <a:gd name="connsiteY114" fmla="*/ 2589572 h 4626429"/>
              <a:gd name="connsiteX115" fmla="*/ 3010640 w 4920340"/>
              <a:gd name="connsiteY115" fmla="*/ 2604927 h 4626429"/>
              <a:gd name="connsiteX116" fmla="*/ 3031810 w 4920340"/>
              <a:gd name="connsiteY116" fmla="*/ 2615163 h 4626429"/>
              <a:gd name="connsiteX117" fmla="*/ 3048748 w 4920340"/>
              <a:gd name="connsiteY117" fmla="*/ 2610043 h 4626429"/>
              <a:gd name="connsiteX118" fmla="*/ 3039221 w 4920340"/>
              <a:gd name="connsiteY118" fmla="*/ 2595971 h 4626429"/>
              <a:gd name="connsiteX119" fmla="*/ 3023342 w 4920340"/>
              <a:gd name="connsiteY119" fmla="*/ 2589572 h 4626429"/>
              <a:gd name="connsiteX120" fmla="*/ 3311279 w 4920340"/>
              <a:gd name="connsiteY120" fmla="*/ 2538395 h 4626429"/>
              <a:gd name="connsiteX121" fmla="*/ 3285873 w 4920340"/>
              <a:gd name="connsiteY121" fmla="*/ 2553750 h 4626429"/>
              <a:gd name="connsiteX122" fmla="*/ 3345154 w 4920340"/>
              <a:gd name="connsiteY122" fmla="*/ 2569101 h 4626429"/>
              <a:gd name="connsiteX123" fmla="*/ 3374796 w 4920340"/>
              <a:gd name="connsiteY123" fmla="*/ 2553750 h 4626429"/>
              <a:gd name="connsiteX124" fmla="*/ 4048060 w 4920340"/>
              <a:gd name="connsiteY124" fmla="*/ 2466747 h 4626429"/>
              <a:gd name="connsiteX125" fmla="*/ 4065528 w 4920340"/>
              <a:gd name="connsiteY125" fmla="*/ 2500011 h 4626429"/>
              <a:gd name="connsiteX126" fmla="*/ 4098872 w 4920340"/>
              <a:gd name="connsiteY126" fmla="*/ 2517924 h 4626429"/>
              <a:gd name="connsiteX127" fmla="*/ 4098872 w 4920340"/>
              <a:gd name="connsiteY127" fmla="*/ 2563985 h 4626429"/>
              <a:gd name="connsiteX128" fmla="*/ 4069233 w 4920340"/>
              <a:gd name="connsiteY128" fmla="*/ 2563985 h 4626429"/>
              <a:gd name="connsiteX129" fmla="*/ 4062881 w 4920340"/>
              <a:gd name="connsiteY129" fmla="*/ 2538395 h 4626429"/>
              <a:gd name="connsiteX130" fmla="*/ 4043827 w 4920340"/>
              <a:gd name="connsiteY130" fmla="*/ 2528159 h 4626429"/>
              <a:gd name="connsiteX131" fmla="*/ 4048060 w 4920340"/>
              <a:gd name="connsiteY131" fmla="*/ 2517924 h 4626429"/>
              <a:gd name="connsiteX132" fmla="*/ 4014185 w 4920340"/>
              <a:gd name="connsiteY132" fmla="*/ 2517924 h 4626429"/>
              <a:gd name="connsiteX133" fmla="*/ 4009952 w 4920340"/>
              <a:gd name="connsiteY133" fmla="*/ 2563985 h 4626429"/>
              <a:gd name="connsiteX134" fmla="*/ 3857514 w 4920340"/>
              <a:gd name="connsiteY134" fmla="*/ 2563985 h 4626429"/>
              <a:gd name="connsiteX135" fmla="*/ 3849573 w 4920340"/>
              <a:gd name="connsiteY135" fmla="*/ 2585094 h 4626429"/>
              <a:gd name="connsiteX136" fmla="*/ 3832108 w 4920340"/>
              <a:gd name="connsiteY136" fmla="*/ 2594692 h 4626429"/>
              <a:gd name="connsiteX137" fmla="*/ 3793997 w 4920340"/>
              <a:gd name="connsiteY137" fmla="*/ 2589572 h 4626429"/>
              <a:gd name="connsiteX138" fmla="*/ 3772827 w 4920340"/>
              <a:gd name="connsiteY138" fmla="*/ 2620278 h 4626429"/>
              <a:gd name="connsiteX139" fmla="*/ 3682315 w 4920340"/>
              <a:gd name="connsiteY139" fmla="*/ 2625398 h 4626429"/>
              <a:gd name="connsiteX140" fmla="*/ 3594983 w 4920340"/>
              <a:gd name="connsiteY140" fmla="*/ 2630514 h 4626429"/>
              <a:gd name="connsiteX141" fmla="*/ 3590747 w 4920340"/>
              <a:gd name="connsiteY141" fmla="*/ 2625398 h 4626429"/>
              <a:gd name="connsiteX142" fmla="*/ 3620917 w 4920340"/>
              <a:gd name="connsiteY142" fmla="*/ 2596608 h 4626429"/>
              <a:gd name="connsiteX143" fmla="*/ 3641560 w 4920340"/>
              <a:gd name="connsiteY143" fmla="*/ 2563985 h 4626429"/>
              <a:gd name="connsiteX144" fmla="*/ 3662733 w 4920340"/>
              <a:gd name="connsiteY144" fmla="*/ 2584456 h 4626429"/>
              <a:gd name="connsiteX145" fmla="*/ 3662733 w 4920340"/>
              <a:gd name="connsiteY145" fmla="*/ 2594692 h 4626429"/>
              <a:gd name="connsiteX146" fmla="*/ 3680198 w 4920340"/>
              <a:gd name="connsiteY146" fmla="*/ 2572938 h 4626429"/>
              <a:gd name="connsiteX147" fmla="*/ 3688139 w 4920340"/>
              <a:gd name="connsiteY147" fmla="*/ 2543514 h 4626429"/>
              <a:gd name="connsiteX148" fmla="*/ 3765416 w 4920340"/>
              <a:gd name="connsiteY148" fmla="*/ 2544793 h 4626429"/>
              <a:gd name="connsiteX149" fmla="*/ 3823636 w 4920340"/>
              <a:gd name="connsiteY149" fmla="*/ 2492337 h 4626429"/>
              <a:gd name="connsiteX150" fmla="*/ 3916795 w 4920340"/>
              <a:gd name="connsiteY150" fmla="*/ 2494254 h 4626429"/>
              <a:gd name="connsiteX151" fmla="*/ 4009952 w 4920340"/>
              <a:gd name="connsiteY151" fmla="*/ 2492337 h 4626429"/>
              <a:gd name="connsiteX152" fmla="*/ 4869528 w 4920340"/>
              <a:gd name="connsiteY152" fmla="*/ 1656224 h 4626429"/>
              <a:gd name="connsiteX153" fmla="*/ 4920340 w 4920340"/>
              <a:gd name="connsiteY153" fmla="*/ 1658145 h 4626429"/>
              <a:gd name="connsiteX154" fmla="*/ 4890701 w 4920340"/>
              <a:gd name="connsiteY154" fmla="*/ 1668380 h 4626429"/>
              <a:gd name="connsiteX155" fmla="*/ 4818715 w 4920340"/>
              <a:gd name="connsiteY155" fmla="*/ 1658145 h 4626429"/>
              <a:gd name="connsiteX156" fmla="*/ 4869528 w 4920340"/>
              <a:gd name="connsiteY156" fmla="*/ 1656224 h 4626429"/>
              <a:gd name="connsiteX157" fmla="*/ 3108029 w 4920340"/>
              <a:gd name="connsiteY157" fmla="*/ 1171962 h 4626429"/>
              <a:gd name="connsiteX158" fmla="*/ 3062511 w 4920340"/>
              <a:gd name="connsiteY158" fmla="*/ 1212904 h 4626429"/>
              <a:gd name="connsiteX159" fmla="*/ 3048748 w 4920340"/>
              <a:gd name="connsiteY159" fmla="*/ 1284552 h 4626429"/>
              <a:gd name="connsiteX160" fmla="*/ 3027577 w 4920340"/>
              <a:gd name="connsiteY160" fmla="*/ 1305023 h 4626429"/>
              <a:gd name="connsiteX161" fmla="*/ 3027047 w 4920340"/>
              <a:gd name="connsiteY161" fmla="*/ 1317175 h 4626429"/>
              <a:gd name="connsiteX162" fmla="*/ 3023342 w 4920340"/>
              <a:gd name="connsiteY162" fmla="*/ 1325494 h 4626429"/>
              <a:gd name="connsiteX163" fmla="*/ 2989467 w 4920340"/>
              <a:gd name="connsiteY163" fmla="*/ 1325494 h 4626429"/>
              <a:gd name="connsiteX164" fmla="*/ 2951359 w 4920340"/>
              <a:gd name="connsiteY164" fmla="*/ 1422729 h 4626429"/>
              <a:gd name="connsiteX165" fmla="*/ 2951359 w 4920340"/>
              <a:gd name="connsiteY165" fmla="*/ 1473906 h 4626429"/>
              <a:gd name="connsiteX166" fmla="*/ 2941301 w 4920340"/>
              <a:gd name="connsiteY166" fmla="*/ 1475185 h 4626429"/>
              <a:gd name="connsiteX167" fmla="*/ 2934421 w 4920340"/>
              <a:gd name="connsiteY167" fmla="*/ 1484142 h 4626429"/>
              <a:gd name="connsiteX168" fmla="*/ 2938654 w 4920340"/>
              <a:gd name="connsiteY168" fmla="*/ 1509732 h 4626429"/>
              <a:gd name="connsiteX169" fmla="*/ 2917484 w 4920340"/>
              <a:gd name="connsiteY169" fmla="*/ 1509732 h 4626429"/>
              <a:gd name="connsiteX170" fmla="*/ 2909543 w 4920340"/>
              <a:gd name="connsiteY170" fmla="*/ 1555152 h 4626429"/>
              <a:gd name="connsiteX171" fmla="*/ 2892077 w 4920340"/>
              <a:gd name="connsiteY171" fmla="*/ 1596732 h 4626429"/>
              <a:gd name="connsiteX172" fmla="*/ 2892077 w 4920340"/>
              <a:gd name="connsiteY172" fmla="*/ 1658145 h 4626429"/>
              <a:gd name="connsiteX173" fmla="*/ 2875140 w 4920340"/>
              <a:gd name="connsiteY173" fmla="*/ 1653029 h 4626429"/>
              <a:gd name="connsiteX174" fmla="*/ 2866671 w 4920340"/>
              <a:gd name="connsiteY174" fmla="*/ 1678616 h 4626429"/>
              <a:gd name="connsiteX175" fmla="*/ 2866671 w 4920340"/>
              <a:gd name="connsiteY175" fmla="*/ 1693971 h 4626429"/>
              <a:gd name="connsiteX176" fmla="*/ 2837029 w 4920340"/>
              <a:gd name="connsiteY176" fmla="*/ 1693971 h 4626429"/>
              <a:gd name="connsiteX177" fmla="*/ 2828560 w 4920340"/>
              <a:gd name="connsiteY177" fmla="*/ 1746427 h 4626429"/>
              <a:gd name="connsiteX178" fmla="*/ 2807390 w 4920340"/>
              <a:gd name="connsiteY178" fmla="*/ 1791206 h 4626429"/>
              <a:gd name="connsiteX179" fmla="*/ 2837029 w 4920340"/>
              <a:gd name="connsiteY179" fmla="*/ 1806561 h 4626429"/>
              <a:gd name="connsiteX180" fmla="*/ 2840207 w 4920340"/>
              <a:gd name="connsiteY180" fmla="*/ 1780970 h 4626429"/>
              <a:gd name="connsiteX181" fmla="*/ 2849734 w 4920340"/>
              <a:gd name="connsiteY181" fmla="*/ 1755383 h 4626429"/>
              <a:gd name="connsiteX182" fmla="*/ 2866671 w 4920340"/>
              <a:gd name="connsiteY182" fmla="*/ 1760499 h 4626429"/>
              <a:gd name="connsiteX183" fmla="*/ 2874082 w 4920340"/>
              <a:gd name="connsiteY183" fmla="*/ 1719557 h 4626429"/>
              <a:gd name="connsiteX184" fmla="*/ 2900546 w 4920340"/>
              <a:gd name="connsiteY184" fmla="*/ 1693971 h 4626429"/>
              <a:gd name="connsiteX185" fmla="*/ 2900546 w 4920340"/>
              <a:gd name="connsiteY185" fmla="*/ 1617203 h 4626429"/>
              <a:gd name="connsiteX186" fmla="*/ 2913248 w 4920340"/>
              <a:gd name="connsiteY186" fmla="*/ 1627438 h 4626429"/>
              <a:gd name="connsiteX187" fmla="*/ 2917484 w 4920340"/>
              <a:gd name="connsiteY187" fmla="*/ 1571145 h 4626429"/>
              <a:gd name="connsiteX188" fmla="*/ 2930185 w 4920340"/>
              <a:gd name="connsiteY188" fmla="*/ 1576261 h 4626429"/>
              <a:gd name="connsiteX189" fmla="*/ 2942890 w 4920340"/>
              <a:gd name="connsiteY189" fmla="*/ 1555790 h 4626429"/>
              <a:gd name="connsiteX190" fmla="*/ 2951359 w 4920340"/>
              <a:gd name="connsiteY190" fmla="*/ 1560910 h 4626429"/>
              <a:gd name="connsiteX191" fmla="*/ 2968296 w 4920340"/>
              <a:gd name="connsiteY191" fmla="*/ 1509732 h 4626429"/>
              <a:gd name="connsiteX192" fmla="*/ 2968296 w 4920340"/>
              <a:gd name="connsiteY192" fmla="*/ 1443200 h 4626429"/>
              <a:gd name="connsiteX193" fmla="*/ 2998994 w 4920340"/>
              <a:gd name="connsiteY193" fmla="*/ 1429765 h 4626429"/>
              <a:gd name="connsiteX194" fmla="*/ 3023342 w 4920340"/>
              <a:gd name="connsiteY194" fmla="*/ 1397142 h 4626429"/>
              <a:gd name="connsiteX195" fmla="*/ 3048748 w 4920340"/>
              <a:gd name="connsiteY195" fmla="*/ 1344686 h 4626429"/>
              <a:gd name="connsiteX196" fmla="*/ 3074154 w 4920340"/>
              <a:gd name="connsiteY196" fmla="*/ 1284552 h 4626429"/>
              <a:gd name="connsiteX197" fmla="*/ 3095327 w 4920340"/>
              <a:gd name="connsiteY197" fmla="*/ 1284552 h 4626429"/>
              <a:gd name="connsiteX198" fmla="*/ 3100091 w 4920340"/>
              <a:gd name="connsiteY198" fmla="*/ 1228897 h 4626429"/>
              <a:gd name="connsiteX199" fmla="*/ 3120734 w 4920340"/>
              <a:gd name="connsiteY199" fmla="*/ 1177078 h 4626429"/>
              <a:gd name="connsiteX200" fmla="*/ 2748109 w 4920340"/>
              <a:gd name="connsiteY200" fmla="*/ 184238 h 4626429"/>
              <a:gd name="connsiteX201" fmla="*/ 2752342 w 4920340"/>
              <a:gd name="connsiteY201" fmla="*/ 235416 h 4626429"/>
              <a:gd name="connsiteX202" fmla="*/ 2735404 w 4920340"/>
              <a:gd name="connsiteY202" fmla="*/ 255887 h 4626429"/>
              <a:gd name="connsiteX203" fmla="*/ 2736993 w 4920340"/>
              <a:gd name="connsiteY203" fmla="*/ 278278 h 4626429"/>
              <a:gd name="connsiteX204" fmla="*/ 2748109 w 4920340"/>
              <a:gd name="connsiteY204" fmla="*/ 296828 h 4626429"/>
              <a:gd name="connsiteX205" fmla="*/ 2769279 w 4920340"/>
              <a:gd name="connsiteY205" fmla="*/ 291712 h 4626429"/>
              <a:gd name="connsiteX206" fmla="*/ 2748109 w 4920340"/>
              <a:gd name="connsiteY206" fmla="*/ 475951 h 4626429"/>
              <a:gd name="connsiteX207" fmla="*/ 2756578 w 4920340"/>
              <a:gd name="connsiteY207" fmla="*/ 481067 h 4626429"/>
              <a:gd name="connsiteX208" fmla="*/ 2786217 w 4920340"/>
              <a:gd name="connsiteY208" fmla="*/ 475951 h 4626429"/>
              <a:gd name="connsiteX209" fmla="*/ 2786217 w 4920340"/>
              <a:gd name="connsiteY209" fmla="*/ 511773 h 4626429"/>
              <a:gd name="connsiteX210" fmla="*/ 2769279 w 4920340"/>
              <a:gd name="connsiteY210" fmla="*/ 511773 h 4626429"/>
              <a:gd name="connsiteX211" fmla="*/ 2769279 w 4920340"/>
              <a:gd name="connsiteY211" fmla="*/ 583421 h 4626429"/>
              <a:gd name="connsiteX212" fmla="*/ 2794685 w 4920340"/>
              <a:gd name="connsiteY212" fmla="*/ 598776 h 4626429"/>
              <a:gd name="connsiteX213" fmla="*/ 2807390 w 4920340"/>
              <a:gd name="connsiteY213" fmla="*/ 552715 h 4626429"/>
              <a:gd name="connsiteX214" fmla="*/ 2900546 w 4920340"/>
              <a:gd name="connsiteY214" fmla="*/ 552715 h 4626429"/>
              <a:gd name="connsiteX215" fmla="*/ 2900546 w 4920340"/>
              <a:gd name="connsiteY215" fmla="*/ 598776 h 4626429"/>
              <a:gd name="connsiteX216" fmla="*/ 2913248 w 4920340"/>
              <a:gd name="connsiteY216" fmla="*/ 593657 h 4626429"/>
              <a:gd name="connsiteX217" fmla="*/ 2938654 w 4920340"/>
              <a:gd name="connsiteY217" fmla="*/ 614128 h 4626429"/>
              <a:gd name="connsiteX218" fmla="*/ 2980998 w 4920340"/>
              <a:gd name="connsiteY218" fmla="*/ 593657 h 4626429"/>
              <a:gd name="connsiteX219" fmla="*/ 3010640 w 4920340"/>
              <a:gd name="connsiteY219" fmla="*/ 598776 h 4626429"/>
              <a:gd name="connsiteX220" fmla="*/ 3010640 w 4920340"/>
              <a:gd name="connsiteY220" fmla="*/ 649954 h 4626429"/>
              <a:gd name="connsiteX221" fmla="*/ 3049278 w 4920340"/>
              <a:gd name="connsiteY221" fmla="*/ 660189 h 4626429"/>
              <a:gd name="connsiteX222" fmla="*/ 3091092 w 4920340"/>
              <a:gd name="connsiteY222" fmla="*/ 655070 h 4626429"/>
              <a:gd name="connsiteX223" fmla="*/ 3120734 w 4920340"/>
              <a:gd name="connsiteY223" fmla="*/ 670425 h 4626429"/>
              <a:gd name="connsiteX224" fmla="*/ 3154609 w 4920340"/>
              <a:gd name="connsiteY224" fmla="*/ 670425 h 4626429"/>
              <a:gd name="connsiteX225" fmla="*/ 3171546 w 4920340"/>
              <a:gd name="connsiteY225" fmla="*/ 660189 h 4626429"/>
              <a:gd name="connsiteX226" fmla="*/ 3171546 w 4920340"/>
              <a:gd name="connsiteY226" fmla="*/ 614128 h 4626429"/>
              <a:gd name="connsiteX227" fmla="*/ 3205421 w 4920340"/>
              <a:gd name="connsiteY227" fmla="*/ 614128 h 4626429"/>
              <a:gd name="connsiteX228" fmla="*/ 3205421 w 4920340"/>
              <a:gd name="connsiteY228" fmla="*/ 670425 h 4626429"/>
              <a:gd name="connsiteX229" fmla="*/ 3226591 w 4920340"/>
              <a:gd name="connsiteY229" fmla="*/ 675541 h 4626429"/>
              <a:gd name="connsiteX230" fmla="*/ 3256233 w 4920340"/>
              <a:gd name="connsiteY230" fmla="*/ 670425 h 4626429"/>
              <a:gd name="connsiteX231" fmla="*/ 3251998 w 4920340"/>
              <a:gd name="connsiteY231" fmla="*/ 793250 h 4626429"/>
              <a:gd name="connsiteX232" fmla="*/ 3277404 w 4920340"/>
              <a:gd name="connsiteY232" fmla="*/ 844427 h 4626429"/>
              <a:gd name="connsiteX233" fmla="*/ 3254117 w 4920340"/>
              <a:gd name="connsiteY233" fmla="*/ 878971 h 4626429"/>
              <a:gd name="connsiteX234" fmla="*/ 3230827 w 4920340"/>
              <a:gd name="connsiteY234" fmla="*/ 905840 h 4626429"/>
              <a:gd name="connsiteX235" fmla="*/ 3230827 w 4920340"/>
              <a:gd name="connsiteY235" fmla="*/ 1003075 h 4626429"/>
              <a:gd name="connsiteX236" fmla="*/ 3194836 w 4920340"/>
              <a:gd name="connsiteY236" fmla="*/ 1044658 h 4626429"/>
              <a:gd name="connsiteX237" fmla="*/ 3171546 w 4920340"/>
              <a:gd name="connsiteY237" fmla="*/ 1105430 h 4626429"/>
              <a:gd name="connsiteX238" fmla="*/ 3175779 w 4920340"/>
              <a:gd name="connsiteY238" fmla="*/ 1115665 h 4626429"/>
              <a:gd name="connsiteX239" fmla="*/ 3158841 w 4920340"/>
              <a:gd name="connsiteY239" fmla="*/ 1125901 h 4626429"/>
              <a:gd name="connsiteX240" fmla="*/ 3158841 w 4920340"/>
              <a:gd name="connsiteY240" fmla="*/ 1202668 h 4626429"/>
              <a:gd name="connsiteX241" fmla="*/ 3133435 w 4920340"/>
              <a:gd name="connsiteY241" fmla="*/ 1202668 h 4626429"/>
              <a:gd name="connsiteX242" fmla="*/ 3097444 w 4920340"/>
              <a:gd name="connsiteY242" fmla="*/ 1312697 h 4626429"/>
              <a:gd name="connsiteX243" fmla="*/ 3048748 w 4920340"/>
              <a:gd name="connsiteY243" fmla="*/ 1422729 h 4626429"/>
              <a:gd name="connsiteX244" fmla="*/ 3061452 w 4920340"/>
              <a:gd name="connsiteY244" fmla="*/ 1427849 h 4626429"/>
              <a:gd name="connsiteX245" fmla="*/ 3099560 w 4920340"/>
              <a:gd name="connsiteY245" fmla="*/ 1397142 h 4626429"/>
              <a:gd name="connsiteX246" fmla="*/ 3091092 w 4920340"/>
              <a:gd name="connsiteY246" fmla="*/ 1453435 h 4626429"/>
              <a:gd name="connsiteX247" fmla="*/ 3095327 w 4920340"/>
              <a:gd name="connsiteY247" fmla="*/ 1473906 h 4626429"/>
              <a:gd name="connsiteX248" fmla="*/ 3054570 w 4920340"/>
              <a:gd name="connsiteY248" fmla="*/ 1491819 h 4626429"/>
              <a:gd name="connsiteX249" fmla="*/ 3023342 w 4920340"/>
              <a:gd name="connsiteY249" fmla="*/ 1509732 h 4626429"/>
              <a:gd name="connsiteX250" fmla="*/ 3023342 w 4920340"/>
              <a:gd name="connsiteY250" fmla="*/ 1560910 h 4626429"/>
              <a:gd name="connsiteX251" fmla="*/ 3013284 w 4920340"/>
              <a:gd name="connsiteY251" fmla="*/ 1557710 h 4626429"/>
              <a:gd name="connsiteX252" fmla="*/ 3006404 w 4920340"/>
              <a:gd name="connsiteY252" fmla="*/ 1566026 h 4626429"/>
              <a:gd name="connsiteX253" fmla="*/ 3010640 w 4920340"/>
              <a:gd name="connsiteY253" fmla="*/ 1596732 h 4626429"/>
              <a:gd name="connsiteX254" fmla="*/ 2989467 w 4920340"/>
              <a:gd name="connsiteY254" fmla="*/ 1596732 h 4626429"/>
              <a:gd name="connsiteX255" fmla="*/ 2958239 w 4920340"/>
              <a:gd name="connsiteY255" fmla="*/ 1692050 h 4626429"/>
              <a:gd name="connsiteX256" fmla="*/ 2917484 w 4920340"/>
              <a:gd name="connsiteY256" fmla="*/ 1775854 h 4626429"/>
              <a:gd name="connsiteX257" fmla="*/ 2930185 w 4920340"/>
              <a:gd name="connsiteY257" fmla="*/ 1780970 h 4626429"/>
              <a:gd name="connsiteX258" fmla="*/ 2938654 w 4920340"/>
              <a:gd name="connsiteY258" fmla="*/ 1760499 h 4626429"/>
              <a:gd name="connsiteX259" fmla="*/ 3112265 w 4920340"/>
              <a:gd name="connsiteY259" fmla="*/ 1760499 h 4626429"/>
              <a:gd name="connsiteX260" fmla="*/ 3120734 w 4920340"/>
              <a:gd name="connsiteY260" fmla="*/ 1729793 h 4626429"/>
              <a:gd name="connsiteX261" fmla="*/ 3160958 w 4920340"/>
              <a:gd name="connsiteY261" fmla="*/ 1736829 h 4626429"/>
              <a:gd name="connsiteX262" fmla="*/ 3201185 w 4920340"/>
              <a:gd name="connsiteY262" fmla="*/ 1740028 h 4626429"/>
              <a:gd name="connsiteX263" fmla="*/ 3230827 w 4920340"/>
              <a:gd name="connsiteY263" fmla="*/ 1719557 h 4626429"/>
              <a:gd name="connsiteX264" fmla="*/ 3421373 w 4920340"/>
              <a:gd name="connsiteY264" fmla="*/ 1719557 h 4626429"/>
              <a:gd name="connsiteX265" fmla="*/ 3429314 w 4920340"/>
              <a:gd name="connsiteY265" fmla="*/ 1698449 h 4626429"/>
              <a:gd name="connsiteX266" fmla="*/ 3446779 w 4920340"/>
              <a:gd name="connsiteY266" fmla="*/ 1688851 h 4626429"/>
              <a:gd name="connsiteX267" fmla="*/ 3564811 w 4920340"/>
              <a:gd name="connsiteY267" fmla="*/ 1679257 h 4626429"/>
              <a:gd name="connsiteX268" fmla="*/ 3679671 w 4920340"/>
              <a:gd name="connsiteY268" fmla="*/ 1673500 h 4626429"/>
              <a:gd name="connsiteX269" fmla="*/ 3713546 w 4920340"/>
              <a:gd name="connsiteY269" fmla="*/ 1658145 h 4626429"/>
              <a:gd name="connsiteX270" fmla="*/ 3793997 w 4920340"/>
              <a:gd name="connsiteY270" fmla="*/ 1658145 h 4626429"/>
              <a:gd name="connsiteX271" fmla="*/ 3793997 w 4920340"/>
              <a:gd name="connsiteY271" fmla="*/ 1673500 h 4626429"/>
              <a:gd name="connsiteX272" fmla="*/ 3867572 w 4920340"/>
              <a:gd name="connsiteY272" fmla="*/ 1654945 h 4626429"/>
              <a:gd name="connsiteX273" fmla="*/ 3937966 w 4920340"/>
              <a:gd name="connsiteY273" fmla="*/ 1617203 h 4626429"/>
              <a:gd name="connsiteX274" fmla="*/ 3980310 w 4920340"/>
              <a:gd name="connsiteY274" fmla="*/ 1642793 h 4626429"/>
              <a:gd name="connsiteX275" fmla="*/ 4029006 w 4920340"/>
              <a:gd name="connsiteY275" fmla="*/ 1627438 h 4626429"/>
              <a:gd name="connsiteX276" fmla="*/ 4077702 w 4920340"/>
              <a:gd name="connsiteY276" fmla="*/ 1612087 h 4626429"/>
              <a:gd name="connsiteX277" fmla="*/ 4098872 w 4920340"/>
              <a:gd name="connsiteY277" fmla="*/ 1617203 h 4626429"/>
              <a:gd name="connsiteX278" fmla="*/ 4098872 w 4920340"/>
              <a:gd name="connsiteY278" fmla="*/ 1658145 h 4626429"/>
              <a:gd name="connsiteX279" fmla="*/ 4251310 w 4920340"/>
              <a:gd name="connsiteY279" fmla="*/ 1658145 h 4626429"/>
              <a:gd name="connsiteX280" fmla="*/ 4251310 w 4920340"/>
              <a:gd name="connsiteY280" fmla="*/ 1673500 h 4626429"/>
              <a:gd name="connsiteX281" fmla="*/ 4272483 w 4920340"/>
              <a:gd name="connsiteY281" fmla="*/ 1668380 h 4626429"/>
              <a:gd name="connsiteX282" fmla="*/ 4335997 w 4920340"/>
              <a:gd name="connsiteY282" fmla="*/ 1673500 h 4626429"/>
              <a:gd name="connsiteX283" fmla="*/ 4361406 w 4920340"/>
              <a:gd name="connsiteY283" fmla="*/ 1658145 h 4626429"/>
              <a:gd name="connsiteX284" fmla="*/ 4725559 w 4920340"/>
              <a:gd name="connsiteY284" fmla="*/ 1658145 h 4626429"/>
              <a:gd name="connsiteX285" fmla="*/ 4730323 w 4920340"/>
              <a:gd name="connsiteY285" fmla="*/ 1635754 h 4626429"/>
              <a:gd name="connsiteX286" fmla="*/ 4738264 w 4920340"/>
              <a:gd name="connsiteY286" fmla="*/ 1617203 h 4626429"/>
              <a:gd name="connsiteX287" fmla="*/ 4797545 w 4920340"/>
              <a:gd name="connsiteY287" fmla="*/ 1617203 h 4626429"/>
              <a:gd name="connsiteX288" fmla="*/ 4797545 w 4920340"/>
              <a:gd name="connsiteY288" fmla="*/ 1658145 h 4626429"/>
              <a:gd name="connsiteX289" fmla="*/ 4750965 w 4920340"/>
              <a:gd name="connsiteY289" fmla="*/ 1693971 h 4626429"/>
              <a:gd name="connsiteX290" fmla="*/ 4446091 w 4920340"/>
              <a:gd name="connsiteY290" fmla="*/ 1693971 h 4626429"/>
              <a:gd name="connsiteX291" fmla="*/ 4357170 w 4920340"/>
              <a:gd name="connsiteY291" fmla="*/ 1731072 h 4626429"/>
              <a:gd name="connsiteX292" fmla="*/ 4280952 w 4920340"/>
              <a:gd name="connsiteY292" fmla="*/ 1760499 h 4626429"/>
              <a:gd name="connsiteX293" fmla="*/ 3967608 w 4920340"/>
              <a:gd name="connsiteY293" fmla="*/ 1760499 h 4626429"/>
              <a:gd name="connsiteX294" fmla="*/ 3954903 w 4920340"/>
              <a:gd name="connsiteY294" fmla="*/ 1775854 h 4626429"/>
              <a:gd name="connsiteX295" fmla="*/ 3713546 w 4920340"/>
              <a:gd name="connsiteY295" fmla="*/ 1775854 h 4626429"/>
              <a:gd name="connsiteX296" fmla="*/ 3648304 w 4920340"/>
              <a:gd name="connsiteY296" fmla="*/ 1813383 h 4626429"/>
              <a:gd name="connsiteX297" fmla="*/ 3519078 w 4920340"/>
              <a:gd name="connsiteY297" fmla="*/ 1827032 h 4626429"/>
              <a:gd name="connsiteX298" fmla="*/ 3425608 w 4920340"/>
              <a:gd name="connsiteY298" fmla="*/ 1837267 h 4626429"/>
              <a:gd name="connsiteX299" fmla="*/ 3421373 w 4920340"/>
              <a:gd name="connsiteY299" fmla="*/ 1903796 h 4626429"/>
              <a:gd name="connsiteX300" fmla="*/ 3442546 w 4920340"/>
              <a:gd name="connsiteY300" fmla="*/ 1898680 h 4626429"/>
              <a:gd name="connsiteX301" fmla="*/ 3459483 w 4920340"/>
              <a:gd name="connsiteY301" fmla="*/ 1903796 h 4626429"/>
              <a:gd name="connsiteX302" fmla="*/ 3484890 w 4920340"/>
              <a:gd name="connsiteY302" fmla="*/ 1878209 h 4626429"/>
              <a:gd name="connsiteX303" fmla="*/ 3688139 w 4920340"/>
              <a:gd name="connsiteY303" fmla="*/ 1878209 h 4626429"/>
              <a:gd name="connsiteX304" fmla="*/ 3688139 w 4920340"/>
              <a:gd name="connsiteY304" fmla="*/ 1903796 h 4626429"/>
              <a:gd name="connsiteX305" fmla="*/ 3722014 w 4920340"/>
              <a:gd name="connsiteY305" fmla="*/ 1898680 h 4626429"/>
              <a:gd name="connsiteX306" fmla="*/ 3759595 w 4920340"/>
              <a:gd name="connsiteY306" fmla="*/ 1899959 h 4626429"/>
              <a:gd name="connsiteX307" fmla="*/ 3793997 w 4920340"/>
              <a:gd name="connsiteY307" fmla="*/ 1878209 h 4626429"/>
              <a:gd name="connsiteX308" fmla="*/ 3925264 w 4920340"/>
              <a:gd name="connsiteY308" fmla="*/ 1878209 h 4626429"/>
              <a:gd name="connsiteX309" fmla="*/ 3925264 w 4920340"/>
              <a:gd name="connsiteY309" fmla="*/ 1903796 h 4626429"/>
              <a:gd name="connsiteX310" fmla="*/ 4052295 w 4920340"/>
              <a:gd name="connsiteY310" fmla="*/ 1898039 h 4626429"/>
              <a:gd name="connsiteX311" fmla="*/ 4179327 w 4920340"/>
              <a:gd name="connsiteY311" fmla="*/ 1903796 h 4626429"/>
              <a:gd name="connsiteX312" fmla="*/ 4156037 w 4920340"/>
              <a:gd name="connsiteY312" fmla="*/ 1915952 h 4626429"/>
              <a:gd name="connsiteX313" fmla="*/ 4132747 w 4920340"/>
              <a:gd name="connsiteY313" fmla="*/ 1924267 h 4626429"/>
              <a:gd name="connsiteX314" fmla="*/ 4096756 w 4920340"/>
              <a:gd name="connsiteY314" fmla="*/ 1921068 h 4626429"/>
              <a:gd name="connsiteX315" fmla="*/ 4060764 w 4920340"/>
              <a:gd name="connsiteY315" fmla="*/ 1914031 h 4626429"/>
              <a:gd name="connsiteX316" fmla="*/ 4026889 w 4920340"/>
              <a:gd name="connsiteY316" fmla="*/ 1949857 h 4626429"/>
              <a:gd name="connsiteX317" fmla="*/ 4035358 w 4920340"/>
              <a:gd name="connsiteY317" fmla="*/ 1965209 h 4626429"/>
              <a:gd name="connsiteX318" fmla="*/ 4052295 w 4920340"/>
              <a:gd name="connsiteY318" fmla="*/ 1954973 h 4626429"/>
              <a:gd name="connsiteX319" fmla="*/ 4048060 w 4920340"/>
              <a:gd name="connsiteY319" fmla="*/ 1939622 h 4626429"/>
              <a:gd name="connsiteX320" fmla="*/ 4412216 w 4920340"/>
              <a:gd name="connsiteY320" fmla="*/ 1939622 h 4626429"/>
              <a:gd name="connsiteX321" fmla="*/ 4416451 w 4920340"/>
              <a:gd name="connsiteY321" fmla="*/ 1934502 h 4626429"/>
              <a:gd name="connsiteX322" fmla="*/ 4412216 w 4920340"/>
              <a:gd name="connsiteY322" fmla="*/ 1914031 h 4626429"/>
              <a:gd name="connsiteX323" fmla="*/ 4467264 w 4920340"/>
              <a:gd name="connsiteY323" fmla="*/ 1918510 h 4626429"/>
              <a:gd name="connsiteX324" fmla="*/ 4522309 w 4920340"/>
              <a:gd name="connsiteY324" fmla="*/ 1919151 h 4626429"/>
              <a:gd name="connsiteX325" fmla="*/ 4702272 w 4920340"/>
              <a:gd name="connsiteY325" fmla="*/ 1917872 h 4626429"/>
              <a:gd name="connsiteX326" fmla="*/ 4882232 w 4920340"/>
              <a:gd name="connsiteY326" fmla="*/ 1924267 h 4626429"/>
              <a:gd name="connsiteX327" fmla="*/ 4736144 w 4920340"/>
              <a:gd name="connsiteY327" fmla="*/ 1937701 h 4626429"/>
              <a:gd name="connsiteX328" fmla="*/ 4590059 w 4920340"/>
              <a:gd name="connsiteY328" fmla="*/ 1939622 h 4626429"/>
              <a:gd name="connsiteX329" fmla="*/ 4590059 w 4920340"/>
              <a:gd name="connsiteY329" fmla="*/ 1965209 h 4626429"/>
              <a:gd name="connsiteX330" fmla="*/ 4340233 w 4920340"/>
              <a:gd name="connsiteY330" fmla="*/ 1965209 h 4626429"/>
              <a:gd name="connsiteX331" fmla="*/ 4272483 w 4920340"/>
              <a:gd name="connsiteY331" fmla="*/ 1995915 h 4626429"/>
              <a:gd name="connsiteX332" fmla="*/ 4204733 w 4920340"/>
              <a:gd name="connsiteY332" fmla="*/ 2026621 h 4626429"/>
              <a:gd name="connsiteX333" fmla="*/ 4060764 w 4920340"/>
              <a:gd name="connsiteY333" fmla="*/ 2026621 h 4626429"/>
              <a:gd name="connsiteX334" fmla="*/ 4048060 w 4920340"/>
              <a:gd name="connsiteY334" fmla="*/ 2052212 h 4626429"/>
              <a:gd name="connsiteX335" fmla="*/ 4022656 w 4920340"/>
              <a:gd name="connsiteY335" fmla="*/ 2047092 h 4626429"/>
              <a:gd name="connsiteX336" fmla="*/ 3925264 w 4920340"/>
              <a:gd name="connsiteY336" fmla="*/ 2098270 h 4626429"/>
              <a:gd name="connsiteX337" fmla="*/ 3793997 w 4920340"/>
              <a:gd name="connsiteY337" fmla="*/ 2098270 h 4626429"/>
              <a:gd name="connsiteX338" fmla="*/ 3789764 w 4920340"/>
              <a:gd name="connsiteY338" fmla="*/ 2108505 h 4626429"/>
              <a:gd name="connsiteX339" fmla="*/ 3793997 w 4920340"/>
              <a:gd name="connsiteY339" fmla="*/ 2149447 h 4626429"/>
              <a:gd name="connsiteX340" fmla="*/ 3878685 w 4920340"/>
              <a:gd name="connsiteY340" fmla="*/ 2149447 h 4626429"/>
              <a:gd name="connsiteX341" fmla="*/ 3878685 w 4920340"/>
              <a:gd name="connsiteY341" fmla="*/ 2159683 h 4626429"/>
              <a:gd name="connsiteX342" fmla="*/ 4149684 w 4920340"/>
              <a:gd name="connsiteY342" fmla="*/ 2159683 h 4626429"/>
              <a:gd name="connsiteX343" fmla="*/ 4141219 w 4920340"/>
              <a:gd name="connsiteY343" fmla="*/ 2180154 h 4626429"/>
              <a:gd name="connsiteX344" fmla="*/ 4179327 w 4920340"/>
              <a:gd name="connsiteY344" fmla="*/ 2200625 h 4626429"/>
              <a:gd name="connsiteX345" fmla="*/ 4335997 w 4920340"/>
              <a:gd name="connsiteY345" fmla="*/ 2200625 h 4626429"/>
              <a:gd name="connsiteX346" fmla="*/ 4335997 w 4920340"/>
              <a:gd name="connsiteY346" fmla="*/ 2231331 h 4626429"/>
              <a:gd name="connsiteX347" fmla="*/ 4484201 w 4920340"/>
              <a:gd name="connsiteY347" fmla="*/ 2231331 h 4626429"/>
              <a:gd name="connsiteX348" fmla="*/ 4496903 w 4920340"/>
              <a:gd name="connsiteY348" fmla="*/ 2251802 h 4626429"/>
              <a:gd name="connsiteX349" fmla="*/ 4535014 w 4920340"/>
              <a:gd name="connsiteY349" fmla="*/ 2246686 h 4626429"/>
              <a:gd name="connsiteX350" fmla="*/ 4556184 w 4920340"/>
              <a:gd name="connsiteY350" fmla="*/ 2256921 h 4626429"/>
              <a:gd name="connsiteX351" fmla="*/ 4531836 w 4920340"/>
              <a:gd name="connsiteY351" fmla="*/ 2315135 h 4626429"/>
              <a:gd name="connsiteX352" fmla="*/ 4526545 w 4920340"/>
              <a:gd name="connsiteY352" fmla="*/ 2384863 h 4626429"/>
              <a:gd name="connsiteX353" fmla="*/ 4454032 w 4920340"/>
              <a:gd name="connsiteY353" fmla="*/ 2393819 h 4626429"/>
              <a:gd name="connsiteX354" fmla="*/ 4416451 w 4920340"/>
              <a:gd name="connsiteY354" fmla="*/ 2410453 h 4626429"/>
              <a:gd name="connsiteX355" fmla="*/ 4341291 w 4920340"/>
              <a:gd name="connsiteY355" fmla="*/ 2423247 h 4626429"/>
              <a:gd name="connsiteX356" fmla="*/ 4272483 w 4920340"/>
              <a:gd name="connsiteY356" fmla="*/ 2436040 h 4626429"/>
              <a:gd name="connsiteX357" fmla="*/ 4232256 w 4920340"/>
              <a:gd name="connsiteY357" fmla="*/ 2432841 h 4626429"/>
              <a:gd name="connsiteX358" fmla="*/ 4192028 w 4920340"/>
              <a:gd name="connsiteY358" fmla="*/ 2425805 h 4626429"/>
              <a:gd name="connsiteX359" fmla="*/ 4149684 w 4920340"/>
              <a:gd name="connsiteY359" fmla="*/ 2446276 h 4626429"/>
              <a:gd name="connsiteX360" fmla="*/ 3967608 w 4920340"/>
              <a:gd name="connsiteY360" fmla="*/ 2446276 h 4626429"/>
              <a:gd name="connsiteX361" fmla="*/ 3954903 w 4920340"/>
              <a:gd name="connsiteY361" fmla="*/ 2466747 h 4626429"/>
              <a:gd name="connsiteX362" fmla="*/ 3785531 w 4920340"/>
              <a:gd name="connsiteY362" fmla="*/ 2466747 h 4626429"/>
              <a:gd name="connsiteX363" fmla="*/ 3772827 w 4920340"/>
              <a:gd name="connsiteY363" fmla="*/ 2492337 h 4626429"/>
              <a:gd name="connsiteX364" fmla="*/ 3590747 w 4920340"/>
              <a:gd name="connsiteY364" fmla="*/ 2492337 h 4626429"/>
              <a:gd name="connsiteX365" fmla="*/ 3590747 w 4920340"/>
              <a:gd name="connsiteY365" fmla="*/ 2517924 h 4626429"/>
              <a:gd name="connsiteX366" fmla="*/ 3506060 w 4920340"/>
              <a:gd name="connsiteY366" fmla="*/ 2516007 h 4626429"/>
              <a:gd name="connsiteX367" fmla="*/ 3421373 w 4920340"/>
              <a:gd name="connsiteY367" fmla="*/ 2517924 h 4626429"/>
              <a:gd name="connsiteX368" fmla="*/ 3451015 w 4920340"/>
              <a:gd name="connsiteY368" fmla="*/ 2543514 h 4626429"/>
              <a:gd name="connsiteX369" fmla="*/ 3480654 w 4920340"/>
              <a:gd name="connsiteY369" fmla="*/ 2543514 h 4626429"/>
              <a:gd name="connsiteX370" fmla="*/ 3478537 w 4920340"/>
              <a:gd name="connsiteY370" fmla="*/ 2560786 h 4626429"/>
              <a:gd name="connsiteX371" fmla="*/ 3489122 w 4920340"/>
              <a:gd name="connsiteY371" fmla="*/ 2574221 h 4626429"/>
              <a:gd name="connsiteX372" fmla="*/ 3466891 w 4920340"/>
              <a:gd name="connsiteY372" fmla="*/ 2589572 h 4626429"/>
              <a:gd name="connsiteX373" fmla="*/ 3438310 w 4920340"/>
              <a:gd name="connsiteY373" fmla="*/ 2604927 h 4626429"/>
              <a:gd name="connsiteX374" fmla="*/ 3484890 w 4920340"/>
              <a:gd name="connsiteY374" fmla="*/ 2620278 h 4626429"/>
              <a:gd name="connsiteX375" fmla="*/ 3444662 w 4920340"/>
              <a:gd name="connsiteY375" fmla="*/ 2631793 h 4626429"/>
              <a:gd name="connsiteX376" fmla="*/ 3404435 w 4920340"/>
              <a:gd name="connsiteY376" fmla="*/ 2635633 h 4626429"/>
              <a:gd name="connsiteX377" fmla="*/ 3323983 w 4920340"/>
              <a:gd name="connsiteY377" fmla="*/ 2630514 h 4626429"/>
              <a:gd name="connsiteX378" fmla="*/ 3243529 w 4920340"/>
              <a:gd name="connsiteY378" fmla="*/ 2625398 h 4626429"/>
              <a:gd name="connsiteX379" fmla="*/ 3230827 w 4920340"/>
              <a:gd name="connsiteY379" fmla="*/ 2640749 h 4626429"/>
              <a:gd name="connsiteX380" fmla="*/ 3205421 w 4920340"/>
              <a:gd name="connsiteY380" fmla="*/ 2656104 h 4626429"/>
              <a:gd name="connsiteX381" fmla="*/ 3150373 w 4920340"/>
              <a:gd name="connsiteY381" fmla="*/ 2650985 h 4626429"/>
              <a:gd name="connsiteX382" fmla="*/ 3120734 w 4920340"/>
              <a:gd name="connsiteY382" fmla="*/ 2676575 h 4626429"/>
              <a:gd name="connsiteX383" fmla="*/ 3019109 w 4920340"/>
              <a:gd name="connsiteY383" fmla="*/ 2691927 h 4626429"/>
              <a:gd name="connsiteX384" fmla="*/ 2917484 w 4920340"/>
              <a:gd name="connsiteY384" fmla="*/ 2707282 h 4626429"/>
              <a:gd name="connsiteX385" fmla="*/ 2917484 w 4920340"/>
              <a:gd name="connsiteY385" fmla="*/ 2722633 h 4626429"/>
              <a:gd name="connsiteX386" fmla="*/ 2945534 w 4920340"/>
              <a:gd name="connsiteY386" fmla="*/ 2806437 h 4626429"/>
              <a:gd name="connsiteX387" fmla="*/ 2989467 w 4920340"/>
              <a:gd name="connsiteY387" fmla="*/ 2871049 h 4626429"/>
              <a:gd name="connsiteX388" fmla="*/ 2985234 w 4920340"/>
              <a:gd name="connsiteY388" fmla="*/ 2901755 h 4626429"/>
              <a:gd name="connsiteX389" fmla="*/ 2993702 w 4920340"/>
              <a:gd name="connsiteY389" fmla="*/ 2917107 h 4626429"/>
              <a:gd name="connsiteX390" fmla="*/ 3010640 w 4920340"/>
              <a:gd name="connsiteY390" fmla="*/ 2911991 h 4626429"/>
              <a:gd name="connsiteX391" fmla="*/ 3006404 w 4920340"/>
              <a:gd name="connsiteY391" fmla="*/ 2952933 h 4626429"/>
              <a:gd name="connsiteX392" fmla="*/ 3014873 w 4920340"/>
              <a:gd name="connsiteY392" fmla="*/ 2968284 h 4626429"/>
              <a:gd name="connsiteX393" fmla="*/ 3023342 w 4920340"/>
              <a:gd name="connsiteY393" fmla="*/ 2958049 h 4626429"/>
              <a:gd name="connsiteX394" fmla="*/ 3031810 w 4920340"/>
              <a:gd name="connsiteY394" fmla="*/ 2998991 h 4626429"/>
              <a:gd name="connsiteX395" fmla="*/ 3027577 w 4920340"/>
              <a:gd name="connsiteY395" fmla="*/ 3045052 h 4626429"/>
              <a:gd name="connsiteX396" fmla="*/ 3048748 w 4920340"/>
              <a:gd name="connsiteY396" fmla="*/ 3060403 h 4626429"/>
              <a:gd name="connsiteX397" fmla="*/ 3054570 w 4920340"/>
              <a:gd name="connsiteY397" fmla="*/ 3124374 h 4626429"/>
              <a:gd name="connsiteX398" fmla="*/ 3095327 w 4920340"/>
              <a:gd name="connsiteY398" fmla="*/ 3157642 h 4626429"/>
              <a:gd name="connsiteX399" fmla="*/ 3101677 w 4920340"/>
              <a:gd name="connsiteY399" fmla="*/ 3207537 h 4626429"/>
              <a:gd name="connsiteX400" fmla="*/ 3120734 w 4920340"/>
              <a:gd name="connsiteY400" fmla="*/ 3249761 h 4626429"/>
              <a:gd name="connsiteX401" fmla="*/ 3127086 w 4920340"/>
              <a:gd name="connsiteY401" fmla="*/ 3331004 h 4626429"/>
              <a:gd name="connsiteX402" fmla="*/ 3158841 w 4920340"/>
              <a:gd name="connsiteY402" fmla="*/ 3393058 h 4626429"/>
              <a:gd name="connsiteX403" fmla="*/ 3159900 w 4920340"/>
              <a:gd name="connsiteY403" fmla="*/ 3458307 h 4626429"/>
              <a:gd name="connsiteX404" fmla="*/ 3192716 w 4920340"/>
              <a:gd name="connsiteY404" fmla="*/ 3500528 h 4626429"/>
              <a:gd name="connsiteX405" fmla="*/ 3194836 w 4920340"/>
              <a:gd name="connsiteY405" fmla="*/ 3540832 h 4626429"/>
              <a:gd name="connsiteX406" fmla="*/ 3209654 w 4920340"/>
              <a:gd name="connsiteY406" fmla="*/ 3577296 h 4626429"/>
              <a:gd name="connsiteX407" fmla="*/ 3205421 w 4920340"/>
              <a:gd name="connsiteY407" fmla="*/ 3597767 h 4626429"/>
              <a:gd name="connsiteX408" fmla="*/ 3230827 w 4920340"/>
              <a:gd name="connsiteY408" fmla="*/ 3613118 h 4626429"/>
              <a:gd name="connsiteX409" fmla="*/ 3244059 w 4920340"/>
              <a:gd name="connsiteY409" fmla="*/ 3649582 h 4626429"/>
              <a:gd name="connsiteX410" fmla="*/ 3247765 w 4920340"/>
              <a:gd name="connsiteY410" fmla="*/ 3689886 h 4626429"/>
              <a:gd name="connsiteX411" fmla="*/ 3256233 w 4920340"/>
              <a:gd name="connsiteY411" fmla="*/ 3684767 h 4626429"/>
              <a:gd name="connsiteX412" fmla="*/ 3251998 w 4920340"/>
              <a:gd name="connsiteY412" fmla="*/ 3715473 h 4626429"/>
              <a:gd name="connsiteX413" fmla="*/ 3290108 w 4920340"/>
              <a:gd name="connsiteY413" fmla="*/ 3889476 h 4626429"/>
              <a:gd name="connsiteX414" fmla="*/ 3307046 w 4920340"/>
              <a:gd name="connsiteY414" fmla="*/ 3915066 h 4626429"/>
              <a:gd name="connsiteX415" fmla="*/ 3302810 w 4920340"/>
              <a:gd name="connsiteY415" fmla="*/ 3945773 h 4626429"/>
              <a:gd name="connsiteX416" fmla="*/ 3315515 w 4920340"/>
              <a:gd name="connsiteY416" fmla="*/ 3966244 h 4626429"/>
              <a:gd name="connsiteX417" fmla="*/ 3357858 w 4920340"/>
              <a:gd name="connsiteY417" fmla="*/ 4181188 h 4626429"/>
              <a:gd name="connsiteX418" fmla="*/ 3353623 w 4920340"/>
              <a:gd name="connsiteY418" fmla="*/ 4196540 h 4626429"/>
              <a:gd name="connsiteX419" fmla="*/ 3285873 w 4920340"/>
              <a:gd name="connsiteY419" fmla="*/ 4046207 h 4626429"/>
              <a:gd name="connsiteX420" fmla="*/ 3205421 w 4920340"/>
              <a:gd name="connsiteY420" fmla="*/ 3930418 h 4626429"/>
              <a:gd name="connsiteX421" fmla="*/ 3171546 w 4920340"/>
              <a:gd name="connsiteY421" fmla="*/ 3815270 h 4626429"/>
              <a:gd name="connsiteX422" fmla="*/ 3099560 w 4920340"/>
              <a:gd name="connsiteY422" fmla="*/ 3730828 h 4626429"/>
              <a:gd name="connsiteX423" fmla="*/ 3103796 w 4920340"/>
              <a:gd name="connsiteY423" fmla="*/ 3689886 h 4626429"/>
              <a:gd name="connsiteX424" fmla="*/ 3099560 w 4920340"/>
              <a:gd name="connsiteY424" fmla="*/ 3679651 h 4626429"/>
              <a:gd name="connsiteX425" fmla="*/ 3095327 w 4920340"/>
              <a:gd name="connsiteY425" fmla="*/ 3684767 h 4626429"/>
              <a:gd name="connsiteX426" fmla="*/ 3078390 w 4920340"/>
              <a:gd name="connsiteY426" fmla="*/ 3627832 h 4626429"/>
              <a:gd name="connsiteX427" fmla="*/ 3074154 w 4920340"/>
              <a:gd name="connsiteY427" fmla="*/ 3567061 h 4626429"/>
              <a:gd name="connsiteX428" fmla="*/ 3048748 w 4920340"/>
              <a:gd name="connsiteY428" fmla="*/ 3546590 h 4626429"/>
              <a:gd name="connsiteX429" fmla="*/ 3023342 w 4920340"/>
              <a:gd name="connsiteY429" fmla="*/ 3551706 h 4626429"/>
              <a:gd name="connsiteX430" fmla="*/ 3027577 w 4920340"/>
              <a:gd name="connsiteY430" fmla="*/ 3526119 h 4626429"/>
              <a:gd name="connsiteX431" fmla="*/ 3002171 w 4920340"/>
              <a:gd name="connsiteY431" fmla="*/ 3413529 h 4626429"/>
              <a:gd name="connsiteX432" fmla="*/ 2968296 w 4920340"/>
              <a:gd name="connsiteY432" fmla="*/ 3423761 h 4626429"/>
              <a:gd name="connsiteX433" fmla="*/ 2957180 w 4920340"/>
              <a:gd name="connsiteY433" fmla="*/ 3323326 h 4626429"/>
              <a:gd name="connsiteX434" fmla="*/ 2917484 w 4920340"/>
              <a:gd name="connsiteY434" fmla="*/ 3249761 h 4626429"/>
              <a:gd name="connsiteX435" fmla="*/ 2913248 w 4920340"/>
              <a:gd name="connsiteY435" fmla="*/ 3275348 h 4626429"/>
              <a:gd name="connsiteX436" fmla="*/ 2917484 w 4920340"/>
              <a:gd name="connsiteY436" fmla="*/ 3336761 h 4626429"/>
              <a:gd name="connsiteX437" fmla="*/ 2938654 w 4920340"/>
              <a:gd name="connsiteY437" fmla="*/ 3336761 h 4626429"/>
              <a:gd name="connsiteX438" fmla="*/ 2934421 w 4920340"/>
              <a:gd name="connsiteY438" fmla="*/ 3396895 h 4626429"/>
              <a:gd name="connsiteX439" fmla="*/ 2955592 w 4920340"/>
              <a:gd name="connsiteY439" fmla="*/ 3449351 h 4626429"/>
              <a:gd name="connsiteX440" fmla="*/ 2938654 w 4920340"/>
              <a:gd name="connsiteY440" fmla="*/ 3480057 h 4626429"/>
              <a:gd name="connsiteX441" fmla="*/ 2945534 w 4920340"/>
              <a:gd name="connsiteY441" fmla="*/ 3510764 h 4626429"/>
              <a:gd name="connsiteX442" fmla="*/ 2968296 w 4920340"/>
              <a:gd name="connsiteY442" fmla="*/ 3526119 h 4626429"/>
              <a:gd name="connsiteX443" fmla="*/ 2969354 w 4920340"/>
              <a:gd name="connsiteY443" fmla="*/ 3615039 h 4626429"/>
              <a:gd name="connsiteX444" fmla="*/ 2989467 w 4920340"/>
              <a:gd name="connsiteY444" fmla="*/ 3700118 h 4626429"/>
              <a:gd name="connsiteX445" fmla="*/ 3034988 w 4920340"/>
              <a:gd name="connsiteY445" fmla="*/ 3764730 h 4626429"/>
              <a:gd name="connsiteX446" fmla="*/ 3074154 w 4920340"/>
              <a:gd name="connsiteY446" fmla="*/ 3817828 h 4626429"/>
              <a:gd name="connsiteX447" fmla="*/ 3037635 w 4920340"/>
              <a:gd name="connsiteY447" fmla="*/ 3870925 h 4626429"/>
              <a:gd name="connsiteX448" fmla="*/ 3023342 w 4920340"/>
              <a:gd name="connsiteY448" fmla="*/ 3935537 h 4626429"/>
              <a:gd name="connsiteX449" fmla="*/ 3031283 w 4920340"/>
              <a:gd name="connsiteY449" fmla="*/ 4007823 h 4626429"/>
              <a:gd name="connsiteX450" fmla="*/ 3074154 w 4920340"/>
              <a:gd name="connsiteY450" fmla="*/ 4053243 h 4626429"/>
              <a:gd name="connsiteX451" fmla="*/ 3065685 w 4920340"/>
              <a:gd name="connsiteY451" fmla="*/ 4114656 h 4626429"/>
              <a:gd name="connsiteX452" fmla="*/ 3075743 w 4920340"/>
              <a:gd name="connsiteY452" fmla="*/ 4144083 h 4626429"/>
              <a:gd name="connsiteX453" fmla="*/ 3095327 w 4920340"/>
              <a:gd name="connsiteY453" fmla="*/ 4165833 h 4626429"/>
              <a:gd name="connsiteX454" fmla="*/ 3078390 w 4920340"/>
              <a:gd name="connsiteY454" fmla="*/ 4181188 h 4626429"/>
              <a:gd name="connsiteX455" fmla="*/ 3034457 w 4920340"/>
              <a:gd name="connsiteY455" fmla="*/ 4135768 h 4626429"/>
              <a:gd name="connsiteX456" fmla="*/ 3019109 w 4920340"/>
              <a:gd name="connsiteY456" fmla="*/ 4063479 h 4626429"/>
              <a:gd name="connsiteX457" fmla="*/ 3023342 w 4920340"/>
              <a:gd name="connsiteY457" fmla="*/ 4037892 h 4626429"/>
              <a:gd name="connsiteX458" fmla="*/ 2989467 w 4920340"/>
              <a:gd name="connsiteY458" fmla="*/ 4017421 h 4626429"/>
              <a:gd name="connsiteX459" fmla="*/ 2989467 w 4920340"/>
              <a:gd name="connsiteY459" fmla="*/ 3956008 h 4626429"/>
              <a:gd name="connsiteX460" fmla="*/ 2964060 w 4920340"/>
              <a:gd name="connsiteY460" fmla="*/ 3964961 h 4626429"/>
              <a:gd name="connsiteX461" fmla="*/ 2951359 w 4920340"/>
              <a:gd name="connsiteY461" fmla="*/ 3966244 h 4626429"/>
              <a:gd name="connsiteX462" fmla="*/ 2948181 w 4920340"/>
              <a:gd name="connsiteY462" fmla="*/ 3890117 h 4626429"/>
              <a:gd name="connsiteX463" fmla="*/ 2938654 w 4920340"/>
              <a:gd name="connsiteY463" fmla="*/ 3817828 h 4626429"/>
              <a:gd name="connsiteX464" fmla="*/ 2917484 w 4920340"/>
              <a:gd name="connsiteY464" fmla="*/ 3817828 h 4626429"/>
              <a:gd name="connsiteX465" fmla="*/ 2913778 w 4920340"/>
              <a:gd name="connsiteY465" fmla="*/ 3762172 h 4626429"/>
              <a:gd name="connsiteX466" fmla="*/ 2900546 w 4920340"/>
              <a:gd name="connsiteY466" fmla="*/ 3710357 h 4626429"/>
              <a:gd name="connsiteX467" fmla="*/ 2879373 w 4920340"/>
              <a:gd name="connsiteY467" fmla="*/ 3710357 h 4626429"/>
              <a:gd name="connsiteX468" fmla="*/ 2862435 w 4920340"/>
              <a:gd name="connsiteY468" fmla="*/ 3720592 h 4626429"/>
              <a:gd name="connsiteX469" fmla="*/ 2900546 w 4920340"/>
              <a:gd name="connsiteY469" fmla="*/ 3817828 h 4626429"/>
              <a:gd name="connsiteX470" fmla="*/ 2887842 w 4920340"/>
              <a:gd name="connsiteY470" fmla="*/ 3838299 h 4626429"/>
              <a:gd name="connsiteX471" fmla="*/ 2848676 w 4920340"/>
              <a:gd name="connsiteY471" fmla="*/ 3799915 h 4626429"/>
              <a:gd name="connsiteX472" fmla="*/ 2828560 w 4920340"/>
              <a:gd name="connsiteY472" fmla="*/ 3746179 h 4626429"/>
              <a:gd name="connsiteX473" fmla="*/ 2815859 w 4920340"/>
              <a:gd name="connsiteY473" fmla="*/ 3761534 h 4626429"/>
              <a:gd name="connsiteX474" fmla="*/ 2841265 w 4920340"/>
              <a:gd name="connsiteY474" fmla="*/ 3817828 h 4626429"/>
              <a:gd name="connsiteX475" fmla="*/ 2838087 w 4920340"/>
              <a:gd name="connsiteY475" fmla="*/ 3829983 h 4626429"/>
              <a:gd name="connsiteX476" fmla="*/ 2841265 w 4920340"/>
              <a:gd name="connsiteY476" fmla="*/ 3838299 h 4626429"/>
              <a:gd name="connsiteX477" fmla="*/ 2866671 w 4920340"/>
              <a:gd name="connsiteY477" fmla="*/ 3833183 h 4626429"/>
              <a:gd name="connsiteX478" fmla="*/ 2889961 w 4920340"/>
              <a:gd name="connsiteY478" fmla="*/ 3972639 h 4626429"/>
              <a:gd name="connsiteX479" fmla="*/ 2951359 w 4920340"/>
              <a:gd name="connsiteY479" fmla="*/ 4089069 h 4626429"/>
              <a:gd name="connsiteX480" fmla="*/ 2950828 w 4920340"/>
              <a:gd name="connsiteY480" fmla="*/ 4122333 h 4626429"/>
              <a:gd name="connsiteX481" fmla="*/ 2959827 w 4920340"/>
              <a:gd name="connsiteY481" fmla="*/ 4155598 h 4626429"/>
              <a:gd name="connsiteX482" fmla="*/ 2968296 w 4920340"/>
              <a:gd name="connsiteY482" fmla="*/ 4150482 h 4626429"/>
              <a:gd name="connsiteX483" fmla="*/ 2972529 w 4920340"/>
              <a:gd name="connsiteY483" fmla="*/ 4186304 h 4626429"/>
              <a:gd name="connsiteX484" fmla="*/ 2968296 w 4920340"/>
              <a:gd name="connsiteY484" fmla="*/ 4196540 h 4626429"/>
              <a:gd name="connsiteX485" fmla="*/ 2949242 w 4920340"/>
              <a:gd name="connsiteY485" fmla="*/ 4160717 h 4626429"/>
              <a:gd name="connsiteX486" fmla="*/ 2917484 w 4920340"/>
              <a:gd name="connsiteY486" fmla="*/ 4140246 h 4626429"/>
              <a:gd name="connsiteX487" fmla="*/ 2921717 w 4920340"/>
              <a:gd name="connsiteY487" fmla="*/ 4109540 h 4626429"/>
              <a:gd name="connsiteX488" fmla="*/ 2900546 w 4920340"/>
              <a:gd name="connsiteY488" fmla="*/ 4089069 h 4626429"/>
              <a:gd name="connsiteX489" fmla="*/ 2883609 w 4920340"/>
              <a:gd name="connsiteY489" fmla="*/ 4020617 h 4626429"/>
              <a:gd name="connsiteX490" fmla="*/ 2866671 w 4920340"/>
              <a:gd name="connsiteY490" fmla="*/ 3956008 h 4626429"/>
              <a:gd name="connsiteX491" fmla="*/ 2837029 w 4920340"/>
              <a:gd name="connsiteY491" fmla="*/ 3956008 h 4626429"/>
              <a:gd name="connsiteX492" fmla="*/ 2841265 w 4920340"/>
              <a:gd name="connsiteY492" fmla="*/ 3920182 h 4626429"/>
              <a:gd name="connsiteX493" fmla="*/ 2837029 w 4920340"/>
              <a:gd name="connsiteY493" fmla="*/ 3915066 h 4626429"/>
              <a:gd name="connsiteX494" fmla="*/ 2820092 w 4920340"/>
              <a:gd name="connsiteY494" fmla="*/ 3920182 h 4626429"/>
              <a:gd name="connsiteX495" fmla="*/ 2820092 w 4920340"/>
              <a:gd name="connsiteY495" fmla="*/ 3843418 h 4626429"/>
              <a:gd name="connsiteX496" fmla="*/ 2803154 w 4920340"/>
              <a:gd name="connsiteY496" fmla="*/ 3828063 h 4626429"/>
              <a:gd name="connsiteX497" fmla="*/ 2807390 w 4920340"/>
              <a:gd name="connsiteY497" fmla="*/ 3817828 h 4626429"/>
              <a:gd name="connsiteX498" fmla="*/ 2769279 w 4920340"/>
              <a:gd name="connsiteY498" fmla="*/ 3817828 h 4626429"/>
              <a:gd name="connsiteX499" fmla="*/ 2772985 w 4920340"/>
              <a:gd name="connsiteY499" fmla="*/ 3777527 h 4626429"/>
              <a:gd name="connsiteX500" fmla="*/ 2786217 w 4920340"/>
              <a:gd name="connsiteY500" fmla="*/ 3741063 h 4626429"/>
              <a:gd name="connsiteX501" fmla="*/ 2769279 w 4920340"/>
              <a:gd name="connsiteY501" fmla="*/ 3730828 h 4626429"/>
              <a:gd name="connsiteX502" fmla="*/ 2738582 w 4920340"/>
              <a:gd name="connsiteY502" fmla="*/ 3700118 h 4626429"/>
              <a:gd name="connsiteX503" fmla="*/ 2714234 w 4920340"/>
              <a:gd name="connsiteY503" fmla="*/ 3669415 h 4626429"/>
              <a:gd name="connsiteX504" fmla="*/ 2712117 w 4920340"/>
              <a:gd name="connsiteY504" fmla="*/ 3611198 h 4626429"/>
              <a:gd name="connsiteX505" fmla="*/ 2684592 w 4920340"/>
              <a:gd name="connsiteY505" fmla="*/ 3572176 h 4626429"/>
              <a:gd name="connsiteX506" fmla="*/ 2674007 w 4920340"/>
              <a:gd name="connsiteY506" fmla="*/ 3517800 h 4626429"/>
              <a:gd name="connsiteX507" fmla="*/ 2638015 w 4920340"/>
              <a:gd name="connsiteY507" fmla="*/ 3490293 h 4626429"/>
              <a:gd name="connsiteX508" fmla="*/ 2625311 w 4920340"/>
              <a:gd name="connsiteY508" fmla="*/ 3434000 h 4626429"/>
              <a:gd name="connsiteX509" fmla="*/ 2612609 w 4920340"/>
              <a:gd name="connsiteY509" fmla="*/ 3439115 h 4626429"/>
              <a:gd name="connsiteX510" fmla="*/ 2598846 w 4920340"/>
              <a:gd name="connsiteY510" fmla="*/ 3355953 h 4626429"/>
              <a:gd name="connsiteX511" fmla="*/ 2566029 w 4920340"/>
              <a:gd name="connsiteY511" fmla="*/ 3280464 h 4626429"/>
              <a:gd name="connsiteX512" fmla="*/ 2553328 w 4920340"/>
              <a:gd name="connsiteY512" fmla="*/ 3239526 h 4626429"/>
              <a:gd name="connsiteX513" fmla="*/ 2540623 w 4920340"/>
              <a:gd name="connsiteY513" fmla="*/ 3244642 h 4626429"/>
              <a:gd name="connsiteX514" fmla="*/ 2530038 w 4920340"/>
              <a:gd name="connsiteY514" fmla="*/ 3160838 h 4626429"/>
              <a:gd name="connsiteX515" fmla="*/ 2506748 w 4920340"/>
              <a:gd name="connsiteY515" fmla="*/ 3080874 h 4626429"/>
              <a:gd name="connsiteX516" fmla="*/ 2494047 w 4920340"/>
              <a:gd name="connsiteY516" fmla="*/ 3085994 h 4626429"/>
              <a:gd name="connsiteX517" fmla="*/ 2498279 w 4920340"/>
              <a:gd name="connsiteY517" fmla="*/ 3050168 h 4626429"/>
              <a:gd name="connsiteX518" fmla="*/ 2494047 w 4920340"/>
              <a:gd name="connsiteY518" fmla="*/ 3029697 h 4626429"/>
              <a:gd name="connsiteX519" fmla="*/ 2472873 w 4920340"/>
              <a:gd name="connsiteY519" fmla="*/ 3060403 h 4626429"/>
              <a:gd name="connsiteX520" fmla="*/ 2498279 w 4920340"/>
              <a:gd name="connsiteY520" fmla="*/ 3116700 h 4626429"/>
              <a:gd name="connsiteX521" fmla="*/ 2494047 w 4920340"/>
              <a:gd name="connsiteY521" fmla="*/ 3132052 h 4626429"/>
              <a:gd name="connsiteX522" fmla="*/ 2510984 w 4920340"/>
              <a:gd name="connsiteY522" fmla="*/ 3147407 h 4626429"/>
              <a:gd name="connsiteX523" fmla="*/ 2532685 w 4920340"/>
              <a:gd name="connsiteY523" fmla="*/ 3267033 h 4626429"/>
              <a:gd name="connsiteX524" fmla="*/ 2582967 w 4920340"/>
              <a:gd name="connsiteY524" fmla="*/ 3367467 h 4626429"/>
              <a:gd name="connsiteX525" fmla="*/ 2582967 w 4920340"/>
              <a:gd name="connsiteY525" fmla="*/ 3398174 h 4626429"/>
              <a:gd name="connsiteX526" fmla="*/ 2604140 w 4920340"/>
              <a:gd name="connsiteY526" fmla="*/ 3423761 h 4626429"/>
              <a:gd name="connsiteX527" fmla="*/ 2599904 w 4920340"/>
              <a:gd name="connsiteY527" fmla="*/ 3444235 h 4626429"/>
              <a:gd name="connsiteX528" fmla="*/ 2616842 w 4920340"/>
              <a:gd name="connsiteY528" fmla="*/ 3490293 h 4626429"/>
              <a:gd name="connsiteX529" fmla="*/ 2604140 w 4920340"/>
              <a:gd name="connsiteY529" fmla="*/ 3495412 h 4626429"/>
              <a:gd name="connsiteX530" fmla="*/ 2582967 w 4920340"/>
              <a:gd name="connsiteY530" fmla="*/ 3490293 h 4626429"/>
              <a:gd name="connsiteX531" fmla="*/ 2582967 w 4920340"/>
              <a:gd name="connsiteY531" fmla="*/ 3551706 h 4626429"/>
              <a:gd name="connsiteX532" fmla="*/ 2617372 w 4920340"/>
              <a:gd name="connsiteY532" fmla="*/ 3612481 h 4626429"/>
              <a:gd name="connsiteX533" fmla="*/ 2654953 w 4920340"/>
              <a:gd name="connsiteY533" fmla="*/ 3669415 h 4626429"/>
              <a:gd name="connsiteX534" fmla="*/ 2650717 w 4920340"/>
              <a:gd name="connsiteY534" fmla="*/ 3695002 h 4626429"/>
              <a:gd name="connsiteX535" fmla="*/ 2667654 w 4920340"/>
              <a:gd name="connsiteY535" fmla="*/ 3715473 h 4626429"/>
              <a:gd name="connsiteX536" fmla="*/ 2684592 w 4920340"/>
              <a:gd name="connsiteY536" fmla="*/ 3710357 h 4626429"/>
              <a:gd name="connsiteX537" fmla="*/ 2689355 w 4920340"/>
              <a:gd name="connsiteY537" fmla="*/ 3807592 h 4626429"/>
              <a:gd name="connsiteX538" fmla="*/ 2735404 w 4920340"/>
              <a:gd name="connsiteY538" fmla="*/ 3874124 h 4626429"/>
              <a:gd name="connsiteX539" fmla="*/ 2731171 w 4920340"/>
              <a:gd name="connsiteY539" fmla="*/ 3889476 h 4626429"/>
              <a:gd name="connsiteX540" fmla="*/ 2735404 w 4920340"/>
              <a:gd name="connsiteY540" fmla="*/ 3920182 h 4626429"/>
              <a:gd name="connsiteX541" fmla="*/ 2722703 w 4920340"/>
              <a:gd name="connsiteY541" fmla="*/ 3930418 h 4626429"/>
              <a:gd name="connsiteX542" fmla="*/ 2686708 w 4920340"/>
              <a:gd name="connsiteY542" fmla="*/ 3836378 h 4626429"/>
              <a:gd name="connsiteX543" fmla="*/ 2638015 w 4920340"/>
              <a:gd name="connsiteY543" fmla="*/ 3746179 h 4626429"/>
              <a:gd name="connsiteX544" fmla="*/ 2629016 w 4920340"/>
              <a:gd name="connsiteY544" fmla="*/ 3702038 h 4626429"/>
              <a:gd name="connsiteX545" fmla="*/ 2604140 w 4920340"/>
              <a:gd name="connsiteY545" fmla="*/ 3669415 h 4626429"/>
              <a:gd name="connsiteX546" fmla="*/ 2572912 w 4920340"/>
              <a:gd name="connsiteY546" fmla="*/ 3559383 h 4626429"/>
              <a:gd name="connsiteX547" fmla="*/ 2519453 w 4920340"/>
              <a:gd name="connsiteY547" fmla="*/ 3464706 h 4626429"/>
              <a:gd name="connsiteX548" fmla="*/ 2515217 w 4920340"/>
              <a:gd name="connsiteY548" fmla="*/ 3490293 h 4626429"/>
              <a:gd name="connsiteX549" fmla="*/ 2519453 w 4920340"/>
              <a:gd name="connsiteY549" fmla="*/ 3510764 h 4626429"/>
              <a:gd name="connsiteX550" fmla="*/ 2532154 w 4920340"/>
              <a:gd name="connsiteY550" fmla="*/ 3500528 h 4626429"/>
              <a:gd name="connsiteX551" fmla="*/ 2537976 w 4920340"/>
              <a:gd name="connsiteY551" fmla="*/ 3551068 h 4626429"/>
              <a:gd name="connsiteX552" fmla="*/ 2566029 w 4920340"/>
              <a:gd name="connsiteY552" fmla="*/ 3582412 h 4626429"/>
              <a:gd name="connsiteX553" fmla="*/ 2561796 w 4920340"/>
              <a:gd name="connsiteY553" fmla="*/ 3638709 h 4626429"/>
              <a:gd name="connsiteX554" fmla="*/ 2574498 w 4920340"/>
              <a:gd name="connsiteY554" fmla="*/ 3674531 h 4626429"/>
              <a:gd name="connsiteX555" fmla="*/ 2582967 w 4920340"/>
              <a:gd name="connsiteY555" fmla="*/ 3669415 h 4626429"/>
              <a:gd name="connsiteX556" fmla="*/ 2582967 w 4920340"/>
              <a:gd name="connsiteY556" fmla="*/ 3689886 h 4626429"/>
              <a:gd name="connsiteX557" fmla="*/ 2591436 w 4920340"/>
              <a:gd name="connsiteY557" fmla="*/ 3715473 h 4626429"/>
              <a:gd name="connsiteX558" fmla="*/ 2604140 w 4920340"/>
              <a:gd name="connsiteY558" fmla="*/ 3710357 h 4626429"/>
              <a:gd name="connsiteX559" fmla="*/ 2595671 w 4920340"/>
              <a:gd name="connsiteY559" fmla="*/ 3730828 h 4626429"/>
              <a:gd name="connsiteX560" fmla="*/ 2604140 w 4920340"/>
              <a:gd name="connsiteY560" fmla="*/ 3746179 h 4626429"/>
              <a:gd name="connsiteX561" fmla="*/ 2510984 w 4920340"/>
              <a:gd name="connsiteY561" fmla="*/ 3746179 h 4626429"/>
              <a:gd name="connsiteX562" fmla="*/ 2510984 w 4920340"/>
              <a:gd name="connsiteY562" fmla="*/ 3710357 h 4626429"/>
              <a:gd name="connsiteX563" fmla="*/ 2447467 w 4920340"/>
              <a:gd name="connsiteY563" fmla="*/ 3710357 h 4626429"/>
              <a:gd name="connsiteX564" fmla="*/ 2451703 w 4920340"/>
              <a:gd name="connsiteY564" fmla="*/ 3695002 h 4626429"/>
              <a:gd name="connsiteX565" fmla="*/ 2430530 w 4920340"/>
              <a:gd name="connsiteY565" fmla="*/ 3684767 h 4626429"/>
              <a:gd name="connsiteX566" fmla="*/ 2387128 w 4920340"/>
              <a:gd name="connsiteY566" fmla="*/ 3586890 h 4626429"/>
              <a:gd name="connsiteX567" fmla="*/ 2337373 w 4920340"/>
              <a:gd name="connsiteY567" fmla="*/ 3500528 h 4626429"/>
              <a:gd name="connsiteX568" fmla="*/ 2341609 w 4920340"/>
              <a:gd name="connsiteY568" fmla="*/ 3469822 h 4626429"/>
              <a:gd name="connsiteX569" fmla="*/ 2337373 w 4920340"/>
              <a:gd name="connsiteY569" fmla="*/ 3459586 h 4626429"/>
              <a:gd name="connsiteX570" fmla="*/ 2328905 w 4920340"/>
              <a:gd name="connsiteY570" fmla="*/ 3464706 h 4626429"/>
              <a:gd name="connsiteX571" fmla="*/ 2307734 w 4920340"/>
              <a:gd name="connsiteY571" fmla="*/ 3402652 h 4626429"/>
              <a:gd name="connsiteX572" fmla="*/ 2286561 w 4920340"/>
              <a:gd name="connsiteY572" fmla="*/ 3352112 h 4626429"/>
              <a:gd name="connsiteX573" fmla="*/ 2288677 w 4920340"/>
              <a:gd name="connsiteY573" fmla="*/ 3341880 h 4626429"/>
              <a:gd name="connsiteX574" fmla="*/ 2290797 w 4920340"/>
              <a:gd name="connsiteY574" fmla="*/ 3331645 h 4626429"/>
              <a:gd name="connsiteX575" fmla="*/ 2278092 w 4920340"/>
              <a:gd name="connsiteY575" fmla="*/ 3326525 h 4626429"/>
              <a:gd name="connsiteX576" fmla="*/ 2256922 w 4920340"/>
              <a:gd name="connsiteY576" fmla="*/ 3331645 h 4626429"/>
              <a:gd name="connsiteX577" fmla="*/ 2246864 w 4920340"/>
              <a:gd name="connsiteY577" fmla="*/ 3255518 h 4626429"/>
              <a:gd name="connsiteX578" fmla="*/ 2214578 w 4920340"/>
              <a:gd name="connsiteY578" fmla="*/ 3198584 h 4626429"/>
              <a:gd name="connsiteX579" fmla="*/ 2210342 w 4920340"/>
              <a:gd name="connsiteY579" fmla="*/ 3219055 h 4626429"/>
              <a:gd name="connsiteX580" fmla="*/ 2173293 w 4920340"/>
              <a:gd name="connsiteY580" fmla="*/ 3289421 h 4626429"/>
              <a:gd name="connsiteX581" fmla="*/ 2155297 w 4920340"/>
              <a:gd name="connsiteY581" fmla="*/ 3367467 h 4626429"/>
              <a:gd name="connsiteX582" fmla="*/ 2142592 w 4920340"/>
              <a:gd name="connsiteY582" fmla="*/ 3382822 h 4626429"/>
              <a:gd name="connsiteX583" fmla="*/ 2146828 w 4920340"/>
              <a:gd name="connsiteY583" fmla="*/ 3423761 h 4626429"/>
              <a:gd name="connsiteX584" fmla="*/ 2121422 w 4920340"/>
              <a:gd name="connsiteY584" fmla="*/ 3423761 h 4626429"/>
              <a:gd name="connsiteX585" fmla="*/ 2102365 w 4920340"/>
              <a:gd name="connsiteY585" fmla="*/ 3487735 h 4626429"/>
              <a:gd name="connsiteX586" fmla="*/ 2083311 w 4920340"/>
              <a:gd name="connsiteY586" fmla="*/ 3551706 h 4626429"/>
              <a:gd name="connsiteX587" fmla="*/ 2070609 w 4920340"/>
              <a:gd name="connsiteY587" fmla="*/ 3546590 h 4626429"/>
              <a:gd name="connsiteX588" fmla="*/ 2062140 w 4920340"/>
              <a:gd name="connsiteY588" fmla="*/ 3567061 h 4626429"/>
              <a:gd name="connsiteX589" fmla="*/ 2060021 w 4920340"/>
              <a:gd name="connsiteY589" fmla="*/ 3580492 h 4626429"/>
              <a:gd name="connsiteX590" fmla="*/ 2045203 w 4920340"/>
              <a:gd name="connsiteY590" fmla="*/ 3582412 h 4626429"/>
              <a:gd name="connsiteX591" fmla="*/ 2045203 w 4920340"/>
              <a:gd name="connsiteY591" fmla="*/ 3669415 h 4626429"/>
              <a:gd name="connsiteX592" fmla="*/ 2024030 w 4920340"/>
              <a:gd name="connsiteY592" fmla="*/ 3684767 h 4626429"/>
              <a:gd name="connsiteX593" fmla="*/ 2028265 w 4920340"/>
              <a:gd name="connsiteY593" fmla="*/ 3710357 h 4626429"/>
              <a:gd name="connsiteX594" fmla="*/ 1990155 w 4920340"/>
              <a:gd name="connsiteY594" fmla="*/ 3797357 h 4626429"/>
              <a:gd name="connsiteX595" fmla="*/ 1990155 w 4920340"/>
              <a:gd name="connsiteY595" fmla="*/ 3889476 h 4626429"/>
              <a:gd name="connsiteX596" fmla="*/ 1973217 w 4920340"/>
              <a:gd name="connsiteY596" fmla="*/ 3889476 h 4626429"/>
              <a:gd name="connsiteX597" fmla="*/ 1977453 w 4920340"/>
              <a:gd name="connsiteY597" fmla="*/ 3956008 h 4626429"/>
              <a:gd name="connsiteX598" fmla="*/ 1964748 w 4920340"/>
              <a:gd name="connsiteY598" fmla="*/ 4007185 h 4626429"/>
              <a:gd name="connsiteX599" fmla="*/ 1956810 w 4920340"/>
              <a:gd name="connsiteY599" fmla="*/ 3984794 h 4626429"/>
              <a:gd name="connsiteX600" fmla="*/ 1952047 w 4920340"/>
              <a:gd name="connsiteY600" fmla="*/ 3966244 h 4626429"/>
              <a:gd name="connsiteX601" fmla="*/ 1926641 w 4920340"/>
              <a:gd name="connsiteY601" fmla="*/ 4002066 h 4626429"/>
              <a:gd name="connsiteX602" fmla="*/ 1913936 w 4920340"/>
              <a:gd name="connsiteY602" fmla="*/ 4053243 h 4626429"/>
              <a:gd name="connsiteX603" fmla="*/ 1880061 w 4920340"/>
              <a:gd name="connsiteY603" fmla="*/ 4043008 h 4626429"/>
              <a:gd name="connsiteX604" fmla="*/ 1852538 w 4920340"/>
              <a:gd name="connsiteY604" fmla="*/ 4060921 h 4626429"/>
              <a:gd name="connsiteX605" fmla="*/ 1837717 w 4920340"/>
              <a:gd name="connsiteY605" fmla="*/ 4094185 h 4626429"/>
              <a:gd name="connsiteX606" fmla="*/ 1841953 w 4920340"/>
              <a:gd name="connsiteY606" fmla="*/ 4119772 h 4626429"/>
              <a:gd name="connsiteX607" fmla="*/ 1829249 w 4920340"/>
              <a:gd name="connsiteY607" fmla="*/ 4114656 h 4626429"/>
              <a:gd name="connsiteX608" fmla="*/ 1790083 w 4920340"/>
              <a:gd name="connsiteY608" fmla="*/ 4185025 h 4626429"/>
              <a:gd name="connsiteX609" fmla="*/ 1769967 w 4920340"/>
              <a:gd name="connsiteY609" fmla="*/ 4263072 h 4626429"/>
              <a:gd name="connsiteX610" fmla="*/ 1748797 w 4920340"/>
              <a:gd name="connsiteY610" fmla="*/ 4263072 h 4626429"/>
              <a:gd name="connsiteX611" fmla="*/ 1748797 w 4920340"/>
              <a:gd name="connsiteY611" fmla="*/ 4339836 h 4626429"/>
              <a:gd name="connsiteX612" fmla="*/ 1736092 w 4920340"/>
              <a:gd name="connsiteY612" fmla="*/ 4334720 h 4626429"/>
              <a:gd name="connsiteX613" fmla="*/ 1719155 w 4920340"/>
              <a:gd name="connsiteY613" fmla="*/ 4360307 h 4626429"/>
              <a:gd name="connsiteX614" fmla="*/ 1706453 w 4920340"/>
              <a:gd name="connsiteY614" fmla="*/ 4324485 h 4626429"/>
              <a:gd name="connsiteX615" fmla="*/ 1711217 w 4920340"/>
              <a:gd name="connsiteY615" fmla="*/ 4282902 h 4626429"/>
              <a:gd name="connsiteX616" fmla="*/ 1731860 w 4920340"/>
              <a:gd name="connsiteY616" fmla="*/ 4252837 h 4626429"/>
              <a:gd name="connsiteX617" fmla="*/ 1710686 w 4920340"/>
              <a:gd name="connsiteY617" fmla="*/ 4227246 h 4626429"/>
              <a:gd name="connsiteX618" fmla="*/ 1737681 w 4920340"/>
              <a:gd name="connsiteY618" fmla="*/ 4160076 h 4626429"/>
              <a:gd name="connsiteX619" fmla="*/ 1748797 w 4920340"/>
              <a:gd name="connsiteY619" fmla="*/ 4089069 h 4626429"/>
              <a:gd name="connsiteX620" fmla="*/ 1769967 w 4920340"/>
              <a:gd name="connsiteY620" fmla="*/ 4089069 h 4626429"/>
              <a:gd name="connsiteX621" fmla="*/ 1769967 w 4920340"/>
              <a:gd name="connsiteY621" fmla="*/ 4037892 h 4626429"/>
              <a:gd name="connsiteX622" fmla="*/ 1727624 w 4920340"/>
              <a:gd name="connsiteY622" fmla="*/ 4017421 h 4626429"/>
              <a:gd name="connsiteX623" fmla="*/ 1723391 w 4920340"/>
              <a:gd name="connsiteY623" fmla="*/ 4022537 h 4626429"/>
              <a:gd name="connsiteX624" fmla="*/ 1731860 w 4920340"/>
              <a:gd name="connsiteY624" fmla="*/ 4043008 h 4626429"/>
              <a:gd name="connsiteX625" fmla="*/ 1710686 w 4920340"/>
              <a:gd name="connsiteY625" fmla="*/ 4053243 h 4626429"/>
              <a:gd name="connsiteX626" fmla="*/ 1710686 w 4920340"/>
              <a:gd name="connsiteY626" fmla="*/ 4140246 h 4626429"/>
              <a:gd name="connsiteX627" fmla="*/ 1702218 w 4920340"/>
              <a:gd name="connsiteY627" fmla="*/ 4137685 h 4626429"/>
              <a:gd name="connsiteX628" fmla="*/ 1693749 w 4920340"/>
              <a:gd name="connsiteY628" fmla="*/ 4150482 h 4626429"/>
              <a:gd name="connsiteX629" fmla="*/ 1697985 w 4920340"/>
              <a:gd name="connsiteY629" fmla="*/ 4176069 h 4626429"/>
              <a:gd name="connsiteX630" fmla="*/ 1664110 w 4920340"/>
              <a:gd name="connsiteY630" fmla="*/ 4176069 h 4626429"/>
              <a:gd name="connsiteX631" fmla="*/ 1664110 w 4920340"/>
              <a:gd name="connsiteY631" fmla="*/ 4237482 h 4626429"/>
              <a:gd name="connsiteX632" fmla="*/ 1651405 w 4920340"/>
              <a:gd name="connsiteY632" fmla="*/ 4257953 h 4626429"/>
              <a:gd name="connsiteX633" fmla="*/ 1647172 w 4920340"/>
              <a:gd name="connsiteY633" fmla="*/ 4283543 h 4626429"/>
              <a:gd name="connsiteX634" fmla="*/ 1625999 w 4920340"/>
              <a:gd name="connsiteY634" fmla="*/ 4227246 h 4626429"/>
              <a:gd name="connsiteX635" fmla="*/ 1659874 w 4920340"/>
              <a:gd name="connsiteY635" fmla="*/ 4196540 h 4626429"/>
              <a:gd name="connsiteX636" fmla="*/ 1651405 w 4920340"/>
              <a:gd name="connsiteY636" fmla="*/ 4145362 h 4626429"/>
              <a:gd name="connsiteX637" fmla="*/ 1666226 w 4920340"/>
              <a:gd name="connsiteY637" fmla="*/ 4114018 h 4626429"/>
              <a:gd name="connsiteX638" fmla="*/ 1668342 w 4920340"/>
              <a:gd name="connsiteY638" fmla="*/ 4078834 h 4626429"/>
              <a:gd name="connsiteX639" fmla="*/ 1664110 w 4920340"/>
              <a:gd name="connsiteY639" fmla="*/ 4053243 h 4626429"/>
              <a:gd name="connsiteX640" fmla="*/ 1625999 w 4920340"/>
              <a:gd name="connsiteY640" fmla="*/ 4176069 h 4626429"/>
              <a:gd name="connsiteX641" fmla="*/ 1596360 w 4920340"/>
              <a:gd name="connsiteY641" fmla="*/ 4181188 h 4626429"/>
              <a:gd name="connsiteX642" fmla="*/ 1587891 w 4920340"/>
              <a:gd name="connsiteY642" fmla="*/ 4176069 h 4626429"/>
              <a:gd name="connsiteX643" fmla="*/ 1609061 w 4920340"/>
              <a:gd name="connsiteY643" fmla="*/ 4135127 h 4626429"/>
              <a:gd name="connsiteX644" fmla="*/ 1604828 w 4920340"/>
              <a:gd name="connsiteY644" fmla="*/ 4119772 h 4626429"/>
              <a:gd name="connsiteX645" fmla="*/ 1625999 w 4920340"/>
              <a:gd name="connsiteY645" fmla="*/ 4119772 h 4626429"/>
              <a:gd name="connsiteX646" fmla="*/ 1621766 w 4920340"/>
              <a:gd name="connsiteY646" fmla="*/ 4078834 h 4626429"/>
              <a:gd name="connsiteX647" fmla="*/ 1638703 w 4920340"/>
              <a:gd name="connsiteY647" fmla="*/ 4053243 h 4626429"/>
              <a:gd name="connsiteX648" fmla="*/ 1651405 w 4920340"/>
              <a:gd name="connsiteY648" fmla="*/ 3963682 h 4626429"/>
              <a:gd name="connsiteX649" fmla="*/ 1664110 w 4920340"/>
              <a:gd name="connsiteY649" fmla="*/ 3874124 h 4626429"/>
              <a:gd name="connsiteX650" fmla="*/ 1697985 w 4920340"/>
              <a:gd name="connsiteY650" fmla="*/ 3874124 h 4626429"/>
              <a:gd name="connsiteX651" fmla="*/ 1706453 w 4920340"/>
              <a:gd name="connsiteY651" fmla="*/ 3821027 h 4626429"/>
              <a:gd name="connsiteX652" fmla="*/ 1727624 w 4920340"/>
              <a:gd name="connsiteY652" fmla="*/ 3771766 h 4626429"/>
              <a:gd name="connsiteX653" fmla="*/ 1723918 w 4920340"/>
              <a:gd name="connsiteY653" fmla="*/ 3739143 h 4626429"/>
              <a:gd name="connsiteX654" fmla="*/ 1710686 w 4920340"/>
              <a:gd name="connsiteY654" fmla="*/ 3710357 h 4626429"/>
              <a:gd name="connsiteX655" fmla="*/ 1689516 w 4920340"/>
              <a:gd name="connsiteY655" fmla="*/ 3723150 h 4626429"/>
              <a:gd name="connsiteX656" fmla="*/ 1681047 w 4920340"/>
              <a:gd name="connsiteY656" fmla="*/ 3751299 h 4626429"/>
              <a:gd name="connsiteX657" fmla="*/ 1664110 w 4920340"/>
              <a:gd name="connsiteY657" fmla="*/ 3746179 h 4626429"/>
              <a:gd name="connsiteX658" fmla="*/ 1668342 w 4920340"/>
              <a:gd name="connsiteY658" fmla="*/ 3771766 h 4626429"/>
              <a:gd name="connsiteX659" fmla="*/ 1655641 w 4920340"/>
              <a:gd name="connsiteY659" fmla="*/ 3812712 h 4626429"/>
              <a:gd name="connsiteX660" fmla="*/ 1659874 w 4920340"/>
              <a:gd name="connsiteY660" fmla="*/ 3833183 h 4626429"/>
              <a:gd name="connsiteX661" fmla="*/ 1642936 w 4920340"/>
              <a:gd name="connsiteY661" fmla="*/ 3861327 h 4626429"/>
              <a:gd name="connsiteX662" fmla="*/ 1625999 w 4920340"/>
              <a:gd name="connsiteY662" fmla="*/ 3889476 h 4626429"/>
              <a:gd name="connsiteX663" fmla="*/ 1625999 w 4920340"/>
              <a:gd name="connsiteY663" fmla="*/ 3966244 h 4626429"/>
              <a:gd name="connsiteX664" fmla="*/ 1604828 w 4920340"/>
              <a:gd name="connsiteY664" fmla="*/ 3966244 h 4626429"/>
              <a:gd name="connsiteX665" fmla="*/ 1604828 w 4920340"/>
              <a:gd name="connsiteY665" fmla="*/ 4037892 h 4626429"/>
              <a:gd name="connsiteX666" fmla="*/ 1494735 w 4920340"/>
              <a:gd name="connsiteY666" fmla="*/ 4211895 h 4626429"/>
              <a:gd name="connsiteX667" fmla="*/ 1456624 w 4920340"/>
              <a:gd name="connsiteY667" fmla="*/ 4211895 h 4626429"/>
              <a:gd name="connsiteX668" fmla="*/ 1439686 w 4920340"/>
              <a:gd name="connsiteY668" fmla="*/ 4196540 h 4626429"/>
              <a:gd name="connsiteX669" fmla="*/ 1418516 w 4920340"/>
              <a:gd name="connsiteY669" fmla="*/ 4222130 h 4626429"/>
              <a:gd name="connsiteX670" fmla="*/ 1417985 w 4920340"/>
              <a:gd name="connsiteY670" fmla="*/ 4234282 h 4626429"/>
              <a:gd name="connsiteX671" fmla="*/ 1414280 w 4920340"/>
              <a:gd name="connsiteY671" fmla="*/ 4242601 h 4626429"/>
              <a:gd name="connsiteX672" fmla="*/ 1401578 w 4920340"/>
              <a:gd name="connsiteY672" fmla="*/ 4237482 h 4626429"/>
              <a:gd name="connsiteX673" fmla="*/ 1401578 w 4920340"/>
              <a:gd name="connsiteY673" fmla="*/ 4339836 h 4626429"/>
              <a:gd name="connsiteX674" fmla="*/ 1387285 w 4920340"/>
              <a:gd name="connsiteY674" fmla="*/ 4336637 h 4626429"/>
              <a:gd name="connsiteX675" fmla="*/ 1376172 w 4920340"/>
              <a:gd name="connsiteY675" fmla="*/ 4344956 h 4626429"/>
              <a:gd name="connsiteX676" fmla="*/ 1384641 w 4920340"/>
              <a:gd name="connsiteY676" fmla="*/ 4385898 h 4626429"/>
              <a:gd name="connsiteX677" fmla="*/ 1359235 w 4920340"/>
              <a:gd name="connsiteY677" fmla="*/ 4380778 h 4626429"/>
              <a:gd name="connsiteX678" fmla="*/ 1329593 w 4920340"/>
              <a:gd name="connsiteY678" fmla="*/ 4401249 h 4626429"/>
              <a:gd name="connsiteX679" fmla="*/ 1325360 w 4920340"/>
              <a:gd name="connsiteY679" fmla="*/ 4396130 h 4626429"/>
              <a:gd name="connsiteX680" fmla="*/ 1325360 w 4920340"/>
              <a:gd name="connsiteY680" fmla="*/ 4447310 h 4626429"/>
              <a:gd name="connsiteX681" fmla="*/ 1307892 w 4920340"/>
              <a:gd name="connsiteY681" fmla="*/ 4454984 h 4626429"/>
              <a:gd name="connsiteX682" fmla="*/ 1299954 w 4920340"/>
              <a:gd name="connsiteY682" fmla="*/ 4478017 h 4626429"/>
              <a:gd name="connsiteX683" fmla="*/ 1299954 w 4920340"/>
              <a:gd name="connsiteY683" fmla="*/ 4483133 h 4626429"/>
              <a:gd name="connsiteX684" fmla="*/ 1283016 w 4920340"/>
              <a:gd name="connsiteY684" fmla="*/ 4468419 h 4626429"/>
              <a:gd name="connsiteX685" fmla="*/ 1278780 w 4920340"/>
              <a:gd name="connsiteY685" fmla="*/ 4442191 h 4626429"/>
              <a:gd name="connsiteX686" fmla="*/ 1278780 w 4920340"/>
              <a:gd name="connsiteY686" fmla="*/ 4426839 h 4626429"/>
              <a:gd name="connsiteX687" fmla="*/ 1310008 w 4920340"/>
              <a:gd name="connsiteY687" fmla="*/ 4389093 h 4626429"/>
              <a:gd name="connsiteX688" fmla="*/ 1325360 w 4920340"/>
              <a:gd name="connsiteY688" fmla="*/ 4339836 h 4626429"/>
              <a:gd name="connsiteX689" fmla="*/ 1342297 w 4920340"/>
              <a:gd name="connsiteY689" fmla="*/ 4339836 h 4626429"/>
              <a:gd name="connsiteX690" fmla="*/ 1363468 w 4920340"/>
              <a:gd name="connsiteY690" fmla="*/ 4252195 h 4626429"/>
              <a:gd name="connsiteX691" fmla="*/ 1384641 w 4920340"/>
              <a:gd name="connsiteY691" fmla="*/ 4176069 h 4626429"/>
              <a:gd name="connsiteX692" fmla="*/ 1353410 w 4920340"/>
              <a:gd name="connsiteY692" fmla="*/ 4190141 h 4626429"/>
              <a:gd name="connsiteX693" fmla="*/ 1338061 w 4920340"/>
              <a:gd name="connsiteY693" fmla="*/ 4181188 h 4626429"/>
              <a:gd name="connsiteX694" fmla="*/ 1361351 w 4920340"/>
              <a:gd name="connsiteY694" fmla="*/ 4132569 h 4626429"/>
              <a:gd name="connsiteX695" fmla="*/ 1384641 w 4920340"/>
              <a:gd name="connsiteY695" fmla="*/ 4053243 h 4626429"/>
              <a:gd name="connsiteX696" fmla="*/ 1388874 w 4920340"/>
              <a:gd name="connsiteY696" fmla="*/ 4058363 h 4626429"/>
              <a:gd name="connsiteX697" fmla="*/ 1401578 w 4920340"/>
              <a:gd name="connsiteY697" fmla="*/ 4017421 h 4626429"/>
              <a:gd name="connsiteX698" fmla="*/ 1422749 w 4920340"/>
              <a:gd name="connsiteY698" fmla="*/ 4017421 h 4626429"/>
              <a:gd name="connsiteX699" fmla="*/ 1430159 w 4920340"/>
              <a:gd name="connsiteY699" fmla="*/ 3970081 h 4626429"/>
              <a:gd name="connsiteX700" fmla="*/ 1456624 w 4920340"/>
              <a:gd name="connsiteY700" fmla="*/ 3930418 h 4626429"/>
              <a:gd name="connsiteX701" fmla="*/ 1457682 w 4920340"/>
              <a:gd name="connsiteY701" fmla="*/ 3863889 h 4626429"/>
              <a:gd name="connsiteX702" fmla="*/ 1465093 w 4920340"/>
              <a:gd name="connsiteY702" fmla="*/ 3797357 h 4626429"/>
              <a:gd name="connsiteX703" fmla="*/ 1494735 w 4920340"/>
              <a:gd name="connsiteY703" fmla="*/ 3797357 h 4626429"/>
              <a:gd name="connsiteX704" fmla="*/ 1501087 w 4920340"/>
              <a:gd name="connsiteY704" fmla="*/ 3737223 h 4626429"/>
              <a:gd name="connsiteX705" fmla="*/ 1520141 w 4920340"/>
              <a:gd name="connsiteY705" fmla="*/ 3684767 h 4626429"/>
              <a:gd name="connsiteX706" fmla="*/ 1515905 w 4920340"/>
              <a:gd name="connsiteY706" fmla="*/ 3669415 h 4626429"/>
              <a:gd name="connsiteX707" fmla="*/ 1490499 w 4920340"/>
              <a:gd name="connsiteY707" fmla="*/ 3730828 h 4626429"/>
              <a:gd name="connsiteX708" fmla="*/ 1494735 w 4920340"/>
              <a:gd name="connsiteY708" fmla="*/ 3746179 h 4626429"/>
              <a:gd name="connsiteX709" fmla="*/ 1465093 w 4920340"/>
              <a:gd name="connsiteY709" fmla="*/ 3746179 h 4626429"/>
              <a:gd name="connsiteX710" fmla="*/ 1459802 w 4920340"/>
              <a:gd name="connsiteY710" fmla="*/ 3795436 h 4626429"/>
              <a:gd name="connsiteX711" fmla="*/ 1435454 w 4920340"/>
              <a:gd name="connsiteY711" fmla="*/ 3833183 h 4626429"/>
              <a:gd name="connsiteX712" fmla="*/ 1435454 w 4920340"/>
              <a:gd name="connsiteY712" fmla="*/ 3930418 h 4626429"/>
              <a:gd name="connsiteX713" fmla="*/ 1418516 w 4920340"/>
              <a:gd name="connsiteY713" fmla="*/ 3940653 h 4626429"/>
              <a:gd name="connsiteX714" fmla="*/ 1422749 w 4920340"/>
              <a:gd name="connsiteY714" fmla="*/ 3966244 h 4626429"/>
              <a:gd name="connsiteX715" fmla="*/ 1407400 w 4920340"/>
              <a:gd name="connsiteY715" fmla="*/ 3982874 h 4626429"/>
              <a:gd name="connsiteX716" fmla="*/ 1401578 w 4920340"/>
              <a:gd name="connsiteY716" fmla="*/ 4007185 h 4626429"/>
              <a:gd name="connsiteX717" fmla="*/ 1350766 w 4920340"/>
              <a:gd name="connsiteY717" fmla="*/ 4007185 h 4626429"/>
              <a:gd name="connsiteX718" fmla="*/ 1354999 w 4920340"/>
              <a:gd name="connsiteY718" fmla="*/ 4022537 h 4626429"/>
              <a:gd name="connsiteX719" fmla="*/ 1345472 w 4920340"/>
              <a:gd name="connsiteY719" fmla="*/ 4055801 h 4626429"/>
              <a:gd name="connsiteX720" fmla="*/ 1342297 w 4920340"/>
              <a:gd name="connsiteY720" fmla="*/ 4089069 h 4626429"/>
              <a:gd name="connsiteX721" fmla="*/ 1325360 w 4920340"/>
              <a:gd name="connsiteY721" fmla="*/ 4089069 h 4626429"/>
              <a:gd name="connsiteX722" fmla="*/ 1317419 w 4920340"/>
              <a:gd name="connsiteY722" fmla="*/ 4122333 h 4626429"/>
              <a:gd name="connsiteX723" fmla="*/ 1299954 w 4920340"/>
              <a:gd name="connsiteY723" fmla="*/ 4140246 h 4626429"/>
              <a:gd name="connsiteX724" fmla="*/ 1299954 w 4920340"/>
              <a:gd name="connsiteY724" fmla="*/ 4196540 h 4626429"/>
              <a:gd name="connsiteX725" fmla="*/ 1275606 w 4920340"/>
              <a:gd name="connsiteY725" fmla="*/ 4236203 h 4626429"/>
              <a:gd name="connsiteX726" fmla="*/ 1270311 w 4920340"/>
              <a:gd name="connsiteY726" fmla="*/ 4283543 h 4626429"/>
              <a:gd name="connsiteX727" fmla="*/ 1257610 w 4920340"/>
              <a:gd name="connsiteY727" fmla="*/ 4278424 h 4626429"/>
              <a:gd name="connsiteX728" fmla="*/ 1240672 w 4920340"/>
              <a:gd name="connsiteY728" fmla="*/ 4339836 h 4626429"/>
              <a:gd name="connsiteX729" fmla="*/ 1232204 w 4920340"/>
              <a:gd name="connsiteY729" fmla="*/ 4319365 h 4626429"/>
              <a:gd name="connsiteX730" fmla="*/ 1227968 w 4920340"/>
              <a:gd name="connsiteY730" fmla="*/ 4263072 h 4626429"/>
              <a:gd name="connsiteX731" fmla="*/ 1244905 w 4920340"/>
              <a:gd name="connsiteY731" fmla="*/ 4222130 h 4626429"/>
              <a:gd name="connsiteX732" fmla="*/ 1248080 w 4920340"/>
              <a:gd name="connsiteY732" fmla="*/ 4185666 h 4626429"/>
              <a:gd name="connsiteX733" fmla="*/ 1270311 w 4920340"/>
              <a:gd name="connsiteY733" fmla="*/ 4176069 h 4626429"/>
              <a:gd name="connsiteX734" fmla="*/ 1266079 w 4920340"/>
              <a:gd name="connsiteY734" fmla="*/ 4150482 h 4626429"/>
              <a:gd name="connsiteX735" fmla="*/ 1270311 w 4920340"/>
              <a:gd name="connsiteY735" fmla="*/ 4135127 h 4626429"/>
              <a:gd name="connsiteX736" fmla="*/ 1278780 w 4920340"/>
              <a:gd name="connsiteY736" fmla="*/ 4140246 h 4626429"/>
              <a:gd name="connsiteX737" fmla="*/ 1302070 w 4920340"/>
              <a:gd name="connsiteY737" fmla="*/ 4035330 h 4626429"/>
              <a:gd name="connsiteX738" fmla="*/ 1325360 w 4920340"/>
              <a:gd name="connsiteY738" fmla="*/ 3930418 h 4626429"/>
              <a:gd name="connsiteX739" fmla="*/ 1342297 w 4920340"/>
              <a:gd name="connsiteY739" fmla="*/ 3930418 h 4626429"/>
              <a:gd name="connsiteX740" fmla="*/ 1342297 w 4920340"/>
              <a:gd name="connsiteY740" fmla="*/ 3874124 h 4626429"/>
              <a:gd name="connsiteX741" fmla="*/ 1363468 w 4920340"/>
              <a:gd name="connsiteY741" fmla="*/ 3853653 h 4626429"/>
              <a:gd name="connsiteX742" fmla="*/ 1350766 w 4920340"/>
              <a:gd name="connsiteY742" fmla="*/ 3797357 h 4626429"/>
              <a:gd name="connsiteX743" fmla="*/ 1374584 w 4920340"/>
              <a:gd name="connsiteY743" fmla="*/ 3764092 h 4626429"/>
              <a:gd name="connsiteX744" fmla="*/ 1401578 w 4920340"/>
              <a:gd name="connsiteY744" fmla="*/ 3730828 h 4626429"/>
              <a:gd name="connsiteX745" fmla="*/ 1397343 w 4920340"/>
              <a:gd name="connsiteY745" fmla="*/ 3643825 h 4626429"/>
              <a:gd name="connsiteX746" fmla="*/ 1372995 w 4920340"/>
              <a:gd name="connsiteY746" fmla="*/ 3682846 h 4626429"/>
              <a:gd name="connsiteX747" fmla="*/ 1342297 w 4920340"/>
              <a:gd name="connsiteY747" fmla="*/ 3710357 h 4626429"/>
              <a:gd name="connsiteX748" fmla="*/ 1342297 w 4920340"/>
              <a:gd name="connsiteY748" fmla="*/ 3746179 h 4626429"/>
              <a:gd name="connsiteX749" fmla="*/ 1325360 w 4920340"/>
              <a:gd name="connsiteY749" fmla="*/ 3746179 h 4626429"/>
              <a:gd name="connsiteX750" fmla="*/ 1321124 w 4920340"/>
              <a:gd name="connsiteY750" fmla="*/ 3776886 h 4626429"/>
              <a:gd name="connsiteX751" fmla="*/ 1318477 w 4920340"/>
              <a:gd name="connsiteY751" fmla="*/ 3805034 h 4626429"/>
              <a:gd name="connsiteX752" fmla="*/ 1299954 w 4920340"/>
              <a:gd name="connsiteY752" fmla="*/ 3817828 h 4626429"/>
              <a:gd name="connsiteX753" fmla="*/ 1299954 w 4920340"/>
              <a:gd name="connsiteY753" fmla="*/ 3920182 h 4626429"/>
              <a:gd name="connsiteX754" fmla="*/ 1266079 w 4920340"/>
              <a:gd name="connsiteY754" fmla="*/ 3986714 h 4626429"/>
              <a:gd name="connsiteX755" fmla="*/ 1270311 w 4920340"/>
              <a:gd name="connsiteY755" fmla="*/ 4017421 h 4626429"/>
              <a:gd name="connsiteX756" fmla="*/ 1253374 w 4920340"/>
              <a:gd name="connsiteY756" fmla="*/ 4017421 h 4626429"/>
              <a:gd name="connsiteX757" fmla="*/ 1240672 w 4920340"/>
              <a:gd name="connsiteY757" fmla="*/ 4053243 h 4626429"/>
              <a:gd name="connsiteX758" fmla="*/ 1227968 w 4920340"/>
              <a:gd name="connsiteY758" fmla="*/ 4089069 h 4626429"/>
              <a:gd name="connsiteX759" fmla="*/ 1185624 w 4920340"/>
              <a:gd name="connsiteY759" fmla="*/ 4048124 h 4626429"/>
              <a:gd name="connsiteX760" fmla="*/ 1168687 w 4920340"/>
              <a:gd name="connsiteY760" fmla="*/ 4053243 h 4626429"/>
              <a:gd name="connsiteX761" fmla="*/ 1166040 w 4920340"/>
              <a:gd name="connsiteY761" fmla="*/ 4029573 h 4626429"/>
              <a:gd name="connsiteX762" fmla="*/ 1147516 w 4920340"/>
              <a:gd name="connsiteY762" fmla="*/ 4017421 h 4626429"/>
              <a:gd name="connsiteX763" fmla="*/ 1147516 w 4920340"/>
              <a:gd name="connsiteY763" fmla="*/ 3889476 h 4626429"/>
              <a:gd name="connsiteX764" fmla="*/ 1168687 w 4920340"/>
              <a:gd name="connsiteY764" fmla="*/ 3853653 h 4626429"/>
              <a:gd name="connsiteX765" fmla="*/ 1164454 w 4920340"/>
              <a:gd name="connsiteY765" fmla="*/ 3817828 h 4626429"/>
              <a:gd name="connsiteX766" fmla="*/ 1168687 w 4920340"/>
              <a:gd name="connsiteY766" fmla="*/ 3797357 h 4626429"/>
              <a:gd name="connsiteX767" fmla="*/ 1202562 w 4920340"/>
              <a:gd name="connsiteY767" fmla="*/ 3797357 h 4626429"/>
              <a:gd name="connsiteX768" fmla="*/ 1227968 w 4920340"/>
              <a:gd name="connsiteY768" fmla="*/ 3659817 h 4626429"/>
              <a:gd name="connsiteX769" fmla="*/ 1253374 w 4920340"/>
              <a:gd name="connsiteY769" fmla="*/ 3526119 h 4626429"/>
              <a:gd name="connsiteX770" fmla="*/ 1270311 w 4920340"/>
              <a:gd name="connsiteY770" fmla="*/ 3526119 h 4626429"/>
              <a:gd name="connsiteX771" fmla="*/ 1273489 w 4920340"/>
              <a:gd name="connsiteY771" fmla="*/ 3493492 h 4626429"/>
              <a:gd name="connsiteX772" fmla="*/ 1283016 w 4920340"/>
              <a:gd name="connsiteY772" fmla="*/ 3464706 h 4626429"/>
              <a:gd name="connsiteX773" fmla="*/ 1278780 w 4920340"/>
              <a:gd name="connsiteY773" fmla="*/ 3439115 h 4626429"/>
              <a:gd name="connsiteX774" fmla="*/ 1316361 w 4920340"/>
              <a:gd name="connsiteY774" fmla="*/ 3399453 h 4626429"/>
              <a:gd name="connsiteX775" fmla="*/ 1325360 w 4920340"/>
              <a:gd name="connsiteY775" fmla="*/ 3336761 h 4626429"/>
              <a:gd name="connsiteX776" fmla="*/ 1342297 w 4920340"/>
              <a:gd name="connsiteY776" fmla="*/ 3336761 h 4626429"/>
              <a:gd name="connsiteX777" fmla="*/ 1354999 w 4920340"/>
              <a:gd name="connsiteY777" fmla="*/ 3275348 h 4626429"/>
              <a:gd name="connsiteX778" fmla="*/ 1350766 w 4920340"/>
              <a:gd name="connsiteY778" fmla="*/ 3249761 h 4626429"/>
              <a:gd name="connsiteX779" fmla="*/ 1388874 w 4920340"/>
              <a:gd name="connsiteY779" fmla="*/ 3217135 h 4626429"/>
              <a:gd name="connsiteX780" fmla="*/ 1401578 w 4920340"/>
              <a:gd name="connsiteY780" fmla="*/ 3157642 h 4626429"/>
              <a:gd name="connsiteX781" fmla="*/ 1422749 w 4920340"/>
              <a:gd name="connsiteY781" fmla="*/ 3157642 h 4626429"/>
              <a:gd name="connsiteX782" fmla="*/ 1418516 w 4920340"/>
              <a:gd name="connsiteY782" fmla="*/ 3142287 h 4626429"/>
              <a:gd name="connsiteX783" fmla="*/ 1465093 w 4920340"/>
              <a:gd name="connsiteY783" fmla="*/ 3019462 h 4626429"/>
              <a:gd name="connsiteX784" fmla="*/ 1401578 w 4920340"/>
              <a:gd name="connsiteY784" fmla="*/ 3009226 h 4626429"/>
              <a:gd name="connsiteX785" fmla="*/ 1384641 w 4920340"/>
              <a:gd name="connsiteY785" fmla="*/ 3060403 h 4626429"/>
              <a:gd name="connsiteX786" fmla="*/ 1311069 w 4920340"/>
              <a:gd name="connsiteY786" fmla="*/ 3067440 h 4626429"/>
              <a:gd name="connsiteX787" fmla="*/ 1253374 w 4920340"/>
              <a:gd name="connsiteY787" fmla="*/ 3085994 h 4626429"/>
              <a:gd name="connsiteX788" fmla="*/ 1253374 w 4920340"/>
              <a:gd name="connsiteY788" fmla="*/ 3106465 h 4626429"/>
              <a:gd name="connsiteX789" fmla="*/ 1206797 w 4920340"/>
              <a:gd name="connsiteY789" fmla="*/ 3101345 h 4626429"/>
              <a:gd name="connsiteX790" fmla="*/ 1198329 w 4920340"/>
              <a:gd name="connsiteY790" fmla="*/ 3106465 h 4626429"/>
              <a:gd name="connsiteX791" fmla="*/ 1202562 w 4920340"/>
              <a:gd name="connsiteY791" fmla="*/ 3116700 h 4626429"/>
              <a:gd name="connsiteX792" fmla="*/ 1094584 w 4920340"/>
              <a:gd name="connsiteY792" fmla="*/ 3137168 h 4626429"/>
              <a:gd name="connsiteX793" fmla="*/ 986610 w 4920340"/>
              <a:gd name="connsiteY793" fmla="*/ 3157642 h 4626429"/>
              <a:gd name="connsiteX794" fmla="*/ 986610 w 4920340"/>
              <a:gd name="connsiteY794" fmla="*/ 3203700 h 4626429"/>
              <a:gd name="connsiteX795" fmla="*/ 965437 w 4920340"/>
              <a:gd name="connsiteY795" fmla="*/ 3198584 h 4626429"/>
              <a:gd name="connsiteX796" fmla="*/ 927329 w 4920340"/>
              <a:gd name="connsiteY796" fmla="*/ 3224171 h 4626429"/>
              <a:gd name="connsiteX797" fmla="*/ 916213 w 4920340"/>
              <a:gd name="connsiteY797" fmla="*/ 3219693 h 4626429"/>
              <a:gd name="connsiteX798" fmla="*/ 914624 w 4920340"/>
              <a:gd name="connsiteY798" fmla="*/ 3203700 h 4626429"/>
              <a:gd name="connsiteX799" fmla="*/ 931562 w 4920340"/>
              <a:gd name="connsiteY799" fmla="*/ 3186428 h 4626429"/>
              <a:gd name="connsiteX800" fmla="*/ 935798 w 4920340"/>
              <a:gd name="connsiteY800" fmla="*/ 3157642 h 4626429"/>
              <a:gd name="connsiteX801" fmla="*/ 915682 w 4920340"/>
              <a:gd name="connsiteY801" fmla="*/ 3172993 h 4626429"/>
              <a:gd name="connsiteX802" fmla="*/ 914624 w 4920340"/>
              <a:gd name="connsiteY802" fmla="*/ 3203700 h 4626429"/>
              <a:gd name="connsiteX803" fmla="*/ 855343 w 4920340"/>
              <a:gd name="connsiteY803" fmla="*/ 3193464 h 4626429"/>
              <a:gd name="connsiteX804" fmla="*/ 834173 w 4920340"/>
              <a:gd name="connsiteY804" fmla="*/ 3219055 h 4626429"/>
              <a:gd name="connsiteX805" fmla="*/ 762187 w 4920340"/>
              <a:gd name="connsiteY805" fmla="*/ 3219055 h 4626429"/>
              <a:gd name="connsiteX806" fmla="*/ 762187 w 4920340"/>
              <a:gd name="connsiteY806" fmla="*/ 3203700 h 4626429"/>
              <a:gd name="connsiteX807" fmla="*/ 716669 w 4920340"/>
              <a:gd name="connsiteY807" fmla="*/ 3206899 h 4626429"/>
              <a:gd name="connsiteX808" fmla="*/ 690204 w 4920340"/>
              <a:gd name="connsiteY808" fmla="*/ 3244642 h 4626429"/>
              <a:gd name="connsiteX809" fmla="*/ 558937 w 4920340"/>
              <a:gd name="connsiteY809" fmla="*/ 3244642 h 4626429"/>
              <a:gd name="connsiteX810" fmla="*/ 558937 w 4920340"/>
              <a:gd name="connsiteY810" fmla="*/ 3172993 h 4626429"/>
              <a:gd name="connsiteX811" fmla="*/ 529298 w 4920340"/>
              <a:gd name="connsiteY811" fmla="*/ 3157642 h 4626429"/>
              <a:gd name="connsiteX812" fmla="*/ 529298 w 4920340"/>
              <a:gd name="connsiteY812" fmla="*/ 3116700 h 4626429"/>
              <a:gd name="connsiteX813" fmla="*/ 423437 w 4920340"/>
              <a:gd name="connsiteY813" fmla="*/ 3116700 h 4626429"/>
              <a:gd name="connsiteX814" fmla="*/ 423437 w 4920340"/>
              <a:gd name="connsiteY814" fmla="*/ 3106465 h 4626429"/>
              <a:gd name="connsiteX815" fmla="*/ 304875 w 4920340"/>
              <a:gd name="connsiteY815" fmla="*/ 3106465 h 4626429"/>
              <a:gd name="connsiteX816" fmla="*/ 309111 w 4920340"/>
              <a:gd name="connsiteY816" fmla="*/ 3091110 h 4626429"/>
              <a:gd name="connsiteX817" fmla="*/ 293759 w 4920340"/>
              <a:gd name="connsiteY817" fmla="*/ 3081516 h 4626429"/>
              <a:gd name="connsiteX818" fmla="*/ 287937 w 4920340"/>
              <a:gd name="connsiteY818" fmla="*/ 3060403 h 4626429"/>
              <a:gd name="connsiteX819" fmla="*/ 203250 w 4920340"/>
              <a:gd name="connsiteY819" fmla="*/ 3060403 h 4626429"/>
              <a:gd name="connsiteX820" fmla="*/ 203250 w 4920340"/>
              <a:gd name="connsiteY820" fmla="*/ 3009226 h 4626429"/>
              <a:gd name="connsiteX821" fmla="*/ 122798 w 4920340"/>
              <a:gd name="connsiteY821" fmla="*/ 3009226 h 4626429"/>
              <a:gd name="connsiteX822" fmla="*/ 122798 w 4920340"/>
              <a:gd name="connsiteY822" fmla="*/ 2958049 h 4626429"/>
              <a:gd name="connsiteX823" fmla="*/ 59281 w 4920340"/>
              <a:gd name="connsiteY823" fmla="*/ 2958049 h 4626429"/>
              <a:gd name="connsiteX824" fmla="*/ 59281 w 4920340"/>
              <a:gd name="connsiteY824" fmla="*/ 2963168 h 4626429"/>
              <a:gd name="connsiteX825" fmla="*/ 0 w 4920340"/>
              <a:gd name="connsiteY825" fmla="*/ 2896636 h 4626429"/>
              <a:gd name="connsiteX826" fmla="*/ 0 w 4920340"/>
              <a:gd name="connsiteY826" fmla="*/ 2860814 h 4626429"/>
              <a:gd name="connsiteX827" fmla="*/ 33875 w 4920340"/>
              <a:gd name="connsiteY827" fmla="*/ 2860814 h 4626429"/>
              <a:gd name="connsiteX828" fmla="*/ 97392 w 4920340"/>
              <a:gd name="connsiteY828" fmla="*/ 2809636 h 4626429"/>
              <a:gd name="connsiteX829" fmla="*/ 135500 w 4920340"/>
              <a:gd name="connsiteY829" fmla="*/ 2814752 h 4626429"/>
              <a:gd name="connsiteX830" fmla="*/ 156673 w 4920340"/>
              <a:gd name="connsiteY830" fmla="*/ 2794281 h 4626429"/>
              <a:gd name="connsiteX831" fmla="*/ 122798 w 4920340"/>
              <a:gd name="connsiteY831" fmla="*/ 2784046 h 4626429"/>
              <a:gd name="connsiteX832" fmla="*/ 122798 w 4920340"/>
              <a:gd name="connsiteY832" fmla="*/ 2707282 h 4626429"/>
              <a:gd name="connsiteX833" fmla="*/ 152437 w 4920340"/>
              <a:gd name="connsiteY833" fmla="*/ 2707282 h 4626429"/>
              <a:gd name="connsiteX834" fmla="*/ 152437 w 4920340"/>
              <a:gd name="connsiteY834" fmla="*/ 2650985 h 4626429"/>
              <a:gd name="connsiteX835" fmla="*/ 203250 w 4920340"/>
              <a:gd name="connsiteY835" fmla="*/ 2589572 h 4626429"/>
              <a:gd name="connsiteX836" fmla="*/ 245594 w 4920340"/>
              <a:gd name="connsiteY836" fmla="*/ 2594692 h 4626429"/>
              <a:gd name="connsiteX837" fmla="*/ 271000 w 4920340"/>
              <a:gd name="connsiteY837" fmla="*/ 2579337 h 4626429"/>
              <a:gd name="connsiteX838" fmla="*/ 266767 w 4920340"/>
              <a:gd name="connsiteY838" fmla="*/ 2563985 h 4626429"/>
              <a:gd name="connsiteX839" fmla="*/ 296406 w 4920340"/>
              <a:gd name="connsiteY839" fmla="*/ 2569101 h 4626429"/>
              <a:gd name="connsiteX840" fmla="*/ 304875 w 4920340"/>
              <a:gd name="connsiteY840" fmla="*/ 2543514 h 4626429"/>
              <a:gd name="connsiteX841" fmla="*/ 365214 w 4920340"/>
              <a:gd name="connsiteY841" fmla="*/ 2525601 h 4626429"/>
              <a:gd name="connsiteX842" fmla="*/ 419204 w 4920340"/>
              <a:gd name="connsiteY842" fmla="*/ 2492337 h 4626429"/>
              <a:gd name="connsiteX843" fmla="*/ 419204 w 4920340"/>
              <a:gd name="connsiteY843" fmla="*/ 2451395 h 4626429"/>
              <a:gd name="connsiteX844" fmla="*/ 423437 w 4920340"/>
              <a:gd name="connsiteY844" fmla="*/ 2451395 h 4626429"/>
              <a:gd name="connsiteX845" fmla="*/ 423437 w 4920340"/>
              <a:gd name="connsiteY845" fmla="*/ 2430924 h 4626429"/>
              <a:gd name="connsiteX846" fmla="*/ 504950 w 4920340"/>
              <a:gd name="connsiteY846" fmla="*/ 2418127 h 4626429"/>
              <a:gd name="connsiteX847" fmla="*/ 580110 w 4920340"/>
              <a:gd name="connsiteY847" fmla="*/ 2374627 h 4626429"/>
              <a:gd name="connsiteX848" fmla="*/ 623512 w 4920340"/>
              <a:gd name="connsiteY848" fmla="*/ 2354156 h 4626429"/>
              <a:gd name="connsiteX849" fmla="*/ 660562 w 4920340"/>
              <a:gd name="connsiteY849" fmla="*/ 2318334 h 4626429"/>
              <a:gd name="connsiteX850" fmla="*/ 706083 w 4920340"/>
              <a:gd name="connsiteY850" fmla="*/ 2321530 h 4626429"/>
              <a:gd name="connsiteX851" fmla="*/ 732548 w 4920340"/>
              <a:gd name="connsiteY851" fmla="*/ 2282508 h 4626429"/>
              <a:gd name="connsiteX852" fmla="*/ 757954 w 4920340"/>
              <a:gd name="connsiteY852" fmla="*/ 2297863 h 4626429"/>
              <a:gd name="connsiteX853" fmla="*/ 796062 w 4920340"/>
              <a:gd name="connsiteY853" fmla="*/ 2246686 h 4626429"/>
              <a:gd name="connsiteX854" fmla="*/ 873869 w 4920340"/>
              <a:gd name="connsiteY854" fmla="*/ 2244766 h 4626429"/>
              <a:gd name="connsiteX855" fmla="*/ 935798 w 4920340"/>
              <a:gd name="connsiteY855" fmla="*/ 2200625 h 4626429"/>
              <a:gd name="connsiteX856" fmla="*/ 1010958 w 4920340"/>
              <a:gd name="connsiteY856" fmla="*/ 2197425 h 4626429"/>
              <a:gd name="connsiteX857" fmla="*/ 1079766 w 4920340"/>
              <a:gd name="connsiteY857" fmla="*/ 2159683 h 4626429"/>
              <a:gd name="connsiteX858" fmla="*/ 1130579 w 4920340"/>
              <a:gd name="connsiteY858" fmla="*/ 2164802 h 4626429"/>
              <a:gd name="connsiteX859" fmla="*/ 1164454 w 4920340"/>
              <a:gd name="connsiteY859" fmla="*/ 2149447 h 4626429"/>
              <a:gd name="connsiteX860" fmla="*/ 1268726 w 4920340"/>
              <a:gd name="connsiteY860" fmla="*/ 2135375 h 4626429"/>
              <a:gd name="connsiteX861" fmla="*/ 1350766 w 4920340"/>
              <a:gd name="connsiteY861" fmla="*/ 2067563 h 4626429"/>
              <a:gd name="connsiteX862" fmla="*/ 1441275 w 4920340"/>
              <a:gd name="connsiteY862" fmla="*/ 2067563 h 4626429"/>
              <a:gd name="connsiteX863" fmla="*/ 1528610 w 4920340"/>
              <a:gd name="connsiteY863" fmla="*/ 2052212 h 4626429"/>
              <a:gd name="connsiteX864" fmla="*/ 1604828 w 4920340"/>
              <a:gd name="connsiteY864" fmla="*/ 1995915 h 4626429"/>
              <a:gd name="connsiteX865" fmla="*/ 1651405 w 4920340"/>
              <a:gd name="connsiteY865" fmla="*/ 2001672 h 4626429"/>
              <a:gd name="connsiteX866" fmla="*/ 1697985 w 4920340"/>
              <a:gd name="connsiteY866" fmla="*/ 1995915 h 4626429"/>
              <a:gd name="connsiteX867" fmla="*/ 1666757 w 4920340"/>
              <a:gd name="connsiteY867" fmla="*/ 1947937 h 4626429"/>
              <a:gd name="connsiteX868" fmla="*/ 1638703 w 4920340"/>
              <a:gd name="connsiteY868" fmla="*/ 1903796 h 4626429"/>
              <a:gd name="connsiteX869" fmla="*/ 1629176 w 4920340"/>
              <a:gd name="connsiteY869" fmla="*/ 1830227 h 4626429"/>
              <a:gd name="connsiteX870" fmla="*/ 1587891 w 4920340"/>
              <a:gd name="connsiteY870" fmla="*/ 1775854 h 4626429"/>
              <a:gd name="connsiteX871" fmla="*/ 1577833 w 4920340"/>
              <a:gd name="connsiteY871" fmla="*/ 1736191 h 4626429"/>
              <a:gd name="connsiteX872" fmla="*/ 1545547 w 4920340"/>
              <a:gd name="connsiteY872" fmla="*/ 1719557 h 4626429"/>
              <a:gd name="connsiteX873" fmla="*/ 1549780 w 4920340"/>
              <a:gd name="connsiteY873" fmla="*/ 1678616 h 4626429"/>
              <a:gd name="connsiteX874" fmla="*/ 1541311 w 4920340"/>
              <a:gd name="connsiteY874" fmla="*/ 1668380 h 4626429"/>
              <a:gd name="connsiteX875" fmla="*/ 1528610 w 4920340"/>
              <a:gd name="connsiteY875" fmla="*/ 1673500 h 4626429"/>
              <a:gd name="connsiteX876" fmla="*/ 1466151 w 4920340"/>
              <a:gd name="connsiteY876" fmla="*/ 1531482 h 4626429"/>
              <a:gd name="connsiteX877" fmla="*/ 1384641 w 4920340"/>
              <a:gd name="connsiteY877" fmla="*/ 1397142 h 4626429"/>
              <a:gd name="connsiteX878" fmla="*/ 1377230 w 4920340"/>
              <a:gd name="connsiteY878" fmla="*/ 1364516 h 4626429"/>
              <a:gd name="connsiteX879" fmla="*/ 1350766 w 4920340"/>
              <a:gd name="connsiteY879" fmla="*/ 1351081 h 4626429"/>
              <a:gd name="connsiteX880" fmla="*/ 1310539 w 4920340"/>
              <a:gd name="connsiteY880" fmla="*/ 1228255 h 4626429"/>
              <a:gd name="connsiteX881" fmla="*/ 1270311 w 4920340"/>
              <a:gd name="connsiteY881" fmla="*/ 1120785 h 4626429"/>
              <a:gd name="connsiteX882" fmla="*/ 1253374 w 4920340"/>
              <a:gd name="connsiteY882" fmla="*/ 1105430 h 4626429"/>
              <a:gd name="connsiteX883" fmla="*/ 1223735 w 4920340"/>
              <a:gd name="connsiteY883" fmla="*/ 1000517 h 4626429"/>
              <a:gd name="connsiteX884" fmla="*/ 1168687 w 4920340"/>
              <a:gd name="connsiteY884" fmla="*/ 910956 h 4626429"/>
              <a:gd name="connsiteX885" fmla="*/ 1160218 w 4920340"/>
              <a:gd name="connsiteY885" fmla="*/ 880250 h 4626429"/>
              <a:gd name="connsiteX886" fmla="*/ 1147516 w 4920340"/>
              <a:gd name="connsiteY886" fmla="*/ 885369 h 4626429"/>
              <a:gd name="connsiteX887" fmla="*/ 1147516 w 4920340"/>
              <a:gd name="connsiteY887" fmla="*/ 798366 h 4626429"/>
              <a:gd name="connsiteX888" fmla="*/ 1247022 w 4920340"/>
              <a:gd name="connsiteY888" fmla="*/ 767022 h 4626429"/>
              <a:gd name="connsiteX889" fmla="*/ 1270311 w 4920340"/>
              <a:gd name="connsiteY889" fmla="*/ 639718 h 4626429"/>
              <a:gd name="connsiteX890" fmla="*/ 1299954 w 4920340"/>
              <a:gd name="connsiteY890" fmla="*/ 639718 h 4626429"/>
              <a:gd name="connsiteX891" fmla="*/ 1299954 w 4920340"/>
              <a:gd name="connsiteY891" fmla="*/ 598776 h 4626429"/>
              <a:gd name="connsiteX892" fmla="*/ 1338061 w 4920340"/>
              <a:gd name="connsiteY892" fmla="*/ 566791 h 4626429"/>
              <a:gd name="connsiteX893" fmla="*/ 1350766 w 4920340"/>
              <a:gd name="connsiteY893" fmla="*/ 511773 h 4626429"/>
              <a:gd name="connsiteX894" fmla="*/ 1422749 w 4920340"/>
              <a:gd name="connsiteY894" fmla="*/ 511773 h 4626429"/>
              <a:gd name="connsiteX895" fmla="*/ 1424338 w 4920340"/>
              <a:gd name="connsiteY895" fmla="*/ 557193 h 4626429"/>
              <a:gd name="connsiteX896" fmla="*/ 1435454 w 4920340"/>
              <a:gd name="connsiteY896" fmla="*/ 598776 h 4626429"/>
              <a:gd name="connsiteX897" fmla="*/ 1507436 w 4920340"/>
              <a:gd name="connsiteY897" fmla="*/ 598776 h 4626429"/>
              <a:gd name="connsiteX898" fmla="*/ 1507436 w 4920340"/>
              <a:gd name="connsiteY898" fmla="*/ 639718 h 4626429"/>
              <a:gd name="connsiteX899" fmla="*/ 1625999 w 4920340"/>
              <a:gd name="connsiteY899" fmla="*/ 639718 h 4626429"/>
              <a:gd name="connsiteX900" fmla="*/ 1625999 w 4920340"/>
              <a:gd name="connsiteY900" fmla="*/ 670425 h 4626429"/>
              <a:gd name="connsiteX901" fmla="*/ 1659874 w 4920340"/>
              <a:gd name="connsiteY901" fmla="*/ 696012 h 4626429"/>
              <a:gd name="connsiteX902" fmla="*/ 1727624 w 4920340"/>
              <a:gd name="connsiteY902" fmla="*/ 670425 h 4626429"/>
              <a:gd name="connsiteX903" fmla="*/ 1727624 w 4920340"/>
              <a:gd name="connsiteY903" fmla="*/ 731837 h 4626429"/>
              <a:gd name="connsiteX904" fmla="*/ 1792727 w 4920340"/>
              <a:gd name="connsiteY904" fmla="*/ 750388 h 4626429"/>
              <a:gd name="connsiteX905" fmla="*/ 1841953 w 4920340"/>
              <a:gd name="connsiteY905" fmla="*/ 772779 h 4626429"/>
              <a:gd name="connsiteX906" fmla="*/ 1892766 w 4920340"/>
              <a:gd name="connsiteY906" fmla="*/ 772779 h 4626429"/>
              <a:gd name="connsiteX907" fmla="*/ 1892766 w 4920340"/>
              <a:gd name="connsiteY907" fmla="*/ 696012 h 4626429"/>
              <a:gd name="connsiteX908" fmla="*/ 1943578 w 4920340"/>
              <a:gd name="connsiteY908" fmla="*/ 696012 h 4626429"/>
              <a:gd name="connsiteX909" fmla="*/ 1943578 w 4920340"/>
              <a:gd name="connsiteY909" fmla="*/ 772779 h 4626429"/>
              <a:gd name="connsiteX910" fmla="*/ 1947811 w 4920340"/>
              <a:gd name="connsiteY910" fmla="*/ 777895 h 4626429"/>
              <a:gd name="connsiteX911" fmla="*/ 1973217 w 4920340"/>
              <a:gd name="connsiteY911" fmla="*/ 772779 h 4626429"/>
              <a:gd name="connsiteX912" fmla="*/ 1972689 w 4920340"/>
              <a:gd name="connsiteY912" fmla="*/ 813080 h 4626429"/>
              <a:gd name="connsiteX913" fmla="*/ 1981686 w 4920340"/>
              <a:gd name="connsiteY913" fmla="*/ 849543 h 4626429"/>
              <a:gd name="connsiteX914" fmla="*/ 1990155 w 4920340"/>
              <a:gd name="connsiteY914" fmla="*/ 844427 h 4626429"/>
              <a:gd name="connsiteX915" fmla="*/ 2017680 w 4920340"/>
              <a:gd name="connsiteY915" fmla="*/ 924391 h 4626429"/>
              <a:gd name="connsiteX916" fmla="*/ 2045203 w 4920340"/>
              <a:gd name="connsiteY916" fmla="*/ 1023546 h 4626429"/>
              <a:gd name="connsiteX917" fmla="*/ 2062140 w 4920340"/>
              <a:gd name="connsiteY917" fmla="*/ 1018430 h 4626429"/>
              <a:gd name="connsiteX918" fmla="*/ 2079078 w 4920340"/>
              <a:gd name="connsiteY918" fmla="*/ 1073444 h 4626429"/>
              <a:gd name="connsiteX919" fmla="*/ 2121422 w 4920340"/>
              <a:gd name="connsiteY919" fmla="*/ 1105430 h 4626429"/>
              <a:gd name="connsiteX920" fmla="*/ 2121422 w 4920340"/>
              <a:gd name="connsiteY920" fmla="*/ 1136136 h 4626429"/>
              <a:gd name="connsiteX921" fmla="*/ 2151061 w 4920340"/>
              <a:gd name="connsiteY921" fmla="*/ 1175799 h 4626429"/>
              <a:gd name="connsiteX922" fmla="*/ 2180703 w 4920340"/>
              <a:gd name="connsiteY922" fmla="*/ 1223139 h 4626429"/>
              <a:gd name="connsiteX923" fmla="*/ 2180703 w 4920340"/>
              <a:gd name="connsiteY923" fmla="*/ 1284552 h 4626429"/>
              <a:gd name="connsiteX924" fmla="*/ 2184936 w 4920340"/>
              <a:gd name="connsiteY924" fmla="*/ 1289668 h 4626429"/>
              <a:gd name="connsiteX925" fmla="*/ 2198699 w 4920340"/>
              <a:gd name="connsiteY925" fmla="*/ 1269197 h 4626429"/>
              <a:gd name="connsiteX926" fmla="*/ 2218811 w 4920340"/>
              <a:gd name="connsiteY926" fmla="*/ 1264081 h 4626429"/>
              <a:gd name="connsiteX927" fmla="*/ 2218811 w 4920340"/>
              <a:gd name="connsiteY927" fmla="*/ 1223139 h 4626429"/>
              <a:gd name="connsiteX928" fmla="*/ 2223047 w 4920340"/>
              <a:gd name="connsiteY928" fmla="*/ 1228255 h 4626429"/>
              <a:gd name="connsiteX929" fmla="*/ 2235748 w 4920340"/>
              <a:gd name="connsiteY929" fmla="*/ 1197549 h 4626429"/>
              <a:gd name="connsiteX930" fmla="*/ 2248453 w 4920340"/>
              <a:gd name="connsiteY930" fmla="*/ 1202668 h 4626429"/>
              <a:gd name="connsiteX931" fmla="*/ 2248453 w 4920340"/>
              <a:gd name="connsiteY931" fmla="*/ 1136136 h 4626429"/>
              <a:gd name="connsiteX932" fmla="*/ 2256922 w 4920340"/>
              <a:gd name="connsiteY932" fmla="*/ 1141256 h 4626429"/>
              <a:gd name="connsiteX933" fmla="*/ 2256922 w 4920340"/>
              <a:gd name="connsiteY933" fmla="*/ 1105430 h 4626429"/>
              <a:gd name="connsiteX934" fmla="*/ 2290797 w 4920340"/>
              <a:gd name="connsiteY934" fmla="*/ 1105430 h 4626429"/>
              <a:gd name="connsiteX935" fmla="*/ 2290797 w 4920340"/>
              <a:gd name="connsiteY935" fmla="*/ 1044017 h 4626429"/>
              <a:gd name="connsiteX936" fmla="*/ 2320966 w 4920340"/>
              <a:gd name="connsiteY936" fmla="*/ 1004996 h 4626429"/>
              <a:gd name="connsiteX937" fmla="*/ 2328905 w 4920340"/>
              <a:gd name="connsiteY937" fmla="*/ 946782 h 4626429"/>
              <a:gd name="connsiteX938" fmla="*/ 2341609 w 4920340"/>
              <a:gd name="connsiteY938" fmla="*/ 936547 h 4626429"/>
              <a:gd name="connsiteX939" fmla="*/ 2337373 w 4920340"/>
              <a:gd name="connsiteY939" fmla="*/ 905840 h 4626429"/>
              <a:gd name="connsiteX940" fmla="*/ 2362780 w 4920340"/>
              <a:gd name="connsiteY940" fmla="*/ 905840 h 4626429"/>
              <a:gd name="connsiteX941" fmla="*/ 2386069 w 4920340"/>
              <a:gd name="connsiteY941" fmla="*/ 829714 h 4626429"/>
              <a:gd name="connsiteX942" fmla="*/ 2409359 w 4920340"/>
              <a:gd name="connsiteY942" fmla="*/ 757424 h 4626429"/>
              <a:gd name="connsiteX943" fmla="*/ 2422061 w 4920340"/>
              <a:gd name="connsiteY943" fmla="*/ 762544 h 4626429"/>
              <a:gd name="connsiteX944" fmla="*/ 2430530 w 4920340"/>
              <a:gd name="connsiteY944" fmla="*/ 736953 h 4626429"/>
              <a:gd name="connsiteX945" fmla="*/ 2430530 w 4920340"/>
              <a:gd name="connsiteY945" fmla="*/ 696012 h 4626429"/>
              <a:gd name="connsiteX946" fmla="*/ 2494047 w 4920340"/>
              <a:gd name="connsiteY946" fmla="*/ 696012 h 4626429"/>
              <a:gd name="connsiteX947" fmla="*/ 2498279 w 4920340"/>
              <a:gd name="connsiteY947" fmla="*/ 690896 h 4626429"/>
              <a:gd name="connsiteX948" fmla="*/ 2494047 w 4920340"/>
              <a:gd name="connsiteY948" fmla="*/ 660189 h 4626429"/>
              <a:gd name="connsiteX949" fmla="*/ 2502515 w 4920340"/>
              <a:gd name="connsiteY949" fmla="*/ 665305 h 4626429"/>
              <a:gd name="connsiteX950" fmla="*/ 2514159 w 4920340"/>
              <a:gd name="connsiteY950" fmla="*/ 646754 h 4626429"/>
              <a:gd name="connsiteX951" fmla="*/ 2532154 w 4920340"/>
              <a:gd name="connsiteY951" fmla="*/ 639718 h 4626429"/>
              <a:gd name="connsiteX952" fmla="*/ 2527922 w 4920340"/>
              <a:gd name="connsiteY952" fmla="*/ 619247 h 4626429"/>
              <a:gd name="connsiteX953" fmla="*/ 2544859 w 4920340"/>
              <a:gd name="connsiteY953" fmla="*/ 573186 h 4626429"/>
              <a:gd name="connsiteX954" fmla="*/ 2540623 w 4920340"/>
              <a:gd name="connsiteY954" fmla="*/ 552715 h 4626429"/>
              <a:gd name="connsiteX955" fmla="*/ 2582967 w 4920340"/>
              <a:gd name="connsiteY955" fmla="*/ 552715 h 4626429"/>
              <a:gd name="connsiteX956" fmla="*/ 2610492 w 4920340"/>
              <a:gd name="connsiteY956" fmla="*/ 456117 h 4626429"/>
              <a:gd name="connsiteX957" fmla="*/ 2638015 w 4920340"/>
              <a:gd name="connsiteY957" fmla="*/ 363361 h 4626429"/>
              <a:gd name="connsiteX958" fmla="*/ 2672418 w 4920340"/>
              <a:gd name="connsiteY958" fmla="*/ 339049 h 4626429"/>
              <a:gd name="connsiteX959" fmla="*/ 2684592 w 4920340"/>
              <a:gd name="connsiteY959" fmla="*/ 291712 h 4626429"/>
              <a:gd name="connsiteX960" fmla="*/ 2705765 w 4920340"/>
              <a:gd name="connsiteY960" fmla="*/ 264843 h 4626429"/>
              <a:gd name="connsiteX961" fmla="*/ 2714234 w 4920340"/>
              <a:gd name="connsiteY961" fmla="*/ 230300 h 4626429"/>
              <a:gd name="connsiteX962" fmla="*/ 2735404 w 4920340"/>
              <a:gd name="connsiteY962" fmla="*/ 230300 h 4626429"/>
              <a:gd name="connsiteX963" fmla="*/ 2731171 w 4920340"/>
              <a:gd name="connsiteY963" fmla="*/ 209829 h 4626429"/>
              <a:gd name="connsiteX964" fmla="*/ 2781984 w 4920340"/>
              <a:gd name="connsiteY964" fmla="*/ 153532 h 4626429"/>
              <a:gd name="connsiteX965" fmla="*/ 2786217 w 4920340"/>
              <a:gd name="connsiteY965" fmla="*/ 158651 h 4626429"/>
              <a:gd name="connsiteX966" fmla="*/ 2768752 w 4920340"/>
              <a:gd name="connsiteY966" fmla="*/ 177202 h 4626429"/>
              <a:gd name="connsiteX967" fmla="*/ 2748109 w 4920340"/>
              <a:gd name="connsiteY967" fmla="*/ 184238 h 4626429"/>
              <a:gd name="connsiteX968" fmla="*/ 2807390 w 4920340"/>
              <a:gd name="connsiteY968" fmla="*/ 71648 h 4626429"/>
              <a:gd name="connsiteX969" fmla="*/ 2799449 w 4920340"/>
              <a:gd name="connsiteY969" fmla="*/ 98518 h 4626429"/>
              <a:gd name="connsiteX970" fmla="*/ 2781984 w 4920340"/>
              <a:gd name="connsiteY970" fmla="*/ 117710 h 4626429"/>
              <a:gd name="connsiteX971" fmla="*/ 2786217 w 4920340"/>
              <a:gd name="connsiteY971" fmla="*/ 133061 h 4626429"/>
              <a:gd name="connsiteX972" fmla="*/ 2769279 w 4920340"/>
              <a:gd name="connsiteY972" fmla="*/ 133061 h 4626429"/>
              <a:gd name="connsiteX973" fmla="*/ 2769279 w 4920340"/>
              <a:gd name="connsiteY973" fmla="*/ 107474 h 4626429"/>
              <a:gd name="connsiteX974" fmla="*/ 2785159 w 4920340"/>
              <a:gd name="connsiteY974" fmla="*/ 89561 h 4626429"/>
              <a:gd name="connsiteX975" fmla="*/ 2807390 w 4920340"/>
              <a:gd name="connsiteY975" fmla="*/ 71648 h 4626429"/>
              <a:gd name="connsiteX976" fmla="*/ 2820092 w 4920340"/>
              <a:gd name="connsiteY976" fmla="*/ 0 h 4626429"/>
              <a:gd name="connsiteX977" fmla="*/ 2837029 w 4920340"/>
              <a:gd name="connsiteY977" fmla="*/ 30706 h 4626429"/>
              <a:gd name="connsiteX978" fmla="*/ 2811623 w 4920340"/>
              <a:gd name="connsiteY978" fmla="*/ 51177 h 4626429"/>
              <a:gd name="connsiteX979" fmla="*/ 2803154 w 4920340"/>
              <a:gd name="connsiteY979" fmla="*/ 40942 h 4626429"/>
              <a:gd name="connsiteX980" fmla="*/ 2807390 w 4920340"/>
              <a:gd name="connsiteY980" fmla="*/ 10236 h 46264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</a:cxnLst>
            <a:rect l="l" t="t" r="r" b="b"/>
            <a:pathLst>
              <a:path w="4920340" h="4626429">
                <a:moveTo>
                  <a:pt x="1528610" y="4605958"/>
                </a:moveTo>
                <a:lnTo>
                  <a:pt x="1545547" y="4616194"/>
                </a:lnTo>
                <a:lnTo>
                  <a:pt x="1532843" y="4626429"/>
                </a:lnTo>
                <a:lnTo>
                  <a:pt x="1524374" y="4616194"/>
                </a:lnTo>
                <a:close/>
                <a:moveTo>
                  <a:pt x="1604828" y="4360307"/>
                </a:moveTo>
                <a:lnTo>
                  <a:pt x="1625999" y="4385898"/>
                </a:lnTo>
                <a:cubicBezTo>
                  <a:pt x="1622470" y="4396985"/>
                  <a:pt x="1621058" y="4410633"/>
                  <a:pt x="1621766" y="4426839"/>
                </a:cubicBezTo>
                <a:cubicBezTo>
                  <a:pt x="1614709" y="4426839"/>
                  <a:pt x="1607649" y="4429397"/>
                  <a:pt x="1600592" y="4434513"/>
                </a:cubicBezTo>
                <a:cubicBezTo>
                  <a:pt x="1593536" y="4439633"/>
                  <a:pt x="1590712" y="4447310"/>
                  <a:pt x="1592124" y="4457546"/>
                </a:cubicBezTo>
                <a:lnTo>
                  <a:pt x="1583655" y="4447310"/>
                </a:lnTo>
                <a:cubicBezTo>
                  <a:pt x="1588242" y="4434408"/>
                  <a:pt x="1592831" y="4420546"/>
                  <a:pt x="1597418" y="4405727"/>
                </a:cubicBezTo>
                <a:cubicBezTo>
                  <a:pt x="1602005" y="4390908"/>
                  <a:pt x="1604475" y="4375767"/>
                  <a:pt x="1604828" y="4360307"/>
                </a:cubicBezTo>
                <a:close/>
                <a:moveTo>
                  <a:pt x="1299954" y="4263072"/>
                </a:moveTo>
                <a:lnTo>
                  <a:pt x="1316891" y="4304014"/>
                </a:lnTo>
                <a:lnTo>
                  <a:pt x="1304187" y="4314249"/>
                </a:lnTo>
                <a:lnTo>
                  <a:pt x="1295718" y="4293778"/>
                </a:lnTo>
                <a:close/>
                <a:moveTo>
                  <a:pt x="1325360" y="4211895"/>
                </a:moveTo>
                <a:cubicBezTo>
                  <a:pt x="1329770" y="4211895"/>
                  <a:pt x="1333652" y="4213174"/>
                  <a:pt x="1337003" y="4215732"/>
                </a:cubicBezTo>
                <a:cubicBezTo>
                  <a:pt x="1340355" y="4218290"/>
                  <a:pt x="1342120" y="4222130"/>
                  <a:pt x="1342297" y="4227246"/>
                </a:cubicBezTo>
                <a:lnTo>
                  <a:pt x="1329593" y="4242601"/>
                </a:lnTo>
                <a:lnTo>
                  <a:pt x="1316891" y="4227246"/>
                </a:lnTo>
                <a:close/>
                <a:moveTo>
                  <a:pt x="1579422" y="4196540"/>
                </a:moveTo>
                <a:lnTo>
                  <a:pt x="1587891" y="4217011"/>
                </a:lnTo>
                <a:cubicBezTo>
                  <a:pt x="1587627" y="4230340"/>
                  <a:pt x="1583919" y="4242065"/>
                  <a:pt x="1576775" y="4252195"/>
                </a:cubicBezTo>
                <a:cubicBezTo>
                  <a:pt x="1569628" y="4262326"/>
                  <a:pt x="1560632" y="4267655"/>
                  <a:pt x="1549780" y="4268188"/>
                </a:cubicBezTo>
                <a:lnTo>
                  <a:pt x="1541311" y="4257953"/>
                </a:lnTo>
                <a:lnTo>
                  <a:pt x="1545547" y="4237482"/>
                </a:lnTo>
                <a:cubicBezTo>
                  <a:pt x="1548281" y="4238337"/>
                  <a:pt x="1552340" y="4239188"/>
                  <a:pt x="1557721" y="4240040"/>
                </a:cubicBezTo>
                <a:cubicBezTo>
                  <a:pt x="1563102" y="4240895"/>
                  <a:pt x="1566100" y="4236630"/>
                  <a:pt x="1566718" y="4227246"/>
                </a:cubicBezTo>
                <a:lnTo>
                  <a:pt x="1562485" y="4211895"/>
                </a:lnTo>
                <a:close/>
                <a:moveTo>
                  <a:pt x="2735404" y="3956008"/>
                </a:moveTo>
                <a:lnTo>
                  <a:pt x="2760811" y="3971360"/>
                </a:lnTo>
                <a:lnTo>
                  <a:pt x="2769279" y="3966244"/>
                </a:lnTo>
                <a:lnTo>
                  <a:pt x="2765046" y="3996950"/>
                </a:lnTo>
                <a:lnTo>
                  <a:pt x="2786217" y="4032772"/>
                </a:lnTo>
                <a:lnTo>
                  <a:pt x="2777748" y="4043008"/>
                </a:lnTo>
                <a:close/>
                <a:moveTo>
                  <a:pt x="2604140" y="3746179"/>
                </a:moveTo>
                <a:lnTo>
                  <a:pt x="2616842" y="3776886"/>
                </a:lnTo>
                <a:lnTo>
                  <a:pt x="2612609" y="3797357"/>
                </a:lnTo>
                <a:lnTo>
                  <a:pt x="2599904" y="3782005"/>
                </a:lnTo>
                <a:close/>
                <a:moveTo>
                  <a:pt x="1401578" y="3582412"/>
                </a:moveTo>
                <a:lnTo>
                  <a:pt x="1397343" y="3597767"/>
                </a:lnTo>
                <a:lnTo>
                  <a:pt x="1410047" y="3613118"/>
                </a:lnTo>
                <a:lnTo>
                  <a:pt x="1422749" y="3597767"/>
                </a:lnTo>
                <a:cubicBezTo>
                  <a:pt x="1422395" y="3592647"/>
                  <a:pt x="1419925" y="3588810"/>
                  <a:pt x="1415338" y="3586252"/>
                </a:cubicBezTo>
                <a:cubicBezTo>
                  <a:pt x="1410752" y="3583691"/>
                  <a:pt x="1406165" y="3582412"/>
                  <a:pt x="1401578" y="3582412"/>
                </a:cubicBezTo>
                <a:close/>
                <a:moveTo>
                  <a:pt x="2748109" y="3572176"/>
                </a:moveTo>
                <a:lnTo>
                  <a:pt x="2756578" y="3613118"/>
                </a:lnTo>
                <a:cubicBezTo>
                  <a:pt x="2762663" y="3612481"/>
                  <a:pt x="2766368" y="3608640"/>
                  <a:pt x="2767693" y="3601604"/>
                </a:cubicBezTo>
                <a:cubicBezTo>
                  <a:pt x="2769015" y="3594568"/>
                  <a:pt x="2769546" y="3588169"/>
                  <a:pt x="2769279" y="3582412"/>
                </a:cubicBezTo>
                <a:lnTo>
                  <a:pt x="2769279" y="3572176"/>
                </a:lnTo>
                <a:close/>
                <a:moveTo>
                  <a:pt x="842641" y="3239526"/>
                </a:moveTo>
                <a:lnTo>
                  <a:pt x="868048" y="3244642"/>
                </a:lnTo>
                <a:lnTo>
                  <a:pt x="846874" y="3259997"/>
                </a:lnTo>
                <a:lnTo>
                  <a:pt x="812999" y="3254877"/>
                </a:lnTo>
                <a:cubicBezTo>
                  <a:pt x="804177" y="3270656"/>
                  <a:pt x="792180" y="3283877"/>
                  <a:pt x="777008" y="3294540"/>
                </a:cubicBezTo>
                <a:cubicBezTo>
                  <a:pt x="761836" y="3305203"/>
                  <a:pt x="745603" y="3310746"/>
                  <a:pt x="728312" y="3311174"/>
                </a:cubicBezTo>
                <a:lnTo>
                  <a:pt x="711374" y="3306054"/>
                </a:lnTo>
                <a:lnTo>
                  <a:pt x="736781" y="3265113"/>
                </a:lnTo>
                <a:lnTo>
                  <a:pt x="732548" y="3249761"/>
                </a:lnTo>
                <a:lnTo>
                  <a:pt x="774892" y="3265113"/>
                </a:lnTo>
                <a:cubicBezTo>
                  <a:pt x="777362" y="3262341"/>
                  <a:pt x="779832" y="3258928"/>
                  <a:pt x="782302" y="3254877"/>
                </a:cubicBezTo>
                <a:cubicBezTo>
                  <a:pt x="784769" y="3250826"/>
                  <a:pt x="785123" y="3247413"/>
                  <a:pt x="783360" y="3244642"/>
                </a:cubicBezTo>
                <a:close/>
                <a:moveTo>
                  <a:pt x="1659874" y="3116700"/>
                </a:moveTo>
                <a:cubicBezTo>
                  <a:pt x="1651051" y="3116700"/>
                  <a:pt x="1643290" y="3119258"/>
                  <a:pt x="1636587" y="3124374"/>
                </a:cubicBezTo>
                <a:cubicBezTo>
                  <a:pt x="1629881" y="3129494"/>
                  <a:pt x="1626353" y="3137168"/>
                  <a:pt x="1625999" y="3147407"/>
                </a:cubicBezTo>
                <a:lnTo>
                  <a:pt x="1630235" y="3162758"/>
                </a:lnTo>
                <a:cubicBezTo>
                  <a:pt x="1621766" y="3168301"/>
                  <a:pt x="1615414" y="3176406"/>
                  <a:pt x="1611181" y="3187069"/>
                </a:cubicBezTo>
                <a:cubicBezTo>
                  <a:pt x="1606945" y="3197729"/>
                  <a:pt x="1604828" y="3208392"/>
                  <a:pt x="1604828" y="3219055"/>
                </a:cubicBezTo>
                <a:lnTo>
                  <a:pt x="1609061" y="3224171"/>
                </a:lnTo>
                <a:lnTo>
                  <a:pt x="1630235" y="3198584"/>
                </a:lnTo>
                <a:lnTo>
                  <a:pt x="1634468" y="3203700"/>
                </a:lnTo>
                <a:lnTo>
                  <a:pt x="1638703" y="3203700"/>
                </a:lnTo>
                <a:cubicBezTo>
                  <a:pt x="1637996" y="3186323"/>
                  <a:pt x="1638350" y="3171182"/>
                  <a:pt x="1639762" y="3158280"/>
                </a:cubicBezTo>
                <a:cubicBezTo>
                  <a:pt x="1641173" y="3145378"/>
                  <a:pt x="1647877" y="3131519"/>
                  <a:pt x="1659874" y="3116700"/>
                </a:cubicBezTo>
                <a:close/>
                <a:moveTo>
                  <a:pt x="969673" y="3101345"/>
                </a:moveTo>
                <a:lnTo>
                  <a:pt x="944266" y="3116700"/>
                </a:lnTo>
                <a:lnTo>
                  <a:pt x="965437" y="3126936"/>
                </a:lnTo>
                <a:lnTo>
                  <a:pt x="986610" y="3116700"/>
                </a:lnTo>
                <a:cubicBezTo>
                  <a:pt x="986433" y="3111581"/>
                  <a:pt x="984668" y="3107744"/>
                  <a:pt x="981316" y="3105186"/>
                </a:cubicBezTo>
                <a:cubicBezTo>
                  <a:pt x="977965" y="3102624"/>
                  <a:pt x="974082" y="3101345"/>
                  <a:pt x="969673" y="3101345"/>
                </a:cubicBezTo>
                <a:close/>
                <a:moveTo>
                  <a:pt x="1401578" y="2942697"/>
                </a:moveTo>
                <a:cubicBezTo>
                  <a:pt x="1359499" y="2945469"/>
                  <a:pt x="1317683" y="2956556"/>
                  <a:pt x="1276133" y="2975962"/>
                </a:cubicBezTo>
                <a:cubicBezTo>
                  <a:pt x="1234584" y="2995367"/>
                  <a:pt x="1191713" y="3006454"/>
                  <a:pt x="1147516" y="3009226"/>
                </a:cubicBezTo>
                <a:lnTo>
                  <a:pt x="1151749" y="3024581"/>
                </a:lnTo>
                <a:lnTo>
                  <a:pt x="1134812" y="3039932"/>
                </a:lnTo>
                <a:lnTo>
                  <a:pt x="1096704" y="3034816"/>
                </a:lnTo>
                <a:lnTo>
                  <a:pt x="1075530" y="3045052"/>
                </a:lnTo>
                <a:cubicBezTo>
                  <a:pt x="1083118" y="3053472"/>
                  <a:pt x="1089116" y="3062215"/>
                  <a:pt x="1093526" y="3071280"/>
                </a:cubicBezTo>
                <a:cubicBezTo>
                  <a:pt x="1097939" y="3080342"/>
                  <a:pt x="1106054" y="3085244"/>
                  <a:pt x="1117874" y="3085994"/>
                </a:cubicBezTo>
                <a:cubicBezTo>
                  <a:pt x="1124490" y="3078208"/>
                  <a:pt x="1132431" y="3072026"/>
                  <a:pt x="1141695" y="3067440"/>
                </a:cubicBezTo>
                <a:cubicBezTo>
                  <a:pt x="1150955" y="3062856"/>
                  <a:pt x="1159954" y="3060512"/>
                  <a:pt x="1168687" y="3060403"/>
                </a:cubicBezTo>
                <a:lnTo>
                  <a:pt x="1206797" y="3065523"/>
                </a:lnTo>
                <a:cubicBezTo>
                  <a:pt x="1222233" y="3054432"/>
                  <a:pt x="1240055" y="3043345"/>
                  <a:pt x="1260257" y="3032255"/>
                </a:cubicBezTo>
                <a:cubicBezTo>
                  <a:pt x="1280456" y="3021168"/>
                  <a:pt x="1299336" y="3015197"/>
                  <a:pt x="1316891" y="3014346"/>
                </a:cubicBezTo>
                <a:lnTo>
                  <a:pt x="1350766" y="3019462"/>
                </a:lnTo>
                <a:lnTo>
                  <a:pt x="1384641" y="3009226"/>
                </a:lnTo>
                <a:lnTo>
                  <a:pt x="1376172" y="2993875"/>
                </a:lnTo>
                <a:cubicBezTo>
                  <a:pt x="1382522" y="2988541"/>
                  <a:pt x="1387816" y="2981291"/>
                  <a:pt x="1392052" y="2972125"/>
                </a:cubicBezTo>
                <a:cubicBezTo>
                  <a:pt x="1396285" y="2962954"/>
                  <a:pt x="1399462" y="2953143"/>
                  <a:pt x="1401578" y="2942697"/>
                </a:cubicBezTo>
                <a:close/>
                <a:moveTo>
                  <a:pt x="1528610" y="2896636"/>
                </a:moveTo>
                <a:lnTo>
                  <a:pt x="1490499" y="2906871"/>
                </a:lnTo>
                <a:lnTo>
                  <a:pt x="1507436" y="2922226"/>
                </a:lnTo>
                <a:cubicBezTo>
                  <a:pt x="1512026" y="2922118"/>
                  <a:pt x="1516613" y="2919774"/>
                  <a:pt x="1521199" y="2915187"/>
                </a:cubicBezTo>
                <a:cubicBezTo>
                  <a:pt x="1525786" y="2910603"/>
                  <a:pt x="1528256" y="2904419"/>
                  <a:pt x="1528610" y="2896636"/>
                </a:cubicBezTo>
                <a:close/>
                <a:moveTo>
                  <a:pt x="3158841" y="2615163"/>
                </a:moveTo>
                <a:lnTo>
                  <a:pt x="3133435" y="2625398"/>
                </a:lnTo>
                <a:lnTo>
                  <a:pt x="3180015" y="2630514"/>
                </a:lnTo>
                <a:lnTo>
                  <a:pt x="3205421" y="2620278"/>
                </a:lnTo>
                <a:close/>
                <a:moveTo>
                  <a:pt x="2909015" y="2610043"/>
                </a:moveTo>
                <a:lnTo>
                  <a:pt x="2887842" y="2620278"/>
                </a:lnTo>
                <a:lnTo>
                  <a:pt x="2892077" y="2625398"/>
                </a:lnTo>
                <a:lnTo>
                  <a:pt x="2921717" y="2630514"/>
                </a:lnTo>
                <a:lnTo>
                  <a:pt x="2938654" y="2620278"/>
                </a:lnTo>
                <a:close/>
                <a:moveTo>
                  <a:pt x="3023342" y="2589572"/>
                </a:moveTo>
                <a:lnTo>
                  <a:pt x="3010640" y="2604927"/>
                </a:lnTo>
                <a:lnTo>
                  <a:pt x="3031810" y="2615163"/>
                </a:lnTo>
                <a:lnTo>
                  <a:pt x="3048748" y="2610043"/>
                </a:lnTo>
                <a:cubicBezTo>
                  <a:pt x="3046631" y="2604713"/>
                  <a:pt x="3043457" y="2600021"/>
                  <a:pt x="3039221" y="2595971"/>
                </a:cubicBezTo>
                <a:cubicBezTo>
                  <a:pt x="3034988" y="2591920"/>
                  <a:pt x="3029694" y="2589786"/>
                  <a:pt x="3023342" y="2589572"/>
                </a:cubicBezTo>
                <a:close/>
                <a:moveTo>
                  <a:pt x="3311279" y="2538395"/>
                </a:moveTo>
                <a:lnTo>
                  <a:pt x="3285873" y="2553750"/>
                </a:lnTo>
                <a:lnTo>
                  <a:pt x="3345154" y="2569101"/>
                </a:lnTo>
                <a:lnTo>
                  <a:pt x="3374796" y="2553750"/>
                </a:lnTo>
                <a:close/>
                <a:moveTo>
                  <a:pt x="4048060" y="2466747"/>
                </a:moveTo>
                <a:cubicBezTo>
                  <a:pt x="4048854" y="2483594"/>
                  <a:pt x="4054676" y="2494681"/>
                  <a:pt x="4065528" y="2500011"/>
                </a:cubicBezTo>
                <a:cubicBezTo>
                  <a:pt x="4076377" y="2505344"/>
                  <a:pt x="4087492" y="2511315"/>
                  <a:pt x="4098872" y="2517924"/>
                </a:cubicBezTo>
                <a:lnTo>
                  <a:pt x="4098872" y="2563985"/>
                </a:lnTo>
                <a:lnTo>
                  <a:pt x="4069233" y="2563985"/>
                </a:lnTo>
                <a:cubicBezTo>
                  <a:pt x="4069233" y="2555456"/>
                  <a:pt x="4067116" y="2546924"/>
                  <a:pt x="4062881" y="2538395"/>
                </a:cubicBezTo>
                <a:cubicBezTo>
                  <a:pt x="4058645" y="2529866"/>
                  <a:pt x="4052295" y="2526453"/>
                  <a:pt x="4043827" y="2528159"/>
                </a:cubicBezTo>
                <a:lnTo>
                  <a:pt x="4048060" y="2517924"/>
                </a:lnTo>
                <a:lnTo>
                  <a:pt x="4014185" y="2517924"/>
                </a:lnTo>
                <a:lnTo>
                  <a:pt x="4009952" y="2563985"/>
                </a:lnTo>
                <a:lnTo>
                  <a:pt x="3857514" y="2563985"/>
                </a:lnTo>
                <a:cubicBezTo>
                  <a:pt x="3857248" y="2571982"/>
                  <a:pt x="3854603" y="2579018"/>
                  <a:pt x="3849573" y="2585094"/>
                </a:cubicBezTo>
                <a:cubicBezTo>
                  <a:pt x="3844546" y="2591173"/>
                  <a:pt x="3838724" y="2594369"/>
                  <a:pt x="3832108" y="2594692"/>
                </a:cubicBezTo>
                <a:lnTo>
                  <a:pt x="3793997" y="2589572"/>
                </a:lnTo>
                <a:lnTo>
                  <a:pt x="3772827" y="2620278"/>
                </a:lnTo>
                <a:cubicBezTo>
                  <a:pt x="3742921" y="2620706"/>
                  <a:pt x="3712751" y="2622412"/>
                  <a:pt x="3682315" y="2625398"/>
                </a:cubicBezTo>
                <a:cubicBezTo>
                  <a:pt x="3651881" y="2628383"/>
                  <a:pt x="3622770" y="2630086"/>
                  <a:pt x="3594983" y="2630514"/>
                </a:cubicBezTo>
                <a:lnTo>
                  <a:pt x="3590747" y="2625398"/>
                </a:lnTo>
                <a:cubicBezTo>
                  <a:pt x="3598422" y="2611641"/>
                  <a:pt x="3608479" y="2602047"/>
                  <a:pt x="3620917" y="2596608"/>
                </a:cubicBezTo>
                <a:cubicBezTo>
                  <a:pt x="3633358" y="2591173"/>
                  <a:pt x="3640238" y="2580297"/>
                  <a:pt x="3641560" y="2563985"/>
                </a:cubicBezTo>
                <a:cubicBezTo>
                  <a:pt x="3654969" y="2563130"/>
                  <a:pt x="3662029" y="2569956"/>
                  <a:pt x="3662733" y="2584456"/>
                </a:cubicBezTo>
                <a:lnTo>
                  <a:pt x="3662733" y="2594692"/>
                </a:lnTo>
                <a:cubicBezTo>
                  <a:pt x="3669349" y="2589358"/>
                  <a:pt x="3675171" y="2582108"/>
                  <a:pt x="3680198" y="2572938"/>
                </a:cubicBezTo>
                <a:cubicBezTo>
                  <a:pt x="3685226" y="2563771"/>
                  <a:pt x="3687876" y="2553960"/>
                  <a:pt x="3688139" y="2543514"/>
                </a:cubicBezTo>
                <a:cubicBezTo>
                  <a:pt x="3712838" y="2547779"/>
                  <a:pt x="3738598" y="2548203"/>
                  <a:pt x="3765416" y="2544793"/>
                </a:cubicBezTo>
                <a:cubicBezTo>
                  <a:pt x="3792234" y="2541380"/>
                  <a:pt x="3811642" y="2523895"/>
                  <a:pt x="3823636" y="2492337"/>
                </a:cubicBezTo>
                <a:cubicBezTo>
                  <a:pt x="3855218" y="2492656"/>
                  <a:pt x="3886272" y="2493297"/>
                  <a:pt x="3916795" y="2494254"/>
                </a:cubicBezTo>
                <a:cubicBezTo>
                  <a:pt x="3947319" y="2495214"/>
                  <a:pt x="3978370" y="2494576"/>
                  <a:pt x="4009952" y="2492337"/>
                </a:cubicBezTo>
                <a:close/>
                <a:moveTo>
                  <a:pt x="4869528" y="1656224"/>
                </a:moveTo>
                <a:cubicBezTo>
                  <a:pt x="4886465" y="1655268"/>
                  <a:pt x="4903403" y="1655906"/>
                  <a:pt x="4920340" y="1658145"/>
                </a:cubicBezTo>
                <a:lnTo>
                  <a:pt x="4890701" y="1668380"/>
                </a:lnTo>
                <a:lnTo>
                  <a:pt x="4818715" y="1658145"/>
                </a:lnTo>
                <a:cubicBezTo>
                  <a:pt x="4835656" y="1657826"/>
                  <a:pt x="4852590" y="1657185"/>
                  <a:pt x="4869528" y="1656224"/>
                </a:cubicBezTo>
                <a:close/>
                <a:moveTo>
                  <a:pt x="3108029" y="1171962"/>
                </a:moveTo>
                <a:cubicBezTo>
                  <a:pt x="3087035" y="1174092"/>
                  <a:pt x="3071861" y="1187741"/>
                  <a:pt x="3062511" y="1212904"/>
                </a:cubicBezTo>
                <a:cubicBezTo>
                  <a:pt x="3053160" y="1238063"/>
                  <a:pt x="3048571" y="1261947"/>
                  <a:pt x="3048748" y="1284552"/>
                </a:cubicBezTo>
                <a:lnTo>
                  <a:pt x="3027577" y="1305023"/>
                </a:lnTo>
                <a:cubicBezTo>
                  <a:pt x="3027664" y="1308114"/>
                  <a:pt x="3027488" y="1312164"/>
                  <a:pt x="3027047" y="1317175"/>
                </a:cubicBezTo>
                <a:cubicBezTo>
                  <a:pt x="3026606" y="1322186"/>
                  <a:pt x="3025371" y="1324961"/>
                  <a:pt x="3023342" y="1325494"/>
                </a:cubicBezTo>
                <a:lnTo>
                  <a:pt x="2989467" y="1325494"/>
                </a:lnTo>
                <a:cubicBezTo>
                  <a:pt x="2989467" y="1365581"/>
                  <a:pt x="2976765" y="1397994"/>
                  <a:pt x="2951359" y="1422729"/>
                </a:cubicBezTo>
                <a:lnTo>
                  <a:pt x="2951359" y="1473906"/>
                </a:lnTo>
                <a:cubicBezTo>
                  <a:pt x="2948799" y="1471776"/>
                  <a:pt x="2945447" y="1472200"/>
                  <a:pt x="2941301" y="1475185"/>
                </a:cubicBezTo>
                <a:cubicBezTo>
                  <a:pt x="2937155" y="1478171"/>
                  <a:pt x="2934862" y="1481156"/>
                  <a:pt x="2934421" y="1484142"/>
                </a:cubicBezTo>
                <a:lnTo>
                  <a:pt x="2938654" y="1509732"/>
                </a:lnTo>
                <a:lnTo>
                  <a:pt x="2917484" y="1509732"/>
                </a:lnTo>
                <a:cubicBezTo>
                  <a:pt x="2917220" y="1525192"/>
                  <a:pt x="2914573" y="1540330"/>
                  <a:pt x="2909543" y="1555152"/>
                </a:cubicBezTo>
                <a:cubicBezTo>
                  <a:pt x="2904515" y="1569971"/>
                  <a:pt x="2898694" y="1583830"/>
                  <a:pt x="2892077" y="1596732"/>
                </a:cubicBezTo>
                <a:lnTo>
                  <a:pt x="2892077" y="1658145"/>
                </a:lnTo>
                <a:lnTo>
                  <a:pt x="2875140" y="1653029"/>
                </a:lnTo>
                <a:lnTo>
                  <a:pt x="2866671" y="1678616"/>
                </a:lnTo>
                <a:lnTo>
                  <a:pt x="2866671" y="1693971"/>
                </a:lnTo>
                <a:lnTo>
                  <a:pt x="2837029" y="1693971"/>
                </a:lnTo>
                <a:cubicBezTo>
                  <a:pt x="2836852" y="1714014"/>
                  <a:pt x="2834031" y="1731499"/>
                  <a:pt x="2828560" y="1746427"/>
                </a:cubicBezTo>
                <a:cubicBezTo>
                  <a:pt x="2823092" y="1761354"/>
                  <a:pt x="2816036" y="1776278"/>
                  <a:pt x="2807390" y="1791206"/>
                </a:cubicBezTo>
                <a:lnTo>
                  <a:pt x="2837029" y="1806561"/>
                </a:lnTo>
                <a:cubicBezTo>
                  <a:pt x="2837029" y="1798669"/>
                  <a:pt x="2838087" y="1790140"/>
                  <a:pt x="2840207" y="1780970"/>
                </a:cubicBezTo>
                <a:cubicBezTo>
                  <a:pt x="2842323" y="1771800"/>
                  <a:pt x="2845498" y="1763271"/>
                  <a:pt x="2849734" y="1755383"/>
                </a:cubicBezTo>
                <a:lnTo>
                  <a:pt x="2866671" y="1760499"/>
                </a:lnTo>
                <a:cubicBezTo>
                  <a:pt x="2866494" y="1744934"/>
                  <a:pt x="2868965" y="1731286"/>
                  <a:pt x="2874082" y="1719557"/>
                </a:cubicBezTo>
                <a:cubicBezTo>
                  <a:pt x="2879196" y="1707829"/>
                  <a:pt x="2888019" y="1699300"/>
                  <a:pt x="2900546" y="1693971"/>
                </a:cubicBezTo>
                <a:lnTo>
                  <a:pt x="2900546" y="1617203"/>
                </a:lnTo>
                <a:lnTo>
                  <a:pt x="2913248" y="1627438"/>
                </a:lnTo>
                <a:cubicBezTo>
                  <a:pt x="2912543" y="1606116"/>
                  <a:pt x="2913955" y="1587351"/>
                  <a:pt x="2917484" y="1571145"/>
                </a:cubicBezTo>
                <a:lnTo>
                  <a:pt x="2930185" y="1576261"/>
                </a:lnTo>
                <a:lnTo>
                  <a:pt x="2942890" y="1555790"/>
                </a:lnTo>
                <a:lnTo>
                  <a:pt x="2951359" y="1560910"/>
                </a:lnTo>
                <a:lnTo>
                  <a:pt x="2968296" y="1509732"/>
                </a:lnTo>
                <a:lnTo>
                  <a:pt x="2968296" y="1443200"/>
                </a:lnTo>
                <a:cubicBezTo>
                  <a:pt x="2979058" y="1442881"/>
                  <a:pt x="2989290" y="1438403"/>
                  <a:pt x="2998994" y="1429765"/>
                </a:cubicBezTo>
                <a:cubicBezTo>
                  <a:pt x="3008697" y="1421131"/>
                  <a:pt x="3016815" y="1410255"/>
                  <a:pt x="3023342" y="1397142"/>
                </a:cubicBezTo>
                <a:cubicBezTo>
                  <a:pt x="3025458" y="1373900"/>
                  <a:pt x="3033927" y="1356414"/>
                  <a:pt x="3048748" y="1344686"/>
                </a:cubicBezTo>
                <a:cubicBezTo>
                  <a:pt x="3063569" y="1332954"/>
                  <a:pt x="3072038" y="1312911"/>
                  <a:pt x="3074154" y="1284552"/>
                </a:cubicBezTo>
                <a:lnTo>
                  <a:pt x="3095327" y="1284552"/>
                </a:lnTo>
                <a:cubicBezTo>
                  <a:pt x="3090297" y="1262480"/>
                  <a:pt x="3091886" y="1243929"/>
                  <a:pt x="3100091" y="1228897"/>
                </a:cubicBezTo>
                <a:cubicBezTo>
                  <a:pt x="3108296" y="1213860"/>
                  <a:pt x="3115176" y="1196589"/>
                  <a:pt x="3120734" y="1177078"/>
                </a:cubicBezTo>
                <a:close/>
                <a:moveTo>
                  <a:pt x="2748109" y="184238"/>
                </a:moveTo>
                <a:lnTo>
                  <a:pt x="2752342" y="235416"/>
                </a:lnTo>
                <a:lnTo>
                  <a:pt x="2735404" y="255887"/>
                </a:lnTo>
                <a:cubicBezTo>
                  <a:pt x="2735140" y="261752"/>
                  <a:pt x="2735668" y="269216"/>
                  <a:pt x="2736993" y="278278"/>
                </a:cubicBezTo>
                <a:cubicBezTo>
                  <a:pt x="2738315" y="287339"/>
                  <a:pt x="2742020" y="293524"/>
                  <a:pt x="2748109" y="296828"/>
                </a:cubicBezTo>
                <a:lnTo>
                  <a:pt x="2769279" y="291712"/>
                </a:lnTo>
                <a:cubicBezTo>
                  <a:pt x="2755870" y="353125"/>
                  <a:pt x="2748813" y="414538"/>
                  <a:pt x="2748109" y="475951"/>
                </a:cubicBezTo>
                <a:lnTo>
                  <a:pt x="2756578" y="481067"/>
                </a:lnTo>
                <a:lnTo>
                  <a:pt x="2786217" y="475951"/>
                </a:lnTo>
                <a:lnTo>
                  <a:pt x="2786217" y="511773"/>
                </a:lnTo>
                <a:lnTo>
                  <a:pt x="2769279" y="511773"/>
                </a:lnTo>
                <a:lnTo>
                  <a:pt x="2769279" y="583421"/>
                </a:lnTo>
                <a:lnTo>
                  <a:pt x="2794685" y="598776"/>
                </a:lnTo>
                <a:lnTo>
                  <a:pt x="2807390" y="552715"/>
                </a:lnTo>
                <a:lnTo>
                  <a:pt x="2900546" y="552715"/>
                </a:lnTo>
                <a:lnTo>
                  <a:pt x="2900546" y="598776"/>
                </a:lnTo>
                <a:lnTo>
                  <a:pt x="2913248" y="593657"/>
                </a:lnTo>
                <a:lnTo>
                  <a:pt x="2938654" y="614128"/>
                </a:lnTo>
                <a:lnTo>
                  <a:pt x="2980998" y="593657"/>
                </a:lnTo>
                <a:lnTo>
                  <a:pt x="3010640" y="598776"/>
                </a:lnTo>
                <a:lnTo>
                  <a:pt x="3010640" y="649954"/>
                </a:lnTo>
                <a:cubicBezTo>
                  <a:pt x="3021666" y="657204"/>
                  <a:pt x="3034544" y="660613"/>
                  <a:pt x="3049278" y="660189"/>
                </a:cubicBezTo>
                <a:cubicBezTo>
                  <a:pt x="3064010" y="659762"/>
                  <a:pt x="3077946" y="658055"/>
                  <a:pt x="3091092" y="655070"/>
                </a:cubicBezTo>
                <a:lnTo>
                  <a:pt x="3120734" y="670425"/>
                </a:lnTo>
                <a:lnTo>
                  <a:pt x="3154609" y="670425"/>
                </a:lnTo>
                <a:lnTo>
                  <a:pt x="3171546" y="660189"/>
                </a:lnTo>
                <a:lnTo>
                  <a:pt x="3171546" y="614128"/>
                </a:lnTo>
                <a:lnTo>
                  <a:pt x="3205421" y="614128"/>
                </a:lnTo>
                <a:lnTo>
                  <a:pt x="3205421" y="670425"/>
                </a:lnTo>
                <a:lnTo>
                  <a:pt x="3226591" y="675541"/>
                </a:lnTo>
                <a:lnTo>
                  <a:pt x="3256233" y="670425"/>
                </a:lnTo>
                <a:lnTo>
                  <a:pt x="3251998" y="793250"/>
                </a:lnTo>
                <a:lnTo>
                  <a:pt x="3277404" y="844427"/>
                </a:lnTo>
                <a:cubicBezTo>
                  <a:pt x="3264349" y="851464"/>
                  <a:pt x="3256584" y="862978"/>
                  <a:pt x="3254117" y="878971"/>
                </a:cubicBezTo>
                <a:cubicBezTo>
                  <a:pt x="3251647" y="894964"/>
                  <a:pt x="3243883" y="903920"/>
                  <a:pt x="3230827" y="905840"/>
                </a:cubicBezTo>
                <a:lnTo>
                  <a:pt x="3230827" y="1003075"/>
                </a:lnTo>
                <a:cubicBezTo>
                  <a:pt x="3217769" y="1005742"/>
                  <a:pt x="3205772" y="1019600"/>
                  <a:pt x="3194836" y="1044658"/>
                </a:cubicBezTo>
                <a:cubicBezTo>
                  <a:pt x="3183897" y="1069713"/>
                  <a:pt x="3176133" y="1089970"/>
                  <a:pt x="3171546" y="1105430"/>
                </a:cubicBezTo>
                <a:lnTo>
                  <a:pt x="3175779" y="1115665"/>
                </a:lnTo>
                <a:lnTo>
                  <a:pt x="3158841" y="1125901"/>
                </a:lnTo>
                <a:lnTo>
                  <a:pt x="3158841" y="1202668"/>
                </a:lnTo>
                <a:lnTo>
                  <a:pt x="3133435" y="1202668"/>
                </a:lnTo>
                <a:cubicBezTo>
                  <a:pt x="3130965" y="1232947"/>
                  <a:pt x="3118968" y="1269625"/>
                  <a:pt x="3097444" y="1312697"/>
                </a:cubicBezTo>
                <a:cubicBezTo>
                  <a:pt x="3075920" y="1355773"/>
                  <a:pt x="3059687" y="1392450"/>
                  <a:pt x="3048748" y="1422729"/>
                </a:cubicBezTo>
                <a:lnTo>
                  <a:pt x="3061452" y="1427849"/>
                </a:lnTo>
                <a:lnTo>
                  <a:pt x="3099560" y="1397142"/>
                </a:lnTo>
                <a:cubicBezTo>
                  <a:pt x="3098856" y="1418465"/>
                  <a:pt x="3096032" y="1437229"/>
                  <a:pt x="3091092" y="1453435"/>
                </a:cubicBezTo>
                <a:lnTo>
                  <a:pt x="3095327" y="1473906"/>
                </a:lnTo>
                <a:cubicBezTo>
                  <a:pt x="3075656" y="1475399"/>
                  <a:pt x="3062070" y="1481370"/>
                  <a:pt x="3054570" y="1491819"/>
                </a:cubicBezTo>
                <a:cubicBezTo>
                  <a:pt x="3047072" y="1502269"/>
                  <a:pt x="3036664" y="1508240"/>
                  <a:pt x="3023342" y="1509732"/>
                </a:cubicBezTo>
                <a:lnTo>
                  <a:pt x="3023342" y="1560910"/>
                </a:lnTo>
                <a:cubicBezTo>
                  <a:pt x="3020784" y="1556323"/>
                  <a:pt x="3017433" y="1555257"/>
                  <a:pt x="3013284" y="1557710"/>
                </a:cubicBezTo>
                <a:cubicBezTo>
                  <a:pt x="3009138" y="1560163"/>
                  <a:pt x="3006845" y="1562935"/>
                  <a:pt x="3006404" y="1566026"/>
                </a:cubicBezTo>
                <a:lnTo>
                  <a:pt x="3010640" y="1596732"/>
                </a:lnTo>
                <a:lnTo>
                  <a:pt x="2989467" y="1596732"/>
                </a:lnTo>
                <a:cubicBezTo>
                  <a:pt x="2982500" y="1637779"/>
                  <a:pt x="2972088" y="1669554"/>
                  <a:pt x="2958239" y="1692050"/>
                </a:cubicBezTo>
                <a:cubicBezTo>
                  <a:pt x="2944389" y="1714547"/>
                  <a:pt x="2930803" y="1742481"/>
                  <a:pt x="2917484" y="1775854"/>
                </a:cubicBezTo>
                <a:lnTo>
                  <a:pt x="2930185" y="1780970"/>
                </a:lnTo>
                <a:lnTo>
                  <a:pt x="2938654" y="1760499"/>
                </a:lnTo>
                <a:lnTo>
                  <a:pt x="3112265" y="1760499"/>
                </a:lnTo>
                <a:lnTo>
                  <a:pt x="3120734" y="1729793"/>
                </a:lnTo>
                <a:cubicBezTo>
                  <a:pt x="3133612" y="1732460"/>
                  <a:pt x="3147021" y="1734804"/>
                  <a:pt x="3160958" y="1736829"/>
                </a:cubicBezTo>
                <a:cubicBezTo>
                  <a:pt x="3174898" y="1738855"/>
                  <a:pt x="3188307" y="1739923"/>
                  <a:pt x="3201185" y="1740028"/>
                </a:cubicBezTo>
                <a:lnTo>
                  <a:pt x="3230827" y="1719557"/>
                </a:lnTo>
                <a:lnTo>
                  <a:pt x="3421373" y="1719557"/>
                </a:lnTo>
                <a:cubicBezTo>
                  <a:pt x="3421636" y="1711561"/>
                  <a:pt x="3424283" y="1704525"/>
                  <a:pt x="3429314" y="1698449"/>
                </a:cubicBezTo>
                <a:cubicBezTo>
                  <a:pt x="3434341" y="1692369"/>
                  <a:pt x="3440163" y="1689170"/>
                  <a:pt x="3446779" y="1688851"/>
                </a:cubicBezTo>
                <a:cubicBezTo>
                  <a:pt x="3486916" y="1687891"/>
                  <a:pt x="3526262" y="1684692"/>
                  <a:pt x="3564811" y="1679257"/>
                </a:cubicBezTo>
                <a:cubicBezTo>
                  <a:pt x="3603362" y="1673819"/>
                  <a:pt x="3641650" y="1671898"/>
                  <a:pt x="3679671" y="1673500"/>
                </a:cubicBezTo>
                <a:lnTo>
                  <a:pt x="3713546" y="1658145"/>
                </a:lnTo>
                <a:lnTo>
                  <a:pt x="3793997" y="1658145"/>
                </a:lnTo>
                <a:lnTo>
                  <a:pt x="3793997" y="1673500"/>
                </a:lnTo>
                <a:cubicBezTo>
                  <a:pt x="3819316" y="1672753"/>
                  <a:pt x="3843841" y="1666569"/>
                  <a:pt x="3867572" y="1654945"/>
                </a:cubicBezTo>
                <a:cubicBezTo>
                  <a:pt x="3891302" y="1643326"/>
                  <a:pt x="3914766" y="1630743"/>
                  <a:pt x="3937966" y="1617203"/>
                </a:cubicBezTo>
                <a:lnTo>
                  <a:pt x="3980310" y="1642793"/>
                </a:lnTo>
                <a:cubicBezTo>
                  <a:pt x="3997073" y="1641514"/>
                  <a:pt x="4013303" y="1636395"/>
                  <a:pt x="4029006" y="1627438"/>
                </a:cubicBezTo>
                <a:cubicBezTo>
                  <a:pt x="4044708" y="1618482"/>
                  <a:pt x="4060941" y="1613366"/>
                  <a:pt x="4077702" y="1612087"/>
                </a:cubicBezTo>
                <a:lnTo>
                  <a:pt x="4098872" y="1617203"/>
                </a:lnTo>
                <a:lnTo>
                  <a:pt x="4098872" y="1658145"/>
                </a:lnTo>
                <a:lnTo>
                  <a:pt x="4251310" y="1658145"/>
                </a:lnTo>
                <a:lnTo>
                  <a:pt x="4251310" y="1673500"/>
                </a:lnTo>
                <a:lnTo>
                  <a:pt x="4272483" y="1668380"/>
                </a:lnTo>
                <a:lnTo>
                  <a:pt x="4335997" y="1673500"/>
                </a:lnTo>
                <a:lnTo>
                  <a:pt x="4361406" y="1658145"/>
                </a:lnTo>
                <a:lnTo>
                  <a:pt x="4725559" y="1658145"/>
                </a:lnTo>
                <a:cubicBezTo>
                  <a:pt x="4725826" y="1650362"/>
                  <a:pt x="4727412" y="1642898"/>
                  <a:pt x="4730323" y="1635754"/>
                </a:cubicBezTo>
                <a:cubicBezTo>
                  <a:pt x="4733233" y="1628612"/>
                  <a:pt x="4735881" y="1622427"/>
                  <a:pt x="4738264" y="1617203"/>
                </a:cubicBezTo>
                <a:lnTo>
                  <a:pt x="4797545" y="1617203"/>
                </a:lnTo>
                <a:lnTo>
                  <a:pt x="4797545" y="1658145"/>
                </a:lnTo>
                <a:lnTo>
                  <a:pt x="4750965" y="1693971"/>
                </a:lnTo>
                <a:lnTo>
                  <a:pt x="4446091" y="1693971"/>
                </a:lnTo>
                <a:cubicBezTo>
                  <a:pt x="4428625" y="1716572"/>
                  <a:pt x="4398986" y="1728941"/>
                  <a:pt x="4357170" y="1731072"/>
                </a:cubicBezTo>
                <a:cubicBezTo>
                  <a:pt x="4315354" y="1733206"/>
                  <a:pt x="4289948" y="1743014"/>
                  <a:pt x="4280952" y="1760499"/>
                </a:cubicBezTo>
                <a:lnTo>
                  <a:pt x="3967608" y="1760499"/>
                </a:lnTo>
                <a:lnTo>
                  <a:pt x="3954903" y="1775854"/>
                </a:lnTo>
                <a:lnTo>
                  <a:pt x="3713546" y="1775854"/>
                </a:lnTo>
                <a:cubicBezTo>
                  <a:pt x="3710774" y="1794048"/>
                  <a:pt x="3689027" y="1806561"/>
                  <a:pt x="3648304" y="1813383"/>
                </a:cubicBezTo>
                <a:cubicBezTo>
                  <a:pt x="3607581" y="1820206"/>
                  <a:pt x="3564506" y="1824754"/>
                  <a:pt x="3519078" y="1827032"/>
                </a:cubicBezTo>
                <a:cubicBezTo>
                  <a:pt x="3473649" y="1829306"/>
                  <a:pt x="3442494" y="1832715"/>
                  <a:pt x="3425608" y="1837267"/>
                </a:cubicBezTo>
                <a:lnTo>
                  <a:pt x="3421373" y="1903796"/>
                </a:lnTo>
                <a:lnTo>
                  <a:pt x="3442546" y="1898680"/>
                </a:lnTo>
                <a:lnTo>
                  <a:pt x="3459483" y="1903796"/>
                </a:lnTo>
                <a:lnTo>
                  <a:pt x="3484890" y="1878209"/>
                </a:lnTo>
                <a:lnTo>
                  <a:pt x="3688139" y="1878209"/>
                </a:lnTo>
                <a:lnTo>
                  <a:pt x="3688139" y="1903796"/>
                </a:lnTo>
                <a:lnTo>
                  <a:pt x="3722014" y="1898680"/>
                </a:lnTo>
                <a:cubicBezTo>
                  <a:pt x="3736392" y="1899745"/>
                  <a:pt x="3748920" y="1900173"/>
                  <a:pt x="3759595" y="1899959"/>
                </a:cubicBezTo>
                <a:cubicBezTo>
                  <a:pt x="3770267" y="1899745"/>
                  <a:pt x="3781736" y="1892495"/>
                  <a:pt x="3793997" y="1878209"/>
                </a:cubicBezTo>
                <a:lnTo>
                  <a:pt x="3925264" y="1878209"/>
                </a:lnTo>
                <a:lnTo>
                  <a:pt x="3925264" y="1903796"/>
                </a:lnTo>
                <a:cubicBezTo>
                  <a:pt x="3966019" y="1902836"/>
                  <a:pt x="4008363" y="1900919"/>
                  <a:pt x="4052295" y="1898039"/>
                </a:cubicBezTo>
                <a:cubicBezTo>
                  <a:pt x="4096225" y="1895162"/>
                  <a:pt x="4138569" y="1897078"/>
                  <a:pt x="4179327" y="1903796"/>
                </a:cubicBezTo>
                <a:cubicBezTo>
                  <a:pt x="4174209" y="1906890"/>
                  <a:pt x="4166445" y="1910941"/>
                  <a:pt x="4156037" y="1915952"/>
                </a:cubicBezTo>
                <a:cubicBezTo>
                  <a:pt x="4145625" y="1920962"/>
                  <a:pt x="4137864" y="1923734"/>
                  <a:pt x="4132747" y="1924267"/>
                </a:cubicBezTo>
                <a:cubicBezTo>
                  <a:pt x="4120222" y="1924162"/>
                  <a:pt x="4108222" y="1923093"/>
                  <a:pt x="4096756" y="1921068"/>
                </a:cubicBezTo>
                <a:cubicBezTo>
                  <a:pt x="4085286" y="1919042"/>
                  <a:pt x="4073289" y="1916698"/>
                  <a:pt x="4060764" y="1914031"/>
                </a:cubicBezTo>
                <a:lnTo>
                  <a:pt x="4026889" y="1949857"/>
                </a:lnTo>
                <a:lnTo>
                  <a:pt x="4035358" y="1965209"/>
                </a:lnTo>
                <a:lnTo>
                  <a:pt x="4052295" y="1954973"/>
                </a:lnTo>
                <a:lnTo>
                  <a:pt x="4048060" y="1939622"/>
                </a:lnTo>
                <a:lnTo>
                  <a:pt x="4412216" y="1939622"/>
                </a:lnTo>
                <a:lnTo>
                  <a:pt x="4416451" y="1934502"/>
                </a:lnTo>
                <a:lnTo>
                  <a:pt x="4412216" y="1914031"/>
                </a:lnTo>
                <a:cubicBezTo>
                  <a:pt x="4431093" y="1916484"/>
                  <a:pt x="4449445" y="1917977"/>
                  <a:pt x="4467264" y="1918510"/>
                </a:cubicBezTo>
                <a:cubicBezTo>
                  <a:pt x="4485083" y="1919042"/>
                  <a:pt x="4503432" y="1919256"/>
                  <a:pt x="4522309" y="1919151"/>
                </a:cubicBezTo>
                <a:cubicBezTo>
                  <a:pt x="4583356" y="1918723"/>
                  <a:pt x="4643342" y="1918296"/>
                  <a:pt x="4702272" y="1917872"/>
                </a:cubicBezTo>
                <a:cubicBezTo>
                  <a:pt x="4761200" y="1917444"/>
                  <a:pt x="4821185" y="1919575"/>
                  <a:pt x="4882232" y="1924267"/>
                </a:cubicBezTo>
                <a:cubicBezTo>
                  <a:pt x="4835122" y="1935462"/>
                  <a:pt x="4786429" y="1939941"/>
                  <a:pt x="4736144" y="1937701"/>
                </a:cubicBezTo>
                <a:cubicBezTo>
                  <a:pt x="4685862" y="1935462"/>
                  <a:pt x="4637169" y="1936104"/>
                  <a:pt x="4590059" y="1939622"/>
                </a:cubicBezTo>
                <a:lnTo>
                  <a:pt x="4590059" y="1965209"/>
                </a:lnTo>
                <a:lnTo>
                  <a:pt x="4340233" y="1965209"/>
                </a:lnTo>
                <a:cubicBezTo>
                  <a:pt x="4334588" y="1983122"/>
                  <a:pt x="4312003" y="1993357"/>
                  <a:pt x="4272483" y="1995915"/>
                </a:cubicBezTo>
                <a:cubicBezTo>
                  <a:pt x="4232963" y="1998473"/>
                  <a:pt x="4210378" y="2008708"/>
                  <a:pt x="4204733" y="2026621"/>
                </a:cubicBezTo>
                <a:lnTo>
                  <a:pt x="4060764" y="2026621"/>
                </a:lnTo>
                <a:lnTo>
                  <a:pt x="4048060" y="2052212"/>
                </a:lnTo>
                <a:lnTo>
                  <a:pt x="4022656" y="2047092"/>
                </a:lnTo>
                <a:lnTo>
                  <a:pt x="3925264" y="2098270"/>
                </a:lnTo>
                <a:lnTo>
                  <a:pt x="3793997" y="2098270"/>
                </a:lnTo>
                <a:lnTo>
                  <a:pt x="3789764" y="2108505"/>
                </a:lnTo>
                <a:lnTo>
                  <a:pt x="3793997" y="2149447"/>
                </a:lnTo>
                <a:lnTo>
                  <a:pt x="3878685" y="2149447"/>
                </a:lnTo>
                <a:lnTo>
                  <a:pt x="3878685" y="2159683"/>
                </a:lnTo>
                <a:lnTo>
                  <a:pt x="4149684" y="2159683"/>
                </a:lnTo>
                <a:lnTo>
                  <a:pt x="4141219" y="2180154"/>
                </a:lnTo>
                <a:lnTo>
                  <a:pt x="4179327" y="2200625"/>
                </a:lnTo>
                <a:lnTo>
                  <a:pt x="4335997" y="2200625"/>
                </a:lnTo>
                <a:lnTo>
                  <a:pt x="4335997" y="2231331"/>
                </a:lnTo>
                <a:lnTo>
                  <a:pt x="4484201" y="2231331"/>
                </a:lnTo>
                <a:lnTo>
                  <a:pt x="4496903" y="2251802"/>
                </a:lnTo>
                <a:lnTo>
                  <a:pt x="4535014" y="2246686"/>
                </a:lnTo>
                <a:lnTo>
                  <a:pt x="4556184" y="2256921"/>
                </a:lnTo>
                <a:cubicBezTo>
                  <a:pt x="4542248" y="2267048"/>
                  <a:pt x="4534132" y="2286454"/>
                  <a:pt x="4531836" y="2315135"/>
                </a:cubicBezTo>
                <a:cubicBezTo>
                  <a:pt x="4529543" y="2343816"/>
                  <a:pt x="4527780" y="2367059"/>
                  <a:pt x="4526545" y="2384863"/>
                </a:cubicBezTo>
                <a:cubicBezTo>
                  <a:pt x="4480937" y="2381450"/>
                  <a:pt x="4456766" y="2384435"/>
                  <a:pt x="4454032" y="2393819"/>
                </a:cubicBezTo>
                <a:cubicBezTo>
                  <a:pt x="4451298" y="2403203"/>
                  <a:pt x="4438770" y="2408747"/>
                  <a:pt x="4416451" y="2410453"/>
                </a:cubicBezTo>
                <a:cubicBezTo>
                  <a:pt x="4389280" y="2411519"/>
                  <a:pt x="4364227" y="2415783"/>
                  <a:pt x="4341291" y="2423247"/>
                </a:cubicBezTo>
                <a:cubicBezTo>
                  <a:pt x="4318355" y="2430710"/>
                  <a:pt x="4295419" y="2434975"/>
                  <a:pt x="4272483" y="2436040"/>
                </a:cubicBezTo>
                <a:cubicBezTo>
                  <a:pt x="4259604" y="2435935"/>
                  <a:pt x="4246195" y="2434866"/>
                  <a:pt x="4232256" y="2432841"/>
                </a:cubicBezTo>
                <a:cubicBezTo>
                  <a:pt x="4218319" y="2430816"/>
                  <a:pt x="4204907" y="2428471"/>
                  <a:pt x="4192028" y="2425805"/>
                </a:cubicBezTo>
                <a:lnTo>
                  <a:pt x="4149684" y="2446276"/>
                </a:lnTo>
                <a:lnTo>
                  <a:pt x="3967608" y="2446276"/>
                </a:lnTo>
                <a:lnTo>
                  <a:pt x="3954903" y="2466747"/>
                </a:lnTo>
                <a:lnTo>
                  <a:pt x="3785531" y="2466747"/>
                </a:lnTo>
                <a:lnTo>
                  <a:pt x="3772827" y="2492337"/>
                </a:lnTo>
                <a:lnTo>
                  <a:pt x="3590747" y="2492337"/>
                </a:lnTo>
                <a:lnTo>
                  <a:pt x="3590747" y="2517924"/>
                </a:lnTo>
                <a:cubicBezTo>
                  <a:pt x="3563048" y="2517605"/>
                  <a:pt x="3534821" y="2516964"/>
                  <a:pt x="3506060" y="2516007"/>
                </a:cubicBezTo>
                <a:cubicBezTo>
                  <a:pt x="3477302" y="2515047"/>
                  <a:pt x="3449072" y="2515685"/>
                  <a:pt x="3421373" y="2517924"/>
                </a:cubicBezTo>
                <a:lnTo>
                  <a:pt x="3451015" y="2543514"/>
                </a:lnTo>
                <a:lnTo>
                  <a:pt x="3480654" y="2543514"/>
                </a:lnTo>
                <a:cubicBezTo>
                  <a:pt x="3476772" y="2548949"/>
                  <a:pt x="3476067" y="2554706"/>
                  <a:pt x="3478537" y="2560786"/>
                </a:cubicBezTo>
                <a:cubicBezTo>
                  <a:pt x="3481007" y="2566862"/>
                  <a:pt x="3484536" y="2571340"/>
                  <a:pt x="3489122" y="2574221"/>
                </a:cubicBezTo>
                <a:cubicBezTo>
                  <a:pt x="3487537" y="2587014"/>
                  <a:pt x="3480126" y="2592130"/>
                  <a:pt x="3466891" y="2589572"/>
                </a:cubicBezTo>
                <a:cubicBezTo>
                  <a:pt x="3453662" y="2587014"/>
                  <a:pt x="3444132" y="2592130"/>
                  <a:pt x="3438310" y="2604927"/>
                </a:cubicBezTo>
                <a:lnTo>
                  <a:pt x="3484890" y="2620278"/>
                </a:lnTo>
                <a:cubicBezTo>
                  <a:pt x="3472008" y="2625398"/>
                  <a:pt x="3458602" y="2629235"/>
                  <a:pt x="3444662" y="2631793"/>
                </a:cubicBezTo>
                <a:cubicBezTo>
                  <a:pt x="3430726" y="2634351"/>
                  <a:pt x="3417316" y="2635633"/>
                  <a:pt x="3404435" y="2635633"/>
                </a:cubicBezTo>
                <a:cubicBezTo>
                  <a:pt x="3377089" y="2635206"/>
                  <a:pt x="3350271" y="2633499"/>
                  <a:pt x="3323983" y="2630514"/>
                </a:cubicBezTo>
                <a:cubicBezTo>
                  <a:pt x="3297693" y="2627528"/>
                  <a:pt x="3270878" y="2625822"/>
                  <a:pt x="3243529" y="2625398"/>
                </a:cubicBezTo>
                <a:cubicBezTo>
                  <a:pt x="3235060" y="2626677"/>
                  <a:pt x="3230827" y="2631793"/>
                  <a:pt x="3230827" y="2640749"/>
                </a:cubicBezTo>
                <a:cubicBezTo>
                  <a:pt x="3230827" y="2649706"/>
                  <a:pt x="3222358" y="2654825"/>
                  <a:pt x="3205421" y="2656104"/>
                </a:cubicBezTo>
                <a:lnTo>
                  <a:pt x="3150373" y="2650985"/>
                </a:lnTo>
                <a:lnTo>
                  <a:pt x="3120734" y="2676575"/>
                </a:lnTo>
                <a:cubicBezTo>
                  <a:pt x="3086859" y="2677854"/>
                  <a:pt x="3052984" y="2682970"/>
                  <a:pt x="3019109" y="2691927"/>
                </a:cubicBezTo>
                <a:cubicBezTo>
                  <a:pt x="2985234" y="2700883"/>
                  <a:pt x="2951359" y="2705999"/>
                  <a:pt x="2917484" y="2707282"/>
                </a:cubicBezTo>
                <a:lnTo>
                  <a:pt x="2917484" y="2722633"/>
                </a:lnTo>
                <a:cubicBezTo>
                  <a:pt x="2933450" y="2743850"/>
                  <a:pt x="2942800" y="2771785"/>
                  <a:pt x="2945534" y="2806437"/>
                </a:cubicBezTo>
                <a:cubicBezTo>
                  <a:pt x="2948271" y="2841089"/>
                  <a:pt x="2962915" y="2862625"/>
                  <a:pt x="2989467" y="2871049"/>
                </a:cubicBezTo>
                <a:lnTo>
                  <a:pt x="2985234" y="2901755"/>
                </a:lnTo>
                <a:lnTo>
                  <a:pt x="2993702" y="2917107"/>
                </a:lnTo>
                <a:lnTo>
                  <a:pt x="3010640" y="2911991"/>
                </a:lnTo>
                <a:lnTo>
                  <a:pt x="3006404" y="2952933"/>
                </a:lnTo>
                <a:lnTo>
                  <a:pt x="3014873" y="2968284"/>
                </a:lnTo>
                <a:lnTo>
                  <a:pt x="3023342" y="2958049"/>
                </a:lnTo>
                <a:lnTo>
                  <a:pt x="3031810" y="2998991"/>
                </a:lnTo>
                <a:lnTo>
                  <a:pt x="3027577" y="3045052"/>
                </a:lnTo>
                <a:lnTo>
                  <a:pt x="3048748" y="3060403"/>
                </a:lnTo>
                <a:cubicBezTo>
                  <a:pt x="3047777" y="3082367"/>
                  <a:pt x="3049719" y="3103689"/>
                  <a:pt x="3054570" y="3124374"/>
                </a:cubicBezTo>
                <a:cubicBezTo>
                  <a:pt x="3059423" y="3145059"/>
                  <a:pt x="3073009" y="3156149"/>
                  <a:pt x="3095327" y="3157642"/>
                </a:cubicBezTo>
                <a:cubicBezTo>
                  <a:pt x="3095327" y="3173635"/>
                  <a:pt x="3097444" y="3190265"/>
                  <a:pt x="3101677" y="3207537"/>
                </a:cubicBezTo>
                <a:cubicBezTo>
                  <a:pt x="3105913" y="3224812"/>
                  <a:pt x="3112265" y="3238884"/>
                  <a:pt x="3120734" y="3249761"/>
                </a:cubicBezTo>
                <a:cubicBezTo>
                  <a:pt x="3120203" y="3266924"/>
                  <a:pt x="3122319" y="3294007"/>
                  <a:pt x="3127086" y="3331004"/>
                </a:cubicBezTo>
                <a:cubicBezTo>
                  <a:pt x="3131849" y="3368000"/>
                  <a:pt x="3142435" y="3388685"/>
                  <a:pt x="3158841" y="3393058"/>
                </a:cubicBezTo>
                <a:cubicBezTo>
                  <a:pt x="3157606" y="3412887"/>
                  <a:pt x="3157960" y="3434637"/>
                  <a:pt x="3159900" y="3458307"/>
                </a:cubicBezTo>
                <a:cubicBezTo>
                  <a:pt x="3161842" y="3481978"/>
                  <a:pt x="3172781" y="3496050"/>
                  <a:pt x="3192716" y="3500528"/>
                </a:cubicBezTo>
                <a:cubicBezTo>
                  <a:pt x="3192366" y="3513644"/>
                  <a:pt x="3193070" y="3527075"/>
                  <a:pt x="3194836" y="3540832"/>
                </a:cubicBezTo>
                <a:cubicBezTo>
                  <a:pt x="3196599" y="3554586"/>
                  <a:pt x="3201539" y="3566738"/>
                  <a:pt x="3209654" y="3577296"/>
                </a:cubicBezTo>
                <a:lnTo>
                  <a:pt x="3205421" y="3597767"/>
                </a:lnTo>
                <a:lnTo>
                  <a:pt x="3230827" y="3613118"/>
                </a:lnTo>
                <a:cubicBezTo>
                  <a:pt x="3237090" y="3623673"/>
                  <a:pt x="3241499" y="3635828"/>
                  <a:pt x="3244059" y="3649582"/>
                </a:cubicBezTo>
                <a:cubicBezTo>
                  <a:pt x="3246617" y="3663336"/>
                  <a:pt x="3247852" y="3676770"/>
                  <a:pt x="3247765" y="3689886"/>
                </a:cubicBezTo>
                <a:lnTo>
                  <a:pt x="3256233" y="3684767"/>
                </a:lnTo>
                <a:lnTo>
                  <a:pt x="3251998" y="3715473"/>
                </a:lnTo>
                <a:lnTo>
                  <a:pt x="3290108" y="3889476"/>
                </a:lnTo>
                <a:lnTo>
                  <a:pt x="3307046" y="3915066"/>
                </a:lnTo>
                <a:lnTo>
                  <a:pt x="3302810" y="3945773"/>
                </a:lnTo>
                <a:lnTo>
                  <a:pt x="3315515" y="3966244"/>
                </a:lnTo>
                <a:lnTo>
                  <a:pt x="3357858" y="4181188"/>
                </a:lnTo>
                <a:lnTo>
                  <a:pt x="3353623" y="4196540"/>
                </a:lnTo>
                <a:cubicBezTo>
                  <a:pt x="3338981" y="4165301"/>
                  <a:pt x="3316396" y="4115189"/>
                  <a:pt x="3285873" y="4046207"/>
                </a:cubicBezTo>
                <a:cubicBezTo>
                  <a:pt x="3255349" y="3977225"/>
                  <a:pt x="3228534" y="3938628"/>
                  <a:pt x="3205421" y="3930418"/>
                </a:cubicBezTo>
                <a:cubicBezTo>
                  <a:pt x="3199422" y="3888838"/>
                  <a:pt x="3188130" y="3850454"/>
                  <a:pt x="3171546" y="3815270"/>
                </a:cubicBezTo>
                <a:cubicBezTo>
                  <a:pt x="3154959" y="3780085"/>
                  <a:pt x="3130965" y="3751937"/>
                  <a:pt x="3099560" y="3730828"/>
                </a:cubicBezTo>
                <a:lnTo>
                  <a:pt x="3103796" y="3689886"/>
                </a:lnTo>
                <a:lnTo>
                  <a:pt x="3099560" y="3679651"/>
                </a:lnTo>
                <a:lnTo>
                  <a:pt x="3095327" y="3684767"/>
                </a:lnTo>
                <a:cubicBezTo>
                  <a:pt x="3088621" y="3668669"/>
                  <a:pt x="3082976" y="3649691"/>
                  <a:pt x="3078390" y="3627832"/>
                </a:cubicBezTo>
                <a:cubicBezTo>
                  <a:pt x="3073803" y="3605977"/>
                  <a:pt x="3072391" y="3585716"/>
                  <a:pt x="3074154" y="3567061"/>
                </a:cubicBezTo>
                <a:lnTo>
                  <a:pt x="3048748" y="3546590"/>
                </a:lnTo>
                <a:lnTo>
                  <a:pt x="3023342" y="3551706"/>
                </a:lnTo>
                <a:lnTo>
                  <a:pt x="3027577" y="3526119"/>
                </a:lnTo>
                <a:lnTo>
                  <a:pt x="3002171" y="3413529"/>
                </a:lnTo>
                <a:lnTo>
                  <a:pt x="2968296" y="3423761"/>
                </a:lnTo>
                <a:cubicBezTo>
                  <a:pt x="2968560" y="3400840"/>
                  <a:pt x="2964855" y="3367362"/>
                  <a:pt x="2957180" y="3323326"/>
                </a:cubicBezTo>
                <a:cubicBezTo>
                  <a:pt x="2949506" y="3279294"/>
                  <a:pt x="2936274" y="3254772"/>
                  <a:pt x="2917484" y="3249761"/>
                </a:cubicBezTo>
                <a:lnTo>
                  <a:pt x="2913248" y="3275348"/>
                </a:lnTo>
                <a:lnTo>
                  <a:pt x="2917484" y="3336761"/>
                </a:lnTo>
                <a:lnTo>
                  <a:pt x="2938654" y="3336761"/>
                </a:lnTo>
                <a:cubicBezTo>
                  <a:pt x="2935656" y="3355525"/>
                  <a:pt x="2934244" y="3375572"/>
                  <a:pt x="2934421" y="3396895"/>
                </a:cubicBezTo>
                <a:cubicBezTo>
                  <a:pt x="2934598" y="3418217"/>
                  <a:pt x="2941655" y="3435702"/>
                  <a:pt x="2955592" y="3449351"/>
                </a:cubicBezTo>
                <a:lnTo>
                  <a:pt x="2938654" y="3480057"/>
                </a:lnTo>
                <a:cubicBezTo>
                  <a:pt x="2938567" y="3490934"/>
                  <a:pt x="2940860" y="3501170"/>
                  <a:pt x="2945534" y="3510764"/>
                </a:cubicBezTo>
                <a:cubicBezTo>
                  <a:pt x="2950211" y="3520358"/>
                  <a:pt x="2957798" y="3525477"/>
                  <a:pt x="2968296" y="3526119"/>
                </a:cubicBezTo>
                <a:cubicBezTo>
                  <a:pt x="2967589" y="3554800"/>
                  <a:pt x="2967942" y="3584437"/>
                  <a:pt x="2969354" y="3615039"/>
                </a:cubicBezTo>
                <a:cubicBezTo>
                  <a:pt x="2970766" y="3645636"/>
                  <a:pt x="2977469" y="3673999"/>
                  <a:pt x="2989467" y="3700118"/>
                </a:cubicBezTo>
                <a:cubicBezTo>
                  <a:pt x="3009405" y="3711741"/>
                  <a:pt x="3024577" y="3733277"/>
                  <a:pt x="3034988" y="3764730"/>
                </a:cubicBezTo>
                <a:cubicBezTo>
                  <a:pt x="3045396" y="3796183"/>
                  <a:pt x="3058452" y="3813882"/>
                  <a:pt x="3074154" y="3817828"/>
                </a:cubicBezTo>
                <a:cubicBezTo>
                  <a:pt x="3059069" y="3835208"/>
                  <a:pt x="3046895" y="3852907"/>
                  <a:pt x="3037635" y="3870925"/>
                </a:cubicBezTo>
                <a:cubicBezTo>
                  <a:pt x="3028372" y="3888943"/>
                  <a:pt x="3023605" y="3910479"/>
                  <a:pt x="3023342" y="3935537"/>
                </a:cubicBezTo>
                <a:cubicBezTo>
                  <a:pt x="3022547" y="3961870"/>
                  <a:pt x="3025194" y="3985968"/>
                  <a:pt x="3031283" y="4007823"/>
                </a:cubicBezTo>
                <a:cubicBezTo>
                  <a:pt x="3037368" y="4029682"/>
                  <a:pt x="3051659" y="4044823"/>
                  <a:pt x="3074154" y="4053243"/>
                </a:cubicBezTo>
                <a:lnTo>
                  <a:pt x="3065685" y="4114656"/>
                </a:lnTo>
                <a:cubicBezTo>
                  <a:pt x="3067715" y="4125105"/>
                  <a:pt x="3071066" y="4134913"/>
                  <a:pt x="3075743" y="4144083"/>
                </a:cubicBezTo>
                <a:cubicBezTo>
                  <a:pt x="3080416" y="4153254"/>
                  <a:pt x="3086946" y="4160504"/>
                  <a:pt x="3095327" y="4165833"/>
                </a:cubicBezTo>
                <a:lnTo>
                  <a:pt x="3078390" y="4181188"/>
                </a:lnTo>
                <a:cubicBezTo>
                  <a:pt x="3059246" y="4178522"/>
                  <a:pt x="3044602" y="4163380"/>
                  <a:pt x="3034457" y="4135768"/>
                </a:cubicBezTo>
                <a:cubicBezTo>
                  <a:pt x="3024313" y="4108152"/>
                  <a:pt x="3019196" y="4084058"/>
                  <a:pt x="3019109" y="4063479"/>
                </a:cubicBezTo>
                <a:lnTo>
                  <a:pt x="3023342" y="4037892"/>
                </a:lnTo>
                <a:lnTo>
                  <a:pt x="2989467" y="4017421"/>
                </a:lnTo>
                <a:lnTo>
                  <a:pt x="2989467" y="3956008"/>
                </a:lnTo>
                <a:cubicBezTo>
                  <a:pt x="2975704" y="3957073"/>
                  <a:pt x="2967238" y="3960059"/>
                  <a:pt x="2964060" y="3964961"/>
                </a:cubicBezTo>
                <a:cubicBezTo>
                  <a:pt x="2960886" y="3969867"/>
                  <a:pt x="2956653" y="3970294"/>
                  <a:pt x="2951359" y="3966244"/>
                </a:cubicBezTo>
                <a:cubicBezTo>
                  <a:pt x="2954533" y="3936708"/>
                  <a:pt x="2953475" y="3911334"/>
                  <a:pt x="2948181" y="3890117"/>
                </a:cubicBezTo>
                <a:cubicBezTo>
                  <a:pt x="2942890" y="3868900"/>
                  <a:pt x="2939712" y="3844802"/>
                  <a:pt x="2938654" y="3817828"/>
                </a:cubicBezTo>
                <a:lnTo>
                  <a:pt x="2917484" y="3817828"/>
                </a:lnTo>
                <a:cubicBezTo>
                  <a:pt x="2922334" y="3793839"/>
                  <a:pt x="2921099" y="3775288"/>
                  <a:pt x="2913778" y="3762172"/>
                </a:cubicBezTo>
                <a:cubicBezTo>
                  <a:pt x="2906455" y="3749056"/>
                  <a:pt x="2902045" y="3731785"/>
                  <a:pt x="2900546" y="3710357"/>
                </a:cubicBezTo>
                <a:lnTo>
                  <a:pt x="2879373" y="3710357"/>
                </a:lnTo>
                <a:lnTo>
                  <a:pt x="2862435" y="3720592"/>
                </a:lnTo>
                <a:lnTo>
                  <a:pt x="2900546" y="3817828"/>
                </a:lnTo>
                <a:lnTo>
                  <a:pt x="2887842" y="3838299"/>
                </a:lnTo>
                <a:cubicBezTo>
                  <a:pt x="2874259" y="3828063"/>
                  <a:pt x="2861200" y="3815270"/>
                  <a:pt x="2848676" y="3799915"/>
                </a:cubicBezTo>
                <a:cubicBezTo>
                  <a:pt x="2836148" y="3784563"/>
                  <a:pt x="2829442" y="3766650"/>
                  <a:pt x="2828560" y="3746179"/>
                </a:cubicBezTo>
                <a:lnTo>
                  <a:pt x="2815859" y="3761534"/>
                </a:lnTo>
                <a:lnTo>
                  <a:pt x="2841265" y="3817828"/>
                </a:lnTo>
                <a:cubicBezTo>
                  <a:pt x="2840734" y="3820922"/>
                  <a:pt x="2839676" y="3824972"/>
                  <a:pt x="2838087" y="3829983"/>
                </a:cubicBezTo>
                <a:cubicBezTo>
                  <a:pt x="2836502" y="3834994"/>
                  <a:pt x="2837560" y="3837766"/>
                  <a:pt x="2841265" y="3838299"/>
                </a:cubicBezTo>
                <a:lnTo>
                  <a:pt x="2866671" y="3833183"/>
                </a:lnTo>
                <a:cubicBezTo>
                  <a:pt x="2870200" y="3880306"/>
                  <a:pt x="2877961" y="3926794"/>
                  <a:pt x="2889961" y="3972639"/>
                </a:cubicBezTo>
                <a:cubicBezTo>
                  <a:pt x="2901958" y="4018486"/>
                  <a:pt x="2922424" y="4057294"/>
                  <a:pt x="2951359" y="4089069"/>
                </a:cubicBezTo>
                <a:cubicBezTo>
                  <a:pt x="2949329" y="4099515"/>
                  <a:pt x="2949152" y="4110605"/>
                  <a:pt x="2950828" y="4122333"/>
                </a:cubicBezTo>
                <a:cubicBezTo>
                  <a:pt x="2952504" y="4134062"/>
                  <a:pt x="2955505" y="4145149"/>
                  <a:pt x="2959827" y="4155598"/>
                </a:cubicBezTo>
                <a:lnTo>
                  <a:pt x="2968296" y="4150482"/>
                </a:lnTo>
                <a:lnTo>
                  <a:pt x="2972529" y="4186304"/>
                </a:lnTo>
                <a:lnTo>
                  <a:pt x="2968296" y="4196540"/>
                </a:lnTo>
                <a:cubicBezTo>
                  <a:pt x="2957711" y="4185239"/>
                  <a:pt x="2951359" y="4173297"/>
                  <a:pt x="2949242" y="4160717"/>
                </a:cubicBezTo>
                <a:cubicBezTo>
                  <a:pt x="2947123" y="4148134"/>
                  <a:pt x="2936538" y="4141312"/>
                  <a:pt x="2917484" y="4140246"/>
                </a:cubicBezTo>
                <a:lnTo>
                  <a:pt x="2921717" y="4109540"/>
                </a:lnTo>
                <a:lnTo>
                  <a:pt x="2900546" y="4089069"/>
                </a:lnTo>
                <a:cubicBezTo>
                  <a:pt x="2899134" y="4062095"/>
                  <a:pt x="2893489" y="4039276"/>
                  <a:pt x="2883609" y="4020617"/>
                </a:cubicBezTo>
                <a:cubicBezTo>
                  <a:pt x="2873728" y="4001961"/>
                  <a:pt x="2868083" y="3980421"/>
                  <a:pt x="2866671" y="3956008"/>
                </a:cubicBezTo>
                <a:lnTo>
                  <a:pt x="2837029" y="3956008"/>
                </a:lnTo>
                <a:lnTo>
                  <a:pt x="2841265" y="3920182"/>
                </a:lnTo>
                <a:lnTo>
                  <a:pt x="2837029" y="3915066"/>
                </a:lnTo>
                <a:lnTo>
                  <a:pt x="2820092" y="3920182"/>
                </a:lnTo>
                <a:lnTo>
                  <a:pt x="2820092" y="3843418"/>
                </a:lnTo>
                <a:lnTo>
                  <a:pt x="2803154" y="3828063"/>
                </a:lnTo>
                <a:lnTo>
                  <a:pt x="2807390" y="3817828"/>
                </a:lnTo>
                <a:lnTo>
                  <a:pt x="2769279" y="3817828"/>
                </a:lnTo>
                <a:cubicBezTo>
                  <a:pt x="2769192" y="3804715"/>
                  <a:pt x="2770427" y="3791281"/>
                  <a:pt x="2772985" y="3777527"/>
                </a:cubicBezTo>
                <a:cubicBezTo>
                  <a:pt x="2775545" y="3763773"/>
                  <a:pt x="2779954" y="3751618"/>
                  <a:pt x="2786217" y="3741063"/>
                </a:cubicBezTo>
                <a:lnTo>
                  <a:pt x="2769279" y="3730828"/>
                </a:lnTo>
                <a:cubicBezTo>
                  <a:pt x="2748990" y="3728266"/>
                  <a:pt x="2738759" y="3718031"/>
                  <a:pt x="2738582" y="3700118"/>
                </a:cubicBezTo>
                <a:cubicBezTo>
                  <a:pt x="2738405" y="3682209"/>
                  <a:pt x="2730287" y="3671973"/>
                  <a:pt x="2714234" y="3669415"/>
                </a:cubicBezTo>
                <a:cubicBezTo>
                  <a:pt x="2715115" y="3654165"/>
                  <a:pt x="2714411" y="3634763"/>
                  <a:pt x="2712117" y="3611198"/>
                </a:cubicBezTo>
                <a:cubicBezTo>
                  <a:pt x="2709821" y="3587637"/>
                  <a:pt x="2700648" y="3574629"/>
                  <a:pt x="2684592" y="3572176"/>
                </a:cubicBezTo>
                <a:cubicBezTo>
                  <a:pt x="2683180" y="3553093"/>
                  <a:pt x="2679651" y="3534967"/>
                  <a:pt x="2674007" y="3517800"/>
                </a:cubicBezTo>
                <a:cubicBezTo>
                  <a:pt x="2668362" y="3500637"/>
                  <a:pt x="2656365" y="3491467"/>
                  <a:pt x="2638015" y="3490293"/>
                </a:cubicBezTo>
                <a:lnTo>
                  <a:pt x="2625311" y="3434000"/>
                </a:lnTo>
                <a:lnTo>
                  <a:pt x="2612609" y="3439115"/>
                </a:lnTo>
                <a:cubicBezTo>
                  <a:pt x="2612255" y="3408837"/>
                  <a:pt x="2607669" y="3381116"/>
                  <a:pt x="2598846" y="3355953"/>
                </a:cubicBezTo>
                <a:cubicBezTo>
                  <a:pt x="2590024" y="3330790"/>
                  <a:pt x="2579085" y="3305627"/>
                  <a:pt x="2566029" y="3280464"/>
                </a:cubicBezTo>
                <a:lnTo>
                  <a:pt x="2553328" y="3239526"/>
                </a:lnTo>
                <a:lnTo>
                  <a:pt x="2540623" y="3244642"/>
                </a:lnTo>
                <a:cubicBezTo>
                  <a:pt x="2540272" y="3216388"/>
                  <a:pt x="2536741" y="3188454"/>
                  <a:pt x="2530038" y="3160838"/>
                </a:cubicBezTo>
                <a:cubicBezTo>
                  <a:pt x="2523332" y="3133225"/>
                  <a:pt x="2515571" y="3106570"/>
                  <a:pt x="2506748" y="3080874"/>
                </a:cubicBezTo>
                <a:lnTo>
                  <a:pt x="2494047" y="3085994"/>
                </a:lnTo>
                <a:lnTo>
                  <a:pt x="2498279" y="3050168"/>
                </a:lnTo>
                <a:lnTo>
                  <a:pt x="2494047" y="3029697"/>
                </a:lnTo>
                <a:lnTo>
                  <a:pt x="2472873" y="3060403"/>
                </a:lnTo>
                <a:lnTo>
                  <a:pt x="2498279" y="3116700"/>
                </a:lnTo>
                <a:lnTo>
                  <a:pt x="2494047" y="3132052"/>
                </a:lnTo>
                <a:lnTo>
                  <a:pt x="2510984" y="3147407"/>
                </a:lnTo>
                <a:cubicBezTo>
                  <a:pt x="2511602" y="3177367"/>
                  <a:pt x="2518835" y="3217240"/>
                  <a:pt x="2532685" y="3267033"/>
                </a:cubicBezTo>
                <a:cubicBezTo>
                  <a:pt x="2546535" y="3316823"/>
                  <a:pt x="2563295" y="3350301"/>
                  <a:pt x="2582967" y="3367467"/>
                </a:cubicBezTo>
                <a:lnTo>
                  <a:pt x="2582967" y="3398174"/>
                </a:lnTo>
                <a:lnTo>
                  <a:pt x="2604140" y="3423761"/>
                </a:lnTo>
                <a:lnTo>
                  <a:pt x="2599904" y="3444235"/>
                </a:lnTo>
                <a:lnTo>
                  <a:pt x="2616842" y="3490293"/>
                </a:lnTo>
                <a:lnTo>
                  <a:pt x="2604140" y="3495412"/>
                </a:lnTo>
                <a:lnTo>
                  <a:pt x="2582967" y="3490293"/>
                </a:lnTo>
                <a:lnTo>
                  <a:pt x="2582967" y="3551706"/>
                </a:lnTo>
                <a:cubicBezTo>
                  <a:pt x="2603169" y="3562687"/>
                  <a:pt x="2614638" y="3582945"/>
                  <a:pt x="2617372" y="3612481"/>
                </a:cubicBezTo>
                <a:cubicBezTo>
                  <a:pt x="2620106" y="3642013"/>
                  <a:pt x="2632634" y="3660991"/>
                  <a:pt x="2654953" y="3669415"/>
                </a:cubicBezTo>
                <a:lnTo>
                  <a:pt x="2650717" y="3695002"/>
                </a:lnTo>
                <a:lnTo>
                  <a:pt x="2667654" y="3715473"/>
                </a:lnTo>
                <a:lnTo>
                  <a:pt x="2684592" y="3710357"/>
                </a:lnTo>
                <a:cubicBezTo>
                  <a:pt x="2678506" y="3735092"/>
                  <a:pt x="2680095" y="3767502"/>
                  <a:pt x="2689355" y="3807592"/>
                </a:cubicBezTo>
                <a:cubicBezTo>
                  <a:pt x="2698618" y="3847682"/>
                  <a:pt x="2713967" y="3869860"/>
                  <a:pt x="2735404" y="3874124"/>
                </a:cubicBezTo>
                <a:lnTo>
                  <a:pt x="2731171" y="3889476"/>
                </a:lnTo>
                <a:lnTo>
                  <a:pt x="2735404" y="3920182"/>
                </a:lnTo>
                <a:lnTo>
                  <a:pt x="2722703" y="3930418"/>
                </a:lnTo>
                <a:cubicBezTo>
                  <a:pt x="2699590" y="3912827"/>
                  <a:pt x="2687593" y="3881479"/>
                  <a:pt x="2686708" y="3836378"/>
                </a:cubicBezTo>
                <a:cubicBezTo>
                  <a:pt x="2685827" y="3791281"/>
                  <a:pt x="2669597" y="3761212"/>
                  <a:pt x="2638015" y="3746179"/>
                </a:cubicBezTo>
                <a:cubicBezTo>
                  <a:pt x="2637925" y="3730506"/>
                  <a:pt x="2634927" y="3715792"/>
                  <a:pt x="2629016" y="3702038"/>
                </a:cubicBezTo>
                <a:cubicBezTo>
                  <a:pt x="2623104" y="3688285"/>
                  <a:pt x="2614812" y="3677411"/>
                  <a:pt x="2604140" y="3669415"/>
                </a:cubicBezTo>
                <a:cubicBezTo>
                  <a:pt x="2596112" y="3630818"/>
                  <a:pt x="2585704" y="3594140"/>
                  <a:pt x="2572912" y="3559383"/>
                </a:cubicBezTo>
                <a:cubicBezTo>
                  <a:pt x="2560121" y="3524626"/>
                  <a:pt x="2542299" y="3493065"/>
                  <a:pt x="2519453" y="3464706"/>
                </a:cubicBezTo>
                <a:lnTo>
                  <a:pt x="2515217" y="3490293"/>
                </a:lnTo>
                <a:lnTo>
                  <a:pt x="2519453" y="3510764"/>
                </a:lnTo>
                <a:lnTo>
                  <a:pt x="2532154" y="3500528"/>
                </a:lnTo>
                <a:cubicBezTo>
                  <a:pt x="2531714" y="3518974"/>
                  <a:pt x="2533653" y="3535818"/>
                  <a:pt x="2537976" y="3551068"/>
                </a:cubicBezTo>
                <a:cubicBezTo>
                  <a:pt x="2542299" y="3566314"/>
                  <a:pt x="2551652" y="3576763"/>
                  <a:pt x="2566029" y="3582412"/>
                </a:cubicBezTo>
                <a:lnTo>
                  <a:pt x="2561796" y="3638709"/>
                </a:lnTo>
                <a:lnTo>
                  <a:pt x="2574498" y="3674531"/>
                </a:lnTo>
                <a:lnTo>
                  <a:pt x="2582967" y="3669415"/>
                </a:lnTo>
                <a:lnTo>
                  <a:pt x="2582967" y="3689886"/>
                </a:lnTo>
                <a:lnTo>
                  <a:pt x="2591436" y="3715473"/>
                </a:lnTo>
                <a:lnTo>
                  <a:pt x="2604140" y="3710357"/>
                </a:lnTo>
                <a:lnTo>
                  <a:pt x="2595671" y="3730828"/>
                </a:lnTo>
                <a:lnTo>
                  <a:pt x="2604140" y="3746179"/>
                </a:lnTo>
                <a:lnTo>
                  <a:pt x="2510984" y="3746179"/>
                </a:lnTo>
                <a:lnTo>
                  <a:pt x="2510984" y="3710357"/>
                </a:lnTo>
                <a:lnTo>
                  <a:pt x="2447467" y="3710357"/>
                </a:lnTo>
                <a:lnTo>
                  <a:pt x="2451703" y="3695002"/>
                </a:lnTo>
                <a:lnTo>
                  <a:pt x="2430530" y="3684767"/>
                </a:lnTo>
                <a:cubicBezTo>
                  <a:pt x="2419240" y="3658857"/>
                  <a:pt x="2404770" y="3626234"/>
                  <a:pt x="2387128" y="3586890"/>
                </a:cubicBezTo>
                <a:cubicBezTo>
                  <a:pt x="2369486" y="3547550"/>
                  <a:pt x="2352899" y="3518760"/>
                  <a:pt x="2337373" y="3500528"/>
                </a:cubicBezTo>
                <a:lnTo>
                  <a:pt x="2341609" y="3469822"/>
                </a:lnTo>
                <a:lnTo>
                  <a:pt x="2337373" y="3459586"/>
                </a:lnTo>
                <a:lnTo>
                  <a:pt x="2328905" y="3464706"/>
                </a:lnTo>
                <a:cubicBezTo>
                  <a:pt x="2327142" y="3437942"/>
                  <a:pt x="2320085" y="3417260"/>
                  <a:pt x="2307734" y="3402652"/>
                </a:cubicBezTo>
                <a:cubicBezTo>
                  <a:pt x="2295383" y="3388047"/>
                  <a:pt x="2288327" y="3371199"/>
                  <a:pt x="2286561" y="3352112"/>
                </a:cubicBezTo>
                <a:cubicBezTo>
                  <a:pt x="2286738" y="3349344"/>
                  <a:pt x="2287445" y="3345931"/>
                  <a:pt x="2288677" y="3341880"/>
                </a:cubicBezTo>
                <a:cubicBezTo>
                  <a:pt x="2289915" y="3337826"/>
                  <a:pt x="2290620" y="3334417"/>
                  <a:pt x="2290797" y="3331645"/>
                </a:cubicBezTo>
                <a:lnTo>
                  <a:pt x="2278092" y="3326525"/>
                </a:lnTo>
                <a:lnTo>
                  <a:pt x="2256922" y="3331645"/>
                </a:lnTo>
                <a:cubicBezTo>
                  <a:pt x="2257009" y="3314906"/>
                  <a:pt x="2253657" y="3289529"/>
                  <a:pt x="2246864" y="3255518"/>
                </a:cubicBezTo>
                <a:cubicBezTo>
                  <a:pt x="2240071" y="3221504"/>
                  <a:pt x="2229309" y="3202529"/>
                  <a:pt x="2214578" y="3198584"/>
                </a:cubicBezTo>
                <a:lnTo>
                  <a:pt x="2210342" y="3219055"/>
                </a:lnTo>
                <a:cubicBezTo>
                  <a:pt x="2196933" y="3239950"/>
                  <a:pt x="2184585" y="3263406"/>
                  <a:pt x="2173293" y="3289421"/>
                </a:cubicBezTo>
                <a:cubicBezTo>
                  <a:pt x="2162000" y="3315438"/>
                  <a:pt x="2156001" y="3341453"/>
                  <a:pt x="2155297" y="3367467"/>
                </a:cubicBezTo>
                <a:lnTo>
                  <a:pt x="2142592" y="3382822"/>
                </a:lnTo>
                <a:lnTo>
                  <a:pt x="2146828" y="3423761"/>
                </a:lnTo>
                <a:lnTo>
                  <a:pt x="2121422" y="3423761"/>
                </a:lnTo>
                <a:cubicBezTo>
                  <a:pt x="2119833" y="3448286"/>
                  <a:pt x="2113481" y="3469608"/>
                  <a:pt x="2102365" y="3487735"/>
                </a:cubicBezTo>
                <a:cubicBezTo>
                  <a:pt x="2091252" y="3505861"/>
                  <a:pt x="2084900" y="3527184"/>
                  <a:pt x="2083311" y="3551706"/>
                </a:cubicBezTo>
                <a:lnTo>
                  <a:pt x="2070609" y="3546590"/>
                </a:lnTo>
                <a:lnTo>
                  <a:pt x="2062140" y="3567061"/>
                </a:lnTo>
                <a:cubicBezTo>
                  <a:pt x="2065669" y="3570579"/>
                  <a:pt x="2064961" y="3575057"/>
                  <a:pt x="2060021" y="3580492"/>
                </a:cubicBezTo>
                <a:cubicBezTo>
                  <a:pt x="2055081" y="3585930"/>
                  <a:pt x="2050143" y="3586571"/>
                  <a:pt x="2045203" y="3582412"/>
                </a:cubicBezTo>
                <a:lnTo>
                  <a:pt x="2045203" y="3669415"/>
                </a:lnTo>
                <a:lnTo>
                  <a:pt x="2024030" y="3684767"/>
                </a:lnTo>
                <a:lnTo>
                  <a:pt x="2028265" y="3710357"/>
                </a:lnTo>
                <a:lnTo>
                  <a:pt x="1990155" y="3797357"/>
                </a:lnTo>
                <a:lnTo>
                  <a:pt x="1990155" y="3889476"/>
                </a:lnTo>
                <a:lnTo>
                  <a:pt x="1973217" y="3889476"/>
                </a:lnTo>
                <a:lnTo>
                  <a:pt x="1977453" y="3956008"/>
                </a:lnTo>
                <a:lnTo>
                  <a:pt x="1964748" y="4007185"/>
                </a:lnTo>
                <a:cubicBezTo>
                  <a:pt x="1959190" y="3999403"/>
                  <a:pt x="1956546" y="3991936"/>
                  <a:pt x="1956810" y="3984794"/>
                </a:cubicBezTo>
                <a:cubicBezTo>
                  <a:pt x="1957074" y="3977649"/>
                  <a:pt x="1955488" y="3971468"/>
                  <a:pt x="1952047" y="3966244"/>
                </a:cubicBezTo>
                <a:cubicBezTo>
                  <a:pt x="1941459" y="3968588"/>
                  <a:pt x="1932990" y="3980530"/>
                  <a:pt x="1926641" y="4002066"/>
                </a:cubicBezTo>
                <a:cubicBezTo>
                  <a:pt x="1920288" y="4023602"/>
                  <a:pt x="1916055" y="4040664"/>
                  <a:pt x="1913936" y="4053243"/>
                </a:cubicBezTo>
                <a:lnTo>
                  <a:pt x="1880061" y="4043008"/>
                </a:lnTo>
                <a:cubicBezTo>
                  <a:pt x="1870888" y="4045780"/>
                  <a:pt x="1861712" y="4051750"/>
                  <a:pt x="1852538" y="4060921"/>
                </a:cubicBezTo>
                <a:cubicBezTo>
                  <a:pt x="1843365" y="4070091"/>
                  <a:pt x="1838425" y="4081178"/>
                  <a:pt x="1837717" y="4094185"/>
                </a:cubicBezTo>
                <a:lnTo>
                  <a:pt x="1841953" y="4119772"/>
                </a:lnTo>
                <a:lnTo>
                  <a:pt x="1829249" y="4114656"/>
                </a:lnTo>
                <a:cubicBezTo>
                  <a:pt x="1815666" y="4135554"/>
                  <a:pt x="1802607" y="4159011"/>
                  <a:pt x="1790083" y="4185025"/>
                </a:cubicBezTo>
                <a:cubicBezTo>
                  <a:pt x="1777555" y="4211040"/>
                  <a:pt x="1770852" y="4237058"/>
                  <a:pt x="1769967" y="4263072"/>
                </a:cubicBezTo>
                <a:lnTo>
                  <a:pt x="1748797" y="4263072"/>
                </a:lnTo>
                <a:lnTo>
                  <a:pt x="1748797" y="4339836"/>
                </a:lnTo>
                <a:lnTo>
                  <a:pt x="1736092" y="4334720"/>
                </a:lnTo>
                <a:lnTo>
                  <a:pt x="1719155" y="4360307"/>
                </a:lnTo>
                <a:lnTo>
                  <a:pt x="1706453" y="4324485"/>
                </a:lnTo>
                <a:cubicBezTo>
                  <a:pt x="1706189" y="4310942"/>
                  <a:pt x="1707775" y="4297083"/>
                  <a:pt x="1711217" y="4282902"/>
                </a:cubicBezTo>
                <a:cubicBezTo>
                  <a:pt x="1714655" y="4268721"/>
                  <a:pt x="1721538" y="4258699"/>
                  <a:pt x="1731860" y="4252837"/>
                </a:cubicBezTo>
                <a:lnTo>
                  <a:pt x="1710686" y="4227246"/>
                </a:lnTo>
                <a:cubicBezTo>
                  <a:pt x="1721538" y="4204536"/>
                  <a:pt x="1730534" y="4182148"/>
                  <a:pt x="1737681" y="4160076"/>
                </a:cubicBezTo>
                <a:cubicBezTo>
                  <a:pt x="1744828" y="4138007"/>
                  <a:pt x="1748533" y="4114337"/>
                  <a:pt x="1748797" y="4089069"/>
                </a:cubicBezTo>
                <a:lnTo>
                  <a:pt x="1769967" y="4089069"/>
                </a:lnTo>
                <a:lnTo>
                  <a:pt x="1769967" y="4037892"/>
                </a:lnTo>
                <a:lnTo>
                  <a:pt x="1727624" y="4017421"/>
                </a:lnTo>
                <a:lnTo>
                  <a:pt x="1723391" y="4022537"/>
                </a:lnTo>
                <a:lnTo>
                  <a:pt x="1731860" y="4043008"/>
                </a:lnTo>
                <a:cubicBezTo>
                  <a:pt x="1726919" y="4054095"/>
                  <a:pt x="1719862" y="4057508"/>
                  <a:pt x="1710686" y="4053243"/>
                </a:cubicBezTo>
                <a:lnTo>
                  <a:pt x="1710686" y="4140246"/>
                </a:lnTo>
                <a:cubicBezTo>
                  <a:pt x="1709982" y="4135554"/>
                  <a:pt x="1707158" y="4134699"/>
                  <a:pt x="1702218" y="4137685"/>
                </a:cubicBezTo>
                <a:cubicBezTo>
                  <a:pt x="1697277" y="4140670"/>
                  <a:pt x="1694456" y="4144935"/>
                  <a:pt x="1693749" y="4150482"/>
                </a:cubicBezTo>
                <a:lnTo>
                  <a:pt x="1697985" y="4176069"/>
                </a:lnTo>
                <a:lnTo>
                  <a:pt x="1664110" y="4176069"/>
                </a:lnTo>
                <a:lnTo>
                  <a:pt x="1664110" y="4237482"/>
                </a:lnTo>
                <a:lnTo>
                  <a:pt x="1651405" y="4257953"/>
                </a:lnTo>
                <a:cubicBezTo>
                  <a:pt x="1652112" y="4269040"/>
                  <a:pt x="1650701" y="4277572"/>
                  <a:pt x="1647172" y="4283543"/>
                </a:cubicBezTo>
                <a:lnTo>
                  <a:pt x="1625999" y="4227246"/>
                </a:lnTo>
                <a:lnTo>
                  <a:pt x="1659874" y="4196540"/>
                </a:lnTo>
                <a:lnTo>
                  <a:pt x="1651405" y="4145362"/>
                </a:lnTo>
                <a:cubicBezTo>
                  <a:pt x="1659520" y="4139073"/>
                  <a:pt x="1664460" y="4128623"/>
                  <a:pt x="1666226" y="4114018"/>
                </a:cubicBezTo>
                <a:cubicBezTo>
                  <a:pt x="1667992" y="4099410"/>
                  <a:pt x="1668696" y="4087681"/>
                  <a:pt x="1668342" y="4078834"/>
                </a:cubicBezTo>
                <a:lnTo>
                  <a:pt x="1664110" y="4053243"/>
                </a:lnTo>
                <a:lnTo>
                  <a:pt x="1625999" y="4176069"/>
                </a:lnTo>
                <a:lnTo>
                  <a:pt x="1596360" y="4181188"/>
                </a:lnTo>
                <a:lnTo>
                  <a:pt x="1587891" y="4176069"/>
                </a:lnTo>
                <a:lnTo>
                  <a:pt x="1609061" y="4135127"/>
                </a:lnTo>
                <a:lnTo>
                  <a:pt x="1604828" y="4119772"/>
                </a:lnTo>
                <a:lnTo>
                  <a:pt x="1625999" y="4119772"/>
                </a:lnTo>
                <a:lnTo>
                  <a:pt x="1621766" y="4078834"/>
                </a:lnTo>
                <a:lnTo>
                  <a:pt x="1638703" y="4053243"/>
                </a:lnTo>
                <a:cubicBezTo>
                  <a:pt x="1639762" y="4022751"/>
                  <a:pt x="1643994" y="3992896"/>
                  <a:pt x="1651405" y="3963682"/>
                </a:cubicBezTo>
                <a:cubicBezTo>
                  <a:pt x="1658816" y="3934468"/>
                  <a:pt x="1663051" y="3904617"/>
                  <a:pt x="1664110" y="3874124"/>
                </a:cubicBezTo>
                <a:lnTo>
                  <a:pt x="1697985" y="3874124"/>
                </a:lnTo>
                <a:cubicBezTo>
                  <a:pt x="1698161" y="3856106"/>
                  <a:pt x="1700982" y="3838407"/>
                  <a:pt x="1706453" y="3821027"/>
                </a:cubicBezTo>
                <a:cubicBezTo>
                  <a:pt x="1711921" y="3803647"/>
                  <a:pt x="1718981" y="3787226"/>
                  <a:pt x="1727624" y="3771766"/>
                </a:cubicBezTo>
                <a:cubicBezTo>
                  <a:pt x="1727714" y="3761212"/>
                  <a:pt x="1726478" y="3750339"/>
                  <a:pt x="1723918" y="3739143"/>
                </a:cubicBezTo>
                <a:cubicBezTo>
                  <a:pt x="1721361" y="3727948"/>
                  <a:pt x="1716952" y="3718353"/>
                  <a:pt x="1710686" y="3710357"/>
                </a:cubicBezTo>
                <a:cubicBezTo>
                  <a:pt x="1702041" y="3710781"/>
                  <a:pt x="1694984" y="3715045"/>
                  <a:pt x="1689516" y="3723150"/>
                </a:cubicBezTo>
                <a:cubicBezTo>
                  <a:pt x="1684045" y="3731252"/>
                  <a:pt x="1681224" y="3740636"/>
                  <a:pt x="1681047" y="3751299"/>
                </a:cubicBezTo>
                <a:lnTo>
                  <a:pt x="1664110" y="3746179"/>
                </a:lnTo>
                <a:lnTo>
                  <a:pt x="1668342" y="3771766"/>
                </a:lnTo>
                <a:lnTo>
                  <a:pt x="1655641" y="3812712"/>
                </a:lnTo>
                <a:lnTo>
                  <a:pt x="1659874" y="3833183"/>
                </a:lnTo>
                <a:cubicBezTo>
                  <a:pt x="1647349" y="3835527"/>
                  <a:pt x="1641701" y="3844911"/>
                  <a:pt x="1642936" y="3861327"/>
                </a:cubicBezTo>
                <a:cubicBezTo>
                  <a:pt x="1644171" y="3877748"/>
                  <a:pt x="1638527" y="3887132"/>
                  <a:pt x="1625999" y="3889476"/>
                </a:cubicBezTo>
                <a:lnTo>
                  <a:pt x="1625999" y="3966244"/>
                </a:lnTo>
                <a:lnTo>
                  <a:pt x="1604828" y="3966244"/>
                </a:lnTo>
                <a:lnTo>
                  <a:pt x="1604828" y="4037892"/>
                </a:lnTo>
                <a:lnTo>
                  <a:pt x="1494735" y="4211895"/>
                </a:lnTo>
                <a:lnTo>
                  <a:pt x="1456624" y="4211895"/>
                </a:lnTo>
                <a:lnTo>
                  <a:pt x="1439686" y="4196540"/>
                </a:lnTo>
                <a:lnTo>
                  <a:pt x="1418516" y="4222130"/>
                </a:lnTo>
                <a:cubicBezTo>
                  <a:pt x="1418603" y="4225221"/>
                  <a:pt x="1418426" y="4229272"/>
                  <a:pt x="1417985" y="4234282"/>
                </a:cubicBezTo>
                <a:cubicBezTo>
                  <a:pt x="1417545" y="4239293"/>
                  <a:pt x="1416310" y="4242065"/>
                  <a:pt x="1414280" y="4242601"/>
                </a:cubicBezTo>
                <a:lnTo>
                  <a:pt x="1401578" y="4237482"/>
                </a:lnTo>
                <a:lnTo>
                  <a:pt x="1401578" y="4339836"/>
                </a:lnTo>
                <a:cubicBezTo>
                  <a:pt x="1398668" y="4337170"/>
                  <a:pt x="1393904" y="4336104"/>
                  <a:pt x="1387285" y="4336637"/>
                </a:cubicBezTo>
                <a:cubicBezTo>
                  <a:pt x="1380669" y="4337170"/>
                  <a:pt x="1376964" y="4339941"/>
                  <a:pt x="1376172" y="4344956"/>
                </a:cubicBezTo>
                <a:lnTo>
                  <a:pt x="1384641" y="4385898"/>
                </a:lnTo>
                <a:lnTo>
                  <a:pt x="1359235" y="4380778"/>
                </a:lnTo>
                <a:lnTo>
                  <a:pt x="1329593" y="4401249"/>
                </a:lnTo>
                <a:lnTo>
                  <a:pt x="1325360" y="4396130"/>
                </a:lnTo>
                <a:lnTo>
                  <a:pt x="1325360" y="4447310"/>
                </a:lnTo>
                <a:cubicBezTo>
                  <a:pt x="1318744" y="4447310"/>
                  <a:pt x="1312919" y="4449868"/>
                  <a:pt x="1307892" y="4454984"/>
                </a:cubicBezTo>
                <a:cubicBezTo>
                  <a:pt x="1302865" y="4460104"/>
                  <a:pt x="1300217" y="4467778"/>
                  <a:pt x="1299954" y="4478017"/>
                </a:cubicBezTo>
                <a:lnTo>
                  <a:pt x="1299954" y="4483133"/>
                </a:lnTo>
                <a:cubicBezTo>
                  <a:pt x="1291659" y="4482386"/>
                  <a:pt x="1286014" y="4477484"/>
                  <a:pt x="1283016" y="4468419"/>
                </a:cubicBezTo>
                <a:cubicBezTo>
                  <a:pt x="1280015" y="4459357"/>
                  <a:pt x="1278603" y="4450615"/>
                  <a:pt x="1278780" y="4442191"/>
                </a:cubicBezTo>
                <a:lnTo>
                  <a:pt x="1278780" y="4426839"/>
                </a:lnTo>
                <a:cubicBezTo>
                  <a:pt x="1294749" y="4418416"/>
                  <a:pt x="1305158" y="4405832"/>
                  <a:pt x="1310008" y="4389093"/>
                </a:cubicBezTo>
                <a:cubicBezTo>
                  <a:pt x="1314862" y="4372354"/>
                  <a:pt x="1319979" y="4355938"/>
                  <a:pt x="1325360" y="4339836"/>
                </a:cubicBezTo>
                <a:lnTo>
                  <a:pt x="1342297" y="4339836"/>
                </a:lnTo>
                <a:cubicBezTo>
                  <a:pt x="1344060" y="4305184"/>
                  <a:pt x="1351117" y="4275971"/>
                  <a:pt x="1363468" y="4252195"/>
                </a:cubicBezTo>
                <a:cubicBezTo>
                  <a:pt x="1375819" y="4228420"/>
                  <a:pt x="1382875" y="4203043"/>
                  <a:pt x="1384641" y="4176069"/>
                </a:cubicBezTo>
                <a:cubicBezTo>
                  <a:pt x="1363908" y="4178203"/>
                  <a:pt x="1353500" y="4182891"/>
                  <a:pt x="1353410" y="4190141"/>
                </a:cubicBezTo>
                <a:cubicBezTo>
                  <a:pt x="1353323" y="4197391"/>
                  <a:pt x="1348206" y="4194406"/>
                  <a:pt x="1338061" y="4181188"/>
                </a:cubicBezTo>
                <a:cubicBezTo>
                  <a:pt x="1340001" y="4161141"/>
                  <a:pt x="1347765" y="4144935"/>
                  <a:pt x="1361351" y="4132569"/>
                </a:cubicBezTo>
                <a:cubicBezTo>
                  <a:pt x="1374937" y="4120199"/>
                  <a:pt x="1382699" y="4093761"/>
                  <a:pt x="1384641" y="4053243"/>
                </a:cubicBezTo>
                <a:lnTo>
                  <a:pt x="1388874" y="4058363"/>
                </a:lnTo>
                <a:lnTo>
                  <a:pt x="1401578" y="4017421"/>
                </a:lnTo>
                <a:lnTo>
                  <a:pt x="1422749" y="4017421"/>
                </a:lnTo>
                <a:cubicBezTo>
                  <a:pt x="1422575" y="4001638"/>
                  <a:pt x="1425042" y="3985859"/>
                  <a:pt x="1430159" y="3970081"/>
                </a:cubicBezTo>
                <a:cubicBezTo>
                  <a:pt x="1435277" y="3954302"/>
                  <a:pt x="1444096" y="3941081"/>
                  <a:pt x="1456624" y="3930418"/>
                </a:cubicBezTo>
                <a:cubicBezTo>
                  <a:pt x="1453272" y="3907603"/>
                  <a:pt x="1453626" y="3885425"/>
                  <a:pt x="1457682" y="3863889"/>
                </a:cubicBezTo>
                <a:cubicBezTo>
                  <a:pt x="1461741" y="3842349"/>
                  <a:pt x="1464211" y="3820172"/>
                  <a:pt x="1465093" y="3797357"/>
                </a:cubicBezTo>
                <a:lnTo>
                  <a:pt x="1494735" y="3797357"/>
                </a:lnTo>
                <a:cubicBezTo>
                  <a:pt x="1488382" y="3772835"/>
                  <a:pt x="1490499" y="3752792"/>
                  <a:pt x="1501087" y="3737223"/>
                </a:cubicBezTo>
                <a:cubicBezTo>
                  <a:pt x="1511672" y="3721658"/>
                  <a:pt x="1518024" y="3704172"/>
                  <a:pt x="1520141" y="3684767"/>
                </a:cubicBezTo>
                <a:lnTo>
                  <a:pt x="1515905" y="3669415"/>
                </a:lnTo>
                <a:lnTo>
                  <a:pt x="1490499" y="3730828"/>
                </a:lnTo>
                <a:lnTo>
                  <a:pt x="1494735" y="3746179"/>
                </a:lnTo>
                <a:lnTo>
                  <a:pt x="1465093" y="3746179"/>
                </a:lnTo>
                <a:cubicBezTo>
                  <a:pt x="1465446" y="3762281"/>
                  <a:pt x="1463681" y="3778697"/>
                  <a:pt x="1459802" y="3795436"/>
                </a:cubicBezTo>
                <a:cubicBezTo>
                  <a:pt x="1455919" y="3812175"/>
                  <a:pt x="1447804" y="3824759"/>
                  <a:pt x="1435454" y="3833183"/>
                </a:cubicBezTo>
                <a:lnTo>
                  <a:pt x="1435454" y="3930418"/>
                </a:lnTo>
                <a:lnTo>
                  <a:pt x="1418516" y="3940653"/>
                </a:lnTo>
                <a:lnTo>
                  <a:pt x="1422749" y="3966244"/>
                </a:lnTo>
                <a:cubicBezTo>
                  <a:pt x="1416310" y="3969226"/>
                  <a:pt x="1411192" y="3974773"/>
                  <a:pt x="1407400" y="3982874"/>
                </a:cubicBezTo>
                <a:cubicBezTo>
                  <a:pt x="1403605" y="3990979"/>
                  <a:pt x="1401666" y="3999080"/>
                  <a:pt x="1401578" y="4007185"/>
                </a:cubicBezTo>
                <a:lnTo>
                  <a:pt x="1350766" y="4007185"/>
                </a:lnTo>
                <a:lnTo>
                  <a:pt x="1354999" y="4022537"/>
                </a:lnTo>
                <a:cubicBezTo>
                  <a:pt x="1350766" y="4032986"/>
                  <a:pt x="1347589" y="4044073"/>
                  <a:pt x="1345472" y="4055801"/>
                </a:cubicBezTo>
                <a:cubicBezTo>
                  <a:pt x="1343356" y="4067529"/>
                  <a:pt x="1342297" y="4078620"/>
                  <a:pt x="1342297" y="4089069"/>
                </a:cubicBezTo>
                <a:lnTo>
                  <a:pt x="1325360" y="4089069"/>
                </a:lnTo>
                <a:cubicBezTo>
                  <a:pt x="1321918" y="4100156"/>
                  <a:pt x="1319271" y="4111243"/>
                  <a:pt x="1317419" y="4122333"/>
                </a:cubicBezTo>
                <a:cubicBezTo>
                  <a:pt x="1315566" y="4133420"/>
                  <a:pt x="1309744" y="4139391"/>
                  <a:pt x="1299954" y="4140246"/>
                </a:cubicBezTo>
                <a:lnTo>
                  <a:pt x="1299954" y="4196540"/>
                </a:lnTo>
                <a:cubicBezTo>
                  <a:pt x="1287603" y="4207203"/>
                  <a:pt x="1279488" y="4220424"/>
                  <a:pt x="1275606" y="4236203"/>
                </a:cubicBezTo>
                <a:cubicBezTo>
                  <a:pt x="1271724" y="4251982"/>
                  <a:pt x="1269958" y="4267761"/>
                  <a:pt x="1270311" y="4283543"/>
                </a:cubicBezTo>
                <a:lnTo>
                  <a:pt x="1257610" y="4278424"/>
                </a:lnTo>
                <a:lnTo>
                  <a:pt x="1240672" y="4339836"/>
                </a:lnTo>
                <a:lnTo>
                  <a:pt x="1232204" y="4319365"/>
                </a:lnTo>
                <a:cubicBezTo>
                  <a:pt x="1232908" y="4298043"/>
                  <a:pt x="1231496" y="4279279"/>
                  <a:pt x="1227968" y="4263072"/>
                </a:cubicBezTo>
                <a:lnTo>
                  <a:pt x="1244905" y="4222130"/>
                </a:lnTo>
                <a:cubicBezTo>
                  <a:pt x="1244378" y="4208377"/>
                  <a:pt x="1245436" y="4196221"/>
                  <a:pt x="1248080" y="4185666"/>
                </a:cubicBezTo>
                <a:cubicBezTo>
                  <a:pt x="1250727" y="4175109"/>
                  <a:pt x="1258137" y="4171913"/>
                  <a:pt x="1270311" y="4176069"/>
                </a:cubicBezTo>
                <a:lnTo>
                  <a:pt x="1266079" y="4150482"/>
                </a:lnTo>
                <a:lnTo>
                  <a:pt x="1270311" y="4135127"/>
                </a:lnTo>
                <a:lnTo>
                  <a:pt x="1278780" y="4140246"/>
                </a:lnTo>
                <a:cubicBezTo>
                  <a:pt x="1280720" y="4102714"/>
                  <a:pt x="1288484" y="4067743"/>
                  <a:pt x="1302070" y="4035330"/>
                </a:cubicBezTo>
                <a:cubicBezTo>
                  <a:pt x="1315656" y="4002921"/>
                  <a:pt x="1323417" y="3967947"/>
                  <a:pt x="1325360" y="3930418"/>
                </a:cubicBezTo>
                <a:lnTo>
                  <a:pt x="1342297" y="3930418"/>
                </a:lnTo>
                <a:lnTo>
                  <a:pt x="1342297" y="3874124"/>
                </a:lnTo>
                <a:lnTo>
                  <a:pt x="1363468" y="3853653"/>
                </a:lnTo>
                <a:lnTo>
                  <a:pt x="1350766" y="3797357"/>
                </a:lnTo>
                <a:cubicBezTo>
                  <a:pt x="1368498" y="3794585"/>
                  <a:pt x="1376436" y="3783498"/>
                  <a:pt x="1374584" y="3764092"/>
                </a:cubicBezTo>
                <a:cubicBezTo>
                  <a:pt x="1372731" y="3744687"/>
                  <a:pt x="1381730" y="3733600"/>
                  <a:pt x="1401578" y="3730828"/>
                </a:cubicBezTo>
                <a:lnTo>
                  <a:pt x="1397343" y="3643825"/>
                </a:lnTo>
                <a:cubicBezTo>
                  <a:pt x="1384464" y="3653314"/>
                  <a:pt x="1376349" y="3666321"/>
                  <a:pt x="1372995" y="3682846"/>
                </a:cubicBezTo>
                <a:cubicBezTo>
                  <a:pt x="1369643" y="3699375"/>
                  <a:pt x="1359412" y="3708542"/>
                  <a:pt x="1342297" y="3710357"/>
                </a:cubicBezTo>
                <a:lnTo>
                  <a:pt x="1342297" y="3746179"/>
                </a:lnTo>
                <a:lnTo>
                  <a:pt x="1325360" y="3746179"/>
                </a:lnTo>
                <a:cubicBezTo>
                  <a:pt x="1321831" y="3756415"/>
                  <a:pt x="1320420" y="3766650"/>
                  <a:pt x="1321124" y="3776886"/>
                </a:cubicBezTo>
                <a:cubicBezTo>
                  <a:pt x="1321565" y="3787549"/>
                  <a:pt x="1320683" y="3796929"/>
                  <a:pt x="1318477" y="3805034"/>
                </a:cubicBezTo>
                <a:cubicBezTo>
                  <a:pt x="1316273" y="3813136"/>
                  <a:pt x="1310098" y="3817400"/>
                  <a:pt x="1299954" y="3817828"/>
                </a:cubicBezTo>
                <a:lnTo>
                  <a:pt x="1299954" y="3920182"/>
                </a:lnTo>
                <a:lnTo>
                  <a:pt x="1266079" y="3986714"/>
                </a:lnTo>
                <a:lnTo>
                  <a:pt x="1270311" y="4017421"/>
                </a:lnTo>
                <a:lnTo>
                  <a:pt x="1253374" y="4017421"/>
                </a:lnTo>
                <a:cubicBezTo>
                  <a:pt x="1252316" y="4031921"/>
                  <a:pt x="1248080" y="4043859"/>
                  <a:pt x="1240672" y="4053243"/>
                </a:cubicBezTo>
                <a:cubicBezTo>
                  <a:pt x="1233262" y="4062627"/>
                  <a:pt x="1229026" y="4074569"/>
                  <a:pt x="1227968" y="4089069"/>
                </a:cubicBezTo>
                <a:cubicBezTo>
                  <a:pt x="1215971" y="4072863"/>
                  <a:pt x="1201857" y="4059214"/>
                  <a:pt x="1185624" y="4048124"/>
                </a:cubicBezTo>
                <a:lnTo>
                  <a:pt x="1168687" y="4053243"/>
                </a:lnTo>
                <a:cubicBezTo>
                  <a:pt x="1170716" y="4045033"/>
                  <a:pt x="1169835" y="4037145"/>
                  <a:pt x="1166040" y="4029573"/>
                </a:cubicBezTo>
                <a:cubicBezTo>
                  <a:pt x="1162247" y="4022004"/>
                  <a:pt x="1156072" y="4017953"/>
                  <a:pt x="1147516" y="4017421"/>
                </a:cubicBezTo>
                <a:lnTo>
                  <a:pt x="1147516" y="3889476"/>
                </a:lnTo>
                <a:lnTo>
                  <a:pt x="1168687" y="3853653"/>
                </a:lnTo>
                <a:lnTo>
                  <a:pt x="1164454" y="3817828"/>
                </a:lnTo>
                <a:lnTo>
                  <a:pt x="1168687" y="3797357"/>
                </a:lnTo>
                <a:lnTo>
                  <a:pt x="1202562" y="3797357"/>
                </a:lnTo>
                <a:cubicBezTo>
                  <a:pt x="1204678" y="3749273"/>
                  <a:pt x="1213147" y="3703426"/>
                  <a:pt x="1227968" y="3659817"/>
                </a:cubicBezTo>
                <a:cubicBezTo>
                  <a:pt x="1242789" y="3616212"/>
                  <a:pt x="1251258" y="3571644"/>
                  <a:pt x="1253374" y="3526119"/>
                </a:cubicBezTo>
                <a:lnTo>
                  <a:pt x="1270311" y="3526119"/>
                </a:lnTo>
                <a:cubicBezTo>
                  <a:pt x="1270311" y="3515561"/>
                  <a:pt x="1271370" y="3504688"/>
                  <a:pt x="1273489" y="3493492"/>
                </a:cubicBezTo>
                <a:cubicBezTo>
                  <a:pt x="1275606" y="3482296"/>
                  <a:pt x="1278780" y="3472702"/>
                  <a:pt x="1283016" y="3464706"/>
                </a:cubicBezTo>
                <a:lnTo>
                  <a:pt x="1278780" y="3439115"/>
                </a:lnTo>
                <a:cubicBezTo>
                  <a:pt x="1297394" y="3431014"/>
                  <a:pt x="1309921" y="3417793"/>
                  <a:pt x="1316361" y="3399453"/>
                </a:cubicBezTo>
                <a:cubicBezTo>
                  <a:pt x="1322800" y="3381116"/>
                  <a:pt x="1325801" y="3360217"/>
                  <a:pt x="1325360" y="3336761"/>
                </a:cubicBezTo>
                <a:lnTo>
                  <a:pt x="1342297" y="3336761"/>
                </a:lnTo>
                <a:cubicBezTo>
                  <a:pt x="1350766" y="3316290"/>
                  <a:pt x="1354999" y="3295819"/>
                  <a:pt x="1354999" y="3275348"/>
                </a:cubicBezTo>
                <a:lnTo>
                  <a:pt x="1350766" y="3249761"/>
                </a:lnTo>
                <a:cubicBezTo>
                  <a:pt x="1369289" y="3246243"/>
                  <a:pt x="1381994" y="3235366"/>
                  <a:pt x="1388874" y="3217135"/>
                </a:cubicBezTo>
                <a:cubicBezTo>
                  <a:pt x="1395754" y="3198903"/>
                  <a:pt x="1399990" y="3179070"/>
                  <a:pt x="1401578" y="3157642"/>
                </a:cubicBezTo>
                <a:lnTo>
                  <a:pt x="1422749" y="3157642"/>
                </a:lnTo>
                <a:lnTo>
                  <a:pt x="1418516" y="3142287"/>
                </a:lnTo>
                <a:lnTo>
                  <a:pt x="1465093" y="3019462"/>
                </a:lnTo>
                <a:lnTo>
                  <a:pt x="1401578" y="3009226"/>
                </a:lnTo>
                <a:cubicBezTo>
                  <a:pt x="1389581" y="3023726"/>
                  <a:pt x="1383934" y="3040787"/>
                  <a:pt x="1384641" y="3060403"/>
                </a:cubicBezTo>
                <a:cubicBezTo>
                  <a:pt x="1350853" y="3054751"/>
                  <a:pt x="1326328" y="3057099"/>
                  <a:pt x="1311069" y="3067440"/>
                </a:cubicBezTo>
                <a:cubicBezTo>
                  <a:pt x="1295808" y="3077784"/>
                  <a:pt x="1276577" y="3083965"/>
                  <a:pt x="1253374" y="3085994"/>
                </a:cubicBezTo>
                <a:lnTo>
                  <a:pt x="1253374" y="3106465"/>
                </a:lnTo>
                <a:lnTo>
                  <a:pt x="1206797" y="3101345"/>
                </a:lnTo>
                <a:lnTo>
                  <a:pt x="1198329" y="3106465"/>
                </a:lnTo>
                <a:lnTo>
                  <a:pt x="1202562" y="3116700"/>
                </a:lnTo>
                <a:cubicBezTo>
                  <a:pt x="1164981" y="3118407"/>
                  <a:pt x="1128990" y="3125229"/>
                  <a:pt x="1094584" y="3137168"/>
                </a:cubicBezTo>
                <a:cubicBezTo>
                  <a:pt x="1060182" y="3149110"/>
                  <a:pt x="1024190" y="3155936"/>
                  <a:pt x="986610" y="3157642"/>
                </a:cubicBezTo>
                <a:lnTo>
                  <a:pt x="986610" y="3203700"/>
                </a:lnTo>
                <a:lnTo>
                  <a:pt x="965437" y="3198584"/>
                </a:lnTo>
                <a:lnTo>
                  <a:pt x="927329" y="3224171"/>
                </a:lnTo>
                <a:cubicBezTo>
                  <a:pt x="922829" y="3226196"/>
                  <a:pt x="919124" y="3224703"/>
                  <a:pt x="916213" y="3219693"/>
                </a:cubicBezTo>
                <a:cubicBezTo>
                  <a:pt x="913302" y="3214682"/>
                  <a:pt x="912772" y="3209352"/>
                  <a:pt x="914624" y="3203700"/>
                </a:cubicBezTo>
                <a:cubicBezTo>
                  <a:pt x="922916" y="3202740"/>
                  <a:pt x="928564" y="3196983"/>
                  <a:pt x="931562" y="3186428"/>
                </a:cubicBezTo>
                <a:cubicBezTo>
                  <a:pt x="934563" y="3175874"/>
                  <a:pt x="935972" y="3166276"/>
                  <a:pt x="935798" y="3157642"/>
                </a:cubicBezTo>
                <a:cubicBezTo>
                  <a:pt x="923800" y="3158280"/>
                  <a:pt x="917095" y="3163399"/>
                  <a:pt x="915682" y="3172993"/>
                </a:cubicBezTo>
                <a:cubicBezTo>
                  <a:pt x="914271" y="3182588"/>
                  <a:pt x="913920" y="3192827"/>
                  <a:pt x="914624" y="3203700"/>
                </a:cubicBezTo>
                <a:lnTo>
                  <a:pt x="855343" y="3193464"/>
                </a:lnTo>
                <a:lnTo>
                  <a:pt x="834173" y="3219055"/>
                </a:lnTo>
                <a:lnTo>
                  <a:pt x="762187" y="3219055"/>
                </a:lnTo>
                <a:lnTo>
                  <a:pt x="762187" y="3203700"/>
                </a:lnTo>
                <a:cubicBezTo>
                  <a:pt x="748073" y="3202529"/>
                  <a:pt x="732899" y="3203595"/>
                  <a:pt x="716669" y="3206899"/>
                </a:cubicBezTo>
                <a:cubicBezTo>
                  <a:pt x="700436" y="3210203"/>
                  <a:pt x="691613" y="3222787"/>
                  <a:pt x="690204" y="3244642"/>
                </a:cubicBezTo>
                <a:lnTo>
                  <a:pt x="558937" y="3244642"/>
                </a:lnTo>
                <a:lnTo>
                  <a:pt x="558937" y="3172993"/>
                </a:lnTo>
                <a:lnTo>
                  <a:pt x="529298" y="3157642"/>
                </a:lnTo>
                <a:lnTo>
                  <a:pt x="529298" y="3116700"/>
                </a:lnTo>
                <a:lnTo>
                  <a:pt x="423437" y="3116700"/>
                </a:lnTo>
                <a:lnTo>
                  <a:pt x="423437" y="3106465"/>
                </a:lnTo>
                <a:lnTo>
                  <a:pt x="304875" y="3106465"/>
                </a:lnTo>
                <a:lnTo>
                  <a:pt x="309111" y="3091110"/>
                </a:lnTo>
                <a:cubicBezTo>
                  <a:pt x="302671" y="3090791"/>
                  <a:pt x="297554" y="3087592"/>
                  <a:pt x="293759" y="3081516"/>
                </a:cubicBezTo>
                <a:cubicBezTo>
                  <a:pt x="289967" y="3075436"/>
                  <a:pt x="288024" y="3068400"/>
                  <a:pt x="287937" y="3060403"/>
                </a:cubicBezTo>
                <a:lnTo>
                  <a:pt x="203250" y="3060403"/>
                </a:lnTo>
                <a:lnTo>
                  <a:pt x="203250" y="3009226"/>
                </a:lnTo>
                <a:lnTo>
                  <a:pt x="122798" y="3009226"/>
                </a:lnTo>
                <a:lnTo>
                  <a:pt x="122798" y="2958049"/>
                </a:lnTo>
                <a:lnTo>
                  <a:pt x="59281" y="2958049"/>
                </a:lnTo>
                <a:lnTo>
                  <a:pt x="59281" y="2963168"/>
                </a:lnTo>
                <a:lnTo>
                  <a:pt x="0" y="2896636"/>
                </a:lnTo>
                <a:lnTo>
                  <a:pt x="0" y="2860814"/>
                </a:lnTo>
                <a:lnTo>
                  <a:pt x="33875" y="2860814"/>
                </a:lnTo>
                <a:lnTo>
                  <a:pt x="97392" y="2809636"/>
                </a:lnTo>
                <a:lnTo>
                  <a:pt x="135500" y="2814752"/>
                </a:lnTo>
                <a:lnTo>
                  <a:pt x="156673" y="2794281"/>
                </a:lnTo>
                <a:lnTo>
                  <a:pt x="122798" y="2784046"/>
                </a:lnTo>
                <a:lnTo>
                  <a:pt x="122798" y="2707282"/>
                </a:lnTo>
                <a:lnTo>
                  <a:pt x="152437" y="2707282"/>
                </a:lnTo>
                <a:lnTo>
                  <a:pt x="152437" y="2650985"/>
                </a:lnTo>
                <a:cubicBezTo>
                  <a:pt x="177844" y="2640749"/>
                  <a:pt x="194781" y="2620278"/>
                  <a:pt x="203250" y="2589572"/>
                </a:cubicBezTo>
                <a:lnTo>
                  <a:pt x="245594" y="2594692"/>
                </a:lnTo>
                <a:lnTo>
                  <a:pt x="271000" y="2579337"/>
                </a:lnTo>
                <a:lnTo>
                  <a:pt x="266767" y="2563985"/>
                </a:lnTo>
                <a:lnTo>
                  <a:pt x="296406" y="2569101"/>
                </a:lnTo>
                <a:lnTo>
                  <a:pt x="304875" y="2543514"/>
                </a:lnTo>
                <a:cubicBezTo>
                  <a:pt x="333986" y="2550337"/>
                  <a:pt x="354099" y="2544366"/>
                  <a:pt x="365214" y="2525601"/>
                </a:cubicBezTo>
                <a:cubicBezTo>
                  <a:pt x="376330" y="2506837"/>
                  <a:pt x="394326" y="2495746"/>
                  <a:pt x="419204" y="2492337"/>
                </a:cubicBezTo>
                <a:lnTo>
                  <a:pt x="419204" y="2451395"/>
                </a:lnTo>
                <a:lnTo>
                  <a:pt x="423437" y="2451395"/>
                </a:lnTo>
                <a:lnTo>
                  <a:pt x="423437" y="2430924"/>
                </a:lnTo>
                <a:cubicBezTo>
                  <a:pt x="449548" y="2431134"/>
                  <a:pt x="476720" y="2426870"/>
                  <a:pt x="504950" y="2418127"/>
                </a:cubicBezTo>
                <a:cubicBezTo>
                  <a:pt x="533180" y="2409385"/>
                  <a:pt x="558233" y="2394885"/>
                  <a:pt x="580110" y="2374627"/>
                </a:cubicBezTo>
                <a:cubicBezTo>
                  <a:pt x="596694" y="2369725"/>
                  <a:pt x="611162" y="2362899"/>
                  <a:pt x="623512" y="2354156"/>
                </a:cubicBezTo>
                <a:cubicBezTo>
                  <a:pt x="635863" y="2345414"/>
                  <a:pt x="648211" y="2333472"/>
                  <a:pt x="660562" y="2318334"/>
                </a:cubicBezTo>
                <a:cubicBezTo>
                  <a:pt x="674676" y="2322276"/>
                  <a:pt x="689850" y="2323345"/>
                  <a:pt x="706083" y="2321530"/>
                </a:cubicBezTo>
                <a:cubicBezTo>
                  <a:pt x="722313" y="2319718"/>
                  <a:pt x="731136" y="2306711"/>
                  <a:pt x="732548" y="2282508"/>
                </a:cubicBezTo>
                <a:lnTo>
                  <a:pt x="757954" y="2297863"/>
                </a:lnTo>
                <a:lnTo>
                  <a:pt x="796062" y="2246686"/>
                </a:lnTo>
                <a:cubicBezTo>
                  <a:pt x="815910" y="2248284"/>
                  <a:pt x="841847" y="2247646"/>
                  <a:pt x="873869" y="2244766"/>
                </a:cubicBezTo>
                <a:cubicBezTo>
                  <a:pt x="905892" y="2241885"/>
                  <a:pt x="926535" y="2227172"/>
                  <a:pt x="935798" y="2200625"/>
                </a:cubicBezTo>
                <a:cubicBezTo>
                  <a:pt x="962966" y="2205635"/>
                  <a:pt x="988022" y="2204570"/>
                  <a:pt x="1010958" y="2197425"/>
                </a:cubicBezTo>
                <a:cubicBezTo>
                  <a:pt x="1033894" y="2190284"/>
                  <a:pt x="1056830" y="2177701"/>
                  <a:pt x="1079766" y="2159683"/>
                </a:cubicBezTo>
                <a:lnTo>
                  <a:pt x="1130579" y="2164802"/>
                </a:lnTo>
                <a:cubicBezTo>
                  <a:pt x="1139752" y="2154567"/>
                  <a:pt x="1151045" y="2149447"/>
                  <a:pt x="1164454" y="2149447"/>
                </a:cubicBezTo>
                <a:cubicBezTo>
                  <a:pt x="1196299" y="2150512"/>
                  <a:pt x="1231056" y="2145824"/>
                  <a:pt x="1268726" y="2135375"/>
                </a:cubicBezTo>
                <a:cubicBezTo>
                  <a:pt x="1306393" y="2124926"/>
                  <a:pt x="1333739" y="2102321"/>
                  <a:pt x="1350766" y="2067563"/>
                </a:cubicBezTo>
                <a:cubicBezTo>
                  <a:pt x="1383847" y="2072042"/>
                  <a:pt x="1414016" y="2072042"/>
                  <a:pt x="1441275" y="2067563"/>
                </a:cubicBezTo>
                <a:cubicBezTo>
                  <a:pt x="1468534" y="2063085"/>
                  <a:pt x="1497646" y="2057969"/>
                  <a:pt x="1528610" y="2052212"/>
                </a:cubicBezTo>
                <a:lnTo>
                  <a:pt x="1604828" y="1995915"/>
                </a:lnTo>
                <a:cubicBezTo>
                  <a:pt x="1619823" y="1998795"/>
                  <a:pt x="1635352" y="2000712"/>
                  <a:pt x="1651405" y="2001672"/>
                </a:cubicBezTo>
                <a:cubicBezTo>
                  <a:pt x="1667461" y="2002632"/>
                  <a:pt x="1682987" y="2000712"/>
                  <a:pt x="1697985" y="1995915"/>
                </a:cubicBezTo>
                <a:cubicBezTo>
                  <a:pt x="1682546" y="1985998"/>
                  <a:pt x="1672138" y="1970006"/>
                  <a:pt x="1666757" y="1947937"/>
                </a:cubicBezTo>
                <a:cubicBezTo>
                  <a:pt x="1661373" y="1925868"/>
                  <a:pt x="1652023" y="1911154"/>
                  <a:pt x="1638703" y="1903796"/>
                </a:cubicBezTo>
                <a:cubicBezTo>
                  <a:pt x="1639231" y="1879593"/>
                  <a:pt x="1636056" y="1855071"/>
                  <a:pt x="1629176" y="1830227"/>
                </a:cubicBezTo>
                <a:cubicBezTo>
                  <a:pt x="1622294" y="1805387"/>
                  <a:pt x="1608534" y="1787260"/>
                  <a:pt x="1587891" y="1775854"/>
                </a:cubicBezTo>
                <a:cubicBezTo>
                  <a:pt x="1587978" y="1760072"/>
                  <a:pt x="1584626" y="1746851"/>
                  <a:pt x="1577833" y="1736191"/>
                </a:cubicBezTo>
                <a:cubicBezTo>
                  <a:pt x="1571040" y="1725528"/>
                  <a:pt x="1560278" y="1719985"/>
                  <a:pt x="1545547" y="1719557"/>
                </a:cubicBezTo>
                <a:lnTo>
                  <a:pt x="1549780" y="1678616"/>
                </a:lnTo>
                <a:lnTo>
                  <a:pt x="1541311" y="1668380"/>
                </a:lnTo>
                <a:lnTo>
                  <a:pt x="1528610" y="1673500"/>
                </a:lnTo>
                <a:cubicBezTo>
                  <a:pt x="1517848" y="1632558"/>
                  <a:pt x="1497028" y="1585217"/>
                  <a:pt x="1466151" y="1531482"/>
                </a:cubicBezTo>
                <a:cubicBezTo>
                  <a:pt x="1435277" y="1477747"/>
                  <a:pt x="1408105" y="1432965"/>
                  <a:pt x="1384641" y="1397142"/>
                </a:cubicBezTo>
                <a:cubicBezTo>
                  <a:pt x="1384815" y="1384026"/>
                  <a:pt x="1382348" y="1373153"/>
                  <a:pt x="1377230" y="1364516"/>
                </a:cubicBezTo>
                <a:cubicBezTo>
                  <a:pt x="1372113" y="1355878"/>
                  <a:pt x="1363291" y="1351400"/>
                  <a:pt x="1350766" y="1351081"/>
                </a:cubicBezTo>
                <a:cubicBezTo>
                  <a:pt x="1347412" y="1301824"/>
                  <a:pt x="1334002" y="1260882"/>
                  <a:pt x="1310539" y="1228255"/>
                </a:cubicBezTo>
                <a:cubicBezTo>
                  <a:pt x="1287072" y="1195629"/>
                  <a:pt x="1273663" y="1159806"/>
                  <a:pt x="1270311" y="1120785"/>
                </a:cubicBezTo>
                <a:lnTo>
                  <a:pt x="1253374" y="1105430"/>
                </a:lnTo>
                <a:cubicBezTo>
                  <a:pt x="1251962" y="1071100"/>
                  <a:pt x="1242081" y="1036129"/>
                  <a:pt x="1223735" y="1000517"/>
                </a:cubicBezTo>
                <a:cubicBezTo>
                  <a:pt x="1205386" y="964905"/>
                  <a:pt x="1187036" y="935054"/>
                  <a:pt x="1168687" y="910956"/>
                </a:cubicBezTo>
                <a:lnTo>
                  <a:pt x="1160218" y="880250"/>
                </a:lnTo>
                <a:lnTo>
                  <a:pt x="1147516" y="885369"/>
                </a:lnTo>
                <a:lnTo>
                  <a:pt x="1147516" y="798366"/>
                </a:lnTo>
                <a:cubicBezTo>
                  <a:pt x="1197094" y="811268"/>
                  <a:pt x="1230261" y="800819"/>
                  <a:pt x="1247022" y="767022"/>
                </a:cubicBezTo>
                <a:cubicBezTo>
                  <a:pt x="1263785" y="733221"/>
                  <a:pt x="1271547" y="690787"/>
                  <a:pt x="1270311" y="639718"/>
                </a:cubicBezTo>
                <a:lnTo>
                  <a:pt x="1299954" y="639718"/>
                </a:lnTo>
                <a:lnTo>
                  <a:pt x="1299954" y="598776"/>
                </a:lnTo>
                <a:cubicBezTo>
                  <a:pt x="1316891" y="587472"/>
                  <a:pt x="1329593" y="576813"/>
                  <a:pt x="1338061" y="566791"/>
                </a:cubicBezTo>
                <a:cubicBezTo>
                  <a:pt x="1346530" y="556766"/>
                  <a:pt x="1350766" y="538429"/>
                  <a:pt x="1350766" y="511773"/>
                </a:cubicBezTo>
                <a:lnTo>
                  <a:pt x="1422749" y="511773"/>
                </a:lnTo>
                <a:cubicBezTo>
                  <a:pt x="1417722" y="531074"/>
                  <a:pt x="1418252" y="546211"/>
                  <a:pt x="1424338" y="557193"/>
                </a:cubicBezTo>
                <a:cubicBezTo>
                  <a:pt x="1430423" y="568175"/>
                  <a:pt x="1434129" y="582037"/>
                  <a:pt x="1435454" y="598776"/>
                </a:cubicBezTo>
                <a:lnTo>
                  <a:pt x="1507436" y="598776"/>
                </a:lnTo>
                <a:lnTo>
                  <a:pt x="1507436" y="639718"/>
                </a:lnTo>
                <a:lnTo>
                  <a:pt x="1625999" y="639718"/>
                </a:lnTo>
                <a:lnTo>
                  <a:pt x="1625999" y="670425"/>
                </a:lnTo>
                <a:lnTo>
                  <a:pt x="1659874" y="696012"/>
                </a:lnTo>
                <a:cubicBezTo>
                  <a:pt x="1680340" y="679805"/>
                  <a:pt x="1702925" y="671276"/>
                  <a:pt x="1727624" y="670425"/>
                </a:cubicBezTo>
                <a:lnTo>
                  <a:pt x="1727624" y="731837"/>
                </a:lnTo>
                <a:cubicBezTo>
                  <a:pt x="1741650" y="742819"/>
                  <a:pt x="1763351" y="749004"/>
                  <a:pt x="1792727" y="750388"/>
                </a:cubicBezTo>
                <a:cubicBezTo>
                  <a:pt x="1822105" y="751776"/>
                  <a:pt x="1838512" y="759239"/>
                  <a:pt x="1841953" y="772779"/>
                </a:cubicBezTo>
                <a:lnTo>
                  <a:pt x="1892766" y="772779"/>
                </a:lnTo>
                <a:lnTo>
                  <a:pt x="1892766" y="696012"/>
                </a:lnTo>
                <a:lnTo>
                  <a:pt x="1943578" y="696012"/>
                </a:lnTo>
                <a:lnTo>
                  <a:pt x="1943578" y="772779"/>
                </a:lnTo>
                <a:lnTo>
                  <a:pt x="1947811" y="777895"/>
                </a:lnTo>
                <a:lnTo>
                  <a:pt x="1973217" y="772779"/>
                </a:lnTo>
                <a:cubicBezTo>
                  <a:pt x="1971188" y="785892"/>
                  <a:pt x="1971014" y="799326"/>
                  <a:pt x="1972689" y="813080"/>
                </a:cubicBezTo>
                <a:cubicBezTo>
                  <a:pt x="1974365" y="826833"/>
                  <a:pt x="1977363" y="838989"/>
                  <a:pt x="1981686" y="849543"/>
                </a:cubicBezTo>
                <a:lnTo>
                  <a:pt x="1990155" y="844427"/>
                </a:lnTo>
                <a:cubicBezTo>
                  <a:pt x="1992448" y="871402"/>
                  <a:pt x="2001624" y="898058"/>
                  <a:pt x="2017680" y="924391"/>
                </a:cubicBezTo>
                <a:cubicBezTo>
                  <a:pt x="2033733" y="950728"/>
                  <a:pt x="2042910" y="983778"/>
                  <a:pt x="2045203" y="1023546"/>
                </a:cubicBezTo>
                <a:lnTo>
                  <a:pt x="2062140" y="1018430"/>
                </a:lnTo>
                <a:cubicBezTo>
                  <a:pt x="2062491" y="1041245"/>
                  <a:pt x="2068139" y="1059586"/>
                  <a:pt x="2079078" y="1073444"/>
                </a:cubicBezTo>
                <a:cubicBezTo>
                  <a:pt x="2090017" y="1087303"/>
                  <a:pt x="2104131" y="1097966"/>
                  <a:pt x="2121422" y="1105430"/>
                </a:cubicBezTo>
                <a:lnTo>
                  <a:pt x="2121422" y="1136136"/>
                </a:lnTo>
                <a:cubicBezTo>
                  <a:pt x="2136594" y="1139122"/>
                  <a:pt x="2146474" y="1152343"/>
                  <a:pt x="2151061" y="1175799"/>
                </a:cubicBezTo>
                <a:cubicBezTo>
                  <a:pt x="2155651" y="1199255"/>
                  <a:pt x="2165528" y="1215034"/>
                  <a:pt x="2180703" y="1223139"/>
                </a:cubicBezTo>
                <a:lnTo>
                  <a:pt x="2180703" y="1284552"/>
                </a:lnTo>
                <a:lnTo>
                  <a:pt x="2184936" y="1289668"/>
                </a:lnTo>
                <a:cubicBezTo>
                  <a:pt x="2187406" y="1279646"/>
                  <a:pt x="2191993" y="1272824"/>
                  <a:pt x="2198699" y="1269197"/>
                </a:cubicBezTo>
                <a:cubicBezTo>
                  <a:pt x="2205402" y="1265574"/>
                  <a:pt x="2212108" y="1263867"/>
                  <a:pt x="2218811" y="1264081"/>
                </a:cubicBezTo>
                <a:lnTo>
                  <a:pt x="2218811" y="1223139"/>
                </a:lnTo>
                <a:lnTo>
                  <a:pt x="2223047" y="1228255"/>
                </a:lnTo>
                <a:lnTo>
                  <a:pt x="2235748" y="1197549"/>
                </a:lnTo>
                <a:lnTo>
                  <a:pt x="2248453" y="1202668"/>
                </a:lnTo>
                <a:lnTo>
                  <a:pt x="2248453" y="1136136"/>
                </a:lnTo>
                <a:lnTo>
                  <a:pt x="2256922" y="1141256"/>
                </a:lnTo>
                <a:lnTo>
                  <a:pt x="2256922" y="1105430"/>
                </a:lnTo>
                <a:lnTo>
                  <a:pt x="2290797" y="1105430"/>
                </a:lnTo>
                <a:lnTo>
                  <a:pt x="2290797" y="1044017"/>
                </a:lnTo>
                <a:cubicBezTo>
                  <a:pt x="2305351" y="1037727"/>
                  <a:pt x="2315409" y="1024720"/>
                  <a:pt x="2320966" y="1004996"/>
                </a:cubicBezTo>
                <a:cubicBezTo>
                  <a:pt x="2326524" y="985271"/>
                  <a:pt x="2329168" y="965865"/>
                  <a:pt x="2328905" y="946782"/>
                </a:cubicBezTo>
                <a:lnTo>
                  <a:pt x="2341609" y="936547"/>
                </a:lnTo>
                <a:lnTo>
                  <a:pt x="2337373" y="905840"/>
                </a:lnTo>
                <a:lnTo>
                  <a:pt x="2362780" y="905840"/>
                </a:lnTo>
                <a:cubicBezTo>
                  <a:pt x="2364722" y="876304"/>
                  <a:pt x="2372483" y="850931"/>
                  <a:pt x="2386069" y="829714"/>
                </a:cubicBezTo>
                <a:cubicBezTo>
                  <a:pt x="2399655" y="808496"/>
                  <a:pt x="2407417" y="784399"/>
                  <a:pt x="2409359" y="757424"/>
                </a:cubicBezTo>
                <a:lnTo>
                  <a:pt x="2422061" y="762544"/>
                </a:lnTo>
                <a:lnTo>
                  <a:pt x="2430530" y="736953"/>
                </a:lnTo>
                <a:lnTo>
                  <a:pt x="2430530" y="696012"/>
                </a:lnTo>
                <a:lnTo>
                  <a:pt x="2494047" y="696012"/>
                </a:lnTo>
                <a:lnTo>
                  <a:pt x="2498279" y="690896"/>
                </a:lnTo>
                <a:lnTo>
                  <a:pt x="2494047" y="660189"/>
                </a:lnTo>
                <a:lnTo>
                  <a:pt x="2502515" y="665305"/>
                </a:lnTo>
                <a:cubicBezTo>
                  <a:pt x="2504809" y="657523"/>
                  <a:pt x="2508691" y="651338"/>
                  <a:pt x="2514159" y="646754"/>
                </a:cubicBezTo>
                <a:cubicBezTo>
                  <a:pt x="2519630" y="642171"/>
                  <a:pt x="2525628" y="639823"/>
                  <a:pt x="2532154" y="639718"/>
                </a:cubicBezTo>
                <a:lnTo>
                  <a:pt x="2527922" y="619247"/>
                </a:lnTo>
                <a:lnTo>
                  <a:pt x="2544859" y="573186"/>
                </a:lnTo>
                <a:lnTo>
                  <a:pt x="2540623" y="552715"/>
                </a:lnTo>
                <a:lnTo>
                  <a:pt x="2582967" y="552715"/>
                </a:lnTo>
                <a:cubicBezTo>
                  <a:pt x="2585263" y="515719"/>
                  <a:pt x="2594436" y="483520"/>
                  <a:pt x="2610492" y="456117"/>
                </a:cubicBezTo>
                <a:cubicBezTo>
                  <a:pt x="2626546" y="428719"/>
                  <a:pt x="2635722" y="397799"/>
                  <a:pt x="2638015" y="363361"/>
                </a:cubicBezTo>
                <a:cubicBezTo>
                  <a:pt x="2652923" y="360375"/>
                  <a:pt x="2664393" y="352270"/>
                  <a:pt x="2672418" y="339049"/>
                </a:cubicBezTo>
                <a:cubicBezTo>
                  <a:pt x="2680446" y="325828"/>
                  <a:pt x="2684505" y="310049"/>
                  <a:pt x="2684592" y="291712"/>
                </a:cubicBezTo>
                <a:cubicBezTo>
                  <a:pt x="2693237" y="284035"/>
                  <a:pt x="2700294" y="275078"/>
                  <a:pt x="2705765" y="264843"/>
                </a:cubicBezTo>
                <a:cubicBezTo>
                  <a:pt x="2711233" y="254607"/>
                  <a:pt x="2714057" y="243093"/>
                  <a:pt x="2714234" y="230300"/>
                </a:cubicBezTo>
                <a:lnTo>
                  <a:pt x="2735404" y="230300"/>
                </a:lnTo>
                <a:lnTo>
                  <a:pt x="2731171" y="209829"/>
                </a:lnTo>
                <a:close/>
                <a:moveTo>
                  <a:pt x="2781984" y="153532"/>
                </a:moveTo>
                <a:lnTo>
                  <a:pt x="2786217" y="158651"/>
                </a:lnTo>
                <a:cubicBezTo>
                  <a:pt x="2780131" y="166434"/>
                  <a:pt x="2774309" y="172619"/>
                  <a:pt x="2768752" y="177202"/>
                </a:cubicBezTo>
                <a:cubicBezTo>
                  <a:pt x="2763194" y="181786"/>
                  <a:pt x="2756311" y="184133"/>
                  <a:pt x="2748109" y="184238"/>
                </a:cubicBezTo>
                <a:close/>
                <a:moveTo>
                  <a:pt x="2807390" y="71648"/>
                </a:moveTo>
                <a:cubicBezTo>
                  <a:pt x="2807123" y="81884"/>
                  <a:pt x="2804479" y="90840"/>
                  <a:pt x="2799449" y="98518"/>
                </a:cubicBezTo>
                <a:cubicBezTo>
                  <a:pt x="2794422" y="106195"/>
                  <a:pt x="2788600" y="112590"/>
                  <a:pt x="2781984" y="117710"/>
                </a:cubicBezTo>
                <a:lnTo>
                  <a:pt x="2786217" y="133061"/>
                </a:lnTo>
                <a:lnTo>
                  <a:pt x="2769279" y="133061"/>
                </a:lnTo>
                <a:lnTo>
                  <a:pt x="2769279" y="107474"/>
                </a:lnTo>
                <a:cubicBezTo>
                  <a:pt x="2778279" y="105981"/>
                  <a:pt x="2783570" y="100010"/>
                  <a:pt x="2785159" y="89561"/>
                </a:cubicBezTo>
                <a:cubicBezTo>
                  <a:pt x="2786747" y="79112"/>
                  <a:pt x="2794158" y="73141"/>
                  <a:pt x="2807390" y="71648"/>
                </a:cubicBezTo>
                <a:close/>
                <a:moveTo>
                  <a:pt x="2820092" y="0"/>
                </a:moveTo>
                <a:lnTo>
                  <a:pt x="2837029" y="30706"/>
                </a:lnTo>
                <a:cubicBezTo>
                  <a:pt x="2824328" y="29855"/>
                  <a:pt x="2815859" y="36677"/>
                  <a:pt x="2811623" y="51177"/>
                </a:cubicBezTo>
                <a:lnTo>
                  <a:pt x="2803154" y="40942"/>
                </a:lnTo>
                <a:lnTo>
                  <a:pt x="2807390" y="10236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0573286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rush Image Effects 01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頁尾版面配置區 2"/>
          <p:cNvSpPr>
            <a:spLocks noGrp="1"/>
          </p:cNvSpPr>
          <p:nvPr>
            <p:ph type="ftr" sz="quarter" idx="11"/>
          </p:nvPr>
        </p:nvSpPr>
        <p:spPr>
          <a:xfrm>
            <a:off x="141517" y="6356350"/>
            <a:ext cx="2895600" cy="365125"/>
          </a:xfrm>
          <a:prstGeom prst="rect">
            <a:avLst/>
          </a:prstGeom>
        </p:spPr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/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/>
          <a:lstStyle/>
          <a:p>
            <a:fld id="{93B68095-C8B2-4A76-90AA-E601358CCBC3}" type="slidenum">
              <a:rPr lang="zh-TW" altLang="en-US" smtClean="0"/>
              <a:t>‹#›</a:t>
            </a:fld>
            <a:endParaRPr lang="zh-TW" altLang="en-US"/>
          </a:p>
        </p:txBody>
      </p:sp>
      <p:sp>
        <p:nvSpPr>
          <p:cNvPr id="7" name="圖片版面配置區 6"/>
          <p:cNvSpPr>
            <a:spLocks noGrp="1"/>
          </p:cNvSpPr>
          <p:nvPr>
            <p:ph type="pic" sz="quarter" idx="13"/>
          </p:nvPr>
        </p:nvSpPr>
        <p:spPr>
          <a:xfrm>
            <a:off x="1468066" y="454742"/>
            <a:ext cx="6207869" cy="6134744"/>
          </a:xfrm>
          <a:custGeom>
            <a:avLst/>
            <a:gdLst>
              <a:gd name="connsiteX0" fmla="*/ 837101 w 4606036"/>
              <a:gd name="connsiteY0" fmla="*/ 4219537 h 4551780"/>
              <a:gd name="connsiteX1" fmla="*/ 840157 w 4606036"/>
              <a:gd name="connsiteY1" fmla="*/ 4232686 h 4551780"/>
              <a:gd name="connsiteX2" fmla="*/ 846890 w 4606036"/>
              <a:gd name="connsiteY2" fmla="*/ 4241687 h 4551780"/>
              <a:gd name="connsiteX3" fmla="*/ 855453 w 4606036"/>
              <a:gd name="connsiteY3" fmla="*/ 4235457 h 4551780"/>
              <a:gd name="connsiteX4" fmla="*/ 856680 w 4606036"/>
              <a:gd name="connsiteY4" fmla="*/ 4225073 h 4551780"/>
              <a:gd name="connsiteX5" fmla="*/ 1664307 w 4606036"/>
              <a:gd name="connsiteY5" fmla="*/ 3643638 h 4551780"/>
              <a:gd name="connsiteX6" fmla="*/ 1667980 w 4606036"/>
              <a:gd name="connsiteY6" fmla="*/ 3658869 h 4551780"/>
              <a:gd name="connsiteX7" fmla="*/ 1678993 w 4606036"/>
              <a:gd name="connsiteY7" fmla="*/ 3665792 h 4551780"/>
              <a:gd name="connsiteX8" fmla="*/ 1683886 w 4606036"/>
              <a:gd name="connsiteY8" fmla="*/ 3654717 h 4551780"/>
              <a:gd name="connsiteX9" fmla="*/ 1680216 w 4606036"/>
              <a:gd name="connsiteY9" fmla="*/ 3645026 h 4551780"/>
              <a:gd name="connsiteX10" fmla="*/ 1669203 w 4606036"/>
              <a:gd name="connsiteY10" fmla="*/ 3643638 h 4551780"/>
              <a:gd name="connsiteX11" fmla="*/ 1703465 w 4606036"/>
              <a:gd name="connsiteY11" fmla="*/ 3477519 h 4551780"/>
              <a:gd name="connsiteX12" fmla="*/ 1687559 w 4606036"/>
              <a:gd name="connsiteY12" fmla="*/ 3497591 h 4551780"/>
              <a:gd name="connsiteX13" fmla="*/ 1678993 w 4606036"/>
              <a:gd name="connsiteY13" fmla="*/ 3521818 h 4551780"/>
              <a:gd name="connsiteX14" fmla="*/ 1690006 w 4606036"/>
              <a:gd name="connsiteY14" fmla="*/ 3536351 h 4551780"/>
              <a:gd name="connsiteX15" fmla="*/ 1708361 w 4606036"/>
              <a:gd name="connsiteY15" fmla="*/ 3538429 h 4551780"/>
              <a:gd name="connsiteX16" fmla="*/ 1717537 w 4606036"/>
              <a:gd name="connsiteY16" fmla="*/ 3537045 h 4551780"/>
              <a:gd name="connsiteX17" fmla="*/ 1723044 w 4606036"/>
              <a:gd name="connsiteY17" fmla="*/ 3527354 h 4551780"/>
              <a:gd name="connsiteX18" fmla="*/ 1716927 w 4606036"/>
              <a:gd name="connsiteY18" fmla="*/ 3500358 h 4551780"/>
              <a:gd name="connsiteX19" fmla="*/ 1703465 w 4606036"/>
              <a:gd name="connsiteY19" fmla="*/ 3477519 h 4551780"/>
              <a:gd name="connsiteX20" fmla="*/ 1757308 w 4606036"/>
              <a:gd name="connsiteY20" fmla="*/ 3372305 h 4551780"/>
              <a:gd name="connsiteX21" fmla="*/ 1757308 w 4606036"/>
              <a:gd name="connsiteY21" fmla="*/ 3416605 h 4551780"/>
              <a:gd name="connsiteX22" fmla="*/ 1776887 w 4606036"/>
              <a:gd name="connsiteY22" fmla="*/ 3427680 h 4551780"/>
              <a:gd name="connsiteX23" fmla="*/ 1776887 w 4606036"/>
              <a:gd name="connsiteY23" fmla="*/ 3383380 h 4551780"/>
              <a:gd name="connsiteX24" fmla="*/ 1776887 w 4606036"/>
              <a:gd name="connsiteY24" fmla="*/ 3328006 h 4551780"/>
              <a:gd name="connsiteX25" fmla="*/ 1777497 w 4606036"/>
              <a:gd name="connsiteY25" fmla="*/ 3338390 h 4551780"/>
              <a:gd name="connsiteX26" fmla="*/ 1781780 w 4606036"/>
              <a:gd name="connsiteY26" fmla="*/ 3344616 h 4551780"/>
              <a:gd name="connsiteX27" fmla="*/ 1796466 w 4606036"/>
              <a:gd name="connsiteY27" fmla="*/ 3344616 h 4551780"/>
              <a:gd name="connsiteX28" fmla="*/ 1790346 w 4606036"/>
              <a:gd name="connsiteY28" fmla="*/ 3332157 h 4551780"/>
              <a:gd name="connsiteX29" fmla="*/ 1776887 w 4606036"/>
              <a:gd name="connsiteY29" fmla="*/ 3328006 h 4551780"/>
              <a:gd name="connsiteX30" fmla="*/ 1820938 w 4606036"/>
              <a:gd name="connsiteY30" fmla="*/ 3244946 h 4551780"/>
              <a:gd name="connsiteX31" fmla="*/ 1812372 w 4606036"/>
              <a:gd name="connsiteY31" fmla="*/ 3262250 h 4551780"/>
              <a:gd name="connsiteX32" fmla="*/ 1811148 w 4606036"/>
              <a:gd name="connsiteY32" fmla="*/ 3283706 h 4551780"/>
              <a:gd name="connsiteX33" fmla="*/ 1803809 w 4606036"/>
              <a:gd name="connsiteY33" fmla="*/ 3284400 h 4551780"/>
              <a:gd name="connsiteX34" fmla="*/ 1796466 w 4606036"/>
              <a:gd name="connsiteY34" fmla="*/ 3289245 h 4551780"/>
              <a:gd name="connsiteX35" fmla="*/ 1801972 w 4606036"/>
              <a:gd name="connsiteY35" fmla="*/ 3297549 h 4551780"/>
              <a:gd name="connsiteX36" fmla="*/ 1811148 w 4606036"/>
              <a:gd name="connsiteY36" fmla="*/ 3305856 h 4551780"/>
              <a:gd name="connsiteX37" fmla="*/ 1830727 w 4606036"/>
              <a:gd name="connsiteY37" fmla="*/ 3278170 h 4551780"/>
              <a:gd name="connsiteX38" fmla="*/ 1829504 w 4606036"/>
              <a:gd name="connsiteY38" fmla="*/ 3259478 h 4551780"/>
              <a:gd name="connsiteX39" fmla="*/ 1820938 w 4606036"/>
              <a:gd name="connsiteY39" fmla="*/ 3244946 h 4551780"/>
              <a:gd name="connsiteX40" fmla="*/ 988836 w 4606036"/>
              <a:gd name="connsiteY40" fmla="*/ 2624751 h 4551780"/>
              <a:gd name="connsiteX41" fmla="*/ 1021877 w 4606036"/>
              <a:gd name="connsiteY41" fmla="*/ 2637900 h 4551780"/>
              <a:gd name="connsiteX42" fmla="*/ 1047572 w 4606036"/>
              <a:gd name="connsiteY42" fmla="*/ 2663512 h 4551780"/>
              <a:gd name="connsiteX43" fmla="*/ 969257 w 4606036"/>
              <a:gd name="connsiteY43" fmla="*/ 2707811 h 4551780"/>
              <a:gd name="connsiteX44" fmla="*/ 950901 w 4606036"/>
              <a:gd name="connsiteY44" fmla="*/ 2712657 h 4551780"/>
              <a:gd name="connsiteX45" fmla="*/ 939888 w 4606036"/>
              <a:gd name="connsiteY45" fmla="*/ 2729961 h 4551780"/>
              <a:gd name="connsiteX46" fmla="*/ 822415 w 4606036"/>
              <a:gd name="connsiteY46" fmla="*/ 2735497 h 4551780"/>
              <a:gd name="connsiteX47" fmla="*/ 821192 w 4606036"/>
              <a:gd name="connsiteY47" fmla="*/ 2743114 h 4551780"/>
              <a:gd name="connsiteX48" fmla="*/ 812626 w 4606036"/>
              <a:gd name="connsiteY48" fmla="*/ 2746575 h 4551780"/>
              <a:gd name="connsiteX49" fmla="*/ 788154 w 4606036"/>
              <a:gd name="connsiteY49" fmla="*/ 2734113 h 4551780"/>
              <a:gd name="connsiteX50" fmla="*/ 763678 w 4606036"/>
              <a:gd name="connsiteY50" fmla="*/ 2713351 h 4551780"/>
              <a:gd name="connsiteX51" fmla="*/ 837101 w 4606036"/>
              <a:gd name="connsiteY51" fmla="*/ 2669051 h 4551780"/>
              <a:gd name="connsiteX52" fmla="*/ 876259 w 4606036"/>
              <a:gd name="connsiteY52" fmla="*/ 2673203 h 4551780"/>
              <a:gd name="connsiteX53" fmla="*/ 915416 w 4606036"/>
              <a:gd name="connsiteY53" fmla="*/ 2685661 h 4551780"/>
              <a:gd name="connsiteX54" fmla="*/ 952124 w 4606036"/>
              <a:gd name="connsiteY54" fmla="*/ 2657282 h 4551780"/>
              <a:gd name="connsiteX55" fmla="*/ 988836 w 4606036"/>
              <a:gd name="connsiteY55" fmla="*/ 2624751 h 4551780"/>
              <a:gd name="connsiteX56" fmla="*/ 1909043 w 4606036"/>
              <a:gd name="connsiteY56" fmla="*/ 2563838 h 4551780"/>
              <a:gd name="connsiteX57" fmla="*/ 1923729 w 4606036"/>
              <a:gd name="connsiteY57" fmla="*/ 2580452 h 4551780"/>
              <a:gd name="connsiteX58" fmla="*/ 1928622 w 4606036"/>
              <a:gd name="connsiteY58" fmla="*/ 2580452 h 4551780"/>
              <a:gd name="connsiteX59" fmla="*/ 1922506 w 4606036"/>
              <a:gd name="connsiteY59" fmla="*/ 2567993 h 4551780"/>
              <a:gd name="connsiteX60" fmla="*/ 1909043 w 4606036"/>
              <a:gd name="connsiteY60" fmla="*/ 2563838 h 4551780"/>
              <a:gd name="connsiteX61" fmla="*/ 2349568 w 4606036"/>
              <a:gd name="connsiteY61" fmla="*/ 2497388 h 4551780"/>
              <a:gd name="connsiteX62" fmla="*/ 2300621 w 4606036"/>
              <a:gd name="connsiteY62" fmla="*/ 2502927 h 4551780"/>
              <a:gd name="connsiteX63" fmla="*/ 2393622 w 4606036"/>
              <a:gd name="connsiteY63" fmla="*/ 2519538 h 4551780"/>
              <a:gd name="connsiteX64" fmla="*/ 1409782 w 4606036"/>
              <a:gd name="connsiteY64" fmla="*/ 2497388 h 4551780"/>
              <a:gd name="connsiteX65" fmla="*/ 1404889 w 4606036"/>
              <a:gd name="connsiteY65" fmla="*/ 2500156 h 4551780"/>
              <a:gd name="connsiteX66" fmla="*/ 1399992 w 4606036"/>
              <a:gd name="connsiteY66" fmla="*/ 2502927 h 4551780"/>
              <a:gd name="connsiteX67" fmla="*/ 1403052 w 4606036"/>
              <a:gd name="connsiteY67" fmla="*/ 2516076 h 4551780"/>
              <a:gd name="connsiteX68" fmla="*/ 1409782 w 4606036"/>
              <a:gd name="connsiteY68" fmla="*/ 2525077 h 4551780"/>
              <a:gd name="connsiteX69" fmla="*/ 1418348 w 4606036"/>
              <a:gd name="connsiteY69" fmla="*/ 2518848 h 4551780"/>
              <a:gd name="connsiteX70" fmla="*/ 1419571 w 4606036"/>
              <a:gd name="connsiteY70" fmla="*/ 2508463 h 4551780"/>
              <a:gd name="connsiteX71" fmla="*/ 1409782 w 4606036"/>
              <a:gd name="connsiteY71" fmla="*/ 2497388 h 4551780"/>
              <a:gd name="connsiteX72" fmla="*/ 1306994 w 4606036"/>
              <a:gd name="connsiteY72" fmla="*/ 2497388 h 4551780"/>
              <a:gd name="connsiteX73" fmla="*/ 1292308 w 4606036"/>
              <a:gd name="connsiteY73" fmla="*/ 2502927 h 4551780"/>
              <a:gd name="connsiteX74" fmla="*/ 1282519 w 4606036"/>
              <a:gd name="connsiteY74" fmla="*/ 2525077 h 4551780"/>
              <a:gd name="connsiteX75" fmla="*/ 1272729 w 4606036"/>
              <a:gd name="connsiteY75" fmla="*/ 2547227 h 4551780"/>
              <a:gd name="connsiteX76" fmla="*/ 1306994 w 4606036"/>
              <a:gd name="connsiteY76" fmla="*/ 2558302 h 4551780"/>
              <a:gd name="connsiteX77" fmla="*/ 1326573 w 4606036"/>
              <a:gd name="connsiteY77" fmla="*/ 2519538 h 4551780"/>
              <a:gd name="connsiteX78" fmla="*/ 1320453 w 4606036"/>
              <a:gd name="connsiteY78" fmla="*/ 2502234 h 4551780"/>
              <a:gd name="connsiteX79" fmla="*/ 1306994 w 4606036"/>
              <a:gd name="connsiteY79" fmla="*/ 2497388 h 4551780"/>
              <a:gd name="connsiteX80" fmla="*/ 2413201 w 4606036"/>
              <a:gd name="connsiteY80" fmla="*/ 2480778 h 4551780"/>
              <a:gd name="connsiteX81" fmla="*/ 2416258 w 4606036"/>
              <a:gd name="connsiteY81" fmla="*/ 2491159 h 4551780"/>
              <a:gd name="connsiteX82" fmla="*/ 2422991 w 4606036"/>
              <a:gd name="connsiteY82" fmla="*/ 2497388 h 4551780"/>
              <a:gd name="connsiteX83" fmla="*/ 2447463 w 4606036"/>
              <a:gd name="connsiteY83" fmla="*/ 2486313 h 4551780"/>
              <a:gd name="connsiteX84" fmla="*/ 2750935 w 4606036"/>
              <a:gd name="connsiteY84" fmla="*/ 2414328 h 4551780"/>
              <a:gd name="connsiteX85" fmla="*/ 2907566 w 4606036"/>
              <a:gd name="connsiteY85" fmla="*/ 2414328 h 4551780"/>
              <a:gd name="connsiteX86" fmla="*/ 2986495 w 4606036"/>
              <a:gd name="connsiteY86" fmla="*/ 2444781 h 4551780"/>
              <a:gd name="connsiteX87" fmla="*/ 3069094 w 4606036"/>
              <a:gd name="connsiteY87" fmla="*/ 2475238 h 4551780"/>
              <a:gd name="connsiteX88" fmla="*/ 3118041 w 4606036"/>
              <a:gd name="connsiteY88" fmla="*/ 2466931 h 4551780"/>
              <a:gd name="connsiteX89" fmla="*/ 3166988 w 4606036"/>
              <a:gd name="connsiteY89" fmla="*/ 2458628 h 4551780"/>
              <a:gd name="connsiteX90" fmla="*/ 3201250 w 4606036"/>
              <a:gd name="connsiteY90" fmla="*/ 2475238 h 4551780"/>
              <a:gd name="connsiteX91" fmla="*/ 3206146 w 4606036"/>
              <a:gd name="connsiteY91" fmla="*/ 2480778 h 4551780"/>
              <a:gd name="connsiteX92" fmla="*/ 3185954 w 4606036"/>
              <a:gd name="connsiteY92" fmla="*/ 2495310 h 4551780"/>
              <a:gd name="connsiteX93" fmla="*/ 3162092 w 4606036"/>
              <a:gd name="connsiteY93" fmla="*/ 2497388 h 4551780"/>
              <a:gd name="connsiteX94" fmla="*/ 2971199 w 4606036"/>
              <a:gd name="connsiteY94" fmla="*/ 2497388 h 4551780"/>
              <a:gd name="connsiteX95" fmla="*/ 2904506 w 4606036"/>
              <a:gd name="connsiteY95" fmla="*/ 2478006 h 4551780"/>
              <a:gd name="connsiteX96" fmla="*/ 2863515 w 4606036"/>
              <a:gd name="connsiteY96" fmla="*/ 2458628 h 4551780"/>
              <a:gd name="connsiteX97" fmla="*/ 2785200 w 4606036"/>
              <a:gd name="connsiteY97" fmla="*/ 2458628 h 4551780"/>
              <a:gd name="connsiteX98" fmla="*/ 2769291 w 4606036"/>
              <a:gd name="connsiteY98" fmla="*/ 2460702 h 4551780"/>
              <a:gd name="connsiteX99" fmla="*/ 2760725 w 4606036"/>
              <a:gd name="connsiteY99" fmla="*/ 2475238 h 4551780"/>
              <a:gd name="connsiteX100" fmla="*/ 2695872 w 4606036"/>
              <a:gd name="connsiteY100" fmla="*/ 2476622 h 4551780"/>
              <a:gd name="connsiteX101" fmla="*/ 2638358 w 4606036"/>
              <a:gd name="connsiteY101" fmla="*/ 2453089 h 4551780"/>
              <a:gd name="connsiteX102" fmla="*/ 2647534 w 4606036"/>
              <a:gd name="connsiteY102" fmla="*/ 2435784 h 4551780"/>
              <a:gd name="connsiteX103" fmla="*/ 2667727 w 4606036"/>
              <a:gd name="connsiteY103" fmla="*/ 2430939 h 4551780"/>
              <a:gd name="connsiteX104" fmla="*/ 2716674 w 4606036"/>
              <a:gd name="connsiteY104" fmla="*/ 2437168 h 4551780"/>
              <a:gd name="connsiteX105" fmla="*/ 2750935 w 4606036"/>
              <a:gd name="connsiteY105" fmla="*/ 2414328 h 4551780"/>
              <a:gd name="connsiteX106" fmla="*/ 3235514 w 4606036"/>
              <a:gd name="connsiteY106" fmla="*/ 2203905 h 4551780"/>
              <a:gd name="connsiteX107" fmla="*/ 3261823 w 4606036"/>
              <a:gd name="connsiteY107" fmla="*/ 2227439 h 4551780"/>
              <a:gd name="connsiteX108" fmla="*/ 3299144 w 4606036"/>
              <a:gd name="connsiteY108" fmla="*/ 2226055 h 4551780"/>
              <a:gd name="connsiteX109" fmla="*/ 3318723 w 4606036"/>
              <a:gd name="connsiteY109" fmla="*/ 2226055 h 4551780"/>
              <a:gd name="connsiteX110" fmla="*/ 3308323 w 4606036"/>
              <a:gd name="connsiteY110" fmla="*/ 2218442 h 4551780"/>
              <a:gd name="connsiteX111" fmla="*/ 3294251 w 4606036"/>
              <a:gd name="connsiteY111" fmla="*/ 2214980 h 4551780"/>
              <a:gd name="connsiteX112" fmla="*/ 2506199 w 4606036"/>
              <a:gd name="connsiteY112" fmla="*/ 1334523 h 4551780"/>
              <a:gd name="connsiteX113" fmla="*/ 2509259 w 4606036"/>
              <a:gd name="connsiteY113" fmla="*/ 1347676 h 4551780"/>
              <a:gd name="connsiteX114" fmla="*/ 2515989 w 4606036"/>
              <a:gd name="connsiteY114" fmla="*/ 1356673 h 4551780"/>
              <a:gd name="connsiteX115" fmla="*/ 2524555 w 4606036"/>
              <a:gd name="connsiteY115" fmla="*/ 1350444 h 4551780"/>
              <a:gd name="connsiteX116" fmla="*/ 2525778 w 4606036"/>
              <a:gd name="connsiteY116" fmla="*/ 1340063 h 4551780"/>
              <a:gd name="connsiteX117" fmla="*/ 2555146 w 4606036"/>
              <a:gd name="connsiteY117" fmla="*/ 1290224 h 4551780"/>
              <a:gd name="connsiteX118" fmla="*/ 2550253 w 4606036"/>
              <a:gd name="connsiteY118" fmla="*/ 1292992 h 4551780"/>
              <a:gd name="connsiteX119" fmla="*/ 2545357 w 4606036"/>
              <a:gd name="connsiteY119" fmla="*/ 1295763 h 4551780"/>
              <a:gd name="connsiteX120" fmla="*/ 2548417 w 4606036"/>
              <a:gd name="connsiteY120" fmla="*/ 1308912 h 4551780"/>
              <a:gd name="connsiteX121" fmla="*/ 2555146 w 4606036"/>
              <a:gd name="connsiteY121" fmla="*/ 1317913 h 4551780"/>
              <a:gd name="connsiteX122" fmla="*/ 2563713 w 4606036"/>
              <a:gd name="connsiteY122" fmla="*/ 1311683 h 4551780"/>
              <a:gd name="connsiteX123" fmla="*/ 2564936 w 4606036"/>
              <a:gd name="connsiteY123" fmla="*/ 1301299 h 4551780"/>
              <a:gd name="connsiteX124" fmla="*/ 2555146 w 4606036"/>
              <a:gd name="connsiteY124" fmla="*/ 1290224 h 4551780"/>
              <a:gd name="connsiteX125" fmla="*/ 2579622 w 4606036"/>
              <a:gd name="connsiteY125" fmla="*/ 1229314 h 4551780"/>
              <a:gd name="connsiteX126" fmla="*/ 2583291 w 4606036"/>
              <a:gd name="connsiteY126" fmla="*/ 1244540 h 4551780"/>
              <a:gd name="connsiteX127" fmla="*/ 2594304 w 4606036"/>
              <a:gd name="connsiteY127" fmla="*/ 1251463 h 4551780"/>
              <a:gd name="connsiteX128" fmla="*/ 2599201 w 4606036"/>
              <a:gd name="connsiteY128" fmla="*/ 1240389 h 4551780"/>
              <a:gd name="connsiteX129" fmla="*/ 2595527 w 4606036"/>
              <a:gd name="connsiteY129" fmla="*/ 1230698 h 4551780"/>
              <a:gd name="connsiteX130" fmla="*/ 2584515 w 4606036"/>
              <a:gd name="connsiteY130" fmla="*/ 1229314 h 4551780"/>
              <a:gd name="connsiteX131" fmla="*/ 2599201 w 4606036"/>
              <a:gd name="connsiteY131" fmla="*/ 1162864 h 4551780"/>
              <a:gd name="connsiteX132" fmla="*/ 2602870 w 4606036"/>
              <a:gd name="connsiteY132" fmla="*/ 1178091 h 4551780"/>
              <a:gd name="connsiteX133" fmla="*/ 2613883 w 4606036"/>
              <a:gd name="connsiteY133" fmla="*/ 1185014 h 4551780"/>
              <a:gd name="connsiteX134" fmla="*/ 2618779 w 4606036"/>
              <a:gd name="connsiteY134" fmla="*/ 1173939 h 4551780"/>
              <a:gd name="connsiteX135" fmla="*/ 2615106 w 4606036"/>
              <a:gd name="connsiteY135" fmla="*/ 1164248 h 4551780"/>
              <a:gd name="connsiteX136" fmla="*/ 2604094 w 4606036"/>
              <a:gd name="connsiteY136" fmla="*/ 1162864 h 4551780"/>
              <a:gd name="connsiteX137" fmla="*/ 2564936 w 4606036"/>
              <a:gd name="connsiteY137" fmla="*/ 1101951 h 4551780"/>
              <a:gd name="connsiteX138" fmla="*/ 2566159 w 4606036"/>
              <a:gd name="connsiteY138" fmla="*/ 1115103 h 4551780"/>
              <a:gd name="connsiteX139" fmla="*/ 2574725 w 4606036"/>
              <a:gd name="connsiteY139" fmla="*/ 1124100 h 4551780"/>
              <a:gd name="connsiteX140" fmla="*/ 2579008 w 4606036"/>
              <a:gd name="connsiteY140" fmla="*/ 1117871 h 4551780"/>
              <a:gd name="connsiteX141" fmla="*/ 2579622 w 4606036"/>
              <a:gd name="connsiteY141" fmla="*/ 1107490 h 4551780"/>
              <a:gd name="connsiteX142" fmla="*/ 2863515 w 4606036"/>
              <a:gd name="connsiteY142" fmla="*/ 736479 h 4551780"/>
              <a:gd name="connsiteX143" fmla="*/ 2880648 w 4606036"/>
              <a:gd name="connsiteY143" fmla="*/ 752399 h 4551780"/>
              <a:gd name="connsiteX144" fmla="*/ 2883094 w 4606036"/>
              <a:gd name="connsiteY144" fmla="*/ 780778 h 4551780"/>
              <a:gd name="connsiteX145" fmla="*/ 2883094 w 4606036"/>
              <a:gd name="connsiteY145" fmla="*/ 825078 h 4551780"/>
              <a:gd name="connsiteX146" fmla="*/ 2873305 w 4606036"/>
              <a:gd name="connsiteY146" fmla="*/ 855535 h 4551780"/>
              <a:gd name="connsiteX147" fmla="*/ 2863515 w 4606036"/>
              <a:gd name="connsiteY147" fmla="*/ 885992 h 4551780"/>
              <a:gd name="connsiteX148" fmla="*/ 2859232 w 4606036"/>
              <a:gd name="connsiteY148" fmla="*/ 909526 h 4551780"/>
              <a:gd name="connsiteX149" fmla="*/ 2843937 w 4606036"/>
              <a:gd name="connsiteY149" fmla="*/ 924752 h 4551780"/>
              <a:gd name="connsiteX150" fmla="*/ 2839040 w 4606036"/>
              <a:gd name="connsiteY150" fmla="*/ 946902 h 4551780"/>
              <a:gd name="connsiteX151" fmla="*/ 2819461 w 4606036"/>
              <a:gd name="connsiteY151" fmla="*/ 952441 h 4551780"/>
              <a:gd name="connsiteX152" fmla="*/ 2804779 w 4606036"/>
              <a:gd name="connsiteY152" fmla="*/ 952441 h 4551780"/>
              <a:gd name="connsiteX153" fmla="*/ 2787646 w 4606036"/>
              <a:gd name="connsiteY153" fmla="*/ 991895 h 4551780"/>
              <a:gd name="connsiteX154" fmla="*/ 2770514 w 4606036"/>
              <a:gd name="connsiteY154" fmla="*/ 1035501 h 4551780"/>
              <a:gd name="connsiteX155" fmla="*/ 2753385 w 4606036"/>
              <a:gd name="connsiteY155" fmla="*/ 1014045 h 4551780"/>
              <a:gd name="connsiteX156" fmla="*/ 2750935 w 4606036"/>
              <a:gd name="connsiteY156" fmla="*/ 980127 h 4551780"/>
              <a:gd name="connsiteX157" fmla="*/ 2750935 w 4606036"/>
              <a:gd name="connsiteY157" fmla="*/ 952441 h 4551780"/>
              <a:gd name="connsiteX158" fmla="*/ 2781527 w 4606036"/>
              <a:gd name="connsiteY158" fmla="*/ 919217 h 4551780"/>
              <a:gd name="connsiteX159" fmla="*/ 2804779 w 4606036"/>
              <a:gd name="connsiteY159" fmla="*/ 885992 h 4551780"/>
              <a:gd name="connsiteX160" fmla="*/ 2834147 w 4606036"/>
              <a:gd name="connsiteY160" fmla="*/ 827846 h 4551780"/>
              <a:gd name="connsiteX161" fmla="*/ 2863515 w 4606036"/>
              <a:gd name="connsiteY161" fmla="*/ 736479 h 4551780"/>
              <a:gd name="connsiteX162" fmla="*/ 2486620 w 4606036"/>
              <a:gd name="connsiteY162" fmla="*/ 0 h 4551780"/>
              <a:gd name="connsiteX163" fmla="*/ 2525168 w 4606036"/>
              <a:gd name="connsiteY163" fmla="*/ 38070 h 4551780"/>
              <a:gd name="connsiteX164" fmla="*/ 2545357 w 4606036"/>
              <a:gd name="connsiteY164" fmla="*/ 88599 h 4551780"/>
              <a:gd name="connsiteX165" fmla="*/ 2510482 w 4606036"/>
              <a:gd name="connsiteY165" fmla="*/ 128743 h 4551780"/>
              <a:gd name="connsiteX166" fmla="*/ 2486620 w 4606036"/>
              <a:gd name="connsiteY166" fmla="*/ 177198 h 4551780"/>
              <a:gd name="connsiteX167" fmla="*/ 2482337 w 4606036"/>
              <a:gd name="connsiteY167" fmla="*/ 204194 h 4551780"/>
              <a:gd name="connsiteX168" fmla="*/ 2467041 w 4606036"/>
              <a:gd name="connsiteY168" fmla="*/ 227034 h 4551780"/>
              <a:gd name="connsiteX169" fmla="*/ 2430943 w 4606036"/>
              <a:gd name="connsiteY169" fmla="*/ 285176 h 4551780"/>
              <a:gd name="connsiteX170" fmla="*/ 2398515 w 4606036"/>
              <a:gd name="connsiteY170" fmla="*/ 343322 h 4551780"/>
              <a:gd name="connsiteX171" fmla="*/ 2401575 w 4606036"/>
              <a:gd name="connsiteY171" fmla="*/ 353013 h 4551780"/>
              <a:gd name="connsiteX172" fmla="*/ 2408305 w 4606036"/>
              <a:gd name="connsiteY172" fmla="*/ 354397 h 4551780"/>
              <a:gd name="connsiteX173" fmla="*/ 2447463 w 4606036"/>
              <a:gd name="connsiteY173" fmla="*/ 326708 h 4551780"/>
              <a:gd name="connsiteX174" fmla="*/ 2520885 w 4606036"/>
              <a:gd name="connsiteY174" fmla="*/ 354397 h 4551780"/>
              <a:gd name="connsiteX175" fmla="*/ 2545357 w 4606036"/>
              <a:gd name="connsiteY175" fmla="*/ 315633 h 4551780"/>
              <a:gd name="connsiteX176" fmla="*/ 2558819 w 4606036"/>
              <a:gd name="connsiteY176" fmla="*/ 311481 h 4551780"/>
              <a:gd name="connsiteX177" fmla="*/ 2564936 w 4606036"/>
              <a:gd name="connsiteY177" fmla="*/ 299022 h 4551780"/>
              <a:gd name="connsiteX178" fmla="*/ 2569832 w 4606036"/>
              <a:gd name="connsiteY178" fmla="*/ 276873 h 4551780"/>
              <a:gd name="connsiteX179" fmla="*/ 2589411 w 4606036"/>
              <a:gd name="connsiteY179" fmla="*/ 271333 h 4551780"/>
              <a:gd name="connsiteX180" fmla="*/ 2665277 w 4606036"/>
              <a:gd name="connsiteY180" fmla="*/ 272717 h 4551780"/>
              <a:gd name="connsiteX181" fmla="*/ 2726463 w 4606036"/>
              <a:gd name="connsiteY181" fmla="*/ 315633 h 4551780"/>
              <a:gd name="connsiteX182" fmla="*/ 2744206 w 4606036"/>
              <a:gd name="connsiteY182" fmla="*/ 317711 h 4551780"/>
              <a:gd name="connsiteX183" fmla="*/ 2750935 w 4606036"/>
              <a:gd name="connsiteY183" fmla="*/ 332247 h 4551780"/>
              <a:gd name="connsiteX184" fmla="*/ 2750935 w 4606036"/>
              <a:gd name="connsiteY184" fmla="*/ 420846 h 4551780"/>
              <a:gd name="connsiteX185" fmla="*/ 2731356 w 4606036"/>
              <a:gd name="connsiteY185" fmla="*/ 454071 h 4551780"/>
              <a:gd name="connsiteX186" fmla="*/ 2741146 w 4606036"/>
              <a:gd name="connsiteY186" fmla="*/ 487296 h 4551780"/>
              <a:gd name="connsiteX187" fmla="*/ 2749099 w 4606036"/>
              <a:gd name="connsiteY187" fmla="*/ 454071 h 4551780"/>
              <a:gd name="connsiteX188" fmla="*/ 2775410 w 4606036"/>
              <a:gd name="connsiteY188" fmla="*/ 420846 h 4551780"/>
              <a:gd name="connsiteX189" fmla="*/ 2809672 w 4606036"/>
              <a:gd name="connsiteY189" fmla="*/ 420846 h 4551780"/>
              <a:gd name="connsiteX190" fmla="*/ 2824358 w 4606036"/>
              <a:gd name="connsiteY190" fmla="*/ 487296 h 4551780"/>
              <a:gd name="connsiteX191" fmla="*/ 2853113 w 4606036"/>
              <a:gd name="connsiteY191" fmla="*/ 488680 h 4551780"/>
              <a:gd name="connsiteX192" fmla="*/ 2863515 w 4606036"/>
              <a:gd name="connsiteY192" fmla="*/ 514981 h 4551780"/>
              <a:gd name="connsiteX193" fmla="*/ 2863515 w 4606036"/>
              <a:gd name="connsiteY193" fmla="*/ 614655 h 4551780"/>
              <a:gd name="connsiteX194" fmla="*/ 2836594 w 4606036"/>
              <a:gd name="connsiteY194" fmla="*/ 611194 h 4551780"/>
              <a:gd name="connsiteX195" fmla="*/ 2824358 w 4606036"/>
              <a:gd name="connsiteY195" fmla="*/ 636805 h 4551780"/>
              <a:gd name="connsiteX196" fmla="*/ 2828027 w 4606036"/>
              <a:gd name="connsiteY196" fmla="*/ 673491 h 4551780"/>
              <a:gd name="connsiteX197" fmla="*/ 2809672 w 4606036"/>
              <a:gd name="connsiteY197" fmla="*/ 697719 h 4551780"/>
              <a:gd name="connsiteX198" fmla="*/ 2770514 w 4606036"/>
              <a:gd name="connsiteY198" fmla="*/ 725404 h 4551780"/>
              <a:gd name="connsiteX199" fmla="*/ 2766231 w 4606036"/>
              <a:gd name="connsiteY199" fmla="*/ 755167 h 4551780"/>
              <a:gd name="connsiteX200" fmla="*/ 2750935 w 4606036"/>
              <a:gd name="connsiteY200" fmla="*/ 780778 h 4551780"/>
              <a:gd name="connsiteX201" fmla="*/ 2731356 w 4606036"/>
              <a:gd name="connsiteY201" fmla="*/ 826462 h 4551780"/>
              <a:gd name="connsiteX202" fmla="*/ 2711777 w 4606036"/>
              <a:gd name="connsiteY202" fmla="*/ 863842 h 4551780"/>
              <a:gd name="connsiteX203" fmla="*/ 2697095 w 4606036"/>
              <a:gd name="connsiteY203" fmla="*/ 902603 h 4551780"/>
              <a:gd name="connsiteX204" fmla="*/ 2706884 w 4606036"/>
              <a:gd name="connsiteY204" fmla="*/ 908142 h 4551780"/>
              <a:gd name="connsiteX205" fmla="*/ 2696482 w 4606036"/>
              <a:gd name="connsiteY205" fmla="*/ 955899 h 4551780"/>
              <a:gd name="connsiteX206" fmla="*/ 2697095 w 4606036"/>
              <a:gd name="connsiteY206" fmla="*/ 1007816 h 4551780"/>
              <a:gd name="connsiteX207" fmla="*/ 2657937 w 4606036"/>
              <a:gd name="connsiteY207" fmla="*/ 1057651 h 4551780"/>
              <a:gd name="connsiteX208" fmla="*/ 2637135 w 4606036"/>
              <a:gd name="connsiteY208" fmla="*/ 1079801 h 4551780"/>
              <a:gd name="connsiteX209" fmla="*/ 2638358 w 4606036"/>
              <a:gd name="connsiteY209" fmla="*/ 1118565 h 4551780"/>
              <a:gd name="connsiteX210" fmla="*/ 2618779 w 4606036"/>
              <a:gd name="connsiteY210" fmla="*/ 1129640 h 4551780"/>
              <a:gd name="connsiteX211" fmla="*/ 2638358 w 4606036"/>
              <a:gd name="connsiteY211" fmla="*/ 1129640 h 4551780"/>
              <a:gd name="connsiteX212" fmla="*/ 2664053 w 4606036"/>
              <a:gd name="connsiteY212" fmla="*/ 1070110 h 4551780"/>
              <a:gd name="connsiteX213" fmla="*/ 2711777 w 4606036"/>
              <a:gd name="connsiteY213" fmla="*/ 1035501 h 4551780"/>
              <a:gd name="connsiteX214" fmla="*/ 2725240 w 4606036"/>
              <a:gd name="connsiteY214" fmla="*/ 1037579 h 4551780"/>
              <a:gd name="connsiteX215" fmla="*/ 2731356 w 4606036"/>
              <a:gd name="connsiteY215" fmla="*/ 1052116 h 4551780"/>
              <a:gd name="connsiteX216" fmla="*/ 2731356 w 4606036"/>
              <a:gd name="connsiteY216" fmla="*/ 1079801 h 4551780"/>
              <a:gd name="connsiteX217" fmla="*/ 2758278 w 4606036"/>
              <a:gd name="connsiteY217" fmla="*/ 1083263 h 4551780"/>
              <a:gd name="connsiteX218" fmla="*/ 2770514 w 4606036"/>
              <a:gd name="connsiteY218" fmla="*/ 1107490 h 4551780"/>
              <a:gd name="connsiteX219" fmla="*/ 2770514 w 4606036"/>
              <a:gd name="connsiteY219" fmla="*/ 1124100 h 4551780"/>
              <a:gd name="connsiteX220" fmla="*/ 2731356 w 4606036"/>
              <a:gd name="connsiteY220" fmla="*/ 1140715 h 4551780"/>
              <a:gd name="connsiteX221" fmla="*/ 2721567 w 4606036"/>
              <a:gd name="connsiteY221" fmla="*/ 1223774 h 4551780"/>
              <a:gd name="connsiteX222" fmla="*/ 2701378 w 4606036"/>
              <a:gd name="connsiteY222" fmla="*/ 1268074 h 4551780"/>
              <a:gd name="connsiteX223" fmla="*/ 2677516 w 4606036"/>
              <a:gd name="connsiteY223" fmla="*/ 1312374 h 4551780"/>
              <a:gd name="connsiteX224" fmla="*/ 2642641 w 4606036"/>
              <a:gd name="connsiteY224" fmla="*/ 1364980 h 4551780"/>
              <a:gd name="connsiteX225" fmla="*/ 2618779 w 4606036"/>
              <a:gd name="connsiteY225" fmla="*/ 1417587 h 4551780"/>
              <a:gd name="connsiteX226" fmla="*/ 2638358 w 4606036"/>
              <a:gd name="connsiteY226" fmla="*/ 1460499 h 4551780"/>
              <a:gd name="connsiteX227" fmla="*/ 2687306 w 4606036"/>
              <a:gd name="connsiteY227" fmla="*/ 1461887 h 4551780"/>
              <a:gd name="connsiteX228" fmla="*/ 2711777 w 4606036"/>
              <a:gd name="connsiteY228" fmla="*/ 1439737 h 4551780"/>
              <a:gd name="connsiteX229" fmla="*/ 2804779 w 4606036"/>
              <a:gd name="connsiteY229" fmla="*/ 1439737 h 4551780"/>
              <a:gd name="connsiteX230" fmla="*/ 2834147 w 4606036"/>
              <a:gd name="connsiteY230" fmla="*/ 1417587 h 4551780"/>
              <a:gd name="connsiteX231" fmla="*/ 2860456 w 4606036"/>
              <a:gd name="connsiteY231" fmla="*/ 1412741 h 4551780"/>
              <a:gd name="connsiteX232" fmla="*/ 2883094 w 4606036"/>
              <a:gd name="connsiteY232" fmla="*/ 1395437 h 4551780"/>
              <a:gd name="connsiteX233" fmla="*/ 3255093 w 4606036"/>
              <a:gd name="connsiteY233" fmla="*/ 1395437 h 4551780"/>
              <a:gd name="connsiteX234" fmla="*/ 3274059 w 4606036"/>
              <a:gd name="connsiteY234" fmla="*/ 1376055 h 4551780"/>
              <a:gd name="connsiteX235" fmla="*/ 3304040 w 4606036"/>
              <a:gd name="connsiteY235" fmla="*/ 1373287 h 4551780"/>
              <a:gd name="connsiteX236" fmla="*/ 3773320 w 4606036"/>
              <a:gd name="connsiteY236" fmla="*/ 1384362 h 4551780"/>
              <a:gd name="connsiteX237" fmla="*/ 4238931 w 4606036"/>
              <a:gd name="connsiteY237" fmla="*/ 1395437 h 4551780"/>
              <a:gd name="connsiteX238" fmla="*/ 4358036 w 4606036"/>
              <a:gd name="connsiteY238" fmla="*/ 1384976 h 4551780"/>
              <a:gd name="connsiteX239" fmla="*/ 4522828 w 4606036"/>
              <a:gd name="connsiteY239" fmla="*/ 1378209 h 4551780"/>
              <a:gd name="connsiteX240" fmla="*/ 4606036 w 4606036"/>
              <a:gd name="connsiteY240" fmla="*/ 1412048 h 4551780"/>
              <a:gd name="connsiteX241" fmla="*/ 4596247 w 4606036"/>
              <a:gd name="connsiteY241" fmla="*/ 1417587 h 4551780"/>
              <a:gd name="connsiteX242" fmla="*/ 4405351 w 4606036"/>
              <a:gd name="connsiteY242" fmla="*/ 1414815 h 4551780"/>
              <a:gd name="connsiteX243" fmla="*/ 4214459 w 4606036"/>
              <a:gd name="connsiteY243" fmla="*/ 1461887 h 4551780"/>
              <a:gd name="connsiteX244" fmla="*/ 3803302 w 4606036"/>
              <a:gd name="connsiteY244" fmla="*/ 1461887 h 4551780"/>
              <a:gd name="connsiteX245" fmla="*/ 3847353 w 4606036"/>
              <a:gd name="connsiteY245" fmla="*/ 1484036 h 4551780"/>
              <a:gd name="connsiteX246" fmla="*/ 3936681 w 4606036"/>
              <a:gd name="connsiteY246" fmla="*/ 1478497 h 4551780"/>
              <a:gd name="connsiteX247" fmla="*/ 4003984 w 4606036"/>
              <a:gd name="connsiteY247" fmla="*/ 1506186 h 4551780"/>
              <a:gd name="connsiteX248" fmla="*/ 4038248 w 4606036"/>
              <a:gd name="connsiteY248" fmla="*/ 1522797 h 4551780"/>
              <a:gd name="connsiteX249" fmla="*/ 3970946 w 4606036"/>
              <a:gd name="connsiteY249" fmla="*/ 1521413 h 4551780"/>
              <a:gd name="connsiteX250" fmla="*/ 3910986 w 4606036"/>
              <a:gd name="connsiteY250" fmla="*/ 1544946 h 4551780"/>
              <a:gd name="connsiteX251" fmla="*/ 3837563 w 4606036"/>
              <a:gd name="connsiteY251" fmla="*/ 1544946 h 4551780"/>
              <a:gd name="connsiteX252" fmla="*/ 3827774 w 4606036"/>
              <a:gd name="connsiteY252" fmla="*/ 1567096 h 4551780"/>
              <a:gd name="connsiteX253" fmla="*/ 3759248 w 4606036"/>
              <a:gd name="connsiteY253" fmla="*/ 1567096 h 4551780"/>
              <a:gd name="connsiteX254" fmla="*/ 3724986 w 4606036"/>
              <a:gd name="connsiteY254" fmla="*/ 1583710 h 4551780"/>
              <a:gd name="connsiteX255" fmla="*/ 3600780 w 4606036"/>
              <a:gd name="connsiteY255" fmla="*/ 1584401 h 4551780"/>
              <a:gd name="connsiteX256" fmla="*/ 3480250 w 4606036"/>
              <a:gd name="connsiteY256" fmla="*/ 1622471 h 4551780"/>
              <a:gd name="connsiteX257" fmla="*/ 3401935 w 4606036"/>
              <a:gd name="connsiteY257" fmla="*/ 1583710 h 4551780"/>
              <a:gd name="connsiteX258" fmla="*/ 3284458 w 4606036"/>
              <a:gd name="connsiteY258" fmla="*/ 1616935 h 4551780"/>
              <a:gd name="connsiteX259" fmla="*/ 3166988 w 4606036"/>
              <a:gd name="connsiteY259" fmla="*/ 1650160 h 4551780"/>
              <a:gd name="connsiteX260" fmla="*/ 3127830 w 4606036"/>
              <a:gd name="connsiteY260" fmla="*/ 1672310 h 4551780"/>
              <a:gd name="connsiteX261" fmla="*/ 3118041 w 4606036"/>
              <a:gd name="connsiteY261" fmla="*/ 1673000 h 4551780"/>
              <a:gd name="connsiteX262" fmla="*/ 3108252 w 4606036"/>
              <a:gd name="connsiteY262" fmla="*/ 1677846 h 4551780"/>
              <a:gd name="connsiteX263" fmla="*/ 3133947 w 4606036"/>
              <a:gd name="connsiteY263" fmla="*/ 1688230 h 4551780"/>
              <a:gd name="connsiteX264" fmla="*/ 3166988 w 4606036"/>
              <a:gd name="connsiteY264" fmla="*/ 1694460 h 4551780"/>
              <a:gd name="connsiteX265" fmla="*/ 3246527 w 4606036"/>
              <a:gd name="connsiteY265" fmla="*/ 1683385 h 4551780"/>
              <a:gd name="connsiteX266" fmla="*/ 3318723 w 4606036"/>
              <a:gd name="connsiteY266" fmla="*/ 1672310 h 4551780"/>
              <a:gd name="connsiteX267" fmla="*/ 3357271 w 4606036"/>
              <a:gd name="connsiteY267" fmla="*/ 1646698 h 4551780"/>
              <a:gd name="connsiteX268" fmla="*/ 3406828 w 4606036"/>
              <a:gd name="connsiteY268" fmla="*/ 1633546 h 4551780"/>
              <a:gd name="connsiteX269" fmla="*/ 3422737 w 4606036"/>
              <a:gd name="connsiteY269" fmla="*/ 1646004 h 4551780"/>
              <a:gd name="connsiteX270" fmla="*/ 3431303 w 4606036"/>
              <a:gd name="connsiteY270" fmla="*/ 1666770 h 4551780"/>
              <a:gd name="connsiteX271" fmla="*/ 3425797 w 4606036"/>
              <a:gd name="connsiteY271" fmla="*/ 1671616 h 4551780"/>
              <a:gd name="connsiteX272" fmla="*/ 3416617 w 4606036"/>
              <a:gd name="connsiteY272" fmla="*/ 1672310 h 4551780"/>
              <a:gd name="connsiteX273" fmla="*/ 3431303 w 4606036"/>
              <a:gd name="connsiteY273" fmla="*/ 1694460 h 4551780"/>
              <a:gd name="connsiteX274" fmla="*/ 3663890 w 4606036"/>
              <a:gd name="connsiteY274" fmla="*/ 1705739 h 4551780"/>
              <a:gd name="connsiteX275" fmla="*/ 3996550 w 4606036"/>
              <a:gd name="connsiteY275" fmla="*/ 1733015 h 4551780"/>
              <a:gd name="connsiteX276" fmla="*/ 4189983 w 4606036"/>
              <a:gd name="connsiteY276" fmla="*/ 1766445 h 4551780"/>
              <a:gd name="connsiteX277" fmla="*/ 4126353 w 4606036"/>
              <a:gd name="connsiteY277" fmla="*/ 1778214 h 4551780"/>
              <a:gd name="connsiteX278" fmla="*/ 4048038 w 4606036"/>
              <a:gd name="connsiteY278" fmla="*/ 1777520 h 4551780"/>
              <a:gd name="connsiteX279" fmla="*/ 3933011 w 4606036"/>
              <a:gd name="connsiteY279" fmla="*/ 1799669 h 4551780"/>
              <a:gd name="connsiteX280" fmla="*/ 3817984 w 4606036"/>
              <a:gd name="connsiteY280" fmla="*/ 1821819 h 4551780"/>
              <a:gd name="connsiteX281" fmla="*/ 3773934 w 4606036"/>
              <a:gd name="connsiteY281" fmla="*/ 1843969 h 4551780"/>
              <a:gd name="connsiteX282" fmla="*/ 3706017 w 4606036"/>
              <a:gd name="connsiteY282" fmla="*/ 1852966 h 4551780"/>
              <a:gd name="connsiteX283" fmla="*/ 3641774 w 4606036"/>
              <a:gd name="connsiteY283" fmla="*/ 1882733 h 4551780"/>
              <a:gd name="connsiteX284" fmla="*/ 3609960 w 4606036"/>
              <a:gd name="connsiteY284" fmla="*/ 1881349 h 4551780"/>
              <a:gd name="connsiteX285" fmla="*/ 3592827 w 4606036"/>
              <a:gd name="connsiteY285" fmla="*/ 1904879 h 4551780"/>
              <a:gd name="connsiteX286" fmla="*/ 3509619 w 4606036"/>
              <a:gd name="connsiteY286" fmla="*/ 1951256 h 4551780"/>
              <a:gd name="connsiteX287" fmla="*/ 3426407 w 4606036"/>
              <a:gd name="connsiteY287" fmla="*/ 1960257 h 4551780"/>
              <a:gd name="connsiteX288" fmla="*/ 3436196 w 4606036"/>
              <a:gd name="connsiteY288" fmla="*/ 1965103 h 4551780"/>
              <a:gd name="connsiteX289" fmla="*/ 3445986 w 4606036"/>
              <a:gd name="connsiteY289" fmla="*/ 1965793 h 4551780"/>
              <a:gd name="connsiteX290" fmla="*/ 3524301 w 4606036"/>
              <a:gd name="connsiteY290" fmla="*/ 1965793 h 4551780"/>
              <a:gd name="connsiteX291" fmla="*/ 3534091 w 4606036"/>
              <a:gd name="connsiteY291" fmla="*/ 1978946 h 4551780"/>
              <a:gd name="connsiteX292" fmla="*/ 3543880 w 4606036"/>
              <a:gd name="connsiteY292" fmla="*/ 1987943 h 4551780"/>
              <a:gd name="connsiteX293" fmla="*/ 3552446 w 4606036"/>
              <a:gd name="connsiteY293" fmla="*/ 1978946 h 4551780"/>
              <a:gd name="connsiteX294" fmla="*/ 3553669 w 4606036"/>
              <a:gd name="connsiteY294" fmla="*/ 1965793 h 4551780"/>
              <a:gd name="connsiteX295" fmla="*/ 3612406 w 4606036"/>
              <a:gd name="connsiteY295" fmla="*/ 1976868 h 4551780"/>
              <a:gd name="connsiteX296" fmla="*/ 3602617 w 4606036"/>
              <a:gd name="connsiteY296" fmla="*/ 2006631 h 4551780"/>
              <a:gd name="connsiteX297" fmla="*/ 3592827 w 4606036"/>
              <a:gd name="connsiteY297" fmla="*/ 2032242 h 4551780"/>
              <a:gd name="connsiteX298" fmla="*/ 3602617 w 4606036"/>
              <a:gd name="connsiteY298" fmla="*/ 2060622 h 4551780"/>
              <a:gd name="connsiteX299" fmla="*/ 3612406 w 4606036"/>
              <a:gd name="connsiteY299" fmla="*/ 2093156 h 4551780"/>
              <a:gd name="connsiteX300" fmla="*/ 3592827 w 4606036"/>
              <a:gd name="connsiteY300" fmla="*/ 2137452 h 4551780"/>
              <a:gd name="connsiteX301" fmla="*/ 3588544 w 4606036"/>
              <a:gd name="connsiteY301" fmla="*/ 2172064 h 4551780"/>
              <a:gd name="connsiteX302" fmla="*/ 3573248 w 4606036"/>
              <a:gd name="connsiteY302" fmla="*/ 2198366 h 4551780"/>
              <a:gd name="connsiteX303" fmla="*/ 3460671 w 4606036"/>
              <a:gd name="connsiteY303" fmla="*/ 2203905 h 4551780"/>
              <a:gd name="connsiteX304" fmla="*/ 3441093 w 4606036"/>
              <a:gd name="connsiteY304" fmla="*/ 2248205 h 4551780"/>
              <a:gd name="connsiteX305" fmla="*/ 3444149 w 4606036"/>
              <a:gd name="connsiteY305" fmla="*/ 2295272 h 4551780"/>
              <a:gd name="connsiteX306" fmla="*/ 3421510 w 4606036"/>
              <a:gd name="connsiteY306" fmla="*/ 2325729 h 4551780"/>
              <a:gd name="connsiteX307" fmla="*/ 3121711 w 4606036"/>
              <a:gd name="connsiteY307" fmla="*/ 2347879 h 4551780"/>
              <a:gd name="connsiteX308" fmla="*/ 2858619 w 4606036"/>
              <a:gd name="connsiteY308" fmla="*/ 2370029 h 4551780"/>
              <a:gd name="connsiteX309" fmla="*/ 2793766 w 4606036"/>
              <a:gd name="connsiteY309" fmla="*/ 2346491 h 4551780"/>
              <a:gd name="connsiteX310" fmla="*/ 2721567 w 4606036"/>
              <a:gd name="connsiteY310" fmla="*/ 2347879 h 4551780"/>
              <a:gd name="connsiteX311" fmla="*/ 2706884 w 4606036"/>
              <a:gd name="connsiteY311" fmla="*/ 2370029 h 4551780"/>
              <a:gd name="connsiteX312" fmla="*/ 2667727 w 4606036"/>
              <a:gd name="connsiteY312" fmla="*/ 2370029 h 4551780"/>
              <a:gd name="connsiteX313" fmla="*/ 2623672 w 4606036"/>
              <a:gd name="connsiteY313" fmla="*/ 2412944 h 4551780"/>
              <a:gd name="connsiteX314" fmla="*/ 2564936 w 4606036"/>
              <a:gd name="connsiteY314" fmla="*/ 2430939 h 4551780"/>
              <a:gd name="connsiteX315" fmla="*/ 2551477 w 4606036"/>
              <a:gd name="connsiteY315" fmla="*/ 2448243 h 4551780"/>
              <a:gd name="connsiteX316" fmla="*/ 2545357 w 4606036"/>
              <a:gd name="connsiteY316" fmla="*/ 2469703 h 4551780"/>
              <a:gd name="connsiteX317" fmla="*/ 2562489 w 4606036"/>
              <a:gd name="connsiteY317" fmla="*/ 2477316 h 4551780"/>
              <a:gd name="connsiteX318" fmla="*/ 2579622 w 4606036"/>
              <a:gd name="connsiteY318" fmla="*/ 2480778 h 4551780"/>
              <a:gd name="connsiteX319" fmla="*/ 2561876 w 4606036"/>
              <a:gd name="connsiteY319" fmla="*/ 2491159 h 4551780"/>
              <a:gd name="connsiteX320" fmla="*/ 2540464 w 4606036"/>
              <a:gd name="connsiteY320" fmla="*/ 2497388 h 4551780"/>
              <a:gd name="connsiteX321" fmla="*/ 2511706 w 4606036"/>
              <a:gd name="connsiteY321" fmla="*/ 2486313 h 4551780"/>
              <a:gd name="connsiteX322" fmla="*/ 2486620 w 4606036"/>
              <a:gd name="connsiteY322" fmla="*/ 2475238 h 4551780"/>
              <a:gd name="connsiteX323" fmla="*/ 2479281 w 4606036"/>
              <a:gd name="connsiteY323" fmla="*/ 2475932 h 4551780"/>
              <a:gd name="connsiteX324" fmla="*/ 2471938 w 4606036"/>
              <a:gd name="connsiteY324" fmla="*/ 2480778 h 4551780"/>
              <a:gd name="connsiteX325" fmla="*/ 2482950 w 4606036"/>
              <a:gd name="connsiteY325" fmla="*/ 2491159 h 4551780"/>
              <a:gd name="connsiteX326" fmla="*/ 2501306 w 4606036"/>
              <a:gd name="connsiteY326" fmla="*/ 2497388 h 4551780"/>
              <a:gd name="connsiteX327" fmla="*/ 2415034 w 4606036"/>
              <a:gd name="connsiteY327" fmla="*/ 2526461 h 4551780"/>
              <a:gd name="connsiteX328" fmla="*/ 2339779 w 4606036"/>
              <a:gd name="connsiteY328" fmla="*/ 2563838 h 4551780"/>
              <a:gd name="connsiteX329" fmla="*/ 2148886 w 4606036"/>
              <a:gd name="connsiteY329" fmla="*/ 2563838 h 4551780"/>
              <a:gd name="connsiteX330" fmla="*/ 2139097 w 4606036"/>
              <a:gd name="connsiteY330" fmla="*/ 2637210 h 4551780"/>
              <a:gd name="connsiteX331" fmla="*/ 2114621 w 4606036"/>
              <a:gd name="connsiteY331" fmla="*/ 2702276 h 4551780"/>
              <a:gd name="connsiteX332" fmla="*/ 2095043 w 4606036"/>
              <a:gd name="connsiteY332" fmla="*/ 2750727 h 4551780"/>
              <a:gd name="connsiteX333" fmla="*/ 2075464 w 4606036"/>
              <a:gd name="connsiteY333" fmla="*/ 2807485 h 4551780"/>
              <a:gd name="connsiteX334" fmla="*/ 2052828 w 4606036"/>
              <a:gd name="connsiteY334" fmla="*/ 2808179 h 4551780"/>
              <a:gd name="connsiteX335" fmla="*/ 2041202 w 4606036"/>
              <a:gd name="connsiteY335" fmla="*/ 2829635 h 4551780"/>
              <a:gd name="connsiteX336" fmla="*/ 2021624 w 4606036"/>
              <a:gd name="connsiteY336" fmla="*/ 2879474 h 4551780"/>
              <a:gd name="connsiteX337" fmla="*/ 2009998 w 4606036"/>
              <a:gd name="connsiteY337" fmla="*/ 2934155 h 4551780"/>
              <a:gd name="connsiteX338" fmla="*/ 1987359 w 4606036"/>
              <a:gd name="connsiteY338" fmla="*/ 2984684 h 4551780"/>
              <a:gd name="connsiteX339" fmla="*/ 1961050 w 4606036"/>
              <a:gd name="connsiteY339" fmla="*/ 3028983 h 4551780"/>
              <a:gd name="connsiteX340" fmla="*/ 1953097 w 4606036"/>
              <a:gd name="connsiteY340" fmla="*/ 3089897 h 4551780"/>
              <a:gd name="connsiteX341" fmla="*/ 1929235 w 4606036"/>
              <a:gd name="connsiteY341" fmla="*/ 3103740 h 4551780"/>
              <a:gd name="connsiteX342" fmla="*/ 1923729 w 4606036"/>
              <a:gd name="connsiteY342" fmla="*/ 3134197 h 4551780"/>
              <a:gd name="connsiteX343" fmla="*/ 1928622 w 4606036"/>
              <a:gd name="connsiteY343" fmla="*/ 3179880 h 4551780"/>
              <a:gd name="connsiteX344" fmla="*/ 1918833 w 4606036"/>
              <a:gd name="connsiteY344" fmla="*/ 3217257 h 4551780"/>
              <a:gd name="connsiteX345" fmla="*/ 1869885 w 4606036"/>
              <a:gd name="connsiteY345" fmla="*/ 3322470 h 4551780"/>
              <a:gd name="connsiteX346" fmla="*/ 1840517 w 4606036"/>
              <a:gd name="connsiteY346" fmla="*/ 3406224 h 4551780"/>
              <a:gd name="connsiteX347" fmla="*/ 1811148 w 4606036"/>
              <a:gd name="connsiteY347" fmla="*/ 3494129 h 4551780"/>
              <a:gd name="connsiteX348" fmla="*/ 1809315 w 4606036"/>
              <a:gd name="connsiteY348" fmla="*/ 3524586 h 4551780"/>
              <a:gd name="connsiteX349" fmla="*/ 1796466 w 4606036"/>
              <a:gd name="connsiteY349" fmla="*/ 3555043 h 4551780"/>
              <a:gd name="connsiteX350" fmla="*/ 1759755 w 4606036"/>
              <a:gd name="connsiteY350" fmla="*/ 3656791 h 4551780"/>
              <a:gd name="connsiteX351" fmla="*/ 1723044 w 4606036"/>
              <a:gd name="connsiteY351" fmla="*/ 3771002 h 4551780"/>
              <a:gd name="connsiteX352" fmla="*/ 1669203 w 4606036"/>
              <a:gd name="connsiteY352" fmla="*/ 3793151 h 4551780"/>
              <a:gd name="connsiteX353" fmla="*/ 1647175 w 4606036"/>
              <a:gd name="connsiteY353" fmla="*/ 3748852 h 4551780"/>
              <a:gd name="connsiteX354" fmla="*/ 1595781 w 4606036"/>
              <a:gd name="connsiteY354" fmla="*/ 3704552 h 4551780"/>
              <a:gd name="connsiteX355" fmla="*/ 1568249 w 4606036"/>
              <a:gd name="connsiteY355" fmla="*/ 3706630 h 4551780"/>
              <a:gd name="connsiteX356" fmla="*/ 1551730 w 4606036"/>
              <a:gd name="connsiteY356" fmla="*/ 3687942 h 4551780"/>
              <a:gd name="connsiteX357" fmla="*/ 1572532 w 4606036"/>
              <a:gd name="connsiteY357" fmla="*/ 3666482 h 4551780"/>
              <a:gd name="connsiteX358" fmla="*/ 1571309 w 4606036"/>
              <a:gd name="connsiteY358" fmla="*/ 3632567 h 4551780"/>
              <a:gd name="connsiteX359" fmla="*/ 1580485 w 4606036"/>
              <a:gd name="connsiteY359" fmla="*/ 3613185 h 4551780"/>
              <a:gd name="connsiteX360" fmla="*/ 1585992 w 4606036"/>
              <a:gd name="connsiteY360" fmla="*/ 3593803 h 4551780"/>
              <a:gd name="connsiteX361" fmla="*/ 1584768 w 4606036"/>
              <a:gd name="connsiteY361" fmla="*/ 3581344 h 4551780"/>
              <a:gd name="connsiteX362" fmla="*/ 1576202 w 4606036"/>
              <a:gd name="connsiteY362" fmla="*/ 3577193 h 4551780"/>
              <a:gd name="connsiteX363" fmla="*/ 1615973 w 4606036"/>
              <a:gd name="connsiteY363" fmla="*/ 3423528 h 4551780"/>
              <a:gd name="connsiteX364" fmla="*/ 1644728 w 4606036"/>
              <a:gd name="connsiteY364" fmla="*/ 3261556 h 4551780"/>
              <a:gd name="connsiteX365" fmla="*/ 1634939 w 4606036"/>
              <a:gd name="connsiteY365" fmla="*/ 3251175 h 4551780"/>
              <a:gd name="connsiteX366" fmla="*/ 1625149 w 4606036"/>
              <a:gd name="connsiteY366" fmla="*/ 3244946 h 4551780"/>
              <a:gd name="connsiteX367" fmla="*/ 1612300 w 4606036"/>
              <a:gd name="connsiteY367" fmla="*/ 3260172 h 4551780"/>
              <a:gd name="connsiteX368" fmla="*/ 1610467 w 4606036"/>
              <a:gd name="connsiteY368" fmla="*/ 3283706 h 4551780"/>
              <a:gd name="connsiteX369" fmla="*/ 1593334 w 4606036"/>
              <a:gd name="connsiteY369" fmla="*/ 3294091 h 4551780"/>
              <a:gd name="connsiteX370" fmla="*/ 1590888 w 4606036"/>
              <a:gd name="connsiteY370" fmla="*/ 3316931 h 4551780"/>
              <a:gd name="connsiteX371" fmla="*/ 1581098 w 4606036"/>
              <a:gd name="connsiteY371" fmla="*/ 3362614 h 4551780"/>
              <a:gd name="connsiteX372" fmla="*/ 1571309 w 4606036"/>
              <a:gd name="connsiteY372" fmla="*/ 3399994 h 4551780"/>
              <a:gd name="connsiteX373" fmla="*/ 1551730 w 4606036"/>
              <a:gd name="connsiteY373" fmla="*/ 3444294 h 4551780"/>
              <a:gd name="connsiteX374" fmla="*/ 1551730 w 4606036"/>
              <a:gd name="connsiteY374" fmla="*/ 3494129 h 4551780"/>
              <a:gd name="connsiteX375" fmla="*/ 1532151 w 4606036"/>
              <a:gd name="connsiteY375" fmla="*/ 3516279 h 4551780"/>
              <a:gd name="connsiteX376" fmla="*/ 1522362 w 4606036"/>
              <a:gd name="connsiteY376" fmla="*/ 3555043 h 4551780"/>
              <a:gd name="connsiteX377" fmla="*/ 1497887 w 4606036"/>
              <a:gd name="connsiteY377" fmla="*/ 3577193 h 4551780"/>
              <a:gd name="connsiteX378" fmla="*/ 1481981 w 4606036"/>
              <a:gd name="connsiteY378" fmla="*/ 3634641 h 4551780"/>
              <a:gd name="connsiteX379" fmla="*/ 1458729 w 4606036"/>
              <a:gd name="connsiteY379" fmla="*/ 3687942 h 4551780"/>
              <a:gd name="connsiteX380" fmla="*/ 1454446 w 4606036"/>
              <a:gd name="connsiteY380" fmla="*/ 3717705 h 4551780"/>
              <a:gd name="connsiteX381" fmla="*/ 1439150 w 4606036"/>
              <a:gd name="connsiteY381" fmla="*/ 3743316 h 4551780"/>
              <a:gd name="connsiteX382" fmla="*/ 1398159 w 4606036"/>
              <a:gd name="connsiteY382" fmla="*/ 3820841 h 4551780"/>
              <a:gd name="connsiteX383" fmla="*/ 1360834 w 4606036"/>
              <a:gd name="connsiteY383" fmla="*/ 3898365 h 4551780"/>
              <a:gd name="connsiteX384" fmla="*/ 1346152 w 4606036"/>
              <a:gd name="connsiteY384" fmla="*/ 3909440 h 4551780"/>
              <a:gd name="connsiteX385" fmla="*/ 1343705 w 4606036"/>
              <a:gd name="connsiteY385" fmla="*/ 3929512 h 4551780"/>
              <a:gd name="connsiteX386" fmla="*/ 1326573 w 4606036"/>
              <a:gd name="connsiteY386" fmla="*/ 3937125 h 4551780"/>
              <a:gd name="connsiteX387" fmla="*/ 1306994 w 4606036"/>
              <a:gd name="connsiteY387" fmla="*/ 3998039 h 4551780"/>
              <a:gd name="connsiteX388" fmla="*/ 1299651 w 4606036"/>
              <a:gd name="connsiteY388" fmla="*/ 4054797 h 4551780"/>
              <a:gd name="connsiteX389" fmla="*/ 1262940 w 4606036"/>
              <a:gd name="connsiteY389" fmla="*/ 4086638 h 4551780"/>
              <a:gd name="connsiteX390" fmla="*/ 1272119 w 4606036"/>
              <a:gd name="connsiteY390" fmla="*/ 4124014 h 4551780"/>
              <a:gd name="connsiteX391" fmla="*/ 1262940 w 4606036"/>
              <a:gd name="connsiteY391" fmla="*/ 4153088 h 4551780"/>
              <a:gd name="connsiteX392" fmla="*/ 1246421 w 4606036"/>
              <a:gd name="connsiteY392" fmla="*/ 4146164 h 4551780"/>
              <a:gd name="connsiteX393" fmla="*/ 1233572 w 4606036"/>
              <a:gd name="connsiteY393" fmla="*/ 4130938 h 4551780"/>
              <a:gd name="connsiteX394" fmla="*/ 1233572 w 4606036"/>
              <a:gd name="connsiteY394" fmla="*/ 4070024 h 4551780"/>
              <a:gd name="connsiteX395" fmla="*/ 1272729 w 4606036"/>
              <a:gd name="connsiteY395" fmla="*/ 4020189 h 4551780"/>
              <a:gd name="connsiteX396" fmla="*/ 1282519 w 4606036"/>
              <a:gd name="connsiteY396" fmla="*/ 3956507 h 4551780"/>
              <a:gd name="connsiteX397" fmla="*/ 1292308 w 4606036"/>
              <a:gd name="connsiteY397" fmla="*/ 3892825 h 4551780"/>
              <a:gd name="connsiteX398" fmla="*/ 1326573 w 4606036"/>
              <a:gd name="connsiteY398" fmla="*/ 3782076 h 4551780"/>
              <a:gd name="connsiteX399" fmla="*/ 1341869 w 4606036"/>
              <a:gd name="connsiteY399" fmla="*/ 3756465 h 4551780"/>
              <a:gd name="connsiteX400" fmla="*/ 1346152 w 4606036"/>
              <a:gd name="connsiteY400" fmla="*/ 3726702 h 4551780"/>
              <a:gd name="connsiteX401" fmla="*/ 1362061 w 4606036"/>
              <a:gd name="connsiteY401" fmla="*/ 3725318 h 4551780"/>
              <a:gd name="connsiteX402" fmla="*/ 1370624 w 4606036"/>
              <a:gd name="connsiteY402" fmla="*/ 3715627 h 4551780"/>
              <a:gd name="connsiteX403" fmla="*/ 1362061 w 4606036"/>
              <a:gd name="connsiteY403" fmla="*/ 3696939 h 4551780"/>
              <a:gd name="connsiteX404" fmla="*/ 1346152 w 4606036"/>
              <a:gd name="connsiteY404" fmla="*/ 3682402 h 4551780"/>
              <a:gd name="connsiteX405" fmla="*/ 1336362 w 4606036"/>
              <a:gd name="connsiteY405" fmla="*/ 3643638 h 4551780"/>
              <a:gd name="connsiteX406" fmla="*/ 1360224 w 4606036"/>
              <a:gd name="connsiteY406" fmla="*/ 3597959 h 4551780"/>
              <a:gd name="connsiteX407" fmla="*/ 1380413 w 4606036"/>
              <a:gd name="connsiteY407" fmla="*/ 3543968 h 4551780"/>
              <a:gd name="connsiteX408" fmla="*/ 1370624 w 4606036"/>
              <a:gd name="connsiteY408" fmla="*/ 3538429 h 4551780"/>
              <a:gd name="connsiteX409" fmla="*/ 1398769 w 4606036"/>
              <a:gd name="connsiteY409" fmla="*/ 3441522 h 4551780"/>
              <a:gd name="connsiteX410" fmla="*/ 1419571 w 4606036"/>
              <a:gd name="connsiteY410" fmla="*/ 3344616 h 4551780"/>
              <a:gd name="connsiteX411" fmla="*/ 1460565 w 4606036"/>
              <a:gd name="connsiteY411" fmla="*/ 3219334 h 4551780"/>
              <a:gd name="connsiteX412" fmla="*/ 1512572 w 4606036"/>
              <a:gd name="connsiteY412" fmla="*/ 3106508 h 4551780"/>
              <a:gd name="connsiteX413" fmla="*/ 1508289 w 4606036"/>
              <a:gd name="connsiteY413" fmla="*/ 3080206 h 4551780"/>
              <a:gd name="connsiteX414" fmla="*/ 1492993 w 4606036"/>
              <a:gd name="connsiteY414" fmla="*/ 3062208 h 4551780"/>
              <a:gd name="connsiteX415" fmla="*/ 1532151 w 4606036"/>
              <a:gd name="connsiteY415" fmla="*/ 2962534 h 4551780"/>
              <a:gd name="connsiteX416" fmla="*/ 1551730 w 4606036"/>
              <a:gd name="connsiteY416" fmla="*/ 2901624 h 4551780"/>
              <a:gd name="connsiteX417" fmla="*/ 1563353 w 4606036"/>
              <a:gd name="connsiteY417" fmla="*/ 2900236 h 4551780"/>
              <a:gd name="connsiteX418" fmla="*/ 1571309 w 4606036"/>
              <a:gd name="connsiteY418" fmla="*/ 2890545 h 4551780"/>
              <a:gd name="connsiteX419" fmla="*/ 1565189 w 4606036"/>
              <a:gd name="connsiteY419" fmla="*/ 2871857 h 4551780"/>
              <a:gd name="connsiteX420" fmla="*/ 1551730 w 4606036"/>
              <a:gd name="connsiteY420" fmla="*/ 2857324 h 4551780"/>
              <a:gd name="connsiteX421" fmla="*/ 1551117 w 4606036"/>
              <a:gd name="connsiteY421" fmla="*/ 2844172 h 4551780"/>
              <a:gd name="connsiteX422" fmla="*/ 1546834 w 4606036"/>
              <a:gd name="connsiteY422" fmla="*/ 2835174 h 4551780"/>
              <a:gd name="connsiteX423" fmla="*/ 1526032 w 4606036"/>
              <a:gd name="connsiteY423" fmla="*/ 2853169 h 4551780"/>
              <a:gd name="connsiteX424" fmla="*/ 1512572 w 4606036"/>
              <a:gd name="connsiteY424" fmla="*/ 2879474 h 4551780"/>
              <a:gd name="connsiteX425" fmla="*/ 1492993 w 4606036"/>
              <a:gd name="connsiteY425" fmla="*/ 2940384 h 4551780"/>
              <a:gd name="connsiteX426" fmla="*/ 1485650 w 4606036"/>
              <a:gd name="connsiteY426" fmla="*/ 2965302 h 4551780"/>
              <a:gd name="connsiteX427" fmla="*/ 1478308 w 4606036"/>
              <a:gd name="connsiteY427" fmla="*/ 2990223 h 4551780"/>
              <a:gd name="connsiteX428" fmla="*/ 1458729 w 4606036"/>
              <a:gd name="connsiteY428" fmla="*/ 3012373 h 4551780"/>
              <a:gd name="connsiteX429" fmla="*/ 1448939 w 4606036"/>
              <a:gd name="connsiteY429" fmla="*/ 3073977 h 4551780"/>
              <a:gd name="connsiteX430" fmla="*/ 1439150 w 4606036"/>
              <a:gd name="connsiteY430" fmla="*/ 3123122 h 4551780"/>
              <a:gd name="connsiteX431" fmla="*/ 1367564 w 4606036"/>
              <a:gd name="connsiteY431" fmla="*/ 3227638 h 4551780"/>
              <a:gd name="connsiteX432" fmla="*/ 1306994 w 4606036"/>
              <a:gd name="connsiteY432" fmla="*/ 3344616 h 4551780"/>
              <a:gd name="connsiteX433" fmla="*/ 1284969 w 4606036"/>
              <a:gd name="connsiteY433" fmla="*/ 3388919 h 4551780"/>
              <a:gd name="connsiteX434" fmla="*/ 1262940 w 4606036"/>
              <a:gd name="connsiteY434" fmla="*/ 3433219 h 4551780"/>
              <a:gd name="connsiteX435" fmla="*/ 1213993 w 4606036"/>
              <a:gd name="connsiteY435" fmla="*/ 3549504 h 4551780"/>
              <a:gd name="connsiteX436" fmla="*/ 1206653 w 4606036"/>
              <a:gd name="connsiteY436" fmla="*/ 3577193 h 4551780"/>
              <a:gd name="connsiteX437" fmla="*/ 1184624 w 4606036"/>
              <a:gd name="connsiteY437" fmla="*/ 3588268 h 4551780"/>
              <a:gd name="connsiteX438" fmla="*/ 1174835 w 4606036"/>
              <a:gd name="connsiteY438" fmla="*/ 3588268 h 4551780"/>
              <a:gd name="connsiteX439" fmla="*/ 1171775 w 4606036"/>
              <a:gd name="connsiteY439" fmla="*/ 3606956 h 4551780"/>
              <a:gd name="connsiteX440" fmla="*/ 1165046 w 4606036"/>
              <a:gd name="connsiteY440" fmla="*/ 3621492 h 4551780"/>
              <a:gd name="connsiteX441" fmla="*/ 1160762 w 4606036"/>
              <a:gd name="connsiteY441" fmla="*/ 3612491 h 4551780"/>
              <a:gd name="connsiteX442" fmla="*/ 1160152 w 4606036"/>
              <a:gd name="connsiteY442" fmla="*/ 3599343 h 4551780"/>
              <a:gd name="connsiteX443" fmla="*/ 1100803 w 4606036"/>
              <a:gd name="connsiteY443" fmla="*/ 3670637 h 4551780"/>
              <a:gd name="connsiteX444" fmla="*/ 1081837 w 4606036"/>
              <a:gd name="connsiteY444" fmla="*/ 3771002 h 4551780"/>
              <a:gd name="connsiteX445" fmla="*/ 1048796 w 4606036"/>
              <a:gd name="connsiteY445" fmla="*/ 3834683 h 4551780"/>
              <a:gd name="connsiteX446" fmla="*/ 1037783 w 4606036"/>
              <a:gd name="connsiteY446" fmla="*/ 3914975 h 4551780"/>
              <a:gd name="connsiteX447" fmla="*/ 992509 w 4606036"/>
              <a:gd name="connsiteY447" fmla="*/ 3941277 h 4551780"/>
              <a:gd name="connsiteX448" fmla="*/ 969257 w 4606036"/>
              <a:gd name="connsiteY448" fmla="*/ 3992500 h 4551780"/>
              <a:gd name="connsiteX449" fmla="*/ 956407 w 4606036"/>
              <a:gd name="connsiteY449" fmla="*/ 4039567 h 4551780"/>
              <a:gd name="connsiteX450" fmla="*/ 939888 w 4606036"/>
              <a:gd name="connsiteY450" fmla="*/ 4070024 h 4551780"/>
              <a:gd name="connsiteX451" fmla="*/ 911133 w 4606036"/>
              <a:gd name="connsiteY451" fmla="*/ 4102559 h 4551780"/>
              <a:gd name="connsiteX452" fmla="*/ 915416 w 4606036"/>
              <a:gd name="connsiteY452" fmla="*/ 4164162 h 4551780"/>
              <a:gd name="connsiteX453" fmla="*/ 894001 w 4606036"/>
              <a:gd name="connsiteY453" fmla="*/ 4220227 h 4551780"/>
              <a:gd name="connsiteX454" fmla="*/ 876259 w 4606036"/>
              <a:gd name="connsiteY454" fmla="*/ 4280447 h 4551780"/>
              <a:gd name="connsiteX455" fmla="*/ 837101 w 4606036"/>
              <a:gd name="connsiteY455" fmla="*/ 4291522 h 4551780"/>
              <a:gd name="connsiteX456" fmla="*/ 836487 w 4606036"/>
              <a:gd name="connsiteY456" fmla="*/ 4272834 h 4551780"/>
              <a:gd name="connsiteX457" fmla="*/ 832204 w 4606036"/>
              <a:gd name="connsiteY457" fmla="*/ 4258297 h 4551780"/>
              <a:gd name="connsiteX458" fmla="*/ 823028 w 4606036"/>
              <a:gd name="connsiteY458" fmla="*/ 4275602 h 4551780"/>
              <a:gd name="connsiteX459" fmla="*/ 817522 w 4606036"/>
              <a:gd name="connsiteY459" fmla="*/ 4297061 h 4551780"/>
              <a:gd name="connsiteX460" fmla="*/ 802836 w 4606036"/>
              <a:gd name="connsiteY460" fmla="*/ 4369046 h 4551780"/>
              <a:gd name="connsiteX461" fmla="*/ 773468 w 4606036"/>
              <a:gd name="connsiteY461" fmla="*/ 4456262 h 4551780"/>
              <a:gd name="connsiteX462" fmla="*/ 744100 w 4606036"/>
              <a:gd name="connsiteY462" fmla="*/ 4551780 h 4551780"/>
              <a:gd name="connsiteX463" fmla="*/ 727580 w 4606036"/>
              <a:gd name="connsiteY463" fmla="*/ 4470798 h 4551780"/>
              <a:gd name="connsiteX464" fmla="*/ 744100 w 4606036"/>
              <a:gd name="connsiteY464" fmla="*/ 4369046 h 4551780"/>
              <a:gd name="connsiteX465" fmla="*/ 724521 w 4606036"/>
              <a:gd name="connsiteY465" fmla="*/ 4352436 h 4551780"/>
              <a:gd name="connsiteX466" fmla="*/ 724521 w 4606036"/>
              <a:gd name="connsiteY466" fmla="*/ 4313672 h 4551780"/>
              <a:gd name="connsiteX467" fmla="*/ 743489 w 4606036"/>
              <a:gd name="connsiteY467" fmla="*/ 4224379 h 4551780"/>
              <a:gd name="connsiteX468" fmla="*/ 744100 w 4606036"/>
              <a:gd name="connsiteY468" fmla="*/ 4130938 h 4551780"/>
              <a:gd name="connsiteX469" fmla="*/ 783257 w 4606036"/>
              <a:gd name="connsiteY469" fmla="*/ 4086638 h 4551780"/>
              <a:gd name="connsiteX470" fmla="*/ 773468 w 4606036"/>
              <a:gd name="connsiteY470" fmla="*/ 4061717 h 4551780"/>
              <a:gd name="connsiteX471" fmla="*/ 763678 w 4606036"/>
              <a:gd name="connsiteY471" fmla="*/ 4003574 h 4551780"/>
              <a:gd name="connsiteX472" fmla="*/ 783257 w 4606036"/>
              <a:gd name="connsiteY472" fmla="*/ 3981425 h 4551780"/>
              <a:gd name="connsiteX473" fmla="*/ 764902 w 4606036"/>
              <a:gd name="connsiteY473" fmla="*/ 3917743 h 4551780"/>
              <a:gd name="connsiteX474" fmla="*/ 783257 w 4606036"/>
              <a:gd name="connsiteY474" fmla="*/ 3837451 h 4551780"/>
              <a:gd name="connsiteX475" fmla="*/ 768575 w 4606036"/>
              <a:gd name="connsiteY475" fmla="*/ 3793151 h 4551780"/>
              <a:gd name="connsiteX476" fmla="*/ 797943 w 4606036"/>
              <a:gd name="connsiteY476" fmla="*/ 3759927 h 4551780"/>
              <a:gd name="connsiteX477" fmla="*/ 780811 w 4606036"/>
              <a:gd name="connsiteY477" fmla="*/ 3741239 h 4551780"/>
              <a:gd name="connsiteX478" fmla="*/ 793047 w 4606036"/>
              <a:gd name="connsiteY478" fmla="*/ 3726702 h 4551780"/>
              <a:gd name="connsiteX479" fmla="*/ 802226 w 4606036"/>
              <a:gd name="connsiteY479" fmla="*/ 3674789 h 4551780"/>
              <a:gd name="connsiteX480" fmla="*/ 822415 w 4606036"/>
              <a:gd name="connsiteY480" fmla="*/ 3627028 h 4551780"/>
              <a:gd name="connsiteX481" fmla="*/ 829758 w 4606036"/>
              <a:gd name="connsiteY481" fmla="*/ 3570963 h 4551780"/>
              <a:gd name="connsiteX482" fmla="*/ 837101 w 4606036"/>
              <a:gd name="connsiteY482" fmla="*/ 3510743 h 4551780"/>
              <a:gd name="connsiteX483" fmla="*/ 856680 w 4606036"/>
              <a:gd name="connsiteY483" fmla="*/ 3488594 h 4551780"/>
              <a:gd name="connsiteX484" fmla="*/ 856680 w 4606036"/>
              <a:gd name="connsiteY484" fmla="*/ 3438755 h 4551780"/>
              <a:gd name="connsiteX485" fmla="*/ 876259 w 4606036"/>
              <a:gd name="connsiteY485" fmla="*/ 3416605 h 4551780"/>
              <a:gd name="connsiteX486" fmla="*/ 890941 w 4606036"/>
              <a:gd name="connsiteY486" fmla="*/ 3344616 h 4551780"/>
              <a:gd name="connsiteX487" fmla="*/ 915416 w 4606036"/>
              <a:gd name="connsiteY487" fmla="*/ 3305856 h 4551780"/>
              <a:gd name="connsiteX488" fmla="*/ 925206 w 4606036"/>
              <a:gd name="connsiteY488" fmla="*/ 3278170 h 4551780"/>
              <a:gd name="connsiteX489" fmla="*/ 934995 w 4606036"/>
              <a:gd name="connsiteY489" fmla="*/ 3250481 h 4551780"/>
              <a:gd name="connsiteX490" fmla="*/ 954574 w 4606036"/>
              <a:gd name="connsiteY490" fmla="*/ 3233871 h 4551780"/>
              <a:gd name="connsiteX491" fmla="*/ 954574 w 4606036"/>
              <a:gd name="connsiteY491" fmla="*/ 3073283 h 4551780"/>
              <a:gd name="connsiteX492" fmla="*/ 973540 w 4606036"/>
              <a:gd name="connsiteY492" fmla="*/ 3050443 h 4551780"/>
              <a:gd name="connsiteX493" fmla="*/ 988836 w 4606036"/>
              <a:gd name="connsiteY493" fmla="*/ 3023448 h 4551780"/>
              <a:gd name="connsiteX494" fmla="*/ 995568 w 4606036"/>
              <a:gd name="connsiteY494" fmla="*/ 2963228 h 4551780"/>
              <a:gd name="connsiteX495" fmla="*/ 1027993 w 4606036"/>
              <a:gd name="connsiteY495" fmla="*/ 2923774 h 4551780"/>
              <a:gd name="connsiteX496" fmla="*/ 1037783 w 4606036"/>
              <a:gd name="connsiteY496" fmla="*/ 2865631 h 4551780"/>
              <a:gd name="connsiteX497" fmla="*/ 1047572 w 4606036"/>
              <a:gd name="connsiteY497" fmla="*/ 2807485 h 4551780"/>
              <a:gd name="connsiteX498" fmla="*/ 1067151 w 4606036"/>
              <a:gd name="connsiteY498" fmla="*/ 2751421 h 4551780"/>
              <a:gd name="connsiteX499" fmla="*/ 1101416 w 4606036"/>
              <a:gd name="connsiteY499" fmla="*/ 2707811 h 4551780"/>
              <a:gd name="connsiteX500" fmla="*/ 1111205 w 4606036"/>
              <a:gd name="connsiteY500" fmla="*/ 2669051 h 4551780"/>
              <a:gd name="connsiteX501" fmla="*/ 1120995 w 4606036"/>
              <a:gd name="connsiteY501" fmla="*/ 2630287 h 4551780"/>
              <a:gd name="connsiteX502" fmla="*/ 1101416 w 4606036"/>
              <a:gd name="connsiteY502" fmla="*/ 2585987 h 4551780"/>
              <a:gd name="connsiteX503" fmla="*/ 1125278 w 4606036"/>
              <a:gd name="connsiteY503" fmla="*/ 2579064 h 4551780"/>
              <a:gd name="connsiteX504" fmla="*/ 1145467 w 4606036"/>
              <a:gd name="connsiteY504" fmla="*/ 2563838 h 4551780"/>
              <a:gd name="connsiteX505" fmla="*/ 1057362 w 4606036"/>
              <a:gd name="connsiteY505" fmla="*/ 2563838 h 4551780"/>
              <a:gd name="connsiteX506" fmla="*/ 1023100 w 4606036"/>
              <a:gd name="connsiteY506" fmla="*/ 2608137 h 4551780"/>
              <a:gd name="connsiteX507" fmla="*/ 992509 w 4606036"/>
              <a:gd name="connsiteY507" fmla="*/ 2608137 h 4551780"/>
              <a:gd name="connsiteX508" fmla="*/ 969257 w 4606036"/>
              <a:gd name="connsiteY508" fmla="*/ 2624751 h 4551780"/>
              <a:gd name="connsiteX509" fmla="*/ 944172 w 4606036"/>
              <a:gd name="connsiteY509" fmla="*/ 2637900 h 4551780"/>
              <a:gd name="connsiteX510" fmla="*/ 915416 w 4606036"/>
              <a:gd name="connsiteY510" fmla="*/ 2646901 h 4551780"/>
              <a:gd name="connsiteX511" fmla="*/ 895838 w 4606036"/>
              <a:gd name="connsiteY511" fmla="*/ 2624751 h 4551780"/>
              <a:gd name="connsiteX512" fmla="*/ 949678 w 4606036"/>
              <a:gd name="connsiteY512" fmla="*/ 2569377 h 4551780"/>
              <a:gd name="connsiteX513" fmla="*/ 925206 w 4606036"/>
              <a:gd name="connsiteY513" fmla="*/ 2564531 h 4551780"/>
              <a:gd name="connsiteX514" fmla="*/ 900731 w 4606036"/>
              <a:gd name="connsiteY514" fmla="*/ 2563838 h 4551780"/>
              <a:gd name="connsiteX515" fmla="*/ 895838 w 4606036"/>
              <a:gd name="connsiteY515" fmla="*/ 2602602 h 4551780"/>
              <a:gd name="connsiteX516" fmla="*/ 827311 w 4606036"/>
              <a:gd name="connsiteY516" fmla="*/ 2626825 h 4551780"/>
              <a:gd name="connsiteX517" fmla="*/ 758785 w 4606036"/>
              <a:gd name="connsiteY517" fmla="*/ 2646901 h 4551780"/>
              <a:gd name="connsiteX518" fmla="*/ 724521 w 4606036"/>
              <a:gd name="connsiteY518" fmla="*/ 2685661 h 4551780"/>
              <a:gd name="connsiteX519" fmla="*/ 592365 w 4606036"/>
              <a:gd name="connsiteY519" fmla="*/ 2691201 h 4551780"/>
              <a:gd name="connsiteX520" fmla="*/ 538521 w 4606036"/>
              <a:gd name="connsiteY520" fmla="*/ 2663512 h 4551780"/>
              <a:gd name="connsiteX521" fmla="*/ 538521 w 4606036"/>
              <a:gd name="connsiteY521" fmla="*/ 2608137 h 4551780"/>
              <a:gd name="connsiteX522" fmla="*/ 504260 w 4606036"/>
              <a:gd name="connsiteY522" fmla="*/ 2602602 h 4551780"/>
              <a:gd name="connsiteX523" fmla="*/ 426554 w 4606036"/>
              <a:gd name="connsiteY523" fmla="*/ 2562454 h 4551780"/>
              <a:gd name="connsiteX524" fmla="*/ 352522 w 4606036"/>
              <a:gd name="connsiteY524" fmla="*/ 2547227 h 4551780"/>
              <a:gd name="connsiteX525" fmla="*/ 283996 w 4606036"/>
              <a:gd name="connsiteY525" fmla="*/ 2536842 h 4551780"/>
              <a:gd name="connsiteX526" fmla="*/ 186101 w 4606036"/>
              <a:gd name="connsiteY526" fmla="*/ 2497388 h 4551780"/>
              <a:gd name="connsiteX527" fmla="*/ 146944 w 4606036"/>
              <a:gd name="connsiteY527" fmla="*/ 2472471 h 4551780"/>
              <a:gd name="connsiteX528" fmla="*/ 107786 w 4606036"/>
              <a:gd name="connsiteY528" fmla="*/ 2447553 h 4551780"/>
              <a:gd name="connsiteX529" fmla="*/ 63735 w 4606036"/>
              <a:gd name="connsiteY529" fmla="*/ 2436474 h 4551780"/>
              <a:gd name="connsiteX530" fmla="*/ 24577 w 4606036"/>
              <a:gd name="connsiteY530" fmla="*/ 2392178 h 4551780"/>
              <a:gd name="connsiteX531" fmla="*/ 10505 w 4606036"/>
              <a:gd name="connsiteY531" fmla="*/ 2345107 h 4551780"/>
              <a:gd name="connsiteX532" fmla="*/ 102 w 4606036"/>
              <a:gd name="connsiteY532" fmla="*/ 2298040 h 4551780"/>
              <a:gd name="connsiteX533" fmla="*/ 2548 w 4606036"/>
              <a:gd name="connsiteY533" fmla="*/ 2275200 h 4551780"/>
              <a:gd name="connsiteX534" fmla="*/ 19681 w 4606036"/>
              <a:gd name="connsiteY534" fmla="*/ 2264815 h 4551780"/>
              <a:gd name="connsiteX535" fmla="*/ 55169 w 4606036"/>
              <a:gd name="connsiteY535" fmla="*/ 2264815 h 4551780"/>
              <a:gd name="connsiteX536" fmla="*/ 83314 w 4606036"/>
              <a:gd name="connsiteY536" fmla="*/ 2248205 h 4551780"/>
              <a:gd name="connsiteX537" fmla="*/ 105339 w 4606036"/>
              <a:gd name="connsiteY537" fmla="*/ 2237130 h 4551780"/>
              <a:gd name="connsiteX538" fmla="*/ 112682 w 4606036"/>
              <a:gd name="connsiteY538" fmla="*/ 2209441 h 4551780"/>
              <a:gd name="connsiteX539" fmla="*/ 138377 w 4606036"/>
              <a:gd name="connsiteY539" fmla="*/ 2115306 h 4551780"/>
              <a:gd name="connsiteX540" fmla="*/ 200787 w 4606036"/>
              <a:gd name="connsiteY540" fmla="*/ 2054392 h 4551780"/>
              <a:gd name="connsiteX541" fmla="*/ 269856 w 4606036"/>
              <a:gd name="connsiteY541" fmla="*/ 2012553 h 4551780"/>
              <a:gd name="connsiteX542" fmla="*/ 400926 w 4606036"/>
              <a:gd name="connsiteY542" fmla="*/ 1992864 h 4551780"/>
              <a:gd name="connsiteX543" fmla="*/ 479785 w 4606036"/>
              <a:gd name="connsiteY543" fmla="*/ 1987943 h 4551780"/>
              <a:gd name="connsiteX544" fmla="*/ 538521 w 4606036"/>
              <a:gd name="connsiteY544" fmla="*/ 1987943 h 4551780"/>
              <a:gd name="connsiteX545" fmla="*/ 562997 w 4606036"/>
              <a:gd name="connsiteY545" fmla="*/ 1943643 h 4551780"/>
              <a:gd name="connsiteX546" fmla="*/ 607047 w 4606036"/>
              <a:gd name="connsiteY546" fmla="*/ 1927033 h 4551780"/>
              <a:gd name="connsiteX547" fmla="*/ 616837 w 4606036"/>
              <a:gd name="connsiteY547" fmla="*/ 1904879 h 4551780"/>
              <a:gd name="connsiteX548" fmla="*/ 690259 w 4606036"/>
              <a:gd name="connsiteY548" fmla="*/ 1904879 h 4551780"/>
              <a:gd name="connsiteX549" fmla="*/ 704942 w 4606036"/>
              <a:gd name="connsiteY549" fmla="*/ 1893808 h 4551780"/>
              <a:gd name="connsiteX550" fmla="*/ 853007 w 4606036"/>
              <a:gd name="connsiteY550" fmla="*/ 1857122 h 4551780"/>
              <a:gd name="connsiteX551" fmla="*/ 993732 w 4606036"/>
              <a:gd name="connsiteY551" fmla="*/ 1799669 h 4551780"/>
              <a:gd name="connsiteX552" fmla="*/ 1030443 w 4606036"/>
              <a:gd name="connsiteY552" fmla="*/ 1788595 h 4551780"/>
              <a:gd name="connsiteX553" fmla="*/ 1081837 w 4606036"/>
              <a:gd name="connsiteY553" fmla="*/ 1777520 h 4551780"/>
              <a:gd name="connsiteX554" fmla="*/ 1096519 w 4606036"/>
              <a:gd name="connsiteY554" fmla="*/ 1755370 h 4551780"/>
              <a:gd name="connsiteX555" fmla="*/ 1145467 w 4606036"/>
              <a:gd name="connsiteY555" fmla="*/ 1777520 h 4551780"/>
              <a:gd name="connsiteX556" fmla="*/ 1255507 w 4606036"/>
              <a:gd name="connsiteY556" fmla="*/ 1736094 h 4551780"/>
              <a:gd name="connsiteX557" fmla="*/ 1418847 w 4606036"/>
              <a:gd name="connsiteY557" fmla="*/ 1708200 h 4551780"/>
              <a:gd name="connsiteX558" fmla="*/ 1502783 w 4606036"/>
              <a:gd name="connsiteY558" fmla="*/ 1655695 h 4551780"/>
              <a:gd name="connsiteX559" fmla="*/ 1502170 w 4606036"/>
              <a:gd name="connsiteY559" fmla="*/ 1617625 h 4551780"/>
              <a:gd name="connsiteX560" fmla="*/ 1512572 w 4606036"/>
              <a:gd name="connsiteY560" fmla="*/ 1583710 h 4551780"/>
              <a:gd name="connsiteX561" fmla="*/ 1539494 w 4606036"/>
              <a:gd name="connsiteY561" fmla="*/ 1587168 h 4551780"/>
              <a:gd name="connsiteX562" fmla="*/ 1551730 w 4606036"/>
              <a:gd name="connsiteY562" fmla="*/ 1561561 h 4551780"/>
              <a:gd name="connsiteX563" fmla="*/ 1571309 w 4606036"/>
              <a:gd name="connsiteY563" fmla="*/ 1511722 h 4551780"/>
              <a:gd name="connsiteX564" fmla="*/ 1608630 w 4606036"/>
              <a:gd name="connsiteY564" fmla="*/ 1405818 h 4551780"/>
              <a:gd name="connsiteX565" fmla="*/ 1664307 w 4606036"/>
              <a:gd name="connsiteY565" fmla="*/ 1312374 h 4551780"/>
              <a:gd name="connsiteX566" fmla="*/ 1683886 w 4606036"/>
              <a:gd name="connsiteY566" fmla="*/ 1256999 h 4551780"/>
              <a:gd name="connsiteX567" fmla="*/ 1703465 w 4606036"/>
              <a:gd name="connsiteY567" fmla="*/ 1201625 h 4551780"/>
              <a:gd name="connsiteX568" fmla="*/ 1723044 w 4606036"/>
              <a:gd name="connsiteY568" fmla="*/ 1140715 h 4551780"/>
              <a:gd name="connsiteX569" fmla="*/ 1767098 w 4606036"/>
              <a:gd name="connsiteY569" fmla="*/ 1061803 h 4551780"/>
              <a:gd name="connsiteX570" fmla="*/ 1796466 w 4606036"/>
              <a:gd name="connsiteY570" fmla="*/ 974591 h 4551780"/>
              <a:gd name="connsiteX571" fmla="*/ 1809925 w 4606036"/>
              <a:gd name="connsiteY571" fmla="*/ 973203 h 4551780"/>
              <a:gd name="connsiteX572" fmla="*/ 1816045 w 4606036"/>
              <a:gd name="connsiteY572" fmla="*/ 963516 h 4551780"/>
              <a:gd name="connsiteX573" fmla="*/ 1816045 w 4606036"/>
              <a:gd name="connsiteY573" fmla="*/ 940673 h 4551780"/>
              <a:gd name="connsiteX574" fmla="*/ 1830727 w 4606036"/>
              <a:gd name="connsiteY574" fmla="*/ 930292 h 4551780"/>
              <a:gd name="connsiteX575" fmla="*/ 1835624 w 4606036"/>
              <a:gd name="connsiteY575" fmla="*/ 891528 h 4551780"/>
              <a:gd name="connsiteX576" fmla="*/ 1869885 w 4606036"/>
              <a:gd name="connsiteY576" fmla="*/ 885992 h 4551780"/>
              <a:gd name="connsiteX577" fmla="*/ 1886405 w 4606036"/>
              <a:gd name="connsiteY577" fmla="*/ 818849 h 4551780"/>
              <a:gd name="connsiteX578" fmla="*/ 1928622 w 4606036"/>
              <a:gd name="connsiteY578" fmla="*/ 764168 h 4551780"/>
              <a:gd name="connsiteX579" fmla="*/ 1928622 w 4606036"/>
              <a:gd name="connsiteY579" fmla="*/ 736479 h 4551780"/>
              <a:gd name="connsiteX580" fmla="*/ 1982466 w 4606036"/>
              <a:gd name="connsiteY580" fmla="*/ 653419 h 4551780"/>
              <a:gd name="connsiteX581" fmla="*/ 1992255 w 4606036"/>
              <a:gd name="connsiteY581" fmla="*/ 630575 h 4551780"/>
              <a:gd name="connsiteX582" fmla="*/ 2002045 w 4606036"/>
              <a:gd name="connsiteY582" fmla="*/ 603580 h 4551780"/>
              <a:gd name="connsiteX583" fmla="*/ 2041202 w 4606036"/>
              <a:gd name="connsiteY583" fmla="*/ 559280 h 4551780"/>
              <a:gd name="connsiteX584" fmla="*/ 2060781 w 4606036"/>
              <a:gd name="connsiteY584" fmla="*/ 503906 h 4551780"/>
              <a:gd name="connsiteX585" fmla="*/ 2106055 w 4606036"/>
              <a:gd name="connsiteY585" fmla="*/ 481066 h 4551780"/>
              <a:gd name="connsiteX586" fmla="*/ 2114621 w 4606036"/>
              <a:gd name="connsiteY586" fmla="*/ 420846 h 4551780"/>
              <a:gd name="connsiteX587" fmla="*/ 2145826 w 4606036"/>
              <a:gd name="connsiteY587" fmla="*/ 387621 h 4551780"/>
              <a:gd name="connsiteX588" fmla="*/ 2188044 w 4606036"/>
              <a:gd name="connsiteY588" fmla="*/ 354397 h 4551780"/>
              <a:gd name="connsiteX589" fmla="*/ 2197833 w 4606036"/>
              <a:gd name="connsiteY589" fmla="*/ 321862 h 4551780"/>
              <a:gd name="connsiteX590" fmla="*/ 2207623 w 4606036"/>
              <a:gd name="connsiteY590" fmla="*/ 293483 h 4551780"/>
              <a:gd name="connsiteX591" fmla="*/ 2285938 w 4606036"/>
              <a:gd name="connsiteY591" fmla="*/ 210423 h 4551780"/>
              <a:gd name="connsiteX592" fmla="*/ 2320200 w 4606036"/>
              <a:gd name="connsiteY592" fmla="*/ 222188 h 4551780"/>
              <a:gd name="connsiteX593" fmla="*/ 2339779 w 4606036"/>
              <a:gd name="connsiteY593" fmla="*/ 204884 h 4551780"/>
              <a:gd name="connsiteX594" fmla="*/ 2383833 w 4606036"/>
              <a:gd name="connsiteY594" fmla="*/ 105210 h 4551780"/>
              <a:gd name="connsiteX595" fmla="*/ 2438286 w 4606036"/>
              <a:gd name="connsiteY595" fmla="*/ 90673 h 4551780"/>
              <a:gd name="connsiteX596" fmla="*/ 2467041 w 4606036"/>
              <a:gd name="connsiteY596" fmla="*/ 38760 h 45517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</a:cxnLst>
            <a:rect l="l" t="t" r="r" b="b"/>
            <a:pathLst>
              <a:path w="4606036" h="4551780">
                <a:moveTo>
                  <a:pt x="837101" y="4219537"/>
                </a:moveTo>
                <a:cubicBezTo>
                  <a:pt x="837201" y="4222881"/>
                  <a:pt x="838220" y="4227264"/>
                  <a:pt x="840157" y="4232686"/>
                </a:cubicBezTo>
                <a:cubicBezTo>
                  <a:pt x="842098" y="4238108"/>
                  <a:pt x="844340" y="4241107"/>
                  <a:pt x="846890" y="4241687"/>
                </a:cubicBezTo>
                <a:cubicBezTo>
                  <a:pt x="851579" y="4241338"/>
                  <a:pt x="854434" y="4239264"/>
                  <a:pt x="855453" y="4235457"/>
                </a:cubicBezTo>
                <a:cubicBezTo>
                  <a:pt x="856475" y="4231651"/>
                  <a:pt x="856884" y="4228189"/>
                  <a:pt x="856680" y="4225073"/>
                </a:cubicBezTo>
                <a:close/>
                <a:moveTo>
                  <a:pt x="1664307" y="3643638"/>
                </a:moveTo>
                <a:cubicBezTo>
                  <a:pt x="1664307" y="3649409"/>
                  <a:pt x="1665530" y="3654486"/>
                  <a:pt x="1667980" y="3658869"/>
                </a:cubicBezTo>
                <a:cubicBezTo>
                  <a:pt x="1670427" y="3663252"/>
                  <a:pt x="1674096" y="3665561"/>
                  <a:pt x="1678993" y="3665792"/>
                </a:cubicBezTo>
                <a:cubicBezTo>
                  <a:pt x="1683072" y="3664867"/>
                  <a:pt x="1684704" y="3661174"/>
                  <a:pt x="1683886" y="3654717"/>
                </a:cubicBezTo>
                <a:cubicBezTo>
                  <a:pt x="1683886" y="3649409"/>
                  <a:pt x="1682663" y="3646179"/>
                  <a:pt x="1680216" y="3645026"/>
                </a:cubicBezTo>
                <a:cubicBezTo>
                  <a:pt x="1677770" y="3643873"/>
                  <a:pt x="1674096" y="3643411"/>
                  <a:pt x="1669203" y="3643638"/>
                </a:cubicBezTo>
                <a:close/>
                <a:moveTo>
                  <a:pt x="1703465" y="3477519"/>
                </a:moveTo>
                <a:cubicBezTo>
                  <a:pt x="1698163" y="3483172"/>
                  <a:pt x="1692861" y="3489860"/>
                  <a:pt x="1687559" y="3497591"/>
                </a:cubicBezTo>
                <a:cubicBezTo>
                  <a:pt x="1682254" y="3505322"/>
                  <a:pt x="1679402" y="3513397"/>
                  <a:pt x="1678993" y="3521818"/>
                </a:cubicBezTo>
                <a:cubicBezTo>
                  <a:pt x="1679603" y="3529777"/>
                  <a:pt x="1683276" y="3534622"/>
                  <a:pt x="1690006" y="3536351"/>
                </a:cubicBezTo>
                <a:cubicBezTo>
                  <a:pt x="1696735" y="3538084"/>
                  <a:pt x="1702855" y="3538774"/>
                  <a:pt x="1708361" y="3538429"/>
                </a:cubicBezTo>
                <a:cubicBezTo>
                  <a:pt x="1711113" y="3538660"/>
                  <a:pt x="1714173" y="3538197"/>
                  <a:pt x="1717537" y="3537045"/>
                </a:cubicBezTo>
                <a:cubicBezTo>
                  <a:pt x="1720902" y="3535892"/>
                  <a:pt x="1722739" y="3532662"/>
                  <a:pt x="1723044" y="3527354"/>
                </a:cubicBezTo>
                <a:cubicBezTo>
                  <a:pt x="1722843" y="3518702"/>
                  <a:pt x="1720802" y="3509704"/>
                  <a:pt x="1716927" y="3500358"/>
                </a:cubicBezTo>
                <a:cubicBezTo>
                  <a:pt x="1713050" y="3491016"/>
                  <a:pt x="1708566" y="3483399"/>
                  <a:pt x="1703465" y="3477519"/>
                </a:cubicBezTo>
                <a:close/>
                <a:moveTo>
                  <a:pt x="1757308" y="3372305"/>
                </a:moveTo>
                <a:lnTo>
                  <a:pt x="1757308" y="3416605"/>
                </a:lnTo>
                <a:lnTo>
                  <a:pt x="1776887" y="3427680"/>
                </a:lnTo>
                <a:lnTo>
                  <a:pt x="1776887" y="3383380"/>
                </a:lnTo>
                <a:close/>
                <a:moveTo>
                  <a:pt x="1776887" y="3328006"/>
                </a:moveTo>
                <a:cubicBezTo>
                  <a:pt x="1776783" y="3331122"/>
                  <a:pt x="1776988" y="3334584"/>
                  <a:pt x="1777497" y="3338390"/>
                </a:cubicBezTo>
                <a:cubicBezTo>
                  <a:pt x="1778006" y="3342197"/>
                  <a:pt x="1779438" y="3344271"/>
                  <a:pt x="1781780" y="3344616"/>
                </a:cubicBezTo>
                <a:lnTo>
                  <a:pt x="1796466" y="3344616"/>
                </a:lnTo>
                <a:cubicBezTo>
                  <a:pt x="1796262" y="3339080"/>
                  <a:pt x="1794224" y="3334929"/>
                  <a:pt x="1790346" y="3332157"/>
                </a:cubicBezTo>
                <a:cubicBezTo>
                  <a:pt x="1786472" y="3329389"/>
                  <a:pt x="1781985" y="3328006"/>
                  <a:pt x="1776887" y="3328006"/>
                </a:cubicBezTo>
                <a:close/>
                <a:moveTo>
                  <a:pt x="1820938" y="3244946"/>
                </a:moveTo>
                <a:cubicBezTo>
                  <a:pt x="1816246" y="3246212"/>
                  <a:pt x="1813394" y="3251983"/>
                  <a:pt x="1812372" y="3262250"/>
                </a:cubicBezTo>
                <a:cubicBezTo>
                  <a:pt x="1811353" y="3272517"/>
                  <a:pt x="1810944" y="3279668"/>
                  <a:pt x="1811148" y="3283706"/>
                </a:cubicBezTo>
                <a:cubicBezTo>
                  <a:pt x="1810539" y="3283592"/>
                  <a:pt x="1808089" y="3283820"/>
                  <a:pt x="1803809" y="3284400"/>
                </a:cubicBezTo>
                <a:cubicBezTo>
                  <a:pt x="1799526" y="3284976"/>
                  <a:pt x="1797076" y="3286591"/>
                  <a:pt x="1796466" y="3289245"/>
                </a:cubicBezTo>
                <a:cubicBezTo>
                  <a:pt x="1796771" y="3292013"/>
                  <a:pt x="1798608" y="3294781"/>
                  <a:pt x="1801972" y="3297549"/>
                </a:cubicBezTo>
                <a:cubicBezTo>
                  <a:pt x="1805337" y="3300320"/>
                  <a:pt x="1808397" y="3303088"/>
                  <a:pt x="1811148" y="3305856"/>
                </a:cubicBezTo>
                <a:lnTo>
                  <a:pt x="1830727" y="3278170"/>
                </a:lnTo>
                <a:cubicBezTo>
                  <a:pt x="1830932" y="3274364"/>
                  <a:pt x="1830523" y="3268134"/>
                  <a:pt x="1829504" y="3259478"/>
                </a:cubicBezTo>
                <a:cubicBezTo>
                  <a:pt x="1828485" y="3250826"/>
                  <a:pt x="1825630" y="3245985"/>
                  <a:pt x="1820938" y="3244946"/>
                </a:cubicBezTo>
                <a:close/>
                <a:moveTo>
                  <a:pt x="988836" y="2624751"/>
                </a:moveTo>
                <a:cubicBezTo>
                  <a:pt x="1001072" y="2625328"/>
                  <a:pt x="1012088" y="2629711"/>
                  <a:pt x="1021877" y="2637900"/>
                </a:cubicBezTo>
                <a:cubicBezTo>
                  <a:pt x="1031666" y="2646094"/>
                  <a:pt x="1040233" y="2654628"/>
                  <a:pt x="1047572" y="2663512"/>
                </a:cubicBezTo>
                <a:lnTo>
                  <a:pt x="969257" y="2707811"/>
                </a:lnTo>
                <a:cubicBezTo>
                  <a:pt x="963750" y="2707697"/>
                  <a:pt x="957631" y="2709313"/>
                  <a:pt x="950901" y="2712657"/>
                </a:cubicBezTo>
                <a:cubicBezTo>
                  <a:pt x="944172" y="2716001"/>
                  <a:pt x="940502" y="2721771"/>
                  <a:pt x="939888" y="2729961"/>
                </a:cubicBezTo>
                <a:cubicBezTo>
                  <a:pt x="900731" y="2729040"/>
                  <a:pt x="861573" y="2730882"/>
                  <a:pt x="822415" y="2735497"/>
                </a:cubicBezTo>
                <a:cubicBezTo>
                  <a:pt x="822620" y="2738382"/>
                  <a:pt x="822211" y="2740922"/>
                  <a:pt x="821192" y="2743114"/>
                </a:cubicBezTo>
                <a:cubicBezTo>
                  <a:pt x="820173" y="2745305"/>
                  <a:pt x="817318" y="2746458"/>
                  <a:pt x="812626" y="2746575"/>
                </a:cubicBezTo>
                <a:cubicBezTo>
                  <a:pt x="805081" y="2745881"/>
                  <a:pt x="796921" y="2741730"/>
                  <a:pt x="788154" y="2734113"/>
                </a:cubicBezTo>
                <a:cubicBezTo>
                  <a:pt x="779383" y="2726499"/>
                  <a:pt x="771226" y="2719580"/>
                  <a:pt x="763678" y="2713351"/>
                </a:cubicBezTo>
                <a:lnTo>
                  <a:pt x="837101" y="2669051"/>
                </a:lnTo>
                <a:cubicBezTo>
                  <a:pt x="849541" y="2669051"/>
                  <a:pt x="862595" y="2670435"/>
                  <a:pt x="876259" y="2673203"/>
                </a:cubicBezTo>
                <a:cubicBezTo>
                  <a:pt x="889922" y="2675970"/>
                  <a:pt x="902973" y="2680126"/>
                  <a:pt x="915416" y="2685661"/>
                </a:cubicBezTo>
                <a:cubicBezTo>
                  <a:pt x="918473" y="2671011"/>
                  <a:pt x="930712" y="2661551"/>
                  <a:pt x="952124" y="2657282"/>
                </a:cubicBezTo>
                <a:cubicBezTo>
                  <a:pt x="973540" y="2653013"/>
                  <a:pt x="985776" y="2642169"/>
                  <a:pt x="988836" y="2624751"/>
                </a:cubicBezTo>
                <a:close/>
                <a:moveTo>
                  <a:pt x="1909043" y="2563838"/>
                </a:moveTo>
                <a:cubicBezTo>
                  <a:pt x="1909043" y="2574912"/>
                  <a:pt x="1913940" y="2580452"/>
                  <a:pt x="1923729" y="2580452"/>
                </a:cubicBezTo>
                <a:lnTo>
                  <a:pt x="1928622" y="2580452"/>
                </a:lnTo>
                <a:cubicBezTo>
                  <a:pt x="1928421" y="2574912"/>
                  <a:pt x="1926380" y="2570761"/>
                  <a:pt x="1922506" y="2567993"/>
                </a:cubicBezTo>
                <a:cubicBezTo>
                  <a:pt x="1918628" y="2565221"/>
                  <a:pt x="1914144" y="2563838"/>
                  <a:pt x="1909043" y="2563838"/>
                </a:cubicBezTo>
                <a:close/>
                <a:moveTo>
                  <a:pt x="2349568" y="2497388"/>
                </a:moveTo>
                <a:lnTo>
                  <a:pt x="2300621" y="2502927"/>
                </a:lnTo>
                <a:lnTo>
                  <a:pt x="2393622" y="2519538"/>
                </a:lnTo>
                <a:close/>
                <a:moveTo>
                  <a:pt x="1409782" y="2497388"/>
                </a:moveTo>
                <a:cubicBezTo>
                  <a:pt x="1407539" y="2497619"/>
                  <a:pt x="1405907" y="2498541"/>
                  <a:pt x="1404889" y="2500156"/>
                </a:cubicBezTo>
                <a:cubicBezTo>
                  <a:pt x="1403870" y="2501771"/>
                  <a:pt x="1402238" y="2502696"/>
                  <a:pt x="1399992" y="2502927"/>
                </a:cubicBezTo>
                <a:cubicBezTo>
                  <a:pt x="1400096" y="2506272"/>
                  <a:pt x="1401115" y="2510654"/>
                  <a:pt x="1403052" y="2516076"/>
                </a:cubicBezTo>
                <a:cubicBezTo>
                  <a:pt x="1404989" y="2521498"/>
                  <a:pt x="1407235" y="2524501"/>
                  <a:pt x="1409782" y="2525077"/>
                </a:cubicBezTo>
                <a:cubicBezTo>
                  <a:pt x="1414473" y="2524728"/>
                  <a:pt x="1417329" y="2522655"/>
                  <a:pt x="1418348" y="2518848"/>
                </a:cubicBezTo>
                <a:cubicBezTo>
                  <a:pt x="1419366" y="2515037"/>
                  <a:pt x="1419775" y="2511580"/>
                  <a:pt x="1419571" y="2508463"/>
                </a:cubicBezTo>
                <a:cubicBezTo>
                  <a:pt x="1418757" y="2502002"/>
                  <a:pt x="1415492" y="2498309"/>
                  <a:pt x="1409782" y="2497388"/>
                </a:cubicBezTo>
                <a:close/>
                <a:moveTo>
                  <a:pt x="1306994" y="2497388"/>
                </a:moveTo>
                <a:lnTo>
                  <a:pt x="1292308" y="2502927"/>
                </a:lnTo>
                <a:cubicBezTo>
                  <a:pt x="1291494" y="2515155"/>
                  <a:pt x="1288230" y="2522537"/>
                  <a:pt x="1282519" y="2525077"/>
                </a:cubicBezTo>
                <a:cubicBezTo>
                  <a:pt x="1276808" y="2527614"/>
                  <a:pt x="1273547" y="2534996"/>
                  <a:pt x="1272729" y="2547227"/>
                </a:cubicBezTo>
                <a:lnTo>
                  <a:pt x="1306994" y="2558302"/>
                </a:lnTo>
                <a:lnTo>
                  <a:pt x="1326573" y="2519538"/>
                </a:lnTo>
                <a:cubicBezTo>
                  <a:pt x="1326368" y="2511348"/>
                  <a:pt x="1324327" y="2505578"/>
                  <a:pt x="1320453" y="2502234"/>
                </a:cubicBezTo>
                <a:cubicBezTo>
                  <a:pt x="1316579" y="2498890"/>
                  <a:pt x="1312092" y="2497274"/>
                  <a:pt x="1306994" y="2497388"/>
                </a:cubicBezTo>
                <a:close/>
                <a:moveTo>
                  <a:pt x="2413201" y="2480778"/>
                </a:moveTo>
                <a:cubicBezTo>
                  <a:pt x="2413302" y="2483890"/>
                  <a:pt x="2414320" y="2487352"/>
                  <a:pt x="2416258" y="2491159"/>
                </a:cubicBezTo>
                <a:cubicBezTo>
                  <a:pt x="2418198" y="2494965"/>
                  <a:pt x="2420440" y="2497043"/>
                  <a:pt x="2422991" y="2497388"/>
                </a:cubicBezTo>
                <a:cubicBezTo>
                  <a:pt x="2433594" y="2496467"/>
                  <a:pt x="2441752" y="2492774"/>
                  <a:pt x="2447463" y="2486313"/>
                </a:cubicBezTo>
                <a:close/>
                <a:moveTo>
                  <a:pt x="2750935" y="2414328"/>
                </a:moveTo>
                <a:lnTo>
                  <a:pt x="2907566" y="2414328"/>
                </a:lnTo>
                <a:cubicBezTo>
                  <a:pt x="2932347" y="2416865"/>
                  <a:pt x="2958655" y="2427018"/>
                  <a:pt x="2986495" y="2444781"/>
                </a:cubicBezTo>
                <a:cubicBezTo>
                  <a:pt x="3014332" y="2462548"/>
                  <a:pt x="3041867" y="2472702"/>
                  <a:pt x="3069094" y="2475238"/>
                </a:cubicBezTo>
                <a:cubicBezTo>
                  <a:pt x="3086022" y="2474544"/>
                  <a:pt x="3102336" y="2471777"/>
                  <a:pt x="3118041" y="2466931"/>
                </a:cubicBezTo>
                <a:cubicBezTo>
                  <a:pt x="3133742" y="2462086"/>
                  <a:pt x="3150060" y="2459318"/>
                  <a:pt x="3166988" y="2458628"/>
                </a:cubicBezTo>
                <a:lnTo>
                  <a:pt x="3201250" y="2475238"/>
                </a:lnTo>
                <a:lnTo>
                  <a:pt x="3206146" y="2480778"/>
                </a:lnTo>
                <a:cubicBezTo>
                  <a:pt x="3204614" y="2488736"/>
                  <a:pt x="3197885" y="2493581"/>
                  <a:pt x="3185954" y="2495310"/>
                </a:cubicBezTo>
                <a:cubicBezTo>
                  <a:pt x="3174023" y="2497043"/>
                  <a:pt x="3166070" y="2497733"/>
                  <a:pt x="3162092" y="2497388"/>
                </a:cubicBezTo>
                <a:lnTo>
                  <a:pt x="2971199" y="2497388"/>
                </a:lnTo>
                <a:cubicBezTo>
                  <a:pt x="2951721" y="2481236"/>
                  <a:pt x="2929491" y="2474776"/>
                  <a:pt x="2904506" y="2478006"/>
                </a:cubicBezTo>
                <a:cubicBezTo>
                  <a:pt x="2879525" y="2481236"/>
                  <a:pt x="2865861" y="2474776"/>
                  <a:pt x="2863515" y="2458628"/>
                </a:cubicBezTo>
                <a:lnTo>
                  <a:pt x="2785200" y="2458628"/>
                </a:lnTo>
                <a:cubicBezTo>
                  <a:pt x="2779895" y="2458279"/>
                  <a:pt x="2774593" y="2458973"/>
                  <a:pt x="2769291" y="2460702"/>
                </a:cubicBezTo>
                <a:cubicBezTo>
                  <a:pt x="2763989" y="2462435"/>
                  <a:pt x="2761134" y="2467280"/>
                  <a:pt x="2760725" y="2475238"/>
                </a:cubicBezTo>
                <a:cubicBezTo>
                  <a:pt x="2744001" y="2476391"/>
                  <a:pt x="2722385" y="2476853"/>
                  <a:pt x="2695872" y="2476622"/>
                </a:cubicBezTo>
                <a:cubicBezTo>
                  <a:pt x="2669359" y="2476391"/>
                  <a:pt x="2650185" y="2468546"/>
                  <a:pt x="2638358" y="2453089"/>
                </a:cubicBezTo>
                <a:cubicBezTo>
                  <a:pt x="2638663" y="2444899"/>
                  <a:pt x="2641723" y="2439128"/>
                  <a:pt x="2647534" y="2435784"/>
                </a:cubicBezTo>
                <a:cubicBezTo>
                  <a:pt x="2653349" y="2432440"/>
                  <a:pt x="2660079" y="2430825"/>
                  <a:pt x="2667727" y="2430939"/>
                </a:cubicBezTo>
                <a:cubicBezTo>
                  <a:pt x="2679758" y="2432668"/>
                  <a:pt x="2696073" y="2434745"/>
                  <a:pt x="2716674" y="2437168"/>
                </a:cubicBezTo>
                <a:cubicBezTo>
                  <a:pt x="2737272" y="2439591"/>
                  <a:pt x="2748693" y="2431978"/>
                  <a:pt x="2750935" y="2414328"/>
                </a:cubicBezTo>
                <a:close/>
                <a:moveTo>
                  <a:pt x="3235514" y="2203905"/>
                </a:moveTo>
                <a:cubicBezTo>
                  <a:pt x="3237247" y="2219363"/>
                  <a:pt x="3246018" y="2227208"/>
                  <a:pt x="3261823" y="2227439"/>
                </a:cubicBezTo>
                <a:cubicBezTo>
                  <a:pt x="3277628" y="2227670"/>
                  <a:pt x="3290068" y="2227208"/>
                  <a:pt x="3299144" y="2226055"/>
                </a:cubicBezTo>
                <a:lnTo>
                  <a:pt x="3318723" y="2226055"/>
                </a:lnTo>
                <a:cubicBezTo>
                  <a:pt x="3318009" y="2223170"/>
                  <a:pt x="3314544" y="2220633"/>
                  <a:pt x="3308323" y="2218442"/>
                </a:cubicBezTo>
                <a:cubicBezTo>
                  <a:pt x="3302103" y="2216246"/>
                  <a:pt x="3297411" y="2215094"/>
                  <a:pt x="3294251" y="2214980"/>
                </a:cubicBezTo>
                <a:close/>
                <a:moveTo>
                  <a:pt x="2506199" y="1334523"/>
                </a:moveTo>
                <a:cubicBezTo>
                  <a:pt x="2506303" y="1337867"/>
                  <a:pt x="2507322" y="1342254"/>
                  <a:pt x="2509259" y="1347676"/>
                </a:cubicBezTo>
                <a:cubicBezTo>
                  <a:pt x="2511196" y="1353098"/>
                  <a:pt x="2513442" y="1356097"/>
                  <a:pt x="2515989" y="1356673"/>
                </a:cubicBezTo>
                <a:cubicBezTo>
                  <a:pt x="2520681" y="1356328"/>
                  <a:pt x="2523536" y="1354250"/>
                  <a:pt x="2524555" y="1350444"/>
                </a:cubicBezTo>
                <a:cubicBezTo>
                  <a:pt x="2525577" y="1346637"/>
                  <a:pt x="2525982" y="1343175"/>
                  <a:pt x="2525778" y="1340063"/>
                </a:cubicBezTo>
                <a:close/>
                <a:moveTo>
                  <a:pt x="2555146" y="1290224"/>
                </a:moveTo>
                <a:cubicBezTo>
                  <a:pt x="2552904" y="1290455"/>
                  <a:pt x="2551272" y="1291376"/>
                  <a:pt x="2550253" y="1292992"/>
                </a:cubicBezTo>
                <a:cubicBezTo>
                  <a:pt x="2549231" y="1294607"/>
                  <a:pt x="2547602" y="1295532"/>
                  <a:pt x="2545357" y="1295763"/>
                </a:cubicBezTo>
                <a:cubicBezTo>
                  <a:pt x="2545461" y="1299107"/>
                  <a:pt x="2546480" y="1303490"/>
                  <a:pt x="2548417" y="1308912"/>
                </a:cubicBezTo>
                <a:cubicBezTo>
                  <a:pt x="2550354" y="1314334"/>
                  <a:pt x="2552596" y="1317337"/>
                  <a:pt x="2555146" y="1317913"/>
                </a:cubicBezTo>
                <a:cubicBezTo>
                  <a:pt x="2559838" y="1317564"/>
                  <a:pt x="2562694" y="1315490"/>
                  <a:pt x="2563713" y="1311683"/>
                </a:cubicBezTo>
                <a:cubicBezTo>
                  <a:pt x="2564731" y="1307873"/>
                  <a:pt x="2565140" y="1304415"/>
                  <a:pt x="2564936" y="1301299"/>
                </a:cubicBezTo>
                <a:cubicBezTo>
                  <a:pt x="2564121" y="1294838"/>
                  <a:pt x="2560857" y="1291149"/>
                  <a:pt x="2555146" y="1290224"/>
                </a:cubicBezTo>
                <a:close/>
                <a:moveTo>
                  <a:pt x="2579622" y="1229314"/>
                </a:moveTo>
                <a:cubicBezTo>
                  <a:pt x="2579622" y="1235081"/>
                  <a:pt x="2580845" y="1240157"/>
                  <a:pt x="2583291" y="1244540"/>
                </a:cubicBezTo>
                <a:cubicBezTo>
                  <a:pt x="2585738" y="1248923"/>
                  <a:pt x="2589411" y="1251232"/>
                  <a:pt x="2594304" y="1251463"/>
                </a:cubicBezTo>
                <a:cubicBezTo>
                  <a:pt x="2598383" y="1250538"/>
                  <a:pt x="2600015" y="1246845"/>
                  <a:pt x="2599201" y="1240389"/>
                </a:cubicBezTo>
                <a:cubicBezTo>
                  <a:pt x="2599201" y="1235081"/>
                  <a:pt x="2597977" y="1231850"/>
                  <a:pt x="2595527" y="1230698"/>
                </a:cubicBezTo>
                <a:cubicBezTo>
                  <a:pt x="2593081" y="1229545"/>
                  <a:pt x="2589411" y="1229082"/>
                  <a:pt x="2584515" y="1229314"/>
                </a:cubicBezTo>
                <a:close/>
                <a:moveTo>
                  <a:pt x="2599201" y="1162864"/>
                </a:moveTo>
                <a:cubicBezTo>
                  <a:pt x="2599201" y="1168631"/>
                  <a:pt x="2600424" y="1173708"/>
                  <a:pt x="2602870" y="1178091"/>
                </a:cubicBezTo>
                <a:cubicBezTo>
                  <a:pt x="2605317" y="1182474"/>
                  <a:pt x="2608990" y="1184783"/>
                  <a:pt x="2613883" y="1185014"/>
                </a:cubicBezTo>
                <a:cubicBezTo>
                  <a:pt x="2617962" y="1184089"/>
                  <a:pt x="2619594" y="1180400"/>
                  <a:pt x="2618779" y="1173939"/>
                </a:cubicBezTo>
                <a:cubicBezTo>
                  <a:pt x="2618779" y="1168631"/>
                  <a:pt x="2617556" y="1165401"/>
                  <a:pt x="2615106" y="1164248"/>
                </a:cubicBezTo>
                <a:cubicBezTo>
                  <a:pt x="2612660" y="1163092"/>
                  <a:pt x="2608990" y="1162633"/>
                  <a:pt x="2604094" y="1162864"/>
                </a:cubicBezTo>
                <a:close/>
                <a:moveTo>
                  <a:pt x="2564936" y="1101951"/>
                </a:moveTo>
                <a:cubicBezTo>
                  <a:pt x="2564731" y="1105299"/>
                  <a:pt x="2565140" y="1109681"/>
                  <a:pt x="2566159" y="1115103"/>
                </a:cubicBezTo>
                <a:cubicBezTo>
                  <a:pt x="2567181" y="1120525"/>
                  <a:pt x="2570037" y="1123524"/>
                  <a:pt x="2574725" y="1124100"/>
                </a:cubicBezTo>
                <a:cubicBezTo>
                  <a:pt x="2577071" y="1123755"/>
                  <a:pt x="2578499" y="1121678"/>
                  <a:pt x="2579008" y="1117871"/>
                </a:cubicBezTo>
                <a:cubicBezTo>
                  <a:pt x="2579518" y="1114064"/>
                  <a:pt x="2579722" y="1110603"/>
                  <a:pt x="2579622" y="1107490"/>
                </a:cubicBezTo>
                <a:close/>
                <a:moveTo>
                  <a:pt x="2863515" y="736479"/>
                </a:moveTo>
                <a:cubicBezTo>
                  <a:pt x="2872896" y="737287"/>
                  <a:pt x="2878607" y="742595"/>
                  <a:pt x="2880648" y="752399"/>
                </a:cubicBezTo>
                <a:cubicBezTo>
                  <a:pt x="2882685" y="762204"/>
                  <a:pt x="2883503" y="771664"/>
                  <a:pt x="2883094" y="780778"/>
                </a:cubicBezTo>
                <a:lnTo>
                  <a:pt x="2883094" y="825078"/>
                </a:lnTo>
                <a:cubicBezTo>
                  <a:pt x="2860251" y="827615"/>
                  <a:pt x="2856987" y="837768"/>
                  <a:pt x="2873305" y="855535"/>
                </a:cubicBezTo>
                <a:cubicBezTo>
                  <a:pt x="2889620" y="873302"/>
                  <a:pt x="2886359" y="883452"/>
                  <a:pt x="2863515" y="885992"/>
                </a:cubicBezTo>
                <a:cubicBezTo>
                  <a:pt x="2863616" y="894526"/>
                  <a:pt x="2862188" y="902371"/>
                  <a:pt x="2859232" y="909526"/>
                </a:cubicBezTo>
                <a:cubicBezTo>
                  <a:pt x="2856273" y="916676"/>
                  <a:pt x="2851176" y="921753"/>
                  <a:pt x="2843937" y="924752"/>
                </a:cubicBezTo>
                <a:cubicBezTo>
                  <a:pt x="2844141" y="935596"/>
                  <a:pt x="2842509" y="942982"/>
                  <a:pt x="2839040" y="946902"/>
                </a:cubicBezTo>
                <a:cubicBezTo>
                  <a:pt x="2835575" y="950826"/>
                  <a:pt x="2829046" y="952669"/>
                  <a:pt x="2819461" y="952441"/>
                </a:cubicBezTo>
                <a:lnTo>
                  <a:pt x="2804779" y="952441"/>
                </a:lnTo>
                <a:cubicBezTo>
                  <a:pt x="2803351" y="968013"/>
                  <a:pt x="2797640" y="981166"/>
                  <a:pt x="2787646" y="991895"/>
                </a:cubicBezTo>
                <a:cubicBezTo>
                  <a:pt x="2777653" y="1002622"/>
                  <a:pt x="2771942" y="1017158"/>
                  <a:pt x="2770514" y="1035501"/>
                </a:cubicBezTo>
                <a:cubicBezTo>
                  <a:pt x="2761134" y="1034231"/>
                  <a:pt x="2755423" y="1027080"/>
                  <a:pt x="2753385" y="1014045"/>
                </a:cubicBezTo>
                <a:cubicBezTo>
                  <a:pt x="2751344" y="1001006"/>
                  <a:pt x="2750530" y="989704"/>
                  <a:pt x="2750935" y="980127"/>
                </a:cubicBezTo>
                <a:lnTo>
                  <a:pt x="2750935" y="952441"/>
                </a:lnTo>
                <a:cubicBezTo>
                  <a:pt x="2770310" y="949670"/>
                  <a:pt x="2780508" y="938595"/>
                  <a:pt x="2781527" y="919217"/>
                </a:cubicBezTo>
                <a:cubicBezTo>
                  <a:pt x="2782549" y="899835"/>
                  <a:pt x="2790297" y="888760"/>
                  <a:pt x="2804779" y="885992"/>
                </a:cubicBezTo>
                <a:cubicBezTo>
                  <a:pt x="2807225" y="880453"/>
                  <a:pt x="2817015" y="861071"/>
                  <a:pt x="2834147" y="827846"/>
                </a:cubicBezTo>
                <a:cubicBezTo>
                  <a:pt x="2851276" y="794621"/>
                  <a:pt x="2861066" y="764168"/>
                  <a:pt x="2863515" y="736479"/>
                </a:cubicBezTo>
                <a:close/>
                <a:moveTo>
                  <a:pt x="2486620" y="0"/>
                </a:moveTo>
                <a:cubicBezTo>
                  <a:pt x="2499775" y="2654"/>
                  <a:pt x="2512624" y="15340"/>
                  <a:pt x="2525168" y="38070"/>
                </a:cubicBezTo>
                <a:cubicBezTo>
                  <a:pt x="2537709" y="60796"/>
                  <a:pt x="2544439" y="77638"/>
                  <a:pt x="2545357" y="88599"/>
                </a:cubicBezTo>
                <a:cubicBezTo>
                  <a:pt x="2532816" y="99905"/>
                  <a:pt x="2521190" y="113286"/>
                  <a:pt x="2510482" y="128743"/>
                </a:cubicBezTo>
                <a:cubicBezTo>
                  <a:pt x="2499775" y="144205"/>
                  <a:pt x="2491822" y="160353"/>
                  <a:pt x="2486620" y="177198"/>
                </a:cubicBezTo>
                <a:cubicBezTo>
                  <a:pt x="2486724" y="185851"/>
                  <a:pt x="2485296" y="194848"/>
                  <a:pt x="2482337" y="204194"/>
                </a:cubicBezTo>
                <a:cubicBezTo>
                  <a:pt x="2479381" y="213536"/>
                  <a:pt x="2474284" y="221149"/>
                  <a:pt x="2467041" y="227034"/>
                </a:cubicBezTo>
                <a:cubicBezTo>
                  <a:pt x="2462044" y="236031"/>
                  <a:pt x="2450013" y="255413"/>
                  <a:pt x="2430943" y="285176"/>
                </a:cubicBezTo>
                <a:cubicBezTo>
                  <a:pt x="2411874" y="314943"/>
                  <a:pt x="2401066" y="334321"/>
                  <a:pt x="2398515" y="343322"/>
                </a:cubicBezTo>
                <a:cubicBezTo>
                  <a:pt x="2398619" y="348626"/>
                  <a:pt x="2399638" y="351856"/>
                  <a:pt x="2401575" y="353013"/>
                </a:cubicBezTo>
                <a:cubicBezTo>
                  <a:pt x="2403512" y="354166"/>
                  <a:pt x="2405758" y="354628"/>
                  <a:pt x="2408305" y="354397"/>
                </a:cubicBezTo>
                <a:lnTo>
                  <a:pt x="2447463" y="326708"/>
                </a:lnTo>
                <a:lnTo>
                  <a:pt x="2520885" y="354397"/>
                </a:lnTo>
                <a:lnTo>
                  <a:pt x="2545357" y="315633"/>
                </a:lnTo>
                <a:cubicBezTo>
                  <a:pt x="2550454" y="315633"/>
                  <a:pt x="2554942" y="314249"/>
                  <a:pt x="2558819" y="311481"/>
                </a:cubicBezTo>
                <a:cubicBezTo>
                  <a:pt x="2562694" y="308709"/>
                  <a:pt x="2564731" y="304558"/>
                  <a:pt x="2564936" y="299022"/>
                </a:cubicBezTo>
                <a:cubicBezTo>
                  <a:pt x="2564731" y="288179"/>
                  <a:pt x="2566364" y="280793"/>
                  <a:pt x="2569832" y="276873"/>
                </a:cubicBezTo>
                <a:cubicBezTo>
                  <a:pt x="2573298" y="272948"/>
                  <a:pt x="2579826" y="271102"/>
                  <a:pt x="2589411" y="271333"/>
                </a:cubicBezTo>
                <a:cubicBezTo>
                  <a:pt x="2618371" y="269718"/>
                  <a:pt x="2643660" y="270181"/>
                  <a:pt x="2665277" y="272717"/>
                </a:cubicBezTo>
                <a:cubicBezTo>
                  <a:pt x="2686897" y="275257"/>
                  <a:pt x="2707290" y="289563"/>
                  <a:pt x="2726463" y="315633"/>
                </a:cubicBezTo>
                <a:cubicBezTo>
                  <a:pt x="2733907" y="315288"/>
                  <a:pt x="2739822" y="315978"/>
                  <a:pt x="2744206" y="317711"/>
                </a:cubicBezTo>
                <a:cubicBezTo>
                  <a:pt x="2748589" y="319439"/>
                  <a:pt x="2750835" y="324285"/>
                  <a:pt x="2750935" y="332247"/>
                </a:cubicBezTo>
                <a:lnTo>
                  <a:pt x="2750935" y="420846"/>
                </a:lnTo>
                <a:cubicBezTo>
                  <a:pt x="2737067" y="423614"/>
                  <a:pt x="2730542" y="434689"/>
                  <a:pt x="2731356" y="454071"/>
                </a:cubicBezTo>
                <a:cubicBezTo>
                  <a:pt x="2732174" y="473449"/>
                  <a:pt x="2735435" y="484524"/>
                  <a:pt x="2741146" y="487296"/>
                </a:cubicBezTo>
                <a:cubicBezTo>
                  <a:pt x="2746552" y="484524"/>
                  <a:pt x="2749203" y="473449"/>
                  <a:pt x="2749099" y="454071"/>
                </a:cubicBezTo>
                <a:cubicBezTo>
                  <a:pt x="2748998" y="434689"/>
                  <a:pt x="2757769" y="423614"/>
                  <a:pt x="2775410" y="420846"/>
                </a:cubicBezTo>
                <a:lnTo>
                  <a:pt x="2809672" y="420846"/>
                </a:lnTo>
                <a:lnTo>
                  <a:pt x="2824358" y="487296"/>
                </a:lnTo>
                <a:cubicBezTo>
                  <a:pt x="2836698" y="486370"/>
                  <a:pt x="2846283" y="486833"/>
                  <a:pt x="2853113" y="488680"/>
                </a:cubicBezTo>
                <a:cubicBezTo>
                  <a:pt x="2859946" y="490526"/>
                  <a:pt x="2863412" y="499292"/>
                  <a:pt x="2863515" y="514981"/>
                </a:cubicBezTo>
                <a:lnTo>
                  <a:pt x="2863515" y="614655"/>
                </a:lnTo>
                <a:cubicBezTo>
                  <a:pt x="2853317" y="609002"/>
                  <a:pt x="2844342" y="607849"/>
                  <a:pt x="2836594" y="611194"/>
                </a:cubicBezTo>
                <a:cubicBezTo>
                  <a:pt x="2828845" y="614541"/>
                  <a:pt x="2824763" y="623076"/>
                  <a:pt x="2824358" y="636805"/>
                </a:cubicBezTo>
                <a:cubicBezTo>
                  <a:pt x="2825581" y="646610"/>
                  <a:pt x="2826804" y="658841"/>
                  <a:pt x="2828027" y="673491"/>
                </a:cubicBezTo>
                <a:cubicBezTo>
                  <a:pt x="2829251" y="688142"/>
                  <a:pt x="2823134" y="696217"/>
                  <a:pt x="2809672" y="697719"/>
                </a:cubicBezTo>
                <a:lnTo>
                  <a:pt x="2770514" y="725404"/>
                </a:lnTo>
                <a:cubicBezTo>
                  <a:pt x="2770618" y="734287"/>
                  <a:pt x="2769190" y="744210"/>
                  <a:pt x="2766231" y="755167"/>
                </a:cubicBezTo>
                <a:cubicBezTo>
                  <a:pt x="2763275" y="766128"/>
                  <a:pt x="2758178" y="774663"/>
                  <a:pt x="2750935" y="780778"/>
                </a:cubicBezTo>
                <a:cubicBezTo>
                  <a:pt x="2749303" y="801544"/>
                  <a:pt x="2742778" y="816771"/>
                  <a:pt x="2731356" y="826462"/>
                </a:cubicBezTo>
                <a:cubicBezTo>
                  <a:pt x="2719935" y="836153"/>
                  <a:pt x="2713410" y="848612"/>
                  <a:pt x="2711777" y="863842"/>
                </a:cubicBezTo>
                <a:cubicBezTo>
                  <a:pt x="2701988" y="873992"/>
                  <a:pt x="2697095" y="886913"/>
                  <a:pt x="2697095" y="902603"/>
                </a:cubicBezTo>
                <a:cubicBezTo>
                  <a:pt x="2697909" y="907217"/>
                  <a:pt x="2701174" y="909063"/>
                  <a:pt x="2706884" y="908142"/>
                </a:cubicBezTo>
                <a:cubicBezTo>
                  <a:pt x="2701887" y="922330"/>
                  <a:pt x="2698419" y="938250"/>
                  <a:pt x="2696482" y="955899"/>
                </a:cubicBezTo>
                <a:cubicBezTo>
                  <a:pt x="2694545" y="973552"/>
                  <a:pt x="2694749" y="990857"/>
                  <a:pt x="2697095" y="1007816"/>
                </a:cubicBezTo>
                <a:lnTo>
                  <a:pt x="2657937" y="1057651"/>
                </a:lnTo>
                <a:cubicBezTo>
                  <a:pt x="2644274" y="1058804"/>
                  <a:pt x="2637336" y="1066189"/>
                  <a:pt x="2637135" y="1079801"/>
                </a:cubicBezTo>
                <a:cubicBezTo>
                  <a:pt x="2636931" y="1093412"/>
                  <a:pt x="2637336" y="1106334"/>
                  <a:pt x="2638358" y="1118565"/>
                </a:cubicBezTo>
                <a:lnTo>
                  <a:pt x="2618779" y="1129640"/>
                </a:lnTo>
                <a:lnTo>
                  <a:pt x="2638358" y="1129640"/>
                </a:lnTo>
                <a:cubicBezTo>
                  <a:pt x="2645088" y="1111179"/>
                  <a:pt x="2653654" y="1091338"/>
                  <a:pt x="2664053" y="1070110"/>
                </a:cubicBezTo>
                <a:cubicBezTo>
                  <a:pt x="2674456" y="1048885"/>
                  <a:pt x="2690362" y="1037348"/>
                  <a:pt x="2711777" y="1035501"/>
                </a:cubicBezTo>
                <a:cubicBezTo>
                  <a:pt x="2716878" y="1035156"/>
                  <a:pt x="2721362" y="1035846"/>
                  <a:pt x="2725240" y="1037579"/>
                </a:cubicBezTo>
                <a:cubicBezTo>
                  <a:pt x="2729114" y="1039308"/>
                  <a:pt x="2731152" y="1044153"/>
                  <a:pt x="2731356" y="1052116"/>
                </a:cubicBezTo>
                <a:lnTo>
                  <a:pt x="2731356" y="1079801"/>
                </a:lnTo>
                <a:cubicBezTo>
                  <a:pt x="2741555" y="1079225"/>
                  <a:pt x="2750530" y="1080377"/>
                  <a:pt x="2758278" y="1083263"/>
                </a:cubicBezTo>
                <a:cubicBezTo>
                  <a:pt x="2766027" y="1086148"/>
                  <a:pt x="2770109" y="1094224"/>
                  <a:pt x="2770514" y="1107490"/>
                </a:cubicBezTo>
                <a:lnTo>
                  <a:pt x="2770514" y="1124100"/>
                </a:lnTo>
                <a:lnTo>
                  <a:pt x="2731356" y="1140715"/>
                </a:lnTo>
                <a:lnTo>
                  <a:pt x="2721567" y="1223774"/>
                </a:lnTo>
                <a:cubicBezTo>
                  <a:pt x="2709026" y="1227467"/>
                  <a:pt x="2702293" y="1242231"/>
                  <a:pt x="2701378" y="1268074"/>
                </a:cubicBezTo>
                <a:cubicBezTo>
                  <a:pt x="2700460" y="1293917"/>
                  <a:pt x="2692504" y="1308684"/>
                  <a:pt x="2677516" y="1312374"/>
                </a:cubicBezTo>
                <a:cubicBezTo>
                  <a:pt x="2652122" y="1316756"/>
                  <a:pt x="2640500" y="1334292"/>
                  <a:pt x="2642641" y="1364980"/>
                </a:cubicBezTo>
                <a:cubicBezTo>
                  <a:pt x="2644783" y="1395665"/>
                  <a:pt x="2636827" y="1413200"/>
                  <a:pt x="2618779" y="1417587"/>
                </a:cubicBezTo>
                <a:cubicBezTo>
                  <a:pt x="2619188" y="1443657"/>
                  <a:pt x="2625713" y="1457962"/>
                  <a:pt x="2638358" y="1460499"/>
                </a:cubicBezTo>
                <a:cubicBezTo>
                  <a:pt x="2651003" y="1463039"/>
                  <a:pt x="2667318" y="1463502"/>
                  <a:pt x="2687306" y="1461887"/>
                </a:cubicBezTo>
                <a:cubicBezTo>
                  <a:pt x="2702806" y="1462808"/>
                  <a:pt x="2710963" y="1455426"/>
                  <a:pt x="2711777" y="1439737"/>
                </a:cubicBezTo>
                <a:lnTo>
                  <a:pt x="2804779" y="1439737"/>
                </a:lnTo>
                <a:lnTo>
                  <a:pt x="2834147" y="1417587"/>
                </a:lnTo>
                <a:cubicBezTo>
                  <a:pt x="2841999" y="1417701"/>
                  <a:pt x="2850767" y="1416086"/>
                  <a:pt x="2860456" y="1412741"/>
                </a:cubicBezTo>
                <a:cubicBezTo>
                  <a:pt x="2870141" y="1409394"/>
                  <a:pt x="2877689" y="1403627"/>
                  <a:pt x="2883094" y="1395437"/>
                </a:cubicBezTo>
                <a:lnTo>
                  <a:pt x="3255093" y="1395437"/>
                </a:lnTo>
                <a:cubicBezTo>
                  <a:pt x="3256213" y="1384821"/>
                  <a:pt x="3262537" y="1378360"/>
                  <a:pt x="3274059" y="1376055"/>
                </a:cubicBezTo>
                <a:cubicBezTo>
                  <a:pt x="3285581" y="1373746"/>
                  <a:pt x="3295575" y="1372825"/>
                  <a:pt x="3304040" y="1373287"/>
                </a:cubicBezTo>
                <a:cubicBezTo>
                  <a:pt x="3460772" y="1374209"/>
                  <a:pt x="3617199" y="1377902"/>
                  <a:pt x="3773320" y="1384362"/>
                </a:cubicBezTo>
                <a:cubicBezTo>
                  <a:pt x="3929442" y="1390819"/>
                  <a:pt x="4084645" y="1394512"/>
                  <a:pt x="4238931" y="1395437"/>
                </a:cubicBezTo>
                <a:cubicBezTo>
                  <a:pt x="4260413" y="1394410"/>
                  <a:pt x="4300117" y="1390925"/>
                  <a:pt x="4358036" y="1384976"/>
                </a:cubicBezTo>
                <a:cubicBezTo>
                  <a:pt x="4415958" y="1379028"/>
                  <a:pt x="4470888" y="1376772"/>
                  <a:pt x="4522828" y="1378209"/>
                </a:cubicBezTo>
                <a:cubicBezTo>
                  <a:pt x="4574764" y="1379646"/>
                  <a:pt x="4602501" y="1390925"/>
                  <a:pt x="4606036" y="1412048"/>
                </a:cubicBezTo>
                <a:cubicBezTo>
                  <a:pt x="4605219" y="1416662"/>
                  <a:pt x="4601958" y="1418508"/>
                  <a:pt x="4596247" y="1417587"/>
                </a:cubicBezTo>
                <a:cubicBezTo>
                  <a:pt x="4541790" y="1415278"/>
                  <a:pt x="4478160" y="1414357"/>
                  <a:pt x="4405351" y="1414815"/>
                </a:cubicBezTo>
                <a:cubicBezTo>
                  <a:pt x="4332542" y="1415278"/>
                  <a:pt x="4268912" y="1430967"/>
                  <a:pt x="4214459" y="1461887"/>
                </a:cubicBezTo>
                <a:lnTo>
                  <a:pt x="3803302" y="1461887"/>
                </a:lnTo>
                <a:lnTo>
                  <a:pt x="3847353" y="1484036"/>
                </a:lnTo>
                <a:cubicBezTo>
                  <a:pt x="3866727" y="1482190"/>
                  <a:pt x="3896504" y="1480343"/>
                  <a:pt x="3936681" y="1478497"/>
                </a:cubicBezTo>
                <a:cubicBezTo>
                  <a:pt x="3976861" y="1476651"/>
                  <a:pt x="3999292" y="1485879"/>
                  <a:pt x="4003984" y="1506186"/>
                </a:cubicBezTo>
                <a:lnTo>
                  <a:pt x="4038248" y="1522797"/>
                </a:lnTo>
                <a:cubicBezTo>
                  <a:pt x="4017647" y="1521644"/>
                  <a:pt x="3995217" y="1521181"/>
                  <a:pt x="3970946" y="1521413"/>
                </a:cubicBezTo>
                <a:cubicBezTo>
                  <a:pt x="3946675" y="1521644"/>
                  <a:pt x="3926690" y="1529489"/>
                  <a:pt x="3910986" y="1544946"/>
                </a:cubicBezTo>
                <a:lnTo>
                  <a:pt x="3837563" y="1544946"/>
                </a:lnTo>
                <a:lnTo>
                  <a:pt x="3827774" y="1567096"/>
                </a:lnTo>
                <a:lnTo>
                  <a:pt x="3759248" y="1567096"/>
                </a:lnTo>
                <a:lnTo>
                  <a:pt x="3724986" y="1583710"/>
                </a:lnTo>
                <a:cubicBezTo>
                  <a:pt x="3688785" y="1578057"/>
                  <a:pt x="3647385" y="1578289"/>
                  <a:pt x="3600780" y="1584401"/>
                </a:cubicBezTo>
                <a:cubicBezTo>
                  <a:pt x="3554179" y="1590516"/>
                  <a:pt x="3514002" y="1603206"/>
                  <a:pt x="3480250" y="1622471"/>
                </a:cubicBezTo>
                <a:lnTo>
                  <a:pt x="3401935" y="1583710"/>
                </a:lnTo>
                <a:cubicBezTo>
                  <a:pt x="3360940" y="1586478"/>
                  <a:pt x="3321783" y="1597553"/>
                  <a:pt x="3284458" y="1616935"/>
                </a:cubicBezTo>
                <a:cubicBezTo>
                  <a:pt x="3247137" y="1636313"/>
                  <a:pt x="3207979" y="1647388"/>
                  <a:pt x="3166988" y="1650160"/>
                </a:cubicBezTo>
                <a:lnTo>
                  <a:pt x="3127830" y="1672310"/>
                </a:lnTo>
                <a:cubicBezTo>
                  <a:pt x="3127013" y="1672193"/>
                  <a:pt x="3123752" y="1672424"/>
                  <a:pt x="3118041" y="1673000"/>
                </a:cubicBezTo>
                <a:cubicBezTo>
                  <a:pt x="3112330" y="1673576"/>
                  <a:pt x="3109066" y="1675192"/>
                  <a:pt x="3108252" y="1677846"/>
                </a:cubicBezTo>
                <a:cubicBezTo>
                  <a:pt x="3110085" y="1680962"/>
                  <a:pt x="3118651" y="1684420"/>
                  <a:pt x="3133947" y="1688230"/>
                </a:cubicBezTo>
                <a:cubicBezTo>
                  <a:pt x="3149242" y="1692037"/>
                  <a:pt x="3160255" y="1694111"/>
                  <a:pt x="3166988" y="1694460"/>
                </a:cubicBezTo>
                <a:cubicBezTo>
                  <a:pt x="3195948" y="1693535"/>
                  <a:pt x="3222461" y="1689842"/>
                  <a:pt x="3246527" y="1683385"/>
                </a:cubicBezTo>
                <a:cubicBezTo>
                  <a:pt x="3270593" y="1676924"/>
                  <a:pt x="3294656" y="1673231"/>
                  <a:pt x="3318723" y="1672310"/>
                </a:cubicBezTo>
                <a:cubicBezTo>
                  <a:pt x="3321478" y="1661349"/>
                  <a:pt x="3334327" y="1652810"/>
                  <a:pt x="3357271" y="1646698"/>
                </a:cubicBezTo>
                <a:cubicBezTo>
                  <a:pt x="3380214" y="1640583"/>
                  <a:pt x="3396733" y="1636200"/>
                  <a:pt x="3406828" y="1633546"/>
                </a:cubicBezTo>
                <a:cubicBezTo>
                  <a:pt x="3412130" y="1636313"/>
                  <a:pt x="3417435" y="1640469"/>
                  <a:pt x="3422737" y="1646004"/>
                </a:cubicBezTo>
                <a:cubicBezTo>
                  <a:pt x="3428039" y="1651544"/>
                  <a:pt x="3430894" y="1658467"/>
                  <a:pt x="3431303" y="1666770"/>
                </a:cubicBezTo>
                <a:cubicBezTo>
                  <a:pt x="3430998" y="1669425"/>
                  <a:pt x="3429162" y="1671040"/>
                  <a:pt x="3425797" y="1671616"/>
                </a:cubicBezTo>
                <a:cubicBezTo>
                  <a:pt x="3422432" y="1672193"/>
                  <a:pt x="3419372" y="1672424"/>
                  <a:pt x="3416617" y="1672310"/>
                </a:cubicBezTo>
                <a:lnTo>
                  <a:pt x="3431303" y="1694460"/>
                </a:lnTo>
                <a:cubicBezTo>
                  <a:pt x="3472214" y="1694733"/>
                  <a:pt x="3549742" y="1698490"/>
                  <a:pt x="3663890" y="1705739"/>
                </a:cubicBezTo>
                <a:cubicBezTo>
                  <a:pt x="3778042" y="1712985"/>
                  <a:pt x="3888927" y="1722077"/>
                  <a:pt x="3996550" y="1733015"/>
                </a:cubicBezTo>
                <a:cubicBezTo>
                  <a:pt x="4104177" y="1743954"/>
                  <a:pt x="4168655" y="1755097"/>
                  <a:pt x="4189983" y="1766445"/>
                </a:cubicBezTo>
                <a:cubicBezTo>
                  <a:pt x="4185291" y="1774176"/>
                  <a:pt x="4164084" y="1778096"/>
                  <a:pt x="4126353" y="1778214"/>
                </a:cubicBezTo>
                <a:cubicBezTo>
                  <a:pt x="4088623" y="1778327"/>
                  <a:pt x="4062519" y="1778096"/>
                  <a:pt x="4048038" y="1777520"/>
                </a:cubicBezTo>
                <a:cubicBezTo>
                  <a:pt x="4010918" y="1779366"/>
                  <a:pt x="3972578" y="1786748"/>
                  <a:pt x="3933011" y="1799669"/>
                </a:cubicBezTo>
                <a:cubicBezTo>
                  <a:pt x="3893445" y="1812591"/>
                  <a:pt x="3855104" y="1819973"/>
                  <a:pt x="3817984" y="1821819"/>
                </a:cubicBezTo>
                <a:lnTo>
                  <a:pt x="3773934" y="1843969"/>
                </a:lnTo>
                <a:cubicBezTo>
                  <a:pt x="3747930" y="1843855"/>
                  <a:pt x="3725291" y="1846854"/>
                  <a:pt x="3706017" y="1852966"/>
                </a:cubicBezTo>
                <a:cubicBezTo>
                  <a:pt x="3686747" y="1859082"/>
                  <a:pt x="3665331" y="1869004"/>
                  <a:pt x="3641774" y="1882733"/>
                </a:cubicBezTo>
                <a:cubicBezTo>
                  <a:pt x="3631171" y="1881577"/>
                  <a:pt x="3620567" y="1881118"/>
                  <a:pt x="3609960" y="1881349"/>
                </a:cubicBezTo>
                <a:cubicBezTo>
                  <a:pt x="3599352" y="1881577"/>
                  <a:pt x="3593645" y="1889421"/>
                  <a:pt x="3592827" y="1904879"/>
                </a:cubicBezTo>
                <a:cubicBezTo>
                  <a:pt x="3585893" y="1947681"/>
                  <a:pt x="3558157" y="1963139"/>
                  <a:pt x="3509619" y="1951256"/>
                </a:cubicBezTo>
                <a:cubicBezTo>
                  <a:pt x="3461077" y="1939374"/>
                  <a:pt x="3433341" y="1942373"/>
                  <a:pt x="3426407" y="1960257"/>
                </a:cubicBezTo>
                <a:cubicBezTo>
                  <a:pt x="3427221" y="1962911"/>
                  <a:pt x="3430485" y="1964523"/>
                  <a:pt x="3436196" y="1965103"/>
                </a:cubicBezTo>
                <a:cubicBezTo>
                  <a:pt x="3441907" y="1965679"/>
                  <a:pt x="3445171" y="1965911"/>
                  <a:pt x="3445986" y="1965793"/>
                </a:cubicBezTo>
                <a:lnTo>
                  <a:pt x="3524301" y="1965793"/>
                </a:lnTo>
                <a:cubicBezTo>
                  <a:pt x="3526952" y="1969141"/>
                  <a:pt x="3530216" y="1973524"/>
                  <a:pt x="3534091" y="1978946"/>
                </a:cubicBezTo>
                <a:cubicBezTo>
                  <a:pt x="3537965" y="1984367"/>
                  <a:pt x="3541229" y="1987366"/>
                  <a:pt x="3543880" y="1987943"/>
                </a:cubicBezTo>
                <a:cubicBezTo>
                  <a:pt x="3548572" y="1987366"/>
                  <a:pt x="3551427" y="1984367"/>
                  <a:pt x="3552446" y="1978946"/>
                </a:cubicBezTo>
                <a:cubicBezTo>
                  <a:pt x="3553465" y="1973524"/>
                  <a:pt x="3553874" y="1969141"/>
                  <a:pt x="3553669" y="1965793"/>
                </a:cubicBezTo>
                <a:lnTo>
                  <a:pt x="3612406" y="1976868"/>
                </a:lnTo>
                <a:cubicBezTo>
                  <a:pt x="3611592" y="1991981"/>
                  <a:pt x="3608327" y="2001903"/>
                  <a:pt x="3602617" y="2006631"/>
                </a:cubicBezTo>
                <a:cubicBezTo>
                  <a:pt x="3596906" y="2011363"/>
                  <a:pt x="3593645" y="2019897"/>
                  <a:pt x="3592827" y="2032242"/>
                </a:cubicBezTo>
                <a:cubicBezTo>
                  <a:pt x="3593645" y="2044819"/>
                  <a:pt x="3596906" y="2054278"/>
                  <a:pt x="3602617" y="2060622"/>
                </a:cubicBezTo>
                <a:cubicBezTo>
                  <a:pt x="3608327" y="2066969"/>
                  <a:pt x="3611592" y="2077812"/>
                  <a:pt x="3612406" y="2093156"/>
                </a:cubicBezTo>
                <a:lnTo>
                  <a:pt x="3592827" y="2137452"/>
                </a:lnTo>
                <a:cubicBezTo>
                  <a:pt x="3592928" y="2148989"/>
                  <a:pt x="3591503" y="2160527"/>
                  <a:pt x="3588544" y="2172064"/>
                </a:cubicBezTo>
                <a:cubicBezTo>
                  <a:pt x="3585588" y="2183602"/>
                  <a:pt x="3580491" y="2192368"/>
                  <a:pt x="3573248" y="2198366"/>
                </a:cubicBezTo>
                <a:lnTo>
                  <a:pt x="3460671" y="2203905"/>
                </a:lnTo>
                <a:lnTo>
                  <a:pt x="3441093" y="2248205"/>
                </a:lnTo>
                <a:cubicBezTo>
                  <a:pt x="3442416" y="2261126"/>
                  <a:pt x="3443435" y="2276811"/>
                  <a:pt x="3444149" y="2295272"/>
                </a:cubicBezTo>
                <a:cubicBezTo>
                  <a:pt x="3444866" y="2313729"/>
                  <a:pt x="3437319" y="2323883"/>
                  <a:pt x="3421510" y="2325729"/>
                </a:cubicBezTo>
                <a:cubicBezTo>
                  <a:pt x="3312402" y="2327576"/>
                  <a:pt x="3212467" y="2334958"/>
                  <a:pt x="3121711" y="2347879"/>
                </a:cubicBezTo>
                <a:cubicBezTo>
                  <a:pt x="3030955" y="2360796"/>
                  <a:pt x="2943259" y="2368182"/>
                  <a:pt x="2858619" y="2370029"/>
                </a:cubicBezTo>
                <a:cubicBezTo>
                  <a:pt x="2848015" y="2354567"/>
                  <a:pt x="2826395" y="2346722"/>
                  <a:pt x="2793766" y="2346491"/>
                </a:cubicBezTo>
                <a:cubicBezTo>
                  <a:pt x="2761134" y="2346264"/>
                  <a:pt x="2737067" y="2346722"/>
                  <a:pt x="2721567" y="2347879"/>
                </a:cubicBezTo>
                <a:lnTo>
                  <a:pt x="2706884" y="2370029"/>
                </a:lnTo>
                <a:lnTo>
                  <a:pt x="2667727" y="2370029"/>
                </a:lnTo>
                <a:cubicBezTo>
                  <a:pt x="2659160" y="2389176"/>
                  <a:pt x="2644475" y="2403481"/>
                  <a:pt x="2623672" y="2412944"/>
                </a:cubicBezTo>
                <a:cubicBezTo>
                  <a:pt x="2602870" y="2422404"/>
                  <a:pt x="2583291" y="2428402"/>
                  <a:pt x="2564936" y="2430939"/>
                </a:cubicBezTo>
                <a:cubicBezTo>
                  <a:pt x="2559838" y="2436361"/>
                  <a:pt x="2555351" y="2442131"/>
                  <a:pt x="2551477" y="2448243"/>
                </a:cubicBezTo>
                <a:cubicBezTo>
                  <a:pt x="2547602" y="2454359"/>
                  <a:pt x="2545561" y="2461509"/>
                  <a:pt x="2545357" y="2469703"/>
                </a:cubicBezTo>
                <a:cubicBezTo>
                  <a:pt x="2546785" y="2474662"/>
                  <a:pt x="2552495" y="2477199"/>
                  <a:pt x="2562489" y="2477316"/>
                </a:cubicBezTo>
                <a:cubicBezTo>
                  <a:pt x="2572483" y="2477430"/>
                  <a:pt x="2578194" y="2478582"/>
                  <a:pt x="2579622" y="2480778"/>
                </a:cubicBezTo>
                <a:cubicBezTo>
                  <a:pt x="2578294" y="2483890"/>
                  <a:pt x="2572383" y="2487352"/>
                  <a:pt x="2561876" y="2491159"/>
                </a:cubicBezTo>
                <a:cubicBezTo>
                  <a:pt x="2551373" y="2494965"/>
                  <a:pt x="2544234" y="2497043"/>
                  <a:pt x="2540464" y="2497388"/>
                </a:cubicBezTo>
                <a:cubicBezTo>
                  <a:pt x="2526901" y="2496467"/>
                  <a:pt x="2517316" y="2492774"/>
                  <a:pt x="2511706" y="2486313"/>
                </a:cubicBezTo>
                <a:cubicBezTo>
                  <a:pt x="2506099" y="2479853"/>
                  <a:pt x="2497737" y="2476163"/>
                  <a:pt x="2486620" y="2475238"/>
                </a:cubicBezTo>
                <a:cubicBezTo>
                  <a:pt x="2486010" y="2475125"/>
                  <a:pt x="2483560" y="2475356"/>
                  <a:pt x="2479281" y="2475932"/>
                </a:cubicBezTo>
                <a:cubicBezTo>
                  <a:pt x="2474994" y="2476508"/>
                  <a:pt x="2472548" y="2478124"/>
                  <a:pt x="2471938" y="2480778"/>
                </a:cubicBezTo>
                <a:cubicBezTo>
                  <a:pt x="2472548" y="2483890"/>
                  <a:pt x="2476221" y="2487352"/>
                  <a:pt x="2482950" y="2491159"/>
                </a:cubicBezTo>
                <a:cubicBezTo>
                  <a:pt x="2489680" y="2494965"/>
                  <a:pt x="2495800" y="2497043"/>
                  <a:pt x="2501306" y="2497388"/>
                </a:cubicBezTo>
                <a:cubicBezTo>
                  <a:pt x="2482646" y="2503618"/>
                  <a:pt x="2453887" y="2513309"/>
                  <a:pt x="2415034" y="2526461"/>
                </a:cubicBezTo>
                <a:cubicBezTo>
                  <a:pt x="2376185" y="2539610"/>
                  <a:pt x="2351100" y="2552069"/>
                  <a:pt x="2339779" y="2563838"/>
                </a:cubicBezTo>
                <a:lnTo>
                  <a:pt x="2148886" y="2563838"/>
                </a:lnTo>
                <a:cubicBezTo>
                  <a:pt x="2148682" y="2588986"/>
                  <a:pt x="2145417" y="2613445"/>
                  <a:pt x="2139097" y="2637210"/>
                </a:cubicBezTo>
                <a:cubicBezTo>
                  <a:pt x="2132773" y="2660975"/>
                  <a:pt x="2124615" y="2682662"/>
                  <a:pt x="2114621" y="2702276"/>
                </a:cubicBezTo>
                <a:cubicBezTo>
                  <a:pt x="2112989" y="2720501"/>
                  <a:pt x="2106464" y="2736653"/>
                  <a:pt x="2095043" y="2750727"/>
                </a:cubicBezTo>
                <a:cubicBezTo>
                  <a:pt x="2083621" y="2764801"/>
                  <a:pt x="2077096" y="2783720"/>
                  <a:pt x="2075464" y="2807485"/>
                </a:cubicBezTo>
                <a:cubicBezTo>
                  <a:pt x="2067611" y="2804600"/>
                  <a:pt x="2060067" y="2804831"/>
                  <a:pt x="2052828" y="2808179"/>
                </a:cubicBezTo>
                <a:cubicBezTo>
                  <a:pt x="2045586" y="2811523"/>
                  <a:pt x="2041712" y="2818678"/>
                  <a:pt x="2041202" y="2829635"/>
                </a:cubicBezTo>
                <a:lnTo>
                  <a:pt x="2021624" y="2879474"/>
                </a:lnTo>
                <a:cubicBezTo>
                  <a:pt x="2021114" y="2898739"/>
                  <a:pt x="2017237" y="2916964"/>
                  <a:pt x="2009998" y="2934155"/>
                </a:cubicBezTo>
                <a:cubicBezTo>
                  <a:pt x="2002758" y="2951345"/>
                  <a:pt x="1995211" y="2968187"/>
                  <a:pt x="1987359" y="2984684"/>
                </a:cubicBezTo>
                <a:cubicBezTo>
                  <a:pt x="1975227" y="2987683"/>
                  <a:pt x="1966456" y="3002451"/>
                  <a:pt x="1961050" y="3028983"/>
                </a:cubicBezTo>
                <a:cubicBezTo>
                  <a:pt x="1955644" y="3055516"/>
                  <a:pt x="1952994" y="3075819"/>
                  <a:pt x="1953097" y="3089897"/>
                </a:cubicBezTo>
                <a:cubicBezTo>
                  <a:pt x="1941166" y="3090356"/>
                  <a:pt x="1933210" y="3094974"/>
                  <a:pt x="1929235" y="3103740"/>
                </a:cubicBezTo>
                <a:cubicBezTo>
                  <a:pt x="1925257" y="3112506"/>
                  <a:pt x="1923424" y="3122659"/>
                  <a:pt x="1923729" y="3134197"/>
                </a:cubicBezTo>
                <a:cubicBezTo>
                  <a:pt x="1924748" y="3142500"/>
                  <a:pt x="1926380" y="3157730"/>
                  <a:pt x="1928622" y="3179880"/>
                </a:cubicBezTo>
                <a:cubicBezTo>
                  <a:pt x="1930868" y="3202030"/>
                  <a:pt x="1927603" y="3214489"/>
                  <a:pt x="1918833" y="3217257"/>
                </a:cubicBezTo>
                <a:lnTo>
                  <a:pt x="1869885" y="3322470"/>
                </a:lnTo>
                <a:cubicBezTo>
                  <a:pt x="1867439" y="3345886"/>
                  <a:pt x="1857649" y="3373807"/>
                  <a:pt x="1840517" y="3406224"/>
                </a:cubicBezTo>
                <a:cubicBezTo>
                  <a:pt x="1823388" y="3438641"/>
                  <a:pt x="1813598" y="3467941"/>
                  <a:pt x="1811148" y="3494129"/>
                </a:cubicBezTo>
                <a:cubicBezTo>
                  <a:pt x="1811457" y="3502895"/>
                  <a:pt x="1810843" y="3513049"/>
                  <a:pt x="1809315" y="3524586"/>
                </a:cubicBezTo>
                <a:cubicBezTo>
                  <a:pt x="1807784" y="3536123"/>
                  <a:pt x="1803501" y="3546273"/>
                  <a:pt x="1796466" y="3555043"/>
                </a:cubicBezTo>
                <a:cubicBezTo>
                  <a:pt x="1793406" y="3579615"/>
                  <a:pt x="1781170" y="3613530"/>
                  <a:pt x="1759755" y="3656791"/>
                </a:cubicBezTo>
                <a:cubicBezTo>
                  <a:pt x="1738340" y="3700056"/>
                  <a:pt x="1726104" y="3738122"/>
                  <a:pt x="1723044" y="3771002"/>
                </a:cubicBezTo>
                <a:lnTo>
                  <a:pt x="1669203" y="3793151"/>
                </a:lnTo>
                <a:cubicBezTo>
                  <a:pt x="1646565" y="3789458"/>
                  <a:pt x="1639222" y="3774694"/>
                  <a:pt x="1647175" y="3748852"/>
                </a:cubicBezTo>
                <a:cubicBezTo>
                  <a:pt x="1655131" y="3723009"/>
                  <a:pt x="1637999" y="3708245"/>
                  <a:pt x="1595781" y="3704552"/>
                </a:cubicBezTo>
                <a:cubicBezTo>
                  <a:pt x="1587523" y="3705591"/>
                  <a:pt x="1578344" y="3706281"/>
                  <a:pt x="1568249" y="3706630"/>
                </a:cubicBezTo>
                <a:cubicBezTo>
                  <a:pt x="1558155" y="3706975"/>
                  <a:pt x="1552648" y="3700746"/>
                  <a:pt x="1551730" y="3687942"/>
                </a:cubicBezTo>
                <a:cubicBezTo>
                  <a:pt x="1563557" y="3686672"/>
                  <a:pt x="1570491" y="3679521"/>
                  <a:pt x="1572532" y="3666482"/>
                </a:cubicBezTo>
                <a:cubicBezTo>
                  <a:pt x="1574570" y="3653447"/>
                  <a:pt x="1574164" y="3642141"/>
                  <a:pt x="1571309" y="3632567"/>
                </a:cubicBezTo>
                <a:cubicBezTo>
                  <a:pt x="1574060" y="3626797"/>
                  <a:pt x="1577120" y="3620336"/>
                  <a:pt x="1580485" y="3613185"/>
                </a:cubicBezTo>
                <a:cubicBezTo>
                  <a:pt x="1583850" y="3606031"/>
                  <a:pt x="1585686" y="3599570"/>
                  <a:pt x="1585992" y="3593803"/>
                </a:cubicBezTo>
                <a:cubicBezTo>
                  <a:pt x="1586196" y="3588268"/>
                  <a:pt x="1585787" y="3584112"/>
                  <a:pt x="1584768" y="3581344"/>
                </a:cubicBezTo>
                <a:cubicBezTo>
                  <a:pt x="1583749" y="3578577"/>
                  <a:pt x="1580894" y="3577193"/>
                  <a:pt x="1576202" y="3577193"/>
                </a:cubicBezTo>
                <a:cubicBezTo>
                  <a:pt x="1585482" y="3543968"/>
                  <a:pt x="1598740" y="3492745"/>
                  <a:pt x="1615973" y="3423528"/>
                </a:cubicBezTo>
                <a:cubicBezTo>
                  <a:pt x="1633206" y="3354307"/>
                  <a:pt x="1642791" y="3300320"/>
                  <a:pt x="1644728" y="3261556"/>
                </a:cubicBezTo>
                <a:cubicBezTo>
                  <a:pt x="1642077" y="3258443"/>
                  <a:pt x="1638813" y="3254982"/>
                  <a:pt x="1634939" y="3251175"/>
                </a:cubicBezTo>
                <a:cubicBezTo>
                  <a:pt x="1631065" y="3247369"/>
                  <a:pt x="1627800" y="3245291"/>
                  <a:pt x="1625149" y="3244946"/>
                </a:cubicBezTo>
                <a:cubicBezTo>
                  <a:pt x="1618115" y="3245867"/>
                  <a:pt x="1613832" y="3250944"/>
                  <a:pt x="1612300" y="3260172"/>
                </a:cubicBezTo>
                <a:cubicBezTo>
                  <a:pt x="1610772" y="3269401"/>
                  <a:pt x="1610159" y="3277245"/>
                  <a:pt x="1610467" y="3283706"/>
                </a:cubicBezTo>
                <a:cubicBezTo>
                  <a:pt x="1601083" y="3284051"/>
                  <a:pt x="1595372" y="3287513"/>
                  <a:pt x="1593334" y="3294091"/>
                </a:cubicBezTo>
                <a:cubicBezTo>
                  <a:pt x="1591293" y="3300665"/>
                  <a:pt x="1590479" y="3308279"/>
                  <a:pt x="1590888" y="3316931"/>
                </a:cubicBezTo>
                <a:cubicBezTo>
                  <a:pt x="1590070" y="3335619"/>
                  <a:pt x="1586809" y="3350849"/>
                  <a:pt x="1581098" y="3362614"/>
                </a:cubicBezTo>
                <a:cubicBezTo>
                  <a:pt x="1575388" y="3374383"/>
                  <a:pt x="1572123" y="3386842"/>
                  <a:pt x="1571309" y="3399994"/>
                </a:cubicBezTo>
                <a:lnTo>
                  <a:pt x="1551730" y="3444294"/>
                </a:lnTo>
                <a:lnTo>
                  <a:pt x="1551730" y="3494129"/>
                </a:lnTo>
                <a:lnTo>
                  <a:pt x="1532151" y="3516279"/>
                </a:lnTo>
                <a:lnTo>
                  <a:pt x="1522362" y="3555043"/>
                </a:lnTo>
                <a:lnTo>
                  <a:pt x="1497887" y="3577193"/>
                </a:lnTo>
                <a:cubicBezTo>
                  <a:pt x="1493198" y="3596689"/>
                  <a:pt x="1487893" y="3615839"/>
                  <a:pt x="1481981" y="3634641"/>
                </a:cubicBezTo>
                <a:cubicBezTo>
                  <a:pt x="1476065" y="3653447"/>
                  <a:pt x="1468317" y="3671214"/>
                  <a:pt x="1458729" y="3687942"/>
                </a:cubicBezTo>
                <a:cubicBezTo>
                  <a:pt x="1458833" y="3696825"/>
                  <a:pt x="1457405" y="3706744"/>
                  <a:pt x="1454446" y="3717705"/>
                </a:cubicBezTo>
                <a:cubicBezTo>
                  <a:pt x="1451490" y="3728662"/>
                  <a:pt x="1446392" y="3737201"/>
                  <a:pt x="1439150" y="3743316"/>
                </a:cubicBezTo>
                <a:cubicBezTo>
                  <a:pt x="1426404" y="3770543"/>
                  <a:pt x="1412741" y="3796382"/>
                  <a:pt x="1398159" y="3820841"/>
                </a:cubicBezTo>
                <a:cubicBezTo>
                  <a:pt x="1383574" y="3845296"/>
                  <a:pt x="1371133" y="3871138"/>
                  <a:pt x="1360834" y="3898365"/>
                </a:cubicBezTo>
                <a:cubicBezTo>
                  <a:pt x="1351045" y="3899286"/>
                  <a:pt x="1346152" y="3902979"/>
                  <a:pt x="1346152" y="3909440"/>
                </a:cubicBezTo>
                <a:cubicBezTo>
                  <a:pt x="1346561" y="3917861"/>
                  <a:pt x="1345743" y="3924549"/>
                  <a:pt x="1343705" y="3929512"/>
                </a:cubicBezTo>
                <a:cubicBezTo>
                  <a:pt x="1341664" y="3934471"/>
                  <a:pt x="1335953" y="3937011"/>
                  <a:pt x="1326573" y="3937125"/>
                </a:cubicBezTo>
                <a:cubicBezTo>
                  <a:pt x="1327387" y="3960196"/>
                  <a:pt x="1320862" y="3980503"/>
                  <a:pt x="1306994" y="3998039"/>
                </a:cubicBezTo>
                <a:cubicBezTo>
                  <a:pt x="1307604" y="4016265"/>
                  <a:pt x="1305158" y="4035184"/>
                  <a:pt x="1299651" y="4054797"/>
                </a:cubicBezTo>
                <a:cubicBezTo>
                  <a:pt x="1294145" y="4074407"/>
                  <a:pt x="1281909" y="4085023"/>
                  <a:pt x="1262940" y="4086638"/>
                </a:cubicBezTo>
                <a:cubicBezTo>
                  <a:pt x="1266305" y="4094251"/>
                  <a:pt x="1269364" y="4106710"/>
                  <a:pt x="1272119" y="4124014"/>
                </a:cubicBezTo>
                <a:cubicBezTo>
                  <a:pt x="1274871" y="4141319"/>
                  <a:pt x="1271814" y="4151010"/>
                  <a:pt x="1262940" y="4153088"/>
                </a:cubicBezTo>
                <a:cubicBezTo>
                  <a:pt x="1257738" y="4152856"/>
                  <a:pt x="1252232" y="4150547"/>
                  <a:pt x="1246421" y="4146164"/>
                </a:cubicBezTo>
                <a:cubicBezTo>
                  <a:pt x="1240610" y="4141781"/>
                  <a:pt x="1236326" y="4136705"/>
                  <a:pt x="1233572" y="4130938"/>
                </a:cubicBezTo>
                <a:lnTo>
                  <a:pt x="1233572" y="4070024"/>
                </a:lnTo>
                <a:lnTo>
                  <a:pt x="1272729" y="4020189"/>
                </a:lnTo>
                <a:cubicBezTo>
                  <a:pt x="1273547" y="3998266"/>
                  <a:pt x="1276808" y="3977042"/>
                  <a:pt x="1282519" y="3956507"/>
                </a:cubicBezTo>
                <a:cubicBezTo>
                  <a:pt x="1288230" y="3935972"/>
                  <a:pt x="1291494" y="3914744"/>
                  <a:pt x="1292308" y="3892825"/>
                </a:cubicBezTo>
                <a:cubicBezTo>
                  <a:pt x="1306176" y="3858679"/>
                  <a:pt x="1317598" y="3821762"/>
                  <a:pt x="1326573" y="3782076"/>
                </a:cubicBezTo>
                <a:cubicBezTo>
                  <a:pt x="1333812" y="3775961"/>
                  <a:pt x="1338910" y="3767426"/>
                  <a:pt x="1341869" y="3756465"/>
                </a:cubicBezTo>
                <a:cubicBezTo>
                  <a:pt x="1344825" y="3745508"/>
                  <a:pt x="1346252" y="3735585"/>
                  <a:pt x="1346152" y="3726702"/>
                </a:cubicBezTo>
                <a:cubicBezTo>
                  <a:pt x="1351454" y="3726933"/>
                  <a:pt x="1356756" y="3726471"/>
                  <a:pt x="1362061" y="3725318"/>
                </a:cubicBezTo>
                <a:cubicBezTo>
                  <a:pt x="1367363" y="3724165"/>
                  <a:pt x="1370218" y="3720935"/>
                  <a:pt x="1370624" y="3715627"/>
                </a:cubicBezTo>
                <a:cubicBezTo>
                  <a:pt x="1370218" y="3709743"/>
                  <a:pt x="1367363" y="3703513"/>
                  <a:pt x="1362061" y="3696939"/>
                </a:cubicBezTo>
                <a:cubicBezTo>
                  <a:pt x="1356756" y="3690364"/>
                  <a:pt x="1351454" y="3685519"/>
                  <a:pt x="1346152" y="3682402"/>
                </a:cubicBezTo>
                <a:lnTo>
                  <a:pt x="1336362" y="3643638"/>
                </a:lnTo>
                <a:cubicBezTo>
                  <a:pt x="1340341" y="3638103"/>
                  <a:pt x="1348293" y="3622876"/>
                  <a:pt x="1360224" y="3597959"/>
                </a:cubicBezTo>
                <a:cubicBezTo>
                  <a:pt x="1372155" y="3573037"/>
                  <a:pt x="1378885" y="3555043"/>
                  <a:pt x="1380413" y="3543968"/>
                </a:cubicBezTo>
                <a:cubicBezTo>
                  <a:pt x="1379599" y="3539354"/>
                  <a:pt x="1376335" y="3537507"/>
                  <a:pt x="1370624" y="3538429"/>
                </a:cubicBezTo>
                <a:cubicBezTo>
                  <a:pt x="1376948" y="3513742"/>
                  <a:pt x="1386328" y="3481439"/>
                  <a:pt x="1398769" y="3441522"/>
                </a:cubicBezTo>
                <a:cubicBezTo>
                  <a:pt x="1411209" y="3401610"/>
                  <a:pt x="1418143" y="3369306"/>
                  <a:pt x="1419571" y="3344616"/>
                </a:cubicBezTo>
                <a:cubicBezTo>
                  <a:pt x="1435376" y="3306663"/>
                  <a:pt x="1449043" y="3264904"/>
                  <a:pt x="1460565" y="3219334"/>
                </a:cubicBezTo>
                <a:cubicBezTo>
                  <a:pt x="1472087" y="3173765"/>
                  <a:pt x="1489424" y="3136157"/>
                  <a:pt x="1512572" y="3106508"/>
                </a:cubicBezTo>
                <a:cubicBezTo>
                  <a:pt x="1512673" y="3097742"/>
                  <a:pt x="1511245" y="3088972"/>
                  <a:pt x="1508289" y="3080206"/>
                </a:cubicBezTo>
                <a:cubicBezTo>
                  <a:pt x="1505333" y="3071436"/>
                  <a:pt x="1500233" y="3065438"/>
                  <a:pt x="1492993" y="3062208"/>
                </a:cubicBezTo>
                <a:lnTo>
                  <a:pt x="1532151" y="2962534"/>
                </a:lnTo>
                <a:cubicBezTo>
                  <a:pt x="1546019" y="2944998"/>
                  <a:pt x="1552544" y="2924695"/>
                  <a:pt x="1551730" y="2901624"/>
                </a:cubicBezTo>
                <a:cubicBezTo>
                  <a:pt x="1554686" y="2901855"/>
                  <a:pt x="1558560" y="2901393"/>
                  <a:pt x="1563353" y="2900236"/>
                </a:cubicBezTo>
                <a:cubicBezTo>
                  <a:pt x="1568149" y="2899084"/>
                  <a:pt x="1570800" y="2895853"/>
                  <a:pt x="1571309" y="2890545"/>
                </a:cubicBezTo>
                <a:cubicBezTo>
                  <a:pt x="1571105" y="2884665"/>
                  <a:pt x="1569063" y="2878435"/>
                  <a:pt x="1565189" y="2871857"/>
                </a:cubicBezTo>
                <a:cubicBezTo>
                  <a:pt x="1561315" y="2865283"/>
                  <a:pt x="1556828" y="2860437"/>
                  <a:pt x="1551730" y="2857324"/>
                </a:cubicBezTo>
                <a:cubicBezTo>
                  <a:pt x="1551831" y="2853976"/>
                  <a:pt x="1551626" y="2849593"/>
                  <a:pt x="1551117" y="2844172"/>
                </a:cubicBezTo>
                <a:cubicBezTo>
                  <a:pt x="1550607" y="2838750"/>
                  <a:pt x="1549180" y="2835751"/>
                  <a:pt x="1546834" y="2835174"/>
                </a:cubicBezTo>
                <a:cubicBezTo>
                  <a:pt x="1539290" y="2836327"/>
                  <a:pt x="1532356" y="2842325"/>
                  <a:pt x="1526032" y="2853169"/>
                </a:cubicBezTo>
                <a:cubicBezTo>
                  <a:pt x="1519711" y="2864012"/>
                  <a:pt x="1515223" y="2872782"/>
                  <a:pt x="1512572" y="2879474"/>
                </a:cubicBezTo>
                <a:cubicBezTo>
                  <a:pt x="1513387" y="2902545"/>
                  <a:pt x="1506862" y="2922849"/>
                  <a:pt x="1492993" y="2940384"/>
                </a:cubicBezTo>
                <a:cubicBezTo>
                  <a:pt x="1492380" y="2950769"/>
                  <a:pt x="1489934" y="2959072"/>
                  <a:pt x="1485650" y="2965302"/>
                </a:cubicBezTo>
                <a:cubicBezTo>
                  <a:pt x="1481368" y="2971535"/>
                  <a:pt x="1478921" y="2979838"/>
                  <a:pt x="1478308" y="2990223"/>
                </a:cubicBezTo>
                <a:lnTo>
                  <a:pt x="1458729" y="3012373"/>
                </a:lnTo>
                <a:cubicBezTo>
                  <a:pt x="1457914" y="3036714"/>
                  <a:pt x="1454650" y="3057249"/>
                  <a:pt x="1448939" y="3073977"/>
                </a:cubicBezTo>
                <a:cubicBezTo>
                  <a:pt x="1443229" y="3090705"/>
                  <a:pt x="1439968" y="3107084"/>
                  <a:pt x="1439150" y="3123122"/>
                </a:cubicBezTo>
                <a:cubicBezTo>
                  <a:pt x="1412536" y="3147926"/>
                  <a:pt x="1388674" y="3182766"/>
                  <a:pt x="1367564" y="3227638"/>
                </a:cubicBezTo>
                <a:cubicBezTo>
                  <a:pt x="1346457" y="3272517"/>
                  <a:pt x="1326265" y="3311509"/>
                  <a:pt x="1306994" y="3344616"/>
                </a:cubicBezTo>
                <a:cubicBezTo>
                  <a:pt x="1294145" y="3348309"/>
                  <a:pt x="1286802" y="3363077"/>
                  <a:pt x="1284969" y="3388919"/>
                </a:cubicBezTo>
                <a:cubicBezTo>
                  <a:pt x="1283132" y="3414758"/>
                  <a:pt x="1275789" y="3429526"/>
                  <a:pt x="1262940" y="3433219"/>
                </a:cubicBezTo>
                <a:lnTo>
                  <a:pt x="1213993" y="3549504"/>
                </a:lnTo>
                <a:cubicBezTo>
                  <a:pt x="1213993" y="3560810"/>
                  <a:pt x="1211546" y="3570038"/>
                  <a:pt x="1206653" y="3577193"/>
                </a:cubicBezTo>
                <a:cubicBezTo>
                  <a:pt x="1201757" y="3584343"/>
                  <a:pt x="1194414" y="3588036"/>
                  <a:pt x="1184624" y="3588268"/>
                </a:cubicBezTo>
                <a:lnTo>
                  <a:pt x="1174835" y="3588268"/>
                </a:lnTo>
                <a:cubicBezTo>
                  <a:pt x="1174734" y="3592074"/>
                  <a:pt x="1173716" y="3598304"/>
                  <a:pt x="1171775" y="3606956"/>
                </a:cubicBezTo>
                <a:cubicBezTo>
                  <a:pt x="1169838" y="3615608"/>
                  <a:pt x="1167596" y="3620453"/>
                  <a:pt x="1165046" y="3621492"/>
                </a:cubicBezTo>
                <a:cubicBezTo>
                  <a:pt x="1162699" y="3620912"/>
                  <a:pt x="1161272" y="3617913"/>
                  <a:pt x="1160762" y="3612491"/>
                </a:cubicBezTo>
                <a:cubicBezTo>
                  <a:pt x="1160253" y="3607070"/>
                  <a:pt x="1160049" y="3602687"/>
                  <a:pt x="1160152" y="3599343"/>
                </a:cubicBezTo>
                <a:cubicBezTo>
                  <a:pt x="1133331" y="3604071"/>
                  <a:pt x="1113551" y="3627835"/>
                  <a:pt x="1100803" y="3670637"/>
                </a:cubicBezTo>
                <a:cubicBezTo>
                  <a:pt x="1088057" y="3713436"/>
                  <a:pt x="1081733" y="3746892"/>
                  <a:pt x="1081837" y="3771002"/>
                </a:cubicBezTo>
                <a:cubicBezTo>
                  <a:pt x="1061645" y="3792230"/>
                  <a:pt x="1050632" y="3813455"/>
                  <a:pt x="1048796" y="3834683"/>
                </a:cubicBezTo>
                <a:cubicBezTo>
                  <a:pt x="1046962" y="3855912"/>
                  <a:pt x="1043289" y="3882672"/>
                  <a:pt x="1037783" y="3914975"/>
                </a:cubicBezTo>
                <a:cubicBezTo>
                  <a:pt x="1022078" y="3916128"/>
                  <a:pt x="1006987" y="3924898"/>
                  <a:pt x="992509" y="3941277"/>
                </a:cubicBezTo>
                <a:cubicBezTo>
                  <a:pt x="978027" y="3957660"/>
                  <a:pt x="970276" y="3974733"/>
                  <a:pt x="969257" y="3992500"/>
                </a:cubicBezTo>
                <a:cubicBezTo>
                  <a:pt x="960999" y="4005421"/>
                  <a:pt x="956716" y="4021110"/>
                  <a:pt x="956407" y="4039567"/>
                </a:cubicBezTo>
                <a:cubicBezTo>
                  <a:pt x="956102" y="4058028"/>
                  <a:pt x="950596" y="4068177"/>
                  <a:pt x="939888" y="4070024"/>
                </a:cubicBezTo>
                <a:cubicBezTo>
                  <a:pt x="919595" y="4071525"/>
                  <a:pt x="910010" y="4082369"/>
                  <a:pt x="911133" y="4102559"/>
                </a:cubicBezTo>
                <a:cubicBezTo>
                  <a:pt x="912253" y="4122744"/>
                  <a:pt x="913680" y="4143279"/>
                  <a:pt x="915416" y="4164162"/>
                </a:cubicBezTo>
                <a:cubicBezTo>
                  <a:pt x="900630" y="4179044"/>
                  <a:pt x="893491" y="4197732"/>
                  <a:pt x="894001" y="4220227"/>
                </a:cubicBezTo>
                <a:cubicBezTo>
                  <a:pt x="894510" y="4242726"/>
                  <a:pt x="888595" y="4262798"/>
                  <a:pt x="876259" y="4280447"/>
                </a:cubicBezTo>
                <a:lnTo>
                  <a:pt x="837101" y="4291522"/>
                </a:lnTo>
                <a:cubicBezTo>
                  <a:pt x="837201" y="4287715"/>
                  <a:pt x="836997" y="4281486"/>
                  <a:pt x="836487" y="4272834"/>
                </a:cubicBezTo>
                <a:cubicBezTo>
                  <a:pt x="835978" y="4264182"/>
                  <a:pt x="834551" y="4259336"/>
                  <a:pt x="832204" y="4258297"/>
                </a:cubicBezTo>
                <a:cubicBezTo>
                  <a:pt x="829453" y="4259567"/>
                  <a:pt x="826393" y="4265334"/>
                  <a:pt x="823028" y="4275602"/>
                </a:cubicBezTo>
                <a:cubicBezTo>
                  <a:pt x="819664" y="4285869"/>
                  <a:pt x="817827" y="4293023"/>
                  <a:pt x="817522" y="4297061"/>
                </a:cubicBezTo>
                <a:lnTo>
                  <a:pt x="802836" y="4369046"/>
                </a:lnTo>
                <a:cubicBezTo>
                  <a:pt x="791214" y="4382199"/>
                  <a:pt x="781421" y="4411272"/>
                  <a:pt x="773468" y="4456262"/>
                </a:cubicBezTo>
                <a:cubicBezTo>
                  <a:pt x="765515" y="4501255"/>
                  <a:pt x="755725" y="4533092"/>
                  <a:pt x="744100" y="4551780"/>
                </a:cubicBezTo>
                <a:cubicBezTo>
                  <a:pt x="724825" y="4545900"/>
                  <a:pt x="719323" y="4518904"/>
                  <a:pt x="727580" y="4470798"/>
                </a:cubicBezTo>
                <a:cubicBezTo>
                  <a:pt x="735842" y="4422692"/>
                  <a:pt x="741345" y="4388773"/>
                  <a:pt x="744100" y="4369046"/>
                </a:cubicBezTo>
                <a:lnTo>
                  <a:pt x="724521" y="4352436"/>
                </a:lnTo>
                <a:lnTo>
                  <a:pt x="724521" y="4313672"/>
                </a:lnTo>
                <a:cubicBezTo>
                  <a:pt x="736043" y="4283564"/>
                  <a:pt x="742367" y="4253801"/>
                  <a:pt x="743489" y="4224379"/>
                </a:cubicBezTo>
                <a:cubicBezTo>
                  <a:pt x="744609" y="4194964"/>
                  <a:pt x="744813" y="4163814"/>
                  <a:pt x="744100" y="4130938"/>
                </a:cubicBezTo>
                <a:lnTo>
                  <a:pt x="783257" y="4086638"/>
                </a:lnTo>
                <a:cubicBezTo>
                  <a:pt x="782443" y="4077637"/>
                  <a:pt x="779179" y="4069330"/>
                  <a:pt x="773468" y="4061717"/>
                </a:cubicBezTo>
                <a:cubicBezTo>
                  <a:pt x="767757" y="4054103"/>
                  <a:pt x="764496" y="4034725"/>
                  <a:pt x="763678" y="4003574"/>
                </a:cubicBezTo>
                <a:lnTo>
                  <a:pt x="783257" y="3981425"/>
                </a:lnTo>
                <a:cubicBezTo>
                  <a:pt x="780197" y="3964352"/>
                  <a:pt x="774081" y="3943123"/>
                  <a:pt x="764902" y="3917743"/>
                </a:cubicBezTo>
                <a:cubicBezTo>
                  <a:pt x="755725" y="3892363"/>
                  <a:pt x="761842" y="3865599"/>
                  <a:pt x="783257" y="3837451"/>
                </a:cubicBezTo>
                <a:lnTo>
                  <a:pt x="768575" y="3793151"/>
                </a:lnTo>
                <a:lnTo>
                  <a:pt x="797943" y="3759927"/>
                </a:lnTo>
                <a:cubicBezTo>
                  <a:pt x="791619" y="3756120"/>
                  <a:pt x="785908" y="3749891"/>
                  <a:pt x="780811" y="3741239"/>
                </a:cubicBezTo>
                <a:cubicBezTo>
                  <a:pt x="775713" y="3732586"/>
                  <a:pt x="779792" y="3727741"/>
                  <a:pt x="793047" y="3726702"/>
                </a:cubicBezTo>
                <a:cubicBezTo>
                  <a:pt x="793352" y="3709743"/>
                  <a:pt x="796412" y="3692438"/>
                  <a:pt x="802226" y="3674789"/>
                </a:cubicBezTo>
                <a:cubicBezTo>
                  <a:pt x="808038" y="3657140"/>
                  <a:pt x="814767" y="3641219"/>
                  <a:pt x="822415" y="3627028"/>
                </a:cubicBezTo>
                <a:cubicBezTo>
                  <a:pt x="823028" y="3607995"/>
                  <a:pt x="825475" y="3589303"/>
                  <a:pt x="829758" y="3570963"/>
                </a:cubicBezTo>
                <a:cubicBezTo>
                  <a:pt x="834041" y="3552620"/>
                  <a:pt x="836487" y="3532544"/>
                  <a:pt x="837101" y="3510743"/>
                </a:cubicBezTo>
                <a:lnTo>
                  <a:pt x="856680" y="3488594"/>
                </a:lnTo>
                <a:lnTo>
                  <a:pt x="856680" y="3438755"/>
                </a:lnTo>
                <a:lnTo>
                  <a:pt x="876259" y="3416605"/>
                </a:lnTo>
                <a:lnTo>
                  <a:pt x="890941" y="3344616"/>
                </a:lnTo>
                <a:lnTo>
                  <a:pt x="915416" y="3305856"/>
                </a:lnTo>
                <a:cubicBezTo>
                  <a:pt x="916231" y="3295243"/>
                  <a:pt x="919495" y="3286015"/>
                  <a:pt x="925206" y="3278170"/>
                </a:cubicBezTo>
                <a:cubicBezTo>
                  <a:pt x="930913" y="3270322"/>
                  <a:pt x="934178" y="3261094"/>
                  <a:pt x="934995" y="3250481"/>
                </a:cubicBezTo>
                <a:lnTo>
                  <a:pt x="954574" y="3233871"/>
                </a:lnTo>
                <a:lnTo>
                  <a:pt x="954574" y="3073283"/>
                </a:lnTo>
                <a:cubicBezTo>
                  <a:pt x="961813" y="3067399"/>
                  <a:pt x="968134" y="3059785"/>
                  <a:pt x="973540" y="3050443"/>
                </a:cubicBezTo>
                <a:cubicBezTo>
                  <a:pt x="978946" y="3041097"/>
                  <a:pt x="984043" y="3032100"/>
                  <a:pt x="988836" y="3023448"/>
                </a:cubicBezTo>
                <a:cubicBezTo>
                  <a:pt x="988326" y="3007179"/>
                  <a:pt x="990572" y="2987106"/>
                  <a:pt x="995568" y="2963228"/>
                </a:cubicBezTo>
                <a:cubicBezTo>
                  <a:pt x="1000562" y="2939345"/>
                  <a:pt x="1011374" y="2926196"/>
                  <a:pt x="1027993" y="2923774"/>
                </a:cubicBezTo>
                <a:cubicBezTo>
                  <a:pt x="1028811" y="2904392"/>
                  <a:pt x="1032072" y="2885010"/>
                  <a:pt x="1037783" y="2865631"/>
                </a:cubicBezTo>
                <a:cubicBezTo>
                  <a:pt x="1043494" y="2846249"/>
                  <a:pt x="1046758" y="2826867"/>
                  <a:pt x="1047572" y="2807485"/>
                </a:cubicBezTo>
                <a:cubicBezTo>
                  <a:pt x="1050428" y="2787758"/>
                  <a:pt x="1056953" y="2769070"/>
                  <a:pt x="1067151" y="2751421"/>
                </a:cubicBezTo>
                <a:cubicBezTo>
                  <a:pt x="1077349" y="2733768"/>
                  <a:pt x="1088771" y="2719231"/>
                  <a:pt x="1101416" y="2707811"/>
                </a:cubicBezTo>
                <a:cubicBezTo>
                  <a:pt x="1102230" y="2694200"/>
                  <a:pt x="1105495" y="2681278"/>
                  <a:pt x="1111205" y="2669051"/>
                </a:cubicBezTo>
                <a:cubicBezTo>
                  <a:pt x="1116916" y="2656820"/>
                  <a:pt x="1120177" y="2643898"/>
                  <a:pt x="1120995" y="2630287"/>
                </a:cubicBezTo>
                <a:lnTo>
                  <a:pt x="1101416" y="2585987"/>
                </a:lnTo>
                <a:cubicBezTo>
                  <a:pt x="1105391" y="2585756"/>
                  <a:pt x="1113347" y="2583451"/>
                  <a:pt x="1125278" y="2579064"/>
                </a:cubicBezTo>
                <a:cubicBezTo>
                  <a:pt x="1137209" y="2574681"/>
                  <a:pt x="1143938" y="2569604"/>
                  <a:pt x="1145467" y="2563838"/>
                </a:cubicBezTo>
                <a:lnTo>
                  <a:pt x="1057362" y="2563838"/>
                </a:lnTo>
                <a:lnTo>
                  <a:pt x="1023100" y="2608137"/>
                </a:lnTo>
                <a:cubicBezTo>
                  <a:pt x="1009232" y="2607447"/>
                  <a:pt x="999034" y="2607447"/>
                  <a:pt x="992509" y="2608137"/>
                </a:cubicBezTo>
                <a:cubicBezTo>
                  <a:pt x="985980" y="2608831"/>
                  <a:pt x="978232" y="2614367"/>
                  <a:pt x="969257" y="2624751"/>
                </a:cubicBezTo>
                <a:cubicBezTo>
                  <a:pt x="961813" y="2628095"/>
                  <a:pt x="953451" y="2632478"/>
                  <a:pt x="944172" y="2637900"/>
                </a:cubicBezTo>
                <a:cubicBezTo>
                  <a:pt x="934891" y="2643322"/>
                  <a:pt x="925306" y="2646321"/>
                  <a:pt x="915416" y="2646901"/>
                </a:cubicBezTo>
                <a:cubicBezTo>
                  <a:pt x="901548" y="2647822"/>
                  <a:pt x="895020" y="2640440"/>
                  <a:pt x="895838" y="2624751"/>
                </a:cubicBezTo>
                <a:lnTo>
                  <a:pt x="949678" y="2569377"/>
                </a:lnTo>
                <a:cubicBezTo>
                  <a:pt x="945804" y="2566723"/>
                  <a:pt x="937646" y="2565108"/>
                  <a:pt x="925206" y="2564531"/>
                </a:cubicBezTo>
                <a:cubicBezTo>
                  <a:pt x="912766" y="2563955"/>
                  <a:pt x="904605" y="2563724"/>
                  <a:pt x="900731" y="2563838"/>
                </a:cubicBezTo>
                <a:lnTo>
                  <a:pt x="895838" y="2602602"/>
                </a:lnTo>
                <a:cubicBezTo>
                  <a:pt x="873608" y="2606867"/>
                  <a:pt x="850765" y="2614943"/>
                  <a:pt x="827311" y="2626825"/>
                </a:cubicBezTo>
                <a:cubicBezTo>
                  <a:pt x="803858" y="2638708"/>
                  <a:pt x="781015" y="2645400"/>
                  <a:pt x="758785" y="2646901"/>
                </a:cubicBezTo>
                <a:lnTo>
                  <a:pt x="724521" y="2685661"/>
                </a:lnTo>
                <a:lnTo>
                  <a:pt x="592365" y="2691201"/>
                </a:lnTo>
                <a:lnTo>
                  <a:pt x="538521" y="2663512"/>
                </a:lnTo>
                <a:lnTo>
                  <a:pt x="538521" y="2608137"/>
                </a:lnTo>
                <a:lnTo>
                  <a:pt x="504260" y="2602602"/>
                </a:lnTo>
                <a:cubicBezTo>
                  <a:pt x="495794" y="2562916"/>
                  <a:pt x="469895" y="2549532"/>
                  <a:pt x="426554" y="2562454"/>
                </a:cubicBezTo>
                <a:cubicBezTo>
                  <a:pt x="383217" y="2575375"/>
                  <a:pt x="358538" y="2570298"/>
                  <a:pt x="352522" y="2547227"/>
                </a:cubicBezTo>
                <a:cubicBezTo>
                  <a:pt x="335188" y="2560031"/>
                  <a:pt x="312345" y="2556569"/>
                  <a:pt x="283996" y="2536842"/>
                </a:cubicBezTo>
                <a:cubicBezTo>
                  <a:pt x="255646" y="2517115"/>
                  <a:pt x="223017" y="2503966"/>
                  <a:pt x="186101" y="2497388"/>
                </a:cubicBezTo>
                <a:cubicBezTo>
                  <a:pt x="182837" y="2482852"/>
                  <a:pt x="169787" y="2474544"/>
                  <a:pt x="146944" y="2472471"/>
                </a:cubicBezTo>
                <a:cubicBezTo>
                  <a:pt x="124100" y="2470393"/>
                  <a:pt x="111050" y="2462086"/>
                  <a:pt x="107786" y="2447553"/>
                </a:cubicBezTo>
                <a:lnTo>
                  <a:pt x="63735" y="2436474"/>
                </a:lnTo>
                <a:lnTo>
                  <a:pt x="24577" y="2392178"/>
                </a:lnTo>
                <a:cubicBezTo>
                  <a:pt x="21413" y="2382025"/>
                  <a:pt x="16725" y="2366336"/>
                  <a:pt x="10505" y="2345107"/>
                </a:cubicBezTo>
                <a:cubicBezTo>
                  <a:pt x="4284" y="2323883"/>
                  <a:pt x="816" y="2308193"/>
                  <a:pt x="102" y="2298040"/>
                </a:cubicBezTo>
                <a:cubicBezTo>
                  <a:pt x="-307" y="2289388"/>
                  <a:pt x="511" y="2281774"/>
                  <a:pt x="2548" y="2275200"/>
                </a:cubicBezTo>
                <a:cubicBezTo>
                  <a:pt x="4589" y="2268622"/>
                  <a:pt x="10300" y="2265160"/>
                  <a:pt x="19681" y="2264815"/>
                </a:cubicBezTo>
                <a:cubicBezTo>
                  <a:pt x="28451" y="2265509"/>
                  <a:pt x="40279" y="2265509"/>
                  <a:pt x="55169" y="2264815"/>
                </a:cubicBezTo>
                <a:cubicBezTo>
                  <a:pt x="70056" y="2264125"/>
                  <a:pt x="79436" y="2258586"/>
                  <a:pt x="83314" y="2248205"/>
                </a:cubicBezTo>
                <a:cubicBezTo>
                  <a:pt x="93103" y="2247973"/>
                  <a:pt x="100446" y="2244281"/>
                  <a:pt x="105339" y="2237130"/>
                </a:cubicBezTo>
                <a:cubicBezTo>
                  <a:pt x="110232" y="2229975"/>
                  <a:pt x="112682" y="2220747"/>
                  <a:pt x="112682" y="2209441"/>
                </a:cubicBezTo>
                <a:cubicBezTo>
                  <a:pt x="113292" y="2183602"/>
                  <a:pt x="121858" y="2152220"/>
                  <a:pt x="138377" y="2115306"/>
                </a:cubicBezTo>
                <a:cubicBezTo>
                  <a:pt x="154896" y="2078388"/>
                  <a:pt x="175702" y="2058085"/>
                  <a:pt x="200787" y="2054392"/>
                </a:cubicBezTo>
                <a:cubicBezTo>
                  <a:pt x="203958" y="2036140"/>
                  <a:pt x="226982" y="2022195"/>
                  <a:pt x="269856" y="2012553"/>
                </a:cubicBezTo>
                <a:cubicBezTo>
                  <a:pt x="312731" y="2002915"/>
                  <a:pt x="356420" y="1996352"/>
                  <a:pt x="400926" y="1992864"/>
                </a:cubicBezTo>
                <a:cubicBezTo>
                  <a:pt x="445433" y="1989380"/>
                  <a:pt x="471718" y="1987738"/>
                  <a:pt x="479785" y="1987943"/>
                </a:cubicBezTo>
                <a:lnTo>
                  <a:pt x="538521" y="1987943"/>
                </a:lnTo>
                <a:lnTo>
                  <a:pt x="562997" y="1943643"/>
                </a:lnTo>
                <a:lnTo>
                  <a:pt x="607047" y="1927033"/>
                </a:lnTo>
                <a:lnTo>
                  <a:pt x="616837" y="1904879"/>
                </a:lnTo>
                <a:lnTo>
                  <a:pt x="690259" y="1904879"/>
                </a:lnTo>
                <a:lnTo>
                  <a:pt x="704942" y="1893808"/>
                </a:lnTo>
                <a:cubicBezTo>
                  <a:pt x="739612" y="1887461"/>
                  <a:pt x="788968" y="1875234"/>
                  <a:pt x="853007" y="1857122"/>
                </a:cubicBezTo>
                <a:cubicBezTo>
                  <a:pt x="917045" y="1839010"/>
                  <a:pt x="963955" y="1819859"/>
                  <a:pt x="993732" y="1799669"/>
                </a:cubicBezTo>
                <a:cubicBezTo>
                  <a:pt x="1003521" y="1798748"/>
                  <a:pt x="1015757" y="1795055"/>
                  <a:pt x="1030443" y="1788595"/>
                </a:cubicBezTo>
                <a:cubicBezTo>
                  <a:pt x="1045126" y="1782134"/>
                  <a:pt x="1062258" y="1778445"/>
                  <a:pt x="1081837" y="1777520"/>
                </a:cubicBezTo>
                <a:lnTo>
                  <a:pt x="1096519" y="1755370"/>
                </a:lnTo>
                <a:cubicBezTo>
                  <a:pt x="1115284" y="1754449"/>
                  <a:pt x="1131598" y="1761831"/>
                  <a:pt x="1145467" y="1777520"/>
                </a:cubicBezTo>
                <a:cubicBezTo>
                  <a:pt x="1162207" y="1758274"/>
                  <a:pt x="1198888" y="1744466"/>
                  <a:pt x="1255507" y="1736094"/>
                </a:cubicBezTo>
                <a:cubicBezTo>
                  <a:pt x="1312128" y="1727719"/>
                  <a:pt x="1366575" y="1718418"/>
                  <a:pt x="1418847" y="1708200"/>
                </a:cubicBezTo>
                <a:cubicBezTo>
                  <a:pt x="1471119" y="1697978"/>
                  <a:pt x="1499096" y="1680477"/>
                  <a:pt x="1502783" y="1655695"/>
                </a:cubicBezTo>
                <a:cubicBezTo>
                  <a:pt x="1502274" y="1644044"/>
                  <a:pt x="1502069" y="1631354"/>
                  <a:pt x="1502170" y="1617625"/>
                </a:cubicBezTo>
                <a:cubicBezTo>
                  <a:pt x="1502274" y="1603896"/>
                  <a:pt x="1505739" y="1592594"/>
                  <a:pt x="1512572" y="1583710"/>
                </a:cubicBezTo>
                <a:cubicBezTo>
                  <a:pt x="1522767" y="1589364"/>
                  <a:pt x="1531742" y="1590516"/>
                  <a:pt x="1539494" y="1587168"/>
                </a:cubicBezTo>
                <a:cubicBezTo>
                  <a:pt x="1547243" y="1583824"/>
                  <a:pt x="1551321" y="1575286"/>
                  <a:pt x="1551730" y="1561561"/>
                </a:cubicBezTo>
                <a:lnTo>
                  <a:pt x="1571309" y="1511722"/>
                </a:lnTo>
                <a:cubicBezTo>
                  <a:pt x="1573652" y="1481614"/>
                  <a:pt x="1586095" y="1446311"/>
                  <a:pt x="1608630" y="1405818"/>
                </a:cubicBezTo>
                <a:cubicBezTo>
                  <a:pt x="1631165" y="1365325"/>
                  <a:pt x="1649725" y="1334178"/>
                  <a:pt x="1664307" y="1312374"/>
                </a:cubicBezTo>
                <a:cubicBezTo>
                  <a:pt x="1665939" y="1291149"/>
                  <a:pt x="1672464" y="1272688"/>
                  <a:pt x="1683886" y="1256999"/>
                </a:cubicBezTo>
                <a:cubicBezTo>
                  <a:pt x="1695307" y="1241310"/>
                  <a:pt x="1701833" y="1222853"/>
                  <a:pt x="1703465" y="1201625"/>
                </a:cubicBezTo>
                <a:cubicBezTo>
                  <a:pt x="1717333" y="1184089"/>
                  <a:pt x="1723861" y="1163786"/>
                  <a:pt x="1723044" y="1140715"/>
                </a:cubicBezTo>
                <a:cubicBezTo>
                  <a:pt x="1740176" y="1119949"/>
                  <a:pt x="1754862" y="1093643"/>
                  <a:pt x="1767098" y="1061803"/>
                </a:cubicBezTo>
                <a:cubicBezTo>
                  <a:pt x="1779334" y="1029966"/>
                  <a:pt x="1789123" y="1000893"/>
                  <a:pt x="1796466" y="974591"/>
                </a:cubicBezTo>
                <a:cubicBezTo>
                  <a:pt x="1801563" y="974823"/>
                  <a:pt x="1806051" y="974360"/>
                  <a:pt x="1809925" y="973203"/>
                </a:cubicBezTo>
                <a:cubicBezTo>
                  <a:pt x="1813799" y="972051"/>
                  <a:pt x="1815840" y="968821"/>
                  <a:pt x="1816045" y="963516"/>
                </a:cubicBezTo>
                <a:cubicBezTo>
                  <a:pt x="1815432" y="954864"/>
                  <a:pt x="1815432" y="947247"/>
                  <a:pt x="1816045" y="940673"/>
                </a:cubicBezTo>
                <a:cubicBezTo>
                  <a:pt x="1816655" y="934098"/>
                  <a:pt x="1821551" y="930637"/>
                  <a:pt x="1830727" y="930292"/>
                </a:cubicBezTo>
                <a:cubicBezTo>
                  <a:pt x="1829913" y="909063"/>
                  <a:pt x="1831545" y="896142"/>
                  <a:pt x="1835624" y="891528"/>
                </a:cubicBezTo>
                <a:cubicBezTo>
                  <a:pt x="1839702" y="886913"/>
                  <a:pt x="1851124" y="885067"/>
                  <a:pt x="1869885" y="885992"/>
                </a:cubicBezTo>
                <a:cubicBezTo>
                  <a:pt x="1870193" y="863266"/>
                  <a:pt x="1875700" y="840885"/>
                  <a:pt x="1886405" y="818849"/>
                </a:cubicBezTo>
                <a:cubicBezTo>
                  <a:pt x="1897112" y="796813"/>
                  <a:pt x="1911185" y="778587"/>
                  <a:pt x="1928622" y="764168"/>
                </a:cubicBezTo>
                <a:lnTo>
                  <a:pt x="1928622" y="736479"/>
                </a:lnTo>
                <a:lnTo>
                  <a:pt x="1982466" y="653419"/>
                </a:lnTo>
                <a:cubicBezTo>
                  <a:pt x="1983280" y="643383"/>
                  <a:pt x="1986544" y="635766"/>
                  <a:pt x="1992255" y="630575"/>
                </a:cubicBezTo>
                <a:cubicBezTo>
                  <a:pt x="1997966" y="625385"/>
                  <a:pt x="2001227" y="616384"/>
                  <a:pt x="2002045" y="603580"/>
                </a:cubicBezTo>
                <a:lnTo>
                  <a:pt x="2041202" y="559280"/>
                </a:lnTo>
                <a:lnTo>
                  <a:pt x="2060781" y="503906"/>
                </a:lnTo>
                <a:cubicBezTo>
                  <a:pt x="2084439" y="503561"/>
                  <a:pt x="2099530" y="495948"/>
                  <a:pt x="2106055" y="481066"/>
                </a:cubicBezTo>
                <a:cubicBezTo>
                  <a:pt x="2112584" y="466181"/>
                  <a:pt x="2115439" y="446109"/>
                  <a:pt x="2114621" y="420846"/>
                </a:cubicBezTo>
                <a:cubicBezTo>
                  <a:pt x="2131449" y="418075"/>
                  <a:pt x="2141848" y="407000"/>
                  <a:pt x="2145826" y="387621"/>
                </a:cubicBezTo>
                <a:cubicBezTo>
                  <a:pt x="2149804" y="368240"/>
                  <a:pt x="2163874" y="357164"/>
                  <a:pt x="2188044" y="354397"/>
                </a:cubicBezTo>
                <a:cubicBezTo>
                  <a:pt x="2188858" y="341130"/>
                  <a:pt x="2192123" y="330287"/>
                  <a:pt x="2197833" y="321862"/>
                </a:cubicBezTo>
                <a:cubicBezTo>
                  <a:pt x="2203544" y="313441"/>
                  <a:pt x="2206805" y="303981"/>
                  <a:pt x="2207623" y="293483"/>
                </a:cubicBezTo>
                <a:lnTo>
                  <a:pt x="2285938" y="210423"/>
                </a:lnTo>
                <a:cubicBezTo>
                  <a:pt x="2296747" y="212614"/>
                  <a:pt x="2308168" y="216535"/>
                  <a:pt x="2320200" y="222188"/>
                </a:cubicBezTo>
                <a:cubicBezTo>
                  <a:pt x="2332235" y="227841"/>
                  <a:pt x="2338760" y="222074"/>
                  <a:pt x="2339779" y="204884"/>
                </a:cubicBezTo>
                <a:lnTo>
                  <a:pt x="2383833" y="105210"/>
                </a:lnTo>
                <a:cubicBezTo>
                  <a:pt x="2402289" y="105558"/>
                  <a:pt x="2420440" y="100713"/>
                  <a:pt x="2438286" y="90673"/>
                </a:cubicBezTo>
                <a:cubicBezTo>
                  <a:pt x="2456129" y="80637"/>
                  <a:pt x="2465718" y="63333"/>
                  <a:pt x="2467041" y="3876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6716961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rush Image Effects 016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頁尾版面配置區 2"/>
          <p:cNvSpPr>
            <a:spLocks noGrp="1"/>
          </p:cNvSpPr>
          <p:nvPr>
            <p:ph type="ftr" sz="quarter" idx="11"/>
          </p:nvPr>
        </p:nvSpPr>
        <p:spPr>
          <a:xfrm>
            <a:off x="141517" y="6356350"/>
            <a:ext cx="2895600" cy="365125"/>
          </a:xfrm>
          <a:prstGeom prst="rect">
            <a:avLst/>
          </a:prstGeom>
        </p:spPr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/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/>
          <a:lstStyle/>
          <a:p>
            <a:fld id="{93B68095-C8B2-4A76-90AA-E601358CCBC3}" type="slidenum">
              <a:rPr lang="zh-TW" altLang="en-US" smtClean="0"/>
              <a:t>‹#›</a:t>
            </a:fld>
            <a:endParaRPr lang="zh-TW" altLang="en-US"/>
          </a:p>
        </p:txBody>
      </p:sp>
      <p:sp>
        <p:nvSpPr>
          <p:cNvPr id="18" name="圖片版面配置區 17"/>
          <p:cNvSpPr>
            <a:spLocks noGrp="1"/>
          </p:cNvSpPr>
          <p:nvPr>
            <p:ph type="pic" sz="quarter" idx="13"/>
          </p:nvPr>
        </p:nvSpPr>
        <p:spPr>
          <a:xfrm>
            <a:off x="2383809" y="1031141"/>
            <a:ext cx="4376382" cy="4715243"/>
          </a:xfrm>
          <a:custGeom>
            <a:avLst/>
            <a:gdLst>
              <a:gd name="connsiteX0" fmla="*/ 2404460 w 4376382"/>
              <a:gd name="connsiteY0" fmla="*/ 4359898 h 4715243"/>
              <a:gd name="connsiteX1" fmla="*/ 2394099 w 4376382"/>
              <a:gd name="connsiteY1" fmla="*/ 4364681 h 4715243"/>
              <a:gd name="connsiteX2" fmla="*/ 2401270 w 4376382"/>
              <a:gd name="connsiteY2" fmla="*/ 4370254 h 4715243"/>
              <a:gd name="connsiteX3" fmla="*/ 2413223 w 4376382"/>
              <a:gd name="connsiteY3" fmla="*/ 4371053 h 4715243"/>
              <a:gd name="connsiteX4" fmla="*/ 2419595 w 4376382"/>
              <a:gd name="connsiteY4" fmla="*/ 4364681 h 4715243"/>
              <a:gd name="connsiteX5" fmla="*/ 2404460 w 4376382"/>
              <a:gd name="connsiteY5" fmla="*/ 4359898 h 4715243"/>
              <a:gd name="connsiteX6" fmla="*/ 2021705 w 4376382"/>
              <a:gd name="connsiteY6" fmla="*/ 4174841 h 4715243"/>
              <a:gd name="connsiteX7" fmla="*/ 2011344 w 4376382"/>
              <a:gd name="connsiteY7" fmla="*/ 4179624 h 4715243"/>
              <a:gd name="connsiteX8" fmla="*/ 2018515 w 4376382"/>
              <a:gd name="connsiteY8" fmla="*/ 4185197 h 4715243"/>
              <a:gd name="connsiteX9" fmla="*/ 2030468 w 4376382"/>
              <a:gd name="connsiteY9" fmla="*/ 4185996 h 4715243"/>
              <a:gd name="connsiteX10" fmla="*/ 2036840 w 4376382"/>
              <a:gd name="connsiteY10" fmla="*/ 4179624 h 4715243"/>
              <a:gd name="connsiteX11" fmla="*/ 2021705 w 4376382"/>
              <a:gd name="connsiteY11" fmla="*/ 4174841 h 4715243"/>
              <a:gd name="connsiteX12" fmla="*/ 2406847 w 4376382"/>
              <a:gd name="connsiteY12" fmla="*/ 3994995 h 4715243"/>
              <a:gd name="connsiteX13" fmla="*/ 2413223 w 4376382"/>
              <a:gd name="connsiteY13" fmla="*/ 3994995 h 4715243"/>
              <a:gd name="connsiteX14" fmla="*/ 2330360 w 4376382"/>
              <a:gd name="connsiteY14" fmla="*/ 4077854 h 4715243"/>
              <a:gd name="connsiteX15" fmla="*/ 2361433 w 4376382"/>
              <a:gd name="connsiteY15" fmla="*/ 4026863 h 4715243"/>
              <a:gd name="connsiteX16" fmla="*/ 2406847 w 4376382"/>
              <a:gd name="connsiteY16" fmla="*/ 3994995 h 4715243"/>
              <a:gd name="connsiteX17" fmla="*/ 2923135 w 4376382"/>
              <a:gd name="connsiteY17" fmla="*/ 3873889 h 4715243"/>
              <a:gd name="connsiteX18" fmla="*/ 2883298 w 4376382"/>
              <a:gd name="connsiteY18" fmla="*/ 3896993 h 4715243"/>
              <a:gd name="connsiteX19" fmla="*/ 2853020 w 4376382"/>
              <a:gd name="connsiteY19" fmla="*/ 3924880 h 4715243"/>
              <a:gd name="connsiteX20" fmla="*/ 2859396 w 4376382"/>
              <a:gd name="connsiteY20" fmla="*/ 3924880 h 4715243"/>
              <a:gd name="connsiteX21" fmla="*/ 2899232 w 4376382"/>
              <a:gd name="connsiteY21" fmla="*/ 3907354 h 4715243"/>
              <a:gd name="connsiteX22" fmla="*/ 2929506 w 4376382"/>
              <a:gd name="connsiteY22" fmla="*/ 3880265 h 4715243"/>
              <a:gd name="connsiteX23" fmla="*/ 1829042 w 4376382"/>
              <a:gd name="connsiteY23" fmla="*/ 3852747 h 4715243"/>
              <a:gd name="connsiteX24" fmla="*/ 1826066 w 4376382"/>
              <a:gd name="connsiteY24" fmla="*/ 3856999 h 4715243"/>
              <a:gd name="connsiteX25" fmla="*/ 1830011 w 4376382"/>
              <a:gd name="connsiteY25" fmla="*/ 3853053 h 4715243"/>
              <a:gd name="connsiteX26" fmla="*/ 2032054 w 4376382"/>
              <a:gd name="connsiteY26" fmla="*/ 3787405 h 4715243"/>
              <a:gd name="connsiteX27" fmla="*/ 2016449 w 4376382"/>
              <a:gd name="connsiteY27" fmla="*/ 3795809 h 4715243"/>
              <a:gd name="connsiteX28" fmla="*/ 2005294 w 4376382"/>
              <a:gd name="connsiteY28" fmla="*/ 3816526 h 4715243"/>
              <a:gd name="connsiteX29" fmla="*/ 2007482 w 4376382"/>
              <a:gd name="connsiteY29" fmla="*/ 3816526 h 4715243"/>
              <a:gd name="connsiteX30" fmla="*/ 2024092 w 4376382"/>
              <a:gd name="connsiteY30" fmla="*/ 3809938 h 4715243"/>
              <a:gd name="connsiteX31" fmla="*/ 2028864 w 4376382"/>
              <a:gd name="connsiteY31" fmla="*/ 3809938 h 4715243"/>
              <a:gd name="connsiteX32" fmla="*/ 2036367 w 4376382"/>
              <a:gd name="connsiteY32" fmla="*/ 3805371 h 4715243"/>
              <a:gd name="connsiteX33" fmla="*/ 2043665 w 4376382"/>
              <a:gd name="connsiteY33" fmla="*/ 3794206 h 4715243"/>
              <a:gd name="connsiteX34" fmla="*/ 2036840 w 4376382"/>
              <a:gd name="connsiteY34" fmla="*/ 3797191 h 4715243"/>
              <a:gd name="connsiteX35" fmla="*/ 2030468 w 4376382"/>
              <a:gd name="connsiteY35" fmla="*/ 3790814 h 4715243"/>
              <a:gd name="connsiteX36" fmla="*/ 2540380 w 4376382"/>
              <a:gd name="connsiteY36" fmla="*/ 3688832 h 4715243"/>
              <a:gd name="connsiteX37" fmla="*/ 2534632 w 4376382"/>
              <a:gd name="connsiteY37" fmla="*/ 3692165 h 4715243"/>
              <a:gd name="connsiteX38" fmla="*/ 2536020 w 4376382"/>
              <a:gd name="connsiteY38" fmla="*/ 3706226 h 4715243"/>
              <a:gd name="connsiteX39" fmla="*/ 2534150 w 4376382"/>
              <a:gd name="connsiteY39" fmla="*/ 3709959 h 4715243"/>
              <a:gd name="connsiteX40" fmla="*/ 2537589 w 4376382"/>
              <a:gd name="connsiteY40" fmla="*/ 3707558 h 4715243"/>
              <a:gd name="connsiteX41" fmla="*/ 2546751 w 4376382"/>
              <a:gd name="connsiteY41" fmla="*/ 3695208 h 4715243"/>
              <a:gd name="connsiteX42" fmla="*/ 1638950 w 4376382"/>
              <a:gd name="connsiteY42" fmla="*/ 3336642 h 4715243"/>
              <a:gd name="connsiteX43" fmla="*/ 1628589 w 4376382"/>
              <a:gd name="connsiteY43" fmla="*/ 3341425 h 4715243"/>
              <a:gd name="connsiteX44" fmla="*/ 1635760 w 4376382"/>
              <a:gd name="connsiteY44" fmla="*/ 3346998 h 4715243"/>
              <a:gd name="connsiteX45" fmla="*/ 1639258 w 4376382"/>
              <a:gd name="connsiteY45" fmla="*/ 3347232 h 4715243"/>
              <a:gd name="connsiteX46" fmla="*/ 1641659 w 4376382"/>
              <a:gd name="connsiteY46" fmla="*/ 3344642 h 4715243"/>
              <a:gd name="connsiteX47" fmla="*/ 1650868 w 4376382"/>
              <a:gd name="connsiteY47" fmla="*/ 3344642 h 4715243"/>
              <a:gd name="connsiteX48" fmla="*/ 1654085 w 4376382"/>
              <a:gd name="connsiteY48" fmla="*/ 3341425 h 4715243"/>
              <a:gd name="connsiteX49" fmla="*/ 1638950 w 4376382"/>
              <a:gd name="connsiteY49" fmla="*/ 3336642 h 4715243"/>
              <a:gd name="connsiteX50" fmla="*/ 1442914 w 4376382"/>
              <a:gd name="connsiteY50" fmla="*/ 3275538 h 4715243"/>
              <a:gd name="connsiteX51" fmla="*/ 1426865 w 4376382"/>
              <a:gd name="connsiteY51" fmla="*/ 3284181 h 4715243"/>
              <a:gd name="connsiteX52" fmla="*/ 1416549 w 4376382"/>
              <a:gd name="connsiteY52" fmla="*/ 3303340 h 4715243"/>
              <a:gd name="connsiteX53" fmla="*/ 1427441 w 4376382"/>
              <a:gd name="connsiteY53" fmla="*/ 3289869 h 4715243"/>
              <a:gd name="connsiteX54" fmla="*/ 692371 w 4376382"/>
              <a:gd name="connsiteY54" fmla="*/ 3173357 h 4715243"/>
              <a:gd name="connsiteX55" fmla="*/ 682011 w 4376382"/>
              <a:gd name="connsiteY55" fmla="*/ 3178140 h 4715243"/>
              <a:gd name="connsiteX56" fmla="*/ 689181 w 4376382"/>
              <a:gd name="connsiteY56" fmla="*/ 3183713 h 4715243"/>
              <a:gd name="connsiteX57" fmla="*/ 701134 w 4376382"/>
              <a:gd name="connsiteY57" fmla="*/ 3184512 h 4715243"/>
              <a:gd name="connsiteX58" fmla="*/ 707506 w 4376382"/>
              <a:gd name="connsiteY58" fmla="*/ 3178140 h 4715243"/>
              <a:gd name="connsiteX59" fmla="*/ 692371 w 4376382"/>
              <a:gd name="connsiteY59" fmla="*/ 3173357 h 4715243"/>
              <a:gd name="connsiteX60" fmla="*/ 694758 w 4376382"/>
              <a:gd name="connsiteY60" fmla="*/ 2808454 h 4715243"/>
              <a:gd name="connsiteX61" fmla="*/ 701134 w 4376382"/>
              <a:gd name="connsiteY61" fmla="*/ 2808454 h 4715243"/>
              <a:gd name="connsiteX62" fmla="*/ 618272 w 4376382"/>
              <a:gd name="connsiteY62" fmla="*/ 2891313 h 4715243"/>
              <a:gd name="connsiteX63" fmla="*/ 649345 w 4376382"/>
              <a:gd name="connsiteY63" fmla="*/ 2840322 h 4715243"/>
              <a:gd name="connsiteX64" fmla="*/ 694758 w 4376382"/>
              <a:gd name="connsiteY64" fmla="*/ 2808454 h 4715243"/>
              <a:gd name="connsiteX65" fmla="*/ 325073 w 4376382"/>
              <a:gd name="connsiteY65" fmla="*/ 2598114 h 4715243"/>
              <a:gd name="connsiteX66" fmla="*/ 304360 w 4376382"/>
              <a:gd name="connsiteY66" fmla="*/ 2609268 h 4715243"/>
              <a:gd name="connsiteX67" fmla="*/ 293205 w 4376382"/>
              <a:gd name="connsiteY67" fmla="*/ 2629985 h 4715243"/>
              <a:gd name="connsiteX68" fmla="*/ 305953 w 4376382"/>
              <a:gd name="connsiteY68" fmla="*/ 2629985 h 4715243"/>
              <a:gd name="connsiteX69" fmla="*/ 324278 w 4376382"/>
              <a:gd name="connsiteY69" fmla="*/ 2618830 h 4715243"/>
              <a:gd name="connsiteX70" fmla="*/ 337820 w 4376382"/>
              <a:gd name="connsiteY70" fmla="*/ 2598114 h 4715243"/>
              <a:gd name="connsiteX71" fmla="*/ 433431 w 4376382"/>
              <a:gd name="connsiteY71" fmla="*/ 2113698 h 4715243"/>
              <a:gd name="connsiteX72" fmla="*/ 471674 w 4376382"/>
              <a:gd name="connsiteY72" fmla="*/ 2126446 h 4715243"/>
              <a:gd name="connsiteX73" fmla="*/ 407935 w 4376382"/>
              <a:gd name="connsiteY73" fmla="*/ 2139193 h 4715243"/>
              <a:gd name="connsiteX74" fmla="*/ 439803 w 4376382"/>
              <a:gd name="connsiteY74" fmla="*/ 1916109 h 4715243"/>
              <a:gd name="connsiteX75" fmla="*/ 452550 w 4376382"/>
              <a:gd name="connsiteY75" fmla="*/ 1922481 h 4715243"/>
              <a:gd name="connsiteX76" fmla="*/ 425462 w 4376382"/>
              <a:gd name="connsiteY76" fmla="*/ 1955147 h 4715243"/>
              <a:gd name="connsiteX77" fmla="*/ 388811 w 4376382"/>
              <a:gd name="connsiteY77" fmla="*/ 1973472 h 4715243"/>
              <a:gd name="connsiteX78" fmla="*/ 376064 w 4376382"/>
              <a:gd name="connsiteY78" fmla="*/ 1967100 h 4715243"/>
              <a:gd name="connsiteX79" fmla="*/ 400765 w 4376382"/>
              <a:gd name="connsiteY79" fmla="*/ 1932043 h 4715243"/>
              <a:gd name="connsiteX80" fmla="*/ 439803 w 4376382"/>
              <a:gd name="connsiteY80" fmla="*/ 1916109 h 4715243"/>
              <a:gd name="connsiteX81" fmla="*/ 841360 w 4376382"/>
              <a:gd name="connsiteY81" fmla="*/ 1795003 h 4715243"/>
              <a:gd name="connsiteX82" fmla="*/ 834984 w 4376382"/>
              <a:gd name="connsiteY82" fmla="*/ 1798189 h 4715243"/>
              <a:gd name="connsiteX83" fmla="*/ 828612 w 4376382"/>
              <a:gd name="connsiteY83" fmla="*/ 1801379 h 4715243"/>
              <a:gd name="connsiteX84" fmla="*/ 835783 w 4376382"/>
              <a:gd name="connsiteY84" fmla="*/ 1812530 h 4715243"/>
              <a:gd name="connsiteX85" fmla="*/ 847732 w 4376382"/>
              <a:gd name="connsiteY85" fmla="*/ 1814127 h 4715243"/>
              <a:gd name="connsiteX86" fmla="*/ 854108 w 4376382"/>
              <a:gd name="connsiteY86" fmla="*/ 1801379 h 4715243"/>
              <a:gd name="connsiteX87" fmla="*/ 850124 w 4376382"/>
              <a:gd name="connsiteY87" fmla="*/ 1798189 h 4715243"/>
              <a:gd name="connsiteX88" fmla="*/ 841360 w 4376382"/>
              <a:gd name="connsiteY88" fmla="*/ 1795003 h 4715243"/>
              <a:gd name="connsiteX89" fmla="*/ 943342 w 4376382"/>
              <a:gd name="connsiteY89" fmla="*/ 1495432 h 4715243"/>
              <a:gd name="connsiteX90" fmla="*/ 930595 w 4376382"/>
              <a:gd name="connsiteY90" fmla="*/ 1501804 h 4715243"/>
              <a:gd name="connsiteX91" fmla="*/ 917847 w 4376382"/>
              <a:gd name="connsiteY91" fmla="*/ 1533676 h 4715243"/>
              <a:gd name="connsiteX92" fmla="*/ 895537 w 4376382"/>
              <a:gd name="connsiteY92" fmla="*/ 1580682 h 4715243"/>
              <a:gd name="connsiteX93" fmla="*/ 873227 w 4376382"/>
              <a:gd name="connsiteY93" fmla="*/ 1603786 h 4715243"/>
              <a:gd name="connsiteX94" fmla="*/ 879604 w 4376382"/>
              <a:gd name="connsiteY94" fmla="*/ 1603786 h 4715243"/>
              <a:gd name="connsiteX95" fmla="*/ 918641 w 4376382"/>
              <a:gd name="connsiteY95" fmla="*/ 1576698 h 4715243"/>
              <a:gd name="connsiteX96" fmla="*/ 962462 w 4376382"/>
              <a:gd name="connsiteY96" fmla="*/ 1540047 h 4715243"/>
              <a:gd name="connsiteX97" fmla="*/ 962462 w 4376382"/>
              <a:gd name="connsiteY97" fmla="*/ 1533676 h 4715243"/>
              <a:gd name="connsiteX98" fmla="*/ 960075 w 4376382"/>
              <a:gd name="connsiteY98" fmla="*/ 1509773 h 4715243"/>
              <a:gd name="connsiteX99" fmla="*/ 943342 w 4376382"/>
              <a:gd name="connsiteY99" fmla="*/ 1495432 h 4715243"/>
              <a:gd name="connsiteX100" fmla="*/ 1007081 w 4376382"/>
              <a:gd name="connsiteY100" fmla="*/ 1138494 h 4715243"/>
              <a:gd name="connsiteX101" fmla="*/ 968838 w 4376382"/>
              <a:gd name="connsiteY101" fmla="*/ 1170361 h 4715243"/>
              <a:gd name="connsiteX102" fmla="*/ 975210 w 4376382"/>
              <a:gd name="connsiteY102" fmla="*/ 1170361 h 4715243"/>
              <a:gd name="connsiteX103" fmla="*/ 1003097 w 4376382"/>
              <a:gd name="connsiteY103" fmla="*/ 1162397 h 4715243"/>
              <a:gd name="connsiteX104" fmla="*/ 1026201 w 4376382"/>
              <a:gd name="connsiteY104" fmla="*/ 1144866 h 4715243"/>
              <a:gd name="connsiteX105" fmla="*/ 1007081 w 4376382"/>
              <a:gd name="connsiteY105" fmla="*/ 1138494 h 4715243"/>
              <a:gd name="connsiteX106" fmla="*/ 1038949 w 4376382"/>
              <a:gd name="connsiteY106" fmla="*/ 1074755 h 4715243"/>
              <a:gd name="connsiteX107" fmla="*/ 1030185 w 4376382"/>
              <a:gd name="connsiteY107" fmla="*/ 1081926 h 4715243"/>
              <a:gd name="connsiteX108" fmla="*/ 1026201 w 4376382"/>
              <a:gd name="connsiteY108" fmla="*/ 1093875 h 4715243"/>
              <a:gd name="connsiteX109" fmla="*/ 1032577 w 4376382"/>
              <a:gd name="connsiteY109" fmla="*/ 1093875 h 4715243"/>
              <a:gd name="connsiteX110" fmla="*/ 1046918 w 4376382"/>
              <a:gd name="connsiteY110" fmla="*/ 1086704 h 4715243"/>
              <a:gd name="connsiteX111" fmla="*/ 1051696 w 4376382"/>
              <a:gd name="connsiteY111" fmla="*/ 1074755 h 4715243"/>
              <a:gd name="connsiteX112" fmla="*/ 1351271 w 4376382"/>
              <a:gd name="connsiteY112" fmla="*/ 1055632 h 4715243"/>
              <a:gd name="connsiteX113" fmla="*/ 1328163 w 4376382"/>
              <a:gd name="connsiteY113" fmla="*/ 1069178 h 4715243"/>
              <a:gd name="connsiteX114" fmla="*/ 1300280 w 4376382"/>
              <a:gd name="connsiteY114" fmla="*/ 1087503 h 4715243"/>
              <a:gd name="connsiteX115" fmla="*/ 1306652 w 4376382"/>
              <a:gd name="connsiteY115" fmla="*/ 1093875 h 4715243"/>
              <a:gd name="connsiteX116" fmla="*/ 1308245 w 4376382"/>
              <a:gd name="connsiteY116" fmla="*/ 1103437 h 4715243"/>
              <a:gd name="connsiteX117" fmla="*/ 1300280 w 4376382"/>
              <a:gd name="connsiteY117" fmla="*/ 1112999 h 4715243"/>
              <a:gd name="connsiteX118" fmla="*/ 1309838 w 4376382"/>
              <a:gd name="connsiteY118" fmla="*/ 1121762 h 4715243"/>
              <a:gd name="connsiteX119" fmla="*/ 1319400 w 4376382"/>
              <a:gd name="connsiteY119" fmla="*/ 1125746 h 4715243"/>
              <a:gd name="connsiteX120" fmla="*/ 1319400 w 4376382"/>
              <a:gd name="connsiteY120" fmla="*/ 1087503 h 4715243"/>
              <a:gd name="connsiteX121" fmla="*/ 1338524 w 4376382"/>
              <a:gd name="connsiteY121" fmla="*/ 1071565 h 4715243"/>
              <a:gd name="connsiteX122" fmla="*/ 1357643 w 4376382"/>
              <a:gd name="connsiteY122" fmla="*/ 1055632 h 4715243"/>
              <a:gd name="connsiteX123" fmla="*/ 1064444 w 4376382"/>
              <a:gd name="connsiteY123" fmla="*/ 1023764 h 4715243"/>
              <a:gd name="connsiteX124" fmla="*/ 1049309 w 4376382"/>
              <a:gd name="connsiteY124" fmla="*/ 1024559 h 4715243"/>
              <a:gd name="connsiteX125" fmla="*/ 1038949 w 4376382"/>
              <a:gd name="connsiteY125" fmla="*/ 1030136 h 4715243"/>
              <a:gd name="connsiteX126" fmla="*/ 1045325 w 4376382"/>
              <a:gd name="connsiteY126" fmla="*/ 1035713 h 4715243"/>
              <a:gd name="connsiteX127" fmla="*/ 1051696 w 4376382"/>
              <a:gd name="connsiteY127" fmla="*/ 1036512 h 4715243"/>
              <a:gd name="connsiteX128" fmla="*/ 1070820 w 4376382"/>
              <a:gd name="connsiteY128" fmla="*/ 1023764 h 4715243"/>
              <a:gd name="connsiteX129" fmla="*/ 1191922 w 4376382"/>
              <a:gd name="connsiteY129" fmla="*/ 985521 h 4715243"/>
              <a:gd name="connsiteX130" fmla="*/ 1177582 w 4376382"/>
              <a:gd name="connsiteY130" fmla="*/ 996676 h 4715243"/>
              <a:gd name="connsiteX131" fmla="*/ 1172803 w 4376382"/>
              <a:gd name="connsiteY131" fmla="*/ 1017388 h 4715243"/>
              <a:gd name="connsiteX132" fmla="*/ 1198298 w 4376382"/>
              <a:gd name="connsiteY132" fmla="*/ 985521 h 4715243"/>
              <a:gd name="connsiteX133" fmla="*/ 1211046 w 4376382"/>
              <a:gd name="connsiteY133" fmla="*/ 934530 h 4715243"/>
              <a:gd name="connsiteX134" fmla="*/ 1193515 w 4376382"/>
              <a:gd name="connsiteY134" fmla="*/ 942494 h 4715243"/>
              <a:gd name="connsiteX135" fmla="*/ 1185551 w 4376382"/>
              <a:gd name="connsiteY135" fmla="*/ 960026 h 4715243"/>
              <a:gd name="connsiteX136" fmla="*/ 1191922 w 4376382"/>
              <a:gd name="connsiteY136" fmla="*/ 960026 h 4715243"/>
              <a:gd name="connsiteX137" fmla="*/ 1210247 w 4376382"/>
              <a:gd name="connsiteY137" fmla="*/ 952056 h 4715243"/>
              <a:gd name="connsiteX138" fmla="*/ 1223794 w 4376382"/>
              <a:gd name="connsiteY138" fmla="*/ 934530 h 4715243"/>
              <a:gd name="connsiteX139" fmla="*/ 1223794 w 4376382"/>
              <a:gd name="connsiteY139" fmla="*/ 896287 h 4715243"/>
              <a:gd name="connsiteX140" fmla="*/ 1205469 w 4376382"/>
              <a:gd name="connsiteY140" fmla="*/ 897080 h 4715243"/>
              <a:gd name="connsiteX141" fmla="*/ 1191922 w 4376382"/>
              <a:gd name="connsiteY141" fmla="*/ 902658 h 4715243"/>
              <a:gd name="connsiteX142" fmla="*/ 1198298 w 4376382"/>
              <a:gd name="connsiteY142" fmla="*/ 908235 h 4715243"/>
              <a:gd name="connsiteX143" fmla="*/ 1204670 w 4376382"/>
              <a:gd name="connsiteY143" fmla="*/ 909034 h 4715243"/>
              <a:gd name="connsiteX144" fmla="*/ 1217418 w 4376382"/>
              <a:gd name="connsiteY144" fmla="*/ 864414 h 4715243"/>
              <a:gd name="connsiteX145" fmla="*/ 1205469 w 4376382"/>
              <a:gd name="connsiteY145" fmla="*/ 866007 h 4715243"/>
              <a:gd name="connsiteX146" fmla="*/ 1198298 w 4376382"/>
              <a:gd name="connsiteY146" fmla="*/ 877162 h 4715243"/>
              <a:gd name="connsiteX147" fmla="*/ 1204670 w 4376382"/>
              <a:gd name="connsiteY147" fmla="*/ 877162 h 4715243"/>
              <a:gd name="connsiteX148" fmla="*/ 1222201 w 4376382"/>
              <a:gd name="connsiteY148" fmla="*/ 873178 h 4715243"/>
              <a:gd name="connsiteX149" fmla="*/ 1230166 w 4376382"/>
              <a:gd name="connsiteY149" fmla="*/ 864414 h 4715243"/>
              <a:gd name="connsiteX150" fmla="*/ 1306652 w 4376382"/>
              <a:gd name="connsiteY150" fmla="*/ 851667 h 4715243"/>
              <a:gd name="connsiteX151" fmla="*/ 1281157 w 4376382"/>
              <a:gd name="connsiteY151" fmla="*/ 858043 h 4715243"/>
              <a:gd name="connsiteX152" fmla="*/ 1290719 w 4376382"/>
              <a:gd name="connsiteY152" fmla="*/ 870791 h 4715243"/>
              <a:gd name="connsiteX153" fmla="*/ 1281157 w 4376382"/>
              <a:gd name="connsiteY153" fmla="*/ 883538 h 4715243"/>
              <a:gd name="connsiteX154" fmla="*/ 1281157 w 4376382"/>
              <a:gd name="connsiteY154" fmla="*/ 909034 h 4715243"/>
              <a:gd name="connsiteX155" fmla="*/ 1268409 w 4376382"/>
              <a:gd name="connsiteY155" fmla="*/ 915406 h 4715243"/>
              <a:gd name="connsiteX156" fmla="*/ 1262037 w 4376382"/>
              <a:gd name="connsiteY156" fmla="*/ 928153 h 4715243"/>
              <a:gd name="connsiteX157" fmla="*/ 1269207 w 4376382"/>
              <a:gd name="connsiteY157" fmla="*/ 933731 h 4715243"/>
              <a:gd name="connsiteX158" fmla="*/ 1281157 w 4376382"/>
              <a:gd name="connsiteY158" fmla="*/ 934530 h 4715243"/>
              <a:gd name="connsiteX159" fmla="*/ 1293110 w 4376382"/>
              <a:gd name="connsiteY159" fmla="*/ 933731 h 4715243"/>
              <a:gd name="connsiteX160" fmla="*/ 1300280 w 4376382"/>
              <a:gd name="connsiteY160" fmla="*/ 928153 h 4715243"/>
              <a:gd name="connsiteX161" fmla="*/ 1293110 w 4376382"/>
              <a:gd name="connsiteY161" fmla="*/ 913813 h 4715243"/>
              <a:gd name="connsiteX162" fmla="*/ 1281157 w 4376382"/>
              <a:gd name="connsiteY162" fmla="*/ 909034 h 4715243"/>
              <a:gd name="connsiteX163" fmla="*/ 1297090 w 4376382"/>
              <a:gd name="connsiteY163" fmla="*/ 884333 h 4715243"/>
              <a:gd name="connsiteX164" fmla="*/ 1313028 w 4376382"/>
              <a:gd name="connsiteY164" fmla="*/ 864414 h 4715243"/>
              <a:gd name="connsiteX165" fmla="*/ 1313028 w 4376382"/>
              <a:gd name="connsiteY165" fmla="*/ 858043 h 4715243"/>
              <a:gd name="connsiteX166" fmla="*/ 1309838 w 4376382"/>
              <a:gd name="connsiteY166" fmla="*/ 852466 h 4715243"/>
              <a:gd name="connsiteX167" fmla="*/ 1306652 w 4376382"/>
              <a:gd name="connsiteY167" fmla="*/ 851667 h 4715243"/>
              <a:gd name="connsiteX168" fmla="*/ 1325776 w 4376382"/>
              <a:gd name="connsiteY168" fmla="*/ 781556 h 4715243"/>
              <a:gd name="connsiteX169" fmla="*/ 1313823 w 4376382"/>
              <a:gd name="connsiteY169" fmla="*/ 783149 h 4715243"/>
              <a:gd name="connsiteX170" fmla="*/ 1306652 w 4376382"/>
              <a:gd name="connsiteY170" fmla="*/ 794304 h 4715243"/>
              <a:gd name="connsiteX171" fmla="*/ 1319400 w 4376382"/>
              <a:gd name="connsiteY171" fmla="*/ 813424 h 4715243"/>
              <a:gd name="connsiteX172" fmla="*/ 1338524 w 4376382"/>
              <a:gd name="connsiteY172" fmla="*/ 781556 h 4715243"/>
              <a:gd name="connsiteX173" fmla="*/ 1313028 w 4376382"/>
              <a:gd name="connsiteY173" fmla="*/ 634954 h 4715243"/>
              <a:gd name="connsiteX174" fmla="*/ 1275579 w 4376382"/>
              <a:gd name="connsiteY174" fmla="*/ 680368 h 4715243"/>
              <a:gd name="connsiteX175" fmla="*/ 1242913 w 4376382"/>
              <a:gd name="connsiteY175" fmla="*/ 730565 h 4715243"/>
              <a:gd name="connsiteX176" fmla="*/ 1242913 w 4376382"/>
              <a:gd name="connsiteY176" fmla="*/ 794304 h 4715243"/>
              <a:gd name="connsiteX177" fmla="*/ 1230166 w 4376382"/>
              <a:gd name="connsiteY177" fmla="*/ 819799 h 4715243"/>
              <a:gd name="connsiteX178" fmla="*/ 1230166 w 4376382"/>
              <a:gd name="connsiteY178" fmla="*/ 826171 h 4715243"/>
              <a:gd name="connsiteX179" fmla="*/ 1251677 w 4376382"/>
              <a:gd name="connsiteY179" fmla="*/ 819001 h 4715243"/>
              <a:gd name="connsiteX180" fmla="*/ 1268409 w 4376382"/>
              <a:gd name="connsiteY180" fmla="*/ 807052 h 4715243"/>
              <a:gd name="connsiteX181" fmla="*/ 1242913 w 4376382"/>
              <a:gd name="connsiteY181" fmla="*/ 794304 h 4715243"/>
              <a:gd name="connsiteX182" fmla="*/ 1274785 w 4376382"/>
              <a:gd name="connsiteY182" fmla="*/ 762433 h 4715243"/>
              <a:gd name="connsiteX183" fmla="*/ 1268409 w 4376382"/>
              <a:gd name="connsiteY183" fmla="*/ 743313 h 4715243"/>
              <a:gd name="connsiteX184" fmla="*/ 1293904 w 4376382"/>
              <a:gd name="connsiteY184" fmla="*/ 711441 h 4715243"/>
              <a:gd name="connsiteX185" fmla="*/ 1351271 w 4376382"/>
              <a:gd name="connsiteY185" fmla="*/ 730565 h 4715243"/>
              <a:gd name="connsiteX186" fmla="*/ 1370391 w 4376382"/>
              <a:gd name="connsiteY186" fmla="*/ 660450 h 4715243"/>
              <a:gd name="connsiteX187" fmla="*/ 2653843 w 4376382"/>
              <a:gd name="connsiteY187" fmla="*/ 0 h 4715243"/>
              <a:gd name="connsiteX188" fmla="*/ 2695272 w 4376382"/>
              <a:gd name="connsiteY188" fmla="*/ 7170 h 4715243"/>
              <a:gd name="connsiteX189" fmla="*/ 2736701 w 4376382"/>
              <a:gd name="connsiteY189" fmla="*/ 19124 h 4715243"/>
              <a:gd name="connsiteX190" fmla="*/ 2751841 w 4376382"/>
              <a:gd name="connsiteY190" fmla="*/ 23903 h 4715243"/>
              <a:gd name="connsiteX191" fmla="*/ 2762201 w 4376382"/>
              <a:gd name="connsiteY191" fmla="*/ 38243 h 4715243"/>
              <a:gd name="connsiteX192" fmla="*/ 2755825 w 4376382"/>
              <a:gd name="connsiteY192" fmla="*/ 50991 h 4715243"/>
              <a:gd name="connsiteX193" fmla="*/ 2776538 w 4376382"/>
              <a:gd name="connsiteY193" fmla="*/ 61352 h 4715243"/>
              <a:gd name="connsiteX194" fmla="*/ 2787692 w 4376382"/>
              <a:gd name="connsiteY194" fmla="*/ 76487 h 4715243"/>
              <a:gd name="connsiteX195" fmla="*/ 2774945 w 4376382"/>
              <a:gd name="connsiteY195" fmla="*/ 101982 h 4715243"/>
              <a:gd name="connsiteX196" fmla="*/ 2763794 w 4376382"/>
              <a:gd name="connsiteY196" fmla="*/ 110746 h 4715243"/>
              <a:gd name="connsiteX197" fmla="*/ 2762201 w 4376382"/>
              <a:gd name="connsiteY197" fmla="*/ 114730 h 4715243"/>
              <a:gd name="connsiteX198" fmla="*/ 2793270 w 4376382"/>
              <a:gd name="connsiteY198" fmla="*/ 104374 h 4715243"/>
              <a:gd name="connsiteX199" fmla="*/ 2819560 w 4376382"/>
              <a:gd name="connsiteY199" fmla="*/ 89235 h 4715243"/>
              <a:gd name="connsiteX200" fmla="*/ 2864179 w 4376382"/>
              <a:gd name="connsiteY200" fmla="*/ 133854 h 4715243"/>
              <a:gd name="connsiteX201" fmla="*/ 2900830 w 4376382"/>
              <a:gd name="connsiteY201" fmla="*/ 104374 h 4715243"/>
              <a:gd name="connsiteX202" fmla="*/ 2947042 w 4376382"/>
              <a:gd name="connsiteY202" fmla="*/ 89235 h 4715243"/>
              <a:gd name="connsiteX203" fmla="*/ 2999626 w 4376382"/>
              <a:gd name="connsiteY203" fmla="*/ 97998 h 4715243"/>
              <a:gd name="connsiteX204" fmla="*/ 3042648 w 4376382"/>
              <a:gd name="connsiteY204" fmla="*/ 121106 h 4715243"/>
              <a:gd name="connsiteX205" fmla="*/ 3038668 w 4376382"/>
              <a:gd name="connsiteY205" fmla="*/ 133854 h 4715243"/>
              <a:gd name="connsiteX206" fmla="*/ 3029905 w 4376382"/>
              <a:gd name="connsiteY206" fmla="*/ 146602 h 4715243"/>
              <a:gd name="connsiteX207" fmla="*/ 3047431 w 4376382"/>
              <a:gd name="connsiteY207" fmla="*/ 151381 h 4715243"/>
              <a:gd name="connsiteX208" fmla="*/ 3055396 w 4376382"/>
              <a:gd name="connsiteY208" fmla="*/ 165721 h 4715243"/>
              <a:gd name="connsiteX209" fmla="*/ 3056195 w 4376382"/>
              <a:gd name="connsiteY209" fmla="*/ 210341 h 4715243"/>
              <a:gd name="connsiteX210" fmla="*/ 3119135 w 4376382"/>
              <a:gd name="connsiteY210" fmla="*/ 235836 h 4715243"/>
              <a:gd name="connsiteX211" fmla="*/ 3125511 w 4376382"/>
              <a:gd name="connsiteY211" fmla="*/ 267704 h 4715243"/>
              <a:gd name="connsiteX212" fmla="*/ 3151007 w 4376382"/>
              <a:gd name="connsiteY212" fmla="*/ 305947 h 4715243"/>
              <a:gd name="connsiteX213" fmla="*/ 3162161 w 4376382"/>
              <a:gd name="connsiteY213" fmla="*/ 321885 h 4715243"/>
              <a:gd name="connsiteX214" fmla="*/ 3145114 w 4376382"/>
              <a:gd name="connsiteY214" fmla="*/ 337379 h 4715243"/>
              <a:gd name="connsiteX215" fmla="*/ 3156334 w 4376382"/>
              <a:gd name="connsiteY215" fmla="*/ 340016 h 4715243"/>
              <a:gd name="connsiteX216" fmla="*/ 3171071 w 4376382"/>
              <a:gd name="connsiteY216" fmla="*/ 345695 h 4715243"/>
              <a:gd name="connsiteX217" fmla="*/ 3186211 w 4376382"/>
              <a:gd name="connsiteY217" fmla="*/ 350474 h 4715243"/>
              <a:gd name="connsiteX218" fmla="*/ 3196571 w 4376382"/>
              <a:gd name="connsiteY218" fmla="*/ 364815 h 4715243"/>
              <a:gd name="connsiteX219" fmla="*/ 3190195 w 4376382"/>
              <a:gd name="connsiteY219" fmla="*/ 377562 h 4715243"/>
              <a:gd name="connsiteX220" fmla="*/ 3210908 w 4376382"/>
              <a:gd name="connsiteY220" fmla="*/ 387923 h 4715243"/>
              <a:gd name="connsiteX221" fmla="*/ 3222062 w 4376382"/>
              <a:gd name="connsiteY221" fmla="*/ 403058 h 4715243"/>
              <a:gd name="connsiteX222" fmla="*/ 3209315 w 4376382"/>
              <a:gd name="connsiteY222" fmla="*/ 428553 h 4715243"/>
              <a:gd name="connsiteX223" fmla="*/ 3198164 w 4376382"/>
              <a:gd name="connsiteY223" fmla="*/ 437317 h 4715243"/>
              <a:gd name="connsiteX224" fmla="*/ 3196571 w 4376382"/>
              <a:gd name="connsiteY224" fmla="*/ 441301 h 4715243"/>
              <a:gd name="connsiteX225" fmla="*/ 3227640 w 4376382"/>
              <a:gd name="connsiteY225" fmla="*/ 430945 h 4715243"/>
              <a:gd name="connsiteX226" fmla="*/ 3253930 w 4376382"/>
              <a:gd name="connsiteY226" fmla="*/ 415806 h 4715243"/>
              <a:gd name="connsiteX227" fmla="*/ 3298549 w 4376382"/>
              <a:gd name="connsiteY227" fmla="*/ 460425 h 4715243"/>
              <a:gd name="connsiteX228" fmla="*/ 3335200 w 4376382"/>
              <a:gd name="connsiteY228" fmla="*/ 430945 h 4715243"/>
              <a:gd name="connsiteX229" fmla="*/ 3381412 w 4376382"/>
              <a:gd name="connsiteY229" fmla="*/ 415806 h 4715243"/>
              <a:gd name="connsiteX230" fmla="*/ 3433996 w 4376382"/>
              <a:gd name="connsiteY230" fmla="*/ 424569 h 4715243"/>
              <a:gd name="connsiteX231" fmla="*/ 3477018 w 4376382"/>
              <a:gd name="connsiteY231" fmla="*/ 447678 h 4715243"/>
              <a:gd name="connsiteX232" fmla="*/ 3473038 w 4376382"/>
              <a:gd name="connsiteY232" fmla="*/ 460425 h 4715243"/>
              <a:gd name="connsiteX233" fmla="*/ 3464275 w 4376382"/>
              <a:gd name="connsiteY233" fmla="*/ 473173 h 4715243"/>
              <a:gd name="connsiteX234" fmla="*/ 3481801 w 4376382"/>
              <a:gd name="connsiteY234" fmla="*/ 477952 h 4715243"/>
              <a:gd name="connsiteX235" fmla="*/ 3489766 w 4376382"/>
              <a:gd name="connsiteY235" fmla="*/ 492292 h 4715243"/>
              <a:gd name="connsiteX236" fmla="*/ 3490565 w 4376382"/>
              <a:gd name="connsiteY236" fmla="*/ 536912 h 4715243"/>
              <a:gd name="connsiteX237" fmla="*/ 3553505 w 4376382"/>
              <a:gd name="connsiteY237" fmla="*/ 562407 h 4715243"/>
              <a:gd name="connsiteX238" fmla="*/ 3559881 w 4376382"/>
              <a:gd name="connsiteY238" fmla="*/ 594275 h 4715243"/>
              <a:gd name="connsiteX239" fmla="*/ 3585377 w 4376382"/>
              <a:gd name="connsiteY239" fmla="*/ 632518 h 4715243"/>
              <a:gd name="connsiteX240" fmla="*/ 3596531 w 4376382"/>
              <a:gd name="connsiteY240" fmla="*/ 648456 h 4715243"/>
              <a:gd name="connsiteX241" fmla="*/ 3579000 w 4376382"/>
              <a:gd name="connsiteY241" fmla="*/ 664390 h 4715243"/>
              <a:gd name="connsiteX242" fmla="*/ 3596531 w 4376382"/>
              <a:gd name="connsiteY242" fmla="*/ 674746 h 4715243"/>
              <a:gd name="connsiteX243" fmla="*/ 3604496 w 4376382"/>
              <a:gd name="connsiteY243" fmla="*/ 689885 h 4715243"/>
              <a:gd name="connsiteX244" fmla="*/ 3597326 w 4376382"/>
              <a:gd name="connsiteY244" fmla="*/ 708211 h 4715243"/>
              <a:gd name="connsiteX245" fmla="*/ 3585377 w 4376382"/>
              <a:gd name="connsiteY245" fmla="*/ 721753 h 4715243"/>
              <a:gd name="connsiteX246" fmla="*/ 3593341 w 4376382"/>
              <a:gd name="connsiteY246" fmla="*/ 745655 h 4715243"/>
              <a:gd name="connsiteX247" fmla="*/ 3572629 w 4376382"/>
              <a:gd name="connsiteY247" fmla="*/ 779120 h 4715243"/>
              <a:gd name="connsiteX248" fmla="*/ 3580593 w 4376382"/>
              <a:gd name="connsiteY248" fmla="*/ 794255 h 4715243"/>
              <a:gd name="connsiteX249" fmla="*/ 3598124 w 4376382"/>
              <a:gd name="connsiteY249" fmla="*/ 804616 h 4715243"/>
              <a:gd name="connsiteX250" fmla="*/ 3586969 w 4376382"/>
              <a:gd name="connsiteY250" fmla="*/ 827720 h 4715243"/>
              <a:gd name="connsiteX251" fmla="*/ 3604496 w 4376382"/>
              <a:gd name="connsiteY251" fmla="*/ 855607 h 4715243"/>
              <a:gd name="connsiteX252" fmla="*/ 3610872 w 4376382"/>
              <a:gd name="connsiteY252" fmla="*/ 900222 h 4715243"/>
              <a:gd name="connsiteX253" fmla="*/ 3596966 w 4376382"/>
              <a:gd name="connsiteY253" fmla="*/ 933599 h 4715243"/>
              <a:gd name="connsiteX254" fmla="*/ 3609922 w 4376382"/>
              <a:gd name="connsiteY254" fmla="*/ 936197 h 4715243"/>
              <a:gd name="connsiteX255" fmla="*/ 3652944 w 4376382"/>
              <a:gd name="connsiteY255" fmla="*/ 959306 h 4715243"/>
              <a:gd name="connsiteX256" fmla="*/ 3648964 w 4376382"/>
              <a:gd name="connsiteY256" fmla="*/ 972053 h 4715243"/>
              <a:gd name="connsiteX257" fmla="*/ 3640201 w 4376382"/>
              <a:gd name="connsiteY257" fmla="*/ 984801 h 4715243"/>
              <a:gd name="connsiteX258" fmla="*/ 3657727 w 4376382"/>
              <a:gd name="connsiteY258" fmla="*/ 989580 h 4715243"/>
              <a:gd name="connsiteX259" fmla="*/ 3665692 w 4376382"/>
              <a:gd name="connsiteY259" fmla="*/ 1003921 h 4715243"/>
              <a:gd name="connsiteX260" fmla="*/ 3666491 w 4376382"/>
              <a:gd name="connsiteY260" fmla="*/ 1048540 h 4715243"/>
              <a:gd name="connsiteX261" fmla="*/ 3729431 w 4376382"/>
              <a:gd name="connsiteY261" fmla="*/ 1074035 h 4715243"/>
              <a:gd name="connsiteX262" fmla="*/ 3735807 w 4376382"/>
              <a:gd name="connsiteY262" fmla="*/ 1105903 h 4715243"/>
              <a:gd name="connsiteX263" fmla="*/ 3761303 w 4376382"/>
              <a:gd name="connsiteY263" fmla="*/ 1144146 h 4715243"/>
              <a:gd name="connsiteX264" fmla="*/ 3772457 w 4376382"/>
              <a:gd name="connsiteY264" fmla="*/ 1160084 h 4715243"/>
              <a:gd name="connsiteX265" fmla="*/ 3754926 w 4376382"/>
              <a:gd name="connsiteY265" fmla="*/ 1176018 h 4715243"/>
              <a:gd name="connsiteX266" fmla="*/ 3772457 w 4376382"/>
              <a:gd name="connsiteY266" fmla="*/ 1186374 h 4715243"/>
              <a:gd name="connsiteX267" fmla="*/ 3780422 w 4376382"/>
              <a:gd name="connsiteY267" fmla="*/ 1201513 h 4715243"/>
              <a:gd name="connsiteX268" fmla="*/ 3773252 w 4376382"/>
              <a:gd name="connsiteY268" fmla="*/ 1219838 h 4715243"/>
              <a:gd name="connsiteX269" fmla="*/ 3761303 w 4376382"/>
              <a:gd name="connsiteY269" fmla="*/ 1233381 h 4715243"/>
              <a:gd name="connsiteX270" fmla="*/ 3775443 w 4376382"/>
              <a:gd name="connsiteY270" fmla="*/ 1242345 h 4715243"/>
              <a:gd name="connsiteX271" fmla="*/ 3770335 w 4376382"/>
              <a:gd name="connsiteY271" fmla="*/ 1254701 h 4715243"/>
              <a:gd name="connsiteX272" fmla="*/ 3784482 w 4376382"/>
              <a:gd name="connsiteY272" fmla="*/ 1256296 h 4715243"/>
              <a:gd name="connsiteX273" fmla="*/ 3816751 w 4376382"/>
              <a:gd name="connsiteY273" fmla="*/ 1262768 h 4715243"/>
              <a:gd name="connsiteX274" fmla="*/ 3859773 w 4376382"/>
              <a:gd name="connsiteY274" fmla="*/ 1285876 h 4715243"/>
              <a:gd name="connsiteX275" fmla="*/ 3855793 w 4376382"/>
              <a:gd name="connsiteY275" fmla="*/ 1298624 h 4715243"/>
              <a:gd name="connsiteX276" fmla="*/ 3847030 w 4376382"/>
              <a:gd name="connsiteY276" fmla="*/ 1311372 h 4715243"/>
              <a:gd name="connsiteX277" fmla="*/ 3864556 w 4376382"/>
              <a:gd name="connsiteY277" fmla="*/ 1316151 h 4715243"/>
              <a:gd name="connsiteX278" fmla="*/ 3872521 w 4376382"/>
              <a:gd name="connsiteY278" fmla="*/ 1330491 h 4715243"/>
              <a:gd name="connsiteX279" fmla="*/ 3871309 w 4376382"/>
              <a:gd name="connsiteY279" fmla="*/ 1352461 h 4715243"/>
              <a:gd name="connsiteX280" fmla="*/ 3895152 w 4376382"/>
              <a:gd name="connsiteY280" fmla="*/ 1356997 h 4715243"/>
              <a:gd name="connsiteX281" fmla="*/ 3936581 w 4376382"/>
              <a:gd name="connsiteY281" fmla="*/ 1368951 h 4715243"/>
              <a:gd name="connsiteX282" fmla="*/ 3951721 w 4376382"/>
              <a:gd name="connsiteY282" fmla="*/ 1373730 h 4715243"/>
              <a:gd name="connsiteX283" fmla="*/ 3962081 w 4376382"/>
              <a:gd name="connsiteY283" fmla="*/ 1388070 h 4715243"/>
              <a:gd name="connsiteX284" fmla="*/ 3955705 w 4376382"/>
              <a:gd name="connsiteY284" fmla="*/ 1400818 h 4715243"/>
              <a:gd name="connsiteX285" fmla="*/ 3976418 w 4376382"/>
              <a:gd name="connsiteY285" fmla="*/ 1411179 h 4715243"/>
              <a:gd name="connsiteX286" fmla="*/ 3987572 w 4376382"/>
              <a:gd name="connsiteY286" fmla="*/ 1426314 h 4715243"/>
              <a:gd name="connsiteX287" fmla="*/ 3974825 w 4376382"/>
              <a:gd name="connsiteY287" fmla="*/ 1451809 h 4715243"/>
              <a:gd name="connsiteX288" fmla="*/ 3963674 w 4376382"/>
              <a:gd name="connsiteY288" fmla="*/ 1460573 h 4715243"/>
              <a:gd name="connsiteX289" fmla="*/ 3962810 w 4376382"/>
              <a:gd name="connsiteY289" fmla="*/ 1462735 h 4715243"/>
              <a:gd name="connsiteX290" fmla="*/ 3963672 w 4376382"/>
              <a:gd name="connsiteY290" fmla="*/ 1464027 h 4715243"/>
              <a:gd name="connsiteX291" fmla="*/ 3993150 w 4376382"/>
              <a:gd name="connsiteY291" fmla="*/ 1454201 h 4715243"/>
              <a:gd name="connsiteX292" fmla="*/ 4019440 w 4376382"/>
              <a:gd name="connsiteY292" fmla="*/ 1439062 h 4715243"/>
              <a:gd name="connsiteX293" fmla="*/ 4064059 w 4376382"/>
              <a:gd name="connsiteY293" fmla="*/ 1483681 h 4715243"/>
              <a:gd name="connsiteX294" fmla="*/ 4100710 w 4376382"/>
              <a:gd name="connsiteY294" fmla="*/ 1454201 h 4715243"/>
              <a:gd name="connsiteX295" fmla="*/ 4146922 w 4376382"/>
              <a:gd name="connsiteY295" fmla="*/ 1439062 h 4715243"/>
              <a:gd name="connsiteX296" fmla="*/ 4199506 w 4376382"/>
              <a:gd name="connsiteY296" fmla="*/ 1447825 h 4715243"/>
              <a:gd name="connsiteX297" fmla="*/ 4242528 w 4376382"/>
              <a:gd name="connsiteY297" fmla="*/ 1470933 h 4715243"/>
              <a:gd name="connsiteX298" fmla="*/ 4238548 w 4376382"/>
              <a:gd name="connsiteY298" fmla="*/ 1483681 h 4715243"/>
              <a:gd name="connsiteX299" fmla="*/ 4229785 w 4376382"/>
              <a:gd name="connsiteY299" fmla="*/ 1496429 h 4715243"/>
              <a:gd name="connsiteX300" fmla="*/ 4247311 w 4376382"/>
              <a:gd name="connsiteY300" fmla="*/ 1501208 h 4715243"/>
              <a:gd name="connsiteX301" fmla="*/ 4255276 w 4376382"/>
              <a:gd name="connsiteY301" fmla="*/ 1515548 h 4715243"/>
              <a:gd name="connsiteX302" fmla="*/ 4256075 w 4376382"/>
              <a:gd name="connsiteY302" fmla="*/ 1560168 h 4715243"/>
              <a:gd name="connsiteX303" fmla="*/ 4319015 w 4376382"/>
              <a:gd name="connsiteY303" fmla="*/ 1585663 h 4715243"/>
              <a:gd name="connsiteX304" fmla="*/ 4325391 w 4376382"/>
              <a:gd name="connsiteY304" fmla="*/ 1617531 h 4715243"/>
              <a:gd name="connsiteX305" fmla="*/ 4350887 w 4376382"/>
              <a:gd name="connsiteY305" fmla="*/ 1655774 h 4715243"/>
              <a:gd name="connsiteX306" fmla="*/ 4362041 w 4376382"/>
              <a:gd name="connsiteY306" fmla="*/ 1671712 h 4715243"/>
              <a:gd name="connsiteX307" fmla="*/ 4344510 w 4376382"/>
              <a:gd name="connsiteY307" fmla="*/ 1687646 h 4715243"/>
              <a:gd name="connsiteX308" fmla="*/ 4362041 w 4376382"/>
              <a:gd name="connsiteY308" fmla="*/ 1698002 h 4715243"/>
              <a:gd name="connsiteX309" fmla="*/ 4370006 w 4376382"/>
              <a:gd name="connsiteY309" fmla="*/ 1713141 h 4715243"/>
              <a:gd name="connsiteX310" fmla="*/ 4362836 w 4376382"/>
              <a:gd name="connsiteY310" fmla="*/ 1731466 h 4715243"/>
              <a:gd name="connsiteX311" fmla="*/ 4350887 w 4376382"/>
              <a:gd name="connsiteY311" fmla="*/ 1745009 h 4715243"/>
              <a:gd name="connsiteX312" fmla="*/ 4358851 w 4376382"/>
              <a:gd name="connsiteY312" fmla="*/ 1768911 h 4715243"/>
              <a:gd name="connsiteX313" fmla="*/ 4338139 w 4376382"/>
              <a:gd name="connsiteY313" fmla="*/ 1802376 h 4715243"/>
              <a:gd name="connsiteX314" fmla="*/ 4346103 w 4376382"/>
              <a:gd name="connsiteY314" fmla="*/ 1817511 h 4715243"/>
              <a:gd name="connsiteX315" fmla="*/ 4363634 w 4376382"/>
              <a:gd name="connsiteY315" fmla="*/ 1827871 h 4715243"/>
              <a:gd name="connsiteX316" fmla="*/ 4352479 w 4376382"/>
              <a:gd name="connsiteY316" fmla="*/ 1850975 h 4715243"/>
              <a:gd name="connsiteX317" fmla="*/ 4370006 w 4376382"/>
              <a:gd name="connsiteY317" fmla="*/ 1878863 h 4715243"/>
              <a:gd name="connsiteX318" fmla="*/ 4376382 w 4376382"/>
              <a:gd name="connsiteY318" fmla="*/ 1923478 h 4715243"/>
              <a:gd name="connsiteX319" fmla="*/ 4360448 w 4376382"/>
              <a:gd name="connsiteY319" fmla="*/ 1961721 h 4715243"/>
              <a:gd name="connsiteX320" fmla="*/ 4344510 w 4376382"/>
              <a:gd name="connsiteY320" fmla="*/ 1999964 h 4715243"/>
              <a:gd name="connsiteX321" fmla="*/ 4350088 w 4376382"/>
              <a:gd name="connsiteY321" fmla="*/ 2044584 h 4715243"/>
              <a:gd name="connsiteX322" fmla="*/ 4350887 w 4376382"/>
              <a:gd name="connsiteY322" fmla="*/ 2089199 h 4715243"/>
              <a:gd name="connsiteX323" fmla="*/ 4316623 w 4376382"/>
              <a:gd name="connsiteY323" fmla="*/ 2134613 h 4715243"/>
              <a:gd name="connsiteX324" fmla="*/ 4287148 w 4376382"/>
              <a:gd name="connsiteY324" fmla="*/ 2184809 h 4715243"/>
              <a:gd name="connsiteX325" fmla="*/ 4287148 w 4376382"/>
              <a:gd name="connsiteY325" fmla="*/ 2223053 h 4715243"/>
              <a:gd name="connsiteX326" fmla="*/ 4272807 w 4376382"/>
              <a:gd name="connsiteY326" fmla="*/ 2234208 h 4715243"/>
              <a:gd name="connsiteX327" fmla="*/ 4268024 w 4376382"/>
              <a:gd name="connsiteY327" fmla="*/ 2254920 h 4715243"/>
              <a:gd name="connsiteX328" fmla="*/ 4268024 w 4376382"/>
              <a:gd name="connsiteY328" fmla="*/ 2261296 h 4715243"/>
              <a:gd name="connsiteX329" fmla="*/ 4197913 w 4376382"/>
              <a:gd name="connsiteY329" fmla="*/ 2325035 h 4715243"/>
              <a:gd name="connsiteX330" fmla="*/ 4229785 w 4376382"/>
              <a:gd name="connsiteY330" fmla="*/ 2350531 h 4715243"/>
              <a:gd name="connsiteX331" fmla="*/ 4185165 w 4376382"/>
              <a:gd name="connsiteY331" fmla="*/ 2369650 h 4715243"/>
              <a:gd name="connsiteX332" fmla="*/ 4140550 w 4376382"/>
              <a:gd name="connsiteY332" fmla="*/ 2414270 h 4715243"/>
              <a:gd name="connsiteX333" fmla="*/ 4146922 w 4376382"/>
              <a:gd name="connsiteY333" fmla="*/ 2446137 h 4715243"/>
              <a:gd name="connsiteX334" fmla="*/ 4110272 w 4376382"/>
              <a:gd name="connsiteY334" fmla="*/ 2478803 h 4715243"/>
              <a:gd name="connsiteX335" fmla="*/ 4083183 w 4376382"/>
              <a:gd name="connsiteY335" fmla="*/ 2516252 h 4715243"/>
              <a:gd name="connsiteX336" fmla="*/ 4095931 w 4376382"/>
              <a:gd name="connsiteY336" fmla="*/ 2529000 h 4715243"/>
              <a:gd name="connsiteX337" fmla="*/ 4060079 w 4376382"/>
              <a:gd name="connsiteY337" fmla="*/ 2556088 h 4715243"/>
              <a:gd name="connsiteX338" fmla="*/ 4038564 w 4376382"/>
              <a:gd name="connsiteY338" fmla="*/ 2592739 h 4715243"/>
              <a:gd name="connsiteX339" fmla="*/ 4044940 w 4376382"/>
              <a:gd name="connsiteY339" fmla="*/ 2605486 h 4715243"/>
              <a:gd name="connsiteX340" fmla="*/ 4013068 w 4376382"/>
              <a:gd name="connsiteY340" fmla="*/ 2650102 h 4715243"/>
              <a:gd name="connsiteX341" fmla="*/ 3971639 w 4376382"/>
              <a:gd name="connsiteY341" fmla="*/ 2687551 h 4715243"/>
              <a:gd name="connsiteX342" fmla="*/ 3949329 w 4376382"/>
              <a:gd name="connsiteY342" fmla="*/ 2739336 h 4715243"/>
              <a:gd name="connsiteX343" fmla="*/ 3907900 w 4376382"/>
              <a:gd name="connsiteY343" fmla="*/ 2774394 h 4715243"/>
              <a:gd name="connsiteX344" fmla="*/ 3866471 w 4376382"/>
              <a:gd name="connsiteY344" fmla="*/ 2809451 h 4715243"/>
              <a:gd name="connsiteX345" fmla="*/ 3821851 w 4376382"/>
              <a:gd name="connsiteY345" fmla="*/ 2885938 h 4715243"/>
              <a:gd name="connsiteX346" fmla="*/ 3764488 w 4376382"/>
              <a:gd name="connsiteY346" fmla="*/ 2911433 h 4715243"/>
              <a:gd name="connsiteX347" fmla="*/ 3788391 w 4376382"/>
              <a:gd name="connsiteY347" fmla="*/ 2919398 h 4715243"/>
              <a:gd name="connsiteX348" fmla="*/ 3802732 w 4376382"/>
              <a:gd name="connsiteY348" fmla="*/ 2936929 h 4715243"/>
              <a:gd name="connsiteX349" fmla="*/ 3413922 w 4376382"/>
              <a:gd name="connsiteY349" fmla="*/ 3370354 h 4715243"/>
              <a:gd name="connsiteX350" fmla="*/ 3404365 w 4376382"/>
              <a:gd name="connsiteY350" fmla="*/ 3399035 h 4715243"/>
              <a:gd name="connsiteX351" fmla="*/ 3394803 w 4376382"/>
              <a:gd name="connsiteY351" fmla="*/ 3427717 h 4715243"/>
              <a:gd name="connsiteX352" fmla="*/ 3401174 w 4376382"/>
              <a:gd name="connsiteY352" fmla="*/ 3440464 h 4715243"/>
              <a:gd name="connsiteX353" fmla="*/ 3388427 w 4376382"/>
              <a:gd name="connsiteY353" fmla="*/ 3485084 h 4715243"/>
              <a:gd name="connsiteX354" fmla="*/ 3324688 w 4376382"/>
              <a:gd name="connsiteY354" fmla="*/ 3536075 h 4715243"/>
              <a:gd name="connsiteX355" fmla="*/ 3291227 w 4376382"/>
              <a:gd name="connsiteY355" fmla="*/ 3551210 h 4715243"/>
              <a:gd name="connsiteX356" fmla="*/ 3267325 w 4376382"/>
              <a:gd name="connsiteY356" fmla="*/ 3580690 h 4715243"/>
              <a:gd name="connsiteX357" fmla="*/ 3274495 w 4376382"/>
              <a:gd name="connsiteY357" fmla="*/ 3603000 h 4715243"/>
              <a:gd name="connsiteX358" fmla="*/ 3248201 w 4376382"/>
              <a:gd name="connsiteY358" fmla="*/ 3625309 h 4715243"/>
              <a:gd name="connsiteX359" fmla="*/ 3229081 w 4376382"/>
              <a:gd name="connsiteY359" fmla="*/ 3695420 h 4715243"/>
              <a:gd name="connsiteX360" fmla="*/ 2963739 w 4376382"/>
              <a:gd name="connsiteY360" fmla="*/ 3951319 h 4715243"/>
              <a:gd name="connsiteX361" fmla="*/ 2529843 w 4376382"/>
              <a:gd name="connsiteY361" fmla="*/ 4353112 h 4715243"/>
              <a:gd name="connsiteX362" fmla="*/ 2260250 w 4376382"/>
              <a:gd name="connsiteY362" fmla="*/ 4562270 h 4715243"/>
              <a:gd name="connsiteX363" fmla="*/ 2247502 w 4376382"/>
              <a:gd name="connsiteY363" fmla="*/ 4549522 h 4715243"/>
              <a:gd name="connsiteX364" fmla="*/ 2295307 w 4376382"/>
              <a:gd name="connsiteY364" fmla="*/ 4499329 h 4715243"/>
              <a:gd name="connsiteX365" fmla="*/ 2343108 w 4376382"/>
              <a:gd name="connsiteY365" fmla="*/ 4434792 h 4715243"/>
              <a:gd name="connsiteX366" fmla="*/ 2336736 w 4376382"/>
              <a:gd name="connsiteY366" fmla="*/ 4422044 h 4715243"/>
              <a:gd name="connsiteX367" fmla="*/ 2292117 w 4376382"/>
              <a:gd name="connsiteY367" fmla="*/ 4453916 h 4715243"/>
              <a:gd name="connsiteX368" fmla="*/ 2247502 w 4376382"/>
              <a:gd name="connsiteY368" fmla="*/ 4485783 h 4715243"/>
              <a:gd name="connsiteX369" fmla="*/ 2190135 w 4376382"/>
              <a:gd name="connsiteY369" fmla="*/ 4511279 h 4715243"/>
              <a:gd name="connsiteX370" fmla="*/ 2117632 w 4376382"/>
              <a:gd name="connsiteY370" fmla="*/ 4581389 h 4715243"/>
              <a:gd name="connsiteX371" fmla="*/ 2030790 w 4376382"/>
              <a:gd name="connsiteY371" fmla="*/ 4632385 h 4715243"/>
              <a:gd name="connsiteX372" fmla="*/ 2035568 w 4376382"/>
              <a:gd name="connsiteY372" fmla="*/ 4644334 h 4715243"/>
              <a:gd name="connsiteX373" fmla="*/ 2030790 w 4376382"/>
              <a:gd name="connsiteY373" fmla="*/ 4651504 h 4715243"/>
              <a:gd name="connsiteX374" fmla="*/ 2018042 w 4376382"/>
              <a:gd name="connsiteY374" fmla="*/ 4651504 h 4715243"/>
              <a:gd name="connsiteX375" fmla="*/ 1928807 w 4376382"/>
              <a:gd name="connsiteY375" fmla="*/ 4702495 h 4715243"/>
              <a:gd name="connsiteX376" fmla="*/ 1900920 w 4376382"/>
              <a:gd name="connsiteY376" fmla="*/ 4704088 h 4715243"/>
              <a:gd name="connsiteX377" fmla="*/ 1877816 w 4376382"/>
              <a:gd name="connsiteY377" fmla="*/ 4715243 h 4715243"/>
              <a:gd name="connsiteX378" fmla="*/ 1858693 w 4376382"/>
              <a:gd name="connsiteY378" fmla="*/ 4702495 h 4715243"/>
              <a:gd name="connsiteX379" fmla="*/ 1826825 w 4376382"/>
              <a:gd name="connsiteY379" fmla="*/ 4702495 h 4715243"/>
              <a:gd name="connsiteX380" fmla="*/ 1978205 w 4376382"/>
              <a:gd name="connsiteY380" fmla="*/ 4558285 h 4715243"/>
              <a:gd name="connsiteX381" fmla="*/ 2120024 w 4376382"/>
              <a:gd name="connsiteY381" fmla="*/ 4409296 h 4715243"/>
              <a:gd name="connsiteX382" fmla="*/ 2156674 w 4376382"/>
              <a:gd name="connsiteY382" fmla="*/ 4370254 h 4715243"/>
              <a:gd name="connsiteX383" fmla="*/ 2183763 w 4376382"/>
              <a:gd name="connsiteY383" fmla="*/ 4326433 h 4715243"/>
              <a:gd name="connsiteX384" fmla="*/ 2336736 w 4376382"/>
              <a:gd name="connsiteY384" fmla="*/ 4176650 h 4715243"/>
              <a:gd name="connsiteX385" fmla="*/ 2489710 w 4376382"/>
              <a:gd name="connsiteY385" fmla="*/ 4026863 h 4715243"/>
              <a:gd name="connsiteX386" fmla="*/ 2498473 w 4376382"/>
              <a:gd name="connsiteY386" fmla="*/ 4014115 h 4715243"/>
              <a:gd name="connsiteX387" fmla="*/ 2502458 w 4376382"/>
              <a:gd name="connsiteY387" fmla="*/ 4001367 h 4715243"/>
              <a:gd name="connsiteX388" fmla="*/ 2502458 w 4376382"/>
              <a:gd name="connsiteY388" fmla="*/ 3988619 h 4715243"/>
              <a:gd name="connsiteX389" fmla="*/ 2540701 w 4376382"/>
              <a:gd name="connsiteY389" fmla="*/ 3937628 h 4715243"/>
              <a:gd name="connsiteX390" fmla="*/ 2496082 w 4376382"/>
              <a:gd name="connsiteY390" fmla="*/ 3931256 h 4715243"/>
              <a:gd name="connsiteX391" fmla="*/ 2455451 w 4376382"/>
              <a:gd name="connsiteY391" fmla="*/ 3956752 h 4715243"/>
              <a:gd name="connsiteX392" fmla="*/ 2419595 w 4376382"/>
              <a:gd name="connsiteY392" fmla="*/ 3982248 h 4715243"/>
              <a:gd name="connsiteX393" fmla="*/ 2413223 w 4376382"/>
              <a:gd name="connsiteY393" fmla="*/ 3975871 h 4715243"/>
              <a:gd name="connsiteX394" fmla="*/ 2518391 w 4376382"/>
              <a:gd name="connsiteY394" fmla="*/ 3849192 h 4715243"/>
              <a:gd name="connsiteX395" fmla="*/ 2623559 w 4376382"/>
              <a:gd name="connsiteY395" fmla="*/ 3727292 h 4715243"/>
              <a:gd name="connsiteX396" fmla="*/ 2622656 w 4376382"/>
              <a:gd name="connsiteY396" fmla="*/ 3726388 h 4715243"/>
              <a:gd name="connsiteX397" fmla="*/ 2580984 w 4376382"/>
              <a:gd name="connsiteY397" fmla="*/ 3766262 h 4715243"/>
              <a:gd name="connsiteX398" fmla="*/ 2147088 w 4376382"/>
              <a:gd name="connsiteY398" fmla="*/ 4168055 h 4715243"/>
              <a:gd name="connsiteX399" fmla="*/ 1877495 w 4376382"/>
              <a:gd name="connsiteY399" fmla="*/ 4377213 h 4715243"/>
              <a:gd name="connsiteX400" fmla="*/ 1864747 w 4376382"/>
              <a:gd name="connsiteY400" fmla="*/ 4364465 h 4715243"/>
              <a:gd name="connsiteX401" fmla="*/ 1912552 w 4376382"/>
              <a:gd name="connsiteY401" fmla="*/ 4314272 h 4715243"/>
              <a:gd name="connsiteX402" fmla="*/ 1960353 w 4376382"/>
              <a:gd name="connsiteY402" fmla="*/ 4249735 h 4715243"/>
              <a:gd name="connsiteX403" fmla="*/ 1953981 w 4376382"/>
              <a:gd name="connsiteY403" fmla="*/ 4236987 h 4715243"/>
              <a:gd name="connsiteX404" fmla="*/ 1909362 w 4376382"/>
              <a:gd name="connsiteY404" fmla="*/ 4268859 h 4715243"/>
              <a:gd name="connsiteX405" fmla="*/ 1864747 w 4376382"/>
              <a:gd name="connsiteY405" fmla="*/ 4300726 h 4715243"/>
              <a:gd name="connsiteX406" fmla="*/ 1807380 w 4376382"/>
              <a:gd name="connsiteY406" fmla="*/ 4326222 h 4715243"/>
              <a:gd name="connsiteX407" fmla="*/ 1734878 w 4376382"/>
              <a:gd name="connsiteY407" fmla="*/ 4396332 h 4715243"/>
              <a:gd name="connsiteX408" fmla="*/ 1648035 w 4376382"/>
              <a:gd name="connsiteY408" fmla="*/ 4447328 h 4715243"/>
              <a:gd name="connsiteX409" fmla="*/ 1652813 w 4376382"/>
              <a:gd name="connsiteY409" fmla="*/ 4459277 h 4715243"/>
              <a:gd name="connsiteX410" fmla="*/ 1648035 w 4376382"/>
              <a:gd name="connsiteY410" fmla="*/ 4466447 h 4715243"/>
              <a:gd name="connsiteX411" fmla="*/ 1635287 w 4376382"/>
              <a:gd name="connsiteY411" fmla="*/ 4466447 h 4715243"/>
              <a:gd name="connsiteX412" fmla="*/ 1546053 w 4376382"/>
              <a:gd name="connsiteY412" fmla="*/ 4517438 h 4715243"/>
              <a:gd name="connsiteX413" fmla="*/ 1518166 w 4376382"/>
              <a:gd name="connsiteY413" fmla="*/ 4519031 h 4715243"/>
              <a:gd name="connsiteX414" fmla="*/ 1495062 w 4376382"/>
              <a:gd name="connsiteY414" fmla="*/ 4530186 h 4715243"/>
              <a:gd name="connsiteX415" fmla="*/ 1475938 w 4376382"/>
              <a:gd name="connsiteY415" fmla="*/ 4517438 h 4715243"/>
              <a:gd name="connsiteX416" fmla="*/ 1444070 w 4376382"/>
              <a:gd name="connsiteY416" fmla="*/ 4517438 h 4715243"/>
              <a:gd name="connsiteX417" fmla="*/ 1595451 w 4376382"/>
              <a:gd name="connsiteY417" fmla="*/ 4373228 h 4715243"/>
              <a:gd name="connsiteX418" fmla="*/ 1737269 w 4376382"/>
              <a:gd name="connsiteY418" fmla="*/ 4224239 h 4715243"/>
              <a:gd name="connsiteX419" fmla="*/ 1773920 w 4376382"/>
              <a:gd name="connsiteY419" fmla="*/ 4185197 h 4715243"/>
              <a:gd name="connsiteX420" fmla="*/ 1801008 w 4376382"/>
              <a:gd name="connsiteY420" fmla="*/ 4141376 h 4715243"/>
              <a:gd name="connsiteX421" fmla="*/ 1953981 w 4376382"/>
              <a:gd name="connsiteY421" fmla="*/ 3991593 h 4715243"/>
              <a:gd name="connsiteX422" fmla="*/ 1962201 w 4376382"/>
              <a:gd name="connsiteY422" fmla="*/ 3983545 h 4715243"/>
              <a:gd name="connsiteX423" fmla="*/ 1947927 w 4376382"/>
              <a:gd name="connsiteY423" fmla="*/ 3982248 h 4715243"/>
              <a:gd name="connsiteX424" fmla="*/ 1896936 w 4376382"/>
              <a:gd name="connsiteY424" fmla="*/ 4033239 h 4715243"/>
              <a:gd name="connsiteX425" fmla="*/ 1812485 w 4376382"/>
              <a:gd name="connsiteY425" fmla="*/ 4086617 h 4715243"/>
              <a:gd name="connsiteX426" fmla="*/ 1737591 w 4376382"/>
              <a:gd name="connsiteY426" fmla="*/ 4154340 h 4715243"/>
              <a:gd name="connsiteX427" fmla="*/ 1717673 w 4376382"/>
              <a:gd name="connsiteY427" fmla="*/ 4140000 h 4715243"/>
              <a:gd name="connsiteX428" fmla="*/ 1712095 w 4376382"/>
              <a:gd name="connsiteY428" fmla="*/ 4116097 h 4715243"/>
              <a:gd name="connsiteX429" fmla="*/ 1768664 w 4376382"/>
              <a:gd name="connsiteY429" fmla="*/ 4049967 h 4715243"/>
              <a:gd name="connsiteX430" fmla="*/ 1801330 w 4376382"/>
              <a:gd name="connsiteY430" fmla="*/ 4026863 h 4715243"/>
              <a:gd name="connsiteX431" fmla="*/ 1801330 w 4376382"/>
              <a:gd name="connsiteY431" fmla="*/ 4001367 h 4715243"/>
              <a:gd name="connsiteX432" fmla="*/ 1824434 w 4376382"/>
              <a:gd name="connsiteY432" fmla="*/ 3983840 h 4715243"/>
              <a:gd name="connsiteX433" fmla="*/ 1852321 w 4376382"/>
              <a:gd name="connsiteY433" fmla="*/ 3975871 h 4715243"/>
              <a:gd name="connsiteX434" fmla="*/ 1858693 w 4376382"/>
              <a:gd name="connsiteY434" fmla="*/ 3975871 h 4715243"/>
              <a:gd name="connsiteX435" fmla="*/ 1895343 w 4376382"/>
              <a:gd name="connsiteY435" fmla="*/ 3944004 h 4715243"/>
              <a:gd name="connsiteX436" fmla="*/ 1922431 w 4376382"/>
              <a:gd name="connsiteY436" fmla="*/ 3912132 h 4715243"/>
              <a:gd name="connsiteX437" fmla="*/ 1916059 w 4376382"/>
              <a:gd name="connsiteY437" fmla="*/ 3905761 h 4715243"/>
              <a:gd name="connsiteX438" fmla="*/ 1903312 w 4376382"/>
              <a:gd name="connsiteY438" fmla="*/ 3909741 h 4715243"/>
              <a:gd name="connsiteX439" fmla="*/ 1890564 w 4376382"/>
              <a:gd name="connsiteY439" fmla="*/ 3918509 h 4715243"/>
              <a:gd name="connsiteX440" fmla="*/ 1877816 w 4376382"/>
              <a:gd name="connsiteY440" fmla="*/ 3933644 h 4715243"/>
              <a:gd name="connsiteX441" fmla="*/ 1865069 w 4376382"/>
              <a:gd name="connsiteY441" fmla="*/ 3944004 h 4715243"/>
              <a:gd name="connsiteX442" fmla="*/ 1858693 w 4376382"/>
              <a:gd name="connsiteY442" fmla="*/ 3937628 h 4715243"/>
              <a:gd name="connsiteX443" fmla="*/ 1865863 w 4376382"/>
              <a:gd name="connsiteY443" fmla="*/ 3918509 h 4715243"/>
              <a:gd name="connsiteX444" fmla="*/ 1877816 w 4376382"/>
              <a:gd name="connsiteY444" fmla="*/ 3899385 h 4715243"/>
              <a:gd name="connsiteX445" fmla="*/ 1876321 w 4376382"/>
              <a:gd name="connsiteY445" fmla="*/ 3897503 h 4715243"/>
              <a:gd name="connsiteX446" fmla="*/ 1841854 w 4376382"/>
              <a:gd name="connsiteY446" fmla="*/ 3927701 h 4715243"/>
              <a:gd name="connsiteX447" fmla="*/ 1670666 w 4376382"/>
              <a:gd name="connsiteY447" fmla="*/ 4050642 h 4715243"/>
              <a:gd name="connsiteX448" fmla="*/ 1657918 w 4376382"/>
              <a:gd name="connsiteY448" fmla="*/ 4037894 h 4715243"/>
              <a:gd name="connsiteX449" fmla="*/ 1705723 w 4376382"/>
              <a:gd name="connsiteY449" fmla="*/ 3987701 h 4715243"/>
              <a:gd name="connsiteX450" fmla="*/ 1753524 w 4376382"/>
              <a:gd name="connsiteY450" fmla="*/ 3923164 h 4715243"/>
              <a:gd name="connsiteX451" fmla="*/ 1747153 w 4376382"/>
              <a:gd name="connsiteY451" fmla="*/ 3910416 h 4715243"/>
              <a:gd name="connsiteX452" fmla="*/ 1702533 w 4376382"/>
              <a:gd name="connsiteY452" fmla="*/ 3942288 h 4715243"/>
              <a:gd name="connsiteX453" fmla="*/ 1657918 w 4376382"/>
              <a:gd name="connsiteY453" fmla="*/ 3974155 h 4715243"/>
              <a:gd name="connsiteX454" fmla="*/ 1600551 w 4376382"/>
              <a:gd name="connsiteY454" fmla="*/ 3999651 h 4715243"/>
              <a:gd name="connsiteX455" fmla="*/ 1528049 w 4376382"/>
              <a:gd name="connsiteY455" fmla="*/ 4069761 h 4715243"/>
              <a:gd name="connsiteX456" fmla="*/ 1441206 w 4376382"/>
              <a:gd name="connsiteY456" fmla="*/ 4120757 h 4715243"/>
              <a:gd name="connsiteX457" fmla="*/ 1445985 w 4376382"/>
              <a:gd name="connsiteY457" fmla="*/ 4132706 h 4715243"/>
              <a:gd name="connsiteX458" fmla="*/ 1441206 w 4376382"/>
              <a:gd name="connsiteY458" fmla="*/ 4139876 h 4715243"/>
              <a:gd name="connsiteX459" fmla="*/ 1428458 w 4376382"/>
              <a:gd name="connsiteY459" fmla="*/ 4139876 h 4715243"/>
              <a:gd name="connsiteX460" fmla="*/ 1339223 w 4376382"/>
              <a:gd name="connsiteY460" fmla="*/ 4190867 h 4715243"/>
              <a:gd name="connsiteX461" fmla="*/ 1311337 w 4376382"/>
              <a:gd name="connsiteY461" fmla="*/ 4192460 h 4715243"/>
              <a:gd name="connsiteX462" fmla="*/ 1288232 w 4376382"/>
              <a:gd name="connsiteY462" fmla="*/ 4203615 h 4715243"/>
              <a:gd name="connsiteX463" fmla="*/ 1269108 w 4376382"/>
              <a:gd name="connsiteY463" fmla="*/ 4190867 h 4715243"/>
              <a:gd name="connsiteX464" fmla="*/ 1237241 w 4376382"/>
              <a:gd name="connsiteY464" fmla="*/ 4190867 h 4715243"/>
              <a:gd name="connsiteX465" fmla="*/ 1388622 w 4376382"/>
              <a:gd name="connsiteY465" fmla="*/ 4046657 h 4715243"/>
              <a:gd name="connsiteX466" fmla="*/ 1530440 w 4376382"/>
              <a:gd name="connsiteY466" fmla="*/ 3897668 h 4715243"/>
              <a:gd name="connsiteX467" fmla="*/ 1567091 w 4376382"/>
              <a:gd name="connsiteY467" fmla="*/ 3858626 h 4715243"/>
              <a:gd name="connsiteX468" fmla="*/ 1594179 w 4376382"/>
              <a:gd name="connsiteY468" fmla="*/ 3814805 h 4715243"/>
              <a:gd name="connsiteX469" fmla="*/ 1608178 w 4376382"/>
              <a:gd name="connsiteY469" fmla="*/ 3801099 h 4715243"/>
              <a:gd name="connsiteX470" fmla="*/ 1595851 w 4376382"/>
              <a:gd name="connsiteY470" fmla="*/ 3799979 h 4715243"/>
              <a:gd name="connsiteX471" fmla="*/ 1588193 w 4376382"/>
              <a:gd name="connsiteY471" fmla="*/ 3806244 h 4715243"/>
              <a:gd name="connsiteX472" fmla="*/ 1494740 w 4376382"/>
              <a:gd name="connsiteY472" fmla="*/ 3865585 h 4715243"/>
              <a:gd name="connsiteX473" fmla="*/ 1483516 w 4376382"/>
              <a:gd name="connsiteY473" fmla="*/ 3854361 h 4715243"/>
              <a:gd name="connsiteX474" fmla="*/ 1473150 w 4376382"/>
              <a:gd name="connsiteY474" fmla="*/ 3859036 h 4715243"/>
              <a:gd name="connsiteX475" fmla="*/ 1429730 w 4376382"/>
              <a:gd name="connsiteY475" fmla="*/ 3901560 h 4715243"/>
              <a:gd name="connsiteX476" fmla="*/ 1354836 w 4376382"/>
              <a:gd name="connsiteY476" fmla="*/ 3969283 h 4715243"/>
              <a:gd name="connsiteX477" fmla="*/ 1334918 w 4376382"/>
              <a:gd name="connsiteY477" fmla="*/ 3954943 h 4715243"/>
              <a:gd name="connsiteX478" fmla="*/ 1329340 w 4376382"/>
              <a:gd name="connsiteY478" fmla="*/ 3931040 h 4715243"/>
              <a:gd name="connsiteX479" fmla="*/ 1385909 w 4376382"/>
              <a:gd name="connsiteY479" fmla="*/ 3864910 h 4715243"/>
              <a:gd name="connsiteX480" fmla="*/ 1418575 w 4376382"/>
              <a:gd name="connsiteY480" fmla="*/ 3841806 h 4715243"/>
              <a:gd name="connsiteX481" fmla="*/ 1418575 w 4376382"/>
              <a:gd name="connsiteY481" fmla="*/ 3820444 h 4715243"/>
              <a:gd name="connsiteX482" fmla="*/ 1352123 w 4376382"/>
              <a:gd name="connsiteY482" fmla="*/ 3884704 h 4715243"/>
              <a:gd name="connsiteX483" fmla="*/ 1265280 w 4376382"/>
              <a:gd name="connsiteY483" fmla="*/ 3935700 h 4715243"/>
              <a:gd name="connsiteX484" fmla="*/ 1270058 w 4376382"/>
              <a:gd name="connsiteY484" fmla="*/ 3947649 h 4715243"/>
              <a:gd name="connsiteX485" fmla="*/ 1265280 w 4376382"/>
              <a:gd name="connsiteY485" fmla="*/ 3954819 h 4715243"/>
              <a:gd name="connsiteX486" fmla="*/ 1252532 w 4376382"/>
              <a:gd name="connsiteY486" fmla="*/ 3954819 h 4715243"/>
              <a:gd name="connsiteX487" fmla="*/ 1163297 w 4376382"/>
              <a:gd name="connsiteY487" fmla="*/ 4005810 h 4715243"/>
              <a:gd name="connsiteX488" fmla="*/ 1135410 w 4376382"/>
              <a:gd name="connsiteY488" fmla="*/ 4007403 h 4715243"/>
              <a:gd name="connsiteX489" fmla="*/ 1112306 w 4376382"/>
              <a:gd name="connsiteY489" fmla="*/ 4018558 h 4715243"/>
              <a:gd name="connsiteX490" fmla="*/ 1093182 w 4376382"/>
              <a:gd name="connsiteY490" fmla="*/ 4005810 h 4715243"/>
              <a:gd name="connsiteX491" fmla="*/ 1061315 w 4376382"/>
              <a:gd name="connsiteY491" fmla="*/ 4005810 h 4715243"/>
              <a:gd name="connsiteX492" fmla="*/ 1212696 w 4376382"/>
              <a:gd name="connsiteY492" fmla="*/ 3861600 h 4715243"/>
              <a:gd name="connsiteX493" fmla="*/ 1354514 w 4376382"/>
              <a:gd name="connsiteY493" fmla="*/ 3712611 h 4715243"/>
              <a:gd name="connsiteX494" fmla="*/ 1391164 w 4376382"/>
              <a:gd name="connsiteY494" fmla="*/ 3673569 h 4715243"/>
              <a:gd name="connsiteX495" fmla="*/ 1418253 w 4376382"/>
              <a:gd name="connsiteY495" fmla="*/ 3629748 h 4715243"/>
              <a:gd name="connsiteX496" fmla="*/ 1462357 w 4376382"/>
              <a:gd name="connsiteY496" fmla="*/ 3586564 h 4715243"/>
              <a:gd name="connsiteX497" fmla="*/ 1451638 w 4376382"/>
              <a:gd name="connsiteY497" fmla="*/ 3581274 h 4715243"/>
              <a:gd name="connsiteX498" fmla="*/ 1437694 w 4376382"/>
              <a:gd name="connsiteY498" fmla="*/ 3561354 h 4715243"/>
              <a:gd name="connsiteX499" fmla="*/ 1525336 w 4376382"/>
              <a:gd name="connsiteY499" fmla="*/ 3462558 h 4715243"/>
              <a:gd name="connsiteX500" fmla="*/ 1562800 w 4376382"/>
              <a:gd name="connsiteY500" fmla="*/ 3426296 h 4715243"/>
              <a:gd name="connsiteX501" fmla="*/ 1562308 w 4376382"/>
              <a:gd name="connsiteY501" fmla="*/ 3426000 h 4715243"/>
              <a:gd name="connsiteX502" fmla="*/ 1574328 w 4376382"/>
              <a:gd name="connsiteY502" fmla="*/ 3415138 h 4715243"/>
              <a:gd name="connsiteX503" fmla="*/ 1577250 w 4376382"/>
              <a:gd name="connsiteY503" fmla="*/ 3412309 h 4715243"/>
              <a:gd name="connsiteX504" fmla="*/ 1577598 w 4376382"/>
              <a:gd name="connsiteY504" fmla="*/ 3411536 h 4715243"/>
              <a:gd name="connsiteX505" fmla="*/ 1571227 w 4376382"/>
              <a:gd name="connsiteY505" fmla="*/ 3398788 h 4715243"/>
              <a:gd name="connsiteX506" fmla="*/ 1526607 w 4376382"/>
              <a:gd name="connsiteY506" fmla="*/ 3430660 h 4715243"/>
              <a:gd name="connsiteX507" fmla="*/ 1481992 w 4376382"/>
              <a:gd name="connsiteY507" fmla="*/ 3462527 h 4715243"/>
              <a:gd name="connsiteX508" fmla="*/ 1424625 w 4376382"/>
              <a:gd name="connsiteY508" fmla="*/ 3488023 h 4715243"/>
              <a:gd name="connsiteX509" fmla="*/ 1352122 w 4376382"/>
              <a:gd name="connsiteY509" fmla="*/ 3558133 h 4715243"/>
              <a:gd name="connsiteX510" fmla="*/ 1265280 w 4376382"/>
              <a:gd name="connsiteY510" fmla="*/ 3609129 h 4715243"/>
              <a:gd name="connsiteX511" fmla="*/ 1270058 w 4376382"/>
              <a:gd name="connsiteY511" fmla="*/ 3621078 h 4715243"/>
              <a:gd name="connsiteX512" fmla="*/ 1265280 w 4376382"/>
              <a:gd name="connsiteY512" fmla="*/ 3628248 h 4715243"/>
              <a:gd name="connsiteX513" fmla="*/ 1252532 w 4376382"/>
              <a:gd name="connsiteY513" fmla="*/ 3628248 h 4715243"/>
              <a:gd name="connsiteX514" fmla="*/ 1163297 w 4376382"/>
              <a:gd name="connsiteY514" fmla="*/ 3679239 h 4715243"/>
              <a:gd name="connsiteX515" fmla="*/ 1135410 w 4376382"/>
              <a:gd name="connsiteY515" fmla="*/ 3680832 h 4715243"/>
              <a:gd name="connsiteX516" fmla="*/ 1112306 w 4376382"/>
              <a:gd name="connsiteY516" fmla="*/ 3691987 h 4715243"/>
              <a:gd name="connsiteX517" fmla="*/ 1093182 w 4376382"/>
              <a:gd name="connsiteY517" fmla="*/ 3679239 h 4715243"/>
              <a:gd name="connsiteX518" fmla="*/ 1061315 w 4376382"/>
              <a:gd name="connsiteY518" fmla="*/ 3679239 h 4715243"/>
              <a:gd name="connsiteX519" fmla="*/ 1125656 w 4376382"/>
              <a:gd name="connsiteY519" fmla="*/ 3617946 h 4715243"/>
              <a:gd name="connsiteX520" fmla="*/ 1122511 w 4376382"/>
              <a:gd name="connsiteY520" fmla="*/ 3604469 h 4715243"/>
              <a:gd name="connsiteX521" fmla="*/ 1179080 w 4376382"/>
              <a:gd name="connsiteY521" fmla="*/ 3538339 h 4715243"/>
              <a:gd name="connsiteX522" fmla="*/ 1211746 w 4376382"/>
              <a:gd name="connsiteY522" fmla="*/ 3515235 h 4715243"/>
              <a:gd name="connsiteX523" fmla="*/ 1211746 w 4376382"/>
              <a:gd name="connsiteY523" fmla="*/ 3489739 h 4715243"/>
              <a:gd name="connsiteX524" fmla="*/ 1234850 w 4376382"/>
              <a:gd name="connsiteY524" fmla="*/ 3472212 h 4715243"/>
              <a:gd name="connsiteX525" fmla="*/ 1262737 w 4376382"/>
              <a:gd name="connsiteY525" fmla="*/ 3464243 h 4715243"/>
              <a:gd name="connsiteX526" fmla="*/ 1269108 w 4376382"/>
              <a:gd name="connsiteY526" fmla="*/ 3464243 h 4715243"/>
              <a:gd name="connsiteX527" fmla="*/ 1305759 w 4376382"/>
              <a:gd name="connsiteY527" fmla="*/ 3432376 h 4715243"/>
              <a:gd name="connsiteX528" fmla="*/ 1332847 w 4376382"/>
              <a:gd name="connsiteY528" fmla="*/ 3400504 h 4715243"/>
              <a:gd name="connsiteX529" fmla="*/ 1326476 w 4376382"/>
              <a:gd name="connsiteY529" fmla="*/ 3394133 h 4715243"/>
              <a:gd name="connsiteX530" fmla="*/ 1313728 w 4376382"/>
              <a:gd name="connsiteY530" fmla="*/ 3398113 h 4715243"/>
              <a:gd name="connsiteX531" fmla="*/ 1300980 w 4376382"/>
              <a:gd name="connsiteY531" fmla="*/ 3406881 h 4715243"/>
              <a:gd name="connsiteX532" fmla="*/ 1288232 w 4376382"/>
              <a:gd name="connsiteY532" fmla="*/ 3422016 h 4715243"/>
              <a:gd name="connsiteX533" fmla="*/ 1275485 w 4376382"/>
              <a:gd name="connsiteY533" fmla="*/ 3432376 h 4715243"/>
              <a:gd name="connsiteX534" fmla="*/ 1269108 w 4376382"/>
              <a:gd name="connsiteY534" fmla="*/ 3426000 h 4715243"/>
              <a:gd name="connsiteX535" fmla="*/ 1276279 w 4376382"/>
              <a:gd name="connsiteY535" fmla="*/ 3406881 h 4715243"/>
              <a:gd name="connsiteX536" fmla="*/ 1288232 w 4376382"/>
              <a:gd name="connsiteY536" fmla="*/ 3387757 h 4715243"/>
              <a:gd name="connsiteX537" fmla="*/ 1287434 w 4376382"/>
              <a:gd name="connsiteY537" fmla="*/ 3348719 h 4715243"/>
              <a:gd name="connsiteX538" fmla="*/ 1320100 w 4376382"/>
              <a:gd name="connsiteY538" fmla="*/ 3304898 h 4715243"/>
              <a:gd name="connsiteX539" fmla="*/ 1311632 w 4376382"/>
              <a:gd name="connsiteY539" fmla="*/ 3292801 h 4715243"/>
              <a:gd name="connsiteX540" fmla="*/ 1283173 w 4376382"/>
              <a:gd name="connsiteY540" fmla="*/ 3317735 h 4715243"/>
              <a:gd name="connsiteX541" fmla="*/ 1111985 w 4376382"/>
              <a:gd name="connsiteY541" fmla="*/ 3440676 h 4715243"/>
              <a:gd name="connsiteX542" fmla="*/ 1099237 w 4376382"/>
              <a:gd name="connsiteY542" fmla="*/ 3427928 h 4715243"/>
              <a:gd name="connsiteX543" fmla="*/ 1147042 w 4376382"/>
              <a:gd name="connsiteY543" fmla="*/ 3377735 h 4715243"/>
              <a:gd name="connsiteX544" fmla="*/ 1194843 w 4376382"/>
              <a:gd name="connsiteY544" fmla="*/ 3313198 h 4715243"/>
              <a:gd name="connsiteX545" fmla="*/ 1188471 w 4376382"/>
              <a:gd name="connsiteY545" fmla="*/ 3300450 h 4715243"/>
              <a:gd name="connsiteX546" fmla="*/ 1143852 w 4376382"/>
              <a:gd name="connsiteY546" fmla="*/ 3332322 h 4715243"/>
              <a:gd name="connsiteX547" fmla="*/ 1099237 w 4376382"/>
              <a:gd name="connsiteY547" fmla="*/ 3364189 h 4715243"/>
              <a:gd name="connsiteX548" fmla="*/ 1050561 w 4376382"/>
              <a:gd name="connsiteY548" fmla="*/ 3385822 h 4715243"/>
              <a:gd name="connsiteX549" fmla="*/ 1046974 w 4376382"/>
              <a:gd name="connsiteY549" fmla="*/ 3389932 h 4715243"/>
              <a:gd name="connsiteX550" fmla="*/ 972081 w 4376382"/>
              <a:gd name="connsiteY550" fmla="*/ 3457655 h 4715243"/>
              <a:gd name="connsiteX551" fmla="*/ 971794 w 4376382"/>
              <a:gd name="connsiteY551" fmla="*/ 3457449 h 4715243"/>
              <a:gd name="connsiteX552" fmla="*/ 969368 w 4376382"/>
              <a:gd name="connsiteY552" fmla="*/ 3459795 h 4715243"/>
              <a:gd name="connsiteX553" fmla="*/ 882524 w 4376382"/>
              <a:gd name="connsiteY553" fmla="*/ 3510791 h 4715243"/>
              <a:gd name="connsiteX554" fmla="*/ 887303 w 4376382"/>
              <a:gd name="connsiteY554" fmla="*/ 3522740 h 4715243"/>
              <a:gd name="connsiteX555" fmla="*/ 882524 w 4376382"/>
              <a:gd name="connsiteY555" fmla="*/ 3529910 h 4715243"/>
              <a:gd name="connsiteX556" fmla="*/ 869777 w 4376382"/>
              <a:gd name="connsiteY556" fmla="*/ 3529910 h 4715243"/>
              <a:gd name="connsiteX557" fmla="*/ 780542 w 4376382"/>
              <a:gd name="connsiteY557" fmla="*/ 3580901 h 4715243"/>
              <a:gd name="connsiteX558" fmla="*/ 752655 w 4376382"/>
              <a:gd name="connsiteY558" fmla="*/ 3582494 h 4715243"/>
              <a:gd name="connsiteX559" fmla="*/ 729551 w 4376382"/>
              <a:gd name="connsiteY559" fmla="*/ 3593649 h 4715243"/>
              <a:gd name="connsiteX560" fmla="*/ 710427 w 4376382"/>
              <a:gd name="connsiteY560" fmla="*/ 3580901 h 4715243"/>
              <a:gd name="connsiteX561" fmla="*/ 678560 w 4376382"/>
              <a:gd name="connsiteY561" fmla="*/ 3580901 h 4715243"/>
              <a:gd name="connsiteX562" fmla="*/ 829940 w 4376382"/>
              <a:gd name="connsiteY562" fmla="*/ 3436691 h 4715243"/>
              <a:gd name="connsiteX563" fmla="*/ 971759 w 4376382"/>
              <a:gd name="connsiteY563" fmla="*/ 3287702 h 4715243"/>
              <a:gd name="connsiteX564" fmla="*/ 1008409 w 4376382"/>
              <a:gd name="connsiteY564" fmla="*/ 3248660 h 4715243"/>
              <a:gd name="connsiteX565" fmla="*/ 1035498 w 4376382"/>
              <a:gd name="connsiteY565" fmla="*/ 3204839 h 4715243"/>
              <a:gd name="connsiteX566" fmla="*/ 1060539 w 4376382"/>
              <a:gd name="connsiteY566" fmla="*/ 3180320 h 4715243"/>
              <a:gd name="connsiteX567" fmla="*/ 1062561 w 4376382"/>
              <a:gd name="connsiteY567" fmla="*/ 3177288 h 4715243"/>
              <a:gd name="connsiteX568" fmla="*/ 1070434 w 4376382"/>
              <a:gd name="connsiteY568" fmla="*/ 3170632 h 4715243"/>
              <a:gd name="connsiteX569" fmla="*/ 1131631 w 4376382"/>
              <a:gd name="connsiteY569" fmla="*/ 3110711 h 4715243"/>
              <a:gd name="connsiteX570" fmla="*/ 1134040 w 4376382"/>
              <a:gd name="connsiteY570" fmla="*/ 3105363 h 4715243"/>
              <a:gd name="connsiteX571" fmla="*/ 1130231 w 4376382"/>
              <a:gd name="connsiteY571" fmla="*/ 3099922 h 4715243"/>
              <a:gd name="connsiteX572" fmla="*/ 1111212 w 4376382"/>
              <a:gd name="connsiteY572" fmla="*/ 3090535 h 4715243"/>
              <a:gd name="connsiteX573" fmla="*/ 1092237 w 4376382"/>
              <a:gd name="connsiteY573" fmla="*/ 3104089 h 4715243"/>
              <a:gd name="connsiteX574" fmla="*/ 1047622 w 4376382"/>
              <a:gd name="connsiteY574" fmla="*/ 3135956 h 4715243"/>
              <a:gd name="connsiteX575" fmla="*/ 990255 w 4376382"/>
              <a:gd name="connsiteY575" fmla="*/ 3161452 h 4715243"/>
              <a:gd name="connsiteX576" fmla="*/ 917752 w 4376382"/>
              <a:gd name="connsiteY576" fmla="*/ 3231562 h 4715243"/>
              <a:gd name="connsiteX577" fmla="*/ 830909 w 4376382"/>
              <a:gd name="connsiteY577" fmla="*/ 3282558 h 4715243"/>
              <a:gd name="connsiteX578" fmla="*/ 835688 w 4376382"/>
              <a:gd name="connsiteY578" fmla="*/ 3294507 h 4715243"/>
              <a:gd name="connsiteX579" fmla="*/ 830909 w 4376382"/>
              <a:gd name="connsiteY579" fmla="*/ 3301677 h 4715243"/>
              <a:gd name="connsiteX580" fmla="*/ 818162 w 4376382"/>
              <a:gd name="connsiteY580" fmla="*/ 3301677 h 4715243"/>
              <a:gd name="connsiteX581" fmla="*/ 728927 w 4376382"/>
              <a:gd name="connsiteY581" fmla="*/ 3352668 h 4715243"/>
              <a:gd name="connsiteX582" fmla="*/ 701040 w 4376382"/>
              <a:gd name="connsiteY582" fmla="*/ 3354261 h 4715243"/>
              <a:gd name="connsiteX583" fmla="*/ 677936 w 4376382"/>
              <a:gd name="connsiteY583" fmla="*/ 3365416 h 4715243"/>
              <a:gd name="connsiteX584" fmla="*/ 658812 w 4376382"/>
              <a:gd name="connsiteY584" fmla="*/ 3352668 h 4715243"/>
              <a:gd name="connsiteX585" fmla="*/ 626945 w 4376382"/>
              <a:gd name="connsiteY585" fmla="*/ 3352668 h 4715243"/>
              <a:gd name="connsiteX586" fmla="*/ 778325 w 4376382"/>
              <a:gd name="connsiteY586" fmla="*/ 3208458 h 4715243"/>
              <a:gd name="connsiteX587" fmla="*/ 821489 w 4376382"/>
              <a:gd name="connsiteY587" fmla="*/ 3163112 h 4715243"/>
              <a:gd name="connsiteX588" fmla="*/ 817754 w 4376382"/>
              <a:gd name="connsiteY588" fmla="*/ 3166571 h 4715243"/>
              <a:gd name="connsiteX589" fmla="*/ 548161 w 4376382"/>
              <a:gd name="connsiteY589" fmla="*/ 3375729 h 4715243"/>
              <a:gd name="connsiteX590" fmla="*/ 535413 w 4376382"/>
              <a:gd name="connsiteY590" fmla="*/ 3362981 h 4715243"/>
              <a:gd name="connsiteX591" fmla="*/ 583219 w 4376382"/>
              <a:gd name="connsiteY591" fmla="*/ 3312788 h 4715243"/>
              <a:gd name="connsiteX592" fmla="*/ 631019 w 4376382"/>
              <a:gd name="connsiteY592" fmla="*/ 3248251 h 4715243"/>
              <a:gd name="connsiteX593" fmla="*/ 624648 w 4376382"/>
              <a:gd name="connsiteY593" fmla="*/ 3235503 h 4715243"/>
              <a:gd name="connsiteX594" fmla="*/ 580028 w 4376382"/>
              <a:gd name="connsiteY594" fmla="*/ 3267375 h 4715243"/>
              <a:gd name="connsiteX595" fmla="*/ 535413 w 4376382"/>
              <a:gd name="connsiteY595" fmla="*/ 3299242 h 4715243"/>
              <a:gd name="connsiteX596" fmla="*/ 478046 w 4376382"/>
              <a:gd name="connsiteY596" fmla="*/ 3324738 h 4715243"/>
              <a:gd name="connsiteX597" fmla="*/ 405544 w 4376382"/>
              <a:gd name="connsiteY597" fmla="*/ 3394848 h 4715243"/>
              <a:gd name="connsiteX598" fmla="*/ 318701 w 4376382"/>
              <a:gd name="connsiteY598" fmla="*/ 3445844 h 4715243"/>
              <a:gd name="connsiteX599" fmla="*/ 323480 w 4376382"/>
              <a:gd name="connsiteY599" fmla="*/ 3457793 h 4715243"/>
              <a:gd name="connsiteX600" fmla="*/ 318701 w 4376382"/>
              <a:gd name="connsiteY600" fmla="*/ 3464963 h 4715243"/>
              <a:gd name="connsiteX601" fmla="*/ 305953 w 4376382"/>
              <a:gd name="connsiteY601" fmla="*/ 3464963 h 4715243"/>
              <a:gd name="connsiteX602" fmla="*/ 216719 w 4376382"/>
              <a:gd name="connsiteY602" fmla="*/ 3515954 h 4715243"/>
              <a:gd name="connsiteX603" fmla="*/ 188831 w 4376382"/>
              <a:gd name="connsiteY603" fmla="*/ 3517547 h 4715243"/>
              <a:gd name="connsiteX604" fmla="*/ 165727 w 4376382"/>
              <a:gd name="connsiteY604" fmla="*/ 3528702 h 4715243"/>
              <a:gd name="connsiteX605" fmla="*/ 146603 w 4376382"/>
              <a:gd name="connsiteY605" fmla="*/ 3515954 h 4715243"/>
              <a:gd name="connsiteX606" fmla="*/ 114736 w 4376382"/>
              <a:gd name="connsiteY606" fmla="*/ 3515954 h 4715243"/>
              <a:gd name="connsiteX607" fmla="*/ 266117 w 4376382"/>
              <a:gd name="connsiteY607" fmla="*/ 3371744 h 4715243"/>
              <a:gd name="connsiteX608" fmla="*/ 407935 w 4376382"/>
              <a:gd name="connsiteY608" fmla="*/ 3222755 h 4715243"/>
              <a:gd name="connsiteX609" fmla="*/ 444586 w 4376382"/>
              <a:gd name="connsiteY609" fmla="*/ 3183713 h 4715243"/>
              <a:gd name="connsiteX610" fmla="*/ 471674 w 4376382"/>
              <a:gd name="connsiteY610" fmla="*/ 3139892 h 4715243"/>
              <a:gd name="connsiteX611" fmla="*/ 584587 w 4376382"/>
              <a:gd name="connsiteY611" fmla="*/ 3029335 h 4715243"/>
              <a:gd name="connsiteX612" fmla="*/ 569407 w 4376382"/>
              <a:gd name="connsiteY612" fmla="*/ 3018406 h 4715243"/>
              <a:gd name="connsiteX613" fmla="*/ 563830 w 4376382"/>
              <a:gd name="connsiteY613" fmla="*/ 2994503 h 4715243"/>
              <a:gd name="connsiteX614" fmla="*/ 620398 w 4376382"/>
              <a:gd name="connsiteY614" fmla="*/ 2928373 h 4715243"/>
              <a:gd name="connsiteX615" fmla="*/ 653064 w 4376382"/>
              <a:gd name="connsiteY615" fmla="*/ 2905269 h 4715243"/>
              <a:gd name="connsiteX616" fmla="*/ 653064 w 4376382"/>
              <a:gd name="connsiteY616" fmla="*/ 2879773 h 4715243"/>
              <a:gd name="connsiteX617" fmla="*/ 676168 w 4376382"/>
              <a:gd name="connsiteY617" fmla="*/ 2862246 h 4715243"/>
              <a:gd name="connsiteX618" fmla="*/ 704056 w 4376382"/>
              <a:gd name="connsiteY618" fmla="*/ 2854277 h 4715243"/>
              <a:gd name="connsiteX619" fmla="*/ 710427 w 4376382"/>
              <a:gd name="connsiteY619" fmla="*/ 2854277 h 4715243"/>
              <a:gd name="connsiteX620" fmla="*/ 747078 w 4376382"/>
              <a:gd name="connsiteY620" fmla="*/ 2822410 h 4715243"/>
              <a:gd name="connsiteX621" fmla="*/ 774166 w 4376382"/>
              <a:gd name="connsiteY621" fmla="*/ 2790538 h 4715243"/>
              <a:gd name="connsiteX622" fmla="*/ 767794 w 4376382"/>
              <a:gd name="connsiteY622" fmla="*/ 2784167 h 4715243"/>
              <a:gd name="connsiteX623" fmla="*/ 755047 w 4376382"/>
              <a:gd name="connsiteY623" fmla="*/ 2788147 h 4715243"/>
              <a:gd name="connsiteX624" fmla="*/ 742299 w 4376382"/>
              <a:gd name="connsiteY624" fmla="*/ 2796915 h 4715243"/>
              <a:gd name="connsiteX625" fmla="*/ 729551 w 4376382"/>
              <a:gd name="connsiteY625" fmla="*/ 2812050 h 4715243"/>
              <a:gd name="connsiteX626" fmla="*/ 716803 w 4376382"/>
              <a:gd name="connsiteY626" fmla="*/ 2822410 h 4715243"/>
              <a:gd name="connsiteX627" fmla="*/ 710427 w 4376382"/>
              <a:gd name="connsiteY627" fmla="*/ 2816034 h 4715243"/>
              <a:gd name="connsiteX628" fmla="*/ 717598 w 4376382"/>
              <a:gd name="connsiteY628" fmla="*/ 2796915 h 4715243"/>
              <a:gd name="connsiteX629" fmla="*/ 722432 w 4376382"/>
              <a:gd name="connsiteY629" fmla="*/ 2789181 h 4715243"/>
              <a:gd name="connsiteX630" fmla="*/ 707506 w 4376382"/>
              <a:gd name="connsiteY630" fmla="*/ 2795707 h 4715243"/>
              <a:gd name="connsiteX631" fmla="*/ 701134 w 4376382"/>
              <a:gd name="connsiteY631" fmla="*/ 2789330 h 4715243"/>
              <a:gd name="connsiteX632" fmla="*/ 712637 w 4376382"/>
              <a:gd name="connsiteY632" fmla="*/ 2764607 h 4715243"/>
              <a:gd name="connsiteX633" fmla="*/ 715716 w 4376382"/>
              <a:gd name="connsiteY633" fmla="*/ 2760375 h 4715243"/>
              <a:gd name="connsiteX634" fmla="*/ 715706 w 4376382"/>
              <a:gd name="connsiteY634" fmla="*/ 2760362 h 4715243"/>
              <a:gd name="connsiteX635" fmla="*/ 728752 w 4376382"/>
              <a:gd name="connsiteY635" fmla="*/ 2738753 h 4715243"/>
              <a:gd name="connsiteX636" fmla="*/ 761418 w 4376382"/>
              <a:gd name="connsiteY636" fmla="*/ 2694932 h 4715243"/>
              <a:gd name="connsiteX637" fmla="*/ 747475 w 4376382"/>
              <a:gd name="connsiteY637" fmla="*/ 2675013 h 4715243"/>
              <a:gd name="connsiteX638" fmla="*/ 719340 w 4376382"/>
              <a:gd name="connsiteY638" fmla="*/ 2661127 h 4715243"/>
              <a:gd name="connsiteX639" fmla="*/ 697056 w 4376382"/>
              <a:gd name="connsiteY639" fmla="*/ 2683412 h 4715243"/>
              <a:gd name="connsiteX640" fmla="*/ 677201 w 4376382"/>
              <a:gd name="connsiteY640" fmla="*/ 2688664 h 4715243"/>
              <a:gd name="connsiteX641" fmla="*/ 637170 w 4376382"/>
              <a:gd name="connsiteY641" fmla="*/ 2729315 h 4715243"/>
              <a:gd name="connsiteX642" fmla="*/ 599152 w 4376382"/>
              <a:gd name="connsiteY642" fmla="*/ 2770211 h 4715243"/>
              <a:gd name="connsiteX643" fmla="*/ 582864 w 4376382"/>
              <a:gd name="connsiteY643" fmla="*/ 2770211 h 4715243"/>
              <a:gd name="connsiteX644" fmla="*/ 571572 w 4376382"/>
              <a:gd name="connsiteY644" fmla="*/ 2782901 h 4715243"/>
              <a:gd name="connsiteX645" fmla="*/ 553104 w 4376382"/>
              <a:gd name="connsiteY645" fmla="*/ 2794689 h 4715243"/>
              <a:gd name="connsiteX646" fmla="*/ 557723 w 4376382"/>
              <a:gd name="connsiteY646" fmla="*/ 2802078 h 4715243"/>
              <a:gd name="connsiteX647" fmla="*/ 516289 w 4376382"/>
              <a:gd name="connsiteY647" fmla="*/ 2827574 h 4715243"/>
              <a:gd name="connsiteX648" fmla="*/ 471674 w 4376382"/>
              <a:gd name="connsiteY648" fmla="*/ 2891313 h 4715243"/>
              <a:gd name="connsiteX649" fmla="*/ 439803 w 4376382"/>
              <a:gd name="connsiteY649" fmla="*/ 2897689 h 4715243"/>
              <a:gd name="connsiteX650" fmla="*/ 427055 w 4376382"/>
              <a:gd name="connsiteY650" fmla="*/ 2897689 h 4715243"/>
              <a:gd name="connsiteX651" fmla="*/ 437415 w 4376382"/>
              <a:gd name="connsiteY651" fmla="*/ 2879364 h 4715243"/>
              <a:gd name="connsiteX652" fmla="*/ 452550 w 4376382"/>
              <a:gd name="connsiteY652" fmla="*/ 2865817 h 4715243"/>
              <a:gd name="connsiteX653" fmla="*/ 480862 w 4376382"/>
              <a:gd name="connsiteY653" fmla="*/ 2800013 h 4715243"/>
              <a:gd name="connsiteX654" fmla="*/ 513118 w 4376382"/>
              <a:gd name="connsiteY654" fmla="*/ 2770139 h 4715243"/>
              <a:gd name="connsiteX655" fmla="*/ 512215 w 4376382"/>
              <a:gd name="connsiteY655" fmla="*/ 2766270 h 4715243"/>
              <a:gd name="connsiteX656" fmla="*/ 568783 w 4376382"/>
              <a:gd name="connsiteY656" fmla="*/ 2700140 h 4715243"/>
              <a:gd name="connsiteX657" fmla="*/ 599874 w 4376382"/>
              <a:gd name="connsiteY657" fmla="*/ 2678150 h 4715243"/>
              <a:gd name="connsiteX658" fmla="*/ 567280 w 4376382"/>
              <a:gd name="connsiteY658" fmla="*/ 2661853 h 4715243"/>
              <a:gd name="connsiteX659" fmla="*/ 517088 w 4376382"/>
              <a:gd name="connsiteY659" fmla="*/ 2713642 h 4715243"/>
              <a:gd name="connsiteX660" fmla="*/ 471674 w 4376382"/>
              <a:gd name="connsiteY660" fmla="*/ 2770211 h 4715243"/>
              <a:gd name="connsiteX661" fmla="*/ 439803 w 4376382"/>
              <a:gd name="connsiteY661" fmla="*/ 2751087 h 4715243"/>
              <a:gd name="connsiteX662" fmla="*/ 547362 w 4376382"/>
              <a:gd name="connsiteY662" fmla="*/ 2653888 h 4715243"/>
              <a:gd name="connsiteX663" fmla="*/ 650143 w 4376382"/>
              <a:gd name="connsiteY663" fmla="*/ 2547122 h 4715243"/>
              <a:gd name="connsiteX664" fmla="*/ 664484 w 4376382"/>
              <a:gd name="connsiteY664" fmla="*/ 2499317 h 4715243"/>
              <a:gd name="connsiteX665" fmla="*/ 688387 w 4376382"/>
              <a:gd name="connsiteY665" fmla="*/ 2451516 h 4715243"/>
              <a:gd name="connsiteX666" fmla="*/ 675639 w 4376382"/>
              <a:gd name="connsiteY666" fmla="*/ 2457888 h 4715243"/>
              <a:gd name="connsiteX667" fmla="*/ 662891 w 4376382"/>
              <a:gd name="connsiteY667" fmla="*/ 2477012 h 4715243"/>
              <a:gd name="connsiteX668" fmla="*/ 624648 w 4376382"/>
              <a:gd name="connsiteY668" fmla="*/ 2483384 h 4715243"/>
              <a:gd name="connsiteX669" fmla="*/ 305953 w 4376382"/>
              <a:gd name="connsiteY669" fmla="*/ 2802078 h 4715243"/>
              <a:gd name="connsiteX670" fmla="*/ 235838 w 4376382"/>
              <a:gd name="connsiteY670" fmla="*/ 2795707 h 4715243"/>
              <a:gd name="connsiteX671" fmla="*/ 184847 w 4376382"/>
              <a:gd name="connsiteY671" fmla="*/ 2846698 h 4715243"/>
              <a:gd name="connsiteX672" fmla="*/ 100396 w 4376382"/>
              <a:gd name="connsiteY672" fmla="*/ 2900076 h 4715243"/>
              <a:gd name="connsiteX673" fmla="*/ 25502 w 4376382"/>
              <a:gd name="connsiteY673" fmla="*/ 2967799 h 4715243"/>
              <a:gd name="connsiteX674" fmla="*/ 5584 w 4376382"/>
              <a:gd name="connsiteY674" fmla="*/ 2953459 h 4715243"/>
              <a:gd name="connsiteX675" fmla="*/ 6 w 4376382"/>
              <a:gd name="connsiteY675" fmla="*/ 2929556 h 4715243"/>
              <a:gd name="connsiteX676" fmla="*/ 56575 w 4376382"/>
              <a:gd name="connsiteY676" fmla="*/ 2863426 h 4715243"/>
              <a:gd name="connsiteX677" fmla="*/ 89241 w 4376382"/>
              <a:gd name="connsiteY677" fmla="*/ 2840322 h 4715243"/>
              <a:gd name="connsiteX678" fmla="*/ 89241 w 4376382"/>
              <a:gd name="connsiteY678" fmla="*/ 2814826 h 4715243"/>
              <a:gd name="connsiteX679" fmla="*/ 112345 w 4376382"/>
              <a:gd name="connsiteY679" fmla="*/ 2797299 h 4715243"/>
              <a:gd name="connsiteX680" fmla="*/ 140232 w 4376382"/>
              <a:gd name="connsiteY680" fmla="*/ 2789330 h 4715243"/>
              <a:gd name="connsiteX681" fmla="*/ 146603 w 4376382"/>
              <a:gd name="connsiteY681" fmla="*/ 2789330 h 4715243"/>
              <a:gd name="connsiteX682" fmla="*/ 183254 w 4376382"/>
              <a:gd name="connsiteY682" fmla="*/ 2757463 h 4715243"/>
              <a:gd name="connsiteX683" fmla="*/ 210342 w 4376382"/>
              <a:gd name="connsiteY683" fmla="*/ 2725591 h 4715243"/>
              <a:gd name="connsiteX684" fmla="*/ 203971 w 4376382"/>
              <a:gd name="connsiteY684" fmla="*/ 2719220 h 4715243"/>
              <a:gd name="connsiteX685" fmla="*/ 191223 w 4376382"/>
              <a:gd name="connsiteY685" fmla="*/ 2723200 h 4715243"/>
              <a:gd name="connsiteX686" fmla="*/ 178475 w 4376382"/>
              <a:gd name="connsiteY686" fmla="*/ 2731968 h 4715243"/>
              <a:gd name="connsiteX687" fmla="*/ 165727 w 4376382"/>
              <a:gd name="connsiteY687" fmla="*/ 2747103 h 4715243"/>
              <a:gd name="connsiteX688" fmla="*/ 152980 w 4376382"/>
              <a:gd name="connsiteY688" fmla="*/ 2757463 h 4715243"/>
              <a:gd name="connsiteX689" fmla="*/ 146603 w 4376382"/>
              <a:gd name="connsiteY689" fmla="*/ 2751087 h 4715243"/>
              <a:gd name="connsiteX690" fmla="*/ 153774 w 4376382"/>
              <a:gd name="connsiteY690" fmla="*/ 2731968 h 4715243"/>
              <a:gd name="connsiteX691" fmla="*/ 165727 w 4376382"/>
              <a:gd name="connsiteY691" fmla="*/ 2712844 h 4715243"/>
              <a:gd name="connsiteX692" fmla="*/ 164929 w 4376382"/>
              <a:gd name="connsiteY692" fmla="*/ 2673806 h 4715243"/>
              <a:gd name="connsiteX693" fmla="*/ 197595 w 4376382"/>
              <a:gd name="connsiteY693" fmla="*/ 2629985 h 4715243"/>
              <a:gd name="connsiteX694" fmla="*/ 152980 w 4376382"/>
              <a:gd name="connsiteY694" fmla="*/ 2594928 h 4715243"/>
              <a:gd name="connsiteX695" fmla="*/ 108360 w 4376382"/>
              <a:gd name="connsiteY695" fmla="*/ 2559870 h 4715243"/>
              <a:gd name="connsiteX696" fmla="*/ 196002 w 4376382"/>
              <a:gd name="connsiteY696" fmla="*/ 2461074 h 4715243"/>
              <a:gd name="connsiteX697" fmla="*/ 312325 w 4376382"/>
              <a:gd name="connsiteY697" fmla="*/ 2343158 h 4715243"/>
              <a:gd name="connsiteX698" fmla="*/ 382440 w 4376382"/>
              <a:gd name="connsiteY698" fmla="*/ 2343158 h 4715243"/>
              <a:gd name="connsiteX699" fmla="*/ 522665 w 4376382"/>
              <a:gd name="connsiteY699" fmla="*/ 2209308 h 4715243"/>
              <a:gd name="connsiteX700" fmla="*/ 503542 w 4376382"/>
              <a:gd name="connsiteY700" fmla="*/ 2202932 h 4715243"/>
              <a:gd name="connsiteX701" fmla="*/ 431838 w 4376382"/>
              <a:gd name="connsiteY701" fmla="*/ 2261892 h 4715243"/>
              <a:gd name="connsiteX702" fmla="*/ 369692 w 4376382"/>
              <a:gd name="connsiteY702" fmla="*/ 2311291 h 4715243"/>
              <a:gd name="connsiteX703" fmla="*/ 363316 w 4376382"/>
              <a:gd name="connsiteY703" fmla="*/ 2311291 h 4715243"/>
              <a:gd name="connsiteX704" fmla="*/ 318701 w 4376382"/>
              <a:gd name="connsiteY704" fmla="*/ 2304914 h 4715243"/>
              <a:gd name="connsiteX705" fmla="*/ 331449 w 4376382"/>
              <a:gd name="connsiteY705" fmla="*/ 2260299 h 4715243"/>
              <a:gd name="connsiteX706" fmla="*/ 356944 w 4376382"/>
              <a:gd name="connsiteY706" fmla="*/ 2238784 h 4715243"/>
              <a:gd name="connsiteX707" fmla="*/ 382440 w 4376382"/>
              <a:gd name="connsiteY707" fmla="*/ 2222056 h 4715243"/>
              <a:gd name="connsiteX708" fmla="*/ 401559 w 4376382"/>
              <a:gd name="connsiteY708" fmla="*/ 2228428 h 4715243"/>
              <a:gd name="connsiteX709" fmla="*/ 446973 w 4376382"/>
              <a:gd name="connsiteY709" fmla="*/ 2181421 h 4715243"/>
              <a:gd name="connsiteX710" fmla="*/ 497170 w 4376382"/>
              <a:gd name="connsiteY710" fmla="*/ 2139193 h 4715243"/>
              <a:gd name="connsiteX711" fmla="*/ 495577 w 4376382"/>
              <a:gd name="connsiteY711" fmla="*/ 2110512 h 4715243"/>
              <a:gd name="connsiteX712" fmla="*/ 503542 w 4376382"/>
              <a:gd name="connsiteY712" fmla="*/ 2081830 h 4715243"/>
              <a:gd name="connsiteX713" fmla="*/ 572064 w 4376382"/>
              <a:gd name="connsiteY713" fmla="*/ 2034025 h 4715243"/>
              <a:gd name="connsiteX714" fmla="*/ 611900 w 4376382"/>
              <a:gd name="connsiteY714" fmla="*/ 1967100 h 4715243"/>
              <a:gd name="connsiteX715" fmla="*/ 611900 w 4376382"/>
              <a:gd name="connsiteY715" fmla="*/ 1960724 h 4715243"/>
              <a:gd name="connsiteX716" fmla="*/ 559316 w 4376382"/>
              <a:gd name="connsiteY716" fmla="*/ 1979848 h 4715243"/>
              <a:gd name="connsiteX717" fmla="*/ 516289 w 4376382"/>
              <a:gd name="connsiteY717" fmla="*/ 1979848 h 4715243"/>
              <a:gd name="connsiteX718" fmla="*/ 516289 w 4376382"/>
              <a:gd name="connsiteY718" fmla="*/ 1973472 h 4715243"/>
              <a:gd name="connsiteX719" fmla="*/ 653329 w 4376382"/>
              <a:gd name="connsiteY719" fmla="*/ 1865912 h 4715243"/>
              <a:gd name="connsiteX720" fmla="*/ 790369 w 4376382"/>
              <a:gd name="connsiteY720" fmla="*/ 1763136 h 4715243"/>
              <a:gd name="connsiteX721" fmla="*/ 790369 w 4376382"/>
              <a:gd name="connsiteY721" fmla="*/ 1718516 h 4715243"/>
              <a:gd name="connsiteX722" fmla="*/ 758497 w 4376382"/>
              <a:gd name="connsiteY722" fmla="*/ 1712145 h 4715243"/>
              <a:gd name="connsiteX723" fmla="*/ 779214 w 4376382"/>
              <a:gd name="connsiteY723" fmla="*/ 1689036 h 4715243"/>
              <a:gd name="connsiteX724" fmla="*/ 790369 w 4376382"/>
              <a:gd name="connsiteY724" fmla="*/ 1661153 h 4715243"/>
              <a:gd name="connsiteX725" fmla="*/ 834984 w 4376382"/>
              <a:gd name="connsiteY725" fmla="*/ 1603786 h 4715243"/>
              <a:gd name="connsiteX726" fmla="*/ 822236 w 4376382"/>
              <a:gd name="connsiteY726" fmla="*/ 1578291 h 4715243"/>
              <a:gd name="connsiteX727" fmla="*/ 847732 w 4376382"/>
              <a:gd name="connsiteY727" fmla="*/ 1552795 h 4715243"/>
              <a:gd name="connsiteX728" fmla="*/ 854108 w 4376382"/>
              <a:gd name="connsiteY728" fmla="*/ 1533676 h 4715243"/>
              <a:gd name="connsiteX729" fmla="*/ 898723 w 4376382"/>
              <a:gd name="connsiteY729" fmla="*/ 1482684 h 4715243"/>
              <a:gd name="connsiteX730" fmla="*/ 898723 w 4376382"/>
              <a:gd name="connsiteY730" fmla="*/ 1469937 h 4715243"/>
              <a:gd name="connsiteX731" fmla="*/ 929796 w 4376382"/>
              <a:gd name="connsiteY731" fmla="*/ 1425317 h 4715243"/>
              <a:gd name="connsiteX732" fmla="*/ 975210 w 4376382"/>
              <a:gd name="connsiteY732" fmla="*/ 1399822 h 4715243"/>
              <a:gd name="connsiteX733" fmla="*/ 987958 w 4376382"/>
              <a:gd name="connsiteY733" fmla="*/ 1412569 h 4715243"/>
              <a:gd name="connsiteX734" fmla="*/ 981586 w 4376382"/>
              <a:gd name="connsiteY734" fmla="*/ 1431693 h 4715243"/>
              <a:gd name="connsiteX735" fmla="*/ 973617 w 4376382"/>
              <a:gd name="connsiteY735" fmla="*/ 1453204 h 4715243"/>
              <a:gd name="connsiteX736" fmla="*/ 975210 w 4376382"/>
              <a:gd name="connsiteY736" fmla="*/ 1469937 h 4715243"/>
              <a:gd name="connsiteX737" fmla="*/ 998314 w 4376382"/>
              <a:gd name="connsiteY737" fmla="*/ 1443642 h 4715243"/>
              <a:gd name="connsiteX738" fmla="*/ 1026201 w 4376382"/>
              <a:gd name="connsiteY738" fmla="*/ 1412569 h 4715243"/>
              <a:gd name="connsiteX739" fmla="*/ 1032577 w 4376382"/>
              <a:gd name="connsiteY739" fmla="*/ 1374326 h 4715243"/>
              <a:gd name="connsiteX740" fmla="*/ 1089940 w 4376382"/>
              <a:gd name="connsiteY740" fmla="*/ 1323335 h 4715243"/>
              <a:gd name="connsiteX741" fmla="*/ 1096316 w 4376382"/>
              <a:gd name="connsiteY741" fmla="*/ 1285092 h 4715243"/>
              <a:gd name="connsiteX742" fmla="*/ 1108265 w 4376382"/>
              <a:gd name="connsiteY742" fmla="*/ 1272344 h 4715243"/>
              <a:gd name="connsiteX743" fmla="*/ 1115436 w 4376382"/>
              <a:gd name="connsiteY743" fmla="*/ 1259596 h 4715243"/>
              <a:gd name="connsiteX744" fmla="*/ 1109064 w 4376382"/>
              <a:gd name="connsiteY744" fmla="*/ 1246848 h 4715243"/>
              <a:gd name="connsiteX745" fmla="*/ 1147307 w 4376382"/>
              <a:gd name="connsiteY745" fmla="*/ 1208605 h 4715243"/>
              <a:gd name="connsiteX746" fmla="*/ 1134559 w 4376382"/>
              <a:gd name="connsiteY746" fmla="*/ 1183109 h 4715243"/>
              <a:gd name="connsiteX747" fmla="*/ 1157663 w 4376382"/>
              <a:gd name="connsiteY747" fmla="*/ 1156021 h 4715243"/>
              <a:gd name="connsiteX748" fmla="*/ 1166427 w 4376382"/>
              <a:gd name="connsiteY748" fmla="*/ 1119370 h 4715243"/>
              <a:gd name="connsiteX749" fmla="*/ 1211046 w 4376382"/>
              <a:gd name="connsiteY749" fmla="*/ 1062007 h 4715243"/>
              <a:gd name="connsiteX750" fmla="*/ 1198298 w 4376382"/>
              <a:gd name="connsiteY750" fmla="*/ 1055632 h 4715243"/>
              <a:gd name="connsiteX751" fmla="*/ 1181566 w 4376382"/>
              <a:gd name="connsiteY751" fmla="*/ 1064395 h 4715243"/>
              <a:gd name="connsiteX752" fmla="*/ 1160055 w 4376382"/>
              <a:gd name="connsiteY752" fmla="*/ 1068379 h 4715243"/>
              <a:gd name="connsiteX753" fmla="*/ 1166427 w 4376382"/>
              <a:gd name="connsiteY753" fmla="*/ 1042884 h 4715243"/>
              <a:gd name="connsiteX754" fmla="*/ 1103486 w 4376382"/>
              <a:gd name="connsiteY754" fmla="*/ 1137695 h 4715243"/>
              <a:gd name="connsiteX755" fmla="*/ 1045325 w 4376382"/>
              <a:gd name="connsiteY755" fmla="*/ 1208605 h 4715243"/>
              <a:gd name="connsiteX756" fmla="*/ 1051696 w 4376382"/>
              <a:gd name="connsiteY756" fmla="*/ 1234100 h 4715243"/>
              <a:gd name="connsiteX757" fmla="*/ 923424 w 4376382"/>
              <a:gd name="connsiteY757" fmla="*/ 1371934 h 4715243"/>
              <a:gd name="connsiteX758" fmla="*/ 809488 w 4376382"/>
              <a:gd name="connsiteY758" fmla="*/ 1514552 h 4715243"/>
              <a:gd name="connsiteX759" fmla="*/ 815865 w 4376382"/>
              <a:gd name="connsiteY759" fmla="*/ 1533676 h 4715243"/>
              <a:gd name="connsiteX760" fmla="*/ 783993 w 4376382"/>
              <a:gd name="connsiteY760" fmla="*/ 1571919 h 4715243"/>
              <a:gd name="connsiteX761" fmla="*/ 763276 w 4376382"/>
              <a:gd name="connsiteY761" fmla="*/ 1585461 h 4715243"/>
              <a:gd name="connsiteX762" fmla="*/ 752126 w 4376382"/>
              <a:gd name="connsiteY762" fmla="*/ 1603786 h 4715243"/>
              <a:gd name="connsiteX763" fmla="*/ 764873 w 4376382"/>
              <a:gd name="connsiteY763" fmla="*/ 1616534 h 4715243"/>
              <a:gd name="connsiteX764" fmla="*/ 662891 w 4376382"/>
              <a:gd name="connsiteY764" fmla="*/ 1712145 h 4715243"/>
              <a:gd name="connsiteX765" fmla="*/ 669263 w 4376382"/>
              <a:gd name="connsiteY765" fmla="*/ 1667525 h 4715243"/>
              <a:gd name="connsiteX766" fmla="*/ 692371 w 4376382"/>
              <a:gd name="connsiteY766" fmla="*/ 1649999 h 4715243"/>
              <a:gd name="connsiteX767" fmla="*/ 701134 w 4376382"/>
              <a:gd name="connsiteY767" fmla="*/ 1622910 h 4715243"/>
              <a:gd name="connsiteX768" fmla="*/ 701134 w 4376382"/>
              <a:gd name="connsiteY768" fmla="*/ 1616534 h 4715243"/>
              <a:gd name="connsiteX769" fmla="*/ 727424 w 4376382"/>
              <a:gd name="connsiteY769" fmla="*/ 1569527 h 4715243"/>
              <a:gd name="connsiteX770" fmla="*/ 758497 w 4376382"/>
              <a:gd name="connsiteY770" fmla="*/ 1527299 h 4715243"/>
              <a:gd name="connsiteX771" fmla="*/ 758497 w 4376382"/>
              <a:gd name="connsiteY771" fmla="*/ 1489056 h 4715243"/>
              <a:gd name="connsiteX772" fmla="*/ 841360 w 4376382"/>
              <a:gd name="connsiteY772" fmla="*/ 1412569 h 4715243"/>
              <a:gd name="connsiteX773" fmla="*/ 897130 w 4376382"/>
              <a:gd name="connsiteY773" fmla="*/ 1301824 h 4715243"/>
              <a:gd name="connsiteX774" fmla="*/ 943342 w 4376382"/>
              <a:gd name="connsiteY774" fmla="*/ 1214981 h 4715243"/>
              <a:gd name="connsiteX775" fmla="*/ 927405 w 4376382"/>
              <a:gd name="connsiteY775" fmla="*/ 1184702 h 4715243"/>
              <a:gd name="connsiteX776" fmla="*/ 911471 w 4376382"/>
              <a:gd name="connsiteY776" fmla="*/ 1163990 h 4715243"/>
              <a:gd name="connsiteX777" fmla="*/ 956090 w 4376382"/>
              <a:gd name="connsiteY777" fmla="*/ 1107421 h 4715243"/>
              <a:gd name="connsiteX778" fmla="*/ 1000705 w 4376382"/>
              <a:gd name="connsiteY778" fmla="*/ 1036512 h 4715243"/>
              <a:gd name="connsiteX779" fmla="*/ 994334 w 4376382"/>
              <a:gd name="connsiteY779" fmla="*/ 1023764 h 4715243"/>
              <a:gd name="connsiteX780" fmla="*/ 1032577 w 4376382"/>
              <a:gd name="connsiteY780" fmla="*/ 972773 h 4715243"/>
              <a:gd name="connsiteX781" fmla="*/ 1038949 w 4376382"/>
              <a:gd name="connsiteY781" fmla="*/ 934530 h 4715243"/>
              <a:gd name="connsiteX782" fmla="*/ 1056479 w 4376382"/>
              <a:gd name="connsiteY782" fmla="*/ 915406 h 4715243"/>
              <a:gd name="connsiteX783" fmla="*/ 1064444 w 4376382"/>
              <a:gd name="connsiteY783" fmla="*/ 896287 h 4715243"/>
              <a:gd name="connsiteX784" fmla="*/ 1051696 w 4376382"/>
              <a:gd name="connsiteY784" fmla="*/ 883538 h 4715243"/>
              <a:gd name="connsiteX785" fmla="*/ 1121811 w 4376382"/>
              <a:gd name="connsiteY785" fmla="*/ 813424 h 4715243"/>
              <a:gd name="connsiteX786" fmla="*/ 1119420 w 4376382"/>
              <a:gd name="connsiteY786" fmla="*/ 788726 h 4715243"/>
              <a:gd name="connsiteX787" fmla="*/ 1140931 w 4376382"/>
              <a:gd name="connsiteY787" fmla="*/ 768808 h 4715243"/>
              <a:gd name="connsiteX788" fmla="*/ 1172803 w 4376382"/>
              <a:gd name="connsiteY788" fmla="*/ 701085 h 4715243"/>
              <a:gd name="connsiteX789" fmla="*/ 1223794 w 4376382"/>
              <a:gd name="connsiteY789" fmla="*/ 628583 h 4715243"/>
              <a:gd name="connsiteX790" fmla="*/ 1289924 w 4376382"/>
              <a:gd name="connsiteY790" fmla="*/ 597510 h 4715243"/>
              <a:gd name="connsiteX791" fmla="*/ 1351271 w 4376382"/>
              <a:gd name="connsiteY791" fmla="*/ 552096 h 4715243"/>
              <a:gd name="connsiteX792" fmla="*/ 1427758 w 4376382"/>
              <a:gd name="connsiteY792" fmla="*/ 481981 h 4715243"/>
              <a:gd name="connsiteX793" fmla="*/ 1439707 w 4376382"/>
              <a:gd name="connsiteY793" fmla="*/ 434176 h 4715243"/>
              <a:gd name="connsiteX794" fmla="*/ 1504245 w 4376382"/>
              <a:gd name="connsiteY794" fmla="*/ 405495 h 4715243"/>
              <a:gd name="connsiteX795" fmla="*/ 1579933 w 4376382"/>
              <a:gd name="connsiteY795" fmla="*/ 417448 h 4715243"/>
              <a:gd name="connsiteX796" fmla="*/ 1650842 w 4376382"/>
              <a:gd name="connsiteY796" fmla="*/ 367251 h 4715243"/>
              <a:gd name="connsiteX797" fmla="*/ 1662796 w 4376382"/>
              <a:gd name="connsiteY797" fmla="*/ 375220 h 4715243"/>
              <a:gd name="connsiteX798" fmla="*/ 1669966 w 4376382"/>
              <a:gd name="connsiteY798" fmla="*/ 373627 h 4715243"/>
              <a:gd name="connsiteX799" fmla="*/ 1657218 w 4376382"/>
              <a:gd name="connsiteY799" fmla="*/ 354504 h 4715243"/>
              <a:gd name="connsiteX800" fmla="*/ 1740077 w 4376382"/>
              <a:gd name="connsiteY800" fmla="*/ 341755 h 4715243"/>
              <a:gd name="connsiteX801" fmla="*/ 1848435 w 4376382"/>
              <a:gd name="connsiteY801" fmla="*/ 271645 h 4715243"/>
              <a:gd name="connsiteX802" fmla="*/ 1905798 w 4376382"/>
              <a:gd name="connsiteY802" fmla="*/ 265269 h 4715243"/>
              <a:gd name="connsiteX803" fmla="*/ 1950413 w 4376382"/>
              <a:gd name="connsiteY803" fmla="*/ 242165 h 4715243"/>
              <a:gd name="connsiteX804" fmla="*/ 1995032 w 4376382"/>
              <a:gd name="connsiteY804" fmla="*/ 214277 h 4715243"/>
              <a:gd name="connsiteX805" fmla="*/ 2046023 w 4376382"/>
              <a:gd name="connsiteY805" fmla="*/ 195158 h 4715243"/>
              <a:gd name="connsiteX806" fmla="*/ 2105782 w 4376382"/>
              <a:gd name="connsiteY806" fmla="*/ 191173 h 4715243"/>
              <a:gd name="connsiteX807" fmla="*/ 2141634 w 4376382"/>
              <a:gd name="connsiteY807" fmla="*/ 163286 h 4715243"/>
              <a:gd name="connsiteX808" fmla="*/ 2183063 w 4376382"/>
              <a:gd name="connsiteY808" fmla="*/ 170457 h 4715243"/>
              <a:gd name="connsiteX809" fmla="*/ 2224492 w 4376382"/>
              <a:gd name="connsiteY809" fmla="*/ 182410 h 4715243"/>
              <a:gd name="connsiteX810" fmla="*/ 2225205 w 4376382"/>
              <a:gd name="connsiteY810" fmla="*/ 182635 h 4715243"/>
              <a:gd name="connsiteX811" fmla="*/ 2252286 w 4376382"/>
              <a:gd name="connsiteY811" fmla="*/ 178469 h 4715243"/>
              <a:gd name="connsiteX812" fmla="*/ 2360644 w 4376382"/>
              <a:gd name="connsiteY812" fmla="*/ 108358 h 4715243"/>
              <a:gd name="connsiteX813" fmla="*/ 2418007 w 4376382"/>
              <a:gd name="connsiteY813" fmla="*/ 101982 h 4715243"/>
              <a:gd name="connsiteX814" fmla="*/ 2462622 w 4376382"/>
              <a:gd name="connsiteY814" fmla="*/ 78878 h 4715243"/>
              <a:gd name="connsiteX815" fmla="*/ 2507241 w 4376382"/>
              <a:gd name="connsiteY815" fmla="*/ 50991 h 4715243"/>
              <a:gd name="connsiteX816" fmla="*/ 2558232 w 4376382"/>
              <a:gd name="connsiteY816" fmla="*/ 31872 h 4715243"/>
              <a:gd name="connsiteX817" fmla="*/ 2617991 w 4376382"/>
              <a:gd name="connsiteY817" fmla="*/ 27887 h 4715243"/>
              <a:gd name="connsiteX818" fmla="*/ 2653843 w 4376382"/>
              <a:gd name="connsiteY818" fmla="*/ 0 h 47152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</a:cxnLst>
            <a:rect l="l" t="t" r="r" b="b"/>
            <a:pathLst>
              <a:path w="4376382" h="4715243">
                <a:moveTo>
                  <a:pt x="2404460" y="4359898"/>
                </a:moveTo>
                <a:cubicBezTo>
                  <a:pt x="2398215" y="4359898"/>
                  <a:pt x="2394767" y="4361491"/>
                  <a:pt x="2394099" y="4364681"/>
                </a:cubicBezTo>
                <a:cubicBezTo>
                  <a:pt x="2394501" y="4367736"/>
                  <a:pt x="2396888" y="4369591"/>
                  <a:pt x="2401270" y="4370254"/>
                </a:cubicBezTo>
                <a:cubicBezTo>
                  <a:pt x="2405651" y="4370922"/>
                  <a:pt x="2409636" y="4371188"/>
                  <a:pt x="2413223" y="4371053"/>
                </a:cubicBezTo>
                <a:lnTo>
                  <a:pt x="2419595" y="4364681"/>
                </a:lnTo>
                <a:cubicBezTo>
                  <a:pt x="2415746" y="4361491"/>
                  <a:pt x="2410701" y="4359898"/>
                  <a:pt x="2404460" y="4359898"/>
                </a:cubicBezTo>
                <a:close/>
                <a:moveTo>
                  <a:pt x="2021705" y="4174841"/>
                </a:moveTo>
                <a:cubicBezTo>
                  <a:pt x="2015460" y="4174841"/>
                  <a:pt x="2012012" y="4176434"/>
                  <a:pt x="2011344" y="4179624"/>
                </a:cubicBezTo>
                <a:cubicBezTo>
                  <a:pt x="2011746" y="4182679"/>
                  <a:pt x="2014133" y="4184534"/>
                  <a:pt x="2018515" y="4185197"/>
                </a:cubicBezTo>
                <a:cubicBezTo>
                  <a:pt x="2022896" y="4185865"/>
                  <a:pt x="2026881" y="4186131"/>
                  <a:pt x="2030468" y="4185996"/>
                </a:cubicBezTo>
                <a:lnTo>
                  <a:pt x="2036840" y="4179624"/>
                </a:lnTo>
                <a:cubicBezTo>
                  <a:pt x="2032991" y="4176434"/>
                  <a:pt x="2027946" y="4174841"/>
                  <a:pt x="2021705" y="4174841"/>
                </a:cubicBezTo>
                <a:close/>
                <a:moveTo>
                  <a:pt x="2406847" y="3994995"/>
                </a:moveTo>
                <a:lnTo>
                  <a:pt x="2413223" y="3994995"/>
                </a:lnTo>
                <a:lnTo>
                  <a:pt x="2330360" y="4077854"/>
                </a:lnTo>
                <a:cubicBezTo>
                  <a:pt x="2337134" y="4063247"/>
                  <a:pt x="2347490" y="4046248"/>
                  <a:pt x="2361433" y="4026863"/>
                </a:cubicBezTo>
                <a:cubicBezTo>
                  <a:pt x="2375377" y="4007477"/>
                  <a:pt x="2390516" y="3996854"/>
                  <a:pt x="2406847" y="3994995"/>
                </a:cubicBezTo>
                <a:close/>
                <a:moveTo>
                  <a:pt x="2923135" y="3873889"/>
                </a:moveTo>
                <a:cubicBezTo>
                  <a:pt x="2914633" y="3878005"/>
                  <a:pt x="2901357" y="3885707"/>
                  <a:pt x="2883298" y="3896993"/>
                </a:cubicBezTo>
                <a:cubicBezTo>
                  <a:pt x="2865239" y="3908283"/>
                  <a:pt x="2855145" y="3917579"/>
                  <a:pt x="2853020" y="3924880"/>
                </a:cubicBezTo>
                <a:lnTo>
                  <a:pt x="2859396" y="3924880"/>
                </a:lnTo>
                <a:cubicBezTo>
                  <a:pt x="2867893" y="3923820"/>
                  <a:pt x="2881173" y="3917976"/>
                  <a:pt x="2899232" y="3907354"/>
                </a:cubicBezTo>
                <a:cubicBezTo>
                  <a:pt x="2917291" y="3896731"/>
                  <a:pt x="2927381" y="3887702"/>
                  <a:pt x="2929506" y="3880265"/>
                </a:cubicBezTo>
                <a:close/>
                <a:moveTo>
                  <a:pt x="1829042" y="3852747"/>
                </a:moveTo>
                <a:lnTo>
                  <a:pt x="1826066" y="3856999"/>
                </a:lnTo>
                <a:lnTo>
                  <a:pt x="1830011" y="3853053"/>
                </a:lnTo>
                <a:close/>
                <a:moveTo>
                  <a:pt x="2032054" y="3787405"/>
                </a:moveTo>
                <a:lnTo>
                  <a:pt x="2016449" y="3795809"/>
                </a:lnTo>
                <a:cubicBezTo>
                  <a:pt x="2011932" y="3802714"/>
                  <a:pt x="2008214" y="3809618"/>
                  <a:pt x="2005294" y="3816526"/>
                </a:cubicBezTo>
                <a:lnTo>
                  <a:pt x="2007482" y="3816526"/>
                </a:lnTo>
                <a:lnTo>
                  <a:pt x="2024092" y="3809938"/>
                </a:lnTo>
                <a:lnTo>
                  <a:pt x="2028864" y="3809938"/>
                </a:lnTo>
                <a:lnTo>
                  <a:pt x="2036367" y="3805371"/>
                </a:lnTo>
                <a:lnTo>
                  <a:pt x="2043665" y="3794206"/>
                </a:lnTo>
                <a:lnTo>
                  <a:pt x="2036840" y="3797191"/>
                </a:lnTo>
                <a:lnTo>
                  <a:pt x="2030468" y="3790814"/>
                </a:lnTo>
                <a:close/>
                <a:moveTo>
                  <a:pt x="2540380" y="3688832"/>
                </a:moveTo>
                <a:lnTo>
                  <a:pt x="2534632" y="3692165"/>
                </a:lnTo>
                <a:lnTo>
                  <a:pt x="2536020" y="3706226"/>
                </a:lnTo>
                <a:lnTo>
                  <a:pt x="2534150" y="3709959"/>
                </a:lnTo>
                <a:lnTo>
                  <a:pt x="2537589" y="3707558"/>
                </a:lnTo>
                <a:cubicBezTo>
                  <a:pt x="2542635" y="3703043"/>
                  <a:pt x="2545689" y="3698927"/>
                  <a:pt x="2546751" y="3695208"/>
                </a:cubicBezTo>
                <a:close/>
                <a:moveTo>
                  <a:pt x="1638950" y="3336642"/>
                </a:moveTo>
                <a:cubicBezTo>
                  <a:pt x="1632705" y="3336642"/>
                  <a:pt x="1629257" y="3338235"/>
                  <a:pt x="1628589" y="3341425"/>
                </a:cubicBezTo>
                <a:cubicBezTo>
                  <a:pt x="1628991" y="3344480"/>
                  <a:pt x="1631378" y="3346335"/>
                  <a:pt x="1635760" y="3346998"/>
                </a:cubicBezTo>
                <a:lnTo>
                  <a:pt x="1639258" y="3347232"/>
                </a:lnTo>
                <a:lnTo>
                  <a:pt x="1641659" y="3344642"/>
                </a:lnTo>
                <a:lnTo>
                  <a:pt x="1650868" y="3344642"/>
                </a:lnTo>
                <a:lnTo>
                  <a:pt x="1654085" y="3341425"/>
                </a:lnTo>
                <a:cubicBezTo>
                  <a:pt x="1650236" y="3338235"/>
                  <a:pt x="1645191" y="3336642"/>
                  <a:pt x="1638950" y="3336642"/>
                </a:cubicBezTo>
                <a:close/>
                <a:moveTo>
                  <a:pt x="1442914" y="3275538"/>
                </a:moveTo>
                <a:lnTo>
                  <a:pt x="1426865" y="3284181"/>
                </a:lnTo>
                <a:lnTo>
                  <a:pt x="1416549" y="3303340"/>
                </a:lnTo>
                <a:lnTo>
                  <a:pt x="1427441" y="3289869"/>
                </a:lnTo>
                <a:close/>
                <a:moveTo>
                  <a:pt x="692371" y="3173357"/>
                </a:moveTo>
                <a:cubicBezTo>
                  <a:pt x="686126" y="3173357"/>
                  <a:pt x="682678" y="3174950"/>
                  <a:pt x="682011" y="3178140"/>
                </a:cubicBezTo>
                <a:cubicBezTo>
                  <a:pt x="682412" y="3181195"/>
                  <a:pt x="684799" y="3183050"/>
                  <a:pt x="689181" y="3183713"/>
                </a:cubicBezTo>
                <a:cubicBezTo>
                  <a:pt x="693563" y="3184381"/>
                  <a:pt x="697547" y="3184647"/>
                  <a:pt x="701134" y="3184512"/>
                </a:cubicBezTo>
                <a:lnTo>
                  <a:pt x="707506" y="3178140"/>
                </a:lnTo>
                <a:cubicBezTo>
                  <a:pt x="703657" y="3174950"/>
                  <a:pt x="698612" y="3173357"/>
                  <a:pt x="692371" y="3173357"/>
                </a:cubicBezTo>
                <a:close/>
                <a:moveTo>
                  <a:pt x="694758" y="2808454"/>
                </a:moveTo>
                <a:lnTo>
                  <a:pt x="701134" y="2808454"/>
                </a:lnTo>
                <a:lnTo>
                  <a:pt x="618272" y="2891313"/>
                </a:lnTo>
                <a:cubicBezTo>
                  <a:pt x="625045" y="2876706"/>
                  <a:pt x="635401" y="2859707"/>
                  <a:pt x="649345" y="2840322"/>
                </a:cubicBezTo>
                <a:cubicBezTo>
                  <a:pt x="663288" y="2820936"/>
                  <a:pt x="678428" y="2810313"/>
                  <a:pt x="694758" y="2808454"/>
                </a:cubicBezTo>
                <a:close/>
                <a:moveTo>
                  <a:pt x="325073" y="2598114"/>
                </a:moveTo>
                <a:cubicBezTo>
                  <a:pt x="315777" y="2598646"/>
                  <a:pt x="308873" y="2602364"/>
                  <a:pt x="304360" y="2609268"/>
                </a:cubicBezTo>
                <a:cubicBezTo>
                  <a:pt x="299843" y="2616173"/>
                  <a:pt x="296125" y="2623077"/>
                  <a:pt x="293205" y="2629985"/>
                </a:cubicBezTo>
                <a:lnTo>
                  <a:pt x="305953" y="2629985"/>
                </a:lnTo>
                <a:cubicBezTo>
                  <a:pt x="312460" y="2629453"/>
                  <a:pt x="318566" y="2625735"/>
                  <a:pt x="324278" y="2618830"/>
                </a:cubicBezTo>
                <a:cubicBezTo>
                  <a:pt x="329987" y="2611926"/>
                  <a:pt x="334504" y="2605018"/>
                  <a:pt x="337820" y="2598114"/>
                </a:cubicBezTo>
                <a:close/>
                <a:moveTo>
                  <a:pt x="433431" y="2113698"/>
                </a:moveTo>
                <a:cubicBezTo>
                  <a:pt x="446179" y="2114763"/>
                  <a:pt x="458927" y="2119009"/>
                  <a:pt x="471674" y="2126446"/>
                </a:cubicBezTo>
                <a:lnTo>
                  <a:pt x="407935" y="2139193"/>
                </a:lnTo>
                <a:close/>
                <a:moveTo>
                  <a:pt x="439803" y="1916109"/>
                </a:moveTo>
                <a:lnTo>
                  <a:pt x="452550" y="1922481"/>
                </a:lnTo>
                <a:cubicBezTo>
                  <a:pt x="445913" y="1932972"/>
                  <a:pt x="436883" y="1943861"/>
                  <a:pt x="425462" y="1955147"/>
                </a:cubicBezTo>
                <a:cubicBezTo>
                  <a:pt x="414041" y="1966433"/>
                  <a:pt x="401825" y="1972542"/>
                  <a:pt x="388811" y="1973472"/>
                </a:cubicBezTo>
                <a:lnTo>
                  <a:pt x="376064" y="1967100"/>
                </a:lnTo>
                <a:cubicBezTo>
                  <a:pt x="382305" y="1953820"/>
                  <a:pt x="390540" y="1942133"/>
                  <a:pt x="400765" y="1932043"/>
                </a:cubicBezTo>
                <a:cubicBezTo>
                  <a:pt x="410986" y="1921948"/>
                  <a:pt x="424000" y="1916637"/>
                  <a:pt x="439803" y="1916109"/>
                </a:cubicBezTo>
                <a:close/>
                <a:moveTo>
                  <a:pt x="841360" y="1795003"/>
                </a:moveTo>
                <a:cubicBezTo>
                  <a:pt x="840828" y="1795269"/>
                  <a:pt x="838702" y="1796330"/>
                  <a:pt x="834984" y="1798189"/>
                </a:cubicBezTo>
                <a:cubicBezTo>
                  <a:pt x="831266" y="1800048"/>
                  <a:pt x="829145" y="1801113"/>
                  <a:pt x="828612" y="1801379"/>
                </a:cubicBezTo>
                <a:cubicBezTo>
                  <a:pt x="829010" y="1807485"/>
                  <a:pt x="831401" y="1811203"/>
                  <a:pt x="835783" y="1812530"/>
                </a:cubicBezTo>
                <a:cubicBezTo>
                  <a:pt x="840164" y="1813861"/>
                  <a:pt x="844149" y="1814389"/>
                  <a:pt x="847732" y="1814127"/>
                </a:cubicBezTo>
                <a:lnTo>
                  <a:pt x="854108" y="1801379"/>
                </a:lnTo>
                <a:cubicBezTo>
                  <a:pt x="853973" y="1801113"/>
                  <a:pt x="852646" y="1800048"/>
                  <a:pt x="850124" y="1798189"/>
                </a:cubicBezTo>
                <a:cubicBezTo>
                  <a:pt x="847601" y="1796330"/>
                  <a:pt x="844681" y="1795269"/>
                  <a:pt x="841360" y="1795003"/>
                </a:cubicBezTo>
                <a:close/>
                <a:moveTo>
                  <a:pt x="943342" y="1495432"/>
                </a:moveTo>
                <a:lnTo>
                  <a:pt x="930595" y="1501804"/>
                </a:lnTo>
                <a:cubicBezTo>
                  <a:pt x="923158" y="1509240"/>
                  <a:pt x="918907" y="1519863"/>
                  <a:pt x="917847" y="1533676"/>
                </a:cubicBezTo>
                <a:cubicBezTo>
                  <a:pt x="915988" y="1555318"/>
                  <a:pt x="908551" y="1570989"/>
                  <a:pt x="895537" y="1580682"/>
                </a:cubicBezTo>
                <a:cubicBezTo>
                  <a:pt x="882523" y="1590375"/>
                  <a:pt x="875087" y="1598078"/>
                  <a:pt x="873227" y="1603786"/>
                </a:cubicBezTo>
                <a:lnTo>
                  <a:pt x="879604" y="1603786"/>
                </a:lnTo>
                <a:cubicBezTo>
                  <a:pt x="885046" y="1601927"/>
                  <a:pt x="898060" y="1592898"/>
                  <a:pt x="918641" y="1576698"/>
                </a:cubicBezTo>
                <a:cubicBezTo>
                  <a:pt x="939227" y="1560498"/>
                  <a:pt x="953834" y="1548282"/>
                  <a:pt x="962462" y="1540047"/>
                </a:cubicBezTo>
                <a:lnTo>
                  <a:pt x="962462" y="1533676"/>
                </a:lnTo>
                <a:cubicBezTo>
                  <a:pt x="962863" y="1526505"/>
                  <a:pt x="962065" y="1518536"/>
                  <a:pt x="960075" y="1509773"/>
                </a:cubicBezTo>
                <a:cubicBezTo>
                  <a:pt x="958080" y="1501010"/>
                  <a:pt x="952503" y="1496226"/>
                  <a:pt x="943342" y="1495432"/>
                </a:cubicBezTo>
                <a:close/>
                <a:moveTo>
                  <a:pt x="1007081" y="1138494"/>
                </a:moveTo>
                <a:cubicBezTo>
                  <a:pt x="987958" y="1139555"/>
                  <a:pt x="975210" y="1150177"/>
                  <a:pt x="968838" y="1170361"/>
                </a:cubicBezTo>
                <a:lnTo>
                  <a:pt x="975210" y="1170361"/>
                </a:lnTo>
                <a:cubicBezTo>
                  <a:pt x="984903" y="1170095"/>
                  <a:pt x="994198" y="1167442"/>
                  <a:pt x="1003097" y="1162397"/>
                </a:cubicBezTo>
                <a:cubicBezTo>
                  <a:pt x="1011995" y="1157347"/>
                  <a:pt x="1019694" y="1151508"/>
                  <a:pt x="1026201" y="1144866"/>
                </a:cubicBezTo>
                <a:cubicBezTo>
                  <a:pt x="1019829" y="1139555"/>
                  <a:pt x="1013453" y="1137429"/>
                  <a:pt x="1007081" y="1138494"/>
                </a:cubicBezTo>
                <a:close/>
                <a:moveTo>
                  <a:pt x="1038949" y="1074755"/>
                </a:moveTo>
                <a:cubicBezTo>
                  <a:pt x="1035632" y="1075152"/>
                  <a:pt x="1032708" y="1077544"/>
                  <a:pt x="1030185" y="1081926"/>
                </a:cubicBezTo>
                <a:cubicBezTo>
                  <a:pt x="1027663" y="1086307"/>
                  <a:pt x="1026336" y="1090292"/>
                  <a:pt x="1026201" y="1093875"/>
                </a:cubicBezTo>
                <a:lnTo>
                  <a:pt x="1032577" y="1093875"/>
                </a:lnTo>
                <a:cubicBezTo>
                  <a:pt x="1038949" y="1093478"/>
                  <a:pt x="1043732" y="1091086"/>
                  <a:pt x="1046918" y="1086704"/>
                </a:cubicBezTo>
                <a:cubicBezTo>
                  <a:pt x="1050104" y="1082323"/>
                  <a:pt x="1051696" y="1078338"/>
                  <a:pt x="1051696" y="1074755"/>
                </a:cubicBezTo>
                <a:close/>
                <a:moveTo>
                  <a:pt x="1351271" y="1055632"/>
                </a:moveTo>
                <a:cubicBezTo>
                  <a:pt x="1347156" y="1056561"/>
                  <a:pt x="1339453" y="1061078"/>
                  <a:pt x="1328163" y="1069178"/>
                </a:cubicBezTo>
                <a:cubicBezTo>
                  <a:pt x="1316877" y="1077278"/>
                  <a:pt x="1307582" y="1083388"/>
                  <a:pt x="1300280" y="1087503"/>
                </a:cubicBezTo>
                <a:lnTo>
                  <a:pt x="1306652" y="1093875"/>
                </a:lnTo>
                <a:cubicBezTo>
                  <a:pt x="1311963" y="1097061"/>
                  <a:pt x="1312496" y="1100251"/>
                  <a:pt x="1308245" y="1103437"/>
                </a:cubicBezTo>
                <a:cubicBezTo>
                  <a:pt x="1303999" y="1106622"/>
                  <a:pt x="1301341" y="1109808"/>
                  <a:pt x="1300280" y="1112999"/>
                </a:cubicBezTo>
                <a:cubicBezTo>
                  <a:pt x="1301075" y="1116315"/>
                  <a:pt x="1304265" y="1119239"/>
                  <a:pt x="1309838" y="1121762"/>
                </a:cubicBezTo>
                <a:cubicBezTo>
                  <a:pt x="1315415" y="1124284"/>
                  <a:pt x="1318606" y="1125611"/>
                  <a:pt x="1319400" y="1125746"/>
                </a:cubicBezTo>
                <a:lnTo>
                  <a:pt x="1319400" y="1087503"/>
                </a:lnTo>
                <a:cubicBezTo>
                  <a:pt x="1320993" y="1086172"/>
                  <a:pt x="1327369" y="1080861"/>
                  <a:pt x="1338524" y="1071565"/>
                </a:cubicBezTo>
                <a:cubicBezTo>
                  <a:pt x="1349678" y="1062274"/>
                  <a:pt x="1356050" y="1056958"/>
                  <a:pt x="1357643" y="1055632"/>
                </a:cubicBezTo>
                <a:close/>
                <a:moveTo>
                  <a:pt x="1064444" y="1023764"/>
                </a:moveTo>
                <a:cubicBezTo>
                  <a:pt x="1060595" y="1023629"/>
                  <a:pt x="1055550" y="1023895"/>
                  <a:pt x="1049309" y="1024559"/>
                </a:cubicBezTo>
                <a:cubicBezTo>
                  <a:pt x="1043068" y="1025222"/>
                  <a:pt x="1039612" y="1027081"/>
                  <a:pt x="1038949" y="1030136"/>
                </a:cubicBezTo>
                <a:cubicBezTo>
                  <a:pt x="1039481" y="1033191"/>
                  <a:pt x="1041607" y="1035050"/>
                  <a:pt x="1045325" y="1035713"/>
                </a:cubicBezTo>
                <a:cubicBezTo>
                  <a:pt x="1049043" y="1036377"/>
                  <a:pt x="1051168" y="1036643"/>
                  <a:pt x="1051696" y="1036512"/>
                </a:cubicBezTo>
                <a:lnTo>
                  <a:pt x="1070820" y="1023764"/>
                </a:lnTo>
                <a:close/>
                <a:moveTo>
                  <a:pt x="1191922" y="985521"/>
                </a:moveTo>
                <a:cubicBezTo>
                  <a:pt x="1185551" y="986049"/>
                  <a:pt x="1180767" y="989767"/>
                  <a:pt x="1177582" y="996676"/>
                </a:cubicBezTo>
                <a:cubicBezTo>
                  <a:pt x="1174396" y="1003580"/>
                  <a:pt x="1172803" y="1010484"/>
                  <a:pt x="1172803" y="1017388"/>
                </a:cubicBezTo>
                <a:lnTo>
                  <a:pt x="1198298" y="985521"/>
                </a:lnTo>
                <a:close/>
                <a:moveTo>
                  <a:pt x="1211046" y="934530"/>
                </a:moveTo>
                <a:cubicBezTo>
                  <a:pt x="1204404" y="934796"/>
                  <a:pt x="1198564" y="937449"/>
                  <a:pt x="1193515" y="942494"/>
                </a:cubicBezTo>
                <a:cubicBezTo>
                  <a:pt x="1188470" y="947543"/>
                  <a:pt x="1185817" y="953383"/>
                  <a:pt x="1185551" y="960026"/>
                </a:cubicBezTo>
                <a:lnTo>
                  <a:pt x="1191922" y="960026"/>
                </a:lnTo>
                <a:cubicBezTo>
                  <a:pt x="1198429" y="959759"/>
                  <a:pt x="1204539" y="957102"/>
                  <a:pt x="1210247" y="952056"/>
                </a:cubicBezTo>
                <a:cubicBezTo>
                  <a:pt x="1215960" y="947011"/>
                  <a:pt x="1220473" y="941168"/>
                  <a:pt x="1223794" y="934530"/>
                </a:cubicBezTo>
                <a:close/>
                <a:moveTo>
                  <a:pt x="1223794" y="896287"/>
                </a:moveTo>
                <a:cubicBezTo>
                  <a:pt x="1219674" y="896151"/>
                  <a:pt x="1213569" y="896417"/>
                  <a:pt x="1205469" y="897080"/>
                </a:cubicBezTo>
                <a:cubicBezTo>
                  <a:pt x="1197369" y="897744"/>
                  <a:pt x="1192852" y="899603"/>
                  <a:pt x="1191922" y="902658"/>
                </a:cubicBezTo>
                <a:cubicBezTo>
                  <a:pt x="1192455" y="905713"/>
                  <a:pt x="1194580" y="907572"/>
                  <a:pt x="1198298" y="908235"/>
                </a:cubicBezTo>
                <a:cubicBezTo>
                  <a:pt x="1202016" y="908899"/>
                  <a:pt x="1204138" y="909165"/>
                  <a:pt x="1204670" y="909034"/>
                </a:cubicBezTo>
                <a:close/>
                <a:moveTo>
                  <a:pt x="1217418" y="864414"/>
                </a:moveTo>
                <a:cubicBezTo>
                  <a:pt x="1213835" y="864149"/>
                  <a:pt x="1209850" y="864681"/>
                  <a:pt x="1205469" y="866007"/>
                </a:cubicBezTo>
                <a:cubicBezTo>
                  <a:pt x="1201087" y="867338"/>
                  <a:pt x="1198695" y="871057"/>
                  <a:pt x="1198298" y="877162"/>
                </a:cubicBezTo>
                <a:lnTo>
                  <a:pt x="1204670" y="877162"/>
                </a:lnTo>
                <a:cubicBezTo>
                  <a:pt x="1211312" y="877032"/>
                  <a:pt x="1217156" y="875700"/>
                  <a:pt x="1222201" y="873178"/>
                </a:cubicBezTo>
                <a:cubicBezTo>
                  <a:pt x="1227246" y="870655"/>
                  <a:pt x="1229899" y="867736"/>
                  <a:pt x="1230166" y="864414"/>
                </a:cubicBezTo>
                <a:close/>
                <a:moveTo>
                  <a:pt x="1306652" y="851667"/>
                </a:moveTo>
                <a:lnTo>
                  <a:pt x="1281157" y="858043"/>
                </a:lnTo>
                <a:cubicBezTo>
                  <a:pt x="1287533" y="861495"/>
                  <a:pt x="1290719" y="865741"/>
                  <a:pt x="1290719" y="870791"/>
                </a:cubicBezTo>
                <a:cubicBezTo>
                  <a:pt x="1290719" y="875836"/>
                  <a:pt x="1287533" y="880086"/>
                  <a:pt x="1281157" y="883538"/>
                </a:cubicBezTo>
                <a:lnTo>
                  <a:pt x="1281157" y="909034"/>
                </a:lnTo>
                <a:lnTo>
                  <a:pt x="1268409" y="915406"/>
                </a:lnTo>
                <a:lnTo>
                  <a:pt x="1262037" y="928153"/>
                </a:lnTo>
                <a:cubicBezTo>
                  <a:pt x="1262434" y="931209"/>
                  <a:pt x="1264826" y="933068"/>
                  <a:pt x="1269207" y="933731"/>
                </a:cubicBezTo>
                <a:cubicBezTo>
                  <a:pt x="1273589" y="934394"/>
                  <a:pt x="1277574" y="934661"/>
                  <a:pt x="1281157" y="934530"/>
                </a:cubicBezTo>
                <a:cubicBezTo>
                  <a:pt x="1284744" y="934661"/>
                  <a:pt x="1288728" y="934394"/>
                  <a:pt x="1293110" y="933731"/>
                </a:cubicBezTo>
                <a:cubicBezTo>
                  <a:pt x="1297492" y="933068"/>
                  <a:pt x="1299879" y="931209"/>
                  <a:pt x="1300280" y="928153"/>
                </a:cubicBezTo>
                <a:cubicBezTo>
                  <a:pt x="1299879" y="921782"/>
                  <a:pt x="1297492" y="916999"/>
                  <a:pt x="1293110" y="913813"/>
                </a:cubicBezTo>
                <a:cubicBezTo>
                  <a:pt x="1288728" y="910627"/>
                  <a:pt x="1284744" y="909034"/>
                  <a:pt x="1281157" y="909034"/>
                </a:cubicBezTo>
                <a:cubicBezTo>
                  <a:pt x="1292045" y="899603"/>
                  <a:pt x="1297356" y="891372"/>
                  <a:pt x="1297090" y="884333"/>
                </a:cubicBezTo>
                <a:cubicBezTo>
                  <a:pt x="1296828" y="877298"/>
                  <a:pt x="1302139" y="870655"/>
                  <a:pt x="1313028" y="864414"/>
                </a:cubicBezTo>
                <a:lnTo>
                  <a:pt x="1313028" y="858043"/>
                </a:lnTo>
                <a:cubicBezTo>
                  <a:pt x="1312762" y="854988"/>
                  <a:pt x="1311697" y="853129"/>
                  <a:pt x="1309838" y="852466"/>
                </a:cubicBezTo>
                <a:cubicBezTo>
                  <a:pt x="1307983" y="851802"/>
                  <a:pt x="1306919" y="851536"/>
                  <a:pt x="1306652" y="851667"/>
                </a:cubicBezTo>
                <a:close/>
                <a:moveTo>
                  <a:pt x="1325776" y="781556"/>
                </a:moveTo>
                <a:cubicBezTo>
                  <a:pt x="1322189" y="781290"/>
                  <a:pt x="1318208" y="781823"/>
                  <a:pt x="1313823" y="783149"/>
                </a:cubicBezTo>
                <a:cubicBezTo>
                  <a:pt x="1309441" y="784476"/>
                  <a:pt x="1307054" y="788194"/>
                  <a:pt x="1306652" y="794304"/>
                </a:cubicBezTo>
                <a:cubicBezTo>
                  <a:pt x="1307717" y="807052"/>
                  <a:pt x="1311963" y="813424"/>
                  <a:pt x="1319400" y="813424"/>
                </a:cubicBezTo>
                <a:lnTo>
                  <a:pt x="1338524" y="781556"/>
                </a:lnTo>
                <a:close/>
                <a:moveTo>
                  <a:pt x="1313028" y="634954"/>
                </a:moveTo>
                <a:cubicBezTo>
                  <a:pt x="1300145" y="648099"/>
                  <a:pt x="1287663" y="663239"/>
                  <a:pt x="1275579" y="680368"/>
                </a:cubicBezTo>
                <a:cubicBezTo>
                  <a:pt x="1263495" y="697497"/>
                  <a:pt x="1252606" y="714230"/>
                  <a:pt x="1242913" y="730565"/>
                </a:cubicBezTo>
                <a:lnTo>
                  <a:pt x="1242913" y="794304"/>
                </a:lnTo>
                <a:cubicBezTo>
                  <a:pt x="1235477" y="799616"/>
                  <a:pt x="1231230" y="808112"/>
                  <a:pt x="1230166" y="819799"/>
                </a:cubicBezTo>
                <a:lnTo>
                  <a:pt x="1230166" y="826171"/>
                </a:lnTo>
                <a:cubicBezTo>
                  <a:pt x="1236939" y="825774"/>
                  <a:pt x="1244109" y="823383"/>
                  <a:pt x="1251677" y="819001"/>
                </a:cubicBezTo>
                <a:cubicBezTo>
                  <a:pt x="1259248" y="814619"/>
                  <a:pt x="1264826" y="810635"/>
                  <a:pt x="1268409" y="807052"/>
                </a:cubicBezTo>
                <a:lnTo>
                  <a:pt x="1242913" y="794304"/>
                </a:lnTo>
                <a:lnTo>
                  <a:pt x="1274785" y="762433"/>
                </a:lnTo>
                <a:lnTo>
                  <a:pt x="1268409" y="743313"/>
                </a:lnTo>
                <a:lnTo>
                  <a:pt x="1293904" y="711441"/>
                </a:lnTo>
                <a:lnTo>
                  <a:pt x="1351271" y="730565"/>
                </a:lnTo>
                <a:lnTo>
                  <a:pt x="1370391" y="660450"/>
                </a:lnTo>
                <a:close/>
                <a:moveTo>
                  <a:pt x="2653843" y="0"/>
                </a:moveTo>
                <a:cubicBezTo>
                  <a:pt x="2659687" y="402"/>
                  <a:pt x="2673495" y="2789"/>
                  <a:pt x="2695272" y="7170"/>
                </a:cubicBezTo>
                <a:cubicBezTo>
                  <a:pt x="2717049" y="11552"/>
                  <a:pt x="2730862" y="15537"/>
                  <a:pt x="2736701" y="19124"/>
                </a:cubicBezTo>
                <a:cubicBezTo>
                  <a:pt x="2740551" y="19124"/>
                  <a:pt x="2745600" y="20717"/>
                  <a:pt x="2751841" y="23903"/>
                </a:cubicBezTo>
                <a:cubicBezTo>
                  <a:pt x="2758081" y="27089"/>
                  <a:pt x="2761534" y="31872"/>
                  <a:pt x="2762201" y="38243"/>
                </a:cubicBezTo>
                <a:lnTo>
                  <a:pt x="2755825" y="50991"/>
                </a:lnTo>
                <a:cubicBezTo>
                  <a:pt x="2762729" y="54046"/>
                  <a:pt x="2769633" y="57498"/>
                  <a:pt x="2776538" y="61352"/>
                </a:cubicBezTo>
                <a:cubicBezTo>
                  <a:pt x="2783446" y="65201"/>
                  <a:pt x="2787164" y="70246"/>
                  <a:pt x="2787692" y="76487"/>
                </a:cubicBezTo>
                <a:cubicBezTo>
                  <a:pt x="2786632" y="88174"/>
                  <a:pt x="2782381" y="96671"/>
                  <a:pt x="2774945" y="101982"/>
                </a:cubicBezTo>
                <a:cubicBezTo>
                  <a:pt x="2771226" y="105304"/>
                  <a:pt x="2767508" y="108223"/>
                  <a:pt x="2763794" y="110746"/>
                </a:cubicBezTo>
                <a:cubicBezTo>
                  <a:pt x="2760072" y="113268"/>
                  <a:pt x="2759543" y="114599"/>
                  <a:pt x="2762201" y="114730"/>
                </a:cubicBezTo>
                <a:cubicBezTo>
                  <a:pt x="2772156" y="114067"/>
                  <a:pt x="2782512" y="110615"/>
                  <a:pt x="2793270" y="104374"/>
                </a:cubicBezTo>
                <a:cubicBezTo>
                  <a:pt x="2804028" y="98133"/>
                  <a:pt x="2812791" y="93088"/>
                  <a:pt x="2819560" y="89235"/>
                </a:cubicBezTo>
                <a:lnTo>
                  <a:pt x="2864179" y="133854"/>
                </a:lnTo>
                <a:cubicBezTo>
                  <a:pt x="2874007" y="123629"/>
                  <a:pt x="2886223" y="113801"/>
                  <a:pt x="2900830" y="104374"/>
                </a:cubicBezTo>
                <a:cubicBezTo>
                  <a:pt x="2915437" y="94947"/>
                  <a:pt x="2930842" y="89898"/>
                  <a:pt x="2947042" y="89235"/>
                </a:cubicBezTo>
                <a:cubicBezTo>
                  <a:pt x="2956600" y="89370"/>
                  <a:pt x="2974130" y="92289"/>
                  <a:pt x="2999626" y="97998"/>
                </a:cubicBezTo>
                <a:cubicBezTo>
                  <a:pt x="3025122" y="103711"/>
                  <a:pt x="3039462" y="111413"/>
                  <a:pt x="3042648" y="121106"/>
                </a:cubicBezTo>
                <a:cubicBezTo>
                  <a:pt x="3042517" y="124558"/>
                  <a:pt x="3041186" y="128805"/>
                  <a:pt x="3038668" y="133854"/>
                </a:cubicBezTo>
                <a:cubicBezTo>
                  <a:pt x="3036141" y="138899"/>
                  <a:pt x="3033222" y="143150"/>
                  <a:pt x="3029905" y="146602"/>
                </a:cubicBezTo>
                <a:cubicBezTo>
                  <a:pt x="3036538" y="146602"/>
                  <a:pt x="3042382" y="148195"/>
                  <a:pt x="3047431" y="151381"/>
                </a:cubicBezTo>
                <a:cubicBezTo>
                  <a:pt x="3052476" y="154566"/>
                  <a:pt x="3055134" y="159350"/>
                  <a:pt x="3055396" y="165721"/>
                </a:cubicBezTo>
                <a:cubicBezTo>
                  <a:pt x="3052873" y="191749"/>
                  <a:pt x="3053140" y="206623"/>
                  <a:pt x="3056195" y="210341"/>
                </a:cubicBezTo>
                <a:cubicBezTo>
                  <a:pt x="3059250" y="214059"/>
                  <a:pt x="3080228" y="222556"/>
                  <a:pt x="3119135" y="235836"/>
                </a:cubicBezTo>
                <a:lnTo>
                  <a:pt x="3125511" y="267704"/>
                </a:lnTo>
                <a:lnTo>
                  <a:pt x="3151007" y="305947"/>
                </a:lnTo>
                <a:cubicBezTo>
                  <a:pt x="3162689" y="309665"/>
                  <a:pt x="3166408" y="314977"/>
                  <a:pt x="3162161" y="321885"/>
                </a:cubicBezTo>
                <a:lnTo>
                  <a:pt x="3145114" y="337379"/>
                </a:lnTo>
                <a:lnTo>
                  <a:pt x="3156334" y="340016"/>
                </a:lnTo>
                <a:cubicBezTo>
                  <a:pt x="3163239" y="342009"/>
                  <a:pt x="3168152" y="343902"/>
                  <a:pt x="3171071" y="345695"/>
                </a:cubicBezTo>
                <a:cubicBezTo>
                  <a:pt x="3174921" y="345695"/>
                  <a:pt x="3179970" y="347288"/>
                  <a:pt x="3186211" y="350474"/>
                </a:cubicBezTo>
                <a:cubicBezTo>
                  <a:pt x="3192451" y="353660"/>
                  <a:pt x="3195904" y="358443"/>
                  <a:pt x="3196571" y="364815"/>
                </a:cubicBezTo>
                <a:lnTo>
                  <a:pt x="3190195" y="377562"/>
                </a:lnTo>
                <a:cubicBezTo>
                  <a:pt x="3197099" y="380618"/>
                  <a:pt x="3204003" y="384070"/>
                  <a:pt x="3210908" y="387923"/>
                </a:cubicBezTo>
                <a:cubicBezTo>
                  <a:pt x="3217816" y="391772"/>
                  <a:pt x="3221534" y="396817"/>
                  <a:pt x="3222062" y="403058"/>
                </a:cubicBezTo>
                <a:cubicBezTo>
                  <a:pt x="3221002" y="414745"/>
                  <a:pt x="3216751" y="423242"/>
                  <a:pt x="3209315" y="428553"/>
                </a:cubicBezTo>
                <a:cubicBezTo>
                  <a:pt x="3205596" y="431875"/>
                  <a:pt x="3201878" y="434795"/>
                  <a:pt x="3198164" y="437317"/>
                </a:cubicBezTo>
                <a:cubicBezTo>
                  <a:pt x="3194442" y="439839"/>
                  <a:pt x="3193913" y="441170"/>
                  <a:pt x="3196571" y="441301"/>
                </a:cubicBezTo>
                <a:cubicBezTo>
                  <a:pt x="3206526" y="440638"/>
                  <a:pt x="3216882" y="437186"/>
                  <a:pt x="3227640" y="430945"/>
                </a:cubicBezTo>
                <a:cubicBezTo>
                  <a:pt x="3238398" y="424704"/>
                  <a:pt x="3247161" y="419659"/>
                  <a:pt x="3253930" y="415806"/>
                </a:cubicBezTo>
                <a:lnTo>
                  <a:pt x="3298549" y="460425"/>
                </a:lnTo>
                <a:cubicBezTo>
                  <a:pt x="3308377" y="450200"/>
                  <a:pt x="3320593" y="440372"/>
                  <a:pt x="3335200" y="430945"/>
                </a:cubicBezTo>
                <a:cubicBezTo>
                  <a:pt x="3349807" y="421518"/>
                  <a:pt x="3365212" y="416469"/>
                  <a:pt x="3381412" y="415806"/>
                </a:cubicBezTo>
                <a:cubicBezTo>
                  <a:pt x="3390970" y="415941"/>
                  <a:pt x="3408500" y="418861"/>
                  <a:pt x="3433996" y="424569"/>
                </a:cubicBezTo>
                <a:cubicBezTo>
                  <a:pt x="3459492" y="430282"/>
                  <a:pt x="3473832" y="437984"/>
                  <a:pt x="3477018" y="447678"/>
                </a:cubicBezTo>
                <a:cubicBezTo>
                  <a:pt x="3476887" y="451129"/>
                  <a:pt x="3475556" y="455376"/>
                  <a:pt x="3473038" y="460425"/>
                </a:cubicBezTo>
                <a:cubicBezTo>
                  <a:pt x="3470511" y="465470"/>
                  <a:pt x="3467592" y="469721"/>
                  <a:pt x="3464275" y="473173"/>
                </a:cubicBezTo>
                <a:cubicBezTo>
                  <a:pt x="3470908" y="473173"/>
                  <a:pt x="3476752" y="474766"/>
                  <a:pt x="3481801" y="477952"/>
                </a:cubicBezTo>
                <a:cubicBezTo>
                  <a:pt x="3486846" y="481138"/>
                  <a:pt x="3489504" y="485921"/>
                  <a:pt x="3489766" y="492292"/>
                </a:cubicBezTo>
                <a:cubicBezTo>
                  <a:pt x="3487243" y="518321"/>
                  <a:pt x="3487510" y="533194"/>
                  <a:pt x="3490565" y="536912"/>
                </a:cubicBezTo>
                <a:cubicBezTo>
                  <a:pt x="3493620" y="540630"/>
                  <a:pt x="3514598" y="549127"/>
                  <a:pt x="3553505" y="562407"/>
                </a:cubicBezTo>
                <a:lnTo>
                  <a:pt x="3559881" y="594275"/>
                </a:lnTo>
                <a:lnTo>
                  <a:pt x="3585377" y="632518"/>
                </a:lnTo>
                <a:cubicBezTo>
                  <a:pt x="3597059" y="636237"/>
                  <a:pt x="3600778" y="641548"/>
                  <a:pt x="3596531" y="648456"/>
                </a:cubicBezTo>
                <a:cubicBezTo>
                  <a:pt x="3592281" y="655360"/>
                  <a:pt x="3586437" y="660672"/>
                  <a:pt x="3579000" y="664390"/>
                </a:cubicBezTo>
                <a:cubicBezTo>
                  <a:pt x="3585638" y="667445"/>
                  <a:pt x="3591482" y="670897"/>
                  <a:pt x="3596531" y="674746"/>
                </a:cubicBezTo>
                <a:cubicBezTo>
                  <a:pt x="3601576" y="678595"/>
                  <a:pt x="3604230" y="683644"/>
                  <a:pt x="3604496" y="689885"/>
                </a:cubicBezTo>
                <a:cubicBezTo>
                  <a:pt x="3604099" y="696392"/>
                  <a:pt x="3601707" y="702498"/>
                  <a:pt x="3597326" y="708211"/>
                </a:cubicBezTo>
                <a:cubicBezTo>
                  <a:pt x="3592944" y="713919"/>
                  <a:pt x="3588960" y="718436"/>
                  <a:pt x="3585377" y="721753"/>
                </a:cubicBezTo>
                <a:cubicBezTo>
                  <a:pt x="3601576" y="725737"/>
                  <a:pt x="3604230" y="733706"/>
                  <a:pt x="3593341" y="745655"/>
                </a:cubicBezTo>
                <a:cubicBezTo>
                  <a:pt x="3582453" y="757604"/>
                  <a:pt x="3575548" y="768759"/>
                  <a:pt x="3572629" y="779120"/>
                </a:cubicBezTo>
                <a:cubicBezTo>
                  <a:pt x="3572895" y="785361"/>
                  <a:pt x="3575548" y="790406"/>
                  <a:pt x="3580593" y="794255"/>
                </a:cubicBezTo>
                <a:cubicBezTo>
                  <a:pt x="3585638" y="798109"/>
                  <a:pt x="3591482" y="801560"/>
                  <a:pt x="3598124" y="804616"/>
                </a:cubicBezTo>
                <a:cubicBezTo>
                  <a:pt x="3586437" y="808731"/>
                  <a:pt x="3582719" y="816434"/>
                  <a:pt x="3586969" y="827720"/>
                </a:cubicBezTo>
                <a:cubicBezTo>
                  <a:pt x="3591216" y="839005"/>
                  <a:pt x="3597059" y="848301"/>
                  <a:pt x="3604496" y="855607"/>
                </a:cubicBezTo>
                <a:lnTo>
                  <a:pt x="3610872" y="900222"/>
                </a:lnTo>
                <a:lnTo>
                  <a:pt x="3596966" y="933599"/>
                </a:lnTo>
                <a:lnTo>
                  <a:pt x="3609922" y="936197"/>
                </a:lnTo>
                <a:cubicBezTo>
                  <a:pt x="3635418" y="941910"/>
                  <a:pt x="3649758" y="949612"/>
                  <a:pt x="3652944" y="959306"/>
                </a:cubicBezTo>
                <a:cubicBezTo>
                  <a:pt x="3652813" y="962757"/>
                  <a:pt x="3651482" y="967004"/>
                  <a:pt x="3648964" y="972053"/>
                </a:cubicBezTo>
                <a:cubicBezTo>
                  <a:pt x="3646437" y="977099"/>
                  <a:pt x="3643518" y="981349"/>
                  <a:pt x="3640201" y="984801"/>
                </a:cubicBezTo>
                <a:cubicBezTo>
                  <a:pt x="3646834" y="984801"/>
                  <a:pt x="3652678" y="986394"/>
                  <a:pt x="3657727" y="989580"/>
                </a:cubicBezTo>
                <a:cubicBezTo>
                  <a:pt x="3662772" y="992766"/>
                  <a:pt x="3665430" y="997549"/>
                  <a:pt x="3665692" y="1003921"/>
                </a:cubicBezTo>
                <a:cubicBezTo>
                  <a:pt x="3663169" y="1029949"/>
                  <a:pt x="3663436" y="1044821"/>
                  <a:pt x="3666491" y="1048540"/>
                </a:cubicBezTo>
                <a:cubicBezTo>
                  <a:pt x="3669546" y="1052258"/>
                  <a:pt x="3690524" y="1060755"/>
                  <a:pt x="3729431" y="1074035"/>
                </a:cubicBezTo>
                <a:lnTo>
                  <a:pt x="3735807" y="1105903"/>
                </a:lnTo>
                <a:lnTo>
                  <a:pt x="3761303" y="1144146"/>
                </a:lnTo>
                <a:cubicBezTo>
                  <a:pt x="3772985" y="1147864"/>
                  <a:pt x="3776704" y="1153176"/>
                  <a:pt x="3772457" y="1160084"/>
                </a:cubicBezTo>
                <a:cubicBezTo>
                  <a:pt x="3768207" y="1166988"/>
                  <a:pt x="3762363" y="1172299"/>
                  <a:pt x="3754926" y="1176018"/>
                </a:cubicBezTo>
                <a:cubicBezTo>
                  <a:pt x="3761564" y="1179073"/>
                  <a:pt x="3767408" y="1182525"/>
                  <a:pt x="3772457" y="1186374"/>
                </a:cubicBezTo>
                <a:cubicBezTo>
                  <a:pt x="3777502" y="1190223"/>
                  <a:pt x="3780156" y="1195272"/>
                  <a:pt x="3780422" y="1201513"/>
                </a:cubicBezTo>
                <a:cubicBezTo>
                  <a:pt x="3780025" y="1208020"/>
                  <a:pt x="3777633" y="1214126"/>
                  <a:pt x="3773252" y="1219838"/>
                </a:cubicBezTo>
                <a:cubicBezTo>
                  <a:pt x="3768870" y="1225547"/>
                  <a:pt x="3764886" y="1230064"/>
                  <a:pt x="3761303" y="1233381"/>
                </a:cubicBezTo>
                <a:cubicBezTo>
                  <a:pt x="3769403" y="1235373"/>
                  <a:pt x="3774116" y="1238361"/>
                  <a:pt x="3775443" y="1242345"/>
                </a:cubicBezTo>
                <a:lnTo>
                  <a:pt x="3770335" y="1254701"/>
                </a:lnTo>
                <a:lnTo>
                  <a:pt x="3784482" y="1256296"/>
                </a:lnTo>
                <a:cubicBezTo>
                  <a:pt x="3793247" y="1257757"/>
                  <a:pt x="3804003" y="1259914"/>
                  <a:pt x="3816751" y="1262768"/>
                </a:cubicBezTo>
                <a:cubicBezTo>
                  <a:pt x="3842247" y="1268481"/>
                  <a:pt x="3856587" y="1276183"/>
                  <a:pt x="3859773" y="1285876"/>
                </a:cubicBezTo>
                <a:cubicBezTo>
                  <a:pt x="3859642" y="1289328"/>
                  <a:pt x="3858311" y="1293575"/>
                  <a:pt x="3855793" y="1298624"/>
                </a:cubicBezTo>
                <a:cubicBezTo>
                  <a:pt x="3853266" y="1303669"/>
                  <a:pt x="3850347" y="1307920"/>
                  <a:pt x="3847030" y="1311372"/>
                </a:cubicBezTo>
                <a:cubicBezTo>
                  <a:pt x="3853663" y="1311372"/>
                  <a:pt x="3859507" y="1312965"/>
                  <a:pt x="3864556" y="1316151"/>
                </a:cubicBezTo>
                <a:cubicBezTo>
                  <a:pt x="3869601" y="1319337"/>
                  <a:pt x="3872259" y="1324120"/>
                  <a:pt x="3872521" y="1330491"/>
                </a:cubicBezTo>
                <a:lnTo>
                  <a:pt x="3871309" y="1352461"/>
                </a:lnTo>
                <a:lnTo>
                  <a:pt x="3895152" y="1356997"/>
                </a:lnTo>
                <a:cubicBezTo>
                  <a:pt x="3916929" y="1361379"/>
                  <a:pt x="3930742" y="1365364"/>
                  <a:pt x="3936581" y="1368951"/>
                </a:cubicBezTo>
                <a:cubicBezTo>
                  <a:pt x="3940431" y="1368951"/>
                  <a:pt x="3945480" y="1370544"/>
                  <a:pt x="3951721" y="1373730"/>
                </a:cubicBezTo>
                <a:cubicBezTo>
                  <a:pt x="3957961" y="1376916"/>
                  <a:pt x="3961414" y="1381699"/>
                  <a:pt x="3962081" y="1388070"/>
                </a:cubicBezTo>
                <a:lnTo>
                  <a:pt x="3955705" y="1400818"/>
                </a:lnTo>
                <a:cubicBezTo>
                  <a:pt x="3962609" y="1403873"/>
                  <a:pt x="3969513" y="1407325"/>
                  <a:pt x="3976418" y="1411179"/>
                </a:cubicBezTo>
                <a:cubicBezTo>
                  <a:pt x="3983326" y="1415028"/>
                  <a:pt x="3987044" y="1420073"/>
                  <a:pt x="3987572" y="1426314"/>
                </a:cubicBezTo>
                <a:cubicBezTo>
                  <a:pt x="3986512" y="1438001"/>
                  <a:pt x="3982261" y="1446498"/>
                  <a:pt x="3974825" y="1451809"/>
                </a:cubicBezTo>
                <a:cubicBezTo>
                  <a:pt x="3971106" y="1455131"/>
                  <a:pt x="3967388" y="1458050"/>
                  <a:pt x="3963674" y="1460573"/>
                </a:cubicBezTo>
                <a:lnTo>
                  <a:pt x="3962810" y="1462735"/>
                </a:lnTo>
                <a:lnTo>
                  <a:pt x="3963672" y="1464027"/>
                </a:lnTo>
                <a:lnTo>
                  <a:pt x="3993150" y="1454201"/>
                </a:lnTo>
                <a:cubicBezTo>
                  <a:pt x="4003908" y="1447960"/>
                  <a:pt x="4012671" y="1442915"/>
                  <a:pt x="4019440" y="1439062"/>
                </a:cubicBezTo>
                <a:lnTo>
                  <a:pt x="4064059" y="1483681"/>
                </a:lnTo>
                <a:cubicBezTo>
                  <a:pt x="4073887" y="1473456"/>
                  <a:pt x="4086103" y="1463628"/>
                  <a:pt x="4100710" y="1454201"/>
                </a:cubicBezTo>
                <a:cubicBezTo>
                  <a:pt x="4115317" y="1444774"/>
                  <a:pt x="4130722" y="1439725"/>
                  <a:pt x="4146922" y="1439062"/>
                </a:cubicBezTo>
                <a:cubicBezTo>
                  <a:pt x="4156480" y="1439197"/>
                  <a:pt x="4174010" y="1442117"/>
                  <a:pt x="4199506" y="1447825"/>
                </a:cubicBezTo>
                <a:cubicBezTo>
                  <a:pt x="4225002" y="1453538"/>
                  <a:pt x="4239342" y="1461240"/>
                  <a:pt x="4242528" y="1470933"/>
                </a:cubicBezTo>
                <a:cubicBezTo>
                  <a:pt x="4242397" y="1474385"/>
                  <a:pt x="4241066" y="1478632"/>
                  <a:pt x="4238548" y="1483681"/>
                </a:cubicBezTo>
                <a:cubicBezTo>
                  <a:pt x="4236021" y="1488726"/>
                  <a:pt x="4233102" y="1492977"/>
                  <a:pt x="4229785" y="1496429"/>
                </a:cubicBezTo>
                <a:cubicBezTo>
                  <a:pt x="4236418" y="1496429"/>
                  <a:pt x="4242262" y="1498022"/>
                  <a:pt x="4247311" y="1501208"/>
                </a:cubicBezTo>
                <a:cubicBezTo>
                  <a:pt x="4252356" y="1504394"/>
                  <a:pt x="4255014" y="1509177"/>
                  <a:pt x="4255276" y="1515548"/>
                </a:cubicBezTo>
                <a:cubicBezTo>
                  <a:pt x="4252753" y="1541576"/>
                  <a:pt x="4253020" y="1556450"/>
                  <a:pt x="4256075" y="1560168"/>
                </a:cubicBezTo>
                <a:cubicBezTo>
                  <a:pt x="4259130" y="1563886"/>
                  <a:pt x="4280108" y="1572383"/>
                  <a:pt x="4319015" y="1585663"/>
                </a:cubicBezTo>
                <a:lnTo>
                  <a:pt x="4325391" y="1617531"/>
                </a:lnTo>
                <a:lnTo>
                  <a:pt x="4350887" y="1655774"/>
                </a:lnTo>
                <a:cubicBezTo>
                  <a:pt x="4362569" y="1659492"/>
                  <a:pt x="4366288" y="1664804"/>
                  <a:pt x="4362041" y="1671712"/>
                </a:cubicBezTo>
                <a:cubicBezTo>
                  <a:pt x="4357791" y="1678616"/>
                  <a:pt x="4351947" y="1683927"/>
                  <a:pt x="4344510" y="1687646"/>
                </a:cubicBezTo>
                <a:cubicBezTo>
                  <a:pt x="4351148" y="1690701"/>
                  <a:pt x="4356992" y="1694153"/>
                  <a:pt x="4362041" y="1698002"/>
                </a:cubicBezTo>
                <a:cubicBezTo>
                  <a:pt x="4367086" y="1701851"/>
                  <a:pt x="4369740" y="1706900"/>
                  <a:pt x="4370006" y="1713141"/>
                </a:cubicBezTo>
                <a:cubicBezTo>
                  <a:pt x="4369609" y="1719648"/>
                  <a:pt x="4367217" y="1725754"/>
                  <a:pt x="4362836" y="1731466"/>
                </a:cubicBezTo>
                <a:cubicBezTo>
                  <a:pt x="4358454" y="1737175"/>
                  <a:pt x="4354470" y="1741692"/>
                  <a:pt x="4350887" y="1745009"/>
                </a:cubicBezTo>
                <a:cubicBezTo>
                  <a:pt x="4367086" y="1748993"/>
                  <a:pt x="4369740" y="1756962"/>
                  <a:pt x="4358851" y="1768911"/>
                </a:cubicBezTo>
                <a:cubicBezTo>
                  <a:pt x="4347963" y="1780860"/>
                  <a:pt x="4341058" y="1792015"/>
                  <a:pt x="4338139" y="1802376"/>
                </a:cubicBezTo>
                <a:cubicBezTo>
                  <a:pt x="4338405" y="1808617"/>
                  <a:pt x="4341058" y="1813662"/>
                  <a:pt x="4346103" y="1817511"/>
                </a:cubicBezTo>
                <a:cubicBezTo>
                  <a:pt x="4351148" y="1821364"/>
                  <a:pt x="4356992" y="1824816"/>
                  <a:pt x="4363634" y="1827871"/>
                </a:cubicBezTo>
                <a:cubicBezTo>
                  <a:pt x="4351947" y="1831987"/>
                  <a:pt x="4348229" y="1839690"/>
                  <a:pt x="4352479" y="1850975"/>
                </a:cubicBezTo>
                <a:cubicBezTo>
                  <a:pt x="4356726" y="1862261"/>
                  <a:pt x="4362569" y="1871557"/>
                  <a:pt x="4370006" y="1878863"/>
                </a:cubicBezTo>
                <a:lnTo>
                  <a:pt x="4376382" y="1923478"/>
                </a:lnTo>
                <a:cubicBezTo>
                  <a:pt x="4367885" y="1936225"/>
                  <a:pt x="4362569" y="1948973"/>
                  <a:pt x="4360448" y="1961721"/>
                </a:cubicBezTo>
                <a:cubicBezTo>
                  <a:pt x="4358323" y="1974469"/>
                  <a:pt x="4353012" y="1987217"/>
                  <a:pt x="4344510" y="1999964"/>
                </a:cubicBezTo>
                <a:cubicBezTo>
                  <a:pt x="4347565" y="2013245"/>
                  <a:pt x="4349425" y="2028118"/>
                  <a:pt x="4350088" y="2044584"/>
                </a:cubicBezTo>
                <a:cubicBezTo>
                  <a:pt x="4350751" y="2061050"/>
                  <a:pt x="4351017" y="2075923"/>
                  <a:pt x="4350887" y="2089199"/>
                </a:cubicBezTo>
                <a:cubicBezTo>
                  <a:pt x="4333491" y="2102344"/>
                  <a:pt x="4322070" y="2117483"/>
                  <a:pt x="4316623" y="2134613"/>
                </a:cubicBezTo>
                <a:cubicBezTo>
                  <a:pt x="4311181" y="2151742"/>
                  <a:pt x="4301357" y="2168474"/>
                  <a:pt x="4287148" y="2184809"/>
                </a:cubicBezTo>
                <a:lnTo>
                  <a:pt x="4287148" y="2223053"/>
                </a:lnTo>
                <a:cubicBezTo>
                  <a:pt x="4280772" y="2225972"/>
                  <a:pt x="4275993" y="2229691"/>
                  <a:pt x="4272807" y="2234208"/>
                </a:cubicBezTo>
                <a:cubicBezTo>
                  <a:pt x="4269617" y="2238720"/>
                  <a:pt x="4268024" y="2245624"/>
                  <a:pt x="4268024" y="2254920"/>
                </a:cubicBezTo>
                <a:lnTo>
                  <a:pt x="4268024" y="2261296"/>
                </a:lnTo>
                <a:cubicBezTo>
                  <a:pt x="4247839" y="2285727"/>
                  <a:pt x="4224469" y="2306976"/>
                  <a:pt x="4197913" y="2325035"/>
                </a:cubicBezTo>
                <a:lnTo>
                  <a:pt x="4229785" y="2350531"/>
                </a:lnTo>
                <a:lnTo>
                  <a:pt x="4185165" y="2369650"/>
                </a:lnTo>
                <a:lnTo>
                  <a:pt x="4140550" y="2414270"/>
                </a:lnTo>
                <a:lnTo>
                  <a:pt x="4146922" y="2446137"/>
                </a:lnTo>
                <a:cubicBezTo>
                  <a:pt x="4138687" y="2453443"/>
                  <a:pt x="4126471" y="2464331"/>
                  <a:pt x="4110272" y="2478803"/>
                </a:cubicBezTo>
                <a:cubicBezTo>
                  <a:pt x="4094072" y="2493279"/>
                  <a:pt x="4085042" y="2505760"/>
                  <a:pt x="4083183" y="2516252"/>
                </a:cubicBezTo>
                <a:cubicBezTo>
                  <a:pt x="4084244" y="2523689"/>
                  <a:pt x="4088494" y="2527935"/>
                  <a:pt x="4095931" y="2529000"/>
                </a:cubicBezTo>
                <a:cubicBezTo>
                  <a:pt x="4085173" y="2535638"/>
                  <a:pt x="4073224" y="2544667"/>
                  <a:pt x="4060079" y="2556088"/>
                </a:cubicBezTo>
                <a:cubicBezTo>
                  <a:pt x="4046930" y="2567509"/>
                  <a:pt x="4039759" y="2579725"/>
                  <a:pt x="4038564" y="2592739"/>
                </a:cubicBezTo>
                <a:cubicBezTo>
                  <a:pt x="4037503" y="2600175"/>
                  <a:pt x="4039628" y="2604422"/>
                  <a:pt x="4044940" y="2605486"/>
                </a:cubicBezTo>
                <a:lnTo>
                  <a:pt x="4013068" y="2650102"/>
                </a:lnTo>
                <a:cubicBezTo>
                  <a:pt x="3996868" y="2659794"/>
                  <a:pt x="3983060" y="2672276"/>
                  <a:pt x="3971639" y="2687551"/>
                </a:cubicBezTo>
                <a:cubicBezTo>
                  <a:pt x="3960218" y="2702821"/>
                  <a:pt x="3952781" y="2720081"/>
                  <a:pt x="3949329" y="2739336"/>
                </a:cubicBezTo>
                <a:cubicBezTo>
                  <a:pt x="3933928" y="2749430"/>
                  <a:pt x="3920115" y="2761113"/>
                  <a:pt x="3907900" y="2774394"/>
                </a:cubicBezTo>
                <a:cubicBezTo>
                  <a:pt x="3895685" y="2787674"/>
                  <a:pt x="3881872" y="2799357"/>
                  <a:pt x="3866471" y="2809451"/>
                </a:cubicBezTo>
                <a:lnTo>
                  <a:pt x="3821851" y="2885938"/>
                </a:lnTo>
                <a:lnTo>
                  <a:pt x="3764488" y="2911433"/>
                </a:lnTo>
                <a:cubicBezTo>
                  <a:pt x="3771659" y="2911695"/>
                  <a:pt x="3779623" y="2914353"/>
                  <a:pt x="3788391" y="2919398"/>
                </a:cubicBezTo>
                <a:cubicBezTo>
                  <a:pt x="3797154" y="2924443"/>
                  <a:pt x="3801933" y="2930287"/>
                  <a:pt x="3802732" y="2936929"/>
                </a:cubicBezTo>
                <a:lnTo>
                  <a:pt x="3413922" y="3370354"/>
                </a:lnTo>
                <a:cubicBezTo>
                  <a:pt x="3413128" y="3379911"/>
                  <a:pt x="3409938" y="3389473"/>
                  <a:pt x="3404365" y="3399035"/>
                </a:cubicBezTo>
                <a:cubicBezTo>
                  <a:pt x="3398783" y="3408597"/>
                  <a:pt x="3395597" y="3418155"/>
                  <a:pt x="3394803" y="3427717"/>
                </a:cubicBezTo>
                <a:cubicBezTo>
                  <a:pt x="3393738" y="3435153"/>
                  <a:pt x="3395863" y="3439404"/>
                  <a:pt x="3401174" y="3440464"/>
                </a:cubicBezTo>
                <a:lnTo>
                  <a:pt x="3388427" y="3485084"/>
                </a:lnTo>
                <a:lnTo>
                  <a:pt x="3324688" y="3536075"/>
                </a:lnTo>
                <a:cubicBezTo>
                  <a:pt x="3311940" y="3536738"/>
                  <a:pt x="3300785" y="3541783"/>
                  <a:pt x="3291227" y="3551210"/>
                </a:cubicBezTo>
                <a:cubicBezTo>
                  <a:pt x="3281666" y="3560641"/>
                  <a:pt x="3273697" y="3570465"/>
                  <a:pt x="3267325" y="3580690"/>
                </a:cubicBezTo>
                <a:cubicBezTo>
                  <a:pt x="3281264" y="3584941"/>
                  <a:pt x="3283656" y="3592377"/>
                  <a:pt x="3274495" y="3603000"/>
                </a:cubicBezTo>
                <a:cubicBezTo>
                  <a:pt x="3265330" y="3613622"/>
                  <a:pt x="3256567" y="3621059"/>
                  <a:pt x="3248201" y="3625309"/>
                </a:cubicBezTo>
                <a:lnTo>
                  <a:pt x="3229081" y="3695420"/>
                </a:lnTo>
                <a:cubicBezTo>
                  <a:pt x="3196464" y="3728195"/>
                  <a:pt x="3108015" y="3813493"/>
                  <a:pt x="2963739" y="3951319"/>
                </a:cubicBezTo>
                <a:cubicBezTo>
                  <a:pt x="2819459" y="4089148"/>
                  <a:pt x="2674825" y="4223076"/>
                  <a:pt x="2529843" y="4353112"/>
                </a:cubicBezTo>
                <a:cubicBezTo>
                  <a:pt x="2384856" y="4483147"/>
                  <a:pt x="2294989" y="4552869"/>
                  <a:pt x="2260250" y="4562270"/>
                </a:cubicBezTo>
                <a:cubicBezTo>
                  <a:pt x="2252813" y="4561209"/>
                  <a:pt x="2248562" y="4556958"/>
                  <a:pt x="2247502" y="4549522"/>
                </a:cubicBezTo>
                <a:cubicBezTo>
                  <a:pt x="2251486" y="4536377"/>
                  <a:pt x="2267420" y="4519645"/>
                  <a:pt x="2295307" y="4499329"/>
                </a:cubicBezTo>
                <a:cubicBezTo>
                  <a:pt x="2323190" y="4479010"/>
                  <a:pt x="2339124" y="4457499"/>
                  <a:pt x="2343108" y="4434792"/>
                </a:cubicBezTo>
                <a:lnTo>
                  <a:pt x="2336736" y="4422044"/>
                </a:lnTo>
                <a:cubicBezTo>
                  <a:pt x="2323456" y="4436651"/>
                  <a:pt x="2308583" y="4447273"/>
                  <a:pt x="2292117" y="4453916"/>
                </a:cubicBezTo>
                <a:cubicBezTo>
                  <a:pt x="2275651" y="4460554"/>
                  <a:pt x="2260782" y="4471176"/>
                  <a:pt x="2247502" y="4485783"/>
                </a:cubicBezTo>
                <a:lnTo>
                  <a:pt x="2190135" y="4511279"/>
                </a:lnTo>
                <a:cubicBezTo>
                  <a:pt x="2167960" y="4534649"/>
                  <a:pt x="2143791" y="4558023"/>
                  <a:pt x="2117632" y="4581389"/>
                </a:cubicBezTo>
                <a:cubicBezTo>
                  <a:pt x="2091474" y="4604764"/>
                  <a:pt x="2062526" y="4621758"/>
                  <a:pt x="2030790" y="4632385"/>
                </a:cubicBezTo>
                <a:cubicBezTo>
                  <a:pt x="2031584" y="4635968"/>
                  <a:pt x="2033177" y="4639952"/>
                  <a:pt x="2035568" y="4644334"/>
                </a:cubicBezTo>
                <a:cubicBezTo>
                  <a:pt x="2037960" y="4648715"/>
                  <a:pt x="2036367" y="4651107"/>
                  <a:pt x="2030790" y="4651504"/>
                </a:cubicBezTo>
                <a:lnTo>
                  <a:pt x="2018042" y="4651504"/>
                </a:lnTo>
                <a:cubicBezTo>
                  <a:pt x="1991481" y="4671689"/>
                  <a:pt x="1961739" y="4688687"/>
                  <a:pt x="1928807" y="4702495"/>
                </a:cubicBezTo>
                <a:cubicBezTo>
                  <a:pt x="1916723" y="4697450"/>
                  <a:pt x="1907427" y="4697983"/>
                  <a:pt x="1900920" y="4704088"/>
                </a:cubicBezTo>
                <a:cubicBezTo>
                  <a:pt x="1894413" y="4710198"/>
                  <a:pt x="1886710" y="4713916"/>
                  <a:pt x="1877816" y="4715243"/>
                </a:cubicBezTo>
                <a:cubicBezTo>
                  <a:pt x="1871440" y="4714183"/>
                  <a:pt x="1865069" y="4709932"/>
                  <a:pt x="1858693" y="4702495"/>
                </a:cubicBezTo>
                <a:lnTo>
                  <a:pt x="1826825" y="4702495"/>
                </a:lnTo>
                <a:cubicBezTo>
                  <a:pt x="1878082" y="4654825"/>
                  <a:pt x="1928541" y="4606754"/>
                  <a:pt x="1978205" y="4558285"/>
                </a:cubicBezTo>
                <a:cubicBezTo>
                  <a:pt x="2027866" y="4509817"/>
                  <a:pt x="2075138" y="4460156"/>
                  <a:pt x="2120024" y="4409296"/>
                </a:cubicBezTo>
                <a:cubicBezTo>
                  <a:pt x="2140208" y="4396684"/>
                  <a:pt x="2152424" y="4383670"/>
                  <a:pt x="2156674" y="4370254"/>
                </a:cubicBezTo>
                <a:cubicBezTo>
                  <a:pt x="2160921" y="4356843"/>
                  <a:pt x="2169950" y="4342236"/>
                  <a:pt x="2183763" y="4326433"/>
                </a:cubicBezTo>
                <a:cubicBezTo>
                  <a:pt x="2234754" y="4275708"/>
                  <a:pt x="2285745" y="4225782"/>
                  <a:pt x="2336736" y="4176650"/>
                </a:cubicBezTo>
                <a:cubicBezTo>
                  <a:pt x="2387728" y="4127518"/>
                  <a:pt x="2438719" y="4077588"/>
                  <a:pt x="2489710" y="4026863"/>
                </a:cubicBezTo>
                <a:cubicBezTo>
                  <a:pt x="2493027" y="4023411"/>
                  <a:pt x="2495951" y="4019160"/>
                  <a:pt x="2498473" y="4014115"/>
                </a:cubicBezTo>
                <a:cubicBezTo>
                  <a:pt x="2500996" y="4009070"/>
                  <a:pt x="2502322" y="4004819"/>
                  <a:pt x="2502458" y="4001367"/>
                </a:cubicBezTo>
                <a:lnTo>
                  <a:pt x="2502458" y="3988619"/>
                </a:lnTo>
                <a:lnTo>
                  <a:pt x="2540701" y="3937628"/>
                </a:lnTo>
                <a:lnTo>
                  <a:pt x="2496082" y="3931256"/>
                </a:lnTo>
                <a:cubicBezTo>
                  <a:pt x="2480545" y="3933382"/>
                  <a:pt x="2467003" y="3941879"/>
                  <a:pt x="2455451" y="3956752"/>
                </a:cubicBezTo>
                <a:cubicBezTo>
                  <a:pt x="2443895" y="3971621"/>
                  <a:pt x="2431945" y="3980122"/>
                  <a:pt x="2419595" y="3982248"/>
                </a:cubicBezTo>
                <a:lnTo>
                  <a:pt x="2413223" y="3975871"/>
                </a:lnTo>
                <a:cubicBezTo>
                  <a:pt x="2421986" y="3945994"/>
                  <a:pt x="2457044" y="3903766"/>
                  <a:pt x="2518391" y="3849192"/>
                </a:cubicBezTo>
                <a:cubicBezTo>
                  <a:pt x="2579739" y="3794614"/>
                  <a:pt x="2614796" y="3753979"/>
                  <a:pt x="2623559" y="3727292"/>
                </a:cubicBezTo>
                <a:lnTo>
                  <a:pt x="2622656" y="3726388"/>
                </a:lnTo>
                <a:lnTo>
                  <a:pt x="2580984" y="3766262"/>
                </a:lnTo>
                <a:cubicBezTo>
                  <a:pt x="2436704" y="3904091"/>
                  <a:pt x="2292070" y="4038019"/>
                  <a:pt x="2147088" y="4168055"/>
                </a:cubicBezTo>
                <a:cubicBezTo>
                  <a:pt x="2002101" y="4298090"/>
                  <a:pt x="1912234" y="4367812"/>
                  <a:pt x="1877495" y="4377213"/>
                </a:cubicBezTo>
                <a:cubicBezTo>
                  <a:pt x="1870058" y="4376152"/>
                  <a:pt x="1865808" y="4371901"/>
                  <a:pt x="1864747" y="4364465"/>
                </a:cubicBezTo>
                <a:cubicBezTo>
                  <a:pt x="1868732" y="4351320"/>
                  <a:pt x="1884665" y="4334588"/>
                  <a:pt x="1912552" y="4314272"/>
                </a:cubicBezTo>
                <a:cubicBezTo>
                  <a:pt x="1940435" y="4293953"/>
                  <a:pt x="1956369" y="4272442"/>
                  <a:pt x="1960353" y="4249735"/>
                </a:cubicBezTo>
                <a:lnTo>
                  <a:pt x="1953981" y="4236987"/>
                </a:lnTo>
                <a:cubicBezTo>
                  <a:pt x="1940701" y="4251594"/>
                  <a:pt x="1925828" y="4262216"/>
                  <a:pt x="1909362" y="4268859"/>
                </a:cubicBezTo>
                <a:cubicBezTo>
                  <a:pt x="1892896" y="4275497"/>
                  <a:pt x="1878027" y="4286119"/>
                  <a:pt x="1864747" y="4300726"/>
                </a:cubicBezTo>
                <a:lnTo>
                  <a:pt x="1807380" y="4326222"/>
                </a:lnTo>
                <a:cubicBezTo>
                  <a:pt x="1785206" y="4349592"/>
                  <a:pt x="1761037" y="4372966"/>
                  <a:pt x="1734878" y="4396332"/>
                </a:cubicBezTo>
                <a:cubicBezTo>
                  <a:pt x="1708719" y="4419707"/>
                  <a:pt x="1679771" y="4436701"/>
                  <a:pt x="1648035" y="4447328"/>
                </a:cubicBezTo>
                <a:cubicBezTo>
                  <a:pt x="1648829" y="4450911"/>
                  <a:pt x="1650422" y="4454895"/>
                  <a:pt x="1652813" y="4459277"/>
                </a:cubicBezTo>
                <a:cubicBezTo>
                  <a:pt x="1655205" y="4463658"/>
                  <a:pt x="1653612" y="4466050"/>
                  <a:pt x="1648035" y="4466447"/>
                </a:cubicBezTo>
                <a:lnTo>
                  <a:pt x="1635287" y="4466447"/>
                </a:lnTo>
                <a:cubicBezTo>
                  <a:pt x="1608727" y="4486632"/>
                  <a:pt x="1578985" y="4503630"/>
                  <a:pt x="1546053" y="4517438"/>
                </a:cubicBezTo>
                <a:cubicBezTo>
                  <a:pt x="1533968" y="4512393"/>
                  <a:pt x="1524673" y="4512926"/>
                  <a:pt x="1518166" y="4519031"/>
                </a:cubicBezTo>
                <a:cubicBezTo>
                  <a:pt x="1511659" y="4525141"/>
                  <a:pt x="1503956" y="4528859"/>
                  <a:pt x="1495062" y="4530186"/>
                </a:cubicBezTo>
                <a:cubicBezTo>
                  <a:pt x="1488685" y="4529126"/>
                  <a:pt x="1482314" y="4524875"/>
                  <a:pt x="1475938" y="4517438"/>
                </a:cubicBezTo>
                <a:lnTo>
                  <a:pt x="1444070" y="4517438"/>
                </a:lnTo>
                <a:cubicBezTo>
                  <a:pt x="1495327" y="4469768"/>
                  <a:pt x="1545786" y="4421697"/>
                  <a:pt x="1595451" y="4373228"/>
                </a:cubicBezTo>
                <a:cubicBezTo>
                  <a:pt x="1645111" y="4324760"/>
                  <a:pt x="1692384" y="4275099"/>
                  <a:pt x="1737269" y="4224239"/>
                </a:cubicBezTo>
                <a:cubicBezTo>
                  <a:pt x="1757454" y="4211627"/>
                  <a:pt x="1769669" y="4198613"/>
                  <a:pt x="1773920" y="4185197"/>
                </a:cubicBezTo>
                <a:cubicBezTo>
                  <a:pt x="1778166" y="4171786"/>
                  <a:pt x="1787196" y="4157179"/>
                  <a:pt x="1801008" y="4141376"/>
                </a:cubicBezTo>
                <a:cubicBezTo>
                  <a:pt x="1852000" y="4090651"/>
                  <a:pt x="1902990" y="4040725"/>
                  <a:pt x="1953981" y="3991593"/>
                </a:cubicBezTo>
                <a:lnTo>
                  <a:pt x="1962201" y="3983545"/>
                </a:lnTo>
                <a:lnTo>
                  <a:pt x="1947927" y="3982248"/>
                </a:lnTo>
                <a:lnTo>
                  <a:pt x="1896936" y="4033239"/>
                </a:lnTo>
                <a:cubicBezTo>
                  <a:pt x="1870380" y="4029918"/>
                  <a:pt x="1842227" y="4047710"/>
                  <a:pt x="1812485" y="4086617"/>
                </a:cubicBezTo>
                <a:cubicBezTo>
                  <a:pt x="1782738" y="4125524"/>
                  <a:pt x="1757775" y="4148100"/>
                  <a:pt x="1737591" y="4154340"/>
                </a:cubicBezTo>
                <a:cubicBezTo>
                  <a:pt x="1728160" y="4153546"/>
                  <a:pt x="1721522" y="4148763"/>
                  <a:pt x="1717673" y="4140000"/>
                </a:cubicBezTo>
                <a:cubicBezTo>
                  <a:pt x="1713819" y="4131236"/>
                  <a:pt x="1711960" y="4123267"/>
                  <a:pt x="1712095" y="4116097"/>
                </a:cubicBezTo>
                <a:cubicBezTo>
                  <a:pt x="1736928" y="4077723"/>
                  <a:pt x="1755781" y="4055679"/>
                  <a:pt x="1768664" y="4049967"/>
                </a:cubicBezTo>
                <a:cubicBezTo>
                  <a:pt x="1781543" y="4044258"/>
                  <a:pt x="1792431" y="4036555"/>
                  <a:pt x="1801330" y="4026863"/>
                </a:cubicBezTo>
                <a:lnTo>
                  <a:pt x="1801330" y="4001367"/>
                </a:lnTo>
                <a:cubicBezTo>
                  <a:pt x="1807837" y="3994729"/>
                  <a:pt x="1815540" y="3988885"/>
                  <a:pt x="1824434" y="3983840"/>
                </a:cubicBezTo>
                <a:cubicBezTo>
                  <a:pt x="1833332" y="3978795"/>
                  <a:pt x="1842628" y="3976138"/>
                  <a:pt x="1852321" y="3975871"/>
                </a:cubicBezTo>
                <a:lnTo>
                  <a:pt x="1858693" y="3975871"/>
                </a:lnTo>
                <a:cubicBezTo>
                  <a:pt x="1866928" y="3968435"/>
                  <a:pt x="1879143" y="3957812"/>
                  <a:pt x="1895343" y="3944004"/>
                </a:cubicBezTo>
                <a:cubicBezTo>
                  <a:pt x="1911543" y="3930191"/>
                  <a:pt x="1920572" y="3919569"/>
                  <a:pt x="1922431" y="3912132"/>
                </a:cubicBezTo>
                <a:lnTo>
                  <a:pt x="1916059" y="3905761"/>
                </a:lnTo>
                <a:cubicBezTo>
                  <a:pt x="1912607" y="3905892"/>
                  <a:pt x="1908357" y="3907218"/>
                  <a:pt x="1903312" y="3909741"/>
                </a:cubicBezTo>
                <a:cubicBezTo>
                  <a:pt x="1898267" y="3912268"/>
                  <a:pt x="1894016" y="3915187"/>
                  <a:pt x="1890564" y="3918509"/>
                </a:cubicBezTo>
                <a:cubicBezTo>
                  <a:pt x="1887112" y="3922358"/>
                  <a:pt x="1882861" y="3927403"/>
                  <a:pt x="1877816" y="3933644"/>
                </a:cubicBezTo>
                <a:cubicBezTo>
                  <a:pt x="1872771" y="3939884"/>
                  <a:pt x="1868521" y="3943336"/>
                  <a:pt x="1865069" y="3944004"/>
                </a:cubicBezTo>
                <a:lnTo>
                  <a:pt x="1858693" y="3937628"/>
                </a:lnTo>
                <a:cubicBezTo>
                  <a:pt x="1859090" y="3931256"/>
                  <a:pt x="1861481" y="3924880"/>
                  <a:pt x="1865863" y="3918509"/>
                </a:cubicBezTo>
                <a:cubicBezTo>
                  <a:pt x="1870245" y="3912132"/>
                  <a:pt x="1874229" y="3905761"/>
                  <a:pt x="1877816" y="3899385"/>
                </a:cubicBezTo>
                <a:lnTo>
                  <a:pt x="1876321" y="3897503"/>
                </a:lnTo>
                <a:lnTo>
                  <a:pt x="1841854" y="3927701"/>
                </a:lnTo>
                <a:cubicBezTo>
                  <a:pt x="1753784" y="4002610"/>
                  <a:pt x="1696720" y="4043591"/>
                  <a:pt x="1670666" y="4050642"/>
                </a:cubicBezTo>
                <a:cubicBezTo>
                  <a:pt x="1663229" y="4049581"/>
                  <a:pt x="1658979" y="4045330"/>
                  <a:pt x="1657918" y="4037894"/>
                </a:cubicBezTo>
                <a:cubicBezTo>
                  <a:pt x="1661903" y="4024749"/>
                  <a:pt x="1677836" y="4008017"/>
                  <a:pt x="1705723" y="3987701"/>
                </a:cubicBezTo>
                <a:cubicBezTo>
                  <a:pt x="1733606" y="3967382"/>
                  <a:pt x="1749540" y="3945871"/>
                  <a:pt x="1753524" y="3923164"/>
                </a:cubicBezTo>
                <a:lnTo>
                  <a:pt x="1747153" y="3910416"/>
                </a:lnTo>
                <a:cubicBezTo>
                  <a:pt x="1733873" y="3925023"/>
                  <a:pt x="1718999" y="3935645"/>
                  <a:pt x="1702533" y="3942288"/>
                </a:cubicBezTo>
                <a:cubicBezTo>
                  <a:pt x="1686067" y="3948926"/>
                  <a:pt x="1671198" y="3959548"/>
                  <a:pt x="1657918" y="3974155"/>
                </a:cubicBezTo>
                <a:lnTo>
                  <a:pt x="1600551" y="3999651"/>
                </a:lnTo>
                <a:cubicBezTo>
                  <a:pt x="1578377" y="4023021"/>
                  <a:pt x="1554208" y="4046395"/>
                  <a:pt x="1528049" y="4069761"/>
                </a:cubicBezTo>
                <a:cubicBezTo>
                  <a:pt x="1501890" y="4093136"/>
                  <a:pt x="1472942" y="4110130"/>
                  <a:pt x="1441206" y="4120757"/>
                </a:cubicBezTo>
                <a:cubicBezTo>
                  <a:pt x="1442000" y="4124340"/>
                  <a:pt x="1443593" y="4128324"/>
                  <a:pt x="1445985" y="4132706"/>
                </a:cubicBezTo>
                <a:cubicBezTo>
                  <a:pt x="1448376" y="4137087"/>
                  <a:pt x="1446783" y="4139479"/>
                  <a:pt x="1441206" y="4139876"/>
                </a:cubicBezTo>
                <a:lnTo>
                  <a:pt x="1428458" y="4139876"/>
                </a:lnTo>
                <a:cubicBezTo>
                  <a:pt x="1401897" y="4160061"/>
                  <a:pt x="1372156" y="4177059"/>
                  <a:pt x="1339223" y="4190867"/>
                </a:cubicBezTo>
                <a:cubicBezTo>
                  <a:pt x="1327139" y="4185822"/>
                  <a:pt x="1317843" y="4186355"/>
                  <a:pt x="1311337" y="4192460"/>
                </a:cubicBezTo>
                <a:cubicBezTo>
                  <a:pt x="1304829" y="4198570"/>
                  <a:pt x="1297127" y="4202288"/>
                  <a:pt x="1288232" y="4203615"/>
                </a:cubicBezTo>
                <a:cubicBezTo>
                  <a:pt x="1281856" y="4202555"/>
                  <a:pt x="1275485" y="4198304"/>
                  <a:pt x="1269108" y="4190867"/>
                </a:cubicBezTo>
                <a:lnTo>
                  <a:pt x="1237241" y="4190867"/>
                </a:lnTo>
                <a:cubicBezTo>
                  <a:pt x="1288499" y="4143197"/>
                  <a:pt x="1338957" y="4095126"/>
                  <a:pt x="1388622" y="4046657"/>
                </a:cubicBezTo>
                <a:cubicBezTo>
                  <a:pt x="1438282" y="3998189"/>
                  <a:pt x="1485555" y="3948528"/>
                  <a:pt x="1530440" y="3897668"/>
                </a:cubicBezTo>
                <a:cubicBezTo>
                  <a:pt x="1550625" y="3885056"/>
                  <a:pt x="1562840" y="3872042"/>
                  <a:pt x="1567091" y="3858626"/>
                </a:cubicBezTo>
                <a:cubicBezTo>
                  <a:pt x="1571337" y="3845215"/>
                  <a:pt x="1580367" y="3830608"/>
                  <a:pt x="1594179" y="3814805"/>
                </a:cubicBezTo>
                <a:lnTo>
                  <a:pt x="1608178" y="3801099"/>
                </a:lnTo>
                <a:lnTo>
                  <a:pt x="1595851" y="3799979"/>
                </a:lnTo>
                <a:lnTo>
                  <a:pt x="1588193" y="3806244"/>
                </a:lnTo>
                <a:cubicBezTo>
                  <a:pt x="1543261" y="3841104"/>
                  <a:pt x="1512109" y="3860884"/>
                  <a:pt x="1494740" y="3865585"/>
                </a:cubicBezTo>
                <a:lnTo>
                  <a:pt x="1483516" y="3854361"/>
                </a:lnTo>
                <a:lnTo>
                  <a:pt x="1473150" y="3859036"/>
                </a:lnTo>
                <a:cubicBezTo>
                  <a:pt x="1459074" y="3867932"/>
                  <a:pt x="1444601" y="3882107"/>
                  <a:pt x="1429730" y="3901560"/>
                </a:cubicBezTo>
                <a:cubicBezTo>
                  <a:pt x="1399983" y="3940467"/>
                  <a:pt x="1375020" y="3963043"/>
                  <a:pt x="1354836" y="3969283"/>
                </a:cubicBezTo>
                <a:cubicBezTo>
                  <a:pt x="1345405" y="3968489"/>
                  <a:pt x="1338767" y="3963706"/>
                  <a:pt x="1334918" y="3954943"/>
                </a:cubicBezTo>
                <a:cubicBezTo>
                  <a:pt x="1331064" y="3946179"/>
                  <a:pt x="1329205" y="3938210"/>
                  <a:pt x="1329340" y="3931040"/>
                </a:cubicBezTo>
                <a:cubicBezTo>
                  <a:pt x="1354173" y="3892666"/>
                  <a:pt x="1373026" y="3870622"/>
                  <a:pt x="1385909" y="3864910"/>
                </a:cubicBezTo>
                <a:cubicBezTo>
                  <a:pt x="1398787" y="3859201"/>
                  <a:pt x="1409676" y="3851498"/>
                  <a:pt x="1418575" y="3841806"/>
                </a:cubicBezTo>
                <a:lnTo>
                  <a:pt x="1418575" y="3820444"/>
                </a:lnTo>
                <a:lnTo>
                  <a:pt x="1352123" y="3884704"/>
                </a:lnTo>
                <a:cubicBezTo>
                  <a:pt x="1325964" y="3908079"/>
                  <a:pt x="1297016" y="3925073"/>
                  <a:pt x="1265280" y="3935700"/>
                </a:cubicBezTo>
                <a:cubicBezTo>
                  <a:pt x="1266074" y="3939283"/>
                  <a:pt x="1267667" y="3943267"/>
                  <a:pt x="1270058" y="3947649"/>
                </a:cubicBezTo>
                <a:cubicBezTo>
                  <a:pt x="1272450" y="3952030"/>
                  <a:pt x="1270857" y="3954422"/>
                  <a:pt x="1265280" y="3954819"/>
                </a:cubicBezTo>
                <a:lnTo>
                  <a:pt x="1252532" y="3954819"/>
                </a:lnTo>
                <a:cubicBezTo>
                  <a:pt x="1225971" y="3975004"/>
                  <a:pt x="1196230" y="3992002"/>
                  <a:pt x="1163297" y="4005810"/>
                </a:cubicBezTo>
                <a:cubicBezTo>
                  <a:pt x="1151213" y="4000765"/>
                  <a:pt x="1141917" y="4001298"/>
                  <a:pt x="1135410" y="4007403"/>
                </a:cubicBezTo>
                <a:cubicBezTo>
                  <a:pt x="1128903" y="4013513"/>
                  <a:pt x="1121200" y="4017231"/>
                  <a:pt x="1112306" y="4018558"/>
                </a:cubicBezTo>
                <a:cubicBezTo>
                  <a:pt x="1105930" y="4017498"/>
                  <a:pt x="1099558" y="4013247"/>
                  <a:pt x="1093182" y="4005810"/>
                </a:cubicBezTo>
                <a:lnTo>
                  <a:pt x="1061315" y="4005810"/>
                </a:lnTo>
                <a:cubicBezTo>
                  <a:pt x="1112572" y="3958140"/>
                  <a:pt x="1163031" y="3910069"/>
                  <a:pt x="1212696" y="3861600"/>
                </a:cubicBezTo>
                <a:cubicBezTo>
                  <a:pt x="1262356" y="3813132"/>
                  <a:pt x="1309629" y="3763471"/>
                  <a:pt x="1354514" y="3712611"/>
                </a:cubicBezTo>
                <a:cubicBezTo>
                  <a:pt x="1374699" y="3699999"/>
                  <a:pt x="1386914" y="3686985"/>
                  <a:pt x="1391164" y="3673569"/>
                </a:cubicBezTo>
                <a:cubicBezTo>
                  <a:pt x="1395411" y="3660158"/>
                  <a:pt x="1404441" y="3645551"/>
                  <a:pt x="1418253" y="3629748"/>
                </a:cubicBezTo>
                <a:lnTo>
                  <a:pt x="1462357" y="3586564"/>
                </a:lnTo>
                <a:lnTo>
                  <a:pt x="1451638" y="3581274"/>
                </a:lnTo>
                <a:cubicBezTo>
                  <a:pt x="1444201" y="3575431"/>
                  <a:pt x="1439553" y="3568791"/>
                  <a:pt x="1437694" y="3561354"/>
                </a:cubicBezTo>
                <a:cubicBezTo>
                  <a:pt x="1443804" y="3544356"/>
                  <a:pt x="1473018" y="3511428"/>
                  <a:pt x="1525336" y="3462558"/>
                </a:cubicBezTo>
                <a:lnTo>
                  <a:pt x="1562800" y="3426296"/>
                </a:lnTo>
                <a:lnTo>
                  <a:pt x="1562308" y="3426000"/>
                </a:lnTo>
                <a:lnTo>
                  <a:pt x="1574328" y="3415138"/>
                </a:lnTo>
                <a:lnTo>
                  <a:pt x="1577250" y="3412309"/>
                </a:lnTo>
                <a:lnTo>
                  <a:pt x="1577598" y="3411536"/>
                </a:lnTo>
                <a:lnTo>
                  <a:pt x="1571227" y="3398788"/>
                </a:lnTo>
                <a:cubicBezTo>
                  <a:pt x="1557946" y="3413395"/>
                  <a:pt x="1543073" y="3424017"/>
                  <a:pt x="1526607" y="3430660"/>
                </a:cubicBezTo>
                <a:cubicBezTo>
                  <a:pt x="1510141" y="3437298"/>
                  <a:pt x="1495272" y="3447920"/>
                  <a:pt x="1481992" y="3462527"/>
                </a:cubicBezTo>
                <a:lnTo>
                  <a:pt x="1424625" y="3488023"/>
                </a:lnTo>
                <a:cubicBezTo>
                  <a:pt x="1402450" y="3511393"/>
                  <a:pt x="1378282" y="3534767"/>
                  <a:pt x="1352122" y="3558133"/>
                </a:cubicBezTo>
                <a:cubicBezTo>
                  <a:pt x="1325964" y="3581508"/>
                  <a:pt x="1297016" y="3598502"/>
                  <a:pt x="1265280" y="3609129"/>
                </a:cubicBezTo>
                <a:cubicBezTo>
                  <a:pt x="1266074" y="3612712"/>
                  <a:pt x="1267667" y="3616696"/>
                  <a:pt x="1270058" y="3621078"/>
                </a:cubicBezTo>
                <a:cubicBezTo>
                  <a:pt x="1272450" y="3625459"/>
                  <a:pt x="1270857" y="3627851"/>
                  <a:pt x="1265280" y="3628248"/>
                </a:cubicBezTo>
                <a:lnTo>
                  <a:pt x="1252532" y="3628248"/>
                </a:lnTo>
                <a:cubicBezTo>
                  <a:pt x="1225971" y="3648433"/>
                  <a:pt x="1196230" y="3665431"/>
                  <a:pt x="1163297" y="3679239"/>
                </a:cubicBezTo>
                <a:cubicBezTo>
                  <a:pt x="1151213" y="3674194"/>
                  <a:pt x="1141917" y="3674727"/>
                  <a:pt x="1135410" y="3680832"/>
                </a:cubicBezTo>
                <a:cubicBezTo>
                  <a:pt x="1128903" y="3686942"/>
                  <a:pt x="1121200" y="3690660"/>
                  <a:pt x="1112306" y="3691987"/>
                </a:cubicBezTo>
                <a:cubicBezTo>
                  <a:pt x="1105930" y="3690927"/>
                  <a:pt x="1099558" y="3686676"/>
                  <a:pt x="1093182" y="3679239"/>
                </a:cubicBezTo>
                <a:lnTo>
                  <a:pt x="1061315" y="3679239"/>
                </a:lnTo>
                <a:lnTo>
                  <a:pt x="1125656" y="3617946"/>
                </a:lnTo>
                <a:lnTo>
                  <a:pt x="1122511" y="3604469"/>
                </a:lnTo>
                <a:cubicBezTo>
                  <a:pt x="1147343" y="3566095"/>
                  <a:pt x="1166197" y="3544051"/>
                  <a:pt x="1179080" y="3538339"/>
                </a:cubicBezTo>
                <a:cubicBezTo>
                  <a:pt x="1191958" y="3532630"/>
                  <a:pt x="1202847" y="3524927"/>
                  <a:pt x="1211746" y="3515235"/>
                </a:cubicBezTo>
                <a:lnTo>
                  <a:pt x="1211746" y="3489739"/>
                </a:lnTo>
                <a:cubicBezTo>
                  <a:pt x="1218253" y="3483101"/>
                  <a:pt x="1225956" y="3477257"/>
                  <a:pt x="1234850" y="3472212"/>
                </a:cubicBezTo>
                <a:cubicBezTo>
                  <a:pt x="1243748" y="3467167"/>
                  <a:pt x="1253044" y="3464510"/>
                  <a:pt x="1262737" y="3464243"/>
                </a:cubicBezTo>
                <a:lnTo>
                  <a:pt x="1269108" y="3464243"/>
                </a:lnTo>
                <a:cubicBezTo>
                  <a:pt x="1277344" y="3456807"/>
                  <a:pt x="1289559" y="3446184"/>
                  <a:pt x="1305759" y="3432376"/>
                </a:cubicBezTo>
                <a:cubicBezTo>
                  <a:pt x="1321959" y="3418563"/>
                  <a:pt x="1330988" y="3407941"/>
                  <a:pt x="1332847" y="3400504"/>
                </a:cubicBezTo>
                <a:lnTo>
                  <a:pt x="1326476" y="3394133"/>
                </a:lnTo>
                <a:cubicBezTo>
                  <a:pt x="1323024" y="3394264"/>
                  <a:pt x="1318773" y="3395590"/>
                  <a:pt x="1313728" y="3398113"/>
                </a:cubicBezTo>
                <a:cubicBezTo>
                  <a:pt x="1308683" y="3400640"/>
                  <a:pt x="1304432" y="3403559"/>
                  <a:pt x="1300980" y="3406881"/>
                </a:cubicBezTo>
                <a:cubicBezTo>
                  <a:pt x="1297528" y="3410730"/>
                  <a:pt x="1293277" y="3415775"/>
                  <a:pt x="1288232" y="3422016"/>
                </a:cubicBezTo>
                <a:cubicBezTo>
                  <a:pt x="1283187" y="3428256"/>
                  <a:pt x="1278937" y="3431708"/>
                  <a:pt x="1275485" y="3432376"/>
                </a:cubicBezTo>
                <a:lnTo>
                  <a:pt x="1269108" y="3426000"/>
                </a:lnTo>
                <a:cubicBezTo>
                  <a:pt x="1269506" y="3419628"/>
                  <a:pt x="1271897" y="3413252"/>
                  <a:pt x="1276279" y="3406881"/>
                </a:cubicBezTo>
                <a:cubicBezTo>
                  <a:pt x="1280661" y="3400504"/>
                  <a:pt x="1284645" y="3394133"/>
                  <a:pt x="1288232" y="3387757"/>
                </a:cubicBezTo>
                <a:cubicBezTo>
                  <a:pt x="1270038" y="3377531"/>
                  <a:pt x="1269772" y="3364517"/>
                  <a:pt x="1287434" y="3348719"/>
                </a:cubicBezTo>
                <a:cubicBezTo>
                  <a:pt x="1305095" y="3332916"/>
                  <a:pt x="1315984" y="3318309"/>
                  <a:pt x="1320100" y="3304898"/>
                </a:cubicBezTo>
                <a:lnTo>
                  <a:pt x="1311632" y="3292801"/>
                </a:lnTo>
                <a:lnTo>
                  <a:pt x="1283173" y="3317735"/>
                </a:lnTo>
                <a:cubicBezTo>
                  <a:pt x="1195103" y="3392644"/>
                  <a:pt x="1138039" y="3433625"/>
                  <a:pt x="1111985" y="3440676"/>
                </a:cubicBezTo>
                <a:cubicBezTo>
                  <a:pt x="1104548" y="3439615"/>
                  <a:pt x="1100298" y="3435364"/>
                  <a:pt x="1099237" y="3427928"/>
                </a:cubicBezTo>
                <a:cubicBezTo>
                  <a:pt x="1103221" y="3414783"/>
                  <a:pt x="1119155" y="3398051"/>
                  <a:pt x="1147042" y="3377735"/>
                </a:cubicBezTo>
                <a:cubicBezTo>
                  <a:pt x="1174925" y="3357416"/>
                  <a:pt x="1190859" y="3335905"/>
                  <a:pt x="1194843" y="3313198"/>
                </a:cubicBezTo>
                <a:lnTo>
                  <a:pt x="1188471" y="3300450"/>
                </a:lnTo>
                <a:cubicBezTo>
                  <a:pt x="1175191" y="3315057"/>
                  <a:pt x="1160318" y="3325679"/>
                  <a:pt x="1143852" y="3332322"/>
                </a:cubicBezTo>
                <a:cubicBezTo>
                  <a:pt x="1127386" y="3338960"/>
                  <a:pt x="1112517" y="3349582"/>
                  <a:pt x="1099237" y="3364189"/>
                </a:cubicBezTo>
                <a:lnTo>
                  <a:pt x="1050561" y="3385822"/>
                </a:lnTo>
                <a:lnTo>
                  <a:pt x="1046974" y="3389932"/>
                </a:lnTo>
                <a:cubicBezTo>
                  <a:pt x="1017228" y="3428839"/>
                  <a:pt x="992265" y="3451415"/>
                  <a:pt x="972081" y="3457655"/>
                </a:cubicBezTo>
                <a:lnTo>
                  <a:pt x="971794" y="3457449"/>
                </a:lnTo>
                <a:lnTo>
                  <a:pt x="969368" y="3459795"/>
                </a:lnTo>
                <a:cubicBezTo>
                  <a:pt x="943208" y="3483170"/>
                  <a:pt x="914261" y="3500164"/>
                  <a:pt x="882524" y="3510791"/>
                </a:cubicBezTo>
                <a:cubicBezTo>
                  <a:pt x="883319" y="3514374"/>
                  <a:pt x="884912" y="3518358"/>
                  <a:pt x="887303" y="3522740"/>
                </a:cubicBezTo>
                <a:cubicBezTo>
                  <a:pt x="889695" y="3527121"/>
                  <a:pt x="888102" y="3529513"/>
                  <a:pt x="882524" y="3529910"/>
                </a:cubicBezTo>
                <a:lnTo>
                  <a:pt x="869777" y="3529910"/>
                </a:lnTo>
                <a:cubicBezTo>
                  <a:pt x="843216" y="3550095"/>
                  <a:pt x="813474" y="3567093"/>
                  <a:pt x="780542" y="3580901"/>
                </a:cubicBezTo>
                <a:cubicBezTo>
                  <a:pt x="768458" y="3575856"/>
                  <a:pt x="759162" y="3576389"/>
                  <a:pt x="752655" y="3582494"/>
                </a:cubicBezTo>
                <a:cubicBezTo>
                  <a:pt x="746148" y="3588604"/>
                  <a:pt x="738445" y="3592322"/>
                  <a:pt x="729551" y="3593649"/>
                </a:cubicBezTo>
                <a:cubicBezTo>
                  <a:pt x="723175" y="3592589"/>
                  <a:pt x="716803" y="3588338"/>
                  <a:pt x="710427" y="3580901"/>
                </a:cubicBezTo>
                <a:lnTo>
                  <a:pt x="678560" y="3580901"/>
                </a:lnTo>
                <a:cubicBezTo>
                  <a:pt x="729817" y="3533231"/>
                  <a:pt x="780276" y="3485160"/>
                  <a:pt x="829940" y="3436691"/>
                </a:cubicBezTo>
                <a:cubicBezTo>
                  <a:pt x="879601" y="3388223"/>
                  <a:pt x="926873" y="3338562"/>
                  <a:pt x="971759" y="3287702"/>
                </a:cubicBezTo>
                <a:cubicBezTo>
                  <a:pt x="991943" y="3275090"/>
                  <a:pt x="1004159" y="3262076"/>
                  <a:pt x="1008409" y="3248660"/>
                </a:cubicBezTo>
                <a:cubicBezTo>
                  <a:pt x="1012656" y="3235249"/>
                  <a:pt x="1021685" y="3220642"/>
                  <a:pt x="1035498" y="3204839"/>
                </a:cubicBezTo>
                <a:lnTo>
                  <a:pt x="1060539" y="3180320"/>
                </a:lnTo>
                <a:lnTo>
                  <a:pt x="1062561" y="3177288"/>
                </a:lnTo>
                <a:lnTo>
                  <a:pt x="1070434" y="3170632"/>
                </a:lnTo>
                <a:lnTo>
                  <a:pt x="1131631" y="3110711"/>
                </a:lnTo>
                <a:lnTo>
                  <a:pt x="1134040" y="3105363"/>
                </a:lnTo>
                <a:lnTo>
                  <a:pt x="1130231" y="3099922"/>
                </a:lnTo>
                <a:lnTo>
                  <a:pt x="1111212" y="3090535"/>
                </a:lnTo>
                <a:lnTo>
                  <a:pt x="1092237" y="3104089"/>
                </a:lnTo>
                <a:cubicBezTo>
                  <a:pt x="1075771" y="3110727"/>
                  <a:pt x="1060902" y="3121349"/>
                  <a:pt x="1047622" y="3135956"/>
                </a:cubicBezTo>
                <a:lnTo>
                  <a:pt x="990255" y="3161452"/>
                </a:lnTo>
                <a:cubicBezTo>
                  <a:pt x="968080" y="3184822"/>
                  <a:pt x="943911" y="3208196"/>
                  <a:pt x="917752" y="3231562"/>
                </a:cubicBezTo>
                <a:cubicBezTo>
                  <a:pt x="891593" y="3254937"/>
                  <a:pt x="862646" y="3271931"/>
                  <a:pt x="830909" y="3282558"/>
                </a:cubicBezTo>
                <a:cubicBezTo>
                  <a:pt x="831704" y="3286141"/>
                  <a:pt x="833297" y="3290125"/>
                  <a:pt x="835688" y="3294507"/>
                </a:cubicBezTo>
                <a:cubicBezTo>
                  <a:pt x="838080" y="3298888"/>
                  <a:pt x="836487" y="3301280"/>
                  <a:pt x="830909" y="3301677"/>
                </a:cubicBezTo>
                <a:lnTo>
                  <a:pt x="818162" y="3301677"/>
                </a:lnTo>
                <a:cubicBezTo>
                  <a:pt x="791601" y="3321862"/>
                  <a:pt x="761859" y="3338860"/>
                  <a:pt x="728927" y="3352668"/>
                </a:cubicBezTo>
                <a:cubicBezTo>
                  <a:pt x="716843" y="3347623"/>
                  <a:pt x="707547" y="3348156"/>
                  <a:pt x="701040" y="3354261"/>
                </a:cubicBezTo>
                <a:cubicBezTo>
                  <a:pt x="694533" y="3360371"/>
                  <a:pt x="686830" y="3364089"/>
                  <a:pt x="677936" y="3365416"/>
                </a:cubicBezTo>
                <a:cubicBezTo>
                  <a:pt x="671560" y="3364356"/>
                  <a:pt x="665188" y="3360105"/>
                  <a:pt x="658812" y="3352668"/>
                </a:cubicBezTo>
                <a:lnTo>
                  <a:pt x="626945" y="3352668"/>
                </a:lnTo>
                <a:cubicBezTo>
                  <a:pt x="678202" y="3304998"/>
                  <a:pt x="728661" y="3256927"/>
                  <a:pt x="778325" y="3208458"/>
                </a:cubicBezTo>
                <a:lnTo>
                  <a:pt x="821489" y="3163112"/>
                </a:lnTo>
                <a:lnTo>
                  <a:pt x="817754" y="3166571"/>
                </a:lnTo>
                <a:cubicBezTo>
                  <a:pt x="672767" y="3296606"/>
                  <a:pt x="582900" y="3366328"/>
                  <a:pt x="548161" y="3375729"/>
                </a:cubicBezTo>
                <a:cubicBezTo>
                  <a:pt x="540724" y="3374668"/>
                  <a:pt x="536474" y="3370417"/>
                  <a:pt x="535413" y="3362981"/>
                </a:cubicBezTo>
                <a:cubicBezTo>
                  <a:pt x="539398" y="3349836"/>
                  <a:pt x="555331" y="3333104"/>
                  <a:pt x="583219" y="3312788"/>
                </a:cubicBezTo>
                <a:cubicBezTo>
                  <a:pt x="611101" y="3292469"/>
                  <a:pt x="627035" y="3270958"/>
                  <a:pt x="631019" y="3248251"/>
                </a:cubicBezTo>
                <a:lnTo>
                  <a:pt x="624648" y="3235503"/>
                </a:lnTo>
                <a:cubicBezTo>
                  <a:pt x="611368" y="3250110"/>
                  <a:pt x="596494" y="3260732"/>
                  <a:pt x="580028" y="3267375"/>
                </a:cubicBezTo>
                <a:cubicBezTo>
                  <a:pt x="563562" y="3274013"/>
                  <a:pt x="548693" y="3284635"/>
                  <a:pt x="535413" y="3299242"/>
                </a:cubicBezTo>
                <a:lnTo>
                  <a:pt x="478046" y="3324738"/>
                </a:lnTo>
                <a:cubicBezTo>
                  <a:pt x="455872" y="3348108"/>
                  <a:pt x="431703" y="3371482"/>
                  <a:pt x="405544" y="3394848"/>
                </a:cubicBezTo>
                <a:cubicBezTo>
                  <a:pt x="379385" y="3418223"/>
                  <a:pt x="350437" y="3435217"/>
                  <a:pt x="318701" y="3445844"/>
                </a:cubicBezTo>
                <a:cubicBezTo>
                  <a:pt x="319495" y="3449427"/>
                  <a:pt x="321088" y="3453411"/>
                  <a:pt x="323480" y="3457793"/>
                </a:cubicBezTo>
                <a:cubicBezTo>
                  <a:pt x="325871" y="3462174"/>
                  <a:pt x="324278" y="3464566"/>
                  <a:pt x="318701" y="3464963"/>
                </a:cubicBezTo>
                <a:lnTo>
                  <a:pt x="305953" y="3464963"/>
                </a:lnTo>
                <a:cubicBezTo>
                  <a:pt x="279393" y="3485148"/>
                  <a:pt x="249651" y="3502146"/>
                  <a:pt x="216719" y="3515954"/>
                </a:cubicBezTo>
                <a:cubicBezTo>
                  <a:pt x="204634" y="3510909"/>
                  <a:pt x="195338" y="3511442"/>
                  <a:pt x="188831" y="3517547"/>
                </a:cubicBezTo>
                <a:cubicBezTo>
                  <a:pt x="182324" y="3523657"/>
                  <a:pt x="174622" y="3527375"/>
                  <a:pt x="165727" y="3528702"/>
                </a:cubicBezTo>
                <a:cubicBezTo>
                  <a:pt x="159351" y="3527642"/>
                  <a:pt x="152980" y="3523391"/>
                  <a:pt x="146603" y="3515954"/>
                </a:cubicBezTo>
                <a:lnTo>
                  <a:pt x="114736" y="3515954"/>
                </a:lnTo>
                <a:cubicBezTo>
                  <a:pt x="165994" y="3468284"/>
                  <a:pt x="216452" y="3420213"/>
                  <a:pt x="266117" y="3371744"/>
                </a:cubicBezTo>
                <a:cubicBezTo>
                  <a:pt x="315777" y="3323276"/>
                  <a:pt x="363050" y="3273615"/>
                  <a:pt x="407935" y="3222755"/>
                </a:cubicBezTo>
                <a:cubicBezTo>
                  <a:pt x="428120" y="3210143"/>
                  <a:pt x="440335" y="3197129"/>
                  <a:pt x="444586" y="3183713"/>
                </a:cubicBezTo>
                <a:cubicBezTo>
                  <a:pt x="448832" y="3170302"/>
                  <a:pt x="457862" y="3155695"/>
                  <a:pt x="471674" y="3139892"/>
                </a:cubicBezTo>
                <a:lnTo>
                  <a:pt x="584587" y="3029335"/>
                </a:lnTo>
                <a:lnTo>
                  <a:pt x="569407" y="3018406"/>
                </a:lnTo>
                <a:cubicBezTo>
                  <a:pt x="565554" y="3009642"/>
                  <a:pt x="563695" y="3001673"/>
                  <a:pt x="563830" y="2994503"/>
                </a:cubicBezTo>
                <a:cubicBezTo>
                  <a:pt x="588662" y="2956129"/>
                  <a:pt x="607515" y="2934085"/>
                  <a:pt x="620398" y="2928373"/>
                </a:cubicBezTo>
                <a:cubicBezTo>
                  <a:pt x="633277" y="2922664"/>
                  <a:pt x="644166" y="2914961"/>
                  <a:pt x="653064" y="2905269"/>
                </a:cubicBezTo>
                <a:lnTo>
                  <a:pt x="653064" y="2879773"/>
                </a:lnTo>
                <a:cubicBezTo>
                  <a:pt x="659571" y="2873135"/>
                  <a:pt x="667274" y="2867291"/>
                  <a:pt x="676168" y="2862246"/>
                </a:cubicBezTo>
                <a:cubicBezTo>
                  <a:pt x="685067" y="2857201"/>
                  <a:pt x="694363" y="2854544"/>
                  <a:pt x="704056" y="2854277"/>
                </a:cubicBezTo>
                <a:lnTo>
                  <a:pt x="710427" y="2854277"/>
                </a:lnTo>
                <a:cubicBezTo>
                  <a:pt x="718662" y="2846841"/>
                  <a:pt x="730878" y="2836218"/>
                  <a:pt x="747078" y="2822410"/>
                </a:cubicBezTo>
                <a:cubicBezTo>
                  <a:pt x="763278" y="2808597"/>
                  <a:pt x="772307" y="2797975"/>
                  <a:pt x="774166" y="2790538"/>
                </a:cubicBezTo>
                <a:lnTo>
                  <a:pt x="767794" y="2784167"/>
                </a:lnTo>
                <a:cubicBezTo>
                  <a:pt x="764342" y="2784298"/>
                  <a:pt x="760092" y="2785624"/>
                  <a:pt x="755047" y="2788147"/>
                </a:cubicBezTo>
                <a:cubicBezTo>
                  <a:pt x="750002" y="2790674"/>
                  <a:pt x="745751" y="2793593"/>
                  <a:pt x="742299" y="2796915"/>
                </a:cubicBezTo>
                <a:cubicBezTo>
                  <a:pt x="738847" y="2800764"/>
                  <a:pt x="734596" y="2805809"/>
                  <a:pt x="729551" y="2812050"/>
                </a:cubicBezTo>
                <a:cubicBezTo>
                  <a:pt x="724506" y="2818290"/>
                  <a:pt x="720255" y="2821742"/>
                  <a:pt x="716803" y="2822410"/>
                </a:cubicBezTo>
                <a:lnTo>
                  <a:pt x="710427" y="2816034"/>
                </a:lnTo>
                <a:cubicBezTo>
                  <a:pt x="710824" y="2809662"/>
                  <a:pt x="713216" y="2803286"/>
                  <a:pt x="717598" y="2796915"/>
                </a:cubicBezTo>
                <a:lnTo>
                  <a:pt x="722432" y="2789181"/>
                </a:lnTo>
                <a:lnTo>
                  <a:pt x="707506" y="2795707"/>
                </a:lnTo>
                <a:lnTo>
                  <a:pt x="701134" y="2789330"/>
                </a:lnTo>
                <a:cubicBezTo>
                  <a:pt x="703325" y="2781861"/>
                  <a:pt x="707159" y="2773620"/>
                  <a:pt x="712637" y="2764607"/>
                </a:cubicBezTo>
                <a:lnTo>
                  <a:pt x="715716" y="2760375"/>
                </a:lnTo>
                <a:lnTo>
                  <a:pt x="715706" y="2760362"/>
                </a:lnTo>
                <a:cubicBezTo>
                  <a:pt x="715573" y="2753855"/>
                  <a:pt x="719922" y="2746652"/>
                  <a:pt x="728752" y="2738753"/>
                </a:cubicBezTo>
                <a:cubicBezTo>
                  <a:pt x="746414" y="2722950"/>
                  <a:pt x="757303" y="2708343"/>
                  <a:pt x="761418" y="2694932"/>
                </a:cubicBezTo>
                <a:cubicBezTo>
                  <a:pt x="759559" y="2687496"/>
                  <a:pt x="754911" y="2680856"/>
                  <a:pt x="747475" y="2675013"/>
                </a:cubicBezTo>
                <a:lnTo>
                  <a:pt x="719340" y="2661127"/>
                </a:lnTo>
                <a:lnTo>
                  <a:pt x="697056" y="2683412"/>
                </a:lnTo>
                <a:lnTo>
                  <a:pt x="677201" y="2688664"/>
                </a:lnTo>
                <a:lnTo>
                  <a:pt x="637170" y="2729315"/>
                </a:lnTo>
                <a:cubicBezTo>
                  <a:pt x="621584" y="2745524"/>
                  <a:pt x="608911" y="2759156"/>
                  <a:pt x="599152" y="2770211"/>
                </a:cubicBezTo>
                <a:lnTo>
                  <a:pt x="582864" y="2770211"/>
                </a:lnTo>
                <a:lnTo>
                  <a:pt x="571572" y="2782901"/>
                </a:lnTo>
                <a:lnTo>
                  <a:pt x="553104" y="2794689"/>
                </a:lnTo>
                <a:lnTo>
                  <a:pt x="557723" y="2802078"/>
                </a:lnTo>
                <a:cubicBezTo>
                  <a:pt x="564627" y="2807389"/>
                  <a:pt x="550814" y="2815891"/>
                  <a:pt x="516289" y="2827574"/>
                </a:cubicBezTo>
                <a:lnTo>
                  <a:pt x="471674" y="2891313"/>
                </a:lnTo>
                <a:lnTo>
                  <a:pt x="439803" y="2897689"/>
                </a:lnTo>
                <a:cubicBezTo>
                  <a:pt x="432366" y="2897689"/>
                  <a:pt x="428120" y="2897689"/>
                  <a:pt x="427055" y="2897689"/>
                </a:cubicBezTo>
                <a:cubicBezTo>
                  <a:pt x="427718" y="2891182"/>
                  <a:pt x="431175" y="2885072"/>
                  <a:pt x="437415" y="2879364"/>
                </a:cubicBezTo>
                <a:cubicBezTo>
                  <a:pt x="443656" y="2873651"/>
                  <a:pt x="448701" y="2869138"/>
                  <a:pt x="452550" y="2865817"/>
                </a:cubicBezTo>
                <a:cubicBezTo>
                  <a:pt x="444286" y="2850381"/>
                  <a:pt x="453723" y="2828447"/>
                  <a:pt x="480862" y="2800013"/>
                </a:cubicBezTo>
                <a:lnTo>
                  <a:pt x="513118" y="2770139"/>
                </a:lnTo>
                <a:lnTo>
                  <a:pt x="512215" y="2766270"/>
                </a:lnTo>
                <a:cubicBezTo>
                  <a:pt x="537047" y="2727896"/>
                  <a:pt x="555900" y="2705852"/>
                  <a:pt x="568783" y="2700140"/>
                </a:cubicBezTo>
                <a:lnTo>
                  <a:pt x="599874" y="2678150"/>
                </a:lnTo>
                <a:lnTo>
                  <a:pt x="567280" y="2661853"/>
                </a:lnTo>
                <a:cubicBezTo>
                  <a:pt x="548558" y="2677921"/>
                  <a:pt x="531826" y="2695182"/>
                  <a:pt x="517088" y="2713642"/>
                </a:cubicBezTo>
                <a:cubicBezTo>
                  <a:pt x="502346" y="2732098"/>
                  <a:pt x="487211" y="2750956"/>
                  <a:pt x="471674" y="2770211"/>
                </a:cubicBezTo>
                <a:lnTo>
                  <a:pt x="439803" y="2751087"/>
                </a:lnTo>
                <a:cubicBezTo>
                  <a:pt x="475257" y="2719482"/>
                  <a:pt x="511113" y="2687082"/>
                  <a:pt x="547362" y="2653888"/>
                </a:cubicBezTo>
                <a:cubicBezTo>
                  <a:pt x="583616" y="2620690"/>
                  <a:pt x="617875" y="2585100"/>
                  <a:pt x="650143" y="2547122"/>
                </a:cubicBezTo>
                <a:cubicBezTo>
                  <a:pt x="646159" y="2528797"/>
                  <a:pt x="650938" y="2512864"/>
                  <a:pt x="664484" y="2499317"/>
                </a:cubicBezTo>
                <a:cubicBezTo>
                  <a:pt x="678026" y="2485775"/>
                  <a:pt x="685995" y="2469841"/>
                  <a:pt x="688387" y="2451516"/>
                </a:cubicBezTo>
                <a:lnTo>
                  <a:pt x="675639" y="2457888"/>
                </a:lnTo>
                <a:lnTo>
                  <a:pt x="662891" y="2477012"/>
                </a:lnTo>
                <a:lnTo>
                  <a:pt x="624648" y="2483384"/>
                </a:lnTo>
                <a:lnTo>
                  <a:pt x="305953" y="2802078"/>
                </a:lnTo>
                <a:lnTo>
                  <a:pt x="235838" y="2795707"/>
                </a:lnTo>
                <a:lnTo>
                  <a:pt x="184847" y="2846698"/>
                </a:lnTo>
                <a:cubicBezTo>
                  <a:pt x="158291" y="2843377"/>
                  <a:pt x="130137" y="2861169"/>
                  <a:pt x="100396" y="2900076"/>
                </a:cubicBezTo>
                <a:cubicBezTo>
                  <a:pt x="70649" y="2938983"/>
                  <a:pt x="45686" y="2961559"/>
                  <a:pt x="25502" y="2967799"/>
                </a:cubicBezTo>
                <a:cubicBezTo>
                  <a:pt x="16071" y="2967005"/>
                  <a:pt x="9433" y="2962222"/>
                  <a:pt x="5584" y="2953459"/>
                </a:cubicBezTo>
                <a:cubicBezTo>
                  <a:pt x="1730" y="2944695"/>
                  <a:pt x="-129" y="2936726"/>
                  <a:pt x="6" y="2929556"/>
                </a:cubicBezTo>
                <a:cubicBezTo>
                  <a:pt x="24838" y="2891182"/>
                  <a:pt x="43692" y="2869138"/>
                  <a:pt x="56575" y="2863426"/>
                </a:cubicBezTo>
                <a:cubicBezTo>
                  <a:pt x="69453" y="2857717"/>
                  <a:pt x="80342" y="2850014"/>
                  <a:pt x="89241" y="2840322"/>
                </a:cubicBezTo>
                <a:lnTo>
                  <a:pt x="89241" y="2814826"/>
                </a:lnTo>
                <a:cubicBezTo>
                  <a:pt x="95748" y="2808188"/>
                  <a:pt x="103450" y="2802344"/>
                  <a:pt x="112345" y="2797299"/>
                </a:cubicBezTo>
                <a:cubicBezTo>
                  <a:pt x="121243" y="2792254"/>
                  <a:pt x="130539" y="2789597"/>
                  <a:pt x="140232" y="2789330"/>
                </a:cubicBezTo>
                <a:lnTo>
                  <a:pt x="146603" y="2789330"/>
                </a:lnTo>
                <a:cubicBezTo>
                  <a:pt x="154839" y="2781894"/>
                  <a:pt x="167054" y="2771271"/>
                  <a:pt x="183254" y="2757463"/>
                </a:cubicBezTo>
                <a:cubicBezTo>
                  <a:pt x="199454" y="2743650"/>
                  <a:pt x="208483" y="2733028"/>
                  <a:pt x="210342" y="2725591"/>
                </a:cubicBezTo>
                <a:lnTo>
                  <a:pt x="203971" y="2719220"/>
                </a:lnTo>
                <a:cubicBezTo>
                  <a:pt x="200519" y="2719351"/>
                  <a:pt x="196268" y="2720677"/>
                  <a:pt x="191223" y="2723200"/>
                </a:cubicBezTo>
                <a:cubicBezTo>
                  <a:pt x="186178" y="2725727"/>
                  <a:pt x="181927" y="2728646"/>
                  <a:pt x="178475" y="2731968"/>
                </a:cubicBezTo>
                <a:cubicBezTo>
                  <a:pt x="175023" y="2735817"/>
                  <a:pt x="170772" y="2740862"/>
                  <a:pt x="165727" y="2747103"/>
                </a:cubicBezTo>
                <a:cubicBezTo>
                  <a:pt x="160682" y="2753343"/>
                  <a:pt x="156432" y="2756795"/>
                  <a:pt x="152980" y="2757463"/>
                </a:cubicBezTo>
                <a:lnTo>
                  <a:pt x="146603" y="2751087"/>
                </a:lnTo>
                <a:cubicBezTo>
                  <a:pt x="147001" y="2744715"/>
                  <a:pt x="149392" y="2738339"/>
                  <a:pt x="153774" y="2731968"/>
                </a:cubicBezTo>
                <a:cubicBezTo>
                  <a:pt x="158155" y="2725591"/>
                  <a:pt x="162140" y="2719220"/>
                  <a:pt x="165727" y="2712844"/>
                </a:cubicBezTo>
                <a:cubicBezTo>
                  <a:pt x="147533" y="2702618"/>
                  <a:pt x="147267" y="2689604"/>
                  <a:pt x="164929" y="2673806"/>
                </a:cubicBezTo>
                <a:cubicBezTo>
                  <a:pt x="182591" y="2658003"/>
                  <a:pt x="193479" y="2643396"/>
                  <a:pt x="197595" y="2629985"/>
                </a:cubicBezTo>
                <a:cubicBezTo>
                  <a:pt x="193876" y="2615112"/>
                  <a:pt x="179003" y="2603425"/>
                  <a:pt x="152980" y="2594928"/>
                </a:cubicBezTo>
                <a:cubicBezTo>
                  <a:pt x="126952" y="2586431"/>
                  <a:pt x="112078" y="2574743"/>
                  <a:pt x="108360" y="2559870"/>
                </a:cubicBezTo>
                <a:cubicBezTo>
                  <a:pt x="114470" y="2542872"/>
                  <a:pt x="143684" y="2509944"/>
                  <a:pt x="196002" y="2461074"/>
                </a:cubicBezTo>
                <a:cubicBezTo>
                  <a:pt x="248320" y="2412208"/>
                  <a:pt x="287095" y="2372904"/>
                  <a:pt x="312325" y="2343158"/>
                </a:cubicBezTo>
                <a:lnTo>
                  <a:pt x="382440" y="2343158"/>
                </a:lnTo>
                <a:lnTo>
                  <a:pt x="522665" y="2209308"/>
                </a:lnTo>
                <a:lnTo>
                  <a:pt x="503542" y="2202932"/>
                </a:lnTo>
                <a:cubicBezTo>
                  <a:pt x="478046" y="2208243"/>
                  <a:pt x="454143" y="2227895"/>
                  <a:pt x="431838" y="2261892"/>
                </a:cubicBezTo>
                <a:cubicBezTo>
                  <a:pt x="409528" y="2295885"/>
                  <a:pt x="388811" y="2312351"/>
                  <a:pt x="369692" y="2311291"/>
                </a:cubicBezTo>
                <a:lnTo>
                  <a:pt x="363316" y="2311291"/>
                </a:lnTo>
                <a:lnTo>
                  <a:pt x="318701" y="2304914"/>
                </a:lnTo>
                <a:lnTo>
                  <a:pt x="331449" y="2260299"/>
                </a:lnTo>
                <a:cubicBezTo>
                  <a:pt x="340744" y="2255918"/>
                  <a:pt x="349241" y="2248747"/>
                  <a:pt x="356944" y="2238784"/>
                </a:cubicBezTo>
                <a:cubicBezTo>
                  <a:pt x="364643" y="2228825"/>
                  <a:pt x="373144" y="2223248"/>
                  <a:pt x="382440" y="2222056"/>
                </a:cubicBezTo>
                <a:lnTo>
                  <a:pt x="401559" y="2228428"/>
                </a:lnTo>
                <a:cubicBezTo>
                  <a:pt x="417096" y="2212363"/>
                  <a:pt x="432235" y="2196691"/>
                  <a:pt x="446973" y="2181421"/>
                </a:cubicBezTo>
                <a:cubicBezTo>
                  <a:pt x="461715" y="2166151"/>
                  <a:pt x="478447" y="2152076"/>
                  <a:pt x="497170" y="2139193"/>
                </a:cubicBezTo>
                <a:cubicBezTo>
                  <a:pt x="494246" y="2129631"/>
                  <a:pt x="493718" y="2120074"/>
                  <a:pt x="495577" y="2110512"/>
                </a:cubicBezTo>
                <a:cubicBezTo>
                  <a:pt x="497436" y="2100950"/>
                  <a:pt x="500089" y="2091388"/>
                  <a:pt x="503542" y="2081830"/>
                </a:cubicBezTo>
                <a:cubicBezTo>
                  <a:pt x="524791" y="2069083"/>
                  <a:pt x="547629" y="2053145"/>
                  <a:pt x="572064" y="2034025"/>
                </a:cubicBezTo>
                <a:cubicBezTo>
                  <a:pt x="596494" y="2014901"/>
                  <a:pt x="609775" y="1992596"/>
                  <a:pt x="611900" y="1967100"/>
                </a:cubicBezTo>
                <a:lnTo>
                  <a:pt x="611900" y="1960724"/>
                </a:lnTo>
                <a:cubicBezTo>
                  <a:pt x="602338" y="1963116"/>
                  <a:pt x="584811" y="1969488"/>
                  <a:pt x="559316" y="1979848"/>
                </a:cubicBezTo>
                <a:cubicBezTo>
                  <a:pt x="533820" y="1990204"/>
                  <a:pt x="519475" y="1990204"/>
                  <a:pt x="516289" y="1979848"/>
                </a:cubicBezTo>
                <a:lnTo>
                  <a:pt x="516289" y="1973472"/>
                </a:lnTo>
                <a:cubicBezTo>
                  <a:pt x="563562" y="1935626"/>
                  <a:pt x="609242" y="1899774"/>
                  <a:pt x="653329" y="1865912"/>
                </a:cubicBezTo>
                <a:cubicBezTo>
                  <a:pt x="697416" y="1832051"/>
                  <a:pt x="743096" y="1797792"/>
                  <a:pt x="790369" y="1763136"/>
                </a:cubicBezTo>
                <a:lnTo>
                  <a:pt x="790369" y="1718516"/>
                </a:lnTo>
                <a:lnTo>
                  <a:pt x="758497" y="1712145"/>
                </a:lnTo>
                <a:cubicBezTo>
                  <a:pt x="765401" y="1705638"/>
                  <a:pt x="772310" y="1697935"/>
                  <a:pt x="779214" y="1689036"/>
                </a:cubicBezTo>
                <a:cubicBezTo>
                  <a:pt x="786118" y="1680142"/>
                  <a:pt x="789837" y="1670846"/>
                  <a:pt x="790369" y="1661153"/>
                </a:cubicBezTo>
                <a:lnTo>
                  <a:pt x="834984" y="1603786"/>
                </a:lnTo>
                <a:cubicBezTo>
                  <a:pt x="820377" y="1594491"/>
                  <a:pt x="816126" y="1585993"/>
                  <a:pt x="822236" y="1578291"/>
                </a:cubicBezTo>
                <a:cubicBezTo>
                  <a:pt x="828346" y="1570588"/>
                  <a:pt x="836843" y="1562091"/>
                  <a:pt x="847732" y="1552795"/>
                </a:cubicBezTo>
                <a:lnTo>
                  <a:pt x="854108" y="1533676"/>
                </a:lnTo>
                <a:lnTo>
                  <a:pt x="898723" y="1482684"/>
                </a:lnTo>
                <a:lnTo>
                  <a:pt x="898723" y="1469937"/>
                </a:lnTo>
                <a:cubicBezTo>
                  <a:pt x="907888" y="1455858"/>
                  <a:pt x="918244" y="1440989"/>
                  <a:pt x="929796" y="1425317"/>
                </a:cubicBezTo>
                <a:cubicBezTo>
                  <a:pt x="941348" y="1409650"/>
                  <a:pt x="956487" y="1401148"/>
                  <a:pt x="975210" y="1399822"/>
                </a:cubicBezTo>
                <a:cubicBezTo>
                  <a:pt x="982646" y="1400886"/>
                  <a:pt x="986897" y="1405133"/>
                  <a:pt x="987958" y="1412569"/>
                </a:cubicBezTo>
                <a:cubicBezTo>
                  <a:pt x="989022" y="1418945"/>
                  <a:pt x="986897" y="1425317"/>
                  <a:pt x="981586" y="1431693"/>
                </a:cubicBezTo>
                <a:cubicBezTo>
                  <a:pt x="980521" y="1436075"/>
                  <a:pt x="977868" y="1443245"/>
                  <a:pt x="973617" y="1453204"/>
                </a:cubicBezTo>
                <a:cubicBezTo>
                  <a:pt x="969366" y="1463163"/>
                  <a:pt x="969898" y="1468741"/>
                  <a:pt x="975210" y="1469937"/>
                </a:cubicBezTo>
                <a:cubicBezTo>
                  <a:pt x="976938" y="1467942"/>
                  <a:pt x="984641" y="1459179"/>
                  <a:pt x="998314" y="1443642"/>
                </a:cubicBezTo>
                <a:cubicBezTo>
                  <a:pt x="1011995" y="1428106"/>
                  <a:pt x="1021287" y="1417750"/>
                  <a:pt x="1026201" y="1412569"/>
                </a:cubicBezTo>
                <a:lnTo>
                  <a:pt x="1032577" y="1374326"/>
                </a:lnTo>
                <a:lnTo>
                  <a:pt x="1089940" y="1323335"/>
                </a:lnTo>
                <a:lnTo>
                  <a:pt x="1096316" y="1285092"/>
                </a:lnTo>
                <a:cubicBezTo>
                  <a:pt x="1099899" y="1281639"/>
                  <a:pt x="1103883" y="1277389"/>
                  <a:pt x="1108265" y="1272344"/>
                </a:cubicBezTo>
                <a:cubicBezTo>
                  <a:pt x="1112647" y="1267299"/>
                  <a:pt x="1115038" y="1263048"/>
                  <a:pt x="1115436" y="1259596"/>
                </a:cubicBezTo>
                <a:cubicBezTo>
                  <a:pt x="1116500" y="1252159"/>
                  <a:pt x="1114375" y="1247913"/>
                  <a:pt x="1109064" y="1246848"/>
                </a:cubicBezTo>
                <a:lnTo>
                  <a:pt x="1147307" y="1208605"/>
                </a:lnTo>
                <a:lnTo>
                  <a:pt x="1134559" y="1183109"/>
                </a:lnTo>
                <a:cubicBezTo>
                  <a:pt x="1144252" y="1176471"/>
                  <a:pt x="1151955" y="1167442"/>
                  <a:pt x="1157663" y="1156021"/>
                </a:cubicBezTo>
                <a:cubicBezTo>
                  <a:pt x="1163372" y="1144600"/>
                  <a:pt x="1166296" y="1132384"/>
                  <a:pt x="1166427" y="1119370"/>
                </a:cubicBezTo>
                <a:lnTo>
                  <a:pt x="1211046" y="1062007"/>
                </a:lnTo>
                <a:lnTo>
                  <a:pt x="1198298" y="1055632"/>
                </a:lnTo>
                <a:cubicBezTo>
                  <a:pt x="1192319" y="1056561"/>
                  <a:pt x="1186746" y="1059485"/>
                  <a:pt x="1181566" y="1064395"/>
                </a:cubicBezTo>
                <a:cubicBezTo>
                  <a:pt x="1176386" y="1069309"/>
                  <a:pt x="1169215" y="1070640"/>
                  <a:pt x="1160055" y="1068379"/>
                </a:cubicBezTo>
                <a:lnTo>
                  <a:pt x="1166427" y="1042884"/>
                </a:lnTo>
                <a:cubicBezTo>
                  <a:pt x="1158593" y="1066123"/>
                  <a:pt x="1137614" y="1097728"/>
                  <a:pt x="1103486" y="1137695"/>
                </a:cubicBezTo>
                <a:cubicBezTo>
                  <a:pt x="1069358" y="1177667"/>
                  <a:pt x="1049973" y="1201303"/>
                  <a:pt x="1045325" y="1208605"/>
                </a:cubicBezTo>
                <a:lnTo>
                  <a:pt x="1051696" y="1234100"/>
                </a:lnTo>
                <a:cubicBezTo>
                  <a:pt x="1011729" y="1276459"/>
                  <a:pt x="968969" y="1322405"/>
                  <a:pt x="923424" y="1371934"/>
                </a:cubicBezTo>
                <a:cubicBezTo>
                  <a:pt x="877875" y="1421468"/>
                  <a:pt x="839898" y="1469007"/>
                  <a:pt x="809488" y="1514552"/>
                </a:cubicBezTo>
                <a:lnTo>
                  <a:pt x="815865" y="1533676"/>
                </a:lnTo>
                <a:lnTo>
                  <a:pt x="783993" y="1571919"/>
                </a:lnTo>
                <a:cubicBezTo>
                  <a:pt x="777089" y="1575236"/>
                  <a:pt x="770185" y="1579753"/>
                  <a:pt x="763276" y="1585461"/>
                </a:cubicBezTo>
                <a:cubicBezTo>
                  <a:pt x="756372" y="1591174"/>
                  <a:pt x="752654" y="1597279"/>
                  <a:pt x="752126" y="1603786"/>
                </a:cubicBezTo>
                <a:cubicBezTo>
                  <a:pt x="753186" y="1611223"/>
                  <a:pt x="757437" y="1615474"/>
                  <a:pt x="764873" y="1616534"/>
                </a:cubicBezTo>
                <a:lnTo>
                  <a:pt x="662891" y="1712145"/>
                </a:lnTo>
                <a:cubicBezTo>
                  <a:pt x="661826" y="1694086"/>
                  <a:pt x="663952" y="1679212"/>
                  <a:pt x="669263" y="1667525"/>
                </a:cubicBezTo>
                <a:cubicBezTo>
                  <a:pt x="678960" y="1664073"/>
                  <a:pt x="686658" y="1658229"/>
                  <a:pt x="692371" y="1649999"/>
                </a:cubicBezTo>
                <a:cubicBezTo>
                  <a:pt x="698079" y="1641763"/>
                  <a:pt x="700999" y="1632734"/>
                  <a:pt x="701134" y="1622910"/>
                </a:cubicBezTo>
                <a:lnTo>
                  <a:pt x="701134" y="1616534"/>
                </a:lnTo>
                <a:cubicBezTo>
                  <a:pt x="712686" y="1602857"/>
                  <a:pt x="721450" y="1587189"/>
                  <a:pt x="727424" y="1569527"/>
                </a:cubicBezTo>
                <a:cubicBezTo>
                  <a:pt x="733399" y="1551865"/>
                  <a:pt x="743759" y="1537791"/>
                  <a:pt x="758497" y="1527299"/>
                </a:cubicBezTo>
                <a:lnTo>
                  <a:pt x="758497" y="1489056"/>
                </a:lnTo>
                <a:lnTo>
                  <a:pt x="841360" y="1412569"/>
                </a:lnTo>
                <a:cubicBezTo>
                  <a:pt x="851184" y="1385612"/>
                  <a:pt x="869775" y="1348700"/>
                  <a:pt x="897130" y="1301824"/>
                </a:cubicBezTo>
                <a:cubicBezTo>
                  <a:pt x="924485" y="1254948"/>
                  <a:pt x="939890" y="1226000"/>
                  <a:pt x="943342" y="1214981"/>
                </a:cubicBezTo>
                <a:cubicBezTo>
                  <a:pt x="942016" y="1202499"/>
                  <a:pt x="936700" y="1192405"/>
                  <a:pt x="927405" y="1184702"/>
                </a:cubicBezTo>
                <a:cubicBezTo>
                  <a:pt x="918113" y="1177004"/>
                  <a:pt x="912797" y="1170095"/>
                  <a:pt x="911471" y="1163990"/>
                </a:cubicBezTo>
                <a:cubicBezTo>
                  <a:pt x="915189" y="1150312"/>
                  <a:pt x="930062" y="1131455"/>
                  <a:pt x="956090" y="1107421"/>
                </a:cubicBezTo>
                <a:cubicBezTo>
                  <a:pt x="982118" y="1083388"/>
                  <a:pt x="996987" y="1059747"/>
                  <a:pt x="1000705" y="1036512"/>
                </a:cubicBezTo>
                <a:cubicBezTo>
                  <a:pt x="1001770" y="1029075"/>
                  <a:pt x="999645" y="1024824"/>
                  <a:pt x="994334" y="1023764"/>
                </a:cubicBezTo>
                <a:lnTo>
                  <a:pt x="1032577" y="972773"/>
                </a:lnTo>
                <a:lnTo>
                  <a:pt x="1038949" y="934530"/>
                </a:lnTo>
                <a:cubicBezTo>
                  <a:pt x="1045591" y="928153"/>
                  <a:pt x="1051435" y="921782"/>
                  <a:pt x="1056479" y="915406"/>
                </a:cubicBezTo>
                <a:cubicBezTo>
                  <a:pt x="1061525" y="909034"/>
                  <a:pt x="1064178" y="902658"/>
                  <a:pt x="1064444" y="896287"/>
                </a:cubicBezTo>
                <a:cubicBezTo>
                  <a:pt x="1063384" y="888850"/>
                  <a:pt x="1059133" y="884599"/>
                  <a:pt x="1051696" y="883538"/>
                </a:cubicBezTo>
                <a:lnTo>
                  <a:pt x="1121811" y="813424"/>
                </a:lnTo>
                <a:cubicBezTo>
                  <a:pt x="1111054" y="806389"/>
                  <a:pt x="1110259" y="798153"/>
                  <a:pt x="1119420" y="788726"/>
                </a:cubicBezTo>
                <a:cubicBezTo>
                  <a:pt x="1128585" y="779295"/>
                  <a:pt x="1135751" y="772658"/>
                  <a:pt x="1140931" y="768808"/>
                </a:cubicBezTo>
                <a:cubicBezTo>
                  <a:pt x="1140403" y="758583"/>
                  <a:pt x="1151025" y="736007"/>
                  <a:pt x="1172803" y="701085"/>
                </a:cubicBezTo>
                <a:cubicBezTo>
                  <a:pt x="1194580" y="666163"/>
                  <a:pt x="1211574" y="641994"/>
                  <a:pt x="1223794" y="628583"/>
                </a:cubicBezTo>
                <a:cubicBezTo>
                  <a:pt x="1234285" y="628980"/>
                  <a:pt x="1256324" y="618624"/>
                  <a:pt x="1289924" y="597510"/>
                </a:cubicBezTo>
                <a:cubicBezTo>
                  <a:pt x="1323520" y="576396"/>
                  <a:pt x="1343966" y="561256"/>
                  <a:pt x="1351271" y="552096"/>
                </a:cubicBezTo>
                <a:lnTo>
                  <a:pt x="1427758" y="481981"/>
                </a:lnTo>
                <a:cubicBezTo>
                  <a:pt x="1412222" y="467640"/>
                  <a:pt x="1416206" y="451707"/>
                  <a:pt x="1439707" y="434176"/>
                </a:cubicBezTo>
                <a:cubicBezTo>
                  <a:pt x="1463213" y="416649"/>
                  <a:pt x="1484724" y="407087"/>
                  <a:pt x="1504245" y="405495"/>
                </a:cubicBezTo>
                <a:cubicBezTo>
                  <a:pt x="1544212" y="409082"/>
                  <a:pt x="1569446" y="413067"/>
                  <a:pt x="1579933" y="417448"/>
                </a:cubicBezTo>
                <a:cubicBezTo>
                  <a:pt x="1590424" y="421829"/>
                  <a:pt x="1614061" y="405097"/>
                  <a:pt x="1650842" y="367251"/>
                </a:cubicBezTo>
                <a:cubicBezTo>
                  <a:pt x="1654430" y="370703"/>
                  <a:pt x="1658410" y="373361"/>
                  <a:pt x="1662796" y="375220"/>
                </a:cubicBezTo>
                <a:cubicBezTo>
                  <a:pt x="1667178" y="377079"/>
                  <a:pt x="1669565" y="376547"/>
                  <a:pt x="1669966" y="373627"/>
                </a:cubicBezTo>
                <a:cubicBezTo>
                  <a:pt x="1668902" y="367251"/>
                  <a:pt x="1664655" y="360879"/>
                  <a:pt x="1657218" y="354504"/>
                </a:cubicBezTo>
                <a:lnTo>
                  <a:pt x="1740077" y="341755"/>
                </a:lnTo>
                <a:lnTo>
                  <a:pt x="1848435" y="271645"/>
                </a:lnTo>
                <a:lnTo>
                  <a:pt x="1905798" y="265269"/>
                </a:lnTo>
                <a:cubicBezTo>
                  <a:pt x="1919078" y="253983"/>
                  <a:pt x="1933951" y="246280"/>
                  <a:pt x="1950413" y="242165"/>
                </a:cubicBezTo>
                <a:cubicBezTo>
                  <a:pt x="1966879" y="238049"/>
                  <a:pt x="1981752" y="228754"/>
                  <a:pt x="1995032" y="214277"/>
                </a:cubicBezTo>
                <a:lnTo>
                  <a:pt x="2046023" y="195158"/>
                </a:lnTo>
                <a:cubicBezTo>
                  <a:pt x="2083071" y="207770"/>
                  <a:pt x="2102993" y="206444"/>
                  <a:pt x="2105782" y="191173"/>
                </a:cubicBezTo>
                <a:cubicBezTo>
                  <a:pt x="2108571" y="175904"/>
                  <a:pt x="2120520" y="166608"/>
                  <a:pt x="2141634" y="163286"/>
                </a:cubicBezTo>
                <a:cubicBezTo>
                  <a:pt x="2147478" y="163688"/>
                  <a:pt x="2161286" y="166075"/>
                  <a:pt x="2183063" y="170457"/>
                </a:cubicBezTo>
                <a:cubicBezTo>
                  <a:pt x="2204840" y="174839"/>
                  <a:pt x="2218653" y="178823"/>
                  <a:pt x="2224492" y="182410"/>
                </a:cubicBezTo>
                <a:lnTo>
                  <a:pt x="2225205" y="182635"/>
                </a:lnTo>
                <a:lnTo>
                  <a:pt x="2252286" y="178469"/>
                </a:lnTo>
                <a:lnTo>
                  <a:pt x="2360644" y="108358"/>
                </a:lnTo>
                <a:lnTo>
                  <a:pt x="2418007" y="101982"/>
                </a:lnTo>
                <a:cubicBezTo>
                  <a:pt x="2431287" y="90696"/>
                  <a:pt x="2446160" y="82994"/>
                  <a:pt x="2462622" y="78878"/>
                </a:cubicBezTo>
                <a:cubicBezTo>
                  <a:pt x="2479088" y="74763"/>
                  <a:pt x="2493961" y="65467"/>
                  <a:pt x="2507241" y="50991"/>
                </a:cubicBezTo>
                <a:lnTo>
                  <a:pt x="2558232" y="31872"/>
                </a:lnTo>
                <a:cubicBezTo>
                  <a:pt x="2595280" y="44484"/>
                  <a:pt x="2615202" y="43158"/>
                  <a:pt x="2617991" y="27887"/>
                </a:cubicBezTo>
                <a:cubicBezTo>
                  <a:pt x="2620780" y="12617"/>
                  <a:pt x="2632729" y="3321"/>
                  <a:pt x="2653843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5433464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rush Image Effects 017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頁尾版面配置區 2"/>
          <p:cNvSpPr>
            <a:spLocks noGrp="1"/>
          </p:cNvSpPr>
          <p:nvPr>
            <p:ph type="ftr" sz="quarter" idx="11"/>
          </p:nvPr>
        </p:nvSpPr>
        <p:spPr>
          <a:xfrm>
            <a:off x="141517" y="6356350"/>
            <a:ext cx="2895600" cy="365125"/>
          </a:xfrm>
          <a:prstGeom prst="rect">
            <a:avLst/>
          </a:prstGeom>
        </p:spPr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/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/>
          <a:lstStyle/>
          <a:p>
            <a:fld id="{93B68095-C8B2-4A76-90AA-E601358CCBC3}" type="slidenum">
              <a:rPr lang="zh-TW" altLang="en-US" smtClean="0"/>
              <a:t>‹#›</a:t>
            </a:fld>
            <a:endParaRPr lang="zh-TW" altLang="en-US"/>
          </a:p>
        </p:txBody>
      </p:sp>
      <p:sp>
        <p:nvSpPr>
          <p:cNvPr id="14" name="圖片版面配置區 13"/>
          <p:cNvSpPr>
            <a:spLocks noGrp="1"/>
          </p:cNvSpPr>
          <p:nvPr>
            <p:ph type="pic" sz="quarter" idx="13"/>
          </p:nvPr>
        </p:nvSpPr>
        <p:spPr>
          <a:xfrm>
            <a:off x="2422752" y="1174222"/>
            <a:ext cx="4298497" cy="4975304"/>
          </a:xfrm>
          <a:custGeom>
            <a:avLst/>
            <a:gdLst>
              <a:gd name="connsiteX0" fmla="*/ 3392332 w 4298497"/>
              <a:gd name="connsiteY0" fmla="*/ 4283599 h 4975304"/>
              <a:gd name="connsiteX1" fmla="*/ 3377559 w 4298497"/>
              <a:gd name="connsiteY1" fmla="*/ 4308225 h 4975304"/>
              <a:gd name="connsiteX2" fmla="*/ 3387409 w 4298497"/>
              <a:gd name="connsiteY2" fmla="*/ 4308225 h 4975304"/>
              <a:gd name="connsiteX3" fmla="*/ 3396641 w 4298497"/>
              <a:gd name="connsiteY3" fmla="*/ 4306991 h 4975304"/>
              <a:gd name="connsiteX4" fmla="*/ 3402181 w 4298497"/>
              <a:gd name="connsiteY4" fmla="*/ 4298375 h 4975304"/>
              <a:gd name="connsiteX5" fmla="*/ 3392332 w 4298497"/>
              <a:gd name="connsiteY5" fmla="*/ 4283599 h 4975304"/>
              <a:gd name="connsiteX6" fmla="*/ 3461279 w 4298497"/>
              <a:gd name="connsiteY6" fmla="*/ 4268827 h 4975304"/>
              <a:gd name="connsiteX7" fmla="*/ 3436657 w 4298497"/>
              <a:gd name="connsiteY7" fmla="*/ 4283599 h 4975304"/>
              <a:gd name="connsiteX8" fmla="*/ 3456356 w 4298497"/>
              <a:gd name="connsiteY8" fmla="*/ 4288526 h 4975304"/>
              <a:gd name="connsiteX9" fmla="*/ 3431730 w 4298497"/>
              <a:gd name="connsiteY9" fmla="*/ 4318071 h 4975304"/>
              <a:gd name="connsiteX10" fmla="*/ 3446506 w 4298497"/>
              <a:gd name="connsiteY10" fmla="*/ 4342697 h 4975304"/>
              <a:gd name="connsiteX11" fmla="*/ 3421881 w 4298497"/>
              <a:gd name="connsiteY11" fmla="*/ 4372246 h 4975304"/>
              <a:gd name="connsiteX12" fmla="*/ 3377559 w 4298497"/>
              <a:gd name="connsiteY12" fmla="*/ 4357473 h 4975304"/>
              <a:gd name="connsiteX13" fmla="*/ 3360321 w 4298497"/>
              <a:gd name="connsiteY13" fmla="*/ 4374094 h 4975304"/>
              <a:gd name="connsiteX14" fmla="*/ 3357860 w 4298497"/>
              <a:gd name="connsiteY14" fmla="*/ 4401795 h 4975304"/>
              <a:gd name="connsiteX15" fmla="*/ 3357860 w 4298497"/>
              <a:gd name="connsiteY15" fmla="*/ 4421494 h 4975304"/>
              <a:gd name="connsiteX16" fmla="*/ 3387409 w 4298497"/>
              <a:gd name="connsiteY16" fmla="*/ 4430730 h 4975304"/>
              <a:gd name="connsiteX17" fmla="*/ 3416957 w 4298497"/>
              <a:gd name="connsiteY17" fmla="*/ 4436270 h 4975304"/>
              <a:gd name="connsiteX18" fmla="*/ 3461279 w 4298497"/>
              <a:gd name="connsiteY18" fmla="*/ 4347623 h 4975304"/>
              <a:gd name="connsiteX19" fmla="*/ 3456356 w 4298497"/>
              <a:gd name="connsiteY19" fmla="*/ 4288526 h 4975304"/>
              <a:gd name="connsiteX20" fmla="*/ 3466206 w 4298497"/>
              <a:gd name="connsiteY20" fmla="*/ 4273750 h 4975304"/>
              <a:gd name="connsiteX21" fmla="*/ 3476055 w 4298497"/>
              <a:gd name="connsiteY21" fmla="*/ 4224502 h 4975304"/>
              <a:gd name="connsiteX22" fmla="*/ 3466206 w 4298497"/>
              <a:gd name="connsiteY22" fmla="*/ 4225732 h 4975304"/>
              <a:gd name="connsiteX23" fmla="*/ 3456356 w 4298497"/>
              <a:gd name="connsiteY23" fmla="*/ 4234351 h 4975304"/>
              <a:gd name="connsiteX24" fmla="*/ 3466206 w 4298497"/>
              <a:gd name="connsiteY24" fmla="*/ 4234351 h 4975304"/>
              <a:gd name="connsiteX25" fmla="*/ 3477900 w 4298497"/>
              <a:gd name="connsiteY25" fmla="*/ 4233120 h 4975304"/>
              <a:gd name="connsiteX26" fmla="*/ 3485905 w 4298497"/>
              <a:gd name="connsiteY26" fmla="*/ 4224502 h 4975304"/>
              <a:gd name="connsiteX27" fmla="*/ 3476055 w 4298497"/>
              <a:gd name="connsiteY27" fmla="*/ 4194953 h 4975304"/>
              <a:gd name="connsiteX28" fmla="*/ 3466206 w 4298497"/>
              <a:gd name="connsiteY28" fmla="*/ 4198031 h 4975304"/>
              <a:gd name="connsiteX29" fmla="*/ 3456356 w 4298497"/>
              <a:gd name="connsiteY29" fmla="*/ 4204802 h 4975304"/>
              <a:gd name="connsiteX30" fmla="*/ 3466206 w 4298497"/>
              <a:gd name="connsiteY30" fmla="*/ 4204802 h 4975304"/>
              <a:gd name="connsiteX31" fmla="*/ 3477900 w 4298497"/>
              <a:gd name="connsiteY31" fmla="*/ 4204189 h 4975304"/>
              <a:gd name="connsiteX32" fmla="*/ 3485905 w 4298497"/>
              <a:gd name="connsiteY32" fmla="*/ 4199879 h 4975304"/>
              <a:gd name="connsiteX33" fmla="*/ 3480978 w 4298497"/>
              <a:gd name="connsiteY33" fmla="*/ 4195570 h 4975304"/>
              <a:gd name="connsiteX34" fmla="*/ 3476055 w 4298497"/>
              <a:gd name="connsiteY34" fmla="*/ 4194953 h 4975304"/>
              <a:gd name="connsiteX35" fmla="*/ 3416957 w 4298497"/>
              <a:gd name="connsiteY35" fmla="*/ 4180177 h 4975304"/>
              <a:gd name="connsiteX36" fmla="*/ 3402798 w 4298497"/>
              <a:gd name="connsiteY36" fmla="*/ 4183259 h 4975304"/>
              <a:gd name="connsiteX37" fmla="*/ 3392332 w 4298497"/>
              <a:gd name="connsiteY37" fmla="*/ 4190030 h 4975304"/>
              <a:gd name="connsiteX38" fmla="*/ 3400333 w 4298497"/>
              <a:gd name="connsiteY38" fmla="*/ 4201110 h 4975304"/>
              <a:gd name="connsiteX39" fmla="*/ 3412031 w 4298497"/>
              <a:gd name="connsiteY39" fmla="*/ 4204802 h 4975304"/>
              <a:gd name="connsiteX40" fmla="*/ 3402181 w 4298497"/>
              <a:gd name="connsiteY40" fmla="*/ 4226963 h 4975304"/>
              <a:gd name="connsiteX41" fmla="*/ 3392332 w 4298497"/>
              <a:gd name="connsiteY41" fmla="*/ 4249124 h 4975304"/>
              <a:gd name="connsiteX42" fmla="*/ 3421881 w 4298497"/>
              <a:gd name="connsiteY42" fmla="*/ 4254050 h 4975304"/>
              <a:gd name="connsiteX43" fmla="*/ 3416957 w 4298497"/>
              <a:gd name="connsiteY43" fmla="*/ 4224502 h 4975304"/>
              <a:gd name="connsiteX44" fmla="*/ 3417571 w 4298497"/>
              <a:gd name="connsiteY44" fmla="*/ 4207881 h 4975304"/>
              <a:gd name="connsiteX45" fmla="*/ 3421881 w 4298497"/>
              <a:gd name="connsiteY45" fmla="*/ 4194953 h 4975304"/>
              <a:gd name="connsiteX46" fmla="*/ 3426807 w 4298497"/>
              <a:gd name="connsiteY46" fmla="*/ 4185103 h 4975304"/>
              <a:gd name="connsiteX47" fmla="*/ 3416957 w 4298497"/>
              <a:gd name="connsiteY47" fmla="*/ 4180177 h 4975304"/>
              <a:gd name="connsiteX48" fmla="*/ 3490828 w 4298497"/>
              <a:gd name="connsiteY48" fmla="*/ 4150631 h 4975304"/>
              <a:gd name="connsiteX49" fmla="*/ 3469898 w 4298497"/>
              <a:gd name="connsiteY49" fmla="*/ 4157402 h 4975304"/>
              <a:gd name="connsiteX50" fmla="*/ 3456356 w 4298497"/>
              <a:gd name="connsiteY50" fmla="*/ 4175253 h 4975304"/>
              <a:gd name="connsiteX51" fmla="*/ 3466206 w 4298497"/>
              <a:gd name="connsiteY51" fmla="*/ 4175253 h 4975304"/>
              <a:gd name="connsiteX52" fmla="*/ 3486519 w 4298497"/>
              <a:gd name="connsiteY52" fmla="*/ 4168482 h 4975304"/>
              <a:gd name="connsiteX53" fmla="*/ 3495754 w 4298497"/>
              <a:gd name="connsiteY53" fmla="*/ 4150631 h 4975304"/>
              <a:gd name="connsiteX54" fmla="*/ 3500678 w 4298497"/>
              <a:gd name="connsiteY54" fmla="*/ 4106306 h 4975304"/>
              <a:gd name="connsiteX55" fmla="*/ 3476055 w 4298497"/>
              <a:gd name="connsiteY55" fmla="*/ 4135855 h 4975304"/>
              <a:gd name="connsiteX56" fmla="*/ 3493907 w 4298497"/>
              <a:gd name="connsiteY56" fmla="*/ 4126622 h 4975304"/>
              <a:gd name="connsiteX57" fmla="*/ 3500678 w 4298497"/>
              <a:gd name="connsiteY57" fmla="*/ 4106306 h 4975304"/>
              <a:gd name="connsiteX58" fmla="*/ 3594251 w 4298497"/>
              <a:gd name="connsiteY58" fmla="*/ 4081684 h 4975304"/>
              <a:gd name="connsiteX59" fmla="*/ 3579475 w 4298497"/>
              <a:gd name="connsiteY59" fmla="*/ 4091533 h 4975304"/>
              <a:gd name="connsiteX60" fmla="*/ 3589324 w 4298497"/>
              <a:gd name="connsiteY60" fmla="*/ 4096456 h 4975304"/>
              <a:gd name="connsiteX61" fmla="*/ 3599174 w 4298497"/>
              <a:gd name="connsiteY61" fmla="*/ 4086607 h 4975304"/>
              <a:gd name="connsiteX62" fmla="*/ 3594251 w 4298497"/>
              <a:gd name="connsiteY62" fmla="*/ 4081684 h 4975304"/>
              <a:gd name="connsiteX63" fmla="*/ 3604100 w 4298497"/>
              <a:gd name="connsiteY63" fmla="*/ 4032436 h 4975304"/>
              <a:gd name="connsiteX64" fmla="*/ 3589324 w 4298497"/>
              <a:gd name="connsiteY64" fmla="*/ 4047208 h 4975304"/>
              <a:gd name="connsiteX65" fmla="*/ 3599174 w 4298497"/>
              <a:gd name="connsiteY65" fmla="*/ 4052135 h 4975304"/>
              <a:gd name="connsiteX66" fmla="*/ 3609023 w 4298497"/>
              <a:gd name="connsiteY66" fmla="*/ 4042282 h 4975304"/>
              <a:gd name="connsiteX67" fmla="*/ 3604100 w 4298497"/>
              <a:gd name="connsiteY67" fmla="*/ 4032436 h 4975304"/>
              <a:gd name="connsiteX68" fmla="*/ 3367709 w 4298497"/>
              <a:gd name="connsiteY68" fmla="*/ 4027509 h 4975304"/>
              <a:gd name="connsiteX69" fmla="*/ 3367709 w 4298497"/>
              <a:gd name="connsiteY69" fmla="*/ 4057058 h 4975304"/>
              <a:gd name="connsiteX70" fmla="*/ 3343084 w 4298497"/>
              <a:gd name="connsiteY70" fmla="*/ 4091533 h 4975304"/>
              <a:gd name="connsiteX71" fmla="*/ 3360321 w 4298497"/>
              <a:gd name="connsiteY71" fmla="*/ 4076140 h 4975304"/>
              <a:gd name="connsiteX72" fmla="*/ 3377559 w 4298497"/>
              <a:gd name="connsiteY72" fmla="*/ 4057058 h 4975304"/>
              <a:gd name="connsiteX73" fmla="*/ 3372633 w 4298497"/>
              <a:gd name="connsiteY73" fmla="*/ 4046595 h 4975304"/>
              <a:gd name="connsiteX74" fmla="*/ 3382482 w 4298497"/>
              <a:gd name="connsiteY74" fmla="*/ 4032436 h 4975304"/>
              <a:gd name="connsiteX75" fmla="*/ 3376942 w 4298497"/>
              <a:gd name="connsiteY75" fmla="*/ 4028126 h 4975304"/>
              <a:gd name="connsiteX76" fmla="*/ 3367709 w 4298497"/>
              <a:gd name="connsiteY76" fmla="*/ 4027509 h 4975304"/>
              <a:gd name="connsiteX77" fmla="*/ 3643499 w 4298497"/>
              <a:gd name="connsiteY77" fmla="*/ 3958562 h 4975304"/>
              <a:gd name="connsiteX78" fmla="*/ 3621952 w 4298497"/>
              <a:gd name="connsiteY78" fmla="*/ 3967798 h 4975304"/>
              <a:gd name="connsiteX79" fmla="*/ 3604100 w 4298497"/>
              <a:gd name="connsiteY79" fmla="*/ 3988111 h 4975304"/>
              <a:gd name="connsiteX80" fmla="*/ 3618873 w 4298497"/>
              <a:gd name="connsiteY80" fmla="*/ 3988111 h 4975304"/>
              <a:gd name="connsiteX81" fmla="*/ 3639189 w 4298497"/>
              <a:gd name="connsiteY81" fmla="*/ 3978878 h 4975304"/>
              <a:gd name="connsiteX82" fmla="*/ 3648422 w 4298497"/>
              <a:gd name="connsiteY82" fmla="*/ 3958562 h 4975304"/>
              <a:gd name="connsiteX83" fmla="*/ 3687820 w 4298497"/>
              <a:gd name="connsiteY83" fmla="*/ 3589203 h 4975304"/>
              <a:gd name="connsiteX84" fmla="*/ 3655810 w 4298497"/>
              <a:gd name="connsiteY84" fmla="*/ 3615056 h 4975304"/>
              <a:gd name="connsiteX85" fmla="*/ 3623800 w 4298497"/>
              <a:gd name="connsiteY85" fmla="*/ 3648300 h 4975304"/>
              <a:gd name="connsiteX86" fmla="*/ 3625644 w 4298497"/>
              <a:gd name="connsiteY86" fmla="*/ 3669230 h 4975304"/>
              <a:gd name="connsiteX87" fmla="*/ 3638572 w 4298497"/>
              <a:gd name="connsiteY87" fmla="*/ 3682772 h 4975304"/>
              <a:gd name="connsiteX88" fmla="*/ 3654579 w 4298497"/>
              <a:gd name="connsiteY88" fmla="*/ 3676001 h 4975304"/>
              <a:gd name="connsiteX89" fmla="*/ 3663198 w 4298497"/>
              <a:gd name="connsiteY89" fmla="*/ 3658150 h 4975304"/>
              <a:gd name="connsiteX90" fmla="*/ 3675509 w 4298497"/>
              <a:gd name="connsiteY90" fmla="*/ 3612594 h 4975304"/>
              <a:gd name="connsiteX91" fmla="*/ 3687820 w 4298497"/>
              <a:gd name="connsiteY91" fmla="*/ 3589203 h 4975304"/>
              <a:gd name="connsiteX92" fmla="*/ 3692747 w 4298497"/>
              <a:gd name="connsiteY92" fmla="*/ 3406983 h 4975304"/>
              <a:gd name="connsiteX93" fmla="*/ 3682897 w 4298497"/>
              <a:gd name="connsiteY93" fmla="*/ 3421759 h 4975304"/>
              <a:gd name="connsiteX94" fmla="*/ 3694591 w 4298497"/>
              <a:gd name="connsiteY94" fmla="*/ 3418680 h 4975304"/>
              <a:gd name="connsiteX95" fmla="*/ 3702597 w 4298497"/>
              <a:gd name="connsiteY95" fmla="*/ 3411909 h 4975304"/>
              <a:gd name="connsiteX96" fmla="*/ 3697670 w 4298497"/>
              <a:gd name="connsiteY96" fmla="*/ 3407600 h 4975304"/>
              <a:gd name="connsiteX97" fmla="*/ 3692747 w 4298497"/>
              <a:gd name="connsiteY97" fmla="*/ 3406983 h 4975304"/>
              <a:gd name="connsiteX98" fmla="*/ 4062106 w 4298497"/>
              <a:gd name="connsiteY98" fmla="*/ 3244466 h 4975304"/>
              <a:gd name="connsiteX99" fmla="*/ 4049795 w 4298497"/>
              <a:gd name="connsiteY99" fmla="*/ 3272167 h 4975304"/>
              <a:gd name="connsiteX100" fmla="*/ 4022708 w 4298497"/>
              <a:gd name="connsiteY100" fmla="*/ 3288787 h 4975304"/>
              <a:gd name="connsiteX101" fmla="*/ 4012858 w 4298497"/>
              <a:gd name="connsiteY101" fmla="*/ 3283864 h 4975304"/>
              <a:gd name="connsiteX102" fmla="*/ 4032557 w 4298497"/>
              <a:gd name="connsiteY102" fmla="*/ 3101645 h 4975304"/>
              <a:gd name="connsiteX103" fmla="*/ 4007935 w 4298497"/>
              <a:gd name="connsiteY103" fmla="*/ 3126270 h 4975304"/>
              <a:gd name="connsiteX104" fmla="*/ 3990697 w 4298497"/>
              <a:gd name="connsiteY104" fmla="*/ 3123805 h 4975304"/>
              <a:gd name="connsiteX105" fmla="*/ 3973460 w 4298497"/>
              <a:gd name="connsiteY105" fmla="*/ 3121344 h 4975304"/>
              <a:gd name="connsiteX106" fmla="*/ 3999316 w 4298497"/>
              <a:gd name="connsiteY106" fmla="*/ 3104106 h 4975304"/>
              <a:gd name="connsiteX107" fmla="*/ 4032557 w 4298497"/>
              <a:gd name="connsiteY107" fmla="*/ 3101645 h 4975304"/>
              <a:gd name="connsiteX108" fmla="*/ 3609023 w 4298497"/>
              <a:gd name="connsiteY108" fmla="*/ 2894803 h 4975304"/>
              <a:gd name="connsiteX109" fmla="*/ 3593634 w 4298497"/>
              <a:gd name="connsiteY109" fmla="*/ 2903421 h 4975304"/>
              <a:gd name="connsiteX110" fmla="*/ 3589324 w 4298497"/>
              <a:gd name="connsiteY110" fmla="*/ 2919428 h 4975304"/>
              <a:gd name="connsiteX111" fmla="*/ 3594251 w 4298497"/>
              <a:gd name="connsiteY111" fmla="*/ 2919428 h 4975304"/>
              <a:gd name="connsiteX112" fmla="*/ 3609641 w 4298497"/>
              <a:gd name="connsiteY112" fmla="*/ 2910809 h 4975304"/>
              <a:gd name="connsiteX113" fmla="*/ 3613950 w 4298497"/>
              <a:gd name="connsiteY113" fmla="*/ 2894803 h 4975304"/>
              <a:gd name="connsiteX114" fmla="*/ 4067033 w 4298497"/>
              <a:gd name="connsiteY114" fmla="*/ 2683037 h 4975304"/>
              <a:gd name="connsiteX115" fmla="*/ 4051643 w 4298497"/>
              <a:gd name="connsiteY115" fmla="*/ 2696579 h 4975304"/>
              <a:gd name="connsiteX116" fmla="*/ 4047333 w 4298497"/>
              <a:gd name="connsiteY116" fmla="*/ 2717509 h 4975304"/>
              <a:gd name="connsiteX117" fmla="*/ 4076882 w 4298497"/>
              <a:gd name="connsiteY117" fmla="*/ 2683037 h 4975304"/>
              <a:gd name="connsiteX118" fmla="*/ 3184482 w 4298497"/>
              <a:gd name="connsiteY118" fmla="*/ 2666430 h 4975304"/>
              <a:gd name="connsiteX119" fmla="*/ 3169093 w 4298497"/>
              <a:gd name="connsiteY119" fmla="*/ 2675048 h 4975304"/>
              <a:gd name="connsiteX120" fmla="*/ 3164783 w 4298497"/>
              <a:gd name="connsiteY120" fmla="*/ 2691055 h 4975304"/>
              <a:gd name="connsiteX121" fmla="*/ 3169710 w 4298497"/>
              <a:gd name="connsiteY121" fmla="*/ 2691055 h 4975304"/>
              <a:gd name="connsiteX122" fmla="*/ 3185100 w 4298497"/>
              <a:gd name="connsiteY122" fmla="*/ 2682436 h 4975304"/>
              <a:gd name="connsiteX123" fmla="*/ 3189409 w 4298497"/>
              <a:gd name="connsiteY123" fmla="*/ 2666430 h 4975304"/>
              <a:gd name="connsiteX124" fmla="*/ 3432373 w 4298497"/>
              <a:gd name="connsiteY124" fmla="*/ 2471203 h 4975304"/>
              <a:gd name="connsiteX125" fmla="*/ 3401174 w 4298497"/>
              <a:gd name="connsiteY125" fmla="*/ 2503912 h 4975304"/>
              <a:gd name="connsiteX126" fmla="*/ 3392136 w 4298497"/>
              <a:gd name="connsiteY126" fmla="*/ 2518115 h 4975304"/>
              <a:gd name="connsiteX127" fmla="*/ 3692747 w 4298497"/>
              <a:gd name="connsiteY127" fmla="*/ 2259504 h 4975304"/>
              <a:gd name="connsiteX128" fmla="*/ 3682897 w 4298497"/>
              <a:gd name="connsiteY128" fmla="*/ 2269353 h 4975304"/>
              <a:gd name="connsiteX129" fmla="*/ 3694591 w 4298497"/>
              <a:gd name="connsiteY129" fmla="*/ 2266888 h 4975304"/>
              <a:gd name="connsiteX130" fmla="*/ 3702597 w 4298497"/>
              <a:gd name="connsiteY130" fmla="*/ 2264427 h 4975304"/>
              <a:gd name="connsiteX131" fmla="*/ 3697670 w 4298497"/>
              <a:gd name="connsiteY131" fmla="*/ 2260117 h 4975304"/>
              <a:gd name="connsiteX132" fmla="*/ 3692747 w 4298497"/>
              <a:gd name="connsiteY132" fmla="*/ 2259504 h 4975304"/>
              <a:gd name="connsiteX133" fmla="*/ 3452507 w 4298497"/>
              <a:gd name="connsiteY133" fmla="*/ 2123918 h 4975304"/>
              <a:gd name="connsiteX134" fmla="*/ 3440196 w 4298497"/>
              <a:gd name="connsiteY134" fmla="*/ 2151619 h 4975304"/>
              <a:gd name="connsiteX135" fmla="*/ 3413109 w 4298497"/>
              <a:gd name="connsiteY135" fmla="*/ 2168239 h 4975304"/>
              <a:gd name="connsiteX136" fmla="*/ 3403259 w 4298497"/>
              <a:gd name="connsiteY136" fmla="*/ 2163316 h 4975304"/>
              <a:gd name="connsiteX137" fmla="*/ 3444983 w 4298497"/>
              <a:gd name="connsiteY137" fmla="*/ 1896965 h 4975304"/>
              <a:gd name="connsiteX138" fmla="*/ 3427885 w 4298497"/>
              <a:gd name="connsiteY138" fmla="*/ 1907226 h 4975304"/>
              <a:gd name="connsiteX139" fmla="*/ 3418035 w 4298497"/>
              <a:gd name="connsiteY139" fmla="*/ 1907226 h 4975304"/>
              <a:gd name="connsiteX140" fmla="*/ 3414208 w 4298497"/>
              <a:gd name="connsiteY140" fmla="*/ 1911873 h 4975304"/>
              <a:gd name="connsiteX141" fmla="*/ 3440573 w 4298497"/>
              <a:gd name="connsiteY141" fmla="*/ 1903085 h 4975304"/>
              <a:gd name="connsiteX142" fmla="*/ 590978 w 4298497"/>
              <a:gd name="connsiteY142" fmla="*/ 1842522 h 4975304"/>
              <a:gd name="connsiteX143" fmla="*/ 566355 w 4298497"/>
              <a:gd name="connsiteY143" fmla="*/ 1867144 h 4975304"/>
              <a:gd name="connsiteX144" fmla="*/ 571278 w 4298497"/>
              <a:gd name="connsiteY144" fmla="*/ 1867144 h 4975304"/>
              <a:gd name="connsiteX145" fmla="*/ 589747 w 4298497"/>
              <a:gd name="connsiteY145" fmla="*/ 1862835 h 4975304"/>
              <a:gd name="connsiteX146" fmla="*/ 600827 w 4298497"/>
              <a:gd name="connsiteY146" fmla="*/ 1847445 h 4975304"/>
              <a:gd name="connsiteX147" fmla="*/ 597749 w 4298497"/>
              <a:gd name="connsiteY147" fmla="*/ 1844983 h 4975304"/>
              <a:gd name="connsiteX148" fmla="*/ 590978 w 4298497"/>
              <a:gd name="connsiteY148" fmla="*/ 1842522 h 4975304"/>
              <a:gd name="connsiteX149" fmla="*/ 686958 w 4298497"/>
              <a:gd name="connsiteY149" fmla="*/ 1793538 h 4975304"/>
              <a:gd name="connsiteX150" fmla="*/ 677780 w 4298497"/>
              <a:gd name="connsiteY150" fmla="*/ 1794504 h 4975304"/>
              <a:gd name="connsiteX151" fmla="*/ 669775 w 4298497"/>
              <a:gd name="connsiteY151" fmla="*/ 1803123 h 4975304"/>
              <a:gd name="connsiteX152" fmla="*/ 679624 w 4298497"/>
              <a:gd name="connsiteY152" fmla="*/ 1804354 h 4975304"/>
              <a:gd name="connsiteX153" fmla="*/ 689474 w 4298497"/>
              <a:gd name="connsiteY153" fmla="*/ 1798197 h 4975304"/>
              <a:gd name="connsiteX154" fmla="*/ 714100 w 4298497"/>
              <a:gd name="connsiteY154" fmla="*/ 1817896 h 4975304"/>
              <a:gd name="connsiteX155" fmla="*/ 714100 w 4298497"/>
              <a:gd name="connsiteY155" fmla="*/ 1798197 h 4975304"/>
              <a:gd name="connsiteX156" fmla="*/ 701336 w 4298497"/>
              <a:gd name="connsiteY156" fmla="*/ 1795645 h 4975304"/>
              <a:gd name="connsiteX157" fmla="*/ 692567 w 4298497"/>
              <a:gd name="connsiteY157" fmla="*/ 1799148 h 4975304"/>
              <a:gd name="connsiteX158" fmla="*/ 2999424 w 4298497"/>
              <a:gd name="connsiteY158" fmla="*/ 1774255 h 4975304"/>
              <a:gd name="connsiteX159" fmla="*/ 2984035 w 4298497"/>
              <a:gd name="connsiteY159" fmla="*/ 1782873 h 4975304"/>
              <a:gd name="connsiteX160" fmla="*/ 2979725 w 4298497"/>
              <a:gd name="connsiteY160" fmla="*/ 1798880 h 4975304"/>
              <a:gd name="connsiteX161" fmla="*/ 2984652 w 4298497"/>
              <a:gd name="connsiteY161" fmla="*/ 1798880 h 4975304"/>
              <a:gd name="connsiteX162" fmla="*/ 3000042 w 4298497"/>
              <a:gd name="connsiteY162" fmla="*/ 1790261 h 4975304"/>
              <a:gd name="connsiteX163" fmla="*/ 3004351 w 4298497"/>
              <a:gd name="connsiteY163" fmla="*/ 1774255 h 4975304"/>
              <a:gd name="connsiteX164" fmla="*/ 2992438 w 4298497"/>
              <a:gd name="connsiteY164" fmla="*/ 1657688 h 4975304"/>
              <a:gd name="connsiteX165" fmla="*/ 2977827 w 4298497"/>
              <a:gd name="connsiteY165" fmla="*/ 1669964 h 4975304"/>
              <a:gd name="connsiteX166" fmla="*/ 2970072 w 4298497"/>
              <a:gd name="connsiteY166" fmla="*/ 1685320 h 4975304"/>
              <a:gd name="connsiteX167" fmla="*/ 3072989 w 4298497"/>
              <a:gd name="connsiteY167" fmla="*/ 1642426 h 4975304"/>
              <a:gd name="connsiteX168" fmla="*/ 3033496 w 4298497"/>
              <a:gd name="connsiteY168" fmla="*/ 1685879 h 4975304"/>
              <a:gd name="connsiteX169" fmla="*/ 3036777 w 4298497"/>
              <a:gd name="connsiteY169" fmla="*/ 1685879 h 4975304"/>
              <a:gd name="connsiteX170" fmla="*/ 3026928 w 4298497"/>
              <a:gd name="connsiteY170" fmla="*/ 1705578 h 4975304"/>
              <a:gd name="connsiteX171" fmla="*/ 3031854 w 4298497"/>
              <a:gd name="connsiteY171" fmla="*/ 1725277 h 4975304"/>
              <a:gd name="connsiteX172" fmla="*/ 3018518 w 4298497"/>
              <a:gd name="connsiteY172" fmla="*/ 1737692 h 4975304"/>
              <a:gd name="connsiteX173" fmla="*/ 3022816 w 4298497"/>
              <a:gd name="connsiteY173" fmla="*/ 1737318 h 4975304"/>
              <a:gd name="connsiteX174" fmla="*/ 3043749 w 4298497"/>
              <a:gd name="connsiteY174" fmla="*/ 1720083 h 4975304"/>
              <a:gd name="connsiteX175" fmla="*/ 3058522 w 4298497"/>
              <a:gd name="connsiteY175" fmla="*/ 1660800 h 4975304"/>
              <a:gd name="connsiteX176" fmla="*/ 551579 w 4298497"/>
              <a:gd name="connsiteY176" fmla="*/ 1581505 h 4975304"/>
              <a:gd name="connsiteX177" fmla="*/ 438310 w 4298497"/>
              <a:gd name="connsiteY177" fmla="*/ 1719400 h 4975304"/>
              <a:gd name="connsiteX178" fmla="*/ 451235 w 4298497"/>
              <a:gd name="connsiteY178" fmla="*/ 1737868 h 4975304"/>
              <a:gd name="connsiteX179" fmla="*/ 467859 w 4298497"/>
              <a:gd name="connsiteY179" fmla="*/ 1763725 h 4975304"/>
              <a:gd name="connsiteX180" fmla="*/ 472782 w 4298497"/>
              <a:gd name="connsiteY180" fmla="*/ 1734176 h 4975304"/>
              <a:gd name="connsiteX181" fmla="*/ 482018 w 4298497"/>
              <a:gd name="connsiteY181" fmla="*/ 1721248 h 4975304"/>
              <a:gd name="connsiteX182" fmla="*/ 487558 w 4298497"/>
              <a:gd name="connsiteY182" fmla="*/ 1704627 h 4975304"/>
              <a:gd name="connsiteX183" fmla="*/ 514642 w 4298497"/>
              <a:gd name="connsiteY183" fmla="*/ 1651069 h 4975304"/>
              <a:gd name="connsiteX184" fmla="*/ 556506 w 4298497"/>
              <a:gd name="connsiteY184" fmla="*/ 1601204 h 4975304"/>
              <a:gd name="connsiteX185" fmla="*/ 3457434 w 4298497"/>
              <a:gd name="connsiteY185" fmla="*/ 1562489 h 4975304"/>
              <a:gd name="connsiteX186" fmla="*/ 3442044 w 4298497"/>
              <a:gd name="connsiteY186" fmla="*/ 1576031 h 4975304"/>
              <a:gd name="connsiteX187" fmla="*/ 3437734 w 4298497"/>
              <a:gd name="connsiteY187" fmla="*/ 1596961 h 4975304"/>
              <a:gd name="connsiteX188" fmla="*/ 3467283 w 4298497"/>
              <a:gd name="connsiteY188" fmla="*/ 1562489 h 4975304"/>
              <a:gd name="connsiteX189" fmla="*/ 458009 w 4298497"/>
              <a:gd name="connsiteY189" fmla="*/ 1497784 h 4975304"/>
              <a:gd name="connsiteX190" fmla="*/ 487558 w 4298497"/>
              <a:gd name="connsiteY190" fmla="*/ 1507634 h 4975304"/>
              <a:gd name="connsiteX191" fmla="*/ 458009 w 4298497"/>
              <a:gd name="connsiteY191" fmla="*/ 1542106 h 4975304"/>
              <a:gd name="connsiteX192" fmla="*/ 439541 w 4298497"/>
              <a:gd name="connsiteY192" fmla="*/ 1538414 h 4975304"/>
              <a:gd name="connsiteX193" fmla="*/ 428461 w 4298497"/>
              <a:gd name="connsiteY193" fmla="*/ 1527333 h 4975304"/>
              <a:gd name="connsiteX194" fmla="*/ 438310 w 4298497"/>
              <a:gd name="connsiteY194" fmla="*/ 1512557 h 4975304"/>
              <a:gd name="connsiteX195" fmla="*/ 446312 w 4298497"/>
              <a:gd name="connsiteY195" fmla="*/ 1503325 h 4975304"/>
              <a:gd name="connsiteX196" fmla="*/ 458009 w 4298497"/>
              <a:gd name="connsiteY196" fmla="*/ 1497784 h 4975304"/>
              <a:gd name="connsiteX197" fmla="*/ 851995 w 4298497"/>
              <a:gd name="connsiteY197" fmla="*/ 1453460 h 4975304"/>
              <a:gd name="connsiteX198" fmla="*/ 792897 w 4298497"/>
              <a:gd name="connsiteY198" fmla="*/ 1512557 h 4975304"/>
              <a:gd name="connsiteX199" fmla="*/ 805208 w 4298497"/>
              <a:gd name="connsiteY199" fmla="*/ 1530409 h 4975304"/>
              <a:gd name="connsiteX200" fmla="*/ 787970 w 4298497"/>
              <a:gd name="connsiteY200" fmla="*/ 1551956 h 4975304"/>
              <a:gd name="connsiteX201" fmla="*/ 797820 w 4298497"/>
              <a:gd name="connsiteY201" fmla="*/ 1561805 h 4975304"/>
              <a:gd name="connsiteX202" fmla="*/ 837835 w 4298497"/>
              <a:gd name="connsiteY202" fmla="*/ 1521176 h 4975304"/>
              <a:gd name="connsiteX203" fmla="*/ 866767 w 4298497"/>
              <a:gd name="connsiteY203" fmla="*/ 1473159 h 4975304"/>
              <a:gd name="connsiteX204" fmla="*/ 863075 w 4298497"/>
              <a:gd name="connsiteY204" fmla="*/ 1459617 h 4975304"/>
              <a:gd name="connsiteX205" fmla="*/ 851995 w 4298497"/>
              <a:gd name="connsiteY205" fmla="*/ 1453460 h 4975304"/>
              <a:gd name="connsiteX206" fmla="*/ 536806 w 4298497"/>
              <a:gd name="connsiteY206" fmla="*/ 1389439 h 4975304"/>
              <a:gd name="connsiteX207" fmla="*/ 556506 w 4298497"/>
              <a:gd name="connsiteY207" fmla="*/ 1389439 h 4975304"/>
              <a:gd name="connsiteX208" fmla="*/ 510333 w 4298497"/>
              <a:gd name="connsiteY208" fmla="*/ 1445458 h 4975304"/>
              <a:gd name="connsiteX209" fmla="*/ 453083 w 4298497"/>
              <a:gd name="connsiteY209" fmla="*/ 1483008 h 4975304"/>
              <a:gd name="connsiteX210" fmla="*/ 443233 w 4298497"/>
              <a:gd name="connsiteY210" fmla="*/ 1473159 h 4975304"/>
              <a:gd name="connsiteX211" fmla="*/ 482632 w 4298497"/>
              <a:gd name="connsiteY211" fmla="*/ 1422063 h 4975304"/>
              <a:gd name="connsiteX212" fmla="*/ 536806 w 4298497"/>
              <a:gd name="connsiteY212" fmla="*/ 1389439 h 4975304"/>
              <a:gd name="connsiteX213" fmla="*/ 2759966 w 4298497"/>
              <a:gd name="connsiteY213" fmla="*/ 1339572 h 4975304"/>
              <a:gd name="connsiteX214" fmla="*/ 2754664 w 4298497"/>
              <a:gd name="connsiteY214" fmla="*/ 1340112 h 4975304"/>
              <a:gd name="connsiteX215" fmla="*/ 2709878 w 4298497"/>
              <a:gd name="connsiteY215" fmla="*/ 1377741 h 4975304"/>
              <a:gd name="connsiteX216" fmla="*/ 2639699 w 4298497"/>
              <a:gd name="connsiteY216" fmla="*/ 1468236 h 4975304"/>
              <a:gd name="connsiteX217" fmla="*/ 2649549 w 4298497"/>
              <a:gd name="connsiteY217" fmla="*/ 1468236 h 4975304"/>
              <a:gd name="connsiteX218" fmla="*/ 2657837 w 4298497"/>
              <a:gd name="connsiteY218" fmla="*/ 1464272 h 4975304"/>
              <a:gd name="connsiteX219" fmla="*/ 2706817 w 4298497"/>
              <a:gd name="connsiteY219" fmla="*/ 1402064 h 4975304"/>
              <a:gd name="connsiteX220" fmla="*/ 2746830 w 4298497"/>
              <a:gd name="connsiteY220" fmla="*/ 1355528 h 4975304"/>
              <a:gd name="connsiteX221" fmla="*/ 1638131 w 4298497"/>
              <a:gd name="connsiteY221" fmla="*/ 1282044 h 4975304"/>
              <a:gd name="connsiteX222" fmla="*/ 1618586 w 4298497"/>
              <a:gd name="connsiteY222" fmla="*/ 1287660 h 4975304"/>
              <a:gd name="connsiteX223" fmla="*/ 1616528 w 4298497"/>
              <a:gd name="connsiteY223" fmla="*/ 1288490 h 4975304"/>
              <a:gd name="connsiteX224" fmla="*/ 1528451 w 4298497"/>
              <a:gd name="connsiteY224" fmla="*/ 1401298 h 4975304"/>
              <a:gd name="connsiteX225" fmla="*/ 1539634 w 4298497"/>
              <a:gd name="connsiteY225" fmla="*/ 1419939 h 4975304"/>
              <a:gd name="connsiteX226" fmla="*/ 1515012 w 4298497"/>
              <a:gd name="connsiteY226" fmla="*/ 1454411 h 4975304"/>
              <a:gd name="connsiteX227" fmla="*/ 1524114 w 4298497"/>
              <a:gd name="connsiteY227" fmla="*/ 1456687 h 4975304"/>
              <a:gd name="connsiteX228" fmla="*/ 1540449 w 4298497"/>
              <a:gd name="connsiteY228" fmla="*/ 1439367 h 4975304"/>
              <a:gd name="connsiteX229" fmla="*/ 1554610 w 4298497"/>
              <a:gd name="connsiteY229" fmla="*/ 1425715 h 4975304"/>
              <a:gd name="connsiteX230" fmla="*/ 1588269 w 4298497"/>
              <a:gd name="connsiteY230" fmla="*/ 1368843 h 4975304"/>
              <a:gd name="connsiteX231" fmla="*/ 1652907 w 4298497"/>
              <a:gd name="connsiteY231" fmla="*/ 1282044 h 4975304"/>
              <a:gd name="connsiteX232" fmla="*/ 2285590 w 4298497"/>
              <a:gd name="connsiteY232" fmla="*/ 1251067 h 4975304"/>
              <a:gd name="connsiteX233" fmla="*/ 2275263 w 4298497"/>
              <a:gd name="connsiteY233" fmla="*/ 1261394 h 4975304"/>
              <a:gd name="connsiteX234" fmla="*/ 2276282 w 4298497"/>
              <a:gd name="connsiteY234" fmla="*/ 1263090 h 4975304"/>
              <a:gd name="connsiteX235" fmla="*/ 999739 w 4298497"/>
              <a:gd name="connsiteY235" fmla="*/ 1217069 h 4975304"/>
              <a:gd name="connsiteX236" fmla="*/ 940641 w 4298497"/>
              <a:gd name="connsiteY236" fmla="*/ 1256467 h 4975304"/>
              <a:gd name="connsiteX237" fmla="*/ 955414 w 4298497"/>
              <a:gd name="connsiteY237" fmla="*/ 1261394 h 4975304"/>
              <a:gd name="connsiteX238" fmla="*/ 984963 w 4298497"/>
              <a:gd name="connsiteY238" fmla="*/ 1246617 h 4975304"/>
              <a:gd name="connsiteX239" fmla="*/ 999739 w 4298497"/>
              <a:gd name="connsiteY239" fmla="*/ 1217069 h 4975304"/>
              <a:gd name="connsiteX240" fmla="*/ 3083148 w 4298497"/>
              <a:gd name="connsiteY240" fmla="*/ 1138955 h 4975304"/>
              <a:gd name="connsiteX241" fmla="*/ 3073298 w 4298497"/>
              <a:gd name="connsiteY241" fmla="*/ 1148805 h 4975304"/>
              <a:gd name="connsiteX242" fmla="*/ 3084992 w 4298497"/>
              <a:gd name="connsiteY242" fmla="*/ 1146340 h 4975304"/>
              <a:gd name="connsiteX243" fmla="*/ 3092998 w 4298497"/>
              <a:gd name="connsiteY243" fmla="*/ 1143878 h 4975304"/>
              <a:gd name="connsiteX244" fmla="*/ 3088071 w 4298497"/>
              <a:gd name="connsiteY244" fmla="*/ 1139569 h 4975304"/>
              <a:gd name="connsiteX245" fmla="*/ 3083148 w 4298497"/>
              <a:gd name="connsiteY245" fmla="*/ 1138955 h 4975304"/>
              <a:gd name="connsiteX246" fmla="*/ 2782521 w 4298497"/>
              <a:gd name="connsiteY246" fmla="*/ 1093950 h 4975304"/>
              <a:gd name="connsiteX247" fmla="*/ 2767131 w 4298497"/>
              <a:gd name="connsiteY247" fmla="*/ 1107492 h 4975304"/>
              <a:gd name="connsiteX248" fmla="*/ 2762821 w 4298497"/>
              <a:gd name="connsiteY248" fmla="*/ 1128422 h 4975304"/>
              <a:gd name="connsiteX249" fmla="*/ 2792370 w 4298497"/>
              <a:gd name="connsiteY249" fmla="*/ 1093950 h 4975304"/>
              <a:gd name="connsiteX250" fmla="*/ 851995 w 4298497"/>
              <a:gd name="connsiteY250" fmla="*/ 1089023 h 4975304"/>
              <a:gd name="connsiteX251" fmla="*/ 778120 w 4298497"/>
              <a:gd name="connsiteY251" fmla="*/ 1187520 h 4975304"/>
              <a:gd name="connsiteX252" fmla="*/ 797820 w 4298497"/>
              <a:gd name="connsiteY252" fmla="*/ 1182597 h 4975304"/>
              <a:gd name="connsiteX253" fmla="*/ 835374 w 4298497"/>
              <a:gd name="connsiteY253" fmla="*/ 1144429 h 4975304"/>
              <a:gd name="connsiteX254" fmla="*/ 861844 w 4298497"/>
              <a:gd name="connsiteY254" fmla="*/ 1098873 h 4975304"/>
              <a:gd name="connsiteX255" fmla="*/ 851995 w 4298497"/>
              <a:gd name="connsiteY255" fmla="*/ 1089023 h 4975304"/>
              <a:gd name="connsiteX256" fmla="*/ 2647719 w 4298497"/>
              <a:gd name="connsiteY256" fmla="*/ 986555 h 4975304"/>
              <a:gd name="connsiteX257" fmla="*/ 2637869 w 4298497"/>
              <a:gd name="connsiteY257" fmla="*/ 996405 h 4975304"/>
              <a:gd name="connsiteX258" fmla="*/ 2649563 w 4298497"/>
              <a:gd name="connsiteY258" fmla="*/ 993940 h 4975304"/>
              <a:gd name="connsiteX259" fmla="*/ 2657569 w 4298497"/>
              <a:gd name="connsiteY259" fmla="*/ 991478 h 4975304"/>
              <a:gd name="connsiteX260" fmla="*/ 2652642 w 4298497"/>
              <a:gd name="connsiteY260" fmla="*/ 987169 h 4975304"/>
              <a:gd name="connsiteX261" fmla="*/ 2647719 w 4298497"/>
              <a:gd name="connsiteY261" fmla="*/ 986555 h 4975304"/>
              <a:gd name="connsiteX262" fmla="*/ 1398647 w 4298497"/>
              <a:gd name="connsiteY262" fmla="*/ 965905 h 4975304"/>
              <a:gd name="connsiteX263" fmla="*/ 1345706 w 4298497"/>
              <a:gd name="connsiteY263" fmla="*/ 984987 h 4975304"/>
              <a:gd name="connsiteX264" fmla="*/ 1300151 w 4298497"/>
              <a:gd name="connsiteY264" fmla="*/ 1015153 h 4975304"/>
              <a:gd name="connsiteX265" fmla="*/ 1313079 w 4298497"/>
              <a:gd name="connsiteY265" fmla="*/ 1034852 h 4975304"/>
              <a:gd name="connsiteX266" fmla="*/ 1270602 w 4298497"/>
              <a:gd name="connsiteY266" fmla="*/ 1054551 h 4975304"/>
              <a:gd name="connsiteX267" fmla="*/ 1295348 w 4298497"/>
              <a:gd name="connsiteY267" fmla="*/ 1095795 h 4975304"/>
              <a:gd name="connsiteX268" fmla="*/ 1375986 w 4298497"/>
              <a:gd name="connsiteY268" fmla="*/ 1009956 h 4975304"/>
              <a:gd name="connsiteX269" fmla="*/ 1376255 w 4298497"/>
              <a:gd name="connsiteY269" fmla="*/ 1009535 h 4975304"/>
              <a:gd name="connsiteX270" fmla="*/ 1413423 w 4298497"/>
              <a:gd name="connsiteY270" fmla="*/ 965905 h 4975304"/>
              <a:gd name="connsiteX271" fmla="*/ 2501805 w 4298497"/>
              <a:gd name="connsiteY271" fmla="*/ 906807 h 4975304"/>
              <a:gd name="connsiteX272" fmla="*/ 2506731 w 4298497"/>
              <a:gd name="connsiteY272" fmla="*/ 916657 h 4975304"/>
              <a:gd name="connsiteX273" fmla="*/ 2482105 w 4298497"/>
              <a:gd name="connsiteY273" fmla="*/ 960365 h 4975304"/>
              <a:gd name="connsiteX274" fmla="*/ 2442707 w 4298497"/>
              <a:gd name="connsiteY274" fmla="*/ 985604 h 4975304"/>
              <a:gd name="connsiteX275" fmla="*/ 2437784 w 4298497"/>
              <a:gd name="connsiteY275" fmla="*/ 985604 h 4975304"/>
              <a:gd name="connsiteX276" fmla="*/ 2408235 w 4298497"/>
              <a:gd name="connsiteY276" fmla="*/ 670416 h 4975304"/>
              <a:gd name="connsiteX277" fmla="*/ 2398385 w 4298497"/>
              <a:gd name="connsiteY277" fmla="*/ 680266 h 4975304"/>
              <a:gd name="connsiteX278" fmla="*/ 2410079 w 4298497"/>
              <a:gd name="connsiteY278" fmla="*/ 677801 h 4975304"/>
              <a:gd name="connsiteX279" fmla="*/ 2418085 w 4298497"/>
              <a:gd name="connsiteY279" fmla="*/ 675340 h 4975304"/>
              <a:gd name="connsiteX280" fmla="*/ 2413158 w 4298497"/>
              <a:gd name="connsiteY280" fmla="*/ 671030 h 4975304"/>
              <a:gd name="connsiteX281" fmla="*/ 2408235 w 4298497"/>
              <a:gd name="connsiteY281" fmla="*/ 670416 h 4975304"/>
              <a:gd name="connsiteX282" fmla="*/ 1418346 w 4298497"/>
              <a:gd name="connsiteY282" fmla="*/ 542371 h 4975304"/>
              <a:gd name="connsiteX283" fmla="*/ 1442972 w 4298497"/>
              <a:gd name="connsiteY283" fmla="*/ 562071 h 4975304"/>
              <a:gd name="connsiteX284" fmla="*/ 1428813 w 4298497"/>
              <a:gd name="connsiteY284" fmla="*/ 584845 h 4975304"/>
              <a:gd name="connsiteX285" fmla="*/ 1403573 w 4298497"/>
              <a:gd name="connsiteY285" fmla="*/ 596543 h 4975304"/>
              <a:gd name="connsiteX286" fmla="*/ 1374025 w 4298497"/>
              <a:gd name="connsiteY286" fmla="*/ 591620 h 4975304"/>
              <a:gd name="connsiteX287" fmla="*/ 1794480 w 4298497"/>
              <a:gd name="connsiteY287" fmla="*/ 25 h 4975304"/>
              <a:gd name="connsiteX288" fmla="*/ 1817258 w 4298497"/>
              <a:gd name="connsiteY288" fmla="*/ 10492 h 4975304"/>
              <a:gd name="connsiteX289" fmla="*/ 1744614 w 4298497"/>
              <a:gd name="connsiteY289" fmla="*/ 101600 h 4975304"/>
              <a:gd name="connsiteX290" fmla="*/ 1649814 w 4298497"/>
              <a:gd name="connsiteY290" fmla="*/ 192708 h 4975304"/>
              <a:gd name="connsiteX291" fmla="*/ 1654737 w 4298497"/>
              <a:gd name="connsiteY291" fmla="*/ 216717 h 4975304"/>
              <a:gd name="connsiteX292" fmla="*/ 1644887 w 4298497"/>
              <a:gd name="connsiteY292" fmla="*/ 237033 h 4975304"/>
              <a:gd name="connsiteX293" fmla="*/ 1649814 w 4298497"/>
              <a:gd name="connsiteY293" fmla="*/ 251806 h 4975304"/>
              <a:gd name="connsiteX294" fmla="*/ 1639964 w 4298497"/>
              <a:gd name="connsiteY294" fmla="*/ 266582 h 4975304"/>
              <a:gd name="connsiteX295" fmla="*/ 1577788 w 4298497"/>
              <a:gd name="connsiteY295" fmla="*/ 333682 h 4975304"/>
              <a:gd name="connsiteX296" fmla="*/ 1511919 w 4298497"/>
              <a:gd name="connsiteY296" fmla="*/ 389701 h 4975304"/>
              <a:gd name="connsiteX297" fmla="*/ 1398647 w 4298497"/>
              <a:gd name="connsiteY297" fmla="*/ 536831 h 4975304"/>
              <a:gd name="connsiteX298" fmla="*/ 1314927 w 4298497"/>
              <a:gd name="connsiteY298" fmla="*/ 680266 h 4975304"/>
              <a:gd name="connsiteX299" fmla="*/ 1319850 w 4298497"/>
              <a:gd name="connsiteY299" fmla="*/ 695039 h 4975304"/>
              <a:gd name="connsiteX300" fmla="*/ 1319850 w 4298497"/>
              <a:gd name="connsiteY300" fmla="*/ 719665 h 4975304"/>
              <a:gd name="connsiteX301" fmla="*/ 1270602 w 4298497"/>
              <a:gd name="connsiteY301" fmla="*/ 788612 h 4975304"/>
              <a:gd name="connsiteX302" fmla="*/ 1231203 w 4298497"/>
              <a:gd name="connsiteY302" fmla="*/ 823701 h 4975304"/>
              <a:gd name="connsiteX303" fmla="*/ 1206581 w 4298497"/>
              <a:gd name="connsiteY303" fmla="*/ 862482 h 4975304"/>
              <a:gd name="connsiteX304" fmla="*/ 1216430 w 4298497"/>
              <a:gd name="connsiteY304" fmla="*/ 877259 h 4975304"/>
              <a:gd name="connsiteX305" fmla="*/ 1170875 w 4298497"/>
              <a:gd name="connsiteY305" fmla="*/ 934508 h 4975304"/>
              <a:gd name="connsiteX306" fmla="*/ 1132707 w 4298497"/>
              <a:gd name="connsiteY306" fmla="*/ 995454 h 4975304"/>
              <a:gd name="connsiteX307" fmla="*/ 1123475 w 4298497"/>
              <a:gd name="connsiteY307" fmla="*/ 1002838 h 4975304"/>
              <a:gd name="connsiteX308" fmla="*/ 1117934 w 4298497"/>
              <a:gd name="connsiteY308" fmla="*/ 1010227 h 4975304"/>
              <a:gd name="connsiteX309" fmla="*/ 1121627 w 4298497"/>
              <a:gd name="connsiteY309" fmla="*/ 1027464 h 4975304"/>
              <a:gd name="connsiteX310" fmla="*/ 1117934 w 4298497"/>
              <a:gd name="connsiteY310" fmla="*/ 1044702 h 4975304"/>
              <a:gd name="connsiteX311" fmla="*/ 1058836 w 4298497"/>
              <a:gd name="connsiteY311" fmla="*/ 1044702 h 4975304"/>
              <a:gd name="connsiteX312" fmla="*/ 1048987 w 4298497"/>
              <a:gd name="connsiteY312" fmla="*/ 1074251 h 4975304"/>
              <a:gd name="connsiteX313" fmla="*/ 1062529 w 4298497"/>
              <a:gd name="connsiteY313" fmla="*/ 1090254 h 4975304"/>
              <a:gd name="connsiteX314" fmla="*/ 1083459 w 4298497"/>
              <a:gd name="connsiteY314" fmla="*/ 1098873 h 4975304"/>
              <a:gd name="connsiteX315" fmla="*/ 1098235 w 4298497"/>
              <a:gd name="connsiteY315" fmla="*/ 1089023 h 4975304"/>
              <a:gd name="connsiteX316" fmla="*/ 1198576 w 4298497"/>
              <a:gd name="connsiteY316" fmla="*/ 944358 h 4975304"/>
              <a:gd name="connsiteX317" fmla="*/ 1295227 w 4298497"/>
              <a:gd name="connsiteY317" fmla="*/ 788612 h 4975304"/>
              <a:gd name="connsiteX318" fmla="*/ 1339549 w 4298497"/>
              <a:gd name="connsiteY318" fmla="*/ 788612 h 4975304"/>
              <a:gd name="connsiteX319" fmla="*/ 1401725 w 4298497"/>
              <a:gd name="connsiteY319" fmla="*/ 703044 h 4975304"/>
              <a:gd name="connsiteX320" fmla="*/ 1482370 w 4298497"/>
              <a:gd name="connsiteY320" fmla="*/ 650717 h 4975304"/>
              <a:gd name="connsiteX321" fmla="*/ 1538389 w 4298497"/>
              <a:gd name="connsiteY321" fmla="*/ 657488 h 4975304"/>
              <a:gd name="connsiteX322" fmla="*/ 1575940 w 4298497"/>
              <a:gd name="connsiteY322" fmla="*/ 631018 h 4975304"/>
              <a:gd name="connsiteX323" fmla="*/ 1616569 w 4298497"/>
              <a:gd name="connsiteY323" fmla="*/ 584845 h 4975304"/>
              <a:gd name="connsiteX324" fmla="*/ 1664587 w 4298497"/>
              <a:gd name="connsiteY324" fmla="*/ 542371 h 4975304"/>
              <a:gd name="connsiteX325" fmla="*/ 1697831 w 4298497"/>
              <a:gd name="connsiteY325" fmla="*/ 483888 h 4975304"/>
              <a:gd name="connsiteX326" fmla="*/ 1738461 w 4298497"/>
              <a:gd name="connsiteY326" fmla="*/ 429099 h 4975304"/>
              <a:gd name="connsiteX327" fmla="*/ 1745232 w 4298497"/>
              <a:gd name="connsiteY327" fmla="*/ 430330 h 4975304"/>
              <a:gd name="connsiteX328" fmla="*/ 1748310 w 4298497"/>
              <a:gd name="connsiteY328" fmla="*/ 438949 h 4975304"/>
              <a:gd name="connsiteX329" fmla="*/ 1700907 w 4298497"/>
              <a:gd name="connsiteY329" fmla="*/ 522055 h 4975304"/>
              <a:gd name="connsiteX330" fmla="*/ 1635038 w 4298497"/>
              <a:gd name="connsiteY330" fmla="*/ 601469 h 4975304"/>
              <a:gd name="connsiteX331" fmla="*/ 1565477 w 4298497"/>
              <a:gd name="connsiteY331" fmla="*/ 701196 h 4975304"/>
              <a:gd name="connsiteX332" fmla="*/ 1492220 w 4298497"/>
              <a:gd name="connsiteY332" fmla="*/ 808311 h 4975304"/>
              <a:gd name="connsiteX333" fmla="*/ 1462671 w 4298497"/>
              <a:gd name="connsiteY333" fmla="*/ 818161 h 4975304"/>
              <a:gd name="connsiteX334" fmla="*/ 1408497 w 4298497"/>
              <a:gd name="connsiteY334" fmla="*/ 847710 h 4975304"/>
              <a:gd name="connsiteX335" fmla="*/ 1433122 w 4298497"/>
              <a:gd name="connsiteY335" fmla="*/ 877259 h 4975304"/>
              <a:gd name="connsiteX336" fmla="*/ 1452822 w 4298497"/>
              <a:gd name="connsiteY336" fmla="*/ 852633 h 4975304"/>
              <a:gd name="connsiteX337" fmla="*/ 1482370 w 4298497"/>
              <a:gd name="connsiteY337" fmla="*/ 847710 h 4975304"/>
              <a:gd name="connsiteX338" fmla="*/ 1530398 w 4298497"/>
              <a:gd name="connsiteY338" fmla="*/ 835156 h 4975304"/>
              <a:gd name="connsiteX339" fmla="*/ 1544561 w 4298497"/>
              <a:gd name="connsiteY339" fmla="*/ 819112 h 4975304"/>
              <a:gd name="connsiteX340" fmla="*/ 1565491 w 4298497"/>
              <a:gd name="connsiteY340" fmla="*/ 798796 h 4975304"/>
              <a:gd name="connsiteX341" fmla="*/ 1593809 w 4298497"/>
              <a:gd name="connsiteY341" fmla="*/ 789563 h 4975304"/>
              <a:gd name="connsiteX342" fmla="*/ 1654138 w 4298497"/>
              <a:gd name="connsiteY342" fmla="*/ 707071 h 4975304"/>
              <a:gd name="connsiteX343" fmla="*/ 1721854 w 4298497"/>
              <a:gd name="connsiteY343" fmla="*/ 646742 h 4975304"/>
              <a:gd name="connsiteX344" fmla="*/ 1798095 w 4298497"/>
              <a:gd name="connsiteY344" fmla="*/ 572140 h 4975304"/>
              <a:gd name="connsiteX345" fmla="*/ 1918115 w 4298497"/>
              <a:gd name="connsiteY345" fmla="*/ 420933 h 4975304"/>
              <a:gd name="connsiteX346" fmla="*/ 2007493 w 4298497"/>
              <a:gd name="connsiteY346" fmla="*/ 316781 h 4975304"/>
              <a:gd name="connsiteX347" fmla="*/ 2033964 w 4298497"/>
              <a:gd name="connsiteY347" fmla="*/ 316165 h 4975304"/>
              <a:gd name="connsiteX348" fmla="*/ 2056742 w 4298497"/>
              <a:gd name="connsiteY348" fmla="*/ 326631 h 4975304"/>
              <a:gd name="connsiteX349" fmla="*/ 1984098 w 4298497"/>
              <a:gd name="connsiteY349" fmla="*/ 417739 h 4975304"/>
              <a:gd name="connsiteX350" fmla="*/ 1889298 w 4298497"/>
              <a:gd name="connsiteY350" fmla="*/ 508847 h 4975304"/>
              <a:gd name="connsiteX351" fmla="*/ 1894221 w 4298497"/>
              <a:gd name="connsiteY351" fmla="*/ 532856 h 4975304"/>
              <a:gd name="connsiteX352" fmla="*/ 1884371 w 4298497"/>
              <a:gd name="connsiteY352" fmla="*/ 553172 h 4975304"/>
              <a:gd name="connsiteX353" fmla="*/ 1889298 w 4298497"/>
              <a:gd name="connsiteY353" fmla="*/ 567945 h 4975304"/>
              <a:gd name="connsiteX354" fmla="*/ 1879448 w 4298497"/>
              <a:gd name="connsiteY354" fmla="*/ 582721 h 4975304"/>
              <a:gd name="connsiteX355" fmla="*/ 1832048 w 4298497"/>
              <a:gd name="connsiteY355" fmla="*/ 633875 h 4975304"/>
              <a:gd name="connsiteX356" fmla="*/ 1851116 w 4298497"/>
              <a:gd name="connsiteY356" fmla="*/ 623013 h 4975304"/>
              <a:gd name="connsiteX357" fmla="*/ 1896055 w 4298497"/>
              <a:gd name="connsiteY357" fmla="*/ 606392 h 4975304"/>
              <a:gd name="connsiteX358" fmla="*/ 1905904 w 4298497"/>
              <a:gd name="connsiteY358" fmla="*/ 599622 h 4975304"/>
              <a:gd name="connsiteX359" fmla="*/ 1915754 w 4298497"/>
              <a:gd name="connsiteY359" fmla="*/ 596543 h 4975304"/>
              <a:gd name="connsiteX360" fmla="*/ 1944068 w 4298497"/>
              <a:gd name="connsiteY360" fmla="*/ 613163 h 4975304"/>
              <a:gd name="connsiteX361" fmla="*/ 1965002 w 4298497"/>
              <a:gd name="connsiteY361" fmla="*/ 640868 h 4975304"/>
              <a:gd name="connsiteX362" fmla="*/ 1986546 w 4298497"/>
              <a:gd name="connsiteY362" fmla="*/ 707967 h 4975304"/>
              <a:gd name="connsiteX363" fmla="*/ 2048722 w 4298497"/>
              <a:gd name="connsiteY363" fmla="*/ 734437 h 4975304"/>
              <a:gd name="connsiteX364" fmla="*/ 1951767 w 4298497"/>
              <a:gd name="connsiteY364" fmla="*/ 867638 h 4975304"/>
              <a:gd name="connsiteX365" fmla="*/ 1738461 w 4298497"/>
              <a:gd name="connsiteY365" fmla="*/ 1135193 h 4975304"/>
              <a:gd name="connsiteX366" fmla="*/ 1714687 w 4298497"/>
              <a:gd name="connsiteY366" fmla="*/ 1165043 h 4975304"/>
              <a:gd name="connsiteX367" fmla="*/ 1721854 w 4298497"/>
              <a:gd name="connsiteY367" fmla="*/ 1163848 h 4975304"/>
              <a:gd name="connsiteX368" fmla="*/ 1776026 w 4298497"/>
              <a:gd name="connsiteY368" fmla="*/ 1149689 h 4975304"/>
              <a:gd name="connsiteX369" fmla="*/ 1830200 w 4298497"/>
              <a:gd name="connsiteY369" fmla="*/ 1124450 h 4975304"/>
              <a:gd name="connsiteX370" fmla="*/ 1859749 w 4298497"/>
              <a:gd name="connsiteY370" fmla="*/ 1086282 h 4975304"/>
              <a:gd name="connsiteX371" fmla="*/ 1889298 w 4298497"/>
              <a:gd name="connsiteY371" fmla="*/ 1055503 h 4975304"/>
              <a:gd name="connsiteX372" fmla="*/ 1914232 w 4298497"/>
              <a:gd name="connsiteY372" fmla="*/ 1046003 h 4975304"/>
              <a:gd name="connsiteX373" fmla="*/ 1918595 w 4298497"/>
              <a:gd name="connsiteY373" fmla="*/ 1041060 h 4975304"/>
              <a:gd name="connsiteX374" fmla="*/ 1933620 w 4298497"/>
              <a:gd name="connsiteY374" fmla="*/ 1021027 h 4975304"/>
              <a:gd name="connsiteX375" fmla="*/ 1939771 w 4298497"/>
              <a:gd name="connsiteY375" fmla="*/ 1017072 h 4975304"/>
              <a:gd name="connsiteX376" fmla="*/ 1979990 w 4298497"/>
              <a:gd name="connsiteY376" fmla="*/ 971512 h 4975304"/>
              <a:gd name="connsiteX377" fmla="*/ 2000920 w 4298497"/>
              <a:gd name="connsiteY377" fmla="*/ 951195 h 4975304"/>
              <a:gd name="connsiteX378" fmla="*/ 2018945 w 4298497"/>
              <a:gd name="connsiteY378" fmla="*/ 945319 h 4975304"/>
              <a:gd name="connsiteX379" fmla="*/ 2066591 w 4298497"/>
              <a:gd name="connsiteY379" fmla="*/ 878210 h 4975304"/>
              <a:gd name="connsiteX380" fmla="*/ 2082064 w 4298497"/>
              <a:gd name="connsiteY380" fmla="*/ 869368 h 4975304"/>
              <a:gd name="connsiteX381" fmla="*/ 2089567 w 4298497"/>
              <a:gd name="connsiteY381" fmla="*/ 859470 h 4975304"/>
              <a:gd name="connsiteX382" fmla="*/ 2157283 w 4298497"/>
              <a:gd name="connsiteY382" fmla="*/ 799142 h 4975304"/>
              <a:gd name="connsiteX383" fmla="*/ 2233524 w 4298497"/>
              <a:gd name="connsiteY383" fmla="*/ 724540 h 4975304"/>
              <a:gd name="connsiteX384" fmla="*/ 2353544 w 4298497"/>
              <a:gd name="connsiteY384" fmla="*/ 573333 h 4975304"/>
              <a:gd name="connsiteX385" fmla="*/ 2442922 w 4298497"/>
              <a:gd name="connsiteY385" fmla="*/ 469181 h 4975304"/>
              <a:gd name="connsiteX386" fmla="*/ 2469393 w 4298497"/>
              <a:gd name="connsiteY386" fmla="*/ 468564 h 4975304"/>
              <a:gd name="connsiteX387" fmla="*/ 2492171 w 4298497"/>
              <a:gd name="connsiteY387" fmla="*/ 479031 h 4975304"/>
              <a:gd name="connsiteX388" fmla="*/ 2419527 w 4298497"/>
              <a:gd name="connsiteY388" fmla="*/ 570139 h 4975304"/>
              <a:gd name="connsiteX389" fmla="*/ 2324727 w 4298497"/>
              <a:gd name="connsiteY389" fmla="*/ 661247 h 4975304"/>
              <a:gd name="connsiteX390" fmla="*/ 2327153 w 4298497"/>
              <a:gd name="connsiteY390" fmla="*/ 673080 h 4975304"/>
              <a:gd name="connsiteX391" fmla="*/ 2329438 w 4298497"/>
              <a:gd name="connsiteY391" fmla="*/ 670416 h 4975304"/>
              <a:gd name="connsiteX392" fmla="*/ 2399616 w 4298497"/>
              <a:gd name="connsiteY392" fmla="*/ 611933 h 4975304"/>
              <a:gd name="connsiteX393" fmla="*/ 2462406 w 4298497"/>
              <a:gd name="connsiteY393" fmla="*/ 542371 h 4975304"/>
              <a:gd name="connsiteX394" fmla="*/ 2485801 w 4298497"/>
              <a:gd name="connsiteY394" fmla="*/ 517132 h 4975304"/>
              <a:gd name="connsiteX395" fmla="*/ 2516581 w 4298497"/>
              <a:gd name="connsiteY395" fmla="*/ 502973 h 4975304"/>
              <a:gd name="connsiteX396" fmla="*/ 2519042 w 4298497"/>
              <a:gd name="connsiteY396" fmla="*/ 503587 h 4975304"/>
              <a:gd name="connsiteX397" fmla="*/ 2521504 w 4298497"/>
              <a:gd name="connsiteY397" fmla="*/ 507896 h 4975304"/>
              <a:gd name="connsiteX398" fmla="*/ 2487032 w 4298497"/>
              <a:gd name="connsiteY398" fmla="*/ 555296 h 4975304"/>
              <a:gd name="connsiteX399" fmla="*/ 2452557 w 4298497"/>
              <a:gd name="connsiteY399" fmla="*/ 606392 h 4975304"/>
              <a:gd name="connsiteX400" fmla="*/ 2462406 w 4298497"/>
              <a:gd name="connsiteY400" fmla="*/ 621168 h 4975304"/>
              <a:gd name="connsiteX401" fmla="*/ 2499343 w 4298497"/>
              <a:gd name="connsiteY401" fmla="*/ 591002 h 4975304"/>
              <a:gd name="connsiteX402" fmla="*/ 2536280 w 4298497"/>
              <a:gd name="connsiteY402" fmla="*/ 557144 h 4975304"/>
              <a:gd name="connsiteX403" fmla="*/ 2580602 w 4298497"/>
              <a:gd name="connsiteY403" fmla="*/ 542371 h 4975304"/>
              <a:gd name="connsiteX404" fmla="*/ 2629850 w 4298497"/>
              <a:gd name="connsiteY404" fmla="*/ 474038 h 4975304"/>
              <a:gd name="connsiteX405" fmla="*/ 2693874 w 4298497"/>
              <a:gd name="connsiteY405" fmla="*/ 424176 h 4975304"/>
              <a:gd name="connsiteX406" fmla="*/ 2698797 w 4298497"/>
              <a:gd name="connsiteY406" fmla="*/ 404477 h 4975304"/>
              <a:gd name="connsiteX407" fmla="*/ 2733886 w 4298497"/>
              <a:gd name="connsiteY407" fmla="*/ 378620 h 4975304"/>
              <a:gd name="connsiteX408" fmla="*/ 2772671 w 4298497"/>
              <a:gd name="connsiteY408" fmla="*/ 360152 h 4975304"/>
              <a:gd name="connsiteX409" fmla="*/ 2799141 w 4298497"/>
              <a:gd name="connsiteY409" fmla="*/ 352150 h 4975304"/>
              <a:gd name="connsiteX410" fmla="*/ 2821919 w 4298497"/>
              <a:gd name="connsiteY410" fmla="*/ 340453 h 4975304"/>
              <a:gd name="connsiteX411" fmla="*/ 2831769 w 4298497"/>
              <a:gd name="connsiteY411" fmla="*/ 345379 h 4975304"/>
              <a:gd name="connsiteX412" fmla="*/ 2856391 w 4298497"/>
              <a:gd name="connsiteY412" fmla="*/ 345379 h 4975304"/>
              <a:gd name="connsiteX413" fmla="*/ 2714666 w 4298497"/>
              <a:gd name="connsiteY413" fmla="*/ 526867 h 4975304"/>
              <a:gd name="connsiteX414" fmla="*/ 2487578 w 4298497"/>
              <a:gd name="connsiteY414" fmla="*/ 828739 h 4975304"/>
              <a:gd name="connsiteX415" fmla="*/ 2438654 w 4298497"/>
              <a:gd name="connsiteY415" fmla="*/ 894528 h 4975304"/>
              <a:gd name="connsiteX416" fmla="*/ 2417749 w 4298497"/>
              <a:gd name="connsiteY416" fmla="*/ 922844 h 4975304"/>
              <a:gd name="connsiteX417" fmla="*/ 2408986 w 4298497"/>
              <a:gd name="connsiteY417" fmla="*/ 947426 h 4975304"/>
              <a:gd name="connsiteX418" fmla="*/ 2375820 w 4298497"/>
              <a:gd name="connsiteY418" fmla="*/ 990594 h 4975304"/>
              <a:gd name="connsiteX419" fmla="*/ 2371361 w 4298497"/>
              <a:gd name="connsiteY419" fmla="*/ 995579 h 4975304"/>
              <a:gd name="connsiteX420" fmla="*/ 2373760 w 4298497"/>
              <a:gd name="connsiteY420" fmla="*/ 1000377 h 4975304"/>
              <a:gd name="connsiteX421" fmla="*/ 2339288 w 4298497"/>
              <a:gd name="connsiteY421" fmla="*/ 1044702 h 4975304"/>
              <a:gd name="connsiteX422" fmla="*/ 2373760 w 4298497"/>
              <a:gd name="connsiteY422" fmla="*/ 1049625 h 4975304"/>
              <a:gd name="connsiteX423" fmla="*/ 2405770 w 4298497"/>
              <a:gd name="connsiteY423" fmla="*/ 1027464 h 4975304"/>
              <a:gd name="connsiteX424" fmla="*/ 2437784 w 4298497"/>
              <a:gd name="connsiteY424" fmla="*/ 1005303 h 4975304"/>
              <a:gd name="connsiteX425" fmla="*/ 2363910 w 4298497"/>
              <a:gd name="connsiteY425" fmla="*/ 1116111 h 4975304"/>
              <a:gd name="connsiteX426" fmla="*/ 2290039 w 4298497"/>
              <a:gd name="connsiteY426" fmla="*/ 1226918 h 4975304"/>
              <a:gd name="connsiteX427" fmla="*/ 2292501 w 4298497"/>
              <a:gd name="connsiteY427" fmla="*/ 1237999 h 4975304"/>
              <a:gd name="connsiteX428" fmla="*/ 2293984 w 4298497"/>
              <a:gd name="connsiteY428" fmla="*/ 1240225 h 4975304"/>
              <a:gd name="connsiteX429" fmla="*/ 2295178 w 4298497"/>
              <a:gd name="connsiteY429" fmla="*/ 1238682 h 4975304"/>
              <a:gd name="connsiteX430" fmla="*/ 2324727 w 4298497"/>
              <a:gd name="connsiteY430" fmla="*/ 1207903 h 4975304"/>
              <a:gd name="connsiteX431" fmla="*/ 2350580 w 4298497"/>
              <a:gd name="connsiteY431" fmla="*/ 1198053 h 4975304"/>
              <a:gd name="connsiteX432" fmla="*/ 2369049 w 4298497"/>
              <a:gd name="connsiteY432" fmla="*/ 1173427 h 4975304"/>
              <a:gd name="connsiteX433" fmla="*/ 2444767 w 4298497"/>
              <a:gd name="connsiteY433" fmla="*/ 1111251 h 4975304"/>
              <a:gd name="connsiteX434" fmla="*/ 2502020 w 4298497"/>
              <a:gd name="connsiteY434" fmla="*/ 1030609 h 4975304"/>
              <a:gd name="connsiteX435" fmla="*/ 2525726 w 4298497"/>
              <a:gd name="connsiteY435" fmla="*/ 1017063 h 4975304"/>
              <a:gd name="connsiteX436" fmla="*/ 2531354 w 4298497"/>
              <a:gd name="connsiteY436" fmla="*/ 1010227 h 4975304"/>
              <a:gd name="connsiteX437" fmla="*/ 2552879 w 4298497"/>
              <a:gd name="connsiteY437" fmla="*/ 1005259 h 4975304"/>
              <a:gd name="connsiteX438" fmla="*/ 2568922 w 4298497"/>
              <a:gd name="connsiteY438" fmla="*/ 986555 h 4975304"/>
              <a:gd name="connsiteX439" fmla="*/ 2575679 w 4298497"/>
              <a:gd name="connsiteY439" fmla="*/ 980925 h 4975304"/>
              <a:gd name="connsiteX440" fmla="*/ 2575679 w 4298497"/>
              <a:gd name="connsiteY440" fmla="*/ 966904 h 4975304"/>
              <a:gd name="connsiteX441" fmla="*/ 2579371 w 4298497"/>
              <a:gd name="connsiteY441" fmla="*/ 951746 h 4975304"/>
              <a:gd name="connsiteX442" fmla="*/ 2620000 w 4298497"/>
              <a:gd name="connsiteY442" fmla="*/ 896958 h 4975304"/>
              <a:gd name="connsiteX443" fmla="*/ 2654476 w 4298497"/>
              <a:gd name="connsiteY443" fmla="*/ 887108 h 4975304"/>
              <a:gd name="connsiteX444" fmla="*/ 2656937 w 4298497"/>
              <a:gd name="connsiteY444" fmla="*/ 887722 h 4975304"/>
              <a:gd name="connsiteX445" fmla="*/ 2659399 w 4298497"/>
              <a:gd name="connsiteY445" fmla="*/ 892031 h 4975304"/>
              <a:gd name="connsiteX446" fmla="*/ 2651397 w 4298497"/>
              <a:gd name="connsiteY446" fmla="*/ 904343 h 4975304"/>
              <a:gd name="connsiteX447" fmla="*/ 2639699 w 4298497"/>
              <a:gd name="connsiteY447" fmla="*/ 916657 h 4975304"/>
              <a:gd name="connsiteX448" fmla="*/ 2639864 w 4298497"/>
              <a:gd name="connsiteY448" fmla="*/ 927225 h 4975304"/>
              <a:gd name="connsiteX449" fmla="*/ 2701890 w 4298497"/>
              <a:gd name="connsiteY449" fmla="*/ 858511 h 4975304"/>
              <a:gd name="connsiteX450" fmla="*/ 2725285 w 4298497"/>
              <a:gd name="connsiteY450" fmla="*/ 833271 h 4975304"/>
              <a:gd name="connsiteX451" fmla="*/ 2756065 w 4298497"/>
              <a:gd name="connsiteY451" fmla="*/ 819112 h 4975304"/>
              <a:gd name="connsiteX452" fmla="*/ 2758526 w 4298497"/>
              <a:gd name="connsiteY452" fmla="*/ 819726 h 4975304"/>
              <a:gd name="connsiteX453" fmla="*/ 2760988 w 4298497"/>
              <a:gd name="connsiteY453" fmla="*/ 824035 h 4975304"/>
              <a:gd name="connsiteX454" fmla="*/ 2726516 w 4298497"/>
              <a:gd name="connsiteY454" fmla="*/ 871436 h 4975304"/>
              <a:gd name="connsiteX455" fmla="*/ 2692041 w 4298497"/>
              <a:gd name="connsiteY455" fmla="*/ 922531 h 4975304"/>
              <a:gd name="connsiteX456" fmla="*/ 2701890 w 4298497"/>
              <a:gd name="connsiteY456" fmla="*/ 937307 h 4975304"/>
              <a:gd name="connsiteX457" fmla="*/ 2738827 w 4298497"/>
              <a:gd name="connsiteY457" fmla="*/ 907142 h 4975304"/>
              <a:gd name="connsiteX458" fmla="*/ 2775764 w 4298497"/>
              <a:gd name="connsiteY458" fmla="*/ 873283 h 4975304"/>
              <a:gd name="connsiteX459" fmla="*/ 2820086 w 4298497"/>
              <a:gd name="connsiteY459" fmla="*/ 858511 h 4975304"/>
              <a:gd name="connsiteX460" fmla="*/ 2869334 w 4298497"/>
              <a:gd name="connsiteY460" fmla="*/ 790177 h 4975304"/>
              <a:gd name="connsiteX461" fmla="*/ 2933358 w 4298497"/>
              <a:gd name="connsiteY461" fmla="*/ 740315 h 4975304"/>
              <a:gd name="connsiteX462" fmla="*/ 2938281 w 4298497"/>
              <a:gd name="connsiteY462" fmla="*/ 720616 h 4975304"/>
              <a:gd name="connsiteX463" fmla="*/ 2973370 w 4298497"/>
              <a:gd name="connsiteY463" fmla="*/ 694759 h 4975304"/>
              <a:gd name="connsiteX464" fmla="*/ 3012155 w 4298497"/>
              <a:gd name="connsiteY464" fmla="*/ 676291 h 4975304"/>
              <a:gd name="connsiteX465" fmla="*/ 3038625 w 4298497"/>
              <a:gd name="connsiteY465" fmla="*/ 668289 h 4975304"/>
              <a:gd name="connsiteX466" fmla="*/ 3061403 w 4298497"/>
              <a:gd name="connsiteY466" fmla="*/ 656591 h 4975304"/>
              <a:gd name="connsiteX467" fmla="*/ 3071253 w 4298497"/>
              <a:gd name="connsiteY467" fmla="*/ 661518 h 4975304"/>
              <a:gd name="connsiteX468" fmla="*/ 3095875 w 4298497"/>
              <a:gd name="connsiteY468" fmla="*/ 661518 h 4975304"/>
              <a:gd name="connsiteX469" fmla="*/ 3006665 w 4298497"/>
              <a:gd name="connsiteY469" fmla="*/ 774138 h 4975304"/>
              <a:gd name="connsiteX470" fmla="*/ 2992115 w 4298497"/>
              <a:gd name="connsiteY470" fmla="*/ 793219 h 4975304"/>
              <a:gd name="connsiteX471" fmla="*/ 3002905 w 4298497"/>
              <a:gd name="connsiteY471" fmla="*/ 799692 h 4975304"/>
              <a:gd name="connsiteX472" fmla="*/ 3013985 w 4298497"/>
              <a:gd name="connsiteY472" fmla="*/ 818161 h 4975304"/>
              <a:gd name="connsiteX473" fmla="*/ 2973970 w 4298497"/>
              <a:gd name="connsiteY473" fmla="*/ 871718 h 4975304"/>
              <a:gd name="connsiteX474" fmla="*/ 2945038 w 4298497"/>
              <a:gd name="connsiteY474" fmla="*/ 921580 h 4975304"/>
              <a:gd name="connsiteX475" fmla="*/ 2900716 w 4298497"/>
              <a:gd name="connsiteY475" fmla="*/ 956055 h 4975304"/>
              <a:gd name="connsiteX476" fmla="*/ 2872398 w 4298497"/>
              <a:gd name="connsiteY476" fmla="*/ 986218 h 4975304"/>
              <a:gd name="connsiteX477" fmla="*/ 2851468 w 4298497"/>
              <a:gd name="connsiteY477" fmla="*/ 1020076 h 4975304"/>
              <a:gd name="connsiteX478" fmla="*/ 2879783 w 4298497"/>
              <a:gd name="connsiteY478" fmla="*/ 1000377 h 4975304"/>
              <a:gd name="connsiteX479" fmla="*/ 2900716 w 4298497"/>
              <a:gd name="connsiteY479" fmla="*/ 980678 h 4975304"/>
              <a:gd name="connsiteX480" fmla="*/ 2905639 w 4298497"/>
              <a:gd name="connsiteY480" fmla="*/ 985604 h 4975304"/>
              <a:gd name="connsiteX481" fmla="*/ 2900099 w 4298497"/>
              <a:gd name="connsiteY481" fmla="*/ 1000377 h 4975304"/>
              <a:gd name="connsiteX482" fmla="*/ 2890867 w 4298497"/>
              <a:gd name="connsiteY482" fmla="*/ 1015153 h 4975304"/>
              <a:gd name="connsiteX483" fmla="*/ 2892097 w 4298497"/>
              <a:gd name="connsiteY483" fmla="*/ 1047781 h 4975304"/>
              <a:gd name="connsiteX484" fmla="*/ 2871167 w 4298497"/>
              <a:gd name="connsiteY484" fmla="*/ 1084100 h 4975304"/>
              <a:gd name="connsiteX485" fmla="*/ 2913027 w 4298497"/>
              <a:gd name="connsiteY485" fmla="*/ 1115494 h 4975304"/>
              <a:gd name="connsiteX486" fmla="*/ 2954887 w 4298497"/>
              <a:gd name="connsiteY486" fmla="*/ 1143198 h 4975304"/>
              <a:gd name="connsiteX487" fmla="*/ 2885943 w 4298497"/>
              <a:gd name="connsiteY487" fmla="*/ 1235537 h 4975304"/>
              <a:gd name="connsiteX488" fmla="*/ 2879343 w 4298497"/>
              <a:gd name="connsiteY488" fmla="*/ 1243043 h 4975304"/>
              <a:gd name="connsiteX489" fmla="*/ 2879492 w 4298497"/>
              <a:gd name="connsiteY489" fmla="*/ 1252570 h 4975304"/>
              <a:gd name="connsiteX490" fmla="*/ 2859484 w 4298497"/>
              <a:gd name="connsiteY490" fmla="*/ 1287584 h 4975304"/>
              <a:gd name="connsiteX491" fmla="*/ 2810236 w 4298497"/>
              <a:gd name="connsiteY491" fmla="*/ 1346065 h 4975304"/>
              <a:gd name="connsiteX492" fmla="*/ 2786227 w 4298497"/>
              <a:gd name="connsiteY492" fmla="*/ 1368843 h 4975304"/>
              <a:gd name="connsiteX493" fmla="*/ 2785539 w 4298497"/>
              <a:gd name="connsiteY493" fmla="*/ 1369739 h 4975304"/>
              <a:gd name="connsiteX494" fmla="*/ 2797293 w 4298497"/>
              <a:gd name="connsiteY494" fmla="*/ 1369739 h 4975304"/>
              <a:gd name="connsiteX495" fmla="*/ 2787444 w 4298497"/>
              <a:gd name="connsiteY495" fmla="*/ 1389439 h 4975304"/>
              <a:gd name="connsiteX496" fmla="*/ 2787910 w 4298497"/>
              <a:gd name="connsiteY496" fmla="*/ 1391303 h 4975304"/>
              <a:gd name="connsiteX497" fmla="*/ 3004351 w 4298497"/>
              <a:gd name="connsiteY497" fmla="*/ 1138955 h 4975304"/>
              <a:gd name="connsiteX498" fmla="*/ 3074529 w 4298497"/>
              <a:gd name="connsiteY498" fmla="*/ 1080471 h 4975304"/>
              <a:gd name="connsiteX499" fmla="*/ 3137319 w 4298497"/>
              <a:gd name="connsiteY499" fmla="*/ 1010910 h 4975304"/>
              <a:gd name="connsiteX500" fmla="*/ 3160714 w 4298497"/>
              <a:gd name="connsiteY500" fmla="*/ 985671 h 4975304"/>
              <a:gd name="connsiteX501" fmla="*/ 3191494 w 4298497"/>
              <a:gd name="connsiteY501" fmla="*/ 971512 h 4975304"/>
              <a:gd name="connsiteX502" fmla="*/ 3193955 w 4298497"/>
              <a:gd name="connsiteY502" fmla="*/ 972125 h 4975304"/>
              <a:gd name="connsiteX503" fmla="*/ 3196417 w 4298497"/>
              <a:gd name="connsiteY503" fmla="*/ 976435 h 4975304"/>
              <a:gd name="connsiteX504" fmla="*/ 3161945 w 4298497"/>
              <a:gd name="connsiteY504" fmla="*/ 1023835 h 4975304"/>
              <a:gd name="connsiteX505" fmla="*/ 3127470 w 4298497"/>
              <a:gd name="connsiteY505" fmla="*/ 1074931 h 4975304"/>
              <a:gd name="connsiteX506" fmla="*/ 3137319 w 4298497"/>
              <a:gd name="connsiteY506" fmla="*/ 1089707 h 4975304"/>
              <a:gd name="connsiteX507" fmla="*/ 3174256 w 4298497"/>
              <a:gd name="connsiteY507" fmla="*/ 1059541 h 4975304"/>
              <a:gd name="connsiteX508" fmla="*/ 3211193 w 4298497"/>
              <a:gd name="connsiteY508" fmla="*/ 1025683 h 4975304"/>
              <a:gd name="connsiteX509" fmla="*/ 3255515 w 4298497"/>
              <a:gd name="connsiteY509" fmla="*/ 1010910 h 4975304"/>
              <a:gd name="connsiteX510" fmla="*/ 3304763 w 4298497"/>
              <a:gd name="connsiteY510" fmla="*/ 942577 h 4975304"/>
              <a:gd name="connsiteX511" fmla="*/ 3368787 w 4298497"/>
              <a:gd name="connsiteY511" fmla="*/ 892715 h 4975304"/>
              <a:gd name="connsiteX512" fmla="*/ 3373710 w 4298497"/>
              <a:gd name="connsiteY512" fmla="*/ 873016 h 4975304"/>
              <a:gd name="connsiteX513" fmla="*/ 3408799 w 4298497"/>
              <a:gd name="connsiteY513" fmla="*/ 847159 h 4975304"/>
              <a:gd name="connsiteX514" fmla="*/ 3447584 w 4298497"/>
              <a:gd name="connsiteY514" fmla="*/ 828691 h 4975304"/>
              <a:gd name="connsiteX515" fmla="*/ 3474054 w 4298497"/>
              <a:gd name="connsiteY515" fmla="*/ 820689 h 4975304"/>
              <a:gd name="connsiteX516" fmla="*/ 3496832 w 4298497"/>
              <a:gd name="connsiteY516" fmla="*/ 808992 h 4975304"/>
              <a:gd name="connsiteX517" fmla="*/ 3506682 w 4298497"/>
              <a:gd name="connsiteY517" fmla="*/ 813918 h 4975304"/>
              <a:gd name="connsiteX518" fmla="*/ 3531304 w 4298497"/>
              <a:gd name="connsiteY518" fmla="*/ 813918 h 4975304"/>
              <a:gd name="connsiteX519" fmla="*/ 3389579 w 4298497"/>
              <a:gd name="connsiteY519" fmla="*/ 995406 h 4975304"/>
              <a:gd name="connsiteX520" fmla="*/ 3162491 w 4298497"/>
              <a:gd name="connsiteY520" fmla="*/ 1297278 h 4975304"/>
              <a:gd name="connsiteX521" fmla="*/ 3133568 w 4298497"/>
              <a:gd name="connsiteY521" fmla="*/ 1336171 h 4975304"/>
              <a:gd name="connsiteX522" fmla="*/ 3139738 w 4298497"/>
              <a:gd name="connsiteY522" fmla="*/ 1345527 h 4975304"/>
              <a:gd name="connsiteX523" fmla="*/ 3131581 w 4298497"/>
              <a:gd name="connsiteY523" fmla="*/ 1363920 h 4975304"/>
              <a:gd name="connsiteX524" fmla="*/ 3110651 w 4298497"/>
              <a:gd name="connsiteY524" fmla="*/ 1400239 h 4975304"/>
              <a:gd name="connsiteX525" fmla="*/ 3123731 w 4298497"/>
              <a:gd name="connsiteY525" fmla="*/ 1419860 h 4975304"/>
              <a:gd name="connsiteX526" fmla="*/ 3136355 w 4298497"/>
              <a:gd name="connsiteY526" fmla="*/ 1425024 h 4975304"/>
              <a:gd name="connsiteX527" fmla="*/ 3176718 w 4298497"/>
              <a:gd name="connsiteY527" fmla="*/ 1375346 h 4975304"/>
              <a:gd name="connsiteX528" fmla="*/ 3181644 w 4298497"/>
              <a:gd name="connsiteY528" fmla="*/ 1385196 h 4975304"/>
              <a:gd name="connsiteX529" fmla="*/ 3157018 w 4298497"/>
              <a:gd name="connsiteY529" fmla="*/ 1428904 h 4975304"/>
              <a:gd name="connsiteX530" fmla="*/ 3153410 w 4298497"/>
              <a:gd name="connsiteY530" fmla="*/ 1431972 h 4975304"/>
              <a:gd name="connsiteX531" fmla="*/ 3181291 w 4298497"/>
              <a:gd name="connsiteY531" fmla="*/ 1442484 h 4975304"/>
              <a:gd name="connsiteX532" fmla="*/ 3194371 w 4298497"/>
              <a:gd name="connsiteY532" fmla="*/ 1459337 h 4975304"/>
              <a:gd name="connsiteX533" fmla="*/ 3125427 w 4298497"/>
              <a:gd name="connsiteY533" fmla="*/ 1551676 h 4975304"/>
              <a:gd name="connsiteX534" fmla="*/ 3090745 w 4298497"/>
              <a:gd name="connsiteY534" fmla="*/ 1591119 h 4975304"/>
              <a:gd name="connsiteX535" fmla="*/ 3094766 w 4298497"/>
              <a:gd name="connsiteY535" fmla="*/ 1591805 h 4975304"/>
              <a:gd name="connsiteX536" fmla="*/ 3101770 w 4298497"/>
              <a:gd name="connsiteY536" fmla="*/ 1599579 h 4975304"/>
              <a:gd name="connsiteX537" fmla="*/ 3083161 w 4298497"/>
              <a:gd name="connsiteY537" fmla="*/ 1629506 h 4975304"/>
              <a:gd name="connsiteX538" fmla="*/ 3142246 w 4298497"/>
              <a:gd name="connsiteY538" fmla="*/ 1554464 h 4975304"/>
              <a:gd name="connsiteX539" fmla="*/ 3206267 w 4298497"/>
              <a:gd name="connsiteY539" fmla="*/ 1478766 h 4975304"/>
              <a:gd name="connsiteX540" fmla="*/ 3230275 w 4298497"/>
              <a:gd name="connsiteY540" fmla="*/ 1473225 h 4975304"/>
              <a:gd name="connsiteX541" fmla="*/ 3250592 w 4298497"/>
              <a:gd name="connsiteY541" fmla="*/ 1463993 h 4975304"/>
              <a:gd name="connsiteX542" fmla="*/ 3254284 w 4298497"/>
              <a:gd name="connsiteY542" fmla="*/ 1420285 h 4975304"/>
              <a:gd name="connsiteX543" fmla="*/ 3294913 w 4298497"/>
              <a:gd name="connsiteY543" fmla="*/ 1365497 h 4975304"/>
              <a:gd name="connsiteX544" fmla="*/ 3329389 w 4298497"/>
              <a:gd name="connsiteY544" fmla="*/ 1355647 h 4975304"/>
              <a:gd name="connsiteX545" fmla="*/ 3331850 w 4298497"/>
              <a:gd name="connsiteY545" fmla="*/ 1356261 h 4975304"/>
              <a:gd name="connsiteX546" fmla="*/ 3334312 w 4298497"/>
              <a:gd name="connsiteY546" fmla="*/ 1360570 h 4975304"/>
              <a:gd name="connsiteX547" fmla="*/ 3326310 w 4298497"/>
              <a:gd name="connsiteY547" fmla="*/ 1372881 h 4975304"/>
              <a:gd name="connsiteX548" fmla="*/ 3314612 w 4298497"/>
              <a:gd name="connsiteY548" fmla="*/ 1385196 h 4975304"/>
              <a:gd name="connsiteX549" fmla="*/ 3294913 w 4298497"/>
              <a:gd name="connsiteY549" fmla="*/ 1439984 h 4975304"/>
              <a:gd name="connsiteX550" fmla="*/ 3245665 w 4298497"/>
              <a:gd name="connsiteY550" fmla="*/ 1498465 h 4975304"/>
              <a:gd name="connsiteX551" fmla="*/ 3221656 w 4298497"/>
              <a:gd name="connsiteY551" fmla="*/ 1521243 h 4975304"/>
              <a:gd name="connsiteX552" fmla="*/ 3201343 w 4298497"/>
              <a:gd name="connsiteY552" fmla="*/ 1547713 h 4975304"/>
              <a:gd name="connsiteX553" fmla="*/ 3240742 w 4298497"/>
              <a:gd name="connsiteY553" fmla="*/ 1557562 h 4975304"/>
              <a:gd name="connsiteX554" fmla="*/ 3277062 w 4298497"/>
              <a:gd name="connsiteY554" fmla="*/ 1513241 h 4975304"/>
              <a:gd name="connsiteX555" fmla="*/ 3309689 w 4298497"/>
              <a:gd name="connsiteY555" fmla="*/ 1468916 h 4975304"/>
              <a:gd name="connsiteX556" fmla="*/ 3334312 w 4298497"/>
              <a:gd name="connsiteY556" fmla="*/ 1473842 h 4975304"/>
              <a:gd name="connsiteX557" fmla="*/ 3285064 w 4298497"/>
              <a:gd name="connsiteY557" fmla="*/ 1528014 h 4975304"/>
              <a:gd name="connsiteX558" fmla="*/ 3254284 w 4298497"/>
              <a:gd name="connsiteY558" fmla="*/ 1571722 h 4975304"/>
              <a:gd name="connsiteX559" fmla="*/ 3216116 w 4298497"/>
              <a:gd name="connsiteY559" fmla="*/ 1611737 h 4975304"/>
              <a:gd name="connsiteX560" fmla="*/ 3181644 w 4298497"/>
              <a:gd name="connsiteY560" fmla="*/ 1665909 h 4975304"/>
              <a:gd name="connsiteX561" fmla="*/ 3168716 w 4298497"/>
              <a:gd name="connsiteY561" fmla="*/ 1712078 h 4975304"/>
              <a:gd name="connsiteX562" fmla="*/ 3152095 w 4298497"/>
              <a:gd name="connsiteY562" fmla="*/ 1739783 h 4975304"/>
              <a:gd name="connsiteX563" fmla="*/ 3152095 w 4298497"/>
              <a:gd name="connsiteY563" fmla="*/ 1744706 h 4975304"/>
              <a:gd name="connsiteX564" fmla="*/ 3166868 w 4298497"/>
              <a:gd name="connsiteY564" fmla="*/ 1739783 h 4975304"/>
              <a:gd name="connsiteX565" fmla="*/ 3176718 w 4298497"/>
              <a:gd name="connsiteY565" fmla="*/ 1725006 h 4975304"/>
              <a:gd name="connsiteX566" fmla="*/ 3211193 w 4298497"/>
              <a:gd name="connsiteY566" fmla="*/ 1720083 h 4975304"/>
              <a:gd name="connsiteX567" fmla="*/ 3437734 w 4298497"/>
              <a:gd name="connsiteY567" fmla="*/ 1424594 h 4975304"/>
              <a:gd name="connsiteX568" fmla="*/ 3501755 w 4298497"/>
              <a:gd name="connsiteY568" fmla="*/ 1419668 h 4975304"/>
              <a:gd name="connsiteX569" fmla="*/ 3517762 w 4298497"/>
              <a:gd name="connsiteY569" fmla="*/ 1391350 h 4975304"/>
              <a:gd name="connsiteX570" fmla="*/ 3541154 w 4298497"/>
              <a:gd name="connsiteY570" fmla="*/ 1370420 h 4975304"/>
              <a:gd name="connsiteX571" fmla="*/ 3607640 w 4298497"/>
              <a:gd name="connsiteY571" fmla="*/ 1319324 h 4975304"/>
              <a:gd name="connsiteX572" fmla="*/ 3659349 w 4298497"/>
              <a:gd name="connsiteY572" fmla="*/ 1257151 h 4975304"/>
              <a:gd name="connsiteX573" fmla="*/ 3677818 w 4298497"/>
              <a:gd name="connsiteY573" fmla="*/ 1268231 h 4975304"/>
              <a:gd name="connsiteX574" fmla="*/ 3688898 w 4298497"/>
              <a:gd name="connsiteY574" fmla="*/ 1286700 h 4975304"/>
              <a:gd name="connsiteX575" fmla="*/ 3648883 w 4298497"/>
              <a:gd name="connsiteY575" fmla="*/ 1340257 h 4975304"/>
              <a:gd name="connsiteX576" fmla="*/ 3619951 w 4298497"/>
              <a:gd name="connsiteY576" fmla="*/ 1390119 h 4975304"/>
              <a:gd name="connsiteX577" fmla="*/ 3575629 w 4298497"/>
              <a:gd name="connsiteY577" fmla="*/ 1424594 h 4975304"/>
              <a:gd name="connsiteX578" fmla="*/ 3547311 w 4298497"/>
              <a:gd name="connsiteY578" fmla="*/ 1454757 h 4975304"/>
              <a:gd name="connsiteX579" fmla="*/ 3526381 w 4298497"/>
              <a:gd name="connsiteY579" fmla="*/ 1488615 h 4975304"/>
              <a:gd name="connsiteX580" fmla="*/ 3554696 w 4298497"/>
              <a:gd name="connsiteY580" fmla="*/ 1468916 h 4975304"/>
              <a:gd name="connsiteX581" fmla="*/ 3575629 w 4298497"/>
              <a:gd name="connsiteY581" fmla="*/ 1449217 h 4975304"/>
              <a:gd name="connsiteX582" fmla="*/ 3580552 w 4298497"/>
              <a:gd name="connsiteY582" fmla="*/ 1454143 h 4975304"/>
              <a:gd name="connsiteX583" fmla="*/ 3575012 w 4298497"/>
              <a:gd name="connsiteY583" fmla="*/ 1468916 h 4975304"/>
              <a:gd name="connsiteX584" fmla="*/ 3565780 w 4298497"/>
              <a:gd name="connsiteY584" fmla="*/ 1483692 h 4975304"/>
              <a:gd name="connsiteX585" fmla="*/ 3567010 w 4298497"/>
              <a:gd name="connsiteY585" fmla="*/ 1516320 h 4975304"/>
              <a:gd name="connsiteX586" fmla="*/ 3546080 w 4298497"/>
              <a:gd name="connsiteY586" fmla="*/ 1552639 h 4975304"/>
              <a:gd name="connsiteX587" fmla="*/ 3587940 w 4298497"/>
              <a:gd name="connsiteY587" fmla="*/ 1584033 h 4975304"/>
              <a:gd name="connsiteX588" fmla="*/ 3629800 w 4298497"/>
              <a:gd name="connsiteY588" fmla="*/ 1611737 h 4975304"/>
              <a:gd name="connsiteX589" fmla="*/ 3560856 w 4298497"/>
              <a:gd name="connsiteY589" fmla="*/ 1704076 h 4975304"/>
              <a:gd name="connsiteX590" fmla="*/ 3477133 w 4298497"/>
              <a:gd name="connsiteY590" fmla="*/ 1803803 h 4975304"/>
              <a:gd name="connsiteX591" fmla="*/ 3384791 w 4298497"/>
              <a:gd name="connsiteY591" fmla="*/ 1846281 h 4975304"/>
              <a:gd name="connsiteX592" fmla="*/ 3367870 w 4298497"/>
              <a:gd name="connsiteY592" fmla="*/ 1867681 h 4975304"/>
              <a:gd name="connsiteX593" fmla="*/ 3376552 w 4298497"/>
              <a:gd name="connsiteY593" fmla="*/ 1863687 h 4975304"/>
              <a:gd name="connsiteX594" fmla="*/ 3379013 w 4298497"/>
              <a:gd name="connsiteY594" fmla="*/ 1864301 h 4975304"/>
              <a:gd name="connsiteX595" fmla="*/ 3381475 w 4298497"/>
              <a:gd name="connsiteY595" fmla="*/ 1868610 h 4975304"/>
              <a:gd name="connsiteX596" fmla="*/ 3347003 w 4298497"/>
              <a:gd name="connsiteY596" fmla="*/ 1916010 h 4975304"/>
              <a:gd name="connsiteX597" fmla="*/ 3330078 w 4298497"/>
              <a:gd name="connsiteY597" fmla="*/ 1934089 h 4975304"/>
              <a:gd name="connsiteX598" fmla="*/ 3358091 w 4298497"/>
              <a:gd name="connsiteY598" fmla="*/ 1920691 h 4975304"/>
              <a:gd name="connsiteX599" fmla="*/ 3386638 w 4298497"/>
              <a:gd name="connsiteY599" fmla="*/ 1885679 h 4975304"/>
              <a:gd name="connsiteX600" fmla="*/ 3437734 w 4298497"/>
              <a:gd name="connsiteY600" fmla="*/ 1838279 h 4975304"/>
              <a:gd name="connsiteX601" fmla="*/ 3440813 w 4298497"/>
              <a:gd name="connsiteY601" fmla="*/ 1836431 h 4975304"/>
              <a:gd name="connsiteX602" fmla="*/ 3447584 w 4298497"/>
              <a:gd name="connsiteY602" fmla="*/ 1838279 h 4975304"/>
              <a:gd name="connsiteX603" fmla="*/ 3472206 w 4298497"/>
              <a:gd name="connsiteY603" fmla="*/ 1838279 h 4975304"/>
              <a:gd name="connsiteX604" fmla="*/ 3462357 w 4298497"/>
              <a:gd name="connsiteY604" fmla="*/ 1857978 h 4975304"/>
              <a:gd name="connsiteX605" fmla="*/ 3465120 w 4298497"/>
              <a:gd name="connsiteY605" fmla="*/ 1869026 h 4975304"/>
              <a:gd name="connsiteX606" fmla="*/ 3489821 w 4298497"/>
              <a:gd name="connsiteY606" fmla="*/ 1834752 h 4975304"/>
              <a:gd name="connsiteX607" fmla="*/ 3553845 w 4298497"/>
              <a:gd name="connsiteY607" fmla="*/ 1784890 h 4975304"/>
              <a:gd name="connsiteX608" fmla="*/ 3558768 w 4298497"/>
              <a:gd name="connsiteY608" fmla="*/ 1765191 h 4975304"/>
              <a:gd name="connsiteX609" fmla="*/ 3593857 w 4298497"/>
              <a:gd name="connsiteY609" fmla="*/ 1739334 h 4975304"/>
              <a:gd name="connsiteX610" fmla="*/ 3632642 w 4298497"/>
              <a:gd name="connsiteY610" fmla="*/ 1720866 h 4975304"/>
              <a:gd name="connsiteX611" fmla="*/ 3659112 w 4298497"/>
              <a:gd name="connsiteY611" fmla="*/ 1712864 h 4975304"/>
              <a:gd name="connsiteX612" fmla="*/ 3681890 w 4298497"/>
              <a:gd name="connsiteY612" fmla="*/ 1701166 h 4975304"/>
              <a:gd name="connsiteX613" fmla="*/ 3691740 w 4298497"/>
              <a:gd name="connsiteY613" fmla="*/ 1706093 h 4975304"/>
              <a:gd name="connsiteX614" fmla="*/ 3716362 w 4298497"/>
              <a:gd name="connsiteY614" fmla="*/ 1706093 h 4975304"/>
              <a:gd name="connsiteX615" fmla="*/ 3574637 w 4298497"/>
              <a:gd name="connsiteY615" fmla="*/ 1887581 h 4975304"/>
              <a:gd name="connsiteX616" fmla="*/ 3347549 w 4298497"/>
              <a:gd name="connsiteY616" fmla="*/ 2189453 h 4975304"/>
              <a:gd name="connsiteX617" fmla="*/ 3298625 w 4298497"/>
              <a:gd name="connsiteY617" fmla="*/ 2255242 h 4975304"/>
              <a:gd name="connsiteX618" fmla="*/ 3268457 w 4298497"/>
              <a:gd name="connsiteY618" fmla="*/ 2296104 h 4975304"/>
              <a:gd name="connsiteX619" fmla="*/ 3271058 w 4298497"/>
              <a:gd name="connsiteY619" fmla="*/ 2297054 h 4975304"/>
              <a:gd name="connsiteX620" fmla="*/ 3312535 w 4298497"/>
              <a:gd name="connsiteY620" fmla="*/ 2308212 h 4975304"/>
              <a:gd name="connsiteX621" fmla="*/ 3322641 w 4298497"/>
              <a:gd name="connsiteY621" fmla="*/ 2315688 h 4975304"/>
              <a:gd name="connsiteX622" fmla="*/ 3361776 w 4298497"/>
              <a:gd name="connsiteY622" fmla="*/ 2267521 h 4975304"/>
              <a:gd name="connsiteX623" fmla="*/ 3366702 w 4298497"/>
              <a:gd name="connsiteY623" fmla="*/ 2277371 h 4975304"/>
              <a:gd name="connsiteX624" fmla="*/ 3342076 w 4298497"/>
              <a:gd name="connsiteY624" fmla="*/ 2321079 h 4975304"/>
              <a:gd name="connsiteX625" fmla="*/ 3328136 w 4298497"/>
              <a:gd name="connsiteY625" fmla="*/ 2332933 h 4975304"/>
              <a:gd name="connsiteX626" fmla="*/ 3325357 w 4298497"/>
              <a:gd name="connsiteY626" fmla="*/ 2338061 h 4975304"/>
              <a:gd name="connsiteX627" fmla="*/ 3306571 w 4298497"/>
              <a:gd name="connsiteY627" fmla="*/ 2365107 h 4975304"/>
              <a:gd name="connsiteX628" fmla="*/ 3281031 w 4298497"/>
              <a:gd name="connsiteY628" fmla="*/ 2399130 h 4975304"/>
              <a:gd name="connsiteX629" fmla="*/ 3274669 w 4298497"/>
              <a:gd name="connsiteY629" fmla="*/ 2411725 h 4975304"/>
              <a:gd name="connsiteX630" fmla="*/ 3223881 w 4298497"/>
              <a:gd name="connsiteY630" fmla="*/ 2476825 h 4975304"/>
              <a:gd name="connsiteX631" fmla="*/ 3186567 w 4298497"/>
              <a:gd name="connsiteY631" fmla="*/ 2524654 h 4975304"/>
              <a:gd name="connsiteX632" fmla="*/ 3186567 w 4298497"/>
              <a:gd name="connsiteY632" fmla="*/ 2552375 h 4975304"/>
              <a:gd name="connsiteX633" fmla="*/ 3150748 w 4298497"/>
              <a:gd name="connsiteY633" fmla="*/ 2590951 h 4975304"/>
              <a:gd name="connsiteX634" fmla="*/ 3152472 w 4298497"/>
              <a:gd name="connsiteY634" fmla="*/ 2598713 h 4975304"/>
              <a:gd name="connsiteX635" fmla="*/ 3154934 w 4298497"/>
              <a:gd name="connsiteY635" fmla="*/ 2602409 h 4975304"/>
              <a:gd name="connsiteX636" fmla="*/ 3135234 w 4298497"/>
              <a:gd name="connsiteY636" fmla="*/ 2622108 h 4975304"/>
              <a:gd name="connsiteX637" fmla="*/ 3150010 w 4298497"/>
              <a:gd name="connsiteY637" fmla="*/ 2646730 h 4975304"/>
              <a:gd name="connsiteX638" fmla="*/ 3179559 w 4298497"/>
              <a:gd name="connsiteY638" fmla="*/ 2631958 h 4975304"/>
              <a:gd name="connsiteX639" fmla="*/ 3207874 w 4298497"/>
              <a:gd name="connsiteY639" fmla="*/ 2629493 h 4975304"/>
              <a:gd name="connsiteX640" fmla="*/ 3228807 w 4298497"/>
              <a:gd name="connsiteY640" fmla="*/ 2612258 h 4975304"/>
              <a:gd name="connsiteX641" fmla="*/ 3243580 w 4298497"/>
              <a:gd name="connsiteY641" fmla="*/ 2552975 h 4975304"/>
              <a:gd name="connsiteX642" fmla="*/ 3327304 w 4298497"/>
              <a:gd name="connsiteY642" fmla="*/ 2446639 h 4975304"/>
              <a:gd name="connsiteX643" fmla="*/ 3391325 w 4298497"/>
              <a:gd name="connsiteY643" fmla="*/ 2370941 h 4975304"/>
              <a:gd name="connsiteX644" fmla="*/ 3415333 w 4298497"/>
              <a:gd name="connsiteY644" fmla="*/ 2365401 h 4975304"/>
              <a:gd name="connsiteX645" fmla="*/ 3435650 w 4298497"/>
              <a:gd name="connsiteY645" fmla="*/ 2356168 h 4975304"/>
              <a:gd name="connsiteX646" fmla="*/ 3439342 w 4298497"/>
              <a:gd name="connsiteY646" fmla="*/ 2312460 h 4975304"/>
              <a:gd name="connsiteX647" fmla="*/ 3479971 w 4298497"/>
              <a:gd name="connsiteY647" fmla="*/ 2257672 h 4975304"/>
              <a:gd name="connsiteX648" fmla="*/ 3514447 w 4298497"/>
              <a:gd name="connsiteY648" fmla="*/ 2247822 h 4975304"/>
              <a:gd name="connsiteX649" fmla="*/ 3516908 w 4298497"/>
              <a:gd name="connsiteY649" fmla="*/ 2248436 h 4975304"/>
              <a:gd name="connsiteX650" fmla="*/ 3519370 w 4298497"/>
              <a:gd name="connsiteY650" fmla="*/ 2252745 h 4975304"/>
              <a:gd name="connsiteX651" fmla="*/ 3511368 w 4298497"/>
              <a:gd name="connsiteY651" fmla="*/ 2265057 h 4975304"/>
              <a:gd name="connsiteX652" fmla="*/ 3499670 w 4298497"/>
              <a:gd name="connsiteY652" fmla="*/ 2277371 h 4975304"/>
              <a:gd name="connsiteX653" fmla="*/ 3479971 w 4298497"/>
              <a:gd name="connsiteY653" fmla="*/ 2332159 h 4975304"/>
              <a:gd name="connsiteX654" fmla="*/ 3430723 w 4298497"/>
              <a:gd name="connsiteY654" fmla="*/ 2390640 h 4975304"/>
              <a:gd name="connsiteX655" fmla="*/ 3406714 w 4298497"/>
              <a:gd name="connsiteY655" fmla="*/ 2413418 h 4975304"/>
              <a:gd name="connsiteX656" fmla="*/ 3386401 w 4298497"/>
              <a:gd name="connsiteY656" fmla="*/ 2439888 h 4975304"/>
              <a:gd name="connsiteX657" fmla="*/ 3425800 w 4298497"/>
              <a:gd name="connsiteY657" fmla="*/ 2449738 h 4975304"/>
              <a:gd name="connsiteX658" fmla="*/ 3462120 w 4298497"/>
              <a:gd name="connsiteY658" fmla="*/ 2405416 h 4975304"/>
              <a:gd name="connsiteX659" fmla="*/ 3494747 w 4298497"/>
              <a:gd name="connsiteY659" fmla="*/ 2361091 h 4975304"/>
              <a:gd name="connsiteX660" fmla="*/ 3519370 w 4298497"/>
              <a:gd name="connsiteY660" fmla="*/ 2366018 h 4975304"/>
              <a:gd name="connsiteX661" fmla="*/ 3470122 w 4298497"/>
              <a:gd name="connsiteY661" fmla="*/ 2420189 h 4975304"/>
              <a:gd name="connsiteX662" fmla="*/ 3442564 w 4298497"/>
              <a:gd name="connsiteY662" fmla="*/ 2459322 h 4975304"/>
              <a:gd name="connsiteX663" fmla="*/ 3613950 w 4298497"/>
              <a:gd name="connsiteY663" fmla="*/ 2259504 h 4975304"/>
              <a:gd name="connsiteX664" fmla="*/ 3684128 w 4298497"/>
              <a:gd name="connsiteY664" fmla="*/ 2201020 h 4975304"/>
              <a:gd name="connsiteX665" fmla="*/ 3746918 w 4298497"/>
              <a:gd name="connsiteY665" fmla="*/ 2131458 h 4975304"/>
              <a:gd name="connsiteX666" fmla="*/ 3770313 w 4298497"/>
              <a:gd name="connsiteY666" fmla="*/ 2106219 h 4975304"/>
              <a:gd name="connsiteX667" fmla="*/ 3801093 w 4298497"/>
              <a:gd name="connsiteY667" fmla="*/ 2092060 h 4975304"/>
              <a:gd name="connsiteX668" fmla="*/ 3803554 w 4298497"/>
              <a:gd name="connsiteY668" fmla="*/ 2092674 h 4975304"/>
              <a:gd name="connsiteX669" fmla="*/ 3806016 w 4298497"/>
              <a:gd name="connsiteY669" fmla="*/ 2096983 h 4975304"/>
              <a:gd name="connsiteX670" fmla="*/ 3771544 w 4298497"/>
              <a:gd name="connsiteY670" fmla="*/ 2144383 h 4975304"/>
              <a:gd name="connsiteX671" fmla="*/ 3737069 w 4298497"/>
              <a:gd name="connsiteY671" fmla="*/ 2195479 h 4975304"/>
              <a:gd name="connsiteX672" fmla="*/ 3746918 w 4298497"/>
              <a:gd name="connsiteY672" fmla="*/ 2210255 h 4975304"/>
              <a:gd name="connsiteX673" fmla="*/ 3783855 w 4298497"/>
              <a:gd name="connsiteY673" fmla="*/ 2180089 h 4975304"/>
              <a:gd name="connsiteX674" fmla="*/ 3820792 w 4298497"/>
              <a:gd name="connsiteY674" fmla="*/ 2146231 h 4975304"/>
              <a:gd name="connsiteX675" fmla="*/ 3865114 w 4298497"/>
              <a:gd name="connsiteY675" fmla="*/ 2131458 h 4975304"/>
              <a:gd name="connsiteX676" fmla="*/ 3914362 w 4298497"/>
              <a:gd name="connsiteY676" fmla="*/ 2063125 h 4975304"/>
              <a:gd name="connsiteX677" fmla="*/ 3978386 w 4298497"/>
              <a:gd name="connsiteY677" fmla="*/ 2013263 h 4975304"/>
              <a:gd name="connsiteX678" fmla="*/ 3983309 w 4298497"/>
              <a:gd name="connsiteY678" fmla="*/ 1993564 h 4975304"/>
              <a:gd name="connsiteX679" fmla="*/ 4018398 w 4298497"/>
              <a:gd name="connsiteY679" fmla="*/ 1967707 h 4975304"/>
              <a:gd name="connsiteX680" fmla="*/ 4057183 w 4298497"/>
              <a:gd name="connsiteY680" fmla="*/ 1949239 h 4975304"/>
              <a:gd name="connsiteX681" fmla="*/ 4083653 w 4298497"/>
              <a:gd name="connsiteY681" fmla="*/ 1941237 h 4975304"/>
              <a:gd name="connsiteX682" fmla="*/ 4106431 w 4298497"/>
              <a:gd name="connsiteY682" fmla="*/ 1929539 h 4975304"/>
              <a:gd name="connsiteX683" fmla="*/ 4116281 w 4298497"/>
              <a:gd name="connsiteY683" fmla="*/ 1934466 h 4975304"/>
              <a:gd name="connsiteX684" fmla="*/ 4140903 w 4298497"/>
              <a:gd name="connsiteY684" fmla="*/ 1934466 h 4975304"/>
              <a:gd name="connsiteX685" fmla="*/ 3999178 w 4298497"/>
              <a:gd name="connsiteY685" fmla="*/ 2115954 h 4975304"/>
              <a:gd name="connsiteX686" fmla="*/ 3772090 w 4298497"/>
              <a:gd name="connsiteY686" fmla="*/ 2417826 h 4975304"/>
              <a:gd name="connsiteX687" fmla="*/ 3741009 w 4298497"/>
              <a:gd name="connsiteY687" fmla="*/ 2459621 h 4975304"/>
              <a:gd name="connsiteX688" fmla="*/ 3744218 w 4298497"/>
              <a:gd name="connsiteY688" fmla="*/ 2464435 h 4975304"/>
              <a:gd name="connsiteX689" fmla="*/ 3772998 w 4298497"/>
              <a:gd name="connsiteY689" fmla="*/ 2476208 h 4975304"/>
              <a:gd name="connsiteX690" fmla="*/ 3814858 w 4298497"/>
              <a:gd name="connsiteY690" fmla="*/ 2503912 h 4975304"/>
              <a:gd name="connsiteX691" fmla="*/ 3745914 w 4298497"/>
              <a:gd name="connsiteY691" fmla="*/ 2596251 h 4975304"/>
              <a:gd name="connsiteX692" fmla="*/ 3662191 w 4298497"/>
              <a:gd name="connsiteY692" fmla="*/ 2695978 h 4975304"/>
              <a:gd name="connsiteX693" fmla="*/ 3655047 w 4298497"/>
              <a:gd name="connsiteY693" fmla="*/ 2696707 h 4975304"/>
              <a:gd name="connsiteX694" fmla="*/ 3648422 w 4298497"/>
              <a:gd name="connsiteY694" fmla="*/ 2705198 h 4975304"/>
              <a:gd name="connsiteX695" fmla="*/ 3629407 w 4298497"/>
              <a:gd name="connsiteY695" fmla="*/ 2729571 h 4975304"/>
              <a:gd name="connsiteX696" fmla="*/ 3632642 w 4298497"/>
              <a:gd name="connsiteY696" fmla="*/ 2730454 h 4975304"/>
              <a:gd name="connsiteX697" fmla="*/ 3657264 w 4298497"/>
              <a:gd name="connsiteY697" fmla="*/ 2730454 h 4975304"/>
              <a:gd name="connsiteX698" fmla="*/ 3647415 w 4298497"/>
              <a:gd name="connsiteY698" fmla="*/ 2750153 h 4975304"/>
              <a:gd name="connsiteX699" fmla="*/ 3652341 w 4298497"/>
              <a:gd name="connsiteY699" fmla="*/ 2769852 h 4975304"/>
              <a:gd name="connsiteX700" fmla="*/ 3634487 w 4298497"/>
              <a:gd name="connsiteY700" fmla="*/ 2786473 h 4975304"/>
              <a:gd name="connsiteX701" fmla="*/ 3612943 w 4298497"/>
              <a:gd name="connsiteY701" fmla="*/ 2799401 h 4975304"/>
              <a:gd name="connsiteX702" fmla="*/ 3603093 w 4298497"/>
              <a:gd name="connsiteY702" fmla="*/ 2799401 h 4975304"/>
              <a:gd name="connsiteX703" fmla="*/ 3578480 w 4298497"/>
              <a:gd name="connsiteY703" fmla="*/ 2829288 h 4975304"/>
              <a:gd name="connsiteX704" fmla="*/ 3579475 w 4298497"/>
              <a:gd name="connsiteY704" fmla="*/ 2830782 h 4975304"/>
              <a:gd name="connsiteX705" fmla="*/ 3566866 w 4298497"/>
              <a:gd name="connsiteY705" fmla="*/ 2843390 h 4975304"/>
              <a:gd name="connsiteX706" fmla="*/ 3560303 w 4298497"/>
              <a:gd name="connsiteY706" fmla="*/ 2851360 h 4975304"/>
              <a:gd name="connsiteX707" fmla="*/ 3574551 w 4298497"/>
              <a:gd name="connsiteY707" fmla="*/ 2875103 h 4975304"/>
              <a:gd name="connsiteX708" fmla="*/ 3604100 w 4298497"/>
              <a:gd name="connsiteY708" fmla="*/ 2860331 h 4975304"/>
              <a:gd name="connsiteX709" fmla="*/ 3632415 w 4298497"/>
              <a:gd name="connsiteY709" fmla="*/ 2857866 h 4975304"/>
              <a:gd name="connsiteX710" fmla="*/ 3653348 w 4298497"/>
              <a:gd name="connsiteY710" fmla="*/ 2840631 h 4975304"/>
              <a:gd name="connsiteX711" fmla="*/ 3668121 w 4298497"/>
              <a:gd name="connsiteY711" fmla="*/ 2781348 h 4975304"/>
              <a:gd name="connsiteX712" fmla="*/ 3751845 w 4298497"/>
              <a:gd name="connsiteY712" fmla="*/ 2675012 h 4975304"/>
              <a:gd name="connsiteX713" fmla="*/ 3815866 w 4298497"/>
              <a:gd name="connsiteY713" fmla="*/ 2599314 h 4975304"/>
              <a:gd name="connsiteX714" fmla="*/ 3839874 w 4298497"/>
              <a:gd name="connsiteY714" fmla="*/ 2593774 h 4975304"/>
              <a:gd name="connsiteX715" fmla="*/ 3860191 w 4298497"/>
              <a:gd name="connsiteY715" fmla="*/ 2584541 h 4975304"/>
              <a:gd name="connsiteX716" fmla="*/ 3863883 w 4298497"/>
              <a:gd name="connsiteY716" fmla="*/ 2540833 h 4975304"/>
              <a:gd name="connsiteX717" fmla="*/ 3904512 w 4298497"/>
              <a:gd name="connsiteY717" fmla="*/ 2486045 h 4975304"/>
              <a:gd name="connsiteX718" fmla="*/ 3938988 w 4298497"/>
              <a:gd name="connsiteY718" fmla="*/ 2476195 h 4975304"/>
              <a:gd name="connsiteX719" fmla="*/ 3941449 w 4298497"/>
              <a:gd name="connsiteY719" fmla="*/ 2476809 h 4975304"/>
              <a:gd name="connsiteX720" fmla="*/ 3943911 w 4298497"/>
              <a:gd name="connsiteY720" fmla="*/ 2481118 h 4975304"/>
              <a:gd name="connsiteX721" fmla="*/ 3935909 w 4298497"/>
              <a:gd name="connsiteY721" fmla="*/ 2493430 h 4975304"/>
              <a:gd name="connsiteX722" fmla="*/ 3924211 w 4298497"/>
              <a:gd name="connsiteY722" fmla="*/ 2505744 h 4975304"/>
              <a:gd name="connsiteX723" fmla="*/ 3904512 w 4298497"/>
              <a:gd name="connsiteY723" fmla="*/ 2560532 h 4975304"/>
              <a:gd name="connsiteX724" fmla="*/ 3855264 w 4298497"/>
              <a:gd name="connsiteY724" fmla="*/ 2619013 h 4975304"/>
              <a:gd name="connsiteX725" fmla="*/ 3831255 w 4298497"/>
              <a:gd name="connsiteY725" fmla="*/ 2641791 h 4975304"/>
              <a:gd name="connsiteX726" fmla="*/ 3810942 w 4298497"/>
              <a:gd name="connsiteY726" fmla="*/ 2668261 h 4975304"/>
              <a:gd name="connsiteX727" fmla="*/ 3850341 w 4298497"/>
              <a:gd name="connsiteY727" fmla="*/ 2678111 h 4975304"/>
              <a:gd name="connsiteX728" fmla="*/ 3886661 w 4298497"/>
              <a:gd name="connsiteY728" fmla="*/ 2633789 h 4975304"/>
              <a:gd name="connsiteX729" fmla="*/ 3919288 w 4298497"/>
              <a:gd name="connsiteY729" fmla="*/ 2589464 h 4975304"/>
              <a:gd name="connsiteX730" fmla="*/ 3943911 w 4298497"/>
              <a:gd name="connsiteY730" fmla="*/ 2594391 h 4975304"/>
              <a:gd name="connsiteX731" fmla="*/ 3894663 w 4298497"/>
              <a:gd name="connsiteY731" fmla="*/ 2648562 h 4975304"/>
              <a:gd name="connsiteX732" fmla="*/ 3863883 w 4298497"/>
              <a:gd name="connsiteY732" fmla="*/ 2692270 h 4975304"/>
              <a:gd name="connsiteX733" fmla="*/ 3825715 w 4298497"/>
              <a:gd name="connsiteY733" fmla="*/ 2732285 h 4975304"/>
              <a:gd name="connsiteX734" fmla="*/ 3791243 w 4298497"/>
              <a:gd name="connsiteY734" fmla="*/ 2786457 h 4975304"/>
              <a:gd name="connsiteX735" fmla="*/ 3778315 w 4298497"/>
              <a:gd name="connsiteY735" fmla="*/ 2832626 h 4975304"/>
              <a:gd name="connsiteX736" fmla="*/ 3761694 w 4298497"/>
              <a:gd name="connsiteY736" fmla="*/ 2860331 h 4975304"/>
              <a:gd name="connsiteX737" fmla="*/ 3761694 w 4298497"/>
              <a:gd name="connsiteY737" fmla="*/ 2865254 h 4975304"/>
              <a:gd name="connsiteX738" fmla="*/ 3776467 w 4298497"/>
              <a:gd name="connsiteY738" fmla="*/ 2860331 h 4975304"/>
              <a:gd name="connsiteX739" fmla="*/ 3786317 w 4298497"/>
              <a:gd name="connsiteY739" fmla="*/ 2845554 h 4975304"/>
              <a:gd name="connsiteX740" fmla="*/ 3820792 w 4298497"/>
              <a:gd name="connsiteY740" fmla="*/ 2840631 h 4975304"/>
              <a:gd name="connsiteX741" fmla="*/ 4047333 w 4298497"/>
              <a:gd name="connsiteY741" fmla="*/ 2545143 h 4975304"/>
              <a:gd name="connsiteX742" fmla="*/ 4111354 w 4298497"/>
              <a:gd name="connsiteY742" fmla="*/ 2540216 h 4975304"/>
              <a:gd name="connsiteX743" fmla="*/ 4127361 w 4298497"/>
              <a:gd name="connsiteY743" fmla="*/ 2511898 h 4975304"/>
              <a:gd name="connsiteX744" fmla="*/ 4150753 w 4298497"/>
              <a:gd name="connsiteY744" fmla="*/ 2490968 h 4975304"/>
              <a:gd name="connsiteX745" fmla="*/ 4217239 w 4298497"/>
              <a:gd name="connsiteY745" fmla="*/ 2439872 h 4975304"/>
              <a:gd name="connsiteX746" fmla="*/ 4268948 w 4298497"/>
              <a:gd name="connsiteY746" fmla="*/ 2377699 h 4975304"/>
              <a:gd name="connsiteX747" fmla="*/ 4287417 w 4298497"/>
              <a:gd name="connsiteY747" fmla="*/ 2388779 h 4975304"/>
              <a:gd name="connsiteX748" fmla="*/ 4298497 w 4298497"/>
              <a:gd name="connsiteY748" fmla="*/ 2407248 h 4975304"/>
              <a:gd name="connsiteX749" fmla="*/ 4258482 w 4298497"/>
              <a:gd name="connsiteY749" fmla="*/ 2460805 h 4975304"/>
              <a:gd name="connsiteX750" fmla="*/ 4229550 w 4298497"/>
              <a:gd name="connsiteY750" fmla="*/ 2510667 h 4975304"/>
              <a:gd name="connsiteX751" fmla="*/ 4185228 w 4298497"/>
              <a:gd name="connsiteY751" fmla="*/ 2545143 h 4975304"/>
              <a:gd name="connsiteX752" fmla="*/ 4156910 w 4298497"/>
              <a:gd name="connsiteY752" fmla="*/ 2575305 h 4975304"/>
              <a:gd name="connsiteX753" fmla="*/ 4135980 w 4298497"/>
              <a:gd name="connsiteY753" fmla="*/ 2609163 h 4975304"/>
              <a:gd name="connsiteX754" fmla="*/ 4164295 w 4298497"/>
              <a:gd name="connsiteY754" fmla="*/ 2589464 h 4975304"/>
              <a:gd name="connsiteX755" fmla="*/ 4185228 w 4298497"/>
              <a:gd name="connsiteY755" fmla="*/ 2569765 h 4975304"/>
              <a:gd name="connsiteX756" fmla="*/ 4190151 w 4298497"/>
              <a:gd name="connsiteY756" fmla="*/ 2574691 h 4975304"/>
              <a:gd name="connsiteX757" fmla="*/ 4184611 w 4298497"/>
              <a:gd name="connsiteY757" fmla="*/ 2589464 h 4975304"/>
              <a:gd name="connsiteX758" fmla="*/ 4175379 w 4298497"/>
              <a:gd name="connsiteY758" fmla="*/ 2604240 h 4975304"/>
              <a:gd name="connsiteX759" fmla="*/ 4176609 w 4298497"/>
              <a:gd name="connsiteY759" fmla="*/ 2636868 h 4975304"/>
              <a:gd name="connsiteX760" fmla="*/ 4155679 w 4298497"/>
              <a:gd name="connsiteY760" fmla="*/ 2673188 h 4975304"/>
              <a:gd name="connsiteX761" fmla="*/ 4197539 w 4298497"/>
              <a:gd name="connsiteY761" fmla="*/ 2704581 h 4975304"/>
              <a:gd name="connsiteX762" fmla="*/ 4239399 w 4298497"/>
              <a:gd name="connsiteY762" fmla="*/ 2732285 h 4975304"/>
              <a:gd name="connsiteX763" fmla="*/ 4170455 w 4298497"/>
              <a:gd name="connsiteY763" fmla="*/ 2824624 h 4975304"/>
              <a:gd name="connsiteX764" fmla="*/ 4086732 w 4298497"/>
              <a:gd name="connsiteY764" fmla="*/ 2924351 h 4975304"/>
              <a:gd name="connsiteX765" fmla="*/ 3994390 w 4298497"/>
              <a:gd name="connsiteY765" fmla="*/ 2966829 h 4975304"/>
              <a:gd name="connsiteX766" fmla="*/ 3924211 w 4298497"/>
              <a:gd name="connsiteY766" fmla="*/ 3057323 h 4975304"/>
              <a:gd name="connsiteX767" fmla="*/ 3934061 w 4298497"/>
              <a:gd name="connsiteY767" fmla="*/ 3057323 h 4975304"/>
              <a:gd name="connsiteX768" fmla="*/ 3996237 w 4298497"/>
              <a:gd name="connsiteY768" fmla="*/ 3006227 h 4975304"/>
              <a:gd name="connsiteX769" fmla="*/ 4047333 w 4298497"/>
              <a:gd name="connsiteY769" fmla="*/ 2958827 h 4975304"/>
              <a:gd name="connsiteX770" fmla="*/ 4050412 w 4298497"/>
              <a:gd name="connsiteY770" fmla="*/ 2956979 h 4975304"/>
              <a:gd name="connsiteX771" fmla="*/ 4057183 w 4298497"/>
              <a:gd name="connsiteY771" fmla="*/ 2958827 h 4975304"/>
              <a:gd name="connsiteX772" fmla="*/ 4081805 w 4298497"/>
              <a:gd name="connsiteY772" fmla="*/ 2958827 h 4975304"/>
              <a:gd name="connsiteX773" fmla="*/ 4071956 w 4298497"/>
              <a:gd name="connsiteY773" fmla="*/ 2978526 h 4975304"/>
              <a:gd name="connsiteX774" fmla="*/ 4076882 w 4298497"/>
              <a:gd name="connsiteY774" fmla="*/ 2998225 h 4975304"/>
              <a:gd name="connsiteX775" fmla="*/ 4059028 w 4298497"/>
              <a:gd name="connsiteY775" fmla="*/ 3014846 h 4975304"/>
              <a:gd name="connsiteX776" fmla="*/ 4037484 w 4298497"/>
              <a:gd name="connsiteY776" fmla="*/ 3027774 h 4975304"/>
              <a:gd name="connsiteX777" fmla="*/ 4027634 w 4298497"/>
              <a:gd name="connsiteY777" fmla="*/ 3027774 h 4975304"/>
              <a:gd name="connsiteX778" fmla="*/ 3958687 w 4298497"/>
              <a:gd name="connsiteY778" fmla="*/ 3111494 h 4975304"/>
              <a:gd name="connsiteX779" fmla="*/ 3957456 w 4298497"/>
              <a:gd name="connsiteY779" fmla="*/ 3136120 h 4975304"/>
              <a:gd name="connsiteX780" fmla="*/ 3948837 w 4298497"/>
              <a:gd name="connsiteY780" fmla="*/ 3160742 h 4975304"/>
              <a:gd name="connsiteX781" fmla="*/ 3902668 w 4298497"/>
              <a:gd name="connsiteY781" fmla="*/ 3205067 h 4975304"/>
              <a:gd name="connsiteX782" fmla="*/ 3874963 w 4298497"/>
              <a:gd name="connsiteY782" fmla="*/ 3264165 h 4975304"/>
              <a:gd name="connsiteX783" fmla="*/ 3879890 w 4298497"/>
              <a:gd name="connsiteY783" fmla="*/ 3261086 h 4975304"/>
              <a:gd name="connsiteX784" fmla="*/ 3884813 w 4298497"/>
              <a:gd name="connsiteY784" fmla="*/ 3254315 h 4975304"/>
              <a:gd name="connsiteX785" fmla="*/ 3910052 w 4298497"/>
              <a:gd name="connsiteY785" fmla="*/ 3245080 h 4975304"/>
              <a:gd name="connsiteX786" fmla="*/ 3938988 w 4298497"/>
              <a:gd name="connsiteY786" fmla="*/ 3239539 h 4975304"/>
              <a:gd name="connsiteX787" fmla="*/ 3948837 w 4298497"/>
              <a:gd name="connsiteY787" fmla="*/ 3244466 h 4975304"/>
              <a:gd name="connsiteX788" fmla="*/ 3948837 w 4298497"/>
              <a:gd name="connsiteY788" fmla="*/ 3249389 h 4975304"/>
              <a:gd name="connsiteX789" fmla="*/ 3846031 w 4298497"/>
              <a:gd name="connsiteY789" fmla="*/ 3350964 h 4975304"/>
              <a:gd name="connsiteX790" fmla="*/ 3746918 w 4298497"/>
              <a:gd name="connsiteY790" fmla="*/ 3456231 h 4975304"/>
              <a:gd name="connsiteX791" fmla="*/ 3746918 w 4298497"/>
              <a:gd name="connsiteY791" fmla="*/ 3485780 h 4975304"/>
              <a:gd name="connsiteX792" fmla="*/ 3776467 w 4298497"/>
              <a:gd name="connsiteY792" fmla="*/ 3495630 h 4975304"/>
              <a:gd name="connsiteX793" fmla="*/ 3760460 w 4298497"/>
              <a:gd name="connsiteY793" fmla="*/ 3513481 h 4975304"/>
              <a:gd name="connsiteX794" fmla="*/ 3751845 w 4298497"/>
              <a:gd name="connsiteY794" fmla="*/ 3535028 h 4975304"/>
              <a:gd name="connsiteX795" fmla="*/ 3751845 w 4298497"/>
              <a:gd name="connsiteY795" fmla="*/ 3539955 h 4975304"/>
              <a:gd name="connsiteX796" fmla="*/ 3717369 w 4298497"/>
              <a:gd name="connsiteY796" fmla="*/ 3584276 h 4975304"/>
              <a:gd name="connsiteX797" fmla="*/ 3727836 w 4298497"/>
              <a:gd name="connsiteY797" fmla="*/ 3603975 h 4975304"/>
              <a:gd name="connsiteX798" fmla="*/ 3712446 w 4298497"/>
              <a:gd name="connsiteY798" fmla="*/ 3623675 h 4975304"/>
              <a:gd name="connsiteX799" fmla="*/ 3697056 w 4298497"/>
              <a:gd name="connsiteY799" fmla="*/ 3660612 h 4975304"/>
              <a:gd name="connsiteX800" fmla="*/ 3677971 w 4298497"/>
              <a:gd name="connsiteY800" fmla="*/ 3697548 h 4975304"/>
              <a:gd name="connsiteX801" fmla="*/ 3677971 w 4298497"/>
              <a:gd name="connsiteY801" fmla="*/ 3707398 h 4975304"/>
              <a:gd name="connsiteX802" fmla="*/ 3663198 w 4298497"/>
              <a:gd name="connsiteY802" fmla="*/ 3741870 h 4975304"/>
              <a:gd name="connsiteX803" fmla="*/ 3623800 w 4298497"/>
              <a:gd name="connsiteY803" fmla="*/ 3766496 h 4975304"/>
              <a:gd name="connsiteX804" fmla="*/ 3613950 w 4298497"/>
              <a:gd name="connsiteY804" fmla="*/ 3756646 h 4975304"/>
              <a:gd name="connsiteX805" fmla="*/ 3618873 w 4298497"/>
              <a:gd name="connsiteY805" fmla="*/ 3741870 h 4975304"/>
              <a:gd name="connsiteX806" fmla="*/ 3623800 w 4298497"/>
              <a:gd name="connsiteY806" fmla="*/ 3717248 h 4975304"/>
              <a:gd name="connsiteX807" fmla="*/ 3623800 w 4298497"/>
              <a:gd name="connsiteY807" fmla="*/ 3707398 h 4975304"/>
              <a:gd name="connsiteX808" fmla="*/ 3597943 w 4298497"/>
              <a:gd name="connsiteY808" fmla="*/ 3733251 h 4975304"/>
              <a:gd name="connsiteX809" fmla="*/ 3579475 w 4298497"/>
              <a:gd name="connsiteY809" fmla="*/ 3766496 h 4975304"/>
              <a:gd name="connsiteX810" fmla="*/ 3579475 w 4298497"/>
              <a:gd name="connsiteY810" fmla="*/ 3796045 h 4975304"/>
              <a:gd name="connsiteX811" fmla="*/ 3530226 w 4298497"/>
              <a:gd name="connsiteY811" fmla="*/ 3840366 h 4975304"/>
              <a:gd name="connsiteX812" fmla="*/ 3525303 w 4298497"/>
              <a:gd name="connsiteY812" fmla="*/ 3869301 h 4975304"/>
              <a:gd name="connsiteX813" fmla="*/ 3520377 w 4298497"/>
              <a:gd name="connsiteY813" fmla="*/ 3894541 h 4975304"/>
              <a:gd name="connsiteX814" fmla="*/ 3520994 w 4298497"/>
              <a:gd name="connsiteY814" fmla="*/ 3903773 h 4975304"/>
              <a:gd name="connsiteX815" fmla="*/ 3525303 w 4298497"/>
              <a:gd name="connsiteY815" fmla="*/ 3909314 h 4975304"/>
              <a:gd name="connsiteX816" fmla="*/ 3505604 w 4298497"/>
              <a:gd name="connsiteY816" fmla="*/ 3943789 h 4975304"/>
              <a:gd name="connsiteX817" fmla="*/ 3510527 w 4298497"/>
              <a:gd name="connsiteY817" fmla="*/ 3963488 h 4975304"/>
              <a:gd name="connsiteX818" fmla="*/ 3495754 w 4298497"/>
              <a:gd name="connsiteY818" fmla="*/ 4007810 h 4975304"/>
              <a:gd name="connsiteX819" fmla="*/ 3495754 w 4298497"/>
              <a:gd name="connsiteY819" fmla="*/ 4017659 h 4975304"/>
              <a:gd name="connsiteX820" fmla="*/ 3456356 w 4298497"/>
              <a:gd name="connsiteY820" fmla="*/ 4066908 h 4975304"/>
              <a:gd name="connsiteX821" fmla="*/ 3466206 w 4298497"/>
              <a:gd name="connsiteY821" fmla="*/ 4071834 h 4975304"/>
              <a:gd name="connsiteX822" fmla="*/ 3481595 w 4298497"/>
              <a:gd name="connsiteY822" fmla="*/ 4065060 h 4975304"/>
              <a:gd name="connsiteX823" fmla="*/ 3500678 w 4298497"/>
              <a:gd name="connsiteY823" fmla="*/ 4061984 h 4975304"/>
              <a:gd name="connsiteX824" fmla="*/ 3505604 w 4298497"/>
              <a:gd name="connsiteY824" fmla="*/ 4086607 h 4975304"/>
              <a:gd name="connsiteX825" fmla="*/ 3542541 w 4298497"/>
              <a:gd name="connsiteY825" fmla="*/ 3994882 h 4975304"/>
              <a:gd name="connsiteX826" fmla="*/ 3579475 w 4298497"/>
              <a:gd name="connsiteY826" fmla="*/ 3929013 h 4975304"/>
              <a:gd name="connsiteX827" fmla="*/ 3574551 w 4298497"/>
              <a:gd name="connsiteY827" fmla="*/ 3919163 h 4975304"/>
              <a:gd name="connsiteX828" fmla="*/ 3661350 w 4298497"/>
              <a:gd name="connsiteY828" fmla="*/ 3788657 h 4975304"/>
              <a:gd name="connsiteX829" fmla="*/ 3751845 w 4298497"/>
              <a:gd name="connsiteY829" fmla="*/ 3658150 h 4975304"/>
              <a:gd name="connsiteX830" fmla="*/ 3746918 w 4298497"/>
              <a:gd name="connsiteY830" fmla="*/ 3638451 h 4975304"/>
              <a:gd name="connsiteX831" fmla="*/ 3761694 w 4298497"/>
              <a:gd name="connsiteY831" fmla="*/ 3613825 h 4975304"/>
              <a:gd name="connsiteX832" fmla="*/ 3780776 w 4298497"/>
              <a:gd name="connsiteY832" fmla="*/ 3599052 h 4975304"/>
              <a:gd name="connsiteX833" fmla="*/ 3796166 w 4298497"/>
              <a:gd name="connsiteY833" fmla="*/ 3584276 h 4975304"/>
              <a:gd name="connsiteX834" fmla="*/ 3790626 w 4298497"/>
              <a:gd name="connsiteY834" fmla="*/ 3575657 h 4975304"/>
              <a:gd name="connsiteX835" fmla="*/ 3781394 w 4298497"/>
              <a:gd name="connsiteY835" fmla="*/ 3574427 h 4975304"/>
              <a:gd name="connsiteX836" fmla="*/ 3850341 w 4298497"/>
              <a:gd name="connsiteY836" fmla="*/ 3485780 h 4975304"/>
              <a:gd name="connsiteX837" fmla="*/ 3850341 w 4298497"/>
              <a:gd name="connsiteY837" fmla="*/ 3520255 h 4975304"/>
              <a:gd name="connsiteX838" fmla="*/ 3834951 w 4298497"/>
              <a:gd name="connsiteY838" fmla="*/ 3540568 h 4975304"/>
              <a:gd name="connsiteX839" fmla="*/ 3830642 w 4298497"/>
              <a:gd name="connsiteY839" fmla="*/ 3564577 h 4975304"/>
              <a:gd name="connsiteX840" fmla="*/ 3813404 w 4298497"/>
              <a:gd name="connsiteY840" fmla="*/ 3605823 h 4975304"/>
              <a:gd name="connsiteX841" fmla="*/ 3796166 w 4298497"/>
              <a:gd name="connsiteY841" fmla="*/ 3643374 h 4975304"/>
              <a:gd name="connsiteX842" fmla="*/ 3796166 w 4298497"/>
              <a:gd name="connsiteY842" fmla="*/ 3672923 h 4975304"/>
              <a:gd name="connsiteX843" fmla="*/ 3732145 w 4298497"/>
              <a:gd name="connsiteY843" fmla="*/ 3741870 h 4975304"/>
              <a:gd name="connsiteX844" fmla="*/ 3706906 w 4298497"/>
              <a:gd name="connsiteY844" fmla="*/ 3825594 h 4975304"/>
              <a:gd name="connsiteX845" fmla="*/ 3677971 w 4298497"/>
              <a:gd name="connsiteY845" fmla="*/ 3909314 h 4975304"/>
              <a:gd name="connsiteX846" fmla="*/ 3668121 w 4298497"/>
              <a:gd name="connsiteY846" fmla="*/ 3929013 h 4975304"/>
              <a:gd name="connsiteX847" fmla="*/ 3680436 w 4298497"/>
              <a:gd name="connsiteY847" fmla="*/ 3946251 h 4975304"/>
              <a:gd name="connsiteX848" fmla="*/ 3692747 w 4298497"/>
              <a:gd name="connsiteY848" fmla="*/ 3963488 h 4975304"/>
              <a:gd name="connsiteX849" fmla="*/ 3658272 w 4298497"/>
              <a:gd name="connsiteY849" fmla="*/ 4047825 h 4975304"/>
              <a:gd name="connsiteX850" fmla="*/ 3609023 w 4298497"/>
              <a:gd name="connsiteY850" fmla="*/ 4135855 h 4975304"/>
              <a:gd name="connsiteX851" fmla="*/ 3613950 w 4298497"/>
              <a:gd name="connsiteY851" fmla="*/ 4160481 h 4975304"/>
              <a:gd name="connsiteX852" fmla="*/ 3600405 w 4298497"/>
              <a:gd name="connsiteY852" fmla="*/ 4173406 h 4975304"/>
              <a:gd name="connsiteX853" fmla="*/ 3594251 w 4298497"/>
              <a:gd name="connsiteY853" fmla="*/ 4190030 h 4975304"/>
              <a:gd name="connsiteX854" fmla="*/ 3604100 w 4298497"/>
              <a:gd name="connsiteY854" fmla="*/ 4204802 h 4975304"/>
              <a:gd name="connsiteX855" fmla="*/ 3577630 w 4298497"/>
              <a:gd name="connsiteY855" fmla="*/ 4257743 h 4975304"/>
              <a:gd name="connsiteX856" fmla="*/ 3540076 w 4298497"/>
              <a:gd name="connsiteY856" fmla="*/ 4303299 h 4975304"/>
              <a:gd name="connsiteX857" fmla="*/ 3527148 w 4298497"/>
              <a:gd name="connsiteY857" fmla="*/ 4365475 h 4975304"/>
              <a:gd name="connsiteX858" fmla="*/ 3495754 w 4298497"/>
              <a:gd name="connsiteY858" fmla="*/ 4431344 h 4975304"/>
              <a:gd name="connsiteX859" fmla="*/ 3405260 w 4298497"/>
              <a:gd name="connsiteY859" fmla="*/ 4491672 h 4975304"/>
              <a:gd name="connsiteX860" fmla="*/ 3333234 w 4298497"/>
              <a:gd name="connsiteY860" fmla="*/ 4574165 h 4975304"/>
              <a:gd name="connsiteX861" fmla="*/ 3326463 w 4298497"/>
              <a:gd name="connsiteY861" fmla="*/ 4612333 h 4975304"/>
              <a:gd name="connsiteX862" fmla="*/ 3264287 w 4298497"/>
              <a:gd name="connsiteY862" fmla="*/ 4643112 h 4975304"/>
              <a:gd name="connsiteX863" fmla="*/ 3206420 w 4298497"/>
              <a:gd name="connsiteY863" fmla="*/ 4642495 h 4975304"/>
              <a:gd name="connsiteX864" fmla="*/ 3155941 w 4298497"/>
              <a:gd name="connsiteY864" fmla="*/ 4682511 h 4975304"/>
              <a:gd name="connsiteX865" fmla="*/ 3146091 w 4298497"/>
              <a:gd name="connsiteY865" fmla="*/ 4677584 h 4975304"/>
              <a:gd name="connsiteX866" fmla="*/ 3141168 w 4298497"/>
              <a:gd name="connsiteY866" fmla="*/ 4677584 h 4975304"/>
              <a:gd name="connsiteX867" fmla="*/ 3146708 w 4298497"/>
              <a:gd name="connsiteY867" fmla="*/ 4684972 h 4975304"/>
              <a:gd name="connsiteX868" fmla="*/ 3155941 w 4298497"/>
              <a:gd name="connsiteY868" fmla="*/ 4692360 h 4975304"/>
              <a:gd name="connsiteX869" fmla="*/ 3072221 w 4298497"/>
              <a:gd name="connsiteY869" fmla="*/ 4726832 h 4975304"/>
              <a:gd name="connsiteX870" fmla="*/ 3003273 w 4298497"/>
              <a:gd name="connsiteY870" fmla="*/ 4790857 h 4975304"/>
              <a:gd name="connsiteX871" fmla="*/ 2978648 w 4298497"/>
              <a:gd name="connsiteY871" fmla="*/ 4787778 h 4975304"/>
              <a:gd name="connsiteX872" fmla="*/ 2954025 w 4298497"/>
              <a:gd name="connsiteY872" fmla="*/ 4795780 h 4975304"/>
              <a:gd name="connsiteX873" fmla="*/ 2899851 w 4298497"/>
              <a:gd name="connsiteY873" fmla="*/ 4834564 h 4975304"/>
              <a:gd name="connsiteX874" fmla="*/ 2845679 w 4298497"/>
              <a:gd name="connsiteY874" fmla="*/ 4869653 h 4975304"/>
              <a:gd name="connsiteX875" fmla="*/ 2818592 w 4298497"/>
              <a:gd name="connsiteY875" fmla="*/ 4868419 h 4975304"/>
              <a:gd name="connsiteX876" fmla="*/ 2791505 w 4298497"/>
              <a:gd name="connsiteY876" fmla="*/ 4874577 h 4975304"/>
              <a:gd name="connsiteX877" fmla="*/ 2777346 w 4298497"/>
              <a:gd name="connsiteY877" fmla="*/ 4896124 h 4975304"/>
              <a:gd name="connsiteX878" fmla="*/ 2752106 w 4298497"/>
              <a:gd name="connsiteY878" fmla="*/ 4899202 h 4975304"/>
              <a:gd name="connsiteX879" fmla="*/ 2707167 w 4298497"/>
              <a:gd name="connsiteY879" fmla="*/ 4896737 h 4975304"/>
              <a:gd name="connsiteX880" fmla="*/ 2673309 w 4298497"/>
              <a:gd name="connsiteY880" fmla="*/ 4879503 h 4975304"/>
              <a:gd name="connsiteX881" fmla="*/ 2678236 w 4298497"/>
              <a:gd name="connsiteY881" fmla="*/ 4874577 h 4975304"/>
              <a:gd name="connsiteX882" fmla="*/ 2662229 w 4298497"/>
              <a:gd name="connsiteY882" fmla="*/ 4864113 h 4975304"/>
              <a:gd name="connsiteX883" fmla="*/ 2653610 w 4298497"/>
              <a:gd name="connsiteY883" fmla="*/ 4849951 h 4975304"/>
              <a:gd name="connsiteX884" fmla="*/ 2658536 w 4298497"/>
              <a:gd name="connsiteY884" fmla="*/ 4825329 h 4975304"/>
              <a:gd name="connsiteX885" fmla="*/ 2654841 w 4298497"/>
              <a:gd name="connsiteY885" fmla="*/ 4819175 h 4975304"/>
              <a:gd name="connsiteX886" fmla="*/ 2628988 w 4298497"/>
              <a:gd name="connsiteY886" fmla="*/ 4835178 h 4975304"/>
              <a:gd name="connsiteX887" fmla="*/ 2579739 w 4298497"/>
              <a:gd name="connsiteY887" fmla="*/ 4815479 h 4975304"/>
              <a:gd name="connsiteX888" fmla="*/ 2524951 w 4298497"/>
              <a:gd name="connsiteY888" fmla="*/ 4848106 h 4975304"/>
              <a:gd name="connsiteX889" fmla="*/ 2466467 w 4298497"/>
              <a:gd name="connsiteY889" fmla="*/ 4854877 h 4975304"/>
              <a:gd name="connsiteX890" fmla="*/ 2445537 w 4298497"/>
              <a:gd name="connsiteY890" fmla="*/ 4850568 h 4975304"/>
              <a:gd name="connsiteX891" fmla="*/ 2431995 w 4298497"/>
              <a:gd name="connsiteY891" fmla="*/ 4835178 h 4975304"/>
              <a:gd name="connsiteX892" fmla="*/ 2441845 w 4298497"/>
              <a:gd name="connsiteY892" fmla="*/ 4815479 h 4975304"/>
              <a:gd name="connsiteX893" fmla="*/ 2425838 w 4298497"/>
              <a:gd name="connsiteY893" fmla="*/ 4811787 h 4975304"/>
              <a:gd name="connsiteX894" fmla="*/ 2417219 w 4298497"/>
              <a:gd name="connsiteY894" fmla="*/ 4800706 h 4975304"/>
              <a:gd name="connsiteX895" fmla="*/ 2415988 w 4298497"/>
              <a:gd name="connsiteY895" fmla="*/ 4765000 h 4975304"/>
              <a:gd name="connsiteX896" fmla="*/ 2363048 w 4298497"/>
              <a:gd name="connsiteY896" fmla="*/ 4751458 h 4975304"/>
              <a:gd name="connsiteX897" fmla="*/ 2361482 w 4298497"/>
              <a:gd name="connsiteY897" fmla="*/ 4747544 h 4975304"/>
              <a:gd name="connsiteX898" fmla="*/ 2350397 w 4298497"/>
              <a:gd name="connsiteY898" fmla="*/ 4758485 h 4975304"/>
              <a:gd name="connsiteX899" fmla="*/ 2340547 w 4298497"/>
              <a:gd name="connsiteY899" fmla="*/ 4753558 h 4975304"/>
              <a:gd name="connsiteX900" fmla="*/ 2335624 w 4298497"/>
              <a:gd name="connsiteY900" fmla="*/ 4753558 h 4975304"/>
              <a:gd name="connsiteX901" fmla="*/ 2341164 w 4298497"/>
              <a:gd name="connsiteY901" fmla="*/ 4760946 h 4975304"/>
              <a:gd name="connsiteX902" fmla="*/ 2350397 w 4298497"/>
              <a:gd name="connsiteY902" fmla="*/ 4768334 h 4975304"/>
              <a:gd name="connsiteX903" fmla="*/ 2266677 w 4298497"/>
              <a:gd name="connsiteY903" fmla="*/ 4802806 h 4975304"/>
              <a:gd name="connsiteX904" fmla="*/ 2197729 w 4298497"/>
              <a:gd name="connsiteY904" fmla="*/ 4866831 h 4975304"/>
              <a:gd name="connsiteX905" fmla="*/ 2173104 w 4298497"/>
              <a:gd name="connsiteY905" fmla="*/ 4863752 h 4975304"/>
              <a:gd name="connsiteX906" fmla="*/ 2148481 w 4298497"/>
              <a:gd name="connsiteY906" fmla="*/ 4871754 h 4975304"/>
              <a:gd name="connsiteX907" fmla="*/ 2094307 w 4298497"/>
              <a:gd name="connsiteY907" fmla="*/ 4910538 h 4975304"/>
              <a:gd name="connsiteX908" fmla="*/ 2040135 w 4298497"/>
              <a:gd name="connsiteY908" fmla="*/ 4945627 h 4975304"/>
              <a:gd name="connsiteX909" fmla="*/ 2013048 w 4298497"/>
              <a:gd name="connsiteY909" fmla="*/ 4944393 h 4975304"/>
              <a:gd name="connsiteX910" fmla="*/ 1985961 w 4298497"/>
              <a:gd name="connsiteY910" fmla="*/ 4950551 h 4975304"/>
              <a:gd name="connsiteX911" fmla="*/ 1971802 w 4298497"/>
              <a:gd name="connsiteY911" fmla="*/ 4972098 h 4975304"/>
              <a:gd name="connsiteX912" fmla="*/ 1946562 w 4298497"/>
              <a:gd name="connsiteY912" fmla="*/ 4975176 h 4975304"/>
              <a:gd name="connsiteX913" fmla="*/ 1901623 w 4298497"/>
              <a:gd name="connsiteY913" fmla="*/ 4972711 h 4975304"/>
              <a:gd name="connsiteX914" fmla="*/ 1867765 w 4298497"/>
              <a:gd name="connsiteY914" fmla="*/ 4955477 h 4975304"/>
              <a:gd name="connsiteX915" fmla="*/ 1872692 w 4298497"/>
              <a:gd name="connsiteY915" fmla="*/ 4950551 h 4975304"/>
              <a:gd name="connsiteX916" fmla="*/ 1856685 w 4298497"/>
              <a:gd name="connsiteY916" fmla="*/ 4940087 h 4975304"/>
              <a:gd name="connsiteX917" fmla="*/ 1848066 w 4298497"/>
              <a:gd name="connsiteY917" fmla="*/ 4925925 h 4975304"/>
              <a:gd name="connsiteX918" fmla="*/ 1852992 w 4298497"/>
              <a:gd name="connsiteY918" fmla="*/ 4901303 h 4975304"/>
              <a:gd name="connsiteX919" fmla="*/ 1849297 w 4298497"/>
              <a:gd name="connsiteY919" fmla="*/ 4895149 h 4975304"/>
              <a:gd name="connsiteX920" fmla="*/ 1823444 w 4298497"/>
              <a:gd name="connsiteY920" fmla="*/ 4911152 h 4975304"/>
              <a:gd name="connsiteX921" fmla="*/ 1774195 w 4298497"/>
              <a:gd name="connsiteY921" fmla="*/ 4891453 h 4975304"/>
              <a:gd name="connsiteX922" fmla="*/ 1719407 w 4298497"/>
              <a:gd name="connsiteY922" fmla="*/ 4924080 h 4975304"/>
              <a:gd name="connsiteX923" fmla="*/ 1660923 w 4298497"/>
              <a:gd name="connsiteY923" fmla="*/ 4930851 h 4975304"/>
              <a:gd name="connsiteX924" fmla="*/ 1639993 w 4298497"/>
              <a:gd name="connsiteY924" fmla="*/ 4926542 h 4975304"/>
              <a:gd name="connsiteX925" fmla="*/ 1626451 w 4298497"/>
              <a:gd name="connsiteY925" fmla="*/ 4911152 h 4975304"/>
              <a:gd name="connsiteX926" fmla="*/ 1636301 w 4298497"/>
              <a:gd name="connsiteY926" fmla="*/ 4891453 h 4975304"/>
              <a:gd name="connsiteX927" fmla="*/ 1620294 w 4298497"/>
              <a:gd name="connsiteY927" fmla="*/ 4887761 h 4975304"/>
              <a:gd name="connsiteX928" fmla="*/ 1611675 w 4298497"/>
              <a:gd name="connsiteY928" fmla="*/ 4876680 h 4975304"/>
              <a:gd name="connsiteX929" fmla="*/ 1610444 w 4298497"/>
              <a:gd name="connsiteY929" fmla="*/ 4840974 h 4975304"/>
              <a:gd name="connsiteX930" fmla="*/ 1557504 w 4298497"/>
              <a:gd name="connsiteY930" fmla="*/ 4827432 h 4975304"/>
              <a:gd name="connsiteX931" fmla="*/ 1543958 w 4298497"/>
              <a:gd name="connsiteY931" fmla="*/ 4793574 h 4975304"/>
              <a:gd name="connsiteX932" fmla="*/ 1523029 w 4298497"/>
              <a:gd name="connsiteY932" fmla="*/ 4763408 h 4975304"/>
              <a:gd name="connsiteX933" fmla="*/ 1518106 w 4298497"/>
              <a:gd name="connsiteY933" fmla="*/ 4762791 h 4975304"/>
              <a:gd name="connsiteX934" fmla="*/ 1513179 w 4298497"/>
              <a:gd name="connsiteY934" fmla="*/ 4758485 h 4975304"/>
              <a:gd name="connsiteX935" fmla="*/ 1527955 w 4298497"/>
              <a:gd name="connsiteY935" fmla="*/ 4733859 h 4975304"/>
              <a:gd name="connsiteX936" fmla="*/ 1505177 w 4298497"/>
              <a:gd name="connsiteY936" fmla="*/ 4722779 h 4975304"/>
              <a:gd name="connsiteX937" fmla="*/ 1508256 w 4298497"/>
              <a:gd name="connsiteY937" fmla="*/ 4704310 h 4975304"/>
              <a:gd name="connsiteX938" fmla="*/ 1498406 w 4298497"/>
              <a:gd name="connsiteY938" fmla="*/ 4694460 h 4975304"/>
              <a:gd name="connsiteX939" fmla="*/ 1510717 w 4298497"/>
              <a:gd name="connsiteY939" fmla="*/ 4669838 h 4975304"/>
              <a:gd name="connsiteX940" fmla="*/ 1523029 w 4298497"/>
              <a:gd name="connsiteY940" fmla="*/ 4645212 h 4975304"/>
              <a:gd name="connsiteX941" fmla="*/ 1514410 w 4298497"/>
              <a:gd name="connsiteY941" fmla="*/ 4633515 h 4975304"/>
              <a:gd name="connsiteX942" fmla="*/ 1498406 w 4298497"/>
              <a:gd name="connsiteY942" fmla="*/ 4625513 h 4975304"/>
              <a:gd name="connsiteX943" fmla="*/ 1473780 w 4298497"/>
              <a:gd name="connsiteY943" fmla="*/ 4546716 h 4975304"/>
              <a:gd name="connsiteX944" fmla="*/ 1483630 w 4298497"/>
              <a:gd name="connsiteY944" fmla="*/ 4517167 h 4975304"/>
              <a:gd name="connsiteX945" fmla="*/ 1493480 w 4298497"/>
              <a:gd name="connsiteY945" fmla="*/ 4487618 h 4975304"/>
              <a:gd name="connsiteX946" fmla="*/ 1488557 w 4298497"/>
              <a:gd name="connsiteY946" fmla="*/ 4458069 h 4975304"/>
              <a:gd name="connsiteX947" fmla="*/ 1480551 w 4298497"/>
              <a:gd name="connsiteY947" fmla="*/ 4433447 h 4975304"/>
              <a:gd name="connsiteX948" fmla="*/ 1483630 w 4298497"/>
              <a:gd name="connsiteY948" fmla="*/ 4408821 h 4975304"/>
              <a:gd name="connsiteX949" fmla="*/ 1508256 w 4298497"/>
              <a:gd name="connsiteY949" fmla="*/ 4367575 h 4975304"/>
              <a:gd name="connsiteX950" fmla="*/ 1517394 w 4298497"/>
              <a:gd name="connsiteY950" fmla="*/ 4353639 h 4975304"/>
              <a:gd name="connsiteX951" fmla="*/ 1471655 w 4298497"/>
              <a:gd name="connsiteY951" fmla="*/ 4332847 h 4975304"/>
              <a:gd name="connsiteX952" fmla="*/ 1475332 w 4298497"/>
              <a:gd name="connsiteY952" fmla="*/ 4327611 h 4975304"/>
              <a:gd name="connsiteX953" fmla="*/ 1432327 w 4298497"/>
              <a:gd name="connsiteY953" fmla="*/ 4332590 h 4975304"/>
              <a:gd name="connsiteX954" fmla="*/ 1411397 w 4298497"/>
              <a:gd name="connsiteY954" fmla="*/ 4328281 h 4975304"/>
              <a:gd name="connsiteX955" fmla="*/ 1397855 w 4298497"/>
              <a:gd name="connsiteY955" fmla="*/ 4312891 h 4975304"/>
              <a:gd name="connsiteX956" fmla="*/ 1407705 w 4298497"/>
              <a:gd name="connsiteY956" fmla="*/ 4293192 h 4975304"/>
              <a:gd name="connsiteX957" fmla="*/ 1391698 w 4298497"/>
              <a:gd name="connsiteY957" fmla="*/ 4289500 h 4975304"/>
              <a:gd name="connsiteX958" fmla="*/ 1383079 w 4298497"/>
              <a:gd name="connsiteY958" fmla="*/ 4278419 h 4975304"/>
              <a:gd name="connsiteX959" fmla="*/ 1383785 w 4298497"/>
              <a:gd name="connsiteY959" fmla="*/ 4264474 h 4975304"/>
              <a:gd name="connsiteX960" fmla="*/ 1345735 w 4298497"/>
              <a:gd name="connsiteY960" fmla="*/ 4256151 h 4975304"/>
              <a:gd name="connsiteX961" fmla="*/ 1311877 w 4298497"/>
              <a:gd name="connsiteY961" fmla="*/ 4295552 h 4975304"/>
              <a:gd name="connsiteX962" fmla="*/ 1266938 w 4298497"/>
              <a:gd name="connsiteY962" fmla="*/ 4320175 h 4975304"/>
              <a:gd name="connsiteX963" fmla="*/ 1262015 w 4298497"/>
              <a:gd name="connsiteY963" fmla="*/ 4320175 h 4975304"/>
              <a:gd name="connsiteX964" fmla="*/ 1183218 w 4298497"/>
              <a:gd name="connsiteY964" fmla="*/ 4389122 h 4975304"/>
              <a:gd name="connsiteX965" fmla="*/ 1141354 w 4298497"/>
              <a:gd name="connsiteY965" fmla="*/ 4402050 h 4975304"/>
              <a:gd name="connsiteX966" fmla="*/ 1099495 w 4298497"/>
              <a:gd name="connsiteY966" fmla="*/ 4403898 h 4975304"/>
              <a:gd name="connsiteX967" fmla="*/ 1083488 w 4298497"/>
              <a:gd name="connsiteY967" fmla="*/ 4432830 h 4975304"/>
              <a:gd name="connsiteX968" fmla="*/ 1060096 w 4298497"/>
              <a:gd name="connsiteY968" fmla="*/ 4458069 h 4975304"/>
              <a:gd name="connsiteX969" fmla="*/ 1035474 w 4298497"/>
              <a:gd name="connsiteY969" fmla="*/ 4462996 h 4975304"/>
              <a:gd name="connsiteX970" fmla="*/ 1039783 w 4298497"/>
              <a:gd name="connsiteY970" fmla="*/ 4482695 h 4975304"/>
              <a:gd name="connsiteX971" fmla="*/ 1025624 w 4298497"/>
              <a:gd name="connsiteY971" fmla="*/ 4487618 h 4975304"/>
              <a:gd name="connsiteX972" fmla="*/ 1000999 w 4298497"/>
              <a:gd name="connsiteY972" fmla="*/ 4492545 h 4975304"/>
              <a:gd name="connsiteX973" fmla="*/ 966527 w 4298497"/>
              <a:gd name="connsiteY973" fmla="*/ 4482695 h 4975304"/>
              <a:gd name="connsiteX974" fmla="*/ 941901 w 4298497"/>
              <a:gd name="connsiteY974" fmla="*/ 4517167 h 4975304"/>
              <a:gd name="connsiteX975" fmla="*/ 887729 w 4298497"/>
              <a:gd name="connsiteY975" fmla="*/ 4527017 h 4975304"/>
              <a:gd name="connsiteX976" fmla="*/ 807084 w 4298497"/>
              <a:gd name="connsiteY976" fmla="*/ 4507935 h 4975304"/>
              <a:gd name="connsiteX977" fmla="*/ 730135 w 4298497"/>
              <a:gd name="connsiteY977" fmla="*/ 4477769 h 4975304"/>
              <a:gd name="connsiteX978" fmla="*/ 744908 w 4298497"/>
              <a:gd name="connsiteY978" fmla="*/ 4458069 h 4975304"/>
              <a:gd name="connsiteX979" fmla="*/ 720286 w 4298497"/>
              <a:gd name="connsiteY979" fmla="*/ 4433447 h 4975304"/>
              <a:gd name="connsiteX980" fmla="*/ 666111 w 4298497"/>
              <a:gd name="connsiteY980" fmla="*/ 4408821 h 4975304"/>
              <a:gd name="connsiteX981" fmla="*/ 669807 w 4298497"/>
              <a:gd name="connsiteY981" fmla="*/ 4385430 h 4975304"/>
              <a:gd name="connsiteX982" fmla="*/ 651338 w 4298497"/>
              <a:gd name="connsiteY982" fmla="*/ 4369423 h 4975304"/>
              <a:gd name="connsiteX983" fmla="*/ 614401 w 4298497"/>
              <a:gd name="connsiteY983" fmla="*/ 4325715 h 4975304"/>
              <a:gd name="connsiteX984" fmla="*/ 577465 w 4298497"/>
              <a:gd name="connsiteY984" fmla="*/ 4300476 h 4975304"/>
              <a:gd name="connsiteX985" fmla="*/ 586083 w 4298497"/>
              <a:gd name="connsiteY985" fmla="*/ 4292474 h 4975304"/>
              <a:gd name="connsiteX986" fmla="*/ 587314 w 4298497"/>
              <a:gd name="connsiteY986" fmla="*/ 4280776 h 4975304"/>
              <a:gd name="connsiteX987" fmla="*/ 577465 w 4298497"/>
              <a:gd name="connsiteY987" fmla="*/ 4280776 h 4975304"/>
              <a:gd name="connsiteX988" fmla="*/ 572541 w 4298497"/>
              <a:gd name="connsiteY988" fmla="*/ 4275853 h 4975304"/>
              <a:gd name="connsiteX989" fmla="*/ 557765 w 4298497"/>
              <a:gd name="connsiteY989" fmla="*/ 4270927 h 4975304"/>
              <a:gd name="connsiteX990" fmla="*/ 562692 w 4298497"/>
              <a:gd name="connsiteY990" fmla="*/ 4266004 h 4975304"/>
              <a:gd name="connsiteX991" fmla="*/ 562075 w 4298497"/>
              <a:gd name="connsiteY991" fmla="*/ 4256768 h 4975304"/>
              <a:gd name="connsiteX992" fmla="*/ 557765 w 4298497"/>
              <a:gd name="connsiteY992" fmla="*/ 4251227 h 4975304"/>
              <a:gd name="connsiteX993" fmla="*/ 508517 w 4298497"/>
              <a:gd name="connsiteY993" fmla="*/ 4221679 h 4975304"/>
              <a:gd name="connsiteX994" fmla="*/ 503594 w 4298497"/>
              <a:gd name="connsiteY994" fmla="*/ 4162581 h 4975304"/>
              <a:gd name="connsiteX995" fmla="*/ 488818 w 4298497"/>
              <a:gd name="connsiteY995" fmla="*/ 4133032 h 4975304"/>
              <a:gd name="connsiteX996" fmla="*/ 501746 w 4298497"/>
              <a:gd name="connsiteY996" fmla="*/ 4112102 h 4975304"/>
              <a:gd name="connsiteX997" fmla="*/ 488818 w 4298497"/>
              <a:gd name="connsiteY997" fmla="*/ 4098560 h 4975304"/>
              <a:gd name="connsiteX998" fmla="*/ 482047 w 4298497"/>
              <a:gd name="connsiteY998" fmla="*/ 4088710 h 4975304"/>
              <a:gd name="connsiteX999" fmla="*/ 478968 w 4298497"/>
              <a:gd name="connsiteY999" fmla="*/ 4078861 h 4975304"/>
              <a:gd name="connsiteX1000" fmla="*/ 489435 w 4298497"/>
              <a:gd name="connsiteY1000" fmla="*/ 4070242 h 4975304"/>
              <a:gd name="connsiteX1001" fmla="*/ 503594 w 4298497"/>
              <a:gd name="connsiteY1001" fmla="*/ 4069011 h 4975304"/>
              <a:gd name="connsiteX1002" fmla="*/ 525138 w 4298497"/>
              <a:gd name="connsiteY1002" fmla="*/ 4051773 h 4975304"/>
              <a:gd name="connsiteX1003" fmla="*/ 528216 w 4298497"/>
              <a:gd name="connsiteY1003" fmla="*/ 4019763 h 4975304"/>
              <a:gd name="connsiteX1004" fmla="*/ 532526 w 4298497"/>
              <a:gd name="connsiteY1004" fmla="*/ 4014836 h 4975304"/>
              <a:gd name="connsiteX1005" fmla="*/ 533143 w 4298497"/>
              <a:gd name="connsiteY1005" fmla="*/ 4009913 h 4975304"/>
              <a:gd name="connsiteX1006" fmla="*/ 531912 w 4298497"/>
              <a:gd name="connsiteY1006" fmla="*/ 3987749 h 4975304"/>
              <a:gd name="connsiteX1007" fmla="*/ 552842 w 4298497"/>
              <a:gd name="connsiteY1007" fmla="*/ 3965588 h 4975304"/>
              <a:gd name="connsiteX1008" fmla="*/ 557765 w 4298497"/>
              <a:gd name="connsiteY1008" fmla="*/ 3950816 h 4975304"/>
              <a:gd name="connsiteX1009" fmla="*/ 547916 w 4298497"/>
              <a:gd name="connsiteY1009" fmla="*/ 3940966 h 4975304"/>
              <a:gd name="connsiteX1010" fmla="*/ 560342 w 4298497"/>
              <a:gd name="connsiteY1010" fmla="*/ 3902560 h 4975304"/>
              <a:gd name="connsiteX1011" fmla="*/ 501539 w 4298497"/>
              <a:gd name="connsiteY1011" fmla="*/ 3879508 h 4975304"/>
              <a:gd name="connsiteX1012" fmla="*/ 516312 w 4298497"/>
              <a:gd name="connsiteY1012" fmla="*/ 3859808 h 4975304"/>
              <a:gd name="connsiteX1013" fmla="*/ 491690 w 4298497"/>
              <a:gd name="connsiteY1013" fmla="*/ 3835186 h 4975304"/>
              <a:gd name="connsiteX1014" fmla="*/ 437515 w 4298497"/>
              <a:gd name="connsiteY1014" fmla="*/ 3810560 h 4975304"/>
              <a:gd name="connsiteX1015" fmla="*/ 441211 w 4298497"/>
              <a:gd name="connsiteY1015" fmla="*/ 3787169 h 4975304"/>
              <a:gd name="connsiteX1016" fmla="*/ 422742 w 4298497"/>
              <a:gd name="connsiteY1016" fmla="*/ 3771162 h 4975304"/>
              <a:gd name="connsiteX1017" fmla="*/ 385805 w 4298497"/>
              <a:gd name="connsiteY1017" fmla="*/ 3727454 h 4975304"/>
              <a:gd name="connsiteX1018" fmla="*/ 348868 w 4298497"/>
              <a:gd name="connsiteY1018" fmla="*/ 3702215 h 4975304"/>
              <a:gd name="connsiteX1019" fmla="*/ 357487 w 4298497"/>
              <a:gd name="connsiteY1019" fmla="*/ 3694213 h 4975304"/>
              <a:gd name="connsiteX1020" fmla="*/ 358718 w 4298497"/>
              <a:gd name="connsiteY1020" fmla="*/ 3682515 h 4975304"/>
              <a:gd name="connsiteX1021" fmla="*/ 348868 w 4298497"/>
              <a:gd name="connsiteY1021" fmla="*/ 3682515 h 4975304"/>
              <a:gd name="connsiteX1022" fmla="*/ 343945 w 4298497"/>
              <a:gd name="connsiteY1022" fmla="*/ 3677592 h 4975304"/>
              <a:gd name="connsiteX1023" fmla="*/ 329169 w 4298497"/>
              <a:gd name="connsiteY1023" fmla="*/ 3672666 h 4975304"/>
              <a:gd name="connsiteX1024" fmla="*/ 334096 w 4298497"/>
              <a:gd name="connsiteY1024" fmla="*/ 3667743 h 4975304"/>
              <a:gd name="connsiteX1025" fmla="*/ 333479 w 4298497"/>
              <a:gd name="connsiteY1025" fmla="*/ 3658507 h 4975304"/>
              <a:gd name="connsiteX1026" fmla="*/ 329169 w 4298497"/>
              <a:gd name="connsiteY1026" fmla="*/ 3652966 h 4975304"/>
              <a:gd name="connsiteX1027" fmla="*/ 279921 w 4298497"/>
              <a:gd name="connsiteY1027" fmla="*/ 3623418 h 4975304"/>
              <a:gd name="connsiteX1028" fmla="*/ 274998 w 4298497"/>
              <a:gd name="connsiteY1028" fmla="*/ 3564320 h 4975304"/>
              <a:gd name="connsiteX1029" fmla="*/ 260222 w 4298497"/>
              <a:gd name="connsiteY1029" fmla="*/ 3534771 h 4975304"/>
              <a:gd name="connsiteX1030" fmla="*/ 273150 w 4298497"/>
              <a:gd name="connsiteY1030" fmla="*/ 3513841 h 4975304"/>
              <a:gd name="connsiteX1031" fmla="*/ 260222 w 4298497"/>
              <a:gd name="connsiteY1031" fmla="*/ 3500299 h 4975304"/>
              <a:gd name="connsiteX1032" fmla="*/ 253451 w 4298497"/>
              <a:gd name="connsiteY1032" fmla="*/ 3490449 h 4975304"/>
              <a:gd name="connsiteX1033" fmla="*/ 250372 w 4298497"/>
              <a:gd name="connsiteY1033" fmla="*/ 3480600 h 4975304"/>
              <a:gd name="connsiteX1034" fmla="*/ 260839 w 4298497"/>
              <a:gd name="connsiteY1034" fmla="*/ 3471981 h 4975304"/>
              <a:gd name="connsiteX1035" fmla="*/ 274998 w 4298497"/>
              <a:gd name="connsiteY1035" fmla="*/ 3470750 h 4975304"/>
              <a:gd name="connsiteX1036" fmla="*/ 296542 w 4298497"/>
              <a:gd name="connsiteY1036" fmla="*/ 3453512 h 4975304"/>
              <a:gd name="connsiteX1037" fmla="*/ 299620 w 4298497"/>
              <a:gd name="connsiteY1037" fmla="*/ 3421502 h 4975304"/>
              <a:gd name="connsiteX1038" fmla="*/ 303930 w 4298497"/>
              <a:gd name="connsiteY1038" fmla="*/ 3416575 h 4975304"/>
              <a:gd name="connsiteX1039" fmla="*/ 304547 w 4298497"/>
              <a:gd name="connsiteY1039" fmla="*/ 3411652 h 4975304"/>
              <a:gd name="connsiteX1040" fmla="*/ 303316 w 4298497"/>
              <a:gd name="connsiteY1040" fmla="*/ 3389488 h 4975304"/>
              <a:gd name="connsiteX1041" fmla="*/ 324246 w 4298497"/>
              <a:gd name="connsiteY1041" fmla="*/ 3367327 h 4975304"/>
              <a:gd name="connsiteX1042" fmla="*/ 329169 w 4298497"/>
              <a:gd name="connsiteY1042" fmla="*/ 3352555 h 4975304"/>
              <a:gd name="connsiteX1043" fmla="*/ 319320 w 4298497"/>
              <a:gd name="connsiteY1043" fmla="*/ 3342705 h 4975304"/>
              <a:gd name="connsiteX1044" fmla="*/ 373494 w 4298497"/>
              <a:gd name="connsiteY1044" fmla="*/ 3175261 h 4975304"/>
              <a:gd name="connsiteX1045" fmla="*/ 443732 w 4298497"/>
              <a:gd name="connsiteY1045" fmla="*/ 3067674 h 4975304"/>
              <a:gd name="connsiteX1046" fmla="*/ 426627 w 4298497"/>
              <a:gd name="connsiteY1046" fmla="*/ 3059899 h 4975304"/>
              <a:gd name="connsiteX1047" fmla="*/ 430323 w 4298497"/>
              <a:gd name="connsiteY1047" fmla="*/ 3036508 h 4975304"/>
              <a:gd name="connsiteX1048" fmla="*/ 411854 w 4298497"/>
              <a:gd name="connsiteY1048" fmla="*/ 3020501 h 4975304"/>
              <a:gd name="connsiteX1049" fmla="*/ 374917 w 4298497"/>
              <a:gd name="connsiteY1049" fmla="*/ 2976793 h 4975304"/>
              <a:gd name="connsiteX1050" fmla="*/ 337981 w 4298497"/>
              <a:gd name="connsiteY1050" fmla="*/ 2951554 h 4975304"/>
              <a:gd name="connsiteX1051" fmla="*/ 346599 w 4298497"/>
              <a:gd name="connsiteY1051" fmla="*/ 2943552 h 4975304"/>
              <a:gd name="connsiteX1052" fmla="*/ 347830 w 4298497"/>
              <a:gd name="connsiteY1052" fmla="*/ 2931854 h 4975304"/>
              <a:gd name="connsiteX1053" fmla="*/ 337981 w 4298497"/>
              <a:gd name="connsiteY1053" fmla="*/ 2931854 h 4975304"/>
              <a:gd name="connsiteX1054" fmla="*/ 333057 w 4298497"/>
              <a:gd name="connsiteY1054" fmla="*/ 2926931 h 4975304"/>
              <a:gd name="connsiteX1055" fmla="*/ 318281 w 4298497"/>
              <a:gd name="connsiteY1055" fmla="*/ 2922005 h 4975304"/>
              <a:gd name="connsiteX1056" fmla="*/ 323208 w 4298497"/>
              <a:gd name="connsiteY1056" fmla="*/ 2917082 h 4975304"/>
              <a:gd name="connsiteX1057" fmla="*/ 322591 w 4298497"/>
              <a:gd name="connsiteY1057" fmla="*/ 2907846 h 4975304"/>
              <a:gd name="connsiteX1058" fmla="*/ 318281 w 4298497"/>
              <a:gd name="connsiteY1058" fmla="*/ 2902305 h 4975304"/>
              <a:gd name="connsiteX1059" fmla="*/ 269033 w 4298497"/>
              <a:gd name="connsiteY1059" fmla="*/ 2872757 h 4975304"/>
              <a:gd name="connsiteX1060" fmla="*/ 251143 w 4298497"/>
              <a:gd name="connsiteY1060" fmla="*/ 2839514 h 4975304"/>
              <a:gd name="connsiteX1061" fmla="*/ 262382 w 4298497"/>
              <a:gd name="connsiteY1061" fmla="*/ 2817104 h 4975304"/>
              <a:gd name="connsiteX1062" fmla="*/ 251167 w 4298497"/>
              <a:gd name="connsiteY1062" fmla="*/ 2812708 h 4975304"/>
              <a:gd name="connsiteX1063" fmla="*/ 258647 w 4298497"/>
              <a:gd name="connsiteY1063" fmla="*/ 2802734 h 4975304"/>
              <a:gd name="connsiteX1064" fmla="*/ 249334 w 4298497"/>
              <a:gd name="connsiteY1064" fmla="*/ 2784110 h 4975304"/>
              <a:gd name="connsiteX1065" fmla="*/ 252277 w 4298497"/>
              <a:gd name="connsiteY1065" fmla="*/ 2779345 h 4975304"/>
              <a:gd name="connsiteX1066" fmla="*/ 241318 w 4298497"/>
              <a:gd name="connsiteY1066" fmla="*/ 2768386 h 4975304"/>
              <a:gd name="connsiteX1067" fmla="*/ 187143 w 4298497"/>
              <a:gd name="connsiteY1067" fmla="*/ 2743760 h 4975304"/>
              <a:gd name="connsiteX1068" fmla="*/ 190839 w 4298497"/>
              <a:gd name="connsiteY1068" fmla="*/ 2720369 h 4975304"/>
              <a:gd name="connsiteX1069" fmla="*/ 172370 w 4298497"/>
              <a:gd name="connsiteY1069" fmla="*/ 2704362 h 4975304"/>
              <a:gd name="connsiteX1070" fmla="*/ 135433 w 4298497"/>
              <a:gd name="connsiteY1070" fmla="*/ 2660654 h 4975304"/>
              <a:gd name="connsiteX1071" fmla="*/ 98496 w 4298497"/>
              <a:gd name="connsiteY1071" fmla="*/ 2635415 h 4975304"/>
              <a:gd name="connsiteX1072" fmla="*/ 107115 w 4298497"/>
              <a:gd name="connsiteY1072" fmla="*/ 2627413 h 4975304"/>
              <a:gd name="connsiteX1073" fmla="*/ 108346 w 4298497"/>
              <a:gd name="connsiteY1073" fmla="*/ 2615715 h 4975304"/>
              <a:gd name="connsiteX1074" fmla="*/ 98496 w 4298497"/>
              <a:gd name="connsiteY1074" fmla="*/ 2615715 h 4975304"/>
              <a:gd name="connsiteX1075" fmla="*/ 93573 w 4298497"/>
              <a:gd name="connsiteY1075" fmla="*/ 2610792 h 4975304"/>
              <a:gd name="connsiteX1076" fmla="*/ 78797 w 4298497"/>
              <a:gd name="connsiteY1076" fmla="*/ 2605866 h 4975304"/>
              <a:gd name="connsiteX1077" fmla="*/ 83724 w 4298497"/>
              <a:gd name="connsiteY1077" fmla="*/ 2600943 h 4975304"/>
              <a:gd name="connsiteX1078" fmla="*/ 83107 w 4298497"/>
              <a:gd name="connsiteY1078" fmla="*/ 2591707 h 4975304"/>
              <a:gd name="connsiteX1079" fmla="*/ 78797 w 4298497"/>
              <a:gd name="connsiteY1079" fmla="*/ 2586166 h 4975304"/>
              <a:gd name="connsiteX1080" fmla="*/ 29549 w 4298497"/>
              <a:gd name="connsiteY1080" fmla="*/ 2556618 h 4975304"/>
              <a:gd name="connsiteX1081" fmla="*/ 24626 w 4298497"/>
              <a:gd name="connsiteY1081" fmla="*/ 2497520 h 4975304"/>
              <a:gd name="connsiteX1082" fmla="*/ 9850 w 4298497"/>
              <a:gd name="connsiteY1082" fmla="*/ 2467971 h 4975304"/>
              <a:gd name="connsiteX1083" fmla="*/ 22778 w 4298497"/>
              <a:gd name="connsiteY1083" fmla="*/ 2447041 h 4975304"/>
              <a:gd name="connsiteX1084" fmla="*/ 9850 w 4298497"/>
              <a:gd name="connsiteY1084" fmla="*/ 2433499 h 4975304"/>
              <a:gd name="connsiteX1085" fmla="*/ 3079 w 4298497"/>
              <a:gd name="connsiteY1085" fmla="*/ 2423649 h 4975304"/>
              <a:gd name="connsiteX1086" fmla="*/ 0 w 4298497"/>
              <a:gd name="connsiteY1086" fmla="*/ 2413800 h 4975304"/>
              <a:gd name="connsiteX1087" fmla="*/ 10467 w 4298497"/>
              <a:gd name="connsiteY1087" fmla="*/ 2405181 h 4975304"/>
              <a:gd name="connsiteX1088" fmla="*/ 24626 w 4298497"/>
              <a:gd name="connsiteY1088" fmla="*/ 2403950 h 4975304"/>
              <a:gd name="connsiteX1089" fmla="*/ 46170 w 4298497"/>
              <a:gd name="connsiteY1089" fmla="*/ 2386712 h 4975304"/>
              <a:gd name="connsiteX1090" fmla="*/ 49248 w 4298497"/>
              <a:gd name="connsiteY1090" fmla="*/ 2354702 h 4975304"/>
              <a:gd name="connsiteX1091" fmla="*/ 53558 w 4298497"/>
              <a:gd name="connsiteY1091" fmla="*/ 2349775 h 4975304"/>
              <a:gd name="connsiteX1092" fmla="*/ 54175 w 4298497"/>
              <a:gd name="connsiteY1092" fmla="*/ 2344852 h 4975304"/>
              <a:gd name="connsiteX1093" fmla="*/ 52944 w 4298497"/>
              <a:gd name="connsiteY1093" fmla="*/ 2322688 h 4975304"/>
              <a:gd name="connsiteX1094" fmla="*/ 73874 w 4298497"/>
              <a:gd name="connsiteY1094" fmla="*/ 2300527 h 4975304"/>
              <a:gd name="connsiteX1095" fmla="*/ 78797 w 4298497"/>
              <a:gd name="connsiteY1095" fmla="*/ 2285755 h 4975304"/>
              <a:gd name="connsiteX1096" fmla="*/ 68947 w 4298497"/>
              <a:gd name="connsiteY1096" fmla="*/ 2275905 h 4975304"/>
              <a:gd name="connsiteX1097" fmla="*/ 123122 w 4298497"/>
              <a:gd name="connsiteY1097" fmla="*/ 2108461 h 4975304"/>
              <a:gd name="connsiteX1098" fmla="*/ 200688 w 4298497"/>
              <a:gd name="connsiteY1098" fmla="*/ 1989649 h 4975304"/>
              <a:gd name="connsiteX1099" fmla="*/ 270866 w 4298497"/>
              <a:gd name="connsiteY1099" fmla="*/ 1867144 h 4975304"/>
              <a:gd name="connsiteX1100" fmla="*/ 270866 w 4298497"/>
              <a:gd name="connsiteY1100" fmla="*/ 1832672 h 4975304"/>
              <a:gd name="connsiteX1101" fmla="*/ 294258 w 4298497"/>
              <a:gd name="connsiteY1101" fmla="*/ 1809894 h 4975304"/>
              <a:gd name="connsiteX1102" fmla="*/ 325038 w 4298497"/>
              <a:gd name="connsiteY1102" fmla="*/ 1798197 h 4975304"/>
              <a:gd name="connsiteX1103" fmla="*/ 363823 w 4298497"/>
              <a:gd name="connsiteY1103" fmla="*/ 1723095 h 4975304"/>
              <a:gd name="connsiteX1104" fmla="*/ 398912 w 4298497"/>
              <a:gd name="connsiteY1104" fmla="*/ 1655378 h 4975304"/>
              <a:gd name="connsiteX1105" fmla="*/ 549735 w 4298497"/>
              <a:gd name="connsiteY1105" fmla="*/ 1427603 h 4975304"/>
              <a:gd name="connsiteX1106" fmla="*/ 689474 w 4298497"/>
              <a:gd name="connsiteY1106" fmla="*/ 1192446 h 4975304"/>
              <a:gd name="connsiteX1107" fmla="*/ 711638 w 4298497"/>
              <a:gd name="connsiteY1107" fmla="*/ 1139502 h 4975304"/>
              <a:gd name="connsiteX1108" fmla="*/ 763348 w 4298497"/>
              <a:gd name="connsiteY1108" fmla="*/ 1079174 h 4975304"/>
              <a:gd name="connsiteX1109" fmla="*/ 865536 w 4298497"/>
              <a:gd name="connsiteY1109" fmla="*/ 970828 h 4975304"/>
              <a:gd name="connsiteX1110" fmla="*/ 975113 w 4298497"/>
              <a:gd name="connsiteY1110" fmla="*/ 877259 h 4975304"/>
              <a:gd name="connsiteX1111" fmla="*/ 1138247 w 4298497"/>
              <a:gd name="connsiteY1111" fmla="*/ 691960 h 4975304"/>
              <a:gd name="connsiteX1112" fmla="*/ 1305077 w 4298497"/>
              <a:gd name="connsiteY1112" fmla="*/ 502973 h 4975304"/>
              <a:gd name="connsiteX1113" fmla="*/ 1326007 w 4298497"/>
              <a:gd name="connsiteY1113" fmla="*/ 482657 h 4975304"/>
              <a:gd name="connsiteX1114" fmla="*/ 1354325 w 4298497"/>
              <a:gd name="connsiteY1114" fmla="*/ 473424 h 4975304"/>
              <a:gd name="connsiteX1115" fmla="*/ 1414654 w 4298497"/>
              <a:gd name="connsiteY1115" fmla="*/ 390932 h 4975304"/>
              <a:gd name="connsiteX1116" fmla="*/ 1482370 w 4298497"/>
              <a:gd name="connsiteY1116" fmla="*/ 330603 h 4975304"/>
              <a:gd name="connsiteX1117" fmla="*/ 1558611 w 4298497"/>
              <a:gd name="connsiteY1117" fmla="*/ 256001 h 4975304"/>
              <a:gd name="connsiteX1118" fmla="*/ 1678631 w 4298497"/>
              <a:gd name="connsiteY1118" fmla="*/ 104793 h 4975304"/>
              <a:gd name="connsiteX1119" fmla="*/ 1768009 w 4298497"/>
              <a:gd name="connsiteY1119" fmla="*/ 642 h 4975304"/>
              <a:gd name="connsiteX1120" fmla="*/ 1794480 w 4298497"/>
              <a:gd name="connsiteY1120" fmla="*/ 25 h 49753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</a:cxnLst>
            <a:rect l="l" t="t" r="r" b="b"/>
            <a:pathLst>
              <a:path w="4298497" h="4975304">
                <a:moveTo>
                  <a:pt x="3392332" y="4283599"/>
                </a:moveTo>
                <a:lnTo>
                  <a:pt x="3377559" y="4308225"/>
                </a:lnTo>
                <a:lnTo>
                  <a:pt x="3387409" y="4308225"/>
                </a:lnTo>
                <a:cubicBezTo>
                  <a:pt x="3390177" y="4308427"/>
                  <a:pt x="3393256" y="4308019"/>
                  <a:pt x="3396641" y="4306991"/>
                </a:cubicBezTo>
                <a:cubicBezTo>
                  <a:pt x="3400027" y="4305966"/>
                  <a:pt x="3401874" y="4303093"/>
                  <a:pt x="3402181" y="4298375"/>
                </a:cubicBezTo>
                <a:cubicBezTo>
                  <a:pt x="3401362" y="4288526"/>
                  <a:pt x="3398078" y="4283599"/>
                  <a:pt x="3392332" y="4283599"/>
                </a:cubicBezTo>
                <a:close/>
                <a:moveTo>
                  <a:pt x="3461279" y="4268827"/>
                </a:moveTo>
                <a:cubicBezTo>
                  <a:pt x="3450610" y="4268827"/>
                  <a:pt x="3442403" y="4273750"/>
                  <a:pt x="3436657" y="4283599"/>
                </a:cubicBezTo>
                <a:lnTo>
                  <a:pt x="3456356" y="4288526"/>
                </a:lnTo>
                <a:lnTo>
                  <a:pt x="3431730" y="4318071"/>
                </a:lnTo>
                <a:lnTo>
                  <a:pt x="3446506" y="4342697"/>
                </a:lnTo>
                <a:lnTo>
                  <a:pt x="3421881" y="4372246"/>
                </a:lnTo>
                <a:lnTo>
                  <a:pt x="3377559" y="4357473"/>
                </a:lnTo>
                <a:cubicBezTo>
                  <a:pt x="3368117" y="4360242"/>
                  <a:pt x="3362372" y="4365782"/>
                  <a:pt x="3360321" y="4374094"/>
                </a:cubicBezTo>
                <a:cubicBezTo>
                  <a:pt x="3358268" y="4382402"/>
                  <a:pt x="3357448" y="4391638"/>
                  <a:pt x="3357860" y="4401795"/>
                </a:cubicBezTo>
                <a:lnTo>
                  <a:pt x="3357860" y="4421494"/>
                </a:lnTo>
                <a:cubicBezTo>
                  <a:pt x="3367709" y="4426110"/>
                  <a:pt x="3377559" y="4429189"/>
                  <a:pt x="3387409" y="4430730"/>
                </a:cubicBezTo>
                <a:cubicBezTo>
                  <a:pt x="3397258" y="4432268"/>
                  <a:pt x="3407108" y="4434115"/>
                  <a:pt x="3416957" y="4436270"/>
                </a:cubicBezTo>
                <a:lnTo>
                  <a:pt x="3461279" y="4347623"/>
                </a:lnTo>
                <a:lnTo>
                  <a:pt x="3456356" y="4288526"/>
                </a:lnTo>
                <a:cubicBezTo>
                  <a:pt x="3462102" y="4283599"/>
                  <a:pt x="3465383" y="4278676"/>
                  <a:pt x="3466206" y="4273750"/>
                </a:cubicBezTo>
                <a:close/>
                <a:moveTo>
                  <a:pt x="3476055" y="4224502"/>
                </a:moveTo>
                <a:cubicBezTo>
                  <a:pt x="3473388" y="4224296"/>
                  <a:pt x="3470104" y="4224707"/>
                  <a:pt x="3466206" y="4225732"/>
                </a:cubicBezTo>
                <a:cubicBezTo>
                  <a:pt x="3462304" y="4226757"/>
                  <a:pt x="3459023" y="4229630"/>
                  <a:pt x="3456356" y="4234351"/>
                </a:cubicBezTo>
                <a:lnTo>
                  <a:pt x="3466206" y="4234351"/>
                </a:lnTo>
                <a:cubicBezTo>
                  <a:pt x="3469180" y="4234557"/>
                  <a:pt x="3473078" y="4234145"/>
                  <a:pt x="3477900" y="4233120"/>
                </a:cubicBezTo>
                <a:cubicBezTo>
                  <a:pt x="3482725" y="4232095"/>
                  <a:pt x="3485389" y="4229222"/>
                  <a:pt x="3485905" y="4224502"/>
                </a:cubicBezTo>
                <a:close/>
                <a:moveTo>
                  <a:pt x="3476055" y="4194953"/>
                </a:moveTo>
                <a:cubicBezTo>
                  <a:pt x="3473388" y="4195054"/>
                  <a:pt x="3470104" y="4196082"/>
                  <a:pt x="3466206" y="4198031"/>
                </a:cubicBezTo>
                <a:cubicBezTo>
                  <a:pt x="3462304" y="4199980"/>
                  <a:pt x="3459023" y="4202240"/>
                  <a:pt x="3456356" y="4204802"/>
                </a:cubicBezTo>
                <a:lnTo>
                  <a:pt x="3466206" y="4204802"/>
                </a:lnTo>
                <a:cubicBezTo>
                  <a:pt x="3469180" y="4204903"/>
                  <a:pt x="3473078" y="4204701"/>
                  <a:pt x="3477900" y="4204189"/>
                </a:cubicBezTo>
                <a:cubicBezTo>
                  <a:pt x="3482725" y="4203673"/>
                  <a:pt x="3485389" y="4202240"/>
                  <a:pt x="3485905" y="4199879"/>
                </a:cubicBezTo>
                <a:cubicBezTo>
                  <a:pt x="3485493" y="4197519"/>
                  <a:pt x="3483851" y="4196082"/>
                  <a:pt x="3480978" y="4195570"/>
                </a:cubicBezTo>
                <a:cubicBezTo>
                  <a:pt x="3478105" y="4195054"/>
                  <a:pt x="3476463" y="4194852"/>
                  <a:pt x="3476055" y="4194953"/>
                </a:cubicBezTo>
                <a:close/>
                <a:moveTo>
                  <a:pt x="3416957" y="4180177"/>
                </a:moveTo>
                <a:cubicBezTo>
                  <a:pt x="3413778" y="4180281"/>
                  <a:pt x="3409057" y="4181306"/>
                  <a:pt x="3402798" y="4183259"/>
                </a:cubicBezTo>
                <a:cubicBezTo>
                  <a:pt x="3396540" y="4185208"/>
                  <a:pt x="3393050" y="4187463"/>
                  <a:pt x="3392332" y="4190030"/>
                </a:cubicBezTo>
                <a:cubicBezTo>
                  <a:pt x="3392844" y="4194953"/>
                  <a:pt x="3395512" y="4198645"/>
                  <a:pt x="3400333" y="4201110"/>
                </a:cubicBezTo>
                <a:cubicBezTo>
                  <a:pt x="3405159" y="4203572"/>
                  <a:pt x="3409057" y="4204802"/>
                  <a:pt x="3412031" y="4204802"/>
                </a:cubicBezTo>
                <a:cubicBezTo>
                  <a:pt x="3405671" y="4212190"/>
                  <a:pt x="3402387" y="4219578"/>
                  <a:pt x="3402181" y="4226963"/>
                </a:cubicBezTo>
                <a:cubicBezTo>
                  <a:pt x="3401976" y="4234351"/>
                  <a:pt x="3398695" y="4241739"/>
                  <a:pt x="3392332" y="4249124"/>
                </a:cubicBezTo>
                <a:lnTo>
                  <a:pt x="3421881" y="4254050"/>
                </a:lnTo>
                <a:lnTo>
                  <a:pt x="3416957" y="4224502"/>
                </a:lnTo>
                <a:cubicBezTo>
                  <a:pt x="3422393" y="4217424"/>
                  <a:pt x="3422599" y="4211883"/>
                  <a:pt x="3417571" y="4207881"/>
                </a:cubicBezTo>
                <a:cubicBezTo>
                  <a:pt x="3412543" y="4203878"/>
                  <a:pt x="3413980" y="4199569"/>
                  <a:pt x="3421881" y="4194953"/>
                </a:cubicBezTo>
                <a:lnTo>
                  <a:pt x="3426807" y="4185103"/>
                </a:lnTo>
                <a:cubicBezTo>
                  <a:pt x="3425984" y="4180999"/>
                  <a:pt x="3422703" y="4179357"/>
                  <a:pt x="3416957" y="4180177"/>
                </a:cubicBezTo>
                <a:close/>
                <a:moveTo>
                  <a:pt x="3490828" y="4150631"/>
                </a:moveTo>
                <a:cubicBezTo>
                  <a:pt x="3483238" y="4150732"/>
                  <a:pt x="3476261" y="4152988"/>
                  <a:pt x="3469898" y="4157402"/>
                </a:cubicBezTo>
                <a:cubicBezTo>
                  <a:pt x="3463535" y="4161813"/>
                  <a:pt x="3459023" y="4167764"/>
                  <a:pt x="3456356" y="4175253"/>
                </a:cubicBezTo>
                <a:lnTo>
                  <a:pt x="3466206" y="4175253"/>
                </a:lnTo>
                <a:cubicBezTo>
                  <a:pt x="3473900" y="4175152"/>
                  <a:pt x="3480671" y="4172893"/>
                  <a:pt x="3486519" y="4168482"/>
                </a:cubicBezTo>
                <a:cubicBezTo>
                  <a:pt x="3492369" y="4164068"/>
                  <a:pt x="3495448" y="4158120"/>
                  <a:pt x="3495754" y="4150631"/>
                </a:cubicBezTo>
                <a:close/>
                <a:moveTo>
                  <a:pt x="3500678" y="4106306"/>
                </a:moveTo>
                <a:lnTo>
                  <a:pt x="3476055" y="4135855"/>
                </a:lnTo>
                <a:cubicBezTo>
                  <a:pt x="3483544" y="4135548"/>
                  <a:pt x="3489496" y="4132469"/>
                  <a:pt x="3493907" y="4126622"/>
                </a:cubicBezTo>
                <a:cubicBezTo>
                  <a:pt x="3498317" y="4120772"/>
                  <a:pt x="3500576" y="4114001"/>
                  <a:pt x="3500678" y="4106306"/>
                </a:cubicBezTo>
                <a:close/>
                <a:moveTo>
                  <a:pt x="3594251" y="4081684"/>
                </a:moveTo>
                <a:lnTo>
                  <a:pt x="3579475" y="4091533"/>
                </a:lnTo>
                <a:lnTo>
                  <a:pt x="3589324" y="4096456"/>
                </a:lnTo>
                <a:cubicBezTo>
                  <a:pt x="3595070" y="4095637"/>
                  <a:pt x="3598354" y="4092353"/>
                  <a:pt x="3599174" y="4086607"/>
                </a:cubicBezTo>
                <a:cubicBezTo>
                  <a:pt x="3599997" y="4082503"/>
                  <a:pt x="3598354" y="4080861"/>
                  <a:pt x="3594251" y="4081684"/>
                </a:cubicBezTo>
                <a:close/>
                <a:moveTo>
                  <a:pt x="3604100" y="4032436"/>
                </a:moveTo>
                <a:lnTo>
                  <a:pt x="3589324" y="4047208"/>
                </a:lnTo>
                <a:lnTo>
                  <a:pt x="3599174" y="4052135"/>
                </a:lnTo>
                <a:cubicBezTo>
                  <a:pt x="3604920" y="4051312"/>
                  <a:pt x="3608204" y="4048028"/>
                  <a:pt x="3609023" y="4042282"/>
                </a:cubicBezTo>
                <a:cubicBezTo>
                  <a:pt x="3609846" y="4036539"/>
                  <a:pt x="3608204" y="4033255"/>
                  <a:pt x="3604100" y="4032436"/>
                </a:cubicBezTo>
                <a:close/>
                <a:moveTo>
                  <a:pt x="3367709" y="4027509"/>
                </a:moveTo>
                <a:lnTo>
                  <a:pt x="3367709" y="4057058"/>
                </a:lnTo>
                <a:lnTo>
                  <a:pt x="3343084" y="4091533"/>
                </a:lnTo>
                <a:cubicBezTo>
                  <a:pt x="3348216" y="4088556"/>
                  <a:pt x="3353962" y="4083427"/>
                  <a:pt x="3360321" y="4076140"/>
                </a:cubicBezTo>
                <a:cubicBezTo>
                  <a:pt x="3366684" y="4068857"/>
                  <a:pt x="3372427" y="4062497"/>
                  <a:pt x="3377559" y="4057058"/>
                </a:cubicBezTo>
                <a:cubicBezTo>
                  <a:pt x="3369146" y="4054492"/>
                  <a:pt x="3367504" y="4051005"/>
                  <a:pt x="3372633" y="4046595"/>
                </a:cubicBezTo>
                <a:cubicBezTo>
                  <a:pt x="3377765" y="4042181"/>
                  <a:pt x="3381046" y="4037463"/>
                  <a:pt x="3382482" y="4032436"/>
                </a:cubicBezTo>
                <a:cubicBezTo>
                  <a:pt x="3382175" y="4030075"/>
                  <a:pt x="3380327" y="4028639"/>
                  <a:pt x="3376942" y="4028126"/>
                </a:cubicBezTo>
                <a:cubicBezTo>
                  <a:pt x="3373556" y="4027614"/>
                  <a:pt x="3370478" y="4027408"/>
                  <a:pt x="3367709" y="4027509"/>
                </a:cubicBezTo>
                <a:close/>
                <a:moveTo>
                  <a:pt x="3643499" y="3958562"/>
                </a:moveTo>
                <a:cubicBezTo>
                  <a:pt x="3636010" y="3958869"/>
                  <a:pt x="3628827" y="3961947"/>
                  <a:pt x="3621952" y="3967798"/>
                </a:cubicBezTo>
                <a:cubicBezTo>
                  <a:pt x="3615076" y="3973645"/>
                  <a:pt x="3609128" y="3980416"/>
                  <a:pt x="3604100" y="3988111"/>
                </a:cubicBezTo>
                <a:lnTo>
                  <a:pt x="3618873" y="3988111"/>
                </a:lnTo>
                <a:cubicBezTo>
                  <a:pt x="3626568" y="3987804"/>
                  <a:pt x="3633339" y="3984725"/>
                  <a:pt x="3639189" y="3978878"/>
                </a:cubicBezTo>
                <a:cubicBezTo>
                  <a:pt x="3645036" y="3973028"/>
                  <a:pt x="3648115" y="3966257"/>
                  <a:pt x="3648422" y="3958562"/>
                </a:cubicBezTo>
                <a:close/>
                <a:moveTo>
                  <a:pt x="3687820" y="3589203"/>
                </a:moveTo>
                <a:cubicBezTo>
                  <a:pt x="3681461" y="3591047"/>
                  <a:pt x="3670788" y="3599666"/>
                  <a:pt x="3655810" y="3615056"/>
                </a:cubicBezTo>
                <a:cubicBezTo>
                  <a:pt x="3640832" y="3630446"/>
                  <a:pt x="3630159" y="3641526"/>
                  <a:pt x="3623800" y="3648300"/>
                </a:cubicBezTo>
                <a:cubicBezTo>
                  <a:pt x="3623493" y="3654043"/>
                  <a:pt x="3624106" y="3661023"/>
                  <a:pt x="3625644" y="3669230"/>
                </a:cubicBezTo>
                <a:cubicBezTo>
                  <a:pt x="3627185" y="3677438"/>
                  <a:pt x="3631494" y="3681953"/>
                  <a:pt x="3638572" y="3682772"/>
                </a:cubicBezTo>
                <a:cubicBezTo>
                  <a:pt x="3643907" y="3682671"/>
                  <a:pt x="3649245" y="3680412"/>
                  <a:pt x="3654579" y="3676001"/>
                </a:cubicBezTo>
                <a:cubicBezTo>
                  <a:pt x="3659914" y="3671587"/>
                  <a:pt x="3662787" y="3665639"/>
                  <a:pt x="3663198" y="3658150"/>
                </a:cubicBezTo>
                <a:cubicBezTo>
                  <a:pt x="3664223" y="3638656"/>
                  <a:pt x="3668327" y="3623469"/>
                  <a:pt x="3675509" y="3612594"/>
                </a:cubicBezTo>
                <a:cubicBezTo>
                  <a:pt x="3682692" y="3601719"/>
                  <a:pt x="3686795" y="3593920"/>
                  <a:pt x="3687820" y="3589203"/>
                </a:cubicBezTo>
                <a:close/>
                <a:moveTo>
                  <a:pt x="3692747" y="3406983"/>
                </a:moveTo>
                <a:lnTo>
                  <a:pt x="3682897" y="3421759"/>
                </a:lnTo>
                <a:cubicBezTo>
                  <a:pt x="3685871" y="3421655"/>
                  <a:pt x="3689769" y="3420629"/>
                  <a:pt x="3694591" y="3418680"/>
                </a:cubicBezTo>
                <a:cubicBezTo>
                  <a:pt x="3699417" y="3416731"/>
                  <a:pt x="3702084" y="3414472"/>
                  <a:pt x="3702597" y="3411909"/>
                </a:cubicBezTo>
                <a:cubicBezTo>
                  <a:pt x="3702185" y="3409549"/>
                  <a:pt x="3700543" y="3408113"/>
                  <a:pt x="3697670" y="3407600"/>
                </a:cubicBezTo>
                <a:cubicBezTo>
                  <a:pt x="3694797" y="3407084"/>
                  <a:pt x="3693155" y="3406882"/>
                  <a:pt x="3692747" y="3406983"/>
                </a:cubicBezTo>
                <a:close/>
                <a:moveTo>
                  <a:pt x="4062106" y="3244466"/>
                </a:moveTo>
                <a:cubicBezTo>
                  <a:pt x="4059850" y="3252774"/>
                  <a:pt x="4055747" y="3262010"/>
                  <a:pt x="4049795" y="3272167"/>
                </a:cubicBezTo>
                <a:cubicBezTo>
                  <a:pt x="4043843" y="3282323"/>
                  <a:pt x="4034817" y="3287864"/>
                  <a:pt x="4022708" y="3288787"/>
                </a:cubicBezTo>
                <a:lnTo>
                  <a:pt x="4012858" y="3283864"/>
                </a:lnTo>
                <a:close/>
                <a:moveTo>
                  <a:pt x="4032557" y="3101645"/>
                </a:moveTo>
                <a:cubicBezTo>
                  <a:pt x="4026811" y="3112317"/>
                  <a:pt x="4018604" y="3120524"/>
                  <a:pt x="4007935" y="3126270"/>
                </a:cubicBezTo>
                <a:cubicBezTo>
                  <a:pt x="4002803" y="3126065"/>
                  <a:pt x="3997057" y="3125242"/>
                  <a:pt x="3990697" y="3123805"/>
                </a:cubicBezTo>
                <a:cubicBezTo>
                  <a:pt x="3984334" y="3122369"/>
                  <a:pt x="3978592" y="3121550"/>
                  <a:pt x="3973460" y="3121344"/>
                </a:cubicBezTo>
                <a:cubicBezTo>
                  <a:pt x="3977155" y="3111906"/>
                  <a:pt x="3985771" y="3106160"/>
                  <a:pt x="3999316" y="3104106"/>
                </a:cubicBezTo>
                <a:cubicBezTo>
                  <a:pt x="4012858" y="3102056"/>
                  <a:pt x="4023938" y="3101233"/>
                  <a:pt x="4032557" y="3101645"/>
                </a:cubicBezTo>
                <a:close/>
                <a:moveTo>
                  <a:pt x="3609023" y="2894803"/>
                </a:moveTo>
                <a:cubicBezTo>
                  <a:pt x="3601740" y="2895214"/>
                  <a:pt x="3596611" y="2898087"/>
                  <a:pt x="3593634" y="2903421"/>
                </a:cubicBezTo>
                <a:cubicBezTo>
                  <a:pt x="3590659" y="2908756"/>
                  <a:pt x="3589223" y="2914090"/>
                  <a:pt x="3589324" y="2919428"/>
                </a:cubicBezTo>
                <a:lnTo>
                  <a:pt x="3594251" y="2919428"/>
                </a:lnTo>
                <a:cubicBezTo>
                  <a:pt x="3601534" y="2919017"/>
                  <a:pt x="3606663" y="2916144"/>
                  <a:pt x="3609641" y="2910809"/>
                </a:cubicBezTo>
                <a:cubicBezTo>
                  <a:pt x="3612615" y="2905475"/>
                  <a:pt x="3614051" y="2900137"/>
                  <a:pt x="3613950" y="2894803"/>
                </a:cubicBezTo>
                <a:close/>
                <a:moveTo>
                  <a:pt x="4067033" y="2683037"/>
                </a:moveTo>
                <a:cubicBezTo>
                  <a:pt x="4059746" y="2683857"/>
                  <a:pt x="4054617" y="2688372"/>
                  <a:pt x="4051643" y="2696579"/>
                </a:cubicBezTo>
                <a:cubicBezTo>
                  <a:pt x="4048665" y="2704787"/>
                  <a:pt x="4047229" y="2711763"/>
                  <a:pt x="4047333" y="2717509"/>
                </a:cubicBezTo>
                <a:lnTo>
                  <a:pt x="4076882" y="2683037"/>
                </a:lnTo>
                <a:close/>
                <a:moveTo>
                  <a:pt x="3184482" y="2666430"/>
                </a:moveTo>
                <a:cubicBezTo>
                  <a:pt x="3177199" y="2666841"/>
                  <a:pt x="3172070" y="2669714"/>
                  <a:pt x="3169093" y="2675048"/>
                </a:cubicBezTo>
                <a:cubicBezTo>
                  <a:pt x="3166118" y="2680383"/>
                  <a:pt x="3164682" y="2685717"/>
                  <a:pt x="3164783" y="2691055"/>
                </a:cubicBezTo>
                <a:lnTo>
                  <a:pt x="3169710" y="2691055"/>
                </a:lnTo>
                <a:cubicBezTo>
                  <a:pt x="3176993" y="2690644"/>
                  <a:pt x="3182122" y="2687771"/>
                  <a:pt x="3185100" y="2682436"/>
                </a:cubicBezTo>
                <a:cubicBezTo>
                  <a:pt x="3188074" y="2677102"/>
                  <a:pt x="3189510" y="2671764"/>
                  <a:pt x="3189409" y="2666430"/>
                </a:cubicBezTo>
                <a:close/>
                <a:moveTo>
                  <a:pt x="3432373" y="2471203"/>
                </a:moveTo>
                <a:lnTo>
                  <a:pt x="3401174" y="2503912"/>
                </a:lnTo>
                <a:lnTo>
                  <a:pt x="3392136" y="2518115"/>
                </a:lnTo>
                <a:close/>
                <a:moveTo>
                  <a:pt x="3692747" y="2259504"/>
                </a:moveTo>
                <a:lnTo>
                  <a:pt x="3682897" y="2269353"/>
                </a:lnTo>
                <a:cubicBezTo>
                  <a:pt x="3685871" y="2269147"/>
                  <a:pt x="3689769" y="2268328"/>
                  <a:pt x="3694591" y="2266888"/>
                </a:cubicBezTo>
                <a:cubicBezTo>
                  <a:pt x="3699417" y="2265452"/>
                  <a:pt x="3702084" y="2264632"/>
                  <a:pt x="3702597" y="2264427"/>
                </a:cubicBezTo>
                <a:cubicBezTo>
                  <a:pt x="3702185" y="2262066"/>
                  <a:pt x="3700543" y="2260630"/>
                  <a:pt x="3697670" y="2260117"/>
                </a:cubicBezTo>
                <a:cubicBezTo>
                  <a:pt x="3694797" y="2259605"/>
                  <a:pt x="3693155" y="2259399"/>
                  <a:pt x="3692747" y="2259504"/>
                </a:cubicBezTo>
                <a:close/>
                <a:moveTo>
                  <a:pt x="3452507" y="2123918"/>
                </a:moveTo>
                <a:cubicBezTo>
                  <a:pt x="3450251" y="2132226"/>
                  <a:pt x="3446148" y="2141462"/>
                  <a:pt x="3440196" y="2151619"/>
                </a:cubicBezTo>
                <a:cubicBezTo>
                  <a:pt x="3434244" y="2161775"/>
                  <a:pt x="3425218" y="2167316"/>
                  <a:pt x="3413109" y="2168239"/>
                </a:cubicBezTo>
                <a:lnTo>
                  <a:pt x="3403259" y="2163316"/>
                </a:lnTo>
                <a:close/>
                <a:moveTo>
                  <a:pt x="3444983" y="1896965"/>
                </a:moveTo>
                <a:lnTo>
                  <a:pt x="3427885" y="1907226"/>
                </a:lnTo>
                <a:lnTo>
                  <a:pt x="3418035" y="1907226"/>
                </a:lnTo>
                <a:lnTo>
                  <a:pt x="3414208" y="1911873"/>
                </a:lnTo>
                <a:lnTo>
                  <a:pt x="3440573" y="1903085"/>
                </a:lnTo>
                <a:close/>
                <a:moveTo>
                  <a:pt x="590978" y="1842522"/>
                </a:moveTo>
                <a:lnTo>
                  <a:pt x="566355" y="1867144"/>
                </a:lnTo>
                <a:lnTo>
                  <a:pt x="571278" y="1867144"/>
                </a:lnTo>
                <a:cubicBezTo>
                  <a:pt x="576819" y="1867249"/>
                  <a:pt x="582976" y="1865812"/>
                  <a:pt x="589747" y="1862835"/>
                </a:cubicBezTo>
                <a:cubicBezTo>
                  <a:pt x="596518" y="1859861"/>
                  <a:pt x="600214" y="1854728"/>
                  <a:pt x="600827" y="1847445"/>
                </a:cubicBezTo>
                <a:cubicBezTo>
                  <a:pt x="600726" y="1847239"/>
                  <a:pt x="599701" y="1846420"/>
                  <a:pt x="597749" y="1844983"/>
                </a:cubicBezTo>
                <a:cubicBezTo>
                  <a:pt x="595800" y="1843547"/>
                  <a:pt x="593544" y="1842724"/>
                  <a:pt x="590978" y="1842522"/>
                </a:cubicBezTo>
                <a:close/>
                <a:moveTo>
                  <a:pt x="686958" y="1793538"/>
                </a:moveTo>
                <a:lnTo>
                  <a:pt x="677780" y="1794504"/>
                </a:lnTo>
                <a:cubicBezTo>
                  <a:pt x="672955" y="1795529"/>
                  <a:pt x="670287" y="1798402"/>
                  <a:pt x="669775" y="1803123"/>
                </a:cubicBezTo>
                <a:cubicBezTo>
                  <a:pt x="670597" y="1807227"/>
                  <a:pt x="673878" y="1807635"/>
                  <a:pt x="679624" y="1804354"/>
                </a:cubicBezTo>
                <a:cubicBezTo>
                  <a:pt x="685370" y="1801070"/>
                  <a:pt x="688654" y="1799019"/>
                  <a:pt x="689474" y="1798197"/>
                </a:cubicBezTo>
                <a:lnTo>
                  <a:pt x="714100" y="1817896"/>
                </a:lnTo>
                <a:lnTo>
                  <a:pt x="714100" y="1798197"/>
                </a:lnTo>
                <a:lnTo>
                  <a:pt x="701336" y="1795645"/>
                </a:lnTo>
                <a:lnTo>
                  <a:pt x="692567" y="1799148"/>
                </a:lnTo>
                <a:close/>
                <a:moveTo>
                  <a:pt x="2999424" y="1774255"/>
                </a:moveTo>
                <a:cubicBezTo>
                  <a:pt x="2992141" y="1774666"/>
                  <a:pt x="2987012" y="1777539"/>
                  <a:pt x="2984035" y="1782873"/>
                </a:cubicBezTo>
                <a:cubicBezTo>
                  <a:pt x="2981060" y="1788208"/>
                  <a:pt x="2979624" y="1793542"/>
                  <a:pt x="2979725" y="1798880"/>
                </a:cubicBezTo>
                <a:lnTo>
                  <a:pt x="2984652" y="1798880"/>
                </a:lnTo>
                <a:cubicBezTo>
                  <a:pt x="2991935" y="1798469"/>
                  <a:pt x="2997064" y="1795596"/>
                  <a:pt x="3000042" y="1790261"/>
                </a:cubicBezTo>
                <a:cubicBezTo>
                  <a:pt x="3003016" y="1784927"/>
                  <a:pt x="3004452" y="1779589"/>
                  <a:pt x="3004351" y="1774255"/>
                </a:cubicBezTo>
                <a:close/>
                <a:moveTo>
                  <a:pt x="2992438" y="1657688"/>
                </a:moveTo>
                <a:lnTo>
                  <a:pt x="2977827" y="1669964"/>
                </a:lnTo>
                <a:lnTo>
                  <a:pt x="2970072" y="1685320"/>
                </a:lnTo>
                <a:close/>
                <a:moveTo>
                  <a:pt x="3072989" y="1642426"/>
                </a:moveTo>
                <a:lnTo>
                  <a:pt x="3033496" y="1685879"/>
                </a:lnTo>
                <a:lnTo>
                  <a:pt x="3036777" y="1685879"/>
                </a:lnTo>
                <a:cubicBezTo>
                  <a:pt x="3031649" y="1691213"/>
                  <a:pt x="3028364" y="1697779"/>
                  <a:pt x="3026928" y="1705578"/>
                </a:cubicBezTo>
                <a:cubicBezTo>
                  <a:pt x="3025491" y="1713374"/>
                  <a:pt x="3027133" y="1719939"/>
                  <a:pt x="3031854" y="1725277"/>
                </a:cubicBezTo>
                <a:lnTo>
                  <a:pt x="3018518" y="1737692"/>
                </a:lnTo>
                <a:lnTo>
                  <a:pt x="3022816" y="1737318"/>
                </a:lnTo>
                <a:cubicBezTo>
                  <a:pt x="3031641" y="1733420"/>
                  <a:pt x="3038617" y="1727674"/>
                  <a:pt x="3043749" y="1720083"/>
                </a:cubicBezTo>
                <a:cubicBezTo>
                  <a:pt x="3029796" y="1714641"/>
                  <a:pt x="3034719" y="1694881"/>
                  <a:pt x="3058522" y="1660800"/>
                </a:cubicBezTo>
                <a:close/>
                <a:moveTo>
                  <a:pt x="551579" y="1581505"/>
                </a:moveTo>
                <a:lnTo>
                  <a:pt x="438310" y="1719400"/>
                </a:lnTo>
                <a:cubicBezTo>
                  <a:pt x="450314" y="1724326"/>
                  <a:pt x="454624" y="1730480"/>
                  <a:pt x="451235" y="1737868"/>
                </a:cubicBezTo>
                <a:cubicBezTo>
                  <a:pt x="447850" y="1745256"/>
                  <a:pt x="453390" y="1753875"/>
                  <a:pt x="467859" y="1763725"/>
                </a:cubicBezTo>
                <a:lnTo>
                  <a:pt x="472782" y="1734176"/>
                </a:lnTo>
                <a:cubicBezTo>
                  <a:pt x="475554" y="1729556"/>
                  <a:pt x="478633" y="1725247"/>
                  <a:pt x="482018" y="1721248"/>
                </a:cubicBezTo>
                <a:cubicBezTo>
                  <a:pt x="485404" y="1717245"/>
                  <a:pt x="487248" y="1711705"/>
                  <a:pt x="487558" y="1704627"/>
                </a:cubicBezTo>
                <a:cubicBezTo>
                  <a:pt x="489197" y="1683387"/>
                  <a:pt x="498227" y="1665535"/>
                  <a:pt x="514642" y="1651069"/>
                </a:cubicBezTo>
                <a:cubicBezTo>
                  <a:pt x="531061" y="1636603"/>
                  <a:pt x="545014" y="1619979"/>
                  <a:pt x="556506" y="1601204"/>
                </a:cubicBezTo>
                <a:close/>
                <a:moveTo>
                  <a:pt x="3457434" y="1562489"/>
                </a:moveTo>
                <a:cubicBezTo>
                  <a:pt x="3450147" y="1563308"/>
                  <a:pt x="3445018" y="1567823"/>
                  <a:pt x="3442044" y="1576031"/>
                </a:cubicBezTo>
                <a:cubicBezTo>
                  <a:pt x="3439066" y="1584238"/>
                  <a:pt x="3437630" y="1591215"/>
                  <a:pt x="3437734" y="1596961"/>
                </a:cubicBezTo>
                <a:lnTo>
                  <a:pt x="3467283" y="1562489"/>
                </a:lnTo>
                <a:close/>
                <a:moveTo>
                  <a:pt x="458009" y="1497784"/>
                </a:moveTo>
                <a:cubicBezTo>
                  <a:pt x="467859" y="1498604"/>
                  <a:pt x="477705" y="1501888"/>
                  <a:pt x="487558" y="1507634"/>
                </a:cubicBezTo>
                <a:lnTo>
                  <a:pt x="458009" y="1542106"/>
                </a:lnTo>
                <a:cubicBezTo>
                  <a:pt x="452466" y="1542106"/>
                  <a:pt x="446312" y="1540875"/>
                  <a:pt x="439541" y="1538414"/>
                </a:cubicBezTo>
                <a:cubicBezTo>
                  <a:pt x="432770" y="1535949"/>
                  <a:pt x="429074" y="1532256"/>
                  <a:pt x="428461" y="1527333"/>
                </a:cubicBezTo>
                <a:cubicBezTo>
                  <a:pt x="429280" y="1522407"/>
                  <a:pt x="432564" y="1517484"/>
                  <a:pt x="438310" y="1512557"/>
                </a:cubicBezTo>
                <a:cubicBezTo>
                  <a:pt x="440671" y="1509789"/>
                  <a:pt x="443338" y="1506710"/>
                  <a:pt x="446312" y="1503325"/>
                </a:cubicBezTo>
                <a:cubicBezTo>
                  <a:pt x="449286" y="1499939"/>
                  <a:pt x="453187" y="1498091"/>
                  <a:pt x="458009" y="1497784"/>
                </a:cubicBezTo>
                <a:close/>
                <a:moveTo>
                  <a:pt x="851995" y="1453460"/>
                </a:moveTo>
                <a:lnTo>
                  <a:pt x="792897" y="1512557"/>
                </a:lnTo>
                <a:cubicBezTo>
                  <a:pt x="809929" y="1517585"/>
                  <a:pt x="814032" y="1523536"/>
                  <a:pt x="805208" y="1530409"/>
                </a:cubicBezTo>
                <a:cubicBezTo>
                  <a:pt x="796383" y="1537284"/>
                  <a:pt x="790637" y="1544467"/>
                  <a:pt x="787970" y="1551956"/>
                </a:cubicBezTo>
                <a:cubicBezTo>
                  <a:pt x="788793" y="1557702"/>
                  <a:pt x="792074" y="1560986"/>
                  <a:pt x="797820" y="1561805"/>
                </a:cubicBezTo>
                <a:cubicBezTo>
                  <a:pt x="807157" y="1553187"/>
                  <a:pt x="820493" y="1539645"/>
                  <a:pt x="837835" y="1521176"/>
                </a:cubicBezTo>
                <a:cubicBezTo>
                  <a:pt x="855174" y="1502708"/>
                  <a:pt x="864818" y="1486704"/>
                  <a:pt x="866767" y="1473159"/>
                </a:cubicBezTo>
                <a:cubicBezTo>
                  <a:pt x="866767" y="1468030"/>
                  <a:pt x="865536" y="1463515"/>
                  <a:pt x="863075" y="1459617"/>
                </a:cubicBezTo>
                <a:cubicBezTo>
                  <a:pt x="860613" y="1455715"/>
                  <a:pt x="856917" y="1453665"/>
                  <a:pt x="851995" y="1453460"/>
                </a:cubicBezTo>
                <a:close/>
                <a:moveTo>
                  <a:pt x="536806" y="1389439"/>
                </a:moveTo>
                <a:lnTo>
                  <a:pt x="556506" y="1389439"/>
                </a:lnTo>
                <a:cubicBezTo>
                  <a:pt x="545732" y="1404110"/>
                  <a:pt x="530342" y="1422781"/>
                  <a:pt x="510333" y="1445458"/>
                </a:cubicBezTo>
                <a:cubicBezTo>
                  <a:pt x="490327" y="1468131"/>
                  <a:pt x="471244" y="1480648"/>
                  <a:pt x="453083" y="1483008"/>
                </a:cubicBezTo>
                <a:cubicBezTo>
                  <a:pt x="447337" y="1482189"/>
                  <a:pt x="444056" y="1478905"/>
                  <a:pt x="443233" y="1473159"/>
                </a:cubicBezTo>
                <a:cubicBezTo>
                  <a:pt x="453289" y="1458899"/>
                  <a:pt x="466423" y="1441867"/>
                  <a:pt x="482632" y="1422063"/>
                </a:cubicBezTo>
                <a:cubicBezTo>
                  <a:pt x="498844" y="1402262"/>
                  <a:pt x="516901" y="1391388"/>
                  <a:pt x="536806" y="1389439"/>
                </a:cubicBezTo>
                <a:close/>
                <a:moveTo>
                  <a:pt x="2759966" y="1339572"/>
                </a:moveTo>
                <a:lnTo>
                  <a:pt x="2754664" y="1340112"/>
                </a:lnTo>
                <a:cubicBezTo>
                  <a:pt x="2739274" y="1347192"/>
                  <a:pt x="2724345" y="1359735"/>
                  <a:pt x="2709878" y="1377741"/>
                </a:cubicBezTo>
                <a:cubicBezTo>
                  <a:pt x="2680946" y="1413754"/>
                  <a:pt x="2657551" y="1443917"/>
                  <a:pt x="2639699" y="1468236"/>
                </a:cubicBezTo>
                <a:lnTo>
                  <a:pt x="2649549" y="1468236"/>
                </a:lnTo>
                <a:lnTo>
                  <a:pt x="2657837" y="1464272"/>
                </a:lnTo>
                <a:lnTo>
                  <a:pt x="2706817" y="1402064"/>
                </a:lnTo>
                <a:cubicBezTo>
                  <a:pt x="2722822" y="1383656"/>
                  <a:pt x="2736160" y="1368144"/>
                  <a:pt x="2746830" y="1355528"/>
                </a:cubicBezTo>
                <a:close/>
                <a:moveTo>
                  <a:pt x="1638131" y="1282044"/>
                </a:moveTo>
                <a:cubicBezTo>
                  <a:pt x="1633924" y="1282607"/>
                  <a:pt x="1627410" y="1284479"/>
                  <a:pt x="1618586" y="1287660"/>
                </a:cubicBezTo>
                <a:lnTo>
                  <a:pt x="1616528" y="1288490"/>
                </a:lnTo>
                <a:lnTo>
                  <a:pt x="1528451" y="1401298"/>
                </a:lnTo>
                <a:lnTo>
                  <a:pt x="1539634" y="1419939"/>
                </a:lnTo>
                <a:lnTo>
                  <a:pt x="1515012" y="1454411"/>
                </a:lnTo>
                <a:lnTo>
                  <a:pt x="1524114" y="1456687"/>
                </a:lnTo>
                <a:lnTo>
                  <a:pt x="1540449" y="1439367"/>
                </a:lnTo>
                <a:lnTo>
                  <a:pt x="1554610" y="1425715"/>
                </a:lnTo>
                <a:lnTo>
                  <a:pt x="1588269" y="1368843"/>
                </a:lnTo>
                <a:cubicBezTo>
                  <a:pt x="1603349" y="1340218"/>
                  <a:pt x="1624896" y="1311283"/>
                  <a:pt x="1652907" y="1282044"/>
                </a:cubicBezTo>
                <a:close/>
                <a:moveTo>
                  <a:pt x="2285590" y="1251067"/>
                </a:moveTo>
                <a:lnTo>
                  <a:pt x="2275263" y="1261394"/>
                </a:lnTo>
                <a:lnTo>
                  <a:pt x="2276282" y="1263090"/>
                </a:lnTo>
                <a:close/>
                <a:moveTo>
                  <a:pt x="999739" y="1217069"/>
                </a:moveTo>
                <a:lnTo>
                  <a:pt x="940641" y="1256467"/>
                </a:lnTo>
                <a:lnTo>
                  <a:pt x="955414" y="1261394"/>
                </a:lnTo>
                <a:cubicBezTo>
                  <a:pt x="967728" y="1260776"/>
                  <a:pt x="977578" y="1255853"/>
                  <a:pt x="984963" y="1246617"/>
                </a:cubicBezTo>
                <a:cubicBezTo>
                  <a:pt x="992351" y="1237385"/>
                  <a:pt x="997274" y="1227535"/>
                  <a:pt x="999739" y="1217069"/>
                </a:cubicBezTo>
                <a:close/>
                <a:moveTo>
                  <a:pt x="3083148" y="1138955"/>
                </a:moveTo>
                <a:lnTo>
                  <a:pt x="3073298" y="1148805"/>
                </a:lnTo>
                <a:cubicBezTo>
                  <a:pt x="3076272" y="1148599"/>
                  <a:pt x="3080170" y="1147780"/>
                  <a:pt x="3084992" y="1146340"/>
                </a:cubicBezTo>
                <a:cubicBezTo>
                  <a:pt x="3089818" y="1144903"/>
                  <a:pt x="3092485" y="1144084"/>
                  <a:pt x="3092998" y="1143878"/>
                </a:cubicBezTo>
                <a:cubicBezTo>
                  <a:pt x="3092586" y="1141518"/>
                  <a:pt x="3090944" y="1140081"/>
                  <a:pt x="3088071" y="1139569"/>
                </a:cubicBezTo>
                <a:cubicBezTo>
                  <a:pt x="3085198" y="1139056"/>
                  <a:pt x="3083556" y="1138851"/>
                  <a:pt x="3083148" y="1138955"/>
                </a:cubicBezTo>
                <a:close/>
                <a:moveTo>
                  <a:pt x="2782521" y="1093950"/>
                </a:moveTo>
                <a:cubicBezTo>
                  <a:pt x="2775234" y="1094769"/>
                  <a:pt x="2770105" y="1099284"/>
                  <a:pt x="2767131" y="1107492"/>
                </a:cubicBezTo>
                <a:cubicBezTo>
                  <a:pt x="2764153" y="1115699"/>
                  <a:pt x="2762717" y="1122676"/>
                  <a:pt x="2762821" y="1128422"/>
                </a:cubicBezTo>
                <a:lnTo>
                  <a:pt x="2792370" y="1093950"/>
                </a:lnTo>
                <a:close/>
                <a:moveTo>
                  <a:pt x="851995" y="1089023"/>
                </a:moveTo>
                <a:lnTo>
                  <a:pt x="778120" y="1187520"/>
                </a:lnTo>
                <a:lnTo>
                  <a:pt x="797820" y="1182597"/>
                </a:lnTo>
                <a:cubicBezTo>
                  <a:pt x="806951" y="1174183"/>
                  <a:pt x="819468" y="1161461"/>
                  <a:pt x="835374" y="1144429"/>
                </a:cubicBezTo>
                <a:cubicBezTo>
                  <a:pt x="851276" y="1127397"/>
                  <a:pt x="860097" y="1112213"/>
                  <a:pt x="861844" y="1098873"/>
                </a:cubicBezTo>
                <a:cubicBezTo>
                  <a:pt x="861021" y="1093127"/>
                  <a:pt x="857740" y="1089846"/>
                  <a:pt x="851995" y="1089023"/>
                </a:cubicBezTo>
                <a:close/>
                <a:moveTo>
                  <a:pt x="2647719" y="986555"/>
                </a:moveTo>
                <a:lnTo>
                  <a:pt x="2637869" y="996405"/>
                </a:lnTo>
                <a:cubicBezTo>
                  <a:pt x="2640843" y="996199"/>
                  <a:pt x="2644741" y="995380"/>
                  <a:pt x="2649563" y="993940"/>
                </a:cubicBezTo>
                <a:cubicBezTo>
                  <a:pt x="2654389" y="992503"/>
                  <a:pt x="2657056" y="991684"/>
                  <a:pt x="2657569" y="991478"/>
                </a:cubicBezTo>
                <a:cubicBezTo>
                  <a:pt x="2657157" y="989118"/>
                  <a:pt x="2655515" y="987681"/>
                  <a:pt x="2652642" y="987169"/>
                </a:cubicBezTo>
                <a:cubicBezTo>
                  <a:pt x="2649769" y="986656"/>
                  <a:pt x="2648127" y="986451"/>
                  <a:pt x="2647719" y="986555"/>
                </a:cubicBezTo>
                <a:close/>
                <a:moveTo>
                  <a:pt x="1398647" y="965905"/>
                </a:moveTo>
                <a:cubicBezTo>
                  <a:pt x="1390234" y="967031"/>
                  <a:pt x="1372588" y="973394"/>
                  <a:pt x="1345706" y="984987"/>
                </a:cubicBezTo>
                <a:cubicBezTo>
                  <a:pt x="1318825" y="996580"/>
                  <a:pt x="1303641" y="1006635"/>
                  <a:pt x="1300151" y="1015153"/>
                </a:cubicBezTo>
                <a:cubicBezTo>
                  <a:pt x="1303536" y="1026028"/>
                  <a:pt x="1307845" y="1032593"/>
                  <a:pt x="1313079" y="1034852"/>
                </a:cubicBezTo>
                <a:cubicBezTo>
                  <a:pt x="1318312" y="1037108"/>
                  <a:pt x="1304153" y="1043673"/>
                  <a:pt x="1270602" y="1054551"/>
                </a:cubicBezTo>
                <a:lnTo>
                  <a:pt x="1295348" y="1095795"/>
                </a:lnTo>
                <a:lnTo>
                  <a:pt x="1375986" y="1009956"/>
                </a:lnTo>
                <a:lnTo>
                  <a:pt x="1376255" y="1009535"/>
                </a:lnTo>
                <a:cubicBezTo>
                  <a:pt x="1387028" y="995068"/>
                  <a:pt x="1399417" y="980524"/>
                  <a:pt x="1413423" y="965905"/>
                </a:cubicBezTo>
                <a:close/>
                <a:moveTo>
                  <a:pt x="2501805" y="906807"/>
                </a:moveTo>
                <a:cubicBezTo>
                  <a:pt x="2505908" y="907627"/>
                  <a:pt x="2507551" y="910911"/>
                  <a:pt x="2506731" y="916657"/>
                </a:cubicBezTo>
                <a:cubicBezTo>
                  <a:pt x="2505295" y="930300"/>
                  <a:pt x="2497087" y="944870"/>
                  <a:pt x="2482105" y="960365"/>
                </a:cubicBezTo>
                <a:cubicBezTo>
                  <a:pt x="2467127" y="975856"/>
                  <a:pt x="2453993" y="984269"/>
                  <a:pt x="2442707" y="985604"/>
                </a:cubicBezTo>
                <a:lnTo>
                  <a:pt x="2437784" y="985604"/>
                </a:lnTo>
                <a:close/>
                <a:moveTo>
                  <a:pt x="2408235" y="670416"/>
                </a:moveTo>
                <a:lnTo>
                  <a:pt x="2398385" y="680266"/>
                </a:lnTo>
                <a:cubicBezTo>
                  <a:pt x="2401359" y="680060"/>
                  <a:pt x="2405257" y="679241"/>
                  <a:pt x="2410079" y="677801"/>
                </a:cubicBezTo>
                <a:cubicBezTo>
                  <a:pt x="2414905" y="676365"/>
                  <a:pt x="2417572" y="675545"/>
                  <a:pt x="2418085" y="675340"/>
                </a:cubicBezTo>
                <a:cubicBezTo>
                  <a:pt x="2417673" y="672979"/>
                  <a:pt x="2416031" y="671543"/>
                  <a:pt x="2413158" y="671030"/>
                </a:cubicBezTo>
                <a:cubicBezTo>
                  <a:pt x="2410285" y="670518"/>
                  <a:pt x="2408643" y="670312"/>
                  <a:pt x="2408235" y="670416"/>
                </a:cubicBezTo>
                <a:close/>
                <a:moveTo>
                  <a:pt x="1418346" y="542371"/>
                </a:moveTo>
                <a:lnTo>
                  <a:pt x="1442972" y="562071"/>
                </a:lnTo>
                <a:cubicBezTo>
                  <a:pt x="1438558" y="569971"/>
                  <a:pt x="1433840" y="577562"/>
                  <a:pt x="1428813" y="584845"/>
                </a:cubicBezTo>
                <a:cubicBezTo>
                  <a:pt x="1423785" y="592132"/>
                  <a:pt x="1415372" y="596030"/>
                  <a:pt x="1403573" y="596543"/>
                </a:cubicBezTo>
                <a:lnTo>
                  <a:pt x="1374025" y="591620"/>
                </a:lnTo>
                <a:close/>
                <a:moveTo>
                  <a:pt x="1794480" y="25"/>
                </a:moveTo>
                <a:cubicBezTo>
                  <a:pt x="1807920" y="126"/>
                  <a:pt x="1815511" y="3616"/>
                  <a:pt x="1817258" y="10492"/>
                </a:cubicBezTo>
                <a:cubicBezTo>
                  <a:pt x="1812125" y="27318"/>
                  <a:pt x="1787914" y="57687"/>
                  <a:pt x="1744614" y="101600"/>
                </a:cubicBezTo>
                <a:cubicBezTo>
                  <a:pt x="1701318" y="145514"/>
                  <a:pt x="1669719" y="175882"/>
                  <a:pt x="1649814" y="192708"/>
                </a:cubicBezTo>
                <a:cubicBezTo>
                  <a:pt x="1654531" y="200403"/>
                  <a:pt x="1656174" y="208408"/>
                  <a:pt x="1654737" y="216717"/>
                </a:cubicBezTo>
                <a:cubicBezTo>
                  <a:pt x="1653301" y="225029"/>
                  <a:pt x="1650020" y="231800"/>
                  <a:pt x="1644887" y="237033"/>
                </a:cubicBezTo>
                <a:cubicBezTo>
                  <a:pt x="1651456" y="240112"/>
                  <a:pt x="1653095" y="245035"/>
                  <a:pt x="1649814" y="251806"/>
                </a:cubicBezTo>
                <a:cubicBezTo>
                  <a:pt x="1646530" y="258577"/>
                  <a:pt x="1643245" y="263503"/>
                  <a:pt x="1639964" y="266582"/>
                </a:cubicBezTo>
                <a:cubicBezTo>
                  <a:pt x="1618313" y="294795"/>
                  <a:pt x="1597588" y="317162"/>
                  <a:pt x="1577788" y="333682"/>
                </a:cubicBezTo>
                <a:cubicBezTo>
                  <a:pt x="1557984" y="350201"/>
                  <a:pt x="1536029" y="368872"/>
                  <a:pt x="1511919" y="389701"/>
                </a:cubicBezTo>
                <a:cubicBezTo>
                  <a:pt x="1486474" y="427970"/>
                  <a:pt x="1448718" y="477015"/>
                  <a:pt x="1398647" y="536831"/>
                </a:cubicBezTo>
                <a:cubicBezTo>
                  <a:pt x="1348579" y="596647"/>
                  <a:pt x="1320672" y="644459"/>
                  <a:pt x="1314927" y="680266"/>
                </a:cubicBezTo>
                <a:lnTo>
                  <a:pt x="1319850" y="695039"/>
                </a:lnTo>
                <a:lnTo>
                  <a:pt x="1319850" y="719665"/>
                </a:lnTo>
                <a:cubicBezTo>
                  <a:pt x="1300973" y="740183"/>
                  <a:pt x="1284555" y="763167"/>
                  <a:pt x="1270602" y="788612"/>
                </a:cubicBezTo>
                <a:cubicBezTo>
                  <a:pt x="1259316" y="796921"/>
                  <a:pt x="1246185" y="808618"/>
                  <a:pt x="1231203" y="823701"/>
                </a:cubicBezTo>
                <a:cubicBezTo>
                  <a:pt x="1216225" y="838781"/>
                  <a:pt x="1208017" y="851709"/>
                  <a:pt x="1206581" y="862482"/>
                </a:cubicBezTo>
                <a:cubicBezTo>
                  <a:pt x="1207400" y="872332"/>
                  <a:pt x="1210685" y="877259"/>
                  <a:pt x="1216430" y="877259"/>
                </a:cubicBezTo>
                <a:cubicBezTo>
                  <a:pt x="1201243" y="896648"/>
                  <a:pt x="1186059" y="915733"/>
                  <a:pt x="1170875" y="934508"/>
                </a:cubicBezTo>
                <a:cubicBezTo>
                  <a:pt x="1155690" y="953283"/>
                  <a:pt x="1142968" y="973600"/>
                  <a:pt x="1132707" y="995454"/>
                </a:cubicBezTo>
                <a:cubicBezTo>
                  <a:pt x="1129939" y="997915"/>
                  <a:pt x="1126860" y="1000377"/>
                  <a:pt x="1123475" y="1002838"/>
                </a:cubicBezTo>
                <a:cubicBezTo>
                  <a:pt x="1120089" y="1005303"/>
                  <a:pt x="1118241" y="1007765"/>
                  <a:pt x="1117934" y="1010227"/>
                </a:cubicBezTo>
                <a:cubicBezTo>
                  <a:pt x="1118548" y="1017203"/>
                  <a:pt x="1119779" y="1022949"/>
                  <a:pt x="1121627" y="1027464"/>
                </a:cubicBezTo>
                <a:cubicBezTo>
                  <a:pt x="1123475" y="1031979"/>
                  <a:pt x="1122244" y="1037725"/>
                  <a:pt x="1117934" y="1044702"/>
                </a:cubicBezTo>
                <a:lnTo>
                  <a:pt x="1058836" y="1044702"/>
                </a:lnTo>
                <a:lnTo>
                  <a:pt x="1048987" y="1074251"/>
                </a:lnTo>
                <a:cubicBezTo>
                  <a:pt x="1051654" y="1079585"/>
                  <a:pt x="1056169" y="1084920"/>
                  <a:pt x="1062529" y="1090254"/>
                </a:cubicBezTo>
                <a:cubicBezTo>
                  <a:pt x="1068892" y="1095589"/>
                  <a:pt x="1075869" y="1098462"/>
                  <a:pt x="1083459" y="1098873"/>
                </a:cubicBezTo>
                <a:cubicBezTo>
                  <a:pt x="1088385" y="1098054"/>
                  <a:pt x="1093308" y="1094769"/>
                  <a:pt x="1098235" y="1089023"/>
                </a:cubicBezTo>
                <a:cubicBezTo>
                  <a:pt x="1134454" y="1049730"/>
                  <a:pt x="1167901" y="1001507"/>
                  <a:pt x="1198576" y="944358"/>
                </a:cubicBezTo>
                <a:cubicBezTo>
                  <a:pt x="1229254" y="887210"/>
                  <a:pt x="1261471" y="835294"/>
                  <a:pt x="1295227" y="788612"/>
                </a:cubicBezTo>
                <a:lnTo>
                  <a:pt x="1339549" y="788612"/>
                </a:lnTo>
                <a:cubicBezTo>
                  <a:pt x="1356888" y="763474"/>
                  <a:pt x="1377616" y="734950"/>
                  <a:pt x="1401725" y="703044"/>
                </a:cubicBezTo>
                <a:cubicBezTo>
                  <a:pt x="1425835" y="671135"/>
                  <a:pt x="1452717" y="653691"/>
                  <a:pt x="1482370" y="650717"/>
                </a:cubicBezTo>
                <a:cubicBezTo>
                  <a:pt x="1497042" y="652666"/>
                  <a:pt x="1515716" y="654922"/>
                  <a:pt x="1538389" y="657488"/>
                </a:cubicBezTo>
                <a:cubicBezTo>
                  <a:pt x="1561063" y="660055"/>
                  <a:pt x="1573580" y="651230"/>
                  <a:pt x="1575940" y="631018"/>
                </a:cubicBezTo>
                <a:cubicBezTo>
                  <a:pt x="1588255" y="615935"/>
                  <a:pt x="1601797" y="600545"/>
                  <a:pt x="1616569" y="584845"/>
                </a:cubicBezTo>
                <a:cubicBezTo>
                  <a:pt x="1631345" y="569149"/>
                  <a:pt x="1647352" y="554989"/>
                  <a:pt x="1664587" y="542371"/>
                </a:cubicBezTo>
                <a:cubicBezTo>
                  <a:pt x="1672592" y="522568"/>
                  <a:pt x="1683672" y="503074"/>
                  <a:pt x="1697831" y="483888"/>
                </a:cubicBezTo>
                <a:cubicBezTo>
                  <a:pt x="1711987" y="464701"/>
                  <a:pt x="1725532" y="446438"/>
                  <a:pt x="1738461" y="429099"/>
                </a:cubicBezTo>
                <a:cubicBezTo>
                  <a:pt x="1741027" y="428893"/>
                  <a:pt x="1743283" y="429305"/>
                  <a:pt x="1745232" y="430330"/>
                </a:cubicBezTo>
                <a:cubicBezTo>
                  <a:pt x="1747181" y="431359"/>
                  <a:pt x="1748206" y="434231"/>
                  <a:pt x="1748310" y="438949"/>
                </a:cubicBezTo>
                <a:cubicBezTo>
                  <a:pt x="1745127" y="464498"/>
                  <a:pt x="1729329" y="492199"/>
                  <a:pt x="1700907" y="522055"/>
                </a:cubicBezTo>
                <a:cubicBezTo>
                  <a:pt x="1672487" y="551911"/>
                  <a:pt x="1650532" y="578384"/>
                  <a:pt x="1635038" y="601469"/>
                </a:cubicBezTo>
                <a:cubicBezTo>
                  <a:pt x="1609080" y="626091"/>
                  <a:pt x="1585894" y="659336"/>
                  <a:pt x="1565477" y="701196"/>
                </a:cubicBezTo>
                <a:cubicBezTo>
                  <a:pt x="1545059" y="743056"/>
                  <a:pt x="1520639" y="778762"/>
                  <a:pt x="1492220" y="808311"/>
                </a:cubicBezTo>
                <a:lnTo>
                  <a:pt x="1462671" y="818161"/>
                </a:lnTo>
                <a:cubicBezTo>
                  <a:pt x="1447075" y="832934"/>
                  <a:pt x="1429018" y="842783"/>
                  <a:pt x="1408497" y="847710"/>
                </a:cubicBezTo>
                <a:lnTo>
                  <a:pt x="1433122" y="877259"/>
                </a:lnTo>
                <a:lnTo>
                  <a:pt x="1452822" y="852633"/>
                </a:lnTo>
                <a:lnTo>
                  <a:pt x="1482370" y="847710"/>
                </a:lnTo>
                <a:lnTo>
                  <a:pt x="1530398" y="835156"/>
                </a:lnTo>
                <a:lnTo>
                  <a:pt x="1544561" y="819112"/>
                </a:lnTo>
                <a:cubicBezTo>
                  <a:pt x="1551538" y="811417"/>
                  <a:pt x="1558515" y="804646"/>
                  <a:pt x="1565491" y="798796"/>
                </a:cubicBezTo>
                <a:cubicBezTo>
                  <a:pt x="1572468" y="792949"/>
                  <a:pt x="1581906" y="789870"/>
                  <a:pt x="1593809" y="789563"/>
                </a:cubicBezTo>
                <a:cubicBezTo>
                  <a:pt x="1605915" y="770683"/>
                  <a:pt x="1626025" y="743188"/>
                  <a:pt x="1654138" y="707071"/>
                </a:cubicBezTo>
                <a:cubicBezTo>
                  <a:pt x="1682250" y="670957"/>
                  <a:pt x="1704822" y="650846"/>
                  <a:pt x="1721854" y="646742"/>
                </a:cubicBezTo>
                <a:cubicBezTo>
                  <a:pt x="1733771" y="644948"/>
                  <a:pt x="1759186" y="620083"/>
                  <a:pt x="1798095" y="572140"/>
                </a:cubicBezTo>
                <a:cubicBezTo>
                  <a:pt x="1837008" y="524200"/>
                  <a:pt x="1877017" y="473796"/>
                  <a:pt x="1918115" y="420933"/>
                </a:cubicBezTo>
                <a:cubicBezTo>
                  <a:pt x="1959216" y="368066"/>
                  <a:pt x="1989008" y="333348"/>
                  <a:pt x="2007493" y="316781"/>
                </a:cubicBezTo>
                <a:cubicBezTo>
                  <a:pt x="2011698" y="316266"/>
                  <a:pt x="2020523" y="316063"/>
                  <a:pt x="2033964" y="316165"/>
                </a:cubicBezTo>
                <a:cubicBezTo>
                  <a:pt x="2047404" y="316266"/>
                  <a:pt x="2054995" y="319756"/>
                  <a:pt x="2056742" y="326631"/>
                </a:cubicBezTo>
                <a:cubicBezTo>
                  <a:pt x="2051609" y="343457"/>
                  <a:pt x="2027398" y="373826"/>
                  <a:pt x="1984098" y="417739"/>
                </a:cubicBezTo>
                <a:cubicBezTo>
                  <a:pt x="1940802" y="461653"/>
                  <a:pt x="1909203" y="492021"/>
                  <a:pt x="1889298" y="508847"/>
                </a:cubicBezTo>
                <a:cubicBezTo>
                  <a:pt x="1894015" y="516542"/>
                  <a:pt x="1895658" y="524548"/>
                  <a:pt x="1894221" y="532856"/>
                </a:cubicBezTo>
                <a:cubicBezTo>
                  <a:pt x="1892785" y="541168"/>
                  <a:pt x="1889504" y="547939"/>
                  <a:pt x="1884371" y="553172"/>
                </a:cubicBezTo>
                <a:cubicBezTo>
                  <a:pt x="1890940" y="556251"/>
                  <a:pt x="1892579" y="561174"/>
                  <a:pt x="1889298" y="567945"/>
                </a:cubicBezTo>
                <a:cubicBezTo>
                  <a:pt x="1886014" y="574716"/>
                  <a:pt x="1882729" y="579643"/>
                  <a:pt x="1879448" y="582721"/>
                </a:cubicBezTo>
                <a:lnTo>
                  <a:pt x="1832048" y="633875"/>
                </a:lnTo>
                <a:lnTo>
                  <a:pt x="1851116" y="623013"/>
                </a:lnTo>
                <a:cubicBezTo>
                  <a:pt x="1866401" y="607316"/>
                  <a:pt x="1881383" y="601776"/>
                  <a:pt x="1896055" y="606392"/>
                </a:cubicBezTo>
                <a:cubicBezTo>
                  <a:pt x="1898722" y="603830"/>
                  <a:pt x="1902003" y="601570"/>
                  <a:pt x="1905904" y="599622"/>
                </a:cubicBezTo>
                <a:cubicBezTo>
                  <a:pt x="1909802" y="597672"/>
                  <a:pt x="1913087" y="596647"/>
                  <a:pt x="1915754" y="596543"/>
                </a:cubicBezTo>
                <a:cubicBezTo>
                  <a:pt x="1925809" y="597467"/>
                  <a:pt x="1935247" y="603007"/>
                  <a:pt x="1944068" y="613163"/>
                </a:cubicBezTo>
                <a:cubicBezTo>
                  <a:pt x="1952893" y="623323"/>
                  <a:pt x="1959870" y="632556"/>
                  <a:pt x="1965002" y="640868"/>
                </a:cubicBezTo>
                <a:cubicBezTo>
                  <a:pt x="1944790" y="679548"/>
                  <a:pt x="1951969" y="701915"/>
                  <a:pt x="1986546" y="707967"/>
                </a:cubicBezTo>
                <a:cubicBezTo>
                  <a:pt x="2021122" y="714020"/>
                  <a:pt x="2041850" y="722844"/>
                  <a:pt x="2048722" y="734437"/>
                </a:cubicBezTo>
                <a:cubicBezTo>
                  <a:pt x="2045492" y="745481"/>
                  <a:pt x="2013171" y="789880"/>
                  <a:pt x="1951767" y="867638"/>
                </a:cubicBezTo>
                <a:cubicBezTo>
                  <a:pt x="1890359" y="945396"/>
                  <a:pt x="1819257" y="1034583"/>
                  <a:pt x="1738461" y="1135193"/>
                </a:cubicBezTo>
                <a:lnTo>
                  <a:pt x="1714687" y="1165043"/>
                </a:lnTo>
                <a:lnTo>
                  <a:pt x="1721854" y="1163848"/>
                </a:lnTo>
                <a:cubicBezTo>
                  <a:pt x="1739294" y="1153894"/>
                  <a:pt x="1757351" y="1149177"/>
                  <a:pt x="1776026" y="1149689"/>
                </a:cubicBezTo>
                <a:cubicBezTo>
                  <a:pt x="1794700" y="1150202"/>
                  <a:pt x="1812757" y="1141789"/>
                  <a:pt x="1830200" y="1124450"/>
                </a:cubicBezTo>
                <a:cubicBezTo>
                  <a:pt x="1836354" y="1117268"/>
                  <a:pt x="1846204" y="1104545"/>
                  <a:pt x="1859749" y="1086282"/>
                </a:cubicBezTo>
                <a:cubicBezTo>
                  <a:pt x="1873291" y="1068019"/>
                  <a:pt x="1883141" y="1057758"/>
                  <a:pt x="1889298" y="1055503"/>
                </a:cubicBezTo>
                <a:lnTo>
                  <a:pt x="1914232" y="1046003"/>
                </a:lnTo>
                <a:lnTo>
                  <a:pt x="1918595" y="1041060"/>
                </a:lnTo>
                <a:lnTo>
                  <a:pt x="1933620" y="1021027"/>
                </a:lnTo>
                <a:lnTo>
                  <a:pt x="1939771" y="1017072"/>
                </a:lnTo>
                <a:lnTo>
                  <a:pt x="1979990" y="971512"/>
                </a:lnTo>
                <a:cubicBezTo>
                  <a:pt x="1986967" y="963817"/>
                  <a:pt x="1993943" y="957046"/>
                  <a:pt x="2000920" y="951195"/>
                </a:cubicBezTo>
                <a:lnTo>
                  <a:pt x="2018945" y="945319"/>
                </a:lnTo>
                <a:lnTo>
                  <a:pt x="2066591" y="878210"/>
                </a:lnTo>
                <a:lnTo>
                  <a:pt x="2082064" y="869368"/>
                </a:lnTo>
                <a:lnTo>
                  <a:pt x="2089567" y="859470"/>
                </a:lnTo>
                <a:cubicBezTo>
                  <a:pt x="2117679" y="823356"/>
                  <a:pt x="2140251" y="803246"/>
                  <a:pt x="2157283" y="799142"/>
                </a:cubicBezTo>
                <a:cubicBezTo>
                  <a:pt x="2169200" y="797348"/>
                  <a:pt x="2194615" y="772483"/>
                  <a:pt x="2233524" y="724540"/>
                </a:cubicBezTo>
                <a:cubicBezTo>
                  <a:pt x="2272437" y="676600"/>
                  <a:pt x="2312446" y="626195"/>
                  <a:pt x="2353544" y="573333"/>
                </a:cubicBezTo>
                <a:cubicBezTo>
                  <a:pt x="2394645" y="520466"/>
                  <a:pt x="2424437" y="485748"/>
                  <a:pt x="2442922" y="469181"/>
                </a:cubicBezTo>
                <a:cubicBezTo>
                  <a:pt x="2447127" y="468665"/>
                  <a:pt x="2455952" y="468463"/>
                  <a:pt x="2469393" y="468564"/>
                </a:cubicBezTo>
                <a:cubicBezTo>
                  <a:pt x="2482833" y="468665"/>
                  <a:pt x="2490424" y="472156"/>
                  <a:pt x="2492171" y="479031"/>
                </a:cubicBezTo>
                <a:cubicBezTo>
                  <a:pt x="2487038" y="495857"/>
                  <a:pt x="2462827" y="526225"/>
                  <a:pt x="2419527" y="570139"/>
                </a:cubicBezTo>
                <a:cubicBezTo>
                  <a:pt x="2376231" y="614053"/>
                  <a:pt x="2344632" y="644421"/>
                  <a:pt x="2324727" y="661247"/>
                </a:cubicBezTo>
                <a:lnTo>
                  <a:pt x="2327153" y="673080"/>
                </a:lnTo>
                <a:lnTo>
                  <a:pt x="2329438" y="670416"/>
                </a:lnTo>
                <a:cubicBezTo>
                  <a:pt x="2357756" y="656770"/>
                  <a:pt x="2381148" y="637276"/>
                  <a:pt x="2399616" y="611933"/>
                </a:cubicBezTo>
                <a:cubicBezTo>
                  <a:pt x="2418085" y="586592"/>
                  <a:pt x="2439015" y="563403"/>
                  <a:pt x="2462406" y="542371"/>
                </a:cubicBezTo>
                <a:cubicBezTo>
                  <a:pt x="2467741" y="534265"/>
                  <a:pt x="2475540" y="525852"/>
                  <a:pt x="2485801" y="517132"/>
                </a:cubicBezTo>
                <a:cubicBezTo>
                  <a:pt x="2496059" y="508409"/>
                  <a:pt x="2506320" y="503691"/>
                  <a:pt x="2516581" y="502973"/>
                </a:cubicBezTo>
                <a:cubicBezTo>
                  <a:pt x="2516783" y="502868"/>
                  <a:pt x="2517606" y="503074"/>
                  <a:pt x="2519042" y="503587"/>
                </a:cubicBezTo>
                <a:cubicBezTo>
                  <a:pt x="2520479" y="504099"/>
                  <a:pt x="2521298" y="505536"/>
                  <a:pt x="2521504" y="507896"/>
                </a:cubicBezTo>
                <a:cubicBezTo>
                  <a:pt x="2518631" y="522773"/>
                  <a:pt x="2507139" y="538575"/>
                  <a:pt x="2487032" y="555296"/>
                </a:cubicBezTo>
                <a:cubicBezTo>
                  <a:pt x="2466921" y="572022"/>
                  <a:pt x="2455429" y="589053"/>
                  <a:pt x="2452557" y="606392"/>
                </a:cubicBezTo>
                <a:cubicBezTo>
                  <a:pt x="2453379" y="616242"/>
                  <a:pt x="2456660" y="621168"/>
                  <a:pt x="2462406" y="621168"/>
                </a:cubicBezTo>
                <a:cubicBezTo>
                  <a:pt x="2472873" y="609572"/>
                  <a:pt x="2485184" y="599520"/>
                  <a:pt x="2499343" y="591002"/>
                </a:cubicBezTo>
                <a:cubicBezTo>
                  <a:pt x="2513502" y="582488"/>
                  <a:pt x="2525813" y="571202"/>
                  <a:pt x="2536280" y="557144"/>
                </a:cubicBezTo>
                <a:lnTo>
                  <a:pt x="2580602" y="542371"/>
                </a:lnTo>
                <a:cubicBezTo>
                  <a:pt x="2593324" y="519287"/>
                  <a:pt x="2609743" y="496509"/>
                  <a:pt x="2629850" y="474038"/>
                </a:cubicBezTo>
                <a:cubicBezTo>
                  <a:pt x="2649960" y="451570"/>
                  <a:pt x="2671302" y="434946"/>
                  <a:pt x="2693874" y="424176"/>
                </a:cubicBezTo>
                <a:lnTo>
                  <a:pt x="2698797" y="404477"/>
                </a:lnTo>
                <a:cubicBezTo>
                  <a:pt x="2708957" y="394627"/>
                  <a:pt x="2720651" y="386008"/>
                  <a:pt x="2733886" y="378620"/>
                </a:cubicBezTo>
                <a:cubicBezTo>
                  <a:pt x="2747121" y="371232"/>
                  <a:pt x="2760050" y="365078"/>
                  <a:pt x="2772671" y="360152"/>
                </a:cubicBezTo>
                <a:cubicBezTo>
                  <a:pt x="2784264" y="361487"/>
                  <a:pt x="2793089" y="358820"/>
                  <a:pt x="2799141" y="352150"/>
                </a:cubicBezTo>
                <a:cubicBezTo>
                  <a:pt x="2805194" y="345480"/>
                  <a:pt x="2812788" y="341582"/>
                  <a:pt x="2821919" y="340453"/>
                </a:cubicBezTo>
                <a:lnTo>
                  <a:pt x="2831769" y="345379"/>
                </a:lnTo>
                <a:lnTo>
                  <a:pt x="2856391" y="345379"/>
                </a:lnTo>
                <a:cubicBezTo>
                  <a:pt x="2839521" y="364104"/>
                  <a:pt x="2792279" y="424601"/>
                  <a:pt x="2714666" y="526867"/>
                </a:cubicBezTo>
                <a:cubicBezTo>
                  <a:pt x="2637056" y="629133"/>
                  <a:pt x="2561358" y="729757"/>
                  <a:pt x="2487578" y="828739"/>
                </a:cubicBezTo>
                <a:cubicBezTo>
                  <a:pt x="2469132" y="853484"/>
                  <a:pt x="2452824" y="875414"/>
                  <a:pt x="2438654" y="894528"/>
                </a:cubicBezTo>
                <a:lnTo>
                  <a:pt x="2417749" y="922844"/>
                </a:lnTo>
                <a:lnTo>
                  <a:pt x="2408986" y="947426"/>
                </a:lnTo>
                <a:cubicBezTo>
                  <a:pt x="2401086" y="961277"/>
                  <a:pt x="2390031" y="975666"/>
                  <a:pt x="2375820" y="990594"/>
                </a:cubicBezTo>
                <a:lnTo>
                  <a:pt x="2371361" y="995579"/>
                </a:lnTo>
                <a:lnTo>
                  <a:pt x="2373760" y="1000377"/>
                </a:lnTo>
                <a:cubicBezTo>
                  <a:pt x="2364733" y="1015153"/>
                  <a:pt x="2353241" y="1029926"/>
                  <a:pt x="2339288" y="1044702"/>
                </a:cubicBezTo>
                <a:lnTo>
                  <a:pt x="2373760" y="1049625"/>
                </a:lnTo>
                <a:cubicBezTo>
                  <a:pt x="2387507" y="1047781"/>
                  <a:pt x="2398180" y="1040392"/>
                  <a:pt x="2405770" y="1027464"/>
                </a:cubicBezTo>
                <a:cubicBezTo>
                  <a:pt x="2413364" y="1014536"/>
                  <a:pt x="2424036" y="1007148"/>
                  <a:pt x="2437784" y="1005303"/>
                </a:cubicBezTo>
                <a:cubicBezTo>
                  <a:pt x="2431627" y="1029312"/>
                  <a:pt x="2407004" y="1066246"/>
                  <a:pt x="2363910" y="1116111"/>
                </a:cubicBezTo>
                <a:cubicBezTo>
                  <a:pt x="2320819" y="1165973"/>
                  <a:pt x="2296193" y="1202910"/>
                  <a:pt x="2290039" y="1226918"/>
                </a:cubicBezTo>
                <a:cubicBezTo>
                  <a:pt x="2290245" y="1231845"/>
                  <a:pt x="2291065" y="1235537"/>
                  <a:pt x="2292501" y="1237999"/>
                </a:cubicBezTo>
                <a:lnTo>
                  <a:pt x="2293984" y="1240225"/>
                </a:lnTo>
                <a:lnTo>
                  <a:pt x="2295178" y="1238682"/>
                </a:lnTo>
                <a:cubicBezTo>
                  <a:pt x="2308720" y="1220419"/>
                  <a:pt x="2318570" y="1210158"/>
                  <a:pt x="2324727" y="1207903"/>
                </a:cubicBezTo>
                <a:cubicBezTo>
                  <a:pt x="2336421" y="1207697"/>
                  <a:pt x="2345040" y="1204413"/>
                  <a:pt x="2350580" y="1198053"/>
                </a:cubicBezTo>
                <a:cubicBezTo>
                  <a:pt x="2356124" y="1191690"/>
                  <a:pt x="2362278" y="1183483"/>
                  <a:pt x="2369049" y="1173427"/>
                </a:cubicBezTo>
                <a:cubicBezTo>
                  <a:pt x="2400138" y="1157936"/>
                  <a:pt x="2425378" y="1137209"/>
                  <a:pt x="2444767" y="1111251"/>
                </a:cubicBezTo>
                <a:cubicBezTo>
                  <a:pt x="2464159" y="1085293"/>
                  <a:pt x="2483245" y="1058412"/>
                  <a:pt x="2502020" y="1030609"/>
                </a:cubicBezTo>
                <a:lnTo>
                  <a:pt x="2525726" y="1017063"/>
                </a:lnTo>
                <a:lnTo>
                  <a:pt x="2531354" y="1010227"/>
                </a:lnTo>
                <a:lnTo>
                  <a:pt x="2552879" y="1005259"/>
                </a:lnTo>
                <a:lnTo>
                  <a:pt x="2568922" y="986555"/>
                </a:lnTo>
                <a:lnTo>
                  <a:pt x="2575679" y="980925"/>
                </a:lnTo>
                <a:lnTo>
                  <a:pt x="2575679" y="966904"/>
                </a:lnTo>
                <a:cubicBezTo>
                  <a:pt x="2576294" y="959620"/>
                  <a:pt x="2577525" y="954567"/>
                  <a:pt x="2579371" y="951746"/>
                </a:cubicBezTo>
                <a:cubicBezTo>
                  <a:pt x="2583067" y="946101"/>
                  <a:pt x="2596609" y="927838"/>
                  <a:pt x="2620000" y="896958"/>
                </a:cubicBezTo>
                <a:cubicBezTo>
                  <a:pt x="2629030" y="891212"/>
                  <a:pt x="2640522" y="887928"/>
                  <a:pt x="2654476" y="887108"/>
                </a:cubicBezTo>
                <a:cubicBezTo>
                  <a:pt x="2654678" y="887004"/>
                  <a:pt x="2655501" y="887210"/>
                  <a:pt x="2656937" y="887722"/>
                </a:cubicBezTo>
                <a:cubicBezTo>
                  <a:pt x="2658374" y="888234"/>
                  <a:pt x="2659193" y="889671"/>
                  <a:pt x="2659399" y="892031"/>
                </a:cubicBezTo>
                <a:cubicBezTo>
                  <a:pt x="2658886" y="894904"/>
                  <a:pt x="2656219" y="899008"/>
                  <a:pt x="2651397" y="904343"/>
                </a:cubicBezTo>
                <a:cubicBezTo>
                  <a:pt x="2646575" y="909680"/>
                  <a:pt x="2642677" y="913784"/>
                  <a:pt x="2639699" y="916657"/>
                </a:cubicBezTo>
                <a:lnTo>
                  <a:pt x="2639864" y="927225"/>
                </a:lnTo>
                <a:lnTo>
                  <a:pt x="2701890" y="858511"/>
                </a:lnTo>
                <a:cubicBezTo>
                  <a:pt x="2707225" y="850404"/>
                  <a:pt x="2715024" y="841992"/>
                  <a:pt x="2725285" y="833271"/>
                </a:cubicBezTo>
                <a:cubicBezTo>
                  <a:pt x="2735543" y="824548"/>
                  <a:pt x="2745804" y="819830"/>
                  <a:pt x="2756065" y="819112"/>
                </a:cubicBezTo>
                <a:cubicBezTo>
                  <a:pt x="2756267" y="819007"/>
                  <a:pt x="2757090" y="819214"/>
                  <a:pt x="2758526" y="819726"/>
                </a:cubicBezTo>
                <a:cubicBezTo>
                  <a:pt x="2759963" y="820239"/>
                  <a:pt x="2760782" y="821675"/>
                  <a:pt x="2760988" y="824035"/>
                </a:cubicBezTo>
                <a:cubicBezTo>
                  <a:pt x="2758115" y="838912"/>
                  <a:pt x="2746623" y="854714"/>
                  <a:pt x="2726516" y="871436"/>
                </a:cubicBezTo>
                <a:cubicBezTo>
                  <a:pt x="2706405" y="888160"/>
                  <a:pt x="2694913" y="905193"/>
                  <a:pt x="2692041" y="922531"/>
                </a:cubicBezTo>
                <a:cubicBezTo>
                  <a:pt x="2692863" y="932381"/>
                  <a:pt x="2696144" y="937307"/>
                  <a:pt x="2701890" y="937307"/>
                </a:cubicBezTo>
                <a:cubicBezTo>
                  <a:pt x="2712357" y="925711"/>
                  <a:pt x="2724668" y="915660"/>
                  <a:pt x="2738827" y="907142"/>
                </a:cubicBezTo>
                <a:cubicBezTo>
                  <a:pt x="2752986" y="898627"/>
                  <a:pt x="2765297" y="887341"/>
                  <a:pt x="2775764" y="873283"/>
                </a:cubicBezTo>
                <a:lnTo>
                  <a:pt x="2820086" y="858511"/>
                </a:lnTo>
                <a:cubicBezTo>
                  <a:pt x="2832808" y="835426"/>
                  <a:pt x="2849227" y="812648"/>
                  <a:pt x="2869334" y="790177"/>
                </a:cubicBezTo>
                <a:cubicBezTo>
                  <a:pt x="2889444" y="767710"/>
                  <a:pt x="2910786" y="751086"/>
                  <a:pt x="2933358" y="740315"/>
                </a:cubicBezTo>
                <a:lnTo>
                  <a:pt x="2938281" y="720616"/>
                </a:lnTo>
                <a:cubicBezTo>
                  <a:pt x="2948441" y="710766"/>
                  <a:pt x="2960135" y="702148"/>
                  <a:pt x="2973370" y="694759"/>
                </a:cubicBezTo>
                <a:cubicBezTo>
                  <a:pt x="2986605" y="687371"/>
                  <a:pt x="2999534" y="681218"/>
                  <a:pt x="3012155" y="676291"/>
                </a:cubicBezTo>
                <a:cubicBezTo>
                  <a:pt x="3023748" y="677626"/>
                  <a:pt x="3032573" y="674959"/>
                  <a:pt x="3038625" y="668289"/>
                </a:cubicBezTo>
                <a:cubicBezTo>
                  <a:pt x="3044678" y="661619"/>
                  <a:pt x="3052272" y="657721"/>
                  <a:pt x="3061403" y="656591"/>
                </a:cubicBezTo>
                <a:lnTo>
                  <a:pt x="3071253" y="661518"/>
                </a:lnTo>
                <a:lnTo>
                  <a:pt x="3095875" y="661518"/>
                </a:lnTo>
                <a:cubicBezTo>
                  <a:pt x="3083223" y="675562"/>
                  <a:pt x="3053486" y="713102"/>
                  <a:pt x="3006665" y="774138"/>
                </a:cubicBezTo>
                <a:lnTo>
                  <a:pt x="2992115" y="793219"/>
                </a:lnTo>
                <a:lnTo>
                  <a:pt x="3002905" y="799692"/>
                </a:lnTo>
                <a:cubicBezTo>
                  <a:pt x="3007831" y="806463"/>
                  <a:pt x="3011524" y="812621"/>
                  <a:pt x="3013985" y="818161"/>
                </a:cubicBezTo>
                <a:cubicBezTo>
                  <a:pt x="3004648" y="832010"/>
                  <a:pt x="2991312" y="849865"/>
                  <a:pt x="2973970" y="871718"/>
                </a:cubicBezTo>
                <a:cubicBezTo>
                  <a:pt x="2956631" y="893572"/>
                  <a:pt x="2946987" y="910193"/>
                  <a:pt x="2945038" y="921580"/>
                </a:cubicBezTo>
                <a:cubicBezTo>
                  <a:pt x="2930262" y="935533"/>
                  <a:pt x="2915489" y="947025"/>
                  <a:pt x="2900716" y="956055"/>
                </a:cubicBezTo>
                <a:cubicBezTo>
                  <a:pt x="2894353" y="962108"/>
                  <a:pt x="2884915" y="972163"/>
                  <a:pt x="2872398" y="986218"/>
                </a:cubicBezTo>
                <a:cubicBezTo>
                  <a:pt x="2859881" y="1000276"/>
                  <a:pt x="2852904" y="1011562"/>
                  <a:pt x="2851468" y="1020076"/>
                </a:cubicBezTo>
                <a:cubicBezTo>
                  <a:pt x="2863368" y="1018434"/>
                  <a:pt x="2872806" y="1011869"/>
                  <a:pt x="2879783" y="1000377"/>
                </a:cubicBezTo>
                <a:cubicBezTo>
                  <a:pt x="2886763" y="988885"/>
                  <a:pt x="2893739" y="982320"/>
                  <a:pt x="2900716" y="980678"/>
                </a:cubicBezTo>
                <a:lnTo>
                  <a:pt x="2905639" y="985604"/>
                </a:lnTo>
                <a:cubicBezTo>
                  <a:pt x="2905332" y="990527"/>
                  <a:pt x="2903485" y="995454"/>
                  <a:pt x="2900099" y="1000377"/>
                </a:cubicBezTo>
                <a:cubicBezTo>
                  <a:pt x="2896714" y="1005303"/>
                  <a:pt x="2893635" y="1010227"/>
                  <a:pt x="2890867" y="1015153"/>
                </a:cubicBezTo>
                <a:cubicBezTo>
                  <a:pt x="2902972" y="1023256"/>
                  <a:pt x="2903383" y="1034134"/>
                  <a:pt x="2892097" y="1047781"/>
                </a:cubicBezTo>
                <a:cubicBezTo>
                  <a:pt x="2880811" y="1061424"/>
                  <a:pt x="2873835" y="1073532"/>
                  <a:pt x="2871167" y="1084100"/>
                </a:cubicBezTo>
                <a:cubicBezTo>
                  <a:pt x="2874654" y="1099797"/>
                  <a:pt x="2888607" y="1110260"/>
                  <a:pt x="2913027" y="1115494"/>
                </a:cubicBezTo>
                <a:cubicBezTo>
                  <a:pt x="2937447" y="1120727"/>
                  <a:pt x="2951401" y="1129963"/>
                  <a:pt x="2954887" y="1143198"/>
                </a:cubicBezTo>
                <a:cubicBezTo>
                  <a:pt x="2949759" y="1159819"/>
                  <a:pt x="2926775" y="1190598"/>
                  <a:pt x="2885943" y="1235537"/>
                </a:cubicBezTo>
                <a:lnTo>
                  <a:pt x="2879343" y="1243043"/>
                </a:lnTo>
                <a:lnTo>
                  <a:pt x="2879492" y="1252570"/>
                </a:lnTo>
                <a:cubicBezTo>
                  <a:pt x="2876208" y="1261701"/>
                  <a:pt x="2869539" y="1273373"/>
                  <a:pt x="2859484" y="1287584"/>
                </a:cubicBezTo>
                <a:cubicBezTo>
                  <a:pt x="2839377" y="1316003"/>
                  <a:pt x="2822959" y="1335497"/>
                  <a:pt x="2810236" y="1346065"/>
                </a:cubicBezTo>
                <a:cubicBezTo>
                  <a:pt x="2802541" y="1353352"/>
                  <a:pt x="2794539" y="1360942"/>
                  <a:pt x="2786227" y="1368843"/>
                </a:cubicBezTo>
                <a:lnTo>
                  <a:pt x="2785539" y="1369739"/>
                </a:lnTo>
                <a:lnTo>
                  <a:pt x="2797293" y="1369739"/>
                </a:lnTo>
                <a:cubicBezTo>
                  <a:pt x="2792165" y="1375074"/>
                  <a:pt x="2788880" y="1381639"/>
                  <a:pt x="2787444" y="1389439"/>
                </a:cubicBezTo>
                <a:lnTo>
                  <a:pt x="2787910" y="1391303"/>
                </a:lnTo>
                <a:lnTo>
                  <a:pt x="3004351" y="1138955"/>
                </a:lnTo>
                <a:cubicBezTo>
                  <a:pt x="3032669" y="1125309"/>
                  <a:pt x="3056061" y="1105815"/>
                  <a:pt x="3074529" y="1080471"/>
                </a:cubicBezTo>
                <a:cubicBezTo>
                  <a:pt x="3092998" y="1055131"/>
                  <a:pt x="3113928" y="1031941"/>
                  <a:pt x="3137319" y="1010910"/>
                </a:cubicBezTo>
                <a:cubicBezTo>
                  <a:pt x="3142654" y="1002804"/>
                  <a:pt x="3150453" y="994391"/>
                  <a:pt x="3160714" y="985671"/>
                </a:cubicBezTo>
                <a:cubicBezTo>
                  <a:pt x="3170972" y="976947"/>
                  <a:pt x="3181233" y="972230"/>
                  <a:pt x="3191494" y="971512"/>
                </a:cubicBezTo>
                <a:cubicBezTo>
                  <a:pt x="3191696" y="971407"/>
                  <a:pt x="3192519" y="971613"/>
                  <a:pt x="3193955" y="972125"/>
                </a:cubicBezTo>
                <a:cubicBezTo>
                  <a:pt x="3195392" y="972638"/>
                  <a:pt x="3196211" y="974074"/>
                  <a:pt x="3196417" y="976435"/>
                </a:cubicBezTo>
                <a:cubicBezTo>
                  <a:pt x="3193544" y="991312"/>
                  <a:pt x="3182052" y="1007113"/>
                  <a:pt x="3161945" y="1023835"/>
                </a:cubicBezTo>
                <a:cubicBezTo>
                  <a:pt x="3141834" y="1040560"/>
                  <a:pt x="3130342" y="1057592"/>
                  <a:pt x="3127470" y="1074931"/>
                </a:cubicBezTo>
                <a:cubicBezTo>
                  <a:pt x="3128292" y="1084781"/>
                  <a:pt x="3131573" y="1089707"/>
                  <a:pt x="3137319" y="1089707"/>
                </a:cubicBezTo>
                <a:cubicBezTo>
                  <a:pt x="3147786" y="1078111"/>
                  <a:pt x="3160097" y="1068059"/>
                  <a:pt x="3174256" y="1059541"/>
                </a:cubicBezTo>
                <a:cubicBezTo>
                  <a:pt x="3188415" y="1051027"/>
                  <a:pt x="3200726" y="1039741"/>
                  <a:pt x="3211193" y="1025683"/>
                </a:cubicBezTo>
                <a:lnTo>
                  <a:pt x="3255515" y="1010910"/>
                </a:lnTo>
                <a:cubicBezTo>
                  <a:pt x="3268237" y="987825"/>
                  <a:pt x="3284656" y="965048"/>
                  <a:pt x="3304763" y="942577"/>
                </a:cubicBezTo>
                <a:cubicBezTo>
                  <a:pt x="3324873" y="920109"/>
                  <a:pt x="3346215" y="903485"/>
                  <a:pt x="3368787" y="892715"/>
                </a:cubicBezTo>
                <a:lnTo>
                  <a:pt x="3373710" y="873016"/>
                </a:lnTo>
                <a:cubicBezTo>
                  <a:pt x="3383870" y="863166"/>
                  <a:pt x="3395564" y="854547"/>
                  <a:pt x="3408799" y="847159"/>
                </a:cubicBezTo>
                <a:cubicBezTo>
                  <a:pt x="3422034" y="839771"/>
                  <a:pt x="3434963" y="833618"/>
                  <a:pt x="3447584" y="828691"/>
                </a:cubicBezTo>
                <a:cubicBezTo>
                  <a:pt x="3459177" y="830026"/>
                  <a:pt x="3468002" y="827359"/>
                  <a:pt x="3474054" y="820689"/>
                </a:cubicBezTo>
                <a:cubicBezTo>
                  <a:pt x="3480107" y="814019"/>
                  <a:pt x="3487701" y="810121"/>
                  <a:pt x="3496832" y="808992"/>
                </a:cubicBezTo>
                <a:lnTo>
                  <a:pt x="3506682" y="813918"/>
                </a:lnTo>
                <a:lnTo>
                  <a:pt x="3531304" y="813918"/>
                </a:lnTo>
                <a:cubicBezTo>
                  <a:pt x="3514434" y="832643"/>
                  <a:pt x="3467192" y="893140"/>
                  <a:pt x="3389579" y="995406"/>
                </a:cubicBezTo>
                <a:cubicBezTo>
                  <a:pt x="3311969" y="1097672"/>
                  <a:pt x="3236271" y="1198296"/>
                  <a:pt x="3162491" y="1297278"/>
                </a:cubicBezTo>
                <a:lnTo>
                  <a:pt x="3133568" y="1336171"/>
                </a:lnTo>
                <a:lnTo>
                  <a:pt x="3139738" y="1345527"/>
                </a:lnTo>
                <a:cubicBezTo>
                  <a:pt x="3139943" y="1350965"/>
                  <a:pt x="3137224" y="1357096"/>
                  <a:pt x="3131581" y="1363920"/>
                </a:cubicBezTo>
                <a:cubicBezTo>
                  <a:pt x="3120295" y="1377563"/>
                  <a:pt x="3113319" y="1389671"/>
                  <a:pt x="3110651" y="1400239"/>
                </a:cubicBezTo>
                <a:cubicBezTo>
                  <a:pt x="3112395" y="1408088"/>
                  <a:pt x="3116755" y="1414628"/>
                  <a:pt x="3123731" y="1419860"/>
                </a:cubicBezTo>
                <a:lnTo>
                  <a:pt x="3136355" y="1425024"/>
                </a:lnTo>
                <a:lnTo>
                  <a:pt x="3176718" y="1375346"/>
                </a:lnTo>
                <a:cubicBezTo>
                  <a:pt x="3180821" y="1376166"/>
                  <a:pt x="3182464" y="1379450"/>
                  <a:pt x="3181644" y="1385196"/>
                </a:cubicBezTo>
                <a:cubicBezTo>
                  <a:pt x="3180208" y="1398839"/>
                  <a:pt x="3172000" y="1413409"/>
                  <a:pt x="3157018" y="1428904"/>
                </a:cubicBezTo>
                <a:lnTo>
                  <a:pt x="3153410" y="1431972"/>
                </a:lnTo>
                <a:lnTo>
                  <a:pt x="3181291" y="1442484"/>
                </a:lnTo>
                <a:cubicBezTo>
                  <a:pt x="3188268" y="1447102"/>
                  <a:pt x="3192628" y="1452720"/>
                  <a:pt x="3194371" y="1459337"/>
                </a:cubicBezTo>
                <a:cubicBezTo>
                  <a:pt x="3189243" y="1475958"/>
                  <a:pt x="3166259" y="1506737"/>
                  <a:pt x="3125427" y="1551676"/>
                </a:cubicBezTo>
                <a:lnTo>
                  <a:pt x="3090745" y="1591119"/>
                </a:lnTo>
                <a:lnTo>
                  <a:pt x="3094766" y="1591805"/>
                </a:lnTo>
                <a:cubicBezTo>
                  <a:pt x="3098562" y="1593550"/>
                  <a:pt x="3100896" y="1596141"/>
                  <a:pt x="3101770" y="1599579"/>
                </a:cubicBezTo>
                <a:lnTo>
                  <a:pt x="3083161" y="1629506"/>
                </a:lnTo>
                <a:lnTo>
                  <a:pt x="3142246" y="1554464"/>
                </a:lnTo>
                <a:cubicBezTo>
                  <a:pt x="3174256" y="1517648"/>
                  <a:pt x="3195598" y="1492415"/>
                  <a:pt x="3206267" y="1478766"/>
                </a:cubicBezTo>
                <a:cubicBezTo>
                  <a:pt x="3210269" y="1478459"/>
                  <a:pt x="3218271" y="1476611"/>
                  <a:pt x="3230275" y="1473225"/>
                </a:cubicBezTo>
                <a:cubicBezTo>
                  <a:pt x="3242280" y="1469840"/>
                  <a:pt x="3249051" y="1466761"/>
                  <a:pt x="3250592" y="1463993"/>
                </a:cubicBezTo>
                <a:cubicBezTo>
                  <a:pt x="3249361" y="1440497"/>
                  <a:pt x="3250592" y="1425926"/>
                  <a:pt x="3254284" y="1420285"/>
                </a:cubicBezTo>
                <a:cubicBezTo>
                  <a:pt x="3257980" y="1414640"/>
                  <a:pt x="3271522" y="1396377"/>
                  <a:pt x="3294913" y="1365497"/>
                </a:cubicBezTo>
                <a:cubicBezTo>
                  <a:pt x="3303943" y="1359751"/>
                  <a:pt x="3315435" y="1356466"/>
                  <a:pt x="3329389" y="1355647"/>
                </a:cubicBezTo>
                <a:cubicBezTo>
                  <a:pt x="3329591" y="1355542"/>
                  <a:pt x="3330414" y="1355748"/>
                  <a:pt x="3331850" y="1356261"/>
                </a:cubicBezTo>
                <a:cubicBezTo>
                  <a:pt x="3333287" y="1356773"/>
                  <a:pt x="3334106" y="1358210"/>
                  <a:pt x="3334312" y="1360570"/>
                </a:cubicBezTo>
                <a:cubicBezTo>
                  <a:pt x="3333799" y="1363443"/>
                  <a:pt x="3331132" y="1367547"/>
                  <a:pt x="3326310" y="1372881"/>
                </a:cubicBezTo>
                <a:cubicBezTo>
                  <a:pt x="3321488" y="1378219"/>
                  <a:pt x="3317590" y="1382323"/>
                  <a:pt x="3314612" y="1385196"/>
                </a:cubicBezTo>
                <a:cubicBezTo>
                  <a:pt x="3321589" y="1393299"/>
                  <a:pt x="3315024" y="1411561"/>
                  <a:pt x="3294913" y="1439984"/>
                </a:cubicBezTo>
                <a:cubicBezTo>
                  <a:pt x="3274806" y="1468403"/>
                  <a:pt x="3258388" y="1487897"/>
                  <a:pt x="3245665" y="1498465"/>
                </a:cubicBezTo>
                <a:cubicBezTo>
                  <a:pt x="3237970" y="1505752"/>
                  <a:pt x="3229968" y="1513342"/>
                  <a:pt x="3221656" y="1521243"/>
                </a:cubicBezTo>
                <a:cubicBezTo>
                  <a:pt x="3213348" y="1529143"/>
                  <a:pt x="3206573" y="1537964"/>
                  <a:pt x="3201343" y="1547713"/>
                </a:cubicBezTo>
                <a:lnTo>
                  <a:pt x="3240742" y="1557562"/>
                </a:lnTo>
                <a:cubicBezTo>
                  <a:pt x="3255002" y="1544634"/>
                  <a:pt x="3267111" y="1529861"/>
                  <a:pt x="3277062" y="1513241"/>
                </a:cubicBezTo>
                <a:cubicBezTo>
                  <a:pt x="3287013" y="1496617"/>
                  <a:pt x="3297891" y="1481844"/>
                  <a:pt x="3309689" y="1468916"/>
                </a:cubicBezTo>
                <a:lnTo>
                  <a:pt x="3334312" y="1473842"/>
                </a:lnTo>
                <a:cubicBezTo>
                  <a:pt x="3320358" y="1494361"/>
                  <a:pt x="3303943" y="1512418"/>
                  <a:pt x="3285064" y="1528014"/>
                </a:cubicBezTo>
                <a:cubicBezTo>
                  <a:pt x="3275420" y="1542891"/>
                  <a:pt x="3265159" y="1557461"/>
                  <a:pt x="3254284" y="1571722"/>
                </a:cubicBezTo>
                <a:cubicBezTo>
                  <a:pt x="3243409" y="1585982"/>
                  <a:pt x="3230687" y="1599321"/>
                  <a:pt x="3216116" y="1611737"/>
                </a:cubicBezTo>
                <a:cubicBezTo>
                  <a:pt x="3207089" y="1632256"/>
                  <a:pt x="3195598" y="1650313"/>
                  <a:pt x="3181644" y="1665909"/>
                </a:cubicBezTo>
                <a:cubicBezTo>
                  <a:pt x="3182568" y="1683453"/>
                  <a:pt x="3178259" y="1698843"/>
                  <a:pt x="3168716" y="1712078"/>
                </a:cubicBezTo>
                <a:cubicBezTo>
                  <a:pt x="3159173" y="1725313"/>
                  <a:pt x="3153633" y="1734549"/>
                  <a:pt x="3152095" y="1739783"/>
                </a:cubicBezTo>
                <a:lnTo>
                  <a:pt x="3152095" y="1744706"/>
                </a:lnTo>
                <a:lnTo>
                  <a:pt x="3166868" y="1739783"/>
                </a:lnTo>
                <a:lnTo>
                  <a:pt x="3176718" y="1725006"/>
                </a:lnTo>
                <a:lnTo>
                  <a:pt x="3211193" y="1720083"/>
                </a:lnTo>
                <a:lnTo>
                  <a:pt x="3437734" y="1424594"/>
                </a:lnTo>
                <a:lnTo>
                  <a:pt x="3501755" y="1419668"/>
                </a:lnTo>
                <a:cubicBezTo>
                  <a:pt x="3506476" y="1409612"/>
                  <a:pt x="3511811" y="1400174"/>
                  <a:pt x="3517762" y="1391350"/>
                </a:cubicBezTo>
                <a:cubicBezTo>
                  <a:pt x="3523710" y="1382529"/>
                  <a:pt x="3531510" y="1375552"/>
                  <a:pt x="3541154" y="1370420"/>
                </a:cubicBezTo>
                <a:cubicBezTo>
                  <a:pt x="3563932" y="1372163"/>
                  <a:pt x="3586096" y="1355134"/>
                  <a:pt x="3607640" y="1319324"/>
                </a:cubicBezTo>
                <a:cubicBezTo>
                  <a:pt x="3629183" y="1283516"/>
                  <a:pt x="3646421" y="1262792"/>
                  <a:pt x="3659349" y="1257151"/>
                </a:cubicBezTo>
                <a:cubicBezTo>
                  <a:pt x="3666737" y="1257764"/>
                  <a:pt x="3672891" y="1261460"/>
                  <a:pt x="3677818" y="1268231"/>
                </a:cubicBezTo>
                <a:cubicBezTo>
                  <a:pt x="3682744" y="1275002"/>
                  <a:pt x="3686437" y="1281159"/>
                  <a:pt x="3688898" y="1286700"/>
                </a:cubicBezTo>
                <a:cubicBezTo>
                  <a:pt x="3679561" y="1300548"/>
                  <a:pt x="3666225" y="1318403"/>
                  <a:pt x="3648883" y="1340257"/>
                </a:cubicBezTo>
                <a:cubicBezTo>
                  <a:pt x="3631544" y="1362111"/>
                  <a:pt x="3621900" y="1378732"/>
                  <a:pt x="3619951" y="1390119"/>
                </a:cubicBezTo>
                <a:cubicBezTo>
                  <a:pt x="3605175" y="1404072"/>
                  <a:pt x="3590402" y="1415564"/>
                  <a:pt x="3575629" y="1424594"/>
                </a:cubicBezTo>
                <a:cubicBezTo>
                  <a:pt x="3569266" y="1430647"/>
                  <a:pt x="3559828" y="1440702"/>
                  <a:pt x="3547311" y="1454757"/>
                </a:cubicBezTo>
                <a:cubicBezTo>
                  <a:pt x="3534794" y="1468815"/>
                  <a:pt x="3527817" y="1480101"/>
                  <a:pt x="3526381" y="1488615"/>
                </a:cubicBezTo>
                <a:cubicBezTo>
                  <a:pt x="3538281" y="1486973"/>
                  <a:pt x="3547719" y="1480408"/>
                  <a:pt x="3554696" y="1468916"/>
                </a:cubicBezTo>
                <a:cubicBezTo>
                  <a:pt x="3561676" y="1457424"/>
                  <a:pt x="3568652" y="1450859"/>
                  <a:pt x="3575629" y="1449217"/>
                </a:cubicBezTo>
                <a:lnTo>
                  <a:pt x="3580552" y="1454143"/>
                </a:lnTo>
                <a:cubicBezTo>
                  <a:pt x="3580245" y="1459066"/>
                  <a:pt x="3578398" y="1463993"/>
                  <a:pt x="3575012" y="1468916"/>
                </a:cubicBezTo>
                <a:cubicBezTo>
                  <a:pt x="3571627" y="1473842"/>
                  <a:pt x="3568548" y="1478766"/>
                  <a:pt x="3565780" y="1483692"/>
                </a:cubicBezTo>
                <a:cubicBezTo>
                  <a:pt x="3577885" y="1491795"/>
                  <a:pt x="3578296" y="1502673"/>
                  <a:pt x="3567010" y="1516320"/>
                </a:cubicBezTo>
                <a:cubicBezTo>
                  <a:pt x="3555724" y="1529963"/>
                  <a:pt x="3548748" y="1542071"/>
                  <a:pt x="3546080" y="1552639"/>
                </a:cubicBezTo>
                <a:cubicBezTo>
                  <a:pt x="3549567" y="1568336"/>
                  <a:pt x="3563520" y="1578799"/>
                  <a:pt x="3587940" y="1584033"/>
                </a:cubicBezTo>
                <a:cubicBezTo>
                  <a:pt x="3612360" y="1589266"/>
                  <a:pt x="3626314" y="1598502"/>
                  <a:pt x="3629800" y="1611737"/>
                </a:cubicBezTo>
                <a:cubicBezTo>
                  <a:pt x="3624672" y="1628358"/>
                  <a:pt x="3601688" y="1659137"/>
                  <a:pt x="3560856" y="1704076"/>
                </a:cubicBezTo>
                <a:cubicBezTo>
                  <a:pt x="3520018" y="1749015"/>
                  <a:pt x="3492111" y="1782256"/>
                  <a:pt x="3477133" y="1803803"/>
                </a:cubicBezTo>
                <a:cubicBezTo>
                  <a:pt x="3444505" y="1796109"/>
                  <a:pt x="3413726" y="1810268"/>
                  <a:pt x="3384791" y="1846281"/>
                </a:cubicBezTo>
                <a:lnTo>
                  <a:pt x="3367870" y="1867681"/>
                </a:lnTo>
                <a:lnTo>
                  <a:pt x="3376552" y="1863687"/>
                </a:lnTo>
                <a:cubicBezTo>
                  <a:pt x="3376754" y="1863582"/>
                  <a:pt x="3377577" y="1863788"/>
                  <a:pt x="3379013" y="1864301"/>
                </a:cubicBezTo>
                <a:cubicBezTo>
                  <a:pt x="3380450" y="1864813"/>
                  <a:pt x="3381269" y="1866250"/>
                  <a:pt x="3381475" y="1868610"/>
                </a:cubicBezTo>
                <a:cubicBezTo>
                  <a:pt x="3378602" y="1883487"/>
                  <a:pt x="3367110" y="1899289"/>
                  <a:pt x="3347003" y="1916010"/>
                </a:cubicBezTo>
                <a:lnTo>
                  <a:pt x="3330078" y="1934089"/>
                </a:lnTo>
                <a:lnTo>
                  <a:pt x="3358091" y="1920691"/>
                </a:lnTo>
                <a:cubicBezTo>
                  <a:pt x="3368453" y="1912175"/>
                  <a:pt x="3377969" y="1900504"/>
                  <a:pt x="3386638" y="1885679"/>
                </a:cubicBezTo>
                <a:cubicBezTo>
                  <a:pt x="3403977" y="1856026"/>
                  <a:pt x="3421009" y="1840228"/>
                  <a:pt x="3437734" y="1838279"/>
                </a:cubicBezTo>
                <a:cubicBezTo>
                  <a:pt x="3437836" y="1836124"/>
                  <a:pt x="3438861" y="1835507"/>
                  <a:pt x="3440813" y="1836431"/>
                </a:cubicBezTo>
                <a:cubicBezTo>
                  <a:pt x="3442762" y="1837355"/>
                  <a:pt x="3445018" y="1837969"/>
                  <a:pt x="3447584" y="1838279"/>
                </a:cubicBezTo>
                <a:lnTo>
                  <a:pt x="3472206" y="1838279"/>
                </a:lnTo>
                <a:cubicBezTo>
                  <a:pt x="3467078" y="1843613"/>
                  <a:pt x="3463793" y="1850179"/>
                  <a:pt x="3462357" y="1857978"/>
                </a:cubicBezTo>
                <a:lnTo>
                  <a:pt x="3465120" y="1869026"/>
                </a:lnTo>
                <a:lnTo>
                  <a:pt x="3489821" y="1834752"/>
                </a:lnTo>
                <a:cubicBezTo>
                  <a:pt x="3509931" y="1812284"/>
                  <a:pt x="3531273" y="1795660"/>
                  <a:pt x="3553845" y="1784890"/>
                </a:cubicBezTo>
                <a:lnTo>
                  <a:pt x="3558768" y="1765191"/>
                </a:lnTo>
                <a:cubicBezTo>
                  <a:pt x="3568928" y="1755341"/>
                  <a:pt x="3580622" y="1746722"/>
                  <a:pt x="3593857" y="1739334"/>
                </a:cubicBezTo>
                <a:cubicBezTo>
                  <a:pt x="3607092" y="1731946"/>
                  <a:pt x="3620021" y="1725792"/>
                  <a:pt x="3632642" y="1720866"/>
                </a:cubicBezTo>
                <a:cubicBezTo>
                  <a:pt x="3644235" y="1722201"/>
                  <a:pt x="3653060" y="1719534"/>
                  <a:pt x="3659112" y="1712864"/>
                </a:cubicBezTo>
                <a:cubicBezTo>
                  <a:pt x="3665165" y="1706194"/>
                  <a:pt x="3672759" y="1702296"/>
                  <a:pt x="3681890" y="1701166"/>
                </a:cubicBezTo>
                <a:lnTo>
                  <a:pt x="3691740" y="1706093"/>
                </a:lnTo>
                <a:lnTo>
                  <a:pt x="3716362" y="1706093"/>
                </a:lnTo>
                <a:cubicBezTo>
                  <a:pt x="3699492" y="1724818"/>
                  <a:pt x="3652250" y="1785315"/>
                  <a:pt x="3574637" y="1887581"/>
                </a:cubicBezTo>
                <a:cubicBezTo>
                  <a:pt x="3497027" y="1989847"/>
                  <a:pt x="3421329" y="2090471"/>
                  <a:pt x="3347549" y="2189453"/>
                </a:cubicBezTo>
                <a:cubicBezTo>
                  <a:pt x="3329103" y="2214198"/>
                  <a:pt x="3312795" y="2236128"/>
                  <a:pt x="3298625" y="2255242"/>
                </a:cubicBezTo>
                <a:lnTo>
                  <a:pt x="3268457" y="2296104"/>
                </a:lnTo>
                <a:lnTo>
                  <a:pt x="3271058" y="2297054"/>
                </a:lnTo>
                <a:cubicBezTo>
                  <a:pt x="3288346" y="2300081"/>
                  <a:pt x="3302172" y="2303800"/>
                  <a:pt x="3312535" y="2308212"/>
                </a:cubicBezTo>
                <a:lnTo>
                  <a:pt x="3322641" y="2315688"/>
                </a:lnTo>
                <a:lnTo>
                  <a:pt x="3361776" y="2267521"/>
                </a:lnTo>
                <a:cubicBezTo>
                  <a:pt x="3365879" y="2268341"/>
                  <a:pt x="3367522" y="2271625"/>
                  <a:pt x="3366702" y="2277371"/>
                </a:cubicBezTo>
                <a:cubicBezTo>
                  <a:pt x="3365266" y="2291014"/>
                  <a:pt x="3357058" y="2305585"/>
                  <a:pt x="3342076" y="2321079"/>
                </a:cubicBezTo>
                <a:lnTo>
                  <a:pt x="3328136" y="2332933"/>
                </a:lnTo>
                <a:lnTo>
                  <a:pt x="3325357" y="2338061"/>
                </a:lnTo>
                <a:cubicBezTo>
                  <a:pt x="3320913" y="2344992"/>
                  <a:pt x="3314651" y="2354007"/>
                  <a:pt x="3306571" y="2365107"/>
                </a:cubicBezTo>
                <a:lnTo>
                  <a:pt x="3281031" y="2399130"/>
                </a:lnTo>
                <a:lnTo>
                  <a:pt x="3274669" y="2411725"/>
                </a:lnTo>
                <a:cubicBezTo>
                  <a:pt x="3262357" y="2430193"/>
                  <a:pt x="3245428" y="2451893"/>
                  <a:pt x="3223881" y="2476825"/>
                </a:cubicBezTo>
                <a:lnTo>
                  <a:pt x="3186567" y="2524654"/>
                </a:lnTo>
                <a:lnTo>
                  <a:pt x="3186567" y="2552375"/>
                </a:lnTo>
                <a:lnTo>
                  <a:pt x="3150748" y="2590951"/>
                </a:lnTo>
                <a:lnTo>
                  <a:pt x="3152472" y="2598713"/>
                </a:lnTo>
                <a:cubicBezTo>
                  <a:pt x="3153908" y="2601178"/>
                  <a:pt x="3154728" y="2602409"/>
                  <a:pt x="3154934" y="2602409"/>
                </a:cubicBezTo>
                <a:lnTo>
                  <a:pt x="3135234" y="2622108"/>
                </a:lnTo>
                <a:lnTo>
                  <a:pt x="3150010" y="2646730"/>
                </a:lnTo>
                <a:lnTo>
                  <a:pt x="3179559" y="2631958"/>
                </a:lnTo>
                <a:cubicBezTo>
                  <a:pt x="3189615" y="2634213"/>
                  <a:pt x="3199053" y="2633394"/>
                  <a:pt x="3207874" y="2629493"/>
                </a:cubicBezTo>
                <a:cubicBezTo>
                  <a:pt x="3216699" y="2625595"/>
                  <a:pt x="3223675" y="2619849"/>
                  <a:pt x="3228807" y="2612258"/>
                </a:cubicBezTo>
                <a:cubicBezTo>
                  <a:pt x="3214854" y="2606816"/>
                  <a:pt x="3219777" y="2587056"/>
                  <a:pt x="3243580" y="2552975"/>
                </a:cubicBezTo>
                <a:cubicBezTo>
                  <a:pt x="3267383" y="2518898"/>
                  <a:pt x="3295290" y="2483451"/>
                  <a:pt x="3327304" y="2446639"/>
                </a:cubicBezTo>
                <a:cubicBezTo>
                  <a:pt x="3359314" y="2409823"/>
                  <a:pt x="3380656" y="2384591"/>
                  <a:pt x="3391325" y="2370941"/>
                </a:cubicBezTo>
                <a:cubicBezTo>
                  <a:pt x="3395327" y="2370634"/>
                  <a:pt x="3403329" y="2368786"/>
                  <a:pt x="3415333" y="2365401"/>
                </a:cubicBezTo>
                <a:cubicBezTo>
                  <a:pt x="3427338" y="2362015"/>
                  <a:pt x="3434109" y="2358937"/>
                  <a:pt x="3435650" y="2356168"/>
                </a:cubicBezTo>
                <a:cubicBezTo>
                  <a:pt x="3434419" y="2332672"/>
                  <a:pt x="3435650" y="2318102"/>
                  <a:pt x="3439342" y="2312460"/>
                </a:cubicBezTo>
                <a:cubicBezTo>
                  <a:pt x="3443038" y="2306815"/>
                  <a:pt x="3456580" y="2288553"/>
                  <a:pt x="3479971" y="2257672"/>
                </a:cubicBezTo>
                <a:cubicBezTo>
                  <a:pt x="3489001" y="2251926"/>
                  <a:pt x="3500493" y="2248642"/>
                  <a:pt x="3514447" y="2247822"/>
                </a:cubicBezTo>
                <a:cubicBezTo>
                  <a:pt x="3514649" y="2247718"/>
                  <a:pt x="3515472" y="2247923"/>
                  <a:pt x="3516908" y="2248436"/>
                </a:cubicBezTo>
                <a:cubicBezTo>
                  <a:pt x="3518345" y="2248948"/>
                  <a:pt x="3519164" y="2250385"/>
                  <a:pt x="3519370" y="2252745"/>
                </a:cubicBezTo>
                <a:cubicBezTo>
                  <a:pt x="3518857" y="2255618"/>
                  <a:pt x="3516190" y="2259722"/>
                  <a:pt x="3511368" y="2265057"/>
                </a:cubicBezTo>
                <a:cubicBezTo>
                  <a:pt x="3506546" y="2270394"/>
                  <a:pt x="3502648" y="2274498"/>
                  <a:pt x="3499670" y="2277371"/>
                </a:cubicBezTo>
                <a:cubicBezTo>
                  <a:pt x="3506647" y="2285474"/>
                  <a:pt x="3500082" y="2303737"/>
                  <a:pt x="3479971" y="2332159"/>
                </a:cubicBezTo>
                <a:cubicBezTo>
                  <a:pt x="3459864" y="2360579"/>
                  <a:pt x="3443446" y="2380072"/>
                  <a:pt x="3430723" y="2390640"/>
                </a:cubicBezTo>
                <a:cubicBezTo>
                  <a:pt x="3423028" y="2397927"/>
                  <a:pt x="3415026" y="2405517"/>
                  <a:pt x="3406714" y="2413418"/>
                </a:cubicBezTo>
                <a:cubicBezTo>
                  <a:pt x="3398406" y="2421319"/>
                  <a:pt x="3391631" y="2430140"/>
                  <a:pt x="3386401" y="2439888"/>
                </a:cubicBezTo>
                <a:lnTo>
                  <a:pt x="3425800" y="2449738"/>
                </a:lnTo>
                <a:cubicBezTo>
                  <a:pt x="3440060" y="2436810"/>
                  <a:pt x="3452169" y="2422037"/>
                  <a:pt x="3462120" y="2405416"/>
                </a:cubicBezTo>
                <a:cubicBezTo>
                  <a:pt x="3472071" y="2388792"/>
                  <a:pt x="3482949" y="2374019"/>
                  <a:pt x="3494747" y="2361091"/>
                </a:cubicBezTo>
                <a:lnTo>
                  <a:pt x="3519370" y="2366018"/>
                </a:lnTo>
                <a:cubicBezTo>
                  <a:pt x="3505416" y="2386536"/>
                  <a:pt x="3489001" y="2404593"/>
                  <a:pt x="3470122" y="2420189"/>
                </a:cubicBezTo>
                <a:lnTo>
                  <a:pt x="3442564" y="2459322"/>
                </a:lnTo>
                <a:lnTo>
                  <a:pt x="3613950" y="2259504"/>
                </a:lnTo>
                <a:cubicBezTo>
                  <a:pt x="3642268" y="2245857"/>
                  <a:pt x="3665660" y="2226363"/>
                  <a:pt x="3684128" y="2201020"/>
                </a:cubicBezTo>
                <a:cubicBezTo>
                  <a:pt x="3702597" y="2175679"/>
                  <a:pt x="3723527" y="2152490"/>
                  <a:pt x="3746918" y="2131458"/>
                </a:cubicBezTo>
                <a:cubicBezTo>
                  <a:pt x="3752253" y="2123352"/>
                  <a:pt x="3760052" y="2114939"/>
                  <a:pt x="3770313" y="2106219"/>
                </a:cubicBezTo>
                <a:cubicBezTo>
                  <a:pt x="3780571" y="2097496"/>
                  <a:pt x="3790832" y="2092778"/>
                  <a:pt x="3801093" y="2092060"/>
                </a:cubicBezTo>
                <a:cubicBezTo>
                  <a:pt x="3801295" y="2091955"/>
                  <a:pt x="3802118" y="2092161"/>
                  <a:pt x="3803554" y="2092674"/>
                </a:cubicBezTo>
                <a:cubicBezTo>
                  <a:pt x="3804991" y="2093186"/>
                  <a:pt x="3805810" y="2094623"/>
                  <a:pt x="3806016" y="2096983"/>
                </a:cubicBezTo>
                <a:cubicBezTo>
                  <a:pt x="3803143" y="2111860"/>
                  <a:pt x="3791651" y="2127662"/>
                  <a:pt x="3771544" y="2144383"/>
                </a:cubicBezTo>
                <a:cubicBezTo>
                  <a:pt x="3751433" y="2161108"/>
                  <a:pt x="3739941" y="2178140"/>
                  <a:pt x="3737069" y="2195479"/>
                </a:cubicBezTo>
                <a:cubicBezTo>
                  <a:pt x="3737891" y="2205329"/>
                  <a:pt x="3741172" y="2210255"/>
                  <a:pt x="3746918" y="2210255"/>
                </a:cubicBezTo>
                <a:cubicBezTo>
                  <a:pt x="3757385" y="2198659"/>
                  <a:pt x="3769696" y="2188607"/>
                  <a:pt x="3783855" y="2180089"/>
                </a:cubicBezTo>
                <a:cubicBezTo>
                  <a:pt x="3798014" y="2171575"/>
                  <a:pt x="3810325" y="2160289"/>
                  <a:pt x="3820792" y="2146231"/>
                </a:cubicBezTo>
                <a:lnTo>
                  <a:pt x="3865114" y="2131458"/>
                </a:lnTo>
                <a:cubicBezTo>
                  <a:pt x="3877836" y="2108374"/>
                  <a:pt x="3894255" y="2085596"/>
                  <a:pt x="3914362" y="2063125"/>
                </a:cubicBezTo>
                <a:cubicBezTo>
                  <a:pt x="3934472" y="2040657"/>
                  <a:pt x="3955814" y="2024033"/>
                  <a:pt x="3978386" y="2013263"/>
                </a:cubicBezTo>
                <a:lnTo>
                  <a:pt x="3983309" y="1993564"/>
                </a:lnTo>
                <a:cubicBezTo>
                  <a:pt x="3993469" y="1983714"/>
                  <a:pt x="4005163" y="1975095"/>
                  <a:pt x="4018398" y="1967707"/>
                </a:cubicBezTo>
                <a:cubicBezTo>
                  <a:pt x="4031633" y="1960319"/>
                  <a:pt x="4044562" y="1954165"/>
                  <a:pt x="4057183" y="1949239"/>
                </a:cubicBezTo>
                <a:cubicBezTo>
                  <a:pt x="4068776" y="1950574"/>
                  <a:pt x="4077601" y="1947907"/>
                  <a:pt x="4083653" y="1941237"/>
                </a:cubicBezTo>
                <a:cubicBezTo>
                  <a:pt x="4089706" y="1934567"/>
                  <a:pt x="4097300" y="1930669"/>
                  <a:pt x="4106431" y="1929539"/>
                </a:cubicBezTo>
                <a:lnTo>
                  <a:pt x="4116281" y="1934466"/>
                </a:lnTo>
                <a:lnTo>
                  <a:pt x="4140903" y="1934466"/>
                </a:lnTo>
                <a:cubicBezTo>
                  <a:pt x="4124033" y="1953191"/>
                  <a:pt x="4076791" y="2013688"/>
                  <a:pt x="3999178" y="2115954"/>
                </a:cubicBezTo>
                <a:cubicBezTo>
                  <a:pt x="3921568" y="2218220"/>
                  <a:pt x="3845870" y="2318844"/>
                  <a:pt x="3772090" y="2417826"/>
                </a:cubicBezTo>
                <a:lnTo>
                  <a:pt x="3741009" y="2459621"/>
                </a:lnTo>
                <a:lnTo>
                  <a:pt x="3744218" y="2464435"/>
                </a:lnTo>
                <a:cubicBezTo>
                  <a:pt x="3751195" y="2469667"/>
                  <a:pt x="3760788" y="2473591"/>
                  <a:pt x="3772998" y="2476208"/>
                </a:cubicBezTo>
                <a:cubicBezTo>
                  <a:pt x="3797418" y="2481441"/>
                  <a:pt x="3811372" y="2490677"/>
                  <a:pt x="3814858" y="2503912"/>
                </a:cubicBezTo>
                <a:cubicBezTo>
                  <a:pt x="3809730" y="2520533"/>
                  <a:pt x="3786746" y="2551313"/>
                  <a:pt x="3745914" y="2596251"/>
                </a:cubicBezTo>
                <a:cubicBezTo>
                  <a:pt x="3705076" y="2641190"/>
                  <a:pt x="3677169" y="2674431"/>
                  <a:pt x="3662191" y="2695978"/>
                </a:cubicBezTo>
                <a:lnTo>
                  <a:pt x="3655047" y="2696707"/>
                </a:lnTo>
                <a:lnTo>
                  <a:pt x="3648422" y="2705198"/>
                </a:lnTo>
                <a:lnTo>
                  <a:pt x="3629407" y="2729571"/>
                </a:lnTo>
                <a:lnTo>
                  <a:pt x="3632642" y="2730454"/>
                </a:lnTo>
                <a:lnTo>
                  <a:pt x="3657264" y="2730454"/>
                </a:lnTo>
                <a:cubicBezTo>
                  <a:pt x="3652136" y="2735788"/>
                  <a:pt x="3648851" y="2742354"/>
                  <a:pt x="3647415" y="2750153"/>
                </a:cubicBezTo>
                <a:cubicBezTo>
                  <a:pt x="3645978" y="2757949"/>
                  <a:pt x="3647620" y="2764514"/>
                  <a:pt x="3652341" y="2769852"/>
                </a:cubicBezTo>
                <a:cubicBezTo>
                  <a:pt x="3647314" y="2773238"/>
                  <a:pt x="3641362" y="2778778"/>
                  <a:pt x="3634487" y="2786473"/>
                </a:cubicBezTo>
                <a:cubicBezTo>
                  <a:pt x="3627614" y="2794168"/>
                  <a:pt x="3620432" y="2798477"/>
                  <a:pt x="3612943" y="2799401"/>
                </a:cubicBezTo>
                <a:lnTo>
                  <a:pt x="3603093" y="2799401"/>
                </a:lnTo>
                <a:lnTo>
                  <a:pt x="3578480" y="2829288"/>
                </a:lnTo>
                <a:lnTo>
                  <a:pt x="3579475" y="2830782"/>
                </a:lnTo>
                <a:lnTo>
                  <a:pt x="3566866" y="2843390"/>
                </a:lnTo>
                <a:lnTo>
                  <a:pt x="3560303" y="2851360"/>
                </a:lnTo>
                <a:lnTo>
                  <a:pt x="3574551" y="2875103"/>
                </a:lnTo>
                <a:lnTo>
                  <a:pt x="3604100" y="2860331"/>
                </a:lnTo>
                <a:cubicBezTo>
                  <a:pt x="3614156" y="2862586"/>
                  <a:pt x="3623594" y="2861767"/>
                  <a:pt x="3632415" y="2857866"/>
                </a:cubicBezTo>
                <a:cubicBezTo>
                  <a:pt x="3641240" y="2853968"/>
                  <a:pt x="3648216" y="2848222"/>
                  <a:pt x="3653348" y="2840631"/>
                </a:cubicBezTo>
                <a:cubicBezTo>
                  <a:pt x="3639395" y="2835189"/>
                  <a:pt x="3644318" y="2815429"/>
                  <a:pt x="3668121" y="2781348"/>
                </a:cubicBezTo>
                <a:cubicBezTo>
                  <a:pt x="3691924" y="2747271"/>
                  <a:pt x="3719831" y="2711824"/>
                  <a:pt x="3751845" y="2675012"/>
                </a:cubicBezTo>
                <a:cubicBezTo>
                  <a:pt x="3783855" y="2638196"/>
                  <a:pt x="3805197" y="2612964"/>
                  <a:pt x="3815866" y="2599314"/>
                </a:cubicBezTo>
                <a:cubicBezTo>
                  <a:pt x="3819868" y="2599007"/>
                  <a:pt x="3827870" y="2597159"/>
                  <a:pt x="3839874" y="2593774"/>
                </a:cubicBezTo>
                <a:cubicBezTo>
                  <a:pt x="3851879" y="2590388"/>
                  <a:pt x="3858650" y="2587310"/>
                  <a:pt x="3860191" y="2584541"/>
                </a:cubicBezTo>
                <a:cubicBezTo>
                  <a:pt x="3858960" y="2561045"/>
                  <a:pt x="3860191" y="2546475"/>
                  <a:pt x="3863883" y="2540833"/>
                </a:cubicBezTo>
                <a:cubicBezTo>
                  <a:pt x="3867579" y="2535188"/>
                  <a:pt x="3881121" y="2516926"/>
                  <a:pt x="3904512" y="2486045"/>
                </a:cubicBezTo>
                <a:cubicBezTo>
                  <a:pt x="3913542" y="2480299"/>
                  <a:pt x="3925034" y="2477015"/>
                  <a:pt x="3938988" y="2476195"/>
                </a:cubicBezTo>
                <a:cubicBezTo>
                  <a:pt x="3939190" y="2476091"/>
                  <a:pt x="3940013" y="2476296"/>
                  <a:pt x="3941449" y="2476809"/>
                </a:cubicBezTo>
                <a:cubicBezTo>
                  <a:pt x="3942886" y="2477321"/>
                  <a:pt x="3943705" y="2478758"/>
                  <a:pt x="3943911" y="2481118"/>
                </a:cubicBezTo>
                <a:cubicBezTo>
                  <a:pt x="3943398" y="2483991"/>
                  <a:pt x="3940731" y="2488095"/>
                  <a:pt x="3935909" y="2493430"/>
                </a:cubicBezTo>
                <a:cubicBezTo>
                  <a:pt x="3931087" y="2498767"/>
                  <a:pt x="3927189" y="2502871"/>
                  <a:pt x="3924211" y="2505744"/>
                </a:cubicBezTo>
                <a:cubicBezTo>
                  <a:pt x="3931188" y="2513847"/>
                  <a:pt x="3924623" y="2532110"/>
                  <a:pt x="3904512" y="2560532"/>
                </a:cubicBezTo>
                <a:cubicBezTo>
                  <a:pt x="3884405" y="2588952"/>
                  <a:pt x="3867987" y="2608445"/>
                  <a:pt x="3855264" y="2619013"/>
                </a:cubicBezTo>
                <a:cubicBezTo>
                  <a:pt x="3847569" y="2626300"/>
                  <a:pt x="3839567" y="2633890"/>
                  <a:pt x="3831255" y="2641791"/>
                </a:cubicBezTo>
                <a:cubicBezTo>
                  <a:pt x="3822947" y="2649692"/>
                  <a:pt x="3816172" y="2658513"/>
                  <a:pt x="3810942" y="2668261"/>
                </a:cubicBezTo>
                <a:lnTo>
                  <a:pt x="3850341" y="2678111"/>
                </a:lnTo>
                <a:cubicBezTo>
                  <a:pt x="3864601" y="2665183"/>
                  <a:pt x="3876710" y="2650410"/>
                  <a:pt x="3886661" y="2633789"/>
                </a:cubicBezTo>
                <a:cubicBezTo>
                  <a:pt x="3896612" y="2617165"/>
                  <a:pt x="3907490" y="2602392"/>
                  <a:pt x="3919288" y="2589464"/>
                </a:cubicBezTo>
                <a:lnTo>
                  <a:pt x="3943911" y="2594391"/>
                </a:lnTo>
                <a:cubicBezTo>
                  <a:pt x="3929957" y="2614909"/>
                  <a:pt x="3913542" y="2632966"/>
                  <a:pt x="3894663" y="2648562"/>
                </a:cubicBezTo>
                <a:cubicBezTo>
                  <a:pt x="3885019" y="2663439"/>
                  <a:pt x="3874758" y="2678010"/>
                  <a:pt x="3863883" y="2692270"/>
                </a:cubicBezTo>
                <a:cubicBezTo>
                  <a:pt x="3853008" y="2706530"/>
                  <a:pt x="3840286" y="2719870"/>
                  <a:pt x="3825715" y="2732285"/>
                </a:cubicBezTo>
                <a:cubicBezTo>
                  <a:pt x="3816688" y="2752804"/>
                  <a:pt x="3805197" y="2770861"/>
                  <a:pt x="3791243" y="2786457"/>
                </a:cubicBezTo>
                <a:cubicBezTo>
                  <a:pt x="3792167" y="2804001"/>
                  <a:pt x="3787858" y="2819391"/>
                  <a:pt x="3778315" y="2832626"/>
                </a:cubicBezTo>
                <a:cubicBezTo>
                  <a:pt x="3768772" y="2845861"/>
                  <a:pt x="3763232" y="2855097"/>
                  <a:pt x="3761694" y="2860331"/>
                </a:cubicBezTo>
                <a:lnTo>
                  <a:pt x="3761694" y="2865254"/>
                </a:lnTo>
                <a:lnTo>
                  <a:pt x="3776467" y="2860331"/>
                </a:lnTo>
                <a:lnTo>
                  <a:pt x="3786317" y="2845554"/>
                </a:lnTo>
                <a:lnTo>
                  <a:pt x="3820792" y="2840631"/>
                </a:lnTo>
                <a:lnTo>
                  <a:pt x="4047333" y="2545143"/>
                </a:lnTo>
                <a:lnTo>
                  <a:pt x="4111354" y="2540216"/>
                </a:lnTo>
                <a:cubicBezTo>
                  <a:pt x="4116075" y="2530161"/>
                  <a:pt x="4121410" y="2520723"/>
                  <a:pt x="4127361" y="2511898"/>
                </a:cubicBezTo>
                <a:cubicBezTo>
                  <a:pt x="4133309" y="2503077"/>
                  <a:pt x="4141109" y="2496100"/>
                  <a:pt x="4150753" y="2490968"/>
                </a:cubicBezTo>
                <a:cubicBezTo>
                  <a:pt x="4173531" y="2492711"/>
                  <a:pt x="4195695" y="2475683"/>
                  <a:pt x="4217239" y="2439872"/>
                </a:cubicBezTo>
                <a:cubicBezTo>
                  <a:pt x="4238782" y="2404065"/>
                  <a:pt x="4256020" y="2383340"/>
                  <a:pt x="4268948" y="2377699"/>
                </a:cubicBezTo>
                <a:cubicBezTo>
                  <a:pt x="4276336" y="2378313"/>
                  <a:pt x="4282490" y="2382008"/>
                  <a:pt x="4287417" y="2388779"/>
                </a:cubicBezTo>
                <a:cubicBezTo>
                  <a:pt x="4292343" y="2395550"/>
                  <a:pt x="4296036" y="2401708"/>
                  <a:pt x="4298497" y="2407248"/>
                </a:cubicBezTo>
                <a:cubicBezTo>
                  <a:pt x="4289160" y="2421097"/>
                  <a:pt x="4275824" y="2438951"/>
                  <a:pt x="4258482" y="2460805"/>
                </a:cubicBezTo>
                <a:cubicBezTo>
                  <a:pt x="4241143" y="2482659"/>
                  <a:pt x="4231499" y="2499280"/>
                  <a:pt x="4229550" y="2510667"/>
                </a:cubicBezTo>
                <a:cubicBezTo>
                  <a:pt x="4214774" y="2524621"/>
                  <a:pt x="4200001" y="2536112"/>
                  <a:pt x="4185228" y="2545143"/>
                </a:cubicBezTo>
                <a:cubicBezTo>
                  <a:pt x="4178865" y="2551195"/>
                  <a:pt x="4169427" y="2561251"/>
                  <a:pt x="4156910" y="2575305"/>
                </a:cubicBezTo>
                <a:cubicBezTo>
                  <a:pt x="4144393" y="2589363"/>
                  <a:pt x="4137416" y="2600649"/>
                  <a:pt x="4135980" y="2609163"/>
                </a:cubicBezTo>
                <a:cubicBezTo>
                  <a:pt x="4147880" y="2607521"/>
                  <a:pt x="4157318" y="2600956"/>
                  <a:pt x="4164295" y="2589464"/>
                </a:cubicBezTo>
                <a:cubicBezTo>
                  <a:pt x="4171275" y="2577972"/>
                  <a:pt x="4178251" y="2571407"/>
                  <a:pt x="4185228" y="2569765"/>
                </a:cubicBezTo>
                <a:lnTo>
                  <a:pt x="4190151" y="2574691"/>
                </a:lnTo>
                <a:cubicBezTo>
                  <a:pt x="4189844" y="2579615"/>
                  <a:pt x="4187997" y="2584541"/>
                  <a:pt x="4184611" y="2589464"/>
                </a:cubicBezTo>
                <a:cubicBezTo>
                  <a:pt x="4181226" y="2594391"/>
                  <a:pt x="4178147" y="2599314"/>
                  <a:pt x="4175379" y="2604240"/>
                </a:cubicBezTo>
                <a:cubicBezTo>
                  <a:pt x="4187484" y="2612343"/>
                  <a:pt x="4187895" y="2623221"/>
                  <a:pt x="4176609" y="2636868"/>
                </a:cubicBezTo>
                <a:cubicBezTo>
                  <a:pt x="4165323" y="2650511"/>
                  <a:pt x="4158347" y="2662620"/>
                  <a:pt x="4155679" y="2673188"/>
                </a:cubicBezTo>
                <a:cubicBezTo>
                  <a:pt x="4159166" y="2688884"/>
                  <a:pt x="4173119" y="2699348"/>
                  <a:pt x="4197539" y="2704581"/>
                </a:cubicBezTo>
                <a:cubicBezTo>
                  <a:pt x="4221959" y="2709814"/>
                  <a:pt x="4235913" y="2719050"/>
                  <a:pt x="4239399" y="2732285"/>
                </a:cubicBezTo>
                <a:cubicBezTo>
                  <a:pt x="4234271" y="2748906"/>
                  <a:pt x="4211287" y="2779686"/>
                  <a:pt x="4170455" y="2824624"/>
                </a:cubicBezTo>
                <a:cubicBezTo>
                  <a:pt x="4129617" y="2869563"/>
                  <a:pt x="4101710" y="2902804"/>
                  <a:pt x="4086732" y="2924351"/>
                </a:cubicBezTo>
                <a:cubicBezTo>
                  <a:pt x="4054104" y="2916657"/>
                  <a:pt x="4023325" y="2930816"/>
                  <a:pt x="3994390" y="2966829"/>
                </a:cubicBezTo>
                <a:cubicBezTo>
                  <a:pt x="3965458" y="3002842"/>
                  <a:pt x="3942063" y="3033004"/>
                  <a:pt x="3924211" y="3057323"/>
                </a:cubicBezTo>
                <a:lnTo>
                  <a:pt x="3934061" y="3057323"/>
                </a:lnTo>
                <a:cubicBezTo>
                  <a:pt x="3958174" y="3052909"/>
                  <a:pt x="3978899" y="3035877"/>
                  <a:pt x="3996237" y="3006227"/>
                </a:cubicBezTo>
                <a:cubicBezTo>
                  <a:pt x="4013576" y="2976574"/>
                  <a:pt x="4030608" y="2960776"/>
                  <a:pt x="4047333" y="2958827"/>
                </a:cubicBezTo>
                <a:cubicBezTo>
                  <a:pt x="4047435" y="2956672"/>
                  <a:pt x="4048460" y="2956055"/>
                  <a:pt x="4050412" y="2956979"/>
                </a:cubicBezTo>
                <a:cubicBezTo>
                  <a:pt x="4052361" y="2957903"/>
                  <a:pt x="4054617" y="2958517"/>
                  <a:pt x="4057183" y="2958827"/>
                </a:cubicBezTo>
                <a:lnTo>
                  <a:pt x="4081805" y="2958827"/>
                </a:lnTo>
                <a:cubicBezTo>
                  <a:pt x="4076677" y="2964161"/>
                  <a:pt x="4073392" y="2970727"/>
                  <a:pt x="4071956" y="2978526"/>
                </a:cubicBezTo>
                <a:cubicBezTo>
                  <a:pt x="4070519" y="2986322"/>
                  <a:pt x="4072161" y="2992887"/>
                  <a:pt x="4076882" y="2998225"/>
                </a:cubicBezTo>
                <a:cubicBezTo>
                  <a:pt x="4071855" y="3001611"/>
                  <a:pt x="4065903" y="3007151"/>
                  <a:pt x="4059028" y="3014846"/>
                </a:cubicBezTo>
                <a:cubicBezTo>
                  <a:pt x="4052155" y="3022541"/>
                  <a:pt x="4044973" y="3026850"/>
                  <a:pt x="4037484" y="3027774"/>
                </a:cubicBezTo>
                <a:lnTo>
                  <a:pt x="4027634" y="3027774"/>
                </a:lnTo>
                <a:lnTo>
                  <a:pt x="3958687" y="3111494"/>
                </a:lnTo>
                <a:cubicBezTo>
                  <a:pt x="3960737" y="3119088"/>
                  <a:pt x="3960326" y="3127295"/>
                  <a:pt x="3957456" y="3136120"/>
                </a:cubicBezTo>
                <a:cubicBezTo>
                  <a:pt x="3954583" y="3144941"/>
                  <a:pt x="3951710" y="3153149"/>
                  <a:pt x="3948837" y="3160742"/>
                </a:cubicBezTo>
                <a:cubicBezTo>
                  <a:pt x="3934985" y="3169361"/>
                  <a:pt x="3919595" y="3184134"/>
                  <a:pt x="3902668" y="3205067"/>
                </a:cubicBezTo>
                <a:cubicBezTo>
                  <a:pt x="3885737" y="3225997"/>
                  <a:pt x="3876504" y="3245697"/>
                  <a:pt x="3874963" y="3264165"/>
                </a:cubicBezTo>
                <a:cubicBezTo>
                  <a:pt x="3877223" y="3264061"/>
                  <a:pt x="3878861" y="3263035"/>
                  <a:pt x="3879890" y="3261086"/>
                </a:cubicBezTo>
                <a:cubicBezTo>
                  <a:pt x="3880915" y="3259137"/>
                  <a:pt x="3882557" y="3256878"/>
                  <a:pt x="3884813" y="3254315"/>
                </a:cubicBezTo>
                <a:cubicBezTo>
                  <a:pt x="3892302" y="3251544"/>
                  <a:pt x="3900715" y="3248465"/>
                  <a:pt x="3910052" y="3245080"/>
                </a:cubicBezTo>
                <a:cubicBezTo>
                  <a:pt x="3919389" y="3241694"/>
                  <a:pt x="3929033" y="3239846"/>
                  <a:pt x="3938988" y="3239539"/>
                </a:cubicBezTo>
                <a:cubicBezTo>
                  <a:pt x="3944733" y="3238720"/>
                  <a:pt x="3948014" y="3240362"/>
                  <a:pt x="3948837" y="3244466"/>
                </a:cubicBezTo>
                <a:lnTo>
                  <a:pt x="3948837" y="3249389"/>
                </a:lnTo>
                <a:cubicBezTo>
                  <a:pt x="3917953" y="3278014"/>
                  <a:pt x="3883687" y="3311872"/>
                  <a:pt x="3846031" y="3350964"/>
                </a:cubicBezTo>
                <a:cubicBezTo>
                  <a:pt x="3808376" y="3390055"/>
                  <a:pt x="3775337" y="3425145"/>
                  <a:pt x="3746918" y="3456231"/>
                </a:cubicBezTo>
                <a:lnTo>
                  <a:pt x="3746918" y="3485780"/>
                </a:lnTo>
                <a:lnTo>
                  <a:pt x="3776467" y="3495630"/>
                </a:lnTo>
                <a:cubicBezTo>
                  <a:pt x="3771133" y="3500657"/>
                  <a:pt x="3765798" y="3506609"/>
                  <a:pt x="3760460" y="3513481"/>
                </a:cubicBezTo>
                <a:cubicBezTo>
                  <a:pt x="3755126" y="3520356"/>
                  <a:pt x="3752253" y="3527539"/>
                  <a:pt x="3751845" y="3535028"/>
                </a:cubicBezTo>
                <a:lnTo>
                  <a:pt x="3751845" y="3539955"/>
                </a:lnTo>
                <a:lnTo>
                  <a:pt x="3717369" y="3584276"/>
                </a:lnTo>
                <a:cubicBezTo>
                  <a:pt x="3726706" y="3589611"/>
                  <a:pt x="3730196" y="3596179"/>
                  <a:pt x="3727836" y="3603975"/>
                </a:cubicBezTo>
                <a:cubicBezTo>
                  <a:pt x="3725476" y="3611775"/>
                  <a:pt x="3720347" y="3618340"/>
                  <a:pt x="3712446" y="3623675"/>
                </a:cubicBezTo>
                <a:cubicBezTo>
                  <a:pt x="3709469" y="3635986"/>
                  <a:pt x="3704340" y="3648300"/>
                  <a:pt x="3697056" y="3660612"/>
                </a:cubicBezTo>
                <a:cubicBezTo>
                  <a:pt x="3689769" y="3672923"/>
                  <a:pt x="3683410" y="3685234"/>
                  <a:pt x="3677971" y="3697548"/>
                </a:cubicBezTo>
                <a:lnTo>
                  <a:pt x="3677971" y="3707398"/>
                </a:lnTo>
                <a:lnTo>
                  <a:pt x="3663198" y="3741870"/>
                </a:lnTo>
                <a:lnTo>
                  <a:pt x="3623800" y="3766496"/>
                </a:lnTo>
                <a:cubicBezTo>
                  <a:pt x="3618054" y="3765673"/>
                  <a:pt x="3614769" y="3762392"/>
                  <a:pt x="3613950" y="3756646"/>
                </a:cubicBezTo>
                <a:cubicBezTo>
                  <a:pt x="3613127" y="3751720"/>
                  <a:pt x="3614769" y="3746797"/>
                  <a:pt x="3618873" y="3741870"/>
                </a:cubicBezTo>
                <a:lnTo>
                  <a:pt x="3623800" y="3717248"/>
                </a:lnTo>
                <a:lnTo>
                  <a:pt x="3623800" y="3707398"/>
                </a:lnTo>
                <a:cubicBezTo>
                  <a:pt x="3615794" y="3709243"/>
                  <a:pt x="3607176" y="3717861"/>
                  <a:pt x="3597943" y="3733251"/>
                </a:cubicBezTo>
                <a:cubicBezTo>
                  <a:pt x="3588710" y="3748641"/>
                  <a:pt x="3582553" y="3759721"/>
                  <a:pt x="3579475" y="3766496"/>
                </a:cubicBezTo>
                <a:lnTo>
                  <a:pt x="3579475" y="3796045"/>
                </a:lnTo>
                <a:lnTo>
                  <a:pt x="3530226" y="3840366"/>
                </a:lnTo>
                <a:cubicBezTo>
                  <a:pt x="3529818" y="3850320"/>
                  <a:pt x="3528176" y="3859964"/>
                  <a:pt x="3525303" y="3869301"/>
                </a:cubicBezTo>
                <a:cubicBezTo>
                  <a:pt x="3522430" y="3878635"/>
                  <a:pt x="3520788" y="3887048"/>
                  <a:pt x="3520377" y="3894541"/>
                </a:cubicBezTo>
                <a:cubicBezTo>
                  <a:pt x="3520276" y="3897309"/>
                  <a:pt x="3520481" y="3900388"/>
                  <a:pt x="3520994" y="3903773"/>
                </a:cubicBezTo>
                <a:cubicBezTo>
                  <a:pt x="3521506" y="3907159"/>
                  <a:pt x="3522943" y="3909007"/>
                  <a:pt x="3525303" y="3909314"/>
                </a:cubicBezTo>
                <a:lnTo>
                  <a:pt x="3505604" y="3943789"/>
                </a:lnTo>
                <a:lnTo>
                  <a:pt x="3510527" y="3963488"/>
                </a:lnTo>
                <a:cubicBezTo>
                  <a:pt x="3500678" y="3978261"/>
                  <a:pt x="3495754" y="3993037"/>
                  <a:pt x="3495754" y="4007810"/>
                </a:cubicBezTo>
                <a:lnTo>
                  <a:pt x="3495754" y="4017659"/>
                </a:lnTo>
                <a:lnTo>
                  <a:pt x="3456356" y="4066908"/>
                </a:lnTo>
                <a:lnTo>
                  <a:pt x="3466206" y="4071834"/>
                </a:lnTo>
                <a:cubicBezTo>
                  <a:pt x="3472875" y="4071116"/>
                  <a:pt x="3478004" y="4068857"/>
                  <a:pt x="3481595" y="4065060"/>
                </a:cubicBezTo>
                <a:cubicBezTo>
                  <a:pt x="3485187" y="4061263"/>
                  <a:pt x="3491546" y="4060238"/>
                  <a:pt x="3500678" y="4061984"/>
                </a:cubicBezTo>
                <a:lnTo>
                  <a:pt x="3505604" y="4086607"/>
                </a:lnTo>
                <a:cubicBezTo>
                  <a:pt x="3508683" y="4061263"/>
                  <a:pt x="3520994" y="4030689"/>
                  <a:pt x="3542541" y="3994882"/>
                </a:cubicBezTo>
                <a:cubicBezTo>
                  <a:pt x="3564085" y="3959074"/>
                  <a:pt x="3576399" y="3937119"/>
                  <a:pt x="3579475" y="3929013"/>
                </a:cubicBezTo>
                <a:cubicBezTo>
                  <a:pt x="3580297" y="3923267"/>
                  <a:pt x="3578655" y="3919983"/>
                  <a:pt x="3574551" y="3919163"/>
                </a:cubicBezTo>
                <a:cubicBezTo>
                  <a:pt x="3603790" y="3875044"/>
                  <a:pt x="3632725" y="3831542"/>
                  <a:pt x="3661350" y="3788657"/>
                </a:cubicBezTo>
                <a:cubicBezTo>
                  <a:pt x="3689975" y="3745768"/>
                  <a:pt x="3720141" y="3702266"/>
                  <a:pt x="3751845" y="3658150"/>
                </a:cubicBezTo>
                <a:lnTo>
                  <a:pt x="3746918" y="3638451"/>
                </a:lnTo>
                <a:lnTo>
                  <a:pt x="3761694" y="3613825"/>
                </a:lnTo>
                <a:cubicBezTo>
                  <a:pt x="3765285" y="3610746"/>
                  <a:pt x="3771645" y="3605823"/>
                  <a:pt x="3780776" y="3599052"/>
                </a:cubicBezTo>
                <a:cubicBezTo>
                  <a:pt x="3789908" y="3592278"/>
                  <a:pt x="3795037" y="3587355"/>
                  <a:pt x="3796166" y="3584276"/>
                </a:cubicBezTo>
                <a:cubicBezTo>
                  <a:pt x="3795859" y="3579555"/>
                  <a:pt x="3794012" y="3576686"/>
                  <a:pt x="3790626" y="3575657"/>
                </a:cubicBezTo>
                <a:cubicBezTo>
                  <a:pt x="3787241" y="3574632"/>
                  <a:pt x="3784162" y="3574221"/>
                  <a:pt x="3781394" y="3574427"/>
                </a:cubicBezTo>
                <a:lnTo>
                  <a:pt x="3850341" y="3485780"/>
                </a:lnTo>
                <a:lnTo>
                  <a:pt x="3850341" y="3520255"/>
                </a:lnTo>
                <a:cubicBezTo>
                  <a:pt x="3844902" y="3525485"/>
                  <a:pt x="3839773" y="3532260"/>
                  <a:pt x="3834951" y="3540568"/>
                </a:cubicBezTo>
                <a:cubicBezTo>
                  <a:pt x="3830129" y="3548880"/>
                  <a:pt x="3828693" y="3556882"/>
                  <a:pt x="3830642" y="3564577"/>
                </a:cubicBezTo>
                <a:cubicBezTo>
                  <a:pt x="3821817" y="3577401"/>
                  <a:pt x="3816071" y="3591152"/>
                  <a:pt x="3813404" y="3605823"/>
                </a:cubicBezTo>
                <a:cubicBezTo>
                  <a:pt x="3810737" y="3620495"/>
                  <a:pt x="3804991" y="3633012"/>
                  <a:pt x="3796166" y="3643374"/>
                </a:cubicBezTo>
                <a:lnTo>
                  <a:pt x="3796166" y="3672923"/>
                </a:lnTo>
                <a:lnTo>
                  <a:pt x="3732145" y="3741870"/>
                </a:lnTo>
                <a:cubicBezTo>
                  <a:pt x="3724656" y="3769163"/>
                  <a:pt x="3716240" y="3797070"/>
                  <a:pt x="3706906" y="3825594"/>
                </a:cubicBezTo>
                <a:cubicBezTo>
                  <a:pt x="3697569" y="3854114"/>
                  <a:pt x="3687925" y="3882021"/>
                  <a:pt x="3677971" y="3909314"/>
                </a:cubicBezTo>
                <a:cubicBezTo>
                  <a:pt x="3672225" y="3913417"/>
                  <a:pt x="3668944" y="3919983"/>
                  <a:pt x="3668121" y="3929013"/>
                </a:cubicBezTo>
                <a:cubicBezTo>
                  <a:pt x="3669146" y="3935990"/>
                  <a:pt x="3673253" y="3941735"/>
                  <a:pt x="3680436" y="3946251"/>
                </a:cubicBezTo>
                <a:cubicBezTo>
                  <a:pt x="3687615" y="3950766"/>
                  <a:pt x="3691718" y="3956512"/>
                  <a:pt x="3692747" y="3963488"/>
                </a:cubicBezTo>
                <a:cubicBezTo>
                  <a:pt x="3690488" y="3985136"/>
                  <a:pt x="3678996" y="4013249"/>
                  <a:pt x="3658272" y="4047825"/>
                </a:cubicBezTo>
                <a:cubicBezTo>
                  <a:pt x="3637547" y="4082402"/>
                  <a:pt x="3621132" y="4111745"/>
                  <a:pt x="3609023" y="4135855"/>
                </a:cubicBezTo>
                <a:lnTo>
                  <a:pt x="3613950" y="4160481"/>
                </a:lnTo>
                <a:cubicBezTo>
                  <a:pt x="3608818" y="4163249"/>
                  <a:pt x="3604303" y="4167559"/>
                  <a:pt x="3600405" y="4173406"/>
                </a:cubicBezTo>
                <a:cubicBezTo>
                  <a:pt x="3596507" y="4179256"/>
                  <a:pt x="3594456" y="4184796"/>
                  <a:pt x="3594251" y="4190030"/>
                </a:cubicBezTo>
                <a:cubicBezTo>
                  <a:pt x="3595070" y="4199879"/>
                  <a:pt x="3598354" y="4204802"/>
                  <a:pt x="3604100" y="4204802"/>
                </a:cubicBezTo>
                <a:cubicBezTo>
                  <a:pt x="3594969" y="4222451"/>
                  <a:pt x="3586144" y="4240097"/>
                  <a:pt x="3577630" y="4257743"/>
                </a:cubicBezTo>
                <a:cubicBezTo>
                  <a:pt x="3569112" y="4275392"/>
                  <a:pt x="3556596" y="4290576"/>
                  <a:pt x="3540076" y="4303299"/>
                </a:cubicBezTo>
                <a:cubicBezTo>
                  <a:pt x="3543462" y="4313866"/>
                  <a:pt x="3539152" y="4334591"/>
                  <a:pt x="3527148" y="4365475"/>
                </a:cubicBezTo>
                <a:cubicBezTo>
                  <a:pt x="3515143" y="4396359"/>
                  <a:pt x="3504680" y="4418314"/>
                  <a:pt x="3495754" y="4431344"/>
                </a:cubicBezTo>
                <a:cubicBezTo>
                  <a:pt x="3472670" y="4431755"/>
                  <a:pt x="3442504" y="4451862"/>
                  <a:pt x="3405260" y="4491672"/>
                </a:cubicBezTo>
                <a:cubicBezTo>
                  <a:pt x="3368016" y="4531482"/>
                  <a:pt x="3344008" y="4558981"/>
                  <a:pt x="3333234" y="4574165"/>
                </a:cubicBezTo>
                <a:cubicBezTo>
                  <a:pt x="3346061" y="4581347"/>
                  <a:pt x="3343802" y="4594070"/>
                  <a:pt x="3326463" y="4612333"/>
                </a:cubicBezTo>
                <a:cubicBezTo>
                  <a:pt x="3309124" y="4630592"/>
                  <a:pt x="3288400" y="4640853"/>
                  <a:pt x="3264287" y="4643112"/>
                </a:cubicBezTo>
                <a:cubicBezTo>
                  <a:pt x="3236997" y="4641365"/>
                  <a:pt x="3217706" y="4641163"/>
                  <a:pt x="3206420" y="4642495"/>
                </a:cubicBezTo>
                <a:cubicBezTo>
                  <a:pt x="3195134" y="4643830"/>
                  <a:pt x="3178307" y="4657167"/>
                  <a:pt x="3155941" y="4682511"/>
                </a:cubicBezTo>
                <a:lnTo>
                  <a:pt x="3146091" y="4677584"/>
                </a:lnTo>
                <a:lnTo>
                  <a:pt x="3141168" y="4677584"/>
                </a:lnTo>
                <a:cubicBezTo>
                  <a:pt x="3141475" y="4680046"/>
                  <a:pt x="3143323" y="4682511"/>
                  <a:pt x="3146708" y="4684972"/>
                </a:cubicBezTo>
                <a:cubicBezTo>
                  <a:pt x="3150094" y="4687434"/>
                  <a:pt x="3153172" y="4689895"/>
                  <a:pt x="3155941" y="4692360"/>
                </a:cubicBezTo>
                <a:cubicBezTo>
                  <a:pt x="3122494" y="4694002"/>
                  <a:pt x="3094587" y="4705491"/>
                  <a:pt x="3072221" y="4726832"/>
                </a:cubicBezTo>
                <a:cubicBezTo>
                  <a:pt x="3049854" y="4748174"/>
                  <a:pt x="3026871" y="4769515"/>
                  <a:pt x="3003273" y="4790857"/>
                </a:cubicBezTo>
                <a:cubicBezTo>
                  <a:pt x="2995680" y="4788290"/>
                  <a:pt x="2987472" y="4787265"/>
                  <a:pt x="2978648" y="4787778"/>
                </a:cubicBezTo>
                <a:cubicBezTo>
                  <a:pt x="2969826" y="4788290"/>
                  <a:pt x="2961616" y="4790958"/>
                  <a:pt x="2954025" y="4795780"/>
                </a:cubicBezTo>
                <a:cubicBezTo>
                  <a:pt x="2945818" y="4802857"/>
                  <a:pt x="2927757" y="4815786"/>
                  <a:pt x="2899851" y="4834564"/>
                </a:cubicBezTo>
                <a:cubicBezTo>
                  <a:pt x="2871944" y="4853340"/>
                  <a:pt x="2853887" y="4865034"/>
                  <a:pt x="2845679" y="4869653"/>
                </a:cubicBezTo>
                <a:cubicBezTo>
                  <a:pt x="2837880" y="4869242"/>
                  <a:pt x="2828853" y="4868831"/>
                  <a:pt x="2818592" y="4868419"/>
                </a:cubicBezTo>
                <a:cubicBezTo>
                  <a:pt x="2808331" y="4868011"/>
                  <a:pt x="2799304" y="4870062"/>
                  <a:pt x="2791505" y="4874577"/>
                </a:cubicBezTo>
                <a:cubicBezTo>
                  <a:pt x="2788942" y="4886375"/>
                  <a:pt x="2784221" y="4893558"/>
                  <a:pt x="2777346" y="4896124"/>
                </a:cubicBezTo>
                <a:cubicBezTo>
                  <a:pt x="2770473" y="4898686"/>
                  <a:pt x="2762060" y="4899715"/>
                  <a:pt x="2752106" y="4899202"/>
                </a:cubicBezTo>
                <a:cubicBezTo>
                  <a:pt x="2742361" y="4899610"/>
                  <a:pt x="2727379" y="4898791"/>
                  <a:pt x="2707167" y="4896737"/>
                </a:cubicBezTo>
                <a:cubicBezTo>
                  <a:pt x="2686956" y="4894687"/>
                  <a:pt x="2675670" y="4888941"/>
                  <a:pt x="2673309" y="4879503"/>
                </a:cubicBezTo>
                <a:lnTo>
                  <a:pt x="2678236" y="4874577"/>
                </a:lnTo>
                <a:cubicBezTo>
                  <a:pt x="2672901" y="4872014"/>
                  <a:pt x="2667563" y="4868524"/>
                  <a:pt x="2662229" y="4864113"/>
                </a:cubicBezTo>
                <a:cubicBezTo>
                  <a:pt x="2656894" y="4859699"/>
                  <a:pt x="2654021" y="4854982"/>
                  <a:pt x="2653610" y="4849951"/>
                </a:cubicBezTo>
                <a:cubicBezTo>
                  <a:pt x="2652791" y="4839282"/>
                  <a:pt x="2654433" y="4831074"/>
                  <a:pt x="2658536" y="4825329"/>
                </a:cubicBezTo>
                <a:cubicBezTo>
                  <a:pt x="2666538" y="4814659"/>
                  <a:pt x="2665307" y="4812606"/>
                  <a:pt x="2654841" y="4819175"/>
                </a:cubicBezTo>
                <a:cubicBezTo>
                  <a:pt x="2644377" y="4825740"/>
                  <a:pt x="2635759" y="4831074"/>
                  <a:pt x="2628988" y="4835178"/>
                </a:cubicBezTo>
                <a:lnTo>
                  <a:pt x="2579739" y="4815479"/>
                </a:lnTo>
                <a:cubicBezTo>
                  <a:pt x="2562401" y="4832204"/>
                  <a:pt x="2544138" y="4843079"/>
                  <a:pt x="2524951" y="4848106"/>
                </a:cubicBezTo>
                <a:cubicBezTo>
                  <a:pt x="2505764" y="4853134"/>
                  <a:pt x="2486271" y="4855390"/>
                  <a:pt x="2466467" y="4854877"/>
                </a:cubicBezTo>
                <a:cubicBezTo>
                  <a:pt x="2460721" y="4854982"/>
                  <a:pt x="2453745" y="4853545"/>
                  <a:pt x="2445537" y="4850568"/>
                </a:cubicBezTo>
                <a:cubicBezTo>
                  <a:pt x="2437330" y="4847594"/>
                  <a:pt x="2432814" y="4842462"/>
                  <a:pt x="2431995" y="4835178"/>
                </a:cubicBezTo>
                <a:cubicBezTo>
                  <a:pt x="2432814" y="4826151"/>
                  <a:pt x="2436099" y="4819583"/>
                  <a:pt x="2441845" y="4815479"/>
                </a:cubicBezTo>
                <a:cubicBezTo>
                  <a:pt x="2436507" y="4815479"/>
                  <a:pt x="2431172" y="4814248"/>
                  <a:pt x="2425838" y="4811787"/>
                </a:cubicBezTo>
                <a:cubicBezTo>
                  <a:pt x="2420503" y="4809325"/>
                  <a:pt x="2417630" y="4805629"/>
                  <a:pt x="2417219" y="4800706"/>
                </a:cubicBezTo>
                <a:cubicBezTo>
                  <a:pt x="2419273" y="4780184"/>
                  <a:pt x="2418861" y="4768284"/>
                  <a:pt x="2415988" y="4765000"/>
                </a:cubicBezTo>
                <a:cubicBezTo>
                  <a:pt x="2413115" y="4761716"/>
                  <a:pt x="2395470" y="4757204"/>
                  <a:pt x="2363048" y="4751458"/>
                </a:cubicBezTo>
                <a:lnTo>
                  <a:pt x="2361482" y="4747544"/>
                </a:lnTo>
                <a:lnTo>
                  <a:pt x="2350397" y="4758485"/>
                </a:lnTo>
                <a:lnTo>
                  <a:pt x="2340547" y="4753558"/>
                </a:lnTo>
                <a:lnTo>
                  <a:pt x="2335624" y="4753558"/>
                </a:lnTo>
                <a:cubicBezTo>
                  <a:pt x="2335931" y="4756020"/>
                  <a:pt x="2337779" y="4758485"/>
                  <a:pt x="2341164" y="4760946"/>
                </a:cubicBezTo>
                <a:cubicBezTo>
                  <a:pt x="2344550" y="4763408"/>
                  <a:pt x="2347628" y="4765869"/>
                  <a:pt x="2350397" y="4768334"/>
                </a:cubicBezTo>
                <a:cubicBezTo>
                  <a:pt x="2316950" y="4769976"/>
                  <a:pt x="2289043" y="4781465"/>
                  <a:pt x="2266677" y="4802806"/>
                </a:cubicBezTo>
                <a:cubicBezTo>
                  <a:pt x="2244310" y="4824148"/>
                  <a:pt x="2221327" y="4845489"/>
                  <a:pt x="2197729" y="4866831"/>
                </a:cubicBezTo>
                <a:cubicBezTo>
                  <a:pt x="2190136" y="4864264"/>
                  <a:pt x="2181928" y="4863239"/>
                  <a:pt x="2173104" y="4863752"/>
                </a:cubicBezTo>
                <a:cubicBezTo>
                  <a:pt x="2164282" y="4864264"/>
                  <a:pt x="2156072" y="4866932"/>
                  <a:pt x="2148481" y="4871754"/>
                </a:cubicBezTo>
                <a:cubicBezTo>
                  <a:pt x="2140274" y="4878831"/>
                  <a:pt x="2122213" y="4891760"/>
                  <a:pt x="2094307" y="4910538"/>
                </a:cubicBezTo>
                <a:cubicBezTo>
                  <a:pt x="2066400" y="4929314"/>
                  <a:pt x="2048343" y="4941008"/>
                  <a:pt x="2040135" y="4945627"/>
                </a:cubicBezTo>
                <a:cubicBezTo>
                  <a:pt x="2032336" y="4945216"/>
                  <a:pt x="2023309" y="4944805"/>
                  <a:pt x="2013048" y="4944393"/>
                </a:cubicBezTo>
                <a:cubicBezTo>
                  <a:pt x="2002787" y="4943985"/>
                  <a:pt x="1993760" y="4946036"/>
                  <a:pt x="1985961" y="4950551"/>
                </a:cubicBezTo>
                <a:cubicBezTo>
                  <a:pt x="1983398" y="4962349"/>
                  <a:pt x="1978677" y="4969532"/>
                  <a:pt x="1971802" y="4972098"/>
                </a:cubicBezTo>
                <a:cubicBezTo>
                  <a:pt x="1964929" y="4974660"/>
                  <a:pt x="1956516" y="4975689"/>
                  <a:pt x="1946562" y="4975176"/>
                </a:cubicBezTo>
                <a:cubicBezTo>
                  <a:pt x="1936817" y="4975584"/>
                  <a:pt x="1921835" y="4974765"/>
                  <a:pt x="1901623" y="4972711"/>
                </a:cubicBezTo>
                <a:cubicBezTo>
                  <a:pt x="1881412" y="4970661"/>
                  <a:pt x="1870126" y="4964915"/>
                  <a:pt x="1867765" y="4955477"/>
                </a:cubicBezTo>
                <a:lnTo>
                  <a:pt x="1872692" y="4950551"/>
                </a:lnTo>
                <a:cubicBezTo>
                  <a:pt x="1867357" y="4947988"/>
                  <a:pt x="1862019" y="4944498"/>
                  <a:pt x="1856685" y="4940087"/>
                </a:cubicBezTo>
                <a:cubicBezTo>
                  <a:pt x="1851350" y="4935673"/>
                  <a:pt x="1848477" y="4930956"/>
                  <a:pt x="1848066" y="4925925"/>
                </a:cubicBezTo>
                <a:cubicBezTo>
                  <a:pt x="1847247" y="4915256"/>
                  <a:pt x="1848889" y="4907048"/>
                  <a:pt x="1852992" y="4901303"/>
                </a:cubicBezTo>
                <a:cubicBezTo>
                  <a:pt x="1860994" y="4890633"/>
                  <a:pt x="1859763" y="4888580"/>
                  <a:pt x="1849297" y="4895149"/>
                </a:cubicBezTo>
                <a:cubicBezTo>
                  <a:pt x="1838833" y="4901714"/>
                  <a:pt x="1830215" y="4907048"/>
                  <a:pt x="1823444" y="4911152"/>
                </a:cubicBezTo>
                <a:lnTo>
                  <a:pt x="1774195" y="4891453"/>
                </a:lnTo>
                <a:cubicBezTo>
                  <a:pt x="1756857" y="4908178"/>
                  <a:pt x="1738594" y="4919053"/>
                  <a:pt x="1719407" y="4924080"/>
                </a:cubicBezTo>
                <a:cubicBezTo>
                  <a:pt x="1700220" y="4929108"/>
                  <a:pt x="1680727" y="4931364"/>
                  <a:pt x="1660923" y="4930851"/>
                </a:cubicBezTo>
                <a:cubicBezTo>
                  <a:pt x="1655177" y="4930956"/>
                  <a:pt x="1648201" y="4929519"/>
                  <a:pt x="1639993" y="4926542"/>
                </a:cubicBezTo>
                <a:cubicBezTo>
                  <a:pt x="1631786" y="4923568"/>
                  <a:pt x="1627270" y="4918436"/>
                  <a:pt x="1626451" y="4911152"/>
                </a:cubicBezTo>
                <a:cubicBezTo>
                  <a:pt x="1627270" y="4902125"/>
                  <a:pt x="1630555" y="4895557"/>
                  <a:pt x="1636301" y="4891453"/>
                </a:cubicBezTo>
                <a:cubicBezTo>
                  <a:pt x="1630963" y="4891453"/>
                  <a:pt x="1625628" y="4890222"/>
                  <a:pt x="1620294" y="4887761"/>
                </a:cubicBezTo>
                <a:cubicBezTo>
                  <a:pt x="1614959" y="4885299"/>
                  <a:pt x="1612086" y="4881603"/>
                  <a:pt x="1611675" y="4876680"/>
                </a:cubicBezTo>
                <a:cubicBezTo>
                  <a:pt x="1613729" y="4856158"/>
                  <a:pt x="1613318" y="4844258"/>
                  <a:pt x="1610444" y="4840974"/>
                </a:cubicBezTo>
                <a:cubicBezTo>
                  <a:pt x="1607571" y="4837690"/>
                  <a:pt x="1589926" y="4833178"/>
                  <a:pt x="1557504" y="4827432"/>
                </a:cubicBezTo>
                <a:cubicBezTo>
                  <a:pt x="1554837" y="4815222"/>
                  <a:pt x="1550321" y="4803936"/>
                  <a:pt x="1543958" y="4793574"/>
                </a:cubicBezTo>
                <a:cubicBezTo>
                  <a:pt x="1537599" y="4783212"/>
                  <a:pt x="1530622" y="4773156"/>
                  <a:pt x="1523029" y="4763408"/>
                </a:cubicBezTo>
                <a:cubicBezTo>
                  <a:pt x="1522620" y="4763512"/>
                  <a:pt x="1520979" y="4763307"/>
                  <a:pt x="1518106" y="4762791"/>
                </a:cubicBezTo>
                <a:cubicBezTo>
                  <a:pt x="1515232" y="4762278"/>
                  <a:pt x="1513590" y="4760842"/>
                  <a:pt x="1513179" y="4758485"/>
                </a:cubicBezTo>
                <a:cubicBezTo>
                  <a:pt x="1513179" y="4747812"/>
                  <a:pt x="1518106" y="4739605"/>
                  <a:pt x="1527955" y="4733859"/>
                </a:cubicBezTo>
                <a:cubicBezTo>
                  <a:pt x="1519437" y="4731397"/>
                  <a:pt x="1511847" y="4727702"/>
                  <a:pt x="1505177" y="4722779"/>
                </a:cubicBezTo>
                <a:cubicBezTo>
                  <a:pt x="1498508" y="4717852"/>
                  <a:pt x="1499536" y="4711698"/>
                  <a:pt x="1508256" y="4704310"/>
                </a:cubicBezTo>
                <a:cubicBezTo>
                  <a:pt x="1502510" y="4703491"/>
                  <a:pt x="1499226" y="4700206"/>
                  <a:pt x="1498406" y="4694460"/>
                </a:cubicBezTo>
                <a:cubicBezTo>
                  <a:pt x="1499431" y="4685022"/>
                  <a:pt x="1503535" y="4676815"/>
                  <a:pt x="1510717" y="4669838"/>
                </a:cubicBezTo>
                <a:cubicBezTo>
                  <a:pt x="1517900" y="4662858"/>
                  <a:pt x="1522003" y="4654651"/>
                  <a:pt x="1523029" y="4645212"/>
                </a:cubicBezTo>
                <a:cubicBezTo>
                  <a:pt x="1522620" y="4640390"/>
                  <a:pt x="1519747" y="4636492"/>
                  <a:pt x="1514410" y="4633515"/>
                </a:cubicBezTo>
                <a:cubicBezTo>
                  <a:pt x="1509075" y="4630541"/>
                  <a:pt x="1503741" y="4627873"/>
                  <a:pt x="1498406" y="4625513"/>
                </a:cubicBezTo>
                <a:lnTo>
                  <a:pt x="1473780" y="4546716"/>
                </a:lnTo>
                <a:cubicBezTo>
                  <a:pt x="1480144" y="4536866"/>
                  <a:pt x="1483424" y="4527017"/>
                  <a:pt x="1483630" y="4517167"/>
                </a:cubicBezTo>
                <a:cubicBezTo>
                  <a:pt x="1483836" y="4507318"/>
                  <a:pt x="1487120" y="4497468"/>
                  <a:pt x="1493480" y="4487618"/>
                </a:cubicBezTo>
                <a:lnTo>
                  <a:pt x="1488557" y="4458069"/>
                </a:lnTo>
                <a:cubicBezTo>
                  <a:pt x="1483735" y="4450479"/>
                  <a:pt x="1481068" y="4442268"/>
                  <a:pt x="1480551" y="4433447"/>
                </a:cubicBezTo>
                <a:cubicBezTo>
                  <a:pt x="1480039" y="4424623"/>
                  <a:pt x="1481068" y="4416415"/>
                  <a:pt x="1483630" y="4408821"/>
                </a:cubicBezTo>
                <a:cubicBezTo>
                  <a:pt x="1494916" y="4395998"/>
                  <a:pt x="1503123" y="4382250"/>
                  <a:pt x="1508256" y="4367575"/>
                </a:cubicBezTo>
                <a:lnTo>
                  <a:pt x="1517394" y="4353639"/>
                </a:lnTo>
                <a:lnTo>
                  <a:pt x="1471655" y="4332847"/>
                </a:lnTo>
                <a:lnTo>
                  <a:pt x="1475332" y="4327611"/>
                </a:lnTo>
                <a:lnTo>
                  <a:pt x="1432327" y="4332590"/>
                </a:lnTo>
                <a:cubicBezTo>
                  <a:pt x="1426581" y="4332695"/>
                  <a:pt x="1419605" y="4331258"/>
                  <a:pt x="1411397" y="4328281"/>
                </a:cubicBezTo>
                <a:cubicBezTo>
                  <a:pt x="1403190" y="4325307"/>
                  <a:pt x="1398674" y="4320175"/>
                  <a:pt x="1397855" y="4312891"/>
                </a:cubicBezTo>
                <a:cubicBezTo>
                  <a:pt x="1398674" y="4303864"/>
                  <a:pt x="1401959" y="4297296"/>
                  <a:pt x="1407705" y="4293192"/>
                </a:cubicBezTo>
                <a:cubicBezTo>
                  <a:pt x="1402367" y="4293192"/>
                  <a:pt x="1397033" y="4291961"/>
                  <a:pt x="1391698" y="4289500"/>
                </a:cubicBezTo>
                <a:cubicBezTo>
                  <a:pt x="1386363" y="4287038"/>
                  <a:pt x="1383490" y="4283342"/>
                  <a:pt x="1383079" y="4278419"/>
                </a:cubicBezTo>
                <a:lnTo>
                  <a:pt x="1383785" y="4264474"/>
                </a:lnTo>
                <a:lnTo>
                  <a:pt x="1345735" y="4256151"/>
                </a:lnTo>
                <a:cubicBezTo>
                  <a:pt x="1335990" y="4267440"/>
                  <a:pt x="1324704" y="4280571"/>
                  <a:pt x="1311877" y="4295552"/>
                </a:cubicBezTo>
                <a:cubicBezTo>
                  <a:pt x="1299053" y="4310531"/>
                  <a:pt x="1284075" y="4318738"/>
                  <a:pt x="1266938" y="4320175"/>
                </a:cubicBezTo>
                <a:lnTo>
                  <a:pt x="1262015" y="4320175"/>
                </a:lnTo>
                <a:lnTo>
                  <a:pt x="1183218" y="4389122"/>
                </a:lnTo>
                <a:cubicBezTo>
                  <a:pt x="1170495" y="4394355"/>
                  <a:pt x="1156542" y="4398665"/>
                  <a:pt x="1141354" y="4402050"/>
                </a:cubicBezTo>
                <a:cubicBezTo>
                  <a:pt x="1126171" y="4405436"/>
                  <a:pt x="1112217" y="4406050"/>
                  <a:pt x="1099495" y="4403898"/>
                </a:cubicBezTo>
                <a:cubicBezTo>
                  <a:pt x="1096622" y="4413849"/>
                  <a:pt x="1091287" y="4423493"/>
                  <a:pt x="1083488" y="4432830"/>
                </a:cubicBezTo>
                <a:cubicBezTo>
                  <a:pt x="1075692" y="4442167"/>
                  <a:pt x="1067896" y="4450580"/>
                  <a:pt x="1060096" y="4458069"/>
                </a:cubicBezTo>
                <a:lnTo>
                  <a:pt x="1035474" y="4462996"/>
                </a:lnTo>
                <a:cubicBezTo>
                  <a:pt x="1038448" y="4468948"/>
                  <a:pt x="1039884" y="4475513"/>
                  <a:pt x="1039783" y="4482695"/>
                </a:cubicBezTo>
                <a:cubicBezTo>
                  <a:pt x="1039679" y="4489874"/>
                  <a:pt x="1034961" y="4491516"/>
                  <a:pt x="1025624" y="4487618"/>
                </a:cubicBezTo>
                <a:lnTo>
                  <a:pt x="1000999" y="4492545"/>
                </a:lnTo>
                <a:cubicBezTo>
                  <a:pt x="987045" y="4491722"/>
                  <a:pt x="975553" y="4488441"/>
                  <a:pt x="966527" y="4482695"/>
                </a:cubicBezTo>
                <a:lnTo>
                  <a:pt x="941901" y="4517167"/>
                </a:lnTo>
                <a:lnTo>
                  <a:pt x="887729" y="4527017"/>
                </a:lnTo>
                <a:cubicBezTo>
                  <a:pt x="862386" y="4522195"/>
                  <a:pt x="835504" y="4515832"/>
                  <a:pt x="807084" y="4507935"/>
                </a:cubicBezTo>
                <a:cubicBezTo>
                  <a:pt x="778665" y="4500034"/>
                  <a:pt x="753014" y="4489979"/>
                  <a:pt x="730135" y="4477769"/>
                </a:cubicBezTo>
                <a:lnTo>
                  <a:pt x="744908" y="4458069"/>
                </a:lnTo>
                <a:lnTo>
                  <a:pt x="720286" y="4433447"/>
                </a:lnTo>
                <a:lnTo>
                  <a:pt x="666111" y="4408821"/>
                </a:lnTo>
                <a:cubicBezTo>
                  <a:pt x="678422" y="4397330"/>
                  <a:pt x="679657" y="4389534"/>
                  <a:pt x="669807" y="4385430"/>
                </a:cubicBezTo>
                <a:cubicBezTo>
                  <a:pt x="659957" y="4381326"/>
                  <a:pt x="653800" y="4375992"/>
                  <a:pt x="651338" y="4369423"/>
                </a:cubicBezTo>
                <a:cubicBezTo>
                  <a:pt x="648260" y="4335463"/>
                  <a:pt x="635949" y="4320893"/>
                  <a:pt x="614401" y="4325715"/>
                </a:cubicBezTo>
                <a:cubicBezTo>
                  <a:pt x="592854" y="4330537"/>
                  <a:pt x="580543" y="4322124"/>
                  <a:pt x="577465" y="4300476"/>
                </a:cubicBezTo>
                <a:cubicBezTo>
                  <a:pt x="578490" y="4298115"/>
                  <a:pt x="581363" y="4295448"/>
                  <a:pt x="586083" y="4292474"/>
                </a:cubicBezTo>
                <a:cubicBezTo>
                  <a:pt x="590804" y="4289496"/>
                  <a:pt x="591212" y="4285598"/>
                  <a:pt x="587314" y="4280776"/>
                </a:cubicBezTo>
                <a:lnTo>
                  <a:pt x="577465" y="4280776"/>
                </a:lnTo>
                <a:lnTo>
                  <a:pt x="572541" y="4275853"/>
                </a:lnTo>
                <a:lnTo>
                  <a:pt x="557765" y="4270927"/>
                </a:lnTo>
                <a:lnTo>
                  <a:pt x="562692" y="4266004"/>
                </a:lnTo>
                <a:cubicBezTo>
                  <a:pt x="564641" y="4261384"/>
                  <a:pt x="564435" y="4258309"/>
                  <a:pt x="562075" y="4256768"/>
                </a:cubicBezTo>
                <a:cubicBezTo>
                  <a:pt x="559714" y="4255230"/>
                  <a:pt x="558278" y="4253382"/>
                  <a:pt x="557765" y="4251227"/>
                </a:cubicBezTo>
                <a:cubicBezTo>
                  <a:pt x="551814" y="4231528"/>
                  <a:pt x="535399" y="4221679"/>
                  <a:pt x="508517" y="4221679"/>
                </a:cubicBezTo>
                <a:cubicBezTo>
                  <a:pt x="481636" y="4221679"/>
                  <a:pt x="479993" y="4201979"/>
                  <a:pt x="503594" y="4162581"/>
                </a:cubicBezTo>
                <a:lnTo>
                  <a:pt x="488818" y="4133032"/>
                </a:lnTo>
                <a:cubicBezTo>
                  <a:pt x="494668" y="4127286"/>
                  <a:pt x="498974" y="4120309"/>
                  <a:pt x="501746" y="4112102"/>
                </a:cubicBezTo>
                <a:cubicBezTo>
                  <a:pt x="504515" y="4103894"/>
                  <a:pt x="500209" y="4099379"/>
                  <a:pt x="488818" y="4098560"/>
                </a:cubicBezTo>
                <a:cubicBezTo>
                  <a:pt x="486252" y="4095889"/>
                  <a:pt x="483996" y="4092608"/>
                  <a:pt x="482047" y="4088710"/>
                </a:cubicBezTo>
                <a:cubicBezTo>
                  <a:pt x="480098" y="4084809"/>
                  <a:pt x="479073" y="4081528"/>
                  <a:pt x="478968" y="4078861"/>
                </a:cubicBezTo>
                <a:cubicBezTo>
                  <a:pt x="479687" y="4074140"/>
                  <a:pt x="483177" y="4071267"/>
                  <a:pt x="489435" y="4070242"/>
                </a:cubicBezTo>
                <a:cubicBezTo>
                  <a:pt x="495693" y="4069217"/>
                  <a:pt x="500411" y="4068805"/>
                  <a:pt x="503594" y="4069011"/>
                </a:cubicBezTo>
                <a:cubicBezTo>
                  <a:pt x="515393" y="4068188"/>
                  <a:pt x="522575" y="4062442"/>
                  <a:pt x="525138" y="4051773"/>
                </a:cubicBezTo>
                <a:cubicBezTo>
                  <a:pt x="527704" y="4041104"/>
                  <a:pt x="528729" y="4030432"/>
                  <a:pt x="528216" y="4019763"/>
                </a:cubicBezTo>
                <a:cubicBezTo>
                  <a:pt x="530577" y="4017504"/>
                  <a:pt x="532013" y="4015862"/>
                  <a:pt x="532526" y="4014836"/>
                </a:cubicBezTo>
                <a:cubicBezTo>
                  <a:pt x="533038" y="4013811"/>
                  <a:pt x="533244" y="4012169"/>
                  <a:pt x="533143" y="4009913"/>
                </a:cubicBezTo>
                <a:cubicBezTo>
                  <a:pt x="532114" y="3998830"/>
                  <a:pt x="531706" y="3991445"/>
                  <a:pt x="531912" y="3987749"/>
                </a:cubicBezTo>
                <a:cubicBezTo>
                  <a:pt x="532114" y="3984057"/>
                  <a:pt x="539091" y="3976669"/>
                  <a:pt x="552842" y="3965588"/>
                </a:cubicBezTo>
                <a:lnTo>
                  <a:pt x="557765" y="3950816"/>
                </a:lnTo>
                <a:cubicBezTo>
                  <a:pt x="556946" y="3945070"/>
                  <a:pt x="553662" y="3941785"/>
                  <a:pt x="547916" y="3940966"/>
                </a:cubicBezTo>
                <a:lnTo>
                  <a:pt x="560342" y="3902560"/>
                </a:lnTo>
                <a:lnTo>
                  <a:pt x="501539" y="3879508"/>
                </a:lnTo>
                <a:lnTo>
                  <a:pt x="516312" y="3859808"/>
                </a:lnTo>
                <a:lnTo>
                  <a:pt x="491690" y="3835186"/>
                </a:lnTo>
                <a:lnTo>
                  <a:pt x="437515" y="3810560"/>
                </a:lnTo>
                <a:cubicBezTo>
                  <a:pt x="449826" y="3799069"/>
                  <a:pt x="451060" y="3791273"/>
                  <a:pt x="441211" y="3787169"/>
                </a:cubicBezTo>
                <a:cubicBezTo>
                  <a:pt x="431361" y="3783065"/>
                  <a:pt x="425204" y="3777731"/>
                  <a:pt x="422742" y="3771162"/>
                </a:cubicBezTo>
                <a:cubicBezTo>
                  <a:pt x="419664" y="3737202"/>
                  <a:pt x="407352" y="3722632"/>
                  <a:pt x="385805" y="3727454"/>
                </a:cubicBezTo>
                <a:cubicBezTo>
                  <a:pt x="364258" y="3732276"/>
                  <a:pt x="351947" y="3723863"/>
                  <a:pt x="348868" y="3702215"/>
                </a:cubicBezTo>
                <a:cubicBezTo>
                  <a:pt x="349894" y="3699854"/>
                  <a:pt x="352766" y="3697187"/>
                  <a:pt x="357487" y="3694213"/>
                </a:cubicBezTo>
                <a:cubicBezTo>
                  <a:pt x="362208" y="3691235"/>
                  <a:pt x="362616" y="3687337"/>
                  <a:pt x="358718" y="3682515"/>
                </a:cubicBezTo>
                <a:lnTo>
                  <a:pt x="348868" y="3682515"/>
                </a:lnTo>
                <a:lnTo>
                  <a:pt x="343945" y="3677592"/>
                </a:lnTo>
                <a:lnTo>
                  <a:pt x="329169" y="3672666"/>
                </a:lnTo>
                <a:lnTo>
                  <a:pt x="334096" y="3667743"/>
                </a:lnTo>
                <a:cubicBezTo>
                  <a:pt x="336045" y="3663123"/>
                  <a:pt x="335839" y="3660048"/>
                  <a:pt x="333479" y="3658507"/>
                </a:cubicBezTo>
                <a:cubicBezTo>
                  <a:pt x="331118" y="3656969"/>
                  <a:pt x="329682" y="3655121"/>
                  <a:pt x="329169" y="3652966"/>
                </a:cubicBezTo>
                <a:cubicBezTo>
                  <a:pt x="323218" y="3633267"/>
                  <a:pt x="306803" y="3623418"/>
                  <a:pt x="279921" y="3623418"/>
                </a:cubicBezTo>
                <a:cubicBezTo>
                  <a:pt x="253039" y="3623418"/>
                  <a:pt x="251397" y="3603718"/>
                  <a:pt x="274998" y="3564320"/>
                </a:cubicBezTo>
                <a:lnTo>
                  <a:pt x="260222" y="3534771"/>
                </a:lnTo>
                <a:cubicBezTo>
                  <a:pt x="266072" y="3529025"/>
                  <a:pt x="270378" y="3522048"/>
                  <a:pt x="273150" y="3513841"/>
                </a:cubicBezTo>
                <a:cubicBezTo>
                  <a:pt x="275919" y="3505633"/>
                  <a:pt x="271612" y="3501118"/>
                  <a:pt x="260222" y="3500299"/>
                </a:cubicBezTo>
                <a:cubicBezTo>
                  <a:pt x="257656" y="3497628"/>
                  <a:pt x="255400" y="3494347"/>
                  <a:pt x="253451" y="3490449"/>
                </a:cubicBezTo>
                <a:cubicBezTo>
                  <a:pt x="251502" y="3486548"/>
                  <a:pt x="250477" y="3483267"/>
                  <a:pt x="250372" y="3480600"/>
                </a:cubicBezTo>
                <a:cubicBezTo>
                  <a:pt x="251090" y="3475879"/>
                  <a:pt x="254580" y="3473006"/>
                  <a:pt x="260839" y="3471981"/>
                </a:cubicBezTo>
                <a:cubicBezTo>
                  <a:pt x="267097" y="3470956"/>
                  <a:pt x="271815" y="3470544"/>
                  <a:pt x="274998" y="3470750"/>
                </a:cubicBezTo>
                <a:cubicBezTo>
                  <a:pt x="286797" y="3469927"/>
                  <a:pt x="293979" y="3464181"/>
                  <a:pt x="296542" y="3453512"/>
                </a:cubicBezTo>
                <a:cubicBezTo>
                  <a:pt x="299108" y="3442843"/>
                  <a:pt x="300133" y="3432171"/>
                  <a:pt x="299620" y="3421502"/>
                </a:cubicBezTo>
                <a:cubicBezTo>
                  <a:pt x="301981" y="3419243"/>
                  <a:pt x="303417" y="3417601"/>
                  <a:pt x="303930" y="3416575"/>
                </a:cubicBezTo>
                <a:cubicBezTo>
                  <a:pt x="304442" y="3415550"/>
                  <a:pt x="304648" y="3413908"/>
                  <a:pt x="304547" y="3411652"/>
                </a:cubicBezTo>
                <a:cubicBezTo>
                  <a:pt x="303518" y="3400569"/>
                  <a:pt x="303110" y="3393184"/>
                  <a:pt x="303316" y="3389488"/>
                </a:cubicBezTo>
                <a:cubicBezTo>
                  <a:pt x="303518" y="3385796"/>
                  <a:pt x="310495" y="3378408"/>
                  <a:pt x="324246" y="3367327"/>
                </a:cubicBezTo>
                <a:lnTo>
                  <a:pt x="329169" y="3352555"/>
                </a:lnTo>
                <a:cubicBezTo>
                  <a:pt x="328350" y="3346809"/>
                  <a:pt x="325065" y="3343524"/>
                  <a:pt x="319320" y="3342705"/>
                </a:cubicBezTo>
                <a:lnTo>
                  <a:pt x="373494" y="3175261"/>
                </a:lnTo>
                <a:lnTo>
                  <a:pt x="443732" y="3067674"/>
                </a:lnTo>
                <a:lnTo>
                  <a:pt x="426627" y="3059899"/>
                </a:lnTo>
                <a:cubicBezTo>
                  <a:pt x="438938" y="3048408"/>
                  <a:pt x="440172" y="3040612"/>
                  <a:pt x="430323" y="3036508"/>
                </a:cubicBezTo>
                <a:cubicBezTo>
                  <a:pt x="420473" y="3032404"/>
                  <a:pt x="414316" y="3027070"/>
                  <a:pt x="411854" y="3020501"/>
                </a:cubicBezTo>
                <a:cubicBezTo>
                  <a:pt x="408776" y="2986541"/>
                  <a:pt x="396465" y="2971971"/>
                  <a:pt x="374917" y="2976793"/>
                </a:cubicBezTo>
                <a:cubicBezTo>
                  <a:pt x="353370" y="2981615"/>
                  <a:pt x="341059" y="2973202"/>
                  <a:pt x="337981" y="2951554"/>
                </a:cubicBezTo>
                <a:cubicBezTo>
                  <a:pt x="339006" y="2949193"/>
                  <a:pt x="341879" y="2946526"/>
                  <a:pt x="346599" y="2943552"/>
                </a:cubicBezTo>
                <a:cubicBezTo>
                  <a:pt x="351320" y="2940574"/>
                  <a:pt x="351728" y="2936676"/>
                  <a:pt x="347830" y="2931854"/>
                </a:cubicBezTo>
                <a:lnTo>
                  <a:pt x="337981" y="2931854"/>
                </a:lnTo>
                <a:lnTo>
                  <a:pt x="333057" y="2926931"/>
                </a:lnTo>
                <a:lnTo>
                  <a:pt x="318281" y="2922005"/>
                </a:lnTo>
                <a:lnTo>
                  <a:pt x="323208" y="2917082"/>
                </a:lnTo>
                <a:cubicBezTo>
                  <a:pt x="325157" y="2912462"/>
                  <a:pt x="324951" y="2909387"/>
                  <a:pt x="322591" y="2907846"/>
                </a:cubicBezTo>
                <a:cubicBezTo>
                  <a:pt x="320230" y="2906308"/>
                  <a:pt x="318794" y="2904460"/>
                  <a:pt x="318281" y="2902305"/>
                </a:cubicBezTo>
                <a:cubicBezTo>
                  <a:pt x="312330" y="2882606"/>
                  <a:pt x="295915" y="2872757"/>
                  <a:pt x="269033" y="2872757"/>
                </a:cubicBezTo>
                <a:cubicBezTo>
                  <a:pt x="248872" y="2872757"/>
                  <a:pt x="242908" y="2861676"/>
                  <a:pt x="251143" y="2839514"/>
                </a:cubicBezTo>
                <a:lnTo>
                  <a:pt x="262382" y="2817104"/>
                </a:lnTo>
                <a:lnTo>
                  <a:pt x="251167" y="2812708"/>
                </a:lnTo>
                <a:lnTo>
                  <a:pt x="258647" y="2802734"/>
                </a:lnTo>
                <a:lnTo>
                  <a:pt x="249334" y="2784110"/>
                </a:lnTo>
                <a:lnTo>
                  <a:pt x="252277" y="2779345"/>
                </a:lnTo>
                <a:lnTo>
                  <a:pt x="241318" y="2768386"/>
                </a:lnTo>
                <a:lnTo>
                  <a:pt x="187143" y="2743760"/>
                </a:lnTo>
                <a:cubicBezTo>
                  <a:pt x="199454" y="2732269"/>
                  <a:pt x="200688" y="2724473"/>
                  <a:pt x="190839" y="2720369"/>
                </a:cubicBezTo>
                <a:cubicBezTo>
                  <a:pt x="180989" y="2716265"/>
                  <a:pt x="174832" y="2710931"/>
                  <a:pt x="172370" y="2704362"/>
                </a:cubicBezTo>
                <a:cubicBezTo>
                  <a:pt x="169292" y="2670402"/>
                  <a:pt x="156980" y="2655832"/>
                  <a:pt x="135433" y="2660654"/>
                </a:cubicBezTo>
                <a:cubicBezTo>
                  <a:pt x="113886" y="2665476"/>
                  <a:pt x="101575" y="2657063"/>
                  <a:pt x="98496" y="2635415"/>
                </a:cubicBezTo>
                <a:cubicBezTo>
                  <a:pt x="99521" y="2633054"/>
                  <a:pt x="102394" y="2630387"/>
                  <a:pt x="107115" y="2627413"/>
                </a:cubicBezTo>
                <a:cubicBezTo>
                  <a:pt x="111836" y="2624435"/>
                  <a:pt x="112244" y="2620537"/>
                  <a:pt x="108346" y="2615715"/>
                </a:cubicBezTo>
                <a:lnTo>
                  <a:pt x="98496" y="2615715"/>
                </a:lnTo>
                <a:lnTo>
                  <a:pt x="93573" y="2610792"/>
                </a:lnTo>
                <a:lnTo>
                  <a:pt x="78797" y="2605866"/>
                </a:lnTo>
                <a:lnTo>
                  <a:pt x="83724" y="2600943"/>
                </a:lnTo>
                <a:cubicBezTo>
                  <a:pt x="85673" y="2596323"/>
                  <a:pt x="85467" y="2593248"/>
                  <a:pt x="83107" y="2591707"/>
                </a:cubicBezTo>
                <a:cubicBezTo>
                  <a:pt x="80746" y="2590169"/>
                  <a:pt x="79310" y="2588321"/>
                  <a:pt x="78797" y="2586166"/>
                </a:cubicBezTo>
                <a:cubicBezTo>
                  <a:pt x="72846" y="2566467"/>
                  <a:pt x="56431" y="2556618"/>
                  <a:pt x="29549" y="2556618"/>
                </a:cubicBezTo>
                <a:cubicBezTo>
                  <a:pt x="2667" y="2556618"/>
                  <a:pt x="1025" y="2536918"/>
                  <a:pt x="24626" y="2497520"/>
                </a:cubicBezTo>
                <a:lnTo>
                  <a:pt x="9850" y="2467971"/>
                </a:lnTo>
                <a:cubicBezTo>
                  <a:pt x="15700" y="2462225"/>
                  <a:pt x="20006" y="2455248"/>
                  <a:pt x="22778" y="2447041"/>
                </a:cubicBezTo>
                <a:cubicBezTo>
                  <a:pt x="25546" y="2438833"/>
                  <a:pt x="21240" y="2434318"/>
                  <a:pt x="9850" y="2433499"/>
                </a:cubicBezTo>
                <a:cubicBezTo>
                  <a:pt x="7284" y="2430828"/>
                  <a:pt x="5028" y="2427547"/>
                  <a:pt x="3079" y="2423649"/>
                </a:cubicBezTo>
                <a:cubicBezTo>
                  <a:pt x="1130" y="2419748"/>
                  <a:pt x="105" y="2416467"/>
                  <a:pt x="0" y="2413800"/>
                </a:cubicBezTo>
                <a:cubicBezTo>
                  <a:pt x="718" y="2409079"/>
                  <a:pt x="4208" y="2406206"/>
                  <a:pt x="10467" y="2405181"/>
                </a:cubicBezTo>
                <a:cubicBezTo>
                  <a:pt x="16725" y="2404156"/>
                  <a:pt x="21443" y="2403744"/>
                  <a:pt x="24626" y="2403950"/>
                </a:cubicBezTo>
                <a:cubicBezTo>
                  <a:pt x="36425" y="2403127"/>
                  <a:pt x="43607" y="2397381"/>
                  <a:pt x="46170" y="2386712"/>
                </a:cubicBezTo>
                <a:cubicBezTo>
                  <a:pt x="48736" y="2376043"/>
                  <a:pt x="49761" y="2365371"/>
                  <a:pt x="49248" y="2354702"/>
                </a:cubicBezTo>
                <a:cubicBezTo>
                  <a:pt x="51609" y="2352443"/>
                  <a:pt x="53045" y="2350801"/>
                  <a:pt x="53558" y="2349775"/>
                </a:cubicBezTo>
                <a:cubicBezTo>
                  <a:pt x="54070" y="2348750"/>
                  <a:pt x="54276" y="2347108"/>
                  <a:pt x="54175" y="2344852"/>
                </a:cubicBezTo>
                <a:cubicBezTo>
                  <a:pt x="53146" y="2333769"/>
                  <a:pt x="52738" y="2326384"/>
                  <a:pt x="52944" y="2322688"/>
                </a:cubicBezTo>
                <a:cubicBezTo>
                  <a:pt x="53146" y="2318996"/>
                  <a:pt x="60123" y="2311608"/>
                  <a:pt x="73874" y="2300527"/>
                </a:cubicBezTo>
                <a:lnTo>
                  <a:pt x="78797" y="2285755"/>
                </a:lnTo>
                <a:cubicBezTo>
                  <a:pt x="77978" y="2280009"/>
                  <a:pt x="74693" y="2276724"/>
                  <a:pt x="68947" y="2275905"/>
                </a:cubicBezTo>
                <a:lnTo>
                  <a:pt x="123122" y="2108461"/>
                </a:lnTo>
                <a:cubicBezTo>
                  <a:pt x="152054" y="2071012"/>
                  <a:pt x="177910" y="2031408"/>
                  <a:pt x="200688" y="1989649"/>
                </a:cubicBezTo>
                <a:cubicBezTo>
                  <a:pt x="223463" y="1947890"/>
                  <a:pt x="246858" y="1907055"/>
                  <a:pt x="270866" y="1867144"/>
                </a:cubicBezTo>
                <a:lnTo>
                  <a:pt x="270866" y="1832672"/>
                </a:lnTo>
                <a:cubicBezTo>
                  <a:pt x="276201" y="1822924"/>
                  <a:pt x="283997" y="1815330"/>
                  <a:pt x="294258" y="1809894"/>
                </a:cubicBezTo>
                <a:cubicBezTo>
                  <a:pt x="304519" y="1804455"/>
                  <a:pt x="314780" y="1800557"/>
                  <a:pt x="325038" y="1798197"/>
                </a:cubicBezTo>
                <a:cubicBezTo>
                  <a:pt x="339504" y="1780551"/>
                  <a:pt x="352432" y="1755514"/>
                  <a:pt x="363823" y="1723095"/>
                </a:cubicBezTo>
                <a:cubicBezTo>
                  <a:pt x="375210" y="1690674"/>
                  <a:pt x="386907" y="1668101"/>
                  <a:pt x="398912" y="1655378"/>
                </a:cubicBezTo>
                <a:cubicBezTo>
                  <a:pt x="445182" y="1577607"/>
                  <a:pt x="495456" y="1501683"/>
                  <a:pt x="549735" y="1427603"/>
                </a:cubicBezTo>
                <a:cubicBezTo>
                  <a:pt x="604007" y="1353527"/>
                  <a:pt x="650588" y="1275141"/>
                  <a:pt x="689474" y="1192446"/>
                </a:cubicBezTo>
                <a:cubicBezTo>
                  <a:pt x="682703" y="1184647"/>
                  <a:pt x="690091" y="1167001"/>
                  <a:pt x="711638" y="1139502"/>
                </a:cubicBezTo>
                <a:cubicBezTo>
                  <a:pt x="733182" y="1112007"/>
                  <a:pt x="750419" y="1091896"/>
                  <a:pt x="763348" y="1079174"/>
                </a:cubicBezTo>
                <a:cubicBezTo>
                  <a:pt x="793716" y="1047369"/>
                  <a:pt x="827780" y="1011252"/>
                  <a:pt x="865536" y="970828"/>
                </a:cubicBezTo>
                <a:cubicBezTo>
                  <a:pt x="903293" y="930404"/>
                  <a:pt x="939818" y="899214"/>
                  <a:pt x="975113" y="877259"/>
                </a:cubicBezTo>
                <a:cubicBezTo>
                  <a:pt x="1023643" y="813953"/>
                  <a:pt x="1078023" y="752188"/>
                  <a:pt x="1138247" y="691960"/>
                </a:cubicBezTo>
                <a:cubicBezTo>
                  <a:pt x="1198475" y="631736"/>
                  <a:pt x="1254082" y="568737"/>
                  <a:pt x="1305077" y="502973"/>
                </a:cubicBezTo>
                <a:cubicBezTo>
                  <a:pt x="1312054" y="495278"/>
                  <a:pt x="1319030" y="488507"/>
                  <a:pt x="1326007" y="482657"/>
                </a:cubicBezTo>
                <a:cubicBezTo>
                  <a:pt x="1332984" y="476810"/>
                  <a:pt x="1342422" y="473731"/>
                  <a:pt x="1354325" y="473424"/>
                </a:cubicBezTo>
                <a:cubicBezTo>
                  <a:pt x="1366431" y="454544"/>
                  <a:pt x="1386541" y="427049"/>
                  <a:pt x="1414654" y="390932"/>
                </a:cubicBezTo>
                <a:cubicBezTo>
                  <a:pt x="1442766" y="354817"/>
                  <a:pt x="1465338" y="334707"/>
                  <a:pt x="1482370" y="330603"/>
                </a:cubicBezTo>
                <a:cubicBezTo>
                  <a:pt x="1494287" y="328809"/>
                  <a:pt x="1519702" y="303944"/>
                  <a:pt x="1558611" y="256001"/>
                </a:cubicBezTo>
                <a:cubicBezTo>
                  <a:pt x="1597524" y="208061"/>
                  <a:pt x="1637533" y="157656"/>
                  <a:pt x="1678631" y="104793"/>
                </a:cubicBezTo>
                <a:cubicBezTo>
                  <a:pt x="1719732" y="51927"/>
                  <a:pt x="1749524" y="17209"/>
                  <a:pt x="1768009" y="642"/>
                </a:cubicBezTo>
                <a:cubicBezTo>
                  <a:pt x="1772214" y="126"/>
                  <a:pt x="1781039" y="-76"/>
                  <a:pt x="1794480" y="25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7789081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rush Image Effects 018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頁尾版面配置區 2"/>
          <p:cNvSpPr>
            <a:spLocks noGrp="1"/>
          </p:cNvSpPr>
          <p:nvPr>
            <p:ph type="ftr" sz="quarter" idx="11"/>
          </p:nvPr>
        </p:nvSpPr>
        <p:spPr>
          <a:xfrm>
            <a:off x="141517" y="6356350"/>
            <a:ext cx="2895600" cy="365125"/>
          </a:xfrm>
          <a:prstGeom prst="rect">
            <a:avLst/>
          </a:prstGeom>
        </p:spPr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/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/>
          <a:lstStyle/>
          <a:p>
            <a:fld id="{93B68095-C8B2-4A76-90AA-E601358CCBC3}" type="slidenum">
              <a:rPr lang="zh-TW" altLang="en-US" smtClean="0"/>
              <a:t>‹#›</a:t>
            </a:fld>
            <a:endParaRPr lang="zh-TW" altLang="en-US"/>
          </a:p>
        </p:txBody>
      </p:sp>
      <p:sp>
        <p:nvSpPr>
          <p:cNvPr id="21" name="圖片版面配置區 20"/>
          <p:cNvSpPr>
            <a:spLocks noGrp="1"/>
          </p:cNvSpPr>
          <p:nvPr>
            <p:ph type="pic" sz="quarter" idx="13"/>
          </p:nvPr>
        </p:nvSpPr>
        <p:spPr>
          <a:xfrm>
            <a:off x="2671742" y="771839"/>
            <a:ext cx="3800516" cy="5700946"/>
          </a:xfrm>
          <a:custGeom>
            <a:avLst/>
            <a:gdLst>
              <a:gd name="connsiteX0" fmla="*/ 2125570 w 3800516"/>
              <a:gd name="connsiteY0" fmla="*/ 5476387 h 5700946"/>
              <a:gd name="connsiteX1" fmla="*/ 2108570 w 3800516"/>
              <a:gd name="connsiteY1" fmla="*/ 5478570 h 5700946"/>
              <a:gd name="connsiteX2" fmla="*/ 2114580 w 3800516"/>
              <a:gd name="connsiteY2" fmla="*/ 5486819 h 5700946"/>
              <a:gd name="connsiteX3" fmla="*/ 2122367 w 3800516"/>
              <a:gd name="connsiteY3" fmla="*/ 5491031 h 5700946"/>
              <a:gd name="connsiteX4" fmla="*/ 2127441 w 3800516"/>
              <a:gd name="connsiteY4" fmla="*/ 5484028 h 5700946"/>
              <a:gd name="connsiteX5" fmla="*/ 2125570 w 3800516"/>
              <a:gd name="connsiteY5" fmla="*/ 5476387 h 5700946"/>
              <a:gd name="connsiteX6" fmla="*/ 1880922 w 3800516"/>
              <a:gd name="connsiteY6" fmla="*/ 5356647 h 5700946"/>
              <a:gd name="connsiteX7" fmla="*/ 1863922 w 3800516"/>
              <a:gd name="connsiteY7" fmla="*/ 5358829 h 5700946"/>
              <a:gd name="connsiteX8" fmla="*/ 1869933 w 3800516"/>
              <a:gd name="connsiteY8" fmla="*/ 5367078 h 5700946"/>
              <a:gd name="connsiteX9" fmla="*/ 1877718 w 3800516"/>
              <a:gd name="connsiteY9" fmla="*/ 5371290 h 5700946"/>
              <a:gd name="connsiteX10" fmla="*/ 1882792 w 3800516"/>
              <a:gd name="connsiteY10" fmla="*/ 5364287 h 5700946"/>
              <a:gd name="connsiteX11" fmla="*/ 1880922 w 3800516"/>
              <a:gd name="connsiteY11" fmla="*/ 5356647 h 5700946"/>
              <a:gd name="connsiteX12" fmla="*/ 1572114 w 3800516"/>
              <a:gd name="connsiteY12" fmla="*/ 5236905 h 5700946"/>
              <a:gd name="connsiteX13" fmla="*/ 1555113 w 3800516"/>
              <a:gd name="connsiteY13" fmla="*/ 5239087 h 5700946"/>
              <a:gd name="connsiteX14" fmla="*/ 1561124 w 3800516"/>
              <a:gd name="connsiteY14" fmla="*/ 5247336 h 5700946"/>
              <a:gd name="connsiteX15" fmla="*/ 1568909 w 3800516"/>
              <a:gd name="connsiteY15" fmla="*/ 5251549 h 5700946"/>
              <a:gd name="connsiteX16" fmla="*/ 1573983 w 3800516"/>
              <a:gd name="connsiteY16" fmla="*/ 5244545 h 5700946"/>
              <a:gd name="connsiteX17" fmla="*/ 1572114 w 3800516"/>
              <a:gd name="connsiteY17" fmla="*/ 5236905 h 5700946"/>
              <a:gd name="connsiteX18" fmla="*/ 998224 w 3800516"/>
              <a:gd name="connsiteY18" fmla="*/ 5236904 h 5700946"/>
              <a:gd name="connsiteX19" fmla="*/ 981224 w 3800516"/>
              <a:gd name="connsiteY19" fmla="*/ 5239085 h 5700946"/>
              <a:gd name="connsiteX20" fmla="*/ 987234 w 3800516"/>
              <a:gd name="connsiteY20" fmla="*/ 5247335 h 5700946"/>
              <a:gd name="connsiteX21" fmla="*/ 995020 w 3800516"/>
              <a:gd name="connsiteY21" fmla="*/ 5251547 h 5700946"/>
              <a:gd name="connsiteX22" fmla="*/ 1000094 w 3800516"/>
              <a:gd name="connsiteY22" fmla="*/ 5244544 h 5700946"/>
              <a:gd name="connsiteX23" fmla="*/ 998224 w 3800516"/>
              <a:gd name="connsiteY23" fmla="*/ 5236904 h 5700946"/>
              <a:gd name="connsiteX24" fmla="*/ 2128380 w 3800516"/>
              <a:gd name="connsiteY24" fmla="*/ 5220886 h 5700946"/>
              <a:gd name="connsiteX25" fmla="*/ 2111379 w 3800516"/>
              <a:gd name="connsiteY25" fmla="*/ 5223064 h 5700946"/>
              <a:gd name="connsiteX26" fmla="*/ 2117392 w 3800516"/>
              <a:gd name="connsiteY26" fmla="*/ 5231316 h 5700946"/>
              <a:gd name="connsiteX27" fmla="*/ 2125175 w 3800516"/>
              <a:gd name="connsiteY27" fmla="*/ 5235527 h 5700946"/>
              <a:gd name="connsiteX28" fmla="*/ 2130249 w 3800516"/>
              <a:gd name="connsiteY28" fmla="*/ 5228523 h 5700946"/>
              <a:gd name="connsiteX29" fmla="*/ 2128380 w 3800516"/>
              <a:gd name="connsiteY29" fmla="*/ 5220886 h 5700946"/>
              <a:gd name="connsiteX30" fmla="*/ 2137506 w 3800516"/>
              <a:gd name="connsiteY30" fmla="*/ 5141442 h 5700946"/>
              <a:gd name="connsiteX31" fmla="*/ 2135842 w 3800516"/>
              <a:gd name="connsiteY31" fmla="*/ 5144324 h 5700946"/>
              <a:gd name="connsiteX32" fmla="*/ 2131276 w 3800516"/>
              <a:gd name="connsiteY32" fmla="*/ 5148342 h 5700946"/>
              <a:gd name="connsiteX33" fmla="*/ 2136530 w 3800516"/>
              <a:gd name="connsiteY33" fmla="*/ 5154656 h 5700946"/>
              <a:gd name="connsiteX34" fmla="*/ 2143559 w 3800516"/>
              <a:gd name="connsiteY34" fmla="*/ 5156931 h 5700946"/>
              <a:gd name="connsiteX35" fmla="*/ 2148277 w 3800516"/>
              <a:gd name="connsiteY35" fmla="*/ 5146161 h 5700946"/>
              <a:gd name="connsiteX36" fmla="*/ 2137506 w 3800516"/>
              <a:gd name="connsiteY36" fmla="*/ 5141442 h 5700946"/>
              <a:gd name="connsiteX37" fmla="*/ 1883732 w 3800516"/>
              <a:gd name="connsiteY37" fmla="*/ 5101145 h 5700946"/>
              <a:gd name="connsiteX38" fmla="*/ 1866730 w 3800516"/>
              <a:gd name="connsiteY38" fmla="*/ 5103324 h 5700946"/>
              <a:gd name="connsiteX39" fmla="*/ 1872745 w 3800516"/>
              <a:gd name="connsiteY39" fmla="*/ 5111575 h 5700946"/>
              <a:gd name="connsiteX40" fmla="*/ 1880527 w 3800516"/>
              <a:gd name="connsiteY40" fmla="*/ 5115786 h 5700946"/>
              <a:gd name="connsiteX41" fmla="*/ 1885601 w 3800516"/>
              <a:gd name="connsiteY41" fmla="*/ 5108782 h 5700946"/>
              <a:gd name="connsiteX42" fmla="*/ 1883732 w 3800516"/>
              <a:gd name="connsiteY42" fmla="*/ 5101145 h 5700946"/>
              <a:gd name="connsiteX43" fmla="*/ 1263302 w 3800516"/>
              <a:gd name="connsiteY43" fmla="*/ 5055250 h 5700946"/>
              <a:gd name="connsiteX44" fmla="*/ 1246302 w 3800516"/>
              <a:gd name="connsiteY44" fmla="*/ 5057431 h 5700946"/>
              <a:gd name="connsiteX45" fmla="*/ 1252313 w 3800516"/>
              <a:gd name="connsiteY45" fmla="*/ 5065680 h 5700946"/>
              <a:gd name="connsiteX46" fmla="*/ 1260098 w 3800516"/>
              <a:gd name="connsiteY46" fmla="*/ 5069894 h 5700946"/>
              <a:gd name="connsiteX47" fmla="*/ 1265172 w 3800516"/>
              <a:gd name="connsiteY47" fmla="*/ 5062890 h 5700946"/>
              <a:gd name="connsiteX48" fmla="*/ 1263302 w 3800516"/>
              <a:gd name="connsiteY48" fmla="*/ 5055250 h 5700946"/>
              <a:gd name="connsiteX49" fmla="*/ 1892859 w 3800516"/>
              <a:gd name="connsiteY49" fmla="*/ 5021701 h 5700946"/>
              <a:gd name="connsiteX50" fmla="*/ 1891194 w 3800516"/>
              <a:gd name="connsiteY50" fmla="*/ 5024583 h 5700946"/>
              <a:gd name="connsiteX51" fmla="*/ 1886628 w 3800516"/>
              <a:gd name="connsiteY51" fmla="*/ 5028601 h 5700946"/>
              <a:gd name="connsiteX52" fmla="*/ 1891882 w 3800516"/>
              <a:gd name="connsiteY52" fmla="*/ 5034915 h 5700946"/>
              <a:gd name="connsiteX53" fmla="*/ 1898910 w 3800516"/>
              <a:gd name="connsiteY53" fmla="*/ 5037190 h 5700946"/>
              <a:gd name="connsiteX54" fmla="*/ 1903629 w 3800516"/>
              <a:gd name="connsiteY54" fmla="*/ 5026420 h 5700946"/>
              <a:gd name="connsiteX55" fmla="*/ 1892859 w 3800516"/>
              <a:gd name="connsiteY55" fmla="*/ 5021701 h 5700946"/>
              <a:gd name="connsiteX56" fmla="*/ 1574923 w 3800516"/>
              <a:gd name="connsiteY56" fmla="*/ 4981403 h 5700946"/>
              <a:gd name="connsiteX57" fmla="*/ 1557921 w 3800516"/>
              <a:gd name="connsiteY57" fmla="*/ 4983582 h 5700946"/>
              <a:gd name="connsiteX58" fmla="*/ 1563936 w 3800516"/>
              <a:gd name="connsiteY58" fmla="*/ 4991833 h 5700946"/>
              <a:gd name="connsiteX59" fmla="*/ 1571718 w 3800516"/>
              <a:gd name="connsiteY59" fmla="*/ 4996043 h 5700946"/>
              <a:gd name="connsiteX60" fmla="*/ 1576792 w 3800516"/>
              <a:gd name="connsiteY60" fmla="*/ 4989040 h 5700946"/>
              <a:gd name="connsiteX61" fmla="*/ 1574923 w 3800516"/>
              <a:gd name="connsiteY61" fmla="*/ 4981403 h 5700946"/>
              <a:gd name="connsiteX62" fmla="*/ 1001033 w 3800516"/>
              <a:gd name="connsiteY62" fmla="*/ 4981402 h 5700946"/>
              <a:gd name="connsiteX63" fmla="*/ 984032 w 3800516"/>
              <a:gd name="connsiteY63" fmla="*/ 4983581 h 5700946"/>
              <a:gd name="connsiteX64" fmla="*/ 990047 w 3800516"/>
              <a:gd name="connsiteY64" fmla="*/ 4991832 h 5700946"/>
              <a:gd name="connsiteX65" fmla="*/ 997828 w 3800516"/>
              <a:gd name="connsiteY65" fmla="*/ 4996042 h 5700946"/>
              <a:gd name="connsiteX66" fmla="*/ 1002903 w 3800516"/>
              <a:gd name="connsiteY66" fmla="*/ 4989039 h 5700946"/>
              <a:gd name="connsiteX67" fmla="*/ 1001033 w 3800516"/>
              <a:gd name="connsiteY67" fmla="*/ 4981402 h 5700946"/>
              <a:gd name="connsiteX68" fmla="*/ 954493 w 3800516"/>
              <a:gd name="connsiteY68" fmla="*/ 4935509 h 5700946"/>
              <a:gd name="connsiteX69" fmla="*/ 937493 w 3800516"/>
              <a:gd name="connsiteY69" fmla="*/ 4937690 h 5700946"/>
              <a:gd name="connsiteX70" fmla="*/ 943503 w 3800516"/>
              <a:gd name="connsiteY70" fmla="*/ 4945940 h 5700946"/>
              <a:gd name="connsiteX71" fmla="*/ 951289 w 3800516"/>
              <a:gd name="connsiteY71" fmla="*/ 4950152 h 5700946"/>
              <a:gd name="connsiteX72" fmla="*/ 956363 w 3800516"/>
              <a:gd name="connsiteY72" fmla="*/ 4943149 h 5700946"/>
              <a:gd name="connsiteX73" fmla="*/ 954493 w 3800516"/>
              <a:gd name="connsiteY73" fmla="*/ 4935509 h 5700946"/>
              <a:gd name="connsiteX74" fmla="*/ 1011057 w 3800516"/>
              <a:gd name="connsiteY74" fmla="*/ 4902351 h 5700946"/>
              <a:gd name="connsiteX75" fmla="*/ 1011059 w 3800516"/>
              <a:gd name="connsiteY75" fmla="*/ 4908943 h 5700946"/>
              <a:gd name="connsiteX76" fmla="*/ 1007618 w 3800516"/>
              <a:gd name="connsiteY76" fmla="*/ 4913291 h 5700946"/>
              <a:gd name="connsiteX77" fmla="*/ 1009184 w 3800516"/>
              <a:gd name="connsiteY77" fmla="*/ 4915172 h 5700946"/>
              <a:gd name="connsiteX78" fmla="*/ 1016213 w 3800516"/>
              <a:gd name="connsiteY78" fmla="*/ 4917447 h 5700946"/>
              <a:gd name="connsiteX79" fmla="*/ 1020930 w 3800516"/>
              <a:gd name="connsiteY79" fmla="*/ 4906676 h 5700946"/>
              <a:gd name="connsiteX80" fmla="*/ 1584049 w 3800516"/>
              <a:gd name="connsiteY80" fmla="*/ 4901959 h 5700946"/>
              <a:gd name="connsiteX81" fmla="*/ 1582386 w 3800516"/>
              <a:gd name="connsiteY81" fmla="*/ 4904841 h 5700946"/>
              <a:gd name="connsiteX82" fmla="*/ 1577819 w 3800516"/>
              <a:gd name="connsiteY82" fmla="*/ 4908860 h 5700946"/>
              <a:gd name="connsiteX83" fmla="*/ 1583073 w 3800516"/>
              <a:gd name="connsiteY83" fmla="*/ 4915173 h 5700946"/>
              <a:gd name="connsiteX84" fmla="*/ 1590102 w 3800516"/>
              <a:gd name="connsiteY84" fmla="*/ 4917447 h 5700946"/>
              <a:gd name="connsiteX85" fmla="*/ 1594820 w 3800516"/>
              <a:gd name="connsiteY85" fmla="*/ 4906677 h 5700946"/>
              <a:gd name="connsiteX86" fmla="*/ 1584049 w 3800516"/>
              <a:gd name="connsiteY86" fmla="*/ 4901959 h 5700946"/>
              <a:gd name="connsiteX87" fmla="*/ 1266112 w 3800516"/>
              <a:gd name="connsiteY87" fmla="*/ 4799747 h 5700946"/>
              <a:gd name="connsiteX88" fmla="*/ 1249110 w 3800516"/>
              <a:gd name="connsiteY88" fmla="*/ 4801927 h 5700946"/>
              <a:gd name="connsiteX89" fmla="*/ 1255125 w 3800516"/>
              <a:gd name="connsiteY89" fmla="*/ 4810178 h 5700946"/>
              <a:gd name="connsiteX90" fmla="*/ 1262907 w 3800516"/>
              <a:gd name="connsiteY90" fmla="*/ 4814388 h 5700946"/>
              <a:gd name="connsiteX91" fmla="*/ 1267981 w 3800516"/>
              <a:gd name="connsiteY91" fmla="*/ 4807385 h 5700946"/>
              <a:gd name="connsiteX92" fmla="*/ 1266112 w 3800516"/>
              <a:gd name="connsiteY92" fmla="*/ 4799747 h 5700946"/>
              <a:gd name="connsiteX93" fmla="*/ 301348 w 3800516"/>
              <a:gd name="connsiteY93" fmla="*/ 4753856 h 5700946"/>
              <a:gd name="connsiteX94" fmla="*/ 284348 w 3800516"/>
              <a:gd name="connsiteY94" fmla="*/ 4756038 h 5700946"/>
              <a:gd name="connsiteX95" fmla="*/ 290358 w 3800516"/>
              <a:gd name="connsiteY95" fmla="*/ 4764287 h 5700946"/>
              <a:gd name="connsiteX96" fmla="*/ 298144 w 3800516"/>
              <a:gd name="connsiteY96" fmla="*/ 4768500 h 5700946"/>
              <a:gd name="connsiteX97" fmla="*/ 303219 w 3800516"/>
              <a:gd name="connsiteY97" fmla="*/ 4761496 h 5700946"/>
              <a:gd name="connsiteX98" fmla="*/ 301348 w 3800516"/>
              <a:gd name="connsiteY98" fmla="*/ 4753856 h 5700946"/>
              <a:gd name="connsiteX99" fmla="*/ 1572114 w 3800516"/>
              <a:gd name="connsiteY99" fmla="*/ 4753854 h 5700946"/>
              <a:gd name="connsiteX100" fmla="*/ 1555113 w 3800516"/>
              <a:gd name="connsiteY100" fmla="*/ 4756035 h 5700946"/>
              <a:gd name="connsiteX101" fmla="*/ 1561124 w 3800516"/>
              <a:gd name="connsiteY101" fmla="*/ 4764285 h 5700946"/>
              <a:gd name="connsiteX102" fmla="*/ 1568909 w 3800516"/>
              <a:gd name="connsiteY102" fmla="*/ 4768497 h 5700946"/>
              <a:gd name="connsiteX103" fmla="*/ 1573984 w 3800516"/>
              <a:gd name="connsiteY103" fmla="*/ 4761494 h 5700946"/>
              <a:gd name="connsiteX104" fmla="*/ 1572114 w 3800516"/>
              <a:gd name="connsiteY104" fmla="*/ 4753854 h 5700946"/>
              <a:gd name="connsiteX105" fmla="*/ 1275238 w 3800516"/>
              <a:gd name="connsiteY105" fmla="*/ 4720305 h 5700946"/>
              <a:gd name="connsiteX106" fmla="*/ 1273574 w 3800516"/>
              <a:gd name="connsiteY106" fmla="*/ 4723186 h 5700946"/>
              <a:gd name="connsiteX107" fmla="*/ 1269008 w 3800516"/>
              <a:gd name="connsiteY107" fmla="*/ 4727205 h 5700946"/>
              <a:gd name="connsiteX108" fmla="*/ 1274262 w 3800516"/>
              <a:gd name="connsiteY108" fmla="*/ 4733518 h 5700946"/>
              <a:gd name="connsiteX109" fmla="*/ 1281290 w 3800516"/>
              <a:gd name="connsiteY109" fmla="*/ 4735792 h 5700946"/>
              <a:gd name="connsiteX110" fmla="*/ 1286009 w 3800516"/>
              <a:gd name="connsiteY110" fmla="*/ 4725022 h 5700946"/>
              <a:gd name="connsiteX111" fmla="*/ 1275238 w 3800516"/>
              <a:gd name="connsiteY111" fmla="*/ 4720305 h 5700946"/>
              <a:gd name="connsiteX112" fmla="*/ 957303 w 3800516"/>
              <a:gd name="connsiteY112" fmla="*/ 4680007 h 5700946"/>
              <a:gd name="connsiteX113" fmla="*/ 940301 w 3800516"/>
              <a:gd name="connsiteY113" fmla="*/ 4682186 h 5700946"/>
              <a:gd name="connsiteX114" fmla="*/ 946316 w 3800516"/>
              <a:gd name="connsiteY114" fmla="*/ 4690437 h 5700946"/>
              <a:gd name="connsiteX115" fmla="*/ 954097 w 3800516"/>
              <a:gd name="connsiteY115" fmla="*/ 4694647 h 5700946"/>
              <a:gd name="connsiteX116" fmla="*/ 959171 w 3800516"/>
              <a:gd name="connsiteY116" fmla="*/ 4687644 h 5700946"/>
              <a:gd name="connsiteX117" fmla="*/ 957303 w 3800516"/>
              <a:gd name="connsiteY117" fmla="*/ 4680007 h 5700946"/>
              <a:gd name="connsiteX118" fmla="*/ 83635 w 3800516"/>
              <a:gd name="connsiteY118" fmla="*/ 4634114 h 5700946"/>
              <a:gd name="connsiteX119" fmla="*/ 66634 w 3800516"/>
              <a:gd name="connsiteY119" fmla="*/ 4636296 h 5700946"/>
              <a:gd name="connsiteX120" fmla="*/ 72645 w 3800516"/>
              <a:gd name="connsiteY120" fmla="*/ 4644545 h 5700946"/>
              <a:gd name="connsiteX121" fmla="*/ 80430 w 3800516"/>
              <a:gd name="connsiteY121" fmla="*/ 4648758 h 5700946"/>
              <a:gd name="connsiteX122" fmla="*/ 85504 w 3800516"/>
              <a:gd name="connsiteY122" fmla="*/ 4641754 h 5700946"/>
              <a:gd name="connsiteX123" fmla="*/ 83635 w 3800516"/>
              <a:gd name="connsiteY123" fmla="*/ 4634114 h 5700946"/>
              <a:gd name="connsiteX124" fmla="*/ 2701526 w 3800516"/>
              <a:gd name="connsiteY124" fmla="*/ 4628166 h 5700946"/>
              <a:gd name="connsiteX125" fmla="*/ 2699928 w 3800516"/>
              <a:gd name="connsiteY125" fmla="*/ 4631635 h 5700946"/>
              <a:gd name="connsiteX126" fmla="*/ 2701265 w 3800516"/>
              <a:gd name="connsiteY126" fmla="*/ 4631030 h 5700946"/>
              <a:gd name="connsiteX127" fmla="*/ 966429 w 3800516"/>
              <a:gd name="connsiteY127" fmla="*/ 4600564 h 5700946"/>
              <a:gd name="connsiteX128" fmla="*/ 964765 w 3800516"/>
              <a:gd name="connsiteY128" fmla="*/ 4603445 h 5700946"/>
              <a:gd name="connsiteX129" fmla="*/ 960199 w 3800516"/>
              <a:gd name="connsiteY129" fmla="*/ 4607463 h 5700946"/>
              <a:gd name="connsiteX130" fmla="*/ 965453 w 3800516"/>
              <a:gd name="connsiteY130" fmla="*/ 4613777 h 5700946"/>
              <a:gd name="connsiteX131" fmla="*/ 972481 w 3800516"/>
              <a:gd name="connsiteY131" fmla="*/ 4616051 h 5700946"/>
              <a:gd name="connsiteX132" fmla="*/ 977199 w 3800516"/>
              <a:gd name="connsiteY132" fmla="*/ 4605281 h 5700946"/>
              <a:gd name="connsiteX133" fmla="*/ 966429 w 3800516"/>
              <a:gd name="connsiteY133" fmla="*/ 4600564 h 5700946"/>
              <a:gd name="connsiteX134" fmla="*/ 1275258 w 3800516"/>
              <a:gd name="connsiteY134" fmla="*/ 4547541 h 5700946"/>
              <a:gd name="connsiteX135" fmla="*/ 1266829 w 3800516"/>
              <a:gd name="connsiteY135" fmla="*/ 4565108 h 5700946"/>
              <a:gd name="connsiteX136" fmla="*/ 1267406 w 3800516"/>
              <a:gd name="connsiteY136" fmla="*/ 4589428 h 5700946"/>
              <a:gd name="connsiteX137" fmla="*/ 1267985 w 3800516"/>
              <a:gd name="connsiteY137" fmla="*/ 4613750 h 5700946"/>
              <a:gd name="connsiteX138" fmla="*/ 1256510 w 3800516"/>
              <a:gd name="connsiteY138" fmla="*/ 4633015 h 5700946"/>
              <a:gd name="connsiteX139" fmla="*/ 1271366 w 3800516"/>
              <a:gd name="connsiteY139" fmla="*/ 4624741 h 5700946"/>
              <a:gd name="connsiteX140" fmla="*/ 1273105 w 3800516"/>
              <a:gd name="connsiteY140" fmla="*/ 4600632 h 5700946"/>
              <a:gd name="connsiteX141" fmla="*/ 1276489 w 3800516"/>
              <a:gd name="connsiteY141" fmla="*/ 4563603 h 5700946"/>
              <a:gd name="connsiteX142" fmla="*/ 736778 w 3800516"/>
              <a:gd name="connsiteY142" fmla="*/ 4514372 h 5700946"/>
              <a:gd name="connsiteX143" fmla="*/ 719778 w 3800516"/>
              <a:gd name="connsiteY143" fmla="*/ 4516553 h 5700946"/>
              <a:gd name="connsiteX144" fmla="*/ 725789 w 3800516"/>
              <a:gd name="connsiteY144" fmla="*/ 4524802 h 5700946"/>
              <a:gd name="connsiteX145" fmla="*/ 733574 w 3800516"/>
              <a:gd name="connsiteY145" fmla="*/ 4529016 h 5700946"/>
              <a:gd name="connsiteX146" fmla="*/ 738648 w 3800516"/>
              <a:gd name="connsiteY146" fmla="*/ 4522012 h 5700946"/>
              <a:gd name="connsiteX147" fmla="*/ 736778 w 3800516"/>
              <a:gd name="connsiteY147" fmla="*/ 4514372 h 5700946"/>
              <a:gd name="connsiteX148" fmla="*/ 304158 w 3800516"/>
              <a:gd name="connsiteY148" fmla="*/ 4498354 h 5700946"/>
              <a:gd name="connsiteX149" fmla="*/ 287157 w 3800516"/>
              <a:gd name="connsiteY149" fmla="*/ 4500533 h 5700946"/>
              <a:gd name="connsiteX150" fmla="*/ 293170 w 3800516"/>
              <a:gd name="connsiteY150" fmla="*/ 4508784 h 5700946"/>
              <a:gd name="connsiteX151" fmla="*/ 300953 w 3800516"/>
              <a:gd name="connsiteY151" fmla="*/ 4512995 h 5700946"/>
              <a:gd name="connsiteX152" fmla="*/ 306026 w 3800516"/>
              <a:gd name="connsiteY152" fmla="*/ 4505991 h 5700946"/>
              <a:gd name="connsiteX153" fmla="*/ 304158 w 3800516"/>
              <a:gd name="connsiteY153" fmla="*/ 4498354 h 5700946"/>
              <a:gd name="connsiteX154" fmla="*/ 1574923 w 3800516"/>
              <a:gd name="connsiteY154" fmla="*/ 4498352 h 5700946"/>
              <a:gd name="connsiteX155" fmla="*/ 1557921 w 3800516"/>
              <a:gd name="connsiteY155" fmla="*/ 4500531 h 5700946"/>
              <a:gd name="connsiteX156" fmla="*/ 1563935 w 3800516"/>
              <a:gd name="connsiteY156" fmla="*/ 4508782 h 5700946"/>
              <a:gd name="connsiteX157" fmla="*/ 1571718 w 3800516"/>
              <a:gd name="connsiteY157" fmla="*/ 4512992 h 5700946"/>
              <a:gd name="connsiteX158" fmla="*/ 1573609 w 3800516"/>
              <a:gd name="connsiteY158" fmla="*/ 4510381 h 5700946"/>
              <a:gd name="connsiteX159" fmla="*/ 1575690 w 3800516"/>
              <a:gd name="connsiteY159" fmla="*/ 4501486 h 5700946"/>
              <a:gd name="connsiteX160" fmla="*/ 313284 w 3800516"/>
              <a:gd name="connsiteY160" fmla="*/ 4418910 h 5700946"/>
              <a:gd name="connsiteX161" fmla="*/ 311620 w 3800516"/>
              <a:gd name="connsiteY161" fmla="*/ 4421792 h 5700946"/>
              <a:gd name="connsiteX162" fmla="*/ 307053 w 3800516"/>
              <a:gd name="connsiteY162" fmla="*/ 4425811 h 5700946"/>
              <a:gd name="connsiteX163" fmla="*/ 312308 w 3800516"/>
              <a:gd name="connsiteY163" fmla="*/ 4432124 h 5700946"/>
              <a:gd name="connsiteX164" fmla="*/ 319337 w 3800516"/>
              <a:gd name="connsiteY164" fmla="*/ 4434399 h 5700946"/>
              <a:gd name="connsiteX165" fmla="*/ 324055 w 3800516"/>
              <a:gd name="connsiteY165" fmla="*/ 4423629 h 5700946"/>
              <a:gd name="connsiteX166" fmla="*/ 313284 w 3800516"/>
              <a:gd name="connsiteY166" fmla="*/ 4418910 h 5700946"/>
              <a:gd name="connsiteX167" fmla="*/ 1584050 w 3800516"/>
              <a:gd name="connsiteY167" fmla="*/ 4418908 h 5700946"/>
              <a:gd name="connsiteX168" fmla="*/ 1582385 w 3800516"/>
              <a:gd name="connsiteY168" fmla="*/ 4421790 h 5700946"/>
              <a:gd name="connsiteX169" fmla="*/ 1577819 w 3800516"/>
              <a:gd name="connsiteY169" fmla="*/ 4425808 h 5700946"/>
              <a:gd name="connsiteX170" fmla="*/ 1583073 w 3800516"/>
              <a:gd name="connsiteY170" fmla="*/ 4432122 h 5700946"/>
              <a:gd name="connsiteX171" fmla="*/ 1590102 w 3800516"/>
              <a:gd name="connsiteY171" fmla="*/ 4434397 h 5700946"/>
              <a:gd name="connsiteX172" fmla="*/ 1590399 w 3800516"/>
              <a:gd name="connsiteY172" fmla="*/ 4433717 h 5700946"/>
              <a:gd name="connsiteX173" fmla="*/ 1584728 w 3800516"/>
              <a:gd name="connsiteY173" fmla="*/ 4419206 h 5700946"/>
              <a:gd name="connsiteX174" fmla="*/ 2881473 w 3800516"/>
              <a:gd name="connsiteY174" fmla="*/ 4395467 h 5700946"/>
              <a:gd name="connsiteX175" fmla="*/ 2864473 w 3800516"/>
              <a:gd name="connsiteY175" fmla="*/ 4397648 h 5700946"/>
              <a:gd name="connsiteX176" fmla="*/ 2870485 w 3800516"/>
              <a:gd name="connsiteY176" fmla="*/ 4405896 h 5700946"/>
              <a:gd name="connsiteX177" fmla="*/ 2878269 w 3800516"/>
              <a:gd name="connsiteY177" fmla="*/ 4410110 h 5700946"/>
              <a:gd name="connsiteX178" fmla="*/ 2883343 w 3800516"/>
              <a:gd name="connsiteY178" fmla="*/ 4403106 h 5700946"/>
              <a:gd name="connsiteX179" fmla="*/ 2881473 w 3800516"/>
              <a:gd name="connsiteY179" fmla="*/ 4395467 h 5700946"/>
              <a:gd name="connsiteX180" fmla="*/ 86444 w 3800516"/>
              <a:gd name="connsiteY180" fmla="*/ 4378612 h 5700946"/>
              <a:gd name="connsiteX181" fmla="*/ 69442 w 3800516"/>
              <a:gd name="connsiteY181" fmla="*/ 4380792 h 5700946"/>
              <a:gd name="connsiteX182" fmla="*/ 75457 w 3800516"/>
              <a:gd name="connsiteY182" fmla="*/ 4389042 h 5700946"/>
              <a:gd name="connsiteX183" fmla="*/ 83239 w 3800516"/>
              <a:gd name="connsiteY183" fmla="*/ 4393253 h 5700946"/>
              <a:gd name="connsiteX184" fmla="*/ 88313 w 3800516"/>
              <a:gd name="connsiteY184" fmla="*/ 4386250 h 5700946"/>
              <a:gd name="connsiteX185" fmla="*/ 86444 w 3800516"/>
              <a:gd name="connsiteY185" fmla="*/ 4378612 h 5700946"/>
              <a:gd name="connsiteX186" fmla="*/ 95571 w 3800516"/>
              <a:gd name="connsiteY186" fmla="*/ 4299168 h 5700946"/>
              <a:gd name="connsiteX187" fmla="*/ 93906 w 3800516"/>
              <a:gd name="connsiteY187" fmla="*/ 4302050 h 5700946"/>
              <a:gd name="connsiteX188" fmla="*/ 89340 w 3800516"/>
              <a:gd name="connsiteY188" fmla="*/ 4306069 h 5700946"/>
              <a:gd name="connsiteX189" fmla="*/ 94594 w 3800516"/>
              <a:gd name="connsiteY189" fmla="*/ 4312382 h 5700946"/>
              <a:gd name="connsiteX190" fmla="*/ 101623 w 3800516"/>
              <a:gd name="connsiteY190" fmla="*/ 4314656 h 5700946"/>
              <a:gd name="connsiteX191" fmla="*/ 106341 w 3800516"/>
              <a:gd name="connsiteY191" fmla="*/ 4303887 h 5700946"/>
              <a:gd name="connsiteX192" fmla="*/ 95571 w 3800516"/>
              <a:gd name="connsiteY192" fmla="*/ 4299168 h 5700946"/>
              <a:gd name="connsiteX193" fmla="*/ 739588 w 3800516"/>
              <a:gd name="connsiteY193" fmla="*/ 4258870 h 5700946"/>
              <a:gd name="connsiteX194" fmla="*/ 722586 w 3800516"/>
              <a:gd name="connsiteY194" fmla="*/ 4261049 h 5700946"/>
              <a:gd name="connsiteX195" fmla="*/ 728601 w 3800516"/>
              <a:gd name="connsiteY195" fmla="*/ 4269300 h 5700946"/>
              <a:gd name="connsiteX196" fmla="*/ 736383 w 3800516"/>
              <a:gd name="connsiteY196" fmla="*/ 4273510 h 5700946"/>
              <a:gd name="connsiteX197" fmla="*/ 741456 w 3800516"/>
              <a:gd name="connsiteY197" fmla="*/ 4266507 h 5700946"/>
              <a:gd name="connsiteX198" fmla="*/ 739588 w 3800516"/>
              <a:gd name="connsiteY198" fmla="*/ 4258870 h 5700946"/>
              <a:gd name="connsiteX199" fmla="*/ 2867901 w 3800516"/>
              <a:gd name="connsiteY199" fmla="*/ 4257946 h 5700946"/>
              <a:gd name="connsiteX200" fmla="*/ 2865269 w 3800516"/>
              <a:gd name="connsiteY200" fmla="*/ 4261205 h 5700946"/>
              <a:gd name="connsiteX201" fmla="*/ 2865544 w 3800516"/>
              <a:gd name="connsiteY201" fmla="*/ 4263331 h 5700946"/>
              <a:gd name="connsiteX202" fmla="*/ 2872904 w 3800516"/>
              <a:gd name="connsiteY202" fmla="*/ 4272170 h 5700946"/>
              <a:gd name="connsiteX203" fmla="*/ 2885571 w 3800516"/>
              <a:gd name="connsiteY203" fmla="*/ 4268893 h 5700946"/>
              <a:gd name="connsiteX204" fmla="*/ 2878504 w 3800516"/>
              <a:gd name="connsiteY204" fmla="*/ 4259382 h 5700946"/>
              <a:gd name="connsiteX205" fmla="*/ 2867901 w 3800516"/>
              <a:gd name="connsiteY205" fmla="*/ 4257946 h 5700946"/>
              <a:gd name="connsiteX206" fmla="*/ 748714 w 3800516"/>
              <a:gd name="connsiteY206" fmla="*/ 4179427 h 5700946"/>
              <a:gd name="connsiteX207" fmla="*/ 747050 w 3800516"/>
              <a:gd name="connsiteY207" fmla="*/ 4182308 h 5700946"/>
              <a:gd name="connsiteX208" fmla="*/ 742484 w 3800516"/>
              <a:gd name="connsiteY208" fmla="*/ 4186327 h 5700946"/>
              <a:gd name="connsiteX209" fmla="*/ 747738 w 3800516"/>
              <a:gd name="connsiteY209" fmla="*/ 4192639 h 5700946"/>
              <a:gd name="connsiteX210" fmla="*/ 754766 w 3800516"/>
              <a:gd name="connsiteY210" fmla="*/ 4194914 h 5700946"/>
              <a:gd name="connsiteX211" fmla="*/ 759484 w 3800516"/>
              <a:gd name="connsiteY211" fmla="*/ 4184145 h 5700946"/>
              <a:gd name="connsiteX212" fmla="*/ 748714 w 3800516"/>
              <a:gd name="connsiteY212" fmla="*/ 4179427 h 5700946"/>
              <a:gd name="connsiteX213" fmla="*/ 3020790 w 3800516"/>
              <a:gd name="connsiteY213" fmla="*/ 3769728 h 5700946"/>
              <a:gd name="connsiteX214" fmla="*/ 3017673 w 3800516"/>
              <a:gd name="connsiteY214" fmla="*/ 3773177 h 5700946"/>
              <a:gd name="connsiteX215" fmla="*/ 3014560 w 3800516"/>
              <a:gd name="connsiteY215" fmla="*/ 3776626 h 5700946"/>
              <a:gd name="connsiteX216" fmla="*/ 3020572 w 3800516"/>
              <a:gd name="connsiteY216" fmla="*/ 3784875 h 5700946"/>
              <a:gd name="connsiteX217" fmla="*/ 3028356 w 3800516"/>
              <a:gd name="connsiteY217" fmla="*/ 3789089 h 5700946"/>
              <a:gd name="connsiteX218" fmla="*/ 3033430 w 3800516"/>
              <a:gd name="connsiteY218" fmla="*/ 3782085 h 5700946"/>
              <a:gd name="connsiteX219" fmla="*/ 3031560 w 3800516"/>
              <a:gd name="connsiteY219" fmla="*/ 3774445 h 5700946"/>
              <a:gd name="connsiteX220" fmla="*/ 3020790 w 3800516"/>
              <a:gd name="connsiteY220" fmla="*/ 3769728 h 5700946"/>
              <a:gd name="connsiteX221" fmla="*/ 3055340 w 3800516"/>
              <a:gd name="connsiteY221" fmla="*/ 3672541 h 5700946"/>
              <a:gd name="connsiteX222" fmla="*/ 3046250 w 3800516"/>
              <a:gd name="connsiteY222" fmla="*/ 3674978 h 5700946"/>
              <a:gd name="connsiteX223" fmla="*/ 3042377 w 3800516"/>
              <a:gd name="connsiteY223" fmla="*/ 3676492 h 5700946"/>
              <a:gd name="connsiteX224" fmla="*/ 3049443 w 3800516"/>
              <a:gd name="connsiteY224" fmla="*/ 3686003 h 5700946"/>
              <a:gd name="connsiteX225" fmla="*/ 3060047 w 3800516"/>
              <a:gd name="connsiteY225" fmla="*/ 3687440 h 5700946"/>
              <a:gd name="connsiteX226" fmla="*/ 3060891 w 3800516"/>
              <a:gd name="connsiteY226" fmla="*/ 3678183 h 5700946"/>
              <a:gd name="connsiteX227" fmla="*/ 3055340 w 3800516"/>
              <a:gd name="connsiteY227" fmla="*/ 3672541 h 5700946"/>
              <a:gd name="connsiteX228" fmla="*/ 3053504 w 3800516"/>
              <a:gd name="connsiteY228" fmla="*/ 3636437 h 5700946"/>
              <a:gd name="connsiteX229" fmla="*/ 3050390 w 3800516"/>
              <a:gd name="connsiteY229" fmla="*/ 3639885 h 5700946"/>
              <a:gd name="connsiteX230" fmla="*/ 3047273 w 3800516"/>
              <a:gd name="connsiteY230" fmla="*/ 3643334 h 5700946"/>
              <a:gd name="connsiteX231" fmla="*/ 3053287 w 3800516"/>
              <a:gd name="connsiteY231" fmla="*/ 3651585 h 5700946"/>
              <a:gd name="connsiteX232" fmla="*/ 3061069 w 3800516"/>
              <a:gd name="connsiteY232" fmla="*/ 3655796 h 5700946"/>
              <a:gd name="connsiteX233" fmla="*/ 3066143 w 3800516"/>
              <a:gd name="connsiteY233" fmla="*/ 3648792 h 5700946"/>
              <a:gd name="connsiteX234" fmla="*/ 3064274 w 3800516"/>
              <a:gd name="connsiteY234" fmla="*/ 3641155 h 5700946"/>
              <a:gd name="connsiteX235" fmla="*/ 3053504 w 3800516"/>
              <a:gd name="connsiteY235" fmla="*/ 3636437 h 5700946"/>
              <a:gd name="connsiteX236" fmla="*/ 3144309 w 3800516"/>
              <a:gd name="connsiteY236" fmla="*/ 3454779 h 5700946"/>
              <a:gd name="connsiteX237" fmla="*/ 3135220 w 3800516"/>
              <a:gd name="connsiteY237" fmla="*/ 3457216 h 5700946"/>
              <a:gd name="connsiteX238" fmla="*/ 3131349 w 3800516"/>
              <a:gd name="connsiteY238" fmla="*/ 3458729 h 5700946"/>
              <a:gd name="connsiteX239" fmla="*/ 3136900 w 3800516"/>
              <a:gd name="connsiteY239" fmla="*/ 3464370 h 5700946"/>
              <a:gd name="connsiteX240" fmla="*/ 3145989 w 3800516"/>
              <a:gd name="connsiteY240" fmla="*/ 3461934 h 5700946"/>
              <a:gd name="connsiteX241" fmla="*/ 3149863 w 3800516"/>
              <a:gd name="connsiteY241" fmla="*/ 3460420 h 5700946"/>
              <a:gd name="connsiteX242" fmla="*/ 3144309 w 3800516"/>
              <a:gd name="connsiteY242" fmla="*/ 3454779 h 5700946"/>
              <a:gd name="connsiteX243" fmla="*/ 3227800 w 3800516"/>
              <a:gd name="connsiteY243" fmla="*/ 3077367 h 5700946"/>
              <a:gd name="connsiteX244" fmla="*/ 3225752 w 3800516"/>
              <a:gd name="connsiteY244" fmla="*/ 3092116 h 5700946"/>
              <a:gd name="connsiteX245" fmla="*/ 3230647 w 3800516"/>
              <a:gd name="connsiteY245" fmla="*/ 3107497 h 5700946"/>
              <a:gd name="connsiteX246" fmla="*/ 3225028 w 3800516"/>
              <a:gd name="connsiteY246" fmla="*/ 3110252 h 5700946"/>
              <a:gd name="connsiteX247" fmla="*/ 3220547 w 3800516"/>
              <a:gd name="connsiteY247" fmla="*/ 3115908 h 5700946"/>
              <a:gd name="connsiteX248" fmla="*/ 3227171 w 3800516"/>
              <a:gd name="connsiteY248" fmla="*/ 3120013 h 5700946"/>
              <a:gd name="connsiteX249" fmla="*/ 3236700 w 3800516"/>
              <a:gd name="connsiteY249" fmla="*/ 3122984 h 5700946"/>
              <a:gd name="connsiteX250" fmla="*/ 3244622 w 3800516"/>
              <a:gd name="connsiteY250" fmla="*/ 3097571 h 5700946"/>
              <a:gd name="connsiteX251" fmla="*/ 3238547 w 3800516"/>
              <a:gd name="connsiteY251" fmla="*/ 3084881 h 5700946"/>
              <a:gd name="connsiteX252" fmla="*/ 3227800 w 3800516"/>
              <a:gd name="connsiteY252" fmla="*/ 3077367 h 5700946"/>
              <a:gd name="connsiteX253" fmla="*/ 3280495 w 3800516"/>
              <a:gd name="connsiteY253" fmla="*/ 3052311 h 5700946"/>
              <a:gd name="connsiteX254" fmla="*/ 3266520 w 3800516"/>
              <a:gd name="connsiteY254" fmla="*/ 3062237 h 5700946"/>
              <a:gd name="connsiteX255" fmla="*/ 3280806 w 3800516"/>
              <a:gd name="connsiteY255" fmla="*/ 3110214 h 5700946"/>
              <a:gd name="connsiteX256" fmla="*/ 3291674 w 3800516"/>
              <a:gd name="connsiteY256" fmla="*/ 3126606 h 5700946"/>
              <a:gd name="connsiteX257" fmla="*/ 3310755 w 3800516"/>
              <a:gd name="connsiteY257" fmla="*/ 3129751 h 5700946"/>
              <a:gd name="connsiteX258" fmla="*/ 3320019 w 3800516"/>
              <a:gd name="connsiteY258" fmla="*/ 3117764 h 5700946"/>
              <a:gd name="connsiteX259" fmla="*/ 3317165 w 3800516"/>
              <a:gd name="connsiteY259" fmla="*/ 3100466 h 5700946"/>
              <a:gd name="connsiteX260" fmla="*/ 3305273 w 3800516"/>
              <a:gd name="connsiteY260" fmla="*/ 3067178 h 5700946"/>
              <a:gd name="connsiteX261" fmla="*/ 3280495 w 3800516"/>
              <a:gd name="connsiteY261" fmla="*/ 3052311 h 5700946"/>
              <a:gd name="connsiteX262" fmla="*/ 3344769 w 3800516"/>
              <a:gd name="connsiteY262" fmla="*/ 2737084 h 5700946"/>
              <a:gd name="connsiteX263" fmla="*/ 3367464 w 3800516"/>
              <a:gd name="connsiteY263" fmla="*/ 2795162 h 5700946"/>
              <a:gd name="connsiteX264" fmla="*/ 3347810 w 3800516"/>
              <a:gd name="connsiteY264" fmla="*/ 2803403 h 5700946"/>
              <a:gd name="connsiteX265" fmla="*/ 3342541 w 3800516"/>
              <a:gd name="connsiteY265" fmla="*/ 2822755 h 5700946"/>
              <a:gd name="connsiteX266" fmla="*/ 3310542 w 3800516"/>
              <a:gd name="connsiteY266" fmla="*/ 2866504 h 5700946"/>
              <a:gd name="connsiteX267" fmla="*/ 3310048 w 3800516"/>
              <a:gd name="connsiteY267" fmla="*/ 2795285 h 5700946"/>
              <a:gd name="connsiteX268" fmla="*/ 3344769 w 3800516"/>
              <a:gd name="connsiteY268" fmla="*/ 2737084 h 5700946"/>
              <a:gd name="connsiteX269" fmla="*/ 1358875 w 3800516"/>
              <a:gd name="connsiteY269" fmla="*/ 2585433 h 5700946"/>
              <a:gd name="connsiteX270" fmla="*/ 1351177 w 3800516"/>
              <a:gd name="connsiteY270" fmla="*/ 2591633 h 5700946"/>
              <a:gd name="connsiteX271" fmla="*/ 1356538 w 3800516"/>
              <a:gd name="connsiteY271" fmla="*/ 2595583 h 5700946"/>
              <a:gd name="connsiteX272" fmla="*/ 3254116 w 3800516"/>
              <a:gd name="connsiteY272" fmla="*/ 2585052 h 5700946"/>
              <a:gd name="connsiteX273" fmla="*/ 3251756 w 3800516"/>
              <a:gd name="connsiteY273" fmla="*/ 2590436 h 5700946"/>
              <a:gd name="connsiteX274" fmla="*/ 3267913 w 3800516"/>
              <a:gd name="connsiteY274" fmla="*/ 2597514 h 5700946"/>
              <a:gd name="connsiteX275" fmla="*/ 3274144 w 3800516"/>
              <a:gd name="connsiteY275" fmla="*/ 2590614 h 5700946"/>
              <a:gd name="connsiteX276" fmla="*/ 3265015 w 3800516"/>
              <a:gd name="connsiteY276" fmla="*/ 2585814 h 5700946"/>
              <a:gd name="connsiteX277" fmla="*/ 3254116 w 3800516"/>
              <a:gd name="connsiteY277" fmla="*/ 2585052 h 5700946"/>
              <a:gd name="connsiteX278" fmla="*/ 3502411 w 3800516"/>
              <a:gd name="connsiteY278" fmla="*/ 2523731 h 5700946"/>
              <a:gd name="connsiteX279" fmla="*/ 3509132 w 3800516"/>
              <a:gd name="connsiteY279" fmla="*/ 2552345 h 5700946"/>
              <a:gd name="connsiteX280" fmla="*/ 3483539 w 3800516"/>
              <a:gd name="connsiteY280" fmla="*/ 2566811 h 5700946"/>
              <a:gd name="connsiteX281" fmla="*/ 3481107 w 3800516"/>
              <a:gd name="connsiteY281" fmla="*/ 2593423 h 5700946"/>
              <a:gd name="connsiteX282" fmla="*/ 3467694 w 3800516"/>
              <a:gd name="connsiteY282" fmla="*/ 2617636 h 5700946"/>
              <a:gd name="connsiteX283" fmla="*/ 3481312 w 3800516"/>
              <a:gd name="connsiteY283" fmla="*/ 2652483 h 5700946"/>
              <a:gd name="connsiteX284" fmla="*/ 3450336 w 3800516"/>
              <a:gd name="connsiteY284" fmla="*/ 2664587 h 5700946"/>
              <a:gd name="connsiteX285" fmla="*/ 3453447 w 3800516"/>
              <a:gd name="connsiteY285" fmla="*/ 2673972 h 5700946"/>
              <a:gd name="connsiteX286" fmla="*/ 3452518 w 3800516"/>
              <a:gd name="connsiteY286" fmla="*/ 2681587 h 5700946"/>
              <a:gd name="connsiteX287" fmla="*/ 3441769 w 3800516"/>
              <a:gd name="connsiteY287" fmla="*/ 2674071 h 5700946"/>
              <a:gd name="connsiteX288" fmla="*/ 3435696 w 3800516"/>
              <a:gd name="connsiteY288" fmla="*/ 2661382 h 5700946"/>
              <a:gd name="connsiteX289" fmla="*/ 3436718 w 3800516"/>
              <a:gd name="connsiteY289" fmla="*/ 2629740 h 5700946"/>
              <a:gd name="connsiteX290" fmla="*/ 3442083 w 3800516"/>
              <a:gd name="connsiteY290" fmla="*/ 2586358 h 5700946"/>
              <a:gd name="connsiteX291" fmla="*/ 3482026 w 3800516"/>
              <a:gd name="connsiteY291" fmla="*/ 2562939 h 5700946"/>
              <a:gd name="connsiteX292" fmla="*/ 1388250 w 3800516"/>
              <a:gd name="connsiteY292" fmla="*/ 2492342 h 5700946"/>
              <a:gd name="connsiteX293" fmla="*/ 1382449 w 3800516"/>
              <a:gd name="connsiteY293" fmla="*/ 2494609 h 5700946"/>
              <a:gd name="connsiteX294" fmla="*/ 1383148 w 3800516"/>
              <a:gd name="connsiteY294" fmla="*/ 2496717 h 5700946"/>
              <a:gd name="connsiteX295" fmla="*/ 1364043 w 3800516"/>
              <a:gd name="connsiteY295" fmla="*/ 2526821 h 5700946"/>
              <a:gd name="connsiteX296" fmla="*/ 1363817 w 3800516"/>
              <a:gd name="connsiteY296" fmla="*/ 2555449 h 5700946"/>
              <a:gd name="connsiteX297" fmla="*/ 1360400 w 3800516"/>
              <a:gd name="connsiteY297" fmla="*/ 2572406 h 5700946"/>
              <a:gd name="connsiteX298" fmla="*/ 1361185 w 3800516"/>
              <a:gd name="connsiteY298" fmla="*/ 2575403 h 5700946"/>
              <a:gd name="connsiteX299" fmla="*/ 1363244 w 3800516"/>
              <a:gd name="connsiteY299" fmla="*/ 2566467 h 5700946"/>
              <a:gd name="connsiteX300" fmla="*/ 1370320 w 3800516"/>
              <a:gd name="connsiteY300" fmla="*/ 2550310 h 5700946"/>
              <a:gd name="connsiteX301" fmla="*/ 1377677 w 3800516"/>
              <a:gd name="connsiteY301" fmla="*/ 2523447 h 5700946"/>
              <a:gd name="connsiteX302" fmla="*/ 1388585 w 3800516"/>
              <a:gd name="connsiteY302" fmla="*/ 2519952 h 5700946"/>
              <a:gd name="connsiteX303" fmla="*/ 1389194 w 3800516"/>
              <a:gd name="connsiteY303" fmla="*/ 2517411 h 5700946"/>
              <a:gd name="connsiteX304" fmla="*/ 1387126 w 3800516"/>
              <a:gd name="connsiteY304" fmla="*/ 2512309 h 5700946"/>
              <a:gd name="connsiteX305" fmla="*/ 1388250 w 3800516"/>
              <a:gd name="connsiteY305" fmla="*/ 2492342 h 5700946"/>
              <a:gd name="connsiteX306" fmla="*/ 3421146 w 3800516"/>
              <a:gd name="connsiteY306" fmla="*/ 2452831 h 5700946"/>
              <a:gd name="connsiteX307" fmla="*/ 3378556 w 3800516"/>
              <a:gd name="connsiteY307" fmla="*/ 2469474 h 5700946"/>
              <a:gd name="connsiteX308" fmla="*/ 3370817 w 3800516"/>
              <a:gd name="connsiteY308" fmla="*/ 2508205 h 5700946"/>
              <a:gd name="connsiteX309" fmla="*/ 3376328 w 3800516"/>
              <a:gd name="connsiteY309" fmla="*/ 2555147 h 5700946"/>
              <a:gd name="connsiteX310" fmla="*/ 3354431 w 3800516"/>
              <a:gd name="connsiteY310" fmla="*/ 2590484 h 5700946"/>
              <a:gd name="connsiteX311" fmla="*/ 3353584 w 3800516"/>
              <a:gd name="connsiteY311" fmla="*/ 2599741 h 5700946"/>
              <a:gd name="connsiteX312" fmla="*/ 3336732 w 3800516"/>
              <a:gd name="connsiteY312" fmla="*/ 2595166 h 5700946"/>
              <a:gd name="connsiteX313" fmla="*/ 3322786 w 3800516"/>
              <a:gd name="connsiteY313" fmla="*/ 2589458 h 5700946"/>
              <a:gd name="connsiteX314" fmla="*/ 3320912 w 3800516"/>
              <a:gd name="connsiteY314" fmla="*/ 2594656 h 5700946"/>
              <a:gd name="connsiteX315" fmla="*/ 3321942 w 3800516"/>
              <a:gd name="connsiteY315" fmla="*/ 2598716 h 5700946"/>
              <a:gd name="connsiteX316" fmla="*/ 3316840 w 3800516"/>
              <a:gd name="connsiteY316" fmla="*/ 2621352 h 5700946"/>
              <a:gd name="connsiteX317" fmla="*/ 3321585 w 3800516"/>
              <a:gd name="connsiteY317" fmla="*/ 2643488 h 5700946"/>
              <a:gd name="connsiteX318" fmla="*/ 3300936 w 3800516"/>
              <a:gd name="connsiteY318" fmla="*/ 2703440 h 5700946"/>
              <a:gd name="connsiteX319" fmla="*/ 3284330 w 3800516"/>
              <a:gd name="connsiteY319" fmla="*/ 2765164 h 5700946"/>
              <a:gd name="connsiteX320" fmla="*/ 3277218 w 3800516"/>
              <a:gd name="connsiteY320" fmla="*/ 2809785 h 5700946"/>
              <a:gd name="connsiteX321" fmla="*/ 3268974 w 3800516"/>
              <a:gd name="connsiteY321" fmla="*/ 2851503 h 5700946"/>
              <a:gd name="connsiteX322" fmla="*/ 3258026 w 3800516"/>
              <a:gd name="connsiteY322" fmla="*/ 2869173 h 5700946"/>
              <a:gd name="connsiteX323" fmla="*/ 3265590 w 3800516"/>
              <a:gd name="connsiteY323" fmla="*/ 2888532 h 5700946"/>
              <a:gd name="connsiteX324" fmla="*/ 3265234 w 3800516"/>
              <a:gd name="connsiteY324" fmla="*/ 2933303 h 5700946"/>
              <a:gd name="connsiteX325" fmla="*/ 3312055 w 3800516"/>
              <a:gd name="connsiteY325" fmla="*/ 2870374 h 5700946"/>
              <a:gd name="connsiteX326" fmla="*/ 3324349 w 3800516"/>
              <a:gd name="connsiteY326" fmla="*/ 2901836 h 5700946"/>
              <a:gd name="connsiteX327" fmla="*/ 3351930 w 3800516"/>
              <a:gd name="connsiteY327" fmla="*/ 2903890 h 5700946"/>
              <a:gd name="connsiteX328" fmla="*/ 3368442 w 3800516"/>
              <a:gd name="connsiteY328" fmla="*/ 2866193 h 5700946"/>
              <a:gd name="connsiteX329" fmla="*/ 3366603 w 3800516"/>
              <a:gd name="connsiteY329" fmla="*/ 2842923 h 5700946"/>
              <a:gd name="connsiteX330" fmla="*/ 3384955 w 3800516"/>
              <a:gd name="connsiteY330" fmla="*/ 2828498 h 5700946"/>
              <a:gd name="connsiteX331" fmla="*/ 3393662 w 3800516"/>
              <a:gd name="connsiteY331" fmla="*/ 2789390 h 5700946"/>
              <a:gd name="connsiteX332" fmla="*/ 3399467 w 3800516"/>
              <a:gd name="connsiteY332" fmla="*/ 2751416 h 5700946"/>
              <a:gd name="connsiteX333" fmla="*/ 3363461 w 3800516"/>
              <a:gd name="connsiteY333" fmla="*/ 2716389 h 5700946"/>
              <a:gd name="connsiteX334" fmla="*/ 3357759 w 3800516"/>
              <a:gd name="connsiteY334" fmla="*/ 2717502 h 5700946"/>
              <a:gd name="connsiteX335" fmla="*/ 3352690 w 3800516"/>
              <a:gd name="connsiteY335" fmla="*/ 2711671 h 5700946"/>
              <a:gd name="connsiteX336" fmla="*/ 3359544 w 3800516"/>
              <a:gd name="connsiteY336" fmla="*/ 2674961 h 5700946"/>
              <a:gd name="connsiteX337" fmla="*/ 3371074 w 3800516"/>
              <a:gd name="connsiteY337" fmla="*/ 2633075 h 5700946"/>
              <a:gd name="connsiteX338" fmla="*/ 3368304 w 3800516"/>
              <a:gd name="connsiteY338" fmla="*/ 2617420 h 5700946"/>
              <a:gd name="connsiteX339" fmla="*/ 3373611 w 3800516"/>
              <a:gd name="connsiteY339" fmla="*/ 2605304 h 5700946"/>
              <a:gd name="connsiteX340" fmla="*/ 3377484 w 3800516"/>
              <a:gd name="connsiteY340" fmla="*/ 2603790 h 5700946"/>
              <a:gd name="connsiteX341" fmla="*/ 3388754 w 3800516"/>
              <a:gd name="connsiteY341" fmla="*/ 2569817 h 5700946"/>
              <a:gd name="connsiteX342" fmla="*/ 3387276 w 3800516"/>
              <a:gd name="connsiteY342" fmla="*/ 2537479 h 5700946"/>
              <a:gd name="connsiteX343" fmla="*/ 3417762 w 3800516"/>
              <a:gd name="connsiteY343" fmla="*/ 2489859 h 5700946"/>
              <a:gd name="connsiteX344" fmla="*/ 3522308 w 3800516"/>
              <a:gd name="connsiteY344" fmla="*/ 2449006 h 5700946"/>
              <a:gd name="connsiteX345" fmla="*/ 3506285 w 3800516"/>
              <a:gd name="connsiteY345" fmla="*/ 2522217 h 5700946"/>
              <a:gd name="connsiteX346" fmla="*/ 3493510 w 3800516"/>
              <a:gd name="connsiteY346" fmla="*/ 2478111 h 5700946"/>
              <a:gd name="connsiteX347" fmla="*/ 3504755 w 3800516"/>
              <a:gd name="connsiteY347" fmla="*/ 2459769 h 5700946"/>
              <a:gd name="connsiteX348" fmla="*/ 3522308 w 3800516"/>
              <a:gd name="connsiteY348" fmla="*/ 2449006 h 5700946"/>
              <a:gd name="connsiteX349" fmla="*/ 3363792 w 3800516"/>
              <a:gd name="connsiteY349" fmla="*/ 2360313 h 5700946"/>
              <a:gd name="connsiteX350" fmla="*/ 3354704 w 3800516"/>
              <a:gd name="connsiteY350" fmla="*/ 2362750 h 5700946"/>
              <a:gd name="connsiteX351" fmla="*/ 3350830 w 3800516"/>
              <a:gd name="connsiteY351" fmla="*/ 2364264 h 5700946"/>
              <a:gd name="connsiteX352" fmla="*/ 3356381 w 3800516"/>
              <a:gd name="connsiteY352" fmla="*/ 2369906 h 5700946"/>
              <a:gd name="connsiteX353" fmla="*/ 3365474 w 3800516"/>
              <a:gd name="connsiteY353" fmla="*/ 2367468 h 5700946"/>
              <a:gd name="connsiteX354" fmla="*/ 3369344 w 3800516"/>
              <a:gd name="connsiteY354" fmla="*/ 2365956 h 5700946"/>
              <a:gd name="connsiteX355" fmla="*/ 3363792 w 3800516"/>
              <a:gd name="connsiteY355" fmla="*/ 2360313 h 5700946"/>
              <a:gd name="connsiteX356" fmla="*/ 3380650 w 3800516"/>
              <a:gd name="connsiteY356" fmla="*/ 2303517 h 5700946"/>
              <a:gd name="connsiteX357" fmla="*/ 3363649 w 3800516"/>
              <a:gd name="connsiteY357" fmla="*/ 2305695 h 5700946"/>
              <a:gd name="connsiteX358" fmla="*/ 3369663 w 3800516"/>
              <a:gd name="connsiteY358" fmla="*/ 2313946 h 5700946"/>
              <a:gd name="connsiteX359" fmla="*/ 3377445 w 3800516"/>
              <a:gd name="connsiteY359" fmla="*/ 2318158 h 5700946"/>
              <a:gd name="connsiteX360" fmla="*/ 3382519 w 3800516"/>
              <a:gd name="connsiteY360" fmla="*/ 2311153 h 5700946"/>
              <a:gd name="connsiteX361" fmla="*/ 3380650 w 3800516"/>
              <a:gd name="connsiteY361" fmla="*/ 2303517 h 5700946"/>
              <a:gd name="connsiteX362" fmla="*/ 3520804 w 3800516"/>
              <a:gd name="connsiteY362" fmla="*/ 2056826 h 5700946"/>
              <a:gd name="connsiteX363" fmla="*/ 3520113 w 3800516"/>
              <a:gd name="connsiteY363" fmla="*/ 2095033 h 5700946"/>
              <a:gd name="connsiteX364" fmla="*/ 3514882 w 3800516"/>
              <a:gd name="connsiteY364" fmla="*/ 2121626 h 5700946"/>
              <a:gd name="connsiteX365" fmla="*/ 3492633 w 3800516"/>
              <a:gd name="connsiteY365" fmla="*/ 2188899 h 5700946"/>
              <a:gd name="connsiteX366" fmla="*/ 3458268 w 3800516"/>
              <a:gd name="connsiteY366" fmla="*/ 2250867 h 5700946"/>
              <a:gd name="connsiteX367" fmla="*/ 3457756 w 3800516"/>
              <a:gd name="connsiteY367" fmla="*/ 2266690 h 5700946"/>
              <a:gd name="connsiteX368" fmla="*/ 3457246 w 3800516"/>
              <a:gd name="connsiteY368" fmla="*/ 2282511 h 5700946"/>
              <a:gd name="connsiteX369" fmla="*/ 3466245 w 3800516"/>
              <a:gd name="connsiteY369" fmla="*/ 2291268 h 5700946"/>
              <a:gd name="connsiteX370" fmla="*/ 3478786 w 3800516"/>
              <a:gd name="connsiteY370" fmla="*/ 2291946 h 5700946"/>
              <a:gd name="connsiteX371" fmla="*/ 3490400 w 3800516"/>
              <a:gd name="connsiteY371" fmla="*/ 2287408 h 5700946"/>
              <a:gd name="connsiteX372" fmla="*/ 3520467 w 3800516"/>
              <a:gd name="connsiteY372" fmla="*/ 2195876 h 5700946"/>
              <a:gd name="connsiteX373" fmla="*/ 3552937 w 3800516"/>
              <a:gd name="connsiteY373" fmla="*/ 2093367 h 5700946"/>
              <a:gd name="connsiteX374" fmla="*/ 3563688 w 3800516"/>
              <a:gd name="connsiteY374" fmla="*/ 2088050 h 5700946"/>
              <a:gd name="connsiteX375" fmla="*/ 3569269 w 3800516"/>
              <a:gd name="connsiteY375" fmla="*/ 2078057 h 5700946"/>
              <a:gd name="connsiteX376" fmla="*/ 3546804 w 3800516"/>
              <a:gd name="connsiteY376" fmla="*/ 2063403 h 5700946"/>
              <a:gd name="connsiteX377" fmla="*/ 3520804 w 3800516"/>
              <a:gd name="connsiteY377" fmla="*/ 2056826 h 5700946"/>
              <a:gd name="connsiteX378" fmla="*/ 3580134 w 3800516"/>
              <a:gd name="connsiteY378" fmla="*/ 1877429 h 5700946"/>
              <a:gd name="connsiteX379" fmla="*/ 3575815 w 3800516"/>
              <a:gd name="connsiteY379" fmla="*/ 1886368 h 5700946"/>
              <a:gd name="connsiteX380" fmla="*/ 3578441 w 3800516"/>
              <a:gd name="connsiteY380" fmla="*/ 1895943 h 5700946"/>
              <a:gd name="connsiteX381" fmla="*/ 3571365 w 3800516"/>
              <a:gd name="connsiteY381" fmla="*/ 1912096 h 5700946"/>
              <a:gd name="connsiteX382" fmla="*/ 3564713 w 3800516"/>
              <a:gd name="connsiteY382" fmla="*/ 1923623 h 5700946"/>
              <a:gd name="connsiteX383" fmla="*/ 3558057 w 3800516"/>
              <a:gd name="connsiteY383" fmla="*/ 1935150 h 5700946"/>
              <a:gd name="connsiteX384" fmla="*/ 3567753 w 3800516"/>
              <a:gd name="connsiteY384" fmla="*/ 1941403 h 5700946"/>
              <a:gd name="connsiteX385" fmla="*/ 3578085 w 3800516"/>
              <a:gd name="connsiteY385" fmla="*/ 1940715 h 5700946"/>
              <a:gd name="connsiteX386" fmla="*/ 3593930 w 3800516"/>
              <a:gd name="connsiteY386" fmla="*/ 1889890 h 5700946"/>
              <a:gd name="connsiteX387" fmla="*/ 3589368 w 3800516"/>
              <a:gd name="connsiteY387" fmla="*/ 1881072 h 5700946"/>
              <a:gd name="connsiteX388" fmla="*/ 3580134 w 3800516"/>
              <a:gd name="connsiteY388" fmla="*/ 1877429 h 5700946"/>
              <a:gd name="connsiteX389" fmla="*/ 3672574 w 3800516"/>
              <a:gd name="connsiteY389" fmla="*/ 1805599 h 5700946"/>
              <a:gd name="connsiteX390" fmla="*/ 3669457 w 3800516"/>
              <a:gd name="connsiteY390" fmla="*/ 1809048 h 5700946"/>
              <a:gd name="connsiteX391" fmla="*/ 3666340 w 3800516"/>
              <a:gd name="connsiteY391" fmla="*/ 1812498 h 5700946"/>
              <a:gd name="connsiteX392" fmla="*/ 3672357 w 3800516"/>
              <a:gd name="connsiteY392" fmla="*/ 1820746 h 5700946"/>
              <a:gd name="connsiteX393" fmla="*/ 3680138 w 3800516"/>
              <a:gd name="connsiteY393" fmla="*/ 1824958 h 5700946"/>
              <a:gd name="connsiteX394" fmla="*/ 3685211 w 3800516"/>
              <a:gd name="connsiteY394" fmla="*/ 1817955 h 5700946"/>
              <a:gd name="connsiteX395" fmla="*/ 3683343 w 3800516"/>
              <a:gd name="connsiteY395" fmla="*/ 1810317 h 5700946"/>
              <a:gd name="connsiteX396" fmla="*/ 3672574 w 3800516"/>
              <a:gd name="connsiteY396" fmla="*/ 1805599 h 5700946"/>
              <a:gd name="connsiteX397" fmla="*/ 3538778 w 3800516"/>
              <a:gd name="connsiteY397" fmla="*/ 1763038 h 5700946"/>
              <a:gd name="connsiteX398" fmla="*/ 3526997 w 3800516"/>
              <a:gd name="connsiteY398" fmla="*/ 1764295 h 5700946"/>
              <a:gd name="connsiteX399" fmla="*/ 3530319 w 3800516"/>
              <a:gd name="connsiteY399" fmla="*/ 1771364 h 5700946"/>
              <a:gd name="connsiteX400" fmla="*/ 3535409 w 3800516"/>
              <a:gd name="connsiteY400" fmla="*/ 1774396 h 5700946"/>
              <a:gd name="connsiteX401" fmla="*/ 3547024 w 3800516"/>
              <a:gd name="connsiteY401" fmla="*/ 1769857 h 5700946"/>
              <a:gd name="connsiteX402" fmla="*/ 3538778 w 3800516"/>
              <a:gd name="connsiteY402" fmla="*/ 1763038 h 5700946"/>
              <a:gd name="connsiteX403" fmla="*/ 3610002 w 3800516"/>
              <a:gd name="connsiteY403" fmla="*/ 1714007 h 5700946"/>
              <a:gd name="connsiteX404" fmla="*/ 3607773 w 3800516"/>
              <a:gd name="connsiteY404" fmla="*/ 1799677 h 5700946"/>
              <a:gd name="connsiteX405" fmla="*/ 3588902 w 3800516"/>
              <a:gd name="connsiteY405" fmla="*/ 1842757 h 5700946"/>
              <a:gd name="connsiteX406" fmla="*/ 3611957 w 3800516"/>
              <a:gd name="connsiteY406" fmla="*/ 1856067 h 5700946"/>
              <a:gd name="connsiteX407" fmla="*/ 3628230 w 3800516"/>
              <a:gd name="connsiteY407" fmla="*/ 1787778 h 5700946"/>
              <a:gd name="connsiteX408" fmla="*/ 3648542 w 3800516"/>
              <a:gd name="connsiteY408" fmla="*/ 1721260 h 5700946"/>
              <a:gd name="connsiteX409" fmla="*/ 3648232 w 3800516"/>
              <a:gd name="connsiteY409" fmla="*/ 1663361 h 5700946"/>
              <a:gd name="connsiteX410" fmla="*/ 3645117 w 3800516"/>
              <a:gd name="connsiteY410" fmla="*/ 1666808 h 5700946"/>
              <a:gd name="connsiteX411" fmla="*/ 3642000 w 3800516"/>
              <a:gd name="connsiteY411" fmla="*/ 1670257 h 5700946"/>
              <a:gd name="connsiteX412" fmla="*/ 3648014 w 3800516"/>
              <a:gd name="connsiteY412" fmla="*/ 1678508 h 5700946"/>
              <a:gd name="connsiteX413" fmla="*/ 3655797 w 3800516"/>
              <a:gd name="connsiteY413" fmla="*/ 1682719 h 5700946"/>
              <a:gd name="connsiteX414" fmla="*/ 3660871 w 3800516"/>
              <a:gd name="connsiteY414" fmla="*/ 1675715 h 5700946"/>
              <a:gd name="connsiteX415" fmla="*/ 3659002 w 3800516"/>
              <a:gd name="connsiteY415" fmla="*/ 1668079 h 5700946"/>
              <a:gd name="connsiteX416" fmla="*/ 3648232 w 3800516"/>
              <a:gd name="connsiteY416" fmla="*/ 1663361 h 5700946"/>
              <a:gd name="connsiteX417" fmla="*/ 2178087 w 3800516"/>
              <a:gd name="connsiteY417" fmla="*/ 602 h 5700946"/>
              <a:gd name="connsiteX418" fmla="*/ 2190741 w 3800516"/>
              <a:gd name="connsiteY418" fmla="*/ 22996 h 5700946"/>
              <a:gd name="connsiteX419" fmla="*/ 2193350 w 3800516"/>
              <a:gd name="connsiteY419" fmla="*/ 71071 h 5700946"/>
              <a:gd name="connsiteX420" fmla="*/ 2230438 w 3800516"/>
              <a:gd name="connsiteY420" fmla="*/ 78896 h 5700946"/>
              <a:gd name="connsiteX421" fmla="*/ 2295059 w 3800516"/>
              <a:gd name="connsiteY421" fmla="*/ 107202 h 5700946"/>
              <a:gd name="connsiteX422" fmla="*/ 2313604 w 3800516"/>
              <a:gd name="connsiteY422" fmla="*/ 177504 h 5700946"/>
              <a:gd name="connsiteX423" fmla="*/ 2331016 w 3800516"/>
              <a:gd name="connsiteY423" fmla="*/ 244903 h 5700946"/>
              <a:gd name="connsiteX424" fmla="*/ 2354068 w 3800516"/>
              <a:gd name="connsiteY424" fmla="*/ 258209 h 5700946"/>
              <a:gd name="connsiteX425" fmla="*/ 2359064 w 3800516"/>
              <a:gd name="connsiteY425" fmla="*/ 285267 h 5700946"/>
              <a:gd name="connsiteX426" fmla="*/ 2358251 w 3800516"/>
              <a:gd name="connsiteY426" fmla="*/ 314598 h 5700946"/>
              <a:gd name="connsiteX427" fmla="*/ 2356002 w 3800516"/>
              <a:gd name="connsiteY427" fmla="*/ 354530 h 5700946"/>
              <a:gd name="connsiteX428" fmla="*/ 2351485 w 3800516"/>
              <a:gd name="connsiteY428" fmla="*/ 388655 h 5700946"/>
              <a:gd name="connsiteX429" fmla="*/ 2349613 w 3800516"/>
              <a:gd name="connsiteY429" fmla="*/ 429554 h 5700946"/>
              <a:gd name="connsiteX430" fmla="*/ 2338665 w 3800516"/>
              <a:gd name="connsiteY430" fmla="*/ 447223 h 5700946"/>
              <a:gd name="connsiteX431" fmla="*/ 2328203 w 3800516"/>
              <a:gd name="connsiteY431" fmla="*/ 500406 h 5700946"/>
              <a:gd name="connsiteX432" fmla="*/ 2335973 w 3800516"/>
              <a:gd name="connsiteY432" fmla="*/ 503992 h 5700946"/>
              <a:gd name="connsiteX433" fmla="*/ 2341835 w 3800516"/>
              <a:gd name="connsiteY433" fmla="*/ 460681 h 5700946"/>
              <a:gd name="connsiteX434" fmla="*/ 2370762 w 3800516"/>
              <a:gd name="connsiteY434" fmla="*/ 427619 h 5700946"/>
              <a:gd name="connsiteX435" fmla="*/ 2395802 w 3800516"/>
              <a:gd name="connsiteY435" fmla="*/ 421740 h 5700946"/>
              <a:gd name="connsiteX436" fmla="*/ 2408456 w 3800516"/>
              <a:gd name="connsiteY436" fmla="*/ 444133 h 5700946"/>
              <a:gd name="connsiteX437" fmla="*/ 2411064 w 3800516"/>
              <a:gd name="connsiteY437" fmla="*/ 492208 h 5700946"/>
              <a:gd name="connsiteX438" fmla="*/ 2448153 w 3800516"/>
              <a:gd name="connsiteY438" fmla="*/ 500033 h 5700946"/>
              <a:gd name="connsiteX439" fmla="*/ 2512774 w 3800516"/>
              <a:gd name="connsiteY439" fmla="*/ 528340 h 5700946"/>
              <a:gd name="connsiteX440" fmla="*/ 2531320 w 3800516"/>
              <a:gd name="connsiteY440" fmla="*/ 598641 h 5700946"/>
              <a:gd name="connsiteX441" fmla="*/ 2548731 w 3800516"/>
              <a:gd name="connsiteY441" fmla="*/ 666039 h 5700946"/>
              <a:gd name="connsiteX442" fmla="*/ 2571783 w 3800516"/>
              <a:gd name="connsiteY442" fmla="*/ 679346 h 5700946"/>
              <a:gd name="connsiteX443" fmla="*/ 2572212 w 3800516"/>
              <a:gd name="connsiteY443" fmla="*/ 681668 h 5700946"/>
              <a:gd name="connsiteX444" fmla="*/ 2573448 w 3800516"/>
              <a:gd name="connsiteY444" fmla="*/ 680370 h 5700946"/>
              <a:gd name="connsiteX445" fmla="*/ 2614217 w 3800516"/>
              <a:gd name="connsiteY445" fmla="*/ 601952 h 5700946"/>
              <a:gd name="connsiteX446" fmla="*/ 2622463 w 3800516"/>
              <a:gd name="connsiteY446" fmla="*/ 560234 h 5700946"/>
              <a:gd name="connsiteX447" fmla="*/ 2629575 w 3800516"/>
              <a:gd name="connsiteY447" fmla="*/ 515612 h 5700946"/>
              <a:gd name="connsiteX448" fmla="*/ 2662739 w 3800516"/>
              <a:gd name="connsiteY448" fmla="*/ 459136 h 5700946"/>
              <a:gd name="connsiteX449" fmla="*/ 2690727 w 3800516"/>
              <a:gd name="connsiteY449" fmla="*/ 397986 h 5700946"/>
              <a:gd name="connsiteX450" fmla="*/ 2712862 w 3800516"/>
              <a:gd name="connsiteY450" fmla="*/ 393242 h 5700946"/>
              <a:gd name="connsiteX451" fmla="*/ 2735499 w 3800516"/>
              <a:gd name="connsiteY451" fmla="*/ 398343 h 5700946"/>
              <a:gd name="connsiteX452" fmla="*/ 2820148 w 3800516"/>
              <a:gd name="connsiteY452" fmla="*/ 432215 h 5700946"/>
              <a:gd name="connsiteX453" fmla="*/ 2850399 w 3800516"/>
              <a:gd name="connsiteY453" fmla="*/ 438246 h 5700946"/>
              <a:gd name="connsiteX454" fmla="*/ 2874843 w 3800516"/>
              <a:gd name="connsiteY454" fmla="*/ 446548 h 5700946"/>
              <a:gd name="connsiteX455" fmla="*/ 2881580 w 3800516"/>
              <a:gd name="connsiteY455" fmla="*/ 436659 h 5700946"/>
              <a:gd name="connsiteX456" fmla="*/ 2884278 w 3800516"/>
              <a:gd name="connsiteY456" fmla="*/ 425007 h 5700946"/>
              <a:gd name="connsiteX457" fmla="*/ 2912297 w 3800516"/>
              <a:gd name="connsiteY457" fmla="*/ 396762 h 5700946"/>
              <a:gd name="connsiteX458" fmla="*/ 2931099 w 3800516"/>
              <a:gd name="connsiteY458" fmla="*/ 362078 h 5700946"/>
              <a:gd name="connsiteX459" fmla="*/ 2932034 w 3800516"/>
              <a:gd name="connsiteY459" fmla="*/ 341626 h 5700946"/>
              <a:gd name="connsiteX460" fmla="*/ 2949126 w 3800516"/>
              <a:gd name="connsiteY460" fmla="*/ 328254 h 5700946"/>
              <a:gd name="connsiteX461" fmla="*/ 2952997 w 3800516"/>
              <a:gd name="connsiteY461" fmla="*/ 326741 h 5700946"/>
              <a:gd name="connsiteX462" fmla="*/ 2959456 w 3800516"/>
              <a:gd name="connsiteY462" fmla="*/ 279026 h 5700946"/>
              <a:gd name="connsiteX463" fmla="*/ 2988381 w 3800516"/>
              <a:gd name="connsiteY463" fmla="*/ 245964 h 5700946"/>
              <a:gd name="connsiteX464" fmla="*/ 3013422 w 3800516"/>
              <a:gd name="connsiteY464" fmla="*/ 240083 h 5700946"/>
              <a:gd name="connsiteX465" fmla="*/ 3026076 w 3800516"/>
              <a:gd name="connsiteY465" fmla="*/ 262478 h 5700946"/>
              <a:gd name="connsiteX466" fmla="*/ 3028684 w 3800516"/>
              <a:gd name="connsiteY466" fmla="*/ 310553 h 5700946"/>
              <a:gd name="connsiteX467" fmla="*/ 3065773 w 3800516"/>
              <a:gd name="connsiteY467" fmla="*/ 318377 h 5700946"/>
              <a:gd name="connsiteX468" fmla="*/ 3130394 w 3800516"/>
              <a:gd name="connsiteY468" fmla="*/ 346684 h 5700946"/>
              <a:gd name="connsiteX469" fmla="*/ 3148939 w 3800516"/>
              <a:gd name="connsiteY469" fmla="*/ 416986 h 5700946"/>
              <a:gd name="connsiteX470" fmla="*/ 3166350 w 3800516"/>
              <a:gd name="connsiteY470" fmla="*/ 484384 h 5700946"/>
              <a:gd name="connsiteX471" fmla="*/ 3189404 w 3800516"/>
              <a:gd name="connsiteY471" fmla="*/ 497690 h 5700946"/>
              <a:gd name="connsiteX472" fmla="*/ 3194400 w 3800516"/>
              <a:gd name="connsiteY472" fmla="*/ 524749 h 5700946"/>
              <a:gd name="connsiteX473" fmla="*/ 3193586 w 3800516"/>
              <a:gd name="connsiteY473" fmla="*/ 554080 h 5700946"/>
              <a:gd name="connsiteX474" fmla="*/ 3191337 w 3800516"/>
              <a:gd name="connsiteY474" fmla="*/ 594011 h 5700946"/>
              <a:gd name="connsiteX475" fmla="*/ 3186819 w 3800516"/>
              <a:gd name="connsiteY475" fmla="*/ 628136 h 5700946"/>
              <a:gd name="connsiteX476" fmla="*/ 3184949 w 3800516"/>
              <a:gd name="connsiteY476" fmla="*/ 669035 h 5700946"/>
              <a:gd name="connsiteX477" fmla="*/ 3174000 w 3800516"/>
              <a:gd name="connsiteY477" fmla="*/ 686705 h 5700946"/>
              <a:gd name="connsiteX478" fmla="*/ 3163538 w 3800516"/>
              <a:gd name="connsiteY478" fmla="*/ 739887 h 5700946"/>
              <a:gd name="connsiteX479" fmla="*/ 3180559 w 3800516"/>
              <a:gd name="connsiteY479" fmla="*/ 747743 h 5700946"/>
              <a:gd name="connsiteX480" fmla="*/ 3191134 w 3800516"/>
              <a:gd name="connsiteY480" fmla="*/ 764809 h 5700946"/>
              <a:gd name="connsiteX481" fmla="*/ 3235237 w 3800516"/>
              <a:gd name="connsiteY481" fmla="*/ 752040 h 5700946"/>
              <a:gd name="connsiteX482" fmla="*/ 3244316 w 3800516"/>
              <a:gd name="connsiteY482" fmla="*/ 775272 h 5700946"/>
              <a:gd name="connsiteX483" fmla="*/ 3236393 w 3800516"/>
              <a:gd name="connsiteY483" fmla="*/ 800683 h 5700946"/>
              <a:gd name="connsiteX484" fmla="*/ 3230295 w 3800516"/>
              <a:gd name="connsiteY484" fmla="*/ 887869 h 5700946"/>
              <a:gd name="connsiteX485" fmla="*/ 3224194 w 3800516"/>
              <a:gd name="connsiteY485" fmla="*/ 975054 h 5700946"/>
              <a:gd name="connsiteX486" fmla="*/ 3197373 w 3800516"/>
              <a:gd name="connsiteY486" fmla="*/ 1010640 h 5700946"/>
              <a:gd name="connsiteX487" fmla="*/ 3193966 w 3800516"/>
              <a:gd name="connsiteY487" fmla="*/ 1023441 h 5700946"/>
              <a:gd name="connsiteX488" fmla="*/ 3193867 w 3800516"/>
              <a:gd name="connsiteY488" fmla="*/ 1027014 h 5700946"/>
              <a:gd name="connsiteX489" fmla="*/ 3221106 w 3800516"/>
              <a:gd name="connsiteY489" fmla="*/ 999555 h 5700946"/>
              <a:gd name="connsiteX490" fmla="*/ 3239908 w 3800516"/>
              <a:gd name="connsiteY490" fmla="*/ 964871 h 5700946"/>
              <a:gd name="connsiteX491" fmla="*/ 3240843 w 3800516"/>
              <a:gd name="connsiteY491" fmla="*/ 944419 h 5700946"/>
              <a:gd name="connsiteX492" fmla="*/ 3257935 w 3800516"/>
              <a:gd name="connsiteY492" fmla="*/ 931047 h 5700946"/>
              <a:gd name="connsiteX493" fmla="*/ 3261806 w 3800516"/>
              <a:gd name="connsiteY493" fmla="*/ 929534 h 5700946"/>
              <a:gd name="connsiteX494" fmla="*/ 3268265 w 3800516"/>
              <a:gd name="connsiteY494" fmla="*/ 881819 h 5700946"/>
              <a:gd name="connsiteX495" fmla="*/ 3297190 w 3800516"/>
              <a:gd name="connsiteY495" fmla="*/ 848757 h 5700946"/>
              <a:gd name="connsiteX496" fmla="*/ 3322231 w 3800516"/>
              <a:gd name="connsiteY496" fmla="*/ 842876 h 5700946"/>
              <a:gd name="connsiteX497" fmla="*/ 3334885 w 3800516"/>
              <a:gd name="connsiteY497" fmla="*/ 865271 h 5700946"/>
              <a:gd name="connsiteX498" fmla="*/ 3337493 w 3800516"/>
              <a:gd name="connsiteY498" fmla="*/ 913346 h 5700946"/>
              <a:gd name="connsiteX499" fmla="*/ 3374582 w 3800516"/>
              <a:gd name="connsiteY499" fmla="*/ 921170 h 5700946"/>
              <a:gd name="connsiteX500" fmla="*/ 3439203 w 3800516"/>
              <a:gd name="connsiteY500" fmla="*/ 949477 h 5700946"/>
              <a:gd name="connsiteX501" fmla="*/ 3457748 w 3800516"/>
              <a:gd name="connsiteY501" fmla="*/ 1019779 h 5700946"/>
              <a:gd name="connsiteX502" fmla="*/ 3475159 w 3800516"/>
              <a:gd name="connsiteY502" fmla="*/ 1087177 h 5700946"/>
              <a:gd name="connsiteX503" fmla="*/ 3481258 w 3800516"/>
              <a:gd name="connsiteY503" fmla="*/ 1090697 h 5700946"/>
              <a:gd name="connsiteX504" fmla="*/ 3484556 w 3800516"/>
              <a:gd name="connsiteY504" fmla="*/ 1084612 h 5700946"/>
              <a:gd name="connsiteX505" fmla="*/ 3485490 w 3800516"/>
              <a:gd name="connsiteY505" fmla="*/ 1064160 h 5700946"/>
              <a:gd name="connsiteX506" fmla="*/ 3502583 w 3800516"/>
              <a:gd name="connsiteY506" fmla="*/ 1050789 h 5700946"/>
              <a:gd name="connsiteX507" fmla="*/ 3506454 w 3800516"/>
              <a:gd name="connsiteY507" fmla="*/ 1049276 h 5700946"/>
              <a:gd name="connsiteX508" fmla="*/ 3512913 w 3800516"/>
              <a:gd name="connsiteY508" fmla="*/ 1001561 h 5700946"/>
              <a:gd name="connsiteX509" fmla="*/ 3541838 w 3800516"/>
              <a:gd name="connsiteY509" fmla="*/ 968498 h 5700946"/>
              <a:gd name="connsiteX510" fmla="*/ 3566879 w 3800516"/>
              <a:gd name="connsiteY510" fmla="*/ 962618 h 5700946"/>
              <a:gd name="connsiteX511" fmla="*/ 3579533 w 3800516"/>
              <a:gd name="connsiteY511" fmla="*/ 985012 h 5700946"/>
              <a:gd name="connsiteX512" fmla="*/ 3582141 w 3800516"/>
              <a:gd name="connsiteY512" fmla="*/ 1033088 h 5700946"/>
              <a:gd name="connsiteX513" fmla="*/ 3619230 w 3800516"/>
              <a:gd name="connsiteY513" fmla="*/ 1040912 h 5700946"/>
              <a:gd name="connsiteX514" fmla="*/ 3683851 w 3800516"/>
              <a:gd name="connsiteY514" fmla="*/ 1069219 h 5700946"/>
              <a:gd name="connsiteX515" fmla="*/ 3702396 w 3800516"/>
              <a:gd name="connsiteY515" fmla="*/ 1139521 h 5700946"/>
              <a:gd name="connsiteX516" fmla="*/ 3719807 w 3800516"/>
              <a:gd name="connsiteY516" fmla="*/ 1206918 h 5700946"/>
              <a:gd name="connsiteX517" fmla="*/ 3742861 w 3800516"/>
              <a:gd name="connsiteY517" fmla="*/ 1220225 h 5700946"/>
              <a:gd name="connsiteX518" fmla="*/ 3747857 w 3800516"/>
              <a:gd name="connsiteY518" fmla="*/ 1247283 h 5700946"/>
              <a:gd name="connsiteX519" fmla="*/ 3747042 w 3800516"/>
              <a:gd name="connsiteY519" fmla="*/ 1276614 h 5700946"/>
              <a:gd name="connsiteX520" fmla="*/ 3744794 w 3800516"/>
              <a:gd name="connsiteY520" fmla="*/ 1316545 h 5700946"/>
              <a:gd name="connsiteX521" fmla="*/ 3740277 w 3800516"/>
              <a:gd name="connsiteY521" fmla="*/ 1350670 h 5700946"/>
              <a:gd name="connsiteX522" fmla="*/ 3738406 w 3800516"/>
              <a:gd name="connsiteY522" fmla="*/ 1391569 h 5700946"/>
              <a:gd name="connsiteX523" fmla="*/ 3727458 w 3800516"/>
              <a:gd name="connsiteY523" fmla="*/ 1409238 h 5700946"/>
              <a:gd name="connsiteX524" fmla="*/ 3716995 w 3800516"/>
              <a:gd name="connsiteY524" fmla="*/ 1462421 h 5700946"/>
              <a:gd name="connsiteX525" fmla="*/ 3734016 w 3800516"/>
              <a:gd name="connsiteY525" fmla="*/ 1470276 h 5700946"/>
              <a:gd name="connsiteX526" fmla="*/ 3744591 w 3800516"/>
              <a:gd name="connsiteY526" fmla="*/ 1487344 h 5700946"/>
              <a:gd name="connsiteX527" fmla="*/ 3788694 w 3800516"/>
              <a:gd name="connsiteY527" fmla="*/ 1474574 h 5700946"/>
              <a:gd name="connsiteX528" fmla="*/ 3797773 w 3800516"/>
              <a:gd name="connsiteY528" fmla="*/ 1497806 h 5700946"/>
              <a:gd name="connsiteX529" fmla="*/ 3789850 w 3800516"/>
              <a:gd name="connsiteY529" fmla="*/ 1523216 h 5700946"/>
              <a:gd name="connsiteX530" fmla="*/ 3783752 w 3800516"/>
              <a:gd name="connsiteY530" fmla="*/ 1610402 h 5700946"/>
              <a:gd name="connsiteX531" fmla="*/ 3777651 w 3800516"/>
              <a:gd name="connsiteY531" fmla="*/ 1697587 h 5700946"/>
              <a:gd name="connsiteX532" fmla="*/ 3750830 w 3800516"/>
              <a:gd name="connsiteY532" fmla="*/ 1733174 h 5700946"/>
              <a:gd name="connsiteX533" fmla="*/ 3738399 w 3800516"/>
              <a:gd name="connsiteY533" fmla="*/ 1779876 h 5700946"/>
              <a:gd name="connsiteX534" fmla="*/ 3727447 w 3800516"/>
              <a:gd name="connsiteY534" fmla="*/ 1797545 h 5700946"/>
              <a:gd name="connsiteX535" fmla="*/ 3736400 w 3800516"/>
              <a:gd name="connsiteY535" fmla="*/ 1824731 h 5700946"/>
              <a:gd name="connsiteX536" fmla="*/ 3719346 w 3800516"/>
              <a:gd name="connsiteY536" fmla="*/ 1845343 h 5700946"/>
              <a:gd name="connsiteX537" fmla="*/ 3711602 w 3800516"/>
              <a:gd name="connsiteY537" fmla="*/ 1848369 h 5700946"/>
              <a:gd name="connsiteX538" fmla="*/ 3695612 w 3800516"/>
              <a:gd name="connsiteY538" fmla="*/ 1893114 h 5700946"/>
              <a:gd name="connsiteX539" fmla="*/ 3680759 w 3800516"/>
              <a:gd name="connsiteY539" fmla="*/ 1940760 h 5700946"/>
              <a:gd name="connsiteX540" fmla="*/ 3655835 w 3800516"/>
              <a:gd name="connsiteY540" fmla="*/ 1968353 h 5700946"/>
              <a:gd name="connsiteX541" fmla="*/ 3639581 w 3800516"/>
              <a:gd name="connsiteY541" fmla="*/ 2082382 h 5700946"/>
              <a:gd name="connsiteX542" fmla="*/ 3605404 w 3800516"/>
              <a:gd name="connsiteY542" fmla="*/ 2193370 h 5700946"/>
              <a:gd name="connsiteX543" fmla="*/ 3584877 w 3800516"/>
              <a:gd name="connsiteY543" fmla="*/ 2226497 h 5700946"/>
              <a:gd name="connsiteX544" fmla="*/ 3581636 w 3800516"/>
              <a:gd name="connsiteY544" fmla="*/ 2269609 h 5700946"/>
              <a:gd name="connsiteX545" fmla="*/ 3567332 w 3800516"/>
              <a:gd name="connsiteY545" fmla="*/ 2308670 h 5700946"/>
              <a:gd name="connsiteX546" fmla="*/ 3550125 w 3800516"/>
              <a:gd name="connsiteY546" fmla="*/ 2348870 h 5700946"/>
              <a:gd name="connsiteX547" fmla="*/ 3549447 w 3800516"/>
              <a:gd name="connsiteY547" fmla="*/ 2361407 h 5700946"/>
              <a:gd name="connsiteX548" fmla="*/ 3540689 w 3800516"/>
              <a:gd name="connsiteY548" fmla="*/ 2370410 h 5700946"/>
              <a:gd name="connsiteX549" fmla="*/ 3523688 w 3800516"/>
              <a:gd name="connsiteY549" fmla="*/ 2372592 h 5700946"/>
              <a:gd name="connsiteX550" fmla="*/ 3538554 w 3800516"/>
              <a:gd name="connsiteY550" fmla="*/ 2347815 h 5700946"/>
              <a:gd name="connsiteX551" fmla="*/ 3539534 w 3800516"/>
              <a:gd name="connsiteY551" fmla="*/ 2321767 h 5700946"/>
              <a:gd name="connsiteX552" fmla="*/ 3516663 w 3800516"/>
              <a:gd name="connsiteY552" fmla="*/ 2321778 h 5700946"/>
              <a:gd name="connsiteX553" fmla="*/ 3490890 w 3800516"/>
              <a:gd name="connsiteY553" fmla="*/ 2322924 h 5700946"/>
              <a:gd name="connsiteX554" fmla="*/ 3483634 w 3800516"/>
              <a:gd name="connsiteY554" fmla="*/ 2361464 h 5700946"/>
              <a:gd name="connsiteX555" fmla="*/ 3474776 w 3800516"/>
              <a:gd name="connsiteY555" fmla="*/ 2407325 h 5700946"/>
              <a:gd name="connsiteX556" fmla="*/ 3465918 w 3800516"/>
              <a:gd name="connsiteY556" fmla="*/ 2453188 h 5700946"/>
              <a:gd name="connsiteX557" fmla="*/ 3420432 w 3800516"/>
              <a:gd name="connsiteY557" fmla="*/ 2542375 h 5700946"/>
              <a:gd name="connsiteX558" fmla="*/ 3417254 w 3800516"/>
              <a:gd name="connsiteY558" fmla="*/ 2589924 h 5700946"/>
              <a:gd name="connsiteX559" fmla="*/ 3383536 w 3800516"/>
              <a:gd name="connsiteY559" fmla="*/ 2619279 h 5700946"/>
              <a:gd name="connsiteX560" fmla="*/ 3397820 w 3800516"/>
              <a:gd name="connsiteY560" fmla="*/ 2667255 h 5700946"/>
              <a:gd name="connsiteX561" fmla="*/ 3393771 w 3800516"/>
              <a:gd name="connsiteY561" fmla="*/ 2691155 h 5700946"/>
              <a:gd name="connsiteX562" fmla="*/ 3444774 w 3800516"/>
              <a:gd name="connsiteY562" fmla="*/ 2684613 h 5700946"/>
              <a:gd name="connsiteX563" fmla="*/ 3444416 w 3800516"/>
              <a:gd name="connsiteY563" fmla="*/ 2729385 h 5700946"/>
              <a:gd name="connsiteX564" fmla="*/ 3444059 w 3800516"/>
              <a:gd name="connsiteY564" fmla="*/ 2774158 h 5700946"/>
              <a:gd name="connsiteX565" fmla="*/ 3426745 w 3800516"/>
              <a:gd name="connsiteY565" fmla="*/ 2815515 h 5700946"/>
              <a:gd name="connsiteX566" fmla="*/ 3423318 w 3800516"/>
              <a:gd name="connsiteY566" fmla="*/ 2858140 h 5700946"/>
              <a:gd name="connsiteX567" fmla="*/ 3405599 w 3800516"/>
              <a:gd name="connsiteY567" fmla="*/ 2865620 h 5700946"/>
              <a:gd name="connsiteX568" fmla="*/ 3402266 w 3800516"/>
              <a:gd name="connsiteY568" fmla="*/ 2884220 h 5700946"/>
              <a:gd name="connsiteX569" fmla="*/ 3399070 w 3800516"/>
              <a:gd name="connsiteY569" fmla="*/ 2921731 h 5700946"/>
              <a:gd name="connsiteX570" fmla="*/ 3387933 w 3800516"/>
              <a:gd name="connsiteY570" fmla="*/ 2938915 h 5700946"/>
              <a:gd name="connsiteX571" fmla="*/ 3392851 w 3800516"/>
              <a:gd name="connsiteY571" fmla="*/ 2951500 h 5700946"/>
              <a:gd name="connsiteX572" fmla="*/ 3383884 w 3800516"/>
              <a:gd name="connsiteY572" fmla="*/ 2962815 h 5700946"/>
              <a:gd name="connsiteX573" fmla="*/ 3374448 w 3800516"/>
              <a:gd name="connsiteY573" fmla="*/ 2984355 h 5700946"/>
              <a:gd name="connsiteX574" fmla="*/ 3351217 w 3800516"/>
              <a:gd name="connsiteY574" fmla="*/ 2993433 h 5700946"/>
              <a:gd name="connsiteX575" fmla="*/ 3338576 w 3800516"/>
              <a:gd name="connsiteY575" fmla="*/ 3029615 h 5700946"/>
              <a:gd name="connsiteX576" fmla="*/ 3366168 w 3800516"/>
              <a:gd name="connsiteY576" fmla="*/ 3054539 h 5700946"/>
              <a:gd name="connsiteX577" fmla="*/ 3346006 w 3800516"/>
              <a:gd name="connsiteY577" fmla="*/ 3065764 h 5700946"/>
              <a:gd name="connsiteX578" fmla="*/ 3344270 w 3800516"/>
              <a:gd name="connsiteY578" fmla="*/ 3089874 h 5700946"/>
              <a:gd name="connsiteX579" fmla="*/ 3330652 w 3800516"/>
              <a:gd name="connsiteY579" fmla="*/ 3152106 h 5700946"/>
              <a:gd name="connsiteX580" fmla="*/ 3303145 w 3800516"/>
              <a:gd name="connsiteY580" fmla="*/ 3213064 h 5700946"/>
              <a:gd name="connsiteX581" fmla="*/ 3271500 w 3800516"/>
              <a:gd name="connsiteY581" fmla="*/ 3212039 h 5700946"/>
              <a:gd name="connsiteX582" fmla="*/ 3254478 w 3800516"/>
              <a:gd name="connsiteY582" fmla="*/ 3217019 h 5700946"/>
              <a:gd name="connsiteX583" fmla="*/ 3239859 w 3800516"/>
              <a:gd name="connsiteY583" fmla="*/ 3211015 h 5700946"/>
              <a:gd name="connsiteX584" fmla="*/ 3238346 w 3800516"/>
              <a:gd name="connsiteY584" fmla="*/ 3207145 h 5700946"/>
              <a:gd name="connsiteX585" fmla="*/ 3240432 w 3800516"/>
              <a:gd name="connsiteY585" fmla="*/ 3199634 h 5700946"/>
              <a:gd name="connsiteX586" fmla="*/ 3245421 w 3800516"/>
              <a:gd name="connsiteY586" fmla="*/ 3190988 h 5700946"/>
              <a:gd name="connsiteX587" fmla="*/ 3241345 w 3800516"/>
              <a:gd name="connsiteY587" fmla="*/ 3181980 h 5700946"/>
              <a:gd name="connsiteX588" fmla="*/ 3235498 w 3800516"/>
              <a:gd name="connsiteY588" fmla="*/ 3177014 h 5700946"/>
              <a:gd name="connsiteX589" fmla="*/ 3232883 w 3800516"/>
              <a:gd name="connsiteY589" fmla="*/ 3190311 h 5700946"/>
              <a:gd name="connsiteX590" fmla="*/ 3238346 w 3800516"/>
              <a:gd name="connsiteY590" fmla="*/ 3207145 h 5700946"/>
              <a:gd name="connsiteX591" fmla="*/ 3237735 w 3800516"/>
              <a:gd name="connsiteY591" fmla="*/ 3211289 h 5700946"/>
              <a:gd name="connsiteX592" fmla="*/ 3235985 w 3800516"/>
              <a:gd name="connsiteY592" fmla="*/ 3212529 h 5700946"/>
              <a:gd name="connsiteX593" fmla="*/ 3222038 w 3800516"/>
              <a:gd name="connsiteY593" fmla="*/ 3206822 h 5700946"/>
              <a:gd name="connsiteX594" fmla="*/ 3205189 w 3800516"/>
              <a:gd name="connsiteY594" fmla="*/ 3202248 h 5700946"/>
              <a:gd name="connsiteX595" fmla="*/ 3204259 w 3800516"/>
              <a:gd name="connsiteY595" fmla="*/ 3209864 h 5700946"/>
              <a:gd name="connsiteX596" fmla="*/ 3207370 w 3800516"/>
              <a:gd name="connsiteY596" fmla="*/ 3219249 h 5700946"/>
              <a:gd name="connsiteX597" fmla="*/ 3181473 w 3800516"/>
              <a:gd name="connsiteY597" fmla="*/ 3260054 h 5700946"/>
              <a:gd name="connsiteX598" fmla="*/ 3173498 w 3800516"/>
              <a:gd name="connsiteY598" fmla="*/ 3303898 h 5700946"/>
              <a:gd name="connsiteX599" fmla="*/ 3168670 w 3800516"/>
              <a:gd name="connsiteY599" fmla="*/ 3328658 h 5700946"/>
              <a:gd name="connsiteX600" fmla="*/ 3170783 w 3800516"/>
              <a:gd name="connsiteY600" fmla="*/ 3354053 h 5700946"/>
              <a:gd name="connsiteX601" fmla="*/ 3178331 w 3800516"/>
              <a:gd name="connsiteY601" fmla="*/ 3363376 h 5700946"/>
              <a:gd name="connsiteX602" fmla="*/ 3192323 w 3800516"/>
              <a:gd name="connsiteY602" fmla="*/ 3363488 h 5700946"/>
              <a:gd name="connsiteX603" fmla="*/ 3209741 w 3800516"/>
              <a:gd name="connsiteY603" fmla="*/ 3320976 h 5700946"/>
              <a:gd name="connsiteX604" fmla="*/ 3230066 w 3800516"/>
              <a:gd name="connsiteY604" fmla="*/ 3277328 h 5700946"/>
              <a:gd name="connsiteX605" fmla="*/ 3227212 w 3800516"/>
              <a:gd name="connsiteY605" fmla="*/ 3260030 h 5700946"/>
              <a:gd name="connsiteX606" fmla="*/ 3236475 w 3800516"/>
              <a:gd name="connsiteY606" fmla="*/ 3248044 h 5700946"/>
              <a:gd name="connsiteX607" fmla="*/ 3270014 w 3800516"/>
              <a:gd name="connsiteY607" fmla="*/ 3241073 h 5700946"/>
              <a:gd name="connsiteX608" fmla="*/ 3298249 w 3800516"/>
              <a:gd name="connsiteY608" fmla="*/ 3246222 h 5700946"/>
              <a:gd name="connsiteX609" fmla="*/ 3287087 w 3800516"/>
              <a:gd name="connsiteY609" fmla="*/ 3314741 h 5700946"/>
              <a:gd name="connsiteX610" fmla="*/ 3263175 w 3800516"/>
              <a:gd name="connsiteY610" fmla="*/ 3384898 h 5700946"/>
              <a:gd name="connsiteX611" fmla="*/ 3272075 w 3800516"/>
              <a:gd name="connsiteY611" fmla="*/ 3430515 h 5700946"/>
              <a:gd name="connsiteX612" fmla="*/ 3251157 w 3800516"/>
              <a:gd name="connsiteY612" fmla="*/ 3439805 h 5700946"/>
              <a:gd name="connsiteX613" fmla="*/ 3248664 w 3800516"/>
              <a:gd name="connsiteY613" fmla="*/ 3461978 h 5700946"/>
              <a:gd name="connsiteX614" fmla="*/ 3240168 w 3800516"/>
              <a:gd name="connsiteY614" fmla="*/ 3498774 h 5700946"/>
              <a:gd name="connsiteX615" fmla="*/ 3228768 w 3800516"/>
              <a:gd name="connsiteY615" fmla="*/ 3536704 h 5700946"/>
              <a:gd name="connsiteX616" fmla="*/ 3226897 w 3800516"/>
              <a:gd name="connsiteY616" fmla="*/ 3577606 h 5700946"/>
              <a:gd name="connsiteX617" fmla="*/ 3183950 w 3800516"/>
              <a:gd name="connsiteY617" fmla="*/ 3639022 h 5700946"/>
              <a:gd name="connsiteX618" fmla="*/ 3181322 w 3800516"/>
              <a:gd name="connsiteY618" fmla="*/ 3677985 h 5700946"/>
              <a:gd name="connsiteX619" fmla="*/ 3178696 w 3800516"/>
              <a:gd name="connsiteY619" fmla="*/ 3716948 h 5700946"/>
              <a:gd name="connsiteX620" fmla="*/ 3160669 w 3800516"/>
              <a:gd name="connsiteY620" fmla="*/ 3750772 h 5700946"/>
              <a:gd name="connsiteX621" fmla="*/ 3158799 w 3800516"/>
              <a:gd name="connsiteY621" fmla="*/ 3791674 h 5700946"/>
              <a:gd name="connsiteX622" fmla="*/ 3158620 w 3800516"/>
              <a:gd name="connsiteY622" fmla="*/ 3814058 h 5700946"/>
              <a:gd name="connsiteX623" fmla="*/ 3158443 w 3800516"/>
              <a:gd name="connsiteY623" fmla="*/ 3836446 h 5700946"/>
              <a:gd name="connsiteX624" fmla="*/ 3147315 w 3800516"/>
              <a:gd name="connsiteY624" fmla="*/ 3876501 h 5700946"/>
              <a:gd name="connsiteX625" fmla="*/ 3141487 w 3800516"/>
              <a:gd name="connsiteY625" fmla="*/ 3881567 h 5700946"/>
              <a:gd name="connsiteX626" fmla="*/ 3142596 w 3800516"/>
              <a:gd name="connsiteY626" fmla="*/ 3887271 h 5700946"/>
              <a:gd name="connsiteX627" fmla="*/ 3148082 w 3800516"/>
              <a:gd name="connsiteY627" fmla="*/ 3901305 h 5700946"/>
              <a:gd name="connsiteX628" fmla="*/ 3138546 w 3800516"/>
              <a:gd name="connsiteY628" fmla="*/ 3911168 h 5700946"/>
              <a:gd name="connsiteX629" fmla="*/ 3122307 w 3800516"/>
              <a:gd name="connsiteY629" fmla="*/ 3950989 h 5700946"/>
              <a:gd name="connsiteX630" fmla="*/ 3114780 w 3800516"/>
              <a:gd name="connsiteY630" fmla="*/ 3987406 h 5700946"/>
              <a:gd name="connsiteX631" fmla="*/ 3091369 w 3800516"/>
              <a:gd name="connsiteY631" fmla="*/ 4018869 h 5700946"/>
              <a:gd name="connsiteX632" fmla="*/ 3091845 w 3800516"/>
              <a:gd name="connsiteY632" fmla="*/ 4080053 h 5700946"/>
              <a:gd name="connsiteX633" fmla="*/ 3072628 w 3800516"/>
              <a:gd name="connsiteY633" fmla="*/ 4142238 h 5700946"/>
              <a:gd name="connsiteX634" fmla="*/ 3080549 w 3800516"/>
              <a:gd name="connsiteY634" fmla="*/ 4165362 h 5700946"/>
              <a:gd name="connsiteX635" fmla="*/ 3065374 w 3800516"/>
              <a:gd name="connsiteY635" fmla="*/ 4180778 h 5700946"/>
              <a:gd name="connsiteX636" fmla="*/ 3051886 w 3800516"/>
              <a:gd name="connsiteY636" fmla="*/ 4226219 h 5700946"/>
              <a:gd name="connsiteX637" fmla="*/ 3046450 w 3800516"/>
              <a:gd name="connsiteY637" fmla="*/ 4242291 h 5700946"/>
              <a:gd name="connsiteX638" fmla="*/ 3050864 w 3800516"/>
              <a:gd name="connsiteY638" fmla="*/ 4257861 h 5700946"/>
              <a:gd name="connsiteX639" fmla="*/ 3045967 w 3800516"/>
              <a:gd name="connsiteY639" fmla="*/ 4291018 h 5700946"/>
              <a:gd name="connsiteX640" fmla="*/ 3030210 w 3800516"/>
              <a:gd name="connsiteY640" fmla="*/ 4330648 h 5700946"/>
              <a:gd name="connsiteX641" fmla="*/ 3026069 w 3800516"/>
              <a:gd name="connsiteY641" fmla="*/ 4365741 h 5700946"/>
              <a:gd name="connsiteX642" fmla="*/ 3016946 w 3800516"/>
              <a:gd name="connsiteY642" fmla="*/ 4445183 h 5700946"/>
              <a:gd name="connsiteX643" fmla="*/ 3006430 w 3800516"/>
              <a:gd name="connsiteY643" fmla="*/ 4481093 h 5700946"/>
              <a:gd name="connsiteX644" fmla="*/ 2997049 w 3800516"/>
              <a:gd name="connsiteY644" fmla="*/ 4519906 h 5700946"/>
              <a:gd name="connsiteX645" fmla="*/ 2995209 w 3800516"/>
              <a:gd name="connsiteY645" fmla="*/ 4545173 h 5700946"/>
              <a:gd name="connsiteX646" fmla="*/ 3002078 w 3800516"/>
              <a:gd name="connsiteY646" fmla="*/ 4567038 h 5700946"/>
              <a:gd name="connsiteX647" fmla="*/ 2971984 w 3800516"/>
              <a:gd name="connsiteY647" fmla="*/ 4625661 h 5700946"/>
              <a:gd name="connsiteX648" fmla="*/ 2960952 w 3800516"/>
              <a:gd name="connsiteY648" fmla="*/ 4690227 h 5700946"/>
              <a:gd name="connsiteX649" fmla="*/ 2953084 w 3800516"/>
              <a:gd name="connsiteY649" fmla="*/ 4732914 h 5700946"/>
              <a:gd name="connsiteX650" fmla="*/ 2944081 w 3800516"/>
              <a:gd name="connsiteY650" fmla="*/ 4772694 h 5700946"/>
              <a:gd name="connsiteX651" fmla="*/ 2923090 w 3800516"/>
              <a:gd name="connsiteY651" fmla="*/ 4851750 h 5700946"/>
              <a:gd name="connsiteX652" fmla="*/ 2898060 w 3800516"/>
              <a:gd name="connsiteY652" fmla="*/ 4929040 h 5700946"/>
              <a:gd name="connsiteX653" fmla="*/ 2882304 w 3800516"/>
              <a:gd name="connsiteY653" fmla="*/ 4968670 h 5700946"/>
              <a:gd name="connsiteX654" fmla="*/ 2866547 w 3800516"/>
              <a:gd name="connsiteY654" fmla="*/ 5008303 h 5700946"/>
              <a:gd name="connsiteX655" fmla="*/ 2868989 w 3800516"/>
              <a:gd name="connsiteY655" fmla="*/ 5053097 h 5700946"/>
              <a:gd name="connsiteX656" fmla="*/ 2844292 w 3800516"/>
              <a:gd name="connsiteY656" fmla="*/ 5088412 h 5700946"/>
              <a:gd name="connsiteX657" fmla="*/ 2844650 w 3800516"/>
              <a:gd name="connsiteY657" fmla="*/ 5043638 h 5700946"/>
              <a:gd name="connsiteX658" fmla="*/ 2845006 w 3800516"/>
              <a:gd name="connsiteY658" fmla="*/ 4998867 h 5700946"/>
              <a:gd name="connsiteX659" fmla="*/ 2855199 w 3800516"/>
              <a:gd name="connsiteY659" fmla="*/ 4979262 h 5700946"/>
              <a:gd name="connsiteX660" fmla="*/ 2865392 w 3800516"/>
              <a:gd name="connsiteY660" fmla="*/ 4959660 h 5700946"/>
              <a:gd name="connsiteX661" fmla="*/ 2860981 w 3800516"/>
              <a:gd name="connsiteY661" fmla="*/ 4944086 h 5700946"/>
              <a:gd name="connsiteX662" fmla="*/ 2866417 w 3800516"/>
              <a:gd name="connsiteY662" fmla="*/ 4928014 h 5700946"/>
              <a:gd name="connsiteX663" fmla="*/ 2885176 w 3800516"/>
              <a:gd name="connsiteY663" fmla="*/ 4850387 h 5700946"/>
              <a:gd name="connsiteX664" fmla="*/ 2890052 w 3800516"/>
              <a:gd name="connsiteY664" fmla="*/ 4771493 h 5700946"/>
              <a:gd name="connsiteX665" fmla="*/ 2849474 w 3800516"/>
              <a:gd name="connsiteY665" fmla="*/ 4753315 h 5700946"/>
              <a:gd name="connsiteX666" fmla="*/ 2812304 w 3800516"/>
              <a:gd name="connsiteY666" fmla="*/ 4743851 h 5700946"/>
              <a:gd name="connsiteX667" fmla="*/ 2800837 w 3800516"/>
              <a:gd name="connsiteY667" fmla="*/ 4741636 h 5700946"/>
              <a:gd name="connsiteX668" fmla="*/ 2792276 w 3800516"/>
              <a:gd name="connsiteY668" fmla="*/ 4738286 h 5700946"/>
              <a:gd name="connsiteX669" fmla="*/ 2795920 w 3800516"/>
              <a:gd name="connsiteY669" fmla="*/ 4729054 h 5700946"/>
              <a:gd name="connsiteX670" fmla="*/ 2804739 w 3800516"/>
              <a:gd name="connsiteY670" fmla="*/ 4724493 h 5700946"/>
              <a:gd name="connsiteX671" fmla="*/ 2806430 w 3800516"/>
              <a:gd name="connsiteY671" fmla="*/ 4705978 h 5700946"/>
              <a:gd name="connsiteX672" fmla="*/ 2808122 w 3800516"/>
              <a:gd name="connsiteY672" fmla="*/ 4687464 h 5700946"/>
              <a:gd name="connsiteX673" fmla="*/ 2803092 w 3800516"/>
              <a:gd name="connsiteY673" fmla="*/ 4640332 h 5700946"/>
              <a:gd name="connsiteX674" fmla="*/ 2796195 w 3800516"/>
              <a:gd name="connsiteY674" fmla="*/ 4634101 h 5700946"/>
              <a:gd name="connsiteX675" fmla="*/ 2792574 w 3800516"/>
              <a:gd name="connsiteY675" fmla="*/ 4640537 h 5700946"/>
              <a:gd name="connsiteX676" fmla="*/ 2792991 w 3800516"/>
              <a:gd name="connsiteY676" fmla="*/ 4648744 h 5700946"/>
              <a:gd name="connsiteX677" fmla="*/ 2780323 w 3800516"/>
              <a:gd name="connsiteY677" fmla="*/ 4652020 h 5700946"/>
              <a:gd name="connsiteX678" fmla="*/ 2782042 w 3800516"/>
              <a:gd name="connsiteY678" fmla="*/ 4666411 h 5700946"/>
              <a:gd name="connsiteX679" fmla="*/ 2772606 w 3800516"/>
              <a:gd name="connsiteY679" fmla="*/ 4687952 h 5700946"/>
              <a:gd name="connsiteX680" fmla="*/ 2768998 w 3800516"/>
              <a:gd name="connsiteY680" fmla="*/ 4752962 h 5700946"/>
              <a:gd name="connsiteX681" fmla="*/ 2751507 w 3800516"/>
              <a:gd name="connsiteY681" fmla="*/ 4816703 h 5700946"/>
              <a:gd name="connsiteX682" fmla="*/ 2739696 w 3800516"/>
              <a:gd name="connsiteY682" fmla="*/ 4833595 h 5700946"/>
              <a:gd name="connsiteX683" fmla="*/ 2722711 w 3800516"/>
              <a:gd name="connsiteY683" fmla="*/ 4845812 h 5700946"/>
              <a:gd name="connsiteX684" fmla="*/ 2715685 w 3800516"/>
              <a:gd name="connsiteY684" fmla="*/ 4843536 h 5700946"/>
              <a:gd name="connsiteX685" fmla="*/ 2710428 w 3800516"/>
              <a:gd name="connsiteY685" fmla="*/ 4837220 h 5700946"/>
              <a:gd name="connsiteX686" fmla="*/ 2686709 w 3800516"/>
              <a:gd name="connsiteY686" fmla="*/ 4810783 h 5700946"/>
              <a:gd name="connsiteX687" fmla="*/ 2705089 w 3800516"/>
              <a:gd name="connsiteY687" fmla="*/ 4732188 h 5700946"/>
              <a:gd name="connsiteX688" fmla="*/ 2717551 w 3800516"/>
              <a:gd name="connsiteY688" fmla="*/ 4718392 h 5700946"/>
              <a:gd name="connsiteX689" fmla="*/ 2723960 w 3800516"/>
              <a:gd name="connsiteY689" fmla="*/ 4689108 h 5700946"/>
              <a:gd name="connsiteX690" fmla="*/ 2707317 w 3800516"/>
              <a:gd name="connsiteY690" fmla="*/ 4646517 h 5700946"/>
              <a:gd name="connsiteX691" fmla="*/ 2699388 w 3800516"/>
              <a:gd name="connsiteY691" fmla="*/ 4645962 h 5700946"/>
              <a:gd name="connsiteX692" fmla="*/ 2699433 w 3800516"/>
              <a:gd name="connsiteY692" fmla="*/ 4652953 h 5700946"/>
              <a:gd name="connsiteX693" fmla="*/ 2678442 w 3800516"/>
              <a:gd name="connsiteY693" fmla="*/ 4732009 h 5700946"/>
              <a:gd name="connsiteX694" fmla="*/ 2653411 w 3800516"/>
              <a:gd name="connsiteY694" fmla="*/ 4809300 h 5700946"/>
              <a:gd name="connsiteX695" fmla="*/ 2637656 w 3800516"/>
              <a:gd name="connsiteY695" fmla="*/ 4848929 h 5700946"/>
              <a:gd name="connsiteX696" fmla="*/ 2621900 w 3800516"/>
              <a:gd name="connsiteY696" fmla="*/ 4888562 h 5700946"/>
              <a:gd name="connsiteX697" fmla="*/ 2624341 w 3800516"/>
              <a:gd name="connsiteY697" fmla="*/ 4933355 h 5700946"/>
              <a:gd name="connsiteX698" fmla="*/ 2599644 w 3800516"/>
              <a:gd name="connsiteY698" fmla="*/ 4968670 h 5700946"/>
              <a:gd name="connsiteX699" fmla="*/ 2600002 w 3800516"/>
              <a:gd name="connsiteY699" fmla="*/ 4923898 h 5700946"/>
              <a:gd name="connsiteX700" fmla="*/ 2600359 w 3800516"/>
              <a:gd name="connsiteY700" fmla="*/ 4879126 h 5700946"/>
              <a:gd name="connsiteX701" fmla="*/ 2610551 w 3800516"/>
              <a:gd name="connsiteY701" fmla="*/ 4859521 h 5700946"/>
              <a:gd name="connsiteX702" fmla="*/ 2620744 w 3800516"/>
              <a:gd name="connsiteY702" fmla="*/ 4839919 h 5700946"/>
              <a:gd name="connsiteX703" fmla="*/ 2616333 w 3800516"/>
              <a:gd name="connsiteY703" fmla="*/ 4824345 h 5700946"/>
              <a:gd name="connsiteX704" fmla="*/ 2621769 w 3800516"/>
              <a:gd name="connsiteY704" fmla="*/ 4808273 h 5700946"/>
              <a:gd name="connsiteX705" fmla="*/ 2640528 w 3800516"/>
              <a:gd name="connsiteY705" fmla="*/ 4730646 h 5700946"/>
              <a:gd name="connsiteX706" fmla="*/ 2645405 w 3800516"/>
              <a:gd name="connsiteY706" fmla="*/ 4651752 h 5700946"/>
              <a:gd name="connsiteX707" fmla="*/ 2639613 w 3800516"/>
              <a:gd name="connsiteY707" fmla="*/ 4646029 h 5700946"/>
              <a:gd name="connsiteX708" fmla="*/ 2628602 w 3800516"/>
              <a:gd name="connsiteY708" fmla="*/ 4673511 h 5700946"/>
              <a:gd name="connsiteX709" fmla="*/ 2608827 w 3800516"/>
              <a:gd name="connsiteY709" fmla="*/ 4702858 h 5700946"/>
              <a:gd name="connsiteX710" fmla="*/ 2607135 w 3800516"/>
              <a:gd name="connsiteY710" fmla="*/ 4721372 h 5700946"/>
              <a:gd name="connsiteX711" fmla="*/ 2605444 w 3800516"/>
              <a:gd name="connsiteY711" fmla="*/ 4739886 h 5700946"/>
              <a:gd name="connsiteX712" fmla="*/ 2577915 w 3800516"/>
              <a:gd name="connsiteY712" fmla="*/ 4803643 h 5700946"/>
              <a:gd name="connsiteX713" fmla="*/ 2571215 w 3800516"/>
              <a:gd name="connsiteY713" fmla="*/ 4869307 h 5700946"/>
              <a:gd name="connsiteX714" fmla="*/ 2552812 w 3800516"/>
              <a:gd name="connsiteY714" fmla="*/ 4902159 h 5700946"/>
              <a:gd name="connsiteX715" fmla="*/ 2548294 w 3800516"/>
              <a:gd name="connsiteY715" fmla="*/ 4936284 h 5700946"/>
              <a:gd name="connsiteX716" fmla="*/ 2507525 w 3800516"/>
              <a:gd name="connsiteY716" fmla="*/ 5014702 h 5700946"/>
              <a:gd name="connsiteX717" fmla="*/ 2511145 w 3800516"/>
              <a:gd name="connsiteY717" fmla="*/ 5056804 h 5700946"/>
              <a:gd name="connsiteX718" fmla="*/ 2487628 w 3800516"/>
              <a:gd name="connsiteY718" fmla="*/ 5089427 h 5700946"/>
              <a:gd name="connsiteX719" fmla="*/ 2487082 w 3800516"/>
              <a:gd name="connsiteY719" fmla="*/ 5133714 h 5700946"/>
              <a:gd name="connsiteX720" fmla="*/ 2473787 w 3800516"/>
              <a:gd name="connsiteY720" fmla="*/ 5179636 h 5700946"/>
              <a:gd name="connsiteX721" fmla="*/ 2459878 w 3800516"/>
              <a:gd name="connsiteY721" fmla="*/ 5181167 h 5700946"/>
              <a:gd name="connsiteX722" fmla="*/ 2448372 w 3800516"/>
              <a:gd name="connsiteY722" fmla="*/ 5171714 h 5700946"/>
              <a:gd name="connsiteX723" fmla="*/ 2448345 w 3800516"/>
              <a:gd name="connsiteY723" fmla="*/ 5138809 h 5700946"/>
              <a:gd name="connsiteX724" fmla="*/ 2458165 w 3800516"/>
              <a:gd name="connsiteY724" fmla="*/ 5105402 h 5700946"/>
              <a:gd name="connsiteX725" fmla="*/ 2458533 w 3800516"/>
              <a:gd name="connsiteY725" fmla="*/ 5083500 h 5700946"/>
              <a:gd name="connsiteX726" fmla="*/ 2460036 w 3800516"/>
              <a:gd name="connsiteY726" fmla="*/ 5064503 h 5700946"/>
              <a:gd name="connsiteX727" fmla="*/ 2463926 w 3800516"/>
              <a:gd name="connsiteY727" fmla="*/ 5024487 h 5700946"/>
              <a:gd name="connsiteX728" fmla="*/ 2479933 w 3800516"/>
              <a:gd name="connsiteY728" fmla="*/ 4989778 h 5700946"/>
              <a:gd name="connsiteX729" fmla="*/ 2459679 w 3800516"/>
              <a:gd name="connsiteY729" fmla="*/ 4976494 h 5700946"/>
              <a:gd name="connsiteX730" fmla="*/ 2467828 w 3800516"/>
              <a:gd name="connsiteY730" fmla="*/ 4958802 h 5700946"/>
              <a:gd name="connsiteX731" fmla="*/ 2475390 w 3800516"/>
              <a:gd name="connsiteY731" fmla="*/ 4845382 h 5700946"/>
              <a:gd name="connsiteX732" fmla="*/ 2499743 w 3800516"/>
              <a:gd name="connsiteY732" fmla="*/ 4732094 h 5700946"/>
              <a:gd name="connsiteX733" fmla="*/ 2503173 w 3800516"/>
              <a:gd name="connsiteY733" fmla="*/ 4702232 h 5700946"/>
              <a:gd name="connsiteX734" fmla="*/ 2495048 w 3800516"/>
              <a:gd name="connsiteY734" fmla="*/ 4713854 h 5700946"/>
              <a:gd name="connsiteX735" fmla="*/ 2478063 w 3800516"/>
              <a:gd name="connsiteY735" fmla="*/ 4726071 h 5700946"/>
              <a:gd name="connsiteX736" fmla="*/ 2471037 w 3800516"/>
              <a:gd name="connsiteY736" fmla="*/ 4723795 h 5700946"/>
              <a:gd name="connsiteX737" fmla="*/ 2465779 w 3800516"/>
              <a:gd name="connsiteY737" fmla="*/ 4717479 h 5700946"/>
              <a:gd name="connsiteX738" fmla="*/ 2442060 w 3800516"/>
              <a:gd name="connsiteY738" fmla="*/ 4691042 h 5700946"/>
              <a:gd name="connsiteX739" fmla="*/ 2448364 w 3800516"/>
              <a:gd name="connsiteY739" fmla="*/ 4664091 h 5700946"/>
              <a:gd name="connsiteX740" fmla="*/ 2446249 w 3800516"/>
              <a:gd name="connsiteY740" fmla="*/ 4663733 h 5700946"/>
              <a:gd name="connsiteX741" fmla="*/ 2435301 w 3800516"/>
              <a:gd name="connsiteY741" fmla="*/ 4681402 h 5700946"/>
              <a:gd name="connsiteX742" fmla="*/ 2431073 w 3800516"/>
              <a:gd name="connsiteY742" fmla="*/ 4727687 h 5700946"/>
              <a:gd name="connsiteX743" fmla="*/ 2394175 w 3800516"/>
              <a:gd name="connsiteY743" fmla="*/ 4804591 h 5700946"/>
              <a:gd name="connsiteX744" fmla="*/ 2394752 w 3800516"/>
              <a:gd name="connsiteY744" fmla="*/ 4828911 h 5700946"/>
              <a:gd name="connsiteX745" fmla="*/ 2395330 w 3800516"/>
              <a:gd name="connsiteY745" fmla="*/ 4853234 h 5700946"/>
              <a:gd name="connsiteX746" fmla="*/ 2371076 w 3800516"/>
              <a:gd name="connsiteY746" fmla="*/ 4893957 h 5700946"/>
              <a:gd name="connsiteX747" fmla="*/ 2353806 w 3800516"/>
              <a:gd name="connsiteY747" fmla="*/ 4929716 h 5700946"/>
              <a:gd name="connsiteX748" fmla="*/ 2352691 w 3800516"/>
              <a:gd name="connsiteY748" fmla="*/ 4972551 h 5700946"/>
              <a:gd name="connsiteX749" fmla="*/ 2309837 w 3800516"/>
              <a:gd name="connsiteY749" fmla="*/ 5058478 h 5700946"/>
              <a:gd name="connsiteX750" fmla="*/ 2275693 w 3800516"/>
              <a:gd name="connsiteY750" fmla="*/ 5141002 h 5700946"/>
              <a:gd name="connsiteX751" fmla="*/ 2278904 w 3800516"/>
              <a:gd name="connsiteY751" fmla="*/ 5162065 h 5700946"/>
              <a:gd name="connsiteX752" fmla="*/ 2263053 w 3800516"/>
              <a:gd name="connsiteY752" fmla="*/ 5177185 h 5700946"/>
              <a:gd name="connsiteX753" fmla="*/ 2263300 w 3800516"/>
              <a:gd name="connsiteY753" fmla="*/ 5194942 h 5700946"/>
              <a:gd name="connsiteX754" fmla="*/ 2263543 w 3800516"/>
              <a:gd name="connsiteY754" fmla="*/ 5212700 h 5700946"/>
              <a:gd name="connsiteX755" fmla="*/ 2233627 w 3800516"/>
              <a:gd name="connsiteY755" fmla="*/ 5248936 h 5700946"/>
              <a:gd name="connsiteX756" fmla="*/ 2222775 w 3800516"/>
              <a:gd name="connsiteY756" fmla="*/ 5291117 h 5700946"/>
              <a:gd name="connsiteX757" fmla="*/ 2216917 w 3800516"/>
              <a:gd name="connsiteY757" fmla="*/ 5311816 h 5700946"/>
              <a:gd name="connsiteX758" fmla="*/ 2220904 w 3800516"/>
              <a:gd name="connsiteY758" fmla="*/ 5332016 h 5700946"/>
              <a:gd name="connsiteX759" fmla="*/ 2180979 w 3800516"/>
              <a:gd name="connsiteY759" fmla="*/ 5401176 h 5700946"/>
              <a:gd name="connsiteX760" fmla="*/ 2182126 w 3800516"/>
              <a:gd name="connsiteY760" fmla="*/ 5426952 h 5700946"/>
              <a:gd name="connsiteX761" fmla="*/ 2182136 w 3800516"/>
              <a:gd name="connsiteY761" fmla="*/ 5449822 h 5700946"/>
              <a:gd name="connsiteX762" fmla="*/ 2153380 w 3800516"/>
              <a:gd name="connsiteY762" fmla="*/ 5486164 h 5700946"/>
              <a:gd name="connsiteX763" fmla="*/ 2139010 w 3800516"/>
              <a:gd name="connsiteY763" fmla="*/ 5533622 h 5700946"/>
              <a:gd name="connsiteX764" fmla="*/ 2096238 w 3800516"/>
              <a:gd name="connsiteY764" fmla="*/ 5572654 h 5700946"/>
              <a:gd name="connsiteX765" fmla="*/ 2097573 w 3800516"/>
              <a:gd name="connsiteY765" fmla="*/ 5598912 h 5700946"/>
              <a:gd name="connsiteX766" fmla="*/ 2098907 w 3800516"/>
              <a:gd name="connsiteY766" fmla="*/ 5625170 h 5700946"/>
              <a:gd name="connsiteX767" fmla="*/ 2056625 w 3800516"/>
              <a:gd name="connsiteY767" fmla="*/ 5699714 h 5700946"/>
              <a:gd name="connsiteX768" fmla="*/ 2041984 w 3800516"/>
              <a:gd name="connsiteY768" fmla="*/ 5696509 h 5700946"/>
              <a:gd name="connsiteX769" fmla="*/ 2051212 w 3800516"/>
              <a:gd name="connsiteY769" fmla="*/ 5636367 h 5700946"/>
              <a:gd name="connsiteX770" fmla="*/ 2072132 w 3800516"/>
              <a:gd name="connsiteY770" fmla="*/ 5530000 h 5700946"/>
              <a:gd name="connsiteX771" fmla="*/ 2085514 w 3800516"/>
              <a:gd name="connsiteY771" fmla="*/ 5465262 h 5700946"/>
              <a:gd name="connsiteX772" fmla="*/ 2094517 w 3800516"/>
              <a:gd name="connsiteY772" fmla="*/ 5425481 h 5700946"/>
              <a:gd name="connsiteX773" fmla="*/ 2102385 w 3800516"/>
              <a:gd name="connsiteY773" fmla="*/ 5382795 h 5700946"/>
              <a:gd name="connsiteX774" fmla="*/ 2112679 w 3800516"/>
              <a:gd name="connsiteY774" fmla="*/ 5326328 h 5700946"/>
              <a:gd name="connsiteX775" fmla="*/ 2131049 w 3800516"/>
              <a:gd name="connsiteY775" fmla="*/ 5273403 h 5700946"/>
              <a:gd name="connsiteX776" fmla="*/ 2120890 w 3800516"/>
              <a:gd name="connsiteY776" fmla="*/ 5264540 h 5700946"/>
              <a:gd name="connsiteX777" fmla="*/ 2111869 w 3800516"/>
              <a:gd name="connsiteY777" fmla="*/ 5258579 h 5700946"/>
              <a:gd name="connsiteX778" fmla="*/ 2111021 w 3800516"/>
              <a:gd name="connsiteY778" fmla="*/ 5267837 h 5700946"/>
              <a:gd name="connsiteX779" fmla="*/ 2086455 w 3800516"/>
              <a:gd name="connsiteY779" fmla="*/ 5250657 h 5700946"/>
              <a:gd name="connsiteX780" fmla="*/ 2100478 w 3800516"/>
              <a:gd name="connsiteY780" fmla="*/ 5138059 h 5700946"/>
              <a:gd name="connsiteX781" fmla="*/ 2107554 w 3800516"/>
              <a:gd name="connsiteY781" fmla="*/ 5121906 h 5700946"/>
              <a:gd name="connsiteX782" fmla="*/ 2102069 w 3800516"/>
              <a:gd name="connsiteY782" fmla="*/ 5107869 h 5700946"/>
              <a:gd name="connsiteX783" fmla="*/ 2111606 w 3800516"/>
              <a:gd name="connsiteY783" fmla="*/ 5098005 h 5700946"/>
              <a:gd name="connsiteX784" fmla="*/ 2113109 w 3800516"/>
              <a:gd name="connsiteY784" fmla="*/ 5079008 h 5700946"/>
              <a:gd name="connsiteX785" fmla="*/ 2113476 w 3800516"/>
              <a:gd name="connsiteY785" fmla="*/ 5057106 h 5700946"/>
              <a:gd name="connsiteX786" fmla="*/ 2133635 w 3800516"/>
              <a:gd name="connsiteY786" fmla="*/ 5045880 h 5700946"/>
              <a:gd name="connsiteX787" fmla="*/ 2135374 w 3800516"/>
              <a:gd name="connsiteY787" fmla="*/ 5021769 h 5700946"/>
              <a:gd name="connsiteX788" fmla="*/ 2138757 w 3800516"/>
              <a:gd name="connsiteY788" fmla="*/ 4984742 h 5700946"/>
              <a:gd name="connsiteX789" fmla="*/ 2144417 w 3800516"/>
              <a:gd name="connsiteY789" fmla="*/ 4892149 h 5700946"/>
              <a:gd name="connsiteX790" fmla="*/ 2156517 w 3800516"/>
              <a:gd name="connsiteY790" fmla="*/ 4790344 h 5700946"/>
              <a:gd name="connsiteX791" fmla="*/ 2169985 w 3800516"/>
              <a:gd name="connsiteY791" fmla="*/ 4783406 h 5700946"/>
              <a:gd name="connsiteX792" fmla="*/ 2171339 w 3800516"/>
              <a:gd name="connsiteY792" fmla="*/ 4771161 h 5700946"/>
              <a:gd name="connsiteX793" fmla="*/ 2180775 w 3800516"/>
              <a:gd name="connsiteY793" fmla="*/ 4749620 h 5700946"/>
              <a:gd name="connsiteX794" fmla="*/ 2177733 w 3800516"/>
              <a:gd name="connsiteY794" fmla="*/ 4731841 h 5700946"/>
              <a:gd name="connsiteX795" fmla="*/ 2185672 w 3800516"/>
              <a:gd name="connsiteY795" fmla="*/ 4716465 h 5700946"/>
              <a:gd name="connsiteX796" fmla="*/ 2172054 w 3800516"/>
              <a:gd name="connsiteY796" fmla="*/ 4681616 h 5700946"/>
              <a:gd name="connsiteX797" fmla="*/ 2181489 w 3800516"/>
              <a:gd name="connsiteY797" fmla="*/ 4660076 h 5700946"/>
              <a:gd name="connsiteX798" fmla="*/ 2176342 w 3800516"/>
              <a:gd name="connsiteY798" fmla="*/ 4639772 h 5700946"/>
              <a:gd name="connsiteX799" fmla="*/ 2190257 w 3800516"/>
              <a:gd name="connsiteY799" fmla="*/ 4625409 h 5700946"/>
              <a:gd name="connsiteX800" fmla="*/ 2201874 w 3800516"/>
              <a:gd name="connsiteY800" fmla="*/ 4620869 h 5700946"/>
              <a:gd name="connsiteX801" fmla="*/ 2198035 w 3800516"/>
              <a:gd name="connsiteY801" fmla="*/ 4593916 h 5700946"/>
              <a:gd name="connsiteX802" fmla="*/ 2196420 w 3800516"/>
              <a:gd name="connsiteY802" fmla="*/ 4579550 h 5700946"/>
              <a:gd name="connsiteX803" fmla="*/ 2187907 w 3800516"/>
              <a:gd name="connsiteY803" fmla="*/ 4591726 h 5700946"/>
              <a:gd name="connsiteX804" fmla="*/ 2186425 w 3800516"/>
              <a:gd name="connsiteY804" fmla="*/ 4607946 h 5700946"/>
              <a:gd name="connsiteX805" fmla="*/ 2149527 w 3800516"/>
              <a:gd name="connsiteY805" fmla="*/ 4684850 h 5700946"/>
              <a:gd name="connsiteX806" fmla="*/ 2150105 w 3800516"/>
              <a:gd name="connsiteY806" fmla="*/ 4709170 h 5700946"/>
              <a:gd name="connsiteX807" fmla="*/ 2150682 w 3800516"/>
              <a:gd name="connsiteY807" fmla="*/ 4733493 h 5700946"/>
              <a:gd name="connsiteX808" fmla="*/ 2126429 w 3800516"/>
              <a:gd name="connsiteY808" fmla="*/ 4774216 h 5700946"/>
              <a:gd name="connsiteX809" fmla="*/ 2109157 w 3800516"/>
              <a:gd name="connsiteY809" fmla="*/ 4809975 h 5700946"/>
              <a:gd name="connsiteX810" fmla="*/ 2108043 w 3800516"/>
              <a:gd name="connsiteY810" fmla="*/ 4852810 h 5700946"/>
              <a:gd name="connsiteX811" fmla="*/ 2065188 w 3800516"/>
              <a:gd name="connsiteY811" fmla="*/ 4938737 h 5700946"/>
              <a:gd name="connsiteX812" fmla="*/ 2031046 w 3800516"/>
              <a:gd name="connsiteY812" fmla="*/ 5021261 h 5700946"/>
              <a:gd name="connsiteX813" fmla="*/ 2034255 w 3800516"/>
              <a:gd name="connsiteY813" fmla="*/ 5042324 h 5700946"/>
              <a:gd name="connsiteX814" fmla="*/ 2018405 w 3800516"/>
              <a:gd name="connsiteY814" fmla="*/ 5057444 h 5700946"/>
              <a:gd name="connsiteX815" fmla="*/ 2018652 w 3800516"/>
              <a:gd name="connsiteY815" fmla="*/ 5075201 h 5700946"/>
              <a:gd name="connsiteX816" fmla="*/ 2018895 w 3800516"/>
              <a:gd name="connsiteY816" fmla="*/ 5092959 h 5700946"/>
              <a:gd name="connsiteX817" fmla="*/ 1988979 w 3800516"/>
              <a:gd name="connsiteY817" fmla="*/ 5129195 h 5700946"/>
              <a:gd name="connsiteX818" fmla="*/ 1978127 w 3800516"/>
              <a:gd name="connsiteY818" fmla="*/ 5171376 h 5700946"/>
              <a:gd name="connsiteX819" fmla="*/ 1972268 w 3800516"/>
              <a:gd name="connsiteY819" fmla="*/ 5192075 h 5700946"/>
              <a:gd name="connsiteX820" fmla="*/ 1976256 w 3800516"/>
              <a:gd name="connsiteY820" fmla="*/ 5212275 h 5700946"/>
              <a:gd name="connsiteX821" fmla="*/ 1936331 w 3800516"/>
              <a:gd name="connsiteY821" fmla="*/ 5281435 h 5700946"/>
              <a:gd name="connsiteX822" fmla="*/ 1937478 w 3800516"/>
              <a:gd name="connsiteY822" fmla="*/ 5307211 h 5700946"/>
              <a:gd name="connsiteX823" fmla="*/ 1937488 w 3800516"/>
              <a:gd name="connsiteY823" fmla="*/ 5330081 h 5700946"/>
              <a:gd name="connsiteX824" fmla="*/ 1908733 w 3800516"/>
              <a:gd name="connsiteY824" fmla="*/ 5366423 h 5700946"/>
              <a:gd name="connsiteX825" fmla="*/ 1894361 w 3800516"/>
              <a:gd name="connsiteY825" fmla="*/ 5413881 h 5700946"/>
              <a:gd name="connsiteX826" fmla="*/ 1851590 w 3800516"/>
              <a:gd name="connsiteY826" fmla="*/ 5452913 h 5700946"/>
              <a:gd name="connsiteX827" fmla="*/ 1852925 w 3800516"/>
              <a:gd name="connsiteY827" fmla="*/ 5479171 h 5700946"/>
              <a:gd name="connsiteX828" fmla="*/ 1854260 w 3800516"/>
              <a:gd name="connsiteY828" fmla="*/ 5505429 h 5700946"/>
              <a:gd name="connsiteX829" fmla="*/ 1811977 w 3800516"/>
              <a:gd name="connsiteY829" fmla="*/ 5579973 h 5700946"/>
              <a:gd name="connsiteX830" fmla="*/ 1797336 w 3800516"/>
              <a:gd name="connsiteY830" fmla="*/ 5576768 h 5700946"/>
              <a:gd name="connsiteX831" fmla="*/ 1806563 w 3800516"/>
              <a:gd name="connsiteY831" fmla="*/ 5516626 h 5700946"/>
              <a:gd name="connsiteX832" fmla="*/ 1827484 w 3800516"/>
              <a:gd name="connsiteY832" fmla="*/ 5410259 h 5700946"/>
              <a:gd name="connsiteX833" fmla="*/ 1840866 w 3800516"/>
              <a:gd name="connsiteY833" fmla="*/ 5345521 h 5700946"/>
              <a:gd name="connsiteX834" fmla="*/ 1849868 w 3800516"/>
              <a:gd name="connsiteY834" fmla="*/ 5305741 h 5700946"/>
              <a:gd name="connsiteX835" fmla="*/ 1857736 w 3800516"/>
              <a:gd name="connsiteY835" fmla="*/ 5263054 h 5700946"/>
              <a:gd name="connsiteX836" fmla="*/ 1868031 w 3800516"/>
              <a:gd name="connsiteY836" fmla="*/ 5206587 h 5700946"/>
              <a:gd name="connsiteX837" fmla="*/ 1886401 w 3800516"/>
              <a:gd name="connsiteY837" fmla="*/ 5153662 h 5700946"/>
              <a:gd name="connsiteX838" fmla="*/ 1876242 w 3800516"/>
              <a:gd name="connsiteY838" fmla="*/ 5144799 h 5700946"/>
              <a:gd name="connsiteX839" fmla="*/ 1867220 w 3800516"/>
              <a:gd name="connsiteY839" fmla="*/ 5138838 h 5700946"/>
              <a:gd name="connsiteX840" fmla="*/ 1866373 w 3800516"/>
              <a:gd name="connsiteY840" fmla="*/ 5148096 h 5700946"/>
              <a:gd name="connsiteX841" fmla="*/ 1841806 w 3800516"/>
              <a:gd name="connsiteY841" fmla="*/ 5130917 h 5700946"/>
              <a:gd name="connsiteX842" fmla="*/ 1855830 w 3800516"/>
              <a:gd name="connsiteY842" fmla="*/ 5018319 h 5700946"/>
              <a:gd name="connsiteX843" fmla="*/ 1862906 w 3800516"/>
              <a:gd name="connsiteY843" fmla="*/ 5002165 h 5700946"/>
              <a:gd name="connsiteX844" fmla="*/ 1857420 w 3800516"/>
              <a:gd name="connsiteY844" fmla="*/ 4988128 h 5700946"/>
              <a:gd name="connsiteX845" fmla="*/ 1866957 w 3800516"/>
              <a:gd name="connsiteY845" fmla="*/ 4978264 h 5700946"/>
              <a:gd name="connsiteX846" fmla="*/ 1868460 w 3800516"/>
              <a:gd name="connsiteY846" fmla="*/ 4959267 h 5700946"/>
              <a:gd name="connsiteX847" fmla="*/ 1868828 w 3800516"/>
              <a:gd name="connsiteY847" fmla="*/ 4937365 h 5700946"/>
              <a:gd name="connsiteX848" fmla="*/ 1888987 w 3800516"/>
              <a:gd name="connsiteY848" fmla="*/ 4926139 h 5700946"/>
              <a:gd name="connsiteX849" fmla="*/ 1890726 w 3800516"/>
              <a:gd name="connsiteY849" fmla="*/ 4902028 h 5700946"/>
              <a:gd name="connsiteX850" fmla="*/ 1894109 w 3800516"/>
              <a:gd name="connsiteY850" fmla="*/ 4865001 h 5700946"/>
              <a:gd name="connsiteX851" fmla="*/ 1899769 w 3800516"/>
              <a:gd name="connsiteY851" fmla="*/ 4772408 h 5700946"/>
              <a:gd name="connsiteX852" fmla="*/ 1906505 w 3800516"/>
              <a:gd name="connsiteY852" fmla="*/ 4737197 h 5700946"/>
              <a:gd name="connsiteX853" fmla="*/ 1906222 w 3800516"/>
              <a:gd name="connsiteY853" fmla="*/ 4737010 h 5700946"/>
              <a:gd name="connsiteX854" fmla="*/ 1903313 w 3800516"/>
              <a:gd name="connsiteY854" fmla="*/ 4727965 h 5700946"/>
              <a:gd name="connsiteX855" fmla="*/ 1909144 w 3800516"/>
              <a:gd name="connsiteY855" fmla="*/ 4723405 h 5700946"/>
              <a:gd name="connsiteX856" fmla="*/ 1910152 w 3800516"/>
              <a:gd name="connsiteY856" fmla="*/ 4718138 h 5700946"/>
              <a:gd name="connsiteX857" fmla="*/ 1911870 w 3800516"/>
              <a:gd name="connsiteY857" fmla="*/ 4670603 h 5700946"/>
              <a:gd name="connsiteX858" fmla="*/ 1915109 w 3800516"/>
              <a:gd name="connsiteY858" fmla="*/ 4668934 h 5700946"/>
              <a:gd name="connsiteX859" fmla="*/ 1921933 w 3800516"/>
              <a:gd name="connsiteY859" fmla="*/ 4605899 h 5700946"/>
              <a:gd name="connsiteX860" fmla="*/ 1928700 w 3800516"/>
              <a:gd name="connsiteY860" fmla="*/ 4565188 h 5700946"/>
              <a:gd name="connsiteX861" fmla="*/ 1927406 w 3800516"/>
              <a:gd name="connsiteY861" fmla="*/ 4561875 h 5700946"/>
              <a:gd name="connsiteX862" fmla="*/ 1930379 w 3800516"/>
              <a:gd name="connsiteY862" fmla="*/ 4555089 h 5700946"/>
              <a:gd name="connsiteX863" fmla="*/ 1933983 w 3800516"/>
              <a:gd name="connsiteY863" fmla="*/ 4533405 h 5700946"/>
              <a:gd name="connsiteX864" fmla="*/ 1934582 w 3800516"/>
              <a:gd name="connsiteY864" fmla="*/ 4531420 h 5700946"/>
              <a:gd name="connsiteX865" fmla="*/ 1931695 w 3800516"/>
              <a:gd name="connsiteY865" fmla="*/ 4520031 h 5700946"/>
              <a:gd name="connsiteX866" fmla="*/ 1940874 w 3800516"/>
              <a:gd name="connsiteY866" fmla="*/ 4510555 h 5700946"/>
              <a:gd name="connsiteX867" fmla="*/ 1946286 w 3800516"/>
              <a:gd name="connsiteY867" fmla="*/ 4492611 h 5700946"/>
              <a:gd name="connsiteX868" fmla="*/ 1950923 w 3800516"/>
              <a:gd name="connsiteY868" fmla="*/ 4452252 h 5700946"/>
              <a:gd name="connsiteX869" fmla="*/ 1950684 w 3800516"/>
              <a:gd name="connsiteY869" fmla="*/ 4450126 h 5700946"/>
              <a:gd name="connsiteX870" fmla="*/ 1951630 w 3800516"/>
              <a:gd name="connsiteY870" fmla="*/ 4446094 h 5700946"/>
              <a:gd name="connsiteX871" fmla="*/ 1955413 w 3800516"/>
              <a:gd name="connsiteY871" fmla="*/ 4413171 h 5700946"/>
              <a:gd name="connsiteX872" fmla="*/ 1960316 w 3800516"/>
              <a:gd name="connsiteY872" fmla="*/ 4409087 h 5700946"/>
              <a:gd name="connsiteX873" fmla="*/ 1962902 w 3800516"/>
              <a:gd name="connsiteY873" fmla="*/ 4398073 h 5700946"/>
              <a:gd name="connsiteX874" fmla="*/ 1958516 w 3800516"/>
              <a:gd name="connsiteY874" fmla="*/ 4386850 h 5700946"/>
              <a:gd name="connsiteX875" fmla="*/ 1966367 w 3800516"/>
              <a:gd name="connsiteY875" fmla="*/ 4378730 h 5700946"/>
              <a:gd name="connsiteX876" fmla="*/ 1969184 w 3800516"/>
              <a:gd name="connsiteY876" fmla="*/ 4334541 h 5700946"/>
              <a:gd name="connsiteX877" fmla="*/ 1968388 w 3800516"/>
              <a:gd name="connsiteY877" fmla="*/ 4332877 h 5700946"/>
              <a:gd name="connsiteX878" fmla="*/ 1964524 w 3800516"/>
              <a:gd name="connsiteY878" fmla="*/ 4333021 h 5700946"/>
              <a:gd name="connsiteX879" fmla="*/ 1957129 w 3800516"/>
              <a:gd name="connsiteY879" fmla="*/ 4327760 h 5700946"/>
              <a:gd name="connsiteX880" fmla="*/ 1957689 w 3800516"/>
              <a:gd name="connsiteY880" fmla="*/ 4334270 h 5700946"/>
              <a:gd name="connsiteX881" fmla="*/ 1934171 w 3800516"/>
              <a:gd name="connsiteY881" fmla="*/ 4366893 h 5700946"/>
              <a:gd name="connsiteX882" fmla="*/ 1933625 w 3800516"/>
              <a:gd name="connsiteY882" fmla="*/ 4411180 h 5700946"/>
              <a:gd name="connsiteX883" fmla="*/ 1920330 w 3800516"/>
              <a:gd name="connsiteY883" fmla="*/ 4457102 h 5700946"/>
              <a:gd name="connsiteX884" fmla="*/ 1906420 w 3800516"/>
              <a:gd name="connsiteY884" fmla="*/ 4458632 h 5700946"/>
              <a:gd name="connsiteX885" fmla="*/ 1894915 w 3800516"/>
              <a:gd name="connsiteY885" fmla="*/ 4449180 h 5700946"/>
              <a:gd name="connsiteX886" fmla="*/ 1894896 w 3800516"/>
              <a:gd name="connsiteY886" fmla="*/ 4424607 h 5700946"/>
              <a:gd name="connsiteX887" fmla="*/ 1892793 w 3800516"/>
              <a:gd name="connsiteY887" fmla="*/ 4424250 h 5700946"/>
              <a:gd name="connsiteX888" fmla="*/ 1881844 w 3800516"/>
              <a:gd name="connsiteY888" fmla="*/ 4441920 h 5700946"/>
              <a:gd name="connsiteX889" fmla="*/ 1877616 w 3800516"/>
              <a:gd name="connsiteY889" fmla="*/ 4488204 h 5700946"/>
              <a:gd name="connsiteX890" fmla="*/ 1840718 w 3800516"/>
              <a:gd name="connsiteY890" fmla="*/ 4565108 h 5700946"/>
              <a:gd name="connsiteX891" fmla="*/ 1841296 w 3800516"/>
              <a:gd name="connsiteY891" fmla="*/ 4589428 h 5700946"/>
              <a:gd name="connsiteX892" fmla="*/ 1841873 w 3800516"/>
              <a:gd name="connsiteY892" fmla="*/ 4613752 h 5700946"/>
              <a:gd name="connsiteX893" fmla="*/ 1817620 w 3800516"/>
              <a:gd name="connsiteY893" fmla="*/ 4654474 h 5700946"/>
              <a:gd name="connsiteX894" fmla="*/ 1800348 w 3800516"/>
              <a:gd name="connsiteY894" fmla="*/ 4690233 h 5700946"/>
              <a:gd name="connsiteX895" fmla="*/ 1799234 w 3800516"/>
              <a:gd name="connsiteY895" fmla="*/ 4733067 h 5700946"/>
              <a:gd name="connsiteX896" fmla="*/ 1756379 w 3800516"/>
              <a:gd name="connsiteY896" fmla="*/ 4818995 h 5700946"/>
              <a:gd name="connsiteX897" fmla="*/ 1722236 w 3800516"/>
              <a:gd name="connsiteY897" fmla="*/ 4901518 h 5700946"/>
              <a:gd name="connsiteX898" fmla="*/ 1725446 w 3800516"/>
              <a:gd name="connsiteY898" fmla="*/ 4922582 h 5700946"/>
              <a:gd name="connsiteX899" fmla="*/ 1709597 w 3800516"/>
              <a:gd name="connsiteY899" fmla="*/ 4937703 h 5700946"/>
              <a:gd name="connsiteX900" fmla="*/ 1709842 w 3800516"/>
              <a:gd name="connsiteY900" fmla="*/ 4955459 h 5700946"/>
              <a:gd name="connsiteX901" fmla="*/ 1710087 w 3800516"/>
              <a:gd name="connsiteY901" fmla="*/ 4973217 h 5700946"/>
              <a:gd name="connsiteX902" fmla="*/ 1680170 w 3800516"/>
              <a:gd name="connsiteY902" fmla="*/ 5009453 h 5700946"/>
              <a:gd name="connsiteX903" fmla="*/ 1669318 w 3800516"/>
              <a:gd name="connsiteY903" fmla="*/ 5051634 h 5700946"/>
              <a:gd name="connsiteX904" fmla="*/ 1663459 w 3800516"/>
              <a:gd name="connsiteY904" fmla="*/ 5072333 h 5700946"/>
              <a:gd name="connsiteX905" fmla="*/ 1667447 w 3800516"/>
              <a:gd name="connsiteY905" fmla="*/ 5092533 h 5700946"/>
              <a:gd name="connsiteX906" fmla="*/ 1627522 w 3800516"/>
              <a:gd name="connsiteY906" fmla="*/ 5161693 h 5700946"/>
              <a:gd name="connsiteX907" fmla="*/ 1628669 w 3800516"/>
              <a:gd name="connsiteY907" fmla="*/ 5187469 h 5700946"/>
              <a:gd name="connsiteX908" fmla="*/ 1628679 w 3800516"/>
              <a:gd name="connsiteY908" fmla="*/ 5210339 h 5700946"/>
              <a:gd name="connsiteX909" fmla="*/ 1599923 w 3800516"/>
              <a:gd name="connsiteY909" fmla="*/ 5246681 h 5700946"/>
              <a:gd name="connsiteX910" fmla="*/ 1585552 w 3800516"/>
              <a:gd name="connsiteY910" fmla="*/ 5294140 h 5700946"/>
              <a:gd name="connsiteX911" fmla="*/ 1542781 w 3800516"/>
              <a:gd name="connsiteY911" fmla="*/ 5333171 h 5700946"/>
              <a:gd name="connsiteX912" fmla="*/ 1544116 w 3800516"/>
              <a:gd name="connsiteY912" fmla="*/ 5359429 h 5700946"/>
              <a:gd name="connsiteX913" fmla="*/ 1545451 w 3800516"/>
              <a:gd name="connsiteY913" fmla="*/ 5385687 h 5700946"/>
              <a:gd name="connsiteX914" fmla="*/ 1503168 w 3800516"/>
              <a:gd name="connsiteY914" fmla="*/ 5460231 h 5700946"/>
              <a:gd name="connsiteX915" fmla="*/ 1488527 w 3800516"/>
              <a:gd name="connsiteY915" fmla="*/ 5457025 h 5700946"/>
              <a:gd name="connsiteX916" fmla="*/ 1497755 w 3800516"/>
              <a:gd name="connsiteY916" fmla="*/ 5396883 h 5700946"/>
              <a:gd name="connsiteX917" fmla="*/ 1518675 w 3800516"/>
              <a:gd name="connsiteY917" fmla="*/ 5290517 h 5700946"/>
              <a:gd name="connsiteX918" fmla="*/ 1532057 w 3800516"/>
              <a:gd name="connsiteY918" fmla="*/ 5225779 h 5700946"/>
              <a:gd name="connsiteX919" fmla="*/ 1541059 w 3800516"/>
              <a:gd name="connsiteY919" fmla="*/ 5185998 h 5700946"/>
              <a:gd name="connsiteX920" fmla="*/ 1548927 w 3800516"/>
              <a:gd name="connsiteY920" fmla="*/ 5143312 h 5700946"/>
              <a:gd name="connsiteX921" fmla="*/ 1559222 w 3800516"/>
              <a:gd name="connsiteY921" fmla="*/ 5086846 h 5700946"/>
              <a:gd name="connsiteX922" fmla="*/ 1577592 w 3800516"/>
              <a:gd name="connsiteY922" fmla="*/ 5033920 h 5700946"/>
              <a:gd name="connsiteX923" fmla="*/ 1567433 w 3800516"/>
              <a:gd name="connsiteY923" fmla="*/ 5025057 h 5700946"/>
              <a:gd name="connsiteX924" fmla="*/ 1558411 w 3800516"/>
              <a:gd name="connsiteY924" fmla="*/ 5019097 h 5700946"/>
              <a:gd name="connsiteX925" fmla="*/ 1557564 w 3800516"/>
              <a:gd name="connsiteY925" fmla="*/ 5028354 h 5700946"/>
              <a:gd name="connsiteX926" fmla="*/ 1532998 w 3800516"/>
              <a:gd name="connsiteY926" fmla="*/ 5011174 h 5700946"/>
              <a:gd name="connsiteX927" fmla="*/ 1547021 w 3800516"/>
              <a:gd name="connsiteY927" fmla="*/ 4898576 h 5700946"/>
              <a:gd name="connsiteX928" fmla="*/ 1554097 w 3800516"/>
              <a:gd name="connsiteY928" fmla="*/ 4882423 h 5700946"/>
              <a:gd name="connsiteX929" fmla="*/ 1548611 w 3800516"/>
              <a:gd name="connsiteY929" fmla="*/ 4868386 h 5700946"/>
              <a:gd name="connsiteX930" fmla="*/ 1558148 w 3800516"/>
              <a:gd name="connsiteY930" fmla="*/ 4858522 h 5700946"/>
              <a:gd name="connsiteX931" fmla="*/ 1559651 w 3800516"/>
              <a:gd name="connsiteY931" fmla="*/ 4839526 h 5700946"/>
              <a:gd name="connsiteX932" fmla="*/ 1559733 w 3800516"/>
              <a:gd name="connsiteY932" fmla="*/ 4834650 h 5700946"/>
              <a:gd name="connsiteX933" fmla="*/ 1542781 w 3800516"/>
              <a:gd name="connsiteY933" fmla="*/ 4850120 h 5700946"/>
              <a:gd name="connsiteX934" fmla="*/ 1544116 w 3800516"/>
              <a:gd name="connsiteY934" fmla="*/ 4876378 h 5700946"/>
              <a:gd name="connsiteX935" fmla="*/ 1545451 w 3800516"/>
              <a:gd name="connsiteY935" fmla="*/ 4902636 h 5700946"/>
              <a:gd name="connsiteX936" fmla="*/ 1503168 w 3800516"/>
              <a:gd name="connsiteY936" fmla="*/ 4977180 h 5700946"/>
              <a:gd name="connsiteX937" fmla="*/ 1488527 w 3800516"/>
              <a:gd name="connsiteY937" fmla="*/ 4973975 h 5700946"/>
              <a:gd name="connsiteX938" fmla="*/ 1497755 w 3800516"/>
              <a:gd name="connsiteY938" fmla="*/ 4913833 h 5700946"/>
              <a:gd name="connsiteX939" fmla="*/ 1518675 w 3800516"/>
              <a:gd name="connsiteY939" fmla="*/ 4807466 h 5700946"/>
              <a:gd name="connsiteX940" fmla="*/ 1532057 w 3800516"/>
              <a:gd name="connsiteY940" fmla="*/ 4742728 h 5700946"/>
              <a:gd name="connsiteX941" fmla="*/ 1541059 w 3800516"/>
              <a:gd name="connsiteY941" fmla="*/ 4702948 h 5700946"/>
              <a:gd name="connsiteX942" fmla="*/ 1548928 w 3800516"/>
              <a:gd name="connsiteY942" fmla="*/ 4660261 h 5700946"/>
              <a:gd name="connsiteX943" fmla="*/ 1559222 w 3800516"/>
              <a:gd name="connsiteY943" fmla="*/ 4603794 h 5700946"/>
              <a:gd name="connsiteX944" fmla="*/ 1567393 w 3800516"/>
              <a:gd name="connsiteY944" fmla="*/ 4580251 h 5700946"/>
              <a:gd name="connsiteX945" fmla="*/ 1559362 w 3800516"/>
              <a:gd name="connsiteY945" fmla="*/ 4571299 h 5700946"/>
              <a:gd name="connsiteX946" fmla="*/ 1566377 w 3800516"/>
              <a:gd name="connsiteY946" fmla="*/ 4541308 h 5700946"/>
              <a:gd name="connsiteX947" fmla="*/ 1558412 w 3800516"/>
              <a:gd name="connsiteY947" fmla="*/ 4536045 h 5700946"/>
              <a:gd name="connsiteX948" fmla="*/ 1557564 w 3800516"/>
              <a:gd name="connsiteY948" fmla="*/ 4545303 h 5700946"/>
              <a:gd name="connsiteX949" fmla="*/ 1532998 w 3800516"/>
              <a:gd name="connsiteY949" fmla="*/ 4528124 h 5700946"/>
              <a:gd name="connsiteX950" fmla="*/ 1547022 w 3800516"/>
              <a:gd name="connsiteY950" fmla="*/ 4415525 h 5700946"/>
              <a:gd name="connsiteX951" fmla="*/ 1554098 w 3800516"/>
              <a:gd name="connsiteY951" fmla="*/ 4399372 h 5700946"/>
              <a:gd name="connsiteX952" fmla="*/ 1548612 w 3800516"/>
              <a:gd name="connsiteY952" fmla="*/ 4385334 h 5700946"/>
              <a:gd name="connsiteX953" fmla="*/ 1558148 w 3800516"/>
              <a:gd name="connsiteY953" fmla="*/ 4375471 h 5700946"/>
              <a:gd name="connsiteX954" fmla="*/ 1559651 w 3800516"/>
              <a:gd name="connsiteY954" fmla="*/ 4356474 h 5700946"/>
              <a:gd name="connsiteX955" fmla="*/ 1560019 w 3800516"/>
              <a:gd name="connsiteY955" fmla="*/ 4334572 h 5700946"/>
              <a:gd name="connsiteX956" fmla="*/ 1580178 w 3800516"/>
              <a:gd name="connsiteY956" fmla="*/ 4323346 h 5700946"/>
              <a:gd name="connsiteX957" fmla="*/ 1581917 w 3800516"/>
              <a:gd name="connsiteY957" fmla="*/ 4299235 h 5700946"/>
              <a:gd name="connsiteX958" fmla="*/ 1585300 w 3800516"/>
              <a:gd name="connsiteY958" fmla="*/ 4262207 h 5700946"/>
              <a:gd name="connsiteX959" fmla="*/ 1584173 w 3800516"/>
              <a:gd name="connsiteY959" fmla="*/ 4247505 h 5700946"/>
              <a:gd name="connsiteX960" fmla="*/ 1580430 w 3800516"/>
              <a:gd name="connsiteY960" fmla="*/ 4275824 h 5700946"/>
              <a:gd name="connsiteX961" fmla="*/ 1570286 w 3800516"/>
              <a:gd name="connsiteY961" fmla="*/ 4290329 h 5700946"/>
              <a:gd name="connsiteX962" fmla="*/ 1568805 w 3800516"/>
              <a:gd name="connsiteY962" fmla="*/ 4306549 h 5700946"/>
              <a:gd name="connsiteX963" fmla="*/ 1531908 w 3800516"/>
              <a:gd name="connsiteY963" fmla="*/ 4383454 h 5700946"/>
              <a:gd name="connsiteX964" fmla="*/ 1532484 w 3800516"/>
              <a:gd name="connsiteY964" fmla="*/ 4407774 h 5700946"/>
              <a:gd name="connsiteX965" fmla="*/ 1533063 w 3800516"/>
              <a:gd name="connsiteY965" fmla="*/ 4432097 h 5700946"/>
              <a:gd name="connsiteX966" fmla="*/ 1508809 w 3800516"/>
              <a:gd name="connsiteY966" fmla="*/ 4472819 h 5700946"/>
              <a:gd name="connsiteX967" fmla="*/ 1491537 w 3800516"/>
              <a:gd name="connsiteY967" fmla="*/ 4508578 h 5700946"/>
              <a:gd name="connsiteX968" fmla="*/ 1490423 w 3800516"/>
              <a:gd name="connsiteY968" fmla="*/ 4551412 h 5700946"/>
              <a:gd name="connsiteX969" fmla="*/ 1447568 w 3800516"/>
              <a:gd name="connsiteY969" fmla="*/ 4637340 h 5700946"/>
              <a:gd name="connsiteX970" fmla="*/ 1413426 w 3800516"/>
              <a:gd name="connsiteY970" fmla="*/ 4719863 h 5700946"/>
              <a:gd name="connsiteX971" fmla="*/ 1416635 w 3800516"/>
              <a:gd name="connsiteY971" fmla="*/ 4740927 h 5700946"/>
              <a:gd name="connsiteX972" fmla="*/ 1400786 w 3800516"/>
              <a:gd name="connsiteY972" fmla="*/ 4756048 h 5700946"/>
              <a:gd name="connsiteX973" fmla="*/ 1401032 w 3800516"/>
              <a:gd name="connsiteY973" fmla="*/ 4773805 h 5700946"/>
              <a:gd name="connsiteX974" fmla="*/ 1401276 w 3800516"/>
              <a:gd name="connsiteY974" fmla="*/ 4791562 h 5700946"/>
              <a:gd name="connsiteX975" fmla="*/ 1383442 w 3800516"/>
              <a:gd name="connsiteY975" fmla="*/ 4813163 h 5700946"/>
              <a:gd name="connsiteX976" fmla="*/ 1383800 w 3800516"/>
              <a:gd name="connsiteY976" fmla="*/ 4817320 h 5700946"/>
              <a:gd name="connsiteX977" fmla="*/ 1376103 w 3800516"/>
              <a:gd name="connsiteY977" fmla="*/ 4837065 h 5700946"/>
              <a:gd name="connsiteX978" fmla="*/ 1361148 w 3800516"/>
              <a:gd name="connsiteY978" fmla="*/ 4849239 h 5700946"/>
              <a:gd name="connsiteX979" fmla="*/ 1360749 w 3800516"/>
              <a:gd name="connsiteY979" fmla="*/ 4850076 h 5700946"/>
              <a:gd name="connsiteX980" fmla="*/ 1360507 w 3800516"/>
              <a:gd name="connsiteY980" fmla="*/ 4869979 h 5700946"/>
              <a:gd name="connsiteX981" fmla="*/ 1360014 w 3800516"/>
              <a:gd name="connsiteY981" fmla="*/ 4871720 h 5700946"/>
              <a:gd name="connsiteX982" fmla="*/ 1359735 w 3800516"/>
              <a:gd name="connsiteY982" fmla="*/ 4894230 h 5700946"/>
              <a:gd name="connsiteX983" fmla="*/ 1357128 w 3800516"/>
              <a:gd name="connsiteY983" fmla="*/ 4903239 h 5700946"/>
              <a:gd name="connsiteX984" fmla="*/ 1358636 w 3800516"/>
              <a:gd name="connsiteY984" fmla="*/ 4910878 h 5700946"/>
              <a:gd name="connsiteX985" fmla="*/ 1347663 w 3800516"/>
              <a:gd name="connsiteY985" fmla="*/ 4935928 h 5700946"/>
              <a:gd name="connsiteX986" fmla="*/ 1346440 w 3800516"/>
              <a:gd name="connsiteY986" fmla="*/ 4940153 h 5700946"/>
              <a:gd name="connsiteX987" fmla="*/ 1345781 w 3800516"/>
              <a:gd name="connsiteY987" fmla="*/ 4940224 h 5700946"/>
              <a:gd name="connsiteX988" fmla="*/ 1342713 w 3800516"/>
              <a:gd name="connsiteY988" fmla="*/ 4947229 h 5700946"/>
              <a:gd name="connsiteX989" fmla="*/ 1318712 w 3800516"/>
              <a:gd name="connsiteY989" fmla="*/ 4980039 h 5700946"/>
              <a:gd name="connsiteX990" fmla="*/ 1319858 w 3800516"/>
              <a:gd name="connsiteY990" fmla="*/ 5005814 h 5700946"/>
              <a:gd name="connsiteX991" fmla="*/ 1319868 w 3800516"/>
              <a:gd name="connsiteY991" fmla="*/ 5028683 h 5700946"/>
              <a:gd name="connsiteX992" fmla="*/ 1291112 w 3800516"/>
              <a:gd name="connsiteY992" fmla="*/ 5065026 h 5700946"/>
              <a:gd name="connsiteX993" fmla="*/ 1276742 w 3800516"/>
              <a:gd name="connsiteY993" fmla="*/ 5112484 h 5700946"/>
              <a:gd name="connsiteX994" fmla="*/ 1233970 w 3800516"/>
              <a:gd name="connsiteY994" fmla="*/ 5151516 h 5700946"/>
              <a:gd name="connsiteX995" fmla="*/ 1235305 w 3800516"/>
              <a:gd name="connsiteY995" fmla="*/ 5177774 h 5700946"/>
              <a:gd name="connsiteX996" fmla="*/ 1236639 w 3800516"/>
              <a:gd name="connsiteY996" fmla="*/ 5204031 h 5700946"/>
              <a:gd name="connsiteX997" fmla="*/ 1194357 w 3800516"/>
              <a:gd name="connsiteY997" fmla="*/ 5278576 h 5700946"/>
              <a:gd name="connsiteX998" fmla="*/ 1179716 w 3800516"/>
              <a:gd name="connsiteY998" fmla="*/ 5275370 h 5700946"/>
              <a:gd name="connsiteX999" fmla="*/ 1188944 w 3800516"/>
              <a:gd name="connsiteY999" fmla="*/ 5215229 h 5700946"/>
              <a:gd name="connsiteX1000" fmla="*/ 1209864 w 3800516"/>
              <a:gd name="connsiteY1000" fmla="*/ 5108862 h 5700946"/>
              <a:gd name="connsiteX1001" fmla="*/ 1223246 w 3800516"/>
              <a:gd name="connsiteY1001" fmla="*/ 5044123 h 5700946"/>
              <a:gd name="connsiteX1002" fmla="*/ 1232248 w 3800516"/>
              <a:gd name="connsiteY1002" fmla="*/ 5004343 h 5700946"/>
              <a:gd name="connsiteX1003" fmla="*/ 1240117 w 3800516"/>
              <a:gd name="connsiteY1003" fmla="*/ 4961657 h 5700946"/>
              <a:gd name="connsiteX1004" fmla="*/ 1250410 w 3800516"/>
              <a:gd name="connsiteY1004" fmla="*/ 4905191 h 5700946"/>
              <a:gd name="connsiteX1005" fmla="*/ 1268781 w 3800516"/>
              <a:gd name="connsiteY1005" fmla="*/ 4852264 h 5700946"/>
              <a:gd name="connsiteX1006" fmla="*/ 1258622 w 3800516"/>
              <a:gd name="connsiteY1006" fmla="*/ 4843402 h 5700946"/>
              <a:gd name="connsiteX1007" fmla="*/ 1249600 w 3800516"/>
              <a:gd name="connsiteY1007" fmla="*/ 4837442 h 5700946"/>
              <a:gd name="connsiteX1008" fmla="*/ 1248753 w 3800516"/>
              <a:gd name="connsiteY1008" fmla="*/ 4846699 h 5700946"/>
              <a:gd name="connsiteX1009" fmla="*/ 1224186 w 3800516"/>
              <a:gd name="connsiteY1009" fmla="*/ 4829519 h 5700946"/>
              <a:gd name="connsiteX1010" fmla="*/ 1238210 w 3800516"/>
              <a:gd name="connsiteY1010" fmla="*/ 4716921 h 5700946"/>
              <a:gd name="connsiteX1011" fmla="*/ 1245286 w 3800516"/>
              <a:gd name="connsiteY1011" fmla="*/ 4700768 h 5700946"/>
              <a:gd name="connsiteX1012" fmla="*/ 1239800 w 3800516"/>
              <a:gd name="connsiteY1012" fmla="*/ 4686730 h 5700946"/>
              <a:gd name="connsiteX1013" fmla="*/ 1249337 w 3800516"/>
              <a:gd name="connsiteY1013" fmla="*/ 4676867 h 5700946"/>
              <a:gd name="connsiteX1014" fmla="*/ 1250840 w 3800516"/>
              <a:gd name="connsiteY1014" fmla="*/ 4657871 h 5700946"/>
              <a:gd name="connsiteX1015" fmla="*/ 1251105 w 3800516"/>
              <a:gd name="connsiteY1015" fmla="*/ 4642091 h 5700946"/>
              <a:gd name="connsiteX1016" fmla="*/ 1243730 w 3800516"/>
              <a:gd name="connsiteY1016" fmla="*/ 4654473 h 5700946"/>
              <a:gd name="connsiteX1017" fmla="*/ 1226460 w 3800516"/>
              <a:gd name="connsiteY1017" fmla="*/ 4690232 h 5700946"/>
              <a:gd name="connsiteX1018" fmla="*/ 1225345 w 3800516"/>
              <a:gd name="connsiteY1018" fmla="*/ 4733067 h 5700946"/>
              <a:gd name="connsiteX1019" fmla="*/ 1182490 w 3800516"/>
              <a:gd name="connsiteY1019" fmla="*/ 4818993 h 5700946"/>
              <a:gd name="connsiteX1020" fmla="*/ 1148347 w 3800516"/>
              <a:gd name="connsiteY1020" fmla="*/ 4901517 h 5700946"/>
              <a:gd name="connsiteX1021" fmla="*/ 1151558 w 3800516"/>
              <a:gd name="connsiteY1021" fmla="*/ 4922581 h 5700946"/>
              <a:gd name="connsiteX1022" fmla="*/ 1135708 w 3800516"/>
              <a:gd name="connsiteY1022" fmla="*/ 4937701 h 5700946"/>
              <a:gd name="connsiteX1023" fmla="*/ 1135954 w 3800516"/>
              <a:gd name="connsiteY1023" fmla="*/ 4955459 h 5700946"/>
              <a:gd name="connsiteX1024" fmla="*/ 1136198 w 3800516"/>
              <a:gd name="connsiteY1024" fmla="*/ 4973216 h 5700946"/>
              <a:gd name="connsiteX1025" fmla="*/ 1106282 w 3800516"/>
              <a:gd name="connsiteY1025" fmla="*/ 5009452 h 5700946"/>
              <a:gd name="connsiteX1026" fmla="*/ 1095429 w 3800516"/>
              <a:gd name="connsiteY1026" fmla="*/ 5051633 h 5700946"/>
              <a:gd name="connsiteX1027" fmla="*/ 1089570 w 3800516"/>
              <a:gd name="connsiteY1027" fmla="*/ 5072331 h 5700946"/>
              <a:gd name="connsiteX1028" fmla="*/ 1093558 w 3800516"/>
              <a:gd name="connsiteY1028" fmla="*/ 5092532 h 5700946"/>
              <a:gd name="connsiteX1029" fmla="*/ 1053634 w 3800516"/>
              <a:gd name="connsiteY1029" fmla="*/ 5161692 h 5700946"/>
              <a:gd name="connsiteX1030" fmla="*/ 1054780 w 3800516"/>
              <a:gd name="connsiteY1030" fmla="*/ 5187468 h 5700946"/>
              <a:gd name="connsiteX1031" fmla="*/ 1054790 w 3800516"/>
              <a:gd name="connsiteY1031" fmla="*/ 5210338 h 5700946"/>
              <a:gd name="connsiteX1032" fmla="*/ 1026034 w 3800516"/>
              <a:gd name="connsiteY1032" fmla="*/ 5246680 h 5700946"/>
              <a:gd name="connsiteX1033" fmla="*/ 1011664 w 3800516"/>
              <a:gd name="connsiteY1033" fmla="*/ 5294138 h 5700946"/>
              <a:gd name="connsiteX1034" fmla="*/ 968892 w 3800516"/>
              <a:gd name="connsiteY1034" fmla="*/ 5333170 h 5700946"/>
              <a:gd name="connsiteX1035" fmla="*/ 970226 w 3800516"/>
              <a:gd name="connsiteY1035" fmla="*/ 5359428 h 5700946"/>
              <a:gd name="connsiteX1036" fmla="*/ 971561 w 3800516"/>
              <a:gd name="connsiteY1036" fmla="*/ 5385686 h 5700946"/>
              <a:gd name="connsiteX1037" fmla="*/ 929279 w 3800516"/>
              <a:gd name="connsiteY1037" fmla="*/ 5460230 h 5700946"/>
              <a:gd name="connsiteX1038" fmla="*/ 914638 w 3800516"/>
              <a:gd name="connsiteY1038" fmla="*/ 5457025 h 5700946"/>
              <a:gd name="connsiteX1039" fmla="*/ 923866 w 3800516"/>
              <a:gd name="connsiteY1039" fmla="*/ 5396883 h 5700946"/>
              <a:gd name="connsiteX1040" fmla="*/ 944786 w 3800516"/>
              <a:gd name="connsiteY1040" fmla="*/ 5290516 h 5700946"/>
              <a:gd name="connsiteX1041" fmla="*/ 958167 w 3800516"/>
              <a:gd name="connsiteY1041" fmla="*/ 5225778 h 5700946"/>
              <a:gd name="connsiteX1042" fmla="*/ 967171 w 3800516"/>
              <a:gd name="connsiteY1042" fmla="*/ 5185998 h 5700946"/>
              <a:gd name="connsiteX1043" fmla="*/ 975039 w 3800516"/>
              <a:gd name="connsiteY1043" fmla="*/ 5143311 h 5700946"/>
              <a:gd name="connsiteX1044" fmla="*/ 985333 w 3800516"/>
              <a:gd name="connsiteY1044" fmla="*/ 5086844 h 5700946"/>
              <a:gd name="connsiteX1045" fmla="*/ 1003703 w 3800516"/>
              <a:gd name="connsiteY1045" fmla="*/ 5033919 h 5700946"/>
              <a:gd name="connsiteX1046" fmla="*/ 993544 w 3800516"/>
              <a:gd name="connsiteY1046" fmla="*/ 5025055 h 5700946"/>
              <a:gd name="connsiteX1047" fmla="*/ 984522 w 3800516"/>
              <a:gd name="connsiteY1047" fmla="*/ 5019095 h 5700946"/>
              <a:gd name="connsiteX1048" fmla="*/ 983676 w 3800516"/>
              <a:gd name="connsiteY1048" fmla="*/ 5028352 h 5700946"/>
              <a:gd name="connsiteX1049" fmla="*/ 959109 w 3800516"/>
              <a:gd name="connsiteY1049" fmla="*/ 5011174 h 5700946"/>
              <a:gd name="connsiteX1050" fmla="*/ 960567 w 3800516"/>
              <a:gd name="connsiteY1050" fmla="*/ 4999465 h 5700946"/>
              <a:gd name="connsiteX1051" fmla="*/ 925162 w 3800516"/>
              <a:gd name="connsiteY1051" fmla="*/ 5031775 h 5700946"/>
              <a:gd name="connsiteX1052" fmla="*/ 926495 w 3800516"/>
              <a:gd name="connsiteY1052" fmla="*/ 5058033 h 5700946"/>
              <a:gd name="connsiteX1053" fmla="*/ 927830 w 3800516"/>
              <a:gd name="connsiteY1053" fmla="*/ 5084291 h 5700946"/>
              <a:gd name="connsiteX1054" fmla="*/ 885548 w 3800516"/>
              <a:gd name="connsiteY1054" fmla="*/ 5158835 h 5700946"/>
              <a:gd name="connsiteX1055" fmla="*/ 870907 w 3800516"/>
              <a:gd name="connsiteY1055" fmla="*/ 5155629 h 5700946"/>
              <a:gd name="connsiteX1056" fmla="*/ 880135 w 3800516"/>
              <a:gd name="connsiteY1056" fmla="*/ 5095488 h 5700946"/>
              <a:gd name="connsiteX1057" fmla="*/ 901055 w 3800516"/>
              <a:gd name="connsiteY1057" fmla="*/ 4989121 h 5700946"/>
              <a:gd name="connsiteX1058" fmla="*/ 914436 w 3800516"/>
              <a:gd name="connsiteY1058" fmla="*/ 4924383 h 5700946"/>
              <a:gd name="connsiteX1059" fmla="*/ 923440 w 3800516"/>
              <a:gd name="connsiteY1059" fmla="*/ 4884603 h 5700946"/>
              <a:gd name="connsiteX1060" fmla="*/ 931308 w 3800516"/>
              <a:gd name="connsiteY1060" fmla="*/ 4841916 h 5700946"/>
              <a:gd name="connsiteX1061" fmla="*/ 941602 w 3800516"/>
              <a:gd name="connsiteY1061" fmla="*/ 4785449 h 5700946"/>
              <a:gd name="connsiteX1062" fmla="*/ 959972 w 3800516"/>
              <a:gd name="connsiteY1062" fmla="*/ 4732523 h 5700946"/>
              <a:gd name="connsiteX1063" fmla="*/ 949813 w 3800516"/>
              <a:gd name="connsiteY1063" fmla="*/ 4723661 h 5700946"/>
              <a:gd name="connsiteX1064" fmla="*/ 940791 w 3800516"/>
              <a:gd name="connsiteY1064" fmla="*/ 4717700 h 5700946"/>
              <a:gd name="connsiteX1065" fmla="*/ 939945 w 3800516"/>
              <a:gd name="connsiteY1065" fmla="*/ 4726958 h 5700946"/>
              <a:gd name="connsiteX1066" fmla="*/ 915378 w 3800516"/>
              <a:gd name="connsiteY1066" fmla="*/ 4709778 h 5700946"/>
              <a:gd name="connsiteX1067" fmla="*/ 929401 w 3800516"/>
              <a:gd name="connsiteY1067" fmla="*/ 4597181 h 5700946"/>
              <a:gd name="connsiteX1068" fmla="*/ 936477 w 3800516"/>
              <a:gd name="connsiteY1068" fmla="*/ 4581027 h 5700946"/>
              <a:gd name="connsiteX1069" fmla="*/ 930992 w 3800516"/>
              <a:gd name="connsiteY1069" fmla="*/ 4566989 h 5700946"/>
              <a:gd name="connsiteX1070" fmla="*/ 940529 w 3800516"/>
              <a:gd name="connsiteY1070" fmla="*/ 4557126 h 5700946"/>
              <a:gd name="connsiteX1071" fmla="*/ 942031 w 3800516"/>
              <a:gd name="connsiteY1071" fmla="*/ 4538129 h 5700946"/>
              <a:gd name="connsiteX1072" fmla="*/ 942399 w 3800516"/>
              <a:gd name="connsiteY1072" fmla="*/ 4516227 h 5700946"/>
              <a:gd name="connsiteX1073" fmla="*/ 962557 w 3800516"/>
              <a:gd name="connsiteY1073" fmla="*/ 4505000 h 5700946"/>
              <a:gd name="connsiteX1074" fmla="*/ 964296 w 3800516"/>
              <a:gd name="connsiteY1074" fmla="*/ 4480890 h 5700946"/>
              <a:gd name="connsiteX1075" fmla="*/ 967679 w 3800516"/>
              <a:gd name="connsiteY1075" fmla="*/ 4443862 h 5700946"/>
              <a:gd name="connsiteX1076" fmla="*/ 973339 w 3800516"/>
              <a:gd name="connsiteY1076" fmla="*/ 4351270 h 5700946"/>
              <a:gd name="connsiteX1077" fmla="*/ 985441 w 3800516"/>
              <a:gd name="connsiteY1077" fmla="*/ 4249465 h 5700946"/>
              <a:gd name="connsiteX1078" fmla="*/ 998908 w 3800516"/>
              <a:gd name="connsiteY1078" fmla="*/ 4242527 h 5700946"/>
              <a:gd name="connsiteX1079" fmla="*/ 1000263 w 3800516"/>
              <a:gd name="connsiteY1079" fmla="*/ 4230281 h 5700946"/>
              <a:gd name="connsiteX1080" fmla="*/ 1009698 w 3800516"/>
              <a:gd name="connsiteY1080" fmla="*/ 4208742 h 5700946"/>
              <a:gd name="connsiteX1081" fmla="*/ 1006656 w 3800516"/>
              <a:gd name="connsiteY1081" fmla="*/ 4190962 h 5700946"/>
              <a:gd name="connsiteX1082" fmla="*/ 1014595 w 3800516"/>
              <a:gd name="connsiteY1082" fmla="*/ 4175586 h 5700946"/>
              <a:gd name="connsiteX1083" fmla="*/ 1000977 w 3800516"/>
              <a:gd name="connsiteY1083" fmla="*/ 4140738 h 5700946"/>
              <a:gd name="connsiteX1084" fmla="*/ 1010412 w 3800516"/>
              <a:gd name="connsiteY1084" fmla="*/ 4119197 h 5700946"/>
              <a:gd name="connsiteX1085" fmla="*/ 1005265 w 3800516"/>
              <a:gd name="connsiteY1085" fmla="*/ 4098894 h 5700946"/>
              <a:gd name="connsiteX1086" fmla="*/ 1019181 w 3800516"/>
              <a:gd name="connsiteY1086" fmla="*/ 4084530 h 5700946"/>
              <a:gd name="connsiteX1087" fmla="*/ 1030797 w 3800516"/>
              <a:gd name="connsiteY1087" fmla="*/ 4079990 h 5700946"/>
              <a:gd name="connsiteX1088" fmla="*/ 1026957 w 3800516"/>
              <a:gd name="connsiteY1088" fmla="*/ 4053036 h 5700946"/>
              <a:gd name="connsiteX1089" fmla="*/ 1024460 w 3800516"/>
              <a:gd name="connsiteY1089" fmla="*/ 4030813 h 5700946"/>
              <a:gd name="connsiteX1090" fmla="*/ 1002570 w 3800516"/>
              <a:gd name="connsiteY1090" fmla="*/ 4031627 h 5700946"/>
              <a:gd name="connsiteX1091" fmla="*/ 988082 w 3800516"/>
              <a:gd name="connsiteY1091" fmla="*/ 4021319 h 5700946"/>
              <a:gd name="connsiteX1092" fmla="*/ 976615 w 3800516"/>
              <a:gd name="connsiteY1092" fmla="*/ 4019104 h 5700946"/>
              <a:gd name="connsiteX1093" fmla="*/ 968053 w 3800516"/>
              <a:gd name="connsiteY1093" fmla="*/ 4015754 h 5700946"/>
              <a:gd name="connsiteX1094" fmla="*/ 971698 w 3800516"/>
              <a:gd name="connsiteY1094" fmla="*/ 4006522 h 5700946"/>
              <a:gd name="connsiteX1095" fmla="*/ 980517 w 3800516"/>
              <a:gd name="connsiteY1095" fmla="*/ 4001961 h 5700946"/>
              <a:gd name="connsiteX1096" fmla="*/ 982208 w 3800516"/>
              <a:gd name="connsiteY1096" fmla="*/ 3983446 h 5700946"/>
              <a:gd name="connsiteX1097" fmla="*/ 983899 w 3800516"/>
              <a:gd name="connsiteY1097" fmla="*/ 3964932 h 5700946"/>
              <a:gd name="connsiteX1098" fmla="*/ 980724 w 3800516"/>
              <a:gd name="connsiteY1098" fmla="*/ 3935171 h 5700946"/>
              <a:gd name="connsiteX1099" fmla="*/ 965013 w 3800516"/>
              <a:gd name="connsiteY1099" fmla="*/ 3967700 h 5700946"/>
              <a:gd name="connsiteX1100" fmla="*/ 963899 w 3800516"/>
              <a:gd name="connsiteY1100" fmla="*/ 4010534 h 5700946"/>
              <a:gd name="connsiteX1101" fmla="*/ 944789 w 3800516"/>
              <a:gd name="connsiteY1101" fmla="*/ 4039623 h 5700946"/>
              <a:gd name="connsiteX1102" fmla="*/ 929730 w 3800516"/>
              <a:gd name="connsiteY1102" fmla="*/ 4075672 h 5700946"/>
              <a:gd name="connsiteX1103" fmla="*/ 927285 w 3800516"/>
              <a:gd name="connsiteY1103" fmla="*/ 4094172 h 5700946"/>
              <a:gd name="connsiteX1104" fmla="*/ 915474 w 3800516"/>
              <a:gd name="connsiteY1104" fmla="*/ 4111063 h 5700946"/>
              <a:gd name="connsiteX1105" fmla="*/ 915401 w 3800516"/>
              <a:gd name="connsiteY1105" fmla="*/ 4111115 h 5700946"/>
              <a:gd name="connsiteX1106" fmla="*/ 899478 w 3800516"/>
              <a:gd name="connsiteY1106" fmla="*/ 4152453 h 5700946"/>
              <a:gd name="connsiteX1107" fmla="*/ 886902 w 3800516"/>
              <a:gd name="connsiteY1107" fmla="*/ 4178985 h 5700946"/>
              <a:gd name="connsiteX1108" fmla="*/ 890112 w 3800516"/>
              <a:gd name="connsiteY1108" fmla="*/ 4200049 h 5700946"/>
              <a:gd name="connsiteX1109" fmla="*/ 874262 w 3800516"/>
              <a:gd name="connsiteY1109" fmla="*/ 4215170 h 5700946"/>
              <a:gd name="connsiteX1110" fmla="*/ 874508 w 3800516"/>
              <a:gd name="connsiteY1110" fmla="*/ 4232926 h 5700946"/>
              <a:gd name="connsiteX1111" fmla="*/ 874752 w 3800516"/>
              <a:gd name="connsiteY1111" fmla="*/ 4250684 h 5700946"/>
              <a:gd name="connsiteX1112" fmla="*/ 844836 w 3800516"/>
              <a:gd name="connsiteY1112" fmla="*/ 4286919 h 5700946"/>
              <a:gd name="connsiteX1113" fmla="*/ 833983 w 3800516"/>
              <a:gd name="connsiteY1113" fmla="*/ 4329101 h 5700946"/>
              <a:gd name="connsiteX1114" fmla="*/ 828124 w 3800516"/>
              <a:gd name="connsiteY1114" fmla="*/ 4349800 h 5700946"/>
              <a:gd name="connsiteX1115" fmla="*/ 832112 w 3800516"/>
              <a:gd name="connsiteY1115" fmla="*/ 4370000 h 5700946"/>
              <a:gd name="connsiteX1116" fmla="*/ 792188 w 3800516"/>
              <a:gd name="connsiteY1116" fmla="*/ 4439161 h 5700946"/>
              <a:gd name="connsiteX1117" fmla="*/ 793334 w 3800516"/>
              <a:gd name="connsiteY1117" fmla="*/ 4464936 h 5700946"/>
              <a:gd name="connsiteX1118" fmla="*/ 793344 w 3800516"/>
              <a:gd name="connsiteY1118" fmla="*/ 4487806 h 5700946"/>
              <a:gd name="connsiteX1119" fmla="*/ 764588 w 3800516"/>
              <a:gd name="connsiteY1119" fmla="*/ 4524148 h 5700946"/>
              <a:gd name="connsiteX1120" fmla="*/ 750218 w 3800516"/>
              <a:gd name="connsiteY1120" fmla="*/ 4571606 h 5700946"/>
              <a:gd name="connsiteX1121" fmla="*/ 707447 w 3800516"/>
              <a:gd name="connsiteY1121" fmla="*/ 4610638 h 5700946"/>
              <a:gd name="connsiteX1122" fmla="*/ 708781 w 3800516"/>
              <a:gd name="connsiteY1122" fmla="*/ 4636895 h 5700946"/>
              <a:gd name="connsiteX1123" fmla="*/ 710115 w 3800516"/>
              <a:gd name="connsiteY1123" fmla="*/ 4663154 h 5700946"/>
              <a:gd name="connsiteX1124" fmla="*/ 667834 w 3800516"/>
              <a:gd name="connsiteY1124" fmla="*/ 4737698 h 5700946"/>
              <a:gd name="connsiteX1125" fmla="*/ 653193 w 3800516"/>
              <a:gd name="connsiteY1125" fmla="*/ 4734492 h 5700946"/>
              <a:gd name="connsiteX1126" fmla="*/ 662420 w 3800516"/>
              <a:gd name="connsiteY1126" fmla="*/ 4674352 h 5700946"/>
              <a:gd name="connsiteX1127" fmla="*/ 683340 w 3800516"/>
              <a:gd name="connsiteY1127" fmla="*/ 4567983 h 5700946"/>
              <a:gd name="connsiteX1128" fmla="*/ 696721 w 3800516"/>
              <a:gd name="connsiteY1128" fmla="*/ 4503246 h 5700946"/>
              <a:gd name="connsiteX1129" fmla="*/ 705725 w 3800516"/>
              <a:gd name="connsiteY1129" fmla="*/ 4463465 h 5700946"/>
              <a:gd name="connsiteX1130" fmla="*/ 713593 w 3800516"/>
              <a:gd name="connsiteY1130" fmla="*/ 4420779 h 5700946"/>
              <a:gd name="connsiteX1131" fmla="*/ 723887 w 3800516"/>
              <a:gd name="connsiteY1131" fmla="*/ 4364313 h 5700946"/>
              <a:gd name="connsiteX1132" fmla="*/ 742257 w 3800516"/>
              <a:gd name="connsiteY1132" fmla="*/ 4311386 h 5700946"/>
              <a:gd name="connsiteX1133" fmla="*/ 732098 w 3800516"/>
              <a:gd name="connsiteY1133" fmla="*/ 4302524 h 5700946"/>
              <a:gd name="connsiteX1134" fmla="*/ 723076 w 3800516"/>
              <a:gd name="connsiteY1134" fmla="*/ 4296564 h 5700946"/>
              <a:gd name="connsiteX1135" fmla="*/ 722230 w 3800516"/>
              <a:gd name="connsiteY1135" fmla="*/ 4305821 h 5700946"/>
              <a:gd name="connsiteX1136" fmla="*/ 697663 w 3800516"/>
              <a:gd name="connsiteY1136" fmla="*/ 4288641 h 5700946"/>
              <a:gd name="connsiteX1137" fmla="*/ 701608 w 3800516"/>
              <a:gd name="connsiteY1137" fmla="*/ 4256960 h 5700946"/>
              <a:gd name="connsiteX1138" fmla="*/ 683303 w 3800516"/>
              <a:gd name="connsiteY1138" fmla="*/ 4292170 h 5700946"/>
              <a:gd name="connsiteX1139" fmla="*/ 686923 w 3800516"/>
              <a:gd name="connsiteY1139" fmla="*/ 4334272 h 5700946"/>
              <a:gd name="connsiteX1140" fmla="*/ 663407 w 3800516"/>
              <a:gd name="connsiteY1140" fmla="*/ 4366895 h 5700946"/>
              <a:gd name="connsiteX1141" fmla="*/ 662860 w 3800516"/>
              <a:gd name="connsiteY1141" fmla="*/ 4411183 h 5700946"/>
              <a:gd name="connsiteX1142" fmla="*/ 649565 w 3800516"/>
              <a:gd name="connsiteY1142" fmla="*/ 4457105 h 5700946"/>
              <a:gd name="connsiteX1143" fmla="*/ 635655 w 3800516"/>
              <a:gd name="connsiteY1143" fmla="*/ 4458634 h 5700946"/>
              <a:gd name="connsiteX1144" fmla="*/ 624151 w 3800516"/>
              <a:gd name="connsiteY1144" fmla="*/ 4449182 h 5700946"/>
              <a:gd name="connsiteX1145" fmla="*/ 624123 w 3800516"/>
              <a:gd name="connsiteY1145" fmla="*/ 4416277 h 5700946"/>
              <a:gd name="connsiteX1146" fmla="*/ 633944 w 3800516"/>
              <a:gd name="connsiteY1146" fmla="*/ 4382870 h 5700946"/>
              <a:gd name="connsiteX1147" fmla="*/ 634311 w 3800516"/>
              <a:gd name="connsiteY1147" fmla="*/ 4360968 h 5700946"/>
              <a:gd name="connsiteX1148" fmla="*/ 635814 w 3800516"/>
              <a:gd name="connsiteY1148" fmla="*/ 4341971 h 5700946"/>
              <a:gd name="connsiteX1149" fmla="*/ 639704 w 3800516"/>
              <a:gd name="connsiteY1149" fmla="*/ 4301955 h 5700946"/>
              <a:gd name="connsiteX1150" fmla="*/ 655711 w 3800516"/>
              <a:gd name="connsiteY1150" fmla="*/ 4267246 h 5700946"/>
              <a:gd name="connsiteX1151" fmla="*/ 635457 w 3800516"/>
              <a:gd name="connsiteY1151" fmla="*/ 4253962 h 5700946"/>
              <a:gd name="connsiteX1152" fmla="*/ 643606 w 3800516"/>
              <a:gd name="connsiteY1152" fmla="*/ 4236270 h 5700946"/>
              <a:gd name="connsiteX1153" fmla="*/ 651169 w 3800516"/>
              <a:gd name="connsiteY1153" fmla="*/ 4122850 h 5700946"/>
              <a:gd name="connsiteX1154" fmla="*/ 675521 w 3800516"/>
              <a:gd name="connsiteY1154" fmla="*/ 4009562 h 5700946"/>
              <a:gd name="connsiteX1155" fmla="*/ 676376 w 3800516"/>
              <a:gd name="connsiteY1155" fmla="*/ 4002113 h 5700946"/>
              <a:gd name="connsiteX1156" fmla="*/ 673749 w 3800516"/>
              <a:gd name="connsiteY1156" fmla="*/ 4001262 h 5700946"/>
              <a:gd name="connsiteX1157" fmla="*/ 668491 w 3800516"/>
              <a:gd name="connsiteY1157" fmla="*/ 3994946 h 5700946"/>
              <a:gd name="connsiteX1158" fmla="*/ 644772 w 3800516"/>
              <a:gd name="connsiteY1158" fmla="*/ 3968510 h 5700946"/>
              <a:gd name="connsiteX1159" fmla="*/ 663153 w 3800516"/>
              <a:gd name="connsiteY1159" fmla="*/ 3889915 h 5700946"/>
              <a:gd name="connsiteX1160" fmla="*/ 675615 w 3800516"/>
              <a:gd name="connsiteY1160" fmla="*/ 3876118 h 5700946"/>
              <a:gd name="connsiteX1161" fmla="*/ 682025 w 3800516"/>
              <a:gd name="connsiteY1161" fmla="*/ 3846834 h 5700946"/>
              <a:gd name="connsiteX1162" fmla="*/ 678397 w 3800516"/>
              <a:gd name="connsiteY1162" fmla="*/ 3837552 h 5700946"/>
              <a:gd name="connsiteX1163" fmla="*/ 665662 w 3800516"/>
              <a:gd name="connsiteY1163" fmla="*/ 3852808 h 5700946"/>
              <a:gd name="connsiteX1164" fmla="*/ 655169 w 3800516"/>
              <a:gd name="connsiteY1164" fmla="*/ 3887523 h 5700946"/>
              <a:gd name="connsiteX1165" fmla="*/ 645928 w 3800516"/>
              <a:gd name="connsiteY1165" fmla="*/ 3945252 h 5700946"/>
              <a:gd name="connsiteX1166" fmla="*/ 622027 w 3800516"/>
              <a:gd name="connsiteY1166" fmla="*/ 3941201 h 5700946"/>
              <a:gd name="connsiteX1167" fmla="*/ 611078 w 3800516"/>
              <a:gd name="connsiteY1167" fmla="*/ 3958870 h 5700946"/>
              <a:gd name="connsiteX1168" fmla="*/ 606851 w 3800516"/>
              <a:gd name="connsiteY1168" fmla="*/ 4005155 h 5700946"/>
              <a:gd name="connsiteX1169" fmla="*/ 569953 w 3800516"/>
              <a:gd name="connsiteY1169" fmla="*/ 4082060 h 5700946"/>
              <a:gd name="connsiteX1170" fmla="*/ 570530 w 3800516"/>
              <a:gd name="connsiteY1170" fmla="*/ 4106380 h 5700946"/>
              <a:gd name="connsiteX1171" fmla="*/ 571109 w 3800516"/>
              <a:gd name="connsiteY1171" fmla="*/ 4130702 h 5700946"/>
              <a:gd name="connsiteX1172" fmla="*/ 546854 w 3800516"/>
              <a:gd name="connsiteY1172" fmla="*/ 4171425 h 5700946"/>
              <a:gd name="connsiteX1173" fmla="*/ 529584 w 3800516"/>
              <a:gd name="connsiteY1173" fmla="*/ 4207184 h 5700946"/>
              <a:gd name="connsiteX1174" fmla="*/ 528469 w 3800516"/>
              <a:gd name="connsiteY1174" fmla="*/ 4250019 h 5700946"/>
              <a:gd name="connsiteX1175" fmla="*/ 485615 w 3800516"/>
              <a:gd name="connsiteY1175" fmla="*/ 4335946 h 5700946"/>
              <a:gd name="connsiteX1176" fmla="*/ 451471 w 3800516"/>
              <a:gd name="connsiteY1176" fmla="*/ 4418470 h 5700946"/>
              <a:gd name="connsiteX1177" fmla="*/ 454682 w 3800516"/>
              <a:gd name="connsiteY1177" fmla="*/ 4439533 h 5700946"/>
              <a:gd name="connsiteX1178" fmla="*/ 438831 w 3800516"/>
              <a:gd name="connsiteY1178" fmla="*/ 4454654 h 5700946"/>
              <a:gd name="connsiteX1179" fmla="*/ 439078 w 3800516"/>
              <a:gd name="connsiteY1179" fmla="*/ 4472411 h 5700946"/>
              <a:gd name="connsiteX1180" fmla="*/ 439321 w 3800516"/>
              <a:gd name="connsiteY1180" fmla="*/ 4490168 h 5700946"/>
              <a:gd name="connsiteX1181" fmla="*/ 409405 w 3800516"/>
              <a:gd name="connsiteY1181" fmla="*/ 4526404 h 5700946"/>
              <a:gd name="connsiteX1182" fmla="*/ 398552 w 3800516"/>
              <a:gd name="connsiteY1182" fmla="*/ 4568585 h 5700946"/>
              <a:gd name="connsiteX1183" fmla="*/ 392694 w 3800516"/>
              <a:gd name="connsiteY1183" fmla="*/ 4589284 h 5700946"/>
              <a:gd name="connsiteX1184" fmla="*/ 396682 w 3800516"/>
              <a:gd name="connsiteY1184" fmla="*/ 4609484 h 5700946"/>
              <a:gd name="connsiteX1185" fmla="*/ 356758 w 3800516"/>
              <a:gd name="connsiteY1185" fmla="*/ 4678644 h 5700946"/>
              <a:gd name="connsiteX1186" fmla="*/ 357903 w 3800516"/>
              <a:gd name="connsiteY1186" fmla="*/ 4704420 h 5700946"/>
              <a:gd name="connsiteX1187" fmla="*/ 357914 w 3800516"/>
              <a:gd name="connsiteY1187" fmla="*/ 4727290 h 5700946"/>
              <a:gd name="connsiteX1188" fmla="*/ 329158 w 3800516"/>
              <a:gd name="connsiteY1188" fmla="*/ 4763632 h 5700946"/>
              <a:gd name="connsiteX1189" fmla="*/ 314788 w 3800516"/>
              <a:gd name="connsiteY1189" fmla="*/ 4811090 h 5700946"/>
              <a:gd name="connsiteX1190" fmla="*/ 272016 w 3800516"/>
              <a:gd name="connsiteY1190" fmla="*/ 4850122 h 5700946"/>
              <a:gd name="connsiteX1191" fmla="*/ 273351 w 3800516"/>
              <a:gd name="connsiteY1191" fmla="*/ 4876380 h 5700946"/>
              <a:gd name="connsiteX1192" fmla="*/ 274685 w 3800516"/>
              <a:gd name="connsiteY1192" fmla="*/ 4902638 h 5700946"/>
              <a:gd name="connsiteX1193" fmla="*/ 232403 w 3800516"/>
              <a:gd name="connsiteY1193" fmla="*/ 4977182 h 5700946"/>
              <a:gd name="connsiteX1194" fmla="*/ 217762 w 3800516"/>
              <a:gd name="connsiteY1194" fmla="*/ 4973977 h 5700946"/>
              <a:gd name="connsiteX1195" fmla="*/ 226990 w 3800516"/>
              <a:gd name="connsiteY1195" fmla="*/ 4913835 h 5700946"/>
              <a:gd name="connsiteX1196" fmla="*/ 247910 w 3800516"/>
              <a:gd name="connsiteY1196" fmla="*/ 4807468 h 5700946"/>
              <a:gd name="connsiteX1197" fmla="*/ 261292 w 3800516"/>
              <a:gd name="connsiteY1197" fmla="*/ 4742730 h 5700946"/>
              <a:gd name="connsiteX1198" fmla="*/ 270295 w 3800516"/>
              <a:gd name="connsiteY1198" fmla="*/ 4702950 h 5700946"/>
              <a:gd name="connsiteX1199" fmla="*/ 278163 w 3800516"/>
              <a:gd name="connsiteY1199" fmla="*/ 4660263 h 5700946"/>
              <a:gd name="connsiteX1200" fmla="*/ 288457 w 3800516"/>
              <a:gd name="connsiteY1200" fmla="*/ 4603796 h 5700946"/>
              <a:gd name="connsiteX1201" fmla="*/ 306827 w 3800516"/>
              <a:gd name="connsiteY1201" fmla="*/ 4550871 h 5700946"/>
              <a:gd name="connsiteX1202" fmla="*/ 296668 w 3800516"/>
              <a:gd name="connsiteY1202" fmla="*/ 4542009 h 5700946"/>
              <a:gd name="connsiteX1203" fmla="*/ 287646 w 3800516"/>
              <a:gd name="connsiteY1203" fmla="*/ 4536047 h 5700946"/>
              <a:gd name="connsiteX1204" fmla="*/ 286799 w 3800516"/>
              <a:gd name="connsiteY1204" fmla="*/ 4545305 h 5700946"/>
              <a:gd name="connsiteX1205" fmla="*/ 262233 w 3800516"/>
              <a:gd name="connsiteY1205" fmla="*/ 4528126 h 5700946"/>
              <a:gd name="connsiteX1206" fmla="*/ 276256 w 3800516"/>
              <a:gd name="connsiteY1206" fmla="*/ 4415528 h 5700946"/>
              <a:gd name="connsiteX1207" fmla="*/ 283332 w 3800516"/>
              <a:gd name="connsiteY1207" fmla="*/ 4399374 h 5700946"/>
              <a:gd name="connsiteX1208" fmla="*/ 277847 w 3800516"/>
              <a:gd name="connsiteY1208" fmla="*/ 4385337 h 5700946"/>
              <a:gd name="connsiteX1209" fmla="*/ 287383 w 3800516"/>
              <a:gd name="connsiteY1209" fmla="*/ 4375473 h 5700946"/>
              <a:gd name="connsiteX1210" fmla="*/ 288887 w 3800516"/>
              <a:gd name="connsiteY1210" fmla="*/ 4356476 h 5700946"/>
              <a:gd name="connsiteX1211" fmla="*/ 289254 w 3800516"/>
              <a:gd name="connsiteY1211" fmla="*/ 4334574 h 5700946"/>
              <a:gd name="connsiteX1212" fmla="*/ 309413 w 3800516"/>
              <a:gd name="connsiteY1212" fmla="*/ 4323348 h 5700946"/>
              <a:gd name="connsiteX1213" fmla="*/ 311151 w 3800516"/>
              <a:gd name="connsiteY1213" fmla="*/ 4299237 h 5700946"/>
              <a:gd name="connsiteX1214" fmla="*/ 314534 w 3800516"/>
              <a:gd name="connsiteY1214" fmla="*/ 4262209 h 5700946"/>
              <a:gd name="connsiteX1215" fmla="*/ 320195 w 3800516"/>
              <a:gd name="connsiteY1215" fmla="*/ 4169617 h 5700946"/>
              <a:gd name="connsiteX1216" fmla="*/ 332296 w 3800516"/>
              <a:gd name="connsiteY1216" fmla="*/ 4067812 h 5700946"/>
              <a:gd name="connsiteX1217" fmla="*/ 345763 w 3800516"/>
              <a:gd name="connsiteY1217" fmla="*/ 4060874 h 5700946"/>
              <a:gd name="connsiteX1218" fmla="*/ 347118 w 3800516"/>
              <a:gd name="connsiteY1218" fmla="*/ 4048629 h 5700946"/>
              <a:gd name="connsiteX1219" fmla="*/ 356553 w 3800516"/>
              <a:gd name="connsiteY1219" fmla="*/ 4027089 h 5700946"/>
              <a:gd name="connsiteX1220" fmla="*/ 353511 w 3800516"/>
              <a:gd name="connsiteY1220" fmla="*/ 4009309 h 5700946"/>
              <a:gd name="connsiteX1221" fmla="*/ 361450 w 3800516"/>
              <a:gd name="connsiteY1221" fmla="*/ 3993933 h 5700946"/>
              <a:gd name="connsiteX1222" fmla="*/ 352443 w 3800516"/>
              <a:gd name="connsiteY1222" fmla="*/ 3970883 h 5700946"/>
              <a:gd name="connsiteX1223" fmla="*/ 352817 w 3800516"/>
              <a:gd name="connsiteY1223" fmla="*/ 3986637 h 5700946"/>
              <a:gd name="connsiteX1224" fmla="*/ 353394 w 3800516"/>
              <a:gd name="connsiteY1224" fmla="*/ 4010961 h 5700946"/>
              <a:gd name="connsiteX1225" fmla="*/ 329140 w 3800516"/>
              <a:gd name="connsiteY1225" fmla="*/ 4051683 h 5700946"/>
              <a:gd name="connsiteX1226" fmla="*/ 311869 w 3800516"/>
              <a:gd name="connsiteY1226" fmla="*/ 4087442 h 5700946"/>
              <a:gd name="connsiteX1227" fmla="*/ 310755 w 3800516"/>
              <a:gd name="connsiteY1227" fmla="*/ 4130276 h 5700946"/>
              <a:gd name="connsiteX1228" fmla="*/ 267900 w 3800516"/>
              <a:gd name="connsiteY1228" fmla="*/ 4216204 h 5700946"/>
              <a:gd name="connsiteX1229" fmla="*/ 233757 w 3800516"/>
              <a:gd name="connsiteY1229" fmla="*/ 4298728 h 5700946"/>
              <a:gd name="connsiteX1230" fmla="*/ 236967 w 3800516"/>
              <a:gd name="connsiteY1230" fmla="*/ 4319791 h 5700946"/>
              <a:gd name="connsiteX1231" fmla="*/ 221118 w 3800516"/>
              <a:gd name="connsiteY1231" fmla="*/ 4334912 h 5700946"/>
              <a:gd name="connsiteX1232" fmla="*/ 221363 w 3800516"/>
              <a:gd name="connsiteY1232" fmla="*/ 4352669 h 5700946"/>
              <a:gd name="connsiteX1233" fmla="*/ 221607 w 3800516"/>
              <a:gd name="connsiteY1233" fmla="*/ 4370426 h 5700946"/>
              <a:gd name="connsiteX1234" fmla="*/ 191691 w 3800516"/>
              <a:gd name="connsiteY1234" fmla="*/ 4406662 h 5700946"/>
              <a:gd name="connsiteX1235" fmla="*/ 180839 w 3800516"/>
              <a:gd name="connsiteY1235" fmla="*/ 4448843 h 5700946"/>
              <a:gd name="connsiteX1236" fmla="*/ 174980 w 3800516"/>
              <a:gd name="connsiteY1236" fmla="*/ 4469542 h 5700946"/>
              <a:gd name="connsiteX1237" fmla="*/ 178968 w 3800516"/>
              <a:gd name="connsiteY1237" fmla="*/ 4489742 h 5700946"/>
              <a:gd name="connsiteX1238" fmla="*/ 139043 w 3800516"/>
              <a:gd name="connsiteY1238" fmla="*/ 4558902 h 5700946"/>
              <a:gd name="connsiteX1239" fmla="*/ 140190 w 3800516"/>
              <a:gd name="connsiteY1239" fmla="*/ 4584678 h 5700946"/>
              <a:gd name="connsiteX1240" fmla="*/ 140200 w 3800516"/>
              <a:gd name="connsiteY1240" fmla="*/ 4607548 h 5700946"/>
              <a:gd name="connsiteX1241" fmla="*/ 111444 w 3800516"/>
              <a:gd name="connsiteY1241" fmla="*/ 4643890 h 5700946"/>
              <a:gd name="connsiteX1242" fmla="*/ 97073 w 3800516"/>
              <a:gd name="connsiteY1242" fmla="*/ 4691348 h 5700946"/>
              <a:gd name="connsiteX1243" fmla="*/ 54302 w 3800516"/>
              <a:gd name="connsiteY1243" fmla="*/ 4730380 h 5700946"/>
              <a:gd name="connsiteX1244" fmla="*/ 55637 w 3800516"/>
              <a:gd name="connsiteY1244" fmla="*/ 4756638 h 5700946"/>
              <a:gd name="connsiteX1245" fmla="*/ 56971 w 3800516"/>
              <a:gd name="connsiteY1245" fmla="*/ 4782896 h 5700946"/>
              <a:gd name="connsiteX1246" fmla="*/ 14689 w 3800516"/>
              <a:gd name="connsiteY1246" fmla="*/ 4857440 h 5700946"/>
              <a:gd name="connsiteX1247" fmla="*/ 48 w 3800516"/>
              <a:gd name="connsiteY1247" fmla="*/ 4854235 h 5700946"/>
              <a:gd name="connsiteX1248" fmla="*/ 9275 w 3800516"/>
              <a:gd name="connsiteY1248" fmla="*/ 4794093 h 5700946"/>
              <a:gd name="connsiteX1249" fmla="*/ 30196 w 3800516"/>
              <a:gd name="connsiteY1249" fmla="*/ 4687726 h 5700946"/>
              <a:gd name="connsiteX1250" fmla="*/ 43578 w 3800516"/>
              <a:gd name="connsiteY1250" fmla="*/ 4622988 h 5700946"/>
              <a:gd name="connsiteX1251" fmla="*/ 52580 w 3800516"/>
              <a:gd name="connsiteY1251" fmla="*/ 4583208 h 5700946"/>
              <a:gd name="connsiteX1252" fmla="*/ 60448 w 3800516"/>
              <a:gd name="connsiteY1252" fmla="*/ 4540521 h 5700946"/>
              <a:gd name="connsiteX1253" fmla="*/ 70743 w 3800516"/>
              <a:gd name="connsiteY1253" fmla="*/ 4484055 h 5700946"/>
              <a:gd name="connsiteX1254" fmla="*/ 89113 w 3800516"/>
              <a:gd name="connsiteY1254" fmla="*/ 4431129 h 5700946"/>
              <a:gd name="connsiteX1255" fmla="*/ 78954 w 3800516"/>
              <a:gd name="connsiteY1255" fmla="*/ 4422266 h 5700946"/>
              <a:gd name="connsiteX1256" fmla="*/ 69933 w 3800516"/>
              <a:gd name="connsiteY1256" fmla="*/ 4416306 h 5700946"/>
              <a:gd name="connsiteX1257" fmla="*/ 69085 w 3800516"/>
              <a:gd name="connsiteY1257" fmla="*/ 4425563 h 5700946"/>
              <a:gd name="connsiteX1258" fmla="*/ 44518 w 3800516"/>
              <a:gd name="connsiteY1258" fmla="*/ 4408384 h 5700946"/>
              <a:gd name="connsiteX1259" fmla="*/ 58542 w 3800516"/>
              <a:gd name="connsiteY1259" fmla="*/ 4295786 h 5700946"/>
              <a:gd name="connsiteX1260" fmla="*/ 65618 w 3800516"/>
              <a:gd name="connsiteY1260" fmla="*/ 4279632 h 5700946"/>
              <a:gd name="connsiteX1261" fmla="*/ 60132 w 3800516"/>
              <a:gd name="connsiteY1261" fmla="*/ 4265595 h 5700946"/>
              <a:gd name="connsiteX1262" fmla="*/ 69669 w 3800516"/>
              <a:gd name="connsiteY1262" fmla="*/ 4255731 h 5700946"/>
              <a:gd name="connsiteX1263" fmla="*/ 71172 w 3800516"/>
              <a:gd name="connsiteY1263" fmla="*/ 4236735 h 5700946"/>
              <a:gd name="connsiteX1264" fmla="*/ 71540 w 3800516"/>
              <a:gd name="connsiteY1264" fmla="*/ 4214832 h 5700946"/>
              <a:gd name="connsiteX1265" fmla="*/ 91699 w 3800516"/>
              <a:gd name="connsiteY1265" fmla="*/ 4203606 h 5700946"/>
              <a:gd name="connsiteX1266" fmla="*/ 93438 w 3800516"/>
              <a:gd name="connsiteY1266" fmla="*/ 4179496 h 5700946"/>
              <a:gd name="connsiteX1267" fmla="*/ 96821 w 3800516"/>
              <a:gd name="connsiteY1267" fmla="*/ 4142468 h 5700946"/>
              <a:gd name="connsiteX1268" fmla="*/ 102481 w 3800516"/>
              <a:gd name="connsiteY1268" fmla="*/ 4049875 h 5700946"/>
              <a:gd name="connsiteX1269" fmla="*/ 114582 w 3800516"/>
              <a:gd name="connsiteY1269" fmla="*/ 3948071 h 5700946"/>
              <a:gd name="connsiteX1270" fmla="*/ 128049 w 3800516"/>
              <a:gd name="connsiteY1270" fmla="*/ 3941133 h 5700946"/>
              <a:gd name="connsiteX1271" fmla="*/ 129403 w 3800516"/>
              <a:gd name="connsiteY1271" fmla="*/ 3928887 h 5700946"/>
              <a:gd name="connsiteX1272" fmla="*/ 138839 w 3800516"/>
              <a:gd name="connsiteY1272" fmla="*/ 3907346 h 5700946"/>
              <a:gd name="connsiteX1273" fmla="*/ 135797 w 3800516"/>
              <a:gd name="connsiteY1273" fmla="*/ 3889567 h 5700946"/>
              <a:gd name="connsiteX1274" fmla="*/ 143736 w 3800516"/>
              <a:gd name="connsiteY1274" fmla="*/ 3874192 h 5700946"/>
              <a:gd name="connsiteX1275" fmla="*/ 130117 w 3800516"/>
              <a:gd name="connsiteY1275" fmla="*/ 3839342 h 5700946"/>
              <a:gd name="connsiteX1276" fmla="*/ 139554 w 3800516"/>
              <a:gd name="connsiteY1276" fmla="*/ 3817802 h 5700946"/>
              <a:gd name="connsiteX1277" fmla="*/ 134406 w 3800516"/>
              <a:gd name="connsiteY1277" fmla="*/ 3797498 h 5700946"/>
              <a:gd name="connsiteX1278" fmla="*/ 148321 w 3800516"/>
              <a:gd name="connsiteY1278" fmla="*/ 3783135 h 5700946"/>
              <a:gd name="connsiteX1279" fmla="*/ 159938 w 3800516"/>
              <a:gd name="connsiteY1279" fmla="*/ 3778595 h 5700946"/>
              <a:gd name="connsiteX1280" fmla="*/ 156098 w 3800516"/>
              <a:gd name="connsiteY1280" fmla="*/ 3751642 h 5700946"/>
              <a:gd name="connsiteX1281" fmla="*/ 153396 w 3800516"/>
              <a:gd name="connsiteY1281" fmla="*/ 3727593 h 5700946"/>
              <a:gd name="connsiteX1282" fmla="*/ 168679 w 3800516"/>
              <a:gd name="connsiteY1282" fmla="*/ 3662481 h 5700946"/>
              <a:gd name="connsiteX1283" fmla="*/ 172982 w 3800516"/>
              <a:gd name="connsiteY1283" fmla="*/ 3594967 h 5700946"/>
              <a:gd name="connsiteX1284" fmla="*/ 170468 w 3800516"/>
              <a:gd name="connsiteY1284" fmla="*/ 3571401 h 5700946"/>
              <a:gd name="connsiteX1285" fmla="*/ 184109 w 3800516"/>
              <a:gd name="connsiteY1285" fmla="*/ 3554913 h 5700946"/>
              <a:gd name="connsiteX1286" fmla="*/ 191853 w 3800516"/>
              <a:gd name="connsiteY1286" fmla="*/ 3551887 h 5700946"/>
              <a:gd name="connsiteX1287" fmla="*/ 184465 w 3800516"/>
              <a:gd name="connsiteY1287" fmla="*/ 3510138 h 5700946"/>
              <a:gd name="connsiteX1288" fmla="*/ 195894 w 3800516"/>
              <a:gd name="connsiteY1288" fmla="*/ 3456578 h 5700946"/>
              <a:gd name="connsiteX1289" fmla="*/ 201515 w 3800516"/>
              <a:gd name="connsiteY1289" fmla="*/ 3405286 h 5700946"/>
              <a:gd name="connsiteX1290" fmla="*/ 224925 w 3800516"/>
              <a:gd name="connsiteY1290" fmla="*/ 3373821 h 5700946"/>
              <a:gd name="connsiteX1291" fmla="*/ 222410 w 3800516"/>
              <a:gd name="connsiteY1291" fmla="*/ 3350255 h 5700946"/>
              <a:gd name="connsiteX1292" fmla="*/ 219897 w 3800516"/>
              <a:gd name="connsiteY1292" fmla="*/ 3326691 h 5700946"/>
              <a:gd name="connsiteX1293" fmla="*/ 235397 w 3800516"/>
              <a:gd name="connsiteY1293" fmla="*/ 3246433 h 5700946"/>
              <a:gd name="connsiteX1294" fmla="*/ 249765 w 3800516"/>
              <a:gd name="connsiteY1294" fmla="*/ 3163269 h 5700946"/>
              <a:gd name="connsiteX1295" fmla="*/ 263880 w 3800516"/>
              <a:gd name="connsiteY1295" fmla="*/ 3123719 h 5700946"/>
              <a:gd name="connsiteX1296" fmla="*/ 251992 w 3800516"/>
              <a:gd name="connsiteY1296" fmla="*/ 3077596 h 5700946"/>
              <a:gd name="connsiteX1297" fmla="*/ 277278 w 3800516"/>
              <a:gd name="connsiteY1297" fmla="*/ 3040935 h 5700946"/>
              <a:gd name="connsiteX1298" fmla="*/ 299658 w 3800516"/>
              <a:gd name="connsiteY1298" fmla="*/ 3005410 h 5700946"/>
              <a:gd name="connsiteX1299" fmla="*/ 299259 w 3800516"/>
              <a:gd name="connsiteY1299" fmla="*/ 2958702 h 5700946"/>
              <a:gd name="connsiteX1300" fmla="*/ 298859 w 3800516"/>
              <a:gd name="connsiteY1300" fmla="*/ 2911992 h 5700946"/>
              <a:gd name="connsiteX1301" fmla="*/ 342297 w 3800516"/>
              <a:gd name="connsiteY1301" fmla="*/ 2886094 h 5700946"/>
              <a:gd name="connsiteX1302" fmla="*/ 337270 w 3800516"/>
              <a:gd name="connsiteY1302" fmla="*/ 2838961 h 5700946"/>
              <a:gd name="connsiteX1303" fmla="*/ 337449 w 3800516"/>
              <a:gd name="connsiteY1303" fmla="*/ 2816577 h 5700946"/>
              <a:gd name="connsiteX1304" fmla="*/ 337628 w 3800516"/>
              <a:gd name="connsiteY1304" fmla="*/ 2794189 h 5700946"/>
              <a:gd name="connsiteX1305" fmla="*/ 362628 w 3800516"/>
              <a:gd name="connsiteY1305" fmla="*/ 2732535 h 5700946"/>
              <a:gd name="connsiteX1306" fmla="*/ 374880 w 3800516"/>
              <a:gd name="connsiteY1306" fmla="*/ 2672514 h 5700946"/>
              <a:gd name="connsiteX1307" fmla="*/ 378264 w 3800516"/>
              <a:gd name="connsiteY1307" fmla="*/ 2635485 h 5700946"/>
              <a:gd name="connsiteX1308" fmla="*/ 393931 w 3800516"/>
              <a:gd name="connsiteY1308" fmla="*/ 2607047 h 5700946"/>
              <a:gd name="connsiteX1309" fmla="*/ 401674 w 3800516"/>
              <a:gd name="connsiteY1309" fmla="*/ 2604021 h 5700946"/>
              <a:gd name="connsiteX1310" fmla="*/ 421571 w 3800516"/>
              <a:gd name="connsiteY1310" fmla="*/ 2529296 h 5700946"/>
              <a:gd name="connsiteX1311" fmla="*/ 423263 w 3800516"/>
              <a:gd name="connsiteY1311" fmla="*/ 2510783 h 5700946"/>
              <a:gd name="connsiteX1312" fmla="*/ 424954 w 3800516"/>
              <a:gd name="connsiteY1312" fmla="*/ 2492268 h 5700946"/>
              <a:gd name="connsiteX1313" fmla="*/ 443825 w 3800516"/>
              <a:gd name="connsiteY1313" fmla="*/ 2449188 h 5700946"/>
              <a:gd name="connsiteX1314" fmla="*/ 451765 w 3800516"/>
              <a:gd name="connsiteY1314" fmla="*/ 2433812 h 5700946"/>
              <a:gd name="connsiteX1315" fmla="*/ 448723 w 3800516"/>
              <a:gd name="connsiteY1315" fmla="*/ 2416033 h 5700946"/>
              <a:gd name="connsiteX1316" fmla="*/ 474593 w 3800516"/>
              <a:gd name="connsiteY1316" fmla="*/ 2342322 h 5700946"/>
              <a:gd name="connsiteX1317" fmla="*/ 492384 w 3800516"/>
              <a:gd name="connsiteY1317" fmla="*/ 2265073 h 5700946"/>
              <a:gd name="connsiteX1318" fmla="*/ 499462 w 3800516"/>
              <a:gd name="connsiteY1318" fmla="*/ 2248916 h 5700946"/>
              <a:gd name="connsiteX1319" fmla="*/ 506817 w 3800516"/>
              <a:gd name="connsiteY1319" fmla="*/ 2222052 h 5700946"/>
              <a:gd name="connsiteX1320" fmla="*/ 519847 w 3800516"/>
              <a:gd name="connsiteY1320" fmla="*/ 2209709 h 5700946"/>
              <a:gd name="connsiteX1321" fmla="*/ 527390 w 3800516"/>
              <a:gd name="connsiteY1321" fmla="*/ 2183328 h 5700946"/>
              <a:gd name="connsiteX1322" fmla="*/ 537205 w 3800516"/>
              <a:gd name="connsiteY1322" fmla="*/ 2162754 h 5700946"/>
              <a:gd name="connsiteX1323" fmla="*/ 533929 w 3800516"/>
              <a:gd name="connsiteY1323" fmla="*/ 2150087 h 5700946"/>
              <a:gd name="connsiteX1324" fmla="*/ 542767 w 3800516"/>
              <a:gd name="connsiteY1324" fmla="*/ 2142728 h 5700946"/>
              <a:gd name="connsiteX1325" fmla="*/ 557033 w 3800516"/>
              <a:gd name="connsiteY1325" fmla="*/ 2047888 h 5700946"/>
              <a:gd name="connsiteX1326" fmla="*/ 571301 w 3800516"/>
              <a:gd name="connsiteY1326" fmla="*/ 1953047 h 5700946"/>
              <a:gd name="connsiteX1327" fmla="*/ 573171 w 3800516"/>
              <a:gd name="connsiteY1327" fmla="*/ 1912148 h 5700946"/>
              <a:gd name="connsiteX1328" fmla="*/ 575041 w 3800516"/>
              <a:gd name="connsiteY1328" fmla="*/ 1871246 h 5700946"/>
              <a:gd name="connsiteX1329" fmla="*/ 602334 w 3800516"/>
              <a:gd name="connsiteY1329" fmla="*/ 1812602 h 5700946"/>
              <a:gd name="connsiteX1330" fmla="*/ 621551 w 3800516"/>
              <a:gd name="connsiteY1330" fmla="*/ 1750418 h 5700946"/>
              <a:gd name="connsiteX1331" fmla="*/ 636767 w 3800516"/>
              <a:gd name="connsiteY1331" fmla="*/ 1742238 h 5700946"/>
              <a:gd name="connsiteX1332" fmla="*/ 638731 w 3800516"/>
              <a:gd name="connsiteY1332" fmla="*/ 1725852 h 5700946"/>
              <a:gd name="connsiteX1333" fmla="*/ 634191 w 3800516"/>
              <a:gd name="connsiteY1333" fmla="*/ 1714235 h 5700946"/>
              <a:gd name="connsiteX1334" fmla="*/ 653731 w 3800516"/>
              <a:gd name="connsiteY1334" fmla="*/ 1684284 h 5700946"/>
              <a:gd name="connsiteX1335" fmla="*/ 638600 w 3800516"/>
              <a:gd name="connsiteY1335" fmla="*/ 1645564 h 5700946"/>
              <a:gd name="connsiteX1336" fmla="*/ 671268 w 3800516"/>
              <a:gd name="connsiteY1336" fmla="*/ 1614946 h 5700946"/>
              <a:gd name="connsiteX1337" fmla="*/ 662368 w 3800516"/>
              <a:gd name="connsiteY1337" fmla="*/ 1569326 h 5700946"/>
              <a:gd name="connsiteX1338" fmla="*/ 697127 w 3800516"/>
              <a:gd name="connsiteY1338" fmla="*/ 1518362 h 5700946"/>
              <a:gd name="connsiteX1339" fmla="*/ 722674 w 3800516"/>
              <a:gd name="connsiteY1339" fmla="*/ 1460959 h 5700946"/>
              <a:gd name="connsiteX1340" fmla="*/ 713195 w 3800516"/>
              <a:gd name="connsiteY1340" fmla="*/ 1439556 h 5700946"/>
              <a:gd name="connsiteX1341" fmla="*/ 724544 w 3800516"/>
              <a:gd name="connsiteY1341" fmla="*/ 1420058 h 5700946"/>
              <a:gd name="connsiteX1342" fmla="*/ 775022 w 3800516"/>
              <a:gd name="connsiteY1342" fmla="*/ 1322225 h 5700946"/>
              <a:gd name="connsiteX1343" fmla="*/ 806439 w 3800516"/>
              <a:gd name="connsiteY1343" fmla="*/ 1218452 h 5700946"/>
              <a:gd name="connsiteX1344" fmla="*/ 825098 w 3800516"/>
              <a:gd name="connsiteY1344" fmla="*/ 1177685 h 5700946"/>
              <a:gd name="connsiteX1345" fmla="*/ 849568 w 3800516"/>
              <a:gd name="connsiteY1345" fmla="*/ 1134651 h 5700946"/>
              <a:gd name="connsiteX1346" fmla="*/ 887310 w 3800516"/>
              <a:gd name="connsiteY1346" fmla="*/ 1048490 h 5700946"/>
              <a:gd name="connsiteX1347" fmla="*/ 895746 w 3800516"/>
              <a:gd name="connsiteY1347" fmla="*/ 1007257 h 5700946"/>
              <a:gd name="connsiteX1348" fmla="*/ 904178 w 3800516"/>
              <a:gd name="connsiteY1348" fmla="*/ 966021 h 5700946"/>
              <a:gd name="connsiteX1349" fmla="*/ 947129 w 3800516"/>
              <a:gd name="connsiteY1349" fmla="*/ 904605 h 5700946"/>
              <a:gd name="connsiteX1350" fmla="*/ 981754 w 3800516"/>
              <a:gd name="connsiteY1350" fmla="*/ 773355 h 5700946"/>
              <a:gd name="connsiteX1351" fmla="*/ 1039482 w 3800516"/>
              <a:gd name="connsiteY1351" fmla="*/ 649817 h 5700946"/>
              <a:gd name="connsiteX1352" fmla="*/ 1062227 w 3800516"/>
              <a:gd name="connsiteY1352" fmla="*/ 605223 h 5700946"/>
              <a:gd name="connsiteX1353" fmla="*/ 1084969 w 3800516"/>
              <a:gd name="connsiteY1353" fmla="*/ 560629 h 5700946"/>
              <a:gd name="connsiteX1354" fmla="*/ 1125738 w 3800516"/>
              <a:gd name="connsiteY1354" fmla="*/ 482212 h 5700946"/>
              <a:gd name="connsiteX1355" fmla="*/ 1133984 w 3800516"/>
              <a:gd name="connsiteY1355" fmla="*/ 440494 h 5700946"/>
              <a:gd name="connsiteX1356" fmla="*/ 1141095 w 3800516"/>
              <a:gd name="connsiteY1356" fmla="*/ 395873 h 5700946"/>
              <a:gd name="connsiteX1357" fmla="*/ 1174260 w 3800516"/>
              <a:gd name="connsiteY1357" fmla="*/ 339396 h 5700946"/>
              <a:gd name="connsiteX1358" fmla="*/ 1202248 w 3800516"/>
              <a:gd name="connsiteY1358" fmla="*/ 278245 h 5700946"/>
              <a:gd name="connsiteX1359" fmla="*/ 1224383 w 3800516"/>
              <a:gd name="connsiteY1359" fmla="*/ 273502 h 5700946"/>
              <a:gd name="connsiteX1360" fmla="*/ 1247020 w 3800516"/>
              <a:gd name="connsiteY1360" fmla="*/ 278603 h 5700946"/>
              <a:gd name="connsiteX1361" fmla="*/ 1331669 w 3800516"/>
              <a:gd name="connsiteY1361" fmla="*/ 312475 h 5700946"/>
              <a:gd name="connsiteX1362" fmla="*/ 1361921 w 3800516"/>
              <a:gd name="connsiteY1362" fmla="*/ 318506 h 5700946"/>
              <a:gd name="connsiteX1363" fmla="*/ 1386364 w 3800516"/>
              <a:gd name="connsiteY1363" fmla="*/ 326807 h 5700946"/>
              <a:gd name="connsiteX1364" fmla="*/ 1393101 w 3800516"/>
              <a:gd name="connsiteY1364" fmla="*/ 316920 h 5700946"/>
              <a:gd name="connsiteX1365" fmla="*/ 1395799 w 3800516"/>
              <a:gd name="connsiteY1365" fmla="*/ 305267 h 5700946"/>
              <a:gd name="connsiteX1366" fmla="*/ 1423817 w 3800516"/>
              <a:gd name="connsiteY1366" fmla="*/ 277021 h 5700946"/>
              <a:gd name="connsiteX1367" fmla="*/ 1442620 w 3800516"/>
              <a:gd name="connsiteY1367" fmla="*/ 242338 h 5700946"/>
              <a:gd name="connsiteX1368" fmla="*/ 1443554 w 3800516"/>
              <a:gd name="connsiteY1368" fmla="*/ 221886 h 5700946"/>
              <a:gd name="connsiteX1369" fmla="*/ 1460647 w 3800516"/>
              <a:gd name="connsiteY1369" fmla="*/ 208514 h 5700946"/>
              <a:gd name="connsiteX1370" fmla="*/ 1464518 w 3800516"/>
              <a:gd name="connsiteY1370" fmla="*/ 207001 h 5700946"/>
              <a:gd name="connsiteX1371" fmla="*/ 1470976 w 3800516"/>
              <a:gd name="connsiteY1371" fmla="*/ 159285 h 5700946"/>
              <a:gd name="connsiteX1372" fmla="*/ 1499903 w 3800516"/>
              <a:gd name="connsiteY1372" fmla="*/ 126223 h 5700946"/>
              <a:gd name="connsiteX1373" fmla="*/ 1524944 w 3800516"/>
              <a:gd name="connsiteY1373" fmla="*/ 120344 h 5700946"/>
              <a:gd name="connsiteX1374" fmla="*/ 1537597 w 3800516"/>
              <a:gd name="connsiteY1374" fmla="*/ 142738 h 5700946"/>
              <a:gd name="connsiteX1375" fmla="*/ 1540205 w 3800516"/>
              <a:gd name="connsiteY1375" fmla="*/ 190813 h 5700946"/>
              <a:gd name="connsiteX1376" fmla="*/ 1577294 w 3800516"/>
              <a:gd name="connsiteY1376" fmla="*/ 198637 h 5700946"/>
              <a:gd name="connsiteX1377" fmla="*/ 1641915 w 3800516"/>
              <a:gd name="connsiteY1377" fmla="*/ 226944 h 5700946"/>
              <a:gd name="connsiteX1378" fmla="*/ 1660460 w 3800516"/>
              <a:gd name="connsiteY1378" fmla="*/ 297246 h 5700946"/>
              <a:gd name="connsiteX1379" fmla="*/ 1670134 w 3800516"/>
              <a:gd name="connsiteY1379" fmla="*/ 334692 h 5700946"/>
              <a:gd name="connsiteX1380" fmla="*/ 1678361 w 3800516"/>
              <a:gd name="connsiteY1380" fmla="*/ 328256 h 5700946"/>
              <a:gd name="connsiteX1381" fmla="*/ 1682231 w 3800516"/>
              <a:gd name="connsiteY1381" fmla="*/ 326743 h 5700946"/>
              <a:gd name="connsiteX1382" fmla="*/ 1688690 w 3800516"/>
              <a:gd name="connsiteY1382" fmla="*/ 279028 h 5700946"/>
              <a:gd name="connsiteX1383" fmla="*/ 1717617 w 3800516"/>
              <a:gd name="connsiteY1383" fmla="*/ 245966 h 5700946"/>
              <a:gd name="connsiteX1384" fmla="*/ 1742657 w 3800516"/>
              <a:gd name="connsiteY1384" fmla="*/ 240085 h 5700946"/>
              <a:gd name="connsiteX1385" fmla="*/ 1755311 w 3800516"/>
              <a:gd name="connsiteY1385" fmla="*/ 262480 h 5700946"/>
              <a:gd name="connsiteX1386" fmla="*/ 1757919 w 3800516"/>
              <a:gd name="connsiteY1386" fmla="*/ 310555 h 5700946"/>
              <a:gd name="connsiteX1387" fmla="*/ 1766005 w 3800516"/>
              <a:gd name="connsiteY1387" fmla="*/ 323575 h 5700946"/>
              <a:gd name="connsiteX1388" fmla="*/ 1787565 w 3800516"/>
              <a:gd name="connsiteY1388" fmla="*/ 319713 h 5700946"/>
              <a:gd name="connsiteX1389" fmla="*/ 1795882 w 3800516"/>
              <a:gd name="connsiteY1389" fmla="*/ 299967 h 5700946"/>
              <a:gd name="connsiteX1390" fmla="*/ 1794240 w 3800516"/>
              <a:gd name="connsiteY1390" fmla="*/ 276131 h 5700946"/>
              <a:gd name="connsiteX1391" fmla="*/ 1827403 w 3800516"/>
              <a:gd name="connsiteY1391" fmla="*/ 219654 h 5700946"/>
              <a:gd name="connsiteX1392" fmla="*/ 1855392 w 3800516"/>
              <a:gd name="connsiteY1392" fmla="*/ 158504 h 5700946"/>
              <a:gd name="connsiteX1393" fmla="*/ 1877527 w 3800516"/>
              <a:gd name="connsiteY1393" fmla="*/ 153759 h 5700946"/>
              <a:gd name="connsiteX1394" fmla="*/ 1900164 w 3800516"/>
              <a:gd name="connsiteY1394" fmla="*/ 158861 h 5700946"/>
              <a:gd name="connsiteX1395" fmla="*/ 1984812 w 3800516"/>
              <a:gd name="connsiteY1395" fmla="*/ 192733 h 5700946"/>
              <a:gd name="connsiteX1396" fmla="*/ 2015065 w 3800516"/>
              <a:gd name="connsiteY1396" fmla="*/ 198764 h 5700946"/>
              <a:gd name="connsiteX1397" fmla="*/ 2039508 w 3800516"/>
              <a:gd name="connsiteY1397" fmla="*/ 207065 h 5700946"/>
              <a:gd name="connsiteX1398" fmla="*/ 2046245 w 3800516"/>
              <a:gd name="connsiteY1398" fmla="*/ 197178 h 5700946"/>
              <a:gd name="connsiteX1399" fmla="*/ 2048944 w 3800516"/>
              <a:gd name="connsiteY1399" fmla="*/ 185525 h 5700946"/>
              <a:gd name="connsiteX1400" fmla="*/ 2076961 w 3800516"/>
              <a:gd name="connsiteY1400" fmla="*/ 157280 h 5700946"/>
              <a:gd name="connsiteX1401" fmla="*/ 2095765 w 3800516"/>
              <a:gd name="connsiteY1401" fmla="*/ 122596 h 5700946"/>
              <a:gd name="connsiteX1402" fmla="*/ 2096699 w 3800516"/>
              <a:gd name="connsiteY1402" fmla="*/ 102145 h 5700946"/>
              <a:gd name="connsiteX1403" fmla="*/ 2113791 w 3800516"/>
              <a:gd name="connsiteY1403" fmla="*/ 88772 h 5700946"/>
              <a:gd name="connsiteX1404" fmla="*/ 2117662 w 3800516"/>
              <a:gd name="connsiteY1404" fmla="*/ 87260 h 5700946"/>
              <a:gd name="connsiteX1405" fmla="*/ 2124120 w 3800516"/>
              <a:gd name="connsiteY1405" fmla="*/ 39544 h 5700946"/>
              <a:gd name="connsiteX1406" fmla="*/ 2153046 w 3800516"/>
              <a:gd name="connsiteY1406" fmla="*/ 6481 h 5700946"/>
              <a:gd name="connsiteX1407" fmla="*/ 2178087 w 3800516"/>
              <a:gd name="connsiteY1407" fmla="*/ 602 h 57009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</a:cxnLst>
            <a:rect l="l" t="t" r="r" b="b"/>
            <a:pathLst>
              <a:path w="3800516" h="5700946">
                <a:moveTo>
                  <a:pt x="2125570" y="5476387"/>
                </a:moveTo>
                <a:lnTo>
                  <a:pt x="2108570" y="5478570"/>
                </a:lnTo>
                <a:cubicBezTo>
                  <a:pt x="2109563" y="5480876"/>
                  <a:pt x="2111567" y="5483627"/>
                  <a:pt x="2114580" y="5486819"/>
                </a:cubicBezTo>
                <a:cubicBezTo>
                  <a:pt x="2117595" y="5490014"/>
                  <a:pt x="2120190" y="5491415"/>
                  <a:pt x="2122367" y="5491031"/>
                </a:cubicBezTo>
                <a:cubicBezTo>
                  <a:pt x="2125980" y="5489339"/>
                  <a:pt x="2127672" y="5487005"/>
                  <a:pt x="2127441" y="5484028"/>
                </a:cubicBezTo>
                <a:cubicBezTo>
                  <a:pt x="2127206" y="5481051"/>
                  <a:pt x="2126581" y="5478505"/>
                  <a:pt x="2125570" y="5476387"/>
                </a:cubicBezTo>
                <a:close/>
                <a:moveTo>
                  <a:pt x="1880922" y="5356647"/>
                </a:moveTo>
                <a:lnTo>
                  <a:pt x="1863922" y="5358829"/>
                </a:lnTo>
                <a:cubicBezTo>
                  <a:pt x="1864915" y="5361136"/>
                  <a:pt x="1866919" y="5363886"/>
                  <a:pt x="1869933" y="5367078"/>
                </a:cubicBezTo>
                <a:cubicBezTo>
                  <a:pt x="1872947" y="5370273"/>
                  <a:pt x="1875542" y="5371673"/>
                  <a:pt x="1877718" y="5371290"/>
                </a:cubicBezTo>
                <a:cubicBezTo>
                  <a:pt x="1881332" y="5369598"/>
                  <a:pt x="1883024" y="5367265"/>
                  <a:pt x="1882792" y="5364287"/>
                </a:cubicBezTo>
                <a:cubicBezTo>
                  <a:pt x="1882558" y="5361310"/>
                  <a:pt x="1881933" y="5358764"/>
                  <a:pt x="1880922" y="5356647"/>
                </a:cubicBezTo>
                <a:close/>
                <a:moveTo>
                  <a:pt x="1572114" y="5236905"/>
                </a:moveTo>
                <a:lnTo>
                  <a:pt x="1555113" y="5239087"/>
                </a:lnTo>
                <a:cubicBezTo>
                  <a:pt x="1556106" y="5241394"/>
                  <a:pt x="1558110" y="5244144"/>
                  <a:pt x="1561124" y="5247336"/>
                </a:cubicBezTo>
                <a:cubicBezTo>
                  <a:pt x="1564138" y="5250531"/>
                  <a:pt x="1566733" y="5251931"/>
                  <a:pt x="1568909" y="5251549"/>
                </a:cubicBezTo>
                <a:cubicBezTo>
                  <a:pt x="1572523" y="5249856"/>
                  <a:pt x="1574214" y="5247523"/>
                  <a:pt x="1573983" y="5244545"/>
                </a:cubicBezTo>
                <a:cubicBezTo>
                  <a:pt x="1573749" y="5241568"/>
                  <a:pt x="1573124" y="5239022"/>
                  <a:pt x="1572114" y="5236905"/>
                </a:cubicBezTo>
                <a:close/>
                <a:moveTo>
                  <a:pt x="998224" y="5236904"/>
                </a:moveTo>
                <a:lnTo>
                  <a:pt x="981224" y="5239085"/>
                </a:lnTo>
                <a:cubicBezTo>
                  <a:pt x="982217" y="5241393"/>
                  <a:pt x="984221" y="5244143"/>
                  <a:pt x="987234" y="5247335"/>
                </a:cubicBezTo>
                <a:cubicBezTo>
                  <a:pt x="990250" y="5250530"/>
                  <a:pt x="992844" y="5251930"/>
                  <a:pt x="995020" y="5251547"/>
                </a:cubicBezTo>
                <a:cubicBezTo>
                  <a:pt x="998634" y="5249854"/>
                  <a:pt x="1000326" y="5247521"/>
                  <a:pt x="1000094" y="5244544"/>
                </a:cubicBezTo>
                <a:cubicBezTo>
                  <a:pt x="999860" y="5241567"/>
                  <a:pt x="999235" y="5239021"/>
                  <a:pt x="998224" y="5236904"/>
                </a:cubicBezTo>
                <a:close/>
                <a:moveTo>
                  <a:pt x="2128380" y="5220886"/>
                </a:moveTo>
                <a:lnTo>
                  <a:pt x="2111379" y="5223064"/>
                </a:lnTo>
                <a:cubicBezTo>
                  <a:pt x="2112376" y="5225374"/>
                  <a:pt x="2114379" y="5228124"/>
                  <a:pt x="2117392" y="5231316"/>
                </a:cubicBezTo>
                <a:cubicBezTo>
                  <a:pt x="2120406" y="5234509"/>
                  <a:pt x="2123000" y="5235913"/>
                  <a:pt x="2125175" y="5235527"/>
                </a:cubicBezTo>
                <a:cubicBezTo>
                  <a:pt x="2128792" y="5233835"/>
                  <a:pt x="2130483" y="5231500"/>
                  <a:pt x="2130249" y="5228523"/>
                </a:cubicBezTo>
                <a:cubicBezTo>
                  <a:pt x="2130014" y="5225547"/>
                  <a:pt x="2129392" y="5222999"/>
                  <a:pt x="2128380" y="5220886"/>
                </a:cubicBezTo>
                <a:close/>
                <a:moveTo>
                  <a:pt x="2137506" y="5141442"/>
                </a:moveTo>
                <a:cubicBezTo>
                  <a:pt x="2137487" y="5141637"/>
                  <a:pt x="2136933" y="5142596"/>
                  <a:pt x="2135842" y="5144324"/>
                </a:cubicBezTo>
                <a:cubicBezTo>
                  <a:pt x="2134751" y="5146052"/>
                  <a:pt x="2133228" y="5147393"/>
                  <a:pt x="2131276" y="5148342"/>
                </a:cubicBezTo>
                <a:cubicBezTo>
                  <a:pt x="2132206" y="5150488"/>
                  <a:pt x="2133958" y="5152593"/>
                  <a:pt x="2136530" y="5154656"/>
                </a:cubicBezTo>
                <a:cubicBezTo>
                  <a:pt x="2139105" y="5156718"/>
                  <a:pt x="2141447" y="5157478"/>
                  <a:pt x="2143559" y="5156931"/>
                </a:cubicBezTo>
                <a:cubicBezTo>
                  <a:pt x="2147822" y="5154522"/>
                  <a:pt x="2149395" y="5150931"/>
                  <a:pt x="2148277" y="5146161"/>
                </a:cubicBezTo>
                <a:cubicBezTo>
                  <a:pt x="2145864" y="5141896"/>
                  <a:pt x="2142274" y="5140325"/>
                  <a:pt x="2137506" y="5141442"/>
                </a:cubicBezTo>
                <a:close/>
                <a:moveTo>
                  <a:pt x="1883732" y="5101145"/>
                </a:moveTo>
                <a:lnTo>
                  <a:pt x="1866730" y="5103324"/>
                </a:lnTo>
                <a:cubicBezTo>
                  <a:pt x="1867728" y="5105633"/>
                  <a:pt x="1869731" y="5108382"/>
                  <a:pt x="1872745" y="5111575"/>
                </a:cubicBezTo>
                <a:cubicBezTo>
                  <a:pt x="1875758" y="5114768"/>
                  <a:pt x="1878352" y="5116172"/>
                  <a:pt x="1880527" y="5115786"/>
                </a:cubicBezTo>
                <a:cubicBezTo>
                  <a:pt x="1884144" y="5114094"/>
                  <a:pt x="1885835" y="5111758"/>
                  <a:pt x="1885601" y="5108782"/>
                </a:cubicBezTo>
                <a:cubicBezTo>
                  <a:pt x="1885366" y="5105806"/>
                  <a:pt x="1884745" y="5103258"/>
                  <a:pt x="1883732" y="5101145"/>
                </a:cubicBezTo>
                <a:close/>
                <a:moveTo>
                  <a:pt x="1263302" y="5055250"/>
                </a:moveTo>
                <a:lnTo>
                  <a:pt x="1246302" y="5057431"/>
                </a:lnTo>
                <a:cubicBezTo>
                  <a:pt x="1247295" y="5059739"/>
                  <a:pt x="1249298" y="5062489"/>
                  <a:pt x="1252313" y="5065680"/>
                </a:cubicBezTo>
                <a:cubicBezTo>
                  <a:pt x="1255328" y="5068876"/>
                  <a:pt x="1257922" y="5070276"/>
                  <a:pt x="1260098" y="5069894"/>
                </a:cubicBezTo>
                <a:cubicBezTo>
                  <a:pt x="1263712" y="5068200"/>
                  <a:pt x="1265404" y="5065867"/>
                  <a:pt x="1265172" y="5062890"/>
                </a:cubicBezTo>
                <a:cubicBezTo>
                  <a:pt x="1264938" y="5059912"/>
                  <a:pt x="1264313" y="5057367"/>
                  <a:pt x="1263302" y="5055250"/>
                </a:cubicBezTo>
                <a:close/>
                <a:moveTo>
                  <a:pt x="1892859" y="5021701"/>
                </a:moveTo>
                <a:cubicBezTo>
                  <a:pt x="1892839" y="5021896"/>
                  <a:pt x="1892285" y="5022855"/>
                  <a:pt x="1891194" y="5024583"/>
                </a:cubicBezTo>
                <a:cubicBezTo>
                  <a:pt x="1890104" y="5026311"/>
                  <a:pt x="1888579" y="5027652"/>
                  <a:pt x="1886628" y="5028601"/>
                </a:cubicBezTo>
                <a:cubicBezTo>
                  <a:pt x="1887558" y="5030747"/>
                  <a:pt x="1889310" y="5032852"/>
                  <a:pt x="1891882" y="5034915"/>
                </a:cubicBezTo>
                <a:cubicBezTo>
                  <a:pt x="1894457" y="5036977"/>
                  <a:pt x="1896798" y="5037737"/>
                  <a:pt x="1898910" y="5037190"/>
                </a:cubicBezTo>
                <a:cubicBezTo>
                  <a:pt x="1903174" y="5034781"/>
                  <a:pt x="1904747" y="5031190"/>
                  <a:pt x="1903629" y="5026420"/>
                </a:cubicBezTo>
                <a:cubicBezTo>
                  <a:pt x="1901216" y="5022155"/>
                  <a:pt x="1897626" y="5020584"/>
                  <a:pt x="1892859" y="5021701"/>
                </a:cubicBezTo>
                <a:close/>
                <a:moveTo>
                  <a:pt x="1574923" y="4981403"/>
                </a:moveTo>
                <a:lnTo>
                  <a:pt x="1557921" y="4983582"/>
                </a:lnTo>
                <a:cubicBezTo>
                  <a:pt x="1558919" y="4985891"/>
                  <a:pt x="1560922" y="4988640"/>
                  <a:pt x="1563936" y="4991833"/>
                </a:cubicBezTo>
                <a:cubicBezTo>
                  <a:pt x="1566949" y="4995025"/>
                  <a:pt x="1569542" y="4996430"/>
                  <a:pt x="1571718" y="4996043"/>
                </a:cubicBezTo>
                <a:cubicBezTo>
                  <a:pt x="1575335" y="4994352"/>
                  <a:pt x="1577026" y="4992016"/>
                  <a:pt x="1576792" y="4989040"/>
                </a:cubicBezTo>
                <a:cubicBezTo>
                  <a:pt x="1576557" y="4986063"/>
                  <a:pt x="1575936" y="4983516"/>
                  <a:pt x="1574923" y="4981403"/>
                </a:cubicBezTo>
                <a:close/>
                <a:moveTo>
                  <a:pt x="1001033" y="4981402"/>
                </a:moveTo>
                <a:lnTo>
                  <a:pt x="984032" y="4983581"/>
                </a:lnTo>
                <a:cubicBezTo>
                  <a:pt x="985029" y="4985890"/>
                  <a:pt x="987032" y="4988640"/>
                  <a:pt x="990047" y="4991832"/>
                </a:cubicBezTo>
                <a:cubicBezTo>
                  <a:pt x="993061" y="4995025"/>
                  <a:pt x="995653" y="4996428"/>
                  <a:pt x="997828" y="4996042"/>
                </a:cubicBezTo>
                <a:cubicBezTo>
                  <a:pt x="1001445" y="4994350"/>
                  <a:pt x="1003137" y="4992016"/>
                  <a:pt x="1002903" y="4989039"/>
                </a:cubicBezTo>
                <a:cubicBezTo>
                  <a:pt x="1002669" y="4986063"/>
                  <a:pt x="1002046" y="4983516"/>
                  <a:pt x="1001033" y="4981402"/>
                </a:cubicBezTo>
                <a:close/>
                <a:moveTo>
                  <a:pt x="954493" y="4935509"/>
                </a:moveTo>
                <a:lnTo>
                  <a:pt x="937493" y="4937690"/>
                </a:lnTo>
                <a:cubicBezTo>
                  <a:pt x="938486" y="4939998"/>
                  <a:pt x="940490" y="4942748"/>
                  <a:pt x="943503" y="4945940"/>
                </a:cubicBezTo>
                <a:cubicBezTo>
                  <a:pt x="946519" y="4949135"/>
                  <a:pt x="949114" y="4950536"/>
                  <a:pt x="951289" y="4950152"/>
                </a:cubicBezTo>
                <a:cubicBezTo>
                  <a:pt x="954903" y="4948459"/>
                  <a:pt x="956595" y="4946126"/>
                  <a:pt x="956363" y="4943149"/>
                </a:cubicBezTo>
                <a:cubicBezTo>
                  <a:pt x="956129" y="4940172"/>
                  <a:pt x="955504" y="4937626"/>
                  <a:pt x="954493" y="4935509"/>
                </a:cubicBezTo>
                <a:close/>
                <a:moveTo>
                  <a:pt x="1011057" y="4902351"/>
                </a:moveTo>
                <a:lnTo>
                  <a:pt x="1011059" y="4908943"/>
                </a:lnTo>
                <a:lnTo>
                  <a:pt x="1007618" y="4913291"/>
                </a:lnTo>
                <a:lnTo>
                  <a:pt x="1009184" y="4915172"/>
                </a:lnTo>
                <a:cubicBezTo>
                  <a:pt x="1011760" y="4917234"/>
                  <a:pt x="1014100" y="4917993"/>
                  <a:pt x="1016213" y="4917447"/>
                </a:cubicBezTo>
                <a:cubicBezTo>
                  <a:pt x="1020475" y="4915038"/>
                  <a:pt x="1022049" y="4911447"/>
                  <a:pt x="1020930" y="4906676"/>
                </a:cubicBezTo>
                <a:close/>
                <a:moveTo>
                  <a:pt x="1584049" y="4901959"/>
                </a:moveTo>
                <a:cubicBezTo>
                  <a:pt x="1584030" y="4902153"/>
                  <a:pt x="1583476" y="4903113"/>
                  <a:pt x="1582386" y="4904841"/>
                </a:cubicBezTo>
                <a:cubicBezTo>
                  <a:pt x="1581295" y="4906569"/>
                  <a:pt x="1579770" y="4907910"/>
                  <a:pt x="1577819" y="4908860"/>
                </a:cubicBezTo>
                <a:cubicBezTo>
                  <a:pt x="1578749" y="4911004"/>
                  <a:pt x="1580501" y="4913110"/>
                  <a:pt x="1583073" y="4915173"/>
                </a:cubicBezTo>
                <a:cubicBezTo>
                  <a:pt x="1585648" y="4917235"/>
                  <a:pt x="1587990" y="4917994"/>
                  <a:pt x="1590102" y="4917447"/>
                </a:cubicBezTo>
                <a:cubicBezTo>
                  <a:pt x="1594365" y="4915039"/>
                  <a:pt x="1595938" y="4911448"/>
                  <a:pt x="1594820" y="4906677"/>
                </a:cubicBezTo>
                <a:cubicBezTo>
                  <a:pt x="1592407" y="4902413"/>
                  <a:pt x="1588817" y="4900842"/>
                  <a:pt x="1584049" y="4901959"/>
                </a:cubicBezTo>
                <a:close/>
                <a:moveTo>
                  <a:pt x="1266112" y="4799747"/>
                </a:moveTo>
                <a:lnTo>
                  <a:pt x="1249110" y="4801927"/>
                </a:lnTo>
                <a:cubicBezTo>
                  <a:pt x="1250108" y="4804235"/>
                  <a:pt x="1252111" y="4806986"/>
                  <a:pt x="1255125" y="4810178"/>
                </a:cubicBezTo>
                <a:cubicBezTo>
                  <a:pt x="1258138" y="4813370"/>
                  <a:pt x="1260731" y="4814775"/>
                  <a:pt x="1262907" y="4814388"/>
                </a:cubicBezTo>
                <a:cubicBezTo>
                  <a:pt x="1266523" y="4812697"/>
                  <a:pt x="1268215" y="4810361"/>
                  <a:pt x="1267981" y="4807385"/>
                </a:cubicBezTo>
                <a:cubicBezTo>
                  <a:pt x="1267746" y="4804408"/>
                  <a:pt x="1267124" y="4801861"/>
                  <a:pt x="1266112" y="4799747"/>
                </a:cubicBezTo>
                <a:close/>
                <a:moveTo>
                  <a:pt x="301348" y="4753856"/>
                </a:moveTo>
                <a:lnTo>
                  <a:pt x="284348" y="4756038"/>
                </a:lnTo>
                <a:cubicBezTo>
                  <a:pt x="285341" y="4758345"/>
                  <a:pt x="287345" y="4761095"/>
                  <a:pt x="290358" y="4764287"/>
                </a:cubicBezTo>
                <a:cubicBezTo>
                  <a:pt x="293373" y="4767482"/>
                  <a:pt x="295968" y="4768883"/>
                  <a:pt x="298144" y="4768500"/>
                </a:cubicBezTo>
                <a:cubicBezTo>
                  <a:pt x="301758" y="4766807"/>
                  <a:pt x="303450" y="4764473"/>
                  <a:pt x="303219" y="4761496"/>
                </a:cubicBezTo>
                <a:cubicBezTo>
                  <a:pt x="302984" y="4758519"/>
                  <a:pt x="302359" y="4755973"/>
                  <a:pt x="301348" y="4753856"/>
                </a:cubicBezTo>
                <a:close/>
                <a:moveTo>
                  <a:pt x="1572114" y="4753854"/>
                </a:moveTo>
                <a:lnTo>
                  <a:pt x="1555113" y="4756035"/>
                </a:lnTo>
                <a:cubicBezTo>
                  <a:pt x="1556107" y="4758343"/>
                  <a:pt x="1558110" y="4761093"/>
                  <a:pt x="1561124" y="4764285"/>
                </a:cubicBezTo>
                <a:cubicBezTo>
                  <a:pt x="1564138" y="4767480"/>
                  <a:pt x="1566733" y="4768881"/>
                  <a:pt x="1568909" y="4768497"/>
                </a:cubicBezTo>
                <a:cubicBezTo>
                  <a:pt x="1572524" y="4766805"/>
                  <a:pt x="1574214" y="4764471"/>
                  <a:pt x="1573984" y="4761494"/>
                </a:cubicBezTo>
                <a:cubicBezTo>
                  <a:pt x="1573749" y="4758517"/>
                  <a:pt x="1573125" y="4755971"/>
                  <a:pt x="1572114" y="4753854"/>
                </a:cubicBezTo>
                <a:close/>
                <a:moveTo>
                  <a:pt x="1275238" y="4720305"/>
                </a:moveTo>
                <a:cubicBezTo>
                  <a:pt x="1275219" y="4720498"/>
                  <a:pt x="1274665" y="4721457"/>
                  <a:pt x="1273574" y="4723186"/>
                </a:cubicBezTo>
                <a:cubicBezTo>
                  <a:pt x="1272483" y="4724914"/>
                  <a:pt x="1270959" y="4726255"/>
                  <a:pt x="1269008" y="4727205"/>
                </a:cubicBezTo>
                <a:cubicBezTo>
                  <a:pt x="1269938" y="4729349"/>
                  <a:pt x="1271690" y="4731455"/>
                  <a:pt x="1274262" y="4733518"/>
                </a:cubicBezTo>
                <a:cubicBezTo>
                  <a:pt x="1276837" y="4735579"/>
                  <a:pt x="1279179" y="4736339"/>
                  <a:pt x="1281290" y="4735792"/>
                </a:cubicBezTo>
                <a:cubicBezTo>
                  <a:pt x="1285554" y="4733384"/>
                  <a:pt x="1287127" y="4729792"/>
                  <a:pt x="1286009" y="4725022"/>
                </a:cubicBezTo>
                <a:cubicBezTo>
                  <a:pt x="1283596" y="4720758"/>
                  <a:pt x="1280006" y="4719188"/>
                  <a:pt x="1275238" y="4720305"/>
                </a:cubicBezTo>
                <a:close/>
                <a:moveTo>
                  <a:pt x="957303" y="4680007"/>
                </a:moveTo>
                <a:lnTo>
                  <a:pt x="940301" y="4682186"/>
                </a:lnTo>
                <a:cubicBezTo>
                  <a:pt x="941298" y="4684495"/>
                  <a:pt x="943302" y="4687245"/>
                  <a:pt x="946316" y="4690437"/>
                </a:cubicBezTo>
                <a:cubicBezTo>
                  <a:pt x="949330" y="4693630"/>
                  <a:pt x="951923" y="4695033"/>
                  <a:pt x="954097" y="4694647"/>
                </a:cubicBezTo>
                <a:cubicBezTo>
                  <a:pt x="957715" y="4692956"/>
                  <a:pt x="959406" y="4690621"/>
                  <a:pt x="959171" y="4687644"/>
                </a:cubicBezTo>
                <a:cubicBezTo>
                  <a:pt x="958938" y="4684667"/>
                  <a:pt x="958315" y="4682121"/>
                  <a:pt x="957303" y="4680007"/>
                </a:cubicBezTo>
                <a:close/>
                <a:moveTo>
                  <a:pt x="83635" y="4634114"/>
                </a:moveTo>
                <a:lnTo>
                  <a:pt x="66634" y="4636296"/>
                </a:lnTo>
                <a:cubicBezTo>
                  <a:pt x="67627" y="4638604"/>
                  <a:pt x="69631" y="4641353"/>
                  <a:pt x="72645" y="4644545"/>
                </a:cubicBezTo>
                <a:cubicBezTo>
                  <a:pt x="75659" y="4647740"/>
                  <a:pt x="78254" y="4649140"/>
                  <a:pt x="80430" y="4648758"/>
                </a:cubicBezTo>
                <a:cubicBezTo>
                  <a:pt x="84044" y="4647065"/>
                  <a:pt x="85735" y="4644732"/>
                  <a:pt x="85504" y="4641754"/>
                </a:cubicBezTo>
                <a:cubicBezTo>
                  <a:pt x="85270" y="4638777"/>
                  <a:pt x="84645" y="4636231"/>
                  <a:pt x="83635" y="4634114"/>
                </a:cubicBezTo>
                <a:close/>
                <a:moveTo>
                  <a:pt x="2701526" y="4628166"/>
                </a:moveTo>
                <a:lnTo>
                  <a:pt x="2699928" y="4631635"/>
                </a:lnTo>
                <a:lnTo>
                  <a:pt x="2701265" y="4631030"/>
                </a:lnTo>
                <a:close/>
                <a:moveTo>
                  <a:pt x="966429" y="4600564"/>
                </a:moveTo>
                <a:cubicBezTo>
                  <a:pt x="966411" y="4600758"/>
                  <a:pt x="965856" y="4601717"/>
                  <a:pt x="964765" y="4603445"/>
                </a:cubicBezTo>
                <a:cubicBezTo>
                  <a:pt x="963674" y="4605173"/>
                  <a:pt x="962151" y="4606514"/>
                  <a:pt x="960199" y="4607463"/>
                </a:cubicBezTo>
                <a:cubicBezTo>
                  <a:pt x="961129" y="4609608"/>
                  <a:pt x="962880" y="4611714"/>
                  <a:pt x="965453" y="4613777"/>
                </a:cubicBezTo>
                <a:cubicBezTo>
                  <a:pt x="968029" y="4615839"/>
                  <a:pt x="970370" y="4616598"/>
                  <a:pt x="972481" y="4616051"/>
                </a:cubicBezTo>
                <a:cubicBezTo>
                  <a:pt x="976744" y="4613643"/>
                  <a:pt x="978318" y="4610052"/>
                  <a:pt x="977199" y="4605281"/>
                </a:cubicBezTo>
                <a:cubicBezTo>
                  <a:pt x="974786" y="4601017"/>
                  <a:pt x="971197" y="4599447"/>
                  <a:pt x="966429" y="4600564"/>
                </a:cubicBezTo>
                <a:close/>
                <a:moveTo>
                  <a:pt x="1275258" y="4547541"/>
                </a:moveTo>
                <a:lnTo>
                  <a:pt x="1266829" y="4565108"/>
                </a:lnTo>
                <a:cubicBezTo>
                  <a:pt x="1269716" y="4574395"/>
                  <a:pt x="1269906" y="4582500"/>
                  <a:pt x="1267406" y="4589428"/>
                </a:cubicBezTo>
                <a:cubicBezTo>
                  <a:pt x="1264907" y="4596357"/>
                  <a:pt x="1265097" y="4604463"/>
                  <a:pt x="1267985" y="4613750"/>
                </a:cubicBezTo>
                <a:lnTo>
                  <a:pt x="1256510" y="4633015"/>
                </a:lnTo>
                <a:lnTo>
                  <a:pt x="1271366" y="4624741"/>
                </a:lnTo>
                <a:cubicBezTo>
                  <a:pt x="1275986" y="4618474"/>
                  <a:pt x="1276564" y="4610437"/>
                  <a:pt x="1273105" y="4600632"/>
                </a:cubicBezTo>
                <a:lnTo>
                  <a:pt x="1276489" y="4563603"/>
                </a:lnTo>
                <a:close/>
                <a:moveTo>
                  <a:pt x="736778" y="4514372"/>
                </a:moveTo>
                <a:lnTo>
                  <a:pt x="719778" y="4516553"/>
                </a:lnTo>
                <a:cubicBezTo>
                  <a:pt x="720771" y="4518861"/>
                  <a:pt x="722774" y="4521611"/>
                  <a:pt x="725789" y="4524802"/>
                </a:cubicBezTo>
                <a:cubicBezTo>
                  <a:pt x="728804" y="4527998"/>
                  <a:pt x="731398" y="4529398"/>
                  <a:pt x="733574" y="4529016"/>
                </a:cubicBezTo>
                <a:cubicBezTo>
                  <a:pt x="737188" y="4527322"/>
                  <a:pt x="738880" y="4524990"/>
                  <a:pt x="738648" y="4522012"/>
                </a:cubicBezTo>
                <a:cubicBezTo>
                  <a:pt x="738414" y="4519034"/>
                  <a:pt x="737789" y="4516489"/>
                  <a:pt x="736778" y="4514372"/>
                </a:cubicBezTo>
                <a:close/>
                <a:moveTo>
                  <a:pt x="304158" y="4498354"/>
                </a:moveTo>
                <a:lnTo>
                  <a:pt x="287157" y="4500533"/>
                </a:lnTo>
                <a:cubicBezTo>
                  <a:pt x="288153" y="4502842"/>
                  <a:pt x="290157" y="4505592"/>
                  <a:pt x="293170" y="4508784"/>
                </a:cubicBezTo>
                <a:cubicBezTo>
                  <a:pt x="296185" y="4511977"/>
                  <a:pt x="298778" y="4513380"/>
                  <a:pt x="300953" y="4512995"/>
                </a:cubicBezTo>
                <a:cubicBezTo>
                  <a:pt x="304570" y="4511303"/>
                  <a:pt x="306261" y="4508968"/>
                  <a:pt x="306026" y="4505991"/>
                </a:cubicBezTo>
                <a:cubicBezTo>
                  <a:pt x="305792" y="4503015"/>
                  <a:pt x="305170" y="4500468"/>
                  <a:pt x="304158" y="4498354"/>
                </a:cubicBezTo>
                <a:close/>
                <a:moveTo>
                  <a:pt x="1574923" y="4498352"/>
                </a:moveTo>
                <a:lnTo>
                  <a:pt x="1557921" y="4500531"/>
                </a:lnTo>
                <a:cubicBezTo>
                  <a:pt x="1558919" y="4502840"/>
                  <a:pt x="1560922" y="4505590"/>
                  <a:pt x="1563935" y="4508782"/>
                </a:cubicBezTo>
                <a:cubicBezTo>
                  <a:pt x="1566949" y="4511975"/>
                  <a:pt x="1569543" y="4513378"/>
                  <a:pt x="1571718" y="4512992"/>
                </a:cubicBezTo>
                <a:lnTo>
                  <a:pt x="1573609" y="4510381"/>
                </a:lnTo>
                <a:lnTo>
                  <a:pt x="1575690" y="4501486"/>
                </a:lnTo>
                <a:close/>
                <a:moveTo>
                  <a:pt x="313284" y="4418910"/>
                </a:moveTo>
                <a:cubicBezTo>
                  <a:pt x="313265" y="4419105"/>
                  <a:pt x="312711" y="4420064"/>
                  <a:pt x="311620" y="4421792"/>
                </a:cubicBezTo>
                <a:cubicBezTo>
                  <a:pt x="310529" y="4423520"/>
                  <a:pt x="309006" y="4424861"/>
                  <a:pt x="307053" y="4425811"/>
                </a:cubicBezTo>
                <a:cubicBezTo>
                  <a:pt x="307984" y="4427956"/>
                  <a:pt x="309735" y="4430061"/>
                  <a:pt x="312308" y="4432124"/>
                </a:cubicBezTo>
                <a:cubicBezTo>
                  <a:pt x="314883" y="4434186"/>
                  <a:pt x="317225" y="4434946"/>
                  <a:pt x="319337" y="4434399"/>
                </a:cubicBezTo>
                <a:cubicBezTo>
                  <a:pt x="323600" y="4431990"/>
                  <a:pt x="325172" y="4428399"/>
                  <a:pt x="324055" y="4423629"/>
                </a:cubicBezTo>
                <a:cubicBezTo>
                  <a:pt x="321642" y="4419365"/>
                  <a:pt x="318052" y="4417794"/>
                  <a:pt x="313284" y="4418910"/>
                </a:cubicBezTo>
                <a:close/>
                <a:moveTo>
                  <a:pt x="1584050" y="4418908"/>
                </a:moveTo>
                <a:cubicBezTo>
                  <a:pt x="1584031" y="4419102"/>
                  <a:pt x="1583476" y="4420062"/>
                  <a:pt x="1582385" y="4421790"/>
                </a:cubicBezTo>
                <a:cubicBezTo>
                  <a:pt x="1581295" y="4423518"/>
                  <a:pt x="1579770" y="4424859"/>
                  <a:pt x="1577819" y="4425808"/>
                </a:cubicBezTo>
                <a:cubicBezTo>
                  <a:pt x="1578749" y="4427953"/>
                  <a:pt x="1580501" y="4430059"/>
                  <a:pt x="1583073" y="4432122"/>
                </a:cubicBezTo>
                <a:cubicBezTo>
                  <a:pt x="1585648" y="4434184"/>
                  <a:pt x="1587990" y="4434943"/>
                  <a:pt x="1590102" y="4434397"/>
                </a:cubicBezTo>
                <a:lnTo>
                  <a:pt x="1590399" y="4433717"/>
                </a:lnTo>
                <a:lnTo>
                  <a:pt x="1584728" y="4419206"/>
                </a:lnTo>
                <a:close/>
                <a:moveTo>
                  <a:pt x="2881473" y="4395467"/>
                </a:moveTo>
                <a:lnTo>
                  <a:pt x="2864473" y="4397648"/>
                </a:lnTo>
                <a:cubicBezTo>
                  <a:pt x="2865466" y="4399955"/>
                  <a:pt x="2867470" y="4402705"/>
                  <a:pt x="2870485" y="4405896"/>
                </a:cubicBezTo>
                <a:cubicBezTo>
                  <a:pt x="2873500" y="4409088"/>
                  <a:pt x="2876094" y="4410495"/>
                  <a:pt x="2878269" y="4410110"/>
                </a:cubicBezTo>
                <a:cubicBezTo>
                  <a:pt x="2881883" y="4408417"/>
                  <a:pt x="2883575" y="4406084"/>
                  <a:pt x="2883343" y="4403106"/>
                </a:cubicBezTo>
                <a:cubicBezTo>
                  <a:pt x="2883108" y="4400129"/>
                  <a:pt x="2882487" y="4397583"/>
                  <a:pt x="2881473" y="4395467"/>
                </a:cubicBezTo>
                <a:close/>
                <a:moveTo>
                  <a:pt x="86444" y="4378612"/>
                </a:moveTo>
                <a:lnTo>
                  <a:pt x="69442" y="4380792"/>
                </a:lnTo>
                <a:cubicBezTo>
                  <a:pt x="70440" y="4383100"/>
                  <a:pt x="72443" y="4385849"/>
                  <a:pt x="75457" y="4389042"/>
                </a:cubicBezTo>
                <a:cubicBezTo>
                  <a:pt x="78470" y="4392234"/>
                  <a:pt x="81064" y="4393639"/>
                  <a:pt x="83239" y="4393253"/>
                </a:cubicBezTo>
                <a:cubicBezTo>
                  <a:pt x="86856" y="4391561"/>
                  <a:pt x="88547" y="4389225"/>
                  <a:pt x="88313" y="4386250"/>
                </a:cubicBezTo>
                <a:cubicBezTo>
                  <a:pt x="88078" y="4383273"/>
                  <a:pt x="87457" y="4380725"/>
                  <a:pt x="86444" y="4378612"/>
                </a:cubicBezTo>
                <a:close/>
                <a:moveTo>
                  <a:pt x="95571" y="4299168"/>
                </a:moveTo>
                <a:cubicBezTo>
                  <a:pt x="95551" y="4299362"/>
                  <a:pt x="94997" y="4300322"/>
                  <a:pt x="93906" y="4302050"/>
                </a:cubicBezTo>
                <a:cubicBezTo>
                  <a:pt x="92815" y="4303778"/>
                  <a:pt x="91292" y="4305119"/>
                  <a:pt x="89340" y="4306069"/>
                </a:cubicBezTo>
                <a:cubicBezTo>
                  <a:pt x="90270" y="4308214"/>
                  <a:pt x="92022" y="4310319"/>
                  <a:pt x="94594" y="4312382"/>
                </a:cubicBezTo>
                <a:cubicBezTo>
                  <a:pt x="97169" y="4314444"/>
                  <a:pt x="99510" y="4315204"/>
                  <a:pt x="101623" y="4314656"/>
                </a:cubicBezTo>
                <a:cubicBezTo>
                  <a:pt x="105886" y="4312248"/>
                  <a:pt x="107459" y="4308657"/>
                  <a:pt x="106341" y="4303887"/>
                </a:cubicBezTo>
                <a:cubicBezTo>
                  <a:pt x="103928" y="4299622"/>
                  <a:pt x="100338" y="4298051"/>
                  <a:pt x="95571" y="4299168"/>
                </a:cubicBezTo>
                <a:close/>
                <a:moveTo>
                  <a:pt x="739588" y="4258870"/>
                </a:moveTo>
                <a:lnTo>
                  <a:pt x="722586" y="4261049"/>
                </a:lnTo>
                <a:cubicBezTo>
                  <a:pt x="723583" y="4263358"/>
                  <a:pt x="725587" y="4266107"/>
                  <a:pt x="728601" y="4269300"/>
                </a:cubicBezTo>
                <a:cubicBezTo>
                  <a:pt x="731614" y="4272492"/>
                  <a:pt x="734208" y="4273897"/>
                  <a:pt x="736383" y="4273510"/>
                </a:cubicBezTo>
                <a:cubicBezTo>
                  <a:pt x="740000" y="4271819"/>
                  <a:pt x="741690" y="4269483"/>
                  <a:pt x="741456" y="4266507"/>
                </a:cubicBezTo>
                <a:cubicBezTo>
                  <a:pt x="741223" y="4263530"/>
                  <a:pt x="740600" y="4260983"/>
                  <a:pt x="739588" y="4258870"/>
                </a:cubicBezTo>
                <a:close/>
                <a:moveTo>
                  <a:pt x="2867901" y="4257946"/>
                </a:moveTo>
                <a:cubicBezTo>
                  <a:pt x="2866109" y="4258832"/>
                  <a:pt x="2865231" y="4259918"/>
                  <a:pt x="2865269" y="4261205"/>
                </a:cubicBezTo>
                <a:cubicBezTo>
                  <a:pt x="2865308" y="4262491"/>
                  <a:pt x="2865399" y="4263202"/>
                  <a:pt x="2865544" y="4263331"/>
                </a:cubicBezTo>
                <a:cubicBezTo>
                  <a:pt x="2867637" y="4268928"/>
                  <a:pt x="2870090" y="4271874"/>
                  <a:pt x="2872904" y="4272170"/>
                </a:cubicBezTo>
                <a:cubicBezTo>
                  <a:pt x="2875715" y="4272467"/>
                  <a:pt x="2879938" y="4271373"/>
                  <a:pt x="2885571" y="4268893"/>
                </a:cubicBezTo>
                <a:cubicBezTo>
                  <a:pt x="2883995" y="4264861"/>
                  <a:pt x="2881638" y="4261691"/>
                  <a:pt x="2878504" y="4259382"/>
                </a:cubicBezTo>
                <a:cubicBezTo>
                  <a:pt x="2875371" y="4257071"/>
                  <a:pt x="2871837" y="4256594"/>
                  <a:pt x="2867901" y="4257946"/>
                </a:cubicBezTo>
                <a:close/>
                <a:moveTo>
                  <a:pt x="748714" y="4179427"/>
                </a:moveTo>
                <a:cubicBezTo>
                  <a:pt x="748695" y="4179620"/>
                  <a:pt x="748142" y="4180579"/>
                  <a:pt x="747050" y="4182308"/>
                </a:cubicBezTo>
                <a:cubicBezTo>
                  <a:pt x="745959" y="4184036"/>
                  <a:pt x="744436" y="4185377"/>
                  <a:pt x="742484" y="4186327"/>
                </a:cubicBezTo>
                <a:cubicBezTo>
                  <a:pt x="743414" y="4188472"/>
                  <a:pt x="745165" y="4190577"/>
                  <a:pt x="747738" y="4192639"/>
                </a:cubicBezTo>
                <a:cubicBezTo>
                  <a:pt x="750314" y="4194702"/>
                  <a:pt x="752655" y="4195462"/>
                  <a:pt x="754766" y="4194914"/>
                </a:cubicBezTo>
                <a:cubicBezTo>
                  <a:pt x="759029" y="4192506"/>
                  <a:pt x="760603" y="4188915"/>
                  <a:pt x="759484" y="4184145"/>
                </a:cubicBezTo>
                <a:cubicBezTo>
                  <a:pt x="757072" y="4179880"/>
                  <a:pt x="753482" y="4178310"/>
                  <a:pt x="748714" y="4179427"/>
                </a:cubicBezTo>
                <a:close/>
                <a:moveTo>
                  <a:pt x="3020790" y="3769728"/>
                </a:moveTo>
                <a:cubicBezTo>
                  <a:pt x="3019077" y="3770584"/>
                  <a:pt x="3018040" y="3771731"/>
                  <a:pt x="3017673" y="3773177"/>
                </a:cubicBezTo>
                <a:cubicBezTo>
                  <a:pt x="3017308" y="3774620"/>
                  <a:pt x="3016270" y="3775772"/>
                  <a:pt x="3014560" y="3776626"/>
                </a:cubicBezTo>
                <a:cubicBezTo>
                  <a:pt x="3015553" y="3778934"/>
                  <a:pt x="3017559" y="3781683"/>
                  <a:pt x="3020572" y="3784875"/>
                </a:cubicBezTo>
                <a:cubicBezTo>
                  <a:pt x="3023587" y="3788067"/>
                  <a:pt x="3026180" y="3789471"/>
                  <a:pt x="3028356" y="3789089"/>
                </a:cubicBezTo>
                <a:cubicBezTo>
                  <a:pt x="3031970" y="3787395"/>
                  <a:pt x="3033662" y="3785063"/>
                  <a:pt x="3033430" y="3782085"/>
                </a:cubicBezTo>
                <a:cubicBezTo>
                  <a:pt x="3033196" y="3779107"/>
                  <a:pt x="3032571" y="3776562"/>
                  <a:pt x="3031560" y="3774445"/>
                </a:cubicBezTo>
                <a:cubicBezTo>
                  <a:pt x="3029148" y="3770180"/>
                  <a:pt x="3025560" y="3768609"/>
                  <a:pt x="3020790" y="3769728"/>
                </a:cubicBezTo>
                <a:close/>
                <a:moveTo>
                  <a:pt x="3055340" y="3672541"/>
                </a:moveTo>
                <a:cubicBezTo>
                  <a:pt x="3053089" y="3672491"/>
                  <a:pt x="3050058" y="3673303"/>
                  <a:pt x="3046250" y="3674978"/>
                </a:cubicBezTo>
                <a:lnTo>
                  <a:pt x="3042377" y="3676492"/>
                </a:lnTo>
                <a:cubicBezTo>
                  <a:pt x="3043952" y="3680524"/>
                  <a:pt x="3046307" y="3683695"/>
                  <a:pt x="3049443" y="3686003"/>
                </a:cubicBezTo>
                <a:cubicBezTo>
                  <a:pt x="3052576" y="3688311"/>
                  <a:pt x="3056109" y="3688792"/>
                  <a:pt x="3060047" y="3687440"/>
                </a:cubicBezTo>
                <a:cubicBezTo>
                  <a:pt x="3063020" y="3685532"/>
                  <a:pt x="3063303" y="3682448"/>
                  <a:pt x="3060891" y="3678183"/>
                </a:cubicBezTo>
                <a:cubicBezTo>
                  <a:pt x="3059441" y="3674471"/>
                  <a:pt x="3057590" y="3672591"/>
                  <a:pt x="3055340" y="3672541"/>
                </a:cubicBezTo>
                <a:close/>
                <a:moveTo>
                  <a:pt x="3053504" y="3636437"/>
                </a:moveTo>
                <a:cubicBezTo>
                  <a:pt x="3051793" y="3637289"/>
                  <a:pt x="3050754" y="3638441"/>
                  <a:pt x="3050390" y="3639885"/>
                </a:cubicBezTo>
                <a:cubicBezTo>
                  <a:pt x="3050022" y="3641330"/>
                  <a:pt x="3048986" y="3642478"/>
                  <a:pt x="3047273" y="3643334"/>
                </a:cubicBezTo>
                <a:cubicBezTo>
                  <a:pt x="3048270" y="3645643"/>
                  <a:pt x="3050273" y="3648393"/>
                  <a:pt x="3053287" y="3651585"/>
                </a:cubicBezTo>
                <a:cubicBezTo>
                  <a:pt x="3056300" y="3654777"/>
                  <a:pt x="3058894" y="3656182"/>
                  <a:pt x="3061069" y="3655796"/>
                </a:cubicBezTo>
                <a:cubicBezTo>
                  <a:pt x="3064686" y="3654104"/>
                  <a:pt x="3066377" y="3651768"/>
                  <a:pt x="3066143" y="3648792"/>
                </a:cubicBezTo>
                <a:cubicBezTo>
                  <a:pt x="3065908" y="3645816"/>
                  <a:pt x="3065287" y="3643268"/>
                  <a:pt x="3064274" y="3641155"/>
                </a:cubicBezTo>
                <a:cubicBezTo>
                  <a:pt x="3061864" y="3636889"/>
                  <a:pt x="3058273" y="3635316"/>
                  <a:pt x="3053504" y="3636437"/>
                </a:cubicBezTo>
                <a:close/>
                <a:moveTo>
                  <a:pt x="3144309" y="3454779"/>
                </a:moveTo>
                <a:cubicBezTo>
                  <a:pt x="3142059" y="3454729"/>
                  <a:pt x="3139030" y="3455540"/>
                  <a:pt x="3135220" y="3457216"/>
                </a:cubicBezTo>
                <a:lnTo>
                  <a:pt x="3131349" y="3458729"/>
                </a:lnTo>
                <a:cubicBezTo>
                  <a:pt x="3132799" y="3462440"/>
                  <a:pt x="3134649" y="3464320"/>
                  <a:pt x="3136900" y="3464370"/>
                </a:cubicBezTo>
                <a:cubicBezTo>
                  <a:pt x="3139150" y="3464420"/>
                  <a:pt x="3142181" y="3463608"/>
                  <a:pt x="3145989" y="3461934"/>
                </a:cubicBezTo>
                <a:lnTo>
                  <a:pt x="3149863" y="3460420"/>
                </a:lnTo>
                <a:cubicBezTo>
                  <a:pt x="3148414" y="3456711"/>
                  <a:pt x="3146563" y="3454831"/>
                  <a:pt x="3144309" y="3454779"/>
                </a:cubicBezTo>
                <a:close/>
                <a:moveTo>
                  <a:pt x="3227800" y="3077367"/>
                </a:moveTo>
                <a:cubicBezTo>
                  <a:pt x="3224438" y="3079703"/>
                  <a:pt x="3223755" y="3084620"/>
                  <a:pt x="3225752" y="3092116"/>
                </a:cubicBezTo>
                <a:cubicBezTo>
                  <a:pt x="3227752" y="3099610"/>
                  <a:pt x="3229385" y="3104735"/>
                  <a:pt x="3230647" y="3107497"/>
                </a:cubicBezTo>
                <a:cubicBezTo>
                  <a:pt x="3230133" y="3107605"/>
                  <a:pt x="3228262" y="3108523"/>
                  <a:pt x="3225028" y="3110252"/>
                </a:cubicBezTo>
                <a:cubicBezTo>
                  <a:pt x="3221800" y="3111977"/>
                  <a:pt x="3220304" y="3113864"/>
                  <a:pt x="3220547" y="3115908"/>
                </a:cubicBezTo>
                <a:cubicBezTo>
                  <a:pt x="3221544" y="3117749"/>
                  <a:pt x="3223753" y="3119117"/>
                  <a:pt x="3227171" y="3120013"/>
                </a:cubicBezTo>
                <a:cubicBezTo>
                  <a:pt x="3230590" y="3120911"/>
                  <a:pt x="3233767" y="3121899"/>
                  <a:pt x="3236700" y="3122984"/>
                </a:cubicBezTo>
                <a:lnTo>
                  <a:pt x="3244622" y="3097571"/>
                </a:lnTo>
                <a:cubicBezTo>
                  <a:pt x="3243743" y="3094845"/>
                  <a:pt x="3241718" y="3090620"/>
                  <a:pt x="3238547" y="3084881"/>
                </a:cubicBezTo>
                <a:cubicBezTo>
                  <a:pt x="3235378" y="3079147"/>
                  <a:pt x="3231795" y="3076641"/>
                  <a:pt x="3227800" y="3077367"/>
                </a:cubicBezTo>
                <a:close/>
                <a:moveTo>
                  <a:pt x="3280495" y="3052311"/>
                </a:moveTo>
                <a:lnTo>
                  <a:pt x="3266520" y="3062237"/>
                </a:lnTo>
                <a:lnTo>
                  <a:pt x="3280806" y="3110214"/>
                </a:lnTo>
                <a:cubicBezTo>
                  <a:pt x="3283071" y="3116485"/>
                  <a:pt x="3286695" y="3121951"/>
                  <a:pt x="3291674" y="3126606"/>
                </a:cubicBezTo>
                <a:cubicBezTo>
                  <a:pt x="3296657" y="3131263"/>
                  <a:pt x="3303017" y="3132311"/>
                  <a:pt x="3310755" y="3129751"/>
                </a:cubicBezTo>
                <a:cubicBezTo>
                  <a:pt x="3316391" y="3127271"/>
                  <a:pt x="3319477" y="3123274"/>
                  <a:pt x="3320019" y="3117764"/>
                </a:cubicBezTo>
                <a:cubicBezTo>
                  <a:pt x="3320563" y="3112249"/>
                  <a:pt x="3319612" y="3106485"/>
                  <a:pt x="3317165" y="3100466"/>
                </a:cubicBezTo>
                <a:cubicBezTo>
                  <a:pt x="3314440" y="3091117"/>
                  <a:pt x="3310478" y="3080020"/>
                  <a:pt x="3305273" y="3067178"/>
                </a:cubicBezTo>
                <a:cubicBezTo>
                  <a:pt x="3300067" y="3054336"/>
                  <a:pt x="3291808" y="3049379"/>
                  <a:pt x="3280495" y="3052311"/>
                </a:cubicBezTo>
                <a:close/>
                <a:moveTo>
                  <a:pt x="3344769" y="2737084"/>
                </a:moveTo>
                <a:lnTo>
                  <a:pt x="3367464" y="2795162"/>
                </a:lnTo>
                <a:cubicBezTo>
                  <a:pt x="3360302" y="2795635"/>
                  <a:pt x="3353753" y="2798381"/>
                  <a:pt x="3347810" y="2803403"/>
                </a:cubicBezTo>
                <a:cubicBezTo>
                  <a:pt x="3341868" y="2808420"/>
                  <a:pt x="3340111" y="2814873"/>
                  <a:pt x="3342541" y="2822755"/>
                </a:cubicBezTo>
                <a:lnTo>
                  <a:pt x="3310542" y="2866504"/>
                </a:lnTo>
                <a:cubicBezTo>
                  <a:pt x="3304492" y="2848412"/>
                  <a:pt x="3304328" y="2824670"/>
                  <a:pt x="3310048" y="2795285"/>
                </a:cubicBezTo>
                <a:cubicBezTo>
                  <a:pt x="3315766" y="2765898"/>
                  <a:pt x="3327340" y="2746499"/>
                  <a:pt x="3344769" y="2737084"/>
                </a:cubicBezTo>
                <a:close/>
                <a:moveTo>
                  <a:pt x="1358875" y="2585433"/>
                </a:moveTo>
                <a:lnTo>
                  <a:pt x="1351177" y="2591633"/>
                </a:lnTo>
                <a:lnTo>
                  <a:pt x="1356538" y="2595583"/>
                </a:lnTo>
                <a:close/>
                <a:moveTo>
                  <a:pt x="3254116" y="2585052"/>
                </a:moveTo>
                <a:cubicBezTo>
                  <a:pt x="3250637" y="2585666"/>
                  <a:pt x="3249851" y="2587462"/>
                  <a:pt x="3251756" y="2590436"/>
                </a:cubicBezTo>
                <a:lnTo>
                  <a:pt x="3267913" y="2597514"/>
                </a:lnTo>
                <a:cubicBezTo>
                  <a:pt x="3272682" y="2596392"/>
                  <a:pt x="3274757" y="2594094"/>
                  <a:pt x="3274144" y="2590614"/>
                </a:cubicBezTo>
                <a:cubicBezTo>
                  <a:pt x="3272890" y="2588595"/>
                  <a:pt x="3269844" y="2586995"/>
                  <a:pt x="3265015" y="2585814"/>
                </a:cubicBezTo>
                <a:cubicBezTo>
                  <a:pt x="3260182" y="2584635"/>
                  <a:pt x="3256549" y="2584379"/>
                  <a:pt x="3254116" y="2585052"/>
                </a:cubicBezTo>
                <a:close/>
                <a:moveTo>
                  <a:pt x="3502411" y="2523731"/>
                </a:moveTo>
                <a:lnTo>
                  <a:pt x="3509132" y="2552345"/>
                </a:lnTo>
                <a:lnTo>
                  <a:pt x="3483539" y="2566811"/>
                </a:lnTo>
                <a:cubicBezTo>
                  <a:pt x="3484610" y="2575503"/>
                  <a:pt x="3483802" y="2584375"/>
                  <a:pt x="3481107" y="2593423"/>
                </a:cubicBezTo>
                <a:cubicBezTo>
                  <a:pt x="3478415" y="2602473"/>
                  <a:pt x="3473944" y="2610542"/>
                  <a:pt x="3467694" y="2617636"/>
                </a:cubicBezTo>
                <a:lnTo>
                  <a:pt x="3481312" y="2652483"/>
                </a:lnTo>
                <a:lnTo>
                  <a:pt x="3450336" y="2664587"/>
                </a:lnTo>
                <a:cubicBezTo>
                  <a:pt x="3451332" y="2666896"/>
                  <a:pt x="3452369" y="2670024"/>
                  <a:pt x="3453447" y="2673972"/>
                </a:cubicBezTo>
                <a:cubicBezTo>
                  <a:pt x="3454526" y="2677921"/>
                  <a:pt x="3454216" y="2680460"/>
                  <a:pt x="3452518" y="2681587"/>
                </a:cubicBezTo>
                <a:cubicBezTo>
                  <a:pt x="3448522" y="2682311"/>
                  <a:pt x="3444940" y="2679806"/>
                  <a:pt x="3441769" y="2674071"/>
                </a:cubicBezTo>
                <a:cubicBezTo>
                  <a:pt x="3438599" y="2668336"/>
                  <a:pt x="3436574" y="2664106"/>
                  <a:pt x="3435696" y="2661382"/>
                </a:cubicBezTo>
                <a:lnTo>
                  <a:pt x="3436718" y="2629740"/>
                </a:lnTo>
                <a:cubicBezTo>
                  <a:pt x="3430052" y="2610771"/>
                  <a:pt x="3431839" y="2596311"/>
                  <a:pt x="3442083" y="2586358"/>
                </a:cubicBezTo>
                <a:cubicBezTo>
                  <a:pt x="3452328" y="2576404"/>
                  <a:pt x="3465642" y="2568598"/>
                  <a:pt x="3482026" y="2562939"/>
                </a:cubicBezTo>
                <a:close/>
                <a:moveTo>
                  <a:pt x="1388250" y="2492342"/>
                </a:moveTo>
                <a:lnTo>
                  <a:pt x="1382449" y="2494609"/>
                </a:lnTo>
                <a:lnTo>
                  <a:pt x="1383148" y="2496717"/>
                </a:lnTo>
                <a:lnTo>
                  <a:pt x="1364043" y="2526821"/>
                </a:lnTo>
                <a:lnTo>
                  <a:pt x="1363817" y="2555449"/>
                </a:lnTo>
                <a:cubicBezTo>
                  <a:pt x="1355061" y="2560173"/>
                  <a:pt x="1353923" y="2565824"/>
                  <a:pt x="1360400" y="2572406"/>
                </a:cubicBezTo>
                <a:lnTo>
                  <a:pt x="1361185" y="2575403"/>
                </a:lnTo>
                <a:lnTo>
                  <a:pt x="1363244" y="2566467"/>
                </a:lnTo>
                <a:cubicBezTo>
                  <a:pt x="1370987" y="2563441"/>
                  <a:pt x="1373347" y="2558055"/>
                  <a:pt x="1370320" y="2550310"/>
                </a:cubicBezTo>
                <a:cubicBezTo>
                  <a:pt x="1365024" y="2532948"/>
                  <a:pt x="1367474" y="2523992"/>
                  <a:pt x="1377677" y="2523447"/>
                </a:cubicBezTo>
                <a:cubicBezTo>
                  <a:pt x="1382777" y="2523174"/>
                  <a:pt x="1386414" y="2522010"/>
                  <a:pt x="1388585" y="2519952"/>
                </a:cubicBezTo>
                <a:lnTo>
                  <a:pt x="1389194" y="2517411"/>
                </a:lnTo>
                <a:lnTo>
                  <a:pt x="1387126" y="2512309"/>
                </a:lnTo>
                <a:cubicBezTo>
                  <a:pt x="1381138" y="2505072"/>
                  <a:pt x="1381514" y="2498416"/>
                  <a:pt x="1388250" y="2492342"/>
                </a:cubicBezTo>
                <a:close/>
                <a:moveTo>
                  <a:pt x="3421146" y="2452831"/>
                </a:moveTo>
                <a:lnTo>
                  <a:pt x="3378556" y="2469474"/>
                </a:lnTo>
                <a:cubicBezTo>
                  <a:pt x="3373001" y="2474062"/>
                  <a:pt x="3370423" y="2486973"/>
                  <a:pt x="3370817" y="2508205"/>
                </a:cubicBezTo>
                <a:cubicBezTo>
                  <a:pt x="3371208" y="2529438"/>
                  <a:pt x="3373046" y="2545084"/>
                  <a:pt x="3376328" y="2555147"/>
                </a:cubicBezTo>
                <a:lnTo>
                  <a:pt x="3354431" y="2590484"/>
                </a:lnTo>
                <a:cubicBezTo>
                  <a:pt x="3356840" y="2594751"/>
                  <a:pt x="3356557" y="2597834"/>
                  <a:pt x="3353584" y="2599741"/>
                </a:cubicBezTo>
                <a:cubicBezTo>
                  <a:pt x="3347703" y="2601107"/>
                  <a:pt x="3342087" y="2599584"/>
                  <a:pt x="3336732" y="2595166"/>
                </a:cubicBezTo>
                <a:cubicBezTo>
                  <a:pt x="3331380" y="2590749"/>
                  <a:pt x="3326730" y="2588847"/>
                  <a:pt x="3322786" y="2589458"/>
                </a:cubicBezTo>
                <a:cubicBezTo>
                  <a:pt x="3321057" y="2590508"/>
                  <a:pt x="3320432" y="2592240"/>
                  <a:pt x="3320912" y="2594656"/>
                </a:cubicBezTo>
                <a:cubicBezTo>
                  <a:pt x="3321391" y="2597073"/>
                  <a:pt x="3321733" y="2598424"/>
                  <a:pt x="3321942" y="2598716"/>
                </a:cubicBezTo>
                <a:cubicBezTo>
                  <a:pt x="3317886" y="2605230"/>
                  <a:pt x="3316183" y="2612774"/>
                  <a:pt x="3316840" y="2621352"/>
                </a:cubicBezTo>
                <a:cubicBezTo>
                  <a:pt x="3317494" y="2629932"/>
                  <a:pt x="3319075" y="2637308"/>
                  <a:pt x="3321585" y="2643488"/>
                </a:cubicBezTo>
                <a:cubicBezTo>
                  <a:pt x="3313501" y="2662546"/>
                  <a:pt x="3306622" y="2682532"/>
                  <a:pt x="3300936" y="2703440"/>
                </a:cubicBezTo>
                <a:cubicBezTo>
                  <a:pt x="3295255" y="2724351"/>
                  <a:pt x="3289717" y="2744927"/>
                  <a:pt x="3284330" y="2765164"/>
                </a:cubicBezTo>
                <a:cubicBezTo>
                  <a:pt x="3288323" y="2780619"/>
                  <a:pt x="3285953" y="2795493"/>
                  <a:pt x="3277218" y="2809785"/>
                </a:cubicBezTo>
                <a:cubicBezTo>
                  <a:pt x="3268485" y="2824078"/>
                  <a:pt x="3265736" y="2837985"/>
                  <a:pt x="3268974" y="2851503"/>
                </a:cubicBezTo>
                <a:lnTo>
                  <a:pt x="3258026" y="2869173"/>
                </a:lnTo>
                <a:lnTo>
                  <a:pt x="3265590" y="2888532"/>
                </a:lnTo>
                <a:lnTo>
                  <a:pt x="3265234" y="2933303"/>
                </a:lnTo>
                <a:lnTo>
                  <a:pt x="3312055" y="2870374"/>
                </a:lnTo>
                <a:cubicBezTo>
                  <a:pt x="3316411" y="2884386"/>
                  <a:pt x="3320510" y="2894874"/>
                  <a:pt x="3324349" y="2901836"/>
                </a:cubicBezTo>
                <a:cubicBezTo>
                  <a:pt x="3328185" y="2908796"/>
                  <a:pt x="3337379" y="2909482"/>
                  <a:pt x="3351930" y="2903890"/>
                </a:cubicBezTo>
                <a:lnTo>
                  <a:pt x="3368442" y="2866193"/>
                </a:lnTo>
                <a:cubicBezTo>
                  <a:pt x="3363158" y="2857192"/>
                  <a:pt x="3362544" y="2849438"/>
                  <a:pt x="3366603" y="2842923"/>
                </a:cubicBezTo>
                <a:cubicBezTo>
                  <a:pt x="3370658" y="2836409"/>
                  <a:pt x="3376776" y="2831600"/>
                  <a:pt x="3384955" y="2828498"/>
                </a:cubicBezTo>
                <a:cubicBezTo>
                  <a:pt x="3388771" y="2815663"/>
                  <a:pt x="3391674" y="2802626"/>
                  <a:pt x="3393662" y="2789390"/>
                </a:cubicBezTo>
                <a:cubicBezTo>
                  <a:pt x="3395649" y="2776152"/>
                  <a:pt x="3397582" y="2763496"/>
                  <a:pt x="3399467" y="2751416"/>
                </a:cubicBezTo>
                <a:lnTo>
                  <a:pt x="3363461" y="2716389"/>
                </a:lnTo>
                <a:cubicBezTo>
                  <a:pt x="3361506" y="2717339"/>
                  <a:pt x="3359606" y="2717709"/>
                  <a:pt x="3357759" y="2717502"/>
                </a:cubicBezTo>
                <a:cubicBezTo>
                  <a:pt x="3355912" y="2717294"/>
                  <a:pt x="3354224" y="2715350"/>
                  <a:pt x="3352690" y="2711671"/>
                </a:cubicBezTo>
                <a:cubicBezTo>
                  <a:pt x="3351932" y="2705923"/>
                  <a:pt x="3354219" y="2693685"/>
                  <a:pt x="3359544" y="2674961"/>
                </a:cubicBezTo>
                <a:cubicBezTo>
                  <a:pt x="3364875" y="2656232"/>
                  <a:pt x="3368715" y="2642272"/>
                  <a:pt x="3371074" y="2633075"/>
                </a:cubicBezTo>
                <a:cubicBezTo>
                  <a:pt x="3369372" y="2628719"/>
                  <a:pt x="3368448" y="2623500"/>
                  <a:pt x="3368304" y="2617420"/>
                </a:cubicBezTo>
                <a:cubicBezTo>
                  <a:pt x="3368159" y="2611340"/>
                  <a:pt x="3369929" y="2607302"/>
                  <a:pt x="3373611" y="2605304"/>
                </a:cubicBezTo>
                <a:lnTo>
                  <a:pt x="3377484" y="2603790"/>
                </a:lnTo>
                <a:cubicBezTo>
                  <a:pt x="3382491" y="2592816"/>
                  <a:pt x="3386249" y="2581488"/>
                  <a:pt x="3388754" y="2569817"/>
                </a:cubicBezTo>
                <a:cubicBezTo>
                  <a:pt x="3391260" y="2558144"/>
                  <a:pt x="3390768" y="2547366"/>
                  <a:pt x="3387276" y="2537479"/>
                </a:cubicBezTo>
                <a:lnTo>
                  <a:pt x="3417762" y="2489859"/>
                </a:lnTo>
                <a:close/>
                <a:moveTo>
                  <a:pt x="3522308" y="2449006"/>
                </a:moveTo>
                <a:lnTo>
                  <a:pt x="3506285" y="2522217"/>
                </a:lnTo>
                <a:lnTo>
                  <a:pt x="3493510" y="2478111"/>
                </a:lnTo>
                <a:cubicBezTo>
                  <a:pt x="3495387" y="2470777"/>
                  <a:pt x="3499135" y="2464662"/>
                  <a:pt x="3504755" y="2459769"/>
                </a:cubicBezTo>
                <a:cubicBezTo>
                  <a:pt x="3510375" y="2454879"/>
                  <a:pt x="3516226" y="2451291"/>
                  <a:pt x="3522308" y="2449006"/>
                </a:cubicBezTo>
                <a:close/>
                <a:moveTo>
                  <a:pt x="3363792" y="2360313"/>
                </a:moveTo>
                <a:cubicBezTo>
                  <a:pt x="3361543" y="2360264"/>
                  <a:pt x="3358511" y="2361076"/>
                  <a:pt x="3354704" y="2362750"/>
                </a:cubicBezTo>
                <a:lnTo>
                  <a:pt x="3350830" y="2364264"/>
                </a:lnTo>
                <a:cubicBezTo>
                  <a:pt x="3352281" y="2367976"/>
                  <a:pt x="3354131" y="2369855"/>
                  <a:pt x="3356381" y="2369906"/>
                </a:cubicBezTo>
                <a:cubicBezTo>
                  <a:pt x="3358634" y="2369954"/>
                  <a:pt x="3361663" y="2369143"/>
                  <a:pt x="3365474" y="2367468"/>
                </a:cubicBezTo>
                <a:lnTo>
                  <a:pt x="3369344" y="2365956"/>
                </a:lnTo>
                <a:cubicBezTo>
                  <a:pt x="3367895" y="2362247"/>
                  <a:pt x="3366044" y="2360363"/>
                  <a:pt x="3363792" y="2360313"/>
                </a:cubicBezTo>
                <a:close/>
                <a:moveTo>
                  <a:pt x="3380650" y="2303517"/>
                </a:moveTo>
                <a:lnTo>
                  <a:pt x="3363649" y="2305695"/>
                </a:lnTo>
                <a:cubicBezTo>
                  <a:pt x="3364646" y="2308004"/>
                  <a:pt x="3366649" y="2310754"/>
                  <a:pt x="3369663" y="2313946"/>
                </a:cubicBezTo>
                <a:cubicBezTo>
                  <a:pt x="3372677" y="2317138"/>
                  <a:pt x="3375273" y="2318541"/>
                  <a:pt x="3377445" y="2318158"/>
                </a:cubicBezTo>
                <a:cubicBezTo>
                  <a:pt x="3381062" y="2316465"/>
                  <a:pt x="3382754" y="2314130"/>
                  <a:pt x="3382519" y="2311153"/>
                </a:cubicBezTo>
                <a:cubicBezTo>
                  <a:pt x="3382285" y="2308176"/>
                  <a:pt x="3381663" y="2305629"/>
                  <a:pt x="3380650" y="2303517"/>
                </a:cubicBezTo>
                <a:close/>
                <a:moveTo>
                  <a:pt x="3520804" y="2056826"/>
                </a:moveTo>
                <a:cubicBezTo>
                  <a:pt x="3526043" y="2073561"/>
                  <a:pt x="3525812" y="2086300"/>
                  <a:pt x="3520113" y="2095033"/>
                </a:cubicBezTo>
                <a:cubicBezTo>
                  <a:pt x="3514414" y="2103769"/>
                  <a:pt x="3512670" y="2112634"/>
                  <a:pt x="3514882" y="2121626"/>
                </a:cubicBezTo>
                <a:cubicBezTo>
                  <a:pt x="3510879" y="2133512"/>
                  <a:pt x="3503463" y="2155936"/>
                  <a:pt x="3492633" y="2188899"/>
                </a:cubicBezTo>
                <a:cubicBezTo>
                  <a:pt x="3481803" y="2221864"/>
                  <a:pt x="3470350" y="2242519"/>
                  <a:pt x="3458268" y="2250867"/>
                </a:cubicBezTo>
                <a:cubicBezTo>
                  <a:pt x="3460497" y="2257993"/>
                  <a:pt x="3460324" y="2263269"/>
                  <a:pt x="3457756" y="2266690"/>
                </a:cubicBezTo>
                <a:cubicBezTo>
                  <a:pt x="3455190" y="2270110"/>
                  <a:pt x="3455017" y="2275385"/>
                  <a:pt x="3457246" y="2282511"/>
                </a:cubicBezTo>
                <a:cubicBezTo>
                  <a:pt x="3458983" y="2286480"/>
                  <a:pt x="3461982" y="2289400"/>
                  <a:pt x="3466245" y="2291268"/>
                </a:cubicBezTo>
                <a:cubicBezTo>
                  <a:pt x="3470510" y="2293133"/>
                  <a:pt x="3474688" y="2293362"/>
                  <a:pt x="3478786" y="2291946"/>
                </a:cubicBezTo>
                <a:lnTo>
                  <a:pt x="3490400" y="2287408"/>
                </a:lnTo>
                <a:cubicBezTo>
                  <a:pt x="3491672" y="2277334"/>
                  <a:pt x="3501692" y="2246822"/>
                  <a:pt x="3520467" y="2195876"/>
                </a:cubicBezTo>
                <a:cubicBezTo>
                  <a:pt x="3539238" y="2144932"/>
                  <a:pt x="3550064" y="2110759"/>
                  <a:pt x="3552937" y="2093367"/>
                </a:cubicBezTo>
                <a:cubicBezTo>
                  <a:pt x="3555500" y="2092552"/>
                  <a:pt x="3559085" y="2090777"/>
                  <a:pt x="3563688" y="2088050"/>
                </a:cubicBezTo>
                <a:cubicBezTo>
                  <a:pt x="3568294" y="2085317"/>
                  <a:pt x="3570156" y="2081987"/>
                  <a:pt x="3569269" y="2078057"/>
                </a:cubicBezTo>
                <a:cubicBezTo>
                  <a:pt x="3565842" y="2072142"/>
                  <a:pt x="3558357" y="2067259"/>
                  <a:pt x="3546804" y="2063403"/>
                </a:cubicBezTo>
                <a:cubicBezTo>
                  <a:pt x="3535256" y="2059548"/>
                  <a:pt x="3526589" y="2057356"/>
                  <a:pt x="3520804" y="2056826"/>
                </a:cubicBezTo>
                <a:close/>
                <a:moveTo>
                  <a:pt x="3580134" y="1877429"/>
                </a:moveTo>
                <a:cubicBezTo>
                  <a:pt x="3576582" y="1879282"/>
                  <a:pt x="3575142" y="1882261"/>
                  <a:pt x="3575815" y="1886368"/>
                </a:cubicBezTo>
                <a:cubicBezTo>
                  <a:pt x="3576491" y="1890474"/>
                  <a:pt x="3577365" y="1893665"/>
                  <a:pt x="3578441" y="1895943"/>
                </a:cubicBezTo>
                <a:cubicBezTo>
                  <a:pt x="3570698" y="1898970"/>
                  <a:pt x="3568339" y="1904353"/>
                  <a:pt x="3571365" y="1912096"/>
                </a:cubicBezTo>
                <a:cubicBezTo>
                  <a:pt x="3571947" y="1915960"/>
                  <a:pt x="3569727" y="1919805"/>
                  <a:pt x="3564713" y="1923623"/>
                </a:cubicBezTo>
                <a:cubicBezTo>
                  <a:pt x="3559696" y="1927444"/>
                  <a:pt x="3557475" y="1931285"/>
                  <a:pt x="3558057" y="1935150"/>
                </a:cubicBezTo>
                <a:cubicBezTo>
                  <a:pt x="3559976" y="1938864"/>
                  <a:pt x="3563205" y="1940949"/>
                  <a:pt x="3567753" y="1941403"/>
                </a:cubicBezTo>
                <a:cubicBezTo>
                  <a:pt x="3572301" y="1941860"/>
                  <a:pt x="3575746" y="1941628"/>
                  <a:pt x="3578085" y="1940715"/>
                </a:cubicBezTo>
                <a:lnTo>
                  <a:pt x="3593930" y="1889890"/>
                </a:lnTo>
                <a:cubicBezTo>
                  <a:pt x="3593176" y="1887486"/>
                  <a:pt x="3591656" y="1884548"/>
                  <a:pt x="3589368" y="1881072"/>
                </a:cubicBezTo>
                <a:cubicBezTo>
                  <a:pt x="3587081" y="1877596"/>
                  <a:pt x="3584002" y="1876382"/>
                  <a:pt x="3580134" y="1877429"/>
                </a:cubicBezTo>
                <a:close/>
                <a:moveTo>
                  <a:pt x="3672574" y="1805599"/>
                </a:moveTo>
                <a:cubicBezTo>
                  <a:pt x="3670863" y="1806454"/>
                  <a:pt x="3669821" y="1807604"/>
                  <a:pt x="3669457" y="1809048"/>
                </a:cubicBezTo>
                <a:cubicBezTo>
                  <a:pt x="3669093" y="1810492"/>
                  <a:pt x="3668053" y="1811641"/>
                  <a:pt x="3666340" y="1812498"/>
                </a:cubicBezTo>
                <a:cubicBezTo>
                  <a:pt x="3667335" y="1814803"/>
                  <a:pt x="3669340" y="1817555"/>
                  <a:pt x="3672357" y="1820746"/>
                </a:cubicBezTo>
                <a:cubicBezTo>
                  <a:pt x="3675371" y="1823940"/>
                  <a:pt x="3677963" y="1825343"/>
                  <a:pt x="3680138" y="1824958"/>
                </a:cubicBezTo>
                <a:cubicBezTo>
                  <a:pt x="3683753" y="1823267"/>
                  <a:pt x="3685445" y="1820931"/>
                  <a:pt x="3685211" y="1817955"/>
                </a:cubicBezTo>
                <a:cubicBezTo>
                  <a:pt x="3684979" y="1814978"/>
                  <a:pt x="3684356" y="1812431"/>
                  <a:pt x="3683343" y="1810317"/>
                </a:cubicBezTo>
                <a:cubicBezTo>
                  <a:pt x="3680935" y="1806051"/>
                  <a:pt x="3677342" y="1804478"/>
                  <a:pt x="3672574" y="1805599"/>
                </a:cubicBezTo>
                <a:close/>
                <a:moveTo>
                  <a:pt x="3538778" y="1763038"/>
                </a:moveTo>
                <a:cubicBezTo>
                  <a:pt x="3534958" y="1762300"/>
                  <a:pt x="3531033" y="1762718"/>
                  <a:pt x="3526997" y="1764295"/>
                </a:cubicBezTo>
                <a:cubicBezTo>
                  <a:pt x="3527768" y="1766503"/>
                  <a:pt x="3528875" y="1768861"/>
                  <a:pt x="3530319" y="1771364"/>
                </a:cubicBezTo>
                <a:cubicBezTo>
                  <a:pt x="3531762" y="1773868"/>
                  <a:pt x="3533459" y="1774880"/>
                  <a:pt x="3535409" y="1774396"/>
                </a:cubicBezTo>
                <a:lnTo>
                  <a:pt x="3547024" y="1769857"/>
                </a:lnTo>
                <a:cubicBezTo>
                  <a:pt x="3545349" y="1766050"/>
                  <a:pt x="3542603" y="1763774"/>
                  <a:pt x="3538778" y="1763038"/>
                </a:cubicBezTo>
                <a:close/>
                <a:moveTo>
                  <a:pt x="3610002" y="1714007"/>
                </a:moveTo>
                <a:lnTo>
                  <a:pt x="3607773" y="1799677"/>
                </a:lnTo>
                <a:lnTo>
                  <a:pt x="3588902" y="1842757"/>
                </a:lnTo>
                <a:lnTo>
                  <a:pt x="3611957" y="1856067"/>
                </a:lnTo>
                <a:cubicBezTo>
                  <a:pt x="3612007" y="1847398"/>
                  <a:pt x="3617435" y="1824634"/>
                  <a:pt x="3628230" y="1787778"/>
                </a:cubicBezTo>
                <a:cubicBezTo>
                  <a:pt x="3639025" y="1750922"/>
                  <a:pt x="3645797" y="1728750"/>
                  <a:pt x="3648542" y="1721260"/>
                </a:cubicBezTo>
                <a:close/>
                <a:moveTo>
                  <a:pt x="3648232" y="1663361"/>
                </a:moveTo>
                <a:cubicBezTo>
                  <a:pt x="3646521" y="1664215"/>
                  <a:pt x="3645482" y="1665364"/>
                  <a:pt x="3645117" y="1666808"/>
                </a:cubicBezTo>
                <a:cubicBezTo>
                  <a:pt x="3644753" y="1668253"/>
                  <a:pt x="3643711" y="1669403"/>
                  <a:pt x="3642000" y="1670257"/>
                </a:cubicBezTo>
                <a:cubicBezTo>
                  <a:pt x="3642995" y="1672568"/>
                  <a:pt x="3645001" y="1675316"/>
                  <a:pt x="3648014" y="1678508"/>
                </a:cubicBezTo>
                <a:cubicBezTo>
                  <a:pt x="3651028" y="1681701"/>
                  <a:pt x="3653624" y="1683104"/>
                  <a:pt x="3655797" y="1682719"/>
                </a:cubicBezTo>
                <a:cubicBezTo>
                  <a:pt x="3659413" y="1681028"/>
                  <a:pt x="3661105" y="1678692"/>
                  <a:pt x="3660871" y="1675715"/>
                </a:cubicBezTo>
                <a:cubicBezTo>
                  <a:pt x="3660636" y="1672739"/>
                  <a:pt x="3660014" y="1670192"/>
                  <a:pt x="3659002" y="1668079"/>
                </a:cubicBezTo>
                <a:cubicBezTo>
                  <a:pt x="3656592" y="1663813"/>
                  <a:pt x="3653001" y="1662239"/>
                  <a:pt x="3648232" y="1663361"/>
                </a:cubicBezTo>
                <a:close/>
                <a:moveTo>
                  <a:pt x="2178087" y="602"/>
                </a:moveTo>
                <a:cubicBezTo>
                  <a:pt x="2182012" y="2324"/>
                  <a:pt x="2186230" y="9787"/>
                  <a:pt x="2190741" y="22996"/>
                </a:cubicBezTo>
                <a:cubicBezTo>
                  <a:pt x="2194060" y="40295"/>
                  <a:pt x="2194931" y="56319"/>
                  <a:pt x="2193350" y="71071"/>
                </a:cubicBezTo>
                <a:cubicBezTo>
                  <a:pt x="2191767" y="85823"/>
                  <a:pt x="2204130" y="88430"/>
                  <a:pt x="2230438" y="78896"/>
                </a:cubicBezTo>
                <a:lnTo>
                  <a:pt x="2295059" y="107202"/>
                </a:lnTo>
                <a:cubicBezTo>
                  <a:pt x="2303461" y="130604"/>
                  <a:pt x="2309642" y="154039"/>
                  <a:pt x="2313604" y="177504"/>
                </a:cubicBezTo>
                <a:cubicBezTo>
                  <a:pt x="2317567" y="200968"/>
                  <a:pt x="2323371" y="223433"/>
                  <a:pt x="2331016" y="244903"/>
                </a:cubicBezTo>
                <a:cubicBezTo>
                  <a:pt x="2342238" y="241259"/>
                  <a:pt x="2349924" y="245694"/>
                  <a:pt x="2354068" y="258209"/>
                </a:cubicBezTo>
                <a:cubicBezTo>
                  <a:pt x="2356996" y="266177"/>
                  <a:pt x="2358662" y="275195"/>
                  <a:pt x="2359064" y="285267"/>
                </a:cubicBezTo>
                <a:cubicBezTo>
                  <a:pt x="2359465" y="295338"/>
                  <a:pt x="2359194" y="305117"/>
                  <a:pt x="2358251" y="314598"/>
                </a:cubicBezTo>
                <a:cubicBezTo>
                  <a:pt x="2362698" y="329785"/>
                  <a:pt x="2361948" y="343093"/>
                  <a:pt x="2356002" y="354530"/>
                </a:cubicBezTo>
                <a:cubicBezTo>
                  <a:pt x="2350059" y="365964"/>
                  <a:pt x="2348551" y="377338"/>
                  <a:pt x="2351485" y="388655"/>
                </a:cubicBezTo>
                <a:lnTo>
                  <a:pt x="2349613" y="429554"/>
                </a:lnTo>
                <a:lnTo>
                  <a:pt x="2338665" y="447223"/>
                </a:lnTo>
                <a:lnTo>
                  <a:pt x="2328203" y="500406"/>
                </a:lnTo>
                <a:lnTo>
                  <a:pt x="2335973" y="503992"/>
                </a:lnTo>
                <a:lnTo>
                  <a:pt x="2341835" y="460681"/>
                </a:lnTo>
                <a:cubicBezTo>
                  <a:pt x="2344704" y="445891"/>
                  <a:pt x="2354345" y="434871"/>
                  <a:pt x="2370762" y="427619"/>
                </a:cubicBezTo>
                <a:cubicBezTo>
                  <a:pt x="2383529" y="421979"/>
                  <a:pt x="2391873" y="420020"/>
                  <a:pt x="2395802" y="421740"/>
                </a:cubicBezTo>
                <a:cubicBezTo>
                  <a:pt x="2399727" y="423460"/>
                  <a:pt x="2403945" y="430925"/>
                  <a:pt x="2408456" y="444133"/>
                </a:cubicBezTo>
                <a:cubicBezTo>
                  <a:pt x="2411775" y="461432"/>
                  <a:pt x="2412646" y="477457"/>
                  <a:pt x="2411064" y="492208"/>
                </a:cubicBezTo>
                <a:cubicBezTo>
                  <a:pt x="2409483" y="506961"/>
                  <a:pt x="2421846" y="509568"/>
                  <a:pt x="2448153" y="500033"/>
                </a:cubicBezTo>
                <a:lnTo>
                  <a:pt x="2512774" y="528340"/>
                </a:lnTo>
                <a:cubicBezTo>
                  <a:pt x="2521176" y="551741"/>
                  <a:pt x="2527357" y="575176"/>
                  <a:pt x="2531320" y="598641"/>
                </a:cubicBezTo>
                <a:cubicBezTo>
                  <a:pt x="2535282" y="622106"/>
                  <a:pt x="2541086" y="644570"/>
                  <a:pt x="2548731" y="666039"/>
                </a:cubicBezTo>
                <a:cubicBezTo>
                  <a:pt x="2559953" y="662396"/>
                  <a:pt x="2567638" y="666832"/>
                  <a:pt x="2571783" y="679346"/>
                </a:cubicBezTo>
                <a:lnTo>
                  <a:pt x="2572212" y="681668"/>
                </a:lnTo>
                <a:lnTo>
                  <a:pt x="2573448" y="680370"/>
                </a:lnTo>
                <a:lnTo>
                  <a:pt x="2614217" y="601952"/>
                </a:lnTo>
                <a:cubicBezTo>
                  <a:pt x="2610413" y="586980"/>
                  <a:pt x="2613161" y="573074"/>
                  <a:pt x="2622463" y="560234"/>
                </a:cubicBezTo>
                <a:cubicBezTo>
                  <a:pt x="2631766" y="547394"/>
                  <a:pt x="2634135" y="532521"/>
                  <a:pt x="2629575" y="515612"/>
                </a:cubicBezTo>
                <a:cubicBezTo>
                  <a:pt x="2640764" y="497849"/>
                  <a:pt x="2651820" y="479025"/>
                  <a:pt x="2662739" y="459136"/>
                </a:cubicBezTo>
                <a:cubicBezTo>
                  <a:pt x="2673654" y="439248"/>
                  <a:pt x="2682983" y="418865"/>
                  <a:pt x="2690727" y="397986"/>
                </a:cubicBezTo>
                <a:cubicBezTo>
                  <a:pt x="2696905" y="395480"/>
                  <a:pt x="2704285" y="393898"/>
                  <a:pt x="2712862" y="393242"/>
                </a:cubicBezTo>
                <a:cubicBezTo>
                  <a:pt x="2721439" y="392589"/>
                  <a:pt x="2728985" y="394288"/>
                  <a:pt x="2735499" y="398343"/>
                </a:cubicBezTo>
                <a:lnTo>
                  <a:pt x="2820148" y="432215"/>
                </a:lnTo>
                <a:cubicBezTo>
                  <a:pt x="2830170" y="429787"/>
                  <a:pt x="2840255" y="431796"/>
                  <a:pt x="2850399" y="438246"/>
                </a:cubicBezTo>
                <a:cubicBezTo>
                  <a:pt x="2860545" y="444697"/>
                  <a:pt x="2868694" y="447461"/>
                  <a:pt x="2874843" y="446548"/>
                </a:cubicBezTo>
                <a:cubicBezTo>
                  <a:pt x="2878476" y="444663"/>
                  <a:pt x="2880723" y="441365"/>
                  <a:pt x="2881580" y="436659"/>
                </a:cubicBezTo>
                <a:cubicBezTo>
                  <a:pt x="2882437" y="431955"/>
                  <a:pt x="2883337" y="428071"/>
                  <a:pt x="2884278" y="425007"/>
                </a:cubicBezTo>
                <a:cubicBezTo>
                  <a:pt x="2894574" y="416614"/>
                  <a:pt x="2903915" y="407197"/>
                  <a:pt x="2912297" y="396762"/>
                </a:cubicBezTo>
                <a:cubicBezTo>
                  <a:pt x="2920677" y="386327"/>
                  <a:pt x="2926945" y="374768"/>
                  <a:pt x="2931099" y="362078"/>
                </a:cubicBezTo>
                <a:cubicBezTo>
                  <a:pt x="2928235" y="354271"/>
                  <a:pt x="2928547" y="347453"/>
                  <a:pt x="2932034" y="341626"/>
                </a:cubicBezTo>
                <a:cubicBezTo>
                  <a:pt x="2935524" y="335800"/>
                  <a:pt x="2941221" y="331343"/>
                  <a:pt x="2949126" y="328254"/>
                </a:cubicBezTo>
                <a:lnTo>
                  <a:pt x="2952997" y="326741"/>
                </a:lnTo>
                <a:cubicBezTo>
                  <a:pt x="2954434" y="309721"/>
                  <a:pt x="2956590" y="293815"/>
                  <a:pt x="2959456" y="279026"/>
                </a:cubicBezTo>
                <a:cubicBezTo>
                  <a:pt x="2962324" y="264235"/>
                  <a:pt x="2971966" y="253216"/>
                  <a:pt x="2988381" y="245964"/>
                </a:cubicBezTo>
                <a:cubicBezTo>
                  <a:pt x="3001149" y="240323"/>
                  <a:pt x="3009493" y="238365"/>
                  <a:pt x="3013422" y="240083"/>
                </a:cubicBezTo>
                <a:cubicBezTo>
                  <a:pt x="3017347" y="241805"/>
                  <a:pt x="3021565" y="249270"/>
                  <a:pt x="3026076" y="262478"/>
                </a:cubicBezTo>
                <a:cubicBezTo>
                  <a:pt x="3029395" y="279776"/>
                  <a:pt x="3030266" y="295801"/>
                  <a:pt x="3028684" y="310553"/>
                </a:cubicBezTo>
                <a:cubicBezTo>
                  <a:pt x="3027102" y="325306"/>
                  <a:pt x="3039465" y="327912"/>
                  <a:pt x="3065773" y="318377"/>
                </a:cubicBezTo>
                <a:lnTo>
                  <a:pt x="3130394" y="346684"/>
                </a:lnTo>
                <a:cubicBezTo>
                  <a:pt x="3138796" y="370086"/>
                  <a:pt x="3144977" y="393520"/>
                  <a:pt x="3148939" y="416986"/>
                </a:cubicBezTo>
                <a:cubicBezTo>
                  <a:pt x="3152901" y="440451"/>
                  <a:pt x="3158706" y="462914"/>
                  <a:pt x="3166350" y="484384"/>
                </a:cubicBezTo>
                <a:cubicBezTo>
                  <a:pt x="3177572" y="480741"/>
                  <a:pt x="3185259" y="485177"/>
                  <a:pt x="3189404" y="497690"/>
                </a:cubicBezTo>
                <a:cubicBezTo>
                  <a:pt x="3192331" y="505659"/>
                  <a:pt x="3193996" y="514678"/>
                  <a:pt x="3194400" y="524749"/>
                </a:cubicBezTo>
                <a:cubicBezTo>
                  <a:pt x="3194800" y="534821"/>
                  <a:pt x="3194529" y="544598"/>
                  <a:pt x="3193586" y="554080"/>
                </a:cubicBezTo>
                <a:cubicBezTo>
                  <a:pt x="3198032" y="569266"/>
                  <a:pt x="3197283" y="582575"/>
                  <a:pt x="3191337" y="594011"/>
                </a:cubicBezTo>
                <a:cubicBezTo>
                  <a:pt x="3185394" y="605447"/>
                  <a:pt x="3183885" y="616821"/>
                  <a:pt x="3186819" y="628136"/>
                </a:cubicBezTo>
                <a:lnTo>
                  <a:pt x="3184949" y="669035"/>
                </a:lnTo>
                <a:lnTo>
                  <a:pt x="3174000" y="686705"/>
                </a:lnTo>
                <a:lnTo>
                  <a:pt x="3163538" y="739887"/>
                </a:lnTo>
                <a:cubicBezTo>
                  <a:pt x="3170150" y="739907"/>
                  <a:pt x="3175821" y="742525"/>
                  <a:pt x="3180559" y="747743"/>
                </a:cubicBezTo>
                <a:cubicBezTo>
                  <a:pt x="3185292" y="752959"/>
                  <a:pt x="3188818" y="758650"/>
                  <a:pt x="3191134" y="764809"/>
                </a:cubicBezTo>
                <a:lnTo>
                  <a:pt x="3235237" y="752040"/>
                </a:lnTo>
                <a:lnTo>
                  <a:pt x="3244316" y="775272"/>
                </a:lnTo>
                <a:cubicBezTo>
                  <a:pt x="3249752" y="787281"/>
                  <a:pt x="3247112" y="795751"/>
                  <a:pt x="3236393" y="800683"/>
                </a:cubicBezTo>
                <a:cubicBezTo>
                  <a:pt x="3244964" y="831178"/>
                  <a:pt x="3242930" y="860244"/>
                  <a:pt x="3230295" y="887869"/>
                </a:cubicBezTo>
                <a:cubicBezTo>
                  <a:pt x="3217658" y="915495"/>
                  <a:pt x="3215626" y="944557"/>
                  <a:pt x="3224194" y="975054"/>
                </a:cubicBezTo>
                <a:cubicBezTo>
                  <a:pt x="3212650" y="980961"/>
                  <a:pt x="3203707" y="992823"/>
                  <a:pt x="3197373" y="1010640"/>
                </a:cubicBezTo>
                <a:lnTo>
                  <a:pt x="3193966" y="1023441"/>
                </a:lnTo>
                <a:lnTo>
                  <a:pt x="3193867" y="1027014"/>
                </a:lnTo>
                <a:lnTo>
                  <a:pt x="3221106" y="999555"/>
                </a:lnTo>
                <a:cubicBezTo>
                  <a:pt x="3229486" y="989120"/>
                  <a:pt x="3235754" y="977560"/>
                  <a:pt x="3239908" y="964871"/>
                </a:cubicBezTo>
                <a:cubicBezTo>
                  <a:pt x="3237044" y="957064"/>
                  <a:pt x="3237356" y="950246"/>
                  <a:pt x="3240843" y="944419"/>
                </a:cubicBezTo>
                <a:cubicBezTo>
                  <a:pt x="3244333" y="938593"/>
                  <a:pt x="3250030" y="934136"/>
                  <a:pt x="3257935" y="931047"/>
                </a:cubicBezTo>
                <a:lnTo>
                  <a:pt x="3261806" y="929534"/>
                </a:lnTo>
                <a:cubicBezTo>
                  <a:pt x="3263243" y="912513"/>
                  <a:pt x="3265399" y="896608"/>
                  <a:pt x="3268265" y="881819"/>
                </a:cubicBezTo>
                <a:cubicBezTo>
                  <a:pt x="3271133" y="867028"/>
                  <a:pt x="3280775" y="856009"/>
                  <a:pt x="3297190" y="848757"/>
                </a:cubicBezTo>
                <a:cubicBezTo>
                  <a:pt x="3309958" y="843117"/>
                  <a:pt x="3318302" y="841157"/>
                  <a:pt x="3322231" y="842876"/>
                </a:cubicBezTo>
                <a:cubicBezTo>
                  <a:pt x="3326156" y="844598"/>
                  <a:pt x="3330374" y="852062"/>
                  <a:pt x="3334885" y="865271"/>
                </a:cubicBezTo>
                <a:cubicBezTo>
                  <a:pt x="3338204" y="882569"/>
                  <a:pt x="3339075" y="898594"/>
                  <a:pt x="3337493" y="913346"/>
                </a:cubicBezTo>
                <a:cubicBezTo>
                  <a:pt x="3335911" y="928099"/>
                  <a:pt x="3348274" y="930706"/>
                  <a:pt x="3374582" y="921170"/>
                </a:cubicBezTo>
                <a:lnTo>
                  <a:pt x="3439203" y="949477"/>
                </a:lnTo>
                <a:cubicBezTo>
                  <a:pt x="3447605" y="972879"/>
                  <a:pt x="3453787" y="996314"/>
                  <a:pt x="3457748" y="1019779"/>
                </a:cubicBezTo>
                <a:cubicBezTo>
                  <a:pt x="3461710" y="1043244"/>
                  <a:pt x="3467515" y="1065707"/>
                  <a:pt x="3475159" y="1087177"/>
                </a:cubicBezTo>
                <a:lnTo>
                  <a:pt x="3481258" y="1090697"/>
                </a:lnTo>
                <a:lnTo>
                  <a:pt x="3484556" y="1084612"/>
                </a:lnTo>
                <a:cubicBezTo>
                  <a:pt x="3481692" y="1076805"/>
                  <a:pt x="3482004" y="1069988"/>
                  <a:pt x="3485490" y="1064160"/>
                </a:cubicBezTo>
                <a:cubicBezTo>
                  <a:pt x="3488981" y="1058334"/>
                  <a:pt x="3494678" y="1053878"/>
                  <a:pt x="3502583" y="1050789"/>
                </a:cubicBezTo>
                <a:lnTo>
                  <a:pt x="3506454" y="1049276"/>
                </a:lnTo>
                <a:cubicBezTo>
                  <a:pt x="3507891" y="1032255"/>
                  <a:pt x="3510047" y="1016349"/>
                  <a:pt x="3512913" y="1001561"/>
                </a:cubicBezTo>
                <a:cubicBezTo>
                  <a:pt x="3515781" y="986769"/>
                  <a:pt x="3525422" y="975750"/>
                  <a:pt x="3541838" y="968498"/>
                </a:cubicBezTo>
                <a:cubicBezTo>
                  <a:pt x="3554606" y="962858"/>
                  <a:pt x="3562950" y="960899"/>
                  <a:pt x="3566879" y="962618"/>
                </a:cubicBezTo>
                <a:cubicBezTo>
                  <a:pt x="3570803" y="964340"/>
                  <a:pt x="3575022" y="971803"/>
                  <a:pt x="3579533" y="985012"/>
                </a:cubicBezTo>
                <a:cubicBezTo>
                  <a:pt x="3582852" y="1002311"/>
                  <a:pt x="3583723" y="1018335"/>
                  <a:pt x="3582141" y="1033088"/>
                </a:cubicBezTo>
                <a:cubicBezTo>
                  <a:pt x="3580559" y="1047839"/>
                  <a:pt x="3592922" y="1050447"/>
                  <a:pt x="3619230" y="1040912"/>
                </a:cubicBezTo>
                <a:lnTo>
                  <a:pt x="3683851" y="1069219"/>
                </a:lnTo>
                <a:cubicBezTo>
                  <a:pt x="3692253" y="1092621"/>
                  <a:pt x="3698434" y="1116055"/>
                  <a:pt x="3702396" y="1139521"/>
                </a:cubicBezTo>
                <a:cubicBezTo>
                  <a:pt x="3706358" y="1162985"/>
                  <a:pt x="3712163" y="1185449"/>
                  <a:pt x="3719807" y="1206918"/>
                </a:cubicBezTo>
                <a:cubicBezTo>
                  <a:pt x="3731029" y="1203276"/>
                  <a:pt x="3738715" y="1207711"/>
                  <a:pt x="3742861" y="1220225"/>
                </a:cubicBezTo>
                <a:cubicBezTo>
                  <a:pt x="3745788" y="1228193"/>
                  <a:pt x="3747453" y="1237212"/>
                  <a:pt x="3747857" y="1247283"/>
                </a:cubicBezTo>
                <a:cubicBezTo>
                  <a:pt x="3748257" y="1257355"/>
                  <a:pt x="3747986" y="1267133"/>
                  <a:pt x="3747042" y="1276614"/>
                </a:cubicBezTo>
                <a:cubicBezTo>
                  <a:pt x="3751489" y="1291801"/>
                  <a:pt x="3750740" y="1305110"/>
                  <a:pt x="3744794" y="1316545"/>
                </a:cubicBezTo>
                <a:cubicBezTo>
                  <a:pt x="3738852" y="1327980"/>
                  <a:pt x="3737343" y="1339353"/>
                  <a:pt x="3740277" y="1350670"/>
                </a:cubicBezTo>
                <a:lnTo>
                  <a:pt x="3738406" y="1391569"/>
                </a:lnTo>
                <a:lnTo>
                  <a:pt x="3727458" y="1409238"/>
                </a:lnTo>
                <a:lnTo>
                  <a:pt x="3716995" y="1462421"/>
                </a:lnTo>
                <a:cubicBezTo>
                  <a:pt x="3723607" y="1462441"/>
                  <a:pt x="3729279" y="1465059"/>
                  <a:pt x="3734016" y="1470276"/>
                </a:cubicBezTo>
                <a:cubicBezTo>
                  <a:pt x="3738750" y="1475492"/>
                  <a:pt x="3742275" y="1481182"/>
                  <a:pt x="3744591" y="1487344"/>
                </a:cubicBezTo>
                <a:lnTo>
                  <a:pt x="3788694" y="1474574"/>
                </a:lnTo>
                <a:lnTo>
                  <a:pt x="3797773" y="1497806"/>
                </a:lnTo>
                <a:cubicBezTo>
                  <a:pt x="3803209" y="1509815"/>
                  <a:pt x="3800568" y="1518285"/>
                  <a:pt x="3789850" y="1523216"/>
                </a:cubicBezTo>
                <a:cubicBezTo>
                  <a:pt x="3798420" y="1553712"/>
                  <a:pt x="3796387" y="1582777"/>
                  <a:pt x="3783752" y="1610402"/>
                </a:cubicBezTo>
                <a:cubicBezTo>
                  <a:pt x="3771115" y="1638028"/>
                  <a:pt x="3769083" y="1667090"/>
                  <a:pt x="3777651" y="1697587"/>
                </a:cubicBezTo>
                <a:cubicBezTo>
                  <a:pt x="3766107" y="1703495"/>
                  <a:pt x="3757165" y="1715357"/>
                  <a:pt x="3750830" y="1733174"/>
                </a:cubicBezTo>
                <a:cubicBezTo>
                  <a:pt x="3744497" y="1750992"/>
                  <a:pt x="3740352" y="1766559"/>
                  <a:pt x="3738399" y="1779876"/>
                </a:cubicBezTo>
                <a:lnTo>
                  <a:pt x="3727447" y="1797545"/>
                </a:lnTo>
                <a:cubicBezTo>
                  <a:pt x="3732114" y="1807345"/>
                  <a:pt x="3735098" y="1816404"/>
                  <a:pt x="3736400" y="1824731"/>
                </a:cubicBezTo>
                <a:cubicBezTo>
                  <a:pt x="3737698" y="1833058"/>
                  <a:pt x="3732014" y="1839929"/>
                  <a:pt x="3719346" y="1845343"/>
                </a:cubicBezTo>
                <a:lnTo>
                  <a:pt x="3711602" y="1848369"/>
                </a:lnTo>
                <a:cubicBezTo>
                  <a:pt x="3714764" y="1863593"/>
                  <a:pt x="3709432" y="1878508"/>
                  <a:pt x="3695612" y="1893114"/>
                </a:cubicBezTo>
                <a:cubicBezTo>
                  <a:pt x="3681794" y="1907718"/>
                  <a:pt x="3676843" y="1923600"/>
                  <a:pt x="3680759" y="1940760"/>
                </a:cubicBezTo>
                <a:lnTo>
                  <a:pt x="3655835" y="1968353"/>
                </a:lnTo>
                <a:cubicBezTo>
                  <a:pt x="3660902" y="1992501"/>
                  <a:pt x="3655485" y="2030511"/>
                  <a:pt x="3639581" y="2082382"/>
                </a:cubicBezTo>
                <a:cubicBezTo>
                  <a:pt x="3623678" y="2134250"/>
                  <a:pt x="3612289" y="2171246"/>
                  <a:pt x="3605404" y="2193370"/>
                </a:cubicBezTo>
                <a:cubicBezTo>
                  <a:pt x="3594262" y="2199118"/>
                  <a:pt x="3587418" y="2210163"/>
                  <a:pt x="3584877" y="2226497"/>
                </a:cubicBezTo>
                <a:cubicBezTo>
                  <a:pt x="3582334" y="2242834"/>
                  <a:pt x="3581254" y="2257204"/>
                  <a:pt x="3581636" y="2269609"/>
                </a:cubicBezTo>
                <a:cubicBezTo>
                  <a:pt x="3570403" y="2276788"/>
                  <a:pt x="3565633" y="2289809"/>
                  <a:pt x="3567332" y="2308670"/>
                </a:cubicBezTo>
                <a:cubicBezTo>
                  <a:pt x="3569031" y="2327534"/>
                  <a:pt x="3563296" y="2340932"/>
                  <a:pt x="3550125" y="2348870"/>
                </a:cubicBezTo>
                <a:cubicBezTo>
                  <a:pt x="3551540" y="2352968"/>
                  <a:pt x="3551314" y="2357146"/>
                  <a:pt x="3549447" y="2361407"/>
                </a:cubicBezTo>
                <a:cubicBezTo>
                  <a:pt x="3547578" y="2365673"/>
                  <a:pt x="3544660" y="2368672"/>
                  <a:pt x="3540689" y="2370410"/>
                </a:cubicBezTo>
                <a:lnTo>
                  <a:pt x="3523688" y="2372592"/>
                </a:lnTo>
                <a:cubicBezTo>
                  <a:pt x="3530179" y="2365404"/>
                  <a:pt x="3535133" y="2357146"/>
                  <a:pt x="3538554" y="2347815"/>
                </a:cubicBezTo>
                <a:cubicBezTo>
                  <a:pt x="3541972" y="2338480"/>
                  <a:pt x="3542298" y="2329797"/>
                  <a:pt x="3539534" y="2321767"/>
                </a:cubicBezTo>
                <a:cubicBezTo>
                  <a:pt x="3530489" y="2324556"/>
                  <a:pt x="3522867" y="2324561"/>
                  <a:pt x="3516663" y="2321778"/>
                </a:cubicBezTo>
                <a:cubicBezTo>
                  <a:pt x="3510462" y="2318993"/>
                  <a:pt x="3501872" y="2319374"/>
                  <a:pt x="3490890" y="2322924"/>
                </a:cubicBezTo>
                <a:lnTo>
                  <a:pt x="3483634" y="2361464"/>
                </a:lnTo>
                <a:cubicBezTo>
                  <a:pt x="3472732" y="2369258"/>
                  <a:pt x="3469779" y="2384545"/>
                  <a:pt x="3474776" y="2407325"/>
                </a:cubicBezTo>
                <a:cubicBezTo>
                  <a:pt x="3479772" y="2430107"/>
                  <a:pt x="3476820" y="2445395"/>
                  <a:pt x="3465918" y="2453188"/>
                </a:cubicBezTo>
                <a:lnTo>
                  <a:pt x="3420432" y="2542375"/>
                </a:lnTo>
                <a:cubicBezTo>
                  <a:pt x="3420741" y="2562433"/>
                  <a:pt x="3419679" y="2578284"/>
                  <a:pt x="3417254" y="2589924"/>
                </a:cubicBezTo>
                <a:cubicBezTo>
                  <a:pt x="3414829" y="2601565"/>
                  <a:pt x="3403590" y="2611351"/>
                  <a:pt x="3383536" y="2619279"/>
                </a:cubicBezTo>
                <a:lnTo>
                  <a:pt x="3397820" y="2667255"/>
                </a:lnTo>
                <a:lnTo>
                  <a:pt x="3393771" y="2691155"/>
                </a:lnTo>
                <a:lnTo>
                  <a:pt x="3444774" y="2684613"/>
                </a:lnTo>
                <a:cubicBezTo>
                  <a:pt x="3449283" y="2699962"/>
                  <a:pt x="3449164" y="2714884"/>
                  <a:pt x="3444416" y="2729385"/>
                </a:cubicBezTo>
                <a:cubicBezTo>
                  <a:pt x="3439668" y="2743887"/>
                  <a:pt x="3439548" y="2758813"/>
                  <a:pt x="3444059" y="2774158"/>
                </a:cubicBezTo>
                <a:cubicBezTo>
                  <a:pt x="3438500" y="2785629"/>
                  <a:pt x="3432727" y="2799416"/>
                  <a:pt x="3426745" y="2815515"/>
                </a:cubicBezTo>
                <a:cubicBezTo>
                  <a:pt x="3420761" y="2831614"/>
                  <a:pt x="3419620" y="2845821"/>
                  <a:pt x="3423318" y="2858140"/>
                </a:cubicBezTo>
                <a:cubicBezTo>
                  <a:pt x="3416318" y="2858549"/>
                  <a:pt x="3410411" y="2861045"/>
                  <a:pt x="3405599" y="2865620"/>
                </a:cubicBezTo>
                <a:cubicBezTo>
                  <a:pt x="3400787" y="2870199"/>
                  <a:pt x="3399673" y="2876398"/>
                  <a:pt x="3402266" y="2884220"/>
                </a:cubicBezTo>
                <a:cubicBezTo>
                  <a:pt x="3410840" y="2909972"/>
                  <a:pt x="3409776" y="2922476"/>
                  <a:pt x="3399070" y="2921731"/>
                </a:cubicBezTo>
                <a:cubicBezTo>
                  <a:pt x="3388366" y="2920987"/>
                  <a:pt x="3384653" y="2926714"/>
                  <a:pt x="3387933" y="2938915"/>
                </a:cubicBezTo>
                <a:cubicBezTo>
                  <a:pt x="3390056" y="2942920"/>
                  <a:pt x="3391697" y="2947117"/>
                  <a:pt x="3392851" y="2951500"/>
                </a:cubicBezTo>
                <a:cubicBezTo>
                  <a:pt x="3394007" y="2955883"/>
                  <a:pt x="3391017" y="2959655"/>
                  <a:pt x="3383884" y="2962815"/>
                </a:cubicBezTo>
                <a:lnTo>
                  <a:pt x="3374448" y="2984355"/>
                </a:lnTo>
                <a:lnTo>
                  <a:pt x="3351217" y="2993433"/>
                </a:lnTo>
                <a:lnTo>
                  <a:pt x="3338576" y="3029615"/>
                </a:lnTo>
                <a:lnTo>
                  <a:pt x="3366168" y="3054539"/>
                </a:lnTo>
                <a:cubicBezTo>
                  <a:pt x="3357345" y="3055756"/>
                  <a:pt x="3350623" y="3059498"/>
                  <a:pt x="3346006" y="3065764"/>
                </a:cubicBezTo>
                <a:cubicBezTo>
                  <a:pt x="3341388" y="3072033"/>
                  <a:pt x="3340809" y="3080070"/>
                  <a:pt x="3344270" y="3089874"/>
                </a:cubicBezTo>
                <a:cubicBezTo>
                  <a:pt x="3343898" y="3108433"/>
                  <a:pt x="3339358" y="3129175"/>
                  <a:pt x="3330652" y="3152106"/>
                </a:cubicBezTo>
                <a:cubicBezTo>
                  <a:pt x="3321942" y="3175033"/>
                  <a:pt x="3312776" y="3195354"/>
                  <a:pt x="3303145" y="3213064"/>
                </a:cubicBezTo>
                <a:lnTo>
                  <a:pt x="3271500" y="3212039"/>
                </a:lnTo>
                <a:cubicBezTo>
                  <a:pt x="3267077" y="3214048"/>
                  <a:pt x="3261403" y="3215707"/>
                  <a:pt x="3254478" y="3217019"/>
                </a:cubicBezTo>
                <a:cubicBezTo>
                  <a:pt x="3247551" y="3218329"/>
                  <a:pt x="3242679" y="3216331"/>
                  <a:pt x="3239859" y="3211015"/>
                </a:cubicBezTo>
                <a:lnTo>
                  <a:pt x="3238346" y="3207145"/>
                </a:lnTo>
                <a:cubicBezTo>
                  <a:pt x="3237830" y="3205112"/>
                  <a:pt x="3238527" y="3202610"/>
                  <a:pt x="3240432" y="3199634"/>
                </a:cubicBezTo>
                <a:cubicBezTo>
                  <a:pt x="3242337" y="3196659"/>
                  <a:pt x="3244000" y="3193774"/>
                  <a:pt x="3245421" y="3190988"/>
                </a:cubicBezTo>
                <a:cubicBezTo>
                  <a:pt x="3244589" y="3188618"/>
                  <a:pt x="3243230" y="3185614"/>
                  <a:pt x="3241345" y="3181980"/>
                </a:cubicBezTo>
                <a:cubicBezTo>
                  <a:pt x="3239460" y="3178347"/>
                  <a:pt x="3237509" y="3176692"/>
                  <a:pt x="3235498" y="3177014"/>
                </a:cubicBezTo>
                <a:cubicBezTo>
                  <a:pt x="3232038" y="3179108"/>
                  <a:pt x="3231166" y="3183541"/>
                  <a:pt x="3232883" y="3190311"/>
                </a:cubicBezTo>
                <a:cubicBezTo>
                  <a:pt x="3234599" y="3197079"/>
                  <a:pt x="3236420" y="3202690"/>
                  <a:pt x="3238346" y="3207145"/>
                </a:cubicBezTo>
                <a:cubicBezTo>
                  <a:pt x="3238909" y="3209063"/>
                  <a:pt x="3238703" y="3210443"/>
                  <a:pt x="3237735" y="3211289"/>
                </a:cubicBezTo>
                <a:cubicBezTo>
                  <a:pt x="3236760" y="3212134"/>
                  <a:pt x="3236179" y="3212548"/>
                  <a:pt x="3235985" y="3212529"/>
                </a:cubicBezTo>
                <a:cubicBezTo>
                  <a:pt x="3232041" y="3213141"/>
                  <a:pt x="3227392" y="3211238"/>
                  <a:pt x="3222038" y="3206822"/>
                </a:cubicBezTo>
                <a:cubicBezTo>
                  <a:pt x="3216688" y="3202403"/>
                  <a:pt x="3211071" y="3200879"/>
                  <a:pt x="3205189" y="3202248"/>
                </a:cubicBezTo>
                <a:cubicBezTo>
                  <a:pt x="3203490" y="3203377"/>
                  <a:pt x="3203181" y="3205915"/>
                  <a:pt x="3204259" y="3209864"/>
                </a:cubicBezTo>
                <a:cubicBezTo>
                  <a:pt x="3205337" y="3213812"/>
                  <a:pt x="3206373" y="3216941"/>
                  <a:pt x="3207370" y="3219249"/>
                </a:cubicBezTo>
                <a:cubicBezTo>
                  <a:pt x="3199473" y="3231167"/>
                  <a:pt x="3190841" y="3244769"/>
                  <a:pt x="3181473" y="3260054"/>
                </a:cubicBezTo>
                <a:cubicBezTo>
                  <a:pt x="3172102" y="3275338"/>
                  <a:pt x="3169445" y="3289951"/>
                  <a:pt x="3173498" y="3303898"/>
                </a:cubicBezTo>
                <a:cubicBezTo>
                  <a:pt x="3171605" y="3311425"/>
                  <a:pt x="3169996" y="3319678"/>
                  <a:pt x="3168670" y="3328658"/>
                </a:cubicBezTo>
                <a:cubicBezTo>
                  <a:pt x="3167344" y="3337636"/>
                  <a:pt x="3168049" y="3346103"/>
                  <a:pt x="3170783" y="3354053"/>
                </a:cubicBezTo>
                <a:cubicBezTo>
                  <a:pt x="3172276" y="3358117"/>
                  <a:pt x="3174793" y="3361226"/>
                  <a:pt x="3178331" y="3363376"/>
                </a:cubicBezTo>
                <a:cubicBezTo>
                  <a:pt x="3181869" y="3365529"/>
                  <a:pt x="3186531" y="3365566"/>
                  <a:pt x="3192323" y="3363488"/>
                </a:cubicBezTo>
                <a:cubicBezTo>
                  <a:pt x="3203816" y="3356021"/>
                  <a:pt x="3209623" y="3341851"/>
                  <a:pt x="3209741" y="3320976"/>
                </a:cubicBezTo>
                <a:cubicBezTo>
                  <a:pt x="3209860" y="3300101"/>
                  <a:pt x="3216634" y="3285553"/>
                  <a:pt x="3230066" y="3277328"/>
                </a:cubicBezTo>
                <a:cubicBezTo>
                  <a:pt x="3227620" y="3271310"/>
                  <a:pt x="3226668" y="3265546"/>
                  <a:pt x="3227212" y="3260030"/>
                </a:cubicBezTo>
                <a:cubicBezTo>
                  <a:pt x="3227754" y="3254520"/>
                  <a:pt x="3230842" y="3250526"/>
                  <a:pt x="3236475" y="3248044"/>
                </a:cubicBezTo>
                <a:cubicBezTo>
                  <a:pt x="3243847" y="3245254"/>
                  <a:pt x="3255027" y="3242933"/>
                  <a:pt x="3270014" y="3241073"/>
                </a:cubicBezTo>
                <a:cubicBezTo>
                  <a:pt x="3285005" y="3239216"/>
                  <a:pt x="3294414" y="3240929"/>
                  <a:pt x="3298249" y="3246222"/>
                </a:cubicBezTo>
                <a:cubicBezTo>
                  <a:pt x="3301822" y="3262028"/>
                  <a:pt x="3298101" y="3284867"/>
                  <a:pt x="3287087" y="3314741"/>
                </a:cubicBezTo>
                <a:cubicBezTo>
                  <a:pt x="3276072" y="3344618"/>
                  <a:pt x="3268103" y="3368002"/>
                  <a:pt x="3263175" y="3384898"/>
                </a:cubicBezTo>
                <a:lnTo>
                  <a:pt x="3272075" y="3430515"/>
                </a:lnTo>
                <a:cubicBezTo>
                  <a:pt x="3263188" y="3431571"/>
                  <a:pt x="3256214" y="3434669"/>
                  <a:pt x="3251157" y="3439805"/>
                </a:cubicBezTo>
                <a:cubicBezTo>
                  <a:pt x="3246096" y="3444946"/>
                  <a:pt x="3245265" y="3452336"/>
                  <a:pt x="3248664" y="3461978"/>
                </a:cubicBezTo>
                <a:cubicBezTo>
                  <a:pt x="3237912" y="3468970"/>
                  <a:pt x="3235082" y="3481237"/>
                  <a:pt x="3240168" y="3498774"/>
                </a:cubicBezTo>
                <a:cubicBezTo>
                  <a:pt x="3245253" y="3516315"/>
                  <a:pt x="3241454" y="3528957"/>
                  <a:pt x="3228768" y="3536704"/>
                </a:cubicBezTo>
                <a:lnTo>
                  <a:pt x="3226897" y="3577606"/>
                </a:lnTo>
                <a:cubicBezTo>
                  <a:pt x="3211826" y="3596141"/>
                  <a:pt x="3197508" y="3616612"/>
                  <a:pt x="3183950" y="3639022"/>
                </a:cubicBezTo>
                <a:cubicBezTo>
                  <a:pt x="3188270" y="3653884"/>
                  <a:pt x="3187395" y="3666872"/>
                  <a:pt x="3181322" y="3677985"/>
                </a:cubicBezTo>
                <a:cubicBezTo>
                  <a:pt x="3175251" y="3689098"/>
                  <a:pt x="3174376" y="3702085"/>
                  <a:pt x="3178696" y="3716948"/>
                </a:cubicBezTo>
                <a:lnTo>
                  <a:pt x="3160669" y="3750772"/>
                </a:lnTo>
                <a:lnTo>
                  <a:pt x="3158799" y="3791674"/>
                </a:lnTo>
                <a:cubicBezTo>
                  <a:pt x="3161055" y="3799347"/>
                  <a:pt x="3160994" y="3806808"/>
                  <a:pt x="3158620" y="3814058"/>
                </a:cubicBezTo>
                <a:cubicBezTo>
                  <a:pt x="3156246" y="3821309"/>
                  <a:pt x="3156188" y="3828770"/>
                  <a:pt x="3158443" y="3836446"/>
                </a:cubicBezTo>
                <a:lnTo>
                  <a:pt x="3147315" y="3876501"/>
                </a:lnTo>
                <a:cubicBezTo>
                  <a:pt x="3143637" y="3878029"/>
                  <a:pt x="3141693" y="3879717"/>
                  <a:pt x="3141487" y="3881567"/>
                </a:cubicBezTo>
                <a:cubicBezTo>
                  <a:pt x="3141276" y="3883414"/>
                  <a:pt x="3141647" y="3885316"/>
                  <a:pt x="3142596" y="3887271"/>
                </a:cubicBezTo>
                <a:cubicBezTo>
                  <a:pt x="3145384" y="3892969"/>
                  <a:pt x="3147211" y="3897649"/>
                  <a:pt x="3148082" y="3901305"/>
                </a:cubicBezTo>
                <a:cubicBezTo>
                  <a:pt x="3148954" y="3904961"/>
                  <a:pt x="3145775" y="3908252"/>
                  <a:pt x="3138546" y="3911168"/>
                </a:cubicBezTo>
                <a:cubicBezTo>
                  <a:pt x="3120858" y="3920871"/>
                  <a:pt x="3115443" y="3934144"/>
                  <a:pt x="3122307" y="3950989"/>
                </a:cubicBezTo>
                <a:cubicBezTo>
                  <a:pt x="3129168" y="3967833"/>
                  <a:pt x="3126660" y="3979973"/>
                  <a:pt x="3114780" y="3987406"/>
                </a:cubicBezTo>
                <a:lnTo>
                  <a:pt x="3091369" y="4018869"/>
                </a:lnTo>
                <a:cubicBezTo>
                  <a:pt x="3097904" y="4038447"/>
                  <a:pt x="3098063" y="4058842"/>
                  <a:pt x="3091845" y="4080053"/>
                </a:cubicBezTo>
                <a:cubicBezTo>
                  <a:pt x="3085630" y="4101264"/>
                  <a:pt x="3079224" y="4121993"/>
                  <a:pt x="3072628" y="4142238"/>
                </a:cubicBezTo>
                <a:cubicBezTo>
                  <a:pt x="3077089" y="4151746"/>
                  <a:pt x="3079729" y="4159455"/>
                  <a:pt x="3080549" y="4165362"/>
                </a:cubicBezTo>
                <a:cubicBezTo>
                  <a:pt x="3081370" y="4171272"/>
                  <a:pt x="3076313" y="4176411"/>
                  <a:pt x="3065374" y="4180778"/>
                </a:cubicBezTo>
                <a:lnTo>
                  <a:pt x="3051886" y="4226219"/>
                </a:lnTo>
                <a:cubicBezTo>
                  <a:pt x="3047236" y="4230732"/>
                  <a:pt x="3045423" y="4236089"/>
                  <a:pt x="3046450" y="4242291"/>
                </a:cubicBezTo>
                <a:cubicBezTo>
                  <a:pt x="3047480" y="4248490"/>
                  <a:pt x="3048951" y="4253678"/>
                  <a:pt x="3050864" y="4257861"/>
                </a:cubicBezTo>
                <a:lnTo>
                  <a:pt x="3045967" y="4291018"/>
                </a:lnTo>
                <a:cubicBezTo>
                  <a:pt x="3029648" y="4300183"/>
                  <a:pt x="3024399" y="4313394"/>
                  <a:pt x="3030210" y="4330648"/>
                </a:cubicBezTo>
                <a:cubicBezTo>
                  <a:pt x="3036023" y="4347904"/>
                  <a:pt x="3034645" y="4359600"/>
                  <a:pt x="3026069" y="4365741"/>
                </a:cubicBezTo>
                <a:lnTo>
                  <a:pt x="3016946" y="4445183"/>
                </a:lnTo>
                <a:cubicBezTo>
                  <a:pt x="3021127" y="4461122"/>
                  <a:pt x="3017624" y="4473092"/>
                  <a:pt x="3006430" y="4481093"/>
                </a:cubicBezTo>
                <a:cubicBezTo>
                  <a:pt x="2995235" y="4489092"/>
                  <a:pt x="2992111" y="4502030"/>
                  <a:pt x="2997049" y="4519906"/>
                </a:cubicBezTo>
                <a:cubicBezTo>
                  <a:pt x="2993880" y="4528213"/>
                  <a:pt x="2993265" y="4536634"/>
                  <a:pt x="2995209" y="4545173"/>
                </a:cubicBezTo>
                <a:cubicBezTo>
                  <a:pt x="2997150" y="4553715"/>
                  <a:pt x="2999441" y="4561000"/>
                  <a:pt x="3002078" y="4567038"/>
                </a:cubicBezTo>
                <a:cubicBezTo>
                  <a:pt x="2988543" y="4584040"/>
                  <a:pt x="2978513" y="4603582"/>
                  <a:pt x="2971984" y="4625661"/>
                </a:cubicBezTo>
                <a:cubicBezTo>
                  <a:pt x="2965456" y="4647737"/>
                  <a:pt x="2961778" y="4669262"/>
                  <a:pt x="2960952" y="4690227"/>
                </a:cubicBezTo>
                <a:cubicBezTo>
                  <a:pt x="2964881" y="4705521"/>
                  <a:pt x="2962259" y="4719747"/>
                  <a:pt x="2953084" y="4732914"/>
                </a:cubicBezTo>
                <a:cubicBezTo>
                  <a:pt x="2943908" y="4746077"/>
                  <a:pt x="2940909" y="4759335"/>
                  <a:pt x="2944081" y="4772694"/>
                </a:cubicBezTo>
                <a:cubicBezTo>
                  <a:pt x="2938010" y="4797848"/>
                  <a:pt x="2931014" y="4824199"/>
                  <a:pt x="2923090" y="4851750"/>
                </a:cubicBezTo>
                <a:cubicBezTo>
                  <a:pt x="2915167" y="4879302"/>
                  <a:pt x="2906824" y="4905065"/>
                  <a:pt x="2898060" y="4929040"/>
                </a:cubicBezTo>
                <a:cubicBezTo>
                  <a:pt x="2885131" y="4936880"/>
                  <a:pt x="2879879" y="4950093"/>
                  <a:pt x="2882304" y="4968670"/>
                </a:cubicBezTo>
                <a:cubicBezTo>
                  <a:pt x="2884730" y="4987250"/>
                  <a:pt x="2879478" y="5000459"/>
                  <a:pt x="2866547" y="5008303"/>
                </a:cubicBezTo>
                <a:cubicBezTo>
                  <a:pt x="2871287" y="5021143"/>
                  <a:pt x="2872100" y="5036074"/>
                  <a:pt x="2868989" y="5053097"/>
                </a:cubicBezTo>
                <a:cubicBezTo>
                  <a:pt x="2865877" y="5070121"/>
                  <a:pt x="2857645" y="5081891"/>
                  <a:pt x="2844292" y="5088412"/>
                </a:cubicBezTo>
                <a:cubicBezTo>
                  <a:pt x="2839784" y="5073066"/>
                  <a:pt x="2839901" y="5058140"/>
                  <a:pt x="2844650" y="5043638"/>
                </a:cubicBezTo>
                <a:cubicBezTo>
                  <a:pt x="2849397" y="5029138"/>
                  <a:pt x="2849519" y="5014214"/>
                  <a:pt x="2845006" y="4998867"/>
                </a:cubicBezTo>
                <a:cubicBezTo>
                  <a:pt x="2856021" y="4993260"/>
                  <a:pt x="2859417" y="4986726"/>
                  <a:pt x="2855199" y="4979262"/>
                </a:cubicBezTo>
                <a:cubicBezTo>
                  <a:pt x="2850981" y="4971800"/>
                  <a:pt x="2854380" y="4965264"/>
                  <a:pt x="2865392" y="4959660"/>
                </a:cubicBezTo>
                <a:cubicBezTo>
                  <a:pt x="2863479" y="4955477"/>
                  <a:pt x="2862010" y="4950288"/>
                  <a:pt x="2860981" y="4944086"/>
                </a:cubicBezTo>
                <a:cubicBezTo>
                  <a:pt x="2859952" y="4937887"/>
                  <a:pt x="2861765" y="4932531"/>
                  <a:pt x="2866417" y="4928014"/>
                </a:cubicBezTo>
                <a:cubicBezTo>
                  <a:pt x="2874501" y="4902540"/>
                  <a:pt x="2880754" y="4876664"/>
                  <a:pt x="2885176" y="4850387"/>
                </a:cubicBezTo>
                <a:cubicBezTo>
                  <a:pt x="2889600" y="4824109"/>
                  <a:pt x="2891225" y="4797813"/>
                  <a:pt x="2890052" y="4771493"/>
                </a:cubicBezTo>
                <a:cubicBezTo>
                  <a:pt x="2880854" y="4755095"/>
                  <a:pt x="2867329" y="4749036"/>
                  <a:pt x="2849474" y="4753315"/>
                </a:cubicBezTo>
                <a:cubicBezTo>
                  <a:pt x="2831621" y="4757596"/>
                  <a:pt x="2819231" y="4754440"/>
                  <a:pt x="2812304" y="4743851"/>
                </a:cubicBezTo>
                <a:cubicBezTo>
                  <a:pt x="2809206" y="4742831"/>
                  <a:pt x="2805385" y="4742093"/>
                  <a:pt x="2800837" y="4741636"/>
                </a:cubicBezTo>
                <a:cubicBezTo>
                  <a:pt x="2796289" y="4741183"/>
                  <a:pt x="2793436" y="4740067"/>
                  <a:pt x="2792276" y="4738286"/>
                </a:cubicBezTo>
                <a:cubicBezTo>
                  <a:pt x="2791230" y="4734420"/>
                  <a:pt x="2792444" y="4731342"/>
                  <a:pt x="2795920" y="4729054"/>
                </a:cubicBezTo>
                <a:cubicBezTo>
                  <a:pt x="2799395" y="4726763"/>
                  <a:pt x="2802334" y="4725246"/>
                  <a:pt x="2804739" y="4724493"/>
                </a:cubicBezTo>
                <a:cubicBezTo>
                  <a:pt x="2802608" y="4717141"/>
                  <a:pt x="2803174" y="4710970"/>
                  <a:pt x="2806430" y="4705978"/>
                </a:cubicBezTo>
                <a:cubicBezTo>
                  <a:pt x="2809687" y="4700986"/>
                  <a:pt x="2810249" y="4694814"/>
                  <a:pt x="2808122" y="4687464"/>
                </a:cubicBezTo>
                <a:cubicBezTo>
                  <a:pt x="2811074" y="4672176"/>
                  <a:pt x="2809397" y="4656467"/>
                  <a:pt x="2803092" y="4640332"/>
                </a:cubicBezTo>
                <a:cubicBezTo>
                  <a:pt x="2801974" y="4635562"/>
                  <a:pt x="2799674" y="4633487"/>
                  <a:pt x="2796195" y="4634101"/>
                </a:cubicBezTo>
                <a:cubicBezTo>
                  <a:pt x="2794272" y="4635131"/>
                  <a:pt x="2793066" y="4637276"/>
                  <a:pt x="2792574" y="4640537"/>
                </a:cubicBezTo>
                <a:cubicBezTo>
                  <a:pt x="2792079" y="4643799"/>
                  <a:pt x="2792220" y="4646534"/>
                  <a:pt x="2792991" y="4648744"/>
                </a:cubicBezTo>
                <a:cubicBezTo>
                  <a:pt x="2785846" y="4647352"/>
                  <a:pt x="2781622" y="4648444"/>
                  <a:pt x="2780323" y="4652020"/>
                </a:cubicBezTo>
                <a:cubicBezTo>
                  <a:pt x="2779023" y="4655596"/>
                  <a:pt x="2779595" y="4660394"/>
                  <a:pt x="2782042" y="4666411"/>
                </a:cubicBezTo>
                <a:lnTo>
                  <a:pt x="2772606" y="4687952"/>
                </a:lnTo>
                <a:cubicBezTo>
                  <a:pt x="2781394" y="4715202"/>
                  <a:pt x="2780193" y="4736871"/>
                  <a:pt x="2768998" y="4752962"/>
                </a:cubicBezTo>
                <a:cubicBezTo>
                  <a:pt x="2757804" y="4769053"/>
                  <a:pt x="2751974" y="4790300"/>
                  <a:pt x="2751507" y="4816703"/>
                </a:cubicBezTo>
                <a:cubicBezTo>
                  <a:pt x="2748969" y="4822346"/>
                  <a:pt x="2745033" y="4827976"/>
                  <a:pt x="2739696" y="4833595"/>
                </a:cubicBezTo>
                <a:cubicBezTo>
                  <a:pt x="2734360" y="4839211"/>
                  <a:pt x="2728698" y="4843286"/>
                  <a:pt x="2722711" y="4845812"/>
                </a:cubicBezTo>
                <a:cubicBezTo>
                  <a:pt x="2720601" y="4846355"/>
                  <a:pt x="2718258" y="4845599"/>
                  <a:pt x="2715685" y="4843536"/>
                </a:cubicBezTo>
                <a:cubicBezTo>
                  <a:pt x="2713112" y="4841471"/>
                  <a:pt x="2711362" y="4839368"/>
                  <a:pt x="2710428" y="4837220"/>
                </a:cubicBezTo>
                <a:cubicBezTo>
                  <a:pt x="2699405" y="4831858"/>
                  <a:pt x="2691499" y="4823045"/>
                  <a:pt x="2686709" y="4810783"/>
                </a:cubicBezTo>
                <a:lnTo>
                  <a:pt x="2705089" y="4732188"/>
                </a:lnTo>
                <a:lnTo>
                  <a:pt x="2717551" y="4718392"/>
                </a:lnTo>
                <a:lnTo>
                  <a:pt x="2723960" y="4689108"/>
                </a:lnTo>
                <a:lnTo>
                  <a:pt x="2707317" y="4646517"/>
                </a:lnTo>
                <a:lnTo>
                  <a:pt x="2699388" y="4645962"/>
                </a:lnTo>
                <a:lnTo>
                  <a:pt x="2699433" y="4652953"/>
                </a:lnTo>
                <a:cubicBezTo>
                  <a:pt x="2693363" y="4678108"/>
                  <a:pt x="2686366" y="4704458"/>
                  <a:pt x="2678442" y="4732009"/>
                </a:cubicBezTo>
                <a:cubicBezTo>
                  <a:pt x="2670518" y="4759562"/>
                  <a:pt x="2662176" y="4785324"/>
                  <a:pt x="2653411" y="4809300"/>
                </a:cubicBezTo>
                <a:cubicBezTo>
                  <a:pt x="2640482" y="4817139"/>
                  <a:pt x="2635231" y="4830352"/>
                  <a:pt x="2637656" y="4848929"/>
                </a:cubicBezTo>
                <a:cubicBezTo>
                  <a:pt x="2640082" y="4867509"/>
                  <a:pt x="2634830" y="4880718"/>
                  <a:pt x="2621900" y="4888562"/>
                </a:cubicBezTo>
                <a:cubicBezTo>
                  <a:pt x="2626639" y="4901402"/>
                  <a:pt x="2627453" y="4916333"/>
                  <a:pt x="2624341" y="4933355"/>
                </a:cubicBezTo>
                <a:cubicBezTo>
                  <a:pt x="2621230" y="4950379"/>
                  <a:pt x="2612997" y="4962150"/>
                  <a:pt x="2599644" y="4968670"/>
                </a:cubicBezTo>
                <a:cubicBezTo>
                  <a:pt x="2595136" y="4953325"/>
                  <a:pt x="2595253" y="4938399"/>
                  <a:pt x="2600002" y="4923898"/>
                </a:cubicBezTo>
                <a:cubicBezTo>
                  <a:pt x="2604750" y="4909397"/>
                  <a:pt x="2604871" y="4894473"/>
                  <a:pt x="2600359" y="4879126"/>
                </a:cubicBezTo>
                <a:cubicBezTo>
                  <a:pt x="2611373" y="4873519"/>
                  <a:pt x="2614769" y="4866985"/>
                  <a:pt x="2610551" y="4859521"/>
                </a:cubicBezTo>
                <a:cubicBezTo>
                  <a:pt x="2606333" y="4852059"/>
                  <a:pt x="2609732" y="4845523"/>
                  <a:pt x="2620744" y="4839919"/>
                </a:cubicBezTo>
                <a:cubicBezTo>
                  <a:pt x="2618831" y="4835737"/>
                  <a:pt x="2617363" y="4830547"/>
                  <a:pt x="2616333" y="4824345"/>
                </a:cubicBezTo>
                <a:cubicBezTo>
                  <a:pt x="2615304" y="4818146"/>
                  <a:pt x="2617117" y="4812790"/>
                  <a:pt x="2621769" y="4808273"/>
                </a:cubicBezTo>
                <a:cubicBezTo>
                  <a:pt x="2629854" y="4782799"/>
                  <a:pt x="2636106" y="4756923"/>
                  <a:pt x="2640528" y="4730646"/>
                </a:cubicBezTo>
                <a:cubicBezTo>
                  <a:pt x="2644952" y="4704368"/>
                  <a:pt x="2646577" y="4678072"/>
                  <a:pt x="2645405" y="4651752"/>
                </a:cubicBezTo>
                <a:lnTo>
                  <a:pt x="2639613" y="4646029"/>
                </a:lnTo>
                <a:lnTo>
                  <a:pt x="2628602" y="4673511"/>
                </a:lnTo>
                <a:cubicBezTo>
                  <a:pt x="2621539" y="4687800"/>
                  <a:pt x="2614949" y="4697582"/>
                  <a:pt x="2608827" y="4702858"/>
                </a:cubicBezTo>
                <a:cubicBezTo>
                  <a:pt x="2611522" y="4711660"/>
                  <a:pt x="2610959" y="4717830"/>
                  <a:pt x="2607135" y="4721372"/>
                </a:cubicBezTo>
                <a:cubicBezTo>
                  <a:pt x="2603311" y="4724911"/>
                  <a:pt x="2602746" y="4731081"/>
                  <a:pt x="2605444" y="4739886"/>
                </a:cubicBezTo>
                <a:cubicBezTo>
                  <a:pt x="2596975" y="4757235"/>
                  <a:pt x="2587799" y="4778487"/>
                  <a:pt x="2577915" y="4803643"/>
                </a:cubicBezTo>
                <a:cubicBezTo>
                  <a:pt x="2568032" y="4828800"/>
                  <a:pt x="2565799" y="4850684"/>
                  <a:pt x="2571215" y="4869307"/>
                </a:cubicBezTo>
                <a:cubicBezTo>
                  <a:pt x="2564997" y="4878615"/>
                  <a:pt x="2558863" y="4889569"/>
                  <a:pt x="2552812" y="4902159"/>
                </a:cubicBezTo>
                <a:cubicBezTo>
                  <a:pt x="2546763" y="4914755"/>
                  <a:pt x="2545255" y="4926128"/>
                  <a:pt x="2548294" y="4936284"/>
                </a:cubicBezTo>
                <a:lnTo>
                  <a:pt x="2507525" y="5014702"/>
                </a:lnTo>
                <a:cubicBezTo>
                  <a:pt x="2512361" y="5027319"/>
                  <a:pt x="2513569" y="5041350"/>
                  <a:pt x="2511145" y="5056804"/>
                </a:cubicBezTo>
                <a:cubicBezTo>
                  <a:pt x="2508723" y="5072257"/>
                  <a:pt x="2500883" y="5083132"/>
                  <a:pt x="2487628" y="5089427"/>
                </a:cubicBezTo>
                <a:cubicBezTo>
                  <a:pt x="2491519" y="5101760"/>
                  <a:pt x="2491338" y="5116523"/>
                  <a:pt x="2487082" y="5133714"/>
                </a:cubicBezTo>
                <a:cubicBezTo>
                  <a:pt x="2482829" y="5150903"/>
                  <a:pt x="2478396" y="5166213"/>
                  <a:pt x="2473787" y="5179636"/>
                </a:cubicBezTo>
                <a:cubicBezTo>
                  <a:pt x="2469621" y="5181356"/>
                  <a:pt x="2464986" y="5181868"/>
                  <a:pt x="2459878" y="5181167"/>
                </a:cubicBezTo>
                <a:cubicBezTo>
                  <a:pt x="2454770" y="5180467"/>
                  <a:pt x="2450934" y="5177315"/>
                  <a:pt x="2448372" y="5171714"/>
                </a:cubicBezTo>
                <a:cubicBezTo>
                  <a:pt x="2445123" y="5161732"/>
                  <a:pt x="2445115" y="5150765"/>
                  <a:pt x="2448345" y="5138809"/>
                </a:cubicBezTo>
                <a:cubicBezTo>
                  <a:pt x="2451577" y="5126854"/>
                  <a:pt x="2454850" y="5115718"/>
                  <a:pt x="2458165" y="5105402"/>
                </a:cubicBezTo>
                <a:cubicBezTo>
                  <a:pt x="2455314" y="5096197"/>
                  <a:pt x="2455434" y="5088894"/>
                  <a:pt x="2458533" y="5083500"/>
                </a:cubicBezTo>
                <a:cubicBezTo>
                  <a:pt x="2461632" y="5078105"/>
                  <a:pt x="2462134" y="5071772"/>
                  <a:pt x="2460036" y="5064503"/>
                </a:cubicBezTo>
                <a:cubicBezTo>
                  <a:pt x="2459355" y="5051100"/>
                  <a:pt x="2460652" y="5037762"/>
                  <a:pt x="2463926" y="5024487"/>
                </a:cubicBezTo>
                <a:cubicBezTo>
                  <a:pt x="2467201" y="5011212"/>
                  <a:pt x="2472535" y="4999642"/>
                  <a:pt x="2479933" y="4989778"/>
                </a:cubicBezTo>
                <a:cubicBezTo>
                  <a:pt x="2473022" y="4987085"/>
                  <a:pt x="2466271" y="4982657"/>
                  <a:pt x="2459679" y="4976494"/>
                </a:cubicBezTo>
                <a:cubicBezTo>
                  <a:pt x="2453083" y="4970331"/>
                  <a:pt x="2455799" y="4964431"/>
                  <a:pt x="2467828" y="4958802"/>
                </a:cubicBezTo>
                <a:cubicBezTo>
                  <a:pt x="2464921" y="4942086"/>
                  <a:pt x="2467443" y="4904278"/>
                  <a:pt x="2475390" y="4845382"/>
                </a:cubicBezTo>
                <a:cubicBezTo>
                  <a:pt x="2483339" y="4786486"/>
                  <a:pt x="2491456" y="4748724"/>
                  <a:pt x="2499743" y="4732094"/>
                </a:cubicBezTo>
                <a:lnTo>
                  <a:pt x="2503173" y="4702232"/>
                </a:lnTo>
                <a:lnTo>
                  <a:pt x="2495048" y="4713854"/>
                </a:lnTo>
                <a:cubicBezTo>
                  <a:pt x="2489713" y="4719471"/>
                  <a:pt x="2484050" y="4723544"/>
                  <a:pt x="2478063" y="4726071"/>
                </a:cubicBezTo>
                <a:cubicBezTo>
                  <a:pt x="2475953" y="4726614"/>
                  <a:pt x="2473610" y="4725858"/>
                  <a:pt x="2471037" y="4723795"/>
                </a:cubicBezTo>
                <a:cubicBezTo>
                  <a:pt x="2468464" y="4721730"/>
                  <a:pt x="2466713" y="4719627"/>
                  <a:pt x="2465779" y="4717479"/>
                </a:cubicBezTo>
                <a:cubicBezTo>
                  <a:pt x="2454757" y="4712117"/>
                  <a:pt x="2446852" y="4703304"/>
                  <a:pt x="2442060" y="4691042"/>
                </a:cubicBezTo>
                <a:lnTo>
                  <a:pt x="2448364" y="4664091"/>
                </a:lnTo>
                <a:lnTo>
                  <a:pt x="2446249" y="4663733"/>
                </a:lnTo>
                <a:lnTo>
                  <a:pt x="2435301" y="4681402"/>
                </a:lnTo>
                <a:lnTo>
                  <a:pt x="2431073" y="4727687"/>
                </a:lnTo>
                <a:lnTo>
                  <a:pt x="2394175" y="4804591"/>
                </a:lnTo>
                <a:cubicBezTo>
                  <a:pt x="2397061" y="4813879"/>
                  <a:pt x="2397253" y="4821984"/>
                  <a:pt x="2394752" y="4828911"/>
                </a:cubicBezTo>
                <a:cubicBezTo>
                  <a:pt x="2392253" y="4835841"/>
                  <a:pt x="2392444" y="4843948"/>
                  <a:pt x="2395330" y="4853234"/>
                </a:cubicBezTo>
                <a:lnTo>
                  <a:pt x="2371076" y="4893957"/>
                </a:lnTo>
                <a:cubicBezTo>
                  <a:pt x="2361704" y="4899477"/>
                  <a:pt x="2355946" y="4911396"/>
                  <a:pt x="2353806" y="4929716"/>
                </a:cubicBezTo>
                <a:cubicBezTo>
                  <a:pt x="2351667" y="4948032"/>
                  <a:pt x="2351294" y="4962312"/>
                  <a:pt x="2352691" y="4972551"/>
                </a:cubicBezTo>
                <a:cubicBezTo>
                  <a:pt x="2341496" y="4982692"/>
                  <a:pt x="2327212" y="5011335"/>
                  <a:pt x="2309837" y="5058478"/>
                </a:cubicBezTo>
                <a:cubicBezTo>
                  <a:pt x="2292462" y="5105625"/>
                  <a:pt x="2281081" y="5133133"/>
                  <a:pt x="2275693" y="5141002"/>
                </a:cubicBezTo>
                <a:cubicBezTo>
                  <a:pt x="2280477" y="5148246"/>
                  <a:pt x="2281546" y="5155266"/>
                  <a:pt x="2278904" y="5162065"/>
                </a:cubicBezTo>
                <a:cubicBezTo>
                  <a:pt x="2276260" y="5168861"/>
                  <a:pt x="2270976" y="5173903"/>
                  <a:pt x="2263053" y="5177185"/>
                </a:cubicBezTo>
                <a:cubicBezTo>
                  <a:pt x="2265344" y="5184471"/>
                  <a:pt x="2265424" y="5190390"/>
                  <a:pt x="2263300" y="5194942"/>
                </a:cubicBezTo>
                <a:cubicBezTo>
                  <a:pt x="2261170" y="5199494"/>
                  <a:pt x="2261251" y="5205411"/>
                  <a:pt x="2263543" y="5212700"/>
                </a:cubicBezTo>
                <a:cubicBezTo>
                  <a:pt x="2254130" y="5221213"/>
                  <a:pt x="2244160" y="5233293"/>
                  <a:pt x="2233627" y="5248936"/>
                </a:cubicBezTo>
                <a:cubicBezTo>
                  <a:pt x="2223098" y="5264581"/>
                  <a:pt x="2219479" y="5278641"/>
                  <a:pt x="2222775" y="5291117"/>
                </a:cubicBezTo>
                <a:cubicBezTo>
                  <a:pt x="2218653" y="5297471"/>
                  <a:pt x="2216701" y="5304370"/>
                  <a:pt x="2216917" y="5311816"/>
                </a:cubicBezTo>
                <a:cubicBezTo>
                  <a:pt x="2217129" y="5319266"/>
                  <a:pt x="2218458" y="5325998"/>
                  <a:pt x="2220904" y="5332016"/>
                </a:cubicBezTo>
                <a:cubicBezTo>
                  <a:pt x="2212982" y="5357430"/>
                  <a:pt x="2199673" y="5380483"/>
                  <a:pt x="2180979" y="5401176"/>
                </a:cubicBezTo>
                <a:cubicBezTo>
                  <a:pt x="2183961" y="5410705"/>
                  <a:pt x="2184342" y="5419295"/>
                  <a:pt x="2182126" y="5426952"/>
                </a:cubicBezTo>
                <a:cubicBezTo>
                  <a:pt x="2179909" y="5434606"/>
                  <a:pt x="2179915" y="5442228"/>
                  <a:pt x="2182136" y="5449822"/>
                </a:cubicBezTo>
                <a:cubicBezTo>
                  <a:pt x="2170430" y="5455790"/>
                  <a:pt x="2160844" y="5467906"/>
                  <a:pt x="2153380" y="5486164"/>
                </a:cubicBezTo>
                <a:cubicBezTo>
                  <a:pt x="2145918" y="5504425"/>
                  <a:pt x="2141124" y="5520242"/>
                  <a:pt x="2139010" y="5533622"/>
                </a:cubicBezTo>
                <a:lnTo>
                  <a:pt x="2096238" y="5572654"/>
                </a:lnTo>
                <a:cubicBezTo>
                  <a:pt x="2099187" y="5582099"/>
                  <a:pt x="2099631" y="5590853"/>
                  <a:pt x="2097573" y="5598912"/>
                </a:cubicBezTo>
                <a:cubicBezTo>
                  <a:pt x="2095514" y="5606969"/>
                  <a:pt x="2095958" y="5615721"/>
                  <a:pt x="2098907" y="5625170"/>
                </a:cubicBezTo>
                <a:lnTo>
                  <a:pt x="2056625" y="5699714"/>
                </a:lnTo>
                <a:cubicBezTo>
                  <a:pt x="2048629" y="5702095"/>
                  <a:pt x="2043750" y="5701026"/>
                  <a:pt x="2041984" y="5696509"/>
                </a:cubicBezTo>
                <a:cubicBezTo>
                  <a:pt x="2041507" y="5691488"/>
                  <a:pt x="2044584" y="5671442"/>
                  <a:pt x="2051212" y="5636367"/>
                </a:cubicBezTo>
                <a:cubicBezTo>
                  <a:pt x="2057839" y="5601295"/>
                  <a:pt x="2064812" y="5565840"/>
                  <a:pt x="2072132" y="5530000"/>
                </a:cubicBezTo>
                <a:cubicBezTo>
                  <a:pt x="2079452" y="5494163"/>
                  <a:pt x="2083912" y="5472583"/>
                  <a:pt x="2085514" y="5465262"/>
                </a:cubicBezTo>
                <a:cubicBezTo>
                  <a:pt x="2082341" y="5451903"/>
                  <a:pt x="2085343" y="5438643"/>
                  <a:pt x="2094517" y="5425481"/>
                </a:cubicBezTo>
                <a:cubicBezTo>
                  <a:pt x="2103693" y="5412318"/>
                  <a:pt x="2106316" y="5398088"/>
                  <a:pt x="2102385" y="5382795"/>
                </a:cubicBezTo>
                <a:cubicBezTo>
                  <a:pt x="2105309" y="5366959"/>
                  <a:pt x="2108742" y="5348138"/>
                  <a:pt x="2112679" y="5326328"/>
                </a:cubicBezTo>
                <a:cubicBezTo>
                  <a:pt x="2116615" y="5304520"/>
                  <a:pt x="2122740" y="5286877"/>
                  <a:pt x="2131049" y="5273403"/>
                </a:cubicBezTo>
                <a:cubicBezTo>
                  <a:pt x="2128136" y="5271656"/>
                  <a:pt x="2124751" y="5268703"/>
                  <a:pt x="2120890" y="5264540"/>
                </a:cubicBezTo>
                <a:cubicBezTo>
                  <a:pt x="2117031" y="5260375"/>
                  <a:pt x="2114024" y="5258388"/>
                  <a:pt x="2111869" y="5258579"/>
                </a:cubicBezTo>
                <a:cubicBezTo>
                  <a:pt x="2108894" y="5260484"/>
                  <a:pt x="2108612" y="5263572"/>
                  <a:pt x="2111021" y="5267837"/>
                </a:cubicBezTo>
                <a:lnTo>
                  <a:pt x="2086455" y="5250657"/>
                </a:lnTo>
                <a:cubicBezTo>
                  <a:pt x="2089193" y="5213881"/>
                  <a:pt x="2093865" y="5176350"/>
                  <a:pt x="2100478" y="5138059"/>
                </a:cubicBezTo>
                <a:cubicBezTo>
                  <a:pt x="2108222" y="5135033"/>
                  <a:pt x="2110578" y="5129647"/>
                  <a:pt x="2107554" y="5121906"/>
                </a:cubicBezTo>
                <a:cubicBezTo>
                  <a:pt x="2104767" y="5116204"/>
                  <a:pt x="2102939" y="5111528"/>
                  <a:pt x="2102069" y="5107869"/>
                </a:cubicBezTo>
                <a:cubicBezTo>
                  <a:pt x="2101199" y="5104210"/>
                  <a:pt x="2104376" y="5100925"/>
                  <a:pt x="2111606" y="5098005"/>
                </a:cubicBezTo>
                <a:cubicBezTo>
                  <a:pt x="2109507" y="5090735"/>
                  <a:pt x="2110010" y="5084403"/>
                  <a:pt x="2113109" y="5079008"/>
                </a:cubicBezTo>
                <a:cubicBezTo>
                  <a:pt x="2116204" y="5073612"/>
                  <a:pt x="2116328" y="5066312"/>
                  <a:pt x="2113476" y="5057106"/>
                </a:cubicBezTo>
                <a:cubicBezTo>
                  <a:pt x="2122298" y="5055890"/>
                  <a:pt x="2129019" y="5052148"/>
                  <a:pt x="2133635" y="5045880"/>
                </a:cubicBezTo>
                <a:cubicBezTo>
                  <a:pt x="2138254" y="5039613"/>
                  <a:pt x="2138833" y="5031576"/>
                  <a:pt x="2135374" y="5021769"/>
                </a:cubicBezTo>
                <a:lnTo>
                  <a:pt x="2138757" y="4984742"/>
                </a:lnTo>
                <a:cubicBezTo>
                  <a:pt x="2132718" y="4961437"/>
                  <a:pt x="2134604" y="4930571"/>
                  <a:pt x="2144417" y="4892149"/>
                </a:cubicBezTo>
                <a:cubicBezTo>
                  <a:pt x="2154228" y="4853724"/>
                  <a:pt x="2158260" y="4819789"/>
                  <a:pt x="2156517" y="4790344"/>
                </a:cubicBezTo>
                <a:cubicBezTo>
                  <a:pt x="2162500" y="4788284"/>
                  <a:pt x="2166990" y="4785970"/>
                  <a:pt x="2169985" y="4783406"/>
                </a:cubicBezTo>
                <a:cubicBezTo>
                  <a:pt x="2172982" y="4780839"/>
                  <a:pt x="2173433" y="4776760"/>
                  <a:pt x="2171339" y="4771161"/>
                </a:cubicBezTo>
                <a:cubicBezTo>
                  <a:pt x="2166406" y="4760443"/>
                  <a:pt x="2169550" y="4753264"/>
                  <a:pt x="2180775" y="4749620"/>
                </a:cubicBezTo>
                <a:cubicBezTo>
                  <a:pt x="2178928" y="4745135"/>
                  <a:pt x="2177913" y="4739209"/>
                  <a:pt x="2177733" y="4731841"/>
                </a:cubicBezTo>
                <a:cubicBezTo>
                  <a:pt x="2177550" y="4724475"/>
                  <a:pt x="2180195" y="4719348"/>
                  <a:pt x="2185672" y="4716465"/>
                </a:cubicBezTo>
                <a:lnTo>
                  <a:pt x="2172054" y="4681616"/>
                </a:lnTo>
                <a:lnTo>
                  <a:pt x="2181489" y="4660076"/>
                </a:lnTo>
                <a:cubicBezTo>
                  <a:pt x="2177995" y="4652329"/>
                  <a:pt x="2176282" y="4645559"/>
                  <a:pt x="2176342" y="4639772"/>
                </a:cubicBezTo>
                <a:cubicBezTo>
                  <a:pt x="2176405" y="4633981"/>
                  <a:pt x="2181044" y="4629196"/>
                  <a:pt x="2190257" y="4625409"/>
                </a:cubicBezTo>
                <a:lnTo>
                  <a:pt x="2201874" y="4620869"/>
                </a:lnTo>
                <a:cubicBezTo>
                  <a:pt x="2198669" y="4611242"/>
                  <a:pt x="2197388" y="4602257"/>
                  <a:pt x="2198035" y="4593916"/>
                </a:cubicBezTo>
                <a:lnTo>
                  <a:pt x="2196420" y="4579550"/>
                </a:lnTo>
                <a:lnTo>
                  <a:pt x="2187907" y="4591726"/>
                </a:lnTo>
                <a:lnTo>
                  <a:pt x="2186425" y="4607946"/>
                </a:lnTo>
                <a:lnTo>
                  <a:pt x="2149527" y="4684850"/>
                </a:lnTo>
                <a:cubicBezTo>
                  <a:pt x="2152414" y="4694138"/>
                  <a:pt x="2152605" y="4702243"/>
                  <a:pt x="2150105" y="4709170"/>
                </a:cubicBezTo>
                <a:cubicBezTo>
                  <a:pt x="2147605" y="4716100"/>
                  <a:pt x="2147796" y="4724207"/>
                  <a:pt x="2150682" y="4733493"/>
                </a:cubicBezTo>
                <a:lnTo>
                  <a:pt x="2126429" y="4774216"/>
                </a:lnTo>
                <a:cubicBezTo>
                  <a:pt x="2117055" y="4779737"/>
                  <a:pt x="2111298" y="4791655"/>
                  <a:pt x="2109157" y="4809975"/>
                </a:cubicBezTo>
                <a:cubicBezTo>
                  <a:pt x="2107019" y="4828291"/>
                  <a:pt x="2106646" y="4842571"/>
                  <a:pt x="2108043" y="4852810"/>
                </a:cubicBezTo>
                <a:cubicBezTo>
                  <a:pt x="2096849" y="4862951"/>
                  <a:pt x="2082564" y="4891594"/>
                  <a:pt x="2065188" y="4938737"/>
                </a:cubicBezTo>
                <a:cubicBezTo>
                  <a:pt x="2047815" y="4985884"/>
                  <a:pt x="2036432" y="5013392"/>
                  <a:pt x="2031046" y="5021261"/>
                </a:cubicBezTo>
                <a:cubicBezTo>
                  <a:pt x="2035829" y="5028504"/>
                  <a:pt x="2036898" y="5035525"/>
                  <a:pt x="2034255" y="5042324"/>
                </a:cubicBezTo>
                <a:cubicBezTo>
                  <a:pt x="2031613" y="5049120"/>
                  <a:pt x="2026327" y="5054162"/>
                  <a:pt x="2018405" y="5057444"/>
                </a:cubicBezTo>
                <a:cubicBezTo>
                  <a:pt x="2020696" y="5064730"/>
                  <a:pt x="2020775" y="5070649"/>
                  <a:pt x="2018652" y="5075201"/>
                </a:cubicBezTo>
                <a:cubicBezTo>
                  <a:pt x="2016522" y="5079753"/>
                  <a:pt x="2016603" y="5085670"/>
                  <a:pt x="2018895" y="5092959"/>
                </a:cubicBezTo>
                <a:cubicBezTo>
                  <a:pt x="2009482" y="5101472"/>
                  <a:pt x="1999512" y="5113552"/>
                  <a:pt x="1988979" y="5129195"/>
                </a:cubicBezTo>
                <a:cubicBezTo>
                  <a:pt x="1978451" y="5144840"/>
                  <a:pt x="1974832" y="5158900"/>
                  <a:pt x="1978127" y="5171376"/>
                </a:cubicBezTo>
                <a:cubicBezTo>
                  <a:pt x="1974006" y="5177730"/>
                  <a:pt x="1972054" y="5184629"/>
                  <a:pt x="1972268" y="5192075"/>
                </a:cubicBezTo>
                <a:cubicBezTo>
                  <a:pt x="1972481" y="5199525"/>
                  <a:pt x="1973810" y="5206257"/>
                  <a:pt x="1976256" y="5212275"/>
                </a:cubicBezTo>
                <a:cubicBezTo>
                  <a:pt x="1968334" y="5237689"/>
                  <a:pt x="1955025" y="5260742"/>
                  <a:pt x="1936331" y="5281435"/>
                </a:cubicBezTo>
                <a:cubicBezTo>
                  <a:pt x="1939313" y="5290964"/>
                  <a:pt x="1939693" y="5299555"/>
                  <a:pt x="1937478" y="5307211"/>
                </a:cubicBezTo>
                <a:cubicBezTo>
                  <a:pt x="1935261" y="5314865"/>
                  <a:pt x="1935266" y="5322487"/>
                  <a:pt x="1937488" y="5330081"/>
                </a:cubicBezTo>
                <a:cubicBezTo>
                  <a:pt x="1925782" y="5336049"/>
                  <a:pt x="1916196" y="5348165"/>
                  <a:pt x="1908733" y="5366423"/>
                </a:cubicBezTo>
                <a:cubicBezTo>
                  <a:pt x="1901269" y="5384684"/>
                  <a:pt x="1896476" y="5400501"/>
                  <a:pt x="1894361" y="5413881"/>
                </a:cubicBezTo>
                <a:lnTo>
                  <a:pt x="1851590" y="5452913"/>
                </a:lnTo>
                <a:cubicBezTo>
                  <a:pt x="1854539" y="5462358"/>
                  <a:pt x="1854983" y="5471112"/>
                  <a:pt x="1852925" y="5479171"/>
                </a:cubicBezTo>
                <a:cubicBezTo>
                  <a:pt x="1850866" y="5487228"/>
                  <a:pt x="1851309" y="5495981"/>
                  <a:pt x="1854260" y="5505429"/>
                </a:cubicBezTo>
                <a:lnTo>
                  <a:pt x="1811977" y="5579973"/>
                </a:lnTo>
                <a:cubicBezTo>
                  <a:pt x="1803982" y="5582354"/>
                  <a:pt x="1799102" y="5581285"/>
                  <a:pt x="1797336" y="5576768"/>
                </a:cubicBezTo>
                <a:cubicBezTo>
                  <a:pt x="1796859" y="5571747"/>
                  <a:pt x="1799936" y="5551701"/>
                  <a:pt x="1806563" y="5516626"/>
                </a:cubicBezTo>
                <a:cubicBezTo>
                  <a:pt x="1813190" y="5481555"/>
                  <a:pt x="1820165" y="5446099"/>
                  <a:pt x="1827484" y="5410259"/>
                </a:cubicBezTo>
                <a:cubicBezTo>
                  <a:pt x="1834804" y="5374421"/>
                  <a:pt x="1839265" y="5352842"/>
                  <a:pt x="1840866" y="5345521"/>
                </a:cubicBezTo>
                <a:cubicBezTo>
                  <a:pt x="1837693" y="5332162"/>
                  <a:pt x="1840695" y="5318902"/>
                  <a:pt x="1849868" y="5305741"/>
                </a:cubicBezTo>
                <a:cubicBezTo>
                  <a:pt x="1859045" y="5292577"/>
                  <a:pt x="1861668" y="5278347"/>
                  <a:pt x="1857736" y="5263054"/>
                </a:cubicBezTo>
                <a:cubicBezTo>
                  <a:pt x="1860661" y="5247218"/>
                  <a:pt x="1864094" y="5228397"/>
                  <a:pt x="1868031" y="5206587"/>
                </a:cubicBezTo>
                <a:cubicBezTo>
                  <a:pt x="1871968" y="5184779"/>
                  <a:pt x="1878092" y="5167136"/>
                  <a:pt x="1886401" y="5153662"/>
                </a:cubicBezTo>
                <a:cubicBezTo>
                  <a:pt x="1883487" y="5151915"/>
                  <a:pt x="1880103" y="5148962"/>
                  <a:pt x="1876242" y="5144799"/>
                </a:cubicBezTo>
                <a:cubicBezTo>
                  <a:pt x="1872384" y="5140634"/>
                  <a:pt x="1869376" y="5138647"/>
                  <a:pt x="1867220" y="5138838"/>
                </a:cubicBezTo>
                <a:cubicBezTo>
                  <a:pt x="1864245" y="5140744"/>
                  <a:pt x="1863964" y="5143831"/>
                  <a:pt x="1866373" y="5148096"/>
                </a:cubicBezTo>
                <a:lnTo>
                  <a:pt x="1841806" y="5130917"/>
                </a:lnTo>
                <a:cubicBezTo>
                  <a:pt x="1844546" y="5094140"/>
                  <a:pt x="1849218" y="5056608"/>
                  <a:pt x="1855830" y="5018319"/>
                </a:cubicBezTo>
                <a:cubicBezTo>
                  <a:pt x="1863574" y="5015292"/>
                  <a:pt x="1865931" y="5009906"/>
                  <a:pt x="1862906" y="5002165"/>
                </a:cubicBezTo>
                <a:cubicBezTo>
                  <a:pt x="1860118" y="4996464"/>
                  <a:pt x="1858292" y="4991787"/>
                  <a:pt x="1857420" y="4988128"/>
                </a:cubicBezTo>
                <a:cubicBezTo>
                  <a:pt x="1856550" y="4984470"/>
                  <a:pt x="1859728" y="4981184"/>
                  <a:pt x="1866957" y="4978264"/>
                </a:cubicBezTo>
                <a:cubicBezTo>
                  <a:pt x="1864859" y="4970994"/>
                  <a:pt x="1865361" y="4964662"/>
                  <a:pt x="1868460" y="4959267"/>
                </a:cubicBezTo>
                <a:cubicBezTo>
                  <a:pt x="1871556" y="4953871"/>
                  <a:pt x="1871680" y="4946571"/>
                  <a:pt x="1868828" y="4937365"/>
                </a:cubicBezTo>
                <a:cubicBezTo>
                  <a:pt x="1877649" y="4936149"/>
                  <a:pt x="1884371" y="4932407"/>
                  <a:pt x="1888987" y="4926139"/>
                </a:cubicBezTo>
                <a:cubicBezTo>
                  <a:pt x="1893606" y="4919872"/>
                  <a:pt x="1894184" y="4911835"/>
                  <a:pt x="1890726" y="4902028"/>
                </a:cubicBezTo>
                <a:lnTo>
                  <a:pt x="1894109" y="4865001"/>
                </a:lnTo>
                <a:cubicBezTo>
                  <a:pt x="1888070" y="4841696"/>
                  <a:pt x="1889956" y="4810830"/>
                  <a:pt x="1899769" y="4772408"/>
                </a:cubicBezTo>
                <a:lnTo>
                  <a:pt x="1906505" y="4737197"/>
                </a:lnTo>
                <a:lnTo>
                  <a:pt x="1906222" y="4737010"/>
                </a:lnTo>
                <a:cubicBezTo>
                  <a:pt x="1902924" y="4733929"/>
                  <a:pt x="1901954" y="4730913"/>
                  <a:pt x="1903313" y="4727965"/>
                </a:cubicBezTo>
                <a:lnTo>
                  <a:pt x="1909144" y="4723405"/>
                </a:lnTo>
                <a:lnTo>
                  <a:pt x="1910152" y="4718138"/>
                </a:lnTo>
                <a:cubicBezTo>
                  <a:pt x="1912169" y="4701170"/>
                  <a:pt x="1912741" y="4685325"/>
                  <a:pt x="1911870" y="4670603"/>
                </a:cubicBezTo>
                <a:lnTo>
                  <a:pt x="1915109" y="4668934"/>
                </a:lnTo>
                <a:lnTo>
                  <a:pt x="1921933" y="4605899"/>
                </a:lnTo>
                <a:lnTo>
                  <a:pt x="1928700" y="4565188"/>
                </a:lnTo>
                <a:lnTo>
                  <a:pt x="1927406" y="4561875"/>
                </a:lnTo>
                <a:lnTo>
                  <a:pt x="1930379" y="4555089"/>
                </a:lnTo>
                <a:lnTo>
                  <a:pt x="1933983" y="4533405"/>
                </a:lnTo>
                <a:lnTo>
                  <a:pt x="1934582" y="4531420"/>
                </a:lnTo>
                <a:lnTo>
                  <a:pt x="1931695" y="4520031"/>
                </a:lnTo>
                <a:lnTo>
                  <a:pt x="1940874" y="4510555"/>
                </a:lnTo>
                <a:lnTo>
                  <a:pt x="1946286" y="4492611"/>
                </a:lnTo>
                <a:lnTo>
                  <a:pt x="1950923" y="4452252"/>
                </a:lnTo>
                <a:lnTo>
                  <a:pt x="1950684" y="4450126"/>
                </a:lnTo>
                <a:lnTo>
                  <a:pt x="1951630" y="4446094"/>
                </a:lnTo>
                <a:lnTo>
                  <a:pt x="1955413" y="4413171"/>
                </a:lnTo>
                <a:lnTo>
                  <a:pt x="1960316" y="4409087"/>
                </a:lnTo>
                <a:lnTo>
                  <a:pt x="1962902" y="4398073"/>
                </a:lnTo>
                <a:lnTo>
                  <a:pt x="1958516" y="4386850"/>
                </a:lnTo>
                <a:lnTo>
                  <a:pt x="1966367" y="4378730"/>
                </a:lnTo>
                <a:lnTo>
                  <a:pt x="1969184" y="4334541"/>
                </a:lnTo>
                <a:lnTo>
                  <a:pt x="1968388" y="4332877"/>
                </a:lnTo>
                <a:lnTo>
                  <a:pt x="1964524" y="4333021"/>
                </a:lnTo>
                <a:lnTo>
                  <a:pt x="1957129" y="4327760"/>
                </a:lnTo>
                <a:lnTo>
                  <a:pt x="1957689" y="4334270"/>
                </a:lnTo>
                <a:cubicBezTo>
                  <a:pt x="1955266" y="4349723"/>
                  <a:pt x="1947425" y="4360598"/>
                  <a:pt x="1934171" y="4366893"/>
                </a:cubicBezTo>
                <a:cubicBezTo>
                  <a:pt x="1938062" y="4379226"/>
                  <a:pt x="1937881" y="4393989"/>
                  <a:pt x="1933625" y="4411180"/>
                </a:cubicBezTo>
                <a:cubicBezTo>
                  <a:pt x="1929371" y="4428370"/>
                  <a:pt x="1924939" y="4443679"/>
                  <a:pt x="1920330" y="4457102"/>
                </a:cubicBezTo>
                <a:cubicBezTo>
                  <a:pt x="1916164" y="4458822"/>
                  <a:pt x="1911530" y="4459335"/>
                  <a:pt x="1906420" y="4458632"/>
                </a:cubicBezTo>
                <a:cubicBezTo>
                  <a:pt x="1901313" y="4457933"/>
                  <a:pt x="1897477" y="4454780"/>
                  <a:pt x="1894915" y="4449180"/>
                </a:cubicBezTo>
                <a:lnTo>
                  <a:pt x="1894896" y="4424607"/>
                </a:lnTo>
                <a:lnTo>
                  <a:pt x="1892793" y="4424250"/>
                </a:lnTo>
                <a:lnTo>
                  <a:pt x="1881844" y="4441920"/>
                </a:lnTo>
                <a:lnTo>
                  <a:pt x="1877616" y="4488204"/>
                </a:lnTo>
                <a:lnTo>
                  <a:pt x="1840718" y="4565108"/>
                </a:lnTo>
                <a:cubicBezTo>
                  <a:pt x="1843605" y="4574395"/>
                  <a:pt x="1843796" y="4582502"/>
                  <a:pt x="1841296" y="4589428"/>
                </a:cubicBezTo>
                <a:cubicBezTo>
                  <a:pt x="1838796" y="4596358"/>
                  <a:pt x="1838987" y="4604464"/>
                  <a:pt x="1841873" y="4613752"/>
                </a:cubicBezTo>
                <a:lnTo>
                  <a:pt x="1817620" y="4654474"/>
                </a:lnTo>
                <a:cubicBezTo>
                  <a:pt x="1808246" y="4659994"/>
                  <a:pt x="1802489" y="4671913"/>
                  <a:pt x="1800348" y="4690233"/>
                </a:cubicBezTo>
                <a:cubicBezTo>
                  <a:pt x="1798210" y="4708548"/>
                  <a:pt x="1797837" y="4722829"/>
                  <a:pt x="1799234" y="4733067"/>
                </a:cubicBezTo>
                <a:cubicBezTo>
                  <a:pt x="1788040" y="4743208"/>
                  <a:pt x="1773755" y="4771851"/>
                  <a:pt x="1756379" y="4818995"/>
                </a:cubicBezTo>
                <a:cubicBezTo>
                  <a:pt x="1739005" y="4866141"/>
                  <a:pt x="1727623" y="4893650"/>
                  <a:pt x="1722236" y="4901518"/>
                </a:cubicBezTo>
                <a:cubicBezTo>
                  <a:pt x="1727020" y="4908762"/>
                  <a:pt x="1728089" y="4915783"/>
                  <a:pt x="1725446" y="4922582"/>
                </a:cubicBezTo>
                <a:cubicBezTo>
                  <a:pt x="1722803" y="4929378"/>
                  <a:pt x="1717519" y="4934420"/>
                  <a:pt x="1709597" y="4937703"/>
                </a:cubicBezTo>
                <a:cubicBezTo>
                  <a:pt x="1711887" y="4944988"/>
                  <a:pt x="1711967" y="4950907"/>
                  <a:pt x="1709842" y="4955459"/>
                </a:cubicBezTo>
                <a:cubicBezTo>
                  <a:pt x="1707713" y="4960011"/>
                  <a:pt x="1707794" y="4965929"/>
                  <a:pt x="1710087" y="4973217"/>
                </a:cubicBezTo>
                <a:cubicBezTo>
                  <a:pt x="1700673" y="4981730"/>
                  <a:pt x="1690703" y="4993810"/>
                  <a:pt x="1680170" y="5009453"/>
                </a:cubicBezTo>
                <a:cubicBezTo>
                  <a:pt x="1669641" y="5025098"/>
                  <a:pt x="1666022" y="5039157"/>
                  <a:pt x="1669318" y="5051634"/>
                </a:cubicBezTo>
                <a:cubicBezTo>
                  <a:pt x="1665196" y="5057988"/>
                  <a:pt x="1663245" y="5064886"/>
                  <a:pt x="1663459" y="5072333"/>
                </a:cubicBezTo>
                <a:cubicBezTo>
                  <a:pt x="1663672" y="5079783"/>
                  <a:pt x="1665001" y="5086514"/>
                  <a:pt x="1667447" y="5092533"/>
                </a:cubicBezTo>
                <a:cubicBezTo>
                  <a:pt x="1659525" y="5117947"/>
                  <a:pt x="1646216" y="5141000"/>
                  <a:pt x="1627522" y="5161693"/>
                </a:cubicBezTo>
                <a:cubicBezTo>
                  <a:pt x="1630504" y="5171221"/>
                  <a:pt x="1630884" y="5179813"/>
                  <a:pt x="1628669" y="5187469"/>
                </a:cubicBezTo>
                <a:cubicBezTo>
                  <a:pt x="1626452" y="5195123"/>
                  <a:pt x="1626458" y="5202745"/>
                  <a:pt x="1628679" y="5210339"/>
                </a:cubicBezTo>
                <a:cubicBezTo>
                  <a:pt x="1616973" y="5216307"/>
                  <a:pt x="1607387" y="5228424"/>
                  <a:pt x="1599923" y="5246681"/>
                </a:cubicBezTo>
                <a:cubicBezTo>
                  <a:pt x="1592460" y="5264942"/>
                  <a:pt x="1587667" y="5280759"/>
                  <a:pt x="1585552" y="5294140"/>
                </a:cubicBezTo>
                <a:lnTo>
                  <a:pt x="1542781" y="5333171"/>
                </a:lnTo>
                <a:cubicBezTo>
                  <a:pt x="1545730" y="5342617"/>
                  <a:pt x="1546174" y="5351370"/>
                  <a:pt x="1544116" y="5359429"/>
                </a:cubicBezTo>
                <a:cubicBezTo>
                  <a:pt x="1542057" y="5367485"/>
                  <a:pt x="1542501" y="5376238"/>
                  <a:pt x="1545451" y="5385687"/>
                </a:cubicBezTo>
                <a:lnTo>
                  <a:pt x="1503168" y="5460231"/>
                </a:lnTo>
                <a:cubicBezTo>
                  <a:pt x="1495172" y="5462612"/>
                  <a:pt x="1490292" y="5461543"/>
                  <a:pt x="1488527" y="5457025"/>
                </a:cubicBezTo>
                <a:cubicBezTo>
                  <a:pt x="1488050" y="5452005"/>
                  <a:pt x="1491127" y="5431959"/>
                  <a:pt x="1497755" y="5396883"/>
                </a:cubicBezTo>
                <a:cubicBezTo>
                  <a:pt x="1504381" y="5361812"/>
                  <a:pt x="1511356" y="5326358"/>
                  <a:pt x="1518675" y="5290517"/>
                </a:cubicBezTo>
                <a:cubicBezTo>
                  <a:pt x="1525995" y="5254679"/>
                  <a:pt x="1530456" y="5233100"/>
                  <a:pt x="1532057" y="5225779"/>
                </a:cubicBezTo>
                <a:cubicBezTo>
                  <a:pt x="1528884" y="5212420"/>
                  <a:pt x="1531886" y="5199161"/>
                  <a:pt x="1541059" y="5185998"/>
                </a:cubicBezTo>
                <a:cubicBezTo>
                  <a:pt x="1550237" y="5172835"/>
                  <a:pt x="1552859" y="5158605"/>
                  <a:pt x="1548927" y="5143312"/>
                </a:cubicBezTo>
                <a:cubicBezTo>
                  <a:pt x="1551852" y="5127476"/>
                  <a:pt x="1555285" y="5108655"/>
                  <a:pt x="1559222" y="5086846"/>
                </a:cubicBezTo>
                <a:cubicBezTo>
                  <a:pt x="1563158" y="5065037"/>
                  <a:pt x="1569283" y="5047395"/>
                  <a:pt x="1577592" y="5033920"/>
                </a:cubicBezTo>
                <a:cubicBezTo>
                  <a:pt x="1574679" y="5032173"/>
                  <a:pt x="1571294" y="5029220"/>
                  <a:pt x="1567433" y="5025057"/>
                </a:cubicBezTo>
                <a:cubicBezTo>
                  <a:pt x="1563575" y="5020893"/>
                  <a:pt x="1560567" y="5018905"/>
                  <a:pt x="1558411" y="5019097"/>
                </a:cubicBezTo>
                <a:cubicBezTo>
                  <a:pt x="1555437" y="5021001"/>
                  <a:pt x="1555154" y="5024089"/>
                  <a:pt x="1557564" y="5028354"/>
                </a:cubicBezTo>
                <a:lnTo>
                  <a:pt x="1532998" y="5011174"/>
                </a:lnTo>
                <a:cubicBezTo>
                  <a:pt x="1535737" y="4974398"/>
                  <a:pt x="1540409" y="4936866"/>
                  <a:pt x="1547021" y="4898576"/>
                </a:cubicBezTo>
                <a:cubicBezTo>
                  <a:pt x="1554766" y="4895551"/>
                  <a:pt x="1557122" y="4890165"/>
                  <a:pt x="1554097" y="4882423"/>
                </a:cubicBezTo>
                <a:cubicBezTo>
                  <a:pt x="1551310" y="4876722"/>
                  <a:pt x="1549482" y="4872044"/>
                  <a:pt x="1548611" y="4868386"/>
                </a:cubicBezTo>
                <a:cubicBezTo>
                  <a:pt x="1547741" y="4864728"/>
                  <a:pt x="1550919" y="4861441"/>
                  <a:pt x="1558148" y="4858522"/>
                </a:cubicBezTo>
                <a:cubicBezTo>
                  <a:pt x="1556051" y="4851253"/>
                  <a:pt x="1556552" y="4844920"/>
                  <a:pt x="1559651" y="4839526"/>
                </a:cubicBezTo>
                <a:lnTo>
                  <a:pt x="1559733" y="4834650"/>
                </a:lnTo>
                <a:lnTo>
                  <a:pt x="1542781" y="4850120"/>
                </a:lnTo>
                <a:cubicBezTo>
                  <a:pt x="1545730" y="4859565"/>
                  <a:pt x="1546174" y="4868319"/>
                  <a:pt x="1544116" y="4876378"/>
                </a:cubicBezTo>
                <a:cubicBezTo>
                  <a:pt x="1542057" y="4884434"/>
                  <a:pt x="1542501" y="4893188"/>
                  <a:pt x="1545451" y="4902636"/>
                </a:cubicBezTo>
                <a:lnTo>
                  <a:pt x="1503168" y="4977180"/>
                </a:lnTo>
                <a:cubicBezTo>
                  <a:pt x="1495173" y="4979561"/>
                  <a:pt x="1490293" y="4978492"/>
                  <a:pt x="1488527" y="4973975"/>
                </a:cubicBezTo>
                <a:cubicBezTo>
                  <a:pt x="1488050" y="4968953"/>
                  <a:pt x="1491127" y="4948908"/>
                  <a:pt x="1497755" y="4913833"/>
                </a:cubicBezTo>
                <a:cubicBezTo>
                  <a:pt x="1504382" y="4878761"/>
                  <a:pt x="1511355" y="4843306"/>
                  <a:pt x="1518675" y="4807466"/>
                </a:cubicBezTo>
                <a:cubicBezTo>
                  <a:pt x="1525995" y="4771629"/>
                  <a:pt x="1530456" y="4750049"/>
                  <a:pt x="1532057" y="4742728"/>
                </a:cubicBezTo>
                <a:cubicBezTo>
                  <a:pt x="1528884" y="4729370"/>
                  <a:pt x="1531886" y="4716110"/>
                  <a:pt x="1541059" y="4702948"/>
                </a:cubicBezTo>
                <a:cubicBezTo>
                  <a:pt x="1550236" y="4689784"/>
                  <a:pt x="1552859" y="4675554"/>
                  <a:pt x="1548928" y="4660261"/>
                </a:cubicBezTo>
                <a:cubicBezTo>
                  <a:pt x="1551853" y="4644425"/>
                  <a:pt x="1555285" y="4625603"/>
                  <a:pt x="1559222" y="4603794"/>
                </a:cubicBezTo>
                <a:lnTo>
                  <a:pt x="1567393" y="4580251"/>
                </a:lnTo>
                <a:lnTo>
                  <a:pt x="1559362" y="4571299"/>
                </a:lnTo>
                <a:lnTo>
                  <a:pt x="1566377" y="4541308"/>
                </a:lnTo>
                <a:lnTo>
                  <a:pt x="1558412" y="4536045"/>
                </a:lnTo>
                <a:cubicBezTo>
                  <a:pt x="1555437" y="4537951"/>
                  <a:pt x="1555154" y="4541037"/>
                  <a:pt x="1557564" y="4545303"/>
                </a:cubicBezTo>
                <a:lnTo>
                  <a:pt x="1532998" y="4528124"/>
                </a:lnTo>
                <a:cubicBezTo>
                  <a:pt x="1535737" y="4491347"/>
                  <a:pt x="1540409" y="4453816"/>
                  <a:pt x="1547022" y="4415525"/>
                </a:cubicBezTo>
                <a:cubicBezTo>
                  <a:pt x="1554765" y="4412499"/>
                  <a:pt x="1557122" y="4407113"/>
                  <a:pt x="1554098" y="4399372"/>
                </a:cubicBezTo>
                <a:cubicBezTo>
                  <a:pt x="1551310" y="4393670"/>
                  <a:pt x="1549483" y="4388994"/>
                  <a:pt x="1548612" y="4385334"/>
                </a:cubicBezTo>
                <a:cubicBezTo>
                  <a:pt x="1547741" y="4381677"/>
                  <a:pt x="1550919" y="4378391"/>
                  <a:pt x="1558148" y="4375471"/>
                </a:cubicBezTo>
                <a:cubicBezTo>
                  <a:pt x="1556050" y="4368201"/>
                  <a:pt x="1556553" y="4361869"/>
                  <a:pt x="1559651" y="4356474"/>
                </a:cubicBezTo>
                <a:cubicBezTo>
                  <a:pt x="1562747" y="4351078"/>
                  <a:pt x="1562870" y="4343778"/>
                  <a:pt x="1560019" y="4334572"/>
                </a:cubicBezTo>
                <a:cubicBezTo>
                  <a:pt x="1568840" y="4333356"/>
                  <a:pt x="1575562" y="4329614"/>
                  <a:pt x="1580178" y="4323346"/>
                </a:cubicBezTo>
                <a:cubicBezTo>
                  <a:pt x="1584798" y="4317078"/>
                  <a:pt x="1585375" y="4309042"/>
                  <a:pt x="1581917" y="4299235"/>
                </a:cubicBezTo>
                <a:lnTo>
                  <a:pt x="1585300" y="4262207"/>
                </a:lnTo>
                <a:lnTo>
                  <a:pt x="1584173" y="4247505"/>
                </a:lnTo>
                <a:lnTo>
                  <a:pt x="1580430" y="4275824"/>
                </a:lnTo>
                <a:lnTo>
                  <a:pt x="1570286" y="4290329"/>
                </a:lnTo>
                <a:lnTo>
                  <a:pt x="1568805" y="4306549"/>
                </a:lnTo>
                <a:lnTo>
                  <a:pt x="1531908" y="4383454"/>
                </a:lnTo>
                <a:cubicBezTo>
                  <a:pt x="1534794" y="4392740"/>
                  <a:pt x="1534984" y="4400847"/>
                  <a:pt x="1532484" y="4407774"/>
                </a:cubicBezTo>
                <a:cubicBezTo>
                  <a:pt x="1529985" y="4414704"/>
                  <a:pt x="1530176" y="4422809"/>
                  <a:pt x="1533063" y="4432097"/>
                </a:cubicBezTo>
                <a:lnTo>
                  <a:pt x="1508809" y="4472819"/>
                </a:lnTo>
                <a:cubicBezTo>
                  <a:pt x="1499435" y="4478339"/>
                  <a:pt x="1493679" y="4490259"/>
                  <a:pt x="1491537" y="4508578"/>
                </a:cubicBezTo>
                <a:cubicBezTo>
                  <a:pt x="1489399" y="4526894"/>
                  <a:pt x="1489026" y="4541173"/>
                  <a:pt x="1490423" y="4551412"/>
                </a:cubicBezTo>
                <a:cubicBezTo>
                  <a:pt x="1479229" y="4561553"/>
                  <a:pt x="1464943" y="4590196"/>
                  <a:pt x="1447568" y="4637340"/>
                </a:cubicBezTo>
                <a:cubicBezTo>
                  <a:pt x="1430194" y="4684488"/>
                  <a:pt x="1418812" y="4711995"/>
                  <a:pt x="1413426" y="4719863"/>
                </a:cubicBezTo>
                <a:cubicBezTo>
                  <a:pt x="1418208" y="4727107"/>
                  <a:pt x="1419278" y="4734127"/>
                  <a:pt x="1416635" y="4740927"/>
                </a:cubicBezTo>
                <a:cubicBezTo>
                  <a:pt x="1413992" y="4747724"/>
                  <a:pt x="1408707" y="4752765"/>
                  <a:pt x="1400786" y="4756048"/>
                </a:cubicBezTo>
                <a:cubicBezTo>
                  <a:pt x="1403076" y="4763333"/>
                  <a:pt x="1403155" y="4769252"/>
                  <a:pt x="1401032" y="4773805"/>
                </a:cubicBezTo>
                <a:cubicBezTo>
                  <a:pt x="1398902" y="4778355"/>
                  <a:pt x="1398984" y="4784274"/>
                  <a:pt x="1401276" y="4791562"/>
                </a:cubicBezTo>
                <a:lnTo>
                  <a:pt x="1383442" y="4813163"/>
                </a:lnTo>
                <a:lnTo>
                  <a:pt x="1383800" y="4817320"/>
                </a:lnTo>
                <a:cubicBezTo>
                  <a:pt x="1382588" y="4825047"/>
                  <a:pt x="1380022" y="4831629"/>
                  <a:pt x="1376103" y="4837065"/>
                </a:cubicBezTo>
                <a:lnTo>
                  <a:pt x="1361148" y="4849239"/>
                </a:lnTo>
                <a:lnTo>
                  <a:pt x="1360749" y="4850076"/>
                </a:lnTo>
                <a:cubicBezTo>
                  <a:pt x="1358939" y="4857107"/>
                  <a:pt x="1358859" y="4863740"/>
                  <a:pt x="1360507" y="4869979"/>
                </a:cubicBezTo>
                <a:lnTo>
                  <a:pt x="1360014" y="4871720"/>
                </a:lnTo>
                <a:lnTo>
                  <a:pt x="1359735" y="4894230"/>
                </a:lnTo>
                <a:lnTo>
                  <a:pt x="1357128" y="4903239"/>
                </a:lnTo>
                <a:lnTo>
                  <a:pt x="1358636" y="4910878"/>
                </a:lnTo>
                <a:lnTo>
                  <a:pt x="1347663" y="4935928"/>
                </a:lnTo>
                <a:lnTo>
                  <a:pt x="1346440" y="4940153"/>
                </a:lnTo>
                <a:lnTo>
                  <a:pt x="1345781" y="4940224"/>
                </a:lnTo>
                <a:lnTo>
                  <a:pt x="1342713" y="4947229"/>
                </a:lnTo>
                <a:cubicBezTo>
                  <a:pt x="1336059" y="4958755"/>
                  <a:pt x="1328059" y="4969692"/>
                  <a:pt x="1318712" y="4980039"/>
                </a:cubicBezTo>
                <a:cubicBezTo>
                  <a:pt x="1321692" y="4989567"/>
                  <a:pt x="1322073" y="4998158"/>
                  <a:pt x="1319858" y="5005814"/>
                </a:cubicBezTo>
                <a:cubicBezTo>
                  <a:pt x="1317641" y="5013467"/>
                  <a:pt x="1317646" y="5021090"/>
                  <a:pt x="1319868" y="5028683"/>
                </a:cubicBezTo>
                <a:cubicBezTo>
                  <a:pt x="1308162" y="5034652"/>
                  <a:pt x="1298576" y="5046769"/>
                  <a:pt x="1291112" y="5065026"/>
                </a:cubicBezTo>
                <a:cubicBezTo>
                  <a:pt x="1283649" y="5083286"/>
                  <a:pt x="1278856" y="5099104"/>
                  <a:pt x="1276742" y="5112484"/>
                </a:cubicBezTo>
                <a:lnTo>
                  <a:pt x="1233970" y="5151516"/>
                </a:lnTo>
                <a:cubicBezTo>
                  <a:pt x="1236918" y="5160962"/>
                  <a:pt x="1237363" y="5169714"/>
                  <a:pt x="1235305" y="5177774"/>
                </a:cubicBezTo>
                <a:cubicBezTo>
                  <a:pt x="1233245" y="5185831"/>
                  <a:pt x="1233689" y="5194583"/>
                  <a:pt x="1236639" y="5204031"/>
                </a:cubicBezTo>
                <a:lnTo>
                  <a:pt x="1194357" y="5278576"/>
                </a:lnTo>
                <a:cubicBezTo>
                  <a:pt x="1186361" y="5280958"/>
                  <a:pt x="1181482" y="5279887"/>
                  <a:pt x="1179716" y="5275370"/>
                </a:cubicBezTo>
                <a:cubicBezTo>
                  <a:pt x="1179239" y="5270349"/>
                  <a:pt x="1182316" y="5250303"/>
                  <a:pt x="1188944" y="5215229"/>
                </a:cubicBezTo>
                <a:cubicBezTo>
                  <a:pt x="1195570" y="5180157"/>
                  <a:pt x="1202545" y="5144703"/>
                  <a:pt x="1209864" y="5108862"/>
                </a:cubicBezTo>
                <a:cubicBezTo>
                  <a:pt x="1217184" y="5073024"/>
                  <a:pt x="1221645" y="5051445"/>
                  <a:pt x="1223246" y="5044123"/>
                </a:cubicBezTo>
                <a:cubicBezTo>
                  <a:pt x="1220073" y="5030765"/>
                  <a:pt x="1223075" y="5017506"/>
                  <a:pt x="1232248" y="5004343"/>
                </a:cubicBezTo>
                <a:cubicBezTo>
                  <a:pt x="1241426" y="4991180"/>
                  <a:pt x="1244048" y="4976950"/>
                  <a:pt x="1240117" y="4961657"/>
                </a:cubicBezTo>
                <a:cubicBezTo>
                  <a:pt x="1243041" y="4945821"/>
                  <a:pt x="1246474" y="4926999"/>
                  <a:pt x="1250410" y="4905191"/>
                </a:cubicBezTo>
                <a:cubicBezTo>
                  <a:pt x="1254348" y="4883382"/>
                  <a:pt x="1260472" y="4865740"/>
                  <a:pt x="1268781" y="4852264"/>
                </a:cubicBezTo>
                <a:cubicBezTo>
                  <a:pt x="1265867" y="4850518"/>
                  <a:pt x="1262483" y="4847565"/>
                  <a:pt x="1258622" y="4843402"/>
                </a:cubicBezTo>
                <a:cubicBezTo>
                  <a:pt x="1254764" y="4839237"/>
                  <a:pt x="1251756" y="4837250"/>
                  <a:pt x="1249600" y="4837442"/>
                </a:cubicBezTo>
                <a:cubicBezTo>
                  <a:pt x="1246625" y="4839346"/>
                  <a:pt x="1246343" y="4842433"/>
                  <a:pt x="1248753" y="4846699"/>
                </a:cubicBezTo>
                <a:lnTo>
                  <a:pt x="1224186" y="4829519"/>
                </a:lnTo>
                <a:cubicBezTo>
                  <a:pt x="1226926" y="4792743"/>
                  <a:pt x="1231598" y="4755211"/>
                  <a:pt x="1238210" y="4716921"/>
                </a:cubicBezTo>
                <a:cubicBezTo>
                  <a:pt x="1245954" y="4713896"/>
                  <a:pt x="1248311" y="4708510"/>
                  <a:pt x="1245286" y="4700768"/>
                </a:cubicBezTo>
                <a:cubicBezTo>
                  <a:pt x="1242499" y="4695067"/>
                  <a:pt x="1240671" y="4690390"/>
                  <a:pt x="1239800" y="4686730"/>
                </a:cubicBezTo>
                <a:cubicBezTo>
                  <a:pt x="1238930" y="4683073"/>
                  <a:pt x="1242108" y="4679786"/>
                  <a:pt x="1249337" y="4676867"/>
                </a:cubicBezTo>
                <a:cubicBezTo>
                  <a:pt x="1247239" y="4669597"/>
                  <a:pt x="1247741" y="4663265"/>
                  <a:pt x="1250840" y="4657871"/>
                </a:cubicBezTo>
                <a:lnTo>
                  <a:pt x="1251105" y="4642091"/>
                </a:lnTo>
                <a:lnTo>
                  <a:pt x="1243730" y="4654473"/>
                </a:lnTo>
                <a:cubicBezTo>
                  <a:pt x="1234357" y="4659993"/>
                  <a:pt x="1228600" y="4671913"/>
                  <a:pt x="1226460" y="4690232"/>
                </a:cubicBezTo>
                <a:cubicBezTo>
                  <a:pt x="1224320" y="4708548"/>
                  <a:pt x="1223947" y="4722828"/>
                  <a:pt x="1225345" y="4733067"/>
                </a:cubicBezTo>
                <a:cubicBezTo>
                  <a:pt x="1214150" y="4743207"/>
                  <a:pt x="1199865" y="4771851"/>
                  <a:pt x="1182490" y="4818993"/>
                </a:cubicBezTo>
                <a:cubicBezTo>
                  <a:pt x="1165116" y="4866141"/>
                  <a:pt x="1153734" y="4893648"/>
                  <a:pt x="1148347" y="4901517"/>
                </a:cubicBezTo>
                <a:cubicBezTo>
                  <a:pt x="1153131" y="4908762"/>
                  <a:pt x="1154199" y="4915782"/>
                  <a:pt x="1151558" y="4922581"/>
                </a:cubicBezTo>
                <a:cubicBezTo>
                  <a:pt x="1148914" y="4929378"/>
                  <a:pt x="1143630" y="4934419"/>
                  <a:pt x="1135708" y="4937701"/>
                </a:cubicBezTo>
                <a:cubicBezTo>
                  <a:pt x="1137999" y="4944987"/>
                  <a:pt x="1138077" y="4950905"/>
                  <a:pt x="1135954" y="4955459"/>
                </a:cubicBezTo>
                <a:cubicBezTo>
                  <a:pt x="1133824" y="4960009"/>
                  <a:pt x="1133906" y="4965927"/>
                  <a:pt x="1136198" y="4973216"/>
                </a:cubicBezTo>
                <a:cubicBezTo>
                  <a:pt x="1126784" y="4981729"/>
                  <a:pt x="1116815" y="4993809"/>
                  <a:pt x="1106282" y="5009452"/>
                </a:cubicBezTo>
                <a:cubicBezTo>
                  <a:pt x="1095752" y="5025097"/>
                  <a:pt x="1092133" y="5039156"/>
                  <a:pt x="1095429" y="5051633"/>
                </a:cubicBezTo>
                <a:cubicBezTo>
                  <a:pt x="1091308" y="5057986"/>
                  <a:pt x="1089355" y="5064886"/>
                  <a:pt x="1089570" y="5072331"/>
                </a:cubicBezTo>
                <a:cubicBezTo>
                  <a:pt x="1089783" y="5079781"/>
                  <a:pt x="1091112" y="5086514"/>
                  <a:pt x="1093558" y="5092532"/>
                </a:cubicBezTo>
                <a:cubicBezTo>
                  <a:pt x="1085636" y="5117945"/>
                  <a:pt x="1072327" y="5140999"/>
                  <a:pt x="1053634" y="5161692"/>
                </a:cubicBezTo>
                <a:cubicBezTo>
                  <a:pt x="1056614" y="5171220"/>
                  <a:pt x="1056995" y="5179812"/>
                  <a:pt x="1054780" y="5187468"/>
                </a:cubicBezTo>
                <a:cubicBezTo>
                  <a:pt x="1052562" y="5195121"/>
                  <a:pt x="1052568" y="5202744"/>
                  <a:pt x="1054790" y="5210338"/>
                </a:cubicBezTo>
                <a:cubicBezTo>
                  <a:pt x="1043083" y="5216306"/>
                  <a:pt x="1033498" y="5228422"/>
                  <a:pt x="1026034" y="5246680"/>
                </a:cubicBezTo>
                <a:cubicBezTo>
                  <a:pt x="1018571" y="5264940"/>
                  <a:pt x="1013779" y="5280758"/>
                  <a:pt x="1011664" y="5294138"/>
                </a:cubicBezTo>
                <a:lnTo>
                  <a:pt x="968892" y="5333170"/>
                </a:lnTo>
                <a:cubicBezTo>
                  <a:pt x="971841" y="5342615"/>
                  <a:pt x="972285" y="5351369"/>
                  <a:pt x="970226" y="5359428"/>
                </a:cubicBezTo>
                <a:cubicBezTo>
                  <a:pt x="968167" y="5367484"/>
                  <a:pt x="968612" y="5376238"/>
                  <a:pt x="971561" y="5385686"/>
                </a:cubicBezTo>
                <a:lnTo>
                  <a:pt x="929279" y="5460230"/>
                </a:lnTo>
                <a:cubicBezTo>
                  <a:pt x="921283" y="5462611"/>
                  <a:pt x="916403" y="5461542"/>
                  <a:pt x="914638" y="5457025"/>
                </a:cubicBezTo>
                <a:cubicBezTo>
                  <a:pt x="914161" y="5452003"/>
                  <a:pt x="917238" y="5431958"/>
                  <a:pt x="923866" y="5396883"/>
                </a:cubicBezTo>
                <a:cubicBezTo>
                  <a:pt x="930492" y="5361812"/>
                  <a:pt x="937467" y="5326356"/>
                  <a:pt x="944786" y="5290516"/>
                </a:cubicBezTo>
                <a:cubicBezTo>
                  <a:pt x="952107" y="5254678"/>
                  <a:pt x="956566" y="5233099"/>
                  <a:pt x="958167" y="5225778"/>
                </a:cubicBezTo>
                <a:cubicBezTo>
                  <a:pt x="954994" y="5212420"/>
                  <a:pt x="957997" y="5199159"/>
                  <a:pt x="967171" y="5185998"/>
                </a:cubicBezTo>
                <a:cubicBezTo>
                  <a:pt x="976347" y="5172834"/>
                  <a:pt x="978971" y="5158604"/>
                  <a:pt x="975039" y="5143311"/>
                </a:cubicBezTo>
                <a:cubicBezTo>
                  <a:pt x="977964" y="5127475"/>
                  <a:pt x="981396" y="5108653"/>
                  <a:pt x="985333" y="5086844"/>
                </a:cubicBezTo>
                <a:cubicBezTo>
                  <a:pt x="989270" y="5065035"/>
                  <a:pt x="995394" y="5047393"/>
                  <a:pt x="1003703" y="5033919"/>
                </a:cubicBezTo>
                <a:cubicBezTo>
                  <a:pt x="1000789" y="5032171"/>
                  <a:pt x="997404" y="5029219"/>
                  <a:pt x="993544" y="5025055"/>
                </a:cubicBezTo>
                <a:cubicBezTo>
                  <a:pt x="989686" y="5020891"/>
                  <a:pt x="986678" y="5018903"/>
                  <a:pt x="984522" y="5019095"/>
                </a:cubicBezTo>
                <a:cubicBezTo>
                  <a:pt x="981548" y="5021001"/>
                  <a:pt x="981266" y="5024087"/>
                  <a:pt x="983676" y="5028352"/>
                </a:cubicBezTo>
                <a:lnTo>
                  <a:pt x="959109" y="5011174"/>
                </a:lnTo>
                <a:lnTo>
                  <a:pt x="960567" y="4999465"/>
                </a:lnTo>
                <a:lnTo>
                  <a:pt x="925162" y="5031775"/>
                </a:lnTo>
                <a:cubicBezTo>
                  <a:pt x="928110" y="5041220"/>
                  <a:pt x="928553" y="5049974"/>
                  <a:pt x="926495" y="5058033"/>
                </a:cubicBezTo>
                <a:cubicBezTo>
                  <a:pt x="924436" y="5066089"/>
                  <a:pt x="924881" y="5074842"/>
                  <a:pt x="927830" y="5084291"/>
                </a:cubicBezTo>
                <a:lnTo>
                  <a:pt x="885548" y="5158835"/>
                </a:lnTo>
                <a:cubicBezTo>
                  <a:pt x="877552" y="5161217"/>
                  <a:pt x="872672" y="5160147"/>
                  <a:pt x="870907" y="5155629"/>
                </a:cubicBezTo>
                <a:cubicBezTo>
                  <a:pt x="870430" y="5150608"/>
                  <a:pt x="873507" y="5130563"/>
                  <a:pt x="880135" y="5095488"/>
                </a:cubicBezTo>
                <a:cubicBezTo>
                  <a:pt x="886762" y="5060417"/>
                  <a:pt x="893736" y="5024961"/>
                  <a:pt x="901055" y="4989121"/>
                </a:cubicBezTo>
                <a:cubicBezTo>
                  <a:pt x="908375" y="4953284"/>
                  <a:pt x="912835" y="4931704"/>
                  <a:pt x="914436" y="4924383"/>
                </a:cubicBezTo>
                <a:cubicBezTo>
                  <a:pt x="911264" y="4911025"/>
                  <a:pt x="914266" y="4897764"/>
                  <a:pt x="923440" y="4884603"/>
                </a:cubicBezTo>
                <a:cubicBezTo>
                  <a:pt x="932616" y="4871439"/>
                  <a:pt x="935240" y="4857209"/>
                  <a:pt x="931308" y="4841916"/>
                </a:cubicBezTo>
                <a:cubicBezTo>
                  <a:pt x="934232" y="4826079"/>
                  <a:pt x="937664" y="4807258"/>
                  <a:pt x="941602" y="4785449"/>
                </a:cubicBezTo>
                <a:cubicBezTo>
                  <a:pt x="945539" y="4763641"/>
                  <a:pt x="951663" y="4745999"/>
                  <a:pt x="959972" y="4732523"/>
                </a:cubicBezTo>
                <a:cubicBezTo>
                  <a:pt x="957058" y="4730777"/>
                  <a:pt x="953674" y="4727824"/>
                  <a:pt x="949813" y="4723661"/>
                </a:cubicBezTo>
                <a:cubicBezTo>
                  <a:pt x="945955" y="4719496"/>
                  <a:pt x="942947" y="4717509"/>
                  <a:pt x="940791" y="4717700"/>
                </a:cubicBezTo>
                <a:cubicBezTo>
                  <a:pt x="937817" y="4719606"/>
                  <a:pt x="937535" y="4722692"/>
                  <a:pt x="939945" y="4726958"/>
                </a:cubicBezTo>
                <a:lnTo>
                  <a:pt x="915378" y="4709778"/>
                </a:lnTo>
                <a:cubicBezTo>
                  <a:pt x="918117" y="4673001"/>
                  <a:pt x="922788" y="4635471"/>
                  <a:pt x="929401" y="4597181"/>
                </a:cubicBezTo>
                <a:cubicBezTo>
                  <a:pt x="937145" y="4594155"/>
                  <a:pt x="939502" y="4588768"/>
                  <a:pt x="936477" y="4581027"/>
                </a:cubicBezTo>
                <a:cubicBezTo>
                  <a:pt x="933690" y="4575326"/>
                  <a:pt x="931862" y="4570649"/>
                  <a:pt x="930992" y="4566989"/>
                </a:cubicBezTo>
                <a:cubicBezTo>
                  <a:pt x="930122" y="4563332"/>
                  <a:pt x="933299" y="4560046"/>
                  <a:pt x="940529" y="4557126"/>
                </a:cubicBezTo>
                <a:cubicBezTo>
                  <a:pt x="938430" y="4549857"/>
                  <a:pt x="938933" y="4543524"/>
                  <a:pt x="942031" y="4538129"/>
                </a:cubicBezTo>
                <a:cubicBezTo>
                  <a:pt x="945127" y="4532733"/>
                  <a:pt x="945251" y="4525433"/>
                  <a:pt x="942399" y="4516227"/>
                </a:cubicBezTo>
                <a:cubicBezTo>
                  <a:pt x="951220" y="4515011"/>
                  <a:pt x="957941" y="4511269"/>
                  <a:pt x="962557" y="4505000"/>
                </a:cubicBezTo>
                <a:cubicBezTo>
                  <a:pt x="967177" y="4498734"/>
                  <a:pt x="967755" y="4490696"/>
                  <a:pt x="964296" y="4480890"/>
                </a:cubicBezTo>
                <a:lnTo>
                  <a:pt x="967679" y="4443862"/>
                </a:lnTo>
                <a:cubicBezTo>
                  <a:pt x="961641" y="4420558"/>
                  <a:pt x="963527" y="4389692"/>
                  <a:pt x="973339" y="4351270"/>
                </a:cubicBezTo>
                <a:cubicBezTo>
                  <a:pt x="983151" y="4312846"/>
                  <a:pt x="987184" y="4278910"/>
                  <a:pt x="985441" y="4249465"/>
                </a:cubicBezTo>
                <a:cubicBezTo>
                  <a:pt x="991424" y="4247405"/>
                  <a:pt x="995914" y="4245091"/>
                  <a:pt x="998908" y="4242527"/>
                </a:cubicBezTo>
                <a:cubicBezTo>
                  <a:pt x="1001905" y="4239960"/>
                  <a:pt x="1002356" y="4235881"/>
                  <a:pt x="1000263" y="4230281"/>
                </a:cubicBezTo>
                <a:cubicBezTo>
                  <a:pt x="995328" y="4219564"/>
                  <a:pt x="998473" y="4212385"/>
                  <a:pt x="1009698" y="4208742"/>
                </a:cubicBezTo>
                <a:cubicBezTo>
                  <a:pt x="1007850" y="4204256"/>
                  <a:pt x="1006837" y="4198329"/>
                  <a:pt x="1006656" y="4190962"/>
                </a:cubicBezTo>
                <a:cubicBezTo>
                  <a:pt x="1006472" y="4183595"/>
                  <a:pt x="1009118" y="4178470"/>
                  <a:pt x="1014595" y="4175586"/>
                </a:cubicBezTo>
                <a:lnTo>
                  <a:pt x="1000977" y="4140738"/>
                </a:lnTo>
                <a:lnTo>
                  <a:pt x="1010412" y="4119197"/>
                </a:lnTo>
                <a:cubicBezTo>
                  <a:pt x="1006918" y="4111450"/>
                  <a:pt x="1005204" y="4104681"/>
                  <a:pt x="1005265" y="4098894"/>
                </a:cubicBezTo>
                <a:cubicBezTo>
                  <a:pt x="1005328" y="4093103"/>
                  <a:pt x="1009967" y="4088317"/>
                  <a:pt x="1019181" y="4084530"/>
                </a:cubicBezTo>
                <a:lnTo>
                  <a:pt x="1030797" y="4079990"/>
                </a:lnTo>
                <a:cubicBezTo>
                  <a:pt x="1027592" y="4070364"/>
                  <a:pt x="1026311" y="4061378"/>
                  <a:pt x="1026957" y="4053036"/>
                </a:cubicBezTo>
                <a:lnTo>
                  <a:pt x="1024460" y="4030813"/>
                </a:lnTo>
                <a:lnTo>
                  <a:pt x="1002570" y="4031627"/>
                </a:lnTo>
                <a:cubicBezTo>
                  <a:pt x="996375" y="4030049"/>
                  <a:pt x="991545" y="4026614"/>
                  <a:pt x="988082" y="4021319"/>
                </a:cubicBezTo>
                <a:cubicBezTo>
                  <a:pt x="984984" y="4020299"/>
                  <a:pt x="981163" y="4019561"/>
                  <a:pt x="976615" y="4019104"/>
                </a:cubicBezTo>
                <a:cubicBezTo>
                  <a:pt x="972067" y="4018651"/>
                  <a:pt x="969214" y="4017535"/>
                  <a:pt x="968053" y="4015754"/>
                </a:cubicBezTo>
                <a:cubicBezTo>
                  <a:pt x="967007" y="4011888"/>
                  <a:pt x="968221" y="4008810"/>
                  <a:pt x="971698" y="4006522"/>
                </a:cubicBezTo>
                <a:cubicBezTo>
                  <a:pt x="975173" y="4004232"/>
                  <a:pt x="978112" y="4002714"/>
                  <a:pt x="980517" y="4001961"/>
                </a:cubicBezTo>
                <a:cubicBezTo>
                  <a:pt x="978386" y="3994609"/>
                  <a:pt x="978952" y="3988438"/>
                  <a:pt x="982208" y="3983446"/>
                </a:cubicBezTo>
                <a:cubicBezTo>
                  <a:pt x="985465" y="3978455"/>
                  <a:pt x="986026" y="3972282"/>
                  <a:pt x="983899" y="3964932"/>
                </a:cubicBezTo>
                <a:lnTo>
                  <a:pt x="980724" y="3935171"/>
                </a:lnTo>
                <a:lnTo>
                  <a:pt x="965013" y="3967700"/>
                </a:lnTo>
                <a:cubicBezTo>
                  <a:pt x="962876" y="3986016"/>
                  <a:pt x="962501" y="4000296"/>
                  <a:pt x="963899" y="4010534"/>
                </a:cubicBezTo>
                <a:cubicBezTo>
                  <a:pt x="958301" y="4015605"/>
                  <a:pt x="951931" y="4025301"/>
                  <a:pt x="944789" y="4039623"/>
                </a:cubicBezTo>
                <a:lnTo>
                  <a:pt x="929730" y="4075672"/>
                </a:lnTo>
                <a:lnTo>
                  <a:pt x="927285" y="4094172"/>
                </a:lnTo>
                <a:cubicBezTo>
                  <a:pt x="924747" y="4099814"/>
                  <a:pt x="920811" y="4105444"/>
                  <a:pt x="915474" y="4111063"/>
                </a:cubicBezTo>
                <a:lnTo>
                  <a:pt x="915401" y="4111115"/>
                </a:lnTo>
                <a:lnTo>
                  <a:pt x="899478" y="4152453"/>
                </a:lnTo>
                <a:cubicBezTo>
                  <a:pt x="893787" y="4166207"/>
                  <a:pt x="889595" y="4175051"/>
                  <a:pt x="886902" y="4178985"/>
                </a:cubicBezTo>
                <a:cubicBezTo>
                  <a:pt x="891684" y="4186229"/>
                  <a:pt x="892753" y="4193250"/>
                  <a:pt x="890112" y="4200049"/>
                </a:cubicBezTo>
                <a:cubicBezTo>
                  <a:pt x="887468" y="4206845"/>
                  <a:pt x="882184" y="4211887"/>
                  <a:pt x="874262" y="4215170"/>
                </a:cubicBezTo>
                <a:cubicBezTo>
                  <a:pt x="876553" y="4222455"/>
                  <a:pt x="876631" y="4228374"/>
                  <a:pt x="874508" y="4232926"/>
                </a:cubicBezTo>
                <a:cubicBezTo>
                  <a:pt x="872378" y="4237477"/>
                  <a:pt x="872460" y="4243396"/>
                  <a:pt x="874752" y="4250684"/>
                </a:cubicBezTo>
                <a:cubicBezTo>
                  <a:pt x="865338" y="4259197"/>
                  <a:pt x="855369" y="4271277"/>
                  <a:pt x="844836" y="4286919"/>
                </a:cubicBezTo>
                <a:cubicBezTo>
                  <a:pt x="834306" y="4302565"/>
                  <a:pt x="830687" y="4316625"/>
                  <a:pt x="833983" y="4329101"/>
                </a:cubicBezTo>
                <a:cubicBezTo>
                  <a:pt x="829862" y="4335454"/>
                  <a:pt x="827910" y="4342353"/>
                  <a:pt x="828124" y="4349800"/>
                </a:cubicBezTo>
                <a:cubicBezTo>
                  <a:pt x="828337" y="4357249"/>
                  <a:pt x="829665" y="4363982"/>
                  <a:pt x="832112" y="4370000"/>
                </a:cubicBezTo>
                <a:cubicBezTo>
                  <a:pt x="824190" y="4395413"/>
                  <a:pt x="810881" y="4418467"/>
                  <a:pt x="792188" y="4439161"/>
                </a:cubicBezTo>
                <a:cubicBezTo>
                  <a:pt x="795168" y="4448689"/>
                  <a:pt x="795549" y="4457280"/>
                  <a:pt x="793334" y="4464936"/>
                </a:cubicBezTo>
                <a:cubicBezTo>
                  <a:pt x="791118" y="4472589"/>
                  <a:pt x="791122" y="4480212"/>
                  <a:pt x="793344" y="4487806"/>
                </a:cubicBezTo>
                <a:cubicBezTo>
                  <a:pt x="781637" y="4493774"/>
                  <a:pt x="772052" y="4505891"/>
                  <a:pt x="764588" y="4524148"/>
                </a:cubicBezTo>
                <a:cubicBezTo>
                  <a:pt x="757125" y="4542408"/>
                  <a:pt x="752333" y="4558226"/>
                  <a:pt x="750218" y="4571606"/>
                </a:cubicBezTo>
                <a:lnTo>
                  <a:pt x="707447" y="4610638"/>
                </a:lnTo>
                <a:cubicBezTo>
                  <a:pt x="710395" y="4620084"/>
                  <a:pt x="710839" y="4628837"/>
                  <a:pt x="708781" y="4636895"/>
                </a:cubicBezTo>
                <a:cubicBezTo>
                  <a:pt x="706721" y="4644953"/>
                  <a:pt x="707166" y="4653705"/>
                  <a:pt x="710115" y="4663154"/>
                </a:cubicBezTo>
                <a:lnTo>
                  <a:pt x="667834" y="4737698"/>
                </a:lnTo>
                <a:cubicBezTo>
                  <a:pt x="659837" y="4740080"/>
                  <a:pt x="654958" y="4739009"/>
                  <a:pt x="653193" y="4734492"/>
                </a:cubicBezTo>
                <a:cubicBezTo>
                  <a:pt x="652716" y="4729471"/>
                  <a:pt x="655792" y="4709426"/>
                  <a:pt x="662420" y="4674352"/>
                </a:cubicBezTo>
                <a:cubicBezTo>
                  <a:pt x="669046" y="4639279"/>
                  <a:pt x="676021" y="4603825"/>
                  <a:pt x="683340" y="4567983"/>
                </a:cubicBezTo>
                <a:cubicBezTo>
                  <a:pt x="690660" y="4532146"/>
                  <a:pt x="695121" y="4510567"/>
                  <a:pt x="696721" y="4503246"/>
                </a:cubicBezTo>
                <a:cubicBezTo>
                  <a:pt x="693548" y="4489887"/>
                  <a:pt x="696551" y="4476628"/>
                  <a:pt x="705725" y="4463465"/>
                </a:cubicBezTo>
                <a:cubicBezTo>
                  <a:pt x="714901" y="4450302"/>
                  <a:pt x="717525" y="4436072"/>
                  <a:pt x="713593" y="4420779"/>
                </a:cubicBezTo>
                <a:cubicBezTo>
                  <a:pt x="716517" y="4404943"/>
                  <a:pt x="719950" y="4386121"/>
                  <a:pt x="723887" y="4364313"/>
                </a:cubicBezTo>
                <a:cubicBezTo>
                  <a:pt x="727824" y="4342504"/>
                  <a:pt x="733948" y="4324862"/>
                  <a:pt x="742257" y="4311386"/>
                </a:cubicBezTo>
                <a:cubicBezTo>
                  <a:pt x="739343" y="4309640"/>
                  <a:pt x="735959" y="4306687"/>
                  <a:pt x="732098" y="4302524"/>
                </a:cubicBezTo>
                <a:cubicBezTo>
                  <a:pt x="728240" y="4298360"/>
                  <a:pt x="725232" y="4296372"/>
                  <a:pt x="723076" y="4296564"/>
                </a:cubicBezTo>
                <a:cubicBezTo>
                  <a:pt x="720101" y="4298468"/>
                  <a:pt x="719820" y="4301555"/>
                  <a:pt x="722230" y="4305821"/>
                </a:cubicBezTo>
                <a:lnTo>
                  <a:pt x="697663" y="4288641"/>
                </a:lnTo>
                <a:lnTo>
                  <a:pt x="701608" y="4256960"/>
                </a:lnTo>
                <a:lnTo>
                  <a:pt x="683303" y="4292170"/>
                </a:lnTo>
                <a:cubicBezTo>
                  <a:pt x="688139" y="4304787"/>
                  <a:pt x="689347" y="4318818"/>
                  <a:pt x="686923" y="4334272"/>
                </a:cubicBezTo>
                <a:cubicBezTo>
                  <a:pt x="684501" y="4349726"/>
                  <a:pt x="676661" y="4360600"/>
                  <a:pt x="663407" y="4366895"/>
                </a:cubicBezTo>
                <a:cubicBezTo>
                  <a:pt x="667297" y="4379228"/>
                  <a:pt x="667116" y="4393991"/>
                  <a:pt x="662860" y="4411183"/>
                </a:cubicBezTo>
                <a:cubicBezTo>
                  <a:pt x="658607" y="4428372"/>
                  <a:pt x="654174" y="4443681"/>
                  <a:pt x="649565" y="4457105"/>
                </a:cubicBezTo>
                <a:cubicBezTo>
                  <a:pt x="645399" y="4458824"/>
                  <a:pt x="640764" y="4459337"/>
                  <a:pt x="635655" y="4458634"/>
                </a:cubicBezTo>
                <a:cubicBezTo>
                  <a:pt x="630547" y="4457935"/>
                  <a:pt x="626712" y="4454783"/>
                  <a:pt x="624151" y="4449182"/>
                </a:cubicBezTo>
                <a:cubicBezTo>
                  <a:pt x="620901" y="4439200"/>
                  <a:pt x="620893" y="4428233"/>
                  <a:pt x="624123" y="4416277"/>
                </a:cubicBezTo>
                <a:cubicBezTo>
                  <a:pt x="627355" y="4404322"/>
                  <a:pt x="630628" y="4393187"/>
                  <a:pt x="633944" y="4382870"/>
                </a:cubicBezTo>
                <a:cubicBezTo>
                  <a:pt x="631092" y="4373665"/>
                  <a:pt x="631212" y="4366362"/>
                  <a:pt x="634311" y="4360968"/>
                </a:cubicBezTo>
                <a:cubicBezTo>
                  <a:pt x="637410" y="4355573"/>
                  <a:pt x="637912" y="4349240"/>
                  <a:pt x="635814" y="4341971"/>
                </a:cubicBezTo>
                <a:cubicBezTo>
                  <a:pt x="635133" y="4328568"/>
                  <a:pt x="636430" y="4315230"/>
                  <a:pt x="639704" y="4301955"/>
                </a:cubicBezTo>
                <a:cubicBezTo>
                  <a:pt x="642979" y="4288680"/>
                  <a:pt x="648313" y="4277110"/>
                  <a:pt x="655711" y="4267246"/>
                </a:cubicBezTo>
                <a:cubicBezTo>
                  <a:pt x="648800" y="4264553"/>
                  <a:pt x="642049" y="4260125"/>
                  <a:pt x="635457" y="4253962"/>
                </a:cubicBezTo>
                <a:cubicBezTo>
                  <a:pt x="628862" y="4247798"/>
                  <a:pt x="631577" y="4241900"/>
                  <a:pt x="643606" y="4236270"/>
                </a:cubicBezTo>
                <a:cubicBezTo>
                  <a:pt x="640699" y="4219554"/>
                  <a:pt x="643220" y="4181746"/>
                  <a:pt x="651169" y="4122850"/>
                </a:cubicBezTo>
                <a:cubicBezTo>
                  <a:pt x="659117" y="4063954"/>
                  <a:pt x="667234" y="4026192"/>
                  <a:pt x="675521" y="4009562"/>
                </a:cubicBezTo>
                <a:lnTo>
                  <a:pt x="676376" y="4002113"/>
                </a:lnTo>
                <a:lnTo>
                  <a:pt x="673749" y="4001262"/>
                </a:lnTo>
                <a:cubicBezTo>
                  <a:pt x="671176" y="3999197"/>
                  <a:pt x="669426" y="3997093"/>
                  <a:pt x="668491" y="3994946"/>
                </a:cubicBezTo>
                <a:cubicBezTo>
                  <a:pt x="657469" y="3989584"/>
                  <a:pt x="649563" y="3980771"/>
                  <a:pt x="644772" y="3968510"/>
                </a:cubicBezTo>
                <a:lnTo>
                  <a:pt x="663153" y="3889915"/>
                </a:lnTo>
                <a:lnTo>
                  <a:pt x="675615" y="3876118"/>
                </a:lnTo>
                <a:lnTo>
                  <a:pt x="682025" y="3846834"/>
                </a:lnTo>
                <a:lnTo>
                  <a:pt x="678397" y="3837552"/>
                </a:lnTo>
                <a:lnTo>
                  <a:pt x="665662" y="3852808"/>
                </a:lnTo>
                <a:cubicBezTo>
                  <a:pt x="661136" y="3861922"/>
                  <a:pt x="657637" y="3873493"/>
                  <a:pt x="655169" y="3887523"/>
                </a:cubicBezTo>
                <a:cubicBezTo>
                  <a:pt x="650234" y="3915580"/>
                  <a:pt x="647152" y="3934823"/>
                  <a:pt x="645928" y="3945252"/>
                </a:cubicBezTo>
                <a:lnTo>
                  <a:pt x="622027" y="3941201"/>
                </a:lnTo>
                <a:lnTo>
                  <a:pt x="611078" y="3958870"/>
                </a:lnTo>
                <a:lnTo>
                  <a:pt x="606851" y="4005155"/>
                </a:lnTo>
                <a:lnTo>
                  <a:pt x="569953" y="4082060"/>
                </a:lnTo>
                <a:cubicBezTo>
                  <a:pt x="572839" y="4091347"/>
                  <a:pt x="573031" y="4099452"/>
                  <a:pt x="570530" y="4106380"/>
                </a:cubicBezTo>
                <a:cubicBezTo>
                  <a:pt x="568030" y="4113310"/>
                  <a:pt x="568222" y="4121416"/>
                  <a:pt x="571109" y="4130702"/>
                </a:cubicBezTo>
                <a:lnTo>
                  <a:pt x="546854" y="4171425"/>
                </a:lnTo>
                <a:cubicBezTo>
                  <a:pt x="537481" y="4176946"/>
                  <a:pt x="531724" y="4188865"/>
                  <a:pt x="529584" y="4207184"/>
                </a:cubicBezTo>
                <a:cubicBezTo>
                  <a:pt x="527445" y="4225500"/>
                  <a:pt x="527072" y="4239780"/>
                  <a:pt x="528469" y="4250019"/>
                </a:cubicBezTo>
                <a:cubicBezTo>
                  <a:pt x="517274" y="4260160"/>
                  <a:pt x="502990" y="4288803"/>
                  <a:pt x="485615" y="4335946"/>
                </a:cubicBezTo>
                <a:cubicBezTo>
                  <a:pt x="468240" y="4383093"/>
                  <a:pt x="456859" y="4410601"/>
                  <a:pt x="451471" y="4418470"/>
                </a:cubicBezTo>
                <a:cubicBezTo>
                  <a:pt x="456255" y="4425714"/>
                  <a:pt x="457324" y="4432734"/>
                  <a:pt x="454682" y="4439533"/>
                </a:cubicBezTo>
                <a:cubicBezTo>
                  <a:pt x="452038" y="4446330"/>
                  <a:pt x="446754" y="4451371"/>
                  <a:pt x="438831" y="4454654"/>
                </a:cubicBezTo>
                <a:cubicBezTo>
                  <a:pt x="441122" y="4461939"/>
                  <a:pt x="441202" y="4467858"/>
                  <a:pt x="439078" y="4472411"/>
                </a:cubicBezTo>
                <a:cubicBezTo>
                  <a:pt x="436948" y="4476962"/>
                  <a:pt x="437029" y="4482879"/>
                  <a:pt x="439321" y="4490168"/>
                </a:cubicBezTo>
                <a:cubicBezTo>
                  <a:pt x="429908" y="4498681"/>
                  <a:pt x="419938" y="4510762"/>
                  <a:pt x="409405" y="4526404"/>
                </a:cubicBezTo>
                <a:cubicBezTo>
                  <a:pt x="398876" y="4542049"/>
                  <a:pt x="395257" y="4556109"/>
                  <a:pt x="398552" y="4568585"/>
                </a:cubicBezTo>
                <a:cubicBezTo>
                  <a:pt x="394431" y="4574939"/>
                  <a:pt x="392479" y="4581838"/>
                  <a:pt x="392694" y="4589284"/>
                </a:cubicBezTo>
                <a:cubicBezTo>
                  <a:pt x="392907" y="4596734"/>
                  <a:pt x="394236" y="4603466"/>
                  <a:pt x="396682" y="4609484"/>
                </a:cubicBezTo>
                <a:cubicBezTo>
                  <a:pt x="388760" y="4634898"/>
                  <a:pt x="375451" y="4657951"/>
                  <a:pt x="356758" y="4678644"/>
                </a:cubicBezTo>
                <a:cubicBezTo>
                  <a:pt x="359739" y="4688173"/>
                  <a:pt x="360120" y="4696764"/>
                  <a:pt x="357903" y="4704420"/>
                </a:cubicBezTo>
                <a:cubicBezTo>
                  <a:pt x="355687" y="4712074"/>
                  <a:pt x="355693" y="4719696"/>
                  <a:pt x="357914" y="4727290"/>
                </a:cubicBezTo>
                <a:cubicBezTo>
                  <a:pt x="346207" y="4733258"/>
                  <a:pt x="336622" y="4745374"/>
                  <a:pt x="329158" y="4763632"/>
                </a:cubicBezTo>
                <a:cubicBezTo>
                  <a:pt x="321696" y="4781893"/>
                  <a:pt x="316902" y="4797711"/>
                  <a:pt x="314788" y="4811090"/>
                </a:cubicBezTo>
                <a:lnTo>
                  <a:pt x="272016" y="4850122"/>
                </a:lnTo>
                <a:cubicBezTo>
                  <a:pt x="274965" y="4859567"/>
                  <a:pt x="275408" y="4868321"/>
                  <a:pt x="273351" y="4876380"/>
                </a:cubicBezTo>
                <a:cubicBezTo>
                  <a:pt x="271292" y="4884437"/>
                  <a:pt x="271736" y="4893190"/>
                  <a:pt x="274685" y="4902638"/>
                </a:cubicBezTo>
                <a:lnTo>
                  <a:pt x="232403" y="4977182"/>
                </a:lnTo>
                <a:cubicBezTo>
                  <a:pt x="224407" y="4979563"/>
                  <a:pt x="219527" y="4978494"/>
                  <a:pt x="217762" y="4973977"/>
                </a:cubicBezTo>
                <a:cubicBezTo>
                  <a:pt x="217285" y="4968956"/>
                  <a:pt x="220362" y="4948910"/>
                  <a:pt x="226990" y="4913835"/>
                </a:cubicBezTo>
                <a:cubicBezTo>
                  <a:pt x="233617" y="4878764"/>
                  <a:pt x="240590" y="4843309"/>
                  <a:pt x="247910" y="4807468"/>
                </a:cubicBezTo>
                <a:cubicBezTo>
                  <a:pt x="255230" y="4771631"/>
                  <a:pt x="259690" y="4750051"/>
                  <a:pt x="261292" y="4742730"/>
                </a:cubicBezTo>
                <a:cubicBezTo>
                  <a:pt x="258119" y="4729372"/>
                  <a:pt x="261121" y="4716111"/>
                  <a:pt x="270295" y="4702950"/>
                </a:cubicBezTo>
                <a:cubicBezTo>
                  <a:pt x="279471" y="4689786"/>
                  <a:pt x="282094" y="4675556"/>
                  <a:pt x="278163" y="4660263"/>
                </a:cubicBezTo>
                <a:cubicBezTo>
                  <a:pt x="281088" y="4644427"/>
                  <a:pt x="284520" y="4625606"/>
                  <a:pt x="288457" y="4603796"/>
                </a:cubicBezTo>
                <a:cubicBezTo>
                  <a:pt x="292393" y="4581989"/>
                  <a:pt x="298518" y="4564345"/>
                  <a:pt x="306827" y="4550871"/>
                </a:cubicBezTo>
                <a:cubicBezTo>
                  <a:pt x="303914" y="4549124"/>
                  <a:pt x="300529" y="4546171"/>
                  <a:pt x="296668" y="4542009"/>
                </a:cubicBezTo>
                <a:cubicBezTo>
                  <a:pt x="292809" y="4537843"/>
                  <a:pt x="289802" y="4535857"/>
                  <a:pt x="287646" y="4536047"/>
                </a:cubicBezTo>
                <a:cubicBezTo>
                  <a:pt x="284672" y="4537953"/>
                  <a:pt x="284389" y="4541039"/>
                  <a:pt x="286799" y="4545305"/>
                </a:cubicBezTo>
                <a:lnTo>
                  <a:pt x="262233" y="4528126"/>
                </a:lnTo>
                <a:cubicBezTo>
                  <a:pt x="264971" y="4491350"/>
                  <a:pt x="269643" y="4453818"/>
                  <a:pt x="276256" y="4415528"/>
                </a:cubicBezTo>
                <a:cubicBezTo>
                  <a:pt x="284000" y="4412501"/>
                  <a:pt x="286357" y="4407115"/>
                  <a:pt x="283332" y="4399374"/>
                </a:cubicBezTo>
                <a:cubicBezTo>
                  <a:pt x="280545" y="4393673"/>
                  <a:pt x="278717" y="4388996"/>
                  <a:pt x="277847" y="4385337"/>
                </a:cubicBezTo>
                <a:cubicBezTo>
                  <a:pt x="276976" y="4381679"/>
                  <a:pt x="280154" y="4378393"/>
                  <a:pt x="287383" y="4375473"/>
                </a:cubicBezTo>
                <a:cubicBezTo>
                  <a:pt x="285285" y="4368203"/>
                  <a:pt x="285787" y="4361871"/>
                  <a:pt x="288887" y="4356476"/>
                </a:cubicBezTo>
                <a:cubicBezTo>
                  <a:pt x="291982" y="4351080"/>
                  <a:pt x="292106" y="4343781"/>
                  <a:pt x="289254" y="4334574"/>
                </a:cubicBezTo>
                <a:cubicBezTo>
                  <a:pt x="298076" y="4333358"/>
                  <a:pt x="304797" y="4329616"/>
                  <a:pt x="309413" y="4323348"/>
                </a:cubicBezTo>
                <a:cubicBezTo>
                  <a:pt x="314033" y="4317081"/>
                  <a:pt x="314611" y="4309044"/>
                  <a:pt x="311151" y="4299237"/>
                </a:cubicBezTo>
                <a:lnTo>
                  <a:pt x="314534" y="4262209"/>
                </a:lnTo>
                <a:cubicBezTo>
                  <a:pt x="308496" y="4238906"/>
                  <a:pt x="310382" y="4208039"/>
                  <a:pt x="320195" y="4169617"/>
                </a:cubicBezTo>
                <a:cubicBezTo>
                  <a:pt x="330006" y="4131193"/>
                  <a:pt x="334038" y="4097257"/>
                  <a:pt x="332296" y="4067812"/>
                </a:cubicBezTo>
                <a:cubicBezTo>
                  <a:pt x="338278" y="4065752"/>
                  <a:pt x="342768" y="4063438"/>
                  <a:pt x="345763" y="4060874"/>
                </a:cubicBezTo>
                <a:cubicBezTo>
                  <a:pt x="348760" y="4058307"/>
                  <a:pt x="349211" y="4054229"/>
                  <a:pt x="347118" y="4048629"/>
                </a:cubicBezTo>
                <a:cubicBezTo>
                  <a:pt x="342184" y="4037911"/>
                  <a:pt x="345328" y="4030732"/>
                  <a:pt x="356553" y="4027089"/>
                </a:cubicBezTo>
                <a:cubicBezTo>
                  <a:pt x="354706" y="4022603"/>
                  <a:pt x="353691" y="4016677"/>
                  <a:pt x="353511" y="4009309"/>
                </a:cubicBezTo>
                <a:cubicBezTo>
                  <a:pt x="353327" y="4001943"/>
                  <a:pt x="355973" y="3996816"/>
                  <a:pt x="361450" y="3993933"/>
                </a:cubicBezTo>
                <a:lnTo>
                  <a:pt x="352443" y="3970883"/>
                </a:lnTo>
                <a:lnTo>
                  <a:pt x="352817" y="3986637"/>
                </a:lnTo>
                <a:cubicBezTo>
                  <a:pt x="350316" y="3993567"/>
                  <a:pt x="350508" y="4001674"/>
                  <a:pt x="353394" y="4010961"/>
                </a:cubicBezTo>
                <a:lnTo>
                  <a:pt x="329140" y="4051683"/>
                </a:lnTo>
                <a:cubicBezTo>
                  <a:pt x="319767" y="4057203"/>
                  <a:pt x="314010" y="4069122"/>
                  <a:pt x="311869" y="4087442"/>
                </a:cubicBezTo>
                <a:cubicBezTo>
                  <a:pt x="309731" y="4105758"/>
                  <a:pt x="309358" y="4120038"/>
                  <a:pt x="310755" y="4130276"/>
                </a:cubicBezTo>
                <a:cubicBezTo>
                  <a:pt x="299560" y="4140418"/>
                  <a:pt x="285276" y="4169060"/>
                  <a:pt x="267900" y="4216204"/>
                </a:cubicBezTo>
                <a:cubicBezTo>
                  <a:pt x="250526" y="4263351"/>
                  <a:pt x="239144" y="4290859"/>
                  <a:pt x="233757" y="4298728"/>
                </a:cubicBezTo>
                <a:cubicBezTo>
                  <a:pt x="238541" y="4305971"/>
                  <a:pt x="239610" y="4312992"/>
                  <a:pt x="236967" y="4319791"/>
                </a:cubicBezTo>
                <a:cubicBezTo>
                  <a:pt x="234324" y="4326587"/>
                  <a:pt x="229040" y="4331629"/>
                  <a:pt x="221118" y="4334912"/>
                </a:cubicBezTo>
                <a:cubicBezTo>
                  <a:pt x="223408" y="4342197"/>
                  <a:pt x="223487" y="4348116"/>
                  <a:pt x="221363" y="4352669"/>
                </a:cubicBezTo>
                <a:cubicBezTo>
                  <a:pt x="219234" y="4357220"/>
                  <a:pt x="219315" y="4363138"/>
                  <a:pt x="221607" y="4370426"/>
                </a:cubicBezTo>
                <a:cubicBezTo>
                  <a:pt x="212194" y="4378939"/>
                  <a:pt x="202224" y="4391019"/>
                  <a:pt x="191691" y="4406662"/>
                </a:cubicBezTo>
                <a:cubicBezTo>
                  <a:pt x="181162" y="4422307"/>
                  <a:pt x="177543" y="4436367"/>
                  <a:pt x="180839" y="4448843"/>
                </a:cubicBezTo>
                <a:cubicBezTo>
                  <a:pt x="176717" y="4455197"/>
                  <a:pt x="174766" y="4462095"/>
                  <a:pt x="174980" y="4469542"/>
                </a:cubicBezTo>
                <a:cubicBezTo>
                  <a:pt x="175193" y="4476992"/>
                  <a:pt x="176522" y="4483724"/>
                  <a:pt x="178968" y="4489742"/>
                </a:cubicBezTo>
                <a:cubicBezTo>
                  <a:pt x="171046" y="4515156"/>
                  <a:pt x="157737" y="4538209"/>
                  <a:pt x="139043" y="4558902"/>
                </a:cubicBezTo>
                <a:cubicBezTo>
                  <a:pt x="142025" y="4568431"/>
                  <a:pt x="142405" y="4577023"/>
                  <a:pt x="140190" y="4584678"/>
                </a:cubicBezTo>
                <a:cubicBezTo>
                  <a:pt x="137973" y="4592332"/>
                  <a:pt x="137979" y="4599953"/>
                  <a:pt x="140200" y="4607548"/>
                </a:cubicBezTo>
                <a:cubicBezTo>
                  <a:pt x="128494" y="4613516"/>
                  <a:pt x="118908" y="4625632"/>
                  <a:pt x="111444" y="4643890"/>
                </a:cubicBezTo>
                <a:cubicBezTo>
                  <a:pt x="103981" y="4662151"/>
                  <a:pt x="99188" y="4677968"/>
                  <a:pt x="97073" y="4691348"/>
                </a:cubicBezTo>
                <a:lnTo>
                  <a:pt x="54302" y="4730380"/>
                </a:lnTo>
                <a:cubicBezTo>
                  <a:pt x="57251" y="4739826"/>
                  <a:pt x="57695" y="4748579"/>
                  <a:pt x="55637" y="4756638"/>
                </a:cubicBezTo>
                <a:cubicBezTo>
                  <a:pt x="53578" y="4764695"/>
                  <a:pt x="54021" y="4773448"/>
                  <a:pt x="56971" y="4782896"/>
                </a:cubicBezTo>
                <a:lnTo>
                  <a:pt x="14689" y="4857440"/>
                </a:lnTo>
                <a:cubicBezTo>
                  <a:pt x="6693" y="4859821"/>
                  <a:pt x="1814" y="4858752"/>
                  <a:pt x="48" y="4854235"/>
                </a:cubicBezTo>
                <a:cubicBezTo>
                  <a:pt x="-429" y="4849214"/>
                  <a:pt x="2648" y="4829168"/>
                  <a:pt x="9275" y="4794093"/>
                </a:cubicBezTo>
                <a:cubicBezTo>
                  <a:pt x="15902" y="4759022"/>
                  <a:pt x="22877" y="4723567"/>
                  <a:pt x="30196" y="4687726"/>
                </a:cubicBezTo>
                <a:cubicBezTo>
                  <a:pt x="37516" y="4651888"/>
                  <a:pt x="41976" y="4630309"/>
                  <a:pt x="43578" y="4622988"/>
                </a:cubicBezTo>
                <a:cubicBezTo>
                  <a:pt x="40405" y="4609629"/>
                  <a:pt x="43407" y="4596369"/>
                  <a:pt x="52580" y="4583208"/>
                </a:cubicBezTo>
                <a:cubicBezTo>
                  <a:pt x="61758" y="4570044"/>
                  <a:pt x="64380" y="4555814"/>
                  <a:pt x="60448" y="4540521"/>
                </a:cubicBezTo>
                <a:cubicBezTo>
                  <a:pt x="63373" y="4524685"/>
                  <a:pt x="66806" y="4505864"/>
                  <a:pt x="70743" y="4484055"/>
                </a:cubicBezTo>
                <a:cubicBezTo>
                  <a:pt x="74679" y="4462246"/>
                  <a:pt x="80804" y="4444604"/>
                  <a:pt x="89113" y="4431129"/>
                </a:cubicBezTo>
                <a:cubicBezTo>
                  <a:pt x="86200" y="4429382"/>
                  <a:pt x="82815" y="4426429"/>
                  <a:pt x="78954" y="4422266"/>
                </a:cubicBezTo>
                <a:cubicBezTo>
                  <a:pt x="75096" y="4418102"/>
                  <a:pt x="72088" y="4416114"/>
                  <a:pt x="69933" y="4416306"/>
                </a:cubicBezTo>
                <a:cubicBezTo>
                  <a:pt x="66958" y="4418210"/>
                  <a:pt x="66675" y="4421298"/>
                  <a:pt x="69085" y="4425563"/>
                </a:cubicBezTo>
                <a:lnTo>
                  <a:pt x="44518" y="4408384"/>
                </a:lnTo>
                <a:cubicBezTo>
                  <a:pt x="47258" y="4371607"/>
                  <a:pt x="51929" y="4334075"/>
                  <a:pt x="58542" y="4295786"/>
                </a:cubicBezTo>
                <a:cubicBezTo>
                  <a:pt x="66286" y="4292759"/>
                  <a:pt x="68643" y="4287374"/>
                  <a:pt x="65618" y="4279632"/>
                </a:cubicBezTo>
                <a:cubicBezTo>
                  <a:pt x="62830" y="4273931"/>
                  <a:pt x="61004" y="4269254"/>
                  <a:pt x="60132" y="4265595"/>
                </a:cubicBezTo>
                <a:cubicBezTo>
                  <a:pt x="59262" y="4261938"/>
                  <a:pt x="62440" y="4258651"/>
                  <a:pt x="69669" y="4255731"/>
                </a:cubicBezTo>
                <a:cubicBezTo>
                  <a:pt x="67571" y="4248462"/>
                  <a:pt x="68073" y="4242129"/>
                  <a:pt x="71172" y="4236735"/>
                </a:cubicBezTo>
                <a:cubicBezTo>
                  <a:pt x="74268" y="4231338"/>
                  <a:pt x="74392" y="4224038"/>
                  <a:pt x="71540" y="4214832"/>
                </a:cubicBezTo>
                <a:cubicBezTo>
                  <a:pt x="80361" y="4213616"/>
                  <a:pt x="87083" y="4209874"/>
                  <a:pt x="91699" y="4203606"/>
                </a:cubicBezTo>
                <a:cubicBezTo>
                  <a:pt x="96318" y="4197339"/>
                  <a:pt x="96896" y="4189302"/>
                  <a:pt x="93438" y="4179496"/>
                </a:cubicBezTo>
                <a:lnTo>
                  <a:pt x="96821" y="4142468"/>
                </a:lnTo>
                <a:cubicBezTo>
                  <a:pt x="90782" y="4119163"/>
                  <a:pt x="92668" y="4088297"/>
                  <a:pt x="102481" y="4049875"/>
                </a:cubicBezTo>
                <a:cubicBezTo>
                  <a:pt x="112292" y="4011450"/>
                  <a:pt x="116324" y="3977515"/>
                  <a:pt x="114582" y="3948071"/>
                </a:cubicBezTo>
                <a:cubicBezTo>
                  <a:pt x="120564" y="3946010"/>
                  <a:pt x="125054" y="3943697"/>
                  <a:pt x="128049" y="3941133"/>
                </a:cubicBezTo>
                <a:cubicBezTo>
                  <a:pt x="131046" y="3938565"/>
                  <a:pt x="131497" y="3934486"/>
                  <a:pt x="129403" y="3928887"/>
                </a:cubicBezTo>
                <a:cubicBezTo>
                  <a:pt x="124470" y="3918169"/>
                  <a:pt x="127614" y="3910990"/>
                  <a:pt x="138839" y="3907346"/>
                </a:cubicBezTo>
                <a:cubicBezTo>
                  <a:pt x="136992" y="3902861"/>
                  <a:pt x="135977" y="3896935"/>
                  <a:pt x="135797" y="3889567"/>
                </a:cubicBezTo>
                <a:cubicBezTo>
                  <a:pt x="135614" y="3882201"/>
                  <a:pt x="138258" y="3877074"/>
                  <a:pt x="143736" y="3874192"/>
                </a:cubicBezTo>
                <a:lnTo>
                  <a:pt x="130117" y="3839342"/>
                </a:lnTo>
                <a:lnTo>
                  <a:pt x="139554" y="3817802"/>
                </a:lnTo>
                <a:cubicBezTo>
                  <a:pt x="136058" y="3810055"/>
                  <a:pt x="134346" y="3803286"/>
                  <a:pt x="134406" y="3797498"/>
                </a:cubicBezTo>
                <a:cubicBezTo>
                  <a:pt x="134469" y="3791707"/>
                  <a:pt x="139108" y="3786921"/>
                  <a:pt x="148321" y="3783135"/>
                </a:cubicBezTo>
                <a:lnTo>
                  <a:pt x="159938" y="3778595"/>
                </a:lnTo>
                <a:cubicBezTo>
                  <a:pt x="156733" y="3768968"/>
                  <a:pt x="155453" y="3759983"/>
                  <a:pt x="156098" y="3751642"/>
                </a:cubicBezTo>
                <a:cubicBezTo>
                  <a:pt x="156744" y="3743300"/>
                  <a:pt x="155842" y="3735282"/>
                  <a:pt x="153396" y="3727593"/>
                </a:cubicBezTo>
                <a:cubicBezTo>
                  <a:pt x="159301" y="3707246"/>
                  <a:pt x="164394" y="3685541"/>
                  <a:pt x="168679" y="3662481"/>
                </a:cubicBezTo>
                <a:cubicBezTo>
                  <a:pt x="172964" y="3639421"/>
                  <a:pt x="174398" y="3616915"/>
                  <a:pt x="172982" y="3594967"/>
                </a:cubicBezTo>
                <a:cubicBezTo>
                  <a:pt x="169829" y="3586900"/>
                  <a:pt x="168993" y="3579043"/>
                  <a:pt x="170468" y="3571401"/>
                </a:cubicBezTo>
                <a:cubicBezTo>
                  <a:pt x="171943" y="3563757"/>
                  <a:pt x="176490" y="3558261"/>
                  <a:pt x="184109" y="3554913"/>
                </a:cubicBezTo>
                <a:lnTo>
                  <a:pt x="191853" y="3551887"/>
                </a:lnTo>
                <a:lnTo>
                  <a:pt x="184465" y="3510138"/>
                </a:lnTo>
                <a:cubicBezTo>
                  <a:pt x="190400" y="3492014"/>
                  <a:pt x="194211" y="3474160"/>
                  <a:pt x="195894" y="3456578"/>
                </a:cubicBezTo>
                <a:cubicBezTo>
                  <a:pt x="197578" y="3438996"/>
                  <a:pt x="199450" y="3421900"/>
                  <a:pt x="201515" y="3405286"/>
                </a:cubicBezTo>
                <a:lnTo>
                  <a:pt x="224925" y="3373821"/>
                </a:lnTo>
                <a:cubicBezTo>
                  <a:pt x="222445" y="3366050"/>
                  <a:pt x="221609" y="3358193"/>
                  <a:pt x="222410" y="3350255"/>
                </a:cubicBezTo>
                <a:cubicBezTo>
                  <a:pt x="223215" y="3342316"/>
                  <a:pt x="222377" y="3334462"/>
                  <a:pt x="219897" y="3326691"/>
                </a:cubicBezTo>
                <a:cubicBezTo>
                  <a:pt x="221688" y="3299860"/>
                  <a:pt x="226854" y="3273110"/>
                  <a:pt x="235397" y="3246433"/>
                </a:cubicBezTo>
                <a:cubicBezTo>
                  <a:pt x="243943" y="3219754"/>
                  <a:pt x="248733" y="3192033"/>
                  <a:pt x="249765" y="3163269"/>
                </a:cubicBezTo>
                <a:cubicBezTo>
                  <a:pt x="262187" y="3156276"/>
                  <a:pt x="266894" y="3143092"/>
                  <a:pt x="263880" y="3123719"/>
                </a:cubicBezTo>
                <a:cubicBezTo>
                  <a:pt x="260866" y="3104348"/>
                  <a:pt x="256903" y="3088973"/>
                  <a:pt x="251992" y="3077596"/>
                </a:cubicBezTo>
                <a:cubicBezTo>
                  <a:pt x="267289" y="3069387"/>
                  <a:pt x="275718" y="3057166"/>
                  <a:pt x="277278" y="3040935"/>
                </a:cubicBezTo>
                <a:cubicBezTo>
                  <a:pt x="278837" y="3024703"/>
                  <a:pt x="286297" y="3012862"/>
                  <a:pt x="299658" y="3005410"/>
                </a:cubicBezTo>
                <a:cubicBezTo>
                  <a:pt x="295086" y="2989902"/>
                  <a:pt x="294952" y="2974333"/>
                  <a:pt x="299259" y="2958702"/>
                </a:cubicBezTo>
                <a:cubicBezTo>
                  <a:pt x="303566" y="2943072"/>
                  <a:pt x="303432" y="2927502"/>
                  <a:pt x="298859" y="2911992"/>
                </a:cubicBezTo>
                <a:lnTo>
                  <a:pt x="342297" y="2886094"/>
                </a:lnTo>
                <a:cubicBezTo>
                  <a:pt x="335992" y="2869959"/>
                  <a:pt x="334318" y="2854248"/>
                  <a:pt x="337270" y="2838961"/>
                </a:cubicBezTo>
                <a:cubicBezTo>
                  <a:pt x="335015" y="2831289"/>
                  <a:pt x="335075" y="2823827"/>
                  <a:pt x="337449" y="2816577"/>
                </a:cubicBezTo>
                <a:cubicBezTo>
                  <a:pt x="339823" y="2809326"/>
                  <a:pt x="339880" y="2801862"/>
                  <a:pt x="337628" y="2794189"/>
                </a:cubicBezTo>
                <a:cubicBezTo>
                  <a:pt x="343212" y="2779453"/>
                  <a:pt x="351546" y="2758902"/>
                  <a:pt x="362628" y="2732535"/>
                </a:cubicBezTo>
                <a:cubicBezTo>
                  <a:pt x="373711" y="2706168"/>
                  <a:pt x="377795" y="2686159"/>
                  <a:pt x="374880" y="2672514"/>
                </a:cubicBezTo>
                <a:lnTo>
                  <a:pt x="378264" y="2635485"/>
                </a:lnTo>
                <a:cubicBezTo>
                  <a:pt x="373472" y="2623223"/>
                  <a:pt x="378694" y="2613744"/>
                  <a:pt x="393931" y="2607047"/>
                </a:cubicBezTo>
                <a:lnTo>
                  <a:pt x="401674" y="2604021"/>
                </a:lnTo>
                <a:lnTo>
                  <a:pt x="421571" y="2529296"/>
                </a:lnTo>
                <a:cubicBezTo>
                  <a:pt x="419441" y="2521947"/>
                  <a:pt x="420006" y="2515774"/>
                  <a:pt x="423263" y="2510783"/>
                </a:cubicBezTo>
                <a:cubicBezTo>
                  <a:pt x="426519" y="2505791"/>
                  <a:pt x="427082" y="2499621"/>
                  <a:pt x="424954" y="2492268"/>
                </a:cubicBezTo>
                <a:lnTo>
                  <a:pt x="443825" y="2449188"/>
                </a:lnTo>
                <a:cubicBezTo>
                  <a:pt x="448732" y="2444853"/>
                  <a:pt x="451381" y="2439726"/>
                  <a:pt x="451765" y="2433812"/>
                </a:cubicBezTo>
                <a:cubicBezTo>
                  <a:pt x="452148" y="2427896"/>
                  <a:pt x="451134" y="2421969"/>
                  <a:pt x="448723" y="2416033"/>
                </a:cubicBezTo>
                <a:cubicBezTo>
                  <a:pt x="457722" y="2392429"/>
                  <a:pt x="466346" y="2367859"/>
                  <a:pt x="474593" y="2342322"/>
                </a:cubicBezTo>
                <a:cubicBezTo>
                  <a:pt x="482838" y="2316782"/>
                  <a:pt x="488768" y="2291032"/>
                  <a:pt x="492384" y="2265073"/>
                </a:cubicBezTo>
                <a:cubicBezTo>
                  <a:pt x="500128" y="2262047"/>
                  <a:pt x="502488" y="2256659"/>
                  <a:pt x="499462" y="2248916"/>
                </a:cubicBezTo>
                <a:cubicBezTo>
                  <a:pt x="494165" y="2231553"/>
                  <a:pt x="496616" y="2222597"/>
                  <a:pt x="506817" y="2222052"/>
                </a:cubicBezTo>
                <a:cubicBezTo>
                  <a:pt x="517019" y="2221506"/>
                  <a:pt x="521362" y="2217393"/>
                  <a:pt x="519847" y="2209709"/>
                </a:cubicBezTo>
                <a:cubicBezTo>
                  <a:pt x="515274" y="2194198"/>
                  <a:pt x="517788" y="2185405"/>
                  <a:pt x="527390" y="2183328"/>
                </a:cubicBezTo>
                <a:cubicBezTo>
                  <a:pt x="536993" y="2181249"/>
                  <a:pt x="540264" y="2174391"/>
                  <a:pt x="537205" y="2162754"/>
                </a:cubicBezTo>
                <a:cubicBezTo>
                  <a:pt x="534723" y="2157123"/>
                  <a:pt x="533631" y="2152899"/>
                  <a:pt x="533929" y="2150087"/>
                </a:cubicBezTo>
                <a:cubicBezTo>
                  <a:pt x="534224" y="2147277"/>
                  <a:pt x="537171" y="2144823"/>
                  <a:pt x="542767" y="2142728"/>
                </a:cubicBezTo>
                <a:cubicBezTo>
                  <a:pt x="542705" y="2110209"/>
                  <a:pt x="547461" y="2078594"/>
                  <a:pt x="557033" y="2047888"/>
                </a:cubicBezTo>
                <a:cubicBezTo>
                  <a:pt x="566607" y="2017181"/>
                  <a:pt x="571364" y="1985569"/>
                  <a:pt x="571301" y="1953047"/>
                </a:cubicBezTo>
                <a:cubicBezTo>
                  <a:pt x="566915" y="1938023"/>
                  <a:pt x="567540" y="1924391"/>
                  <a:pt x="573171" y="1912148"/>
                </a:cubicBezTo>
                <a:cubicBezTo>
                  <a:pt x="578802" y="1899906"/>
                  <a:pt x="579424" y="1886272"/>
                  <a:pt x="575041" y="1871246"/>
                </a:cubicBezTo>
                <a:cubicBezTo>
                  <a:pt x="583277" y="1850921"/>
                  <a:pt x="592375" y="1831372"/>
                  <a:pt x="602334" y="1812602"/>
                </a:cubicBezTo>
                <a:cubicBezTo>
                  <a:pt x="612296" y="1793833"/>
                  <a:pt x="618700" y="1773105"/>
                  <a:pt x="621551" y="1750418"/>
                </a:cubicBezTo>
                <a:cubicBezTo>
                  <a:pt x="627727" y="1748374"/>
                  <a:pt x="632798" y="1745651"/>
                  <a:pt x="636767" y="1742238"/>
                </a:cubicBezTo>
                <a:cubicBezTo>
                  <a:pt x="640734" y="1738830"/>
                  <a:pt x="641390" y="1733367"/>
                  <a:pt x="638731" y="1725852"/>
                </a:cubicBezTo>
                <a:lnTo>
                  <a:pt x="634191" y="1714235"/>
                </a:lnTo>
                <a:lnTo>
                  <a:pt x="653731" y="1684284"/>
                </a:lnTo>
                <a:lnTo>
                  <a:pt x="638600" y="1645564"/>
                </a:lnTo>
                <a:lnTo>
                  <a:pt x="671268" y="1614946"/>
                </a:lnTo>
                <a:lnTo>
                  <a:pt x="662368" y="1569326"/>
                </a:lnTo>
                <a:cubicBezTo>
                  <a:pt x="674993" y="1555001"/>
                  <a:pt x="686580" y="1538014"/>
                  <a:pt x="697127" y="1518362"/>
                </a:cubicBezTo>
                <a:cubicBezTo>
                  <a:pt x="707672" y="1498714"/>
                  <a:pt x="716189" y="1479578"/>
                  <a:pt x="722674" y="1460959"/>
                </a:cubicBezTo>
                <a:cubicBezTo>
                  <a:pt x="717862" y="1455307"/>
                  <a:pt x="714705" y="1448173"/>
                  <a:pt x="713195" y="1439556"/>
                </a:cubicBezTo>
                <a:cubicBezTo>
                  <a:pt x="711689" y="1430939"/>
                  <a:pt x="715472" y="1424440"/>
                  <a:pt x="724544" y="1420058"/>
                </a:cubicBezTo>
                <a:cubicBezTo>
                  <a:pt x="742998" y="1395180"/>
                  <a:pt x="759825" y="1362568"/>
                  <a:pt x="775022" y="1322225"/>
                </a:cubicBezTo>
                <a:cubicBezTo>
                  <a:pt x="790220" y="1281882"/>
                  <a:pt x="800692" y="1247291"/>
                  <a:pt x="806439" y="1218452"/>
                </a:cubicBezTo>
                <a:cubicBezTo>
                  <a:pt x="817916" y="1211177"/>
                  <a:pt x="824137" y="1197588"/>
                  <a:pt x="825098" y="1177685"/>
                </a:cubicBezTo>
                <a:cubicBezTo>
                  <a:pt x="826062" y="1157783"/>
                  <a:pt x="834216" y="1143436"/>
                  <a:pt x="849568" y="1134651"/>
                </a:cubicBezTo>
                <a:lnTo>
                  <a:pt x="887310" y="1048490"/>
                </a:lnTo>
                <a:cubicBezTo>
                  <a:pt x="883474" y="1033438"/>
                  <a:pt x="886284" y="1019690"/>
                  <a:pt x="895746" y="1007257"/>
                </a:cubicBezTo>
                <a:cubicBezTo>
                  <a:pt x="905202" y="994818"/>
                  <a:pt x="908015" y="981073"/>
                  <a:pt x="904178" y="966021"/>
                </a:cubicBezTo>
                <a:lnTo>
                  <a:pt x="947129" y="904605"/>
                </a:lnTo>
                <a:cubicBezTo>
                  <a:pt x="950203" y="857747"/>
                  <a:pt x="961745" y="813998"/>
                  <a:pt x="981754" y="773355"/>
                </a:cubicBezTo>
                <a:cubicBezTo>
                  <a:pt x="1001766" y="732713"/>
                  <a:pt x="1021007" y="691533"/>
                  <a:pt x="1039482" y="649817"/>
                </a:cubicBezTo>
                <a:cubicBezTo>
                  <a:pt x="1054447" y="640993"/>
                  <a:pt x="1062026" y="626128"/>
                  <a:pt x="1062227" y="605223"/>
                </a:cubicBezTo>
                <a:cubicBezTo>
                  <a:pt x="1062424" y="584316"/>
                  <a:pt x="1070006" y="569451"/>
                  <a:pt x="1084969" y="560629"/>
                </a:cubicBezTo>
                <a:lnTo>
                  <a:pt x="1125738" y="482212"/>
                </a:lnTo>
                <a:cubicBezTo>
                  <a:pt x="1121934" y="467240"/>
                  <a:pt x="1124681" y="453334"/>
                  <a:pt x="1133984" y="440494"/>
                </a:cubicBezTo>
                <a:cubicBezTo>
                  <a:pt x="1143287" y="427655"/>
                  <a:pt x="1145655" y="412781"/>
                  <a:pt x="1141095" y="395873"/>
                </a:cubicBezTo>
                <a:cubicBezTo>
                  <a:pt x="1152285" y="378108"/>
                  <a:pt x="1163342" y="359285"/>
                  <a:pt x="1174260" y="339396"/>
                </a:cubicBezTo>
                <a:cubicBezTo>
                  <a:pt x="1185176" y="319508"/>
                  <a:pt x="1194504" y="299125"/>
                  <a:pt x="1202248" y="278245"/>
                </a:cubicBezTo>
                <a:cubicBezTo>
                  <a:pt x="1208426" y="275740"/>
                  <a:pt x="1215805" y="274158"/>
                  <a:pt x="1224383" y="273502"/>
                </a:cubicBezTo>
                <a:cubicBezTo>
                  <a:pt x="1232959" y="272848"/>
                  <a:pt x="1240507" y="274548"/>
                  <a:pt x="1247020" y="278603"/>
                </a:cubicBezTo>
                <a:lnTo>
                  <a:pt x="1331669" y="312475"/>
                </a:lnTo>
                <a:cubicBezTo>
                  <a:pt x="1341691" y="310047"/>
                  <a:pt x="1351775" y="312056"/>
                  <a:pt x="1361921" y="318506"/>
                </a:cubicBezTo>
                <a:cubicBezTo>
                  <a:pt x="1372066" y="324957"/>
                  <a:pt x="1380215" y="327722"/>
                  <a:pt x="1386364" y="326807"/>
                </a:cubicBezTo>
                <a:cubicBezTo>
                  <a:pt x="1389997" y="324923"/>
                  <a:pt x="1392244" y="321625"/>
                  <a:pt x="1393101" y="316920"/>
                </a:cubicBezTo>
                <a:cubicBezTo>
                  <a:pt x="1393958" y="312215"/>
                  <a:pt x="1394858" y="308331"/>
                  <a:pt x="1395799" y="305267"/>
                </a:cubicBezTo>
                <a:cubicBezTo>
                  <a:pt x="1406094" y="296874"/>
                  <a:pt x="1415436" y="287457"/>
                  <a:pt x="1423817" y="277021"/>
                </a:cubicBezTo>
                <a:cubicBezTo>
                  <a:pt x="1432199" y="266586"/>
                  <a:pt x="1438466" y="255027"/>
                  <a:pt x="1442620" y="242338"/>
                </a:cubicBezTo>
                <a:cubicBezTo>
                  <a:pt x="1439756" y="234531"/>
                  <a:pt x="1440068" y="227714"/>
                  <a:pt x="1443554" y="221886"/>
                </a:cubicBezTo>
                <a:cubicBezTo>
                  <a:pt x="1447045" y="216060"/>
                  <a:pt x="1452741" y="211603"/>
                  <a:pt x="1460647" y="208514"/>
                </a:cubicBezTo>
                <a:lnTo>
                  <a:pt x="1464518" y="207001"/>
                </a:lnTo>
                <a:cubicBezTo>
                  <a:pt x="1465956" y="189980"/>
                  <a:pt x="1468111" y="174075"/>
                  <a:pt x="1470976" y="159285"/>
                </a:cubicBezTo>
                <a:cubicBezTo>
                  <a:pt x="1473845" y="144496"/>
                  <a:pt x="1483486" y="133476"/>
                  <a:pt x="1499903" y="126223"/>
                </a:cubicBezTo>
                <a:cubicBezTo>
                  <a:pt x="1512670" y="120584"/>
                  <a:pt x="1521014" y="118624"/>
                  <a:pt x="1524944" y="120344"/>
                </a:cubicBezTo>
                <a:cubicBezTo>
                  <a:pt x="1528868" y="122065"/>
                  <a:pt x="1533086" y="129529"/>
                  <a:pt x="1537597" y="142738"/>
                </a:cubicBezTo>
                <a:cubicBezTo>
                  <a:pt x="1540916" y="160037"/>
                  <a:pt x="1541787" y="176061"/>
                  <a:pt x="1540205" y="190813"/>
                </a:cubicBezTo>
                <a:cubicBezTo>
                  <a:pt x="1538624" y="205565"/>
                  <a:pt x="1550986" y="208173"/>
                  <a:pt x="1577294" y="198637"/>
                </a:cubicBezTo>
                <a:lnTo>
                  <a:pt x="1641915" y="226944"/>
                </a:lnTo>
                <a:cubicBezTo>
                  <a:pt x="1650317" y="250345"/>
                  <a:pt x="1656499" y="273781"/>
                  <a:pt x="1660460" y="297246"/>
                </a:cubicBezTo>
                <a:lnTo>
                  <a:pt x="1670134" y="334692"/>
                </a:lnTo>
                <a:lnTo>
                  <a:pt x="1678361" y="328256"/>
                </a:lnTo>
                <a:lnTo>
                  <a:pt x="1682231" y="326743"/>
                </a:lnTo>
                <a:cubicBezTo>
                  <a:pt x="1683670" y="309723"/>
                  <a:pt x="1685825" y="293817"/>
                  <a:pt x="1688690" y="279028"/>
                </a:cubicBezTo>
                <a:cubicBezTo>
                  <a:pt x="1691559" y="264237"/>
                  <a:pt x="1701200" y="253218"/>
                  <a:pt x="1717617" y="245966"/>
                </a:cubicBezTo>
                <a:cubicBezTo>
                  <a:pt x="1730383" y="240325"/>
                  <a:pt x="1738728" y="238367"/>
                  <a:pt x="1742657" y="240085"/>
                </a:cubicBezTo>
                <a:cubicBezTo>
                  <a:pt x="1746582" y="241807"/>
                  <a:pt x="1750800" y="249272"/>
                  <a:pt x="1755311" y="262480"/>
                </a:cubicBezTo>
                <a:cubicBezTo>
                  <a:pt x="1758630" y="279778"/>
                  <a:pt x="1759501" y="295803"/>
                  <a:pt x="1757919" y="310555"/>
                </a:cubicBezTo>
                <a:cubicBezTo>
                  <a:pt x="1757128" y="317931"/>
                  <a:pt x="1759823" y="322270"/>
                  <a:pt x="1766005" y="323575"/>
                </a:cubicBezTo>
                <a:lnTo>
                  <a:pt x="1787565" y="319713"/>
                </a:lnTo>
                <a:lnTo>
                  <a:pt x="1795882" y="299967"/>
                </a:lnTo>
                <a:cubicBezTo>
                  <a:pt x="1797068" y="292531"/>
                  <a:pt x="1796520" y="284585"/>
                  <a:pt x="1794240" y="276131"/>
                </a:cubicBezTo>
                <a:cubicBezTo>
                  <a:pt x="1805429" y="258367"/>
                  <a:pt x="1816485" y="239543"/>
                  <a:pt x="1827403" y="219654"/>
                </a:cubicBezTo>
                <a:cubicBezTo>
                  <a:pt x="1838320" y="199766"/>
                  <a:pt x="1847647" y="179383"/>
                  <a:pt x="1855392" y="158504"/>
                </a:cubicBezTo>
                <a:cubicBezTo>
                  <a:pt x="1861570" y="155998"/>
                  <a:pt x="1868949" y="154417"/>
                  <a:pt x="1877527" y="153759"/>
                </a:cubicBezTo>
                <a:cubicBezTo>
                  <a:pt x="1886104" y="153107"/>
                  <a:pt x="1893650" y="154806"/>
                  <a:pt x="1900164" y="158861"/>
                </a:cubicBezTo>
                <a:lnTo>
                  <a:pt x="1984812" y="192733"/>
                </a:lnTo>
                <a:cubicBezTo>
                  <a:pt x="1994835" y="190304"/>
                  <a:pt x="2004919" y="192314"/>
                  <a:pt x="2015065" y="198764"/>
                </a:cubicBezTo>
                <a:cubicBezTo>
                  <a:pt x="2025209" y="205215"/>
                  <a:pt x="2033359" y="207980"/>
                  <a:pt x="2039508" y="207065"/>
                </a:cubicBezTo>
                <a:cubicBezTo>
                  <a:pt x="2043141" y="205182"/>
                  <a:pt x="2045389" y="201882"/>
                  <a:pt x="2046245" y="197178"/>
                </a:cubicBezTo>
                <a:cubicBezTo>
                  <a:pt x="2047102" y="192473"/>
                  <a:pt x="2048001" y="188589"/>
                  <a:pt x="2048944" y="185525"/>
                </a:cubicBezTo>
                <a:cubicBezTo>
                  <a:pt x="2059238" y="177132"/>
                  <a:pt x="2068579" y="167715"/>
                  <a:pt x="2076961" y="157280"/>
                </a:cubicBezTo>
                <a:cubicBezTo>
                  <a:pt x="2085343" y="146844"/>
                  <a:pt x="2091610" y="135285"/>
                  <a:pt x="2095765" y="122596"/>
                </a:cubicBezTo>
                <a:cubicBezTo>
                  <a:pt x="2092900" y="114789"/>
                  <a:pt x="2093213" y="107971"/>
                  <a:pt x="2096699" y="102145"/>
                </a:cubicBezTo>
                <a:cubicBezTo>
                  <a:pt x="2100189" y="96319"/>
                  <a:pt x="2105886" y="91862"/>
                  <a:pt x="2113791" y="88772"/>
                </a:cubicBezTo>
                <a:lnTo>
                  <a:pt x="2117662" y="87260"/>
                </a:lnTo>
                <a:cubicBezTo>
                  <a:pt x="2119100" y="70238"/>
                  <a:pt x="2121255" y="54334"/>
                  <a:pt x="2124120" y="39544"/>
                </a:cubicBezTo>
                <a:cubicBezTo>
                  <a:pt x="2126990" y="24753"/>
                  <a:pt x="2136630" y="13734"/>
                  <a:pt x="2153046" y="6481"/>
                </a:cubicBezTo>
                <a:cubicBezTo>
                  <a:pt x="2165813" y="842"/>
                  <a:pt x="2174158" y="-1117"/>
                  <a:pt x="2178087" y="602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2944317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rush Image Effects 00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頁尾版面配置區 2"/>
          <p:cNvSpPr>
            <a:spLocks noGrp="1"/>
          </p:cNvSpPr>
          <p:nvPr>
            <p:ph type="ftr" sz="quarter" idx="11"/>
          </p:nvPr>
        </p:nvSpPr>
        <p:spPr>
          <a:xfrm>
            <a:off x="141517" y="6356350"/>
            <a:ext cx="2895600" cy="365125"/>
          </a:xfrm>
          <a:prstGeom prst="rect">
            <a:avLst/>
          </a:prstGeom>
        </p:spPr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/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/>
          <a:lstStyle/>
          <a:p>
            <a:fld id="{93B68095-C8B2-4A76-90AA-E601358CCBC3}" type="slidenum">
              <a:rPr lang="zh-TW" altLang="en-US" smtClean="0"/>
              <a:t>‹#›</a:t>
            </a:fld>
            <a:endParaRPr lang="zh-TW" altLang="en-US"/>
          </a:p>
        </p:txBody>
      </p:sp>
      <p:sp>
        <p:nvSpPr>
          <p:cNvPr id="10" name="圖片版面配置區 9"/>
          <p:cNvSpPr>
            <a:spLocks noGrp="1"/>
          </p:cNvSpPr>
          <p:nvPr>
            <p:ph type="pic" sz="quarter" idx="13"/>
          </p:nvPr>
        </p:nvSpPr>
        <p:spPr>
          <a:xfrm>
            <a:off x="2680469" y="1390522"/>
            <a:ext cx="3783062" cy="3921706"/>
          </a:xfrm>
          <a:custGeom>
            <a:avLst/>
            <a:gdLst>
              <a:gd name="connsiteX0" fmla="*/ 1643949 w 3783062"/>
              <a:gd name="connsiteY0" fmla="*/ 3901900 h 3921706"/>
              <a:gd name="connsiteX1" fmla="*/ 1673659 w 3783062"/>
              <a:gd name="connsiteY1" fmla="*/ 3901900 h 3921706"/>
              <a:gd name="connsiteX2" fmla="*/ 1673659 w 3783062"/>
              <a:gd name="connsiteY2" fmla="*/ 3921706 h 3921706"/>
              <a:gd name="connsiteX3" fmla="*/ 1643949 w 3783062"/>
              <a:gd name="connsiteY3" fmla="*/ 3921706 h 3921706"/>
              <a:gd name="connsiteX4" fmla="*/ 2218339 w 3783062"/>
              <a:gd name="connsiteY4" fmla="*/ 3891997 h 3921706"/>
              <a:gd name="connsiteX5" fmla="*/ 2248051 w 3783062"/>
              <a:gd name="connsiteY5" fmla="*/ 3891997 h 3921706"/>
              <a:gd name="connsiteX6" fmla="*/ 2248051 w 3783062"/>
              <a:gd name="connsiteY6" fmla="*/ 3911803 h 3921706"/>
              <a:gd name="connsiteX7" fmla="*/ 2218339 w 3783062"/>
              <a:gd name="connsiteY7" fmla="*/ 3911803 h 3921706"/>
              <a:gd name="connsiteX8" fmla="*/ 1544915 w 3783062"/>
              <a:gd name="connsiteY8" fmla="*/ 3872190 h 3921706"/>
              <a:gd name="connsiteX9" fmla="*/ 1574624 w 3783062"/>
              <a:gd name="connsiteY9" fmla="*/ 3872190 h 3921706"/>
              <a:gd name="connsiteX10" fmla="*/ 1574624 w 3783062"/>
              <a:gd name="connsiteY10" fmla="*/ 3891997 h 3921706"/>
              <a:gd name="connsiteX11" fmla="*/ 1544915 w 3783062"/>
              <a:gd name="connsiteY11" fmla="*/ 3891997 h 3921706"/>
              <a:gd name="connsiteX12" fmla="*/ 1653852 w 3783062"/>
              <a:gd name="connsiteY12" fmla="*/ 3832578 h 3921706"/>
              <a:gd name="connsiteX13" fmla="*/ 1653852 w 3783062"/>
              <a:gd name="connsiteY13" fmla="*/ 3842481 h 3921706"/>
              <a:gd name="connsiteX14" fmla="*/ 1713271 w 3783062"/>
              <a:gd name="connsiteY14" fmla="*/ 3842481 h 3921706"/>
              <a:gd name="connsiteX15" fmla="*/ 1713271 w 3783062"/>
              <a:gd name="connsiteY15" fmla="*/ 3832578 h 3921706"/>
              <a:gd name="connsiteX16" fmla="*/ 1396367 w 3783062"/>
              <a:gd name="connsiteY16" fmla="*/ 3773159 h 3921706"/>
              <a:gd name="connsiteX17" fmla="*/ 1396367 w 3783062"/>
              <a:gd name="connsiteY17" fmla="*/ 3783062 h 3921706"/>
              <a:gd name="connsiteX18" fmla="*/ 1445883 w 3783062"/>
              <a:gd name="connsiteY18" fmla="*/ 3802868 h 3921706"/>
              <a:gd name="connsiteX19" fmla="*/ 1455786 w 3783062"/>
              <a:gd name="connsiteY19" fmla="*/ 3802868 h 3921706"/>
              <a:gd name="connsiteX20" fmla="*/ 1455786 w 3783062"/>
              <a:gd name="connsiteY20" fmla="*/ 3792965 h 3921706"/>
              <a:gd name="connsiteX21" fmla="*/ 1406270 w 3783062"/>
              <a:gd name="connsiteY21" fmla="*/ 3773159 h 3921706"/>
              <a:gd name="connsiteX22" fmla="*/ 1317139 w 3783062"/>
              <a:gd name="connsiteY22" fmla="*/ 3743449 h 3921706"/>
              <a:gd name="connsiteX23" fmla="*/ 1317139 w 3783062"/>
              <a:gd name="connsiteY23" fmla="*/ 3753352 h 3921706"/>
              <a:gd name="connsiteX24" fmla="*/ 1376558 w 3783062"/>
              <a:gd name="connsiteY24" fmla="*/ 3773159 h 3921706"/>
              <a:gd name="connsiteX25" fmla="*/ 1386464 w 3783062"/>
              <a:gd name="connsiteY25" fmla="*/ 3773159 h 3921706"/>
              <a:gd name="connsiteX26" fmla="*/ 1386464 w 3783062"/>
              <a:gd name="connsiteY26" fmla="*/ 3763255 h 3921706"/>
              <a:gd name="connsiteX27" fmla="*/ 1327042 w 3783062"/>
              <a:gd name="connsiteY27" fmla="*/ 3743449 h 3921706"/>
              <a:gd name="connsiteX28" fmla="*/ 1020041 w 3783062"/>
              <a:gd name="connsiteY28" fmla="*/ 3624608 h 3921706"/>
              <a:gd name="connsiteX29" fmla="*/ 1029944 w 3783062"/>
              <a:gd name="connsiteY29" fmla="*/ 3644415 h 3921706"/>
              <a:gd name="connsiteX30" fmla="*/ 1029944 w 3783062"/>
              <a:gd name="connsiteY30" fmla="*/ 3654318 h 3921706"/>
              <a:gd name="connsiteX31" fmla="*/ 1010138 w 3783062"/>
              <a:gd name="connsiteY31" fmla="*/ 3644415 h 3921706"/>
              <a:gd name="connsiteX32" fmla="*/ 1000235 w 3783062"/>
              <a:gd name="connsiteY32" fmla="*/ 3644415 h 3921706"/>
              <a:gd name="connsiteX33" fmla="*/ 1000235 w 3783062"/>
              <a:gd name="connsiteY33" fmla="*/ 3654318 h 3921706"/>
              <a:gd name="connsiteX34" fmla="*/ 1158685 w 3783062"/>
              <a:gd name="connsiteY34" fmla="*/ 3703834 h 3921706"/>
              <a:gd name="connsiteX35" fmla="*/ 1168591 w 3783062"/>
              <a:gd name="connsiteY35" fmla="*/ 3703834 h 3921706"/>
              <a:gd name="connsiteX36" fmla="*/ 1168591 w 3783062"/>
              <a:gd name="connsiteY36" fmla="*/ 3693930 h 3921706"/>
              <a:gd name="connsiteX37" fmla="*/ 1029944 w 3783062"/>
              <a:gd name="connsiteY37" fmla="*/ 3624608 h 3921706"/>
              <a:gd name="connsiteX38" fmla="*/ 2683796 w 3783062"/>
              <a:gd name="connsiteY38" fmla="*/ 3495864 h 3921706"/>
              <a:gd name="connsiteX39" fmla="*/ 2654087 w 3783062"/>
              <a:gd name="connsiteY39" fmla="*/ 3505767 h 3921706"/>
              <a:gd name="connsiteX40" fmla="*/ 2654087 w 3783062"/>
              <a:gd name="connsiteY40" fmla="*/ 3515671 h 3921706"/>
              <a:gd name="connsiteX41" fmla="*/ 2663990 w 3783062"/>
              <a:gd name="connsiteY41" fmla="*/ 3515671 h 3921706"/>
              <a:gd name="connsiteX42" fmla="*/ 2693699 w 3783062"/>
              <a:gd name="connsiteY42" fmla="*/ 3505767 h 3921706"/>
              <a:gd name="connsiteX43" fmla="*/ 2693699 w 3783062"/>
              <a:gd name="connsiteY43" fmla="*/ 3495864 h 3921706"/>
              <a:gd name="connsiteX44" fmla="*/ 2862056 w 3783062"/>
              <a:gd name="connsiteY44" fmla="*/ 3357220 h 3921706"/>
              <a:gd name="connsiteX45" fmla="*/ 2822440 w 3783062"/>
              <a:gd name="connsiteY45" fmla="*/ 3386929 h 3921706"/>
              <a:gd name="connsiteX46" fmla="*/ 2832344 w 3783062"/>
              <a:gd name="connsiteY46" fmla="*/ 3386929 h 3921706"/>
              <a:gd name="connsiteX47" fmla="*/ 2871959 w 3783062"/>
              <a:gd name="connsiteY47" fmla="*/ 3367123 h 3921706"/>
              <a:gd name="connsiteX48" fmla="*/ 2871959 w 3783062"/>
              <a:gd name="connsiteY48" fmla="*/ 3357220 h 3921706"/>
              <a:gd name="connsiteX49" fmla="*/ 3248285 w 3783062"/>
              <a:gd name="connsiteY49" fmla="*/ 3129444 h 3921706"/>
              <a:gd name="connsiteX50" fmla="*/ 3248285 w 3783062"/>
              <a:gd name="connsiteY50" fmla="*/ 3139347 h 3921706"/>
              <a:gd name="connsiteX51" fmla="*/ 3159154 w 3783062"/>
              <a:gd name="connsiteY51" fmla="*/ 3218573 h 3921706"/>
              <a:gd name="connsiteX52" fmla="*/ 3139348 w 3783062"/>
              <a:gd name="connsiteY52" fmla="*/ 3218573 h 3921706"/>
              <a:gd name="connsiteX53" fmla="*/ 3248285 w 3783062"/>
              <a:gd name="connsiteY53" fmla="*/ 3129444 h 3921706"/>
              <a:gd name="connsiteX54" fmla="*/ 3129444 w 3783062"/>
              <a:gd name="connsiteY54" fmla="*/ 3129444 h 3921706"/>
              <a:gd name="connsiteX55" fmla="*/ 3070025 w 3783062"/>
              <a:gd name="connsiteY55" fmla="*/ 3169057 h 3921706"/>
              <a:gd name="connsiteX56" fmla="*/ 3070025 w 3783062"/>
              <a:gd name="connsiteY56" fmla="*/ 3178960 h 3921706"/>
              <a:gd name="connsiteX57" fmla="*/ 3079929 w 3783062"/>
              <a:gd name="connsiteY57" fmla="*/ 3178960 h 3921706"/>
              <a:gd name="connsiteX58" fmla="*/ 3139348 w 3783062"/>
              <a:gd name="connsiteY58" fmla="*/ 3129444 h 3921706"/>
              <a:gd name="connsiteX59" fmla="*/ 3258188 w 3783062"/>
              <a:gd name="connsiteY59" fmla="*/ 3010603 h 3921706"/>
              <a:gd name="connsiteX60" fmla="*/ 3169057 w 3783062"/>
              <a:gd name="connsiteY60" fmla="*/ 3109638 h 3921706"/>
              <a:gd name="connsiteX61" fmla="*/ 3178960 w 3783062"/>
              <a:gd name="connsiteY61" fmla="*/ 3109638 h 3921706"/>
              <a:gd name="connsiteX62" fmla="*/ 3268092 w 3783062"/>
              <a:gd name="connsiteY62" fmla="*/ 3020506 h 3921706"/>
              <a:gd name="connsiteX63" fmla="*/ 3268092 w 3783062"/>
              <a:gd name="connsiteY63" fmla="*/ 3010603 h 3921706"/>
              <a:gd name="connsiteX64" fmla="*/ 3396833 w 3783062"/>
              <a:gd name="connsiteY64" fmla="*/ 2990797 h 3921706"/>
              <a:gd name="connsiteX65" fmla="*/ 3396833 w 3783062"/>
              <a:gd name="connsiteY65" fmla="*/ 3000700 h 3921706"/>
              <a:gd name="connsiteX66" fmla="*/ 3357220 w 3783062"/>
              <a:gd name="connsiteY66" fmla="*/ 3070022 h 3921706"/>
              <a:gd name="connsiteX67" fmla="*/ 3357220 w 3783062"/>
              <a:gd name="connsiteY67" fmla="*/ 3060119 h 3921706"/>
              <a:gd name="connsiteX68" fmla="*/ 3367123 w 3783062"/>
              <a:gd name="connsiteY68" fmla="*/ 3050216 h 3921706"/>
              <a:gd name="connsiteX69" fmla="*/ 3357220 w 3783062"/>
              <a:gd name="connsiteY69" fmla="*/ 3030410 h 3921706"/>
              <a:gd name="connsiteX70" fmla="*/ 3357220 w 3783062"/>
              <a:gd name="connsiteY70" fmla="*/ 3020506 h 3921706"/>
              <a:gd name="connsiteX71" fmla="*/ 3396833 w 3783062"/>
              <a:gd name="connsiteY71" fmla="*/ 2990797 h 3921706"/>
              <a:gd name="connsiteX72" fmla="*/ 3317607 w 3783062"/>
              <a:gd name="connsiteY72" fmla="*/ 2951184 h 3921706"/>
              <a:gd name="connsiteX73" fmla="*/ 3297801 w 3783062"/>
              <a:gd name="connsiteY73" fmla="*/ 2980894 h 3921706"/>
              <a:gd name="connsiteX74" fmla="*/ 3307704 w 3783062"/>
              <a:gd name="connsiteY74" fmla="*/ 2980894 h 3921706"/>
              <a:gd name="connsiteX75" fmla="*/ 3327511 w 3783062"/>
              <a:gd name="connsiteY75" fmla="*/ 2951184 h 3921706"/>
              <a:gd name="connsiteX76" fmla="*/ 49516 w 3783062"/>
              <a:gd name="connsiteY76" fmla="*/ 2525342 h 3921706"/>
              <a:gd name="connsiteX77" fmla="*/ 59419 w 3783062"/>
              <a:gd name="connsiteY77" fmla="*/ 2525342 h 3921706"/>
              <a:gd name="connsiteX78" fmla="*/ 79225 w 3783062"/>
              <a:gd name="connsiteY78" fmla="*/ 2545149 h 3921706"/>
              <a:gd name="connsiteX79" fmla="*/ 79225 w 3783062"/>
              <a:gd name="connsiteY79" fmla="*/ 2584761 h 3921706"/>
              <a:gd name="connsiteX80" fmla="*/ 49516 w 3783062"/>
              <a:gd name="connsiteY80" fmla="*/ 2555052 h 3921706"/>
              <a:gd name="connsiteX81" fmla="*/ 3664224 w 3783062"/>
              <a:gd name="connsiteY81" fmla="*/ 2505536 h 3921706"/>
              <a:gd name="connsiteX82" fmla="*/ 3684030 w 3783062"/>
              <a:gd name="connsiteY82" fmla="*/ 2525342 h 3921706"/>
              <a:gd name="connsiteX83" fmla="*/ 3684030 w 3783062"/>
              <a:gd name="connsiteY83" fmla="*/ 2545149 h 3921706"/>
              <a:gd name="connsiteX84" fmla="*/ 3644418 w 3783062"/>
              <a:gd name="connsiteY84" fmla="*/ 2584761 h 3921706"/>
              <a:gd name="connsiteX85" fmla="*/ 3644418 w 3783062"/>
              <a:gd name="connsiteY85" fmla="*/ 2574858 h 3921706"/>
              <a:gd name="connsiteX86" fmla="*/ 3684030 w 3783062"/>
              <a:gd name="connsiteY86" fmla="*/ 2456017 h 3921706"/>
              <a:gd name="connsiteX87" fmla="*/ 3713740 w 3783062"/>
              <a:gd name="connsiteY87" fmla="*/ 2456017 h 3921706"/>
              <a:gd name="connsiteX88" fmla="*/ 3684030 w 3783062"/>
              <a:gd name="connsiteY88" fmla="*/ 2515439 h 3921706"/>
              <a:gd name="connsiteX89" fmla="*/ 3674127 w 3783062"/>
              <a:gd name="connsiteY89" fmla="*/ 2475826 h 3921706"/>
              <a:gd name="connsiteX90" fmla="*/ 3693934 w 3783062"/>
              <a:gd name="connsiteY90" fmla="*/ 2485730 h 3921706"/>
              <a:gd name="connsiteX91" fmla="*/ 3693934 w 3783062"/>
              <a:gd name="connsiteY91" fmla="*/ 2475826 h 3921706"/>
              <a:gd name="connsiteX92" fmla="*/ 3763256 w 3783062"/>
              <a:gd name="connsiteY92" fmla="*/ 2277760 h 3921706"/>
              <a:gd name="connsiteX93" fmla="*/ 3783062 w 3783062"/>
              <a:gd name="connsiteY93" fmla="*/ 2277760 h 3921706"/>
              <a:gd name="connsiteX94" fmla="*/ 3773159 w 3783062"/>
              <a:gd name="connsiteY94" fmla="*/ 2317373 h 3921706"/>
              <a:gd name="connsiteX95" fmla="*/ 3753353 w 3783062"/>
              <a:gd name="connsiteY95" fmla="*/ 2317373 h 3921706"/>
              <a:gd name="connsiteX96" fmla="*/ 3753353 w 3783062"/>
              <a:gd name="connsiteY96" fmla="*/ 2307470 h 3921706"/>
              <a:gd name="connsiteX97" fmla="*/ 3763256 w 3783062"/>
              <a:gd name="connsiteY97" fmla="*/ 2277760 h 3921706"/>
              <a:gd name="connsiteX98" fmla="*/ 1379945 w 3783062"/>
              <a:gd name="connsiteY98" fmla="*/ 2209048 h 3921706"/>
              <a:gd name="connsiteX99" fmla="*/ 1379945 w 3783062"/>
              <a:gd name="connsiteY99" fmla="*/ 2234375 h 3921706"/>
              <a:gd name="connsiteX100" fmla="*/ 1390075 w 3783062"/>
              <a:gd name="connsiteY100" fmla="*/ 2234375 h 3921706"/>
              <a:gd name="connsiteX101" fmla="*/ 1395141 w 3783062"/>
              <a:gd name="connsiteY101" fmla="*/ 2214113 h 3921706"/>
              <a:gd name="connsiteX102" fmla="*/ 1385010 w 3783062"/>
              <a:gd name="connsiteY102" fmla="*/ 2209048 h 3921706"/>
              <a:gd name="connsiteX103" fmla="*/ 29710 w 3783062"/>
              <a:gd name="connsiteY103" fmla="*/ 2158919 h 3921706"/>
              <a:gd name="connsiteX104" fmla="*/ 49516 w 3783062"/>
              <a:gd name="connsiteY104" fmla="*/ 2158919 h 3921706"/>
              <a:gd name="connsiteX105" fmla="*/ 49516 w 3783062"/>
              <a:gd name="connsiteY105" fmla="*/ 2168823 h 3921706"/>
              <a:gd name="connsiteX106" fmla="*/ 69322 w 3783062"/>
              <a:gd name="connsiteY106" fmla="*/ 2495633 h 3921706"/>
              <a:gd name="connsiteX107" fmla="*/ 29710 w 3783062"/>
              <a:gd name="connsiteY107" fmla="*/ 2465920 h 3921706"/>
              <a:gd name="connsiteX108" fmla="*/ 9903 w 3783062"/>
              <a:gd name="connsiteY108" fmla="*/ 2168823 h 3921706"/>
              <a:gd name="connsiteX109" fmla="*/ 39613 w 3783062"/>
              <a:gd name="connsiteY109" fmla="*/ 2020272 h 3921706"/>
              <a:gd name="connsiteX110" fmla="*/ 39613 w 3783062"/>
              <a:gd name="connsiteY110" fmla="*/ 2079694 h 3921706"/>
              <a:gd name="connsiteX111" fmla="*/ 49516 w 3783062"/>
              <a:gd name="connsiteY111" fmla="*/ 2079694 h 3921706"/>
              <a:gd name="connsiteX112" fmla="*/ 49516 w 3783062"/>
              <a:gd name="connsiteY112" fmla="*/ 2020272 h 3921706"/>
              <a:gd name="connsiteX113" fmla="*/ 3723643 w 3783062"/>
              <a:gd name="connsiteY113" fmla="*/ 1980660 h 3921706"/>
              <a:gd name="connsiteX114" fmla="*/ 3743449 w 3783062"/>
              <a:gd name="connsiteY114" fmla="*/ 1980660 h 3921706"/>
              <a:gd name="connsiteX115" fmla="*/ 3743449 w 3783062"/>
              <a:gd name="connsiteY115" fmla="*/ 2030175 h 3921706"/>
              <a:gd name="connsiteX116" fmla="*/ 3723643 w 3783062"/>
              <a:gd name="connsiteY116" fmla="*/ 2030175 h 3921706"/>
              <a:gd name="connsiteX117" fmla="*/ 39613 w 3783062"/>
              <a:gd name="connsiteY117" fmla="*/ 1891531 h 3921706"/>
              <a:gd name="connsiteX118" fmla="*/ 59419 w 3783062"/>
              <a:gd name="connsiteY118" fmla="*/ 1891531 h 3921706"/>
              <a:gd name="connsiteX119" fmla="*/ 59419 w 3783062"/>
              <a:gd name="connsiteY119" fmla="*/ 1941047 h 3921706"/>
              <a:gd name="connsiteX120" fmla="*/ 39613 w 3783062"/>
              <a:gd name="connsiteY120" fmla="*/ 1941047 h 3921706"/>
              <a:gd name="connsiteX121" fmla="*/ 3733546 w 3783062"/>
              <a:gd name="connsiteY121" fmla="*/ 1842015 h 3921706"/>
              <a:gd name="connsiteX122" fmla="*/ 3733546 w 3783062"/>
              <a:gd name="connsiteY122" fmla="*/ 1901434 h 3921706"/>
              <a:gd name="connsiteX123" fmla="*/ 3743449 w 3783062"/>
              <a:gd name="connsiteY123" fmla="*/ 1901434 h 3921706"/>
              <a:gd name="connsiteX124" fmla="*/ 3743449 w 3783062"/>
              <a:gd name="connsiteY124" fmla="*/ 1842015 h 3921706"/>
              <a:gd name="connsiteX125" fmla="*/ 2392987 w 3783062"/>
              <a:gd name="connsiteY125" fmla="*/ 1687333 h 3921706"/>
              <a:gd name="connsiteX126" fmla="*/ 2387922 w 3783062"/>
              <a:gd name="connsiteY126" fmla="*/ 1707593 h 3921706"/>
              <a:gd name="connsiteX127" fmla="*/ 2398052 w 3783062"/>
              <a:gd name="connsiteY127" fmla="*/ 1712659 h 3921706"/>
              <a:gd name="connsiteX128" fmla="*/ 2403117 w 3783062"/>
              <a:gd name="connsiteY128" fmla="*/ 1712659 h 3921706"/>
              <a:gd name="connsiteX129" fmla="*/ 2403117 w 3783062"/>
              <a:gd name="connsiteY129" fmla="*/ 1687333 h 3921706"/>
              <a:gd name="connsiteX130" fmla="*/ 9903 w 3783062"/>
              <a:gd name="connsiteY130" fmla="*/ 1604333 h 3921706"/>
              <a:gd name="connsiteX131" fmla="*/ 29710 w 3783062"/>
              <a:gd name="connsiteY131" fmla="*/ 1604333 h 3921706"/>
              <a:gd name="connsiteX132" fmla="*/ 29710 w 3783062"/>
              <a:gd name="connsiteY132" fmla="*/ 1614237 h 3921706"/>
              <a:gd name="connsiteX133" fmla="*/ 19806 w 3783062"/>
              <a:gd name="connsiteY133" fmla="*/ 1643949 h 3921706"/>
              <a:gd name="connsiteX134" fmla="*/ 0 w 3783062"/>
              <a:gd name="connsiteY134" fmla="*/ 1643949 h 3921706"/>
              <a:gd name="connsiteX135" fmla="*/ 9903 w 3783062"/>
              <a:gd name="connsiteY135" fmla="*/ 1604333 h 3921706"/>
              <a:gd name="connsiteX136" fmla="*/ 3713740 w 3783062"/>
              <a:gd name="connsiteY136" fmla="*/ 1426076 h 3921706"/>
              <a:gd name="connsiteX137" fmla="*/ 3753353 w 3783062"/>
              <a:gd name="connsiteY137" fmla="*/ 1455786 h 3921706"/>
              <a:gd name="connsiteX138" fmla="*/ 3773159 w 3783062"/>
              <a:gd name="connsiteY138" fmla="*/ 1752884 h 3921706"/>
              <a:gd name="connsiteX139" fmla="*/ 3753353 w 3783062"/>
              <a:gd name="connsiteY139" fmla="*/ 1762787 h 3921706"/>
              <a:gd name="connsiteX140" fmla="*/ 3733546 w 3783062"/>
              <a:gd name="connsiteY140" fmla="*/ 1762787 h 3921706"/>
              <a:gd name="connsiteX141" fmla="*/ 3733546 w 3783062"/>
              <a:gd name="connsiteY141" fmla="*/ 1752884 h 3921706"/>
              <a:gd name="connsiteX142" fmla="*/ 3713740 w 3783062"/>
              <a:gd name="connsiteY142" fmla="*/ 1426076 h 3921706"/>
              <a:gd name="connsiteX143" fmla="*/ 99032 w 3783062"/>
              <a:gd name="connsiteY143" fmla="*/ 1406267 h 3921706"/>
              <a:gd name="connsiteX144" fmla="*/ 108935 w 3783062"/>
              <a:gd name="connsiteY144" fmla="*/ 1445883 h 3921706"/>
              <a:gd name="connsiteX145" fmla="*/ 89129 w 3783062"/>
              <a:gd name="connsiteY145" fmla="*/ 1435980 h 3921706"/>
              <a:gd name="connsiteX146" fmla="*/ 89129 w 3783062"/>
              <a:gd name="connsiteY146" fmla="*/ 1445883 h 3921706"/>
              <a:gd name="connsiteX147" fmla="*/ 99032 w 3783062"/>
              <a:gd name="connsiteY147" fmla="*/ 1465689 h 3921706"/>
              <a:gd name="connsiteX148" fmla="*/ 69322 w 3783062"/>
              <a:gd name="connsiteY148" fmla="*/ 1465689 h 3921706"/>
              <a:gd name="connsiteX149" fmla="*/ 99032 w 3783062"/>
              <a:gd name="connsiteY149" fmla="*/ 1406267 h 3921706"/>
              <a:gd name="connsiteX150" fmla="*/ 1820618 w 3783062"/>
              <a:gd name="connsiteY150" fmla="*/ 1403681 h 3921706"/>
              <a:gd name="connsiteX151" fmla="*/ 1618009 w 3783062"/>
              <a:gd name="connsiteY151" fmla="*/ 1479659 h 3921706"/>
              <a:gd name="connsiteX152" fmla="*/ 1374880 w 3783062"/>
              <a:gd name="connsiteY152" fmla="*/ 1748115 h 3921706"/>
              <a:gd name="connsiteX153" fmla="*/ 1379945 w 3783062"/>
              <a:gd name="connsiteY153" fmla="*/ 1758245 h 3921706"/>
              <a:gd name="connsiteX154" fmla="*/ 1379945 w 3783062"/>
              <a:gd name="connsiteY154" fmla="*/ 1768375 h 3921706"/>
              <a:gd name="connsiteX155" fmla="*/ 1359685 w 3783062"/>
              <a:gd name="connsiteY155" fmla="*/ 1813963 h 3921706"/>
              <a:gd name="connsiteX156" fmla="*/ 1344489 w 3783062"/>
              <a:gd name="connsiteY156" fmla="*/ 1849419 h 3921706"/>
              <a:gd name="connsiteX157" fmla="*/ 1344489 w 3783062"/>
              <a:gd name="connsiteY157" fmla="*/ 1854484 h 3921706"/>
              <a:gd name="connsiteX158" fmla="*/ 1349554 w 3783062"/>
              <a:gd name="connsiteY158" fmla="*/ 1854484 h 3921706"/>
              <a:gd name="connsiteX159" fmla="*/ 1374880 w 3783062"/>
              <a:gd name="connsiteY159" fmla="*/ 1824093 h 3921706"/>
              <a:gd name="connsiteX160" fmla="*/ 1385010 w 3783062"/>
              <a:gd name="connsiteY160" fmla="*/ 1834223 h 3921706"/>
              <a:gd name="connsiteX161" fmla="*/ 1385010 w 3783062"/>
              <a:gd name="connsiteY161" fmla="*/ 1849419 h 3921706"/>
              <a:gd name="connsiteX162" fmla="*/ 1374880 w 3783062"/>
              <a:gd name="connsiteY162" fmla="*/ 1849419 h 3921706"/>
              <a:gd name="connsiteX163" fmla="*/ 1374880 w 3783062"/>
              <a:gd name="connsiteY163" fmla="*/ 1834223 h 3921706"/>
              <a:gd name="connsiteX164" fmla="*/ 1339424 w 3783062"/>
              <a:gd name="connsiteY164" fmla="*/ 1889940 h 3921706"/>
              <a:gd name="connsiteX165" fmla="*/ 1344489 w 3783062"/>
              <a:gd name="connsiteY165" fmla="*/ 1900072 h 3921706"/>
              <a:gd name="connsiteX166" fmla="*/ 1334359 w 3783062"/>
              <a:gd name="connsiteY166" fmla="*/ 1945658 h 3921706"/>
              <a:gd name="connsiteX167" fmla="*/ 1334359 w 3783062"/>
              <a:gd name="connsiteY167" fmla="*/ 1965918 h 3921706"/>
              <a:gd name="connsiteX168" fmla="*/ 1354620 w 3783062"/>
              <a:gd name="connsiteY168" fmla="*/ 1976049 h 3921706"/>
              <a:gd name="connsiteX169" fmla="*/ 1369815 w 3783062"/>
              <a:gd name="connsiteY169" fmla="*/ 1864614 h 3921706"/>
              <a:gd name="connsiteX170" fmla="*/ 1374880 w 3783062"/>
              <a:gd name="connsiteY170" fmla="*/ 1864614 h 3921706"/>
              <a:gd name="connsiteX171" fmla="*/ 1385010 w 3783062"/>
              <a:gd name="connsiteY171" fmla="*/ 1879810 h 3921706"/>
              <a:gd name="connsiteX172" fmla="*/ 1374880 w 3783062"/>
              <a:gd name="connsiteY172" fmla="*/ 1970983 h 3921706"/>
              <a:gd name="connsiteX173" fmla="*/ 1374880 w 3783062"/>
              <a:gd name="connsiteY173" fmla="*/ 2001374 h 3921706"/>
              <a:gd name="connsiteX174" fmla="*/ 1430598 w 3783062"/>
              <a:gd name="connsiteY174" fmla="*/ 2203983 h 3921706"/>
              <a:gd name="connsiteX175" fmla="*/ 1430598 w 3783062"/>
              <a:gd name="connsiteY175" fmla="*/ 2209048 h 3921706"/>
              <a:gd name="connsiteX176" fmla="*/ 1435663 w 3783062"/>
              <a:gd name="connsiteY176" fmla="*/ 2209048 h 3921706"/>
              <a:gd name="connsiteX177" fmla="*/ 1440728 w 3783062"/>
              <a:gd name="connsiteY177" fmla="*/ 2178657 h 3921706"/>
              <a:gd name="connsiteX178" fmla="*/ 1450859 w 3783062"/>
              <a:gd name="connsiteY178" fmla="*/ 2178657 h 3921706"/>
              <a:gd name="connsiteX179" fmla="*/ 1450859 w 3783062"/>
              <a:gd name="connsiteY179" fmla="*/ 2203983 h 3921706"/>
              <a:gd name="connsiteX180" fmla="*/ 1476184 w 3783062"/>
              <a:gd name="connsiteY180" fmla="*/ 2198917 h 3921706"/>
              <a:gd name="connsiteX181" fmla="*/ 1643337 w 3783062"/>
              <a:gd name="connsiteY181" fmla="*/ 2396461 h 3921706"/>
              <a:gd name="connsiteX182" fmla="*/ 1775032 w 3783062"/>
              <a:gd name="connsiteY182" fmla="*/ 2447114 h 3921706"/>
              <a:gd name="connsiteX183" fmla="*/ 1962445 w 3783062"/>
              <a:gd name="connsiteY183" fmla="*/ 2518025 h 3921706"/>
              <a:gd name="connsiteX184" fmla="*/ 2165051 w 3783062"/>
              <a:gd name="connsiteY184" fmla="*/ 2442048 h 3921706"/>
              <a:gd name="connsiteX185" fmla="*/ 2408182 w 3783062"/>
              <a:gd name="connsiteY185" fmla="*/ 2173592 h 3921706"/>
              <a:gd name="connsiteX186" fmla="*/ 2403117 w 3783062"/>
              <a:gd name="connsiteY186" fmla="*/ 2163462 h 3921706"/>
              <a:gd name="connsiteX187" fmla="*/ 2403117 w 3783062"/>
              <a:gd name="connsiteY187" fmla="*/ 2153331 h 3921706"/>
              <a:gd name="connsiteX188" fmla="*/ 2423378 w 3783062"/>
              <a:gd name="connsiteY188" fmla="*/ 2107744 h 3921706"/>
              <a:gd name="connsiteX189" fmla="*/ 2438573 w 3783062"/>
              <a:gd name="connsiteY189" fmla="*/ 2072288 h 3921706"/>
              <a:gd name="connsiteX190" fmla="*/ 2438573 w 3783062"/>
              <a:gd name="connsiteY190" fmla="*/ 2067222 h 3921706"/>
              <a:gd name="connsiteX191" fmla="*/ 2433508 w 3783062"/>
              <a:gd name="connsiteY191" fmla="*/ 2067222 h 3921706"/>
              <a:gd name="connsiteX192" fmla="*/ 2408182 w 3783062"/>
              <a:gd name="connsiteY192" fmla="*/ 2097613 h 3921706"/>
              <a:gd name="connsiteX193" fmla="*/ 2398052 w 3783062"/>
              <a:gd name="connsiteY193" fmla="*/ 2087483 h 3921706"/>
              <a:gd name="connsiteX194" fmla="*/ 2398052 w 3783062"/>
              <a:gd name="connsiteY194" fmla="*/ 2067222 h 3921706"/>
              <a:gd name="connsiteX195" fmla="*/ 2408182 w 3783062"/>
              <a:gd name="connsiteY195" fmla="*/ 2087483 h 3921706"/>
              <a:gd name="connsiteX196" fmla="*/ 2443638 w 3783062"/>
              <a:gd name="connsiteY196" fmla="*/ 2031767 h 3921706"/>
              <a:gd name="connsiteX197" fmla="*/ 2438573 w 3783062"/>
              <a:gd name="connsiteY197" fmla="*/ 2021636 h 3921706"/>
              <a:gd name="connsiteX198" fmla="*/ 2448703 w 3783062"/>
              <a:gd name="connsiteY198" fmla="*/ 1976049 h 3921706"/>
              <a:gd name="connsiteX199" fmla="*/ 2448703 w 3783062"/>
              <a:gd name="connsiteY199" fmla="*/ 1955788 h 3921706"/>
              <a:gd name="connsiteX200" fmla="*/ 2428443 w 3783062"/>
              <a:gd name="connsiteY200" fmla="*/ 1945658 h 3921706"/>
              <a:gd name="connsiteX201" fmla="*/ 2413247 w 3783062"/>
              <a:gd name="connsiteY201" fmla="*/ 2057092 h 3921706"/>
              <a:gd name="connsiteX202" fmla="*/ 2408182 w 3783062"/>
              <a:gd name="connsiteY202" fmla="*/ 2057092 h 3921706"/>
              <a:gd name="connsiteX203" fmla="*/ 2398052 w 3783062"/>
              <a:gd name="connsiteY203" fmla="*/ 2041897 h 3921706"/>
              <a:gd name="connsiteX204" fmla="*/ 2408182 w 3783062"/>
              <a:gd name="connsiteY204" fmla="*/ 1950723 h 3921706"/>
              <a:gd name="connsiteX205" fmla="*/ 2408182 w 3783062"/>
              <a:gd name="connsiteY205" fmla="*/ 1920332 h 3921706"/>
              <a:gd name="connsiteX206" fmla="*/ 2352464 w 3783062"/>
              <a:gd name="connsiteY206" fmla="*/ 1717724 h 3921706"/>
              <a:gd name="connsiteX207" fmla="*/ 2352464 w 3783062"/>
              <a:gd name="connsiteY207" fmla="*/ 1712659 h 3921706"/>
              <a:gd name="connsiteX208" fmla="*/ 2347399 w 3783062"/>
              <a:gd name="connsiteY208" fmla="*/ 1712659 h 3921706"/>
              <a:gd name="connsiteX209" fmla="*/ 2342334 w 3783062"/>
              <a:gd name="connsiteY209" fmla="*/ 1743049 h 3921706"/>
              <a:gd name="connsiteX210" fmla="*/ 2332204 w 3783062"/>
              <a:gd name="connsiteY210" fmla="*/ 1743049 h 3921706"/>
              <a:gd name="connsiteX211" fmla="*/ 2332204 w 3783062"/>
              <a:gd name="connsiteY211" fmla="*/ 1717724 h 3921706"/>
              <a:gd name="connsiteX212" fmla="*/ 2306878 w 3783062"/>
              <a:gd name="connsiteY212" fmla="*/ 1722789 h 3921706"/>
              <a:gd name="connsiteX213" fmla="*/ 2139726 w 3783062"/>
              <a:gd name="connsiteY213" fmla="*/ 1525246 h 3921706"/>
              <a:gd name="connsiteX214" fmla="*/ 2008031 w 3783062"/>
              <a:gd name="connsiteY214" fmla="*/ 1474594 h 3921706"/>
              <a:gd name="connsiteX215" fmla="*/ 1820618 w 3783062"/>
              <a:gd name="connsiteY215" fmla="*/ 1403681 h 3921706"/>
              <a:gd name="connsiteX216" fmla="*/ 3703837 w 3783062"/>
              <a:gd name="connsiteY216" fmla="*/ 1336945 h 3921706"/>
              <a:gd name="connsiteX217" fmla="*/ 3733546 w 3783062"/>
              <a:gd name="connsiteY217" fmla="*/ 1366655 h 3921706"/>
              <a:gd name="connsiteX218" fmla="*/ 3733546 w 3783062"/>
              <a:gd name="connsiteY218" fmla="*/ 1396364 h 3921706"/>
              <a:gd name="connsiteX219" fmla="*/ 3723643 w 3783062"/>
              <a:gd name="connsiteY219" fmla="*/ 1396364 h 3921706"/>
              <a:gd name="connsiteX220" fmla="*/ 3703837 w 3783062"/>
              <a:gd name="connsiteY220" fmla="*/ 1376558 h 3921706"/>
              <a:gd name="connsiteX221" fmla="*/ 138647 w 3783062"/>
              <a:gd name="connsiteY221" fmla="*/ 1336945 h 3921706"/>
              <a:gd name="connsiteX222" fmla="*/ 138647 w 3783062"/>
              <a:gd name="connsiteY222" fmla="*/ 1346848 h 3921706"/>
              <a:gd name="connsiteX223" fmla="*/ 118838 w 3783062"/>
              <a:gd name="connsiteY223" fmla="*/ 1416173 h 3921706"/>
              <a:gd name="connsiteX224" fmla="*/ 99032 w 3783062"/>
              <a:gd name="connsiteY224" fmla="*/ 1396364 h 3921706"/>
              <a:gd name="connsiteX225" fmla="*/ 99032 w 3783062"/>
              <a:gd name="connsiteY225" fmla="*/ 1376558 h 3921706"/>
              <a:gd name="connsiteX226" fmla="*/ 138647 w 3783062"/>
              <a:gd name="connsiteY226" fmla="*/ 1336945 h 3921706"/>
              <a:gd name="connsiteX227" fmla="*/ 475358 w 3783062"/>
              <a:gd name="connsiteY227" fmla="*/ 940812 h 3921706"/>
              <a:gd name="connsiteX228" fmla="*/ 455552 w 3783062"/>
              <a:gd name="connsiteY228" fmla="*/ 970525 h 3921706"/>
              <a:gd name="connsiteX229" fmla="*/ 465455 w 3783062"/>
              <a:gd name="connsiteY229" fmla="*/ 970525 h 3921706"/>
              <a:gd name="connsiteX230" fmla="*/ 485261 w 3783062"/>
              <a:gd name="connsiteY230" fmla="*/ 940812 h 3921706"/>
              <a:gd name="connsiteX231" fmla="*/ 425842 w 3783062"/>
              <a:gd name="connsiteY231" fmla="*/ 851684 h 3921706"/>
              <a:gd name="connsiteX232" fmla="*/ 425842 w 3783062"/>
              <a:gd name="connsiteY232" fmla="*/ 861587 h 3921706"/>
              <a:gd name="connsiteX233" fmla="*/ 415939 w 3783062"/>
              <a:gd name="connsiteY233" fmla="*/ 871490 h 3921706"/>
              <a:gd name="connsiteX234" fmla="*/ 425842 w 3783062"/>
              <a:gd name="connsiteY234" fmla="*/ 891296 h 3921706"/>
              <a:gd name="connsiteX235" fmla="*/ 425842 w 3783062"/>
              <a:gd name="connsiteY235" fmla="*/ 901200 h 3921706"/>
              <a:gd name="connsiteX236" fmla="*/ 386229 w 3783062"/>
              <a:gd name="connsiteY236" fmla="*/ 930909 h 3921706"/>
              <a:gd name="connsiteX237" fmla="*/ 386229 w 3783062"/>
              <a:gd name="connsiteY237" fmla="*/ 921006 h 3921706"/>
              <a:gd name="connsiteX238" fmla="*/ 425842 w 3783062"/>
              <a:gd name="connsiteY238" fmla="*/ 851684 h 3921706"/>
              <a:gd name="connsiteX239" fmla="*/ 604102 w 3783062"/>
              <a:gd name="connsiteY239" fmla="*/ 812071 h 3921706"/>
              <a:gd name="connsiteX240" fmla="*/ 514971 w 3783062"/>
              <a:gd name="connsiteY240" fmla="*/ 901200 h 3921706"/>
              <a:gd name="connsiteX241" fmla="*/ 514971 w 3783062"/>
              <a:gd name="connsiteY241" fmla="*/ 911103 h 3921706"/>
              <a:gd name="connsiteX242" fmla="*/ 524874 w 3783062"/>
              <a:gd name="connsiteY242" fmla="*/ 911103 h 3921706"/>
              <a:gd name="connsiteX243" fmla="*/ 614005 w 3783062"/>
              <a:gd name="connsiteY243" fmla="*/ 812071 h 3921706"/>
              <a:gd name="connsiteX244" fmla="*/ 703134 w 3783062"/>
              <a:gd name="connsiteY244" fmla="*/ 742746 h 3921706"/>
              <a:gd name="connsiteX245" fmla="*/ 643714 w 3783062"/>
              <a:gd name="connsiteY245" fmla="*/ 792265 h 3921706"/>
              <a:gd name="connsiteX246" fmla="*/ 653618 w 3783062"/>
              <a:gd name="connsiteY246" fmla="*/ 792265 h 3921706"/>
              <a:gd name="connsiteX247" fmla="*/ 713037 w 3783062"/>
              <a:gd name="connsiteY247" fmla="*/ 752652 h 3921706"/>
              <a:gd name="connsiteX248" fmla="*/ 713037 w 3783062"/>
              <a:gd name="connsiteY248" fmla="*/ 742746 h 3921706"/>
              <a:gd name="connsiteX249" fmla="*/ 623908 w 3783062"/>
              <a:gd name="connsiteY249" fmla="*/ 703134 h 3921706"/>
              <a:gd name="connsiteX250" fmla="*/ 643714 w 3783062"/>
              <a:gd name="connsiteY250" fmla="*/ 703134 h 3921706"/>
              <a:gd name="connsiteX251" fmla="*/ 534777 w 3783062"/>
              <a:gd name="connsiteY251" fmla="*/ 792265 h 3921706"/>
              <a:gd name="connsiteX252" fmla="*/ 534777 w 3783062"/>
              <a:gd name="connsiteY252" fmla="*/ 782362 h 3921706"/>
              <a:gd name="connsiteX253" fmla="*/ 623908 w 3783062"/>
              <a:gd name="connsiteY253" fmla="*/ 703134 h 3921706"/>
              <a:gd name="connsiteX254" fmla="*/ 950716 w 3783062"/>
              <a:gd name="connsiteY254" fmla="*/ 534777 h 3921706"/>
              <a:gd name="connsiteX255" fmla="*/ 911103 w 3783062"/>
              <a:gd name="connsiteY255" fmla="*/ 554586 h 3921706"/>
              <a:gd name="connsiteX256" fmla="*/ 911103 w 3783062"/>
              <a:gd name="connsiteY256" fmla="*/ 564489 h 3921706"/>
              <a:gd name="connsiteX257" fmla="*/ 921006 w 3783062"/>
              <a:gd name="connsiteY257" fmla="*/ 564489 h 3921706"/>
              <a:gd name="connsiteX258" fmla="*/ 960622 w 3783062"/>
              <a:gd name="connsiteY258" fmla="*/ 534777 h 3921706"/>
              <a:gd name="connsiteX259" fmla="*/ 1119073 w 3783062"/>
              <a:gd name="connsiteY259" fmla="*/ 406036 h 3921706"/>
              <a:gd name="connsiteX260" fmla="*/ 1089363 w 3783062"/>
              <a:gd name="connsiteY260" fmla="*/ 415939 h 3921706"/>
              <a:gd name="connsiteX261" fmla="*/ 1089363 w 3783062"/>
              <a:gd name="connsiteY261" fmla="*/ 425842 h 3921706"/>
              <a:gd name="connsiteX262" fmla="*/ 1099266 w 3783062"/>
              <a:gd name="connsiteY262" fmla="*/ 425842 h 3921706"/>
              <a:gd name="connsiteX263" fmla="*/ 1128976 w 3783062"/>
              <a:gd name="connsiteY263" fmla="*/ 415939 h 3921706"/>
              <a:gd name="connsiteX264" fmla="*/ 1128976 w 3783062"/>
              <a:gd name="connsiteY264" fmla="*/ 406036 h 3921706"/>
              <a:gd name="connsiteX265" fmla="*/ 2614471 w 3783062"/>
              <a:gd name="connsiteY265" fmla="*/ 277291 h 3921706"/>
              <a:gd name="connsiteX266" fmla="*/ 2614471 w 3783062"/>
              <a:gd name="connsiteY266" fmla="*/ 287195 h 3921706"/>
              <a:gd name="connsiteX267" fmla="*/ 2644181 w 3783062"/>
              <a:gd name="connsiteY267" fmla="*/ 297098 h 3921706"/>
              <a:gd name="connsiteX268" fmla="*/ 2654087 w 3783062"/>
              <a:gd name="connsiteY268" fmla="*/ 297098 h 3921706"/>
              <a:gd name="connsiteX269" fmla="*/ 2654087 w 3783062"/>
              <a:gd name="connsiteY269" fmla="*/ 287195 h 3921706"/>
              <a:gd name="connsiteX270" fmla="*/ 2624374 w 3783062"/>
              <a:gd name="connsiteY270" fmla="*/ 277291 h 3921706"/>
              <a:gd name="connsiteX271" fmla="*/ 2614471 w 3783062"/>
              <a:gd name="connsiteY271" fmla="*/ 217873 h 3921706"/>
              <a:gd name="connsiteX272" fmla="*/ 2614471 w 3783062"/>
              <a:gd name="connsiteY272" fmla="*/ 227776 h 3921706"/>
              <a:gd name="connsiteX273" fmla="*/ 2753118 w 3783062"/>
              <a:gd name="connsiteY273" fmla="*/ 297098 h 3921706"/>
              <a:gd name="connsiteX274" fmla="*/ 2763021 w 3783062"/>
              <a:gd name="connsiteY274" fmla="*/ 297098 h 3921706"/>
              <a:gd name="connsiteX275" fmla="*/ 2753118 w 3783062"/>
              <a:gd name="connsiteY275" fmla="*/ 277291 h 3921706"/>
              <a:gd name="connsiteX276" fmla="*/ 2753118 w 3783062"/>
              <a:gd name="connsiteY276" fmla="*/ 267388 h 3921706"/>
              <a:gd name="connsiteX277" fmla="*/ 2772925 w 3783062"/>
              <a:gd name="connsiteY277" fmla="*/ 277291 h 3921706"/>
              <a:gd name="connsiteX278" fmla="*/ 2782828 w 3783062"/>
              <a:gd name="connsiteY278" fmla="*/ 277291 h 3921706"/>
              <a:gd name="connsiteX279" fmla="*/ 2782828 w 3783062"/>
              <a:gd name="connsiteY279" fmla="*/ 267388 h 3921706"/>
              <a:gd name="connsiteX280" fmla="*/ 2624374 w 3783062"/>
              <a:gd name="connsiteY280" fmla="*/ 217873 h 3921706"/>
              <a:gd name="connsiteX281" fmla="*/ 2396598 w 3783062"/>
              <a:gd name="connsiteY281" fmla="*/ 148550 h 3921706"/>
              <a:gd name="connsiteX282" fmla="*/ 2396598 w 3783062"/>
              <a:gd name="connsiteY282" fmla="*/ 158453 h 3921706"/>
              <a:gd name="connsiteX283" fmla="*/ 2456020 w 3783062"/>
              <a:gd name="connsiteY283" fmla="*/ 178260 h 3921706"/>
              <a:gd name="connsiteX284" fmla="*/ 2465924 w 3783062"/>
              <a:gd name="connsiteY284" fmla="*/ 178260 h 3921706"/>
              <a:gd name="connsiteX285" fmla="*/ 2465924 w 3783062"/>
              <a:gd name="connsiteY285" fmla="*/ 168357 h 3921706"/>
              <a:gd name="connsiteX286" fmla="*/ 2406502 w 3783062"/>
              <a:gd name="connsiteY286" fmla="*/ 148550 h 3921706"/>
              <a:gd name="connsiteX287" fmla="*/ 2327276 w 3783062"/>
              <a:gd name="connsiteY287" fmla="*/ 118841 h 3921706"/>
              <a:gd name="connsiteX288" fmla="*/ 2327276 w 3783062"/>
              <a:gd name="connsiteY288" fmla="*/ 128744 h 3921706"/>
              <a:gd name="connsiteX289" fmla="*/ 2376792 w 3783062"/>
              <a:gd name="connsiteY289" fmla="*/ 148550 h 3921706"/>
              <a:gd name="connsiteX290" fmla="*/ 2386695 w 3783062"/>
              <a:gd name="connsiteY290" fmla="*/ 148550 h 3921706"/>
              <a:gd name="connsiteX291" fmla="*/ 2386695 w 3783062"/>
              <a:gd name="connsiteY291" fmla="*/ 138647 h 3921706"/>
              <a:gd name="connsiteX292" fmla="*/ 2337179 w 3783062"/>
              <a:gd name="connsiteY292" fmla="*/ 118841 h 3921706"/>
              <a:gd name="connsiteX293" fmla="*/ 2069791 w 3783062"/>
              <a:gd name="connsiteY293" fmla="*/ 79226 h 3921706"/>
              <a:gd name="connsiteX294" fmla="*/ 2069791 w 3783062"/>
              <a:gd name="connsiteY294" fmla="*/ 89129 h 3921706"/>
              <a:gd name="connsiteX295" fmla="*/ 2129210 w 3783062"/>
              <a:gd name="connsiteY295" fmla="*/ 89129 h 3921706"/>
              <a:gd name="connsiteX296" fmla="*/ 2129210 w 3783062"/>
              <a:gd name="connsiteY296" fmla="*/ 79226 h 3921706"/>
              <a:gd name="connsiteX297" fmla="*/ 2208435 w 3783062"/>
              <a:gd name="connsiteY297" fmla="*/ 29709 h 3921706"/>
              <a:gd name="connsiteX298" fmla="*/ 2238148 w 3783062"/>
              <a:gd name="connsiteY298" fmla="*/ 29709 h 3921706"/>
              <a:gd name="connsiteX299" fmla="*/ 2238148 w 3783062"/>
              <a:gd name="connsiteY299" fmla="*/ 49516 h 3921706"/>
              <a:gd name="connsiteX300" fmla="*/ 2208435 w 3783062"/>
              <a:gd name="connsiteY300" fmla="*/ 49516 h 3921706"/>
              <a:gd name="connsiteX301" fmla="*/ 1653852 w 3783062"/>
              <a:gd name="connsiteY301" fmla="*/ 9903 h 3921706"/>
              <a:gd name="connsiteX302" fmla="*/ 1683562 w 3783062"/>
              <a:gd name="connsiteY302" fmla="*/ 9903 h 3921706"/>
              <a:gd name="connsiteX303" fmla="*/ 1683562 w 3783062"/>
              <a:gd name="connsiteY303" fmla="*/ 29709 h 3921706"/>
              <a:gd name="connsiteX304" fmla="*/ 1782593 w 3783062"/>
              <a:gd name="connsiteY304" fmla="*/ 29709 h 3921706"/>
              <a:gd name="connsiteX305" fmla="*/ 1792497 w 3783062"/>
              <a:gd name="connsiteY305" fmla="*/ 9903 h 3921706"/>
              <a:gd name="connsiteX306" fmla="*/ 2495633 w 3783062"/>
              <a:gd name="connsiteY306" fmla="*/ 158453 h 3921706"/>
              <a:gd name="connsiteX307" fmla="*/ 2505536 w 3783062"/>
              <a:gd name="connsiteY307" fmla="*/ 158453 h 3921706"/>
              <a:gd name="connsiteX308" fmla="*/ 2505536 w 3783062"/>
              <a:gd name="connsiteY308" fmla="*/ 148550 h 3921706"/>
              <a:gd name="connsiteX309" fmla="*/ 2396598 w 3783062"/>
              <a:gd name="connsiteY309" fmla="*/ 108938 h 3921706"/>
              <a:gd name="connsiteX310" fmla="*/ 2396598 w 3783062"/>
              <a:gd name="connsiteY310" fmla="*/ 79226 h 3921706"/>
              <a:gd name="connsiteX311" fmla="*/ 2406502 w 3783062"/>
              <a:gd name="connsiteY311" fmla="*/ 79226 h 3921706"/>
              <a:gd name="connsiteX312" fmla="*/ 2535246 w 3783062"/>
              <a:gd name="connsiteY312" fmla="*/ 128744 h 3921706"/>
              <a:gd name="connsiteX313" fmla="*/ 2594665 w 3783062"/>
              <a:gd name="connsiteY313" fmla="*/ 168357 h 3921706"/>
              <a:gd name="connsiteX314" fmla="*/ 2624374 w 3783062"/>
              <a:gd name="connsiteY314" fmla="*/ 158453 h 3921706"/>
              <a:gd name="connsiteX315" fmla="*/ 3010606 w 3783062"/>
              <a:gd name="connsiteY315" fmla="*/ 425842 h 3921706"/>
              <a:gd name="connsiteX316" fmla="*/ 3129444 w 3783062"/>
              <a:gd name="connsiteY316" fmla="*/ 534777 h 3921706"/>
              <a:gd name="connsiteX317" fmla="*/ 3476061 w 3783062"/>
              <a:gd name="connsiteY317" fmla="*/ 1109169 h 3921706"/>
              <a:gd name="connsiteX318" fmla="*/ 3624609 w 3783062"/>
              <a:gd name="connsiteY318" fmla="*/ 1525108 h 3921706"/>
              <a:gd name="connsiteX319" fmla="*/ 3644418 w 3783062"/>
              <a:gd name="connsiteY319" fmla="*/ 1752884 h 3921706"/>
              <a:gd name="connsiteX320" fmla="*/ 3485964 w 3783062"/>
              <a:gd name="connsiteY320" fmla="*/ 2525342 h 3921706"/>
              <a:gd name="connsiteX321" fmla="*/ 3485964 w 3783062"/>
              <a:gd name="connsiteY321" fmla="*/ 2535245 h 3921706"/>
              <a:gd name="connsiteX322" fmla="*/ 3495867 w 3783062"/>
              <a:gd name="connsiteY322" fmla="*/ 2535245 h 3921706"/>
              <a:gd name="connsiteX323" fmla="*/ 3733546 w 3783062"/>
              <a:gd name="connsiteY323" fmla="*/ 1792496 h 3921706"/>
              <a:gd name="connsiteX324" fmla="*/ 3763256 w 3783062"/>
              <a:gd name="connsiteY324" fmla="*/ 1802400 h 3921706"/>
              <a:gd name="connsiteX325" fmla="*/ 3723643 w 3783062"/>
              <a:gd name="connsiteY325" fmla="*/ 1980660 h 3921706"/>
              <a:gd name="connsiteX326" fmla="*/ 3713740 w 3783062"/>
              <a:gd name="connsiteY326" fmla="*/ 2010369 h 3921706"/>
              <a:gd name="connsiteX327" fmla="*/ 3713740 w 3783062"/>
              <a:gd name="connsiteY327" fmla="*/ 2059888 h 3921706"/>
              <a:gd name="connsiteX328" fmla="*/ 3733546 w 3783062"/>
              <a:gd name="connsiteY328" fmla="*/ 2049985 h 3921706"/>
              <a:gd name="connsiteX329" fmla="*/ 3743449 w 3783062"/>
              <a:gd name="connsiteY329" fmla="*/ 2049985 h 3921706"/>
              <a:gd name="connsiteX330" fmla="*/ 3743449 w 3783062"/>
              <a:gd name="connsiteY330" fmla="*/ 2099500 h 3921706"/>
              <a:gd name="connsiteX331" fmla="*/ 3713740 w 3783062"/>
              <a:gd name="connsiteY331" fmla="*/ 2238145 h 3921706"/>
              <a:gd name="connsiteX332" fmla="*/ 3693934 w 3783062"/>
              <a:gd name="connsiteY332" fmla="*/ 2238145 h 3921706"/>
              <a:gd name="connsiteX333" fmla="*/ 3703837 w 3783062"/>
              <a:gd name="connsiteY333" fmla="*/ 2208435 h 3921706"/>
              <a:gd name="connsiteX334" fmla="*/ 3703837 w 3783062"/>
              <a:gd name="connsiteY334" fmla="*/ 2188629 h 3921706"/>
              <a:gd name="connsiteX335" fmla="*/ 3693934 w 3783062"/>
              <a:gd name="connsiteY335" fmla="*/ 2188629 h 3921706"/>
              <a:gd name="connsiteX336" fmla="*/ 3674127 w 3783062"/>
              <a:gd name="connsiteY336" fmla="*/ 2287663 h 3921706"/>
              <a:gd name="connsiteX337" fmla="*/ 3693934 w 3783062"/>
              <a:gd name="connsiteY337" fmla="*/ 2277760 h 3921706"/>
              <a:gd name="connsiteX338" fmla="*/ 3693934 w 3783062"/>
              <a:gd name="connsiteY338" fmla="*/ 2287663 h 3921706"/>
              <a:gd name="connsiteX339" fmla="*/ 3624609 w 3783062"/>
              <a:gd name="connsiteY339" fmla="*/ 2446114 h 3921706"/>
              <a:gd name="connsiteX340" fmla="*/ 3485964 w 3783062"/>
              <a:gd name="connsiteY340" fmla="*/ 2723409 h 3921706"/>
              <a:gd name="connsiteX341" fmla="*/ 3357220 w 3783062"/>
              <a:gd name="connsiteY341" fmla="*/ 2921475 h 3921706"/>
              <a:gd name="connsiteX342" fmla="*/ 3357220 w 3783062"/>
              <a:gd name="connsiteY342" fmla="*/ 2931378 h 3921706"/>
              <a:gd name="connsiteX343" fmla="*/ 3614705 w 3783062"/>
              <a:gd name="connsiteY343" fmla="*/ 2654083 h 3921706"/>
              <a:gd name="connsiteX344" fmla="*/ 3614705 w 3783062"/>
              <a:gd name="connsiteY344" fmla="*/ 2673890 h 3921706"/>
              <a:gd name="connsiteX345" fmla="*/ 3070025 w 3783062"/>
              <a:gd name="connsiteY345" fmla="*/ 3238379 h 3921706"/>
              <a:gd name="connsiteX346" fmla="*/ 3070025 w 3783062"/>
              <a:gd name="connsiteY346" fmla="*/ 3248282 h 3921706"/>
              <a:gd name="connsiteX347" fmla="*/ 3079929 w 3783062"/>
              <a:gd name="connsiteY347" fmla="*/ 3248282 h 3921706"/>
              <a:gd name="connsiteX348" fmla="*/ 3129444 w 3783062"/>
              <a:gd name="connsiteY348" fmla="*/ 3218573 h 3921706"/>
              <a:gd name="connsiteX349" fmla="*/ 3139348 w 3783062"/>
              <a:gd name="connsiteY349" fmla="*/ 3218573 h 3921706"/>
              <a:gd name="connsiteX350" fmla="*/ 3099735 w 3783062"/>
              <a:gd name="connsiteY350" fmla="*/ 3307701 h 3921706"/>
              <a:gd name="connsiteX351" fmla="*/ 3089832 w 3783062"/>
              <a:gd name="connsiteY351" fmla="*/ 3297798 h 3921706"/>
              <a:gd name="connsiteX352" fmla="*/ 2941281 w 3783062"/>
              <a:gd name="connsiteY352" fmla="*/ 3377026 h 3921706"/>
              <a:gd name="connsiteX353" fmla="*/ 2951184 w 3783062"/>
              <a:gd name="connsiteY353" fmla="*/ 3396833 h 3921706"/>
              <a:gd name="connsiteX354" fmla="*/ 2921475 w 3783062"/>
              <a:gd name="connsiteY354" fmla="*/ 3416639 h 3921706"/>
              <a:gd name="connsiteX355" fmla="*/ 2911572 w 3783062"/>
              <a:gd name="connsiteY355" fmla="*/ 3416639 h 3921706"/>
              <a:gd name="connsiteX356" fmla="*/ 2901669 w 3783062"/>
              <a:gd name="connsiteY356" fmla="*/ 3406736 h 3921706"/>
              <a:gd name="connsiteX357" fmla="*/ 2743215 w 3783062"/>
              <a:gd name="connsiteY357" fmla="*/ 3495864 h 3921706"/>
              <a:gd name="connsiteX358" fmla="*/ 2713506 w 3783062"/>
              <a:gd name="connsiteY358" fmla="*/ 3495864 h 3921706"/>
              <a:gd name="connsiteX359" fmla="*/ 2297567 w 3783062"/>
              <a:gd name="connsiteY359" fmla="*/ 3624608 h 3921706"/>
              <a:gd name="connsiteX360" fmla="*/ 2059888 w 3783062"/>
              <a:gd name="connsiteY360" fmla="*/ 3634511 h 3921706"/>
              <a:gd name="connsiteX361" fmla="*/ 2040082 w 3783062"/>
              <a:gd name="connsiteY361" fmla="*/ 3624608 h 3921706"/>
              <a:gd name="connsiteX362" fmla="*/ 2000466 w 3783062"/>
              <a:gd name="connsiteY362" fmla="*/ 3634511 h 3921706"/>
              <a:gd name="connsiteX363" fmla="*/ 1970757 w 3783062"/>
              <a:gd name="connsiteY363" fmla="*/ 3634511 h 3921706"/>
              <a:gd name="connsiteX364" fmla="*/ 1950950 w 3783062"/>
              <a:gd name="connsiteY364" fmla="*/ 3614705 h 3921706"/>
              <a:gd name="connsiteX365" fmla="*/ 1960853 w 3783062"/>
              <a:gd name="connsiteY365" fmla="*/ 3604802 h 3921706"/>
              <a:gd name="connsiteX366" fmla="*/ 1931144 w 3783062"/>
              <a:gd name="connsiteY366" fmla="*/ 3604802 h 3921706"/>
              <a:gd name="connsiteX367" fmla="*/ 1921241 w 3783062"/>
              <a:gd name="connsiteY367" fmla="*/ 3624608 h 3921706"/>
              <a:gd name="connsiteX368" fmla="*/ 1465689 w 3783062"/>
              <a:gd name="connsiteY368" fmla="*/ 3505767 h 3921706"/>
              <a:gd name="connsiteX369" fmla="*/ 1465689 w 3783062"/>
              <a:gd name="connsiteY369" fmla="*/ 3485961 h 3921706"/>
              <a:gd name="connsiteX370" fmla="*/ 1485496 w 3783062"/>
              <a:gd name="connsiteY370" fmla="*/ 3485961 h 3921706"/>
              <a:gd name="connsiteX371" fmla="*/ 1485496 w 3783062"/>
              <a:gd name="connsiteY371" fmla="*/ 3476058 h 3921706"/>
              <a:gd name="connsiteX372" fmla="*/ 980428 w 3783062"/>
              <a:gd name="connsiteY372" fmla="*/ 3139347 h 3921706"/>
              <a:gd name="connsiteX373" fmla="*/ 980428 w 3783062"/>
              <a:gd name="connsiteY373" fmla="*/ 3149250 h 3921706"/>
              <a:gd name="connsiteX374" fmla="*/ 1505302 w 3783062"/>
              <a:gd name="connsiteY374" fmla="*/ 3565189 h 3921706"/>
              <a:gd name="connsiteX375" fmla="*/ 1931144 w 3783062"/>
              <a:gd name="connsiteY375" fmla="*/ 3723640 h 3921706"/>
              <a:gd name="connsiteX376" fmla="*/ 1931144 w 3783062"/>
              <a:gd name="connsiteY376" fmla="*/ 3743449 h 3921706"/>
              <a:gd name="connsiteX377" fmla="*/ 1832112 w 3783062"/>
              <a:gd name="connsiteY377" fmla="*/ 3733543 h 3921706"/>
              <a:gd name="connsiteX378" fmla="*/ 1772690 w 3783062"/>
              <a:gd name="connsiteY378" fmla="*/ 3733543 h 3921706"/>
              <a:gd name="connsiteX379" fmla="*/ 1772690 w 3783062"/>
              <a:gd name="connsiteY379" fmla="*/ 3743449 h 3921706"/>
              <a:gd name="connsiteX380" fmla="*/ 2030178 w 3783062"/>
              <a:gd name="connsiteY380" fmla="*/ 3773159 h 3921706"/>
              <a:gd name="connsiteX381" fmla="*/ 2168823 w 3783062"/>
              <a:gd name="connsiteY381" fmla="*/ 3773159 h 3921706"/>
              <a:gd name="connsiteX382" fmla="*/ 3268092 w 3783062"/>
              <a:gd name="connsiteY382" fmla="*/ 3396833 h 3921706"/>
              <a:gd name="connsiteX383" fmla="*/ 3277995 w 3783062"/>
              <a:gd name="connsiteY383" fmla="*/ 3396833 h 3921706"/>
              <a:gd name="connsiteX384" fmla="*/ 2842247 w 3783062"/>
              <a:gd name="connsiteY384" fmla="*/ 3684027 h 3921706"/>
              <a:gd name="connsiteX385" fmla="*/ 2198532 w 3783062"/>
              <a:gd name="connsiteY385" fmla="*/ 3852384 h 3921706"/>
              <a:gd name="connsiteX386" fmla="*/ 2139113 w 3783062"/>
              <a:gd name="connsiteY386" fmla="*/ 3862287 h 3921706"/>
              <a:gd name="connsiteX387" fmla="*/ 2139113 w 3783062"/>
              <a:gd name="connsiteY387" fmla="*/ 3852384 h 3921706"/>
              <a:gd name="connsiteX388" fmla="*/ 2119307 w 3783062"/>
              <a:gd name="connsiteY388" fmla="*/ 3862287 h 3921706"/>
              <a:gd name="connsiteX389" fmla="*/ 1960853 w 3783062"/>
              <a:gd name="connsiteY389" fmla="*/ 3862287 h 3921706"/>
              <a:gd name="connsiteX390" fmla="*/ 1970757 w 3783062"/>
              <a:gd name="connsiteY390" fmla="*/ 3891997 h 3921706"/>
              <a:gd name="connsiteX391" fmla="*/ 1990563 w 3783062"/>
              <a:gd name="connsiteY391" fmla="*/ 3891997 h 3921706"/>
              <a:gd name="connsiteX392" fmla="*/ 1990563 w 3783062"/>
              <a:gd name="connsiteY392" fmla="*/ 3872190 h 3921706"/>
              <a:gd name="connsiteX393" fmla="*/ 2129210 w 3783062"/>
              <a:gd name="connsiteY393" fmla="*/ 3872190 h 3921706"/>
              <a:gd name="connsiteX394" fmla="*/ 2149016 w 3783062"/>
              <a:gd name="connsiteY394" fmla="*/ 3891997 h 3921706"/>
              <a:gd name="connsiteX395" fmla="*/ 2129210 w 3783062"/>
              <a:gd name="connsiteY395" fmla="*/ 3911803 h 3921706"/>
              <a:gd name="connsiteX396" fmla="*/ 2099501 w 3783062"/>
              <a:gd name="connsiteY396" fmla="*/ 3911803 h 3921706"/>
              <a:gd name="connsiteX397" fmla="*/ 2099501 w 3783062"/>
              <a:gd name="connsiteY397" fmla="*/ 3891997 h 3921706"/>
              <a:gd name="connsiteX398" fmla="*/ 2000466 w 3783062"/>
              <a:gd name="connsiteY398" fmla="*/ 3891997 h 3921706"/>
              <a:gd name="connsiteX399" fmla="*/ 1990563 w 3783062"/>
              <a:gd name="connsiteY399" fmla="*/ 3911803 h 3921706"/>
              <a:gd name="connsiteX400" fmla="*/ 1287429 w 3783062"/>
              <a:gd name="connsiteY400" fmla="*/ 3763255 h 3921706"/>
              <a:gd name="connsiteX401" fmla="*/ 1277526 w 3783062"/>
              <a:gd name="connsiteY401" fmla="*/ 3763255 h 3921706"/>
              <a:gd name="connsiteX402" fmla="*/ 1277526 w 3783062"/>
              <a:gd name="connsiteY402" fmla="*/ 3773159 h 3921706"/>
              <a:gd name="connsiteX403" fmla="*/ 1386464 w 3783062"/>
              <a:gd name="connsiteY403" fmla="*/ 3812771 h 3921706"/>
              <a:gd name="connsiteX404" fmla="*/ 1386464 w 3783062"/>
              <a:gd name="connsiteY404" fmla="*/ 3842481 h 3921706"/>
              <a:gd name="connsiteX405" fmla="*/ 1376558 w 3783062"/>
              <a:gd name="connsiteY405" fmla="*/ 3842481 h 3921706"/>
              <a:gd name="connsiteX406" fmla="*/ 1247817 w 3783062"/>
              <a:gd name="connsiteY406" fmla="*/ 3792965 h 3921706"/>
              <a:gd name="connsiteX407" fmla="*/ 1188398 w 3783062"/>
              <a:gd name="connsiteY407" fmla="*/ 3753352 h 3921706"/>
              <a:gd name="connsiteX408" fmla="*/ 1158685 w 3783062"/>
              <a:gd name="connsiteY408" fmla="*/ 3763255 h 3921706"/>
              <a:gd name="connsiteX409" fmla="*/ 772459 w 3783062"/>
              <a:gd name="connsiteY409" fmla="*/ 3495864 h 3921706"/>
              <a:gd name="connsiteX410" fmla="*/ 653618 w 3783062"/>
              <a:gd name="connsiteY410" fmla="*/ 3386929 h 3921706"/>
              <a:gd name="connsiteX411" fmla="*/ 307001 w 3783062"/>
              <a:gd name="connsiteY411" fmla="*/ 2812537 h 3921706"/>
              <a:gd name="connsiteX412" fmla="*/ 158454 w 3783062"/>
              <a:gd name="connsiteY412" fmla="*/ 2396598 h 3921706"/>
              <a:gd name="connsiteX413" fmla="*/ 138647 w 3783062"/>
              <a:gd name="connsiteY413" fmla="*/ 2168823 h 3921706"/>
              <a:gd name="connsiteX414" fmla="*/ 297098 w 3783062"/>
              <a:gd name="connsiteY414" fmla="*/ 1396364 h 3921706"/>
              <a:gd name="connsiteX415" fmla="*/ 297098 w 3783062"/>
              <a:gd name="connsiteY415" fmla="*/ 1386461 h 3921706"/>
              <a:gd name="connsiteX416" fmla="*/ 287195 w 3783062"/>
              <a:gd name="connsiteY416" fmla="*/ 1386461 h 3921706"/>
              <a:gd name="connsiteX417" fmla="*/ 49516 w 3783062"/>
              <a:gd name="connsiteY417" fmla="*/ 2129210 h 3921706"/>
              <a:gd name="connsiteX418" fmla="*/ 19806 w 3783062"/>
              <a:gd name="connsiteY418" fmla="*/ 2119307 h 3921706"/>
              <a:gd name="connsiteX419" fmla="*/ 59419 w 3783062"/>
              <a:gd name="connsiteY419" fmla="*/ 1941047 h 3921706"/>
              <a:gd name="connsiteX420" fmla="*/ 69322 w 3783062"/>
              <a:gd name="connsiteY420" fmla="*/ 1911337 h 3921706"/>
              <a:gd name="connsiteX421" fmla="*/ 69322 w 3783062"/>
              <a:gd name="connsiteY421" fmla="*/ 1861822 h 3921706"/>
              <a:gd name="connsiteX422" fmla="*/ 49516 w 3783062"/>
              <a:gd name="connsiteY422" fmla="*/ 1871725 h 3921706"/>
              <a:gd name="connsiteX423" fmla="*/ 39613 w 3783062"/>
              <a:gd name="connsiteY423" fmla="*/ 1871725 h 3921706"/>
              <a:gd name="connsiteX424" fmla="*/ 39613 w 3783062"/>
              <a:gd name="connsiteY424" fmla="*/ 1822206 h 3921706"/>
              <a:gd name="connsiteX425" fmla="*/ 69322 w 3783062"/>
              <a:gd name="connsiteY425" fmla="*/ 1683562 h 3921706"/>
              <a:gd name="connsiteX426" fmla="*/ 89129 w 3783062"/>
              <a:gd name="connsiteY426" fmla="*/ 1683562 h 3921706"/>
              <a:gd name="connsiteX427" fmla="*/ 79225 w 3783062"/>
              <a:gd name="connsiteY427" fmla="*/ 1713271 h 3921706"/>
              <a:gd name="connsiteX428" fmla="*/ 79225 w 3783062"/>
              <a:gd name="connsiteY428" fmla="*/ 1733077 h 3921706"/>
              <a:gd name="connsiteX429" fmla="*/ 89129 w 3783062"/>
              <a:gd name="connsiteY429" fmla="*/ 1733077 h 3921706"/>
              <a:gd name="connsiteX430" fmla="*/ 108935 w 3783062"/>
              <a:gd name="connsiteY430" fmla="*/ 1634046 h 3921706"/>
              <a:gd name="connsiteX431" fmla="*/ 89129 w 3783062"/>
              <a:gd name="connsiteY431" fmla="*/ 1643949 h 3921706"/>
              <a:gd name="connsiteX432" fmla="*/ 89129 w 3783062"/>
              <a:gd name="connsiteY432" fmla="*/ 1634046 h 3921706"/>
              <a:gd name="connsiteX433" fmla="*/ 158454 w 3783062"/>
              <a:gd name="connsiteY433" fmla="*/ 1475592 h 3921706"/>
              <a:gd name="connsiteX434" fmla="*/ 297098 w 3783062"/>
              <a:gd name="connsiteY434" fmla="*/ 1198298 h 3921706"/>
              <a:gd name="connsiteX435" fmla="*/ 425842 w 3783062"/>
              <a:gd name="connsiteY435" fmla="*/ 1000234 h 3921706"/>
              <a:gd name="connsiteX436" fmla="*/ 425842 w 3783062"/>
              <a:gd name="connsiteY436" fmla="*/ 990331 h 3921706"/>
              <a:gd name="connsiteX437" fmla="*/ 168357 w 3783062"/>
              <a:gd name="connsiteY437" fmla="*/ 1267623 h 3921706"/>
              <a:gd name="connsiteX438" fmla="*/ 168357 w 3783062"/>
              <a:gd name="connsiteY438" fmla="*/ 1247817 h 3921706"/>
              <a:gd name="connsiteX439" fmla="*/ 713037 w 3783062"/>
              <a:gd name="connsiteY439" fmla="*/ 683327 h 3921706"/>
              <a:gd name="connsiteX440" fmla="*/ 713037 w 3783062"/>
              <a:gd name="connsiteY440" fmla="*/ 673424 h 3921706"/>
              <a:gd name="connsiteX441" fmla="*/ 703134 w 3783062"/>
              <a:gd name="connsiteY441" fmla="*/ 673424 h 3921706"/>
              <a:gd name="connsiteX442" fmla="*/ 653618 w 3783062"/>
              <a:gd name="connsiteY442" fmla="*/ 703134 h 3921706"/>
              <a:gd name="connsiteX443" fmla="*/ 643714 w 3783062"/>
              <a:gd name="connsiteY443" fmla="*/ 703134 h 3921706"/>
              <a:gd name="connsiteX444" fmla="*/ 683327 w 3783062"/>
              <a:gd name="connsiteY444" fmla="*/ 614005 h 3921706"/>
              <a:gd name="connsiteX445" fmla="*/ 693230 w 3783062"/>
              <a:gd name="connsiteY445" fmla="*/ 623908 h 3921706"/>
              <a:gd name="connsiteX446" fmla="*/ 841781 w 3783062"/>
              <a:gd name="connsiteY446" fmla="*/ 544683 h 3921706"/>
              <a:gd name="connsiteX447" fmla="*/ 831878 w 3783062"/>
              <a:gd name="connsiteY447" fmla="*/ 524874 h 3921706"/>
              <a:gd name="connsiteX448" fmla="*/ 861587 w 3783062"/>
              <a:gd name="connsiteY448" fmla="*/ 505067 h 3921706"/>
              <a:gd name="connsiteX449" fmla="*/ 871490 w 3783062"/>
              <a:gd name="connsiteY449" fmla="*/ 505067 h 3921706"/>
              <a:gd name="connsiteX450" fmla="*/ 881393 w 3783062"/>
              <a:gd name="connsiteY450" fmla="*/ 514970 h 3921706"/>
              <a:gd name="connsiteX451" fmla="*/ 1039847 w 3783062"/>
              <a:gd name="connsiteY451" fmla="*/ 425842 h 3921706"/>
              <a:gd name="connsiteX452" fmla="*/ 1069557 w 3783062"/>
              <a:gd name="connsiteY452" fmla="*/ 425842 h 3921706"/>
              <a:gd name="connsiteX453" fmla="*/ 1287429 w 3783062"/>
              <a:gd name="connsiteY453" fmla="*/ 346617 h 3921706"/>
              <a:gd name="connsiteX454" fmla="*/ 1723174 w 3783062"/>
              <a:gd name="connsiteY454" fmla="*/ 287195 h 3921706"/>
              <a:gd name="connsiteX455" fmla="*/ 1742981 w 3783062"/>
              <a:gd name="connsiteY455" fmla="*/ 297098 h 3921706"/>
              <a:gd name="connsiteX456" fmla="*/ 1782593 w 3783062"/>
              <a:gd name="connsiteY456" fmla="*/ 287195 h 3921706"/>
              <a:gd name="connsiteX457" fmla="*/ 1812306 w 3783062"/>
              <a:gd name="connsiteY457" fmla="*/ 287195 h 3921706"/>
              <a:gd name="connsiteX458" fmla="*/ 1832112 w 3783062"/>
              <a:gd name="connsiteY458" fmla="*/ 307001 h 3921706"/>
              <a:gd name="connsiteX459" fmla="*/ 1822209 w 3783062"/>
              <a:gd name="connsiteY459" fmla="*/ 316904 h 3921706"/>
              <a:gd name="connsiteX460" fmla="*/ 1851919 w 3783062"/>
              <a:gd name="connsiteY460" fmla="*/ 316904 h 3921706"/>
              <a:gd name="connsiteX461" fmla="*/ 1861822 w 3783062"/>
              <a:gd name="connsiteY461" fmla="*/ 297098 h 3921706"/>
              <a:gd name="connsiteX462" fmla="*/ 2317373 w 3783062"/>
              <a:gd name="connsiteY462" fmla="*/ 415939 h 3921706"/>
              <a:gd name="connsiteX463" fmla="*/ 2317373 w 3783062"/>
              <a:gd name="connsiteY463" fmla="*/ 435745 h 3921706"/>
              <a:gd name="connsiteX464" fmla="*/ 2297567 w 3783062"/>
              <a:gd name="connsiteY464" fmla="*/ 435745 h 3921706"/>
              <a:gd name="connsiteX465" fmla="*/ 2297567 w 3783062"/>
              <a:gd name="connsiteY465" fmla="*/ 445648 h 3921706"/>
              <a:gd name="connsiteX466" fmla="*/ 2802634 w 3783062"/>
              <a:gd name="connsiteY466" fmla="*/ 782362 h 3921706"/>
              <a:gd name="connsiteX467" fmla="*/ 2802634 w 3783062"/>
              <a:gd name="connsiteY467" fmla="*/ 772458 h 3921706"/>
              <a:gd name="connsiteX468" fmla="*/ 2277760 w 3783062"/>
              <a:gd name="connsiteY468" fmla="*/ 356520 h 3921706"/>
              <a:gd name="connsiteX469" fmla="*/ 1851919 w 3783062"/>
              <a:gd name="connsiteY469" fmla="*/ 198066 h 3921706"/>
              <a:gd name="connsiteX470" fmla="*/ 1851919 w 3783062"/>
              <a:gd name="connsiteY470" fmla="*/ 178260 h 3921706"/>
              <a:gd name="connsiteX471" fmla="*/ 1950950 w 3783062"/>
              <a:gd name="connsiteY471" fmla="*/ 188163 h 3921706"/>
              <a:gd name="connsiteX472" fmla="*/ 2010369 w 3783062"/>
              <a:gd name="connsiteY472" fmla="*/ 188163 h 3921706"/>
              <a:gd name="connsiteX473" fmla="*/ 2010369 w 3783062"/>
              <a:gd name="connsiteY473" fmla="*/ 178260 h 3921706"/>
              <a:gd name="connsiteX474" fmla="*/ 1752884 w 3783062"/>
              <a:gd name="connsiteY474" fmla="*/ 148550 h 3921706"/>
              <a:gd name="connsiteX475" fmla="*/ 1614240 w 3783062"/>
              <a:gd name="connsiteY475" fmla="*/ 148550 h 3921706"/>
              <a:gd name="connsiteX476" fmla="*/ 514971 w 3783062"/>
              <a:gd name="connsiteY476" fmla="*/ 524874 h 3921706"/>
              <a:gd name="connsiteX477" fmla="*/ 505067 w 3783062"/>
              <a:gd name="connsiteY477" fmla="*/ 524874 h 3921706"/>
              <a:gd name="connsiteX478" fmla="*/ 940813 w 3783062"/>
              <a:gd name="connsiteY478" fmla="*/ 237679 h 3921706"/>
              <a:gd name="connsiteX479" fmla="*/ 1604336 w 3783062"/>
              <a:gd name="connsiteY479" fmla="*/ 59419 h 3921706"/>
              <a:gd name="connsiteX480" fmla="*/ 1643949 w 3783062"/>
              <a:gd name="connsiteY480" fmla="*/ 59419 h 3921706"/>
              <a:gd name="connsiteX481" fmla="*/ 1643949 w 3783062"/>
              <a:gd name="connsiteY481" fmla="*/ 69322 h 3921706"/>
              <a:gd name="connsiteX482" fmla="*/ 1663755 w 3783062"/>
              <a:gd name="connsiteY482" fmla="*/ 59419 h 3921706"/>
              <a:gd name="connsiteX483" fmla="*/ 1822209 w 3783062"/>
              <a:gd name="connsiteY483" fmla="*/ 59419 h 3921706"/>
              <a:gd name="connsiteX484" fmla="*/ 1812306 w 3783062"/>
              <a:gd name="connsiteY484" fmla="*/ 29709 h 3921706"/>
              <a:gd name="connsiteX485" fmla="*/ 1792497 w 3783062"/>
              <a:gd name="connsiteY485" fmla="*/ 29709 h 3921706"/>
              <a:gd name="connsiteX486" fmla="*/ 1792497 w 3783062"/>
              <a:gd name="connsiteY486" fmla="*/ 49516 h 3921706"/>
              <a:gd name="connsiteX487" fmla="*/ 1653852 w 3783062"/>
              <a:gd name="connsiteY487" fmla="*/ 49516 h 3921706"/>
              <a:gd name="connsiteX488" fmla="*/ 1634046 w 3783062"/>
              <a:gd name="connsiteY488" fmla="*/ 29709 h 3921706"/>
              <a:gd name="connsiteX489" fmla="*/ 1653852 w 3783062"/>
              <a:gd name="connsiteY489" fmla="*/ 9903 h 3921706"/>
              <a:gd name="connsiteX490" fmla="*/ 1535011 w 3783062"/>
              <a:gd name="connsiteY490" fmla="*/ 9903 h 3921706"/>
              <a:gd name="connsiteX491" fmla="*/ 1564721 w 3783062"/>
              <a:gd name="connsiteY491" fmla="*/ 9903 h 3921706"/>
              <a:gd name="connsiteX492" fmla="*/ 1564721 w 3783062"/>
              <a:gd name="connsiteY492" fmla="*/ 29709 h 3921706"/>
              <a:gd name="connsiteX493" fmla="*/ 1535011 w 3783062"/>
              <a:gd name="connsiteY493" fmla="*/ 29709 h 3921706"/>
              <a:gd name="connsiteX494" fmla="*/ 2109404 w 3783062"/>
              <a:gd name="connsiteY494" fmla="*/ 0 h 3921706"/>
              <a:gd name="connsiteX495" fmla="*/ 2139113 w 3783062"/>
              <a:gd name="connsiteY495" fmla="*/ 0 h 3921706"/>
              <a:gd name="connsiteX496" fmla="*/ 2139113 w 3783062"/>
              <a:gd name="connsiteY496" fmla="*/ 19806 h 3921706"/>
              <a:gd name="connsiteX497" fmla="*/ 2109404 w 3783062"/>
              <a:gd name="connsiteY497" fmla="*/ 19806 h 392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</a:cxnLst>
            <a:rect l="l" t="t" r="r" b="b"/>
            <a:pathLst>
              <a:path w="3783062" h="3921706">
                <a:moveTo>
                  <a:pt x="1643949" y="3901900"/>
                </a:moveTo>
                <a:lnTo>
                  <a:pt x="1673659" y="3901900"/>
                </a:lnTo>
                <a:lnTo>
                  <a:pt x="1673659" y="3921706"/>
                </a:lnTo>
                <a:lnTo>
                  <a:pt x="1643949" y="3921706"/>
                </a:lnTo>
                <a:close/>
                <a:moveTo>
                  <a:pt x="2218339" y="3891997"/>
                </a:moveTo>
                <a:lnTo>
                  <a:pt x="2248051" y="3891997"/>
                </a:lnTo>
                <a:lnTo>
                  <a:pt x="2248051" y="3911803"/>
                </a:lnTo>
                <a:lnTo>
                  <a:pt x="2218339" y="3911803"/>
                </a:lnTo>
                <a:close/>
                <a:moveTo>
                  <a:pt x="1544915" y="3872190"/>
                </a:moveTo>
                <a:lnTo>
                  <a:pt x="1574624" y="3872190"/>
                </a:lnTo>
                <a:lnTo>
                  <a:pt x="1574624" y="3891997"/>
                </a:lnTo>
                <a:lnTo>
                  <a:pt x="1544915" y="3891997"/>
                </a:lnTo>
                <a:close/>
                <a:moveTo>
                  <a:pt x="1653852" y="3832578"/>
                </a:moveTo>
                <a:lnTo>
                  <a:pt x="1653852" y="3842481"/>
                </a:lnTo>
                <a:lnTo>
                  <a:pt x="1713271" y="3842481"/>
                </a:lnTo>
                <a:lnTo>
                  <a:pt x="1713271" y="3832578"/>
                </a:lnTo>
                <a:close/>
                <a:moveTo>
                  <a:pt x="1396367" y="3773159"/>
                </a:moveTo>
                <a:lnTo>
                  <a:pt x="1396367" y="3783062"/>
                </a:lnTo>
                <a:cubicBezTo>
                  <a:pt x="1407919" y="3783062"/>
                  <a:pt x="1424425" y="3789664"/>
                  <a:pt x="1445883" y="3802868"/>
                </a:cubicBezTo>
                <a:lnTo>
                  <a:pt x="1455786" y="3802868"/>
                </a:lnTo>
                <a:lnTo>
                  <a:pt x="1455786" y="3792965"/>
                </a:lnTo>
                <a:cubicBezTo>
                  <a:pt x="1444234" y="3792965"/>
                  <a:pt x="1427725" y="3786363"/>
                  <a:pt x="1406270" y="3773159"/>
                </a:cubicBezTo>
                <a:close/>
                <a:moveTo>
                  <a:pt x="1317139" y="3743449"/>
                </a:moveTo>
                <a:lnTo>
                  <a:pt x="1317139" y="3753352"/>
                </a:lnTo>
                <a:cubicBezTo>
                  <a:pt x="1328694" y="3753352"/>
                  <a:pt x="1348500" y="3759954"/>
                  <a:pt x="1376558" y="3773159"/>
                </a:cubicBezTo>
                <a:lnTo>
                  <a:pt x="1386464" y="3773159"/>
                </a:lnTo>
                <a:lnTo>
                  <a:pt x="1386464" y="3763255"/>
                </a:lnTo>
                <a:cubicBezTo>
                  <a:pt x="1374909" y="3763255"/>
                  <a:pt x="1355102" y="3756653"/>
                  <a:pt x="1327042" y="3743449"/>
                </a:cubicBezTo>
                <a:close/>
                <a:moveTo>
                  <a:pt x="1020041" y="3624608"/>
                </a:moveTo>
                <a:lnTo>
                  <a:pt x="1029944" y="3644415"/>
                </a:lnTo>
                <a:lnTo>
                  <a:pt x="1029944" y="3654318"/>
                </a:lnTo>
                <a:lnTo>
                  <a:pt x="1010138" y="3644415"/>
                </a:lnTo>
                <a:lnTo>
                  <a:pt x="1000235" y="3644415"/>
                </a:lnTo>
                <a:lnTo>
                  <a:pt x="1000235" y="3654318"/>
                </a:lnTo>
                <a:cubicBezTo>
                  <a:pt x="1046449" y="3660920"/>
                  <a:pt x="1099266" y="3677425"/>
                  <a:pt x="1158685" y="3703834"/>
                </a:cubicBezTo>
                <a:lnTo>
                  <a:pt x="1168591" y="3703834"/>
                </a:lnTo>
                <a:lnTo>
                  <a:pt x="1168591" y="3693930"/>
                </a:lnTo>
                <a:cubicBezTo>
                  <a:pt x="1147133" y="3693930"/>
                  <a:pt x="1100918" y="3670823"/>
                  <a:pt x="1029944" y="3624608"/>
                </a:cubicBezTo>
                <a:close/>
                <a:moveTo>
                  <a:pt x="2683796" y="3495864"/>
                </a:moveTo>
                <a:cubicBezTo>
                  <a:pt x="2670592" y="3502466"/>
                  <a:pt x="2660689" y="3505767"/>
                  <a:pt x="2654087" y="3505767"/>
                </a:cubicBezTo>
                <a:lnTo>
                  <a:pt x="2654087" y="3515671"/>
                </a:lnTo>
                <a:lnTo>
                  <a:pt x="2663990" y="3515671"/>
                </a:lnTo>
                <a:cubicBezTo>
                  <a:pt x="2677194" y="3509071"/>
                  <a:pt x="2687097" y="3505767"/>
                  <a:pt x="2693699" y="3505767"/>
                </a:cubicBezTo>
                <a:lnTo>
                  <a:pt x="2693699" y="3495864"/>
                </a:lnTo>
                <a:close/>
                <a:moveTo>
                  <a:pt x="2862056" y="3357220"/>
                </a:moveTo>
                <a:cubicBezTo>
                  <a:pt x="2835648" y="3367123"/>
                  <a:pt x="2822440" y="3377026"/>
                  <a:pt x="2822440" y="3386929"/>
                </a:cubicBezTo>
                <a:lnTo>
                  <a:pt x="2832344" y="3386929"/>
                </a:lnTo>
                <a:cubicBezTo>
                  <a:pt x="2848852" y="3373725"/>
                  <a:pt x="2862056" y="3367123"/>
                  <a:pt x="2871959" y="3367123"/>
                </a:cubicBezTo>
                <a:lnTo>
                  <a:pt x="2871959" y="3357220"/>
                </a:lnTo>
                <a:close/>
                <a:moveTo>
                  <a:pt x="3248285" y="3129444"/>
                </a:moveTo>
                <a:lnTo>
                  <a:pt x="3248285" y="3139347"/>
                </a:lnTo>
                <a:cubicBezTo>
                  <a:pt x="3248285" y="3182261"/>
                  <a:pt x="3218576" y="3208669"/>
                  <a:pt x="3159154" y="3218573"/>
                </a:cubicBezTo>
                <a:lnTo>
                  <a:pt x="3139348" y="3218573"/>
                </a:lnTo>
                <a:cubicBezTo>
                  <a:pt x="3160806" y="3187214"/>
                  <a:pt x="3197117" y="3157502"/>
                  <a:pt x="3248285" y="3129444"/>
                </a:cubicBezTo>
                <a:close/>
                <a:moveTo>
                  <a:pt x="3129444" y="3129444"/>
                </a:moveTo>
                <a:cubicBezTo>
                  <a:pt x="3103036" y="3155853"/>
                  <a:pt x="3083227" y="3169057"/>
                  <a:pt x="3070025" y="3169057"/>
                </a:cubicBezTo>
                <a:lnTo>
                  <a:pt x="3070025" y="3178960"/>
                </a:lnTo>
                <a:lnTo>
                  <a:pt x="3079929" y="3178960"/>
                </a:lnTo>
                <a:cubicBezTo>
                  <a:pt x="3107986" y="3169057"/>
                  <a:pt x="3127792" y="3152552"/>
                  <a:pt x="3139348" y="3129444"/>
                </a:cubicBezTo>
                <a:close/>
                <a:moveTo>
                  <a:pt x="3258188" y="3010603"/>
                </a:moveTo>
                <a:cubicBezTo>
                  <a:pt x="3258188" y="3018857"/>
                  <a:pt x="3228479" y="3051868"/>
                  <a:pt x="3169057" y="3109638"/>
                </a:cubicBezTo>
                <a:lnTo>
                  <a:pt x="3178960" y="3109638"/>
                </a:lnTo>
                <a:cubicBezTo>
                  <a:pt x="3238382" y="3061771"/>
                  <a:pt x="3268092" y="3032062"/>
                  <a:pt x="3268092" y="3020506"/>
                </a:cubicBezTo>
                <a:lnTo>
                  <a:pt x="3268092" y="3010603"/>
                </a:lnTo>
                <a:close/>
                <a:moveTo>
                  <a:pt x="3396833" y="2990797"/>
                </a:moveTo>
                <a:lnTo>
                  <a:pt x="3396833" y="3000700"/>
                </a:lnTo>
                <a:cubicBezTo>
                  <a:pt x="3396833" y="3035363"/>
                  <a:pt x="3383629" y="3058470"/>
                  <a:pt x="3357220" y="3070022"/>
                </a:cubicBezTo>
                <a:lnTo>
                  <a:pt x="3357220" y="3060119"/>
                </a:lnTo>
                <a:cubicBezTo>
                  <a:pt x="3357220" y="3053517"/>
                  <a:pt x="3360521" y="3050216"/>
                  <a:pt x="3367123" y="3050216"/>
                </a:cubicBezTo>
                <a:lnTo>
                  <a:pt x="3357220" y="3030410"/>
                </a:lnTo>
                <a:lnTo>
                  <a:pt x="3357220" y="3020506"/>
                </a:lnTo>
                <a:cubicBezTo>
                  <a:pt x="3367123" y="3020506"/>
                  <a:pt x="3380328" y="3010603"/>
                  <a:pt x="3396833" y="2990797"/>
                </a:cubicBezTo>
                <a:close/>
                <a:moveTo>
                  <a:pt x="3317607" y="2951184"/>
                </a:moveTo>
                <a:lnTo>
                  <a:pt x="3297801" y="2980894"/>
                </a:lnTo>
                <a:lnTo>
                  <a:pt x="3307704" y="2980894"/>
                </a:lnTo>
                <a:lnTo>
                  <a:pt x="3327511" y="2951184"/>
                </a:lnTo>
                <a:close/>
                <a:moveTo>
                  <a:pt x="49516" y="2525342"/>
                </a:moveTo>
                <a:lnTo>
                  <a:pt x="59419" y="2525342"/>
                </a:lnTo>
                <a:cubicBezTo>
                  <a:pt x="72623" y="2526991"/>
                  <a:pt x="79225" y="2533596"/>
                  <a:pt x="79225" y="2545149"/>
                </a:cubicBezTo>
                <a:lnTo>
                  <a:pt x="79225" y="2584761"/>
                </a:lnTo>
                <a:cubicBezTo>
                  <a:pt x="69322" y="2584761"/>
                  <a:pt x="59419" y="2574858"/>
                  <a:pt x="49516" y="2555052"/>
                </a:cubicBezTo>
                <a:close/>
                <a:moveTo>
                  <a:pt x="3664224" y="2505536"/>
                </a:moveTo>
                <a:cubicBezTo>
                  <a:pt x="3677425" y="2507185"/>
                  <a:pt x="3684030" y="2513787"/>
                  <a:pt x="3684030" y="2525342"/>
                </a:cubicBezTo>
                <a:lnTo>
                  <a:pt x="3684030" y="2545149"/>
                </a:lnTo>
                <a:cubicBezTo>
                  <a:pt x="3684030" y="2555052"/>
                  <a:pt x="3670823" y="2568256"/>
                  <a:pt x="3644418" y="2584761"/>
                </a:cubicBezTo>
                <a:lnTo>
                  <a:pt x="3644418" y="2574858"/>
                </a:lnTo>
                <a:close/>
                <a:moveTo>
                  <a:pt x="3684030" y="2456017"/>
                </a:moveTo>
                <a:lnTo>
                  <a:pt x="3713740" y="2456017"/>
                </a:lnTo>
                <a:cubicBezTo>
                  <a:pt x="3707135" y="2495633"/>
                  <a:pt x="3697232" y="2515439"/>
                  <a:pt x="3684030" y="2515439"/>
                </a:cubicBezTo>
                <a:lnTo>
                  <a:pt x="3674127" y="2475826"/>
                </a:lnTo>
                <a:lnTo>
                  <a:pt x="3693934" y="2485730"/>
                </a:lnTo>
                <a:lnTo>
                  <a:pt x="3693934" y="2475826"/>
                </a:lnTo>
                <a:close/>
                <a:moveTo>
                  <a:pt x="3763256" y="2277760"/>
                </a:moveTo>
                <a:lnTo>
                  <a:pt x="3783062" y="2277760"/>
                </a:lnTo>
                <a:cubicBezTo>
                  <a:pt x="3776460" y="2289312"/>
                  <a:pt x="3773159" y="2302517"/>
                  <a:pt x="3773159" y="2317373"/>
                </a:cubicBezTo>
                <a:lnTo>
                  <a:pt x="3753353" y="2317373"/>
                </a:lnTo>
                <a:lnTo>
                  <a:pt x="3753353" y="2307470"/>
                </a:lnTo>
                <a:cubicBezTo>
                  <a:pt x="3759955" y="2294266"/>
                  <a:pt x="3763256" y="2284362"/>
                  <a:pt x="3763256" y="2277760"/>
                </a:cubicBezTo>
                <a:close/>
                <a:moveTo>
                  <a:pt x="1379945" y="2209048"/>
                </a:moveTo>
                <a:lnTo>
                  <a:pt x="1379945" y="2234375"/>
                </a:lnTo>
                <a:lnTo>
                  <a:pt x="1390075" y="2234375"/>
                </a:lnTo>
                <a:lnTo>
                  <a:pt x="1395141" y="2214113"/>
                </a:lnTo>
                <a:lnTo>
                  <a:pt x="1385010" y="2209048"/>
                </a:lnTo>
                <a:close/>
                <a:moveTo>
                  <a:pt x="29710" y="2158919"/>
                </a:moveTo>
                <a:lnTo>
                  <a:pt x="49516" y="2158919"/>
                </a:lnTo>
                <a:lnTo>
                  <a:pt x="49516" y="2168823"/>
                </a:lnTo>
                <a:cubicBezTo>
                  <a:pt x="62720" y="2358638"/>
                  <a:pt x="69322" y="2467572"/>
                  <a:pt x="69322" y="2495633"/>
                </a:cubicBezTo>
                <a:cubicBezTo>
                  <a:pt x="42914" y="2485730"/>
                  <a:pt x="29710" y="2475826"/>
                  <a:pt x="29710" y="2465920"/>
                </a:cubicBezTo>
                <a:cubicBezTo>
                  <a:pt x="29710" y="2414755"/>
                  <a:pt x="23107" y="2315721"/>
                  <a:pt x="9903" y="2168823"/>
                </a:cubicBezTo>
                <a:close/>
                <a:moveTo>
                  <a:pt x="39613" y="2020272"/>
                </a:moveTo>
                <a:lnTo>
                  <a:pt x="39613" y="2079694"/>
                </a:lnTo>
                <a:lnTo>
                  <a:pt x="49516" y="2079694"/>
                </a:lnTo>
                <a:lnTo>
                  <a:pt x="49516" y="2020272"/>
                </a:lnTo>
                <a:close/>
                <a:moveTo>
                  <a:pt x="3723643" y="1980660"/>
                </a:moveTo>
                <a:lnTo>
                  <a:pt x="3743449" y="1980660"/>
                </a:lnTo>
                <a:lnTo>
                  <a:pt x="3743449" y="2030175"/>
                </a:lnTo>
                <a:lnTo>
                  <a:pt x="3723643" y="2030175"/>
                </a:lnTo>
                <a:close/>
                <a:moveTo>
                  <a:pt x="39613" y="1891531"/>
                </a:moveTo>
                <a:lnTo>
                  <a:pt x="59419" y="1891531"/>
                </a:lnTo>
                <a:lnTo>
                  <a:pt x="59419" y="1941047"/>
                </a:lnTo>
                <a:lnTo>
                  <a:pt x="39613" y="1941047"/>
                </a:lnTo>
                <a:close/>
                <a:moveTo>
                  <a:pt x="3733546" y="1842015"/>
                </a:moveTo>
                <a:lnTo>
                  <a:pt x="3733546" y="1901434"/>
                </a:lnTo>
                <a:lnTo>
                  <a:pt x="3743449" y="1901434"/>
                </a:lnTo>
                <a:lnTo>
                  <a:pt x="3743449" y="1842015"/>
                </a:lnTo>
                <a:close/>
                <a:moveTo>
                  <a:pt x="2392987" y="1687333"/>
                </a:moveTo>
                <a:cubicBezTo>
                  <a:pt x="2392987" y="1689021"/>
                  <a:pt x="2391299" y="1695775"/>
                  <a:pt x="2387922" y="1707593"/>
                </a:cubicBezTo>
                <a:lnTo>
                  <a:pt x="2398052" y="1712659"/>
                </a:lnTo>
                <a:lnTo>
                  <a:pt x="2403117" y="1712659"/>
                </a:lnTo>
                <a:lnTo>
                  <a:pt x="2403117" y="1687333"/>
                </a:lnTo>
                <a:close/>
                <a:moveTo>
                  <a:pt x="9903" y="1604333"/>
                </a:moveTo>
                <a:lnTo>
                  <a:pt x="29710" y="1604333"/>
                </a:lnTo>
                <a:lnTo>
                  <a:pt x="29710" y="1614237"/>
                </a:lnTo>
                <a:cubicBezTo>
                  <a:pt x="23107" y="1627444"/>
                  <a:pt x="19806" y="1637347"/>
                  <a:pt x="19806" y="1643949"/>
                </a:cubicBezTo>
                <a:lnTo>
                  <a:pt x="0" y="1643949"/>
                </a:lnTo>
                <a:cubicBezTo>
                  <a:pt x="6602" y="1632394"/>
                  <a:pt x="9903" y="1619190"/>
                  <a:pt x="9903" y="1604333"/>
                </a:cubicBezTo>
                <a:close/>
                <a:moveTo>
                  <a:pt x="3713740" y="1426076"/>
                </a:moveTo>
                <a:cubicBezTo>
                  <a:pt x="3740148" y="1435980"/>
                  <a:pt x="3753353" y="1445883"/>
                  <a:pt x="3753353" y="1455786"/>
                </a:cubicBezTo>
                <a:cubicBezTo>
                  <a:pt x="3753353" y="1506954"/>
                  <a:pt x="3759955" y="1605985"/>
                  <a:pt x="3773159" y="1752884"/>
                </a:cubicBezTo>
                <a:lnTo>
                  <a:pt x="3753353" y="1762787"/>
                </a:lnTo>
                <a:lnTo>
                  <a:pt x="3733546" y="1762787"/>
                </a:lnTo>
                <a:lnTo>
                  <a:pt x="3733546" y="1752884"/>
                </a:lnTo>
                <a:cubicBezTo>
                  <a:pt x="3720342" y="1561420"/>
                  <a:pt x="3713740" y="1452485"/>
                  <a:pt x="3713740" y="1426076"/>
                </a:cubicBezTo>
                <a:close/>
                <a:moveTo>
                  <a:pt x="99032" y="1406267"/>
                </a:moveTo>
                <a:lnTo>
                  <a:pt x="108935" y="1445883"/>
                </a:lnTo>
                <a:lnTo>
                  <a:pt x="89129" y="1435980"/>
                </a:lnTo>
                <a:lnTo>
                  <a:pt x="89129" y="1445883"/>
                </a:lnTo>
                <a:lnTo>
                  <a:pt x="99032" y="1465689"/>
                </a:lnTo>
                <a:lnTo>
                  <a:pt x="69322" y="1465689"/>
                </a:lnTo>
                <a:cubicBezTo>
                  <a:pt x="75924" y="1426076"/>
                  <a:pt x="85828" y="1406267"/>
                  <a:pt x="99032" y="1406267"/>
                </a:cubicBezTo>
                <a:close/>
                <a:moveTo>
                  <a:pt x="1820618" y="1403681"/>
                </a:moveTo>
                <a:cubicBezTo>
                  <a:pt x="1685546" y="1427318"/>
                  <a:pt x="1618009" y="1452644"/>
                  <a:pt x="1618009" y="1479659"/>
                </a:cubicBezTo>
                <a:cubicBezTo>
                  <a:pt x="1517550" y="1531999"/>
                  <a:pt x="1436507" y="1621485"/>
                  <a:pt x="1374880" y="1748115"/>
                </a:cubicBezTo>
                <a:lnTo>
                  <a:pt x="1379945" y="1758245"/>
                </a:lnTo>
                <a:lnTo>
                  <a:pt x="1379945" y="1768375"/>
                </a:lnTo>
                <a:cubicBezTo>
                  <a:pt x="1366438" y="1768375"/>
                  <a:pt x="1359685" y="1783570"/>
                  <a:pt x="1359685" y="1813963"/>
                </a:cubicBezTo>
                <a:cubicBezTo>
                  <a:pt x="1355463" y="1813963"/>
                  <a:pt x="1350398" y="1825781"/>
                  <a:pt x="1344489" y="1849419"/>
                </a:cubicBezTo>
                <a:lnTo>
                  <a:pt x="1344489" y="1854484"/>
                </a:lnTo>
                <a:lnTo>
                  <a:pt x="1349554" y="1854484"/>
                </a:lnTo>
                <a:cubicBezTo>
                  <a:pt x="1349554" y="1843510"/>
                  <a:pt x="1357996" y="1833380"/>
                  <a:pt x="1374880" y="1824093"/>
                </a:cubicBezTo>
                <a:cubicBezTo>
                  <a:pt x="1381634" y="1824936"/>
                  <a:pt x="1385010" y="1828315"/>
                  <a:pt x="1385010" y="1834223"/>
                </a:cubicBezTo>
                <a:lnTo>
                  <a:pt x="1385010" y="1849419"/>
                </a:lnTo>
                <a:lnTo>
                  <a:pt x="1374880" y="1849419"/>
                </a:lnTo>
                <a:lnTo>
                  <a:pt x="1374880" y="1834223"/>
                </a:lnTo>
                <a:cubicBezTo>
                  <a:pt x="1357996" y="1847730"/>
                  <a:pt x="1346178" y="1866302"/>
                  <a:pt x="1339424" y="1889940"/>
                </a:cubicBezTo>
                <a:lnTo>
                  <a:pt x="1344489" y="1900072"/>
                </a:lnTo>
                <a:cubicBezTo>
                  <a:pt x="1337736" y="1922020"/>
                  <a:pt x="1334359" y="1937216"/>
                  <a:pt x="1334359" y="1945658"/>
                </a:cubicBezTo>
                <a:lnTo>
                  <a:pt x="1334359" y="1965918"/>
                </a:lnTo>
                <a:cubicBezTo>
                  <a:pt x="1339424" y="1965918"/>
                  <a:pt x="1346178" y="1969295"/>
                  <a:pt x="1354620" y="1976049"/>
                </a:cubicBezTo>
                <a:cubicBezTo>
                  <a:pt x="1364750" y="1963386"/>
                  <a:pt x="1369815" y="1926241"/>
                  <a:pt x="1369815" y="1864614"/>
                </a:cubicBezTo>
                <a:lnTo>
                  <a:pt x="1374880" y="1864614"/>
                </a:lnTo>
                <a:cubicBezTo>
                  <a:pt x="1374880" y="1874744"/>
                  <a:pt x="1378257" y="1879810"/>
                  <a:pt x="1385010" y="1879810"/>
                </a:cubicBezTo>
                <a:cubicBezTo>
                  <a:pt x="1378257" y="1913579"/>
                  <a:pt x="1374880" y="1943969"/>
                  <a:pt x="1374880" y="1970983"/>
                </a:cubicBezTo>
                <a:lnTo>
                  <a:pt x="1374880" y="2001374"/>
                </a:lnTo>
                <a:cubicBezTo>
                  <a:pt x="1385855" y="2126317"/>
                  <a:pt x="1404427" y="2193852"/>
                  <a:pt x="1430598" y="2203983"/>
                </a:cubicBezTo>
                <a:lnTo>
                  <a:pt x="1430598" y="2209048"/>
                </a:lnTo>
                <a:lnTo>
                  <a:pt x="1435663" y="2209048"/>
                </a:lnTo>
                <a:lnTo>
                  <a:pt x="1440728" y="2178657"/>
                </a:lnTo>
                <a:lnTo>
                  <a:pt x="1450859" y="2178657"/>
                </a:lnTo>
                <a:lnTo>
                  <a:pt x="1450859" y="2203983"/>
                </a:lnTo>
                <a:cubicBezTo>
                  <a:pt x="1455080" y="2200607"/>
                  <a:pt x="1463521" y="2198917"/>
                  <a:pt x="1476184" y="2198917"/>
                </a:cubicBezTo>
                <a:cubicBezTo>
                  <a:pt x="1476184" y="2236907"/>
                  <a:pt x="1531902" y="2302755"/>
                  <a:pt x="1643337" y="2396461"/>
                </a:cubicBezTo>
                <a:cubicBezTo>
                  <a:pt x="1688079" y="2420943"/>
                  <a:pt x="1731977" y="2437827"/>
                  <a:pt x="1775032" y="2447114"/>
                </a:cubicBezTo>
                <a:cubicBezTo>
                  <a:pt x="1775032" y="2471596"/>
                  <a:pt x="1837503" y="2495233"/>
                  <a:pt x="1962445" y="2518025"/>
                </a:cubicBezTo>
                <a:cubicBezTo>
                  <a:pt x="2097516" y="2494388"/>
                  <a:pt x="2165051" y="2469062"/>
                  <a:pt x="2165051" y="2442048"/>
                </a:cubicBezTo>
                <a:cubicBezTo>
                  <a:pt x="2265512" y="2389707"/>
                  <a:pt x="2346556" y="2300222"/>
                  <a:pt x="2408182" y="2173592"/>
                </a:cubicBezTo>
                <a:lnTo>
                  <a:pt x="2403117" y="2163462"/>
                </a:lnTo>
                <a:lnTo>
                  <a:pt x="2403117" y="2153331"/>
                </a:lnTo>
                <a:cubicBezTo>
                  <a:pt x="2416624" y="2153331"/>
                  <a:pt x="2423378" y="2138136"/>
                  <a:pt x="2423378" y="2107744"/>
                </a:cubicBezTo>
                <a:cubicBezTo>
                  <a:pt x="2427598" y="2107744"/>
                  <a:pt x="2432663" y="2095925"/>
                  <a:pt x="2438573" y="2072288"/>
                </a:cubicBezTo>
                <a:lnTo>
                  <a:pt x="2438573" y="2067222"/>
                </a:lnTo>
                <a:lnTo>
                  <a:pt x="2433508" y="2067222"/>
                </a:lnTo>
                <a:cubicBezTo>
                  <a:pt x="2433508" y="2077353"/>
                  <a:pt x="2425066" y="2087483"/>
                  <a:pt x="2408182" y="2097613"/>
                </a:cubicBezTo>
                <a:cubicBezTo>
                  <a:pt x="2401429" y="2097613"/>
                  <a:pt x="2398052" y="2094238"/>
                  <a:pt x="2398052" y="2087483"/>
                </a:cubicBezTo>
                <a:lnTo>
                  <a:pt x="2398052" y="2067222"/>
                </a:lnTo>
                <a:cubicBezTo>
                  <a:pt x="2404806" y="2067222"/>
                  <a:pt x="2408182" y="2073976"/>
                  <a:pt x="2408182" y="2087483"/>
                </a:cubicBezTo>
                <a:cubicBezTo>
                  <a:pt x="2425066" y="2073976"/>
                  <a:pt x="2436885" y="2055404"/>
                  <a:pt x="2443638" y="2031767"/>
                </a:cubicBezTo>
                <a:lnTo>
                  <a:pt x="2438573" y="2021636"/>
                </a:lnTo>
                <a:cubicBezTo>
                  <a:pt x="2445327" y="1999687"/>
                  <a:pt x="2448703" y="1984490"/>
                  <a:pt x="2448703" y="1976049"/>
                </a:cubicBezTo>
                <a:lnTo>
                  <a:pt x="2448703" y="1955788"/>
                </a:lnTo>
                <a:cubicBezTo>
                  <a:pt x="2443638" y="1955788"/>
                  <a:pt x="2436885" y="1952411"/>
                  <a:pt x="2428443" y="1945658"/>
                </a:cubicBezTo>
                <a:cubicBezTo>
                  <a:pt x="2418313" y="1958321"/>
                  <a:pt x="2413247" y="1995466"/>
                  <a:pt x="2413247" y="2057092"/>
                </a:cubicBezTo>
                <a:lnTo>
                  <a:pt x="2408182" y="2057092"/>
                </a:lnTo>
                <a:cubicBezTo>
                  <a:pt x="2408182" y="2046962"/>
                  <a:pt x="2404806" y="2041897"/>
                  <a:pt x="2398052" y="2041897"/>
                </a:cubicBezTo>
                <a:cubicBezTo>
                  <a:pt x="2404806" y="2008129"/>
                  <a:pt x="2408182" y="1977737"/>
                  <a:pt x="2408182" y="1950723"/>
                </a:cubicBezTo>
                <a:lnTo>
                  <a:pt x="2408182" y="1920332"/>
                </a:lnTo>
                <a:cubicBezTo>
                  <a:pt x="2397207" y="1795391"/>
                  <a:pt x="2378635" y="1727854"/>
                  <a:pt x="2352464" y="1717724"/>
                </a:cubicBezTo>
                <a:lnTo>
                  <a:pt x="2352464" y="1712659"/>
                </a:lnTo>
                <a:lnTo>
                  <a:pt x="2347399" y="1712659"/>
                </a:lnTo>
                <a:lnTo>
                  <a:pt x="2342334" y="1743049"/>
                </a:lnTo>
                <a:lnTo>
                  <a:pt x="2332204" y="1743049"/>
                </a:lnTo>
                <a:lnTo>
                  <a:pt x="2332204" y="1717724"/>
                </a:lnTo>
                <a:cubicBezTo>
                  <a:pt x="2327984" y="1721100"/>
                  <a:pt x="2319540" y="1722789"/>
                  <a:pt x="2306878" y="1722789"/>
                </a:cubicBezTo>
                <a:cubicBezTo>
                  <a:pt x="2306878" y="1684800"/>
                  <a:pt x="2251160" y="1618951"/>
                  <a:pt x="2139726" y="1525246"/>
                </a:cubicBezTo>
                <a:cubicBezTo>
                  <a:pt x="2094983" y="1500763"/>
                  <a:pt x="2051085" y="1483880"/>
                  <a:pt x="2008031" y="1474594"/>
                </a:cubicBezTo>
                <a:cubicBezTo>
                  <a:pt x="2008031" y="1450112"/>
                  <a:pt x="1945561" y="1426475"/>
                  <a:pt x="1820618" y="1403681"/>
                </a:cubicBezTo>
                <a:close/>
                <a:moveTo>
                  <a:pt x="3703837" y="1336945"/>
                </a:moveTo>
                <a:cubicBezTo>
                  <a:pt x="3713740" y="1336945"/>
                  <a:pt x="3723643" y="1346848"/>
                  <a:pt x="3733546" y="1366655"/>
                </a:cubicBezTo>
                <a:lnTo>
                  <a:pt x="3733546" y="1396364"/>
                </a:lnTo>
                <a:lnTo>
                  <a:pt x="3723643" y="1396364"/>
                </a:lnTo>
                <a:cubicBezTo>
                  <a:pt x="3710439" y="1396364"/>
                  <a:pt x="3703837" y="1389765"/>
                  <a:pt x="3703837" y="1376558"/>
                </a:cubicBezTo>
                <a:close/>
                <a:moveTo>
                  <a:pt x="138647" y="1336945"/>
                </a:moveTo>
                <a:lnTo>
                  <a:pt x="138647" y="1346848"/>
                </a:lnTo>
                <a:lnTo>
                  <a:pt x="118838" y="1416173"/>
                </a:lnTo>
                <a:cubicBezTo>
                  <a:pt x="105634" y="1416173"/>
                  <a:pt x="99032" y="1409571"/>
                  <a:pt x="99032" y="1396364"/>
                </a:cubicBezTo>
                <a:lnTo>
                  <a:pt x="99032" y="1376558"/>
                </a:lnTo>
                <a:cubicBezTo>
                  <a:pt x="99032" y="1366655"/>
                  <a:pt x="112239" y="1353450"/>
                  <a:pt x="138647" y="1336945"/>
                </a:cubicBezTo>
                <a:close/>
                <a:moveTo>
                  <a:pt x="475358" y="940812"/>
                </a:moveTo>
                <a:lnTo>
                  <a:pt x="455552" y="970525"/>
                </a:lnTo>
                <a:lnTo>
                  <a:pt x="465455" y="970525"/>
                </a:lnTo>
                <a:lnTo>
                  <a:pt x="485261" y="940812"/>
                </a:lnTo>
                <a:close/>
                <a:moveTo>
                  <a:pt x="425842" y="851684"/>
                </a:moveTo>
                <a:lnTo>
                  <a:pt x="425842" y="861587"/>
                </a:lnTo>
                <a:cubicBezTo>
                  <a:pt x="425842" y="868189"/>
                  <a:pt x="422541" y="871490"/>
                  <a:pt x="415939" y="871490"/>
                </a:cubicBezTo>
                <a:lnTo>
                  <a:pt x="425842" y="891296"/>
                </a:lnTo>
                <a:lnTo>
                  <a:pt x="425842" y="901200"/>
                </a:lnTo>
                <a:cubicBezTo>
                  <a:pt x="415939" y="901200"/>
                  <a:pt x="402735" y="911103"/>
                  <a:pt x="386229" y="930909"/>
                </a:cubicBezTo>
                <a:lnTo>
                  <a:pt x="386229" y="921006"/>
                </a:lnTo>
                <a:cubicBezTo>
                  <a:pt x="386229" y="884694"/>
                  <a:pt x="399434" y="861587"/>
                  <a:pt x="425842" y="851684"/>
                </a:cubicBezTo>
                <a:close/>
                <a:moveTo>
                  <a:pt x="604102" y="812071"/>
                </a:moveTo>
                <a:cubicBezTo>
                  <a:pt x="544680" y="859938"/>
                  <a:pt x="514971" y="889647"/>
                  <a:pt x="514971" y="901200"/>
                </a:cubicBezTo>
                <a:lnTo>
                  <a:pt x="514971" y="911103"/>
                </a:lnTo>
                <a:lnTo>
                  <a:pt x="524874" y="911103"/>
                </a:lnTo>
                <a:cubicBezTo>
                  <a:pt x="524874" y="901200"/>
                  <a:pt x="554583" y="868189"/>
                  <a:pt x="614005" y="812071"/>
                </a:cubicBezTo>
                <a:close/>
                <a:moveTo>
                  <a:pt x="703134" y="742746"/>
                </a:moveTo>
                <a:cubicBezTo>
                  <a:pt x="676725" y="751000"/>
                  <a:pt x="656919" y="767505"/>
                  <a:pt x="643714" y="792265"/>
                </a:cubicBezTo>
                <a:lnTo>
                  <a:pt x="653618" y="792265"/>
                </a:lnTo>
                <a:cubicBezTo>
                  <a:pt x="680026" y="765856"/>
                  <a:pt x="699833" y="752652"/>
                  <a:pt x="713037" y="752652"/>
                </a:cubicBezTo>
                <a:lnTo>
                  <a:pt x="713037" y="742746"/>
                </a:lnTo>
                <a:close/>
                <a:moveTo>
                  <a:pt x="623908" y="703134"/>
                </a:moveTo>
                <a:lnTo>
                  <a:pt x="643714" y="703134"/>
                </a:lnTo>
                <a:cubicBezTo>
                  <a:pt x="622256" y="734495"/>
                  <a:pt x="585945" y="764204"/>
                  <a:pt x="534777" y="792265"/>
                </a:cubicBezTo>
                <a:lnTo>
                  <a:pt x="534777" y="782362"/>
                </a:lnTo>
                <a:cubicBezTo>
                  <a:pt x="534777" y="739445"/>
                  <a:pt x="564489" y="713037"/>
                  <a:pt x="623908" y="703134"/>
                </a:cubicBezTo>
                <a:close/>
                <a:moveTo>
                  <a:pt x="950716" y="534777"/>
                </a:moveTo>
                <a:cubicBezTo>
                  <a:pt x="934213" y="547984"/>
                  <a:pt x="921006" y="554586"/>
                  <a:pt x="911103" y="554586"/>
                </a:cubicBezTo>
                <a:lnTo>
                  <a:pt x="911103" y="564489"/>
                </a:lnTo>
                <a:lnTo>
                  <a:pt x="921006" y="564489"/>
                </a:lnTo>
                <a:cubicBezTo>
                  <a:pt x="947418" y="554586"/>
                  <a:pt x="960622" y="544683"/>
                  <a:pt x="960622" y="534777"/>
                </a:cubicBezTo>
                <a:close/>
                <a:moveTo>
                  <a:pt x="1119073" y="406036"/>
                </a:moveTo>
                <a:cubicBezTo>
                  <a:pt x="1105868" y="412638"/>
                  <a:pt x="1095965" y="415939"/>
                  <a:pt x="1089363" y="415939"/>
                </a:cubicBezTo>
                <a:lnTo>
                  <a:pt x="1089363" y="425842"/>
                </a:lnTo>
                <a:lnTo>
                  <a:pt x="1099266" y="425842"/>
                </a:lnTo>
                <a:cubicBezTo>
                  <a:pt x="1112471" y="419240"/>
                  <a:pt x="1122374" y="415939"/>
                  <a:pt x="1128976" y="415939"/>
                </a:cubicBezTo>
                <a:lnTo>
                  <a:pt x="1128976" y="406036"/>
                </a:lnTo>
                <a:close/>
                <a:moveTo>
                  <a:pt x="2614471" y="277291"/>
                </a:moveTo>
                <a:lnTo>
                  <a:pt x="2614471" y="287195"/>
                </a:lnTo>
                <a:cubicBezTo>
                  <a:pt x="2621073" y="287195"/>
                  <a:pt x="2630979" y="290496"/>
                  <a:pt x="2644181" y="297098"/>
                </a:cubicBezTo>
                <a:lnTo>
                  <a:pt x="2654087" y="297098"/>
                </a:lnTo>
                <a:lnTo>
                  <a:pt x="2654087" y="287195"/>
                </a:lnTo>
                <a:cubicBezTo>
                  <a:pt x="2647484" y="287195"/>
                  <a:pt x="2637581" y="283894"/>
                  <a:pt x="2624374" y="277291"/>
                </a:cubicBezTo>
                <a:close/>
                <a:moveTo>
                  <a:pt x="2614471" y="217873"/>
                </a:moveTo>
                <a:lnTo>
                  <a:pt x="2614471" y="227776"/>
                </a:lnTo>
                <a:cubicBezTo>
                  <a:pt x="2635929" y="227776"/>
                  <a:pt x="2682144" y="250883"/>
                  <a:pt x="2753118" y="297098"/>
                </a:cubicBezTo>
                <a:lnTo>
                  <a:pt x="2763021" y="297098"/>
                </a:lnTo>
                <a:lnTo>
                  <a:pt x="2753118" y="277291"/>
                </a:lnTo>
                <a:lnTo>
                  <a:pt x="2753118" y="267388"/>
                </a:lnTo>
                <a:lnTo>
                  <a:pt x="2772925" y="277291"/>
                </a:lnTo>
                <a:lnTo>
                  <a:pt x="2782828" y="277291"/>
                </a:lnTo>
                <a:lnTo>
                  <a:pt x="2782828" y="267388"/>
                </a:lnTo>
                <a:cubicBezTo>
                  <a:pt x="2736613" y="260786"/>
                  <a:pt x="2683796" y="244281"/>
                  <a:pt x="2624374" y="217873"/>
                </a:cubicBezTo>
                <a:close/>
                <a:moveTo>
                  <a:pt x="2396598" y="148550"/>
                </a:moveTo>
                <a:lnTo>
                  <a:pt x="2396598" y="158453"/>
                </a:lnTo>
                <a:cubicBezTo>
                  <a:pt x="2408154" y="158453"/>
                  <a:pt x="2427960" y="165056"/>
                  <a:pt x="2456020" y="178260"/>
                </a:cubicBezTo>
                <a:lnTo>
                  <a:pt x="2465924" y="178260"/>
                </a:lnTo>
                <a:lnTo>
                  <a:pt x="2465924" y="168357"/>
                </a:lnTo>
                <a:cubicBezTo>
                  <a:pt x="2454368" y="168357"/>
                  <a:pt x="2434562" y="161755"/>
                  <a:pt x="2406502" y="148550"/>
                </a:cubicBezTo>
                <a:close/>
                <a:moveTo>
                  <a:pt x="2327276" y="118841"/>
                </a:moveTo>
                <a:lnTo>
                  <a:pt x="2327276" y="128744"/>
                </a:lnTo>
                <a:cubicBezTo>
                  <a:pt x="2338831" y="128744"/>
                  <a:pt x="2355337" y="135346"/>
                  <a:pt x="2376792" y="148550"/>
                </a:cubicBezTo>
                <a:lnTo>
                  <a:pt x="2386695" y="148550"/>
                </a:lnTo>
                <a:lnTo>
                  <a:pt x="2386695" y="138647"/>
                </a:lnTo>
                <a:cubicBezTo>
                  <a:pt x="2375143" y="138647"/>
                  <a:pt x="2358638" y="132045"/>
                  <a:pt x="2337179" y="118841"/>
                </a:cubicBezTo>
                <a:close/>
                <a:moveTo>
                  <a:pt x="2069791" y="79226"/>
                </a:moveTo>
                <a:lnTo>
                  <a:pt x="2069791" y="89129"/>
                </a:lnTo>
                <a:lnTo>
                  <a:pt x="2129210" y="89129"/>
                </a:lnTo>
                <a:lnTo>
                  <a:pt x="2129210" y="79226"/>
                </a:lnTo>
                <a:close/>
                <a:moveTo>
                  <a:pt x="2208435" y="29709"/>
                </a:moveTo>
                <a:lnTo>
                  <a:pt x="2238148" y="29709"/>
                </a:lnTo>
                <a:lnTo>
                  <a:pt x="2238148" y="49516"/>
                </a:lnTo>
                <a:lnTo>
                  <a:pt x="2208435" y="49516"/>
                </a:lnTo>
                <a:close/>
                <a:moveTo>
                  <a:pt x="1653852" y="9903"/>
                </a:moveTo>
                <a:lnTo>
                  <a:pt x="1683562" y="9903"/>
                </a:lnTo>
                <a:lnTo>
                  <a:pt x="1683562" y="29709"/>
                </a:lnTo>
                <a:lnTo>
                  <a:pt x="1782593" y="29709"/>
                </a:lnTo>
                <a:cubicBezTo>
                  <a:pt x="1782593" y="16505"/>
                  <a:pt x="1785897" y="9903"/>
                  <a:pt x="1792497" y="9903"/>
                </a:cubicBezTo>
                <a:cubicBezTo>
                  <a:pt x="2002118" y="9903"/>
                  <a:pt x="2236496" y="59419"/>
                  <a:pt x="2495633" y="158453"/>
                </a:cubicBezTo>
                <a:lnTo>
                  <a:pt x="2505536" y="158453"/>
                </a:lnTo>
                <a:lnTo>
                  <a:pt x="2505536" y="148550"/>
                </a:lnTo>
                <a:cubicBezTo>
                  <a:pt x="2500583" y="148550"/>
                  <a:pt x="2464272" y="135346"/>
                  <a:pt x="2396598" y="108938"/>
                </a:cubicBezTo>
                <a:lnTo>
                  <a:pt x="2396598" y="79226"/>
                </a:lnTo>
                <a:lnTo>
                  <a:pt x="2406502" y="79226"/>
                </a:lnTo>
                <a:cubicBezTo>
                  <a:pt x="2406502" y="94081"/>
                  <a:pt x="2449418" y="110587"/>
                  <a:pt x="2535246" y="128744"/>
                </a:cubicBezTo>
                <a:cubicBezTo>
                  <a:pt x="2535246" y="135346"/>
                  <a:pt x="2555052" y="148550"/>
                  <a:pt x="2594665" y="168357"/>
                </a:cubicBezTo>
                <a:cubicBezTo>
                  <a:pt x="2607872" y="161755"/>
                  <a:pt x="2617775" y="158453"/>
                  <a:pt x="2624374" y="158453"/>
                </a:cubicBezTo>
                <a:cubicBezTo>
                  <a:pt x="2792731" y="237679"/>
                  <a:pt x="2921475" y="326810"/>
                  <a:pt x="3010606" y="425842"/>
                </a:cubicBezTo>
                <a:cubicBezTo>
                  <a:pt x="3050219" y="425842"/>
                  <a:pt x="3089832" y="462153"/>
                  <a:pt x="3129444" y="534777"/>
                </a:cubicBezTo>
                <a:cubicBezTo>
                  <a:pt x="3301102" y="714688"/>
                  <a:pt x="3416639" y="906153"/>
                  <a:pt x="3476061" y="1109169"/>
                </a:cubicBezTo>
                <a:cubicBezTo>
                  <a:pt x="3575093" y="1356751"/>
                  <a:pt x="3624609" y="1495399"/>
                  <a:pt x="3624609" y="1525108"/>
                </a:cubicBezTo>
                <a:cubicBezTo>
                  <a:pt x="3637813" y="1620842"/>
                  <a:pt x="3644418" y="1696766"/>
                  <a:pt x="3644418" y="1752884"/>
                </a:cubicBezTo>
                <a:cubicBezTo>
                  <a:pt x="3644418" y="2054935"/>
                  <a:pt x="3591598" y="2312420"/>
                  <a:pt x="3485964" y="2525342"/>
                </a:cubicBezTo>
                <a:lnTo>
                  <a:pt x="3485964" y="2535245"/>
                </a:lnTo>
                <a:lnTo>
                  <a:pt x="3495867" y="2535245"/>
                </a:lnTo>
                <a:cubicBezTo>
                  <a:pt x="3601501" y="2352033"/>
                  <a:pt x="3680727" y="2104450"/>
                  <a:pt x="3733546" y="1792496"/>
                </a:cubicBezTo>
                <a:cubicBezTo>
                  <a:pt x="3746751" y="1799099"/>
                  <a:pt x="3756654" y="1802400"/>
                  <a:pt x="3763256" y="1802400"/>
                </a:cubicBezTo>
                <a:cubicBezTo>
                  <a:pt x="3763256" y="1891531"/>
                  <a:pt x="3750052" y="1950950"/>
                  <a:pt x="3723643" y="1980660"/>
                </a:cubicBezTo>
                <a:cubicBezTo>
                  <a:pt x="3717038" y="1980660"/>
                  <a:pt x="3713740" y="1990563"/>
                  <a:pt x="3713740" y="2010369"/>
                </a:cubicBezTo>
                <a:lnTo>
                  <a:pt x="3713740" y="2059888"/>
                </a:lnTo>
                <a:lnTo>
                  <a:pt x="3733546" y="2049985"/>
                </a:lnTo>
                <a:lnTo>
                  <a:pt x="3743449" y="2049985"/>
                </a:lnTo>
                <a:lnTo>
                  <a:pt x="3743449" y="2099500"/>
                </a:lnTo>
                <a:lnTo>
                  <a:pt x="3713740" y="2238145"/>
                </a:lnTo>
                <a:lnTo>
                  <a:pt x="3693934" y="2238145"/>
                </a:lnTo>
                <a:cubicBezTo>
                  <a:pt x="3693934" y="2231545"/>
                  <a:pt x="3697232" y="2221642"/>
                  <a:pt x="3703837" y="2208435"/>
                </a:cubicBezTo>
                <a:lnTo>
                  <a:pt x="3703837" y="2188629"/>
                </a:lnTo>
                <a:lnTo>
                  <a:pt x="3693934" y="2188629"/>
                </a:lnTo>
                <a:cubicBezTo>
                  <a:pt x="3693934" y="2195231"/>
                  <a:pt x="3687329" y="2228242"/>
                  <a:pt x="3674127" y="2287663"/>
                </a:cubicBezTo>
                <a:lnTo>
                  <a:pt x="3693934" y="2277760"/>
                </a:lnTo>
                <a:lnTo>
                  <a:pt x="3693934" y="2287663"/>
                </a:lnTo>
                <a:cubicBezTo>
                  <a:pt x="3693934" y="2315721"/>
                  <a:pt x="3670823" y="2368541"/>
                  <a:pt x="3624609" y="2446114"/>
                </a:cubicBezTo>
                <a:cubicBezTo>
                  <a:pt x="3624609" y="2500583"/>
                  <a:pt x="3578394" y="2593015"/>
                  <a:pt x="3485964" y="2723409"/>
                </a:cubicBezTo>
                <a:cubicBezTo>
                  <a:pt x="3433144" y="2815838"/>
                  <a:pt x="3390231" y="2881859"/>
                  <a:pt x="3357220" y="2921475"/>
                </a:cubicBezTo>
                <a:lnTo>
                  <a:pt x="3357220" y="2931378"/>
                </a:lnTo>
                <a:cubicBezTo>
                  <a:pt x="3380328" y="2923124"/>
                  <a:pt x="3466158" y="2830694"/>
                  <a:pt x="3614705" y="2654083"/>
                </a:cubicBezTo>
                <a:lnTo>
                  <a:pt x="3614705" y="2673890"/>
                </a:lnTo>
                <a:cubicBezTo>
                  <a:pt x="3479359" y="2911572"/>
                  <a:pt x="3297801" y="3099732"/>
                  <a:pt x="3070025" y="3238379"/>
                </a:cubicBezTo>
                <a:lnTo>
                  <a:pt x="3070025" y="3248282"/>
                </a:lnTo>
                <a:lnTo>
                  <a:pt x="3079929" y="3248282"/>
                </a:lnTo>
                <a:lnTo>
                  <a:pt x="3129444" y="3218573"/>
                </a:lnTo>
                <a:lnTo>
                  <a:pt x="3139348" y="3218573"/>
                </a:lnTo>
                <a:lnTo>
                  <a:pt x="3099735" y="3307701"/>
                </a:lnTo>
                <a:cubicBezTo>
                  <a:pt x="3093133" y="3307701"/>
                  <a:pt x="3089832" y="3304403"/>
                  <a:pt x="3089832" y="3297798"/>
                </a:cubicBezTo>
                <a:lnTo>
                  <a:pt x="2941281" y="3377026"/>
                </a:lnTo>
                <a:lnTo>
                  <a:pt x="2951184" y="3396833"/>
                </a:lnTo>
                <a:lnTo>
                  <a:pt x="2921475" y="3416639"/>
                </a:lnTo>
                <a:lnTo>
                  <a:pt x="2911572" y="3416639"/>
                </a:lnTo>
                <a:cubicBezTo>
                  <a:pt x="2904970" y="3416639"/>
                  <a:pt x="2901669" y="3413338"/>
                  <a:pt x="2901669" y="3406736"/>
                </a:cubicBezTo>
                <a:cubicBezTo>
                  <a:pt x="2822440" y="3466155"/>
                  <a:pt x="2769624" y="3495864"/>
                  <a:pt x="2743215" y="3495864"/>
                </a:cubicBezTo>
                <a:lnTo>
                  <a:pt x="2713506" y="3495864"/>
                </a:lnTo>
                <a:cubicBezTo>
                  <a:pt x="2713506" y="3520624"/>
                  <a:pt x="2574858" y="3563537"/>
                  <a:pt x="2297567" y="3624608"/>
                </a:cubicBezTo>
                <a:cubicBezTo>
                  <a:pt x="2219991" y="3624608"/>
                  <a:pt x="2140765" y="3627909"/>
                  <a:pt x="2059888" y="3634511"/>
                </a:cubicBezTo>
                <a:lnTo>
                  <a:pt x="2040082" y="3624608"/>
                </a:lnTo>
                <a:cubicBezTo>
                  <a:pt x="2028526" y="3631210"/>
                  <a:pt x="2015322" y="3634511"/>
                  <a:pt x="2000466" y="3634511"/>
                </a:cubicBezTo>
                <a:lnTo>
                  <a:pt x="1970757" y="3634511"/>
                </a:lnTo>
                <a:cubicBezTo>
                  <a:pt x="1957552" y="3634511"/>
                  <a:pt x="1950950" y="3627909"/>
                  <a:pt x="1950950" y="3614705"/>
                </a:cubicBezTo>
                <a:cubicBezTo>
                  <a:pt x="1957552" y="3614705"/>
                  <a:pt x="1960853" y="3611404"/>
                  <a:pt x="1960853" y="3604802"/>
                </a:cubicBezTo>
                <a:lnTo>
                  <a:pt x="1931144" y="3604802"/>
                </a:lnTo>
                <a:cubicBezTo>
                  <a:pt x="1931144" y="3618006"/>
                  <a:pt x="1927843" y="3624608"/>
                  <a:pt x="1921241" y="3624608"/>
                </a:cubicBezTo>
                <a:cubicBezTo>
                  <a:pt x="1871725" y="3624608"/>
                  <a:pt x="1719873" y="3584996"/>
                  <a:pt x="1465689" y="3505767"/>
                </a:cubicBezTo>
                <a:lnTo>
                  <a:pt x="1465689" y="3485961"/>
                </a:lnTo>
                <a:lnTo>
                  <a:pt x="1485496" y="3485961"/>
                </a:lnTo>
                <a:lnTo>
                  <a:pt x="1485496" y="3476058"/>
                </a:lnTo>
                <a:cubicBezTo>
                  <a:pt x="1373260" y="3476058"/>
                  <a:pt x="1204903" y="3363822"/>
                  <a:pt x="980428" y="3139347"/>
                </a:cubicBezTo>
                <a:lnTo>
                  <a:pt x="980428" y="3149250"/>
                </a:lnTo>
                <a:cubicBezTo>
                  <a:pt x="1145481" y="3340715"/>
                  <a:pt x="1320440" y="3479359"/>
                  <a:pt x="1505302" y="3565189"/>
                </a:cubicBezTo>
                <a:cubicBezTo>
                  <a:pt x="1742981" y="3670823"/>
                  <a:pt x="1884929" y="3723640"/>
                  <a:pt x="1931144" y="3723640"/>
                </a:cubicBezTo>
                <a:lnTo>
                  <a:pt x="1931144" y="3743449"/>
                </a:lnTo>
                <a:lnTo>
                  <a:pt x="1832112" y="3733543"/>
                </a:lnTo>
                <a:lnTo>
                  <a:pt x="1772690" y="3733543"/>
                </a:lnTo>
                <a:lnTo>
                  <a:pt x="1772690" y="3743449"/>
                </a:lnTo>
                <a:cubicBezTo>
                  <a:pt x="1876675" y="3763255"/>
                  <a:pt x="1962505" y="3773159"/>
                  <a:pt x="2030178" y="3773159"/>
                </a:cubicBezTo>
                <a:lnTo>
                  <a:pt x="2168823" y="3773159"/>
                </a:lnTo>
                <a:cubicBezTo>
                  <a:pt x="2517088" y="3773159"/>
                  <a:pt x="2883511" y="3647716"/>
                  <a:pt x="3268092" y="3396833"/>
                </a:cubicBezTo>
                <a:lnTo>
                  <a:pt x="3277995" y="3396833"/>
                </a:lnTo>
                <a:cubicBezTo>
                  <a:pt x="3216924" y="3466155"/>
                  <a:pt x="3071674" y="3561888"/>
                  <a:pt x="2842247" y="3684027"/>
                </a:cubicBezTo>
                <a:cubicBezTo>
                  <a:pt x="2601267" y="3796266"/>
                  <a:pt x="2386695" y="3852384"/>
                  <a:pt x="2198532" y="3852384"/>
                </a:cubicBezTo>
                <a:cubicBezTo>
                  <a:pt x="2198532" y="3858986"/>
                  <a:pt x="2178726" y="3862287"/>
                  <a:pt x="2139113" y="3862287"/>
                </a:cubicBezTo>
                <a:lnTo>
                  <a:pt x="2139113" y="3852384"/>
                </a:lnTo>
                <a:lnTo>
                  <a:pt x="2119307" y="3862287"/>
                </a:lnTo>
                <a:lnTo>
                  <a:pt x="1960853" y="3862287"/>
                </a:lnTo>
                <a:cubicBezTo>
                  <a:pt x="1967455" y="3875491"/>
                  <a:pt x="1970757" y="3885395"/>
                  <a:pt x="1970757" y="3891997"/>
                </a:cubicBezTo>
                <a:lnTo>
                  <a:pt x="1990563" y="3891997"/>
                </a:lnTo>
                <a:lnTo>
                  <a:pt x="1990563" y="3872190"/>
                </a:lnTo>
                <a:lnTo>
                  <a:pt x="2129210" y="3872190"/>
                </a:lnTo>
                <a:cubicBezTo>
                  <a:pt x="2142414" y="3873842"/>
                  <a:pt x="2149016" y="3880444"/>
                  <a:pt x="2149016" y="3891997"/>
                </a:cubicBezTo>
                <a:cubicBezTo>
                  <a:pt x="2149016" y="3905204"/>
                  <a:pt x="2142414" y="3911803"/>
                  <a:pt x="2129210" y="3911803"/>
                </a:cubicBezTo>
                <a:lnTo>
                  <a:pt x="2099501" y="3911803"/>
                </a:lnTo>
                <a:lnTo>
                  <a:pt x="2099501" y="3891997"/>
                </a:lnTo>
                <a:lnTo>
                  <a:pt x="2000466" y="3891997"/>
                </a:lnTo>
                <a:cubicBezTo>
                  <a:pt x="2000466" y="3905204"/>
                  <a:pt x="1997168" y="3911803"/>
                  <a:pt x="1990563" y="3911803"/>
                </a:cubicBezTo>
                <a:cubicBezTo>
                  <a:pt x="1780944" y="3911803"/>
                  <a:pt x="1546567" y="3862287"/>
                  <a:pt x="1287429" y="3763255"/>
                </a:cubicBezTo>
                <a:lnTo>
                  <a:pt x="1277526" y="3763255"/>
                </a:lnTo>
                <a:lnTo>
                  <a:pt x="1277526" y="3773159"/>
                </a:lnTo>
                <a:cubicBezTo>
                  <a:pt x="1282479" y="3773159"/>
                  <a:pt x="1318791" y="3786363"/>
                  <a:pt x="1386464" y="3812771"/>
                </a:cubicBezTo>
                <a:lnTo>
                  <a:pt x="1386464" y="3842481"/>
                </a:lnTo>
                <a:lnTo>
                  <a:pt x="1376558" y="3842481"/>
                </a:lnTo>
                <a:cubicBezTo>
                  <a:pt x="1376558" y="3827625"/>
                  <a:pt x="1333644" y="3811122"/>
                  <a:pt x="1247817" y="3792965"/>
                </a:cubicBezTo>
                <a:cubicBezTo>
                  <a:pt x="1247817" y="3786363"/>
                  <a:pt x="1228010" y="3773159"/>
                  <a:pt x="1188398" y="3753352"/>
                </a:cubicBezTo>
                <a:cubicBezTo>
                  <a:pt x="1175194" y="3759954"/>
                  <a:pt x="1165290" y="3763255"/>
                  <a:pt x="1158685" y="3763255"/>
                </a:cubicBezTo>
                <a:cubicBezTo>
                  <a:pt x="990331" y="3684027"/>
                  <a:pt x="861587" y="3594899"/>
                  <a:pt x="772459" y="3495864"/>
                </a:cubicBezTo>
                <a:cubicBezTo>
                  <a:pt x="734495" y="3495864"/>
                  <a:pt x="694882" y="3459553"/>
                  <a:pt x="653618" y="3386929"/>
                </a:cubicBezTo>
                <a:cubicBezTo>
                  <a:pt x="481960" y="3207020"/>
                  <a:pt x="366423" y="3015556"/>
                  <a:pt x="307001" y="2812537"/>
                </a:cubicBezTo>
                <a:cubicBezTo>
                  <a:pt x="207969" y="2564955"/>
                  <a:pt x="158454" y="2426308"/>
                  <a:pt x="158454" y="2396598"/>
                </a:cubicBezTo>
                <a:cubicBezTo>
                  <a:pt x="145249" y="2299216"/>
                  <a:pt x="138647" y="2223291"/>
                  <a:pt x="138647" y="2168823"/>
                </a:cubicBezTo>
                <a:cubicBezTo>
                  <a:pt x="138647" y="1866772"/>
                  <a:pt x="191464" y="1609286"/>
                  <a:pt x="297098" y="1396364"/>
                </a:cubicBezTo>
                <a:lnTo>
                  <a:pt x="297098" y="1386461"/>
                </a:lnTo>
                <a:lnTo>
                  <a:pt x="287195" y="1386461"/>
                </a:lnTo>
                <a:cubicBezTo>
                  <a:pt x="184862" y="1564721"/>
                  <a:pt x="105634" y="1812303"/>
                  <a:pt x="49516" y="2129210"/>
                </a:cubicBezTo>
                <a:cubicBezTo>
                  <a:pt x="36312" y="2122608"/>
                  <a:pt x="26409" y="2119307"/>
                  <a:pt x="19806" y="2119307"/>
                </a:cubicBezTo>
                <a:cubicBezTo>
                  <a:pt x="19806" y="2030175"/>
                  <a:pt x="33011" y="1970756"/>
                  <a:pt x="59419" y="1941047"/>
                </a:cubicBezTo>
                <a:cubicBezTo>
                  <a:pt x="66021" y="1941047"/>
                  <a:pt x="69322" y="1931144"/>
                  <a:pt x="69322" y="1911337"/>
                </a:cubicBezTo>
                <a:lnTo>
                  <a:pt x="69322" y="1861822"/>
                </a:lnTo>
                <a:lnTo>
                  <a:pt x="49516" y="1871725"/>
                </a:lnTo>
                <a:lnTo>
                  <a:pt x="39613" y="1871725"/>
                </a:lnTo>
                <a:lnTo>
                  <a:pt x="39613" y="1822206"/>
                </a:lnTo>
                <a:lnTo>
                  <a:pt x="69322" y="1683562"/>
                </a:lnTo>
                <a:lnTo>
                  <a:pt x="89129" y="1683562"/>
                </a:lnTo>
                <a:cubicBezTo>
                  <a:pt x="89129" y="1690164"/>
                  <a:pt x="85828" y="1700067"/>
                  <a:pt x="79225" y="1713271"/>
                </a:cubicBezTo>
                <a:lnTo>
                  <a:pt x="79225" y="1733077"/>
                </a:lnTo>
                <a:lnTo>
                  <a:pt x="89129" y="1733077"/>
                </a:lnTo>
                <a:cubicBezTo>
                  <a:pt x="102336" y="1673658"/>
                  <a:pt x="108935" y="1640648"/>
                  <a:pt x="108935" y="1634046"/>
                </a:cubicBezTo>
                <a:lnTo>
                  <a:pt x="89129" y="1643949"/>
                </a:lnTo>
                <a:lnTo>
                  <a:pt x="89129" y="1634046"/>
                </a:lnTo>
                <a:cubicBezTo>
                  <a:pt x="89129" y="1604333"/>
                  <a:pt x="112239" y="1551517"/>
                  <a:pt x="158454" y="1475592"/>
                </a:cubicBezTo>
                <a:cubicBezTo>
                  <a:pt x="158454" y="1421123"/>
                  <a:pt x="204668" y="1328694"/>
                  <a:pt x="297098" y="1198298"/>
                </a:cubicBezTo>
                <a:cubicBezTo>
                  <a:pt x="349918" y="1105868"/>
                  <a:pt x="392832" y="1039847"/>
                  <a:pt x="425842" y="1000234"/>
                </a:cubicBezTo>
                <a:lnTo>
                  <a:pt x="425842" y="990331"/>
                </a:lnTo>
                <a:cubicBezTo>
                  <a:pt x="402735" y="998582"/>
                  <a:pt x="316904" y="1091015"/>
                  <a:pt x="168357" y="1267623"/>
                </a:cubicBezTo>
                <a:lnTo>
                  <a:pt x="168357" y="1247817"/>
                </a:lnTo>
                <a:cubicBezTo>
                  <a:pt x="305352" y="1005185"/>
                  <a:pt x="486913" y="817021"/>
                  <a:pt x="713037" y="683327"/>
                </a:cubicBezTo>
                <a:lnTo>
                  <a:pt x="713037" y="673424"/>
                </a:lnTo>
                <a:lnTo>
                  <a:pt x="703134" y="673424"/>
                </a:lnTo>
                <a:lnTo>
                  <a:pt x="653618" y="703134"/>
                </a:lnTo>
                <a:lnTo>
                  <a:pt x="643714" y="703134"/>
                </a:lnTo>
                <a:lnTo>
                  <a:pt x="683327" y="614005"/>
                </a:lnTo>
                <a:cubicBezTo>
                  <a:pt x="689929" y="614005"/>
                  <a:pt x="693230" y="617306"/>
                  <a:pt x="693230" y="623908"/>
                </a:cubicBezTo>
                <a:lnTo>
                  <a:pt x="841781" y="544683"/>
                </a:lnTo>
                <a:lnTo>
                  <a:pt x="831878" y="524874"/>
                </a:lnTo>
                <a:lnTo>
                  <a:pt x="861587" y="505067"/>
                </a:lnTo>
                <a:lnTo>
                  <a:pt x="871490" y="505067"/>
                </a:lnTo>
                <a:cubicBezTo>
                  <a:pt x="878092" y="505067"/>
                  <a:pt x="881393" y="508369"/>
                  <a:pt x="881393" y="514970"/>
                </a:cubicBezTo>
                <a:cubicBezTo>
                  <a:pt x="960622" y="455552"/>
                  <a:pt x="1013439" y="425842"/>
                  <a:pt x="1039847" y="425842"/>
                </a:cubicBezTo>
                <a:lnTo>
                  <a:pt x="1069557" y="425842"/>
                </a:lnTo>
                <a:cubicBezTo>
                  <a:pt x="1069557" y="404384"/>
                  <a:pt x="1142183" y="377975"/>
                  <a:pt x="1287429" y="346617"/>
                </a:cubicBezTo>
                <a:cubicBezTo>
                  <a:pt x="1414521" y="307001"/>
                  <a:pt x="1559771" y="287195"/>
                  <a:pt x="1723174" y="287195"/>
                </a:cubicBezTo>
                <a:lnTo>
                  <a:pt x="1742981" y="297098"/>
                </a:lnTo>
                <a:cubicBezTo>
                  <a:pt x="1754536" y="290496"/>
                  <a:pt x="1767740" y="287195"/>
                  <a:pt x="1782593" y="287195"/>
                </a:cubicBezTo>
                <a:lnTo>
                  <a:pt x="1812306" y="287195"/>
                </a:lnTo>
                <a:cubicBezTo>
                  <a:pt x="1825510" y="288847"/>
                  <a:pt x="1832112" y="295449"/>
                  <a:pt x="1832112" y="307001"/>
                </a:cubicBezTo>
                <a:cubicBezTo>
                  <a:pt x="1825510" y="307001"/>
                  <a:pt x="1822209" y="310302"/>
                  <a:pt x="1822209" y="316904"/>
                </a:cubicBezTo>
                <a:lnTo>
                  <a:pt x="1851919" y="316904"/>
                </a:lnTo>
                <a:cubicBezTo>
                  <a:pt x="1851919" y="303700"/>
                  <a:pt x="1855220" y="297098"/>
                  <a:pt x="1861822" y="297098"/>
                </a:cubicBezTo>
                <a:cubicBezTo>
                  <a:pt x="1914639" y="297098"/>
                  <a:pt x="2066490" y="336714"/>
                  <a:pt x="2317373" y="415939"/>
                </a:cubicBezTo>
                <a:lnTo>
                  <a:pt x="2317373" y="435745"/>
                </a:lnTo>
                <a:lnTo>
                  <a:pt x="2297567" y="435745"/>
                </a:lnTo>
                <a:lnTo>
                  <a:pt x="2297567" y="445648"/>
                </a:lnTo>
                <a:cubicBezTo>
                  <a:pt x="2409806" y="445648"/>
                  <a:pt x="2578159" y="557887"/>
                  <a:pt x="2802634" y="782362"/>
                </a:cubicBezTo>
                <a:lnTo>
                  <a:pt x="2802634" y="772458"/>
                </a:lnTo>
                <a:cubicBezTo>
                  <a:pt x="2639230" y="579342"/>
                  <a:pt x="2464272" y="440698"/>
                  <a:pt x="2277760" y="356520"/>
                </a:cubicBezTo>
                <a:cubicBezTo>
                  <a:pt x="2040082" y="250883"/>
                  <a:pt x="1898133" y="198066"/>
                  <a:pt x="1851919" y="198066"/>
                </a:cubicBezTo>
                <a:lnTo>
                  <a:pt x="1851919" y="178260"/>
                </a:lnTo>
                <a:lnTo>
                  <a:pt x="1950950" y="188163"/>
                </a:lnTo>
                <a:lnTo>
                  <a:pt x="2010369" y="188163"/>
                </a:lnTo>
                <a:lnTo>
                  <a:pt x="2010369" y="178260"/>
                </a:lnTo>
                <a:cubicBezTo>
                  <a:pt x="1906387" y="158453"/>
                  <a:pt x="1820557" y="148550"/>
                  <a:pt x="1752884" y="148550"/>
                </a:cubicBezTo>
                <a:lnTo>
                  <a:pt x="1614240" y="148550"/>
                </a:lnTo>
                <a:cubicBezTo>
                  <a:pt x="1265974" y="148550"/>
                  <a:pt x="899551" y="273991"/>
                  <a:pt x="514971" y="524874"/>
                </a:cubicBezTo>
                <a:lnTo>
                  <a:pt x="505067" y="524874"/>
                </a:lnTo>
                <a:cubicBezTo>
                  <a:pt x="566138" y="455552"/>
                  <a:pt x="711388" y="359821"/>
                  <a:pt x="940813" y="237679"/>
                </a:cubicBezTo>
                <a:cubicBezTo>
                  <a:pt x="1102567" y="150199"/>
                  <a:pt x="1323741" y="90781"/>
                  <a:pt x="1604336" y="59419"/>
                </a:cubicBezTo>
                <a:lnTo>
                  <a:pt x="1643949" y="59419"/>
                </a:lnTo>
                <a:lnTo>
                  <a:pt x="1643949" y="69322"/>
                </a:lnTo>
                <a:lnTo>
                  <a:pt x="1663755" y="59419"/>
                </a:lnTo>
                <a:lnTo>
                  <a:pt x="1822209" y="59419"/>
                </a:lnTo>
                <a:cubicBezTo>
                  <a:pt x="1815607" y="46215"/>
                  <a:pt x="1812306" y="36312"/>
                  <a:pt x="1812306" y="29709"/>
                </a:cubicBezTo>
                <a:lnTo>
                  <a:pt x="1792497" y="29709"/>
                </a:lnTo>
                <a:lnTo>
                  <a:pt x="1792497" y="49516"/>
                </a:lnTo>
                <a:lnTo>
                  <a:pt x="1653852" y="49516"/>
                </a:lnTo>
                <a:cubicBezTo>
                  <a:pt x="1640648" y="49516"/>
                  <a:pt x="1634046" y="42914"/>
                  <a:pt x="1634046" y="29709"/>
                </a:cubicBezTo>
                <a:cubicBezTo>
                  <a:pt x="1635695" y="16505"/>
                  <a:pt x="1642297" y="9903"/>
                  <a:pt x="1653852" y="9903"/>
                </a:cubicBezTo>
                <a:close/>
                <a:moveTo>
                  <a:pt x="1535011" y="9903"/>
                </a:moveTo>
                <a:lnTo>
                  <a:pt x="1564721" y="9903"/>
                </a:lnTo>
                <a:lnTo>
                  <a:pt x="1564721" y="29709"/>
                </a:lnTo>
                <a:lnTo>
                  <a:pt x="1535011" y="29709"/>
                </a:lnTo>
                <a:close/>
                <a:moveTo>
                  <a:pt x="2109404" y="0"/>
                </a:moveTo>
                <a:lnTo>
                  <a:pt x="2139113" y="0"/>
                </a:lnTo>
                <a:lnTo>
                  <a:pt x="2139113" y="19806"/>
                </a:lnTo>
                <a:lnTo>
                  <a:pt x="2109404" y="19806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7480730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rush Image Effects 019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頁尾版面配置區 2"/>
          <p:cNvSpPr>
            <a:spLocks noGrp="1"/>
          </p:cNvSpPr>
          <p:nvPr>
            <p:ph type="ftr" sz="quarter" idx="11"/>
          </p:nvPr>
        </p:nvSpPr>
        <p:spPr>
          <a:xfrm>
            <a:off x="141517" y="6356350"/>
            <a:ext cx="2895600" cy="365125"/>
          </a:xfrm>
          <a:prstGeom prst="rect">
            <a:avLst/>
          </a:prstGeom>
        </p:spPr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/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/>
          <a:lstStyle/>
          <a:p>
            <a:fld id="{93B68095-C8B2-4A76-90AA-E601358CCBC3}" type="slidenum">
              <a:rPr lang="zh-TW" altLang="en-US" smtClean="0"/>
              <a:t>‹#›</a:t>
            </a:fld>
            <a:endParaRPr lang="zh-TW" altLang="en-US"/>
          </a:p>
        </p:txBody>
      </p:sp>
      <p:sp>
        <p:nvSpPr>
          <p:cNvPr id="18" name="圖片版面配置區 17"/>
          <p:cNvSpPr>
            <a:spLocks noGrp="1"/>
          </p:cNvSpPr>
          <p:nvPr>
            <p:ph type="pic" sz="quarter" idx="13"/>
          </p:nvPr>
        </p:nvSpPr>
        <p:spPr>
          <a:xfrm>
            <a:off x="293915" y="1444910"/>
            <a:ext cx="4869739" cy="3987061"/>
          </a:xfrm>
          <a:custGeom>
            <a:avLst/>
            <a:gdLst>
              <a:gd name="connsiteX0" fmla="*/ 2934757 w 4869739"/>
              <a:gd name="connsiteY0" fmla="*/ 3915141 h 3987061"/>
              <a:gd name="connsiteX1" fmla="*/ 2874637 w 4869739"/>
              <a:gd name="connsiteY1" fmla="*/ 3926378 h 3987061"/>
              <a:gd name="connsiteX2" fmla="*/ 2804404 w 4869739"/>
              <a:gd name="connsiteY2" fmla="*/ 3937618 h 3987061"/>
              <a:gd name="connsiteX3" fmla="*/ 2804404 w 4869739"/>
              <a:gd name="connsiteY3" fmla="*/ 3951101 h 3987061"/>
              <a:gd name="connsiteX4" fmla="*/ 2921274 w 4869739"/>
              <a:gd name="connsiteY4" fmla="*/ 3951101 h 3987061"/>
              <a:gd name="connsiteX5" fmla="*/ 2935321 w 4869739"/>
              <a:gd name="connsiteY5" fmla="*/ 3945484 h 3987061"/>
              <a:gd name="connsiteX6" fmla="*/ 2939254 w 4869739"/>
              <a:gd name="connsiteY6" fmla="*/ 3933121 h 3987061"/>
              <a:gd name="connsiteX7" fmla="*/ 3155014 w 4869739"/>
              <a:gd name="connsiteY7" fmla="*/ 3897161 h 3987061"/>
              <a:gd name="connsiteX8" fmla="*/ 2970717 w 4869739"/>
              <a:gd name="connsiteY8" fmla="*/ 3901657 h 3987061"/>
              <a:gd name="connsiteX9" fmla="*/ 2960040 w 4869739"/>
              <a:gd name="connsiteY9" fmla="*/ 3913458 h 3987061"/>
              <a:gd name="connsiteX10" fmla="*/ 2952737 w 4869739"/>
              <a:gd name="connsiteY10" fmla="*/ 3928628 h 3987061"/>
              <a:gd name="connsiteX11" fmla="*/ 2958357 w 4869739"/>
              <a:gd name="connsiteY11" fmla="*/ 3936495 h 3987061"/>
              <a:gd name="connsiteX12" fmla="*/ 2970717 w 4869739"/>
              <a:gd name="connsiteY12" fmla="*/ 3937618 h 3987061"/>
              <a:gd name="connsiteX13" fmla="*/ 2972403 w 4869739"/>
              <a:gd name="connsiteY13" fmla="*/ 3949978 h 3987061"/>
              <a:gd name="connsiteX14" fmla="*/ 2984204 w 4869739"/>
              <a:gd name="connsiteY14" fmla="*/ 3955598 h 3987061"/>
              <a:gd name="connsiteX15" fmla="*/ 3003871 w 4869739"/>
              <a:gd name="connsiteY15" fmla="*/ 3949978 h 3987061"/>
              <a:gd name="connsiteX16" fmla="*/ 3020164 w 4869739"/>
              <a:gd name="connsiteY16" fmla="*/ 3937618 h 3987061"/>
              <a:gd name="connsiteX17" fmla="*/ 3105007 w 4869739"/>
              <a:gd name="connsiteY17" fmla="*/ 3939301 h 3987061"/>
              <a:gd name="connsiteX18" fmla="*/ 3186477 w 4869739"/>
              <a:gd name="connsiteY18" fmla="*/ 3910648 h 3987061"/>
              <a:gd name="connsiteX19" fmla="*/ 3174117 w 4869739"/>
              <a:gd name="connsiteY19" fmla="*/ 3898848 h 3987061"/>
              <a:gd name="connsiteX20" fmla="*/ 3155014 w 4869739"/>
              <a:gd name="connsiteY20" fmla="*/ 3897161 h 3987061"/>
              <a:gd name="connsiteX21" fmla="*/ 3330317 w 4869739"/>
              <a:gd name="connsiteY21" fmla="*/ 3829738 h 3987061"/>
              <a:gd name="connsiteX22" fmla="*/ 3339307 w 4869739"/>
              <a:gd name="connsiteY22" fmla="*/ 3861202 h 3987061"/>
              <a:gd name="connsiteX23" fmla="*/ 3361221 w 4869739"/>
              <a:gd name="connsiteY23" fmla="*/ 3857832 h 3987061"/>
              <a:gd name="connsiteX24" fmla="*/ 3379764 w 4869739"/>
              <a:gd name="connsiteY24" fmla="*/ 3847718 h 3987061"/>
              <a:gd name="connsiteX25" fmla="*/ 3398867 w 4869739"/>
              <a:gd name="connsiteY25" fmla="*/ 3847155 h 3987061"/>
              <a:gd name="connsiteX26" fmla="*/ 3411227 w 4869739"/>
              <a:gd name="connsiteY26" fmla="*/ 3843222 h 3987061"/>
              <a:gd name="connsiteX27" fmla="*/ 3388753 w 4869739"/>
              <a:gd name="connsiteY27" fmla="*/ 3838728 h 3987061"/>
              <a:gd name="connsiteX28" fmla="*/ 3190974 w 4869739"/>
              <a:gd name="connsiteY28" fmla="*/ 3820748 h 3987061"/>
              <a:gd name="connsiteX29" fmla="*/ 3186477 w 4869739"/>
              <a:gd name="connsiteY29" fmla="*/ 3829738 h 3987061"/>
              <a:gd name="connsiteX30" fmla="*/ 3190974 w 4869739"/>
              <a:gd name="connsiteY30" fmla="*/ 3852211 h 3987061"/>
              <a:gd name="connsiteX31" fmla="*/ 3208954 w 4869739"/>
              <a:gd name="connsiteY31" fmla="*/ 3861202 h 3987061"/>
              <a:gd name="connsiteX32" fmla="*/ 3232551 w 4869739"/>
              <a:gd name="connsiteY32" fmla="*/ 3862324 h 3987061"/>
              <a:gd name="connsiteX33" fmla="*/ 3249407 w 4869739"/>
              <a:gd name="connsiteY33" fmla="*/ 3856708 h 3987061"/>
              <a:gd name="connsiteX34" fmla="*/ 3225247 w 4869739"/>
              <a:gd name="connsiteY34" fmla="*/ 3833672 h 3987061"/>
              <a:gd name="connsiteX35" fmla="*/ 3190974 w 4869739"/>
              <a:gd name="connsiteY35" fmla="*/ 3820748 h 3987061"/>
              <a:gd name="connsiteX36" fmla="*/ 2921274 w 4869739"/>
              <a:gd name="connsiteY36" fmla="*/ 3811758 h 3987061"/>
              <a:gd name="connsiteX37" fmla="*/ 2922397 w 4869739"/>
              <a:gd name="connsiteY37" fmla="*/ 3822431 h 3987061"/>
              <a:gd name="connsiteX38" fmla="*/ 2930263 w 4869739"/>
              <a:gd name="connsiteY38" fmla="*/ 3829738 h 3987061"/>
              <a:gd name="connsiteX39" fmla="*/ 2934757 w 4869739"/>
              <a:gd name="connsiteY39" fmla="*/ 3820748 h 3987061"/>
              <a:gd name="connsiteX40" fmla="*/ 2933634 w 4869739"/>
              <a:gd name="connsiteY40" fmla="*/ 3814568 h 3987061"/>
              <a:gd name="connsiteX41" fmla="*/ 2925767 w 4869739"/>
              <a:gd name="connsiteY41" fmla="*/ 3811758 h 3987061"/>
              <a:gd name="connsiteX42" fmla="*/ 2687534 w 4869739"/>
              <a:gd name="connsiteY42" fmla="*/ 3793778 h 3987061"/>
              <a:gd name="connsiteX43" fmla="*/ 2727987 w 4869739"/>
              <a:gd name="connsiteY43" fmla="*/ 3825242 h 3987061"/>
              <a:gd name="connsiteX44" fmla="*/ 2750464 w 4869739"/>
              <a:gd name="connsiteY44" fmla="*/ 3852211 h 3987061"/>
              <a:gd name="connsiteX45" fmla="*/ 2750464 w 4869739"/>
              <a:gd name="connsiteY45" fmla="*/ 3861202 h 3987061"/>
              <a:gd name="connsiteX46" fmla="*/ 2718997 w 4869739"/>
              <a:gd name="connsiteY46" fmla="*/ 3861202 h 3987061"/>
              <a:gd name="connsiteX47" fmla="*/ 2701017 w 4869739"/>
              <a:gd name="connsiteY47" fmla="*/ 3847718 h 3987061"/>
              <a:gd name="connsiteX48" fmla="*/ 2685847 w 4869739"/>
              <a:gd name="connsiteY48" fmla="*/ 3848278 h 3987061"/>
              <a:gd name="connsiteX49" fmla="*/ 2674047 w 4869739"/>
              <a:gd name="connsiteY49" fmla="*/ 3852211 h 3987061"/>
              <a:gd name="connsiteX50" fmla="*/ 2680790 w 4869739"/>
              <a:gd name="connsiteY50" fmla="*/ 3862324 h 3987061"/>
              <a:gd name="connsiteX51" fmla="*/ 2687534 w 4869739"/>
              <a:gd name="connsiteY51" fmla="*/ 3879181 h 3987061"/>
              <a:gd name="connsiteX52" fmla="*/ 2772937 w 4869739"/>
              <a:gd name="connsiteY52" fmla="*/ 3879181 h 3987061"/>
              <a:gd name="connsiteX53" fmla="*/ 2779117 w 4869739"/>
              <a:gd name="connsiteY53" fmla="*/ 3865134 h 3987061"/>
              <a:gd name="connsiteX54" fmla="*/ 2795413 w 4869739"/>
              <a:gd name="connsiteY54" fmla="*/ 3861202 h 3987061"/>
              <a:gd name="connsiteX55" fmla="*/ 2791480 w 4869739"/>
              <a:gd name="connsiteY55" fmla="*/ 3844344 h 3987061"/>
              <a:gd name="connsiteX56" fmla="*/ 2777433 w 4869739"/>
              <a:gd name="connsiteY56" fmla="*/ 3834231 h 3987061"/>
              <a:gd name="connsiteX57" fmla="*/ 2740910 w 4869739"/>
              <a:gd name="connsiteY57" fmla="*/ 3802204 h 3987061"/>
              <a:gd name="connsiteX58" fmla="*/ 2687534 w 4869739"/>
              <a:gd name="connsiteY58" fmla="*/ 3793778 h 3987061"/>
              <a:gd name="connsiteX59" fmla="*/ 3496634 w 4869739"/>
              <a:gd name="connsiteY59" fmla="*/ 3789281 h 3987061"/>
              <a:gd name="connsiteX60" fmla="*/ 3482587 w 4869739"/>
              <a:gd name="connsiteY60" fmla="*/ 3797148 h 3987061"/>
              <a:gd name="connsiteX61" fmla="*/ 3478654 w 4869739"/>
              <a:gd name="connsiteY61" fmla="*/ 3811758 h 3987061"/>
              <a:gd name="connsiteX62" fmla="*/ 3465730 w 4869739"/>
              <a:gd name="connsiteY62" fmla="*/ 3812881 h 3987061"/>
              <a:gd name="connsiteX63" fmla="*/ 3456177 w 4869739"/>
              <a:gd name="connsiteY63" fmla="*/ 3820748 h 3987061"/>
              <a:gd name="connsiteX64" fmla="*/ 3465730 w 4869739"/>
              <a:gd name="connsiteY64" fmla="*/ 3824681 h 3987061"/>
              <a:gd name="connsiteX65" fmla="*/ 3478654 w 4869739"/>
              <a:gd name="connsiteY65" fmla="*/ 3825242 h 3987061"/>
              <a:gd name="connsiteX66" fmla="*/ 3492137 w 4869739"/>
              <a:gd name="connsiteY66" fmla="*/ 3811758 h 3987061"/>
              <a:gd name="connsiteX67" fmla="*/ 3505060 w 4869739"/>
              <a:gd name="connsiteY67" fmla="*/ 3810634 h 3987061"/>
              <a:gd name="connsiteX68" fmla="*/ 3514614 w 4869739"/>
              <a:gd name="connsiteY68" fmla="*/ 3802768 h 3987061"/>
              <a:gd name="connsiteX69" fmla="*/ 3507307 w 4869739"/>
              <a:gd name="connsiteY69" fmla="*/ 3792654 h 3987061"/>
              <a:gd name="connsiteX70" fmla="*/ 3496634 w 4869739"/>
              <a:gd name="connsiteY70" fmla="*/ 3789281 h 3987061"/>
              <a:gd name="connsiteX71" fmla="*/ 2656067 w 4869739"/>
              <a:gd name="connsiteY71" fmla="*/ 3771301 h 3987061"/>
              <a:gd name="connsiteX72" fmla="*/ 2633594 w 4869739"/>
              <a:gd name="connsiteY72" fmla="*/ 3775798 h 3987061"/>
              <a:gd name="connsiteX73" fmla="*/ 2636404 w 4869739"/>
              <a:gd name="connsiteY73" fmla="*/ 3784224 h 3987061"/>
              <a:gd name="connsiteX74" fmla="*/ 2642583 w 4869739"/>
              <a:gd name="connsiteY74" fmla="*/ 3789281 h 3987061"/>
              <a:gd name="connsiteX75" fmla="*/ 2665057 w 4869739"/>
              <a:gd name="connsiteY75" fmla="*/ 3780291 h 3987061"/>
              <a:gd name="connsiteX76" fmla="*/ 2656067 w 4869739"/>
              <a:gd name="connsiteY76" fmla="*/ 3771301 h 3987061"/>
              <a:gd name="connsiteX77" fmla="*/ 3649464 w 4869739"/>
              <a:gd name="connsiteY77" fmla="*/ 3753321 h 3987061"/>
              <a:gd name="connsiteX78" fmla="*/ 3635977 w 4869739"/>
              <a:gd name="connsiteY78" fmla="*/ 3757818 h 3987061"/>
              <a:gd name="connsiteX79" fmla="*/ 3639350 w 4869739"/>
              <a:gd name="connsiteY79" fmla="*/ 3770178 h 3987061"/>
              <a:gd name="connsiteX80" fmla="*/ 3649464 w 4869739"/>
              <a:gd name="connsiteY80" fmla="*/ 3775798 h 3987061"/>
              <a:gd name="connsiteX81" fmla="*/ 3655644 w 4869739"/>
              <a:gd name="connsiteY81" fmla="*/ 3770741 h 3987061"/>
              <a:gd name="connsiteX82" fmla="*/ 3658453 w 4869739"/>
              <a:gd name="connsiteY82" fmla="*/ 3762311 h 3987061"/>
              <a:gd name="connsiteX83" fmla="*/ 3649464 w 4869739"/>
              <a:gd name="connsiteY83" fmla="*/ 3753321 h 3987061"/>
              <a:gd name="connsiteX84" fmla="*/ 3559564 w 4869739"/>
              <a:gd name="connsiteY84" fmla="*/ 3753321 h 3987061"/>
              <a:gd name="connsiteX85" fmla="*/ 3546077 w 4869739"/>
              <a:gd name="connsiteY85" fmla="*/ 3757818 h 3987061"/>
              <a:gd name="connsiteX86" fmla="*/ 3549450 w 4869739"/>
              <a:gd name="connsiteY86" fmla="*/ 3770178 h 3987061"/>
              <a:gd name="connsiteX87" fmla="*/ 3559564 w 4869739"/>
              <a:gd name="connsiteY87" fmla="*/ 3775798 h 3987061"/>
              <a:gd name="connsiteX88" fmla="*/ 3565743 w 4869739"/>
              <a:gd name="connsiteY88" fmla="*/ 3770741 h 3987061"/>
              <a:gd name="connsiteX89" fmla="*/ 3568553 w 4869739"/>
              <a:gd name="connsiteY89" fmla="*/ 3762311 h 3987061"/>
              <a:gd name="connsiteX90" fmla="*/ 3559564 w 4869739"/>
              <a:gd name="connsiteY90" fmla="*/ 3753321 h 3987061"/>
              <a:gd name="connsiteX91" fmla="*/ 2359342 w 4869739"/>
              <a:gd name="connsiteY91" fmla="*/ 3709387 h 3987061"/>
              <a:gd name="connsiteX92" fmla="*/ 2299222 w 4869739"/>
              <a:gd name="connsiteY92" fmla="*/ 3720624 h 3987061"/>
              <a:gd name="connsiteX93" fmla="*/ 2228989 w 4869739"/>
              <a:gd name="connsiteY93" fmla="*/ 3731864 h 3987061"/>
              <a:gd name="connsiteX94" fmla="*/ 2228989 w 4869739"/>
              <a:gd name="connsiteY94" fmla="*/ 3745347 h 3987061"/>
              <a:gd name="connsiteX95" fmla="*/ 2345859 w 4869739"/>
              <a:gd name="connsiteY95" fmla="*/ 3745347 h 3987061"/>
              <a:gd name="connsiteX96" fmla="*/ 2359906 w 4869739"/>
              <a:gd name="connsiteY96" fmla="*/ 3739730 h 3987061"/>
              <a:gd name="connsiteX97" fmla="*/ 2361669 w 4869739"/>
              <a:gd name="connsiteY97" fmla="*/ 3734187 h 3987061"/>
              <a:gd name="connsiteX98" fmla="*/ 2359397 w 4869739"/>
              <a:gd name="connsiteY98" fmla="*/ 3717361 h 3987061"/>
              <a:gd name="connsiteX99" fmla="*/ 2361389 w 4869739"/>
              <a:gd name="connsiteY99" fmla="*/ 3717570 h 3987061"/>
              <a:gd name="connsiteX100" fmla="*/ 3635977 w 4869739"/>
              <a:gd name="connsiteY100" fmla="*/ 3699381 h 3987061"/>
              <a:gd name="connsiteX101" fmla="*/ 3639350 w 4869739"/>
              <a:gd name="connsiteY101" fmla="*/ 3711745 h 3987061"/>
              <a:gd name="connsiteX102" fmla="*/ 3649464 w 4869739"/>
              <a:gd name="connsiteY102" fmla="*/ 3717361 h 3987061"/>
              <a:gd name="connsiteX103" fmla="*/ 3658453 w 4869739"/>
              <a:gd name="connsiteY103" fmla="*/ 3708372 h 3987061"/>
              <a:gd name="connsiteX104" fmla="*/ 3653397 w 4869739"/>
              <a:gd name="connsiteY104" fmla="*/ 3700505 h 3987061"/>
              <a:gd name="connsiteX105" fmla="*/ 3644967 w 4869739"/>
              <a:gd name="connsiteY105" fmla="*/ 3699381 h 3987061"/>
              <a:gd name="connsiteX106" fmla="*/ 2394664 w 4869739"/>
              <a:gd name="connsiteY106" fmla="*/ 3696608 h 3987061"/>
              <a:gd name="connsiteX107" fmla="*/ 2384626 w 4869739"/>
              <a:gd name="connsiteY107" fmla="*/ 3707704 h 3987061"/>
              <a:gd name="connsiteX108" fmla="*/ 2378990 w 4869739"/>
              <a:gd name="connsiteY108" fmla="*/ 3719411 h 3987061"/>
              <a:gd name="connsiteX109" fmla="*/ 2385594 w 4869739"/>
              <a:gd name="connsiteY109" fmla="*/ 3720101 h 3987061"/>
              <a:gd name="connsiteX110" fmla="*/ 2403787 w 4869739"/>
              <a:gd name="connsiteY110" fmla="*/ 3729161 h 3987061"/>
              <a:gd name="connsiteX111" fmla="*/ 2414391 w 4869739"/>
              <a:gd name="connsiteY111" fmla="*/ 3745807 h 3987061"/>
              <a:gd name="connsiteX112" fmla="*/ 2414709 w 4869739"/>
              <a:gd name="connsiteY112" fmla="*/ 3748152 h 3987061"/>
              <a:gd name="connsiteX113" fmla="*/ 2428456 w 4869739"/>
              <a:gd name="connsiteY113" fmla="*/ 3744223 h 3987061"/>
              <a:gd name="connsiteX114" fmla="*/ 2441759 w 4869739"/>
              <a:gd name="connsiteY114" fmla="*/ 3734131 h 3987061"/>
              <a:gd name="connsiteX115" fmla="*/ 2435814 w 4869739"/>
              <a:gd name="connsiteY115" fmla="*/ 3721858 h 3987061"/>
              <a:gd name="connsiteX116" fmla="*/ 2395358 w 4869739"/>
              <a:gd name="connsiteY116" fmla="*/ 3699381 h 3987061"/>
              <a:gd name="connsiteX117" fmla="*/ 2500154 w 4869739"/>
              <a:gd name="connsiteY117" fmla="*/ 3693345 h 3987061"/>
              <a:gd name="connsiteX118" fmla="*/ 2487524 w 4869739"/>
              <a:gd name="connsiteY118" fmla="*/ 3693653 h 3987061"/>
              <a:gd name="connsiteX119" fmla="*/ 2512227 w 4869739"/>
              <a:gd name="connsiteY119" fmla="*/ 3712868 h 3987061"/>
              <a:gd name="connsiteX120" fmla="*/ 2552684 w 4869739"/>
              <a:gd name="connsiteY120" fmla="*/ 3708372 h 3987061"/>
              <a:gd name="connsiteX121" fmla="*/ 2534141 w 4869739"/>
              <a:gd name="connsiteY121" fmla="*/ 3700505 h 3987061"/>
              <a:gd name="connsiteX122" fmla="*/ 2512227 w 4869739"/>
              <a:gd name="connsiteY122" fmla="*/ 3699381 h 3987061"/>
              <a:gd name="connsiteX123" fmla="*/ 2112119 w 4869739"/>
              <a:gd name="connsiteY123" fmla="*/ 3588023 h 3987061"/>
              <a:gd name="connsiteX124" fmla="*/ 2152572 w 4869739"/>
              <a:gd name="connsiteY124" fmla="*/ 3619487 h 3987061"/>
              <a:gd name="connsiteX125" fmla="*/ 2175049 w 4869739"/>
              <a:gd name="connsiteY125" fmla="*/ 3646457 h 3987061"/>
              <a:gd name="connsiteX126" fmla="*/ 2175049 w 4869739"/>
              <a:gd name="connsiteY126" fmla="*/ 3655447 h 3987061"/>
              <a:gd name="connsiteX127" fmla="*/ 2143583 w 4869739"/>
              <a:gd name="connsiteY127" fmla="*/ 3655447 h 3987061"/>
              <a:gd name="connsiteX128" fmla="*/ 2125603 w 4869739"/>
              <a:gd name="connsiteY128" fmla="*/ 3641963 h 3987061"/>
              <a:gd name="connsiteX129" fmla="*/ 2110432 w 4869739"/>
              <a:gd name="connsiteY129" fmla="*/ 3642524 h 3987061"/>
              <a:gd name="connsiteX130" fmla="*/ 2098632 w 4869739"/>
              <a:gd name="connsiteY130" fmla="*/ 3646457 h 3987061"/>
              <a:gd name="connsiteX131" fmla="*/ 2105375 w 4869739"/>
              <a:gd name="connsiteY131" fmla="*/ 3656570 h 3987061"/>
              <a:gd name="connsiteX132" fmla="*/ 2112119 w 4869739"/>
              <a:gd name="connsiteY132" fmla="*/ 3673427 h 3987061"/>
              <a:gd name="connsiteX133" fmla="*/ 2197522 w 4869739"/>
              <a:gd name="connsiteY133" fmla="*/ 3673427 h 3987061"/>
              <a:gd name="connsiteX134" fmla="*/ 2203702 w 4869739"/>
              <a:gd name="connsiteY134" fmla="*/ 3659380 h 3987061"/>
              <a:gd name="connsiteX135" fmla="*/ 2219998 w 4869739"/>
              <a:gd name="connsiteY135" fmla="*/ 3655447 h 3987061"/>
              <a:gd name="connsiteX136" fmla="*/ 2216065 w 4869739"/>
              <a:gd name="connsiteY136" fmla="*/ 3638590 h 3987061"/>
              <a:gd name="connsiteX137" fmla="*/ 2202018 w 4869739"/>
              <a:gd name="connsiteY137" fmla="*/ 3628477 h 3987061"/>
              <a:gd name="connsiteX138" fmla="*/ 2165495 w 4869739"/>
              <a:gd name="connsiteY138" fmla="*/ 3596450 h 3987061"/>
              <a:gd name="connsiteX139" fmla="*/ 2112119 w 4869739"/>
              <a:gd name="connsiteY139" fmla="*/ 3588023 h 3987061"/>
              <a:gd name="connsiteX140" fmla="*/ 2080652 w 4869739"/>
              <a:gd name="connsiteY140" fmla="*/ 3565546 h 3987061"/>
              <a:gd name="connsiteX141" fmla="*/ 2058179 w 4869739"/>
              <a:gd name="connsiteY141" fmla="*/ 3570043 h 3987061"/>
              <a:gd name="connsiteX142" fmla="*/ 2060989 w 4869739"/>
              <a:gd name="connsiteY142" fmla="*/ 3578470 h 3987061"/>
              <a:gd name="connsiteX143" fmla="*/ 2067168 w 4869739"/>
              <a:gd name="connsiteY143" fmla="*/ 3583526 h 3987061"/>
              <a:gd name="connsiteX144" fmla="*/ 2089642 w 4869739"/>
              <a:gd name="connsiteY144" fmla="*/ 3574537 h 3987061"/>
              <a:gd name="connsiteX145" fmla="*/ 2080652 w 4869739"/>
              <a:gd name="connsiteY145" fmla="*/ 3565546 h 3987061"/>
              <a:gd name="connsiteX146" fmla="*/ 1103786 w 4869739"/>
              <a:gd name="connsiteY146" fmla="*/ 3505492 h 3987061"/>
              <a:gd name="connsiteX147" fmla="*/ 1101866 w 4869739"/>
              <a:gd name="connsiteY147" fmla="*/ 3507674 h 3987061"/>
              <a:gd name="connsiteX148" fmla="*/ 1082762 w 4869739"/>
              <a:gd name="connsiteY148" fmla="*/ 3511607 h 3987061"/>
              <a:gd name="connsiteX149" fmla="*/ 1076155 w 4869739"/>
              <a:gd name="connsiteY149" fmla="*/ 3518763 h 3987061"/>
              <a:gd name="connsiteX150" fmla="*/ 1097428 w 4869739"/>
              <a:gd name="connsiteY150" fmla="*/ 3516211 h 3987061"/>
              <a:gd name="connsiteX151" fmla="*/ 1103468 w 4869739"/>
              <a:gd name="connsiteY151" fmla="*/ 3508204 h 3987061"/>
              <a:gd name="connsiteX152" fmla="*/ 1964905 w 4869739"/>
              <a:gd name="connsiteY152" fmla="*/ 3497371 h 3987061"/>
              <a:gd name="connsiteX153" fmla="*/ 1960077 w 4869739"/>
              <a:gd name="connsiteY153" fmla="*/ 3504527 h 3987061"/>
              <a:gd name="connsiteX154" fmla="*/ 1977269 w 4869739"/>
              <a:gd name="connsiteY154" fmla="*/ 3502617 h 3987061"/>
              <a:gd name="connsiteX155" fmla="*/ 4089974 w 4869739"/>
              <a:gd name="connsiteY155" fmla="*/ 3429681 h 3987061"/>
              <a:gd name="connsiteX156" fmla="*/ 4100650 w 4869739"/>
              <a:gd name="connsiteY156" fmla="*/ 3441481 h 3987061"/>
              <a:gd name="connsiteX157" fmla="*/ 4107953 w 4869739"/>
              <a:gd name="connsiteY157" fmla="*/ 3456651 h 3987061"/>
              <a:gd name="connsiteX158" fmla="*/ 4104580 w 4869739"/>
              <a:gd name="connsiteY158" fmla="*/ 3464518 h 3987061"/>
              <a:gd name="connsiteX159" fmla="*/ 4094470 w 4869739"/>
              <a:gd name="connsiteY159" fmla="*/ 3465641 h 3987061"/>
              <a:gd name="connsiteX160" fmla="*/ 4067497 w 4869739"/>
              <a:gd name="connsiteY160" fmla="*/ 3501601 h 3987061"/>
              <a:gd name="connsiteX161" fmla="*/ 4052890 w 4869739"/>
              <a:gd name="connsiteY161" fmla="*/ 3515648 h 3987061"/>
              <a:gd name="connsiteX162" fmla="*/ 4031540 w 4869739"/>
              <a:gd name="connsiteY162" fmla="*/ 3519582 h 3987061"/>
              <a:gd name="connsiteX163" fmla="*/ 4000074 w 4869739"/>
              <a:gd name="connsiteY163" fmla="*/ 3555542 h 3987061"/>
              <a:gd name="connsiteX164" fmla="*/ 3938267 w 4869739"/>
              <a:gd name="connsiteY164" fmla="*/ 3597121 h 3987061"/>
              <a:gd name="connsiteX165" fmla="*/ 3883204 w 4869739"/>
              <a:gd name="connsiteY165" fmla="*/ 3631957 h 3987061"/>
              <a:gd name="connsiteX166" fmla="*/ 3844434 w 4869739"/>
              <a:gd name="connsiteY166" fmla="*/ 3664545 h 3987061"/>
              <a:gd name="connsiteX167" fmla="*/ 3802294 w 4869739"/>
              <a:gd name="connsiteY167" fmla="*/ 3690392 h 3987061"/>
              <a:gd name="connsiteX168" fmla="*/ 3793864 w 4869739"/>
              <a:gd name="connsiteY168" fmla="*/ 3704438 h 3987061"/>
              <a:gd name="connsiteX169" fmla="*/ 3775323 w 4869739"/>
              <a:gd name="connsiteY169" fmla="*/ 3708372 h 3987061"/>
              <a:gd name="connsiteX170" fmla="*/ 3766334 w 4869739"/>
              <a:gd name="connsiteY170" fmla="*/ 3708372 h 3987061"/>
              <a:gd name="connsiteX171" fmla="*/ 3712394 w 4869739"/>
              <a:gd name="connsiteY171" fmla="*/ 3735341 h 3987061"/>
              <a:gd name="connsiteX172" fmla="*/ 3745543 w 4869739"/>
              <a:gd name="connsiteY172" fmla="*/ 3685898 h 3987061"/>
              <a:gd name="connsiteX173" fmla="*/ 3802294 w 4869739"/>
              <a:gd name="connsiteY173" fmla="*/ 3663421 h 3987061"/>
              <a:gd name="connsiteX174" fmla="*/ 3863537 w 4869739"/>
              <a:gd name="connsiteY174" fmla="*/ 3607798 h 3987061"/>
              <a:gd name="connsiteX175" fmla="*/ 3928153 w 4869739"/>
              <a:gd name="connsiteY175" fmla="*/ 3555542 h 3987061"/>
              <a:gd name="connsiteX176" fmla="*/ 3954000 w 4869739"/>
              <a:gd name="connsiteY176" fmla="*/ 3544305 h 3987061"/>
              <a:gd name="connsiteX177" fmla="*/ 3973103 w 4869739"/>
              <a:gd name="connsiteY177" fmla="*/ 3519582 h 3987061"/>
              <a:gd name="connsiteX178" fmla="*/ 4033223 w 4869739"/>
              <a:gd name="connsiteY178" fmla="*/ 3476318 h 3987061"/>
              <a:gd name="connsiteX179" fmla="*/ 4089974 w 4869739"/>
              <a:gd name="connsiteY179" fmla="*/ 3429681 h 3987061"/>
              <a:gd name="connsiteX180" fmla="*/ 3797797 w 4869739"/>
              <a:gd name="connsiteY180" fmla="*/ 3429681 h 3987061"/>
              <a:gd name="connsiteX181" fmla="*/ 3725877 w 4869739"/>
              <a:gd name="connsiteY181" fmla="*/ 3434178 h 3987061"/>
              <a:gd name="connsiteX182" fmla="*/ 3712394 w 4869739"/>
              <a:gd name="connsiteY182" fmla="*/ 3483621 h 3987061"/>
              <a:gd name="connsiteX183" fmla="*/ 3739363 w 4869739"/>
              <a:gd name="connsiteY183" fmla="*/ 3474631 h 3987061"/>
              <a:gd name="connsiteX184" fmla="*/ 3766334 w 4869739"/>
              <a:gd name="connsiteY184" fmla="*/ 3465641 h 3987061"/>
              <a:gd name="connsiteX185" fmla="*/ 3712394 w 4869739"/>
              <a:gd name="connsiteY185" fmla="*/ 3384732 h 3987061"/>
              <a:gd name="connsiteX186" fmla="*/ 3694414 w 4869739"/>
              <a:gd name="connsiteY186" fmla="*/ 3393721 h 3987061"/>
              <a:gd name="connsiteX187" fmla="*/ 3651147 w 4869739"/>
              <a:gd name="connsiteY187" fmla="*/ 3406084 h 3987061"/>
              <a:gd name="connsiteX188" fmla="*/ 3617997 w 4869739"/>
              <a:gd name="connsiteY188" fmla="*/ 3425188 h 3987061"/>
              <a:gd name="connsiteX189" fmla="*/ 3621371 w 4869739"/>
              <a:gd name="connsiteY189" fmla="*/ 3440358 h 3987061"/>
              <a:gd name="connsiteX190" fmla="*/ 3631484 w 4869739"/>
              <a:gd name="connsiteY190" fmla="*/ 3452158 h 3987061"/>
              <a:gd name="connsiteX191" fmla="*/ 3635417 w 4869739"/>
              <a:gd name="connsiteY191" fmla="*/ 3447101 h 3987061"/>
              <a:gd name="connsiteX192" fmla="*/ 3635977 w 4869739"/>
              <a:gd name="connsiteY192" fmla="*/ 3438672 h 3987061"/>
              <a:gd name="connsiteX193" fmla="*/ 3689917 w 4869739"/>
              <a:gd name="connsiteY193" fmla="*/ 3411701 h 3987061"/>
              <a:gd name="connsiteX194" fmla="*/ 3851737 w 4869739"/>
              <a:gd name="connsiteY194" fmla="*/ 3362258 h 3987061"/>
              <a:gd name="connsiteX195" fmla="*/ 3857357 w 4869739"/>
              <a:gd name="connsiteY195" fmla="*/ 3390351 h 3987061"/>
              <a:gd name="connsiteX196" fmla="*/ 3869717 w 4869739"/>
              <a:gd name="connsiteY196" fmla="*/ 3411701 h 3987061"/>
              <a:gd name="connsiteX197" fmla="*/ 3873650 w 4869739"/>
              <a:gd name="connsiteY197" fmla="*/ 3404398 h 3987061"/>
              <a:gd name="connsiteX198" fmla="*/ 3874213 w 4869739"/>
              <a:gd name="connsiteY198" fmla="*/ 3393721 h 3987061"/>
              <a:gd name="connsiteX199" fmla="*/ 3882641 w 4869739"/>
              <a:gd name="connsiteY199" fmla="*/ 3393162 h 3987061"/>
              <a:gd name="connsiteX200" fmla="*/ 3887697 w 4869739"/>
              <a:gd name="connsiteY200" fmla="*/ 3389228 h 3987061"/>
              <a:gd name="connsiteX201" fmla="*/ 3873090 w 4869739"/>
              <a:gd name="connsiteY201" fmla="*/ 3374058 h 3987061"/>
              <a:gd name="connsiteX202" fmla="*/ 3851737 w 4869739"/>
              <a:gd name="connsiteY202" fmla="*/ 3362258 h 3987061"/>
              <a:gd name="connsiteX203" fmla="*/ 3991083 w 4869739"/>
              <a:gd name="connsiteY203" fmla="*/ 3249882 h 3987061"/>
              <a:gd name="connsiteX204" fmla="*/ 3980970 w 4869739"/>
              <a:gd name="connsiteY204" fmla="*/ 3259434 h 3987061"/>
              <a:gd name="connsiteX205" fmla="*/ 3977597 w 4869739"/>
              <a:gd name="connsiteY205" fmla="*/ 3272358 h 3987061"/>
              <a:gd name="connsiteX206" fmla="*/ 3945570 w 4869739"/>
              <a:gd name="connsiteY206" fmla="*/ 3293148 h 3987061"/>
              <a:gd name="connsiteX207" fmla="*/ 3910173 w 4869739"/>
              <a:gd name="connsiteY207" fmla="*/ 3303822 h 3987061"/>
              <a:gd name="connsiteX208" fmla="*/ 3937144 w 4869739"/>
              <a:gd name="connsiteY208" fmla="*/ 3339781 h 3987061"/>
              <a:gd name="connsiteX209" fmla="*/ 3957934 w 4869739"/>
              <a:gd name="connsiteY209" fmla="*/ 3323488 h 3987061"/>
              <a:gd name="connsiteX210" fmla="*/ 3982094 w 4869739"/>
              <a:gd name="connsiteY210" fmla="*/ 3317308 h 3987061"/>
              <a:gd name="connsiteX211" fmla="*/ 3970857 w 4869739"/>
              <a:gd name="connsiteY211" fmla="*/ 3302137 h 3987061"/>
              <a:gd name="connsiteX212" fmla="*/ 3959617 w 4869739"/>
              <a:gd name="connsiteY212" fmla="*/ 3290338 h 3987061"/>
              <a:gd name="connsiteX213" fmla="*/ 3964674 w 4869739"/>
              <a:gd name="connsiteY213" fmla="*/ 3286405 h 3987061"/>
              <a:gd name="connsiteX214" fmla="*/ 3973103 w 4869739"/>
              <a:gd name="connsiteY214" fmla="*/ 3285842 h 3987061"/>
              <a:gd name="connsiteX215" fmla="*/ 3983217 w 4869739"/>
              <a:gd name="connsiteY215" fmla="*/ 3274042 h 3987061"/>
              <a:gd name="connsiteX216" fmla="*/ 4000074 w 4869739"/>
              <a:gd name="connsiteY216" fmla="*/ 3272358 h 3987061"/>
              <a:gd name="connsiteX217" fmla="*/ 3998950 w 4869739"/>
              <a:gd name="connsiteY217" fmla="*/ 3259434 h 3987061"/>
              <a:gd name="connsiteX218" fmla="*/ 3991083 w 4869739"/>
              <a:gd name="connsiteY218" fmla="*/ 3249882 h 3987061"/>
              <a:gd name="connsiteX219" fmla="*/ 3222382 w 4869739"/>
              <a:gd name="connsiteY219" fmla="*/ 3223927 h 3987061"/>
              <a:gd name="connsiteX220" fmla="*/ 3150462 w 4869739"/>
              <a:gd name="connsiteY220" fmla="*/ 3228424 h 3987061"/>
              <a:gd name="connsiteX221" fmla="*/ 3136979 w 4869739"/>
              <a:gd name="connsiteY221" fmla="*/ 3277866 h 3987061"/>
              <a:gd name="connsiteX222" fmla="*/ 3163948 w 4869739"/>
              <a:gd name="connsiteY222" fmla="*/ 3268877 h 3987061"/>
              <a:gd name="connsiteX223" fmla="*/ 3190919 w 4869739"/>
              <a:gd name="connsiteY223" fmla="*/ 3259887 h 3987061"/>
              <a:gd name="connsiteX224" fmla="*/ 3136979 w 4869739"/>
              <a:gd name="connsiteY224" fmla="*/ 3178977 h 3987061"/>
              <a:gd name="connsiteX225" fmla="*/ 3118999 w 4869739"/>
              <a:gd name="connsiteY225" fmla="*/ 3187967 h 3987061"/>
              <a:gd name="connsiteX226" fmla="*/ 3075732 w 4869739"/>
              <a:gd name="connsiteY226" fmla="*/ 3200330 h 3987061"/>
              <a:gd name="connsiteX227" fmla="*/ 3042582 w 4869739"/>
              <a:gd name="connsiteY227" fmla="*/ 3219433 h 3987061"/>
              <a:gd name="connsiteX228" fmla="*/ 3045129 w 4869739"/>
              <a:gd name="connsiteY228" fmla="*/ 3230887 h 3987061"/>
              <a:gd name="connsiteX229" fmla="*/ 3047534 w 4869739"/>
              <a:gd name="connsiteY229" fmla="*/ 3236445 h 3987061"/>
              <a:gd name="connsiteX230" fmla="*/ 3056069 w 4869739"/>
              <a:gd name="connsiteY230" fmla="*/ 3246403 h 3987061"/>
              <a:gd name="connsiteX231" fmla="*/ 3060002 w 4869739"/>
              <a:gd name="connsiteY231" fmla="*/ 3241347 h 3987061"/>
              <a:gd name="connsiteX232" fmla="*/ 3060562 w 4869739"/>
              <a:gd name="connsiteY232" fmla="*/ 3232917 h 3987061"/>
              <a:gd name="connsiteX233" fmla="*/ 3114502 w 4869739"/>
              <a:gd name="connsiteY233" fmla="*/ 3205947 h 3987061"/>
              <a:gd name="connsiteX234" fmla="*/ 3276322 w 4869739"/>
              <a:gd name="connsiteY234" fmla="*/ 3156504 h 3987061"/>
              <a:gd name="connsiteX235" fmla="*/ 3281942 w 4869739"/>
              <a:gd name="connsiteY235" fmla="*/ 3184597 h 3987061"/>
              <a:gd name="connsiteX236" fmla="*/ 3286236 w 4869739"/>
              <a:gd name="connsiteY236" fmla="*/ 3195699 h 3987061"/>
              <a:gd name="connsiteX237" fmla="*/ 3298572 w 4869739"/>
              <a:gd name="connsiteY237" fmla="*/ 3192256 h 3987061"/>
              <a:gd name="connsiteX238" fmla="*/ 3298798 w 4869739"/>
              <a:gd name="connsiteY238" fmla="*/ 3187967 h 3987061"/>
              <a:gd name="connsiteX239" fmla="*/ 3307226 w 4869739"/>
              <a:gd name="connsiteY239" fmla="*/ 3187407 h 3987061"/>
              <a:gd name="connsiteX240" fmla="*/ 3312282 w 4869739"/>
              <a:gd name="connsiteY240" fmla="*/ 3183473 h 3987061"/>
              <a:gd name="connsiteX241" fmla="*/ 3297675 w 4869739"/>
              <a:gd name="connsiteY241" fmla="*/ 3168304 h 3987061"/>
              <a:gd name="connsiteX242" fmla="*/ 3276322 w 4869739"/>
              <a:gd name="connsiteY242" fmla="*/ 3156504 h 3987061"/>
              <a:gd name="connsiteX243" fmla="*/ 3415668 w 4869739"/>
              <a:gd name="connsiteY243" fmla="*/ 3044127 h 3987061"/>
              <a:gd name="connsiteX244" fmla="*/ 3405555 w 4869739"/>
              <a:gd name="connsiteY244" fmla="*/ 3053680 h 3987061"/>
              <a:gd name="connsiteX245" fmla="*/ 3402182 w 4869739"/>
              <a:gd name="connsiteY245" fmla="*/ 3066603 h 3987061"/>
              <a:gd name="connsiteX246" fmla="*/ 3370155 w 4869739"/>
              <a:gd name="connsiteY246" fmla="*/ 3087393 h 3987061"/>
              <a:gd name="connsiteX247" fmla="*/ 3334758 w 4869739"/>
              <a:gd name="connsiteY247" fmla="*/ 3098067 h 3987061"/>
              <a:gd name="connsiteX248" fmla="*/ 3361729 w 4869739"/>
              <a:gd name="connsiteY248" fmla="*/ 3134027 h 3987061"/>
              <a:gd name="connsiteX249" fmla="*/ 3382519 w 4869739"/>
              <a:gd name="connsiteY249" fmla="*/ 3117734 h 3987061"/>
              <a:gd name="connsiteX250" fmla="*/ 3406679 w 4869739"/>
              <a:gd name="connsiteY250" fmla="*/ 3111553 h 3987061"/>
              <a:gd name="connsiteX251" fmla="*/ 3395442 w 4869739"/>
              <a:gd name="connsiteY251" fmla="*/ 3096383 h 3987061"/>
              <a:gd name="connsiteX252" fmla="*/ 3384202 w 4869739"/>
              <a:gd name="connsiteY252" fmla="*/ 3084583 h 3987061"/>
              <a:gd name="connsiteX253" fmla="*/ 3389259 w 4869739"/>
              <a:gd name="connsiteY253" fmla="*/ 3080650 h 3987061"/>
              <a:gd name="connsiteX254" fmla="*/ 3397689 w 4869739"/>
              <a:gd name="connsiteY254" fmla="*/ 3080087 h 3987061"/>
              <a:gd name="connsiteX255" fmla="*/ 3407802 w 4869739"/>
              <a:gd name="connsiteY255" fmla="*/ 3068287 h 3987061"/>
              <a:gd name="connsiteX256" fmla="*/ 3424659 w 4869739"/>
              <a:gd name="connsiteY256" fmla="*/ 3066603 h 3987061"/>
              <a:gd name="connsiteX257" fmla="*/ 3423535 w 4869739"/>
              <a:gd name="connsiteY257" fmla="*/ 3053680 h 3987061"/>
              <a:gd name="connsiteX258" fmla="*/ 3415668 w 4869739"/>
              <a:gd name="connsiteY258" fmla="*/ 3044127 h 3987061"/>
              <a:gd name="connsiteX259" fmla="*/ 3892193 w 4869739"/>
              <a:gd name="connsiteY259" fmla="*/ 2980182 h 3987061"/>
              <a:gd name="connsiteX260" fmla="*/ 3895564 w 4869739"/>
              <a:gd name="connsiteY260" fmla="*/ 2992545 h 3987061"/>
              <a:gd name="connsiteX261" fmla="*/ 3905677 w 4869739"/>
              <a:gd name="connsiteY261" fmla="*/ 2998162 h 3987061"/>
              <a:gd name="connsiteX262" fmla="*/ 3910173 w 4869739"/>
              <a:gd name="connsiteY262" fmla="*/ 2989171 h 3987061"/>
              <a:gd name="connsiteX263" fmla="*/ 3906803 w 4869739"/>
              <a:gd name="connsiteY263" fmla="*/ 2981304 h 3987061"/>
              <a:gd name="connsiteX264" fmla="*/ 3896687 w 4869739"/>
              <a:gd name="connsiteY264" fmla="*/ 2980182 h 3987061"/>
              <a:gd name="connsiteX265" fmla="*/ 3977597 w 4869739"/>
              <a:gd name="connsiteY265" fmla="*/ 2908261 h 3987061"/>
              <a:gd name="connsiteX266" fmla="*/ 3969170 w 4869739"/>
              <a:gd name="connsiteY266" fmla="*/ 2920062 h 3987061"/>
              <a:gd name="connsiteX267" fmla="*/ 3964114 w 4869739"/>
              <a:gd name="connsiteY267" fmla="*/ 2935231 h 3987061"/>
              <a:gd name="connsiteX268" fmla="*/ 3967484 w 4869739"/>
              <a:gd name="connsiteY268" fmla="*/ 2943098 h 3987061"/>
              <a:gd name="connsiteX269" fmla="*/ 3977597 w 4869739"/>
              <a:gd name="connsiteY269" fmla="*/ 2944222 h 3987061"/>
              <a:gd name="connsiteX270" fmla="*/ 3989960 w 4869739"/>
              <a:gd name="connsiteY270" fmla="*/ 2943098 h 3987061"/>
              <a:gd name="connsiteX271" fmla="*/ 3995577 w 4869739"/>
              <a:gd name="connsiteY271" fmla="*/ 2935231 h 3987061"/>
              <a:gd name="connsiteX272" fmla="*/ 3989960 w 4869739"/>
              <a:gd name="connsiteY272" fmla="*/ 2920062 h 3987061"/>
              <a:gd name="connsiteX273" fmla="*/ 3977597 w 4869739"/>
              <a:gd name="connsiteY273" fmla="*/ 2908261 h 3987061"/>
              <a:gd name="connsiteX274" fmla="*/ 3288579 w 4869739"/>
              <a:gd name="connsiteY274" fmla="*/ 2653611 h 3987061"/>
              <a:gd name="connsiteX275" fmla="*/ 3278466 w 4869739"/>
              <a:gd name="connsiteY275" fmla="*/ 2663164 h 3987061"/>
              <a:gd name="connsiteX276" fmla="*/ 3276409 w 4869739"/>
              <a:gd name="connsiteY276" fmla="*/ 2671044 h 3987061"/>
              <a:gd name="connsiteX277" fmla="*/ 3297131 w 4869739"/>
              <a:gd name="connsiteY277" fmla="*/ 2671044 h 3987061"/>
              <a:gd name="connsiteX278" fmla="*/ 3296445 w 4869739"/>
              <a:gd name="connsiteY278" fmla="*/ 2663164 h 3987061"/>
              <a:gd name="connsiteX279" fmla="*/ 3288579 w 4869739"/>
              <a:gd name="connsiteY279" fmla="*/ 2653611 h 3987061"/>
              <a:gd name="connsiteX280" fmla="*/ 3586959 w 4869739"/>
              <a:gd name="connsiteY280" fmla="*/ 2617160 h 3987061"/>
              <a:gd name="connsiteX281" fmla="*/ 3583002 w 4869739"/>
              <a:gd name="connsiteY281" fmla="*/ 2618214 h 3987061"/>
              <a:gd name="connsiteX282" fmla="*/ 3567269 w 4869739"/>
              <a:gd name="connsiteY282" fmla="*/ 2631138 h 3987061"/>
              <a:gd name="connsiteX283" fmla="*/ 3547042 w 4869739"/>
              <a:gd name="connsiteY283" fmla="*/ 2654174 h 3987061"/>
              <a:gd name="connsiteX284" fmla="*/ 3533133 w 4869739"/>
              <a:gd name="connsiteY284" fmla="*/ 2655790 h 3987061"/>
              <a:gd name="connsiteX285" fmla="*/ 3526993 w 4869739"/>
              <a:gd name="connsiteY285" fmla="*/ 2666775 h 3987061"/>
              <a:gd name="connsiteX286" fmla="*/ 3581985 w 4869739"/>
              <a:gd name="connsiteY286" fmla="*/ 2644073 h 3987061"/>
              <a:gd name="connsiteX287" fmla="*/ 3586759 w 4869739"/>
              <a:gd name="connsiteY287" fmla="*/ 2617385 h 3987061"/>
              <a:gd name="connsiteX288" fmla="*/ 3382422 w 4869739"/>
              <a:gd name="connsiteY288" fmla="*/ 2203862 h 3987061"/>
              <a:gd name="connsiteX289" fmla="*/ 3381771 w 4869739"/>
              <a:gd name="connsiteY289" fmla="*/ 2204357 h 3987061"/>
              <a:gd name="connsiteX290" fmla="*/ 3380444 w 4869739"/>
              <a:gd name="connsiteY290" fmla="*/ 2207553 h 3987061"/>
              <a:gd name="connsiteX291" fmla="*/ 3371723 w 4869739"/>
              <a:gd name="connsiteY291" fmla="*/ 2224943 h 3987061"/>
              <a:gd name="connsiteX292" fmla="*/ 3373199 w 4869739"/>
              <a:gd name="connsiteY292" fmla="*/ 2228760 h 3987061"/>
              <a:gd name="connsiteX293" fmla="*/ 3375028 w 4869739"/>
              <a:gd name="connsiteY293" fmla="*/ 2227965 h 3987061"/>
              <a:gd name="connsiteX294" fmla="*/ 3385590 w 4869739"/>
              <a:gd name="connsiteY294" fmla="*/ 2217403 h 3987061"/>
              <a:gd name="connsiteX295" fmla="*/ 3390828 w 4869739"/>
              <a:gd name="connsiteY295" fmla="*/ 2210625 h 3987061"/>
              <a:gd name="connsiteX296" fmla="*/ 3386469 w 4869739"/>
              <a:gd name="connsiteY296" fmla="*/ 2206098 h 3987061"/>
              <a:gd name="connsiteX297" fmla="*/ 3504463 w 4869739"/>
              <a:gd name="connsiteY297" fmla="*/ 2081922 h 3987061"/>
              <a:gd name="connsiteX298" fmla="*/ 3494350 w 4869739"/>
              <a:gd name="connsiteY298" fmla="*/ 2091476 h 3987061"/>
              <a:gd name="connsiteX299" fmla="*/ 3490976 w 4869739"/>
              <a:gd name="connsiteY299" fmla="*/ 2104399 h 3987061"/>
              <a:gd name="connsiteX300" fmla="*/ 3465004 w 4869739"/>
              <a:gd name="connsiteY300" fmla="*/ 2121259 h 3987061"/>
              <a:gd name="connsiteX301" fmla="*/ 3456184 w 4869739"/>
              <a:gd name="connsiteY301" fmla="*/ 2147730 h 3987061"/>
              <a:gd name="connsiteX302" fmla="*/ 3441076 w 4869739"/>
              <a:gd name="connsiteY302" fmla="*/ 2159227 h 3987061"/>
              <a:gd name="connsiteX303" fmla="*/ 3443259 w 4869739"/>
              <a:gd name="connsiteY303" fmla="*/ 2162138 h 3987061"/>
              <a:gd name="connsiteX304" fmla="*/ 3463923 w 4869739"/>
              <a:gd name="connsiteY304" fmla="*/ 2142442 h 3987061"/>
              <a:gd name="connsiteX305" fmla="*/ 3479163 w 4869739"/>
              <a:gd name="connsiteY305" fmla="*/ 2128854 h 3987061"/>
              <a:gd name="connsiteX306" fmla="*/ 3472996 w 4869739"/>
              <a:gd name="connsiteY306" fmla="*/ 2122379 h 3987061"/>
              <a:gd name="connsiteX307" fmla="*/ 3478053 w 4869739"/>
              <a:gd name="connsiteY307" fmla="*/ 2118446 h 3987061"/>
              <a:gd name="connsiteX308" fmla="*/ 3486483 w 4869739"/>
              <a:gd name="connsiteY308" fmla="*/ 2117882 h 3987061"/>
              <a:gd name="connsiteX309" fmla="*/ 3496596 w 4869739"/>
              <a:gd name="connsiteY309" fmla="*/ 2106082 h 3987061"/>
              <a:gd name="connsiteX310" fmla="*/ 3506195 w 4869739"/>
              <a:gd name="connsiteY310" fmla="*/ 2105124 h 3987061"/>
              <a:gd name="connsiteX311" fmla="*/ 3513050 w 4869739"/>
              <a:gd name="connsiteY311" fmla="*/ 2099760 h 3987061"/>
              <a:gd name="connsiteX312" fmla="*/ 3512329 w 4869739"/>
              <a:gd name="connsiteY312" fmla="*/ 2091476 h 3987061"/>
              <a:gd name="connsiteX313" fmla="*/ 3504463 w 4869739"/>
              <a:gd name="connsiteY313" fmla="*/ 2081922 h 3987061"/>
              <a:gd name="connsiteX314" fmla="*/ 3736765 w 4869739"/>
              <a:gd name="connsiteY314" fmla="*/ 1865191 h 3987061"/>
              <a:gd name="connsiteX315" fmla="*/ 3731500 w 4869739"/>
              <a:gd name="connsiteY315" fmla="*/ 1865669 h 3987061"/>
              <a:gd name="connsiteX316" fmla="*/ 3725880 w 4869739"/>
              <a:gd name="connsiteY316" fmla="*/ 1873536 h 3987061"/>
              <a:gd name="connsiteX317" fmla="*/ 3710150 w 4869739"/>
              <a:gd name="connsiteY317" fmla="*/ 1896573 h 3987061"/>
              <a:gd name="connsiteX318" fmla="*/ 3694417 w 4869739"/>
              <a:gd name="connsiteY318" fmla="*/ 1909496 h 3987061"/>
              <a:gd name="connsiteX319" fmla="*/ 3674190 w 4869739"/>
              <a:gd name="connsiteY319" fmla="*/ 1932533 h 3987061"/>
              <a:gd name="connsiteX320" fmla="*/ 3653961 w 4869739"/>
              <a:gd name="connsiteY320" fmla="*/ 1945456 h 3987061"/>
              <a:gd name="connsiteX321" fmla="*/ 3654524 w 4869739"/>
              <a:gd name="connsiteY321" fmla="*/ 1960063 h 3987061"/>
              <a:gd name="connsiteX322" fmla="*/ 3644974 w 4869739"/>
              <a:gd name="connsiteY322" fmla="*/ 1967929 h 3987061"/>
              <a:gd name="connsiteX323" fmla="*/ 3626902 w 4869739"/>
              <a:gd name="connsiteY323" fmla="*/ 1992022 h 3987061"/>
              <a:gd name="connsiteX324" fmla="*/ 3643806 w 4869739"/>
              <a:gd name="connsiteY324" fmla="*/ 1992022 h 3987061"/>
              <a:gd name="connsiteX325" fmla="*/ 3696483 w 4869739"/>
              <a:gd name="connsiteY325" fmla="*/ 1939347 h 3987061"/>
              <a:gd name="connsiteX326" fmla="*/ 3765686 w 4869739"/>
              <a:gd name="connsiteY326" fmla="*/ 1873382 h 3987061"/>
              <a:gd name="connsiteX327" fmla="*/ 3745990 w 4869739"/>
              <a:gd name="connsiteY327" fmla="*/ 1880496 h 3987061"/>
              <a:gd name="connsiteX328" fmla="*/ 3738123 w 4869739"/>
              <a:gd name="connsiteY328" fmla="*/ 1879373 h 3987061"/>
              <a:gd name="connsiteX329" fmla="*/ 3736999 w 4869739"/>
              <a:gd name="connsiteY329" fmla="*/ 1871506 h 3987061"/>
              <a:gd name="connsiteX330" fmla="*/ 3851614 w 4869739"/>
              <a:gd name="connsiteY330" fmla="*/ 1796347 h 3987061"/>
              <a:gd name="connsiteX331" fmla="*/ 3835889 w 4869739"/>
              <a:gd name="connsiteY331" fmla="*/ 1808576 h 3987061"/>
              <a:gd name="connsiteX332" fmla="*/ 3825040 w 4869739"/>
              <a:gd name="connsiteY332" fmla="*/ 1813758 h 3987061"/>
              <a:gd name="connsiteX333" fmla="*/ 3824647 w 4869739"/>
              <a:gd name="connsiteY333" fmla="*/ 1814305 h 3987061"/>
              <a:gd name="connsiteX334" fmla="*/ 3824314 w 4869739"/>
              <a:gd name="connsiteY334" fmla="*/ 1814106 h 3987061"/>
              <a:gd name="connsiteX335" fmla="*/ 3812360 w 4869739"/>
              <a:gd name="connsiteY335" fmla="*/ 1819816 h 3987061"/>
              <a:gd name="connsiteX336" fmla="*/ 3795996 w 4869739"/>
              <a:gd name="connsiteY336" fmla="*/ 1844536 h 3987061"/>
              <a:gd name="connsiteX337" fmla="*/ 3792048 w 4869739"/>
              <a:gd name="connsiteY337" fmla="*/ 1849703 h 3987061"/>
              <a:gd name="connsiteX338" fmla="*/ 3807419 w 4869739"/>
              <a:gd name="connsiteY338" fmla="*/ 1835999 h 3987061"/>
              <a:gd name="connsiteX339" fmla="*/ 3842290 w 4869739"/>
              <a:gd name="connsiteY339" fmla="*/ 1808712 h 3987061"/>
              <a:gd name="connsiteX340" fmla="*/ 3849577 w 4869739"/>
              <a:gd name="connsiteY340" fmla="*/ 1804011 h 3987061"/>
              <a:gd name="connsiteX341" fmla="*/ 3961086 w 4869739"/>
              <a:gd name="connsiteY341" fmla="*/ 1723993 h 3987061"/>
              <a:gd name="connsiteX342" fmla="*/ 3943769 w 4869739"/>
              <a:gd name="connsiteY342" fmla="*/ 1727666 h 3987061"/>
              <a:gd name="connsiteX343" fmla="*/ 3934779 w 4869739"/>
              <a:gd name="connsiteY343" fmla="*/ 1727666 h 3987061"/>
              <a:gd name="connsiteX344" fmla="*/ 3932960 w 4869739"/>
              <a:gd name="connsiteY344" fmla="*/ 1728576 h 3987061"/>
              <a:gd name="connsiteX345" fmla="*/ 3938790 w 4869739"/>
              <a:gd name="connsiteY345" fmla="*/ 1734685 h 3987061"/>
              <a:gd name="connsiteX346" fmla="*/ 3953963 w 4869739"/>
              <a:gd name="connsiteY346" fmla="*/ 1740302 h 3987061"/>
              <a:gd name="connsiteX347" fmla="*/ 3959932 w 4869739"/>
              <a:gd name="connsiteY347" fmla="*/ 1734684 h 3987061"/>
              <a:gd name="connsiteX348" fmla="*/ 4030376 w 4869739"/>
              <a:gd name="connsiteY348" fmla="*/ 1669133 h 3987061"/>
              <a:gd name="connsiteX349" fmla="*/ 4012879 w 4869739"/>
              <a:gd name="connsiteY349" fmla="*/ 1683839 h 3987061"/>
              <a:gd name="connsiteX350" fmla="*/ 3975174 w 4869739"/>
              <a:gd name="connsiteY350" fmla="*/ 1706967 h 3987061"/>
              <a:gd name="connsiteX351" fmla="*/ 3980932 w 4869739"/>
              <a:gd name="connsiteY351" fmla="*/ 1711646 h 3987061"/>
              <a:gd name="connsiteX352" fmla="*/ 3989923 w 4869739"/>
              <a:gd name="connsiteY352" fmla="*/ 1722322 h 3987061"/>
              <a:gd name="connsiteX353" fmla="*/ 4008466 w 4869739"/>
              <a:gd name="connsiteY353" fmla="*/ 1710523 h 3987061"/>
              <a:gd name="connsiteX354" fmla="*/ 4030376 w 4869739"/>
              <a:gd name="connsiteY354" fmla="*/ 1708838 h 3987061"/>
              <a:gd name="connsiteX355" fmla="*/ 4156239 w 4869739"/>
              <a:gd name="connsiteY355" fmla="*/ 1524542 h 3987061"/>
              <a:gd name="connsiteX356" fmla="*/ 4144271 w 4869739"/>
              <a:gd name="connsiteY356" fmla="*/ 1527335 h 3987061"/>
              <a:gd name="connsiteX357" fmla="*/ 4135272 w 4869739"/>
              <a:gd name="connsiteY357" fmla="*/ 1534183 h 3987061"/>
              <a:gd name="connsiteX358" fmla="*/ 4129266 w 4869739"/>
              <a:gd name="connsiteY358" fmla="*/ 1542522 h 3987061"/>
              <a:gd name="connsiteX359" fmla="*/ 4126496 w 4869739"/>
              <a:gd name="connsiteY359" fmla="*/ 1540861 h 3987061"/>
              <a:gd name="connsiteX360" fmla="*/ 4110646 w 4869739"/>
              <a:gd name="connsiteY360" fmla="*/ 1552923 h 3987061"/>
              <a:gd name="connsiteX361" fmla="*/ 4011193 w 4869739"/>
              <a:gd name="connsiteY361" fmla="*/ 1610796 h 3987061"/>
              <a:gd name="connsiteX362" fmla="*/ 3984222 w 4869739"/>
              <a:gd name="connsiteY362" fmla="*/ 1631023 h 3987061"/>
              <a:gd name="connsiteX363" fmla="*/ 3957253 w 4869739"/>
              <a:gd name="connsiteY363" fmla="*/ 1651253 h 3987061"/>
              <a:gd name="connsiteX364" fmla="*/ 3942541 w 4869739"/>
              <a:gd name="connsiteY364" fmla="*/ 1653282 h 3987061"/>
              <a:gd name="connsiteX365" fmla="*/ 3939040 w 4869739"/>
              <a:gd name="connsiteY365" fmla="*/ 1658385 h 3987061"/>
              <a:gd name="connsiteX366" fmla="*/ 3934779 w 4869739"/>
              <a:gd name="connsiteY366" fmla="*/ 1669233 h 3987061"/>
              <a:gd name="connsiteX367" fmla="*/ 3934779 w 4869739"/>
              <a:gd name="connsiteY367" fmla="*/ 1682717 h 3987061"/>
              <a:gd name="connsiteX368" fmla="*/ 3901066 w 4869739"/>
              <a:gd name="connsiteY368" fmla="*/ 1681593 h 3987061"/>
              <a:gd name="connsiteX369" fmla="*/ 3895224 w 4869739"/>
              <a:gd name="connsiteY369" fmla="*/ 1683598 h 3987061"/>
              <a:gd name="connsiteX370" fmla="*/ 3866910 w 4869739"/>
              <a:gd name="connsiteY370" fmla="*/ 1748236 h 3987061"/>
              <a:gd name="connsiteX371" fmla="*/ 3862999 w 4869739"/>
              <a:gd name="connsiteY371" fmla="*/ 1753091 h 3987061"/>
              <a:gd name="connsiteX372" fmla="*/ 3870161 w 4869739"/>
              <a:gd name="connsiteY372" fmla="*/ 1765984 h 3987061"/>
              <a:gd name="connsiteX373" fmla="*/ 3901063 w 4869739"/>
              <a:gd name="connsiteY373" fmla="*/ 1760365 h 3987061"/>
              <a:gd name="connsiteX374" fmla="*/ 3910053 w 4869739"/>
              <a:gd name="connsiteY374" fmla="*/ 1769356 h 3987061"/>
              <a:gd name="connsiteX375" fmla="*/ 3905957 w 4869739"/>
              <a:gd name="connsiteY375" fmla="*/ 1784292 h 3987061"/>
              <a:gd name="connsiteX376" fmla="*/ 3909573 w 4869739"/>
              <a:gd name="connsiteY376" fmla="*/ 1789186 h 3987061"/>
              <a:gd name="connsiteX377" fmla="*/ 3922497 w 4869739"/>
              <a:gd name="connsiteY377" fmla="*/ 1798739 h 3987061"/>
              <a:gd name="connsiteX378" fmla="*/ 3926430 w 4869739"/>
              <a:gd name="connsiteY378" fmla="*/ 1793683 h 3987061"/>
              <a:gd name="connsiteX379" fmla="*/ 3926993 w 4869739"/>
              <a:gd name="connsiteY379" fmla="*/ 1785253 h 3987061"/>
              <a:gd name="connsiteX380" fmla="*/ 3944973 w 4869739"/>
              <a:gd name="connsiteY380" fmla="*/ 1771769 h 3987061"/>
              <a:gd name="connsiteX381" fmla="*/ 3921933 w 4869739"/>
              <a:gd name="connsiteY381" fmla="*/ 1754912 h 3987061"/>
              <a:gd name="connsiteX382" fmla="*/ 3912983 w 4869739"/>
              <a:gd name="connsiteY382" fmla="*/ 1738565 h 3987061"/>
              <a:gd name="connsiteX383" fmla="*/ 3880840 w 4869739"/>
              <a:gd name="connsiteY383" fmla="*/ 1754636 h 3987061"/>
              <a:gd name="connsiteX384" fmla="*/ 3913989 w 4869739"/>
              <a:gd name="connsiteY384" fmla="*/ 1705193 h 3987061"/>
              <a:gd name="connsiteX385" fmla="*/ 3970739 w 4869739"/>
              <a:gd name="connsiteY385" fmla="*/ 1682717 h 3987061"/>
              <a:gd name="connsiteX386" fmla="*/ 4031983 w 4869739"/>
              <a:gd name="connsiteY386" fmla="*/ 1627093 h 3987061"/>
              <a:gd name="connsiteX387" fmla="*/ 4096599 w 4869739"/>
              <a:gd name="connsiteY387" fmla="*/ 1574836 h 3987061"/>
              <a:gd name="connsiteX388" fmla="*/ 4122446 w 4869739"/>
              <a:gd name="connsiteY388" fmla="*/ 1563599 h 3987061"/>
              <a:gd name="connsiteX389" fmla="*/ 4141549 w 4869739"/>
              <a:gd name="connsiteY389" fmla="*/ 1538876 h 3987061"/>
              <a:gd name="connsiteX390" fmla="*/ 4155003 w 4869739"/>
              <a:gd name="connsiteY390" fmla="*/ 1529196 h 3987061"/>
              <a:gd name="connsiteX391" fmla="*/ 3928057 w 4869739"/>
              <a:gd name="connsiteY391" fmla="*/ 1451364 h 3987061"/>
              <a:gd name="connsiteX392" fmla="*/ 3894323 w 4869739"/>
              <a:gd name="connsiteY392" fmla="*/ 1453473 h 3987061"/>
              <a:gd name="connsiteX393" fmla="*/ 3883340 w 4869739"/>
              <a:gd name="connsiteY393" fmla="*/ 1493750 h 3987061"/>
              <a:gd name="connsiteX394" fmla="*/ 3895526 w 4869739"/>
              <a:gd name="connsiteY394" fmla="*/ 1488582 h 3987061"/>
              <a:gd name="connsiteX395" fmla="*/ 3912313 w 4869739"/>
              <a:gd name="connsiteY395" fmla="*/ 1468145 h 3987061"/>
              <a:gd name="connsiteX396" fmla="*/ 4020183 w 4869739"/>
              <a:gd name="connsiteY396" fmla="*/ 1381553 h 3987061"/>
              <a:gd name="connsiteX397" fmla="*/ 4025803 w 4869739"/>
              <a:gd name="connsiteY397" fmla="*/ 1409647 h 3987061"/>
              <a:gd name="connsiteX398" fmla="*/ 4031562 w 4869739"/>
              <a:gd name="connsiteY398" fmla="*/ 1424535 h 3987061"/>
              <a:gd name="connsiteX399" fmla="*/ 4032993 w 4869739"/>
              <a:gd name="connsiteY399" fmla="*/ 1425937 h 3987061"/>
              <a:gd name="connsiteX400" fmla="*/ 4042357 w 4869739"/>
              <a:gd name="connsiteY400" fmla="*/ 1418739 h 3987061"/>
              <a:gd name="connsiteX401" fmla="*/ 4042659 w 4869739"/>
              <a:gd name="connsiteY401" fmla="*/ 1413017 h 3987061"/>
              <a:gd name="connsiteX402" fmla="*/ 4049526 w 4869739"/>
              <a:gd name="connsiteY402" fmla="*/ 1412560 h 3987061"/>
              <a:gd name="connsiteX403" fmla="*/ 4055249 w 4869739"/>
              <a:gd name="connsiteY403" fmla="*/ 1407595 h 3987061"/>
              <a:gd name="connsiteX404" fmla="*/ 4041536 w 4869739"/>
              <a:gd name="connsiteY404" fmla="*/ 1393353 h 3987061"/>
              <a:gd name="connsiteX405" fmla="*/ 4020183 w 4869739"/>
              <a:gd name="connsiteY405" fmla="*/ 1381553 h 3987061"/>
              <a:gd name="connsiteX406" fmla="*/ 4159529 w 4869739"/>
              <a:gd name="connsiteY406" fmla="*/ 1269176 h 3987061"/>
              <a:gd name="connsiteX407" fmla="*/ 4149416 w 4869739"/>
              <a:gd name="connsiteY407" fmla="*/ 1278730 h 3987061"/>
              <a:gd name="connsiteX408" fmla="*/ 4146043 w 4869739"/>
              <a:gd name="connsiteY408" fmla="*/ 1291653 h 3987061"/>
              <a:gd name="connsiteX409" fmla="*/ 4114016 w 4869739"/>
              <a:gd name="connsiteY409" fmla="*/ 1312443 h 3987061"/>
              <a:gd name="connsiteX410" fmla="*/ 4078619 w 4869739"/>
              <a:gd name="connsiteY410" fmla="*/ 1323116 h 3987061"/>
              <a:gd name="connsiteX411" fmla="*/ 4093458 w 4869739"/>
              <a:gd name="connsiteY411" fmla="*/ 1342900 h 3987061"/>
              <a:gd name="connsiteX412" fmla="*/ 4116947 w 4869739"/>
              <a:gd name="connsiteY412" fmla="*/ 1338630 h 3987061"/>
              <a:gd name="connsiteX413" fmla="*/ 4122292 w 4869739"/>
              <a:gd name="connsiteY413" fmla="*/ 1343974 h 3987061"/>
              <a:gd name="connsiteX414" fmla="*/ 4126380 w 4869739"/>
              <a:gd name="connsiteY414" fmla="*/ 1342783 h 3987061"/>
              <a:gd name="connsiteX415" fmla="*/ 4150540 w 4869739"/>
              <a:gd name="connsiteY415" fmla="*/ 1336603 h 3987061"/>
              <a:gd name="connsiteX416" fmla="*/ 4139303 w 4869739"/>
              <a:gd name="connsiteY416" fmla="*/ 1321433 h 3987061"/>
              <a:gd name="connsiteX417" fmla="*/ 4128063 w 4869739"/>
              <a:gd name="connsiteY417" fmla="*/ 1309633 h 3987061"/>
              <a:gd name="connsiteX418" fmla="*/ 4133119 w 4869739"/>
              <a:gd name="connsiteY418" fmla="*/ 1305700 h 3987061"/>
              <a:gd name="connsiteX419" fmla="*/ 4141549 w 4869739"/>
              <a:gd name="connsiteY419" fmla="*/ 1305136 h 3987061"/>
              <a:gd name="connsiteX420" fmla="*/ 4151662 w 4869739"/>
              <a:gd name="connsiteY420" fmla="*/ 1293336 h 3987061"/>
              <a:gd name="connsiteX421" fmla="*/ 4168520 w 4869739"/>
              <a:gd name="connsiteY421" fmla="*/ 1291653 h 3987061"/>
              <a:gd name="connsiteX422" fmla="*/ 4167396 w 4869739"/>
              <a:gd name="connsiteY422" fmla="*/ 1278730 h 3987061"/>
              <a:gd name="connsiteX423" fmla="*/ 4159529 w 4869739"/>
              <a:gd name="connsiteY423" fmla="*/ 1269176 h 3987061"/>
              <a:gd name="connsiteX424" fmla="*/ 3598791 w 4869739"/>
              <a:gd name="connsiteY424" fmla="*/ 1096094 h 3987061"/>
              <a:gd name="connsiteX425" fmla="*/ 3587009 w 4869739"/>
              <a:gd name="connsiteY425" fmla="*/ 1098806 h 3987061"/>
              <a:gd name="connsiteX426" fmla="*/ 3557229 w 4869739"/>
              <a:gd name="connsiteY426" fmla="*/ 1166793 h 3987061"/>
              <a:gd name="connsiteX427" fmla="*/ 3547171 w 4869739"/>
              <a:gd name="connsiteY427" fmla="*/ 1179276 h 3987061"/>
              <a:gd name="connsiteX428" fmla="*/ 3557199 w 4869739"/>
              <a:gd name="connsiteY428" fmla="*/ 1179276 h 3987061"/>
              <a:gd name="connsiteX429" fmla="*/ 3312936 w 4869739"/>
              <a:gd name="connsiteY429" fmla="*/ 1058743 h 3987061"/>
              <a:gd name="connsiteX430" fmla="*/ 3304936 w 4869739"/>
              <a:gd name="connsiteY430" fmla="*/ 1061155 h 3987061"/>
              <a:gd name="connsiteX431" fmla="*/ 3308319 w 4869739"/>
              <a:gd name="connsiteY431" fmla="*/ 1062846 h 3987061"/>
              <a:gd name="connsiteX432" fmla="*/ 3359146 w 4869739"/>
              <a:gd name="connsiteY432" fmla="*/ 1015266 h 3987061"/>
              <a:gd name="connsiteX433" fmla="*/ 3349033 w 4869739"/>
              <a:gd name="connsiteY433" fmla="*/ 1024820 h 3987061"/>
              <a:gd name="connsiteX434" fmla="*/ 3345722 w 4869739"/>
              <a:gd name="connsiteY434" fmla="*/ 1037505 h 3987061"/>
              <a:gd name="connsiteX435" fmla="*/ 3348775 w 4869739"/>
              <a:gd name="connsiteY435" fmla="*/ 1035877 h 3987061"/>
              <a:gd name="connsiteX436" fmla="*/ 3357660 w 4869739"/>
              <a:gd name="connsiteY436" fmla="*/ 1038789 h 3987061"/>
              <a:gd name="connsiteX437" fmla="*/ 3368137 w 4869739"/>
              <a:gd name="connsiteY437" fmla="*/ 1037743 h 3987061"/>
              <a:gd name="connsiteX438" fmla="*/ 3367013 w 4869739"/>
              <a:gd name="connsiteY438" fmla="*/ 1024820 h 3987061"/>
              <a:gd name="connsiteX439" fmla="*/ 3359146 w 4869739"/>
              <a:gd name="connsiteY439" fmla="*/ 1015266 h 3987061"/>
              <a:gd name="connsiteX440" fmla="*/ 4060639 w 4869739"/>
              <a:gd name="connsiteY440" fmla="*/ 999476 h 3987061"/>
              <a:gd name="connsiteX441" fmla="*/ 4064010 w 4869739"/>
              <a:gd name="connsiteY441" fmla="*/ 1011840 h 3987061"/>
              <a:gd name="connsiteX442" fmla="*/ 4074123 w 4869739"/>
              <a:gd name="connsiteY442" fmla="*/ 1017456 h 3987061"/>
              <a:gd name="connsiteX443" fmla="*/ 4078619 w 4869739"/>
              <a:gd name="connsiteY443" fmla="*/ 1008466 h 3987061"/>
              <a:gd name="connsiteX444" fmla="*/ 4075249 w 4869739"/>
              <a:gd name="connsiteY444" fmla="*/ 1000599 h 3987061"/>
              <a:gd name="connsiteX445" fmla="*/ 4065133 w 4869739"/>
              <a:gd name="connsiteY445" fmla="*/ 999476 h 3987061"/>
              <a:gd name="connsiteX446" fmla="*/ 4146043 w 4869739"/>
              <a:gd name="connsiteY446" fmla="*/ 927556 h 3987061"/>
              <a:gd name="connsiteX447" fmla="*/ 4137616 w 4869739"/>
              <a:gd name="connsiteY447" fmla="*/ 939356 h 3987061"/>
              <a:gd name="connsiteX448" fmla="*/ 4132560 w 4869739"/>
              <a:gd name="connsiteY448" fmla="*/ 954526 h 3987061"/>
              <a:gd name="connsiteX449" fmla="*/ 4135930 w 4869739"/>
              <a:gd name="connsiteY449" fmla="*/ 962392 h 3987061"/>
              <a:gd name="connsiteX450" fmla="*/ 4146043 w 4869739"/>
              <a:gd name="connsiteY450" fmla="*/ 963516 h 3987061"/>
              <a:gd name="connsiteX451" fmla="*/ 4158406 w 4869739"/>
              <a:gd name="connsiteY451" fmla="*/ 962392 h 3987061"/>
              <a:gd name="connsiteX452" fmla="*/ 4164023 w 4869739"/>
              <a:gd name="connsiteY452" fmla="*/ 954526 h 3987061"/>
              <a:gd name="connsiteX453" fmla="*/ 4158406 w 4869739"/>
              <a:gd name="connsiteY453" fmla="*/ 939356 h 3987061"/>
              <a:gd name="connsiteX454" fmla="*/ 4146043 w 4869739"/>
              <a:gd name="connsiteY454" fmla="*/ 927556 h 3987061"/>
              <a:gd name="connsiteX455" fmla="*/ 4042659 w 4869739"/>
              <a:gd name="connsiteY455" fmla="*/ 747757 h 3987061"/>
              <a:gd name="connsiteX456" fmla="*/ 4087609 w 4869739"/>
              <a:gd name="connsiteY456" fmla="*/ 747757 h 3987061"/>
              <a:gd name="connsiteX457" fmla="*/ 4096599 w 4869739"/>
              <a:gd name="connsiteY457" fmla="*/ 779223 h 3987061"/>
              <a:gd name="connsiteX458" fmla="*/ 4073562 w 4869739"/>
              <a:gd name="connsiteY458" fmla="*/ 783717 h 3987061"/>
              <a:gd name="connsiteX459" fmla="*/ 4060639 w 4869739"/>
              <a:gd name="connsiteY459" fmla="*/ 801696 h 3987061"/>
              <a:gd name="connsiteX460" fmla="*/ 4046593 w 4869739"/>
              <a:gd name="connsiteY460" fmla="*/ 816306 h 3987061"/>
              <a:gd name="connsiteX461" fmla="*/ 4029173 w 4869739"/>
              <a:gd name="connsiteY461" fmla="*/ 824172 h 3987061"/>
              <a:gd name="connsiteX462" fmla="*/ 4021306 w 4869739"/>
              <a:gd name="connsiteY462" fmla="*/ 816866 h 3987061"/>
              <a:gd name="connsiteX463" fmla="*/ 4020183 w 4869739"/>
              <a:gd name="connsiteY463" fmla="*/ 806193 h 3987061"/>
              <a:gd name="connsiteX464" fmla="*/ 4031422 w 4869739"/>
              <a:gd name="connsiteY464" fmla="*/ 778660 h 3987061"/>
              <a:gd name="connsiteX465" fmla="*/ 4042659 w 4869739"/>
              <a:gd name="connsiteY465" fmla="*/ 747757 h 3987061"/>
              <a:gd name="connsiteX466" fmla="*/ 3260256 w 4869739"/>
              <a:gd name="connsiteY466" fmla="*/ 745567 h 3987061"/>
              <a:gd name="connsiteX467" fmla="*/ 3263627 w 4869739"/>
              <a:gd name="connsiteY467" fmla="*/ 757930 h 3987061"/>
              <a:gd name="connsiteX468" fmla="*/ 3268079 w 4869739"/>
              <a:gd name="connsiteY468" fmla="*/ 760403 h 3987061"/>
              <a:gd name="connsiteX469" fmla="*/ 3275789 w 4869739"/>
              <a:gd name="connsiteY469" fmla="*/ 759452 h 3987061"/>
              <a:gd name="connsiteX470" fmla="*/ 3278236 w 4869739"/>
              <a:gd name="connsiteY470" fmla="*/ 754557 h 3987061"/>
              <a:gd name="connsiteX471" fmla="*/ 3274866 w 4869739"/>
              <a:gd name="connsiteY471" fmla="*/ 746690 h 3987061"/>
              <a:gd name="connsiteX472" fmla="*/ 3264750 w 4869739"/>
              <a:gd name="connsiteY472" fmla="*/ 745567 h 3987061"/>
              <a:gd name="connsiteX473" fmla="*/ 3194749 w 4869739"/>
              <a:gd name="connsiteY473" fmla="*/ 418034 h 3987061"/>
              <a:gd name="connsiteX474" fmla="*/ 3198120 w 4869739"/>
              <a:gd name="connsiteY474" fmla="*/ 430397 h 3987061"/>
              <a:gd name="connsiteX475" fmla="*/ 3208233 w 4869739"/>
              <a:gd name="connsiteY475" fmla="*/ 436013 h 3987061"/>
              <a:gd name="connsiteX476" fmla="*/ 3212729 w 4869739"/>
              <a:gd name="connsiteY476" fmla="*/ 427023 h 3987061"/>
              <a:gd name="connsiteX477" fmla="*/ 3209359 w 4869739"/>
              <a:gd name="connsiteY477" fmla="*/ 419158 h 3987061"/>
              <a:gd name="connsiteX478" fmla="*/ 3199243 w 4869739"/>
              <a:gd name="connsiteY478" fmla="*/ 418034 h 3987061"/>
              <a:gd name="connsiteX479" fmla="*/ 3280153 w 4869739"/>
              <a:gd name="connsiteY479" fmla="*/ 346113 h 3987061"/>
              <a:gd name="connsiteX480" fmla="*/ 3271727 w 4869739"/>
              <a:gd name="connsiteY480" fmla="*/ 357914 h 3987061"/>
              <a:gd name="connsiteX481" fmla="*/ 3266670 w 4869739"/>
              <a:gd name="connsiteY481" fmla="*/ 373084 h 3987061"/>
              <a:gd name="connsiteX482" fmla="*/ 3270040 w 4869739"/>
              <a:gd name="connsiteY482" fmla="*/ 380950 h 3987061"/>
              <a:gd name="connsiteX483" fmla="*/ 3280153 w 4869739"/>
              <a:gd name="connsiteY483" fmla="*/ 382073 h 3987061"/>
              <a:gd name="connsiteX484" fmla="*/ 3292516 w 4869739"/>
              <a:gd name="connsiteY484" fmla="*/ 380950 h 3987061"/>
              <a:gd name="connsiteX485" fmla="*/ 3298133 w 4869739"/>
              <a:gd name="connsiteY485" fmla="*/ 373084 h 3987061"/>
              <a:gd name="connsiteX486" fmla="*/ 3292516 w 4869739"/>
              <a:gd name="connsiteY486" fmla="*/ 357914 h 3987061"/>
              <a:gd name="connsiteX487" fmla="*/ 3280153 w 4869739"/>
              <a:gd name="connsiteY487" fmla="*/ 346113 h 3987061"/>
              <a:gd name="connsiteX488" fmla="*/ 3176769 w 4869739"/>
              <a:gd name="connsiteY488" fmla="*/ 166314 h 3987061"/>
              <a:gd name="connsiteX489" fmla="*/ 3221720 w 4869739"/>
              <a:gd name="connsiteY489" fmla="*/ 166314 h 3987061"/>
              <a:gd name="connsiteX490" fmla="*/ 3230709 w 4869739"/>
              <a:gd name="connsiteY490" fmla="*/ 197780 h 3987061"/>
              <a:gd name="connsiteX491" fmla="*/ 3207673 w 4869739"/>
              <a:gd name="connsiteY491" fmla="*/ 202274 h 3987061"/>
              <a:gd name="connsiteX492" fmla="*/ 3194749 w 4869739"/>
              <a:gd name="connsiteY492" fmla="*/ 220254 h 3987061"/>
              <a:gd name="connsiteX493" fmla="*/ 3180703 w 4869739"/>
              <a:gd name="connsiteY493" fmla="*/ 234864 h 3987061"/>
              <a:gd name="connsiteX494" fmla="*/ 3163283 w 4869739"/>
              <a:gd name="connsiteY494" fmla="*/ 242731 h 3987061"/>
              <a:gd name="connsiteX495" fmla="*/ 3155416 w 4869739"/>
              <a:gd name="connsiteY495" fmla="*/ 235423 h 3987061"/>
              <a:gd name="connsiteX496" fmla="*/ 3154293 w 4869739"/>
              <a:gd name="connsiteY496" fmla="*/ 224750 h 3987061"/>
              <a:gd name="connsiteX497" fmla="*/ 3165533 w 4869739"/>
              <a:gd name="connsiteY497" fmla="*/ 197217 h 3987061"/>
              <a:gd name="connsiteX498" fmla="*/ 3176769 w 4869739"/>
              <a:gd name="connsiteY498" fmla="*/ 166314 h 3987061"/>
              <a:gd name="connsiteX499" fmla="*/ 3788089 w 4869739"/>
              <a:gd name="connsiteY499" fmla="*/ 0 h 3987061"/>
              <a:gd name="connsiteX500" fmla="*/ 3806070 w 4869739"/>
              <a:gd name="connsiteY500" fmla="*/ 8990 h 3987061"/>
              <a:gd name="connsiteX501" fmla="*/ 3788089 w 4869739"/>
              <a:gd name="connsiteY501" fmla="*/ 58433 h 3987061"/>
              <a:gd name="connsiteX502" fmla="*/ 3770109 w 4869739"/>
              <a:gd name="connsiteY502" fmla="*/ 71920 h 3987061"/>
              <a:gd name="connsiteX503" fmla="*/ 3768423 w 4869739"/>
              <a:gd name="connsiteY503" fmla="*/ 105070 h 3987061"/>
              <a:gd name="connsiteX504" fmla="*/ 3743140 w 4869739"/>
              <a:gd name="connsiteY504" fmla="*/ 121363 h 3987061"/>
              <a:gd name="connsiteX505" fmla="*/ 3734149 w 4869739"/>
              <a:gd name="connsiteY505" fmla="*/ 121363 h 3987061"/>
              <a:gd name="connsiteX506" fmla="*/ 3725160 w 4869739"/>
              <a:gd name="connsiteY506" fmla="*/ 143840 h 3987061"/>
              <a:gd name="connsiteX507" fmla="*/ 3716169 w 4869739"/>
              <a:gd name="connsiteY507" fmla="*/ 166314 h 3987061"/>
              <a:gd name="connsiteX508" fmla="*/ 3639753 w 4869739"/>
              <a:gd name="connsiteY508" fmla="*/ 238234 h 3987061"/>
              <a:gd name="connsiteX509" fmla="*/ 3584689 w 4869739"/>
              <a:gd name="connsiteY509" fmla="*/ 271383 h 3987061"/>
              <a:gd name="connsiteX510" fmla="*/ 3536369 w 4869739"/>
              <a:gd name="connsiteY510" fmla="*/ 314650 h 3987061"/>
              <a:gd name="connsiteX511" fmla="*/ 3541427 w 4869739"/>
              <a:gd name="connsiteY511" fmla="*/ 337687 h 3987061"/>
              <a:gd name="connsiteX512" fmla="*/ 3509400 w 4869739"/>
              <a:gd name="connsiteY512" fmla="*/ 364093 h 3987061"/>
              <a:gd name="connsiteX513" fmla="*/ 3490857 w 4869739"/>
              <a:gd name="connsiteY513" fmla="*/ 368590 h 3987061"/>
              <a:gd name="connsiteX514" fmla="*/ 3482429 w 4869739"/>
              <a:gd name="connsiteY514" fmla="*/ 386570 h 3987061"/>
              <a:gd name="connsiteX515" fmla="*/ 3485800 w 4869739"/>
              <a:gd name="connsiteY515" fmla="*/ 394997 h 3987061"/>
              <a:gd name="connsiteX516" fmla="*/ 3495913 w 4869739"/>
              <a:gd name="connsiteY516" fmla="*/ 400054 h 3987061"/>
              <a:gd name="connsiteX517" fmla="*/ 3511083 w 4869739"/>
              <a:gd name="connsiteY517" fmla="*/ 386570 h 3987061"/>
              <a:gd name="connsiteX518" fmla="*/ 3536369 w 4869739"/>
              <a:gd name="connsiteY518" fmla="*/ 373084 h 3987061"/>
              <a:gd name="connsiteX519" fmla="*/ 3570643 w 4869739"/>
              <a:gd name="connsiteY519" fmla="*/ 384320 h 3987061"/>
              <a:gd name="connsiteX520" fmla="*/ 3594803 w 4869739"/>
              <a:gd name="connsiteY520" fmla="*/ 409043 h 3987061"/>
              <a:gd name="connsiteX521" fmla="*/ 3585250 w 4869739"/>
              <a:gd name="connsiteY521" fmla="*/ 416910 h 3987061"/>
              <a:gd name="connsiteX522" fmla="*/ 3572330 w 4869739"/>
              <a:gd name="connsiteY522" fmla="*/ 418034 h 3987061"/>
              <a:gd name="connsiteX523" fmla="*/ 3491979 w 4869739"/>
              <a:gd name="connsiteY523" fmla="*/ 477030 h 3987061"/>
              <a:gd name="connsiteX524" fmla="*/ 3472283 w 4869739"/>
              <a:gd name="connsiteY524" fmla="*/ 497971 h 3987061"/>
              <a:gd name="connsiteX525" fmla="*/ 3479386 w 4869739"/>
              <a:gd name="connsiteY525" fmla="*/ 500026 h 3987061"/>
              <a:gd name="connsiteX526" fmla="*/ 3493996 w 4869739"/>
              <a:gd name="connsiteY526" fmla="*/ 516323 h 3987061"/>
              <a:gd name="connsiteX527" fmla="*/ 3482759 w 4869739"/>
              <a:gd name="connsiteY527" fmla="*/ 541046 h 3987061"/>
              <a:gd name="connsiteX528" fmla="*/ 3458036 w 4869739"/>
              <a:gd name="connsiteY528" fmla="*/ 552283 h 3987061"/>
              <a:gd name="connsiteX529" fmla="*/ 3451012 w 4869739"/>
              <a:gd name="connsiteY529" fmla="*/ 569209 h 3987061"/>
              <a:gd name="connsiteX530" fmla="*/ 3440351 w 4869739"/>
              <a:gd name="connsiteY530" fmla="*/ 590466 h 3987061"/>
              <a:gd name="connsiteX531" fmla="*/ 3485660 w 4869739"/>
              <a:gd name="connsiteY531" fmla="*/ 545158 h 3987061"/>
              <a:gd name="connsiteX532" fmla="*/ 3557720 w 4869739"/>
              <a:gd name="connsiteY532" fmla="*/ 476471 h 3987061"/>
              <a:gd name="connsiteX533" fmla="*/ 3689200 w 4869739"/>
              <a:gd name="connsiteY533" fmla="*/ 382073 h 3987061"/>
              <a:gd name="connsiteX534" fmla="*/ 3698750 w 4869739"/>
              <a:gd name="connsiteY534" fmla="*/ 394997 h 3987061"/>
              <a:gd name="connsiteX535" fmla="*/ 3711673 w 4869739"/>
              <a:gd name="connsiteY535" fmla="*/ 404550 h 3987061"/>
              <a:gd name="connsiteX536" fmla="*/ 3715606 w 4869739"/>
              <a:gd name="connsiteY536" fmla="*/ 399494 h 3987061"/>
              <a:gd name="connsiteX537" fmla="*/ 3716169 w 4869739"/>
              <a:gd name="connsiteY537" fmla="*/ 391064 h 3987061"/>
              <a:gd name="connsiteX538" fmla="*/ 3734149 w 4869739"/>
              <a:gd name="connsiteY538" fmla="*/ 377580 h 3987061"/>
              <a:gd name="connsiteX539" fmla="*/ 3711109 w 4869739"/>
              <a:gd name="connsiteY539" fmla="*/ 360723 h 3987061"/>
              <a:gd name="connsiteX540" fmla="*/ 3698190 w 4869739"/>
              <a:gd name="connsiteY540" fmla="*/ 337124 h 3987061"/>
              <a:gd name="connsiteX541" fmla="*/ 3705493 w 4869739"/>
              <a:gd name="connsiteY541" fmla="*/ 329257 h 3987061"/>
              <a:gd name="connsiteX542" fmla="*/ 3716169 w 4869739"/>
              <a:gd name="connsiteY542" fmla="*/ 328133 h 3987061"/>
              <a:gd name="connsiteX543" fmla="*/ 3727967 w 4869739"/>
              <a:gd name="connsiteY543" fmla="*/ 340497 h 3987061"/>
              <a:gd name="connsiteX544" fmla="*/ 3743140 w 4869739"/>
              <a:gd name="connsiteY544" fmla="*/ 346113 h 3987061"/>
              <a:gd name="connsiteX545" fmla="*/ 3750443 w 4869739"/>
              <a:gd name="connsiteY545" fmla="*/ 328133 h 3987061"/>
              <a:gd name="connsiteX546" fmla="*/ 3761120 w 4869739"/>
              <a:gd name="connsiteY546" fmla="*/ 310153 h 3987061"/>
              <a:gd name="connsiteX547" fmla="*/ 3770109 w 4869739"/>
              <a:gd name="connsiteY547" fmla="*/ 317457 h 3987061"/>
              <a:gd name="connsiteX548" fmla="*/ 3779100 w 4869739"/>
              <a:gd name="connsiteY548" fmla="*/ 328133 h 3987061"/>
              <a:gd name="connsiteX549" fmla="*/ 3797643 w 4869739"/>
              <a:gd name="connsiteY549" fmla="*/ 316334 h 3987061"/>
              <a:gd name="connsiteX550" fmla="*/ 3819553 w 4869739"/>
              <a:gd name="connsiteY550" fmla="*/ 314650 h 3987061"/>
              <a:gd name="connsiteX551" fmla="*/ 3819553 w 4869739"/>
              <a:gd name="connsiteY551" fmla="*/ 256213 h 3987061"/>
              <a:gd name="connsiteX552" fmla="*/ 3859447 w 4869739"/>
              <a:gd name="connsiteY552" fmla="*/ 237110 h 3987061"/>
              <a:gd name="connsiteX553" fmla="*/ 3895970 w 4869739"/>
              <a:gd name="connsiteY553" fmla="*/ 211264 h 3987061"/>
              <a:gd name="connsiteX554" fmla="*/ 3920690 w 4869739"/>
              <a:gd name="connsiteY554" fmla="*/ 174180 h 3987061"/>
              <a:gd name="connsiteX555" fmla="*/ 3945416 w 4869739"/>
              <a:gd name="connsiteY555" fmla="*/ 130354 h 3987061"/>
              <a:gd name="connsiteX556" fmla="*/ 3928560 w 4869739"/>
              <a:gd name="connsiteY556" fmla="*/ 134287 h 3987061"/>
              <a:gd name="connsiteX557" fmla="*/ 3918443 w 4869739"/>
              <a:gd name="connsiteY557" fmla="*/ 148333 h 3987061"/>
              <a:gd name="connsiteX558" fmla="*/ 3901587 w 4869739"/>
              <a:gd name="connsiteY558" fmla="*/ 138220 h 3987061"/>
              <a:gd name="connsiteX559" fmla="*/ 3891473 w 4869739"/>
              <a:gd name="connsiteY559" fmla="*/ 121363 h 3987061"/>
              <a:gd name="connsiteX560" fmla="*/ 3895970 w 4869739"/>
              <a:gd name="connsiteY560" fmla="*/ 112374 h 3987061"/>
              <a:gd name="connsiteX561" fmla="*/ 3945416 w 4869739"/>
              <a:gd name="connsiteY561" fmla="*/ 103384 h 3987061"/>
              <a:gd name="connsiteX562" fmla="*/ 3994860 w 4869739"/>
              <a:gd name="connsiteY562" fmla="*/ 94393 h 3987061"/>
              <a:gd name="connsiteX563" fmla="*/ 4003849 w 4869739"/>
              <a:gd name="connsiteY563" fmla="*/ 103384 h 3987061"/>
              <a:gd name="connsiteX564" fmla="*/ 3942603 w 4869739"/>
              <a:gd name="connsiteY564" fmla="*/ 241043 h 3987061"/>
              <a:gd name="connsiteX565" fmla="*/ 3877990 w 4869739"/>
              <a:gd name="connsiteY565" fmla="*/ 355104 h 3987061"/>
              <a:gd name="connsiteX566" fmla="*/ 3868999 w 4869739"/>
              <a:gd name="connsiteY566" fmla="*/ 364093 h 3987061"/>
              <a:gd name="connsiteX567" fmla="*/ 3861550 w 4869739"/>
              <a:gd name="connsiteY567" fmla="*/ 364093 h 3987061"/>
              <a:gd name="connsiteX568" fmla="*/ 3853596 w 4869739"/>
              <a:gd name="connsiteY568" fmla="*/ 385967 h 3987061"/>
              <a:gd name="connsiteX569" fmla="*/ 3835616 w 4869739"/>
              <a:gd name="connsiteY569" fmla="*/ 399453 h 3987061"/>
              <a:gd name="connsiteX570" fmla="*/ 3833929 w 4869739"/>
              <a:gd name="connsiteY570" fmla="*/ 432603 h 3987061"/>
              <a:gd name="connsiteX571" fmla="*/ 3808646 w 4869739"/>
              <a:gd name="connsiteY571" fmla="*/ 448897 h 3987061"/>
              <a:gd name="connsiteX572" fmla="*/ 3799656 w 4869739"/>
              <a:gd name="connsiteY572" fmla="*/ 448897 h 3987061"/>
              <a:gd name="connsiteX573" fmla="*/ 3790667 w 4869739"/>
              <a:gd name="connsiteY573" fmla="*/ 471373 h 3987061"/>
              <a:gd name="connsiteX574" fmla="*/ 3781676 w 4869739"/>
              <a:gd name="connsiteY574" fmla="*/ 493846 h 3987061"/>
              <a:gd name="connsiteX575" fmla="*/ 3705259 w 4869739"/>
              <a:gd name="connsiteY575" fmla="*/ 565767 h 3987061"/>
              <a:gd name="connsiteX576" fmla="*/ 3650196 w 4869739"/>
              <a:gd name="connsiteY576" fmla="*/ 598917 h 3987061"/>
              <a:gd name="connsiteX577" fmla="*/ 3601876 w 4869739"/>
              <a:gd name="connsiteY577" fmla="*/ 642184 h 3987061"/>
              <a:gd name="connsiteX578" fmla="*/ 3606933 w 4869739"/>
              <a:gd name="connsiteY578" fmla="*/ 665220 h 3987061"/>
              <a:gd name="connsiteX579" fmla="*/ 3606374 w 4869739"/>
              <a:gd name="connsiteY579" fmla="*/ 665732 h 3987061"/>
              <a:gd name="connsiteX580" fmla="*/ 3618476 w 4869739"/>
              <a:gd name="connsiteY580" fmla="*/ 671784 h 3987061"/>
              <a:gd name="connsiteX581" fmla="*/ 3607339 w 4869739"/>
              <a:gd name="connsiteY581" fmla="*/ 702407 h 3987061"/>
              <a:gd name="connsiteX582" fmla="*/ 3636150 w 4869739"/>
              <a:gd name="connsiteY582" fmla="*/ 711853 h 3987061"/>
              <a:gd name="connsiteX583" fmla="*/ 3660310 w 4869739"/>
              <a:gd name="connsiteY583" fmla="*/ 736577 h 3987061"/>
              <a:gd name="connsiteX584" fmla="*/ 3650757 w 4869739"/>
              <a:gd name="connsiteY584" fmla="*/ 744443 h 3987061"/>
              <a:gd name="connsiteX585" fmla="*/ 3637837 w 4869739"/>
              <a:gd name="connsiteY585" fmla="*/ 745567 h 3987061"/>
              <a:gd name="connsiteX586" fmla="*/ 3557486 w 4869739"/>
              <a:gd name="connsiteY586" fmla="*/ 804563 h 3987061"/>
              <a:gd name="connsiteX587" fmla="*/ 3493996 w 4869739"/>
              <a:gd name="connsiteY587" fmla="*/ 880416 h 3987061"/>
              <a:gd name="connsiteX588" fmla="*/ 3460848 w 4869739"/>
              <a:gd name="connsiteY588" fmla="*/ 892849 h 3987061"/>
              <a:gd name="connsiteX589" fmla="*/ 3458036 w 4869739"/>
              <a:gd name="connsiteY589" fmla="*/ 895495 h 3987061"/>
              <a:gd name="connsiteX590" fmla="*/ 3458036 w 4869739"/>
              <a:gd name="connsiteY590" fmla="*/ 914693 h 3987061"/>
              <a:gd name="connsiteX591" fmla="*/ 3471519 w 4869739"/>
              <a:gd name="connsiteY591" fmla="*/ 925366 h 3987061"/>
              <a:gd name="connsiteX592" fmla="*/ 3498490 w 4869739"/>
              <a:gd name="connsiteY592" fmla="*/ 925366 h 3987061"/>
              <a:gd name="connsiteX593" fmla="*/ 3623227 w 4869739"/>
              <a:gd name="connsiteY593" fmla="*/ 804003 h 3987061"/>
              <a:gd name="connsiteX594" fmla="*/ 3754707 w 4869739"/>
              <a:gd name="connsiteY594" fmla="*/ 709606 h 3987061"/>
              <a:gd name="connsiteX595" fmla="*/ 3764257 w 4869739"/>
              <a:gd name="connsiteY595" fmla="*/ 722530 h 3987061"/>
              <a:gd name="connsiteX596" fmla="*/ 3777180 w 4869739"/>
              <a:gd name="connsiteY596" fmla="*/ 732083 h 3987061"/>
              <a:gd name="connsiteX597" fmla="*/ 3781113 w 4869739"/>
              <a:gd name="connsiteY597" fmla="*/ 727027 h 3987061"/>
              <a:gd name="connsiteX598" fmla="*/ 3781676 w 4869739"/>
              <a:gd name="connsiteY598" fmla="*/ 718597 h 3987061"/>
              <a:gd name="connsiteX599" fmla="*/ 3799656 w 4869739"/>
              <a:gd name="connsiteY599" fmla="*/ 705113 h 3987061"/>
              <a:gd name="connsiteX600" fmla="*/ 3776616 w 4869739"/>
              <a:gd name="connsiteY600" fmla="*/ 688256 h 3987061"/>
              <a:gd name="connsiteX601" fmla="*/ 3763696 w 4869739"/>
              <a:gd name="connsiteY601" fmla="*/ 664657 h 3987061"/>
              <a:gd name="connsiteX602" fmla="*/ 3771000 w 4869739"/>
              <a:gd name="connsiteY602" fmla="*/ 656790 h 3987061"/>
              <a:gd name="connsiteX603" fmla="*/ 3781676 w 4869739"/>
              <a:gd name="connsiteY603" fmla="*/ 655666 h 3987061"/>
              <a:gd name="connsiteX604" fmla="*/ 3793473 w 4869739"/>
              <a:gd name="connsiteY604" fmla="*/ 668030 h 3987061"/>
              <a:gd name="connsiteX605" fmla="*/ 3808646 w 4869739"/>
              <a:gd name="connsiteY605" fmla="*/ 673646 h 3987061"/>
              <a:gd name="connsiteX606" fmla="*/ 3815949 w 4869739"/>
              <a:gd name="connsiteY606" fmla="*/ 655666 h 3987061"/>
              <a:gd name="connsiteX607" fmla="*/ 3826626 w 4869739"/>
              <a:gd name="connsiteY607" fmla="*/ 637687 h 3987061"/>
              <a:gd name="connsiteX608" fmla="*/ 3835616 w 4869739"/>
              <a:gd name="connsiteY608" fmla="*/ 644990 h 3987061"/>
              <a:gd name="connsiteX609" fmla="*/ 3844606 w 4869739"/>
              <a:gd name="connsiteY609" fmla="*/ 655666 h 3987061"/>
              <a:gd name="connsiteX610" fmla="*/ 3863149 w 4869739"/>
              <a:gd name="connsiteY610" fmla="*/ 643867 h 3987061"/>
              <a:gd name="connsiteX611" fmla="*/ 3885060 w 4869739"/>
              <a:gd name="connsiteY611" fmla="*/ 642184 h 3987061"/>
              <a:gd name="connsiteX612" fmla="*/ 3885060 w 4869739"/>
              <a:gd name="connsiteY612" fmla="*/ 583747 h 3987061"/>
              <a:gd name="connsiteX613" fmla="*/ 3924953 w 4869739"/>
              <a:gd name="connsiteY613" fmla="*/ 564643 h 3987061"/>
              <a:gd name="connsiteX614" fmla="*/ 3961476 w 4869739"/>
              <a:gd name="connsiteY614" fmla="*/ 538797 h 3987061"/>
              <a:gd name="connsiteX615" fmla="*/ 3986196 w 4869739"/>
              <a:gd name="connsiteY615" fmla="*/ 501714 h 3987061"/>
              <a:gd name="connsiteX616" fmla="*/ 4010923 w 4869739"/>
              <a:gd name="connsiteY616" fmla="*/ 457887 h 3987061"/>
              <a:gd name="connsiteX617" fmla="*/ 3994066 w 4869739"/>
              <a:gd name="connsiteY617" fmla="*/ 461820 h 3987061"/>
              <a:gd name="connsiteX618" fmla="*/ 3983950 w 4869739"/>
              <a:gd name="connsiteY618" fmla="*/ 475867 h 3987061"/>
              <a:gd name="connsiteX619" fmla="*/ 3967094 w 4869739"/>
              <a:gd name="connsiteY619" fmla="*/ 465753 h 3987061"/>
              <a:gd name="connsiteX620" fmla="*/ 3956980 w 4869739"/>
              <a:gd name="connsiteY620" fmla="*/ 448897 h 3987061"/>
              <a:gd name="connsiteX621" fmla="*/ 3961476 w 4869739"/>
              <a:gd name="connsiteY621" fmla="*/ 439907 h 3987061"/>
              <a:gd name="connsiteX622" fmla="*/ 4010923 w 4869739"/>
              <a:gd name="connsiteY622" fmla="*/ 430917 h 3987061"/>
              <a:gd name="connsiteX623" fmla="*/ 4060367 w 4869739"/>
              <a:gd name="connsiteY623" fmla="*/ 421926 h 3987061"/>
              <a:gd name="connsiteX624" fmla="*/ 4069356 w 4869739"/>
              <a:gd name="connsiteY624" fmla="*/ 430917 h 3987061"/>
              <a:gd name="connsiteX625" fmla="*/ 4008110 w 4869739"/>
              <a:gd name="connsiteY625" fmla="*/ 568577 h 3987061"/>
              <a:gd name="connsiteX626" fmla="*/ 3943497 w 4869739"/>
              <a:gd name="connsiteY626" fmla="*/ 682637 h 3987061"/>
              <a:gd name="connsiteX627" fmla="*/ 3934506 w 4869739"/>
              <a:gd name="connsiteY627" fmla="*/ 691627 h 3987061"/>
              <a:gd name="connsiteX628" fmla="*/ 3915963 w 4869739"/>
              <a:gd name="connsiteY628" fmla="*/ 691627 h 3987061"/>
              <a:gd name="connsiteX629" fmla="*/ 3907537 w 4869739"/>
              <a:gd name="connsiteY629" fmla="*/ 705113 h 3987061"/>
              <a:gd name="connsiteX630" fmla="*/ 3880566 w 4869739"/>
              <a:gd name="connsiteY630" fmla="*/ 744443 h 3987061"/>
              <a:gd name="connsiteX631" fmla="*/ 3840109 w 4869739"/>
              <a:gd name="connsiteY631" fmla="*/ 763547 h 3987061"/>
              <a:gd name="connsiteX632" fmla="*/ 3810330 w 4869739"/>
              <a:gd name="connsiteY632" fmla="*/ 831534 h 3987061"/>
              <a:gd name="connsiteX633" fmla="*/ 3763696 w 4869739"/>
              <a:gd name="connsiteY633" fmla="*/ 889407 h 3987061"/>
              <a:gd name="connsiteX634" fmla="*/ 3762658 w 4869739"/>
              <a:gd name="connsiteY634" fmla="*/ 889597 h 3987061"/>
              <a:gd name="connsiteX635" fmla="*/ 3755009 w 4869739"/>
              <a:gd name="connsiteY635" fmla="*/ 903836 h 3987061"/>
              <a:gd name="connsiteX636" fmla="*/ 3690396 w 4869739"/>
              <a:gd name="connsiteY636" fmla="*/ 1017897 h 3987061"/>
              <a:gd name="connsiteX637" fmla="*/ 3681405 w 4869739"/>
              <a:gd name="connsiteY637" fmla="*/ 1026886 h 3987061"/>
              <a:gd name="connsiteX638" fmla="*/ 3662862 w 4869739"/>
              <a:gd name="connsiteY638" fmla="*/ 1026886 h 3987061"/>
              <a:gd name="connsiteX639" fmla="*/ 3654436 w 4869739"/>
              <a:gd name="connsiteY639" fmla="*/ 1040373 h 3987061"/>
              <a:gd name="connsiteX640" fmla="*/ 3630678 w 4869739"/>
              <a:gd name="connsiteY640" fmla="*/ 1075019 h 3987061"/>
              <a:gd name="connsiteX641" fmla="*/ 3634245 w 4869739"/>
              <a:gd name="connsiteY641" fmla="*/ 1073223 h 3987061"/>
              <a:gd name="connsiteX642" fmla="*/ 3676876 w 4869739"/>
              <a:gd name="connsiteY642" fmla="*/ 1037685 h 3987061"/>
              <a:gd name="connsiteX643" fmla="*/ 3754979 w 4869739"/>
              <a:gd name="connsiteY643" fmla="*/ 985993 h 3987061"/>
              <a:gd name="connsiteX644" fmla="*/ 3767339 w 4869739"/>
              <a:gd name="connsiteY644" fmla="*/ 982619 h 3987061"/>
              <a:gd name="connsiteX645" fmla="*/ 3772959 w 4869739"/>
              <a:gd name="connsiteY645" fmla="*/ 972506 h 3987061"/>
              <a:gd name="connsiteX646" fmla="*/ 3775206 w 4869739"/>
              <a:gd name="connsiteY646" fmla="*/ 953966 h 3987061"/>
              <a:gd name="connsiteX647" fmla="*/ 3790939 w 4869739"/>
              <a:gd name="connsiteY647" fmla="*/ 945536 h 3987061"/>
              <a:gd name="connsiteX648" fmla="*/ 3847689 w 4869739"/>
              <a:gd name="connsiteY648" fmla="*/ 916319 h 3987061"/>
              <a:gd name="connsiteX649" fmla="*/ 3894323 w 4869739"/>
              <a:gd name="connsiteY649" fmla="*/ 873616 h 3987061"/>
              <a:gd name="connsiteX650" fmla="*/ 3928599 w 4869739"/>
              <a:gd name="connsiteY650" fmla="*/ 850016 h 3987061"/>
              <a:gd name="connsiteX651" fmla="*/ 3979729 w 4869739"/>
              <a:gd name="connsiteY651" fmla="*/ 846646 h 3987061"/>
              <a:gd name="connsiteX652" fmla="*/ 4002203 w 4869739"/>
              <a:gd name="connsiteY652" fmla="*/ 846646 h 3987061"/>
              <a:gd name="connsiteX653" fmla="*/ 3974109 w 4869739"/>
              <a:gd name="connsiteY653" fmla="*/ 865189 h 3987061"/>
              <a:gd name="connsiteX654" fmla="*/ 3952759 w 4869739"/>
              <a:gd name="connsiteY654" fmla="*/ 887103 h 3987061"/>
              <a:gd name="connsiteX655" fmla="*/ 3953895 w 4869739"/>
              <a:gd name="connsiteY655" fmla="*/ 887714 h 3987061"/>
              <a:gd name="connsiteX656" fmla="*/ 3975683 w 4869739"/>
              <a:gd name="connsiteY656" fmla="*/ 876224 h 3987061"/>
              <a:gd name="connsiteX657" fmla="*/ 3993664 w 4869739"/>
              <a:gd name="connsiteY657" fmla="*/ 885213 h 3987061"/>
              <a:gd name="connsiteX658" fmla="*/ 3989708 w 4869739"/>
              <a:gd name="connsiteY658" fmla="*/ 896092 h 3987061"/>
              <a:gd name="connsiteX659" fmla="*/ 4096599 w 4869739"/>
              <a:gd name="connsiteY659" fmla="*/ 896092 h 3987061"/>
              <a:gd name="connsiteX660" fmla="*/ 4119072 w 4869739"/>
              <a:gd name="connsiteY660" fmla="*/ 837656 h 3987061"/>
              <a:gd name="connsiteX661" fmla="*/ 4162339 w 4869739"/>
              <a:gd name="connsiteY661" fmla="*/ 829229 h 3987061"/>
              <a:gd name="connsiteX662" fmla="*/ 4168520 w 4869739"/>
              <a:gd name="connsiteY662" fmla="*/ 783717 h 3987061"/>
              <a:gd name="connsiteX663" fmla="*/ 4201669 w 4869739"/>
              <a:gd name="connsiteY663" fmla="*/ 774726 h 3987061"/>
              <a:gd name="connsiteX664" fmla="*/ 4244933 w 4869739"/>
              <a:gd name="connsiteY664" fmla="*/ 765737 h 3987061"/>
              <a:gd name="connsiteX665" fmla="*/ 4258419 w 4869739"/>
              <a:gd name="connsiteY665" fmla="*/ 747757 h 3987061"/>
              <a:gd name="connsiteX666" fmla="*/ 4279769 w 4869739"/>
              <a:gd name="connsiteY666" fmla="*/ 753937 h 3987061"/>
              <a:gd name="connsiteX667" fmla="*/ 4294379 w 4869739"/>
              <a:gd name="connsiteY667" fmla="*/ 770233 h 3987061"/>
              <a:gd name="connsiteX668" fmla="*/ 4283143 w 4869739"/>
              <a:gd name="connsiteY668" fmla="*/ 794956 h 3987061"/>
              <a:gd name="connsiteX669" fmla="*/ 4258419 w 4869739"/>
              <a:gd name="connsiteY669" fmla="*/ 806193 h 3987061"/>
              <a:gd name="connsiteX670" fmla="*/ 4239313 w 4869739"/>
              <a:gd name="connsiteY670" fmla="*/ 847209 h 3987061"/>
              <a:gd name="connsiteX671" fmla="*/ 4213469 w 4869739"/>
              <a:gd name="connsiteY671" fmla="*/ 878112 h 3987061"/>
              <a:gd name="connsiteX672" fmla="*/ 4193239 w 4869739"/>
              <a:gd name="connsiteY672" fmla="*/ 873616 h 3987061"/>
              <a:gd name="connsiteX673" fmla="*/ 4186500 w 4869739"/>
              <a:gd name="connsiteY673" fmla="*/ 896092 h 3987061"/>
              <a:gd name="connsiteX674" fmla="*/ 4199986 w 4869739"/>
              <a:gd name="connsiteY674" fmla="*/ 909576 h 3987061"/>
              <a:gd name="connsiteX675" fmla="*/ 4264600 w 4869739"/>
              <a:gd name="connsiteY675" fmla="*/ 894406 h 3987061"/>
              <a:gd name="connsiteX676" fmla="*/ 4325846 w 4869739"/>
              <a:gd name="connsiteY676" fmla="*/ 869123 h 3987061"/>
              <a:gd name="connsiteX677" fmla="*/ 4343823 w 4869739"/>
              <a:gd name="connsiteY677" fmla="*/ 827543 h 3987061"/>
              <a:gd name="connsiteX678" fmla="*/ 4388776 w 4869739"/>
              <a:gd name="connsiteY678" fmla="*/ 819676 h 3987061"/>
              <a:gd name="connsiteX679" fmla="*/ 4415743 w 4869739"/>
              <a:gd name="connsiteY679" fmla="*/ 819676 h 3987061"/>
              <a:gd name="connsiteX680" fmla="*/ 4438220 w 4869739"/>
              <a:gd name="connsiteY680" fmla="*/ 783717 h 3987061"/>
              <a:gd name="connsiteX681" fmla="*/ 4427543 w 4869739"/>
              <a:gd name="connsiteY681" fmla="*/ 782593 h 3987061"/>
              <a:gd name="connsiteX682" fmla="*/ 4420240 w 4869739"/>
              <a:gd name="connsiteY682" fmla="*/ 774726 h 3987061"/>
              <a:gd name="connsiteX683" fmla="*/ 4429790 w 4869739"/>
              <a:gd name="connsiteY683" fmla="*/ 766859 h 3987061"/>
              <a:gd name="connsiteX684" fmla="*/ 4442713 w 4869739"/>
              <a:gd name="connsiteY684" fmla="*/ 765737 h 3987061"/>
              <a:gd name="connsiteX685" fmla="*/ 4460133 w 4869739"/>
              <a:gd name="connsiteY685" fmla="*/ 780346 h 3987061"/>
              <a:gd name="connsiteX686" fmla="*/ 4474180 w 4869739"/>
              <a:gd name="connsiteY686" fmla="*/ 774726 h 3987061"/>
              <a:gd name="connsiteX687" fmla="*/ 4488226 w 4869739"/>
              <a:gd name="connsiteY687" fmla="*/ 753937 h 3987061"/>
              <a:gd name="connsiteX688" fmla="*/ 4492160 w 4869739"/>
              <a:gd name="connsiteY688" fmla="*/ 729776 h 3987061"/>
              <a:gd name="connsiteX689" fmla="*/ 4526433 w 4869739"/>
              <a:gd name="connsiteY689" fmla="*/ 702806 h 3987061"/>
              <a:gd name="connsiteX690" fmla="*/ 4550593 w 4869739"/>
              <a:gd name="connsiteY690" fmla="*/ 675836 h 3987061"/>
              <a:gd name="connsiteX691" fmla="*/ 4597230 w 4869739"/>
              <a:gd name="connsiteY691" fmla="*/ 623583 h 3987061"/>
              <a:gd name="connsiteX692" fmla="*/ 4653979 w 4869739"/>
              <a:gd name="connsiteY692" fmla="*/ 581443 h 3987061"/>
              <a:gd name="connsiteX693" fmla="*/ 4671960 w 4869739"/>
              <a:gd name="connsiteY693" fmla="*/ 590433 h 3987061"/>
              <a:gd name="connsiteX694" fmla="*/ 4653979 w 4869739"/>
              <a:gd name="connsiteY694" fmla="*/ 639876 h 3987061"/>
              <a:gd name="connsiteX695" fmla="*/ 4635999 w 4869739"/>
              <a:gd name="connsiteY695" fmla="*/ 653363 h 3987061"/>
              <a:gd name="connsiteX696" fmla="*/ 4634312 w 4869739"/>
              <a:gd name="connsiteY696" fmla="*/ 686513 h 3987061"/>
              <a:gd name="connsiteX697" fmla="*/ 4609030 w 4869739"/>
              <a:gd name="connsiteY697" fmla="*/ 702806 h 3987061"/>
              <a:gd name="connsiteX698" fmla="*/ 4600039 w 4869739"/>
              <a:gd name="connsiteY698" fmla="*/ 702806 h 3987061"/>
              <a:gd name="connsiteX699" fmla="*/ 4591050 w 4869739"/>
              <a:gd name="connsiteY699" fmla="*/ 725283 h 3987061"/>
              <a:gd name="connsiteX700" fmla="*/ 4582059 w 4869739"/>
              <a:gd name="connsiteY700" fmla="*/ 747757 h 3987061"/>
              <a:gd name="connsiteX701" fmla="*/ 4505643 w 4869739"/>
              <a:gd name="connsiteY701" fmla="*/ 819676 h 3987061"/>
              <a:gd name="connsiteX702" fmla="*/ 4450579 w 4869739"/>
              <a:gd name="connsiteY702" fmla="*/ 852826 h 3987061"/>
              <a:gd name="connsiteX703" fmla="*/ 4402259 w 4869739"/>
              <a:gd name="connsiteY703" fmla="*/ 896092 h 3987061"/>
              <a:gd name="connsiteX704" fmla="*/ 4407316 w 4869739"/>
              <a:gd name="connsiteY704" fmla="*/ 919130 h 3987061"/>
              <a:gd name="connsiteX705" fmla="*/ 4375290 w 4869739"/>
              <a:gd name="connsiteY705" fmla="*/ 945536 h 3987061"/>
              <a:gd name="connsiteX706" fmla="*/ 4356746 w 4869739"/>
              <a:gd name="connsiteY706" fmla="*/ 950033 h 3987061"/>
              <a:gd name="connsiteX707" fmla="*/ 4348319 w 4869739"/>
              <a:gd name="connsiteY707" fmla="*/ 968013 h 3987061"/>
              <a:gd name="connsiteX708" fmla="*/ 4351690 w 4869739"/>
              <a:gd name="connsiteY708" fmla="*/ 976439 h 3987061"/>
              <a:gd name="connsiteX709" fmla="*/ 4361803 w 4869739"/>
              <a:gd name="connsiteY709" fmla="*/ 981496 h 3987061"/>
              <a:gd name="connsiteX710" fmla="*/ 4376973 w 4869739"/>
              <a:gd name="connsiteY710" fmla="*/ 968013 h 3987061"/>
              <a:gd name="connsiteX711" fmla="*/ 4402259 w 4869739"/>
              <a:gd name="connsiteY711" fmla="*/ 954526 h 3987061"/>
              <a:gd name="connsiteX712" fmla="*/ 4436533 w 4869739"/>
              <a:gd name="connsiteY712" fmla="*/ 965763 h 3987061"/>
              <a:gd name="connsiteX713" fmla="*/ 4460693 w 4869739"/>
              <a:gd name="connsiteY713" fmla="*/ 990486 h 3987061"/>
              <a:gd name="connsiteX714" fmla="*/ 4451140 w 4869739"/>
              <a:gd name="connsiteY714" fmla="*/ 998353 h 3987061"/>
              <a:gd name="connsiteX715" fmla="*/ 4438220 w 4869739"/>
              <a:gd name="connsiteY715" fmla="*/ 999476 h 3987061"/>
              <a:gd name="connsiteX716" fmla="*/ 4357869 w 4869739"/>
              <a:gd name="connsiteY716" fmla="*/ 1058473 h 3987061"/>
              <a:gd name="connsiteX717" fmla="*/ 4294379 w 4869739"/>
              <a:gd name="connsiteY717" fmla="*/ 1134326 h 3987061"/>
              <a:gd name="connsiteX718" fmla="*/ 4258419 w 4869739"/>
              <a:gd name="connsiteY718" fmla="*/ 1147812 h 3987061"/>
              <a:gd name="connsiteX719" fmla="*/ 4258419 w 4869739"/>
              <a:gd name="connsiteY719" fmla="*/ 1168602 h 3987061"/>
              <a:gd name="connsiteX720" fmla="*/ 4271902 w 4869739"/>
              <a:gd name="connsiteY720" fmla="*/ 1179276 h 3987061"/>
              <a:gd name="connsiteX721" fmla="*/ 4298873 w 4869739"/>
              <a:gd name="connsiteY721" fmla="*/ 1179276 h 3987061"/>
              <a:gd name="connsiteX722" fmla="*/ 4423610 w 4869739"/>
              <a:gd name="connsiteY722" fmla="*/ 1057913 h 3987061"/>
              <a:gd name="connsiteX723" fmla="*/ 4555090 w 4869739"/>
              <a:gd name="connsiteY723" fmla="*/ 963516 h 3987061"/>
              <a:gd name="connsiteX724" fmla="*/ 4564640 w 4869739"/>
              <a:gd name="connsiteY724" fmla="*/ 976439 h 3987061"/>
              <a:gd name="connsiteX725" fmla="*/ 4577563 w 4869739"/>
              <a:gd name="connsiteY725" fmla="*/ 985993 h 3987061"/>
              <a:gd name="connsiteX726" fmla="*/ 4581496 w 4869739"/>
              <a:gd name="connsiteY726" fmla="*/ 980936 h 3987061"/>
              <a:gd name="connsiteX727" fmla="*/ 4582059 w 4869739"/>
              <a:gd name="connsiteY727" fmla="*/ 972506 h 3987061"/>
              <a:gd name="connsiteX728" fmla="*/ 4600039 w 4869739"/>
              <a:gd name="connsiteY728" fmla="*/ 959022 h 3987061"/>
              <a:gd name="connsiteX729" fmla="*/ 4576999 w 4869739"/>
              <a:gd name="connsiteY729" fmla="*/ 942166 h 3987061"/>
              <a:gd name="connsiteX730" fmla="*/ 4564079 w 4869739"/>
              <a:gd name="connsiteY730" fmla="*/ 918567 h 3987061"/>
              <a:gd name="connsiteX731" fmla="*/ 4571383 w 4869739"/>
              <a:gd name="connsiteY731" fmla="*/ 910700 h 3987061"/>
              <a:gd name="connsiteX732" fmla="*/ 4582059 w 4869739"/>
              <a:gd name="connsiteY732" fmla="*/ 909576 h 3987061"/>
              <a:gd name="connsiteX733" fmla="*/ 4593857 w 4869739"/>
              <a:gd name="connsiteY733" fmla="*/ 921939 h 3987061"/>
              <a:gd name="connsiteX734" fmla="*/ 4609030 w 4869739"/>
              <a:gd name="connsiteY734" fmla="*/ 927556 h 3987061"/>
              <a:gd name="connsiteX735" fmla="*/ 4616333 w 4869739"/>
              <a:gd name="connsiteY735" fmla="*/ 909576 h 3987061"/>
              <a:gd name="connsiteX736" fmla="*/ 4627010 w 4869739"/>
              <a:gd name="connsiteY736" fmla="*/ 891596 h 3987061"/>
              <a:gd name="connsiteX737" fmla="*/ 4635999 w 4869739"/>
              <a:gd name="connsiteY737" fmla="*/ 898900 h 3987061"/>
              <a:gd name="connsiteX738" fmla="*/ 4644990 w 4869739"/>
              <a:gd name="connsiteY738" fmla="*/ 909576 h 3987061"/>
              <a:gd name="connsiteX739" fmla="*/ 4663533 w 4869739"/>
              <a:gd name="connsiteY739" fmla="*/ 897776 h 3987061"/>
              <a:gd name="connsiteX740" fmla="*/ 4685443 w 4869739"/>
              <a:gd name="connsiteY740" fmla="*/ 896092 h 3987061"/>
              <a:gd name="connsiteX741" fmla="*/ 4685443 w 4869739"/>
              <a:gd name="connsiteY741" fmla="*/ 837656 h 3987061"/>
              <a:gd name="connsiteX742" fmla="*/ 4725337 w 4869739"/>
              <a:gd name="connsiteY742" fmla="*/ 818553 h 3987061"/>
              <a:gd name="connsiteX743" fmla="*/ 4761860 w 4869739"/>
              <a:gd name="connsiteY743" fmla="*/ 792706 h 3987061"/>
              <a:gd name="connsiteX744" fmla="*/ 4786579 w 4869739"/>
              <a:gd name="connsiteY744" fmla="*/ 755623 h 3987061"/>
              <a:gd name="connsiteX745" fmla="*/ 4811306 w 4869739"/>
              <a:gd name="connsiteY745" fmla="*/ 711796 h 3987061"/>
              <a:gd name="connsiteX746" fmla="*/ 4794450 w 4869739"/>
              <a:gd name="connsiteY746" fmla="*/ 715730 h 3987061"/>
              <a:gd name="connsiteX747" fmla="*/ 4784333 w 4869739"/>
              <a:gd name="connsiteY747" fmla="*/ 729776 h 3987061"/>
              <a:gd name="connsiteX748" fmla="*/ 4767477 w 4869739"/>
              <a:gd name="connsiteY748" fmla="*/ 719663 h 3987061"/>
              <a:gd name="connsiteX749" fmla="*/ 4757363 w 4869739"/>
              <a:gd name="connsiteY749" fmla="*/ 702806 h 3987061"/>
              <a:gd name="connsiteX750" fmla="*/ 4761860 w 4869739"/>
              <a:gd name="connsiteY750" fmla="*/ 693816 h 3987061"/>
              <a:gd name="connsiteX751" fmla="*/ 4811306 w 4869739"/>
              <a:gd name="connsiteY751" fmla="*/ 684826 h 3987061"/>
              <a:gd name="connsiteX752" fmla="*/ 4860750 w 4869739"/>
              <a:gd name="connsiteY752" fmla="*/ 675836 h 3987061"/>
              <a:gd name="connsiteX753" fmla="*/ 4869739 w 4869739"/>
              <a:gd name="connsiteY753" fmla="*/ 684826 h 3987061"/>
              <a:gd name="connsiteX754" fmla="*/ 4808493 w 4869739"/>
              <a:gd name="connsiteY754" fmla="*/ 822486 h 3987061"/>
              <a:gd name="connsiteX755" fmla="*/ 4743880 w 4869739"/>
              <a:gd name="connsiteY755" fmla="*/ 936546 h 3987061"/>
              <a:gd name="connsiteX756" fmla="*/ 4734889 w 4869739"/>
              <a:gd name="connsiteY756" fmla="*/ 945536 h 3987061"/>
              <a:gd name="connsiteX757" fmla="*/ 4716346 w 4869739"/>
              <a:gd name="connsiteY757" fmla="*/ 945536 h 3987061"/>
              <a:gd name="connsiteX758" fmla="*/ 4707920 w 4869739"/>
              <a:gd name="connsiteY758" fmla="*/ 959022 h 3987061"/>
              <a:gd name="connsiteX759" fmla="*/ 4680949 w 4869739"/>
              <a:gd name="connsiteY759" fmla="*/ 998353 h 3987061"/>
              <a:gd name="connsiteX760" fmla="*/ 4640493 w 4869739"/>
              <a:gd name="connsiteY760" fmla="*/ 1017456 h 3987061"/>
              <a:gd name="connsiteX761" fmla="*/ 4610713 w 4869739"/>
              <a:gd name="connsiteY761" fmla="*/ 1085443 h 3987061"/>
              <a:gd name="connsiteX762" fmla="*/ 4564079 w 4869739"/>
              <a:gd name="connsiteY762" fmla="*/ 1143316 h 3987061"/>
              <a:gd name="connsiteX763" fmla="*/ 4517442 w 4869739"/>
              <a:gd name="connsiteY763" fmla="*/ 1162420 h 3987061"/>
              <a:gd name="connsiteX764" fmla="*/ 4487663 w 4869739"/>
              <a:gd name="connsiteY764" fmla="*/ 1201753 h 3987061"/>
              <a:gd name="connsiteX765" fmla="*/ 4475302 w 4869739"/>
              <a:gd name="connsiteY765" fmla="*/ 1202876 h 3987061"/>
              <a:gd name="connsiteX766" fmla="*/ 4469683 w 4869739"/>
              <a:gd name="connsiteY766" fmla="*/ 1210743 h 3987061"/>
              <a:gd name="connsiteX767" fmla="*/ 4453953 w 4869739"/>
              <a:gd name="connsiteY767" fmla="*/ 1233779 h 3987061"/>
              <a:gd name="connsiteX768" fmla="*/ 4438220 w 4869739"/>
              <a:gd name="connsiteY768" fmla="*/ 1246703 h 3987061"/>
              <a:gd name="connsiteX769" fmla="*/ 4417993 w 4869739"/>
              <a:gd name="connsiteY769" fmla="*/ 1269739 h 3987061"/>
              <a:gd name="connsiteX770" fmla="*/ 4397763 w 4869739"/>
              <a:gd name="connsiteY770" fmla="*/ 1282663 h 3987061"/>
              <a:gd name="connsiteX771" fmla="*/ 4398326 w 4869739"/>
              <a:gd name="connsiteY771" fmla="*/ 1297270 h 3987061"/>
              <a:gd name="connsiteX772" fmla="*/ 4388776 w 4869739"/>
              <a:gd name="connsiteY772" fmla="*/ 1305136 h 3987061"/>
              <a:gd name="connsiteX773" fmla="*/ 4361803 w 4869739"/>
              <a:gd name="connsiteY773" fmla="*/ 1341096 h 3987061"/>
              <a:gd name="connsiteX774" fmla="*/ 4319100 w 4869739"/>
              <a:gd name="connsiteY774" fmla="*/ 1368066 h 3987061"/>
              <a:gd name="connsiteX775" fmla="*/ 4276399 w 4869739"/>
              <a:gd name="connsiteY775" fmla="*/ 1395037 h 3987061"/>
              <a:gd name="connsiteX776" fmla="*/ 4222460 w 4869739"/>
              <a:gd name="connsiteY776" fmla="*/ 1417513 h 3987061"/>
              <a:gd name="connsiteX777" fmla="*/ 4211219 w 4869739"/>
              <a:gd name="connsiteY777" fmla="*/ 1451223 h 3987061"/>
              <a:gd name="connsiteX778" fmla="*/ 4199986 w 4869739"/>
              <a:gd name="connsiteY778" fmla="*/ 1484936 h 3987061"/>
              <a:gd name="connsiteX779" fmla="*/ 4191903 w 4869739"/>
              <a:gd name="connsiteY779" fmla="*/ 1491088 h 3987061"/>
              <a:gd name="connsiteX780" fmla="*/ 4205683 w 4869739"/>
              <a:gd name="connsiteY780" fmla="*/ 1488582 h 3987061"/>
              <a:gd name="connsiteX781" fmla="*/ 4207732 w 4869739"/>
              <a:gd name="connsiteY781" fmla="*/ 1490631 h 3987061"/>
              <a:gd name="connsiteX782" fmla="*/ 4258419 w 4869739"/>
              <a:gd name="connsiteY782" fmla="*/ 1448977 h 3987061"/>
              <a:gd name="connsiteX783" fmla="*/ 4269096 w 4869739"/>
              <a:gd name="connsiteY783" fmla="*/ 1460776 h 3987061"/>
              <a:gd name="connsiteX784" fmla="*/ 4276399 w 4869739"/>
              <a:gd name="connsiteY784" fmla="*/ 1475946 h 3987061"/>
              <a:gd name="connsiteX785" fmla="*/ 4273026 w 4869739"/>
              <a:gd name="connsiteY785" fmla="*/ 1483813 h 3987061"/>
              <a:gd name="connsiteX786" fmla="*/ 4262916 w 4869739"/>
              <a:gd name="connsiteY786" fmla="*/ 1484936 h 3987061"/>
              <a:gd name="connsiteX787" fmla="*/ 4235943 w 4869739"/>
              <a:gd name="connsiteY787" fmla="*/ 1520896 h 3987061"/>
              <a:gd name="connsiteX788" fmla="*/ 4221336 w 4869739"/>
              <a:gd name="connsiteY788" fmla="*/ 1534943 h 3987061"/>
              <a:gd name="connsiteX789" fmla="*/ 4201273 w 4869739"/>
              <a:gd name="connsiteY789" fmla="*/ 1538640 h 3987061"/>
              <a:gd name="connsiteX790" fmla="*/ 4195639 w 4869739"/>
              <a:gd name="connsiteY790" fmla="*/ 1552707 h 3987061"/>
              <a:gd name="connsiteX791" fmla="*/ 4153426 w 4869739"/>
              <a:gd name="connsiteY791" fmla="*/ 1635232 h 3987061"/>
              <a:gd name="connsiteX792" fmla="*/ 4088813 w 4869739"/>
              <a:gd name="connsiteY792" fmla="*/ 1749293 h 3987061"/>
              <a:gd name="connsiteX793" fmla="*/ 4079823 w 4869739"/>
              <a:gd name="connsiteY793" fmla="*/ 1758282 h 3987061"/>
              <a:gd name="connsiteX794" fmla="*/ 4061280 w 4869739"/>
              <a:gd name="connsiteY794" fmla="*/ 1758282 h 3987061"/>
              <a:gd name="connsiteX795" fmla="*/ 4052853 w 4869739"/>
              <a:gd name="connsiteY795" fmla="*/ 1771769 h 3987061"/>
              <a:gd name="connsiteX796" fmla="*/ 4025883 w 4869739"/>
              <a:gd name="connsiteY796" fmla="*/ 1811099 h 3987061"/>
              <a:gd name="connsiteX797" fmla="*/ 3985426 w 4869739"/>
              <a:gd name="connsiteY797" fmla="*/ 1830202 h 3987061"/>
              <a:gd name="connsiteX798" fmla="*/ 3955646 w 4869739"/>
              <a:gd name="connsiteY798" fmla="*/ 1898189 h 3987061"/>
              <a:gd name="connsiteX799" fmla="*/ 3909013 w 4869739"/>
              <a:gd name="connsiteY799" fmla="*/ 1956063 h 3987061"/>
              <a:gd name="connsiteX800" fmla="*/ 3862376 w 4869739"/>
              <a:gd name="connsiteY800" fmla="*/ 1975166 h 3987061"/>
              <a:gd name="connsiteX801" fmla="*/ 3832596 w 4869739"/>
              <a:gd name="connsiteY801" fmla="*/ 2014499 h 3987061"/>
              <a:gd name="connsiteX802" fmla="*/ 3820236 w 4869739"/>
              <a:gd name="connsiteY802" fmla="*/ 2015622 h 3987061"/>
              <a:gd name="connsiteX803" fmla="*/ 3814616 w 4869739"/>
              <a:gd name="connsiteY803" fmla="*/ 2023489 h 3987061"/>
              <a:gd name="connsiteX804" fmla="*/ 3798886 w 4869739"/>
              <a:gd name="connsiteY804" fmla="*/ 2046525 h 3987061"/>
              <a:gd name="connsiteX805" fmla="*/ 3783153 w 4869739"/>
              <a:gd name="connsiteY805" fmla="*/ 2059449 h 3987061"/>
              <a:gd name="connsiteX806" fmla="*/ 3762926 w 4869739"/>
              <a:gd name="connsiteY806" fmla="*/ 2082485 h 3987061"/>
              <a:gd name="connsiteX807" fmla="*/ 3750978 w 4869739"/>
              <a:gd name="connsiteY807" fmla="*/ 2083874 h 3987061"/>
              <a:gd name="connsiteX808" fmla="*/ 3748832 w 4869739"/>
              <a:gd name="connsiteY808" fmla="*/ 2084433 h 3987061"/>
              <a:gd name="connsiteX809" fmla="*/ 3742696 w 4869739"/>
              <a:gd name="connsiteY809" fmla="*/ 2095409 h 3987061"/>
              <a:gd name="connsiteX810" fmla="*/ 3743259 w 4869739"/>
              <a:gd name="connsiteY810" fmla="*/ 2110016 h 3987061"/>
              <a:gd name="connsiteX811" fmla="*/ 3733709 w 4869739"/>
              <a:gd name="connsiteY811" fmla="*/ 2117882 h 3987061"/>
              <a:gd name="connsiteX812" fmla="*/ 3706736 w 4869739"/>
              <a:gd name="connsiteY812" fmla="*/ 2153842 h 3987061"/>
              <a:gd name="connsiteX813" fmla="*/ 3664033 w 4869739"/>
              <a:gd name="connsiteY813" fmla="*/ 2180812 h 3987061"/>
              <a:gd name="connsiteX814" fmla="*/ 3644790 w 4869739"/>
              <a:gd name="connsiteY814" fmla="*/ 2199354 h 3987061"/>
              <a:gd name="connsiteX815" fmla="*/ 3636630 w 4869739"/>
              <a:gd name="connsiteY815" fmla="*/ 2202287 h 3987061"/>
              <a:gd name="connsiteX816" fmla="*/ 3634692 w 4869739"/>
              <a:gd name="connsiteY816" fmla="*/ 2204111 h 3987061"/>
              <a:gd name="connsiteX817" fmla="*/ 3616503 w 4869739"/>
              <a:gd name="connsiteY817" fmla="*/ 2212817 h 3987061"/>
              <a:gd name="connsiteX818" fmla="*/ 3604393 w 4869739"/>
              <a:gd name="connsiteY818" fmla="*/ 2227845 h 3987061"/>
              <a:gd name="connsiteX819" fmla="*/ 3588785 w 4869739"/>
              <a:gd name="connsiteY819" fmla="*/ 2230718 h 3987061"/>
              <a:gd name="connsiteX820" fmla="*/ 3579629 w 4869739"/>
              <a:gd name="connsiteY820" fmla="*/ 2237261 h 3987061"/>
              <a:gd name="connsiteX821" fmla="*/ 3558856 w 4869739"/>
              <a:gd name="connsiteY821" fmla="*/ 2255860 h 3987061"/>
              <a:gd name="connsiteX822" fmla="*/ 3556153 w 4869739"/>
              <a:gd name="connsiteY822" fmla="*/ 2263969 h 3987061"/>
              <a:gd name="connsiteX823" fmla="*/ 3544919 w 4869739"/>
              <a:gd name="connsiteY823" fmla="*/ 2297682 h 3987061"/>
              <a:gd name="connsiteX824" fmla="*/ 3532306 w 4869739"/>
              <a:gd name="connsiteY824" fmla="*/ 2307280 h 3987061"/>
              <a:gd name="connsiteX825" fmla="*/ 3518033 w 4869739"/>
              <a:gd name="connsiteY825" fmla="*/ 2320350 h 3987061"/>
              <a:gd name="connsiteX826" fmla="*/ 3504339 w 4869739"/>
              <a:gd name="connsiteY826" fmla="*/ 2329970 h 3987061"/>
              <a:gd name="connsiteX827" fmla="*/ 3501625 w 4869739"/>
              <a:gd name="connsiteY827" fmla="*/ 2330629 h 3987061"/>
              <a:gd name="connsiteX828" fmla="*/ 3479816 w 4869739"/>
              <a:gd name="connsiteY828" fmla="*/ 2347225 h 3987061"/>
              <a:gd name="connsiteX829" fmla="*/ 3477369 w 4869739"/>
              <a:gd name="connsiteY829" fmla="*/ 2352447 h 3987061"/>
              <a:gd name="connsiteX830" fmla="*/ 3480260 w 4869739"/>
              <a:gd name="connsiteY830" fmla="*/ 2359676 h 3987061"/>
              <a:gd name="connsiteX831" fmla="*/ 3486483 w 4869739"/>
              <a:gd name="connsiteY831" fmla="*/ 2351622 h 3987061"/>
              <a:gd name="connsiteX832" fmla="*/ 3546603 w 4869739"/>
              <a:gd name="connsiteY832" fmla="*/ 2308358 h 3987061"/>
              <a:gd name="connsiteX833" fmla="*/ 3603353 w 4869739"/>
              <a:gd name="connsiteY833" fmla="*/ 2261722 h 3987061"/>
              <a:gd name="connsiteX834" fmla="*/ 3614029 w 4869739"/>
              <a:gd name="connsiteY834" fmla="*/ 2273522 h 3987061"/>
              <a:gd name="connsiteX835" fmla="*/ 3621333 w 4869739"/>
              <a:gd name="connsiteY835" fmla="*/ 2288692 h 3987061"/>
              <a:gd name="connsiteX836" fmla="*/ 3617959 w 4869739"/>
              <a:gd name="connsiteY836" fmla="*/ 2296559 h 3987061"/>
              <a:gd name="connsiteX837" fmla="*/ 3607850 w 4869739"/>
              <a:gd name="connsiteY837" fmla="*/ 2297682 h 3987061"/>
              <a:gd name="connsiteX838" fmla="*/ 3580876 w 4869739"/>
              <a:gd name="connsiteY838" fmla="*/ 2333642 h 3987061"/>
              <a:gd name="connsiteX839" fmla="*/ 3566269 w 4869739"/>
              <a:gd name="connsiteY839" fmla="*/ 2347689 h 3987061"/>
              <a:gd name="connsiteX840" fmla="*/ 3560932 w 4869739"/>
              <a:gd name="connsiteY840" fmla="*/ 2348673 h 3987061"/>
              <a:gd name="connsiteX841" fmla="*/ 3565582 w 4869739"/>
              <a:gd name="connsiteY841" fmla="*/ 2350198 h 3987061"/>
              <a:gd name="connsiteX842" fmla="*/ 3589743 w 4869739"/>
              <a:gd name="connsiteY842" fmla="*/ 2374921 h 3987061"/>
              <a:gd name="connsiteX843" fmla="*/ 3580189 w 4869739"/>
              <a:gd name="connsiteY843" fmla="*/ 2382788 h 3987061"/>
              <a:gd name="connsiteX844" fmla="*/ 3567269 w 4869739"/>
              <a:gd name="connsiteY844" fmla="*/ 2383910 h 3987061"/>
              <a:gd name="connsiteX845" fmla="*/ 3486919 w 4869739"/>
              <a:gd name="connsiteY845" fmla="*/ 2442908 h 3987061"/>
              <a:gd name="connsiteX846" fmla="*/ 3423429 w 4869739"/>
              <a:gd name="connsiteY846" fmla="*/ 2518760 h 3987061"/>
              <a:gd name="connsiteX847" fmla="*/ 3387469 w 4869739"/>
              <a:gd name="connsiteY847" fmla="*/ 2532247 h 3987061"/>
              <a:gd name="connsiteX848" fmla="*/ 3387469 w 4869739"/>
              <a:gd name="connsiteY848" fmla="*/ 2553037 h 3987061"/>
              <a:gd name="connsiteX849" fmla="*/ 3400952 w 4869739"/>
              <a:gd name="connsiteY849" fmla="*/ 2563711 h 3987061"/>
              <a:gd name="connsiteX850" fmla="*/ 3424526 w 4869739"/>
              <a:gd name="connsiteY850" fmla="*/ 2563711 h 3987061"/>
              <a:gd name="connsiteX851" fmla="*/ 3424659 w 4869739"/>
              <a:gd name="connsiteY851" fmla="*/ 2558667 h 3987061"/>
              <a:gd name="connsiteX852" fmla="*/ 3436058 w 4869739"/>
              <a:gd name="connsiteY852" fmla="*/ 2555576 h 3987061"/>
              <a:gd name="connsiteX853" fmla="*/ 3480599 w 4869739"/>
              <a:gd name="connsiteY853" fmla="*/ 2511035 h 3987061"/>
              <a:gd name="connsiteX854" fmla="*/ 3552659 w 4869739"/>
              <a:gd name="connsiteY854" fmla="*/ 2442347 h 3987061"/>
              <a:gd name="connsiteX855" fmla="*/ 3684139 w 4869739"/>
              <a:gd name="connsiteY855" fmla="*/ 2347950 h 3987061"/>
              <a:gd name="connsiteX856" fmla="*/ 3693689 w 4869739"/>
              <a:gd name="connsiteY856" fmla="*/ 2360874 h 3987061"/>
              <a:gd name="connsiteX857" fmla="*/ 3706613 w 4869739"/>
              <a:gd name="connsiteY857" fmla="*/ 2370427 h 3987061"/>
              <a:gd name="connsiteX858" fmla="*/ 3710546 w 4869739"/>
              <a:gd name="connsiteY858" fmla="*/ 2365371 h 3987061"/>
              <a:gd name="connsiteX859" fmla="*/ 3711109 w 4869739"/>
              <a:gd name="connsiteY859" fmla="*/ 2356941 h 3987061"/>
              <a:gd name="connsiteX860" fmla="*/ 3729089 w 4869739"/>
              <a:gd name="connsiteY860" fmla="*/ 2343457 h 3987061"/>
              <a:gd name="connsiteX861" fmla="*/ 3706049 w 4869739"/>
              <a:gd name="connsiteY861" fmla="*/ 2326601 h 3987061"/>
              <a:gd name="connsiteX862" fmla="*/ 3693129 w 4869739"/>
              <a:gd name="connsiteY862" fmla="*/ 2303001 h 3987061"/>
              <a:gd name="connsiteX863" fmla="*/ 3700432 w 4869739"/>
              <a:gd name="connsiteY863" fmla="*/ 2295134 h 3987061"/>
              <a:gd name="connsiteX864" fmla="*/ 3711109 w 4869739"/>
              <a:gd name="connsiteY864" fmla="*/ 2294011 h 3987061"/>
              <a:gd name="connsiteX865" fmla="*/ 3722906 w 4869739"/>
              <a:gd name="connsiteY865" fmla="*/ 2306373 h 3987061"/>
              <a:gd name="connsiteX866" fmla="*/ 3738079 w 4869739"/>
              <a:gd name="connsiteY866" fmla="*/ 2311991 h 3987061"/>
              <a:gd name="connsiteX867" fmla="*/ 3745382 w 4869739"/>
              <a:gd name="connsiteY867" fmla="*/ 2294011 h 3987061"/>
              <a:gd name="connsiteX868" fmla="*/ 3756059 w 4869739"/>
              <a:gd name="connsiteY868" fmla="*/ 2276031 h 3987061"/>
              <a:gd name="connsiteX869" fmla="*/ 3765048 w 4869739"/>
              <a:gd name="connsiteY869" fmla="*/ 2283334 h 3987061"/>
              <a:gd name="connsiteX870" fmla="*/ 3774039 w 4869739"/>
              <a:gd name="connsiteY870" fmla="*/ 2294011 h 3987061"/>
              <a:gd name="connsiteX871" fmla="*/ 3792582 w 4869739"/>
              <a:gd name="connsiteY871" fmla="*/ 2282211 h 3987061"/>
              <a:gd name="connsiteX872" fmla="*/ 3814492 w 4869739"/>
              <a:gd name="connsiteY872" fmla="*/ 2280527 h 3987061"/>
              <a:gd name="connsiteX873" fmla="*/ 3814492 w 4869739"/>
              <a:gd name="connsiteY873" fmla="*/ 2222091 h 3987061"/>
              <a:gd name="connsiteX874" fmla="*/ 3854386 w 4869739"/>
              <a:gd name="connsiteY874" fmla="*/ 2202987 h 3987061"/>
              <a:gd name="connsiteX875" fmla="*/ 3890909 w 4869739"/>
              <a:gd name="connsiteY875" fmla="*/ 2177141 h 3987061"/>
              <a:gd name="connsiteX876" fmla="*/ 3915629 w 4869739"/>
              <a:gd name="connsiteY876" fmla="*/ 2140057 h 3987061"/>
              <a:gd name="connsiteX877" fmla="*/ 3940355 w 4869739"/>
              <a:gd name="connsiteY877" fmla="*/ 2096230 h 3987061"/>
              <a:gd name="connsiteX878" fmla="*/ 3923499 w 4869739"/>
              <a:gd name="connsiteY878" fmla="*/ 2100164 h 3987061"/>
              <a:gd name="connsiteX879" fmla="*/ 3913382 w 4869739"/>
              <a:gd name="connsiteY879" fmla="*/ 2114210 h 3987061"/>
              <a:gd name="connsiteX880" fmla="*/ 3896526 w 4869739"/>
              <a:gd name="connsiteY880" fmla="*/ 2104097 h 3987061"/>
              <a:gd name="connsiteX881" fmla="*/ 3886412 w 4869739"/>
              <a:gd name="connsiteY881" fmla="*/ 2087241 h 3987061"/>
              <a:gd name="connsiteX882" fmla="*/ 3890909 w 4869739"/>
              <a:gd name="connsiteY882" fmla="*/ 2078250 h 3987061"/>
              <a:gd name="connsiteX883" fmla="*/ 3940355 w 4869739"/>
              <a:gd name="connsiteY883" fmla="*/ 2069261 h 3987061"/>
              <a:gd name="connsiteX884" fmla="*/ 3989799 w 4869739"/>
              <a:gd name="connsiteY884" fmla="*/ 2060271 h 3987061"/>
              <a:gd name="connsiteX885" fmla="*/ 3998789 w 4869739"/>
              <a:gd name="connsiteY885" fmla="*/ 2069261 h 3987061"/>
              <a:gd name="connsiteX886" fmla="*/ 3937542 w 4869739"/>
              <a:gd name="connsiteY886" fmla="*/ 2206920 h 3987061"/>
              <a:gd name="connsiteX887" fmla="*/ 3872929 w 4869739"/>
              <a:gd name="connsiteY887" fmla="*/ 2320981 h 3987061"/>
              <a:gd name="connsiteX888" fmla="*/ 3863939 w 4869739"/>
              <a:gd name="connsiteY888" fmla="*/ 2329970 h 3987061"/>
              <a:gd name="connsiteX889" fmla="*/ 3845396 w 4869739"/>
              <a:gd name="connsiteY889" fmla="*/ 2329970 h 3987061"/>
              <a:gd name="connsiteX890" fmla="*/ 3836969 w 4869739"/>
              <a:gd name="connsiteY890" fmla="*/ 2343457 h 3987061"/>
              <a:gd name="connsiteX891" fmla="*/ 3809999 w 4869739"/>
              <a:gd name="connsiteY891" fmla="*/ 2382788 h 3987061"/>
              <a:gd name="connsiteX892" fmla="*/ 3769542 w 4869739"/>
              <a:gd name="connsiteY892" fmla="*/ 2401890 h 3987061"/>
              <a:gd name="connsiteX893" fmla="*/ 3739762 w 4869739"/>
              <a:gd name="connsiteY893" fmla="*/ 2469877 h 3987061"/>
              <a:gd name="connsiteX894" fmla="*/ 3693129 w 4869739"/>
              <a:gd name="connsiteY894" fmla="*/ 2527751 h 3987061"/>
              <a:gd name="connsiteX895" fmla="*/ 3646492 w 4869739"/>
              <a:gd name="connsiteY895" fmla="*/ 2546854 h 3987061"/>
              <a:gd name="connsiteX896" fmla="*/ 3616712 w 4869739"/>
              <a:gd name="connsiteY896" fmla="*/ 2586187 h 3987061"/>
              <a:gd name="connsiteX897" fmla="*/ 3604352 w 4869739"/>
              <a:gd name="connsiteY897" fmla="*/ 2587311 h 3987061"/>
              <a:gd name="connsiteX898" fmla="*/ 3598732 w 4869739"/>
              <a:gd name="connsiteY898" fmla="*/ 2595177 h 3987061"/>
              <a:gd name="connsiteX899" fmla="*/ 3595805 w 4869739"/>
              <a:gd name="connsiteY899" fmla="*/ 2607182 h 3987061"/>
              <a:gd name="connsiteX900" fmla="*/ 3599962 w 4869739"/>
              <a:gd name="connsiteY900" fmla="*/ 2602494 h 3987061"/>
              <a:gd name="connsiteX901" fmla="*/ 3644915 w 4869739"/>
              <a:gd name="connsiteY901" fmla="*/ 2594627 h 3987061"/>
              <a:gd name="connsiteX902" fmla="*/ 3671882 w 4869739"/>
              <a:gd name="connsiteY902" fmla="*/ 2594627 h 3987061"/>
              <a:gd name="connsiteX903" fmla="*/ 3694359 w 4869739"/>
              <a:gd name="connsiteY903" fmla="*/ 2558667 h 3987061"/>
              <a:gd name="connsiteX904" fmla="*/ 3683682 w 4869739"/>
              <a:gd name="connsiteY904" fmla="*/ 2557543 h 3987061"/>
              <a:gd name="connsiteX905" fmla="*/ 3676379 w 4869739"/>
              <a:gd name="connsiteY905" fmla="*/ 2549677 h 3987061"/>
              <a:gd name="connsiteX906" fmla="*/ 3685929 w 4869739"/>
              <a:gd name="connsiteY906" fmla="*/ 2541810 h 3987061"/>
              <a:gd name="connsiteX907" fmla="*/ 3698852 w 4869739"/>
              <a:gd name="connsiteY907" fmla="*/ 2540686 h 3987061"/>
              <a:gd name="connsiteX908" fmla="*/ 3716272 w 4869739"/>
              <a:gd name="connsiteY908" fmla="*/ 2555296 h 3987061"/>
              <a:gd name="connsiteX909" fmla="*/ 3730319 w 4869739"/>
              <a:gd name="connsiteY909" fmla="*/ 2549677 h 3987061"/>
              <a:gd name="connsiteX910" fmla="*/ 3744365 w 4869739"/>
              <a:gd name="connsiteY910" fmla="*/ 2528886 h 3987061"/>
              <a:gd name="connsiteX911" fmla="*/ 3748299 w 4869739"/>
              <a:gd name="connsiteY911" fmla="*/ 2504726 h 3987061"/>
              <a:gd name="connsiteX912" fmla="*/ 3782572 w 4869739"/>
              <a:gd name="connsiteY912" fmla="*/ 2477757 h 3987061"/>
              <a:gd name="connsiteX913" fmla="*/ 3806732 w 4869739"/>
              <a:gd name="connsiteY913" fmla="*/ 2450786 h 3987061"/>
              <a:gd name="connsiteX914" fmla="*/ 3853369 w 4869739"/>
              <a:gd name="connsiteY914" fmla="*/ 2398533 h 3987061"/>
              <a:gd name="connsiteX915" fmla="*/ 3910118 w 4869739"/>
              <a:gd name="connsiteY915" fmla="*/ 2356393 h 3987061"/>
              <a:gd name="connsiteX916" fmla="*/ 3928099 w 4869739"/>
              <a:gd name="connsiteY916" fmla="*/ 2365383 h 3987061"/>
              <a:gd name="connsiteX917" fmla="*/ 3910118 w 4869739"/>
              <a:gd name="connsiteY917" fmla="*/ 2414827 h 3987061"/>
              <a:gd name="connsiteX918" fmla="*/ 3892138 w 4869739"/>
              <a:gd name="connsiteY918" fmla="*/ 2428313 h 3987061"/>
              <a:gd name="connsiteX919" fmla="*/ 3890452 w 4869739"/>
              <a:gd name="connsiteY919" fmla="*/ 2461464 h 3987061"/>
              <a:gd name="connsiteX920" fmla="*/ 3865169 w 4869739"/>
              <a:gd name="connsiteY920" fmla="*/ 2477757 h 3987061"/>
              <a:gd name="connsiteX921" fmla="*/ 3856178 w 4869739"/>
              <a:gd name="connsiteY921" fmla="*/ 2477757 h 3987061"/>
              <a:gd name="connsiteX922" fmla="*/ 3847189 w 4869739"/>
              <a:gd name="connsiteY922" fmla="*/ 2500233 h 3987061"/>
              <a:gd name="connsiteX923" fmla="*/ 3838198 w 4869739"/>
              <a:gd name="connsiteY923" fmla="*/ 2522706 h 3987061"/>
              <a:gd name="connsiteX924" fmla="*/ 3761782 w 4869739"/>
              <a:gd name="connsiteY924" fmla="*/ 2594627 h 3987061"/>
              <a:gd name="connsiteX925" fmla="*/ 3706718 w 4869739"/>
              <a:gd name="connsiteY925" fmla="*/ 2627776 h 3987061"/>
              <a:gd name="connsiteX926" fmla="*/ 3658398 w 4869739"/>
              <a:gd name="connsiteY926" fmla="*/ 2671044 h 3987061"/>
              <a:gd name="connsiteX927" fmla="*/ 3663456 w 4869739"/>
              <a:gd name="connsiteY927" fmla="*/ 2694080 h 3987061"/>
              <a:gd name="connsiteX928" fmla="*/ 3631429 w 4869739"/>
              <a:gd name="connsiteY928" fmla="*/ 2720486 h 3987061"/>
              <a:gd name="connsiteX929" fmla="*/ 3612886 w 4869739"/>
              <a:gd name="connsiteY929" fmla="*/ 2724983 h 3987061"/>
              <a:gd name="connsiteX930" fmla="*/ 3604458 w 4869739"/>
              <a:gd name="connsiteY930" fmla="*/ 2742963 h 3987061"/>
              <a:gd name="connsiteX931" fmla="*/ 3607829 w 4869739"/>
              <a:gd name="connsiteY931" fmla="*/ 2751390 h 3987061"/>
              <a:gd name="connsiteX932" fmla="*/ 3617942 w 4869739"/>
              <a:gd name="connsiteY932" fmla="*/ 2756447 h 3987061"/>
              <a:gd name="connsiteX933" fmla="*/ 3633112 w 4869739"/>
              <a:gd name="connsiteY933" fmla="*/ 2742963 h 3987061"/>
              <a:gd name="connsiteX934" fmla="*/ 3658398 w 4869739"/>
              <a:gd name="connsiteY934" fmla="*/ 2729477 h 3987061"/>
              <a:gd name="connsiteX935" fmla="*/ 3692672 w 4869739"/>
              <a:gd name="connsiteY935" fmla="*/ 2740714 h 3987061"/>
              <a:gd name="connsiteX936" fmla="*/ 3716832 w 4869739"/>
              <a:gd name="connsiteY936" fmla="*/ 2765437 h 3987061"/>
              <a:gd name="connsiteX937" fmla="*/ 3707279 w 4869739"/>
              <a:gd name="connsiteY937" fmla="*/ 2773304 h 3987061"/>
              <a:gd name="connsiteX938" fmla="*/ 3694359 w 4869739"/>
              <a:gd name="connsiteY938" fmla="*/ 2774427 h 3987061"/>
              <a:gd name="connsiteX939" fmla="*/ 3614008 w 4869739"/>
              <a:gd name="connsiteY939" fmla="*/ 2833424 h 3987061"/>
              <a:gd name="connsiteX940" fmla="*/ 3550518 w 4869739"/>
              <a:gd name="connsiteY940" fmla="*/ 2909277 h 3987061"/>
              <a:gd name="connsiteX941" fmla="*/ 3514559 w 4869739"/>
              <a:gd name="connsiteY941" fmla="*/ 2922764 h 3987061"/>
              <a:gd name="connsiteX942" fmla="*/ 3514559 w 4869739"/>
              <a:gd name="connsiteY942" fmla="*/ 2943553 h 3987061"/>
              <a:gd name="connsiteX943" fmla="*/ 3528042 w 4869739"/>
              <a:gd name="connsiteY943" fmla="*/ 2954227 h 3987061"/>
              <a:gd name="connsiteX944" fmla="*/ 3555012 w 4869739"/>
              <a:gd name="connsiteY944" fmla="*/ 2954227 h 3987061"/>
              <a:gd name="connsiteX945" fmla="*/ 3679749 w 4869739"/>
              <a:gd name="connsiteY945" fmla="*/ 2832863 h 3987061"/>
              <a:gd name="connsiteX946" fmla="*/ 3811229 w 4869739"/>
              <a:gd name="connsiteY946" fmla="*/ 2738467 h 3987061"/>
              <a:gd name="connsiteX947" fmla="*/ 3820779 w 4869739"/>
              <a:gd name="connsiteY947" fmla="*/ 2751390 h 3987061"/>
              <a:gd name="connsiteX948" fmla="*/ 3833702 w 4869739"/>
              <a:gd name="connsiteY948" fmla="*/ 2760943 h 3987061"/>
              <a:gd name="connsiteX949" fmla="*/ 3837635 w 4869739"/>
              <a:gd name="connsiteY949" fmla="*/ 2755887 h 3987061"/>
              <a:gd name="connsiteX950" fmla="*/ 3838198 w 4869739"/>
              <a:gd name="connsiteY950" fmla="*/ 2747457 h 3987061"/>
              <a:gd name="connsiteX951" fmla="*/ 3856178 w 4869739"/>
              <a:gd name="connsiteY951" fmla="*/ 2733974 h 3987061"/>
              <a:gd name="connsiteX952" fmla="*/ 3833138 w 4869739"/>
              <a:gd name="connsiteY952" fmla="*/ 2717117 h 3987061"/>
              <a:gd name="connsiteX953" fmla="*/ 3820218 w 4869739"/>
              <a:gd name="connsiteY953" fmla="*/ 2693517 h 3987061"/>
              <a:gd name="connsiteX954" fmla="*/ 3827522 w 4869739"/>
              <a:gd name="connsiteY954" fmla="*/ 2685650 h 3987061"/>
              <a:gd name="connsiteX955" fmla="*/ 3838198 w 4869739"/>
              <a:gd name="connsiteY955" fmla="*/ 2684527 h 3987061"/>
              <a:gd name="connsiteX956" fmla="*/ 3849996 w 4869739"/>
              <a:gd name="connsiteY956" fmla="*/ 2696890 h 3987061"/>
              <a:gd name="connsiteX957" fmla="*/ 3865169 w 4869739"/>
              <a:gd name="connsiteY957" fmla="*/ 2702507 h 3987061"/>
              <a:gd name="connsiteX958" fmla="*/ 3872472 w 4869739"/>
              <a:gd name="connsiteY958" fmla="*/ 2684527 h 3987061"/>
              <a:gd name="connsiteX959" fmla="*/ 3883149 w 4869739"/>
              <a:gd name="connsiteY959" fmla="*/ 2666547 h 3987061"/>
              <a:gd name="connsiteX960" fmla="*/ 3892138 w 4869739"/>
              <a:gd name="connsiteY960" fmla="*/ 2673850 h 3987061"/>
              <a:gd name="connsiteX961" fmla="*/ 3901129 w 4869739"/>
              <a:gd name="connsiteY961" fmla="*/ 2684527 h 3987061"/>
              <a:gd name="connsiteX962" fmla="*/ 3919672 w 4869739"/>
              <a:gd name="connsiteY962" fmla="*/ 2672727 h 3987061"/>
              <a:gd name="connsiteX963" fmla="*/ 3941582 w 4869739"/>
              <a:gd name="connsiteY963" fmla="*/ 2671044 h 3987061"/>
              <a:gd name="connsiteX964" fmla="*/ 3941582 w 4869739"/>
              <a:gd name="connsiteY964" fmla="*/ 2612607 h 3987061"/>
              <a:gd name="connsiteX965" fmla="*/ 3981476 w 4869739"/>
              <a:gd name="connsiteY965" fmla="*/ 2593503 h 3987061"/>
              <a:gd name="connsiteX966" fmla="*/ 4017999 w 4869739"/>
              <a:gd name="connsiteY966" fmla="*/ 2567657 h 3987061"/>
              <a:gd name="connsiteX967" fmla="*/ 4042718 w 4869739"/>
              <a:gd name="connsiteY967" fmla="*/ 2530573 h 3987061"/>
              <a:gd name="connsiteX968" fmla="*/ 4067445 w 4869739"/>
              <a:gd name="connsiteY968" fmla="*/ 2486746 h 3987061"/>
              <a:gd name="connsiteX969" fmla="*/ 4050589 w 4869739"/>
              <a:gd name="connsiteY969" fmla="*/ 2490680 h 3987061"/>
              <a:gd name="connsiteX970" fmla="*/ 4040472 w 4869739"/>
              <a:gd name="connsiteY970" fmla="*/ 2504726 h 3987061"/>
              <a:gd name="connsiteX971" fmla="*/ 4023616 w 4869739"/>
              <a:gd name="connsiteY971" fmla="*/ 2494613 h 3987061"/>
              <a:gd name="connsiteX972" fmla="*/ 4013502 w 4869739"/>
              <a:gd name="connsiteY972" fmla="*/ 2477757 h 3987061"/>
              <a:gd name="connsiteX973" fmla="*/ 4017999 w 4869739"/>
              <a:gd name="connsiteY973" fmla="*/ 2468766 h 3987061"/>
              <a:gd name="connsiteX974" fmla="*/ 4067445 w 4869739"/>
              <a:gd name="connsiteY974" fmla="*/ 2459777 h 3987061"/>
              <a:gd name="connsiteX975" fmla="*/ 4116889 w 4869739"/>
              <a:gd name="connsiteY975" fmla="*/ 2450786 h 3987061"/>
              <a:gd name="connsiteX976" fmla="*/ 4125878 w 4869739"/>
              <a:gd name="connsiteY976" fmla="*/ 2459777 h 3987061"/>
              <a:gd name="connsiteX977" fmla="*/ 4064632 w 4869739"/>
              <a:gd name="connsiteY977" fmla="*/ 2597437 h 3987061"/>
              <a:gd name="connsiteX978" fmla="*/ 4000019 w 4869739"/>
              <a:gd name="connsiteY978" fmla="*/ 2711497 h 3987061"/>
              <a:gd name="connsiteX979" fmla="*/ 3991028 w 4869739"/>
              <a:gd name="connsiteY979" fmla="*/ 2720486 h 3987061"/>
              <a:gd name="connsiteX980" fmla="*/ 3972485 w 4869739"/>
              <a:gd name="connsiteY980" fmla="*/ 2720486 h 3987061"/>
              <a:gd name="connsiteX981" fmla="*/ 3964059 w 4869739"/>
              <a:gd name="connsiteY981" fmla="*/ 2733974 h 3987061"/>
              <a:gd name="connsiteX982" fmla="*/ 3937089 w 4869739"/>
              <a:gd name="connsiteY982" fmla="*/ 2773304 h 3987061"/>
              <a:gd name="connsiteX983" fmla="*/ 3896632 w 4869739"/>
              <a:gd name="connsiteY983" fmla="*/ 2792407 h 3987061"/>
              <a:gd name="connsiteX984" fmla="*/ 3866852 w 4869739"/>
              <a:gd name="connsiteY984" fmla="*/ 2860394 h 3987061"/>
              <a:gd name="connsiteX985" fmla="*/ 3853634 w 4869739"/>
              <a:gd name="connsiteY985" fmla="*/ 2876798 h 3987061"/>
              <a:gd name="connsiteX986" fmla="*/ 3928153 w 4869739"/>
              <a:gd name="connsiteY986" fmla="*/ 2876798 h 3987061"/>
              <a:gd name="connsiteX987" fmla="*/ 3950627 w 4869739"/>
              <a:gd name="connsiteY987" fmla="*/ 2818361 h 3987061"/>
              <a:gd name="connsiteX988" fmla="*/ 3993894 w 4869739"/>
              <a:gd name="connsiteY988" fmla="*/ 2809935 h 3987061"/>
              <a:gd name="connsiteX989" fmla="*/ 4000074 w 4869739"/>
              <a:gd name="connsiteY989" fmla="*/ 2764421 h 3987061"/>
              <a:gd name="connsiteX990" fmla="*/ 4033223 w 4869739"/>
              <a:gd name="connsiteY990" fmla="*/ 2755431 h 3987061"/>
              <a:gd name="connsiteX991" fmla="*/ 4076487 w 4869739"/>
              <a:gd name="connsiteY991" fmla="*/ 2746442 h 3987061"/>
              <a:gd name="connsiteX992" fmla="*/ 4089974 w 4869739"/>
              <a:gd name="connsiteY992" fmla="*/ 2728462 h 3987061"/>
              <a:gd name="connsiteX993" fmla="*/ 4111323 w 4869739"/>
              <a:gd name="connsiteY993" fmla="*/ 2734642 h 3987061"/>
              <a:gd name="connsiteX994" fmla="*/ 4125933 w 4869739"/>
              <a:gd name="connsiteY994" fmla="*/ 2750938 h 3987061"/>
              <a:gd name="connsiteX995" fmla="*/ 4114697 w 4869739"/>
              <a:gd name="connsiteY995" fmla="*/ 2775662 h 3987061"/>
              <a:gd name="connsiteX996" fmla="*/ 4089974 w 4869739"/>
              <a:gd name="connsiteY996" fmla="*/ 2786898 h 3987061"/>
              <a:gd name="connsiteX997" fmla="*/ 4070867 w 4869739"/>
              <a:gd name="connsiteY997" fmla="*/ 2827915 h 3987061"/>
              <a:gd name="connsiteX998" fmla="*/ 4045023 w 4869739"/>
              <a:gd name="connsiteY998" fmla="*/ 2858818 h 3987061"/>
              <a:gd name="connsiteX999" fmla="*/ 4024794 w 4869739"/>
              <a:gd name="connsiteY999" fmla="*/ 2854321 h 3987061"/>
              <a:gd name="connsiteX1000" fmla="*/ 4018054 w 4869739"/>
              <a:gd name="connsiteY1000" fmla="*/ 2876798 h 3987061"/>
              <a:gd name="connsiteX1001" fmla="*/ 4031540 w 4869739"/>
              <a:gd name="connsiteY1001" fmla="*/ 2890281 h 3987061"/>
              <a:gd name="connsiteX1002" fmla="*/ 4096154 w 4869739"/>
              <a:gd name="connsiteY1002" fmla="*/ 2875111 h 3987061"/>
              <a:gd name="connsiteX1003" fmla="*/ 4157400 w 4869739"/>
              <a:gd name="connsiteY1003" fmla="*/ 2849828 h 3987061"/>
              <a:gd name="connsiteX1004" fmla="*/ 4175377 w 4869739"/>
              <a:gd name="connsiteY1004" fmla="*/ 2808248 h 3987061"/>
              <a:gd name="connsiteX1005" fmla="*/ 4220330 w 4869739"/>
              <a:gd name="connsiteY1005" fmla="*/ 2800381 h 3987061"/>
              <a:gd name="connsiteX1006" fmla="*/ 4247297 w 4869739"/>
              <a:gd name="connsiteY1006" fmla="*/ 2800381 h 3987061"/>
              <a:gd name="connsiteX1007" fmla="*/ 4269774 w 4869739"/>
              <a:gd name="connsiteY1007" fmla="*/ 2764421 h 3987061"/>
              <a:gd name="connsiteX1008" fmla="*/ 4259097 w 4869739"/>
              <a:gd name="connsiteY1008" fmla="*/ 2763298 h 3987061"/>
              <a:gd name="connsiteX1009" fmla="*/ 4251794 w 4869739"/>
              <a:gd name="connsiteY1009" fmla="*/ 2755431 h 3987061"/>
              <a:gd name="connsiteX1010" fmla="*/ 4261344 w 4869739"/>
              <a:gd name="connsiteY1010" fmla="*/ 2747565 h 3987061"/>
              <a:gd name="connsiteX1011" fmla="*/ 4274267 w 4869739"/>
              <a:gd name="connsiteY1011" fmla="*/ 2746442 h 3987061"/>
              <a:gd name="connsiteX1012" fmla="*/ 4291687 w 4869739"/>
              <a:gd name="connsiteY1012" fmla="*/ 2761052 h 3987061"/>
              <a:gd name="connsiteX1013" fmla="*/ 4305734 w 4869739"/>
              <a:gd name="connsiteY1013" fmla="*/ 2755431 h 3987061"/>
              <a:gd name="connsiteX1014" fmla="*/ 4319780 w 4869739"/>
              <a:gd name="connsiteY1014" fmla="*/ 2734642 h 3987061"/>
              <a:gd name="connsiteX1015" fmla="*/ 4323714 w 4869739"/>
              <a:gd name="connsiteY1015" fmla="*/ 2710482 h 3987061"/>
              <a:gd name="connsiteX1016" fmla="*/ 4357987 w 4869739"/>
              <a:gd name="connsiteY1016" fmla="*/ 2683511 h 3987061"/>
              <a:gd name="connsiteX1017" fmla="*/ 4382147 w 4869739"/>
              <a:gd name="connsiteY1017" fmla="*/ 2656542 h 3987061"/>
              <a:gd name="connsiteX1018" fmla="*/ 4428784 w 4869739"/>
              <a:gd name="connsiteY1018" fmla="*/ 2604288 h 3987061"/>
              <a:gd name="connsiteX1019" fmla="*/ 4485533 w 4869739"/>
              <a:gd name="connsiteY1019" fmla="*/ 2562148 h 3987061"/>
              <a:gd name="connsiteX1020" fmla="*/ 4503514 w 4869739"/>
              <a:gd name="connsiteY1020" fmla="*/ 2571138 h 3987061"/>
              <a:gd name="connsiteX1021" fmla="*/ 4485533 w 4869739"/>
              <a:gd name="connsiteY1021" fmla="*/ 2620581 h 3987061"/>
              <a:gd name="connsiteX1022" fmla="*/ 4467553 w 4869739"/>
              <a:gd name="connsiteY1022" fmla="*/ 2634068 h 3987061"/>
              <a:gd name="connsiteX1023" fmla="*/ 4465867 w 4869739"/>
              <a:gd name="connsiteY1023" fmla="*/ 2667218 h 3987061"/>
              <a:gd name="connsiteX1024" fmla="*/ 4440584 w 4869739"/>
              <a:gd name="connsiteY1024" fmla="*/ 2683511 h 3987061"/>
              <a:gd name="connsiteX1025" fmla="*/ 4431593 w 4869739"/>
              <a:gd name="connsiteY1025" fmla="*/ 2683511 h 3987061"/>
              <a:gd name="connsiteX1026" fmla="*/ 4422604 w 4869739"/>
              <a:gd name="connsiteY1026" fmla="*/ 2705988 h 3987061"/>
              <a:gd name="connsiteX1027" fmla="*/ 4413613 w 4869739"/>
              <a:gd name="connsiteY1027" fmla="*/ 2728462 h 3987061"/>
              <a:gd name="connsiteX1028" fmla="*/ 4337197 w 4869739"/>
              <a:gd name="connsiteY1028" fmla="*/ 2800381 h 3987061"/>
              <a:gd name="connsiteX1029" fmla="*/ 4282133 w 4869739"/>
              <a:gd name="connsiteY1029" fmla="*/ 2833532 h 3987061"/>
              <a:gd name="connsiteX1030" fmla="*/ 4233813 w 4869739"/>
              <a:gd name="connsiteY1030" fmla="*/ 2876798 h 3987061"/>
              <a:gd name="connsiteX1031" fmla="*/ 4238871 w 4869739"/>
              <a:gd name="connsiteY1031" fmla="*/ 2899835 h 3987061"/>
              <a:gd name="connsiteX1032" fmla="*/ 4206844 w 4869739"/>
              <a:gd name="connsiteY1032" fmla="*/ 2926241 h 3987061"/>
              <a:gd name="connsiteX1033" fmla="*/ 4188301 w 4869739"/>
              <a:gd name="connsiteY1033" fmla="*/ 2930738 h 3987061"/>
              <a:gd name="connsiteX1034" fmla="*/ 4179873 w 4869739"/>
              <a:gd name="connsiteY1034" fmla="*/ 2948718 h 3987061"/>
              <a:gd name="connsiteX1035" fmla="*/ 4183244 w 4869739"/>
              <a:gd name="connsiteY1035" fmla="*/ 2957144 h 3987061"/>
              <a:gd name="connsiteX1036" fmla="*/ 4193357 w 4869739"/>
              <a:gd name="connsiteY1036" fmla="*/ 2962202 h 3987061"/>
              <a:gd name="connsiteX1037" fmla="*/ 4208527 w 4869739"/>
              <a:gd name="connsiteY1037" fmla="*/ 2948718 h 3987061"/>
              <a:gd name="connsiteX1038" fmla="*/ 4233813 w 4869739"/>
              <a:gd name="connsiteY1038" fmla="*/ 2935231 h 3987061"/>
              <a:gd name="connsiteX1039" fmla="*/ 4268087 w 4869739"/>
              <a:gd name="connsiteY1039" fmla="*/ 2946468 h 3987061"/>
              <a:gd name="connsiteX1040" fmla="*/ 4292247 w 4869739"/>
              <a:gd name="connsiteY1040" fmla="*/ 2971191 h 3987061"/>
              <a:gd name="connsiteX1041" fmla="*/ 4282694 w 4869739"/>
              <a:gd name="connsiteY1041" fmla="*/ 2979058 h 3987061"/>
              <a:gd name="connsiteX1042" fmla="*/ 4269774 w 4869739"/>
              <a:gd name="connsiteY1042" fmla="*/ 2980182 h 3987061"/>
              <a:gd name="connsiteX1043" fmla="*/ 4189423 w 4869739"/>
              <a:gd name="connsiteY1043" fmla="*/ 3039178 h 3987061"/>
              <a:gd name="connsiteX1044" fmla="*/ 4125933 w 4869739"/>
              <a:gd name="connsiteY1044" fmla="*/ 3115032 h 3987061"/>
              <a:gd name="connsiteX1045" fmla="*/ 4089974 w 4869739"/>
              <a:gd name="connsiteY1045" fmla="*/ 3128518 h 3987061"/>
              <a:gd name="connsiteX1046" fmla="*/ 4089974 w 4869739"/>
              <a:gd name="connsiteY1046" fmla="*/ 3149307 h 3987061"/>
              <a:gd name="connsiteX1047" fmla="*/ 4103457 w 4869739"/>
              <a:gd name="connsiteY1047" fmla="*/ 3159981 h 3987061"/>
              <a:gd name="connsiteX1048" fmla="*/ 4130427 w 4869739"/>
              <a:gd name="connsiteY1048" fmla="*/ 3159981 h 3987061"/>
              <a:gd name="connsiteX1049" fmla="*/ 4255164 w 4869739"/>
              <a:gd name="connsiteY1049" fmla="*/ 3038618 h 3987061"/>
              <a:gd name="connsiteX1050" fmla="*/ 4386644 w 4869739"/>
              <a:gd name="connsiteY1050" fmla="*/ 2944222 h 3987061"/>
              <a:gd name="connsiteX1051" fmla="*/ 4396194 w 4869739"/>
              <a:gd name="connsiteY1051" fmla="*/ 2957144 h 3987061"/>
              <a:gd name="connsiteX1052" fmla="*/ 4409117 w 4869739"/>
              <a:gd name="connsiteY1052" fmla="*/ 2966698 h 3987061"/>
              <a:gd name="connsiteX1053" fmla="*/ 4413050 w 4869739"/>
              <a:gd name="connsiteY1053" fmla="*/ 2961641 h 3987061"/>
              <a:gd name="connsiteX1054" fmla="*/ 4413613 w 4869739"/>
              <a:gd name="connsiteY1054" fmla="*/ 2953211 h 3987061"/>
              <a:gd name="connsiteX1055" fmla="*/ 4431593 w 4869739"/>
              <a:gd name="connsiteY1055" fmla="*/ 2939728 h 3987061"/>
              <a:gd name="connsiteX1056" fmla="*/ 4408553 w 4869739"/>
              <a:gd name="connsiteY1056" fmla="*/ 2922871 h 3987061"/>
              <a:gd name="connsiteX1057" fmla="*/ 4395634 w 4869739"/>
              <a:gd name="connsiteY1057" fmla="*/ 2899271 h 3987061"/>
              <a:gd name="connsiteX1058" fmla="*/ 4402937 w 4869739"/>
              <a:gd name="connsiteY1058" fmla="*/ 2891405 h 3987061"/>
              <a:gd name="connsiteX1059" fmla="*/ 4413613 w 4869739"/>
              <a:gd name="connsiteY1059" fmla="*/ 2890281 h 3987061"/>
              <a:gd name="connsiteX1060" fmla="*/ 4425411 w 4869739"/>
              <a:gd name="connsiteY1060" fmla="*/ 2902645 h 3987061"/>
              <a:gd name="connsiteX1061" fmla="*/ 4440584 w 4869739"/>
              <a:gd name="connsiteY1061" fmla="*/ 2908261 h 3987061"/>
              <a:gd name="connsiteX1062" fmla="*/ 4447887 w 4869739"/>
              <a:gd name="connsiteY1062" fmla="*/ 2890281 h 3987061"/>
              <a:gd name="connsiteX1063" fmla="*/ 4458564 w 4869739"/>
              <a:gd name="connsiteY1063" fmla="*/ 2872301 h 3987061"/>
              <a:gd name="connsiteX1064" fmla="*/ 4467553 w 4869739"/>
              <a:gd name="connsiteY1064" fmla="*/ 2879605 h 3987061"/>
              <a:gd name="connsiteX1065" fmla="*/ 4476544 w 4869739"/>
              <a:gd name="connsiteY1065" fmla="*/ 2890281 h 3987061"/>
              <a:gd name="connsiteX1066" fmla="*/ 4495087 w 4869739"/>
              <a:gd name="connsiteY1066" fmla="*/ 2878481 h 3987061"/>
              <a:gd name="connsiteX1067" fmla="*/ 4516997 w 4869739"/>
              <a:gd name="connsiteY1067" fmla="*/ 2876798 h 3987061"/>
              <a:gd name="connsiteX1068" fmla="*/ 4516997 w 4869739"/>
              <a:gd name="connsiteY1068" fmla="*/ 2818361 h 3987061"/>
              <a:gd name="connsiteX1069" fmla="*/ 4556891 w 4869739"/>
              <a:gd name="connsiteY1069" fmla="*/ 2799258 h 3987061"/>
              <a:gd name="connsiteX1070" fmla="*/ 4593414 w 4869739"/>
              <a:gd name="connsiteY1070" fmla="*/ 2773411 h 3987061"/>
              <a:gd name="connsiteX1071" fmla="*/ 4618134 w 4869739"/>
              <a:gd name="connsiteY1071" fmla="*/ 2736328 h 3987061"/>
              <a:gd name="connsiteX1072" fmla="*/ 4642860 w 4869739"/>
              <a:gd name="connsiteY1072" fmla="*/ 2692502 h 3987061"/>
              <a:gd name="connsiteX1073" fmla="*/ 4626004 w 4869739"/>
              <a:gd name="connsiteY1073" fmla="*/ 2696435 h 3987061"/>
              <a:gd name="connsiteX1074" fmla="*/ 4615887 w 4869739"/>
              <a:gd name="connsiteY1074" fmla="*/ 2710482 h 3987061"/>
              <a:gd name="connsiteX1075" fmla="*/ 4599031 w 4869739"/>
              <a:gd name="connsiteY1075" fmla="*/ 2700368 h 3987061"/>
              <a:gd name="connsiteX1076" fmla="*/ 4588917 w 4869739"/>
              <a:gd name="connsiteY1076" fmla="*/ 2683511 h 3987061"/>
              <a:gd name="connsiteX1077" fmla="*/ 4593414 w 4869739"/>
              <a:gd name="connsiteY1077" fmla="*/ 2674522 h 3987061"/>
              <a:gd name="connsiteX1078" fmla="*/ 4642860 w 4869739"/>
              <a:gd name="connsiteY1078" fmla="*/ 2665531 h 3987061"/>
              <a:gd name="connsiteX1079" fmla="*/ 4692304 w 4869739"/>
              <a:gd name="connsiteY1079" fmla="*/ 2656542 h 3987061"/>
              <a:gd name="connsiteX1080" fmla="*/ 4701293 w 4869739"/>
              <a:gd name="connsiteY1080" fmla="*/ 2665531 h 3987061"/>
              <a:gd name="connsiteX1081" fmla="*/ 4640047 w 4869739"/>
              <a:gd name="connsiteY1081" fmla="*/ 2803192 h 3987061"/>
              <a:gd name="connsiteX1082" fmla="*/ 4575434 w 4869739"/>
              <a:gd name="connsiteY1082" fmla="*/ 2917251 h 3987061"/>
              <a:gd name="connsiteX1083" fmla="*/ 4566443 w 4869739"/>
              <a:gd name="connsiteY1083" fmla="*/ 2926241 h 3987061"/>
              <a:gd name="connsiteX1084" fmla="*/ 4547900 w 4869739"/>
              <a:gd name="connsiteY1084" fmla="*/ 2926241 h 3987061"/>
              <a:gd name="connsiteX1085" fmla="*/ 4539474 w 4869739"/>
              <a:gd name="connsiteY1085" fmla="*/ 2939728 h 3987061"/>
              <a:gd name="connsiteX1086" fmla="*/ 4512504 w 4869739"/>
              <a:gd name="connsiteY1086" fmla="*/ 2979058 h 3987061"/>
              <a:gd name="connsiteX1087" fmla="*/ 4472047 w 4869739"/>
              <a:gd name="connsiteY1087" fmla="*/ 2998162 h 3987061"/>
              <a:gd name="connsiteX1088" fmla="*/ 4442267 w 4869739"/>
              <a:gd name="connsiteY1088" fmla="*/ 3066148 h 3987061"/>
              <a:gd name="connsiteX1089" fmla="*/ 4395634 w 4869739"/>
              <a:gd name="connsiteY1089" fmla="*/ 3124021 h 3987061"/>
              <a:gd name="connsiteX1090" fmla="*/ 4348997 w 4869739"/>
              <a:gd name="connsiteY1090" fmla="*/ 3143125 h 3987061"/>
              <a:gd name="connsiteX1091" fmla="*/ 4319217 w 4869739"/>
              <a:gd name="connsiteY1091" fmla="*/ 3182458 h 3987061"/>
              <a:gd name="connsiteX1092" fmla="*/ 4306857 w 4869739"/>
              <a:gd name="connsiteY1092" fmla="*/ 3183582 h 3987061"/>
              <a:gd name="connsiteX1093" fmla="*/ 4301237 w 4869739"/>
              <a:gd name="connsiteY1093" fmla="*/ 3191448 h 3987061"/>
              <a:gd name="connsiteX1094" fmla="*/ 4285507 w 4869739"/>
              <a:gd name="connsiteY1094" fmla="*/ 3214485 h 3987061"/>
              <a:gd name="connsiteX1095" fmla="*/ 4269774 w 4869739"/>
              <a:gd name="connsiteY1095" fmla="*/ 3227408 h 3987061"/>
              <a:gd name="connsiteX1096" fmla="*/ 4249547 w 4869739"/>
              <a:gd name="connsiteY1096" fmla="*/ 3250445 h 3987061"/>
              <a:gd name="connsiteX1097" fmla="*/ 4229317 w 4869739"/>
              <a:gd name="connsiteY1097" fmla="*/ 3263368 h 3987061"/>
              <a:gd name="connsiteX1098" fmla="*/ 4229880 w 4869739"/>
              <a:gd name="connsiteY1098" fmla="*/ 3277975 h 3987061"/>
              <a:gd name="connsiteX1099" fmla="*/ 4220330 w 4869739"/>
              <a:gd name="connsiteY1099" fmla="*/ 3285842 h 3987061"/>
              <a:gd name="connsiteX1100" fmla="*/ 4193357 w 4869739"/>
              <a:gd name="connsiteY1100" fmla="*/ 3321801 h 3987061"/>
              <a:gd name="connsiteX1101" fmla="*/ 4150654 w 4869739"/>
              <a:gd name="connsiteY1101" fmla="*/ 3348771 h 3987061"/>
              <a:gd name="connsiteX1102" fmla="*/ 4107953 w 4869739"/>
              <a:gd name="connsiteY1102" fmla="*/ 3375741 h 3987061"/>
              <a:gd name="connsiteX1103" fmla="*/ 4054014 w 4869739"/>
              <a:gd name="connsiteY1103" fmla="*/ 3398218 h 3987061"/>
              <a:gd name="connsiteX1104" fmla="*/ 4042773 w 4869739"/>
              <a:gd name="connsiteY1104" fmla="*/ 3431928 h 3987061"/>
              <a:gd name="connsiteX1105" fmla="*/ 4031540 w 4869739"/>
              <a:gd name="connsiteY1105" fmla="*/ 3465641 h 3987061"/>
              <a:gd name="connsiteX1106" fmla="*/ 3942200 w 4869739"/>
              <a:gd name="connsiteY1106" fmla="*/ 3533628 h 3987061"/>
              <a:gd name="connsiteX1107" fmla="*/ 3842747 w 4869739"/>
              <a:gd name="connsiteY1107" fmla="*/ 3591501 h 3987061"/>
              <a:gd name="connsiteX1108" fmla="*/ 3815777 w 4869739"/>
              <a:gd name="connsiteY1108" fmla="*/ 3611728 h 3987061"/>
              <a:gd name="connsiteX1109" fmla="*/ 3788807 w 4869739"/>
              <a:gd name="connsiteY1109" fmla="*/ 3631957 h 3987061"/>
              <a:gd name="connsiteX1110" fmla="*/ 3772514 w 4869739"/>
              <a:gd name="connsiteY1110" fmla="*/ 3634205 h 3987061"/>
              <a:gd name="connsiteX1111" fmla="*/ 3766334 w 4869739"/>
              <a:gd name="connsiteY1111" fmla="*/ 3649938 h 3987061"/>
              <a:gd name="connsiteX1112" fmla="*/ 3766334 w 4869739"/>
              <a:gd name="connsiteY1112" fmla="*/ 3663421 h 3987061"/>
              <a:gd name="connsiteX1113" fmla="*/ 3732620 w 4869739"/>
              <a:gd name="connsiteY1113" fmla="*/ 3662298 h 3987061"/>
              <a:gd name="connsiteX1114" fmla="*/ 3712394 w 4869739"/>
              <a:gd name="connsiteY1114" fmla="*/ 3681401 h 3987061"/>
              <a:gd name="connsiteX1115" fmla="*/ 3685423 w 4869739"/>
              <a:gd name="connsiteY1115" fmla="*/ 3717361 h 3987061"/>
              <a:gd name="connsiteX1116" fmla="*/ 3707897 w 4869739"/>
              <a:gd name="connsiteY1116" fmla="*/ 3757818 h 3987061"/>
              <a:gd name="connsiteX1117" fmla="*/ 3667444 w 4869739"/>
              <a:gd name="connsiteY1117" fmla="*/ 3789281 h 3987061"/>
              <a:gd name="connsiteX1118" fmla="*/ 3627550 w 4869739"/>
              <a:gd name="connsiteY1118" fmla="*/ 3825242 h 3987061"/>
              <a:gd name="connsiteX1119" fmla="*/ 3577544 w 4869739"/>
              <a:gd name="connsiteY1119" fmla="*/ 3861202 h 3987061"/>
              <a:gd name="connsiteX1120" fmla="*/ 3569677 w 4869739"/>
              <a:gd name="connsiteY1120" fmla="*/ 3860078 h 3987061"/>
              <a:gd name="connsiteX1121" fmla="*/ 3568553 w 4869739"/>
              <a:gd name="connsiteY1121" fmla="*/ 3852211 h 3987061"/>
              <a:gd name="connsiteX1122" fmla="*/ 3567990 w 4869739"/>
              <a:gd name="connsiteY1122" fmla="*/ 3837041 h 3987061"/>
              <a:gd name="connsiteX1123" fmla="*/ 3564057 w 4869739"/>
              <a:gd name="connsiteY1123" fmla="*/ 3825242 h 3987061"/>
              <a:gd name="connsiteX1124" fmla="*/ 3551134 w 4869739"/>
              <a:gd name="connsiteY1124" fmla="*/ 3833108 h 3987061"/>
              <a:gd name="connsiteX1125" fmla="*/ 3541584 w 4869739"/>
              <a:gd name="connsiteY1125" fmla="*/ 3847718 h 3987061"/>
              <a:gd name="connsiteX1126" fmla="*/ 3499444 w 4869739"/>
              <a:gd name="connsiteY1126" fmla="*/ 3858391 h 3987061"/>
              <a:gd name="connsiteX1127" fmla="*/ 3460674 w 4869739"/>
              <a:gd name="connsiteY1127" fmla="*/ 3879181 h 3987061"/>
              <a:gd name="connsiteX1128" fmla="*/ 3473597 w 4869739"/>
              <a:gd name="connsiteY1128" fmla="*/ 3880305 h 3987061"/>
              <a:gd name="connsiteX1129" fmla="*/ 3483147 w 4869739"/>
              <a:gd name="connsiteY1129" fmla="*/ 3888171 h 3987061"/>
              <a:gd name="connsiteX1130" fmla="*/ 3457300 w 4869739"/>
              <a:gd name="connsiteY1130" fmla="*/ 3903905 h 3987061"/>
              <a:gd name="connsiteX1131" fmla="*/ 3424714 w 4869739"/>
              <a:gd name="connsiteY1131" fmla="*/ 3919637 h 3987061"/>
              <a:gd name="connsiteX1132" fmla="*/ 3253340 w 4869739"/>
              <a:gd name="connsiteY1132" fmla="*/ 3963464 h 3987061"/>
              <a:gd name="connsiteX1133" fmla="*/ 3078597 w 4869739"/>
              <a:gd name="connsiteY1133" fmla="*/ 3987061 h 3987061"/>
              <a:gd name="connsiteX1134" fmla="*/ 2808897 w 4869739"/>
              <a:gd name="connsiteY1134" fmla="*/ 3987061 h 3987061"/>
              <a:gd name="connsiteX1135" fmla="*/ 2759453 w 4869739"/>
              <a:gd name="connsiteY1135" fmla="*/ 3973578 h 3987061"/>
              <a:gd name="connsiteX1136" fmla="*/ 2727427 w 4869739"/>
              <a:gd name="connsiteY1136" fmla="*/ 3944358 h 3987061"/>
              <a:gd name="connsiteX1137" fmla="*/ 2692027 w 4869739"/>
              <a:gd name="connsiteY1137" fmla="*/ 3915141 h 3987061"/>
              <a:gd name="connsiteX1138" fmla="*/ 2645954 w 4869739"/>
              <a:gd name="connsiteY1138" fmla="*/ 3895478 h 3987061"/>
              <a:gd name="connsiteX1139" fmla="*/ 2593137 w 4869739"/>
              <a:gd name="connsiteY1139" fmla="*/ 3879181 h 3987061"/>
              <a:gd name="connsiteX1140" fmla="*/ 2567290 w 4869739"/>
              <a:gd name="connsiteY1140" fmla="*/ 3877497 h 3987061"/>
              <a:gd name="connsiteX1141" fmla="*/ 2561674 w 4869739"/>
              <a:gd name="connsiteY1141" fmla="*/ 3852211 h 3987061"/>
              <a:gd name="connsiteX1142" fmla="*/ 2565884 w 4869739"/>
              <a:gd name="connsiteY1142" fmla="*/ 3776409 h 3987061"/>
              <a:gd name="connsiteX1143" fmla="*/ 2503182 w 4869739"/>
              <a:gd name="connsiteY1143" fmla="*/ 3781307 h 3987061"/>
              <a:gd name="connsiteX1144" fmla="*/ 2233482 w 4869739"/>
              <a:gd name="connsiteY1144" fmla="*/ 3781307 h 3987061"/>
              <a:gd name="connsiteX1145" fmla="*/ 2184038 w 4869739"/>
              <a:gd name="connsiteY1145" fmla="*/ 3767824 h 3987061"/>
              <a:gd name="connsiteX1146" fmla="*/ 2152012 w 4869739"/>
              <a:gd name="connsiteY1146" fmla="*/ 3738603 h 3987061"/>
              <a:gd name="connsiteX1147" fmla="*/ 2116612 w 4869739"/>
              <a:gd name="connsiteY1147" fmla="*/ 3709387 h 3987061"/>
              <a:gd name="connsiteX1148" fmla="*/ 2070539 w 4869739"/>
              <a:gd name="connsiteY1148" fmla="*/ 3689724 h 3987061"/>
              <a:gd name="connsiteX1149" fmla="*/ 2017722 w 4869739"/>
              <a:gd name="connsiteY1149" fmla="*/ 3673427 h 3987061"/>
              <a:gd name="connsiteX1150" fmla="*/ 1991875 w 4869739"/>
              <a:gd name="connsiteY1150" fmla="*/ 3671743 h 3987061"/>
              <a:gd name="connsiteX1151" fmla="*/ 1986259 w 4869739"/>
              <a:gd name="connsiteY1151" fmla="*/ 3646457 h 3987061"/>
              <a:gd name="connsiteX1152" fmla="*/ 1990753 w 4869739"/>
              <a:gd name="connsiteY1152" fmla="*/ 3565546 h 3987061"/>
              <a:gd name="connsiteX1153" fmla="*/ 2013229 w 4869739"/>
              <a:gd name="connsiteY1153" fmla="*/ 3564987 h 3987061"/>
              <a:gd name="connsiteX1154" fmla="*/ 2035702 w 4869739"/>
              <a:gd name="connsiteY1154" fmla="*/ 3561053 h 3987061"/>
              <a:gd name="connsiteX1155" fmla="*/ 2008733 w 4869739"/>
              <a:gd name="connsiteY1155" fmla="*/ 3553187 h 3987061"/>
              <a:gd name="connsiteX1156" fmla="*/ 1981762 w 4869739"/>
              <a:gd name="connsiteY1156" fmla="*/ 3552063 h 3987061"/>
              <a:gd name="connsiteX1157" fmla="*/ 1948052 w 4869739"/>
              <a:gd name="connsiteY1157" fmla="*/ 3540823 h 3987061"/>
              <a:gd name="connsiteX1158" fmla="*/ 1929552 w 4869739"/>
              <a:gd name="connsiteY1158" fmla="*/ 3534658 h 3987061"/>
              <a:gd name="connsiteX1159" fmla="*/ 1909897 w 4869739"/>
              <a:gd name="connsiteY1159" fmla="*/ 3542058 h 3987061"/>
              <a:gd name="connsiteX1160" fmla="*/ 1833484 w 4869739"/>
              <a:gd name="connsiteY1160" fmla="*/ 3609481 h 3987061"/>
              <a:gd name="connsiteX1161" fmla="*/ 1794715 w 4869739"/>
              <a:gd name="connsiteY1161" fmla="*/ 3627461 h 3987061"/>
              <a:gd name="connsiteX1162" fmla="*/ 1752575 w 4869739"/>
              <a:gd name="connsiteY1162" fmla="*/ 3645441 h 3987061"/>
              <a:gd name="connsiteX1163" fmla="*/ 1721108 w 4869739"/>
              <a:gd name="connsiteY1163" fmla="*/ 3681401 h 3987061"/>
              <a:gd name="connsiteX1164" fmla="*/ 1708748 w 4869739"/>
              <a:gd name="connsiteY1164" fmla="*/ 3695448 h 3987061"/>
              <a:gd name="connsiteX1165" fmla="*/ 1689645 w 4869739"/>
              <a:gd name="connsiteY1165" fmla="*/ 3699381 h 3987061"/>
              <a:gd name="connsiteX1166" fmla="*/ 1677282 w 4869739"/>
              <a:gd name="connsiteY1166" fmla="*/ 3713428 h 3987061"/>
              <a:gd name="connsiteX1167" fmla="*/ 1658178 w 4869739"/>
              <a:gd name="connsiteY1167" fmla="*/ 3717361 h 3987061"/>
              <a:gd name="connsiteX1168" fmla="*/ 1590191 w 4869739"/>
              <a:gd name="connsiteY1168" fmla="*/ 3784788 h 3987061"/>
              <a:gd name="connsiteX1169" fmla="*/ 1505348 w 4869739"/>
              <a:gd name="connsiteY1169" fmla="*/ 3825242 h 3987061"/>
              <a:gd name="connsiteX1170" fmla="*/ 1465454 w 4869739"/>
              <a:gd name="connsiteY1170" fmla="*/ 3786471 h 3987061"/>
              <a:gd name="connsiteX1171" fmla="*/ 1401965 w 4869739"/>
              <a:gd name="connsiteY1171" fmla="*/ 3784788 h 3987061"/>
              <a:gd name="connsiteX1172" fmla="*/ 1359824 w 4869739"/>
              <a:gd name="connsiteY1172" fmla="*/ 3790968 h 3987061"/>
              <a:gd name="connsiteX1173" fmla="*/ 1334538 w 4869739"/>
              <a:gd name="connsiteY1173" fmla="*/ 3820748 h 3987061"/>
              <a:gd name="connsiteX1174" fmla="*/ 1303074 w 4869739"/>
              <a:gd name="connsiteY1174" fmla="*/ 3847718 h 3987061"/>
              <a:gd name="connsiteX1175" fmla="*/ 1277228 w 4869739"/>
              <a:gd name="connsiteY1175" fmla="*/ 3841537 h 3987061"/>
              <a:gd name="connsiteX1176" fmla="*/ 1258124 w 4869739"/>
              <a:gd name="connsiteY1176" fmla="*/ 3825242 h 3987061"/>
              <a:gd name="connsiteX1177" fmla="*/ 1249134 w 4869739"/>
              <a:gd name="connsiteY1177" fmla="*/ 3820748 h 3987061"/>
              <a:gd name="connsiteX1178" fmla="*/ 1264867 w 4869739"/>
              <a:gd name="connsiteY1178" fmla="*/ 3793778 h 3987061"/>
              <a:gd name="connsiteX1179" fmla="*/ 1280597 w 4869739"/>
              <a:gd name="connsiteY1179" fmla="*/ 3766807 h 3987061"/>
              <a:gd name="connsiteX1180" fmla="*/ 1275541 w 4869739"/>
              <a:gd name="connsiteY1180" fmla="*/ 3758941 h 3987061"/>
              <a:gd name="connsiteX1181" fmla="*/ 1267115 w 4869739"/>
              <a:gd name="connsiteY1181" fmla="*/ 3757818 h 3987061"/>
              <a:gd name="connsiteX1182" fmla="*/ 1231155 w 4869739"/>
              <a:gd name="connsiteY1182" fmla="*/ 3717361 h 3987061"/>
              <a:gd name="connsiteX1183" fmla="*/ 1230028 w 4869739"/>
              <a:gd name="connsiteY1183" fmla="*/ 3706685 h 3987061"/>
              <a:gd name="connsiteX1184" fmla="*/ 1222164 w 4869739"/>
              <a:gd name="connsiteY1184" fmla="*/ 3699381 h 3987061"/>
              <a:gd name="connsiteX1185" fmla="*/ 1213175 w 4869739"/>
              <a:gd name="connsiteY1185" fmla="*/ 3706685 h 3987061"/>
              <a:gd name="connsiteX1186" fmla="*/ 1204184 w 4869739"/>
              <a:gd name="connsiteY1186" fmla="*/ 3717361 h 3987061"/>
              <a:gd name="connsiteX1187" fmla="*/ 1163168 w 4869739"/>
              <a:gd name="connsiteY1187" fmla="*/ 3737588 h 3987061"/>
              <a:gd name="connsiteX1188" fmla="*/ 1118778 w 4869739"/>
              <a:gd name="connsiteY1188" fmla="*/ 3757818 h 3987061"/>
              <a:gd name="connsiteX1189" fmla="*/ 1100798 w 4869739"/>
              <a:gd name="connsiteY1189" fmla="*/ 3789281 h 3987061"/>
              <a:gd name="connsiteX1190" fmla="*/ 1072704 w 4869739"/>
              <a:gd name="connsiteY1190" fmla="*/ 3793778 h 3987061"/>
              <a:gd name="connsiteX1191" fmla="*/ 1051354 w 4869739"/>
              <a:gd name="connsiteY1191" fmla="*/ 3811758 h 3987061"/>
              <a:gd name="connsiteX1192" fmla="*/ 1015395 w 4869739"/>
              <a:gd name="connsiteY1192" fmla="*/ 3825242 h 3987061"/>
              <a:gd name="connsiteX1193" fmla="*/ 992918 w 4869739"/>
              <a:gd name="connsiteY1193" fmla="*/ 3861202 h 3987061"/>
              <a:gd name="connsiteX1194" fmla="*/ 960891 w 4869739"/>
              <a:gd name="connsiteY1194" fmla="*/ 3872441 h 3987061"/>
              <a:gd name="connsiteX1195" fmla="*/ 938978 w 4869739"/>
              <a:gd name="connsiteY1195" fmla="*/ 3897161 h 3987061"/>
              <a:gd name="connsiteX1196" fmla="*/ 885038 w 4869739"/>
              <a:gd name="connsiteY1196" fmla="*/ 3843222 h 3987061"/>
              <a:gd name="connsiteX1197" fmla="*/ 923245 w 4869739"/>
              <a:gd name="connsiteY1197" fmla="*/ 3780291 h 3987061"/>
              <a:gd name="connsiteX1198" fmla="*/ 961454 w 4869739"/>
              <a:gd name="connsiteY1198" fmla="*/ 3730848 h 3987061"/>
              <a:gd name="connsiteX1199" fmla="*/ 979435 w 4869739"/>
              <a:gd name="connsiteY1199" fmla="*/ 3699381 h 3987061"/>
              <a:gd name="connsiteX1200" fmla="*/ 990671 w 4869739"/>
              <a:gd name="connsiteY1200" fmla="*/ 3673534 h 3987061"/>
              <a:gd name="connsiteX1201" fmla="*/ 1015395 w 4869739"/>
              <a:gd name="connsiteY1201" fmla="*/ 3654432 h 3987061"/>
              <a:gd name="connsiteX1202" fmla="*/ 1044048 w 4869739"/>
              <a:gd name="connsiteY1202" fmla="*/ 3587008 h 3987061"/>
              <a:gd name="connsiteX1203" fmla="*/ 1065185 w 4869739"/>
              <a:gd name="connsiteY1203" fmla="*/ 3530646 h 3987061"/>
              <a:gd name="connsiteX1204" fmla="*/ 1053194 w 4869739"/>
              <a:gd name="connsiteY1204" fmla="*/ 3543633 h 3987061"/>
              <a:gd name="connsiteX1205" fmla="*/ 1014776 w 4869739"/>
              <a:gd name="connsiteY1205" fmla="*/ 3579034 h 3987061"/>
              <a:gd name="connsiteX1206" fmla="*/ 929932 w 4869739"/>
              <a:gd name="connsiteY1206" fmla="*/ 3619487 h 3987061"/>
              <a:gd name="connsiteX1207" fmla="*/ 890039 w 4869739"/>
              <a:gd name="connsiteY1207" fmla="*/ 3580717 h 3987061"/>
              <a:gd name="connsiteX1208" fmla="*/ 826549 w 4869739"/>
              <a:gd name="connsiteY1208" fmla="*/ 3579034 h 3987061"/>
              <a:gd name="connsiteX1209" fmla="*/ 784409 w 4869739"/>
              <a:gd name="connsiteY1209" fmla="*/ 3585213 h 3987061"/>
              <a:gd name="connsiteX1210" fmla="*/ 759123 w 4869739"/>
              <a:gd name="connsiteY1210" fmla="*/ 3614994 h 3987061"/>
              <a:gd name="connsiteX1211" fmla="*/ 727659 w 4869739"/>
              <a:gd name="connsiteY1211" fmla="*/ 3641963 h 3987061"/>
              <a:gd name="connsiteX1212" fmla="*/ 701812 w 4869739"/>
              <a:gd name="connsiteY1212" fmla="*/ 3635783 h 3987061"/>
              <a:gd name="connsiteX1213" fmla="*/ 682709 w 4869739"/>
              <a:gd name="connsiteY1213" fmla="*/ 3619487 h 3987061"/>
              <a:gd name="connsiteX1214" fmla="*/ 673719 w 4869739"/>
              <a:gd name="connsiteY1214" fmla="*/ 3614994 h 3987061"/>
              <a:gd name="connsiteX1215" fmla="*/ 689452 w 4869739"/>
              <a:gd name="connsiteY1215" fmla="*/ 3588023 h 3987061"/>
              <a:gd name="connsiteX1216" fmla="*/ 705183 w 4869739"/>
              <a:gd name="connsiteY1216" fmla="*/ 3561053 h 3987061"/>
              <a:gd name="connsiteX1217" fmla="*/ 700125 w 4869739"/>
              <a:gd name="connsiteY1217" fmla="*/ 3553187 h 3987061"/>
              <a:gd name="connsiteX1218" fmla="*/ 691699 w 4869739"/>
              <a:gd name="connsiteY1218" fmla="*/ 3552063 h 3987061"/>
              <a:gd name="connsiteX1219" fmla="*/ 655739 w 4869739"/>
              <a:gd name="connsiteY1219" fmla="*/ 3511607 h 3987061"/>
              <a:gd name="connsiteX1220" fmla="*/ 654613 w 4869739"/>
              <a:gd name="connsiteY1220" fmla="*/ 3500930 h 3987061"/>
              <a:gd name="connsiteX1221" fmla="*/ 646748 w 4869739"/>
              <a:gd name="connsiteY1221" fmla="*/ 3493627 h 3987061"/>
              <a:gd name="connsiteX1222" fmla="*/ 637759 w 4869739"/>
              <a:gd name="connsiteY1222" fmla="*/ 3500930 h 3987061"/>
              <a:gd name="connsiteX1223" fmla="*/ 628769 w 4869739"/>
              <a:gd name="connsiteY1223" fmla="*/ 3511607 h 3987061"/>
              <a:gd name="connsiteX1224" fmla="*/ 587752 w 4869739"/>
              <a:gd name="connsiteY1224" fmla="*/ 3531834 h 3987061"/>
              <a:gd name="connsiteX1225" fmla="*/ 543362 w 4869739"/>
              <a:gd name="connsiteY1225" fmla="*/ 3552063 h 3987061"/>
              <a:gd name="connsiteX1226" fmla="*/ 525382 w 4869739"/>
              <a:gd name="connsiteY1226" fmla="*/ 3583526 h 3987061"/>
              <a:gd name="connsiteX1227" fmla="*/ 497289 w 4869739"/>
              <a:gd name="connsiteY1227" fmla="*/ 3588023 h 3987061"/>
              <a:gd name="connsiteX1228" fmla="*/ 475939 w 4869739"/>
              <a:gd name="connsiteY1228" fmla="*/ 3606003 h 3987061"/>
              <a:gd name="connsiteX1229" fmla="*/ 439979 w 4869739"/>
              <a:gd name="connsiteY1229" fmla="*/ 3619487 h 3987061"/>
              <a:gd name="connsiteX1230" fmla="*/ 417503 w 4869739"/>
              <a:gd name="connsiteY1230" fmla="*/ 3655447 h 3987061"/>
              <a:gd name="connsiteX1231" fmla="*/ 385476 w 4869739"/>
              <a:gd name="connsiteY1231" fmla="*/ 3666686 h 3987061"/>
              <a:gd name="connsiteX1232" fmla="*/ 363562 w 4869739"/>
              <a:gd name="connsiteY1232" fmla="*/ 3691407 h 3987061"/>
              <a:gd name="connsiteX1233" fmla="*/ 309622 w 4869739"/>
              <a:gd name="connsiteY1233" fmla="*/ 3637467 h 3987061"/>
              <a:gd name="connsiteX1234" fmla="*/ 347829 w 4869739"/>
              <a:gd name="connsiteY1234" fmla="*/ 3574537 h 3987061"/>
              <a:gd name="connsiteX1235" fmla="*/ 386039 w 4869739"/>
              <a:gd name="connsiteY1235" fmla="*/ 3525093 h 3987061"/>
              <a:gd name="connsiteX1236" fmla="*/ 404019 w 4869739"/>
              <a:gd name="connsiteY1236" fmla="*/ 3493627 h 3987061"/>
              <a:gd name="connsiteX1237" fmla="*/ 415256 w 4869739"/>
              <a:gd name="connsiteY1237" fmla="*/ 3467780 h 3987061"/>
              <a:gd name="connsiteX1238" fmla="*/ 439979 w 4869739"/>
              <a:gd name="connsiteY1238" fmla="*/ 3448677 h 3987061"/>
              <a:gd name="connsiteX1239" fmla="*/ 468632 w 4869739"/>
              <a:gd name="connsiteY1239" fmla="*/ 3381253 h 3987061"/>
              <a:gd name="connsiteX1240" fmla="*/ 493919 w 4869739"/>
              <a:gd name="connsiteY1240" fmla="*/ 3313827 h 3987061"/>
              <a:gd name="connsiteX1241" fmla="*/ 522012 w 4869739"/>
              <a:gd name="connsiteY1241" fmla="*/ 3310456 h 3987061"/>
              <a:gd name="connsiteX1242" fmla="*/ 529878 w 4869739"/>
              <a:gd name="connsiteY1242" fmla="*/ 3286857 h 3987061"/>
              <a:gd name="connsiteX1243" fmla="*/ 567438 w 4869739"/>
              <a:gd name="connsiteY1243" fmla="*/ 3239053 h 3987061"/>
              <a:gd name="connsiteX1244" fmla="*/ 555619 w 4869739"/>
              <a:gd name="connsiteY1244" fmla="*/ 3228971 h 3987061"/>
              <a:gd name="connsiteX1245" fmla="*/ 546629 w 4869739"/>
              <a:gd name="connsiteY1245" fmla="*/ 3224478 h 3987061"/>
              <a:gd name="connsiteX1246" fmla="*/ 562363 w 4869739"/>
              <a:gd name="connsiteY1246" fmla="*/ 3197507 h 3987061"/>
              <a:gd name="connsiteX1247" fmla="*/ 578093 w 4869739"/>
              <a:gd name="connsiteY1247" fmla="*/ 3170537 h 3987061"/>
              <a:gd name="connsiteX1248" fmla="*/ 573036 w 4869739"/>
              <a:gd name="connsiteY1248" fmla="*/ 3162671 h 3987061"/>
              <a:gd name="connsiteX1249" fmla="*/ 564609 w 4869739"/>
              <a:gd name="connsiteY1249" fmla="*/ 3161547 h 3987061"/>
              <a:gd name="connsiteX1250" fmla="*/ 528649 w 4869739"/>
              <a:gd name="connsiteY1250" fmla="*/ 3121091 h 3987061"/>
              <a:gd name="connsiteX1251" fmla="*/ 527523 w 4869739"/>
              <a:gd name="connsiteY1251" fmla="*/ 3110414 h 3987061"/>
              <a:gd name="connsiteX1252" fmla="*/ 519660 w 4869739"/>
              <a:gd name="connsiteY1252" fmla="*/ 3103111 h 3987061"/>
              <a:gd name="connsiteX1253" fmla="*/ 510669 w 4869739"/>
              <a:gd name="connsiteY1253" fmla="*/ 3110414 h 3987061"/>
              <a:gd name="connsiteX1254" fmla="*/ 501679 w 4869739"/>
              <a:gd name="connsiteY1254" fmla="*/ 3121091 h 3987061"/>
              <a:gd name="connsiteX1255" fmla="*/ 460662 w 4869739"/>
              <a:gd name="connsiteY1255" fmla="*/ 3141318 h 3987061"/>
              <a:gd name="connsiteX1256" fmla="*/ 416272 w 4869739"/>
              <a:gd name="connsiteY1256" fmla="*/ 3161547 h 3987061"/>
              <a:gd name="connsiteX1257" fmla="*/ 398293 w 4869739"/>
              <a:gd name="connsiteY1257" fmla="*/ 3193010 h 3987061"/>
              <a:gd name="connsiteX1258" fmla="*/ 370199 w 4869739"/>
              <a:gd name="connsiteY1258" fmla="*/ 3197507 h 3987061"/>
              <a:gd name="connsiteX1259" fmla="*/ 348849 w 4869739"/>
              <a:gd name="connsiteY1259" fmla="*/ 3215487 h 3987061"/>
              <a:gd name="connsiteX1260" fmla="*/ 312889 w 4869739"/>
              <a:gd name="connsiteY1260" fmla="*/ 3228971 h 3987061"/>
              <a:gd name="connsiteX1261" fmla="*/ 290413 w 4869739"/>
              <a:gd name="connsiteY1261" fmla="*/ 3264931 h 3987061"/>
              <a:gd name="connsiteX1262" fmla="*/ 258386 w 4869739"/>
              <a:gd name="connsiteY1262" fmla="*/ 3276170 h 3987061"/>
              <a:gd name="connsiteX1263" fmla="*/ 236472 w 4869739"/>
              <a:gd name="connsiteY1263" fmla="*/ 3300891 h 3987061"/>
              <a:gd name="connsiteX1264" fmla="*/ 182532 w 4869739"/>
              <a:gd name="connsiteY1264" fmla="*/ 3246951 h 3987061"/>
              <a:gd name="connsiteX1265" fmla="*/ 220739 w 4869739"/>
              <a:gd name="connsiteY1265" fmla="*/ 3184021 h 3987061"/>
              <a:gd name="connsiteX1266" fmla="*/ 258949 w 4869739"/>
              <a:gd name="connsiteY1266" fmla="*/ 3134577 h 3987061"/>
              <a:gd name="connsiteX1267" fmla="*/ 276929 w 4869739"/>
              <a:gd name="connsiteY1267" fmla="*/ 3103111 h 3987061"/>
              <a:gd name="connsiteX1268" fmla="*/ 288166 w 4869739"/>
              <a:gd name="connsiteY1268" fmla="*/ 3077264 h 3987061"/>
              <a:gd name="connsiteX1269" fmla="*/ 312889 w 4869739"/>
              <a:gd name="connsiteY1269" fmla="*/ 3058161 h 3987061"/>
              <a:gd name="connsiteX1270" fmla="*/ 341542 w 4869739"/>
              <a:gd name="connsiteY1270" fmla="*/ 2990738 h 3987061"/>
              <a:gd name="connsiteX1271" fmla="*/ 366830 w 4869739"/>
              <a:gd name="connsiteY1271" fmla="*/ 2923311 h 3987061"/>
              <a:gd name="connsiteX1272" fmla="*/ 394923 w 4869739"/>
              <a:gd name="connsiteY1272" fmla="*/ 2919940 h 3987061"/>
              <a:gd name="connsiteX1273" fmla="*/ 402789 w 4869739"/>
              <a:gd name="connsiteY1273" fmla="*/ 2896341 h 3987061"/>
              <a:gd name="connsiteX1274" fmla="*/ 451551 w 4869739"/>
              <a:gd name="connsiteY1274" fmla="*/ 2834278 h 3987061"/>
              <a:gd name="connsiteX1275" fmla="*/ 439913 w 4869739"/>
              <a:gd name="connsiteY1275" fmla="*/ 2821185 h 3987061"/>
              <a:gd name="connsiteX1276" fmla="*/ 438787 w 4869739"/>
              <a:gd name="connsiteY1276" fmla="*/ 2810509 h 3987061"/>
              <a:gd name="connsiteX1277" fmla="*/ 430924 w 4869739"/>
              <a:gd name="connsiteY1277" fmla="*/ 2803205 h 3987061"/>
              <a:gd name="connsiteX1278" fmla="*/ 421933 w 4869739"/>
              <a:gd name="connsiteY1278" fmla="*/ 2810509 h 3987061"/>
              <a:gd name="connsiteX1279" fmla="*/ 412944 w 4869739"/>
              <a:gd name="connsiteY1279" fmla="*/ 2821185 h 3987061"/>
              <a:gd name="connsiteX1280" fmla="*/ 371927 w 4869739"/>
              <a:gd name="connsiteY1280" fmla="*/ 2841412 h 3987061"/>
              <a:gd name="connsiteX1281" fmla="*/ 327537 w 4869739"/>
              <a:gd name="connsiteY1281" fmla="*/ 2861642 h 3987061"/>
              <a:gd name="connsiteX1282" fmla="*/ 309557 w 4869739"/>
              <a:gd name="connsiteY1282" fmla="*/ 2893105 h 3987061"/>
              <a:gd name="connsiteX1283" fmla="*/ 281464 w 4869739"/>
              <a:gd name="connsiteY1283" fmla="*/ 2897602 h 3987061"/>
              <a:gd name="connsiteX1284" fmla="*/ 260113 w 4869739"/>
              <a:gd name="connsiteY1284" fmla="*/ 2915582 h 3987061"/>
              <a:gd name="connsiteX1285" fmla="*/ 224153 w 4869739"/>
              <a:gd name="connsiteY1285" fmla="*/ 2929066 h 3987061"/>
              <a:gd name="connsiteX1286" fmla="*/ 201677 w 4869739"/>
              <a:gd name="connsiteY1286" fmla="*/ 2965026 h 3987061"/>
              <a:gd name="connsiteX1287" fmla="*/ 169650 w 4869739"/>
              <a:gd name="connsiteY1287" fmla="*/ 2976265 h 3987061"/>
              <a:gd name="connsiteX1288" fmla="*/ 147737 w 4869739"/>
              <a:gd name="connsiteY1288" fmla="*/ 3000986 h 3987061"/>
              <a:gd name="connsiteX1289" fmla="*/ 93797 w 4869739"/>
              <a:gd name="connsiteY1289" fmla="*/ 2947046 h 3987061"/>
              <a:gd name="connsiteX1290" fmla="*/ 132004 w 4869739"/>
              <a:gd name="connsiteY1290" fmla="*/ 2884116 h 3987061"/>
              <a:gd name="connsiteX1291" fmla="*/ 170213 w 4869739"/>
              <a:gd name="connsiteY1291" fmla="*/ 2834672 h 3987061"/>
              <a:gd name="connsiteX1292" fmla="*/ 188193 w 4869739"/>
              <a:gd name="connsiteY1292" fmla="*/ 2803205 h 3987061"/>
              <a:gd name="connsiteX1293" fmla="*/ 199430 w 4869739"/>
              <a:gd name="connsiteY1293" fmla="*/ 2777359 h 3987061"/>
              <a:gd name="connsiteX1294" fmla="*/ 224153 w 4869739"/>
              <a:gd name="connsiteY1294" fmla="*/ 2758256 h 3987061"/>
              <a:gd name="connsiteX1295" fmla="*/ 252807 w 4869739"/>
              <a:gd name="connsiteY1295" fmla="*/ 2690832 h 3987061"/>
              <a:gd name="connsiteX1296" fmla="*/ 278094 w 4869739"/>
              <a:gd name="connsiteY1296" fmla="*/ 2623406 h 3987061"/>
              <a:gd name="connsiteX1297" fmla="*/ 306187 w 4869739"/>
              <a:gd name="connsiteY1297" fmla="*/ 2620035 h 3987061"/>
              <a:gd name="connsiteX1298" fmla="*/ 314054 w 4869739"/>
              <a:gd name="connsiteY1298" fmla="*/ 2596436 h 3987061"/>
              <a:gd name="connsiteX1299" fmla="*/ 343424 w 4869739"/>
              <a:gd name="connsiteY1299" fmla="*/ 2559053 h 3987061"/>
              <a:gd name="connsiteX1300" fmla="*/ 309681 w 4869739"/>
              <a:gd name="connsiteY1300" fmla="*/ 2525309 h 3987061"/>
              <a:gd name="connsiteX1301" fmla="*/ 347888 w 4869739"/>
              <a:gd name="connsiteY1301" fmla="*/ 2462380 h 3987061"/>
              <a:gd name="connsiteX1302" fmla="*/ 386097 w 4869739"/>
              <a:gd name="connsiteY1302" fmla="*/ 2412936 h 3987061"/>
              <a:gd name="connsiteX1303" fmla="*/ 404077 w 4869739"/>
              <a:gd name="connsiteY1303" fmla="*/ 2381470 h 3987061"/>
              <a:gd name="connsiteX1304" fmla="*/ 415314 w 4869739"/>
              <a:gd name="connsiteY1304" fmla="*/ 2355623 h 3987061"/>
              <a:gd name="connsiteX1305" fmla="*/ 440037 w 4869739"/>
              <a:gd name="connsiteY1305" fmla="*/ 2336519 h 3987061"/>
              <a:gd name="connsiteX1306" fmla="*/ 468691 w 4869739"/>
              <a:gd name="connsiteY1306" fmla="*/ 2269096 h 3987061"/>
              <a:gd name="connsiteX1307" fmla="*/ 493978 w 4869739"/>
              <a:gd name="connsiteY1307" fmla="*/ 2201669 h 3987061"/>
              <a:gd name="connsiteX1308" fmla="*/ 522071 w 4869739"/>
              <a:gd name="connsiteY1308" fmla="*/ 2198300 h 3987061"/>
              <a:gd name="connsiteX1309" fmla="*/ 529938 w 4869739"/>
              <a:gd name="connsiteY1309" fmla="*/ 2174700 h 3987061"/>
              <a:gd name="connsiteX1310" fmla="*/ 579381 w 4869739"/>
              <a:gd name="connsiteY1310" fmla="*/ 2111770 h 3987061"/>
              <a:gd name="connsiteX1311" fmla="*/ 579662 w 4869739"/>
              <a:gd name="connsiteY1311" fmla="*/ 2105163 h 3987061"/>
              <a:gd name="connsiteX1312" fmla="*/ 562854 w 4869739"/>
              <a:gd name="connsiteY1312" fmla="*/ 2107854 h 3987061"/>
              <a:gd name="connsiteX1313" fmla="*/ 541505 w 4869739"/>
              <a:gd name="connsiteY1313" fmla="*/ 2125834 h 3987061"/>
              <a:gd name="connsiteX1314" fmla="*/ 505545 w 4869739"/>
              <a:gd name="connsiteY1314" fmla="*/ 2139317 h 3987061"/>
              <a:gd name="connsiteX1315" fmla="*/ 483068 w 4869739"/>
              <a:gd name="connsiteY1315" fmla="*/ 2175277 h 3987061"/>
              <a:gd name="connsiteX1316" fmla="*/ 451041 w 4869739"/>
              <a:gd name="connsiteY1316" fmla="*/ 2186517 h 3987061"/>
              <a:gd name="connsiteX1317" fmla="*/ 429128 w 4869739"/>
              <a:gd name="connsiteY1317" fmla="*/ 2211237 h 3987061"/>
              <a:gd name="connsiteX1318" fmla="*/ 375188 w 4869739"/>
              <a:gd name="connsiteY1318" fmla="*/ 2157297 h 3987061"/>
              <a:gd name="connsiteX1319" fmla="*/ 413394 w 4869739"/>
              <a:gd name="connsiteY1319" fmla="*/ 2094368 h 3987061"/>
              <a:gd name="connsiteX1320" fmla="*/ 451604 w 4869739"/>
              <a:gd name="connsiteY1320" fmla="*/ 2044924 h 3987061"/>
              <a:gd name="connsiteX1321" fmla="*/ 469584 w 4869739"/>
              <a:gd name="connsiteY1321" fmla="*/ 2013457 h 3987061"/>
              <a:gd name="connsiteX1322" fmla="*/ 480821 w 4869739"/>
              <a:gd name="connsiteY1322" fmla="*/ 1987611 h 3987061"/>
              <a:gd name="connsiteX1323" fmla="*/ 505545 w 4869739"/>
              <a:gd name="connsiteY1323" fmla="*/ 1968507 h 3987061"/>
              <a:gd name="connsiteX1324" fmla="*/ 534197 w 4869739"/>
              <a:gd name="connsiteY1324" fmla="*/ 1901083 h 3987061"/>
              <a:gd name="connsiteX1325" fmla="*/ 539839 w 4869739"/>
              <a:gd name="connsiteY1325" fmla="*/ 1886041 h 3987061"/>
              <a:gd name="connsiteX1326" fmla="*/ 516926 w 4869739"/>
              <a:gd name="connsiteY1326" fmla="*/ 1885433 h 3987061"/>
              <a:gd name="connsiteX1327" fmla="*/ 474786 w 4869739"/>
              <a:gd name="connsiteY1327" fmla="*/ 1891613 h 3987061"/>
              <a:gd name="connsiteX1328" fmla="*/ 449499 w 4869739"/>
              <a:gd name="connsiteY1328" fmla="*/ 1921393 h 3987061"/>
              <a:gd name="connsiteX1329" fmla="*/ 418037 w 4869739"/>
              <a:gd name="connsiteY1329" fmla="*/ 1948363 h 3987061"/>
              <a:gd name="connsiteX1330" fmla="*/ 392190 w 4869739"/>
              <a:gd name="connsiteY1330" fmla="*/ 1942183 h 3987061"/>
              <a:gd name="connsiteX1331" fmla="*/ 373086 w 4869739"/>
              <a:gd name="connsiteY1331" fmla="*/ 1925886 h 3987061"/>
              <a:gd name="connsiteX1332" fmla="*/ 364096 w 4869739"/>
              <a:gd name="connsiteY1332" fmla="*/ 1921393 h 3987061"/>
              <a:gd name="connsiteX1333" fmla="*/ 379829 w 4869739"/>
              <a:gd name="connsiteY1333" fmla="*/ 1894423 h 3987061"/>
              <a:gd name="connsiteX1334" fmla="*/ 395560 w 4869739"/>
              <a:gd name="connsiteY1334" fmla="*/ 1867453 h 3987061"/>
              <a:gd name="connsiteX1335" fmla="*/ 390503 w 4869739"/>
              <a:gd name="connsiteY1335" fmla="*/ 1859586 h 3987061"/>
              <a:gd name="connsiteX1336" fmla="*/ 382076 w 4869739"/>
              <a:gd name="connsiteY1336" fmla="*/ 1858464 h 3987061"/>
              <a:gd name="connsiteX1337" fmla="*/ 346116 w 4869739"/>
              <a:gd name="connsiteY1337" fmla="*/ 1818007 h 3987061"/>
              <a:gd name="connsiteX1338" fmla="*/ 344990 w 4869739"/>
              <a:gd name="connsiteY1338" fmla="*/ 1807330 h 3987061"/>
              <a:gd name="connsiteX1339" fmla="*/ 337126 w 4869739"/>
              <a:gd name="connsiteY1339" fmla="*/ 1800027 h 3987061"/>
              <a:gd name="connsiteX1340" fmla="*/ 328136 w 4869739"/>
              <a:gd name="connsiteY1340" fmla="*/ 1807330 h 3987061"/>
              <a:gd name="connsiteX1341" fmla="*/ 319146 w 4869739"/>
              <a:gd name="connsiteY1341" fmla="*/ 1818007 h 3987061"/>
              <a:gd name="connsiteX1342" fmla="*/ 278130 w 4869739"/>
              <a:gd name="connsiteY1342" fmla="*/ 1838233 h 3987061"/>
              <a:gd name="connsiteX1343" fmla="*/ 233739 w 4869739"/>
              <a:gd name="connsiteY1343" fmla="*/ 1858464 h 3987061"/>
              <a:gd name="connsiteX1344" fmla="*/ 215759 w 4869739"/>
              <a:gd name="connsiteY1344" fmla="*/ 1889927 h 3987061"/>
              <a:gd name="connsiteX1345" fmla="*/ 187666 w 4869739"/>
              <a:gd name="connsiteY1345" fmla="*/ 1894423 h 3987061"/>
              <a:gd name="connsiteX1346" fmla="*/ 166316 w 4869739"/>
              <a:gd name="connsiteY1346" fmla="*/ 1912403 h 3987061"/>
              <a:gd name="connsiteX1347" fmla="*/ 130357 w 4869739"/>
              <a:gd name="connsiteY1347" fmla="*/ 1925886 h 3987061"/>
              <a:gd name="connsiteX1348" fmla="*/ 107880 w 4869739"/>
              <a:gd name="connsiteY1348" fmla="*/ 1961846 h 3987061"/>
              <a:gd name="connsiteX1349" fmla="*/ 75853 w 4869739"/>
              <a:gd name="connsiteY1349" fmla="*/ 1973087 h 3987061"/>
              <a:gd name="connsiteX1350" fmla="*/ 53940 w 4869739"/>
              <a:gd name="connsiteY1350" fmla="*/ 1997806 h 3987061"/>
              <a:gd name="connsiteX1351" fmla="*/ 0 w 4869739"/>
              <a:gd name="connsiteY1351" fmla="*/ 1943866 h 3987061"/>
              <a:gd name="connsiteX1352" fmla="*/ 38206 w 4869739"/>
              <a:gd name="connsiteY1352" fmla="*/ 1880937 h 3987061"/>
              <a:gd name="connsiteX1353" fmla="*/ 76416 w 4869739"/>
              <a:gd name="connsiteY1353" fmla="*/ 1831493 h 3987061"/>
              <a:gd name="connsiteX1354" fmla="*/ 94396 w 4869739"/>
              <a:gd name="connsiteY1354" fmla="*/ 1800027 h 3987061"/>
              <a:gd name="connsiteX1355" fmla="*/ 105633 w 4869739"/>
              <a:gd name="connsiteY1355" fmla="*/ 1774180 h 3987061"/>
              <a:gd name="connsiteX1356" fmla="*/ 130357 w 4869739"/>
              <a:gd name="connsiteY1356" fmla="*/ 1755077 h 3987061"/>
              <a:gd name="connsiteX1357" fmla="*/ 159010 w 4869739"/>
              <a:gd name="connsiteY1357" fmla="*/ 1687653 h 3987061"/>
              <a:gd name="connsiteX1358" fmla="*/ 184296 w 4869739"/>
              <a:gd name="connsiteY1358" fmla="*/ 1620227 h 3987061"/>
              <a:gd name="connsiteX1359" fmla="*/ 212390 w 4869739"/>
              <a:gd name="connsiteY1359" fmla="*/ 1616857 h 3987061"/>
              <a:gd name="connsiteX1360" fmla="*/ 220256 w 4869739"/>
              <a:gd name="connsiteY1360" fmla="*/ 1593257 h 3987061"/>
              <a:gd name="connsiteX1361" fmla="*/ 269700 w 4869739"/>
              <a:gd name="connsiteY1361" fmla="*/ 1530327 h 3987061"/>
              <a:gd name="connsiteX1362" fmla="*/ 270823 w 4869739"/>
              <a:gd name="connsiteY1362" fmla="*/ 1503920 h 3987061"/>
              <a:gd name="connsiteX1363" fmla="*/ 292176 w 4869739"/>
              <a:gd name="connsiteY1363" fmla="*/ 1494367 h 3987061"/>
              <a:gd name="connsiteX1364" fmla="*/ 323640 w 4869739"/>
              <a:gd name="connsiteY1364" fmla="*/ 1462903 h 3987061"/>
              <a:gd name="connsiteX1365" fmla="*/ 348363 w 4869739"/>
              <a:gd name="connsiteY1365" fmla="*/ 1457847 h 3987061"/>
              <a:gd name="connsiteX1366" fmla="*/ 359600 w 4869739"/>
              <a:gd name="connsiteY1366" fmla="*/ 1435934 h 3987061"/>
              <a:gd name="connsiteX1367" fmla="*/ 394991 w 4869739"/>
              <a:gd name="connsiteY1367" fmla="*/ 1392679 h 3987061"/>
              <a:gd name="connsiteX1368" fmla="*/ 412111 w 4869739"/>
              <a:gd name="connsiteY1368" fmla="*/ 1352393 h 3987061"/>
              <a:gd name="connsiteX1369" fmla="*/ 437397 w 4869739"/>
              <a:gd name="connsiteY1369" fmla="*/ 1284967 h 3987061"/>
              <a:gd name="connsiteX1370" fmla="*/ 465490 w 4869739"/>
              <a:gd name="connsiteY1370" fmla="*/ 1281597 h 3987061"/>
              <a:gd name="connsiteX1371" fmla="*/ 473357 w 4869739"/>
              <a:gd name="connsiteY1371" fmla="*/ 1257997 h 3987061"/>
              <a:gd name="connsiteX1372" fmla="*/ 522801 w 4869739"/>
              <a:gd name="connsiteY1372" fmla="*/ 1195066 h 3987061"/>
              <a:gd name="connsiteX1373" fmla="*/ 523923 w 4869739"/>
              <a:gd name="connsiteY1373" fmla="*/ 1168659 h 3987061"/>
              <a:gd name="connsiteX1374" fmla="*/ 530386 w 4869739"/>
              <a:gd name="connsiteY1374" fmla="*/ 1161565 h 3987061"/>
              <a:gd name="connsiteX1375" fmla="*/ 538209 w 4869739"/>
              <a:gd name="connsiteY1375" fmla="*/ 1160274 h 3987061"/>
              <a:gd name="connsiteX1376" fmla="*/ 533710 w 4869739"/>
              <a:gd name="connsiteY1376" fmla="*/ 1155213 h 3987061"/>
              <a:gd name="connsiteX1377" fmla="*/ 532584 w 4869739"/>
              <a:gd name="connsiteY1377" fmla="*/ 1144536 h 3987061"/>
              <a:gd name="connsiteX1378" fmla="*/ 524720 w 4869739"/>
              <a:gd name="connsiteY1378" fmla="*/ 1137233 h 3987061"/>
              <a:gd name="connsiteX1379" fmla="*/ 515730 w 4869739"/>
              <a:gd name="connsiteY1379" fmla="*/ 1144536 h 3987061"/>
              <a:gd name="connsiteX1380" fmla="*/ 506740 w 4869739"/>
              <a:gd name="connsiteY1380" fmla="*/ 1155213 h 3987061"/>
              <a:gd name="connsiteX1381" fmla="*/ 465724 w 4869739"/>
              <a:gd name="connsiteY1381" fmla="*/ 1175439 h 3987061"/>
              <a:gd name="connsiteX1382" fmla="*/ 421334 w 4869739"/>
              <a:gd name="connsiteY1382" fmla="*/ 1195670 h 3987061"/>
              <a:gd name="connsiteX1383" fmla="*/ 403353 w 4869739"/>
              <a:gd name="connsiteY1383" fmla="*/ 1227133 h 3987061"/>
              <a:gd name="connsiteX1384" fmla="*/ 375260 w 4869739"/>
              <a:gd name="connsiteY1384" fmla="*/ 1231630 h 3987061"/>
              <a:gd name="connsiteX1385" fmla="*/ 353911 w 4869739"/>
              <a:gd name="connsiteY1385" fmla="*/ 1249610 h 3987061"/>
              <a:gd name="connsiteX1386" fmla="*/ 317951 w 4869739"/>
              <a:gd name="connsiteY1386" fmla="*/ 1263093 h 3987061"/>
              <a:gd name="connsiteX1387" fmla="*/ 295474 w 4869739"/>
              <a:gd name="connsiteY1387" fmla="*/ 1299053 h 3987061"/>
              <a:gd name="connsiteX1388" fmla="*/ 263447 w 4869739"/>
              <a:gd name="connsiteY1388" fmla="*/ 1310293 h 3987061"/>
              <a:gd name="connsiteX1389" fmla="*/ 241534 w 4869739"/>
              <a:gd name="connsiteY1389" fmla="*/ 1335013 h 3987061"/>
              <a:gd name="connsiteX1390" fmla="*/ 187594 w 4869739"/>
              <a:gd name="connsiteY1390" fmla="*/ 1281073 h 3987061"/>
              <a:gd name="connsiteX1391" fmla="*/ 225800 w 4869739"/>
              <a:gd name="connsiteY1391" fmla="*/ 1218144 h 3987061"/>
              <a:gd name="connsiteX1392" fmla="*/ 264011 w 4869739"/>
              <a:gd name="connsiteY1392" fmla="*/ 1168700 h 3987061"/>
              <a:gd name="connsiteX1393" fmla="*/ 281991 w 4869739"/>
              <a:gd name="connsiteY1393" fmla="*/ 1137233 h 3987061"/>
              <a:gd name="connsiteX1394" fmla="*/ 293227 w 4869739"/>
              <a:gd name="connsiteY1394" fmla="*/ 1111386 h 3987061"/>
              <a:gd name="connsiteX1395" fmla="*/ 317951 w 4869739"/>
              <a:gd name="connsiteY1395" fmla="*/ 1092283 h 3987061"/>
              <a:gd name="connsiteX1396" fmla="*/ 346604 w 4869739"/>
              <a:gd name="connsiteY1396" fmla="*/ 1024859 h 3987061"/>
              <a:gd name="connsiteX1397" fmla="*/ 371890 w 4869739"/>
              <a:gd name="connsiteY1397" fmla="*/ 957433 h 3987061"/>
              <a:gd name="connsiteX1398" fmla="*/ 399984 w 4869739"/>
              <a:gd name="connsiteY1398" fmla="*/ 954063 h 3987061"/>
              <a:gd name="connsiteX1399" fmla="*/ 407850 w 4869739"/>
              <a:gd name="connsiteY1399" fmla="*/ 930463 h 3987061"/>
              <a:gd name="connsiteX1400" fmla="*/ 457294 w 4869739"/>
              <a:gd name="connsiteY1400" fmla="*/ 867533 h 3987061"/>
              <a:gd name="connsiteX1401" fmla="*/ 458417 w 4869739"/>
              <a:gd name="connsiteY1401" fmla="*/ 841127 h 3987061"/>
              <a:gd name="connsiteX1402" fmla="*/ 479770 w 4869739"/>
              <a:gd name="connsiteY1402" fmla="*/ 831573 h 3987061"/>
              <a:gd name="connsiteX1403" fmla="*/ 511234 w 4869739"/>
              <a:gd name="connsiteY1403" fmla="*/ 800110 h 3987061"/>
              <a:gd name="connsiteX1404" fmla="*/ 535957 w 4869739"/>
              <a:gd name="connsiteY1404" fmla="*/ 795053 h 3987061"/>
              <a:gd name="connsiteX1405" fmla="*/ 547194 w 4869739"/>
              <a:gd name="connsiteY1405" fmla="*/ 773140 h 3987061"/>
              <a:gd name="connsiteX1406" fmla="*/ 587651 w 4869739"/>
              <a:gd name="connsiteY1406" fmla="*/ 723693 h 3987061"/>
              <a:gd name="connsiteX1407" fmla="*/ 613497 w 4869739"/>
              <a:gd name="connsiteY1407" fmla="*/ 687173 h 3987061"/>
              <a:gd name="connsiteX1408" fmla="*/ 659570 w 4869739"/>
              <a:gd name="connsiteY1408" fmla="*/ 674250 h 3987061"/>
              <a:gd name="connsiteX1409" fmla="*/ 668561 w 4869739"/>
              <a:gd name="connsiteY1409" fmla="*/ 651214 h 3987061"/>
              <a:gd name="connsiteX1410" fmla="*/ 677550 w 4869739"/>
              <a:gd name="connsiteY1410" fmla="*/ 624804 h 3987061"/>
              <a:gd name="connsiteX1411" fmla="*/ 764077 w 4869739"/>
              <a:gd name="connsiteY1411" fmla="*/ 550074 h 3987061"/>
              <a:gd name="connsiteX1412" fmla="*/ 843864 w 4869739"/>
              <a:gd name="connsiteY1412" fmla="*/ 471974 h 3987061"/>
              <a:gd name="connsiteX1413" fmla="*/ 929270 w 4869739"/>
              <a:gd name="connsiteY1413" fmla="*/ 436013 h 3987061"/>
              <a:gd name="connsiteX1414" fmla="*/ 951183 w 4869739"/>
              <a:gd name="connsiteY1414" fmla="*/ 397244 h 3987061"/>
              <a:gd name="connsiteX1415" fmla="*/ 996694 w 4869739"/>
              <a:gd name="connsiteY1415" fmla="*/ 382073 h 3987061"/>
              <a:gd name="connsiteX1416" fmla="*/ 1024787 w 4869739"/>
              <a:gd name="connsiteY1416" fmla="*/ 341620 h 3987061"/>
              <a:gd name="connsiteX1417" fmla="*/ 1073111 w 4869739"/>
              <a:gd name="connsiteY1417" fmla="*/ 328133 h 3987061"/>
              <a:gd name="connsiteX1418" fmla="*/ 1091091 w 4869739"/>
              <a:gd name="connsiteY1418" fmla="*/ 292174 h 3987061"/>
              <a:gd name="connsiteX1419" fmla="*/ 1145031 w 4869739"/>
              <a:gd name="connsiteY1419" fmla="*/ 274193 h 3987061"/>
              <a:gd name="connsiteX1420" fmla="*/ 1164694 w 4869739"/>
              <a:gd name="connsiteY1420" fmla="*/ 249470 h 3987061"/>
              <a:gd name="connsiteX1421" fmla="*/ 1194473 w 4869739"/>
              <a:gd name="connsiteY1421" fmla="*/ 238234 h 3987061"/>
              <a:gd name="connsiteX1422" fmla="*/ 1234930 w 4869739"/>
              <a:gd name="connsiteY1422" fmla="*/ 220254 h 3987061"/>
              <a:gd name="connsiteX1423" fmla="*/ 1257404 w 4869739"/>
              <a:gd name="connsiteY1423" fmla="*/ 202274 h 3987061"/>
              <a:gd name="connsiteX1424" fmla="*/ 1266394 w 4869739"/>
              <a:gd name="connsiteY1424" fmla="*/ 202274 h 3987061"/>
              <a:gd name="connsiteX1425" fmla="*/ 1334319 w 4869739"/>
              <a:gd name="connsiteY1425" fmla="*/ 155658 h 3987061"/>
              <a:gd name="connsiteX1426" fmla="*/ 1462177 w 4869739"/>
              <a:gd name="connsiteY1426" fmla="*/ 135016 h 3987061"/>
              <a:gd name="connsiteX1427" fmla="*/ 1536094 w 4869739"/>
              <a:gd name="connsiteY1427" fmla="*/ 130354 h 3987061"/>
              <a:gd name="connsiteX1428" fmla="*/ 1558570 w 4869739"/>
              <a:gd name="connsiteY1428" fmla="*/ 148333 h 3987061"/>
              <a:gd name="connsiteX1429" fmla="*/ 1580484 w 4869739"/>
              <a:gd name="connsiteY1429" fmla="*/ 144400 h 3987061"/>
              <a:gd name="connsiteX1430" fmla="*/ 1599023 w 4869739"/>
              <a:gd name="connsiteY1430" fmla="*/ 130354 h 3987061"/>
              <a:gd name="connsiteX1431" fmla="*/ 1715894 w 4869739"/>
              <a:gd name="connsiteY1431" fmla="*/ 130354 h 3987061"/>
              <a:gd name="connsiteX1432" fmla="*/ 1720391 w 4869739"/>
              <a:gd name="connsiteY1432" fmla="*/ 112374 h 3987061"/>
              <a:gd name="connsiteX1433" fmla="*/ 1756350 w 4869739"/>
              <a:gd name="connsiteY1433" fmla="*/ 112374 h 3987061"/>
              <a:gd name="connsiteX1434" fmla="*/ 1903560 w 4869739"/>
              <a:gd name="connsiteY1434" fmla="*/ 105630 h 3987061"/>
              <a:gd name="connsiteX1435" fmla="*/ 2044030 w 4869739"/>
              <a:gd name="connsiteY1435" fmla="*/ 152830 h 3987061"/>
              <a:gd name="connsiteX1436" fmla="*/ 2040656 w 4869739"/>
              <a:gd name="connsiteY1436" fmla="*/ 165190 h 3987061"/>
              <a:gd name="connsiteX1437" fmla="*/ 2030543 w 4869739"/>
              <a:gd name="connsiteY1437" fmla="*/ 170810 h 3987061"/>
              <a:gd name="connsiteX1438" fmla="*/ 1999080 w 4869739"/>
              <a:gd name="connsiteY1438" fmla="*/ 159571 h 3987061"/>
              <a:gd name="connsiteX1439" fmla="*/ 1967613 w 4869739"/>
              <a:gd name="connsiteY1439" fmla="*/ 148333 h 3987061"/>
              <a:gd name="connsiteX1440" fmla="*/ 1954130 w 4869739"/>
              <a:gd name="connsiteY1440" fmla="*/ 161820 h 3987061"/>
              <a:gd name="connsiteX1441" fmla="*/ 1985594 w 4869739"/>
              <a:gd name="connsiteY1441" fmla="*/ 188790 h 3987061"/>
              <a:gd name="connsiteX1442" fmla="*/ 1968740 w 4869739"/>
              <a:gd name="connsiteY1442" fmla="*/ 200591 h 3987061"/>
              <a:gd name="connsiteX1443" fmla="*/ 1945140 w 4869739"/>
              <a:gd name="connsiteY1443" fmla="*/ 202274 h 3987061"/>
              <a:gd name="connsiteX1444" fmla="*/ 1922664 w 4869739"/>
              <a:gd name="connsiteY1444" fmla="*/ 224750 h 3987061"/>
              <a:gd name="connsiteX1445" fmla="*/ 1846250 w 4869739"/>
              <a:gd name="connsiteY1445" fmla="*/ 148333 h 3987061"/>
              <a:gd name="connsiteX1446" fmla="*/ 1770398 w 4869739"/>
              <a:gd name="connsiteY1446" fmla="*/ 151704 h 3987061"/>
              <a:gd name="connsiteX1447" fmla="*/ 1697915 w 4869739"/>
              <a:gd name="connsiteY1447" fmla="*/ 175303 h 3987061"/>
              <a:gd name="connsiteX1448" fmla="*/ 1810290 w 4869739"/>
              <a:gd name="connsiteY1448" fmla="*/ 202274 h 3987061"/>
              <a:gd name="connsiteX1449" fmla="*/ 1820963 w 4869739"/>
              <a:gd name="connsiteY1449" fmla="*/ 220254 h 3987061"/>
              <a:gd name="connsiteX1450" fmla="*/ 1841753 w 4869739"/>
              <a:gd name="connsiteY1450" fmla="*/ 224750 h 3987061"/>
              <a:gd name="connsiteX1451" fmla="*/ 1877713 w 4869739"/>
              <a:gd name="connsiteY1451" fmla="*/ 224750 h 3987061"/>
              <a:gd name="connsiteX1452" fmla="*/ 1904684 w 4869739"/>
              <a:gd name="connsiteY1452" fmla="*/ 238234 h 3987061"/>
              <a:gd name="connsiteX1453" fmla="*/ 2022676 w 4869739"/>
              <a:gd name="connsiteY1453" fmla="*/ 258460 h 3987061"/>
              <a:gd name="connsiteX1454" fmla="*/ 2133930 w 4869739"/>
              <a:gd name="connsiteY1454" fmla="*/ 278690 h 3987061"/>
              <a:gd name="connsiteX1455" fmla="*/ 2163710 w 4869739"/>
              <a:gd name="connsiteY1455" fmla="*/ 275317 h 3987061"/>
              <a:gd name="connsiteX1456" fmla="*/ 2183373 w 4869739"/>
              <a:gd name="connsiteY1456" fmla="*/ 292174 h 3987061"/>
              <a:gd name="connsiteX1457" fmla="*/ 2223830 w 4869739"/>
              <a:gd name="connsiteY1457" fmla="*/ 319144 h 3987061"/>
              <a:gd name="connsiteX1458" fmla="*/ 2225513 w 4869739"/>
              <a:gd name="connsiteY1458" fmla="*/ 343303 h 3987061"/>
              <a:gd name="connsiteX1459" fmla="*/ 2237313 w 4869739"/>
              <a:gd name="connsiteY1459" fmla="*/ 364093 h 3987061"/>
              <a:gd name="connsiteX1460" fmla="*/ 2247990 w 4869739"/>
              <a:gd name="connsiteY1460" fmla="*/ 365217 h 3987061"/>
              <a:gd name="connsiteX1461" fmla="*/ 2255293 w 4869739"/>
              <a:gd name="connsiteY1461" fmla="*/ 373084 h 3987061"/>
              <a:gd name="connsiteX1462" fmla="*/ 2247990 w 4869739"/>
              <a:gd name="connsiteY1462" fmla="*/ 382073 h 3987061"/>
              <a:gd name="connsiteX1463" fmla="*/ 2237313 w 4869739"/>
              <a:gd name="connsiteY1463" fmla="*/ 391064 h 3987061"/>
              <a:gd name="connsiteX1464" fmla="*/ 2273273 w 4869739"/>
              <a:gd name="connsiteY1464" fmla="*/ 418034 h 3987061"/>
              <a:gd name="connsiteX1465" fmla="*/ 2259790 w 4869739"/>
              <a:gd name="connsiteY1465" fmla="*/ 436013 h 3987061"/>
              <a:gd name="connsiteX1466" fmla="*/ 2260913 w 4869739"/>
              <a:gd name="connsiteY1466" fmla="*/ 451183 h 3987061"/>
              <a:gd name="connsiteX1467" fmla="*/ 2268780 w 4869739"/>
              <a:gd name="connsiteY1467" fmla="*/ 462983 h 3987061"/>
              <a:gd name="connsiteX1468" fmla="*/ 2273273 w 4869739"/>
              <a:gd name="connsiteY1468" fmla="*/ 462983 h 3987061"/>
              <a:gd name="connsiteX1469" fmla="*/ 2284510 w 4869739"/>
              <a:gd name="connsiteY1469" fmla="*/ 523666 h 3987061"/>
              <a:gd name="connsiteX1470" fmla="*/ 2295750 w 4869739"/>
              <a:gd name="connsiteY1470" fmla="*/ 584350 h 3987061"/>
              <a:gd name="connsiteX1471" fmla="*/ 2315977 w 4869739"/>
              <a:gd name="connsiteY1471" fmla="*/ 593340 h 3987061"/>
              <a:gd name="connsiteX1472" fmla="*/ 2322720 w 4869739"/>
              <a:gd name="connsiteY1472" fmla="*/ 615813 h 3987061"/>
              <a:gd name="connsiteX1473" fmla="*/ 2318223 w 4869739"/>
              <a:gd name="connsiteY1473" fmla="*/ 633794 h 3987061"/>
              <a:gd name="connsiteX1474" fmla="*/ 2352500 w 4869739"/>
              <a:gd name="connsiteY1474" fmla="*/ 679867 h 3987061"/>
              <a:gd name="connsiteX1475" fmla="*/ 2359907 w 4869739"/>
              <a:gd name="connsiteY1475" fmla="*/ 714138 h 3987061"/>
              <a:gd name="connsiteX1476" fmla="*/ 2378885 w 4869739"/>
              <a:gd name="connsiteY1476" fmla="*/ 712754 h 3987061"/>
              <a:gd name="connsiteX1477" fmla="*/ 2401983 w 4869739"/>
              <a:gd name="connsiteY1477" fmla="*/ 711796 h 3987061"/>
              <a:gd name="connsiteX1478" fmla="*/ 2424460 w 4869739"/>
              <a:gd name="connsiteY1478" fmla="*/ 729776 h 3987061"/>
              <a:gd name="connsiteX1479" fmla="*/ 2446373 w 4869739"/>
              <a:gd name="connsiteY1479" fmla="*/ 725843 h 3987061"/>
              <a:gd name="connsiteX1480" fmla="*/ 2464913 w 4869739"/>
              <a:gd name="connsiteY1480" fmla="*/ 711796 h 3987061"/>
              <a:gd name="connsiteX1481" fmla="*/ 2475547 w 4869739"/>
              <a:gd name="connsiteY1481" fmla="*/ 711796 h 3987061"/>
              <a:gd name="connsiteX1482" fmla="*/ 2529490 w 4869739"/>
              <a:gd name="connsiteY1482" fmla="*/ 683240 h 3987061"/>
              <a:gd name="connsiteX1483" fmla="*/ 2551963 w 4869739"/>
              <a:gd name="connsiteY1483" fmla="*/ 651773 h 3987061"/>
              <a:gd name="connsiteX1484" fmla="*/ 2573316 w 4869739"/>
              <a:gd name="connsiteY1484" fmla="*/ 647840 h 3987061"/>
              <a:gd name="connsiteX1485" fmla="*/ 2587923 w 4869739"/>
              <a:gd name="connsiteY1485" fmla="*/ 633794 h 3987061"/>
              <a:gd name="connsiteX1486" fmla="*/ 2612087 w 4869739"/>
              <a:gd name="connsiteY1486" fmla="*/ 627050 h 3987061"/>
              <a:gd name="connsiteX1487" fmla="*/ 2632873 w 4869739"/>
              <a:gd name="connsiteY1487" fmla="*/ 620310 h 3987061"/>
              <a:gd name="connsiteX1488" fmla="*/ 2641863 w 4869739"/>
              <a:gd name="connsiteY1488" fmla="*/ 602330 h 3987061"/>
              <a:gd name="connsiteX1489" fmla="*/ 2664340 w 4869739"/>
              <a:gd name="connsiteY1489" fmla="*/ 597833 h 3987061"/>
              <a:gd name="connsiteX1490" fmla="*/ 2691309 w 4869739"/>
              <a:gd name="connsiteY1490" fmla="*/ 597833 h 3987061"/>
              <a:gd name="connsiteX1491" fmla="*/ 2736260 w 4869739"/>
              <a:gd name="connsiteY1491" fmla="*/ 507934 h 3987061"/>
              <a:gd name="connsiteX1492" fmla="*/ 2810986 w 4869739"/>
              <a:gd name="connsiteY1492" fmla="*/ 456244 h 3987061"/>
              <a:gd name="connsiteX1493" fmla="*/ 2889090 w 4869739"/>
              <a:gd name="connsiteY1493" fmla="*/ 404550 h 3987061"/>
              <a:gd name="connsiteX1494" fmla="*/ 2901450 w 4869739"/>
              <a:gd name="connsiteY1494" fmla="*/ 401177 h 3987061"/>
              <a:gd name="connsiteX1495" fmla="*/ 2907069 w 4869739"/>
              <a:gd name="connsiteY1495" fmla="*/ 391064 h 3987061"/>
              <a:gd name="connsiteX1496" fmla="*/ 2909317 w 4869739"/>
              <a:gd name="connsiteY1496" fmla="*/ 372523 h 3987061"/>
              <a:gd name="connsiteX1497" fmla="*/ 2925049 w 4869739"/>
              <a:gd name="connsiteY1497" fmla="*/ 364093 h 3987061"/>
              <a:gd name="connsiteX1498" fmla="*/ 2981799 w 4869739"/>
              <a:gd name="connsiteY1498" fmla="*/ 334876 h 3987061"/>
              <a:gd name="connsiteX1499" fmla="*/ 3028433 w 4869739"/>
              <a:gd name="connsiteY1499" fmla="*/ 292174 h 3987061"/>
              <a:gd name="connsiteX1500" fmla="*/ 3062710 w 4869739"/>
              <a:gd name="connsiteY1500" fmla="*/ 268574 h 3987061"/>
              <a:gd name="connsiteX1501" fmla="*/ 3113839 w 4869739"/>
              <a:gd name="connsiteY1501" fmla="*/ 265204 h 3987061"/>
              <a:gd name="connsiteX1502" fmla="*/ 3136314 w 4869739"/>
              <a:gd name="connsiteY1502" fmla="*/ 265204 h 3987061"/>
              <a:gd name="connsiteX1503" fmla="*/ 3108220 w 4869739"/>
              <a:gd name="connsiteY1503" fmla="*/ 283747 h 3987061"/>
              <a:gd name="connsiteX1504" fmla="*/ 3086870 w 4869739"/>
              <a:gd name="connsiteY1504" fmla="*/ 305660 h 3987061"/>
              <a:gd name="connsiteX1505" fmla="*/ 3101480 w 4869739"/>
              <a:gd name="connsiteY1505" fmla="*/ 313527 h 3987061"/>
              <a:gd name="connsiteX1506" fmla="*/ 3122830 w 4869739"/>
              <a:gd name="connsiteY1506" fmla="*/ 314650 h 3987061"/>
              <a:gd name="connsiteX1507" fmla="*/ 3230709 w 4869739"/>
              <a:gd name="connsiteY1507" fmla="*/ 314650 h 3987061"/>
              <a:gd name="connsiteX1508" fmla="*/ 3253183 w 4869739"/>
              <a:gd name="connsiteY1508" fmla="*/ 256213 h 3987061"/>
              <a:gd name="connsiteX1509" fmla="*/ 3296450 w 4869739"/>
              <a:gd name="connsiteY1509" fmla="*/ 247787 h 3987061"/>
              <a:gd name="connsiteX1510" fmla="*/ 3302630 w 4869739"/>
              <a:gd name="connsiteY1510" fmla="*/ 202274 h 3987061"/>
              <a:gd name="connsiteX1511" fmla="*/ 3335780 w 4869739"/>
              <a:gd name="connsiteY1511" fmla="*/ 193283 h 3987061"/>
              <a:gd name="connsiteX1512" fmla="*/ 3379043 w 4869739"/>
              <a:gd name="connsiteY1512" fmla="*/ 184294 h 3987061"/>
              <a:gd name="connsiteX1513" fmla="*/ 3392530 w 4869739"/>
              <a:gd name="connsiteY1513" fmla="*/ 166314 h 3987061"/>
              <a:gd name="connsiteX1514" fmla="*/ 3413879 w 4869739"/>
              <a:gd name="connsiteY1514" fmla="*/ 172494 h 3987061"/>
              <a:gd name="connsiteX1515" fmla="*/ 3428490 w 4869739"/>
              <a:gd name="connsiteY1515" fmla="*/ 188790 h 3987061"/>
              <a:gd name="connsiteX1516" fmla="*/ 3417253 w 4869739"/>
              <a:gd name="connsiteY1516" fmla="*/ 213514 h 3987061"/>
              <a:gd name="connsiteX1517" fmla="*/ 3392530 w 4869739"/>
              <a:gd name="connsiteY1517" fmla="*/ 224750 h 3987061"/>
              <a:gd name="connsiteX1518" fmla="*/ 3373424 w 4869739"/>
              <a:gd name="connsiteY1518" fmla="*/ 265766 h 3987061"/>
              <a:gd name="connsiteX1519" fmla="*/ 3347579 w 4869739"/>
              <a:gd name="connsiteY1519" fmla="*/ 296670 h 3987061"/>
              <a:gd name="connsiteX1520" fmla="*/ 3327350 w 4869739"/>
              <a:gd name="connsiteY1520" fmla="*/ 292174 h 3987061"/>
              <a:gd name="connsiteX1521" fmla="*/ 3320610 w 4869739"/>
              <a:gd name="connsiteY1521" fmla="*/ 314650 h 3987061"/>
              <a:gd name="connsiteX1522" fmla="*/ 3334096 w 4869739"/>
              <a:gd name="connsiteY1522" fmla="*/ 328133 h 3987061"/>
              <a:gd name="connsiteX1523" fmla="*/ 3398710 w 4869739"/>
              <a:gd name="connsiteY1523" fmla="*/ 312964 h 3987061"/>
              <a:gd name="connsiteX1524" fmla="*/ 3459956 w 4869739"/>
              <a:gd name="connsiteY1524" fmla="*/ 287680 h 3987061"/>
              <a:gd name="connsiteX1525" fmla="*/ 3477933 w 4869739"/>
              <a:gd name="connsiteY1525" fmla="*/ 246101 h 3987061"/>
              <a:gd name="connsiteX1526" fmla="*/ 3522886 w 4869739"/>
              <a:gd name="connsiteY1526" fmla="*/ 238234 h 3987061"/>
              <a:gd name="connsiteX1527" fmla="*/ 3549853 w 4869739"/>
              <a:gd name="connsiteY1527" fmla="*/ 238234 h 3987061"/>
              <a:gd name="connsiteX1528" fmla="*/ 3572330 w 4869739"/>
              <a:gd name="connsiteY1528" fmla="*/ 202274 h 3987061"/>
              <a:gd name="connsiteX1529" fmla="*/ 3561653 w 4869739"/>
              <a:gd name="connsiteY1529" fmla="*/ 201150 h 3987061"/>
              <a:gd name="connsiteX1530" fmla="*/ 3554350 w 4869739"/>
              <a:gd name="connsiteY1530" fmla="*/ 193283 h 3987061"/>
              <a:gd name="connsiteX1531" fmla="*/ 3563900 w 4869739"/>
              <a:gd name="connsiteY1531" fmla="*/ 185417 h 3987061"/>
              <a:gd name="connsiteX1532" fmla="*/ 3576823 w 4869739"/>
              <a:gd name="connsiteY1532" fmla="*/ 184294 h 3987061"/>
              <a:gd name="connsiteX1533" fmla="*/ 3594243 w 4869739"/>
              <a:gd name="connsiteY1533" fmla="*/ 198903 h 3987061"/>
              <a:gd name="connsiteX1534" fmla="*/ 3608290 w 4869739"/>
              <a:gd name="connsiteY1534" fmla="*/ 193283 h 3987061"/>
              <a:gd name="connsiteX1535" fmla="*/ 3622336 w 4869739"/>
              <a:gd name="connsiteY1535" fmla="*/ 172494 h 3987061"/>
              <a:gd name="connsiteX1536" fmla="*/ 3626270 w 4869739"/>
              <a:gd name="connsiteY1536" fmla="*/ 148333 h 3987061"/>
              <a:gd name="connsiteX1537" fmla="*/ 3660543 w 4869739"/>
              <a:gd name="connsiteY1537" fmla="*/ 121363 h 3987061"/>
              <a:gd name="connsiteX1538" fmla="*/ 3684703 w 4869739"/>
              <a:gd name="connsiteY1538" fmla="*/ 94393 h 3987061"/>
              <a:gd name="connsiteX1539" fmla="*/ 3731340 w 4869739"/>
              <a:gd name="connsiteY1539" fmla="*/ 42140 h 3987061"/>
              <a:gd name="connsiteX1540" fmla="*/ 3788089 w 4869739"/>
              <a:gd name="connsiteY1540" fmla="*/ 0 h 39870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</a:cxnLst>
            <a:rect l="l" t="t" r="r" b="b"/>
            <a:pathLst>
              <a:path w="4869739" h="3987061">
                <a:moveTo>
                  <a:pt x="2934757" y="3915141"/>
                </a:moveTo>
                <a:cubicBezTo>
                  <a:pt x="2916685" y="3916077"/>
                  <a:pt x="2896643" y="3919826"/>
                  <a:pt x="2874637" y="3926378"/>
                </a:cubicBezTo>
                <a:cubicBezTo>
                  <a:pt x="2852631" y="3932934"/>
                  <a:pt x="2829219" y="3936682"/>
                  <a:pt x="2804404" y="3937618"/>
                </a:cubicBezTo>
                <a:lnTo>
                  <a:pt x="2804404" y="3951101"/>
                </a:lnTo>
                <a:lnTo>
                  <a:pt x="2921274" y="3951101"/>
                </a:lnTo>
                <a:cubicBezTo>
                  <a:pt x="2927922" y="3950914"/>
                  <a:pt x="2932602" y="3949042"/>
                  <a:pt x="2935321" y="3945484"/>
                </a:cubicBezTo>
                <a:cubicBezTo>
                  <a:pt x="2938035" y="3941923"/>
                  <a:pt x="2939346" y="3937806"/>
                  <a:pt x="2939254" y="3933121"/>
                </a:cubicBezTo>
                <a:close/>
                <a:moveTo>
                  <a:pt x="3155014" y="3897161"/>
                </a:moveTo>
                <a:lnTo>
                  <a:pt x="2970717" y="3901657"/>
                </a:lnTo>
                <a:cubicBezTo>
                  <a:pt x="2968003" y="3904185"/>
                  <a:pt x="2964445" y="3908118"/>
                  <a:pt x="2960040" y="3913458"/>
                </a:cubicBezTo>
                <a:cubicBezTo>
                  <a:pt x="2955642" y="3918795"/>
                  <a:pt x="2953205" y="3923851"/>
                  <a:pt x="2952737" y="3928628"/>
                </a:cubicBezTo>
                <a:cubicBezTo>
                  <a:pt x="2952925" y="3932934"/>
                  <a:pt x="2954799" y="3935556"/>
                  <a:pt x="2958357" y="3936495"/>
                </a:cubicBezTo>
                <a:cubicBezTo>
                  <a:pt x="2961915" y="3937430"/>
                  <a:pt x="2966036" y="3937806"/>
                  <a:pt x="2970717" y="3937618"/>
                </a:cubicBezTo>
                <a:cubicBezTo>
                  <a:pt x="2970437" y="3942299"/>
                  <a:pt x="2970997" y="3946420"/>
                  <a:pt x="2972403" y="3949978"/>
                </a:cubicBezTo>
                <a:cubicBezTo>
                  <a:pt x="2973807" y="3953536"/>
                  <a:pt x="2977740" y="3955410"/>
                  <a:pt x="2984204" y="3955598"/>
                </a:cubicBezTo>
                <a:cubicBezTo>
                  <a:pt x="2991039" y="3955410"/>
                  <a:pt x="2997595" y="3953536"/>
                  <a:pt x="3003871" y="3949978"/>
                </a:cubicBezTo>
                <a:cubicBezTo>
                  <a:pt x="3010143" y="3946420"/>
                  <a:pt x="3015575" y="3942299"/>
                  <a:pt x="3020164" y="3937618"/>
                </a:cubicBezTo>
                <a:cubicBezTo>
                  <a:pt x="3029058" y="3939021"/>
                  <a:pt x="3057339" y="3939584"/>
                  <a:pt x="3105007" y="3939301"/>
                </a:cubicBezTo>
                <a:cubicBezTo>
                  <a:pt x="3152671" y="3939021"/>
                  <a:pt x="3179829" y="3929471"/>
                  <a:pt x="3186477" y="3910648"/>
                </a:cubicBezTo>
                <a:cubicBezTo>
                  <a:pt x="3185729" y="3904185"/>
                  <a:pt x="3181608" y="3900251"/>
                  <a:pt x="3174117" y="3898848"/>
                </a:cubicBezTo>
                <a:cubicBezTo>
                  <a:pt x="3166625" y="3897444"/>
                  <a:pt x="3160258" y="3896881"/>
                  <a:pt x="3155014" y="3897161"/>
                </a:cubicBezTo>
                <a:close/>
                <a:moveTo>
                  <a:pt x="3330317" y="3829738"/>
                </a:moveTo>
                <a:lnTo>
                  <a:pt x="3339307" y="3861202"/>
                </a:lnTo>
                <a:cubicBezTo>
                  <a:pt x="3346330" y="3861202"/>
                  <a:pt x="3353637" y="3860078"/>
                  <a:pt x="3361221" y="3857832"/>
                </a:cubicBezTo>
                <a:cubicBezTo>
                  <a:pt x="3368807" y="3855584"/>
                  <a:pt x="3374987" y="3852211"/>
                  <a:pt x="3379764" y="3847718"/>
                </a:cubicBezTo>
                <a:cubicBezTo>
                  <a:pt x="3385008" y="3847810"/>
                  <a:pt x="3391376" y="3847622"/>
                  <a:pt x="3398867" y="3847155"/>
                </a:cubicBezTo>
                <a:cubicBezTo>
                  <a:pt x="3406358" y="3846687"/>
                  <a:pt x="3410480" y="3845376"/>
                  <a:pt x="3411227" y="3843222"/>
                </a:cubicBezTo>
                <a:lnTo>
                  <a:pt x="3388753" y="3838728"/>
                </a:lnTo>
                <a:close/>
                <a:moveTo>
                  <a:pt x="3190974" y="3820748"/>
                </a:moveTo>
                <a:cubicBezTo>
                  <a:pt x="3187228" y="3821496"/>
                  <a:pt x="3185729" y="3824494"/>
                  <a:pt x="3186477" y="3829738"/>
                </a:cubicBezTo>
                <a:cubicBezTo>
                  <a:pt x="3186292" y="3838915"/>
                  <a:pt x="3187788" y="3846407"/>
                  <a:pt x="3190974" y="3852211"/>
                </a:cubicBezTo>
                <a:cubicBezTo>
                  <a:pt x="3194156" y="3858019"/>
                  <a:pt x="3200148" y="3861013"/>
                  <a:pt x="3208954" y="3861202"/>
                </a:cubicBezTo>
                <a:cubicBezTo>
                  <a:pt x="3214573" y="3861577"/>
                  <a:pt x="3222437" y="3861952"/>
                  <a:pt x="3232551" y="3862324"/>
                </a:cubicBezTo>
                <a:cubicBezTo>
                  <a:pt x="3242664" y="3862700"/>
                  <a:pt x="3248283" y="3860826"/>
                  <a:pt x="3249407" y="3856708"/>
                </a:cubicBezTo>
                <a:cubicBezTo>
                  <a:pt x="3247816" y="3849309"/>
                  <a:pt x="3239762" y="3841630"/>
                  <a:pt x="3225247" y="3833672"/>
                </a:cubicBezTo>
                <a:cubicBezTo>
                  <a:pt x="3210732" y="3825709"/>
                  <a:pt x="3199308" y="3821403"/>
                  <a:pt x="3190974" y="3820748"/>
                </a:cubicBezTo>
                <a:close/>
                <a:moveTo>
                  <a:pt x="2921274" y="3811758"/>
                </a:moveTo>
                <a:cubicBezTo>
                  <a:pt x="2921085" y="3814473"/>
                  <a:pt x="2921461" y="3818030"/>
                  <a:pt x="2922397" y="3822431"/>
                </a:cubicBezTo>
                <a:cubicBezTo>
                  <a:pt x="2923333" y="3826835"/>
                  <a:pt x="2925955" y="3829270"/>
                  <a:pt x="2930263" y="3829738"/>
                </a:cubicBezTo>
                <a:cubicBezTo>
                  <a:pt x="2934009" y="3828987"/>
                  <a:pt x="2935508" y="3825992"/>
                  <a:pt x="2934757" y="3820748"/>
                </a:cubicBezTo>
                <a:cubicBezTo>
                  <a:pt x="2934945" y="3818406"/>
                  <a:pt x="2934569" y="3816347"/>
                  <a:pt x="2933634" y="3814568"/>
                </a:cubicBezTo>
                <a:cubicBezTo>
                  <a:pt x="2932698" y="3812786"/>
                  <a:pt x="2930076" y="3811851"/>
                  <a:pt x="2925767" y="3811758"/>
                </a:cubicBezTo>
                <a:close/>
                <a:moveTo>
                  <a:pt x="2687534" y="3793778"/>
                </a:moveTo>
                <a:lnTo>
                  <a:pt x="2727987" y="3825242"/>
                </a:lnTo>
                <a:cubicBezTo>
                  <a:pt x="2742221" y="3825242"/>
                  <a:pt x="2749712" y="3834231"/>
                  <a:pt x="2750464" y="3852211"/>
                </a:cubicBezTo>
                <a:lnTo>
                  <a:pt x="2750464" y="3861202"/>
                </a:lnTo>
                <a:lnTo>
                  <a:pt x="2718997" y="3861202"/>
                </a:lnTo>
                <a:lnTo>
                  <a:pt x="2701017" y="3847718"/>
                </a:lnTo>
                <a:cubicBezTo>
                  <a:pt x="2697927" y="3847622"/>
                  <a:pt x="2692870" y="3847810"/>
                  <a:pt x="2685847" y="3848278"/>
                </a:cubicBezTo>
                <a:cubicBezTo>
                  <a:pt x="2678823" y="3848746"/>
                  <a:pt x="2674890" y="3850057"/>
                  <a:pt x="2674047" y="3852211"/>
                </a:cubicBezTo>
                <a:cubicBezTo>
                  <a:pt x="2674610" y="3854458"/>
                  <a:pt x="2676857" y="3857832"/>
                  <a:pt x="2680790" y="3862324"/>
                </a:cubicBezTo>
                <a:cubicBezTo>
                  <a:pt x="2684723" y="3866821"/>
                  <a:pt x="2686971" y="3872441"/>
                  <a:pt x="2687534" y="3879181"/>
                </a:cubicBezTo>
                <a:lnTo>
                  <a:pt x="2772937" y="3879181"/>
                </a:lnTo>
                <a:cubicBezTo>
                  <a:pt x="2771346" y="3872534"/>
                  <a:pt x="2773405" y="3867852"/>
                  <a:pt x="2779117" y="3865134"/>
                </a:cubicBezTo>
                <a:cubicBezTo>
                  <a:pt x="2784829" y="3862420"/>
                  <a:pt x="2790261" y="3861109"/>
                  <a:pt x="2795413" y="3861202"/>
                </a:cubicBezTo>
                <a:cubicBezTo>
                  <a:pt x="2795506" y="3856145"/>
                  <a:pt x="2794195" y="3850528"/>
                  <a:pt x="2791480" y="3844344"/>
                </a:cubicBezTo>
                <a:cubicBezTo>
                  <a:pt x="2788763" y="3838165"/>
                  <a:pt x="2784081" y="3834794"/>
                  <a:pt x="2777433" y="3834231"/>
                </a:cubicBezTo>
                <a:cubicBezTo>
                  <a:pt x="2775092" y="3818781"/>
                  <a:pt x="2762916" y="3808105"/>
                  <a:pt x="2740910" y="3802204"/>
                </a:cubicBezTo>
                <a:cubicBezTo>
                  <a:pt x="2718905" y="3796304"/>
                  <a:pt x="2701113" y="3793495"/>
                  <a:pt x="2687534" y="3793778"/>
                </a:cubicBezTo>
                <a:close/>
                <a:moveTo>
                  <a:pt x="3496634" y="3789281"/>
                </a:moveTo>
                <a:cubicBezTo>
                  <a:pt x="3489982" y="3789657"/>
                  <a:pt x="3485302" y="3792279"/>
                  <a:pt x="3482587" y="3797148"/>
                </a:cubicBezTo>
                <a:cubicBezTo>
                  <a:pt x="3479869" y="3802017"/>
                  <a:pt x="3478558" y="3806889"/>
                  <a:pt x="3478654" y="3811758"/>
                </a:cubicBezTo>
                <a:cubicBezTo>
                  <a:pt x="3475751" y="3811570"/>
                  <a:pt x="3471443" y="3811945"/>
                  <a:pt x="3465730" y="3812881"/>
                </a:cubicBezTo>
                <a:cubicBezTo>
                  <a:pt x="3460018" y="3813817"/>
                  <a:pt x="3456833" y="3816439"/>
                  <a:pt x="3456177" y="3820748"/>
                </a:cubicBezTo>
                <a:cubicBezTo>
                  <a:pt x="3456833" y="3822902"/>
                  <a:pt x="3460018" y="3824213"/>
                  <a:pt x="3465730" y="3824681"/>
                </a:cubicBezTo>
                <a:cubicBezTo>
                  <a:pt x="3471443" y="3825149"/>
                  <a:pt x="3475751" y="3825337"/>
                  <a:pt x="3478654" y="3825242"/>
                </a:cubicBezTo>
                <a:lnTo>
                  <a:pt x="3492137" y="3811758"/>
                </a:lnTo>
                <a:cubicBezTo>
                  <a:pt x="3495042" y="3811945"/>
                  <a:pt x="3499348" y="3811570"/>
                  <a:pt x="3505060" y="3810634"/>
                </a:cubicBezTo>
                <a:cubicBezTo>
                  <a:pt x="3510773" y="3809695"/>
                  <a:pt x="3513958" y="3807073"/>
                  <a:pt x="3514614" y="3802768"/>
                </a:cubicBezTo>
                <a:cubicBezTo>
                  <a:pt x="3514146" y="3798271"/>
                  <a:pt x="3511708" y="3794901"/>
                  <a:pt x="3507307" y="3792654"/>
                </a:cubicBezTo>
                <a:cubicBezTo>
                  <a:pt x="3502906" y="3790404"/>
                  <a:pt x="3499348" y="3789281"/>
                  <a:pt x="3496634" y="3789281"/>
                </a:cubicBezTo>
                <a:close/>
                <a:moveTo>
                  <a:pt x="2656067" y="3771301"/>
                </a:moveTo>
                <a:cubicBezTo>
                  <a:pt x="2646329" y="3770553"/>
                  <a:pt x="2638838" y="3772052"/>
                  <a:pt x="2633594" y="3775798"/>
                </a:cubicBezTo>
                <a:cubicBezTo>
                  <a:pt x="2633686" y="3778324"/>
                  <a:pt x="2634622" y="3781135"/>
                  <a:pt x="2636404" y="3784224"/>
                </a:cubicBezTo>
                <a:cubicBezTo>
                  <a:pt x="2638183" y="3787315"/>
                  <a:pt x="2640242" y="3789001"/>
                  <a:pt x="2642583" y="3789281"/>
                </a:cubicBezTo>
                <a:cubicBezTo>
                  <a:pt x="2652322" y="3788534"/>
                  <a:pt x="2659813" y="3785535"/>
                  <a:pt x="2665057" y="3780291"/>
                </a:cubicBezTo>
                <a:cubicBezTo>
                  <a:pt x="2664309" y="3775047"/>
                  <a:pt x="2661311" y="3772052"/>
                  <a:pt x="2656067" y="3771301"/>
                </a:cubicBezTo>
                <a:close/>
                <a:moveTo>
                  <a:pt x="3649464" y="3753321"/>
                </a:moveTo>
                <a:lnTo>
                  <a:pt x="3635977" y="3757818"/>
                </a:lnTo>
                <a:cubicBezTo>
                  <a:pt x="3635977" y="3762499"/>
                  <a:pt x="3637101" y="3766620"/>
                  <a:pt x="3639350" y="3770178"/>
                </a:cubicBezTo>
                <a:cubicBezTo>
                  <a:pt x="3641597" y="3773736"/>
                  <a:pt x="3644967" y="3775610"/>
                  <a:pt x="3649464" y="3775798"/>
                </a:cubicBezTo>
                <a:cubicBezTo>
                  <a:pt x="3651805" y="3775515"/>
                  <a:pt x="3653864" y="3773831"/>
                  <a:pt x="3655644" y="3770741"/>
                </a:cubicBezTo>
                <a:cubicBezTo>
                  <a:pt x="3657422" y="3767651"/>
                  <a:pt x="3658361" y="3764841"/>
                  <a:pt x="3658453" y="3762311"/>
                </a:cubicBezTo>
                <a:cubicBezTo>
                  <a:pt x="3657703" y="3757067"/>
                  <a:pt x="3654705" y="3754072"/>
                  <a:pt x="3649464" y="3753321"/>
                </a:cubicBezTo>
                <a:close/>
                <a:moveTo>
                  <a:pt x="3559564" y="3753321"/>
                </a:moveTo>
                <a:lnTo>
                  <a:pt x="3546077" y="3757818"/>
                </a:lnTo>
                <a:cubicBezTo>
                  <a:pt x="3546077" y="3762499"/>
                  <a:pt x="3547200" y="3766620"/>
                  <a:pt x="3549450" y="3770178"/>
                </a:cubicBezTo>
                <a:cubicBezTo>
                  <a:pt x="3551697" y="3773736"/>
                  <a:pt x="3555067" y="3775610"/>
                  <a:pt x="3559564" y="3775798"/>
                </a:cubicBezTo>
                <a:cubicBezTo>
                  <a:pt x="3561902" y="3775515"/>
                  <a:pt x="3563965" y="3773831"/>
                  <a:pt x="3565743" y="3770741"/>
                </a:cubicBezTo>
                <a:cubicBezTo>
                  <a:pt x="3567523" y="3767651"/>
                  <a:pt x="3568458" y="3764841"/>
                  <a:pt x="3568553" y="3762311"/>
                </a:cubicBezTo>
                <a:cubicBezTo>
                  <a:pt x="3567803" y="3757067"/>
                  <a:pt x="3564808" y="3754072"/>
                  <a:pt x="3559564" y="3753321"/>
                </a:cubicBezTo>
                <a:close/>
                <a:moveTo>
                  <a:pt x="2359342" y="3709387"/>
                </a:moveTo>
                <a:cubicBezTo>
                  <a:pt x="2341270" y="3710322"/>
                  <a:pt x="2321228" y="3714071"/>
                  <a:pt x="2299222" y="3720624"/>
                </a:cubicBezTo>
                <a:cubicBezTo>
                  <a:pt x="2277216" y="3727179"/>
                  <a:pt x="2253804" y="3730928"/>
                  <a:pt x="2228989" y="3731864"/>
                </a:cubicBezTo>
                <a:lnTo>
                  <a:pt x="2228989" y="3745347"/>
                </a:lnTo>
                <a:lnTo>
                  <a:pt x="2345859" y="3745347"/>
                </a:lnTo>
                <a:cubicBezTo>
                  <a:pt x="2352507" y="3745159"/>
                  <a:pt x="2357187" y="3743288"/>
                  <a:pt x="2359906" y="3739730"/>
                </a:cubicBezTo>
                <a:lnTo>
                  <a:pt x="2361669" y="3734187"/>
                </a:lnTo>
                <a:lnTo>
                  <a:pt x="2359397" y="3717361"/>
                </a:lnTo>
                <a:lnTo>
                  <a:pt x="2361389" y="3717570"/>
                </a:lnTo>
                <a:close/>
                <a:moveTo>
                  <a:pt x="3635977" y="3699381"/>
                </a:moveTo>
                <a:cubicBezTo>
                  <a:pt x="3635977" y="3704065"/>
                  <a:pt x="3637101" y="3708183"/>
                  <a:pt x="3639350" y="3711745"/>
                </a:cubicBezTo>
                <a:cubicBezTo>
                  <a:pt x="3641597" y="3715302"/>
                  <a:pt x="3644967" y="3717174"/>
                  <a:pt x="3649464" y="3717361"/>
                </a:cubicBezTo>
                <a:cubicBezTo>
                  <a:pt x="3654705" y="3716613"/>
                  <a:pt x="3657703" y="3713616"/>
                  <a:pt x="3658453" y="3708372"/>
                </a:cubicBezTo>
                <a:cubicBezTo>
                  <a:pt x="3658174" y="3704065"/>
                  <a:pt x="3656487" y="3701444"/>
                  <a:pt x="3653397" y="3700505"/>
                </a:cubicBezTo>
                <a:cubicBezTo>
                  <a:pt x="3650307" y="3699569"/>
                  <a:pt x="3647497" y="3699194"/>
                  <a:pt x="3644967" y="3699381"/>
                </a:cubicBezTo>
                <a:close/>
                <a:moveTo>
                  <a:pt x="2394664" y="3696608"/>
                </a:moveTo>
                <a:lnTo>
                  <a:pt x="2384626" y="3707704"/>
                </a:lnTo>
                <a:lnTo>
                  <a:pt x="2378990" y="3719411"/>
                </a:lnTo>
                <a:lnTo>
                  <a:pt x="2385594" y="3720101"/>
                </a:lnTo>
                <a:cubicBezTo>
                  <a:pt x="2392993" y="3722068"/>
                  <a:pt x="2399057" y="3725088"/>
                  <a:pt x="2403787" y="3729161"/>
                </a:cubicBezTo>
                <a:cubicBezTo>
                  <a:pt x="2408516" y="3733235"/>
                  <a:pt x="2412051" y="3738783"/>
                  <a:pt x="2414391" y="3745807"/>
                </a:cubicBezTo>
                <a:lnTo>
                  <a:pt x="2414709" y="3748152"/>
                </a:lnTo>
                <a:lnTo>
                  <a:pt x="2428456" y="3744223"/>
                </a:lnTo>
                <a:lnTo>
                  <a:pt x="2441759" y="3734131"/>
                </a:lnTo>
                <a:lnTo>
                  <a:pt x="2435814" y="3721858"/>
                </a:lnTo>
                <a:lnTo>
                  <a:pt x="2395358" y="3699381"/>
                </a:lnTo>
                <a:close/>
                <a:moveTo>
                  <a:pt x="2500154" y="3693345"/>
                </a:moveTo>
                <a:lnTo>
                  <a:pt x="2487524" y="3693653"/>
                </a:lnTo>
                <a:lnTo>
                  <a:pt x="2512227" y="3712868"/>
                </a:lnTo>
                <a:lnTo>
                  <a:pt x="2552684" y="3708372"/>
                </a:lnTo>
                <a:cubicBezTo>
                  <a:pt x="2551277" y="3704065"/>
                  <a:pt x="2545097" y="3701444"/>
                  <a:pt x="2534141" y="3700505"/>
                </a:cubicBezTo>
                <a:cubicBezTo>
                  <a:pt x="2523184" y="3699569"/>
                  <a:pt x="2515880" y="3699194"/>
                  <a:pt x="2512227" y="3699381"/>
                </a:cubicBezTo>
                <a:close/>
                <a:moveTo>
                  <a:pt x="2112119" y="3588023"/>
                </a:moveTo>
                <a:lnTo>
                  <a:pt x="2152572" y="3619487"/>
                </a:lnTo>
                <a:cubicBezTo>
                  <a:pt x="2166806" y="3619487"/>
                  <a:pt x="2174298" y="3628477"/>
                  <a:pt x="2175049" y="3646457"/>
                </a:cubicBezTo>
                <a:lnTo>
                  <a:pt x="2175049" y="3655447"/>
                </a:lnTo>
                <a:lnTo>
                  <a:pt x="2143583" y="3655447"/>
                </a:lnTo>
                <a:lnTo>
                  <a:pt x="2125603" y="3641963"/>
                </a:lnTo>
                <a:cubicBezTo>
                  <a:pt x="2122512" y="3641868"/>
                  <a:pt x="2117455" y="3642056"/>
                  <a:pt x="2110432" y="3642524"/>
                </a:cubicBezTo>
                <a:cubicBezTo>
                  <a:pt x="2103409" y="3642991"/>
                  <a:pt x="2099476" y="3644302"/>
                  <a:pt x="2098632" y="3646457"/>
                </a:cubicBezTo>
                <a:cubicBezTo>
                  <a:pt x="2099195" y="3648704"/>
                  <a:pt x="2101442" y="3652077"/>
                  <a:pt x="2105375" y="3656570"/>
                </a:cubicBezTo>
                <a:cubicBezTo>
                  <a:pt x="2109308" y="3661067"/>
                  <a:pt x="2111556" y="3666686"/>
                  <a:pt x="2112119" y="3673427"/>
                </a:cubicBezTo>
                <a:lnTo>
                  <a:pt x="2197522" y="3673427"/>
                </a:lnTo>
                <a:cubicBezTo>
                  <a:pt x="2195931" y="3666779"/>
                  <a:pt x="2197990" y="3662097"/>
                  <a:pt x="2203702" y="3659380"/>
                </a:cubicBezTo>
                <a:cubicBezTo>
                  <a:pt x="2209414" y="3656665"/>
                  <a:pt x="2214846" y="3655354"/>
                  <a:pt x="2219998" y="3655447"/>
                </a:cubicBezTo>
                <a:cubicBezTo>
                  <a:pt x="2220091" y="3650390"/>
                  <a:pt x="2218780" y="3644773"/>
                  <a:pt x="2216065" y="3638590"/>
                </a:cubicBezTo>
                <a:cubicBezTo>
                  <a:pt x="2213348" y="3632410"/>
                  <a:pt x="2208666" y="3629040"/>
                  <a:pt x="2202018" y="3628477"/>
                </a:cubicBezTo>
                <a:cubicBezTo>
                  <a:pt x="2199677" y="3613027"/>
                  <a:pt x="2187501" y="3602350"/>
                  <a:pt x="2165495" y="3596450"/>
                </a:cubicBezTo>
                <a:cubicBezTo>
                  <a:pt x="2143490" y="3590550"/>
                  <a:pt x="2125698" y="3587740"/>
                  <a:pt x="2112119" y="3588023"/>
                </a:cubicBezTo>
                <a:close/>
                <a:moveTo>
                  <a:pt x="2080652" y="3565546"/>
                </a:moveTo>
                <a:cubicBezTo>
                  <a:pt x="2070914" y="3564799"/>
                  <a:pt x="2063423" y="3566298"/>
                  <a:pt x="2058179" y="3570043"/>
                </a:cubicBezTo>
                <a:cubicBezTo>
                  <a:pt x="2058271" y="3572570"/>
                  <a:pt x="2059207" y="3575380"/>
                  <a:pt x="2060989" y="3578470"/>
                </a:cubicBezTo>
                <a:cubicBezTo>
                  <a:pt x="2062768" y="3581560"/>
                  <a:pt x="2064827" y="3583247"/>
                  <a:pt x="2067168" y="3583526"/>
                </a:cubicBezTo>
                <a:cubicBezTo>
                  <a:pt x="2076907" y="3582779"/>
                  <a:pt x="2084398" y="3579781"/>
                  <a:pt x="2089642" y="3574537"/>
                </a:cubicBezTo>
                <a:cubicBezTo>
                  <a:pt x="2088894" y="3569292"/>
                  <a:pt x="2085896" y="3566298"/>
                  <a:pt x="2080652" y="3565546"/>
                </a:cubicBezTo>
                <a:close/>
                <a:moveTo>
                  <a:pt x="1103786" y="3505492"/>
                </a:moveTo>
                <a:lnTo>
                  <a:pt x="1101866" y="3507674"/>
                </a:lnTo>
                <a:cubicBezTo>
                  <a:pt x="1094375" y="3510391"/>
                  <a:pt x="1088007" y="3511702"/>
                  <a:pt x="1082762" y="3511607"/>
                </a:cubicBezTo>
                <a:lnTo>
                  <a:pt x="1076155" y="3518763"/>
                </a:lnTo>
                <a:lnTo>
                  <a:pt x="1097428" y="3516211"/>
                </a:lnTo>
                <a:cubicBezTo>
                  <a:pt x="1100144" y="3514806"/>
                  <a:pt x="1102157" y="3512137"/>
                  <a:pt x="1103468" y="3508204"/>
                </a:cubicBezTo>
                <a:close/>
                <a:moveTo>
                  <a:pt x="1964905" y="3497371"/>
                </a:moveTo>
                <a:lnTo>
                  <a:pt x="1960077" y="3504527"/>
                </a:lnTo>
                <a:lnTo>
                  <a:pt x="1977269" y="3502617"/>
                </a:lnTo>
                <a:close/>
                <a:moveTo>
                  <a:pt x="4089974" y="3429681"/>
                </a:moveTo>
                <a:cubicBezTo>
                  <a:pt x="4092688" y="3432211"/>
                  <a:pt x="4096246" y="3436145"/>
                  <a:pt x="4100650" y="3441481"/>
                </a:cubicBezTo>
                <a:cubicBezTo>
                  <a:pt x="4105051" y="3446818"/>
                  <a:pt x="4107482" y="3451874"/>
                  <a:pt x="4107953" y="3456651"/>
                </a:cubicBezTo>
                <a:cubicBezTo>
                  <a:pt x="4107953" y="3460960"/>
                  <a:pt x="4106830" y="3463582"/>
                  <a:pt x="4104580" y="3464518"/>
                </a:cubicBezTo>
                <a:cubicBezTo>
                  <a:pt x="4102334" y="3465454"/>
                  <a:pt x="4098964" y="3465829"/>
                  <a:pt x="4094470" y="3465641"/>
                </a:cubicBezTo>
                <a:lnTo>
                  <a:pt x="4067497" y="3501601"/>
                </a:lnTo>
                <a:cubicBezTo>
                  <a:pt x="4064875" y="3508252"/>
                  <a:pt x="4060006" y="3512933"/>
                  <a:pt x="4052890" y="3515648"/>
                </a:cubicBezTo>
                <a:cubicBezTo>
                  <a:pt x="4045771" y="3518365"/>
                  <a:pt x="4038656" y="3519677"/>
                  <a:pt x="4031540" y="3519582"/>
                </a:cubicBezTo>
                <a:lnTo>
                  <a:pt x="4000074" y="3555542"/>
                </a:lnTo>
                <a:cubicBezTo>
                  <a:pt x="3989585" y="3562660"/>
                  <a:pt x="3968982" y="3576519"/>
                  <a:pt x="3938267" y="3597121"/>
                </a:cubicBezTo>
                <a:cubicBezTo>
                  <a:pt x="3907551" y="3617723"/>
                  <a:pt x="3889196" y="3629335"/>
                  <a:pt x="3883204" y="3631957"/>
                </a:cubicBezTo>
                <a:cubicBezTo>
                  <a:pt x="3871683" y="3643382"/>
                  <a:pt x="3858760" y="3654243"/>
                  <a:pt x="3844434" y="3664545"/>
                </a:cubicBezTo>
                <a:cubicBezTo>
                  <a:pt x="3830107" y="3674845"/>
                  <a:pt x="3816057" y="3683464"/>
                  <a:pt x="3802294" y="3690392"/>
                </a:cubicBezTo>
                <a:cubicBezTo>
                  <a:pt x="3802013" y="3697042"/>
                  <a:pt x="3799204" y="3701724"/>
                  <a:pt x="3793864" y="3704438"/>
                </a:cubicBezTo>
                <a:cubicBezTo>
                  <a:pt x="3788527" y="3707156"/>
                  <a:pt x="3782347" y="3708467"/>
                  <a:pt x="3775323" y="3708372"/>
                </a:cubicBezTo>
                <a:lnTo>
                  <a:pt x="3766334" y="3708372"/>
                </a:lnTo>
                <a:lnTo>
                  <a:pt x="3712394" y="3735341"/>
                </a:lnTo>
                <a:cubicBezTo>
                  <a:pt x="3714172" y="3716613"/>
                  <a:pt x="3725222" y="3700133"/>
                  <a:pt x="3745543" y="3685898"/>
                </a:cubicBezTo>
                <a:cubicBezTo>
                  <a:pt x="3765863" y="3671664"/>
                  <a:pt x="3784781" y="3664173"/>
                  <a:pt x="3802294" y="3663421"/>
                </a:cubicBezTo>
                <a:cubicBezTo>
                  <a:pt x="3822425" y="3645161"/>
                  <a:pt x="3842842" y="3626618"/>
                  <a:pt x="3863537" y="3607798"/>
                </a:cubicBezTo>
                <a:cubicBezTo>
                  <a:pt x="3884231" y="3588975"/>
                  <a:pt x="3905773" y="3571555"/>
                  <a:pt x="3928153" y="3555542"/>
                </a:cubicBezTo>
                <a:cubicBezTo>
                  <a:pt x="3937331" y="3555166"/>
                  <a:pt x="3945946" y="3551420"/>
                  <a:pt x="3954000" y="3544305"/>
                </a:cubicBezTo>
                <a:cubicBezTo>
                  <a:pt x="3962052" y="3537189"/>
                  <a:pt x="3968419" y="3528947"/>
                  <a:pt x="3973103" y="3519582"/>
                </a:cubicBezTo>
                <a:cubicBezTo>
                  <a:pt x="3995109" y="3507689"/>
                  <a:pt x="4015148" y="3493267"/>
                  <a:pt x="4033223" y="3476318"/>
                </a:cubicBezTo>
                <a:cubicBezTo>
                  <a:pt x="4051296" y="3459369"/>
                  <a:pt x="4070215" y="3443824"/>
                  <a:pt x="4089974" y="3429681"/>
                </a:cubicBezTo>
                <a:close/>
                <a:moveTo>
                  <a:pt x="3797797" y="3429681"/>
                </a:moveTo>
                <a:lnTo>
                  <a:pt x="3725877" y="3434178"/>
                </a:lnTo>
                <a:cubicBezTo>
                  <a:pt x="3716887" y="3448412"/>
                  <a:pt x="3712394" y="3464893"/>
                  <a:pt x="3712394" y="3483621"/>
                </a:cubicBezTo>
                <a:cubicBezTo>
                  <a:pt x="3723067" y="3482873"/>
                  <a:pt x="3732057" y="3479875"/>
                  <a:pt x="3739363" y="3474631"/>
                </a:cubicBezTo>
                <a:cubicBezTo>
                  <a:pt x="3746667" y="3469387"/>
                  <a:pt x="3755657" y="3466392"/>
                  <a:pt x="3766334" y="3465641"/>
                </a:cubicBezTo>
                <a:close/>
                <a:moveTo>
                  <a:pt x="3712394" y="3384732"/>
                </a:moveTo>
                <a:lnTo>
                  <a:pt x="3694414" y="3393721"/>
                </a:lnTo>
                <a:cubicBezTo>
                  <a:pt x="3685328" y="3394473"/>
                  <a:pt x="3670909" y="3398590"/>
                  <a:pt x="3651147" y="3406084"/>
                </a:cubicBezTo>
                <a:cubicBezTo>
                  <a:pt x="3631388" y="3413575"/>
                  <a:pt x="3620339" y="3419944"/>
                  <a:pt x="3617997" y="3425188"/>
                </a:cubicBezTo>
                <a:cubicBezTo>
                  <a:pt x="3617997" y="3428278"/>
                  <a:pt x="3619121" y="3433335"/>
                  <a:pt x="3621371" y="3440358"/>
                </a:cubicBezTo>
                <a:cubicBezTo>
                  <a:pt x="3623617" y="3447382"/>
                  <a:pt x="3626987" y="3451315"/>
                  <a:pt x="3631484" y="3452158"/>
                </a:cubicBezTo>
                <a:cubicBezTo>
                  <a:pt x="3633638" y="3451874"/>
                  <a:pt x="3634949" y="3450191"/>
                  <a:pt x="3635417" y="3447101"/>
                </a:cubicBezTo>
                <a:cubicBezTo>
                  <a:pt x="3635884" y="3444011"/>
                  <a:pt x="3636073" y="3441202"/>
                  <a:pt x="3635977" y="3438672"/>
                </a:cubicBezTo>
                <a:lnTo>
                  <a:pt x="3689917" y="3411701"/>
                </a:lnTo>
                <a:close/>
                <a:moveTo>
                  <a:pt x="3851737" y="3362258"/>
                </a:moveTo>
                <a:cubicBezTo>
                  <a:pt x="3851925" y="3368250"/>
                  <a:pt x="3853796" y="3377615"/>
                  <a:pt x="3857357" y="3390351"/>
                </a:cubicBezTo>
                <a:cubicBezTo>
                  <a:pt x="3860915" y="3403086"/>
                  <a:pt x="3865036" y="3410203"/>
                  <a:pt x="3869717" y="3411701"/>
                </a:cubicBezTo>
                <a:cubicBezTo>
                  <a:pt x="3871872" y="3411234"/>
                  <a:pt x="3873183" y="3408799"/>
                  <a:pt x="3873650" y="3404398"/>
                </a:cubicBezTo>
                <a:cubicBezTo>
                  <a:pt x="3874118" y="3399997"/>
                  <a:pt x="3874306" y="3396439"/>
                  <a:pt x="3874213" y="3393721"/>
                </a:cubicBezTo>
                <a:cubicBezTo>
                  <a:pt x="3876740" y="3393817"/>
                  <a:pt x="3879550" y="3393629"/>
                  <a:pt x="3882641" y="3393162"/>
                </a:cubicBezTo>
                <a:cubicBezTo>
                  <a:pt x="3885730" y="3392693"/>
                  <a:pt x="3887417" y="3391382"/>
                  <a:pt x="3887697" y="3389228"/>
                </a:cubicBezTo>
                <a:cubicBezTo>
                  <a:pt x="3886761" y="3384451"/>
                  <a:pt x="3881893" y="3379395"/>
                  <a:pt x="3873090" y="3374058"/>
                </a:cubicBezTo>
                <a:cubicBezTo>
                  <a:pt x="3864285" y="3368718"/>
                  <a:pt x="3857170" y="3364785"/>
                  <a:pt x="3851737" y="3362258"/>
                </a:cubicBezTo>
                <a:close/>
                <a:moveTo>
                  <a:pt x="3991083" y="3249882"/>
                </a:moveTo>
                <a:cubicBezTo>
                  <a:pt x="3986587" y="3250537"/>
                  <a:pt x="3983217" y="3253723"/>
                  <a:pt x="3980970" y="3259434"/>
                </a:cubicBezTo>
                <a:cubicBezTo>
                  <a:pt x="3978721" y="3265147"/>
                  <a:pt x="3977597" y="3269453"/>
                  <a:pt x="3977597" y="3272358"/>
                </a:cubicBezTo>
                <a:cubicBezTo>
                  <a:pt x="3968327" y="3279569"/>
                  <a:pt x="3957650" y="3286497"/>
                  <a:pt x="3945570" y="3293148"/>
                </a:cubicBezTo>
                <a:cubicBezTo>
                  <a:pt x="3933490" y="3299796"/>
                  <a:pt x="3921690" y="3303354"/>
                  <a:pt x="3910173" y="3303822"/>
                </a:cubicBezTo>
                <a:lnTo>
                  <a:pt x="3937144" y="3339781"/>
                </a:lnTo>
                <a:cubicBezTo>
                  <a:pt x="3937048" y="3329575"/>
                  <a:pt x="3943979" y="3324143"/>
                  <a:pt x="3957934" y="3323488"/>
                </a:cubicBezTo>
                <a:cubicBezTo>
                  <a:pt x="3971884" y="3322832"/>
                  <a:pt x="3979940" y="3320771"/>
                  <a:pt x="3982094" y="3317308"/>
                </a:cubicBezTo>
                <a:cubicBezTo>
                  <a:pt x="3981158" y="3310845"/>
                  <a:pt x="3977410" y="3305788"/>
                  <a:pt x="3970857" y="3302137"/>
                </a:cubicBezTo>
                <a:cubicBezTo>
                  <a:pt x="3964301" y="3298485"/>
                  <a:pt x="3960552" y="3294551"/>
                  <a:pt x="3959617" y="3290338"/>
                </a:cubicBezTo>
                <a:cubicBezTo>
                  <a:pt x="3959897" y="3288183"/>
                  <a:pt x="3961584" y="3286872"/>
                  <a:pt x="3964674" y="3286405"/>
                </a:cubicBezTo>
                <a:cubicBezTo>
                  <a:pt x="3967767" y="3285937"/>
                  <a:pt x="3970573" y="3285749"/>
                  <a:pt x="3973103" y="3285842"/>
                </a:cubicBezTo>
                <a:cubicBezTo>
                  <a:pt x="3971980" y="3279381"/>
                  <a:pt x="3975351" y="3275448"/>
                  <a:pt x="3983217" y="3274042"/>
                </a:cubicBezTo>
                <a:cubicBezTo>
                  <a:pt x="3991083" y="3272638"/>
                  <a:pt x="3996700" y="3272075"/>
                  <a:pt x="4000074" y="3272358"/>
                </a:cubicBezTo>
                <a:cubicBezTo>
                  <a:pt x="4000261" y="3269453"/>
                  <a:pt x="3999886" y="3265147"/>
                  <a:pt x="3998950" y="3259434"/>
                </a:cubicBezTo>
                <a:cubicBezTo>
                  <a:pt x="3998015" y="3253723"/>
                  <a:pt x="3995389" y="3250537"/>
                  <a:pt x="3991083" y="3249882"/>
                </a:cubicBezTo>
                <a:close/>
                <a:moveTo>
                  <a:pt x="3222382" y="3223927"/>
                </a:moveTo>
                <a:lnTo>
                  <a:pt x="3150462" y="3228424"/>
                </a:lnTo>
                <a:cubicBezTo>
                  <a:pt x="3141472" y="3242658"/>
                  <a:pt x="3136979" y="3259139"/>
                  <a:pt x="3136979" y="3277866"/>
                </a:cubicBezTo>
                <a:cubicBezTo>
                  <a:pt x="3147652" y="3277119"/>
                  <a:pt x="3156642" y="3274121"/>
                  <a:pt x="3163948" y="3268877"/>
                </a:cubicBezTo>
                <a:cubicBezTo>
                  <a:pt x="3171252" y="3263632"/>
                  <a:pt x="3180242" y="3260638"/>
                  <a:pt x="3190919" y="3259887"/>
                </a:cubicBezTo>
                <a:close/>
                <a:moveTo>
                  <a:pt x="3136979" y="3178977"/>
                </a:moveTo>
                <a:lnTo>
                  <a:pt x="3118999" y="3187967"/>
                </a:lnTo>
                <a:cubicBezTo>
                  <a:pt x="3109913" y="3188718"/>
                  <a:pt x="3095494" y="3192836"/>
                  <a:pt x="3075732" y="3200330"/>
                </a:cubicBezTo>
                <a:cubicBezTo>
                  <a:pt x="3055973" y="3207821"/>
                  <a:pt x="3044924" y="3214189"/>
                  <a:pt x="3042582" y="3219433"/>
                </a:cubicBezTo>
                <a:lnTo>
                  <a:pt x="3045129" y="3230887"/>
                </a:lnTo>
                <a:lnTo>
                  <a:pt x="3047534" y="3236445"/>
                </a:lnTo>
                <a:lnTo>
                  <a:pt x="3056069" y="3246403"/>
                </a:lnTo>
                <a:cubicBezTo>
                  <a:pt x="3058223" y="3246120"/>
                  <a:pt x="3059534" y="3244437"/>
                  <a:pt x="3060002" y="3241347"/>
                </a:cubicBezTo>
                <a:cubicBezTo>
                  <a:pt x="3060469" y="3238256"/>
                  <a:pt x="3060658" y="3235447"/>
                  <a:pt x="3060562" y="3232917"/>
                </a:cubicBezTo>
                <a:lnTo>
                  <a:pt x="3114502" y="3205947"/>
                </a:lnTo>
                <a:close/>
                <a:moveTo>
                  <a:pt x="3276322" y="3156504"/>
                </a:moveTo>
                <a:cubicBezTo>
                  <a:pt x="3276510" y="3162496"/>
                  <a:pt x="3278381" y="3171861"/>
                  <a:pt x="3281942" y="3184597"/>
                </a:cubicBezTo>
                <a:lnTo>
                  <a:pt x="3286236" y="3195699"/>
                </a:lnTo>
                <a:lnTo>
                  <a:pt x="3298572" y="3192256"/>
                </a:lnTo>
                <a:lnTo>
                  <a:pt x="3298798" y="3187967"/>
                </a:lnTo>
                <a:cubicBezTo>
                  <a:pt x="3301325" y="3188062"/>
                  <a:pt x="3304135" y="3187875"/>
                  <a:pt x="3307226" y="3187407"/>
                </a:cubicBezTo>
                <a:cubicBezTo>
                  <a:pt x="3310315" y="3186939"/>
                  <a:pt x="3312002" y="3185628"/>
                  <a:pt x="3312282" y="3183473"/>
                </a:cubicBezTo>
                <a:cubicBezTo>
                  <a:pt x="3311346" y="3178697"/>
                  <a:pt x="3306478" y="3173640"/>
                  <a:pt x="3297675" y="3168304"/>
                </a:cubicBezTo>
                <a:cubicBezTo>
                  <a:pt x="3288870" y="3162963"/>
                  <a:pt x="3281755" y="3159030"/>
                  <a:pt x="3276322" y="3156504"/>
                </a:cubicBezTo>
                <a:close/>
                <a:moveTo>
                  <a:pt x="3415668" y="3044127"/>
                </a:moveTo>
                <a:cubicBezTo>
                  <a:pt x="3411172" y="3044782"/>
                  <a:pt x="3407802" y="3047968"/>
                  <a:pt x="3405555" y="3053680"/>
                </a:cubicBezTo>
                <a:cubicBezTo>
                  <a:pt x="3403306" y="3059392"/>
                  <a:pt x="3402182" y="3063698"/>
                  <a:pt x="3402182" y="3066603"/>
                </a:cubicBezTo>
                <a:cubicBezTo>
                  <a:pt x="3392912" y="3073814"/>
                  <a:pt x="3382235" y="3080742"/>
                  <a:pt x="3370155" y="3087393"/>
                </a:cubicBezTo>
                <a:cubicBezTo>
                  <a:pt x="3358075" y="3094041"/>
                  <a:pt x="3346275" y="3097599"/>
                  <a:pt x="3334758" y="3098067"/>
                </a:cubicBezTo>
                <a:lnTo>
                  <a:pt x="3361729" y="3134027"/>
                </a:lnTo>
                <a:cubicBezTo>
                  <a:pt x="3361633" y="3123821"/>
                  <a:pt x="3368564" y="3118389"/>
                  <a:pt x="3382519" y="3117734"/>
                </a:cubicBezTo>
                <a:cubicBezTo>
                  <a:pt x="3396470" y="3117078"/>
                  <a:pt x="3404525" y="3115016"/>
                  <a:pt x="3406679" y="3111553"/>
                </a:cubicBezTo>
                <a:cubicBezTo>
                  <a:pt x="3405743" y="3105090"/>
                  <a:pt x="3401995" y="3100033"/>
                  <a:pt x="3395442" y="3096383"/>
                </a:cubicBezTo>
                <a:cubicBezTo>
                  <a:pt x="3388886" y="3092730"/>
                  <a:pt x="3385137" y="3088796"/>
                  <a:pt x="3384202" y="3084583"/>
                </a:cubicBezTo>
                <a:cubicBezTo>
                  <a:pt x="3384482" y="3082429"/>
                  <a:pt x="3386169" y="3081118"/>
                  <a:pt x="3389259" y="3080650"/>
                </a:cubicBezTo>
                <a:cubicBezTo>
                  <a:pt x="3392352" y="3080182"/>
                  <a:pt x="3395159" y="3079994"/>
                  <a:pt x="3397689" y="3080087"/>
                </a:cubicBezTo>
                <a:cubicBezTo>
                  <a:pt x="3396565" y="3073627"/>
                  <a:pt x="3399936" y="3069694"/>
                  <a:pt x="3407802" y="3068287"/>
                </a:cubicBezTo>
                <a:cubicBezTo>
                  <a:pt x="3415668" y="3066883"/>
                  <a:pt x="3421286" y="3066320"/>
                  <a:pt x="3424659" y="3066603"/>
                </a:cubicBezTo>
                <a:cubicBezTo>
                  <a:pt x="3424846" y="3063698"/>
                  <a:pt x="3424471" y="3059392"/>
                  <a:pt x="3423535" y="3053680"/>
                </a:cubicBezTo>
                <a:cubicBezTo>
                  <a:pt x="3422600" y="3047968"/>
                  <a:pt x="3419975" y="3044782"/>
                  <a:pt x="3415668" y="3044127"/>
                </a:cubicBezTo>
                <a:close/>
                <a:moveTo>
                  <a:pt x="3892193" y="2980182"/>
                </a:moveTo>
                <a:cubicBezTo>
                  <a:pt x="3892193" y="2984866"/>
                  <a:pt x="3893317" y="2988984"/>
                  <a:pt x="3895564" y="2992545"/>
                </a:cubicBezTo>
                <a:cubicBezTo>
                  <a:pt x="3897810" y="2996103"/>
                  <a:pt x="3901184" y="2997973"/>
                  <a:pt x="3905677" y="2998162"/>
                </a:cubicBezTo>
                <a:cubicBezTo>
                  <a:pt x="3909423" y="2997414"/>
                  <a:pt x="3910921" y="2994416"/>
                  <a:pt x="3910173" y="2989171"/>
                </a:cubicBezTo>
                <a:cubicBezTo>
                  <a:pt x="3910173" y="2984866"/>
                  <a:pt x="3909050" y="2982243"/>
                  <a:pt x="3906803" y="2981304"/>
                </a:cubicBezTo>
                <a:cubicBezTo>
                  <a:pt x="3904554" y="2980369"/>
                  <a:pt x="3901184" y="2979993"/>
                  <a:pt x="3896687" y="2980182"/>
                </a:cubicBezTo>
                <a:close/>
                <a:moveTo>
                  <a:pt x="3977597" y="2908261"/>
                </a:moveTo>
                <a:cubicBezTo>
                  <a:pt x="3975070" y="2910791"/>
                  <a:pt x="3972260" y="2914725"/>
                  <a:pt x="3969170" y="2920062"/>
                </a:cubicBezTo>
                <a:cubicBezTo>
                  <a:pt x="3966077" y="2925399"/>
                  <a:pt x="3964393" y="2930455"/>
                  <a:pt x="3964114" y="2935231"/>
                </a:cubicBezTo>
                <a:cubicBezTo>
                  <a:pt x="3964114" y="2939540"/>
                  <a:pt x="3965237" y="2942162"/>
                  <a:pt x="3967484" y="2943098"/>
                </a:cubicBezTo>
                <a:cubicBezTo>
                  <a:pt x="3969734" y="2944034"/>
                  <a:pt x="3973103" y="2944409"/>
                  <a:pt x="3977597" y="2944222"/>
                </a:cubicBezTo>
                <a:cubicBezTo>
                  <a:pt x="3982281" y="2944409"/>
                  <a:pt x="3986403" y="2944034"/>
                  <a:pt x="3989960" y="2943098"/>
                </a:cubicBezTo>
                <a:cubicBezTo>
                  <a:pt x="3993518" y="2942162"/>
                  <a:pt x="3995389" y="2939540"/>
                  <a:pt x="3995577" y="2935231"/>
                </a:cubicBezTo>
                <a:cubicBezTo>
                  <a:pt x="3995389" y="2930455"/>
                  <a:pt x="3993518" y="2925399"/>
                  <a:pt x="3989960" y="2920062"/>
                </a:cubicBezTo>
                <a:cubicBezTo>
                  <a:pt x="3986403" y="2914725"/>
                  <a:pt x="3982281" y="2910791"/>
                  <a:pt x="3977597" y="2908261"/>
                </a:cubicBezTo>
                <a:close/>
                <a:moveTo>
                  <a:pt x="3288579" y="2653611"/>
                </a:moveTo>
                <a:cubicBezTo>
                  <a:pt x="3284083" y="2654266"/>
                  <a:pt x="3280712" y="2657452"/>
                  <a:pt x="3278466" y="2663164"/>
                </a:cubicBezTo>
                <a:lnTo>
                  <a:pt x="3276409" y="2671044"/>
                </a:lnTo>
                <a:lnTo>
                  <a:pt x="3297131" y="2671044"/>
                </a:lnTo>
                <a:lnTo>
                  <a:pt x="3296445" y="2663164"/>
                </a:lnTo>
                <a:cubicBezTo>
                  <a:pt x="3295510" y="2657452"/>
                  <a:pt x="3292885" y="2654266"/>
                  <a:pt x="3288579" y="2653611"/>
                </a:cubicBezTo>
                <a:close/>
                <a:moveTo>
                  <a:pt x="3586959" y="2617160"/>
                </a:moveTo>
                <a:lnTo>
                  <a:pt x="3583002" y="2618214"/>
                </a:lnTo>
                <a:cubicBezTo>
                  <a:pt x="3573821" y="2614373"/>
                  <a:pt x="3568580" y="2618682"/>
                  <a:pt x="3567269" y="2631138"/>
                </a:cubicBezTo>
                <a:cubicBezTo>
                  <a:pt x="3565582" y="2648649"/>
                  <a:pt x="3558839" y="2656329"/>
                  <a:pt x="3547042" y="2654174"/>
                </a:cubicBezTo>
                <a:cubicBezTo>
                  <a:pt x="3541140" y="2653097"/>
                  <a:pt x="3536505" y="2653635"/>
                  <a:pt x="3533133" y="2655790"/>
                </a:cubicBezTo>
                <a:lnTo>
                  <a:pt x="3526993" y="2666775"/>
                </a:lnTo>
                <a:lnTo>
                  <a:pt x="3581985" y="2644073"/>
                </a:lnTo>
                <a:cubicBezTo>
                  <a:pt x="3582171" y="2633210"/>
                  <a:pt x="3583764" y="2624315"/>
                  <a:pt x="3586759" y="2617385"/>
                </a:cubicBezTo>
                <a:close/>
                <a:moveTo>
                  <a:pt x="3382422" y="2203862"/>
                </a:moveTo>
                <a:lnTo>
                  <a:pt x="3381771" y="2204357"/>
                </a:lnTo>
                <a:lnTo>
                  <a:pt x="3380444" y="2207553"/>
                </a:lnTo>
                <a:lnTo>
                  <a:pt x="3371723" y="2224943"/>
                </a:lnTo>
                <a:lnTo>
                  <a:pt x="3373199" y="2228760"/>
                </a:lnTo>
                <a:lnTo>
                  <a:pt x="3375028" y="2227965"/>
                </a:lnTo>
                <a:lnTo>
                  <a:pt x="3385590" y="2217403"/>
                </a:lnTo>
                <a:lnTo>
                  <a:pt x="3390828" y="2210625"/>
                </a:lnTo>
                <a:lnTo>
                  <a:pt x="3386469" y="2206098"/>
                </a:lnTo>
                <a:close/>
                <a:moveTo>
                  <a:pt x="3504463" y="2081922"/>
                </a:moveTo>
                <a:cubicBezTo>
                  <a:pt x="3499967" y="2082578"/>
                  <a:pt x="3496596" y="2085763"/>
                  <a:pt x="3494350" y="2091476"/>
                </a:cubicBezTo>
                <a:cubicBezTo>
                  <a:pt x="3492100" y="2097188"/>
                  <a:pt x="3490976" y="2101493"/>
                  <a:pt x="3490976" y="2104399"/>
                </a:cubicBezTo>
                <a:lnTo>
                  <a:pt x="3465004" y="2121259"/>
                </a:lnTo>
                <a:lnTo>
                  <a:pt x="3456184" y="2147730"/>
                </a:lnTo>
                <a:lnTo>
                  <a:pt x="3441076" y="2159227"/>
                </a:lnTo>
                <a:lnTo>
                  <a:pt x="3443259" y="2162138"/>
                </a:lnTo>
                <a:lnTo>
                  <a:pt x="3463923" y="2142442"/>
                </a:lnTo>
                <a:lnTo>
                  <a:pt x="3479163" y="2128854"/>
                </a:lnTo>
                <a:lnTo>
                  <a:pt x="3472996" y="2122379"/>
                </a:lnTo>
                <a:cubicBezTo>
                  <a:pt x="3473276" y="2120225"/>
                  <a:pt x="3474963" y="2118914"/>
                  <a:pt x="3478053" y="2118446"/>
                </a:cubicBezTo>
                <a:cubicBezTo>
                  <a:pt x="3481146" y="2117977"/>
                  <a:pt x="3483953" y="2117790"/>
                  <a:pt x="3486483" y="2117882"/>
                </a:cubicBezTo>
                <a:cubicBezTo>
                  <a:pt x="3485359" y="2111422"/>
                  <a:pt x="3488730" y="2107489"/>
                  <a:pt x="3496596" y="2106082"/>
                </a:cubicBezTo>
                <a:lnTo>
                  <a:pt x="3506195" y="2105124"/>
                </a:lnTo>
                <a:lnTo>
                  <a:pt x="3513050" y="2099760"/>
                </a:lnTo>
                <a:lnTo>
                  <a:pt x="3512329" y="2091476"/>
                </a:lnTo>
                <a:cubicBezTo>
                  <a:pt x="3511394" y="2085763"/>
                  <a:pt x="3508769" y="2082578"/>
                  <a:pt x="3504463" y="2081922"/>
                </a:cubicBezTo>
                <a:close/>
                <a:moveTo>
                  <a:pt x="3736765" y="1865191"/>
                </a:moveTo>
                <a:lnTo>
                  <a:pt x="3731500" y="1865669"/>
                </a:lnTo>
                <a:cubicBezTo>
                  <a:pt x="3727943" y="1866606"/>
                  <a:pt x="3726069" y="1869228"/>
                  <a:pt x="3725880" y="1873536"/>
                </a:cubicBezTo>
                <a:cubicBezTo>
                  <a:pt x="3724569" y="1892732"/>
                  <a:pt x="3719328" y="1900411"/>
                  <a:pt x="3710150" y="1896573"/>
                </a:cubicBezTo>
                <a:cubicBezTo>
                  <a:pt x="3700970" y="1892732"/>
                  <a:pt x="3695728" y="1897040"/>
                  <a:pt x="3694417" y="1909496"/>
                </a:cubicBezTo>
                <a:cubicBezTo>
                  <a:pt x="3692731" y="1927008"/>
                  <a:pt x="3685987" y="1934687"/>
                  <a:pt x="3674190" y="1932533"/>
                </a:cubicBezTo>
                <a:cubicBezTo>
                  <a:pt x="3662387" y="1930378"/>
                  <a:pt x="3655647" y="1934687"/>
                  <a:pt x="3653961" y="1945456"/>
                </a:cubicBezTo>
                <a:cubicBezTo>
                  <a:pt x="3654432" y="1950325"/>
                  <a:pt x="3654616" y="1955194"/>
                  <a:pt x="3654524" y="1960063"/>
                </a:cubicBezTo>
                <a:cubicBezTo>
                  <a:pt x="3654432" y="1964935"/>
                  <a:pt x="3651246" y="1967557"/>
                  <a:pt x="3644974" y="1967929"/>
                </a:cubicBezTo>
                <a:lnTo>
                  <a:pt x="3626902" y="1992022"/>
                </a:lnTo>
                <a:lnTo>
                  <a:pt x="3643806" y="1992022"/>
                </a:lnTo>
                <a:cubicBezTo>
                  <a:pt x="3658135" y="1977132"/>
                  <a:pt x="3675694" y="1959574"/>
                  <a:pt x="3696483" y="1939347"/>
                </a:cubicBezTo>
                <a:lnTo>
                  <a:pt x="3765686" y="1873382"/>
                </a:lnTo>
                <a:lnTo>
                  <a:pt x="3745990" y="1880496"/>
                </a:lnTo>
                <a:cubicBezTo>
                  <a:pt x="3741680" y="1880684"/>
                  <a:pt x="3739058" y="1880309"/>
                  <a:pt x="3738123" y="1879373"/>
                </a:cubicBezTo>
                <a:cubicBezTo>
                  <a:pt x="3737188" y="1878437"/>
                  <a:pt x="3736812" y="1875815"/>
                  <a:pt x="3736999" y="1871506"/>
                </a:cubicBezTo>
                <a:close/>
                <a:moveTo>
                  <a:pt x="3851614" y="1796347"/>
                </a:moveTo>
                <a:lnTo>
                  <a:pt x="3835889" y="1808576"/>
                </a:lnTo>
                <a:lnTo>
                  <a:pt x="3825040" y="1813758"/>
                </a:lnTo>
                <a:lnTo>
                  <a:pt x="3824647" y="1814305"/>
                </a:lnTo>
                <a:lnTo>
                  <a:pt x="3824314" y="1814106"/>
                </a:lnTo>
                <a:lnTo>
                  <a:pt x="3812360" y="1819816"/>
                </a:lnTo>
                <a:cubicBezTo>
                  <a:pt x="3805712" y="1825808"/>
                  <a:pt x="3800257" y="1834049"/>
                  <a:pt x="3795996" y="1844536"/>
                </a:cubicBezTo>
                <a:lnTo>
                  <a:pt x="3792048" y="1849703"/>
                </a:lnTo>
                <a:lnTo>
                  <a:pt x="3807419" y="1835999"/>
                </a:lnTo>
                <a:cubicBezTo>
                  <a:pt x="3819710" y="1825674"/>
                  <a:pt x="3831334" y="1816579"/>
                  <a:pt x="3842290" y="1808712"/>
                </a:cubicBezTo>
                <a:lnTo>
                  <a:pt x="3849577" y="1804011"/>
                </a:lnTo>
                <a:close/>
                <a:moveTo>
                  <a:pt x="3961086" y="1723993"/>
                </a:moveTo>
                <a:lnTo>
                  <a:pt x="3943769" y="1727666"/>
                </a:lnTo>
                <a:lnTo>
                  <a:pt x="3934779" y="1727666"/>
                </a:lnTo>
                <a:lnTo>
                  <a:pt x="3932960" y="1728576"/>
                </a:lnTo>
                <a:lnTo>
                  <a:pt x="3938790" y="1734685"/>
                </a:lnTo>
                <a:cubicBezTo>
                  <a:pt x="3944129" y="1738243"/>
                  <a:pt x="3949186" y="1740115"/>
                  <a:pt x="3953963" y="1740302"/>
                </a:cubicBezTo>
                <a:cubicBezTo>
                  <a:pt x="3956725" y="1739553"/>
                  <a:pt x="3958715" y="1737680"/>
                  <a:pt x="3959932" y="1734684"/>
                </a:cubicBezTo>
                <a:close/>
                <a:moveTo>
                  <a:pt x="4030376" y="1669133"/>
                </a:moveTo>
                <a:lnTo>
                  <a:pt x="4012879" y="1683839"/>
                </a:lnTo>
                <a:lnTo>
                  <a:pt x="3975174" y="1706967"/>
                </a:lnTo>
                <a:lnTo>
                  <a:pt x="3980932" y="1711646"/>
                </a:lnTo>
                <a:cubicBezTo>
                  <a:pt x="3984491" y="1716047"/>
                  <a:pt x="3987488" y="1719608"/>
                  <a:pt x="3989923" y="1722322"/>
                </a:cubicBezTo>
                <a:cubicBezTo>
                  <a:pt x="3994699" y="1715862"/>
                  <a:pt x="4000879" y="1711929"/>
                  <a:pt x="4008466" y="1710523"/>
                </a:cubicBezTo>
                <a:cubicBezTo>
                  <a:pt x="4016050" y="1709119"/>
                  <a:pt x="4023353" y="1708556"/>
                  <a:pt x="4030376" y="1708838"/>
                </a:cubicBezTo>
                <a:close/>
                <a:moveTo>
                  <a:pt x="4156239" y="1524542"/>
                </a:moveTo>
                <a:lnTo>
                  <a:pt x="4144271" y="1527335"/>
                </a:lnTo>
                <a:lnTo>
                  <a:pt x="4135272" y="1534183"/>
                </a:lnTo>
                <a:lnTo>
                  <a:pt x="4129266" y="1542522"/>
                </a:lnTo>
                <a:lnTo>
                  <a:pt x="4126496" y="1540861"/>
                </a:lnTo>
                <a:lnTo>
                  <a:pt x="4110646" y="1552923"/>
                </a:lnTo>
                <a:cubicBezTo>
                  <a:pt x="4076653" y="1575304"/>
                  <a:pt x="4043502" y="1594596"/>
                  <a:pt x="4011193" y="1610796"/>
                </a:cubicBezTo>
                <a:cubicBezTo>
                  <a:pt x="3998832" y="1612483"/>
                  <a:pt x="3989843" y="1619226"/>
                  <a:pt x="3984222" y="1631023"/>
                </a:cubicBezTo>
                <a:cubicBezTo>
                  <a:pt x="3978606" y="1642823"/>
                  <a:pt x="3969616" y="1649566"/>
                  <a:pt x="3957253" y="1651253"/>
                </a:cubicBezTo>
                <a:lnTo>
                  <a:pt x="3942541" y="1653282"/>
                </a:lnTo>
                <a:lnTo>
                  <a:pt x="3939040" y="1658385"/>
                </a:lnTo>
                <a:lnTo>
                  <a:pt x="3934779" y="1669233"/>
                </a:lnTo>
                <a:lnTo>
                  <a:pt x="3934779" y="1682717"/>
                </a:lnTo>
                <a:cubicBezTo>
                  <a:pt x="3924663" y="1681780"/>
                  <a:pt x="3913426" y="1681406"/>
                  <a:pt x="3901066" y="1681593"/>
                </a:cubicBezTo>
                <a:lnTo>
                  <a:pt x="3895224" y="1683598"/>
                </a:lnTo>
                <a:lnTo>
                  <a:pt x="3866910" y="1748236"/>
                </a:lnTo>
                <a:lnTo>
                  <a:pt x="3862999" y="1753091"/>
                </a:lnTo>
                <a:lnTo>
                  <a:pt x="3870161" y="1765984"/>
                </a:lnTo>
                <a:lnTo>
                  <a:pt x="3901063" y="1760365"/>
                </a:lnTo>
                <a:cubicBezTo>
                  <a:pt x="3906307" y="1761117"/>
                  <a:pt x="3909305" y="1764111"/>
                  <a:pt x="3910053" y="1769356"/>
                </a:cubicBezTo>
                <a:lnTo>
                  <a:pt x="3905957" y="1784292"/>
                </a:lnTo>
                <a:lnTo>
                  <a:pt x="3909573" y="1789186"/>
                </a:lnTo>
                <a:cubicBezTo>
                  <a:pt x="3913598" y="1794898"/>
                  <a:pt x="3917908" y="1798083"/>
                  <a:pt x="3922497" y="1798739"/>
                </a:cubicBezTo>
                <a:cubicBezTo>
                  <a:pt x="3924651" y="1798455"/>
                  <a:pt x="3925962" y="1796772"/>
                  <a:pt x="3926430" y="1793683"/>
                </a:cubicBezTo>
                <a:cubicBezTo>
                  <a:pt x="3926897" y="1790592"/>
                  <a:pt x="3927085" y="1787783"/>
                  <a:pt x="3926993" y="1785253"/>
                </a:cubicBezTo>
                <a:lnTo>
                  <a:pt x="3944973" y="1771769"/>
                </a:lnTo>
                <a:cubicBezTo>
                  <a:pt x="3937574" y="1767273"/>
                  <a:pt x="3929895" y="1761656"/>
                  <a:pt x="3921933" y="1754912"/>
                </a:cubicBezTo>
                <a:lnTo>
                  <a:pt x="3912983" y="1738565"/>
                </a:lnTo>
                <a:lnTo>
                  <a:pt x="3880840" y="1754636"/>
                </a:lnTo>
                <a:cubicBezTo>
                  <a:pt x="3882618" y="1735909"/>
                  <a:pt x="3893668" y="1719427"/>
                  <a:pt x="3913989" y="1705193"/>
                </a:cubicBezTo>
                <a:cubicBezTo>
                  <a:pt x="3934308" y="1690958"/>
                  <a:pt x="3953227" y="1683467"/>
                  <a:pt x="3970739" y="1682717"/>
                </a:cubicBezTo>
                <a:cubicBezTo>
                  <a:pt x="3990871" y="1664456"/>
                  <a:pt x="4011288" y="1645913"/>
                  <a:pt x="4031983" y="1627093"/>
                </a:cubicBezTo>
                <a:cubicBezTo>
                  <a:pt x="4052677" y="1608269"/>
                  <a:pt x="4074218" y="1590850"/>
                  <a:pt x="4096599" y="1574836"/>
                </a:cubicBezTo>
                <a:cubicBezTo>
                  <a:pt x="4105777" y="1574461"/>
                  <a:pt x="4114392" y="1570716"/>
                  <a:pt x="4122446" y="1563599"/>
                </a:cubicBezTo>
                <a:cubicBezTo>
                  <a:pt x="4130497" y="1556484"/>
                  <a:pt x="4136865" y="1548241"/>
                  <a:pt x="4141549" y="1538876"/>
                </a:cubicBezTo>
                <a:lnTo>
                  <a:pt x="4155003" y="1529196"/>
                </a:lnTo>
                <a:close/>
                <a:moveTo>
                  <a:pt x="3928057" y="1451364"/>
                </a:moveTo>
                <a:lnTo>
                  <a:pt x="3894323" y="1453473"/>
                </a:lnTo>
                <a:lnTo>
                  <a:pt x="3883340" y="1493750"/>
                </a:lnTo>
                <a:lnTo>
                  <a:pt x="3895526" y="1488582"/>
                </a:lnTo>
                <a:cubicBezTo>
                  <a:pt x="3898946" y="1483666"/>
                  <a:pt x="3904541" y="1476853"/>
                  <a:pt x="3912313" y="1468145"/>
                </a:cubicBezTo>
                <a:close/>
                <a:moveTo>
                  <a:pt x="4020183" y="1381553"/>
                </a:moveTo>
                <a:cubicBezTo>
                  <a:pt x="4020371" y="1387546"/>
                  <a:pt x="4022242" y="1396911"/>
                  <a:pt x="4025803" y="1409647"/>
                </a:cubicBezTo>
                <a:cubicBezTo>
                  <a:pt x="4027582" y="1416014"/>
                  <a:pt x="4029501" y="1420977"/>
                  <a:pt x="4031562" y="1424535"/>
                </a:cubicBezTo>
                <a:lnTo>
                  <a:pt x="4032993" y="1425937"/>
                </a:lnTo>
                <a:lnTo>
                  <a:pt x="4042357" y="1418739"/>
                </a:lnTo>
                <a:lnTo>
                  <a:pt x="4042659" y="1413017"/>
                </a:lnTo>
                <a:lnTo>
                  <a:pt x="4049526" y="1412560"/>
                </a:lnTo>
                <a:lnTo>
                  <a:pt x="4055249" y="1407595"/>
                </a:lnTo>
                <a:lnTo>
                  <a:pt x="4041536" y="1393353"/>
                </a:lnTo>
                <a:cubicBezTo>
                  <a:pt x="4032731" y="1388013"/>
                  <a:pt x="4025615" y="1384079"/>
                  <a:pt x="4020183" y="1381553"/>
                </a:cubicBezTo>
                <a:close/>
                <a:moveTo>
                  <a:pt x="4159529" y="1269176"/>
                </a:moveTo>
                <a:cubicBezTo>
                  <a:pt x="4155033" y="1269832"/>
                  <a:pt x="4151662" y="1273017"/>
                  <a:pt x="4149416" y="1278730"/>
                </a:cubicBezTo>
                <a:cubicBezTo>
                  <a:pt x="4147166" y="1284442"/>
                  <a:pt x="4146043" y="1288747"/>
                  <a:pt x="4146043" y="1291653"/>
                </a:cubicBezTo>
                <a:cubicBezTo>
                  <a:pt x="4136773" y="1298864"/>
                  <a:pt x="4126096" y="1305792"/>
                  <a:pt x="4114016" y="1312443"/>
                </a:cubicBezTo>
                <a:cubicBezTo>
                  <a:pt x="4101936" y="1319091"/>
                  <a:pt x="4090136" y="1322648"/>
                  <a:pt x="4078619" y="1323116"/>
                </a:cubicBezTo>
                <a:lnTo>
                  <a:pt x="4093458" y="1342900"/>
                </a:lnTo>
                <a:lnTo>
                  <a:pt x="4116947" y="1338630"/>
                </a:lnTo>
                <a:lnTo>
                  <a:pt x="4122292" y="1343974"/>
                </a:lnTo>
                <a:lnTo>
                  <a:pt x="4126380" y="1342783"/>
                </a:lnTo>
                <a:cubicBezTo>
                  <a:pt x="4140330" y="1342128"/>
                  <a:pt x="4148385" y="1340065"/>
                  <a:pt x="4150540" y="1336603"/>
                </a:cubicBezTo>
                <a:cubicBezTo>
                  <a:pt x="4149603" y="1330140"/>
                  <a:pt x="4145855" y="1325083"/>
                  <a:pt x="4139303" y="1321433"/>
                </a:cubicBezTo>
                <a:cubicBezTo>
                  <a:pt x="4132747" y="1317779"/>
                  <a:pt x="4128998" y="1313846"/>
                  <a:pt x="4128063" y="1309633"/>
                </a:cubicBezTo>
                <a:cubicBezTo>
                  <a:pt x="4128343" y="1307479"/>
                  <a:pt x="4130030" y="1306168"/>
                  <a:pt x="4133119" y="1305700"/>
                </a:cubicBezTo>
                <a:cubicBezTo>
                  <a:pt x="4136212" y="1305232"/>
                  <a:pt x="4139019" y="1305044"/>
                  <a:pt x="4141549" y="1305136"/>
                </a:cubicBezTo>
                <a:cubicBezTo>
                  <a:pt x="4140426" y="1298677"/>
                  <a:pt x="4143796" y="1294743"/>
                  <a:pt x="4151662" y="1293336"/>
                </a:cubicBezTo>
                <a:cubicBezTo>
                  <a:pt x="4159529" y="1291933"/>
                  <a:pt x="4165146" y="1291369"/>
                  <a:pt x="4168520" y="1291653"/>
                </a:cubicBezTo>
                <a:cubicBezTo>
                  <a:pt x="4168707" y="1288747"/>
                  <a:pt x="4168331" y="1284442"/>
                  <a:pt x="4167396" y="1278730"/>
                </a:cubicBezTo>
                <a:cubicBezTo>
                  <a:pt x="4166461" y="1273017"/>
                  <a:pt x="4163835" y="1269832"/>
                  <a:pt x="4159529" y="1269176"/>
                </a:cubicBezTo>
                <a:close/>
                <a:moveTo>
                  <a:pt x="3598791" y="1096094"/>
                </a:moveTo>
                <a:lnTo>
                  <a:pt x="3587009" y="1098806"/>
                </a:lnTo>
                <a:cubicBezTo>
                  <a:pt x="3581860" y="1121751"/>
                  <a:pt x="3571931" y="1144412"/>
                  <a:pt x="3557229" y="1166793"/>
                </a:cubicBezTo>
                <a:lnTo>
                  <a:pt x="3547171" y="1179276"/>
                </a:lnTo>
                <a:lnTo>
                  <a:pt x="3557199" y="1179276"/>
                </a:lnTo>
                <a:close/>
                <a:moveTo>
                  <a:pt x="3312936" y="1058743"/>
                </a:moveTo>
                <a:lnTo>
                  <a:pt x="3304936" y="1061155"/>
                </a:lnTo>
                <a:lnTo>
                  <a:pt x="3308319" y="1062846"/>
                </a:lnTo>
                <a:close/>
                <a:moveTo>
                  <a:pt x="3359146" y="1015266"/>
                </a:moveTo>
                <a:cubicBezTo>
                  <a:pt x="3354650" y="1015922"/>
                  <a:pt x="3351279" y="1019107"/>
                  <a:pt x="3349033" y="1024820"/>
                </a:cubicBezTo>
                <a:lnTo>
                  <a:pt x="3345722" y="1037505"/>
                </a:lnTo>
                <a:lnTo>
                  <a:pt x="3348775" y="1035877"/>
                </a:lnTo>
                <a:lnTo>
                  <a:pt x="3357660" y="1038789"/>
                </a:lnTo>
                <a:lnTo>
                  <a:pt x="3368137" y="1037743"/>
                </a:lnTo>
                <a:cubicBezTo>
                  <a:pt x="3368324" y="1034837"/>
                  <a:pt x="3367948" y="1030532"/>
                  <a:pt x="3367013" y="1024820"/>
                </a:cubicBezTo>
                <a:cubicBezTo>
                  <a:pt x="3366078" y="1019107"/>
                  <a:pt x="3363452" y="1015922"/>
                  <a:pt x="3359146" y="1015266"/>
                </a:cubicBezTo>
                <a:close/>
                <a:moveTo>
                  <a:pt x="4060639" y="999476"/>
                </a:moveTo>
                <a:cubicBezTo>
                  <a:pt x="4060639" y="1004160"/>
                  <a:pt x="4061763" y="1008278"/>
                  <a:pt x="4064010" y="1011840"/>
                </a:cubicBezTo>
                <a:cubicBezTo>
                  <a:pt x="4066256" y="1015397"/>
                  <a:pt x="4069629" y="1017268"/>
                  <a:pt x="4074123" y="1017456"/>
                </a:cubicBezTo>
                <a:cubicBezTo>
                  <a:pt x="4077869" y="1016708"/>
                  <a:pt x="4079367" y="1013710"/>
                  <a:pt x="4078619" y="1008466"/>
                </a:cubicBezTo>
                <a:cubicBezTo>
                  <a:pt x="4078619" y="1004160"/>
                  <a:pt x="4077496" y="1001538"/>
                  <a:pt x="4075249" y="1000599"/>
                </a:cubicBezTo>
                <a:cubicBezTo>
                  <a:pt x="4072999" y="999664"/>
                  <a:pt x="4069629" y="999288"/>
                  <a:pt x="4065133" y="999476"/>
                </a:cubicBezTo>
                <a:close/>
                <a:moveTo>
                  <a:pt x="4146043" y="927556"/>
                </a:moveTo>
                <a:cubicBezTo>
                  <a:pt x="4143516" y="930086"/>
                  <a:pt x="4140706" y="934019"/>
                  <a:pt x="4137616" y="939356"/>
                </a:cubicBezTo>
                <a:cubicBezTo>
                  <a:pt x="4134523" y="944693"/>
                  <a:pt x="4132839" y="949749"/>
                  <a:pt x="4132560" y="954526"/>
                </a:cubicBezTo>
                <a:cubicBezTo>
                  <a:pt x="4132560" y="958835"/>
                  <a:pt x="4133682" y="961457"/>
                  <a:pt x="4135930" y="962392"/>
                </a:cubicBezTo>
                <a:cubicBezTo>
                  <a:pt x="4138179" y="963329"/>
                  <a:pt x="4141549" y="963704"/>
                  <a:pt x="4146043" y="963516"/>
                </a:cubicBezTo>
                <a:cubicBezTo>
                  <a:pt x="4150727" y="963704"/>
                  <a:pt x="4154848" y="963329"/>
                  <a:pt x="4158406" y="962392"/>
                </a:cubicBezTo>
                <a:cubicBezTo>
                  <a:pt x="4161964" y="961457"/>
                  <a:pt x="4163835" y="958835"/>
                  <a:pt x="4164023" y="954526"/>
                </a:cubicBezTo>
                <a:cubicBezTo>
                  <a:pt x="4163835" y="949749"/>
                  <a:pt x="4161964" y="944693"/>
                  <a:pt x="4158406" y="939356"/>
                </a:cubicBezTo>
                <a:cubicBezTo>
                  <a:pt x="4154848" y="934019"/>
                  <a:pt x="4150727" y="930086"/>
                  <a:pt x="4146043" y="927556"/>
                </a:cubicBezTo>
                <a:close/>
                <a:moveTo>
                  <a:pt x="4042659" y="747757"/>
                </a:moveTo>
                <a:lnTo>
                  <a:pt x="4087609" y="747757"/>
                </a:lnTo>
                <a:lnTo>
                  <a:pt x="4096599" y="779223"/>
                </a:lnTo>
                <a:cubicBezTo>
                  <a:pt x="4089201" y="779035"/>
                  <a:pt x="4081521" y="780534"/>
                  <a:pt x="4073562" y="783717"/>
                </a:cubicBezTo>
                <a:cubicBezTo>
                  <a:pt x="4065600" y="786902"/>
                  <a:pt x="4061295" y="792894"/>
                  <a:pt x="4060639" y="801696"/>
                </a:cubicBezTo>
                <a:cubicBezTo>
                  <a:pt x="4056238" y="806568"/>
                  <a:pt x="4051554" y="811437"/>
                  <a:pt x="4046593" y="816306"/>
                </a:cubicBezTo>
                <a:cubicBezTo>
                  <a:pt x="4041628" y="821175"/>
                  <a:pt x="4035820" y="823798"/>
                  <a:pt x="4029173" y="824172"/>
                </a:cubicBezTo>
                <a:cubicBezTo>
                  <a:pt x="4024867" y="823705"/>
                  <a:pt x="4022242" y="821268"/>
                  <a:pt x="4021306" y="816866"/>
                </a:cubicBezTo>
                <a:cubicBezTo>
                  <a:pt x="4020371" y="812466"/>
                  <a:pt x="4019995" y="808907"/>
                  <a:pt x="4020183" y="806193"/>
                </a:cubicBezTo>
                <a:cubicBezTo>
                  <a:pt x="4021118" y="793925"/>
                  <a:pt x="4024867" y="784747"/>
                  <a:pt x="4031422" y="778660"/>
                </a:cubicBezTo>
                <a:cubicBezTo>
                  <a:pt x="4037975" y="772572"/>
                  <a:pt x="4041724" y="762270"/>
                  <a:pt x="4042659" y="747757"/>
                </a:cubicBezTo>
                <a:close/>
                <a:moveTo>
                  <a:pt x="3260256" y="745567"/>
                </a:moveTo>
                <a:cubicBezTo>
                  <a:pt x="3260256" y="750251"/>
                  <a:pt x="3261380" y="754369"/>
                  <a:pt x="3263627" y="757930"/>
                </a:cubicBezTo>
                <a:lnTo>
                  <a:pt x="3268079" y="760403"/>
                </a:lnTo>
                <a:lnTo>
                  <a:pt x="3275789" y="759452"/>
                </a:lnTo>
                <a:lnTo>
                  <a:pt x="3278236" y="754557"/>
                </a:lnTo>
                <a:cubicBezTo>
                  <a:pt x="3278236" y="750251"/>
                  <a:pt x="3277113" y="747629"/>
                  <a:pt x="3274866" y="746690"/>
                </a:cubicBezTo>
                <a:cubicBezTo>
                  <a:pt x="3272616" y="745754"/>
                  <a:pt x="3269246" y="745379"/>
                  <a:pt x="3264750" y="745567"/>
                </a:cubicBezTo>
                <a:close/>
                <a:moveTo>
                  <a:pt x="3194749" y="418034"/>
                </a:moveTo>
                <a:cubicBezTo>
                  <a:pt x="3194749" y="422717"/>
                  <a:pt x="3195873" y="426836"/>
                  <a:pt x="3198120" y="430397"/>
                </a:cubicBezTo>
                <a:cubicBezTo>
                  <a:pt x="3200366" y="433954"/>
                  <a:pt x="3203740" y="435826"/>
                  <a:pt x="3208233" y="436013"/>
                </a:cubicBezTo>
                <a:cubicBezTo>
                  <a:pt x="3211979" y="435266"/>
                  <a:pt x="3213477" y="432268"/>
                  <a:pt x="3212729" y="427023"/>
                </a:cubicBezTo>
                <a:cubicBezTo>
                  <a:pt x="3212729" y="422717"/>
                  <a:pt x="3211607" y="420095"/>
                  <a:pt x="3209359" y="419158"/>
                </a:cubicBezTo>
                <a:cubicBezTo>
                  <a:pt x="3207110" y="418221"/>
                  <a:pt x="3203740" y="417846"/>
                  <a:pt x="3199243" y="418034"/>
                </a:cubicBezTo>
                <a:close/>
                <a:moveTo>
                  <a:pt x="3280153" y="346113"/>
                </a:moveTo>
                <a:cubicBezTo>
                  <a:pt x="3277627" y="348643"/>
                  <a:pt x="3274816" y="352576"/>
                  <a:pt x="3271727" y="357914"/>
                </a:cubicBezTo>
                <a:cubicBezTo>
                  <a:pt x="3268634" y="363250"/>
                  <a:pt x="3266949" y="368307"/>
                  <a:pt x="3266670" y="373084"/>
                </a:cubicBezTo>
                <a:cubicBezTo>
                  <a:pt x="3266670" y="377392"/>
                  <a:pt x="3267793" y="380014"/>
                  <a:pt x="3270040" y="380950"/>
                </a:cubicBezTo>
                <a:cubicBezTo>
                  <a:pt x="3272290" y="381886"/>
                  <a:pt x="3275660" y="382262"/>
                  <a:pt x="3280153" y="382073"/>
                </a:cubicBezTo>
                <a:cubicBezTo>
                  <a:pt x="3284837" y="382262"/>
                  <a:pt x="3288959" y="381886"/>
                  <a:pt x="3292516" y="380950"/>
                </a:cubicBezTo>
                <a:cubicBezTo>
                  <a:pt x="3296074" y="380014"/>
                  <a:pt x="3297946" y="377392"/>
                  <a:pt x="3298133" y="373084"/>
                </a:cubicBezTo>
                <a:cubicBezTo>
                  <a:pt x="3297946" y="368307"/>
                  <a:pt x="3296074" y="363250"/>
                  <a:pt x="3292516" y="357914"/>
                </a:cubicBezTo>
                <a:cubicBezTo>
                  <a:pt x="3288959" y="352576"/>
                  <a:pt x="3284837" y="348643"/>
                  <a:pt x="3280153" y="346113"/>
                </a:cubicBezTo>
                <a:close/>
                <a:moveTo>
                  <a:pt x="3176769" y="166314"/>
                </a:moveTo>
                <a:lnTo>
                  <a:pt x="3221720" y="166314"/>
                </a:lnTo>
                <a:lnTo>
                  <a:pt x="3230709" y="197780"/>
                </a:lnTo>
                <a:cubicBezTo>
                  <a:pt x="3223311" y="197592"/>
                  <a:pt x="3215632" y="199091"/>
                  <a:pt x="3207673" y="202274"/>
                </a:cubicBezTo>
                <a:cubicBezTo>
                  <a:pt x="3199711" y="205459"/>
                  <a:pt x="3195405" y="211451"/>
                  <a:pt x="3194749" y="220254"/>
                </a:cubicBezTo>
                <a:cubicBezTo>
                  <a:pt x="3190349" y="225125"/>
                  <a:pt x="3185664" y="229995"/>
                  <a:pt x="3180703" y="234864"/>
                </a:cubicBezTo>
                <a:cubicBezTo>
                  <a:pt x="3175739" y="239732"/>
                  <a:pt x="3169931" y="242355"/>
                  <a:pt x="3163283" y="242731"/>
                </a:cubicBezTo>
                <a:cubicBezTo>
                  <a:pt x="3158978" y="242262"/>
                  <a:pt x="3156352" y="239825"/>
                  <a:pt x="3155416" y="235423"/>
                </a:cubicBezTo>
                <a:cubicBezTo>
                  <a:pt x="3154481" y="231023"/>
                  <a:pt x="3154105" y="227465"/>
                  <a:pt x="3154293" y="224750"/>
                </a:cubicBezTo>
                <a:cubicBezTo>
                  <a:pt x="3155229" y="212482"/>
                  <a:pt x="3158978" y="203305"/>
                  <a:pt x="3165533" y="197217"/>
                </a:cubicBezTo>
                <a:cubicBezTo>
                  <a:pt x="3172085" y="191129"/>
                  <a:pt x="3175834" y="180828"/>
                  <a:pt x="3176769" y="166314"/>
                </a:cubicBezTo>
                <a:close/>
                <a:moveTo>
                  <a:pt x="3788089" y="0"/>
                </a:moveTo>
                <a:cubicBezTo>
                  <a:pt x="3796328" y="748"/>
                  <a:pt x="3802321" y="3746"/>
                  <a:pt x="3806070" y="8990"/>
                </a:cubicBezTo>
                <a:lnTo>
                  <a:pt x="3788089" y="58433"/>
                </a:lnTo>
                <a:lnTo>
                  <a:pt x="3770109" y="71920"/>
                </a:lnTo>
                <a:cubicBezTo>
                  <a:pt x="3770950" y="83812"/>
                  <a:pt x="3770390" y="94862"/>
                  <a:pt x="3768423" y="105070"/>
                </a:cubicBezTo>
                <a:cubicBezTo>
                  <a:pt x="3766457" y="115275"/>
                  <a:pt x="3758029" y="120709"/>
                  <a:pt x="3743140" y="121363"/>
                </a:cubicBezTo>
                <a:lnTo>
                  <a:pt x="3734149" y="121363"/>
                </a:lnTo>
                <a:cubicBezTo>
                  <a:pt x="3733399" y="129978"/>
                  <a:pt x="3730404" y="137472"/>
                  <a:pt x="3725160" y="143840"/>
                </a:cubicBezTo>
                <a:cubicBezTo>
                  <a:pt x="3719915" y="150208"/>
                  <a:pt x="3716917" y="157699"/>
                  <a:pt x="3716169" y="166314"/>
                </a:cubicBezTo>
                <a:cubicBezTo>
                  <a:pt x="3688452" y="188039"/>
                  <a:pt x="3662978" y="212015"/>
                  <a:pt x="3639753" y="238234"/>
                </a:cubicBezTo>
                <a:cubicBezTo>
                  <a:pt x="3623084" y="243946"/>
                  <a:pt x="3604732" y="254998"/>
                  <a:pt x="3584689" y="271383"/>
                </a:cubicBezTo>
                <a:cubicBezTo>
                  <a:pt x="3564651" y="287772"/>
                  <a:pt x="3548542" y="302195"/>
                  <a:pt x="3536369" y="314650"/>
                </a:cubicBezTo>
                <a:cubicBezTo>
                  <a:pt x="3553507" y="316429"/>
                  <a:pt x="3555192" y="324107"/>
                  <a:pt x="3541427" y="337687"/>
                </a:cubicBezTo>
                <a:cubicBezTo>
                  <a:pt x="3527660" y="351265"/>
                  <a:pt x="3516983" y="360068"/>
                  <a:pt x="3509400" y="364093"/>
                </a:cubicBezTo>
                <a:cubicBezTo>
                  <a:pt x="3502376" y="363906"/>
                  <a:pt x="3496194" y="365404"/>
                  <a:pt x="3490857" y="368590"/>
                </a:cubicBezTo>
                <a:cubicBezTo>
                  <a:pt x="3485520" y="371773"/>
                  <a:pt x="3482710" y="377768"/>
                  <a:pt x="3482429" y="386570"/>
                </a:cubicBezTo>
                <a:cubicBezTo>
                  <a:pt x="3482429" y="389097"/>
                  <a:pt x="3483553" y="391907"/>
                  <a:pt x="3485800" y="394997"/>
                </a:cubicBezTo>
                <a:cubicBezTo>
                  <a:pt x="3488046" y="398087"/>
                  <a:pt x="3491420" y="399774"/>
                  <a:pt x="3495913" y="400054"/>
                </a:cubicBezTo>
                <a:cubicBezTo>
                  <a:pt x="3501813" y="398930"/>
                  <a:pt x="3506870" y="394437"/>
                  <a:pt x="3511083" y="386570"/>
                </a:cubicBezTo>
                <a:cubicBezTo>
                  <a:pt x="3515300" y="378703"/>
                  <a:pt x="3523726" y="374207"/>
                  <a:pt x="3536369" y="373084"/>
                </a:cubicBezTo>
                <a:cubicBezTo>
                  <a:pt x="3544704" y="373459"/>
                  <a:pt x="3556129" y="377204"/>
                  <a:pt x="3570643" y="384320"/>
                </a:cubicBezTo>
                <a:cubicBezTo>
                  <a:pt x="3585158" y="391439"/>
                  <a:pt x="3593212" y="399678"/>
                  <a:pt x="3594803" y="409043"/>
                </a:cubicBezTo>
                <a:cubicBezTo>
                  <a:pt x="3594151" y="413352"/>
                  <a:pt x="3590965" y="415974"/>
                  <a:pt x="3585250" y="416910"/>
                </a:cubicBezTo>
                <a:cubicBezTo>
                  <a:pt x="3579541" y="417846"/>
                  <a:pt x="3575232" y="418221"/>
                  <a:pt x="3572330" y="418034"/>
                </a:cubicBezTo>
                <a:cubicBezTo>
                  <a:pt x="3548074" y="428990"/>
                  <a:pt x="3521291" y="448657"/>
                  <a:pt x="3491979" y="477030"/>
                </a:cubicBezTo>
                <a:lnTo>
                  <a:pt x="3472283" y="497971"/>
                </a:lnTo>
                <a:lnTo>
                  <a:pt x="3479386" y="500026"/>
                </a:lnTo>
                <a:cubicBezTo>
                  <a:pt x="3486505" y="504056"/>
                  <a:pt x="3491374" y="509488"/>
                  <a:pt x="3493996" y="516323"/>
                </a:cubicBezTo>
                <a:cubicBezTo>
                  <a:pt x="3493621" y="525686"/>
                  <a:pt x="3489875" y="533927"/>
                  <a:pt x="3482759" y="541046"/>
                </a:cubicBezTo>
                <a:cubicBezTo>
                  <a:pt x="3475641" y="548163"/>
                  <a:pt x="3467399" y="551908"/>
                  <a:pt x="3458036" y="552283"/>
                </a:cubicBezTo>
                <a:cubicBezTo>
                  <a:pt x="3456537" y="556731"/>
                  <a:pt x="3454196" y="562373"/>
                  <a:pt x="3451012" y="569209"/>
                </a:cubicBezTo>
                <a:lnTo>
                  <a:pt x="3440351" y="590466"/>
                </a:lnTo>
                <a:lnTo>
                  <a:pt x="3485660" y="545158"/>
                </a:lnTo>
                <a:cubicBezTo>
                  <a:pt x="3506449" y="524931"/>
                  <a:pt x="3530469" y="502035"/>
                  <a:pt x="3557720" y="476471"/>
                </a:cubicBezTo>
                <a:cubicBezTo>
                  <a:pt x="3612223" y="425340"/>
                  <a:pt x="3656050" y="393873"/>
                  <a:pt x="3689200" y="382073"/>
                </a:cubicBezTo>
                <a:cubicBezTo>
                  <a:pt x="3691542" y="384979"/>
                  <a:pt x="3694724" y="389284"/>
                  <a:pt x="3698750" y="394997"/>
                </a:cubicBezTo>
                <a:cubicBezTo>
                  <a:pt x="3702775" y="400709"/>
                  <a:pt x="3707085" y="403895"/>
                  <a:pt x="3711673" y="404550"/>
                </a:cubicBezTo>
                <a:cubicBezTo>
                  <a:pt x="3713828" y="404266"/>
                  <a:pt x="3715139" y="402584"/>
                  <a:pt x="3715606" y="399494"/>
                </a:cubicBezTo>
                <a:cubicBezTo>
                  <a:pt x="3716074" y="396403"/>
                  <a:pt x="3716262" y="393594"/>
                  <a:pt x="3716169" y="391064"/>
                </a:cubicBezTo>
                <a:lnTo>
                  <a:pt x="3734149" y="377580"/>
                </a:lnTo>
                <a:cubicBezTo>
                  <a:pt x="3726751" y="373084"/>
                  <a:pt x="3719072" y="367466"/>
                  <a:pt x="3711109" y="360723"/>
                </a:cubicBezTo>
                <a:cubicBezTo>
                  <a:pt x="3703154" y="353980"/>
                  <a:pt x="3698845" y="346113"/>
                  <a:pt x="3698190" y="337124"/>
                </a:cubicBezTo>
                <a:cubicBezTo>
                  <a:pt x="3698657" y="332814"/>
                  <a:pt x="3701092" y="330196"/>
                  <a:pt x="3705493" y="329257"/>
                </a:cubicBezTo>
                <a:cubicBezTo>
                  <a:pt x="3709894" y="328322"/>
                  <a:pt x="3713452" y="327946"/>
                  <a:pt x="3716169" y="328133"/>
                </a:cubicBezTo>
                <a:cubicBezTo>
                  <a:pt x="3718696" y="332814"/>
                  <a:pt x="3722630" y="336936"/>
                  <a:pt x="3727967" y="340497"/>
                </a:cubicBezTo>
                <a:cubicBezTo>
                  <a:pt x="3733306" y="344054"/>
                  <a:pt x="3738363" y="345926"/>
                  <a:pt x="3743140" y="346113"/>
                </a:cubicBezTo>
                <a:cubicBezTo>
                  <a:pt x="3748664" y="344615"/>
                  <a:pt x="3751099" y="338622"/>
                  <a:pt x="3750443" y="328133"/>
                </a:cubicBezTo>
                <a:cubicBezTo>
                  <a:pt x="3749788" y="317644"/>
                  <a:pt x="3753345" y="311652"/>
                  <a:pt x="3761120" y="310153"/>
                </a:cubicBezTo>
                <a:cubicBezTo>
                  <a:pt x="3763554" y="310621"/>
                  <a:pt x="3766549" y="313056"/>
                  <a:pt x="3770109" y="317457"/>
                </a:cubicBezTo>
                <a:cubicBezTo>
                  <a:pt x="3773667" y="321858"/>
                  <a:pt x="3776665" y="325419"/>
                  <a:pt x="3779100" y="328133"/>
                </a:cubicBezTo>
                <a:cubicBezTo>
                  <a:pt x="3783876" y="321674"/>
                  <a:pt x="3790056" y="317740"/>
                  <a:pt x="3797643" y="316334"/>
                </a:cubicBezTo>
                <a:cubicBezTo>
                  <a:pt x="3805227" y="314930"/>
                  <a:pt x="3812530" y="314367"/>
                  <a:pt x="3819553" y="314650"/>
                </a:cubicBezTo>
                <a:lnTo>
                  <a:pt x="3819553" y="256213"/>
                </a:lnTo>
                <a:cubicBezTo>
                  <a:pt x="3833132" y="251532"/>
                  <a:pt x="3846431" y="245165"/>
                  <a:pt x="3859447" y="237110"/>
                </a:cubicBezTo>
                <a:cubicBezTo>
                  <a:pt x="3872462" y="229056"/>
                  <a:pt x="3884638" y="220441"/>
                  <a:pt x="3895970" y="211264"/>
                </a:cubicBezTo>
                <a:cubicBezTo>
                  <a:pt x="3898029" y="191597"/>
                  <a:pt x="3906271" y="179237"/>
                  <a:pt x="3920690" y="174180"/>
                </a:cubicBezTo>
                <a:cubicBezTo>
                  <a:pt x="3935112" y="169123"/>
                  <a:pt x="3943354" y="154513"/>
                  <a:pt x="3945416" y="130354"/>
                </a:cubicBezTo>
                <a:cubicBezTo>
                  <a:pt x="3940356" y="130261"/>
                  <a:pt x="3934740" y="131572"/>
                  <a:pt x="3928560" y="134287"/>
                </a:cubicBezTo>
                <a:cubicBezTo>
                  <a:pt x="3922376" y="137002"/>
                  <a:pt x="3919006" y="141686"/>
                  <a:pt x="3918443" y="148333"/>
                </a:cubicBezTo>
                <a:cubicBezTo>
                  <a:pt x="3913387" y="146087"/>
                  <a:pt x="3907770" y="142717"/>
                  <a:pt x="3901587" y="138220"/>
                </a:cubicBezTo>
                <a:cubicBezTo>
                  <a:pt x="3895407" y="133727"/>
                  <a:pt x="3892036" y="128107"/>
                  <a:pt x="3891473" y="121363"/>
                </a:cubicBezTo>
                <a:lnTo>
                  <a:pt x="3895970" y="112374"/>
                </a:lnTo>
                <a:cubicBezTo>
                  <a:pt x="3913574" y="111625"/>
                  <a:pt x="3930056" y="108628"/>
                  <a:pt x="3945416" y="103384"/>
                </a:cubicBezTo>
                <a:cubicBezTo>
                  <a:pt x="3960771" y="98139"/>
                  <a:pt x="3977252" y="95144"/>
                  <a:pt x="3994860" y="94393"/>
                </a:cubicBezTo>
                <a:cubicBezTo>
                  <a:pt x="4000104" y="95144"/>
                  <a:pt x="4003102" y="98139"/>
                  <a:pt x="4003849" y="103384"/>
                </a:cubicBezTo>
                <a:cubicBezTo>
                  <a:pt x="3998886" y="131009"/>
                  <a:pt x="3978471" y="176895"/>
                  <a:pt x="3942603" y="241043"/>
                </a:cubicBezTo>
                <a:cubicBezTo>
                  <a:pt x="3906739" y="305192"/>
                  <a:pt x="3885197" y="343211"/>
                  <a:pt x="3877990" y="355104"/>
                </a:cubicBezTo>
                <a:cubicBezTo>
                  <a:pt x="3877242" y="360348"/>
                  <a:pt x="3874244" y="363345"/>
                  <a:pt x="3868999" y="364093"/>
                </a:cubicBezTo>
                <a:lnTo>
                  <a:pt x="3861550" y="364093"/>
                </a:lnTo>
                <a:lnTo>
                  <a:pt x="3853596" y="385967"/>
                </a:lnTo>
                <a:lnTo>
                  <a:pt x="3835616" y="399453"/>
                </a:lnTo>
                <a:cubicBezTo>
                  <a:pt x="3836457" y="411346"/>
                  <a:pt x="3835896" y="422394"/>
                  <a:pt x="3833929" y="432603"/>
                </a:cubicBezTo>
                <a:cubicBezTo>
                  <a:pt x="3831963" y="442809"/>
                  <a:pt x="3823536" y="448241"/>
                  <a:pt x="3808646" y="448897"/>
                </a:cubicBezTo>
                <a:lnTo>
                  <a:pt x="3799656" y="448897"/>
                </a:lnTo>
                <a:cubicBezTo>
                  <a:pt x="3798906" y="457511"/>
                  <a:pt x="3795911" y="465006"/>
                  <a:pt x="3790667" y="471373"/>
                </a:cubicBezTo>
                <a:cubicBezTo>
                  <a:pt x="3785422" y="477741"/>
                  <a:pt x="3782424" y="485232"/>
                  <a:pt x="3781676" y="493846"/>
                </a:cubicBezTo>
                <a:cubicBezTo>
                  <a:pt x="3753959" y="515573"/>
                  <a:pt x="3728484" y="539548"/>
                  <a:pt x="3705259" y="565767"/>
                </a:cubicBezTo>
                <a:cubicBezTo>
                  <a:pt x="3688591" y="571478"/>
                  <a:pt x="3670238" y="582531"/>
                  <a:pt x="3650196" y="598917"/>
                </a:cubicBezTo>
                <a:cubicBezTo>
                  <a:pt x="3630157" y="615306"/>
                  <a:pt x="3614049" y="629728"/>
                  <a:pt x="3601876" y="642184"/>
                </a:cubicBezTo>
                <a:cubicBezTo>
                  <a:pt x="3619013" y="643962"/>
                  <a:pt x="3620699" y="651642"/>
                  <a:pt x="3606933" y="665220"/>
                </a:cubicBezTo>
                <a:lnTo>
                  <a:pt x="3606374" y="665732"/>
                </a:lnTo>
                <a:lnTo>
                  <a:pt x="3618476" y="671784"/>
                </a:lnTo>
                <a:lnTo>
                  <a:pt x="3607339" y="702407"/>
                </a:lnTo>
                <a:lnTo>
                  <a:pt x="3636150" y="711853"/>
                </a:lnTo>
                <a:cubicBezTo>
                  <a:pt x="3650665" y="718972"/>
                  <a:pt x="3658719" y="727211"/>
                  <a:pt x="3660310" y="736577"/>
                </a:cubicBezTo>
                <a:cubicBezTo>
                  <a:pt x="3659658" y="740885"/>
                  <a:pt x="3656472" y="743508"/>
                  <a:pt x="3650757" y="744443"/>
                </a:cubicBezTo>
                <a:cubicBezTo>
                  <a:pt x="3645047" y="745379"/>
                  <a:pt x="3640739" y="745754"/>
                  <a:pt x="3637837" y="745567"/>
                </a:cubicBezTo>
                <a:cubicBezTo>
                  <a:pt x="3613581" y="756524"/>
                  <a:pt x="3586798" y="776190"/>
                  <a:pt x="3557486" y="804563"/>
                </a:cubicBezTo>
                <a:cubicBezTo>
                  <a:pt x="3528174" y="832940"/>
                  <a:pt x="3507012" y="858223"/>
                  <a:pt x="3493996" y="880416"/>
                </a:cubicBezTo>
                <a:lnTo>
                  <a:pt x="3460848" y="892849"/>
                </a:lnTo>
                <a:lnTo>
                  <a:pt x="3458036" y="895495"/>
                </a:lnTo>
                <a:lnTo>
                  <a:pt x="3458036" y="914693"/>
                </a:lnTo>
                <a:cubicBezTo>
                  <a:pt x="3458597" y="921341"/>
                  <a:pt x="3463093" y="924899"/>
                  <a:pt x="3471519" y="925366"/>
                </a:cubicBezTo>
                <a:lnTo>
                  <a:pt x="3498490" y="925366"/>
                </a:lnTo>
                <a:cubicBezTo>
                  <a:pt x="3527147" y="895587"/>
                  <a:pt x="3568726" y="855133"/>
                  <a:pt x="3623227" y="804003"/>
                </a:cubicBezTo>
                <a:cubicBezTo>
                  <a:pt x="3677729" y="752873"/>
                  <a:pt x="3721556" y="721407"/>
                  <a:pt x="3754707" y="709606"/>
                </a:cubicBezTo>
                <a:cubicBezTo>
                  <a:pt x="3757048" y="712512"/>
                  <a:pt x="3760231" y="716817"/>
                  <a:pt x="3764257" y="722530"/>
                </a:cubicBezTo>
                <a:cubicBezTo>
                  <a:pt x="3768282" y="728242"/>
                  <a:pt x="3772591" y="731428"/>
                  <a:pt x="3777180" y="732083"/>
                </a:cubicBezTo>
                <a:cubicBezTo>
                  <a:pt x="3779334" y="731800"/>
                  <a:pt x="3780645" y="730116"/>
                  <a:pt x="3781113" y="727027"/>
                </a:cubicBezTo>
                <a:cubicBezTo>
                  <a:pt x="3781581" y="723936"/>
                  <a:pt x="3781769" y="721127"/>
                  <a:pt x="3781676" y="718597"/>
                </a:cubicBezTo>
                <a:lnTo>
                  <a:pt x="3799656" y="705113"/>
                </a:lnTo>
                <a:cubicBezTo>
                  <a:pt x="3792258" y="700617"/>
                  <a:pt x="3784578" y="695000"/>
                  <a:pt x="3776616" y="688256"/>
                </a:cubicBezTo>
                <a:cubicBezTo>
                  <a:pt x="3768661" y="681513"/>
                  <a:pt x="3764352" y="673646"/>
                  <a:pt x="3763696" y="664657"/>
                </a:cubicBezTo>
                <a:cubicBezTo>
                  <a:pt x="3764164" y="660348"/>
                  <a:pt x="3766598" y="657729"/>
                  <a:pt x="3771000" y="656790"/>
                </a:cubicBezTo>
                <a:cubicBezTo>
                  <a:pt x="3775401" y="655854"/>
                  <a:pt x="3778959" y="655479"/>
                  <a:pt x="3781676" y="655666"/>
                </a:cubicBezTo>
                <a:cubicBezTo>
                  <a:pt x="3784203" y="660348"/>
                  <a:pt x="3788137" y="664469"/>
                  <a:pt x="3793473" y="668030"/>
                </a:cubicBezTo>
                <a:cubicBezTo>
                  <a:pt x="3798813" y="671588"/>
                  <a:pt x="3803869" y="673459"/>
                  <a:pt x="3808646" y="673646"/>
                </a:cubicBezTo>
                <a:cubicBezTo>
                  <a:pt x="3814171" y="672148"/>
                  <a:pt x="3816605" y="666155"/>
                  <a:pt x="3815949" y="655666"/>
                </a:cubicBezTo>
                <a:cubicBezTo>
                  <a:pt x="3815294" y="645178"/>
                  <a:pt x="3818852" y="639186"/>
                  <a:pt x="3826626" y="637687"/>
                </a:cubicBezTo>
                <a:cubicBezTo>
                  <a:pt x="3829061" y="638154"/>
                  <a:pt x="3832055" y="640589"/>
                  <a:pt x="3835616" y="644990"/>
                </a:cubicBezTo>
                <a:cubicBezTo>
                  <a:pt x="3839174" y="649392"/>
                  <a:pt x="3842172" y="652952"/>
                  <a:pt x="3844606" y="655666"/>
                </a:cubicBezTo>
                <a:cubicBezTo>
                  <a:pt x="3849383" y="649207"/>
                  <a:pt x="3855563" y="645273"/>
                  <a:pt x="3863149" y="643867"/>
                </a:cubicBezTo>
                <a:cubicBezTo>
                  <a:pt x="3870733" y="642464"/>
                  <a:pt x="3878036" y="641900"/>
                  <a:pt x="3885060" y="642184"/>
                </a:cubicBezTo>
                <a:lnTo>
                  <a:pt x="3885060" y="583747"/>
                </a:lnTo>
                <a:cubicBezTo>
                  <a:pt x="3898639" y="579066"/>
                  <a:pt x="3911937" y="572698"/>
                  <a:pt x="3924953" y="564643"/>
                </a:cubicBezTo>
                <a:cubicBezTo>
                  <a:pt x="3937969" y="556589"/>
                  <a:pt x="3950144" y="547974"/>
                  <a:pt x="3961476" y="538797"/>
                </a:cubicBezTo>
                <a:cubicBezTo>
                  <a:pt x="3963535" y="519131"/>
                  <a:pt x="3971778" y="506770"/>
                  <a:pt x="3986196" y="501714"/>
                </a:cubicBezTo>
                <a:cubicBezTo>
                  <a:pt x="4000619" y="496657"/>
                  <a:pt x="4008860" y="482047"/>
                  <a:pt x="4010923" y="457887"/>
                </a:cubicBezTo>
                <a:cubicBezTo>
                  <a:pt x="4005863" y="457794"/>
                  <a:pt x="4000247" y="459105"/>
                  <a:pt x="3994066" y="461820"/>
                </a:cubicBezTo>
                <a:cubicBezTo>
                  <a:pt x="3987883" y="464534"/>
                  <a:pt x="3984513" y="469218"/>
                  <a:pt x="3983950" y="475867"/>
                </a:cubicBezTo>
                <a:cubicBezTo>
                  <a:pt x="3978893" y="473620"/>
                  <a:pt x="3973276" y="470250"/>
                  <a:pt x="3967094" y="465753"/>
                </a:cubicBezTo>
                <a:cubicBezTo>
                  <a:pt x="3960913" y="461260"/>
                  <a:pt x="3957543" y="455640"/>
                  <a:pt x="3956980" y="448897"/>
                </a:cubicBezTo>
                <a:lnTo>
                  <a:pt x="3961476" y="439907"/>
                </a:lnTo>
                <a:cubicBezTo>
                  <a:pt x="3979081" y="439159"/>
                  <a:pt x="3995562" y="436161"/>
                  <a:pt x="4010923" y="430917"/>
                </a:cubicBezTo>
                <a:cubicBezTo>
                  <a:pt x="4026277" y="425672"/>
                  <a:pt x="4042759" y="422678"/>
                  <a:pt x="4060367" y="421926"/>
                </a:cubicBezTo>
                <a:cubicBezTo>
                  <a:pt x="4065611" y="422678"/>
                  <a:pt x="4068608" y="425672"/>
                  <a:pt x="4069356" y="430917"/>
                </a:cubicBezTo>
                <a:cubicBezTo>
                  <a:pt x="4064392" y="458542"/>
                  <a:pt x="4043978" y="504428"/>
                  <a:pt x="4008110" y="568577"/>
                </a:cubicBezTo>
                <a:cubicBezTo>
                  <a:pt x="3972246" y="632725"/>
                  <a:pt x="3950704" y="670744"/>
                  <a:pt x="3943497" y="682637"/>
                </a:cubicBezTo>
                <a:cubicBezTo>
                  <a:pt x="3942749" y="687881"/>
                  <a:pt x="3939751" y="690878"/>
                  <a:pt x="3934506" y="691627"/>
                </a:cubicBezTo>
                <a:cubicBezTo>
                  <a:pt x="3927483" y="691067"/>
                  <a:pt x="3921300" y="691067"/>
                  <a:pt x="3915963" y="691627"/>
                </a:cubicBezTo>
                <a:cubicBezTo>
                  <a:pt x="3910626" y="692189"/>
                  <a:pt x="3907816" y="696684"/>
                  <a:pt x="3907537" y="705113"/>
                </a:cubicBezTo>
                <a:cubicBezTo>
                  <a:pt x="3899107" y="719347"/>
                  <a:pt x="3890116" y="732459"/>
                  <a:pt x="3880566" y="744443"/>
                </a:cubicBezTo>
                <a:cubicBezTo>
                  <a:pt x="3871013" y="756431"/>
                  <a:pt x="3857530" y="762798"/>
                  <a:pt x="3840109" y="763547"/>
                </a:cubicBezTo>
                <a:cubicBezTo>
                  <a:pt x="3834961" y="786491"/>
                  <a:pt x="3825032" y="809152"/>
                  <a:pt x="3810330" y="831534"/>
                </a:cubicBezTo>
                <a:cubicBezTo>
                  <a:pt x="3795628" y="853914"/>
                  <a:pt x="3780085" y="873205"/>
                  <a:pt x="3763696" y="889407"/>
                </a:cubicBezTo>
                <a:lnTo>
                  <a:pt x="3762658" y="889597"/>
                </a:lnTo>
                <a:lnTo>
                  <a:pt x="3755009" y="903836"/>
                </a:lnTo>
                <a:cubicBezTo>
                  <a:pt x="3719145" y="967985"/>
                  <a:pt x="3697603" y="1006004"/>
                  <a:pt x="3690396" y="1017897"/>
                </a:cubicBezTo>
                <a:cubicBezTo>
                  <a:pt x="3689648" y="1023141"/>
                  <a:pt x="3686650" y="1026138"/>
                  <a:pt x="3681405" y="1026886"/>
                </a:cubicBezTo>
                <a:cubicBezTo>
                  <a:pt x="3674382" y="1026327"/>
                  <a:pt x="3668199" y="1026327"/>
                  <a:pt x="3662862" y="1026886"/>
                </a:cubicBezTo>
                <a:cubicBezTo>
                  <a:pt x="3657526" y="1027449"/>
                  <a:pt x="3654715" y="1031943"/>
                  <a:pt x="3654436" y="1040373"/>
                </a:cubicBezTo>
                <a:lnTo>
                  <a:pt x="3630678" y="1075019"/>
                </a:lnTo>
                <a:lnTo>
                  <a:pt x="3634245" y="1073223"/>
                </a:lnTo>
                <a:cubicBezTo>
                  <a:pt x="3646700" y="1064609"/>
                  <a:pt x="3660911" y="1052762"/>
                  <a:pt x="3676876" y="1037685"/>
                </a:cubicBezTo>
                <a:cubicBezTo>
                  <a:pt x="3708811" y="1007530"/>
                  <a:pt x="3734845" y="990298"/>
                  <a:pt x="3754979" y="985993"/>
                </a:cubicBezTo>
                <a:cubicBezTo>
                  <a:pt x="3759661" y="985993"/>
                  <a:pt x="3763781" y="984869"/>
                  <a:pt x="3767339" y="982619"/>
                </a:cubicBezTo>
                <a:cubicBezTo>
                  <a:pt x="3770898" y="980372"/>
                  <a:pt x="3772772" y="977002"/>
                  <a:pt x="3772959" y="972506"/>
                </a:cubicBezTo>
                <a:cubicBezTo>
                  <a:pt x="3772583" y="965483"/>
                  <a:pt x="3773331" y="959303"/>
                  <a:pt x="3775206" y="953966"/>
                </a:cubicBezTo>
                <a:cubicBezTo>
                  <a:pt x="3777077" y="948627"/>
                  <a:pt x="3782322" y="945816"/>
                  <a:pt x="3790939" y="945536"/>
                </a:cubicBezTo>
                <a:cubicBezTo>
                  <a:pt x="3811258" y="936921"/>
                  <a:pt x="3830177" y="927180"/>
                  <a:pt x="3847689" y="916319"/>
                </a:cubicBezTo>
                <a:cubicBezTo>
                  <a:pt x="3865198" y="905455"/>
                  <a:pt x="3880744" y="891221"/>
                  <a:pt x="3894323" y="873616"/>
                </a:cubicBezTo>
                <a:cubicBezTo>
                  <a:pt x="3896477" y="860693"/>
                  <a:pt x="3907902" y="852826"/>
                  <a:pt x="3928599" y="850016"/>
                </a:cubicBezTo>
                <a:cubicBezTo>
                  <a:pt x="3949294" y="847209"/>
                  <a:pt x="3966338" y="846086"/>
                  <a:pt x="3979729" y="846646"/>
                </a:cubicBezTo>
                <a:lnTo>
                  <a:pt x="4002203" y="846646"/>
                </a:lnTo>
                <a:cubicBezTo>
                  <a:pt x="3996210" y="851423"/>
                  <a:pt x="3986845" y="857602"/>
                  <a:pt x="3974109" y="865189"/>
                </a:cubicBezTo>
                <a:cubicBezTo>
                  <a:pt x="3961374" y="872773"/>
                  <a:pt x="3954255" y="880079"/>
                  <a:pt x="3952759" y="887103"/>
                </a:cubicBezTo>
                <a:lnTo>
                  <a:pt x="3953895" y="887714"/>
                </a:lnTo>
                <a:lnTo>
                  <a:pt x="3975683" y="876224"/>
                </a:lnTo>
                <a:cubicBezTo>
                  <a:pt x="3983922" y="876972"/>
                  <a:pt x="3989915" y="879969"/>
                  <a:pt x="3993664" y="885213"/>
                </a:cubicBezTo>
                <a:lnTo>
                  <a:pt x="3989708" y="896092"/>
                </a:lnTo>
                <a:lnTo>
                  <a:pt x="4096599" y="896092"/>
                </a:lnTo>
                <a:lnTo>
                  <a:pt x="4119072" y="837656"/>
                </a:lnTo>
                <a:cubicBezTo>
                  <a:pt x="4142765" y="838500"/>
                  <a:pt x="4157187" y="835689"/>
                  <a:pt x="4162339" y="829229"/>
                </a:cubicBezTo>
                <a:cubicBezTo>
                  <a:pt x="4167488" y="822766"/>
                  <a:pt x="4169550" y="807596"/>
                  <a:pt x="4168520" y="783717"/>
                </a:cubicBezTo>
                <a:cubicBezTo>
                  <a:pt x="4179288" y="782969"/>
                  <a:pt x="4190337" y="779971"/>
                  <a:pt x="4201669" y="774726"/>
                </a:cubicBezTo>
                <a:cubicBezTo>
                  <a:pt x="4212999" y="769482"/>
                  <a:pt x="4227424" y="766484"/>
                  <a:pt x="4244933" y="765737"/>
                </a:cubicBezTo>
                <a:lnTo>
                  <a:pt x="4258419" y="747757"/>
                </a:lnTo>
                <a:cubicBezTo>
                  <a:pt x="4265535" y="747852"/>
                  <a:pt x="4272654" y="749911"/>
                  <a:pt x="4279769" y="753937"/>
                </a:cubicBezTo>
                <a:cubicBezTo>
                  <a:pt x="4286888" y="757965"/>
                  <a:pt x="4291757" y="763397"/>
                  <a:pt x="4294379" y="770233"/>
                </a:cubicBezTo>
                <a:cubicBezTo>
                  <a:pt x="4294004" y="779595"/>
                  <a:pt x="4290258" y="787838"/>
                  <a:pt x="4283143" y="794956"/>
                </a:cubicBezTo>
                <a:cubicBezTo>
                  <a:pt x="4276024" y="802072"/>
                  <a:pt x="4267782" y="805817"/>
                  <a:pt x="4258419" y="806193"/>
                </a:cubicBezTo>
                <a:cubicBezTo>
                  <a:pt x="4255422" y="815087"/>
                  <a:pt x="4249054" y="828761"/>
                  <a:pt x="4239313" y="847209"/>
                </a:cubicBezTo>
                <a:cubicBezTo>
                  <a:pt x="4229575" y="865657"/>
                  <a:pt x="4220960" y="875958"/>
                  <a:pt x="4213469" y="878112"/>
                </a:cubicBezTo>
                <a:cubicBezTo>
                  <a:pt x="4204480" y="876614"/>
                  <a:pt x="4197736" y="875115"/>
                  <a:pt x="4193239" y="873616"/>
                </a:cubicBezTo>
                <a:cubicBezTo>
                  <a:pt x="4188746" y="872117"/>
                  <a:pt x="4186500" y="879612"/>
                  <a:pt x="4186500" y="896092"/>
                </a:cubicBezTo>
                <a:cubicBezTo>
                  <a:pt x="4186500" y="905083"/>
                  <a:pt x="4190993" y="909576"/>
                  <a:pt x="4199986" y="909576"/>
                </a:cubicBezTo>
                <a:cubicBezTo>
                  <a:pt x="4222364" y="908733"/>
                  <a:pt x="4243905" y="903676"/>
                  <a:pt x="4264600" y="894406"/>
                </a:cubicBezTo>
                <a:cubicBezTo>
                  <a:pt x="4285294" y="885136"/>
                  <a:pt x="4305709" y="876706"/>
                  <a:pt x="4325846" y="869123"/>
                </a:cubicBezTo>
                <a:cubicBezTo>
                  <a:pt x="4326218" y="847397"/>
                  <a:pt x="4332214" y="833539"/>
                  <a:pt x="4343823" y="827543"/>
                </a:cubicBezTo>
                <a:cubicBezTo>
                  <a:pt x="4355435" y="821550"/>
                  <a:pt x="4370418" y="818928"/>
                  <a:pt x="4388776" y="819676"/>
                </a:cubicBezTo>
                <a:lnTo>
                  <a:pt x="4415743" y="819676"/>
                </a:lnTo>
                <a:lnTo>
                  <a:pt x="4438220" y="783717"/>
                </a:lnTo>
                <a:cubicBezTo>
                  <a:pt x="4435501" y="783904"/>
                  <a:pt x="4431944" y="783528"/>
                  <a:pt x="4427543" y="782593"/>
                </a:cubicBezTo>
                <a:cubicBezTo>
                  <a:pt x="4423142" y="781658"/>
                  <a:pt x="4420707" y="779035"/>
                  <a:pt x="4420240" y="774726"/>
                </a:cubicBezTo>
                <a:cubicBezTo>
                  <a:pt x="4420895" y="770417"/>
                  <a:pt x="4424077" y="767798"/>
                  <a:pt x="4429790" y="766859"/>
                </a:cubicBezTo>
                <a:cubicBezTo>
                  <a:pt x="4435501" y="765924"/>
                  <a:pt x="4439811" y="765548"/>
                  <a:pt x="4442713" y="765737"/>
                </a:cubicBezTo>
                <a:cubicBezTo>
                  <a:pt x="4445990" y="769482"/>
                  <a:pt x="4451798" y="774350"/>
                  <a:pt x="4460133" y="780346"/>
                </a:cubicBezTo>
                <a:cubicBezTo>
                  <a:pt x="4468467" y="786338"/>
                  <a:pt x="4473148" y="784464"/>
                  <a:pt x="4474180" y="774726"/>
                </a:cubicBezTo>
                <a:cubicBezTo>
                  <a:pt x="4480827" y="769765"/>
                  <a:pt x="4485508" y="762834"/>
                  <a:pt x="4488226" y="753937"/>
                </a:cubicBezTo>
                <a:cubicBezTo>
                  <a:pt x="4490941" y="745042"/>
                  <a:pt x="4492252" y="736988"/>
                  <a:pt x="4492160" y="729776"/>
                </a:cubicBezTo>
                <a:cubicBezTo>
                  <a:pt x="4517347" y="727530"/>
                  <a:pt x="4528772" y="718540"/>
                  <a:pt x="4526433" y="702806"/>
                </a:cubicBezTo>
                <a:cubicBezTo>
                  <a:pt x="4524094" y="687073"/>
                  <a:pt x="4532145" y="678083"/>
                  <a:pt x="4550593" y="675836"/>
                </a:cubicBezTo>
                <a:cubicBezTo>
                  <a:pt x="4557432" y="666003"/>
                  <a:pt x="4572974" y="648586"/>
                  <a:pt x="4597230" y="623583"/>
                </a:cubicBezTo>
                <a:cubicBezTo>
                  <a:pt x="4621484" y="598579"/>
                  <a:pt x="4640401" y="584533"/>
                  <a:pt x="4653979" y="581443"/>
                </a:cubicBezTo>
                <a:cubicBezTo>
                  <a:pt x="4662218" y="582191"/>
                  <a:pt x="4668211" y="585188"/>
                  <a:pt x="4671960" y="590433"/>
                </a:cubicBezTo>
                <a:lnTo>
                  <a:pt x="4653979" y="639876"/>
                </a:lnTo>
                <a:lnTo>
                  <a:pt x="4635999" y="653363"/>
                </a:lnTo>
                <a:cubicBezTo>
                  <a:pt x="4636840" y="665255"/>
                  <a:pt x="4636279" y="676305"/>
                  <a:pt x="4634312" y="686513"/>
                </a:cubicBezTo>
                <a:cubicBezTo>
                  <a:pt x="4632346" y="696718"/>
                  <a:pt x="4623919" y="702150"/>
                  <a:pt x="4609030" y="702806"/>
                </a:cubicBezTo>
                <a:lnTo>
                  <a:pt x="4600039" y="702806"/>
                </a:lnTo>
                <a:cubicBezTo>
                  <a:pt x="4599289" y="711421"/>
                  <a:pt x="4596294" y="718915"/>
                  <a:pt x="4591050" y="725283"/>
                </a:cubicBezTo>
                <a:cubicBezTo>
                  <a:pt x="4585805" y="731651"/>
                  <a:pt x="4582807" y="739142"/>
                  <a:pt x="4582059" y="747757"/>
                </a:cubicBezTo>
                <a:cubicBezTo>
                  <a:pt x="4554342" y="769482"/>
                  <a:pt x="4528867" y="793457"/>
                  <a:pt x="4505643" y="819676"/>
                </a:cubicBezTo>
                <a:cubicBezTo>
                  <a:pt x="4488974" y="825389"/>
                  <a:pt x="4470621" y="836441"/>
                  <a:pt x="4450579" y="852826"/>
                </a:cubicBezTo>
                <a:cubicBezTo>
                  <a:pt x="4430540" y="869215"/>
                  <a:pt x="4414432" y="883637"/>
                  <a:pt x="4402259" y="896092"/>
                </a:cubicBezTo>
                <a:cubicBezTo>
                  <a:pt x="4419396" y="897872"/>
                  <a:pt x="4421082" y="905550"/>
                  <a:pt x="4407316" y="919130"/>
                </a:cubicBezTo>
                <a:cubicBezTo>
                  <a:pt x="4393550" y="932708"/>
                  <a:pt x="4382873" y="941510"/>
                  <a:pt x="4375290" y="945536"/>
                </a:cubicBezTo>
                <a:cubicBezTo>
                  <a:pt x="4368266" y="945349"/>
                  <a:pt x="4362083" y="946847"/>
                  <a:pt x="4356746" y="950033"/>
                </a:cubicBezTo>
                <a:cubicBezTo>
                  <a:pt x="4351410" y="953215"/>
                  <a:pt x="4348599" y="959211"/>
                  <a:pt x="4348319" y="968013"/>
                </a:cubicBezTo>
                <a:cubicBezTo>
                  <a:pt x="4348319" y="970539"/>
                  <a:pt x="4349443" y="973350"/>
                  <a:pt x="4351690" y="976439"/>
                </a:cubicBezTo>
                <a:cubicBezTo>
                  <a:pt x="4353936" y="979530"/>
                  <a:pt x="4357310" y="981216"/>
                  <a:pt x="4361803" y="981496"/>
                </a:cubicBezTo>
                <a:cubicBezTo>
                  <a:pt x="4367703" y="980372"/>
                  <a:pt x="4372760" y="975880"/>
                  <a:pt x="4376973" y="968013"/>
                </a:cubicBezTo>
                <a:cubicBezTo>
                  <a:pt x="4381189" y="960146"/>
                  <a:pt x="4389616" y="955649"/>
                  <a:pt x="4402259" y="954526"/>
                </a:cubicBezTo>
                <a:cubicBezTo>
                  <a:pt x="4410593" y="954901"/>
                  <a:pt x="4422018" y="958647"/>
                  <a:pt x="4436533" y="965763"/>
                </a:cubicBezTo>
                <a:cubicBezTo>
                  <a:pt x="4451048" y="972881"/>
                  <a:pt x="4459102" y="981120"/>
                  <a:pt x="4460693" y="990486"/>
                </a:cubicBezTo>
                <a:cubicBezTo>
                  <a:pt x="4460041" y="994795"/>
                  <a:pt x="4456855" y="997417"/>
                  <a:pt x="4451140" y="998353"/>
                </a:cubicBezTo>
                <a:cubicBezTo>
                  <a:pt x="4445431" y="999288"/>
                  <a:pt x="4441122" y="999664"/>
                  <a:pt x="4438220" y="999476"/>
                </a:cubicBezTo>
                <a:cubicBezTo>
                  <a:pt x="4413964" y="1010433"/>
                  <a:pt x="4387181" y="1030099"/>
                  <a:pt x="4357869" y="1058473"/>
                </a:cubicBezTo>
                <a:cubicBezTo>
                  <a:pt x="4328557" y="1086849"/>
                  <a:pt x="4307395" y="1112133"/>
                  <a:pt x="4294379" y="1134326"/>
                </a:cubicBezTo>
                <a:lnTo>
                  <a:pt x="4258419" y="1147812"/>
                </a:lnTo>
                <a:cubicBezTo>
                  <a:pt x="4257856" y="1155024"/>
                  <a:pt x="4257856" y="1161951"/>
                  <a:pt x="4258419" y="1168602"/>
                </a:cubicBezTo>
                <a:cubicBezTo>
                  <a:pt x="4258980" y="1175250"/>
                  <a:pt x="4263476" y="1178808"/>
                  <a:pt x="4271902" y="1179276"/>
                </a:cubicBezTo>
                <a:lnTo>
                  <a:pt x="4298873" y="1179276"/>
                </a:lnTo>
                <a:cubicBezTo>
                  <a:pt x="4327530" y="1149496"/>
                  <a:pt x="4369109" y="1109043"/>
                  <a:pt x="4423610" y="1057913"/>
                </a:cubicBezTo>
                <a:cubicBezTo>
                  <a:pt x="4478113" y="1006783"/>
                  <a:pt x="4521939" y="975316"/>
                  <a:pt x="4555090" y="963516"/>
                </a:cubicBezTo>
                <a:cubicBezTo>
                  <a:pt x="4557432" y="966422"/>
                  <a:pt x="4560614" y="970727"/>
                  <a:pt x="4564640" y="976439"/>
                </a:cubicBezTo>
                <a:cubicBezTo>
                  <a:pt x="4568665" y="982152"/>
                  <a:pt x="4572974" y="985337"/>
                  <a:pt x="4577563" y="985993"/>
                </a:cubicBezTo>
                <a:cubicBezTo>
                  <a:pt x="4579718" y="985709"/>
                  <a:pt x="4581029" y="984026"/>
                  <a:pt x="4581496" y="980936"/>
                </a:cubicBezTo>
                <a:cubicBezTo>
                  <a:pt x="4581964" y="977846"/>
                  <a:pt x="4582152" y="975036"/>
                  <a:pt x="4582059" y="972506"/>
                </a:cubicBezTo>
                <a:lnTo>
                  <a:pt x="4600039" y="959022"/>
                </a:lnTo>
                <a:cubicBezTo>
                  <a:pt x="4592641" y="954526"/>
                  <a:pt x="4584962" y="948909"/>
                  <a:pt x="4576999" y="942166"/>
                </a:cubicBezTo>
                <a:cubicBezTo>
                  <a:pt x="4569044" y="935423"/>
                  <a:pt x="4564735" y="927556"/>
                  <a:pt x="4564079" y="918567"/>
                </a:cubicBezTo>
                <a:cubicBezTo>
                  <a:pt x="4564547" y="914257"/>
                  <a:pt x="4566982" y="911638"/>
                  <a:pt x="4571383" y="910700"/>
                </a:cubicBezTo>
                <a:cubicBezTo>
                  <a:pt x="4575784" y="909764"/>
                  <a:pt x="4579342" y="909389"/>
                  <a:pt x="4582059" y="909576"/>
                </a:cubicBezTo>
                <a:cubicBezTo>
                  <a:pt x="4584586" y="914257"/>
                  <a:pt x="4588520" y="918378"/>
                  <a:pt x="4593857" y="921939"/>
                </a:cubicBezTo>
                <a:cubicBezTo>
                  <a:pt x="4599196" y="925497"/>
                  <a:pt x="4604252" y="927369"/>
                  <a:pt x="4609030" y="927556"/>
                </a:cubicBezTo>
                <a:cubicBezTo>
                  <a:pt x="4614554" y="926058"/>
                  <a:pt x="4616988" y="920065"/>
                  <a:pt x="4616333" y="909576"/>
                </a:cubicBezTo>
                <a:cubicBezTo>
                  <a:pt x="4615677" y="899087"/>
                  <a:pt x="4619235" y="893095"/>
                  <a:pt x="4627010" y="891596"/>
                </a:cubicBezTo>
                <a:cubicBezTo>
                  <a:pt x="4629444" y="892064"/>
                  <a:pt x="4632438" y="894498"/>
                  <a:pt x="4635999" y="898900"/>
                </a:cubicBezTo>
                <a:cubicBezTo>
                  <a:pt x="4639557" y="903301"/>
                  <a:pt x="4642555" y="906861"/>
                  <a:pt x="4644990" y="909576"/>
                </a:cubicBezTo>
                <a:cubicBezTo>
                  <a:pt x="4649766" y="903116"/>
                  <a:pt x="4655946" y="899183"/>
                  <a:pt x="4663533" y="897776"/>
                </a:cubicBezTo>
                <a:cubicBezTo>
                  <a:pt x="4671117" y="896372"/>
                  <a:pt x="4678419" y="895809"/>
                  <a:pt x="4685443" y="896092"/>
                </a:cubicBezTo>
                <a:lnTo>
                  <a:pt x="4685443" y="837656"/>
                </a:lnTo>
                <a:cubicBezTo>
                  <a:pt x="4699022" y="832975"/>
                  <a:pt x="4712320" y="826607"/>
                  <a:pt x="4725337" y="818553"/>
                </a:cubicBezTo>
                <a:cubicBezTo>
                  <a:pt x="4738352" y="810499"/>
                  <a:pt x="4750527" y="801884"/>
                  <a:pt x="4761860" y="792706"/>
                </a:cubicBezTo>
                <a:cubicBezTo>
                  <a:pt x="4763918" y="773039"/>
                  <a:pt x="4772161" y="760680"/>
                  <a:pt x="4786579" y="755623"/>
                </a:cubicBezTo>
                <a:cubicBezTo>
                  <a:pt x="4801002" y="750566"/>
                  <a:pt x="4809244" y="735956"/>
                  <a:pt x="4811306" y="711796"/>
                </a:cubicBezTo>
                <a:cubicBezTo>
                  <a:pt x="4806246" y="711704"/>
                  <a:pt x="4800630" y="713015"/>
                  <a:pt x="4794450" y="715730"/>
                </a:cubicBezTo>
                <a:cubicBezTo>
                  <a:pt x="4788266" y="718445"/>
                  <a:pt x="4784896" y="723128"/>
                  <a:pt x="4784333" y="729776"/>
                </a:cubicBezTo>
                <a:cubicBezTo>
                  <a:pt x="4779276" y="727530"/>
                  <a:pt x="4773659" y="724160"/>
                  <a:pt x="4767477" y="719663"/>
                </a:cubicBezTo>
                <a:cubicBezTo>
                  <a:pt x="4761297" y="715169"/>
                  <a:pt x="4757926" y="709550"/>
                  <a:pt x="4757363" y="702806"/>
                </a:cubicBezTo>
                <a:lnTo>
                  <a:pt x="4761860" y="693816"/>
                </a:lnTo>
                <a:cubicBezTo>
                  <a:pt x="4779464" y="693068"/>
                  <a:pt x="4795945" y="690070"/>
                  <a:pt x="4811306" y="684826"/>
                </a:cubicBezTo>
                <a:cubicBezTo>
                  <a:pt x="4826660" y="679582"/>
                  <a:pt x="4843142" y="676587"/>
                  <a:pt x="4860750" y="675836"/>
                </a:cubicBezTo>
                <a:cubicBezTo>
                  <a:pt x="4865994" y="676587"/>
                  <a:pt x="4868991" y="679582"/>
                  <a:pt x="4869739" y="684826"/>
                </a:cubicBezTo>
                <a:cubicBezTo>
                  <a:pt x="4864776" y="712452"/>
                  <a:pt x="4844361" y="758337"/>
                  <a:pt x="4808493" y="822486"/>
                </a:cubicBezTo>
                <a:cubicBezTo>
                  <a:pt x="4772629" y="886635"/>
                  <a:pt x="4751087" y="924654"/>
                  <a:pt x="4743880" y="936546"/>
                </a:cubicBezTo>
                <a:cubicBezTo>
                  <a:pt x="4743132" y="941790"/>
                  <a:pt x="4740134" y="944788"/>
                  <a:pt x="4734889" y="945536"/>
                </a:cubicBezTo>
                <a:cubicBezTo>
                  <a:pt x="4727866" y="944976"/>
                  <a:pt x="4721683" y="944976"/>
                  <a:pt x="4716346" y="945536"/>
                </a:cubicBezTo>
                <a:cubicBezTo>
                  <a:pt x="4711009" y="946099"/>
                  <a:pt x="4708199" y="950593"/>
                  <a:pt x="4707920" y="959022"/>
                </a:cubicBezTo>
                <a:cubicBezTo>
                  <a:pt x="4699490" y="973257"/>
                  <a:pt x="4690499" y="986368"/>
                  <a:pt x="4680949" y="998353"/>
                </a:cubicBezTo>
                <a:cubicBezTo>
                  <a:pt x="4671396" y="1010340"/>
                  <a:pt x="4657913" y="1016708"/>
                  <a:pt x="4640493" y="1017456"/>
                </a:cubicBezTo>
                <a:cubicBezTo>
                  <a:pt x="4635344" y="1040400"/>
                  <a:pt x="4625415" y="1063062"/>
                  <a:pt x="4610713" y="1085443"/>
                </a:cubicBezTo>
                <a:cubicBezTo>
                  <a:pt x="4596011" y="1107824"/>
                  <a:pt x="4580468" y="1127115"/>
                  <a:pt x="4564079" y="1143316"/>
                </a:cubicBezTo>
                <a:cubicBezTo>
                  <a:pt x="4540947" y="1144067"/>
                  <a:pt x="4525402" y="1150435"/>
                  <a:pt x="4517442" y="1162420"/>
                </a:cubicBezTo>
                <a:cubicBezTo>
                  <a:pt x="4509484" y="1174407"/>
                  <a:pt x="4499555" y="1187518"/>
                  <a:pt x="4487663" y="1201753"/>
                </a:cubicBezTo>
                <a:cubicBezTo>
                  <a:pt x="4482982" y="1201565"/>
                  <a:pt x="4478861" y="1201940"/>
                  <a:pt x="4475302" y="1202876"/>
                </a:cubicBezTo>
                <a:cubicBezTo>
                  <a:pt x="4471745" y="1203812"/>
                  <a:pt x="4469871" y="1206434"/>
                  <a:pt x="4469683" y="1210743"/>
                </a:cubicBezTo>
                <a:cubicBezTo>
                  <a:pt x="4468372" y="1229938"/>
                  <a:pt x="4463130" y="1237618"/>
                  <a:pt x="4453953" y="1233779"/>
                </a:cubicBezTo>
                <a:cubicBezTo>
                  <a:pt x="4444772" y="1229938"/>
                  <a:pt x="4439531" y="1234247"/>
                  <a:pt x="4438220" y="1246703"/>
                </a:cubicBezTo>
                <a:cubicBezTo>
                  <a:pt x="4436533" y="1264215"/>
                  <a:pt x="4429790" y="1271894"/>
                  <a:pt x="4417993" y="1269739"/>
                </a:cubicBezTo>
                <a:cubicBezTo>
                  <a:pt x="4406189" y="1267585"/>
                  <a:pt x="4399450" y="1271894"/>
                  <a:pt x="4397763" y="1282663"/>
                </a:cubicBezTo>
                <a:cubicBezTo>
                  <a:pt x="4398234" y="1287532"/>
                  <a:pt x="4398418" y="1292401"/>
                  <a:pt x="4398326" y="1297270"/>
                </a:cubicBezTo>
                <a:cubicBezTo>
                  <a:pt x="4398234" y="1302142"/>
                  <a:pt x="4395048" y="1304764"/>
                  <a:pt x="4388776" y="1305136"/>
                </a:cubicBezTo>
                <a:lnTo>
                  <a:pt x="4361803" y="1341096"/>
                </a:lnTo>
                <a:cubicBezTo>
                  <a:pt x="4344762" y="1343347"/>
                  <a:pt x="4330524" y="1352334"/>
                  <a:pt x="4319100" y="1368066"/>
                </a:cubicBezTo>
                <a:cubicBezTo>
                  <a:pt x="4307675" y="1383800"/>
                  <a:pt x="4293444" y="1392790"/>
                  <a:pt x="4276399" y="1395037"/>
                </a:cubicBezTo>
                <a:lnTo>
                  <a:pt x="4222460" y="1417513"/>
                </a:lnTo>
                <a:cubicBezTo>
                  <a:pt x="4221521" y="1430436"/>
                  <a:pt x="4217778" y="1441673"/>
                  <a:pt x="4211219" y="1451223"/>
                </a:cubicBezTo>
                <a:cubicBezTo>
                  <a:pt x="4204664" y="1460776"/>
                  <a:pt x="4200921" y="1472013"/>
                  <a:pt x="4199986" y="1484936"/>
                </a:cubicBezTo>
                <a:lnTo>
                  <a:pt x="4191903" y="1491088"/>
                </a:lnTo>
                <a:lnTo>
                  <a:pt x="4205683" y="1488582"/>
                </a:lnTo>
                <a:lnTo>
                  <a:pt x="4207732" y="1490631"/>
                </a:lnTo>
                <a:lnTo>
                  <a:pt x="4258419" y="1448977"/>
                </a:lnTo>
                <a:cubicBezTo>
                  <a:pt x="4261134" y="1451507"/>
                  <a:pt x="4264692" y="1455439"/>
                  <a:pt x="4269096" y="1460776"/>
                </a:cubicBezTo>
                <a:cubicBezTo>
                  <a:pt x="4273497" y="1466113"/>
                  <a:pt x="4275928" y="1471170"/>
                  <a:pt x="4276399" y="1475946"/>
                </a:cubicBezTo>
                <a:cubicBezTo>
                  <a:pt x="4276399" y="1480256"/>
                  <a:pt x="4275276" y="1482877"/>
                  <a:pt x="4273026" y="1483813"/>
                </a:cubicBezTo>
                <a:cubicBezTo>
                  <a:pt x="4270780" y="1484749"/>
                  <a:pt x="4267410" y="1485124"/>
                  <a:pt x="4262916" y="1484936"/>
                </a:cubicBezTo>
                <a:lnTo>
                  <a:pt x="4235943" y="1520896"/>
                </a:lnTo>
                <a:cubicBezTo>
                  <a:pt x="4233321" y="1527548"/>
                  <a:pt x="4228451" y="1532228"/>
                  <a:pt x="4221336" y="1534943"/>
                </a:cubicBezTo>
                <a:lnTo>
                  <a:pt x="4201273" y="1538640"/>
                </a:lnTo>
                <a:lnTo>
                  <a:pt x="4195639" y="1552707"/>
                </a:lnTo>
                <a:cubicBezTo>
                  <a:pt x="4185431" y="1575649"/>
                  <a:pt x="4171360" y="1603158"/>
                  <a:pt x="4153426" y="1635232"/>
                </a:cubicBezTo>
                <a:cubicBezTo>
                  <a:pt x="4117562" y="1699381"/>
                  <a:pt x="4096020" y="1737400"/>
                  <a:pt x="4088813" y="1749293"/>
                </a:cubicBezTo>
                <a:cubicBezTo>
                  <a:pt x="4088065" y="1754537"/>
                  <a:pt x="4085067" y="1757534"/>
                  <a:pt x="4079823" y="1758282"/>
                </a:cubicBezTo>
                <a:cubicBezTo>
                  <a:pt x="4072799" y="1757723"/>
                  <a:pt x="4066616" y="1757723"/>
                  <a:pt x="4061280" y="1758282"/>
                </a:cubicBezTo>
                <a:cubicBezTo>
                  <a:pt x="4055943" y="1758845"/>
                  <a:pt x="4053132" y="1763339"/>
                  <a:pt x="4052853" y="1771769"/>
                </a:cubicBezTo>
                <a:cubicBezTo>
                  <a:pt x="4044423" y="1786003"/>
                  <a:pt x="4035433" y="1799115"/>
                  <a:pt x="4025883" y="1811099"/>
                </a:cubicBezTo>
                <a:cubicBezTo>
                  <a:pt x="4016329" y="1823087"/>
                  <a:pt x="4002846" y="1829454"/>
                  <a:pt x="3985426" y="1830202"/>
                </a:cubicBezTo>
                <a:cubicBezTo>
                  <a:pt x="3980277" y="1853147"/>
                  <a:pt x="3970348" y="1875808"/>
                  <a:pt x="3955646" y="1898189"/>
                </a:cubicBezTo>
                <a:cubicBezTo>
                  <a:pt x="3940944" y="1920570"/>
                  <a:pt x="3925401" y="1939861"/>
                  <a:pt x="3909013" y="1956063"/>
                </a:cubicBezTo>
                <a:cubicBezTo>
                  <a:pt x="3885881" y="1956813"/>
                  <a:pt x="3870335" y="1963181"/>
                  <a:pt x="3862376" y="1975166"/>
                </a:cubicBezTo>
                <a:cubicBezTo>
                  <a:pt x="3854417" y="1987153"/>
                  <a:pt x="3844489" y="2000264"/>
                  <a:pt x="3832596" y="2014499"/>
                </a:cubicBezTo>
                <a:cubicBezTo>
                  <a:pt x="3827915" y="2014311"/>
                  <a:pt x="3823794" y="2014687"/>
                  <a:pt x="3820236" y="2015622"/>
                </a:cubicBezTo>
                <a:cubicBezTo>
                  <a:pt x="3816678" y="2016558"/>
                  <a:pt x="3814804" y="2019180"/>
                  <a:pt x="3814616" y="2023489"/>
                </a:cubicBezTo>
                <a:cubicBezTo>
                  <a:pt x="3813305" y="2042684"/>
                  <a:pt x="3808064" y="2050364"/>
                  <a:pt x="3798886" y="2046525"/>
                </a:cubicBezTo>
                <a:cubicBezTo>
                  <a:pt x="3789705" y="2042684"/>
                  <a:pt x="3784464" y="2046993"/>
                  <a:pt x="3783153" y="2059449"/>
                </a:cubicBezTo>
                <a:cubicBezTo>
                  <a:pt x="3781466" y="2076961"/>
                  <a:pt x="3774723" y="2084640"/>
                  <a:pt x="3762926" y="2082485"/>
                </a:cubicBezTo>
                <a:lnTo>
                  <a:pt x="3750978" y="2083874"/>
                </a:lnTo>
                <a:lnTo>
                  <a:pt x="3748832" y="2084433"/>
                </a:lnTo>
                <a:lnTo>
                  <a:pt x="3742696" y="2095409"/>
                </a:lnTo>
                <a:cubicBezTo>
                  <a:pt x="3743167" y="2100278"/>
                  <a:pt x="3743351" y="2105147"/>
                  <a:pt x="3743259" y="2110016"/>
                </a:cubicBezTo>
                <a:cubicBezTo>
                  <a:pt x="3743167" y="2114888"/>
                  <a:pt x="3739981" y="2117510"/>
                  <a:pt x="3733709" y="2117882"/>
                </a:cubicBezTo>
                <a:lnTo>
                  <a:pt x="3706736" y="2153842"/>
                </a:lnTo>
                <a:cubicBezTo>
                  <a:pt x="3689695" y="2156092"/>
                  <a:pt x="3675457" y="2165079"/>
                  <a:pt x="3664033" y="2180812"/>
                </a:cubicBezTo>
                <a:cubicBezTo>
                  <a:pt x="3658321" y="2188679"/>
                  <a:pt x="3651907" y="2194860"/>
                  <a:pt x="3644790" y="2199354"/>
                </a:cubicBezTo>
                <a:lnTo>
                  <a:pt x="3636630" y="2202287"/>
                </a:lnTo>
                <a:lnTo>
                  <a:pt x="3634692" y="2204111"/>
                </a:lnTo>
                <a:lnTo>
                  <a:pt x="3616503" y="2212817"/>
                </a:lnTo>
                <a:lnTo>
                  <a:pt x="3604393" y="2227845"/>
                </a:lnTo>
                <a:lnTo>
                  <a:pt x="3588785" y="2230718"/>
                </a:lnTo>
                <a:lnTo>
                  <a:pt x="3579629" y="2237261"/>
                </a:lnTo>
                <a:lnTo>
                  <a:pt x="3558856" y="2255860"/>
                </a:lnTo>
                <a:lnTo>
                  <a:pt x="3556153" y="2263969"/>
                </a:lnTo>
                <a:cubicBezTo>
                  <a:pt x="3549598" y="2273522"/>
                  <a:pt x="3545855" y="2284759"/>
                  <a:pt x="3544919" y="2297682"/>
                </a:cubicBezTo>
                <a:lnTo>
                  <a:pt x="3532306" y="2307280"/>
                </a:lnTo>
                <a:lnTo>
                  <a:pt x="3518033" y="2320350"/>
                </a:lnTo>
                <a:cubicBezTo>
                  <a:pt x="3512696" y="2324751"/>
                  <a:pt x="3508131" y="2327958"/>
                  <a:pt x="3504339" y="2329970"/>
                </a:cubicBezTo>
                <a:lnTo>
                  <a:pt x="3501625" y="2330629"/>
                </a:lnTo>
                <a:lnTo>
                  <a:pt x="3479816" y="2347225"/>
                </a:lnTo>
                <a:lnTo>
                  <a:pt x="3477369" y="2352447"/>
                </a:lnTo>
                <a:lnTo>
                  <a:pt x="3480260" y="2359676"/>
                </a:lnTo>
                <a:lnTo>
                  <a:pt x="3486483" y="2351622"/>
                </a:lnTo>
                <a:cubicBezTo>
                  <a:pt x="3508488" y="2339730"/>
                  <a:pt x="3528527" y="2325308"/>
                  <a:pt x="3546603" y="2308358"/>
                </a:cubicBezTo>
                <a:cubicBezTo>
                  <a:pt x="3564675" y="2291410"/>
                  <a:pt x="3583594" y="2275865"/>
                  <a:pt x="3603353" y="2261722"/>
                </a:cubicBezTo>
                <a:cubicBezTo>
                  <a:pt x="3606068" y="2264252"/>
                  <a:pt x="3609625" y="2268185"/>
                  <a:pt x="3614029" y="2273522"/>
                </a:cubicBezTo>
                <a:cubicBezTo>
                  <a:pt x="3618430" y="2278859"/>
                  <a:pt x="3620862" y="2283916"/>
                  <a:pt x="3621333" y="2288692"/>
                </a:cubicBezTo>
                <a:cubicBezTo>
                  <a:pt x="3621333" y="2293001"/>
                  <a:pt x="3620209" y="2295623"/>
                  <a:pt x="3617959" y="2296559"/>
                </a:cubicBezTo>
                <a:cubicBezTo>
                  <a:pt x="3615713" y="2297495"/>
                  <a:pt x="3612343" y="2297870"/>
                  <a:pt x="3607850" y="2297682"/>
                </a:cubicBezTo>
                <a:lnTo>
                  <a:pt x="3580876" y="2333642"/>
                </a:lnTo>
                <a:cubicBezTo>
                  <a:pt x="3578254" y="2340293"/>
                  <a:pt x="3573385" y="2344974"/>
                  <a:pt x="3566269" y="2347689"/>
                </a:cubicBezTo>
                <a:lnTo>
                  <a:pt x="3560932" y="2348673"/>
                </a:lnTo>
                <a:lnTo>
                  <a:pt x="3565582" y="2350198"/>
                </a:lnTo>
                <a:cubicBezTo>
                  <a:pt x="3580097" y="2357316"/>
                  <a:pt x="3588151" y="2365555"/>
                  <a:pt x="3589743" y="2374921"/>
                </a:cubicBezTo>
                <a:cubicBezTo>
                  <a:pt x="3589090" y="2379229"/>
                  <a:pt x="3585904" y="2381851"/>
                  <a:pt x="3580189" y="2382788"/>
                </a:cubicBezTo>
                <a:cubicBezTo>
                  <a:pt x="3574480" y="2383723"/>
                  <a:pt x="3570171" y="2384099"/>
                  <a:pt x="3567269" y="2383910"/>
                </a:cubicBezTo>
                <a:cubicBezTo>
                  <a:pt x="3543014" y="2394868"/>
                  <a:pt x="3516231" y="2414533"/>
                  <a:pt x="3486919" y="2442908"/>
                </a:cubicBezTo>
                <a:cubicBezTo>
                  <a:pt x="3457606" y="2471283"/>
                  <a:pt x="3436444" y="2496567"/>
                  <a:pt x="3423429" y="2518760"/>
                </a:cubicBezTo>
                <a:lnTo>
                  <a:pt x="3387469" y="2532247"/>
                </a:lnTo>
                <a:cubicBezTo>
                  <a:pt x="3386906" y="2539459"/>
                  <a:pt x="3386906" y="2546386"/>
                  <a:pt x="3387469" y="2553037"/>
                </a:cubicBezTo>
                <a:cubicBezTo>
                  <a:pt x="3388029" y="2559685"/>
                  <a:pt x="3392525" y="2563243"/>
                  <a:pt x="3400952" y="2563711"/>
                </a:cubicBezTo>
                <a:lnTo>
                  <a:pt x="3424526" y="2563711"/>
                </a:lnTo>
                <a:lnTo>
                  <a:pt x="3424659" y="2558667"/>
                </a:lnTo>
                <a:lnTo>
                  <a:pt x="3436058" y="2555576"/>
                </a:lnTo>
                <a:lnTo>
                  <a:pt x="3480599" y="2511035"/>
                </a:lnTo>
                <a:cubicBezTo>
                  <a:pt x="3501388" y="2490808"/>
                  <a:pt x="3525408" y="2467912"/>
                  <a:pt x="3552659" y="2442347"/>
                </a:cubicBezTo>
                <a:cubicBezTo>
                  <a:pt x="3607162" y="2391218"/>
                  <a:pt x="3650989" y="2359750"/>
                  <a:pt x="3684139" y="2347950"/>
                </a:cubicBezTo>
                <a:cubicBezTo>
                  <a:pt x="3686481" y="2350856"/>
                  <a:pt x="3689663" y="2355161"/>
                  <a:pt x="3693689" y="2360874"/>
                </a:cubicBezTo>
                <a:cubicBezTo>
                  <a:pt x="3697714" y="2366586"/>
                  <a:pt x="3702024" y="2369771"/>
                  <a:pt x="3706613" y="2370427"/>
                </a:cubicBezTo>
                <a:cubicBezTo>
                  <a:pt x="3708767" y="2370144"/>
                  <a:pt x="3710078" y="2368460"/>
                  <a:pt x="3710546" y="2365371"/>
                </a:cubicBezTo>
                <a:cubicBezTo>
                  <a:pt x="3711013" y="2362280"/>
                  <a:pt x="3711201" y="2359471"/>
                  <a:pt x="3711109" y="2356941"/>
                </a:cubicBezTo>
                <a:lnTo>
                  <a:pt x="3729089" y="2343457"/>
                </a:lnTo>
                <a:cubicBezTo>
                  <a:pt x="3721690" y="2338961"/>
                  <a:pt x="3714011" y="2333344"/>
                  <a:pt x="3706049" y="2326601"/>
                </a:cubicBezTo>
                <a:cubicBezTo>
                  <a:pt x="3698093" y="2319857"/>
                  <a:pt x="3693785" y="2311991"/>
                  <a:pt x="3693129" y="2303001"/>
                </a:cubicBezTo>
                <a:cubicBezTo>
                  <a:pt x="3693596" y="2298691"/>
                  <a:pt x="3696031" y="2296073"/>
                  <a:pt x="3700432" y="2295134"/>
                </a:cubicBezTo>
                <a:cubicBezTo>
                  <a:pt x="3704833" y="2294198"/>
                  <a:pt x="3708391" y="2293823"/>
                  <a:pt x="3711109" y="2294011"/>
                </a:cubicBezTo>
                <a:cubicBezTo>
                  <a:pt x="3713635" y="2298691"/>
                  <a:pt x="3717569" y="2302813"/>
                  <a:pt x="3722906" y="2306373"/>
                </a:cubicBezTo>
                <a:cubicBezTo>
                  <a:pt x="3728245" y="2309932"/>
                  <a:pt x="3733302" y="2311803"/>
                  <a:pt x="3738079" y="2311991"/>
                </a:cubicBezTo>
                <a:cubicBezTo>
                  <a:pt x="3743603" y="2310492"/>
                  <a:pt x="3746038" y="2304499"/>
                  <a:pt x="3745382" y="2294011"/>
                </a:cubicBezTo>
                <a:cubicBezTo>
                  <a:pt x="3744727" y="2283522"/>
                  <a:pt x="3748284" y="2277529"/>
                  <a:pt x="3756059" y="2276031"/>
                </a:cubicBezTo>
                <a:cubicBezTo>
                  <a:pt x="3758494" y="2276498"/>
                  <a:pt x="3761488" y="2278933"/>
                  <a:pt x="3765048" y="2283334"/>
                </a:cubicBezTo>
                <a:cubicBezTo>
                  <a:pt x="3768607" y="2287735"/>
                  <a:pt x="3771604" y="2291296"/>
                  <a:pt x="3774039" y="2294011"/>
                </a:cubicBezTo>
                <a:cubicBezTo>
                  <a:pt x="3778815" y="2287550"/>
                  <a:pt x="3784995" y="2283617"/>
                  <a:pt x="3792582" y="2282211"/>
                </a:cubicBezTo>
                <a:cubicBezTo>
                  <a:pt x="3800166" y="2280807"/>
                  <a:pt x="3807469" y="2280244"/>
                  <a:pt x="3814492" y="2280527"/>
                </a:cubicBezTo>
                <a:lnTo>
                  <a:pt x="3814492" y="2222091"/>
                </a:lnTo>
                <a:cubicBezTo>
                  <a:pt x="3828072" y="2217409"/>
                  <a:pt x="3841370" y="2211042"/>
                  <a:pt x="3854386" y="2202987"/>
                </a:cubicBezTo>
                <a:cubicBezTo>
                  <a:pt x="3867401" y="2194933"/>
                  <a:pt x="3879577" y="2186318"/>
                  <a:pt x="3890909" y="2177141"/>
                </a:cubicBezTo>
                <a:cubicBezTo>
                  <a:pt x="3892968" y="2157474"/>
                  <a:pt x="3901210" y="2145114"/>
                  <a:pt x="3915629" y="2140057"/>
                </a:cubicBezTo>
                <a:cubicBezTo>
                  <a:pt x="3930051" y="2135001"/>
                  <a:pt x="3938293" y="2120390"/>
                  <a:pt x="3940355" y="2096230"/>
                </a:cubicBezTo>
                <a:cubicBezTo>
                  <a:pt x="3935295" y="2096138"/>
                  <a:pt x="3929679" y="2097449"/>
                  <a:pt x="3923499" y="2100164"/>
                </a:cubicBezTo>
                <a:cubicBezTo>
                  <a:pt x="3917315" y="2102878"/>
                  <a:pt x="3913945" y="2107562"/>
                  <a:pt x="3913382" y="2114210"/>
                </a:cubicBezTo>
                <a:cubicBezTo>
                  <a:pt x="3908326" y="2111964"/>
                  <a:pt x="3902709" y="2108594"/>
                  <a:pt x="3896526" y="2104097"/>
                </a:cubicBezTo>
                <a:cubicBezTo>
                  <a:pt x="3890346" y="2099604"/>
                  <a:pt x="3886975" y="2093984"/>
                  <a:pt x="3886412" y="2087241"/>
                </a:cubicBezTo>
                <a:lnTo>
                  <a:pt x="3890909" y="2078250"/>
                </a:lnTo>
                <a:cubicBezTo>
                  <a:pt x="3908513" y="2077503"/>
                  <a:pt x="3924995" y="2074505"/>
                  <a:pt x="3940355" y="2069261"/>
                </a:cubicBezTo>
                <a:cubicBezTo>
                  <a:pt x="3955710" y="2064016"/>
                  <a:pt x="3972191" y="2061022"/>
                  <a:pt x="3989799" y="2060271"/>
                </a:cubicBezTo>
                <a:cubicBezTo>
                  <a:pt x="3995043" y="2061022"/>
                  <a:pt x="3998041" y="2064016"/>
                  <a:pt x="3998789" y="2069261"/>
                </a:cubicBezTo>
                <a:cubicBezTo>
                  <a:pt x="3993825" y="2096886"/>
                  <a:pt x="3973410" y="2142772"/>
                  <a:pt x="3937542" y="2206920"/>
                </a:cubicBezTo>
                <a:cubicBezTo>
                  <a:pt x="3901678" y="2271070"/>
                  <a:pt x="3880136" y="2309088"/>
                  <a:pt x="3872929" y="2320981"/>
                </a:cubicBezTo>
                <a:cubicBezTo>
                  <a:pt x="3872181" y="2326225"/>
                  <a:pt x="3869183" y="2329223"/>
                  <a:pt x="3863939" y="2329970"/>
                </a:cubicBezTo>
                <a:cubicBezTo>
                  <a:pt x="3856915" y="2329411"/>
                  <a:pt x="3850732" y="2329411"/>
                  <a:pt x="3845396" y="2329970"/>
                </a:cubicBezTo>
                <a:cubicBezTo>
                  <a:pt x="3840059" y="2330534"/>
                  <a:pt x="3837248" y="2335027"/>
                  <a:pt x="3836969" y="2343457"/>
                </a:cubicBezTo>
                <a:cubicBezTo>
                  <a:pt x="3828539" y="2357691"/>
                  <a:pt x="3819549" y="2370803"/>
                  <a:pt x="3809999" y="2382788"/>
                </a:cubicBezTo>
                <a:cubicBezTo>
                  <a:pt x="3800445" y="2394775"/>
                  <a:pt x="3786962" y="2401142"/>
                  <a:pt x="3769542" y="2401890"/>
                </a:cubicBezTo>
                <a:cubicBezTo>
                  <a:pt x="3764393" y="2424835"/>
                  <a:pt x="3754464" y="2447496"/>
                  <a:pt x="3739762" y="2469877"/>
                </a:cubicBezTo>
                <a:cubicBezTo>
                  <a:pt x="3725060" y="2492259"/>
                  <a:pt x="3709517" y="2511549"/>
                  <a:pt x="3693129" y="2527751"/>
                </a:cubicBezTo>
                <a:cubicBezTo>
                  <a:pt x="3669997" y="2528501"/>
                  <a:pt x="3654451" y="2534870"/>
                  <a:pt x="3646492" y="2546854"/>
                </a:cubicBezTo>
                <a:cubicBezTo>
                  <a:pt x="3638533" y="2558841"/>
                  <a:pt x="3628605" y="2571953"/>
                  <a:pt x="3616712" y="2586187"/>
                </a:cubicBezTo>
                <a:cubicBezTo>
                  <a:pt x="3612031" y="2585999"/>
                  <a:pt x="3607910" y="2586375"/>
                  <a:pt x="3604352" y="2587311"/>
                </a:cubicBezTo>
                <a:cubicBezTo>
                  <a:pt x="3600794" y="2588246"/>
                  <a:pt x="3598920" y="2590868"/>
                  <a:pt x="3598732" y="2595177"/>
                </a:cubicBezTo>
                <a:lnTo>
                  <a:pt x="3595805" y="2607182"/>
                </a:lnTo>
                <a:lnTo>
                  <a:pt x="3599962" y="2602494"/>
                </a:lnTo>
                <a:cubicBezTo>
                  <a:pt x="3611575" y="2596501"/>
                  <a:pt x="3626557" y="2593879"/>
                  <a:pt x="3644915" y="2594627"/>
                </a:cubicBezTo>
                <a:lnTo>
                  <a:pt x="3671882" y="2594627"/>
                </a:lnTo>
                <a:lnTo>
                  <a:pt x="3694359" y="2558667"/>
                </a:lnTo>
                <a:cubicBezTo>
                  <a:pt x="3691641" y="2558854"/>
                  <a:pt x="3688083" y="2558479"/>
                  <a:pt x="3683682" y="2557543"/>
                </a:cubicBezTo>
                <a:cubicBezTo>
                  <a:pt x="3679281" y="2556607"/>
                  <a:pt x="3676847" y="2553985"/>
                  <a:pt x="3676379" y="2549677"/>
                </a:cubicBezTo>
                <a:cubicBezTo>
                  <a:pt x="3677034" y="2545368"/>
                  <a:pt x="3680216" y="2542749"/>
                  <a:pt x="3685929" y="2541810"/>
                </a:cubicBezTo>
                <a:cubicBezTo>
                  <a:pt x="3691641" y="2540874"/>
                  <a:pt x="3695950" y="2540499"/>
                  <a:pt x="3698852" y="2540686"/>
                </a:cubicBezTo>
                <a:cubicBezTo>
                  <a:pt x="3702129" y="2544432"/>
                  <a:pt x="3707937" y="2549301"/>
                  <a:pt x="3716272" y="2555296"/>
                </a:cubicBezTo>
                <a:cubicBezTo>
                  <a:pt x="3724606" y="2561289"/>
                  <a:pt x="3729287" y="2559415"/>
                  <a:pt x="3730319" y="2549677"/>
                </a:cubicBezTo>
                <a:cubicBezTo>
                  <a:pt x="3736967" y="2544715"/>
                  <a:pt x="3741647" y="2537784"/>
                  <a:pt x="3744365" y="2528886"/>
                </a:cubicBezTo>
                <a:cubicBezTo>
                  <a:pt x="3747080" y="2519992"/>
                  <a:pt x="3748391" y="2511938"/>
                  <a:pt x="3748299" y="2504726"/>
                </a:cubicBezTo>
                <a:cubicBezTo>
                  <a:pt x="3773486" y="2502480"/>
                  <a:pt x="3784911" y="2493490"/>
                  <a:pt x="3782572" y="2477757"/>
                </a:cubicBezTo>
                <a:cubicBezTo>
                  <a:pt x="3780233" y="2462023"/>
                  <a:pt x="3788284" y="2453034"/>
                  <a:pt x="3806732" y="2450786"/>
                </a:cubicBezTo>
                <a:cubicBezTo>
                  <a:pt x="3813571" y="2440954"/>
                  <a:pt x="3829113" y="2423537"/>
                  <a:pt x="3853369" y="2398533"/>
                </a:cubicBezTo>
                <a:cubicBezTo>
                  <a:pt x="3877624" y="2373530"/>
                  <a:pt x="3896540" y="2359483"/>
                  <a:pt x="3910118" y="2356393"/>
                </a:cubicBezTo>
                <a:cubicBezTo>
                  <a:pt x="3918357" y="2357141"/>
                  <a:pt x="3924350" y="2360139"/>
                  <a:pt x="3928099" y="2365383"/>
                </a:cubicBezTo>
                <a:lnTo>
                  <a:pt x="3910118" y="2414827"/>
                </a:lnTo>
                <a:lnTo>
                  <a:pt x="3892138" y="2428313"/>
                </a:lnTo>
                <a:cubicBezTo>
                  <a:pt x="3892979" y="2440206"/>
                  <a:pt x="3892419" y="2451254"/>
                  <a:pt x="3890452" y="2461464"/>
                </a:cubicBezTo>
                <a:cubicBezTo>
                  <a:pt x="3888486" y="2471669"/>
                  <a:pt x="3880058" y="2477101"/>
                  <a:pt x="3865169" y="2477757"/>
                </a:cubicBezTo>
                <a:lnTo>
                  <a:pt x="3856178" y="2477757"/>
                </a:lnTo>
                <a:cubicBezTo>
                  <a:pt x="3855428" y="2486372"/>
                  <a:pt x="3852433" y="2493865"/>
                  <a:pt x="3847189" y="2500233"/>
                </a:cubicBezTo>
                <a:cubicBezTo>
                  <a:pt x="3841944" y="2506601"/>
                  <a:pt x="3838946" y="2514092"/>
                  <a:pt x="3838198" y="2522706"/>
                </a:cubicBezTo>
                <a:cubicBezTo>
                  <a:pt x="3810481" y="2544432"/>
                  <a:pt x="3785007" y="2568408"/>
                  <a:pt x="3761782" y="2594627"/>
                </a:cubicBezTo>
                <a:cubicBezTo>
                  <a:pt x="3745113" y="2600339"/>
                  <a:pt x="3726761" y="2611391"/>
                  <a:pt x="3706718" y="2627776"/>
                </a:cubicBezTo>
                <a:cubicBezTo>
                  <a:pt x="3686679" y="2644166"/>
                  <a:pt x="3670571" y="2658588"/>
                  <a:pt x="3658398" y="2671044"/>
                </a:cubicBezTo>
                <a:cubicBezTo>
                  <a:pt x="3675536" y="2672822"/>
                  <a:pt x="3677221" y="2680502"/>
                  <a:pt x="3663456" y="2694080"/>
                </a:cubicBezTo>
                <a:cubicBezTo>
                  <a:pt x="3649689" y="2707659"/>
                  <a:pt x="3639012" y="2716461"/>
                  <a:pt x="3631429" y="2720486"/>
                </a:cubicBezTo>
                <a:cubicBezTo>
                  <a:pt x="3624405" y="2720299"/>
                  <a:pt x="3618222" y="2721798"/>
                  <a:pt x="3612886" y="2724983"/>
                </a:cubicBezTo>
                <a:cubicBezTo>
                  <a:pt x="3607549" y="2728166"/>
                  <a:pt x="3604739" y="2734161"/>
                  <a:pt x="3604458" y="2742963"/>
                </a:cubicBezTo>
                <a:cubicBezTo>
                  <a:pt x="3604458" y="2745490"/>
                  <a:pt x="3605582" y="2748300"/>
                  <a:pt x="3607829" y="2751390"/>
                </a:cubicBezTo>
                <a:cubicBezTo>
                  <a:pt x="3610075" y="2754480"/>
                  <a:pt x="3613449" y="2756167"/>
                  <a:pt x="3617942" y="2756447"/>
                </a:cubicBezTo>
                <a:cubicBezTo>
                  <a:pt x="3623842" y="2755324"/>
                  <a:pt x="3628899" y="2750830"/>
                  <a:pt x="3633112" y="2742963"/>
                </a:cubicBezTo>
                <a:cubicBezTo>
                  <a:pt x="3637329" y="2735097"/>
                  <a:pt x="3645755" y="2730600"/>
                  <a:pt x="3658398" y="2729477"/>
                </a:cubicBezTo>
                <a:cubicBezTo>
                  <a:pt x="3666733" y="2729853"/>
                  <a:pt x="3678158" y="2733598"/>
                  <a:pt x="3692672" y="2740714"/>
                </a:cubicBezTo>
                <a:cubicBezTo>
                  <a:pt x="3707187" y="2747832"/>
                  <a:pt x="3715241" y="2756072"/>
                  <a:pt x="3716832" y="2765437"/>
                </a:cubicBezTo>
                <a:cubicBezTo>
                  <a:pt x="3716180" y="2769745"/>
                  <a:pt x="3712994" y="2772368"/>
                  <a:pt x="3707279" y="2773304"/>
                </a:cubicBezTo>
                <a:cubicBezTo>
                  <a:pt x="3701570" y="2774239"/>
                  <a:pt x="3697261" y="2774615"/>
                  <a:pt x="3694359" y="2774427"/>
                </a:cubicBezTo>
                <a:cubicBezTo>
                  <a:pt x="3670103" y="2785384"/>
                  <a:pt x="3643320" y="2805050"/>
                  <a:pt x="3614008" y="2833424"/>
                </a:cubicBezTo>
                <a:cubicBezTo>
                  <a:pt x="3584696" y="2861800"/>
                  <a:pt x="3563534" y="2887083"/>
                  <a:pt x="3550518" y="2909277"/>
                </a:cubicBezTo>
                <a:lnTo>
                  <a:pt x="3514559" y="2922764"/>
                </a:lnTo>
                <a:cubicBezTo>
                  <a:pt x="3513995" y="2929975"/>
                  <a:pt x="3513995" y="2936903"/>
                  <a:pt x="3514559" y="2943553"/>
                </a:cubicBezTo>
                <a:cubicBezTo>
                  <a:pt x="3515119" y="2950201"/>
                  <a:pt x="3519615" y="2953759"/>
                  <a:pt x="3528042" y="2954227"/>
                </a:cubicBezTo>
                <a:lnTo>
                  <a:pt x="3555012" y="2954227"/>
                </a:lnTo>
                <a:cubicBezTo>
                  <a:pt x="3583669" y="2924447"/>
                  <a:pt x="3625248" y="2883993"/>
                  <a:pt x="3679749" y="2832863"/>
                </a:cubicBezTo>
                <a:cubicBezTo>
                  <a:pt x="3734252" y="2781733"/>
                  <a:pt x="3778078" y="2750267"/>
                  <a:pt x="3811229" y="2738467"/>
                </a:cubicBezTo>
                <a:cubicBezTo>
                  <a:pt x="3813571" y="2741372"/>
                  <a:pt x="3816753" y="2745678"/>
                  <a:pt x="3820779" y="2751390"/>
                </a:cubicBezTo>
                <a:cubicBezTo>
                  <a:pt x="3824804" y="2757102"/>
                  <a:pt x="3829113" y="2760288"/>
                  <a:pt x="3833702" y="2760943"/>
                </a:cubicBezTo>
                <a:cubicBezTo>
                  <a:pt x="3835857" y="2760660"/>
                  <a:pt x="3837168" y="2758976"/>
                  <a:pt x="3837635" y="2755887"/>
                </a:cubicBezTo>
                <a:cubicBezTo>
                  <a:pt x="3838103" y="2752797"/>
                  <a:pt x="3838291" y="2749987"/>
                  <a:pt x="3838198" y="2747457"/>
                </a:cubicBezTo>
                <a:lnTo>
                  <a:pt x="3856178" y="2733974"/>
                </a:lnTo>
                <a:cubicBezTo>
                  <a:pt x="3848780" y="2729477"/>
                  <a:pt x="3841101" y="2723860"/>
                  <a:pt x="3833138" y="2717117"/>
                </a:cubicBezTo>
                <a:cubicBezTo>
                  <a:pt x="3825183" y="2710373"/>
                  <a:pt x="3820874" y="2702507"/>
                  <a:pt x="3820218" y="2693517"/>
                </a:cubicBezTo>
                <a:cubicBezTo>
                  <a:pt x="3820686" y="2689208"/>
                  <a:pt x="3823121" y="2686589"/>
                  <a:pt x="3827522" y="2685650"/>
                </a:cubicBezTo>
                <a:cubicBezTo>
                  <a:pt x="3831923" y="2684715"/>
                  <a:pt x="3835481" y="2684339"/>
                  <a:pt x="3838198" y="2684527"/>
                </a:cubicBezTo>
                <a:cubicBezTo>
                  <a:pt x="3840725" y="2689208"/>
                  <a:pt x="3844659" y="2693329"/>
                  <a:pt x="3849996" y="2696890"/>
                </a:cubicBezTo>
                <a:cubicBezTo>
                  <a:pt x="3855335" y="2700448"/>
                  <a:pt x="3860392" y="2702319"/>
                  <a:pt x="3865169" y="2702507"/>
                </a:cubicBezTo>
                <a:cubicBezTo>
                  <a:pt x="3870693" y="2701008"/>
                  <a:pt x="3873128" y="2695015"/>
                  <a:pt x="3872472" y="2684527"/>
                </a:cubicBezTo>
                <a:cubicBezTo>
                  <a:pt x="3871817" y="2674038"/>
                  <a:pt x="3875374" y="2668046"/>
                  <a:pt x="3883149" y="2666547"/>
                </a:cubicBezTo>
                <a:cubicBezTo>
                  <a:pt x="3885583" y="2667014"/>
                  <a:pt x="3888578" y="2669449"/>
                  <a:pt x="3892138" y="2673850"/>
                </a:cubicBezTo>
                <a:cubicBezTo>
                  <a:pt x="3895696" y="2678251"/>
                  <a:pt x="3898694" y="2681813"/>
                  <a:pt x="3901129" y="2684527"/>
                </a:cubicBezTo>
                <a:cubicBezTo>
                  <a:pt x="3905905" y="2678067"/>
                  <a:pt x="3912085" y="2674133"/>
                  <a:pt x="3919672" y="2672727"/>
                </a:cubicBezTo>
                <a:cubicBezTo>
                  <a:pt x="3927256" y="2671324"/>
                  <a:pt x="3934559" y="2670760"/>
                  <a:pt x="3941582" y="2671044"/>
                </a:cubicBezTo>
                <a:lnTo>
                  <a:pt x="3941582" y="2612607"/>
                </a:lnTo>
                <a:cubicBezTo>
                  <a:pt x="3955161" y="2607926"/>
                  <a:pt x="3968460" y="2601557"/>
                  <a:pt x="3981476" y="2593503"/>
                </a:cubicBezTo>
                <a:cubicBezTo>
                  <a:pt x="3994491" y="2585449"/>
                  <a:pt x="4006667" y="2576834"/>
                  <a:pt x="4017999" y="2567657"/>
                </a:cubicBezTo>
                <a:cubicBezTo>
                  <a:pt x="4020058" y="2547990"/>
                  <a:pt x="4028300" y="2535630"/>
                  <a:pt x="4042718" y="2530573"/>
                </a:cubicBezTo>
                <a:cubicBezTo>
                  <a:pt x="4057141" y="2525516"/>
                  <a:pt x="4065383" y="2510906"/>
                  <a:pt x="4067445" y="2486746"/>
                </a:cubicBezTo>
                <a:cubicBezTo>
                  <a:pt x="4062385" y="2486654"/>
                  <a:pt x="4056769" y="2487965"/>
                  <a:pt x="4050589" y="2490680"/>
                </a:cubicBezTo>
                <a:cubicBezTo>
                  <a:pt x="4044405" y="2493394"/>
                  <a:pt x="4041035" y="2498078"/>
                  <a:pt x="4040472" y="2504726"/>
                </a:cubicBezTo>
                <a:cubicBezTo>
                  <a:pt x="4035416" y="2502480"/>
                  <a:pt x="4029799" y="2499110"/>
                  <a:pt x="4023616" y="2494613"/>
                </a:cubicBezTo>
                <a:cubicBezTo>
                  <a:pt x="4017436" y="2490120"/>
                  <a:pt x="4014065" y="2484500"/>
                  <a:pt x="4013502" y="2477757"/>
                </a:cubicBezTo>
                <a:lnTo>
                  <a:pt x="4017999" y="2468766"/>
                </a:lnTo>
                <a:cubicBezTo>
                  <a:pt x="4035603" y="2468018"/>
                  <a:pt x="4052085" y="2465021"/>
                  <a:pt x="4067445" y="2459777"/>
                </a:cubicBezTo>
                <a:cubicBezTo>
                  <a:pt x="4082800" y="2454532"/>
                  <a:pt x="4099281" y="2451538"/>
                  <a:pt x="4116889" y="2450786"/>
                </a:cubicBezTo>
                <a:cubicBezTo>
                  <a:pt x="4122133" y="2451538"/>
                  <a:pt x="4125130" y="2454532"/>
                  <a:pt x="4125878" y="2459777"/>
                </a:cubicBezTo>
                <a:cubicBezTo>
                  <a:pt x="4120915" y="2487402"/>
                  <a:pt x="4100500" y="2533288"/>
                  <a:pt x="4064632" y="2597437"/>
                </a:cubicBezTo>
                <a:cubicBezTo>
                  <a:pt x="4028768" y="2661585"/>
                  <a:pt x="4007226" y="2699604"/>
                  <a:pt x="4000019" y="2711497"/>
                </a:cubicBezTo>
                <a:cubicBezTo>
                  <a:pt x="3999271" y="2716741"/>
                  <a:pt x="3996273" y="2719739"/>
                  <a:pt x="3991028" y="2720486"/>
                </a:cubicBezTo>
                <a:cubicBezTo>
                  <a:pt x="3984005" y="2719927"/>
                  <a:pt x="3977822" y="2719927"/>
                  <a:pt x="3972485" y="2720486"/>
                </a:cubicBezTo>
                <a:cubicBezTo>
                  <a:pt x="3967149" y="2721050"/>
                  <a:pt x="3964338" y="2725544"/>
                  <a:pt x="3964059" y="2733974"/>
                </a:cubicBezTo>
                <a:cubicBezTo>
                  <a:pt x="3955629" y="2748208"/>
                  <a:pt x="3946639" y="2761319"/>
                  <a:pt x="3937089" y="2773304"/>
                </a:cubicBezTo>
                <a:cubicBezTo>
                  <a:pt x="3927535" y="2785291"/>
                  <a:pt x="3914052" y="2791659"/>
                  <a:pt x="3896632" y="2792407"/>
                </a:cubicBezTo>
                <a:cubicBezTo>
                  <a:pt x="3891483" y="2815352"/>
                  <a:pt x="3881554" y="2838012"/>
                  <a:pt x="3866852" y="2860394"/>
                </a:cubicBezTo>
                <a:lnTo>
                  <a:pt x="3853634" y="2876798"/>
                </a:lnTo>
                <a:lnTo>
                  <a:pt x="3928153" y="2876798"/>
                </a:lnTo>
                <a:lnTo>
                  <a:pt x="3950627" y="2818361"/>
                </a:lnTo>
                <a:cubicBezTo>
                  <a:pt x="3974319" y="2819205"/>
                  <a:pt x="3988742" y="2816394"/>
                  <a:pt x="3993894" y="2809935"/>
                </a:cubicBezTo>
                <a:cubicBezTo>
                  <a:pt x="3999042" y="2803471"/>
                  <a:pt x="4001105" y="2788301"/>
                  <a:pt x="4000074" y="2764421"/>
                </a:cubicBezTo>
                <a:cubicBezTo>
                  <a:pt x="4010842" y="2763674"/>
                  <a:pt x="4021891" y="2760676"/>
                  <a:pt x="4033223" y="2755431"/>
                </a:cubicBezTo>
                <a:cubicBezTo>
                  <a:pt x="4044553" y="2750187"/>
                  <a:pt x="4058978" y="2747189"/>
                  <a:pt x="4076487" y="2746442"/>
                </a:cubicBezTo>
                <a:lnTo>
                  <a:pt x="4089974" y="2728462"/>
                </a:lnTo>
                <a:cubicBezTo>
                  <a:pt x="4097089" y="2728557"/>
                  <a:pt x="4104208" y="2730616"/>
                  <a:pt x="4111323" y="2734642"/>
                </a:cubicBezTo>
                <a:cubicBezTo>
                  <a:pt x="4118442" y="2738670"/>
                  <a:pt x="4123311" y="2744102"/>
                  <a:pt x="4125933" y="2750938"/>
                </a:cubicBezTo>
                <a:cubicBezTo>
                  <a:pt x="4125558" y="2760300"/>
                  <a:pt x="4121812" y="2768543"/>
                  <a:pt x="4114697" y="2775662"/>
                </a:cubicBezTo>
                <a:cubicBezTo>
                  <a:pt x="4107578" y="2782777"/>
                  <a:pt x="4099336" y="2786523"/>
                  <a:pt x="4089974" y="2786898"/>
                </a:cubicBezTo>
                <a:cubicBezTo>
                  <a:pt x="4086976" y="2795792"/>
                  <a:pt x="4080608" y="2809467"/>
                  <a:pt x="4070867" y="2827915"/>
                </a:cubicBezTo>
                <a:cubicBezTo>
                  <a:pt x="4061129" y="2846362"/>
                  <a:pt x="4052514" y="2856664"/>
                  <a:pt x="4045023" y="2858818"/>
                </a:cubicBezTo>
                <a:cubicBezTo>
                  <a:pt x="4036034" y="2857319"/>
                  <a:pt x="4029290" y="2855820"/>
                  <a:pt x="4024794" y="2854321"/>
                </a:cubicBezTo>
                <a:cubicBezTo>
                  <a:pt x="4020300" y="2852823"/>
                  <a:pt x="4018054" y="2860317"/>
                  <a:pt x="4018054" y="2876798"/>
                </a:cubicBezTo>
                <a:cubicBezTo>
                  <a:pt x="4018054" y="2885788"/>
                  <a:pt x="4022547" y="2890281"/>
                  <a:pt x="4031540" y="2890281"/>
                </a:cubicBezTo>
                <a:cubicBezTo>
                  <a:pt x="4053918" y="2889438"/>
                  <a:pt x="4075459" y="2884381"/>
                  <a:pt x="4096154" y="2875111"/>
                </a:cubicBezTo>
                <a:cubicBezTo>
                  <a:pt x="4116848" y="2865842"/>
                  <a:pt x="4137263" y="2857412"/>
                  <a:pt x="4157400" y="2849828"/>
                </a:cubicBezTo>
                <a:cubicBezTo>
                  <a:pt x="4157772" y="2828102"/>
                  <a:pt x="4163768" y="2814244"/>
                  <a:pt x="4175377" y="2808248"/>
                </a:cubicBezTo>
                <a:cubicBezTo>
                  <a:pt x="4186990" y="2802255"/>
                  <a:pt x="4201972" y="2799633"/>
                  <a:pt x="4220330" y="2800381"/>
                </a:cubicBezTo>
                <a:lnTo>
                  <a:pt x="4247297" y="2800381"/>
                </a:lnTo>
                <a:lnTo>
                  <a:pt x="4269774" y="2764421"/>
                </a:lnTo>
                <a:cubicBezTo>
                  <a:pt x="4267056" y="2764609"/>
                  <a:pt x="4263498" y="2764234"/>
                  <a:pt x="4259097" y="2763298"/>
                </a:cubicBezTo>
                <a:cubicBezTo>
                  <a:pt x="4254696" y="2762363"/>
                  <a:pt x="4252262" y="2759741"/>
                  <a:pt x="4251794" y="2755431"/>
                </a:cubicBezTo>
                <a:cubicBezTo>
                  <a:pt x="4252449" y="2751122"/>
                  <a:pt x="4255632" y="2748504"/>
                  <a:pt x="4261344" y="2747565"/>
                </a:cubicBezTo>
                <a:cubicBezTo>
                  <a:pt x="4267056" y="2746629"/>
                  <a:pt x="4271365" y="2746253"/>
                  <a:pt x="4274267" y="2746442"/>
                </a:cubicBezTo>
                <a:cubicBezTo>
                  <a:pt x="4277544" y="2750187"/>
                  <a:pt x="4283352" y="2755056"/>
                  <a:pt x="4291687" y="2761052"/>
                </a:cubicBezTo>
                <a:cubicBezTo>
                  <a:pt x="4300021" y="2767043"/>
                  <a:pt x="4304702" y="2765169"/>
                  <a:pt x="4305734" y="2755431"/>
                </a:cubicBezTo>
                <a:cubicBezTo>
                  <a:pt x="4312382" y="2750470"/>
                  <a:pt x="4317063" y="2743539"/>
                  <a:pt x="4319780" y="2734642"/>
                </a:cubicBezTo>
                <a:cubicBezTo>
                  <a:pt x="4322495" y="2725747"/>
                  <a:pt x="4323806" y="2717693"/>
                  <a:pt x="4323714" y="2710482"/>
                </a:cubicBezTo>
                <a:cubicBezTo>
                  <a:pt x="4348901" y="2708234"/>
                  <a:pt x="4360326" y="2699245"/>
                  <a:pt x="4357987" y="2683511"/>
                </a:cubicBezTo>
                <a:cubicBezTo>
                  <a:pt x="4355648" y="2667779"/>
                  <a:pt x="4363699" y="2658788"/>
                  <a:pt x="4382147" y="2656542"/>
                </a:cubicBezTo>
                <a:cubicBezTo>
                  <a:pt x="4388986" y="2646708"/>
                  <a:pt x="4404529" y="2629291"/>
                  <a:pt x="4428784" y="2604288"/>
                </a:cubicBezTo>
                <a:cubicBezTo>
                  <a:pt x="4453039" y="2579284"/>
                  <a:pt x="4471955" y="2565238"/>
                  <a:pt x="4485533" y="2562148"/>
                </a:cubicBezTo>
                <a:cubicBezTo>
                  <a:pt x="4493772" y="2562896"/>
                  <a:pt x="4499765" y="2565893"/>
                  <a:pt x="4503514" y="2571138"/>
                </a:cubicBezTo>
                <a:lnTo>
                  <a:pt x="4485533" y="2620581"/>
                </a:lnTo>
                <a:lnTo>
                  <a:pt x="4467553" y="2634068"/>
                </a:lnTo>
                <a:cubicBezTo>
                  <a:pt x="4468394" y="2645960"/>
                  <a:pt x="4467834" y="2657009"/>
                  <a:pt x="4465867" y="2667218"/>
                </a:cubicBezTo>
                <a:cubicBezTo>
                  <a:pt x="4463901" y="2677424"/>
                  <a:pt x="4455473" y="2682856"/>
                  <a:pt x="4440584" y="2683511"/>
                </a:cubicBezTo>
                <a:lnTo>
                  <a:pt x="4431593" y="2683511"/>
                </a:lnTo>
                <a:cubicBezTo>
                  <a:pt x="4430843" y="2692126"/>
                  <a:pt x="4427848" y="2699620"/>
                  <a:pt x="4422604" y="2705988"/>
                </a:cubicBezTo>
                <a:cubicBezTo>
                  <a:pt x="4417359" y="2712356"/>
                  <a:pt x="4414361" y="2719847"/>
                  <a:pt x="4413613" y="2728462"/>
                </a:cubicBezTo>
                <a:cubicBezTo>
                  <a:pt x="4385896" y="2750187"/>
                  <a:pt x="4360422" y="2774162"/>
                  <a:pt x="4337197" y="2800381"/>
                </a:cubicBezTo>
                <a:cubicBezTo>
                  <a:pt x="4320528" y="2806094"/>
                  <a:pt x="4302176" y="2817146"/>
                  <a:pt x="4282133" y="2833532"/>
                </a:cubicBezTo>
                <a:cubicBezTo>
                  <a:pt x="4262095" y="2849921"/>
                  <a:pt x="4245986" y="2864342"/>
                  <a:pt x="4233813" y="2876798"/>
                </a:cubicBezTo>
                <a:cubicBezTo>
                  <a:pt x="4250951" y="2878577"/>
                  <a:pt x="4252636" y="2886256"/>
                  <a:pt x="4238871" y="2899835"/>
                </a:cubicBezTo>
                <a:cubicBezTo>
                  <a:pt x="4225104" y="2913414"/>
                  <a:pt x="4214427" y="2922216"/>
                  <a:pt x="4206844" y="2926241"/>
                </a:cubicBezTo>
                <a:cubicBezTo>
                  <a:pt x="4199820" y="2926054"/>
                  <a:pt x="4193637" y="2927553"/>
                  <a:pt x="4188301" y="2930738"/>
                </a:cubicBezTo>
                <a:cubicBezTo>
                  <a:pt x="4182964" y="2933920"/>
                  <a:pt x="4180153" y="2939916"/>
                  <a:pt x="4179873" y="2948718"/>
                </a:cubicBezTo>
                <a:cubicBezTo>
                  <a:pt x="4179873" y="2951244"/>
                  <a:pt x="4180997" y="2954055"/>
                  <a:pt x="4183244" y="2957144"/>
                </a:cubicBezTo>
                <a:cubicBezTo>
                  <a:pt x="4185490" y="2960235"/>
                  <a:pt x="4188864" y="2961921"/>
                  <a:pt x="4193357" y="2962202"/>
                </a:cubicBezTo>
                <a:cubicBezTo>
                  <a:pt x="4199257" y="2961078"/>
                  <a:pt x="4204314" y="2956585"/>
                  <a:pt x="4208527" y="2948718"/>
                </a:cubicBezTo>
                <a:cubicBezTo>
                  <a:pt x="4212744" y="2940851"/>
                  <a:pt x="4221170" y="2936355"/>
                  <a:pt x="4233813" y="2935231"/>
                </a:cubicBezTo>
                <a:cubicBezTo>
                  <a:pt x="4242148" y="2935607"/>
                  <a:pt x="4253573" y="2939353"/>
                  <a:pt x="4268087" y="2946468"/>
                </a:cubicBezTo>
                <a:cubicBezTo>
                  <a:pt x="4282602" y="2953587"/>
                  <a:pt x="4290656" y="2961826"/>
                  <a:pt x="4292247" y="2971191"/>
                </a:cubicBezTo>
                <a:cubicBezTo>
                  <a:pt x="4291595" y="2975500"/>
                  <a:pt x="4288409" y="2978123"/>
                  <a:pt x="4282694" y="2979058"/>
                </a:cubicBezTo>
                <a:cubicBezTo>
                  <a:pt x="4276985" y="2979993"/>
                  <a:pt x="4272676" y="2980369"/>
                  <a:pt x="4269774" y="2980182"/>
                </a:cubicBezTo>
                <a:cubicBezTo>
                  <a:pt x="4245518" y="2991138"/>
                  <a:pt x="4218735" y="3010805"/>
                  <a:pt x="4189423" y="3039178"/>
                </a:cubicBezTo>
                <a:cubicBezTo>
                  <a:pt x="4160111" y="3067555"/>
                  <a:pt x="4138949" y="3092838"/>
                  <a:pt x="4125933" y="3115032"/>
                </a:cubicBezTo>
                <a:lnTo>
                  <a:pt x="4089974" y="3128518"/>
                </a:lnTo>
                <a:cubicBezTo>
                  <a:pt x="4089410" y="3135729"/>
                  <a:pt x="4089410" y="3142657"/>
                  <a:pt x="4089974" y="3149307"/>
                </a:cubicBezTo>
                <a:cubicBezTo>
                  <a:pt x="4090534" y="3155955"/>
                  <a:pt x="4095030" y="3159513"/>
                  <a:pt x="4103457" y="3159981"/>
                </a:cubicBezTo>
                <a:lnTo>
                  <a:pt x="4130427" y="3159981"/>
                </a:lnTo>
                <a:cubicBezTo>
                  <a:pt x="4159084" y="3130201"/>
                  <a:pt x="4200664" y="3089748"/>
                  <a:pt x="4255164" y="3038618"/>
                </a:cubicBezTo>
                <a:cubicBezTo>
                  <a:pt x="4309667" y="2987488"/>
                  <a:pt x="4353494" y="2956022"/>
                  <a:pt x="4386644" y="2944222"/>
                </a:cubicBezTo>
                <a:cubicBezTo>
                  <a:pt x="4388986" y="2947127"/>
                  <a:pt x="4392168" y="2951433"/>
                  <a:pt x="4396194" y="2957144"/>
                </a:cubicBezTo>
                <a:cubicBezTo>
                  <a:pt x="4400219" y="2962857"/>
                  <a:pt x="4404529" y="2966043"/>
                  <a:pt x="4409117" y="2966698"/>
                </a:cubicBezTo>
                <a:cubicBezTo>
                  <a:pt x="4411272" y="2966415"/>
                  <a:pt x="4412583" y="2964731"/>
                  <a:pt x="4413050" y="2961641"/>
                </a:cubicBezTo>
                <a:cubicBezTo>
                  <a:pt x="4413518" y="2958552"/>
                  <a:pt x="4413706" y="2955741"/>
                  <a:pt x="4413613" y="2953211"/>
                </a:cubicBezTo>
                <a:lnTo>
                  <a:pt x="4431593" y="2939728"/>
                </a:lnTo>
                <a:cubicBezTo>
                  <a:pt x="4424195" y="2935231"/>
                  <a:pt x="4416516" y="2929614"/>
                  <a:pt x="4408553" y="2922871"/>
                </a:cubicBezTo>
                <a:cubicBezTo>
                  <a:pt x="4400598" y="2916128"/>
                  <a:pt x="4396289" y="2908261"/>
                  <a:pt x="4395634" y="2899271"/>
                </a:cubicBezTo>
                <a:cubicBezTo>
                  <a:pt x="4396101" y="2894963"/>
                  <a:pt x="4398536" y="2892343"/>
                  <a:pt x="4402937" y="2891405"/>
                </a:cubicBezTo>
                <a:cubicBezTo>
                  <a:pt x="4407338" y="2890469"/>
                  <a:pt x="4410896" y="2890094"/>
                  <a:pt x="4413613" y="2890281"/>
                </a:cubicBezTo>
                <a:cubicBezTo>
                  <a:pt x="4416140" y="2894963"/>
                  <a:pt x="4420074" y="2899083"/>
                  <a:pt x="4425411" y="2902645"/>
                </a:cubicBezTo>
                <a:cubicBezTo>
                  <a:pt x="4430750" y="2906202"/>
                  <a:pt x="4435807" y="2908074"/>
                  <a:pt x="4440584" y="2908261"/>
                </a:cubicBezTo>
                <a:cubicBezTo>
                  <a:pt x="4446108" y="2906763"/>
                  <a:pt x="4448543" y="2900770"/>
                  <a:pt x="4447887" y="2890281"/>
                </a:cubicBezTo>
                <a:cubicBezTo>
                  <a:pt x="4447232" y="2879792"/>
                  <a:pt x="4450789" y="2873800"/>
                  <a:pt x="4458564" y="2872301"/>
                </a:cubicBezTo>
                <a:cubicBezTo>
                  <a:pt x="4460998" y="2872769"/>
                  <a:pt x="4463993" y="2875203"/>
                  <a:pt x="4467553" y="2879605"/>
                </a:cubicBezTo>
                <a:cubicBezTo>
                  <a:pt x="4471111" y="2884006"/>
                  <a:pt x="4474109" y="2887567"/>
                  <a:pt x="4476544" y="2890281"/>
                </a:cubicBezTo>
                <a:cubicBezTo>
                  <a:pt x="4481320" y="2883822"/>
                  <a:pt x="4487500" y="2879888"/>
                  <a:pt x="4495087" y="2878481"/>
                </a:cubicBezTo>
                <a:cubicBezTo>
                  <a:pt x="4502671" y="2877078"/>
                  <a:pt x="4509974" y="2876514"/>
                  <a:pt x="4516997" y="2876798"/>
                </a:cubicBezTo>
                <a:lnTo>
                  <a:pt x="4516997" y="2818361"/>
                </a:lnTo>
                <a:cubicBezTo>
                  <a:pt x="4530576" y="2813680"/>
                  <a:pt x="4543875" y="2807312"/>
                  <a:pt x="4556891" y="2799258"/>
                </a:cubicBezTo>
                <a:cubicBezTo>
                  <a:pt x="4569906" y="2791204"/>
                  <a:pt x="4582082" y="2782589"/>
                  <a:pt x="4593414" y="2773411"/>
                </a:cubicBezTo>
                <a:cubicBezTo>
                  <a:pt x="4595473" y="2753744"/>
                  <a:pt x="4603715" y="2741385"/>
                  <a:pt x="4618134" y="2736328"/>
                </a:cubicBezTo>
                <a:cubicBezTo>
                  <a:pt x="4632556" y="2731271"/>
                  <a:pt x="4640798" y="2716662"/>
                  <a:pt x="4642860" y="2692502"/>
                </a:cubicBezTo>
                <a:cubicBezTo>
                  <a:pt x="4637800" y="2692409"/>
                  <a:pt x="4632184" y="2693720"/>
                  <a:pt x="4626004" y="2696435"/>
                </a:cubicBezTo>
                <a:cubicBezTo>
                  <a:pt x="4619820" y="2699150"/>
                  <a:pt x="4616450" y="2703834"/>
                  <a:pt x="4615887" y="2710482"/>
                </a:cubicBezTo>
                <a:cubicBezTo>
                  <a:pt x="4610831" y="2708234"/>
                  <a:pt x="4605214" y="2704865"/>
                  <a:pt x="4599031" y="2700368"/>
                </a:cubicBezTo>
                <a:cubicBezTo>
                  <a:pt x="4592851" y="2695874"/>
                  <a:pt x="4589480" y="2690255"/>
                  <a:pt x="4588917" y="2683511"/>
                </a:cubicBezTo>
                <a:lnTo>
                  <a:pt x="4593414" y="2674522"/>
                </a:lnTo>
                <a:cubicBezTo>
                  <a:pt x="4611018" y="2673774"/>
                  <a:pt x="4627500" y="2670776"/>
                  <a:pt x="4642860" y="2665531"/>
                </a:cubicBezTo>
                <a:cubicBezTo>
                  <a:pt x="4658215" y="2660287"/>
                  <a:pt x="4674696" y="2657292"/>
                  <a:pt x="4692304" y="2656542"/>
                </a:cubicBezTo>
                <a:cubicBezTo>
                  <a:pt x="4697548" y="2657292"/>
                  <a:pt x="4700546" y="2660287"/>
                  <a:pt x="4701293" y="2665531"/>
                </a:cubicBezTo>
                <a:cubicBezTo>
                  <a:pt x="4696330" y="2693157"/>
                  <a:pt x="4675915" y="2739042"/>
                  <a:pt x="4640047" y="2803192"/>
                </a:cubicBezTo>
                <a:cubicBezTo>
                  <a:pt x="4604183" y="2867340"/>
                  <a:pt x="4582641" y="2905359"/>
                  <a:pt x="4575434" y="2917251"/>
                </a:cubicBezTo>
                <a:cubicBezTo>
                  <a:pt x="4574686" y="2922495"/>
                  <a:pt x="4571688" y="2925494"/>
                  <a:pt x="4566443" y="2926241"/>
                </a:cubicBezTo>
                <a:cubicBezTo>
                  <a:pt x="4559420" y="2925681"/>
                  <a:pt x="4553237" y="2925681"/>
                  <a:pt x="4547900" y="2926241"/>
                </a:cubicBezTo>
                <a:cubicBezTo>
                  <a:pt x="4542564" y="2926805"/>
                  <a:pt x="4539753" y="2931298"/>
                  <a:pt x="4539474" y="2939728"/>
                </a:cubicBezTo>
                <a:cubicBezTo>
                  <a:pt x="4531044" y="2953963"/>
                  <a:pt x="4522054" y="2967073"/>
                  <a:pt x="4512504" y="2979058"/>
                </a:cubicBezTo>
                <a:cubicBezTo>
                  <a:pt x="4502950" y="2991045"/>
                  <a:pt x="4489467" y="2997414"/>
                  <a:pt x="4472047" y="2998162"/>
                </a:cubicBezTo>
                <a:cubicBezTo>
                  <a:pt x="4466898" y="3021106"/>
                  <a:pt x="4456969" y="3043767"/>
                  <a:pt x="4442267" y="3066148"/>
                </a:cubicBezTo>
                <a:cubicBezTo>
                  <a:pt x="4427565" y="3088529"/>
                  <a:pt x="4412022" y="3107820"/>
                  <a:pt x="4395634" y="3124021"/>
                </a:cubicBezTo>
                <a:cubicBezTo>
                  <a:pt x="4372502" y="3124773"/>
                  <a:pt x="4356956" y="3131140"/>
                  <a:pt x="4348997" y="3143125"/>
                </a:cubicBezTo>
                <a:cubicBezTo>
                  <a:pt x="4341038" y="3155113"/>
                  <a:pt x="4331109" y="3168224"/>
                  <a:pt x="4319217" y="3182458"/>
                </a:cubicBezTo>
                <a:cubicBezTo>
                  <a:pt x="4314536" y="3182271"/>
                  <a:pt x="4310415" y="3182645"/>
                  <a:pt x="4306857" y="3183582"/>
                </a:cubicBezTo>
                <a:cubicBezTo>
                  <a:pt x="4303299" y="3184517"/>
                  <a:pt x="4301425" y="3187139"/>
                  <a:pt x="4301237" y="3191448"/>
                </a:cubicBezTo>
                <a:cubicBezTo>
                  <a:pt x="4299926" y="3210644"/>
                  <a:pt x="4294685" y="3218322"/>
                  <a:pt x="4285507" y="3214485"/>
                </a:cubicBezTo>
                <a:cubicBezTo>
                  <a:pt x="4276326" y="3210644"/>
                  <a:pt x="4271085" y="3214953"/>
                  <a:pt x="4269774" y="3227408"/>
                </a:cubicBezTo>
                <a:cubicBezTo>
                  <a:pt x="4268087" y="3244920"/>
                  <a:pt x="4261344" y="3252599"/>
                  <a:pt x="4249547" y="3250445"/>
                </a:cubicBezTo>
                <a:cubicBezTo>
                  <a:pt x="4237744" y="3248290"/>
                  <a:pt x="4231004" y="3252599"/>
                  <a:pt x="4229317" y="3263368"/>
                </a:cubicBezTo>
                <a:cubicBezTo>
                  <a:pt x="4229788" y="3268236"/>
                  <a:pt x="4229972" y="3273106"/>
                  <a:pt x="4229880" y="3277975"/>
                </a:cubicBezTo>
                <a:cubicBezTo>
                  <a:pt x="4229788" y="3282847"/>
                  <a:pt x="4226602" y="3285469"/>
                  <a:pt x="4220330" y="3285842"/>
                </a:cubicBezTo>
                <a:lnTo>
                  <a:pt x="4193357" y="3321801"/>
                </a:lnTo>
                <a:cubicBezTo>
                  <a:pt x="4176316" y="3324051"/>
                  <a:pt x="4162078" y="3333038"/>
                  <a:pt x="4150654" y="3348771"/>
                </a:cubicBezTo>
                <a:cubicBezTo>
                  <a:pt x="4139229" y="3364505"/>
                  <a:pt x="4124998" y="3373495"/>
                  <a:pt x="4107953" y="3375741"/>
                </a:cubicBezTo>
                <a:lnTo>
                  <a:pt x="4054014" y="3398218"/>
                </a:lnTo>
                <a:cubicBezTo>
                  <a:pt x="4053075" y="3411142"/>
                  <a:pt x="4049332" y="3422378"/>
                  <a:pt x="4042773" y="3431928"/>
                </a:cubicBezTo>
                <a:cubicBezTo>
                  <a:pt x="4036219" y="3441481"/>
                  <a:pt x="4032476" y="3452718"/>
                  <a:pt x="4031540" y="3465641"/>
                </a:cubicBezTo>
                <a:cubicBezTo>
                  <a:pt x="4005970" y="3488586"/>
                  <a:pt x="3976193" y="3511247"/>
                  <a:pt x="3942200" y="3533628"/>
                </a:cubicBezTo>
                <a:cubicBezTo>
                  <a:pt x="3908207" y="3556009"/>
                  <a:pt x="3875057" y="3575300"/>
                  <a:pt x="3842747" y="3591501"/>
                </a:cubicBezTo>
                <a:cubicBezTo>
                  <a:pt x="3830387" y="3593188"/>
                  <a:pt x="3821397" y="3599931"/>
                  <a:pt x="3815777" y="3611728"/>
                </a:cubicBezTo>
                <a:cubicBezTo>
                  <a:pt x="3810160" y="3623528"/>
                  <a:pt x="3801170" y="3630272"/>
                  <a:pt x="3788807" y="3631957"/>
                </a:cubicBezTo>
                <a:cubicBezTo>
                  <a:pt x="3781971" y="3631583"/>
                  <a:pt x="3776540" y="3632331"/>
                  <a:pt x="3772514" y="3634205"/>
                </a:cubicBezTo>
                <a:cubicBezTo>
                  <a:pt x="3768488" y="3636079"/>
                  <a:pt x="3766426" y="3641320"/>
                  <a:pt x="3766334" y="3649938"/>
                </a:cubicBezTo>
                <a:lnTo>
                  <a:pt x="3766334" y="3663421"/>
                </a:lnTo>
                <a:cubicBezTo>
                  <a:pt x="3756217" y="3662486"/>
                  <a:pt x="3744980" y="3662110"/>
                  <a:pt x="3732620" y="3662298"/>
                </a:cubicBezTo>
                <a:cubicBezTo>
                  <a:pt x="3720260" y="3662486"/>
                  <a:pt x="3713517" y="3668854"/>
                  <a:pt x="3712394" y="3681401"/>
                </a:cubicBezTo>
                <a:lnTo>
                  <a:pt x="3685423" y="3717361"/>
                </a:lnTo>
                <a:lnTo>
                  <a:pt x="3707897" y="3757818"/>
                </a:lnTo>
                <a:lnTo>
                  <a:pt x="3667444" y="3789281"/>
                </a:lnTo>
                <a:cubicBezTo>
                  <a:pt x="3649368" y="3792279"/>
                  <a:pt x="3636073" y="3804267"/>
                  <a:pt x="3627550" y="3825242"/>
                </a:cubicBezTo>
                <a:cubicBezTo>
                  <a:pt x="3619028" y="3846219"/>
                  <a:pt x="3602359" y="3858204"/>
                  <a:pt x="3577544" y="3861202"/>
                </a:cubicBezTo>
                <a:cubicBezTo>
                  <a:pt x="3573234" y="3861389"/>
                  <a:pt x="3570612" y="3861013"/>
                  <a:pt x="3569677" y="3860078"/>
                </a:cubicBezTo>
                <a:cubicBezTo>
                  <a:pt x="3568742" y="3859143"/>
                  <a:pt x="3568366" y="3856520"/>
                  <a:pt x="3568553" y="3852211"/>
                </a:cubicBezTo>
                <a:cubicBezTo>
                  <a:pt x="3568646" y="3849121"/>
                  <a:pt x="3568458" y="3844065"/>
                  <a:pt x="3567990" y="3837041"/>
                </a:cubicBezTo>
                <a:cubicBezTo>
                  <a:pt x="3567523" y="3830018"/>
                  <a:pt x="3566212" y="3826085"/>
                  <a:pt x="3564057" y="3825242"/>
                </a:cubicBezTo>
                <a:cubicBezTo>
                  <a:pt x="3559468" y="3825616"/>
                  <a:pt x="3555162" y="3828239"/>
                  <a:pt x="3551134" y="3833108"/>
                </a:cubicBezTo>
                <a:cubicBezTo>
                  <a:pt x="3547108" y="3837977"/>
                  <a:pt x="3543922" y="3842848"/>
                  <a:pt x="3541584" y="3847718"/>
                </a:cubicBezTo>
                <a:cubicBezTo>
                  <a:pt x="3526131" y="3848185"/>
                  <a:pt x="3512084" y="3851743"/>
                  <a:pt x="3499444" y="3858391"/>
                </a:cubicBezTo>
                <a:cubicBezTo>
                  <a:pt x="3486800" y="3865043"/>
                  <a:pt x="3473877" y="3871971"/>
                  <a:pt x="3460674" y="3879181"/>
                </a:cubicBezTo>
                <a:cubicBezTo>
                  <a:pt x="3463576" y="3878993"/>
                  <a:pt x="3467885" y="3879369"/>
                  <a:pt x="3473597" y="3880305"/>
                </a:cubicBezTo>
                <a:cubicBezTo>
                  <a:pt x="3479309" y="3881243"/>
                  <a:pt x="3482491" y="3883866"/>
                  <a:pt x="3483147" y="3888171"/>
                </a:cubicBezTo>
                <a:cubicBezTo>
                  <a:pt x="3481276" y="3891169"/>
                  <a:pt x="3472661" y="3896413"/>
                  <a:pt x="3457300" y="3903905"/>
                </a:cubicBezTo>
                <a:cubicBezTo>
                  <a:pt x="3441942" y="3911396"/>
                  <a:pt x="3431081" y="3916640"/>
                  <a:pt x="3424714" y="3919637"/>
                </a:cubicBezTo>
                <a:cubicBezTo>
                  <a:pt x="3370118" y="3934245"/>
                  <a:pt x="3312992" y="3948855"/>
                  <a:pt x="3253340" y="3963464"/>
                </a:cubicBezTo>
                <a:cubicBezTo>
                  <a:pt x="3193688" y="3978072"/>
                  <a:pt x="3135443" y="3985938"/>
                  <a:pt x="3078597" y="3987061"/>
                </a:cubicBezTo>
                <a:lnTo>
                  <a:pt x="2808897" y="3987061"/>
                </a:lnTo>
                <a:cubicBezTo>
                  <a:pt x="2794663" y="3978072"/>
                  <a:pt x="2778181" y="3973578"/>
                  <a:pt x="2759453" y="3973578"/>
                </a:cubicBezTo>
                <a:cubicBezTo>
                  <a:pt x="2743440" y="3971140"/>
                  <a:pt x="2732763" y="3961403"/>
                  <a:pt x="2727427" y="3944358"/>
                </a:cubicBezTo>
                <a:cubicBezTo>
                  <a:pt x="2722087" y="3927317"/>
                  <a:pt x="2710290" y="3917576"/>
                  <a:pt x="2692027" y="3915141"/>
                </a:cubicBezTo>
                <a:cubicBezTo>
                  <a:pt x="2686783" y="3911676"/>
                  <a:pt x="2671425" y="3905120"/>
                  <a:pt x="2645954" y="3895478"/>
                </a:cubicBezTo>
                <a:cubicBezTo>
                  <a:pt x="2620483" y="3885832"/>
                  <a:pt x="2602878" y="3880400"/>
                  <a:pt x="2593137" y="3879181"/>
                </a:cubicBezTo>
                <a:cubicBezTo>
                  <a:pt x="2580026" y="3880025"/>
                  <a:pt x="2571411" y="3879462"/>
                  <a:pt x="2567290" y="3877497"/>
                </a:cubicBezTo>
                <a:cubicBezTo>
                  <a:pt x="2563172" y="3875531"/>
                  <a:pt x="2561298" y="3867101"/>
                  <a:pt x="2561674" y="3852211"/>
                </a:cubicBezTo>
                <a:lnTo>
                  <a:pt x="2565884" y="3776409"/>
                </a:lnTo>
                <a:lnTo>
                  <a:pt x="2503182" y="3781307"/>
                </a:lnTo>
                <a:lnTo>
                  <a:pt x="2233482" y="3781307"/>
                </a:lnTo>
                <a:cubicBezTo>
                  <a:pt x="2219248" y="3772317"/>
                  <a:pt x="2202766" y="3767824"/>
                  <a:pt x="2184038" y="3767824"/>
                </a:cubicBezTo>
                <a:cubicBezTo>
                  <a:pt x="2168025" y="3765386"/>
                  <a:pt x="2157348" y="3755648"/>
                  <a:pt x="2152012" y="3738603"/>
                </a:cubicBezTo>
                <a:cubicBezTo>
                  <a:pt x="2146672" y="3721562"/>
                  <a:pt x="2134875" y="3711821"/>
                  <a:pt x="2116612" y="3709387"/>
                </a:cubicBezTo>
                <a:cubicBezTo>
                  <a:pt x="2111368" y="3705922"/>
                  <a:pt x="2096010" y="3699366"/>
                  <a:pt x="2070539" y="3689724"/>
                </a:cubicBezTo>
                <a:cubicBezTo>
                  <a:pt x="2045068" y="3680077"/>
                  <a:pt x="2027463" y="3674646"/>
                  <a:pt x="2017722" y="3673427"/>
                </a:cubicBezTo>
                <a:cubicBezTo>
                  <a:pt x="2004611" y="3674270"/>
                  <a:pt x="1995997" y="3673707"/>
                  <a:pt x="1991875" y="3671743"/>
                </a:cubicBezTo>
                <a:cubicBezTo>
                  <a:pt x="1987758" y="3669777"/>
                  <a:pt x="1985883" y="3661347"/>
                  <a:pt x="1986259" y="3646457"/>
                </a:cubicBezTo>
                <a:lnTo>
                  <a:pt x="1990753" y="3565546"/>
                </a:lnTo>
                <a:cubicBezTo>
                  <a:pt x="1997683" y="3565642"/>
                  <a:pt x="2005174" y="3565454"/>
                  <a:pt x="2013229" y="3564987"/>
                </a:cubicBezTo>
                <a:cubicBezTo>
                  <a:pt x="2021280" y="3564519"/>
                  <a:pt x="2028774" y="3563208"/>
                  <a:pt x="2035702" y="3561053"/>
                </a:cubicBezTo>
                <a:cubicBezTo>
                  <a:pt x="2031769" y="3556744"/>
                  <a:pt x="2022779" y="3554122"/>
                  <a:pt x="2008733" y="3553187"/>
                </a:cubicBezTo>
                <a:cubicBezTo>
                  <a:pt x="1994686" y="3552251"/>
                  <a:pt x="1985695" y="3551876"/>
                  <a:pt x="1981762" y="3552063"/>
                </a:cubicBezTo>
                <a:cubicBezTo>
                  <a:pt x="1967156" y="3551128"/>
                  <a:pt x="1955915" y="3547379"/>
                  <a:pt x="1948052" y="3540823"/>
                </a:cubicBezTo>
                <a:lnTo>
                  <a:pt x="1929552" y="3534658"/>
                </a:lnTo>
                <a:lnTo>
                  <a:pt x="1909897" y="3542058"/>
                </a:lnTo>
                <a:lnTo>
                  <a:pt x="1833484" y="3609481"/>
                </a:lnTo>
                <a:cubicBezTo>
                  <a:pt x="1815224" y="3610980"/>
                  <a:pt x="1802301" y="3616973"/>
                  <a:pt x="1794715" y="3627461"/>
                </a:cubicBezTo>
                <a:cubicBezTo>
                  <a:pt x="1787128" y="3637950"/>
                  <a:pt x="1773081" y="3643942"/>
                  <a:pt x="1752575" y="3645441"/>
                </a:cubicBezTo>
                <a:lnTo>
                  <a:pt x="1721108" y="3681401"/>
                </a:lnTo>
                <a:cubicBezTo>
                  <a:pt x="1718674" y="3688052"/>
                  <a:pt x="1714553" y="3692733"/>
                  <a:pt x="1708748" y="3695448"/>
                </a:cubicBezTo>
                <a:cubicBezTo>
                  <a:pt x="1702940" y="3698166"/>
                  <a:pt x="1696573" y="3699477"/>
                  <a:pt x="1689645" y="3699381"/>
                </a:cubicBezTo>
                <a:cubicBezTo>
                  <a:pt x="1688893" y="3706032"/>
                  <a:pt x="1684775" y="3710713"/>
                  <a:pt x="1677282" y="3713428"/>
                </a:cubicBezTo>
                <a:cubicBezTo>
                  <a:pt x="1669791" y="3716146"/>
                  <a:pt x="1663422" y="3717457"/>
                  <a:pt x="1658178" y="3717361"/>
                </a:cubicBezTo>
                <a:cubicBezTo>
                  <a:pt x="1641416" y="3737588"/>
                  <a:pt x="1618752" y="3760064"/>
                  <a:pt x="1590191" y="3784788"/>
                </a:cubicBezTo>
                <a:cubicBezTo>
                  <a:pt x="1561630" y="3809508"/>
                  <a:pt x="1533349" y="3822994"/>
                  <a:pt x="1505348" y="3825242"/>
                </a:cubicBezTo>
                <a:cubicBezTo>
                  <a:pt x="1504692" y="3801925"/>
                  <a:pt x="1491397" y="3789001"/>
                  <a:pt x="1465454" y="3786471"/>
                </a:cubicBezTo>
                <a:cubicBezTo>
                  <a:pt x="1439516" y="3783945"/>
                  <a:pt x="1418351" y="3783381"/>
                  <a:pt x="1401965" y="3784788"/>
                </a:cubicBezTo>
                <a:cubicBezTo>
                  <a:pt x="1389321" y="3784320"/>
                  <a:pt x="1375274" y="3786379"/>
                  <a:pt x="1359824" y="3790968"/>
                </a:cubicBezTo>
                <a:cubicBezTo>
                  <a:pt x="1344371" y="3795556"/>
                  <a:pt x="1335941" y="3805482"/>
                  <a:pt x="1334538" y="3820748"/>
                </a:cubicBezTo>
                <a:lnTo>
                  <a:pt x="1303074" y="3847718"/>
                </a:lnTo>
                <a:cubicBezTo>
                  <a:pt x="1293897" y="3847622"/>
                  <a:pt x="1285282" y="3845563"/>
                  <a:pt x="1277228" y="3841537"/>
                </a:cubicBezTo>
                <a:cubicBezTo>
                  <a:pt x="1269173" y="3837509"/>
                  <a:pt x="1262806" y="3832077"/>
                  <a:pt x="1258124" y="3825242"/>
                </a:cubicBezTo>
                <a:cubicBezTo>
                  <a:pt x="1252880" y="3825992"/>
                  <a:pt x="1249882" y="3824494"/>
                  <a:pt x="1249134" y="3820748"/>
                </a:cubicBezTo>
                <a:cubicBezTo>
                  <a:pt x="1250446" y="3811758"/>
                  <a:pt x="1255687" y="3802768"/>
                  <a:pt x="1264867" y="3793778"/>
                </a:cubicBezTo>
                <a:cubicBezTo>
                  <a:pt x="1274042" y="3784788"/>
                  <a:pt x="1279287" y="3775798"/>
                  <a:pt x="1280597" y="3766807"/>
                </a:cubicBezTo>
                <a:cubicBezTo>
                  <a:pt x="1280318" y="3762499"/>
                  <a:pt x="1278631" y="3759877"/>
                  <a:pt x="1275541" y="3758941"/>
                </a:cubicBezTo>
                <a:cubicBezTo>
                  <a:pt x="1272451" y="3758005"/>
                  <a:pt x="1269641" y="3757631"/>
                  <a:pt x="1267115" y="3757818"/>
                </a:cubicBezTo>
                <a:lnTo>
                  <a:pt x="1231155" y="3717361"/>
                </a:lnTo>
                <a:cubicBezTo>
                  <a:pt x="1231342" y="3714647"/>
                  <a:pt x="1230966" y="3711089"/>
                  <a:pt x="1230028" y="3706685"/>
                </a:cubicBezTo>
                <a:cubicBezTo>
                  <a:pt x="1229092" y="3702283"/>
                  <a:pt x="1226470" y="3699849"/>
                  <a:pt x="1222164" y="3699381"/>
                </a:cubicBezTo>
                <a:cubicBezTo>
                  <a:pt x="1219730" y="3699849"/>
                  <a:pt x="1216732" y="3702283"/>
                  <a:pt x="1213175" y="3706685"/>
                </a:cubicBezTo>
                <a:cubicBezTo>
                  <a:pt x="1209614" y="3711089"/>
                  <a:pt x="1206619" y="3714647"/>
                  <a:pt x="1204184" y="3717361"/>
                </a:cubicBezTo>
                <a:cubicBezTo>
                  <a:pt x="1185737" y="3719048"/>
                  <a:pt x="1172062" y="3725791"/>
                  <a:pt x="1163168" y="3737588"/>
                </a:cubicBezTo>
                <a:cubicBezTo>
                  <a:pt x="1154269" y="3749388"/>
                  <a:pt x="1139475" y="3756131"/>
                  <a:pt x="1118778" y="3757818"/>
                </a:cubicBezTo>
                <a:lnTo>
                  <a:pt x="1100798" y="3789281"/>
                </a:lnTo>
                <a:cubicBezTo>
                  <a:pt x="1091432" y="3789093"/>
                  <a:pt x="1082070" y="3790593"/>
                  <a:pt x="1072704" y="3793778"/>
                </a:cubicBezTo>
                <a:cubicBezTo>
                  <a:pt x="1063339" y="3796960"/>
                  <a:pt x="1056224" y="3802956"/>
                  <a:pt x="1051354" y="3811758"/>
                </a:cubicBezTo>
                <a:lnTo>
                  <a:pt x="1015395" y="3825242"/>
                </a:lnTo>
                <a:lnTo>
                  <a:pt x="992918" y="3861202"/>
                </a:lnTo>
                <a:cubicBezTo>
                  <a:pt x="979715" y="3861577"/>
                  <a:pt x="969038" y="3865323"/>
                  <a:pt x="960891" y="3872441"/>
                </a:cubicBezTo>
                <a:cubicBezTo>
                  <a:pt x="952744" y="3879557"/>
                  <a:pt x="945441" y="3887799"/>
                  <a:pt x="938978" y="3897161"/>
                </a:cubicBezTo>
                <a:lnTo>
                  <a:pt x="885038" y="3843222"/>
                </a:lnTo>
                <a:cubicBezTo>
                  <a:pt x="888223" y="3822244"/>
                  <a:pt x="900959" y="3801269"/>
                  <a:pt x="923245" y="3780291"/>
                </a:cubicBezTo>
                <a:cubicBezTo>
                  <a:pt x="945534" y="3759314"/>
                  <a:pt x="958269" y="3742832"/>
                  <a:pt x="961454" y="3730848"/>
                </a:cubicBezTo>
                <a:lnTo>
                  <a:pt x="979435" y="3699381"/>
                </a:lnTo>
                <a:cubicBezTo>
                  <a:pt x="979807" y="3690203"/>
                  <a:pt x="983552" y="3681589"/>
                  <a:pt x="990671" y="3673534"/>
                </a:cubicBezTo>
                <a:cubicBezTo>
                  <a:pt x="997787" y="3665484"/>
                  <a:pt x="1006029" y="3659115"/>
                  <a:pt x="1015395" y="3654432"/>
                </a:cubicBezTo>
                <a:cubicBezTo>
                  <a:pt x="1024664" y="3631957"/>
                  <a:pt x="1034218" y="3609481"/>
                  <a:pt x="1044048" y="3587008"/>
                </a:cubicBezTo>
                <a:lnTo>
                  <a:pt x="1065185" y="3530646"/>
                </a:lnTo>
                <a:lnTo>
                  <a:pt x="1053194" y="3543633"/>
                </a:lnTo>
                <a:cubicBezTo>
                  <a:pt x="1041863" y="3554872"/>
                  <a:pt x="1029056" y="3566672"/>
                  <a:pt x="1014776" y="3579034"/>
                </a:cubicBezTo>
                <a:cubicBezTo>
                  <a:pt x="986215" y="3603753"/>
                  <a:pt x="957933" y="3617240"/>
                  <a:pt x="929932" y="3619487"/>
                </a:cubicBezTo>
                <a:cubicBezTo>
                  <a:pt x="929276" y="3596170"/>
                  <a:pt x="915981" y="3583247"/>
                  <a:pt x="890039" y="3580717"/>
                </a:cubicBezTo>
                <a:cubicBezTo>
                  <a:pt x="864100" y="3578190"/>
                  <a:pt x="842935" y="3577626"/>
                  <a:pt x="826549" y="3579034"/>
                </a:cubicBezTo>
                <a:cubicBezTo>
                  <a:pt x="813906" y="3578565"/>
                  <a:pt x="799859" y="3580624"/>
                  <a:pt x="784409" y="3585213"/>
                </a:cubicBezTo>
                <a:cubicBezTo>
                  <a:pt x="768955" y="3589802"/>
                  <a:pt x="760525" y="3599728"/>
                  <a:pt x="759123" y="3614994"/>
                </a:cubicBezTo>
                <a:lnTo>
                  <a:pt x="727659" y="3641963"/>
                </a:lnTo>
                <a:cubicBezTo>
                  <a:pt x="718481" y="3641868"/>
                  <a:pt x="709867" y="3639809"/>
                  <a:pt x="701812" y="3635783"/>
                </a:cubicBezTo>
                <a:cubicBezTo>
                  <a:pt x="693758" y="3631755"/>
                  <a:pt x="687390" y="3626322"/>
                  <a:pt x="682709" y="3619487"/>
                </a:cubicBezTo>
                <a:cubicBezTo>
                  <a:pt x="677464" y="3620238"/>
                  <a:pt x="674467" y="3618739"/>
                  <a:pt x="673719" y="3614994"/>
                </a:cubicBezTo>
                <a:cubicBezTo>
                  <a:pt x="675030" y="3606003"/>
                  <a:pt x="680271" y="3597014"/>
                  <a:pt x="689452" y="3588023"/>
                </a:cubicBezTo>
                <a:cubicBezTo>
                  <a:pt x="698627" y="3579034"/>
                  <a:pt x="703871" y="3570043"/>
                  <a:pt x="705183" y="3561053"/>
                </a:cubicBezTo>
                <a:cubicBezTo>
                  <a:pt x="704902" y="3556744"/>
                  <a:pt x="703216" y="3554122"/>
                  <a:pt x="700125" y="3553187"/>
                </a:cubicBezTo>
                <a:cubicBezTo>
                  <a:pt x="697036" y="3552251"/>
                  <a:pt x="694225" y="3551876"/>
                  <a:pt x="691699" y="3552063"/>
                </a:cubicBezTo>
                <a:lnTo>
                  <a:pt x="655739" y="3511607"/>
                </a:lnTo>
                <a:cubicBezTo>
                  <a:pt x="655926" y="3508893"/>
                  <a:pt x="655551" y="3505334"/>
                  <a:pt x="654613" y="3500930"/>
                </a:cubicBezTo>
                <a:cubicBezTo>
                  <a:pt x="653677" y="3496529"/>
                  <a:pt x="651055" y="3494094"/>
                  <a:pt x="646748" y="3493627"/>
                </a:cubicBezTo>
                <a:cubicBezTo>
                  <a:pt x="644315" y="3494094"/>
                  <a:pt x="641317" y="3496529"/>
                  <a:pt x="637759" y="3500930"/>
                </a:cubicBezTo>
                <a:cubicBezTo>
                  <a:pt x="634198" y="3505334"/>
                  <a:pt x="631203" y="3508893"/>
                  <a:pt x="628769" y="3511607"/>
                </a:cubicBezTo>
                <a:cubicBezTo>
                  <a:pt x="610321" y="3513293"/>
                  <a:pt x="596647" y="3520036"/>
                  <a:pt x="587752" y="3531834"/>
                </a:cubicBezTo>
                <a:cubicBezTo>
                  <a:pt x="578854" y="3543633"/>
                  <a:pt x="564060" y="3550377"/>
                  <a:pt x="543362" y="3552063"/>
                </a:cubicBezTo>
                <a:lnTo>
                  <a:pt x="525382" y="3583526"/>
                </a:lnTo>
                <a:cubicBezTo>
                  <a:pt x="516017" y="3583339"/>
                  <a:pt x="506655" y="3584838"/>
                  <a:pt x="497289" y="3588023"/>
                </a:cubicBezTo>
                <a:cubicBezTo>
                  <a:pt x="487923" y="3591206"/>
                  <a:pt x="480808" y="3597201"/>
                  <a:pt x="475939" y="3606003"/>
                </a:cubicBezTo>
                <a:lnTo>
                  <a:pt x="439979" y="3619487"/>
                </a:lnTo>
                <a:lnTo>
                  <a:pt x="417503" y="3655447"/>
                </a:lnTo>
                <a:cubicBezTo>
                  <a:pt x="404299" y="3655823"/>
                  <a:pt x="393622" y="3659568"/>
                  <a:pt x="385476" y="3666686"/>
                </a:cubicBezTo>
                <a:cubicBezTo>
                  <a:pt x="377329" y="3673803"/>
                  <a:pt x="370026" y="3682044"/>
                  <a:pt x="363562" y="3691407"/>
                </a:cubicBezTo>
                <a:lnTo>
                  <a:pt x="309622" y="3637467"/>
                </a:lnTo>
                <a:cubicBezTo>
                  <a:pt x="312808" y="3616489"/>
                  <a:pt x="325543" y="3595514"/>
                  <a:pt x="347829" y="3574537"/>
                </a:cubicBezTo>
                <a:cubicBezTo>
                  <a:pt x="370118" y="3553559"/>
                  <a:pt x="382854" y="3537078"/>
                  <a:pt x="386039" y="3525093"/>
                </a:cubicBezTo>
                <a:lnTo>
                  <a:pt x="404019" y="3493627"/>
                </a:lnTo>
                <a:cubicBezTo>
                  <a:pt x="404391" y="3484449"/>
                  <a:pt x="408137" y="3475834"/>
                  <a:pt x="415256" y="3467780"/>
                </a:cubicBezTo>
                <a:cubicBezTo>
                  <a:pt x="422371" y="3459729"/>
                  <a:pt x="430613" y="3453361"/>
                  <a:pt x="439979" y="3448677"/>
                </a:cubicBezTo>
                <a:cubicBezTo>
                  <a:pt x="449249" y="3426203"/>
                  <a:pt x="458802" y="3403727"/>
                  <a:pt x="468632" y="3381253"/>
                </a:cubicBezTo>
                <a:cubicBezTo>
                  <a:pt x="478466" y="3358777"/>
                  <a:pt x="486896" y="3336303"/>
                  <a:pt x="493919" y="3313827"/>
                </a:cubicBezTo>
                <a:cubicBezTo>
                  <a:pt x="507215" y="3314390"/>
                  <a:pt x="516580" y="3313267"/>
                  <a:pt x="522012" y="3310456"/>
                </a:cubicBezTo>
                <a:cubicBezTo>
                  <a:pt x="527445" y="3307647"/>
                  <a:pt x="530067" y="3299780"/>
                  <a:pt x="529878" y="3286857"/>
                </a:cubicBezTo>
                <a:lnTo>
                  <a:pt x="567438" y="3239053"/>
                </a:lnTo>
                <a:lnTo>
                  <a:pt x="555619" y="3228971"/>
                </a:lnTo>
                <a:cubicBezTo>
                  <a:pt x="550375" y="3229722"/>
                  <a:pt x="547377" y="3228223"/>
                  <a:pt x="546629" y="3224478"/>
                </a:cubicBezTo>
                <a:cubicBezTo>
                  <a:pt x="547940" y="3215487"/>
                  <a:pt x="553181" y="3206498"/>
                  <a:pt x="562363" y="3197507"/>
                </a:cubicBezTo>
                <a:cubicBezTo>
                  <a:pt x="571537" y="3188518"/>
                  <a:pt x="576781" y="3179527"/>
                  <a:pt x="578093" y="3170537"/>
                </a:cubicBezTo>
                <a:cubicBezTo>
                  <a:pt x="577813" y="3166228"/>
                  <a:pt x="576126" y="3163606"/>
                  <a:pt x="573036" y="3162671"/>
                </a:cubicBezTo>
                <a:cubicBezTo>
                  <a:pt x="569946" y="3161735"/>
                  <a:pt x="567136" y="3161360"/>
                  <a:pt x="564609" y="3161547"/>
                </a:cubicBezTo>
                <a:lnTo>
                  <a:pt x="528649" y="3121091"/>
                </a:lnTo>
                <a:cubicBezTo>
                  <a:pt x="528836" y="3118377"/>
                  <a:pt x="528462" y="3114818"/>
                  <a:pt x="527523" y="3110414"/>
                </a:cubicBezTo>
                <a:cubicBezTo>
                  <a:pt x="526587" y="3106013"/>
                  <a:pt x="523965" y="3103578"/>
                  <a:pt x="519660" y="3103111"/>
                </a:cubicBezTo>
                <a:cubicBezTo>
                  <a:pt x="517225" y="3103578"/>
                  <a:pt x="514227" y="3106013"/>
                  <a:pt x="510669" y="3110414"/>
                </a:cubicBezTo>
                <a:cubicBezTo>
                  <a:pt x="507108" y="3114818"/>
                  <a:pt x="504113" y="3118377"/>
                  <a:pt x="501679" y="3121091"/>
                </a:cubicBezTo>
                <a:cubicBezTo>
                  <a:pt x="483231" y="3122777"/>
                  <a:pt x="469557" y="3129521"/>
                  <a:pt x="460662" y="3141318"/>
                </a:cubicBezTo>
                <a:cubicBezTo>
                  <a:pt x="451765" y="3153118"/>
                  <a:pt x="436970" y="3159861"/>
                  <a:pt x="416272" y="3161547"/>
                </a:cubicBezTo>
                <a:lnTo>
                  <a:pt x="398293" y="3193010"/>
                </a:lnTo>
                <a:cubicBezTo>
                  <a:pt x="388927" y="3192823"/>
                  <a:pt x="379565" y="3194322"/>
                  <a:pt x="370199" y="3197507"/>
                </a:cubicBezTo>
                <a:cubicBezTo>
                  <a:pt x="360833" y="3200690"/>
                  <a:pt x="353718" y="3206685"/>
                  <a:pt x="348849" y="3215487"/>
                </a:cubicBezTo>
                <a:lnTo>
                  <a:pt x="312889" y="3228971"/>
                </a:lnTo>
                <a:lnTo>
                  <a:pt x="290413" y="3264931"/>
                </a:lnTo>
                <a:cubicBezTo>
                  <a:pt x="277209" y="3265307"/>
                  <a:pt x="266533" y="3269052"/>
                  <a:pt x="258386" y="3276170"/>
                </a:cubicBezTo>
                <a:cubicBezTo>
                  <a:pt x="250239" y="3283287"/>
                  <a:pt x="242936" y="3291528"/>
                  <a:pt x="236472" y="3300891"/>
                </a:cubicBezTo>
                <a:lnTo>
                  <a:pt x="182532" y="3246951"/>
                </a:lnTo>
                <a:cubicBezTo>
                  <a:pt x="185718" y="3225973"/>
                  <a:pt x="198453" y="3204998"/>
                  <a:pt x="220739" y="3184021"/>
                </a:cubicBezTo>
                <a:cubicBezTo>
                  <a:pt x="243028" y="3163043"/>
                  <a:pt x="255764" y="3146562"/>
                  <a:pt x="258949" y="3134577"/>
                </a:cubicBezTo>
                <a:lnTo>
                  <a:pt x="276929" y="3103111"/>
                </a:lnTo>
                <a:cubicBezTo>
                  <a:pt x="277301" y="3093933"/>
                  <a:pt x="281047" y="3085318"/>
                  <a:pt x="288166" y="3077264"/>
                </a:cubicBezTo>
                <a:cubicBezTo>
                  <a:pt x="295281" y="3069213"/>
                  <a:pt x="303524" y="3062845"/>
                  <a:pt x="312889" y="3058161"/>
                </a:cubicBezTo>
                <a:cubicBezTo>
                  <a:pt x="322160" y="3035687"/>
                  <a:pt x="331712" y="3013211"/>
                  <a:pt x="341542" y="2990738"/>
                </a:cubicBezTo>
                <a:cubicBezTo>
                  <a:pt x="351376" y="2968261"/>
                  <a:pt x="359806" y="2945787"/>
                  <a:pt x="366830" y="2923311"/>
                </a:cubicBezTo>
                <a:cubicBezTo>
                  <a:pt x="380125" y="2923874"/>
                  <a:pt x="389490" y="2922751"/>
                  <a:pt x="394923" y="2919940"/>
                </a:cubicBezTo>
                <a:cubicBezTo>
                  <a:pt x="400355" y="2917131"/>
                  <a:pt x="402977" y="2909264"/>
                  <a:pt x="402789" y="2896341"/>
                </a:cubicBezTo>
                <a:lnTo>
                  <a:pt x="451551" y="2834278"/>
                </a:lnTo>
                <a:lnTo>
                  <a:pt x="439913" y="2821185"/>
                </a:lnTo>
                <a:cubicBezTo>
                  <a:pt x="440102" y="2818471"/>
                  <a:pt x="439726" y="2814913"/>
                  <a:pt x="438787" y="2810509"/>
                </a:cubicBezTo>
                <a:cubicBezTo>
                  <a:pt x="437852" y="2806108"/>
                  <a:pt x="435229" y="2803673"/>
                  <a:pt x="430924" y="2803205"/>
                </a:cubicBezTo>
                <a:cubicBezTo>
                  <a:pt x="428489" y="2803673"/>
                  <a:pt x="425492" y="2806108"/>
                  <a:pt x="421933" y="2810509"/>
                </a:cubicBezTo>
                <a:cubicBezTo>
                  <a:pt x="418373" y="2814913"/>
                  <a:pt x="415378" y="2818471"/>
                  <a:pt x="412944" y="2821185"/>
                </a:cubicBezTo>
                <a:cubicBezTo>
                  <a:pt x="394495" y="2822872"/>
                  <a:pt x="380822" y="2829615"/>
                  <a:pt x="371927" y="2841412"/>
                </a:cubicBezTo>
                <a:cubicBezTo>
                  <a:pt x="363029" y="2853212"/>
                  <a:pt x="348234" y="2859955"/>
                  <a:pt x="327537" y="2861642"/>
                </a:cubicBezTo>
                <a:lnTo>
                  <a:pt x="309557" y="2893105"/>
                </a:lnTo>
                <a:cubicBezTo>
                  <a:pt x="300192" y="2892918"/>
                  <a:pt x="290829" y="2894417"/>
                  <a:pt x="281464" y="2897602"/>
                </a:cubicBezTo>
                <a:cubicBezTo>
                  <a:pt x="272099" y="2900785"/>
                  <a:pt x="264982" y="2906780"/>
                  <a:pt x="260113" y="2915582"/>
                </a:cubicBezTo>
                <a:lnTo>
                  <a:pt x="224153" y="2929066"/>
                </a:lnTo>
                <a:lnTo>
                  <a:pt x="201677" y="2965026"/>
                </a:lnTo>
                <a:cubicBezTo>
                  <a:pt x="188474" y="2965401"/>
                  <a:pt x="177797" y="2969147"/>
                  <a:pt x="169650" y="2976265"/>
                </a:cubicBezTo>
                <a:cubicBezTo>
                  <a:pt x="161504" y="2983381"/>
                  <a:pt x="154200" y="2991623"/>
                  <a:pt x="147737" y="3000986"/>
                </a:cubicBezTo>
                <a:lnTo>
                  <a:pt x="93797" y="2947046"/>
                </a:lnTo>
                <a:cubicBezTo>
                  <a:pt x="96983" y="2926068"/>
                  <a:pt x="109718" y="2905093"/>
                  <a:pt x="132004" y="2884116"/>
                </a:cubicBezTo>
                <a:cubicBezTo>
                  <a:pt x="154292" y="2863138"/>
                  <a:pt x="167028" y="2846656"/>
                  <a:pt x="170213" y="2834672"/>
                </a:cubicBezTo>
                <a:lnTo>
                  <a:pt x="188193" y="2803205"/>
                </a:lnTo>
                <a:cubicBezTo>
                  <a:pt x="188565" y="2794028"/>
                  <a:pt x="192311" y="2785413"/>
                  <a:pt x="199430" y="2777359"/>
                </a:cubicBezTo>
                <a:cubicBezTo>
                  <a:pt x="206545" y="2769308"/>
                  <a:pt x="214788" y="2762939"/>
                  <a:pt x="224153" y="2758256"/>
                </a:cubicBezTo>
                <a:cubicBezTo>
                  <a:pt x="233424" y="2735782"/>
                  <a:pt x="242976" y="2713306"/>
                  <a:pt x="252807" y="2690832"/>
                </a:cubicBezTo>
                <a:cubicBezTo>
                  <a:pt x="262640" y="2668355"/>
                  <a:pt x="271070" y="2645882"/>
                  <a:pt x="278094" y="2623406"/>
                </a:cubicBezTo>
                <a:cubicBezTo>
                  <a:pt x="291389" y="2623969"/>
                  <a:pt x="300755" y="2622845"/>
                  <a:pt x="306187" y="2620035"/>
                </a:cubicBezTo>
                <a:cubicBezTo>
                  <a:pt x="311619" y="2617226"/>
                  <a:pt x="314241" y="2609359"/>
                  <a:pt x="314054" y="2596436"/>
                </a:cubicBezTo>
                <a:lnTo>
                  <a:pt x="343424" y="2559053"/>
                </a:lnTo>
                <a:lnTo>
                  <a:pt x="309681" y="2525309"/>
                </a:lnTo>
                <a:cubicBezTo>
                  <a:pt x="312867" y="2504332"/>
                  <a:pt x="325602" y="2483358"/>
                  <a:pt x="347888" y="2462380"/>
                </a:cubicBezTo>
                <a:cubicBezTo>
                  <a:pt x="370176" y="2441401"/>
                  <a:pt x="382912" y="2424921"/>
                  <a:pt x="386097" y="2412936"/>
                </a:cubicBezTo>
                <a:lnTo>
                  <a:pt x="404077" y="2381470"/>
                </a:lnTo>
                <a:cubicBezTo>
                  <a:pt x="404450" y="2372292"/>
                  <a:pt x="408195" y="2363677"/>
                  <a:pt x="415314" y="2355623"/>
                </a:cubicBezTo>
                <a:cubicBezTo>
                  <a:pt x="422430" y="2347571"/>
                  <a:pt x="430672" y="2341204"/>
                  <a:pt x="440037" y="2336519"/>
                </a:cubicBezTo>
                <a:cubicBezTo>
                  <a:pt x="449308" y="2314046"/>
                  <a:pt x="458860" y="2291569"/>
                  <a:pt x="468691" y="2269096"/>
                </a:cubicBezTo>
                <a:cubicBezTo>
                  <a:pt x="478524" y="2246620"/>
                  <a:pt x="486954" y="2224146"/>
                  <a:pt x="493978" y="2201669"/>
                </a:cubicBezTo>
                <a:cubicBezTo>
                  <a:pt x="507273" y="2202233"/>
                  <a:pt x="516639" y="2201110"/>
                  <a:pt x="522071" y="2198300"/>
                </a:cubicBezTo>
                <a:cubicBezTo>
                  <a:pt x="527503" y="2195489"/>
                  <a:pt x="530125" y="2187622"/>
                  <a:pt x="529938" y="2174700"/>
                </a:cubicBezTo>
                <a:lnTo>
                  <a:pt x="579381" y="2111770"/>
                </a:lnTo>
                <a:lnTo>
                  <a:pt x="579662" y="2105163"/>
                </a:lnTo>
                <a:lnTo>
                  <a:pt x="562854" y="2107854"/>
                </a:lnTo>
                <a:cubicBezTo>
                  <a:pt x="553489" y="2111036"/>
                  <a:pt x="546373" y="2117032"/>
                  <a:pt x="541505" y="2125834"/>
                </a:cubicBezTo>
                <a:lnTo>
                  <a:pt x="505545" y="2139317"/>
                </a:lnTo>
                <a:lnTo>
                  <a:pt x="483068" y="2175277"/>
                </a:lnTo>
                <a:cubicBezTo>
                  <a:pt x="469864" y="2175652"/>
                  <a:pt x="459188" y="2179398"/>
                  <a:pt x="451041" y="2186517"/>
                </a:cubicBezTo>
                <a:cubicBezTo>
                  <a:pt x="442895" y="2193632"/>
                  <a:pt x="435591" y="2201875"/>
                  <a:pt x="429128" y="2211237"/>
                </a:cubicBezTo>
                <a:lnTo>
                  <a:pt x="375188" y="2157297"/>
                </a:lnTo>
                <a:cubicBezTo>
                  <a:pt x="378373" y="2136319"/>
                  <a:pt x="391109" y="2115345"/>
                  <a:pt x="413394" y="2094368"/>
                </a:cubicBezTo>
                <a:cubicBezTo>
                  <a:pt x="435683" y="2073389"/>
                  <a:pt x="448419" y="2056908"/>
                  <a:pt x="451604" y="2044924"/>
                </a:cubicBezTo>
                <a:lnTo>
                  <a:pt x="469584" y="2013457"/>
                </a:lnTo>
                <a:cubicBezTo>
                  <a:pt x="469957" y="2004280"/>
                  <a:pt x="473703" y="1995665"/>
                  <a:pt x="480821" y="1987611"/>
                </a:cubicBezTo>
                <a:cubicBezTo>
                  <a:pt x="487937" y="1979559"/>
                  <a:pt x="496179" y="1973191"/>
                  <a:pt x="505545" y="1968507"/>
                </a:cubicBezTo>
                <a:cubicBezTo>
                  <a:pt x="514814" y="1946034"/>
                  <a:pt x="524367" y="1923557"/>
                  <a:pt x="534197" y="1901083"/>
                </a:cubicBezTo>
                <a:lnTo>
                  <a:pt x="539839" y="1886041"/>
                </a:lnTo>
                <a:lnTo>
                  <a:pt x="516926" y="1885433"/>
                </a:lnTo>
                <a:cubicBezTo>
                  <a:pt x="504283" y="1884965"/>
                  <a:pt x="490237" y="1887024"/>
                  <a:pt x="474786" y="1891613"/>
                </a:cubicBezTo>
                <a:cubicBezTo>
                  <a:pt x="459333" y="1896202"/>
                  <a:pt x="450903" y="1906128"/>
                  <a:pt x="449499" y="1921393"/>
                </a:cubicBezTo>
                <a:lnTo>
                  <a:pt x="418037" y="1948363"/>
                </a:lnTo>
                <a:cubicBezTo>
                  <a:pt x="408859" y="1948268"/>
                  <a:pt x="400244" y="1946209"/>
                  <a:pt x="392190" y="1942183"/>
                </a:cubicBezTo>
                <a:cubicBezTo>
                  <a:pt x="384136" y="1938155"/>
                  <a:pt x="377767" y="1932723"/>
                  <a:pt x="373086" y="1925886"/>
                </a:cubicBezTo>
                <a:cubicBezTo>
                  <a:pt x="367841" y="1926638"/>
                  <a:pt x="364844" y="1925139"/>
                  <a:pt x="364096" y="1921393"/>
                </a:cubicBezTo>
                <a:cubicBezTo>
                  <a:pt x="365408" y="1912403"/>
                  <a:pt x="370649" y="1903413"/>
                  <a:pt x="379829" y="1894423"/>
                </a:cubicBezTo>
                <a:cubicBezTo>
                  <a:pt x="389004" y="1885433"/>
                  <a:pt x="394249" y="1876444"/>
                  <a:pt x="395560" y="1867453"/>
                </a:cubicBezTo>
                <a:cubicBezTo>
                  <a:pt x="395279" y="1863144"/>
                  <a:pt x="393593" y="1860523"/>
                  <a:pt x="390503" y="1859586"/>
                </a:cubicBezTo>
                <a:cubicBezTo>
                  <a:pt x="387413" y="1858651"/>
                  <a:pt x="384603" y="1858275"/>
                  <a:pt x="382076" y="1858464"/>
                </a:cubicBezTo>
                <a:lnTo>
                  <a:pt x="346116" y="1818007"/>
                </a:lnTo>
                <a:cubicBezTo>
                  <a:pt x="346304" y="1815292"/>
                  <a:pt x="345928" y="1811735"/>
                  <a:pt x="344990" y="1807330"/>
                </a:cubicBezTo>
                <a:cubicBezTo>
                  <a:pt x="344054" y="1802929"/>
                  <a:pt x="341432" y="1800495"/>
                  <a:pt x="337126" y="1800027"/>
                </a:cubicBezTo>
                <a:cubicBezTo>
                  <a:pt x="334692" y="1800495"/>
                  <a:pt x="331694" y="1802929"/>
                  <a:pt x="328136" y="1807330"/>
                </a:cubicBezTo>
                <a:cubicBezTo>
                  <a:pt x="324575" y="1811735"/>
                  <a:pt x="321581" y="1815292"/>
                  <a:pt x="319146" y="1818007"/>
                </a:cubicBezTo>
                <a:cubicBezTo>
                  <a:pt x="300699" y="1819693"/>
                  <a:pt x="287024" y="1826437"/>
                  <a:pt x="278130" y="1838233"/>
                </a:cubicBezTo>
                <a:cubicBezTo>
                  <a:pt x="269232" y="1850034"/>
                  <a:pt x="254438" y="1856777"/>
                  <a:pt x="233739" y="1858464"/>
                </a:cubicBezTo>
                <a:lnTo>
                  <a:pt x="215759" y="1889927"/>
                </a:lnTo>
                <a:cubicBezTo>
                  <a:pt x="206394" y="1889739"/>
                  <a:pt x="197032" y="1891238"/>
                  <a:pt x="187666" y="1894423"/>
                </a:cubicBezTo>
                <a:cubicBezTo>
                  <a:pt x="178301" y="1897606"/>
                  <a:pt x="171186" y="1903601"/>
                  <a:pt x="166316" y="1912403"/>
                </a:cubicBezTo>
                <a:lnTo>
                  <a:pt x="130357" y="1925886"/>
                </a:lnTo>
                <a:lnTo>
                  <a:pt x="107880" y="1961846"/>
                </a:lnTo>
                <a:cubicBezTo>
                  <a:pt x="94676" y="1962222"/>
                  <a:pt x="84000" y="1965968"/>
                  <a:pt x="75853" y="1973087"/>
                </a:cubicBezTo>
                <a:cubicBezTo>
                  <a:pt x="67707" y="1980202"/>
                  <a:pt x="60403" y="1988444"/>
                  <a:pt x="53940" y="1997806"/>
                </a:cubicBezTo>
                <a:lnTo>
                  <a:pt x="0" y="1943866"/>
                </a:lnTo>
                <a:cubicBezTo>
                  <a:pt x="3185" y="1922889"/>
                  <a:pt x="15921" y="1901915"/>
                  <a:pt x="38206" y="1880937"/>
                </a:cubicBezTo>
                <a:cubicBezTo>
                  <a:pt x="60495" y="1859959"/>
                  <a:pt x="73231" y="1843478"/>
                  <a:pt x="76416" y="1831493"/>
                </a:cubicBezTo>
                <a:lnTo>
                  <a:pt x="94396" y="1800027"/>
                </a:lnTo>
                <a:cubicBezTo>
                  <a:pt x="94769" y="1790849"/>
                  <a:pt x="98515" y="1782234"/>
                  <a:pt x="105633" y="1774180"/>
                </a:cubicBezTo>
                <a:cubicBezTo>
                  <a:pt x="112749" y="1766128"/>
                  <a:pt x="120991" y="1759761"/>
                  <a:pt x="130357" y="1755077"/>
                </a:cubicBezTo>
                <a:cubicBezTo>
                  <a:pt x="139626" y="1732603"/>
                  <a:pt x="149180" y="1710126"/>
                  <a:pt x="159010" y="1687653"/>
                </a:cubicBezTo>
                <a:cubicBezTo>
                  <a:pt x="168843" y="1665177"/>
                  <a:pt x="177273" y="1642703"/>
                  <a:pt x="184296" y="1620227"/>
                </a:cubicBezTo>
                <a:cubicBezTo>
                  <a:pt x="197592" y="1620790"/>
                  <a:pt x="206957" y="1619667"/>
                  <a:pt x="212390" y="1616857"/>
                </a:cubicBezTo>
                <a:cubicBezTo>
                  <a:pt x="217822" y="1614046"/>
                  <a:pt x="220444" y="1606180"/>
                  <a:pt x="220256" y="1593257"/>
                </a:cubicBezTo>
                <a:lnTo>
                  <a:pt x="269700" y="1530327"/>
                </a:lnTo>
                <a:cubicBezTo>
                  <a:pt x="268952" y="1518997"/>
                  <a:pt x="269324" y="1510193"/>
                  <a:pt x="270823" y="1503920"/>
                </a:cubicBezTo>
                <a:cubicBezTo>
                  <a:pt x="272322" y="1497645"/>
                  <a:pt x="279438" y="1494462"/>
                  <a:pt x="292176" y="1494367"/>
                </a:cubicBezTo>
                <a:lnTo>
                  <a:pt x="323640" y="1462903"/>
                </a:lnTo>
                <a:cubicBezTo>
                  <a:pt x="333005" y="1464870"/>
                  <a:pt x="341244" y="1463183"/>
                  <a:pt x="348363" y="1457847"/>
                </a:cubicBezTo>
                <a:cubicBezTo>
                  <a:pt x="355479" y="1452507"/>
                  <a:pt x="359224" y="1445203"/>
                  <a:pt x="359600" y="1435934"/>
                </a:cubicBezTo>
                <a:lnTo>
                  <a:pt x="394991" y="1392679"/>
                </a:lnTo>
                <a:lnTo>
                  <a:pt x="412111" y="1352393"/>
                </a:lnTo>
                <a:cubicBezTo>
                  <a:pt x="421944" y="1329917"/>
                  <a:pt x="430374" y="1307443"/>
                  <a:pt x="437397" y="1284967"/>
                </a:cubicBezTo>
                <a:cubicBezTo>
                  <a:pt x="450693" y="1285530"/>
                  <a:pt x="460058" y="1284407"/>
                  <a:pt x="465490" y="1281597"/>
                </a:cubicBezTo>
                <a:cubicBezTo>
                  <a:pt x="470922" y="1278786"/>
                  <a:pt x="473544" y="1270920"/>
                  <a:pt x="473357" y="1257997"/>
                </a:cubicBezTo>
                <a:lnTo>
                  <a:pt x="522801" y="1195066"/>
                </a:lnTo>
                <a:cubicBezTo>
                  <a:pt x="522053" y="1183737"/>
                  <a:pt x="522425" y="1174932"/>
                  <a:pt x="523923" y="1168659"/>
                </a:cubicBezTo>
                <a:cubicBezTo>
                  <a:pt x="524673" y="1165522"/>
                  <a:pt x="526827" y="1163157"/>
                  <a:pt x="530386" y="1161565"/>
                </a:cubicBezTo>
                <a:lnTo>
                  <a:pt x="538209" y="1160274"/>
                </a:lnTo>
                <a:lnTo>
                  <a:pt x="533710" y="1155213"/>
                </a:lnTo>
                <a:cubicBezTo>
                  <a:pt x="533898" y="1152498"/>
                  <a:pt x="533523" y="1148941"/>
                  <a:pt x="532584" y="1144536"/>
                </a:cubicBezTo>
                <a:cubicBezTo>
                  <a:pt x="531649" y="1140135"/>
                  <a:pt x="529026" y="1137701"/>
                  <a:pt x="524720" y="1137233"/>
                </a:cubicBezTo>
                <a:cubicBezTo>
                  <a:pt x="522286" y="1137701"/>
                  <a:pt x="519288" y="1140135"/>
                  <a:pt x="515730" y="1144536"/>
                </a:cubicBezTo>
                <a:cubicBezTo>
                  <a:pt x="512169" y="1148941"/>
                  <a:pt x="509175" y="1152498"/>
                  <a:pt x="506740" y="1155213"/>
                </a:cubicBezTo>
                <a:cubicBezTo>
                  <a:pt x="488293" y="1156900"/>
                  <a:pt x="474618" y="1163643"/>
                  <a:pt x="465724" y="1175439"/>
                </a:cubicBezTo>
                <a:cubicBezTo>
                  <a:pt x="456826" y="1187240"/>
                  <a:pt x="442032" y="1193983"/>
                  <a:pt x="421334" y="1195670"/>
                </a:cubicBezTo>
                <a:lnTo>
                  <a:pt x="403353" y="1227133"/>
                </a:lnTo>
                <a:cubicBezTo>
                  <a:pt x="393988" y="1226946"/>
                  <a:pt x="384626" y="1228444"/>
                  <a:pt x="375260" y="1231630"/>
                </a:cubicBezTo>
                <a:cubicBezTo>
                  <a:pt x="365895" y="1234813"/>
                  <a:pt x="358780" y="1240808"/>
                  <a:pt x="353911" y="1249610"/>
                </a:cubicBezTo>
                <a:lnTo>
                  <a:pt x="317951" y="1263093"/>
                </a:lnTo>
                <a:lnTo>
                  <a:pt x="295474" y="1299053"/>
                </a:lnTo>
                <a:cubicBezTo>
                  <a:pt x="282270" y="1299429"/>
                  <a:pt x="271594" y="1303174"/>
                  <a:pt x="263447" y="1310293"/>
                </a:cubicBezTo>
                <a:cubicBezTo>
                  <a:pt x="255301" y="1317409"/>
                  <a:pt x="247997" y="1325651"/>
                  <a:pt x="241534" y="1335013"/>
                </a:cubicBezTo>
                <a:lnTo>
                  <a:pt x="187594" y="1281073"/>
                </a:lnTo>
                <a:cubicBezTo>
                  <a:pt x="190779" y="1260096"/>
                  <a:pt x="203515" y="1239121"/>
                  <a:pt x="225800" y="1218144"/>
                </a:cubicBezTo>
                <a:cubicBezTo>
                  <a:pt x="248090" y="1197165"/>
                  <a:pt x="260825" y="1180684"/>
                  <a:pt x="264011" y="1168700"/>
                </a:cubicBezTo>
                <a:lnTo>
                  <a:pt x="281991" y="1137233"/>
                </a:lnTo>
                <a:cubicBezTo>
                  <a:pt x="282363" y="1128055"/>
                  <a:pt x="286109" y="1119441"/>
                  <a:pt x="293227" y="1111386"/>
                </a:cubicBezTo>
                <a:cubicBezTo>
                  <a:pt x="300343" y="1103335"/>
                  <a:pt x="308585" y="1096967"/>
                  <a:pt x="317951" y="1092283"/>
                </a:cubicBezTo>
                <a:cubicBezTo>
                  <a:pt x="327220" y="1069809"/>
                  <a:pt x="336774" y="1047333"/>
                  <a:pt x="346604" y="1024859"/>
                </a:cubicBezTo>
                <a:cubicBezTo>
                  <a:pt x="356437" y="1002383"/>
                  <a:pt x="364867" y="979910"/>
                  <a:pt x="371890" y="957433"/>
                </a:cubicBezTo>
                <a:cubicBezTo>
                  <a:pt x="385186" y="957996"/>
                  <a:pt x="394551" y="956873"/>
                  <a:pt x="399984" y="954063"/>
                </a:cubicBezTo>
                <a:cubicBezTo>
                  <a:pt x="405416" y="951253"/>
                  <a:pt x="408038" y="943386"/>
                  <a:pt x="407850" y="930463"/>
                </a:cubicBezTo>
                <a:lnTo>
                  <a:pt x="457294" y="867533"/>
                </a:lnTo>
                <a:cubicBezTo>
                  <a:pt x="456546" y="856204"/>
                  <a:pt x="456918" y="847399"/>
                  <a:pt x="458417" y="841127"/>
                </a:cubicBezTo>
                <a:cubicBezTo>
                  <a:pt x="459916" y="834851"/>
                  <a:pt x="467032" y="831669"/>
                  <a:pt x="479770" y="831573"/>
                </a:cubicBezTo>
                <a:lnTo>
                  <a:pt x="511234" y="800110"/>
                </a:lnTo>
                <a:cubicBezTo>
                  <a:pt x="520599" y="802076"/>
                  <a:pt x="528838" y="800390"/>
                  <a:pt x="535957" y="795053"/>
                </a:cubicBezTo>
                <a:cubicBezTo>
                  <a:pt x="543073" y="789714"/>
                  <a:pt x="546818" y="782410"/>
                  <a:pt x="547194" y="773140"/>
                </a:cubicBezTo>
                <a:lnTo>
                  <a:pt x="587651" y="723693"/>
                </a:lnTo>
                <a:cubicBezTo>
                  <a:pt x="588962" y="707868"/>
                  <a:pt x="597576" y="695692"/>
                  <a:pt x="613497" y="687173"/>
                </a:cubicBezTo>
                <a:cubicBezTo>
                  <a:pt x="629415" y="678651"/>
                  <a:pt x="644773" y="674342"/>
                  <a:pt x="659570" y="674250"/>
                </a:cubicBezTo>
                <a:cubicBezTo>
                  <a:pt x="660318" y="664041"/>
                  <a:pt x="663316" y="656362"/>
                  <a:pt x="668561" y="651214"/>
                </a:cubicBezTo>
                <a:cubicBezTo>
                  <a:pt x="673805" y="646061"/>
                  <a:pt x="676799" y="637260"/>
                  <a:pt x="677550" y="624804"/>
                </a:cubicBezTo>
                <a:cubicBezTo>
                  <a:pt x="706954" y="600175"/>
                  <a:pt x="735796" y="575265"/>
                  <a:pt x="764077" y="550074"/>
                </a:cubicBezTo>
                <a:cubicBezTo>
                  <a:pt x="792358" y="524885"/>
                  <a:pt x="818955" y="498851"/>
                  <a:pt x="843864" y="471974"/>
                </a:cubicBezTo>
                <a:lnTo>
                  <a:pt x="929270" y="436013"/>
                </a:lnTo>
                <a:cubicBezTo>
                  <a:pt x="930114" y="420000"/>
                  <a:pt x="937418" y="407077"/>
                  <a:pt x="951183" y="397244"/>
                </a:cubicBezTo>
                <a:cubicBezTo>
                  <a:pt x="964947" y="387413"/>
                  <a:pt x="980120" y="382357"/>
                  <a:pt x="996694" y="382073"/>
                </a:cubicBezTo>
                <a:cubicBezTo>
                  <a:pt x="998193" y="364093"/>
                  <a:pt x="1007559" y="350610"/>
                  <a:pt x="1024787" y="341620"/>
                </a:cubicBezTo>
                <a:cubicBezTo>
                  <a:pt x="1042019" y="332630"/>
                  <a:pt x="1058125" y="328133"/>
                  <a:pt x="1073111" y="328133"/>
                </a:cubicBezTo>
                <a:lnTo>
                  <a:pt x="1091091" y="292174"/>
                </a:lnTo>
                <a:lnTo>
                  <a:pt x="1145031" y="274193"/>
                </a:lnTo>
                <a:cubicBezTo>
                  <a:pt x="1149620" y="264831"/>
                  <a:pt x="1156174" y="256589"/>
                  <a:pt x="1164694" y="249470"/>
                </a:cubicBezTo>
                <a:cubicBezTo>
                  <a:pt x="1173216" y="242355"/>
                  <a:pt x="1183142" y="238609"/>
                  <a:pt x="1194473" y="238234"/>
                </a:cubicBezTo>
                <a:lnTo>
                  <a:pt x="1234930" y="220254"/>
                </a:lnTo>
                <a:cubicBezTo>
                  <a:pt x="1235678" y="207518"/>
                  <a:pt x="1243169" y="201526"/>
                  <a:pt x="1257404" y="202274"/>
                </a:cubicBezTo>
                <a:lnTo>
                  <a:pt x="1266394" y="202274"/>
                </a:lnTo>
                <a:cubicBezTo>
                  <a:pt x="1269558" y="181576"/>
                  <a:pt x="1292201" y="166036"/>
                  <a:pt x="1334319" y="155658"/>
                </a:cubicBezTo>
                <a:cubicBezTo>
                  <a:pt x="1376438" y="145280"/>
                  <a:pt x="1419057" y="138402"/>
                  <a:pt x="1462177" y="135016"/>
                </a:cubicBezTo>
                <a:cubicBezTo>
                  <a:pt x="1505296" y="131630"/>
                  <a:pt x="1529936" y="130077"/>
                  <a:pt x="1536094" y="130354"/>
                </a:cubicBezTo>
                <a:cubicBezTo>
                  <a:pt x="1550328" y="129605"/>
                  <a:pt x="1557820" y="135598"/>
                  <a:pt x="1558570" y="148333"/>
                </a:cubicBezTo>
                <a:cubicBezTo>
                  <a:pt x="1565594" y="148428"/>
                  <a:pt x="1572897" y="147117"/>
                  <a:pt x="1580484" y="144400"/>
                </a:cubicBezTo>
                <a:cubicBezTo>
                  <a:pt x="1588067" y="141686"/>
                  <a:pt x="1594247" y="137002"/>
                  <a:pt x="1599023" y="130354"/>
                </a:cubicBezTo>
                <a:lnTo>
                  <a:pt x="1715894" y="130354"/>
                </a:lnTo>
                <a:lnTo>
                  <a:pt x="1720391" y="112374"/>
                </a:lnTo>
                <a:lnTo>
                  <a:pt x="1756350" y="112374"/>
                </a:lnTo>
                <a:cubicBezTo>
                  <a:pt x="1794182" y="109564"/>
                  <a:pt x="1843253" y="107317"/>
                  <a:pt x="1903560" y="105630"/>
                </a:cubicBezTo>
                <a:cubicBezTo>
                  <a:pt x="1963868" y="103947"/>
                  <a:pt x="2010692" y="119677"/>
                  <a:pt x="2044030" y="152830"/>
                </a:cubicBezTo>
                <a:cubicBezTo>
                  <a:pt x="2044030" y="157511"/>
                  <a:pt x="2042903" y="161632"/>
                  <a:pt x="2040656" y="165190"/>
                </a:cubicBezTo>
                <a:cubicBezTo>
                  <a:pt x="2038410" y="168748"/>
                  <a:pt x="2035040" y="170622"/>
                  <a:pt x="2030543" y="170810"/>
                </a:cubicBezTo>
                <a:cubicBezTo>
                  <a:pt x="2019494" y="169871"/>
                  <a:pt x="2009005" y="166126"/>
                  <a:pt x="1999080" y="159571"/>
                </a:cubicBezTo>
                <a:cubicBezTo>
                  <a:pt x="1989154" y="153015"/>
                  <a:pt x="1978666" y="149272"/>
                  <a:pt x="1967613" y="148333"/>
                </a:cubicBezTo>
                <a:cubicBezTo>
                  <a:pt x="1958623" y="148333"/>
                  <a:pt x="1954130" y="152830"/>
                  <a:pt x="1954130" y="161820"/>
                </a:cubicBezTo>
                <a:lnTo>
                  <a:pt x="1985594" y="188790"/>
                </a:lnTo>
                <a:cubicBezTo>
                  <a:pt x="1984470" y="195250"/>
                  <a:pt x="1978853" y="199183"/>
                  <a:pt x="1968740" y="200591"/>
                </a:cubicBezTo>
                <a:cubicBezTo>
                  <a:pt x="1958623" y="201993"/>
                  <a:pt x="1950757" y="202557"/>
                  <a:pt x="1945140" y="202274"/>
                </a:cubicBezTo>
                <a:lnTo>
                  <a:pt x="1922664" y="224750"/>
                </a:lnTo>
                <a:cubicBezTo>
                  <a:pt x="1894945" y="201526"/>
                  <a:pt x="1869474" y="176055"/>
                  <a:pt x="1846250" y="148333"/>
                </a:cubicBezTo>
                <a:cubicBezTo>
                  <a:pt x="1822934" y="144400"/>
                  <a:pt x="1797647" y="145524"/>
                  <a:pt x="1770398" y="151704"/>
                </a:cubicBezTo>
                <a:cubicBezTo>
                  <a:pt x="1743147" y="157886"/>
                  <a:pt x="1718984" y="165753"/>
                  <a:pt x="1697915" y="175303"/>
                </a:cubicBezTo>
                <a:lnTo>
                  <a:pt x="1810290" y="202274"/>
                </a:lnTo>
                <a:cubicBezTo>
                  <a:pt x="1810758" y="211076"/>
                  <a:pt x="1814315" y="217071"/>
                  <a:pt x="1820963" y="220254"/>
                </a:cubicBezTo>
                <a:cubicBezTo>
                  <a:pt x="1827614" y="223439"/>
                  <a:pt x="1834542" y="224938"/>
                  <a:pt x="1841753" y="224750"/>
                </a:cubicBezTo>
                <a:lnTo>
                  <a:pt x="1877713" y="224750"/>
                </a:lnTo>
                <a:lnTo>
                  <a:pt x="1904684" y="238234"/>
                </a:lnTo>
                <a:cubicBezTo>
                  <a:pt x="1940083" y="239920"/>
                  <a:pt x="1979414" y="246664"/>
                  <a:pt x="2022676" y="258460"/>
                </a:cubicBezTo>
                <a:cubicBezTo>
                  <a:pt x="2065943" y="270261"/>
                  <a:pt x="2103027" y="277004"/>
                  <a:pt x="2133930" y="278690"/>
                </a:cubicBezTo>
                <a:cubicBezTo>
                  <a:pt x="2141889" y="277567"/>
                  <a:pt x="2151815" y="276443"/>
                  <a:pt x="2163710" y="275317"/>
                </a:cubicBezTo>
                <a:cubicBezTo>
                  <a:pt x="2175602" y="274193"/>
                  <a:pt x="2182157" y="279813"/>
                  <a:pt x="2183373" y="292174"/>
                </a:cubicBezTo>
                <a:lnTo>
                  <a:pt x="2223830" y="319144"/>
                </a:lnTo>
                <a:cubicBezTo>
                  <a:pt x="2223550" y="326355"/>
                  <a:pt x="2224110" y="334409"/>
                  <a:pt x="2225513" y="343303"/>
                </a:cubicBezTo>
                <a:cubicBezTo>
                  <a:pt x="2226920" y="352202"/>
                  <a:pt x="2230853" y="359132"/>
                  <a:pt x="2237313" y="364093"/>
                </a:cubicBezTo>
                <a:cubicBezTo>
                  <a:pt x="2240028" y="363906"/>
                  <a:pt x="2243588" y="364281"/>
                  <a:pt x="2247990" y="365217"/>
                </a:cubicBezTo>
                <a:cubicBezTo>
                  <a:pt x="2252391" y="366156"/>
                  <a:pt x="2254825" y="368775"/>
                  <a:pt x="2255293" y="373084"/>
                </a:cubicBezTo>
                <a:cubicBezTo>
                  <a:pt x="2254825" y="375518"/>
                  <a:pt x="2252391" y="378516"/>
                  <a:pt x="2247990" y="382073"/>
                </a:cubicBezTo>
                <a:cubicBezTo>
                  <a:pt x="2243588" y="385631"/>
                  <a:pt x="2240028" y="388629"/>
                  <a:pt x="2237313" y="391064"/>
                </a:cubicBezTo>
                <a:lnTo>
                  <a:pt x="2273273" y="418034"/>
                </a:lnTo>
                <a:lnTo>
                  <a:pt x="2259790" y="436013"/>
                </a:lnTo>
                <a:cubicBezTo>
                  <a:pt x="2259602" y="439104"/>
                  <a:pt x="2259975" y="444160"/>
                  <a:pt x="2260913" y="451183"/>
                </a:cubicBezTo>
                <a:cubicBezTo>
                  <a:pt x="2261849" y="458207"/>
                  <a:pt x="2264472" y="462140"/>
                  <a:pt x="2268780" y="462983"/>
                </a:cubicBezTo>
                <a:lnTo>
                  <a:pt x="2273273" y="462983"/>
                </a:lnTo>
                <a:cubicBezTo>
                  <a:pt x="2274209" y="483213"/>
                  <a:pt x="2277957" y="503440"/>
                  <a:pt x="2284510" y="523666"/>
                </a:cubicBezTo>
                <a:cubicBezTo>
                  <a:pt x="2291065" y="543894"/>
                  <a:pt x="2294814" y="564120"/>
                  <a:pt x="2295750" y="584350"/>
                </a:cubicBezTo>
                <a:cubicBezTo>
                  <a:pt x="2304740" y="584538"/>
                  <a:pt x="2311480" y="587532"/>
                  <a:pt x="2315977" y="593340"/>
                </a:cubicBezTo>
                <a:cubicBezTo>
                  <a:pt x="2320473" y="599144"/>
                  <a:pt x="2322720" y="606636"/>
                  <a:pt x="2322720" y="615813"/>
                </a:cubicBezTo>
                <a:lnTo>
                  <a:pt x="2318223" y="633794"/>
                </a:lnTo>
                <a:cubicBezTo>
                  <a:pt x="2333861" y="636791"/>
                  <a:pt x="2345289" y="652149"/>
                  <a:pt x="2352500" y="679867"/>
                </a:cubicBezTo>
                <a:lnTo>
                  <a:pt x="2359907" y="714138"/>
                </a:lnTo>
                <a:lnTo>
                  <a:pt x="2378885" y="712754"/>
                </a:lnTo>
                <a:cubicBezTo>
                  <a:pt x="2391205" y="711977"/>
                  <a:pt x="2398904" y="711657"/>
                  <a:pt x="2401983" y="711796"/>
                </a:cubicBezTo>
                <a:cubicBezTo>
                  <a:pt x="2416217" y="711048"/>
                  <a:pt x="2423709" y="717041"/>
                  <a:pt x="2424460" y="729776"/>
                </a:cubicBezTo>
                <a:cubicBezTo>
                  <a:pt x="2431483" y="729871"/>
                  <a:pt x="2438786" y="728560"/>
                  <a:pt x="2446373" y="725843"/>
                </a:cubicBezTo>
                <a:cubicBezTo>
                  <a:pt x="2453956" y="723128"/>
                  <a:pt x="2460136" y="718445"/>
                  <a:pt x="2464913" y="711796"/>
                </a:cubicBezTo>
                <a:lnTo>
                  <a:pt x="2475547" y="711796"/>
                </a:lnTo>
                <a:lnTo>
                  <a:pt x="2529490" y="683240"/>
                </a:lnTo>
                <a:lnTo>
                  <a:pt x="2551963" y="651773"/>
                </a:lnTo>
                <a:cubicBezTo>
                  <a:pt x="2559082" y="651869"/>
                  <a:pt x="2566198" y="650558"/>
                  <a:pt x="2573316" y="647840"/>
                </a:cubicBezTo>
                <a:cubicBezTo>
                  <a:pt x="2580432" y="645125"/>
                  <a:pt x="2585301" y="640445"/>
                  <a:pt x="2587923" y="633794"/>
                </a:cubicBezTo>
                <a:cubicBezTo>
                  <a:pt x="2598507" y="633234"/>
                  <a:pt x="2606559" y="630983"/>
                  <a:pt x="2612087" y="627050"/>
                </a:cubicBezTo>
                <a:cubicBezTo>
                  <a:pt x="2617611" y="623117"/>
                  <a:pt x="2624539" y="620871"/>
                  <a:pt x="2632873" y="620310"/>
                </a:cubicBezTo>
                <a:cubicBezTo>
                  <a:pt x="2633061" y="611508"/>
                  <a:pt x="2636058" y="605513"/>
                  <a:pt x="2641863" y="602330"/>
                </a:cubicBezTo>
                <a:cubicBezTo>
                  <a:pt x="2647671" y="599144"/>
                  <a:pt x="2655162" y="597646"/>
                  <a:pt x="2664340" y="597833"/>
                </a:cubicBezTo>
                <a:lnTo>
                  <a:pt x="2691309" y="597833"/>
                </a:lnTo>
                <a:lnTo>
                  <a:pt x="2736260" y="507934"/>
                </a:lnTo>
                <a:cubicBezTo>
                  <a:pt x="2754144" y="503629"/>
                  <a:pt x="2779056" y="486396"/>
                  <a:pt x="2810986" y="456244"/>
                </a:cubicBezTo>
                <a:cubicBezTo>
                  <a:pt x="2842921" y="426088"/>
                  <a:pt x="2868955" y="408855"/>
                  <a:pt x="2889090" y="404550"/>
                </a:cubicBezTo>
                <a:cubicBezTo>
                  <a:pt x="2893771" y="404550"/>
                  <a:pt x="2897892" y="403427"/>
                  <a:pt x="2901450" y="401177"/>
                </a:cubicBezTo>
                <a:cubicBezTo>
                  <a:pt x="2905008" y="398930"/>
                  <a:pt x="2906882" y="395561"/>
                  <a:pt x="2907069" y="391064"/>
                </a:cubicBezTo>
                <a:cubicBezTo>
                  <a:pt x="2906694" y="384040"/>
                  <a:pt x="2907442" y="377860"/>
                  <a:pt x="2909317" y="372523"/>
                </a:cubicBezTo>
                <a:cubicBezTo>
                  <a:pt x="2911187" y="367184"/>
                  <a:pt x="2916432" y="364374"/>
                  <a:pt x="2925049" y="364093"/>
                </a:cubicBezTo>
                <a:cubicBezTo>
                  <a:pt x="2945368" y="355479"/>
                  <a:pt x="2964287" y="345738"/>
                  <a:pt x="2981799" y="334876"/>
                </a:cubicBezTo>
                <a:cubicBezTo>
                  <a:pt x="2999308" y="324013"/>
                  <a:pt x="3014855" y="309778"/>
                  <a:pt x="3028433" y="292174"/>
                </a:cubicBezTo>
                <a:cubicBezTo>
                  <a:pt x="3030587" y="279250"/>
                  <a:pt x="3042012" y="271383"/>
                  <a:pt x="3062710" y="268574"/>
                </a:cubicBezTo>
                <a:cubicBezTo>
                  <a:pt x="3083404" y="265766"/>
                  <a:pt x="3100448" y="264643"/>
                  <a:pt x="3113839" y="265204"/>
                </a:cubicBezTo>
                <a:lnTo>
                  <a:pt x="3136314" y="265204"/>
                </a:lnTo>
                <a:cubicBezTo>
                  <a:pt x="3130321" y="269980"/>
                  <a:pt x="3120956" y="276160"/>
                  <a:pt x="3108220" y="283747"/>
                </a:cubicBezTo>
                <a:cubicBezTo>
                  <a:pt x="3095484" y="291330"/>
                  <a:pt x="3088366" y="298637"/>
                  <a:pt x="3086870" y="305660"/>
                </a:cubicBezTo>
                <a:cubicBezTo>
                  <a:pt x="3087805" y="309966"/>
                  <a:pt x="3092674" y="312588"/>
                  <a:pt x="3101480" y="313527"/>
                </a:cubicBezTo>
                <a:cubicBezTo>
                  <a:pt x="3110278" y="314463"/>
                  <a:pt x="3117397" y="314838"/>
                  <a:pt x="3122830" y="314650"/>
                </a:cubicBezTo>
                <a:lnTo>
                  <a:pt x="3230709" y="314650"/>
                </a:lnTo>
                <a:lnTo>
                  <a:pt x="3253183" y="256213"/>
                </a:lnTo>
                <a:cubicBezTo>
                  <a:pt x="3276875" y="257057"/>
                  <a:pt x="3291298" y="254247"/>
                  <a:pt x="3296450" y="247787"/>
                </a:cubicBezTo>
                <a:cubicBezTo>
                  <a:pt x="3301598" y="241323"/>
                  <a:pt x="3303661" y="226153"/>
                  <a:pt x="3302630" y="202274"/>
                </a:cubicBezTo>
                <a:cubicBezTo>
                  <a:pt x="3313398" y="201526"/>
                  <a:pt x="3324447" y="198528"/>
                  <a:pt x="3335780" y="193283"/>
                </a:cubicBezTo>
                <a:cubicBezTo>
                  <a:pt x="3347109" y="188039"/>
                  <a:pt x="3361534" y="185042"/>
                  <a:pt x="3379043" y="184294"/>
                </a:cubicBezTo>
                <a:lnTo>
                  <a:pt x="3392530" y="166314"/>
                </a:lnTo>
                <a:cubicBezTo>
                  <a:pt x="3399645" y="166409"/>
                  <a:pt x="3406764" y="168468"/>
                  <a:pt x="3413879" y="172494"/>
                </a:cubicBezTo>
                <a:cubicBezTo>
                  <a:pt x="3420998" y="176522"/>
                  <a:pt x="3425868" y="181955"/>
                  <a:pt x="3428490" y="188790"/>
                </a:cubicBezTo>
                <a:cubicBezTo>
                  <a:pt x="3428114" y="198152"/>
                  <a:pt x="3424368" y="206395"/>
                  <a:pt x="3417253" y="213514"/>
                </a:cubicBezTo>
                <a:cubicBezTo>
                  <a:pt x="3410134" y="220629"/>
                  <a:pt x="3401892" y="224375"/>
                  <a:pt x="3392530" y="224750"/>
                </a:cubicBezTo>
                <a:cubicBezTo>
                  <a:pt x="3389532" y="233645"/>
                  <a:pt x="3383164" y="247319"/>
                  <a:pt x="3373424" y="265766"/>
                </a:cubicBezTo>
                <a:cubicBezTo>
                  <a:pt x="3363685" y="284215"/>
                  <a:pt x="3355071" y="294516"/>
                  <a:pt x="3347579" y="296670"/>
                </a:cubicBezTo>
                <a:cubicBezTo>
                  <a:pt x="3338590" y="295171"/>
                  <a:pt x="3331847" y="293673"/>
                  <a:pt x="3327350" y="292174"/>
                </a:cubicBezTo>
                <a:cubicBezTo>
                  <a:pt x="3322856" y="290674"/>
                  <a:pt x="3320610" y="298169"/>
                  <a:pt x="3320610" y="314650"/>
                </a:cubicBezTo>
                <a:cubicBezTo>
                  <a:pt x="3320610" y="323640"/>
                  <a:pt x="3325103" y="328133"/>
                  <a:pt x="3334096" y="328133"/>
                </a:cubicBezTo>
                <a:cubicBezTo>
                  <a:pt x="3356474" y="327290"/>
                  <a:pt x="3378015" y="322233"/>
                  <a:pt x="3398710" y="312964"/>
                </a:cubicBezTo>
                <a:cubicBezTo>
                  <a:pt x="3419405" y="303694"/>
                  <a:pt x="3439819" y="295263"/>
                  <a:pt x="3459956" y="287680"/>
                </a:cubicBezTo>
                <a:cubicBezTo>
                  <a:pt x="3460328" y="265954"/>
                  <a:pt x="3466324" y="252096"/>
                  <a:pt x="3477933" y="246101"/>
                </a:cubicBezTo>
                <a:cubicBezTo>
                  <a:pt x="3489546" y="240108"/>
                  <a:pt x="3504528" y="237486"/>
                  <a:pt x="3522886" y="238234"/>
                </a:cubicBezTo>
                <a:lnTo>
                  <a:pt x="3549853" y="238234"/>
                </a:lnTo>
                <a:lnTo>
                  <a:pt x="3572330" y="202274"/>
                </a:lnTo>
                <a:cubicBezTo>
                  <a:pt x="3569612" y="202461"/>
                  <a:pt x="3566054" y="202086"/>
                  <a:pt x="3561653" y="201150"/>
                </a:cubicBezTo>
                <a:cubicBezTo>
                  <a:pt x="3557252" y="200215"/>
                  <a:pt x="3554818" y="197592"/>
                  <a:pt x="3554350" y="193283"/>
                </a:cubicBezTo>
                <a:cubicBezTo>
                  <a:pt x="3555005" y="188975"/>
                  <a:pt x="3558188" y="186356"/>
                  <a:pt x="3563900" y="185417"/>
                </a:cubicBezTo>
                <a:cubicBezTo>
                  <a:pt x="3569612" y="184481"/>
                  <a:pt x="3573921" y="184106"/>
                  <a:pt x="3576823" y="184294"/>
                </a:cubicBezTo>
                <a:cubicBezTo>
                  <a:pt x="3580100" y="188039"/>
                  <a:pt x="3585908" y="192908"/>
                  <a:pt x="3594243" y="198903"/>
                </a:cubicBezTo>
                <a:cubicBezTo>
                  <a:pt x="3602577" y="204896"/>
                  <a:pt x="3607258" y="203022"/>
                  <a:pt x="3608290" y="193283"/>
                </a:cubicBezTo>
                <a:cubicBezTo>
                  <a:pt x="3614938" y="188322"/>
                  <a:pt x="3619619" y="181391"/>
                  <a:pt x="3622336" y="172494"/>
                </a:cubicBezTo>
                <a:cubicBezTo>
                  <a:pt x="3625051" y="163599"/>
                  <a:pt x="3626362" y="155545"/>
                  <a:pt x="3626270" y="148333"/>
                </a:cubicBezTo>
                <a:cubicBezTo>
                  <a:pt x="3651457" y="146087"/>
                  <a:pt x="3662882" y="137097"/>
                  <a:pt x="3660543" y="121363"/>
                </a:cubicBezTo>
                <a:cubicBezTo>
                  <a:pt x="3658204" y="105630"/>
                  <a:pt x="3666255" y="96640"/>
                  <a:pt x="3684703" y="94393"/>
                </a:cubicBezTo>
                <a:cubicBezTo>
                  <a:pt x="3691542" y="84560"/>
                  <a:pt x="3707085" y="67144"/>
                  <a:pt x="3731340" y="42140"/>
                </a:cubicBezTo>
                <a:cubicBezTo>
                  <a:pt x="3755595" y="17137"/>
                  <a:pt x="3774511" y="3090"/>
                  <a:pt x="3788089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8598975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rush Image Effects 02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頁尾版面配置區 2"/>
          <p:cNvSpPr>
            <a:spLocks noGrp="1"/>
          </p:cNvSpPr>
          <p:nvPr>
            <p:ph type="ftr" sz="quarter" idx="11"/>
          </p:nvPr>
        </p:nvSpPr>
        <p:spPr>
          <a:xfrm>
            <a:off x="141517" y="6356350"/>
            <a:ext cx="2895600" cy="365125"/>
          </a:xfrm>
          <a:prstGeom prst="rect">
            <a:avLst/>
          </a:prstGeom>
        </p:spPr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/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/>
          <a:lstStyle/>
          <a:p>
            <a:fld id="{93B68095-C8B2-4A76-90AA-E601358CCBC3}" type="slidenum">
              <a:rPr lang="zh-TW" altLang="en-US" smtClean="0"/>
              <a:t>‹#›</a:t>
            </a:fld>
            <a:endParaRPr lang="zh-TW" altLang="en-US"/>
          </a:p>
        </p:txBody>
      </p:sp>
      <p:sp>
        <p:nvSpPr>
          <p:cNvPr id="17" name="圖片版面配置區 16"/>
          <p:cNvSpPr>
            <a:spLocks noGrp="1"/>
          </p:cNvSpPr>
          <p:nvPr>
            <p:ph type="pic" sz="quarter" idx="13"/>
          </p:nvPr>
        </p:nvSpPr>
        <p:spPr>
          <a:xfrm>
            <a:off x="2367044" y="1383339"/>
            <a:ext cx="4409913" cy="3994204"/>
          </a:xfrm>
          <a:custGeom>
            <a:avLst/>
            <a:gdLst>
              <a:gd name="connsiteX0" fmla="*/ 1784556 w 4409913"/>
              <a:gd name="connsiteY0" fmla="*/ 3929859 h 3994204"/>
              <a:gd name="connsiteX1" fmla="*/ 1788848 w 4409913"/>
              <a:gd name="connsiteY1" fmla="*/ 3929859 h 3994204"/>
              <a:gd name="connsiteX2" fmla="*/ 1806007 w 4409913"/>
              <a:gd name="connsiteY2" fmla="*/ 3972754 h 3994204"/>
              <a:gd name="connsiteX3" fmla="*/ 1763109 w 4409913"/>
              <a:gd name="connsiteY3" fmla="*/ 3994204 h 3994204"/>
              <a:gd name="connsiteX4" fmla="*/ 1711631 w 4409913"/>
              <a:gd name="connsiteY4" fmla="*/ 3986162 h 3994204"/>
              <a:gd name="connsiteX5" fmla="*/ 1660154 w 4409913"/>
              <a:gd name="connsiteY5" fmla="*/ 3981336 h 3994204"/>
              <a:gd name="connsiteX6" fmla="*/ 1673022 w 4409913"/>
              <a:gd name="connsiteY6" fmla="*/ 3951306 h 3994204"/>
              <a:gd name="connsiteX7" fmla="*/ 1698226 w 4409913"/>
              <a:gd name="connsiteY7" fmla="*/ 3949162 h 3994204"/>
              <a:gd name="connsiteX8" fmla="*/ 1720211 w 4409913"/>
              <a:gd name="connsiteY8" fmla="*/ 3947018 h 3994204"/>
              <a:gd name="connsiteX9" fmla="*/ 1750238 w 4409913"/>
              <a:gd name="connsiteY9" fmla="*/ 3964177 h 3994204"/>
              <a:gd name="connsiteX10" fmla="*/ 2157770 w 4409913"/>
              <a:gd name="connsiteY10" fmla="*/ 3779714 h 3994204"/>
              <a:gd name="connsiteX11" fmla="*/ 2183509 w 4409913"/>
              <a:gd name="connsiteY11" fmla="*/ 3801165 h 3994204"/>
              <a:gd name="connsiteX12" fmla="*/ 2162059 w 4409913"/>
              <a:gd name="connsiteY12" fmla="*/ 3826903 h 3994204"/>
              <a:gd name="connsiteX13" fmla="*/ 2092350 w 4409913"/>
              <a:gd name="connsiteY13" fmla="*/ 3860684 h 3994204"/>
              <a:gd name="connsiteX14" fmla="*/ 2016206 w 4409913"/>
              <a:gd name="connsiteY14" fmla="*/ 3878381 h 3994204"/>
              <a:gd name="connsiteX15" fmla="*/ 1943280 w 4409913"/>
              <a:gd name="connsiteY15" fmla="*/ 3938438 h 3994204"/>
              <a:gd name="connsiteX16" fmla="*/ 1930409 w 4409913"/>
              <a:gd name="connsiteY16" fmla="*/ 3904120 h 3994204"/>
              <a:gd name="connsiteX17" fmla="*/ 1969019 w 4409913"/>
              <a:gd name="connsiteY17" fmla="*/ 3882669 h 3994204"/>
              <a:gd name="connsiteX18" fmla="*/ 2000118 w 4409913"/>
              <a:gd name="connsiteY18" fmla="*/ 3861222 h 3994204"/>
              <a:gd name="connsiteX19" fmla="*/ 2037656 w 4409913"/>
              <a:gd name="connsiteY19" fmla="*/ 3852642 h 3994204"/>
              <a:gd name="connsiteX20" fmla="*/ 2054815 w 4409913"/>
              <a:gd name="connsiteY20" fmla="*/ 3822612 h 3994204"/>
              <a:gd name="connsiteX21" fmla="*/ 2097713 w 4409913"/>
              <a:gd name="connsiteY21" fmla="*/ 3818324 h 3994204"/>
              <a:gd name="connsiteX22" fmla="*/ 2102001 w 4409913"/>
              <a:gd name="connsiteY22" fmla="*/ 3685339 h 3994204"/>
              <a:gd name="connsiteX23" fmla="*/ 2076263 w 4409913"/>
              <a:gd name="connsiteY23" fmla="*/ 3732528 h 3994204"/>
              <a:gd name="connsiteX24" fmla="*/ 2110581 w 4409913"/>
              <a:gd name="connsiteY24" fmla="*/ 3711077 h 3994204"/>
              <a:gd name="connsiteX25" fmla="*/ 2135785 w 4409913"/>
              <a:gd name="connsiteY25" fmla="*/ 3708933 h 3994204"/>
              <a:gd name="connsiteX26" fmla="*/ 2157770 w 4409913"/>
              <a:gd name="connsiteY26" fmla="*/ 3706789 h 3994204"/>
              <a:gd name="connsiteX27" fmla="*/ 2166350 w 4409913"/>
              <a:gd name="connsiteY27" fmla="*/ 3689630 h 3994204"/>
              <a:gd name="connsiteX28" fmla="*/ 2290753 w 4409913"/>
              <a:gd name="connsiteY28" fmla="*/ 3548065 h 3994204"/>
              <a:gd name="connsiteX29" fmla="*/ 2269305 w 4409913"/>
              <a:gd name="connsiteY29" fmla="*/ 3556645 h 3994204"/>
              <a:gd name="connsiteX30" fmla="*/ 2256434 w 4409913"/>
              <a:gd name="connsiteY30" fmla="*/ 3552356 h 3994204"/>
              <a:gd name="connsiteX31" fmla="*/ 2220509 w 4409913"/>
              <a:gd name="connsiteY31" fmla="*/ 3564690 h 3994204"/>
              <a:gd name="connsiteX32" fmla="*/ 2187797 w 4409913"/>
              <a:gd name="connsiteY32" fmla="*/ 3586675 h 3994204"/>
              <a:gd name="connsiteX33" fmla="*/ 2265014 w 4409913"/>
              <a:gd name="connsiteY33" fmla="*/ 3569515 h 3994204"/>
              <a:gd name="connsiteX34" fmla="*/ 2492375 w 4409913"/>
              <a:gd name="connsiteY34" fmla="*/ 3526617 h 3994204"/>
              <a:gd name="connsiteX35" fmla="*/ 2467708 w 4409913"/>
              <a:gd name="connsiteY35" fmla="*/ 3548065 h 3994204"/>
              <a:gd name="connsiteX36" fmla="*/ 2436606 w 4409913"/>
              <a:gd name="connsiteY36" fmla="*/ 3556645 h 3994204"/>
              <a:gd name="connsiteX37" fmla="*/ 2419447 w 4409913"/>
              <a:gd name="connsiteY37" fmla="*/ 3556645 h 3994204"/>
              <a:gd name="connsiteX38" fmla="*/ 2397999 w 4409913"/>
              <a:gd name="connsiteY38" fmla="*/ 3582383 h 3994204"/>
              <a:gd name="connsiteX39" fmla="*/ 2393708 w 4409913"/>
              <a:gd name="connsiteY39" fmla="*/ 3582383 h 3994204"/>
              <a:gd name="connsiteX40" fmla="*/ 2355101 w 4409913"/>
              <a:gd name="connsiteY40" fmla="*/ 3612413 h 3994204"/>
              <a:gd name="connsiteX41" fmla="*/ 2320783 w 4409913"/>
              <a:gd name="connsiteY41" fmla="*/ 3608122 h 3994204"/>
              <a:gd name="connsiteX42" fmla="*/ 2302014 w 4409913"/>
              <a:gd name="connsiteY42" fmla="*/ 3645122 h 3994204"/>
              <a:gd name="connsiteX43" fmla="*/ 2273593 w 4409913"/>
              <a:gd name="connsiteY43" fmla="*/ 3672471 h 3994204"/>
              <a:gd name="connsiteX44" fmla="*/ 2410332 w 4409913"/>
              <a:gd name="connsiteY44" fmla="*/ 3618846 h 3994204"/>
              <a:gd name="connsiteX45" fmla="*/ 2543852 w 4409913"/>
              <a:gd name="connsiteY45" fmla="*/ 3552356 h 3994204"/>
              <a:gd name="connsiteX46" fmla="*/ 2548141 w 4409913"/>
              <a:gd name="connsiteY46" fmla="*/ 3526617 h 3994204"/>
              <a:gd name="connsiteX47" fmla="*/ 2363681 w 4409913"/>
              <a:gd name="connsiteY47" fmla="*/ 3518038 h 3994204"/>
              <a:gd name="connsiteX48" fmla="*/ 2329362 w 4409913"/>
              <a:gd name="connsiteY48" fmla="*/ 3530906 h 3994204"/>
              <a:gd name="connsiteX49" fmla="*/ 2346521 w 4409913"/>
              <a:gd name="connsiteY49" fmla="*/ 3535197 h 3994204"/>
              <a:gd name="connsiteX50" fmla="*/ 2393708 w 4409913"/>
              <a:gd name="connsiteY50" fmla="*/ 3518038 h 3994204"/>
              <a:gd name="connsiteX51" fmla="*/ 2458056 w 4409913"/>
              <a:gd name="connsiteY51" fmla="*/ 3462269 h 3994204"/>
              <a:gd name="connsiteX52" fmla="*/ 2453765 w 4409913"/>
              <a:gd name="connsiteY52" fmla="*/ 3470849 h 3994204"/>
              <a:gd name="connsiteX53" fmla="*/ 2449477 w 4409913"/>
              <a:gd name="connsiteY53" fmla="*/ 3513747 h 3994204"/>
              <a:gd name="connsiteX54" fmla="*/ 2479504 w 4409913"/>
              <a:gd name="connsiteY54" fmla="*/ 3496587 h 3994204"/>
              <a:gd name="connsiteX55" fmla="*/ 2921354 w 4409913"/>
              <a:gd name="connsiteY55" fmla="*/ 3333575 h 3994204"/>
              <a:gd name="connsiteX56" fmla="*/ 2921354 w 4409913"/>
              <a:gd name="connsiteY56" fmla="*/ 3346446 h 3994204"/>
              <a:gd name="connsiteX57" fmla="*/ 2908484 w 4409913"/>
              <a:gd name="connsiteY57" fmla="*/ 3377011 h 3994204"/>
              <a:gd name="connsiteX58" fmla="*/ 2882745 w 4409913"/>
              <a:gd name="connsiteY58" fmla="*/ 3397923 h 3994204"/>
              <a:gd name="connsiteX59" fmla="*/ 2882745 w 4409913"/>
              <a:gd name="connsiteY59" fmla="*/ 3363605 h 3994204"/>
              <a:gd name="connsiteX60" fmla="*/ 707818 w 4409913"/>
              <a:gd name="connsiteY60" fmla="*/ 3256359 h 3994204"/>
              <a:gd name="connsiteX61" fmla="*/ 716398 w 4409913"/>
              <a:gd name="connsiteY61" fmla="*/ 3273518 h 3994204"/>
              <a:gd name="connsiteX62" fmla="*/ 733557 w 4409913"/>
              <a:gd name="connsiteY62" fmla="*/ 3282097 h 3994204"/>
              <a:gd name="connsiteX63" fmla="*/ 510488 w 4409913"/>
              <a:gd name="connsiteY63" fmla="*/ 3170563 h 3994204"/>
              <a:gd name="connsiteX64" fmla="*/ 544806 w 4409913"/>
              <a:gd name="connsiteY64" fmla="*/ 3209169 h 3994204"/>
              <a:gd name="connsiteX65" fmla="*/ 539980 w 4409913"/>
              <a:gd name="connsiteY65" fmla="*/ 3243491 h 3994204"/>
              <a:gd name="connsiteX66" fmla="*/ 544806 w 4409913"/>
              <a:gd name="connsiteY66" fmla="*/ 3277809 h 3994204"/>
              <a:gd name="connsiteX67" fmla="*/ 540515 w 4409913"/>
              <a:gd name="connsiteY67" fmla="*/ 3277809 h 3994204"/>
              <a:gd name="connsiteX68" fmla="*/ 510488 w 4409913"/>
              <a:gd name="connsiteY68" fmla="*/ 3243491 h 3994204"/>
              <a:gd name="connsiteX69" fmla="*/ 506196 w 4409913"/>
              <a:gd name="connsiteY69" fmla="*/ 3213461 h 3994204"/>
              <a:gd name="connsiteX70" fmla="*/ 3238800 w 4409913"/>
              <a:gd name="connsiteY70" fmla="*/ 2835958 h 3994204"/>
              <a:gd name="connsiteX71" fmla="*/ 3234508 w 4409913"/>
              <a:gd name="connsiteY71" fmla="*/ 2857406 h 3994204"/>
              <a:gd name="connsiteX72" fmla="*/ 3208770 w 4409913"/>
              <a:gd name="connsiteY72" fmla="*/ 2891727 h 3994204"/>
              <a:gd name="connsiteX73" fmla="*/ 3230220 w 4409913"/>
              <a:gd name="connsiteY73" fmla="*/ 2904595 h 3994204"/>
              <a:gd name="connsiteX74" fmla="*/ 3243088 w 4409913"/>
              <a:gd name="connsiteY74" fmla="*/ 2904595 h 3994204"/>
              <a:gd name="connsiteX75" fmla="*/ 3255959 w 4409913"/>
              <a:gd name="connsiteY75" fmla="*/ 2861697 h 3994204"/>
              <a:gd name="connsiteX76" fmla="*/ 3273118 w 4409913"/>
              <a:gd name="connsiteY76" fmla="*/ 2840250 h 3994204"/>
              <a:gd name="connsiteX77" fmla="*/ 1128219 w 4409913"/>
              <a:gd name="connsiteY77" fmla="*/ 2775901 h 3994204"/>
              <a:gd name="connsiteX78" fmla="*/ 1119639 w 4409913"/>
              <a:gd name="connsiteY78" fmla="*/ 2801640 h 3994204"/>
              <a:gd name="connsiteX79" fmla="*/ 1141087 w 4409913"/>
              <a:gd name="connsiteY79" fmla="*/ 2844538 h 3994204"/>
              <a:gd name="connsiteX80" fmla="*/ 1145378 w 4409913"/>
              <a:gd name="connsiteY80" fmla="*/ 2814511 h 3994204"/>
              <a:gd name="connsiteX81" fmla="*/ 3487608 w 4409913"/>
              <a:gd name="connsiteY81" fmla="*/ 2733003 h 3994204"/>
              <a:gd name="connsiteX82" fmla="*/ 3461869 w 4409913"/>
              <a:gd name="connsiteY82" fmla="*/ 2754454 h 3994204"/>
              <a:gd name="connsiteX83" fmla="*/ 3454362 w 4409913"/>
              <a:gd name="connsiteY83" fmla="*/ 2767859 h 3994204"/>
              <a:gd name="connsiteX84" fmla="*/ 3440419 w 4409913"/>
              <a:gd name="connsiteY84" fmla="*/ 2771613 h 3994204"/>
              <a:gd name="connsiteX85" fmla="*/ 3425404 w 4409913"/>
              <a:gd name="connsiteY85" fmla="*/ 2768931 h 3994204"/>
              <a:gd name="connsiteX86" fmla="*/ 3410392 w 4409913"/>
              <a:gd name="connsiteY86" fmla="*/ 2763033 h 3994204"/>
              <a:gd name="connsiteX87" fmla="*/ 3397521 w 4409913"/>
              <a:gd name="connsiteY87" fmla="*/ 2840250 h 3994204"/>
              <a:gd name="connsiteX88" fmla="*/ 3354623 w 4409913"/>
              <a:gd name="connsiteY88" fmla="*/ 2848829 h 3994204"/>
              <a:gd name="connsiteX89" fmla="*/ 3350334 w 4409913"/>
              <a:gd name="connsiteY89" fmla="*/ 2857406 h 3994204"/>
              <a:gd name="connsiteX90" fmla="*/ 3230220 w 4409913"/>
              <a:gd name="connsiteY90" fmla="*/ 3011842 h 3994204"/>
              <a:gd name="connsiteX91" fmla="*/ 3176595 w 4409913"/>
              <a:gd name="connsiteY91" fmla="*/ 3042406 h 3994204"/>
              <a:gd name="connsiteX92" fmla="*/ 3122974 w 4409913"/>
              <a:gd name="connsiteY92" fmla="*/ 3076187 h 3994204"/>
              <a:gd name="connsiteX93" fmla="*/ 3087046 w 4409913"/>
              <a:gd name="connsiteY93" fmla="*/ 3124448 h 3994204"/>
              <a:gd name="connsiteX94" fmla="*/ 3041469 w 4409913"/>
              <a:gd name="connsiteY94" fmla="*/ 3166274 h 3994204"/>
              <a:gd name="connsiteX95" fmla="*/ 3007685 w 4409913"/>
              <a:gd name="connsiteY95" fmla="*/ 3178070 h 3994204"/>
              <a:gd name="connsiteX96" fmla="*/ 2977120 w 4409913"/>
              <a:gd name="connsiteY96" fmla="*/ 3196301 h 3994204"/>
              <a:gd name="connsiteX97" fmla="*/ 2904195 w 4409913"/>
              <a:gd name="connsiteY97" fmla="*/ 3282097 h 3994204"/>
              <a:gd name="connsiteX98" fmla="*/ 2895616 w 4409913"/>
              <a:gd name="connsiteY98" fmla="*/ 3282097 h 3994204"/>
              <a:gd name="connsiteX99" fmla="*/ 2857006 w 4409913"/>
              <a:gd name="connsiteY99" fmla="*/ 3312128 h 3994204"/>
              <a:gd name="connsiteX100" fmla="*/ 2908484 w 4409913"/>
              <a:gd name="connsiteY100" fmla="*/ 3286389 h 3994204"/>
              <a:gd name="connsiteX101" fmla="*/ 2943340 w 4409913"/>
              <a:gd name="connsiteY101" fmla="*/ 3272983 h 3994204"/>
              <a:gd name="connsiteX102" fmla="*/ 2968541 w 4409913"/>
              <a:gd name="connsiteY102" fmla="*/ 3243491 h 3994204"/>
              <a:gd name="connsiteX103" fmla="*/ 3007150 w 4409913"/>
              <a:gd name="connsiteY103" fmla="*/ 3239199 h 3994204"/>
              <a:gd name="connsiteX104" fmla="*/ 3072033 w 4409913"/>
              <a:gd name="connsiteY104" fmla="*/ 3197911 h 3994204"/>
              <a:gd name="connsiteX105" fmla="*/ 3127265 w 4409913"/>
              <a:gd name="connsiteY105" fmla="*/ 3140536 h 3994204"/>
              <a:gd name="connsiteX106" fmla="*/ 3122974 w 4409913"/>
              <a:gd name="connsiteY106" fmla="*/ 3209169 h 3994204"/>
              <a:gd name="connsiteX107" fmla="*/ 3127265 w 4409913"/>
              <a:gd name="connsiteY107" fmla="*/ 3209169 h 3994204"/>
              <a:gd name="connsiteX108" fmla="*/ 3171235 w 4409913"/>
              <a:gd name="connsiteY108" fmla="*/ 3179680 h 3994204"/>
              <a:gd name="connsiteX109" fmla="*/ 3208770 w 4409913"/>
              <a:gd name="connsiteY109" fmla="*/ 3140536 h 3994204"/>
              <a:gd name="connsiteX110" fmla="*/ 3268827 w 4409913"/>
              <a:gd name="connsiteY110" fmla="*/ 3071899 h 3994204"/>
              <a:gd name="connsiteX111" fmla="*/ 3268827 w 4409913"/>
              <a:gd name="connsiteY111" fmla="*/ 3084767 h 3994204"/>
              <a:gd name="connsiteX112" fmla="*/ 3307436 w 4409913"/>
              <a:gd name="connsiteY112" fmla="*/ 3016130 h 3994204"/>
              <a:gd name="connsiteX113" fmla="*/ 3307436 w 4409913"/>
              <a:gd name="connsiteY113" fmla="*/ 3011842 h 3994204"/>
              <a:gd name="connsiteX114" fmla="*/ 3350334 w 4409913"/>
              <a:gd name="connsiteY114" fmla="*/ 3003262 h 3994204"/>
              <a:gd name="connsiteX115" fmla="*/ 3346043 w 4409913"/>
              <a:gd name="connsiteY115" fmla="*/ 2973232 h 3994204"/>
              <a:gd name="connsiteX116" fmla="*/ 3401812 w 4409913"/>
              <a:gd name="connsiteY116" fmla="*/ 2915319 h 3994204"/>
              <a:gd name="connsiteX117" fmla="*/ 3457578 w 4409913"/>
              <a:gd name="connsiteY117" fmla="*/ 2857406 h 3994204"/>
              <a:gd name="connsiteX118" fmla="*/ 3474202 w 4409913"/>
              <a:gd name="connsiteY118" fmla="*/ 2795204 h 3994204"/>
              <a:gd name="connsiteX119" fmla="*/ 3487608 w 4409913"/>
              <a:gd name="connsiteY119" fmla="*/ 2733003 h 3994204"/>
              <a:gd name="connsiteX120" fmla="*/ 1042423 w 4409913"/>
              <a:gd name="connsiteY120" fmla="*/ 2711556 h 3994204"/>
              <a:gd name="connsiteX121" fmla="*/ 1046711 w 4409913"/>
              <a:gd name="connsiteY121" fmla="*/ 2758742 h 3994204"/>
              <a:gd name="connsiteX122" fmla="*/ 1033843 w 4409913"/>
              <a:gd name="connsiteY122" fmla="*/ 2797352 h 3994204"/>
              <a:gd name="connsiteX123" fmla="*/ 1055291 w 4409913"/>
              <a:gd name="connsiteY123" fmla="*/ 2831670 h 3994204"/>
              <a:gd name="connsiteX124" fmla="*/ 1055291 w 4409913"/>
              <a:gd name="connsiteY124" fmla="*/ 2814511 h 3994204"/>
              <a:gd name="connsiteX125" fmla="*/ 1076741 w 4409913"/>
              <a:gd name="connsiteY125" fmla="*/ 2784481 h 3994204"/>
              <a:gd name="connsiteX126" fmla="*/ 1059582 w 4409913"/>
              <a:gd name="connsiteY126" fmla="*/ 2741583 h 3994204"/>
              <a:gd name="connsiteX127" fmla="*/ 1072450 w 4409913"/>
              <a:gd name="connsiteY127" fmla="*/ 2715844 h 3994204"/>
              <a:gd name="connsiteX128" fmla="*/ 1023221 w 4409913"/>
              <a:gd name="connsiteY128" fmla="*/ 2633036 h 3994204"/>
              <a:gd name="connsiteX129" fmla="*/ 1038131 w 4409913"/>
              <a:gd name="connsiteY129" fmla="*/ 2638628 h 3994204"/>
              <a:gd name="connsiteX130" fmla="*/ 1033938 w 4409913"/>
              <a:gd name="connsiteY130" fmla="*/ 2633036 h 3994204"/>
              <a:gd name="connsiteX131" fmla="*/ 1011733 w 4409913"/>
              <a:gd name="connsiteY131" fmla="*/ 2617362 h 3994204"/>
              <a:gd name="connsiteX132" fmla="*/ 1003813 w 4409913"/>
              <a:gd name="connsiteY132" fmla="*/ 2625757 h 3994204"/>
              <a:gd name="connsiteX133" fmla="*/ 1011733 w 4409913"/>
              <a:gd name="connsiteY133" fmla="*/ 2628728 h 3994204"/>
              <a:gd name="connsiteX134" fmla="*/ 617731 w 4409913"/>
              <a:gd name="connsiteY134" fmla="*/ 2600021 h 3994204"/>
              <a:gd name="connsiteX135" fmla="*/ 581803 w 4409913"/>
              <a:gd name="connsiteY135" fmla="*/ 2706192 h 3994204"/>
              <a:gd name="connsiteX136" fmla="*/ 561965 w 4409913"/>
              <a:gd name="connsiteY136" fmla="*/ 2818799 h 3994204"/>
              <a:gd name="connsiteX137" fmla="*/ 536226 w 4409913"/>
              <a:gd name="connsiteY137" fmla="*/ 2844538 h 3994204"/>
              <a:gd name="connsiteX138" fmla="*/ 566253 w 4409913"/>
              <a:gd name="connsiteY138" fmla="*/ 2865988 h 3994204"/>
              <a:gd name="connsiteX139" fmla="*/ 574833 w 4409913"/>
              <a:gd name="connsiteY139" fmla="*/ 2904595 h 3994204"/>
              <a:gd name="connsiteX140" fmla="*/ 596284 w 4409913"/>
              <a:gd name="connsiteY140" fmla="*/ 2844538 h 3994204"/>
              <a:gd name="connsiteX141" fmla="*/ 574833 w 4409913"/>
              <a:gd name="connsiteY141" fmla="*/ 2801640 h 3994204"/>
              <a:gd name="connsiteX142" fmla="*/ 594674 w 4409913"/>
              <a:gd name="connsiteY142" fmla="*/ 2743727 h 3994204"/>
              <a:gd name="connsiteX143" fmla="*/ 604863 w 4409913"/>
              <a:gd name="connsiteY143" fmla="*/ 2685814 h 3994204"/>
              <a:gd name="connsiteX144" fmla="*/ 622557 w 4409913"/>
              <a:gd name="connsiteY144" fmla="*/ 2657396 h 3994204"/>
              <a:gd name="connsiteX145" fmla="*/ 630602 w 4409913"/>
              <a:gd name="connsiteY145" fmla="*/ 2625757 h 3994204"/>
              <a:gd name="connsiteX146" fmla="*/ 1644660 w 4409913"/>
              <a:gd name="connsiteY146" fmla="*/ 2567707 h 3994204"/>
              <a:gd name="connsiteX147" fmla="*/ 1638374 w 4409913"/>
              <a:gd name="connsiteY147" fmla="*/ 2586565 h 3994204"/>
              <a:gd name="connsiteX148" fmla="*/ 1654088 w 4409913"/>
              <a:gd name="connsiteY148" fmla="*/ 2617996 h 3994204"/>
              <a:gd name="connsiteX149" fmla="*/ 1657232 w 4409913"/>
              <a:gd name="connsiteY149" fmla="*/ 2595996 h 3994204"/>
              <a:gd name="connsiteX150" fmla="*/ 1589583 w 4409913"/>
              <a:gd name="connsiteY150" fmla="*/ 2521675 h 3994204"/>
              <a:gd name="connsiteX151" fmla="*/ 1589583 w 4409913"/>
              <a:gd name="connsiteY151" fmla="*/ 2605938 h 3994204"/>
              <a:gd name="connsiteX152" fmla="*/ 1591227 w 4409913"/>
              <a:gd name="connsiteY152" fmla="*/ 2608568 h 3994204"/>
              <a:gd name="connsiteX153" fmla="*/ 1591227 w 4409913"/>
              <a:gd name="connsiteY153" fmla="*/ 2595996 h 3994204"/>
              <a:gd name="connsiteX154" fmla="*/ 1606944 w 4409913"/>
              <a:gd name="connsiteY154" fmla="*/ 2573993 h 3994204"/>
              <a:gd name="connsiteX155" fmla="*/ 1594372 w 4409913"/>
              <a:gd name="connsiteY155" fmla="*/ 2542563 h 3994204"/>
              <a:gd name="connsiteX156" fmla="*/ 1603800 w 4409913"/>
              <a:gd name="connsiteY156" fmla="*/ 2523705 h 3994204"/>
              <a:gd name="connsiteX157" fmla="*/ 1842669 w 4409913"/>
              <a:gd name="connsiteY157" fmla="*/ 2467131 h 3994204"/>
              <a:gd name="connsiteX158" fmla="*/ 1836383 w 4409913"/>
              <a:gd name="connsiteY158" fmla="*/ 2498561 h 3994204"/>
              <a:gd name="connsiteX159" fmla="*/ 1848955 w 4409913"/>
              <a:gd name="connsiteY159" fmla="*/ 2517419 h 3994204"/>
              <a:gd name="connsiteX160" fmla="*/ 1855241 w 4409913"/>
              <a:gd name="connsiteY160" fmla="*/ 2489133 h 3994204"/>
              <a:gd name="connsiteX161" fmla="*/ 3693518 w 4409913"/>
              <a:gd name="connsiteY161" fmla="*/ 2449876 h 3994204"/>
              <a:gd name="connsiteX162" fmla="*/ 3684939 w 4409913"/>
              <a:gd name="connsiteY162" fmla="*/ 2479906 h 3994204"/>
              <a:gd name="connsiteX163" fmla="*/ 3667776 w 4409913"/>
              <a:gd name="connsiteY163" fmla="*/ 2501354 h 3994204"/>
              <a:gd name="connsiteX164" fmla="*/ 3646329 w 4409913"/>
              <a:gd name="connsiteY164" fmla="*/ 2514225 h 3994204"/>
              <a:gd name="connsiteX165" fmla="*/ 3624881 w 4409913"/>
              <a:gd name="connsiteY165" fmla="*/ 2569991 h 3994204"/>
              <a:gd name="connsiteX166" fmla="*/ 3609332 w 4409913"/>
              <a:gd name="connsiteY166" fmla="*/ 2594120 h 3994204"/>
              <a:gd name="connsiteX167" fmla="*/ 3603431 w 4409913"/>
              <a:gd name="connsiteY167" fmla="*/ 2621468 h 3994204"/>
              <a:gd name="connsiteX168" fmla="*/ 3659734 w 4409913"/>
              <a:gd name="connsiteY168" fmla="*/ 2550687 h 3994204"/>
              <a:gd name="connsiteX169" fmla="*/ 3706386 w 4409913"/>
              <a:gd name="connsiteY169" fmla="*/ 2492774 h 3994204"/>
              <a:gd name="connsiteX170" fmla="*/ 3727834 w 4409913"/>
              <a:gd name="connsiteY170" fmla="*/ 2454168 h 3994204"/>
              <a:gd name="connsiteX171" fmla="*/ 1597513 w 4409913"/>
              <a:gd name="connsiteY171" fmla="*/ 2423128 h 3994204"/>
              <a:gd name="connsiteX172" fmla="*/ 1589583 w 4409913"/>
              <a:gd name="connsiteY172" fmla="*/ 2427605 h 3994204"/>
              <a:gd name="connsiteX173" fmla="*/ 1589583 w 4409913"/>
              <a:gd name="connsiteY173" fmla="*/ 2435288 h 3994204"/>
              <a:gd name="connsiteX174" fmla="*/ 3800762 w 4409913"/>
              <a:gd name="connsiteY174" fmla="*/ 2389819 h 3994204"/>
              <a:gd name="connsiteX175" fmla="*/ 3809344 w 4409913"/>
              <a:gd name="connsiteY175" fmla="*/ 2454168 h 3994204"/>
              <a:gd name="connsiteX176" fmla="*/ 3817921 w 4409913"/>
              <a:gd name="connsiteY176" fmla="*/ 2437008 h 3994204"/>
              <a:gd name="connsiteX177" fmla="*/ 2644141 w 4409913"/>
              <a:gd name="connsiteY177" fmla="*/ 2372840 h 3994204"/>
              <a:gd name="connsiteX178" fmla="*/ 2650427 w 4409913"/>
              <a:gd name="connsiteY178" fmla="*/ 2372840 h 3994204"/>
              <a:gd name="connsiteX179" fmla="*/ 2670856 w 4409913"/>
              <a:gd name="connsiteY179" fmla="*/ 2382270 h 3994204"/>
              <a:gd name="connsiteX180" fmla="*/ 2681857 w 4409913"/>
              <a:gd name="connsiteY180" fmla="*/ 2401128 h 3994204"/>
              <a:gd name="connsiteX181" fmla="*/ 2650427 w 4409913"/>
              <a:gd name="connsiteY181" fmla="*/ 2401128 h 3994204"/>
              <a:gd name="connsiteX182" fmla="*/ 2794087 w 4409913"/>
              <a:gd name="connsiteY182" fmla="*/ 2372228 h 3994204"/>
              <a:gd name="connsiteX183" fmla="*/ 2791862 w 4409913"/>
              <a:gd name="connsiteY183" fmla="*/ 2372840 h 3994204"/>
              <a:gd name="connsiteX184" fmla="*/ 2792225 w 4409913"/>
              <a:gd name="connsiteY184" fmla="*/ 2373808 h 3994204"/>
              <a:gd name="connsiteX185" fmla="*/ 1591227 w 4409913"/>
              <a:gd name="connsiteY185" fmla="*/ 2357126 h 3994204"/>
              <a:gd name="connsiteX186" fmla="*/ 1589583 w 4409913"/>
              <a:gd name="connsiteY186" fmla="*/ 2363702 h 3994204"/>
              <a:gd name="connsiteX187" fmla="*/ 1589583 w 4409913"/>
              <a:gd name="connsiteY187" fmla="*/ 2396196 h 3994204"/>
              <a:gd name="connsiteX188" fmla="*/ 1591227 w 4409913"/>
              <a:gd name="connsiteY188" fmla="*/ 2401128 h 3994204"/>
              <a:gd name="connsiteX189" fmla="*/ 1593586 w 4409913"/>
              <a:gd name="connsiteY189" fmla="*/ 2379126 h 3994204"/>
              <a:gd name="connsiteX190" fmla="*/ 1591227 w 4409913"/>
              <a:gd name="connsiteY190" fmla="*/ 2357126 h 3994204"/>
              <a:gd name="connsiteX191" fmla="*/ 2879866 w 4409913"/>
              <a:gd name="connsiteY191" fmla="*/ 2313124 h 3994204"/>
              <a:gd name="connsiteX192" fmla="*/ 2872778 w 4409913"/>
              <a:gd name="connsiteY192" fmla="*/ 2332365 h 3994204"/>
              <a:gd name="connsiteX193" fmla="*/ 2882099 w 4409913"/>
              <a:gd name="connsiteY193" fmla="*/ 2333212 h 3994204"/>
              <a:gd name="connsiteX194" fmla="*/ 3886558 w 4409913"/>
              <a:gd name="connsiteY194" fmla="*/ 2209648 h 3994204"/>
              <a:gd name="connsiteX195" fmla="*/ 3839371 w 4409913"/>
              <a:gd name="connsiteY195" fmla="*/ 2269705 h 3994204"/>
              <a:gd name="connsiteX196" fmla="*/ 3831329 w 4409913"/>
              <a:gd name="connsiteY196" fmla="*/ 2287402 h 3994204"/>
              <a:gd name="connsiteX197" fmla="*/ 3826501 w 4409913"/>
              <a:gd name="connsiteY197" fmla="*/ 2308314 h 3994204"/>
              <a:gd name="connsiteX198" fmla="*/ 3826501 w 4409913"/>
              <a:gd name="connsiteY198" fmla="*/ 2355501 h 3994204"/>
              <a:gd name="connsiteX199" fmla="*/ 3867789 w 4409913"/>
              <a:gd name="connsiteY199" fmla="*/ 2289008 h 3994204"/>
              <a:gd name="connsiteX200" fmla="*/ 3886558 w 4409913"/>
              <a:gd name="connsiteY200" fmla="*/ 2209648 h 3994204"/>
              <a:gd name="connsiteX201" fmla="*/ 1085321 w 4409913"/>
              <a:gd name="connsiteY201" fmla="*/ 1677713 h 3994204"/>
              <a:gd name="connsiteX202" fmla="*/ 1070306 w 4409913"/>
              <a:gd name="connsiteY202" fmla="*/ 1717929 h 3994204"/>
              <a:gd name="connsiteX203" fmla="*/ 1042423 w 4409913"/>
              <a:gd name="connsiteY203" fmla="*/ 1754929 h 3994204"/>
              <a:gd name="connsiteX204" fmla="*/ 1072450 w 4409913"/>
              <a:gd name="connsiteY204" fmla="*/ 1767800 h 3994204"/>
              <a:gd name="connsiteX205" fmla="*/ 1072450 w 4409913"/>
              <a:gd name="connsiteY205" fmla="*/ 1763509 h 3994204"/>
              <a:gd name="connsiteX206" fmla="*/ 1115348 w 4409913"/>
              <a:gd name="connsiteY206" fmla="*/ 1686292 h 3994204"/>
              <a:gd name="connsiteX207" fmla="*/ 1123927 w 4409913"/>
              <a:gd name="connsiteY207" fmla="*/ 1446063 h 3994204"/>
              <a:gd name="connsiteX208" fmla="*/ 1145378 w 4409913"/>
              <a:gd name="connsiteY208" fmla="*/ 1480382 h 3994204"/>
              <a:gd name="connsiteX209" fmla="*/ 1123927 w 4409913"/>
              <a:gd name="connsiteY209" fmla="*/ 1531859 h 3994204"/>
              <a:gd name="connsiteX210" fmla="*/ 1123927 w 4409913"/>
              <a:gd name="connsiteY210" fmla="*/ 1540439 h 3994204"/>
              <a:gd name="connsiteX211" fmla="*/ 1081029 w 4409913"/>
              <a:gd name="connsiteY211" fmla="*/ 1549019 h 3994204"/>
              <a:gd name="connsiteX212" fmla="*/ 1104086 w 4409913"/>
              <a:gd name="connsiteY212" fmla="*/ 1499151 h 3994204"/>
              <a:gd name="connsiteX213" fmla="*/ 1123927 w 4409913"/>
              <a:gd name="connsiteY213" fmla="*/ 1446063 h 3994204"/>
              <a:gd name="connsiteX214" fmla="*/ 3455040 w 4409913"/>
              <a:gd name="connsiteY214" fmla="*/ 1335643 h 3994204"/>
              <a:gd name="connsiteX215" fmla="*/ 3443254 w 4409913"/>
              <a:gd name="connsiteY215" fmla="*/ 1389076 h 3994204"/>
              <a:gd name="connsiteX216" fmla="*/ 3436182 w 4409913"/>
              <a:gd name="connsiteY216" fmla="*/ 1442506 h 3994204"/>
              <a:gd name="connsiteX217" fmla="*/ 3439083 w 4409913"/>
              <a:gd name="connsiteY217" fmla="*/ 1471530 h 3994204"/>
              <a:gd name="connsiteX218" fmla="*/ 3440519 w 4409913"/>
              <a:gd name="connsiteY218" fmla="*/ 1470626 h 3994204"/>
              <a:gd name="connsiteX219" fmla="*/ 3449540 w 4409913"/>
              <a:gd name="connsiteY219" fmla="*/ 1445650 h 3994204"/>
              <a:gd name="connsiteX220" fmla="*/ 3455040 w 4409913"/>
              <a:gd name="connsiteY220" fmla="*/ 1417362 h 3994204"/>
              <a:gd name="connsiteX221" fmla="*/ 3470754 w 4409913"/>
              <a:gd name="connsiteY221" fmla="*/ 1392218 h 3994204"/>
              <a:gd name="connsiteX222" fmla="*/ 3477040 w 4409913"/>
              <a:gd name="connsiteY222" fmla="*/ 1360787 h 3994204"/>
              <a:gd name="connsiteX223" fmla="*/ 1346997 w 4409913"/>
              <a:gd name="connsiteY223" fmla="*/ 1287342 h 3994204"/>
              <a:gd name="connsiteX224" fmla="*/ 1308390 w 4409913"/>
              <a:gd name="connsiteY224" fmla="*/ 1304502 h 3994204"/>
              <a:gd name="connsiteX225" fmla="*/ 1325549 w 4409913"/>
              <a:gd name="connsiteY225" fmla="*/ 1321661 h 3994204"/>
              <a:gd name="connsiteX226" fmla="*/ 1355576 w 4409913"/>
              <a:gd name="connsiteY226" fmla="*/ 1287342 h 3994204"/>
              <a:gd name="connsiteX227" fmla="*/ 3379608 w 4409913"/>
              <a:gd name="connsiteY227" fmla="*/ 1140776 h 3994204"/>
              <a:gd name="connsiteX228" fmla="*/ 3407894 w 4409913"/>
              <a:gd name="connsiteY228" fmla="*/ 1162778 h 3994204"/>
              <a:gd name="connsiteX229" fmla="*/ 3388250 w 4409913"/>
              <a:gd name="connsiteY229" fmla="*/ 1182422 h 3994204"/>
              <a:gd name="connsiteX230" fmla="*/ 3363891 w 4409913"/>
              <a:gd name="connsiteY230" fmla="*/ 1197350 h 3994204"/>
              <a:gd name="connsiteX231" fmla="*/ 3363891 w 4409913"/>
              <a:gd name="connsiteY231" fmla="*/ 1169064 h 3994204"/>
              <a:gd name="connsiteX232" fmla="*/ 780743 w 4409913"/>
              <a:gd name="connsiteY232" fmla="*/ 1128618 h 3994204"/>
              <a:gd name="connsiteX233" fmla="*/ 763050 w 4409913"/>
              <a:gd name="connsiteY233" fmla="*/ 1165618 h 3994204"/>
              <a:gd name="connsiteX234" fmla="*/ 729266 w 4409913"/>
              <a:gd name="connsiteY234" fmla="*/ 1192967 h 3994204"/>
              <a:gd name="connsiteX235" fmla="*/ 730338 w 4409913"/>
              <a:gd name="connsiteY235" fmla="*/ 1169372 h 3994204"/>
              <a:gd name="connsiteX236" fmla="*/ 737845 w 4409913"/>
              <a:gd name="connsiteY236" fmla="*/ 1145777 h 3994204"/>
              <a:gd name="connsiteX237" fmla="*/ 3103022 w 4409913"/>
              <a:gd name="connsiteY237" fmla="*/ 1015055 h 3994204"/>
              <a:gd name="connsiteX238" fmla="*/ 3090450 w 4409913"/>
              <a:gd name="connsiteY238" fmla="*/ 1024485 h 3994204"/>
              <a:gd name="connsiteX239" fmla="*/ 3109308 w 4409913"/>
              <a:gd name="connsiteY239" fmla="*/ 1046485 h 3994204"/>
              <a:gd name="connsiteX240" fmla="*/ 3049589 w 4409913"/>
              <a:gd name="connsiteY240" fmla="*/ 1062202 h 3994204"/>
              <a:gd name="connsiteX241" fmla="*/ 3021303 w 4409913"/>
              <a:gd name="connsiteY241" fmla="*/ 1083022 h 3994204"/>
              <a:gd name="connsiteX242" fmla="*/ 2993015 w 4409913"/>
              <a:gd name="connsiteY242" fmla="*/ 1106204 h 3994204"/>
              <a:gd name="connsiteX243" fmla="*/ 2936441 w 4409913"/>
              <a:gd name="connsiteY243" fmla="*/ 1125062 h 3994204"/>
              <a:gd name="connsiteX244" fmla="*/ 2936441 w 4409913"/>
              <a:gd name="connsiteY244" fmla="*/ 1128204 h 3994204"/>
              <a:gd name="connsiteX245" fmla="*/ 2889296 w 4409913"/>
              <a:gd name="connsiteY245" fmla="*/ 1175350 h 3994204"/>
              <a:gd name="connsiteX246" fmla="*/ 2911296 w 4409913"/>
              <a:gd name="connsiteY246" fmla="*/ 1175350 h 3994204"/>
              <a:gd name="connsiteX247" fmla="*/ 2945871 w 4409913"/>
              <a:gd name="connsiteY247" fmla="*/ 1191064 h 3994204"/>
              <a:gd name="connsiteX248" fmla="*/ 2964729 w 4409913"/>
              <a:gd name="connsiteY248" fmla="*/ 1178492 h 3994204"/>
              <a:gd name="connsiteX249" fmla="*/ 2970229 w 4409913"/>
              <a:gd name="connsiteY249" fmla="*/ 1180849 h 3994204"/>
              <a:gd name="connsiteX250" fmla="*/ 2971015 w 4409913"/>
              <a:gd name="connsiteY250" fmla="*/ 1187922 h 3994204"/>
              <a:gd name="connsiteX251" fmla="*/ 2967085 w 4409913"/>
              <a:gd name="connsiteY251" fmla="*/ 1198921 h 3994204"/>
              <a:gd name="connsiteX252" fmla="*/ 2958443 w 4409913"/>
              <a:gd name="connsiteY252" fmla="*/ 1209922 h 3994204"/>
              <a:gd name="connsiteX253" fmla="*/ 2854722 w 4409913"/>
              <a:gd name="connsiteY253" fmla="*/ 1254624 h 3994204"/>
              <a:gd name="connsiteX254" fmla="*/ 2721667 w 4409913"/>
              <a:gd name="connsiteY254" fmla="*/ 1339136 h 3994204"/>
              <a:gd name="connsiteX255" fmla="*/ 2628425 w 4409913"/>
              <a:gd name="connsiteY255" fmla="*/ 1417362 h 3994204"/>
              <a:gd name="connsiteX256" fmla="*/ 2578136 w 4409913"/>
              <a:gd name="connsiteY256" fmla="*/ 1458222 h 3994204"/>
              <a:gd name="connsiteX257" fmla="*/ 2501527 w 4409913"/>
              <a:gd name="connsiteY257" fmla="*/ 1520295 h 3994204"/>
              <a:gd name="connsiteX258" fmla="*/ 2427271 w 4409913"/>
              <a:gd name="connsiteY258" fmla="*/ 1577657 h 3994204"/>
              <a:gd name="connsiteX259" fmla="*/ 2413522 w 4409913"/>
              <a:gd name="connsiteY259" fmla="*/ 1590621 h 3994204"/>
              <a:gd name="connsiteX260" fmla="*/ 2402127 w 4409913"/>
              <a:gd name="connsiteY260" fmla="*/ 1605943 h 3994204"/>
              <a:gd name="connsiteX261" fmla="*/ 2373841 w 4409913"/>
              <a:gd name="connsiteY261" fmla="*/ 1621659 h 3994204"/>
              <a:gd name="connsiteX262" fmla="*/ 2265799 w 4409913"/>
              <a:gd name="connsiteY262" fmla="*/ 1756808 h 3994204"/>
              <a:gd name="connsiteX263" fmla="*/ 2131827 w 4409913"/>
              <a:gd name="connsiteY263" fmla="*/ 1920245 h 3994204"/>
              <a:gd name="connsiteX264" fmla="*/ 2116113 w 4409913"/>
              <a:gd name="connsiteY264" fmla="*/ 1923389 h 3994204"/>
              <a:gd name="connsiteX265" fmla="*/ 2096076 w 4409913"/>
              <a:gd name="connsiteY265" fmla="*/ 1955997 h 3994204"/>
              <a:gd name="connsiteX266" fmla="*/ 2068967 w 4409913"/>
              <a:gd name="connsiteY266" fmla="*/ 1986247 h 3994204"/>
              <a:gd name="connsiteX267" fmla="*/ 2081539 w 4409913"/>
              <a:gd name="connsiteY267" fmla="*/ 1989392 h 3994204"/>
              <a:gd name="connsiteX268" fmla="*/ 2017107 w 4409913"/>
              <a:gd name="connsiteY268" fmla="*/ 2101361 h 3994204"/>
              <a:gd name="connsiteX269" fmla="*/ 1962104 w 4409913"/>
              <a:gd name="connsiteY269" fmla="*/ 2225119 h 3994204"/>
              <a:gd name="connsiteX270" fmla="*/ 1958962 w 4409913"/>
              <a:gd name="connsiteY270" fmla="*/ 2253405 h 3994204"/>
              <a:gd name="connsiteX271" fmla="*/ 1968390 w 4409913"/>
              <a:gd name="connsiteY271" fmla="*/ 2275408 h 3994204"/>
              <a:gd name="connsiteX272" fmla="*/ 1955818 w 4409913"/>
              <a:gd name="connsiteY272" fmla="*/ 2306838 h 3994204"/>
              <a:gd name="connsiteX273" fmla="*/ 1927532 w 4409913"/>
              <a:gd name="connsiteY273" fmla="*/ 2306838 h 3994204"/>
              <a:gd name="connsiteX274" fmla="*/ 1908674 w 4409913"/>
              <a:gd name="connsiteY274" fmla="*/ 2395234 h 3994204"/>
              <a:gd name="connsiteX275" fmla="*/ 1870957 w 4409913"/>
              <a:gd name="connsiteY275" fmla="*/ 2476561 h 3994204"/>
              <a:gd name="connsiteX276" fmla="*/ 1870957 w 4409913"/>
              <a:gd name="connsiteY276" fmla="*/ 2482847 h 3994204"/>
              <a:gd name="connsiteX277" fmla="*/ 1886671 w 4409913"/>
              <a:gd name="connsiteY277" fmla="*/ 2511133 h 3994204"/>
              <a:gd name="connsiteX278" fmla="*/ 1877243 w 4409913"/>
              <a:gd name="connsiteY278" fmla="*/ 2573993 h 3994204"/>
              <a:gd name="connsiteX279" fmla="*/ 1886671 w 4409913"/>
              <a:gd name="connsiteY279" fmla="*/ 2577137 h 3994204"/>
              <a:gd name="connsiteX280" fmla="*/ 1880385 w 4409913"/>
              <a:gd name="connsiteY280" fmla="*/ 2621140 h 3994204"/>
              <a:gd name="connsiteX281" fmla="*/ 1902388 w 4409913"/>
              <a:gd name="connsiteY281" fmla="*/ 2652570 h 3994204"/>
              <a:gd name="connsiteX282" fmla="*/ 1905529 w 4409913"/>
              <a:gd name="connsiteY282" fmla="*/ 2652570 h 3994204"/>
              <a:gd name="connsiteX283" fmla="*/ 1905529 w 4409913"/>
              <a:gd name="connsiteY283" fmla="*/ 2684000 h 3994204"/>
              <a:gd name="connsiteX284" fmla="*/ 1882744 w 4409913"/>
              <a:gd name="connsiteY284" fmla="*/ 2669069 h 3994204"/>
              <a:gd name="connsiteX285" fmla="*/ 1864671 w 4409913"/>
              <a:gd name="connsiteY285" fmla="*/ 2649426 h 3994204"/>
              <a:gd name="connsiteX286" fmla="*/ 1852099 w 4409913"/>
              <a:gd name="connsiteY286" fmla="*/ 2621140 h 3994204"/>
              <a:gd name="connsiteX287" fmla="*/ 1858385 w 4409913"/>
              <a:gd name="connsiteY287" fmla="*/ 2677714 h 3994204"/>
              <a:gd name="connsiteX288" fmla="*/ 1874099 w 4409913"/>
              <a:gd name="connsiteY288" fmla="*/ 2706000 h 3994204"/>
              <a:gd name="connsiteX289" fmla="*/ 1877243 w 4409913"/>
              <a:gd name="connsiteY289" fmla="*/ 2706000 h 3994204"/>
              <a:gd name="connsiteX290" fmla="*/ 1908674 w 4409913"/>
              <a:gd name="connsiteY290" fmla="*/ 2721716 h 3994204"/>
              <a:gd name="connsiteX291" fmla="*/ 1918102 w 4409913"/>
              <a:gd name="connsiteY291" fmla="*/ 2734288 h 3994204"/>
              <a:gd name="connsiteX292" fmla="*/ 1936960 w 4409913"/>
              <a:gd name="connsiteY292" fmla="*/ 2734288 h 3994204"/>
              <a:gd name="connsiteX293" fmla="*/ 1955818 w 4409913"/>
              <a:gd name="connsiteY293" fmla="*/ 2724858 h 3994204"/>
              <a:gd name="connsiteX294" fmla="*/ 1958962 w 4409913"/>
              <a:gd name="connsiteY294" fmla="*/ 2724858 h 3994204"/>
              <a:gd name="connsiteX295" fmla="*/ 1994320 w 4409913"/>
              <a:gd name="connsiteY295" fmla="*/ 2740575 h 3994204"/>
              <a:gd name="connsiteX296" fmla="*/ 2024964 w 4409913"/>
              <a:gd name="connsiteY296" fmla="*/ 2765719 h 3994204"/>
              <a:gd name="connsiteX297" fmla="*/ 2068967 w 4409913"/>
              <a:gd name="connsiteY297" fmla="*/ 2770432 h 3994204"/>
              <a:gd name="connsiteX298" fmla="*/ 2112969 w 4409913"/>
              <a:gd name="connsiteY298" fmla="*/ 2775147 h 3994204"/>
              <a:gd name="connsiteX299" fmla="*/ 2145579 w 4409913"/>
              <a:gd name="connsiteY299" fmla="*/ 2766504 h 3994204"/>
              <a:gd name="connsiteX300" fmla="*/ 2175829 w 4409913"/>
              <a:gd name="connsiteY300" fmla="*/ 2753147 h 3994204"/>
              <a:gd name="connsiteX301" fmla="*/ 2197832 w 4409913"/>
              <a:gd name="connsiteY301" fmla="*/ 2753147 h 3994204"/>
              <a:gd name="connsiteX302" fmla="*/ 2248120 w 4409913"/>
              <a:gd name="connsiteY302" fmla="*/ 2746075 h 3994204"/>
              <a:gd name="connsiteX303" fmla="*/ 2288978 w 4409913"/>
              <a:gd name="connsiteY303" fmla="*/ 2724858 h 3994204"/>
              <a:gd name="connsiteX304" fmla="*/ 2307836 w 4409913"/>
              <a:gd name="connsiteY304" fmla="*/ 2731144 h 3994204"/>
              <a:gd name="connsiteX305" fmla="*/ 2315695 w 4409913"/>
              <a:gd name="connsiteY305" fmla="*/ 2702858 h 3994204"/>
              <a:gd name="connsiteX306" fmla="*/ 2314122 w 4409913"/>
              <a:gd name="connsiteY306" fmla="*/ 2674570 h 3994204"/>
              <a:gd name="connsiteX307" fmla="*/ 2329839 w 4409913"/>
              <a:gd name="connsiteY307" fmla="*/ 2639998 h 3994204"/>
              <a:gd name="connsiteX308" fmla="*/ 2361269 w 4409913"/>
              <a:gd name="connsiteY308" fmla="*/ 2655712 h 3994204"/>
              <a:gd name="connsiteX309" fmla="*/ 2372662 w 4409913"/>
              <a:gd name="connsiteY309" fmla="*/ 2654141 h 3994204"/>
              <a:gd name="connsiteX310" fmla="*/ 2376983 w 4409913"/>
              <a:gd name="connsiteY310" fmla="*/ 2643140 h 3994204"/>
              <a:gd name="connsiteX311" fmla="*/ 2392699 w 4409913"/>
              <a:gd name="connsiteY311" fmla="*/ 2630568 h 3994204"/>
              <a:gd name="connsiteX312" fmla="*/ 2424129 w 4409913"/>
              <a:gd name="connsiteY312" fmla="*/ 2633712 h 3994204"/>
              <a:gd name="connsiteX313" fmla="*/ 2427271 w 4409913"/>
              <a:gd name="connsiteY313" fmla="*/ 2655712 h 3994204"/>
              <a:gd name="connsiteX314" fmla="*/ 2480704 w 4409913"/>
              <a:gd name="connsiteY314" fmla="*/ 2633712 h 3994204"/>
              <a:gd name="connsiteX315" fmla="*/ 2468131 w 4409913"/>
              <a:gd name="connsiteY315" fmla="*/ 2624282 h 3994204"/>
              <a:gd name="connsiteX316" fmla="*/ 2453986 w 4409913"/>
              <a:gd name="connsiteY316" fmla="*/ 2624676 h 3994204"/>
              <a:gd name="connsiteX317" fmla="*/ 2439843 w 4409913"/>
              <a:gd name="connsiteY317" fmla="*/ 2608568 h 3994204"/>
              <a:gd name="connsiteX318" fmla="*/ 2442987 w 4409913"/>
              <a:gd name="connsiteY318" fmla="*/ 2605424 h 3994204"/>
              <a:gd name="connsiteX319" fmla="*/ 2477559 w 4409913"/>
              <a:gd name="connsiteY319" fmla="*/ 2592852 h 3994204"/>
              <a:gd name="connsiteX320" fmla="*/ 2483846 w 4409913"/>
              <a:gd name="connsiteY320" fmla="*/ 2567707 h 3994204"/>
              <a:gd name="connsiteX321" fmla="*/ 2511224 w 4409913"/>
              <a:gd name="connsiteY321" fmla="*/ 2548543 h 3994204"/>
              <a:gd name="connsiteX322" fmla="*/ 2500954 w 4409913"/>
              <a:gd name="connsiteY322" fmla="*/ 2548543 h 3994204"/>
              <a:gd name="connsiteX323" fmla="*/ 2492375 w 4409913"/>
              <a:gd name="connsiteY323" fmla="*/ 2509934 h 3994204"/>
              <a:gd name="connsiteX324" fmla="*/ 2500954 w 4409913"/>
              <a:gd name="connsiteY324" fmla="*/ 2509934 h 3994204"/>
              <a:gd name="connsiteX325" fmla="*/ 2528837 w 4409913"/>
              <a:gd name="connsiteY325" fmla="*/ 2522804 h 3994204"/>
              <a:gd name="connsiteX326" fmla="*/ 2539108 w 4409913"/>
              <a:gd name="connsiteY326" fmla="*/ 2540411 h 3994204"/>
              <a:gd name="connsiteX327" fmla="*/ 2543564 w 4409913"/>
              <a:gd name="connsiteY327" fmla="*/ 2539421 h 3994204"/>
              <a:gd name="connsiteX328" fmla="*/ 2568708 w 4409913"/>
              <a:gd name="connsiteY328" fmla="*/ 2514277 h 3994204"/>
              <a:gd name="connsiteX329" fmla="*/ 2578136 w 4409913"/>
              <a:gd name="connsiteY329" fmla="*/ 2529991 h 3994204"/>
              <a:gd name="connsiteX330" fmla="*/ 2552992 w 4409913"/>
              <a:gd name="connsiteY330" fmla="*/ 2564565 h 3994204"/>
              <a:gd name="connsiteX331" fmla="*/ 2512134 w 4409913"/>
              <a:gd name="connsiteY331" fmla="*/ 2583424 h 3994204"/>
              <a:gd name="connsiteX332" fmla="*/ 2552992 w 4409913"/>
              <a:gd name="connsiteY332" fmla="*/ 2570851 h 3994204"/>
              <a:gd name="connsiteX333" fmla="*/ 2552992 w 4409913"/>
              <a:gd name="connsiteY333" fmla="*/ 2567707 h 3994204"/>
              <a:gd name="connsiteX334" fmla="*/ 2587566 w 4409913"/>
              <a:gd name="connsiteY334" fmla="*/ 2558279 h 3994204"/>
              <a:gd name="connsiteX335" fmla="*/ 2593852 w 4409913"/>
              <a:gd name="connsiteY335" fmla="*/ 2520563 h 3994204"/>
              <a:gd name="connsiteX336" fmla="*/ 2644141 w 4409913"/>
              <a:gd name="connsiteY336" fmla="*/ 2473417 h 3994204"/>
              <a:gd name="connsiteX337" fmla="*/ 2647283 w 4409913"/>
              <a:gd name="connsiteY337" fmla="*/ 2473417 h 3994204"/>
              <a:gd name="connsiteX338" fmla="*/ 2687749 w 4409913"/>
              <a:gd name="connsiteY338" fmla="*/ 2445916 h 3994204"/>
              <a:gd name="connsiteX339" fmla="*/ 2725859 w 4409913"/>
              <a:gd name="connsiteY339" fmla="*/ 2413698 h 3994204"/>
              <a:gd name="connsiteX340" fmla="*/ 2751789 w 4409913"/>
              <a:gd name="connsiteY340" fmla="*/ 2375984 h 3994204"/>
              <a:gd name="connsiteX341" fmla="*/ 2782434 w 4409913"/>
              <a:gd name="connsiteY341" fmla="*/ 2338268 h 3994204"/>
              <a:gd name="connsiteX342" fmla="*/ 2801292 w 4409913"/>
              <a:gd name="connsiteY342" fmla="*/ 2331982 h 3994204"/>
              <a:gd name="connsiteX343" fmla="*/ 2801292 w 4409913"/>
              <a:gd name="connsiteY343" fmla="*/ 2328838 h 3994204"/>
              <a:gd name="connsiteX344" fmla="*/ 2813864 w 4409913"/>
              <a:gd name="connsiteY344" fmla="*/ 2316266 h 3994204"/>
              <a:gd name="connsiteX345" fmla="*/ 2821327 w 4409913"/>
              <a:gd name="connsiteY345" fmla="*/ 2313909 h 3994204"/>
              <a:gd name="connsiteX346" fmla="*/ 2826436 w 4409913"/>
              <a:gd name="connsiteY346" fmla="*/ 2306838 h 3994204"/>
              <a:gd name="connsiteX347" fmla="*/ 2862973 w 4409913"/>
              <a:gd name="connsiteY347" fmla="*/ 2273834 h 3994204"/>
              <a:gd name="connsiteX348" fmla="*/ 2901868 w 4409913"/>
              <a:gd name="connsiteY348" fmla="*/ 2240833 h 3994204"/>
              <a:gd name="connsiteX349" fmla="*/ 2929384 w 4409913"/>
              <a:gd name="connsiteY349" fmla="*/ 2243334 h 3994204"/>
              <a:gd name="connsiteX350" fmla="*/ 2938514 w 4409913"/>
              <a:gd name="connsiteY350" fmla="*/ 2218227 h 3994204"/>
              <a:gd name="connsiteX351" fmla="*/ 2939585 w 4409913"/>
              <a:gd name="connsiteY351" fmla="*/ 2217156 h 3994204"/>
              <a:gd name="connsiteX352" fmla="*/ 2939585 w 4409913"/>
              <a:gd name="connsiteY352" fmla="*/ 2215689 h 3994204"/>
              <a:gd name="connsiteX353" fmla="*/ 2958443 w 4409913"/>
              <a:gd name="connsiteY353" fmla="*/ 2193689 h 3994204"/>
              <a:gd name="connsiteX354" fmla="*/ 2971015 w 4409913"/>
              <a:gd name="connsiteY354" fmla="*/ 2159115 h 3994204"/>
              <a:gd name="connsiteX355" fmla="*/ 2983587 w 4409913"/>
              <a:gd name="connsiteY355" fmla="*/ 2146543 h 3994204"/>
              <a:gd name="connsiteX356" fmla="*/ 2999301 w 4409913"/>
              <a:gd name="connsiteY356" fmla="*/ 2143401 h 3994204"/>
              <a:gd name="connsiteX357" fmla="*/ 3037017 w 4409913"/>
              <a:gd name="connsiteY357" fmla="*/ 2086826 h 3994204"/>
              <a:gd name="connsiteX358" fmla="*/ 3049983 w 4409913"/>
              <a:gd name="connsiteY358" fmla="*/ 2068754 h 3994204"/>
              <a:gd name="connsiteX359" fmla="*/ 3055875 w 4409913"/>
              <a:gd name="connsiteY359" fmla="*/ 2045966 h 3994204"/>
              <a:gd name="connsiteX360" fmla="*/ 3071592 w 4409913"/>
              <a:gd name="connsiteY360" fmla="*/ 2033394 h 3994204"/>
              <a:gd name="connsiteX361" fmla="*/ 3117165 w 4409913"/>
              <a:gd name="connsiteY361" fmla="*/ 1963854 h 3994204"/>
              <a:gd name="connsiteX362" fmla="*/ 3172168 w 4409913"/>
              <a:gd name="connsiteY362" fmla="*/ 1901387 h 3994204"/>
              <a:gd name="connsiteX363" fmla="*/ 3172168 w 4409913"/>
              <a:gd name="connsiteY363" fmla="*/ 1873101 h 3994204"/>
              <a:gd name="connsiteX364" fmla="*/ 3181596 w 4409913"/>
              <a:gd name="connsiteY364" fmla="*/ 1873101 h 3994204"/>
              <a:gd name="connsiteX365" fmla="*/ 3191026 w 4409913"/>
              <a:gd name="connsiteY365" fmla="*/ 1841671 h 3994204"/>
              <a:gd name="connsiteX366" fmla="*/ 3248778 w 4409913"/>
              <a:gd name="connsiteY366" fmla="*/ 1760738 h 3994204"/>
              <a:gd name="connsiteX367" fmla="*/ 3304175 w 4409913"/>
              <a:gd name="connsiteY367" fmla="*/ 1675090 h 3994204"/>
              <a:gd name="connsiteX368" fmla="*/ 3332461 w 4409913"/>
              <a:gd name="connsiteY368" fmla="*/ 1615373 h 3994204"/>
              <a:gd name="connsiteX369" fmla="*/ 3357999 w 4409913"/>
              <a:gd name="connsiteY369" fmla="*/ 1586691 h 3994204"/>
              <a:gd name="connsiteX370" fmla="*/ 3367036 w 4409913"/>
              <a:gd name="connsiteY370" fmla="*/ 1546227 h 3994204"/>
              <a:gd name="connsiteX371" fmla="*/ 3408826 w 4409913"/>
              <a:gd name="connsiteY371" fmla="*/ 1444951 h 3994204"/>
              <a:gd name="connsiteX372" fmla="*/ 3454108 w 4409913"/>
              <a:gd name="connsiteY372" fmla="*/ 1282910 h 3994204"/>
              <a:gd name="connsiteX373" fmla="*/ 3477040 w 4409913"/>
              <a:gd name="connsiteY373" fmla="*/ 1187922 h 3994204"/>
              <a:gd name="connsiteX374" fmla="*/ 3426752 w 4409913"/>
              <a:gd name="connsiteY374" fmla="*/ 1115632 h 3994204"/>
              <a:gd name="connsiteX375" fmla="*/ 3401608 w 4409913"/>
              <a:gd name="connsiteY375" fmla="*/ 1121918 h 3994204"/>
              <a:gd name="connsiteX376" fmla="*/ 3319889 w 4409913"/>
              <a:gd name="connsiteY376" fmla="*/ 1071630 h 3994204"/>
              <a:gd name="connsiteX377" fmla="*/ 3288459 w 4409913"/>
              <a:gd name="connsiteY377" fmla="*/ 1077916 h 3994204"/>
              <a:gd name="connsiteX378" fmla="*/ 3269601 w 4409913"/>
              <a:gd name="connsiteY378" fmla="*/ 1068488 h 3994204"/>
              <a:gd name="connsiteX379" fmla="*/ 3263315 w 4409913"/>
              <a:gd name="connsiteY379" fmla="*/ 1046485 h 3994204"/>
              <a:gd name="connsiteX380" fmla="*/ 3231885 w 4409913"/>
              <a:gd name="connsiteY380" fmla="*/ 1052771 h 3994204"/>
              <a:gd name="connsiteX381" fmla="*/ 3206740 w 4409913"/>
              <a:gd name="connsiteY381" fmla="*/ 1033913 h 3994204"/>
              <a:gd name="connsiteX382" fmla="*/ 3191026 w 4409913"/>
              <a:gd name="connsiteY382" fmla="*/ 1040199 h 3994204"/>
              <a:gd name="connsiteX383" fmla="*/ 3168632 w 4409913"/>
              <a:gd name="connsiteY383" fmla="*/ 1036270 h 3994204"/>
              <a:gd name="connsiteX384" fmla="*/ 3143880 w 4409913"/>
              <a:gd name="connsiteY384" fmla="*/ 1037057 h 3994204"/>
              <a:gd name="connsiteX385" fmla="*/ 2037656 w 4409913"/>
              <a:gd name="connsiteY385" fmla="*/ 652452 h 3994204"/>
              <a:gd name="connsiteX386" fmla="*/ 1960974 w 4409913"/>
              <a:gd name="connsiteY386" fmla="*/ 661032 h 3994204"/>
              <a:gd name="connsiteX387" fmla="*/ 1887511 w 4409913"/>
              <a:gd name="connsiteY387" fmla="*/ 682479 h 3994204"/>
              <a:gd name="connsiteX388" fmla="*/ 1951860 w 4409913"/>
              <a:gd name="connsiteY388" fmla="*/ 691059 h 3994204"/>
              <a:gd name="connsiteX389" fmla="*/ 2017278 w 4409913"/>
              <a:gd name="connsiteY389" fmla="*/ 684089 h 3994204"/>
              <a:gd name="connsiteX390" fmla="*/ 2076263 w 4409913"/>
              <a:gd name="connsiteY390" fmla="*/ 673900 h 3994204"/>
              <a:gd name="connsiteX391" fmla="*/ 2093422 w 4409913"/>
              <a:gd name="connsiteY391" fmla="*/ 656740 h 3994204"/>
              <a:gd name="connsiteX392" fmla="*/ 3011439 w 4409913"/>
              <a:gd name="connsiteY392" fmla="*/ 402 h 3994204"/>
              <a:gd name="connsiteX393" fmla="*/ 3015730 w 4409913"/>
              <a:gd name="connsiteY393" fmla="*/ 8982 h 3994204"/>
              <a:gd name="connsiteX394" fmla="*/ 3052193 w 4409913"/>
              <a:gd name="connsiteY394" fmla="*/ 9517 h 3994204"/>
              <a:gd name="connsiteX395" fmla="*/ 3088655 w 4409913"/>
              <a:gd name="connsiteY395" fmla="*/ 13270 h 3994204"/>
              <a:gd name="connsiteX396" fmla="*/ 3138523 w 4409913"/>
              <a:gd name="connsiteY396" fmla="*/ 402 h 3994204"/>
              <a:gd name="connsiteX397" fmla="*/ 3191610 w 4409913"/>
              <a:gd name="connsiteY397" fmla="*/ 402 h 3994204"/>
              <a:gd name="connsiteX398" fmla="*/ 3251667 w 4409913"/>
              <a:gd name="connsiteY398" fmla="*/ 13270 h 3994204"/>
              <a:gd name="connsiteX399" fmla="*/ 3294565 w 4409913"/>
              <a:gd name="connsiteY399" fmla="*/ 4691 h 3994204"/>
              <a:gd name="connsiteX400" fmla="*/ 3465620 w 4409913"/>
              <a:gd name="connsiteY400" fmla="*/ 43835 h 3994204"/>
              <a:gd name="connsiteX401" fmla="*/ 3646329 w 4409913"/>
              <a:gd name="connsiteY401" fmla="*/ 73327 h 3994204"/>
              <a:gd name="connsiteX402" fmla="*/ 3646329 w 4409913"/>
              <a:gd name="connsiteY402" fmla="*/ 86198 h 3994204"/>
              <a:gd name="connsiteX403" fmla="*/ 3743386 w 4409913"/>
              <a:gd name="connsiteY403" fmla="*/ 125877 h 3994204"/>
              <a:gd name="connsiteX404" fmla="*/ 3843660 w 4409913"/>
              <a:gd name="connsiteY404" fmla="*/ 159124 h 3994204"/>
              <a:gd name="connsiteX405" fmla="*/ 3881197 w 4409913"/>
              <a:gd name="connsiteY405" fmla="*/ 191298 h 3994204"/>
              <a:gd name="connsiteX406" fmla="*/ 3925167 w 4409913"/>
              <a:gd name="connsiteY406" fmla="*/ 210601 h 3994204"/>
              <a:gd name="connsiteX407" fmla="*/ 3955194 w 4409913"/>
              <a:gd name="connsiteY407" fmla="*/ 210601 h 3994204"/>
              <a:gd name="connsiteX408" fmla="*/ 4037654 w 4409913"/>
              <a:gd name="connsiteY408" fmla="*/ 280510 h 3994204"/>
              <a:gd name="connsiteX409" fmla="*/ 4171591 w 4409913"/>
              <a:gd name="connsiteY409" fmla="*/ 398083 h 3994204"/>
              <a:gd name="connsiteX410" fmla="*/ 4251189 w 4409913"/>
              <a:gd name="connsiteY410" fmla="*/ 528046 h 3994204"/>
              <a:gd name="connsiteX411" fmla="*/ 4306958 w 4409913"/>
              <a:gd name="connsiteY411" fmla="*/ 600974 h 3994204"/>
              <a:gd name="connsiteX412" fmla="*/ 4311246 w 4409913"/>
              <a:gd name="connsiteY412" fmla="*/ 643872 h 3994204"/>
              <a:gd name="connsiteX413" fmla="*/ 4341276 w 4409913"/>
              <a:gd name="connsiteY413" fmla="*/ 678191 h 3994204"/>
              <a:gd name="connsiteX414" fmla="*/ 4372379 w 4409913"/>
              <a:gd name="connsiteY414" fmla="*/ 792404 h 3994204"/>
              <a:gd name="connsiteX415" fmla="*/ 4384174 w 4409913"/>
              <a:gd name="connsiteY415" fmla="*/ 922708 h 3994204"/>
              <a:gd name="connsiteX416" fmla="*/ 4386319 w 4409913"/>
              <a:gd name="connsiteY416" fmla="*/ 942011 h 3994204"/>
              <a:gd name="connsiteX417" fmla="*/ 4388466 w 4409913"/>
              <a:gd name="connsiteY417" fmla="*/ 961318 h 3994204"/>
              <a:gd name="connsiteX418" fmla="*/ 4405625 w 4409913"/>
              <a:gd name="connsiteY418" fmla="*/ 969897 h 3994204"/>
              <a:gd name="connsiteX419" fmla="*/ 4390072 w 4409913"/>
              <a:gd name="connsiteY419" fmla="*/ 974185 h 3994204"/>
              <a:gd name="connsiteX420" fmla="*/ 4384174 w 4409913"/>
              <a:gd name="connsiteY420" fmla="*/ 991345 h 3994204"/>
              <a:gd name="connsiteX421" fmla="*/ 4392217 w 4409913"/>
              <a:gd name="connsiteY421" fmla="*/ 1057837 h 3994204"/>
              <a:gd name="connsiteX422" fmla="*/ 4409913 w 4409913"/>
              <a:gd name="connsiteY422" fmla="*/ 1124330 h 3994204"/>
              <a:gd name="connsiteX423" fmla="*/ 4375060 w 4409913"/>
              <a:gd name="connsiteY423" fmla="*/ 1334529 h 3994204"/>
              <a:gd name="connsiteX424" fmla="*/ 4336988 w 4409913"/>
              <a:gd name="connsiteY424" fmla="*/ 1544730 h 3994204"/>
              <a:gd name="connsiteX425" fmla="*/ 4290753 w 4409913"/>
              <a:gd name="connsiteY425" fmla="*/ 1618610 h 3994204"/>
              <a:gd name="connsiteX426" fmla="*/ 4233078 w 4409913"/>
              <a:gd name="connsiteY426" fmla="*/ 1746825 h 3994204"/>
              <a:gd name="connsiteX427" fmla="*/ 4195423 w 4409913"/>
              <a:gd name="connsiteY427" fmla="*/ 1840725 h 3994204"/>
              <a:gd name="connsiteX428" fmla="*/ 4148237 w 4409913"/>
              <a:gd name="connsiteY428" fmla="*/ 1913653 h 3994204"/>
              <a:gd name="connsiteX429" fmla="*/ 4126786 w 4409913"/>
              <a:gd name="connsiteY429" fmla="*/ 1922233 h 3994204"/>
              <a:gd name="connsiteX430" fmla="*/ 4118207 w 4409913"/>
              <a:gd name="connsiteY430" fmla="*/ 1982287 h 3994204"/>
              <a:gd name="connsiteX431" fmla="*/ 4071558 w 4409913"/>
              <a:gd name="connsiteY431" fmla="*/ 2066476 h 3994204"/>
              <a:gd name="connsiteX432" fmla="*/ 4028123 w 4409913"/>
              <a:gd name="connsiteY432" fmla="*/ 2141011 h 3994204"/>
              <a:gd name="connsiteX433" fmla="*/ 4040990 w 4409913"/>
              <a:gd name="connsiteY433" fmla="*/ 2179620 h 3994204"/>
              <a:gd name="connsiteX434" fmla="*/ 3998092 w 4409913"/>
              <a:gd name="connsiteY434" fmla="*/ 2201068 h 3994204"/>
              <a:gd name="connsiteX435" fmla="*/ 3998092 w 4409913"/>
              <a:gd name="connsiteY435" fmla="*/ 2231098 h 3994204"/>
              <a:gd name="connsiteX436" fmla="*/ 3980933 w 4409913"/>
              <a:gd name="connsiteY436" fmla="*/ 2239678 h 3994204"/>
              <a:gd name="connsiteX437" fmla="*/ 3976645 w 4409913"/>
              <a:gd name="connsiteY437" fmla="*/ 2239678 h 3994204"/>
              <a:gd name="connsiteX438" fmla="*/ 3918732 w 4409913"/>
              <a:gd name="connsiteY438" fmla="*/ 2319038 h 3994204"/>
              <a:gd name="connsiteX439" fmla="*/ 3860819 w 4409913"/>
              <a:gd name="connsiteY439" fmla="*/ 2398399 h 3994204"/>
              <a:gd name="connsiteX440" fmla="*/ 3852239 w 4409913"/>
              <a:gd name="connsiteY440" fmla="*/ 2454168 h 3994204"/>
              <a:gd name="connsiteX441" fmla="*/ 3796473 w 4409913"/>
              <a:gd name="connsiteY441" fmla="*/ 2522267 h 3994204"/>
              <a:gd name="connsiteX442" fmla="*/ 3753575 w 4409913"/>
              <a:gd name="connsiteY442" fmla="*/ 2600021 h 3994204"/>
              <a:gd name="connsiteX443" fmla="*/ 3721936 w 4409913"/>
              <a:gd name="connsiteY443" fmla="*/ 2635946 h 3994204"/>
              <a:gd name="connsiteX444" fmla="*/ 3706386 w 4409913"/>
              <a:gd name="connsiteY444" fmla="*/ 2681526 h 3994204"/>
              <a:gd name="connsiteX445" fmla="*/ 3676359 w 4409913"/>
              <a:gd name="connsiteY445" fmla="*/ 2690105 h 3994204"/>
              <a:gd name="connsiteX446" fmla="*/ 3661344 w 4409913"/>
              <a:gd name="connsiteY446" fmla="*/ 2727643 h 3994204"/>
              <a:gd name="connsiteX447" fmla="*/ 3633461 w 4409913"/>
              <a:gd name="connsiteY447" fmla="*/ 2758742 h 3994204"/>
              <a:gd name="connsiteX448" fmla="*/ 3624881 w 4409913"/>
              <a:gd name="connsiteY448" fmla="*/ 2780192 h 3994204"/>
              <a:gd name="connsiteX449" fmla="*/ 3616302 w 4409913"/>
              <a:gd name="connsiteY449" fmla="*/ 2784481 h 3994204"/>
              <a:gd name="connsiteX450" fmla="*/ 3524070 w 4409913"/>
              <a:gd name="connsiteY450" fmla="*/ 2879928 h 3994204"/>
              <a:gd name="connsiteX451" fmla="*/ 3431839 w 4409913"/>
              <a:gd name="connsiteY451" fmla="*/ 2968944 h 3994204"/>
              <a:gd name="connsiteX452" fmla="*/ 3392695 w 4409913"/>
              <a:gd name="connsiteY452" fmla="*/ 2996827 h 3994204"/>
              <a:gd name="connsiteX453" fmla="*/ 3363202 w 4409913"/>
              <a:gd name="connsiteY453" fmla="*/ 3037580 h 3994204"/>
              <a:gd name="connsiteX454" fmla="*/ 3311725 w 4409913"/>
              <a:gd name="connsiteY454" fmla="*/ 3064926 h 3994204"/>
              <a:gd name="connsiteX455" fmla="*/ 3285986 w 4409913"/>
              <a:gd name="connsiteY455" fmla="*/ 3114797 h 3994204"/>
              <a:gd name="connsiteX456" fmla="*/ 3230220 w 4409913"/>
              <a:gd name="connsiteY456" fmla="*/ 3174854 h 3994204"/>
              <a:gd name="connsiteX457" fmla="*/ 3191076 w 4409913"/>
              <a:gd name="connsiteY457" fmla="*/ 3208635 h 3994204"/>
              <a:gd name="connsiteX458" fmla="*/ 3161583 w 4409913"/>
              <a:gd name="connsiteY458" fmla="*/ 3252070 h 3994204"/>
              <a:gd name="connsiteX459" fmla="*/ 3095646 w 4409913"/>
              <a:gd name="connsiteY459" fmla="*/ 3299894 h 3994204"/>
              <a:gd name="connsiteX460" fmla="*/ 2985859 w 4409913"/>
              <a:gd name="connsiteY460" fmla="*/ 3385846 h 3994204"/>
              <a:gd name="connsiteX461" fmla="*/ 2925643 w 4409913"/>
              <a:gd name="connsiteY461" fmla="*/ 3436530 h 3994204"/>
              <a:gd name="connsiteX462" fmla="*/ 2895616 w 4409913"/>
              <a:gd name="connsiteY462" fmla="*/ 3449401 h 3994204"/>
              <a:gd name="connsiteX463" fmla="*/ 2895616 w 4409913"/>
              <a:gd name="connsiteY463" fmla="*/ 3415083 h 3994204"/>
              <a:gd name="connsiteX464" fmla="*/ 2934222 w 4409913"/>
              <a:gd name="connsiteY464" fmla="*/ 3402212 h 3994204"/>
              <a:gd name="connsiteX465" fmla="*/ 2964252 w 4409913"/>
              <a:gd name="connsiteY465" fmla="*/ 3350734 h 3994204"/>
              <a:gd name="connsiteX466" fmla="*/ 3004469 w 4409913"/>
              <a:gd name="connsiteY466" fmla="*/ 3332503 h 3994204"/>
              <a:gd name="connsiteX467" fmla="*/ 3041469 w 4409913"/>
              <a:gd name="connsiteY467" fmla="*/ 3307836 h 3994204"/>
              <a:gd name="connsiteX468" fmla="*/ 3062916 w 4409913"/>
              <a:gd name="connsiteY468" fmla="*/ 3273518 h 3994204"/>
              <a:gd name="connsiteX469" fmla="*/ 2972832 w 4409913"/>
              <a:gd name="connsiteY469" fmla="*/ 3316416 h 3994204"/>
              <a:gd name="connsiteX470" fmla="*/ 2934222 w 4409913"/>
              <a:gd name="connsiteY470" fmla="*/ 3316416 h 3994204"/>
              <a:gd name="connsiteX471" fmla="*/ 2784081 w 4409913"/>
              <a:gd name="connsiteY471" fmla="*/ 3423662 h 3994204"/>
              <a:gd name="connsiteX472" fmla="*/ 2788369 w 4409913"/>
              <a:gd name="connsiteY472" fmla="*/ 3427951 h 3994204"/>
              <a:gd name="connsiteX473" fmla="*/ 2771210 w 4409913"/>
              <a:gd name="connsiteY473" fmla="*/ 3470849 h 3994204"/>
              <a:gd name="connsiteX474" fmla="*/ 2726702 w 4409913"/>
              <a:gd name="connsiteY474" fmla="*/ 3491227 h 3994204"/>
              <a:gd name="connsiteX475" fmla="*/ 2685414 w 4409913"/>
              <a:gd name="connsiteY475" fmla="*/ 3518038 h 3994204"/>
              <a:gd name="connsiteX476" fmla="*/ 2668255 w 4409913"/>
              <a:gd name="connsiteY476" fmla="*/ 3560933 h 3994204"/>
              <a:gd name="connsiteX477" fmla="*/ 2625357 w 4409913"/>
              <a:gd name="connsiteY477" fmla="*/ 3573804 h 3994204"/>
              <a:gd name="connsiteX478" fmla="*/ 2582459 w 4409913"/>
              <a:gd name="connsiteY478" fmla="*/ 3642441 h 3994204"/>
              <a:gd name="connsiteX479" fmla="*/ 2569591 w 4409913"/>
              <a:gd name="connsiteY479" fmla="*/ 3689630 h 3994204"/>
              <a:gd name="connsiteX480" fmla="*/ 2543852 w 4409913"/>
              <a:gd name="connsiteY480" fmla="*/ 3689630 h 3994204"/>
              <a:gd name="connsiteX481" fmla="*/ 2479504 w 4409913"/>
              <a:gd name="connsiteY481" fmla="*/ 3753975 h 3994204"/>
              <a:gd name="connsiteX482" fmla="*/ 2466636 w 4409913"/>
              <a:gd name="connsiteY482" fmla="*/ 3749687 h 3994204"/>
              <a:gd name="connsiteX483" fmla="*/ 2432317 w 4409913"/>
              <a:gd name="connsiteY483" fmla="*/ 3758267 h 3994204"/>
              <a:gd name="connsiteX484" fmla="*/ 2432317 w 4409913"/>
              <a:gd name="connsiteY484" fmla="*/ 3762555 h 3994204"/>
              <a:gd name="connsiteX485" fmla="*/ 2397999 w 4409913"/>
              <a:gd name="connsiteY485" fmla="*/ 3792582 h 3994204"/>
              <a:gd name="connsiteX486" fmla="*/ 2312738 w 4409913"/>
              <a:gd name="connsiteY486" fmla="*/ 3833873 h 3994204"/>
              <a:gd name="connsiteX487" fmla="*/ 2230695 w 4409913"/>
              <a:gd name="connsiteY487" fmla="*/ 3891249 h 3994204"/>
              <a:gd name="connsiteX488" fmla="*/ 2179218 w 4409913"/>
              <a:gd name="connsiteY488" fmla="*/ 3874090 h 3994204"/>
              <a:gd name="connsiteX489" fmla="*/ 2183509 w 4409913"/>
              <a:gd name="connsiteY489" fmla="*/ 3861222 h 3994204"/>
              <a:gd name="connsiteX490" fmla="*/ 2226407 w 4409913"/>
              <a:gd name="connsiteY490" fmla="*/ 3861222 h 3994204"/>
              <a:gd name="connsiteX491" fmla="*/ 2402287 w 4409913"/>
              <a:gd name="connsiteY491" fmla="*/ 3745396 h 3994204"/>
              <a:gd name="connsiteX492" fmla="*/ 2346521 w 4409913"/>
              <a:gd name="connsiteY492" fmla="*/ 3765774 h 3994204"/>
              <a:gd name="connsiteX493" fmla="*/ 2290753 w 4409913"/>
              <a:gd name="connsiteY493" fmla="*/ 3792582 h 3994204"/>
              <a:gd name="connsiteX494" fmla="*/ 2286464 w 4409913"/>
              <a:gd name="connsiteY494" fmla="*/ 3801165 h 3994204"/>
              <a:gd name="connsiteX495" fmla="*/ 2252146 w 4409913"/>
              <a:gd name="connsiteY495" fmla="*/ 3771135 h 3994204"/>
              <a:gd name="connsiteX496" fmla="*/ 2244638 w 4409913"/>
              <a:gd name="connsiteY496" fmla="*/ 3753975 h 3994204"/>
              <a:gd name="connsiteX497" fmla="*/ 2243566 w 4409913"/>
              <a:gd name="connsiteY497" fmla="*/ 3736816 h 3994204"/>
              <a:gd name="connsiteX498" fmla="*/ 2155626 w 4409913"/>
              <a:gd name="connsiteY498" fmla="*/ 3764699 h 3994204"/>
              <a:gd name="connsiteX499" fmla="*/ 2067683 w 4409913"/>
              <a:gd name="connsiteY499" fmla="*/ 3792582 h 3994204"/>
              <a:gd name="connsiteX500" fmla="*/ 2033365 w 4409913"/>
              <a:gd name="connsiteY500" fmla="*/ 3814033 h 3994204"/>
              <a:gd name="connsiteX501" fmla="*/ 1964728 w 4409913"/>
              <a:gd name="connsiteY501" fmla="*/ 3839771 h 3994204"/>
              <a:gd name="connsiteX502" fmla="*/ 1849439 w 4409913"/>
              <a:gd name="connsiteY502" fmla="*/ 3860684 h 3994204"/>
              <a:gd name="connsiteX503" fmla="*/ 1737370 w 4409913"/>
              <a:gd name="connsiteY503" fmla="*/ 3891249 h 3994204"/>
              <a:gd name="connsiteX504" fmla="*/ 1733079 w 4409913"/>
              <a:gd name="connsiteY504" fmla="*/ 3891249 h 3994204"/>
              <a:gd name="connsiteX505" fmla="*/ 1694472 w 4409913"/>
              <a:gd name="connsiteY505" fmla="*/ 3869801 h 3994204"/>
              <a:gd name="connsiteX506" fmla="*/ 1581328 w 4409913"/>
              <a:gd name="connsiteY506" fmla="*/ 3869264 h 3994204"/>
              <a:gd name="connsiteX507" fmla="*/ 1484271 w 4409913"/>
              <a:gd name="connsiteY507" fmla="*/ 3852642 h 3994204"/>
              <a:gd name="connsiteX508" fmla="*/ 1467111 w 4409913"/>
              <a:gd name="connsiteY508" fmla="*/ 3855324 h 3994204"/>
              <a:gd name="connsiteX509" fmla="*/ 1449952 w 4409913"/>
              <a:gd name="connsiteY509" fmla="*/ 3861222 h 3994204"/>
              <a:gd name="connsiteX510" fmla="*/ 1418853 w 4409913"/>
              <a:gd name="connsiteY510" fmla="*/ 3882132 h 3994204"/>
              <a:gd name="connsiteX511" fmla="*/ 1381315 w 4409913"/>
              <a:gd name="connsiteY511" fmla="*/ 3886961 h 3994204"/>
              <a:gd name="connsiteX512" fmla="*/ 1346997 w 4409913"/>
              <a:gd name="connsiteY512" fmla="*/ 3886961 h 3994204"/>
              <a:gd name="connsiteX513" fmla="*/ 1346997 w 4409913"/>
              <a:gd name="connsiteY513" fmla="*/ 3844063 h 3994204"/>
              <a:gd name="connsiteX514" fmla="*/ 1308390 w 4409913"/>
              <a:gd name="connsiteY514" fmla="*/ 3836555 h 3994204"/>
              <a:gd name="connsiteX515" fmla="*/ 1269781 w 4409913"/>
              <a:gd name="connsiteY515" fmla="*/ 3822612 h 3994204"/>
              <a:gd name="connsiteX516" fmla="*/ 1235462 w 4409913"/>
              <a:gd name="connsiteY516" fmla="*/ 3826903 h 3994204"/>
              <a:gd name="connsiteX517" fmla="*/ 1164681 w 4409913"/>
              <a:gd name="connsiteY517" fmla="*/ 3794729 h 3994204"/>
              <a:gd name="connsiteX518" fmla="*/ 1093900 w 4409913"/>
              <a:gd name="connsiteY518" fmla="*/ 3762555 h 3994204"/>
              <a:gd name="connsiteX519" fmla="*/ 1034319 w 4409913"/>
              <a:gd name="connsiteY519" fmla="*/ 3725376 h 3994204"/>
              <a:gd name="connsiteX520" fmla="*/ 931840 w 4409913"/>
              <a:gd name="connsiteY520" fmla="*/ 3665319 h 3994204"/>
              <a:gd name="connsiteX521" fmla="*/ 875119 w 4409913"/>
              <a:gd name="connsiteY521" fmla="*/ 3633861 h 3994204"/>
              <a:gd name="connsiteX522" fmla="*/ 806482 w 4409913"/>
              <a:gd name="connsiteY522" fmla="*/ 3595254 h 3994204"/>
              <a:gd name="connsiteX523" fmla="*/ 743209 w 4409913"/>
              <a:gd name="connsiteY523" fmla="*/ 3530368 h 3994204"/>
              <a:gd name="connsiteX524" fmla="*/ 673500 w 4409913"/>
              <a:gd name="connsiteY524" fmla="*/ 3475140 h 3994204"/>
              <a:gd name="connsiteX525" fmla="*/ 639181 w 4409913"/>
              <a:gd name="connsiteY525" fmla="*/ 3376473 h 3994204"/>
              <a:gd name="connsiteX526" fmla="*/ 646689 w 4409913"/>
              <a:gd name="connsiteY526" fmla="*/ 3348590 h 3994204"/>
              <a:gd name="connsiteX527" fmla="*/ 647761 w 4409913"/>
              <a:gd name="connsiteY527" fmla="*/ 3320707 h 3994204"/>
              <a:gd name="connsiteX528" fmla="*/ 626311 w 4409913"/>
              <a:gd name="connsiteY528" fmla="*/ 3294968 h 3994204"/>
              <a:gd name="connsiteX529" fmla="*/ 622022 w 4409913"/>
              <a:gd name="connsiteY529" fmla="*/ 3256359 h 3994204"/>
              <a:gd name="connsiteX530" fmla="*/ 604863 w 4409913"/>
              <a:gd name="connsiteY530" fmla="*/ 3231692 h 3994204"/>
              <a:gd name="connsiteX531" fmla="*/ 613443 w 4409913"/>
              <a:gd name="connsiteY531" fmla="*/ 3200593 h 3994204"/>
              <a:gd name="connsiteX532" fmla="*/ 596284 w 4409913"/>
              <a:gd name="connsiteY532" fmla="*/ 3187722 h 3994204"/>
              <a:gd name="connsiteX533" fmla="*/ 604863 w 4409913"/>
              <a:gd name="connsiteY533" fmla="*/ 3144824 h 3994204"/>
              <a:gd name="connsiteX534" fmla="*/ 579124 w 4409913"/>
              <a:gd name="connsiteY534" fmla="*/ 3123376 h 3994204"/>
              <a:gd name="connsiteX535" fmla="*/ 591992 w 4409913"/>
              <a:gd name="connsiteY535" fmla="*/ 3089058 h 3994204"/>
              <a:gd name="connsiteX536" fmla="*/ 588776 w 4409913"/>
              <a:gd name="connsiteY536" fmla="*/ 3065463 h 3994204"/>
              <a:gd name="connsiteX537" fmla="*/ 579124 w 4409913"/>
              <a:gd name="connsiteY537" fmla="*/ 3041869 h 3994204"/>
              <a:gd name="connsiteX538" fmla="*/ 583413 w 4409913"/>
              <a:gd name="connsiteY538" fmla="*/ 3003262 h 3994204"/>
              <a:gd name="connsiteX539" fmla="*/ 564109 w 4409913"/>
              <a:gd name="connsiteY539" fmla="*/ 3025782 h 3994204"/>
              <a:gd name="connsiteX540" fmla="*/ 557674 w 4409913"/>
              <a:gd name="connsiteY540" fmla="*/ 3054740 h 3994204"/>
              <a:gd name="connsiteX541" fmla="*/ 523355 w 4409913"/>
              <a:gd name="connsiteY541" fmla="*/ 3080478 h 3994204"/>
              <a:gd name="connsiteX542" fmla="*/ 514776 w 4409913"/>
              <a:gd name="connsiteY542" fmla="*/ 3119085 h 3994204"/>
              <a:gd name="connsiteX543" fmla="*/ 480457 w 4409913"/>
              <a:gd name="connsiteY543" fmla="*/ 3101926 h 3994204"/>
              <a:gd name="connsiteX544" fmla="*/ 497617 w 4409913"/>
              <a:gd name="connsiteY544" fmla="*/ 3046160 h 3994204"/>
              <a:gd name="connsiteX545" fmla="*/ 491181 w 4409913"/>
              <a:gd name="connsiteY545" fmla="*/ 2990929 h 3994204"/>
              <a:gd name="connsiteX546" fmla="*/ 497617 w 4409913"/>
              <a:gd name="connsiteY546" fmla="*/ 2938914 h 3994204"/>
              <a:gd name="connsiteX547" fmla="*/ 480457 w 4409913"/>
              <a:gd name="connsiteY547" fmla="*/ 2891727 h 3994204"/>
              <a:gd name="connsiteX548" fmla="*/ 490647 w 4409913"/>
              <a:gd name="connsiteY548" fmla="*/ 2853118 h 3994204"/>
              <a:gd name="connsiteX549" fmla="*/ 484749 w 4409913"/>
              <a:gd name="connsiteY549" fmla="*/ 2814511 h 3994204"/>
              <a:gd name="connsiteX550" fmla="*/ 521746 w 4409913"/>
              <a:gd name="connsiteY550" fmla="*/ 2729787 h 3994204"/>
              <a:gd name="connsiteX551" fmla="*/ 549094 w 4409913"/>
              <a:gd name="connsiteY551" fmla="*/ 2638628 h 3994204"/>
              <a:gd name="connsiteX552" fmla="*/ 583413 w 4409913"/>
              <a:gd name="connsiteY552" fmla="*/ 2621468 h 3994204"/>
              <a:gd name="connsiteX553" fmla="*/ 617731 w 4409913"/>
              <a:gd name="connsiteY553" fmla="*/ 2535672 h 3994204"/>
              <a:gd name="connsiteX554" fmla="*/ 660629 w 4409913"/>
              <a:gd name="connsiteY554" fmla="*/ 2460066 h 3994204"/>
              <a:gd name="connsiteX555" fmla="*/ 677788 w 4409913"/>
              <a:gd name="connsiteY555" fmla="*/ 2368372 h 3994204"/>
              <a:gd name="connsiteX556" fmla="*/ 656341 w 4409913"/>
              <a:gd name="connsiteY556" fmla="*/ 2364080 h 3994204"/>
              <a:gd name="connsiteX557" fmla="*/ 675644 w 4409913"/>
              <a:gd name="connsiteY557" fmla="*/ 2299735 h 3994204"/>
              <a:gd name="connsiteX558" fmla="*/ 694947 w 4409913"/>
              <a:gd name="connsiteY558" fmla="*/ 2235386 h 3994204"/>
              <a:gd name="connsiteX559" fmla="*/ 716398 w 4409913"/>
              <a:gd name="connsiteY559" fmla="*/ 2205359 h 3994204"/>
              <a:gd name="connsiteX560" fmla="*/ 819353 w 4409913"/>
              <a:gd name="connsiteY560" fmla="*/ 1956551 h 3994204"/>
              <a:gd name="connsiteX561" fmla="*/ 836512 w 4409913"/>
              <a:gd name="connsiteY561" fmla="*/ 1947971 h 3994204"/>
              <a:gd name="connsiteX562" fmla="*/ 871903 w 4409913"/>
              <a:gd name="connsiteY562" fmla="*/ 1887914 h 3994204"/>
              <a:gd name="connsiteX563" fmla="*/ 913729 w 4409913"/>
              <a:gd name="connsiteY563" fmla="*/ 1827857 h 3994204"/>
              <a:gd name="connsiteX564" fmla="*/ 900858 w 4409913"/>
              <a:gd name="connsiteY564" fmla="*/ 1797827 h 3994204"/>
              <a:gd name="connsiteX565" fmla="*/ 909975 w 4409913"/>
              <a:gd name="connsiteY565" fmla="*/ 1768334 h 3994204"/>
              <a:gd name="connsiteX566" fmla="*/ 935176 w 4409913"/>
              <a:gd name="connsiteY566" fmla="*/ 1754929 h 3994204"/>
              <a:gd name="connsiteX567" fmla="*/ 956627 w 4409913"/>
              <a:gd name="connsiteY567" fmla="*/ 1712031 h 3994204"/>
              <a:gd name="connsiteX568" fmla="*/ 990945 w 4409913"/>
              <a:gd name="connsiteY568" fmla="*/ 1682004 h 3994204"/>
              <a:gd name="connsiteX569" fmla="*/ 1003813 w 4409913"/>
              <a:gd name="connsiteY569" fmla="*/ 1613367 h 3994204"/>
              <a:gd name="connsiteX570" fmla="*/ 1042423 w 4409913"/>
              <a:gd name="connsiteY570" fmla="*/ 1591917 h 3994204"/>
              <a:gd name="connsiteX571" fmla="*/ 1045639 w 4409913"/>
              <a:gd name="connsiteY571" fmla="*/ 1566178 h 3994204"/>
              <a:gd name="connsiteX572" fmla="*/ 1055291 w 4409913"/>
              <a:gd name="connsiteY572" fmla="*/ 1540439 h 3994204"/>
              <a:gd name="connsiteX573" fmla="*/ 1069234 w 4409913"/>
              <a:gd name="connsiteY573" fmla="*/ 1574223 h 3994204"/>
              <a:gd name="connsiteX574" fmla="*/ 1089609 w 4409913"/>
              <a:gd name="connsiteY574" fmla="*/ 1604787 h 3994204"/>
              <a:gd name="connsiteX575" fmla="*/ 1123927 w 4409913"/>
              <a:gd name="connsiteY575" fmla="*/ 1609076 h 3994204"/>
              <a:gd name="connsiteX576" fmla="*/ 1136798 w 4409913"/>
              <a:gd name="connsiteY576" fmla="*/ 1596208 h 3994204"/>
              <a:gd name="connsiteX577" fmla="*/ 1141087 w 4409913"/>
              <a:gd name="connsiteY577" fmla="*/ 1553310 h 3994204"/>
              <a:gd name="connsiteX578" fmla="*/ 1213477 w 4409913"/>
              <a:gd name="connsiteY578" fmla="*/ 1457862 h 3994204"/>
              <a:gd name="connsiteX579" fmla="*/ 1269781 w 4409913"/>
              <a:gd name="connsiteY579" fmla="*/ 1355979 h 3994204"/>
              <a:gd name="connsiteX580" fmla="*/ 1256516 w 4409913"/>
              <a:gd name="connsiteY580" fmla="*/ 1337406 h 3994204"/>
              <a:gd name="connsiteX581" fmla="*/ 1138051 w 4409913"/>
              <a:gd name="connsiteY581" fmla="*/ 1415733 h 3994204"/>
              <a:gd name="connsiteX582" fmla="*/ 987767 w 4409913"/>
              <a:gd name="connsiteY582" fmla="*/ 1530511 h 3994204"/>
              <a:gd name="connsiteX583" fmla="*/ 987767 w 4409913"/>
              <a:gd name="connsiteY583" fmla="*/ 1555655 h 3994204"/>
              <a:gd name="connsiteX584" fmla="*/ 956337 w 4409913"/>
              <a:gd name="connsiteY584" fmla="*/ 1568227 h 3994204"/>
              <a:gd name="connsiteX585" fmla="*/ 905657 w 4409913"/>
              <a:gd name="connsiteY585" fmla="*/ 1624801 h 3994204"/>
              <a:gd name="connsiteX586" fmla="*/ 843188 w 4409913"/>
              <a:gd name="connsiteY586" fmla="*/ 1671948 h 3994204"/>
              <a:gd name="connsiteX587" fmla="*/ 818044 w 4409913"/>
              <a:gd name="connsiteY587" fmla="*/ 1675090 h 3994204"/>
              <a:gd name="connsiteX588" fmla="*/ 840046 w 4409913"/>
              <a:gd name="connsiteY588" fmla="*/ 1655054 h 3994204"/>
              <a:gd name="connsiteX589" fmla="*/ 852618 w 4409913"/>
              <a:gd name="connsiteY589" fmla="*/ 1627945 h 3994204"/>
              <a:gd name="connsiteX590" fmla="*/ 893870 w 4409913"/>
              <a:gd name="connsiteY590" fmla="*/ 1592192 h 3994204"/>
              <a:gd name="connsiteX591" fmla="*/ 928051 w 4409913"/>
              <a:gd name="connsiteY591" fmla="*/ 1549369 h 3994204"/>
              <a:gd name="connsiteX592" fmla="*/ 956337 w 4409913"/>
              <a:gd name="connsiteY592" fmla="*/ 1527369 h 3994204"/>
              <a:gd name="connsiteX593" fmla="*/ 978339 w 4409913"/>
              <a:gd name="connsiteY593" fmla="*/ 1489652 h 3994204"/>
              <a:gd name="connsiteX594" fmla="*/ 992089 w 4409913"/>
              <a:gd name="connsiteY594" fmla="*/ 1455078 h 3994204"/>
              <a:gd name="connsiteX595" fmla="*/ 1012912 w 4409913"/>
              <a:gd name="connsiteY595" fmla="*/ 1420506 h 3994204"/>
              <a:gd name="connsiteX596" fmla="*/ 1012912 w 4409913"/>
              <a:gd name="connsiteY596" fmla="*/ 1411076 h 3994204"/>
              <a:gd name="connsiteX597" fmla="*/ 1025483 w 4409913"/>
              <a:gd name="connsiteY597" fmla="*/ 1379646 h 3994204"/>
              <a:gd name="connsiteX598" fmla="*/ 1046307 w 4409913"/>
              <a:gd name="connsiteY598" fmla="*/ 1366288 h 3994204"/>
              <a:gd name="connsiteX599" fmla="*/ 1069486 w 4409913"/>
              <a:gd name="connsiteY599" fmla="*/ 1357646 h 3994204"/>
              <a:gd name="connsiteX600" fmla="*/ 1063200 w 4409913"/>
              <a:gd name="connsiteY600" fmla="*/ 1335643 h 3994204"/>
              <a:gd name="connsiteX601" fmla="*/ 1150025 w 4409913"/>
              <a:gd name="connsiteY601" fmla="*/ 1268853 h 3994204"/>
              <a:gd name="connsiteX602" fmla="*/ 1239209 w 4409913"/>
              <a:gd name="connsiteY602" fmla="*/ 1206781 h 3994204"/>
              <a:gd name="connsiteX603" fmla="*/ 1239209 w 4409913"/>
              <a:gd name="connsiteY603" fmla="*/ 1178492 h 3994204"/>
              <a:gd name="connsiteX604" fmla="*/ 1267497 w 4409913"/>
              <a:gd name="connsiteY604" fmla="*/ 1169064 h 3994204"/>
              <a:gd name="connsiteX605" fmla="*/ 1304034 w 4409913"/>
              <a:gd name="connsiteY605" fmla="*/ 1136846 h 3994204"/>
              <a:gd name="connsiteX606" fmla="*/ 1342930 w 4409913"/>
              <a:gd name="connsiteY606" fmla="*/ 1109346 h 3994204"/>
              <a:gd name="connsiteX607" fmla="*/ 1352358 w 4409913"/>
              <a:gd name="connsiteY607" fmla="*/ 1077916 h 3994204"/>
              <a:gd name="connsiteX608" fmla="*/ 1441933 w 4409913"/>
              <a:gd name="connsiteY608" fmla="*/ 1042950 h 3994204"/>
              <a:gd name="connsiteX609" fmla="*/ 1512653 w 4409913"/>
              <a:gd name="connsiteY609" fmla="*/ 986769 h 3994204"/>
              <a:gd name="connsiteX610" fmla="*/ 1570405 w 4409913"/>
              <a:gd name="connsiteY610" fmla="*/ 954945 h 3994204"/>
              <a:gd name="connsiteX611" fmla="*/ 1635191 w 4409913"/>
              <a:gd name="connsiteY611" fmla="*/ 930209 h 3994204"/>
              <a:gd name="connsiteX612" fmla="*/ 1635254 w 4409913"/>
              <a:gd name="connsiteY612" fmla="*/ 930165 h 3994204"/>
              <a:gd name="connsiteX613" fmla="*/ 1650946 w 4409913"/>
              <a:gd name="connsiteY613" fmla="*/ 910943 h 3994204"/>
              <a:gd name="connsiteX614" fmla="*/ 1669538 w 4409913"/>
              <a:gd name="connsiteY614" fmla="*/ 908909 h 3994204"/>
              <a:gd name="connsiteX615" fmla="*/ 1694472 w 4409913"/>
              <a:gd name="connsiteY615" fmla="*/ 896969 h 3994204"/>
              <a:gd name="connsiteX616" fmla="*/ 1707340 w 4409913"/>
              <a:gd name="connsiteY616" fmla="*/ 875522 h 3994204"/>
              <a:gd name="connsiteX617" fmla="*/ 1739407 w 4409913"/>
              <a:gd name="connsiteY617" fmla="*/ 881935 h 3994204"/>
              <a:gd name="connsiteX618" fmla="*/ 1757809 w 4409913"/>
              <a:gd name="connsiteY618" fmla="*/ 867334 h 3994204"/>
              <a:gd name="connsiteX619" fmla="*/ 1803382 w 4409913"/>
              <a:gd name="connsiteY619" fmla="*/ 838654 h 3994204"/>
              <a:gd name="connsiteX620" fmla="*/ 1858385 w 4409913"/>
              <a:gd name="connsiteY620" fmla="*/ 807616 h 3994204"/>
              <a:gd name="connsiteX621" fmla="*/ 1870925 w 4409913"/>
              <a:gd name="connsiteY621" fmla="*/ 803727 h 3994204"/>
              <a:gd name="connsiteX622" fmla="*/ 1886977 w 4409913"/>
              <a:gd name="connsiteY622" fmla="*/ 789726 h 3994204"/>
              <a:gd name="connsiteX623" fmla="*/ 1943280 w 4409913"/>
              <a:gd name="connsiteY623" fmla="*/ 755407 h 3994204"/>
              <a:gd name="connsiteX624" fmla="*/ 1844614 w 4409913"/>
              <a:gd name="connsiteY624" fmla="*/ 776855 h 3994204"/>
              <a:gd name="connsiteX625" fmla="*/ 1793136 w 4409913"/>
              <a:gd name="connsiteY625" fmla="*/ 806885 h 3994204"/>
              <a:gd name="connsiteX626" fmla="*/ 1587226 w 4409913"/>
              <a:gd name="connsiteY626" fmla="*/ 812245 h 3994204"/>
              <a:gd name="connsiteX627" fmla="*/ 1394186 w 4409913"/>
              <a:gd name="connsiteY627" fmla="*/ 914128 h 3994204"/>
              <a:gd name="connsiteX628" fmla="*/ 1291231 w 4409913"/>
              <a:gd name="connsiteY628" fmla="*/ 918420 h 3994204"/>
              <a:gd name="connsiteX629" fmla="*/ 1216693 w 4409913"/>
              <a:gd name="connsiteY629" fmla="*/ 965071 h 3994204"/>
              <a:gd name="connsiteX630" fmla="*/ 1132507 w 4409913"/>
              <a:gd name="connsiteY630" fmla="*/ 995636 h 3994204"/>
              <a:gd name="connsiteX631" fmla="*/ 1059582 w 4409913"/>
              <a:gd name="connsiteY631" fmla="*/ 1042822 h 3994204"/>
              <a:gd name="connsiteX632" fmla="*/ 1033843 w 4409913"/>
              <a:gd name="connsiteY632" fmla="*/ 1029954 h 3994204"/>
              <a:gd name="connsiteX633" fmla="*/ 1025263 w 4409913"/>
              <a:gd name="connsiteY633" fmla="*/ 991345 h 3994204"/>
              <a:gd name="connsiteX634" fmla="*/ 990945 w 4409913"/>
              <a:gd name="connsiteY634" fmla="*/ 1000462 h 3994204"/>
              <a:gd name="connsiteX635" fmla="*/ 956627 w 4409913"/>
              <a:gd name="connsiteY635" fmla="*/ 999924 h 3994204"/>
              <a:gd name="connsiteX636" fmla="*/ 1043495 w 4409913"/>
              <a:gd name="connsiteY636" fmla="*/ 942549 h 3994204"/>
              <a:gd name="connsiteX637" fmla="*/ 1149666 w 4409913"/>
              <a:gd name="connsiteY637" fmla="*/ 888389 h 3994204"/>
              <a:gd name="connsiteX638" fmla="*/ 1149666 w 4409913"/>
              <a:gd name="connsiteY638" fmla="*/ 884101 h 3994204"/>
              <a:gd name="connsiteX639" fmla="*/ 1175405 w 4409913"/>
              <a:gd name="connsiteY639" fmla="*/ 845491 h 3994204"/>
              <a:gd name="connsiteX640" fmla="*/ 1249940 w 4409913"/>
              <a:gd name="connsiteY640" fmla="*/ 810101 h 3994204"/>
              <a:gd name="connsiteX641" fmla="*/ 1334129 w 4409913"/>
              <a:gd name="connsiteY641" fmla="*/ 768275 h 3994204"/>
              <a:gd name="connsiteX642" fmla="*/ 1308390 w 4409913"/>
              <a:gd name="connsiteY642" fmla="*/ 759695 h 3994204"/>
              <a:gd name="connsiteX643" fmla="*/ 1184522 w 4409913"/>
              <a:gd name="connsiteY643" fmla="*/ 791332 h 3994204"/>
              <a:gd name="connsiteX644" fmla="*/ 1063870 w 4409913"/>
              <a:gd name="connsiteY644" fmla="*/ 845491 h 3994204"/>
              <a:gd name="connsiteX645" fmla="*/ 1068161 w 4409913"/>
              <a:gd name="connsiteY645" fmla="*/ 849783 h 3994204"/>
              <a:gd name="connsiteX646" fmla="*/ 1009176 w 4409913"/>
              <a:gd name="connsiteY646" fmla="*/ 861041 h 3994204"/>
              <a:gd name="connsiteX647" fmla="*/ 956627 w 4409913"/>
              <a:gd name="connsiteY647" fmla="*/ 888389 h 3994204"/>
              <a:gd name="connsiteX648" fmla="*/ 745791 w 4409913"/>
              <a:gd name="connsiteY648" fmla="*/ 999290 h 3994204"/>
              <a:gd name="connsiteX649" fmla="*/ 436766 w 4409913"/>
              <a:gd name="connsiteY649" fmla="*/ 1203611 h 3994204"/>
              <a:gd name="connsiteX650" fmla="*/ 231649 w 4409913"/>
              <a:gd name="connsiteY650" fmla="*/ 1360267 h 3994204"/>
              <a:gd name="connsiteX651" fmla="*/ 231649 w 4409913"/>
              <a:gd name="connsiteY651" fmla="*/ 1394586 h 3994204"/>
              <a:gd name="connsiteX652" fmla="*/ 188751 w 4409913"/>
              <a:gd name="connsiteY652" fmla="*/ 1411745 h 3994204"/>
              <a:gd name="connsiteX653" fmla="*/ 119580 w 4409913"/>
              <a:gd name="connsiteY653" fmla="*/ 1488961 h 3994204"/>
              <a:gd name="connsiteX654" fmla="*/ 34318 w 4409913"/>
              <a:gd name="connsiteY654" fmla="*/ 1553310 h 3994204"/>
              <a:gd name="connsiteX655" fmla="*/ 0 w 4409913"/>
              <a:gd name="connsiteY655" fmla="*/ 1557598 h 3994204"/>
              <a:gd name="connsiteX656" fmla="*/ 30030 w 4409913"/>
              <a:gd name="connsiteY656" fmla="*/ 1530253 h 3994204"/>
              <a:gd name="connsiteX657" fmla="*/ 47189 w 4409913"/>
              <a:gd name="connsiteY657" fmla="*/ 1493253 h 3994204"/>
              <a:gd name="connsiteX658" fmla="*/ 103493 w 4409913"/>
              <a:gd name="connsiteY658" fmla="*/ 1444454 h 3994204"/>
              <a:gd name="connsiteX659" fmla="*/ 150145 w 4409913"/>
              <a:gd name="connsiteY659" fmla="*/ 1386006 h 3994204"/>
              <a:gd name="connsiteX660" fmla="*/ 188751 w 4409913"/>
              <a:gd name="connsiteY660" fmla="*/ 1355979 h 3994204"/>
              <a:gd name="connsiteX661" fmla="*/ 218781 w 4409913"/>
              <a:gd name="connsiteY661" fmla="*/ 1304502 h 3994204"/>
              <a:gd name="connsiteX662" fmla="*/ 237547 w 4409913"/>
              <a:gd name="connsiteY662" fmla="*/ 1257312 h 3994204"/>
              <a:gd name="connsiteX663" fmla="*/ 265968 w 4409913"/>
              <a:gd name="connsiteY663" fmla="*/ 1210126 h 3994204"/>
              <a:gd name="connsiteX664" fmla="*/ 265968 w 4409913"/>
              <a:gd name="connsiteY664" fmla="*/ 1197255 h 3994204"/>
              <a:gd name="connsiteX665" fmla="*/ 283127 w 4409913"/>
              <a:gd name="connsiteY665" fmla="*/ 1154357 h 3994204"/>
              <a:gd name="connsiteX666" fmla="*/ 311547 w 4409913"/>
              <a:gd name="connsiteY666" fmla="*/ 1136126 h 3994204"/>
              <a:gd name="connsiteX667" fmla="*/ 343184 w 4409913"/>
              <a:gd name="connsiteY667" fmla="*/ 1124330 h 3994204"/>
              <a:gd name="connsiteX668" fmla="*/ 334604 w 4409913"/>
              <a:gd name="connsiteY668" fmla="*/ 1094300 h 3994204"/>
              <a:gd name="connsiteX669" fmla="*/ 453109 w 4409913"/>
              <a:gd name="connsiteY669" fmla="*/ 1003141 h 3994204"/>
              <a:gd name="connsiteX670" fmla="*/ 574833 w 4409913"/>
              <a:gd name="connsiteY670" fmla="*/ 918420 h 3994204"/>
              <a:gd name="connsiteX671" fmla="*/ 574833 w 4409913"/>
              <a:gd name="connsiteY671" fmla="*/ 879810 h 3994204"/>
              <a:gd name="connsiteX672" fmla="*/ 613443 w 4409913"/>
              <a:gd name="connsiteY672" fmla="*/ 866942 h 3994204"/>
              <a:gd name="connsiteX673" fmla="*/ 663311 w 4409913"/>
              <a:gd name="connsiteY673" fmla="*/ 822969 h 3994204"/>
              <a:gd name="connsiteX674" fmla="*/ 716398 w 4409913"/>
              <a:gd name="connsiteY674" fmla="*/ 785434 h 3994204"/>
              <a:gd name="connsiteX675" fmla="*/ 729266 w 4409913"/>
              <a:gd name="connsiteY675" fmla="*/ 742536 h 3994204"/>
              <a:gd name="connsiteX676" fmla="*/ 851524 w 4409913"/>
              <a:gd name="connsiteY676" fmla="*/ 694812 h 3994204"/>
              <a:gd name="connsiteX677" fmla="*/ 948047 w 4409913"/>
              <a:gd name="connsiteY677" fmla="*/ 618134 h 3994204"/>
              <a:gd name="connsiteX678" fmla="*/ 1026870 w 4409913"/>
              <a:gd name="connsiteY678" fmla="*/ 574698 h 3994204"/>
              <a:gd name="connsiteX679" fmla="*/ 1115348 w 4409913"/>
              <a:gd name="connsiteY679" fmla="*/ 540917 h 3994204"/>
              <a:gd name="connsiteX680" fmla="*/ 1136798 w 4409913"/>
              <a:gd name="connsiteY680" fmla="*/ 514641 h 3994204"/>
              <a:gd name="connsiteX681" fmla="*/ 1171117 w 4409913"/>
              <a:gd name="connsiteY681" fmla="*/ 510887 h 3994204"/>
              <a:gd name="connsiteX682" fmla="*/ 1233318 w 4409913"/>
              <a:gd name="connsiteY682" fmla="*/ 494265 h 3994204"/>
              <a:gd name="connsiteX683" fmla="*/ 1282651 w 4409913"/>
              <a:gd name="connsiteY683" fmla="*/ 455121 h 3994204"/>
              <a:gd name="connsiteX684" fmla="*/ 1344853 w 4409913"/>
              <a:gd name="connsiteY684" fmla="*/ 415977 h 3994204"/>
              <a:gd name="connsiteX685" fmla="*/ 1419925 w 4409913"/>
              <a:gd name="connsiteY685" fmla="*/ 373613 h 3994204"/>
              <a:gd name="connsiteX686" fmla="*/ 1589370 w 4409913"/>
              <a:gd name="connsiteY686" fmla="*/ 321064 h 3994204"/>
              <a:gd name="connsiteX687" fmla="*/ 1758818 w 4409913"/>
              <a:gd name="connsiteY687" fmla="*/ 262079 h 3994204"/>
              <a:gd name="connsiteX688" fmla="*/ 1732007 w 4409913"/>
              <a:gd name="connsiteY688" fmla="*/ 242775 h 3994204"/>
              <a:gd name="connsiteX689" fmla="*/ 1698760 w 4409913"/>
              <a:gd name="connsiteY689" fmla="*/ 236340 h 3994204"/>
              <a:gd name="connsiteX690" fmla="*/ 1703052 w 4409913"/>
              <a:gd name="connsiteY690" fmla="*/ 232052 h 3994204"/>
              <a:gd name="connsiteX691" fmla="*/ 1745950 w 4409913"/>
              <a:gd name="connsiteY691" fmla="*/ 214892 h 3994204"/>
              <a:gd name="connsiteX692" fmla="*/ 1788310 w 4409913"/>
              <a:gd name="connsiteY692" fmla="*/ 183253 h 3994204"/>
              <a:gd name="connsiteX693" fmla="*/ 1840325 w 4409913"/>
              <a:gd name="connsiteY693" fmla="*/ 167703 h 3994204"/>
              <a:gd name="connsiteX694" fmla="*/ 1836034 w 4409913"/>
              <a:gd name="connsiteY694" fmla="*/ 171994 h 3994204"/>
              <a:gd name="connsiteX695" fmla="*/ 1840325 w 4409913"/>
              <a:gd name="connsiteY695" fmla="*/ 214892 h 3994204"/>
              <a:gd name="connsiteX696" fmla="*/ 1998571 w 4409913"/>
              <a:gd name="connsiteY696" fmla="*/ 181525 h 3994204"/>
              <a:gd name="connsiteX697" fmla="*/ 2254052 w 4409913"/>
              <a:gd name="connsiteY697" fmla="*/ 110983 h 3994204"/>
              <a:gd name="connsiteX698" fmla="*/ 2432317 w 4409913"/>
              <a:gd name="connsiteY698" fmla="*/ 60460 h 3994204"/>
              <a:gd name="connsiteX699" fmla="*/ 2470924 w 4409913"/>
              <a:gd name="connsiteY699" fmla="*/ 73327 h 3994204"/>
              <a:gd name="connsiteX700" fmla="*/ 2565837 w 4409913"/>
              <a:gd name="connsiteY700" fmla="*/ 48126 h 3994204"/>
              <a:gd name="connsiteX701" fmla="*/ 2663967 w 4409913"/>
              <a:gd name="connsiteY701" fmla="*/ 39009 h 3994204"/>
              <a:gd name="connsiteX702" fmla="*/ 2665039 w 4409913"/>
              <a:gd name="connsiteY702" fmla="*/ 46517 h 3994204"/>
              <a:gd name="connsiteX703" fmla="*/ 2672546 w 4409913"/>
              <a:gd name="connsiteY703" fmla="*/ 47589 h 3994204"/>
              <a:gd name="connsiteX704" fmla="*/ 2724558 w 4409913"/>
              <a:gd name="connsiteY704" fmla="*/ 30967 h 3994204"/>
              <a:gd name="connsiteX705" fmla="*/ 2779790 w 4409913"/>
              <a:gd name="connsiteY705" fmla="*/ 17561 h 3994204"/>
              <a:gd name="connsiteX706" fmla="*/ 2788369 w 4409913"/>
              <a:gd name="connsiteY706" fmla="*/ 19706 h 3994204"/>
              <a:gd name="connsiteX707" fmla="*/ 2796949 w 4409913"/>
              <a:gd name="connsiteY707" fmla="*/ 21850 h 3994204"/>
              <a:gd name="connsiteX708" fmla="*/ 2818399 w 4409913"/>
              <a:gd name="connsiteY708" fmla="*/ 8982 h 3994204"/>
              <a:gd name="connsiteX709" fmla="*/ 2882745 w 4409913"/>
              <a:gd name="connsiteY709" fmla="*/ 17561 h 3994204"/>
              <a:gd name="connsiteX710" fmla="*/ 2887036 w 4409913"/>
              <a:gd name="connsiteY710" fmla="*/ 8982 h 3994204"/>
              <a:gd name="connsiteX711" fmla="*/ 2989991 w 4409913"/>
              <a:gd name="connsiteY711" fmla="*/ 8982 h 39942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</a:cxnLst>
            <a:rect l="l" t="t" r="r" b="b"/>
            <a:pathLst>
              <a:path w="4409913" h="3994204">
                <a:moveTo>
                  <a:pt x="1784556" y="3929859"/>
                </a:moveTo>
                <a:lnTo>
                  <a:pt x="1788848" y="3929859"/>
                </a:lnTo>
                <a:lnTo>
                  <a:pt x="1806007" y="3972754"/>
                </a:lnTo>
                <a:lnTo>
                  <a:pt x="1763109" y="3994204"/>
                </a:lnTo>
                <a:cubicBezTo>
                  <a:pt x="1745950" y="3990183"/>
                  <a:pt x="1728791" y="3987501"/>
                  <a:pt x="1711631" y="3986162"/>
                </a:cubicBezTo>
                <a:cubicBezTo>
                  <a:pt x="1694472" y="3984820"/>
                  <a:pt x="1677313" y="3983210"/>
                  <a:pt x="1660154" y="3981336"/>
                </a:cubicBezTo>
                <a:lnTo>
                  <a:pt x="1673022" y="3951306"/>
                </a:lnTo>
                <a:cubicBezTo>
                  <a:pt x="1681692" y="3951127"/>
                  <a:pt x="1690093" y="3950413"/>
                  <a:pt x="1698226" y="3949162"/>
                </a:cubicBezTo>
                <a:cubicBezTo>
                  <a:pt x="1706359" y="3947911"/>
                  <a:pt x="1713687" y="3947194"/>
                  <a:pt x="1720211" y="3947018"/>
                </a:cubicBezTo>
                <a:lnTo>
                  <a:pt x="1750238" y="3964177"/>
                </a:lnTo>
                <a:close/>
                <a:moveTo>
                  <a:pt x="2157770" y="3779714"/>
                </a:moveTo>
                <a:lnTo>
                  <a:pt x="2183509" y="3801165"/>
                </a:lnTo>
                <a:lnTo>
                  <a:pt x="2162059" y="3826903"/>
                </a:lnTo>
                <a:cubicBezTo>
                  <a:pt x="2140432" y="3838432"/>
                  <a:pt x="2117196" y="3849690"/>
                  <a:pt x="2092350" y="3860684"/>
                </a:cubicBezTo>
                <a:cubicBezTo>
                  <a:pt x="2067507" y="3871675"/>
                  <a:pt x="2042124" y="3877576"/>
                  <a:pt x="2016206" y="3878381"/>
                </a:cubicBezTo>
                <a:cubicBezTo>
                  <a:pt x="1989753" y="3896254"/>
                  <a:pt x="1965445" y="3916274"/>
                  <a:pt x="1943280" y="3938438"/>
                </a:cubicBezTo>
                <a:lnTo>
                  <a:pt x="1930409" y="3904120"/>
                </a:lnTo>
                <a:lnTo>
                  <a:pt x="1969019" y="3882669"/>
                </a:lnTo>
                <a:cubicBezTo>
                  <a:pt x="1977778" y="3872304"/>
                  <a:pt x="1988143" y="3865152"/>
                  <a:pt x="2000118" y="3861222"/>
                </a:cubicBezTo>
                <a:cubicBezTo>
                  <a:pt x="2012096" y="3857289"/>
                  <a:pt x="2024606" y="3854428"/>
                  <a:pt x="2037656" y="3852642"/>
                </a:cubicBezTo>
                <a:lnTo>
                  <a:pt x="2054815" y="3822612"/>
                </a:lnTo>
                <a:lnTo>
                  <a:pt x="2097713" y="3818324"/>
                </a:lnTo>
                <a:close/>
                <a:moveTo>
                  <a:pt x="2102001" y="3685339"/>
                </a:moveTo>
                <a:lnTo>
                  <a:pt x="2076263" y="3732528"/>
                </a:lnTo>
                <a:lnTo>
                  <a:pt x="2110581" y="3711077"/>
                </a:lnTo>
                <a:cubicBezTo>
                  <a:pt x="2119252" y="3710898"/>
                  <a:pt x="2127652" y="3710184"/>
                  <a:pt x="2135785" y="3708933"/>
                </a:cubicBezTo>
                <a:cubicBezTo>
                  <a:pt x="2143918" y="3707682"/>
                  <a:pt x="2151247" y="3706965"/>
                  <a:pt x="2157770" y="3706789"/>
                </a:cubicBezTo>
                <a:lnTo>
                  <a:pt x="2166350" y="3689630"/>
                </a:lnTo>
                <a:close/>
                <a:moveTo>
                  <a:pt x="2290753" y="3548065"/>
                </a:moveTo>
                <a:lnTo>
                  <a:pt x="2269305" y="3556645"/>
                </a:lnTo>
                <a:lnTo>
                  <a:pt x="2256434" y="3552356"/>
                </a:lnTo>
                <a:cubicBezTo>
                  <a:pt x="2245264" y="3554589"/>
                  <a:pt x="2233289" y="3558701"/>
                  <a:pt x="2220509" y="3564690"/>
                </a:cubicBezTo>
                <a:cubicBezTo>
                  <a:pt x="2207726" y="3570676"/>
                  <a:pt x="2196823" y="3578004"/>
                  <a:pt x="2187797" y="3586675"/>
                </a:cubicBezTo>
                <a:lnTo>
                  <a:pt x="2265014" y="3569515"/>
                </a:lnTo>
                <a:close/>
                <a:moveTo>
                  <a:pt x="2492375" y="3526617"/>
                </a:moveTo>
                <a:cubicBezTo>
                  <a:pt x="2485760" y="3535373"/>
                  <a:pt x="2477539" y="3542525"/>
                  <a:pt x="2467708" y="3548065"/>
                </a:cubicBezTo>
                <a:cubicBezTo>
                  <a:pt x="2457877" y="3553608"/>
                  <a:pt x="2447509" y="3556465"/>
                  <a:pt x="2436606" y="3556645"/>
                </a:cubicBezTo>
                <a:lnTo>
                  <a:pt x="2419447" y="3556645"/>
                </a:lnTo>
                <a:lnTo>
                  <a:pt x="2397999" y="3582383"/>
                </a:lnTo>
                <a:lnTo>
                  <a:pt x="2393708" y="3582383"/>
                </a:lnTo>
                <a:lnTo>
                  <a:pt x="2355101" y="3612413"/>
                </a:lnTo>
                <a:lnTo>
                  <a:pt x="2320783" y="3608122"/>
                </a:lnTo>
                <a:cubicBezTo>
                  <a:pt x="2316403" y="3621260"/>
                  <a:pt x="2310147" y="3633594"/>
                  <a:pt x="2302014" y="3645122"/>
                </a:cubicBezTo>
                <a:cubicBezTo>
                  <a:pt x="2293881" y="3656651"/>
                  <a:pt x="2284408" y="3665768"/>
                  <a:pt x="2273593" y="3672471"/>
                </a:cubicBezTo>
                <a:cubicBezTo>
                  <a:pt x="2317296" y="3662102"/>
                  <a:pt x="2362876" y="3644229"/>
                  <a:pt x="2410332" y="3618846"/>
                </a:cubicBezTo>
                <a:cubicBezTo>
                  <a:pt x="2457789" y="3593465"/>
                  <a:pt x="2502294" y="3571301"/>
                  <a:pt x="2543852" y="3552356"/>
                </a:cubicBezTo>
                <a:lnTo>
                  <a:pt x="2548141" y="3526617"/>
                </a:lnTo>
                <a:close/>
                <a:moveTo>
                  <a:pt x="2363681" y="3518038"/>
                </a:moveTo>
                <a:lnTo>
                  <a:pt x="2329362" y="3530906"/>
                </a:lnTo>
                <a:lnTo>
                  <a:pt x="2346521" y="3535197"/>
                </a:lnTo>
                <a:lnTo>
                  <a:pt x="2393708" y="3518038"/>
                </a:lnTo>
                <a:close/>
                <a:moveTo>
                  <a:pt x="2458056" y="3462269"/>
                </a:moveTo>
                <a:lnTo>
                  <a:pt x="2453765" y="3470849"/>
                </a:lnTo>
                <a:lnTo>
                  <a:pt x="2449477" y="3513747"/>
                </a:lnTo>
                <a:lnTo>
                  <a:pt x="2479504" y="3496587"/>
                </a:lnTo>
                <a:close/>
                <a:moveTo>
                  <a:pt x="2921354" y="3333575"/>
                </a:moveTo>
                <a:lnTo>
                  <a:pt x="2921354" y="3346446"/>
                </a:lnTo>
                <a:cubicBezTo>
                  <a:pt x="2920817" y="3359047"/>
                  <a:pt x="2916529" y="3369233"/>
                  <a:pt x="2908484" y="3377011"/>
                </a:cubicBezTo>
                <a:cubicBezTo>
                  <a:pt x="2900442" y="3384785"/>
                  <a:pt x="2891862" y="3391755"/>
                  <a:pt x="2882745" y="3397923"/>
                </a:cubicBezTo>
                <a:lnTo>
                  <a:pt x="2882745" y="3363605"/>
                </a:lnTo>
                <a:close/>
                <a:moveTo>
                  <a:pt x="707818" y="3256359"/>
                </a:moveTo>
                <a:lnTo>
                  <a:pt x="716398" y="3273518"/>
                </a:lnTo>
                <a:lnTo>
                  <a:pt x="733557" y="3282097"/>
                </a:lnTo>
                <a:close/>
                <a:moveTo>
                  <a:pt x="510488" y="3170563"/>
                </a:moveTo>
                <a:lnTo>
                  <a:pt x="544806" y="3209169"/>
                </a:lnTo>
                <a:cubicBezTo>
                  <a:pt x="540782" y="3220075"/>
                  <a:pt x="539175" y="3231513"/>
                  <a:pt x="539980" y="3243491"/>
                </a:cubicBezTo>
                <a:cubicBezTo>
                  <a:pt x="540782" y="3255466"/>
                  <a:pt x="542392" y="3266906"/>
                  <a:pt x="544806" y="3277809"/>
                </a:cubicBezTo>
                <a:lnTo>
                  <a:pt x="540515" y="3277809"/>
                </a:lnTo>
                <a:lnTo>
                  <a:pt x="510488" y="3243491"/>
                </a:lnTo>
                <a:lnTo>
                  <a:pt x="506196" y="3213461"/>
                </a:lnTo>
                <a:close/>
                <a:moveTo>
                  <a:pt x="3238800" y="2835958"/>
                </a:moveTo>
                <a:lnTo>
                  <a:pt x="3234508" y="2857406"/>
                </a:lnTo>
                <a:lnTo>
                  <a:pt x="3208770" y="2891727"/>
                </a:lnTo>
                <a:lnTo>
                  <a:pt x="3230220" y="2904595"/>
                </a:lnTo>
                <a:lnTo>
                  <a:pt x="3243088" y="2904595"/>
                </a:lnTo>
                <a:lnTo>
                  <a:pt x="3255959" y="2861697"/>
                </a:lnTo>
                <a:lnTo>
                  <a:pt x="3273118" y="2840250"/>
                </a:lnTo>
                <a:close/>
                <a:moveTo>
                  <a:pt x="1128219" y="2775901"/>
                </a:moveTo>
                <a:lnTo>
                  <a:pt x="1119639" y="2801640"/>
                </a:lnTo>
                <a:lnTo>
                  <a:pt x="1141087" y="2844538"/>
                </a:lnTo>
                <a:lnTo>
                  <a:pt x="1145378" y="2814511"/>
                </a:lnTo>
                <a:close/>
                <a:moveTo>
                  <a:pt x="3487608" y="2733003"/>
                </a:moveTo>
                <a:lnTo>
                  <a:pt x="3461869" y="2754454"/>
                </a:lnTo>
                <a:cubicBezTo>
                  <a:pt x="3461511" y="2760798"/>
                  <a:pt x="3459008" y="2765265"/>
                  <a:pt x="3454362" y="2767859"/>
                </a:cubicBezTo>
                <a:cubicBezTo>
                  <a:pt x="3449712" y="2770450"/>
                  <a:pt x="3445068" y="2771701"/>
                  <a:pt x="3440419" y="2771613"/>
                </a:cubicBezTo>
                <a:cubicBezTo>
                  <a:pt x="3435951" y="2771522"/>
                  <a:pt x="3430946" y="2770629"/>
                  <a:pt x="3425404" y="2768931"/>
                </a:cubicBezTo>
                <a:cubicBezTo>
                  <a:pt x="3419864" y="2767233"/>
                  <a:pt x="3414859" y="2765265"/>
                  <a:pt x="3410392" y="2763033"/>
                </a:cubicBezTo>
                <a:cubicBezTo>
                  <a:pt x="3401812" y="2788772"/>
                  <a:pt x="3397521" y="2814511"/>
                  <a:pt x="3397521" y="2840250"/>
                </a:cubicBezTo>
                <a:lnTo>
                  <a:pt x="3354623" y="2848829"/>
                </a:lnTo>
                <a:lnTo>
                  <a:pt x="3350334" y="2857406"/>
                </a:lnTo>
                <a:lnTo>
                  <a:pt x="3230220" y="3011842"/>
                </a:lnTo>
                <a:cubicBezTo>
                  <a:pt x="3211272" y="3019079"/>
                  <a:pt x="3193399" y="3029268"/>
                  <a:pt x="3176595" y="3042406"/>
                </a:cubicBezTo>
                <a:cubicBezTo>
                  <a:pt x="3159794" y="3055541"/>
                  <a:pt x="3141921" y="3066803"/>
                  <a:pt x="3122974" y="3076187"/>
                </a:cubicBezTo>
                <a:cubicBezTo>
                  <a:pt x="3115557" y="3090130"/>
                  <a:pt x="3103582" y="3106217"/>
                  <a:pt x="3087046" y="3124448"/>
                </a:cubicBezTo>
                <a:cubicBezTo>
                  <a:pt x="3070512" y="3142680"/>
                  <a:pt x="3055321" y="3156620"/>
                  <a:pt x="3041469" y="3166274"/>
                </a:cubicBezTo>
                <a:cubicBezTo>
                  <a:pt x="3028865" y="3168598"/>
                  <a:pt x="3017607" y="3172531"/>
                  <a:pt x="3007685" y="3178070"/>
                </a:cubicBezTo>
                <a:cubicBezTo>
                  <a:pt x="2997766" y="3183610"/>
                  <a:pt x="2987577" y="3189687"/>
                  <a:pt x="2977120" y="3196301"/>
                </a:cubicBezTo>
                <a:lnTo>
                  <a:pt x="2904195" y="3282097"/>
                </a:lnTo>
                <a:lnTo>
                  <a:pt x="2895616" y="3282097"/>
                </a:lnTo>
                <a:lnTo>
                  <a:pt x="2857006" y="3312128"/>
                </a:lnTo>
                <a:lnTo>
                  <a:pt x="2908484" y="3286389"/>
                </a:lnTo>
                <a:cubicBezTo>
                  <a:pt x="2923052" y="3285942"/>
                  <a:pt x="2934669" y="3281472"/>
                  <a:pt x="2943340" y="3272983"/>
                </a:cubicBezTo>
                <a:cubicBezTo>
                  <a:pt x="2952007" y="3264492"/>
                  <a:pt x="2960408" y="3254661"/>
                  <a:pt x="2968541" y="3243491"/>
                </a:cubicBezTo>
                <a:lnTo>
                  <a:pt x="3007150" y="3239199"/>
                </a:lnTo>
                <a:cubicBezTo>
                  <a:pt x="3029044" y="3229994"/>
                  <a:pt x="3050674" y="3216230"/>
                  <a:pt x="3072033" y="3197911"/>
                </a:cubicBezTo>
                <a:cubicBezTo>
                  <a:pt x="3093393" y="3179589"/>
                  <a:pt x="3111803" y="3160465"/>
                  <a:pt x="3127265" y="3140536"/>
                </a:cubicBezTo>
                <a:lnTo>
                  <a:pt x="3122974" y="3209169"/>
                </a:lnTo>
                <a:lnTo>
                  <a:pt x="3127265" y="3209169"/>
                </a:lnTo>
                <a:cubicBezTo>
                  <a:pt x="3147285" y="3207116"/>
                  <a:pt x="3161939" y="3197285"/>
                  <a:pt x="3171235" y="3179680"/>
                </a:cubicBezTo>
                <a:cubicBezTo>
                  <a:pt x="3180528" y="3162071"/>
                  <a:pt x="3193041" y="3149024"/>
                  <a:pt x="3208770" y="3140536"/>
                </a:cubicBezTo>
                <a:lnTo>
                  <a:pt x="3268827" y="3071899"/>
                </a:lnTo>
                <a:lnTo>
                  <a:pt x="3268827" y="3084767"/>
                </a:lnTo>
                <a:lnTo>
                  <a:pt x="3307436" y="3016130"/>
                </a:lnTo>
                <a:lnTo>
                  <a:pt x="3307436" y="3011842"/>
                </a:lnTo>
                <a:lnTo>
                  <a:pt x="3350334" y="3003262"/>
                </a:lnTo>
                <a:lnTo>
                  <a:pt x="3346043" y="2973232"/>
                </a:lnTo>
                <a:cubicBezTo>
                  <a:pt x="3368386" y="2957145"/>
                  <a:pt x="3386976" y="2937841"/>
                  <a:pt x="3401812" y="2915319"/>
                </a:cubicBezTo>
                <a:cubicBezTo>
                  <a:pt x="3416645" y="2892799"/>
                  <a:pt x="3435237" y="2873493"/>
                  <a:pt x="3457578" y="2857406"/>
                </a:cubicBezTo>
                <a:cubicBezTo>
                  <a:pt x="3463925" y="2836137"/>
                  <a:pt x="3469465" y="2815404"/>
                  <a:pt x="3474202" y="2795204"/>
                </a:cubicBezTo>
                <a:cubicBezTo>
                  <a:pt x="3478937" y="2775008"/>
                  <a:pt x="3483408" y="2754274"/>
                  <a:pt x="3487608" y="2733003"/>
                </a:cubicBezTo>
                <a:close/>
                <a:moveTo>
                  <a:pt x="1042423" y="2711556"/>
                </a:moveTo>
                <a:lnTo>
                  <a:pt x="1046711" y="2758742"/>
                </a:lnTo>
                <a:lnTo>
                  <a:pt x="1033843" y="2797352"/>
                </a:lnTo>
                <a:lnTo>
                  <a:pt x="1055291" y="2831670"/>
                </a:lnTo>
                <a:lnTo>
                  <a:pt x="1055291" y="2814511"/>
                </a:lnTo>
                <a:lnTo>
                  <a:pt x="1076741" y="2784481"/>
                </a:lnTo>
                <a:lnTo>
                  <a:pt x="1059582" y="2741583"/>
                </a:lnTo>
                <a:lnTo>
                  <a:pt x="1072450" y="2715844"/>
                </a:lnTo>
                <a:close/>
                <a:moveTo>
                  <a:pt x="1023221" y="2633036"/>
                </a:moveTo>
                <a:lnTo>
                  <a:pt x="1038131" y="2638628"/>
                </a:lnTo>
                <a:lnTo>
                  <a:pt x="1033938" y="2633036"/>
                </a:lnTo>
                <a:close/>
                <a:moveTo>
                  <a:pt x="1011733" y="2617362"/>
                </a:moveTo>
                <a:lnTo>
                  <a:pt x="1003813" y="2625757"/>
                </a:lnTo>
                <a:lnTo>
                  <a:pt x="1011733" y="2628728"/>
                </a:lnTo>
                <a:close/>
                <a:moveTo>
                  <a:pt x="617731" y="2600021"/>
                </a:moveTo>
                <a:cubicBezTo>
                  <a:pt x="602807" y="2627904"/>
                  <a:pt x="590829" y="2663294"/>
                  <a:pt x="581803" y="2706192"/>
                </a:cubicBezTo>
                <a:cubicBezTo>
                  <a:pt x="572777" y="2749090"/>
                  <a:pt x="566165" y="2786625"/>
                  <a:pt x="561965" y="2818799"/>
                </a:cubicBezTo>
                <a:lnTo>
                  <a:pt x="536226" y="2844538"/>
                </a:lnTo>
                <a:lnTo>
                  <a:pt x="566253" y="2865988"/>
                </a:lnTo>
                <a:lnTo>
                  <a:pt x="574833" y="2904595"/>
                </a:lnTo>
                <a:lnTo>
                  <a:pt x="596284" y="2844538"/>
                </a:lnTo>
                <a:lnTo>
                  <a:pt x="574833" y="2801640"/>
                </a:lnTo>
                <a:cubicBezTo>
                  <a:pt x="580105" y="2785553"/>
                  <a:pt x="586720" y="2766249"/>
                  <a:pt x="594674" y="2743727"/>
                </a:cubicBezTo>
                <a:cubicBezTo>
                  <a:pt x="602628" y="2721207"/>
                  <a:pt x="606023" y="2701901"/>
                  <a:pt x="604863" y="2685814"/>
                </a:cubicBezTo>
                <a:cubicBezTo>
                  <a:pt x="611566" y="2677146"/>
                  <a:pt x="617464" y="2667674"/>
                  <a:pt x="622557" y="2657396"/>
                </a:cubicBezTo>
                <a:cubicBezTo>
                  <a:pt x="627653" y="2647119"/>
                  <a:pt x="630332" y="2636572"/>
                  <a:pt x="630602" y="2625757"/>
                </a:cubicBezTo>
                <a:close/>
                <a:moveTo>
                  <a:pt x="1644660" y="2567707"/>
                </a:moveTo>
                <a:lnTo>
                  <a:pt x="1638374" y="2586565"/>
                </a:lnTo>
                <a:lnTo>
                  <a:pt x="1654088" y="2617996"/>
                </a:lnTo>
                <a:lnTo>
                  <a:pt x="1657232" y="2595996"/>
                </a:lnTo>
                <a:close/>
                <a:moveTo>
                  <a:pt x="1589583" y="2521675"/>
                </a:moveTo>
                <a:lnTo>
                  <a:pt x="1589583" y="2605938"/>
                </a:lnTo>
                <a:lnTo>
                  <a:pt x="1591227" y="2608568"/>
                </a:lnTo>
                <a:lnTo>
                  <a:pt x="1591227" y="2595996"/>
                </a:lnTo>
                <a:lnTo>
                  <a:pt x="1606944" y="2573993"/>
                </a:lnTo>
                <a:lnTo>
                  <a:pt x="1594372" y="2542563"/>
                </a:lnTo>
                <a:lnTo>
                  <a:pt x="1603800" y="2523705"/>
                </a:lnTo>
                <a:close/>
                <a:moveTo>
                  <a:pt x="1842669" y="2467131"/>
                </a:moveTo>
                <a:lnTo>
                  <a:pt x="1836383" y="2498561"/>
                </a:lnTo>
                <a:lnTo>
                  <a:pt x="1848955" y="2517419"/>
                </a:lnTo>
                <a:lnTo>
                  <a:pt x="1855241" y="2489133"/>
                </a:lnTo>
                <a:close/>
                <a:moveTo>
                  <a:pt x="3693518" y="2449876"/>
                </a:moveTo>
                <a:lnTo>
                  <a:pt x="3684939" y="2479906"/>
                </a:lnTo>
                <a:lnTo>
                  <a:pt x="3667776" y="2501354"/>
                </a:lnTo>
                <a:lnTo>
                  <a:pt x="3646329" y="2514225"/>
                </a:lnTo>
                <a:lnTo>
                  <a:pt x="3624881" y="2569991"/>
                </a:lnTo>
                <a:cubicBezTo>
                  <a:pt x="3618358" y="2573477"/>
                  <a:pt x="3613174" y="2581519"/>
                  <a:pt x="3609332" y="2594120"/>
                </a:cubicBezTo>
                <a:cubicBezTo>
                  <a:pt x="3605487" y="2606724"/>
                  <a:pt x="3603522" y="2615838"/>
                  <a:pt x="3603431" y="2621468"/>
                </a:cubicBezTo>
                <a:cubicBezTo>
                  <a:pt x="3624611" y="2605381"/>
                  <a:pt x="3643380" y="2581787"/>
                  <a:pt x="3659734" y="2550687"/>
                </a:cubicBezTo>
                <a:cubicBezTo>
                  <a:pt x="3676092" y="2519585"/>
                  <a:pt x="3691641" y="2500282"/>
                  <a:pt x="3706386" y="2492774"/>
                </a:cubicBezTo>
                <a:lnTo>
                  <a:pt x="3727834" y="2454168"/>
                </a:lnTo>
                <a:close/>
                <a:moveTo>
                  <a:pt x="1597513" y="2423128"/>
                </a:moveTo>
                <a:lnTo>
                  <a:pt x="1589583" y="2427605"/>
                </a:lnTo>
                <a:lnTo>
                  <a:pt x="1589583" y="2435288"/>
                </a:lnTo>
                <a:close/>
                <a:moveTo>
                  <a:pt x="3800762" y="2389819"/>
                </a:moveTo>
                <a:lnTo>
                  <a:pt x="3809344" y="2454168"/>
                </a:lnTo>
                <a:lnTo>
                  <a:pt x="3817921" y="2437008"/>
                </a:lnTo>
                <a:close/>
                <a:moveTo>
                  <a:pt x="2644141" y="2372840"/>
                </a:moveTo>
                <a:lnTo>
                  <a:pt x="2650427" y="2372840"/>
                </a:lnTo>
                <a:cubicBezTo>
                  <a:pt x="2659592" y="2373234"/>
                  <a:pt x="2666403" y="2376376"/>
                  <a:pt x="2670856" y="2382270"/>
                </a:cubicBezTo>
                <a:cubicBezTo>
                  <a:pt x="2675308" y="2388162"/>
                  <a:pt x="2678975" y="2394448"/>
                  <a:pt x="2681857" y="2401128"/>
                </a:cubicBezTo>
                <a:lnTo>
                  <a:pt x="2650427" y="2401128"/>
                </a:lnTo>
                <a:close/>
                <a:moveTo>
                  <a:pt x="2794087" y="2372228"/>
                </a:moveTo>
                <a:lnTo>
                  <a:pt x="2791862" y="2372840"/>
                </a:lnTo>
                <a:lnTo>
                  <a:pt x="2792225" y="2373808"/>
                </a:lnTo>
                <a:close/>
                <a:moveTo>
                  <a:pt x="1591227" y="2357126"/>
                </a:moveTo>
                <a:lnTo>
                  <a:pt x="1589583" y="2363702"/>
                </a:lnTo>
                <a:lnTo>
                  <a:pt x="1589583" y="2396196"/>
                </a:lnTo>
                <a:lnTo>
                  <a:pt x="1591227" y="2401128"/>
                </a:lnTo>
                <a:cubicBezTo>
                  <a:pt x="1592798" y="2394580"/>
                  <a:pt x="1593586" y="2387246"/>
                  <a:pt x="1593586" y="2379126"/>
                </a:cubicBezTo>
                <a:cubicBezTo>
                  <a:pt x="1593586" y="2371007"/>
                  <a:pt x="1592798" y="2363672"/>
                  <a:pt x="1591227" y="2357126"/>
                </a:cubicBezTo>
                <a:close/>
                <a:moveTo>
                  <a:pt x="2879866" y="2313124"/>
                </a:moveTo>
                <a:lnTo>
                  <a:pt x="2872778" y="2332365"/>
                </a:lnTo>
                <a:lnTo>
                  <a:pt x="2882099" y="2333212"/>
                </a:lnTo>
                <a:close/>
                <a:moveTo>
                  <a:pt x="3886558" y="2209648"/>
                </a:moveTo>
                <a:lnTo>
                  <a:pt x="3839371" y="2269705"/>
                </a:lnTo>
                <a:cubicBezTo>
                  <a:pt x="3836957" y="2274263"/>
                  <a:pt x="3834278" y="2280161"/>
                  <a:pt x="3831329" y="2287402"/>
                </a:cubicBezTo>
                <a:cubicBezTo>
                  <a:pt x="3828377" y="2294639"/>
                  <a:pt x="3826768" y="2301612"/>
                  <a:pt x="3826501" y="2308314"/>
                </a:cubicBezTo>
                <a:lnTo>
                  <a:pt x="3826501" y="2355501"/>
                </a:lnTo>
                <a:cubicBezTo>
                  <a:pt x="3845360" y="2337628"/>
                  <a:pt x="3859121" y="2315464"/>
                  <a:pt x="3867789" y="2289008"/>
                </a:cubicBezTo>
                <a:cubicBezTo>
                  <a:pt x="3876460" y="2262556"/>
                  <a:pt x="3882716" y="2236103"/>
                  <a:pt x="3886558" y="2209648"/>
                </a:cubicBezTo>
                <a:close/>
                <a:moveTo>
                  <a:pt x="1085321" y="1677713"/>
                </a:moveTo>
                <a:cubicBezTo>
                  <a:pt x="1084604" y="1689241"/>
                  <a:pt x="1079599" y="1702647"/>
                  <a:pt x="1070306" y="1717929"/>
                </a:cubicBezTo>
                <a:cubicBezTo>
                  <a:pt x="1061009" y="1733211"/>
                  <a:pt x="1051716" y="1745545"/>
                  <a:pt x="1042423" y="1754929"/>
                </a:cubicBezTo>
                <a:lnTo>
                  <a:pt x="1072450" y="1767800"/>
                </a:lnTo>
                <a:lnTo>
                  <a:pt x="1072450" y="1763509"/>
                </a:lnTo>
                <a:cubicBezTo>
                  <a:pt x="1084604" y="1737770"/>
                  <a:pt x="1098905" y="1712031"/>
                  <a:pt x="1115348" y="1686292"/>
                </a:cubicBezTo>
                <a:close/>
                <a:moveTo>
                  <a:pt x="1123927" y="1446063"/>
                </a:moveTo>
                <a:lnTo>
                  <a:pt x="1145378" y="1480382"/>
                </a:lnTo>
                <a:lnTo>
                  <a:pt x="1123927" y="1531859"/>
                </a:lnTo>
                <a:lnTo>
                  <a:pt x="1123927" y="1540439"/>
                </a:lnTo>
                <a:lnTo>
                  <a:pt x="1081029" y="1549019"/>
                </a:lnTo>
                <a:cubicBezTo>
                  <a:pt x="1087911" y="1532127"/>
                  <a:pt x="1095598" y="1515505"/>
                  <a:pt x="1104086" y="1499151"/>
                </a:cubicBezTo>
                <a:cubicBezTo>
                  <a:pt x="1112578" y="1482796"/>
                  <a:pt x="1119190" y="1465099"/>
                  <a:pt x="1123927" y="1446063"/>
                </a:cubicBezTo>
                <a:close/>
                <a:moveTo>
                  <a:pt x="3455040" y="1335643"/>
                </a:moveTo>
                <a:cubicBezTo>
                  <a:pt x="3451504" y="1353062"/>
                  <a:pt x="3447575" y="1370872"/>
                  <a:pt x="3443254" y="1389076"/>
                </a:cubicBezTo>
                <a:cubicBezTo>
                  <a:pt x="3438932" y="1407277"/>
                  <a:pt x="3436574" y="1425090"/>
                  <a:pt x="3436182" y="1442506"/>
                </a:cubicBezTo>
                <a:lnTo>
                  <a:pt x="3439083" y="1471530"/>
                </a:lnTo>
                <a:lnTo>
                  <a:pt x="3440519" y="1470626"/>
                </a:lnTo>
                <a:lnTo>
                  <a:pt x="3449540" y="1445650"/>
                </a:lnTo>
                <a:cubicBezTo>
                  <a:pt x="3451765" y="1436220"/>
                  <a:pt x="3453600" y="1426792"/>
                  <a:pt x="3455040" y="1417362"/>
                </a:cubicBezTo>
                <a:lnTo>
                  <a:pt x="3470754" y="1392218"/>
                </a:lnTo>
                <a:lnTo>
                  <a:pt x="3477040" y="1360787"/>
                </a:lnTo>
                <a:close/>
                <a:moveTo>
                  <a:pt x="1346997" y="1287342"/>
                </a:moveTo>
                <a:lnTo>
                  <a:pt x="1308390" y="1304502"/>
                </a:lnTo>
                <a:lnTo>
                  <a:pt x="1325549" y="1321661"/>
                </a:lnTo>
                <a:lnTo>
                  <a:pt x="1355576" y="1287342"/>
                </a:lnTo>
                <a:close/>
                <a:moveTo>
                  <a:pt x="3379608" y="1140776"/>
                </a:moveTo>
                <a:lnTo>
                  <a:pt x="3407894" y="1162778"/>
                </a:lnTo>
                <a:cubicBezTo>
                  <a:pt x="3402918" y="1169325"/>
                  <a:pt x="3396370" y="1175873"/>
                  <a:pt x="3388250" y="1182422"/>
                </a:cubicBezTo>
                <a:cubicBezTo>
                  <a:pt x="3380131" y="1188968"/>
                  <a:pt x="3372011" y="1193946"/>
                  <a:pt x="3363891" y="1197350"/>
                </a:cubicBezTo>
                <a:lnTo>
                  <a:pt x="3363891" y="1169064"/>
                </a:lnTo>
                <a:close/>
                <a:moveTo>
                  <a:pt x="780743" y="1128618"/>
                </a:moveTo>
                <a:cubicBezTo>
                  <a:pt x="778332" y="1143366"/>
                  <a:pt x="772431" y="1155699"/>
                  <a:pt x="763050" y="1165618"/>
                </a:cubicBezTo>
                <a:cubicBezTo>
                  <a:pt x="753665" y="1175537"/>
                  <a:pt x="742404" y="1184654"/>
                  <a:pt x="729266" y="1192967"/>
                </a:cubicBezTo>
                <a:cubicBezTo>
                  <a:pt x="727480" y="1186173"/>
                  <a:pt x="727835" y="1178310"/>
                  <a:pt x="730338" y="1169372"/>
                </a:cubicBezTo>
                <a:cubicBezTo>
                  <a:pt x="732840" y="1160434"/>
                  <a:pt x="735343" y="1152571"/>
                  <a:pt x="737845" y="1145777"/>
                </a:cubicBezTo>
                <a:close/>
                <a:moveTo>
                  <a:pt x="3103022" y="1015055"/>
                </a:moveTo>
                <a:lnTo>
                  <a:pt x="3090450" y="1024485"/>
                </a:lnTo>
                <a:lnTo>
                  <a:pt x="3109308" y="1046485"/>
                </a:lnTo>
                <a:cubicBezTo>
                  <a:pt x="3087831" y="1050152"/>
                  <a:pt x="3067925" y="1055390"/>
                  <a:pt x="3049589" y="1062202"/>
                </a:cubicBezTo>
                <a:cubicBezTo>
                  <a:pt x="3041338" y="1069731"/>
                  <a:pt x="3031910" y="1076672"/>
                  <a:pt x="3021303" y="1083022"/>
                </a:cubicBezTo>
                <a:cubicBezTo>
                  <a:pt x="3010696" y="1089375"/>
                  <a:pt x="3001266" y="1097101"/>
                  <a:pt x="2993015" y="1106204"/>
                </a:cubicBezTo>
                <a:lnTo>
                  <a:pt x="2936441" y="1125062"/>
                </a:lnTo>
                <a:lnTo>
                  <a:pt x="2936441" y="1128204"/>
                </a:lnTo>
                <a:cubicBezTo>
                  <a:pt x="2923868" y="1147062"/>
                  <a:pt x="2908154" y="1162778"/>
                  <a:pt x="2889296" y="1175350"/>
                </a:cubicBezTo>
                <a:lnTo>
                  <a:pt x="2911296" y="1175350"/>
                </a:lnTo>
                <a:lnTo>
                  <a:pt x="2945871" y="1191064"/>
                </a:lnTo>
                <a:lnTo>
                  <a:pt x="2964729" y="1178492"/>
                </a:lnTo>
                <a:cubicBezTo>
                  <a:pt x="2967739" y="1178492"/>
                  <a:pt x="2969573" y="1179278"/>
                  <a:pt x="2970229" y="1180849"/>
                </a:cubicBezTo>
                <a:cubicBezTo>
                  <a:pt x="2970884" y="1182422"/>
                  <a:pt x="2971146" y="1184778"/>
                  <a:pt x="2971015" y="1187922"/>
                </a:cubicBezTo>
                <a:cubicBezTo>
                  <a:pt x="2970884" y="1191196"/>
                  <a:pt x="2969573" y="1194863"/>
                  <a:pt x="2967085" y="1198921"/>
                </a:cubicBezTo>
                <a:cubicBezTo>
                  <a:pt x="2964598" y="1202982"/>
                  <a:pt x="2961716" y="1206649"/>
                  <a:pt x="2958443" y="1209922"/>
                </a:cubicBezTo>
                <a:cubicBezTo>
                  <a:pt x="2934521" y="1214347"/>
                  <a:pt x="2899947" y="1229245"/>
                  <a:pt x="2854722" y="1254624"/>
                </a:cubicBezTo>
                <a:cubicBezTo>
                  <a:pt x="2809497" y="1280001"/>
                  <a:pt x="2765146" y="1308171"/>
                  <a:pt x="2721667" y="1339136"/>
                </a:cubicBezTo>
                <a:cubicBezTo>
                  <a:pt x="2678190" y="1370099"/>
                  <a:pt x="2647108" y="1396175"/>
                  <a:pt x="2628425" y="1417362"/>
                </a:cubicBezTo>
                <a:cubicBezTo>
                  <a:pt x="2606947" y="1426267"/>
                  <a:pt x="2590185" y="1439887"/>
                  <a:pt x="2578136" y="1458222"/>
                </a:cubicBezTo>
                <a:cubicBezTo>
                  <a:pt x="2550438" y="1474199"/>
                  <a:pt x="2524902" y="1494890"/>
                  <a:pt x="2501527" y="1520295"/>
                </a:cubicBezTo>
                <a:cubicBezTo>
                  <a:pt x="2478149" y="1545702"/>
                  <a:pt x="2453399" y="1564822"/>
                  <a:pt x="2427271" y="1577657"/>
                </a:cubicBezTo>
                <a:cubicBezTo>
                  <a:pt x="2423671" y="1578638"/>
                  <a:pt x="2419087" y="1582960"/>
                  <a:pt x="2413522" y="1590621"/>
                </a:cubicBezTo>
                <a:cubicBezTo>
                  <a:pt x="2407955" y="1598282"/>
                  <a:pt x="2404156" y="1603389"/>
                  <a:pt x="2402127" y="1605943"/>
                </a:cubicBezTo>
                <a:lnTo>
                  <a:pt x="2373841" y="1621659"/>
                </a:lnTo>
                <a:cubicBezTo>
                  <a:pt x="2357666" y="1649422"/>
                  <a:pt x="2321652" y="1694471"/>
                  <a:pt x="2265799" y="1756808"/>
                </a:cubicBezTo>
                <a:cubicBezTo>
                  <a:pt x="2209945" y="1819146"/>
                  <a:pt x="2165289" y="1873624"/>
                  <a:pt x="2131827" y="1920245"/>
                </a:cubicBezTo>
                <a:lnTo>
                  <a:pt x="2116113" y="1923389"/>
                </a:lnTo>
                <a:cubicBezTo>
                  <a:pt x="2113559" y="1933276"/>
                  <a:pt x="2106879" y="1944145"/>
                  <a:pt x="2096076" y="1955997"/>
                </a:cubicBezTo>
                <a:cubicBezTo>
                  <a:pt x="2085273" y="1967850"/>
                  <a:pt x="2076236" y="1977932"/>
                  <a:pt x="2068967" y="1986247"/>
                </a:cubicBezTo>
                <a:lnTo>
                  <a:pt x="2081539" y="1989392"/>
                </a:lnTo>
                <a:cubicBezTo>
                  <a:pt x="2062812" y="2014732"/>
                  <a:pt x="2041335" y="2052056"/>
                  <a:pt x="2017107" y="2101361"/>
                </a:cubicBezTo>
                <a:cubicBezTo>
                  <a:pt x="1992880" y="2150668"/>
                  <a:pt x="1974545" y="2191920"/>
                  <a:pt x="1962104" y="2225119"/>
                </a:cubicBezTo>
                <a:lnTo>
                  <a:pt x="1958962" y="2253405"/>
                </a:lnTo>
                <a:lnTo>
                  <a:pt x="1968390" y="2275408"/>
                </a:lnTo>
                <a:lnTo>
                  <a:pt x="1955818" y="2306838"/>
                </a:lnTo>
                <a:lnTo>
                  <a:pt x="1927532" y="2306838"/>
                </a:lnTo>
                <a:cubicBezTo>
                  <a:pt x="1923208" y="2335713"/>
                  <a:pt x="1916922" y="2365179"/>
                  <a:pt x="1908674" y="2395234"/>
                </a:cubicBezTo>
                <a:cubicBezTo>
                  <a:pt x="1900423" y="2425289"/>
                  <a:pt x="1887851" y="2452398"/>
                  <a:pt x="1870957" y="2476561"/>
                </a:cubicBezTo>
                <a:lnTo>
                  <a:pt x="1870957" y="2482847"/>
                </a:lnTo>
                <a:lnTo>
                  <a:pt x="1886671" y="2511133"/>
                </a:lnTo>
                <a:lnTo>
                  <a:pt x="1877243" y="2573993"/>
                </a:lnTo>
                <a:lnTo>
                  <a:pt x="1886671" y="2577137"/>
                </a:lnTo>
                <a:lnTo>
                  <a:pt x="1880385" y="2621140"/>
                </a:lnTo>
                <a:lnTo>
                  <a:pt x="1902388" y="2652570"/>
                </a:lnTo>
                <a:lnTo>
                  <a:pt x="1905529" y="2652570"/>
                </a:lnTo>
                <a:lnTo>
                  <a:pt x="1905529" y="2684000"/>
                </a:lnTo>
                <a:cubicBezTo>
                  <a:pt x="1896362" y="2680593"/>
                  <a:pt x="1888768" y="2675618"/>
                  <a:pt x="1882744" y="2669069"/>
                </a:cubicBezTo>
                <a:cubicBezTo>
                  <a:pt x="1876718" y="2662523"/>
                  <a:pt x="1870695" y="2655974"/>
                  <a:pt x="1864671" y="2649426"/>
                </a:cubicBezTo>
                <a:lnTo>
                  <a:pt x="1852099" y="2621140"/>
                </a:lnTo>
                <a:lnTo>
                  <a:pt x="1858385" y="2677714"/>
                </a:lnTo>
                <a:lnTo>
                  <a:pt x="1874099" y="2706000"/>
                </a:lnTo>
                <a:lnTo>
                  <a:pt x="1877243" y="2706000"/>
                </a:lnTo>
                <a:lnTo>
                  <a:pt x="1908674" y="2721716"/>
                </a:lnTo>
                <a:lnTo>
                  <a:pt x="1918102" y="2734288"/>
                </a:lnTo>
                <a:lnTo>
                  <a:pt x="1936960" y="2734288"/>
                </a:lnTo>
                <a:lnTo>
                  <a:pt x="1955818" y="2724858"/>
                </a:lnTo>
                <a:lnTo>
                  <a:pt x="1958962" y="2724858"/>
                </a:lnTo>
                <a:cubicBezTo>
                  <a:pt x="1972711" y="2729311"/>
                  <a:pt x="1984498" y="2734549"/>
                  <a:pt x="1994320" y="2740575"/>
                </a:cubicBezTo>
                <a:cubicBezTo>
                  <a:pt x="2004141" y="2746598"/>
                  <a:pt x="2014357" y="2754978"/>
                  <a:pt x="2024964" y="2765719"/>
                </a:cubicBezTo>
                <a:cubicBezTo>
                  <a:pt x="2039239" y="2768469"/>
                  <a:pt x="2053907" y="2770040"/>
                  <a:pt x="2068967" y="2770432"/>
                </a:cubicBezTo>
                <a:cubicBezTo>
                  <a:pt x="2084029" y="2770825"/>
                  <a:pt x="2098695" y="2772396"/>
                  <a:pt x="2112969" y="2775147"/>
                </a:cubicBezTo>
                <a:cubicBezTo>
                  <a:pt x="2122858" y="2768729"/>
                  <a:pt x="2133727" y="2765850"/>
                  <a:pt x="2145579" y="2766504"/>
                </a:cubicBezTo>
                <a:cubicBezTo>
                  <a:pt x="2157430" y="2767158"/>
                  <a:pt x="2167514" y="2762706"/>
                  <a:pt x="2175829" y="2753147"/>
                </a:cubicBezTo>
                <a:lnTo>
                  <a:pt x="2197832" y="2753147"/>
                </a:lnTo>
                <a:cubicBezTo>
                  <a:pt x="2225987" y="2753147"/>
                  <a:pt x="2242751" y="2750788"/>
                  <a:pt x="2248120" y="2746075"/>
                </a:cubicBezTo>
                <a:cubicBezTo>
                  <a:pt x="2253489" y="2741360"/>
                  <a:pt x="2267109" y="2734288"/>
                  <a:pt x="2288978" y="2724858"/>
                </a:cubicBezTo>
                <a:lnTo>
                  <a:pt x="2307836" y="2731144"/>
                </a:lnTo>
                <a:cubicBezTo>
                  <a:pt x="2312420" y="2722894"/>
                  <a:pt x="2315039" y="2713466"/>
                  <a:pt x="2315695" y="2702858"/>
                </a:cubicBezTo>
                <a:cubicBezTo>
                  <a:pt x="2316350" y="2692249"/>
                  <a:pt x="2315825" y="2682821"/>
                  <a:pt x="2314122" y="2674570"/>
                </a:cubicBezTo>
                <a:lnTo>
                  <a:pt x="2329839" y="2639998"/>
                </a:lnTo>
                <a:lnTo>
                  <a:pt x="2361269" y="2655712"/>
                </a:lnTo>
                <a:cubicBezTo>
                  <a:pt x="2364869" y="2658331"/>
                  <a:pt x="2368667" y="2657808"/>
                  <a:pt x="2372662" y="2654141"/>
                </a:cubicBezTo>
                <a:cubicBezTo>
                  <a:pt x="2376656" y="2650474"/>
                  <a:pt x="2378095" y="2646807"/>
                  <a:pt x="2376983" y="2643140"/>
                </a:cubicBezTo>
                <a:lnTo>
                  <a:pt x="2392699" y="2630568"/>
                </a:lnTo>
                <a:lnTo>
                  <a:pt x="2424129" y="2633712"/>
                </a:lnTo>
                <a:lnTo>
                  <a:pt x="2427271" y="2655712"/>
                </a:lnTo>
                <a:lnTo>
                  <a:pt x="2480704" y="2633712"/>
                </a:lnTo>
                <a:lnTo>
                  <a:pt x="2468131" y="2624282"/>
                </a:lnTo>
                <a:cubicBezTo>
                  <a:pt x="2465773" y="2632074"/>
                  <a:pt x="2461060" y="2632205"/>
                  <a:pt x="2453986" y="2624676"/>
                </a:cubicBezTo>
                <a:cubicBezTo>
                  <a:pt x="2446915" y="2617143"/>
                  <a:pt x="2442202" y="2611776"/>
                  <a:pt x="2439843" y="2608568"/>
                </a:cubicBezTo>
                <a:lnTo>
                  <a:pt x="2442987" y="2605424"/>
                </a:lnTo>
                <a:lnTo>
                  <a:pt x="2477559" y="2592852"/>
                </a:lnTo>
                <a:lnTo>
                  <a:pt x="2483846" y="2567707"/>
                </a:lnTo>
                <a:lnTo>
                  <a:pt x="2511224" y="2548543"/>
                </a:lnTo>
                <a:lnTo>
                  <a:pt x="2500954" y="2548543"/>
                </a:lnTo>
                <a:lnTo>
                  <a:pt x="2492375" y="2509934"/>
                </a:lnTo>
                <a:lnTo>
                  <a:pt x="2500954" y="2509934"/>
                </a:lnTo>
                <a:cubicBezTo>
                  <a:pt x="2513464" y="2510471"/>
                  <a:pt x="2522760" y="2514759"/>
                  <a:pt x="2528837" y="2522804"/>
                </a:cubicBezTo>
                <a:lnTo>
                  <a:pt x="2539108" y="2540411"/>
                </a:lnTo>
                <a:lnTo>
                  <a:pt x="2543564" y="2539421"/>
                </a:lnTo>
                <a:lnTo>
                  <a:pt x="2568708" y="2514277"/>
                </a:lnTo>
                <a:lnTo>
                  <a:pt x="2578136" y="2529991"/>
                </a:lnTo>
                <a:lnTo>
                  <a:pt x="2552992" y="2564565"/>
                </a:lnTo>
                <a:cubicBezTo>
                  <a:pt x="2537801" y="2567707"/>
                  <a:pt x="2524181" y="2573993"/>
                  <a:pt x="2512134" y="2583424"/>
                </a:cubicBezTo>
                <a:lnTo>
                  <a:pt x="2552992" y="2570851"/>
                </a:lnTo>
                <a:lnTo>
                  <a:pt x="2552992" y="2567707"/>
                </a:lnTo>
                <a:lnTo>
                  <a:pt x="2587566" y="2558279"/>
                </a:lnTo>
                <a:lnTo>
                  <a:pt x="2593852" y="2520563"/>
                </a:lnTo>
                <a:lnTo>
                  <a:pt x="2644141" y="2473417"/>
                </a:lnTo>
                <a:lnTo>
                  <a:pt x="2647283" y="2473417"/>
                </a:lnTo>
                <a:cubicBezTo>
                  <a:pt x="2660182" y="2464249"/>
                  <a:pt x="2673671" y="2455084"/>
                  <a:pt x="2687749" y="2445916"/>
                </a:cubicBezTo>
                <a:cubicBezTo>
                  <a:pt x="2701828" y="2436749"/>
                  <a:pt x="2714531" y="2426010"/>
                  <a:pt x="2725859" y="2413698"/>
                </a:cubicBezTo>
                <a:cubicBezTo>
                  <a:pt x="2731360" y="2401128"/>
                  <a:pt x="2740002" y="2388556"/>
                  <a:pt x="2751789" y="2375984"/>
                </a:cubicBezTo>
                <a:cubicBezTo>
                  <a:pt x="2763576" y="2363412"/>
                  <a:pt x="2773789" y="2350840"/>
                  <a:pt x="2782434" y="2338268"/>
                </a:cubicBezTo>
                <a:lnTo>
                  <a:pt x="2801292" y="2331982"/>
                </a:lnTo>
                <a:lnTo>
                  <a:pt x="2801292" y="2328838"/>
                </a:lnTo>
                <a:lnTo>
                  <a:pt x="2813864" y="2316266"/>
                </a:lnTo>
                <a:cubicBezTo>
                  <a:pt x="2816941" y="2317445"/>
                  <a:pt x="2819429" y="2316660"/>
                  <a:pt x="2821327" y="2313909"/>
                </a:cubicBezTo>
                <a:cubicBezTo>
                  <a:pt x="2823227" y="2311159"/>
                  <a:pt x="2824930" y="2308800"/>
                  <a:pt x="2826436" y="2306838"/>
                </a:cubicBezTo>
                <a:cubicBezTo>
                  <a:pt x="2837633" y="2294657"/>
                  <a:pt x="2849811" y="2283656"/>
                  <a:pt x="2862973" y="2273834"/>
                </a:cubicBezTo>
                <a:cubicBezTo>
                  <a:pt x="2876135" y="2264013"/>
                  <a:pt x="2889098" y="2253014"/>
                  <a:pt x="2901868" y="2240833"/>
                </a:cubicBezTo>
                <a:lnTo>
                  <a:pt x="2929384" y="2243334"/>
                </a:lnTo>
                <a:lnTo>
                  <a:pt x="2938514" y="2218227"/>
                </a:lnTo>
                <a:lnTo>
                  <a:pt x="2939585" y="2217156"/>
                </a:lnTo>
                <a:lnTo>
                  <a:pt x="2939585" y="2215689"/>
                </a:lnTo>
                <a:lnTo>
                  <a:pt x="2958443" y="2193689"/>
                </a:lnTo>
                <a:lnTo>
                  <a:pt x="2971015" y="2159115"/>
                </a:lnTo>
                <a:lnTo>
                  <a:pt x="2983587" y="2146543"/>
                </a:lnTo>
                <a:lnTo>
                  <a:pt x="2999301" y="2143401"/>
                </a:lnTo>
                <a:lnTo>
                  <a:pt x="3037017" y="2086826"/>
                </a:lnTo>
                <a:cubicBezTo>
                  <a:pt x="3044287" y="2081980"/>
                  <a:pt x="3048608" y="2075956"/>
                  <a:pt x="3049983" y="2068754"/>
                </a:cubicBezTo>
                <a:cubicBezTo>
                  <a:pt x="3051358" y="2061551"/>
                  <a:pt x="3053323" y="2053954"/>
                  <a:pt x="3055875" y="2045966"/>
                </a:cubicBezTo>
                <a:lnTo>
                  <a:pt x="3071592" y="2033394"/>
                </a:lnTo>
                <a:cubicBezTo>
                  <a:pt x="3084424" y="2009625"/>
                  <a:pt x="3099615" y="1986445"/>
                  <a:pt x="3117165" y="1963854"/>
                </a:cubicBezTo>
                <a:cubicBezTo>
                  <a:pt x="3134712" y="1941264"/>
                  <a:pt x="3153048" y="1920443"/>
                  <a:pt x="3172168" y="1901387"/>
                </a:cubicBezTo>
                <a:lnTo>
                  <a:pt x="3172168" y="1873101"/>
                </a:lnTo>
                <a:lnTo>
                  <a:pt x="3181596" y="1873101"/>
                </a:lnTo>
                <a:lnTo>
                  <a:pt x="3191026" y="1841671"/>
                </a:lnTo>
                <a:cubicBezTo>
                  <a:pt x="3211260" y="1819800"/>
                  <a:pt x="3230509" y="1792822"/>
                  <a:pt x="3248778" y="1760738"/>
                </a:cubicBezTo>
                <a:cubicBezTo>
                  <a:pt x="3267046" y="1728653"/>
                  <a:pt x="3285513" y="1700102"/>
                  <a:pt x="3304175" y="1675090"/>
                </a:cubicBezTo>
                <a:cubicBezTo>
                  <a:pt x="3310461" y="1653612"/>
                  <a:pt x="3319889" y="1633706"/>
                  <a:pt x="3332461" y="1615373"/>
                </a:cubicBezTo>
                <a:cubicBezTo>
                  <a:pt x="3345886" y="1611117"/>
                  <a:pt x="3354397" y="1601555"/>
                  <a:pt x="3357999" y="1586691"/>
                </a:cubicBezTo>
                <a:cubicBezTo>
                  <a:pt x="3361600" y="1571829"/>
                  <a:pt x="3364612" y="1558340"/>
                  <a:pt x="3367036" y="1546227"/>
                </a:cubicBezTo>
                <a:cubicBezTo>
                  <a:pt x="3378230" y="1533246"/>
                  <a:pt x="3392160" y="1499487"/>
                  <a:pt x="3408826" y="1444951"/>
                </a:cubicBezTo>
                <a:cubicBezTo>
                  <a:pt x="3425491" y="1390414"/>
                  <a:pt x="3440585" y="1336401"/>
                  <a:pt x="3454108" y="1282910"/>
                </a:cubicBezTo>
                <a:cubicBezTo>
                  <a:pt x="3467632" y="1229422"/>
                  <a:pt x="3475276" y="1197757"/>
                  <a:pt x="3477040" y="1187922"/>
                </a:cubicBezTo>
                <a:cubicBezTo>
                  <a:pt x="3468135" y="1159111"/>
                  <a:pt x="3451373" y="1135015"/>
                  <a:pt x="3426752" y="1115632"/>
                </a:cubicBezTo>
                <a:lnTo>
                  <a:pt x="3401608" y="1121918"/>
                </a:lnTo>
                <a:lnTo>
                  <a:pt x="3319889" y="1071630"/>
                </a:lnTo>
                <a:lnTo>
                  <a:pt x="3288459" y="1077916"/>
                </a:lnTo>
                <a:lnTo>
                  <a:pt x="3269601" y="1068488"/>
                </a:lnTo>
                <a:lnTo>
                  <a:pt x="3263315" y="1046485"/>
                </a:lnTo>
                <a:lnTo>
                  <a:pt x="3231885" y="1052771"/>
                </a:lnTo>
                <a:lnTo>
                  <a:pt x="3206740" y="1033913"/>
                </a:lnTo>
                <a:lnTo>
                  <a:pt x="3191026" y="1040199"/>
                </a:lnTo>
                <a:cubicBezTo>
                  <a:pt x="3184542" y="1037318"/>
                  <a:pt x="3177079" y="1036009"/>
                  <a:pt x="3168632" y="1036270"/>
                </a:cubicBezTo>
                <a:cubicBezTo>
                  <a:pt x="3160186" y="1036532"/>
                  <a:pt x="3151935" y="1036795"/>
                  <a:pt x="3143880" y="1037057"/>
                </a:cubicBezTo>
                <a:close/>
                <a:moveTo>
                  <a:pt x="2037656" y="652452"/>
                </a:moveTo>
                <a:cubicBezTo>
                  <a:pt x="2011826" y="652628"/>
                  <a:pt x="1986267" y="655489"/>
                  <a:pt x="1960974" y="661032"/>
                </a:cubicBezTo>
                <a:cubicBezTo>
                  <a:pt x="1935682" y="666571"/>
                  <a:pt x="1911194" y="673720"/>
                  <a:pt x="1887511" y="682479"/>
                </a:cubicBezTo>
                <a:cubicBezTo>
                  <a:pt x="1908962" y="687484"/>
                  <a:pt x="1930409" y="690345"/>
                  <a:pt x="1951860" y="691059"/>
                </a:cubicBezTo>
                <a:cubicBezTo>
                  <a:pt x="1975275" y="690612"/>
                  <a:pt x="1997081" y="688289"/>
                  <a:pt x="2017278" y="684089"/>
                </a:cubicBezTo>
                <a:cubicBezTo>
                  <a:pt x="2037477" y="679888"/>
                  <a:pt x="2057139" y="676493"/>
                  <a:pt x="2076263" y="673900"/>
                </a:cubicBezTo>
                <a:lnTo>
                  <a:pt x="2093422" y="656740"/>
                </a:lnTo>
                <a:close/>
                <a:moveTo>
                  <a:pt x="3011439" y="402"/>
                </a:moveTo>
                <a:lnTo>
                  <a:pt x="3015730" y="8982"/>
                </a:lnTo>
                <a:cubicBezTo>
                  <a:pt x="3028419" y="8891"/>
                  <a:pt x="3040573" y="9070"/>
                  <a:pt x="3052193" y="9517"/>
                </a:cubicBezTo>
                <a:cubicBezTo>
                  <a:pt x="3063809" y="9963"/>
                  <a:pt x="3075966" y="11214"/>
                  <a:pt x="3088655" y="13270"/>
                </a:cubicBezTo>
                <a:cubicBezTo>
                  <a:pt x="3103937" y="5228"/>
                  <a:pt x="3120562" y="937"/>
                  <a:pt x="3138523" y="402"/>
                </a:cubicBezTo>
                <a:cubicBezTo>
                  <a:pt x="3156487" y="-135"/>
                  <a:pt x="3174184" y="-135"/>
                  <a:pt x="3191610" y="402"/>
                </a:cubicBezTo>
                <a:cubicBezTo>
                  <a:pt x="3213775" y="402"/>
                  <a:pt x="3233795" y="4691"/>
                  <a:pt x="3251667" y="13270"/>
                </a:cubicBezTo>
                <a:lnTo>
                  <a:pt x="3294565" y="4691"/>
                </a:lnTo>
                <a:cubicBezTo>
                  <a:pt x="3338985" y="16398"/>
                  <a:pt x="3396002" y="29448"/>
                  <a:pt x="3465620" y="43835"/>
                </a:cubicBezTo>
                <a:cubicBezTo>
                  <a:pt x="3535244" y="58224"/>
                  <a:pt x="3595477" y="68055"/>
                  <a:pt x="3646329" y="73327"/>
                </a:cubicBezTo>
                <a:lnTo>
                  <a:pt x="3646329" y="86198"/>
                </a:lnTo>
                <a:cubicBezTo>
                  <a:pt x="3673586" y="99425"/>
                  <a:pt x="3705940" y="112651"/>
                  <a:pt x="3743386" y="125877"/>
                </a:cubicBezTo>
                <a:cubicBezTo>
                  <a:pt x="3780833" y="139103"/>
                  <a:pt x="3814258" y="150185"/>
                  <a:pt x="3843660" y="159124"/>
                </a:cubicBezTo>
                <a:cubicBezTo>
                  <a:pt x="3854563" y="171994"/>
                  <a:pt x="3867075" y="182718"/>
                  <a:pt x="3881197" y="191298"/>
                </a:cubicBezTo>
                <a:cubicBezTo>
                  <a:pt x="3895316" y="199877"/>
                  <a:pt x="3909973" y="206313"/>
                  <a:pt x="3925167" y="210601"/>
                </a:cubicBezTo>
                <a:lnTo>
                  <a:pt x="3955194" y="210601"/>
                </a:lnTo>
                <a:cubicBezTo>
                  <a:pt x="3965284" y="223019"/>
                  <a:pt x="3992770" y="246323"/>
                  <a:pt x="4037654" y="280510"/>
                </a:cubicBezTo>
                <a:cubicBezTo>
                  <a:pt x="4082537" y="314696"/>
                  <a:pt x="4127186" y="353887"/>
                  <a:pt x="4171591" y="398083"/>
                </a:cubicBezTo>
                <a:cubicBezTo>
                  <a:pt x="4215998" y="442277"/>
                  <a:pt x="4242530" y="485598"/>
                  <a:pt x="4251189" y="528046"/>
                </a:cubicBezTo>
                <a:cubicBezTo>
                  <a:pt x="4271926" y="550211"/>
                  <a:pt x="4290516" y="574519"/>
                  <a:pt x="4306958" y="600974"/>
                </a:cubicBezTo>
                <a:lnTo>
                  <a:pt x="4311246" y="643872"/>
                </a:lnTo>
                <a:lnTo>
                  <a:pt x="4341276" y="678191"/>
                </a:lnTo>
                <a:cubicBezTo>
                  <a:pt x="4344675" y="717602"/>
                  <a:pt x="4355040" y="755674"/>
                  <a:pt x="4372379" y="792404"/>
                </a:cubicBezTo>
                <a:cubicBezTo>
                  <a:pt x="4389717" y="829137"/>
                  <a:pt x="4393650" y="872573"/>
                  <a:pt x="4384174" y="922708"/>
                </a:cubicBezTo>
                <a:cubicBezTo>
                  <a:pt x="4387570" y="929143"/>
                  <a:pt x="4388287" y="935579"/>
                  <a:pt x="4386319" y="942011"/>
                </a:cubicBezTo>
                <a:cubicBezTo>
                  <a:pt x="4384354" y="948447"/>
                  <a:pt x="4385067" y="954882"/>
                  <a:pt x="4388466" y="961318"/>
                </a:cubicBezTo>
                <a:lnTo>
                  <a:pt x="4405625" y="969897"/>
                </a:lnTo>
                <a:cubicBezTo>
                  <a:pt x="4399101" y="968108"/>
                  <a:pt x="4393917" y="969539"/>
                  <a:pt x="4390072" y="974185"/>
                </a:cubicBezTo>
                <a:cubicBezTo>
                  <a:pt x="4386231" y="978832"/>
                  <a:pt x="4384263" y="984554"/>
                  <a:pt x="4384174" y="991345"/>
                </a:cubicBezTo>
                <a:cubicBezTo>
                  <a:pt x="4384442" y="1014581"/>
                  <a:pt x="4387123" y="1036745"/>
                  <a:pt x="4392217" y="1057837"/>
                </a:cubicBezTo>
                <a:cubicBezTo>
                  <a:pt x="4397313" y="1078929"/>
                  <a:pt x="4403211" y="1101094"/>
                  <a:pt x="4409913" y="1124330"/>
                </a:cubicBezTo>
                <a:cubicBezTo>
                  <a:pt x="4397492" y="1193322"/>
                  <a:pt x="4385872" y="1263389"/>
                  <a:pt x="4375060" y="1334529"/>
                </a:cubicBezTo>
                <a:cubicBezTo>
                  <a:pt x="4364245" y="1405668"/>
                  <a:pt x="4351554" y="1475735"/>
                  <a:pt x="4336988" y="1544730"/>
                </a:cubicBezTo>
                <a:cubicBezTo>
                  <a:pt x="4326103" y="1552913"/>
                  <a:pt x="4310694" y="1577539"/>
                  <a:pt x="4290753" y="1618610"/>
                </a:cubicBezTo>
                <a:cubicBezTo>
                  <a:pt x="4270813" y="1659681"/>
                  <a:pt x="4251589" y="1702417"/>
                  <a:pt x="4233078" y="1746825"/>
                </a:cubicBezTo>
                <a:cubicBezTo>
                  <a:pt x="4214571" y="1791233"/>
                  <a:pt x="4202017" y="1822532"/>
                  <a:pt x="4195423" y="1840725"/>
                </a:cubicBezTo>
                <a:cubicBezTo>
                  <a:pt x="4168971" y="1858601"/>
                  <a:pt x="4153239" y="1882909"/>
                  <a:pt x="4148237" y="1913653"/>
                </a:cubicBezTo>
                <a:lnTo>
                  <a:pt x="4126786" y="1922233"/>
                </a:lnTo>
                <a:lnTo>
                  <a:pt x="4118207" y="1982287"/>
                </a:lnTo>
                <a:cubicBezTo>
                  <a:pt x="4082012" y="2000968"/>
                  <a:pt x="4066462" y="2029030"/>
                  <a:pt x="4071558" y="2066476"/>
                </a:cubicBezTo>
                <a:cubicBezTo>
                  <a:pt x="4076651" y="2103923"/>
                  <a:pt x="4062171" y="2128769"/>
                  <a:pt x="4028123" y="2141011"/>
                </a:cubicBezTo>
                <a:lnTo>
                  <a:pt x="4040990" y="2179620"/>
                </a:lnTo>
                <a:lnTo>
                  <a:pt x="3998092" y="2201068"/>
                </a:lnTo>
                <a:lnTo>
                  <a:pt x="3998092" y="2231098"/>
                </a:lnTo>
                <a:lnTo>
                  <a:pt x="3980933" y="2239678"/>
                </a:lnTo>
                <a:lnTo>
                  <a:pt x="3976645" y="2239678"/>
                </a:lnTo>
                <a:cubicBezTo>
                  <a:pt x="3955732" y="2265593"/>
                  <a:pt x="3936429" y="2292048"/>
                  <a:pt x="3918732" y="2319038"/>
                </a:cubicBezTo>
                <a:cubicBezTo>
                  <a:pt x="3901035" y="2346028"/>
                  <a:pt x="3881732" y="2372481"/>
                  <a:pt x="3860819" y="2398399"/>
                </a:cubicBezTo>
                <a:lnTo>
                  <a:pt x="3852239" y="2454168"/>
                </a:lnTo>
                <a:cubicBezTo>
                  <a:pt x="3834187" y="2473917"/>
                  <a:pt x="3815598" y="2496616"/>
                  <a:pt x="3796473" y="2522267"/>
                </a:cubicBezTo>
                <a:cubicBezTo>
                  <a:pt x="3777349" y="2547918"/>
                  <a:pt x="3763048" y="2573833"/>
                  <a:pt x="3753575" y="2600021"/>
                </a:cubicBezTo>
                <a:cubicBezTo>
                  <a:pt x="3740616" y="2609047"/>
                  <a:pt x="3730069" y="2621022"/>
                  <a:pt x="3721936" y="2635946"/>
                </a:cubicBezTo>
                <a:cubicBezTo>
                  <a:pt x="3713803" y="2650873"/>
                  <a:pt x="3708621" y="2666064"/>
                  <a:pt x="3706386" y="2681526"/>
                </a:cubicBezTo>
                <a:lnTo>
                  <a:pt x="3676359" y="2690105"/>
                </a:lnTo>
                <a:cubicBezTo>
                  <a:pt x="3674036" y="2704762"/>
                  <a:pt x="3669031" y="2717274"/>
                  <a:pt x="3661344" y="2727643"/>
                </a:cubicBezTo>
                <a:cubicBezTo>
                  <a:pt x="3653657" y="2738008"/>
                  <a:pt x="3644364" y="2748374"/>
                  <a:pt x="3633461" y="2758742"/>
                </a:cubicBezTo>
                <a:lnTo>
                  <a:pt x="3624881" y="2780192"/>
                </a:lnTo>
                <a:lnTo>
                  <a:pt x="3616302" y="2784481"/>
                </a:lnTo>
                <a:cubicBezTo>
                  <a:pt x="3587702" y="2834528"/>
                  <a:pt x="3556958" y="2866344"/>
                  <a:pt x="3524070" y="2879928"/>
                </a:cubicBezTo>
                <a:cubicBezTo>
                  <a:pt x="3491182" y="2893513"/>
                  <a:pt x="3460439" y="2923185"/>
                  <a:pt x="3431839" y="2968944"/>
                </a:cubicBezTo>
                <a:cubicBezTo>
                  <a:pt x="3416915" y="2975555"/>
                  <a:pt x="3403868" y="2984852"/>
                  <a:pt x="3392695" y="2996827"/>
                </a:cubicBezTo>
                <a:cubicBezTo>
                  <a:pt x="3381525" y="3008802"/>
                  <a:pt x="3371694" y="3022386"/>
                  <a:pt x="3363202" y="3037580"/>
                </a:cubicBezTo>
                <a:cubicBezTo>
                  <a:pt x="3343361" y="3042136"/>
                  <a:pt x="3326202" y="3051253"/>
                  <a:pt x="3311725" y="3064926"/>
                </a:cubicBezTo>
                <a:cubicBezTo>
                  <a:pt x="3297247" y="3078601"/>
                  <a:pt x="3288668" y="3095223"/>
                  <a:pt x="3285986" y="3114797"/>
                </a:cubicBezTo>
                <a:cubicBezTo>
                  <a:pt x="3265252" y="3132670"/>
                  <a:pt x="3246662" y="3152690"/>
                  <a:pt x="3230220" y="3174854"/>
                </a:cubicBezTo>
                <a:cubicBezTo>
                  <a:pt x="3213686" y="3182091"/>
                  <a:pt x="3200636" y="3193352"/>
                  <a:pt x="3191076" y="3208635"/>
                </a:cubicBezTo>
                <a:cubicBezTo>
                  <a:pt x="3181512" y="3223917"/>
                  <a:pt x="3171681" y="3238395"/>
                  <a:pt x="3161583" y="3252070"/>
                </a:cubicBezTo>
                <a:cubicBezTo>
                  <a:pt x="3154698" y="3255539"/>
                  <a:pt x="3132719" y="3271479"/>
                  <a:pt x="3095646" y="3299894"/>
                </a:cubicBezTo>
                <a:cubicBezTo>
                  <a:pt x="3058575" y="3328306"/>
                  <a:pt x="3021977" y="3356958"/>
                  <a:pt x="2985859" y="3385846"/>
                </a:cubicBezTo>
                <a:cubicBezTo>
                  <a:pt x="2949740" y="3414736"/>
                  <a:pt x="2929667" y="3431631"/>
                  <a:pt x="2925643" y="3436530"/>
                </a:cubicBezTo>
                <a:lnTo>
                  <a:pt x="2895616" y="3449401"/>
                </a:lnTo>
                <a:lnTo>
                  <a:pt x="2895616" y="3415083"/>
                </a:lnTo>
                <a:lnTo>
                  <a:pt x="2934222" y="3402212"/>
                </a:lnTo>
                <a:lnTo>
                  <a:pt x="2964252" y="3350734"/>
                </a:lnTo>
                <a:cubicBezTo>
                  <a:pt x="2978997" y="3346267"/>
                  <a:pt x="2992403" y="3340190"/>
                  <a:pt x="3004469" y="3332503"/>
                </a:cubicBezTo>
                <a:cubicBezTo>
                  <a:pt x="3016535" y="3324816"/>
                  <a:pt x="3028865" y="3316595"/>
                  <a:pt x="3041469" y="3307836"/>
                </a:cubicBezTo>
                <a:lnTo>
                  <a:pt x="3062916" y="3273518"/>
                </a:lnTo>
                <a:lnTo>
                  <a:pt x="2972832" y="3316416"/>
                </a:lnTo>
                <a:lnTo>
                  <a:pt x="2934222" y="3316416"/>
                </a:lnTo>
                <a:lnTo>
                  <a:pt x="2784081" y="3423662"/>
                </a:lnTo>
                <a:lnTo>
                  <a:pt x="2788369" y="3427951"/>
                </a:lnTo>
                <a:lnTo>
                  <a:pt x="2771210" y="3470849"/>
                </a:lnTo>
                <a:cubicBezTo>
                  <a:pt x="2756107" y="3477105"/>
                  <a:pt x="2741271" y="3483896"/>
                  <a:pt x="2726702" y="3491227"/>
                </a:cubicBezTo>
                <a:cubicBezTo>
                  <a:pt x="2712137" y="3498555"/>
                  <a:pt x="2698373" y="3507490"/>
                  <a:pt x="2685414" y="3518038"/>
                </a:cubicBezTo>
                <a:lnTo>
                  <a:pt x="2668255" y="3560933"/>
                </a:lnTo>
                <a:lnTo>
                  <a:pt x="2625357" y="3573804"/>
                </a:lnTo>
                <a:cubicBezTo>
                  <a:pt x="2613203" y="3598829"/>
                  <a:pt x="2598904" y="3621707"/>
                  <a:pt x="2582459" y="3642441"/>
                </a:cubicBezTo>
                <a:lnTo>
                  <a:pt x="2569591" y="3689630"/>
                </a:lnTo>
                <a:lnTo>
                  <a:pt x="2543852" y="3689630"/>
                </a:lnTo>
                <a:lnTo>
                  <a:pt x="2479504" y="3753975"/>
                </a:lnTo>
                <a:lnTo>
                  <a:pt x="2466636" y="3749687"/>
                </a:lnTo>
                <a:lnTo>
                  <a:pt x="2432317" y="3758267"/>
                </a:lnTo>
                <a:lnTo>
                  <a:pt x="2432317" y="3762555"/>
                </a:lnTo>
                <a:lnTo>
                  <a:pt x="2397999" y="3792582"/>
                </a:lnTo>
                <a:cubicBezTo>
                  <a:pt x="2371455" y="3798571"/>
                  <a:pt x="2343035" y="3812335"/>
                  <a:pt x="2312738" y="3833873"/>
                </a:cubicBezTo>
                <a:cubicBezTo>
                  <a:pt x="2282440" y="3855412"/>
                  <a:pt x="2255095" y="3874536"/>
                  <a:pt x="2230695" y="3891249"/>
                </a:cubicBezTo>
                <a:lnTo>
                  <a:pt x="2179218" y="3874090"/>
                </a:lnTo>
                <a:lnTo>
                  <a:pt x="2183509" y="3861222"/>
                </a:lnTo>
                <a:lnTo>
                  <a:pt x="2226407" y="3861222"/>
                </a:lnTo>
                <a:lnTo>
                  <a:pt x="2402287" y="3745396"/>
                </a:lnTo>
                <a:cubicBezTo>
                  <a:pt x="2383163" y="3750042"/>
                  <a:pt x="2364574" y="3756836"/>
                  <a:pt x="2346521" y="3765774"/>
                </a:cubicBezTo>
                <a:cubicBezTo>
                  <a:pt x="2328466" y="3774709"/>
                  <a:pt x="2309880" y="3783647"/>
                  <a:pt x="2290753" y="3792582"/>
                </a:cubicBezTo>
                <a:lnTo>
                  <a:pt x="2286464" y="3801165"/>
                </a:lnTo>
                <a:lnTo>
                  <a:pt x="2252146" y="3771135"/>
                </a:lnTo>
                <a:cubicBezTo>
                  <a:pt x="2249643" y="3766488"/>
                  <a:pt x="2247141" y="3760769"/>
                  <a:pt x="2244638" y="3753975"/>
                </a:cubicBezTo>
                <a:cubicBezTo>
                  <a:pt x="2242136" y="3747185"/>
                  <a:pt x="2241778" y="3741463"/>
                  <a:pt x="2243566" y="3736816"/>
                </a:cubicBezTo>
                <a:cubicBezTo>
                  <a:pt x="2212106" y="3742359"/>
                  <a:pt x="2182792" y="3751652"/>
                  <a:pt x="2155626" y="3764699"/>
                </a:cubicBezTo>
                <a:cubicBezTo>
                  <a:pt x="2128457" y="3777749"/>
                  <a:pt x="2099144" y="3787043"/>
                  <a:pt x="2067683" y="3792582"/>
                </a:cubicBezTo>
                <a:lnTo>
                  <a:pt x="2033365" y="3814033"/>
                </a:lnTo>
                <a:cubicBezTo>
                  <a:pt x="2008343" y="3818324"/>
                  <a:pt x="1985462" y="3826903"/>
                  <a:pt x="1964728" y="3839771"/>
                </a:cubicBezTo>
                <a:cubicBezTo>
                  <a:pt x="1930859" y="3844330"/>
                  <a:pt x="1892428" y="3851300"/>
                  <a:pt x="1849439" y="3860684"/>
                </a:cubicBezTo>
                <a:cubicBezTo>
                  <a:pt x="1806453" y="3870069"/>
                  <a:pt x="1769095" y="3880258"/>
                  <a:pt x="1737370" y="3891249"/>
                </a:cubicBezTo>
                <a:lnTo>
                  <a:pt x="1733079" y="3891249"/>
                </a:lnTo>
                <a:lnTo>
                  <a:pt x="1694472" y="3869801"/>
                </a:lnTo>
                <a:cubicBezTo>
                  <a:pt x="1647374" y="3878469"/>
                  <a:pt x="1609660" y="3878290"/>
                  <a:pt x="1581328" y="3869264"/>
                </a:cubicBezTo>
                <a:cubicBezTo>
                  <a:pt x="1552998" y="3860238"/>
                  <a:pt x="1520645" y="3854695"/>
                  <a:pt x="1484271" y="3852642"/>
                </a:cubicBezTo>
                <a:cubicBezTo>
                  <a:pt x="1478014" y="3852730"/>
                  <a:pt x="1472295" y="3853623"/>
                  <a:pt x="1467111" y="3855324"/>
                </a:cubicBezTo>
                <a:cubicBezTo>
                  <a:pt x="1461927" y="3857022"/>
                  <a:pt x="1456208" y="3858987"/>
                  <a:pt x="1449952" y="3861222"/>
                </a:cubicBezTo>
                <a:cubicBezTo>
                  <a:pt x="1441193" y="3871675"/>
                  <a:pt x="1430828" y="3878648"/>
                  <a:pt x="1418853" y="3882132"/>
                </a:cubicBezTo>
                <a:cubicBezTo>
                  <a:pt x="1406875" y="3885618"/>
                  <a:pt x="1394365" y="3887228"/>
                  <a:pt x="1381315" y="3886961"/>
                </a:cubicBezTo>
                <a:lnTo>
                  <a:pt x="1346997" y="3886961"/>
                </a:lnTo>
                <a:lnTo>
                  <a:pt x="1346997" y="3844063"/>
                </a:lnTo>
                <a:cubicBezTo>
                  <a:pt x="1334129" y="3842095"/>
                  <a:pt x="1321258" y="3839592"/>
                  <a:pt x="1308390" y="3836555"/>
                </a:cubicBezTo>
                <a:cubicBezTo>
                  <a:pt x="1295519" y="3833515"/>
                  <a:pt x="1282651" y="3828868"/>
                  <a:pt x="1269781" y="3822612"/>
                </a:cubicBezTo>
                <a:lnTo>
                  <a:pt x="1235462" y="3826903"/>
                </a:lnTo>
                <a:cubicBezTo>
                  <a:pt x="1210261" y="3817786"/>
                  <a:pt x="1186666" y="3807063"/>
                  <a:pt x="1164681" y="3794729"/>
                </a:cubicBezTo>
                <a:cubicBezTo>
                  <a:pt x="1142696" y="3782396"/>
                  <a:pt x="1119102" y="3771672"/>
                  <a:pt x="1093900" y="3762555"/>
                </a:cubicBezTo>
                <a:cubicBezTo>
                  <a:pt x="1088578" y="3758267"/>
                  <a:pt x="1068717" y="3745872"/>
                  <a:pt x="1034319" y="3725376"/>
                </a:cubicBezTo>
                <a:cubicBezTo>
                  <a:pt x="999921" y="3704883"/>
                  <a:pt x="965761" y="3684863"/>
                  <a:pt x="931840" y="3665319"/>
                </a:cubicBezTo>
                <a:cubicBezTo>
                  <a:pt x="897918" y="3645777"/>
                  <a:pt x="879014" y="3635291"/>
                  <a:pt x="875119" y="3633861"/>
                </a:cubicBezTo>
                <a:lnTo>
                  <a:pt x="806482" y="3595254"/>
                </a:lnTo>
                <a:cubicBezTo>
                  <a:pt x="788609" y="3566922"/>
                  <a:pt x="767517" y="3545295"/>
                  <a:pt x="743209" y="3530368"/>
                </a:cubicBezTo>
                <a:cubicBezTo>
                  <a:pt x="718897" y="3515444"/>
                  <a:pt x="695664" y="3497034"/>
                  <a:pt x="673500" y="3475140"/>
                </a:cubicBezTo>
                <a:lnTo>
                  <a:pt x="639181" y="3376473"/>
                </a:lnTo>
                <a:cubicBezTo>
                  <a:pt x="643291" y="3367714"/>
                  <a:pt x="645793" y="3358421"/>
                  <a:pt x="646689" y="3348590"/>
                </a:cubicBezTo>
                <a:cubicBezTo>
                  <a:pt x="647582" y="3338759"/>
                  <a:pt x="647937" y="3329466"/>
                  <a:pt x="647761" y="3320707"/>
                </a:cubicBezTo>
                <a:lnTo>
                  <a:pt x="626311" y="3294968"/>
                </a:lnTo>
                <a:lnTo>
                  <a:pt x="622022" y="3256359"/>
                </a:lnTo>
                <a:cubicBezTo>
                  <a:pt x="609865" y="3251354"/>
                  <a:pt x="604146" y="3243132"/>
                  <a:pt x="604863" y="3231692"/>
                </a:cubicBezTo>
                <a:cubicBezTo>
                  <a:pt x="605577" y="3220254"/>
                  <a:pt x="608438" y="3209886"/>
                  <a:pt x="613443" y="3200593"/>
                </a:cubicBezTo>
                <a:lnTo>
                  <a:pt x="596284" y="3187722"/>
                </a:lnTo>
                <a:lnTo>
                  <a:pt x="604863" y="3144824"/>
                </a:lnTo>
                <a:lnTo>
                  <a:pt x="579124" y="3123376"/>
                </a:lnTo>
                <a:lnTo>
                  <a:pt x="591992" y="3089058"/>
                </a:lnTo>
                <a:cubicBezTo>
                  <a:pt x="593602" y="3083874"/>
                  <a:pt x="592530" y="3076008"/>
                  <a:pt x="588776" y="3065463"/>
                </a:cubicBezTo>
                <a:cubicBezTo>
                  <a:pt x="585022" y="3054916"/>
                  <a:pt x="581803" y="3047053"/>
                  <a:pt x="579124" y="3041869"/>
                </a:cubicBezTo>
                <a:lnTo>
                  <a:pt x="583413" y="3003262"/>
                </a:lnTo>
                <a:cubicBezTo>
                  <a:pt x="574833" y="3008088"/>
                  <a:pt x="568398" y="3015592"/>
                  <a:pt x="564109" y="3025782"/>
                </a:cubicBezTo>
                <a:cubicBezTo>
                  <a:pt x="559818" y="3035971"/>
                  <a:pt x="557674" y="3045622"/>
                  <a:pt x="557674" y="3054740"/>
                </a:cubicBezTo>
                <a:lnTo>
                  <a:pt x="523355" y="3080478"/>
                </a:lnTo>
                <a:lnTo>
                  <a:pt x="514776" y="3119085"/>
                </a:lnTo>
                <a:lnTo>
                  <a:pt x="480457" y="3101926"/>
                </a:lnTo>
                <a:lnTo>
                  <a:pt x="497617" y="3046160"/>
                </a:lnTo>
                <a:cubicBezTo>
                  <a:pt x="490109" y="3025335"/>
                  <a:pt x="487965" y="3006925"/>
                  <a:pt x="491181" y="2990929"/>
                </a:cubicBezTo>
                <a:cubicBezTo>
                  <a:pt x="494400" y="2974930"/>
                  <a:pt x="496545" y="2957591"/>
                  <a:pt x="497617" y="2938914"/>
                </a:cubicBezTo>
                <a:cubicBezTo>
                  <a:pt x="498333" y="2921041"/>
                  <a:pt x="492612" y="2905312"/>
                  <a:pt x="480457" y="2891727"/>
                </a:cubicBezTo>
                <a:cubicBezTo>
                  <a:pt x="486802" y="2877247"/>
                  <a:pt x="490200" y="2864379"/>
                  <a:pt x="490647" y="2853118"/>
                </a:cubicBezTo>
                <a:cubicBezTo>
                  <a:pt x="491093" y="2841856"/>
                  <a:pt x="489128" y="2828988"/>
                  <a:pt x="484749" y="2814511"/>
                </a:cubicBezTo>
                <a:cubicBezTo>
                  <a:pt x="493058" y="2781978"/>
                  <a:pt x="505391" y="2753737"/>
                  <a:pt x="521746" y="2729787"/>
                </a:cubicBezTo>
                <a:cubicBezTo>
                  <a:pt x="538103" y="2705834"/>
                  <a:pt x="547217" y="2675448"/>
                  <a:pt x="549094" y="2638628"/>
                </a:cubicBezTo>
                <a:lnTo>
                  <a:pt x="583413" y="2621468"/>
                </a:lnTo>
                <a:lnTo>
                  <a:pt x="617731" y="2535672"/>
                </a:lnTo>
                <a:cubicBezTo>
                  <a:pt x="641684" y="2518780"/>
                  <a:pt x="655982" y="2493579"/>
                  <a:pt x="660629" y="2460066"/>
                </a:cubicBezTo>
                <a:cubicBezTo>
                  <a:pt x="665276" y="2426552"/>
                  <a:pt x="670997" y="2395987"/>
                  <a:pt x="677788" y="2368372"/>
                </a:cubicBezTo>
                <a:lnTo>
                  <a:pt x="656341" y="2364080"/>
                </a:lnTo>
                <a:cubicBezTo>
                  <a:pt x="659557" y="2341023"/>
                  <a:pt x="665992" y="2319573"/>
                  <a:pt x="675644" y="2299735"/>
                </a:cubicBezTo>
                <a:cubicBezTo>
                  <a:pt x="685296" y="2279894"/>
                  <a:pt x="691731" y="2258444"/>
                  <a:pt x="694947" y="2235386"/>
                </a:cubicBezTo>
                <a:lnTo>
                  <a:pt x="716398" y="2205359"/>
                </a:lnTo>
                <a:lnTo>
                  <a:pt x="819353" y="1956551"/>
                </a:lnTo>
                <a:lnTo>
                  <a:pt x="836512" y="1947971"/>
                </a:lnTo>
                <a:cubicBezTo>
                  <a:pt x="844017" y="1928489"/>
                  <a:pt x="855816" y="1908469"/>
                  <a:pt x="871903" y="1887914"/>
                </a:cubicBezTo>
                <a:cubicBezTo>
                  <a:pt x="887990" y="1867357"/>
                  <a:pt x="901930" y="1847340"/>
                  <a:pt x="913729" y="1827857"/>
                </a:cubicBezTo>
                <a:lnTo>
                  <a:pt x="900858" y="1797827"/>
                </a:lnTo>
                <a:cubicBezTo>
                  <a:pt x="900949" y="1788263"/>
                  <a:pt x="903986" y="1778435"/>
                  <a:pt x="909975" y="1768334"/>
                </a:cubicBezTo>
                <a:cubicBezTo>
                  <a:pt x="915961" y="1758236"/>
                  <a:pt x="924364" y="1753769"/>
                  <a:pt x="935176" y="1754929"/>
                </a:cubicBezTo>
                <a:lnTo>
                  <a:pt x="956627" y="1712031"/>
                </a:lnTo>
                <a:lnTo>
                  <a:pt x="990945" y="1682004"/>
                </a:lnTo>
                <a:lnTo>
                  <a:pt x="1003813" y="1613367"/>
                </a:lnTo>
                <a:lnTo>
                  <a:pt x="1042423" y="1591917"/>
                </a:lnTo>
                <a:cubicBezTo>
                  <a:pt x="1040813" y="1584947"/>
                  <a:pt x="1041885" y="1576367"/>
                  <a:pt x="1045639" y="1566178"/>
                </a:cubicBezTo>
                <a:cubicBezTo>
                  <a:pt x="1049393" y="1555989"/>
                  <a:pt x="1052609" y="1547409"/>
                  <a:pt x="1055291" y="1540439"/>
                </a:cubicBezTo>
                <a:cubicBezTo>
                  <a:pt x="1057793" y="1551433"/>
                  <a:pt x="1062440" y="1562694"/>
                  <a:pt x="1069234" y="1574223"/>
                </a:cubicBezTo>
                <a:cubicBezTo>
                  <a:pt x="1076024" y="1585751"/>
                  <a:pt x="1082818" y="1595938"/>
                  <a:pt x="1089609" y="1604787"/>
                </a:cubicBezTo>
                <a:lnTo>
                  <a:pt x="1123927" y="1609076"/>
                </a:lnTo>
                <a:lnTo>
                  <a:pt x="1136798" y="1596208"/>
                </a:lnTo>
                <a:lnTo>
                  <a:pt x="1141087" y="1553310"/>
                </a:lnTo>
                <a:cubicBezTo>
                  <a:pt x="1162267" y="1524710"/>
                  <a:pt x="1186399" y="1492894"/>
                  <a:pt x="1213477" y="1457862"/>
                </a:cubicBezTo>
                <a:cubicBezTo>
                  <a:pt x="1240558" y="1422827"/>
                  <a:pt x="1259324" y="1388867"/>
                  <a:pt x="1269781" y="1355979"/>
                </a:cubicBezTo>
                <a:lnTo>
                  <a:pt x="1256516" y="1337406"/>
                </a:lnTo>
                <a:lnTo>
                  <a:pt x="1138051" y="1415733"/>
                </a:lnTo>
                <a:cubicBezTo>
                  <a:pt x="1062929" y="1468427"/>
                  <a:pt x="1012834" y="1506686"/>
                  <a:pt x="987767" y="1530511"/>
                </a:cubicBezTo>
                <a:lnTo>
                  <a:pt x="987767" y="1555655"/>
                </a:lnTo>
                <a:lnTo>
                  <a:pt x="956337" y="1568227"/>
                </a:lnTo>
                <a:cubicBezTo>
                  <a:pt x="947890" y="1583943"/>
                  <a:pt x="930997" y="1602801"/>
                  <a:pt x="905657" y="1624801"/>
                </a:cubicBezTo>
                <a:cubicBezTo>
                  <a:pt x="880315" y="1646803"/>
                  <a:pt x="859494" y="1662517"/>
                  <a:pt x="843188" y="1671948"/>
                </a:cubicBezTo>
                <a:lnTo>
                  <a:pt x="818044" y="1675090"/>
                </a:lnTo>
                <a:cubicBezTo>
                  <a:pt x="827343" y="1670179"/>
                  <a:pt x="834677" y="1663501"/>
                  <a:pt x="840046" y="1655054"/>
                </a:cubicBezTo>
                <a:cubicBezTo>
                  <a:pt x="845416" y="1646605"/>
                  <a:pt x="849606" y="1637569"/>
                  <a:pt x="852618" y="1627945"/>
                </a:cubicBezTo>
                <a:cubicBezTo>
                  <a:pt x="866957" y="1617009"/>
                  <a:pt x="880709" y="1605093"/>
                  <a:pt x="893870" y="1592192"/>
                </a:cubicBezTo>
                <a:cubicBezTo>
                  <a:pt x="907030" y="1579292"/>
                  <a:pt x="918425" y="1565018"/>
                  <a:pt x="928051" y="1549369"/>
                </a:cubicBezTo>
                <a:lnTo>
                  <a:pt x="956337" y="1527369"/>
                </a:lnTo>
                <a:lnTo>
                  <a:pt x="978339" y="1489652"/>
                </a:lnTo>
                <a:cubicBezTo>
                  <a:pt x="979189" y="1477341"/>
                  <a:pt x="983773" y="1465817"/>
                  <a:pt x="992089" y="1455078"/>
                </a:cubicBezTo>
                <a:cubicBezTo>
                  <a:pt x="1000406" y="1444340"/>
                  <a:pt x="1007346" y="1432815"/>
                  <a:pt x="1012912" y="1420506"/>
                </a:cubicBezTo>
                <a:lnTo>
                  <a:pt x="1012912" y="1411076"/>
                </a:lnTo>
                <a:lnTo>
                  <a:pt x="1025483" y="1379646"/>
                </a:lnTo>
                <a:cubicBezTo>
                  <a:pt x="1031836" y="1373622"/>
                  <a:pt x="1038776" y="1369170"/>
                  <a:pt x="1046307" y="1366288"/>
                </a:cubicBezTo>
                <a:cubicBezTo>
                  <a:pt x="1053836" y="1363406"/>
                  <a:pt x="1061564" y="1360525"/>
                  <a:pt x="1069486" y="1357646"/>
                </a:cubicBezTo>
                <a:lnTo>
                  <a:pt x="1063200" y="1335643"/>
                </a:lnTo>
                <a:cubicBezTo>
                  <a:pt x="1098624" y="1322811"/>
                  <a:pt x="1127567" y="1300546"/>
                  <a:pt x="1150025" y="1268853"/>
                </a:cubicBezTo>
                <a:cubicBezTo>
                  <a:pt x="1172486" y="1237163"/>
                  <a:pt x="1202214" y="1216471"/>
                  <a:pt x="1239209" y="1206781"/>
                </a:cubicBezTo>
                <a:lnTo>
                  <a:pt x="1239209" y="1178492"/>
                </a:lnTo>
                <a:lnTo>
                  <a:pt x="1267497" y="1169064"/>
                </a:lnTo>
                <a:cubicBezTo>
                  <a:pt x="1279871" y="1159111"/>
                  <a:pt x="1292052" y="1148373"/>
                  <a:pt x="1304034" y="1136846"/>
                </a:cubicBezTo>
                <a:cubicBezTo>
                  <a:pt x="1316017" y="1125322"/>
                  <a:pt x="1328983" y="1116157"/>
                  <a:pt x="1342930" y="1109346"/>
                </a:cubicBezTo>
                <a:lnTo>
                  <a:pt x="1352358" y="1077916"/>
                </a:lnTo>
                <a:cubicBezTo>
                  <a:pt x="1386538" y="1065279"/>
                  <a:pt x="1416398" y="1053624"/>
                  <a:pt x="1441933" y="1042950"/>
                </a:cubicBezTo>
                <a:cubicBezTo>
                  <a:pt x="1467471" y="1032278"/>
                  <a:pt x="1491045" y="1013549"/>
                  <a:pt x="1512653" y="986769"/>
                </a:cubicBezTo>
                <a:cubicBezTo>
                  <a:pt x="1525421" y="974393"/>
                  <a:pt x="1544673" y="963786"/>
                  <a:pt x="1570405" y="954945"/>
                </a:cubicBezTo>
                <a:lnTo>
                  <a:pt x="1635191" y="930209"/>
                </a:lnTo>
                <a:lnTo>
                  <a:pt x="1635254" y="930165"/>
                </a:lnTo>
                <a:lnTo>
                  <a:pt x="1650946" y="910943"/>
                </a:lnTo>
                <a:lnTo>
                  <a:pt x="1669538" y="908909"/>
                </a:lnTo>
                <a:lnTo>
                  <a:pt x="1694472" y="896969"/>
                </a:lnTo>
                <a:lnTo>
                  <a:pt x="1707340" y="875522"/>
                </a:lnTo>
                <a:lnTo>
                  <a:pt x="1739407" y="881935"/>
                </a:lnTo>
                <a:lnTo>
                  <a:pt x="1757809" y="867334"/>
                </a:lnTo>
                <a:cubicBezTo>
                  <a:pt x="1769464" y="853256"/>
                  <a:pt x="1784655" y="843697"/>
                  <a:pt x="1803382" y="838654"/>
                </a:cubicBezTo>
                <a:cubicBezTo>
                  <a:pt x="1822109" y="833612"/>
                  <a:pt x="1840444" y="823265"/>
                  <a:pt x="1858385" y="807616"/>
                </a:cubicBezTo>
                <a:lnTo>
                  <a:pt x="1870925" y="803727"/>
                </a:lnTo>
                <a:lnTo>
                  <a:pt x="1886977" y="789726"/>
                </a:lnTo>
                <a:cubicBezTo>
                  <a:pt x="1900112" y="784721"/>
                  <a:pt x="1918881" y="773280"/>
                  <a:pt x="1943280" y="755407"/>
                </a:cubicBezTo>
                <a:lnTo>
                  <a:pt x="1844614" y="776855"/>
                </a:lnTo>
                <a:lnTo>
                  <a:pt x="1793136" y="806885"/>
                </a:lnTo>
                <a:cubicBezTo>
                  <a:pt x="1736833" y="779178"/>
                  <a:pt x="1668196" y="780967"/>
                  <a:pt x="1587226" y="812245"/>
                </a:cubicBezTo>
                <a:cubicBezTo>
                  <a:pt x="1506255" y="843526"/>
                  <a:pt x="1441910" y="877487"/>
                  <a:pt x="1394186" y="914128"/>
                </a:cubicBezTo>
                <a:lnTo>
                  <a:pt x="1291231" y="918420"/>
                </a:lnTo>
                <a:cubicBezTo>
                  <a:pt x="1269334" y="937456"/>
                  <a:pt x="1244488" y="953005"/>
                  <a:pt x="1216693" y="965071"/>
                </a:cubicBezTo>
                <a:cubicBezTo>
                  <a:pt x="1188901" y="977134"/>
                  <a:pt x="1160839" y="987324"/>
                  <a:pt x="1132507" y="995636"/>
                </a:cubicBezTo>
                <a:cubicBezTo>
                  <a:pt x="1110343" y="1013509"/>
                  <a:pt x="1086034" y="1029238"/>
                  <a:pt x="1059582" y="1042822"/>
                </a:cubicBezTo>
                <a:lnTo>
                  <a:pt x="1033843" y="1029954"/>
                </a:lnTo>
                <a:lnTo>
                  <a:pt x="1025263" y="991345"/>
                </a:lnTo>
                <a:cubicBezTo>
                  <a:pt x="1014361" y="997334"/>
                  <a:pt x="1002920" y="1000371"/>
                  <a:pt x="990945" y="1000462"/>
                </a:cubicBezTo>
                <a:cubicBezTo>
                  <a:pt x="978967" y="1000550"/>
                  <a:pt x="967530" y="1000371"/>
                  <a:pt x="956627" y="999924"/>
                </a:cubicBezTo>
                <a:cubicBezTo>
                  <a:pt x="966278" y="991791"/>
                  <a:pt x="995233" y="972667"/>
                  <a:pt x="1043495" y="942549"/>
                </a:cubicBezTo>
                <a:cubicBezTo>
                  <a:pt x="1091753" y="912431"/>
                  <a:pt x="1127144" y="894378"/>
                  <a:pt x="1149666" y="888389"/>
                </a:cubicBezTo>
                <a:lnTo>
                  <a:pt x="1149666" y="884101"/>
                </a:lnTo>
                <a:lnTo>
                  <a:pt x="1175405" y="845491"/>
                </a:lnTo>
                <a:cubicBezTo>
                  <a:pt x="1198912" y="839594"/>
                  <a:pt x="1223754" y="827798"/>
                  <a:pt x="1249940" y="810101"/>
                </a:cubicBezTo>
                <a:cubicBezTo>
                  <a:pt x="1276128" y="792404"/>
                  <a:pt x="1304190" y="778464"/>
                  <a:pt x="1334129" y="768275"/>
                </a:cubicBezTo>
                <a:cubicBezTo>
                  <a:pt x="1325549" y="763270"/>
                  <a:pt x="1316970" y="760412"/>
                  <a:pt x="1308390" y="759695"/>
                </a:cubicBezTo>
                <a:cubicBezTo>
                  <a:pt x="1275411" y="761393"/>
                  <a:pt x="1234123" y="771941"/>
                  <a:pt x="1184522" y="791332"/>
                </a:cubicBezTo>
                <a:cubicBezTo>
                  <a:pt x="1134921" y="810727"/>
                  <a:pt x="1094702" y="828779"/>
                  <a:pt x="1063870" y="845491"/>
                </a:cubicBezTo>
                <a:lnTo>
                  <a:pt x="1068161" y="849783"/>
                </a:lnTo>
                <a:cubicBezTo>
                  <a:pt x="1043674" y="851660"/>
                  <a:pt x="1024012" y="855413"/>
                  <a:pt x="1009176" y="861041"/>
                </a:cubicBezTo>
                <a:cubicBezTo>
                  <a:pt x="994340" y="866672"/>
                  <a:pt x="976823" y="875789"/>
                  <a:pt x="956627" y="888389"/>
                </a:cubicBezTo>
                <a:cubicBezTo>
                  <a:pt x="919553" y="898029"/>
                  <a:pt x="849274" y="934994"/>
                  <a:pt x="745791" y="999290"/>
                </a:cubicBezTo>
                <a:cubicBezTo>
                  <a:pt x="642307" y="1063583"/>
                  <a:pt x="539296" y="1131691"/>
                  <a:pt x="436766" y="1203611"/>
                </a:cubicBezTo>
                <a:cubicBezTo>
                  <a:pt x="334234" y="1275532"/>
                  <a:pt x="265862" y="1327750"/>
                  <a:pt x="231649" y="1360267"/>
                </a:cubicBezTo>
                <a:lnTo>
                  <a:pt x="231649" y="1394586"/>
                </a:lnTo>
                <a:lnTo>
                  <a:pt x="188751" y="1411745"/>
                </a:lnTo>
                <a:cubicBezTo>
                  <a:pt x="177223" y="1433195"/>
                  <a:pt x="154166" y="1458934"/>
                  <a:pt x="119580" y="1488961"/>
                </a:cubicBezTo>
                <a:cubicBezTo>
                  <a:pt x="84991" y="1518991"/>
                  <a:pt x="56574" y="1540439"/>
                  <a:pt x="34318" y="1553310"/>
                </a:cubicBezTo>
                <a:lnTo>
                  <a:pt x="0" y="1557598"/>
                </a:lnTo>
                <a:cubicBezTo>
                  <a:pt x="12692" y="1550895"/>
                  <a:pt x="22702" y="1541781"/>
                  <a:pt x="30030" y="1530253"/>
                </a:cubicBezTo>
                <a:cubicBezTo>
                  <a:pt x="37358" y="1518721"/>
                  <a:pt x="43077" y="1506388"/>
                  <a:pt x="47189" y="1493253"/>
                </a:cubicBezTo>
                <a:cubicBezTo>
                  <a:pt x="66760" y="1478326"/>
                  <a:pt x="85529" y="1462062"/>
                  <a:pt x="103493" y="1444454"/>
                </a:cubicBezTo>
                <a:cubicBezTo>
                  <a:pt x="121454" y="1426848"/>
                  <a:pt x="137006" y="1407366"/>
                  <a:pt x="150145" y="1386006"/>
                </a:cubicBezTo>
                <a:lnTo>
                  <a:pt x="188751" y="1355979"/>
                </a:lnTo>
                <a:lnTo>
                  <a:pt x="218781" y="1304502"/>
                </a:lnTo>
                <a:cubicBezTo>
                  <a:pt x="219941" y="1287698"/>
                  <a:pt x="226198" y="1271969"/>
                  <a:pt x="237547" y="1257312"/>
                </a:cubicBezTo>
                <a:cubicBezTo>
                  <a:pt x="248899" y="1242656"/>
                  <a:pt x="258372" y="1226927"/>
                  <a:pt x="265968" y="1210126"/>
                </a:cubicBezTo>
                <a:lnTo>
                  <a:pt x="265968" y="1197255"/>
                </a:lnTo>
                <a:lnTo>
                  <a:pt x="283127" y="1154357"/>
                </a:lnTo>
                <a:cubicBezTo>
                  <a:pt x="291797" y="1146136"/>
                  <a:pt x="301270" y="1140059"/>
                  <a:pt x="311547" y="1136126"/>
                </a:cubicBezTo>
                <a:cubicBezTo>
                  <a:pt x="321825" y="1132193"/>
                  <a:pt x="332372" y="1128260"/>
                  <a:pt x="343184" y="1124330"/>
                </a:cubicBezTo>
                <a:lnTo>
                  <a:pt x="334604" y="1094300"/>
                </a:lnTo>
                <a:cubicBezTo>
                  <a:pt x="382954" y="1076785"/>
                  <a:pt x="422456" y="1046397"/>
                  <a:pt x="453109" y="1003141"/>
                </a:cubicBezTo>
                <a:cubicBezTo>
                  <a:pt x="483765" y="959887"/>
                  <a:pt x="524339" y="931646"/>
                  <a:pt x="574833" y="918420"/>
                </a:cubicBezTo>
                <a:lnTo>
                  <a:pt x="574833" y="879810"/>
                </a:lnTo>
                <a:lnTo>
                  <a:pt x="613443" y="866942"/>
                </a:lnTo>
                <a:cubicBezTo>
                  <a:pt x="630332" y="853357"/>
                  <a:pt x="646956" y="838701"/>
                  <a:pt x="663311" y="822969"/>
                </a:cubicBezTo>
                <a:cubicBezTo>
                  <a:pt x="679665" y="807240"/>
                  <a:pt x="697362" y="794731"/>
                  <a:pt x="716398" y="785434"/>
                </a:cubicBezTo>
                <a:lnTo>
                  <a:pt x="729266" y="742536"/>
                </a:lnTo>
                <a:cubicBezTo>
                  <a:pt x="775918" y="725289"/>
                  <a:pt x="816671" y="709381"/>
                  <a:pt x="851524" y="694812"/>
                </a:cubicBezTo>
                <a:cubicBezTo>
                  <a:pt x="886380" y="680247"/>
                  <a:pt x="918555" y="654684"/>
                  <a:pt x="948047" y="618134"/>
                </a:cubicBezTo>
                <a:cubicBezTo>
                  <a:pt x="965474" y="601242"/>
                  <a:pt x="991750" y="586764"/>
                  <a:pt x="1026870" y="574698"/>
                </a:cubicBezTo>
                <a:cubicBezTo>
                  <a:pt x="1061993" y="562632"/>
                  <a:pt x="1091486" y="551374"/>
                  <a:pt x="1115348" y="540917"/>
                </a:cubicBezTo>
                <a:cubicBezTo>
                  <a:pt x="1118209" y="526528"/>
                  <a:pt x="1125358" y="517769"/>
                  <a:pt x="1136798" y="514641"/>
                </a:cubicBezTo>
                <a:cubicBezTo>
                  <a:pt x="1148236" y="511513"/>
                  <a:pt x="1159676" y="510261"/>
                  <a:pt x="1171117" y="510887"/>
                </a:cubicBezTo>
                <a:cubicBezTo>
                  <a:pt x="1199358" y="510441"/>
                  <a:pt x="1220092" y="504901"/>
                  <a:pt x="1233318" y="494265"/>
                </a:cubicBezTo>
                <a:cubicBezTo>
                  <a:pt x="1246544" y="483630"/>
                  <a:pt x="1262990" y="470582"/>
                  <a:pt x="1282651" y="455121"/>
                </a:cubicBezTo>
                <a:cubicBezTo>
                  <a:pt x="1298559" y="435906"/>
                  <a:pt x="1319293" y="422859"/>
                  <a:pt x="1344853" y="415977"/>
                </a:cubicBezTo>
                <a:cubicBezTo>
                  <a:pt x="1370412" y="409095"/>
                  <a:pt x="1395437" y="394973"/>
                  <a:pt x="1419925" y="373613"/>
                </a:cubicBezTo>
                <a:cubicBezTo>
                  <a:pt x="1477480" y="359850"/>
                  <a:pt x="1533962" y="342335"/>
                  <a:pt x="1589370" y="321064"/>
                </a:cubicBezTo>
                <a:cubicBezTo>
                  <a:pt x="1644780" y="299792"/>
                  <a:pt x="1701263" y="280131"/>
                  <a:pt x="1758818" y="262079"/>
                </a:cubicBezTo>
                <a:cubicBezTo>
                  <a:pt x="1752027" y="253499"/>
                  <a:pt x="1743089" y="247064"/>
                  <a:pt x="1732007" y="242775"/>
                </a:cubicBezTo>
                <a:cubicBezTo>
                  <a:pt x="1720925" y="238484"/>
                  <a:pt x="1709842" y="236340"/>
                  <a:pt x="1698760" y="236340"/>
                </a:cubicBezTo>
                <a:lnTo>
                  <a:pt x="1703052" y="232052"/>
                </a:lnTo>
                <a:lnTo>
                  <a:pt x="1745950" y="214892"/>
                </a:lnTo>
                <a:cubicBezTo>
                  <a:pt x="1757120" y="200324"/>
                  <a:pt x="1771242" y="189779"/>
                  <a:pt x="1788310" y="183253"/>
                </a:cubicBezTo>
                <a:cubicBezTo>
                  <a:pt x="1805381" y="176729"/>
                  <a:pt x="1822719" y="171548"/>
                  <a:pt x="1840325" y="167703"/>
                </a:cubicBezTo>
                <a:lnTo>
                  <a:pt x="1836034" y="171994"/>
                </a:lnTo>
                <a:lnTo>
                  <a:pt x="1840325" y="214892"/>
                </a:lnTo>
                <a:cubicBezTo>
                  <a:pt x="1862331" y="214734"/>
                  <a:pt x="1915077" y="203611"/>
                  <a:pt x="1998571" y="181525"/>
                </a:cubicBezTo>
                <a:cubicBezTo>
                  <a:pt x="2082064" y="159441"/>
                  <a:pt x="2167222" y="135928"/>
                  <a:pt x="2254052" y="110983"/>
                </a:cubicBezTo>
                <a:cubicBezTo>
                  <a:pt x="2340879" y="86040"/>
                  <a:pt x="2400302" y="69198"/>
                  <a:pt x="2432317" y="60460"/>
                </a:cubicBezTo>
                <a:lnTo>
                  <a:pt x="2470924" y="73327"/>
                </a:lnTo>
                <a:cubicBezTo>
                  <a:pt x="2501221" y="59296"/>
                  <a:pt x="2532858" y="50896"/>
                  <a:pt x="2565837" y="48126"/>
                </a:cubicBezTo>
                <a:cubicBezTo>
                  <a:pt x="2598813" y="45356"/>
                  <a:pt x="2631525" y="42316"/>
                  <a:pt x="2663967" y="39009"/>
                </a:cubicBezTo>
                <a:cubicBezTo>
                  <a:pt x="2662178" y="41512"/>
                  <a:pt x="2662536" y="44014"/>
                  <a:pt x="2665039" y="46517"/>
                </a:cubicBezTo>
                <a:cubicBezTo>
                  <a:pt x="2667541" y="49019"/>
                  <a:pt x="2670044" y="49377"/>
                  <a:pt x="2672546" y="47589"/>
                </a:cubicBezTo>
                <a:cubicBezTo>
                  <a:pt x="2678356" y="44461"/>
                  <a:pt x="2695691" y="38921"/>
                  <a:pt x="2724558" y="30967"/>
                </a:cubicBezTo>
                <a:cubicBezTo>
                  <a:pt x="2753425" y="23013"/>
                  <a:pt x="2771836" y="18543"/>
                  <a:pt x="2779790" y="17561"/>
                </a:cubicBezTo>
                <a:cubicBezTo>
                  <a:pt x="2782113" y="17741"/>
                  <a:pt x="2784974" y="18454"/>
                  <a:pt x="2788369" y="19706"/>
                </a:cubicBezTo>
                <a:cubicBezTo>
                  <a:pt x="2791765" y="20957"/>
                  <a:pt x="2794626" y="21671"/>
                  <a:pt x="2796949" y="21850"/>
                </a:cubicBezTo>
                <a:lnTo>
                  <a:pt x="2818399" y="8982"/>
                </a:lnTo>
                <a:cubicBezTo>
                  <a:pt x="2839847" y="18275"/>
                  <a:pt x="2861297" y="21136"/>
                  <a:pt x="2882745" y="17561"/>
                </a:cubicBezTo>
                <a:lnTo>
                  <a:pt x="2887036" y="8982"/>
                </a:lnTo>
                <a:lnTo>
                  <a:pt x="2989991" y="8982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3330698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rush Image Effects 02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頁尾版面配置區 2"/>
          <p:cNvSpPr>
            <a:spLocks noGrp="1"/>
          </p:cNvSpPr>
          <p:nvPr>
            <p:ph type="ftr" sz="quarter" idx="11"/>
          </p:nvPr>
        </p:nvSpPr>
        <p:spPr>
          <a:xfrm>
            <a:off x="141517" y="6356350"/>
            <a:ext cx="2895600" cy="365125"/>
          </a:xfrm>
          <a:prstGeom prst="rect">
            <a:avLst/>
          </a:prstGeom>
        </p:spPr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/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/>
          <a:lstStyle/>
          <a:p>
            <a:fld id="{93B68095-C8B2-4A76-90AA-E601358CCBC3}" type="slidenum">
              <a:rPr lang="zh-TW" altLang="en-US" smtClean="0"/>
              <a:t>‹#›</a:t>
            </a:fld>
            <a:endParaRPr lang="zh-TW" altLang="en-US"/>
          </a:p>
        </p:txBody>
      </p:sp>
      <p:sp>
        <p:nvSpPr>
          <p:cNvPr id="10" name="圖片版面配置區 9"/>
          <p:cNvSpPr>
            <a:spLocks noGrp="1"/>
          </p:cNvSpPr>
          <p:nvPr>
            <p:ph type="pic" sz="quarter" idx="13"/>
          </p:nvPr>
        </p:nvSpPr>
        <p:spPr>
          <a:xfrm>
            <a:off x="1879507" y="1220147"/>
            <a:ext cx="5384986" cy="4523559"/>
          </a:xfrm>
          <a:custGeom>
            <a:avLst/>
            <a:gdLst>
              <a:gd name="connsiteX0" fmla="*/ 1176132 w 5384986"/>
              <a:gd name="connsiteY0" fmla="*/ 4355540 h 4523559"/>
              <a:gd name="connsiteX1" fmla="*/ 1134877 w 5384986"/>
              <a:gd name="connsiteY1" fmla="*/ 4366042 h 4523559"/>
              <a:gd name="connsiteX2" fmla="*/ 1098125 w 5384986"/>
              <a:gd name="connsiteY2" fmla="*/ 4385546 h 4523559"/>
              <a:gd name="connsiteX3" fmla="*/ 1092123 w 5384986"/>
              <a:gd name="connsiteY3" fmla="*/ 4457554 h 4523559"/>
              <a:gd name="connsiteX4" fmla="*/ 1260141 w 5384986"/>
              <a:gd name="connsiteY4" fmla="*/ 4433551 h 4523559"/>
              <a:gd name="connsiteX5" fmla="*/ 1332149 w 5384986"/>
              <a:gd name="connsiteY5" fmla="*/ 4385546 h 4523559"/>
              <a:gd name="connsiteX6" fmla="*/ 1380155 w 5384986"/>
              <a:gd name="connsiteY6" fmla="*/ 4373544 h 4523559"/>
              <a:gd name="connsiteX7" fmla="*/ 1361403 w 5384986"/>
              <a:gd name="connsiteY7" fmla="*/ 4363042 h 4523559"/>
              <a:gd name="connsiteX8" fmla="*/ 1338152 w 5384986"/>
              <a:gd name="connsiteY8" fmla="*/ 4361543 h 4523559"/>
              <a:gd name="connsiteX9" fmla="*/ 1332149 w 5384986"/>
              <a:gd name="connsiteY9" fmla="*/ 4385546 h 4523559"/>
              <a:gd name="connsiteX10" fmla="*/ 1278146 w 5384986"/>
              <a:gd name="connsiteY10" fmla="*/ 4385546 h 4523559"/>
              <a:gd name="connsiteX11" fmla="*/ 1254143 w 5384986"/>
              <a:gd name="connsiteY11" fmla="*/ 4409548 h 4523559"/>
              <a:gd name="connsiteX12" fmla="*/ 1194136 w 5384986"/>
              <a:gd name="connsiteY12" fmla="*/ 4409548 h 4523559"/>
              <a:gd name="connsiteX13" fmla="*/ 1194136 w 5384986"/>
              <a:gd name="connsiteY13" fmla="*/ 4361543 h 4523559"/>
              <a:gd name="connsiteX14" fmla="*/ 1176132 w 5384986"/>
              <a:gd name="connsiteY14" fmla="*/ 4355540 h 4523559"/>
              <a:gd name="connsiteX15" fmla="*/ 1698192 w 5384986"/>
              <a:gd name="connsiteY15" fmla="*/ 4343543 h 4523559"/>
              <a:gd name="connsiteX16" fmla="*/ 1701944 w 5384986"/>
              <a:gd name="connsiteY16" fmla="*/ 4357792 h 4523559"/>
              <a:gd name="connsiteX17" fmla="*/ 1710194 w 5384986"/>
              <a:gd name="connsiteY17" fmla="*/ 4367546 h 4523559"/>
              <a:gd name="connsiteX18" fmla="*/ 1720695 w 5384986"/>
              <a:gd name="connsiteY18" fmla="*/ 4360795 h 4523559"/>
              <a:gd name="connsiteX19" fmla="*/ 1722195 w 5384986"/>
              <a:gd name="connsiteY19" fmla="*/ 4349541 h 4523559"/>
              <a:gd name="connsiteX20" fmla="*/ 1428160 w 5384986"/>
              <a:gd name="connsiteY20" fmla="*/ 4343543 h 4523559"/>
              <a:gd name="connsiteX21" fmla="*/ 1429664 w 5384986"/>
              <a:gd name="connsiteY21" fmla="*/ 4357792 h 4523559"/>
              <a:gd name="connsiteX22" fmla="*/ 1440161 w 5384986"/>
              <a:gd name="connsiteY22" fmla="*/ 4367546 h 4523559"/>
              <a:gd name="connsiteX23" fmla="*/ 1446164 w 5384986"/>
              <a:gd name="connsiteY23" fmla="*/ 4355540 h 4523559"/>
              <a:gd name="connsiteX24" fmla="*/ 1434163 w 5384986"/>
              <a:gd name="connsiteY24" fmla="*/ 4343543 h 4523559"/>
              <a:gd name="connsiteX25" fmla="*/ 1770200 w 5384986"/>
              <a:gd name="connsiteY25" fmla="*/ 4319540 h 4523559"/>
              <a:gd name="connsiteX26" fmla="*/ 1773952 w 5384986"/>
              <a:gd name="connsiteY26" fmla="*/ 4333789 h 4523559"/>
              <a:gd name="connsiteX27" fmla="*/ 1782202 w 5384986"/>
              <a:gd name="connsiteY27" fmla="*/ 4343543 h 4523559"/>
              <a:gd name="connsiteX28" fmla="*/ 1792704 w 5384986"/>
              <a:gd name="connsiteY28" fmla="*/ 4336792 h 4523559"/>
              <a:gd name="connsiteX29" fmla="*/ 1794203 w 5384986"/>
              <a:gd name="connsiteY29" fmla="*/ 4325539 h 4523559"/>
              <a:gd name="connsiteX30" fmla="*/ 1470167 w 5384986"/>
              <a:gd name="connsiteY30" fmla="*/ 4319540 h 4523559"/>
              <a:gd name="connsiteX31" fmla="*/ 1473918 w 5384986"/>
              <a:gd name="connsiteY31" fmla="*/ 4333789 h 4523559"/>
              <a:gd name="connsiteX32" fmla="*/ 1482168 w 5384986"/>
              <a:gd name="connsiteY32" fmla="*/ 4343543 h 4523559"/>
              <a:gd name="connsiteX33" fmla="*/ 1492670 w 5384986"/>
              <a:gd name="connsiteY33" fmla="*/ 4336792 h 4523559"/>
              <a:gd name="connsiteX34" fmla="*/ 1494170 w 5384986"/>
              <a:gd name="connsiteY34" fmla="*/ 4325539 h 4523559"/>
              <a:gd name="connsiteX35" fmla="*/ 1266144 w 5384986"/>
              <a:gd name="connsiteY35" fmla="*/ 4319540 h 4523559"/>
              <a:gd name="connsiteX36" fmla="*/ 1284144 w 5384986"/>
              <a:gd name="connsiteY36" fmla="*/ 4343543 h 4523559"/>
              <a:gd name="connsiteX37" fmla="*/ 1300649 w 5384986"/>
              <a:gd name="connsiteY37" fmla="*/ 4339040 h 4523559"/>
              <a:gd name="connsiteX38" fmla="*/ 1308147 w 5384986"/>
              <a:gd name="connsiteY38" fmla="*/ 4325539 h 4523559"/>
              <a:gd name="connsiteX39" fmla="*/ 1860209 w 5384986"/>
              <a:gd name="connsiteY39" fmla="*/ 4295537 h 4523559"/>
              <a:gd name="connsiteX40" fmla="*/ 1867711 w 5384986"/>
              <a:gd name="connsiteY40" fmla="*/ 4311286 h 4523559"/>
              <a:gd name="connsiteX41" fmla="*/ 1884211 w 5384986"/>
              <a:gd name="connsiteY41" fmla="*/ 4313537 h 4523559"/>
              <a:gd name="connsiteX42" fmla="*/ 1926218 w 5384986"/>
              <a:gd name="connsiteY42" fmla="*/ 4307539 h 4523559"/>
              <a:gd name="connsiteX43" fmla="*/ 1512170 w 5384986"/>
              <a:gd name="connsiteY43" fmla="*/ 4295537 h 4523559"/>
              <a:gd name="connsiteX44" fmla="*/ 1536172 w 5384986"/>
              <a:gd name="connsiteY44" fmla="*/ 4319540 h 4523559"/>
              <a:gd name="connsiteX45" fmla="*/ 1560175 w 5384986"/>
              <a:gd name="connsiteY45" fmla="*/ 4313537 h 4523559"/>
              <a:gd name="connsiteX46" fmla="*/ 1549673 w 5384986"/>
              <a:gd name="connsiteY46" fmla="*/ 4297785 h 4523559"/>
              <a:gd name="connsiteX47" fmla="*/ 1530174 w 5384986"/>
              <a:gd name="connsiteY47" fmla="*/ 4295537 h 4523559"/>
              <a:gd name="connsiteX48" fmla="*/ 1614183 w 5384986"/>
              <a:gd name="connsiteY48" fmla="*/ 4271535 h 4523559"/>
              <a:gd name="connsiteX49" fmla="*/ 1599182 w 5384986"/>
              <a:gd name="connsiteY49" fmla="*/ 4272282 h 4523559"/>
              <a:gd name="connsiteX50" fmla="*/ 1584178 w 5384986"/>
              <a:gd name="connsiteY50" fmla="*/ 4277533 h 4523559"/>
              <a:gd name="connsiteX51" fmla="*/ 1602182 w 5384986"/>
              <a:gd name="connsiteY51" fmla="*/ 4295537 h 4523559"/>
              <a:gd name="connsiteX52" fmla="*/ 1632183 w 5384986"/>
              <a:gd name="connsiteY52" fmla="*/ 4283536 h 4523559"/>
              <a:gd name="connsiteX53" fmla="*/ 1627684 w 5384986"/>
              <a:gd name="connsiteY53" fmla="*/ 4273034 h 4523559"/>
              <a:gd name="connsiteX54" fmla="*/ 1614183 w 5384986"/>
              <a:gd name="connsiteY54" fmla="*/ 4271535 h 4523559"/>
              <a:gd name="connsiteX55" fmla="*/ 1464164 w 5384986"/>
              <a:gd name="connsiteY55" fmla="*/ 4247532 h 4523559"/>
              <a:gd name="connsiteX56" fmla="*/ 1450663 w 5384986"/>
              <a:gd name="connsiteY56" fmla="*/ 4255030 h 4523559"/>
              <a:gd name="connsiteX57" fmla="*/ 1446164 w 5384986"/>
              <a:gd name="connsiteY57" fmla="*/ 4271535 h 4523559"/>
              <a:gd name="connsiteX58" fmla="*/ 1407161 w 5384986"/>
              <a:gd name="connsiteY58" fmla="*/ 4283536 h 4523559"/>
              <a:gd name="connsiteX59" fmla="*/ 1368154 w 5384986"/>
              <a:gd name="connsiteY59" fmla="*/ 4295537 h 4523559"/>
              <a:gd name="connsiteX60" fmla="*/ 1374156 w 5384986"/>
              <a:gd name="connsiteY60" fmla="*/ 4319540 h 4523559"/>
              <a:gd name="connsiteX61" fmla="*/ 1399659 w 5384986"/>
              <a:gd name="connsiteY61" fmla="*/ 4314289 h 4523559"/>
              <a:gd name="connsiteX62" fmla="*/ 1416159 w 5384986"/>
              <a:gd name="connsiteY62" fmla="*/ 4295537 h 4523559"/>
              <a:gd name="connsiteX63" fmla="*/ 1445412 w 5384986"/>
              <a:gd name="connsiteY63" fmla="*/ 4283536 h 4523559"/>
              <a:gd name="connsiteX64" fmla="*/ 1470167 w 5384986"/>
              <a:gd name="connsiteY64" fmla="*/ 4271535 h 4523559"/>
              <a:gd name="connsiteX65" fmla="*/ 1481416 w 5384986"/>
              <a:gd name="connsiteY65" fmla="*/ 4270783 h 4523559"/>
              <a:gd name="connsiteX66" fmla="*/ 1488167 w 5384986"/>
              <a:gd name="connsiteY66" fmla="*/ 4265532 h 4523559"/>
              <a:gd name="connsiteX67" fmla="*/ 1480669 w 5384986"/>
              <a:gd name="connsiteY67" fmla="*/ 4252031 h 4523559"/>
              <a:gd name="connsiteX68" fmla="*/ 1464164 w 5384986"/>
              <a:gd name="connsiteY68" fmla="*/ 4247532 h 4523559"/>
              <a:gd name="connsiteX69" fmla="*/ 3126352 w 5384986"/>
              <a:gd name="connsiteY69" fmla="*/ 4133517 h 4523559"/>
              <a:gd name="connsiteX70" fmla="*/ 3216360 w 5384986"/>
              <a:gd name="connsiteY70" fmla="*/ 4151521 h 4523559"/>
              <a:gd name="connsiteX71" fmla="*/ 3162356 w 5384986"/>
              <a:gd name="connsiteY71" fmla="*/ 4163522 h 4523559"/>
              <a:gd name="connsiteX72" fmla="*/ 3137602 w 5384986"/>
              <a:gd name="connsiteY72" fmla="*/ 4155268 h 4523559"/>
              <a:gd name="connsiteX73" fmla="*/ 3126352 w 5384986"/>
              <a:gd name="connsiteY73" fmla="*/ 4133517 h 4523559"/>
              <a:gd name="connsiteX74" fmla="*/ 1698192 w 5384986"/>
              <a:gd name="connsiteY74" fmla="*/ 4091514 h 4523559"/>
              <a:gd name="connsiteX75" fmla="*/ 1662188 w 5384986"/>
              <a:gd name="connsiteY75" fmla="*/ 4115513 h 4523559"/>
              <a:gd name="connsiteX76" fmla="*/ 1656186 w 5384986"/>
              <a:gd name="connsiteY76" fmla="*/ 4115513 h 4523559"/>
              <a:gd name="connsiteX77" fmla="*/ 1584178 w 5384986"/>
              <a:gd name="connsiteY77" fmla="*/ 4121516 h 4523559"/>
              <a:gd name="connsiteX78" fmla="*/ 1617934 w 5384986"/>
              <a:gd name="connsiteY78" fmla="*/ 4124515 h 4523559"/>
              <a:gd name="connsiteX79" fmla="*/ 1656186 w 5384986"/>
              <a:gd name="connsiteY79" fmla="*/ 4127518 h 4523559"/>
              <a:gd name="connsiteX80" fmla="*/ 1662188 w 5384986"/>
              <a:gd name="connsiteY80" fmla="*/ 4115513 h 4523559"/>
              <a:gd name="connsiteX81" fmla="*/ 1684691 w 5384986"/>
              <a:gd name="connsiteY81" fmla="*/ 4114765 h 4523559"/>
              <a:gd name="connsiteX82" fmla="*/ 1698192 w 5384986"/>
              <a:gd name="connsiteY82" fmla="*/ 4091514 h 4523559"/>
              <a:gd name="connsiteX83" fmla="*/ 2388268 w 5384986"/>
              <a:gd name="connsiteY83" fmla="*/ 4049507 h 4523559"/>
              <a:gd name="connsiteX84" fmla="*/ 2359766 w 5384986"/>
              <a:gd name="connsiteY84" fmla="*/ 4065260 h 4523559"/>
              <a:gd name="connsiteX85" fmla="*/ 2340262 w 5384986"/>
              <a:gd name="connsiteY85" fmla="*/ 4085512 h 4523559"/>
              <a:gd name="connsiteX86" fmla="*/ 2347013 w 5384986"/>
              <a:gd name="connsiteY86" fmla="*/ 4090762 h 4523559"/>
              <a:gd name="connsiteX87" fmla="*/ 2358266 w 5384986"/>
              <a:gd name="connsiteY87" fmla="*/ 4091514 h 4523559"/>
              <a:gd name="connsiteX88" fmla="*/ 2430274 w 5384986"/>
              <a:gd name="connsiteY88" fmla="*/ 4081013 h 4523559"/>
              <a:gd name="connsiteX89" fmla="*/ 2502282 w 5384986"/>
              <a:gd name="connsiteY89" fmla="*/ 4061509 h 4523559"/>
              <a:gd name="connsiteX90" fmla="*/ 2449774 w 5384986"/>
              <a:gd name="connsiteY90" fmla="*/ 4053259 h 4523559"/>
              <a:gd name="connsiteX91" fmla="*/ 2388268 w 5384986"/>
              <a:gd name="connsiteY91" fmla="*/ 4049507 h 4523559"/>
              <a:gd name="connsiteX92" fmla="*/ 3354378 w 5384986"/>
              <a:gd name="connsiteY92" fmla="*/ 3971501 h 4523559"/>
              <a:gd name="connsiteX93" fmla="*/ 3387383 w 5384986"/>
              <a:gd name="connsiteY93" fmla="*/ 3986501 h 4523559"/>
              <a:gd name="connsiteX94" fmla="*/ 3402383 w 5384986"/>
              <a:gd name="connsiteY94" fmla="*/ 4019506 h 4523559"/>
              <a:gd name="connsiteX95" fmla="*/ 3360376 w 5384986"/>
              <a:gd name="connsiteY95" fmla="*/ 4013503 h 4523559"/>
              <a:gd name="connsiteX96" fmla="*/ 3354378 w 5384986"/>
              <a:gd name="connsiteY96" fmla="*/ 3971501 h 4523559"/>
              <a:gd name="connsiteX97" fmla="*/ 2754311 w 5384986"/>
              <a:gd name="connsiteY97" fmla="*/ 3929494 h 4523559"/>
              <a:gd name="connsiteX98" fmla="*/ 2758062 w 5384986"/>
              <a:gd name="connsiteY98" fmla="*/ 3943747 h 4523559"/>
              <a:gd name="connsiteX99" fmla="*/ 2766312 w 5384986"/>
              <a:gd name="connsiteY99" fmla="*/ 3953497 h 4523559"/>
              <a:gd name="connsiteX100" fmla="*/ 2776814 w 5384986"/>
              <a:gd name="connsiteY100" fmla="*/ 3946746 h 4523559"/>
              <a:gd name="connsiteX101" fmla="*/ 2778313 w 5384986"/>
              <a:gd name="connsiteY101" fmla="*/ 3935497 h 4523559"/>
              <a:gd name="connsiteX102" fmla="*/ 3996448 w 5384986"/>
              <a:gd name="connsiteY102" fmla="*/ 3725471 h 4523559"/>
              <a:gd name="connsiteX103" fmla="*/ 4024953 w 5384986"/>
              <a:gd name="connsiteY103" fmla="*/ 3739724 h 4523559"/>
              <a:gd name="connsiteX104" fmla="*/ 4062457 w 5384986"/>
              <a:gd name="connsiteY104" fmla="*/ 3731474 h 4523559"/>
              <a:gd name="connsiteX105" fmla="*/ 3498394 w 5384986"/>
              <a:gd name="connsiteY105" fmla="*/ 3443441 h 4523559"/>
              <a:gd name="connsiteX106" fmla="*/ 3483389 w 5384986"/>
              <a:gd name="connsiteY106" fmla="*/ 3444189 h 4523559"/>
              <a:gd name="connsiteX107" fmla="*/ 3468389 w 5384986"/>
              <a:gd name="connsiteY107" fmla="*/ 3449440 h 4523559"/>
              <a:gd name="connsiteX108" fmla="*/ 3486393 w 5384986"/>
              <a:gd name="connsiteY108" fmla="*/ 3467444 h 4523559"/>
              <a:gd name="connsiteX109" fmla="*/ 3501393 w 5384986"/>
              <a:gd name="connsiteY109" fmla="*/ 3466692 h 4523559"/>
              <a:gd name="connsiteX110" fmla="*/ 3516394 w 5384986"/>
              <a:gd name="connsiteY110" fmla="*/ 3461441 h 4523559"/>
              <a:gd name="connsiteX111" fmla="*/ 3498394 w 5384986"/>
              <a:gd name="connsiteY111" fmla="*/ 3443441 h 4523559"/>
              <a:gd name="connsiteX112" fmla="*/ 4062457 w 5384986"/>
              <a:gd name="connsiteY112" fmla="*/ 3311426 h 4523559"/>
              <a:gd name="connsiteX113" fmla="*/ 4200471 w 5384986"/>
              <a:gd name="connsiteY113" fmla="*/ 3311426 h 4523559"/>
              <a:gd name="connsiteX114" fmla="*/ 4124715 w 5384986"/>
              <a:gd name="connsiteY114" fmla="*/ 3327174 h 4523559"/>
              <a:gd name="connsiteX115" fmla="*/ 4062457 w 5384986"/>
              <a:gd name="connsiteY115" fmla="*/ 3311426 h 4523559"/>
              <a:gd name="connsiteX116" fmla="*/ 4500504 w 5384986"/>
              <a:gd name="connsiteY116" fmla="*/ 3035395 h 4523559"/>
              <a:gd name="connsiteX117" fmla="*/ 4504255 w 5384986"/>
              <a:gd name="connsiteY117" fmla="*/ 3049643 h 4523559"/>
              <a:gd name="connsiteX118" fmla="*/ 4512506 w 5384986"/>
              <a:gd name="connsiteY118" fmla="*/ 3059397 h 4523559"/>
              <a:gd name="connsiteX119" fmla="*/ 4523007 w 5384986"/>
              <a:gd name="connsiteY119" fmla="*/ 3052647 h 4523559"/>
              <a:gd name="connsiteX120" fmla="*/ 4524507 w 5384986"/>
              <a:gd name="connsiteY120" fmla="*/ 3041393 h 4523559"/>
              <a:gd name="connsiteX121" fmla="*/ 3630409 w 5384986"/>
              <a:gd name="connsiteY121" fmla="*/ 3035395 h 4523559"/>
              <a:gd name="connsiteX122" fmla="*/ 3702417 w 5384986"/>
              <a:gd name="connsiteY122" fmla="*/ 3053395 h 4523559"/>
              <a:gd name="connsiteX123" fmla="*/ 3726420 w 5384986"/>
              <a:gd name="connsiteY123" fmla="*/ 3053395 h 4523559"/>
              <a:gd name="connsiteX124" fmla="*/ 3717417 w 5384986"/>
              <a:gd name="connsiteY124" fmla="*/ 3048144 h 4523559"/>
              <a:gd name="connsiteX125" fmla="*/ 3708415 w 5384986"/>
              <a:gd name="connsiteY125" fmla="*/ 3047392 h 4523559"/>
              <a:gd name="connsiteX126" fmla="*/ 2906711 w 5384986"/>
              <a:gd name="connsiteY126" fmla="*/ 2980441 h 4523559"/>
              <a:gd name="connsiteX127" fmla="*/ 2909521 w 5384986"/>
              <a:gd name="connsiteY127" fmla="*/ 2991119 h 4523559"/>
              <a:gd name="connsiteX128" fmla="*/ 2929830 w 5384986"/>
              <a:gd name="connsiteY128" fmla="*/ 2986223 h 4523559"/>
              <a:gd name="connsiteX129" fmla="*/ 3572783 w 5384986"/>
              <a:gd name="connsiteY129" fmla="*/ 2932435 h 4523559"/>
              <a:gd name="connsiteX130" fmla="*/ 3596362 w 5384986"/>
              <a:gd name="connsiteY130" fmla="*/ 2946096 h 4523559"/>
              <a:gd name="connsiteX131" fmla="*/ 3848800 w 5384986"/>
              <a:gd name="connsiteY131" fmla="*/ 2951022 h 4523559"/>
              <a:gd name="connsiteX132" fmla="*/ 3848066 w 5384986"/>
              <a:gd name="connsiteY132" fmla="*/ 2947436 h 4523559"/>
              <a:gd name="connsiteX133" fmla="*/ 3818813 w 5384986"/>
              <a:gd name="connsiteY133" fmla="*/ 2932435 h 4523559"/>
              <a:gd name="connsiteX134" fmla="*/ 4148848 w 5384986"/>
              <a:gd name="connsiteY134" fmla="*/ 2776418 h 4523559"/>
              <a:gd name="connsiteX135" fmla="*/ 4177353 w 5384986"/>
              <a:gd name="connsiteY135" fmla="*/ 2790671 h 4523559"/>
              <a:gd name="connsiteX136" fmla="*/ 4214857 w 5384986"/>
              <a:gd name="connsiteY136" fmla="*/ 2782421 h 4523559"/>
              <a:gd name="connsiteX137" fmla="*/ 4214857 w 5384986"/>
              <a:gd name="connsiteY137" fmla="*/ 2362373 h 4523559"/>
              <a:gd name="connsiteX138" fmla="*/ 4352871 w 5384986"/>
              <a:gd name="connsiteY138" fmla="*/ 2362373 h 4523559"/>
              <a:gd name="connsiteX139" fmla="*/ 4277115 w 5384986"/>
              <a:gd name="connsiteY139" fmla="*/ 2378121 h 4523559"/>
              <a:gd name="connsiteX140" fmla="*/ 4214857 w 5384986"/>
              <a:gd name="connsiteY140" fmla="*/ 2362373 h 4523559"/>
              <a:gd name="connsiteX141" fmla="*/ 4652904 w 5384986"/>
              <a:gd name="connsiteY141" fmla="*/ 2086342 h 4523559"/>
              <a:gd name="connsiteX142" fmla="*/ 4656655 w 5384986"/>
              <a:gd name="connsiteY142" fmla="*/ 2100590 h 4523559"/>
              <a:gd name="connsiteX143" fmla="*/ 4664906 w 5384986"/>
              <a:gd name="connsiteY143" fmla="*/ 2110344 h 4523559"/>
              <a:gd name="connsiteX144" fmla="*/ 4675407 w 5384986"/>
              <a:gd name="connsiteY144" fmla="*/ 2103594 h 4523559"/>
              <a:gd name="connsiteX145" fmla="*/ 4676907 w 5384986"/>
              <a:gd name="connsiteY145" fmla="*/ 2092340 h 4523559"/>
              <a:gd name="connsiteX146" fmla="*/ 1970606 w 5384986"/>
              <a:gd name="connsiteY146" fmla="*/ 1258247 h 4523559"/>
              <a:gd name="connsiteX147" fmla="*/ 1988606 w 5384986"/>
              <a:gd name="connsiteY147" fmla="*/ 1276247 h 4523559"/>
              <a:gd name="connsiteX148" fmla="*/ 2000607 w 5384986"/>
              <a:gd name="connsiteY148" fmla="*/ 1275500 h 4523559"/>
              <a:gd name="connsiteX149" fmla="*/ 2012609 w 5384986"/>
              <a:gd name="connsiteY149" fmla="*/ 1270249 h 4523559"/>
              <a:gd name="connsiteX150" fmla="*/ 2005110 w 5384986"/>
              <a:gd name="connsiteY150" fmla="*/ 1259747 h 4523559"/>
              <a:gd name="connsiteX151" fmla="*/ 1988606 w 5384986"/>
              <a:gd name="connsiteY151" fmla="*/ 1258247 h 4523559"/>
              <a:gd name="connsiteX152" fmla="*/ 4500504 w 5384986"/>
              <a:gd name="connsiteY152" fmla="*/ 1248141 h 4523559"/>
              <a:gd name="connsiteX153" fmla="*/ 4504255 w 5384986"/>
              <a:gd name="connsiteY153" fmla="*/ 1262390 h 4523559"/>
              <a:gd name="connsiteX154" fmla="*/ 4512506 w 5384986"/>
              <a:gd name="connsiteY154" fmla="*/ 1272144 h 4523559"/>
              <a:gd name="connsiteX155" fmla="*/ 4523007 w 5384986"/>
              <a:gd name="connsiteY155" fmla="*/ 1265393 h 4523559"/>
              <a:gd name="connsiteX156" fmla="*/ 4524507 w 5384986"/>
              <a:gd name="connsiteY156" fmla="*/ 1254140 h 4523559"/>
              <a:gd name="connsiteX157" fmla="*/ 2606677 w 5384986"/>
              <a:gd name="connsiteY157" fmla="*/ 1210242 h 4523559"/>
              <a:gd name="connsiteX158" fmla="*/ 2573672 w 5384986"/>
              <a:gd name="connsiteY158" fmla="*/ 1230494 h 4523559"/>
              <a:gd name="connsiteX159" fmla="*/ 2540668 w 5384986"/>
              <a:gd name="connsiteY159" fmla="*/ 1246246 h 4523559"/>
              <a:gd name="connsiteX160" fmla="*/ 2630680 w 5384986"/>
              <a:gd name="connsiteY160" fmla="*/ 1258247 h 4523559"/>
              <a:gd name="connsiteX161" fmla="*/ 2687683 w 5384986"/>
              <a:gd name="connsiteY161" fmla="*/ 1255996 h 4523559"/>
              <a:gd name="connsiteX162" fmla="*/ 2726690 w 5384986"/>
              <a:gd name="connsiteY162" fmla="*/ 1222243 h 4523559"/>
              <a:gd name="connsiteX163" fmla="*/ 3208847 w 5384986"/>
              <a:gd name="connsiteY163" fmla="*/ 1166228 h 4523559"/>
              <a:gd name="connsiteX164" fmla="*/ 3182742 w 5384986"/>
              <a:gd name="connsiteY164" fmla="*/ 1168235 h 4523559"/>
              <a:gd name="connsiteX165" fmla="*/ 3197811 w 5384986"/>
              <a:gd name="connsiteY165" fmla="*/ 1170201 h 4523559"/>
              <a:gd name="connsiteX166" fmla="*/ 3199108 w 5384986"/>
              <a:gd name="connsiteY166" fmla="*/ 1169383 h 4523559"/>
              <a:gd name="connsiteX167" fmla="*/ 3068727 w 5384986"/>
              <a:gd name="connsiteY167" fmla="*/ 1144232 h 4523559"/>
              <a:gd name="connsiteX168" fmla="*/ 3110733 w 5384986"/>
              <a:gd name="connsiteY168" fmla="*/ 1180237 h 4523559"/>
              <a:gd name="connsiteX169" fmla="*/ 3158739 w 5384986"/>
              <a:gd name="connsiteY169" fmla="*/ 1174238 h 4523559"/>
              <a:gd name="connsiteX170" fmla="*/ 4286865 w 5384986"/>
              <a:gd name="connsiteY170" fmla="*/ 1048222 h 4523559"/>
              <a:gd name="connsiteX171" fmla="*/ 4376873 w 5384986"/>
              <a:gd name="connsiteY171" fmla="*/ 1048222 h 4523559"/>
              <a:gd name="connsiteX172" fmla="*/ 4376873 w 5384986"/>
              <a:gd name="connsiteY172" fmla="*/ 1066226 h 4523559"/>
              <a:gd name="connsiteX173" fmla="*/ 4358122 w 5384986"/>
              <a:gd name="connsiteY173" fmla="*/ 1094727 h 4523559"/>
              <a:gd name="connsiteX174" fmla="*/ 4316867 w 5384986"/>
              <a:gd name="connsiteY174" fmla="*/ 1096227 h 4523559"/>
              <a:gd name="connsiteX175" fmla="*/ 4290616 w 5384986"/>
              <a:gd name="connsiteY175" fmla="*/ 1081226 h 4523559"/>
              <a:gd name="connsiteX176" fmla="*/ 4286865 w 5384986"/>
              <a:gd name="connsiteY176" fmla="*/ 1048222 h 4523559"/>
              <a:gd name="connsiteX177" fmla="*/ 2399878 w 5384986"/>
              <a:gd name="connsiteY177" fmla="*/ 1033792 h 4523559"/>
              <a:gd name="connsiteX178" fmla="*/ 2280255 w 5384986"/>
              <a:gd name="connsiteY178" fmla="*/ 1038115 h 4523559"/>
              <a:gd name="connsiteX179" fmla="*/ 2104272 w 5384986"/>
              <a:gd name="connsiteY179" fmla="*/ 1052844 h 4523559"/>
              <a:gd name="connsiteX180" fmla="*/ 2102621 w 5384986"/>
              <a:gd name="connsiteY180" fmla="*/ 1053472 h 4523559"/>
              <a:gd name="connsiteX181" fmla="*/ 2078618 w 5384986"/>
              <a:gd name="connsiteY181" fmla="*/ 1090228 h 4523559"/>
              <a:gd name="connsiteX182" fmla="*/ 2120621 w 5384986"/>
              <a:gd name="connsiteY182" fmla="*/ 1072224 h 4523559"/>
              <a:gd name="connsiteX183" fmla="*/ 2171625 w 5384986"/>
              <a:gd name="connsiteY183" fmla="*/ 1060223 h 4523559"/>
              <a:gd name="connsiteX184" fmla="*/ 2222634 w 5384986"/>
              <a:gd name="connsiteY184" fmla="*/ 1048222 h 4523559"/>
              <a:gd name="connsiteX185" fmla="*/ 2341896 w 5384986"/>
              <a:gd name="connsiteY185" fmla="*/ 1048973 h 4523559"/>
              <a:gd name="connsiteX186" fmla="*/ 2402654 w 5384986"/>
              <a:gd name="connsiteY186" fmla="*/ 1036220 h 4523559"/>
              <a:gd name="connsiteX187" fmla="*/ 2214250 w 5384986"/>
              <a:gd name="connsiteY187" fmla="*/ 534059 h 4523559"/>
              <a:gd name="connsiteX188" fmla="*/ 2208247 w 5384986"/>
              <a:gd name="connsiteY188" fmla="*/ 546060 h 4523559"/>
              <a:gd name="connsiteX189" fmla="*/ 2189496 w 5384986"/>
              <a:gd name="connsiteY189" fmla="*/ 559561 h 4523559"/>
              <a:gd name="connsiteX190" fmla="*/ 2184245 w 5384986"/>
              <a:gd name="connsiteY190" fmla="*/ 582064 h 4523559"/>
              <a:gd name="connsiteX191" fmla="*/ 2238253 w 5384986"/>
              <a:gd name="connsiteY191" fmla="*/ 582064 h 4523559"/>
              <a:gd name="connsiteX192" fmla="*/ 2246503 w 5384986"/>
              <a:gd name="connsiteY192" fmla="*/ 580564 h 4523559"/>
              <a:gd name="connsiteX193" fmla="*/ 2250254 w 5384986"/>
              <a:gd name="connsiteY193" fmla="*/ 570062 h 4523559"/>
              <a:gd name="connsiteX194" fmla="*/ 2236753 w 5384986"/>
              <a:gd name="connsiteY194" fmla="*/ 547560 h 4523559"/>
              <a:gd name="connsiteX195" fmla="*/ 2214250 w 5384986"/>
              <a:gd name="connsiteY195" fmla="*/ 534059 h 4523559"/>
              <a:gd name="connsiteX196" fmla="*/ 1968221 w 5384986"/>
              <a:gd name="connsiteY196" fmla="*/ 474052 h 4523559"/>
              <a:gd name="connsiteX197" fmla="*/ 1962222 w 5384986"/>
              <a:gd name="connsiteY197" fmla="*/ 474804 h 4523559"/>
              <a:gd name="connsiteX198" fmla="*/ 1956219 w 5384986"/>
              <a:gd name="connsiteY198" fmla="*/ 480054 h 4523559"/>
              <a:gd name="connsiteX199" fmla="*/ 1965221 w 5384986"/>
              <a:gd name="connsiteY199" fmla="*/ 485305 h 4523559"/>
              <a:gd name="connsiteX200" fmla="*/ 1974223 w 5384986"/>
              <a:gd name="connsiteY200" fmla="*/ 486053 h 4523559"/>
              <a:gd name="connsiteX201" fmla="*/ 1950221 w 5384986"/>
              <a:gd name="connsiteY201" fmla="*/ 534059 h 4523559"/>
              <a:gd name="connsiteX202" fmla="*/ 1998226 w 5384986"/>
              <a:gd name="connsiteY202" fmla="*/ 510056 h 4523559"/>
              <a:gd name="connsiteX203" fmla="*/ 1992223 w 5384986"/>
              <a:gd name="connsiteY203" fmla="*/ 485305 h 4523559"/>
              <a:gd name="connsiteX204" fmla="*/ 1968221 w 5384986"/>
              <a:gd name="connsiteY204" fmla="*/ 474052 h 4523559"/>
              <a:gd name="connsiteX205" fmla="*/ 3378381 w 5384986"/>
              <a:gd name="connsiteY205" fmla="*/ 462050 h 4523559"/>
              <a:gd name="connsiteX206" fmla="*/ 3318374 w 5384986"/>
              <a:gd name="connsiteY206" fmla="*/ 534059 h 4523559"/>
              <a:gd name="connsiteX207" fmla="*/ 3258367 w 5384986"/>
              <a:gd name="connsiteY207" fmla="*/ 534059 h 4523559"/>
              <a:gd name="connsiteX208" fmla="*/ 3258367 w 5384986"/>
              <a:gd name="connsiteY208" fmla="*/ 558061 h 4523559"/>
              <a:gd name="connsiteX209" fmla="*/ 3418136 w 5384986"/>
              <a:gd name="connsiteY209" fmla="*/ 546060 h 4523559"/>
              <a:gd name="connsiteX210" fmla="*/ 3582403 w 5384986"/>
              <a:gd name="connsiteY210" fmla="*/ 534059 h 4523559"/>
              <a:gd name="connsiteX211" fmla="*/ 3556901 w 5384986"/>
              <a:gd name="connsiteY211" fmla="*/ 501054 h 4523559"/>
              <a:gd name="connsiteX212" fmla="*/ 3522397 w 5384986"/>
              <a:gd name="connsiteY212" fmla="*/ 486053 h 4523559"/>
              <a:gd name="connsiteX213" fmla="*/ 3494643 w 5384986"/>
              <a:gd name="connsiteY213" fmla="*/ 469553 h 4523559"/>
              <a:gd name="connsiteX214" fmla="*/ 3462390 w 5384986"/>
              <a:gd name="connsiteY214" fmla="*/ 462050 h 4523559"/>
              <a:gd name="connsiteX215" fmla="*/ 3444386 w 5384986"/>
              <a:gd name="connsiteY215" fmla="*/ 480054 h 4523559"/>
              <a:gd name="connsiteX216" fmla="*/ 1818206 w 5384986"/>
              <a:gd name="connsiteY216" fmla="*/ 420048 h 4523559"/>
              <a:gd name="connsiteX217" fmla="*/ 1836206 w 5384986"/>
              <a:gd name="connsiteY217" fmla="*/ 438048 h 4523559"/>
              <a:gd name="connsiteX218" fmla="*/ 1848207 w 5384986"/>
              <a:gd name="connsiteY218" fmla="*/ 437300 h 4523559"/>
              <a:gd name="connsiteX219" fmla="*/ 1860209 w 5384986"/>
              <a:gd name="connsiteY219" fmla="*/ 432049 h 4523559"/>
              <a:gd name="connsiteX220" fmla="*/ 1852710 w 5384986"/>
              <a:gd name="connsiteY220" fmla="*/ 421547 h 4523559"/>
              <a:gd name="connsiteX221" fmla="*/ 1836206 w 5384986"/>
              <a:gd name="connsiteY221" fmla="*/ 420048 h 4523559"/>
              <a:gd name="connsiteX222" fmla="*/ 2454277 w 5384986"/>
              <a:gd name="connsiteY222" fmla="*/ 372042 h 4523559"/>
              <a:gd name="connsiteX223" fmla="*/ 2421272 w 5384986"/>
              <a:gd name="connsiteY223" fmla="*/ 392294 h 4523559"/>
              <a:gd name="connsiteX224" fmla="*/ 2388268 w 5384986"/>
              <a:gd name="connsiteY224" fmla="*/ 408046 h 4523559"/>
              <a:gd name="connsiteX225" fmla="*/ 2478280 w 5384986"/>
              <a:gd name="connsiteY225" fmla="*/ 420048 h 4523559"/>
              <a:gd name="connsiteX226" fmla="*/ 2535283 w 5384986"/>
              <a:gd name="connsiteY226" fmla="*/ 417796 h 4523559"/>
              <a:gd name="connsiteX227" fmla="*/ 2574290 w 5384986"/>
              <a:gd name="connsiteY227" fmla="*/ 384044 h 4523559"/>
              <a:gd name="connsiteX228" fmla="*/ 3108348 w 5384986"/>
              <a:gd name="connsiteY228" fmla="*/ 324037 h 4523559"/>
              <a:gd name="connsiteX229" fmla="*/ 3030342 w 5384986"/>
              <a:gd name="connsiteY229" fmla="*/ 330035 h 4523559"/>
              <a:gd name="connsiteX230" fmla="*/ 3168355 w 5384986"/>
              <a:gd name="connsiteY230" fmla="*/ 348040 h 4523559"/>
              <a:gd name="connsiteX231" fmla="*/ 2916327 w 5384986"/>
              <a:gd name="connsiteY231" fmla="*/ 306033 h 4523559"/>
              <a:gd name="connsiteX232" fmla="*/ 2958333 w 5384986"/>
              <a:gd name="connsiteY232" fmla="*/ 342037 h 4523559"/>
              <a:gd name="connsiteX233" fmla="*/ 3006339 w 5384986"/>
              <a:gd name="connsiteY233" fmla="*/ 336038 h 4523559"/>
              <a:gd name="connsiteX234" fmla="*/ 4134465 w 5384986"/>
              <a:gd name="connsiteY234" fmla="*/ 210022 h 4523559"/>
              <a:gd name="connsiteX235" fmla="*/ 4224473 w 5384986"/>
              <a:gd name="connsiteY235" fmla="*/ 210022 h 4523559"/>
              <a:gd name="connsiteX236" fmla="*/ 4224473 w 5384986"/>
              <a:gd name="connsiteY236" fmla="*/ 228026 h 4523559"/>
              <a:gd name="connsiteX237" fmla="*/ 4205722 w 5384986"/>
              <a:gd name="connsiteY237" fmla="*/ 256528 h 4523559"/>
              <a:gd name="connsiteX238" fmla="*/ 4164467 w 5384986"/>
              <a:gd name="connsiteY238" fmla="*/ 258027 h 4523559"/>
              <a:gd name="connsiteX239" fmla="*/ 4138216 w 5384986"/>
              <a:gd name="connsiteY239" fmla="*/ 243027 h 4523559"/>
              <a:gd name="connsiteX240" fmla="*/ 4134465 w 5384986"/>
              <a:gd name="connsiteY240" fmla="*/ 210022 h 4523559"/>
              <a:gd name="connsiteX241" fmla="*/ 1974223 w 5384986"/>
              <a:gd name="connsiteY241" fmla="*/ 192022 h 4523559"/>
              <a:gd name="connsiteX242" fmla="*/ 1950221 w 5384986"/>
              <a:gd name="connsiteY242" fmla="*/ 215273 h 4523559"/>
              <a:gd name="connsiteX243" fmla="*/ 1926218 w 5384986"/>
              <a:gd name="connsiteY243" fmla="*/ 252029 h 4523559"/>
              <a:gd name="connsiteX244" fmla="*/ 1968221 w 5384986"/>
              <a:gd name="connsiteY244" fmla="*/ 234025 h 4523559"/>
              <a:gd name="connsiteX245" fmla="*/ 2019225 w 5384986"/>
              <a:gd name="connsiteY245" fmla="*/ 222023 h 4523559"/>
              <a:gd name="connsiteX246" fmla="*/ 2070234 w 5384986"/>
              <a:gd name="connsiteY246" fmla="*/ 210022 h 4523559"/>
              <a:gd name="connsiteX247" fmla="*/ 2189496 w 5384986"/>
              <a:gd name="connsiteY247" fmla="*/ 210774 h 4523559"/>
              <a:gd name="connsiteX248" fmla="*/ 2250254 w 5384986"/>
              <a:gd name="connsiteY248" fmla="*/ 198020 h 4523559"/>
              <a:gd name="connsiteX249" fmla="*/ 2244251 w 5384986"/>
              <a:gd name="connsiteY249" fmla="*/ 192770 h 4523559"/>
              <a:gd name="connsiteX250" fmla="*/ 2238253 w 5384986"/>
              <a:gd name="connsiteY250" fmla="*/ 192022 h 4523559"/>
              <a:gd name="connsiteX251" fmla="*/ 3060343 w 5384986"/>
              <a:gd name="connsiteY251" fmla="*/ 96011 h 4523559"/>
              <a:gd name="connsiteX252" fmla="*/ 2940329 w 5384986"/>
              <a:gd name="connsiteY252" fmla="*/ 102010 h 4523559"/>
              <a:gd name="connsiteX253" fmla="*/ 2958333 w 5384986"/>
              <a:gd name="connsiteY253" fmla="*/ 120014 h 4523559"/>
              <a:gd name="connsiteX254" fmla="*/ 3054344 w 5384986"/>
              <a:gd name="connsiteY254" fmla="*/ 126012 h 4523559"/>
              <a:gd name="connsiteX255" fmla="*/ 3097099 w 5384986"/>
              <a:gd name="connsiteY255" fmla="*/ 123013 h 4523559"/>
              <a:gd name="connsiteX256" fmla="*/ 3126352 w 5384986"/>
              <a:gd name="connsiteY256" fmla="*/ 102010 h 4523559"/>
              <a:gd name="connsiteX257" fmla="*/ 2292257 w 5384986"/>
              <a:gd name="connsiteY257" fmla="*/ 30001 h 4523559"/>
              <a:gd name="connsiteX258" fmla="*/ 2314012 w 5384986"/>
              <a:gd name="connsiteY258" fmla="*/ 41255 h 4523559"/>
              <a:gd name="connsiteX259" fmla="*/ 2322262 w 5384986"/>
              <a:gd name="connsiteY259" fmla="*/ 66005 h 4523559"/>
              <a:gd name="connsiteX260" fmla="*/ 2322262 w 5384986"/>
              <a:gd name="connsiteY260" fmla="*/ 72008 h 4523559"/>
              <a:gd name="connsiteX261" fmla="*/ 2250254 w 5384986"/>
              <a:gd name="connsiteY261" fmla="*/ 72008 h 4523559"/>
              <a:gd name="connsiteX262" fmla="*/ 2250254 w 5384986"/>
              <a:gd name="connsiteY262" fmla="*/ 48006 h 4523559"/>
              <a:gd name="connsiteX263" fmla="*/ 2346265 w 5384986"/>
              <a:gd name="connsiteY263" fmla="*/ 5999 h 4523559"/>
              <a:gd name="connsiteX264" fmla="*/ 2430274 w 5384986"/>
              <a:gd name="connsiteY264" fmla="*/ 5999 h 4523559"/>
              <a:gd name="connsiteX265" fmla="*/ 2489529 w 5384986"/>
              <a:gd name="connsiteY265" fmla="*/ 11250 h 4523559"/>
              <a:gd name="connsiteX266" fmla="*/ 2526285 w 5384986"/>
              <a:gd name="connsiteY266" fmla="*/ 48006 h 4523559"/>
              <a:gd name="connsiteX267" fmla="*/ 2502282 w 5384986"/>
              <a:gd name="connsiteY267" fmla="*/ 48006 h 4523559"/>
              <a:gd name="connsiteX268" fmla="*/ 2409271 w 5384986"/>
              <a:gd name="connsiteY268" fmla="*/ 44254 h 4523559"/>
              <a:gd name="connsiteX269" fmla="*/ 2334264 w 5384986"/>
              <a:gd name="connsiteY269" fmla="*/ 18000 h 4523559"/>
              <a:gd name="connsiteX270" fmla="*/ 2976333 w 5384986"/>
              <a:gd name="connsiteY270" fmla="*/ 0 h 4523559"/>
              <a:gd name="connsiteX271" fmla="*/ 3146575 w 5384986"/>
              <a:gd name="connsiteY271" fmla="*/ 11110 h 4523559"/>
              <a:gd name="connsiteX272" fmla="*/ 3382156 w 5384986"/>
              <a:gd name="connsiteY272" fmla="*/ 32890 h 4523559"/>
              <a:gd name="connsiteX273" fmla="*/ 3504393 w 5384986"/>
              <a:gd name="connsiteY273" fmla="*/ 48006 h 4523559"/>
              <a:gd name="connsiteX274" fmla="*/ 4357240 w 5384986"/>
              <a:gd name="connsiteY274" fmla="*/ 84010 h 4523559"/>
              <a:gd name="connsiteX275" fmla="*/ 5214586 w 5384986"/>
              <a:gd name="connsiteY275" fmla="*/ 120014 h 4523559"/>
              <a:gd name="connsiteX276" fmla="*/ 5232586 w 5384986"/>
              <a:gd name="connsiteY276" fmla="*/ 168019 h 4523559"/>
              <a:gd name="connsiteX277" fmla="*/ 5216086 w 5384986"/>
              <a:gd name="connsiteY277" fmla="*/ 186771 h 4523559"/>
              <a:gd name="connsiteX278" fmla="*/ 5190579 w 5384986"/>
              <a:gd name="connsiteY278" fmla="*/ 192022 h 4523559"/>
              <a:gd name="connsiteX279" fmla="*/ 4860545 w 5384986"/>
              <a:gd name="connsiteY279" fmla="*/ 168019 h 4523559"/>
              <a:gd name="connsiteX280" fmla="*/ 4832043 w 5384986"/>
              <a:gd name="connsiteY280" fmla="*/ 186771 h 4523559"/>
              <a:gd name="connsiteX281" fmla="*/ 4794539 w 5384986"/>
              <a:gd name="connsiteY281" fmla="*/ 192022 h 4523559"/>
              <a:gd name="connsiteX282" fmla="*/ 4769785 w 5384986"/>
              <a:gd name="connsiteY282" fmla="*/ 207770 h 4523559"/>
              <a:gd name="connsiteX283" fmla="*/ 4740531 w 5384986"/>
              <a:gd name="connsiteY283" fmla="*/ 210022 h 4523559"/>
              <a:gd name="connsiteX284" fmla="*/ 4482056 w 5384986"/>
              <a:gd name="connsiteY284" fmla="*/ 200243 h 4523559"/>
              <a:gd name="connsiteX285" fmla="*/ 4148911 w 5384986"/>
              <a:gd name="connsiteY285" fmla="*/ 195798 h 4523559"/>
              <a:gd name="connsiteX286" fmla="*/ 3954441 w 5384986"/>
              <a:gd name="connsiteY286" fmla="*/ 234025 h 4523559"/>
              <a:gd name="connsiteX287" fmla="*/ 3928943 w 5384986"/>
              <a:gd name="connsiteY287" fmla="*/ 239275 h 4523559"/>
              <a:gd name="connsiteX288" fmla="*/ 3912438 w 5384986"/>
              <a:gd name="connsiteY288" fmla="*/ 258027 h 4523559"/>
              <a:gd name="connsiteX289" fmla="*/ 3831317 w 5384986"/>
              <a:gd name="connsiteY289" fmla="*/ 253582 h 4523559"/>
              <a:gd name="connsiteX290" fmla="*/ 3699528 w 5384986"/>
              <a:gd name="connsiteY290" fmla="*/ 254473 h 4523559"/>
              <a:gd name="connsiteX291" fmla="*/ 3630409 w 5384986"/>
              <a:gd name="connsiteY291" fmla="*/ 282030 h 4523559"/>
              <a:gd name="connsiteX292" fmla="*/ 3473639 w 5384986"/>
              <a:gd name="connsiteY292" fmla="*/ 278279 h 4523559"/>
              <a:gd name="connsiteX293" fmla="*/ 3330375 w 5384986"/>
              <a:gd name="connsiteY293" fmla="*/ 306033 h 4523559"/>
              <a:gd name="connsiteX294" fmla="*/ 3288368 w 5384986"/>
              <a:gd name="connsiteY294" fmla="*/ 258027 h 4523559"/>
              <a:gd name="connsiteX295" fmla="*/ 3240363 w 5384986"/>
              <a:gd name="connsiteY295" fmla="*/ 270029 h 4523559"/>
              <a:gd name="connsiteX296" fmla="*/ 3228362 w 5384986"/>
              <a:gd name="connsiteY296" fmla="*/ 297031 h 4523559"/>
              <a:gd name="connsiteX297" fmla="*/ 3216360 w 5384986"/>
              <a:gd name="connsiteY297" fmla="*/ 324037 h 4523559"/>
              <a:gd name="connsiteX298" fmla="*/ 3226110 w 5384986"/>
              <a:gd name="connsiteY298" fmla="*/ 329288 h 4523559"/>
              <a:gd name="connsiteX299" fmla="*/ 3240363 w 5384986"/>
              <a:gd name="connsiteY299" fmla="*/ 330035 h 4523559"/>
              <a:gd name="connsiteX300" fmla="*/ 3514147 w 5384986"/>
              <a:gd name="connsiteY300" fmla="*/ 306033 h 4523559"/>
              <a:gd name="connsiteX301" fmla="*/ 3792425 w 5384986"/>
              <a:gd name="connsiteY301" fmla="*/ 282030 h 4523559"/>
              <a:gd name="connsiteX302" fmla="*/ 3810429 w 5384986"/>
              <a:gd name="connsiteY302" fmla="*/ 330035 h 4523559"/>
              <a:gd name="connsiteX303" fmla="*/ 3961947 w 5384986"/>
              <a:gd name="connsiteY303" fmla="*/ 324037 h 4523559"/>
              <a:gd name="connsiteX304" fmla="*/ 4086460 w 5384986"/>
              <a:gd name="connsiteY304" fmla="*/ 354038 h 4523559"/>
              <a:gd name="connsiteX305" fmla="*/ 4105212 w 5384986"/>
              <a:gd name="connsiteY305" fmla="*/ 403543 h 4523559"/>
              <a:gd name="connsiteX306" fmla="*/ 4128462 w 5384986"/>
              <a:gd name="connsiteY306" fmla="*/ 444050 h 4523559"/>
              <a:gd name="connsiteX307" fmla="*/ 4548510 w 5384986"/>
              <a:gd name="connsiteY307" fmla="*/ 438048 h 4523559"/>
              <a:gd name="connsiteX308" fmla="*/ 4548510 w 5384986"/>
              <a:gd name="connsiteY308" fmla="*/ 444050 h 4523559"/>
              <a:gd name="connsiteX309" fmla="*/ 4479501 w 5384986"/>
              <a:gd name="connsiteY309" fmla="*/ 462050 h 4523559"/>
              <a:gd name="connsiteX310" fmla="*/ 4392492 w 5384986"/>
              <a:gd name="connsiteY310" fmla="*/ 462050 h 4523559"/>
              <a:gd name="connsiteX311" fmla="*/ 4234223 w 5384986"/>
              <a:gd name="connsiteY311" fmla="*/ 474052 h 4523559"/>
              <a:gd name="connsiteX312" fmla="*/ 4080457 w 5384986"/>
              <a:gd name="connsiteY312" fmla="*/ 486053 h 4523559"/>
              <a:gd name="connsiteX313" fmla="*/ 3858434 w 5384986"/>
              <a:gd name="connsiteY313" fmla="*/ 486053 h 4523559"/>
              <a:gd name="connsiteX314" fmla="*/ 3834432 w 5384986"/>
              <a:gd name="connsiteY314" fmla="*/ 462050 h 4523559"/>
              <a:gd name="connsiteX315" fmla="*/ 3798428 w 5384986"/>
              <a:gd name="connsiteY315" fmla="*/ 450049 h 4523559"/>
              <a:gd name="connsiteX316" fmla="*/ 3762424 w 5384986"/>
              <a:gd name="connsiteY316" fmla="*/ 438048 h 4523559"/>
              <a:gd name="connsiteX317" fmla="*/ 3732418 w 5384986"/>
              <a:gd name="connsiteY317" fmla="*/ 486053 h 4523559"/>
              <a:gd name="connsiteX318" fmla="*/ 3774425 w 5384986"/>
              <a:gd name="connsiteY318" fmla="*/ 486053 h 4523559"/>
              <a:gd name="connsiteX319" fmla="*/ 3792425 w 5384986"/>
              <a:gd name="connsiteY319" fmla="*/ 510056 h 4523559"/>
              <a:gd name="connsiteX320" fmla="*/ 3844933 w 5384986"/>
              <a:gd name="connsiteY320" fmla="*/ 546060 h 4523559"/>
              <a:gd name="connsiteX321" fmla="*/ 3906440 w 5384986"/>
              <a:gd name="connsiteY321" fmla="*/ 582064 h 4523559"/>
              <a:gd name="connsiteX322" fmla="*/ 4039954 w 5384986"/>
              <a:gd name="connsiteY322" fmla="*/ 589566 h 4523559"/>
              <a:gd name="connsiteX323" fmla="*/ 4164467 w 5384986"/>
              <a:gd name="connsiteY323" fmla="*/ 624071 h 4523559"/>
              <a:gd name="connsiteX324" fmla="*/ 4309982 w 5384986"/>
              <a:gd name="connsiteY324" fmla="*/ 621067 h 4523559"/>
              <a:gd name="connsiteX325" fmla="*/ 4446500 w 5384986"/>
              <a:gd name="connsiteY325" fmla="*/ 636072 h 4523559"/>
              <a:gd name="connsiteX326" fmla="*/ 4365490 w 5384986"/>
              <a:gd name="connsiteY326" fmla="*/ 650321 h 4523559"/>
              <a:gd name="connsiteX327" fmla="*/ 4248476 w 5384986"/>
              <a:gd name="connsiteY327" fmla="*/ 660075 h 4523559"/>
              <a:gd name="connsiteX328" fmla="*/ 4305483 w 5384986"/>
              <a:gd name="connsiteY328" fmla="*/ 687825 h 4523559"/>
              <a:gd name="connsiteX329" fmla="*/ 4362491 w 5384986"/>
              <a:gd name="connsiteY329" fmla="*/ 720082 h 4523559"/>
              <a:gd name="connsiteX330" fmla="*/ 4378991 w 5384986"/>
              <a:gd name="connsiteY330" fmla="*/ 724581 h 4523559"/>
              <a:gd name="connsiteX331" fmla="*/ 4386494 w 5384986"/>
              <a:gd name="connsiteY331" fmla="*/ 738082 h 4523559"/>
              <a:gd name="connsiteX332" fmla="*/ 4372241 w 5384986"/>
              <a:gd name="connsiteY332" fmla="*/ 776337 h 4523559"/>
              <a:gd name="connsiteX333" fmla="*/ 4344487 w 5384986"/>
              <a:gd name="connsiteY333" fmla="*/ 810090 h 4523559"/>
              <a:gd name="connsiteX334" fmla="*/ 4282980 w 5384986"/>
              <a:gd name="connsiteY334" fmla="*/ 830341 h 4523559"/>
              <a:gd name="connsiteX335" fmla="*/ 4248476 w 5384986"/>
              <a:gd name="connsiteY335" fmla="*/ 882098 h 4523559"/>
              <a:gd name="connsiteX336" fmla="*/ 4249489 w 5384986"/>
              <a:gd name="connsiteY336" fmla="*/ 907098 h 4523559"/>
              <a:gd name="connsiteX337" fmla="*/ 4509640 w 5384986"/>
              <a:gd name="connsiteY337" fmla="*/ 922209 h 4523559"/>
              <a:gd name="connsiteX338" fmla="*/ 5366986 w 5384986"/>
              <a:gd name="connsiteY338" fmla="*/ 958213 h 4523559"/>
              <a:gd name="connsiteX339" fmla="*/ 5384986 w 5384986"/>
              <a:gd name="connsiteY339" fmla="*/ 1006219 h 4523559"/>
              <a:gd name="connsiteX340" fmla="*/ 5368486 w 5384986"/>
              <a:gd name="connsiteY340" fmla="*/ 1024971 h 4523559"/>
              <a:gd name="connsiteX341" fmla="*/ 5342979 w 5384986"/>
              <a:gd name="connsiteY341" fmla="*/ 1030222 h 4523559"/>
              <a:gd name="connsiteX342" fmla="*/ 5012945 w 5384986"/>
              <a:gd name="connsiteY342" fmla="*/ 1006219 h 4523559"/>
              <a:gd name="connsiteX343" fmla="*/ 4984443 w 5384986"/>
              <a:gd name="connsiteY343" fmla="*/ 1024971 h 4523559"/>
              <a:gd name="connsiteX344" fmla="*/ 4946939 w 5384986"/>
              <a:gd name="connsiteY344" fmla="*/ 1030222 h 4523559"/>
              <a:gd name="connsiteX345" fmla="*/ 4922185 w 5384986"/>
              <a:gd name="connsiteY345" fmla="*/ 1045970 h 4523559"/>
              <a:gd name="connsiteX346" fmla="*/ 4892931 w 5384986"/>
              <a:gd name="connsiteY346" fmla="*/ 1048222 h 4523559"/>
              <a:gd name="connsiteX347" fmla="*/ 4634456 w 5384986"/>
              <a:gd name="connsiteY347" fmla="*/ 1038443 h 4523559"/>
              <a:gd name="connsiteX348" fmla="*/ 4301311 w 5384986"/>
              <a:gd name="connsiteY348" fmla="*/ 1033997 h 4523559"/>
              <a:gd name="connsiteX349" fmla="*/ 4106841 w 5384986"/>
              <a:gd name="connsiteY349" fmla="*/ 1072224 h 4523559"/>
              <a:gd name="connsiteX350" fmla="*/ 4081343 w 5384986"/>
              <a:gd name="connsiteY350" fmla="*/ 1077475 h 4523559"/>
              <a:gd name="connsiteX351" fmla="*/ 4064838 w 5384986"/>
              <a:gd name="connsiteY351" fmla="*/ 1096227 h 4523559"/>
              <a:gd name="connsiteX352" fmla="*/ 3983717 w 5384986"/>
              <a:gd name="connsiteY352" fmla="*/ 1091781 h 4523559"/>
              <a:gd name="connsiteX353" fmla="*/ 3851928 w 5384986"/>
              <a:gd name="connsiteY353" fmla="*/ 1092673 h 4523559"/>
              <a:gd name="connsiteX354" fmla="*/ 3782809 w 5384986"/>
              <a:gd name="connsiteY354" fmla="*/ 1120230 h 4523559"/>
              <a:gd name="connsiteX355" fmla="*/ 3626039 w 5384986"/>
              <a:gd name="connsiteY355" fmla="*/ 1116479 h 4523559"/>
              <a:gd name="connsiteX356" fmla="*/ 3482775 w 5384986"/>
              <a:gd name="connsiteY356" fmla="*/ 1144232 h 4523559"/>
              <a:gd name="connsiteX357" fmla="*/ 3440768 w 5384986"/>
              <a:gd name="connsiteY357" fmla="*/ 1096227 h 4523559"/>
              <a:gd name="connsiteX358" fmla="*/ 3392763 w 5384986"/>
              <a:gd name="connsiteY358" fmla="*/ 1108228 h 4523559"/>
              <a:gd name="connsiteX359" fmla="*/ 3380762 w 5384986"/>
              <a:gd name="connsiteY359" fmla="*/ 1135230 h 4523559"/>
              <a:gd name="connsiteX360" fmla="*/ 3372212 w 5384986"/>
              <a:gd name="connsiteY360" fmla="*/ 1154469 h 4523559"/>
              <a:gd name="connsiteX361" fmla="*/ 3551850 w 5384986"/>
              <a:gd name="connsiteY361" fmla="*/ 1157974 h 4523559"/>
              <a:gd name="connsiteX362" fmla="*/ 3666547 w 5384986"/>
              <a:gd name="connsiteY362" fmla="*/ 1144232 h 4523559"/>
              <a:gd name="connsiteX363" fmla="*/ 3944825 w 5384986"/>
              <a:gd name="connsiteY363" fmla="*/ 1120230 h 4523559"/>
              <a:gd name="connsiteX364" fmla="*/ 3961982 w 5384986"/>
              <a:gd name="connsiteY364" fmla="*/ 1165976 h 4523559"/>
              <a:gd name="connsiteX365" fmla="*/ 3994432 w 5384986"/>
              <a:gd name="connsiteY365" fmla="*/ 1166609 h 4523559"/>
              <a:gd name="connsiteX366" fmla="*/ 4021147 w 5384986"/>
              <a:gd name="connsiteY366" fmla="*/ 1165234 h 4523559"/>
              <a:gd name="connsiteX367" fmla="*/ 4114347 w 5384986"/>
              <a:gd name="connsiteY367" fmla="*/ 1162237 h 4523559"/>
              <a:gd name="connsiteX368" fmla="*/ 4200792 w 5384986"/>
              <a:gd name="connsiteY368" fmla="*/ 1168236 h 4523559"/>
              <a:gd name="connsiteX369" fmla="*/ 4207286 w 5384986"/>
              <a:gd name="connsiteY369" fmla="*/ 1170761 h 4523559"/>
              <a:gd name="connsiteX370" fmla="*/ 4482504 w 5384986"/>
              <a:gd name="connsiteY370" fmla="*/ 1176129 h 4523559"/>
              <a:gd name="connsiteX371" fmla="*/ 4688779 w 5384986"/>
              <a:gd name="connsiteY371" fmla="*/ 1203135 h 4523559"/>
              <a:gd name="connsiteX372" fmla="*/ 4818542 w 5384986"/>
              <a:gd name="connsiteY372" fmla="*/ 1230137 h 4523559"/>
              <a:gd name="connsiteX373" fmla="*/ 4802789 w 5384986"/>
              <a:gd name="connsiteY373" fmla="*/ 1240639 h 4523559"/>
              <a:gd name="connsiteX374" fmla="*/ 4782538 w 5384986"/>
              <a:gd name="connsiteY374" fmla="*/ 1242139 h 4523559"/>
              <a:gd name="connsiteX375" fmla="*/ 4694025 w 5384986"/>
              <a:gd name="connsiteY375" fmla="*/ 1238387 h 4523559"/>
              <a:gd name="connsiteX376" fmla="*/ 4614519 w 5384986"/>
              <a:gd name="connsiteY376" fmla="*/ 1266141 h 4523559"/>
              <a:gd name="connsiteX377" fmla="*/ 4669902 w 5384986"/>
              <a:gd name="connsiteY377" fmla="*/ 1276691 h 4523559"/>
              <a:gd name="connsiteX378" fmla="*/ 4700910 w 5384986"/>
              <a:gd name="connsiteY378" fmla="*/ 1276247 h 4523559"/>
              <a:gd name="connsiteX379" fmla="*/ 4700910 w 5384986"/>
              <a:gd name="connsiteY379" fmla="*/ 1282250 h 4523559"/>
              <a:gd name="connsiteX380" fmla="*/ 4700480 w 5384986"/>
              <a:gd name="connsiteY380" fmla="*/ 1282515 h 4523559"/>
              <a:gd name="connsiteX381" fmla="*/ 4740531 w 5384986"/>
              <a:gd name="connsiteY381" fmla="*/ 1290144 h 4523559"/>
              <a:gd name="connsiteX382" fmla="*/ 4875545 w 5384986"/>
              <a:gd name="connsiteY382" fmla="*/ 1327648 h 4523559"/>
              <a:gd name="connsiteX383" fmla="*/ 5028563 w 5384986"/>
              <a:gd name="connsiteY383" fmla="*/ 1338149 h 4523559"/>
              <a:gd name="connsiteX384" fmla="*/ 5070570 w 5384986"/>
              <a:gd name="connsiteY384" fmla="*/ 1335898 h 4523559"/>
              <a:gd name="connsiteX385" fmla="*/ 5112573 w 5384986"/>
              <a:gd name="connsiteY385" fmla="*/ 1338149 h 4523559"/>
              <a:gd name="connsiteX386" fmla="*/ 5166581 w 5384986"/>
              <a:gd name="connsiteY386" fmla="*/ 1368155 h 4523559"/>
              <a:gd name="connsiteX387" fmla="*/ 5178582 w 5384986"/>
              <a:gd name="connsiteY387" fmla="*/ 1386155 h 4523559"/>
              <a:gd name="connsiteX388" fmla="*/ 5203333 w 5384986"/>
              <a:gd name="connsiteY388" fmla="*/ 1386155 h 4523559"/>
              <a:gd name="connsiteX389" fmla="*/ 5214586 w 5384986"/>
              <a:gd name="connsiteY389" fmla="*/ 1404159 h 4523559"/>
              <a:gd name="connsiteX390" fmla="*/ 5225836 w 5384986"/>
              <a:gd name="connsiteY390" fmla="*/ 1413157 h 4523559"/>
              <a:gd name="connsiteX391" fmla="*/ 5232586 w 5384986"/>
              <a:gd name="connsiteY391" fmla="*/ 1422159 h 4523559"/>
              <a:gd name="connsiteX392" fmla="*/ 5225836 w 5384986"/>
              <a:gd name="connsiteY392" fmla="*/ 1427410 h 4523559"/>
              <a:gd name="connsiteX393" fmla="*/ 5214586 w 5384986"/>
              <a:gd name="connsiteY393" fmla="*/ 1428158 h 4523559"/>
              <a:gd name="connsiteX394" fmla="*/ 4716528 w 5384986"/>
              <a:gd name="connsiteY394" fmla="*/ 1428158 h 4523559"/>
              <a:gd name="connsiteX395" fmla="*/ 4318984 w 5384986"/>
              <a:gd name="connsiteY395" fmla="*/ 1452164 h 4523559"/>
              <a:gd name="connsiteX396" fmla="*/ 4299218 w 5384986"/>
              <a:gd name="connsiteY396" fmla="*/ 1453810 h 4523559"/>
              <a:gd name="connsiteX397" fmla="*/ 4316867 w 5384986"/>
              <a:gd name="connsiteY397" fmla="*/ 1462271 h 4523559"/>
              <a:gd name="connsiteX398" fmla="*/ 4462382 w 5384986"/>
              <a:gd name="connsiteY398" fmla="*/ 1459267 h 4523559"/>
              <a:gd name="connsiteX399" fmla="*/ 4598900 w 5384986"/>
              <a:gd name="connsiteY399" fmla="*/ 1474272 h 4523559"/>
              <a:gd name="connsiteX400" fmla="*/ 4517890 w 5384986"/>
              <a:gd name="connsiteY400" fmla="*/ 1488521 h 4523559"/>
              <a:gd name="connsiteX401" fmla="*/ 4400876 w 5384986"/>
              <a:gd name="connsiteY401" fmla="*/ 1498275 h 4523559"/>
              <a:gd name="connsiteX402" fmla="*/ 4457883 w 5384986"/>
              <a:gd name="connsiteY402" fmla="*/ 1526024 h 4523559"/>
              <a:gd name="connsiteX403" fmla="*/ 4514891 w 5384986"/>
              <a:gd name="connsiteY403" fmla="*/ 1558281 h 4523559"/>
              <a:gd name="connsiteX404" fmla="*/ 4531391 w 5384986"/>
              <a:gd name="connsiteY404" fmla="*/ 1562780 h 4523559"/>
              <a:gd name="connsiteX405" fmla="*/ 4538894 w 5384986"/>
              <a:gd name="connsiteY405" fmla="*/ 1576281 h 4523559"/>
              <a:gd name="connsiteX406" fmla="*/ 4524641 w 5384986"/>
              <a:gd name="connsiteY406" fmla="*/ 1614537 h 4523559"/>
              <a:gd name="connsiteX407" fmla="*/ 4496887 w 5384986"/>
              <a:gd name="connsiteY407" fmla="*/ 1648290 h 4523559"/>
              <a:gd name="connsiteX408" fmla="*/ 4435380 w 5384986"/>
              <a:gd name="connsiteY408" fmla="*/ 1668541 h 4523559"/>
              <a:gd name="connsiteX409" fmla="*/ 4400876 w 5384986"/>
              <a:gd name="connsiteY409" fmla="*/ 1720298 h 4523559"/>
              <a:gd name="connsiteX410" fmla="*/ 4400128 w 5384986"/>
              <a:gd name="connsiteY410" fmla="*/ 1787807 h 4523559"/>
              <a:gd name="connsiteX411" fmla="*/ 4340869 w 5384986"/>
              <a:gd name="connsiteY411" fmla="*/ 1810310 h 4523559"/>
              <a:gd name="connsiteX412" fmla="*/ 3694523 w 5384986"/>
              <a:gd name="connsiteY412" fmla="*/ 1810310 h 4523559"/>
              <a:gd name="connsiteX413" fmla="*/ 3702417 w 5384986"/>
              <a:gd name="connsiteY413" fmla="*/ 1818204 h 4523559"/>
              <a:gd name="connsiteX414" fmla="*/ 4266480 w 5384986"/>
              <a:gd name="connsiteY414" fmla="*/ 1818204 h 4523559"/>
              <a:gd name="connsiteX415" fmla="*/ 4296481 w 5384986"/>
              <a:gd name="connsiteY415" fmla="*/ 1866210 h 4523559"/>
              <a:gd name="connsiteX416" fmla="*/ 4386494 w 5384986"/>
              <a:gd name="connsiteY416" fmla="*/ 1866210 h 4523559"/>
              <a:gd name="connsiteX417" fmla="*/ 4402451 w 5384986"/>
              <a:gd name="connsiteY417" fmla="*/ 1873882 h 4523559"/>
              <a:gd name="connsiteX418" fmla="*/ 4784506 w 5384986"/>
              <a:gd name="connsiteY418" fmla="*/ 1896013 h 4523559"/>
              <a:gd name="connsiteX419" fmla="*/ 5214586 w 5384986"/>
              <a:gd name="connsiteY419" fmla="*/ 1907267 h 4523559"/>
              <a:gd name="connsiteX420" fmla="*/ 5232586 w 5384986"/>
              <a:gd name="connsiteY420" fmla="*/ 1955272 h 4523559"/>
              <a:gd name="connsiteX421" fmla="*/ 5216086 w 5384986"/>
              <a:gd name="connsiteY421" fmla="*/ 1974024 h 4523559"/>
              <a:gd name="connsiteX422" fmla="*/ 5190579 w 5384986"/>
              <a:gd name="connsiteY422" fmla="*/ 1979275 h 4523559"/>
              <a:gd name="connsiteX423" fmla="*/ 4860545 w 5384986"/>
              <a:gd name="connsiteY423" fmla="*/ 1955272 h 4523559"/>
              <a:gd name="connsiteX424" fmla="*/ 4832043 w 5384986"/>
              <a:gd name="connsiteY424" fmla="*/ 1974024 h 4523559"/>
              <a:gd name="connsiteX425" fmla="*/ 4794539 w 5384986"/>
              <a:gd name="connsiteY425" fmla="*/ 1979275 h 4523559"/>
              <a:gd name="connsiteX426" fmla="*/ 4769785 w 5384986"/>
              <a:gd name="connsiteY426" fmla="*/ 1995023 h 4523559"/>
              <a:gd name="connsiteX427" fmla="*/ 4740531 w 5384986"/>
              <a:gd name="connsiteY427" fmla="*/ 1997275 h 4523559"/>
              <a:gd name="connsiteX428" fmla="*/ 4482056 w 5384986"/>
              <a:gd name="connsiteY428" fmla="*/ 1987496 h 4523559"/>
              <a:gd name="connsiteX429" fmla="*/ 4220933 w 5384986"/>
              <a:gd name="connsiteY429" fmla="*/ 1984012 h 4523559"/>
              <a:gd name="connsiteX430" fmla="*/ 4208533 w 5384986"/>
              <a:gd name="connsiteY430" fmla="*/ 1997275 h 4523559"/>
              <a:gd name="connsiteX431" fmla="*/ 4224473 w 5384986"/>
              <a:gd name="connsiteY431" fmla="*/ 1997275 h 4523559"/>
              <a:gd name="connsiteX432" fmla="*/ 4224473 w 5384986"/>
              <a:gd name="connsiteY432" fmla="*/ 2006324 h 4523559"/>
              <a:gd name="connsiteX433" fmla="*/ 4634904 w 5384986"/>
              <a:gd name="connsiteY433" fmla="*/ 2014329 h 4523559"/>
              <a:gd name="connsiteX434" fmla="*/ 4841179 w 5384986"/>
              <a:gd name="connsiteY434" fmla="*/ 2041336 h 4523559"/>
              <a:gd name="connsiteX435" fmla="*/ 4970942 w 5384986"/>
              <a:gd name="connsiteY435" fmla="*/ 2068338 h 4523559"/>
              <a:gd name="connsiteX436" fmla="*/ 4955189 w 5384986"/>
              <a:gd name="connsiteY436" fmla="*/ 2078839 h 4523559"/>
              <a:gd name="connsiteX437" fmla="*/ 4934938 w 5384986"/>
              <a:gd name="connsiteY437" fmla="*/ 2080339 h 4523559"/>
              <a:gd name="connsiteX438" fmla="*/ 4846425 w 5384986"/>
              <a:gd name="connsiteY438" fmla="*/ 2076588 h 4523559"/>
              <a:gd name="connsiteX439" fmla="*/ 4766919 w 5384986"/>
              <a:gd name="connsiteY439" fmla="*/ 2104342 h 4523559"/>
              <a:gd name="connsiteX440" fmla="*/ 4829925 w 5384986"/>
              <a:gd name="connsiteY440" fmla="*/ 2116343 h 4523559"/>
              <a:gd name="connsiteX441" fmla="*/ 4892931 w 5384986"/>
              <a:gd name="connsiteY441" fmla="*/ 2128344 h 4523559"/>
              <a:gd name="connsiteX442" fmla="*/ 5027945 w 5384986"/>
              <a:gd name="connsiteY442" fmla="*/ 2165848 h 4523559"/>
              <a:gd name="connsiteX443" fmla="*/ 5180963 w 5384986"/>
              <a:gd name="connsiteY443" fmla="*/ 2176350 h 4523559"/>
              <a:gd name="connsiteX444" fmla="*/ 5222970 w 5384986"/>
              <a:gd name="connsiteY444" fmla="*/ 2174098 h 4523559"/>
              <a:gd name="connsiteX445" fmla="*/ 5264973 w 5384986"/>
              <a:gd name="connsiteY445" fmla="*/ 2176350 h 4523559"/>
              <a:gd name="connsiteX446" fmla="*/ 5318981 w 5384986"/>
              <a:gd name="connsiteY446" fmla="*/ 2206355 h 4523559"/>
              <a:gd name="connsiteX447" fmla="*/ 5330982 w 5384986"/>
              <a:gd name="connsiteY447" fmla="*/ 2224355 h 4523559"/>
              <a:gd name="connsiteX448" fmla="*/ 5355733 w 5384986"/>
              <a:gd name="connsiteY448" fmla="*/ 2224355 h 4523559"/>
              <a:gd name="connsiteX449" fmla="*/ 5366986 w 5384986"/>
              <a:gd name="connsiteY449" fmla="*/ 2242359 h 4523559"/>
              <a:gd name="connsiteX450" fmla="*/ 5378236 w 5384986"/>
              <a:gd name="connsiteY450" fmla="*/ 2251357 h 4523559"/>
              <a:gd name="connsiteX451" fmla="*/ 5384986 w 5384986"/>
              <a:gd name="connsiteY451" fmla="*/ 2260359 h 4523559"/>
              <a:gd name="connsiteX452" fmla="*/ 5378236 w 5384986"/>
              <a:gd name="connsiteY452" fmla="*/ 2265610 h 4523559"/>
              <a:gd name="connsiteX453" fmla="*/ 5366986 w 5384986"/>
              <a:gd name="connsiteY453" fmla="*/ 2266358 h 4523559"/>
              <a:gd name="connsiteX454" fmla="*/ 4868928 w 5384986"/>
              <a:gd name="connsiteY454" fmla="*/ 2266358 h 4523559"/>
              <a:gd name="connsiteX455" fmla="*/ 4471384 w 5384986"/>
              <a:gd name="connsiteY455" fmla="*/ 2290365 h 4523559"/>
              <a:gd name="connsiteX456" fmla="*/ 4082842 w 5384986"/>
              <a:gd name="connsiteY456" fmla="*/ 2314367 h 4523559"/>
              <a:gd name="connsiteX457" fmla="*/ 4082842 w 5384986"/>
              <a:gd name="connsiteY457" fmla="*/ 2332367 h 4523559"/>
              <a:gd name="connsiteX458" fmla="*/ 4120346 w 5384986"/>
              <a:gd name="connsiteY458" fmla="*/ 2364620 h 4523559"/>
              <a:gd name="connsiteX459" fmla="*/ 4184852 w 5384986"/>
              <a:gd name="connsiteY459" fmla="*/ 2374374 h 4523559"/>
              <a:gd name="connsiteX460" fmla="*/ 4157098 w 5384986"/>
              <a:gd name="connsiteY460" fmla="*/ 2384876 h 4523559"/>
              <a:gd name="connsiteX461" fmla="*/ 4124845 w 5384986"/>
              <a:gd name="connsiteY461" fmla="*/ 2386376 h 4523559"/>
              <a:gd name="connsiteX462" fmla="*/ 4104439 w 5384986"/>
              <a:gd name="connsiteY462" fmla="*/ 2387210 h 4523559"/>
              <a:gd name="connsiteX463" fmla="*/ 4119089 w 5384986"/>
              <a:gd name="connsiteY463" fmla="*/ 2389571 h 4523559"/>
              <a:gd name="connsiteX464" fmla="*/ 4164467 w 5384986"/>
              <a:gd name="connsiteY464" fmla="*/ 2411324 h 4523559"/>
              <a:gd name="connsiteX465" fmla="*/ 4309982 w 5384986"/>
              <a:gd name="connsiteY465" fmla="*/ 2408320 h 4523559"/>
              <a:gd name="connsiteX466" fmla="*/ 4446500 w 5384986"/>
              <a:gd name="connsiteY466" fmla="*/ 2423325 h 4523559"/>
              <a:gd name="connsiteX467" fmla="*/ 4365490 w 5384986"/>
              <a:gd name="connsiteY467" fmla="*/ 2437574 h 4523559"/>
              <a:gd name="connsiteX468" fmla="*/ 4248476 w 5384986"/>
              <a:gd name="connsiteY468" fmla="*/ 2447328 h 4523559"/>
              <a:gd name="connsiteX469" fmla="*/ 4305483 w 5384986"/>
              <a:gd name="connsiteY469" fmla="*/ 2475078 h 4523559"/>
              <a:gd name="connsiteX470" fmla="*/ 4307307 w 5384986"/>
              <a:gd name="connsiteY470" fmla="*/ 2475553 h 4523559"/>
              <a:gd name="connsiteX471" fmla="*/ 4334871 w 5384986"/>
              <a:gd name="connsiteY471" fmla="*/ 2470385 h 4523559"/>
              <a:gd name="connsiteX472" fmla="*/ 4403128 w 5384986"/>
              <a:gd name="connsiteY472" fmla="*/ 2470385 h 4523559"/>
              <a:gd name="connsiteX473" fmla="*/ 4466885 w 5384986"/>
              <a:gd name="connsiteY473" fmla="*/ 2488385 h 4523559"/>
              <a:gd name="connsiteX474" fmla="*/ 4438380 w 5384986"/>
              <a:gd name="connsiteY474" fmla="*/ 2497387 h 4523559"/>
              <a:gd name="connsiteX475" fmla="*/ 4400876 w 5384986"/>
              <a:gd name="connsiteY475" fmla="*/ 2506385 h 4523559"/>
              <a:gd name="connsiteX476" fmla="*/ 4367700 w 5384986"/>
              <a:gd name="connsiteY476" fmla="*/ 2508755 h 4523559"/>
              <a:gd name="connsiteX477" fmla="*/ 4378991 w 5384986"/>
              <a:gd name="connsiteY477" fmla="*/ 2511834 h 4523559"/>
              <a:gd name="connsiteX478" fmla="*/ 4386494 w 5384986"/>
              <a:gd name="connsiteY478" fmla="*/ 2525335 h 4523559"/>
              <a:gd name="connsiteX479" fmla="*/ 4372241 w 5384986"/>
              <a:gd name="connsiteY479" fmla="*/ 2563590 h 4523559"/>
              <a:gd name="connsiteX480" fmla="*/ 4344487 w 5384986"/>
              <a:gd name="connsiteY480" fmla="*/ 2597343 h 4523559"/>
              <a:gd name="connsiteX481" fmla="*/ 4282980 w 5384986"/>
              <a:gd name="connsiteY481" fmla="*/ 2617594 h 4523559"/>
              <a:gd name="connsiteX482" fmla="*/ 4258416 w 5384986"/>
              <a:gd name="connsiteY482" fmla="*/ 2640379 h 4523559"/>
              <a:gd name="connsiteX483" fmla="*/ 4252918 w 5384986"/>
              <a:gd name="connsiteY483" fmla="*/ 2656404 h 4523559"/>
              <a:gd name="connsiteX484" fmla="*/ 4418880 w 5384986"/>
              <a:gd name="connsiteY484" fmla="*/ 2656404 h 4523559"/>
              <a:gd name="connsiteX485" fmla="*/ 4448881 w 5384986"/>
              <a:gd name="connsiteY485" fmla="*/ 2704410 h 4523559"/>
              <a:gd name="connsiteX486" fmla="*/ 4538894 w 5384986"/>
              <a:gd name="connsiteY486" fmla="*/ 2704410 h 4523559"/>
              <a:gd name="connsiteX487" fmla="*/ 4577897 w 5384986"/>
              <a:gd name="connsiteY487" fmla="*/ 2723162 h 4523559"/>
              <a:gd name="connsiteX488" fmla="*/ 4616900 w 5384986"/>
              <a:gd name="connsiteY488" fmla="*/ 2728412 h 4523559"/>
              <a:gd name="connsiteX489" fmla="*/ 4706160 w 5384986"/>
              <a:gd name="connsiteY489" fmla="*/ 2727665 h 4523559"/>
              <a:gd name="connsiteX490" fmla="*/ 4772918 w 5384986"/>
              <a:gd name="connsiteY490" fmla="*/ 2740414 h 4523559"/>
              <a:gd name="connsiteX491" fmla="*/ 4762416 w 5384986"/>
              <a:gd name="connsiteY491" fmla="*/ 2763669 h 4523559"/>
              <a:gd name="connsiteX492" fmla="*/ 4742916 w 5384986"/>
              <a:gd name="connsiteY492" fmla="*/ 2782421 h 4523559"/>
              <a:gd name="connsiteX493" fmla="*/ 4655156 w 5384986"/>
              <a:gd name="connsiteY493" fmla="*/ 2783920 h 4523559"/>
              <a:gd name="connsiteX494" fmla="*/ 4580896 w 5384986"/>
              <a:gd name="connsiteY494" fmla="*/ 2776418 h 4523559"/>
              <a:gd name="connsiteX495" fmla="*/ 4544892 w 5384986"/>
              <a:gd name="connsiteY495" fmla="*/ 2794422 h 4523559"/>
              <a:gd name="connsiteX496" fmla="*/ 4478887 w 5384986"/>
              <a:gd name="connsiteY496" fmla="*/ 2776418 h 4523559"/>
              <a:gd name="connsiteX497" fmla="*/ 4409878 w 5384986"/>
              <a:gd name="connsiteY497" fmla="*/ 2774918 h 4523559"/>
              <a:gd name="connsiteX498" fmla="*/ 4358869 w 5384986"/>
              <a:gd name="connsiteY498" fmla="*/ 2782421 h 4523559"/>
              <a:gd name="connsiteX499" fmla="*/ 4400876 w 5384986"/>
              <a:gd name="connsiteY499" fmla="*/ 2791418 h 4523559"/>
              <a:gd name="connsiteX500" fmla="*/ 4442879 w 5384986"/>
              <a:gd name="connsiteY500" fmla="*/ 2800421 h 4523559"/>
              <a:gd name="connsiteX501" fmla="*/ 4412126 w 5384986"/>
              <a:gd name="connsiteY501" fmla="*/ 2813922 h 4523559"/>
              <a:gd name="connsiteX502" fmla="*/ 4376873 w 5384986"/>
              <a:gd name="connsiteY502" fmla="*/ 2818425 h 4523559"/>
              <a:gd name="connsiteX503" fmla="*/ 4307869 w 5384986"/>
              <a:gd name="connsiteY503" fmla="*/ 2845427 h 4523559"/>
              <a:gd name="connsiteX504" fmla="*/ 4238860 w 5384986"/>
              <a:gd name="connsiteY504" fmla="*/ 2890433 h 4523559"/>
              <a:gd name="connsiteX505" fmla="*/ 4235856 w 5384986"/>
              <a:gd name="connsiteY505" fmla="*/ 2957938 h 4523559"/>
              <a:gd name="connsiteX506" fmla="*/ 4235222 w 5384986"/>
              <a:gd name="connsiteY506" fmla="*/ 2958559 h 4523559"/>
              <a:gd name="connsiteX507" fmla="*/ 4482504 w 5384986"/>
              <a:gd name="connsiteY507" fmla="*/ 2963382 h 4523559"/>
              <a:gd name="connsiteX508" fmla="*/ 4688779 w 5384986"/>
              <a:gd name="connsiteY508" fmla="*/ 2990389 h 4523559"/>
              <a:gd name="connsiteX509" fmla="*/ 4818542 w 5384986"/>
              <a:gd name="connsiteY509" fmla="*/ 3017391 h 4523559"/>
              <a:gd name="connsiteX510" fmla="*/ 4802789 w 5384986"/>
              <a:gd name="connsiteY510" fmla="*/ 3027892 h 4523559"/>
              <a:gd name="connsiteX511" fmla="*/ 4782538 w 5384986"/>
              <a:gd name="connsiteY511" fmla="*/ 3029392 h 4523559"/>
              <a:gd name="connsiteX512" fmla="*/ 4694025 w 5384986"/>
              <a:gd name="connsiteY512" fmla="*/ 3025641 h 4523559"/>
              <a:gd name="connsiteX513" fmla="*/ 4614519 w 5384986"/>
              <a:gd name="connsiteY513" fmla="*/ 3053395 h 4523559"/>
              <a:gd name="connsiteX514" fmla="*/ 4677525 w 5384986"/>
              <a:gd name="connsiteY514" fmla="*/ 3065396 h 4523559"/>
              <a:gd name="connsiteX515" fmla="*/ 4740531 w 5384986"/>
              <a:gd name="connsiteY515" fmla="*/ 3077397 h 4523559"/>
              <a:gd name="connsiteX516" fmla="*/ 4875545 w 5384986"/>
              <a:gd name="connsiteY516" fmla="*/ 3114901 h 4523559"/>
              <a:gd name="connsiteX517" fmla="*/ 5028563 w 5384986"/>
              <a:gd name="connsiteY517" fmla="*/ 3125403 h 4523559"/>
              <a:gd name="connsiteX518" fmla="*/ 5070570 w 5384986"/>
              <a:gd name="connsiteY518" fmla="*/ 3123151 h 4523559"/>
              <a:gd name="connsiteX519" fmla="*/ 5112573 w 5384986"/>
              <a:gd name="connsiteY519" fmla="*/ 3125403 h 4523559"/>
              <a:gd name="connsiteX520" fmla="*/ 5166581 w 5384986"/>
              <a:gd name="connsiteY520" fmla="*/ 3155408 h 4523559"/>
              <a:gd name="connsiteX521" fmla="*/ 5178582 w 5384986"/>
              <a:gd name="connsiteY521" fmla="*/ 3173408 h 4523559"/>
              <a:gd name="connsiteX522" fmla="*/ 5203333 w 5384986"/>
              <a:gd name="connsiteY522" fmla="*/ 3173408 h 4523559"/>
              <a:gd name="connsiteX523" fmla="*/ 5214586 w 5384986"/>
              <a:gd name="connsiteY523" fmla="*/ 3191412 h 4523559"/>
              <a:gd name="connsiteX524" fmla="*/ 5225836 w 5384986"/>
              <a:gd name="connsiteY524" fmla="*/ 3200410 h 4523559"/>
              <a:gd name="connsiteX525" fmla="*/ 5232586 w 5384986"/>
              <a:gd name="connsiteY525" fmla="*/ 3209412 h 4523559"/>
              <a:gd name="connsiteX526" fmla="*/ 5225836 w 5384986"/>
              <a:gd name="connsiteY526" fmla="*/ 3214663 h 4523559"/>
              <a:gd name="connsiteX527" fmla="*/ 5214586 w 5384986"/>
              <a:gd name="connsiteY527" fmla="*/ 3215411 h 4523559"/>
              <a:gd name="connsiteX528" fmla="*/ 4716528 w 5384986"/>
              <a:gd name="connsiteY528" fmla="*/ 3215411 h 4523559"/>
              <a:gd name="connsiteX529" fmla="*/ 4318984 w 5384986"/>
              <a:gd name="connsiteY529" fmla="*/ 3239418 h 4523559"/>
              <a:gd name="connsiteX530" fmla="*/ 3930442 w 5384986"/>
              <a:gd name="connsiteY530" fmla="*/ 3263420 h 4523559"/>
              <a:gd name="connsiteX531" fmla="*/ 3930442 w 5384986"/>
              <a:gd name="connsiteY531" fmla="*/ 3281420 h 4523559"/>
              <a:gd name="connsiteX532" fmla="*/ 3967946 w 5384986"/>
              <a:gd name="connsiteY532" fmla="*/ 3313673 h 4523559"/>
              <a:gd name="connsiteX533" fmla="*/ 4032452 w 5384986"/>
              <a:gd name="connsiteY533" fmla="*/ 3323427 h 4523559"/>
              <a:gd name="connsiteX534" fmla="*/ 4004698 w 5384986"/>
              <a:gd name="connsiteY534" fmla="*/ 3333929 h 4523559"/>
              <a:gd name="connsiteX535" fmla="*/ 3972445 w 5384986"/>
              <a:gd name="connsiteY535" fmla="*/ 3335429 h 4523559"/>
              <a:gd name="connsiteX536" fmla="*/ 3807430 w 5384986"/>
              <a:gd name="connsiteY536" fmla="*/ 3342179 h 4523559"/>
              <a:gd name="connsiteX537" fmla="*/ 3642410 w 5384986"/>
              <a:gd name="connsiteY537" fmla="*/ 3353429 h 4523559"/>
              <a:gd name="connsiteX538" fmla="*/ 3616908 w 5384986"/>
              <a:gd name="connsiteY538" fmla="*/ 3355680 h 4523559"/>
              <a:gd name="connsiteX539" fmla="*/ 3600403 w 5384986"/>
              <a:gd name="connsiteY539" fmla="*/ 3371429 h 4523559"/>
              <a:gd name="connsiteX540" fmla="*/ 3600403 w 5384986"/>
              <a:gd name="connsiteY540" fmla="*/ 3377431 h 4523559"/>
              <a:gd name="connsiteX541" fmla="*/ 3552398 w 5384986"/>
              <a:gd name="connsiteY541" fmla="*/ 3377431 h 4523559"/>
              <a:gd name="connsiteX542" fmla="*/ 3522397 w 5384986"/>
              <a:gd name="connsiteY542" fmla="*/ 3401434 h 4523559"/>
              <a:gd name="connsiteX543" fmla="*/ 3624406 w 5384986"/>
              <a:gd name="connsiteY543" fmla="*/ 3443441 h 4523559"/>
              <a:gd name="connsiteX544" fmla="*/ 3632656 w 5384986"/>
              <a:gd name="connsiteY544" fmla="*/ 3424685 h 4523559"/>
              <a:gd name="connsiteX545" fmla="*/ 3654411 w 5384986"/>
              <a:gd name="connsiteY545" fmla="*/ 3419438 h 4523559"/>
              <a:gd name="connsiteX546" fmla="*/ 4056454 w 5384986"/>
              <a:gd name="connsiteY546" fmla="*/ 3419438 h 4523559"/>
              <a:gd name="connsiteX547" fmla="*/ 4078210 w 5384986"/>
              <a:gd name="connsiteY547" fmla="*/ 3438938 h 4523559"/>
              <a:gd name="connsiteX548" fmla="*/ 4104460 w 5384986"/>
              <a:gd name="connsiteY548" fmla="*/ 3449440 h 4523559"/>
              <a:gd name="connsiteX549" fmla="*/ 4110463 w 5384986"/>
              <a:gd name="connsiteY549" fmla="*/ 3437438 h 4523559"/>
              <a:gd name="connsiteX550" fmla="*/ 4146467 w 5384986"/>
              <a:gd name="connsiteY550" fmla="*/ 3426189 h 4523559"/>
              <a:gd name="connsiteX551" fmla="*/ 4182471 w 5384986"/>
              <a:gd name="connsiteY551" fmla="*/ 3419438 h 4523559"/>
              <a:gd name="connsiteX552" fmla="*/ 4250728 w 5384986"/>
              <a:gd name="connsiteY552" fmla="*/ 3419438 h 4523559"/>
              <a:gd name="connsiteX553" fmla="*/ 4314485 w 5384986"/>
              <a:gd name="connsiteY553" fmla="*/ 3437438 h 4523559"/>
              <a:gd name="connsiteX554" fmla="*/ 4285980 w 5384986"/>
              <a:gd name="connsiteY554" fmla="*/ 3446440 h 4523559"/>
              <a:gd name="connsiteX555" fmla="*/ 4248476 w 5384986"/>
              <a:gd name="connsiteY555" fmla="*/ 3455438 h 4523559"/>
              <a:gd name="connsiteX556" fmla="*/ 4101460 w 5384986"/>
              <a:gd name="connsiteY556" fmla="*/ 3465940 h 4523559"/>
              <a:gd name="connsiteX557" fmla="*/ 3954441 w 5384986"/>
              <a:gd name="connsiteY557" fmla="*/ 3467444 h 4523559"/>
              <a:gd name="connsiteX558" fmla="*/ 3954441 w 5384986"/>
              <a:gd name="connsiteY558" fmla="*/ 3515449 h 4523559"/>
              <a:gd name="connsiteX559" fmla="*/ 4098461 w 5384986"/>
              <a:gd name="connsiteY559" fmla="*/ 3514697 h 4523559"/>
              <a:gd name="connsiteX560" fmla="*/ 4152469 w 5384986"/>
              <a:gd name="connsiteY560" fmla="*/ 3527450 h 4523559"/>
              <a:gd name="connsiteX561" fmla="*/ 4142715 w 5384986"/>
              <a:gd name="connsiteY561" fmla="*/ 3537948 h 4523559"/>
              <a:gd name="connsiteX562" fmla="*/ 4128462 w 5384986"/>
              <a:gd name="connsiteY562" fmla="*/ 3539448 h 4523559"/>
              <a:gd name="connsiteX563" fmla="*/ 3901189 w 5384986"/>
              <a:gd name="connsiteY563" fmla="*/ 3546950 h 4523559"/>
              <a:gd name="connsiteX564" fmla="*/ 3678414 w 5384986"/>
              <a:gd name="connsiteY564" fmla="*/ 3563454 h 4523559"/>
              <a:gd name="connsiteX565" fmla="*/ 3652160 w 5384986"/>
              <a:gd name="connsiteY565" fmla="*/ 3570205 h 4523559"/>
              <a:gd name="connsiteX566" fmla="*/ 3630409 w 5384986"/>
              <a:gd name="connsiteY566" fmla="*/ 3581454 h 4523559"/>
              <a:gd name="connsiteX567" fmla="*/ 3678414 w 5384986"/>
              <a:gd name="connsiteY567" fmla="*/ 3581454 h 4523559"/>
              <a:gd name="connsiteX568" fmla="*/ 3702417 w 5384986"/>
              <a:gd name="connsiteY568" fmla="*/ 3605457 h 4523559"/>
              <a:gd name="connsiteX569" fmla="*/ 4266480 w 5384986"/>
              <a:gd name="connsiteY569" fmla="*/ 3605457 h 4523559"/>
              <a:gd name="connsiteX570" fmla="*/ 4296481 w 5384986"/>
              <a:gd name="connsiteY570" fmla="*/ 3653463 h 4523559"/>
              <a:gd name="connsiteX571" fmla="*/ 4386494 w 5384986"/>
              <a:gd name="connsiteY571" fmla="*/ 3653463 h 4523559"/>
              <a:gd name="connsiteX572" fmla="*/ 4425497 w 5384986"/>
              <a:gd name="connsiteY572" fmla="*/ 3672215 h 4523559"/>
              <a:gd name="connsiteX573" fmla="*/ 4464500 w 5384986"/>
              <a:gd name="connsiteY573" fmla="*/ 3677465 h 4523559"/>
              <a:gd name="connsiteX574" fmla="*/ 4553760 w 5384986"/>
              <a:gd name="connsiteY574" fmla="*/ 3676718 h 4523559"/>
              <a:gd name="connsiteX575" fmla="*/ 4620518 w 5384986"/>
              <a:gd name="connsiteY575" fmla="*/ 3689467 h 4523559"/>
              <a:gd name="connsiteX576" fmla="*/ 4610016 w 5384986"/>
              <a:gd name="connsiteY576" fmla="*/ 3712722 h 4523559"/>
              <a:gd name="connsiteX577" fmla="*/ 4590516 w 5384986"/>
              <a:gd name="connsiteY577" fmla="*/ 3731474 h 4523559"/>
              <a:gd name="connsiteX578" fmla="*/ 4502756 w 5384986"/>
              <a:gd name="connsiteY578" fmla="*/ 3732973 h 4523559"/>
              <a:gd name="connsiteX579" fmla="*/ 4428496 w 5384986"/>
              <a:gd name="connsiteY579" fmla="*/ 3725471 h 4523559"/>
              <a:gd name="connsiteX580" fmla="*/ 4392492 w 5384986"/>
              <a:gd name="connsiteY580" fmla="*/ 3743475 h 4523559"/>
              <a:gd name="connsiteX581" fmla="*/ 4326487 w 5384986"/>
              <a:gd name="connsiteY581" fmla="*/ 3725471 h 4523559"/>
              <a:gd name="connsiteX582" fmla="*/ 4257478 w 5384986"/>
              <a:gd name="connsiteY582" fmla="*/ 3723971 h 4523559"/>
              <a:gd name="connsiteX583" fmla="*/ 4206469 w 5384986"/>
              <a:gd name="connsiteY583" fmla="*/ 3731474 h 4523559"/>
              <a:gd name="connsiteX584" fmla="*/ 4248476 w 5384986"/>
              <a:gd name="connsiteY584" fmla="*/ 3740471 h 4523559"/>
              <a:gd name="connsiteX585" fmla="*/ 4290479 w 5384986"/>
              <a:gd name="connsiteY585" fmla="*/ 3749474 h 4523559"/>
              <a:gd name="connsiteX586" fmla="*/ 4259726 w 5384986"/>
              <a:gd name="connsiteY586" fmla="*/ 3762975 h 4523559"/>
              <a:gd name="connsiteX587" fmla="*/ 4224473 w 5384986"/>
              <a:gd name="connsiteY587" fmla="*/ 3767478 h 4523559"/>
              <a:gd name="connsiteX588" fmla="*/ 4155469 w 5384986"/>
              <a:gd name="connsiteY588" fmla="*/ 3794480 h 4523559"/>
              <a:gd name="connsiteX589" fmla="*/ 4086460 w 5384986"/>
              <a:gd name="connsiteY589" fmla="*/ 3839486 h 4523559"/>
              <a:gd name="connsiteX590" fmla="*/ 4083456 w 5384986"/>
              <a:gd name="connsiteY590" fmla="*/ 3906991 h 4523559"/>
              <a:gd name="connsiteX591" fmla="*/ 4026453 w 5384986"/>
              <a:gd name="connsiteY591" fmla="*/ 3929494 h 4523559"/>
              <a:gd name="connsiteX592" fmla="*/ 3702417 w 5384986"/>
              <a:gd name="connsiteY592" fmla="*/ 3929494 h 4523559"/>
              <a:gd name="connsiteX593" fmla="*/ 3695666 w 5384986"/>
              <a:gd name="connsiteY593" fmla="*/ 3896489 h 4523559"/>
              <a:gd name="connsiteX594" fmla="*/ 3666413 w 5384986"/>
              <a:gd name="connsiteY594" fmla="*/ 3881488 h 4523559"/>
              <a:gd name="connsiteX595" fmla="*/ 3420383 w 5384986"/>
              <a:gd name="connsiteY595" fmla="*/ 3881488 h 4523559"/>
              <a:gd name="connsiteX596" fmla="*/ 3496890 w 5384986"/>
              <a:gd name="connsiteY596" fmla="*/ 3906243 h 4523559"/>
              <a:gd name="connsiteX597" fmla="*/ 3582403 w 5384986"/>
              <a:gd name="connsiteY597" fmla="*/ 3899493 h 4523559"/>
              <a:gd name="connsiteX598" fmla="*/ 3610905 w 5384986"/>
              <a:gd name="connsiteY598" fmla="*/ 3901740 h 4523559"/>
              <a:gd name="connsiteX599" fmla="*/ 3630409 w 5384986"/>
              <a:gd name="connsiteY599" fmla="*/ 3917492 h 4523559"/>
              <a:gd name="connsiteX600" fmla="*/ 3646161 w 5384986"/>
              <a:gd name="connsiteY600" fmla="*/ 3930994 h 4523559"/>
              <a:gd name="connsiteX601" fmla="*/ 3648409 w 5384986"/>
              <a:gd name="connsiteY601" fmla="*/ 3953497 h 4523559"/>
              <a:gd name="connsiteX602" fmla="*/ 3619155 w 5384986"/>
              <a:gd name="connsiteY602" fmla="*/ 3957996 h 4523559"/>
              <a:gd name="connsiteX603" fmla="*/ 3594405 w 5384986"/>
              <a:gd name="connsiteY603" fmla="*/ 3971501 h 4523559"/>
              <a:gd name="connsiteX604" fmla="*/ 3558401 w 5384986"/>
              <a:gd name="connsiteY604" fmla="*/ 3977499 h 4523559"/>
              <a:gd name="connsiteX605" fmla="*/ 3532898 w 5384986"/>
              <a:gd name="connsiteY605" fmla="*/ 3974500 h 4523559"/>
              <a:gd name="connsiteX606" fmla="*/ 3516394 w 5384986"/>
              <a:gd name="connsiteY606" fmla="*/ 3953497 h 4523559"/>
              <a:gd name="connsiteX607" fmla="*/ 3324372 w 5384986"/>
              <a:gd name="connsiteY607" fmla="*/ 3962499 h 4523559"/>
              <a:gd name="connsiteX608" fmla="*/ 3132351 w 5384986"/>
              <a:gd name="connsiteY608" fmla="*/ 3971501 h 4523559"/>
              <a:gd name="connsiteX609" fmla="*/ 3103097 w 5384986"/>
              <a:gd name="connsiteY609" fmla="*/ 3976000 h 4523559"/>
              <a:gd name="connsiteX610" fmla="*/ 3078347 w 5384986"/>
              <a:gd name="connsiteY610" fmla="*/ 3989501 h 4523559"/>
              <a:gd name="connsiteX611" fmla="*/ 3090348 w 5384986"/>
              <a:gd name="connsiteY611" fmla="*/ 3994752 h 4523559"/>
              <a:gd name="connsiteX612" fmla="*/ 3102350 w 5384986"/>
              <a:gd name="connsiteY612" fmla="*/ 3995503 h 4523559"/>
              <a:gd name="connsiteX613" fmla="*/ 3142101 w 5384986"/>
              <a:gd name="connsiteY613" fmla="*/ 4007505 h 4523559"/>
              <a:gd name="connsiteX614" fmla="*/ 3168355 w 5384986"/>
              <a:gd name="connsiteY614" fmla="*/ 4037506 h 4523559"/>
              <a:gd name="connsiteX615" fmla="*/ 3161604 w 5384986"/>
              <a:gd name="connsiteY615" fmla="*/ 4042757 h 4523559"/>
              <a:gd name="connsiteX616" fmla="*/ 3150355 w 5384986"/>
              <a:gd name="connsiteY616" fmla="*/ 4043509 h 4523559"/>
              <a:gd name="connsiteX617" fmla="*/ 2941081 w 5384986"/>
              <a:gd name="connsiteY617" fmla="*/ 4031503 h 4523559"/>
              <a:gd name="connsiteX618" fmla="*/ 2736307 w 5384986"/>
              <a:gd name="connsiteY618" fmla="*/ 4019506 h 4523559"/>
              <a:gd name="connsiteX619" fmla="*/ 2694304 w 5384986"/>
              <a:gd name="connsiteY619" fmla="*/ 4043509 h 4523559"/>
              <a:gd name="connsiteX620" fmla="*/ 2694304 w 5384986"/>
              <a:gd name="connsiteY620" fmla="*/ 4067512 h 4523559"/>
              <a:gd name="connsiteX621" fmla="*/ 2650798 w 5384986"/>
              <a:gd name="connsiteY621" fmla="*/ 4068259 h 4523559"/>
              <a:gd name="connsiteX622" fmla="*/ 2616293 w 5384986"/>
              <a:gd name="connsiteY622" fmla="*/ 4091514 h 4523559"/>
              <a:gd name="connsiteX623" fmla="*/ 2526285 w 5384986"/>
              <a:gd name="connsiteY623" fmla="*/ 4091514 h 4523559"/>
              <a:gd name="connsiteX624" fmla="*/ 2518783 w 5384986"/>
              <a:gd name="connsiteY624" fmla="*/ 4110266 h 4523559"/>
              <a:gd name="connsiteX625" fmla="*/ 2502282 w 5384986"/>
              <a:gd name="connsiteY625" fmla="*/ 4115513 h 4523559"/>
              <a:gd name="connsiteX626" fmla="*/ 2421272 w 5384986"/>
              <a:gd name="connsiteY626" fmla="*/ 4122267 h 4523559"/>
              <a:gd name="connsiteX627" fmla="*/ 2340262 w 5384986"/>
              <a:gd name="connsiteY627" fmla="*/ 4133517 h 4523559"/>
              <a:gd name="connsiteX628" fmla="*/ 2322262 w 5384986"/>
              <a:gd name="connsiteY628" fmla="*/ 4145518 h 4523559"/>
              <a:gd name="connsiteX629" fmla="*/ 2262256 w 5384986"/>
              <a:gd name="connsiteY629" fmla="*/ 4157520 h 4523559"/>
              <a:gd name="connsiteX630" fmla="*/ 2208247 w 5384986"/>
              <a:gd name="connsiteY630" fmla="*/ 4133517 h 4523559"/>
              <a:gd name="connsiteX631" fmla="*/ 2253253 w 5384986"/>
              <a:gd name="connsiteY631" fmla="*/ 4114765 h 4523559"/>
              <a:gd name="connsiteX632" fmla="*/ 2298260 w 5384986"/>
              <a:gd name="connsiteY632" fmla="*/ 4091514 h 4523559"/>
              <a:gd name="connsiteX633" fmla="*/ 2190247 w 5384986"/>
              <a:gd name="connsiteY633" fmla="*/ 4091514 h 4523559"/>
              <a:gd name="connsiteX634" fmla="*/ 2142242 w 5384986"/>
              <a:gd name="connsiteY634" fmla="*/ 4115513 h 4523559"/>
              <a:gd name="connsiteX635" fmla="*/ 2052230 w 5384986"/>
              <a:gd name="connsiteY635" fmla="*/ 4115513 h 4523559"/>
              <a:gd name="connsiteX636" fmla="*/ 1994475 w 5384986"/>
              <a:gd name="connsiteY636" fmla="*/ 4132017 h 4523559"/>
              <a:gd name="connsiteX637" fmla="*/ 1950221 w 5384986"/>
              <a:gd name="connsiteY637" fmla="*/ 4157520 h 4523559"/>
              <a:gd name="connsiteX638" fmla="*/ 1884211 w 5384986"/>
              <a:gd name="connsiteY638" fmla="*/ 4157520 h 4523559"/>
              <a:gd name="connsiteX639" fmla="*/ 1854210 w 5384986"/>
              <a:gd name="connsiteY639" fmla="*/ 4181522 h 4523559"/>
              <a:gd name="connsiteX640" fmla="*/ 1806952 w 5384986"/>
              <a:gd name="connsiteY640" fmla="*/ 4186773 h 4523559"/>
              <a:gd name="connsiteX641" fmla="*/ 1764198 w 5384986"/>
              <a:gd name="connsiteY641" fmla="*/ 4205525 h 4523559"/>
              <a:gd name="connsiteX642" fmla="*/ 1674190 w 5384986"/>
              <a:gd name="connsiteY642" fmla="*/ 4217526 h 4523559"/>
              <a:gd name="connsiteX643" fmla="*/ 1698192 w 5384986"/>
              <a:gd name="connsiteY643" fmla="*/ 4247532 h 4523559"/>
              <a:gd name="connsiteX644" fmla="*/ 1674938 w 5384986"/>
              <a:gd name="connsiteY644" fmla="*/ 4255030 h 4523559"/>
              <a:gd name="connsiteX645" fmla="*/ 1656186 w 5384986"/>
              <a:gd name="connsiteY645" fmla="*/ 4271535 h 4523559"/>
              <a:gd name="connsiteX646" fmla="*/ 1668187 w 5384986"/>
              <a:gd name="connsiteY646" fmla="*/ 4271535 h 4523559"/>
              <a:gd name="connsiteX647" fmla="*/ 1816706 w 5384986"/>
              <a:gd name="connsiteY647" fmla="*/ 4245280 h 4523559"/>
              <a:gd name="connsiteX648" fmla="*/ 1956219 w 5384986"/>
              <a:gd name="connsiteY648" fmla="*/ 4205525 h 4523559"/>
              <a:gd name="connsiteX649" fmla="*/ 2199245 w 5384986"/>
              <a:gd name="connsiteY649" fmla="*/ 4193524 h 4523559"/>
              <a:gd name="connsiteX650" fmla="*/ 2442276 w 5384986"/>
              <a:gd name="connsiteY650" fmla="*/ 4181522 h 4523559"/>
              <a:gd name="connsiteX651" fmla="*/ 2454277 w 5384986"/>
              <a:gd name="connsiteY651" fmla="*/ 4157520 h 4523559"/>
              <a:gd name="connsiteX652" fmla="*/ 2596042 w 5384986"/>
              <a:gd name="connsiteY652" fmla="*/ 4150021 h 4523559"/>
              <a:gd name="connsiteX653" fmla="*/ 2742309 w 5384986"/>
              <a:gd name="connsiteY653" fmla="*/ 4133517 h 4523559"/>
              <a:gd name="connsiteX654" fmla="*/ 2754311 w 5384986"/>
              <a:gd name="connsiteY654" fmla="*/ 4133517 h 4523559"/>
              <a:gd name="connsiteX655" fmla="*/ 2694304 w 5384986"/>
              <a:gd name="connsiteY655" fmla="*/ 4157520 h 4523559"/>
              <a:gd name="connsiteX656" fmla="*/ 2616293 w 5384986"/>
              <a:gd name="connsiteY656" fmla="*/ 4181522 h 4523559"/>
              <a:gd name="connsiteX657" fmla="*/ 2517283 w 5384986"/>
              <a:gd name="connsiteY657" fmla="*/ 4196523 h 4523559"/>
              <a:gd name="connsiteX658" fmla="*/ 2436273 w 5384986"/>
              <a:gd name="connsiteY658" fmla="*/ 4229528 h 4523559"/>
              <a:gd name="connsiteX659" fmla="*/ 2137575 w 5384986"/>
              <a:gd name="connsiteY659" fmla="*/ 4266419 h 4523559"/>
              <a:gd name="connsiteX660" fmla="*/ 1878878 w 5384986"/>
              <a:gd name="connsiteY660" fmla="*/ 4372657 h 4523559"/>
              <a:gd name="connsiteX661" fmla="*/ 1608180 w 5384986"/>
              <a:gd name="connsiteY661" fmla="*/ 4433551 h 4523559"/>
              <a:gd name="connsiteX662" fmla="*/ 1563174 w 5384986"/>
              <a:gd name="connsiteY662" fmla="*/ 4432051 h 4523559"/>
              <a:gd name="connsiteX663" fmla="*/ 1536172 w 5384986"/>
              <a:gd name="connsiteY663" fmla="*/ 4457554 h 4523559"/>
              <a:gd name="connsiteX664" fmla="*/ 1338900 w 5384986"/>
              <a:gd name="connsiteY664" fmla="*/ 4490558 h 4523559"/>
              <a:gd name="connsiteX665" fmla="*/ 1146131 w 5384986"/>
              <a:gd name="connsiteY665" fmla="*/ 4523559 h 4523559"/>
              <a:gd name="connsiteX666" fmla="*/ 1071119 w 5384986"/>
              <a:gd name="connsiteY666" fmla="*/ 4500308 h 4523559"/>
              <a:gd name="connsiteX667" fmla="*/ 978112 w 5384986"/>
              <a:gd name="connsiteY667" fmla="*/ 4481556 h 4523559"/>
              <a:gd name="connsiteX668" fmla="*/ 870848 w 5384986"/>
              <a:gd name="connsiteY668" fmla="*/ 4490558 h 4523559"/>
              <a:gd name="connsiteX669" fmla="*/ 768086 w 5384986"/>
              <a:gd name="connsiteY669" fmla="*/ 4499561 h 4523559"/>
              <a:gd name="connsiteX670" fmla="*/ 711194 w 5384986"/>
              <a:gd name="connsiteY670" fmla="*/ 4476223 h 4523559"/>
              <a:gd name="connsiteX671" fmla="*/ 700967 w 5384986"/>
              <a:gd name="connsiteY671" fmla="*/ 4432885 h 4523559"/>
              <a:gd name="connsiteX672" fmla="*/ 600067 w 5384986"/>
              <a:gd name="connsiteY672" fmla="*/ 4409548 h 4523559"/>
              <a:gd name="connsiteX673" fmla="*/ 599320 w 5384986"/>
              <a:gd name="connsiteY673" fmla="*/ 4395295 h 4523559"/>
              <a:gd name="connsiteX674" fmla="*/ 594069 w 5384986"/>
              <a:gd name="connsiteY674" fmla="*/ 4385546 h 4523559"/>
              <a:gd name="connsiteX675" fmla="*/ 582815 w 5384986"/>
              <a:gd name="connsiteY675" fmla="*/ 4395295 h 4523559"/>
              <a:gd name="connsiteX676" fmla="*/ 576065 w 5384986"/>
              <a:gd name="connsiteY676" fmla="*/ 4409548 h 4523559"/>
              <a:gd name="connsiteX677" fmla="*/ 522061 w 5384986"/>
              <a:gd name="connsiteY677" fmla="*/ 4361543 h 4523559"/>
              <a:gd name="connsiteX678" fmla="*/ 441798 w 5384986"/>
              <a:gd name="connsiteY678" fmla="*/ 4354040 h 4523559"/>
              <a:gd name="connsiteX679" fmla="*/ 366043 w 5384986"/>
              <a:gd name="connsiteY679" fmla="*/ 4337540 h 4523559"/>
              <a:gd name="connsiteX680" fmla="*/ 312035 w 5384986"/>
              <a:gd name="connsiteY680" fmla="*/ 4286535 h 4523559"/>
              <a:gd name="connsiteX681" fmla="*/ 222027 w 5384986"/>
              <a:gd name="connsiteY681" fmla="*/ 4271535 h 4523559"/>
              <a:gd name="connsiteX682" fmla="*/ 185271 w 5384986"/>
              <a:gd name="connsiteY682" fmla="*/ 4270783 h 4523559"/>
              <a:gd name="connsiteX683" fmla="*/ 162020 w 5384986"/>
              <a:gd name="connsiteY683" fmla="*/ 4247532 h 4523559"/>
              <a:gd name="connsiteX684" fmla="*/ 139517 w 5384986"/>
              <a:gd name="connsiteY684" fmla="*/ 4201774 h 4523559"/>
              <a:gd name="connsiteX685" fmla="*/ 72008 w 5384986"/>
              <a:gd name="connsiteY685" fmla="*/ 4187525 h 4523559"/>
              <a:gd name="connsiteX686" fmla="*/ 60007 w 5384986"/>
              <a:gd name="connsiteY686" fmla="*/ 4157520 h 4523559"/>
              <a:gd name="connsiteX687" fmla="*/ 48006 w 5384986"/>
              <a:gd name="connsiteY687" fmla="*/ 4109514 h 4523559"/>
              <a:gd name="connsiteX688" fmla="*/ 58507 w 5384986"/>
              <a:gd name="connsiteY688" fmla="*/ 4093762 h 4523559"/>
              <a:gd name="connsiteX689" fmla="*/ 78011 w 5384986"/>
              <a:gd name="connsiteY689" fmla="*/ 4091514 h 4523559"/>
              <a:gd name="connsiteX690" fmla="*/ 96763 w 5384986"/>
              <a:gd name="connsiteY690" fmla="*/ 4056258 h 4523559"/>
              <a:gd name="connsiteX691" fmla="*/ 138018 w 5384986"/>
              <a:gd name="connsiteY691" fmla="*/ 4043509 h 4523559"/>
              <a:gd name="connsiteX692" fmla="*/ 152266 w 5384986"/>
              <a:gd name="connsiteY692" fmla="*/ 4042757 h 4523559"/>
              <a:gd name="connsiteX693" fmla="*/ 162020 w 5384986"/>
              <a:gd name="connsiteY693" fmla="*/ 4037506 h 4523559"/>
              <a:gd name="connsiteX694" fmla="*/ 140265 w 5384986"/>
              <a:gd name="connsiteY694" fmla="*/ 4023253 h 4523559"/>
              <a:gd name="connsiteX695" fmla="*/ 114015 w 5384986"/>
              <a:gd name="connsiteY695" fmla="*/ 4013503 h 4523559"/>
              <a:gd name="connsiteX696" fmla="*/ 114015 w 5384986"/>
              <a:gd name="connsiteY696" fmla="*/ 3953497 h 4523559"/>
              <a:gd name="connsiteX697" fmla="*/ 36756 w 5384986"/>
              <a:gd name="connsiteY697" fmla="*/ 3925743 h 4523559"/>
              <a:gd name="connsiteX698" fmla="*/ 0 w 5384986"/>
              <a:gd name="connsiteY698" fmla="*/ 3857486 h 4523559"/>
              <a:gd name="connsiteX699" fmla="*/ 30006 w 5384986"/>
              <a:gd name="connsiteY699" fmla="*/ 3827484 h 4523559"/>
              <a:gd name="connsiteX700" fmla="*/ 48006 w 5384986"/>
              <a:gd name="connsiteY700" fmla="*/ 3827484 h 4523559"/>
              <a:gd name="connsiteX701" fmla="*/ 81010 w 5384986"/>
              <a:gd name="connsiteY701" fmla="*/ 3786229 h 4523559"/>
              <a:gd name="connsiteX702" fmla="*/ 114015 w 5384986"/>
              <a:gd name="connsiteY702" fmla="*/ 3695469 h 4523559"/>
              <a:gd name="connsiteX703" fmla="*/ 186023 w 5384986"/>
              <a:gd name="connsiteY703" fmla="*/ 3617459 h 4523559"/>
              <a:gd name="connsiteX704" fmla="*/ 228026 w 5384986"/>
              <a:gd name="connsiteY704" fmla="*/ 3599459 h 4523559"/>
              <a:gd name="connsiteX705" fmla="*/ 240027 w 5384986"/>
              <a:gd name="connsiteY705" fmla="*/ 3569453 h 4523559"/>
              <a:gd name="connsiteX706" fmla="*/ 270033 w 5384986"/>
              <a:gd name="connsiteY706" fmla="*/ 3557452 h 4523559"/>
              <a:gd name="connsiteX707" fmla="*/ 276031 w 5384986"/>
              <a:gd name="connsiteY707" fmla="*/ 3557452 h 4523559"/>
              <a:gd name="connsiteX708" fmla="*/ 333038 w 5384986"/>
              <a:gd name="connsiteY708" fmla="*/ 3533449 h 4523559"/>
              <a:gd name="connsiteX709" fmla="*/ 390046 w 5384986"/>
              <a:gd name="connsiteY709" fmla="*/ 3491446 h 4523559"/>
              <a:gd name="connsiteX710" fmla="*/ 492055 w 5384986"/>
              <a:gd name="connsiteY710" fmla="*/ 3401434 h 4523559"/>
              <a:gd name="connsiteX711" fmla="*/ 533315 w 5384986"/>
              <a:gd name="connsiteY711" fmla="*/ 3391726 h 4523559"/>
              <a:gd name="connsiteX712" fmla="*/ 518443 w 5384986"/>
              <a:gd name="connsiteY712" fmla="*/ 3388487 h 4523559"/>
              <a:gd name="connsiteX713" fmla="*/ 464435 w 5384986"/>
              <a:gd name="connsiteY713" fmla="*/ 3337482 h 4523559"/>
              <a:gd name="connsiteX714" fmla="*/ 374427 w 5384986"/>
              <a:gd name="connsiteY714" fmla="*/ 3322482 h 4523559"/>
              <a:gd name="connsiteX715" fmla="*/ 337671 w 5384986"/>
              <a:gd name="connsiteY715" fmla="*/ 3321730 h 4523559"/>
              <a:gd name="connsiteX716" fmla="*/ 314420 w 5384986"/>
              <a:gd name="connsiteY716" fmla="*/ 3298479 h 4523559"/>
              <a:gd name="connsiteX717" fmla="*/ 291917 w 5384986"/>
              <a:gd name="connsiteY717" fmla="*/ 3252721 h 4523559"/>
              <a:gd name="connsiteX718" fmla="*/ 224408 w 5384986"/>
              <a:gd name="connsiteY718" fmla="*/ 3238472 h 4523559"/>
              <a:gd name="connsiteX719" fmla="*/ 212407 w 5384986"/>
              <a:gd name="connsiteY719" fmla="*/ 3208467 h 4523559"/>
              <a:gd name="connsiteX720" fmla="*/ 200405 w 5384986"/>
              <a:gd name="connsiteY720" fmla="*/ 3160461 h 4523559"/>
              <a:gd name="connsiteX721" fmla="*/ 210907 w 5384986"/>
              <a:gd name="connsiteY721" fmla="*/ 3144709 h 4523559"/>
              <a:gd name="connsiteX722" fmla="*/ 230411 w 5384986"/>
              <a:gd name="connsiteY722" fmla="*/ 3142461 h 4523559"/>
              <a:gd name="connsiteX723" fmla="*/ 249163 w 5384986"/>
              <a:gd name="connsiteY723" fmla="*/ 3107205 h 4523559"/>
              <a:gd name="connsiteX724" fmla="*/ 290418 w 5384986"/>
              <a:gd name="connsiteY724" fmla="*/ 3094456 h 4523559"/>
              <a:gd name="connsiteX725" fmla="*/ 304666 w 5384986"/>
              <a:gd name="connsiteY725" fmla="*/ 3093704 h 4523559"/>
              <a:gd name="connsiteX726" fmla="*/ 314420 w 5384986"/>
              <a:gd name="connsiteY726" fmla="*/ 3088453 h 4523559"/>
              <a:gd name="connsiteX727" fmla="*/ 292665 w 5384986"/>
              <a:gd name="connsiteY727" fmla="*/ 3074200 h 4523559"/>
              <a:gd name="connsiteX728" fmla="*/ 266415 w 5384986"/>
              <a:gd name="connsiteY728" fmla="*/ 3064450 h 4523559"/>
              <a:gd name="connsiteX729" fmla="*/ 266415 w 5384986"/>
              <a:gd name="connsiteY729" fmla="*/ 3004444 h 4523559"/>
              <a:gd name="connsiteX730" fmla="*/ 189156 w 5384986"/>
              <a:gd name="connsiteY730" fmla="*/ 2976690 h 4523559"/>
              <a:gd name="connsiteX731" fmla="*/ 152400 w 5384986"/>
              <a:gd name="connsiteY731" fmla="*/ 2908433 h 4523559"/>
              <a:gd name="connsiteX732" fmla="*/ 182406 w 5384986"/>
              <a:gd name="connsiteY732" fmla="*/ 2878431 h 4523559"/>
              <a:gd name="connsiteX733" fmla="*/ 200405 w 5384986"/>
              <a:gd name="connsiteY733" fmla="*/ 2878431 h 4523559"/>
              <a:gd name="connsiteX734" fmla="*/ 233410 w 5384986"/>
              <a:gd name="connsiteY734" fmla="*/ 2837176 h 4523559"/>
              <a:gd name="connsiteX735" fmla="*/ 242061 w 5384986"/>
              <a:gd name="connsiteY735" fmla="*/ 2834549 h 4523559"/>
              <a:gd name="connsiteX736" fmla="*/ 234028 w 5384986"/>
              <a:gd name="connsiteY736" fmla="*/ 2825369 h 4523559"/>
              <a:gd name="connsiteX737" fmla="*/ 228026 w 5384986"/>
              <a:gd name="connsiteY737" fmla="*/ 2711358 h 4523559"/>
              <a:gd name="connsiteX738" fmla="*/ 234028 w 5384986"/>
              <a:gd name="connsiteY738" fmla="*/ 2639346 h 4523559"/>
              <a:gd name="connsiteX739" fmla="*/ 270033 w 5384986"/>
              <a:gd name="connsiteY739" fmla="*/ 2639346 h 4523559"/>
              <a:gd name="connsiteX740" fmla="*/ 282034 w 5384986"/>
              <a:gd name="connsiteY740" fmla="*/ 2597343 h 4523559"/>
              <a:gd name="connsiteX741" fmla="*/ 303033 w 5384986"/>
              <a:gd name="connsiteY741" fmla="*/ 2583090 h 4523559"/>
              <a:gd name="connsiteX742" fmla="*/ 306036 w 5384986"/>
              <a:gd name="connsiteY742" fmla="*/ 2555340 h 4523559"/>
              <a:gd name="connsiteX743" fmla="*/ 306036 w 5384986"/>
              <a:gd name="connsiteY743" fmla="*/ 2531337 h 4523559"/>
              <a:gd name="connsiteX744" fmla="*/ 327037 w 5384986"/>
              <a:gd name="connsiteY744" fmla="*/ 2519991 h 4523559"/>
              <a:gd name="connsiteX745" fmla="*/ 337026 w 5384986"/>
              <a:gd name="connsiteY745" fmla="*/ 2512635 h 4523559"/>
              <a:gd name="connsiteX746" fmla="*/ 312035 w 5384986"/>
              <a:gd name="connsiteY746" fmla="*/ 2499282 h 4523559"/>
              <a:gd name="connsiteX747" fmla="*/ 222027 w 5384986"/>
              <a:gd name="connsiteY747" fmla="*/ 2484282 h 4523559"/>
              <a:gd name="connsiteX748" fmla="*/ 185271 w 5384986"/>
              <a:gd name="connsiteY748" fmla="*/ 2483530 h 4523559"/>
              <a:gd name="connsiteX749" fmla="*/ 162020 w 5384986"/>
              <a:gd name="connsiteY749" fmla="*/ 2460279 h 4523559"/>
              <a:gd name="connsiteX750" fmla="*/ 139517 w 5384986"/>
              <a:gd name="connsiteY750" fmla="*/ 2414521 h 4523559"/>
              <a:gd name="connsiteX751" fmla="*/ 72008 w 5384986"/>
              <a:gd name="connsiteY751" fmla="*/ 2400272 h 4523559"/>
              <a:gd name="connsiteX752" fmla="*/ 60007 w 5384986"/>
              <a:gd name="connsiteY752" fmla="*/ 2370267 h 4523559"/>
              <a:gd name="connsiteX753" fmla="*/ 48006 w 5384986"/>
              <a:gd name="connsiteY753" fmla="*/ 2322261 h 4523559"/>
              <a:gd name="connsiteX754" fmla="*/ 58507 w 5384986"/>
              <a:gd name="connsiteY754" fmla="*/ 2306509 h 4523559"/>
              <a:gd name="connsiteX755" fmla="*/ 78011 w 5384986"/>
              <a:gd name="connsiteY755" fmla="*/ 2304261 h 4523559"/>
              <a:gd name="connsiteX756" fmla="*/ 96763 w 5384986"/>
              <a:gd name="connsiteY756" fmla="*/ 2269005 h 4523559"/>
              <a:gd name="connsiteX757" fmla="*/ 138018 w 5384986"/>
              <a:gd name="connsiteY757" fmla="*/ 2256256 h 4523559"/>
              <a:gd name="connsiteX758" fmla="*/ 152266 w 5384986"/>
              <a:gd name="connsiteY758" fmla="*/ 2255504 h 4523559"/>
              <a:gd name="connsiteX759" fmla="*/ 162020 w 5384986"/>
              <a:gd name="connsiteY759" fmla="*/ 2250253 h 4523559"/>
              <a:gd name="connsiteX760" fmla="*/ 140265 w 5384986"/>
              <a:gd name="connsiteY760" fmla="*/ 2236000 h 4523559"/>
              <a:gd name="connsiteX761" fmla="*/ 114015 w 5384986"/>
              <a:gd name="connsiteY761" fmla="*/ 2226250 h 4523559"/>
              <a:gd name="connsiteX762" fmla="*/ 114015 w 5384986"/>
              <a:gd name="connsiteY762" fmla="*/ 2166244 h 4523559"/>
              <a:gd name="connsiteX763" fmla="*/ 36756 w 5384986"/>
              <a:gd name="connsiteY763" fmla="*/ 2138490 h 4523559"/>
              <a:gd name="connsiteX764" fmla="*/ 0 w 5384986"/>
              <a:gd name="connsiteY764" fmla="*/ 2070233 h 4523559"/>
              <a:gd name="connsiteX765" fmla="*/ 30006 w 5384986"/>
              <a:gd name="connsiteY765" fmla="*/ 2040231 h 4523559"/>
              <a:gd name="connsiteX766" fmla="*/ 48006 w 5384986"/>
              <a:gd name="connsiteY766" fmla="*/ 2040231 h 4523559"/>
              <a:gd name="connsiteX767" fmla="*/ 81010 w 5384986"/>
              <a:gd name="connsiteY767" fmla="*/ 1998976 h 4523559"/>
              <a:gd name="connsiteX768" fmla="*/ 114015 w 5384986"/>
              <a:gd name="connsiteY768" fmla="*/ 1908216 h 4523559"/>
              <a:gd name="connsiteX769" fmla="*/ 186023 w 5384986"/>
              <a:gd name="connsiteY769" fmla="*/ 1830206 h 4523559"/>
              <a:gd name="connsiteX770" fmla="*/ 228026 w 5384986"/>
              <a:gd name="connsiteY770" fmla="*/ 1812206 h 4523559"/>
              <a:gd name="connsiteX771" fmla="*/ 240027 w 5384986"/>
              <a:gd name="connsiteY771" fmla="*/ 1782200 h 4523559"/>
              <a:gd name="connsiteX772" fmla="*/ 270033 w 5384986"/>
              <a:gd name="connsiteY772" fmla="*/ 1770198 h 4523559"/>
              <a:gd name="connsiteX773" fmla="*/ 276031 w 5384986"/>
              <a:gd name="connsiteY773" fmla="*/ 1770198 h 4523559"/>
              <a:gd name="connsiteX774" fmla="*/ 333038 w 5384986"/>
              <a:gd name="connsiteY774" fmla="*/ 1746196 h 4523559"/>
              <a:gd name="connsiteX775" fmla="*/ 372229 w 5384986"/>
              <a:gd name="connsiteY775" fmla="*/ 1738132 h 4523559"/>
              <a:gd name="connsiteX776" fmla="*/ 384368 w 5384986"/>
              <a:gd name="connsiteY776" fmla="*/ 1715008 h 4523559"/>
              <a:gd name="connsiteX777" fmla="*/ 386428 w 5384986"/>
              <a:gd name="connsiteY777" fmla="*/ 1690292 h 4523559"/>
              <a:gd name="connsiteX778" fmla="*/ 403735 w 5384986"/>
              <a:gd name="connsiteY778" fmla="*/ 1690292 h 4523559"/>
              <a:gd name="connsiteX779" fmla="*/ 430075 w 5384986"/>
              <a:gd name="connsiteY779" fmla="*/ 1663546 h 4523559"/>
              <a:gd name="connsiteX780" fmla="*/ 434434 w 5384986"/>
              <a:gd name="connsiteY780" fmla="*/ 1648290 h 4523559"/>
              <a:gd name="connsiteX781" fmla="*/ 455433 w 5384986"/>
              <a:gd name="connsiteY781" fmla="*/ 1634037 h 4523559"/>
              <a:gd name="connsiteX782" fmla="*/ 458436 w 5384986"/>
              <a:gd name="connsiteY782" fmla="*/ 1606287 h 4523559"/>
              <a:gd name="connsiteX783" fmla="*/ 458436 w 5384986"/>
              <a:gd name="connsiteY783" fmla="*/ 1582284 h 4523559"/>
              <a:gd name="connsiteX784" fmla="*/ 513940 w 5384986"/>
              <a:gd name="connsiteY784" fmla="*/ 1545528 h 4523559"/>
              <a:gd name="connsiteX785" fmla="*/ 560446 w 5384986"/>
              <a:gd name="connsiteY785" fmla="*/ 1504273 h 4523559"/>
              <a:gd name="connsiteX786" fmla="*/ 556695 w 5384986"/>
              <a:gd name="connsiteY786" fmla="*/ 1447266 h 4523559"/>
              <a:gd name="connsiteX787" fmla="*/ 584449 w 5384986"/>
              <a:gd name="connsiteY787" fmla="*/ 1408262 h 4523559"/>
              <a:gd name="connsiteX788" fmla="*/ 610703 w 5384986"/>
              <a:gd name="connsiteY788" fmla="*/ 1408262 h 4523559"/>
              <a:gd name="connsiteX789" fmla="*/ 614454 w 5384986"/>
              <a:gd name="connsiteY789" fmla="*/ 1372258 h 4523559"/>
              <a:gd name="connsiteX790" fmla="*/ 636205 w 5384986"/>
              <a:gd name="connsiteY790" fmla="*/ 1360257 h 4523559"/>
              <a:gd name="connsiteX791" fmla="*/ 662459 w 5384986"/>
              <a:gd name="connsiteY791" fmla="*/ 1348256 h 4523559"/>
              <a:gd name="connsiteX792" fmla="*/ 673709 w 5384986"/>
              <a:gd name="connsiteY792" fmla="*/ 1346756 h 4523559"/>
              <a:gd name="connsiteX793" fmla="*/ 680459 w 5384986"/>
              <a:gd name="connsiteY793" fmla="*/ 1336254 h 4523559"/>
              <a:gd name="connsiteX794" fmla="*/ 669210 w 5384986"/>
              <a:gd name="connsiteY794" fmla="*/ 1264998 h 4523559"/>
              <a:gd name="connsiteX795" fmla="*/ 714564 w 5384986"/>
              <a:gd name="connsiteY795" fmla="*/ 1236659 h 4523559"/>
              <a:gd name="connsiteX796" fmla="*/ 728921 w 5384986"/>
              <a:gd name="connsiteY796" fmla="*/ 1235745 h 4523559"/>
              <a:gd name="connsiteX797" fmla="*/ 588066 w 5384986"/>
              <a:gd name="connsiteY797" fmla="*/ 1218136 h 4523559"/>
              <a:gd name="connsiteX798" fmla="*/ 540061 w 5384986"/>
              <a:gd name="connsiteY798" fmla="*/ 1176129 h 4523559"/>
              <a:gd name="connsiteX799" fmla="*/ 528059 w 5384986"/>
              <a:gd name="connsiteY799" fmla="*/ 1152130 h 4523559"/>
              <a:gd name="connsiteX800" fmla="*/ 426050 w 5384986"/>
              <a:gd name="connsiteY800" fmla="*/ 1152130 h 4523559"/>
              <a:gd name="connsiteX801" fmla="*/ 408046 w 5384986"/>
              <a:gd name="connsiteY801" fmla="*/ 1134126 h 4523559"/>
              <a:gd name="connsiteX802" fmla="*/ 382544 w 5384986"/>
              <a:gd name="connsiteY802" fmla="*/ 1150631 h 4523559"/>
              <a:gd name="connsiteX803" fmla="*/ 366043 w 5384986"/>
              <a:gd name="connsiteY803" fmla="*/ 1140129 h 4523559"/>
              <a:gd name="connsiteX804" fmla="*/ 342041 w 5384986"/>
              <a:gd name="connsiteY804" fmla="*/ 1086121 h 4523559"/>
              <a:gd name="connsiteX805" fmla="*/ 276031 w 5384986"/>
              <a:gd name="connsiteY805" fmla="*/ 1086121 h 4523559"/>
              <a:gd name="connsiteX806" fmla="*/ 234028 w 5384986"/>
              <a:gd name="connsiteY806" fmla="*/ 1038115 h 4523559"/>
              <a:gd name="connsiteX807" fmla="*/ 228026 w 5384986"/>
              <a:gd name="connsiteY807" fmla="*/ 924105 h 4523559"/>
              <a:gd name="connsiteX808" fmla="*/ 234028 w 5384986"/>
              <a:gd name="connsiteY808" fmla="*/ 852092 h 4523559"/>
              <a:gd name="connsiteX809" fmla="*/ 270033 w 5384986"/>
              <a:gd name="connsiteY809" fmla="*/ 852092 h 4523559"/>
              <a:gd name="connsiteX810" fmla="*/ 282034 w 5384986"/>
              <a:gd name="connsiteY810" fmla="*/ 810090 h 4523559"/>
              <a:gd name="connsiteX811" fmla="*/ 303033 w 5384986"/>
              <a:gd name="connsiteY811" fmla="*/ 795837 h 4523559"/>
              <a:gd name="connsiteX812" fmla="*/ 306036 w 5384986"/>
              <a:gd name="connsiteY812" fmla="*/ 768087 h 4523559"/>
              <a:gd name="connsiteX813" fmla="*/ 306036 w 5384986"/>
              <a:gd name="connsiteY813" fmla="*/ 744084 h 4523559"/>
              <a:gd name="connsiteX814" fmla="*/ 361540 w 5384986"/>
              <a:gd name="connsiteY814" fmla="*/ 707328 h 4523559"/>
              <a:gd name="connsiteX815" fmla="*/ 408046 w 5384986"/>
              <a:gd name="connsiteY815" fmla="*/ 666074 h 4523559"/>
              <a:gd name="connsiteX816" fmla="*/ 404295 w 5384986"/>
              <a:gd name="connsiteY816" fmla="*/ 609066 h 4523559"/>
              <a:gd name="connsiteX817" fmla="*/ 432049 w 5384986"/>
              <a:gd name="connsiteY817" fmla="*/ 570062 h 4523559"/>
              <a:gd name="connsiteX818" fmla="*/ 458303 w 5384986"/>
              <a:gd name="connsiteY818" fmla="*/ 570062 h 4523559"/>
              <a:gd name="connsiteX819" fmla="*/ 462054 w 5384986"/>
              <a:gd name="connsiteY819" fmla="*/ 534059 h 4523559"/>
              <a:gd name="connsiteX820" fmla="*/ 483805 w 5384986"/>
              <a:gd name="connsiteY820" fmla="*/ 522057 h 4523559"/>
              <a:gd name="connsiteX821" fmla="*/ 510059 w 5384986"/>
              <a:gd name="connsiteY821" fmla="*/ 510056 h 4523559"/>
              <a:gd name="connsiteX822" fmla="*/ 521309 w 5384986"/>
              <a:gd name="connsiteY822" fmla="*/ 508556 h 4523559"/>
              <a:gd name="connsiteX823" fmla="*/ 528059 w 5384986"/>
              <a:gd name="connsiteY823" fmla="*/ 498054 h 4523559"/>
              <a:gd name="connsiteX824" fmla="*/ 516810 w 5384986"/>
              <a:gd name="connsiteY824" fmla="*/ 426798 h 4523559"/>
              <a:gd name="connsiteX825" fmla="*/ 600067 w 5384986"/>
              <a:gd name="connsiteY825" fmla="*/ 396045 h 4523559"/>
              <a:gd name="connsiteX826" fmla="*/ 642074 w 5384986"/>
              <a:gd name="connsiteY826" fmla="*/ 354038 h 4523559"/>
              <a:gd name="connsiteX827" fmla="*/ 672827 w 5384986"/>
              <a:gd name="connsiteY827" fmla="*/ 353290 h 4523559"/>
              <a:gd name="connsiteX828" fmla="*/ 690080 w 5384986"/>
              <a:gd name="connsiteY828" fmla="*/ 330035 h 4523559"/>
              <a:gd name="connsiteX829" fmla="*/ 705828 w 5384986"/>
              <a:gd name="connsiteY829" fmla="*/ 313535 h 4523559"/>
              <a:gd name="connsiteX830" fmla="*/ 726084 w 5384986"/>
              <a:gd name="connsiteY830" fmla="*/ 306033 h 4523559"/>
              <a:gd name="connsiteX831" fmla="*/ 731334 w 5384986"/>
              <a:gd name="connsiteY831" fmla="*/ 315035 h 4523559"/>
              <a:gd name="connsiteX832" fmla="*/ 732082 w 5384986"/>
              <a:gd name="connsiteY832" fmla="*/ 324037 h 4523559"/>
              <a:gd name="connsiteX833" fmla="*/ 852096 w 5384986"/>
              <a:gd name="connsiteY833" fmla="*/ 295531 h 4523559"/>
              <a:gd name="connsiteX834" fmla="*/ 954109 w 5384986"/>
              <a:gd name="connsiteY834" fmla="*/ 258027 h 4523559"/>
              <a:gd name="connsiteX835" fmla="*/ 1308899 w 5384986"/>
              <a:gd name="connsiteY835" fmla="*/ 183020 h 4523559"/>
              <a:gd name="connsiteX836" fmla="*/ 1668187 w 5384986"/>
              <a:gd name="connsiteY836" fmla="*/ 144016 h 4523559"/>
              <a:gd name="connsiteX837" fmla="*/ 1696693 w 5384986"/>
              <a:gd name="connsiteY837" fmla="*/ 138766 h 4523559"/>
              <a:gd name="connsiteX838" fmla="*/ 1716192 w 5384986"/>
              <a:gd name="connsiteY838" fmla="*/ 120014 h 4523559"/>
              <a:gd name="connsiteX839" fmla="*/ 2236001 w 5384986"/>
              <a:gd name="connsiteY839" fmla="*/ 104261 h 4523559"/>
              <a:gd name="connsiteX840" fmla="*/ 2760309 w 5384986"/>
              <a:gd name="connsiteY840" fmla="*/ 48006 h 4523559"/>
              <a:gd name="connsiteX841" fmla="*/ 2868321 w 5384986"/>
              <a:gd name="connsiteY841" fmla="*/ 19500 h 4523559"/>
              <a:gd name="connsiteX842" fmla="*/ 2976333 w 5384986"/>
              <a:gd name="connsiteY842" fmla="*/ 0 h 45235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</a:cxnLst>
            <a:rect l="l" t="t" r="r" b="b"/>
            <a:pathLst>
              <a:path w="5384986" h="4523559">
                <a:moveTo>
                  <a:pt x="1176132" y="4355540"/>
                </a:moveTo>
                <a:cubicBezTo>
                  <a:pt x="1161255" y="4356041"/>
                  <a:pt x="1147507" y="4359542"/>
                  <a:pt x="1134877" y="4366042"/>
                </a:cubicBezTo>
                <a:cubicBezTo>
                  <a:pt x="1122251" y="4372546"/>
                  <a:pt x="1109999" y="4379046"/>
                  <a:pt x="1098125" y="4385546"/>
                </a:cubicBezTo>
                <a:lnTo>
                  <a:pt x="1092123" y="4457554"/>
                </a:lnTo>
                <a:lnTo>
                  <a:pt x="1260141" y="4433551"/>
                </a:lnTo>
                <a:lnTo>
                  <a:pt x="1332149" y="4385546"/>
                </a:lnTo>
                <a:cubicBezTo>
                  <a:pt x="1351152" y="4384547"/>
                  <a:pt x="1367155" y="4380545"/>
                  <a:pt x="1380155" y="4373544"/>
                </a:cubicBezTo>
                <a:cubicBezTo>
                  <a:pt x="1378783" y="4367796"/>
                  <a:pt x="1372529" y="4364296"/>
                  <a:pt x="1361403" y="4363042"/>
                </a:cubicBezTo>
                <a:cubicBezTo>
                  <a:pt x="1350277" y="4361793"/>
                  <a:pt x="1342528" y="4361292"/>
                  <a:pt x="1338152" y="4361543"/>
                </a:cubicBezTo>
                <a:lnTo>
                  <a:pt x="1332149" y="4385546"/>
                </a:lnTo>
                <a:lnTo>
                  <a:pt x="1278146" y="4385546"/>
                </a:lnTo>
                <a:lnTo>
                  <a:pt x="1254143" y="4409548"/>
                </a:lnTo>
                <a:lnTo>
                  <a:pt x="1194136" y="4409548"/>
                </a:lnTo>
                <a:lnTo>
                  <a:pt x="1194136" y="4361543"/>
                </a:lnTo>
                <a:cubicBezTo>
                  <a:pt x="1188133" y="4356543"/>
                  <a:pt x="1182135" y="4354542"/>
                  <a:pt x="1176132" y="4355540"/>
                </a:cubicBezTo>
                <a:close/>
                <a:moveTo>
                  <a:pt x="1698192" y="4343543"/>
                </a:moveTo>
                <a:cubicBezTo>
                  <a:pt x="1698316" y="4347167"/>
                  <a:pt x="1699565" y="4351916"/>
                  <a:pt x="1701944" y="4357792"/>
                </a:cubicBezTo>
                <a:cubicBezTo>
                  <a:pt x="1704318" y="4363667"/>
                  <a:pt x="1707067" y="4366917"/>
                  <a:pt x="1710194" y="4367546"/>
                </a:cubicBezTo>
                <a:cubicBezTo>
                  <a:pt x="1715946" y="4367168"/>
                  <a:pt x="1719442" y="4364920"/>
                  <a:pt x="1720695" y="4360795"/>
                </a:cubicBezTo>
                <a:cubicBezTo>
                  <a:pt x="1721944" y="4356670"/>
                  <a:pt x="1722446" y="4352919"/>
                  <a:pt x="1722195" y="4349541"/>
                </a:cubicBezTo>
                <a:close/>
                <a:moveTo>
                  <a:pt x="1428160" y="4343543"/>
                </a:moveTo>
                <a:cubicBezTo>
                  <a:pt x="1427910" y="4347167"/>
                  <a:pt x="1428411" y="4351916"/>
                  <a:pt x="1429664" y="4357792"/>
                </a:cubicBezTo>
                <a:cubicBezTo>
                  <a:pt x="1430913" y="4363667"/>
                  <a:pt x="1434414" y="4366917"/>
                  <a:pt x="1440161" y="4367546"/>
                </a:cubicBezTo>
                <a:cubicBezTo>
                  <a:pt x="1445162" y="4366543"/>
                  <a:pt x="1447163" y="4362541"/>
                  <a:pt x="1446164" y="4355540"/>
                </a:cubicBezTo>
                <a:cubicBezTo>
                  <a:pt x="1445162" y="4348543"/>
                  <a:pt x="1441164" y="4344541"/>
                  <a:pt x="1434163" y="4343543"/>
                </a:cubicBezTo>
                <a:close/>
                <a:moveTo>
                  <a:pt x="1770200" y="4319540"/>
                </a:moveTo>
                <a:cubicBezTo>
                  <a:pt x="1770324" y="4323164"/>
                  <a:pt x="1771573" y="4327914"/>
                  <a:pt x="1773952" y="4333789"/>
                </a:cubicBezTo>
                <a:cubicBezTo>
                  <a:pt x="1776326" y="4339664"/>
                  <a:pt x="1779075" y="4342914"/>
                  <a:pt x="1782202" y="4343543"/>
                </a:cubicBezTo>
                <a:cubicBezTo>
                  <a:pt x="1787950" y="4343165"/>
                  <a:pt x="1791450" y="4340917"/>
                  <a:pt x="1792704" y="4336792"/>
                </a:cubicBezTo>
                <a:cubicBezTo>
                  <a:pt x="1793953" y="4332667"/>
                  <a:pt x="1794454" y="4328916"/>
                  <a:pt x="1794203" y="4325539"/>
                </a:cubicBezTo>
                <a:close/>
                <a:moveTo>
                  <a:pt x="1470167" y="4319540"/>
                </a:moveTo>
                <a:cubicBezTo>
                  <a:pt x="1470290" y="4323164"/>
                  <a:pt x="1471539" y="4327914"/>
                  <a:pt x="1473918" y="4333789"/>
                </a:cubicBezTo>
                <a:cubicBezTo>
                  <a:pt x="1476293" y="4339664"/>
                  <a:pt x="1479042" y="4342914"/>
                  <a:pt x="1482168" y="4343543"/>
                </a:cubicBezTo>
                <a:cubicBezTo>
                  <a:pt x="1487916" y="4343165"/>
                  <a:pt x="1491417" y="4340917"/>
                  <a:pt x="1492670" y="4336792"/>
                </a:cubicBezTo>
                <a:cubicBezTo>
                  <a:pt x="1493919" y="4332667"/>
                  <a:pt x="1494416" y="4328916"/>
                  <a:pt x="1494170" y="4325539"/>
                </a:cubicBezTo>
                <a:close/>
                <a:moveTo>
                  <a:pt x="1266144" y="4319540"/>
                </a:moveTo>
                <a:lnTo>
                  <a:pt x="1284144" y="4343543"/>
                </a:lnTo>
                <a:cubicBezTo>
                  <a:pt x="1290397" y="4343543"/>
                  <a:pt x="1295895" y="4342043"/>
                  <a:pt x="1300649" y="4339040"/>
                </a:cubicBezTo>
                <a:cubicBezTo>
                  <a:pt x="1305398" y="4336040"/>
                  <a:pt x="1307900" y="4331541"/>
                  <a:pt x="1308147" y="4325539"/>
                </a:cubicBezTo>
                <a:close/>
                <a:moveTo>
                  <a:pt x="1860209" y="4295537"/>
                </a:moveTo>
                <a:cubicBezTo>
                  <a:pt x="1860459" y="4304161"/>
                  <a:pt x="1862961" y="4309412"/>
                  <a:pt x="1867711" y="4311286"/>
                </a:cubicBezTo>
                <a:cubicBezTo>
                  <a:pt x="1872460" y="4313163"/>
                  <a:pt x="1877962" y="4313915"/>
                  <a:pt x="1884211" y="4313537"/>
                </a:cubicBezTo>
                <a:cubicBezTo>
                  <a:pt x="1901213" y="4314540"/>
                  <a:pt x="1915215" y="4312539"/>
                  <a:pt x="1926218" y="4307539"/>
                </a:cubicBezTo>
                <a:close/>
                <a:moveTo>
                  <a:pt x="1512170" y="4295537"/>
                </a:moveTo>
                <a:lnTo>
                  <a:pt x="1536172" y="4319540"/>
                </a:lnTo>
                <a:lnTo>
                  <a:pt x="1560175" y="4313537"/>
                </a:lnTo>
                <a:cubicBezTo>
                  <a:pt x="1559678" y="4304913"/>
                  <a:pt x="1556177" y="4299662"/>
                  <a:pt x="1549673" y="4297785"/>
                </a:cubicBezTo>
                <a:cubicBezTo>
                  <a:pt x="1543173" y="4295911"/>
                  <a:pt x="1536673" y="4295159"/>
                  <a:pt x="1530174" y="4295537"/>
                </a:cubicBezTo>
                <a:close/>
                <a:moveTo>
                  <a:pt x="1614183" y="4271535"/>
                </a:moveTo>
                <a:cubicBezTo>
                  <a:pt x="1608431" y="4271407"/>
                  <a:pt x="1603431" y="4271658"/>
                  <a:pt x="1599182" y="4272282"/>
                </a:cubicBezTo>
                <a:cubicBezTo>
                  <a:pt x="1594930" y="4272907"/>
                  <a:pt x="1589930" y="4274657"/>
                  <a:pt x="1584178" y="4277533"/>
                </a:cubicBezTo>
                <a:cubicBezTo>
                  <a:pt x="1584178" y="4289535"/>
                  <a:pt x="1590180" y="4295537"/>
                  <a:pt x="1602182" y="4295537"/>
                </a:cubicBezTo>
                <a:cubicBezTo>
                  <a:pt x="1609183" y="4294535"/>
                  <a:pt x="1619183" y="4290533"/>
                  <a:pt x="1632183" y="4283536"/>
                </a:cubicBezTo>
                <a:cubicBezTo>
                  <a:pt x="1632183" y="4277784"/>
                  <a:pt x="1630683" y="4274283"/>
                  <a:pt x="1627684" y="4273034"/>
                </a:cubicBezTo>
                <a:cubicBezTo>
                  <a:pt x="1624685" y="4271785"/>
                  <a:pt x="1620182" y="4271284"/>
                  <a:pt x="1614183" y="4271535"/>
                </a:cubicBezTo>
                <a:close/>
                <a:moveTo>
                  <a:pt x="1464164" y="4247532"/>
                </a:moveTo>
                <a:cubicBezTo>
                  <a:pt x="1458166" y="4247778"/>
                  <a:pt x="1453663" y="4250281"/>
                  <a:pt x="1450663" y="4255030"/>
                </a:cubicBezTo>
                <a:cubicBezTo>
                  <a:pt x="1447664" y="4259780"/>
                  <a:pt x="1446164" y="4265281"/>
                  <a:pt x="1446164" y="4271535"/>
                </a:cubicBezTo>
                <a:cubicBezTo>
                  <a:pt x="1431661" y="4272533"/>
                  <a:pt x="1418661" y="4276535"/>
                  <a:pt x="1407161" y="4283536"/>
                </a:cubicBezTo>
                <a:cubicBezTo>
                  <a:pt x="1395657" y="4290533"/>
                  <a:pt x="1382657" y="4294535"/>
                  <a:pt x="1368154" y="4295537"/>
                </a:cubicBezTo>
                <a:lnTo>
                  <a:pt x="1374156" y="4319540"/>
                </a:lnTo>
                <a:cubicBezTo>
                  <a:pt x="1381157" y="4319663"/>
                  <a:pt x="1389658" y="4317913"/>
                  <a:pt x="1399659" y="4314289"/>
                </a:cubicBezTo>
                <a:cubicBezTo>
                  <a:pt x="1409659" y="4310661"/>
                  <a:pt x="1415161" y="4304412"/>
                  <a:pt x="1416159" y="4295537"/>
                </a:cubicBezTo>
                <a:cubicBezTo>
                  <a:pt x="1430038" y="4294535"/>
                  <a:pt x="1439788" y="4290533"/>
                  <a:pt x="1445412" y="4283536"/>
                </a:cubicBezTo>
                <a:cubicBezTo>
                  <a:pt x="1451037" y="4276535"/>
                  <a:pt x="1459291" y="4272533"/>
                  <a:pt x="1470167" y="4271535"/>
                </a:cubicBezTo>
                <a:cubicBezTo>
                  <a:pt x="1473540" y="4271658"/>
                  <a:pt x="1477291" y="4271407"/>
                  <a:pt x="1481416" y="4270783"/>
                </a:cubicBezTo>
                <a:cubicBezTo>
                  <a:pt x="1485542" y="4270158"/>
                  <a:pt x="1487793" y="4268408"/>
                  <a:pt x="1488167" y="4265532"/>
                </a:cubicBezTo>
                <a:cubicBezTo>
                  <a:pt x="1487916" y="4259533"/>
                  <a:pt x="1485418" y="4255030"/>
                  <a:pt x="1480669" y="4252031"/>
                </a:cubicBezTo>
                <a:cubicBezTo>
                  <a:pt x="1475915" y="4249032"/>
                  <a:pt x="1470418" y="4247532"/>
                  <a:pt x="1464164" y="4247532"/>
                </a:cubicBezTo>
                <a:close/>
                <a:moveTo>
                  <a:pt x="3126352" y="4133517"/>
                </a:moveTo>
                <a:lnTo>
                  <a:pt x="3216360" y="4151521"/>
                </a:lnTo>
                <a:cubicBezTo>
                  <a:pt x="3198360" y="4158522"/>
                  <a:pt x="3180356" y="4162520"/>
                  <a:pt x="3162356" y="4163522"/>
                </a:cubicBezTo>
                <a:cubicBezTo>
                  <a:pt x="3152980" y="4163395"/>
                  <a:pt x="3144726" y="4160646"/>
                  <a:pt x="3137602" y="4155268"/>
                </a:cubicBezTo>
                <a:cubicBezTo>
                  <a:pt x="3130477" y="4149894"/>
                  <a:pt x="3126726" y="4142642"/>
                  <a:pt x="3126352" y="4133517"/>
                </a:cubicBezTo>
                <a:close/>
                <a:moveTo>
                  <a:pt x="1698192" y="4091514"/>
                </a:moveTo>
                <a:lnTo>
                  <a:pt x="1662188" y="4115513"/>
                </a:lnTo>
                <a:lnTo>
                  <a:pt x="1656186" y="4115513"/>
                </a:lnTo>
                <a:cubicBezTo>
                  <a:pt x="1632183" y="4114514"/>
                  <a:pt x="1608180" y="4116515"/>
                  <a:pt x="1584178" y="4121516"/>
                </a:cubicBezTo>
                <a:cubicBezTo>
                  <a:pt x="1589055" y="4121766"/>
                  <a:pt x="1600304" y="4122769"/>
                  <a:pt x="1617934" y="4124515"/>
                </a:cubicBezTo>
                <a:cubicBezTo>
                  <a:pt x="1635560" y="4126265"/>
                  <a:pt x="1648309" y="4127268"/>
                  <a:pt x="1656186" y="4127518"/>
                </a:cubicBezTo>
                <a:cubicBezTo>
                  <a:pt x="1655187" y="4120517"/>
                  <a:pt x="1657188" y="4116515"/>
                  <a:pt x="1662188" y="4115513"/>
                </a:cubicBezTo>
                <a:cubicBezTo>
                  <a:pt x="1668939" y="4114141"/>
                  <a:pt x="1676437" y="4113890"/>
                  <a:pt x="1684691" y="4114765"/>
                </a:cubicBezTo>
                <a:cubicBezTo>
                  <a:pt x="1692942" y="4115640"/>
                  <a:pt x="1697441" y="4107891"/>
                  <a:pt x="1698192" y="4091514"/>
                </a:cubicBezTo>
                <a:close/>
                <a:moveTo>
                  <a:pt x="2388268" y="4049507"/>
                </a:moveTo>
                <a:cubicBezTo>
                  <a:pt x="2381020" y="4052885"/>
                  <a:pt x="2371517" y="4058132"/>
                  <a:pt x="2359766" y="4065260"/>
                </a:cubicBezTo>
                <a:cubicBezTo>
                  <a:pt x="2348015" y="4072384"/>
                  <a:pt x="2341515" y="4079135"/>
                  <a:pt x="2340262" y="4085512"/>
                </a:cubicBezTo>
                <a:cubicBezTo>
                  <a:pt x="2340636" y="4088388"/>
                  <a:pt x="2342888" y="4090138"/>
                  <a:pt x="2347013" y="4090762"/>
                </a:cubicBezTo>
                <a:cubicBezTo>
                  <a:pt x="2351138" y="4091387"/>
                  <a:pt x="2354889" y="4091638"/>
                  <a:pt x="2358266" y="4091514"/>
                </a:cubicBezTo>
                <a:cubicBezTo>
                  <a:pt x="2375518" y="4091013"/>
                  <a:pt x="2399521" y="4087512"/>
                  <a:pt x="2430274" y="4081013"/>
                </a:cubicBezTo>
                <a:cubicBezTo>
                  <a:pt x="2461028" y="4074513"/>
                  <a:pt x="2485030" y="4068009"/>
                  <a:pt x="2502282" y="4061509"/>
                </a:cubicBezTo>
                <a:cubicBezTo>
                  <a:pt x="2498281" y="4058386"/>
                  <a:pt x="2480778" y="4055633"/>
                  <a:pt x="2449774" y="4053259"/>
                </a:cubicBezTo>
                <a:cubicBezTo>
                  <a:pt x="2418774" y="4050884"/>
                  <a:pt x="2398268" y="4049631"/>
                  <a:pt x="2388268" y="4049507"/>
                </a:cubicBezTo>
                <a:close/>
                <a:moveTo>
                  <a:pt x="3354378" y="3971501"/>
                </a:moveTo>
                <a:cubicBezTo>
                  <a:pt x="3366876" y="3971998"/>
                  <a:pt x="3377879" y="3976998"/>
                  <a:pt x="3387383" y="3986501"/>
                </a:cubicBezTo>
                <a:cubicBezTo>
                  <a:pt x="3396882" y="3996001"/>
                  <a:pt x="3401882" y="4007003"/>
                  <a:pt x="3402383" y="4019506"/>
                </a:cubicBezTo>
                <a:cubicBezTo>
                  <a:pt x="3379379" y="4020505"/>
                  <a:pt x="3365377" y="4018504"/>
                  <a:pt x="3360376" y="4013503"/>
                </a:cubicBezTo>
                <a:cubicBezTo>
                  <a:pt x="3355376" y="4008503"/>
                  <a:pt x="3353375" y="3994501"/>
                  <a:pt x="3354378" y="3971501"/>
                </a:cubicBezTo>
                <a:close/>
                <a:moveTo>
                  <a:pt x="2754311" y="3929494"/>
                </a:moveTo>
                <a:cubicBezTo>
                  <a:pt x="2754434" y="3933122"/>
                  <a:pt x="2755683" y="3937871"/>
                  <a:pt x="2758062" y="3943747"/>
                </a:cubicBezTo>
                <a:cubicBezTo>
                  <a:pt x="2760437" y="3949622"/>
                  <a:pt x="2763185" y="3952872"/>
                  <a:pt x="2766312" y="3953497"/>
                </a:cubicBezTo>
                <a:cubicBezTo>
                  <a:pt x="2772064" y="3953123"/>
                  <a:pt x="2775561" y="3950871"/>
                  <a:pt x="2776814" y="3946746"/>
                </a:cubicBezTo>
                <a:cubicBezTo>
                  <a:pt x="2778063" y="3942621"/>
                  <a:pt x="2778564" y="3938870"/>
                  <a:pt x="2778313" y="3935497"/>
                </a:cubicBezTo>
                <a:close/>
                <a:moveTo>
                  <a:pt x="3996448" y="3725471"/>
                </a:moveTo>
                <a:cubicBezTo>
                  <a:pt x="3998449" y="3736597"/>
                  <a:pt x="4007948" y="3741347"/>
                  <a:pt x="4024953" y="3739724"/>
                </a:cubicBezTo>
                <a:cubicBezTo>
                  <a:pt x="4041955" y="3738097"/>
                  <a:pt x="4054458" y="3735348"/>
                  <a:pt x="4062457" y="3731474"/>
                </a:cubicBezTo>
                <a:close/>
                <a:moveTo>
                  <a:pt x="3498394" y="3443441"/>
                </a:moveTo>
                <a:cubicBezTo>
                  <a:pt x="3492642" y="3443314"/>
                  <a:pt x="3487642" y="3443564"/>
                  <a:pt x="3483389" y="3444189"/>
                </a:cubicBezTo>
                <a:cubicBezTo>
                  <a:pt x="3479141" y="3444813"/>
                  <a:pt x="3474141" y="3446563"/>
                  <a:pt x="3468389" y="3449440"/>
                </a:cubicBezTo>
                <a:cubicBezTo>
                  <a:pt x="3468389" y="3461441"/>
                  <a:pt x="3474391" y="3467444"/>
                  <a:pt x="3486393" y="3467444"/>
                </a:cubicBezTo>
                <a:cubicBezTo>
                  <a:pt x="3492141" y="3467567"/>
                  <a:pt x="3497145" y="3467316"/>
                  <a:pt x="3501393" y="3466692"/>
                </a:cubicBezTo>
                <a:cubicBezTo>
                  <a:pt x="3505646" y="3466067"/>
                  <a:pt x="3510646" y="3464317"/>
                  <a:pt x="3516394" y="3461441"/>
                </a:cubicBezTo>
                <a:cubicBezTo>
                  <a:pt x="3516394" y="3449440"/>
                  <a:pt x="3510395" y="3443441"/>
                  <a:pt x="3498394" y="3443441"/>
                </a:cubicBezTo>
                <a:close/>
                <a:moveTo>
                  <a:pt x="4062457" y="3311426"/>
                </a:moveTo>
                <a:lnTo>
                  <a:pt x="4200471" y="3311426"/>
                </a:lnTo>
                <a:cubicBezTo>
                  <a:pt x="4186842" y="3316299"/>
                  <a:pt x="4161590" y="3321550"/>
                  <a:pt x="4124715" y="3327174"/>
                </a:cubicBezTo>
                <a:cubicBezTo>
                  <a:pt x="4087832" y="3332803"/>
                  <a:pt x="4067083" y="3327552"/>
                  <a:pt x="4062457" y="3311426"/>
                </a:cubicBezTo>
                <a:close/>
                <a:moveTo>
                  <a:pt x="4500504" y="3035395"/>
                </a:moveTo>
                <a:cubicBezTo>
                  <a:pt x="4500632" y="3039018"/>
                  <a:pt x="4501881" y="3043768"/>
                  <a:pt x="4504255" y="3049643"/>
                </a:cubicBezTo>
                <a:cubicBezTo>
                  <a:pt x="4506630" y="3055519"/>
                  <a:pt x="4509383" y="3058769"/>
                  <a:pt x="4512506" y="3059397"/>
                </a:cubicBezTo>
                <a:cubicBezTo>
                  <a:pt x="4518258" y="3059019"/>
                  <a:pt x="4521758" y="3056772"/>
                  <a:pt x="4523007" y="3052647"/>
                </a:cubicBezTo>
                <a:cubicBezTo>
                  <a:pt x="4524256" y="3048522"/>
                  <a:pt x="4524758" y="3044771"/>
                  <a:pt x="4524507" y="3041393"/>
                </a:cubicBezTo>
                <a:close/>
                <a:moveTo>
                  <a:pt x="3630409" y="3035395"/>
                </a:moveTo>
                <a:lnTo>
                  <a:pt x="3702417" y="3053395"/>
                </a:lnTo>
                <a:lnTo>
                  <a:pt x="3726420" y="3053395"/>
                </a:lnTo>
                <a:cubicBezTo>
                  <a:pt x="3725668" y="3050519"/>
                  <a:pt x="3722668" y="3048768"/>
                  <a:pt x="3717417" y="3048144"/>
                </a:cubicBezTo>
                <a:cubicBezTo>
                  <a:pt x="3712167" y="3047519"/>
                  <a:pt x="3709167" y="3047269"/>
                  <a:pt x="3708415" y="3047392"/>
                </a:cubicBezTo>
                <a:close/>
                <a:moveTo>
                  <a:pt x="2906711" y="2980441"/>
                </a:moveTo>
                <a:lnTo>
                  <a:pt x="2909521" y="2991119"/>
                </a:lnTo>
                <a:lnTo>
                  <a:pt x="2929830" y="2986223"/>
                </a:lnTo>
                <a:close/>
                <a:moveTo>
                  <a:pt x="3572783" y="2932435"/>
                </a:moveTo>
                <a:lnTo>
                  <a:pt x="3596362" y="2946096"/>
                </a:lnTo>
                <a:lnTo>
                  <a:pt x="3848800" y="2951022"/>
                </a:lnTo>
                <a:lnTo>
                  <a:pt x="3848066" y="2947436"/>
                </a:lnTo>
                <a:cubicBezTo>
                  <a:pt x="3840938" y="2937937"/>
                  <a:pt x="3831188" y="2932937"/>
                  <a:pt x="3818813" y="2932435"/>
                </a:cubicBezTo>
                <a:close/>
                <a:moveTo>
                  <a:pt x="4148848" y="2776418"/>
                </a:moveTo>
                <a:cubicBezTo>
                  <a:pt x="4150849" y="2787544"/>
                  <a:pt x="4160348" y="2792294"/>
                  <a:pt x="4177353" y="2790671"/>
                </a:cubicBezTo>
                <a:cubicBezTo>
                  <a:pt x="4194355" y="2789044"/>
                  <a:pt x="4206858" y="2786295"/>
                  <a:pt x="4214857" y="2782421"/>
                </a:cubicBezTo>
                <a:close/>
                <a:moveTo>
                  <a:pt x="4214857" y="2362373"/>
                </a:moveTo>
                <a:lnTo>
                  <a:pt x="4352871" y="2362373"/>
                </a:lnTo>
                <a:cubicBezTo>
                  <a:pt x="4339242" y="2367246"/>
                  <a:pt x="4313990" y="2372497"/>
                  <a:pt x="4277115" y="2378121"/>
                </a:cubicBezTo>
                <a:cubicBezTo>
                  <a:pt x="4240232" y="2383750"/>
                  <a:pt x="4219483" y="2378499"/>
                  <a:pt x="4214857" y="2362373"/>
                </a:cubicBezTo>
                <a:close/>
                <a:moveTo>
                  <a:pt x="4652904" y="2086342"/>
                </a:moveTo>
                <a:cubicBezTo>
                  <a:pt x="4653032" y="2089965"/>
                  <a:pt x="4654281" y="2094715"/>
                  <a:pt x="4656655" y="2100590"/>
                </a:cubicBezTo>
                <a:cubicBezTo>
                  <a:pt x="4659030" y="2106466"/>
                  <a:pt x="4661783" y="2109716"/>
                  <a:pt x="4664906" y="2110344"/>
                </a:cubicBezTo>
                <a:cubicBezTo>
                  <a:pt x="4670658" y="2109966"/>
                  <a:pt x="4674158" y="2107719"/>
                  <a:pt x="4675407" y="2103594"/>
                </a:cubicBezTo>
                <a:cubicBezTo>
                  <a:pt x="4676656" y="2099469"/>
                  <a:pt x="4677158" y="2095718"/>
                  <a:pt x="4676907" y="2092340"/>
                </a:cubicBezTo>
                <a:close/>
                <a:moveTo>
                  <a:pt x="1970606" y="1258247"/>
                </a:moveTo>
                <a:cubicBezTo>
                  <a:pt x="1970606" y="1270249"/>
                  <a:pt x="1976604" y="1276247"/>
                  <a:pt x="1988606" y="1276247"/>
                </a:cubicBezTo>
                <a:cubicBezTo>
                  <a:pt x="1991856" y="1276375"/>
                  <a:pt x="1995858" y="1276124"/>
                  <a:pt x="2000607" y="1275500"/>
                </a:cubicBezTo>
                <a:cubicBezTo>
                  <a:pt x="2005357" y="1274871"/>
                  <a:pt x="2009359" y="1273121"/>
                  <a:pt x="2012609" y="1270249"/>
                </a:cubicBezTo>
                <a:cubicBezTo>
                  <a:pt x="2012358" y="1264497"/>
                  <a:pt x="2009860" y="1260996"/>
                  <a:pt x="2005110" y="1259747"/>
                </a:cubicBezTo>
                <a:cubicBezTo>
                  <a:pt x="2000357" y="1258494"/>
                  <a:pt x="1994859" y="1257997"/>
                  <a:pt x="1988606" y="1258247"/>
                </a:cubicBezTo>
                <a:close/>
                <a:moveTo>
                  <a:pt x="4500504" y="1248141"/>
                </a:moveTo>
                <a:cubicBezTo>
                  <a:pt x="4500632" y="1251765"/>
                  <a:pt x="4501881" y="1256515"/>
                  <a:pt x="4504255" y="1262390"/>
                </a:cubicBezTo>
                <a:cubicBezTo>
                  <a:pt x="4506630" y="1268265"/>
                  <a:pt x="4509383" y="1271515"/>
                  <a:pt x="4512506" y="1272144"/>
                </a:cubicBezTo>
                <a:cubicBezTo>
                  <a:pt x="4518258" y="1271766"/>
                  <a:pt x="4521758" y="1269519"/>
                  <a:pt x="4523007" y="1265393"/>
                </a:cubicBezTo>
                <a:cubicBezTo>
                  <a:pt x="4524256" y="1261268"/>
                  <a:pt x="4524758" y="1257517"/>
                  <a:pt x="4524507" y="1254140"/>
                </a:cubicBezTo>
                <a:close/>
                <a:moveTo>
                  <a:pt x="2606677" y="1210242"/>
                </a:moveTo>
                <a:cubicBezTo>
                  <a:pt x="2603924" y="1230120"/>
                  <a:pt x="2592925" y="1236870"/>
                  <a:pt x="2573672" y="1230494"/>
                </a:cubicBezTo>
                <a:cubicBezTo>
                  <a:pt x="2554419" y="1224117"/>
                  <a:pt x="2543420" y="1229368"/>
                  <a:pt x="2540668" y="1246246"/>
                </a:cubicBezTo>
                <a:cubicBezTo>
                  <a:pt x="2570673" y="1253243"/>
                  <a:pt x="2600674" y="1257245"/>
                  <a:pt x="2630680" y="1258247"/>
                </a:cubicBezTo>
                <a:cubicBezTo>
                  <a:pt x="2645179" y="1259373"/>
                  <a:pt x="2664182" y="1258621"/>
                  <a:pt x="2687683" y="1255996"/>
                </a:cubicBezTo>
                <a:cubicBezTo>
                  <a:pt x="2711189" y="1253370"/>
                  <a:pt x="2724188" y="1242117"/>
                  <a:pt x="2726690" y="1222243"/>
                </a:cubicBezTo>
                <a:close/>
                <a:moveTo>
                  <a:pt x="3208847" y="1166228"/>
                </a:moveTo>
                <a:lnTo>
                  <a:pt x="3182742" y="1168235"/>
                </a:lnTo>
                <a:lnTo>
                  <a:pt x="3197811" y="1170201"/>
                </a:lnTo>
                <a:lnTo>
                  <a:pt x="3199108" y="1169383"/>
                </a:lnTo>
                <a:close/>
                <a:moveTo>
                  <a:pt x="3068727" y="1144232"/>
                </a:moveTo>
                <a:lnTo>
                  <a:pt x="3110733" y="1180237"/>
                </a:lnTo>
                <a:lnTo>
                  <a:pt x="3158739" y="1174238"/>
                </a:lnTo>
                <a:close/>
                <a:moveTo>
                  <a:pt x="4286865" y="1048222"/>
                </a:moveTo>
                <a:lnTo>
                  <a:pt x="4376873" y="1048222"/>
                </a:lnTo>
                <a:lnTo>
                  <a:pt x="4376873" y="1066226"/>
                </a:lnTo>
                <a:cubicBezTo>
                  <a:pt x="4376249" y="1083227"/>
                  <a:pt x="4370000" y="1092726"/>
                  <a:pt x="4358122" y="1094727"/>
                </a:cubicBezTo>
                <a:cubicBezTo>
                  <a:pt x="4346243" y="1096728"/>
                  <a:pt x="4332496" y="1097230"/>
                  <a:pt x="4316867" y="1096227"/>
                </a:cubicBezTo>
                <a:cubicBezTo>
                  <a:pt x="4302490" y="1095726"/>
                  <a:pt x="4293739" y="1090726"/>
                  <a:pt x="4290616" y="1081226"/>
                </a:cubicBezTo>
                <a:cubicBezTo>
                  <a:pt x="4287490" y="1071723"/>
                  <a:pt x="4286237" y="1060724"/>
                  <a:pt x="4286865" y="1048222"/>
                </a:cubicBezTo>
                <a:close/>
                <a:moveTo>
                  <a:pt x="2399878" y="1033792"/>
                </a:moveTo>
                <a:lnTo>
                  <a:pt x="2280255" y="1038115"/>
                </a:lnTo>
                <a:lnTo>
                  <a:pt x="2104272" y="1052844"/>
                </a:lnTo>
                <a:lnTo>
                  <a:pt x="2102621" y="1053472"/>
                </a:lnTo>
                <a:cubicBezTo>
                  <a:pt x="2088618" y="1054097"/>
                  <a:pt x="2080619" y="1066349"/>
                  <a:pt x="2078618" y="1090228"/>
                </a:cubicBezTo>
                <a:lnTo>
                  <a:pt x="2120621" y="1072224"/>
                </a:lnTo>
                <a:cubicBezTo>
                  <a:pt x="2138374" y="1071226"/>
                  <a:pt x="2155376" y="1067224"/>
                  <a:pt x="2171625" y="1060223"/>
                </a:cubicBezTo>
                <a:cubicBezTo>
                  <a:pt x="2187879" y="1053222"/>
                  <a:pt x="2204881" y="1049224"/>
                  <a:pt x="2222634" y="1048222"/>
                </a:cubicBezTo>
                <a:cubicBezTo>
                  <a:pt x="2264263" y="1048846"/>
                  <a:pt x="2304018" y="1049097"/>
                  <a:pt x="2341896" y="1048973"/>
                </a:cubicBezTo>
                <a:cubicBezTo>
                  <a:pt x="2379777" y="1048846"/>
                  <a:pt x="2400029" y="1044598"/>
                  <a:pt x="2402654" y="1036220"/>
                </a:cubicBezTo>
                <a:close/>
                <a:moveTo>
                  <a:pt x="2214250" y="534059"/>
                </a:moveTo>
                <a:cubicBezTo>
                  <a:pt x="2209250" y="535057"/>
                  <a:pt x="2207249" y="539059"/>
                  <a:pt x="2208247" y="546060"/>
                </a:cubicBezTo>
                <a:cubicBezTo>
                  <a:pt x="2199373" y="546812"/>
                  <a:pt x="2193124" y="551311"/>
                  <a:pt x="2189496" y="559561"/>
                </a:cubicBezTo>
                <a:cubicBezTo>
                  <a:pt x="2185872" y="567815"/>
                  <a:pt x="2184121" y="575313"/>
                  <a:pt x="2184245" y="582064"/>
                </a:cubicBezTo>
                <a:lnTo>
                  <a:pt x="2238253" y="582064"/>
                </a:lnTo>
                <a:cubicBezTo>
                  <a:pt x="2241375" y="582315"/>
                  <a:pt x="2244128" y="581813"/>
                  <a:pt x="2246503" y="580564"/>
                </a:cubicBezTo>
                <a:cubicBezTo>
                  <a:pt x="2248878" y="579315"/>
                  <a:pt x="2250127" y="575815"/>
                  <a:pt x="2250254" y="570062"/>
                </a:cubicBezTo>
                <a:cubicBezTo>
                  <a:pt x="2249502" y="563312"/>
                  <a:pt x="2245003" y="555810"/>
                  <a:pt x="2236753" y="547560"/>
                </a:cubicBezTo>
                <a:cubicBezTo>
                  <a:pt x="2228499" y="539309"/>
                  <a:pt x="2221001" y="534810"/>
                  <a:pt x="2214250" y="534059"/>
                </a:cubicBezTo>
                <a:close/>
                <a:moveTo>
                  <a:pt x="1968221" y="474052"/>
                </a:moveTo>
                <a:cubicBezTo>
                  <a:pt x="1967723" y="473929"/>
                  <a:pt x="1965723" y="474179"/>
                  <a:pt x="1962222" y="474804"/>
                </a:cubicBezTo>
                <a:cubicBezTo>
                  <a:pt x="1958721" y="475428"/>
                  <a:pt x="1956721" y="477179"/>
                  <a:pt x="1956219" y="480054"/>
                </a:cubicBezTo>
                <a:cubicBezTo>
                  <a:pt x="1956971" y="482927"/>
                  <a:pt x="1959970" y="484677"/>
                  <a:pt x="1965221" y="485305"/>
                </a:cubicBezTo>
                <a:cubicBezTo>
                  <a:pt x="1970472" y="485930"/>
                  <a:pt x="1973471" y="486180"/>
                  <a:pt x="1974223" y="486053"/>
                </a:cubicBezTo>
                <a:lnTo>
                  <a:pt x="1950221" y="534059"/>
                </a:lnTo>
                <a:lnTo>
                  <a:pt x="1998226" y="510056"/>
                </a:lnTo>
                <a:cubicBezTo>
                  <a:pt x="1998477" y="500680"/>
                  <a:pt x="1996476" y="492430"/>
                  <a:pt x="1992223" y="485305"/>
                </a:cubicBezTo>
                <a:cubicBezTo>
                  <a:pt x="1987975" y="478177"/>
                  <a:pt x="1979971" y="474426"/>
                  <a:pt x="1968221" y="474052"/>
                </a:cubicBezTo>
                <a:close/>
                <a:moveTo>
                  <a:pt x="3378381" y="462050"/>
                </a:moveTo>
                <a:lnTo>
                  <a:pt x="3318374" y="534059"/>
                </a:lnTo>
                <a:lnTo>
                  <a:pt x="3258367" y="534059"/>
                </a:lnTo>
                <a:lnTo>
                  <a:pt x="3258367" y="558061"/>
                </a:lnTo>
                <a:cubicBezTo>
                  <a:pt x="3311997" y="557063"/>
                  <a:pt x="3365253" y="553061"/>
                  <a:pt x="3418136" y="546060"/>
                </a:cubicBezTo>
                <a:cubicBezTo>
                  <a:pt x="3471014" y="539059"/>
                  <a:pt x="3525770" y="535057"/>
                  <a:pt x="3582403" y="534059"/>
                </a:cubicBezTo>
                <a:cubicBezTo>
                  <a:pt x="3576150" y="521556"/>
                  <a:pt x="3567649" y="510557"/>
                  <a:pt x="3556901" y="501054"/>
                </a:cubicBezTo>
                <a:cubicBezTo>
                  <a:pt x="3546149" y="491555"/>
                  <a:pt x="3534649" y="486554"/>
                  <a:pt x="3522397" y="486053"/>
                </a:cubicBezTo>
                <a:cubicBezTo>
                  <a:pt x="3513518" y="479804"/>
                  <a:pt x="3504269" y="474302"/>
                  <a:pt x="3494643" y="469553"/>
                </a:cubicBezTo>
                <a:cubicBezTo>
                  <a:pt x="3485016" y="464799"/>
                  <a:pt x="3474264" y="462301"/>
                  <a:pt x="3462390" y="462050"/>
                </a:cubicBezTo>
                <a:cubicBezTo>
                  <a:pt x="3450389" y="462050"/>
                  <a:pt x="3444386" y="468053"/>
                  <a:pt x="3444386" y="480054"/>
                </a:cubicBezTo>
                <a:close/>
                <a:moveTo>
                  <a:pt x="1818206" y="420048"/>
                </a:moveTo>
                <a:cubicBezTo>
                  <a:pt x="1818206" y="432049"/>
                  <a:pt x="1824204" y="438048"/>
                  <a:pt x="1836206" y="438048"/>
                </a:cubicBezTo>
                <a:cubicBezTo>
                  <a:pt x="1839456" y="438175"/>
                  <a:pt x="1843458" y="437924"/>
                  <a:pt x="1848207" y="437300"/>
                </a:cubicBezTo>
                <a:cubicBezTo>
                  <a:pt x="1852957" y="436671"/>
                  <a:pt x="1856959" y="434921"/>
                  <a:pt x="1860209" y="432049"/>
                </a:cubicBezTo>
                <a:cubicBezTo>
                  <a:pt x="1859958" y="426297"/>
                  <a:pt x="1857460" y="422796"/>
                  <a:pt x="1852710" y="421547"/>
                </a:cubicBezTo>
                <a:cubicBezTo>
                  <a:pt x="1847957" y="420294"/>
                  <a:pt x="1842459" y="419797"/>
                  <a:pt x="1836206" y="420048"/>
                </a:cubicBezTo>
                <a:close/>
                <a:moveTo>
                  <a:pt x="2454277" y="372042"/>
                </a:moveTo>
                <a:cubicBezTo>
                  <a:pt x="2451524" y="391920"/>
                  <a:pt x="2440525" y="398670"/>
                  <a:pt x="2421272" y="392294"/>
                </a:cubicBezTo>
                <a:cubicBezTo>
                  <a:pt x="2402019" y="385917"/>
                  <a:pt x="2391020" y="391168"/>
                  <a:pt x="2388268" y="408046"/>
                </a:cubicBezTo>
                <a:cubicBezTo>
                  <a:pt x="2418273" y="415043"/>
                  <a:pt x="2448274" y="419045"/>
                  <a:pt x="2478280" y="420048"/>
                </a:cubicBezTo>
                <a:cubicBezTo>
                  <a:pt x="2492779" y="421173"/>
                  <a:pt x="2511782" y="420422"/>
                  <a:pt x="2535283" y="417796"/>
                </a:cubicBezTo>
                <a:cubicBezTo>
                  <a:pt x="2558789" y="415171"/>
                  <a:pt x="2571788" y="403917"/>
                  <a:pt x="2574290" y="384044"/>
                </a:cubicBezTo>
                <a:close/>
                <a:moveTo>
                  <a:pt x="3108348" y="324037"/>
                </a:moveTo>
                <a:lnTo>
                  <a:pt x="3030342" y="330035"/>
                </a:lnTo>
                <a:lnTo>
                  <a:pt x="3168355" y="348040"/>
                </a:lnTo>
                <a:close/>
                <a:moveTo>
                  <a:pt x="2916327" y="306033"/>
                </a:moveTo>
                <a:lnTo>
                  <a:pt x="2958333" y="342037"/>
                </a:lnTo>
                <a:lnTo>
                  <a:pt x="3006339" y="336038"/>
                </a:lnTo>
                <a:close/>
                <a:moveTo>
                  <a:pt x="4134465" y="210022"/>
                </a:moveTo>
                <a:lnTo>
                  <a:pt x="4224473" y="210022"/>
                </a:lnTo>
                <a:lnTo>
                  <a:pt x="4224473" y="228026"/>
                </a:lnTo>
                <a:cubicBezTo>
                  <a:pt x="4223849" y="245027"/>
                  <a:pt x="4217600" y="254527"/>
                  <a:pt x="4205722" y="256528"/>
                </a:cubicBezTo>
                <a:cubicBezTo>
                  <a:pt x="4193843" y="258529"/>
                  <a:pt x="4180096" y="259030"/>
                  <a:pt x="4164467" y="258027"/>
                </a:cubicBezTo>
                <a:cubicBezTo>
                  <a:pt x="4150090" y="257526"/>
                  <a:pt x="4141339" y="252526"/>
                  <a:pt x="4138216" y="243027"/>
                </a:cubicBezTo>
                <a:cubicBezTo>
                  <a:pt x="4135090" y="233523"/>
                  <a:pt x="4133837" y="222524"/>
                  <a:pt x="4134465" y="210022"/>
                </a:cubicBezTo>
                <a:close/>
                <a:moveTo>
                  <a:pt x="1974223" y="192022"/>
                </a:moveTo>
                <a:cubicBezTo>
                  <a:pt x="1972222" y="206895"/>
                  <a:pt x="1964223" y="214648"/>
                  <a:pt x="1950221" y="215273"/>
                </a:cubicBezTo>
                <a:cubicBezTo>
                  <a:pt x="1936218" y="215897"/>
                  <a:pt x="1928219" y="228149"/>
                  <a:pt x="1926218" y="252029"/>
                </a:cubicBezTo>
                <a:lnTo>
                  <a:pt x="1968221" y="234025"/>
                </a:lnTo>
                <a:cubicBezTo>
                  <a:pt x="1985974" y="233026"/>
                  <a:pt x="2002976" y="229024"/>
                  <a:pt x="2019225" y="222023"/>
                </a:cubicBezTo>
                <a:cubicBezTo>
                  <a:pt x="2035479" y="215022"/>
                  <a:pt x="2052481" y="211024"/>
                  <a:pt x="2070234" y="210022"/>
                </a:cubicBezTo>
                <a:cubicBezTo>
                  <a:pt x="2111863" y="210646"/>
                  <a:pt x="2151618" y="210897"/>
                  <a:pt x="2189496" y="210774"/>
                </a:cubicBezTo>
                <a:cubicBezTo>
                  <a:pt x="2227377" y="210646"/>
                  <a:pt x="2247629" y="206398"/>
                  <a:pt x="2250254" y="198020"/>
                </a:cubicBezTo>
                <a:cubicBezTo>
                  <a:pt x="2249753" y="195144"/>
                  <a:pt x="2247752" y="193394"/>
                  <a:pt x="2244251" y="192770"/>
                </a:cubicBezTo>
                <a:cubicBezTo>
                  <a:pt x="2240751" y="192145"/>
                  <a:pt x="2238754" y="191894"/>
                  <a:pt x="2238253" y="192022"/>
                </a:cubicBezTo>
                <a:close/>
                <a:moveTo>
                  <a:pt x="3060343" y="96011"/>
                </a:moveTo>
                <a:lnTo>
                  <a:pt x="2940329" y="102010"/>
                </a:lnTo>
                <a:lnTo>
                  <a:pt x="2958333" y="120014"/>
                </a:lnTo>
                <a:lnTo>
                  <a:pt x="3054344" y="126012"/>
                </a:lnTo>
                <a:cubicBezTo>
                  <a:pt x="3065220" y="126514"/>
                  <a:pt x="3079473" y="125515"/>
                  <a:pt x="3097099" y="123013"/>
                </a:cubicBezTo>
                <a:cubicBezTo>
                  <a:pt x="3114725" y="120511"/>
                  <a:pt x="3124475" y="113510"/>
                  <a:pt x="3126352" y="102010"/>
                </a:cubicBezTo>
                <a:close/>
                <a:moveTo>
                  <a:pt x="2292257" y="30001"/>
                </a:moveTo>
                <a:cubicBezTo>
                  <a:pt x="2301382" y="30375"/>
                  <a:pt x="2308634" y="34126"/>
                  <a:pt x="2314012" y="41255"/>
                </a:cubicBezTo>
                <a:cubicBezTo>
                  <a:pt x="2319386" y="48379"/>
                  <a:pt x="2322135" y="56630"/>
                  <a:pt x="2322262" y="66005"/>
                </a:cubicBezTo>
                <a:lnTo>
                  <a:pt x="2322262" y="72008"/>
                </a:lnTo>
                <a:lnTo>
                  <a:pt x="2250254" y="72008"/>
                </a:lnTo>
                <a:lnTo>
                  <a:pt x="2250254" y="48006"/>
                </a:lnTo>
                <a:close/>
                <a:moveTo>
                  <a:pt x="2346265" y="5999"/>
                </a:moveTo>
                <a:lnTo>
                  <a:pt x="2430274" y="5999"/>
                </a:lnTo>
                <a:cubicBezTo>
                  <a:pt x="2447399" y="5124"/>
                  <a:pt x="2467154" y="6874"/>
                  <a:pt x="2489529" y="11250"/>
                </a:cubicBezTo>
                <a:cubicBezTo>
                  <a:pt x="2511909" y="15625"/>
                  <a:pt x="2524157" y="27877"/>
                  <a:pt x="2526285" y="48006"/>
                </a:cubicBezTo>
                <a:lnTo>
                  <a:pt x="2502282" y="48006"/>
                </a:lnTo>
                <a:cubicBezTo>
                  <a:pt x="2484780" y="48630"/>
                  <a:pt x="2453776" y="47381"/>
                  <a:pt x="2409271" y="44254"/>
                </a:cubicBezTo>
                <a:cubicBezTo>
                  <a:pt x="2364766" y="41128"/>
                  <a:pt x="2339765" y="32376"/>
                  <a:pt x="2334264" y="18000"/>
                </a:cubicBezTo>
                <a:close/>
                <a:moveTo>
                  <a:pt x="2976333" y="0"/>
                </a:moveTo>
                <a:cubicBezTo>
                  <a:pt x="3007300" y="481"/>
                  <a:pt x="3064049" y="4183"/>
                  <a:pt x="3146575" y="11110"/>
                </a:cubicBezTo>
                <a:cubicBezTo>
                  <a:pt x="3229101" y="18037"/>
                  <a:pt x="3307630" y="25297"/>
                  <a:pt x="3382156" y="32890"/>
                </a:cubicBezTo>
                <a:cubicBezTo>
                  <a:pt x="3456683" y="40487"/>
                  <a:pt x="3497428" y="45524"/>
                  <a:pt x="3504393" y="48006"/>
                </a:cubicBezTo>
                <a:cubicBezTo>
                  <a:pt x="3789052" y="51005"/>
                  <a:pt x="4073333" y="63006"/>
                  <a:pt x="4357240" y="84010"/>
                </a:cubicBezTo>
                <a:cubicBezTo>
                  <a:pt x="4641147" y="105009"/>
                  <a:pt x="4926928" y="117010"/>
                  <a:pt x="5214586" y="120014"/>
                </a:cubicBezTo>
                <a:lnTo>
                  <a:pt x="5232586" y="168019"/>
                </a:lnTo>
                <a:cubicBezTo>
                  <a:pt x="5231588" y="176894"/>
                  <a:pt x="5226086" y="183143"/>
                  <a:pt x="5216086" y="186771"/>
                </a:cubicBezTo>
                <a:cubicBezTo>
                  <a:pt x="5206086" y="190395"/>
                  <a:pt x="5197581" y="192145"/>
                  <a:pt x="5190579" y="192022"/>
                </a:cubicBezTo>
                <a:lnTo>
                  <a:pt x="4860545" y="168019"/>
                </a:lnTo>
                <a:cubicBezTo>
                  <a:pt x="4854045" y="176894"/>
                  <a:pt x="4844541" y="183143"/>
                  <a:pt x="4832043" y="186771"/>
                </a:cubicBezTo>
                <a:cubicBezTo>
                  <a:pt x="4819540" y="190395"/>
                  <a:pt x="4807038" y="192145"/>
                  <a:pt x="4794539" y="192022"/>
                </a:cubicBezTo>
                <a:cubicBezTo>
                  <a:pt x="4790414" y="200646"/>
                  <a:pt x="4782164" y="205897"/>
                  <a:pt x="4769785" y="207770"/>
                </a:cubicBezTo>
                <a:cubicBezTo>
                  <a:pt x="4757409" y="209648"/>
                  <a:pt x="4747660" y="210396"/>
                  <a:pt x="4740531" y="210022"/>
                </a:cubicBezTo>
                <a:cubicBezTo>
                  <a:pt x="4684600" y="208987"/>
                  <a:pt x="4598442" y="205724"/>
                  <a:pt x="4482056" y="200243"/>
                </a:cubicBezTo>
                <a:cubicBezTo>
                  <a:pt x="4365675" y="194762"/>
                  <a:pt x="4254627" y="193279"/>
                  <a:pt x="4148911" y="195798"/>
                </a:cubicBezTo>
                <a:cubicBezTo>
                  <a:pt x="4043192" y="198316"/>
                  <a:pt x="3978374" y="211061"/>
                  <a:pt x="3954441" y="234025"/>
                </a:cubicBezTo>
                <a:cubicBezTo>
                  <a:pt x="3947444" y="233901"/>
                  <a:pt x="3938943" y="235652"/>
                  <a:pt x="3928943" y="239275"/>
                </a:cubicBezTo>
                <a:cubicBezTo>
                  <a:pt x="3918938" y="242899"/>
                  <a:pt x="3913441" y="249153"/>
                  <a:pt x="3912438" y="258027"/>
                </a:cubicBezTo>
                <a:cubicBezTo>
                  <a:pt x="3903292" y="257436"/>
                  <a:pt x="3876249" y="255953"/>
                  <a:pt x="3831317" y="253582"/>
                </a:cubicBezTo>
                <a:cubicBezTo>
                  <a:pt x="3786389" y="251211"/>
                  <a:pt x="3742456" y="251507"/>
                  <a:pt x="3699528" y="254473"/>
                </a:cubicBezTo>
                <a:cubicBezTo>
                  <a:pt x="3656597" y="257436"/>
                  <a:pt x="3633556" y="266623"/>
                  <a:pt x="3630409" y="282030"/>
                </a:cubicBezTo>
                <a:cubicBezTo>
                  <a:pt x="3594277" y="280407"/>
                  <a:pt x="3542024" y="279154"/>
                  <a:pt x="3473639" y="278279"/>
                </a:cubicBezTo>
                <a:cubicBezTo>
                  <a:pt x="3405255" y="277404"/>
                  <a:pt x="3357500" y="286656"/>
                  <a:pt x="3330375" y="306033"/>
                </a:cubicBezTo>
                <a:lnTo>
                  <a:pt x="3288368" y="258027"/>
                </a:lnTo>
                <a:lnTo>
                  <a:pt x="3240363" y="270029"/>
                </a:lnTo>
                <a:cubicBezTo>
                  <a:pt x="3239365" y="279031"/>
                  <a:pt x="3235363" y="288033"/>
                  <a:pt x="3228362" y="297031"/>
                </a:cubicBezTo>
                <a:cubicBezTo>
                  <a:pt x="3221361" y="306033"/>
                  <a:pt x="3217363" y="315035"/>
                  <a:pt x="3216360" y="324037"/>
                </a:cubicBezTo>
                <a:cubicBezTo>
                  <a:pt x="3216985" y="326909"/>
                  <a:pt x="3220235" y="328659"/>
                  <a:pt x="3226110" y="329288"/>
                </a:cubicBezTo>
                <a:cubicBezTo>
                  <a:pt x="3231990" y="329912"/>
                  <a:pt x="3236739" y="330163"/>
                  <a:pt x="3240363" y="330035"/>
                </a:cubicBezTo>
                <a:cubicBezTo>
                  <a:pt x="3330498" y="328035"/>
                  <a:pt x="3421760" y="320035"/>
                  <a:pt x="3514147" y="306033"/>
                </a:cubicBezTo>
                <a:cubicBezTo>
                  <a:pt x="3606529" y="292031"/>
                  <a:pt x="3699290" y="284031"/>
                  <a:pt x="3792425" y="282030"/>
                </a:cubicBezTo>
                <a:lnTo>
                  <a:pt x="3810429" y="330035"/>
                </a:lnTo>
                <a:cubicBezTo>
                  <a:pt x="3837682" y="328035"/>
                  <a:pt x="3888185" y="326033"/>
                  <a:pt x="3961947" y="324037"/>
                </a:cubicBezTo>
                <a:cubicBezTo>
                  <a:pt x="4035702" y="322036"/>
                  <a:pt x="4077207" y="332036"/>
                  <a:pt x="4086460" y="354038"/>
                </a:cubicBezTo>
                <a:cubicBezTo>
                  <a:pt x="4087832" y="363040"/>
                  <a:pt x="4094085" y="379541"/>
                  <a:pt x="4105212" y="403543"/>
                </a:cubicBezTo>
                <a:cubicBezTo>
                  <a:pt x="4116338" y="427546"/>
                  <a:pt x="4124087" y="441047"/>
                  <a:pt x="4128462" y="444050"/>
                </a:cubicBezTo>
                <a:lnTo>
                  <a:pt x="4548510" y="438048"/>
                </a:lnTo>
                <a:lnTo>
                  <a:pt x="4548510" y="444050"/>
                </a:lnTo>
                <a:cubicBezTo>
                  <a:pt x="4543509" y="455300"/>
                  <a:pt x="4520509" y="461303"/>
                  <a:pt x="4479501" y="462050"/>
                </a:cubicBezTo>
                <a:cubicBezTo>
                  <a:pt x="4438497" y="462802"/>
                  <a:pt x="4409494" y="462802"/>
                  <a:pt x="4392492" y="462050"/>
                </a:cubicBezTo>
                <a:cubicBezTo>
                  <a:pt x="4338611" y="463049"/>
                  <a:pt x="4285856" y="467051"/>
                  <a:pt x="4234223" y="474052"/>
                </a:cubicBezTo>
                <a:cubicBezTo>
                  <a:pt x="4182594" y="481053"/>
                  <a:pt x="4131339" y="485055"/>
                  <a:pt x="4080457" y="486053"/>
                </a:cubicBezTo>
                <a:lnTo>
                  <a:pt x="3858434" y="486053"/>
                </a:lnTo>
                <a:lnTo>
                  <a:pt x="3834432" y="462050"/>
                </a:lnTo>
                <a:cubicBezTo>
                  <a:pt x="3820179" y="461052"/>
                  <a:pt x="3808177" y="457050"/>
                  <a:pt x="3798428" y="450049"/>
                </a:cubicBezTo>
                <a:cubicBezTo>
                  <a:pt x="3788674" y="443048"/>
                  <a:pt x="3776672" y="439050"/>
                  <a:pt x="3762424" y="438048"/>
                </a:cubicBezTo>
                <a:lnTo>
                  <a:pt x="3732418" y="486053"/>
                </a:lnTo>
                <a:lnTo>
                  <a:pt x="3774425" y="486053"/>
                </a:lnTo>
                <a:lnTo>
                  <a:pt x="3792425" y="510056"/>
                </a:lnTo>
                <a:cubicBezTo>
                  <a:pt x="3814427" y="513055"/>
                  <a:pt x="3831929" y="525057"/>
                  <a:pt x="3844933" y="546060"/>
                </a:cubicBezTo>
                <a:cubicBezTo>
                  <a:pt x="3857933" y="567063"/>
                  <a:pt x="3878435" y="579065"/>
                  <a:pt x="3906440" y="582064"/>
                </a:cubicBezTo>
                <a:cubicBezTo>
                  <a:pt x="3931441" y="581563"/>
                  <a:pt x="3975946" y="584065"/>
                  <a:pt x="4039954" y="589566"/>
                </a:cubicBezTo>
                <a:cubicBezTo>
                  <a:pt x="4103963" y="595068"/>
                  <a:pt x="4145468" y="606568"/>
                  <a:pt x="4164467" y="624071"/>
                </a:cubicBezTo>
                <a:cubicBezTo>
                  <a:pt x="4194969" y="623068"/>
                  <a:pt x="4243476" y="622070"/>
                  <a:pt x="4309982" y="621067"/>
                </a:cubicBezTo>
                <a:cubicBezTo>
                  <a:pt x="4376493" y="620069"/>
                  <a:pt x="4421996" y="625069"/>
                  <a:pt x="4446500" y="636072"/>
                </a:cubicBezTo>
                <a:cubicBezTo>
                  <a:pt x="4441249" y="641948"/>
                  <a:pt x="4414247" y="646697"/>
                  <a:pt x="4365490" y="650321"/>
                </a:cubicBezTo>
                <a:cubicBezTo>
                  <a:pt x="4316733" y="653949"/>
                  <a:pt x="4277730" y="657199"/>
                  <a:pt x="4248476" y="660075"/>
                </a:cubicBezTo>
                <a:cubicBezTo>
                  <a:pt x="4253230" y="675700"/>
                  <a:pt x="4272228" y="684953"/>
                  <a:pt x="4305483" y="687825"/>
                </a:cubicBezTo>
                <a:cubicBezTo>
                  <a:pt x="4338739" y="690701"/>
                  <a:pt x="4357737" y="701453"/>
                  <a:pt x="4362491" y="720082"/>
                </a:cubicBezTo>
                <a:cubicBezTo>
                  <a:pt x="4368740" y="720082"/>
                  <a:pt x="4374242" y="721581"/>
                  <a:pt x="4378991" y="724581"/>
                </a:cubicBezTo>
                <a:cubicBezTo>
                  <a:pt x="4383741" y="727580"/>
                  <a:pt x="4386243" y="732083"/>
                  <a:pt x="4386494" y="738082"/>
                </a:cubicBezTo>
                <a:cubicBezTo>
                  <a:pt x="4385869" y="750457"/>
                  <a:pt x="4381115" y="763210"/>
                  <a:pt x="4372241" y="776337"/>
                </a:cubicBezTo>
                <a:cubicBezTo>
                  <a:pt x="4363366" y="789464"/>
                  <a:pt x="4354113" y="800714"/>
                  <a:pt x="4344487" y="810090"/>
                </a:cubicBezTo>
                <a:cubicBezTo>
                  <a:pt x="4324737" y="810468"/>
                  <a:pt x="4304234" y="817214"/>
                  <a:pt x="4282980" y="830341"/>
                </a:cubicBezTo>
                <a:cubicBezTo>
                  <a:pt x="4261731" y="843468"/>
                  <a:pt x="4250226" y="860720"/>
                  <a:pt x="4248476" y="882098"/>
                </a:cubicBezTo>
                <a:lnTo>
                  <a:pt x="4249489" y="907098"/>
                </a:lnTo>
                <a:lnTo>
                  <a:pt x="4509640" y="922209"/>
                </a:lnTo>
                <a:cubicBezTo>
                  <a:pt x="4793547" y="943209"/>
                  <a:pt x="5079328" y="955210"/>
                  <a:pt x="5366986" y="958213"/>
                </a:cubicBezTo>
                <a:lnTo>
                  <a:pt x="5384986" y="1006219"/>
                </a:lnTo>
                <a:cubicBezTo>
                  <a:pt x="5383988" y="1015094"/>
                  <a:pt x="5378486" y="1021343"/>
                  <a:pt x="5368486" y="1024971"/>
                </a:cubicBezTo>
                <a:cubicBezTo>
                  <a:pt x="5358486" y="1028595"/>
                  <a:pt x="5349981" y="1030345"/>
                  <a:pt x="5342979" y="1030222"/>
                </a:cubicBezTo>
                <a:lnTo>
                  <a:pt x="5012945" y="1006219"/>
                </a:lnTo>
                <a:cubicBezTo>
                  <a:pt x="5006445" y="1015094"/>
                  <a:pt x="4996941" y="1021343"/>
                  <a:pt x="4984443" y="1024971"/>
                </a:cubicBezTo>
                <a:cubicBezTo>
                  <a:pt x="4971940" y="1028595"/>
                  <a:pt x="4959438" y="1030345"/>
                  <a:pt x="4946939" y="1030222"/>
                </a:cubicBezTo>
                <a:cubicBezTo>
                  <a:pt x="4942814" y="1038846"/>
                  <a:pt x="4934564" y="1044097"/>
                  <a:pt x="4922185" y="1045970"/>
                </a:cubicBezTo>
                <a:cubicBezTo>
                  <a:pt x="4909809" y="1047848"/>
                  <a:pt x="4900060" y="1048596"/>
                  <a:pt x="4892931" y="1048222"/>
                </a:cubicBezTo>
                <a:cubicBezTo>
                  <a:pt x="4837000" y="1047186"/>
                  <a:pt x="4750842" y="1043924"/>
                  <a:pt x="4634456" y="1038443"/>
                </a:cubicBezTo>
                <a:cubicBezTo>
                  <a:pt x="4518075" y="1032962"/>
                  <a:pt x="4407027" y="1031479"/>
                  <a:pt x="4301311" y="1033997"/>
                </a:cubicBezTo>
                <a:cubicBezTo>
                  <a:pt x="4195592" y="1036516"/>
                  <a:pt x="4130774" y="1049261"/>
                  <a:pt x="4106841" y="1072224"/>
                </a:cubicBezTo>
                <a:cubicBezTo>
                  <a:pt x="4099844" y="1072101"/>
                  <a:pt x="4091343" y="1073851"/>
                  <a:pt x="4081343" y="1077475"/>
                </a:cubicBezTo>
                <a:cubicBezTo>
                  <a:pt x="4071338" y="1081099"/>
                  <a:pt x="4065841" y="1087352"/>
                  <a:pt x="4064838" y="1096227"/>
                </a:cubicBezTo>
                <a:cubicBezTo>
                  <a:pt x="4055692" y="1095635"/>
                  <a:pt x="4028649" y="1094152"/>
                  <a:pt x="3983717" y="1091781"/>
                </a:cubicBezTo>
                <a:cubicBezTo>
                  <a:pt x="3938789" y="1089411"/>
                  <a:pt x="3894856" y="1089707"/>
                  <a:pt x="3851928" y="1092673"/>
                </a:cubicBezTo>
                <a:cubicBezTo>
                  <a:pt x="3808997" y="1095635"/>
                  <a:pt x="3785956" y="1104822"/>
                  <a:pt x="3782809" y="1120230"/>
                </a:cubicBezTo>
                <a:cubicBezTo>
                  <a:pt x="3746677" y="1118607"/>
                  <a:pt x="3694424" y="1117354"/>
                  <a:pt x="3626039" y="1116479"/>
                </a:cubicBezTo>
                <a:cubicBezTo>
                  <a:pt x="3557655" y="1115603"/>
                  <a:pt x="3509900" y="1124856"/>
                  <a:pt x="3482775" y="1144232"/>
                </a:cubicBezTo>
                <a:lnTo>
                  <a:pt x="3440768" y="1096227"/>
                </a:lnTo>
                <a:lnTo>
                  <a:pt x="3392763" y="1108228"/>
                </a:lnTo>
                <a:cubicBezTo>
                  <a:pt x="3391765" y="1117230"/>
                  <a:pt x="3387763" y="1126233"/>
                  <a:pt x="3380762" y="1135230"/>
                </a:cubicBezTo>
                <a:lnTo>
                  <a:pt x="3372212" y="1154469"/>
                </a:lnTo>
                <a:lnTo>
                  <a:pt x="3551850" y="1157974"/>
                </a:lnTo>
                <a:lnTo>
                  <a:pt x="3666547" y="1144232"/>
                </a:lnTo>
                <a:cubicBezTo>
                  <a:pt x="3758929" y="1130230"/>
                  <a:pt x="3851690" y="1122231"/>
                  <a:pt x="3944825" y="1120230"/>
                </a:cubicBezTo>
                <a:lnTo>
                  <a:pt x="3961982" y="1165976"/>
                </a:lnTo>
                <a:lnTo>
                  <a:pt x="3994432" y="1166609"/>
                </a:lnTo>
                <a:lnTo>
                  <a:pt x="4021147" y="1165234"/>
                </a:lnTo>
                <a:cubicBezTo>
                  <a:pt x="4046400" y="1164235"/>
                  <a:pt x="4077466" y="1163235"/>
                  <a:pt x="4114347" y="1162237"/>
                </a:cubicBezTo>
                <a:cubicBezTo>
                  <a:pt x="4151224" y="1161236"/>
                  <a:pt x="4180039" y="1163236"/>
                  <a:pt x="4200792" y="1168236"/>
                </a:cubicBezTo>
                <a:lnTo>
                  <a:pt x="4207286" y="1170761"/>
                </a:lnTo>
                <a:lnTo>
                  <a:pt x="4482504" y="1176129"/>
                </a:lnTo>
                <a:cubicBezTo>
                  <a:pt x="4541135" y="1198632"/>
                  <a:pt x="4609893" y="1207634"/>
                  <a:pt x="4688779" y="1203135"/>
                </a:cubicBezTo>
                <a:cubicBezTo>
                  <a:pt x="4767661" y="1198632"/>
                  <a:pt x="4810916" y="1207634"/>
                  <a:pt x="4818542" y="1230137"/>
                </a:cubicBezTo>
                <a:cubicBezTo>
                  <a:pt x="4817416" y="1235889"/>
                  <a:pt x="4812165" y="1239390"/>
                  <a:pt x="4802789" y="1240639"/>
                </a:cubicBezTo>
                <a:cubicBezTo>
                  <a:pt x="4793413" y="1241888"/>
                  <a:pt x="4786663" y="1242389"/>
                  <a:pt x="4782538" y="1242139"/>
                </a:cubicBezTo>
                <a:cubicBezTo>
                  <a:pt x="4770286" y="1240512"/>
                  <a:pt x="4740782" y="1239262"/>
                  <a:pt x="4694025" y="1238387"/>
                </a:cubicBezTo>
                <a:cubicBezTo>
                  <a:pt x="4647269" y="1237512"/>
                  <a:pt x="4620768" y="1246765"/>
                  <a:pt x="4614519" y="1266141"/>
                </a:cubicBezTo>
                <a:lnTo>
                  <a:pt x="4669902" y="1276691"/>
                </a:lnTo>
                <a:lnTo>
                  <a:pt x="4700910" y="1276247"/>
                </a:lnTo>
                <a:lnTo>
                  <a:pt x="4700910" y="1282250"/>
                </a:lnTo>
                <a:lnTo>
                  <a:pt x="4700480" y="1282515"/>
                </a:lnTo>
                <a:lnTo>
                  <a:pt x="4740531" y="1290144"/>
                </a:lnTo>
                <a:cubicBezTo>
                  <a:pt x="4764534" y="1307897"/>
                  <a:pt x="4809540" y="1320396"/>
                  <a:pt x="4875545" y="1327648"/>
                </a:cubicBezTo>
                <a:cubicBezTo>
                  <a:pt x="4941555" y="1334899"/>
                  <a:pt x="4992559" y="1338400"/>
                  <a:pt x="5028563" y="1338149"/>
                </a:cubicBezTo>
                <a:cubicBezTo>
                  <a:pt x="5043313" y="1337776"/>
                  <a:pt x="5057316" y="1337024"/>
                  <a:pt x="5070570" y="1335898"/>
                </a:cubicBezTo>
                <a:cubicBezTo>
                  <a:pt x="5083821" y="1334776"/>
                  <a:pt x="5097823" y="1335524"/>
                  <a:pt x="5112573" y="1338149"/>
                </a:cubicBezTo>
                <a:lnTo>
                  <a:pt x="5166581" y="1368155"/>
                </a:lnTo>
                <a:cubicBezTo>
                  <a:pt x="5167579" y="1380156"/>
                  <a:pt x="5171581" y="1386155"/>
                  <a:pt x="5178582" y="1386155"/>
                </a:cubicBezTo>
                <a:cubicBezTo>
                  <a:pt x="5187958" y="1385403"/>
                  <a:pt x="5196208" y="1385403"/>
                  <a:pt x="5203333" y="1386155"/>
                </a:cubicBezTo>
                <a:cubicBezTo>
                  <a:pt x="5210461" y="1386907"/>
                  <a:pt x="5214208" y="1392905"/>
                  <a:pt x="5214586" y="1404159"/>
                </a:cubicBezTo>
                <a:cubicBezTo>
                  <a:pt x="5217959" y="1407158"/>
                  <a:pt x="5221711" y="1410158"/>
                  <a:pt x="5225836" y="1413157"/>
                </a:cubicBezTo>
                <a:cubicBezTo>
                  <a:pt x="5229961" y="1416160"/>
                  <a:pt x="5232212" y="1419160"/>
                  <a:pt x="5232586" y="1422159"/>
                </a:cubicBezTo>
                <a:cubicBezTo>
                  <a:pt x="5232212" y="1425035"/>
                  <a:pt x="5229961" y="1426785"/>
                  <a:pt x="5225836" y="1427410"/>
                </a:cubicBezTo>
                <a:cubicBezTo>
                  <a:pt x="5221711" y="1428034"/>
                  <a:pt x="5217959" y="1428285"/>
                  <a:pt x="5214586" y="1428158"/>
                </a:cubicBezTo>
                <a:lnTo>
                  <a:pt x="4716528" y="1428158"/>
                </a:lnTo>
                <a:cubicBezTo>
                  <a:pt x="4586264" y="1430158"/>
                  <a:pt x="4453752" y="1438162"/>
                  <a:pt x="4318984" y="1452164"/>
                </a:cubicBezTo>
                <a:lnTo>
                  <a:pt x="4299218" y="1453810"/>
                </a:lnTo>
                <a:lnTo>
                  <a:pt x="4316867" y="1462271"/>
                </a:lnTo>
                <a:cubicBezTo>
                  <a:pt x="4347369" y="1461268"/>
                  <a:pt x="4395876" y="1460270"/>
                  <a:pt x="4462382" y="1459267"/>
                </a:cubicBezTo>
                <a:cubicBezTo>
                  <a:pt x="4528893" y="1458269"/>
                  <a:pt x="4574396" y="1463269"/>
                  <a:pt x="4598900" y="1474272"/>
                </a:cubicBezTo>
                <a:cubicBezTo>
                  <a:pt x="4593649" y="1480147"/>
                  <a:pt x="4566647" y="1484897"/>
                  <a:pt x="4517890" y="1488521"/>
                </a:cubicBezTo>
                <a:cubicBezTo>
                  <a:pt x="4469133" y="1492149"/>
                  <a:pt x="4430130" y="1495399"/>
                  <a:pt x="4400876" y="1498275"/>
                </a:cubicBezTo>
                <a:cubicBezTo>
                  <a:pt x="4405630" y="1513900"/>
                  <a:pt x="4424628" y="1523153"/>
                  <a:pt x="4457883" y="1526024"/>
                </a:cubicBezTo>
                <a:cubicBezTo>
                  <a:pt x="4491139" y="1528901"/>
                  <a:pt x="4510137" y="1539653"/>
                  <a:pt x="4514891" y="1558281"/>
                </a:cubicBezTo>
                <a:cubicBezTo>
                  <a:pt x="4521140" y="1558281"/>
                  <a:pt x="4526642" y="1559781"/>
                  <a:pt x="4531391" y="1562780"/>
                </a:cubicBezTo>
                <a:cubicBezTo>
                  <a:pt x="4536141" y="1565780"/>
                  <a:pt x="4538643" y="1570283"/>
                  <a:pt x="4538894" y="1576281"/>
                </a:cubicBezTo>
                <a:cubicBezTo>
                  <a:pt x="4538269" y="1588657"/>
                  <a:pt x="4533515" y="1601410"/>
                  <a:pt x="4524641" y="1614537"/>
                </a:cubicBezTo>
                <a:cubicBezTo>
                  <a:pt x="4515766" y="1627664"/>
                  <a:pt x="4506513" y="1638914"/>
                  <a:pt x="4496887" y="1648290"/>
                </a:cubicBezTo>
                <a:cubicBezTo>
                  <a:pt x="4477137" y="1648668"/>
                  <a:pt x="4456634" y="1655414"/>
                  <a:pt x="4435380" y="1668541"/>
                </a:cubicBezTo>
                <a:cubicBezTo>
                  <a:pt x="4414131" y="1681668"/>
                  <a:pt x="4402626" y="1698920"/>
                  <a:pt x="4400876" y="1720298"/>
                </a:cubicBezTo>
                <a:cubicBezTo>
                  <a:pt x="4403251" y="1750303"/>
                  <a:pt x="4403004" y="1772802"/>
                  <a:pt x="4400128" y="1787807"/>
                </a:cubicBezTo>
                <a:cubicBezTo>
                  <a:pt x="4397252" y="1802808"/>
                  <a:pt x="4377498" y="1810310"/>
                  <a:pt x="4340869" y="1810310"/>
                </a:cubicBezTo>
                <a:lnTo>
                  <a:pt x="3694523" y="1810310"/>
                </a:lnTo>
                <a:lnTo>
                  <a:pt x="3702417" y="1818204"/>
                </a:lnTo>
                <a:lnTo>
                  <a:pt x="4266480" y="1818204"/>
                </a:lnTo>
                <a:lnTo>
                  <a:pt x="4296481" y="1866210"/>
                </a:lnTo>
                <a:lnTo>
                  <a:pt x="4386494" y="1866210"/>
                </a:lnTo>
                <a:lnTo>
                  <a:pt x="4402451" y="1873882"/>
                </a:lnTo>
                <a:lnTo>
                  <a:pt x="4784506" y="1896013"/>
                </a:lnTo>
                <a:cubicBezTo>
                  <a:pt x="4927397" y="1902014"/>
                  <a:pt x="5070757" y="1905765"/>
                  <a:pt x="5214586" y="1907267"/>
                </a:cubicBezTo>
                <a:lnTo>
                  <a:pt x="5232586" y="1955272"/>
                </a:lnTo>
                <a:cubicBezTo>
                  <a:pt x="5231588" y="1964147"/>
                  <a:pt x="5226086" y="1970396"/>
                  <a:pt x="5216086" y="1974024"/>
                </a:cubicBezTo>
                <a:cubicBezTo>
                  <a:pt x="5206086" y="1977648"/>
                  <a:pt x="5197581" y="1979398"/>
                  <a:pt x="5190579" y="1979275"/>
                </a:cubicBezTo>
                <a:lnTo>
                  <a:pt x="4860545" y="1955272"/>
                </a:lnTo>
                <a:cubicBezTo>
                  <a:pt x="4854045" y="1964147"/>
                  <a:pt x="4844541" y="1970396"/>
                  <a:pt x="4832043" y="1974024"/>
                </a:cubicBezTo>
                <a:cubicBezTo>
                  <a:pt x="4819540" y="1977648"/>
                  <a:pt x="4807038" y="1979398"/>
                  <a:pt x="4794539" y="1979275"/>
                </a:cubicBezTo>
                <a:cubicBezTo>
                  <a:pt x="4790414" y="1987899"/>
                  <a:pt x="4782164" y="1993150"/>
                  <a:pt x="4769785" y="1995023"/>
                </a:cubicBezTo>
                <a:cubicBezTo>
                  <a:pt x="4757409" y="1996901"/>
                  <a:pt x="4747660" y="1997649"/>
                  <a:pt x="4740531" y="1997275"/>
                </a:cubicBezTo>
                <a:cubicBezTo>
                  <a:pt x="4684600" y="1996240"/>
                  <a:pt x="4598442" y="1992977"/>
                  <a:pt x="4482056" y="1987496"/>
                </a:cubicBezTo>
                <a:lnTo>
                  <a:pt x="4220933" y="1984012"/>
                </a:lnTo>
                <a:lnTo>
                  <a:pt x="4208533" y="1997275"/>
                </a:lnTo>
                <a:lnTo>
                  <a:pt x="4224473" y="1997275"/>
                </a:lnTo>
                <a:lnTo>
                  <a:pt x="4224473" y="2006324"/>
                </a:lnTo>
                <a:lnTo>
                  <a:pt x="4634904" y="2014329"/>
                </a:lnTo>
                <a:cubicBezTo>
                  <a:pt x="4693535" y="2036832"/>
                  <a:pt x="4762293" y="2045834"/>
                  <a:pt x="4841179" y="2041336"/>
                </a:cubicBezTo>
                <a:cubicBezTo>
                  <a:pt x="4920061" y="2036832"/>
                  <a:pt x="4963316" y="2045834"/>
                  <a:pt x="4970942" y="2068338"/>
                </a:cubicBezTo>
                <a:cubicBezTo>
                  <a:pt x="4969816" y="2074090"/>
                  <a:pt x="4964565" y="2077590"/>
                  <a:pt x="4955189" y="2078839"/>
                </a:cubicBezTo>
                <a:cubicBezTo>
                  <a:pt x="4945813" y="2080088"/>
                  <a:pt x="4939063" y="2080590"/>
                  <a:pt x="4934938" y="2080339"/>
                </a:cubicBezTo>
                <a:cubicBezTo>
                  <a:pt x="4922686" y="2078712"/>
                  <a:pt x="4893182" y="2077463"/>
                  <a:pt x="4846425" y="2076588"/>
                </a:cubicBezTo>
                <a:cubicBezTo>
                  <a:pt x="4799669" y="2075713"/>
                  <a:pt x="4773168" y="2084965"/>
                  <a:pt x="4766919" y="2104342"/>
                </a:cubicBezTo>
                <a:cubicBezTo>
                  <a:pt x="4787922" y="2105340"/>
                  <a:pt x="4808922" y="2109342"/>
                  <a:pt x="4829925" y="2116343"/>
                </a:cubicBezTo>
                <a:cubicBezTo>
                  <a:pt x="4850928" y="2123344"/>
                  <a:pt x="4871932" y="2127346"/>
                  <a:pt x="4892931" y="2128344"/>
                </a:cubicBezTo>
                <a:cubicBezTo>
                  <a:pt x="4916934" y="2146098"/>
                  <a:pt x="4961940" y="2158596"/>
                  <a:pt x="5027945" y="2165848"/>
                </a:cubicBezTo>
                <a:cubicBezTo>
                  <a:pt x="5093955" y="2173100"/>
                  <a:pt x="5144959" y="2176600"/>
                  <a:pt x="5180963" y="2176350"/>
                </a:cubicBezTo>
                <a:cubicBezTo>
                  <a:pt x="5195713" y="2175976"/>
                  <a:pt x="5209716" y="2175224"/>
                  <a:pt x="5222970" y="2174098"/>
                </a:cubicBezTo>
                <a:cubicBezTo>
                  <a:pt x="5236221" y="2172977"/>
                  <a:pt x="5250223" y="2173724"/>
                  <a:pt x="5264973" y="2176350"/>
                </a:cubicBezTo>
                <a:lnTo>
                  <a:pt x="5318981" y="2206355"/>
                </a:lnTo>
                <a:cubicBezTo>
                  <a:pt x="5319979" y="2218357"/>
                  <a:pt x="5323981" y="2224355"/>
                  <a:pt x="5330982" y="2224355"/>
                </a:cubicBezTo>
                <a:cubicBezTo>
                  <a:pt x="5340358" y="2223603"/>
                  <a:pt x="5348608" y="2223603"/>
                  <a:pt x="5355733" y="2224355"/>
                </a:cubicBezTo>
                <a:cubicBezTo>
                  <a:pt x="5362861" y="2225107"/>
                  <a:pt x="5366608" y="2231106"/>
                  <a:pt x="5366986" y="2242359"/>
                </a:cubicBezTo>
                <a:cubicBezTo>
                  <a:pt x="5370359" y="2245359"/>
                  <a:pt x="5374111" y="2248358"/>
                  <a:pt x="5378236" y="2251357"/>
                </a:cubicBezTo>
                <a:cubicBezTo>
                  <a:pt x="5382361" y="2254361"/>
                  <a:pt x="5384612" y="2257360"/>
                  <a:pt x="5384986" y="2260359"/>
                </a:cubicBezTo>
                <a:cubicBezTo>
                  <a:pt x="5384612" y="2263235"/>
                  <a:pt x="5382361" y="2264986"/>
                  <a:pt x="5378236" y="2265610"/>
                </a:cubicBezTo>
                <a:cubicBezTo>
                  <a:pt x="5374111" y="2266235"/>
                  <a:pt x="5370359" y="2266485"/>
                  <a:pt x="5366986" y="2266358"/>
                </a:cubicBezTo>
                <a:lnTo>
                  <a:pt x="4868928" y="2266358"/>
                </a:lnTo>
                <a:cubicBezTo>
                  <a:pt x="4738664" y="2268359"/>
                  <a:pt x="4606152" y="2276362"/>
                  <a:pt x="4471384" y="2290365"/>
                </a:cubicBezTo>
                <a:cubicBezTo>
                  <a:pt x="4336621" y="2304367"/>
                  <a:pt x="4207104" y="2312367"/>
                  <a:pt x="4082842" y="2314367"/>
                </a:cubicBezTo>
                <a:lnTo>
                  <a:pt x="4082842" y="2332367"/>
                </a:lnTo>
                <a:cubicBezTo>
                  <a:pt x="4084843" y="2353995"/>
                  <a:pt x="4097342" y="2364748"/>
                  <a:pt x="4120346" y="2364620"/>
                </a:cubicBezTo>
                <a:cubicBezTo>
                  <a:pt x="4143346" y="2364497"/>
                  <a:pt x="4164851" y="2367747"/>
                  <a:pt x="4184852" y="2374374"/>
                </a:cubicBezTo>
                <a:cubicBezTo>
                  <a:pt x="4182728" y="2380122"/>
                  <a:pt x="4173479" y="2383623"/>
                  <a:pt x="4157098" y="2384876"/>
                </a:cubicBezTo>
                <a:cubicBezTo>
                  <a:pt x="4140721" y="2386125"/>
                  <a:pt x="4129973" y="2386622"/>
                  <a:pt x="4124845" y="2386376"/>
                </a:cubicBezTo>
                <a:lnTo>
                  <a:pt x="4104439" y="2387210"/>
                </a:lnTo>
                <a:lnTo>
                  <a:pt x="4119089" y="2389571"/>
                </a:lnTo>
                <a:cubicBezTo>
                  <a:pt x="4139841" y="2395322"/>
                  <a:pt x="4154967" y="2402573"/>
                  <a:pt x="4164467" y="2411324"/>
                </a:cubicBezTo>
                <a:cubicBezTo>
                  <a:pt x="4194969" y="2410321"/>
                  <a:pt x="4243476" y="2409323"/>
                  <a:pt x="4309982" y="2408320"/>
                </a:cubicBezTo>
                <a:cubicBezTo>
                  <a:pt x="4376493" y="2407322"/>
                  <a:pt x="4421996" y="2412322"/>
                  <a:pt x="4446500" y="2423325"/>
                </a:cubicBezTo>
                <a:cubicBezTo>
                  <a:pt x="4441249" y="2429201"/>
                  <a:pt x="4414247" y="2433950"/>
                  <a:pt x="4365490" y="2437574"/>
                </a:cubicBezTo>
                <a:cubicBezTo>
                  <a:pt x="4316733" y="2441202"/>
                  <a:pt x="4277730" y="2444452"/>
                  <a:pt x="4248476" y="2447328"/>
                </a:cubicBezTo>
                <a:cubicBezTo>
                  <a:pt x="4253230" y="2462953"/>
                  <a:pt x="4272228" y="2472206"/>
                  <a:pt x="4305483" y="2475078"/>
                </a:cubicBezTo>
                <a:lnTo>
                  <a:pt x="4307307" y="2475553"/>
                </a:lnTo>
                <a:lnTo>
                  <a:pt x="4334871" y="2470385"/>
                </a:lnTo>
                <a:cubicBezTo>
                  <a:pt x="4342997" y="2469633"/>
                  <a:pt x="4365747" y="2469633"/>
                  <a:pt x="4403128" y="2470385"/>
                </a:cubicBezTo>
                <a:cubicBezTo>
                  <a:pt x="4440508" y="2471133"/>
                  <a:pt x="4461758" y="2477136"/>
                  <a:pt x="4466885" y="2488385"/>
                </a:cubicBezTo>
                <a:cubicBezTo>
                  <a:pt x="4464885" y="2489137"/>
                  <a:pt x="4455381" y="2492136"/>
                  <a:pt x="4438380" y="2497387"/>
                </a:cubicBezTo>
                <a:cubicBezTo>
                  <a:pt x="4421378" y="2502638"/>
                  <a:pt x="4408876" y="2505637"/>
                  <a:pt x="4400876" y="2506385"/>
                </a:cubicBezTo>
                <a:lnTo>
                  <a:pt x="4367700" y="2508755"/>
                </a:lnTo>
                <a:lnTo>
                  <a:pt x="4378991" y="2511834"/>
                </a:lnTo>
                <a:cubicBezTo>
                  <a:pt x="4383741" y="2514833"/>
                  <a:pt x="4386243" y="2519336"/>
                  <a:pt x="4386494" y="2525335"/>
                </a:cubicBezTo>
                <a:cubicBezTo>
                  <a:pt x="4385869" y="2537710"/>
                  <a:pt x="4381115" y="2550463"/>
                  <a:pt x="4372241" y="2563590"/>
                </a:cubicBezTo>
                <a:cubicBezTo>
                  <a:pt x="4363366" y="2576717"/>
                  <a:pt x="4354113" y="2587967"/>
                  <a:pt x="4344487" y="2597343"/>
                </a:cubicBezTo>
                <a:cubicBezTo>
                  <a:pt x="4324737" y="2597721"/>
                  <a:pt x="4304234" y="2604467"/>
                  <a:pt x="4282980" y="2617594"/>
                </a:cubicBezTo>
                <a:cubicBezTo>
                  <a:pt x="4272355" y="2624158"/>
                  <a:pt x="4264167" y="2631753"/>
                  <a:pt x="4258416" y="2640379"/>
                </a:cubicBezTo>
                <a:lnTo>
                  <a:pt x="4252918" y="2656404"/>
                </a:lnTo>
                <a:lnTo>
                  <a:pt x="4418880" y="2656404"/>
                </a:lnTo>
                <a:lnTo>
                  <a:pt x="4448881" y="2704410"/>
                </a:lnTo>
                <a:lnTo>
                  <a:pt x="4538894" y="2704410"/>
                </a:lnTo>
                <a:cubicBezTo>
                  <a:pt x="4551146" y="2713284"/>
                  <a:pt x="4564145" y="2719538"/>
                  <a:pt x="4577897" y="2723162"/>
                </a:cubicBezTo>
                <a:cubicBezTo>
                  <a:pt x="4591649" y="2726785"/>
                  <a:pt x="4604648" y="2728540"/>
                  <a:pt x="4616900" y="2728412"/>
                </a:cubicBezTo>
                <a:cubicBezTo>
                  <a:pt x="4636527" y="2727788"/>
                  <a:pt x="4666282" y="2727537"/>
                  <a:pt x="4706160" y="2727665"/>
                </a:cubicBezTo>
                <a:cubicBezTo>
                  <a:pt x="4746039" y="2727788"/>
                  <a:pt x="4768295" y="2732040"/>
                  <a:pt x="4772918" y="2740414"/>
                </a:cubicBezTo>
                <a:cubicBezTo>
                  <a:pt x="4772421" y="2749288"/>
                  <a:pt x="4768916" y="2757041"/>
                  <a:pt x="4762416" y="2763669"/>
                </a:cubicBezTo>
                <a:cubicBezTo>
                  <a:pt x="4755916" y="2770292"/>
                  <a:pt x="4749416" y="2776541"/>
                  <a:pt x="4742916" y="2782421"/>
                </a:cubicBezTo>
                <a:cubicBezTo>
                  <a:pt x="4705787" y="2787421"/>
                  <a:pt x="4676533" y="2787918"/>
                  <a:pt x="4655156" y="2783920"/>
                </a:cubicBezTo>
                <a:cubicBezTo>
                  <a:pt x="4633779" y="2779918"/>
                  <a:pt x="4609024" y="2777420"/>
                  <a:pt x="4580896" y="2776418"/>
                </a:cubicBezTo>
                <a:lnTo>
                  <a:pt x="4544892" y="2794422"/>
                </a:lnTo>
                <a:cubicBezTo>
                  <a:pt x="4519891" y="2794422"/>
                  <a:pt x="4497889" y="2788419"/>
                  <a:pt x="4478887" y="2776418"/>
                </a:cubicBezTo>
                <a:cubicBezTo>
                  <a:pt x="4463385" y="2775917"/>
                  <a:pt x="4440381" y="2775419"/>
                  <a:pt x="4409878" y="2774918"/>
                </a:cubicBezTo>
                <a:cubicBezTo>
                  <a:pt x="4379376" y="2774417"/>
                  <a:pt x="4362374" y="2776919"/>
                  <a:pt x="4358869" y="2782421"/>
                </a:cubicBezTo>
                <a:cubicBezTo>
                  <a:pt x="4362374" y="2787667"/>
                  <a:pt x="4376376" y="2790671"/>
                  <a:pt x="4400876" y="2791418"/>
                </a:cubicBezTo>
                <a:cubicBezTo>
                  <a:pt x="4425380" y="2792170"/>
                  <a:pt x="4439382" y="2795170"/>
                  <a:pt x="4442879" y="2800421"/>
                </a:cubicBezTo>
                <a:cubicBezTo>
                  <a:pt x="4440508" y="2806423"/>
                  <a:pt x="4430253" y="2810922"/>
                  <a:pt x="4412126" y="2813922"/>
                </a:cubicBezTo>
                <a:cubicBezTo>
                  <a:pt x="4394002" y="2816925"/>
                  <a:pt x="4382252" y="2818425"/>
                  <a:pt x="4376873" y="2818425"/>
                </a:cubicBezTo>
                <a:cubicBezTo>
                  <a:pt x="4371125" y="2840176"/>
                  <a:pt x="4348121" y="2849178"/>
                  <a:pt x="4307869" y="2845427"/>
                </a:cubicBezTo>
                <a:cubicBezTo>
                  <a:pt x="4267612" y="2841675"/>
                  <a:pt x="4244612" y="2856676"/>
                  <a:pt x="4238860" y="2890433"/>
                </a:cubicBezTo>
                <a:cubicBezTo>
                  <a:pt x="4240861" y="2920434"/>
                  <a:pt x="4239858" y="2942937"/>
                  <a:pt x="4235856" y="2957938"/>
                </a:cubicBezTo>
                <a:lnTo>
                  <a:pt x="4235222" y="2958559"/>
                </a:lnTo>
                <a:lnTo>
                  <a:pt x="4482504" y="2963382"/>
                </a:lnTo>
                <a:cubicBezTo>
                  <a:pt x="4541135" y="2985885"/>
                  <a:pt x="4609893" y="2994887"/>
                  <a:pt x="4688779" y="2990389"/>
                </a:cubicBezTo>
                <a:cubicBezTo>
                  <a:pt x="4767661" y="2985885"/>
                  <a:pt x="4810916" y="2994887"/>
                  <a:pt x="4818542" y="3017391"/>
                </a:cubicBezTo>
                <a:cubicBezTo>
                  <a:pt x="4817416" y="3023143"/>
                  <a:pt x="4812165" y="3026643"/>
                  <a:pt x="4802789" y="3027892"/>
                </a:cubicBezTo>
                <a:cubicBezTo>
                  <a:pt x="4793413" y="3029141"/>
                  <a:pt x="4786663" y="3029643"/>
                  <a:pt x="4782538" y="3029392"/>
                </a:cubicBezTo>
                <a:cubicBezTo>
                  <a:pt x="4770286" y="3027765"/>
                  <a:pt x="4740782" y="3026516"/>
                  <a:pt x="4694025" y="3025641"/>
                </a:cubicBezTo>
                <a:cubicBezTo>
                  <a:pt x="4647269" y="3024766"/>
                  <a:pt x="4620768" y="3034018"/>
                  <a:pt x="4614519" y="3053395"/>
                </a:cubicBezTo>
                <a:cubicBezTo>
                  <a:pt x="4635522" y="3054393"/>
                  <a:pt x="4656522" y="3058395"/>
                  <a:pt x="4677525" y="3065396"/>
                </a:cubicBezTo>
                <a:cubicBezTo>
                  <a:pt x="4698528" y="3072397"/>
                  <a:pt x="4719532" y="3076399"/>
                  <a:pt x="4740531" y="3077397"/>
                </a:cubicBezTo>
                <a:cubicBezTo>
                  <a:pt x="4764534" y="3095151"/>
                  <a:pt x="4809540" y="3107649"/>
                  <a:pt x="4875545" y="3114901"/>
                </a:cubicBezTo>
                <a:cubicBezTo>
                  <a:pt x="4941555" y="3122153"/>
                  <a:pt x="4992559" y="3125653"/>
                  <a:pt x="5028563" y="3125403"/>
                </a:cubicBezTo>
                <a:cubicBezTo>
                  <a:pt x="5043313" y="3125029"/>
                  <a:pt x="5057316" y="3124277"/>
                  <a:pt x="5070570" y="3123151"/>
                </a:cubicBezTo>
                <a:cubicBezTo>
                  <a:pt x="5083821" y="3122030"/>
                  <a:pt x="5097823" y="3122777"/>
                  <a:pt x="5112573" y="3125403"/>
                </a:cubicBezTo>
                <a:lnTo>
                  <a:pt x="5166581" y="3155408"/>
                </a:lnTo>
                <a:cubicBezTo>
                  <a:pt x="5167579" y="3167410"/>
                  <a:pt x="5171581" y="3173408"/>
                  <a:pt x="5178582" y="3173408"/>
                </a:cubicBezTo>
                <a:cubicBezTo>
                  <a:pt x="5187958" y="3172656"/>
                  <a:pt x="5196208" y="3172656"/>
                  <a:pt x="5203333" y="3173408"/>
                </a:cubicBezTo>
                <a:cubicBezTo>
                  <a:pt x="5210461" y="3174160"/>
                  <a:pt x="5214208" y="3180159"/>
                  <a:pt x="5214586" y="3191412"/>
                </a:cubicBezTo>
                <a:cubicBezTo>
                  <a:pt x="5217959" y="3194412"/>
                  <a:pt x="5221711" y="3197411"/>
                  <a:pt x="5225836" y="3200410"/>
                </a:cubicBezTo>
                <a:cubicBezTo>
                  <a:pt x="5229961" y="3203414"/>
                  <a:pt x="5232212" y="3206413"/>
                  <a:pt x="5232586" y="3209412"/>
                </a:cubicBezTo>
                <a:cubicBezTo>
                  <a:pt x="5232212" y="3212288"/>
                  <a:pt x="5229961" y="3214039"/>
                  <a:pt x="5225836" y="3214663"/>
                </a:cubicBezTo>
                <a:cubicBezTo>
                  <a:pt x="5221711" y="3215288"/>
                  <a:pt x="5217959" y="3215538"/>
                  <a:pt x="5214586" y="3215411"/>
                </a:cubicBezTo>
                <a:lnTo>
                  <a:pt x="4716528" y="3215411"/>
                </a:lnTo>
                <a:cubicBezTo>
                  <a:pt x="4586264" y="3217412"/>
                  <a:pt x="4453752" y="3225415"/>
                  <a:pt x="4318984" y="3239418"/>
                </a:cubicBezTo>
                <a:cubicBezTo>
                  <a:pt x="4184221" y="3253420"/>
                  <a:pt x="4054704" y="3261420"/>
                  <a:pt x="3930442" y="3263420"/>
                </a:cubicBezTo>
                <a:lnTo>
                  <a:pt x="3930442" y="3281420"/>
                </a:lnTo>
                <a:cubicBezTo>
                  <a:pt x="3932443" y="3303048"/>
                  <a:pt x="3944942" y="3313801"/>
                  <a:pt x="3967946" y="3313673"/>
                </a:cubicBezTo>
                <a:cubicBezTo>
                  <a:pt x="3990946" y="3313550"/>
                  <a:pt x="4012451" y="3316800"/>
                  <a:pt x="4032452" y="3323427"/>
                </a:cubicBezTo>
                <a:cubicBezTo>
                  <a:pt x="4030328" y="3329175"/>
                  <a:pt x="4021079" y="3332676"/>
                  <a:pt x="4004698" y="3333929"/>
                </a:cubicBezTo>
                <a:cubicBezTo>
                  <a:pt x="3988321" y="3335178"/>
                  <a:pt x="3977573" y="3335675"/>
                  <a:pt x="3972445" y="3335429"/>
                </a:cubicBezTo>
                <a:cubicBezTo>
                  <a:pt x="3918190" y="3338054"/>
                  <a:pt x="3863184" y="3340301"/>
                  <a:pt x="3807430" y="3342179"/>
                </a:cubicBezTo>
                <a:cubicBezTo>
                  <a:pt x="3751671" y="3344053"/>
                  <a:pt x="3696665" y="3347804"/>
                  <a:pt x="3642410" y="3353429"/>
                </a:cubicBezTo>
                <a:cubicBezTo>
                  <a:pt x="3635409" y="3353055"/>
                  <a:pt x="3626908" y="3353803"/>
                  <a:pt x="3616908" y="3355680"/>
                </a:cubicBezTo>
                <a:cubicBezTo>
                  <a:pt x="3606903" y="3357554"/>
                  <a:pt x="3601406" y="3362805"/>
                  <a:pt x="3600403" y="3371429"/>
                </a:cubicBezTo>
                <a:lnTo>
                  <a:pt x="3600403" y="3377431"/>
                </a:lnTo>
                <a:lnTo>
                  <a:pt x="3552398" y="3377431"/>
                </a:lnTo>
                <a:lnTo>
                  <a:pt x="3522397" y="3401434"/>
                </a:lnTo>
                <a:cubicBezTo>
                  <a:pt x="3553400" y="3424438"/>
                  <a:pt x="3587404" y="3438441"/>
                  <a:pt x="3624406" y="3443441"/>
                </a:cubicBezTo>
                <a:cubicBezTo>
                  <a:pt x="3622282" y="3434562"/>
                  <a:pt x="3625031" y="3428313"/>
                  <a:pt x="3632656" y="3424685"/>
                </a:cubicBezTo>
                <a:cubicBezTo>
                  <a:pt x="3640282" y="3421061"/>
                  <a:pt x="3647534" y="3419311"/>
                  <a:pt x="3654411" y="3419438"/>
                </a:cubicBezTo>
                <a:lnTo>
                  <a:pt x="4056454" y="3419438"/>
                </a:lnTo>
                <a:cubicBezTo>
                  <a:pt x="4062580" y="3425938"/>
                  <a:pt x="4069832" y="3432438"/>
                  <a:pt x="4078210" y="3438938"/>
                </a:cubicBezTo>
                <a:cubicBezTo>
                  <a:pt x="4086583" y="3445438"/>
                  <a:pt x="4095334" y="3448938"/>
                  <a:pt x="4104460" y="3449440"/>
                </a:cubicBezTo>
                <a:cubicBezTo>
                  <a:pt x="4109460" y="3448441"/>
                  <a:pt x="4111461" y="3444439"/>
                  <a:pt x="4110463" y="3437438"/>
                </a:cubicBezTo>
                <a:cubicBezTo>
                  <a:pt x="4122460" y="3434065"/>
                  <a:pt x="4134465" y="3430314"/>
                  <a:pt x="4146467" y="3426189"/>
                </a:cubicBezTo>
                <a:cubicBezTo>
                  <a:pt x="4158468" y="3422064"/>
                  <a:pt x="4170469" y="3419812"/>
                  <a:pt x="4182471" y="3419438"/>
                </a:cubicBezTo>
                <a:cubicBezTo>
                  <a:pt x="4190597" y="3418686"/>
                  <a:pt x="4213347" y="3418686"/>
                  <a:pt x="4250728" y="3419438"/>
                </a:cubicBezTo>
                <a:cubicBezTo>
                  <a:pt x="4288108" y="3420186"/>
                  <a:pt x="4309358" y="3426189"/>
                  <a:pt x="4314485" y="3437438"/>
                </a:cubicBezTo>
                <a:cubicBezTo>
                  <a:pt x="4312485" y="3438190"/>
                  <a:pt x="4302981" y="3441189"/>
                  <a:pt x="4285980" y="3446440"/>
                </a:cubicBezTo>
                <a:cubicBezTo>
                  <a:pt x="4268978" y="3451691"/>
                  <a:pt x="4256476" y="3454690"/>
                  <a:pt x="4248476" y="3455438"/>
                </a:cubicBezTo>
                <a:cubicBezTo>
                  <a:pt x="4200220" y="3458939"/>
                  <a:pt x="4151216" y="3462439"/>
                  <a:pt x="4101460" y="3465940"/>
                </a:cubicBezTo>
                <a:cubicBezTo>
                  <a:pt x="4051705" y="3469440"/>
                  <a:pt x="4002701" y="3469942"/>
                  <a:pt x="3954441" y="3467444"/>
                </a:cubicBezTo>
                <a:lnTo>
                  <a:pt x="3954441" y="3515449"/>
                </a:lnTo>
                <a:cubicBezTo>
                  <a:pt x="4015204" y="3514820"/>
                  <a:pt x="4063205" y="3514574"/>
                  <a:pt x="4098461" y="3514697"/>
                </a:cubicBezTo>
                <a:cubicBezTo>
                  <a:pt x="4133713" y="3514820"/>
                  <a:pt x="4151713" y="3519073"/>
                  <a:pt x="4152469" y="3527450"/>
                </a:cubicBezTo>
                <a:cubicBezTo>
                  <a:pt x="4151841" y="3533198"/>
                  <a:pt x="4148591" y="3536699"/>
                  <a:pt x="4142715" y="3537948"/>
                </a:cubicBezTo>
                <a:cubicBezTo>
                  <a:pt x="4136840" y="3539201"/>
                  <a:pt x="4132090" y="3539702"/>
                  <a:pt x="4128462" y="3539448"/>
                </a:cubicBezTo>
                <a:cubicBezTo>
                  <a:pt x="4050830" y="3539702"/>
                  <a:pt x="3975070" y="3542200"/>
                  <a:pt x="3901189" y="3546950"/>
                </a:cubicBezTo>
                <a:cubicBezTo>
                  <a:pt x="3827303" y="3551704"/>
                  <a:pt x="3753048" y="3557201"/>
                  <a:pt x="3678414" y="3563454"/>
                </a:cubicBezTo>
                <a:cubicBezTo>
                  <a:pt x="3673788" y="3563828"/>
                  <a:pt x="3665036" y="3566076"/>
                  <a:pt x="3652160" y="3570205"/>
                </a:cubicBezTo>
                <a:cubicBezTo>
                  <a:pt x="3639283" y="3574330"/>
                  <a:pt x="3632032" y="3578081"/>
                  <a:pt x="3630409" y="3581454"/>
                </a:cubicBezTo>
                <a:lnTo>
                  <a:pt x="3678414" y="3581454"/>
                </a:lnTo>
                <a:lnTo>
                  <a:pt x="3702417" y="3605457"/>
                </a:lnTo>
                <a:lnTo>
                  <a:pt x="4266480" y="3605457"/>
                </a:lnTo>
                <a:lnTo>
                  <a:pt x="4296481" y="3653463"/>
                </a:lnTo>
                <a:lnTo>
                  <a:pt x="4386494" y="3653463"/>
                </a:lnTo>
                <a:cubicBezTo>
                  <a:pt x="4398746" y="3662337"/>
                  <a:pt x="4411745" y="3668591"/>
                  <a:pt x="4425497" y="3672215"/>
                </a:cubicBezTo>
                <a:cubicBezTo>
                  <a:pt x="4439249" y="3675838"/>
                  <a:pt x="4452248" y="3677593"/>
                  <a:pt x="4464500" y="3677465"/>
                </a:cubicBezTo>
                <a:cubicBezTo>
                  <a:pt x="4484127" y="3676841"/>
                  <a:pt x="4513882" y="3676590"/>
                  <a:pt x="4553760" y="3676718"/>
                </a:cubicBezTo>
                <a:cubicBezTo>
                  <a:pt x="4593639" y="3676841"/>
                  <a:pt x="4615895" y="3681093"/>
                  <a:pt x="4620518" y="3689467"/>
                </a:cubicBezTo>
                <a:cubicBezTo>
                  <a:pt x="4620021" y="3698341"/>
                  <a:pt x="4616516" y="3706094"/>
                  <a:pt x="4610016" y="3712722"/>
                </a:cubicBezTo>
                <a:cubicBezTo>
                  <a:pt x="4603516" y="3719345"/>
                  <a:pt x="4597016" y="3725594"/>
                  <a:pt x="4590516" y="3731474"/>
                </a:cubicBezTo>
                <a:cubicBezTo>
                  <a:pt x="4553387" y="3736474"/>
                  <a:pt x="4524133" y="3736971"/>
                  <a:pt x="4502756" y="3732973"/>
                </a:cubicBezTo>
                <a:cubicBezTo>
                  <a:pt x="4481379" y="3728971"/>
                  <a:pt x="4456624" y="3726473"/>
                  <a:pt x="4428496" y="3725471"/>
                </a:cubicBezTo>
                <a:lnTo>
                  <a:pt x="4392492" y="3743475"/>
                </a:lnTo>
                <a:cubicBezTo>
                  <a:pt x="4367491" y="3743475"/>
                  <a:pt x="4345489" y="3737472"/>
                  <a:pt x="4326487" y="3725471"/>
                </a:cubicBezTo>
                <a:cubicBezTo>
                  <a:pt x="4310985" y="3724970"/>
                  <a:pt x="4287981" y="3724472"/>
                  <a:pt x="4257478" y="3723971"/>
                </a:cubicBezTo>
                <a:cubicBezTo>
                  <a:pt x="4226976" y="3723470"/>
                  <a:pt x="4209974" y="3725972"/>
                  <a:pt x="4206469" y="3731474"/>
                </a:cubicBezTo>
                <a:cubicBezTo>
                  <a:pt x="4209974" y="3736720"/>
                  <a:pt x="4223976" y="3739724"/>
                  <a:pt x="4248476" y="3740471"/>
                </a:cubicBezTo>
                <a:cubicBezTo>
                  <a:pt x="4272980" y="3741223"/>
                  <a:pt x="4286982" y="3744223"/>
                  <a:pt x="4290479" y="3749474"/>
                </a:cubicBezTo>
                <a:cubicBezTo>
                  <a:pt x="4288108" y="3755476"/>
                  <a:pt x="4277853" y="3759975"/>
                  <a:pt x="4259726" y="3762975"/>
                </a:cubicBezTo>
                <a:cubicBezTo>
                  <a:pt x="4241602" y="3765978"/>
                  <a:pt x="4229852" y="3767478"/>
                  <a:pt x="4224473" y="3767478"/>
                </a:cubicBezTo>
                <a:cubicBezTo>
                  <a:pt x="4218725" y="3789229"/>
                  <a:pt x="4195721" y="3798231"/>
                  <a:pt x="4155469" y="3794480"/>
                </a:cubicBezTo>
                <a:cubicBezTo>
                  <a:pt x="4115212" y="3790728"/>
                  <a:pt x="4092212" y="3805729"/>
                  <a:pt x="4086460" y="3839486"/>
                </a:cubicBezTo>
                <a:cubicBezTo>
                  <a:pt x="4088461" y="3869487"/>
                  <a:pt x="4087458" y="3891990"/>
                  <a:pt x="4083456" y="3906991"/>
                </a:cubicBezTo>
                <a:cubicBezTo>
                  <a:pt x="4079459" y="3921996"/>
                  <a:pt x="4060456" y="3929494"/>
                  <a:pt x="4026453" y="3929494"/>
                </a:cubicBezTo>
                <a:lnTo>
                  <a:pt x="3702417" y="3929494"/>
                </a:lnTo>
                <a:cubicBezTo>
                  <a:pt x="3705042" y="3916995"/>
                  <a:pt x="3702791" y="3905992"/>
                  <a:pt x="3695666" y="3896489"/>
                </a:cubicBezTo>
                <a:cubicBezTo>
                  <a:pt x="3688538" y="3886990"/>
                  <a:pt x="3678788" y="3881990"/>
                  <a:pt x="3666413" y="3881488"/>
                </a:cubicBezTo>
                <a:lnTo>
                  <a:pt x="3420383" y="3881488"/>
                </a:lnTo>
                <a:cubicBezTo>
                  <a:pt x="3442138" y="3900614"/>
                  <a:pt x="3467641" y="3908868"/>
                  <a:pt x="3496890" y="3906243"/>
                </a:cubicBezTo>
                <a:cubicBezTo>
                  <a:pt x="3526148" y="3903618"/>
                  <a:pt x="3554649" y="3901366"/>
                  <a:pt x="3582403" y="3899493"/>
                </a:cubicBezTo>
                <a:cubicBezTo>
                  <a:pt x="3589655" y="3899115"/>
                  <a:pt x="3599154" y="3899866"/>
                  <a:pt x="3610905" y="3901740"/>
                </a:cubicBezTo>
                <a:cubicBezTo>
                  <a:pt x="3622656" y="3903618"/>
                  <a:pt x="3629156" y="3908868"/>
                  <a:pt x="3630409" y="3917492"/>
                </a:cubicBezTo>
                <a:cubicBezTo>
                  <a:pt x="3639033" y="3915993"/>
                  <a:pt x="3644284" y="3920492"/>
                  <a:pt x="3646161" y="3930994"/>
                </a:cubicBezTo>
                <a:cubicBezTo>
                  <a:pt x="3648035" y="3941495"/>
                  <a:pt x="3648783" y="3948998"/>
                  <a:pt x="3648409" y="3953497"/>
                </a:cubicBezTo>
                <a:cubicBezTo>
                  <a:pt x="3639033" y="3953497"/>
                  <a:pt x="3629283" y="3954996"/>
                  <a:pt x="3619155" y="3957996"/>
                </a:cubicBezTo>
                <a:cubicBezTo>
                  <a:pt x="3609031" y="3960999"/>
                  <a:pt x="3600781" y="3965498"/>
                  <a:pt x="3594405" y="3971501"/>
                </a:cubicBezTo>
                <a:lnTo>
                  <a:pt x="3558401" y="3977499"/>
                </a:lnTo>
                <a:cubicBezTo>
                  <a:pt x="3551400" y="3978001"/>
                  <a:pt x="3542899" y="3976998"/>
                  <a:pt x="3532898" y="3974500"/>
                </a:cubicBezTo>
                <a:cubicBezTo>
                  <a:pt x="3522894" y="3971998"/>
                  <a:pt x="3517396" y="3964997"/>
                  <a:pt x="3516394" y="3953497"/>
                </a:cubicBezTo>
                <a:cubicBezTo>
                  <a:pt x="3448638" y="3954248"/>
                  <a:pt x="3384630" y="3957248"/>
                  <a:pt x="3324372" y="3962499"/>
                </a:cubicBezTo>
                <a:cubicBezTo>
                  <a:pt x="3264115" y="3967749"/>
                  <a:pt x="3200111" y="3970749"/>
                  <a:pt x="3132351" y="3971501"/>
                </a:cubicBezTo>
                <a:cubicBezTo>
                  <a:pt x="3127478" y="3971501"/>
                  <a:pt x="3117724" y="3973000"/>
                  <a:pt x="3103097" y="3976000"/>
                </a:cubicBezTo>
                <a:cubicBezTo>
                  <a:pt x="3088471" y="3978999"/>
                  <a:pt x="3080220" y="3983502"/>
                  <a:pt x="3078347" y="3989501"/>
                </a:cubicBezTo>
                <a:cubicBezTo>
                  <a:pt x="3079345" y="3992377"/>
                  <a:pt x="3083347" y="3994127"/>
                  <a:pt x="3090348" y="3994752"/>
                </a:cubicBezTo>
                <a:cubicBezTo>
                  <a:pt x="3097349" y="3995376"/>
                  <a:pt x="3101347" y="3995627"/>
                  <a:pt x="3102350" y="3995503"/>
                </a:cubicBezTo>
                <a:cubicBezTo>
                  <a:pt x="3112975" y="3995750"/>
                  <a:pt x="3126225" y="3999752"/>
                  <a:pt x="3142101" y="4007505"/>
                </a:cubicBezTo>
                <a:cubicBezTo>
                  <a:pt x="3157981" y="4015254"/>
                  <a:pt x="3166732" y="4025254"/>
                  <a:pt x="3168355" y="4037506"/>
                </a:cubicBezTo>
                <a:cubicBezTo>
                  <a:pt x="3167981" y="4040382"/>
                  <a:pt x="3165730" y="4042132"/>
                  <a:pt x="3161604" y="4042757"/>
                </a:cubicBezTo>
                <a:cubicBezTo>
                  <a:pt x="3157479" y="4043381"/>
                  <a:pt x="3153728" y="4043632"/>
                  <a:pt x="3150355" y="4043509"/>
                </a:cubicBezTo>
                <a:cubicBezTo>
                  <a:pt x="3080972" y="4042506"/>
                  <a:pt x="3011212" y="4038504"/>
                  <a:pt x="2941081" y="4031503"/>
                </a:cubicBezTo>
                <a:cubicBezTo>
                  <a:pt x="2870947" y="4024506"/>
                  <a:pt x="2802690" y="4020505"/>
                  <a:pt x="2736307" y="4019506"/>
                </a:cubicBezTo>
                <a:lnTo>
                  <a:pt x="2694304" y="4043509"/>
                </a:lnTo>
                <a:lnTo>
                  <a:pt x="2694304" y="4067512"/>
                </a:lnTo>
                <a:cubicBezTo>
                  <a:pt x="2676801" y="4066636"/>
                  <a:pt x="2662298" y="4066887"/>
                  <a:pt x="2650798" y="4068259"/>
                </a:cubicBezTo>
                <a:cubicBezTo>
                  <a:pt x="2639297" y="4069636"/>
                  <a:pt x="2627797" y="4077385"/>
                  <a:pt x="2616293" y="4091514"/>
                </a:cubicBezTo>
                <a:lnTo>
                  <a:pt x="2526285" y="4091514"/>
                </a:lnTo>
                <a:cubicBezTo>
                  <a:pt x="2526034" y="4100389"/>
                  <a:pt x="2523532" y="4106638"/>
                  <a:pt x="2518783" y="4110266"/>
                </a:cubicBezTo>
                <a:cubicBezTo>
                  <a:pt x="2514033" y="4113890"/>
                  <a:pt x="2508532" y="4115640"/>
                  <a:pt x="2502282" y="4115513"/>
                </a:cubicBezTo>
                <a:cubicBezTo>
                  <a:pt x="2475280" y="4115891"/>
                  <a:pt x="2448274" y="4118142"/>
                  <a:pt x="2421272" y="4122267"/>
                </a:cubicBezTo>
                <a:cubicBezTo>
                  <a:pt x="2394270" y="4126393"/>
                  <a:pt x="2367264" y="4130140"/>
                  <a:pt x="2340262" y="4133517"/>
                </a:cubicBezTo>
                <a:lnTo>
                  <a:pt x="2322262" y="4145518"/>
                </a:lnTo>
                <a:lnTo>
                  <a:pt x="2262256" y="4157520"/>
                </a:lnTo>
                <a:lnTo>
                  <a:pt x="2208247" y="4133517"/>
                </a:lnTo>
                <a:cubicBezTo>
                  <a:pt x="2211999" y="4125390"/>
                  <a:pt x="2226999" y="4119141"/>
                  <a:pt x="2253253" y="4114765"/>
                </a:cubicBezTo>
                <a:cubicBezTo>
                  <a:pt x="2279508" y="4110389"/>
                  <a:pt x="2294508" y="4102640"/>
                  <a:pt x="2298260" y="4091514"/>
                </a:cubicBezTo>
                <a:lnTo>
                  <a:pt x="2190247" y="4091514"/>
                </a:lnTo>
                <a:lnTo>
                  <a:pt x="2142242" y="4115513"/>
                </a:lnTo>
                <a:lnTo>
                  <a:pt x="2052230" y="4115513"/>
                </a:lnTo>
                <a:cubicBezTo>
                  <a:pt x="2037854" y="4125517"/>
                  <a:pt x="2018601" y="4131019"/>
                  <a:pt x="1994475" y="4132017"/>
                </a:cubicBezTo>
                <a:cubicBezTo>
                  <a:pt x="1970345" y="4133016"/>
                  <a:pt x="1955595" y="4141517"/>
                  <a:pt x="1950221" y="4157520"/>
                </a:cubicBezTo>
                <a:lnTo>
                  <a:pt x="1884211" y="4157520"/>
                </a:lnTo>
                <a:lnTo>
                  <a:pt x="1854210" y="4181522"/>
                </a:lnTo>
                <a:cubicBezTo>
                  <a:pt x="1838831" y="4181399"/>
                  <a:pt x="1823083" y="4183149"/>
                  <a:pt x="1806952" y="4186773"/>
                </a:cubicBezTo>
                <a:cubicBezTo>
                  <a:pt x="1790826" y="4190397"/>
                  <a:pt x="1776573" y="4196650"/>
                  <a:pt x="1764198" y="4205525"/>
                </a:cubicBezTo>
                <a:lnTo>
                  <a:pt x="1674190" y="4217526"/>
                </a:lnTo>
                <a:lnTo>
                  <a:pt x="1698192" y="4247532"/>
                </a:lnTo>
                <a:cubicBezTo>
                  <a:pt x="1693817" y="4247778"/>
                  <a:pt x="1686064" y="4250281"/>
                  <a:pt x="1674938" y="4255030"/>
                </a:cubicBezTo>
                <a:cubicBezTo>
                  <a:pt x="1663811" y="4259780"/>
                  <a:pt x="1657562" y="4265281"/>
                  <a:pt x="1656186" y="4271535"/>
                </a:cubicBezTo>
                <a:lnTo>
                  <a:pt x="1668187" y="4271535"/>
                </a:lnTo>
                <a:cubicBezTo>
                  <a:pt x="1694441" y="4269908"/>
                  <a:pt x="1743946" y="4261156"/>
                  <a:pt x="1816706" y="4245280"/>
                </a:cubicBezTo>
                <a:cubicBezTo>
                  <a:pt x="1889462" y="4229405"/>
                  <a:pt x="1935968" y="4216150"/>
                  <a:pt x="1956219" y="4205525"/>
                </a:cubicBezTo>
                <a:cubicBezTo>
                  <a:pt x="2037229" y="4204527"/>
                  <a:pt x="2118239" y="4200525"/>
                  <a:pt x="2199245" y="4193524"/>
                </a:cubicBezTo>
                <a:cubicBezTo>
                  <a:pt x="2280255" y="4186523"/>
                  <a:pt x="2361266" y="4182525"/>
                  <a:pt x="2442276" y="4181522"/>
                </a:cubicBezTo>
                <a:lnTo>
                  <a:pt x="2454277" y="4157520"/>
                </a:lnTo>
                <a:cubicBezTo>
                  <a:pt x="2495154" y="4161772"/>
                  <a:pt x="2542412" y="4159270"/>
                  <a:pt x="2596042" y="4150021"/>
                </a:cubicBezTo>
                <a:cubicBezTo>
                  <a:pt x="2649672" y="4140769"/>
                  <a:pt x="2698429" y="4135267"/>
                  <a:pt x="2742309" y="4133517"/>
                </a:cubicBezTo>
                <a:lnTo>
                  <a:pt x="2754311" y="4133517"/>
                </a:lnTo>
                <a:cubicBezTo>
                  <a:pt x="2750058" y="4142268"/>
                  <a:pt x="2730057" y="4150268"/>
                  <a:pt x="2694304" y="4157520"/>
                </a:cubicBezTo>
                <a:cubicBezTo>
                  <a:pt x="2658551" y="4164771"/>
                  <a:pt x="2632547" y="4172771"/>
                  <a:pt x="2616293" y="4181522"/>
                </a:cubicBezTo>
                <a:cubicBezTo>
                  <a:pt x="2598293" y="4182024"/>
                  <a:pt x="2565288" y="4187024"/>
                  <a:pt x="2517283" y="4196523"/>
                </a:cubicBezTo>
                <a:cubicBezTo>
                  <a:pt x="2469278" y="4206026"/>
                  <a:pt x="2442276" y="4217025"/>
                  <a:pt x="2436273" y="4229528"/>
                </a:cubicBezTo>
                <a:cubicBezTo>
                  <a:pt x="2325705" y="4220711"/>
                  <a:pt x="2226141" y="4233012"/>
                  <a:pt x="2137575" y="4266419"/>
                </a:cubicBezTo>
                <a:cubicBezTo>
                  <a:pt x="2049009" y="4299831"/>
                  <a:pt x="1962777" y="4335243"/>
                  <a:pt x="1878878" y="4372657"/>
                </a:cubicBezTo>
                <a:cubicBezTo>
                  <a:pt x="1794980" y="4410066"/>
                  <a:pt x="1704746" y="4430367"/>
                  <a:pt x="1608180" y="4433551"/>
                </a:cubicBezTo>
                <a:cubicBezTo>
                  <a:pt x="1594679" y="4432302"/>
                  <a:pt x="1579679" y="4431801"/>
                  <a:pt x="1563174" y="4432051"/>
                </a:cubicBezTo>
                <a:cubicBezTo>
                  <a:pt x="1546674" y="4432302"/>
                  <a:pt x="1537672" y="4440803"/>
                  <a:pt x="1536172" y="4457554"/>
                </a:cubicBezTo>
                <a:cubicBezTo>
                  <a:pt x="1465541" y="4460306"/>
                  <a:pt x="1399782" y="4471305"/>
                  <a:pt x="1338900" y="4490558"/>
                </a:cubicBezTo>
                <a:cubicBezTo>
                  <a:pt x="1278018" y="4509812"/>
                  <a:pt x="1213763" y="4520810"/>
                  <a:pt x="1146131" y="4523559"/>
                </a:cubicBezTo>
                <a:cubicBezTo>
                  <a:pt x="1140629" y="4519188"/>
                  <a:pt x="1115628" y="4511435"/>
                  <a:pt x="1071119" y="4500308"/>
                </a:cubicBezTo>
                <a:cubicBezTo>
                  <a:pt x="1026614" y="4489182"/>
                  <a:pt x="995610" y="4482933"/>
                  <a:pt x="978112" y="4481556"/>
                </a:cubicBezTo>
                <a:cubicBezTo>
                  <a:pt x="941981" y="4482308"/>
                  <a:pt x="906227" y="4485308"/>
                  <a:pt x="870848" y="4490558"/>
                </a:cubicBezTo>
                <a:cubicBezTo>
                  <a:pt x="835468" y="4495809"/>
                  <a:pt x="801214" y="4498809"/>
                  <a:pt x="768086" y="4499561"/>
                </a:cubicBezTo>
                <a:cubicBezTo>
                  <a:pt x="729897" y="4498447"/>
                  <a:pt x="710931" y="4490669"/>
                  <a:pt x="711194" y="4476223"/>
                </a:cubicBezTo>
                <a:cubicBezTo>
                  <a:pt x="711453" y="4461777"/>
                  <a:pt x="708042" y="4447331"/>
                  <a:pt x="700967" y="4432885"/>
                </a:cubicBezTo>
                <a:cubicBezTo>
                  <a:pt x="693893" y="4418439"/>
                  <a:pt x="660259" y="4410662"/>
                  <a:pt x="600067" y="4409548"/>
                </a:cubicBezTo>
                <a:cubicBezTo>
                  <a:pt x="600191" y="4405924"/>
                  <a:pt x="599944" y="4401171"/>
                  <a:pt x="599320" y="4395295"/>
                </a:cubicBezTo>
                <a:cubicBezTo>
                  <a:pt x="598691" y="4389420"/>
                  <a:pt x="596945" y="4386170"/>
                  <a:pt x="594069" y="4385546"/>
                </a:cubicBezTo>
                <a:cubicBezTo>
                  <a:pt x="590692" y="4386170"/>
                  <a:pt x="586940" y="4389420"/>
                  <a:pt x="582815" y="4395295"/>
                </a:cubicBezTo>
                <a:cubicBezTo>
                  <a:pt x="578690" y="4401171"/>
                  <a:pt x="576439" y="4405924"/>
                  <a:pt x="576065" y="4409548"/>
                </a:cubicBezTo>
                <a:lnTo>
                  <a:pt x="522061" y="4361543"/>
                </a:lnTo>
                <a:cubicBezTo>
                  <a:pt x="494931" y="4361292"/>
                  <a:pt x="468180" y="4358794"/>
                  <a:pt x="441798" y="4354040"/>
                </a:cubicBezTo>
                <a:cubicBezTo>
                  <a:pt x="415421" y="4349291"/>
                  <a:pt x="390169" y="4343789"/>
                  <a:pt x="366043" y="4337540"/>
                </a:cubicBezTo>
                <a:cubicBezTo>
                  <a:pt x="363040" y="4313788"/>
                  <a:pt x="345040" y="4296786"/>
                  <a:pt x="312035" y="4286535"/>
                </a:cubicBezTo>
                <a:cubicBezTo>
                  <a:pt x="279031" y="4276284"/>
                  <a:pt x="249029" y="4271284"/>
                  <a:pt x="222027" y="4271535"/>
                </a:cubicBezTo>
                <a:cubicBezTo>
                  <a:pt x="211649" y="4272410"/>
                  <a:pt x="199397" y="4272159"/>
                  <a:pt x="185271" y="4270783"/>
                </a:cubicBezTo>
                <a:cubicBezTo>
                  <a:pt x="171146" y="4269406"/>
                  <a:pt x="163393" y="4261657"/>
                  <a:pt x="162020" y="4247532"/>
                </a:cubicBezTo>
                <a:cubicBezTo>
                  <a:pt x="162020" y="4219901"/>
                  <a:pt x="154518" y="4204650"/>
                  <a:pt x="139517" y="4201774"/>
                </a:cubicBezTo>
                <a:cubicBezTo>
                  <a:pt x="124517" y="4198898"/>
                  <a:pt x="102014" y="4194148"/>
                  <a:pt x="72008" y="4187525"/>
                </a:cubicBezTo>
                <a:cubicBezTo>
                  <a:pt x="71010" y="4172270"/>
                  <a:pt x="67008" y="4162269"/>
                  <a:pt x="60007" y="4157520"/>
                </a:cubicBezTo>
                <a:cubicBezTo>
                  <a:pt x="53006" y="4152770"/>
                  <a:pt x="49008" y="4136767"/>
                  <a:pt x="48006" y="4109514"/>
                </a:cubicBezTo>
                <a:cubicBezTo>
                  <a:pt x="48507" y="4100890"/>
                  <a:pt x="52007" y="4095639"/>
                  <a:pt x="58507" y="4093762"/>
                </a:cubicBezTo>
                <a:cubicBezTo>
                  <a:pt x="65007" y="4091888"/>
                  <a:pt x="71507" y="4091136"/>
                  <a:pt x="78011" y="4091514"/>
                </a:cubicBezTo>
                <a:cubicBezTo>
                  <a:pt x="78636" y="4076386"/>
                  <a:pt x="84885" y="4064635"/>
                  <a:pt x="96763" y="4056258"/>
                </a:cubicBezTo>
                <a:cubicBezTo>
                  <a:pt x="108637" y="4047885"/>
                  <a:pt x="122388" y="4043632"/>
                  <a:pt x="138018" y="4043509"/>
                </a:cubicBezTo>
                <a:cubicBezTo>
                  <a:pt x="141642" y="4043632"/>
                  <a:pt x="146391" y="4043381"/>
                  <a:pt x="152266" y="4042757"/>
                </a:cubicBezTo>
                <a:cubicBezTo>
                  <a:pt x="158146" y="4042132"/>
                  <a:pt x="161392" y="4040382"/>
                  <a:pt x="162020" y="4037506"/>
                </a:cubicBezTo>
                <a:cubicBezTo>
                  <a:pt x="160393" y="4033882"/>
                  <a:pt x="153142" y="4029133"/>
                  <a:pt x="140265" y="4023253"/>
                </a:cubicBezTo>
                <a:cubicBezTo>
                  <a:pt x="127389" y="4017378"/>
                  <a:pt x="118637" y="4014128"/>
                  <a:pt x="114015" y="4013503"/>
                </a:cubicBezTo>
                <a:lnTo>
                  <a:pt x="114015" y="3953497"/>
                </a:lnTo>
                <a:cubicBezTo>
                  <a:pt x="85637" y="3952872"/>
                  <a:pt x="59884" y="3943623"/>
                  <a:pt x="36756" y="3925743"/>
                </a:cubicBezTo>
                <a:cubicBezTo>
                  <a:pt x="13629" y="3907866"/>
                  <a:pt x="1377" y="3885112"/>
                  <a:pt x="0" y="3857486"/>
                </a:cubicBezTo>
                <a:cubicBezTo>
                  <a:pt x="999" y="3838483"/>
                  <a:pt x="11003" y="3828483"/>
                  <a:pt x="30006" y="3827484"/>
                </a:cubicBezTo>
                <a:lnTo>
                  <a:pt x="48006" y="3827484"/>
                </a:lnTo>
                <a:cubicBezTo>
                  <a:pt x="50754" y="3796854"/>
                  <a:pt x="61757" y="3783103"/>
                  <a:pt x="81010" y="3786229"/>
                </a:cubicBezTo>
                <a:cubicBezTo>
                  <a:pt x="100263" y="3789352"/>
                  <a:pt x="111262" y="3759100"/>
                  <a:pt x="114015" y="3695469"/>
                </a:cubicBezTo>
                <a:lnTo>
                  <a:pt x="186023" y="3617459"/>
                </a:lnTo>
                <a:lnTo>
                  <a:pt x="228026" y="3599459"/>
                </a:lnTo>
                <a:cubicBezTo>
                  <a:pt x="228276" y="3587207"/>
                  <a:pt x="232278" y="3577202"/>
                  <a:pt x="240027" y="3569453"/>
                </a:cubicBezTo>
                <a:cubicBezTo>
                  <a:pt x="247780" y="3561704"/>
                  <a:pt x="257781" y="3557702"/>
                  <a:pt x="270033" y="3557452"/>
                </a:cubicBezTo>
                <a:lnTo>
                  <a:pt x="276031" y="3557452"/>
                </a:lnTo>
                <a:cubicBezTo>
                  <a:pt x="280781" y="3538199"/>
                  <a:pt x="299783" y="3530199"/>
                  <a:pt x="333038" y="3533449"/>
                </a:cubicBezTo>
                <a:cubicBezTo>
                  <a:pt x="366290" y="3536699"/>
                  <a:pt x="385292" y="3522697"/>
                  <a:pt x="390046" y="3491446"/>
                </a:cubicBezTo>
                <a:cubicBezTo>
                  <a:pt x="421050" y="3455438"/>
                  <a:pt x="455053" y="3425437"/>
                  <a:pt x="492055" y="3401434"/>
                </a:cubicBezTo>
                <a:lnTo>
                  <a:pt x="533315" y="3391726"/>
                </a:lnTo>
                <a:lnTo>
                  <a:pt x="518443" y="3388487"/>
                </a:lnTo>
                <a:cubicBezTo>
                  <a:pt x="515440" y="3364735"/>
                  <a:pt x="497440" y="3347733"/>
                  <a:pt x="464435" y="3337482"/>
                </a:cubicBezTo>
                <a:cubicBezTo>
                  <a:pt x="431430" y="3327231"/>
                  <a:pt x="401429" y="3322231"/>
                  <a:pt x="374427" y="3322482"/>
                </a:cubicBezTo>
                <a:cubicBezTo>
                  <a:pt x="364049" y="3323357"/>
                  <a:pt x="351797" y="3323106"/>
                  <a:pt x="337671" y="3321730"/>
                </a:cubicBezTo>
                <a:cubicBezTo>
                  <a:pt x="323546" y="3320353"/>
                  <a:pt x="315793" y="3312604"/>
                  <a:pt x="314420" y="3298479"/>
                </a:cubicBezTo>
                <a:cubicBezTo>
                  <a:pt x="314420" y="3270848"/>
                  <a:pt x="306918" y="3255597"/>
                  <a:pt x="291917" y="3252721"/>
                </a:cubicBezTo>
                <a:cubicBezTo>
                  <a:pt x="276917" y="3249845"/>
                  <a:pt x="254414" y="3245095"/>
                  <a:pt x="224408" y="3238472"/>
                </a:cubicBezTo>
                <a:cubicBezTo>
                  <a:pt x="223410" y="3223217"/>
                  <a:pt x="219408" y="3213216"/>
                  <a:pt x="212407" y="3208467"/>
                </a:cubicBezTo>
                <a:cubicBezTo>
                  <a:pt x="205406" y="3203717"/>
                  <a:pt x="201408" y="3187714"/>
                  <a:pt x="200405" y="3160461"/>
                </a:cubicBezTo>
                <a:cubicBezTo>
                  <a:pt x="200907" y="3151837"/>
                  <a:pt x="204407" y="3146586"/>
                  <a:pt x="210907" y="3144709"/>
                </a:cubicBezTo>
                <a:cubicBezTo>
                  <a:pt x="217407" y="3142835"/>
                  <a:pt x="223907" y="3142083"/>
                  <a:pt x="230411" y="3142461"/>
                </a:cubicBezTo>
                <a:cubicBezTo>
                  <a:pt x="231035" y="3127333"/>
                  <a:pt x="237285" y="3115582"/>
                  <a:pt x="249163" y="3107205"/>
                </a:cubicBezTo>
                <a:cubicBezTo>
                  <a:pt x="261037" y="3098832"/>
                  <a:pt x="274788" y="3094579"/>
                  <a:pt x="290418" y="3094456"/>
                </a:cubicBezTo>
                <a:cubicBezTo>
                  <a:pt x="294041" y="3094579"/>
                  <a:pt x="298791" y="3094328"/>
                  <a:pt x="304666" y="3093704"/>
                </a:cubicBezTo>
                <a:cubicBezTo>
                  <a:pt x="310546" y="3093079"/>
                  <a:pt x="313792" y="3091329"/>
                  <a:pt x="314420" y="3088453"/>
                </a:cubicBezTo>
                <a:cubicBezTo>
                  <a:pt x="312793" y="3084829"/>
                  <a:pt x="305542" y="3080080"/>
                  <a:pt x="292665" y="3074200"/>
                </a:cubicBezTo>
                <a:cubicBezTo>
                  <a:pt x="279789" y="3068325"/>
                  <a:pt x="271037" y="3065075"/>
                  <a:pt x="266415" y="3064450"/>
                </a:cubicBezTo>
                <a:lnTo>
                  <a:pt x="266415" y="3004444"/>
                </a:lnTo>
                <a:cubicBezTo>
                  <a:pt x="238037" y="3003819"/>
                  <a:pt x="212284" y="2994570"/>
                  <a:pt x="189156" y="2976690"/>
                </a:cubicBezTo>
                <a:cubicBezTo>
                  <a:pt x="166028" y="2958813"/>
                  <a:pt x="153776" y="2936059"/>
                  <a:pt x="152400" y="2908433"/>
                </a:cubicBezTo>
                <a:cubicBezTo>
                  <a:pt x="153398" y="2889430"/>
                  <a:pt x="163403" y="2879430"/>
                  <a:pt x="182406" y="2878431"/>
                </a:cubicBezTo>
                <a:lnTo>
                  <a:pt x="200405" y="2878431"/>
                </a:lnTo>
                <a:cubicBezTo>
                  <a:pt x="203154" y="2847801"/>
                  <a:pt x="214157" y="2834050"/>
                  <a:pt x="233410" y="2837176"/>
                </a:cubicBezTo>
                <a:lnTo>
                  <a:pt x="242061" y="2834549"/>
                </a:lnTo>
                <a:lnTo>
                  <a:pt x="234028" y="2825369"/>
                </a:lnTo>
                <a:lnTo>
                  <a:pt x="228026" y="2711358"/>
                </a:lnTo>
                <a:lnTo>
                  <a:pt x="234028" y="2639346"/>
                </a:lnTo>
                <a:lnTo>
                  <a:pt x="270033" y="2639346"/>
                </a:lnTo>
                <a:lnTo>
                  <a:pt x="282034" y="2597343"/>
                </a:lnTo>
                <a:cubicBezTo>
                  <a:pt x="293534" y="2596718"/>
                  <a:pt x="300535" y="2591969"/>
                  <a:pt x="303033" y="2583090"/>
                </a:cubicBezTo>
                <a:cubicBezTo>
                  <a:pt x="305535" y="2574215"/>
                  <a:pt x="306534" y="2564963"/>
                  <a:pt x="306036" y="2555340"/>
                </a:cubicBezTo>
                <a:lnTo>
                  <a:pt x="306036" y="2531337"/>
                </a:lnTo>
                <a:cubicBezTo>
                  <a:pt x="310786" y="2529899"/>
                  <a:pt x="317786" y="2526117"/>
                  <a:pt x="327037" y="2519991"/>
                </a:cubicBezTo>
                <a:lnTo>
                  <a:pt x="337026" y="2512635"/>
                </a:lnTo>
                <a:lnTo>
                  <a:pt x="312035" y="2499282"/>
                </a:lnTo>
                <a:cubicBezTo>
                  <a:pt x="279031" y="2489031"/>
                  <a:pt x="249029" y="2484031"/>
                  <a:pt x="222027" y="2484282"/>
                </a:cubicBezTo>
                <a:cubicBezTo>
                  <a:pt x="211649" y="2485157"/>
                  <a:pt x="199397" y="2484906"/>
                  <a:pt x="185271" y="2483530"/>
                </a:cubicBezTo>
                <a:cubicBezTo>
                  <a:pt x="171146" y="2482153"/>
                  <a:pt x="163393" y="2474404"/>
                  <a:pt x="162020" y="2460279"/>
                </a:cubicBezTo>
                <a:cubicBezTo>
                  <a:pt x="162020" y="2432648"/>
                  <a:pt x="154518" y="2417397"/>
                  <a:pt x="139517" y="2414521"/>
                </a:cubicBezTo>
                <a:cubicBezTo>
                  <a:pt x="124517" y="2411645"/>
                  <a:pt x="102014" y="2406895"/>
                  <a:pt x="72008" y="2400272"/>
                </a:cubicBezTo>
                <a:cubicBezTo>
                  <a:pt x="71010" y="2385017"/>
                  <a:pt x="67008" y="2375016"/>
                  <a:pt x="60007" y="2370267"/>
                </a:cubicBezTo>
                <a:cubicBezTo>
                  <a:pt x="53006" y="2365517"/>
                  <a:pt x="49008" y="2349514"/>
                  <a:pt x="48006" y="2322261"/>
                </a:cubicBezTo>
                <a:cubicBezTo>
                  <a:pt x="48507" y="2313637"/>
                  <a:pt x="52007" y="2308386"/>
                  <a:pt x="58507" y="2306509"/>
                </a:cubicBezTo>
                <a:cubicBezTo>
                  <a:pt x="65007" y="2304635"/>
                  <a:pt x="71507" y="2303883"/>
                  <a:pt x="78011" y="2304261"/>
                </a:cubicBezTo>
                <a:cubicBezTo>
                  <a:pt x="78636" y="2289133"/>
                  <a:pt x="84885" y="2277382"/>
                  <a:pt x="96763" y="2269005"/>
                </a:cubicBezTo>
                <a:cubicBezTo>
                  <a:pt x="108637" y="2260632"/>
                  <a:pt x="122388" y="2256379"/>
                  <a:pt x="138018" y="2256256"/>
                </a:cubicBezTo>
                <a:cubicBezTo>
                  <a:pt x="141642" y="2256379"/>
                  <a:pt x="146391" y="2256128"/>
                  <a:pt x="152266" y="2255504"/>
                </a:cubicBezTo>
                <a:cubicBezTo>
                  <a:pt x="158146" y="2254879"/>
                  <a:pt x="161392" y="2253129"/>
                  <a:pt x="162020" y="2250253"/>
                </a:cubicBezTo>
                <a:cubicBezTo>
                  <a:pt x="160393" y="2246629"/>
                  <a:pt x="153142" y="2241880"/>
                  <a:pt x="140265" y="2236000"/>
                </a:cubicBezTo>
                <a:cubicBezTo>
                  <a:pt x="127389" y="2230125"/>
                  <a:pt x="118637" y="2226875"/>
                  <a:pt x="114015" y="2226250"/>
                </a:cubicBezTo>
                <a:lnTo>
                  <a:pt x="114015" y="2166244"/>
                </a:lnTo>
                <a:cubicBezTo>
                  <a:pt x="85637" y="2165619"/>
                  <a:pt x="59884" y="2156370"/>
                  <a:pt x="36756" y="2138490"/>
                </a:cubicBezTo>
                <a:cubicBezTo>
                  <a:pt x="13629" y="2120613"/>
                  <a:pt x="1377" y="2097859"/>
                  <a:pt x="0" y="2070233"/>
                </a:cubicBezTo>
                <a:cubicBezTo>
                  <a:pt x="999" y="2051230"/>
                  <a:pt x="11003" y="2041230"/>
                  <a:pt x="30006" y="2040231"/>
                </a:cubicBezTo>
                <a:lnTo>
                  <a:pt x="48006" y="2040231"/>
                </a:lnTo>
                <a:cubicBezTo>
                  <a:pt x="50754" y="2009601"/>
                  <a:pt x="61757" y="1995850"/>
                  <a:pt x="81010" y="1998976"/>
                </a:cubicBezTo>
                <a:cubicBezTo>
                  <a:pt x="100263" y="2002099"/>
                  <a:pt x="111262" y="1971847"/>
                  <a:pt x="114015" y="1908216"/>
                </a:cubicBezTo>
                <a:lnTo>
                  <a:pt x="186023" y="1830206"/>
                </a:lnTo>
                <a:lnTo>
                  <a:pt x="228026" y="1812206"/>
                </a:lnTo>
                <a:cubicBezTo>
                  <a:pt x="228276" y="1799954"/>
                  <a:pt x="232278" y="1789949"/>
                  <a:pt x="240027" y="1782200"/>
                </a:cubicBezTo>
                <a:cubicBezTo>
                  <a:pt x="247780" y="1774451"/>
                  <a:pt x="257781" y="1770449"/>
                  <a:pt x="270033" y="1770198"/>
                </a:cubicBezTo>
                <a:lnTo>
                  <a:pt x="276031" y="1770198"/>
                </a:lnTo>
                <a:cubicBezTo>
                  <a:pt x="280781" y="1750945"/>
                  <a:pt x="299783" y="1742946"/>
                  <a:pt x="333038" y="1746196"/>
                </a:cubicBezTo>
                <a:cubicBezTo>
                  <a:pt x="349664" y="1747821"/>
                  <a:pt x="362728" y="1745133"/>
                  <a:pt x="372229" y="1738132"/>
                </a:cubicBezTo>
                <a:lnTo>
                  <a:pt x="384368" y="1715008"/>
                </a:lnTo>
                <a:lnTo>
                  <a:pt x="386428" y="1690292"/>
                </a:lnTo>
                <a:lnTo>
                  <a:pt x="403735" y="1690292"/>
                </a:lnTo>
                <a:lnTo>
                  <a:pt x="430075" y="1663546"/>
                </a:lnTo>
                <a:lnTo>
                  <a:pt x="434434" y="1648290"/>
                </a:lnTo>
                <a:cubicBezTo>
                  <a:pt x="445934" y="1647665"/>
                  <a:pt x="452935" y="1642915"/>
                  <a:pt x="455433" y="1634037"/>
                </a:cubicBezTo>
                <a:cubicBezTo>
                  <a:pt x="457935" y="1625162"/>
                  <a:pt x="458934" y="1615909"/>
                  <a:pt x="458436" y="1606287"/>
                </a:cubicBezTo>
                <a:lnTo>
                  <a:pt x="458436" y="1582284"/>
                </a:lnTo>
                <a:cubicBezTo>
                  <a:pt x="467936" y="1579408"/>
                  <a:pt x="486437" y="1567156"/>
                  <a:pt x="513940" y="1545528"/>
                </a:cubicBezTo>
                <a:cubicBezTo>
                  <a:pt x="541443" y="1523900"/>
                  <a:pt x="556945" y="1510149"/>
                  <a:pt x="560446" y="1504273"/>
                </a:cubicBezTo>
                <a:cubicBezTo>
                  <a:pt x="558823" y="1489774"/>
                  <a:pt x="557570" y="1470771"/>
                  <a:pt x="556695" y="1447266"/>
                </a:cubicBezTo>
                <a:cubicBezTo>
                  <a:pt x="555819" y="1423764"/>
                  <a:pt x="565072" y="1410765"/>
                  <a:pt x="584449" y="1408262"/>
                </a:cubicBezTo>
                <a:cubicBezTo>
                  <a:pt x="598825" y="1409762"/>
                  <a:pt x="607576" y="1409762"/>
                  <a:pt x="610703" y="1408262"/>
                </a:cubicBezTo>
                <a:cubicBezTo>
                  <a:pt x="613825" y="1406763"/>
                  <a:pt x="615078" y="1394761"/>
                  <a:pt x="614454" y="1372258"/>
                </a:cubicBezTo>
                <a:cubicBezTo>
                  <a:pt x="625079" y="1371260"/>
                  <a:pt x="632331" y="1367258"/>
                  <a:pt x="636205" y="1360257"/>
                </a:cubicBezTo>
                <a:cubicBezTo>
                  <a:pt x="640080" y="1353256"/>
                  <a:pt x="648831" y="1349258"/>
                  <a:pt x="662459" y="1348256"/>
                </a:cubicBezTo>
                <a:cubicBezTo>
                  <a:pt x="665832" y="1348506"/>
                  <a:pt x="669584" y="1348005"/>
                  <a:pt x="673709" y="1346756"/>
                </a:cubicBezTo>
                <a:cubicBezTo>
                  <a:pt x="677834" y="1345507"/>
                  <a:pt x="680085" y="1342006"/>
                  <a:pt x="680459" y="1336254"/>
                </a:cubicBezTo>
                <a:cubicBezTo>
                  <a:pt x="675582" y="1308377"/>
                  <a:pt x="671835" y="1284625"/>
                  <a:pt x="669210" y="1264998"/>
                </a:cubicBezTo>
                <a:cubicBezTo>
                  <a:pt x="667241" y="1250278"/>
                  <a:pt x="682358" y="1240831"/>
                  <a:pt x="714564" y="1236659"/>
                </a:cubicBezTo>
                <a:lnTo>
                  <a:pt x="728921" y="1235745"/>
                </a:lnTo>
                <a:lnTo>
                  <a:pt x="588066" y="1218136"/>
                </a:lnTo>
                <a:lnTo>
                  <a:pt x="540061" y="1176129"/>
                </a:lnTo>
                <a:lnTo>
                  <a:pt x="528059" y="1152130"/>
                </a:lnTo>
                <a:lnTo>
                  <a:pt x="426050" y="1152130"/>
                </a:lnTo>
                <a:lnTo>
                  <a:pt x="408046" y="1134126"/>
                </a:lnTo>
                <a:cubicBezTo>
                  <a:pt x="403296" y="1138876"/>
                  <a:pt x="394796" y="1144377"/>
                  <a:pt x="382544" y="1150631"/>
                </a:cubicBezTo>
                <a:cubicBezTo>
                  <a:pt x="370292" y="1156880"/>
                  <a:pt x="364790" y="1153379"/>
                  <a:pt x="366043" y="1140129"/>
                </a:cubicBezTo>
                <a:lnTo>
                  <a:pt x="342041" y="1086121"/>
                </a:lnTo>
                <a:lnTo>
                  <a:pt x="276031" y="1086121"/>
                </a:lnTo>
                <a:lnTo>
                  <a:pt x="234028" y="1038115"/>
                </a:lnTo>
                <a:lnTo>
                  <a:pt x="228026" y="924105"/>
                </a:lnTo>
                <a:lnTo>
                  <a:pt x="234028" y="852092"/>
                </a:lnTo>
                <a:lnTo>
                  <a:pt x="270033" y="852092"/>
                </a:lnTo>
                <a:lnTo>
                  <a:pt x="282034" y="810090"/>
                </a:lnTo>
                <a:cubicBezTo>
                  <a:pt x="293534" y="809465"/>
                  <a:pt x="300535" y="804716"/>
                  <a:pt x="303033" y="795837"/>
                </a:cubicBezTo>
                <a:cubicBezTo>
                  <a:pt x="305535" y="786962"/>
                  <a:pt x="306534" y="777709"/>
                  <a:pt x="306036" y="768087"/>
                </a:cubicBezTo>
                <a:lnTo>
                  <a:pt x="306036" y="744084"/>
                </a:lnTo>
                <a:cubicBezTo>
                  <a:pt x="315536" y="741208"/>
                  <a:pt x="334037" y="728956"/>
                  <a:pt x="361540" y="707328"/>
                </a:cubicBezTo>
                <a:cubicBezTo>
                  <a:pt x="389043" y="685701"/>
                  <a:pt x="404545" y="671949"/>
                  <a:pt x="408046" y="666074"/>
                </a:cubicBezTo>
                <a:cubicBezTo>
                  <a:pt x="406423" y="651574"/>
                  <a:pt x="405170" y="632572"/>
                  <a:pt x="404295" y="609066"/>
                </a:cubicBezTo>
                <a:cubicBezTo>
                  <a:pt x="403420" y="585565"/>
                  <a:pt x="412672" y="572565"/>
                  <a:pt x="432049" y="570062"/>
                </a:cubicBezTo>
                <a:cubicBezTo>
                  <a:pt x="446425" y="571562"/>
                  <a:pt x="455176" y="571562"/>
                  <a:pt x="458303" y="570062"/>
                </a:cubicBezTo>
                <a:cubicBezTo>
                  <a:pt x="461425" y="568563"/>
                  <a:pt x="462678" y="556561"/>
                  <a:pt x="462054" y="534059"/>
                </a:cubicBezTo>
                <a:cubicBezTo>
                  <a:pt x="472679" y="533060"/>
                  <a:pt x="479931" y="529058"/>
                  <a:pt x="483805" y="522057"/>
                </a:cubicBezTo>
                <a:cubicBezTo>
                  <a:pt x="487680" y="515056"/>
                  <a:pt x="496431" y="511058"/>
                  <a:pt x="510059" y="510056"/>
                </a:cubicBezTo>
                <a:cubicBezTo>
                  <a:pt x="513432" y="510306"/>
                  <a:pt x="517184" y="509805"/>
                  <a:pt x="521309" y="508556"/>
                </a:cubicBezTo>
                <a:cubicBezTo>
                  <a:pt x="525434" y="507307"/>
                  <a:pt x="527685" y="503807"/>
                  <a:pt x="528059" y="498054"/>
                </a:cubicBezTo>
                <a:cubicBezTo>
                  <a:pt x="523182" y="470177"/>
                  <a:pt x="519435" y="446425"/>
                  <a:pt x="516810" y="426798"/>
                </a:cubicBezTo>
                <a:cubicBezTo>
                  <a:pt x="514184" y="407171"/>
                  <a:pt x="541934" y="396920"/>
                  <a:pt x="600067" y="396045"/>
                </a:cubicBezTo>
                <a:lnTo>
                  <a:pt x="642074" y="354038"/>
                </a:lnTo>
                <a:cubicBezTo>
                  <a:pt x="651947" y="357165"/>
                  <a:pt x="662198" y="356914"/>
                  <a:pt x="672827" y="353290"/>
                </a:cubicBezTo>
                <a:cubicBezTo>
                  <a:pt x="683452" y="349663"/>
                  <a:pt x="689205" y="341914"/>
                  <a:pt x="690080" y="330035"/>
                </a:cubicBezTo>
                <a:cubicBezTo>
                  <a:pt x="695704" y="323786"/>
                  <a:pt x="700955" y="318285"/>
                  <a:pt x="705828" y="313535"/>
                </a:cubicBezTo>
                <a:cubicBezTo>
                  <a:pt x="710705" y="308786"/>
                  <a:pt x="717455" y="306283"/>
                  <a:pt x="726084" y="306033"/>
                </a:cubicBezTo>
                <a:cubicBezTo>
                  <a:pt x="728955" y="306785"/>
                  <a:pt x="730710" y="309784"/>
                  <a:pt x="731334" y="315035"/>
                </a:cubicBezTo>
                <a:cubicBezTo>
                  <a:pt x="731959" y="320285"/>
                  <a:pt x="732210" y="323285"/>
                  <a:pt x="732082" y="324037"/>
                </a:cubicBezTo>
                <a:cubicBezTo>
                  <a:pt x="751836" y="319784"/>
                  <a:pt x="791838" y="310285"/>
                  <a:pt x="852096" y="295531"/>
                </a:cubicBezTo>
                <a:cubicBezTo>
                  <a:pt x="912353" y="280781"/>
                  <a:pt x="946356" y="268278"/>
                  <a:pt x="954109" y="258027"/>
                </a:cubicBezTo>
                <a:cubicBezTo>
                  <a:pt x="1066744" y="232274"/>
                  <a:pt x="1185011" y="207273"/>
                  <a:pt x="1308899" y="183020"/>
                </a:cubicBezTo>
                <a:cubicBezTo>
                  <a:pt x="1432787" y="158766"/>
                  <a:pt x="1552549" y="145767"/>
                  <a:pt x="1668187" y="144016"/>
                </a:cubicBezTo>
                <a:cubicBezTo>
                  <a:pt x="1677690" y="144140"/>
                  <a:pt x="1687189" y="142389"/>
                  <a:pt x="1696693" y="138766"/>
                </a:cubicBezTo>
                <a:cubicBezTo>
                  <a:pt x="1706192" y="135138"/>
                  <a:pt x="1712692" y="128888"/>
                  <a:pt x="1716192" y="120014"/>
                </a:cubicBezTo>
                <a:cubicBezTo>
                  <a:pt x="1880838" y="120388"/>
                  <a:pt x="2054108" y="115137"/>
                  <a:pt x="2236001" y="104261"/>
                </a:cubicBezTo>
                <a:cubicBezTo>
                  <a:pt x="2417899" y="93386"/>
                  <a:pt x="2592664" y="74634"/>
                  <a:pt x="2760309" y="48006"/>
                </a:cubicBezTo>
                <a:cubicBezTo>
                  <a:pt x="2791814" y="40754"/>
                  <a:pt x="2827818" y="31250"/>
                  <a:pt x="2868321" y="19500"/>
                </a:cubicBezTo>
                <a:cubicBezTo>
                  <a:pt x="2908828" y="7749"/>
                  <a:pt x="2944832" y="1249"/>
                  <a:pt x="2976333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3212610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rush Image Effects 02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頁尾版面配置區 2"/>
          <p:cNvSpPr>
            <a:spLocks noGrp="1"/>
          </p:cNvSpPr>
          <p:nvPr>
            <p:ph type="ftr" sz="quarter" idx="11"/>
          </p:nvPr>
        </p:nvSpPr>
        <p:spPr>
          <a:xfrm>
            <a:off x="141517" y="6356350"/>
            <a:ext cx="2895600" cy="365125"/>
          </a:xfrm>
          <a:prstGeom prst="rect">
            <a:avLst/>
          </a:prstGeom>
        </p:spPr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/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/>
          <a:lstStyle/>
          <a:p>
            <a:fld id="{93B68095-C8B2-4A76-90AA-E601358CCBC3}" type="slidenum">
              <a:rPr lang="zh-TW" altLang="en-US" smtClean="0"/>
              <a:t>‹#›</a:t>
            </a:fld>
            <a:endParaRPr lang="zh-TW" altLang="en-US"/>
          </a:p>
        </p:txBody>
      </p:sp>
      <p:sp>
        <p:nvSpPr>
          <p:cNvPr id="20" name="圖片版面配置區 19"/>
          <p:cNvSpPr>
            <a:spLocks noGrp="1"/>
          </p:cNvSpPr>
          <p:nvPr>
            <p:ph type="pic" sz="quarter" idx="13"/>
          </p:nvPr>
        </p:nvSpPr>
        <p:spPr>
          <a:xfrm>
            <a:off x="2501714" y="300434"/>
            <a:ext cx="4140572" cy="6238478"/>
          </a:xfrm>
          <a:custGeom>
            <a:avLst/>
            <a:gdLst>
              <a:gd name="connsiteX0" fmla="*/ 1655498 w 4140572"/>
              <a:gd name="connsiteY0" fmla="*/ 6096589 h 6238478"/>
              <a:gd name="connsiteX1" fmla="*/ 1657513 w 4140572"/>
              <a:gd name="connsiteY1" fmla="*/ 6104077 h 6238478"/>
              <a:gd name="connsiteX2" fmla="*/ 1661952 w 4140572"/>
              <a:gd name="connsiteY2" fmla="*/ 6109202 h 6238478"/>
              <a:gd name="connsiteX3" fmla="*/ 1667600 w 4140572"/>
              <a:gd name="connsiteY3" fmla="*/ 6105655 h 6238478"/>
              <a:gd name="connsiteX4" fmla="*/ 1668407 w 4140572"/>
              <a:gd name="connsiteY4" fmla="*/ 6099742 h 6238478"/>
              <a:gd name="connsiteX5" fmla="*/ 1729719 w 4140572"/>
              <a:gd name="connsiteY5" fmla="*/ 5916861 h 6238478"/>
              <a:gd name="connsiteX6" fmla="*/ 1731737 w 4140572"/>
              <a:gd name="connsiteY6" fmla="*/ 5924351 h 6238478"/>
              <a:gd name="connsiteX7" fmla="*/ 1736174 w 4140572"/>
              <a:gd name="connsiteY7" fmla="*/ 5929474 h 6238478"/>
              <a:gd name="connsiteX8" fmla="*/ 1741821 w 4140572"/>
              <a:gd name="connsiteY8" fmla="*/ 5925927 h 6238478"/>
              <a:gd name="connsiteX9" fmla="*/ 1742628 w 4140572"/>
              <a:gd name="connsiteY9" fmla="*/ 5920016 h 6238478"/>
              <a:gd name="connsiteX10" fmla="*/ 1771673 w 4140572"/>
              <a:gd name="connsiteY10" fmla="*/ 5866412 h 6238478"/>
              <a:gd name="connsiteX11" fmla="*/ 1769655 w 4140572"/>
              <a:gd name="connsiteY11" fmla="*/ 5867988 h 6238478"/>
              <a:gd name="connsiteX12" fmla="*/ 1765219 w 4140572"/>
              <a:gd name="connsiteY12" fmla="*/ 5869566 h 6238478"/>
              <a:gd name="connsiteX13" fmla="*/ 1767234 w 4140572"/>
              <a:gd name="connsiteY13" fmla="*/ 5875477 h 6238478"/>
              <a:gd name="connsiteX14" fmla="*/ 1771673 w 4140572"/>
              <a:gd name="connsiteY14" fmla="*/ 5879024 h 6238478"/>
              <a:gd name="connsiteX15" fmla="*/ 1778127 w 4140572"/>
              <a:gd name="connsiteY15" fmla="*/ 5872718 h 6238478"/>
              <a:gd name="connsiteX16" fmla="*/ 1771673 w 4140572"/>
              <a:gd name="connsiteY16" fmla="*/ 5866412 h 6238478"/>
              <a:gd name="connsiteX17" fmla="*/ 1755706 w 4140572"/>
              <a:gd name="connsiteY17" fmla="*/ 5718483 h 6238478"/>
              <a:gd name="connsiteX18" fmla="*/ 1757721 w 4140572"/>
              <a:gd name="connsiteY18" fmla="*/ 5725971 h 6238478"/>
              <a:gd name="connsiteX19" fmla="*/ 1762161 w 4140572"/>
              <a:gd name="connsiteY19" fmla="*/ 5731096 h 6238478"/>
              <a:gd name="connsiteX20" fmla="*/ 1767808 w 4140572"/>
              <a:gd name="connsiteY20" fmla="*/ 5727549 h 6238478"/>
              <a:gd name="connsiteX21" fmla="*/ 1768615 w 4140572"/>
              <a:gd name="connsiteY21" fmla="*/ 5721636 h 6238478"/>
              <a:gd name="connsiteX22" fmla="*/ 1882031 w 4140572"/>
              <a:gd name="connsiteY22" fmla="*/ 5629466 h 6238478"/>
              <a:gd name="connsiteX23" fmla="*/ 1881160 w 4140572"/>
              <a:gd name="connsiteY23" fmla="*/ 5630589 h 6238478"/>
              <a:gd name="connsiteX24" fmla="*/ 1880896 w 4140572"/>
              <a:gd name="connsiteY24" fmla="*/ 5632027 h 6238478"/>
              <a:gd name="connsiteX25" fmla="*/ 1917601 w 4140572"/>
              <a:gd name="connsiteY25" fmla="*/ 5587195 h 6238478"/>
              <a:gd name="connsiteX26" fmla="*/ 1911009 w 4140572"/>
              <a:gd name="connsiteY26" fmla="*/ 5590781 h 6238478"/>
              <a:gd name="connsiteX27" fmla="*/ 1891244 w 4140572"/>
              <a:gd name="connsiteY27" fmla="*/ 5617584 h 6238478"/>
              <a:gd name="connsiteX28" fmla="*/ 1886726 w 4140572"/>
              <a:gd name="connsiteY28" fmla="*/ 5623411 h 6238478"/>
              <a:gd name="connsiteX29" fmla="*/ 1896317 w 4140572"/>
              <a:gd name="connsiteY29" fmla="*/ 5622441 h 6238478"/>
              <a:gd name="connsiteX30" fmla="*/ 1900757 w 4140572"/>
              <a:gd name="connsiteY30" fmla="*/ 5614163 h 6238478"/>
              <a:gd name="connsiteX31" fmla="*/ 1913665 w 4140572"/>
              <a:gd name="connsiteY31" fmla="*/ 5601551 h 6238478"/>
              <a:gd name="connsiteX32" fmla="*/ 1916489 w 4140572"/>
              <a:gd name="connsiteY32" fmla="*/ 5588151 h 6238478"/>
              <a:gd name="connsiteX33" fmla="*/ 2507450 w 4140572"/>
              <a:gd name="connsiteY33" fmla="*/ 5541643 h 6238478"/>
              <a:gd name="connsiteX34" fmla="*/ 2509468 w 4140572"/>
              <a:gd name="connsiteY34" fmla="*/ 5549130 h 6238478"/>
              <a:gd name="connsiteX35" fmla="*/ 2513904 w 4140572"/>
              <a:gd name="connsiteY35" fmla="*/ 5554255 h 6238478"/>
              <a:gd name="connsiteX36" fmla="*/ 2519552 w 4140572"/>
              <a:gd name="connsiteY36" fmla="*/ 5550708 h 6238478"/>
              <a:gd name="connsiteX37" fmla="*/ 2520359 w 4140572"/>
              <a:gd name="connsiteY37" fmla="*/ 5544795 h 6238478"/>
              <a:gd name="connsiteX38" fmla="*/ 1829928 w 4140572"/>
              <a:gd name="connsiteY38" fmla="*/ 5538755 h 6238478"/>
              <a:gd name="connsiteX39" fmla="*/ 1831946 w 4140572"/>
              <a:gd name="connsiteY39" fmla="*/ 5546245 h 6238478"/>
              <a:gd name="connsiteX40" fmla="*/ 1836383 w 4140572"/>
              <a:gd name="connsiteY40" fmla="*/ 5551368 h 6238478"/>
              <a:gd name="connsiteX41" fmla="*/ 1842030 w 4140572"/>
              <a:gd name="connsiteY41" fmla="*/ 5547821 h 6238478"/>
              <a:gd name="connsiteX42" fmla="*/ 1842837 w 4140572"/>
              <a:gd name="connsiteY42" fmla="*/ 5541910 h 6238478"/>
              <a:gd name="connsiteX43" fmla="*/ 2223466 w 4140572"/>
              <a:gd name="connsiteY43" fmla="*/ 5516418 h 6238478"/>
              <a:gd name="connsiteX44" fmla="*/ 2227498 w 4140572"/>
              <a:gd name="connsiteY44" fmla="*/ 5525088 h 6238478"/>
              <a:gd name="connsiteX45" fmla="*/ 2236374 w 4140572"/>
              <a:gd name="connsiteY45" fmla="*/ 5529031 h 6238478"/>
              <a:gd name="connsiteX46" fmla="*/ 2245248 w 4140572"/>
              <a:gd name="connsiteY46" fmla="*/ 5526664 h 6238478"/>
              <a:gd name="connsiteX47" fmla="*/ 2249283 w 4140572"/>
              <a:gd name="connsiteY47" fmla="*/ 5519570 h 6238478"/>
              <a:gd name="connsiteX48" fmla="*/ 1871882 w 4140572"/>
              <a:gd name="connsiteY48" fmla="*/ 5488306 h 6238478"/>
              <a:gd name="connsiteX49" fmla="*/ 1869864 w 4140572"/>
              <a:gd name="connsiteY49" fmla="*/ 5489882 h 6238478"/>
              <a:gd name="connsiteX50" fmla="*/ 1865428 w 4140572"/>
              <a:gd name="connsiteY50" fmla="*/ 5491460 h 6238478"/>
              <a:gd name="connsiteX51" fmla="*/ 1867443 w 4140572"/>
              <a:gd name="connsiteY51" fmla="*/ 5497371 h 6238478"/>
              <a:gd name="connsiteX52" fmla="*/ 1871882 w 4140572"/>
              <a:gd name="connsiteY52" fmla="*/ 5500918 h 6238478"/>
              <a:gd name="connsiteX53" fmla="*/ 1878336 w 4140572"/>
              <a:gd name="connsiteY53" fmla="*/ 5494612 h 6238478"/>
              <a:gd name="connsiteX54" fmla="*/ 1871882 w 4140572"/>
              <a:gd name="connsiteY54" fmla="*/ 5488306 h 6238478"/>
              <a:gd name="connsiteX55" fmla="*/ 2557900 w 4140572"/>
              <a:gd name="connsiteY55" fmla="*/ 5452272 h 6238478"/>
              <a:gd name="connsiteX56" fmla="*/ 2555077 w 4140572"/>
              <a:gd name="connsiteY56" fmla="*/ 5456038 h 6238478"/>
              <a:gd name="connsiteX57" fmla="*/ 2559084 w 4140572"/>
              <a:gd name="connsiteY57" fmla="*/ 5456508 h 6238478"/>
              <a:gd name="connsiteX58" fmla="*/ 1702635 w 4140572"/>
              <a:gd name="connsiteY58" fmla="*/ 5349219 h 6238478"/>
              <a:gd name="connsiteX59" fmla="*/ 1704650 w 4140572"/>
              <a:gd name="connsiteY59" fmla="*/ 5356707 h 6238478"/>
              <a:gd name="connsiteX60" fmla="*/ 1709090 w 4140572"/>
              <a:gd name="connsiteY60" fmla="*/ 5361832 h 6238478"/>
              <a:gd name="connsiteX61" fmla="*/ 1714737 w 4140572"/>
              <a:gd name="connsiteY61" fmla="*/ 5358285 h 6238478"/>
              <a:gd name="connsiteX62" fmla="*/ 1715544 w 4140572"/>
              <a:gd name="connsiteY62" fmla="*/ 5352372 h 6238478"/>
              <a:gd name="connsiteX63" fmla="*/ 2368684 w 4140572"/>
              <a:gd name="connsiteY63" fmla="*/ 5333536 h 6238478"/>
              <a:gd name="connsiteX64" fmla="*/ 2334800 w 4140572"/>
              <a:gd name="connsiteY64" fmla="*/ 5363491 h 6238478"/>
              <a:gd name="connsiteX65" fmla="*/ 2310596 w 4140572"/>
              <a:gd name="connsiteY65" fmla="*/ 5402907 h 6238478"/>
              <a:gd name="connsiteX66" fmla="*/ 2297688 w 4140572"/>
              <a:gd name="connsiteY66" fmla="*/ 5431283 h 6238478"/>
              <a:gd name="connsiteX67" fmla="*/ 2271469 w 4140572"/>
              <a:gd name="connsiteY67" fmla="*/ 5449414 h 6238478"/>
              <a:gd name="connsiteX68" fmla="*/ 2262191 w 4140572"/>
              <a:gd name="connsiteY68" fmla="*/ 5481733 h 6238478"/>
              <a:gd name="connsiteX69" fmla="*/ 2281149 w 4140572"/>
              <a:gd name="connsiteY69" fmla="*/ 5471485 h 6238478"/>
              <a:gd name="connsiteX70" fmla="*/ 2297688 w 4140572"/>
              <a:gd name="connsiteY70" fmla="*/ 5456508 h 6238478"/>
              <a:gd name="connsiteX71" fmla="*/ 2307370 w 4140572"/>
              <a:gd name="connsiteY71" fmla="*/ 5469121 h 6238478"/>
              <a:gd name="connsiteX72" fmla="*/ 2323505 w 4140572"/>
              <a:gd name="connsiteY72" fmla="*/ 5434437 h 6238478"/>
              <a:gd name="connsiteX73" fmla="*/ 2341254 w 4140572"/>
              <a:gd name="connsiteY73" fmla="*/ 5406058 h 6238478"/>
              <a:gd name="connsiteX74" fmla="*/ 2359004 w 4140572"/>
              <a:gd name="connsiteY74" fmla="*/ 5377680 h 6238478"/>
              <a:gd name="connsiteX75" fmla="*/ 2375543 w 4140572"/>
              <a:gd name="connsiteY75" fmla="*/ 5362703 h 6238478"/>
              <a:gd name="connsiteX76" fmla="*/ 2384821 w 4140572"/>
              <a:gd name="connsiteY76" fmla="*/ 5342996 h 6238478"/>
              <a:gd name="connsiteX77" fmla="*/ 2379173 w 4140572"/>
              <a:gd name="connsiteY77" fmla="*/ 5334719 h 6238478"/>
              <a:gd name="connsiteX78" fmla="*/ 2368684 w 4140572"/>
              <a:gd name="connsiteY78" fmla="*/ 5333536 h 6238478"/>
              <a:gd name="connsiteX79" fmla="*/ 2393836 w 4140572"/>
              <a:gd name="connsiteY79" fmla="*/ 5257214 h 6238478"/>
              <a:gd name="connsiteX80" fmla="*/ 2391443 w 4140572"/>
              <a:gd name="connsiteY80" fmla="*/ 5259706 h 6238478"/>
              <a:gd name="connsiteX81" fmla="*/ 2389074 w 4140572"/>
              <a:gd name="connsiteY81" fmla="*/ 5262173 h 6238478"/>
              <a:gd name="connsiteX82" fmla="*/ 2391275 w 4140572"/>
              <a:gd name="connsiteY82" fmla="*/ 5264170 h 6238478"/>
              <a:gd name="connsiteX83" fmla="*/ 2394501 w 4140572"/>
              <a:gd name="connsiteY83" fmla="*/ 5257864 h 6238478"/>
              <a:gd name="connsiteX84" fmla="*/ 2459043 w 4140572"/>
              <a:gd name="connsiteY84" fmla="*/ 5216872 h 6238478"/>
              <a:gd name="connsiteX85" fmla="*/ 2461060 w 4140572"/>
              <a:gd name="connsiteY85" fmla="*/ 5224362 h 6238478"/>
              <a:gd name="connsiteX86" fmla="*/ 2461567 w 4140572"/>
              <a:gd name="connsiteY86" fmla="*/ 5224947 h 6238478"/>
              <a:gd name="connsiteX87" fmla="*/ 2466304 w 4140572"/>
              <a:gd name="connsiteY87" fmla="*/ 5218646 h 6238478"/>
              <a:gd name="connsiteX88" fmla="*/ 2481634 w 4140572"/>
              <a:gd name="connsiteY88" fmla="*/ 5191647 h 6238478"/>
              <a:gd name="connsiteX89" fmla="*/ 2482018 w 4140572"/>
              <a:gd name="connsiteY89" fmla="*/ 5193074 h 6238478"/>
              <a:gd name="connsiteX90" fmla="*/ 2482696 w 4140572"/>
              <a:gd name="connsiteY90" fmla="*/ 5191907 h 6238478"/>
              <a:gd name="connsiteX91" fmla="*/ 1776857 w 4140572"/>
              <a:gd name="connsiteY91" fmla="*/ 5169491 h 6238478"/>
              <a:gd name="connsiteX92" fmla="*/ 1778875 w 4140572"/>
              <a:gd name="connsiteY92" fmla="*/ 5176981 h 6238478"/>
              <a:gd name="connsiteX93" fmla="*/ 1783312 w 4140572"/>
              <a:gd name="connsiteY93" fmla="*/ 5182104 h 6238478"/>
              <a:gd name="connsiteX94" fmla="*/ 1788959 w 4140572"/>
              <a:gd name="connsiteY94" fmla="*/ 5178557 h 6238478"/>
              <a:gd name="connsiteX95" fmla="*/ 1789766 w 4140572"/>
              <a:gd name="connsiteY95" fmla="*/ 5172646 h 6238478"/>
              <a:gd name="connsiteX96" fmla="*/ 2797889 w 4140572"/>
              <a:gd name="connsiteY96" fmla="*/ 5141198 h 6238478"/>
              <a:gd name="connsiteX97" fmla="*/ 2794661 w 4140572"/>
              <a:gd name="connsiteY97" fmla="*/ 5142774 h 6238478"/>
              <a:gd name="connsiteX98" fmla="*/ 2791435 w 4140572"/>
              <a:gd name="connsiteY98" fmla="*/ 5144352 h 6238478"/>
              <a:gd name="connsiteX99" fmla="*/ 2793452 w 4140572"/>
              <a:gd name="connsiteY99" fmla="*/ 5151839 h 6238478"/>
              <a:gd name="connsiteX100" fmla="*/ 2797889 w 4140572"/>
              <a:gd name="connsiteY100" fmla="*/ 5156964 h 6238478"/>
              <a:gd name="connsiteX101" fmla="*/ 2803536 w 4140572"/>
              <a:gd name="connsiteY101" fmla="*/ 5153417 h 6238478"/>
              <a:gd name="connsiteX102" fmla="*/ 2804343 w 4140572"/>
              <a:gd name="connsiteY102" fmla="*/ 5147504 h 6238478"/>
              <a:gd name="connsiteX103" fmla="*/ 2797889 w 4140572"/>
              <a:gd name="connsiteY103" fmla="*/ 5141198 h 6238478"/>
              <a:gd name="connsiteX104" fmla="*/ 1818811 w 4140572"/>
              <a:gd name="connsiteY104" fmla="*/ 5119042 h 6238478"/>
              <a:gd name="connsiteX105" fmla="*/ 1816793 w 4140572"/>
              <a:gd name="connsiteY105" fmla="*/ 5120618 h 6238478"/>
              <a:gd name="connsiteX106" fmla="*/ 1812357 w 4140572"/>
              <a:gd name="connsiteY106" fmla="*/ 5122196 h 6238478"/>
              <a:gd name="connsiteX107" fmla="*/ 1814372 w 4140572"/>
              <a:gd name="connsiteY107" fmla="*/ 5128107 h 6238478"/>
              <a:gd name="connsiteX108" fmla="*/ 1818811 w 4140572"/>
              <a:gd name="connsiteY108" fmla="*/ 5131654 h 6238478"/>
              <a:gd name="connsiteX109" fmla="*/ 1825265 w 4140572"/>
              <a:gd name="connsiteY109" fmla="*/ 5125348 h 6238478"/>
              <a:gd name="connsiteX110" fmla="*/ 1818811 w 4140572"/>
              <a:gd name="connsiteY110" fmla="*/ 5119042 h 6238478"/>
              <a:gd name="connsiteX111" fmla="*/ 893493 w 4140572"/>
              <a:gd name="connsiteY111" fmla="*/ 5108363 h 6238478"/>
              <a:gd name="connsiteX112" fmla="*/ 895508 w 4140572"/>
              <a:gd name="connsiteY112" fmla="*/ 5115851 h 6238478"/>
              <a:gd name="connsiteX113" fmla="*/ 899947 w 4140572"/>
              <a:gd name="connsiteY113" fmla="*/ 5120976 h 6238478"/>
              <a:gd name="connsiteX114" fmla="*/ 905595 w 4140572"/>
              <a:gd name="connsiteY114" fmla="*/ 5117429 h 6238478"/>
              <a:gd name="connsiteX115" fmla="*/ 906402 w 4140572"/>
              <a:gd name="connsiteY115" fmla="*/ 5111516 h 6238478"/>
              <a:gd name="connsiteX116" fmla="*/ 2839840 w 4140572"/>
              <a:gd name="connsiteY116" fmla="*/ 5081290 h 6238478"/>
              <a:gd name="connsiteX117" fmla="*/ 2842262 w 4140572"/>
              <a:gd name="connsiteY117" fmla="*/ 5089960 h 6238478"/>
              <a:gd name="connsiteX118" fmla="*/ 2849522 w 4140572"/>
              <a:gd name="connsiteY118" fmla="*/ 5093902 h 6238478"/>
              <a:gd name="connsiteX119" fmla="*/ 2852748 w 4140572"/>
              <a:gd name="connsiteY119" fmla="*/ 5087596 h 6238478"/>
              <a:gd name="connsiteX120" fmla="*/ 2850329 w 4140572"/>
              <a:gd name="connsiteY120" fmla="*/ 5082078 h 6238478"/>
              <a:gd name="connsiteX121" fmla="*/ 2843068 w 4140572"/>
              <a:gd name="connsiteY121" fmla="*/ 5081290 h 6238478"/>
              <a:gd name="connsiteX122" fmla="*/ 2859202 w 4140572"/>
              <a:gd name="connsiteY122" fmla="*/ 5056065 h 6238478"/>
              <a:gd name="connsiteX123" fmla="*/ 2855976 w 4140572"/>
              <a:gd name="connsiteY123" fmla="*/ 5057641 h 6238478"/>
              <a:gd name="connsiteX124" fmla="*/ 2852748 w 4140572"/>
              <a:gd name="connsiteY124" fmla="*/ 5059217 h 6238478"/>
              <a:gd name="connsiteX125" fmla="*/ 2854766 w 4140572"/>
              <a:gd name="connsiteY125" fmla="*/ 5066706 h 6238478"/>
              <a:gd name="connsiteX126" fmla="*/ 2859202 w 4140572"/>
              <a:gd name="connsiteY126" fmla="*/ 5071829 h 6238478"/>
              <a:gd name="connsiteX127" fmla="*/ 2864850 w 4140572"/>
              <a:gd name="connsiteY127" fmla="*/ 5068282 h 6238478"/>
              <a:gd name="connsiteX128" fmla="*/ 2865657 w 4140572"/>
              <a:gd name="connsiteY128" fmla="*/ 5062371 h 6238478"/>
              <a:gd name="connsiteX129" fmla="*/ 2859202 w 4140572"/>
              <a:gd name="connsiteY129" fmla="*/ 5056065 h 6238478"/>
              <a:gd name="connsiteX130" fmla="*/ 1506255 w 4140572"/>
              <a:gd name="connsiteY130" fmla="*/ 5052728 h 6238478"/>
              <a:gd name="connsiteX131" fmla="*/ 1508270 w 4140572"/>
              <a:gd name="connsiteY131" fmla="*/ 5060216 h 6238478"/>
              <a:gd name="connsiteX132" fmla="*/ 1512709 w 4140572"/>
              <a:gd name="connsiteY132" fmla="*/ 5065341 h 6238478"/>
              <a:gd name="connsiteX133" fmla="*/ 1518357 w 4140572"/>
              <a:gd name="connsiteY133" fmla="*/ 5061794 h 6238478"/>
              <a:gd name="connsiteX134" fmla="*/ 1519164 w 4140572"/>
              <a:gd name="connsiteY134" fmla="*/ 5055881 h 6238478"/>
              <a:gd name="connsiteX135" fmla="*/ 395470 w 4140572"/>
              <a:gd name="connsiteY135" fmla="*/ 4997093 h 6238478"/>
              <a:gd name="connsiteX136" fmla="*/ 397486 w 4140572"/>
              <a:gd name="connsiteY136" fmla="*/ 5004581 h 6238478"/>
              <a:gd name="connsiteX137" fmla="*/ 401925 w 4140572"/>
              <a:gd name="connsiteY137" fmla="*/ 5009706 h 6238478"/>
              <a:gd name="connsiteX138" fmla="*/ 407572 w 4140572"/>
              <a:gd name="connsiteY138" fmla="*/ 5006159 h 6238478"/>
              <a:gd name="connsiteX139" fmla="*/ 408379 w 4140572"/>
              <a:gd name="connsiteY139" fmla="*/ 5000246 h 6238478"/>
              <a:gd name="connsiteX140" fmla="*/ 2965698 w 4140572"/>
              <a:gd name="connsiteY140" fmla="*/ 4952011 h 6238478"/>
              <a:gd name="connsiteX141" fmla="*/ 2968117 w 4140572"/>
              <a:gd name="connsiteY141" fmla="*/ 4957530 h 6238478"/>
              <a:gd name="connsiteX142" fmla="*/ 2975378 w 4140572"/>
              <a:gd name="connsiteY142" fmla="*/ 4958318 h 6238478"/>
              <a:gd name="connsiteX143" fmla="*/ 2978606 w 4140572"/>
              <a:gd name="connsiteY143" fmla="*/ 4958318 h 6238478"/>
              <a:gd name="connsiteX144" fmla="*/ 2976184 w 4140572"/>
              <a:gd name="connsiteY144" fmla="*/ 4952799 h 6238478"/>
              <a:gd name="connsiteX145" fmla="*/ 2968924 w 4140572"/>
              <a:gd name="connsiteY145" fmla="*/ 4952011 h 6238478"/>
              <a:gd name="connsiteX146" fmla="*/ 967715 w 4140572"/>
              <a:gd name="connsiteY146" fmla="*/ 4928635 h 6238478"/>
              <a:gd name="connsiteX147" fmla="*/ 969733 w 4140572"/>
              <a:gd name="connsiteY147" fmla="*/ 4936125 h 6238478"/>
              <a:gd name="connsiteX148" fmla="*/ 974170 w 4140572"/>
              <a:gd name="connsiteY148" fmla="*/ 4941248 h 6238478"/>
              <a:gd name="connsiteX149" fmla="*/ 979817 w 4140572"/>
              <a:gd name="connsiteY149" fmla="*/ 4937701 h 6238478"/>
              <a:gd name="connsiteX150" fmla="*/ 980624 w 4140572"/>
              <a:gd name="connsiteY150" fmla="*/ 4931790 h 6238478"/>
              <a:gd name="connsiteX151" fmla="*/ 1009669 w 4140572"/>
              <a:gd name="connsiteY151" fmla="*/ 4878186 h 6238478"/>
              <a:gd name="connsiteX152" fmla="*/ 1007651 w 4140572"/>
              <a:gd name="connsiteY152" fmla="*/ 4879762 h 6238478"/>
              <a:gd name="connsiteX153" fmla="*/ 1003215 w 4140572"/>
              <a:gd name="connsiteY153" fmla="*/ 4881340 h 6238478"/>
              <a:gd name="connsiteX154" fmla="*/ 1005230 w 4140572"/>
              <a:gd name="connsiteY154" fmla="*/ 4887251 h 6238478"/>
              <a:gd name="connsiteX155" fmla="*/ 1009669 w 4140572"/>
              <a:gd name="connsiteY155" fmla="*/ 4890798 h 6238478"/>
              <a:gd name="connsiteX156" fmla="*/ 1016123 w 4140572"/>
              <a:gd name="connsiteY156" fmla="*/ 4884492 h 6238478"/>
              <a:gd name="connsiteX157" fmla="*/ 1009669 w 4140572"/>
              <a:gd name="connsiteY157" fmla="*/ 4878186 h 6238478"/>
              <a:gd name="connsiteX158" fmla="*/ 1580477 w 4140572"/>
              <a:gd name="connsiteY158" fmla="*/ 4873000 h 6238478"/>
              <a:gd name="connsiteX159" fmla="*/ 1582495 w 4140572"/>
              <a:gd name="connsiteY159" fmla="*/ 4880490 h 6238478"/>
              <a:gd name="connsiteX160" fmla="*/ 1586932 w 4140572"/>
              <a:gd name="connsiteY160" fmla="*/ 4885613 h 6238478"/>
              <a:gd name="connsiteX161" fmla="*/ 1592579 w 4140572"/>
              <a:gd name="connsiteY161" fmla="*/ 4882066 h 6238478"/>
              <a:gd name="connsiteX162" fmla="*/ 1593386 w 4140572"/>
              <a:gd name="connsiteY162" fmla="*/ 4876155 h 6238478"/>
              <a:gd name="connsiteX163" fmla="*/ 1622431 w 4140572"/>
              <a:gd name="connsiteY163" fmla="*/ 4822551 h 6238478"/>
              <a:gd name="connsiteX164" fmla="*/ 1620413 w 4140572"/>
              <a:gd name="connsiteY164" fmla="*/ 4824127 h 6238478"/>
              <a:gd name="connsiteX165" fmla="*/ 1615977 w 4140572"/>
              <a:gd name="connsiteY165" fmla="*/ 4825705 h 6238478"/>
              <a:gd name="connsiteX166" fmla="*/ 1617992 w 4140572"/>
              <a:gd name="connsiteY166" fmla="*/ 4831616 h 6238478"/>
              <a:gd name="connsiteX167" fmla="*/ 1622431 w 4140572"/>
              <a:gd name="connsiteY167" fmla="*/ 4835163 h 6238478"/>
              <a:gd name="connsiteX168" fmla="*/ 1628885 w 4140572"/>
              <a:gd name="connsiteY168" fmla="*/ 4828857 h 6238478"/>
              <a:gd name="connsiteX169" fmla="*/ 1622431 w 4140572"/>
              <a:gd name="connsiteY169" fmla="*/ 4822551 h 6238478"/>
              <a:gd name="connsiteX170" fmla="*/ 469693 w 4140572"/>
              <a:gd name="connsiteY170" fmla="*/ 4817365 h 6238478"/>
              <a:gd name="connsiteX171" fmla="*/ 471710 w 4140572"/>
              <a:gd name="connsiteY171" fmla="*/ 4824855 h 6238478"/>
              <a:gd name="connsiteX172" fmla="*/ 476147 w 4140572"/>
              <a:gd name="connsiteY172" fmla="*/ 4829978 h 6238478"/>
              <a:gd name="connsiteX173" fmla="*/ 481794 w 4140572"/>
              <a:gd name="connsiteY173" fmla="*/ 4826431 h 6238478"/>
              <a:gd name="connsiteX174" fmla="*/ 482601 w 4140572"/>
              <a:gd name="connsiteY174" fmla="*/ 4820520 h 6238478"/>
              <a:gd name="connsiteX175" fmla="*/ 2270604 w 4140572"/>
              <a:gd name="connsiteY175" fmla="*/ 4769048 h 6238478"/>
              <a:gd name="connsiteX176" fmla="*/ 2270814 w 4140572"/>
              <a:gd name="connsiteY176" fmla="*/ 4769500 h 6238478"/>
              <a:gd name="connsiteX177" fmla="*/ 2271005 w 4140572"/>
              <a:gd name="connsiteY177" fmla="*/ 4769097 h 6238478"/>
              <a:gd name="connsiteX178" fmla="*/ 511646 w 4140572"/>
              <a:gd name="connsiteY178" fmla="*/ 4766916 h 6238478"/>
              <a:gd name="connsiteX179" fmla="*/ 509629 w 4140572"/>
              <a:gd name="connsiteY179" fmla="*/ 4768492 h 6238478"/>
              <a:gd name="connsiteX180" fmla="*/ 505192 w 4140572"/>
              <a:gd name="connsiteY180" fmla="*/ 4770070 h 6238478"/>
              <a:gd name="connsiteX181" fmla="*/ 507207 w 4140572"/>
              <a:gd name="connsiteY181" fmla="*/ 4775981 h 6238478"/>
              <a:gd name="connsiteX182" fmla="*/ 511646 w 4140572"/>
              <a:gd name="connsiteY182" fmla="*/ 4779528 h 6238478"/>
              <a:gd name="connsiteX183" fmla="*/ 518100 w 4140572"/>
              <a:gd name="connsiteY183" fmla="*/ 4773222 h 6238478"/>
              <a:gd name="connsiteX184" fmla="*/ 511646 w 4140572"/>
              <a:gd name="connsiteY184" fmla="*/ 4766916 h 6238478"/>
              <a:gd name="connsiteX185" fmla="*/ 3143187 w 4140572"/>
              <a:gd name="connsiteY185" fmla="*/ 4709223 h 6238478"/>
              <a:gd name="connsiteX186" fmla="*/ 3137539 w 4140572"/>
              <a:gd name="connsiteY186" fmla="*/ 4719077 h 6238478"/>
              <a:gd name="connsiteX187" fmla="*/ 3136733 w 4140572"/>
              <a:gd name="connsiteY187" fmla="*/ 4731294 h 6238478"/>
              <a:gd name="connsiteX188" fmla="*/ 3131891 w 4140572"/>
              <a:gd name="connsiteY188" fmla="*/ 4731689 h 6238478"/>
              <a:gd name="connsiteX189" fmla="*/ 3127052 w 4140572"/>
              <a:gd name="connsiteY189" fmla="*/ 4734448 h 6238478"/>
              <a:gd name="connsiteX190" fmla="*/ 3130683 w 4140572"/>
              <a:gd name="connsiteY190" fmla="*/ 4739176 h 6238478"/>
              <a:gd name="connsiteX191" fmla="*/ 3136733 w 4140572"/>
              <a:gd name="connsiteY191" fmla="*/ 4743907 h 6238478"/>
              <a:gd name="connsiteX192" fmla="*/ 3149641 w 4140572"/>
              <a:gd name="connsiteY192" fmla="*/ 4728140 h 6238478"/>
              <a:gd name="connsiteX193" fmla="*/ 3148834 w 4140572"/>
              <a:gd name="connsiteY193" fmla="*/ 4717499 h 6238478"/>
              <a:gd name="connsiteX194" fmla="*/ 3143187 w 4140572"/>
              <a:gd name="connsiteY194" fmla="*/ 4709223 h 6238478"/>
              <a:gd name="connsiteX195" fmla="*/ 3188366 w 4140572"/>
              <a:gd name="connsiteY195" fmla="*/ 4706069 h 6238478"/>
              <a:gd name="connsiteX196" fmla="*/ 3175458 w 4140572"/>
              <a:gd name="connsiteY196" fmla="*/ 4709223 h 6238478"/>
              <a:gd name="connsiteX197" fmla="*/ 3172232 w 4140572"/>
              <a:gd name="connsiteY197" fmla="*/ 4747061 h 6238478"/>
              <a:gd name="connsiteX198" fmla="*/ 3175458 w 4140572"/>
              <a:gd name="connsiteY198" fmla="*/ 4761642 h 6238478"/>
              <a:gd name="connsiteX199" fmla="*/ 3188366 w 4140572"/>
              <a:gd name="connsiteY199" fmla="*/ 4769131 h 6238478"/>
              <a:gd name="connsiteX200" fmla="*/ 3198451 w 4140572"/>
              <a:gd name="connsiteY200" fmla="*/ 4763220 h 6238478"/>
              <a:gd name="connsiteX201" fmla="*/ 3201274 w 4140572"/>
              <a:gd name="connsiteY201" fmla="*/ 4750213 h 6238478"/>
              <a:gd name="connsiteX202" fmla="*/ 3202081 w 4140572"/>
              <a:gd name="connsiteY202" fmla="*/ 4723412 h 6238478"/>
              <a:gd name="connsiteX203" fmla="*/ 3188366 w 4140572"/>
              <a:gd name="connsiteY203" fmla="*/ 4706069 h 6238478"/>
              <a:gd name="connsiteX204" fmla="*/ 1745446 w 4140572"/>
              <a:gd name="connsiteY204" fmla="*/ 4553417 h 6238478"/>
              <a:gd name="connsiteX205" fmla="*/ 1747464 w 4140572"/>
              <a:gd name="connsiteY205" fmla="*/ 4560904 h 6238478"/>
              <a:gd name="connsiteX206" fmla="*/ 1751900 w 4140572"/>
              <a:gd name="connsiteY206" fmla="*/ 4566029 h 6238478"/>
              <a:gd name="connsiteX207" fmla="*/ 1757548 w 4140572"/>
              <a:gd name="connsiteY207" fmla="*/ 4562482 h 6238478"/>
              <a:gd name="connsiteX208" fmla="*/ 1758355 w 4140572"/>
              <a:gd name="connsiteY208" fmla="*/ 4556569 h 6238478"/>
              <a:gd name="connsiteX209" fmla="*/ 1461462 w 4140572"/>
              <a:gd name="connsiteY209" fmla="*/ 4528192 h 6238478"/>
              <a:gd name="connsiteX210" fmla="*/ 1465494 w 4140572"/>
              <a:gd name="connsiteY210" fmla="*/ 4536862 h 6238478"/>
              <a:gd name="connsiteX211" fmla="*/ 1474370 w 4140572"/>
              <a:gd name="connsiteY211" fmla="*/ 4540805 h 6238478"/>
              <a:gd name="connsiteX212" fmla="*/ 1483244 w 4140572"/>
              <a:gd name="connsiteY212" fmla="*/ 4538438 h 6238478"/>
              <a:gd name="connsiteX213" fmla="*/ 1487279 w 4140572"/>
              <a:gd name="connsiteY213" fmla="*/ 4531344 h 6238478"/>
              <a:gd name="connsiteX214" fmla="*/ 3323904 w 4140572"/>
              <a:gd name="connsiteY214" fmla="*/ 4501119 h 6238478"/>
              <a:gd name="connsiteX215" fmla="*/ 3323904 w 4140572"/>
              <a:gd name="connsiteY215" fmla="*/ 4548414 h 6238478"/>
              <a:gd name="connsiteX216" fmla="*/ 3307365 w 4140572"/>
              <a:gd name="connsiteY216" fmla="*/ 4548809 h 6238478"/>
              <a:gd name="connsiteX217" fmla="*/ 3298087 w 4140572"/>
              <a:gd name="connsiteY217" fmla="*/ 4561026 h 6238478"/>
              <a:gd name="connsiteX218" fmla="*/ 3262590 w 4140572"/>
              <a:gd name="connsiteY218" fmla="*/ 4583099 h 6238478"/>
              <a:gd name="connsiteX219" fmla="*/ 3282355 w 4140572"/>
              <a:gd name="connsiteY219" fmla="*/ 4532650 h 6238478"/>
              <a:gd name="connsiteX220" fmla="*/ 3323904 w 4140572"/>
              <a:gd name="connsiteY220" fmla="*/ 4501119 h 6238478"/>
              <a:gd name="connsiteX221" fmla="*/ 2074224 w 4140572"/>
              <a:gd name="connsiteY221" fmla="*/ 4472557 h 6238478"/>
              <a:gd name="connsiteX222" fmla="*/ 2078256 w 4140572"/>
              <a:gd name="connsiteY222" fmla="*/ 4481227 h 6238478"/>
              <a:gd name="connsiteX223" fmla="*/ 2087132 w 4140572"/>
              <a:gd name="connsiteY223" fmla="*/ 4485170 h 6238478"/>
              <a:gd name="connsiteX224" fmla="*/ 2096006 w 4140572"/>
              <a:gd name="connsiteY224" fmla="*/ 4482803 h 6238478"/>
              <a:gd name="connsiteX225" fmla="*/ 2100041 w 4140572"/>
              <a:gd name="connsiteY225" fmla="*/ 4475709 h 6238478"/>
              <a:gd name="connsiteX226" fmla="*/ 1787397 w 4140572"/>
              <a:gd name="connsiteY226" fmla="*/ 4455670 h 6238478"/>
              <a:gd name="connsiteX227" fmla="*/ 1784574 w 4140572"/>
              <a:gd name="connsiteY227" fmla="*/ 4457246 h 6238478"/>
              <a:gd name="connsiteX228" fmla="*/ 1784171 w 4140572"/>
              <a:gd name="connsiteY228" fmla="*/ 4458824 h 6238478"/>
              <a:gd name="connsiteX229" fmla="*/ 1786995 w 4140572"/>
              <a:gd name="connsiteY229" fmla="*/ 4467099 h 6238478"/>
              <a:gd name="connsiteX230" fmla="*/ 1797080 w 4140572"/>
              <a:gd name="connsiteY230" fmla="*/ 4468282 h 6238478"/>
              <a:gd name="connsiteX231" fmla="*/ 1794658 w 4140572"/>
              <a:gd name="connsiteY231" fmla="*/ 4459612 h 6238478"/>
              <a:gd name="connsiteX232" fmla="*/ 1787397 w 4140572"/>
              <a:gd name="connsiteY232" fmla="*/ 4455670 h 6238478"/>
              <a:gd name="connsiteX233" fmla="*/ 963439 w 4140572"/>
              <a:gd name="connsiteY233" fmla="*/ 4416922 h 6238478"/>
              <a:gd name="connsiteX234" fmla="*/ 967471 w 4140572"/>
              <a:gd name="connsiteY234" fmla="*/ 4425592 h 6238478"/>
              <a:gd name="connsiteX235" fmla="*/ 976347 w 4140572"/>
              <a:gd name="connsiteY235" fmla="*/ 4429535 h 6238478"/>
              <a:gd name="connsiteX236" fmla="*/ 985221 w 4140572"/>
              <a:gd name="connsiteY236" fmla="*/ 4427168 h 6238478"/>
              <a:gd name="connsiteX237" fmla="*/ 989256 w 4140572"/>
              <a:gd name="connsiteY237" fmla="*/ 4420074 h 6238478"/>
              <a:gd name="connsiteX238" fmla="*/ 3498167 w 4140572"/>
              <a:gd name="connsiteY238" fmla="*/ 4393913 h 6238478"/>
              <a:gd name="connsiteX239" fmla="*/ 3494941 w 4140572"/>
              <a:gd name="connsiteY239" fmla="*/ 4415984 h 6238478"/>
              <a:gd name="connsiteX240" fmla="*/ 3472350 w 4140572"/>
              <a:gd name="connsiteY240" fmla="*/ 4419138 h 6238478"/>
              <a:gd name="connsiteX241" fmla="*/ 3463072 w 4140572"/>
              <a:gd name="connsiteY241" fmla="*/ 4437266 h 6238478"/>
              <a:gd name="connsiteX242" fmla="*/ 3446534 w 4140572"/>
              <a:gd name="connsiteY242" fmla="*/ 4450669 h 6238478"/>
              <a:gd name="connsiteX243" fmla="*/ 3446534 w 4140572"/>
              <a:gd name="connsiteY243" fmla="*/ 4479046 h 6238478"/>
              <a:gd name="connsiteX244" fmla="*/ 3420717 w 4140572"/>
              <a:gd name="connsiteY244" fmla="*/ 4479046 h 6238478"/>
              <a:gd name="connsiteX245" fmla="*/ 3420315 w 4140572"/>
              <a:gd name="connsiteY245" fmla="*/ 4486535 h 6238478"/>
              <a:gd name="connsiteX246" fmla="*/ 3417491 w 4140572"/>
              <a:gd name="connsiteY246" fmla="*/ 4491658 h 6238478"/>
              <a:gd name="connsiteX247" fmla="*/ 3411843 w 4140572"/>
              <a:gd name="connsiteY247" fmla="*/ 4483381 h 6238478"/>
              <a:gd name="connsiteX248" fmla="*/ 3411037 w 4140572"/>
              <a:gd name="connsiteY248" fmla="*/ 4472740 h 6238478"/>
              <a:gd name="connsiteX249" fmla="*/ 3420717 w 4140572"/>
              <a:gd name="connsiteY249" fmla="*/ 4450669 h 6238478"/>
              <a:gd name="connsiteX250" fmla="*/ 3436853 w 4140572"/>
              <a:gd name="connsiteY250" fmla="*/ 4421502 h 6238478"/>
              <a:gd name="connsiteX251" fmla="*/ 3472350 w 4140572"/>
              <a:gd name="connsiteY251" fmla="*/ 4415984 h 6238478"/>
              <a:gd name="connsiteX252" fmla="*/ 3301316 w 4140572"/>
              <a:gd name="connsiteY252" fmla="*/ 4368688 h 6238478"/>
              <a:gd name="connsiteX253" fmla="*/ 3298087 w 4140572"/>
              <a:gd name="connsiteY253" fmla="*/ 4371840 h 6238478"/>
              <a:gd name="connsiteX254" fmla="*/ 3300937 w 4140572"/>
              <a:gd name="connsiteY254" fmla="*/ 4374625 h 6238478"/>
              <a:gd name="connsiteX255" fmla="*/ 3301483 w 4140572"/>
              <a:gd name="connsiteY255" fmla="*/ 4372107 h 6238478"/>
              <a:gd name="connsiteX256" fmla="*/ 3301583 w 4140572"/>
              <a:gd name="connsiteY256" fmla="*/ 4368812 h 6238478"/>
              <a:gd name="connsiteX257" fmla="*/ 3533666 w 4140572"/>
              <a:gd name="connsiteY257" fmla="*/ 4346615 h 6238478"/>
              <a:gd name="connsiteX258" fmla="*/ 3501395 w 4140572"/>
              <a:gd name="connsiteY258" fmla="*/ 4393913 h 6238478"/>
              <a:gd name="connsiteX259" fmla="*/ 3504621 w 4140572"/>
              <a:gd name="connsiteY259" fmla="*/ 4359228 h 6238478"/>
              <a:gd name="connsiteX260" fmla="*/ 3517934 w 4140572"/>
              <a:gd name="connsiteY260" fmla="*/ 4349374 h 6238478"/>
              <a:gd name="connsiteX261" fmla="*/ 3533666 w 4140572"/>
              <a:gd name="connsiteY261" fmla="*/ 4346615 h 6238478"/>
              <a:gd name="connsiteX262" fmla="*/ 1606680 w 4140572"/>
              <a:gd name="connsiteY262" fmla="*/ 4345310 h 6238478"/>
              <a:gd name="connsiteX263" fmla="*/ 1572796 w 4140572"/>
              <a:gd name="connsiteY263" fmla="*/ 4375265 h 6238478"/>
              <a:gd name="connsiteX264" fmla="*/ 1548593 w 4140572"/>
              <a:gd name="connsiteY264" fmla="*/ 4414681 h 6238478"/>
              <a:gd name="connsiteX265" fmla="*/ 1535684 w 4140572"/>
              <a:gd name="connsiteY265" fmla="*/ 4443057 h 6238478"/>
              <a:gd name="connsiteX266" fmla="*/ 1509465 w 4140572"/>
              <a:gd name="connsiteY266" fmla="*/ 4461188 h 6238478"/>
              <a:gd name="connsiteX267" fmla="*/ 1500187 w 4140572"/>
              <a:gd name="connsiteY267" fmla="*/ 4493507 h 6238478"/>
              <a:gd name="connsiteX268" fmla="*/ 1519145 w 4140572"/>
              <a:gd name="connsiteY268" fmla="*/ 4483259 h 6238478"/>
              <a:gd name="connsiteX269" fmla="*/ 1535684 w 4140572"/>
              <a:gd name="connsiteY269" fmla="*/ 4468282 h 6238478"/>
              <a:gd name="connsiteX270" fmla="*/ 1545366 w 4140572"/>
              <a:gd name="connsiteY270" fmla="*/ 4480895 h 6238478"/>
              <a:gd name="connsiteX271" fmla="*/ 1561501 w 4140572"/>
              <a:gd name="connsiteY271" fmla="*/ 4446211 h 6238478"/>
              <a:gd name="connsiteX272" fmla="*/ 1579251 w 4140572"/>
              <a:gd name="connsiteY272" fmla="*/ 4417832 h 6238478"/>
              <a:gd name="connsiteX273" fmla="*/ 1597000 w 4140572"/>
              <a:gd name="connsiteY273" fmla="*/ 4389454 h 6238478"/>
              <a:gd name="connsiteX274" fmla="*/ 1613539 w 4140572"/>
              <a:gd name="connsiteY274" fmla="*/ 4374477 h 6238478"/>
              <a:gd name="connsiteX275" fmla="*/ 1622817 w 4140572"/>
              <a:gd name="connsiteY275" fmla="*/ 4354770 h 6238478"/>
              <a:gd name="connsiteX276" fmla="*/ 1617169 w 4140572"/>
              <a:gd name="connsiteY276" fmla="*/ 4346493 h 6238478"/>
              <a:gd name="connsiteX277" fmla="*/ 1606680 w 4140572"/>
              <a:gd name="connsiteY277" fmla="*/ 4345310 h 6238478"/>
              <a:gd name="connsiteX278" fmla="*/ 1289375 w 4140572"/>
              <a:gd name="connsiteY278" fmla="*/ 4344400 h 6238478"/>
              <a:gd name="connsiteX279" fmla="*/ 1286550 w 4140572"/>
              <a:gd name="connsiteY279" fmla="*/ 4345976 h 6238478"/>
              <a:gd name="connsiteX280" fmla="*/ 1286148 w 4140572"/>
              <a:gd name="connsiteY280" fmla="*/ 4347554 h 6238478"/>
              <a:gd name="connsiteX281" fmla="*/ 1288972 w 4140572"/>
              <a:gd name="connsiteY281" fmla="*/ 4355829 h 6238478"/>
              <a:gd name="connsiteX282" fmla="*/ 1294591 w 4140572"/>
              <a:gd name="connsiteY282" fmla="*/ 4356488 h 6238478"/>
              <a:gd name="connsiteX283" fmla="*/ 1296296 w 4140572"/>
              <a:gd name="connsiteY283" fmla="*/ 4348158 h 6238478"/>
              <a:gd name="connsiteX284" fmla="*/ 3423945 w 4140572"/>
              <a:gd name="connsiteY284" fmla="*/ 4321391 h 6238478"/>
              <a:gd name="connsiteX285" fmla="*/ 3407406 w 4140572"/>
              <a:gd name="connsiteY285" fmla="*/ 4346615 h 6238478"/>
              <a:gd name="connsiteX286" fmla="*/ 3398128 w 4140572"/>
              <a:gd name="connsiteY286" fmla="*/ 4381301 h 6238478"/>
              <a:gd name="connsiteX287" fmla="*/ 3372312 w 4140572"/>
              <a:gd name="connsiteY287" fmla="*/ 4400219 h 6238478"/>
              <a:gd name="connsiteX288" fmla="*/ 3369083 w 4140572"/>
              <a:gd name="connsiteY288" fmla="*/ 4406525 h 6238478"/>
              <a:gd name="connsiteX289" fmla="*/ 3358192 w 4140572"/>
              <a:gd name="connsiteY289" fmla="*/ 4398641 h 6238478"/>
              <a:gd name="connsiteX290" fmla="*/ 3349721 w 4140572"/>
              <a:gd name="connsiteY290" fmla="*/ 4390759 h 6238478"/>
              <a:gd name="connsiteX291" fmla="*/ 3346897 w 4140572"/>
              <a:gd name="connsiteY291" fmla="*/ 4393913 h 6238478"/>
              <a:gd name="connsiteX292" fmla="*/ 3346495 w 4140572"/>
              <a:gd name="connsiteY292" fmla="*/ 4397065 h 6238478"/>
              <a:gd name="connsiteX293" fmla="*/ 3336410 w 4140572"/>
              <a:gd name="connsiteY293" fmla="*/ 4411649 h 6238478"/>
              <a:gd name="connsiteX294" fmla="*/ 3333586 w 4140572"/>
              <a:gd name="connsiteY294" fmla="*/ 4428596 h 6238478"/>
              <a:gd name="connsiteX295" fmla="*/ 3301718 w 4140572"/>
              <a:gd name="connsiteY295" fmla="*/ 4465250 h 6238478"/>
              <a:gd name="connsiteX296" fmla="*/ 3272271 w 4140572"/>
              <a:gd name="connsiteY296" fmla="*/ 4504271 h 6238478"/>
              <a:gd name="connsiteX297" fmla="*/ 3254521 w 4140572"/>
              <a:gd name="connsiteY297" fmla="*/ 4533831 h 6238478"/>
              <a:gd name="connsiteX298" fmla="*/ 3236774 w 4140572"/>
              <a:gd name="connsiteY298" fmla="*/ 4561026 h 6238478"/>
              <a:gd name="connsiteX299" fmla="*/ 3223865 w 4140572"/>
              <a:gd name="connsiteY299" fmla="*/ 4570487 h 6238478"/>
              <a:gd name="connsiteX300" fmla="*/ 3223865 w 4140572"/>
              <a:gd name="connsiteY300" fmla="*/ 4586251 h 6238478"/>
              <a:gd name="connsiteX301" fmla="*/ 3210957 w 4140572"/>
              <a:gd name="connsiteY301" fmla="*/ 4617782 h 6238478"/>
              <a:gd name="connsiteX302" fmla="*/ 3262590 w 4140572"/>
              <a:gd name="connsiteY302" fmla="*/ 4586251 h 6238478"/>
              <a:gd name="connsiteX303" fmla="*/ 3262590 w 4140572"/>
              <a:gd name="connsiteY303" fmla="*/ 4611871 h 6238478"/>
              <a:gd name="connsiteX304" fmla="*/ 3281953 w 4140572"/>
              <a:gd name="connsiteY304" fmla="*/ 4620937 h 6238478"/>
              <a:gd name="connsiteX305" fmla="*/ 3304541 w 4140572"/>
              <a:gd name="connsiteY305" fmla="*/ 4598864 h 6238478"/>
              <a:gd name="connsiteX306" fmla="*/ 3309787 w 4140572"/>
              <a:gd name="connsiteY306" fmla="*/ 4581916 h 6238478"/>
              <a:gd name="connsiteX307" fmla="*/ 3327132 w 4140572"/>
              <a:gd name="connsiteY307" fmla="*/ 4576793 h 6238478"/>
              <a:gd name="connsiteX308" fmla="*/ 3344477 w 4140572"/>
              <a:gd name="connsiteY308" fmla="*/ 4551568 h 6238478"/>
              <a:gd name="connsiteX309" fmla="*/ 3359403 w 4140572"/>
              <a:gd name="connsiteY309" fmla="*/ 4526343 h 6238478"/>
              <a:gd name="connsiteX310" fmla="*/ 3343267 w 4140572"/>
              <a:gd name="connsiteY310" fmla="*/ 4491658 h 6238478"/>
              <a:gd name="connsiteX311" fmla="*/ 3338830 w 4140572"/>
              <a:gd name="connsiteY311" fmla="*/ 4490870 h 6238478"/>
              <a:gd name="connsiteX312" fmla="*/ 3336812 w 4140572"/>
              <a:gd name="connsiteY312" fmla="*/ 4485352 h 6238478"/>
              <a:gd name="connsiteX313" fmla="*/ 3352140 w 4140572"/>
              <a:gd name="connsiteY313" fmla="*/ 4461310 h 6238478"/>
              <a:gd name="connsiteX314" fmla="*/ 3372312 w 4140572"/>
              <a:gd name="connsiteY314" fmla="*/ 4434902 h 6238478"/>
              <a:gd name="connsiteX315" fmla="*/ 3374731 w 4140572"/>
              <a:gd name="connsiteY315" fmla="*/ 4423078 h 6238478"/>
              <a:gd name="connsiteX316" fmla="*/ 3381992 w 4140572"/>
              <a:gd name="connsiteY316" fmla="*/ 4415984 h 6238478"/>
              <a:gd name="connsiteX317" fmla="*/ 3385220 w 4140572"/>
              <a:gd name="connsiteY317" fmla="*/ 4415984 h 6238478"/>
              <a:gd name="connsiteX318" fmla="*/ 3402967 w 4140572"/>
              <a:gd name="connsiteY318" fmla="*/ 4395094 h 6238478"/>
              <a:gd name="connsiteX319" fmla="*/ 3411037 w 4140572"/>
              <a:gd name="connsiteY319" fmla="*/ 4371840 h 6238478"/>
              <a:gd name="connsiteX320" fmla="*/ 3446534 w 4140572"/>
              <a:gd name="connsiteY320" fmla="*/ 4346615 h 6238478"/>
              <a:gd name="connsiteX321" fmla="*/ 3459442 w 4140572"/>
              <a:gd name="connsiteY321" fmla="*/ 4321391 h 6238478"/>
              <a:gd name="connsiteX322" fmla="*/ 2633084 w 4140572"/>
              <a:gd name="connsiteY322" fmla="*/ 4290509 h 6238478"/>
              <a:gd name="connsiteX323" fmla="*/ 2629284 w 4140572"/>
              <a:gd name="connsiteY323" fmla="*/ 4292829 h 6238478"/>
              <a:gd name="connsiteX324" fmla="*/ 2628404 w 4140572"/>
              <a:gd name="connsiteY324" fmla="*/ 4295082 h 6238478"/>
              <a:gd name="connsiteX325" fmla="*/ 2219442 w 4140572"/>
              <a:gd name="connsiteY325" fmla="*/ 4289675 h 6238478"/>
              <a:gd name="connsiteX326" fmla="*/ 2185558 w 4140572"/>
              <a:gd name="connsiteY326" fmla="*/ 4319630 h 6238478"/>
              <a:gd name="connsiteX327" fmla="*/ 2161354 w 4140572"/>
              <a:gd name="connsiteY327" fmla="*/ 4359046 h 6238478"/>
              <a:gd name="connsiteX328" fmla="*/ 2148446 w 4140572"/>
              <a:gd name="connsiteY328" fmla="*/ 4387422 h 6238478"/>
              <a:gd name="connsiteX329" fmla="*/ 2122227 w 4140572"/>
              <a:gd name="connsiteY329" fmla="*/ 4405553 h 6238478"/>
              <a:gd name="connsiteX330" fmla="*/ 2112949 w 4140572"/>
              <a:gd name="connsiteY330" fmla="*/ 4437872 h 6238478"/>
              <a:gd name="connsiteX331" fmla="*/ 2131907 w 4140572"/>
              <a:gd name="connsiteY331" fmla="*/ 4427624 h 6238478"/>
              <a:gd name="connsiteX332" fmla="*/ 2148446 w 4140572"/>
              <a:gd name="connsiteY332" fmla="*/ 4412647 h 6238478"/>
              <a:gd name="connsiteX333" fmla="*/ 2158128 w 4140572"/>
              <a:gd name="connsiteY333" fmla="*/ 4425260 h 6238478"/>
              <a:gd name="connsiteX334" fmla="*/ 2174263 w 4140572"/>
              <a:gd name="connsiteY334" fmla="*/ 4390576 h 6238478"/>
              <a:gd name="connsiteX335" fmla="*/ 2192012 w 4140572"/>
              <a:gd name="connsiteY335" fmla="*/ 4362197 h 6238478"/>
              <a:gd name="connsiteX336" fmla="*/ 2209762 w 4140572"/>
              <a:gd name="connsiteY336" fmla="*/ 4333819 h 6238478"/>
              <a:gd name="connsiteX337" fmla="*/ 2226301 w 4140572"/>
              <a:gd name="connsiteY337" fmla="*/ 4318842 h 6238478"/>
              <a:gd name="connsiteX338" fmla="*/ 2235579 w 4140572"/>
              <a:gd name="connsiteY338" fmla="*/ 4299135 h 6238478"/>
              <a:gd name="connsiteX339" fmla="*/ 2229931 w 4140572"/>
              <a:gd name="connsiteY339" fmla="*/ 4290858 h 6238478"/>
              <a:gd name="connsiteX340" fmla="*/ 2219442 w 4140572"/>
              <a:gd name="connsiteY340" fmla="*/ 4289675 h 6238478"/>
              <a:gd name="connsiteX341" fmla="*/ 755444 w 4140572"/>
              <a:gd name="connsiteY341" fmla="*/ 4273079 h 6238478"/>
              <a:gd name="connsiteX342" fmla="*/ 757461 w 4140572"/>
              <a:gd name="connsiteY342" fmla="*/ 4280569 h 6238478"/>
              <a:gd name="connsiteX343" fmla="*/ 761898 w 4140572"/>
              <a:gd name="connsiteY343" fmla="*/ 4285692 h 6238478"/>
              <a:gd name="connsiteX344" fmla="*/ 767545 w 4140572"/>
              <a:gd name="connsiteY344" fmla="*/ 4282145 h 6238478"/>
              <a:gd name="connsiteX345" fmla="*/ 768352 w 4140572"/>
              <a:gd name="connsiteY345" fmla="*/ 4276234 h 6238478"/>
              <a:gd name="connsiteX346" fmla="*/ 1622817 w 4140572"/>
              <a:gd name="connsiteY346" fmla="*/ 4263331 h 6238478"/>
              <a:gd name="connsiteX347" fmla="*/ 1623623 w 4140572"/>
              <a:gd name="connsiteY347" fmla="*/ 4270819 h 6238478"/>
              <a:gd name="connsiteX348" fmla="*/ 1629271 w 4140572"/>
              <a:gd name="connsiteY348" fmla="*/ 4275944 h 6238478"/>
              <a:gd name="connsiteX349" fmla="*/ 1632497 w 4140572"/>
              <a:gd name="connsiteY349" fmla="*/ 4269638 h 6238478"/>
              <a:gd name="connsiteX350" fmla="*/ 1626043 w 4140572"/>
              <a:gd name="connsiteY350" fmla="*/ 4263331 h 6238478"/>
              <a:gd name="connsiteX351" fmla="*/ 3433625 w 4140572"/>
              <a:gd name="connsiteY351" fmla="*/ 4239410 h 6238478"/>
              <a:gd name="connsiteX352" fmla="*/ 3436045 w 4140572"/>
              <a:gd name="connsiteY352" fmla="*/ 4244928 h 6238478"/>
              <a:gd name="connsiteX353" fmla="*/ 3443308 w 4140572"/>
              <a:gd name="connsiteY353" fmla="*/ 4245716 h 6238478"/>
              <a:gd name="connsiteX354" fmla="*/ 3446534 w 4140572"/>
              <a:gd name="connsiteY354" fmla="*/ 4245716 h 6238478"/>
              <a:gd name="connsiteX355" fmla="*/ 3444114 w 4140572"/>
              <a:gd name="connsiteY355" fmla="*/ 4240198 h 6238478"/>
              <a:gd name="connsiteX356" fmla="*/ 3436853 w 4140572"/>
              <a:gd name="connsiteY356" fmla="*/ 4239410 h 6238478"/>
              <a:gd name="connsiteX357" fmla="*/ 1108657 w 4140572"/>
              <a:gd name="connsiteY357" fmla="*/ 4234040 h 6238478"/>
              <a:gd name="connsiteX358" fmla="*/ 1098359 w 4140572"/>
              <a:gd name="connsiteY358" fmla="*/ 4243144 h 6238478"/>
              <a:gd name="connsiteX359" fmla="*/ 1091466 w 4140572"/>
              <a:gd name="connsiteY359" fmla="*/ 4265985 h 6238478"/>
              <a:gd name="connsiteX360" fmla="*/ 1065245 w 4140572"/>
              <a:gd name="connsiteY360" fmla="*/ 4282540 h 6238478"/>
              <a:gd name="connsiteX361" fmla="*/ 1052336 w 4140572"/>
              <a:gd name="connsiteY361" fmla="*/ 4313676 h 6238478"/>
              <a:gd name="connsiteX362" fmla="*/ 1029748 w 4140572"/>
              <a:gd name="connsiteY362" fmla="*/ 4342448 h 6238478"/>
              <a:gd name="connsiteX363" fmla="*/ 1024313 w 4140572"/>
              <a:gd name="connsiteY363" fmla="*/ 4341018 h 6238478"/>
              <a:gd name="connsiteX364" fmla="*/ 1011442 w 4140572"/>
              <a:gd name="connsiteY364" fmla="*/ 4349918 h 6238478"/>
              <a:gd name="connsiteX365" fmla="*/ 1002164 w 4140572"/>
              <a:gd name="connsiteY365" fmla="*/ 4382237 h 6238478"/>
              <a:gd name="connsiteX366" fmla="*/ 1021122 w 4140572"/>
              <a:gd name="connsiteY366" fmla="*/ 4371989 h 6238478"/>
              <a:gd name="connsiteX367" fmla="*/ 1037661 w 4140572"/>
              <a:gd name="connsiteY367" fmla="*/ 4357012 h 6238478"/>
              <a:gd name="connsiteX368" fmla="*/ 1047344 w 4140572"/>
              <a:gd name="connsiteY368" fmla="*/ 4369625 h 6238478"/>
              <a:gd name="connsiteX369" fmla="*/ 1063478 w 4140572"/>
              <a:gd name="connsiteY369" fmla="*/ 4334941 h 6238478"/>
              <a:gd name="connsiteX370" fmla="*/ 1081227 w 4140572"/>
              <a:gd name="connsiteY370" fmla="*/ 4306562 h 6238478"/>
              <a:gd name="connsiteX371" fmla="*/ 1098977 w 4140572"/>
              <a:gd name="connsiteY371" fmla="*/ 4278184 h 6238478"/>
              <a:gd name="connsiteX372" fmla="*/ 1115516 w 4140572"/>
              <a:gd name="connsiteY372" fmla="*/ 4263207 h 6238478"/>
              <a:gd name="connsiteX373" fmla="*/ 1124794 w 4140572"/>
              <a:gd name="connsiteY373" fmla="*/ 4243500 h 6238478"/>
              <a:gd name="connsiteX374" fmla="*/ 1119146 w 4140572"/>
              <a:gd name="connsiteY374" fmla="*/ 4235223 h 6238478"/>
              <a:gd name="connsiteX375" fmla="*/ 1108657 w 4140572"/>
              <a:gd name="connsiteY375" fmla="*/ 4234040 h 6238478"/>
              <a:gd name="connsiteX376" fmla="*/ 1697039 w 4140572"/>
              <a:gd name="connsiteY376" fmla="*/ 4228646 h 6238478"/>
              <a:gd name="connsiteX377" fmla="*/ 1699056 w 4140572"/>
              <a:gd name="connsiteY377" fmla="*/ 4236136 h 6238478"/>
              <a:gd name="connsiteX378" fmla="*/ 1703493 w 4140572"/>
              <a:gd name="connsiteY378" fmla="*/ 4241259 h 6238478"/>
              <a:gd name="connsiteX379" fmla="*/ 1709141 w 4140572"/>
              <a:gd name="connsiteY379" fmla="*/ 4237712 h 6238478"/>
              <a:gd name="connsiteX380" fmla="*/ 1709947 w 4140572"/>
              <a:gd name="connsiteY380" fmla="*/ 4231800 h 6238478"/>
              <a:gd name="connsiteX381" fmla="*/ 797397 w 4140572"/>
              <a:gd name="connsiteY381" fmla="*/ 4222630 h 6238478"/>
              <a:gd name="connsiteX382" fmla="*/ 795380 w 4140572"/>
              <a:gd name="connsiteY382" fmla="*/ 4224206 h 6238478"/>
              <a:gd name="connsiteX383" fmla="*/ 790943 w 4140572"/>
              <a:gd name="connsiteY383" fmla="*/ 4225784 h 6238478"/>
              <a:gd name="connsiteX384" fmla="*/ 792958 w 4140572"/>
              <a:gd name="connsiteY384" fmla="*/ 4231695 h 6238478"/>
              <a:gd name="connsiteX385" fmla="*/ 797397 w 4140572"/>
              <a:gd name="connsiteY385" fmla="*/ 4235242 h 6238478"/>
              <a:gd name="connsiteX386" fmla="*/ 799299 w 4140572"/>
              <a:gd name="connsiteY386" fmla="*/ 4233384 h 6238478"/>
              <a:gd name="connsiteX387" fmla="*/ 802916 w 4140572"/>
              <a:gd name="connsiteY387" fmla="*/ 4228022 h 6238478"/>
              <a:gd name="connsiteX388" fmla="*/ 2235579 w 4140572"/>
              <a:gd name="connsiteY388" fmla="*/ 4207696 h 6238478"/>
              <a:gd name="connsiteX389" fmla="*/ 2236385 w 4140572"/>
              <a:gd name="connsiteY389" fmla="*/ 4215184 h 6238478"/>
              <a:gd name="connsiteX390" fmla="*/ 2242033 w 4140572"/>
              <a:gd name="connsiteY390" fmla="*/ 4220309 h 6238478"/>
              <a:gd name="connsiteX391" fmla="*/ 2245259 w 4140572"/>
              <a:gd name="connsiteY391" fmla="*/ 4214003 h 6238478"/>
              <a:gd name="connsiteX392" fmla="*/ 2238805 w 4140572"/>
              <a:gd name="connsiteY392" fmla="*/ 4207696 h 6238478"/>
              <a:gd name="connsiteX393" fmla="*/ 1719630 w 4140572"/>
              <a:gd name="connsiteY393" fmla="*/ 4203421 h 6238478"/>
              <a:gd name="connsiteX394" fmla="*/ 1721647 w 4140572"/>
              <a:gd name="connsiteY394" fmla="*/ 4210911 h 6238478"/>
              <a:gd name="connsiteX395" fmla="*/ 1726084 w 4140572"/>
              <a:gd name="connsiteY395" fmla="*/ 4216034 h 6238478"/>
              <a:gd name="connsiteX396" fmla="*/ 1731731 w 4140572"/>
              <a:gd name="connsiteY396" fmla="*/ 4212487 h 6238478"/>
              <a:gd name="connsiteX397" fmla="*/ 1732538 w 4140572"/>
              <a:gd name="connsiteY397" fmla="*/ 4206576 h 6238478"/>
              <a:gd name="connsiteX398" fmla="*/ 3460800 w 4140572"/>
              <a:gd name="connsiteY398" fmla="*/ 4201905 h 6238478"/>
              <a:gd name="connsiteX399" fmla="*/ 3459977 w 4140572"/>
              <a:gd name="connsiteY399" fmla="*/ 4203558 h 6238478"/>
              <a:gd name="connsiteX400" fmla="*/ 3461459 w 4140572"/>
              <a:gd name="connsiteY400" fmla="*/ 4209062 h 6238478"/>
              <a:gd name="connsiteX401" fmla="*/ 3465896 w 4140572"/>
              <a:gd name="connsiteY401" fmla="*/ 4214185 h 6238478"/>
              <a:gd name="connsiteX402" fmla="*/ 3471544 w 4140572"/>
              <a:gd name="connsiteY402" fmla="*/ 4210638 h 6238478"/>
              <a:gd name="connsiteX403" fmla="*/ 3472350 w 4140572"/>
              <a:gd name="connsiteY403" fmla="*/ 4204727 h 6238478"/>
              <a:gd name="connsiteX404" fmla="*/ 2309801 w 4140572"/>
              <a:gd name="connsiteY404" fmla="*/ 4173011 h 6238478"/>
              <a:gd name="connsiteX405" fmla="*/ 2311818 w 4140572"/>
              <a:gd name="connsiteY405" fmla="*/ 4180501 h 6238478"/>
              <a:gd name="connsiteX406" fmla="*/ 2316255 w 4140572"/>
              <a:gd name="connsiteY406" fmla="*/ 4185624 h 6238478"/>
              <a:gd name="connsiteX407" fmla="*/ 2321903 w 4140572"/>
              <a:gd name="connsiteY407" fmla="*/ 4182077 h 6238478"/>
              <a:gd name="connsiteX408" fmla="*/ 2322709 w 4140572"/>
              <a:gd name="connsiteY408" fmla="*/ 4176165 h 6238478"/>
              <a:gd name="connsiteX409" fmla="*/ 1800306 w 4140572"/>
              <a:gd name="connsiteY409" fmla="*/ 4168738 h 6238478"/>
              <a:gd name="connsiteX410" fmla="*/ 1797482 w 4140572"/>
              <a:gd name="connsiteY410" fmla="*/ 4172285 h 6238478"/>
              <a:gd name="connsiteX411" fmla="*/ 1797080 w 4140572"/>
              <a:gd name="connsiteY411" fmla="*/ 4178197 h 6238478"/>
              <a:gd name="connsiteX412" fmla="*/ 1786591 w 4140572"/>
              <a:gd name="connsiteY412" fmla="*/ 4180956 h 6238478"/>
              <a:gd name="connsiteX413" fmla="*/ 1780943 w 4140572"/>
              <a:gd name="connsiteY413" fmla="*/ 4190809 h 6238478"/>
              <a:gd name="connsiteX414" fmla="*/ 1784978 w 4140572"/>
              <a:gd name="connsiteY414" fmla="*/ 4204209 h 6238478"/>
              <a:gd name="connsiteX415" fmla="*/ 1793852 w 4140572"/>
              <a:gd name="connsiteY415" fmla="*/ 4212880 h 6238478"/>
              <a:gd name="connsiteX416" fmla="*/ 1796675 w 4140572"/>
              <a:gd name="connsiteY416" fmla="*/ 4209728 h 6238478"/>
              <a:gd name="connsiteX417" fmla="*/ 1797080 w 4140572"/>
              <a:gd name="connsiteY417" fmla="*/ 4206576 h 6238478"/>
              <a:gd name="connsiteX418" fmla="*/ 1794658 w 4140572"/>
              <a:gd name="connsiteY418" fmla="*/ 4188838 h 6238478"/>
              <a:gd name="connsiteX419" fmla="*/ 1806760 w 4140572"/>
              <a:gd name="connsiteY419" fmla="*/ 4178197 h 6238478"/>
              <a:gd name="connsiteX420" fmla="*/ 1804745 w 4140572"/>
              <a:gd name="connsiteY420" fmla="*/ 4172285 h 6238478"/>
              <a:gd name="connsiteX421" fmla="*/ 1800306 w 4140572"/>
              <a:gd name="connsiteY421" fmla="*/ 4168738 h 6238478"/>
              <a:gd name="connsiteX422" fmla="*/ 2332392 w 4140572"/>
              <a:gd name="connsiteY422" fmla="*/ 4147786 h 6238478"/>
              <a:gd name="connsiteX423" fmla="*/ 2334409 w 4140572"/>
              <a:gd name="connsiteY423" fmla="*/ 4155276 h 6238478"/>
              <a:gd name="connsiteX424" fmla="*/ 2338846 w 4140572"/>
              <a:gd name="connsiteY424" fmla="*/ 4160399 h 6238478"/>
              <a:gd name="connsiteX425" fmla="*/ 2344493 w 4140572"/>
              <a:gd name="connsiteY425" fmla="*/ 4156852 h 6238478"/>
              <a:gd name="connsiteX426" fmla="*/ 2345300 w 4140572"/>
              <a:gd name="connsiteY426" fmla="*/ 4150941 h 6238478"/>
              <a:gd name="connsiteX427" fmla="*/ 1819668 w 4140572"/>
              <a:gd name="connsiteY427" fmla="*/ 4127747 h 6238478"/>
              <a:gd name="connsiteX428" fmla="*/ 1819668 w 4140572"/>
              <a:gd name="connsiteY428" fmla="*/ 4140359 h 6238478"/>
              <a:gd name="connsiteX429" fmla="*/ 1816442 w 4140572"/>
              <a:gd name="connsiteY429" fmla="*/ 4152972 h 6238478"/>
              <a:gd name="connsiteX430" fmla="*/ 1822897 w 4140572"/>
              <a:gd name="connsiteY430" fmla="*/ 4140359 h 6238478"/>
              <a:gd name="connsiteX431" fmla="*/ 1822492 w 4140572"/>
              <a:gd name="connsiteY431" fmla="*/ 4134053 h 6238478"/>
              <a:gd name="connsiteX432" fmla="*/ 1819668 w 4140572"/>
              <a:gd name="connsiteY432" fmla="*/ 4127747 h 6238478"/>
              <a:gd name="connsiteX433" fmla="*/ 1202020 w 4140572"/>
              <a:gd name="connsiteY433" fmla="*/ 4118110 h 6238478"/>
              <a:gd name="connsiteX434" fmla="*/ 1199964 w 4140572"/>
              <a:gd name="connsiteY434" fmla="*/ 4120897 h 6238478"/>
              <a:gd name="connsiteX435" fmla="*/ 1201033 w 4140572"/>
              <a:gd name="connsiteY435" fmla="*/ 4124866 h 6238478"/>
              <a:gd name="connsiteX436" fmla="*/ 1205470 w 4140572"/>
              <a:gd name="connsiteY436" fmla="*/ 4129989 h 6238478"/>
              <a:gd name="connsiteX437" fmla="*/ 1211118 w 4140572"/>
              <a:gd name="connsiteY437" fmla="*/ 4126442 h 6238478"/>
              <a:gd name="connsiteX438" fmla="*/ 1211924 w 4140572"/>
              <a:gd name="connsiteY438" fmla="*/ 4120530 h 6238478"/>
              <a:gd name="connsiteX439" fmla="*/ 2413068 w 4140572"/>
              <a:gd name="connsiteY439" fmla="*/ 4113103 h 6238478"/>
              <a:gd name="connsiteX440" fmla="*/ 2410244 w 4140572"/>
              <a:gd name="connsiteY440" fmla="*/ 4116650 h 6238478"/>
              <a:gd name="connsiteX441" fmla="*/ 2409842 w 4140572"/>
              <a:gd name="connsiteY441" fmla="*/ 4122562 h 6238478"/>
              <a:gd name="connsiteX442" fmla="*/ 2399353 w 4140572"/>
              <a:gd name="connsiteY442" fmla="*/ 4125321 h 6238478"/>
              <a:gd name="connsiteX443" fmla="*/ 2393705 w 4140572"/>
              <a:gd name="connsiteY443" fmla="*/ 4135174 h 6238478"/>
              <a:gd name="connsiteX444" fmla="*/ 2397740 w 4140572"/>
              <a:gd name="connsiteY444" fmla="*/ 4148574 h 6238478"/>
              <a:gd name="connsiteX445" fmla="*/ 2405573 w 4140572"/>
              <a:gd name="connsiteY445" fmla="*/ 4156228 h 6238478"/>
              <a:gd name="connsiteX446" fmla="*/ 2406142 w 4140572"/>
              <a:gd name="connsiteY446" fmla="*/ 4154192 h 6238478"/>
              <a:gd name="connsiteX447" fmla="*/ 2409249 w 4140572"/>
              <a:gd name="connsiteY447" fmla="*/ 4146602 h 6238478"/>
              <a:gd name="connsiteX448" fmla="*/ 2407420 w 4140572"/>
              <a:gd name="connsiteY448" fmla="*/ 4133203 h 6238478"/>
              <a:gd name="connsiteX449" fmla="*/ 2418848 w 4140572"/>
              <a:gd name="connsiteY449" fmla="*/ 4123154 h 6238478"/>
              <a:gd name="connsiteX450" fmla="*/ 2419050 w 4140572"/>
              <a:gd name="connsiteY450" fmla="*/ 4122661 h 6238478"/>
              <a:gd name="connsiteX451" fmla="*/ 2419424 w 4140572"/>
              <a:gd name="connsiteY451" fmla="*/ 4122275 h 6238478"/>
              <a:gd name="connsiteX452" fmla="*/ 2417507 w 4140572"/>
              <a:gd name="connsiteY452" fmla="*/ 4116650 h 6238478"/>
              <a:gd name="connsiteX453" fmla="*/ 2413068 w 4140572"/>
              <a:gd name="connsiteY453" fmla="*/ 4113103 h 6238478"/>
              <a:gd name="connsiteX454" fmla="*/ 1224216 w 4140572"/>
              <a:gd name="connsiteY454" fmla="*/ 4092789 h 6238478"/>
              <a:gd name="connsiteX455" fmla="*/ 1222290 w 4140572"/>
              <a:gd name="connsiteY455" fmla="*/ 4094691 h 6238478"/>
              <a:gd name="connsiteX456" fmla="*/ 1223624 w 4140572"/>
              <a:gd name="connsiteY456" fmla="*/ 4099641 h 6238478"/>
              <a:gd name="connsiteX457" fmla="*/ 1228061 w 4140572"/>
              <a:gd name="connsiteY457" fmla="*/ 4104764 h 6238478"/>
              <a:gd name="connsiteX458" fmla="*/ 1233708 w 4140572"/>
              <a:gd name="connsiteY458" fmla="*/ 4101217 h 6238478"/>
              <a:gd name="connsiteX459" fmla="*/ 1234515 w 4140572"/>
              <a:gd name="connsiteY459" fmla="*/ 4095306 h 6238478"/>
              <a:gd name="connsiteX460" fmla="*/ 2432430 w 4140572"/>
              <a:gd name="connsiteY460" fmla="*/ 4072112 h 6238478"/>
              <a:gd name="connsiteX461" fmla="*/ 2432430 w 4140572"/>
              <a:gd name="connsiteY461" fmla="*/ 4084724 h 6238478"/>
              <a:gd name="connsiteX462" fmla="*/ 2429204 w 4140572"/>
              <a:gd name="connsiteY462" fmla="*/ 4097337 h 6238478"/>
              <a:gd name="connsiteX463" fmla="*/ 2435659 w 4140572"/>
              <a:gd name="connsiteY463" fmla="*/ 4084724 h 6238478"/>
              <a:gd name="connsiteX464" fmla="*/ 2435254 w 4140572"/>
              <a:gd name="connsiteY464" fmla="*/ 4078418 h 6238478"/>
              <a:gd name="connsiteX465" fmla="*/ 2432430 w 4140572"/>
              <a:gd name="connsiteY465" fmla="*/ 4072112 h 6238478"/>
              <a:gd name="connsiteX466" fmla="*/ 3643387 w 4140572"/>
              <a:gd name="connsiteY466" fmla="*/ 4069142 h 6238478"/>
              <a:gd name="connsiteX467" fmla="*/ 3632092 w 4140572"/>
              <a:gd name="connsiteY467" fmla="*/ 4095943 h 6238478"/>
              <a:gd name="connsiteX468" fmla="*/ 3620797 w 4140572"/>
              <a:gd name="connsiteY468" fmla="*/ 4113286 h 6238478"/>
              <a:gd name="connsiteX469" fmla="*/ 3585702 w 4140572"/>
              <a:gd name="connsiteY469" fmla="*/ 4154670 h 6238478"/>
              <a:gd name="connsiteX470" fmla="*/ 3543346 w 4140572"/>
              <a:gd name="connsiteY470" fmla="*/ 4188960 h 6238478"/>
              <a:gd name="connsiteX471" fmla="*/ 3538505 w 4140572"/>
              <a:gd name="connsiteY471" fmla="*/ 4199997 h 6238478"/>
              <a:gd name="connsiteX472" fmla="*/ 3533666 w 4140572"/>
              <a:gd name="connsiteY472" fmla="*/ 4211033 h 6238478"/>
              <a:gd name="connsiteX473" fmla="*/ 3537699 w 4140572"/>
              <a:gd name="connsiteY473" fmla="*/ 4219703 h 6238478"/>
              <a:gd name="connsiteX474" fmla="*/ 3546575 w 4140572"/>
              <a:gd name="connsiteY474" fmla="*/ 4223645 h 6238478"/>
              <a:gd name="connsiteX475" fmla="*/ 3556255 w 4140572"/>
              <a:gd name="connsiteY475" fmla="*/ 4223645 h 6238478"/>
              <a:gd name="connsiteX476" fmla="*/ 3603856 w 4140572"/>
              <a:gd name="connsiteY476" fmla="*/ 4167282 h 6238478"/>
              <a:gd name="connsiteX477" fmla="*/ 3656296 w 4140572"/>
              <a:gd name="connsiteY477" fmla="*/ 4103827 h 6238478"/>
              <a:gd name="connsiteX478" fmla="*/ 3665572 w 4140572"/>
              <a:gd name="connsiteY478" fmla="*/ 4103039 h 6238478"/>
              <a:gd name="connsiteX479" fmla="*/ 3672430 w 4140572"/>
              <a:gd name="connsiteY479" fmla="*/ 4097521 h 6238478"/>
              <a:gd name="connsiteX480" fmla="*/ 3660328 w 4140572"/>
              <a:gd name="connsiteY480" fmla="*/ 4080967 h 6238478"/>
              <a:gd name="connsiteX481" fmla="*/ 3643387 w 4140572"/>
              <a:gd name="connsiteY481" fmla="*/ 4069142 h 6238478"/>
              <a:gd name="connsiteX482" fmla="*/ 1302283 w 4140572"/>
              <a:gd name="connsiteY482" fmla="*/ 4057468 h 6238478"/>
              <a:gd name="connsiteX483" fmla="*/ 1299459 w 4140572"/>
              <a:gd name="connsiteY483" fmla="*/ 4061015 h 6238478"/>
              <a:gd name="connsiteX484" fmla="*/ 1299057 w 4140572"/>
              <a:gd name="connsiteY484" fmla="*/ 4066927 h 6238478"/>
              <a:gd name="connsiteX485" fmla="*/ 1288568 w 4140572"/>
              <a:gd name="connsiteY485" fmla="*/ 4069686 h 6238478"/>
              <a:gd name="connsiteX486" fmla="*/ 1282920 w 4140572"/>
              <a:gd name="connsiteY486" fmla="*/ 4079539 h 6238478"/>
              <a:gd name="connsiteX487" fmla="*/ 1286955 w 4140572"/>
              <a:gd name="connsiteY487" fmla="*/ 4092939 h 6238478"/>
              <a:gd name="connsiteX488" fmla="*/ 1295829 w 4140572"/>
              <a:gd name="connsiteY488" fmla="*/ 4101610 h 6238478"/>
              <a:gd name="connsiteX489" fmla="*/ 1298652 w 4140572"/>
              <a:gd name="connsiteY489" fmla="*/ 4098458 h 6238478"/>
              <a:gd name="connsiteX490" fmla="*/ 1299057 w 4140572"/>
              <a:gd name="connsiteY490" fmla="*/ 4095306 h 6238478"/>
              <a:gd name="connsiteX491" fmla="*/ 1296635 w 4140572"/>
              <a:gd name="connsiteY491" fmla="*/ 4077568 h 6238478"/>
              <a:gd name="connsiteX492" fmla="*/ 1308737 w 4140572"/>
              <a:gd name="connsiteY492" fmla="*/ 4066927 h 6238478"/>
              <a:gd name="connsiteX493" fmla="*/ 1306722 w 4140572"/>
              <a:gd name="connsiteY493" fmla="*/ 4061015 h 6238478"/>
              <a:gd name="connsiteX494" fmla="*/ 1302283 w 4140572"/>
              <a:gd name="connsiteY494" fmla="*/ 4057468 h 6238478"/>
              <a:gd name="connsiteX495" fmla="*/ 1264055 w 4140572"/>
              <a:gd name="connsiteY495" fmla="*/ 4041581 h 6238478"/>
              <a:gd name="connsiteX496" fmla="*/ 1262099 w 4140572"/>
              <a:gd name="connsiteY496" fmla="*/ 4042904 h 6238478"/>
              <a:gd name="connsiteX497" fmla="*/ 1257337 w 4140572"/>
              <a:gd name="connsiteY497" fmla="*/ 4052208 h 6238478"/>
              <a:gd name="connsiteX498" fmla="*/ 1260332 w 4140572"/>
              <a:gd name="connsiteY498" fmla="*/ 4054314 h 6238478"/>
              <a:gd name="connsiteX499" fmla="*/ 1822897 w 4140572"/>
              <a:gd name="connsiteY499" fmla="*/ 4033154 h 6238478"/>
              <a:gd name="connsiteX500" fmla="*/ 1795062 w 4140572"/>
              <a:gd name="connsiteY500" fmla="*/ 4065868 h 6238478"/>
              <a:gd name="connsiteX501" fmla="*/ 1784171 w 4140572"/>
              <a:gd name="connsiteY501" fmla="*/ 4105676 h 6238478"/>
              <a:gd name="connsiteX502" fmla="*/ 1761581 w 4140572"/>
              <a:gd name="connsiteY502" fmla="*/ 4116710 h 6238478"/>
              <a:gd name="connsiteX503" fmla="*/ 1748672 w 4140572"/>
              <a:gd name="connsiteY503" fmla="*/ 4127747 h 6238478"/>
              <a:gd name="connsiteX504" fmla="*/ 1745446 w 4140572"/>
              <a:gd name="connsiteY504" fmla="*/ 4146666 h 6238478"/>
              <a:gd name="connsiteX505" fmla="*/ 1748270 w 4140572"/>
              <a:gd name="connsiteY505" fmla="*/ 4158490 h 6238478"/>
              <a:gd name="connsiteX506" fmla="*/ 1758355 w 4140572"/>
              <a:gd name="connsiteY506" fmla="*/ 4165584 h 6238478"/>
              <a:gd name="connsiteX507" fmla="*/ 1764809 w 4140572"/>
              <a:gd name="connsiteY507" fmla="*/ 4143513 h 6238478"/>
              <a:gd name="connsiteX508" fmla="*/ 1771263 w 4140572"/>
              <a:gd name="connsiteY508" fmla="*/ 4121441 h 6238478"/>
              <a:gd name="connsiteX509" fmla="*/ 1789013 w 4140572"/>
              <a:gd name="connsiteY509" fmla="*/ 4110799 h 6238478"/>
              <a:gd name="connsiteX510" fmla="*/ 1797080 w 4140572"/>
              <a:gd name="connsiteY510" fmla="*/ 4093064 h 6238478"/>
              <a:gd name="connsiteX511" fmla="*/ 1806760 w 4140572"/>
              <a:gd name="connsiteY511" fmla="*/ 4083603 h 6238478"/>
              <a:gd name="connsiteX512" fmla="*/ 1809182 w 4140572"/>
              <a:gd name="connsiteY512" fmla="*/ 4073357 h 6238478"/>
              <a:gd name="connsiteX513" fmla="*/ 1816442 w 4140572"/>
              <a:gd name="connsiteY513" fmla="*/ 4067839 h 6238478"/>
              <a:gd name="connsiteX514" fmla="*/ 1819668 w 4140572"/>
              <a:gd name="connsiteY514" fmla="*/ 4067839 h 6238478"/>
              <a:gd name="connsiteX515" fmla="*/ 1828544 w 4140572"/>
              <a:gd name="connsiteY515" fmla="*/ 4056407 h 6238478"/>
              <a:gd name="connsiteX516" fmla="*/ 1832577 w 4140572"/>
              <a:gd name="connsiteY516" fmla="*/ 4042612 h 6238478"/>
              <a:gd name="connsiteX517" fmla="*/ 1822897 w 4140572"/>
              <a:gd name="connsiteY517" fmla="*/ 4033154 h 6238478"/>
              <a:gd name="connsiteX518" fmla="*/ 1321645 w 4140572"/>
              <a:gd name="connsiteY518" fmla="*/ 4016477 h 6238478"/>
              <a:gd name="connsiteX519" fmla="*/ 1321645 w 4140572"/>
              <a:gd name="connsiteY519" fmla="*/ 4029089 h 6238478"/>
              <a:gd name="connsiteX520" fmla="*/ 1318419 w 4140572"/>
              <a:gd name="connsiteY520" fmla="*/ 4041702 h 6238478"/>
              <a:gd name="connsiteX521" fmla="*/ 1324873 w 4140572"/>
              <a:gd name="connsiteY521" fmla="*/ 4029089 h 6238478"/>
              <a:gd name="connsiteX522" fmla="*/ 1324469 w 4140572"/>
              <a:gd name="connsiteY522" fmla="*/ 4022783 h 6238478"/>
              <a:gd name="connsiteX523" fmla="*/ 1321645 w 4140572"/>
              <a:gd name="connsiteY523" fmla="*/ 4016477 h 6238478"/>
              <a:gd name="connsiteX524" fmla="*/ 2435659 w 4140572"/>
              <a:gd name="connsiteY524" fmla="*/ 3977519 h 6238478"/>
              <a:gd name="connsiteX525" fmla="*/ 2407824 w 4140572"/>
              <a:gd name="connsiteY525" fmla="*/ 4010233 h 6238478"/>
              <a:gd name="connsiteX526" fmla="*/ 2396933 w 4140572"/>
              <a:gd name="connsiteY526" fmla="*/ 4050041 h 6238478"/>
              <a:gd name="connsiteX527" fmla="*/ 2374343 w 4140572"/>
              <a:gd name="connsiteY527" fmla="*/ 4061075 h 6238478"/>
              <a:gd name="connsiteX528" fmla="*/ 2361434 w 4140572"/>
              <a:gd name="connsiteY528" fmla="*/ 4072112 h 6238478"/>
              <a:gd name="connsiteX529" fmla="*/ 2358208 w 4140572"/>
              <a:gd name="connsiteY529" fmla="*/ 4091031 h 6238478"/>
              <a:gd name="connsiteX530" fmla="*/ 2361032 w 4140572"/>
              <a:gd name="connsiteY530" fmla="*/ 4102855 h 6238478"/>
              <a:gd name="connsiteX531" fmla="*/ 2371117 w 4140572"/>
              <a:gd name="connsiteY531" fmla="*/ 4109949 h 6238478"/>
              <a:gd name="connsiteX532" fmla="*/ 2377571 w 4140572"/>
              <a:gd name="connsiteY532" fmla="*/ 4087878 h 6238478"/>
              <a:gd name="connsiteX533" fmla="*/ 2384025 w 4140572"/>
              <a:gd name="connsiteY533" fmla="*/ 4065806 h 6238478"/>
              <a:gd name="connsiteX534" fmla="*/ 2401775 w 4140572"/>
              <a:gd name="connsiteY534" fmla="*/ 4055164 h 6238478"/>
              <a:gd name="connsiteX535" fmla="*/ 2409842 w 4140572"/>
              <a:gd name="connsiteY535" fmla="*/ 4037429 h 6238478"/>
              <a:gd name="connsiteX536" fmla="*/ 2419522 w 4140572"/>
              <a:gd name="connsiteY536" fmla="*/ 4027968 h 6238478"/>
              <a:gd name="connsiteX537" fmla="*/ 2421944 w 4140572"/>
              <a:gd name="connsiteY537" fmla="*/ 4017722 h 6238478"/>
              <a:gd name="connsiteX538" fmla="*/ 2429204 w 4140572"/>
              <a:gd name="connsiteY538" fmla="*/ 4012204 h 6238478"/>
              <a:gd name="connsiteX539" fmla="*/ 2432430 w 4140572"/>
              <a:gd name="connsiteY539" fmla="*/ 4012204 h 6238478"/>
              <a:gd name="connsiteX540" fmla="*/ 2441306 w 4140572"/>
              <a:gd name="connsiteY540" fmla="*/ 4000772 h 6238478"/>
              <a:gd name="connsiteX541" fmla="*/ 2445339 w 4140572"/>
              <a:gd name="connsiteY541" fmla="*/ 3986977 h 6238478"/>
              <a:gd name="connsiteX542" fmla="*/ 2435659 w 4140572"/>
              <a:gd name="connsiteY542" fmla="*/ 3977519 h 6238478"/>
              <a:gd name="connsiteX543" fmla="*/ 621350 w 4140572"/>
              <a:gd name="connsiteY543" fmla="*/ 3960373 h 6238478"/>
              <a:gd name="connsiteX544" fmla="*/ 623365 w 4140572"/>
              <a:gd name="connsiteY544" fmla="*/ 3967861 h 6238478"/>
              <a:gd name="connsiteX545" fmla="*/ 627804 w 4140572"/>
              <a:gd name="connsiteY545" fmla="*/ 3972986 h 6238478"/>
              <a:gd name="connsiteX546" fmla="*/ 633452 w 4140572"/>
              <a:gd name="connsiteY546" fmla="*/ 3969439 h 6238478"/>
              <a:gd name="connsiteX547" fmla="*/ 634258 w 4140572"/>
              <a:gd name="connsiteY547" fmla="*/ 3963526 h 6238478"/>
              <a:gd name="connsiteX548" fmla="*/ 169593 w 4140572"/>
              <a:gd name="connsiteY548" fmla="*/ 3960373 h 6238478"/>
              <a:gd name="connsiteX549" fmla="*/ 171608 w 4140572"/>
              <a:gd name="connsiteY549" fmla="*/ 3967861 h 6238478"/>
              <a:gd name="connsiteX550" fmla="*/ 176047 w 4140572"/>
              <a:gd name="connsiteY550" fmla="*/ 3972986 h 6238478"/>
              <a:gd name="connsiteX551" fmla="*/ 181695 w 4140572"/>
              <a:gd name="connsiteY551" fmla="*/ 3969439 h 6238478"/>
              <a:gd name="connsiteX552" fmla="*/ 182501 w 4140572"/>
              <a:gd name="connsiteY552" fmla="*/ 3963526 h 6238478"/>
              <a:gd name="connsiteX553" fmla="*/ 3736972 w 4140572"/>
              <a:gd name="connsiteY553" fmla="*/ 3958785 h 6238478"/>
              <a:gd name="connsiteX554" fmla="*/ 3731324 w 4140572"/>
              <a:gd name="connsiteY554" fmla="*/ 3963908 h 6238478"/>
              <a:gd name="connsiteX555" fmla="*/ 3730518 w 4140572"/>
              <a:gd name="connsiteY555" fmla="*/ 3971397 h 6238478"/>
              <a:gd name="connsiteX556" fmla="*/ 3720838 w 4140572"/>
              <a:gd name="connsiteY556" fmla="*/ 3980855 h 6238478"/>
              <a:gd name="connsiteX557" fmla="*/ 3712771 w 4140572"/>
              <a:gd name="connsiteY557" fmla="*/ 3987161 h 6238478"/>
              <a:gd name="connsiteX558" fmla="*/ 3704701 w 4140572"/>
              <a:gd name="connsiteY558" fmla="*/ 3993468 h 6238478"/>
              <a:gd name="connsiteX559" fmla="*/ 3709944 w 4140572"/>
              <a:gd name="connsiteY559" fmla="*/ 4000562 h 6238478"/>
              <a:gd name="connsiteX560" fmla="*/ 3717610 w 4140572"/>
              <a:gd name="connsiteY560" fmla="*/ 4002928 h 6238478"/>
              <a:gd name="connsiteX561" fmla="*/ 3743426 w 4140572"/>
              <a:gd name="connsiteY561" fmla="*/ 3971397 h 6238478"/>
              <a:gd name="connsiteX562" fmla="*/ 3742620 w 4140572"/>
              <a:gd name="connsiteY562" fmla="*/ 3963908 h 6238478"/>
              <a:gd name="connsiteX563" fmla="*/ 3736972 w 4140572"/>
              <a:gd name="connsiteY563" fmla="*/ 3958785 h 6238478"/>
              <a:gd name="connsiteX564" fmla="*/ 1887438 w 4140572"/>
              <a:gd name="connsiteY564" fmla="*/ 3948021 h 6238478"/>
              <a:gd name="connsiteX565" fmla="*/ 1884210 w 4140572"/>
              <a:gd name="connsiteY565" fmla="*/ 3949597 h 6238478"/>
              <a:gd name="connsiteX566" fmla="*/ 1880984 w 4140572"/>
              <a:gd name="connsiteY566" fmla="*/ 3951173 h 6238478"/>
              <a:gd name="connsiteX567" fmla="*/ 1883002 w 4140572"/>
              <a:gd name="connsiteY567" fmla="*/ 3958662 h 6238478"/>
              <a:gd name="connsiteX568" fmla="*/ 1887438 w 4140572"/>
              <a:gd name="connsiteY568" fmla="*/ 3963785 h 6238478"/>
              <a:gd name="connsiteX569" fmla="*/ 1893086 w 4140572"/>
              <a:gd name="connsiteY569" fmla="*/ 3960238 h 6238478"/>
              <a:gd name="connsiteX570" fmla="*/ 1893893 w 4140572"/>
              <a:gd name="connsiteY570" fmla="*/ 3954325 h 6238478"/>
              <a:gd name="connsiteX571" fmla="*/ 1887438 w 4140572"/>
              <a:gd name="connsiteY571" fmla="*/ 3948021 h 6238478"/>
              <a:gd name="connsiteX572" fmla="*/ 3824105 w 4140572"/>
              <a:gd name="connsiteY572" fmla="*/ 3933560 h 6238478"/>
              <a:gd name="connsiteX573" fmla="*/ 3820877 w 4140572"/>
              <a:gd name="connsiteY573" fmla="*/ 3935136 h 6238478"/>
              <a:gd name="connsiteX574" fmla="*/ 3817648 w 4140572"/>
              <a:gd name="connsiteY574" fmla="*/ 3936712 h 6238478"/>
              <a:gd name="connsiteX575" fmla="*/ 3819668 w 4140572"/>
              <a:gd name="connsiteY575" fmla="*/ 3944201 h 6238478"/>
              <a:gd name="connsiteX576" fmla="*/ 3824105 w 4140572"/>
              <a:gd name="connsiteY576" fmla="*/ 3949324 h 6238478"/>
              <a:gd name="connsiteX577" fmla="*/ 3829750 w 4140572"/>
              <a:gd name="connsiteY577" fmla="*/ 3945777 h 6238478"/>
              <a:gd name="connsiteX578" fmla="*/ 3830559 w 4140572"/>
              <a:gd name="connsiteY578" fmla="*/ 3939866 h 6238478"/>
              <a:gd name="connsiteX579" fmla="*/ 3824105 w 4140572"/>
              <a:gd name="connsiteY579" fmla="*/ 3933560 h 6238478"/>
              <a:gd name="connsiteX580" fmla="*/ 2500200 w 4140572"/>
              <a:gd name="connsiteY580" fmla="*/ 3892386 h 6238478"/>
              <a:gd name="connsiteX581" fmla="*/ 2496972 w 4140572"/>
              <a:gd name="connsiteY581" fmla="*/ 3893962 h 6238478"/>
              <a:gd name="connsiteX582" fmla="*/ 2493746 w 4140572"/>
              <a:gd name="connsiteY582" fmla="*/ 3895538 h 6238478"/>
              <a:gd name="connsiteX583" fmla="*/ 2495764 w 4140572"/>
              <a:gd name="connsiteY583" fmla="*/ 3903027 h 6238478"/>
              <a:gd name="connsiteX584" fmla="*/ 2500200 w 4140572"/>
              <a:gd name="connsiteY584" fmla="*/ 3908150 h 6238478"/>
              <a:gd name="connsiteX585" fmla="*/ 2505848 w 4140572"/>
              <a:gd name="connsiteY585" fmla="*/ 3904603 h 6238478"/>
              <a:gd name="connsiteX586" fmla="*/ 2506655 w 4140572"/>
              <a:gd name="connsiteY586" fmla="*/ 3898690 h 6238478"/>
              <a:gd name="connsiteX587" fmla="*/ 2500200 w 4140572"/>
              <a:gd name="connsiteY587" fmla="*/ 3892386 h 6238478"/>
              <a:gd name="connsiteX588" fmla="*/ 3730518 w 4140572"/>
              <a:gd name="connsiteY588" fmla="*/ 3864191 h 6238478"/>
              <a:gd name="connsiteX589" fmla="*/ 3730922 w 4140572"/>
              <a:gd name="connsiteY589" fmla="*/ 3870103 h 6238478"/>
              <a:gd name="connsiteX590" fmla="*/ 3733746 w 4140572"/>
              <a:gd name="connsiteY590" fmla="*/ 3873650 h 6238478"/>
              <a:gd name="connsiteX591" fmla="*/ 3743426 w 4140572"/>
              <a:gd name="connsiteY591" fmla="*/ 3873650 h 6238478"/>
              <a:gd name="connsiteX592" fmla="*/ 3739392 w 4140572"/>
              <a:gd name="connsiteY592" fmla="*/ 3866555 h 6238478"/>
              <a:gd name="connsiteX593" fmla="*/ 3730518 w 4140572"/>
              <a:gd name="connsiteY593" fmla="*/ 3864191 h 6238478"/>
              <a:gd name="connsiteX594" fmla="*/ 1942298 w 4140572"/>
              <a:gd name="connsiteY594" fmla="*/ 3862886 h 6238478"/>
              <a:gd name="connsiteX595" fmla="*/ 1922935 w 4140572"/>
              <a:gd name="connsiteY595" fmla="*/ 3877075 h 6238478"/>
              <a:gd name="connsiteX596" fmla="*/ 1913255 w 4140572"/>
              <a:gd name="connsiteY596" fmla="*/ 3900723 h 6238478"/>
              <a:gd name="connsiteX597" fmla="*/ 1905995 w 4140572"/>
              <a:gd name="connsiteY597" fmla="*/ 3911760 h 6238478"/>
              <a:gd name="connsiteX598" fmla="*/ 1893893 w 4140572"/>
              <a:gd name="connsiteY598" fmla="*/ 3922796 h 6238478"/>
              <a:gd name="connsiteX599" fmla="*/ 1898732 w 4140572"/>
              <a:gd name="connsiteY599" fmla="*/ 3930283 h 6238478"/>
              <a:gd name="connsiteX600" fmla="*/ 1903573 w 4140572"/>
              <a:gd name="connsiteY600" fmla="*/ 3935409 h 6238478"/>
              <a:gd name="connsiteX601" fmla="*/ 1906397 w 4140572"/>
              <a:gd name="connsiteY601" fmla="*/ 3930678 h 6238478"/>
              <a:gd name="connsiteX602" fmla="*/ 1906801 w 4140572"/>
              <a:gd name="connsiteY602" fmla="*/ 3925948 h 6238478"/>
              <a:gd name="connsiteX603" fmla="*/ 1935844 w 4140572"/>
              <a:gd name="connsiteY603" fmla="*/ 3888111 h 6238478"/>
              <a:gd name="connsiteX604" fmla="*/ 1942298 w 4140572"/>
              <a:gd name="connsiteY604" fmla="*/ 3876682 h 6238478"/>
              <a:gd name="connsiteX605" fmla="*/ 1948752 w 4140572"/>
              <a:gd name="connsiteY605" fmla="*/ 3862886 h 6238478"/>
              <a:gd name="connsiteX606" fmla="*/ 3804742 w 4140572"/>
              <a:gd name="connsiteY606" fmla="*/ 3851579 h 6238478"/>
              <a:gd name="connsiteX607" fmla="*/ 3778925 w 4140572"/>
              <a:gd name="connsiteY607" fmla="*/ 3911487 h 6238478"/>
              <a:gd name="connsiteX608" fmla="*/ 3753109 w 4140572"/>
              <a:gd name="connsiteY608" fmla="*/ 3936712 h 6238478"/>
              <a:gd name="connsiteX609" fmla="*/ 3766017 w 4140572"/>
              <a:gd name="connsiteY609" fmla="*/ 3952478 h 6238478"/>
              <a:gd name="connsiteX610" fmla="*/ 3797077 w 4140572"/>
              <a:gd name="connsiteY610" fmla="*/ 3908728 h 6238478"/>
              <a:gd name="connsiteX611" fmla="*/ 3830559 w 4140572"/>
              <a:gd name="connsiteY611" fmla="*/ 3867343 h 6238478"/>
              <a:gd name="connsiteX612" fmla="*/ 3846693 w 4140572"/>
              <a:gd name="connsiteY612" fmla="*/ 3826354 h 6238478"/>
              <a:gd name="connsiteX613" fmla="*/ 3843467 w 4140572"/>
              <a:gd name="connsiteY613" fmla="*/ 3827930 h 6238478"/>
              <a:gd name="connsiteX614" fmla="*/ 3840239 w 4140572"/>
              <a:gd name="connsiteY614" fmla="*/ 3829506 h 6238478"/>
              <a:gd name="connsiteX615" fmla="*/ 3842256 w 4140572"/>
              <a:gd name="connsiteY615" fmla="*/ 3836995 h 6238478"/>
              <a:gd name="connsiteX616" fmla="*/ 3846693 w 4140572"/>
              <a:gd name="connsiteY616" fmla="*/ 3842119 h 6238478"/>
              <a:gd name="connsiteX617" fmla="*/ 3852341 w 4140572"/>
              <a:gd name="connsiteY617" fmla="*/ 3838572 h 6238478"/>
              <a:gd name="connsiteX618" fmla="*/ 3853147 w 4140572"/>
              <a:gd name="connsiteY618" fmla="*/ 3832660 h 6238478"/>
              <a:gd name="connsiteX619" fmla="*/ 3846693 w 4140572"/>
              <a:gd name="connsiteY619" fmla="*/ 3826354 h 6238478"/>
              <a:gd name="connsiteX620" fmla="*/ 1981023 w 4140572"/>
              <a:gd name="connsiteY620" fmla="*/ 3815591 h 6238478"/>
              <a:gd name="connsiteX621" fmla="*/ 1968115 w 4140572"/>
              <a:gd name="connsiteY621" fmla="*/ 3828201 h 6238478"/>
              <a:gd name="connsiteX622" fmla="*/ 1960452 w 4140572"/>
              <a:gd name="connsiteY622" fmla="*/ 3828596 h 6238478"/>
              <a:gd name="connsiteX623" fmla="*/ 1955206 w 4140572"/>
              <a:gd name="connsiteY623" fmla="*/ 3831355 h 6238478"/>
              <a:gd name="connsiteX624" fmla="*/ 1957224 w 4140572"/>
              <a:gd name="connsiteY624" fmla="*/ 3836873 h 6238478"/>
              <a:gd name="connsiteX625" fmla="*/ 1961661 w 4140572"/>
              <a:gd name="connsiteY625" fmla="*/ 3837661 h 6238478"/>
              <a:gd name="connsiteX626" fmla="*/ 1967308 w 4140572"/>
              <a:gd name="connsiteY626" fmla="*/ 3835690 h 6238478"/>
              <a:gd name="connsiteX627" fmla="*/ 1968115 w 4140572"/>
              <a:gd name="connsiteY627" fmla="*/ 3831355 h 6238478"/>
              <a:gd name="connsiteX628" fmla="*/ 2555060 w 4140572"/>
              <a:gd name="connsiteY628" fmla="*/ 3807251 h 6238478"/>
              <a:gd name="connsiteX629" fmla="*/ 2535697 w 4140572"/>
              <a:gd name="connsiteY629" fmla="*/ 3821440 h 6238478"/>
              <a:gd name="connsiteX630" fmla="*/ 2526017 w 4140572"/>
              <a:gd name="connsiteY630" fmla="*/ 3845088 h 6238478"/>
              <a:gd name="connsiteX631" fmla="*/ 2518757 w 4140572"/>
              <a:gd name="connsiteY631" fmla="*/ 3856125 h 6238478"/>
              <a:gd name="connsiteX632" fmla="*/ 2506655 w 4140572"/>
              <a:gd name="connsiteY632" fmla="*/ 3867161 h 6238478"/>
              <a:gd name="connsiteX633" fmla="*/ 2511494 w 4140572"/>
              <a:gd name="connsiteY633" fmla="*/ 3874648 h 6238478"/>
              <a:gd name="connsiteX634" fmla="*/ 2516335 w 4140572"/>
              <a:gd name="connsiteY634" fmla="*/ 3879774 h 6238478"/>
              <a:gd name="connsiteX635" fmla="*/ 2519159 w 4140572"/>
              <a:gd name="connsiteY635" fmla="*/ 3875043 h 6238478"/>
              <a:gd name="connsiteX636" fmla="*/ 2519563 w 4140572"/>
              <a:gd name="connsiteY636" fmla="*/ 3870313 h 6238478"/>
              <a:gd name="connsiteX637" fmla="*/ 2548606 w 4140572"/>
              <a:gd name="connsiteY637" fmla="*/ 3832476 h 6238478"/>
              <a:gd name="connsiteX638" fmla="*/ 2555060 w 4140572"/>
              <a:gd name="connsiteY638" fmla="*/ 3821047 h 6238478"/>
              <a:gd name="connsiteX639" fmla="*/ 2561514 w 4140572"/>
              <a:gd name="connsiteY639" fmla="*/ 3807251 h 6238478"/>
              <a:gd name="connsiteX640" fmla="*/ 695572 w 4140572"/>
              <a:gd name="connsiteY640" fmla="*/ 3780645 h 6238478"/>
              <a:gd name="connsiteX641" fmla="*/ 697589 w 4140572"/>
              <a:gd name="connsiteY641" fmla="*/ 3788135 h 6238478"/>
              <a:gd name="connsiteX642" fmla="*/ 702026 w 4140572"/>
              <a:gd name="connsiteY642" fmla="*/ 3793258 h 6238478"/>
              <a:gd name="connsiteX643" fmla="*/ 707674 w 4140572"/>
              <a:gd name="connsiteY643" fmla="*/ 3789711 h 6238478"/>
              <a:gd name="connsiteX644" fmla="*/ 708480 w 4140572"/>
              <a:gd name="connsiteY644" fmla="*/ 3783800 h 6238478"/>
              <a:gd name="connsiteX645" fmla="*/ 243815 w 4140572"/>
              <a:gd name="connsiteY645" fmla="*/ 3780645 h 6238478"/>
              <a:gd name="connsiteX646" fmla="*/ 245832 w 4140572"/>
              <a:gd name="connsiteY646" fmla="*/ 3788135 h 6238478"/>
              <a:gd name="connsiteX647" fmla="*/ 250269 w 4140572"/>
              <a:gd name="connsiteY647" fmla="*/ 3793258 h 6238478"/>
              <a:gd name="connsiteX648" fmla="*/ 255917 w 4140572"/>
              <a:gd name="connsiteY648" fmla="*/ 3789711 h 6238478"/>
              <a:gd name="connsiteX649" fmla="*/ 256723 w 4140572"/>
              <a:gd name="connsiteY649" fmla="*/ 3783800 h 6238478"/>
              <a:gd name="connsiteX650" fmla="*/ 2593785 w 4140572"/>
              <a:gd name="connsiteY650" fmla="*/ 3759956 h 6238478"/>
              <a:gd name="connsiteX651" fmla="*/ 2580877 w 4140572"/>
              <a:gd name="connsiteY651" fmla="*/ 3772566 h 6238478"/>
              <a:gd name="connsiteX652" fmla="*/ 2573214 w 4140572"/>
              <a:gd name="connsiteY652" fmla="*/ 3772961 h 6238478"/>
              <a:gd name="connsiteX653" fmla="*/ 2567968 w 4140572"/>
              <a:gd name="connsiteY653" fmla="*/ 3775720 h 6238478"/>
              <a:gd name="connsiteX654" fmla="*/ 2569986 w 4140572"/>
              <a:gd name="connsiteY654" fmla="*/ 3781238 h 6238478"/>
              <a:gd name="connsiteX655" fmla="*/ 2574423 w 4140572"/>
              <a:gd name="connsiteY655" fmla="*/ 3782026 h 6238478"/>
              <a:gd name="connsiteX656" fmla="*/ 2580070 w 4140572"/>
              <a:gd name="connsiteY656" fmla="*/ 3780055 h 6238478"/>
              <a:gd name="connsiteX657" fmla="*/ 2580877 w 4140572"/>
              <a:gd name="connsiteY657" fmla="*/ 3775720 h 6238478"/>
              <a:gd name="connsiteX658" fmla="*/ 737525 w 4140572"/>
              <a:gd name="connsiteY658" fmla="*/ 3730196 h 6238478"/>
              <a:gd name="connsiteX659" fmla="*/ 735508 w 4140572"/>
              <a:gd name="connsiteY659" fmla="*/ 3731772 h 6238478"/>
              <a:gd name="connsiteX660" fmla="*/ 731071 w 4140572"/>
              <a:gd name="connsiteY660" fmla="*/ 3733350 h 6238478"/>
              <a:gd name="connsiteX661" fmla="*/ 733086 w 4140572"/>
              <a:gd name="connsiteY661" fmla="*/ 3739261 h 6238478"/>
              <a:gd name="connsiteX662" fmla="*/ 737525 w 4140572"/>
              <a:gd name="connsiteY662" fmla="*/ 3742808 h 6238478"/>
              <a:gd name="connsiteX663" fmla="*/ 743979 w 4140572"/>
              <a:gd name="connsiteY663" fmla="*/ 3736502 h 6238478"/>
              <a:gd name="connsiteX664" fmla="*/ 737525 w 4140572"/>
              <a:gd name="connsiteY664" fmla="*/ 3730196 h 6238478"/>
              <a:gd name="connsiteX665" fmla="*/ 285768 w 4140572"/>
              <a:gd name="connsiteY665" fmla="*/ 3730196 h 6238478"/>
              <a:gd name="connsiteX666" fmla="*/ 283751 w 4140572"/>
              <a:gd name="connsiteY666" fmla="*/ 3731772 h 6238478"/>
              <a:gd name="connsiteX667" fmla="*/ 279314 w 4140572"/>
              <a:gd name="connsiteY667" fmla="*/ 3733350 h 6238478"/>
              <a:gd name="connsiteX668" fmla="*/ 281329 w 4140572"/>
              <a:gd name="connsiteY668" fmla="*/ 3739261 h 6238478"/>
              <a:gd name="connsiteX669" fmla="*/ 285768 w 4140572"/>
              <a:gd name="connsiteY669" fmla="*/ 3742808 h 6238478"/>
              <a:gd name="connsiteX670" fmla="*/ 292222 w 4140572"/>
              <a:gd name="connsiteY670" fmla="*/ 3736502 h 6238478"/>
              <a:gd name="connsiteX671" fmla="*/ 285768 w 4140572"/>
              <a:gd name="connsiteY671" fmla="*/ 3730196 h 6238478"/>
              <a:gd name="connsiteX672" fmla="*/ 2539312 w 4140572"/>
              <a:gd name="connsiteY672" fmla="*/ 3380462 h 6238478"/>
              <a:gd name="connsiteX673" fmla="*/ 2536083 w 4140572"/>
              <a:gd name="connsiteY673" fmla="*/ 3383614 h 6238478"/>
              <a:gd name="connsiteX674" fmla="*/ 2545766 w 4140572"/>
              <a:gd name="connsiteY674" fmla="*/ 3393075 h 6238478"/>
              <a:gd name="connsiteX675" fmla="*/ 2552220 w 4140572"/>
              <a:gd name="connsiteY675" fmla="*/ 3389920 h 6238478"/>
              <a:gd name="connsiteX676" fmla="*/ 2546977 w 4140572"/>
              <a:gd name="connsiteY676" fmla="*/ 3384009 h 6238478"/>
              <a:gd name="connsiteX677" fmla="*/ 2539312 w 4140572"/>
              <a:gd name="connsiteY677" fmla="*/ 3380462 h 6238478"/>
              <a:gd name="connsiteX678" fmla="*/ 1189318 w 4140572"/>
              <a:gd name="connsiteY678" fmla="*/ 3380202 h 6238478"/>
              <a:gd name="connsiteX679" fmla="*/ 1193351 w 4140572"/>
              <a:gd name="connsiteY679" fmla="*/ 3388872 h 6238478"/>
              <a:gd name="connsiteX680" fmla="*/ 1202227 w 4140572"/>
              <a:gd name="connsiteY680" fmla="*/ 3392815 h 6238478"/>
              <a:gd name="connsiteX681" fmla="*/ 1211100 w 4140572"/>
              <a:gd name="connsiteY681" fmla="*/ 3390448 h 6238478"/>
              <a:gd name="connsiteX682" fmla="*/ 1215135 w 4140572"/>
              <a:gd name="connsiteY682" fmla="*/ 3383354 h 6238478"/>
              <a:gd name="connsiteX683" fmla="*/ 737561 w 4140572"/>
              <a:gd name="connsiteY683" fmla="*/ 3380202 h 6238478"/>
              <a:gd name="connsiteX684" fmla="*/ 741594 w 4140572"/>
              <a:gd name="connsiteY684" fmla="*/ 3388872 h 6238478"/>
              <a:gd name="connsiteX685" fmla="*/ 750470 w 4140572"/>
              <a:gd name="connsiteY685" fmla="*/ 3392815 h 6238478"/>
              <a:gd name="connsiteX686" fmla="*/ 759343 w 4140572"/>
              <a:gd name="connsiteY686" fmla="*/ 3390448 h 6238478"/>
              <a:gd name="connsiteX687" fmla="*/ 763378 w 4140572"/>
              <a:gd name="connsiteY687" fmla="*/ 3383354 h 6238478"/>
              <a:gd name="connsiteX688" fmla="*/ 1334536 w 4140572"/>
              <a:gd name="connsiteY688" fmla="*/ 3197320 h 6238478"/>
              <a:gd name="connsiteX689" fmla="*/ 1300652 w 4140572"/>
              <a:gd name="connsiteY689" fmla="*/ 3227275 h 6238478"/>
              <a:gd name="connsiteX690" fmla="*/ 1276449 w 4140572"/>
              <a:gd name="connsiteY690" fmla="*/ 3266690 h 6238478"/>
              <a:gd name="connsiteX691" fmla="*/ 1263540 w 4140572"/>
              <a:gd name="connsiteY691" fmla="*/ 3295067 h 6238478"/>
              <a:gd name="connsiteX692" fmla="*/ 1237321 w 4140572"/>
              <a:gd name="connsiteY692" fmla="*/ 3313198 h 6238478"/>
              <a:gd name="connsiteX693" fmla="*/ 1228044 w 4140572"/>
              <a:gd name="connsiteY693" fmla="*/ 3345517 h 6238478"/>
              <a:gd name="connsiteX694" fmla="*/ 1247001 w 4140572"/>
              <a:gd name="connsiteY694" fmla="*/ 3335269 h 6238478"/>
              <a:gd name="connsiteX695" fmla="*/ 1263540 w 4140572"/>
              <a:gd name="connsiteY695" fmla="*/ 3320292 h 6238478"/>
              <a:gd name="connsiteX696" fmla="*/ 1273223 w 4140572"/>
              <a:gd name="connsiteY696" fmla="*/ 3332905 h 6238478"/>
              <a:gd name="connsiteX697" fmla="*/ 1289357 w 4140572"/>
              <a:gd name="connsiteY697" fmla="*/ 3298221 h 6238478"/>
              <a:gd name="connsiteX698" fmla="*/ 1307107 w 4140572"/>
              <a:gd name="connsiteY698" fmla="*/ 3269842 h 6238478"/>
              <a:gd name="connsiteX699" fmla="*/ 1324856 w 4140572"/>
              <a:gd name="connsiteY699" fmla="*/ 3241463 h 6238478"/>
              <a:gd name="connsiteX700" fmla="*/ 1341395 w 4140572"/>
              <a:gd name="connsiteY700" fmla="*/ 3226487 h 6238478"/>
              <a:gd name="connsiteX701" fmla="*/ 1350673 w 4140572"/>
              <a:gd name="connsiteY701" fmla="*/ 3206780 h 6238478"/>
              <a:gd name="connsiteX702" fmla="*/ 1345025 w 4140572"/>
              <a:gd name="connsiteY702" fmla="*/ 3198503 h 6238478"/>
              <a:gd name="connsiteX703" fmla="*/ 1334536 w 4140572"/>
              <a:gd name="connsiteY703" fmla="*/ 3197320 h 6238478"/>
              <a:gd name="connsiteX704" fmla="*/ 882779 w 4140572"/>
              <a:gd name="connsiteY704" fmla="*/ 3197320 h 6238478"/>
              <a:gd name="connsiteX705" fmla="*/ 848895 w 4140572"/>
              <a:gd name="connsiteY705" fmla="*/ 3227275 h 6238478"/>
              <a:gd name="connsiteX706" fmla="*/ 824692 w 4140572"/>
              <a:gd name="connsiteY706" fmla="*/ 3266690 h 6238478"/>
              <a:gd name="connsiteX707" fmla="*/ 811784 w 4140572"/>
              <a:gd name="connsiteY707" fmla="*/ 3295067 h 6238478"/>
              <a:gd name="connsiteX708" fmla="*/ 785565 w 4140572"/>
              <a:gd name="connsiteY708" fmla="*/ 3313198 h 6238478"/>
              <a:gd name="connsiteX709" fmla="*/ 776287 w 4140572"/>
              <a:gd name="connsiteY709" fmla="*/ 3345517 h 6238478"/>
              <a:gd name="connsiteX710" fmla="*/ 795245 w 4140572"/>
              <a:gd name="connsiteY710" fmla="*/ 3335269 h 6238478"/>
              <a:gd name="connsiteX711" fmla="*/ 811784 w 4140572"/>
              <a:gd name="connsiteY711" fmla="*/ 3320292 h 6238478"/>
              <a:gd name="connsiteX712" fmla="*/ 821466 w 4140572"/>
              <a:gd name="connsiteY712" fmla="*/ 3332905 h 6238478"/>
              <a:gd name="connsiteX713" fmla="*/ 837600 w 4140572"/>
              <a:gd name="connsiteY713" fmla="*/ 3298221 h 6238478"/>
              <a:gd name="connsiteX714" fmla="*/ 855350 w 4140572"/>
              <a:gd name="connsiteY714" fmla="*/ 3269842 h 6238478"/>
              <a:gd name="connsiteX715" fmla="*/ 873099 w 4140572"/>
              <a:gd name="connsiteY715" fmla="*/ 3241463 h 6238478"/>
              <a:gd name="connsiteX716" fmla="*/ 889638 w 4140572"/>
              <a:gd name="connsiteY716" fmla="*/ 3226487 h 6238478"/>
              <a:gd name="connsiteX717" fmla="*/ 898916 w 4140572"/>
              <a:gd name="connsiteY717" fmla="*/ 3206780 h 6238478"/>
              <a:gd name="connsiteX718" fmla="*/ 893268 w 4140572"/>
              <a:gd name="connsiteY718" fmla="*/ 3198503 h 6238478"/>
              <a:gd name="connsiteX719" fmla="*/ 882779 w 4140572"/>
              <a:gd name="connsiteY719" fmla="*/ 3197320 h 6238478"/>
              <a:gd name="connsiteX720" fmla="*/ 229465 w 4140572"/>
              <a:gd name="connsiteY720" fmla="*/ 3182498 h 6238478"/>
              <a:gd name="connsiteX721" fmla="*/ 231480 w 4140572"/>
              <a:gd name="connsiteY721" fmla="*/ 3189985 h 6238478"/>
              <a:gd name="connsiteX722" fmla="*/ 235919 w 4140572"/>
              <a:gd name="connsiteY722" fmla="*/ 3195111 h 6238478"/>
              <a:gd name="connsiteX723" fmla="*/ 241567 w 4140572"/>
              <a:gd name="connsiteY723" fmla="*/ 3191564 h 6238478"/>
              <a:gd name="connsiteX724" fmla="*/ 242373 w 4140572"/>
              <a:gd name="connsiteY724" fmla="*/ 3185650 h 6238478"/>
              <a:gd name="connsiteX725" fmla="*/ 898916 w 4140572"/>
              <a:gd name="connsiteY725" fmla="*/ 3115341 h 6238478"/>
              <a:gd name="connsiteX726" fmla="*/ 899722 w 4140572"/>
              <a:gd name="connsiteY726" fmla="*/ 3122828 h 6238478"/>
              <a:gd name="connsiteX727" fmla="*/ 905370 w 4140572"/>
              <a:gd name="connsiteY727" fmla="*/ 3127954 h 6238478"/>
              <a:gd name="connsiteX728" fmla="*/ 908596 w 4140572"/>
              <a:gd name="connsiteY728" fmla="*/ 3121647 h 6238478"/>
              <a:gd name="connsiteX729" fmla="*/ 902142 w 4140572"/>
              <a:gd name="connsiteY729" fmla="*/ 3115341 h 6238478"/>
              <a:gd name="connsiteX730" fmla="*/ 1424895 w 4140572"/>
              <a:gd name="connsiteY730" fmla="*/ 3080657 h 6238478"/>
              <a:gd name="connsiteX731" fmla="*/ 1426912 w 4140572"/>
              <a:gd name="connsiteY731" fmla="*/ 3088146 h 6238478"/>
              <a:gd name="connsiteX732" fmla="*/ 1431349 w 4140572"/>
              <a:gd name="connsiteY732" fmla="*/ 3093269 h 6238478"/>
              <a:gd name="connsiteX733" fmla="*/ 1436997 w 4140572"/>
              <a:gd name="connsiteY733" fmla="*/ 3089722 h 6238478"/>
              <a:gd name="connsiteX734" fmla="*/ 1437803 w 4140572"/>
              <a:gd name="connsiteY734" fmla="*/ 3083811 h 6238478"/>
              <a:gd name="connsiteX735" fmla="*/ 973138 w 4140572"/>
              <a:gd name="connsiteY735" fmla="*/ 3080657 h 6238478"/>
              <a:gd name="connsiteX736" fmla="*/ 975156 w 4140572"/>
              <a:gd name="connsiteY736" fmla="*/ 3088146 h 6238478"/>
              <a:gd name="connsiteX737" fmla="*/ 979592 w 4140572"/>
              <a:gd name="connsiteY737" fmla="*/ 3093269 h 6238478"/>
              <a:gd name="connsiteX738" fmla="*/ 985240 w 4140572"/>
              <a:gd name="connsiteY738" fmla="*/ 3089722 h 6238478"/>
              <a:gd name="connsiteX739" fmla="*/ 986046 w 4140572"/>
              <a:gd name="connsiteY739" fmla="*/ 3083811 h 6238478"/>
              <a:gd name="connsiteX740" fmla="*/ 1447486 w 4140572"/>
              <a:gd name="connsiteY740" fmla="*/ 3055432 h 6238478"/>
              <a:gd name="connsiteX741" fmla="*/ 1449503 w 4140572"/>
              <a:gd name="connsiteY741" fmla="*/ 3062921 h 6238478"/>
              <a:gd name="connsiteX742" fmla="*/ 1453940 w 4140572"/>
              <a:gd name="connsiteY742" fmla="*/ 3068043 h 6238478"/>
              <a:gd name="connsiteX743" fmla="*/ 1459588 w 4140572"/>
              <a:gd name="connsiteY743" fmla="*/ 3064496 h 6238478"/>
              <a:gd name="connsiteX744" fmla="*/ 1460394 w 4140572"/>
              <a:gd name="connsiteY744" fmla="*/ 3058585 h 6238478"/>
              <a:gd name="connsiteX745" fmla="*/ 995729 w 4140572"/>
              <a:gd name="connsiteY745" fmla="*/ 3055432 h 6238478"/>
              <a:gd name="connsiteX746" fmla="*/ 997746 w 4140572"/>
              <a:gd name="connsiteY746" fmla="*/ 3062921 h 6238478"/>
              <a:gd name="connsiteX747" fmla="*/ 1002183 w 4140572"/>
              <a:gd name="connsiteY747" fmla="*/ 3068043 h 6238478"/>
              <a:gd name="connsiteX748" fmla="*/ 1007831 w 4140572"/>
              <a:gd name="connsiteY748" fmla="*/ 3064496 h 6238478"/>
              <a:gd name="connsiteX749" fmla="*/ 1008637 w 4140572"/>
              <a:gd name="connsiteY749" fmla="*/ 3058585 h 6238478"/>
              <a:gd name="connsiteX750" fmla="*/ 1528162 w 4140572"/>
              <a:gd name="connsiteY750" fmla="*/ 3020748 h 6238478"/>
              <a:gd name="connsiteX751" fmla="*/ 1525338 w 4140572"/>
              <a:gd name="connsiteY751" fmla="*/ 3024295 h 6238478"/>
              <a:gd name="connsiteX752" fmla="*/ 1524936 w 4140572"/>
              <a:gd name="connsiteY752" fmla="*/ 3030206 h 6238478"/>
              <a:gd name="connsiteX753" fmla="*/ 1514447 w 4140572"/>
              <a:gd name="connsiteY753" fmla="*/ 3032966 h 6238478"/>
              <a:gd name="connsiteX754" fmla="*/ 1508799 w 4140572"/>
              <a:gd name="connsiteY754" fmla="*/ 3042819 h 6238478"/>
              <a:gd name="connsiteX755" fmla="*/ 1512834 w 4140572"/>
              <a:gd name="connsiteY755" fmla="*/ 3056219 h 6238478"/>
              <a:gd name="connsiteX756" fmla="*/ 1521708 w 4140572"/>
              <a:gd name="connsiteY756" fmla="*/ 3064890 h 6238478"/>
              <a:gd name="connsiteX757" fmla="*/ 1524532 w 4140572"/>
              <a:gd name="connsiteY757" fmla="*/ 3061739 h 6238478"/>
              <a:gd name="connsiteX758" fmla="*/ 1524936 w 4140572"/>
              <a:gd name="connsiteY758" fmla="*/ 3058585 h 6238478"/>
              <a:gd name="connsiteX759" fmla="*/ 1522514 w 4140572"/>
              <a:gd name="connsiteY759" fmla="*/ 3040848 h 6238478"/>
              <a:gd name="connsiteX760" fmla="*/ 1534616 w 4140572"/>
              <a:gd name="connsiteY760" fmla="*/ 3030206 h 6238478"/>
              <a:gd name="connsiteX761" fmla="*/ 1532601 w 4140572"/>
              <a:gd name="connsiteY761" fmla="*/ 3024295 h 6238478"/>
              <a:gd name="connsiteX762" fmla="*/ 1528162 w 4140572"/>
              <a:gd name="connsiteY762" fmla="*/ 3020748 h 6238478"/>
              <a:gd name="connsiteX763" fmla="*/ 1076405 w 4140572"/>
              <a:gd name="connsiteY763" fmla="*/ 3020748 h 6238478"/>
              <a:gd name="connsiteX764" fmla="*/ 1073581 w 4140572"/>
              <a:gd name="connsiteY764" fmla="*/ 3024295 h 6238478"/>
              <a:gd name="connsiteX765" fmla="*/ 1073179 w 4140572"/>
              <a:gd name="connsiteY765" fmla="*/ 3030206 h 6238478"/>
              <a:gd name="connsiteX766" fmla="*/ 1062690 w 4140572"/>
              <a:gd name="connsiteY766" fmla="*/ 3032966 h 6238478"/>
              <a:gd name="connsiteX767" fmla="*/ 1057042 w 4140572"/>
              <a:gd name="connsiteY767" fmla="*/ 3042819 h 6238478"/>
              <a:gd name="connsiteX768" fmla="*/ 1061077 w 4140572"/>
              <a:gd name="connsiteY768" fmla="*/ 3056219 h 6238478"/>
              <a:gd name="connsiteX769" fmla="*/ 1069951 w 4140572"/>
              <a:gd name="connsiteY769" fmla="*/ 3064890 h 6238478"/>
              <a:gd name="connsiteX770" fmla="*/ 1072775 w 4140572"/>
              <a:gd name="connsiteY770" fmla="*/ 3061739 h 6238478"/>
              <a:gd name="connsiteX771" fmla="*/ 1073179 w 4140572"/>
              <a:gd name="connsiteY771" fmla="*/ 3058585 h 6238478"/>
              <a:gd name="connsiteX772" fmla="*/ 1070757 w 4140572"/>
              <a:gd name="connsiteY772" fmla="*/ 3040848 h 6238478"/>
              <a:gd name="connsiteX773" fmla="*/ 1082859 w 4140572"/>
              <a:gd name="connsiteY773" fmla="*/ 3030206 h 6238478"/>
              <a:gd name="connsiteX774" fmla="*/ 1080844 w 4140572"/>
              <a:gd name="connsiteY774" fmla="*/ 3024295 h 6238478"/>
              <a:gd name="connsiteX775" fmla="*/ 1076405 w 4140572"/>
              <a:gd name="connsiteY775" fmla="*/ 3020748 h 6238478"/>
              <a:gd name="connsiteX776" fmla="*/ 695572 w 4140572"/>
              <a:gd name="connsiteY776" fmla="*/ 3002771 h 6238478"/>
              <a:gd name="connsiteX777" fmla="*/ 696343 w 4140572"/>
              <a:gd name="connsiteY777" fmla="*/ 3005634 h 6238478"/>
              <a:gd name="connsiteX778" fmla="*/ 697780 w 4140572"/>
              <a:gd name="connsiteY778" fmla="*/ 3003310 h 6238478"/>
              <a:gd name="connsiteX779" fmla="*/ 303687 w 4140572"/>
              <a:gd name="connsiteY779" fmla="*/ 3002771 h 6238478"/>
              <a:gd name="connsiteX780" fmla="*/ 305704 w 4140572"/>
              <a:gd name="connsiteY780" fmla="*/ 3010260 h 6238478"/>
              <a:gd name="connsiteX781" fmla="*/ 310141 w 4140572"/>
              <a:gd name="connsiteY781" fmla="*/ 3015383 h 6238478"/>
              <a:gd name="connsiteX782" fmla="*/ 315789 w 4140572"/>
              <a:gd name="connsiteY782" fmla="*/ 3011836 h 6238478"/>
              <a:gd name="connsiteX783" fmla="*/ 316595 w 4140572"/>
              <a:gd name="connsiteY783" fmla="*/ 3005924 h 6238478"/>
              <a:gd name="connsiteX784" fmla="*/ 1547525 w 4140572"/>
              <a:gd name="connsiteY784" fmla="*/ 2979757 h 6238478"/>
              <a:gd name="connsiteX785" fmla="*/ 1547525 w 4140572"/>
              <a:gd name="connsiteY785" fmla="*/ 2992369 h 6238478"/>
              <a:gd name="connsiteX786" fmla="*/ 1544299 w 4140572"/>
              <a:gd name="connsiteY786" fmla="*/ 3004982 h 6238478"/>
              <a:gd name="connsiteX787" fmla="*/ 1550753 w 4140572"/>
              <a:gd name="connsiteY787" fmla="*/ 2992369 h 6238478"/>
              <a:gd name="connsiteX788" fmla="*/ 1550349 w 4140572"/>
              <a:gd name="connsiteY788" fmla="*/ 2986063 h 6238478"/>
              <a:gd name="connsiteX789" fmla="*/ 1547525 w 4140572"/>
              <a:gd name="connsiteY789" fmla="*/ 2979757 h 6238478"/>
              <a:gd name="connsiteX790" fmla="*/ 1095768 w 4140572"/>
              <a:gd name="connsiteY790" fmla="*/ 2979757 h 6238478"/>
              <a:gd name="connsiteX791" fmla="*/ 1095768 w 4140572"/>
              <a:gd name="connsiteY791" fmla="*/ 2992369 h 6238478"/>
              <a:gd name="connsiteX792" fmla="*/ 1092542 w 4140572"/>
              <a:gd name="connsiteY792" fmla="*/ 3004982 h 6238478"/>
              <a:gd name="connsiteX793" fmla="*/ 1098996 w 4140572"/>
              <a:gd name="connsiteY793" fmla="*/ 2992369 h 6238478"/>
              <a:gd name="connsiteX794" fmla="*/ 1098592 w 4140572"/>
              <a:gd name="connsiteY794" fmla="*/ 2986063 h 6238478"/>
              <a:gd name="connsiteX795" fmla="*/ 1095768 w 4140572"/>
              <a:gd name="connsiteY795" fmla="*/ 2979757 h 6238478"/>
              <a:gd name="connsiteX796" fmla="*/ 731523 w 4140572"/>
              <a:gd name="connsiteY796" fmla="*/ 2955315 h 6238478"/>
              <a:gd name="connsiteX797" fmla="*/ 731071 w 4140572"/>
              <a:gd name="connsiteY797" fmla="*/ 2955476 h 6238478"/>
              <a:gd name="connsiteX798" fmla="*/ 731156 w 4140572"/>
              <a:gd name="connsiteY798" fmla="*/ 2955726 h 6238478"/>
              <a:gd name="connsiteX799" fmla="*/ 345640 w 4140572"/>
              <a:gd name="connsiteY799" fmla="*/ 2952321 h 6238478"/>
              <a:gd name="connsiteX800" fmla="*/ 343623 w 4140572"/>
              <a:gd name="connsiteY800" fmla="*/ 2953897 h 6238478"/>
              <a:gd name="connsiteX801" fmla="*/ 339186 w 4140572"/>
              <a:gd name="connsiteY801" fmla="*/ 2955476 h 6238478"/>
              <a:gd name="connsiteX802" fmla="*/ 341201 w 4140572"/>
              <a:gd name="connsiteY802" fmla="*/ 2961386 h 6238478"/>
              <a:gd name="connsiteX803" fmla="*/ 345640 w 4140572"/>
              <a:gd name="connsiteY803" fmla="*/ 2964934 h 6238478"/>
              <a:gd name="connsiteX804" fmla="*/ 352094 w 4140572"/>
              <a:gd name="connsiteY804" fmla="*/ 2958627 h 6238478"/>
              <a:gd name="connsiteX805" fmla="*/ 345640 w 4140572"/>
              <a:gd name="connsiteY805" fmla="*/ 2952321 h 6238478"/>
              <a:gd name="connsiteX806" fmla="*/ 1084807 w 4140572"/>
              <a:gd name="connsiteY806" fmla="*/ 2927371 h 6238478"/>
              <a:gd name="connsiteX807" fmla="*/ 1063605 w 4140572"/>
              <a:gd name="connsiteY807" fmla="*/ 2945498 h 6238478"/>
              <a:gd name="connsiteX808" fmla="*/ 1060271 w 4140572"/>
              <a:gd name="connsiteY808" fmla="*/ 2957686 h 6238478"/>
              <a:gd name="connsiteX809" fmla="*/ 1045519 w 4140572"/>
              <a:gd name="connsiteY809" fmla="*/ 2960960 h 6238478"/>
              <a:gd name="connsiteX810" fmla="*/ 1042494 w 4140572"/>
              <a:gd name="connsiteY810" fmla="*/ 2963547 h 6238478"/>
              <a:gd name="connsiteX811" fmla="*/ 1040713 w 4140572"/>
              <a:gd name="connsiteY811" fmla="*/ 2965461 h 6238478"/>
              <a:gd name="connsiteX812" fmla="*/ 1031594 w 4140572"/>
              <a:gd name="connsiteY812" fmla="*/ 2995676 h 6238478"/>
              <a:gd name="connsiteX813" fmla="*/ 1022240 w 4140572"/>
              <a:gd name="connsiteY813" fmla="*/ 3001582 h 6238478"/>
              <a:gd name="connsiteX814" fmla="*/ 1024369 w 4140572"/>
              <a:gd name="connsiteY814" fmla="*/ 3010500 h 6238478"/>
              <a:gd name="connsiteX815" fmla="*/ 1034454 w 4140572"/>
              <a:gd name="connsiteY815" fmla="*/ 3017594 h 6238478"/>
              <a:gd name="connsiteX816" fmla="*/ 1040908 w 4140572"/>
              <a:gd name="connsiteY816" fmla="*/ 2995523 h 6238478"/>
              <a:gd name="connsiteX817" fmla="*/ 1047362 w 4140572"/>
              <a:gd name="connsiteY817" fmla="*/ 2973451 h 6238478"/>
              <a:gd name="connsiteX818" fmla="*/ 1065112 w 4140572"/>
              <a:gd name="connsiteY818" fmla="*/ 2962809 h 6238478"/>
              <a:gd name="connsiteX819" fmla="*/ 1073179 w 4140572"/>
              <a:gd name="connsiteY819" fmla="*/ 2945074 h 6238478"/>
              <a:gd name="connsiteX820" fmla="*/ 1082859 w 4140572"/>
              <a:gd name="connsiteY820" fmla="*/ 2935613 h 6238478"/>
              <a:gd name="connsiteX821" fmla="*/ 1108413 w 4140572"/>
              <a:gd name="connsiteY821" fmla="*/ 2895522 h 6238478"/>
              <a:gd name="connsiteX822" fmla="*/ 1105414 w 4140572"/>
              <a:gd name="connsiteY822" fmla="*/ 2897929 h 6238478"/>
              <a:gd name="connsiteX823" fmla="*/ 1093037 w 4140572"/>
              <a:gd name="connsiteY823" fmla="*/ 2919849 h 6238478"/>
              <a:gd name="connsiteX824" fmla="*/ 1095768 w 4140572"/>
              <a:gd name="connsiteY824" fmla="*/ 2919849 h 6238478"/>
              <a:gd name="connsiteX825" fmla="*/ 1104643 w 4140572"/>
              <a:gd name="connsiteY825" fmla="*/ 2908417 h 6238478"/>
              <a:gd name="connsiteX826" fmla="*/ 1550753 w 4140572"/>
              <a:gd name="connsiteY826" fmla="*/ 2885163 h 6238478"/>
              <a:gd name="connsiteX827" fmla="*/ 1522918 w 4140572"/>
              <a:gd name="connsiteY827" fmla="*/ 2917878 h 6238478"/>
              <a:gd name="connsiteX828" fmla="*/ 1512028 w 4140572"/>
              <a:gd name="connsiteY828" fmla="*/ 2957686 h 6238478"/>
              <a:gd name="connsiteX829" fmla="*/ 1489437 w 4140572"/>
              <a:gd name="connsiteY829" fmla="*/ 2968721 h 6238478"/>
              <a:gd name="connsiteX830" fmla="*/ 1476528 w 4140572"/>
              <a:gd name="connsiteY830" fmla="*/ 2979757 h 6238478"/>
              <a:gd name="connsiteX831" fmla="*/ 1473303 w 4140572"/>
              <a:gd name="connsiteY831" fmla="*/ 2998676 h 6238478"/>
              <a:gd name="connsiteX832" fmla="*/ 1476126 w 4140572"/>
              <a:gd name="connsiteY832" fmla="*/ 3010500 h 6238478"/>
              <a:gd name="connsiteX833" fmla="*/ 1486211 w 4140572"/>
              <a:gd name="connsiteY833" fmla="*/ 3017594 h 6238478"/>
              <a:gd name="connsiteX834" fmla="*/ 1492665 w 4140572"/>
              <a:gd name="connsiteY834" fmla="*/ 2995523 h 6238478"/>
              <a:gd name="connsiteX835" fmla="*/ 1499119 w 4140572"/>
              <a:gd name="connsiteY835" fmla="*/ 2973451 h 6238478"/>
              <a:gd name="connsiteX836" fmla="*/ 1516869 w 4140572"/>
              <a:gd name="connsiteY836" fmla="*/ 2962809 h 6238478"/>
              <a:gd name="connsiteX837" fmla="*/ 1524936 w 4140572"/>
              <a:gd name="connsiteY837" fmla="*/ 2945074 h 6238478"/>
              <a:gd name="connsiteX838" fmla="*/ 1534616 w 4140572"/>
              <a:gd name="connsiteY838" fmla="*/ 2935613 h 6238478"/>
              <a:gd name="connsiteX839" fmla="*/ 1537038 w 4140572"/>
              <a:gd name="connsiteY839" fmla="*/ 2925367 h 6238478"/>
              <a:gd name="connsiteX840" fmla="*/ 1544299 w 4140572"/>
              <a:gd name="connsiteY840" fmla="*/ 2919849 h 6238478"/>
              <a:gd name="connsiteX841" fmla="*/ 1547525 w 4140572"/>
              <a:gd name="connsiteY841" fmla="*/ 2919849 h 6238478"/>
              <a:gd name="connsiteX842" fmla="*/ 1556401 w 4140572"/>
              <a:gd name="connsiteY842" fmla="*/ 2908417 h 6238478"/>
              <a:gd name="connsiteX843" fmla="*/ 1560433 w 4140572"/>
              <a:gd name="connsiteY843" fmla="*/ 2894622 h 6238478"/>
              <a:gd name="connsiteX844" fmla="*/ 1550753 w 4140572"/>
              <a:gd name="connsiteY844" fmla="*/ 2885163 h 6238478"/>
              <a:gd name="connsiteX845" fmla="*/ 2968514 w 4140572"/>
              <a:gd name="connsiteY845" fmla="*/ 2875966 h 6238478"/>
              <a:gd name="connsiteX846" fmla="*/ 2968918 w 4140572"/>
              <a:gd name="connsiteY846" fmla="*/ 2881876 h 6238478"/>
              <a:gd name="connsiteX847" fmla="*/ 2971742 w 4140572"/>
              <a:gd name="connsiteY847" fmla="*/ 2885424 h 6238478"/>
              <a:gd name="connsiteX848" fmla="*/ 2973548 w 4140572"/>
              <a:gd name="connsiteY848" fmla="*/ 2885424 h 6238478"/>
              <a:gd name="connsiteX849" fmla="*/ 2978302 w 4140572"/>
              <a:gd name="connsiteY849" fmla="*/ 2879938 h 6238478"/>
              <a:gd name="connsiteX850" fmla="*/ 2977388 w 4140572"/>
              <a:gd name="connsiteY850" fmla="*/ 2878329 h 6238478"/>
              <a:gd name="connsiteX851" fmla="*/ 2968514 w 4140572"/>
              <a:gd name="connsiteY851" fmla="*/ 2875966 h 6238478"/>
              <a:gd name="connsiteX852" fmla="*/ 1615295 w 4140572"/>
              <a:gd name="connsiteY852" fmla="*/ 2800031 h 6238478"/>
              <a:gd name="connsiteX853" fmla="*/ 1612066 w 4140572"/>
              <a:gd name="connsiteY853" fmla="*/ 2801607 h 6238478"/>
              <a:gd name="connsiteX854" fmla="*/ 1608840 w 4140572"/>
              <a:gd name="connsiteY854" fmla="*/ 2803183 h 6238478"/>
              <a:gd name="connsiteX855" fmla="*/ 1610858 w 4140572"/>
              <a:gd name="connsiteY855" fmla="*/ 2810672 h 6238478"/>
              <a:gd name="connsiteX856" fmla="*/ 1615295 w 4140572"/>
              <a:gd name="connsiteY856" fmla="*/ 2815795 h 6238478"/>
              <a:gd name="connsiteX857" fmla="*/ 1620943 w 4140572"/>
              <a:gd name="connsiteY857" fmla="*/ 2812248 h 6238478"/>
              <a:gd name="connsiteX858" fmla="*/ 1621749 w 4140572"/>
              <a:gd name="connsiteY858" fmla="*/ 2806335 h 6238478"/>
              <a:gd name="connsiteX859" fmla="*/ 1615295 w 4140572"/>
              <a:gd name="connsiteY859" fmla="*/ 2800031 h 6238478"/>
              <a:gd name="connsiteX860" fmla="*/ 109721 w 4140572"/>
              <a:gd name="connsiteY860" fmla="*/ 2790613 h 6238478"/>
              <a:gd name="connsiteX861" fmla="*/ 111736 w 4140572"/>
              <a:gd name="connsiteY861" fmla="*/ 2798099 h 6238478"/>
              <a:gd name="connsiteX862" fmla="*/ 116175 w 4140572"/>
              <a:gd name="connsiteY862" fmla="*/ 2803225 h 6238478"/>
              <a:gd name="connsiteX863" fmla="*/ 121823 w 4140572"/>
              <a:gd name="connsiteY863" fmla="*/ 2799678 h 6238478"/>
              <a:gd name="connsiteX864" fmla="*/ 122629 w 4140572"/>
              <a:gd name="connsiteY864" fmla="*/ 2793765 h 6238478"/>
              <a:gd name="connsiteX865" fmla="*/ 1670154 w 4140572"/>
              <a:gd name="connsiteY865" fmla="*/ 2714896 h 6238478"/>
              <a:gd name="connsiteX866" fmla="*/ 1654636 w 4140572"/>
              <a:gd name="connsiteY866" fmla="*/ 2726268 h 6238478"/>
              <a:gd name="connsiteX867" fmla="*/ 1652241 w 4140572"/>
              <a:gd name="connsiteY867" fmla="*/ 2732190 h 6238478"/>
              <a:gd name="connsiteX868" fmla="*/ 1646435 w 4140572"/>
              <a:gd name="connsiteY868" fmla="*/ 2739729 h 6238478"/>
              <a:gd name="connsiteX869" fmla="*/ 1641112 w 4140572"/>
              <a:gd name="connsiteY869" fmla="*/ 2752733 h 6238478"/>
              <a:gd name="connsiteX870" fmla="*/ 1633880 w 4140572"/>
              <a:gd name="connsiteY870" fmla="*/ 2756031 h 6238478"/>
              <a:gd name="connsiteX871" fmla="*/ 1633558 w 4140572"/>
              <a:gd name="connsiteY871" fmla="*/ 2756448 h 6238478"/>
              <a:gd name="connsiteX872" fmla="*/ 1633851 w 4140572"/>
              <a:gd name="connsiteY872" fmla="*/ 2763769 h 6238478"/>
              <a:gd name="connsiteX873" fmla="*/ 1621749 w 4140572"/>
              <a:gd name="connsiteY873" fmla="*/ 2774806 h 6238478"/>
              <a:gd name="connsiteX874" fmla="*/ 1626588 w 4140572"/>
              <a:gd name="connsiteY874" fmla="*/ 2782293 h 6238478"/>
              <a:gd name="connsiteX875" fmla="*/ 1631429 w 4140572"/>
              <a:gd name="connsiteY875" fmla="*/ 2787419 h 6238478"/>
              <a:gd name="connsiteX876" fmla="*/ 1634253 w 4140572"/>
              <a:gd name="connsiteY876" fmla="*/ 2782688 h 6238478"/>
              <a:gd name="connsiteX877" fmla="*/ 1634657 w 4140572"/>
              <a:gd name="connsiteY877" fmla="*/ 2777958 h 6238478"/>
              <a:gd name="connsiteX878" fmla="*/ 1663700 w 4140572"/>
              <a:gd name="connsiteY878" fmla="*/ 2740121 h 6238478"/>
              <a:gd name="connsiteX879" fmla="*/ 1670154 w 4140572"/>
              <a:gd name="connsiteY879" fmla="*/ 2728692 h 6238478"/>
              <a:gd name="connsiteX880" fmla="*/ 1676608 w 4140572"/>
              <a:gd name="connsiteY880" fmla="*/ 2714896 h 6238478"/>
              <a:gd name="connsiteX881" fmla="*/ 1708879 w 4140572"/>
              <a:gd name="connsiteY881" fmla="*/ 2667601 h 6238478"/>
              <a:gd name="connsiteX882" fmla="*/ 1695971 w 4140572"/>
              <a:gd name="connsiteY882" fmla="*/ 2680211 h 6238478"/>
              <a:gd name="connsiteX883" fmla="*/ 1688308 w 4140572"/>
              <a:gd name="connsiteY883" fmla="*/ 2680606 h 6238478"/>
              <a:gd name="connsiteX884" fmla="*/ 1683062 w 4140572"/>
              <a:gd name="connsiteY884" fmla="*/ 2683365 h 6238478"/>
              <a:gd name="connsiteX885" fmla="*/ 1685080 w 4140572"/>
              <a:gd name="connsiteY885" fmla="*/ 2688883 h 6238478"/>
              <a:gd name="connsiteX886" fmla="*/ 1689517 w 4140572"/>
              <a:gd name="connsiteY886" fmla="*/ 2689671 h 6238478"/>
              <a:gd name="connsiteX887" fmla="*/ 1695164 w 4140572"/>
              <a:gd name="connsiteY887" fmla="*/ 2687700 h 6238478"/>
              <a:gd name="connsiteX888" fmla="*/ 1695971 w 4140572"/>
              <a:gd name="connsiteY888" fmla="*/ 2683365 h 6238478"/>
              <a:gd name="connsiteX889" fmla="*/ 183943 w 4140572"/>
              <a:gd name="connsiteY889" fmla="*/ 2610885 h 6238478"/>
              <a:gd name="connsiteX890" fmla="*/ 185960 w 4140572"/>
              <a:gd name="connsiteY890" fmla="*/ 2618374 h 6238478"/>
              <a:gd name="connsiteX891" fmla="*/ 190397 w 4140572"/>
              <a:gd name="connsiteY891" fmla="*/ 2623497 h 6238478"/>
              <a:gd name="connsiteX892" fmla="*/ 196045 w 4140572"/>
              <a:gd name="connsiteY892" fmla="*/ 2619950 h 6238478"/>
              <a:gd name="connsiteX893" fmla="*/ 196851 w 4140572"/>
              <a:gd name="connsiteY893" fmla="*/ 2614039 h 6238478"/>
              <a:gd name="connsiteX894" fmla="*/ 797433 w 4140572"/>
              <a:gd name="connsiteY894" fmla="*/ 2602328 h 6238478"/>
              <a:gd name="connsiteX895" fmla="*/ 801466 w 4140572"/>
              <a:gd name="connsiteY895" fmla="*/ 2610998 h 6238478"/>
              <a:gd name="connsiteX896" fmla="*/ 809907 w 4140572"/>
              <a:gd name="connsiteY896" fmla="*/ 2614747 h 6238478"/>
              <a:gd name="connsiteX897" fmla="*/ 813227 w 4140572"/>
              <a:gd name="connsiteY897" fmla="*/ 2610885 h 6238478"/>
              <a:gd name="connsiteX898" fmla="*/ 817585 w 4140572"/>
              <a:gd name="connsiteY898" fmla="*/ 2604788 h 6238478"/>
              <a:gd name="connsiteX899" fmla="*/ 225896 w 4140572"/>
              <a:gd name="connsiteY899" fmla="*/ 2560435 h 6238478"/>
              <a:gd name="connsiteX900" fmla="*/ 223879 w 4140572"/>
              <a:gd name="connsiteY900" fmla="*/ 2562011 h 6238478"/>
              <a:gd name="connsiteX901" fmla="*/ 219442 w 4140572"/>
              <a:gd name="connsiteY901" fmla="*/ 2563589 h 6238478"/>
              <a:gd name="connsiteX902" fmla="*/ 221457 w 4140572"/>
              <a:gd name="connsiteY902" fmla="*/ 2569500 h 6238478"/>
              <a:gd name="connsiteX903" fmla="*/ 225896 w 4140572"/>
              <a:gd name="connsiteY903" fmla="*/ 2573047 h 6238478"/>
              <a:gd name="connsiteX904" fmla="*/ 232351 w 4140572"/>
              <a:gd name="connsiteY904" fmla="*/ 2566741 h 6238478"/>
              <a:gd name="connsiteX905" fmla="*/ 225896 w 4140572"/>
              <a:gd name="connsiteY905" fmla="*/ 2560435 h 6238478"/>
              <a:gd name="connsiteX906" fmla="*/ 868632 w 4140572"/>
              <a:gd name="connsiteY906" fmla="*/ 2519284 h 6238478"/>
              <a:gd name="connsiteX907" fmla="*/ 845437 w 4140572"/>
              <a:gd name="connsiteY907" fmla="*/ 2535323 h 6238478"/>
              <a:gd name="connsiteX908" fmla="*/ 836159 w 4140572"/>
              <a:gd name="connsiteY908" fmla="*/ 2567642 h 6238478"/>
              <a:gd name="connsiteX909" fmla="*/ 848963 w 4140572"/>
              <a:gd name="connsiteY909" fmla="*/ 2560720 h 6238478"/>
              <a:gd name="connsiteX910" fmla="*/ 3125461 w 4140572"/>
              <a:gd name="connsiteY910" fmla="*/ 2381118 h 6238478"/>
              <a:gd name="connsiteX911" fmla="*/ 3116026 w 4140572"/>
              <a:gd name="connsiteY911" fmla="*/ 2395507 h 6238478"/>
              <a:gd name="connsiteX912" fmla="*/ 3129869 w 4140572"/>
              <a:gd name="connsiteY912" fmla="*/ 2384081 h 6238478"/>
              <a:gd name="connsiteX913" fmla="*/ 3131217 w 4140572"/>
              <a:gd name="connsiteY913" fmla="*/ 2381118 h 6238478"/>
              <a:gd name="connsiteX914" fmla="*/ 3135141 w 4140572"/>
              <a:gd name="connsiteY914" fmla="*/ 2299137 h 6238478"/>
              <a:gd name="connsiteX915" fmla="*/ 3137561 w 4140572"/>
              <a:gd name="connsiteY915" fmla="*/ 2304655 h 6238478"/>
              <a:gd name="connsiteX916" fmla="*/ 3144824 w 4140572"/>
              <a:gd name="connsiteY916" fmla="*/ 2305443 h 6238478"/>
              <a:gd name="connsiteX917" fmla="*/ 3148050 w 4140572"/>
              <a:gd name="connsiteY917" fmla="*/ 2305443 h 6238478"/>
              <a:gd name="connsiteX918" fmla="*/ 3145630 w 4140572"/>
              <a:gd name="connsiteY918" fmla="*/ 2299925 h 6238478"/>
              <a:gd name="connsiteX919" fmla="*/ 3138369 w 4140572"/>
              <a:gd name="connsiteY919" fmla="*/ 2299137 h 6238478"/>
              <a:gd name="connsiteX920" fmla="*/ 3160958 w 4140572"/>
              <a:gd name="connsiteY920" fmla="*/ 2261300 h 6238478"/>
              <a:gd name="connsiteX921" fmla="*/ 3162975 w 4140572"/>
              <a:gd name="connsiteY921" fmla="*/ 2268789 h 6238478"/>
              <a:gd name="connsiteX922" fmla="*/ 3167412 w 4140572"/>
              <a:gd name="connsiteY922" fmla="*/ 2273912 h 6238478"/>
              <a:gd name="connsiteX923" fmla="*/ 3173060 w 4140572"/>
              <a:gd name="connsiteY923" fmla="*/ 2270364 h 6238478"/>
              <a:gd name="connsiteX924" fmla="*/ 3173866 w 4140572"/>
              <a:gd name="connsiteY924" fmla="*/ 2264453 h 6238478"/>
              <a:gd name="connsiteX925" fmla="*/ 1132698 w 4140572"/>
              <a:gd name="connsiteY925" fmla="*/ 2252425 h 6238478"/>
              <a:gd name="connsiteX926" fmla="*/ 1122562 w 4140572"/>
              <a:gd name="connsiteY926" fmla="*/ 2255091 h 6238478"/>
              <a:gd name="connsiteX927" fmla="*/ 1116915 w 4140572"/>
              <a:gd name="connsiteY927" fmla="*/ 2264945 h 6238478"/>
              <a:gd name="connsiteX928" fmla="*/ 1119359 w 4140572"/>
              <a:gd name="connsiteY928" fmla="*/ 2273062 h 6238478"/>
              <a:gd name="connsiteX929" fmla="*/ 1136277 w 4140572"/>
              <a:gd name="connsiteY929" fmla="*/ 2242874 h 6238478"/>
              <a:gd name="connsiteX930" fmla="*/ 1133453 w 4140572"/>
              <a:gd name="connsiteY930" fmla="*/ 2246421 h 6238478"/>
              <a:gd name="connsiteX931" fmla="*/ 1133086 w 4140572"/>
              <a:gd name="connsiteY931" fmla="*/ 2251825 h 6238478"/>
              <a:gd name="connsiteX932" fmla="*/ 1136070 w 4140572"/>
              <a:gd name="connsiteY932" fmla="*/ 2247209 h 6238478"/>
              <a:gd name="connsiteX933" fmla="*/ 1137933 w 4140572"/>
              <a:gd name="connsiteY933" fmla="*/ 2244196 h 6238478"/>
              <a:gd name="connsiteX934" fmla="*/ 677689 w 4140572"/>
              <a:gd name="connsiteY934" fmla="*/ 2210441 h 6238478"/>
              <a:gd name="connsiteX935" fmla="*/ 681722 w 4140572"/>
              <a:gd name="connsiteY935" fmla="*/ 2219113 h 6238478"/>
              <a:gd name="connsiteX936" fmla="*/ 690598 w 4140572"/>
              <a:gd name="connsiteY936" fmla="*/ 2223055 h 6238478"/>
              <a:gd name="connsiteX937" fmla="*/ 699472 w 4140572"/>
              <a:gd name="connsiteY937" fmla="*/ 2220688 h 6238478"/>
              <a:gd name="connsiteX938" fmla="*/ 703506 w 4140572"/>
              <a:gd name="connsiteY938" fmla="*/ 2213593 h 6238478"/>
              <a:gd name="connsiteX939" fmla="*/ 1155640 w 4140572"/>
              <a:gd name="connsiteY939" fmla="*/ 2201882 h 6238478"/>
              <a:gd name="connsiteX940" fmla="*/ 1155640 w 4140572"/>
              <a:gd name="connsiteY940" fmla="*/ 2214494 h 6238478"/>
              <a:gd name="connsiteX941" fmla="*/ 1155171 w 4140572"/>
              <a:gd name="connsiteY941" fmla="*/ 2216327 h 6238478"/>
              <a:gd name="connsiteX942" fmla="*/ 1158627 w 4140572"/>
              <a:gd name="connsiteY942" fmla="*/ 2210740 h 6238478"/>
              <a:gd name="connsiteX943" fmla="*/ 1158463 w 4140572"/>
              <a:gd name="connsiteY943" fmla="*/ 2208188 h 6238478"/>
              <a:gd name="connsiteX944" fmla="*/ 1155640 w 4140572"/>
              <a:gd name="connsiteY944" fmla="*/ 2201882 h 6238478"/>
              <a:gd name="connsiteX945" fmla="*/ 3344903 w 4140572"/>
              <a:gd name="connsiteY945" fmla="*/ 2128869 h 6238478"/>
              <a:gd name="connsiteX946" fmla="*/ 3333608 w 4140572"/>
              <a:gd name="connsiteY946" fmla="*/ 2155670 h 6238478"/>
              <a:gd name="connsiteX947" fmla="*/ 3322313 w 4140572"/>
              <a:gd name="connsiteY947" fmla="*/ 2173012 h 6238478"/>
              <a:gd name="connsiteX948" fmla="*/ 3287218 w 4140572"/>
              <a:gd name="connsiteY948" fmla="*/ 2214397 h 6238478"/>
              <a:gd name="connsiteX949" fmla="*/ 3244862 w 4140572"/>
              <a:gd name="connsiteY949" fmla="*/ 2248687 h 6238478"/>
              <a:gd name="connsiteX950" fmla="*/ 3240021 w 4140572"/>
              <a:gd name="connsiteY950" fmla="*/ 2259723 h 6238478"/>
              <a:gd name="connsiteX951" fmla="*/ 3235182 w 4140572"/>
              <a:gd name="connsiteY951" fmla="*/ 2270760 h 6238478"/>
              <a:gd name="connsiteX952" fmla="*/ 3239215 w 4140572"/>
              <a:gd name="connsiteY952" fmla="*/ 2279430 h 6238478"/>
              <a:gd name="connsiteX953" fmla="*/ 3248091 w 4140572"/>
              <a:gd name="connsiteY953" fmla="*/ 2283372 h 6238478"/>
              <a:gd name="connsiteX954" fmla="*/ 3257771 w 4140572"/>
              <a:gd name="connsiteY954" fmla="*/ 2283372 h 6238478"/>
              <a:gd name="connsiteX955" fmla="*/ 3305372 w 4140572"/>
              <a:gd name="connsiteY955" fmla="*/ 2227010 h 6238478"/>
              <a:gd name="connsiteX956" fmla="*/ 3357812 w 4140572"/>
              <a:gd name="connsiteY956" fmla="*/ 2163554 h 6238478"/>
              <a:gd name="connsiteX957" fmla="*/ 3367088 w 4140572"/>
              <a:gd name="connsiteY957" fmla="*/ 2162767 h 6238478"/>
              <a:gd name="connsiteX958" fmla="*/ 3373946 w 4140572"/>
              <a:gd name="connsiteY958" fmla="*/ 2157248 h 6238478"/>
              <a:gd name="connsiteX959" fmla="*/ 3361844 w 4140572"/>
              <a:gd name="connsiteY959" fmla="*/ 2140694 h 6238478"/>
              <a:gd name="connsiteX960" fmla="*/ 3344903 w 4140572"/>
              <a:gd name="connsiteY960" fmla="*/ 2128869 h 6238478"/>
              <a:gd name="connsiteX961" fmla="*/ 822907 w 4140572"/>
              <a:gd name="connsiteY961" fmla="*/ 2027559 h 6238478"/>
              <a:gd name="connsiteX962" fmla="*/ 789023 w 4140572"/>
              <a:gd name="connsiteY962" fmla="*/ 2057514 h 6238478"/>
              <a:gd name="connsiteX963" fmla="*/ 764820 w 4140572"/>
              <a:gd name="connsiteY963" fmla="*/ 2096930 h 6238478"/>
              <a:gd name="connsiteX964" fmla="*/ 751911 w 4140572"/>
              <a:gd name="connsiteY964" fmla="*/ 2125306 h 6238478"/>
              <a:gd name="connsiteX965" fmla="*/ 725692 w 4140572"/>
              <a:gd name="connsiteY965" fmla="*/ 2143437 h 6238478"/>
              <a:gd name="connsiteX966" fmla="*/ 716415 w 4140572"/>
              <a:gd name="connsiteY966" fmla="*/ 2175756 h 6238478"/>
              <a:gd name="connsiteX967" fmla="*/ 735373 w 4140572"/>
              <a:gd name="connsiteY967" fmla="*/ 2165508 h 6238478"/>
              <a:gd name="connsiteX968" fmla="*/ 751911 w 4140572"/>
              <a:gd name="connsiteY968" fmla="*/ 2150531 h 6238478"/>
              <a:gd name="connsiteX969" fmla="*/ 761594 w 4140572"/>
              <a:gd name="connsiteY969" fmla="*/ 2163144 h 6238478"/>
              <a:gd name="connsiteX970" fmla="*/ 777728 w 4140572"/>
              <a:gd name="connsiteY970" fmla="*/ 2128461 h 6238478"/>
              <a:gd name="connsiteX971" fmla="*/ 795478 w 4140572"/>
              <a:gd name="connsiteY971" fmla="*/ 2100082 h 6238478"/>
              <a:gd name="connsiteX972" fmla="*/ 813227 w 4140572"/>
              <a:gd name="connsiteY972" fmla="*/ 2071703 h 6238478"/>
              <a:gd name="connsiteX973" fmla="*/ 829766 w 4140572"/>
              <a:gd name="connsiteY973" fmla="*/ 2056727 h 6238478"/>
              <a:gd name="connsiteX974" fmla="*/ 839044 w 4140572"/>
              <a:gd name="connsiteY974" fmla="*/ 2037020 h 6238478"/>
              <a:gd name="connsiteX975" fmla="*/ 833396 w 4140572"/>
              <a:gd name="connsiteY975" fmla="*/ 2028742 h 6238478"/>
              <a:gd name="connsiteX976" fmla="*/ 822907 w 4140572"/>
              <a:gd name="connsiteY976" fmla="*/ 2027559 h 6238478"/>
              <a:gd name="connsiteX977" fmla="*/ 3438488 w 4140572"/>
              <a:gd name="connsiteY977" fmla="*/ 2018512 h 6238478"/>
              <a:gd name="connsiteX978" fmla="*/ 3432840 w 4140572"/>
              <a:gd name="connsiteY978" fmla="*/ 2023634 h 6238478"/>
              <a:gd name="connsiteX979" fmla="*/ 3432034 w 4140572"/>
              <a:gd name="connsiteY979" fmla="*/ 2031124 h 6238478"/>
              <a:gd name="connsiteX980" fmla="*/ 3422354 w 4140572"/>
              <a:gd name="connsiteY980" fmla="*/ 2040582 h 6238478"/>
              <a:gd name="connsiteX981" fmla="*/ 3414287 w 4140572"/>
              <a:gd name="connsiteY981" fmla="*/ 2046888 h 6238478"/>
              <a:gd name="connsiteX982" fmla="*/ 3406217 w 4140572"/>
              <a:gd name="connsiteY982" fmla="*/ 2053195 h 6238478"/>
              <a:gd name="connsiteX983" fmla="*/ 3411460 w 4140572"/>
              <a:gd name="connsiteY983" fmla="*/ 2060289 h 6238478"/>
              <a:gd name="connsiteX984" fmla="*/ 3419126 w 4140572"/>
              <a:gd name="connsiteY984" fmla="*/ 2062655 h 6238478"/>
              <a:gd name="connsiteX985" fmla="*/ 3444942 w 4140572"/>
              <a:gd name="connsiteY985" fmla="*/ 2031124 h 6238478"/>
              <a:gd name="connsiteX986" fmla="*/ 3444136 w 4140572"/>
              <a:gd name="connsiteY986" fmla="*/ 2023634 h 6238478"/>
              <a:gd name="connsiteX987" fmla="*/ 3438488 w 4140572"/>
              <a:gd name="connsiteY987" fmla="*/ 2018512 h 6238478"/>
              <a:gd name="connsiteX988" fmla="*/ 3525621 w 4140572"/>
              <a:gd name="connsiteY988" fmla="*/ 1993286 h 6238478"/>
              <a:gd name="connsiteX989" fmla="*/ 3522393 w 4140572"/>
              <a:gd name="connsiteY989" fmla="*/ 1994863 h 6238478"/>
              <a:gd name="connsiteX990" fmla="*/ 3519164 w 4140572"/>
              <a:gd name="connsiteY990" fmla="*/ 1996439 h 6238478"/>
              <a:gd name="connsiteX991" fmla="*/ 3521184 w 4140572"/>
              <a:gd name="connsiteY991" fmla="*/ 2003928 h 6238478"/>
              <a:gd name="connsiteX992" fmla="*/ 3525621 w 4140572"/>
              <a:gd name="connsiteY992" fmla="*/ 2009051 h 6238478"/>
              <a:gd name="connsiteX993" fmla="*/ 3531266 w 4140572"/>
              <a:gd name="connsiteY993" fmla="*/ 2005504 h 6238478"/>
              <a:gd name="connsiteX994" fmla="*/ 3532075 w 4140572"/>
              <a:gd name="connsiteY994" fmla="*/ 1999593 h 6238478"/>
              <a:gd name="connsiteX995" fmla="*/ 3525621 w 4140572"/>
              <a:gd name="connsiteY995" fmla="*/ 1993286 h 6238478"/>
              <a:gd name="connsiteX996" fmla="*/ 839044 w 4140572"/>
              <a:gd name="connsiteY996" fmla="*/ 1945581 h 6238478"/>
              <a:gd name="connsiteX997" fmla="*/ 839851 w 4140572"/>
              <a:gd name="connsiteY997" fmla="*/ 1953068 h 6238478"/>
              <a:gd name="connsiteX998" fmla="*/ 845499 w 4140572"/>
              <a:gd name="connsiteY998" fmla="*/ 1958193 h 6238478"/>
              <a:gd name="connsiteX999" fmla="*/ 848724 w 4140572"/>
              <a:gd name="connsiteY999" fmla="*/ 1951887 h 6238478"/>
              <a:gd name="connsiteX1000" fmla="*/ 842270 w 4140572"/>
              <a:gd name="connsiteY1000" fmla="*/ 1945581 h 6238478"/>
              <a:gd name="connsiteX1001" fmla="*/ 3432034 w 4140572"/>
              <a:gd name="connsiteY1001" fmla="*/ 1923918 h 6238478"/>
              <a:gd name="connsiteX1002" fmla="*/ 3432438 w 4140572"/>
              <a:gd name="connsiteY1002" fmla="*/ 1929829 h 6238478"/>
              <a:gd name="connsiteX1003" fmla="*/ 3435262 w 4140572"/>
              <a:gd name="connsiteY1003" fmla="*/ 1933377 h 6238478"/>
              <a:gd name="connsiteX1004" fmla="*/ 3444942 w 4140572"/>
              <a:gd name="connsiteY1004" fmla="*/ 1933377 h 6238478"/>
              <a:gd name="connsiteX1005" fmla="*/ 3440908 w 4140572"/>
              <a:gd name="connsiteY1005" fmla="*/ 1926282 h 6238478"/>
              <a:gd name="connsiteX1006" fmla="*/ 3432034 w 4140572"/>
              <a:gd name="connsiteY1006" fmla="*/ 1923918 h 6238478"/>
              <a:gd name="connsiteX1007" fmla="*/ 3506258 w 4140572"/>
              <a:gd name="connsiteY1007" fmla="*/ 1911306 h 6238478"/>
              <a:gd name="connsiteX1008" fmla="*/ 3480441 w 4140572"/>
              <a:gd name="connsiteY1008" fmla="*/ 1971214 h 6238478"/>
              <a:gd name="connsiteX1009" fmla="*/ 3454625 w 4140572"/>
              <a:gd name="connsiteY1009" fmla="*/ 1996439 h 6238478"/>
              <a:gd name="connsiteX1010" fmla="*/ 3467533 w 4140572"/>
              <a:gd name="connsiteY1010" fmla="*/ 2012205 h 6238478"/>
              <a:gd name="connsiteX1011" fmla="*/ 3498593 w 4140572"/>
              <a:gd name="connsiteY1011" fmla="*/ 1968454 h 6238478"/>
              <a:gd name="connsiteX1012" fmla="*/ 3532075 w 4140572"/>
              <a:gd name="connsiteY1012" fmla="*/ 1927070 h 6238478"/>
              <a:gd name="connsiteX1013" fmla="*/ 913266 w 4140572"/>
              <a:gd name="connsiteY1013" fmla="*/ 1910896 h 6238478"/>
              <a:gd name="connsiteX1014" fmla="*/ 915284 w 4140572"/>
              <a:gd name="connsiteY1014" fmla="*/ 1918385 h 6238478"/>
              <a:gd name="connsiteX1015" fmla="*/ 919720 w 4140572"/>
              <a:gd name="connsiteY1015" fmla="*/ 1923508 h 6238478"/>
              <a:gd name="connsiteX1016" fmla="*/ 925368 w 4140572"/>
              <a:gd name="connsiteY1016" fmla="*/ 1919961 h 6238478"/>
              <a:gd name="connsiteX1017" fmla="*/ 926175 w 4140572"/>
              <a:gd name="connsiteY1017" fmla="*/ 1914050 h 6238478"/>
              <a:gd name="connsiteX1018" fmla="*/ 3548209 w 4140572"/>
              <a:gd name="connsiteY1018" fmla="*/ 1886081 h 6238478"/>
              <a:gd name="connsiteX1019" fmla="*/ 3544983 w 4140572"/>
              <a:gd name="connsiteY1019" fmla="*/ 1887657 h 6238478"/>
              <a:gd name="connsiteX1020" fmla="*/ 3541755 w 4140572"/>
              <a:gd name="connsiteY1020" fmla="*/ 1889233 h 6238478"/>
              <a:gd name="connsiteX1021" fmla="*/ 3543772 w 4140572"/>
              <a:gd name="connsiteY1021" fmla="*/ 1896722 h 6238478"/>
              <a:gd name="connsiteX1022" fmla="*/ 3548209 w 4140572"/>
              <a:gd name="connsiteY1022" fmla="*/ 1901846 h 6238478"/>
              <a:gd name="connsiteX1023" fmla="*/ 3553857 w 4140572"/>
              <a:gd name="connsiteY1023" fmla="*/ 1898299 h 6238478"/>
              <a:gd name="connsiteX1024" fmla="*/ 3554663 w 4140572"/>
              <a:gd name="connsiteY1024" fmla="*/ 1892387 h 6238478"/>
              <a:gd name="connsiteX1025" fmla="*/ 3548209 w 4140572"/>
              <a:gd name="connsiteY1025" fmla="*/ 1886081 h 6238478"/>
              <a:gd name="connsiteX1026" fmla="*/ 935857 w 4140572"/>
              <a:gd name="connsiteY1026" fmla="*/ 1885671 h 6238478"/>
              <a:gd name="connsiteX1027" fmla="*/ 937874 w 4140572"/>
              <a:gd name="connsiteY1027" fmla="*/ 1893160 h 6238478"/>
              <a:gd name="connsiteX1028" fmla="*/ 942311 w 4140572"/>
              <a:gd name="connsiteY1028" fmla="*/ 1898283 h 6238478"/>
              <a:gd name="connsiteX1029" fmla="*/ 947959 w 4140572"/>
              <a:gd name="connsiteY1029" fmla="*/ 1894736 h 6238478"/>
              <a:gd name="connsiteX1030" fmla="*/ 948765 w 4140572"/>
              <a:gd name="connsiteY1030" fmla="*/ 1888825 h 6238478"/>
              <a:gd name="connsiteX1031" fmla="*/ 1016533 w 4140572"/>
              <a:gd name="connsiteY1031" fmla="*/ 1850987 h 6238478"/>
              <a:gd name="connsiteX1032" fmla="*/ 1013709 w 4140572"/>
              <a:gd name="connsiteY1032" fmla="*/ 1854535 h 6238478"/>
              <a:gd name="connsiteX1033" fmla="*/ 1013307 w 4140572"/>
              <a:gd name="connsiteY1033" fmla="*/ 1860446 h 6238478"/>
              <a:gd name="connsiteX1034" fmla="*/ 1002818 w 4140572"/>
              <a:gd name="connsiteY1034" fmla="*/ 1863205 h 6238478"/>
              <a:gd name="connsiteX1035" fmla="*/ 997171 w 4140572"/>
              <a:gd name="connsiteY1035" fmla="*/ 1873059 h 6238478"/>
              <a:gd name="connsiteX1036" fmla="*/ 1001205 w 4140572"/>
              <a:gd name="connsiteY1036" fmla="*/ 1886459 h 6238478"/>
              <a:gd name="connsiteX1037" fmla="*/ 1003479 w 4140572"/>
              <a:gd name="connsiteY1037" fmla="*/ 1888680 h 6238478"/>
              <a:gd name="connsiteX1038" fmla="*/ 1007193 w 4140572"/>
              <a:gd name="connsiteY1038" fmla="*/ 1880265 h 6238478"/>
              <a:gd name="connsiteX1039" fmla="*/ 1011097 w 4140572"/>
              <a:gd name="connsiteY1039" fmla="*/ 1872637 h 6238478"/>
              <a:gd name="connsiteX1040" fmla="*/ 1010886 w 4140572"/>
              <a:gd name="connsiteY1040" fmla="*/ 1871087 h 6238478"/>
              <a:gd name="connsiteX1041" fmla="*/ 1012712 w 4140572"/>
              <a:gd name="connsiteY1041" fmla="*/ 1869481 h 6238478"/>
              <a:gd name="connsiteX1042" fmla="*/ 1020102 w 4140572"/>
              <a:gd name="connsiteY1042" fmla="*/ 1855041 h 6238478"/>
              <a:gd name="connsiteX1043" fmla="*/ 1020482 w 4140572"/>
              <a:gd name="connsiteY1043" fmla="*/ 1854143 h 6238478"/>
              <a:gd name="connsiteX1044" fmla="*/ 1035896 w 4140572"/>
              <a:gd name="connsiteY1044" fmla="*/ 1809996 h 6238478"/>
              <a:gd name="connsiteX1045" fmla="*/ 1035896 w 4140572"/>
              <a:gd name="connsiteY1045" fmla="*/ 1822608 h 6238478"/>
              <a:gd name="connsiteX1046" fmla="*/ 1032670 w 4140572"/>
              <a:gd name="connsiteY1046" fmla="*/ 1835221 h 6238478"/>
              <a:gd name="connsiteX1047" fmla="*/ 1039124 w 4140572"/>
              <a:gd name="connsiteY1047" fmla="*/ 1822608 h 6238478"/>
              <a:gd name="connsiteX1048" fmla="*/ 1038720 w 4140572"/>
              <a:gd name="connsiteY1048" fmla="*/ 1816302 h 6238478"/>
              <a:gd name="connsiteX1049" fmla="*/ 1035896 w 4140572"/>
              <a:gd name="connsiteY1049" fmla="*/ 1809996 h 6238478"/>
              <a:gd name="connsiteX1050" fmla="*/ 1039124 w 4140572"/>
              <a:gd name="connsiteY1050" fmla="*/ 1715403 h 6238478"/>
              <a:gd name="connsiteX1051" fmla="*/ 1011290 w 4140572"/>
              <a:gd name="connsiteY1051" fmla="*/ 1748118 h 6238478"/>
              <a:gd name="connsiteX1052" fmla="*/ 1000399 w 4140572"/>
              <a:gd name="connsiteY1052" fmla="*/ 1787926 h 6238478"/>
              <a:gd name="connsiteX1053" fmla="*/ 977808 w 4140572"/>
              <a:gd name="connsiteY1053" fmla="*/ 1798959 h 6238478"/>
              <a:gd name="connsiteX1054" fmla="*/ 964900 w 4140572"/>
              <a:gd name="connsiteY1054" fmla="*/ 1809996 h 6238478"/>
              <a:gd name="connsiteX1055" fmla="*/ 961674 w 4140572"/>
              <a:gd name="connsiteY1055" fmla="*/ 1828915 h 6238478"/>
              <a:gd name="connsiteX1056" fmla="*/ 964497 w 4140572"/>
              <a:gd name="connsiteY1056" fmla="*/ 1840739 h 6238478"/>
              <a:gd name="connsiteX1057" fmla="*/ 974582 w 4140572"/>
              <a:gd name="connsiteY1057" fmla="*/ 1847833 h 6238478"/>
              <a:gd name="connsiteX1058" fmla="*/ 981036 w 4140572"/>
              <a:gd name="connsiteY1058" fmla="*/ 1825763 h 6238478"/>
              <a:gd name="connsiteX1059" fmla="*/ 987491 w 4140572"/>
              <a:gd name="connsiteY1059" fmla="*/ 1803690 h 6238478"/>
              <a:gd name="connsiteX1060" fmla="*/ 1005240 w 4140572"/>
              <a:gd name="connsiteY1060" fmla="*/ 1793048 h 6238478"/>
              <a:gd name="connsiteX1061" fmla="*/ 1013307 w 4140572"/>
              <a:gd name="connsiteY1061" fmla="*/ 1775313 h 6238478"/>
              <a:gd name="connsiteX1062" fmla="*/ 1022987 w 4140572"/>
              <a:gd name="connsiteY1062" fmla="*/ 1765853 h 6238478"/>
              <a:gd name="connsiteX1063" fmla="*/ 1025409 w 4140572"/>
              <a:gd name="connsiteY1063" fmla="*/ 1755607 h 6238478"/>
              <a:gd name="connsiteX1064" fmla="*/ 1032670 w 4140572"/>
              <a:gd name="connsiteY1064" fmla="*/ 1750088 h 6238478"/>
              <a:gd name="connsiteX1065" fmla="*/ 1035896 w 4140572"/>
              <a:gd name="connsiteY1065" fmla="*/ 1750088 h 6238478"/>
              <a:gd name="connsiteX1066" fmla="*/ 1044772 w 4140572"/>
              <a:gd name="connsiteY1066" fmla="*/ 1738657 h 6238478"/>
              <a:gd name="connsiteX1067" fmla="*/ 1048804 w 4140572"/>
              <a:gd name="connsiteY1067" fmla="*/ 1724861 h 6238478"/>
              <a:gd name="connsiteX1068" fmla="*/ 1039124 w 4140572"/>
              <a:gd name="connsiteY1068" fmla="*/ 1715403 h 6238478"/>
              <a:gd name="connsiteX1069" fmla="*/ 2812545 w 4140572"/>
              <a:gd name="connsiteY1069" fmla="*/ 1690138 h 6238478"/>
              <a:gd name="connsiteX1070" fmla="*/ 2809319 w 4140572"/>
              <a:gd name="connsiteY1070" fmla="*/ 1691714 h 6238478"/>
              <a:gd name="connsiteX1071" fmla="*/ 2806091 w 4140572"/>
              <a:gd name="connsiteY1071" fmla="*/ 1693291 h 6238478"/>
              <a:gd name="connsiteX1072" fmla="*/ 2808108 w 4140572"/>
              <a:gd name="connsiteY1072" fmla="*/ 1700780 h 6238478"/>
              <a:gd name="connsiteX1073" fmla="*/ 2812545 w 4140572"/>
              <a:gd name="connsiteY1073" fmla="*/ 1705902 h 6238478"/>
              <a:gd name="connsiteX1074" fmla="*/ 2818193 w 4140572"/>
              <a:gd name="connsiteY1074" fmla="*/ 1702355 h 6238478"/>
              <a:gd name="connsiteX1075" fmla="*/ 2818999 w 4140572"/>
              <a:gd name="connsiteY1075" fmla="*/ 1696444 h 6238478"/>
              <a:gd name="connsiteX1076" fmla="*/ 2812545 w 4140572"/>
              <a:gd name="connsiteY1076" fmla="*/ 1690138 h 6238478"/>
              <a:gd name="connsiteX1077" fmla="*/ 1103666 w 4140572"/>
              <a:gd name="connsiteY1077" fmla="*/ 1630270 h 6238478"/>
              <a:gd name="connsiteX1078" fmla="*/ 1100437 w 4140572"/>
              <a:gd name="connsiteY1078" fmla="*/ 1631847 h 6238478"/>
              <a:gd name="connsiteX1079" fmla="*/ 1097212 w 4140572"/>
              <a:gd name="connsiteY1079" fmla="*/ 1633422 h 6238478"/>
              <a:gd name="connsiteX1080" fmla="*/ 1099229 w 4140572"/>
              <a:gd name="connsiteY1080" fmla="*/ 1640911 h 6238478"/>
              <a:gd name="connsiteX1081" fmla="*/ 1103666 w 4140572"/>
              <a:gd name="connsiteY1081" fmla="*/ 1646034 h 6238478"/>
              <a:gd name="connsiteX1082" fmla="*/ 1109314 w 4140572"/>
              <a:gd name="connsiteY1082" fmla="*/ 1642487 h 6238478"/>
              <a:gd name="connsiteX1083" fmla="*/ 1110120 w 4140572"/>
              <a:gd name="connsiteY1083" fmla="*/ 1636574 h 6238478"/>
              <a:gd name="connsiteX1084" fmla="*/ 1103666 w 4140572"/>
              <a:gd name="connsiteY1084" fmla="*/ 1630270 h 6238478"/>
              <a:gd name="connsiteX1085" fmla="*/ 1158525 w 4140572"/>
              <a:gd name="connsiteY1085" fmla="*/ 1545137 h 6238478"/>
              <a:gd name="connsiteX1086" fmla="*/ 1139163 w 4140572"/>
              <a:gd name="connsiteY1086" fmla="*/ 1559323 h 6238478"/>
              <a:gd name="connsiteX1087" fmla="*/ 1129482 w 4140572"/>
              <a:gd name="connsiteY1087" fmla="*/ 1582974 h 6238478"/>
              <a:gd name="connsiteX1088" fmla="*/ 1122222 w 4140572"/>
              <a:gd name="connsiteY1088" fmla="*/ 1594008 h 6238478"/>
              <a:gd name="connsiteX1089" fmla="*/ 1110120 w 4140572"/>
              <a:gd name="connsiteY1089" fmla="*/ 1605046 h 6238478"/>
              <a:gd name="connsiteX1090" fmla="*/ 1114959 w 4140572"/>
              <a:gd name="connsiteY1090" fmla="*/ 1612532 h 6238478"/>
              <a:gd name="connsiteX1091" fmla="*/ 1119800 w 4140572"/>
              <a:gd name="connsiteY1091" fmla="*/ 1617658 h 6238478"/>
              <a:gd name="connsiteX1092" fmla="*/ 1122624 w 4140572"/>
              <a:gd name="connsiteY1092" fmla="*/ 1612929 h 6238478"/>
              <a:gd name="connsiteX1093" fmla="*/ 1123028 w 4140572"/>
              <a:gd name="connsiteY1093" fmla="*/ 1608197 h 6238478"/>
              <a:gd name="connsiteX1094" fmla="*/ 1152071 w 4140572"/>
              <a:gd name="connsiteY1094" fmla="*/ 1570360 h 6238478"/>
              <a:gd name="connsiteX1095" fmla="*/ 1158525 w 4140572"/>
              <a:gd name="connsiteY1095" fmla="*/ 1558931 h 6238478"/>
              <a:gd name="connsiteX1096" fmla="*/ 1164980 w 4140572"/>
              <a:gd name="connsiteY1096" fmla="*/ 1545137 h 6238478"/>
              <a:gd name="connsiteX1097" fmla="*/ 1197250 w 4140572"/>
              <a:gd name="connsiteY1097" fmla="*/ 1497840 h 6238478"/>
              <a:gd name="connsiteX1098" fmla="*/ 1184342 w 4140572"/>
              <a:gd name="connsiteY1098" fmla="*/ 1510450 h 6238478"/>
              <a:gd name="connsiteX1099" fmla="*/ 1176679 w 4140572"/>
              <a:gd name="connsiteY1099" fmla="*/ 1510845 h 6238478"/>
              <a:gd name="connsiteX1100" fmla="*/ 1171434 w 4140572"/>
              <a:gd name="connsiteY1100" fmla="*/ 1513604 h 6238478"/>
              <a:gd name="connsiteX1101" fmla="*/ 1173451 w 4140572"/>
              <a:gd name="connsiteY1101" fmla="*/ 1519124 h 6238478"/>
              <a:gd name="connsiteX1102" fmla="*/ 1177888 w 4140572"/>
              <a:gd name="connsiteY1102" fmla="*/ 1519911 h 6238478"/>
              <a:gd name="connsiteX1103" fmla="*/ 1183536 w 4140572"/>
              <a:gd name="connsiteY1103" fmla="*/ 1517939 h 6238478"/>
              <a:gd name="connsiteX1104" fmla="*/ 1184342 w 4140572"/>
              <a:gd name="connsiteY1104" fmla="*/ 1513604 h 6238478"/>
              <a:gd name="connsiteX1105" fmla="*/ 2609239 w 4140572"/>
              <a:gd name="connsiteY1105" fmla="*/ 1155052 h 6238478"/>
              <a:gd name="connsiteX1106" fmla="*/ 2597944 w 4140572"/>
              <a:gd name="connsiteY1106" fmla="*/ 1181852 h 6238478"/>
              <a:gd name="connsiteX1107" fmla="*/ 2586649 w 4140572"/>
              <a:gd name="connsiteY1107" fmla="*/ 1199195 h 6238478"/>
              <a:gd name="connsiteX1108" fmla="*/ 2551554 w 4140572"/>
              <a:gd name="connsiteY1108" fmla="*/ 1240580 h 6238478"/>
              <a:gd name="connsiteX1109" fmla="*/ 2533049 w 4140572"/>
              <a:gd name="connsiteY1109" fmla="*/ 1259360 h 6238478"/>
              <a:gd name="connsiteX1110" fmla="*/ 2549795 w 4140572"/>
              <a:gd name="connsiteY1110" fmla="*/ 1275722 h 6238478"/>
              <a:gd name="connsiteX1111" fmla="*/ 2569708 w 4140572"/>
              <a:gd name="connsiteY1111" fmla="*/ 1253192 h 6238478"/>
              <a:gd name="connsiteX1112" fmla="*/ 2622148 w 4140572"/>
              <a:gd name="connsiteY1112" fmla="*/ 1189737 h 6238478"/>
              <a:gd name="connsiteX1113" fmla="*/ 2631424 w 4140572"/>
              <a:gd name="connsiteY1113" fmla="*/ 1188949 h 6238478"/>
              <a:gd name="connsiteX1114" fmla="*/ 2638282 w 4140572"/>
              <a:gd name="connsiteY1114" fmla="*/ 1183431 h 6238478"/>
              <a:gd name="connsiteX1115" fmla="*/ 2626180 w 4140572"/>
              <a:gd name="connsiteY1115" fmla="*/ 1166876 h 6238478"/>
              <a:gd name="connsiteX1116" fmla="*/ 2609239 w 4140572"/>
              <a:gd name="connsiteY1116" fmla="*/ 1155052 h 6238478"/>
              <a:gd name="connsiteX1117" fmla="*/ 2702824 w 4140572"/>
              <a:gd name="connsiteY1117" fmla="*/ 1044694 h 6238478"/>
              <a:gd name="connsiteX1118" fmla="*/ 2697176 w 4140572"/>
              <a:gd name="connsiteY1118" fmla="*/ 1049817 h 6238478"/>
              <a:gd name="connsiteX1119" fmla="*/ 2696370 w 4140572"/>
              <a:gd name="connsiteY1119" fmla="*/ 1057307 h 6238478"/>
              <a:gd name="connsiteX1120" fmla="*/ 2686690 w 4140572"/>
              <a:gd name="connsiteY1120" fmla="*/ 1066765 h 6238478"/>
              <a:gd name="connsiteX1121" fmla="*/ 2678623 w 4140572"/>
              <a:gd name="connsiteY1121" fmla="*/ 1073071 h 6238478"/>
              <a:gd name="connsiteX1122" fmla="*/ 2670553 w 4140572"/>
              <a:gd name="connsiteY1122" fmla="*/ 1079378 h 6238478"/>
              <a:gd name="connsiteX1123" fmla="*/ 2675796 w 4140572"/>
              <a:gd name="connsiteY1123" fmla="*/ 1086472 h 6238478"/>
              <a:gd name="connsiteX1124" fmla="*/ 2683462 w 4140572"/>
              <a:gd name="connsiteY1124" fmla="*/ 1088838 h 6238478"/>
              <a:gd name="connsiteX1125" fmla="*/ 2709278 w 4140572"/>
              <a:gd name="connsiteY1125" fmla="*/ 1057307 h 6238478"/>
              <a:gd name="connsiteX1126" fmla="*/ 2708472 w 4140572"/>
              <a:gd name="connsiteY1126" fmla="*/ 1049817 h 6238478"/>
              <a:gd name="connsiteX1127" fmla="*/ 2702824 w 4140572"/>
              <a:gd name="connsiteY1127" fmla="*/ 1044694 h 6238478"/>
              <a:gd name="connsiteX1128" fmla="*/ 2789957 w 4140572"/>
              <a:gd name="connsiteY1128" fmla="*/ 1019469 h 6238478"/>
              <a:gd name="connsiteX1129" fmla="*/ 2786729 w 4140572"/>
              <a:gd name="connsiteY1129" fmla="*/ 1021045 h 6238478"/>
              <a:gd name="connsiteX1130" fmla="*/ 2783500 w 4140572"/>
              <a:gd name="connsiteY1130" fmla="*/ 1022621 h 6238478"/>
              <a:gd name="connsiteX1131" fmla="*/ 2785520 w 4140572"/>
              <a:gd name="connsiteY1131" fmla="*/ 1030111 h 6238478"/>
              <a:gd name="connsiteX1132" fmla="*/ 2789957 w 4140572"/>
              <a:gd name="connsiteY1132" fmla="*/ 1035234 h 6238478"/>
              <a:gd name="connsiteX1133" fmla="*/ 2795602 w 4140572"/>
              <a:gd name="connsiteY1133" fmla="*/ 1031687 h 6238478"/>
              <a:gd name="connsiteX1134" fmla="*/ 2796411 w 4140572"/>
              <a:gd name="connsiteY1134" fmla="*/ 1025776 h 6238478"/>
              <a:gd name="connsiteX1135" fmla="*/ 2789957 w 4140572"/>
              <a:gd name="connsiteY1135" fmla="*/ 1019469 h 6238478"/>
              <a:gd name="connsiteX1136" fmla="*/ 2696370 w 4140572"/>
              <a:gd name="connsiteY1136" fmla="*/ 950101 h 6238478"/>
              <a:gd name="connsiteX1137" fmla="*/ 2696774 w 4140572"/>
              <a:gd name="connsiteY1137" fmla="*/ 956012 h 6238478"/>
              <a:gd name="connsiteX1138" fmla="*/ 2699598 w 4140572"/>
              <a:gd name="connsiteY1138" fmla="*/ 959560 h 6238478"/>
              <a:gd name="connsiteX1139" fmla="*/ 2709278 w 4140572"/>
              <a:gd name="connsiteY1139" fmla="*/ 959560 h 6238478"/>
              <a:gd name="connsiteX1140" fmla="*/ 2705244 w 4140572"/>
              <a:gd name="connsiteY1140" fmla="*/ 952465 h 6238478"/>
              <a:gd name="connsiteX1141" fmla="*/ 2696370 w 4140572"/>
              <a:gd name="connsiteY1141" fmla="*/ 950101 h 6238478"/>
              <a:gd name="connsiteX1142" fmla="*/ 2770594 w 4140572"/>
              <a:gd name="connsiteY1142" fmla="*/ 937489 h 6238478"/>
              <a:gd name="connsiteX1143" fmla="*/ 2744777 w 4140572"/>
              <a:gd name="connsiteY1143" fmla="*/ 997397 h 6238478"/>
              <a:gd name="connsiteX1144" fmla="*/ 2718961 w 4140572"/>
              <a:gd name="connsiteY1144" fmla="*/ 1022621 h 6238478"/>
              <a:gd name="connsiteX1145" fmla="*/ 2731869 w 4140572"/>
              <a:gd name="connsiteY1145" fmla="*/ 1038388 h 6238478"/>
              <a:gd name="connsiteX1146" fmla="*/ 2762929 w 4140572"/>
              <a:gd name="connsiteY1146" fmla="*/ 994637 h 6238478"/>
              <a:gd name="connsiteX1147" fmla="*/ 2796411 w 4140572"/>
              <a:gd name="connsiteY1147" fmla="*/ 953253 h 6238478"/>
              <a:gd name="connsiteX1148" fmla="*/ 2812545 w 4140572"/>
              <a:gd name="connsiteY1148" fmla="*/ 912264 h 6238478"/>
              <a:gd name="connsiteX1149" fmla="*/ 2809319 w 4140572"/>
              <a:gd name="connsiteY1149" fmla="*/ 913840 h 6238478"/>
              <a:gd name="connsiteX1150" fmla="*/ 2806091 w 4140572"/>
              <a:gd name="connsiteY1150" fmla="*/ 915416 h 6238478"/>
              <a:gd name="connsiteX1151" fmla="*/ 2808108 w 4140572"/>
              <a:gd name="connsiteY1151" fmla="*/ 922905 h 6238478"/>
              <a:gd name="connsiteX1152" fmla="*/ 2812545 w 4140572"/>
              <a:gd name="connsiteY1152" fmla="*/ 928028 h 6238478"/>
              <a:gd name="connsiteX1153" fmla="*/ 2818193 w 4140572"/>
              <a:gd name="connsiteY1153" fmla="*/ 924481 h 6238478"/>
              <a:gd name="connsiteX1154" fmla="*/ 2818999 w 4140572"/>
              <a:gd name="connsiteY1154" fmla="*/ 918570 h 6238478"/>
              <a:gd name="connsiteX1155" fmla="*/ 2812545 w 4140572"/>
              <a:gd name="connsiteY1155" fmla="*/ 912264 h 6238478"/>
              <a:gd name="connsiteX1156" fmla="*/ 2420320 w 4140572"/>
              <a:gd name="connsiteY1156" fmla="*/ 115 h 6238478"/>
              <a:gd name="connsiteX1157" fmla="*/ 2440087 w 4140572"/>
              <a:gd name="connsiteY1157" fmla="*/ 2874 h 6238478"/>
              <a:gd name="connsiteX1158" fmla="*/ 2442908 w 4140572"/>
              <a:gd name="connsiteY1158" fmla="*/ 22187 h 6238478"/>
              <a:gd name="connsiteX1159" fmla="*/ 2431211 w 4140572"/>
              <a:gd name="connsiteY1159" fmla="*/ 56870 h 6238478"/>
              <a:gd name="connsiteX1160" fmla="*/ 2455817 w 4140572"/>
              <a:gd name="connsiteY1160" fmla="*/ 72637 h 6238478"/>
              <a:gd name="connsiteX1161" fmla="*/ 2494542 w 4140572"/>
              <a:gd name="connsiteY1161" fmla="*/ 110474 h 6238478"/>
              <a:gd name="connsiteX1162" fmla="*/ 2488088 w 4140572"/>
              <a:gd name="connsiteY1162" fmla="*/ 165259 h 6238478"/>
              <a:gd name="connsiteX1163" fmla="*/ 2481634 w 4140572"/>
              <a:gd name="connsiteY1163" fmla="*/ 217680 h 6238478"/>
              <a:gd name="connsiteX1164" fmla="*/ 2494542 w 4140572"/>
              <a:gd name="connsiteY1164" fmla="*/ 233444 h 6238478"/>
              <a:gd name="connsiteX1165" fmla="*/ 2490509 w 4140572"/>
              <a:gd name="connsiteY1165" fmla="*/ 253939 h 6238478"/>
              <a:gd name="connsiteX1166" fmla="*/ 2481634 w 4140572"/>
              <a:gd name="connsiteY1166" fmla="*/ 274436 h 6238478"/>
              <a:gd name="connsiteX1167" fmla="*/ 2468725 w 4140572"/>
              <a:gd name="connsiteY1167" fmla="*/ 302025 h 6238478"/>
              <a:gd name="connsiteX1168" fmla="*/ 2455817 w 4140572"/>
              <a:gd name="connsiteY1168" fmla="*/ 324885 h 6238478"/>
              <a:gd name="connsiteX1169" fmla="*/ 2442908 w 4140572"/>
              <a:gd name="connsiteY1169" fmla="*/ 353262 h 6238478"/>
              <a:gd name="connsiteX1170" fmla="*/ 2430000 w 4140572"/>
              <a:gd name="connsiteY1170" fmla="*/ 362723 h 6238478"/>
              <a:gd name="connsiteX1171" fmla="*/ 2407409 w 4140572"/>
              <a:gd name="connsiteY1171" fmla="*/ 397406 h 6238478"/>
              <a:gd name="connsiteX1172" fmla="*/ 2417496 w 4140572"/>
              <a:gd name="connsiteY1172" fmla="*/ 407655 h 6238478"/>
              <a:gd name="connsiteX1173" fmla="*/ 2420320 w 4140572"/>
              <a:gd name="connsiteY1173" fmla="*/ 422631 h 6238478"/>
              <a:gd name="connsiteX1174" fmla="*/ 2455817 w 4140572"/>
              <a:gd name="connsiteY1174" fmla="*/ 425785 h 6238478"/>
              <a:gd name="connsiteX1175" fmla="*/ 2455817 w 4140572"/>
              <a:gd name="connsiteY1175" fmla="*/ 444704 h 6238478"/>
              <a:gd name="connsiteX1176" fmla="*/ 2442908 w 4140572"/>
              <a:gd name="connsiteY1176" fmla="*/ 460468 h 6238478"/>
              <a:gd name="connsiteX1177" fmla="*/ 2437629 w 4140572"/>
              <a:gd name="connsiteY1177" fmla="*/ 479613 h 6238478"/>
              <a:gd name="connsiteX1178" fmla="*/ 2442445 w 4140572"/>
              <a:gd name="connsiteY1178" fmla="*/ 477529 h 6238478"/>
              <a:gd name="connsiteX1179" fmla="*/ 2465840 w 4140572"/>
              <a:gd name="connsiteY1179" fmla="*/ 458217 h 6238478"/>
              <a:gd name="connsiteX1180" fmla="*/ 2472294 w 4140572"/>
              <a:gd name="connsiteY1180" fmla="*/ 444027 h 6238478"/>
              <a:gd name="connsiteX1181" fmla="*/ 2488430 w 4140572"/>
              <a:gd name="connsiteY1181" fmla="*/ 439298 h 6238478"/>
              <a:gd name="connsiteX1182" fmla="*/ 2491656 w 4140572"/>
              <a:gd name="connsiteY1182" fmla="*/ 439298 h 6238478"/>
              <a:gd name="connsiteX1183" fmla="*/ 2509808 w 4140572"/>
              <a:gd name="connsiteY1183" fmla="*/ 407372 h 6238478"/>
              <a:gd name="connsiteX1184" fmla="*/ 2540064 w 4140572"/>
              <a:gd name="connsiteY1184" fmla="*/ 392001 h 6238478"/>
              <a:gd name="connsiteX1185" fmla="*/ 2559831 w 4140572"/>
              <a:gd name="connsiteY1185" fmla="*/ 394760 h 6238478"/>
              <a:gd name="connsiteX1186" fmla="*/ 2562652 w 4140572"/>
              <a:gd name="connsiteY1186" fmla="*/ 414074 h 6238478"/>
              <a:gd name="connsiteX1187" fmla="*/ 2550955 w 4140572"/>
              <a:gd name="connsiteY1187" fmla="*/ 448757 h 6238478"/>
              <a:gd name="connsiteX1188" fmla="*/ 2575561 w 4140572"/>
              <a:gd name="connsiteY1188" fmla="*/ 464523 h 6238478"/>
              <a:gd name="connsiteX1189" fmla="*/ 2595811 w 4140572"/>
              <a:gd name="connsiteY1189" fmla="*/ 484309 h 6238478"/>
              <a:gd name="connsiteX1190" fmla="*/ 2596331 w 4140572"/>
              <a:gd name="connsiteY1190" fmla="*/ 483442 h 6238478"/>
              <a:gd name="connsiteX1191" fmla="*/ 2636267 w 4140572"/>
              <a:gd name="connsiteY1191" fmla="*/ 452699 h 6238478"/>
              <a:gd name="connsiteX1192" fmla="*/ 2673781 w 4140572"/>
              <a:gd name="connsiteY1192" fmla="*/ 417226 h 6238478"/>
              <a:gd name="connsiteX1193" fmla="*/ 2691127 w 4140572"/>
              <a:gd name="connsiteY1193" fmla="*/ 419985 h 6238478"/>
              <a:gd name="connsiteX1194" fmla="*/ 2706052 w 4140572"/>
              <a:gd name="connsiteY1194" fmla="*/ 429838 h 6238478"/>
              <a:gd name="connsiteX1195" fmla="*/ 2757686 w 4140572"/>
              <a:gd name="connsiteY1195" fmla="*/ 477136 h 6238478"/>
              <a:gd name="connsiteX1196" fmla="*/ 2777855 w 4140572"/>
              <a:gd name="connsiteY1196" fmla="*/ 489748 h 6238478"/>
              <a:gd name="connsiteX1197" fmla="*/ 2793183 w 4140572"/>
              <a:gd name="connsiteY1197" fmla="*/ 502360 h 6238478"/>
              <a:gd name="connsiteX1198" fmla="*/ 2800848 w 4140572"/>
              <a:gd name="connsiteY1198" fmla="*/ 497235 h 6238478"/>
              <a:gd name="connsiteX1199" fmla="*/ 2806091 w 4140572"/>
              <a:gd name="connsiteY1199" fmla="*/ 489748 h 6238478"/>
              <a:gd name="connsiteX1200" fmla="*/ 2834330 w 4140572"/>
              <a:gd name="connsiteY1200" fmla="*/ 477528 h 6238478"/>
              <a:gd name="connsiteX1201" fmla="*/ 2857725 w 4140572"/>
              <a:gd name="connsiteY1201" fmla="*/ 458217 h 6238478"/>
              <a:gd name="connsiteX1202" fmla="*/ 2864179 w 4140572"/>
              <a:gd name="connsiteY1202" fmla="*/ 444026 h 6238478"/>
              <a:gd name="connsiteX1203" fmla="*/ 2880315 w 4140572"/>
              <a:gd name="connsiteY1203" fmla="*/ 439298 h 6238478"/>
              <a:gd name="connsiteX1204" fmla="*/ 2883541 w 4140572"/>
              <a:gd name="connsiteY1204" fmla="*/ 439298 h 6238478"/>
              <a:gd name="connsiteX1205" fmla="*/ 2901693 w 4140572"/>
              <a:gd name="connsiteY1205" fmla="*/ 407372 h 6238478"/>
              <a:gd name="connsiteX1206" fmla="*/ 2931949 w 4140572"/>
              <a:gd name="connsiteY1206" fmla="*/ 392001 h 6238478"/>
              <a:gd name="connsiteX1207" fmla="*/ 2951716 w 4140572"/>
              <a:gd name="connsiteY1207" fmla="*/ 394760 h 6238478"/>
              <a:gd name="connsiteX1208" fmla="*/ 2954537 w 4140572"/>
              <a:gd name="connsiteY1208" fmla="*/ 414073 h 6238478"/>
              <a:gd name="connsiteX1209" fmla="*/ 2942840 w 4140572"/>
              <a:gd name="connsiteY1209" fmla="*/ 448757 h 6238478"/>
              <a:gd name="connsiteX1210" fmla="*/ 2967446 w 4140572"/>
              <a:gd name="connsiteY1210" fmla="*/ 464523 h 6238478"/>
              <a:gd name="connsiteX1211" fmla="*/ 3006171 w 4140572"/>
              <a:gd name="connsiteY1211" fmla="*/ 502360 h 6238478"/>
              <a:gd name="connsiteX1212" fmla="*/ 2999717 w 4140572"/>
              <a:gd name="connsiteY1212" fmla="*/ 557145 h 6238478"/>
              <a:gd name="connsiteX1213" fmla="*/ 2993263 w 4140572"/>
              <a:gd name="connsiteY1213" fmla="*/ 609566 h 6238478"/>
              <a:gd name="connsiteX1214" fmla="*/ 3006171 w 4140572"/>
              <a:gd name="connsiteY1214" fmla="*/ 625330 h 6238478"/>
              <a:gd name="connsiteX1215" fmla="*/ 3002138 w 4140572"/>
              <a:gd name="connsiteY1215" fmla="*/ 645825 h 6238478"/>
              <a:gd name="connsiteX1216" fmla="*/ 2993263 w 4140572"/>
              <a:gd name="connsiteY1216" fmla="*/ 666322 h 6238478"/>
              <a:gd name="connsiteX1217" fmla="*/ 2980354 w 4140572"/>
              <a:gd name="connsiteY1217" fmla="*/ 693910 h 6238478"/>
              <a:gd name="connsiteX1218" fmla="*/ 2967446 w 4140572"/>
              <a:gd name="connsiteY1218" fmla="*/ 716771 h 6238478"/>
              <a:gd name="connsiteX1219" fmla="*/ 2954537 w 4140572"/>
              <a:gd name="connsiteY1219" fmla="*/ 745148 h 6238478"/>
              <a:gd name="connsiteX1220" fmla="*/ 2941629 w 4140572"/>
              <a:gd name="connsiteY1220" fmla="*/ 754609 h 6238478"/>
              <a:gd name="connsiteX1221" fmla="*/ 2919038 w 4140572"/>
              <a:gd name="connsiteY1221" fmla="*/ 789292 h 6238478"/>
              <a:gd name="connsiteX1222" fmla="*/ 2929125 w 4140572"/>
              <a:gd name="connsiteY1222" fmla="*/ 799540 h 6238478"/>
              <a:gd name="connsiteX1223" fmla="*/ 2931949 w 4140572"/>
              <a:gd name="connsiteY1223" fmla="*/ 814517 h 6238478"/>
              <a:gd name="connsiteX1224" fmla="*/ 2967446 w 4140572"/>
              <a:gd name="connsiteY1224" fmla="*/ 817671 h 6238478"/>
              <a:gd name="connsiteX1225" fmla="*/ 2967446 w 4140572"/>
              <a:gd name="connsiteY1225" fmla="*/ 836589 h 6238478"/>
              <a:gd name="connsiteX1226" fmla="*/ 2954537 w 4140572"/>
              <a:gd name="connsiteY1226" fmla="*/ 852354 h 6238478"/>
              <a:gd name="connsiteX1227" fmla="*/ 2925495 w 4140572"/>
              <a:gd name="connsiteY1227" fmla="*/ 912264 h 6238478"/>
              <a:gd name="connsiteX1228" fmla="*/ 2896450 w 4140572"/>
              <a:gd name="connsiteY1228" fmla="*/ 972172 h 6238478"/>
              <a:gd name="connsiteX1229" fmla="*/ 2867003 w 4140572"/>
              <a:gd name="connsiteY1229" fmla="*/ 989908 h 6238478"/>
              <a:gd name="connsiteX1230" fmla="*/ 2844818 w 4140572"/>
              <a:gd name="connsiteY1230" fmla="*/ 1019469 h 6238478"/>
              <a:gd name="connsiteX1231" fmla="*/ 2831908 w 4140572"/>
              <a:gd name="connsiteY1231" fmla="*/ 1028928 h 6238478"/>
              <a:gd name="connsiteX1232" fmla="*/ 2830699 w 4140572"/>
              <a:gd name="connsiteY1232" fmla="*/ 1050606 h 6238478"/>
              <a:gd name="connsiteX1233" fmla="*/ 2812545 w 4140572"/>
              <a:gd name="connsiteY1233" fmla="*/ 1060459 h 6238478"/>
              <a:gd name="connsiteX1234" fmla="*/ 2806091 w 4140572"/>
              <a:gd name="connsiteY1234" fmla="*/ 1060459 h 6238478"/>
              <a:gd name="connsiteX1235" fmla="*/ 2781887 w 4140572"/>
              <a:gd name="connsiteY1235" fmla="*/ 1087655 h 6238478"/>
              <a:gd name="connsiteX1236" fmla="*/ 2757686 w 4140572"/>
              <a:gd name="connsiteY1236" fmla="*/ 1117215 h 6238478"/>
              <a:gd name="connsiteX1237" fmla="*/ 2731869 w 4140572"/>
              <a:gd name="connsiteY1237" fmla="*/ 1129827 h 6238478"/>
              <a:gd name="connsiteX1238" fmla="*/ 2718507 w 4140572"/>
              <a:gd name="connsiteY1238" fmla="*/ 1162688 h 6238478"/>
              <a:gd name="connsiteX1239" fmla="*/ 2692806 w 4140572"/>
              <a:gd name="connsiteY1239" fmla="*/ 1198968 h 6238478"/>
              <a:gd name="connsiteX1240" fmla="*/ 2706052 w 4140572"/>
              <a:gd name="connsiteY1240" fmla="*/ 1207713 h 6238478"/>
              <a:gd name="connsiteX1241" fmla="*/ 2757686 w 4140572"/>
              <a:gd name="connsiteY1241" fmla="*/ 1255010 h 6238478"/>
              <a:gd name="connsiteX1242" fmla="*/ 2777855 w 4140572"/>
              <a:gd name="connsiteY1242" fmla="*/ 1267623 h 6238478"/>
              <a:gd name="connsiteX1243" fmla="*/ 2793183 w 4140572"/>
              <a:gd name="connsiteY1243" fmla="*/ 1280235 h 6238478"/>
              <a:gd name="connsiteX1244" fmla="*/ 2800848 w 4140572"/>
              <a:gd name="connsiteY1244" fmla="*/ 1275110 h 6238478"/>
              <a:gd name="connsiteX1245" fmla="*/ 2806091 w 4140572"/>
              <a:gd name="connsiteY1245" fmla="*/ 1267623 h 6238478"/>
              <a:gd name="connsiteX1246" fmla="*/ 2834330 w 4140572"/>
              <a:gd name="connsiteY1246" fmla="*/ 1255403 h 6238478"/>
              <a:gd name="connsiteX1247" fmla="*/ 2857725 w 4140572"/>
              <a:gd name="connsiteY1247" fmla="*/ 1236092 h 6238478"/>
              <a:gd name="connsiteX1248" fmla="*/ 2864179 w 4140572"/>
              <a:gd name="connsiteY1248" fmla="*/ 1221901 h 6238478"/>
              <a:gd name="connsiteX1249" fmla="*/ 2880315 w 4140572"/>
              <a:gd name="connsiteY1249" fmla="*/ 1217173 h 6238478"/>
              <a:gd name="connsiteX1250" fmla="*/ 2883541 w 4140572"/>
              <a:gd name="connsiteY1250" fmla="*/ 1217173 h 6238478"/>
              <a:gd name="connsiteX1251" fmla="*/ 2901693 w 4140572"/>
              <a:gd name="connsiteY1251" fmla="*/ 1185247 h 6238478"/>
              <a:gd name="connsiteX1252" fmla="*/ 2931949 w 4140572"/>
              <a:gd name="connsiteY1252" fmla="*/ 1169875 h 6238478"/>
              <a:gd name="connsiteX1253" fmla="*/ 2951716 w 4140572"/>
              <a:gd name="connsiteY1253" fmla="*/ 1172634 h 6238478"/>
              <a:gd name="connsiteX1254" fmla="*/ 2954537 w 4140572"/>
              <a:gd name="connsiteY1254" fmla="*/ 1191948 h 6238478"/>
              <a:gd name="connsiteX1255" fmla="*/ 2942840 w 4140572"/>
              <a:gd name="connsiteY1255" fmla="*/ 1226631 h 6238478"/>
              <a:gd name="connsiteX1256" fmla="*/ 2967446 w 4140572"/>
              <a:gd name="connsiteY1256" fmla="*/ 1242398 h 6238478"/>
              <a:gd name="connsiteX1257" fmla="*/ 3006171 w 4140572"/>
              <a:gd name="connsiteY1257" fmla="*/ 1280235 h 6238478"/>
              <a:gd name="connsiteX1258" fmla="*/ 2999717 w 4140572"/>
              <a:gd name="connsiteY1258" fmla="*/ 1335020 h 6238478"/>
              <a:gd name="connsiteX1259" fmla="*/ 2993263 w 4140572"/>
              <a:gd name="connsiteY1259" fmla="*/ 1387441 h 6238478"/>
              <a:gd name="connsiteX1260" fmla="*/ 3006171 w 4140572"/>
              <a:gd name="connsiteY1260" fmla="*/ 1403205 h 6238478"/>
              <a:gd name="connsiteX1261" fmla="*/ 3002138 w 4140572"/>
              <a:gd name="connsiteY1261" fmla="*/ 1423699 h 6238478"/>
              <a:gd name="connsiteX1262" fmla="*/ 2993263 w 4140572"/>
              <a:gd name="connsiteY1262" fmla="*/ 1444197 h 6238478"/>
              <a:gd name="connsiteX1263" fmla="*/ 2980354 w 4140572"/>
              <a:gd name="connsiteY1263" fmla="*/ 1471785 h 6238478"/>
              <a:gd name="connsiteX1264" fmla="*/ 2967446 w 4140572"/>
              <a:gd name="connsiteY1264" fmla="*/ 1494645 h 6238478"/>
              <a:gd name="connsiteX1265" fmla="*/ 2954537 w 4140572"/>
              <a:gd name="connsiteY1265" fmla="*/ 1523022 h 6238478"/>
              <a:gd name="connsiteX1266" fmla="*/ 2941629 w 4140572"/>
              <a:gd name="connsiteY1266" fmla="*/ 1532483 h 6238478"/>
              <a:gd name="connsiteX1267" fmla="*/ 2919038 w 4140572"/>
              <a:gd name="connsiteY1267" fmla="*/ 1567166 h 6238478"/>
              <a:gd name="connsiteX1268" fmla="*/ 2929125 w 4140572"/>
              <a:gd name="connsiteY1268" fmla="*/ 1577414 h 6238478"/>
              <a:gd name="connsiteX1269" fmla="*/ 2931949 w 4140572"/>
              <a:gd name="connsiteY1269" fmla="*/ 1592391 h 6238478"/>
              <a:gd name="connsiteX1270" fmla="*/ 2967446 w 4140572"/>
              <a:gd name="connsiteY1270" fmla="*/ 1595545 h 6238478"/>
              <a:gd name="connsiteX1271" fmla="*/ 2967446 w 4140572"/>
              <a:gd name="connsiteY1271" fmla="*/ 1614463 h 6238478"/>
              <a:gd name="connsiteX1272" fmla="*/ 2954537 w 4140572"/>
              <a:gd name="connsiteY1272" fmla="*/ 1630228 h 6238478"/>
              <a:gd name="connsiteX1273" fmla="*/ 2925495 w 4140572"/>
              <a:gd name="connsiteY1273" fmla="*/ 1690138 h 6238478"/>
              <a:gd name="connsiteX1274" fmla="*/ 2905527 w 4140572"/>
              <a:gd name="connsiteY1274" fmla="*/ 1717137 h 6238478"/>
              <a:gd name="connsiteX1275" fmla="*/ 2897901 w 4140572"/>
              <a:gd name="connsiteY1275" fmla="*/ 1744783 h 6238478"/>
              <a:gd name="connsiteX1276" fmla="*/ 2917597 w 4140572"/>
              <a:gd name="connsiteY1276" fmla="*/ 1728526 h 6238478"/>
              <a:gd name="connsiteX1277" fmla="*/ 2924051 w 4140572"/>
              <a:gd name="connsiteY1277" fmla="*/ 1714334 h 6238478"/>
              <a:gd name="connsiteX1278" fmla="*/ 2940187 w 4140572"/>
              <a:gd name="connsiteY1278" fmla="*/ 1709607 h 6238478"/>
              <a:gd name="connsiteX1279" fmla="*/ 2943413 w 4140572"/>
              <a:gd name="connsiteY1279" fmla="*/ 1709607 h 6238478"/>
              <a:gd name="connsiteX1280" fmla="*/ 2961565 w 4140572"/>
              <a:gd name="connsiteY1280" fmla="*/ 1677680 h 6238478"/>
              <a:gd name="connsiteX1281" fmla="*/ 2991821 w 4140572"/>
              <a:gd name="connsiteY1281" fmla="*/ 1662309 h 6238478"/>
              <a:gd name="connsiteX1282" fmla="*/ 3011588 w 4140572"/>
              <a:gd name="connsiteY1282" fmla="*/ 1665068 h 6238478"/>
              <a:gd name="connsiteX1283" fmla="*/ 3014409 w 4140572"/>
              <a:gd name="connsiteY1283" fmla="*/ 1684382 h 6238478"/>
              <a:gd name="connsiteX1284" fmla="*/ 3002712 w 4140572"/>
              <a:gd name="connsiteY1284" fmla="*/ 1719065 h 6238478"/>
              <a:gd name="connsiteX1285" fmla="*/ 3027318 w 4140572"/>
              <a:gd name="connsiteY1285" fmla="*/ 1734831 h 6238478"/>
              <a:gd name="connsiteX1286" fmla="*/ 3051069 w 4140572"/>
              <a:gd name="connsiteY1286" fmla="*/ 1758038 h 6238478"/>
              <a:gd name="connsiteX1287" fmla="*/ 3075137 w 4140572"/>
              <a:gd name="connsiteY1287" fmla="*/ 1718127 h 6238478"/>
              <a:gd name="connsiteX1288" fmla="*/ 3110131 w 4140572"/>
              <a:gd name="connsiteY1288" fmla="*/ 1679945 h 6238478"/>
              <a:gd name="connsiteX1289" fmla="*/ 3186775 w 4140572"/>
              <a:gd name="connsiteY1289" fmla="*/ 1608608 h 6238478"/>
              <a:gd name="connsiteX1290" fmla="*/ 3215820 w 4140572"/>
              <a:gd name="connsiteY1290" fmla="*/ 1583383 h 6238478"/>
              <a:gd name="connsiteX1291" fmla="*/ 3244862 w 4140572"/>
              <a:gd name="connsiteY1291" fmla="*/ 1558158 h 6238478"/>
              <a:gd name="connsiteX1292" fmla="*/ 3296496 w 4140572"/>
              <a:gd name="connsiteY1292" fmla="*/ 1514016 h 6238478"/>
              <a:gd name="connsiteX1293" fmla="*/ 3314246 w 4140572"/>
              <a:gd name="connsiteY1293" fmla="*/ 1486819 h 6238478"/>
              <a:gd name="connsiteX1294" fmla="*/ 3331995 w 4140572"/>
              <a:gd name="connsiteY1294" fmla="*/ 1457259 h 6238478"/>
              <a:gd name="connsiteX1295" fmla="*/ 3371931 w 4140572"/>
              <a:gd name="connsiteY1295" fmla="*/ 1426516 h 6238478"/>
              <a:gd name="connsiteX1296" fmla="*/ 3409445 w 4140572"/>
              <a:gd name="connsiteY1296" fmla="*/ 1391043 h 6238478"/>
              <a:gd name="connsiteX1297" fmla="*/ 3426791 w 4140572"/>
              <a:gd name="connsiteY1297" fmla="*/ 1393802 h 6238478"/>
              <a:gd name="connsiteX1298" fmla="*/ 3441716 w 4140572"/>
              <a:gd name="connsiteY1298" fmla="*/ 1403655 h 6238478"/>
              <a:gd name="connsiteX1299" fmla="*/ 3493350 w 4140572"/>
              <a:gd name="connsiteY1299" fmla="*/ 1450953 h 6238478"/>
              <a:gd name="connsiteX1300" fmla="*/ 3513519 w 4140572"/>
              <a:gd name="connsiteY1300" fmla="*/ 1463565 h 6238478"/>
              <a:gd name="connsiteX1301" fmla="*/ 3528847 w 4140572"/>
              <a:gd name="connsiteY1301" fmla="*/ 1476177 h 6238478"/>
              <a:gd name="connsiteX1302" fmla="*/ 3536512 w 4140572"/>
              <a:gd name="connsiteY1302" fmla="*/ 1471053 h 6238478"/>
              <a:gd name="connsiteX1303" fmla="*/ 3541755 w 4140572"/>
              <a:gd name="connsiteY1303" fmla="*/ 1463565 h 6238478"/>
              <a:gd name="connsiteX1304" fmla="*/ 3569994 w 4140572"/>
              <a:gd name="connsiteY1304" fmla="*/ 1451347 h 6238478"/>
              <a:gd name="connsiteX1305" fmla="*/ 3593389 w 4140572"/>
              <a:gd name="connsiteY1305" fmla="*/ 1432035 h 6238478"/>
              <a:gd name="connsiteX1306" fmla="*/ 3599843 w 4140572"/>
              <a:gd name="connsiteY1306" fmla="*/ 1417845 h 6238478"/>
              <a:gd name="connsiteX1307" fmla="*/ 3615979 w 4140572"/>
              <a:gd name="connsiteY1307" fmla="*/ 1413116 h 6238478"/>
              <a:gd name="connsiteX1308" fmla="*/ 3619205 w 4140572"/>
              <a:gd name="connsiteY1308" fmla="*/ 1413116 h 6238478"/>
              <a:gd name="connsiteX1309" fmla="*/ 3637357 w 4140572"/>
              <a:gd name="connsiteY1309" fmla="*/ 1381190 h 6238478"/>
              <a:gd name="connsiteX1310" fmla="*/ 3667613 w 4140572"/>
              <a:gd name="connsiteY1310" fmla="*/ 1365818 h 6238478"/>
              <a:gd name="connsiteX1311" fmla="*/ 3687380 w 4140572"/>
              <a:gd name="connsiteY1311" fmla="*/ 1368577 h 6238478"/>
              <a:gd name="connsiteX1312" fmla="*/ 3690201 w 4140572"/>
              <a:gd name="connsiteY1312" fmla="*/ 1387891 h 6238478"/>
              <a:gd name="connsiteX1313" fmla="*/ 3678504 w 4140572"/>
              <a:gd name="connsiteY1313" fmla="*/ 1422574 h 6238478"/>
              <a:gd name="connsiteX1314" fmla="*/ 3703110 w 4140572"/>
              <a:gd name="connsiteY1314" fmla="*/ 1438340 h 6238478"/>
              <a:gd name="connsiteX1315" fmla="*/ 3741835 w 4140572"/>
              <a:gd name="connsiteY1315" fmla="*/ 1476177 h 6238478"/>
              <a:gd name="connsiteX1316" fmla="*/ 3735381 w 4140572"/>
              <a:gd name="connsiteY1316" fmla="*/ 1530962 h 6238478"/>
              <a:gd name="connsiteX1317" fmla="*/ 3728927 w 4140572"/>
              <a:gd name="connsiteY1317" fmla="*/ 1583383 h 6238478"/>
              <a:gd name="connsiteX1318" fmla="*/ 3741835 w 4140572"/>
              <a:gd name="connsiteY1318" fmla="*/ 1599147 h 6238478"/>
              <a:gd name="connsiteX1319" fmla="*/ 3737802 w 4140572"/>
              <a:gd name="connsiteY1319" fmla="*/ 1619642 h 6238478"/>
              <a:gd name="connsiteX1320" fmla="*/ 3728927 w 4140572"/>
              <a:gd name="connsiteY1320" fmla="*/ 1640139 h 6238478"/>
              <a:gd name="connsiteX1321" fmla="*/ 3716018 w 4140572"/>
              <a:gd name="connsiteY1321" fmla="*/ 1667727 h 6238478"/>
              <a:gd name="connsiteX1322" fmla="*/ 3703110 w 4140572"/>
              <a:gd name="connsiteY1322" fmla="*/ 1690589 h 6238478"/>
              <a:gd name="connsiteX1323" fmla="*/ 3690201 w 4140572"/>
              <a:gd name="connsiteY1323" fmla="*/ 1718965 h 6238478"/>
              <a:gd name="connsiteX1324" fmla="*/ 3677293 w 4140572"/>
              <a:gd name="connsiteY1324" fmla="*/ 1728426 h 6238478"/>
              <a:gd name="connsiteX1325" fmla="*/ 3654702 w 4140572"/>
              <a:gd name="connsiteY1325" fmla="*/ 1763109 h 6238478"/>
              <a:gd name="connsiteX1326" fmla="*/ 3664789 w 4140572"/>
              <a:gd name="connsiteY1326" fmla="*/ 1773357 h 6238478"/>
              <a:gd name="connsiteX1327" fmla="*/ 3667613 w 4140572"/>
              <a:gd name="connsiteY1327" fmla="*/ 1788334 h 6238478"/>
              <a:gd name="connsiteX1328" fmla="*/ 3703110 w 4140572"/>
              <a:gd name="connsiteY1328" fmla="*/ 1791488 h 6238478"/>
              <a:gd name="connsiteX1329" fmla="*/ 3703110 w 4140572"/>
              <a:gd name="connsiteY1329" fmla="*/ 1810407 h 6238478"/>
              <a:gd name="connsiteX1330" fmla="*/ 3690201 w 4140572"/>
              <a:gd name="connsiteY1330" fmla="*/ 1826172 h 6238478"/>
              <a:gd name="connsiteX1331" fmla="*/ 3661159 w 4140572"/>
              <a:gd name="connsiteY1331" fmla="*/ 1886081 h 6238478"/>
              <a:gd name="connsiteX1332" fmla="*/ 3632114 w 4140572"/>
              <a:gd name="connsiteY1332" fmla="*/ 1945990 h 6238478"/>
              <a:gd name="connsiteX1333" fmla="*/ 3602667 w 4140572"/>
              <a:gd name="connsiteY1333" fmla="*/ 1963725 h 6238478"/>
              <a:gd name="connsiteX1334" fmla="*/ 3580482 w 4140572"/>
              <a:gd name="connsiteY1334" fmla="*/ 1993286 h 6238478"/>
              <a:gd name="connsiteX1335" fmla="*/ 3567572 w 4140572"/>
              <a:gd name="connsiteY1335" fmla="*/ 2002745 h 6238478"/>
              <a:gd name="connsiteX1336" fmla="*/ 3566363 w 4140572"/>
              <a:gd name="connsiteY1336" fmla="*/ 2024423 h 6238478"/>
              <a:gd name="connsiteX1337" fmla="*/ 3548209 w 4140572"/>
              <a:gd name="connsiteY1337" fmla="*/ 2034276 h 6238478"/>
              <a:gd name="connsiteX1338" fmla="*/ 3541755 w 4140572"/>
              <a:gd name="connsiteY1338" fmla="*/ 2034276 h 6238478"/>
              <a:gd name="connsiteX1339" fmla="*/ 3517551 w 4140572"/>
              <a:gd name="connsiteY1339" fmla="*/ 2061472 h 6238478"/>
              <a:gd name="connsiteX1340" fmla="*/ 3493350 w 4140572"/>
              <a:gd name="connsiteY1340" fmla="*/ 2091032 h 6238478"/>
              <a:gd name="connsiteX1341" fmla="*/ 3467533 w 4140572"/>
              <a:gd name="connsiteY1341" fmla="*/ 2103645 h 6238478"/>
              <a:gd name="connsiteX1342" fmla="*/ 3423562 w 4140572"/>
              <a:gd name="connsiteY1342" fmla="*/ 2179714 h 6238478"/>
              <a:gd name="connsiteX1343" fmla="*/ 3367492 w 4140572"/>
              <a:gd name="connsiteY1343" fmla="*/ 2248687 h 6238478"/>
              <a:gd name="connsiteX1344" fmla="*/ 3343291 w 4140572"/>
              <a:gd name="connsiteY1344" fmla="*/ 2266422 h 6238478"/>
              <a:gd name="connsiteX1345" fmla="*/ 3328767 w 4140572"/>
              <a:gd name="connsiteY1345" fmla="*/ 2295985 h 6238478"/>
              <a:gd name="connsiteX1346" fmla="*/ 3307387 w 4140572"/>
              <a:gd name="connsiteY1346" fmla="*/ 2319631 h 6238478"/>
              <a:gd name="connsiteX1347" fmla="*/ 3283588 w 4140572"/>
              <a:gd name="connsiteY1347" fmla="*/ 2343281 h 6238478"/>
              <a:gd name="connsiteX1348" fmla="*/ 3279555 w 4140572"/>
              <a:gd name="connsiteY1348" fmla="*/ 2351951 h 6238478"/>
              <a:gd name="connsiteX1349" fmla="*/ 3270679 w 4140572"/>
              <a:gd name="connsiteY1349" fmla="*/ 2355892 h 6238478"/>
              <a:gd name="connsiteX1350" fmla="*/ 3257771 w 4140572"/>
              <a:gd name="connsiteY1350" fmla="*/ 2352741 h 6238478"/>
              <a:gd name="connsiteX1351" fmla="*/ 3275520 w 4140572"/>
              <a:gd name="connsiteY1351" fmla="*/ 2339340 h 6238478"/>
              <a:gd name="connsiteX1352" fmla="*/ 3283588 w 4140572"/>
              <a:gd name="connsiteY1352" fmla="*/ 2321210 h 6238478"/>
              <a:gd name="connsiteX1353" fmla="*/ 3267049 w 4140572"/>
              <a:gd name="connsiteY1353" fmla="*/ 2314903 h 6238478"/>
              <a:gd name="connsiteX1354" fmla="*/ 3248091 w 4140572"/>
              <a:gd name="connsiteY1354" fmla="*/ 2308598 h 6238478"/>
              <a:gd name="connsiteX1355" fmla="*/ 3231954 w 4140572"/>
              <a:gd name="connsiteY1355" fmla="*/ 2333822 h 6238478"/>
              <a:gd name="connsiteX1356" fmla="*/ 3225242 w 4140572"/>
              <a:gd name="connsiteY1356" fmla="*/ 2344205 h 6238478"/>
              <a:gd name="connsiteX1357" fmla="*/ 3214984 w 4140572"/>
              <a:gd name="connsiteY1357" fmla="*/ 2374620 h 6238478"/>
              <a:gd name="connsiteX1358" fmla="*/ 3239590 w 4140572"/>
              <a:gd name="connsiteY1358" fmla="*/ 2390387 h 6238478"/>
              <a:gd name="connsiteX1359" fmla="*/ 3278315 w 4140572"/>
              <a:gd name="connsiteY1359" fmla="*/ 2428224 h 6238478"/>
              <a:gd name="connsiteX1360" fmla="*/ 3271861 w 4140572"/>
              <a:gd name="connsiteY1360" fmla="*/ 2483009 h 6238478"/>
              <a:gd name="connsiteX1361" fmla="*/ 3265407 w 4140572"/>
              <a:gd name="connsiteY1361" fmla="*/ 2535430 h 6238478"/>
              <a:gd name="connsiteX1362" fmla="*/ 3278315 w 4140572"/>
              <a:gd name="connsiteY1362" fmla="*/ 2551194 h 6238478"/>
              <a:gd name="connsiteX1363" fmla="*/ 3276501 w 4140572"/>
              <a:gd name="connsiteY1363" fmla="*/ 2560415 h 6238478"/>
              <a:gd name="connsiteX1364" fmla="*/ 3336017 w 4140572"/>
              <a:gd name="connsiteY1364" fmla="*/ 2505020 h 6238478"/>
              <a:gd name="connsiteX1365" fmla="*/ 3365062 w 4140572"/>
              <a:gd name="connsiteY1365" fmla="*/ 2479795 h 6238478"/>
              <a:gd name="connsiteX1366" fmla="*/ 3394104 w 4140572"/>
              <a:gd name="connsiteY1366" fmla="*/ 2454570 h 6238478"/>
              <a:gd name="connsiteX1367" fmla="*/ 3445738 w 4140572"/>
              <a:gd name="connsiteY1367" fmla="*/ 2410427 h 6238478"/>
              <a:gd name="connsiteX1368" fmla="*/ 3463488 w 4140572"/>
              <a:gd name="connsiteY1368" fmla="*/ 2383231 h 6238478"/>
              <a:gd name="connsiteX1369" fmla="*/ 3481237 w 4140572"/>
              <a:gd name="connsiteY1369" fmla="*/ 2353671 h 6238478"/>
              <a:gd name="connsiteX1370" fmla="*/ 3521173 w 4140572"/>
              <a:gd name="connsiteY1370" fmla="*/ 2322928 h 6238478"/>
              <a:gd name="connsiteX1371" fmla="*/ 3558687 w 4140572"/>
              <a:gd name="connsiteY1371" fmla="*/ 2287454 h 6238478"/>
              <a:gd name="connsiteX1372" fmla="*/ 3576033 w 4140572"/>
              <a:gd name="connsiteY1372" fmla="*/ 2290213 h 6238478"/>
              <a:gd name="connsiteX1373" fmla="*/ 3590958 w 4140572"/>
              <a:gd name="connsiteY1373" fmla="*/ 2300067 h 6238478"/>
              <a:gd name="connsiteX1374" fmla="*/ 3642592 w 4140572"/>
              <a:gd name="connsiteY1374" fmla="*/ 2347364 h 6238478"/>
              <a:gd name="connsiteX1375" fmla="*/ 3662761 w 4140572"/>
              <a:gd name="connsiteY1375" fmla="*/ 2359977 h 6238478"/>
              <a:gd name="connsiteX1376" fmla="*/ 3678089 w 4140572"/>
              <a:gd name="connsiteY1376" fmla="*/ 2372589 h 6238478"/>
              <a:gd name="connsiteX1377" fmla="*/ 3685754 w 4140572"/>
              <a:gd name="connsiteY1377" fmla="*/ 2367464 h 6238478"/>
              <a:gd name="connsiteX1378" fmla="*/ 3690997 w 4140572"/>
              <a:gd name="connsiteY1378" fmla="*/ 2359977 h 6238478"/>
              <a:gd name="connsiteX1379" fmla="*/ 3719236 w 4140572"/>
              <a:gd name="connsiteY1379" fmla="*/ 2347757 h 6238478"/>
              <a:gd name="connsiteX1380" fmla="*/ 3742631 w 4140572"/>
              <a:gd name="connsiteY1380" fmla="*/ 2328446 h 6238478"/>
              <a:gd name="connsiteX1381" fmla="*/ 3749085 w 4140572"/>
              <a:gd name="connsiteY1381" fmla="*/ 2314255 h 6238478"/>
              <a:gd name="connsiteX1382" fmla="*/ 3765221 w 4140572"/>
              <a:gd name="connsiteY1382" fmla="*/ 2309527 h 6238478"/>
              <a:gd name="connsiteX1383" fmla="*/ 3768447 w 4140572"/>
              <a:gd name="connsiteY1383" fmla="*/ 2309527 h 6238478"/>
              <a:gd name="connsiteX1384" fmla="*/ 3786599 w 4140572"/>
              <a:gd name="connsiteY1384" fmla="*/ 2277601 h 6238478"/>
              <a:gd name="connsiteX1385" fmla="*/ 3816855 w 4140572"/>
              <a:gd name="connsiteY1385" fmla="*/ 2262230 h 6238478"/>
              <a:gd name="connsiteX1386" fmla="*/ 3836622 w 4140572"/>
              <a:gd name="connsiteY1386" fmla="*/ 2264989 h 6238478"/>
              <a:gd name="connsiteX1387" fmla="*/ 3839443 w 4140572"/>
              <a:gd name="connsiteY1387" fmla="*/ 2284303 h 6238478"/>
              <a:gd name="connsiteX1388" fmla="*/ 3827746 w 4140572"/>
              <a:gd name="connsiteY1388" fmla="*/ 2318986 h 6238478"/>
              <a:gd name="connsiteX1389" fmla="*/ 3852352 w 4140572"/>
              <a:gd name="connsiteY1389" fmla="*/ 2334752 h 6238478"/>
              <a:gd name="connsiteX1390" fmla="*/ 3891077 w 4140572"/>
              <a:gd name="connsiteY1390" fmla="*/ 2372589 h 6238478"/>
              <a:gd name="connsiteX1391" fmla="*/ 3884623 w 4140572"/>
              <a:gd name="connsiteY1391" fmla="*/ 2427374 h 6238478"/>
              <a:gd name="connsiteX1392" fmla="*/ 3878169 w 4140572"/>
              <a:gd name="connsiteY1392" fmla="*/ 2479795 h 6238478"/>
              <a:gd name="connsiteX1393" fmla="*/ 3891077 w 4140572"/>
              <a:gd name="connsiteY1393" fmla="*/ 2495559 h 6238478"/>
              <a:gd name="connsiteX1394" fmla="*/ 3887044 w 4140572"/>
              <a:gd name="connsiteY1394" fmla="*/ 2516054 h 6238478"/>
              <a:gd name="connsiteX1395" fmla="*/ 3878169 w 4140572"/>
              <a:gd name="connsiteY1395" fmla="*/ 2536551 h 6238478"/>
              <a:gd name="connsiteX1396" fmla="*/ 3865260 w 4140572"/>
              <a:gd name="connsiteY1396" fmla="*/ 2564139 h 6238478"/>
              <a:gd name="connsiteX1397" fmla="*/ 3852352 w 4140572"/>
              <a:gd name="connsiteY1397" fmla="*/ 2587000 h 6238478"/>
              <a:gd name="connsiteX1398" fmla="*/ 3839443 w 4140572"/>
              <a:gd name="connsiteY1398" fmla="*/ 2615377 h 6238478"/>
              <a:gd name="connsiteX1399" fmla="*/ 3826535 w 4140572"/>
              <a:gd name="connsiteY1399" fmla="*/ 2624838 h 6238478"/>
              <a:gd name="connsiteX1400" fmla="*/ 3823425 w 4140572"/>
              <a:gd name="connsiteY1400" fmla="*/ 2629613 h 6238478"/>
              <a:gd name="connsiteX1401" fmla="*/ 3838972 w 4140572"/>
              <a:gd name="connsiteY1401" fmla="*/ 2643856 h 6238478"/>
              <a:gd name="connsiteX1402" fmla="*/ 3859141 w 4140572"/>
              <a:gd name="connsiteY1402" fmla="*/ 2656468 h 6238478"/>
              <a:gd name="connsiteX1403" fmla="*/ 3874469 w 4140572"/>
              <a:gd name="connsiteY1403" fmla="*/ 2669080 h 6238478"/>
              <a:gd name="connsiteX1404" fmla="*/ 3882134 w 4140572"/>
              <a:gd name="connsiteY1404" fmla="*/ 2663955 h 6238478"/>
              <a:gd name="connsiteX1405" fmla="*/ 3887377 w 4140572"/>
              <a:gd name="connsiteY1405" fmla="*/ 2656468 h 6238478"/>
              <a:gd name="connsiteX1406" fmla="*/ 3915616 w 4140572"/>
              <a:gd name="connsiteY1406" fmla="*/ 2644248 h 6238478"/>
              <a:gd name="connsiteX1407" fmla="*/ 3939011 w 4140572"/>
              <a:gd name="connsiteY1407" fmla="*/ 2624937 h 6238478"/>
              <a:gd name="connsiteX1408" fmla="*/ 3945465 w 4140572"/>
              <a:gd name="connsiteY1408" fmla="*/ 2610746 h 6238478"/>
              <a:gd name="connsiteX1409" fmla="*/ 3961601 w 4140572"/>
              <a:gd name="connsiteY1409" fmla="*/ 2606019 h 6238478"/>
              <a:gd name="connsiteX1410" fmla="*/ 3964827 w 4140572"/>
              <a:gd name="connsiteY1410" fmla="*/ 2606019 h 6238478"/>
              <a:gd name="connsiteX1411" fmla="*/ 3982979 w 4140572"/>
              <a:gd name="connsiteY1411" fmla="*/ 2574092 h 6238478"/>
              <a:gd name="connsiteX1412" fmla="*/ 4013235 w 4140572"/>
              <a:gd name="connsiteY1412" fmla="*/ 2558720 h 6238478"/>
              <a:gd name="connsiteX1413" fmla="*/ 4033002 w 4140572"/>
              <a:gd name="connsiteY1413" fmla="*/ 2561480 h 6238478"/>
              <a:gd name="connsiteX1414" fmla="*/ 4035823 w 4140572"/>
              <a:gd name="connsiteY1414" fmla="*/ 2580793 h 6238478"/>
              <a:gd name="connsiteX1415" fmla="*/ 4024126 w 4140572"/>
              <a:gd name="connsiteY1415" fmla="*/ 2615476 h 6238478"/>
              <a:gd name="connsiteX1416" fmla="*/ 4048732 w 4140572"/>
              <a:gd name="connsiteY1416" fmla="*/ 2631243 h 6238478"/>
              <a:gd name="connsiteX1417" fmla="*/ 4087457 w 4140572"/>
              <a:gd name="connsiteY1417" fmla="*/ 2669080 h 6238478"/>
              <a:gd name="connsiteX1418" fmla="*/ 4081003 w 4140572"/>
              <a:gd name="connsiteY1418" fmla="*/ 2723865 h 6238478"/>
              <a:gd name="connsiteX1419" fmla="*/ 4074549 w 4140572"/>
              <a:gd name="connsiteY1419" fmla="*/ 2776286 h 6238478"/>
              <a:gd name="connsiteX1420" fmla="*/ 4087457 w 4140572"/>
              <a:gd name="connsiteY1420" fmla="*/ 2792050 h 6238478"/>
              <a:gd name="connsiteX1421" fmla="*/ 4083424 w 4140572"/>
              <a:gd name="connsiteY1421" fmla="*/ 2812545 h 6238478"/>
              <a:gd name="connsiteX1422" fmla="*/ 4074549 w 4140572"/>
              <a:gd name="connsiteY1422" fmla="*/ 2833042 h 6238478"/>
              <a:gd name="connsiteX1423" fmla="*/ 4061640 w 4140572"/>
              <a:gd name="connsiteY1423" fmla="*/ 2860630 h 6238478"/>
              <a:gd name="connsiteX1424" fmla="*/ 4048732 w 4140572"/>
              <a:gd name="connsiteY1424" fmla="*/ 2883492 h 6238478"/>
              <a:gd name="connsiteX1425" fmla="*/ 4035823 w 4140572"/>
              <a:gd name="connsiteY1425" fmla="*/ 2911868 h 6238478"/>
              <a:gd name="connsiteX1426" fmla="*/ 4022915 w 4140572"/>
              <a:gd name="connsiteY1426" fmla="*/ 2921329 h 6238478"/>
              <a:gd name="connsiteX1427" fmla="*/ 4000324 w 4140572"/>
              <a:gd name="connsiteY1427" fmla="*/ 2956012 h 6238478"/>
              <a:gd name="connsiteX1428" fmla="*/ 4010411 w 4140572"/>
              <a:gd name="connsiteY1428" fmla="*/ 2966260 h 6238478"/>
              <a:gd name="connsiteX1429" fmla="*/ 4012246 w 4140572"/>
              <a:gd name="connsiteY1429" fmla="*/ 2975993 h 6238478"/>
              <a:gd name="connsiteX1430" fmla="*/ 4014672 w 4140572"/>
              <a:gd name="connsiteY1430" fmla="*/ 2975282 h 6238478"/>
              <a:gd name="connsiteX1431" fmla="*/ 4017898 w 4140572"/>
              <a:gd name="connsiteY1431" fmla="*/ 2975282 h 6238478"/>
              <a:gd name="connsiteX1432" fmla="*/ 4036050 w 4140572"/>
              <a:gd name="connsiteY1432" fmla="*/ 2943356 h 6238478"/>
              <a:gd name="connsiteX1433" fmla="*/ 4066306 w 4140572"/>
              <a:gd name="connsiteY1433" fmla="*/ 2927984 h 6238478"/>
              <a:gd name="connsiteX1434" fmla="*/ 4086073 w 4140572"/>
              <a:gd name="connsiteY1434" fmla="*/ 2930744 h 6238478"/>
              <a:gd name="connsiteX1435" fmla="*/ 4088894 w 4140572"/>
              <a:gd name="connsiteY1435" fmla="*/ 2950057 h 6238478"/>
              <a:gd name="connsiteX1436" fmla="*/ 4077197 w 4140572"/>
              <a:gd name="connsiteY1436" fmla="*/ 2984740 h 6238478"/>
              <a:gd name="connsiteX1437" fmla="*/ 4101803 w 4140572"/>
              <a:gd name="connsiteY1437" fmla="*/ 3000507 h 6238478"/>
              <a:gd name="connsiteX1438" fmla="*/ 4140528 w 4140572"/>
              <a:gd name="connsiteY1438" fmla="*/ 3038344 h 6238478"/>
              <a:gd name="connsiteX1439" fmla="*/ 4134074 w 4140572"/>
              <a:gd name="connsiteY1439" fmla="*/ 3093129 h 6238478"/>
              <a:gd name="connsiteX1440" fmla="*/ 4127620 w 4140572"/>
              <a:gd name="connsiteY1440" fmla="*/ 3145550 h 6238478"/>
              <a:gd name="connsiteX1441" fmla="*/ 4140528 w 4140572"/>
              <a:gd name="connsiteY1441" fmla="*/ 3161314 h 6238478"/>
              <a:gd name="connsiteX1442" fmla="*/ 4136495 w 4140572"/>
              <a:gd name="connsiteY1442" fmla="*/ 3181809 h 6238478"/>
              <a:gd name="connsiteX1443" fmla="*/ 4127620 w 4140572"/>
              <a:gd name="connsiteY1443" fmla="*/ 3202306 h 6238478"/>
              <a:gd name="connsiteX1444" fmla="*/ 4114711 w 4140572"/>
              <a:gd name="connsiteY1444" fmla="*/ 3229894 h 6238478"/>
              <a:gd name="connsiteX1445" fmla="*/ 4101803 w 4140572"/>
              <a:gd name="connsiteY1445" fmla="*/ 3252755 h 6238478"/>
              <a:gd name="connsiteX1446" fmla="*/ 4088894 w 4140572"/>
              <a:gd name="connsiteY1446" fmla="*/ 3281132 h 6238478"/>
              <a:gd name="connsiteX1447" fmla="*/ 4075986 w 4140572"/>
              <a:gd name="connsiteY1447" fmla="*/ 3290593 h 6238478"/>
              <a:gd name="connsiteX1448" fmla="*/ 4053395 w 4140572"/>
              <a:gd name="connsiteY1448" fmla="*/ 3325276 h 6238478"/>
              <a:gd name="connsiteX1449" fmla="*/ 4063482 w 4140572"/>
              <a:gd name="connsiteY1449" fmla="*/ 3335524 h 6238478"/>
              <a:gd name="connsiteX1450" fmla="*/ 4066306 w 4140572"/>
              <a:gd name="connsiteY1450" fmla="*/ 3350501 h 6238478"/>
              <a:gd name="connsiteX1451" fmla="*/ 4101803 w 4140572"/>
              <a:gd name="connsiteY1451" fmla="*/ 3353655 h 6238478"/>
              <a:gd name="connsiteX1452" fmla="*/ 4101803 w 4140572"/>
              <a:gd name="connsiteY1452" fmla="*/ 3372574 h 6238478"/>
              <a:gd name="connsiteX1453" fmla="*/ 4088894 w 4140572"/>
              <a:gd name="connsiteY1453" fmla="*/ 3388338 h 6238478"/>
              <a:gd name="connsiteX1454" fmla="*/ 4059852 w 4140572"/>
              <a:gd name="connsiteY1454" fmla="*/ 3448248 h 6238478"/>
              <a:gd name="connsiteX1455" fmla="*/ 4030807 w 4140572"/>
              <a:gd name="connsiteY1455" fmla="*/ 3508156 h 6238478"/>
              <a:gd name="connsiteX1456" fmla="*/ 4029200 w 4140572"/>
              <a:gd name="connsiteY1456" fmla="*/ 3509124 h 6238478"/>
              <a:gd name="connsiteX1457" fmla="*/ 4027411 w 4140572"/>
              <a:gd name="connsiteY1457" fmla="*/ 3523656 h 6238478"/>
              <a:gd name="connsiteX1458" fmla="*/ 4040319 w 4140572"/>
              <a:gd name="connsiteY1458" fmla="*/ 3539421 h 6238478"/>
              <a:gd name="connsiteX1459" fmla="*/ 4036286 w 4140572"/>
              <a:gd name="connsiteY1459" fmla="*/ 3559915 h 6238478"/>
              <a:gd name="connsiteX1460" fmla="*/ 4027411 w 4140572"/>
              <a:gd name="connsiteY1460" fmla="*/ 3580412 h 6238478"/>
              <a:gd name="connsiteX1461" fmla="*/ 4014502 w 4140572"/>
              <a:gd name="connsiteY1461" fmla="*/ 3608001 h 6238478"/>
              <a:gd name="connsiteX1462" fmla="*/ 4001594 w 4140572"/>
              <a:gd name="connsiteY1462" fmla="*/ 3630862 h 6238478"/>
              <a:gd name="connsiteX1463" fmla="*/ 3988685 w 4140572"/>
              <a:gd name="connsiteY1463" fmla="*/ 3659239 h 6238478"/>
              <a:gd name="connsiteX1464" fmla="*/ 3975777 w 4140572"/>
              <a:gd name="connsiteY1464" fmla="*/ 3668699 h 6238478"/>
              <a:gd name="connsiteX1465" fmla="*/ 3953186 w 4140572"/>
              <a:gd name="connsiteY1465" fmla="*/ 3703382 h 6238478"/>
              <a:gd name="connsiteX1466" fmla="*/ 3963273 w 4140572"/>
              <a:gd name="connsiteY1466" fmla="*/ 3713630 h 6238478"/>
              <a:gd name="connsiteX1467" fmla="*/ 3966097 w 4140572"/>
              <a:gd name="connsiteY1467" fmla="*/ 3728607 h 6238478"/>
              <a:gd name="connsiteX1468" fmla="*/ 4001594 w 4140572"/>
              <a:gd name="connsiteY1468" fmla="*/ 3731761 h 6238478"/>
              <a:gd name="connsiteX1469" fmla="*/ 4001594 w 4140572"/>
              <a:gd name="connsiteY1469" fmla="*/ 3750680 h 6238478"/>
              <a:gd name="connsiteX1470" fmla="*/ 3988685 w 4140572"/>
              <a:gd name="connsiteY1470" fmla="*/ 3766444 h 6238478"/>
              <a:gd name="connsiteX1471" fmla="*/ 3959643 w 4140572"/>
              <a:gd name="connsiteY1471" fmla="*/ 3826354 h 6238478"/>
              <a:gd name="connsiteX1472" fmla="*/ 3930598 w 4140572"/>
              <a:gd name="connsiteY1472" fmla="*/ 3886262 h 6238478"/>
              <a:gd name="connsiteX1473" fmla="*/ 3901151 w 4140572"/>
              <a:gd name="connsiteY1473" fmla="*/ 3903998 h 6238478"/>
              <a:gd name="connsiteX1474" fmla="*/ 3878966 w 4140572"/>
              <a:gd name="connsiteY1474" fmla="*/ 3933560 h 6238478"/>
              <a:gd name="connsiteX1475" fmla="*/ 3866056 w 4140572"/>
              <a:gd name="connsiteY1475" fmla="*/ 3943018 h 6238478"/>
              <a:gd name="connsiteX1476" fmla="*/ 3864847 w 4140572"/>
              <a:gd name="connsiteY1476" fmla="*/ 3964696 h 6238478"/>
              <a:gd name="connsiteX1477" fmla="*/ 3846693 w 4140572"/>
              <a:gd name="connsiteY1477" fmla="*/ 3974549 h 6238478"/>
              <a:gd name="connsiteX1478" fmla="*/ 3840239 w 4140572"/>
              <a:gd name="connsiteY1478" fmla="*/ 3974549 h 6238478"/>
              <a:gd name="connsiteX1479" fmla="*/ 3816035 w 4140572"/>
              <a:gd name="connsiteY1479" fmla="*/ 4001745 h 6238478"/>
              <a:gd name="connsiteX1480" fmla="*/ 3791834 w 4140572"/>
              <a:gd name="connsiteY1480" fmla="*/ 4031305 h 6238478"/>
              <a:gd name="connsiteX1481" fmla="*/ 3766017 w 4140572"/>
              <a:gd name="connsiteY1481" fmla="*/ 4043917 h 6238478"/>
              <a:gd name="connsiteX1482" fmla="*/ 3722046 w 4140572"/>
              <a:gd name="connsiteY1482" fmla="*/ 4119987 h 6238478"/>
              <a:gd name="connsiteX1483" fmla="*/ 3665976 w 4140572"/>
              <a:gd name="connsiteY1483" fmla="*/ 4188960 h 6238478"/>
              <a:gd name="connsiteX1484" fmla="*/ 3641775 w 4140572"/>
              <a:gd name="connsiteY1484" fmla="*/ 4206696 h 6238478"/>
              <a:gd name="connsiteX1485" fmla="*/ 3627251 w 4140572"/>
              <a:gd name="connsiteY1485" fmla="*/ 4236258 h 6238478"/>
              <a:gd name="connsiteX1486" fmla="*/ 3605871 w 4140572"/>
              <a:gd name="connsiteY1486" fmla="*/ 4259904 h 6238478"/>
              <a:gd name="connsiteX1487" fmla="*/ 3582072 w 4140572"/>
              <a:gd name="connsiteY1487" fmla="*/ 4283553 h 6238478"/>
              <a:gd name="connsiteX1488" fmla="*/ 3578039 w 4140572"/>
              <a:gd name="connsiteY1488" fmla="*/ 4292224 h 6238478"/>
              <a:gd name="connsiteX1489" fmla="*/ 3569163 w 4140572"/>
              <a:gd name="connsiteY1489" fmla="*/ 4296166 h 6238478"/>
              <a:gd name="connsiteX1490" fmla="*/ 3556255 w 4140572"/>
              <a:gd name="connsiteY1490" fmla="*/ 4293014 h 6238478"/>
              <a:gd name="connsiteX1491" fmla="*/ 3574004 w 4140572"/>
              <a:gd name="connsiteY1491" fmla="*/ 4279613 h 6238478"/>
              <a:gd name="connsiteX1492" fmla="*/ 3582072 w 4140572"/>
              <a:gd name="connsiteY1492" fmla="*/ 4261483 h 6238478"/>
              <a:gd name="connsiteX1493" fmla="*/ 3565533 w 4140572"/>
              <a:gd name="connsiteY1493" fmla="*/ 4255176 h 6238478"/>
              <a:gd name="connsiteX1494" fmla="*/ 3546575 w 4140572"/>
              <a:gd name="connsiteY1494" fmla="*/ 4248870 h 6238478"/>
              <a:gd name="connsiteX1495" fmla="*/ 3530438 w 4140572"/>
              <a:gd name="connsiteY1495" fmla="*/ 4274095 h 6238478"/>
              <a:gd name="connsiteX1496" fmla="*/ 3511076 w 4140572"/>
              <a:gd name="connsiteY1496" fmla="*/ 4304048 h 6238478"/>
              <a:gd name="connsiteX1497" fmla="*/ 3491713 w 4140572"/>
              <a:gd name="connsiteY1497" fmla="*/ 4334003 h 6238478"/>
              <a:gd name="connsiteX1498" fmla="*/ 3433625 w 4140572"/>
              <a:gd name="connsiteY1498" fmla="*/ 4384453 h 6238478"/>
              <a:gd name="connsiteX1499" fmla="*/ 3417893 w 4140572"/>
              <a:gd name="connsiteY1499" fmla="*/ 4417167 h 6238478"/>
              <a:gd name="connsiteX1500" fmla="*/ 3385220 w 4140572"/>
              <a:gd name="connsiteY1500" fmla="*/ 4428596 h 6238478"/>
              <a:gd name="connsiteX1501" fmla="*/ 3381992 w 4140572"/>
              <a:gd name="connsiteY1501" fmla="*/ 4466433 h 6238478"/>
              <a:gd name="connsiteX1502" fmla="*/ 3372312 w 4140572"/>
              <a:gd name="connsiteY1502" fmla="*/ 4482200 h 6238478"/>
              <a:gd name="connsiteX1503" fmla="*/ 3411037 w 4140572"/>
              <a:gd name="connsiteY1503" fmla="*/ 4491658 h 6238478"/>
              <a:gd name="connsiteX1504" fmla="*/ 3398128 w 4140572"/>
              <a:gd name="connsiteY1504" fmla="*/ 4523189 h 6238478"/>
              <a:gd name="connsiteX1505" fmla="*/ 3385220 w 4140572"/>
              <a:gd name="connsiteY1505" fmla="*/ 4554720 h 6238478"/>
              <a:gd name="connsiteX1506" fmla="*/ 3361016 w 4140572"/>
              <a:gd name="connsiteY1506" fmla="*/ 4579157 h 6238478"/>
              <a:gd name="connsiteX1507" fmla="*/ 3346495 w 4140572"/>
              <a:gd name="connsiteY1507" fmla="*/ 4608324 h 6238478"/>
              <a:gd name="connsiteX1508" fmla="*/ 3331569 w 4140572"/>
              <a:gd name="connsiteY1508" fmla="*/ 4608717 h 6238478"/>
              <a:gd name="connsiteX1509" fmla="*/ 3323904 w 4140572"/>
              <a:gd name="connsiteY1509" fmla="*/ 4620937 h 6238478"/>
              <a:gd name="connsiteX1510" fmla="*/ 3310996 w 4140572"/>
              <a:gd name="connsiteY1510" fmla="*/ 4646554 h 6238478"/>
              <a:gd name="connsiteX1511" fmla="*/ 3298087 w 4140572"/>
              <a:gd name="connsiteY1511" fmla="*/ 4655620 h 6238478"/>
              <a:gd name="connsiteX1512" fmla="*/ 3298087 w 4140572"/>
              <a:gd name="connsiteY1512" fmla="*/ 4665868 h 6238478"/>
              <a:gd name="connsiteX1513" fmla="*/ 3288407 w 4140572"/>
              <a:gd name="connsiteY1513" fmla="*/ 4671386 h 6238478"/>
              <a:gd name="connsiteX1514" fmla="*/ 3275499 w 4140572"/>
              <a:gd name="connsiteY1514" fmla="*/ 4683999 h 6238478"/>
              <a:gd name="connsiteX1515" fmla="*/ 3256136 w 4140572"/>
              <a:gd name="connsiteY1515" fmla="*/ 4683999 h 6238478"/>
              <a:gd name="connsiteX1516" fmla="*/ 3236774 w 4140572"/>
              <a:gd name="connsiteY1516" fmla="*/ 4706069 h 6238478"/>
              <a:gd name="connsiteX1517" fmla="*/ 3249682 w 4140572"/>
              <a:gd name="connsiteY1517" fmla="*/ 4731294 h 6238478"/>
              <a:gd name="connsiteX1518" fmla="*/ 3231932 w 4140572"/>
              <a:gd name="connsiteY1518" fmla="*/ 4733658 h 6238478"/>
              <a:gd name="connsiteX1519" fmla="*/ 3223865 w 4140572"/>
              <a:gd name="connsiteY1519" fmla="*/ 4750213 h 6238478"/>
              <a:gd name="connsiteX1520" fmla="*/ 3196435 w 4140572"/>
              <a:gd name="connsiteY1520" fmla="*/ 4790416 h 6238478"/>
              <a:gd name="connsiteX1521" fmla="*/ 3159323 w 4140572"/>
              <a:gd name="connsiteY1521" fmla="*/ 4825887 h 6238478"/>
              <a:gd name="connsiteX1522" fmla="*/ 3136733 w 4140572"/>
              <a:gd name="connsiteY1522" fmla="*/ 4816427 h 6238478"/>
              <a:gd name="connsiteX1523" fmla="*/ 3123018 w 4140572"/>
              <a:gd name="connsiteY1523" fmla="*/ 4815246 h 6238478"/>
              <a:gd name="connsiteX1524" fmla="*/ 3114144 w 4140572"/>
              <a:gd name="connsiteY1524" fmla="*/ 4806969 h 6238478"/>
              <a:gd name="connsiteX1525" fmla="*/ 3114144 w 4140572"/>
              <a:gd name="connsiteY1525" fmla="*/ 4803817 h 6238478"/>
              <a:gd name="connsiteX1526" fmla="*/ 3117774 w 4140572"/>
              <a:gd name="connsiteY1526" fmla="*/ 4799086 h 6238478"/>
              <a:gd name="connsiteX1527" fmla="*/ 3123824 w 4140572"/>
              <a:gd name="connsiteY1527" fmla="*/ 4794356 h 6238478"/>
              <a:gd name="connsiteX1528" fmla="*/ 3123422 w 4140572"/>
              <a:gd name="connsiteY1528" fmla="*/ 4786867 h 6238478"/>
              <a:gd name="connsiteX1529" fmla="*/ 3120598 w 4140572"/>
              <a:gd name="connsiteY1529" fmla="*/ 4781744 h 6238478"/>
              <a:gd name="connsiteX1530" fmla="*/ 3114951 w 4140572"/>
              <a:gd name="connsiteY1530" fmla="*/ 4790416 h 6238478"/>
              <a:gd name="connsiteX1531" fmla="*/ 3114144 w 4140572"/>
              <a:gd name="connsiteY1531" fmla="*/ 4803817 h 6238478"/>
              <a:gd name="connsiteX1532" fmla="*/ 3112531 w 4140572"/>
              <a:gd name="connsiteY1532" fmla="*/ 4806576 h 6238478"/>
              <a:gd name="connsiteX1533" fmla="*/ 3110916 w 4140572"/>
              <a:gd name="connsiteY1533" fmla="*/ 4806969 h 6238478"/>
              <a:gd name="connsiteX1534" fmla="*/ 3102444 w 4140572"/>
              <a:gd name="connsiteY1534" fmla="*/ 4799086 h 6238478"/>
              <a:gd name="connsiteX1535" fmla="*/ 3091553 w 4140572"/>
              <a:gd name="connsiteY1535" fmla="*/ 4791204 h 6238478"/>
              <a:gd name="connsiteX1536" fmla="*/ 3088729 w 4140572"/>
              <a:gd name="connsiteY1536" fmla="*/ 4796327 h 6238478"/>
              <a:gd name="connsiteX1537" fmla="*/ 3088327 w 4140572"/>
              <a:gd name="connsiteY1537" fmla="*/ 4803817 h 6238478"/>
              <a:gd name="connsiteX1538" fmla="*/ 3058074 w 4140572"/>
              <a:gd name="connsiteY1538" fmla="*/ 4825494 h 6238478"/>
              <a:gd name="connsiteX1539" fmla="*/ 3039920 w 4140572"/>
              <a:gd name="connsiteY1539" fmla="*/ 4854266 h 6238478"/>
              <a:gd name="connsiteX1540" fmla="*/ 3029433 w 4140572"/>
              <a:gd name="connsiteY1540" fmla="*/ 4870426 h 6238478"/>
              <a:gd name="connsiteX1541" fmla="*/ 3023785 w 4140572"/>
              <a:gd name="connsiteY1541" fmla="*/ 4888949 h 6238478"/>
              <a:gd name="connsiteX1542" fmla="*/ 3026609 w 4140572"/>
              <a:gd name="connsiteY1542" fmla="*/ 4897620 h 6238478"/>
              <a:gd name="connsiteX1543" fmla="*/ 3036694 w 4140572"/>
              <a:gd name="connsiteY1543" fmla="*/ 4901562 h 6238478"/>
              <a:gd name="connsiteX1544" fmla="*/ 3061300 w 4140572"/>
              <a:gd name="connsiteY1544" fmla="*/ 4876337 h 6238478"/>
              <a:gd name="connsiteX1545" fmla="*/ 3088327 w 4140572"/>
              <a:gd name="connsiteY1545" fmla="*/ 4851112 h 6238478"/>
              <a:gd name="connsiteX1546" fmla="*/ 3091151 w 4140572"/>
              <a:gd name="connsiteY1546" fmla="*/ 4838105 h 6238478"/>
              <a:gd name="connsiteX1547" fmla="*/ 3101236 w 4140572"/>
              <a:gd name="connsiteY1547" fmla="*/ 4832193 h 6238478"/>
              <a:gd name="connsiteX1548" fmla="*/ 3127455 w 4140572"/>
              <a:gd name="connsiteY1548" fmla="*/ 4836529 h 6238478"/>
              <a:gd name="connsiteX1549" fmla="*/ 3146415 w 4140572"/>
              <a:gd name="connsiteY1549" fmla="*/ 4847960 h 6238478"/>
              <a:gd name="connsiteX1550" fmla="*/ 3118985 w 4140572"/>
              <a:gd name="connsiteY1550" fmla="*/ 4893284 h 6238478"/>
              <a:gd name="connsiteX1551" fmla="*/ 3081873 w 4140572"/>
              <a:gd name="connsiteY1551" fmla="*/ 4936247 h 6238478"/>
              <a:gd name="connsiteX1552" fmla="*/ 3075419 w 4140572"/>
              <a:gd name="connsiteY1552" fmla="*/ 4970930 h 6238478"/>
              <a:gd name="connsiteX1553" fmla="*/ 3057669 w 4140572"/>
              <a:gd name="connsiteY1553" fmla="*/ 4971718 h 6238478"/>
              <a:gd name="connsiteX1554" fmla="*/ 3049602 w 4140572"/>
              <a:gd name="connsiteY1554" fmla="*/ 4986695 h 6238478"/>
              <a:gd name="connsiteX1555" fmla="*/ 3033063 w 4140572"/>
              <a:gd name="connsiteY1555" fmla="*/ 5010343 h 6238478"/>
              <a:gd name="connsiteX1556" fmla="*/ 3014103 w 4140572"/>
              <a:gd name="connsiteY1556" fmla="*/ 5033992 h 6238478"/>
              <a:gd name="connsiteX1557" fmla="*/ 3001195 w 4140572"/>
              <a:gd name="connsiteY1557" fmla="*/ 5062371 h 6238478"/>
              <a:gd name="connsiteX1558" fmla="*/ 2952789 w 4140572"/>
              <a:gd name="connsiteY1558" fmla="*/ 5093902 h 6238478"/>
              <a:gd name="connsiteX1559" fmla="*/ 2939881 w 4140572"/>
              <a:gd name="connsiteY1559" fmla="*/ 5120703 h 6238478"/>
              <a:gd name="connsiteX1560" fmla="*/ 2926973 w 4140572"/>
              <a:gd name="connsiteY1560" fmla="*/ 5147504 h 6238478"/>
              <a:gd name="connsiteX1561" fmla="*/ 2904382 w 4140572"/>
              <a:gd name="connsiteY1561" fmla="*/ 5166423 h 6238478"/>
              <a:gd name="connsiteX1562" fmla="*/ 2891473 w 4140572"/>
              <a:gd name="connsiteY1562" fmla="*/ 5194802 h 6238478"/>
              <a:gd name="connsiteX1563" fmla="*/ 2885019 w 4140572"/>
              <a:gd name="connsiteY1563" fmla="*/ 5210566 h 6238478"/>
              <a:gd name="connsiteX1564" fmla="*/ 2878565 w 4140572"/>
              <a:gd name="connsiteY1564" fmla="*/ 5226333 h 6238478"/>
              <a:gd name="connsiteX1565" fmla="*/ 2859202 w 4140572"/>
              <a:gd name="connsiteY1565" fmla="*/ 5251557 h 6238478"/>
              <a:gd name="connsiteX1566" fmla="*/ 2853557 w 4140572"/>
              <a:gd name="connsiteY1566" fmla="*/ 5253529 h 6238478"/>
              <a:gd name="connsiteX1567" fmla="*/ 2852748 w 4140572"/>
              <a:gd name="connsiteY1567" fmla="*/ 5257864 h 6238478"/>
              <a:gd name="connsiteX1568" fmla="*/ 2852748 w 4140572"/>
              <a:gd name="connsiteY1568" fmla="*/ 5269293 h 6238478"/>
              <a:gd name="connsiteX1569" fmla="*/ 2843068 w 4140572"/>
              <a:gd name="connsiteY1569" fmla="*/ 5273628 h 6238478"/>
              <a:gd name="connsiteX1570" fmla="*/ 2820075 w 4140572"/>
              <a:gd name="connsiteY1570" fmla="*/ 5297277 h 6238478"/>
              <a:gd name="connsiteX1571" fmla="*/ 2804343 w 4140572"/>
              <a:gd name="connsiteY1571" fmla="*/ 5320926 h 6238478"/>
              <a:gd name="connsiteX1572" fmla="*/ 2778526 w 4140572"/>
              <a:gd name="connsiteY1572" fmla="*/ 5336690 h 6238478"/>
              <a:gd name="connsiteX1573" fmla="*/ 2761583 w 4140572"/>
              <a:gd name="connsiteY1573" fmla="*/ 5380046 h 6238478"/>
              <a:gd name="connsiteX1574" fmla="*/ 2730119 w 4140572"/>
              <a:gd name="connsiteY1574" fmla="*/ 5418671 h 6238478"/>
              <a:gd name="connsiteX1575" fmla="*/ 2729312 w 4140572"/>
              <a:gd name="connsiteY1575" fmla="*/ 5437194 h 6238478"/>
              <a:gd name="connsiteX1576" fmla="*/ 2713984 w 4140572"/>
              <a:gd name="connsiteY1576" fmla="*/ 5443896 h 6238478"/>
              <a:gd name="connsiteX1577" fmla="*/ 2691394 w 4140572"/>
              <a:gd name="connsiteY1577" fmla="*/ 5472275 h 6238478"/>
              <a:gd name="connsiteX1578" fmla="*/ 2682922 w 4140572"/>
              <a:gd name="connsiteY1578" fmla="*/ 5482128 h 6238478"/>
              <a:gd name="connsiteX1579" fmla="*/ 2681713 w 4140572"/>
              <a:gd name="connsiteY1579" fmla="*/ 5494345 h 6238478"/>
              <a:gd name="connsiteX1580" fmla="*/ 2668805 w 4140572"/>
              <a:gd name="connsiteY1580" fmla="*/ 5516418 h 6238478"/>
              <a:gd name="connsiteX1581" fmla="*/ 2646214 w 4140572"/>
              <a:gd name="connsiteY1581" fmla="*/ 5540065 h 6238478"/>
              <a:gd name="connsiteX1582" fmla="*/ 2633306 w 4140572"/>
              <a:gd name="connsiteY1582" fmla="*/ 5563714 h 6238478"/>
              <a:gd name="connsiteX1583" fmla="*/ 2604263 w 4140572"/>
              <a:gd name="connsiteY1583" fmla="*/ 5617318 h 6238478"/>
              <a:gd name="connsiteX1584" fmla="*/ 2586514 w 4140572"/>
              <a:gd name="connsiteY1584" fmla="*/ 5639783 h 6238478"/>
              <a:gd name="connsiteX1585" fmla="*/ 2568764 w 4140572"/>
              <a:gd name="connsiteY1585" fmla="*/ 5664613 h 6238478"/>
              <a:gd name="connsiteX1586" fmla="*/ 2560295 w 4140572"/>
              <a:gd name="connsiteY1586" fmla="*/ 5681956 h 6238478"/>
              <a:gd name="connsiteX1587" fmla="*/ 2559084 w 4140572"/>
              <a:gd name="connsiteY1587" fmla="*/ 5699298 h 6238478"/>
              <a:gd name="connsiteX1588" fmla="*/ 2520761 w 4140572"/>
              <a:gd name="connsiteY1588" fmla="*/ 5732405 h 6238478"/>
              <a:gd name="connsiteX1589" fmla="*/ 2494542 w 4140572"/>
              <a:gd name="connsiteY1589" fmla="*/ 5774973 h 6238478"/>
              <a:gd name="connsiteX1590" fmla="*/ 2476792 w 4140572"/>
              <a:gd name="connsiteY1590" fmla="*/ 5802957 h 6238478"/>
              <a:gd name="connsiteX1591" fmla="*/ 2459043 w 4140572"/>
              <a:gd name="connsiteY1591" fmla="*/ 5828575 h 6238478"/>
              <a:gd name="connsiteX1592" fmla="*/ 2421528 w 4140572"/>
              <a:gd name="connsiteY1592" fmla="*/ 5878629 h 6238478"/>
              <a:gd name="connsiteX1593" fmla="*/ 2381592 w 4140572"/>
              <a:gd name="connsiteY1593" fmla="*/ 5926322 h 6238478"/>
              <a:gd name="connsiteX1594" fmla="*/ 2359004 w 4140572"/>
              <a:gd name="connsiteY1594" fmla="*/ 5949969 h 6238478"/>
              <a:gd name="connsiteX1595" fmla="*/ 2336413 w 4140572"/>
              <a:gd name="connsiteY1595" fmla="*/ 5973617 h 6238478"/>
              <a:gd name="connsiteX1596" fmla="*/ 2325522 w 4140572"/>
              <a:gd name="connsiteY1596" fmla="*/ 6005936 h 6238478"/>
              <a:gd name="connsiteX1597" fmla="*/ 2297688 w 4140572"/>
              <a:gd name="connsiteY1597" fmla="*/ 6024067 h 6238478"/>
              <a:gd name="connsiteX1598" fmla="*/ 2310596 w 4140572"/>
              <a:gd name="connsiteY1598" fmla="*/ 5992536 h 6238478"/>
              <a:gd name="connsiteX1599" fmla="*/ 2323505 w 4140572"/>
              <a:gd name="connsiteY1599" fmla="*/ 5961005 h 6238478"/>
              <a:gd name="connsiteX1600" fmla="*/ 2336413 w 4140572"/>
              <a:gd name="connsiteY1600" fmla="*/ 5949969 h 6238478"/>
              <a:gd name="connsiteX1601" fmla="*/ 2349322 w 4140572"/>
              <a:gd name="connsiteY1601" fmla="*/ 5938934 h 6238478"/>
              <a:gd name="connsiteX1602" fmla="*/ 2350532 w 4140572"/>
              <a:gd name="connsiteY1602" fmla="*/ 5926715 h 6238478"/>
              <a:gd name="connsiteX1603" fmla="*/ 2359004 w 4140572"/>
              <a:gd name="connsiteY1603" fmla="*/ 5916861 h 6238478"/>
              <a:gd name="connsiteX1604" fmla="*/ 2394501 w 4140572"/>
              <a:gd name="connsiteY1604" fmla="*/ 5867200 h 6238478"/>
              <a:gd name="connsiteX1605" fmla="*/ 2420318 w 4140572"/>
              <a:gd name="connsiteY1605" fmla="*/ 5812810 h 6238478"/>
              <a:gd name="connsiteX1606" fmla="*/ 2396114 w 4140572"/>
              <a:gd name="connsiteY1606" fmla="*/ 5788766 h 6238478"/>
              <a:gd name="connsiteX1607" fmla="*/ 2371912 w 4140572"/>
              <a:gd name="connsiteY1607" fmla="*/ 5771819 h 6238478"/>
              <a:gd name="connsiteX1608" fmla="*/ 2364247 w 4140572"/>
              <a:gd name="connsiteY1608" fmla="*/ 5767088 h 6238478"/>
              <a:gd name="connsiteX1609" fmla="*/ 2359004 w 4140572"/>
              <a:gd name="connsiteY1609" fmla="*/ 5762358 h 6238478"/>
              <a:gd name="connsiteX1610" fmla="*/ 2364247 w 4140572"/>
              <a:gd name="connsiteY1610" fmla="*/ 5756842 h 6238478"/>
              <a:gd name="connsiteX1611" fmla="*/ 2371912 w 4140572"/>
              <a:gd name="connsiteY1611" fmla="*/ 5756054 h 6238478"/>
              <a:gd name="connsiteX1612" fmla="*/ 2378366 w 4140572"/>
              <a:gd name="connsiteY1612" fmla="*/ 5743442 h 6238478"/>
              <a:gd name="connsiteX1613" fmla="*/ 2384821 w 4140572"/>
              <a:gd name="connsiteY1613" fmla="*/ 5730829 h 6238478"/>
              <a:gd name="connsiteX1614" fmla="*/ 2394501 w 4140572"/>
              <a:gd name="connsiteY1614" fmla="*/ 5696144 h 6238478"/>
              <a:gd name="connsiteX1615" fmla="*/ 2391275 w 4140572"/>
              <a:gd name="connsiteY1615" fmla="*/ 5689838 h 6238478"/>
              <a:gd name="connsiteX1616" fmla="*/ 2386838 w 4140572"/>
              <a:gd name="connsiteY1616" fmla="*/ 5693385 h 6238478"/>
              <a:gd name="connsiteX1617" fmla="*/ 2384821 w 4140572"/>
              <a:gd name="connsiteY1617" fmla="*/ 5699298 h 6238478"/>
              <a:gd name="connsiteX1618" fmla="*/ 2374736 w 4140572"/>
              <a:gd name="connsiteY1618" fmla="*/ 5698115 h 6238478"/>
              <a:gd name="connsiteX1619" fmla="*/ 2371912 w 4140572"/>
              <a:gd name="connsiteY1619" fmla="*/ 5708757 h 6238478"/>
              <a:gd name="connsiteX1620" fmla="*/ 2359004 w 4140572"/>
              <a:gd name="connsiteY1620" fmla="*/ 5721369 h 6238478"/>
              <a:gd name="connsiteX1621" fmla="*/ 2338026 w 4140572"/>
              <a:gd name="connsiteY1621" fmla="*/ 5766300 h 6238478"/>
              <a:gd name="connsiteX1622" fmla="*/ 2307370 w 4140572"/>
              <a:gd name="connsiteY1622" fmla="*/ 5806502 h 6238478"/>
              <a:gd name="connsiteX1623" fmla="*/ 2294058 w 4140572"/>
              <a:gd name="connsiteY1623" fmla="*/ 5815174 h 6238478"/>
              <a:gd name="connsiteX1624" fmla="*/ 2278325 w 4140572"/>
              <a:gd name="connsiteY1624" fmla="*/ 5819116 h 6238478"/>
              <a:gd name="connsiteX1625" fmla="*/ 2273889 w 4140572"/>
              <a:gd name="connsiteY1625" fmla="*/ 5815569 h 6238478"/>
              <a:gd name="connsiteX1626" fmla="*/ 2271871 w 4140572"/>
              <a:gd name="connsiteY1626" fmla="*/ 5809656 h 6238478"/>
              <a:gd name="connsiteX1627" fmla="*/ 2262191 w 4140572"/>
              <a:gd name="connsiteY1627" fmla="*/ 5784431 h 6238478"/>
              <a:gd name="connsiteX1628" fmla="*/ 2297688 w 4140572"/>
              <a:gd name="connsiteY1628" fmla="*/ 5733981 h 6238478"/>
              <a:gd name="connsiteX1629" fmla="*/ 2310596 w 4140572"/>
              <a:gd name="connsiteY1629" fmla="*/ 5727675 h 6238478"/>
              <a:gd name="connsiteX1630" fmla="*/ 2323505 w 4140572"/>
              <a:gd name="connsiteY1630" fmla="*/ 5708757 h 6238478"/>
              <a:gd name="connsiteX1631" fmla="*/ 2323505 w 4140572"/>
              <a:gd name="connsiteY1631" fmla="*/ 5674073 h 6238478"/>
              <a:gd name="connsiteX1632" fmla="*/ 2315842 w 4140572"/>
              <a:gd name="connsiteY1632" fmla="*/ 5670526 h 6238478"/>
              <a:gd name="connsiteX1633" fmla="*/ 2310596 w 4140572"/>
              <a:gd name="connsiteY1633" fmla="*/ 5664613 h 6238478"/>
              <a:gd name="connsiteX1634" fmla="*/ 2315842 w 4140572"/>
              <a:gd name="connsiteY1634" fmla="*/ 5661854 h 6238478"/>
              <a:gd name="connsiteX1635" fmla="*/ 2323505 w 4140572"/>
              <a:gd name="connsiteY1635" fmla="*/ 5661461 h 6238478"/>
              <a:gd name="connsiteX1636" fmla="*/ 2329959 w 4140572"/>
              <a:gd name="connsiteY1636" fmla="*/ 5648849 h 6238478"/>
              <a:gd name="connsiteX1637" fmla="*/ 2336413 w 4140572"/>
              <a:gd name="connsiteY1637" fmla="*/ 5636236 h 6238478"/>
              <a:gd name="connsiteX1638" fmla="*/ 2369895 w 4140572"/>
              <a:gd name="connsiteY1638" fmla="*/ 5591698 h 6238478"/>
              <a:gd name="connsiteX1639" fmla="*/ 2391275 w 4140572"/>
              <a:gd name="connsiteY1639" fmla="*/ 5544795 h 6238478"/>
              <a:gd name="connsiteX1640" fmla="*/ 2384821 w 4140572"/>
              <a:gd name="connsiteY1640" fmla="*/ 5538489 h 6238478"/>
              <a:gd name="connsiteX1641" fmla="*/ 2360617 w 4140572"/>
              <a:gd name="connsiteY1641" fmla="*/ 5558984 h 6238478"/>
              <a:gd name="connsiteX1642" fmla="*/ 2346096 w 4140572"/>
              <a:gd name="connsiteY1642" fmla="*/ 5588939 h 6238478"/>
              <a:gd name="connsiteX1643" fmla="*/ 2291234 w 4140572"/>
              <a:gd name="connsiteY1643" fmla="*/ 5637812 h 6238478"/>
              <a:gd name="connsiteX1644" fmla="*/ 2236374 w 4140572"/>
              <a:gd name="connsiteY1644" fmla="*/ 5686686 h 6238478"/>
              <a:gd name="connsiteX1645" fmla="*/ 2229920 w 4140572"/>
              <a:gd name="connsiteY1645" fmla="*/ 5699298 h 6238478"/>
              <a:gd name="connsiteX1646" fmla="*/ 2223466 w 4140572"/>
              <a:gd name="connsiteY1646" fmla="*/ 5711911 h 6238478"/>
              <a:gd name="connsiteX1647" fmla="*/ 2185547 w 4140572"/>
              <a:gd name="connsiteY1647" fmla="*/ 5749353 h 6238478"/>
              <a:gd name="connsiteX1648" fmla="*/ 2162150 w 4140572"/>
              <a:gd name="connsiteY1648" fmla="*/ 5793891 h 6238478"/>
              <a:gd name="connsiteX1649" fmla="*/ 2139562 w 4140572"/>
              <a:gd name="connsiteY1649" fmla="*/ 5812020 h 6238478"/>
              <a:gd name="connsiteX1650" fmla="*/ 2126653 w 4140572"/>
              <a:gd name="connsiteY1650" fmla="*/ 5834881 h 6238478"/>
              <a:gd name="connsiteX1651" fmla="*/ 2075020 w 4140572"/>
              <a:gd name="connsiteY1651" fmla="*/ 5879024 h 6238478"/>
              <a:gd name="connsiteX1652" fmla="*/ 2065742 w 4140572"/>
              <a:gd name="connsiteY1652" fmla="*/ 5909767 h 6238478"/>
              <a:gd name="connsiteX1653" fmla="*/ 2039520 w 4140572"/>
              <a:gd name="connsiteY1653" fmla="*/ 5926322 h 6238478"/>
              <a:gd name="connsiteX1654" fmla="*/ 2026612 w 4140572"/>
              <a:gd name="connsiteY1654" fmla="*/ 5957458 h 6238478"/>
              <a:gd name="connsiteX1655" fmla="*/ 2004024 w 4140572"/>
              <a:gd name="connsiteY1655" fmla="*/ 5986230 h 6238478"/>
              <a:gd name="connsiteX1656" fmla="*/ 1993535 w 4140572"/>
              <a:gd name="connsiteY1656" fmla="*/ 5983471 h 6238478"/>
              <a:gd name="connsiteX1657" fmla="*/ 1987887 w 4140572"/>
              <a:gd name="connsiteY1657" fmla="*/ 5973617 h 6238478"/>
              <a:gd name="connsiteX1658" fmla="*/ 1997165 w 4140572"/>
              <a:gd name="connsiteY1658" fmla="*/ 5950364 h 6238478"/>
              <a:gd name="connsiteX1659" fmla="*/ 2013704 w 4140572"/>
              <a:gd name="connsiteY1659" fmla="*/ 5929474 h 6238478"/>
              <a:gd name="connsiteX1660" fmla="*/ 2020158 w 4140572"/>
              <a:gd name="connsiteY1660" fmla="*/ 5914102 h 6238478"/>
              <a:gd name="connsiteX1661" fmla="*/ 2026612 w 4140572"/>
              <a:gd name="connsiteY1661" fmla="*/ 5901097 h 6238478"/>
              <a:gd name="connsiteX1662" fmla="*/ 2040731 w 4140572"/>
              <a:gd name="connsiteY1662" fmla="*/ 5873901 h 6238478"/>
              <a:gd name="connsiteX1663" fmla="*/ 2062111 w 4140572"/>
              <a:gd name="connsiteY1663" fmla="*/ 5853799 h 6238478"/>
              <a:gd name="connsiteX1664" fmla="*/ 2051220 w 4140572"/>
              <a:gd name="connsiteY1664" fmla="*/ 5838823 h 6238478"/>
              <a:gd name="connsiteX1665" fmla="*/ 2062111 w 4140572"/>
              <a:gd name="connsiteY1665" fmla="*/ 5828575 h 6238478"/>
              <a:gd name="connsiteX1666" fmla="*/ 2099626 w 4140572"/>
              <a:gd name="connsiteY1666" fmla="*/ 5750536 h 6238478"/>
              <a:gd name="connsiteX1667" fmla="*/ 2149242 w 4140572"/>
              <a:gd name="connsiteY1667" fmla="*/ 5677225 h 6238478"/>
              <a:gd name="connsiteX1668" fmla="*/ 2178287 w 4140572"/>
              <a:gd name="connsiteY1668" fmla="*/ 5623624 h 6238478"/>
              <a:gd name="connsiteX1669" fmla="*/ 2184336 w 4140572"/>
              <a:gd name="connsiteY1669" fmla="*/ 5621653 h 6238478"/>
              <a:gd name="connsiteX1670" fmla="*/ 2187967 w 4140572"/>
              <a:gd name="connsiteY1670" fmla="*/ 5617318 h 6238478"/>
              <a:gd name="connsiteX1671" fmla="*/ 2187967 w 4140572"/>
              <a:gd name="connsiteY1671" fmla="*/ 5605886 h 6238478"/>
              <a:gd name="connsiteX1672" fmla="*/ 2197649 w 4140572"/>
              <a:gd name="connsiteY1672" fmla="*/ 5601551 h 6238478"/>
              <a:gd name="connsiteX1673" fmla="*/ 2204103 w 4140572"/>
              <a:gd name="connsiteY1673" fmla="*/ 5588546 h 6238478"/>
              <a:gd name="connsiteX1674" fmla="*/ 2210558 w 4140572"/>
              <a:gd name="connsiteY1674" fmla="*/ 5573174 h 6238478"/>
              <a:gd name="connsiteX1675" fmla="*/ 2209751 w 4140572"/>
              <a:gd name="connsiteY1675" fmla="*/ 5562531 h 6238478"/>
              <a:gd name="connsiteX1676" fmla="*/ 2204103 w 4140572"/>
              <a:gd name="connsiteY1676" fmla="*/ 5554255 h 6238478"/>
              <a:gd name="connsiteX1677" fmla="*/ 2169009 w 4140572"/>
              <a:gd name="connsiteY1677" fmla="*/ 5585391 h 6238478"/>
              <a:gd name="connsiteX1678" fmla="*/ 2146016 w 4140572"/>
              <a:gd name="connsiteY1678" fmla="*/ 5623624 h 6238478"/>
              <a:gd name="connsiteX1679" fmla="*/ 2129879 w 4140572"/>
              <a:gd name="connsiteY1679" fmla="*/ 5614163 h 6238478"/>
              <a:gd name="connsiteX1680" fmla="*/ 2116971 w 4140572"/>
              <a:gd name="connsiteY1680" fmla="*/ 5623624 h 6238478"/>
              <a:gd name="connsiteX1681" fmla="*/ 2100836 w 4140572"/>
              <a:gd name="connsiteY1681" fmla="*/ 5655155 h 6238478"/>
              <a:gd name="connsiteX1682" fmla="*/ 2052429 w 4140572"/>
              <a:gd name="connsiteY1682" fmla="*/ 5699298 h 6238478"/>
              <a:gd name="connsiteX1683" fmla="*/ 2045975 w 4140572"/>
              <a:gd name="connsiteY1683" fmla="*/ 5716639 h 6238478"/>
              <a:gd name="connsiteX1684" fmla="*/ 2039520 w 4140572"/>
              <a:gd name="connsiteY1684" fmla="*/ 5733981 h 6238478"/>
              <a:gd name="connsiteX1685" fmla="*/ 2010478 w 4140572"/>
              <a:gd name="connsiteY1685" fmla="*/ 5756054 h 6238478"/>
              <a:gd name="connsiteX1686" fmla="*/ 1987887 w 4140572"/>
              <a:gd name="connsiteY1686" fmla="*/ 5776549 h 6238478"/>
              <a:gd name="connsiteX1687" fmla="*/ 1974979 w 4140572"/>
              <a:gd name="connsiteY1687" fmla="*/ 5806502 h 6238478"/>
              <a:gd name="connsiteX1688" fmla="*/ 1919715 w 4140572"/>
              <a:gd name="connsiteY1688" fmla="*/ 5855375 h 6238478"/>
              <a:gd name="connsiteX1689" fmla="*/ 1871712 w 4140572"/>
              <a:gd name="connsiteY1689" fmla="*/ 5904249 h 6238478"/>
              <a:gd name="connsiteX1690" fmla="*/ 1868081 w 4140572"/>
              <a:gd name="connsiteY1690" fmla="*/ 5920016 h 6238478"/>
              <a:gd name="connsiteX1691" fmla="*/ 1852349 w 4140572"/>
              <a:gd name="connsiteY1691" fmla="*/ 5926322 h 6238478"/>
              <a:gd name="connsiteX1692" fmla="*/ 1847510 w 4140572"/>
              <a:gd name="connsiteY1692" fmla="*/ 5938934 h 6238478"/>
              <a:gd name="connsiteX1693" fmla="*/ 1842669 w 4140572"/>
              <a:gd name="connsiteY1693" fmla="*/ 5951547 h 6238478"/>
              <a:gd name="connsiteX1694" fmla="*/ 1810800 w 4140572"/>
              <a:gd name="connsiteY1694" fmla="*/ 5968887 h 6238478"/>
              <a:gd name="connsiteX1695" fmla="*/ 1791035 w 4140572"/>
              <a:gd name="connsiteY1695" fmla="*/ 5995690 h 6238478"/>
              <a:gd name="connsiteX1696" fmla="*/ 1780951 w 4140572"/>
              <a:gd name="connsiteY1696" fmla="*/ 6008695 h 6238478"/>
              <a:gd name="connsiteX1697" fmla="*/ 1778127 w 4140572"/>
              <a:gd name="connsiteY1697" fmla="*/ 6024067 h 6238478"/>
              <a:gd name="connsiteX1698" fmla="*/ 1729719 w 4140572"/>
              <a:gd name="connsiteY1698" fmla="*/ 6061904 h 6238478"/>
              <a:gd name="connsiteX1699" fmla="*/ 1723265 w 4140572"/>
              <a:gd name="connsiteY1699" fmla="*/ 6080430 h 6238478"/>
              <a:gd name="connsiteX1700" fmla="*/ 1716811 w 4140572"/>
              <a:gd name="connsiteY1700" fmla="*/ 6096589 h 6238478"/>
              <a:gd name="connsiteX1701" fmla="*/ 1685751 w 4140572"/>
              <a:gd name="connsiteY1701" fmla="*/ 6114325 h 6238478"/>
              <a:gd name="connsiteX1702" fmla="*/ 1661952 w 4140572"/>
              <a:gd name="connsiteY1702" fmla="*/ 6143885 h 6238478"/>
              <a:gd name="connsiteX1703" fmla="*/ 1619999 w 4140572"/>
              <a:gd name="connsiteY1703" fmla="*/ 6159652 h 6238478"/>
              <a:gd name="connsiteX1704" fmla="*/ 1613545 w 4140572"/>
              <a:gd name="connsiteY1704" fmla="*/ 6178570 h 6238478"/>
              <a:gd name="connsiteX1705" fmla="*/ 1607091 w 4140572"/>
              <a:gd name="connsiteY1705" fmla="*/ 6197489 h 6238478"/>
              <a:gd name="connsiteX1706" fmla="*/ 1555457 w 4140572"/>
              <a:gd name="connsiteY1706" fmla="*/ 6238478 h 6238478"/>
              <a:gd name="connsiteX1707" fmla="*/ 1545777 w 4140572"/>
              <a:gd name="connsiteY1707" fmla="*/ 6232172 h 6238478"/>
              <a:gd name="connsiteX1708" fmla="*/ 1569442 w 4140572"/>
              <a:gd name="connsiteY1708" fmla="*/ 6192232 h 6238478"/>
              <a:gd name="connsiteX1709" fmla="*/ 1614621 w 4140572"/>
              <a:gd name="connsiteY1709" fmla="*/ 6122864 h 6238478"/>
              <a:gd name="connsiteX1710" fmla="*/ 1642587 w 4140572"/>
              <a:gd name="connsiteY1710" fmla="*/ 6080823 h 6238478"/>
              <a:gd name="connsiteX1711" fmla="*/ 1660337 w 4140572"/>
              <a:gd name="connsiteY1711" fmla="*/ 6055205 h 6238478"/>
              <a:gd name="connsiteX1712" fmla="*/ 1678086 w 4140572"/>
              <a:gd name="connsiteY1712" fmla="*/ 6027221 h 6238478"/>
              <a:gd name="connsiteX1713" fmla="*/ 1701483 w 4140572"/>
              <a:gd name="connsiteY1713" fmla="*/ 5990172 h 6238478"/>
              <a:gd name="connsiteX1714" fmla="*/ 1729719 w 4140572"/>
              <a:gd name="connsiteY1714" fmla="*/ 5957853 h 6238478"/>
              <a:gd name="connsiteX1715" fmla="*/ 1724878 w 4140572"/>
              <a:gd name="connsiteY1715" fmla="*/ 5948788 h 6238478"/>
              <a:gd name="connsiteX1716" fmla="*/ 1720039 w 4140572"/>
              <a:gd name="connsiteY1716" fmla="*/ 5942086 h 6238478"/>
              <a:gd name="connsiteX1717" fmla="*/ 1716811 w 4140572"/>
              <a:gd name="connsiteY1717" fmla="*/ 5948392 h 6238478"/>
              <a:gd name="connsiteX1718" fmla="*/ 1703903 w 4140572"/>
              <a:gd name="connsiteY1718" fmla="*/ 5929474 h 6238478"/>
              <a:gd name="connsiteX1719" fmla="*/ 1745856 w 4140572"/>
              <a:gd name="connsiteY1719" fmla="*/ 5853799 h 6238478"/>
              <a:gd name="connsiteX1720" fmla="*/ 1755536 w 4140572"/>
              <a:gd name="connsiteY1720" fmla="*/ 5844341 h 6238478"/>
              <a:gd name="connsiteX1721" fmla="*/ 1755536 w 4140572"/>
              <a:gd name="connsiteY1721" fmla="*/ 5832910 h 6238478"/>
              <a:gd name="connsiteX1722" fmla="*/ 1765219 w 4140572"/>
              <a:gd name="connsiteY1722" fmla="*/ 5828575 h 6238478"/>
              <a:gd name="connsiteX1723" fmla="*/ 1771673 w 4140572"/>
              <a:gd name="connsiteY1723" fmla="*/ 5815569 h 6238478"/>
              <a:gd name="connsiteX1724" fmla="*/ 1778127 w 4140572"/>
              <a:gd name="connsiteY1724" fmla="*/ 5800198 h 6238478"/>
              <a:gd name="connsiteX1725" fmla="*/ 1795874 w 4140572"/>
              <a:gd name="connsiteY1725" fmla="*/ 5797831 h 6238478"/>
              <a:gd name="connsiteX1726" fmla="*/ 1803944 w 4140572"/>
              <a:gd name="connsiteY1726" fmla="*/ 5781279 h 6238478"/>
              <a:gd name="connsiteX1727" fmla="*/ 1816852 w 4140572"/>
              <a:gd name="connsiteY1727" fmla="*/ 5756054 h 6238478"/>
              <a:gd name="connsiteX1728" fmla="*/ 1847106 w 4140572"/>
              <a:gd name="connsiteY1728" fmla="*/ 5692204 h 6238478"/>
              <a:gd name="connsiteX1729" fmla="*/ 1869947 w 4140572"/>
              <a:gd name="connsiteY1729" fmla="*/ 5656731 h 6238478"/>
              <a:gd name="connsiteX1730" fmla="*/ 1872804 w 4140572"/>
              <a:gd name="connsiteY1730" fmla="*/ 5650285 h 6238478"/>
              <a:gd name="connsiteX1731" fmla="*/ 1829928 w 4140572"/>
              <a:gd name="connsiteY1731" fmla="*/ 5683798 h 6238478"/>
              <a:gd name="connsiteX1732" fmla="*/ 1823474 w 4140572"/>
              <a:gd name="connsiteY1732" fmla="*/ 5702324 h 6238478"/>
              <a:gd name="connsiteX1733" fmla="*/ 1817020 w 4140572"/>
              <a:gd name="connsiteY1733" fmla="*/ 5718483 h 6238478"/>
              <a:gd name="connsiteX1734" fmla="*/ 1785960 w 4140572"/>
              <a:gd name="connsiteY1734" fmla="*/ 5736219 h 6238478"/>
              <a:gd name="connsiteX1735" fmla="*/ 1762161 w 4140572"/>
              <a:gd name="connsiteY1735" fmla="*/ 5765779 h 6238478"/>
              <a:gd name="connsiteX1736" fmla="*/ 1720207 w 4140572"/>
              <a:gd name="connsiteY1736" fmla="*/ 5781546 h 6238478"/>
              <a:gd name="connsiteX1737" fmla="*/ 1713753 w 4140572"/>
              <a:gd name="connsiteY1737" fmla="*/ 5800464 h 6238478"/>
              <a:gd name="connsiteX1738" fmla="*/ 1707299 w 4140572"/>
              <a:gd name="connsiteY1738" fmla="*/ 5819383 h 6238478"/>
              <a:gd name="connsiteX1739" fmla="*/ 1655665 w 4140572"/>
              <a:gd name="connsiteY1739" fmla="*/ 5860372 h 6238478"/>
              <a:gd name="connsiteX1740" fmla="*/ 1645985 w 4140572"/>
              <a:gd name="connsiteY1740" fmla="*/ 5854066 h 6238478"/>
              <a:gd name="connsiteX1741" fmla="*/ 1669650 w 4140572"/>
              <a:gd name="connsiteY1741" fmla="*/ 5814126 h 6238478"/>
              <a:gd name="connsiteX1742" fmla="*/ 1714829 w 4140572"/>
              <a:gd name="connsiteY1742" fmla="*/ 5744758 h 6238478"/>
              <a:gd name="connsiteX1743" fmla="*/ 1742796 w 4140572"/>
              <a:gd name="connsiteY1743" fmla="*/ 5702717 h 6238478"/>
              <a:gd name="connsiteX1744" fmla="*/ 1760545 w 4140572"/>
              <a:gd name="connsiteY1744" fmla="*/ 5677099 h 6238478"/>
              <a:gd name="connsiteX1745" fmla="*/ 1778295 w 4140572"/>
              <a:gd name="connsiteY1745" fmla="*/ 5649115 h 6238478"/>
              <a:gd name="connsiteX1746" fmla="*/ 1801692 w 4140572"/>
              <a:gd name="connsiteY1746" fmla="*/ 5612066 h 6238478"/>
              <a:gd name="connsiteX1747" fmla="*/ 1829928 w 4140572"/>
              <a:gd name="connsiteY1747" fmla="*/ 5579747 h 6238478"/>
              <a:gd name="connsiteX1748" fmla="*/ 1825087 w 4140572"/>
              <a:gd name="connsiteY1748" fmla="*/ 5570682 h 6238478"/>
              <a:gd name="connsiteX1749" fmla="*/ 1820248 w 4140572"/>
              <a:gd name="connsiteY1749" fmla="*/ 5563980 h 6238478"/>
              <a:gd name="connsiteX1750" fmla="*/ 1817020 w 4140572"/>
              <a:gd name="connsiteY1750" fmla="*/ 5570286 h 6238478"/>
              <a:gd name="connsiteX1751" fmla="*/ 1804112 w 4140572"/>
              <a:gd name="connsiteY1751" fmla="*/ 5551368 h 6238478"/>
              <a:gd name="connsiteX1752" fmla="*/ 1846065 w 4140572"/>
              <a:gd name="connsiteY1752" fmla="*/ 5475693 h 6238478"/>
              <a:gd name="connsiteX1753" fmla="*/ 1855745 w 4140572"/>
              <a:gd name="connsiteY1753" fmla="*/ 5466235 h 6238478"/>
              <a:gd name="connsiteX1754" fmla="*/ 1855745 w 4140572"/>
              <a:gd name="connsiteY1754" fmla="*/ 5454804 h 6238478"/>
              <a:gd name="connsiteX1755" fmla="*/ 1865428 w 4140572"/>
              <a:gd name="connsiteY1755" fmla="*/ 5450469 h 6238478"/>
              <a:gd name="connsiteX1756" fmla="*/ 1871882 w 4140572"/>
              <a:gd name="connsiteY1756" fmla="*/ 5437463 h 6238478"/>
              <a:gd name="connsiteX1757" fmla="*/ 1878336 w 4140572"/>
              <a:gd name="connsiteY1757" fmla="*/ 5422092 h 6238478"/>
              <a:gd name="connsiteX1758" fmla="*/ 1896083 w 4140572"/>
              <a:gd name="connsiteY1758" fmla="*/ 5419725 h 6238478"/>
              <a:gd name="connsiteX1759" fmla="*/ 1904153 w 4140572"/>
              <a:gd name="connsiteY1759" fmla="*/ 5403173 h 6238478"/>
              <a:gd name="connsiteX1760" fmla="*/ 1917061 w 4140572"/>
              <a:gd name="connsiteY1760" fmla="*/ 5377948 h 6238478"/>
              <a:gd name="connsiteX1761" fmla="*/ 1947315 w 4140572"/>
              <a:gd name="connsiteY1761" fmla="*/ 5314098 h 6238478"/>
              <a:gd name="connsiteX1762" fmla="*/ 1984829 w 4140572"/>
              <a:gd name="connsiteY1762" fmla="*/ 5245518 h 6238478"/>
              <a:gd name="connsiteX1763" fmla="*/ 1996526 w 4140572"/>
              <a:gd name="connsiteY1763" fmla="*/ 5244335 h 6238478"/>
              <a:gd name="connsiteX1764" fmla="*/ 2000966 w 4140572"/>
              <a:gd name="connsiteY1764" fmla="*/ 5236057 h 6238478"/>
              <a:gd name="connsiteX1765" fmla="*/ 2013874 w 4140572"/>
              <a:gd name="connsiteY1765" fmla="*/ 5223445 h 6238478"/>
              <a:gd name="connsiteX1766" fmla="*/ 2016698 w 4140572"/>
              <a:gd name="connsiteY1766" fmla="*/ 5210045 h 6238478"/>
              <a:gd name="connsiteX1767" fmla="*/ 2026782 w 4140572"/>
              <a:gd name="connsiteY1767" fmla="*/ 5201374 h 6238478"/>
              <a:gd name="connsiteX1768" fmla="*/ 2026782 w 4140572"/>
              <a:gd name="connsiteY1768" fmla="*/ 5172995 h 6238478"/>
              <a:gd name="connsiteX1769" fmla="*/ 2039691 w 4140572"/>
              <a:gd name="connsiteY1769" fmla="*/ 5160383 h 6238478"/>
              <a:gd name="connsiteX1770" fmla="*/ 2041706 w 4140572"/>
              <a:gd name="connsiteY1770" fmla="*/ 5144618 h 6238478"/>
              <a:gd name="connsiteX1771" fmla="*/ 2055825 w 4140572"/>
              <a:gd name="connsiteY1771" fmla="*/ 5138312 h 6238478"/>
              <a:gd name="connsiteX1772" fmla="*/ 2065507 w 4140572"/>
              <a:gd name="connsiteY1772" fmla="*/ 5138312 h 6238478"/>
              <a:gd name="connsiteX1773" fmla="*/ 2070346 w 4140572"/>
              <a:gd name="connsiteY1773" fmla="*/ 5118210 h 6238478"/>
              <a:gd name="connsiteX1774" fmla="*/ 2075188 w 4140572"/>
              <a:gd name="connsiteY1774" fmla="*/ 5100475 h 6238478"/>
              <a:gd name="connsiteX1775" fmla="*/ 2104635 w 4140572"/>
              <a:gd name="connsiteY1775" fmla="*/ 5058696 h 6238478"/>
              <a:gd name="connsiteX1776" fmla="*/ 2126821 w 4140572"/>
              <a:gd name="connsiteY1776" fmla="*/ 5012188 h 6238478"/>
              <a:gd name="connsiteX1777" fmla="*/ 2131662 w 4140572"/>
              <a:gd name="connsiteY1777" fmla="*/ 4994845 h 6238478"/>
              <a:gd name="connsiteX1778" fmla="*/ 2146184 w 4140572"/>
              <a:gd name="connsiteY1778" fmla="*/ 4986963 h 6238478"/>
              <a:gd name="connsiteX1779" fmla="*/ 2152638 w 4140572"/>
              <a:gd name="connsiteY1779" fmla="*/ 4986963 h 6238478"/>
              <a:gd name="connsiteX1780" fmla="*/ 2154879 w 4140572"/>
              <a:gd name="connsiteY1780" fmla="*/ 4976016 h 6238478"/>
              <a:gd name="connsiteX1781" fmla="*/ 2148446 w 4140572"/>
              <a:gd name="connsiteY1781" fmla="*/ 4980206 h 6238478"/>
              <a:gd name="connsiteX1782" fmla="*/ 2161354 w 4140572"/>
              <a:gd name="connsiteY1782" fmla="*/ 4948675 h 6238478"/>
              <a:gd name="connsiteX1783" fmla="*/ 2174263 w 4140572"/>
              <a:gd name="connsiteY1783" fmla="*/ 4917144 h 6238478"/>
              <a:gd name="connsiteX1784" fmla="*/ 2187171 w 4140572"/>
              <a:gd name="connsiteY1784" fmla="*/ 4906108 h 6238478"/>
              <a:gd name="connsiteX1785" fmla="*/ 2189693 w 4140572"/>
              <a:gd name="connsiteY1785" fmla="*/ 4898522 h 6238478"/>
              <a:gd name="connsiteX1786" fmla="*/ 2195393 w 4140572"/>
              <a:gd name="connsiteY1786" fmla="*/ 4896630 h 6238478"/>
              <a:gd name="connsiteX1787" fmla="*/ 2200956 w 4140572"/>
              <a:gd name="connsiteY1787" fmla="*/ 4886232 h 6238478"/>
              <a:gd name="connsiteX1788" fmla="*/ 2201290 w 4140572"/>
              <a:gd name="connsiteY1788" fmla="*/ 4882854 h 6238478"/>
              <a:gd name="connsiteX1789" fmla="*/ 2209762 w 4140572"/>
              <a:gd name="connsiteY1789" fmla="*/ 4873000 h 6238478"/>
              <a:gd name="connsiteX1790" fmla="*/ 2237086 w 4140572"/>
              <a:gd name="connsiteY1790" fmla="*/ 4834773 h 6238478"/>
              <a:gd name="connsiteX1791" fmla="*/ 2247421 w 4140572"/>
              <a:gd name="connsiteY1791" fmla="*/ 4818784 h 6238478"/>
              <a:gd name="connsiteX1792" fmla="*/ 2252319 w 4140572"/>
              <a:gd name="connsiteY1792" fmla="*/ 4808465 h 6238478"/>
              <a:gd name="connsiteX1793" fmla="*/ 2251241 w 4140572"/>
              <a:gd name="connsiteY1793" fmla="*/ 4806885 h 6238478"/>
              <a:gd name="connsiteX1794" fmla="*/ 2216147 w 4140572"/>
              <a:gd name="connsiteY1794" fmla="*/ 4838021 h 6238478"/>
              <a:gd name="connsiteX1795" fmla="*/ 2193154 w 4140572"/>
              <a:gd name="connsiteY1795" fmla="*/ 4876254 h 6238478"/>
              <a:gd name="connsiteX1796" fmla="*/ 2177017 w 4140572"/>
              <a:gd name="connsiteY1796" fmla="*/ 4866793 h 6238478"/>
              <a:gd name="connsiteX1797" fmla="*/ 2164109 w 4140572"/>
              <a:gd name="connsiteY1797" fmla="*/ 4876254 h 6238478"/>
              <a:gd name="connsiteX1798" fmla="*/ 2147974 w 4140572"/>
              <a:gd name="connsiteY1798" fmla="*/ 4907785 h 6238478"/>
              <a:gd name="connsiteX1799" fmla="*/ 2099567 w 4140572"/>
              <a:gd name="connsiteY1799" fmla="*/ 4951928 h 6238478"/>
              <a:gd name="connsiteX1800" fmla="*/ 2093113 w 4140572"/>
              <a:gd name="connsiteY1800" fmla="*/ 4969269 h 6238478"/>
              <a:gd name="connsiteX1801" fmla="*/ 2086658 w 4140572"/>
              <a:gd name="connsiteY1801" fmla="*/ 4986611 h 6238478"/>
              <a:gd name="connsiteX1802" fmla="*/ 2057616 w 4140572"/>
              <a:gd name="connsiteY1802" fmla="*/ 5008684 h 6238478"/>
              <a:gd name="connsiteX1803" fmla="*/ 2035025 w 4140572"/>
              <a:gd name="connsiteY1803" fmla="*/ 5029179 h 6238478"/>
              <a:gd name="connsiteX1804" fmla="*/ 2022117 w 4140572"/>
              <a:gd name="connsiteY1804" fmla="*/ 5059132 h 6238478"/>
              <a:gd name="connsiteX1805" fmla="*/ 1966853 w 4140572"/>
              <a:gd name="connsiteY1805" fmla="*/ 5108005 h 6238478"/>
              <a:gd name="connsiteX1806" fmla="*/ 1918850 w 4140572"/>
              <a:gd name="connsiteY1806" fmla="*/ 5156879 h 6238478"/>
              <a:gd name="connsiteX1807" fmla="*/ 1915219 w 4140572"/>
              <a:gd name="connsiteY1807" fmla="*/ 5172646 h 6238478"/>
              <a:gd name="connsiteX1808" fmla="*/ 1899487 w 4140572"/>
              <a:gd name="connsiteY1808" fmla="*/ 5178952 h 6238478"/>
              <a:gd name="connsiteX1809" fmla="*/ 1894648 w 4140572"/>
              <a:gd name="connsiteY1809" fmla="*/ 5191564 h 6238478"/>
              <a:gd name="connsiteX1810" fmla="*/ 1889807 w 4140572"/>
              <a:gd name="connsiteY1810" fmla="*/ 5204177 h 6238478"/>
              <a:gd name="connsiteX1811" fmla="*/ 1857938 w 4140572"/>
              <a:gd name="connsiteY1811" fmla="*/ 5221517 h 6238478"/>
              <a:gd name="connsiteX1812" fmla="*/ 1838173 w 4140572"/>
              <a:gd name="connsiteY1812" fmla="*/ 5248320 h 6238478"/>
              <a:gd name="connsiteX1813" fmla="*/ 1828089 w 4140572"/>
              <a:gd name="connsiteY1813" fmla="*/ 5261325 h 6238478"/>
              <a:gd name="connsiteX1814" fmla="*/ 1825265 w 4140572"/>
              <a:gd name="connsiteY1814" fmla="*/ 5276697 h 6238478"/>
              <a:gd name="connsiteX1815" fmla="*/ 1776857 w 4140572"/>
              <a:gd name="connsiteY1815" fmla="*/ 5314534 h 6238478"/>
              <a:gd name="connsiteX1816" fmla="*/ 1770403 w 4140572"/>
              <a:gd name="connsiteY1816" fmla="*/ 5333060 h 6238478"/>
              <a:gd name="connsiteX1817" fmla="*/ 1763949 w 4140572"/>
              <a:gd name="connsiteY1817" fmla="*/ 5349219 h 6238478"/>
              <a:gd name="connsiteX1818" fmla="*/ 1732889 w 4140572"/>
              <a:gd name="connsiteY1818" fmla="*/ 5366955 h 6238478"/>
              <a:gd name="connsiteX1819" fmla="*/ 1709090 w 4140572"/>
              <a:gd name="connsiteY1819" fmla="*/ 5396515 h 6238478"/>
              <a:gd name="connsiteX1820" fmla="*/ 1667136 w 4140572"/>
              <a:gd name="connsiteY1820" fmla="*/ 5412282 h 6238478"/>
              <a:gd name="connsiteX1821" fmla="*/ 1660682 w 4140572"/>
              <a:gd name="connsiteY1821" fmla="*/ 5431200 h 6238478"/>
              <a:gd name="connsiteX1822" fmla="*/ 1654228 w 4140572"/>
              <a:gd name="connsiteY1822" fmla="*/ 5450119 h 6238478"/>
              <a:gd name="connsiteX1823" fmla="*/ 1602594 w 4140572"/>
              <a:gd name="connsiteY1823" fmla="*/ 5491108 h 6238478"/>
              <a:gd name="connsiteX1824" fmla="*/ 1592914 w 4140572"/>
              <a:gd name="connsiteY1824" fmla="*/ 5484802 h 6238478"/>
              <a:gd name="connsiteX1825" fmla="*/ 1616579 w 4140572"/>
              <a:gd name="connsiteY1825" fmla="*/ 5444862 h 6238478"/>
              <a:gd name="connsiteX1826" fmla="*/ 1661758 w 4140572"/>
              <a:gd name="connsiteY1826" fmla="*/ 5375494 h 6238478"/>
              <a:gd name="connsiteX1827" fmla="*/ 1689725 w 4140572"/>
              <a:gd name="connsiteY1827" fmla="*/ 5333453 h 6238478"/>
              <a:gd name="connsiteX1828" fmla="*/ 1707474 w 4140572"/>
              <a:gd name="connsiteY1828" fmla="*/ 5307835 h 6238478"/>
              <a:gd name="connsiteX1829" fmla="*/ 1725224 w 4140572"/>
              <a:gd name="connsiteY1829" fmla="*/ 5279851 h 6238478"/>
              <a:gd name="connsiteX1830" fmla="*/ 1748621 w 4140572"/>
              <a:gd name="connsiteY1830" fmla="*/ 5242802 h 6238478"/>
              <a:gd name="connsiteX1831" fmla="*/ 1776857 w 4140572"/>
              <a:gd name="connsiteY1831" fmla="*/ 5210483 h 6238478"/>
              <a:gd name="connsiteX1832" fmla="*/ 1772016 w 4140572"/>
              <a:gd name="connsiteY1832" fmla="*/ 5201418 h 6238478"/>
              <a:gd name="connsiteX1833" fmla="*/ 1767177 w 4140572"/>
              <a:gd name="connsiteY1833" fmla="*/ 5194716 h 6238478"/>
              <a:gd name="connsiteX1834" fmla="*/ 1763949 w 4140572"/>
              <a:gd name="connsiteY1834" fmla="*/ 5201022 h 6238478"/>
              <a:gd name="connsiteX1835" fmla="*/ 1751041 w 4140572"/>
              <a:gd name="connsiteY1835" fmla="*/ 5182104 h 6238478"/>
              <a:gd name="connsiteX1836" fmla="*/ 1792994 w 4140572"/>
              <a:gd name="connsiteY1836" fmla="*/ 5106429 h 6238478"/>
              <a:gd name="connsiteX1837" fmla="*/ 1802674 w 4140572"/>
              <a:gd name="connsiteY1837" fmla="*/ 5096971 h 6238478"/>
              <a:gd name="connsiteX1838" fmla="*/ 1802674 w 4140572"/>
              <a:gd name="connsiteY1838" fmla="*/ 5085540 h 6238478"/>
              <a:gd name="connsiteX1839" fmla="*/ 1812357 w 4140572"/>
              <a:gd name="connsiteY1839" fmla="*/ 5081205 h 6238478"/>
              <a:gd name="connsiteX1840" fmla="*/ 1818811 w 4140572"/>
              <a:gd name="connsiteY1840" fmla="*/ 5068199 h 6238478"/>
              <a:gd name="connsiteX1841" fmla="*/ 1825265 w 4140572"/>
              <a:gd name="connsiteY1841" fmla="*/ 5052828 h 6238478"/>
              <a:gd name="connsiteX1842" fmla="*/ 1843012 w 4140572"/>
              <a:gd name="connsiteY1842" fmla="*/ 5050461 h 6238478"/>
              <a:gd name="connsiteX1843" fmla="*/ 1851082 w 4140572"/>
              <a:gd name="connsiteY1843" fmla="*/ 5033909 h 6238478"/>
              <a:gd name="connsiteX1844" fmla="*/ 1863990 w 4140572"/>
              <a:gd name="connsiteY1844" fmla="*/ 5008684 h 6238478"/>
              <a:gd name="connsiteX1845" fmla="*/ 1894244 w 4140572"/>
              <a:gd name="connsiteY1845" fmla="*/ 4944834 h 6238478"/>
              <a:gd name="connsiteX1846" fmla="*/ 1931758 w 4140572"/>
              <a:gd name="connsiteY1846" fmla="*/ 4876254 h 6238478"/>
              <a:gd name="connsiteX1847" fmla="*/ 1943455 w 4140572"/>
              <a:gd name="connsiteY1847" fmla="*/ 4875071 h 6238478"/>
              <a:gd name="connsiteX1848" fmla="*/ 1947895 w 4140572"/>
              <a:gd name="connsiteY1848" fmla="*/ 4866793 h 6238478"/>
              <a:gd name="connsiteX1849" fmla="*/ 1960803 w 4140572"/>
              <a:gd name="connsiteY1849" fmla="*/ 4854181 h 6238478"/>
              <a:gd name="connsiteX1850" fmla="*/ 1963627 w 4140572"/>
              <a:gd name="connsiteY1850" fmla="*/ 4840781 h 6238478"/>
              <a:gd name="connsiteX1851" fmla="*/ 1973711 w 4140572"/>
              <a:gd name="connsiteY1851" fmla="*/ 4832110 h 6238478"/>
              <a:gd name="connsiteX1852" fmla="*/ 1973711 w 4140572"/>
              <a:gd name="connsiteY1852" fmla="*/ 4803731 h 6238478"/>
              <a:gd name="connsiteX1853" fmla="*/ 1986620 w 4140572"/>
              <a:gd name="connsiteY1853" fmla="*/ 4791119 h 6238478"/>
              <a:gd name="connsiteX1854" fmla="*/ 1988635 w 4140572"/>
              <a:gd name="connsiteY1854" fmla="*/ 4775354 h 6238478"/>
              <a:gd name="connsiteX1855" fmla="*/ 2002754 w 4140572"/>
              <a:gd name="connsiteY1855" fmla="*/ 4769048 h 6238478"/>
              <a:gd name="connsiteX1856" fmla="*/ 2012436 w 4140572"/>
              <a:gd name="connsiteY1856" fmla="*/ 4769048 h 6238478"/>
              <a:gd name="connsiteX1857" fmla="*/ 2017275 w 4140572"/>
              <a:gd name="connsiteY1857" fmla="*/ 4748946 h 6238478"/>
              <a:gd name="connsiteX1858" fmla="*/ 2022117 w 4140572"/>
              <a:gd name="connsiteY1858" fmla="*/ 4731211 h 6238478"/>
              <a:gd name="connsiteX1859" fmla="*/ 2049260 w 4140572"/>
              <a:gd name="connsiteY1859" fmla="*/ 4692700 h 6238478"/>
              <a:gd name="connsiteX1860" fmla="*/ 2036305 w 4140572"/>
              <a:gd name="connsiteY1860" fmla="*/ 4705492 h 6238478"/>
              <a:gd name="connsiteX1861" fmla="*/ 2012908 w 4140572"/>
              <a:gd name="connsiteY1861" fmla="*/ 4750030 h 6238478"/>
              <a:gd name="connsiteX1862" fmla="*/ 1990320 w 4140572"/>
              <a:gd name="connsiteY1862" fmla="*/ 4768159 h 6238478"/>
              <a:gd name="connsiteX1863" fmla="*/ 1977411 w 4140572"/>
              <a:gd name="connsiteY1863" fmla="*/ 4791020 h 6238478"/>
              <a:gd name="connsiteX1864" fmla="*/ 1925778 w 4140572"/>
              <a:gd name="connsiteY1864" fmla="*/ 4835163 h 6238478"/>
              <a:gd name="connsiteX1865" fmla="*/ 1916500 w 4140572"/>
              <a:gd name="connsiteY1865" fmla="*/ 4865906 h 6238478"/>
              <a:gd name="connsiteX1866" fmla="*/ 1890278 w 4140572"/>
              <a:gd name="connsiteY1866" fmla="*/ 4882461 h 6238478"/>
              <a:gd name="connsiteX1867" fmla="*/ 1877370 w 4140572"/>
              <a:gd name="connsiteY1867" fmla="*/ 4913597 h 6238478"/>
              <a:gd name="connsiteX1868" fmla="*/ 1854782 w 4140572"/>
              <a:gd name="connsiteY1868" fmla="*/ 4942369 h 6238478"/>
              <a:gd name="connsiteX1869" fmla="*/ 1844293 w 4140572"/>
              <a:gd name="connsiteY1869" fmla="*/ 4939610 h 6238478"/>
              <a:gd name="connsiteX1870" fmla="*/ 1838645 w 4140572"/>
              <a:gd name="connsiteY1870" fmla="*/ 4929756 h 6238478"/>
              <a:gd name="connsiteX1871" fmla="*/ 1847923 w 4140572"/>
              <a:gd name="connsiteY1871" fmla="*/ 4906503 h 6238478"/>
              <a:gd name="connsiteX1872" fmla="*/ 1864462 w 4140572"/>
              <a:gd name="connsiteY1872" fmla="*/ 4885613 h 6238478"/>
              <a:gd name="connsiteX1873" fmla="*/ 1870916 w 4140572"/>
              <a:gd name="connsiteY1873" fmla="*/ 4870241 h 6238478"/>
              <a:gd name="connsiteX1874" fmla="*/ 1877370 w 4140572"/>
              <a:gd name="connsiteY1874" fmla="*/ 4857236 h 6238478"/>
              <a:gd name="connsiteX1875" fmla="*/ 1891489 w 4140572"/>
              <a:gd name="connsiteY1875" fmla="*/ 4830040 h 6238478"/>
              <a:gd name="connsiteX1876" fmla="*/ 1912869 w 4140572"/>
              <a:gd name="connsiteY1876" fmla="*/ 4809938 h 6238478"/>
              <a:gd name="connsiteX1877" fmla="*/ 1901978 w 4140572"/>
              <a:gd name="connsiteY1877" fmla="*/ 4794962 h 6238478"/>
              <a:gd name="connsiteX1878" fmla="*/ 1912869 w 4140572"/>
              <a:gd name="connsiteY1878" fmla="*/ 4784714 h 6238478"/>
              <a:gd name="connsiteX1879" fmla="*/ 1950384 w 4140572"/>
              <a:gd name="connsiteY1879" fmla="*/ 4706675 h 6238478"/>
              <a:gd name="connsiteX1880" fmla="*/ 2000000 w 4140572"/>
              <a:gd name="connsiteY1880" fmla="*/ 4633364 h 6238478"/>
              <a:gd name="connsiteX1881" fmla="*/ 2029045 w 4140572"/>
              <a:gd name="connsiteY1881" fmla="*/ 4579763 h 6238478"/>
              <a:gd name="connsiteX1882" fmla="*/ 2035094 w 4140572"/>
              <a:gd name="connsiteY1882" fmla="*/ 4577792 h 6238478"/>
              <a:gd name="connsiteX1883" fmla="*/ 2038725 w 4140572"/>
              <a:gd name="connsiteY1883" fmla="*/ 4573457 h 6238478"/>
              <a:gd name="connsiteX1884" fmla="*/ 2038725 w 4140572"/>
              <a:gd name="connsiteY1884" fmla="*/ 4562025 h 6238478"/>
              <a:gd name="connsiteX1885" fmla="*/ 2048407 w 4140572"/>
              <a:gd name="connsiteY1885" fmla="*/ 4557690 h 6238478"/>
              <a:gd name="connsiteX1886" fmla="*/ 2054861 w 4140572"/>
              <a:gd name="connsiteY1886" fmla="*/ 4544685 h 6238478"/>
              <a:gd name="connsiteX1887" fmla="*/ 2061316 w 4140572"/>
              <a:gd name="connsiteY1887" fmla="*/ 4529313 h 6238478"/>
              <a:gd name="connsiteX1888" fmla="*/ 2060509 w 4140572"/>
              <a:gd name="connsiteY1888" fmla="*/ 4518670 h 6238478"/>
              <a:gd name="connsiteX1889" fmla="*/ 2054861 w 4140572"/>
              <a:gd name="connsiteY1889" fmla="*/ 4510394 h 6238478"/>
              <a:gd name="connsiteX1890" fmla="*/ 2019767 w 4140572"/>
              <a:gd name="connsiteY1890" fmla="*/ 4541530 h 6238478"/>
              <a:gd name="connsiteX1891" fmla="*/ 1996774 w 4140572"/>
              <a:gd name="connsiteY1891" fmla="*/ 4579763 h 6238478"/>
              <a:gd name="connsiteX1892" fmla="*/ 1980637 w 4140572"/>
              <a:gd name="connsiteY1892" fmla="*/ 4570302 h 6238478"/>
              <a:gd name="connsiteX1893" fmla="*/ 1967729 w 4140572"/>
              <a:gd name="connsiteY1893" fmla="*/ 4579763 h 6238478"/>
              <a:gd name="connsiteX1894" fmla="*/ 1951594 w 4140572"/>
              <a:gd name="connsiteY1894" fmla="*/ 4611294 h 6238478"/>
              <a:gd name="connsiteX1895" fmla="*/ 1903187 w 4140572"/>
              <a:gd name="connsiteY1895" fmla="*/ 4655437 h 6238478"/>
              <a:gd name="connsiteX1896" fmla="*/ 1896733 w 4140572"/>
              <a:gd name="connsiteY1896" fmla="*/ 4672778 h 6238478"/>
              <a:gd name="connsiteX1897" fmla="*/ 1890278 w 4140572"/>
              <a:gd name="connsiteY1897" fmla="*/ 4690120 h 6238478"/>
              <a:gd name="connsiteX1898" fmla="*/ 1861236 w 4140572"/>
              <a:gd name="connsiteY1898" fmla="*/ 4712193 h 6238478"/>
              <a:gd name="connsiteX1899" fmla="*/ 1838645 w 4140572"/>
              <a:gd name="connsiteY1899" fmla="*/ 4732688 h 6238478"/>
              <a:gd name="connsiteX1900" fmla="*/ 1825737 w 4140572"/>
              <a:gd name="connsiteY1900" fmla="*/ 4762641 h 6238478"/>
              <a:gd name="connsiteX1901" fmla="*/ 1770473 w 4140572"/>
              <a:gd name="connsiteY1901" fmla="*/ 4811514 h 6238478"/>
              <a:gd name="connsiteX1902" fmla="*/ 1722470 w 4140572"/>
              <a:gd name="connsiteY1902" fmla="*/ 4860388 h 6238478"/>
              <a:gd name="connsiteX1903" fmla="*/ 1718839 w 4140572"/>
              <a:gd name="connsiteY1903" fmla="*/ 4876155 h 6238478"/>
              <a:gd name="connsiteX1904" fmla="*/ 1703107 w 4140572"/>
              <a:gd name="connsiteY1904" fmla="*/ 4882461 h 6238478"/>
              <a:gd name="connsiteX1905" fmla="*/ 1698268 w 4140572"/>
              <a:gd name="connsiteY1905" fmla="*/ 4895073 h 6238478"/>
              <a:gd name="connsiteX1906" fmla="*/ 1693427 w 4140572"/>
              <a:gd name="connsiteY1906" fmla="*/ 4907686 h 6238478"/>
              <a:gd name="connsiteX1907" fmla="*/ 1661558 w 4140572"/>
              <a:gd name="connsiteY1907" fmla="*/ 4925026 h 6238478"/>
              <a:gd name="connsiteX1908" fmla="*/ 1641793 w 4140572"/>
              <a:gd name="connsiteY1908" fmla="*/ 4951829 h 6238478"/>
              <a:gd name="connsiteX1909" fmla="*/ 1631709 w 4140572"/>
              <a:gd name="connsiteY1909" fmla="*/ 4964834 h 6238478"/>
              <a:gd name="connsiteX1910" fmla="*/ 1628885 w 4140572"/>
              <a:gd name="connsiteY1910" fmla="*/ 4980206 h 6238478"/>
              <a:gd name="connsiteX1911" fmla="*/ 1580477 w 4140572"/>
              <a:gd name="connsiteY1911" fmla="*/ 5018043 h 6238478"/>
              <a:gd name="connsiteX1912" fmla="*/ 1574023 w 4140572"/>
              <a:gd name="connsiteY1912" fmla="*/ 5036569 h 6238478"/>
              <a:gd name="connsiteX1913" fmla="*/ 1567569 w 4140572"/>
              <a:gd name="connsiteY1913" fmla="*/ 5052728 h 6238478"/>
              <a:gd name="connsiteX1914" fmla="*/ 1536509 w 4140572"/>
              <a:gd name="connsiteY1914" fmla="*/ 5070464 h 6238478"/>
              <a:gd name="connsiteX1915" fmla="*/ 1512709 w 4140572"/>
              <a:gd name="connsiteY1915" fmla="*/ 5100024 h 6238478"/>
              <a:gd name="connsiteX1916" fmla="*/ 1470756 w 4140572"/>
              <a:gd name="connsiteY1916" fmla="*/ 5115791 h 6238478"/>
              <a:gd name="connsiteX1917" fmla="*/ 1464302 w 4140572"/>
              <a:gd name="connsiteY1917" fmla="*/ 5134709 h 6238478"/>
              <a:gd name="connsiteX1918" fmla="*/ 1457848 w 4140572"/>
              <a:gd name="connsiteY1918" fmla="*/ 5153628 h 6238478"/>
              <a:gd name="connsiteX1919" fmla="*/ 1406214 w 4140572"/>
              <a:gd name="connsiteY1919" fmla="*/ 5194617 h 6238478"/>
              <a:gd name="connsiteX1920" fmla="*/ 1396534 w 4140572"/>
              <a:gd name="connsiteY1920" fmla="*/ 5188311 h 6238478"/>
              <a:gd name="connsiteX1921" fmla="*/ 1420199 w 4140572"/>
              <a:gd name="connsiteY1921" fmla="*/ 5148371 h 6238478"/>
              <a:gd name="connsiteX1922" fmla="*/ 1465378 w 4140572"/>
              <a:gd name="connsiteY1922" fmla="*/ 5079003 h 6238478"/>
              <a:gd name="connsiteX1923" fmla="*/ 1493345 w 4140572"/>
              <a:gd name="connsiteY1923" fmla="*/ 5036962 h 6238478"/>
              <a:gd name="connsiteX1924" fmla="*/ 1511094 w 4140572"/>
              <a:gd name="connsiteY1924" fmla="*/ 5011344 h 6238478"/>
              <a:gd name="connsiteX1925" fmla="*/ 1528844 w 4140572"/>
              <a:gd name="connsiteY1925" fmla="*/ 4983360 h 6238478"/>
              <a:gd name="connsiteX1926" fmla="*/ 1552241 w 4140572"/>
              <a:gd name="connsiteY1926" fmla="*/ 4946311 h 6238478"/>
              <a:gd name="connsiteX1927" fmla="*/ 1580477 w 4140572"/>
              <a:gd name="connsiteY1927" fmla="*/ 4913992 h 6238478"/>
              <a:gd name="connsiteX1928" fmla="*/ 1575636 w 4140572"/>
              <a:gd name="connsiteY1928" fmla="*/ 4904927 h 6238478"/>
              <a:gd name="connsiteX1929" fmla="*/ 1570797 w 4140572"/>
              <a:gd name="connsiteY1929" fmla="*/ 4898225 h 6238478"/>
              <a:gd name="connsiteX1930" fmla="*/ 1567569 w 4140572"/>
              <a:gd name="connsiteY1930" fmla="*/ 4904531 h 6238478"/>
              <a:gd name="connsiteX1931" fmla="*/ 1554661 w 4140572"/>
              <a:gd name="connsiteY1931" fmla="*/ 4885613 h 6238478"/>
              <a:gd name="connsiteX1932" fmla="*/ 1596614 w 4140572"/>
              <a:gd name="connsiteY1932" fmla="*/ 4809938 h 6238478"/>
              <a:gd name="connsiteX1933" fmla="*/ 1606294 w 4140572"/>
              <a:gd name="connsiteY1933" fmla="*/ 4800480 h 6238478"/>
              <a:gd name="connsiteX1934" fmla="*/ 1606294 w 4140572"/>
              <a:gd name="connsiteY1934" fmla="*/ 4789049 h 6238478"/>
              <a:gd name="connsiteX1935" fmla="*/ 1611887 w 4140572"/>
              <a:gd name="connsiteY1935" fmla="*/ 4786545 h 6238478"/>
              <a:gd name="connsiteX1936" fmla="*/ 1609908 w 4140572"/>
              <a:gd name="connsiteY1936" fmla="*/ 4783593 h 6238478"/>
              <a:gd name="connsiteX1937" fmla="*/ 1602243 w 4140572"/>
              <a:gd name="connsiteY1937" fmla="*/ 4778862 h 6238478"/>
              <a:gd name="connsiteX1938" fmla="*/ 1597000 w 4140572"/>
              <a:gd name="connsiteY1938" fmla="*/ 4774132 h 6238478"/>
              <a:gd name="connsiteX1939" fmla="*/ 1602243 w 4140572"/>
              <a:gd name="connsiteY1939" fmla="*/ 4768616 h 6238478"/>
              <a:gd name="connsiteX1940" fmla="*/ 1609908 w 4140572"/>
              <a:gd name="connsiteY1940" fmla="*/ 4767828 h 6238478"/>
              <a:gd name="connsiteX1941" fmla="*/ 1616363 w 4140572"/>
              <a:gd name="connsiteY1941" fmla="*/ 4755216 h 6238478"/>
              <a:gd name="connsiteX1942" fmla="*/ 1622817 w 4140572"/>
              <a:gd name="connsiteY1942" fmla="*/ 4742603 h 6238478"/>
              <a:gd name="connsiteX1943" fmla="*/ 1632497 w 4140572"/>
              <a:gd name="connsiteY1943" fmla="*/ 4707918 h 6238478"/>
              <a:gd name="connsiteX1944" fmla="*/ 1629271 w 4140572"/>
              <a:gd name="connsiteY1944" fmla="*/ 4701612 h 6238478"/>
              <a:gd name="connsiteX1945" fmla="*/ 1624834 w 4140572"/>
              <a:gd name="connsiteY1945" fmla="*/ 4705159 h 6238478"/>
              <a:gd name="connsiteX1946" fmla="*/ 1622817 w 4140572"/>
              <a:gd name="connsiteY1946" fmla="*/ 4711072 h 6238478"/>
              <a:gd name="connsiteX1947" fmla="*/ 1612732 w 4140572"/>
              <a:gd name="connsiteY1947" fmla="*/ 4709889 h 6238478"/>
              <a:gd name="connsiteX1948" fmla="*/ 1609908 w 4140572"/>
              <a:gd name="connsiteY1948" fmla="*/ 4720531 h 6238478"/>
              <a:gd name="connsiteX1949" fmla="*/ 1597000 w 4140572"/>
              <a:gd name="connsiteY1949" fmla="*/ 4733143 h 6238478"/>
              <a:gd name="connsiteX1950" fmla="*/ 1576022 w 4140572"/>
              <a:gd name="connsiteY1950" fmla="*/ 4778074 h 6238478"/>
              <a:gd name="connsiteX1951" fmla="*/ 1545366 w 4140572"/>
              <a:gd name="connsiteY1951" fmla="*/ 4818276 h 6238478"/>
              <a:gd name="connsiteX1952" fmla="*/ 1532054 w 4140572"/>
              <a:gd name="connsiteY1952" fmla="*/ 4826948 h 6238478"/>
              <a:gd name="connsiteX1953" fmla="*/ 1516321 w 4140572"/>
              <a:gd name="connsiteY1953" fmla="*/ 4830890 h 6238478"/>
              <a:gd name="connsiteX1954" fmla="*/ 1511885 w 4140572"/>
              <a:gd name="connsiteY1954" fmla="*/ 4827343 h 6238478"/>
              <a:gd name="connsiteX1955" fmla="*/ 1509867 w 4140572"/>
              <a:gd name="connsiteY1955" fmla="*/ 4821430 h 6238478"/>
              <a:gd name="connsiteX1956" fmla="*/ 1500187 w 4140572"/>
              <a:gd name="connsiteY1956" fmla="*/ 4796205 h 6238478"/>
              <a:gd name="connsiteX1957" fmla="*/ 1535684 w 4140572"/>
              <a:gd name="connsiteY1957" fmla="*/ 4745755 h 6238478"/>
              <a:gd name="connsiteX1958" fmla="*/ 1548593 w 4140572"/>
              <a:gd name="connsiteY1958" fmla="*/ 4739449 h 6238478"/>
              <a:gd name="connsiteX1959" fmla="*/ 1561501 w 4140572"/>
              <a:gd name="connsiteY1959" fmla="*/ 4720531 h 6238478"/>
              <a:gd name="connsiteX1960" fmla="*/ 1561501 w 4140572"/>
              <a:gd name="connsiteY1960" fmla="*/ 4685847 h 6238478"/>
              <a:gd name="connsiteX1961" fmla="*/ 1553838 w 4140572"/>
              <a:gd name="connsiteY1961" fmla="*/ 4682300 h 6238478"/>
              <a:gd name="connsiteX1962" fmla="*/ 1548593 w 4140572"/>
              <a:gd name="connsiteY1962" fmla="*/ 4676387 h 6238478"/>
              <a:gd name="connsiteX1963" fmla="*/ 1553838 w 4140572"/>
              <a:gd name="connsiteY1963" fmla="*/ 4673628 h 6238478"/>
              <a:gd name="connsiteX1964" fmla="*/ 1561501 w 4140572"/>
              <a:gd name="connsiteY1964" fmla="*/ 4673235 h 6238478"/>
              <a:gd name="connsiteX1965" fmla="*/ 1567955 w 4140572"/>
              <a:gd name="connsiteY1965" fmla="*/ 4660623 h 6238478"/>
              <a:gd name="connsiteX1966" fmla="*/ 1574409 w 4140572"/>
              <a:gd name="connsiteY1966" fmla="*/ 4648010 h 6238478"/>
              <a:gd name="connsiteX1967" fmla="*/ 1607891 w 4140572"/>
              <a:gd name="connsiteY1967" fmla="*/ 4603472 h 6238478"/>
              <a:gd name="connsiteX1968" fmla="*/ 1629271 w 4140572"/>
              <a:gd name="connsiteY1968" fmla="*/ 4556569 h 6238478"/>
              <a:gd name="connsiteX1969" fmla="*/ 1622817 w 4140572"/>
              <a:gd name="connsiteY1969" fmla="*/ 4550263 h 6238478"/>
              <a:gd name="connsiteX1970" fmla="*/ 1598613 w 4140572"/>
              <a:gd name="connsiteY1970" fmla="*/ 4570758 h 6238478"/>
              <a:gd name="connsiteX1971" fmla="*/ 1584092 w 4140572"/>
              <a:gd name="connsiteY1971" fmla="*/ 4600713 h 6238478"/>
              <a:gd name="connsiteX1972" fmla="*/ 1529230 w 4140572"/>
              <a:gd name="connsiteY1972" fmla="*/ 4649586 h 6238478"/>
              <a:gd name="connsiteX1973" fmla="*/ 1474370 w 4140572"/>
              <a:gd name="connsiteY1973" fmla="*/ 4698460 h 6238478"/>
              <a:gd name="connsiteX1974" fmla="*/ 1467916 w 4140572"/>
              <a:gd name="connsiteY1974" fmla="*/ 4711072 h 6238478"/>
              <a:gd name="connsiteX1975" fmla="*/ 1461462 w 4140572"/>
              <a:gd name="connsiteY1975" fmla="*/ 4723685 h 6238478"/>
              <a:gd name="connsiteX1976" fmla="*/ 1423543 w 4140572"/>
              <a:gd name="connsiteY1976" fmla="*/ 4761127 h 6238478"/>
              <a:gd name="connsiteX1977" fmla="*/ 1400146 w 4140572"/>
              <a:gd name="connsiteY1977" fmla="*/ 4805665 h 6238478"/>
              <a:gd name="connsiteX1978" fmla="*/ 1377557 w 4140572"/>
              <a:gd name="connsiteY1978" fmla="*/ 4823794 h 6238478"/>
              <a:gd name="connsiteX1979" fmla="*/ 1364649 w 4140572"/>
              <a:gd name="connsiteY1979" fmla="*/ 4846655 h 6238478"/>
              <a:gd name="connsiteX1980" fmla="*/ 1313016 w 4140572"/>
              <a:gd name="connsiteY1980" fmla="*/ 4890798 h 6238478"/>
              <a:gd name="connsiteX1981" fmla="*/ 1303738 w 4140572"/>
              <a:gd name="connsiteY1981" fmla="*/ 4921541 h 6238478"/>
              <a:gd name="connsiteX1982" fmla="*/ 1277516 w 4140572"/>
              <a:gd name="connsiteY1982" fmla="*/ 4938096 h 6238478"/>
              <a:gd name="connsiteX1983" fmla="*/ 1264608 w 4140572"/>
              <a:gd name="connsiteY1983" fmla="*/ 4969232 h 6238478"/>
              <a:gd name="connsiteX1984" fmla="*/ 1242020 w 4140572"/>
              <a:gd name="connsiteY1984" fmla="*/ 4998004 h 6238478"/>
              <a:gd name="connsiteX1985" fmla="*/ 1231531 w 4140572"/>
              <a:gd name="connsiteY1985" fmla="*/ 4995245 h 6238478"/>
              <a:gd name="connsiteX1986" fmla="*/ 1225883 w 4140572"/>
              <a:gd name="connsiteY1986" fmla="*/ 4985391 h 6238478"/>
              <a:gd name="connsiteX1987" fmla="*/ 1235161 w 4140572"/>
              <a:gd name="connsiteY1987" fmla="*/ 4962138 h 6238478"/>
              <a:gd name="connsiteX1988" fmla="*/ 1251700 w 4140572"/>
              <a:gd name="connsiteY1988" fmla="*/ 4941248 h 6238478"/>
              <a:gd name="connsiteX1989" fmla="*/ 1258154 w 4140572"/>
              <a:gd name="connsiteY1989" fmla="*/ 4925876 h 6238478"/>
              <a:gd name="connsiteX1990" fmla="*/ 1264608 w 4140572"/>
              <a:gd name="connsiteY1990" fmla="*/ 4912871 h 6238478"/>
              <a:gd name="connsiteX1991" fmla="*/ 1278727 w 4140572"/>
              <a:gd name="connsiteY1991" fmla="*/ 4885675 h 6238478"/>
              <a:gd name="connsiteX1992" fmla="*/ 1300107 w 4140572"/>
              <a:gd name="connsiteY1992" fmla="*/ 4865573 h 6238478"/>
              <a:gd name="connsiteX1993" fmla="*/ 1289216 w 4140572"/>
              <a:gd name="connsiteY1993" fmla="*/ 4850597 h 6238478"/>
              <a:gd name="connsiteX1994" fmla="*/ 1300107 w 4140572"/>
              <a:gd name="connsiteY1994" fmla="*/ 4840349 h 6238478"/>
              <a:gd name="connsiteX1995" fmla="*/ 1337622 w 4140572"/>
              <a:gd name="connsiteY1995" fmla="*/ 4762310 h 6238478"/>
              <a:gd name="connsiteX1996" fmla="*/ 1387238 w 4140572"/>
              <a:gd name="connsiteY1996" fmla="*/ 4688999 h 6238478"/>
              <a:gd name="connsiteX1997" fmla="*/ 1416283 w 4140572"/>
              <a:gd name="connsiteY1997" fmla="*/ 4635398 h 6238478"/>
              <a:gd name="connsiteX1998" fmla="*/ 1422332 w 4140572"/>
              <a:gd name="connsiteY1998" fmla="*/ 4633427 h 6238478"/>
              <a:gd name="connsiteX1999" fmla="*/ 1425963 w 4140572"/>
              <a:gd name="connsiteY1999" fmla="*/ 4629092 h 6238478"/>
              <a:gd name="connsiteX2000" fmla="*/ 1425963 w 4140572"/>
              <a:gd name="connsiteY2000" fmla="*/ 4617660 h 6238478"/>
              <a:gd name="connsiteX2001" fmla="*/ 1435645 w 4140572"/>
              <a:gd name="connsiteY2001" fmla="*/ 4613325 h 6238478"/>
              <a:gd name="connsiteX2002" fmla="*/ 1442099 w 4140572"/>
              <a:gd name="connsiteY2002" fmla="*/ 4600320 h 6238478"/>
              <a:gd name="connsiteX2003" fmla="*/ 1448554 w 4140572"/>
              <a:gd name="connsiteY2003" fmla="*/ 4584948 h 6238478"/>
              <a:gd name="connsiteX2004" fmla="*/ 1447747 w 4140572"/>
              <a:gd name="connsiteY2004" fmla="*/ 4574305 h 6238478"/>
              <a:gd name="connsiteX2005" fmla="*/ 1442099 w 4140572"/>
              <a:gd name="connsiteY2005" fmla="*/ 4566029 h 6238478"/>
              <a:gd name="connsiteX2006" fmla="*/ 1407005 w 4140572"/>
              <a:gd name="connsiteY2006" fmla="*/ 4597165 h 6238478"/>
              <a:gd name="connsiteX2007" fmla="*/ 1384012 w 4140572"/>
              <a:gd name="connsiteY2007" fmla="*/ 4635398 h 6238478"/>
              <a:gd name="connsiteX2008" fmla="*/ 1367875 w 4140572"/>
              <a:gd name="connsiteY2008" fmla="*/ 4625937 h 6238478"/>
              <a:gd name="connsiteX2009" fmla="*/ 1354967 w 4140572"/>
              <a:gd name="connsiteY2009" fmla="*/ 4635398 h 6238478"/>
              <a:gd name="connsiteX2010" fmla="*/ 1338832 w 4140572"/>
              <a:gd name="connsiteY2010" fmla="*/ 4666929 h 6238478"/>
              <a:gd name="connsiteX2011" fmla="*/ 1290425 w 4140572"/>
              <a:gd name="connsiteY2011" fmla="*/ 4711072 h 6238478"/>
              <a:gd name="connsiteX2012" fmla="*/ 1283971 w 4140572"/>
              <a:gd name="connsiteY2012" fmla="*/ 4728413 h 6238478"/>
              <a:gd name="connsiteX2013" fmla="*/ 1277516 w 4140572"/>
              <a:gd name="connsiteY2013" fmla="*/ 4745755 h 6238478"/>
              <a:gd name="connsiteX2014" fmla="*/ 1248474 w 4140572"/>
              <a:gd name="connsiteY2014" fmla="*/ 4767828 h 6238478"/>
              <a:gd name="connsiteX2015" fmla="*/ 1225883 w 4140572"/>
              <a:gd name="connsiteY2015" fmla="*/ 4788323 h 6238478"/>
              <a:gd name="connsiteX2016" fmla="*/ 1212975 w 4140572"/>
              <a:gd name="connsiteY2016" fmla="*/ 4818276 h 6238478"/>
              <a:gd name="connsiteX2017" fmla="*/ 1157711 w 4140572"/>
              <a:gd name="connsiteY2017" fmla="*/ 4867149 h 6238478"/>
              <a:gd name="connsiteX2018" fmla="*/ 1109708 w 4140572"/>
              <a:gd name="connsiteY2018" fmla="*/ 4916023 h 6238478"/>
              <a:gd name="connsiteX2019" fmla="*/ 1106077 w 4140572"/>
              <a:gd name="connsiteY2019" fmla="*/ 4931790 h 6238478"/>
              <a:gd name="connsiteX2020" fmla="*/ 1090345 w 4140572"/>
              <a:gd name="connsiteY2020" fmla="*/ 4938096 h 6238478"/>
              <a:gd name="connsiteX2021" fmla="*/ 1085506 w 4140572"/>
              <a:gd name="connsiteY2021" fmla="*/ 4950708 h 6238478"/>
              <a:gd name="connsiteX2022" fmla="*/ 1080665 w 4140572"/>
              <a:gd name="connsiteY2022" fmla="*/ 4963321 h 6238478"/>
              <a:gd name="connsiteX2023" fmla="*/ 1048796 w 4140572"/>
              <a:gd name="connsiteY2023" fmla="*/ 4980661 h 6238478"/>
              <a:gd name="connsiteX2024" fmla="*/ 1029031 w 4140572"/>
              <a:gd name="connsiteY2024" fmla="*/ 5007464 h 6238478"/>
              <a:gd name="connsiteX2025" fmla="*/ 1018947 w 4140572"/>
              <a:gd name="connsiteY2025" fmla="*/ 5020469 h 6238478"/>
              <a:gd name="connsiteX2026" fmla="*/ 1016123 w 4140572"/>
              <a:gd name="connsiteY2026" fmla="*/ 5035841 h 6238478"/>
              <a:gd name="connsiteX2027" fmla="*/ 967715 w 4140572"/>
              <a:gd name="connsiteY2027" fmla="*/ 5073678 h 6238478"/>
              <a:gd name="connsiteX2028" fmla="*/ 961261 w 4140572"/>
              <a:gd name="connsiteY2028" fmla="*/ 5092204 h 6238478"/>
              <a:gd name="connsiteX2029" fmla="*/ 954807 w 4140572"/>
              <a:gd name="connsiteY2029" fmla="*/ 5108363 h 6238478"/>
              <a:gd name="connsiteX2030" fmla="*/ 923747 w 4140572"/>
              <a:gd name="connsiteY2030" fmla="*/ 5126099 h 6238478"/>
              <a:gd name="connsiteX2031" fmla="*/ 899947 w 4140572"/>
              <a:gd name="connsiteY2031" fmla="*/ 5155659 h 6238478"/>
              <a:gd name="connsiteX2032" fmla="*/ 857994 w 4140572"/>
              <a:gd name="connsiteY2032" fmla="*/ 5171426 h 6238478"/>
              <a:gd name="connsiteX2033" fmla="*/ 851540 w 4140572"/>
              <a:gd name="connsiteY2033" fmla="*/ 5190344 h 6238478"/>
              <a:gd name="connsiteX2034" fmla="*/ 845086 w 4140572"/>
              <a:gd name="connsiteY2034" fmla="*/ 5209263 h 6238478"/>
              <a:gd name="connsiteX2035" fmla="*/ 793452 w 4140572"/>
              <a:gd name="connsiteY2035" fmla="*/ 5250252 h 6238478"/>
              <a:gd name="connsiteX2036" fmla="*/ 783772 w 4140572"/>
              <a:gd name="connsiteY2036" fmla="*/ 5243946 h 6238478"/>
              <a:gd name="connsiteX2037" fmla="*/ 807437 w 4140572"/>
              <a:gd name="connsiteY2037" fmla="*/ 5204006 h 6238478"/>
              <a:gd name="connsiteX2038" fmla="*/ 852616 w 4140572"/>
              <a:gd name="connsiteY2038" fmla="*/ 5134638 h 6238478"/>
              <a:gd name="connsiteX2039" fmla="*/ 880583 w 4140572"/>
              <a:gd name="connsiteY2039" fmla="*/ 5092597 h 6238478"/>
              <a:gd name="connsiteX2040" fmla="*/ 898332 w 4140572"/>
              <a:gd name="connsiteY2040" fmla="*/ 5066979 h 6238478"/>
              <a:gd name="connsiteX2041" fmla="*/ 916082 w 4140572"/>
              <a:gd name="connsiteY2041" fmla="*/ 5038995 h 6238478"/>
              <a:gd name="connsiteX2042" fmla="*/ 939479 w 4140572"/>
              <a:gd name="connsiteY2042" fmla="*/ 5001946 h 6238478"/>
              <a:gd name="connsiteX2043" fmla="*/ 967715 w 4140572"/>
              <a:gd name="connsiteY2043" fmla="*/ 4969627 h 6238478"/>
              <a:gd name="connsiteX2044" fmla="*/ 962874 w 4140572"/>
              <a:gd name="connsiteY2044" fmla="*/ 4960562 h 6238478"/>
              <a:gd name="connsiteX2045" fmla="*/ 958035 w 4140572"/>
              <a:gd name="connsiteY2045" fmla="*/ 4953860 h 6238478"/>
              <a:gd name="connsiteX2046" fmla="*/ 954807 w 4140572"/>
              <a:gd name="connsiteY2046" fmla="*/ 4960166 h 6238478"/>
              <a:gd name="connsiteX2047" fmla="*/ 941899 w 4140572"/>
              <a:gd name="connsiteY2047" fmla="*/ 4941248 h 6238478"/>
              <a:gd name="connsiteX2048" fmla="*/ 983852 w 4140572"/>
              <a:gd name="connsiteY2048" fmla="*/ 4865573 h 6238478"/>
              <a:gd name="connsiteX2049" fmla="*/ 993532 w 4140572"/>
              <a:gd name="connsiteY2049" fmla="*/ 4856115 h 6238478"/>
              <a:gd name="connsiteX2050" fmla="*/ 993532 w 4140572"/>
              <a:gd name="connsiteY2050" fmla="*/ 4844684 h 6238478"/>
              <a:gd name="connsiteX2051" fmla="*/ 1003215 w 4140572"/>
              <a:gd name="connsiteY2051" fmla="*/ 4840349 h 6238478"/>
              <a:gd name="connsiteX2052" fmla="*/ 1009669 w 4140572"/>
              <a:gd name="connsiteY2052" fmla="*/ 4827343 h 6238478"/>
              <a:gd name="connsiteX2053" fmla="*/ 1016123 w 4140572"/>
              <a:gd name="connsiteY2053" fmla="*/ 4811972 h 6238478"/>
              <a:gd name="connsiteX2054" fmla="*/ 1033870 w 4140572"/>
              <a:gd name="connsiteY2054" fmla="*/ 4809605 h 6238478"/>
              <a:gd name="connsiteX2055" fmla="*/ 1041940 w 4140572"/>
              <a:gd name="connsiteY2055" fmla="*/ 4793053 h 6238478"/>
              <a:gd name="connsiteX2056" fmla="*/ 1054848 w 4140572"/>
              <a:gd name="connsiteY2056" fmla="*/ 4767828 h 6238478"/>
              <a:gd name="connsiteX2057" fmla="*/ 1085102 w 4140572"/>
              <a:gd name="connsiteY2057" fmla="*/ 4703978 h 6238478"/>
              <a:gd name="connsiteX2058" fmla="*/ 1107305 w 4140572"/>
              <a:gd name="connsiteY2058" fmla="*/ 4669496 h 6238478"/>
              <a:gd name="connsiteX2059" fmla="*/ 1104220 w 4140572"/>
              <a:gd name="connsiteY2059" fmla="*/ 4667592 h 6238478"/>
              <a:gd name="connsiteX2060" fmla="*/ 1098977 w 4140572"/>
              <a:gd name="connsiteY2060" fmla="*/ 4662862 h 6238478"/>
              <a:gd name="connsiteX2061" fmla="*/ 1104220 w 4140572"/>
              <a:gd name="connsiteY2061" fmla="*/ 4657346 h 6238478"/>
              <a:gd name="connsiteX2062" fmla="*/ 1111885 w 4140572"/>
              <a:gd name="connsiteY2062" fmla="*/ 4656558 h 6238478"/>
              <a:gd name="connsiteX2063" fmla="*/ 1118340 w 4140572"/>
              <a:gd name="connsiteY2063" fmla="*/ 4643946 h 6238478"/>
              <a:gd name="connsiteX2064" fmla="*/ 1121984 w 4140572"/>
              <a:gd name="connsiteY2064" fmla="*/ 4636824 h 6238478"/>
              <a:gd name="connsiteX2065" fmla="*/ 1122616 w 4140572"/>
              <a:gd name="connsiteY2065" fmla="*/ 4635398 h 6238478"/>
              <a:gd name="connsiteX2066" fmla="*/ 1122719 w 4140572"/>
              <a:gd name="connsiteY2066" fmla="*/ 4635388 h 6238478"/>
              <a:gd name="connsiteX2067" fmla="*/ 1124794 w 4140572"/>
              <a:gd name="connsiteY2067" fmla="*/ 4631333 h 6238478"/>
              <a:gd name="connsiteX2068" fmla="*/ 1134474 w 4140572"/>
              <a:gd name="connsiteY2068" fmla="*/ 4596648 h 6238478"/>
              <a:gd name="connsiteX2069" fmla="*/ 1131248 w 4140572"/>
              <a:gd name="connsiteY2069" fmla="*/ 4590342 h 6238478"/>
              <a:gd name="connsiteX2070" fmla="*/ 1126811 w 4140572"/>
              <a:gd name="connsiteY2070" fmla="*/ 4593889 h 6238478"/>
              <a:gd name="connsiteX2071" fmla="*/ 1124794 w 4140572"/>
              <a:gd name="connsiteY2071" fmla="*/ 4599802 h 6238478"/>
              <a:gd name="connsiteX2072" fmla="*/ 1114709 w 4140572"/>
              <a:gd name="connsiteY2072" fmla="*/ 4598619 h 6238478"/>
              <a:gd name="connsiteX2073" fmla="*/ 1111885 w 4140572"/>
              <a:gd name="connsiteY2073" fmla="*/ 4609261 h 6238478"/>
              <a:gd name="connsiteX2074" fmla="*/ 1098977 w 4140572"/>
              <a:gd name="connsiteY2074" fmla="*/ 4621873 h 6238478"/>
              <a:gd name="connsiteX2075" fmla="*/ 1077999 w 4140572"/>
              <a:gd name="connsiteY2075" fmla="*/ 4666804 h 6238478"/>
              <a:gd name="connsiteX2076" fmla="*/ 1047344 w 4140572"/>
              <a:gd name="connsiteY2076" fmla="*/ 4707006 h 6238478"/>
              <a:gd name="connsiteX2077" fmla="*/ 1034031 w 4140572"/>
              <a:gd name="connsiteY2077" fmla="*/ 4715678 h 6238478"/>
              <a:gd name="connsiteX2078" fmla="*/ 1018298 w 4140572"/>
              <a:gd name="connsiteY2078" fmla="*/ 4719620 h 6238478"/>
              <a:gd name="connsiteX2079" fmla="*/ 1013862 w 4140572"/>
              <a:gd name="connsiteY2079" fmla="*/ 4716073 h 6238478"/>
              <a:gd name="connsiteX2080" fmla="*/ 1011844 w 4140572"/>
              <a:gd name="connsiteY2080" fmla="*/ 4710160 h 6238478"/>
              <a:gd name="connsiteX2081" fmla="*/ 1002164 w 4140572"/>
              <a:gd name="connsiteY2081" fmla="*/ 4684935 h 6238478"/>
              <a:gd name="connsiteX2082" fmla="*/ 1037661 w 4140572"/>
              <a:gd name="connsiteY2082" fmla="*/ 4634485 h 6238478"/>
              <a:gd name="connsiteX2083" fmla="*/ 1050570 w 4140572"/>
              <a:gd name="connsiteY2083" fmla="*/ 4628179 h 6238478"/>
              <a:gd name="connsiteX2084" fmla="*/ 1063478 w 4140572"/>
              <a:gd name="connsiteY2084" fmla="*/ 4609261 h 6238478"/>
              <a:gd name="connsiteX2085" fmla="*/ 1063478 w 4140572"/>
              <a:gd name="connsiteY2085" fmla="*/ 4574577 h 6238478"/>
              <a:gd name="connsiteX2086" fmla="*/ 1055815 w 4140572"/>
              <a:gd name="connsiteY2086" fmla="*/ 4571030 h 6238478"/>
              <a:gd name="connsiteX2087" fmla="*/ 1050570 w 4140572"/>
              <a:gd name="connsiteY2087" fmla="*/ 4565117 h 6238478"/>
              <a:gd name="connsiteX2088" fmla="*/ 1055815 w 4140572"/>
              <a:gd name="connsiteY2088" fmla="*/ 4562358 h 6238478"/>
              <a:gd name="connsiteX2089" fmla="*/ 1063478 w 4140572"/>
              <a:gd name="connsiteY2089" fmla="*/ 4561965 h 6238478"/>
              <a:gd name="connsiteX2090" fmla="*/ 1069932 w 4140572"/>
              <a:gd name="connsiteY2090" fmla="*/ 4549353 h 6238478"/>
              <a:gd name="connsiteX2091" fmla="*/ 1076386 w 4140572"/>
              <a:gd name="connsiteY2091" fmla="*/ 4536740 h 6238478"/>
              <a:gd name="connsiteX2092" fmla="*/ 1109868 w 4140572"/>
              <a:gd name="connsiteY2092" fmla="*/ 4492202 h 6238478"/>
              <a:gd name="connsiteX2093" fmla="*/ 1131248 w 4140572"/>
              <a:gd name="connsiteY2093" fmla="*/ 4445299 h 6238478"/>
              <a:gd name="connsiteX2094" fmla="*/ 1124794 w 4140572"/>
              <a:gd name="connsiteY2094" fmla="*/ 4438993 h 6238478"/>
              <a:gd name="connsiteX2095" fmla="*/ 1100590 w 4140572"/>
              <a:gd name="connsiteY2095" fmla="*/ 4459488 h 6238478"/>
              <a:gd name="connsiteX2096" fmla="*/ 1086068 w 4140572"/>
              <a:gd name="connsiteY2096" fmla="*/ 4489443 h 6238478"/>
              <a:gd name="connsiteX2097" fmla="*/ 1031207 w 4140572"/>
              <a:gd name="connsiteY2097" fmla="*/ 4538316 h 6238478"/>
              <a:gd name="connsiteX2098" fmla="*/ 976347 w 4140572"/>
              <a:gd name="connsiteY2098" fmla="*/ 4587190 h 6238478"/>
              <a:gd name="connsiteX2099" fmla="*/ 969893 w 4140572"/>
              <a:gd name="connsiteY2099" fmla="*/ 4599802 h 6238478"/>
              <a:gd name="connsiteX2100" fmla="*/ 963439 w 4140572"/>
              <a:gd name="connsiteY2100" fmla="*/ 4612415 h 6238478"/>
              <a:gd name="connsiteX2101" fmla="*/ 925520 w 4140572"/>
              <a:gd name="connsiteY2101" fmla="*/ 4649857 h 6238478"/>
              <a:gd name="connsiteX2102" fmla="*/ 902123 w 4140572"/>
              <a:gd name="connsiteY2102" fmla="*/ 4694395 h 6238478"/>
              <a:gd name="connsiteX2103" fmla="*/ 879535 w 4140572"/>
              <a:gd name="connsiteY2103" fmla="*/ 4712524 h 6238478"/>
              <a:gd name="connsiteX2104" fmla="*/ 866626 w 4140572"/>
              <a:gd name="connsiteY2104" fmla="*/ 4735385 h 6238478"/>
              <a:gd name="connsiteX2105" fmla="*/ 814993 w 4140572"/>
              <a:gd name="connsiteY2105" fmla="*/ 4779528 h 6238478"/>
              <a:gd name="connsiteX2106" fmla="*/ 805715 w 4140572"/>
              <a:gd name="connsiteY2106" fmla="*/ 4810271 h 6238478"/>
              <a:gd name="connsiteX2107" fmla="*/ 779493 w 4140572"/>
              <a:gd name="connsiteY2107" fmla="*/ 4826826 h 6238478"/>
              <a:gd name="connsiteX2108" fmla="*/ 766585 w 4140572"/>
              <a:gd name="connsiteY2108" fmla="*/ 4857962 h 6238478"/>
              <a:gd name="connsiteX2109" fmla="*/ 743996 w 4140572"/>
              <a:gd name="connsiteY2109" fmla="*/ 4886734 h 6238478"/>
              <a:gd name="connsiteX2110" fmla="*/ 733508 w 4140572"/>
              <a:gd name="connsiteY2110" fmla="*/ 4883975 h 6238478"/>
              <a:gd name="connsiteX2111" fmla="*/ 727860 w 4140572"/>
              <a:gd name="connsiteY2111" fmla="*/ 4874121 h 6238478"/>
              <a:gd name="connsiteX2112" fmla="*/ 737138 w 4140572"/>
              <a:gd name="connsiteY2112" fmla="*/ 4850868 h 6238478"/>
              <a:gd name="connsiteX2113" fmla="*/ 753677 w 4140572"/>
              <a:gd name="connsiteY2113" fmla="*/ 4829978 h 6238478"/>
              <a:gd name="connsiteX2114" fmla="*/ 760131 w 4140572"/>
              <a:gd name="connsiteY2114" fmla="*/ 4814606 h 6238478"/>
              <a:gd name="connsiteX2115" fmla="*/ 766585 w 4140572"/>
              <a:gd name="connsiteY2115" fmla="*/ 4801601 h 6238478"/>
              <a:gd name="connsiteX2116" fmla="*/ 780705 w 4140572"/>
              <a:gd name="connsiteY2116" fmla="*/ 4774405 h 6238478"/>
              <a:gd name="connsiteX2117" fmla="*/ 802084 w 4140572"/>
              <a:gd name="connsiteY2117" fmla="*/ 4754303 h 6238478"/>
              <a:gd name="connsiteX2118" fmla="*/ 791193 w 4140572"/>
              <a:gd name="connsiteY2118" fmla="*/ 4739327 h 6238478"/>
              <a:gd name="connsiteX2119" fmla="*/ 802084 w 4140572"/>
              <a:gd name="connsiteY2119" fmla="*/ 4729079 h 6238478"/>
              <a:gd name="connsiteX2120" fmla="*/ 839599 w 4140572"/>
              <a:gd name="connsiteY2120" fmla="*/ 4651040 h 6238478"/>
              <a:gd name="connsiteX2121" fmla="*/ 889215 w 4140572"/>
              <a:gd name="connsiteY2121" fmla="*/ 4577729 h 6238478"/>
              <a:gd name="connsiteX2122" fmla="*/ 918260 w 4140572"/>
              <a:gd name="connsiteY2122" fmla="*/ 4524128 h 6238478"/>
              <a:gd name="connsiteX2123" fmla="*/ 924310 w 4140572"/>
              <a:gd name="connsiteY2123" fmla="*/ 4522157 h 6238478"/>
              <a:gd name="connsiteX2124" fmla="*/ 927940 w 4140572"/>
              <a:gd name="connsiteY2124" fmla="*/ 4517822 h 6238478"/>
              <a:gd name="connsiteX2125" fmla="*/ 927940 w 4140572"/>
              <a:gd name="connsiteY2125" fmla="*/ 4506390 h 6238478"/>
              <a:gd name="connsiteX2126" fmla="*/ 937622 w 4140572"/>
              <a:gd name="connsiteY2126" fmla="*/ 4502055 h 6238478"/>
              <a:gd name="connsiteX2127" fmla="*/ 944076 w 4140572"/>
              <a:gd name="connsiteY2127" fmla="*/ 4489050 h 6238478"/>
              <a:gd name="connsiteX2128" fmla="*/ 950531 w 4140572"/>
              <a:gd name="connsiteY2128" fmla="*/ 4473678 h 6238478"/>
              <a:gd name="connsiteX2129" fmla="*/ 949724 w 4140572"/>
              <a:gd name="connsiteY2129" fmla="*/ 4463035 h 6238478"/>
              <a:gd name="connsiteX2130" fmla="*/ 944076 w 4140572"/>
              <a:gd name="connsiteY2130" fmla="*/ 4454759 h 6238478"/>
              <a:gd name="connsiteX2131" fmla="*/ 908982 w 4140572"/>
              <a:gd name="connsiteY2131" fmla="*/ 4485895 h 6238478"/>
              <a:gd name="connsiteX2132" fmla="*/ 885989 w 4140572"/>
              <a:gd name="connsiteY2132" fmla="*/ 4524128 h 6238478"/>
              <a:gd name="connsiteX2133" fmla="*/ 869852 w 4140572"/>
              <a:gd name="connsiteY2133" fmla="*/ 4514667 h 6238478"/>
              <a:gd name="connsiteX2134" fmla="*/ 856944 w 4140572"/>
              <a:gd name="connsiteY2134" fmla="*/ 4524128 h 6238478"/>
              <a:gd name="connsiteX2135" fmla="*/ 840809 w 4140572"/>
              <a:gd name="connsiteY2135" fmla="*/ 4555659 h 6238478"/>
              <a:gd name="connsiteX2136" fmla="*/ 792402 w 4140572"/>
              <a:gd name="connsiteY2136" fmla="*/ 4599802 h 6238478"/>
              <a:gd name="connsiteX2137" fmla="*/ 785948 w 4140572"/>
              <a:gd name="connsiteY2137" fmla="*/ 4617143 h 6238478"/>
              <a:gd name="connsiteX2138" fmla="*/ 779493 w 4140572"/>
              <a:gd name="connsiteY2138" fmla="*/ 4634485 h 6238478"/>
              <a:gd name="connsiteX2139" fmla="*/ 750451 w 4140572"/>
              <a:gd name="connsiteY2139" fmla="*/ 4656558 h 6238478"/>
              <a:gd name="connsiteX2140" fmla="*/ 727860 w 4140572"/>
              <a:gd name="connsiteY2140" fmla="*/ 4677053 h 6238478"/>
              <a:gd name="connsiteX2141" fmla="*/ 714952 w 4140572"/>
              <a:gd name="connsiteY2141" fmla="*/ 4707006 h 6238478"/>
              <a:gd name="connsiteX2142" fmla="*/ 659688 w 4140572"/>
              <a:gd name="connsiteY2142" fmla="*/ 4755879 h 6238478"/>
              <a:gd name="connsiteX2143" fmla="*/ 611685 w 4140572"/>
              <a:gd name="connsiteY2143" fmla="*/ 4804753 h 6238478"/>
              <a:gd name="connsiteX2144" fmla="*/ 608054 w 4140572"/>
              <a:gd name="connsiteY2144" fmla="*/ 4820520 h 6238478"/>
              <a:gd name="connsiteX2145" fmla="*/ 592322 w 4140572"/>
              <a:gd name="connsiteY2145" fmla="*/ 4826826 h 6238478"/>
              <a:gd name="connsiteX2146" fmla="*/ 587483 w 4140572"/>
              <a:gd name="connsiteY2146" fmla="*/ 4839438 h 6238478"/>
              <a:gd name="connsiteX2147" fmla="*/ 582642 w 4140572"/>
              <a:gd name="connsiteY2147" fmla="*/ 4852051 h 6238478"/>
              <a:gd name="connsiteX2148" fmla="*/ 550773 w 4140572"/>
              <a:gd name="connsiteY2148" fmla="*/ 4869391 h 6238478"/>
              <a:gd name="connsiteX2149" fmla="*/ 531008 w 4140572"/>
              <a:gd name="connsiteY2149" fmla="*/ 4896194 h 6238478"/>
              <a:gd name="connsiteX2150" fmla="*/ 520924 w 4140572"/>
              <a:gd name="connsiteY2150" fmla="*/ 4909199 h 6238478"/>
              <a:gd name="connsiteX2151" fmla="*/ 518100 w 4140572"/>
              <a:gd name="connsiteY2151" fmla="*/ 4924571 h 6238478"/>
              <a:gd name="connsiteX2152" fmla="*/ 469693 w 4140572"/>
              <a:gd name="connsiteY2152" fmla="*/ 4962408 h 6238478"/>
              <a:gd name="connsiteX2153" fmla="*/ 463238 w 4140572"/>
              <a:gd name="connsiteY2153" fmla="*/ 4980934 h 6238478"/>
              <a:gd name="connsiteX2154" fmla="*/ 456784 w 4140572"/>
              <a:gd name="connsiteY2154" fmla="*/ 4997093 h 6238478"/>
              <a:gd name="connsiteX2155" fmla="*/ 425724 w 4140572"/>
              <a:gd name="connsiteY2155" fmla="*/ 5014829 h 6238478"/>
              <a:gd name="connsiteX2156" fmla="*/ 401925 w 4140572"/>
              <a:gd name="connsiteY2156" fmla="*/ 5044389 h 6238478"/>
              <a:gd name="connsiteX2157" fmla="*/ 359971 w 4140572"/>
              <a:gd name="connsiteY2157" fmla="*/ 5060156 h 6238478"/>
              <a:gd name="connsiteX2158" fmla="*/ 353517 w 4140572"/>
              <a:gd name="connsiteY2158" fmla="*/ 5079074 h 6238478"/>
              <a:gd name="connsiteX2159" fmla="*/ 347063 w 4140572"/>
              <a:gd name="connsiteY2159" fmla="*/ 5097993 h 6238478"/>
              <a:gd name="connsiteX2160" fmla="*/ 295429 w 4140572"/>
              <a:gd name="connsiteY2160" fmla="*/ 5138982 h 6238478"/>
              <a:gd name="connsiteX2161" fmla="*/ 285749 w 4140572"/>
              <a:gd name="connsiteY2161" fmla="*/ 5132676 h 6238478"/>
              <a:gd name="connsiteX2162" fmla="*/ 309414 w 4140572"/>
              <a:gd name="connsiteY2162" fmla="*/ 5092736 h 6238478"/>
              <a:gd name="connsiteX2163" fmla="*/ 354593 w 4140572"/>
              <a:gd name="connsiteY2163" fmla="*/ 5023368 h 6238478"/>
              <a:gd name="connsiteX2164" fmla="*/ 382560 w 4140572"/>
              <a:gd name="connsiteY2164" fmla="*/ 4981327 h 6238478"/>
              <a:gd name="connsiteX2165" fmla="*/ 400309 w 4140572"/>
              <a:gd name="connsiteY2165" fmla="*/ 4955709 h 6238478"/>
              <a:gd name="connsiteX2166" fmla="*/ 418059 w 4140572"/>
              <a:gd name="connsiteY2166" fmla="*/ 4927725 h 6238478"/>
              <a:gd name="connsiteX2167" fmla="*/ 441456 w 4140572"/>
              <a:gd name="connsiteY2167" fmla="*/ 4890676 h 6238478"/>
              <a:gd name="connsiteX2168" fmla="*/ 469693 w 4140572"/>
              <a:gd name="connsiteY2168" fmla="*/ 4858357 h 6238478"/>
              <a:gd name="connsiteX2169" fmla="*/ 464851 w 4140572"/>
              <a:gd name="connsiteY2169" fmla="*/ 4849292 h 6238478"/>
              <a:gd name="connsiteX2170" fmla="*/ 460012 w 4140572"/>
              <a:gd name="connsiteY2170" fmla="*/ 4842590 h 6238478"/>
              <a:gd name="connsiteX2171" fmla="*/ 456784 w 4140572"/>
              <a:gd name="connsiteY2171" fmla="*/ 4848896 h 6238478"/>
              <a:gd name="connsiteX2172" fmla="*/ 443876 w 4140572"/>
              <a:gd name="connsiteY2172" fmla="*/ 4829978 h 6238478"/>
              <a:gd name="connsiteX2173" fmla="*/ 485829 w 4140572"/>
              <a:gd name="connsiteY2173" fmla="*/ 4754303 h 6238478"/>
              <a:gd name="connsiteX2174" fmla="*/ 495509 w 4140572"/>
              <a:gd name="connsiteY2174" fmla="*/ 4744845 h 6238478"/>
              <a:gd name="connsiteX2175" fmla="*/ 495509 w 4140572"/>
              <a:gd name="connsiteY2175" fmla="*/ 4733414 h 6238478"/>
              <a:gd name="connsiteX2176" fmla="*/ 505192 w 4140572"/>
              <a:gd name="connsiteY2176" fmla="*/ 4729079 h 6238478"/>
              <a:gd name="connsiteX2177" fmla="*/ 511646 w 4140572"/>
              <a:gd name="connsiteY2177" fmla="*/ 4716073 h 6238478"/>
              <a:gd name="connsiteX2178" fmla="*/ 518100 w 4140572"/>
              <a:gd name="connsiteY2178" fmla="*/ 4700702 h 6238478"/>
              <a:gd name="connsiteX2179" fmla="*/ 535847 w 4140572"/>
              <a:gd name="connsiteY2179" fmla="*/ 4698335 h 6238478"/>
              <a:gd name="connsiteX2180" fmla="*/ 543917 w 4140572"/>
              <a:gd name="connsiteY2180" fmla="*/ 4681783 h 6238478"/>
              <a:gd name="connsiteX2181" fmla="*/ 556825 w 4140572"/>
              <a:gd name="connsiteY2181" fmla="*/ 4656558 h 6238478"/>
              <a:gd name="connsiteX2182" fmla="*/ 587079 w 4140572"/>
              <a:gd name="connsiteY2182" fmla="*/ 4592708 h 6238478"/>
              <a:gd name="connsiteX2183" fmla="*/ 590628 w 4140572"/>
              <a:gd name="connsiteY2183" fmla="*/ 4587197 h 6238478"/>
              <a:gd name="connsiteX2184" fmla="*/ 581181 w 4140572"/>
              <a:gd name="connsiteY2184" fmla="*/ 4594696 h 6238478"/>
              <a:gd name="connsiteX2185" fmla="*/ 571500 w 4140572"/>
              <a:gd name="connsiteY2185" fmla="*/ 4588390 h 6238478"/>
              <a:gd name="connsiteX2186" fmla="*/ 595165 w 4140572"/>
              <a:gd name="connsiteY2186" fmla="*/ 4548450 h 6238478"/>
              <a:gd name="connsiteX2187" fmla="*/ 640344 w 4140572"/>
              <a:gd name="connsiteY2187" fmla="*/ 4479082 h 6238478"/>
              <a:gd name="connsiteX2188" fmla="*/ 668311 w 4140572"/>
              <a:gd name="connsiteY2188" fmla="*/ 4437041 h 6238478"/>
              <a:gd name="connsiteX2189" fmla="*/ 686061 w 4140572"/>
              <a:gd name="connsiteY2189" fmla="*/ 4411423 h 6238478"/>
              <a:gd name="connsiteX2190" fmla="*/ 703810 w 4140572"/>
              <a:gd name="connsiteY2190" fmla="*/ 4383439 h 6238478"/>
              <a:gd name="connsiteX2191" fmla="*/ 727208 w 4140572"/>
              <a:gd name="connsiteY2191" fmla="*/ 4346390 h 6238478"/>
              <a:gd name="connsiteX2192" fmla="*/ 755444 w 4140572"/>
              <a:gd name="connsiteY2192" fmla="*/ 4314071 h 6238478"/>
              <a:gd name="connsiteX2193" fmla="*/ 750602 w 4140572"/>
              <a:gd name="connsiteY2193" fmla="*/ 4305006 h 6238478"/>
              <a:gd name="connsiteX2194" fmla="*/ 745764 w 4140572"/>
              <a:gd name="connsiteY2194" fmla="*/ 4298304 h 6238478"/>
              <a:gd name="connsiteX2195" fmla="*/ 742536 w 4140572"/>
              <a:gd name="connsiteY2195" fmla="*/ 4304610 h 6238478"/>
              <a:gd name="connsiteX2196" fmla="*/ 729627 w 4140572"/>
              <a:gd name="connsiteY2196" fmla="*/ 4285692 h 6238478"/>
              <a:gd name="connsiteX2197" fmla="*/ 771580 w 4140572"/>
              <a:gd name="connsiteY2197" fmla="*/ 4210017 h 6238478"/>
              <a:gd name="connsiteX2198" fmla="*/ 781260 w 4140572"/>
              <a:gd name="connsiteY2198" fmla="*/ 4200559 h 6238478"/>
              <a:gd name="connsiteX2199" fmla="*/ 781260 w 4140572"/>
              <a:gd name="connsiteY2199" fmla="*/ 4189128 h 6238478"/>
              <a:gd name="connsiteX2200" fmla="*/ 790943 w 4140572"/>
              <a:gd name="connsiteY2200" fmla="*/ 4184793 h 6238478"/>
              <a:gd name="connsiteX2201" fmla="*/ 797397 w 4140572"/>
              <a:gd name="connsiteY2201" fmla="*/ 4171787 h 6238478"/>
              <a:gd name="connsiteX2202" fmla="*/ 803851 w 4140572"/>
              <a:gd name="connsiteY2202" fmla="*/ 4156416 h 6238478"/>
              <a:gd name="connsiteX2203" fmla="*/ 821598 w 4140572"/>
              <a:gd name="connsiteY2203" fmla="*/ 4154049 h 6238478"/>
              <a:gd name="connsiteX2204" fmla="*/ 829668 w 4140572"/>
              <a:gd name="connsiteY2204" fmla="*/ 4137497 h 6238478"/>
              <a:gd name="connsiteX2205" fmla="*/ 842576 w 4140572"/>
              <a:gd name="connsiteY2205" fmla="*/ 4112272 h 6238478"/>
              <a:gd name="connsiteX2206" fmla="*/ 872830 w 4140572"/>
              <a:gd name="connsiteY2206" fmla="*/ 4048422 h 6238478"/>
              <a:gd name="connsiteX2207" fmla="*/ 910344 w 4140572"/>
              <a:gd name="connsiteY2207" fmla="*/ 3979842 h 6238478"/>
              <a:gd name="connsiteX2208" fmla="*/ 922041 w 4140572"/>
              <a:gd name="connsiteY2208" fmla="*/ 3978659 h 6238478"/>
              <a:gd name="connsiteX2209" fmla="*/ 926481 w 4140572"/>
              <a:gd name="connsiteY2209" fmla="*/ 3970381 h 6238478"/>
              <a:gd name="connsiteX2210" fmla="*/ 939389 w 4140572"/>
              <a:gd name="connsiteY2210" fmla="*/ 3957769 h 6238478"/>
              <a:gd name="connsiteX2211" fmla="*/ 942213 w 4140572"/>
              <a:gd name="connsiteY2211" fmla="*/ 3944369 h 6238478"/>
              <a:gd name="connsiteX2212" fmla="*/ 952298 w 4140572"/>
              <a:gd name="connsiteY2212" fmla="*/ 3935698 h 6238478"/>
              <a:gd name="connsiteX2213" fmla="*/ 952298 w 4140572"/>
              <a:gd name="connsiteY2213" fmla="*/ 3907319 h 6238478"/>
              <a:gd name="connsiteX2214" fmla="*/ 965206 w 4140572"/>
              <a:gd name="connsiteY2214" fmla="*/ 3894707 h 6238478"/>
              <a:gd name="connsiteX2215" fmla="*/ 967221 w 4140572"/>
              <a:gd name="connsiteY2215" fmla="*/ 3878942 h 6238478"/>
              <a:gd name="connsiteX2216" fmla="*/ 981340 w 4140572"/>
              <a:gd name="connsiteY2216" fmla="*/ 3872636 h 6238478"/>
              <a:gd name="connsiteX2217" fmla="*/ 991022 w 4140572"/>
              <a:gd name="connsiteY2217" fmla="*/ 3872636 h 6238478"/>
              <a:gd name="connsiteX2218" fmla="*/ 995862 w 4140572"/>
              <a:gd name="connsiteY2218" fmla="*/ 3852534 h 6238478"/>
              <a:gd name="connsiteX2219" fmla="*/ 1000703 w 4140572"/>
              <a:gd name="connsiteY2219" fmla="*/ 3834799 h 6238478"/>
              <a:gd name="connsiteX2220" fmla="*/ 1030150 w 4140572"/>
              <a:gd name="connsiteY2220" fmla="*/ 3793020 h 6238478"/>
              <a:gd name="connsiteX2221" fmla="*/ 1052336 w 4140572"/>
              <a:gd name="connsiteY2221" fmla="*/ 3746512 h 6238478"/>
              <a:gd name="connsiteX2222" fmla="*/ 1057177 w 4140572"/>
              <a:gd name="connsiteY2222" fmla="*/ 3729169 h 6238478"/>
              <a:gd name="connsiteX2223" fmla="*/ 1071699 w 4140572"/>
              <a:gd name="connsiteY2223" fmla="*/ 3721287 h 6238478"/>
              <a:gd name="connsiteX2224" fmla="*/ 1078153 w 4140572"/>
              <a:gd name="connsiteY2224" fmla="*/ 3721287 h 6238478"/>
              <a:gd name="connsiteX2225" fmla="*/ 1080721 w 4140572"/>
              <a:gd name="connsiteY2225" fmla="*/ 3708739 h 6238478"/>
              <a:gd name="connsiteX2226" fmla="*/ 1040872 w 4140572"/>
              <a:gd name="connsiteY2226" fmla="*/ 3742808 h 6238478"/>
              <a:gd name="connsiteX2227" fmla="*/ 1031594 w 4140572"/>
              <a:gd name="connsiteY2227" fmla="*/ 3773551 h 6238478"/>
              <a:gd name="connsiteX2228" fmla="*/ 1005373 w 4140572"/>
              <a:gd name="connsiteY2228" fmla="*/ 3790106 h 6238478"/>
              <a:gd name="connsiteX2229" fmla="*/ 992464 w 4140572"/>
              <a:gd name="connsiteY2229" fmla="*/ 3821242 h 6238478"/>
              <a:gd name="connsiteX2230" fmla="*/ 969876 w 4140572"/>
              <a:gd name="connsiteY2230" fmla="*/ 3850014 h 6238478"/>
              <a:gd name="connsiteX2231" fmla="*/ 959387 w 4140572"/>
              <a:gd name="connsiteY2231" fmla="*/ 3847255 h 6238478"/>
              <a:gd name="connsiteX2232" fmla="*/ 953739 w 4140572"/>
              <a:gd name="connsiteY2232" fmla="*/ 3837401 h 6238478"/>
              <a:gd name="connsiteX2233" fmla="*/ 963017 w 4140572"/>
              <a:gd name="connsiteY2233" fmla="*/ 3814148 h 6238478"/>
              <a:gd name="connsiteX2234" fmla="*/ 979556 w 4140572"/>
              <a:gd name="connsiteY2234" fmla="*/ 3793258 h 6238478"/>
              <a:gd name="connsiteX2235" fmla="*/ 986010 w 4140572"/>
              <a:gd name="connsiteY2235" fmla="*/ 3777886 h 6238478"/>
              <a:gd name="connsiteX2236" fmla="*/ 992464 w 4140572"/>
              <a:gd name="connsiteY2236" fmla="*/ 3764881 h 6238478"/>
              <a:gd name="connsiteX2237" fmla="*/ 1006584 w 4140572"/>
              <a:gd name="connsiteY2237" fmla="*/ 3737685 h 6238478"/>
              <a:gd name="connsiteX2238" fmla="*/ 1027964 w 4140572"/>
              <a:gd name="connsiteY2238" fmla="*/ 3717583 h 6238478"/>
              <a:gd name="connsiteX2239" fmla="*/ 1017072 w 4140572"/>
              <a:gd name="connsiteY2239" fmla="*/ 3702607 h 6238478"/>
              <a:gd name="connsiteX2240" fmla="*/ 1027964 w 4140572"/>
              <a:gd name="connsiteY2240" fmla="*/ 3692359 h 6238478"/>
              <a:gd name="connsiteX2241" fmla="*/ 1065478 w 4140572"/>
              <a:gd name="connsiteY2241" fmla="*/ 3614320 h 6238478"/>
              <a:gd name="connsiteX2242" fmla="*/ 1115094 w 4140572"/>
              <a:gd name="connsiteY2242" fmla="*/ 3541009 h 6238478"/>
              <a:gd name="connsiteX2243" fmla="*/ 1144139 w 4140572"/>
              <a:gd name="connsiteY2243" fmla="*/ 3487408 h 6238478"/>
              <a:gd name="connsiteX2244" fmla="*/ 1150188 w 4140572"/>
              <a:gd name="connsiteY2244" fmla="*/ 3485437 h 6238478"/>
              <a:gd name="connsiteX2245" fmla="*/ 1153819 w 4140572"/>
              <a:gd name="connsiteY2245" fmla="*/ 3481102 h 6238478"/>
              <a:gd name="connsiteX2246" fmla="*/ 1153819 w 4140572"/>
              <a:gd name="connsiteY2246" fmla="*/ 3469670 h 6238478"/>
              <a:gd name="connsiteX2247" fmla="*/ 1163501 w 4140572"/>
              <a:gd name="connsiteY2247" fmla="*/ 3465335 h 6238478"/>
              <a:gd name="connsiteX2248" fmla="*/ 1169955 w 4140572"/>
              <a:gd name="connsiteY2248" fmla="*/ 3452330 h 6238478"/>
              <a:gd name="connsiteX2249" fmla="*/ 1176410 w 4140572"/>
              <a:gd name="connsiteY2249" fmla="*/ 3436958 h 6238478"/>
              <a:gd name="connsiteX2250" fmla="*/ 1175603 w 4140572"/>
              <a:gd name="connsiteY2250" fmla="*/ 3426315 h 6238478"/>
              <a:gd name="connsiteX2251" fmla="*/ 1169955 w 4140572"/>
              <a:gd name="connsiteY2251" fmla="*/ 3418039 h 6238478"/>
              <a:gd name="connsiteX2252" fmla="*/ 1152257 w 4140572"/>
              <a:gd name="connsiteY2252" fmla="*/ 3427548 h 6238478"/>
              <a:gd name="connsiteX2253" fmla="*/ 1137297 w 4140572"/>
              <a:gd name="connsiteY2253" fmla="*/ 3446146 h 6238478"/>
              <a:gd name="connsiteX2254" fmla="*/ 1118359 w 4140572"/>
              <a:gd name="connsiteY2254" fmla="*/ 3481102 h 6238478"/>
              <a:gd name="connsiteX2255" fmla="*/ 1100609 w 4140572"/>
              <a:gd name="connsiteY2255" fmla="*/ 3503567 h 6238478"/>
              <a:gd name="connsiteX2256" fmla="*/ 1082859 w 4140572"/>
              <a:gd name="connsiteY2256" fmla="*/ 3528397 h 6238478"/>
              <a:gd name="connsiteX2257" fmla="*/ 1074390 w 4140572"/>
              <a:gd name="connsiteY2257" fmla="*/ 3545740 h 6238478"/>
              <a:gd name="connsiteX2258" fmla="*/ 1073179 w 4140572"/>
              <a:gd name="connsiteY2258" fmla="*/ 3563082 h 6238478"/>
              <a:gd name="connsiteX2259" fmla="*/ 1034856 w 4140572"/>
              <a:gd name="connsiteY2259" fmla="*/ 3596189 h 6238478"/>
              <a:gd name="connsiteX2260" fmla="*/ 1008637 w 4140572"/>
              <a:gd name="connsiteY2260" fmla="*/ 3638757 h 6238478"/>
              <a:gd name="connsiteX2261" fmla="*/ 990888 w 4140572"/>
              <a:gd name="connsiteY2261" fmla="*/ 3666741 h 6238478"/>
              <a:gd name="connsiteX2262" fmla="*/ 973138 w 4140572"/>
              <a:gd name="connsiteY2262" fmla="*/ 3692359 h 6238478"/>
              <a:gd name="connsiteX2263" fmla="*/ 935624 w 4140572"/>
              <a:gd name="connsiteY2263" fmla="*/ 3742413 h 6238478"/>
              <a:gd name="connsiteX2264" fmla="*/ 895688 w 4140572"/>
              <a:gd name="connsiteY2264" fmla="*/ 3790106 h 6238478"/>
              <a:gd name="connsiteX2265" fmla="*/ 873099 w 4140572"/>
              <a:gd name="connsiteY2265" fmla="*/ 3813753 h 6238478"/>
              <a:gd name="connsiteX2266" fmla="*/ 850509 w 4140572"/>
              <a:gd name="connsiteY2266" fmla="*/ 3837401 h 6238478"/>
              <a:gd name="connsiteX2267" fmla="*/ 839618 w 4140572"/>
              <a:gd name="connsiteY2267" fmla="*/ 3869720 h 6238478"/>
              <a:gd name="connsiteX2268" fmla="*/ 811784 w 4140572"/>
              <a:gd name="connsiteY2268" fmla="*/ 3887851 h 6238478"/>
              <a:gd name="connsiteX2269" fmla="*/ 824692 w 4140572"/>
              <a:gd name="connsiteY2269" fmla="*/ 3856320 h 6238478"/>
              <a:gd name="connsiteX2270" fmla="*/ 837600 w 4140572"/>
              <a:gd name="connsiteY2270" fmla="*/ 3824789 h 6238478"/>
              <a:gd name="connsiteX2271" fmla="*/ 850509 w 4140572"/>
              <a:gd name="connsiteY2271" fmla="*/ 3813753 h 6238478"/>
              <a:gd name="connsiteX2272" fmla="*/ 863417 w 4140572"/>
              <a:gd name="connsiteY2272" fmla="*/ 3802718 h 6238478"/>
              <a:gd name="connsiteX2273" fmla="*/ 864628 w 4140572"/>
              <a:gd name="connsiteY2273" fmla="*/ 3790499 h 6238478"/>
              <a:gd name="connsiteX2274" fmla="*/ 873099 w 4140572"/>
              <a:gd name="connsiteY2274" fmla="*/ 3780645 h 6238478"/>
              <a:gd name="connsiteX2275" fmla="*/ 908596 w 4140572"/>
              <a:gd name="connsiteY2275" fmla="*/ 3730984 h 6238478"/>
              <a:gd name="connsiteX2276" fmla="*/ 934413 w 4140572"/>
              <a:gd name="connsiteY2276" fmla="*/ 3676594 h 6238478"/>
              <a:gd name="connsiteX2277" fmla="*/ 933769 w 4140572"/>
              <a:gd name="connsiteY2277" fmla="*/ 3675181 h 6238478"/>
              <a:gd name="connsiteX2278" fmla="*/ 918795 w 4140572"/>
              <a:gd name="connsiteY2278" fmla="*/ 3685560 h 6238478"/>
              <a:gd name="connsiteX2279" fmla="*/ 885567 w 4140572"/>
              <a:gd name="connsiteY2279" fmla="*/ 3719159 h 6238478"/>
              <a:gd name="connsiteX2280" fmla="*/ 837564 w 4140572"/>
              <a:gd name="connsiteY2280" fmla="*/ 3768033 h 6238478"/>
              <a:gd name="connsiteX2281" fmla="*/ 833934 w 4140572"/>
              <a:gd name="connsiteY2281" fmla="*/ 3783800 h 6238478"/>
              <a:gd name="connsiteX2282" fmla="*/ 818201 w 4140572"/>
              <a:gd name="connsiteY2282" fmla="*/ 3790106 h 6238478"/>
              <a:gd name="connsiteX2283" fmla="*/ 813362 w 4140572"/>
              <a:gd name="connsiteY2283" fmla="*/ 3802718 h 6238478"/>
              <a:gd name="connsiteX2284" fmla="*/ 808521 w 4140572"/>
              <a:gd name="connsiteY2284" fmla="*/ 3815331 h 6238478"/>
              <a:gd name="connsiteX2285" fmla="*/ 776652 w 4140572"/>
              <a:gd name="connsiteY2285" fmla="*/ 3832671 h 6238478"/>
              <a:gd name="connsiteX2286" fmla="*/ 756888 w 4140572"/>
              <a:gd name="connsiteY2286" fmla="*/ 3859474 h 6238478"/>
              <a:gd name="connsiteX2287" fmla="*/ 746803 w 4140572"/>
              <a:gd name="connsiteY2287" fmla="*/ 3872479 h 6238478"/>
              <a:gd name="connsiteX2288" fmla="*/ 743979 w 4140572"/>
              <a:gd name="connsiteY2288" fmla="*/ 3887851 h 6238478"/>
              <a:gd name="connsiteX2289" fmla="*/ 695572 w 4140572"/>
              <a:gd name="connsiteY2289" fmla="*/ 3925688 h 6238478"/>
              <a:gd name="connsiteX2290" fmla="*/ 689117 w 4140572"/>
              <a:gd name="connsiteY2290" fmla="*/ 3944214 h 6238478"/>
              <a:gd name="connsiteX2291" fmla="*/ 682663 w 4140572"/>
              <a:gd name="connsiteY2291" fmla="*/ 3960373 h 6238478"/>
              <a:gd name="connsiteX2292" fmla="*/ 651603 w 4140572"/>
              <a:gd name="connsiteY2292" fmla="*/ 3978109 h 6238478"/>
              <a:gd name="connsiteX2293" fmla="*/ 627804 w 4140572"/>
              <a:gd name="connsiteY2293" fmla="*/ 4007669 h 6238478"/>
              <a:gd name="connsiteX2294" fmla="*/ 585851 w 4140572"/>
              <a:gd name="connsiteY2294" fmla="*/ 4023436 h 6238478"/>
              <a:gd name="connsiteX2295" fmla="*/ 579396 w 4140572"/>
              <a:gd name="connsiteY2295" fmla="*/ 4042354 h 6238478"/>
              <a:gd name="connsiteX2296" fmla="*/ 572942 w 4140572"/>
              <a:gd name="connsiteY2296" fmla="*/ 4061273 h 6238478"/>
              <a:gd name="connsiteX2297" fmla="*/ 521309 w 4140572"/>
              <a:gd name="connsiteY2297" fmla="*/ 4102262 h 6238478"/>
              <a:gd name="connsiteX2298" fmla="*/ 511628 w 4140572"/>
              <a:gd name="connsiteY2298" fmla="*/ 4095956 h 6238478"/>
              <a:gd name="connsiteX2299" fmla="*/ 535293 w 4140572"/>
              <a:gd name="connsiteY2299" fmla="*/ 4056016 h 6238478"/>
              <a:gd name="connsiteX2300" fmla="*/ 580472 w 4140572"/>
              <a:gd name="connsiteY2300" fmla="*/ 3986648 h 6238478"/>
              <a:gd name="connsiteX2301" fmla="*/ 608439 w 4140572"/>
              <a:gd name="connsiteY2301" fmla="*/ 3944607 h 6238478"/>
              <a:gd name="connsiteX2302" fmla="*/ 626189 w 4140572"/>
              <a:gd name="connsiteY2302" fmla="*/ 3918989 h 6238478"/>
              <a:gd name="connsiteX2303" fmla="*/ 643938 w 4140572"/>
              <a:gd name="connsiteY2303" fmla="*/ 3891005 h 6238478"/>
              <a:gd name="connsiteX2304" fmla="*/ 667335 w 4140572"/>
              <a:gd name="connsiteY2304" fmla="*/ 3853956 h 6238478"/>
              <a:gd name="connsiteX2305" fmla="*/ 695572 w 4140572"/>
              <a:gd name="connsiteY2305" fmla="*/ 3821637 h 6238478"/>
              <a:gd name="connsiteX2306" fmla="*/ 690730 w 4140572"/>
              <a:gd name="connsiteY2306" fmla="*/ 3812572 h 6238478"/>
              <a:gd name="connsiteX2307" fmla="*/ 685891 w 4140572"/>
              <a:gd name="connsiteY2307" fmla="*/ 3805870 h 6238478"/>
              <a:gd name="connsiteX2308" fmla="*/ 682663 w 4140572"/>
              <a:gd name="connsiteY2308" fmla="*/ 3812176 h 6238478"/>
              <a:gd name="connsiteX2309" fmla="*/ 669755 w 4140572"/>
              <a:gd name="connsiteY2309" fmla="*/ 3793258 h 6238478"/>
              <a:gd name="connsiteX2310" fmla="*/ 711708 w 4140572"/>
              <a:gd name="connsiteY2310" fmla="*/ 3717583 h 6238478"/>
              <a:gd name="connsiteX2311" fmla="*/ 721388 w 4140572"/>
              <a:gd name="connsiteY2311" fmla="*/ 3708125 h 6238478"/>
              <a:gd name="connsiteX2312" fmla="*/ 721388 w 4140572"/>
              <a:gd name="connsiteY2312" fmla="*/ 3696694 h 6238478"/>
              <a:gd name="connsiteX2313" fmla="*/ 731071 w 4140572"/>
              <a:gd name="connsiteY2313" fmla="*/ 3692359 h 6238478"/>
              <a:gd name="connsiteX2314" fmla="*/ 737525 w 4140572"/>
              <a:gd name="connsiteY2314" fmla="*/ 3679353 h 6238478"/>
              <a:gd name="connsiteX2315" fmla="*/ 743979 w 4140572"/>
              <a:gd name="connsiteY2315" fmla="*/ 3663982 h 6238478"/>
              <a:gd name="connsiteX2316" fmla="*/ 761727 w 4140572"/>
              <a:gd name="connsiteY2316" fmla="*/ 3661615 h 6238478"/>
              <a:gd name="connsiteX2317" fmla="*/ 769796 w 4140572"/>
              <a:gd name="connsiteY2317" fmla="*/ 3645063 h 6238478"/>
              <a:gd name="connsiteX2318" fmla="*/ 782704 w 4140572"/>
              <a:gd name="connsiteY2318" fmla="*/ 3619838 h 6238478"/>
              <a:gd name="connsiteX2319" fmla="*/ 812958 w 4140572"/>
              <a:gd name="connsiteY2319" fmla="*/ 3555988 h 6238478"/>
              <a:gd name="connsiteX2320" fmla="*/ 828187 w 4140572"/>
              <a:gd name="connsiteY2320" fmla="*/ 3532337 h 6238478"/>
              <a:gd name="connsiteX2321" fmla="*/ 824692 w 4140572"/>
              <a:gd name="connsiteY2321" fmla="*/ 3528397 h 6238478"/>
              <a:gd name="connsiteX2322" fmla="*/ 829937 w 4140572"/>
              <a:gd name="connsiteY2322" fmla="*/ 3525638 h 6238478"/>
              <a:gd name="connsiteX2323" fmla="*/ 832588 w 4140572"/>
              <a:gd name="connsiteY2323" fmla="*/ 3525502 h 6238478"/>
              <a:gd name="connsiteX2324" fmla="*/ 835799 w 4140572"/>
              <a:gd name="connsiteY2324" fmla="*/ 3520515 h 6238478"/>
              <a:gd name="connsiteX2325" fmla="*/ 850472 w 4140572"/>
              <a:gd name="connsiteY2325" fmla="*/ 3487408 h 6238478"/>
              <a:gd name="connsiteX2326" fmla="*/ 860773 w 4140572"/>
              <a:gd name="connsiteY2326" fmla="*/ 3486366 h 6238478"/>
              <a:gd name="connsiteX2327" fmla="*/ 865382 w 4140572"/>
              <a:gd name="connsiteY2327" fmla="*/ 3480235 h 6238478"/>
              <a:gd name="connsiteX2328" fmla="*/ 866609 w 4140572"/>
              <a:gd name="connsiteY2328" fmla="*/ 3477947 h 6238478"/>
              <a:gd name="connsiteX2329" fmla="*/ 868465 w 4140572"/>
              <a:gd name="connsiteY2329" fmla="*/ 3476134 h 6238478"/>
              <a:gd name="connsiteX2330" fmla="*/ 880660 w 4140572"/>
              <a:gd name="connsiteY2330" fmla="*/ 3459912 h 6238478"/>
              <a:gd name="connsiteX2331" fmla="*/ 882341 w 4140572"/>
              <a:gd name="connsiteY2331" fmla="*/ 3451935 h 6238478"/>
              <a:gd name="connsiteX2332" fmla="*/ 889748 w 4140572"/>
              <a:gd name="connsiteY2332" fmla="*/ 3445567 h 6238478"/>
              <a:gd name="connsiteX2333" fmla="*/ 892426 w 4140572"/>
              <a:gd name="connsiteY2333" fmla="*/ 3440955 h 6238478"/>
              <a:gd name="connsiteX2334" fmla="*/ 892426 w 4140572"/>
              <a:gd name="connsiteY2334" fmla="*/ 3414885 h 6238478"/>
              <a:gd name="connsiteX2335" fmla="*/ 902125 w 4140572"/>
              <a:gd name="connsiteY2335" fmla="*/ 3405408 h 6238478"/>
              <a:gd name="connsiteX2336" fmla="*/ 898916 w 4140572"/>
              <a:gd name="connsiteY2336" fmla="*/ 3402273 h 6238478"/>
              <a:gd name="connsiteX2337" fmla="*/ 874712 w 4140572"/>
              <a:gd name="connsiteY2337" fmla="*/ 3422768 h 6238478"/>
              <a:gd name="connsiteX2338" fmla="*/ 860191 w 4140572"/>
              <a:gd name="connsiteY2338" fmla="*/ 3452723 h 6238478"/>
              <a:gd name="connsiteX2339" fmla="*/ 805329 w 4140572"/>
              <a:gd name="connsiteY2339" fmla="*/ 3501596 h 6238478"/>
              <a:gd name="connsiteX2340" fmla="*/ 750470 w 4140572"/>
              <a:gd name="connsiteY2340" fmla="*/ 3550470 h 6238478"/>
              <a:gd name="connsiteX2341" fmla="*/ 744015 w 4140572"/>
              <a:gd name="connsiteY2341" fmla="*/ 3563082 h 6238478"/>
              <a:gd name="connsiteX2342" fmla="*/ 737561 w 4140572"/>
              <a:gd name="connsiteY2342" fmla="*/ 3575695 h 6238478"/>
              <a:gd name="connsiteX2343" fmla="*/ 699643 w 4140572"/>
              <a:gd name="connsiteY2343" fmla="*/ 3613137 h 6238478"/>
              <a:gd name="connsiteX2344" fmla="*/ 676245 w 4140572"/>
              <a:gd name="connsiteY2344" fmla="*/ 3657675 h 6238478"/>
              <a:gd name="connsiteX2345" fmla="*/ 653657 w 4140572"/>
              <a:gd name="connsiteY2345" fmla="*/ 3675804 h 6238478"/>
              <a:gd name="connsiteX2346" fmla="*/ 640748 w 4140572"/>
              <a:gd name="connsiteY2346" fmla="*/ 3698665 h 6238478"/>
              <a:gd name="connsiteX2347" fmla="*/ 589115 w 4140572"/>
              <a:gd name="connsiteY2347" fmla="*/ 3742808 h 6238478"/>
              <a:gd name="connsiteX2348" fmla="*/ 579837 w 4140572"/>
              <a:gd name="connsiteY2348" fmla="*/ 3773551 h 6238478"/>
              <a:gd name="connsiteX2349" fmla="*/ 553616 w 4140572"/>
              <a:gd name="connsiteY2349" fmla="*/ 3790106 h 6238478"/>
              <a:gd name="connsiteX2350" fmla="*/ 540707 w 4140572"/>
              <a:gd name="connsiteY2350" fmla="*/ 3821242 h 6238478"/>
              <a:gd name="connsiteX2351" fmla="*/ 518119 w 4140572"/>
              <a:gd name="connsiteY2351" fmla="*/ 3850014 h 6238478"/>
              <a:gd name="connsiteX2352" fmla="*/ 507630 w 4140572"/>
              <a:gd name="connsiteY2352" fmla="*/ 3847255 h 6238478"/>
              <a:gd name="connsiteX2353" fmla="*/ 501982 w 4140572"/>
              <a:gd name="connsiteY2353" fmla="*/ 3837401 h 6238478"/>
              <a:gd name="connsiteX2354" fmla="*/ 511260 w 4140572"/>
              <a:gd name="connsiteY2354" fmla="*/ 3814148 h 6238478"/>
              <a:gd name="connsiteX2355" fmla="*/ 527799 w 4140572"/>
              <a:gd name="connsiteY2355" fmla="*/ 3793258 h 6238478"/>
              <a:gd name="connsiteX2356" fmla="*/ 534253 w 4140572"/>
              <a:gd name="connsiteY2356" fmla="*/ 3777886 h 6238478"/>
              <a:gd name="connsiteX2357" fmla="*/ 540707 w 4140572"/>
              <a:gd name="connsiteY2357" fmla="*/ 3764881 h 6238478"/>
              <a:gd name="connsiteX2358" fmla="*/ 554827 w 4140572"/>
              <a:gd name="connsiteY2358" fmla="*/ 3737685 h 6238478"/>
              <a:gd name="connsiteX2359" fmla="*/ 576207 w 4140572"/>
              <a:gd name="connsiteY2359" fmla="*/ 3717583 h 6238478"/>
              <a:gd name="connsiteX2360" fmla="*/ 565316 w 4140572"/>
              <a:gd name="connsiteY2360" fmla="*/ 3702607 h 6238478"/>
              <a:gd name="connsiteX2361" fmla="*/ 576207 w 4140572"/>
              <a:gd name="connsiteY2361" fmla="*/ 3692359 h 6238478"/>
              <a:gd name="connsiteX2362" fmla="*/ 613721 w 4140572"/>
              <a:gd name="connsiteY2362" fmla="*/ 3614320 h 6238478"/>
              <a:gd name="connsiteX2363" fmla="*/ 663337 w 4140572"/>
              <a:gd name="connsiteY2363" fmla="*/ 3541009 h 6238478"/>
              <a:gd name="connsiteX2364" fmla="*/ 692382 w 4140572"/>
              <a:gd name="connsiteY2364" fmla="*/ 3487408 h 6238478"/>
              <a:gd name="connsiteX2365" fmla="*/ 698432 w 4140572"/>
              <a:gd name="connsiteY2365" fmla="*/ 3485437 h 6238478"/>
              <a:gd name="connsiteX2366" fmla="*/ 702062 w 4140572"/>
              <a:gd name="connsiteY2366" fmla="*/ 3481102 h 6238478"/>
              <a:gd name="connsiteX2367" fmla="*/ 702062 w 4140572"/>
              <a:gd name="connsiteY2367" fmla="*/ 3469670 h 6238478"/>
              <a:gd name="connsiteX2368" fmla="*/ 711745 w 4140572"/>
              <a:gd name="connsiteY2368" fmla="*/ 3465335 h 6238478"/>
              <a:gd name="connsiteX2369" fmla="*/ 718199 w 4140572"/>
              <a:gd name="connsiteY2369" fmla="*/ 3452330 h 6238478"/>
              <a:gd name="connsiteX2370" fmla="*/ 724653 w 4140572"/>
              <a:gd name="connsiteY2370" fmla="*/ 3436958 h 6238478"/>
              <a:gd name="connsiteX2371" fmla="*/ 723846 w 4140572"/>
              <a:gd name="connsiteY2371" fmla="*/ 3426315 h 6238478"/>
              <a:gd name="connsiteX2372" fmla="*/ 718199 w 4140572"/>
              <a:gd name="connsiteY2372" fmla="*/ 3418039 h 6238478"/>
              <a:gd name="connsiteX2373" fmla="*/ 683104 w 4140572"/>
              <a:gd name="connsiteY2373" fmla="*/ 3449175 h 6238478"/>
              <a:gd name="connsiteX2374" fmla="*/ 660111 w 4140572"/>
              <a:gd name="connsiteY2374" fmla="*/ 3487408 h 6238478"/>
              <a:gd name="connsiteX2375" fmla="*/ 643974 w 4140572"/>
              <a:gd name="connsiteY2375" fmla="*/ 3477947 h 6238478"/>
              <a:gd name="connsiteX2376" fmla="*/ 631066 w 4140572"/>
              <a:gd name="connsiteY2376" fmla="*/ 3487408 h 6238478"/>
              <a:gd name="connsiteX2377" fmla="*/ 614932 w 4140572"/>
              <a:gd name="connsiteY2377" fmla="*/ 3518939 h 6238478"/>
              <a:gd name="connsiteX2378" fmla="*/ 566524 w 4140572"/>
              <a:gd name="connsiteY2378" fmla="*/ 3563082 h 6238478"/>
              <a:gd name="connsiteX2379" fmla="*/ 560070 w 4140572"/>
              <a:gd name="connsiteY2379" fmla="*/ 3580423 h 6238478"/>
              <a:gd name="connsiteX2380" fmla="*/ 553616 w 4140572"/>
              <a:gd name="connsiteY2380" fmla="*/ 3597765 h 6238478"/>
              <a:gd name="connsiteX2381" fmla="*/ 524573 w 4140572"/>
              <a:gd name="connsiteY2381" fmla="*/ 3619838 h 6238478"/>
              <a:gd name="connsiteX2382" fmla="*/ 501982 w 4140572"/>
              <a:gd name="connsiteY2382" fmla="*/ 3640333 h 6238478"/>
              <a:gd name="connsiteX2383" fmla="*/ 489074 w 4140572"/>
              <a:gd name="connsiteY2383" fmla="*/ 3670286 h 6238478"/>
              <a:gd name="connsiteX2384" fmla="*/ 433810 w 4140572"/>
              <a:gd name="connsiteY2384" fmla="*/ 3719159 h 6238478"/>
              <a:gd name="connsiteX2385" fmla="*/ 385807 w 4140572"/>
              <a:gd name="connsiteY2385" fmla="*/ 3768033 h 6238478"/>
              <a:gd name="connsiteX2386" fmla="*/ 382177 w 4140572"/>
              <a:gd name="connsiteY2386" fmla="*/ 3783800 h 6238478"/>
              <a:gd name="connsiteX2387" fmla="*/ 366444 w 4140572"/>
              <a:gd name="connsiteY2387" fmla="*/ 3790106 h 6238478"/>
              <a:gd name="connsiteX2388" fmla="*/ 361605 w 4140572"/>
              <a:gd name="connsiteY2388" fmla="*/ 3802718 h 6238478"/>
              <a:gd name="connsiteX2389" fmla="*/ 356764 w 4140572"/>
              <a:gd name="connsiteY2389" fmla="*/ 3815331 h 6238478"/>
              <a:gd name="connsiteX2390" fmla="*/ 324895 w 4140572"/>
              <a:gd name="connsiteY2390" fmla="*/ 3832671 h 6238478"/>
              <a:gd name="connsiteX2391" fmla="*/ 305131 w 4140572"/>
              <a:gd name="connsiteY2391" fmla="*/ 3859474 h 6238478"/>
              <a:gd name="connsiteX2392" fmla="*/ 295046 w 4140572"/>
              <a:gd name="connsiteY2392" fmla="*/ 3872479 h 6238478"/>
              <a:gd name="connsiteX2393" fmla="*/ 292222 w 4140572"/>
              <a:gd name="connsiteY2393" fmla="*/ 3887851 h 6238478"/>
              <a:gd name="connsiteX2394" fmla="*/ 243815 w 4140572"/>
              <a:gd name="connsiteY2394" fmla="*/ 3925688 h 6238478"/>
              <a:gd name="connsiteX2395" fmla="*/ 237361 w 4140572"/>
              <a:gd name="connsiteY2395" fmla="*/ 3944214 h 6238478"/>
              <a:gd name="connsiteX2396" fmla="*/ 230906 w 4140572"/>
              <a:gd name="connsiteY2396" fmla="*/ 3960373 h 6238478"/>
              <a:gd name="connsiteX2397" fmla="*/ 199846 w 4140572"/>
              <a:gd name="connsiteY2397" fmla="*/ 3978109 h 6238478"/>
              <a:gd name="connsiteX2398" fmla="*/ 176047 w 4140572"/>
              <a:gd name="connsiteY2398" fmla="*/ 4007669 h 6238478"/>
              <a:gd name="connsiteX2399" fmla="*/ 134094 w 4140572"/>
              <a:gd name="connsiteY2399" fmla="*/ 4023436 h 6238478"/>
              <a:gd name="connsiteX2400" fmla="*/ 127639 w 4140572"/>
              <a:gd name="connsiteY2400" fmla="*/ 4042354 h 6238478"/>
              <a:gd name="connsiteX2401" fmla="*/ 121185 w 4140572"/>
              <a:gd name="connsiteY2401" fmla="*/ 4061273 h 6238478"/>
              <a:gd name="connsiteX2402" fmla="*/ 69552 w 4140572"/>
              <a:gd name="connsiteY2402" fmla="*/ 4102262 h 6238478"/>
              <a:gd name="connsiteX2403" fmla="*/ 59872 w 4140572"/>
              <a:gd name="connsiteY2403" fmla="*/ 4095956 h 6238478"/>
              <a:gd name="connsiteX2404" fmla="*/ 83536 w 4140572"/>
              <a:gd name="connsiteY2404" fmla="*/ 4056016 h 6238478"/>
              <a:gd name="connsiteX2405" fmla="*/ 128715 w 4140572"/>
              <a:gd name="connsiteY2405" fmla="*/ 3986648 h 6238478"/>
              <a:gd name="connsiteX2406" fmla="*/ 156682 w 4140572"/>
              <a:gd name="connsiteY2406" fmla="*/ 3944607 h 6238478"/>
              <a:gd name="connsiteX2407" fmla="*/ 174432 w 4140572"/>
              <a:gd name="connsiteY2407" fmla="*/ 3918989 h 6238478"/>
              <a:gd name="connsiteX2408" fmla="*/ 192181 w 4140572"/>
              <a:gd name="connsiteY2408" fmla="*/ 3891005 h 6238478"/>
              <a:gd name="connsiteX2409" fmla="*/ 215579 w 4140572"/>
              <a:gd name="connsiteY2409" fmla="*/ 3853956 h 6238478"/>
              <a:gd name="connsiteX2410" fmla="*/ 243815 w 4140572"/>
              <a:gd name="connsiteY2410" fmla="*/ 3821637 h 6238478"/>
              <a:gd name="connsiteX2411" fmla="*/ 238974 w 4140572"/>
              <a:gd name="connsiteY2411" fmla="*/ 3812572 h 6238478"/>
              <a:gd name="connsiteX2412" fmla="*/ 234135 w 4140572"/>
              <a:gd name="connsiteY2412" fmla="*/ 3805870 h 6238478"/>
              <a:gd name="connsiteX2413" fmla="*/ 230906 w 4140572"/>
              <a:gd name="connsiteY2413" fmla="*/ 3812176 h 6238478"/>
              <a:gd name="connsiteX2414" fmla="*/ 217998 w 4140572"/>
              <a:gd name="connsiteY2414" fmla="*/ 3793258 h 6238478"/>
              <a:gd name="connsiteX2415" fmla="*/ 259951 w 4140572"/>
              <a:gd name="connsiteY2415" fmla="*/ 3717583 h 6238478"/>
              <a:gd name="connsiteX2416" fmla="*/ 269632 w 4140572"/>
              <a:gd name="connsiteY2416" fmla="*/ 3708125 h 6238478"/>
              <a:gd name="connsiteX2417" fmla="*/ 269632 w 4140572"/>
              <a:gd name="connsiteY2417" fmla="*/ 3696694 h 6238478"/>
              <a:gd name="connsiteX2418" fmla="*/ 279314 w 4140572"/>
              <a:gd name="connsiteY2418" fmla="*/ 3692359 h 6238478"/>
              <a:gd name="connsiteX2419" fmla="*/ 285768 w 4140572"/>
              <a:gd name="connsiteY2419" fmla="*/ 3679353 h 6238478"/>
              <a:gd name="connsiteX2420" fmla="*/ 292222 w 4140572"/>
              <a:gd name="connsiteY2420" fmla="*/ 3663982 h 6238478"/>
              <a:gd name="connsiteX2421" fmla="*/ 309970 w 4140572"/>
              <a:gd name="connsiteY2421" fmla="*/ 3661615 h 6238478"/>
              <a:gd name="connsiteX2422" fmla="*/ 318039 w 4140572"/>
              <a:gd name="connsiteY2422" fmla="*/ 3645063 h 6238478"/>
              <a:gd name="connsiteX2423" fmla="*/ 330947 w 4140572"/>
              <a:gd name="connsiteY2423" fmla="*/ 3619838 h 6238478"/>
              <a:gd name="connsiteX2424" fmla="*/ 361201 w 4140572"/>
              <a:gd name="connsiteY2424" fmla="*/ 3555988 h 6238478"/>
              <a:gd name="connsiteX2425" fmla="*/ 398715 w 4140572"/>
              <a:gd name="connsiteY2425" fmla="*/ 3487408 h 6238478"/>
              <a:gd name="connsiteX2426" fmla="*/ 410413 w 4140572"/>
              <a:gd name="connsiteY2426" fmla="*/ 3486225 h 6238478"/>
              <a:gd name="connsiteX2427" fmla="*/ 414852 w 4140572"/>
              <a:gd name="connsiteY2427" fmla="*/ 3477947 h 6238478"/>
              <a:gd name="connsiteX2428" fmla="*/ 427760 w 4140572"/>
              <a:gd name="connsiteY2428" fmla="*/ 3465335 h 6238478"/>
              <a:gd name="connsiteX2429" fmla="*/ 430584 w 4140572"/>
              <a:gd name="connsiteY2429" fmla="*/ 3451935 h 6238478"/>
              <a:gd name="connsiteX2430" fmla="*/ 440669 w 4140572"/>
              <a:gd name="connsiteY2430" fmla="*/ 3443264 h 6238478"/>
              <a:gd name="connsiteX2431" fmla="*/ 440669 w 4140572"/>
              <a:gd name="connsiteY2431" fmla="*/ 3414885 h 6238478"/>
              <a:gd name="connsiteX2432" fmla="*/ 453577 w 4140572"/>
              <a:gd name="connsiteY2432" fmla="*/ 3402273 h 6238478"/>
              <a:gd name="connsiteX2433" fmla="*/ 455592 w 4140572"/>
              <a:gd name="connsiteY2433" fmla="*/ 3386508 h 6238478"/>
              <a:gd name="connsiteX2434" fmla="*/ 469711 w 4140572"/>
              <a:gd name="connsiteY2434" fmla="*/ 3380202 h 6238478"/>
              <a:gd name="connsiteX2435" fmla="*/ 479394 w 4140572"/>
              <a:gd name="connsiteY2435" fmla="*/ 3380202 h 6238478"/>
              <a:gd name="connsiteX2436" fmla="*/ 484233 w 4140572"/>
              <a:gd name="connsiteY2436" fmla="*/ 3360100 h 6238478"/>
              <a:gd name="connsiteX2437" fmla="*/ 489074 w 4140572"/>
              <a:gd name="connsiteY2437" fmla="*/ 3342365 h 6238478"/>
              <a:gd name="connsiteX2438" fmla="*/ 518521 w 4140572"/>
              <a:gd name="connsiteY2438" fmla="*/ 3300585 h 6238478"/>
              <a:gd name="connsiteX2439" fmla="*/ 540707 w 4140572"/>
              <a:gd name="connsiteY2439" fmla="*/ 3254078 h 6238478"/>
              <a:gd name="connsiteX2440" fmla="*/ 545549 w 4140572"/>
              <a:gd name="connsiteY2440" fmla="*/ 3236735 h 6238478"/>
              <a:gd name="connsiteX2441" fmla="*/ 560070 w 4140572"/>
              <a:gd name="connsiteY2441" fmla="*/ 3228853 h 6238478"/>
              <a:gd name="connsiteX2442" fmla="*/ 566524 w 4140572"/>
              <a:gd name="connsiteY2442" fmla="*/ 3228853 h 6238478"/>
              <a:gd name="connsiteX2443" fmla="*/ 572978 w 4140572"/>
              <a:gd name="connsiteY2443" fmla="*/ 3197320 h 6238478"/>
              <a:gd name="connsiteX2444" fmla="*/ 596376 w 4140572"/>
              <a:gd name="connsiteY2444" fmla="*/ 3162637 h 6238478"/>
              <a:gd name="connsiteX2445" fmla="*/ 614932 w 4140572"/>
              <a:gd name="connsiteY2445" fmla="*/ 3127954 h 6238478"/>
              <a:gd name="connsiteX2446" fmla="*/ 640748 w 4140572"/>
              <a:gd name="connsiteY2446" fmla="*/ 3112187 h 6238478"/>
              <a:gd name="connsiteX2447" fmla="*/ 645588 w 4140572"/>
              <a:gd name="connsiteY2447" fmla="*/ 3094844 h 6238478"/>
              <a:gd name="connsiteX2448" fmla="*/ 650428 w 4140572"/>
              <a:gd name="connsiteY2448" fmla="*/ 3077504 h 6238478"/>
              <a:gd name="connsiteX2449" fmla="*/ 680451 w 4140572"/>
              <a:gd name="connsiteY2449" fmla="*/ 3031059 h 6238478"/>
              <a:gd name="connsiteX2450" fmla="*/ 669755 w 4140572"/>
              <a:gd name="connsiteY2450" fmla="*/ 3015383 h 6238478"/>
              <a:gd name="connsiteX2451" fmla="*/ 711708 w 4140572"/>
              <a:gd name="connsiteY2451" fmla="*/ 2939708 h 6238478"/>
              <a:gd name="connsiteX2452" fmla="*/ 721389 w 4140572"/>
              <a:gd name="connsiteY2452" fmla="*/ 2930250 h 6238478"/>
              <a:gd name="connsiteX2453" fmla="*/ 721389 w 4140572"/>
              <a:gd name="connsiteY2453" fmla="*/ 2918819 h 6238478"/>
              <a:gd name="connsiteX2454" fmla="*/ 731071 w 4140572"/>
              <a:gd name="connsiteY2454" fmla="*/ 2914484 h 6238478"/>
              <a:gd name="connsiteX2455" fmla="*/ 737525 w 4140572"/>
              <a:gd name="connsiteY2455" fmla="*/ 2901478 h 6238478"/>
              <a:gd name="connsiteX2456" fmla="*/ 743979 w 4140572"/>
              <a:gd name="connsiteY2456" fmla="*/ 2886106 h 6238478"/>
              <a:gd name="connsiteX2457" fmla="*/ 761727 w 4140572"/>
              <a:gd name="connsiteY2457" fmla="*/ 2883740 h 6238478"/>
              <a:gd name="connsiteX2458" fmla="*/ 769796 w 4140572"/>
              <a:gd name="connsiteY2458" fmla="*/ 2867188 h 6238478"/>
              <a:gd name="connsiteX2459" fmla="*/ 782704 w 4140572"/>
              <a:gd name="connsiteY2459" fmla="*/ 2841963 h 6238478"/>
              <a:gd name="connsiteX2460" fmla="*/ 812958 w 4140572"/>
              <a:gd name="connsiteY2460" fmla="*/ 2778113 h 6238478"/>
              <a:gd name="connsiteX2461" fmla="*/ 821268 w 4140572"/>
              <a:gd name="connsiteY2461" fmla="*/ 2765207 h 6238478"/>
              <a:gd name="connsiteX2462" fmla="*/ 810342 w 4140572"/>
              <a:gd name="connsiteY2462" fmla="*/ 2772595 h 6238478"/>
              <a:gd name="connsiteX2463" fmla="*/ 803887 w 4140572"/>
              <a:gd name="connsiteY2463" fmla="*/ 2785207 h 6238478"/>
              <a:gd name="connsiteX2464" fmla="*/ 797433 w 4140572"/>
              <a:gd name="connsiteY2464" fmla="*/ 2797820 h 6238478"/>
              <a:gd name="connsiteX2465" fmla="*/ 759515 w 4140572"/>
              <a:gd name="connsiteY2465" fmla="*/ 2835262 h 6238478"/>
              <a:gd name="connsiteX2466" fmla="*/ 736118 w 4140572"/>
              <a:gd name="connsiteY2466" fmla="*/ 2879801 h 6238478"/>
              <a:gd name="connsiteX2467" fmla="*/ 713529 w 4140572"/>
              <a:gd name="connsiteY2467" fmla="*/ 2897929 h 6238478"/>
              <a:gd name="connsiteX2468" fmla="*/ 700620 w 4140572"/>
              <a:gd name="connsiteY2468" fmla="*/ 2920790 h 6238478"/>
              <a:gd name="connsiteX2469" fmla="*/ 648987 w 4140572"/>
              <a:gd name="connsiteY2469" fmla="*/ 2964934 h 6238478"/>
              <a:gd name="connsiteX2470" fmla="*/ 639709 w 4140572"/>
              <a:gd name="connsiteY2470" fmla="*/ 2995676 h 6238478"/>
              <a:gd name="connsiteX2471" fmla="*/ 613488 w 4140572"/>
              <a:gd name="connsiteY2471" fmla="*/ 3012231 h 6238478"/>
              <a:gd name="connsiteX2472" fmla="*/ 600580 w 4140572"/>
              <a:gd name="connsiteY2472" fmla="*/ 3043368 h 6238478"/>
              <a:gd name="connsiteX2473" fmla="*/ 577991 w 4140572"/>
              <a:gd name="connsiteY2473" fmla="*/ 3072138 h 6238478"/>
              <a:gd name="connsiteX2474" fmla="*/ 567502 w 4140572"/>
              <a:gd name="connsiteY2474" fmla="*/ 3069379 h 6238478"/>
              <a:gd name="connsiteX2475" fmla="*/ 561854 w 4140572"/>
              <a:gd name="connsiteY2475" fmla="*/ 3059526 h 6238478"/>
              <a:gd name="connsiteX2476" fmla="*/ 571133 w 4140572"/>
              <a:gd name="connsiteY2476" fmla="*/ 3036274 h 6238478"/>
              <a:gd name="connsiteX2477" fmla="*/ 587671 w 4140572"/>
              <a:gd name="connsiteY2477" fmla="*/ 3015383 h 6238478"/>
              <a:gd name="connsiteX2478" fmla="*/ 594125 w 4140572"/>
              <a:gd name="connsiteY2478" fmla="*/ 3000011 h 6238478"/>
              <a:gd name="connsiteX2479" fmla="*/ 600580 w 4140572"/>
              <a:gd name="connsiteY2479" fmla="*/ 2987006 h 6238478"/>
              <a:gd name="connsiteX2480" fmla="*/ 614699 w 4140572"/>
              <a:gd name="connsiteY2480" fmla="*/ 2959810 h 6238478"/>
              <a:gd name="connsiteX2481" fmla="*/ 636079 w 4140572"/>
              <a:gd name="connsiteY2481" fmla="*/ 2939708 h 6238478"/>
              <a:gd name="connsiteX2482" fmla="*/ 625188 w 4140572"/>
              <a:gd name="connsiteY2482" fmla="*/ 2924732 h 6238478"/>
              <a:gd name="connsiteX2483" fmla="*/ 636079 w 4140572"/>
              <a:gd name="connsiteY2483" fmla="*/ 2914484 h 6238478"/>
              <a:gd name="connsiteX2484" fmla="*/ 673593 w 4140572"/>
              <a:gd name="connsiteY2484" fmla="*/ 2836445 h 6238478"/>
              <a:gd name="connsiteX2485" fmla="*/ 723209 w 4140572"/>
              <a:gd name="connsiteY2485" fmla="*/ 2763134 h 6238478"/>
              <a:gd name="connsiteX2486" fmla="*/ 752254 w 4140572"/>
              <a:gd name="connsiteY2486" fmla="*/ 2709533 h 6238478"/>
              <a:gd name="connsiteX2487" fmla="*/ 755901 w 4140572"/>
              <a:gd name="connsiteY2487" fmla="*/ 2708345 h 6238478"/>
              <a:gd name="connsiteX2488" fmla="*/ 761934 w 4140572"/>
              <a:gd name="connsiteY2488" fmla="*/ 2693607 h 6238478"/>
              <a:gd name="connsiteX2489" fmla="*/ 761934 w 4140572"/>
              <a:gd name="connsiteY2489" fmla="*/ 2691795 h 6238478"/>
              <a:gd name="connsiteX2490" fmla="*/ 762843 w 4140572"/>
              <a:gd name="connsiteY2490" fmla="*/ 2691388 h 6238478"/>
              <a:gd name="connsiteX2491" fmla="*/ 764820 w 4140572"/>
              <a:gd name="connsiteY2491" fmla="*/ 2686559 h 6238478"/>
              <a:gd name="connsiteX2492" fmla="*/ 777728 w 4140572"/>
              <a:gd name="connsiteY2492" fmla="*/ 2655028 h 6238478"/>
              <a:gd name="connsiteX2493" fmla="*/ 784058 w 4140572"/>
              <a:gd name="connsiteY2493" fmla="*/ 2652927 h 6238478"/>
              <a:gd name="connsiteX2494" fmla="*/ 783718 w 4140572"/>
              <a:gd name="connsiteY2494" fmla="*/ 2648440 h 6238478"/>
              <a:gd name="connsiteX2495" fmla="*/ 778071 w 4140572"/>
              <a:gd name="connsiteY2495" fmla="*/ 2640165 h 6238478"/>
              <a:gd name="connsiteX2496" fmla="*/ 742976 w 4140572"/>
              <a:gd name="connsiteY2496" fmla="*/ 2671300 h 6238478"/>
              <a:gd name="connsiteX2497" fmla="*/ 719983 w 4140572"/>
              <a:gd name="connsiteY2497" fmla="*/ 2709533 h 6238478"/>
              <a:gd name="connsiteX2498" fmla="*/ 703847 w 4140572"/>
              <a:gd name="connsiteY2498" fmla="*/ 2700072 h 6238478"/>
              <a:gd name="connsiteX2499" fmla="*/ 690938 w 4140572"/>
              <a:gd name="connsiteY2499" fmla="*/ 2709533 h 6238478"/>
              <a:gd name="connsiteX2500" fmla="*/ 674804 w 4140572"/>
              <a:gd name="connsiteY2500" fmla="*/ 2741064 h 6238478"/>
              <a:gd name="connsiteX2501" fmla="*/ 626397 w 4140572"/>
              <a:gd name="connsiteY2501" fmla="*/ 2785207 h 6238478"/>
              <a:gd name="connsiteX2502" fmla="*/ 619942 w 4140572"/>
              <a:gd name="connsiteY2502" fmla="*/ 2802548 h 6238478"/>
              <a:gd name="connsiteX2503" fmla="*/ 613488 w 4140572"/>
              <a:gd name="connsiteY2503" fmla="*/ 2819890 h 6238478"/>
              <a:gd name="connsiteX2504" fmla="*/ 584445 w 4140572"/>
              <a:gd name="connsiteY2504" fmla="*/ 2841963 h 6238478"/>
              <a:gd name="connsiteX2505" fmla="*/ 561854 w 4140572"/>
              <a:gd name="connsiteY2505" fmla="*/ 2862458 h 6238478"/>
              <a:gd name="connsiteX2506" fmla="*/ 548946 w 4140572"/>
              <a:gd name="connsiteY2506" fmla="*/ 2892411 h 6238478"/>
              <a:gd name="connsiteX2507" fmla="*/ 493682 w 4140572"/>
              <a:gd name="connsiteY2507" fmla="*/ 2941285 h 6238478"/>
              <a:gd name="connsiteX2508" fmla="*/ 445679 w 4140572"/>
              <a:gd name="connsiteY2508" fmla="*/ 2990159 h 6238478"/>
              <a:gd name="connsiteX2509" fmla="*/ 442049 w 4140572"/>
              <a:gd name="connsiteY2509" fmla="*/ 3005924 h 6238478"/>
              <a:gd name="connsiteX2510" fmla="*/ 426317 w 4140572"/>
              <a:gd name="connsiteY2510" fmla="*/ 3012231 h 6238478"/>
              <a:gd name="connsiteX2511" fmla="*/ 421478 w 4140572"/>
              <a:gd name="connsiteY2511" fmla="*/ 3024844 h 6238478"/>
              <a:gd name="connsiteX2512" fmla="*/ 416636 w 4140572"/>
              <a:gd name="connsiteY2512" fmla="*/ 3037456 h 6238478"/>
              <a:gd name="connsiteX2513" fmla="*/ 384768 w 4140572"/>
              <a:gd name="connsiteY2513" fmla="*/ 3054796 h 6238478"/>
              <a:gd name="connsiteX2514" fmla="*/ 365003 w 4140572"/>
              <a:gd name="connsiteY2514" fmla="*/ 3081600 h 6238478"/>
              <a:gd name="connsiteX2515" fmla="*/ 354918 w 4140572"/>
              <a:gd name="connsiteY2515" fmla="*/ 3094604 h 6238478"/>
              <a:gd name="connsiteX2516" fmla="*/ 352094 w 4140572"/>
              <a:gd name="connsiteY2516" fmla="*/ 3109976 h 6238478"/>
              <a:gd name="connsiteX2517" fmla="*/ 303687 w 4140572"/>
              <a:gd name="connsiteY2517" fmla="*/ 3147813 h 6238478"/>
              <a:gd name="connsiteX2518" fmla="*/ 297233 w 4140572"/>
              <a:gd name="connsiteY2518" fmla="*/ 3166339 h 6238478"/>
              <a:gd name="connsiteX2519" fmla="*/ 290779 w 4140572"/>
              <a:gd name="connsiteY2519" fmla="*/ 3182498 h 6238478"/>
              <a:gd name="connsiteX2520" fmla="*/ 259718 w 4140572"/>
              <a:gd name="connsiteY2520" fmla="*/ 3200234 h 6238478"/>
              <a:gd name="connsiteX2521" fmla="*/ 235919 w 4140572"/>
              <a:gd name="connsiteY2521" fmla="*/ 3229794 h 6238478"/>
              <a:gd name="connsiteX2522" fmla="*/ 193966 w 4140572"/>
              <a:gd name="connsiteY2522" fmla="*/ 3245560 h 6238478"/>
              <a:gd name="connsiteX2523" fmla="*/ 187512 w 4140572"/>
              <a:gd name="connsiteY2523" fmla="*/ 3264479 h 6238478"/>
              <a:gd name="connsiteX2524" fmla="*/ 181057 w 4140572"/>
              <a:gd name="connsiteY2524" fmla="*/ 3283398 h 6238478"/>
              <a:gd name="connsiteX2525" fmla="*/ 129424 w 4140572"/>
              <a:gd name="connsiteY2525" fmla="*/ 3324387 h 6238478"/>
              <a:gd name="connsiteX2526" fmla="*/ 119744 w 4140572"/>
              <a:gd name="connsiteY2526" fmla="*/ 3318081 h 6238478"/>
              <a:gd name="connsiteX2527" fmla="*/ 143408 w 4140572"/>
              <a:gd name="connsiteY2527" fmla="*/ 3278141 h 6238478"/>
              <a:gd name="connsiteX2528" fmla="*/ 188588 w 4140572"/>
              <a:gd name="connsiteY2528" fmla="*/ 3208772 h 6238478"/>
              <a:gd name="connsiteX2529" fmla="*/ 216554 w 4140572"/>
              <a:gd name="connsiteY2529" fmla="*/ 3166732 h 6238478"/>
              <a:gd name="connsiteX2530" fmla="*/ 234304 w 4140572"/>
              <a:gd name="connsiteY2530" fmla="*/ 3141114 h 6238478"/>
              <a:gd name="connsiteX2531" fmla="*/ 252053 w 4140572"/>
              <a:gd name="connsiteY2531" fmla="*/ 3113130 h 6238478"/>
              <a:gd name="connsiteX2532" fmla="*/ 275451 w 4140572"/>
              <a:gd name="connsiteY2532" fmla="*/ 3076081 h 6238478"/>
              <a:gd name="connsiteX2533" fmla="*/ 303687 w 4140572"/>
              <a:gd name="connsiteY2533" fmla="*/ 3043763 h 6238478"/>
              <a:gd name="connsiteX2534" fmla="*/ 298846 w 4140572"/>
              <a:gd name="connsiteY2534" fmla="*/ 3034697 h 6238478"/>
              <a:gd name="connsiteX2535" fmla="*/ 294007 w 4140572"/>
              <a:gd name="connsiteY2535" fmla="*/ 3027996 h 6238478"/>
              <a:gd name="connsiteX2536" fmla="*/ 290779 w 4140572"/>
              <a:gd name="connsiteY2536" fmla="*/ 3034301 h 6238478"/>
              <a:gd name="connsiteX2537" fmla="*/ 277870 w 4140572"/>
              <a:gd name="connsiteY2537" fmla="*/ 3015383 h 6238478"/>
              <a:gd name="connsiteX2538" fmla="*/ 319824 w 4140572"/>
              <a:gd name="connsiteY2538" fmla="*/ 2939708 h 6238478"/>
              <a:gd name="connsiteX2539" fmla="*/ 329504 w 4140572"/>
              <a:gd name="connsiteY2539" fmla="*/ 2930250 h 6238478"/>
              <a:gd name="connsiteX2540" fmla="*/ 329504 w 4140572"/>
              <a:gd name="connsiteY2540" fmla="*/ 2918819 h 6238478"/>
              <a:gd name="connsiteX2541" fmla="*/ 339186 w 4140572"/>
              <a:gd name="connsiteY2541" fmla="*/ 2914484 h 6238478"/>
              <a:gd name="connsiteX2542" fmla="*/ 345640 w 4140572"/>
              <a:gd name="connsiteY2542" fmla="*/ 2901478 h 6238478"/>
              <a:gd name="connsiteX2543" fmla="*/ 352094 w 4140572"/>
              <a:gd name="connsiteY2543" fmla="*/ 2886106 h 6238478"/>
              <a:gd name="connsiteX2544" fmla="*/ 369842 w 4140572"/>
              <a:gd name="connsiteY2544" fmla="*/ 2883741 h 6238478"/>
              <a:gd name="connsiteX2545" fmla="*/ 377911 w 4140572"/>
              <a:gd name="connsiteY2545" fmla="*/ 2867188 h 6238478"/>
              <a:gd name="connsiteX2546" fmla="*/ 390820 w 4140572"/>
              <a:gd name="connsiteY2546" fmla="*/ 2841963 h 6238478"/>
              <a:gd name="connsiteX2547" fmla="*/ 421073 w 4140572"/>
              <a:gd name="connsiteY2547" fmla="*/ 2778113 h 6238478"/>
              <a:gd name="connsiteX2548" fmla="*/ 458587 w 4140572"/>
              <a:gd name="connsiteY2548" fmla="*/ 2709533 h 6238478"/>
              <a:gd name="connsiteX2549" fmla="*/ 470285 w 4140572"/>
              <a:gd name="connsiteY2549" fmla="*/ 2708350 h 6238478"/>
              <a:gd name="connsiteX2550" fmla="*/ 474724 w 4140572"/>
              <a:gd name="connsiteY2550" fmla="*/ 2700072 h 6238478"/>
              <a:gd name="connsiteX2551" fmla="*/ 487632 w 4140572"/>
              <a:gd name="connsiteY2551" fmla="*/ 2687460 h 6238478"/>
              <a:gd name="connsiteX2552" fmla="*/ 490456 w 4140572"/>
              <a:gd name="connsiteY2552" fmla="*/ 2674060 h 6238478"/>
              <a:gd name="connsiteX2553" fmla="*/ 500541 w 4140572"/>
              <a:gd name="connsiteY2553" fmla="*/ 2665389 h 6238478"/>
              <a:gd name="connsiteX2554" fmla="*/ 500541 w 4140572"/>
              <a:gd name="connsiteY2554" fmla="*/ 2637010 h 6238478"/>
              <a:gd name="connsiteX2555" fmla="*/ 513449 w 4140572"/>
              <a:gd name="connsiteY2555" fmla="*/ 2624398 h 6238478"/>
              <a:gd name="connsiteX2556" fmla="*/ 515464 w 4140572"/>
              <a:gd name="connsiteY2556" fmla="*/ 2608633 h 6238478"/>
              <a:gd name="connsiteX2557" fmla="*/ 529584 w 4140572"/>
              <a:gd name="connsiteY2557" fmla="*/ 2602328 h 6238478"/>
              <a:gd name="connsiteX2558" fmla="*/ 539266 w 4140572"/>
              <a:gd name="connsiteY2558" fmla="*/ 2602328 h 6238478"/>
              <a:gd name="connsiteX2559" fmla="*/ 544105 w 4140572"/>
              <a:gd name="connsiteY2559" fmla="*/ 2582226 h 6238478"/>
              <a:gd name="connsiteX2560" fmla="*/ 548946 w 4140572"/>
              <a:gd name="connsiteY2560" fmla="*/ 2564490 h 6238478"/>
              <a:gd name="connsiteX2561" fmla="*/ 563644 w 4140572"/>
              <a:gd name="connsiteY2561" fmla="*/ 2543637 h 6238478"/>
              <a:gd name="connsiteX2562" fmla="*/ 529243 w 4140572"/>
              <a:gd name="connsiteY2562" fmla="*/ 2573047 h 6238478"/>
              <a:gd name="connsiteX2563" fmla="*/ 519965 w 4140572"/>
              <a:gd name="connsiteY2563" fmla="*/ 2603790 h 6238478"/>
              <a:gd name="connsiteX2564" fmla="*/ 493744 w 4140572"/>
              <a:gd name="connsiteY2564" fmla="*/ 2620345 h 6238478"/>
              <a:gd name="connsiteX2565" fmla="*/ 480836 w 4140572"/>
              <a:gd name="connsiteY2565" fmla="*/ 2651481 h 6238478"/>
              <a:gd name="connsiteX2566" fmla="*/ 458247 w 4140572"/>
              <a:gd name="connsiteY2566" fmla="*/ 2680252 h 6238478"/>
              <a:gd name="connsiteX2567" fmla="*/ 447758 w 4140572"/>
              <a:gd name="connsiteY2567" fmla="*/ 2677494 h 6238478"/>
              <a:gd name="connsiteX2568" fmla="*/ 442111 w 4140572"/>
              <a:gd name="connsiteY2568" fmla="*/ 2667640 h 6238478"/>
              <a:gd name="connsiteX2569" fmla="*/ 451389 w 4140572"/>
              <a:gd name="connsiteY2569" fmla="*/ 2644387 h 6238478"/>
              <a:gd name="connsiteX2570" fmla="*/ 467927 w 4140572"/>
              <a:gd name="connsiteY2570" fmla="*/ 2623497 h 6238478"/>
              <a:gd name="connsiteX2571" fmla="*/ 474381 w 4140572"/>
              <a:gd name="connsiteY2571" fmla="*/ 2608125 h 6238478"/>
              <a:gd name="connsiteX2572" fmla="*/ 480836 w 4140572"/>
              <a:gd name="connsiteY2572" fmla="*/ 2595120 h 6238478"/>
              <a:gd name="connsiteX2573" fmla="*/ 494955 w 4140572"/>
              <a:gd name="connsiteY2573" fmla="*/ 2567925 h 6238478"/>
              <a:gd name="connsiteX2574" fmla="*/ 516335 w 4140572"/>
              <a:gd name="connsiteY2574" fmla="*/ 2547823 h 6238478"/>
              <a:gd name="connsiteX2575" fmla="*/ 505444 w 4140572"/>
              <a:gd name="connsiteY2575" fmla="*/ 2532846 h 6238478"/>
              <a:gd name="connsiteX2576" fmla="*/ 516335 w 4140572"/>
              <a:gd name="connsiteY2576" fmla="*/ 2522598 h 6238478"/>
              <a:gd name="connsiteX2577" fmla="*/ 553849 w 4140572"/>
              <a:gd name="connsiteY2577" fmla="*/ 2444560 h 6238478"/>
              <a:gd name="connsiteX2578" fmla="*/ 603465 w 4140572"/>
              <a:gd name="connsiteY2578" fmla="*/ 2371249 h 6238478"/>
              <a:gd name="connsiteX2579" fmla="*/ 632510 w 4140572"/>
              <a:gd name="connsiteY2579" fmla="*/ 2317647 h 6238478"/>
              <a:gd name="connsiteX2580" fmla="*/ 638560 w 4140572"/>
              <a:gd name="connsiteY2580" fmla="*/ 2315677 h 6238478"/>
              <a:gd name="connsiteX2581" fmla="*/ 642190 w 4140572"/>
              <a:gd name="connsiteY2581" fmla="*/ 2311341 h 6238478"/>
              <a:gd name="connsiteX2582" fmla="*/ 642190 w 4140572"/>
              <a:gd name="connsiteY2582" fmla="*/ 2299909 h 6238478"/>
              <a:gd name="connsiteX2583" fmla="*/ 651873 w 4140572"/>
              <a:gd name="connsiteY2583" fmla="*/ 2295575 h 6238478"/>
              <a:gd name="connsiteX2584" fmla="*/ 658327 w 4140572"/>
              <a:gd name="connsiteY2584" fmla="*/ 2282569 h 6238478"/>
              <a:gd name="connsiteX2585" fmla="*/ 664781 w 4140572"/>
              <a:gd name="connsiteY2585" fmla="*/ 2267198 h 6238478"/>
              <a:gd name="connsiteX2586" fmla="*/ 663975 w 4140572"/>
              <a:gd name="connsiteY2586" fmla="*/ 2256554 h 6238478"/>
              <a:gd name="connsiteX2587" fmla="*/ 658327 w 4140572"/>
              <a:gd name="connsiteY2587" fmla="*/ 2248279 h 6238478"/>
              <a:gd name="connsiteX2588" fmla="*/ 623232 w 4140572"/>
              <a:gd name="connsiteY2588" fmla="*/ 2279415 h 6238478"/>
              <a:gd name="connsiteX2589" fmla="*/ 600239 w 4140572"/>
              <a:gd name="connsiteY2589" fmla="*/ 2317647 h 6238478"/>
              <a:gd name="connsiteX2590" fmla="*/ 584103 w 4140572"/>
              <a:gd name="connsiteY2590" fmla="*/ 2308186 h 6238478"/>
              <a:gd name="connsiteX2591" fmla="*/ 571194 w 4140572"/>
              <a:gd name="connsiteY2591" fmla="*/ 2317647 h 6238478"/>
              <a:gd name="connsiteX2592" fmla="*/ 555060 w 4140572"/>
              <a:gd name="connsiteY2592" fmla="*/ 2349179 h 6238478"/>
              <a:gd name="connsiteX2593" fmla="*/ 506652 w 4140572"/>
              <a:gd name="connsiteY2593" fmla="*/ 2393321 h 6238478"/>
              <a:gd name="connsiteX2594" fmla="*/ 500198 w 4140572"/>
              <a:gd name="connsiteY2594" fmla="*/ 2410661 h 6238478"/>
              <a:gd name="connsiteX2595" fmla="*/ 493744 w 4140572"/>
              <a:gd name="connsiteY2595" fmla="*/ 2428005 h 6238478"/>
              <a:gd name="connsiteX2596" fmla="*/ 464701 w 4140572"/>
              <a:gd name="connsiteY2596" fmla="*/ 2450077 h 6238478"/>
              <a:gd name="connsiteX2597" fmla="*/ 442111 w 4140572"/>
              <a:gd name="connsiteY2597" fmla="*/ 2470572 h 6238478"/>
              <a:gd name="connsiteX2598" fmla="*/ 429202 w 4140572"/>
              <a:gd name="connsiteY2598" fmla="*/ 2500525 h 6238478"/>
              <a:gd name="connsiteX2599" fmla="*/ 373938 w 4140572"/>
              <a:gd name="connsiteY2599" fmla="*/ 2549398 h 6238478"/>
              <a:gd name="connsiteX2600" fmla="*/ 325935 w 4140572"/>
              <a:gd name="connsiteY2600" fmla="*/ 2598272 h 6238478"/>
              <a:gd name="connsiteX2601" fmla="*/ 322305 w 4140572"/>
              <a:gd name="connsiteY2601" fmla="*/ 2614039 h 6238478"/>
              <a:gd name="connsiteX2602" fmla="*/ 306573 w 4140572"/>
              <a:gd name="connsiteY2602" fmla="*/ 2620345 h 6238478"/>
              <a:gd name="connsiteX2603" fmla="*/ 301734 w 4140572"/>
              <a:gd name="connsiteY2603" fmla="*/ 2632957 h 6238478"/>
              <a:gd name="connsiteX2604" fmla="*/ 296892 w 4140572"/>
              <a:gd name="connsiteY2604" fmla="*/ 2645570 h 6238478"/>
              <a:gd name="connsiteX2605" fmla="*/ 265024 w 4140572"/>
              <a:gd name="connsiteY2605" fmla="*/ 2662910 h 6238478"/>
              <a:gd name="connsiteX2606" fmla="*/ 245259 w 4140572"/>
              <a:gd name="connsiteY2606" fmla="*/ 2689713 h 6238478"/>
              <a:gd name="connsiteX2607" fmla="*/ 235174 w 4140572"/>
              <a:gd name="connsiteY2607" fmla="*/ 2702719 h 6238478"/>
              <a:gd name="connsiteX2608" fmla="*/ 232351 w 4140572"/>
              <a:gd name="connsiteY2608" fmla="*/ 2718090 h 6238478"/>
              <a:gd name="connsiteX2609" fmla="*/ 183943 w 4140572"/>
              <a:gd name="connsiteY2609" fmla="*/ 2755927 h 6238478"/>
              <a:gd name="connsiteX2610" fmla="*/ 177489 w 4140572"/>
              <a:gd name="connsiteY2610" fmla="*/ 2774453 h 6238478"/>
              <a:gd name="connsiteX2611" fmla="*/ 171035 w 4140572"/>
              <a:gd name="connsiteY2611" fmla="*/ 2790613 h 6238478"/>
              <a:gd name="connsiteX2612" fmla="*/ 139975 w 4140572"/>
              <a:gd name="connsiteY2612" fmla="*/ 2808348 h 6238478"/>
              <a:gd name="connsiteX2613" fmla="*/ 116175 w 4140572"/>
              <a:gd name="connsiteY2613" fmla="*/ 2837908 h 6238478"/>
              <a:gd name="connsiteX2614" fmla="*/ 74222 w 4140572"/>
              <a:gd name="connsiteY2614" fmla="*/ 2853674 h 6238478"/>
              <a:gd name="connsiteX2615" fmla="*/ 67768 w 4140572"/>
              <a:gd name="connsiteY2615" fmla="*/ 2872593 h 6238478"/>
              <a:gd name="connsiteX2616" fmla="*/ 61313 w 4140572"/>
              <a:gd name="connsiteY2616" fmla="*/ 2891512 h 6238478"/>
              <a:gd name="connsiteX2617" fmla="*/ 9680 w 4140572"/>
              <a:gd name="connsiteY2617" fmla="*/ 2932501 h 6238478"/>
              <a:gd name="connsiteX2618" fmla="*/ 0 w 4140572"/>
              <a:gd name="connsiteY2618" fmla="*/ 2926195 h 6238478"/>
              <a:gd name="connsiteX2619" fmla="*/ 23664 w 4140572"/>
              <a:gd name="connsiteY2619" fmla="*/ 2886255 h 6238478"/>
              <a:gd name="connsiteX2620" fmla="*/ 68844 w 4140572"/>
              <a:gd name="connsiteY2620" fmla="*/ 2816887 h 6238478"/>
              <a:gd name="connsiteX2621" fmla="*/ 96810 w 4140572"/>
              <a:gd name="connsiteY2621" fmla="*/ 2774846 h 6238478"/>
              <a:gd name="connsiteX2622" fmla="*/ 114560 w 4140572"/>
              <a:gd name="connsiteY2622" fmla="*/ 2749228 h 6238478"/>
              <a:gd name="connsiteX2623" fmla="*/ 132309 w 4140572"/>
              <a:gd name="connsiteY2623" fmla="*/ 2721244 h 6238478"/>
              <a:gd name="connsiteX2624" fmla="*/ 155707 w 4140572"/>
              <a:gd name="connsiteY2624" fmla="*/ 2684195 h 6238478"/>
              <a:gd name="connsiteX2625" fmla="*/ 183943 w 4140572"/>
              <a:gd name="connsiteY2625" fmla="*/ 2651876 h 6238478"/>
              <a:gd name="connsiteX2626" fmla="*/ 179102 w 4140572"/>
              <a:gd name="connsiteY2626" fmla="*/ 2642811 h 6238478"/>
              <a:gd name="connsiteX2627" fmla="*/ 174263 w 4140572"/>
              <a:gd name="connsiteY2627" fmla="*/ 2636110 h 6238478"/>
              <a:gd name="connsiteX2628" fmla="*/ 171035 w 4140572"/>
              <a:gd name="connsiteY2628" fmla="*/ 2642415 h 6238478"/>
              <a:gd name="connsiteX2629" fmla="*/ 158126 w 4140572"/>
              <a:gd name="connsiteY2629" fmla="*/ 2623497 h 6238478"/>
              <a:gd name="connsiteX2630" fmla="*/ 200080 w 4140572"/>
              <a:gd name="connsiteY2630" fmla="*/ 2547823 h 6238478"/>
              <a:gd name="connsiteX2631" fmla="*/ 209760 w 4140572"/>
              <a:gd name="connsiteY2631" fmla="*/ 2538364 h 6238478"/>
              <a:gd name="connsiteX2632" fmla="*/ 209760 w 4140572"/>
              <a:gd name="connsiteY2632" fmla="*/ 2526933 h 6238478"/>
              <a:gd name="connsiteX2633" fmla="*/ 219442 w 4140572"/>
              <a:gd name="connsiteY2633" fmla="*/ 2522598 h 6238478"/>
              <a:gd name="connsiteX2634" fmla="*/ 225896 w 4140572"/>
              <a:gd name="connsiteY2634" fmla="*/ 2509592 h 6238478"/>
              <a:gd name="connsiteX2635" fmla="*/ 232351 w 4140572"/>
              <a:gd name="connsiteY2635" fmla="*/ 2494221 h 6238478"/>
              <a:gd name="connsiteX2636" fmla="*/ 250098 w 4140572"/>
              <a:gd name="connsiteY2636" fmla="*/ 2491854 h 6238478"/>
              <a:gd name="connsiteX2637" fmla="*/ 258167 w 4140572"/>
              <a:gd name="connsiteY2637" fmla="*/ 2475302 h 6238478"/>
              <a:gd name="connsiteX2638" fmla="*/ 271076 w 4140572"/>
              <a:gd name="connsiteY2638" fmla="*/ 2450077 h 6238478"/>
              <a:gd name="connsiteX2639" fmla="*/ 301329 w 4140572"/>
              <a:gd name="connsiteY2639" fmla="*/ 2386227 h 6238478"/>
              <a:gd name="connsiteX2640" fmla="*/ 338844 w 4140572"/>
              <a:gd name="connsiteY2640" fmla="*/ 2317647 h 6238478"/>
              <a:gd name="connsiteX2641" fmla="*/ 350541 w 4140572"/>
              <a:gd name="connsiteY2641" fmla="*/ 2316464 h 6238478"/>
              <a:gd name="connsiteX2642" fmla="*/ 354980 w 4140572"/>
              <a:gd name="connsiteY2642" fmla="*/ 2308186 h 6238478"/>
              <a:gd name="connsiteX2643" fmla="*/ 367888 w 4140572"/>
              <a:gd name="connsiteY2643" fmla="*/ 2295575 h 6238478"/>
              <a:gd name="connsiteX2644" fmla="*/ 370712 w 4140572"/>
              <a:gd name="connsiteY2644" fmla="*/ 2282174 h 6238478"/>
              <a:gd name="connsiteX2645" fmla="*/ 380797 w 4140572"/>
              <a:gd name="connsiteY2645" fmla="*/ 2273504 h 6238478"/>
              <a:gd name="connsiteX2646" fmla="*/ 380797 w 4140572"/>
              <a:gd name="connsiteY2646" fmla="*/ 2245125 h 6238478"/>
              <a:gd name="connsiteX2647" fmla="*/ 393705 w 4140572"/>
              <a:gd name="connsiteY2647" fmla="*/ 2232512 h 6238478"/>
              <a:gd name="connsiteX2648" fmla="*/ 395720 w 4140572"/>
              <a:gd name="connsiteY2648" fmla="*/ 2216747 h 6238478"/>
              <a:gd name="connsiteX2649" fmla="*/ 409840 w 4140572"/>
              <a:gd name="connsiteY2649" fmla="*/ 2210441 h 6238478"/>
              <a:gd name="connsiteX2650" fmla="*/ 419522 w 4140572"/>
              <a:gd name="connsiteY2650" fmla="*/ 2210441 h 6238478"/>
              <a:gd name="connsiteX2651" fmla="*/ 424361 w 4140572"/>
              <a:gd name="connsiteY2651" fmla="*/ 2190340 h 6238478"/>
              <a:gd name="connsiteX2652" fmla="*/ 429202 w 4140572"/>
              <a:gd name="connsiteY2652" fmla="*/ 2172604 h 6238478"/>
              <a:gd name="connsiteX2653" fmla="*/ 458649 w 4140572"/>
              <a:gd name="connsiteY2653" fmla="*/ 2130825 h 6238478"/>
              <a:gd name="connsiteX2654" fmla="*/ 480836 w 4140572"/>
              <a:gd name="connsiteY2654" fmla="*/ 2084317 h 6238478"/>
              <a:gd name="connsiteX2655" fmla="*/ 485677 w 4140572"/>
              <a:gd name="connsiteY2655" fmla="*/ 2066975 h 6238478"/>
              <a:gd name="connsiteX2656" fmla="*/ 500198 w 4140572"/>
              <a:gd name="connsiteY2656" fmla="*/ 2059092 h 6238478"/>
              <a:gd name="connsiteX2657" fmla="*/ 506652 w 4140572"/>
              <a:gd name="connsiteY2657" fmla="*/ 2059092 h 6238478"/>
              <a:gd name="connsiteX2658" fmla="*/ 513107 w 4140572"/>
              <a:gd name="connsiteY2658" fmla="*/ 2027559 h 6238478"/>
              <a:gd name="connsiteX2659" fmla="*/ 536504 w 4140572"/>
              <a:gd name="connsiteY2659" fmla="*/ 1992876 h 6238478"/>
              <a:gd name="connsiteX2660" fmla="*/ 555060 w 4140572"/>
              <a:gd name="connsiteY2660" fmla="*/ 1958193 h 6238478"/>
              <a:gd name="connsiteX2661" fmla="*/ 580877 w 4140572"/>
              <a:gd name="connsiteY2661" fmla="*/ 1942426 h 6238478"/>
              <a:gd name="connsiteX2662" fmla="*/ 585716 w 4140572"/>
              <a:gd name="connsiteY2662" fmla="*/ 1925084 h 6238478"/>
              <a:gd name="connsiteX2663" fmla="*/ 590557 w 4140572"/>
              <a:gd name="connsiteY2663" fmla="*/ 1907744 h 6238478"/>
              <a:gd name="connsiteX2664" fmla="*/ 624441 w 4140572"/>
              <a:gd name="connsiteY2664" fmla="*/ 1855323 h 6238478"/>
              <a:gd name="connsiteX2665" fmla="*/ 658327 w 4140572"/>
              <a:gd name="connsiteY2665" fmla="*/ 1800538 h 6238478"/>
              <a:gd name="connsiteX2666" fmla="*/ 679707 w 4140572"/>
              <a:gd name="connsiteY2666" fmla="*/ 1776494 h 6238478"/>
              <a:gd name="connsiteX2667" fmla="*/ 684144 w 4140572"/>
              <a:gd name="connsiteY2667" fmla="*/ 1740627 h 6238478"/>
              <a:gd name="connsiteX2668" fmla="*/ 712784 w 4140572"/>
              <a:gd name="connsiteY2668" fmla="*/ 1721709 h 6238478"/>
              <a:gd name="connsiteX2669" fmla="*/ 739003 w 4140572"/>
              <a:gd name="connsiteY2669" fmla="*/ 1702790 h 6238478"/>
              <a:gd name="connsiteX2670" fmla="*/ 751911 w 4140572"/>
              <a:gd name="connsiteY2670" fmla="*/ 1669684 h 6238478"/>
              <a:gd name="connsiteX2671" fmla="*/ 764820 w 4140572"/>
              <a:gd name="connsiteY2671" fmla="*/ 1636574 h 6238478"/>
              <a:gd name="connsiteX2672" fmla="*/ 803545 w 4140572"/>
              <a:gd name="connsiteY2672" fmla="*/ 1630270 h 6238478"/>
              <a:gd name="connsiteX2673" fmla="*/ 813227 w 4140572"/>
              <a:gd name="connsiteY2673" fmla="*/ 1595585 h 6238478"/>
              <a:gd name="connsiteX2674" fmla="*/ 819682 w 4140572"/>
              <a:gd name="connsiteY2674" fmla="*/ 1579820 h 6238478"/>
              <a:gd name="connsiteX2675" fmla="*/ 826136 w 4140572"/>
              <a:gd name="connsiteY2675" fmla="*/ 1564056 h 6238478"/>
              <a:gd name="connsiteX2676" fmla="*/ 861632 w 4140572"/>
              <a:gd name="connsiteY2676" fmla="*/ 1527400 h 6238478"/>
              <a:gd name="connsiteX2677" fmla="*/ 887449 w 4140572"/>
              <a:gd name="connsiteY2677" fmla="*/ 1488382 h 6238478"/>
              <a:gd name="connsiteX2678" fmla="*/ 900358 w 4140572"/>
              <a:gd name="connsiteY2678" fmla="*/ 1463155 h 6238478"/>
              <a:gd name="connsiteX2679" fmla="*/ 919720 w 4140572"/>
              <a:gd name="connsiteY2679" fmla="*/ 1447391 h 6238478"/>
              <a:gd name="connsiteX2680" fmla="*/ 926175 w 4140572"/>
              <a:gd name="connsiteY2680" fmla="*/ 1447391 h 6238478"/>
              <a:gd name="connsiteX2681" fmla="*/ 961674 w 4140572"/>
              <a:gd name="connsiteY2681" fmla="*/ 1400093 h 6238478"/>
              <a:gd name="connsiteX2682" fmla="*/ 968128 w 4140572"/>
              <a:gd name="connsiteY2682" fmla="*/ 1387481 h 6238478"/>
              <a:gd name="connsiteX2683" fmla="*/ 974582 w 4140572"/>
              <a:gd name="connsiteY2683" fmla="*/ 1374868 h 6238478"/>
              <a:gd name="connsiteX2684" fmla="*/ 1000399 w 4140572"/>
              <a:gd name="connsiteY2684" fmla="*/ 1349643 h 6238478"/>
              <a:gd name="connsiteX2685" fmla="*/ 1010483 w 4140572"/>
              <a:gd name="connsiteY2685" fmla="*/ 1340973 h 6238478"/>
              <a:gd name="connsiteX2686" fmla="*/ 1013307 w 4140572"/>
              <a:gd name="connsiteY2686" fmla="*/ 1327573 h 6238478"/>
              <a:gd name="connsiteX2687" fmla="*/ 1052839 w 4140572"/>
              <a:gd name="connsiteY2687" fmla="*/ 1282641 h 6238478"/>
              <a:gd name="connsiteX2688" fmla="*/ 1087529 w 4140572"/>
              <a:gd name="connsiteY2688" fmla="*/ 1232980 h 6238478"/>
              <a:gd name="connsiteX2689" fmla="*/ 1097212 w 4140572"/>
              <a:gd name="connsiteY2689" fmla="*/ 1223519 h 6238478"/>
              <a:gd name="connsiteX2690" fmla="*/ 1110120 w 4140572"/>
              <a:gd name="connsiteY2690" fmla="*/ 1206572 h 6238478"/>
              <a:gd name="connsiteX2691" fmla="*/ 1123028 w 4140572"/>
              <a:gd name="connsiteY2691" fmla="*/ 1201449 h 6238478"/>
              <a:gd name="connsiteX2692" fmla="*/ 1135937 w 4140572"/>
              <a:gd name="connsiteY2692" fmla="*/ 1184894 h 6238478"/>
              <a:gd name="connsiteX2693" fmla="*/ 1148845 w 4140572"/>
              <a:gd name="connsiteY2693" fmla="*/ 1173069 h 6238478"/>
              <a:gd name="connsiteX2694" fmla="*/ 1150056 w 4140572"/>
              <a:gd name="connsiteY2694" fmla="*/ 1163216 h 6238478"/>
              <a:gd name="connsiteX2695" fmla="*/ 1158525 w 4140572"/>
              <a:gd name="connsiteY2695" fmla="*/ 1160457 h 6238478"/>
              <a:gd name="connsiteX2696" fmla="*/ 1195638 w 4140572"/>
              <a:gd name="connsiteY2696" fmla="*/ 1097395 h 6238478"/>
              <a:gd name="connsiteX2697" fmla="*/ 1232750 w 4140572"/>
              <a:gd name="connsiteY2697" fmla="*/ 1034333 h 6238478"/>
              <a:gd name="connsiteX2698" fmla="*/ 1245658 w 4140572"/>
              <a:gd name="connsiteY2698" fmla="*/ 1005956 h 6238478"/>
              <a:gd name="connsiteX2699" fmla="*/ 1258566 w 4140572"/>
              <a:gd name="connsiteY2699" fmla="*/ 977577 h 6238478"/>
              <a:gd name="connsiteX2700" fmla="*/ 1294870 w 4140572"/>
              <a:gd name="connsiteY2700" fmla="*/ 943682 h 6238478"/>
              <a:gd name="connsiteX2701" fmla="*/ 1326334 w 4140572"/>
              <a:gd name="connsiteY2701" fmla="*/ 905057 h 6238478"/>
              <a:gd name="connsiteX2702" fmla="*/ 1339647 w 4140572"/>
              <a:gd name="connsiteY2702" fmla="*/ 903479 h 6238478"/>
              <a:gd name="connsiteX2703" fmla="*/ 1345697 w 4140572"/>
              <a:gd name="connsiteY2703" fmla="*/ 892444 h 6238478"/>
              <a:gd name="connsiteX2704" fmla="*/ 1345697 w 4140572"/>
              <a:gd name="connsiteY2704" fmla="*/ 882984 h 6238478"/>
              <a:gd name="connsiteX2705" fmla="*/ 1368288 w 4140572"/>
              <a:gd name="connsiteY2705" fmla="*/ 867220 h 6238478"/>
              <a:gd name="connsiteX2706" fmla="*/ 1368288 w 4140572"/>
              <a:gd name="connsiteY2706" fmla="*/ 835689 h 6238478"/>
              <a:gd name="connsiteX2707" fmla="*/ 1400558 w 4140572"/>
              <a:gd name="connsiteY2707" fmla="*/ 823076 h 6238478"/>
              <a:gd name="connsiteX2708" fmla="*/ 1407013 w 4140572"/>
              <a:gd name="connsiteY2708" fmla="*/ 788391 h 6238478"/>
              <a:gd name="connsiteX2709" fmla="*/ 1446544 w 4140572"/>
              <a:gd name="connsiteY2709" fmla="*/ 761983 h 6238478"/>
              <a:gd name="connsiteX2710" fmla="*/ 1481235 w 4140572"/>
              <a:gd name="connsiteY2710" fmla="*/ 728483 h 6238478"/>
              <a:gd name="connsiteX2711" fmla="*/ 1480429 w 4140572"/>
              <a:gd name="connsiteY2711" fmla="*/ 710745 h 6238478"/>
              <a:gd name="connsiteX2712" fmla="*/ 1494143 w 4140572"/>
              <a:gd name="connsiteY2712" fmla="*/ 700104 h 6238478"/>
              <a:gd name="connsiteX2713" fmla="*/ 1558283 w 4140572"/>
              <a:gd name="connsiteY2713" fmla="*/ 644924 h 6238478"/>
              <a:gd name="connsiteX2714" fmla="*/ 1610319 w 4140572"/>
              <a:gd name="connsiteY2714" fmla="*/ 580286 h 6238478"/>
              <a:gd name="connsiteX2715" fmla="*/ 1635329 w 4140572"/>
              <a:gd name="connsiteY2715" fmla="*/ 556637 h 6238478"/>
              <a:gd name="connsiteX2716" fmla="*/ 1665180 w 4140572"/>
              <a:gd name="connsiteY2716" fmla="*/ 532991 h 6238478"/>
              <a:gd name="connsiteX2717" fmla="*/ 1716813 w 4140572"/>
              <a:gd name="connsiteY2717" fmla="*/ 482541 h 6238478"/>
              <a:gd name="connsiteX2718" fmla="*/ 1734563 w 4140572"/>
              <a:gd name="connsiteY2718" fmla="*/ 455740 h 6238478"/>
              <a:gd name="connsiteX2719" fmla="*/ 1752310 w 4140572"/>
              <a:gd name="connsiteY2719" fmla="*/ 428937 h 6238478"/>
              <a:gd name="connsiteX2720" fmla="*/ 1800718 w 4140572"/>
              <a:gd name="connsiteY2720" fmla="*/ 397406 h 6238478"/>
              <a:gd name="connsiteX2721" fmla="*/ 1862838 w 4140572"/>
              <a:gd name="connsiteY2721" fmla="*/ 314242 h 6238478"/>
              <a:gd name="connsiteX2722" fmla="*/ 1939482 w 4140572"/>
              <a:gd name="connsiteY2722" fmla="*/ 242905 h 6238478"/>
              <a:gd name="connsiteX2723" fmla="*/ 1968527 w 4140572"/>
              <a:gd name="connsiteY2723" fmla="*/ 217680 h 6238478"/>
              <a:gd name="connsiteX2724" fmla="*/ 1997569 w 4140572"/>
              <a:gd name="connsiteY2724" fmla="*/ 192455 h 6238478"/>
              <a:gd name="connsiteX2725" fmla="*/ 2049203 w 4140572"/>
              <a:gd name="connsiteY2725" fmla="*/ 148312 h 6238478"/>
              <a:gd name="connsiteX2726" fmla="*/ 2066953 w 4140572"/>
              <a:gd name="connsiteY2726" fmla="*/ 121116 h 6238478"/>
              <a:gd name="connsiteX2727" fmla="*/ 2084702 w 4140572"/>
              <a:gd name="connsiteY2727" fmla="*/ 91556 h 6238478"/>
              <a:gd name="connsiteX2728" fmla="*/ 2124638 w 4140572"/>
              <a:gd name="connsiteY2728" fmla="*/ 60813 h 6238478"/>
              <a:gd name="connsiteX2729" fmla="*/ 2162152 w 4140572"/>
              <a:gd name="connsiteY2729" fmla="*/ 25339 h 6238478"/>
              <a:gd name="connsiteX2730" fmla="*/ 2179498 w 4140572"/>
              <a:gd name="connsiteY2730" fmla="*/ 28098 h 6238478"/>
              <a:gd name="connsiteX2731" fmla="*/ 2194423 w 4140572"/>
              <a:gd name="connsiteY2731" fmla="*/ 37952 h 6238478"/>
              <a:gd name="connsiteX2732" fmla="*/ 2246057 w 4140572"/>
              <a:gd name="connsiteY2732" fmla="*/ 85249 h 6238478"/>
              <a:gd name="connsiteX2733" fmla="*/ 2266226 w 4140572"/>
              <a:gd name="connsiteY2733" fmla="*/ 97862 h 6238478"/>
              <a:gd name="connsiteX2734" fmla="*/ 2281554 w 4140572"/>
              <a:gd name="connsiteY2734" fmla="*/ 110474 h 6238478"/>
              <a:gd name="connsiteX2735" fmla="*/ 2289219 w 4140572"/>
              <a:gd name="connsiteY2735" fmla="*/ 105349 h 6238478"/>
              <a:gd name="connsiteX2736" fmla="*/ 2294462 w 4140572"/>
              <a:gd name="connsiteY2736" fmla="*/ 97862 h 6238478"/>
              <a:gd name="connsiteX2737" fmla="*/ 2322701 w 4140572"/>
              <a:gd name="connsiteY2737" fmla="*/ 85642 h 6238478"/>
              <a:gd name="connsiteX2738" fmla="*/ 2346096 w 4140572"/>
              <a:gd name="connsiteY2738" fmla="*/ 66331 h 6238478"/>
              <a:gd name="connsiteX2739" fmla="*/ 2352550 w 4140572"/>
              <a:gd name="connsiteY2739" fmla="*/ 52140 h 6238478"/>
              <a:gd name="connsiteX2740" fmla="*/ 2368686 w 4140572"/>
              <a:gd name="connsiteY2740" fmla="*/ 47412 h 6238478"/>
              <a:gd name="connsiteX2741" fmla="*/ 2371912 w 4140572"/>
              <a:gd name="connsiteY2741" fmla="*/ 47412 h 6238478"/>
              <a:gd name="connsiteX2742" fmla="*/ 2390064 w 4140572"/>
              <a:gd name="connsiteY2742" fmla="*/ 15486 h 6238478"/>
              <a:gd name="connsiteX2743" fmla="*/ 2420320 w 4140572"/>
              <a:gd name="connsiteY2743" fmla="*/ 115 h 62384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</a:cxnLst>
            <a:rect l="l" t="t" r="r" b="b"/>
            <a:pathLst>
              <a:path w="4140572" h="6238478">
                <a:moveTo>
                  <a:pt x="1655498" y="6096589"/>
                </a:moveTo>
                <a:cubicBezTo>
                  <a:pt x="1655564" y="6098494"/>
                  <a:pt x="1656236" y="6100989"/>
                  <a:pt x="1657513" y="6104077"/>
                </a:cubicBezTo>
                <a:cubicBezTo>
                  <a:pt x="1658790" y="6107166"/>
                  <a:pt x="1660271" y="6108872"/>
                  <a:pt x="1661952" y="6109202"/>
                </a:cubicBezTo>
                <a:cubicBezTo>
                  <a:pt x="1665043" y="6109003"/>
                  <a:pt x="1666926" y="6107822"/>
                  <a:pt x="1667600" y="6105655"/>
                </a:cubicBezTo>
                <a:cubicBezTo>
                  <a:pt x="1668272" y="6103487"/>
                  <a:pt x="1668539" y="6101516"/>
                  <a:pt x="1668407" y="6099742"/>
                </a:cubicBezTo>
                <a:close/>
                <a:moveTo>
                  <a:pt x="1729719" y="5916861"/>
                </a:moveTo>
                <a:cubicBezTo>
                  <a:pt x="1729788" y="5918768"/>
                  <a:pt x="1730460" y="5921263"/>
                  <a:pt x="1731737" y="5924351"/>
                </a:cubicBezTo>
                <a:cubicBezTo>
                  <a:pt x="1733014" y="5927438"/>
                  <a:pt x="1734492" y="5929146"/>
                  <a:pt x="1736174" y="5929474"/>
                </a:cubicBezTo>
                <a:cubicBezTo>
                  <a:pt x="1739267" y="5929277"/>
                  <a:pt x="1741150" y="5928094"/>
                  <a:pt x="1741821" y="5925927"/>
                </a:cubicBezTo>
                <a:cubicBezTo>
                  <a:pt x="1742493" y="5923759"/>
                  <a:pt x="1742763" y="5921788"/>
                  <a:pt x="1742628" y="5920016"/>
                </a:cubicBezTo>
                <a:close/>
                <a:moveTo>
                  <a:pt x="1771673" y="5866412"/>
                </a:moveTo>
                <a:cubicBezTo>
                  <a:pt x="1771604" y="5866543"/>
                  <a:pt x="1770933" y="5867068"/>
                  <a:pt x="1769655" y="5867988"/>
                </a:cubicBezTo>
                <a:cubicBezTo>
                  <a:pt x="1768378" y="5868907"/>
                  <a:pt x="1766898" y="5869434"/>
                  <a:pt x="1765219" y="5869566"/>
                </a:cubicBezTo>
                <a:cubicBezTo>
                  <a:pt x="1765285" y="5871338"/>
                  <a:pt x="1765957" y="5873310"/>
                  <a:pt x="1767234" y="5875477"/>
                </a:cubicBezTo>
                <a:cubicBezTo>
                  <a:pt x="1768513" y="5877645"/>
                  <a:pt x="1769991" y="5878828"/>
                  <a:pt x="1771673" y="5879024"/>
                </a:cubicBezTo>
                <a:cubicBezTo>
                  <a:pt x="1775436" y="5878500"/>
                  <a:pt x="1777588" y="5876397"/>
                  <a:pt x="1778127" y="5872718"/>
                </a:cubicBezTo>
                <a:cubicBezTo>
                  <a:pt x="1777588" y="5869039"/>
                  <a:pt x="1775436" y="5866939"/>
                  <a:pt x="1771673" y="5866412"/>
                </a:cubicBezTo>
                <a:close/>
                <a:moveTo>
                  <a:pt x="1755706" y="5718483"/>
                </a:moveTo>
                <a:cubicBezTo>
                  <a:pt x="1755773" y="5720388"/>
                  <a:pt x="1756444" y="5722883"/>
                  <a:pt x="1757721" y="5725971"/>
                </a:cubicBezTo>
                <a:cubicBezTo>
                  <a:pt x="1758999" y="5729060"/>
                  <a:pt x="1760479" y="5730766"/>
                  <a:pt x="1762161" y="5731096"/>
                </a:cubicBezTo>
                <a:cubicBezTo>
                  <a:pt x="1765252" y="5730897"/>
                  <a:pt x="1767134" y="5729716"/>
                  <a:pt x="1767808" y="5727549"/>
                </a:cubicBezTo>
                <a:cubicBezTo>
                  <a:pt x="1768480" y="5725381"/>
                  <a:pt x="1768747" y="5723410"/>
                  <a:pt x="1768615" y="5721636"/>
                </a:cubicBezTo>
                <a:close/>
                <a:moveTo>
                  <a:pt x="1882031" y="5629466"/>
                </a:moveTo>
                <a:lnTo>
                  <a:pt x="1881160" y="5630589"/>
                </a:lnTo>
                <a:lnTo>
                  <a:pt x="1880896" y="5632027"/>
                </a:lnTo>
                <a:close/>
                <a:moveTo>
                  <a:pt x="1917601" y="5587195"/>
                </a:moveTo>
                <a:lnTo>
                  <a:pt x="1911009" y="5590781"/>
                </a:lnTo>
                <a:cubicBezTo>
                  <a:pt x="1898976" y="5598927"/>
                  <a:pt x="1892387" y="5607860"/>
                  <a:pt x="1891244" y="5617584"/>
                </a:cubicBezTo>
                <a:lnTo>
                  <a:pt x="1886726" y="5623411"/>
                </a:lnTo>
                <a:lnTo>
                  <a:pt x="1896317" y="5622441"/>
                </a:lnTo>
                <a:cubicBezTo>
                  <a:pt x="1899210" y="5621454"/>
                  <a:pt x="1900688" y="5618697"/>
                  <a:pt x="1900757" y="5614163"/>
                </a:cubicBezTo>
                <a:cubicBezTo>
                  <a:pt x="1900217" y="5605230"/>
                  <a:pt x="1904519" y="5601026"/>
                  <a:pt x="1913665" y="5601551"/>
                </a:cubicBezTo>
                <a:cubicBezTo>
                  <a:pt x="1913596" y="5597872"/>
                  <a:pt x="1914538" y="5593405"/>
                  <a:pt x="1916489" y="5588151"/>
                </a:cubicBezTo>
                <a:close/>
                <a:moveTo>
                  <a:pt x="2507450" y="5541643"/>
                </a:moveTo>
                <a:cubicBezTo>
                  <a:pt x="2507517" y="5543547"/>
                  <a:pt x="2508188" y="5546043"/>
                  <a:pt x="2509468" y="5549130"/>
                </a:cubicBezTo>
                <a:cubicBezTo>
                  <a:pt x="2510745" y="5552217"/>
                  <a:pt x="2512223" y="5553927"/>
                  <a:pt x="2513904" y="5554255"/>
                </a:cubicBezTo>
                <a:cubicBezTo>
                  <a:pt x="2516996" y="5554057"/>
                  <a:pt x="2518878" y="5552876"/>
                  <a:pt x="2519552" y="5550708"/>
                </a:cubicBezTo>
                <a:cubicBezTo>
                  <a:pt x="2520224" y="5548541"/>
                  <a:pt x="2520493" y="5546570"/>
                  <a:pt x="2520359" y="5544795"/>
                </a:cubicBezTo>
                <a:close/>
                <a:moveTo>
                  <a:pt x="1829928" y="5538755"/>
                </a:moveTo>
                <a:cubicBezTo>
                  <a:pt x="1829997" y="5540662"/>
                  <a:pt x="1830669" y="5543157"/>
                  <a:pt x="1831946" y="5546245"/>
                </a:cubicBezTo>
                <a:cubicBezTo>
                  <a:pt x="1833223" y="5549332"/>
                  <a:pt x="1834701" y="5551040"/>
                  <a:pt x="1836383" y="5551368"/>
                </a:cubicBezTo>
                <a:cubicBezTo>
                  <a:pt x="1839476" y="5551171"/>
                  <a:pt x="1841359" y="5549988"/>
                  <a:pt x="1842030" y="5547821"/>
                </a:cubicBezTo>
                <a:cubicBezTo>
                  <a:pt x="1842702" y="5545653"/>
                  <a:pt x="1842972" y="5543682"/>
                  <a:pt x="1842837" y="5541910"/>
                </a:cubicBezTo>
                <a:close/>
                <a:moveTo>
                  <a:pt x="2223466" y="5516418"/>
                </a:moveTo>
                <a:cubicBezTo>
                  <a:pt x="2223601" y="5519702"/>
                  <a:pt x="2224944" y="5522593"/>
                  <a:pt x="2227498" y="5525088"/>
                </a:cubicBezTo>
                <a:cubicBezTo>
                  <a:pt x="2230055" y="5527584"/>
                  <a:pt x="2233011" y="5528899"/>
                  <a:pt x="2236374" y="5529031"/>
                </a:cubicBezTo>
                <a:cubicBezTo>
                  <a:pt x="2239735" y="5529031"/>
                  <a:pt x="2242694" y="5528243"/>
                  <a:pt x="2245248" y="5526664"/>
                </a:cubicBezTo>
                <a:cubicBezTo>
                  <a:pt x="2247802" y="5525088"/>
                  <a:pt x="2249148" y="5522724"/>
                  <a:pt x="2249283" y="5519570"/>
                </a:cubicBezTo>
                <a:close/>
                <a:moveTo>
                  <a:pt x="1871882" y="5488306"/>
                </a:moveTo>
                <a:cubicBezTo>
                  <a:pt x="1871813" y="5488437"/>
                  <a:pt x="1871142" y="5488962"/>
                  <a:pt x="1869864" y="5489882"/>
                </a:cubicBezTo>
                <a:cubicBezTo>
                  <a:pt x="1868587" y="5490801"/>
                  <a:pt x="1867107" y="5491328"/>
                  <a:pt x="1865428" y="5491460"/>
                </a:cubicBezTo>
                <a:cubicBezTo>
                  <a:pt x="1865494" y="5493232"/>
                  <a:pt x="1866166" y="5495204"/>
                  <a:pt x="1867443" y="5497371"/>
                </a:cubicBezTo>
                <a:cubicBezTo>
                  <a:pt x="1868722" y="5499539"/>
                  <a:pt x="1870200" y="5500722"/>
                  <a:pt x="1871882" y="5500918"/>
                </a:cubicBezTo>
                <a:cubicBezTo>
                  <a:pt x="1875645" y="5500394"/>
                  <a:pt x="1877797" y="5498291"/>
                  <a:pt x="1878336" y="5494612"/>
                </a:cubicBezTo>
                <a:cubicBezTo>
                  <a:pt x="1877797" y="5490933"/>
                  <a:pt x="1875645" y="5488833"/>
                  <a:pt x="1871882" y="5488306"/>
                </a:cubicBezTo>
                <a:close/>
                <a:moveTo>
                  <a:pt x="2557900" y="5452272"/>
                </a:moveTo>
                <a:lnTo>
                  <a:pt x="2555077" y="5456038"/>
                </a:lnTo>
                <a:lnTo>
                  <a:pt x="2559084" y="5456508"/>
                </a:lnTo>
                <a:close/>
                <a:moveTo>
                  <a:pt x="1702635" y="5349219"/>
                </a:moveTo>
                <a:cubicBezTo>
                  <a:pt x="1702702" y="5351124"/>
                  <a:pt x="1703373" y="5353619"/>
                  <a:pt x="1704650" y="5356707"/>
                </a:cubicBezTo>
                <a:cubicBezTo>
                  <a:pt x="1705928" y="5359796"/>
                  <a:pt x="1707408" y="5361502"/>
                  <a:pt x="1709090" y="5361832"/>
                </a:cubicBezTo>
                <a:cubicBezTo>
                  <a:pt x="1712181" y="5361633"/>
                  <a:pt x="1714063" y="5360452"/>
                  <a:pt x="1714737" y="5358285"/>
                </a:cubicBezTo>
                <a:cubicBezTo>
                  <a:pt x="1715409" y="5356117"/>
                  <a:pt x="1715676" y="5354146"/>
                  <a:pt x="1715544" y="5352372"/>
                </a:cubicBezTo>
                <a:close/>
                <a:moveTo>
                  <a:pt x="2368684" y="5333536"/>
                </a:moveTo>
                <a:cubicBezTo>
                  <a:pt x="2360617" y="5340369"/>
                  <a:pt x="2349322" y="5350354"/>
                  <a:pt x="2334800" y="5363491"/>
                </a:cubicBezTo>
                <a:cubicBezTo>
                  <a:pt x="2320279" y="5376630"/>
                  <a:pt x="2312212" y="5389767"/>
                  <a:pt x="2310596" y="5402907"/>
                </a:cubicBezTo>
                <a:lnTo>
                  <a:pt x="2297688" y="5431283"/>
                </a:lnTo>
                <a:cubicBezTo>
                  <a:pt x="2286326" y="5432203"/>
                  <a:pt x="2277587" y="5438246"/>
                  <a:pt x="2271469" y="5449414"/>
                </a:cubicBezTo>
                <a:cubicBezTo>
                  <a:pt x="2265351" y="5460582"/>
                  <a:pt x="2262257" y="5471355"/>
                  <a:pt x="2262191" y="5481733"/>
                </a:cubicBezTo>
                <a:cubicBezTo>
                  <a:pt x="2268712" y="5478710"/>
                  <a:pt x="2275031" y="5475295"/>
                  <a:pt x="2281149" y="5471485"/>
                </a:cubicBezTo>
                <a:cubicBezTo>
                  <a:pt x="2287268" y="5467676"/>
                  <a:pt x="2292781" y="5462683"/>
                  <a:pt x="2297688" y="5456508"/>
                </a:cubicBezTo>
                <a:lnTo>
                  <a:pt x="2307370" y="5469121"/>
                </a:lnTo>
                <a:cubicBezTo>
                  <a:pt x="2317590" y="5459136"/>
                  <a:pt x="2322968" y="5447575"/>
                  <a:pt x="2323505" y="5434437"/>
                </a:cubicBezTo>
                <a:cubicBezTo>
                  <a:pt x="2324985" y="5421430"/>
                  <a:pt x="2330900" y="5411972"/>
                  <a:pt x="2341254" y="5406058"/>
                </a:cubicBezTo>
                <a:cubicBezTo>
                  <a:pt x="2351608" y="5400147"/>
                  <a:pt x="2357524" y="5390687"/>
                  <a:pt x="2359004" y="5377680"/>
                </a:cubicBezTo>
                <a:cubicBezTo>
                  <a:pt x="2364316" y="5374264"/>
                  <a:pt x="2369829" y="5369273"/>
                  <a:pt x="2375543" y="5362703"/>
                </a:cubicBezTo>
                <a:cubicBezTo>
                  <a:pt x="2381257" y="5356136"/>
                  <a:pt x="2384350" y="5349566"/>
                  <a:pt x="2384821" y="5342996"/>
                </a:cubicBezTo>
                <a:cubicBezTo>
                  <a:pt x="2384551" y="5338465"/>
                  <a:pt x="2382669" y="5335706"/>
                  <a:pt x="2379173" y="5334719"/>
                </a:cubicBezTo>
                <a:cubicBezTo>
                  <a:pt x="2375677" y="5333735"/>
                  <a:pt x="2372182" y="5333340"/>
                  <a:pt x="2368684" y="5333536"/>
                </a:cubicBezTo>
                <a:close/>
                <a:moveTo>
                  <a:pt x="2393836" y="5257214"/>
                </a:moveTo>
                <a:lnTo>
                  <a:pt x="2391443" y="5259706"/>
                </a:lnTo>
                <a:lnTo>
                  <a:pt x="2389074" y="5262173"/>
                </a:lnTo>
                <a:lnTo>
                  <a:pt x="2391275" y="5264170"/>
                </a:lnTo>
                <a:cubicBezTo>
                  <a:pt x="2393964" y="5263643"/>
                  <a:pt x="2395040" y="5261542"/>
                  <a:pt x="2394501" y="5257864"/>
                </a:cubicBezTo>
                <a:close/>
                <a:moveTo>
                  <a:pt x="2459043" y="5216872"/>
                </a:moveTo>
                <a:cubicBezTo>
                  <a:pt x="2459111" y="5218776"/>
                  <a:pt x="2459783" y="5221274"/>
                  <a:pt x="2461060" y="5224362"/>
                </a:cubicBezTo>
                <a:lnTo>
                  <a:pt x="2461567" y="5224947"/>
                </a:lnTo>
                <a:lnTo>
                  <a:pt x="2466304" y="5218646"/>
                </a:lnTo>
                <a:close/>
                <a:moveTo>
                  <a:pt x="2481634" y="5191647"/>
                </a:moveTo>
                <a:lnTo>
                  <a:pt x="2482018" y="5193074"/>
                </a:lnTo>
                <a:lnTo>
                  <a:pt x="2482696" y="5191907"/>
                </a:lnTo>
                <a:close/>
                <a:moveTo>
                  <a:pt x="1776857" y="5169491"/>
                </a:moveTo>
                <a:cubicBezTo>
                  <a:pt x="1776926" y="5171398"/>
                  <a:pt x="1777598" y="5173893"/>
                  <a:pt x="1778875" y="5176981"/>
                </a:cubicBezTo>
                <a:cubicBezTo>
                  <a:pt x="1780152" y="5180068"/>
                  <a:pt x="1781630" y="5181776"/>
                  <a:pt x="1783312" y="5182104"/>
                </a:cubicBezTo>
                <a:cubicBezTo>
                  <a:pt x="1786405" y="5181907"/>
                  <a:pt x="1788288" y="5180724"/>
                  <a:pt x="1788959" y="5178557"/>
                </a:cubicBezTo>
                <a:cubicBezTo>
                  <a:pt x="1789631" y="5176389"/>
                  <a:pt x="1789901" y="5174418"/>
                  <a:pt x="1789766" y="5172646"/>
                </a:cubicBezTo>
                <a:close/>
                <a:moveTo>
                  <a:pt x="2797889" y="5141198"/>
                </a:moveTo>
                <a:cubicBezTo>
                  <a:pt x="2796408" y="5141329"/>
                  <a:pt x="2795335" y="5141854"/>
                  <a:pt x="2794661" y="5142774"/>
                </a:cubicBezTo>
                <a:cubicBezTo>
                  <a:pt x="2793989" y="5143693"/>
                  <a:pt x="2792913" y="5144220"/>
                  <a:pt x="2791435" y="5144352"/>
                </a:cubicBezTo>
                <a:cubicBezTo>
                  <a:pt x="2791501" y="5146256"/>
                  <a:pt x="2792175" y="5148752"/>
                  <a:pt x="2793452" y="5151839"/>
                </a:cubicBezTo>
                <a:cubicBezTo>
                  <a:pt x="2794729" y="5154926"/>
                  <a:pt x="2796207" y="5156634"/>
                  <a:pt x="2797889" y="5156964"/>
                </a:cubicBezTo>
                <a:cubicBezTo>
                  <a:pt x="2800980" y="5156766"/>
                  <a:pt x="2802863" y="5155585"/>
                  <a:pt x="2803536" y="5153417"/>
                </a:cubicBezTo>
                <a:cubicBezTo>
                  <a:pt x="2804208" y="5151250"/>
                  <a:pt x="2804476" y="5149279"/>
                  <a:pt x="2804343" y="5147504"/>
                </a:cubicBezTo>
                <a:cubicBezTo>
                  <a:pt x="2803804" y="5143825"/>
                  <a:pt x="2801654" y="5141725"/>
                  <a:pt x="2797889" y="5141198"/>
                </a:cubicBezTo>
                <a:close/>
                <a:moveTo>
                  <a:pt x="1818811" y="5119042"/>
                </a:moveTo>
                <a:cubicBezTo>
                  <a:pt x="1818742" y="5119173"/>
                  <a:pt x="1818071" y="5119698"/>
                  <a:pt x="1816793" y="5120618"/>
                </a:cubicBezTo>
                <a:cubicBezTo>
                  <a:pt x="1815516" y="5121537"/>
                  <a:pt x="1814036" y="5122064"/>
                  <a:pt x="1812357" y="5122196"/>
                </a:cubicBezTo>
                <a:cubicBezTo>
                  <a:pt x="1812423" y="5123968"/>
                  <a:pt x="1813095" y="5125940"/>
                  <a:pt x="1814372" y="5128107"/>
                </a:cubicBezTo>
                <a:cubicBezTo>
                  <a:pt x="1815651" y="5130275"/>
                  <a:pt x="1817129" y="5131458"/>
                  <a:pt x="1818811" y="5131654"/>
                </a:cubicBezTo>
                <a:cubicBezTo>
                  <a:pt x="1822574" y="5131130"/>
                  <a:pt x="1824726" y="5129027"/>
                  <a:pt x="1825265" y="5125348"/>
                </a:cubicBezTo>
                <a:cubicBezTo>
                  <a:pt x="1824726" y="5121669"/>
                  <a:pt x="1822574" y="5119569"/>
                  <a:pt x="1818811" y="5119042"/>
                </a:cubicBezTo>
                <a:close/>
                <a:moveTo>
                  <a:pt x="893493" y="5108363"/>
                </a:moveTo>
                <a:cubicBezTo>
                  <a:pt x="893560" y="5110268"/>
                  <a:pt x="894232" y="5112763"/>
                  <a:pt x="895508" y="5115851"/>
                </a:cubicBezTo>
                <a:cubicBezTo>
                  <a:pt x="896786" y="5118940"/>
                  <a:pt x="898266" y="5120646"/>
                  <a:pt x="899947" y="5120976"/>
                </a:cubicBezTo>
                <a:cubicBezTo>
                  <a:pt x="903039" y="5120777"/>
                  <a:pt x="904921" y="5119596"/>
                  <a:pt x="905595" y="5117429"/>
                </a:cubicBezTo>
                <a:cubicBezTo>
                  <a:pt x="906267" y="5115261"/>
                  <a:pt x="906534" y="5113290"/>
                  <a:pt x="906402" y="5111516"/>
                </a:cubicBezTo>
                <a:close/>
                <a:moveTo>
                  <a:pt x="2839840" y="5081290"/>
                </a:moveTo>
                <a:cubicBezTo>
                  <a:pt x="2839840" y="5084574"/>
                  <a:pt x="2840646" y="5087464"/>
                  <a:pt x="2842262" y="5089960"/>
                </a:cubicBezTo>
                <a:cubicBezTo>
                  <a:pt x="2843875" y="5092456"/>
                  <a:pt x="2846294" y="5093771"/>
                  <a:pt x="2849522" y="5093902"/>
                </a:cubicBezTo>
                <a:cubicBezTo>
                  <a:pt x="2852211" y="5093375"/>
                  <a:pt x="2853287" y="5091275"/>
                  <a:pt x="2852748" y="5087596"/>
                </a:cubicBezTo>
                <a:cubicBezTo>
                  <a:pt x="2852748" y="5084574"/>
                  <a:pt x="2851942" y="5082734"/>
                  <a:pt x="2850329" y="5082078"/>
                </a:cubicBezTo>
                <a:cubicBezTo>
                  <a:pt x="2848716" y="5081422"/>
                  <a:pt x="2846294" y="5081158"/>
                  <a:pt x="2843068" y="5081290"/>
                </a:cubicBezTo>
                <a:close/>
                <a:moveTo>
                  <a:pt x="2859202" y="5056065"/>
                </a:moveTo>
                <a:cubicBezTo>
                  <a:pt x="2857724" y="5056195"/>
                  <a:pt x="2856648" y="5056721"/>
                  <a:pt x="2855976" y="5057641"/>
                </a:cubicBezTo>
                <a:cubicBezTo>
                  <a:pt x="2855303" y="5058561"/>
                  <a:pt x="2854229" y="5059085"/>
                  <a:pt x="2852748" y="5059217"/>
                </a:cubicBezTo>
                <a:cubicBezTo>
                  <a:pt x="2852817" y="5061123"/>
                  <a:pt x="2853488" y="5063619"/>
                  <a:pt x="2854766" y="5066706"/>
                </a:cubicBezTo>
                <a:cubicBezTo>
                  <a:pt x="2856043" y="5069794"/>
                  <a:pt x="2857521" y="5071501"/>
                  <a:pt x="2859202" y="5071829"/>
                </a:cubicBezTo>
                <a:cubicBezTo>
                  <a:pt x="2862296" y="5071633"/>
                  <a:pt x="2864178" y="5070450"/>
                  <a:pt x="2864850" y="5068282"/>
                </a:cubicBezTo>
                <a:cubicBezTo>
                  <a:pt x="2865522" y="5066115"/>
                  <a:pt x="2865791" y="5064144"/>
                  <a:pt x="2865657" y="5062371"/>
                </a:cubicBezTo>
                <a:cubicBezTo>
                  <a:pt x="2865120" y="5058692"/>
                  <a:pt x="2862968" y="5056590"/>
                  <a:pt x="2859202" y="5056065"/>
                </a:cubicBezTo>
                <a:close/>
                <a:moveTo>
                  <a:pt x="1506255" y="5052728"/>
                </a:moveTo>
                <a:cubicBezTo>
                  <a:pt x="1506322" y="5054633"/>
                  <a:pt x="1506993" y="5057128"/>
                  <a:pt x="1508270" y="5060216"/>
                </a:cubicBezTo>
                <a:cubicBezTo>
                  <a:pt x="1509548" y="5063305"/>
                  <a:pt x="1511028" y="5065011"/>
                  <a:pt x="1512709" y="5065341"/>
                </a:cubicBezTo>
                <a:cubicBezTo>
                  <a:pt x="1515801" y="5065142"/>
                  <a:pt x="1517683" y="5063961"/>
                  <a:pt x="1518357" y="5061794"/>
                </a:cubicBezTo>
                <a:cubicBezTo>
                  <a:pt x="1519029" y="5059626"/>
                  <a:pt x="1519296" y="5057655"/>
                  <a:pt x="1519164" y="5055881"/>
                </a:cubicBezTo>
                <a:close/>
                <a:moveTo>
                  <a:pt x="395470" y="4997093"/>
                </a:moveTo>
                <a:cubicBezTo>
                  <a:pt x="395537" y="4998998"/>
                  <a:pt x="396208" y="5001493"/>
                  <a:pt x="397486" y="5004581"/>
                </a:cubicBezTo>
                <a:cubicBezTo>
                  <a:pt x="398763" y="5007670"/>
                  <a:pt x="400243" y="5009376"/>
                  <a:pt x="401925" y="5009706"/>
                </a:cubicBezTo>
                <a:cubicBezTo>
                  <a:pt x="405016" y="5009507"/>
                  <a:pt x="406898" y="5008326"/>
                  <a:pt x="407572" y="5006159"/>
                </a:cubicBezTo>
                <a:cubicBezTo>
                  <a:pt x="408244" y="5003991"/>
                  <a:pt x="408511" y="5002020"/>
                  <a:pt x="408379" y="5000246"/>
                </a:cubicBezTo>
                <a:close/>
                <a:moveTo>
                  <a:pt x="2965698" y="4952011"/>
                </a:moveTo>
                <a:cubicBezTo>
                  <a:pt x="2965698" y="4955034"/>
                  <a:pt x="2966504" y="4956873"/>
                  <a:pt x="2968117" y="4957530"/>
                </a:cubicBezTo>
                <a:cubicBezTo>
                  <a:pt x="2969730" y="4958186"/>
                  <a:pt x="2972152" y="4958449"/>
                  <a:pt x="2975378" y="4958318"/>
                </a:cubicBezTo>
                <a:lnTo>
                  <a:pt x="2978606" y="4958318"/>
                </a:lnTo>
                <a:cubicBezTo>
                  <a:pt x="2978606" y="4955297"/>
                  <a:pt x="2977800" y="4953458"/>
                  <a:pt x="2976184" y="4952799"/>
                </a:cubicBezTo>
                <a:cubicBezTo>
                  <a:pt x="2974571" y="4952143"/>
                  <a:pt x="2972152" y="4951880"/>
                  <a:pt x="2968924" y="4952011"/>
                </a:cubicBezTo>
                <a:close/>
                <a:moveTo>
                  <a:pt x="967715" y="4928635"/>
                </a:moveTo>
                <a:cubicBezTo>
                  <a:pt x="967784" y="4930542"/>
                  <a:pt x="968456" y="4933037"/>
                  <a:pt x="969733" y="4936125"/>
                </a:cubicBezTo>
                <a:cubicBezTo>
                  <a:pt x="971010" y="4939212"/>
                  <a:pt x="972488" y="4940920"/>
                  <a:pt x="974170" y="4941248"/>
                </a:cubicBezTo>
                <a:cubicBezTo>
                  <a:pt x="977263" y="4941051"/>
                  <a:pt x="979146" y="4939868"/>
                  <a:pt x="979817" y="4937701"/>
                </a:cubicBezTo>
                <a:cubicBezTo>
                  <a:pt x="980489" y="4935533"/>
                  <a:pt x="980758" y="4933562"/>
                  <a:pt x="980624" y="4931790"/>
                </a:cubicBezTo>
                <a:close/>
                <a:moveTo>
                  <a:pt x="1009669" y="4878186"/>
                </a:moveTo>
                <a:cubicBezTo>
                  <a:pt x="1009600" y="4878317"/>
                  <a:pt x="1008929" y="4878842"/>
                  <a:pt x="1007651" y="4879762"/>
                </a:cubicBezTo>
                <a:cubicBezTo>
                  <a:pt x="1006374" y="4880681"/>
                  <a:pt x="1004894" y="4881208"/>
                  <a:pt x="1003215" y="4881340"/>
                </a:cubicBezTo>
                <a:cubicBezTo>
                  <a:pt x="1003281" y="4883112"/>
                  <a:pt x="1003953" y="4885084"/>
                  <a:pt x="1005230" y="4887251"/>
                </a:cubicBezTo>
                <a:cubicBezTo>
                  <a:pt x="1006509" y="4889419"/>
                  <a:pt x="1007987" y="4890602"/>
                  <a:pt x="1009669" y="4890798"/>
                </a:cubicBezTo>
                <a:cubicBezTo>
                  <a:pt x="1013432" y="4890274"/>
                  <a:pt x="1015584" y="4888171"/>
                  <a:pt x="1016123" y="4884492"/>
                </a:cubicBezTo>
                <a:cubicBezTo>
                  <a:pt x="1015584" y="4880813"/>
                  <a:pt x="1013432" y="4878713"/>
                  <a:pt x="1009669" y="4878186"/>
                </a:cubicBezTo>
                <a:close/>
                <a:moveTo>
                  <a:pt x="1580477" y="4873000"/>
                </a:moveTo>
                <a:cubicBezTo>
                  <a:pt x="1580546" y="4874907"/>
                  <a:pt x="1581218" y="4877402"/>
                  <a:pt x="1582495" y="4880490"/>
                </a:cubicBezTo>
                <a:cubicBezTo>
                  <a:pt x="1583772" y="4883577"/>
                  <a:pt x="1585250" y="4885285"/>
                  <a:pt x="1586932" y="4885613"/>
                </a:cubicBezTo>
                <a:cubicBezTo>
                  <a:pt x="1590025" y="4885416"/>
                  <a:pt x="1591908" y="4884233"/>
                  <a:pt x="1592579" y="4882066"/>
                </a:cubicBezTo>
                <a:cubicBezTo>
                  <a:pt x="1593251" y="4879898"/>
                  <a:pt x="1593521" y="4877927"/>
                  <a:pt x="1593386" y="4876155"/>
                </a:cubicBezTo>
                <a:close/>
                <a:moveTo>
                  <a:pt x="1622431" y="4822551"/>
                </a:moveTo>
                <a:cubicBezTo>
                  <a:pt x="1622362" y="4822682"/>
                  <a:pt x="1621691" y="4823207"/>
                  <a:pt x="1620413" y="4824127"/>
                </a:cubicBezTo>
                <a:cubicBezTo>
                  <a:pt x="1619136" y="4825046"/>
                  <a:pt x="1617656" y="4825573"/>
                  <a:pt x="1615977" y="4825705"/>
                </a:cubicBezTo>
                <a:cubicBezTo>
                  <a:pt x="1616043" y="4827477"/>
                  <a:pt x="1616715" y="4829449"/>
                  <a:pt x="1617992" y="4831616"/>
                </a:cubicBezTo>
                <a:cubicBezTo>
                  <a:pt x="1619271" y="4833784"/>
                  <a:pt x="1620749" y="4834967"/>
                  <a:pt x="1622431" y="4835163"/>
                </a:cubicBezTo>
                <a:cubicBezTo>
                  <a:pt x="1626194" y="4834639"/>
                  <a:pt x="1628346" y="4832536"/>
                  <a:pt x="1628885" y="4828857"/>
                </a:cubicBezTo>
                <a:cubicBezTo>
                  <a:pt x="1628346" y="4825178"/>
                  <a:pt x="1626194" y="4823078"/>
                  <a:pt x="1622431" y="4822551"/>
                </a:cubicBezTo>
                <a:close/>
                <a:moveTo>
                  <a:pt x="469693" y="4817365"/>
                </a:moveTo>
                <a:cubicBezTo>
                  <a:pt x="469761" y="4819272"/>
                  <a:pt x="470433" y="4821767"/>
                  <a:pt x="471710" y="4824855"/>
                </a:cubicBezTo>
                <a:cubicBezTo>
                  <a:pt x="472987" y="4827942"/>
                  <a:pt x="474465" y="4829650"/>
                  <a:pt x="476147" y="4829978"/>
                </a:cubicBezTo>
                <a:cubicBezTo>
                  <a:pt x="479240" y="4829781"/>
                  <a:pt x="481123" y="4828598"/>
                  <a:pt x="481794" y="4826431"/>
                </a:cubicBezTo>
                <a:cubicBezTo>
                  <a:pt x="482466" y="4824263"/>
                  <a:pt x="482736" y="4822292"/>
                  <a:pt x="482601" y="4820520"/>
                </a:cubicBezTo>
                <a:close/>
                <a:moveTo>
                  <a:pt x="2270604" y="4769048"/>
                </a:moveTo>
                <a:lnTo>
                  <a:pt x="2270814" y="4769500"/>
                </a:lnTo>
                <a:lnTo>
                  <a:pt x="2271005" y="4769097"/>
                </a:lnTo>
                <a:close/>
                <a:moveTo>
                  <a:pt x="511646" y="4766916"/>
                </a:moveTo>
                <a:cubicBezTo>
                  <a:pt x="511577" y="4767047"/>
                  <a:pt x="510906" y="4767572"/>
                  <a:pt x="509629" y="4768492"/>
                </a:cubicBezTo>
                <a:cubicBezTo>
                  <a:pt x="508351" y="4769411"/>
                  <a:pt x="506871" y="4769938"/>
                  <a:pt x="505192" y="4770070"/>
                </a:cubicBezTo>
                <a:cubicBezTo>
                  <a:pt x="505258" y="4771842"/>
                  <a:pt x="505930" y="4773814"/>
                  <a:pt x="507207" y="4775981"/>
                </a:cubicBezTo>
                <a:cubicBezTo>
                  <a:pt x="508486" y="4778149"/>
                  <a:pt x="509964" y="4779332"/>
                  <a:pt x="511646" y="4779528"/>
                </a:cubicBezTo>
                <a:cubicBezTo>
                  <a:pt x="515409" y="4779004"/>
                  <a:pt x="517561" y="4776901"/>
                  <a:pt x="518100" y="4773222"/>
                </a:cubicBezTo>
                <a:cubicBezTo>
                  <a:pt x="517561" y="4769543"/>
                  <a:pt x="515409" y="4767443"/>
                  <a:pt x="511646" y="4766916"/>
                </a:cubicBezTo>
                <a:close/>
                <a:moveTo>
                  <a:pt x="3143187" y="4709223"/>
                </a:moveTo>
                <a:cubicBezTo>
                  <a:pt x="3140096" y="4709945"/>
                  <a:pt x="3138213" y="4713230"/>
                  <a:pt x="3137539" y="4719077"/>
                </a:cubicBezTo>
                <a:cubicBezTo>
                  <a:pt x="3136867" y="4724923"/>
                  <a:pt x="3136600" y="4728995"/>
                  <a:pt x="3136733" y="4731294"/>
                </a:cubicBezTo>
                <a:cubicBezTo>
                  <a:pt x="3136330" y="4731229"/>
                  <a:pt x="3134717" y="4731361"/>
                  <a:pt x="3131891" y="4731689"/>
                </a:cubicBezTo>
                <a:cubicBezTo>
                  <a:pt x="3129070" y="4732017"/>
                  <a:pt x="3127455" y="4732937"/>
                  <a:pt x="3127052" y="4734448"/>
                </a:cubicBezTo>
                <a:cubicBezTo>
                  <a:pt x="3127253" y="4736024"/>
                  <a:pt x="3128464" y="4737600"/>
                  <a:pt x="3130683" y="4739176"/>
                </a:cubicBezTo>
                <a:cubicBezTo>
                  <a:pt x="3132901" y="4740755"/>
                  <a:pt x="3134919" y="4742331"/>
                  <a:pt x="3136733" y="4743907"/>
                </a:cubicBezTo>
                <a:lnTo>
                  <a:pt x="3149641" y="4728140"/>
                </a:lnTo>
                <a:cubicBezTo>
                  <a:pt x="3149776" y="4725972"/>
                  <a:pt x="3149506" y="4722427"/>
                  <a:pt x="3148834" y="4717499"/>
                </a:cubicBezTo>
                <a:cubicBezTo>
                  <a:pt x="3148163" y="4712572"/>
                  <a:pt x="3146280" y="4709813"/>
                  <a:pt x="3143187" y="4709223"/>
                </a:cubicBezTo>
                <a:close/>
                <a:moveTo>
                  <a:pt x="3188366" y="4706069"/>
                </a:moveTo>
                <a:lnTo>
                  <a:pt x="3175458" y="4709223"/>
                </a:lnTo>
                <a:lnTo>
                  <a:pt x="3172232" y="4747061"/>
                </a:lnTo>
                <a:cubicBezTo>
                  <a:pt x="3172097" y="4752117"/>
                  <a:pt x="3173173" y="4756979"/>
                  <a:pt x="3175458" y="4761642"/>
                </a:cubicBezTo>
                <a:cubicBezTo>
                  <a:pt x="3177745" y="4766308"/>
                  <a:pt x="3182047" y="4768803"/>
                  <a:pt x="3188366" y="4769131"/>
                </a:cubicBezTo>
                <a:cubicBezTo>
                  <a:pt x="3193141" y="4768935"/>
                  <a:pt x="3196502" y="4766964"/>
                  <a:pt x="3198451" y="4763220"/>
                </a:cubicBezTo>
                <a:cubicBezTo>
                  <a:pt x="3200402" y="4759475"/>
                  <a:pt x="3201343" y="4755139"/>
                  <a:pt x="3201274" y="4750213"/>
                </a:cubicBezTo>
                <a:cubicBezTo>
                  <a:pt x="3201946" y="4742855"/>
                  <a:pt x="3202216" y="4733922"/>
                  <a:pt x="3202081" y="4723412"/>
                </a:cubicBezTo>
                <a:cubicBezTo>
                  <a:pt x="3201946" y="4712902"/>
                  <a:pt x="3197375" y="4707121"/>
                  <a:pt x="3188366" y="4706069"/>
                </a:cubicBezTo>
                <a:close/>
                <a:moveTo>
                  <a:pt x="1745446" y="4553417"/>
                </a:moveTo>
                <a:cubicBezTo>
                  <a:pt x="1745513" y="4555321"/>
                  <a:pt x="1746184" y="4557817"/>
                  <a:pt x="1747464" y="4560904"/>
                </a:cubicBezTo>
                <a:cubicBezTo>
                  <a:pt x="1748741" y="4563991"/>
                  <a:pt x="1750219" y="4565701"/>
                  <a:pt x="1751900" y="4566029"/>
                </a:cubicBezTo>
                <a:cubicBezTo>
                  <a:pt x="1754992" y="4565831"/>
                  <a:pt x="1756874" y="4564650"/>
                  <a:pt x="1757548" y="4562482"/>
                </a:cubicBezTo>
                <a:cubicBezTo>
                  <a:pt x="1758220" y="4560315"/>
                  <a:pt x="1758489" y="4558344"/>
                  <a:pt x="1758355" y="4556569"/>
                </a:cubicBezTo>
                <a:close/>
                <a:moveTo>
                  <a:pt x="1461462" y="4528192"/>
                </a:moveTo>
                <a:cubicBezTo>
                  <a:pt x="1461597" y="4531476"/>
                  <a:pt x="1462940" y="4534367"/>
                  <a:pt x="1465494" y="4536862"/>
                </a:cubicBezTo>
                <a:cubicBezTo>
                  <a:pt x="1468051" y="4539358"/>
                  <a:pt x="1471007" y="4540673"/>
                  <a:pt x="1474370" y="4540805"/>
                </a:cubicBezTo>
                <a:cubicBezTo>
                  <a:pt x="1477731" y="4540805"/>
                  <a:pt x="1480690" y="4540017"/>
                  <a:pt x="1483244" y="4538438"/>
                </a:cubicBezTo>
                <a:cubicBezTo>
                  <a:pt x="1485798" y="4536862"/>
                  <a:pt x="1487144" y="4534498"/>
                  <a:pt x="1487279" y="4531344"/>
                </a:cubicBezTo>
                <a:close/>
                <a:moveTo>
                  <a:pt x="3323904" y="4501119"/>
                </a:moveTo>
                <a:lnTo>
                  <a:pt x="3323904" y="4548414"/>
                </a:lnTo>
                <a:cubicBezTo>
                  <a:pt x="3318592" y="4546771"/>
                  <a:pt x="3313082" y="4546903"/>
                  <a:pt x="3307365" y="4548809"/>
                </a:cubicBezTo>
                <a:cubicBezTo>
                  <a:pt x="3301651" y="4550713"/>
                  <a:pt x="3298558" y="4554787"/>
                  <a:pt x="3298087" y="4561026"/>
                </a:cubicBezTo>
                <a:lnTo>
                  <a:pt x="3262590" y="4583099"/>
                </a:lnTo>
                <a:cubicBezTo>
                  <a:pt x="3263328" y="4568647"/>
                  <a:pt x="3269917" y="4551829"/>
                  <a:pt x="3282355" y="4532650"/>
                </a:cubicBezTo>
                <a:cubicBezTo>
                  <a:pt x="3294793" y="4513468"/>
                  <a:pt x="3308642" y="4502958"/>
                  <a:pt x="3323904" y="4501119"/>
                </a:cubicBezTo>
                <a:close/>
                <a:moveTo>
                  <a:pt x="2074224" y="4472557"/>
                </a:moveTo>
                <a:cubicBezTo>
                  <a:pt x="2074359" y="4475841"/>
                  <a:pt x="2075702" y="4478732"/>
                  <a:pt x="2078256" y="4481227"/>
                </a:cubicBezTo>
                <a:cubicBezTo>
                  <a:pt x="2080813" y="4483723"/>
                  <a:pt x="2083769" y="4485038"/>
                  <a:pt x="2087132" y="4485170"/>
                </a:cubicBezTo>
                <a:cubicBezTo>
                  <a:pt x="2090493" y="4485170"/>
                  <a:pt x="2093452" y="4484382"/>
                  <a:pt x="2096006" y="4482803"/>
                </a:cubicBezTo>
                <a:cubicBezTo>
                  <a:pt x="2098560" y="4481227"/>
                  <a:pt x="2099906" y="4478863"/>
                  <a:pt x="2100041" y="4475709"/>
                </a:cubicBezTo>
                <a:close/>
                <a:moveTo>
                  <a:pt x="1787397" y="4455670"/>
                </a:moveTo>
                <a:cubicBezTo>
                  <a:pt x="1785851" y="4455801"/>
                  <a:pt x="1784909" y="4456326"/>
                  <a:pt x="1784574" y="4457246"/>
                </a:cubicBezTo>
                <a:cubicBezTo>
                  <a:pt x="1784238" y="4458165"/>
                  <a:pt x="1784103" y="4458692"/>
                  <a:pt x="1784171" y="4458824"/>
                </a:cubicBezTo>
                <a:cubicBezTo>
                  <a:pt x="1784103" y="4463355"/>
                  <a:pt x="1785044" y="4466115"/>
                  <a:pt x="1786995" y="4467099"/>
                </a:cubicBezTo>
                <a:cubicBezTo>
                  <a:pt x="1788944" y="4468086"/>
                  <a:pt x="1792307" y="4468479"/>
                  <a:pt x="1797080" y="4468282"/>
                </a:cubicBezTo>
                <a:cubicBezTo>
                  <a:pt x="1797080" y="4464998"/>
                  <a:pt x="1796271" y="4462108"/>
                  <a:pt x="1794658" y="4459612"/>
                </a:cubicBezTo>
                <a:cubicBezTo>
                  <a:pt x="1793045" y="4457114"/>
                  <a:pt x="1790626" y="4455801"/>
                  <a:pt x="1787397" y="4455670"/>
                </a:cubicBezTo>
                <a:close/>
                <a:moveTo>
                  <a:pt x="963439" y="4416922"/>
                </a:moveTo>
                <a:cubicBezTo>
                  <a:pt x="963574" y="4420206"/>
                  <a:pt x="964917" y="4423097"/>
                  <a:pt x="967471" y="4425592"/>
                </a:cubicBezTo>
                <a:cubicBezTo>
                  <a:pt x="970028" y="4428088"/>
                  <a:pt x="972984" y="4429403"/>
                  <a:pt x="976347" y="4429535"/>
                </a:cubicBezTo>
                <a:cubicBezTo>
                  <a:pt x="979708" y="4429535"/>
                  <a:pt x="982667" y="4428747"/>
                  <a:pt x="985221" y="4427168"/>
                </a:cubicBezTo>
                <a:cubicBezTo>
                  <a:pt x="987775" y="4425592"/>
                  <a:pt x="989121" y="4423228"/>
                  <a:pt x="989256" y="4420074"/>
                </a:cubicBezTo>
                <a:close/>
                <a:moveTo>
                  <a:pt x="3498167" y="4393913"/>
                </a:moveTo>
                <a:lnTo>
                  <a:pt x="3494941" y="4415984"/>
                </a:lnTo>
                <a:lnTo>
                  <a:pt x="3472350" y="4419138"/>
                </a:lnTo>
                <a:cubicBezTo>
                  <a:pt x="3470669" y="4425574"/>
                  <a:pt x="3467578" y="4431619"/>
                  <a:pt x="3463072" y="4437266"/>
                </a:cubicBezTo>
                <a:cubicBezTo>
                  <a:pt x="3458569" y="4442916"/>
                  <a:pt x="3453056" y="4447383"/>
                  <a:pt x="3446534" y="4450669"/>
                </a:cubicBezTo>
                <a:lnTo>
                  <a:pt x="3446534" y="4479046"/>
                </a:lnTo>
                <a:lnTo>
                  <a:pt x="3420717" y="4479046"/>
                </a:lnTo>
                <a:cubicBezTo>
                  <a:pt x="3420785" y="4480952"/>
                  <a:pt x="3420651" y="4483448"/>
                  <a:pt x="3420315" y="4486535"/>
                </a:cubicBezTo>
                <a:cubicBezTo>
                  <a:pt x="3419979" y="4489622"/>
                  <a:pt x="3419038" y="4491330"/>
                  <a:pt x="3417491" y="4491658"/>
                </a:cubicBezTo>
                <a:cubicBezTo>
                  <a:pt x="3414397" y="4491067"/>
                  <a:pt x="3412515" y="4488308"/>
                  <a:pt x="3411843" y="4483381"/>
                </a:cubicBezTo>
                <a:cubicBezTo>
                  <a:pt x="3411171" y="4478454"/>
                  <a:pt x="3410902" y="4474907"/>
                  <a:pt x="3411037" y="4472740"/>
                </a:cubicBezTo>
                <a:lnTo>
                  <a:pt x="3420717" y="4450669"/>
                </a:lnTo>
                <a:cubicBezTo>
                  <a:pt x="3421256" y="4435427"/>
                  <a:pt x="3426634" y="4425705"/>
                  <a:pt x="3436853" y="4421502"/>
                </a:cubicBezTo>
                <a:cubicBezTo>
                  <a:pt x="3447073" y="4417298"/>
                  <a:pt x="3458905" y="4415459"/>
                  <a:pt x="3472350" y="4415984"/>
                </a:cubicBezTo>
                <a:close/>
                <a:moveTo>
                  <a:pt x="3301316" y="4368688"/>
                </a:moveTo>
                <a:cubicBezTo>
                  <a:pt x="3298626" y="4368161"/>
                  <a:pt x="3297550" y="4369213"/>
                  <a:pt x="3298087" y="4371840"/>
                </a:cubicBezTo>
                <a:lnTo>
                  <a:pt x="3300937" y="4374625"/>
                </a:lnTo>
                <a:lnTo>
                  <a:pt x="3301483" y="4372107"/>
                </a:lnTo>
                <a:lnTo>
                  <a:pt x="3301583" y="4368812"/>
                </a:lnTo>
                <a:close/>
                <a:moveTo>
                  <a:pt x="3533666" y="4346615"/>
                </a:moveTo>
                <a:lnTo>
                  <a:pt x="3501395" y="4393913"/>
                </a:lnTo>
                <a:lnTo>
                  <a:pt x="3504621" y="4359228"/>
                </a:lnTo>
                <a:cubicBezTo>
                  <a:pt x="3508051" y="4354564"/>
                  <a:pt x="3512487" y="4351279"/>
                  <a:pt x="3517934" y="4349374"/>
                </a:cubicBezTo>
                <a:cubicBezTo>
                  <a:pt x="3523378" y="4347470"/>
                  <a:pt x="3528624" y="4346551"/>
                  <a:pt x="3533666" y="4346615"/>
                </a:cubicBezTo>
                <a:close/>
                <a:moveTo>
                  <a:pt x="1606680" y="4345310"/>
                </a:moveTo>
                <a:cubicBezTo>
                  <a:pt x="1598613" y="4352143"/>
                  <a:pt x="1587318" y="4362128"/>
                  <a:pt x="1572796" y="4375265"/>
                </a:cubicBezTo>
                <a:cubicBezTo>
                  <a:pt x="1558275" y="4388404"/>
                  <a:pt x="1550208" y="4401541"/>
                  <a:pt x="1548593" y="4414681"/>
                </a:cubicBezTo>
                <a:lnTo>
                  <a:pt x="1535684" y="4443057"/>
                </a:lnTo>
                <a:cubicBezTo>
                  <a:pt x="1524322" y="4443977"/>
                  <a:pt x="1515584" y="4450020"/>
                  <a:pt x="1509465" y="4461188"/>
                </a:cubicBezTo>
                <a:cubicBezTo>
                  <a:pt x="1503347" y="4472356"/>
                  <a:pt x="1500254" y="4483129"/>
                  <a:pt x="1500187" y="4493507"/>
                </a:cubicBezTo>
                <a:cubicBezTo>
                  <a:pt x="1506708" y="4490484"/>
                  <a:pt x="1513027" y="4487069"/>
                  <a:pt x="1519145" y="4483259"/>
                </a:cubicBezTo>
                <a:cubicBezTo>
                  <a:pt x="1525264" y="4479450"/>
                  <a:pt x="1530776" y="4474457"/>
                  <a:pt x="1535684" y="4468282"/>
                </a:cubicBezTo>
                <a:lnTo>
                  <a:pt x="1545366" y="4480895"/>
                </a:lnTo>
                <a:cubicBezTo>
                  <a:pt x="1555586" y="4470910"/>
                  <a:pt x="1560964" y="4459349"/>
                  <a:pt x="1561501" y="4446211"/>
                </a:cubicBezTo>
                <a:cubicBezTo>
                  <a:pt x="1562981" y="4433204"/>
                  <a:pt x="1568897" y="4423746"/>
                  <a:pt x="1579251" y="4417832"/>
                </a:cubicBezTo>
                <a:cubicBezTo>
                  <a:pt x="1589604" y="4411921"/>
                  <a:pt x="1595520" y="4402461"/>
                  <a:pt x="1597000" y="4389454"/>
                </a:cubicBezTo>
                <a:cubicBezTo>
                  <a:pt x="1602312" y="4386038"/>
                  <a:pt x="1607825" y="4381047"/>
                  <a:pt x="1613539" y="4374477"/>
                </a:cubicBezTo>
                <a:cubicBezTo>
                  <a:pt x="1619253" y="4367910"/>
                  <a:pt x="1622346" y="4361340"/>
                  <a:pt x="1622817" y="4354770"/>
                </a:cubicBezTo>
                <a:cubicBezTo>
                  <a:pt x="1622547" y="4350239"/>
                  <a:pt x="1620665" y="4347480"/>
                  <a:pt x="1617169" y="4346493"/>
                </a:cubicBezTo>
                <a:cubicBezTo>
                  <a:pt x="1613674" y="4345509"/>
                  <a:pt x="1610178" y="4345114"/>
                  <a:pt x="1606680" y="4345310"/>
                </a:cubicBezTo>
                <a:close/>
                <a:moveTo>
                  <a:pt x="1289375" y="4344400"/>
                </a:moveTo>
                <a:cubicBezTo>
                  <a:pt x="1287828" y="4344531"/>
                  <a:pt x="1286887" y="4345056"/>
                  <a:pt x="1286550" y="4345976"/>
                </a:cubicBezTo>
                <a:cubicBezTo>
                  <a:pt x="1286215" y="4346895"/>
                  <a:pt x="1286080" y="4347422"/>
                  <a:pt x="1286148" y="4347554"/>
                </a:cubicBezTo>
                <a:cubicBezTo>
                  <a:pt x="1286080" y="4352085"/>
                  <a:pt x="1287021" y="4354845"/>
                  <a:pt x="1288972" y="4355829"/>
                </a:cubicBezTo>
                <a:lnTo>
                  <a:pt x="1294591" y="4356488"/>
                </a:lnTo>
                <a:lnTo>
                  <a:pt x="1296296" y="4348158"/>
                </a:lnTo>
                <a:close/>
                <a:moveTo>
                  <a:pt x="3423945" y="4321391"/>
                </a:moveTo>
                <a:cubicBezTo>
                  <a:pt x="3418633" y="4323098"/>
                  <a:pt x="3413120" y="4331507"/>
                  <a:pt x="3407406" y="4346615"/>
                </a:cubicBezTo>
                <a:cubicBezTo>
                  <a:pt x="3401690" y="4361723"/>
                  <a:pt x="3398599" y="4373284"/>
                  <a:pt x="3398128" y="4381301"/>
                </a:cubicBezTo>
                <a:lnTo>
                  <a:pt x="3372312" y="4400219"/>
                </a:lnTo>
                <a:cubicBezTo>
                  <a:pt x="3372849" y="4403898"/>
                  <a:pt x="3371772" y="4405999"/>
                  <a:pt x="3369083" y="4406525"/>
                </a:cubicBezTo>
                <a:cubicBezTo>
                  <a:pt x="3364445" y="4405867"/>
                  <a:pt x="3360815" y="4403240"/>
                  <a:pt x="3358192" y="4398641"/>
                </a:cubicBezTo>
                <a:cubicBezTo>
                  <a:pt x="3355570" y="4394043"/>
                  <a:pt x="3352746" y="4391415"/>
                  <a:pt x="3349721" y="4390759"/>
                </a:cubicBezTo>
                <a:cubicBezTo>
                  <a:pt x="3348174" y="4391022"/>
                  <a:pt x="3347233" y="4392074"/>
                  <a:pt x="3346897" y="4393913"/>
                </a:cubicBezTo>
                <a:cubicBezTo>
                  <a:pt x="3346561" y="4395752"/>
                  <a:pt x="3346426" y="4396802"/>
                  <a:pt x="3346495" y="4397065"/>
                </a:cubicBezTo>
                <a:cubicBezTo>
                  <a:pt x="3341722" y="4400547"/>
                  <a:pt x="3338359" y="4405407"/>
                  <a:pt x="3336410" y="4411649"/>
                </a:cubicBezTo>
                <a:cubicBezTo>
                  <a:pt x="3334459" y="4417890"/>
                  <a:pt x="3333518" y="4423538"/>
                  <a:pt x="3333586" y="4428596"/>
                </a:cubicBezTo>
                <a:cubicBezTo>
                  <a:pt x="3322357" y="4439829"/>
                  <a:pt x="3311736" y="4452048"/>
                  <a:pt x="3301718" y="4465250"/>
                </a:cubicBezTo>
                <a:cubicBezTo>
                  <a:pt x="3291702" y="4478454"/>
                  <a:pt x="3281884" y="4491462"/>
                  <a:pt x="3272271" y="4504271"/>
                </a:cubicBezTo>
                <a:cubicBezTo>
                  <a:pt x="3270792" y="4516291"/>
                  <a:pt x="3264875" y="4526145"/>
                  <a:pt x="3254521" y="4533831"/>
                </a:cubicBezTo>
                <a:cubicBezTo>
                  <a:pt x="3244169" y="4541516"/>
                  <a:pt x="3238252" y="4550582"/>
                  <a:pt x="3236774" y="4561026"/>
                </a:cubicBezTo>
                <a:lnTo>
                  <a:pt x="3223865" y="4570487"/>
                </a:lnTo>
                <a:lnTo>
                  <a:pt x="3223865" y="4586251"/>
                </a:lnTo>
                <a:lnTo>
                  <a:pt x="3210957" y="4617782"/>
                </a:lnTo>
                <a:lnTo>
                  <a:pt x="3262590" y="4586251"/>
                </a:lnTo>
                <a:cubicBezTo>
                  <a:pt x="3261782" y="4597352"/>
                  <a:pt x="3261782" y="4605893"/>
                  <a:pt x="3262590" y="4611871"/>
                </a:cubicBezTo>
                <a:cubicBezTo>
                  <a:pt x="3263397" y="4617847"/>
                  <a:pt x="3269851" y="4620870"/>
                  <a:pt x="3281953" y="4620937"/>
                </a:cubicBezTo>
                <a:lnTo>
                  <a:pt x="3304541" y="4598864"/>
                </a:lnTo>
                <a:cubicBezTo>
                  <a:pt x="3303264" y="4591046"/>
                  <a:pt x="3305012" y="4585399"/>
                  <a:pt x="3309787" y="4581916"/>
                </a:cubicBezTo>
                <a:cubicBezTo>
                  <a:pt x="3314560" y="4578434"/>
                  <a:pt x="3320342" y="4576726"/>
                  <a:pt x="3327132" y="4576793"/>
                </a:cubicBezTo>
                <a:cubicBezTo>
                  <a:pt x="3333518" y="4568779"/>
                  <a:pt x="3339300" y="4560370"/>
                  <a:pt x="3344477" y="4551568"/>
                </a:cubicBezTo>
                <a:cubicBezTo>
                  <a:pt x="3349655" y="4542764"/>
                  <a:pt x="3354628" y="4534357"/>
                  <a:pt x="3359403" y="4526343"/>
                </a:cubicBezTo>
                <a:lnTo>
                  <a:pt x="3343267" y="4491658"/>
                </a:lnTo>
                <a:cubicBezTo>
                  <a:pt x="3341585" y="4491790"/>
                  <a:pt x="3340107" y="4491526"/>
                  <a:pt x="3338830" y="4490870"/>
                </a:cubicBezTo>
                <a:cubicBezTo>
                  <a:pt x="3337553" y="4490214"/>
                  <a:pt x="3336881" y="4488374"/>
                  <a:pt x="3336812" y="4485352"/>
                </a:cubicBezTo>
                <a:cubicBezTo>
                  <a:pt x="3337888" y="4481082"/>
                  <a:pt x="3342999" y="4473068"/>
                  <a:pt x="3352140" y="4461310"/>
                </a:cubicBezTo>
                <a:cubicBezTo>
                  <a:pt x="3361286" y="4449551"/>
                  <a:pt x="3368007" y="4440749"/>
                  <a:pt x="3372312" y="4434902"/>
                </a:cubicBezTo>
                <a:cubicBezTo>
                  <a:pt x="3372312" y="4431355"/>
                  <a:pt x="3373118" y="4427413"/>
                  <a:pt x="3374731" y="4423078"/>
                </a:cubicBezTo>
                <a:cubicBezTo>
                  <a:pt x="3376344" y="4418743"/>
                  <a:pt x="3378766" y="4416379"/>
                  <a:pt x="3381992" y="4415984"/>
                </a:cubicBezTo>
                <a:lnTo>
                  <a:pt x="3385220" y="4415984"/>
                </a:lnTo>
                <a:cubicBezTo>
                  <a:pt x="3391942" y="4409613"/>
                  <a:pt x="3397859" y="4402648"/>
                  <a:pt x="3402967" y="4395094"/>
                </a:cubicBezTo>
                <a:cubicBezTo>
                  <a:pt x="3408078" y="4387540"/>
                  <a:pt x="3410767" y="4379789"/>
                  <a:pt x="3411037" y="4371840"/>
                </a:cubicBezTo>
                <a:lnTo>
                  <a:pt x="3446534" y="4346615"/>
                </a:lnTo>
                <a:lnTo>
                  <a:pt x="3459442" y="4321391"/>
                </a:lnTo>
                <a:close/>
                <a:moveTo>
                  <a:pt x="2633084" y="4290509"/>
                </a:moveTo>
                <a:lnTo>
                  <a:pt x="2629284" y="4292829"/>
                </a:lnTo>
                <a:lnTo>
                  <a:pt x="2628404" y="4295082"/>
                </a:lnTo>
                <a:close/>
                <a:moveTo>
                  <a:pt x="2219442" y="4289675"/>
                </a:moveTo>
                <a:cubicBezTo>
                  <a:pt x="2211375" y="4296508"/>
                  <a:pt x="2200080" y="4306493"/>
                  <a:pt x="2185558" y="4319630"/>
                </a:cubicBezTo>
                <a:cubicBezTo>
                  <a:pt x="2171037" y="4332769"/>
                  <a:pt x="2162970" y="4345906"/>
                  <a:pt x="2161354" y="4359046"/>
                </a:cubicBezTo>
                <a:lnTo>
                  <a:pt x="2148446" y="4387422"/>
                </a:lnTo>
                <a:cubicBezTo>
                  <a:pt x="2137084" y="4388342"/>
                  <a:pt x="2128345" y="4394385"/>
                  <a:pt x="2122227" y="4405553"/>
                </a:cubicBezTo>
                <a:cubicBezTo>
                  <a:pt x="2116109" y="4416721"/>
                  <a:pt x="2113015" y="4427494"/>
                  <a:pt x="2112949" y="4437872"/>
                </a:cubicBezTo>
                <a:cubicBezTo>
                  <a:pt x="2119470" y="4434849"/>
                  <a:pt x="2125789" y="4431434"/>
                  <a:pt x="2131907" y="4427624"/>
                </a:cubicBezTo>
                <a:cubicBezTo>
                  <a:pt x="2138026" y="4423815"/>
                  <a:pt x="2143539" y="4418822"/>
                  <a:pt x="2148446" y="4412647"/>
                </a:cubicBezTo>
                <a:lnTo>
                  <a:pt x="2158128" y="4425260"/>
                </a:lnTo>
                <a:cubicBezTo>
                  <a:pt x="2168348" y="4415275"/>
                  <a:pt x="2173726" y="4403714"/>
                  <a:pt x="2174263" y="4390576"/>
                </a:cubicBezTo>
                <a:cubicBezTo>
                  <a:pt x="2175743" y="4377569"/>
                  <a:pt x="2181658" y="4368111"/>
                  <a:pt x="2192012" y="4362197"/>
                </a:cubicBezTo>
                <a:cubicBezTo>
                  <a:pt x="2202366" y="4356286"/>
                  <a:pt x="2208282" y="4346826"/>
                  <a:pt x="2209762" y="4333819"/>
                </a:cubicBezTo>
                <a:cubicBezTo>
                  <a:pt x="2215074" y="4330403"/>
                  <a:pt x="2220587" y="4325412"/>
                  <a:pt x="2226301" y="4318842"/>
                </a:cubicBezTo>
                <a:cubicBezTo>
                  <a:pt x="2232015" y="4312275"/>
                  <a:pt x="2235108" y="4305705"/>
                  <a:pt x="2235579" y="4299135"/>
                </a:cubicBezTo>
                <a:cubicBezTo>
                  <a:pt x="2235309" y="4294604"/>
                  <a:pt x="2233427" y="4291845"/>
                  <a:pt x="2229931" y="4290858"/>
                </a:cubicBezTo>
                <a:cubicBezTo>
                  <a:pt x="2226435" y="4289874"/>
                  <a:pt x="2222940" y="4289479"/>
                  <a:pt x="2219442" y="4289675"/>
                </a:cubicBezTo>
                <a:close/>
                <a:moveTo>
                  <a:pt x="755444" y="4273079"/>
                </a:moveTo>
                <a:cubicBezTo>
                  <a:pt x="755512" y="4274986"/>
                  <a:pt x="756184" y="4277481"/>
                  <a:pt x="757461" y="4280569"/>
                </a:cubicBezTo>
                <a:cubicBezTo>
                  <a:pt x="758738" y="4283656"/>
                  <a:pt x="760216" y="4285364"/>
                  <a:pt x="761898" y="4285692"/>
                </a:cubicBezTo>
                <a:cubicBezTo>
                  <a:pt x="764991" y="4285495"/>
                  <a:pt x="766874" y="4284312"/>
                  <a:pt x="767545" y="4282145"/>
                </a:cubicBezTo>
                <a:cubicBezTo>
                  <a:pt x="768217" y="4279977"/>
                  <a:pt x="768487" y="4278006"/>
                  <a:pt x="768352" y="4276234"/>
                </a:cubicBezTo>
                <a:close/>
                <a:moveTo>
                  <a:pt x="1622817" y="4263331"/>
                </a:moveTo>
                <a:cubicBezTo>
                  <a:pt x="1622682" y="4265236"/>
                  <a:pt x="1622952" y="4267731"/>
                  <a:pt x="1623623" y="4270819"/>
                </a:cubicBezTo>
                <a:cubicBezTo>
                  <a:pt x="1624295" y="4273906"/>
                  <a:pt x="1626178" y="4275616"/>
                  <a:pt x="1629271" y="4275944"/>
                </a:cubicBezTo>
                <a:cubicBezTo>
                  <a:pt x="1631960" y="4275417"/>
                  <a:pt x="1633036" y="4273316"/>
                  <a:pt x="1632497" y="4269638"/>
                </a:cubicBezTo>
                <a:cubicBezTo>
                  <a:pt x="1631960" y="4265959"/>
                  <a:pt x="1629808" y="4263856"/>
                  <a:pt x="1626043" y="4263331"/>
                </a:cubicBezTo>
                <a:close/>
                <a:moveTo>
                  <a:pt x="3433625" y="4239410"/>
                </a:moveTo>
                <a:cubicBezTo>
                  <a:pt x="3433625" y="4242432"/>
                  <a:pt x="3434432" y="4244272"/>
                  <a:pt x="3436045" y="4244928"/>
                </a:cubicBezTo>
                <a:cubicBezTo>
                  <a:pt x="3437660" y="4245584"/>
                  <a:pt x="3440079" y="4245848"/>
                  <a:pt x="3443308" y="4245716"/>
                </a:cubicBezTo>
                <a:lnTo>
                  <a:pt x="3446534" y="4245716"/>
                </a:lnTo>
                <a:cubicBezTo>
                  <a:pt x="3446534" y="4242696"/>
                  <a:pt x="3445727" y="4240854"/>
                  <a:pt x="3444114" y="4240198"/>
                </a:cubicBezTo>
                <a:cubicBezTo>
                  <a:pt x="3442501" y="4239542"/>
                  <a:pt x="3440079" y="4239278"/>
                  <a:pt x="3436853" y="4239410"/>
                </a:cubicBezTo>
                <a:close/>
                <a:moveTo>
                  <a:pt x="1108657" y="4234040"/>
                </a:moveTo>
                <a:lnTo>
                  <a:pt x="1098359" y="4243144"/>
                </a:lnTo>
                <a:lnTo>
                  <a:pt x="1091466" y="4265985"/>
                </a:lnTo>
                <a:cubicBezTo>
                  <a:pt x="1085348" y="4276234"/>
                  <a:pt x="1076606" y="4281752"/>
                  <a:pt x="1065245" y="4282540"/>
                </a:cubicBezTo>
                <a:cubicBezTo>
                  <a:pt x="1064573" y="4292326"/>
                  <a:pt x="1060271" y="4302706"/>
                  <a:pt x="1052336" y="4313676"/>
                </a:cubicBezTo>
                <a:cubicBezTo>
                  <a:pt x="1044404" y="4324645"/>
                  <a:pt x="1036874" y="4334237"/>
                  <a:pt x="1029748" y="4342448"/>
                </a:cubicBezTo>
                <a:lnTo>
                  <a:pt x="1024313" y="4341018"/>
                </a:lnTo>
                <a:lnTo>
                  <a:pt x="1011442" y="4349918"/>
                </a:lnTo>
                <a:cubicBezTo>
                  <a:pt x="1005324" y="4361086"/>
                  <a:pt x="1002230" y="4371859"/>
                  <a:pt x="1002164" y="4382237"/>
                </a:cubicBezTo>
                <a:cubicBezTo>
                  <a:pt x="1008685" y="4379214"/>
                  <a:pt x="1015004" y="4375799"/>
                  <a:pt x="1021122" y="4371989"/>
                </a:cubicBezTo>
                <a:cubicBezTo>
                  <a:pt x="1027241" y="4368180"/>
                  <a:pt x="1032754" y="4363187"/>
                  <a:pt x="1037661" y="4357012"/>
                </a:cubicBezTo>
                <a:lnTo>
                  <a:pt x="1047344" y="4369625"/>
                </a:lnTo>
                <a:cubicBezTo>
                  <a:pt x="1057563" y="4359640"/>
                  <a:pt x="1062941" y="4348079"/>
                  <a:pt x="1063478" y="4334941"/>
                </a:cubicBezTo>
                <a:cubicBezTo>
                  <a:pt x="1064958" y="4321934"/>
                  <a:pt x="1070873" y="4312476"/>
                  <a:pt x="1081227" y="4306562"/>
                </a:cubicBezTo>
                <a:cubicBezTo>
                  <a:pt x="1091582" y="4300651"/>
                  <a:pt x="1097497" y="4291191"/>
                  <a:pt x="1098977" y="4278184"/>
                </a:cubicBezTo>
                <a:cubicBezTo>
                  <a:pt x="1104289" y="4274768"/>
                  <a:pt x="1109802" y="4269777"/>
                  <a:pt x="1115516" y="4263207"/>
                </a:cubicBezTo>
                <a:cubicBezTo>
                  <a:pt x="1121230" y="4256640"/>
                  <a:pt x="1124323" y="4250070"/>
                  <a:pt x="1124794" y="4243500"/>
                </a:cubicBezTo>
                <a:cubicBezTo>
                  <a:pt x="1124524" y="4238969"/>
                  <a:pt x="1122642" y="4236210"/>
                  <a:pt x="1119146" y="4235223"/>
                </a:cubicBezTo>
                <a:cubicBezTo>
                  <a:pt x="1115650" y="4234239"/>
                  <a:pt x="1112155" y="4233844"/>
                  <a:pt x="1108657" y="4234040"/>
                </a:cubicBezTo>
                <a:close/>
                <a:moveTo>
                  <a:pt x="1697039" y="4228646"/>
                </a:moveTo>
                <a:cubicBezTo>
                  <a:pt x="1697107" y="4230550"/>
                  <a:pt x="1697779" y="4233048"/>
                  <a:pt x="1699056" y="4236136"/>
                </a:cubicBezTo>
                <a:cubicBezTo>
                  <a:pt x="1700333" y="4239223"/>
                  <a:pt x="1701811" y="4240931"/>
                  <a:pt x="1703493" y="4241259"/>
                </a:cubicBezTo>
                <a:cubicBezTo>
                  <a:pt x="1706586" y="4241062"/>
                  <a:pt x="1708469" y="4239879"/>
                  <a:pt x="1709141" y="4237712"/>
                </a:cubicBezTo>
                <a:cubicBezTo>
                  <a:pt x="1709812" y="4235544"/>
                  <a:pt x="1710082" y="4233573"/>
                  <a:pt x="1709947" y="4231800"/>
                </a:cubicBezTo>
                <a:close/>
                <a:moveTo>
                  <a:pt x="797397" y="4222630"/>
                </a:moveTo>
                <a:cubicBezTo>
                  <a:pt x="797328" y="4222761"/>
                  <a:pt x="796657" y="4223286"/>
                  <a:pt x="795380" y="4224206"/>
                </a:cubicBezTo>
                <a:cubicBezTo>
                  <a:pt x="794103" y="4225125"/>
                  <a:pt x="792622" y="4225652"/>
                  <a:pt x="790943" y="4225784"/>
                </a:cubicBezTo>
                <a:cubicBezTo>
                  <a:pt x="791009" y="4227556"/>
                  <a:pt x="791681" y="4229528"/>
                  <a:pt x="792958" y="4231695"/>
                </a:cubicBezTo>
                <a:cubicBezTo>
                  <a:pt x="794237" y="4233863"/>
                  <a:pt x="795716" y="4235046"/>
                  <a:pt x="797397" y="4235242"/>
                </a:cubicBezTo>
                <a:lnTo>
                  <a:pt x="799299" y="4233384"/>
                </a:lnTo>
                <a:lnTo>
                  <a:pt x="802916" y="4228022"/>
                </a:lnTo>
                <a:close/>
                <a:moveTo>
                  <a:pt x="2235579" y="4207696"/>
                </a:moveTo>
                <a:cubicBezTo>
                  <a:pt x="2235444" y="4209601"/>
                  <a:pt x="2235713" y="4212096"/>
                  <a:pt x="2236385" y="4215184"/>
                </a:cubicBezTo>
                <a:cubicBezTo>
                  <a:pt x="2237057" y="4218271"/>
                  <a:pt x="2238939" y="4219981"/>
                  <a:pt x="2242033" y="4220309"/>
                </a:cubicBezTo>
                <a:cubicBezTo>
                  <a:pt x="2244722" y="4219782"/>
                  <a:pt x="2245798" y="4217681"/>
                  <a:pt x="2245259" y="4214003"/>
                </a:cubicBezTo>
                <a:cubicBezTo>
                  <a:pt x="2244722" y="4210324"/>
                  <a:pt x="2242570" y="4208221"/>
                  <a:pt x="2238805" y="4207696"/>
                </a:cubicBezTo>
                <a:close/>
                <a:moveTo>
                  <a:pt x="1719630" y="4203421"/>
                </a:moveTo>
                <a:cubicBezTo>
                  <a:pt x="1719696" y="4205328"/>
                  <a:pt x="1720370" y="4207823"/>
                  <a:pt x="1721647" y="4210911"/>
                </a:cubicBezTo>
                <a:cubicBezTo>
                  <a:pt x="1722924" y="4213998"/>
                  <a:pt x="1724402" y="4215706"/>
                  <a:pt x="1726084" y="4216034"/>
                </a:cubicBezTo>
                <a:cubicBezTo>
                  <a:pt x="1729175" y="4215837"/>
                  <a:pt x="1731057" y="4214654"/>
                  <a:pt x="1731731" y="4212487"/>
                </a:cubicBezTo>
                <a:cubicBezTo>
                  <a:pt x="1732403" y="4210319"/>
                  <a:pt x="1732670" y="4208348"/>
                  <a:pt x="1732538" y="4206576"/>
                </a:cubicBezTo>
                <a:close/>
                <a:moveTo>
                  <a:pt x="3460800" y="4201905"/>
                </a:moveTo>
                <a:lnTo>
                  <a:pt x="3459977" y="4203558"/>
                </a:lnTo>
                <a:lnTo>
                  <a:pt x="3461459" y="4209062"/>
                </a:lnTo>
                <a:cubicBezTo>
                  <a:pt x="3462737" y="4212149"/>
                  <a:pt x="3464217" y="4213857"/>
                  <a:pt x="3465896" y="4214185"/>
                </a:cubicBezTo>
                <a:cubicBezTo>
                  <a:pt x="3468990" y="4213989"/>
                  <a:pt x="3470872" y="4212805"/>
                  <a:pt x="3471544" y="4210638"/>
                </a:cubicBezTo>
                <a:cubicBezTo>
                  <a:pt x="3472216" y="4208470"/>
                  <a:pt x="3472485" y="4206499"/>
                  <a:pt x="3472350" y="4204727"/>
                </a:cubicBezTo>
                <a:close/>
                <a:moveTo>
                  <a:pt x="2309801" y="4173011"/>
                </a:moveTo>
                <a:cubicBezTo>
                  <a:pt x="2309869" y="4174915"/>
                  <a:pt x="2310541" y="4177413"/>
                  <a:pt x="2311818" y="4180501"/>
                </a:cubicBezTo>
                <a:cubicBezTo>
                  <a:pt x="2313095" y="4183588"/>
                  <a:pt x="2314573" y="4185296"/>
                  <a:pt x="2316255" y="4185624"/>
                </a:cubicBezTo>
                <a:cubicBezTo>
                  <a:pt x="2319348" y="4185427"/>
                  <a:pt x="2321231" y="4184244"/>
                  <a:pt x="2321903" y="4182077"/>
                </a:cubicBezTo>
                <a:cubicBezTo>
                  <a:pt x="2322574" y="4179909"/>
                  <a:pt x="2322844" y="4177938"/>
                  <a:pt x="2322709" y="4176165"/>
                </a:cubicBezTo>
                <a:close/>
                <a:moveTo>
                  <a:pt x="1800306" y="4168738"/>
                </a:moveTo>
                <a:cubicBezTo>
                  <a:pt x="1798761" y="4168935"/>
                  <a:pt x="1797818" y="4170118"/>
                  <a:pt x="1797482" y="4172285"/>
                </a:cubicBezTo>
                <a:cubicBezTo>
                  <a:pt x="1797146" y="4174453"/>
                  <a:pt x="1797011" y="4176424"/>
                  <a:pt x="1797080" y="4178197"/>
                </a:cubicBezTo>
                <a:cubicBezTo>
                  <a:pt x="1793582" y="4178132"/>
                  <a:pt x="1790086" y="4179052"/>
                  <a:pt x="1786591" y="4180956"/>
                </a:cubicBezTo>
                <a:cubicBezTo>
                  <a:pt x="1783095" y="4182862"/>
                  <a:pt x="1781213" y="4186146"/>
                  <a:pt x="1780943" y="4190809"/>
                </a:cubicBezTo>
                <a:cubicBezTo>
                  <a:pt x="1781078" y="4194488"/>
                  <a:pt x="1782424" y="4198955"/>
                  <a:pt x="1784978" y="4204209"/>
                </a:cubicBezTo>
                <a:cubicBezTo>
                  <a:pt x="1787532" y="4209464"/>
                  <a:pt x="1790491" y="4212355"/>
                  <a:pt x="1793852" y="4212880"/>
                </a:cubicBezTo>
                <a:cubicBezTo>
                  <a:pt x="1795398" y="4212618"/>
                  <a:pt x="1796340" y="4211567"/>
                  <a:pt x="1796675" y="4209728"/>
                </a:cubicBezTo>
                <a:cubicBezTo>
                  <a:pt x="1797011" y="4207888"/>
                  <a:pt x="1797146" y="4206837"/>
                  <a:pt x="1797080" y="4206576"/>
                </a:cubicBezTo>
                <a:cubicBezTo>
                  <a:pt x="1796271" y="4201254"/>
                  <a:pt x="1795465" y="4195343"/>
                  <a:pt x="1794658" y="4188838"/>
                </a:cubicBezTo>
                <a:cubicBezTo>
                  <a:pt x="1793852" y="4182335"/>
                  <a:pt x="1797886" y="4178788"/>
                  <a:pt x="1806760" y="4178197"/>
                </a:cubicBezTo>
                <a:cubicBezTo>
                  <a:pt x="1806694" y="4176424"/>
                  <a:pt x="1806020" y="4174453"/>
                  <a:pt x="1804745" y="4172285"/>
                </a:cubicBezTo>
                <a:cubicBezTo>
                  <a:pt x="1803465" y="4170118"/>
                  <a:pt x="1801987" y="4168935"/>
                  <a:pt x="1800306" y="4168738"/>
                </a:cubicBezTo>
                <a:close/>
                <a:moveTo>
                  <a:pt x="2332392" y="4147786"/>
                </a:moveTo>
                <a:cubicBezTo>
                  <a:pt x="2332458" y="4149693"/>
                  <a:pt x="2333132" y="4152188"/>
                  <a:pt x="2334409" y="4155276"/>
                </a:cubicBezTo>
                <a:cubicBezTo>
                  <a:pt x="2335686" y="4158363"/>
                  <a:pt x="2337164" y="4160071"/>
                  <a:pt x="2338846" y="4160399"/>
                </a:cubicBezTo>
                <a:cubicBezTo>
                  <a:pt x="2341937" y="4160202"/>
                  <a:pt x="2343819" y="4159019"/>
                  <a:pt x="2344493" y="4156852"/>
                </a:cubicBezTo>
                <a:cubicBezTo>
                  <a:pt x="2345165" y="4154684"/>
                  <a:pt x="2345432" y="4152713"/>
                  <a:pt x="2345300" y="4150941"/>
                </a:cubicBezTo>
                <a:close/>
                <a:moveTo>
                  <a:pt x="1819668" y="4127747"/>
                </a:moveTo>
                <a:lnTo>
                  <a:pt x="1819668" y="4140359"/>
                </a:lnTo>
                <a:lnTo>
                  <a:pt x="1816442" y="4152972"/>
                </a:lnTo>
                <a:lnTo>
                  <a:pt x="1822897" y="4140359"/>
                </a:lnTo>
                <a:cubicBezTo>
                  <a:pt x="1822963" y="4139835"/>
                  <a:pt x="1822828" y="4137732"/>
                  <a:pt x="1822492" y="4134053"/>
                </a:cubicBezTo>
                <a:cubicBezTo>
                  <a:pt x="1822156" y="4130374"/>
                  <a:pt x="1821215" y="4128272"/>
                  <a:pt x="1819668" y="4127747"/>
                </a:cubicBezTo>
                <a:close/>
                <a:moveTo>
                  <a:pt x="1202020" y="4118110"/>
                </a:moveTo>
                <a:lnTo>
                  <a:pt x="1199964" y="4120897"/>
                </a:lnTo>
                <a:lnTo>
                  <a:pt x="1201033" y="4124866"/>
                </a:lnTo>
                <a:cubicBezTo>
                  <a:pt x="1202310" y="4127953"/>
                  <a:pt x="1203789" y="4129661"/>
                  <a:pt x="1205470" y="4129989"/>
                </a:cubicBezTo>
                <a:cubicBezTo>
                  <a:pt x="1208564" y="4129792"/>
                  <a:pt x="1210446" y="4128609"/>
                  <a:pt x="1211118" y="4126442"/>
                </a:cubicBezTo>
                <a:cubicBezTo>
                  <a:pt x="1211789" y="4124274"/>
                  <a:pt x="1212059" y="4122303"/>
                  <a:pt x="1211924" y="4120530"/>
                </a:cubicBezTo>
                <a:close/>
                <a:moveTo>
                  <a:pt x="2413068" y="4113103"/>
                </a:moveTo>
                <a:cubicBezTo>
                  <a:pt x="2411523" y="4113300"/>
                  <a:pt x="2410580" y="4114483"/>
                  <a:pt x="2410244" y="4116650"/>
                </a:cubicBezTo>
                <a:cubicBezTo>
                  <a:pt x="2409908" y="4118818"/>
                  <a:pt x="2409773" y="4120789"/>
                  <a:pt x="2409842" y="4122562"/>
                </a:cubicBezTo>
                <a:cubicBezTo>
                  <a:pt x="2406344" y="4122497"/>
                  <a:pt x="2402848" y="4123417"/>
                  <a:pt x="2399353" y="4125321"/>
                </a:cubicBezTo>
                <a:cubicBezTo>
                  <a:pt x="2395857" y="4127227"/>
                  <a:pt x="2393975" y="4130511"/>
                  <a:pt x="2393705" y="4135174"/>
                </a:cubicBezTo>
                <a:cubicBezTo>
                  <a:pt x="2393840" y="4138853"/>
                  <a:pt x="2395186" y="4143320"/>
                  <a:pt x="2397740" y="4148574"/>
                </a:cubicBezTo>
                <a:lnTo>
                  <a:pt x="2405573" y="4156228"/>
                </a:lnTo>
                <a:lnTo>
                  <a:pt x="2406142" y="4154192"/>
                </a:lnTo>
                <a:lnTo>
                  <a:pt x="2409249" y="4146602"/>
                </a:lnTo>
                <a:lnTo>
                  <a:pt x="2407420" y="4133203"/>
                </a:lnTo>
                <a:lnTo>
                  <a:pt x="2418848" y="4123154"/>
                </a:lnTo>
                <a:lnTo>
                  <a:pt x="2419050" y="4122661"/>
                </a:lnTo>
                <a:lnTo>
                  <a:pt x="2419424" y="4122275"/>
                </a:lnTo>
                <a:lnTo>
                  <a:pt x="2417507" y="4116650"/>
                </a:lnTo>
                <a:cubicBezTo>
                  <a:pt x="2416227" y="4114483"/>
                  <a:pt x="2414749" y="4113300"/>
                  <a:pt x="2413068" y="4113103"/>
                </a:cubicBezTo>
                <a:close/>
                <a:moveTo>
                  <a:pt x="1224216" y="4092789"/>
                </a:moveTo>
                <a:lnTo>
                  <a:pt x="1222290" y="4094691"/>
                </a:lnTo>
                <a:lnTo>
                  <a:pt x="1223624" y="4099641"/>
                </a:lnTo>
                <a:cubicBezTo>
                  <a:pt x="1224901" y="4102728"/>
                  <a:pt x="1226379" y="4104436"/>
                  <a:pt x="1228061" y="4104764"/>
                </a:cubicBezTo>
                <a:cubicBezTo>
                  <a:pt x="1231152" y="4104567"/>
                  <a:pt x="1233034" y="4103384"/>
                  <a:pt x="1233708" y="4101217"/>
                </a:cubicBezTo>
                <a:cubicBezTo>
                  <a:pt x="1234380" y="4099049"/>
                  <a:pt x="1234647" y="4097078"/>
                  <a:pt x="1234515" y="4095306"/>
                </a:cubicBezTo>
                <a:close/>
                <a:moveTo>
                  <a:pt x="2432430" y="4072112"/>
                </a:moveTo>
                <a:lnTo>
                  <a:pt x="2432430" y="4084724"/>
                </a:lnTo>
                <a:lnTo>
                  <a:pt x="2429204" y="4097337"/>
                </a:lnTo>
                <a:lnTo>
                  <a:pt x="2435659" y="4084724"/>
                </a:lnTo>
                <a:cubicBezTo>
                  <a:pt x="2435725" y="4084200"/>
                  <a:pt x="2435590" y="4082097"/>
                  <a:pt x="2435254" y="4078418"/>
                </a:cubicBezTo>
                <a:cubicBezTo>
                  <a:pt x="2434918" y="4074739"/>
                  <a:pt x="2433977" y="4072637"/>
                  <a:pt x="2432430" y="4072112"/>
                </a:cubicBezTo>
                <a:close/>
                <a:moveTo>
                  <a:pt x="3643387" y="4069142"/>
                </a:moveTo>
                <a:cubicBezTo>
                  <a:pt x="3642446" y="4082411"/>
                  <a:pt x="3638681" y="4091347"/>
                  <a:pt x="3632092" y="4095943"/>
                </a:cubicBezTo>
                <a:cubicBezTo>
                  <a:pt x="3625503" y="4100542"/>
                  <a:pt x="3621738" y="4106323"/>
                  <a:pt x="3620797" y="4113286"/>
                </a:cubicBezTo>
                <a:cubicBezTo>
                  <a:pt x="3614544" y="4120578"/>
                  <a:pt x="3602846" y="4134372"/>
                  <a:pt x="3585702" y="4154670"/>
                </a:cubicBezTo>
                <a:cubicBezTo>
                  <a:pt x="3568558" y="4174968"/>
                  <a:pt x="3554441" y="4186397"/>
                  <a:pt x="3543346" y="4188960"/>
                </a:cubicBezTo>
                <a:cubicBezTo>
                  <a:pt x="3542944" y="4194610"/>
                  <a:pt x="3541329" y="4198289"/>
                  <a:pt x="3538505" y="4199997"/>
                </a:cubicBezTo>
                <a:cubicBezTo>
                  <a:pt x="3535684" y="4201704"/>
                  <a:pt x="3534068" y="4205383"/>
                  <a:pt x="3533666" y="4211033"/>
                </a:cubicBezTo>
                <a:cubicBezTo>
                  <a:pt x="3533801" y="4214317"/>
                  <a:pt x="3535145" y="4217207"/>
                  <a:pt x="3537699" y="4219703"/>
                </a:cubicBezTo>
                <a:cubicBezTo>
                  <a:pt x="3540255" y="4222199"/>
                  <a:pt x="3543212" y="4223514"/>
                  <a:pt x="3546575" y="4223645"/>
                </a:cubicBezTo>
                <a:lnTo>
                  <a:pt x="3556255" y="4223645"/>
                </a:lnTo>
                <a:cubicBezTo>
                  <a:pt x="3560020" y="4216879"/>
                  <a:pt x="3575887" y="4198090"/>
                  <a:pt x="3603856" y="4167282"/>
                </a:cubicBezTo>
                <a:cubicBezTo>
                  <a:pt x="3631823" y="4136475"/>
                  <a:pt x="3649305" y="4115321"/>
                  <a:pt x="3656296" y="4103827"/>
                </a:cubicBezTo>
                <a:cubicBezTo>
                  <a:pt x="3658379" y="4103959"/>
                  <a:pt x="3661473" y="4103696"/>
                  <a:pt x="3665572" y="4103039"/>
                </a:cubicBezTo>
                <a:cubicBezTo>
                  <a:pt x="3669675" y="4102381"/>
                  <a:pt x="3671962" y="4100542"/>
                  <a:pt x="3672430" y="4097521"/>
                </a:cubicBezTo>
                <a:cubicBezTo>
                  <a:pt x="3671624" y="4092396"/>
                  <a:pt x="3667591" y="4086880"/>
                  <a:pt x="3660328" y="4080967"/>
                </a:cubicBezTo>
                <a:cubicBezTo>
                  <a:pt x="3653068" y="4075055"/>
                  <a:pt x="3647420" y="4071113"/>
                  <a:pt x="3643387" y="4069142"/>
                </a:cubicBezTo>
                <a:close/>
                <a:moveTo>
                  <a:pt x="1302283" y="4057468"/>
                </a:moveTo>
                <a:cubicBezTo>
                  <a:pt x="1300738" y="4057665"/>
                  <a:pt x="1299795" y="4058848"/>
                  <a:pt x="1299459" y="4061015"/>
                </a:cubicBezTo>
                <a:cubicBezTo>
                  <a:pt x="1299123" y="4063183"/>
                  <a:pt x="1298988" y="4065154"/>
                  <a:pt x="1299057" y="4066927"/>
                </a:cubicBezTo>
                <a:cubicBezTo>
                  <a:pt x="1295559" y="4066862"/>
                  <a:pt x="1292064" y="4067782"/>
                  <a:pt x="1288568" y="4069686"/>
                </a:cubicBezTo>
                <a:cubicBezTo>
                  <a:pt x="1285072" y="4071592"/>
                  <a:pt x="1283190" y="4074876"/>
                  <a:pt x="1282920" y="4079539"/>
                </a:cubicBezTo>
                <a:cubicBezTo>
                  <a:pt x="1283055" y="4083218"/>
                  <a:pt x="1284401" y="4087685"/>
                  <a:pt x="1286955" y="4092939"/>
                </a:cubicBezTo>
                <a:cubicBezTo>
                  <a:pt x="1289509" y="4098194"/>
                  <a:pt x="1292468" y="4101085"/>
                  <a:pt x="1295829" y="4101610"/>
                </a:cubicBezTo>
                <a:cubicBezTo>
                  <a:pt x="1297375" y="4101348"/>
                  <a:pt x="1298317" y="4100297"/>
                  <a:pt x="1298652" y="4098458"/>
                </a:cubicBezTo>
                <a:cubicBezTo>
                  <a:pt x="1298988" y="4096618"/>
                  <a:pt x="1299123" y="4095567"/>
                  <a:pt x="1299057" y="4095306"/>
                </a:cubicBezTo>
                <a:cubicBezTo>
                  <a:pt x="1298248" y="4089984"/>
                  <a:pt x="1297442" y="4084073"/>
                  <a:pt x="1296635" y="4077568"/>
                </a:cubicBezTo>
                <a:cubicBezTo>
                  <a:pt x="1295829" y="4071065"/>
                  <a:pt x="1299864" y="4067518"/>
                  <a:pt x="1308737" y="4066927"/>
                </a:cubicBezTo>
                <a:cubicBezTo>
                  <a:pt x="1308671" y="4065154"/>
                  <a:pt x="1307997" y="4063183"/>
                  <a:pt x="1306722" y="4061015"/>
                </a:cubicBezTo>
                <a:cubicBezTo>
                  <a:pt x="1305443" y="4058848"/>
                  <a:pt x="1303964" y="4057665"/>
                  <a:pt x="1302283" y="4057468"/>
                </a:cubicBezTo>
                <a:close/>
                <a:moveTo>
                  <a:pt x="1264055" y="4041581"/>
                </a:moveTo>
                <a:lnTo>
                  <a:pt x="1262099" y="4042904"/>
                </a:lnTo>
                <a:lnTo>
                  <a:pt x="1257337" y="4052208"/>
                </a:lnTo>
                <a:lnTo>
                  <a:pt x="1260332" y="4054314"/>
                </a:lnTo>
                <a:close/>
                <a:moveTo>
                  <a:pt x="1822897" y="4033154"/>
                </a:moveTo>
                <a:cubicBezTo>
                  <a:pt x="1811400" y="4041496"/>
                  <a:pt x="1802122" y="4052401"/>
                  <a:pt x="1795062" y="4065868"/>
                </a:cubicBezTo>
                <a:cubicBezTo>
                  <a:pt x="1788003" y="4079333"/>
                  <a:pt x="1784372" y="4092602"/>
                  <a:pt x="1784171" y="4105676"/>
                </a:cubicBezTo>
                <a:cubicBezTo>
                  <a:pt x="1770993" y="4106594"/>
                  <a:pt x="1763463" y="4110273"/>
                  <a:pt x="1761581" y="4116710"/>
                </a:cubicBezTo>
                <a:cubicBezTo>
                  <a:pt x="1759698" y="4123148"/>
                  <a:pt x="1755396" y="4126827"/>
                  <a:pt x="1748672" y="4127747"/>
                </a:cubicBezTo>
                <a:lnTo>
                  <a:pt x="1745446" y="4146666"/>
                </a:lnTo>
                <a:cubicBezTo>
                  <a:pt x="1745378" y="4150213"/>
                  <a:pt x="1746319" y="4154155"/>
                  <a:pt x="1748270" y="4158490"/>
                </a:cubicBezTo>
                <a:cubicBezTo>
                  <a:pt x="1750219" y="4162825"/>
                  <a:pt x="1753582" y="4165191"/>
                  <a:pt x="1758355" y="4165584"/>
                </a:cubicBezTo>
                <a:cubicBezTo>
                  <a:pt x="1758892" y="4157834"/>
                  <a:pt x="1761044" y="4150476"/>
                  <a:pt x="1764809" y="4143513"/>
                </a:cubicBezTo>
                <a:cubicBezTo>
                  <a:pt x="1768574" y="4136549"/>
                  <a:pt x="1770724" y="4129193"/>
                  <a:pt x="1771263" y="4121441"/>
                </a:cubicBezTo>
                <a:cubicBezTo>
                  <a:pt x="1777987" y="4119668"/>
                  <a:pt x="1783902" y="4116119"/>
                  <a:pt x="1789013" y="4110799"/>
                </a:cubicBezTo>
                <a:cubicBezTo>
                  <a:pt x="1794121" y="4105478"/>
                  <a:pt x="1796810" y="4099566"/>
                  <a:pt x="1797080" y="4093064"/>
                </a:cubicBezTo>
                <a:lnTo>
                  <a:pt x="1806760" y="4083603"/>
                </a:lnTo>
                <a:cubicBezTo>
                  <a:pt x="1806760" y="4080188"/>
                  <a:pt x="1807566" y="4076773"/>
                  <a:pt x="1809182" y="4073357"/>
                </a:cubicBezTo>
                <a:cubicBezTo>
                  <a:pt x="1810795" y="4069940"/>
                  <a:pt x="1813214" y="4068100"/>
                  <a:pt x="1816442" y="4067839"/>
                </a:cubicBezTo>
                <a:lnTo>
                  <a:pt x="1819668" y="4067839"/>
                </a:lnTo>
                <a:cubicBezTo>
                  <a:pt x="1823029" y="4064620"/>
                  <a:pt x="1825988" y="4060810"/>
                  <a:pt x="1828544" y="4056407"/>
                </a:cubicBezTo>
                <a:cubicBezTo>
                  <a:pt x="1831098" y="4052008"/>
                  <a:pt x="1832442" y="4047409"/>
                  <a:pt x="1832577" y="4042612"/>
                </a:cubicBezTo>
                <a:cubicBezTo>
                  <a:pt x="1832577" y="4036308"/>
                  <a:pt x="1829351" y="4033154"/>
                  <a:pt x="1822897" y="4033154"/>
                </a:cubicBezTo>
                <a:close/>
                <a:moveTo>
                  <a:pt x="1321645" y="4016477"/>
                </a:moveTo>
                <a:lnTo>
                  <a:pt x="1321645" y="4029089"/>
                </a:lnTo>
                <a:lnTo>
                  <a:pt x="1318419" y="4041702"/>
                </a:lnTo>
                <a:lnTo>
                  <a:pt x="1324873" y="4029089"/>
                </a:lnTo>
                <a:cubicBezTo>
                  <a:pt x="1324940" y="4028565"/>
                  <a:pt x="1324805" y="4026462"/>
                  <a:pt x="1324469" y="4022783"/>
                </a:cubicBezTo>
                <a:cubicBezTo>
                  <a:pt x="1324134" y="4019104"/>
                  <a:pt x="1323192" y="4017002"/>
                  <a:pt x="1321645" y="4016477"/>
                </a:cubicBezTo>
                <a:close/>
                <a:moveTo>
                  <a:pt x="2435659" y="3977519"/>
                </a:moveTo>
                <a:cubicBezTo>
                  <a:pt x="2424162" y="3985861"/>
                  <a:pt x="2414884" y="3996766"/>
                  <a:pt x="2407824" y="4010233"/>
                </a:cubicBezTo>
                <a:cubicBezTo>
                  <a:pt x="2400765" y="4023698"/>
                  <a:pt x="2397134" y="4036967"/>
                  <a:pt x="2396933" y="4050041"/>
                </a:cubicBezTo>
                <a:cubicBezTo>
                  <a:pt x="2383755" y="4050959"/>
                  <a:pt x="2376225" y="4054638"/>
                  <a:pt x="2374343" y="4061075"/>
                </a:cubicBezTo>
                <a:cubicBezTo>
                  <a:pt x="2372460" y="4067513"/>
                  <a:pt x="2368158" y="4071192"/>
                  <a:pt x="2361434" y="4072112"/>
                </a:cubicBezTo>
                <a:lnTo>
                  <a:pt x="2358208" y="4091031"/>
                </a:lnTo>
                <a:cubicBezTo>
                  <a:pt x="2358140" y="4094578"/>
                  <a:pt x="2359081" y="4098520"/>
                  <a:pt x="2361032" y="4102855"/>
                </a:cubicBezTo>
                <a:cubicBezTo>
                  <a:pt x="2362981" y="4107190"/>
                  <a:pt x="2366344" y="4109556"/>
                  <a:pt x="2371117" y="4109949"/>
                </a:cubicBezTo>
                <a:cubicBezTo>
                  <a:pt x="2371654" y="4102199"/>
                  <a:pt x="2373806" y="4094841"/>
                  <a:pt x="2377571" y="4087878"/>
                </a:cubicBezTo>
                <a:cubicBezTo>
                  <a:pt x="2381336" y="4080914"/>
                  <a:pt x="2383486" y="4073558"/>
                  <a:pt x="2384025" y="4065806"/>
                </a:cubicBezTo>
                <a:cubicBezTo>
                  <a:pt x="2390749" y="4064033"/>
                  <a:pt x="2396664" y="4060484"/>
                  <a:pt x="2401775" y="4055164"/>
                </a:cubicBezTo>
                <a:cubicBezTo>
                  <a:pt x="2406883" y="4049843"/>
                  <a:pt x="2409572" y="4043931"/>
                  <a:pt x="2409842" y="4037429"/>
                </a:cubicBezTo>
                <a:lnTo>
                  <a:pt x="2419522" y="4027968"/>
                </a:lnTo>
                <a:cubicBezTo>
                  <a:pt x="2419522" y="4024553"/>
                  <a:pt x="2420328" y="4021138"/>
                  <a:pt x="2421944" y="4017722"/>
                </a:cubicBezTo>
                <a:cubicBezTo>
                  <a:pt x="2423557" y="4014305"/>
                  <a:pt x="2425976" y="4012465"/>
                  <a:pt x="2429204" y="4012204"/>
                </a:cubicBezTo>
                <a:lnTo>
                  <a:pt x="2432430" y="4012204"/>
                </a:lnTo>
                <a:cubicBezTo>
                  <a:pt x="2435791" y="4008985"/>
                  <a:pt x="2438750" y="4005175"/>
                  <a:pt x="2441306" y="4000772"/>
                </a:cubicBezTo>
                <a:cubicBezTo>
                  <a:pt x="2443860" y="3996373"/>
                  <a:pt x="2445204" y="3991774"/>
                  <a:pt x="2445339" y="3986977"/>
                </a:cubicBezTo>
                <a:cubicBezTo>
                  <a:pt x="2445339" y="3980673"/>
                  <a:pt x="2442113" y="3977519"/>
                  <a:pt x="2435659" y="3977519"/>
                </a:cubicBezTo>
                <a:close/>
                <a:moveTo>
                  <a:pt x="621350" y="3960373"/>
                </a:moveTo>
                <a:cubicBezTo>
                  <a:pt x="621416" y="3962278"/>
                  <a:pt x="622088" y="3964773"/>
                  <a:pt x="623365" y="3967861"/>
                </a:cubicBezTo>
                <a:cubicBezTo>
                  <a:pt x="624642" y="3970950"/>
                  <a:pt x="626122" y="3972656"/>
                  <a:pt x="627804" y="3972986"/>
                </a:cubicBezTo>
                <a:cubicBezTo>
                  <a:pt x="630895" y="3972787"/>
                  <a:pt x="632778" y="3971606"/>
                  <a:pt x="633452" y="3969439"/>
                </a:cubicBezTo>
                <a:cubicBezTo>
                  <a:pt x="634123" y="3967271"/>
                  <a:pt x="634390" y="3965300"/>
                  <a:pt x="634258" y="3963526"/>
                </a:cubicBezTo>
                <a:close/>
                <a:moveTo>
                  <a:pt x="169593" y="3960373"/>
                </a:moveTo>
                <a:cubicBezTo>
                  <a:pt x="169659" y="3962278"/>
                  <a:pt x="170331" y="3964773"/>
                  <a:pt x="171608" y="3967861"/>
                </a:cubicBezTo>
                <a:cubicBezTo>
                  <a:pt x="172885" y="3970950"/>
                  <a:pt x="174365" y="3972656"/>
                  <a:pt x="176047" y="3972986"/>
                </a:cubicBezTo>
                <a:cubicBezTo>
                  <a:pt x="179138" y="3972787"/>
                  <a:pt x="181021" y="3971606"/>
                  <a:pt x="181695" y="3969439"/>
                </a:cubicBezTo>
                <a:cubicBezTo>
                  <a:pt x="182366" y="3967271"/>
                  <a:pt x="182634" y="3965300"/>
                  <a:pt x="182501" y="3963526"/>
                </a:cubicBezTo>
                <a:close/>
                <a:moveTo>
                  <a:pt x="3736972" y="3958785"/>
                </a:moveTo>
                <a:cubicBezTo>
                  <a:pt x="3733881" y="3959113"/>
                  <a:pt x="3731998" y="3960820"/>
                  <a:pt x="3731324" y="3963908"/>
                </a:cubicBezTo>
                <a:cubicBezTo>
                  <a:pt x="3730653" y="3966995"/>
                  <a:pt x="3730383" y="3969491"/>
                  <a:pt x="3730518" y="3971397"/>
                </a:cubicBezTo>
                <a:cubicBezTo>
                  <a:pt x="3724064" y="3971397"/>
                  <a:pt x="3720838" y="3974549"/>
                  <a:pt x="3720838" y="3980855"/>
                </a:cubicBezTo>
                <a:cubicBezTo>
                  <a:pt x="3720166" y="3983746"/>
                  <a:pt x="3717475" y="3985849"/>
                  <a:pt x="3712771" y="3987161"/>
                </a:cubicBezTo>
                <a:cubicBezTo>
                  <a:pt x="3708064" y="3988476"/>
                  <a:pt x="3705373" y="3990577"/>
                  <a:pt x="3704701" y="3993468"/>
                </a:cubicBezTo>
                <a:cubicBezTo>
                  <a:pt x="3705039" y="3996622"/>
                  <a:pt x="3706785" y="3998986"/>
                  <a:pt x="3709944" y="4000562"/>
                </a:cubicBezTo>
                <a:cubicBezTo>
                  <a:pt x="3713104" y="4002140"/>
                  <a:pt x="3715661" y="4002928"/>
                  <a:pt x="3717610" y="4002928"/>
                </a:cubicBezTo>
                <a:lnTo>
                  <a:pt x="3743426" y="3971397"/>
                </a:lnTo>
                <a:cubicBezTo>
                  <a:pt x="3743561" y="3969491"/>
                  <a:pt x="3743291" y="3966995"/>
                  <a:pt x="3742620" y="3963908"/>
                </a:cubicBezTo>
                <a:cubicBezTo>
                  <a:pt x="3741948" y="3960820"/>
                  <a:pt x="3740065" y="3959113"/>
                  <a:pt x="3736972" y="3958785"/>
                </a:cubicBezTo>
                <a:close/>
                <a:moveTo>
                  <a:pt x="1887438" y="3948021"/>
                </a:moveTo>
                <a:cubicBezTo>
                  <a:pt x="1885958" y="3948151"/>
                  <a:pt x="1884884" y="3948677"/>
                  <a:pt x="1884210" y="3949597"/>
                </a:cubicBezTo>
                <a:cubicBezTo>
                  <a:pt x="1883539" y="3950517"/>
                  <a:pt x="1882462" y="3951041"/>
                  <a:pt x="1880984" y="3951173"/>
                </a:cubicBezTo>
                <a:cubicBezTo>
                  <a:pt x="1881051" y="3953079"/>
                  <a:pt x="1881722" y="3955575"/>
                  <a:pt x="1883002" y="3958662"/>
                </a:cubicBezTo>
                <a:cubicBezTo>
                  <a:pt x="1884279" y="3961750"/>
                  <a:pt x="1885757" y="3963457"/>
                  <a:pt x="1887438" y="3963785"/>
                </a:cubicBezTo>
                <a:cubicBezTo>
                  <a:pt x="1890532" y="3963589"/>
                  <a:pt x="1892412" y="3962406"/>
                  <a:pt x="1893086" y="3960238"/>
                </a:cubicBezTo>
                <a:cubicBezTo>
                  <a:pt x="1893758" y="3958071"/>
                  <a:pt x="1894027" y="3956100"/>
                  <a:pt x="1893893" y="3954325"/>
                </a:cubicBezTo>
                <a:cubicBezTo>
                  <a:pt x="1893353" y="3950648"/>
                  <a:pt x="1891204" y="3948546"/>
                  <a:pt x="1887438" y="3948021"/>
                </a:cubicBezTo>
                <a:close/>
                <a:moveTo>
                  <a:pt x="3824105" y="3933560"/>
                </a:moveTo>
                <a:cubicBezTo>
                  <a:pt x="3822627" y="3933691"/>
                  <a:pt x="3821548" y="3934216"/>
                  <a:pt x="3820877" y="3935136"/>
                </a:cubicBezTo>
                <a:cubicBezTo>
                  <a:pt x="3820205" y="3936055"/>
                  <a:pt x="3819129" y="3936580"/>
                  <a:pt x="3817648" y="3936712"/>
                </a:cubicBezTo>
                <a:cubicBezTo>
                  <a:pt x="3817717" y="3938616"/>
                  <a:pt x="3818389" y="3941114"/>
                  <a:pt x="3819668" y="3944201"/>
                </a:cubicBezTo>
                <a:cubicBezTo>
                  <a:pt x="3820945" y="3947288"/>
                  <a:pt x="3822423" y="3948996"/>
                  <a:pt x="3824105" y="3949324"/>
                </a:cubicBezTo>
                <a:cubicBezTo>
                  <a:pt x="3827196" y="3949128"/>
                  <a:pt x="3829078" y="3947945"/>
                  <a:pt x="3829750" y="3945777"/>
                </a:cubicBezTo>
                <a:cubicBezTo>
                  <a:pt x="3830424" y="3943610"/>
                  <a:pt x="3830694" y="3941638"/>
                  <a:pt x="3830559" y="3939866"/>
                </a:cubicBezTo>
                <a:cubicBezTo>
                  <a:pt x="3830022" y="3936187"/>
                  <a:pt x="3827870" y="3934084"/>
                  <a:pt x="3824105" y="3933560"/>
                </a:cubicBezTo>
                <a:close/>
                <a:moveTo>
                  <a:pt x="2500200" y="3892386"/>
                </a:moveTo>
                <a:cubicBezTo>
                  <a:pt x="2498720" y="3892516"/>
                  <a:pt x="2497646" y="3893042"/>
                  <a:pt x="2496972" y="3893962"/>
                </a:cubicBezTo>
                <a:cubicBezTo>
                  <a:pt x="2496301" y="3894882"/>
                  <a:pt x="2495224" y="3895406"/>
                  <a:pt x="2493746" y="3895538"/>
                </a:cubicBezTo>
                <a:cubicBezTo>
                  <a:pt x="2493813" y="3897444"/>
                  <a:pt x="2494484" y="3899940"/>
                  <a:pt x="2495764" y="3903027"/>
                </a:cubicBezTo>
                <a:cubicBezTo>
                  <a:pt x="2497041" y="3906115"/>
                  <a:pt x="2498519" y="3907822"/>
                  <a:pt x="2500200" y="3908150"/>
                </a:cubicBezTo>
                <a:cubicBezTo>
                  <a:pt x="2503294" y="3907954"/>
                  <a:pt x="2505174" y="3906771"/>
                  <a:pt x="2505848" y="3904603"/>
                </a:cubicBezTo>
                <a:cubicBezTo>
                  <a:pt x="2506520" y="3902436"/>
                  <a:pt x="2506789" y="3900465"/>
                  <a:pt x="2506655" y="3898690"/>
                </a:cubicBezTo>
                <a:cubicBezTo>
                  <a:pt x="2506115" y="3895013"/>
                  <a:pt x="2503966" y="3892911"/>
                  <a:pt x="2500200" y="3892386"/>
                </a:cubicBezTo>
                <a:close/>
                <a:moveTo>
                  <a:pt x="3730518" y="3864191"/>
                </a:moveTo>
                <a:cubicBezTo>
                  <a:pt x="3730452" y="3865964"/>
                  <a:pt x="3730586" y="3867935"/>
                  <a:pt x="3730922" y="3870103"/>
                </a:cubicBezTo>
                <a:cubicBezTo>
                  <a:pt x="3731258" y="3872270"/>
                  <a:pt x="3732199" y="3873453"/>
                  <a:pt x="3733746" y="3873650"/>
                </a:cubicBezTo>
                <a:lnTo>
                  <a:pt x="3743426" y="3873650"/>
                </a:lnTo>
                <a:cubicBezTo>
                  <a:pt x="3743291" y="3870498"/>
                  <a:pt x="3741948" y="3868131"/>
                  <a:pt x="3739392" y="3866555"/>
                </a:cubicBezTo>
                <a:cubicBezTo>
                  <a:pt x="3736837" y="3864979"/>
                  <a:pt x="3733881" y="3864191"/>
                  <a:pt x="3730518" y="3864191"/>
                </a:cubicBezTo>
                <a:close/>
                <a:moveTo>
                  <a:pt x="1942298" y="3862886"/>
                </a:moveTo>
                <a:cubicBezTo>
                  <a:pt x="1934231" y="3863674"/>
                  <a:pt x="1927777" y="3868404"/>
                  <a:pt x="1922935" y="3877075"/>
                </a:cubicBezTo>
                <a:cubicBezTo>
                  <a:pt x="1918096" y="3885747"/>
                  <a:pt x="1914868" y="3893629"/>
                  <a:pt x="1913255" y="3900723"/>
                </a:cubicBezTo>
                <a:cubicBezTo>
                  <a:pt x="1905590" y="3901643"/>
                  <a:pt x="1903171" y="3905322"/>
                  <a:pt x="1905995" y="3911760"/>
                </a:cubicBezTo>
                <a:cubicBezTo>
                  <a:pt x="1908816" y="3918198"/>
                  <a:pt x="1904784" y="3921876"/>
                  <a:pt x="1893893" y="3922796"/>
                </a:cubicBezTo>
                <a:cubicBezTo>
                  <a:pt x="1895506" y="3924700"/>
                  <a:pt x="1897119" y="3927196"/>
                  <a:pt x="1898732" y="3930283"/>
                </a:cubicBezTo>
                <a:cubicBezTo>
                  <a:pt x="1900347" y="3933371"/>
                  <a:pt x="1901960" y="3935080"/>
                  <a:pt x="1903573" y="3935409"/>
                </a:cubicBezTo>
                <a:cubicBezTo>
                  <a:pt x="1905120" y="3935014"/>
                  <a:pt x="1906061" y="3933437"/>
                  <a:pt x="1906397" y="3930678"/>
                </a:cubicBezTo>
                <a:cubicBezTo>
                  <a:pt x="1906733" y="3927919"/>
                  <a:pt x="1906867" y="3926343"/>
                  <a:pt x="1906801" y="3925948"/>
                </a:cubicBezTo>
                <a:lnTo>
                  <a:pt x="1935844" y="3888111"/>
                </a:lnTo>
                <a:cubicBezTo>
                  <a:pt x="1942433" y="3887258"/>
                  <a:pt x="1944585" y="3883448"/>
                  <a:pt x="1942298" y="3876682"/>
                </a:cubicBezTo>
                <a:cubicBezTo>
                  <a:pt x="1940013" y="3869916"/>
                  <a:pt x="1942165" y="3865317"/>
                  <a:pt x="1948752" y="3862886"/>
                </a:cubicBezTo>
                <a:close/>
                <a:moveTo>
                  <a:pt x="3804742" y="3851579"/>
                </a:moveTo>
                <a:lnTo>
                  <a:pt x="3778925" y="3911487"/>
                </a:lnTo>
                <a:lnTo>
                  <a:pt x="3753109" y="3936712"/>
                </a:lnTo>
                <a:lnTo>
                  <a:pt x="3766017" y="3952478"/>
                </a:lnTo>
                <a:cubicBezTo>
                  <a:pt x="3768503" y="3946369"/>
                  <a:pt x="3778859" y="3931785"/>
                  <a:pt x="3797077" y="3908728"/>
                </a:cubicBezTo>
                <a:cubicBezTo>
                  <a:pt x="3815297" y="3885671"/>
                  <a:pt x="3826458" y="3871877"/>
                  <a:pt x="3830559" y="3867343"/>
                </a:cubicBezTo>
                <a:close/>
                <a:moveTo>
                  <a:pt x="3846693" y="3826354"/>
                </a:moveTo>
                <a:cubicBezTo>
                  <a:pt x="3845215" y="3826486"/>
                  <a:pt x="3844139" y="3827010"/>
                  <a:pt x="3843467" y="3827930"/>
                </a:cubicBezTo>
                <a:cubicBezTo>
                  <a:pt x="3842796" y="3828850"/>
                  <a:pt x="3841717" y="3829375"/>
                  <a:pt x="3840239" y="3829506"/>
                </a:cubicBezTo>
                <a:cubicBezTo>
                  <a:pt x="3840305" y="3831413"/>
                  <a:pt x="3840979" y="3833908"/>
                  <a:pt x="3842256" y="3836995"/>
                </a:cubicBezTo>
                <a:cubicBezTo>
                  <a:pt x="3843534" y="3840083"/>
                  <a:pt x="3845014" y="3841790"/>
                  <a:pt x="3846693" y="3842119"/>
                </a:cubicBezTo>
                <a:cubicBezTo>
                  <a:pt x="3849787" y="3841922"/>
                  <a:pt x="3851669" y="3840739"/>
                  <a:pt x="3852341" y="3838572"/>
                </a:cubicBezTo>
                <a:cubicBezTo>
                  <a:pt x="3853013" y="3836404"/>
                  <a:pt x="3853282" y="3834433"/>
                  <a:pt x="3853147" y="3832660"/>
                </a:cubicBezTo>
                <a:cubicBezTo>
                  <a:pt x="3852611" y="3828982"/>
                  <a:pt x="3850458" y="3826879"/>
                  <a:pt x="3846693" y="3826354"/>
                </a:cubicBezTo>
                <a:close/>
                <a:moveTo>
                  <a:pt x="1981023" y="3815591"/>
                </a:moveTo>
                <a:lnTo>
                  <a:pt x="1968115" y="3828201"/>
                </a:lnTo>
                <a:cubicBezTo>
                  <a:pt x="1966166" y="3828136"/>
                  <a:pt x="1963612" y="3828268"/>
                  <a:pt x="1960452" y="3828596"/>
                </a:cubicBezTo>
                <a:cubicBezTo>
                  <a:pt x="1957292" y="3828924"/>
                  <a:pt x="1955542" y="3829844"/>
                  <a:pt x="1955206" y="3831355"/>
                </a:cubicBezTo>
                <a:cubicBezTo>
                  <a:pt x="1955275" y="3834378"/>
                  <a:pt x="1955947" y="3836217"/>
                  <a:pt x="1957224" y="3836873"/>
                </a:cubicBezTo>
                <a:cubicBezTo>
                  <a:pt x="1958501" y="3837530"/>
                  <a:pt x="1959979" y="3837793"/>
                  <a:pt x="1961661" y="3837661"/>
                </a:cubicBezTo>
                <a:cubicBezTo>
                  <a:pt x="1964754" y="3837596"/>
                  <a:pt x="1966636" y="3836938"/>
                  <a:pt x="1967308" y="3835690"/>
                </a:cubicBezTo>
                <a:cubicBezTo>
                  <a:pt x="1967980" y="3834442"/>
                  <a:pt x="1968249" y="3832998"/>
                  <a:pt x="1968115" y="3831355"/>
                </a:cubicBezTo>
                <a:close/>
                <a:moveTo>
                  <a:pt x="2555060" y="3807251"/>
                </a:moveTo>
                <a:cubicBezTo>
                  <a:pt x="2546993" y="3808039"/>
                  <a:pt x="2540539" y="3812769"/>
                  <a:pt x="2535697" y="3821440"/>
                </a:cubicBezTo>
                <a:cubicBezTo>
                  <a:pt x="2530858" y="3830112"/>
                  <a:pt x="2527630" y="3837994"/>
                  <a:pt x="2526017" y="3845088"/>
                </a:cubicBezTo>
                <a:cubicBezTo>
                  <a:pt x="2518352" y="3846008"/>
                  <a:pt x="2515933" y="3849687"/>
                  <a:pt x="2518757" y="3856125"/>
                </a:cubicBezTo>
                <a:cubicBezTo>
                  <a:pt x="2521578" y="3862563"/>
                  <a:pt x="2517546" y="3866241"/>
                  <a:pt x="2506655" y="3867161"/>
                </a:cubicBezTo>
                <a:cubicBezTo>
                  <a:pt x="2508268" y="3869065"/>
                  <a:pt x="2509881" y="3871561"/>
                  <a:pt x="2511494" y="3874648"/>
                </a:cubicBezTo>
                <a:cubicBezTo>
                  <a:pt x="2513109" y="3877736"/>
                  <a:pt x="2514722" y="3879445"/>
                  <a:pt x="2516335" y="3879774"/>
                </a:cubicBezTo>
                <a:cubicBezTo>
                  <a:pt x="2517882" y="3879379"/>
                  <a:pt x="2518823" y="3877802"/>
                  <a:pt x="2519159" y="3875043"/>
                </a:cubicBezTo>
                <a:cubicBezTo>
                  <a:pt x="2519495" y="3872284"/>
                  <a:pt x="2519629" y="3870708"/>
                  <a:pt x="2519563" y="3870313"/>
                </a:cubicBezTo>
                <a:lnTo>
                  <a:pt x="2548606" y="3832476"/>
                </a:lnTo>
                <a:cubicBezTo>
                  <a:pt x="2555195" y="3831623"/>
                  <a:pt x="2557347" y="3827813"/>
                  <a:pt x="2555060" y="3821047"/>
                </a:cubicBezTo>
                <a:cubicBezTo>
                  <a:pt x="2552775" y="3814281"/>
                  <a:pt x="2554927" y="3809682"/>
                  <a:pt x="2561514" y="3807251"/>
                </a:cubicBezTo>
                <a:close/>
                <a:moveTo>
                  <a:pt x="695572" y="3780645"/>
                </a:moveTo>
                <a:cubicBezTo>
                  <a:pt x="695640" y="3782552"/>
                  <a:pt x="696312" y="3785047"/>
                  <a:pt x="697589" y="3788135"/>
                </a:cubicBezTo>
                <a:cubicBezTo>
                  <a:pt x="698866" y="3791222"/>
                  <a:pt x="700344" y="3792930"/>
                  <a:pt x="702026" y="3793258"/>
                </a:cubicBezTo>
                <a:cubicBezTo>
                  <a:pt x="705119" y="3793061"/>
                  <a:pt x="707002" y="3791878"/>
                  <a:pt x="707674" y="3789711"/>
                </a:cubicBezTo>
                <a:cubicBezTo>
                  <a:pt x="708345" y="3787543"/>
                  <a:pt x="708615" y="3785572"/>
                  <a:pt x="708480" y="3783800"/>
                </a:cubicBezTo>
                <a:close/>
                <a:moveTo>
                  <a:pt x="243815" y="3780645"/>
                </a:moveTo>
                <a:cubicBezTo>
                  <a:pt x="243883" y="3782552"/>
                  <a:pt x="244555" y="3785047"/>
                  <a:pt x="245832" y="3788135"/>
                </a:cubicBezTo>
                <a:cubicBezTo>
                  <a:pt x="247109" y="3791222"/>
                  <a:pt x="248587" y="3792930"/>
                  <a:pt x="250269" y="3793258"/>
                </a:cubicBezTo>
                <a:cubicBezTo>
                  <a:pt x="253362" y="3793061"/>
                  <a:pt x="255245" y="3791878"/>
                  <a:pt x="255917" y="3789711"/>
                </a:cubicBezTo>
                <a:cubicBezTo>
                  <a:pt x="256588" y="3787543"/>
                  <a:pt x="256858" y="3785572"/>
                  <a:pt x="256723" y="3783800"/>
                </a:cubicBezTo>
                <a:close/>
                <a:moveTo>
                  <a:pt x="2593785" y="3759956"/>
                </a:moveTo>
                <a:lnTo>
                  <a:pt x="2580877" y="3772566"/>
                </a:lnTo>
                <a:cubicBezTo>
                  <a:pt x="2578928" y="3772501"/>
                  <a:pt x="2576374" y="3772633"/>
                  <a:pt x="2573214" y="3772961"/>
                </a:cubicBezTo>
                <a:cubicBezTo>
                  <a:pt x="2570054" y="3773289"/>
                  <a:pt x="2568304" y="3774209"/>
                  <a:pt x="2567968" y="3775720"/>
                </a:cubicBezTo>
                <a:cubicBezTo>
                  <a:pt x="2568037" y="3778743"/>
                  <a:pt x="2568709" y="3780582"/>
                  <a:pt x="2569986" y="3781238"/>
                </a:cubicBezTo>
                <a:cubicBezTo>
                  <a:pt x="2571263" y="3781895"/>
                  <a:pt x="2572741" y="3782158"/>
                  <a:pt x="2574423" y="3782026"/>
                </a:cubicBezTo>
                <a:cubicBezTo>
                  <a:pt x="2577516" y="3781961"/>
                  <a:pt x="2579398" y="3781303"/>
                  <a:pt x="2580070" y="3780055"/>
                </a:cubicBezTo>
                <a:cubicBezTo>
                  <a:pt x="2580742" y="3778807"/>
                  <a:pt x="2581011" y="3777363"/>
                  <a:pt x="2580877" y="3775720"/>
                </a:cubicBezTo>
                <a:close/>
                <a:moveTo>
                  <a:pt x="737525" y="3730196"/>
                </a:moveTo>
                <a:cubicBezTo>
                  <a:pt x="737457" y="3730327"/>
                  <a:pt x="736785" y="3730852"/>
                  <a:pt x="735508" y="3731772"/>
                </a:cubicBezTo>
                <a:cubicBezTo>
                  <a:pt x="734231" y="3732691"/>
                  <a:pt x="732750" y="3733218"/>
                  <a:pt x="731071" y="3733350"/>
                </a:cubicBezTo>
                <a:cubicBezTo>
                  <a:pt x="731137" y="3735122"/>
                  <a:pt x="731809" y="3737094"/>
                  <a:pt x="733086" y="3739261"/>
                </a:cubicBezTo>
                <a:cubicBezTo>
                  <a:pt x="734365" y="3741429"/>
                  <a:pt x="735843" y="3742612"/>
                  <a:pt x="737525" y="3742808"/>
                </a:cubicBezTo>
                <a:cubicBezTo>
                  <a:pt x="741288" y="3742284"/>
                  <a:pt x="743440" y="3740181"/>
                  <a:pt x="743979" y="3736502"/>
                </a:cubicBezTo>
                <a:cubicBezTo>
                  <a:pt x="743440" y="3732823"/>
                  <a:pt x="741288" y="3730723"/>
                  <a:pt x="737525" y="3730196"/>
                </a:cubicBezTo>
                <a:close/>
                <a:moveTo>
                  <a:pt x="285768" y="3730196"/>
                </a:moveTo>
                <a:cubicBezTo>
                  <a:pt x="285700" y="3730327"/>
                  <a:pt x="285028" y="3730852"/>
                  <a:pt x="283751" y="3731772"/>
                </a:cubicBezTo>
                <a:cubicBezTo>
                  <a:pt x="282474" y="3732691"/>
                  <a:pt x="280993" y="3733218"/>
                  <a:pt x="279314" y="3733350"/>
                </a:cubicBezTo>
                <a:cubicBezTo>
                  <a:pt x="279380" y="3735122"/>
                  <a:pt x="280052" y="3737094"/>
                  <a:pt x="281329" y="3739261"/>
                </a:cubicBezTo>
                <a:cubicBezTo>
                  <a:pt x="282608" y="3741429"/>
                  <a:pt x="284087" y="3742612"/>
                  <a:pt x="285768" y="3742808"/>
                </a:cubicBezTo>
                <a:cubicBezTo>
                  <a:pt x="289531" y="3742284"/>
                  <a:pt x="291683" y="3740181"/>
                  <a:pt x="292222" y="3736502"/>
                </a:cubicBezTo>
                <a:cubicBezTo>
                  <a:pt x="291683" y="3732823"/>
                  <a:pt x="289531" y="3730723"/>
                  <a:pt x="285768" y="3730196"/>
                </a:cubicBezTo>
                <a:close/>
                <a:moveTo>
                  <a:pt x="2539312" y="3380462"/>
                </a:moveTo>
                <a:cubicBezTo>
                  <a:pt x="2536622" y="3379935"/>
                  <a:pt x="2535546" y="3380987"/>
                  <a:pt x="2536083" y="3383614"/>
                </a:cubicBezTo>
                <a:lnTo>
                  <a:pt x="2545766" y="3393075"/>
                </a:lnTo>
                <a:cubicBezTo>
                  <a:pt x="2549531" y="3393599"/>
                  <a:pt x="2551681" y="3392548"/>
                  <a:pt x="2552220" y="3389920"/>
                </a:cubicBezTo>
                <a:cubicBezTo>
                  <a:pt x="2551884" y="3388148"/>
                  <a:pt x="2550134" y="3386177"/>
                  <a:pt x="2546977" y="3384009"/>
                </a:cubicBezTo>
                <a:cubicBezTo>
                  <a:pt x="2543815" y="3381842"/>
                  <a:pt x="2541260" y="3380659"/>
                  <a:pt x="2539312" y="3380462"/>
                </a:cubicBezTo>
                <a:close/>
                <a:moveTo>
                  <a:pt x="1189318" y="3380202"/>
                </a:moveTo>
                <a:cubicBezTo>
                  <a:pt x="1189453" y="3383486"/>
                  <a:pt x="1190796" y="3386377"/>
                  <a:pt x="1193351" y="3388872"/>
                </a:cubicBezTo>
                <a:cubicBezTo>
                  <a:pt x="1195907" y="3391368"/>
                  <a:pt x="1198864" y="3392683"/>
                  <a:pt x="1202227" y="3392815"/>
                </a:cubicBezTo>
                <a:cubicBezTo>
                  <a:pt x="1205587" y="3392815"/>
                  <a:pt x="1208546" y="3392027"/>
                  <a:pt x="1211100" y="3390448"/>
                </a:cubicBezTo>
                <a:cubicBezTo>
                  <a:pt x="1213654" y="3388872"/>
                  <a:pt x="1215000" y="3386508"/>
                  <a:pt x="1215135" y="3383354"/>
                </a:cubicBezTo>
                <a:close/>
                <a:moveTo>
                  <a:pt x="737561" y="3380202"/>
                </a:moveTo>
                <a:cubicBezTo>
                  <a:pt x="737696" y="3383486"/>
                  <a:pt x="739040" y="3386377"/>
                  <a:pt x="741594" y="3388872"/>
                </a:cubicBezTo>
                <a:cubicBezTo>
                  <a:pt x="744150" y="3391368"/>
                  <a:pt x="747107" y="3392683"/>
                  <a:pt x="750470" y="3392815"/>
                </a:cubicBezTo>
                <a:cubicBezTo>
                  <a:pt x="753830" y="3392815"/>
                  <a:pt x="756789" y="3392027"/>
                  <a:pt x="759343" y="3390448"/>
                </a:cubicBezTo>
                <a:cubicBezTo>
                  <a:pt x="761897" y="3388872"/>
                  <a:pt x="763243" y="3386508"/>
                  <a:pt x="763378" y="3383354"/>
                </a:cubicBezTo>
                <a:close/>
                <a:moveTo>
                  <a:pt x="1334536" y="3197320"/>
                </a:moveTo>
                <a:cubicBezTo>
                  <a:pt x="1326469" y="3204153"/>
                  <a:pt x="1315174" y="3214138"/>
                  <a:pt x="1300652" y="3227275"/>
                </a:cubicBezTo>
                <a:cubicBezTo>
                  <a:pt x="1286131" y="3240414"/>
                  <a:pt x="1278064" y="3253551"/>
                  <a:pt x="1276449" y="3266690"/>
                </a:cubicBezTo>
                <a:lnTo>
                  <a:pt x="1263540" y="3295067"/>
                </a:lnTo>
                <a:cubicBezTo>
                  <a:pt x="1252179" y="3295987"/>
                  <a:pt x="1243440" y="3302030"/>
                  <a:pt x="1237321" y="3313198"/>
                </a:cubicBezTo>
                <a:cubicBezTo>
                  <a:pt x="1231203" y="3324366"/>
                  <a:pt x="1228110" y="3335139"/>
                  <a:pt x="1228044" y="3345517"/>
                </a:cubicBezTo>
                <a:cubicBezTo>
                  <a:pt x="1234564" y="3342494"/>
                  <a:pt x="1240883" y="3339079"/>
                  <a:pt x="1247001" y="3335269"/>
                </a:cubicBezTo>
                <a:cubicBezTo>
                  <a:pt x="1253120" y="3331460"/>
                  <a:pt x="1258633" y="3326467"/>
                  <a:pt x="1263540" y="3320292"/>
                </a:cubicBezTo>
                <a:lnTo>
                  <a:pt x="1273223" y="3332905"/>
                </a:lnTo>
                <a:cubicBezTo>
                  <a:pt x="1283442" y="3322920"/>
                  <a:pt x="1288820" y="3311359"/>
                  <a:pt x="1289357" y="3298221"/>
                </a:cubicBezTo>
                <a:cubicBezTo>
                  <a:pt x="1290837" y="3285214"/>
                  <a:pt x="1296753" y="3275756"/>
                  <a:pt x="1307107" y="3269842"/>
                </a:cubicBezTo>
                <a:cubicBezTo>
                  <a:pt x="1317461" y="3263931"/>
                  <a:pt x="1323376" y="3254471"/>
                  <a:pt x="1324856" y="3241463"/>
                </a:cubicBezTo>
                <a:cubicBezTo>
                  <a:pt x="1330168" y="3238048"/>
                  <a:pt x="1335681" y="3233056"/>
                  <a:pt x="1341395" y="3226487"/>
                </a:cubicBezTo>
                <a:cubicBezTo>
                  <a:pt x="1347109" y="3219919"/>
                  <a:pt x="1350202" y="3213350"/>
                  <a:pt x="1350673" y="3206780"/>
                </a:cubicBezTo>
                <a:cubicBezTo>
                  <a:pt x="1350403" y="3202248"/>
                  <a:pt x="1348521" y="3199489"/>
                  <a:pt x="1345025" y="3198503"/>
                </a:cubicBezTo>
                <a:cubicBezTo>
                  <a:pt x="1341530" y="3197518"/>
                  <a:pt x="1338034" y="3197123"/>
                  <a:pt x="1334536" y="3197320"/>
                </a:cubicBezTo>
                <a:close/>
                <a:moveTo>
                  <a:pt x="882779" y="3197320"/>
                </a:moveTo>
                <a:cubicBezTo>
                  <a:pt x="874712" y="3204153"/>
                  <a:pt x="863417" y="3214138"/>
                  <a:pt x="848895" y="3227275"/>
                </a:cubicBezTo>
                <a:cubicBezTo>
                  <a:pt x="834374" y="3240414"/>
                  <a:pt x="826307" y="3253551"/>
                  <a:pt x="824692" y="3266690"/>
                </a:cubicBezTo>
                <a:lnTo>
                  <a:pt x="811784" y="3295067"/>
                </a:lnTo>
                <a:cubicBezTo>
                  <a:pt x="800422" y="3295987"/>
                  <a:pt x="791683" y="3302030"/>
                  <a:pt x="785565" y="3313198"/>
                </a:cubicBezTo>
                <a:cubicBezTo>
                  <a:pt x="779446" y="3324366"/>
                  <a:pt x="776352" y="3335139"/>
                  <a:pt x="776287" y="3345517"/>
                </a:cubicBezTo>
                <a:cubicBezTo>
                  <a:pt x="782807" y="3342494"/>
                  <a:pt x="789126" y="3339079"/>
                  <a:pt x="795245" y="3335269"/>
                </a:cubicBezTo>
                <a:cubicBezTo>
                  <a:pt x="801363" y="3331460"/>
                  <a:pt x="806876" y="3326467"/>
                  <a:pt x="811784" y="3320292"/>
                </a:cubicBezTo>
                <a:lnTo>
                  <a:pt x="821466" y="3332905"/>
                </a:lnTo>
                <a:cubicBezTo>
                  <a:pt x="831685" y="3322920"/>
                  <a:pt x="837063" y="3311359"/>
                  <a:pt x="837600" y="3298221"/>
                </a:cubicBezTo>
                <a:cubicBezTo>
                  <a:pt x="839080" y="3285214"/>
                  <a:pt x="844995" y="3275756"/>
                  <a:pt x="855350" y="3269842"/>
                </a:cubicBezTo>
                <a:cubicBezTo>
                  <a:pt x="865704" y="3263931"/>
                  <a:pt x="871619" y="3254471"/>
                  <a:pt x="873099" y="3241463"/>
                </a:cubicBezTo>
                <a:cubicBezTo>
                  <a:pt x="878411" y="3238048"/>
                  <a:pt x="883924" y="3233056"/>
                  <a:pt x="889638" y="3226487"/>
                </a:cubicBezTo>
                <a:cubicBezTo>
                  <a:pt x="895352" y="3219919"/>
                  <a:pt x="898445" y="3213350"/>
                  <a:pt x="898916" y="3206780"/>
                </a:cubicBezTo>
                <a:cubicBezTo>
                  <a:pt x="898647" y="3202248"/>
                  <a:pt x="896764" y="3199489"/>
                  <a:pt x="893268" y="3198503"/>
                </a:cubicBezTo>
                <a:cubicBezTo>
                  <a:pt x="889773" y="3197518"/>
                  <a:pt x="886277" y="3197123"/>
                  <a:pt x="882779" y="3197320"/>
                </a:cubicBezTo>
                <a:close/>
                <a:moveTo>
                  <a:pt x="229465" y="3182498"/>
                </a:moveTo>
                <a:cubicBezTo>
                  <a:pt x="229531" y="3184402"/>
                  <a:pt x="230203" y="3186898"/>
                  <a:pt x="231480" y="3189985"/>
                </a:cubicBezTo>
                <a:cubicBezTo>
                  <a:pt x="232757" y="3193075"/>
                  <a:pt x="234238" y="3194780"/>
                  <a:pt x="235919" y="3195111"/>
                </a:cubicBezTo>
                <a:cubicBezTo>
                  <a:pt x="239010" y="3194912"/>
                  <a:pt x="240893" y="3193731"/>
                  <a:pt x="241567" y="3191564"/>
                </a:cubicBezTo>
                <a:cubicBezTo>
                  <a:pt x="242238" y="3189396"/>
                  <a:pt x="242506" y="3187425"/>
                  <a:pt x="242373" y="3185650"/>
                </a:cubicBezTo>
                <a:close/>
                <a:moveTo>
                  <a:pt x="898916" y="3115341"/>
                </a:moveTo>
                <a:cubicBezTo>
                  <a:pt x="898781" y="3117246"/>
                  <a:pt x="899051" y="3119741"/>
                  <a:pt x="899722" y="3122828"/>
                </a:cubicBezTo>
                <a:cubicBezTo>
                  <a:pt x="900394" y="3125916"/>
                  <a:pt x="902277" y="3127625"/>
                  <a:pt x="905370" y="3127954"/>
                </a:cubicBezTo>
                <a:cubicBezTo>
                  <a:pt x="908059" y="3127427"/>
                  <a:pt x="909135" y="3125326"/>
                  <a:pt x="908596" y="3121647"/>
                </a:cubicBezTo>
                <a:cubicBezTo>
                  <a:pt x="908059" y="3117969"/>
                  <a:pt x="905907" y="3115867"/>
                  <a:pt x="902142" y="3115341"/>
                </a:cubicBezTo>
                <a:close/>
                <a:moveTo>
                  <a:pt x="1424895" y="3080657"/>
                </a:moveTo>
                <a:cubicBezTo>
                  <a:pt x="1424963" y="3082560"/>
                  <a:pt x="1425635" y="3085058"/>
                  <a:pt x="1426912" y="3088146"/>
                </a:cubicBezTo>
                <a:cubicBezTo>
                  <a:pt x="1428189" y="3091233"/>
                  <a:pt x="1429668" y="3092941"/>
                  <a:pt x="1431349" y="3093269"/>
                </a:cubicBezTo>
                <a:cubicBezTo>
                  <a:pt x="1434443" y="3093073"/>
                  <a:pt x="1436325" y="3091889"/>
                  <a:pt x="1436997" y="3089722"/>
                </a:cubicBezTo>
                <a:cubicBezTo>
                  <a:pt x="1437669" y="3087554"/>
                  <a:pt x="1437938" y="3085583"/>
                  <a:pt x="1437803" y="3083811"/>
                </a:cubicBezTo>
                <a:close/>
                <a:moveTo>
                  <a:pt x="973138" y="3080657"/>
                </a:moveTo>
                <a:cubicBezTo>
                  <a:pt x="973206" y="3082560"/>
                  <a:pt x="973878" y="3085058"/>
                  <a:pt x="975156" y="3088146"/>
                </a:cubicBezTo>
                <a:cubicBezTo>
                  <a:pt x="976433" y="3091233"/>
                  <a:pt x="977911" y="3092941"/>
                  <a:pt x="979592" y="3093269"/>
                </a:cubicBezTo>
                <a:cubicBezTo>
                  <a:pt x="982686" y="3093073"/>
                  <a:pt x="984568" y="3091889"/>
                  <a:pt x="985240" y="3089722"/>
                </a:cubicBezTo>
                <a:cubicBezTo>
                  <a:pt x="985912" y="3087554"/>
                  <a:pt x="986181" y="3085583"/>
                  <a:pt x="986046" y="3083811"/>
                </a:cubicBezTo>
                <a:close/>
                <a:moveTo>
                  <a:pt x="1447486" y="3055432"/>
                </a:moveTo>
                <a:cubicBezTo>
                  <a:pt x="1447552" y="3057338"/>
                  <a:pt x="1448226" y="3059833"/>
                  <a:pt x="1449503" y="3062921"/>
                </a:cubicBezTo>
                <a:cubicBezTo>
                  <a:pt x="1450780" y="3066008"/>
                  <a:pt x="1452258" y="3067716"/>
                  <a:pt x="1453940" y="3068043"/>
                </a:cubicBezTo>
                <a:cubicBezTo>
                  <a:pt x="1457031" y="3067847"/>
                  <a:pt x="1458914" y="3066664"/>
                  <a:pt x="1459588" y="3064496"/>
                </a:cubicBezTo>
                <a:cubicBezTo>
                  <a:pt x="1460260" y="3062329"/>
                  <a:pt x="1460527" y="3060359"/>
                  <a:pt x="1460394" y="3058585"/>
                </a:cubicBezTo>
                <a:close/>
                <a:moveTo>
                  <a:pt x="995729" y="3055432"/>
                </a:moveTo>
                <a:cubicBezTo>
                  <a:pt x="995795" y="3057338"/>
                  <a:pt x="996469" y="3059833"/>
                  <a:pt x="997746" y="3062921"/>
                </a:cubicBezTo>
                <a:cubicBezTo>
                  <a:pt x="999023" y="3066008"/>
                  <a:pt x="1000501" y="3067716"/>
                  <a:pt x="1002183" y="3068043"/>
                </a:cubicBezTo>
                <a:cubicBezTo>
                  <a:pt x="1005274" y="3067847"/>
                  <a:pt x="1007157" y="3066664"/>
                  <a:pt x="1007831" y="3064496"/>
                </a:cubicBezTo>
                <a:cubicBezTo>
                  <a:pt x="1008502" y="3062329"/>
                  <a:pt x="1008770" y="3060359"/>
                  <a:pt x="1008637" y="3058585"/>
                </a:cubicBezTo>
                <a:close/>
                <a:moveTo>
                  <a:pt x="1528162" y="3020748"/>
                </a:moveTo>
                <a:cubicBezTo>
                  <a:pt x="1526618" y="3020945"/>
                  <a:pt x="1525674" y="3022128"/>
                  <a:pt x="1525338" y="3024295"/>
                </a:cubicBezTo>
                <a:cubicBezTo>
                  <a:pt x="1525002" y="3026463"/>
                  <a:pt x="1524867" y="3028435"/>
                  <a:pt x="1524936" y="3030206"/>
                </a:cubicBezTo>
                <a:cubicBezTo>
                  <a:pt x="1521438" y="3030143"/>
                  <a:pt x="1517943" y="3031062"/>
                  <a:pt x="1514447" y="3032966"/>
                </a:cubicBezTo>
                <a:cubicBezTo>
                  <a:pt x="1510952" y="3034872"/>
                  <a:pt x="1509069" y="3038156"/>
                  <a:pt x="1508799" y="3042819"/>
                </a:cubicBezTo>
                <a:cubicBezTo>
                  <a:pt x="1508934" y="3046497"/>
                  <a:pt x="1510280" y="3050964"/>
                  <a:pt x="1512834" y="3056219"/>
                </a:cubicBezTo>
                <a:cubicBezTo>
                  <a:pt x="1515388" y="3061474"/>
                  <a:pt x="1518347" y="3064366"/>
                  <a:pt x="1521708" y="3064890"/>
                </a:cubicBezTo>
                <a:cubicBezTo>
                  <a:pt x="1523255" y="3064628"/>
                  <a:pt x="1524196" y="3063577"/>
                  <a:pt x="1524532" y="3061739"/>
                </a:cubicBezTo>
                <a:cubicBezTo>
                  <a:pt x="1524867" y="3059899"/>
                  <a:pt x="1525002" y="3058847"/>
                  <a:pt x="1524936" y="3058585"/>
                </a:cubicBezTo>
                <a:cubicBezTo>
                  <a:pt x="1524128" y="3053264"/>
                  <a:pt x="1523321" y="3047354"/>
                  <a:pt x="1522514" y="3040848"/>
                </a:cubicBezTo>
                <a:cubicBezTo>
                  <a:pt x="1521708" y="3034346"/>
                  <a:pt x="1525743" y="3030798"/>
                  <a:pt x="1534616" y="3030206"/>
                </a:cubicBezTo>
                <a:cubicBezTo>
                  <a:pt x="1534550" y="3028435"/>
                  <a:pt x="1533876" y="3026463"/>
                  <a:pt x="1532601" y="3024295"/>
                </a:cubicBezTo>
                <a:cubicBezTo>
                  <a:pt x="1531322" y="3022128"/>
                  <a:pt x="1529843" y="3020945"/>
                  <a:pt x="1528162" y="3020748"/>
                </a:cubicBezTo>
                <a:close/>
                <a:moveTo>
                  <a:pt x="1076405" y="3020748"/>
                </a:moveTo>
                <a:cubicBezTo>
                  <a:pt x="1074860" y="3020945"/>
                  <a:pt x="1073917" y="3022128"/>
                  <a:pt x="1073581" y="3024295"/>
                </a:cubicBezTo>
                <a:cubicBezTo>
                  <a:pt x="1073245" y="3026463"/>
                  <a:pt x="1073111" y="3028435"/>
                  <a:pt x="1073179" y="3030206"/>
                </a:cubicBezTo>
                <a:cubicBezTo>
                  <a:pt x="1069681" y="3030143"/>
                  <a:pt x="1066186" y="3031062"/>
                  <a:pt x="1062690" y="3032966"/>
                </a:cubicBezTo>
                <a:cubicBezTo>
                  <a:pt x="1059195" y="3034872"/>
                  <a:pt x="1057312" y="3038156"/>
                  <a:pt x="1057042" y="3042819"/>
                </a:cubicBezTo>
                <a:cubicBezTo>
                  <a:pt x="1057177" y="3046498"/>
                  <a:pt x="1058523" y="3050964"/>
                  <a:pt x="1061077" y="3056219"/>
                </a:cubicBezTo>
                <a:cubicBezTo>
                  <a:pt x="1063631" y="3061474"/>
                  <a:pt x="1066590" y="3064366"/>
                  <a:pt x="1069951" y="3064890"/>
                </a:cubicBezTo>
                <a:cubicBezTo>
                  <a:pt x="1071498" y="3064628"/>
                  <a:pt x="1072439" y="3063577"/>
                  <a:pt x="1072775" y="3061739"/>
                </a:cubicBezTo>
                <a:cubicBezTo>
                  <a:pt x="1073111" y="3059899"/>
                  <a:pt x="1073245" y="3058847"/>
                  <a:pt x="1073179" y="3058585"/>
                </a:cubicBezTo>
                <a:cubicBezTo>
                  <a:pt x="1072370" y="3053264"/>
                  <a:pt x="1071564" y="3047354"/>
                  <a:pt x="1070757" y="3040848"/>
                </a:cubicBezTo>
                <a:cubicBezTo>
                  <a:pt x="1069951" y="3034346"/>
                  <a:pt x="1073986" y="3030798"/>
                  <a:pt x="1082859" y="3030206"/>
                </a:cubicBezTo>
                <a:cubicBezTo>
                  <a:pt x="1082793" y="3028435"/>
                  <a:pt x="1082119" y="3026463"/>
                  <a:pt x="1080844" y="3024295"/>
                </a:cubicBezTo>
                <a:cubicBezTo>
                  <a:pt x="1079565" y="3022128"/>
                  <a:pt x="1078087" y="3020945"/>
                  <a:pt x="1076405" y="3020748"/>
                </a:cubicBezTo>
                <a:close/>
                <a:moveTo>
                  <a:pt x="695572" y="3002771"/>
                </a:moveTo>
                <a:lnTo>
                  <a:pt x="696343" y="3005634"/>
                </a:lnTo>
                <a:lnTo>
                  <a:pt x="697780" y="3003310"/>
                </a:lnTo>
                <a:close/>
                <a:moveTo>
                  <a:pt x="303687" y="3002771"/>
                </a:moveTo>
                <a:cubicBezTo>
                  <a:pt x="303755" y="3004677"/>
                  <a:pt x="304427" y="3007173"/>
                  <a:pt x="305704" y="3010260"/>
                </a:cubicBezTo>
                <a:cubicBezTo>
                  <a:pt x="306981" y="3013347"/>
                  <a:pt x="308460" y="3015055"/>
                  <a:pt x="310141" y="3015383"/>
                </a:cubicBezTo>
                <a:cubicBezTo>
                  <a:pt x="313235" y="3015187"/>
                  <a:pt x="315117" y="3014003"/>
                  <a:pt x="315789" y="3011836"/>
                </a:cubicBezTo>
                <a:cubicBezTo>
                  <a:pt x="316460" y="3009668"/>
                  <a:pt x="316730" y="3007697"/>
                  <a:pt x="316595" y="3005924"/>
                </a:cubicBezTo>
                <a:close/>
                <a:moveTo>
                  <a:pt x="1547525" y="2979757"/>
                </a:moveTo>
                <a:lnTo>
                  <a:pt x="1547525" y="2992369"/>
                </a:lnTo>
                <a:lnTo>
                  <a:pt x="1544299" y="3004982"/>
                </a:lnTo>
                <a:lnTo>
                  <a:pt x="1550753" y="2992369"/>
                </a:lnTo>
                <a:cubicBezTo>
                  <a:pt x="1550819" y="2991845"/>
                  <a:pt x="1550684" y="2989742"/>
                  <a:pt x="1550349" y="2986063"/>
                </a:cubicBezTo>
                <a:cubicBezTo>
                  <a:pt x="1550013" y="2982384"/>
                  <a:pt x="1549072" y="2980282"/>
                  <a:pt x="1547525" y="2979757"/>
                </a:cubicBezTo>
                <a:close/>
                <a:moveTo>
                  <a:pt x="1095768" y="2979757"/>
                </a:moveTo>
                <a:lnTo>
                  <a:pt x="1095768" y="2992369"/>
                </a:lnTo>
                <a:lnTo>
                  <a:pt x="1092542" y="3004982"/>
                </a:lnTo>
                <a:lnTo>
                  <a:pt x="1098996" y="2992369"/>
                </a:lnTo>
                <a:cubicBezTo>
                  <a:pt x="1099062" y="2991845"/>
                  <a:pt x="1098927" y="2989742"/>
                  <a:pt x="1098592" y="2986063"/>
                </a:cubicBezTo>
                <a:cubicBezTo>
                  <a:pt x="1098256" y="2982384"/>
                  <a:pt x="1097314" y="2980282"/>
                  <a:pt x="1095768" y="2979757"/>
                </a:cubicBezTo>
                <a:close/>
                <a:moveTo>
                  <a:pt x="731523" y="2955315"/>
                </a:moveTo>
                <a:lnTo>
                  <a:pt x="731071" y="2955476"/>
                </a:lnTo>
                <a:lnTo>
                  <a:pt x="731156" y="2955726"/>
                </a:lnTo>
                <a:close/>
                <a:moveTo>
                  <a:pt x="345640" y="2952321"/>
                </a:moveTo>
                <a:cubicBezTo>
                  <a:pt x="345572" y="2952452"/>
                  <a:pt x="344900" y="2952977"/>
                  <a:pt x="343623" y="2953897"/>
                </a:cubicBezTo>
                <a:cubicBezTo>
                  <a:pt x="342346" y="2954816"/>
                  <a:pt x="340865" y="2955344"/>
                  <a:pt x="339186" y="2955476"/>
                </a:cubicBezTo>
                <a:cubicBezTo>
                  <a:pt x="339252" y="2957247"/>
                  <a:pt x="339924" y="2959218"/>
                  <a:pt x="341201" y="2961386"/>
                </a:cubicBezTo>
                <a:cubicBezTo>
                  <a:pt x="342481" y="2963554"/>
                  <a:pt x="343959" y="2964737"/>
                  <a:pt x="345640" y="2964934"/>
                </a:cubicBezTo>
                <a:cubicBezTo>
                  <a:pt x="349403" y="2964409"/>
                  <a:pt x="351555" y="2962306"/>
                  <a:pt x="352094" y="2958627"/>
                </a:cubicBezTo>
                <a:cubicBezTo>
                  <a:pt x="351555" y="2954948"/>
                  <a:pt x="349403" y="2952847"/>
                  <a:pt x="345640" y="2952321"/>
                </a:cubicBezTo>
                <a:close/>
                <a:moveTo>
                  <a:pt x="1084807" y="2927371"/>
                </a:moveTo>
                <a:lnTo>
                  <a:pt x="1063605" y="2945498"/>
                </a:lnTo>
                <a:lnTo>
                  <a:pt x="1060271" y="2957686"/>
                </a:lnTo>
                <a:lnTo>
                  <a:pt x="1045519" y="2960960"/>
                </a:lnTo>
                <a:lnTo>
                  <a:pt x="1042494" y="2963547"/>
                </a:lnTo>
                <a:lnTo>
                  <a:pt x="1040713" y="2965461"/>
                </a:lnTo>
                <a:lnTo>
                  <a:pt x="1031594" y="2995676"/>
                </a:lnTo>
                <a:lnTo>
                  <a:pt x="1022240" y="3001582"/>
                </a:lnTo>
                <a:lnTo>
                  <a:pt x="1024369" y="3010500"/>
                </a:lnTo>
                <a:cubicBezTo>
                  <a:pt x="1026318" y="3014835"/>
                  <a:pt x="1029681" y="3017201"/>
                  <a:pt x="1034454" y="3017594"/>
                </a:cubicBezTo>
                <a:cubicBezTo>
                  <a:pt x="1034991" y="3009844"/>
                  <a:pt x="1037143" y="3002486"/>
                  <a:pt x="1040908" y="2995523"/>
                </a:cubicBezTo>
                <a:cubicBezTo>
                  <a:pt x="1044673" y="2988559"/>
                  <a:pt x="1046823" y="2981204"/>
                  <a:pt x="1047362" y="2973451"/>
                </a:cubicBezTo>
                <a:cubicBezTo>
                  <a:pt x="1054086" y="2971678"/>
                  <a:pt x="1060001" y="2968129"/>
                  <a:pt x="1065112" y="2962809"/>
                </a:cubicBezTo>
                <a:cubicBezTo>
                  <a:pt x="1070221" y="2957488"/>
                  <a:pt x="1072909" y="2951576"/>
                  <a:pt x="1073179" y="2945074"/>
                </a:cubicBezTo>
                <a:lnTo>
                  <a:pt x="1082859" y="2935613"/>
                </a:lnTo>
                <a:close/>
                <a:moveTo>
                  <a:pt x="1108413" y="2895522"/>
                </a:moveTo>
                <a:lnTo>
                  <a:pt x="1105414" y="2897929"/>
                </a:lnTo>
                <a:lnTo>
                  <a:pt x="1093037" y="2919849"/>
                </a:lnTo>
                <a:lnTo>
                  <a:pt x="1095768" y="2919849"/>
                </a:lnTo>
                <a:cubicBezTo>
                  <a:pt x="1099128" y="2916630"/>
                  <a:pt x="1102087" y="2912819"/>
                  <a:pt x="1104643" y="2908417"/>
                </a:cubicBezTo>
                <a:close/>
                <a:moveTo>
                  <a:pt x="1550753" y="2885163"/>
                </a:moveTo>
                <a:cubicBezTo>
                  <a:pt x="1539256" y="2893506"/>
                  <a:pt x="1529978" y="2904411"/>
                  <a:pt x="1522918" y="2917878"/>
                </a:cubicBezTo>
                <a:cubicBezTo>
                  <a:pt x="1515859" y="2931343"/>
                  <a:pt x="1512228" y="2944612"/>
                  <a:pt x="1512028" y="2957686"/>
                </a:cubicBezTo>
                <a:cubicBezTo>
                  <a:pt x="1498850" y="2958604"/>
                  <a:pt x="1491319" y="2962283"/>
                  <a:pt x="1489437" y="2968721"/>
                </a:cubicBezTo>
                <a:cubicBezTo>
                  <a:pt x="1487554" y="2975158"/>
                  <a:pt x="1483252" y="2978837"/>
                  <a:pt x="1476528" y="2979757"/>
                </a:cubicBezTo>
                <a:lnTo>
                  <a:pt x="1473303" y="2998676"/>
                </a:lnTo>
                <a:cubicBezTo>
                  <a:pt x="1473234" y="3002223"/>
                  <a:pt x="1474175" y="3006165"/>
                  <a:pt x="1476126" y="3010500"/>
                </a:cubicBezTo>
                <a:cubicBezTo>
                  <a:pt x="1478075" y="3014835"/>
                  <a:pt x="1481438" y="3017201"/>
                  <a:pt x="1486211" y="3017594"/>
                </a:cubicBezTo>
                <a:cubicBezTo>
                  <a:pt x="1486748" y="3009844"/>
                  <a:pt x="1488900" y="3002486"/>
                  <a:pt x="1492665" y="2995523"/>
                </a:cubicBezTo>
                <a:cubicBezTo>
                  <a:pt x="1496430" y="2988559"/>
                  <a:pt x="1498580" y="2981204"/>
                  <a:pt x="1499119" y="2973451"/>
                </a:cubicBezTo>
                <a:cubicBezTo>
                  <a:pt x="1505843" y="2971678"/>
                  <a:pt x="1511758" y="2968129"/>
                  <a:pt x="1516869" y="2962809"/>
                </a:cubicBezTo>
                <a:cubicBezTo>
                  <a:pt x="1521977" y="2957488"/>
                  <a:pt x="1524666" y="2951576"/>
                  <a:pt x="1524936" y="2945074"/>
                </a:cubicBezTo>
                <a:lnTo>
                  <a:pt x="1534616" y="2935613"/>
                </a:lnTo>
                <a:cubicBezTo>
                  <a:pt x="1534616" y="2932198"/>
                  <a:pt x="1535423" y="2928783"/>
                  <a:pt x="1537038" y="2925367"/>
                </a:cubicBezTo>
                <a:cubicBezTo>
                  <a:pt x="1538651" y="2921950"/>
                  <a:pt x="1541070" y="2920110"/>
                  <a:pt x="1544299" y="2919849"/>
                </a:cubicBezTo>
                <a:lnTo>
                  <a:pt x="1547525" y="2919849"/>
                </a:lnTo>
                <a:cubicBezTo>
                  <a:pt x="1550885" y="2916630"/>
                  <a:pt x="1553844" y="2912819"/>
                  <a:pt x="1556401" y="2908417"/>
                </a:cubicBezTo>
                <a:cubicBezTo>
                  <a:pt x="1558955" y="2904018"/>
                  <a:pt x="1560298" y="2899419"/>
                  <a:pt x="1560433" y="2894622"/>
                </a:cubicBezTo>
                <a:cubicBezTo>
                  <a:pt x="1560433" y="2888318"/>
                  <a:pt x="1557207" y="2885163"/>
                  <a:pt x="1550753" y="2885163"/>
                </a:cubicBezTo>
                <a:close/>
                <a:moveTo>
                  <a:pt x="2968514" y="2875966"/>
                </a:moveTo>
                <a:cubicBezTo>
                  <a:pt x="2968448" y="2877738"/>
                  <a:pt x="2968582" y="2879709"/>
                  <a:pt x="2968918" y="2881876"/>
                </a:cubicBezTo>
                <a:cubicBezTo>
                  <a:pt x="2969254" y="2884044"/>
                  <a:pt x="2970195" y="2885227"/>
                  <a:pt x="2971742" y="2885424"/>
                </a:cubicBezTo>
                <a:lnTo>
                  <a:pt x="2973548" y="2885424"/>
                </a:lnTo>
                <a:lnTo>
                  <a:pt x="2978302" y="2879938"/>
                </a:lnTo>
                <a:lnTo>
                  <a:pt x="2977388" y="2878329"/>
                </a:lnTo>
                <a:cubicBezTo>
                  <a:pt x="2974833" y="2876753"/>
                  <a:pt x="2971877" y="2875966"/>
                  <a:pt x="2968514" y="2875966"/>
                </a:cubicBezTo>
                <a:close/>
                <a:moveTo>
                  <a:pt x="1615295" y="2800031"/>
                </a:moveTo>
                <a:cubicBezTo>
                  <a:pt x="1613814" y="2800160"/>
                  <a:pt x="1612740" y="2800687"/>
                  <a:pt x="1612066" y="2801607"/>
                </a:cubicBezTo>
                <a:cubicBezTo>
                  <a:pt x="1611395" y="2802527"/>
                  <a:pt x="1610319" y="2803051"/>
                  <a:pt x="1608840" y="2803183"/>
                </a:cubicBezTo>
                <a:cubicBezTo>
                  <a:pt x="1608907" y="2805089"/>
                  <a:pt x="1609578" y="2807585"/>
                  <a:pt x="1610858" y="2810672"/>
                </a:cubicBezTo>
                <a:cubicBezTo>
                  <a:pt x="1612135" y="2813759"/>
                  <a:pt x="1613613" y="2815467"/>
                  <a:pt x="1615295" y="2815795"/>
                </a:cubicBezTo>
                <a:cubicBezTo>
                  <a:pt x="1618388" y="2815599"/>
                  <a:pt x="1620269" y="2814416"/>
                  <a:pt x="1620943" y="2812248"/>
                </a:cubicBezTo>
                <a:cubicBezTo>
                  <a:pt x="1621614" y="2810080"/>
                  <a:pt x="1621884" y="2808109"/>
                  <a:pt x="1621749" y="2806335"/>
                </a:cubicBezTo>
                <a:cubicBezTo>
                  <a:pt x="1621210" y="2802658"/>
                  <a:pt x="1619060" y="2800556"/>
                  <a:pt x="1615295" y="2800031"/>
                </a:cubicBezTo>
                <a:close/>
                <a:moveTo>
                  <a:pt x="109721" y="2790613"/>
                </a:moveTo>
                <a:cubicBezTo>
                  <a:pt x="109787" y="2792517"/>
                  <a:pt x="110459" y="2795012"/>
                  <a:pt x="111736" y="2798099"/>
                </a:cubicBezTo>
                <a:cubicBezTo>
                  <a:pt x="113013" y="2801189"/>
                  <a:pt x="114494" y="2802894"/>
                  <a:pt x="116175" y="2803225"/>
                </a:cubicBezTo>
                <a:cubicBezTo>
                  <a:pt x="119266" y="2803027"/>
                  <a:pt x="121149" y="2801845"/>
                  <a:pt x="121823" y="2799678"/>
                </a:cubicBezTo>
                <a:cubicBezTo>
                  <a:pt x="122494" y="2797510"/>
                  <a:pt x="122762" y="2795539"/>
                  <a:pt x="122629" y="2793765"/>
                </a:cubicBezTo>
                <a:close/>
                <a:moveTo>
                  <a:pt x="1670154" y="2714896"/>
                </a:moveTo>
                <a:lnTo>
                  <a:pt x="1654636" y="2726268"/>
                </a:lnTo>
                <a:lnTo>
                  <a:pt x="1652241" y="2732190"/>
                </a:lnTo>
                <a:lnTo>
                  <a:pt x="1646435" y="2739729"/>
                </a:lnTo>
                <a:lnTo>
                  <a:pt x="1641112" y="2752733"/>
                </a:lnTo>
                <a:lnTo>
                  <a:pt x="1633880" y="2756031"/>
                </a:lnTo>
                <a:lnTo>
                  <a:pt x="1633558" y="2756448"/>
                </a:lnTo>
                <a:lnTo>
                  <a:pt x="1633851" y="2763769"/>
                </a:lnTo>
                <a:cubicBezTo>
                  <a:pt x="1636673" y="2770208"/>
                  <a:pt x="1632640" y="2773886"/>
                  <a:pt x="1621749" y="2774806"/>
                </a:cubicBezTo>
                <a:cubicBezTo>
                  <a:pt x="1623362" y="2776710"/>
                  <a:pt x="1624975" y="2779206"/>
                  <a:pt x="1626588" y="2782293"/>
                </a:cubicBezTo>
                <a:cubicBezTo>
                  <a:pt x="1628203" y="2785380"/>
                  <a:pt x="1629816" y="2787091"/>
                  <a:pt x="1631429" y="2787419"/>
                </a:cubicBezTo>
                <a:cubicBezTo>
                  <a:pt x="1632976" y="2787024"/>
                  <a:pt x="1633917" y="2785447"/>
                  <a:pt x="1634253" y="2782688"/>
                </a:cubicBezTo>
                <a:cubicBezTo>
                  <a:pt x="1634589" y="2779929"/>
                  <a:pt x="1634724" y="2778353"/>
                  <a:pt x="1634657" y="2777958"/>
                </a:cubicBezTo>
                <a:lnTo>
                  <a:pt x="1663700" y="2740121"/>
                </a:lnTo>
                <a:cubicBezTo>
                  <a:pt x="1670289" y="2739268"/>
                  <a:pt x="1672441" y="2735458"/>
                  <a:pt x="1670154" y="2728692"/>
                </a:cubicBezTo>
                <a:cubicBezTo>
                  <a:pt x="1667870" y="2721926"/>
                  <a:pt x="1670022" y="2717327"/>
                  <a:pt x="1676608" y="2714896"/>
                </a:cubicBezTo>
                <a:close/>
                <a:moveTo>
                  <a:pt x="1708879" y="2667601"/>
                </a:moveTo>
                <a:lnTo>
                  <a:pt x="1695971" y="2680211"/>
                </a:lnTo>
                <a:cubicBezTo>
                  <a:pt x="1694022" y="2680146"/>
                  <a:pt x="1691468" y="2680277"/>
                  <a:pt x="1688308" y="2680606"/>
                </a:cubicBezTo>
                <a:cubicBezTo>
                  <a:pt x="1685148" y="2680934"/>
                  <a:pt x="1683398" y="2681854"/>
                  <a:pt x="1683062" y="2683365"/>
                </a:cubicBezTo>
                <a:cubicBezTo>
                  <a:pt x="1683131" y="2686388"/>
                  <a:pt x="1683803" y="2688227"/>
                  <a:pt x="1685080" y="2688883"/>
                </a:cubicBezTo>
                <a:cubicBezTo>
                  <a:pt x="1686357" y="2689539"/>
                  <a:pt x="1687835" y="2689803"/>
                  <a:pt x="1689517" y="2689671"/>
                </a:cubicBezTo>
                <a:cubicBezTo>
                  <a:pt x="1692610" y="2689607"/>
                  <a:pt x="1694492" y="2688948"/>
                  <a:pt x="1695164" y="2687700"/>
                </a:cubicBezTo>
                <a:cubicBezTo>
                  <a:pt x="1695836" y="2686452"/>
                  <a:pt x="1696105" y="2685008"/>
                  <a:pt x="1695971" y="2683365"/>
                </a:cubicBezTo>
                <a:close/>
                <a:moveTo>
                  <a:pt x="183943" y="2610885"/>
                </a:moveTo>
                <a:cubicBezTo>
                  <a:pt x="184011" y="2612791"/>
                  <a:pt x="184683" y="2615286"/>
                  <a:pt x="185960" y="2618374"/>
                </a:cubicBezTo>
                <a:cubicBezTo>
                  <a:pt x="187237" y="2621461"/>
                  <a:pt x="188716" y="2623169"/>
                  <a:pt x="190397" y="2623497"/>
                </a:cubicBezTo>
                <a:cubicBezTo>
                  <a:pt x="193491" y="2623301"/>
                  <a:pt x="195373" y="2622118"/>
                  <a:pt x="196045" y="2619950"/>
                </a:cubicBezTo>
                <a:cubicBezTo>
                  <a:pt x="196717" y="2617782"/>
                  <a:pt x="196986" y="2615811"/>
                  <a:pt x="196851" y="2614039"/>
                </a:cubicBezTo>
                <a:close/>
                <a:moveTo>
                  <a:pt x="797433" y="2602328"/>
                </a:moveTo>
                <a:cubicBezTo>
                  <a:pt x="797568" y="2605611"/>
                  <a:pt x="798911" y="2608502"/>
                  <a:pt x="801466" y="2610998"/>
                </a:cubicBezTo>
                <a:lnTo>
                  <a:pt x="809907" y="2614747"/>
                </a:lnTo>
                <a:lnTo>
                  <a:pt x="813227" y="2610885"/>
                </a:lnTo>
                <a:lnTo>
                  <a:pt x="817585" y="2604788"/>
                </a:lnTo>
                <a:close/>
                <a:moveTo>
                  <a:pt x="225896" y="2560435"/>
                </a:moveTo>
                <a:cubicBezTo>
                  <a:pt x="225828" y="2560566"/>
                  <a:pt x="225156" y="2561091"/>
                  <a:pt x="223879" y="2562011"/>
                </a:cubicBezTo>
                <a:cubicBezTo>
                  <a:pt x="222602" y="2562931"/>
                  <a:pt x="221121" y="2563458"/>
                  <a:pt x="219442" y="2563589"/>
                </a:cubicBezTo>
                <a:cubicBezTo>
                  <a:pt x="219508" y="2565361"/>
                  <a:pt x="220180" y="2567333"/>
                  <a:pt x="221457" y="2569500"/>
                </a:cubicBezTo>
                <a:cubicBezTo>
                  <a:pt x="222737" y="2571668"/>
                  <a:pt x="224215" y="2572851"/>
                  <a:pt x="225896" y="2573047"/>
                </a:cubicBezTo>
                <a:cubicBezTo>
                  <a:pt x="229659" y="2572523"/>
                  <a:pt x="231811" y="2570420"/>
                  <a:pt x="232351" y="2566741"/>
                </a:cubicBezTo>
                <a:cubicBezTo>
                  <a:pt x="231811" y="2563062"/>
                  <a:pt x="229659" y="2560962"/>
                  <a:pt x="225896" y="2560435"/>
                </a:cubicBezTo>
                <a:close/>
                <a:moveTo>
                  <a:pt x="868632" y="2519284"/>
                </a:moveTo>
                <a:lnTo>
                  <a:pt x="845437" y="2535323"/>
                </a:lnTo>
                <a:cubicBezTo>
                  <a:pt x="839318" y="2546491"/>
                  <a:pt x="836224" y="2557264"/>
                  <a:pt x="836159" y="2567642"/>
                </a:cubicBezTo>
                <a:lnTo>
                  <a:pt x="848963" y="2560720"/>
                </a:lnTo>
                <a:close/>
                <a:moveTo>
                  <a:pt x="3125461" y="2381118"/>
                </a:moveTo>
                <a:lnTo>
                  <a:pt x="3116026" y="2395507"/>
                </a:lnTo>
                <a:lnTo>
                  <a:pt x="3129869" y="2384081"/>
                </a:lnTo>
                <a:lnTo>
                  <a:pt x="3131217" y="2381118"/>
                </a:lnTo>
                <a:close/>
                <a:moveTo>
                  <a:pt x="3135141" y="2299137"/>
                </a:moveTo>
                <a:cubicBezTo>
                  <a:pt x="3135141" y="2302159"/>
                  <a:pt x="3135948" y="2303999"/>
                  <a:pt x="3137561" y="2304655"/>
                </a:cubicBezTo>
                <a:cubicBezTo>
                  <a:pt x="3139176" y="2305312"/>
                  <a:pt x="3141595" y="2305575"/>
                  <a:pt x="3144824" y="2305443"/>
                </a:cubicBezTo>
                <a:lnTo>
                  <a:pt x="3148050" y="2305443"/>
                </a:lnTo>
                <a:cubicBezTo>
                  <a:pt x="3148050" y="2302423"/>
                  <a:pt x="3147243" y="2300581"/>
                  <a:pt x="3145630" y="2299925"/>
                </a:cubicBezTo>
                <a:cubicBezTo>
                  <a:pt x="3144017" y="2299269"/>
                  <a:pt x="3141595" y="2299005"/>
                  <a:pt x="3138369" y="2299137"/>
                </a:cubicBezTo>
                <a:close/>
                <a:moveTo>
                  <a:pt x="3160958" y="2261300"/>
                </a:moveTo>
                <a:cubicBezTo>
                  <a:pt x="3161027" y="2263206"/>
                  <a:pt x="3161698" y="2265701"/>
                  <a:pt x="3162975" y="2268789"/>
                </a:cubicBezTo>
                <a:cubicBezTo>
                  <a:pt x="3164253" y="2271876"/>
                  <a:pt x="3165733" y="2273584"/>
                  <a:pt x="3167412" y="2273912"/>
                </a:cubicBezTo>
                <a:cubicBezTo>
                  <a:pt x="3170506" y="2273716"/>
                  <a:pt x="3172388" y="2272533"/>
                  <a:pt x="3173060" y="2270364"/>
                </a:cubicBezTo>
                <a:cubicBezTo>
                  <a:pt x="3173732" y="2268197"/>
                  <a:pt x="3174001" y="2266227"/>
                  <a:pt x="3173866" y="2264453"/>
                </a:cubicBezTo>
                <a:close/>
                <a:moveTo>
                  <a:pt x="1132698" y="2252425"/>
                </a:moveTo>
                <a:lnTo>
                  <a:pt x="1122562" y="2255091"/>
                </a:lnTo>
                <a:cubicBezTo>
                  <a:pt x="1119067" y="2256998"/>
                  <a:pt x="1117184" y="2260280"/>
                  <a:pt x="1116915" y="2264945"/>
                </a:cubicBezTo>
                <a:lnTo>
                  <a:pt x="1119359" y="2273062"/>
                </a:lnTo>
                <a:close/>
                <a:moveTo>
                  <a:pt x="1136277" y="2242874"/>
                </a:moveTo>
                <a:cubicBezTo>
                  <a:pt x="1134733" y="2243069"/>
                  <a:pt x="1133789" y="2244254"/>
                  <a:pt x="1133453" y="2246421"/>
                </a:cubicBezTo>
                <a:lnTo>
                  <a:pt x="1133086" y="2251825"/>
                </a:lnTo>
                <a:lnTo>
                  <a:pt x="1136070" y="2247209"/>
                </a:lnTo>
                <a:lnTo>
                  <a:pt x="1137933" y="2244196"/>
                </a:lnTo>
                <a:close/>
                <a:moveTo>
                  <a:pt x="677689" y="2210441"/>
                </a:moveTo>
                <a:cubicBezTo>
                  <a:pt x="677824" y="2213725"/>
                  <a:pt x="679167" y="2216616"/>
                  <a:pt x="681722" y="2219113"/>
                </a:cubicBezTo>
                <a:cubicBezTo>
                  <a:pt x="684278" y="2221608"/>
                  <a:pt x="687235" y="2222922"/>
                  <a:pt x="690598" y="2223055"/>
                </a:cubicBezTo>
                <a:cubicBezTo>
                  <a:pt x="693959" y="2223055"/>
                  <a:pt x="696917" y="2222266"/>
                  <a:pt x="699472" y="2220688"/>
                </a:cubicBezTo>
                <a:cubicBezTo>
                  <a:pt x="702026" y="2219113"/>
                  <a:pt x="703371" y="2216747"/>
                  <a:pt x="703506" y="2213593"/>
                </a:cubicBezTo>
                <a:close/>
                <a:moveTo>
                  <a:pt x="1155640" y="2201882"/>
                </a:moveTo>
                <a:lnTo>
                  <a:pt x="1155640" y="2214494"/>
                </a:lnTo>
                <a:lnTo>
                  <a:pt x="1155171" y="2216327"/>
                </a:lnTo>
                <a:lnTo>
                  <a:pt x="1158627" y="2210740"/>
                </a:lnTo>
                <a:lnTo>
                  <a:pt x="1158463" y="2208188"/>
                </a:lnTo>
                <a:cubicBezTo>
                  <a:pt x="1158128" y="2204509"/>
                  <a:pt x="1157186" y="2202406"/>
                  <a:pt x="1155640" y="2201882"/>
                </a:cubicBezTo>
                <a:close/>
                <a:moveTo>
                  <a:pt x="3344903" y="2128869"/>
                </a:moveTo>
                <a:cubicBezTo>
                  <a:pt x="3343962" y="2142138"/>
                  <a:pt x="3340197" y="2151074"/>
                  <a:pt x="3333608" y="2155670"/>
                </a:cubicBezTo>
                <a:cubicBezTo>
                  <a:pt x="3327019" y="2160268"/>
                  <a:pt x="3323254" y="2166050"/>
                  <a:pt x="3322313" y="2173012"/>
                </a:cubicBezTo>
                <a:cubicBezTo>
                  <a:pt x="3316060" y="2180305"/>
                  <a:pt x="3304362" y="2194099"/>
                  <a:pt x="3287218" y="2214397"/>
                </a:cubicBezTo>
                <a:cubicBezTo>
                  <a:pt x="3270074" y="2234695"/>
                  <a:pt x="3255957" y="2246124"/>
                  <a:pt x="3244862" y="2248687"/>
                </a:cubicBezTo>
                <a:cubicBezTo>
                  <a:pt x="3244460" y="2254337"/>
                  <a:pt x="3242845" y="2258016"/>
                  <a:pt x="3240021" y="2259723"/>
                </a:cubicBezTo>
                <a:cubicBezTo>
                  <a:pt x="3237200" y="2261432"/>
                  <a:pt x="3235584" y="2265110"/>
                  <a:pt x="3235182" y="2270760"/>
                </a:cubicBezTo>
                <a:cubicBezTo>
                  <a:pt x="3235317" y="2274043"/>
                  <a:pt x="3236661" y="2276934"/>
                  <a:pt x="3239215" y="2279430"/>
                </a:cubicBezTo>
                <a:cubicBezTo>
                  <a:pt x="3241771" y="2281926"/>
                  <a:pt x="3244728" y="2283240"/>
                  <a:pt x="3248091" y="2283372"/>
                </a:cubicBezTo>
                <a:lnTo>
                  <a:pt x="3257771" y="2283372"/>
                </a:lnTo>
                <a:cubicBezTo>
                  <a:pt x="3261536" y="2276606"/>
                  <a:pt x="3277403" y="2257817"/>
                  <a:pt x="3305372" y="2227010"/>
                </a:cubicBezTo>
                <a:cubicBezTo>
                  <a:pt x="3333339" y="2196202"/>
                  <a:pt x="3350821" y="2175049"/>
                  <a:pt x="3357812" y="2163554"/>
                </a:cubicBezTo>
                <a:cubicBezTo>
                  <a:pt x="3359895" y="2163686"/>
                  <a:pt x="3362989" y="2163422"/>
                  <a:pt x="3367088" y="2162767"/>
                </a:cubicBezTo>
                <a:cubicBezTo>
                  <a:pt x="3371191" y="2162108"/>
                  <a:pt x="3373478" y="2160268"/>
                  <a:pt x="3373946" y="2157248"/>
                </a:cubicBezTo>
                <a:cubicBezTo>
                  <a:pt x="3373140" y="2152123"/>
                  <a:pt x="3369107" y="2146607"/>
                  <a:pt x="3361844" y="2140694"/>
                </a:cubicBezTo>
                <a:cubicBezTo>
                  <a:pt x="3354584" y="2134783"/>
                  <a:pt x="3348936" y="2130840"/>
                  <a:pt x="3344903" y="2128869"/>
                </a:cubicBezTo>
                <a:close/>
                <a:moveTo>
                  <a:pt x="822907" y="2027559"/>
                </a:moveTo>
                <a:cubicBezTo>
                  <a:pt x="814840" y="2034393"/>
                  <a:pt x="803545" y="2044378"/>
                  <a:pt x="789023" y="2057514"/>
                </a:cubicBezTo>
                <a:cubicBezTo>
                  <a:pt x="774502" y="2070654"/>
                  <a:pt x="766435" y="2083791"/>
                  <a:pt x="764820" y="2096930"/>
                </a:cubicBezTo>
                <a:lnTo>
                  <a:pt x="751911" y="2125306"/>
                </a:lnTo>
                <a:cubicBezTo>
                  <a:pt x="740550" y="2126226"/>
                  <a:pt x="731811" y="2132270"/>
                  <a:pt x="725692" y="2143437"/>
                </a:cubicBezTo>
                <a:cubicBezTo>
                  <a:pt x="719574" y="2154606"/>
                  <a:pt x="716481" y="2165379"/>
                  <a:pt x="716415" y="2175756"/>
                </a:cubicBezTo>
                <a:cubicBezTo>
                  <a:pt x="722935" y="2172733"/>
                  <a:pt x="729254" y="2169318"/>
                  <a:pt x="735373" y="2165508"/>
                </a:cubicBezTo>
                <a:cubicBezTo>
                  <a:pt x="741491" y="2161699"/>
                  <a:pt x="747004" y="2156706"/>
                  <a:pt x="751911" y="2150531"/>
                </a:cubicBezTo>
                <a:lnTo>
                  <a:pt x="761594" y="2163144"/>
                </a:lnTo>
                <a:cubicBezTo>
                  <a:pt x="771813" y="2153160"/>
                  <a:pt x="777191" y="2141598"/>
                  <a:pt x="777728" y="2128461"/>
                </a:cubicBezTo>
                <a:cubicBezTo>
                  <a:pt x="779208" y="2115454"/>
                  <a:pt x="785124" y="2105995"/>
                  <a:pt x="795478" y="2100082"/>
                </a:cubicBezTo>
                <a:cubicBezTo>
                  <a:pt x="805832" y="2094171"/>
                  <a:pt x="811747" y="2084711"/>
                  <a:pt x="813227" y="2071703"/>
                </a:cubicBezTo>
                <a:cubicBezTo>
                  <a:pt x="818539" y="2068288"/>
                  <a:pt x="824052" y="2063296"/>
                  <a:pt x="829766" y="2056727"/>
                </a:cubicBezTo>
                <a:cubicBezTo>
                  <a:pt x="835480" y="2050159"/>
                  <a:pt x="838573" y="2043589"/>
                  <a:pt x="839044" y="2037020"/>
                </a:cubicBezTo>
                <a:cubicBezTo>
                  <a:pt x="838775" y="2032488"/>
                  <a:pt x="836892" y="2029729"/>
                  <a:pt x="833396" y="2028742"/>
                </a:cubicBezTo>
                <a:cubicBezTo>
                  <a:pt x="829901" y="2027758"/>
                  <a:pt x="826405" y="2027363"/>
                  <a:pt x="822907" y="2027559"/>
                </a:cubicBezTo>
                <a:close/>
                <a:moveTo>
                  <a:pt x="3438488" y="2018512"/>
                </a:moveTo>
                <a:cubicBezTo>
                  <a:pt x="3435397" y="2018839"/>
                  <a:pt x="3433514" y="2020548"/>
                  <a:pt x="3432840" y="2023634"/>
                </a:cubicBezTo>
                <a:cubicBezTo>
                  <a:pt x="3432169" y="2026722"/>
                  <a:pt x="3431899" y="2029218"/>
                  <a:pt x="3432034" y="2031124"/>
                </a:cubicBezTo>
                <a:cubicBezTo>
                  <a:pt x="3425580" y="2031124"/>
                  <a:pt x="3422354" y="2034276"/>
                  <a:pt x="3422354" y="2040582"/>
                </a:cubicBezTo>
                <a:cubicBezTo>
                  <a:pt x="3421682" y="2043473"/>
                  <a:pt x="3418991" y="2045576"/>
                  <a:pt x="3414287" y="2046888"/>
                </a:cubicBezTo>
                <a:cubicBezTo>
                  <a:pt x="3409580" y="2048203"/>
                  <a:pt x="3406889" y="2050304"/>
                  <a:pt x="3406217" y="2053195"/>
                </a:cubicBezTo>
                <a:cubicBezTo>
                  <a:pt x="3406555" y="2056349"/>
                  <a:pt x="3408301" y="2058713"/>
                  <a:pt x="3411460" y="2060289"/>
                </a:cubicBezTo>
                <a:cubicBezTo>
                  <a:pt x="3414620" y="2061867"/>
                  <a:pt x="3417177" y="2062655"/>
                  <a:pt x="3419126" y="2062655"/>
                </a:cubicBezTo>
                <a:lnTo>
                  <a:pt x="3444942" y="2031124"/>
                </a:lnTo>
                <a:cubicBezTo>
                  <a:pt x="3445077" y="2029218"/>
                  <a:pt x="3444807" y="2026722"/>
                  <a:pt x="3444136" y="2023634"/>
                </a:cubicBezTo>
                <a:cubicBezTo>
                  <a:pt x="3443464" y="2020548"/>
                  <a:pt x="3441581" y="2018839"/>
                  <a:pt x="3438488" y="2018512"/>
                </a:cubicBezTo>
                <a:close/>
                <a:moveTo>
                  <a:pt x="3525621" y="1993286"/>
                </a:moveTo>
                <a:cubicBezTo>
                  <a:pt x="3524143" y="1993418"/>
                  <a:pt x="3523064" y="1993943"/>
                  <a:pt x="3522393" y="1994863"/>
                </a:cubicBezTo>
                <a:cubicBezTo>
                  <a:pt x="3521721" y="1995782"/>
                  <a:pt x="3520645" y="1996307"/>
                  <a:pt x="3519164" y="1996439"/>
                </a:cubicBezTo>
                <a:cubicBezTo>
                  <a:pt x="3519233" y="1998343"/>
                  <a:pt x="3519905" y="2000841"/>
                  <a:pt x="3521184" y="2003928"/>
                </a:cubicBezTo>
                <a:cubicBezTo>
                  <a:pt x="3522461" y="2007015"/>
                  <a:pt x="3523939" y="2008723"/>
                  <a:pt x="3525621" y="2009051"/>
                </a:cubicBezTo>
                <a:cubicBezTo>
                  <a:pt x="3528712" y="2008855"/>
                  <a:pt x="3530594" y="2007671"/>
                  <a:pt x="3531266" y="2005504"/>
                </a:cubicBezTo>
                <a:cubicBezTo>
                  <a:pt x="3531940" y="2003337"/>
                  <a:pt x="3532210" y="2001365"/>
                  <a:pt x="3532075" y="1999593"/>
                </a:cubicBezTo>
                <a:cubicBezTo>
                  <a:pt x="3531538" y="1995914"/>
                  <a:pt x="3529386" y="1993811"/>
                  <a:pt x="3525621" y="1993286"/>
                </a:cubicBezTo>
                <a:close/>
                <a:moveTo>
                  <a:pt x="839044" y="1945581"/>
                </a:moveTo>
                <a:cubicBezTo>
                  <a:pt x="838910" y="1947485"/>
                  <a:pt x="839179" y="1949981"/>
                  <a:pt x="839851" y="1953068"/>
                </a:cubicBezTo>
                <a:cubicBezTo>
                  <a:pt x="840522" y="1956156"/>
                  <a:pt x="842405" y="1957865"/>
                  <a:pt x="845499" y="1958193"/>
                </a:cubicBezTo>
                <a:cubicBezTo>
                  <a:pt x="848187" y="1957666"/>
                  <a:pt x="849263" y="1955566"/>
                  <a:pt x="848724" y="1951887"/>
                </a:cubicBezTo>
                <a:cubicBezTo>
                  <a:pt x="848187" y="1948208"/>
                  <a:pt x="846035" y="1946105"/>
                  <a:pt x="842270" y="1945581"/>
                </a:cubicBezTo>
                <a:close/>
                <a:moveTo>
                  <a:pt x="3432034" y="1923918"/>
                </a:moveTo>
                <a:cubicBezTo>
                  <a:pt x="3431968" y="1925691"/>
                  <a:pt x="3432102" y="1927662"/>
                  <a:pt x="3432438" y="1929829"/>
                </a:cubicBezTo>
                <a:cubicBezTo>
                  <a:pt x="3432774" y="1931997"/>
                  <a:pt x="3433715" y="1933180"/>
                  <a:pt x="3435262" y="1933377"/>
                </a:cubicBezTo>
                <a:lnTo>
                  <a:pt x="3444942" y="1933377"/>
                </a:lnTo>
                <a:cubicBezTo>
                  <a:pt x="3444807" y="1930225"/>
                  <a:pt x="3443464" y="1927859"/>
                  <a:pt x="3440908" y="1926282"/>
                </a:cubicBezTo>
                <a:cubicBezTo>
                  <a:pt x="3438353" y="1924707"/>
                  <a:pt x="3435397" y="1923918"/>
                  <a:pt x="3432034" y="1923918"/>
                </a:cubicBezTo>
                <a:close/>
                <a:moveTo>
                  <a:pt x="3506258" y="1911306"/>
                </a:moveTo>
                <a:lnTo>
                  <a:pt x="3480441" y="1971214"/>
                </a:lnTo>
                <a:lnTo>
                  <a:pt x="3454625" y="1996439"/>
                </a:lnTo>
                <a:lnTo>
                  <a:pt x="3467533" y="2012205"/>
                </a:lnTo>
                <a:cubicBezTo>
                  <a:pt x="3470019" y="2006096"/>
                  <a:pt x="3480375" y="1991512"/>
                  <a:pt x="3498593" y="1968454"/>
                </a:cubicBezTo>
                <a:cubicBezTo>
                  <a:pt x="3516813" y="1945397"/>
                  <a:pt x="3527974" y="1931605"/>
                  <a:pt x="3532075" y="1927070"/>
                </a:cubicBezTo>
                <a:close/>
                <a:moveTo>
                  <a:pt x="913266" y="1910896"/>
                </a:moveTo>
                <a:cubicBezTo>
                  <a:pt x="913334" y="1912799"/>
                  <a:pt x="914006" y="1915297"/>
                  <a:pt x="915284" y="1918385"/>
                </a:cubicBezTo>
                <a:cubicBezTo>
                  <a:pt x="916561" y="1921472"/>
                  <a:pt x="918039" y="1923180"/>
                  <a:pt x="919720" y="1923508"/>
                </a:cubicBezTo>
                <a:cubicBezTo>
                  <a:pt x="922814" y="1923312"/>
                  <a:pt x="924696" y="1922129"/>
                  <a:pt x="925368" y="1919961"/>
                </a:cubicBezTo>
                <a:cubicBezTo>
                  <a:pt x="926040" y="1917793"/>
                  <a:pt x="926309" y="1915823"/>
                  <a:pt x="926175" y="1914050"/>
                </a:cubicBezTo>
                <a:close/>
                <a:moveTo>
                  <a:pt x="3548209" y="1886081"/>
                </a:moveTo>
                <a:cubicBezTo>
                  <a:pt x="3546731" y="1886213"/>
                  <a:pt x="3545655" y="1886737"/>
                  <a:pt x="3544983" y="1887657"/>
                </a:cubicBezTo>
                <a:cubicBezTo>
                  <a:pt x="3544312" y="1888577"/>
                  <a:pt x="3543233" y="1889101"/>
                  <a:pt x="3541755" y="1889233"/>
                </a:cubicBezTo>
                <a:cubicBezTo>
                  <a:pt x="3541821" y="1891139"/>
                  <a:pt x="3542495" y="1893636"/>
                  <a:pt x="3543772" y="1896722"/>
                </a:cubicBezTo>
                <a:cubicBezTo>
                  <a:pt x="3545050" y="1899810"/>
                  <a:pt x="3546530" y="1901517"/>
                  <a:pt x="3548209" y="1901846"/>
                </a:cubicBezTo>
                <a:cubicBezTo>
                  <a:pt x="3551303" y="1901649"/>
                  <a:pt x="3553185" y="1900466"/>
                  <a:pt x="3553857" y="1898299"/>
                </a:cubicBezTo>
                <a:cubicBezTo>
                  <a:pt x="3554529" y="1896131"/>
                  <a:pt x="3554798" y="1894160"/>
                  <a:pt x="3554663" y="1892387"/>
                </a:cubicBezTo>
                <a:cubicBezTo>
                  <a:pt x="3554127" y="1888709"/>
                  <a:pt x="3551974" y="1886605"/>
                  <a:pt x="3548209" y="1886081"/>
                </a:cubicBezTo>
                <a:close/>
                <a:moveTo>
                  <a:pt x="935857" y="1885671"/>
                </a:moveTo>
                <a:cubicBezTo>
                  <a:pt x="935923" y="1887577"/>
                  <a:pt x="936597" y="1890072"/>
                  <a:pt x="937874" y="1893160"/>
                </a:cubicBezTo>
                <a:cubicBezTo>
                  <a:pt x="939151" y="1896248"/>
                  <a:pt x="940629" y="1897955"/>
                  <a:pt x="942311" y="1898283"/>
                </a:cubicBezTo>
                <a:cubicBezTo>
                  <a:pt x="945402" y="1898086"/>
                  <a:pt x="947285" y="1896903"/>
                  <a:pt x="947959" y="1894736"/>
                </a:cubicBezTo>
                <a:cubicBezTo>
                  <a:pt x="948631" y="1892569"/>
                  <a:pt x="948898" y="1890597"/>
                  <a:pt x="948765" y="1888825"/>
                </a:cubicBezTo>
                <a:close/>
                <a:moveTo>
                  <a:pt x="1016533" y="1850987"/>
                </a:moveTo>
                <a:cubicBezTo>
                  <a:pt x="1014989" y="1851184"/>
                  <a:pt x="1014045" y="1852367"/>
                  <a:pt x="1013709" y="1854535"/>
                </a:cubicBezTo>
                <a:cubicBezTo>
                  <a:pt x="1013374" y="1856702"/>
                  <a:pt x="1013239" y="1858674"/>
                  <a:pt x="1013307" y="1860446"/>
                </a:cubicBezTo>
                <a:cubicBezTo>
                  <a:pt x="1009810" y="1860381"/>
                  <a:pt x="1006314" y="1861301"/>
                  <a:pt x="1002818" y="1863205"/>
                </a:cubicBezTo>
                <a:cubicBezTo>
                  <a:pt x="999323" y="1865112"/>
                  <a:pt x="997440" y="1868395"/>
                  <a:pt x="997171" y="1873059"/>
                </a:cubicBezTo>
                <a:cubicBezTo>
                  <a:pt x="997305" y="1876738"/>
                  <a:pt x="998651" y="1881204"/>
                  <a:pt x="1001205" y="1886459"/>
                </a:cubicBezTo>
                <a:lnTo>
                  <a:pt x="1003479" y="1888680"/>
                </a:lnTo>
                <a:lnTo>
                  <a:pt x="1007193" y="1880265"/>
                </a:lnTo>
                <a:lnTo>
                  <a:pt x="1011097" y="1872637"/>
                </a:lnTo>
                <a:lnTo>
                  <a:pt x="1010886" y="1871087"/>
                </a:lnTo>
                <a:lnTo>
                  <a:pt x="1012712" y="1869481"/>
                </a:lnTo>
                <a:lnTo>
                  <a:pt x="1020102" y="1855041"/>
                </a:lnTo>
                <a:lnTo>
                  <a:pt x="1020482" y="1854143"/>
                </a:lnTo>
                <a:close/>
                <a:moveTo>
                  <a:pt x="1035896" y="1809996"/>
                </a:moveTo>
                <a:lnTo>
                  <a:pt x="1035896" y="1822608"/>
                </a:lnTo>
                <a:lnTo>
                  <a:pt x="1032670" y="1835221"/>
                </a:lnTo>
                <a:lnTo>
                  <a:pt x="1039124" y="1822608"/>
                </a:lnTo>
                <a:cubicBezTo>
                  <a:pt x="1039190" y="1822084"/>
                  <a:pt x="1039055" y="1819981"/>
                  <a:pt x="1038720" y="1816302"/>
                </a:cubicBezTo>
                <a:cubicBezTo>
                  <a:pt x="1038384" y="1812624"/>
                  <a:pt x="1037442" y="1810521"/>
                  <a:pt x="1035896" y="1809996"/>
                </a:cubicBezTo>
                <a:close/>
                <a:moveTo>
                  <a:pt x="1039124" y="1715403"/>
                </a:moveTo>
                <a:cubicBezTo>
                  <a:pt x="1027628" y="1723745"/>
                  <a:pt x="1018350" y="1734650"/>
                  <a:pt x="1011290" y="1748118"/>
                </a:cubicBezTo>
                <a:cubicBezTo>
                  <a:pt x="1004230" y="1761583"/>
                  <a:pt x="1000600" y="1774851"/>
                  <a:pt x="1000399" y="1787926"/>
                </a:cubicBezTo>
                <a:cubicBezTo>
                  <a:pt x="987221" y="1788843"/>
                  <a:pt x="979690" y="1792522"/>
                  <a:pt x="977808" y="1798959"/>
                </a:cubicBezTo>
                <a:cubicBezTo>
                  <a:pt x="975926" y="1805397"/>
                  <a:pt x="971624" y="1809076"/>
                  <a:pt x="964900" y="1809996"/>
                </a:cubicBezTo>
                <a:lnTo>
                  <a:pt x="961674" y="1828915"/>
                </a:lnTo>
                <a:cubicBezTo>
                  <a:pt x="961605" y="1832462"/>
                  <a:pt x="962547" y="1836404"/>
                  <a:pt x="964497" y="1840739"/>
                </a:cubicBezTo>
                <a:cubicBezTo>
                  <a:pt x="966446" y="1845075"/>
                  <a:pt x="969809" y="1847441"/>
                  <a:pt x="974582" y="1847833"/>
                </a:cubicBezTo>
                <a:cubicBezTo>
                  <a:pt x="975119" y="1840083"/>
                  <a:pt x="977271" y="1832726"/>
                  <a:pt x="981036" y="1825763"/>
                </a:cubicBezTo>
                <a:cubicBezTo>
                  <a:pt x="984801" y="1818798"/>
                  <a:pt x="986951" y="1811442"/>
                  <a:pt x="987491" y="1803690"/>
                </a:cubicBezTo>
                <a:cubicBezTo>
                  <a:pt x="994214" y="1801917"/>
                  <a:pt x="1000129" y="1798368"/>
                  <a:pt x="1005240" y="1793048"/>
                </a:cubicBezTo>
                <a:cubicBezTo>
                  <a:pt x="1010349" y="1787727"/>
                  <a:pt x="1013038" y="1781816"/>
                  <a:pt x="1013307" y="1775313"/>
                </a:cubicBezTo>
                <a:lnTo>
                  <a:pt x="1022987" y="1765853"/>
                </a:lnTo>
                <a:cubicBezTo>
                  <a:pt x="1022987" y="1762437"/>
                  <a:pt x="1023794" y="1759022"/>
                  <a:pt x="1025409" y="1755607"/>
                </a:cubicBezTo>
                <a:cubicBezTo>
                  <a:pt x="1027022" y="1752189"/>
                  <a:pt x="1029442" y="1750349"/>
                  <a:pt x="1032670" y="1750088"/>
                </a:cubicBezTo>
                <a:lnTo>
                  <a:pt x="1035896" y="1750088"/>
                </a:lnTo>
                <a:cubicBezTo>
                  <a:pt x="1039257" y="1746869"/>
                  <a:pt x="1042215" y="1743059"/>
                  <a:pt x="1044772" y="1738657"/>
                </a:cubicBezTo>
                <a:cubicBezTo>
                  <a:pt x="1047326" y="1734257"/>
                  <a:pt x="1048669" y="1729658"/>
                  <a:pt x="1048804" y="1724861"/>
                </a:cubicBezTo>
                <a:cubicBezTo>
                  <a:pt x="1048804" y="1718557"/>
                  <a:pt x="1045578" y="1715403"/>
                  <a:pt x="1039124" y="1715403"/>
                </a:cubicBezTo>
                <a:close/>
                <a:moveTo>
                  <a:pt x="2812545" y="1690138"/>
                </a:moveTo>
                <a:cubicBezTo>
                  <a:pt x="2811067" y="1690270"/>
                  <a:pt x="2809991" y="1690795"/>
                  <a:pt x="2809319" y="1691714"/>
                </a:cubicBezTo>
                <a:cubicBezTo>
                  <a:pt x="2808648" y="1692634"/>
                  <a:pt x="2807569" y="1693159"/>
                  <a:pt x="2806091" y="1693291"/>
                </a:cubicBezTo>
                <a:cubicBezTo>
                  <a:pt x="2806157" y="1695197"/>
                  <a:pt x="2806831" y="1697692"/>
                  <a:pt x="2808108" y="1700780"/>
                </a:cubicBezTo>
                <a:cubicBezTo>
                  <a:pt x="2809386" y="1703867"/>
                  <a:pt x="2810866" y="1705575"/>
                  <a:pt x="2812545" y="1705902"/>
                </a:cubicBezTo>
                <a:cubicBezTo>
                  <a:pt x="2815639" y="1705707"/>
                  <a:pt x="2817521" y="1704523"/>
                  <a:pt x="2818193" y="1702355"/>
                </a:cubicBezTo>
                <a:cubicBezTo>
                  <a:pt x="2818865" y="1700188"/>
                  <a:pt x="2819134" y="1698217"/>
                  <a:pt x="2818999" y="1696444"/>
                </a:cubicBezTo>
                <a:cubicBezTo>
                  <a:pt x="2818463" y="1692765"/>
                  <a:pt x="2816310" y="1690663"/>
                  <a:pt x="2812545" y="1690138"/>
                </a:cubicBezTo>
                <a:close/>
                <a:moveTo>
                  <a:pt x="1103666" y="1630270"/>
                </a:moveTo>
                <a:cubicBezTo>
                  <a:pt x="1102185" y="1630399"/>
                  <a:pt x="1101112" y="1630927"/>
                  <a:pt x="1100437" y="1631847"/>
                </a:cubicBezTo>
                <a:cubicBezTo>
                  <a:pt x="1099766" y="1632767"/>
                  <a:pt x="1098690" y="1633290"/>
                  <a:pt x="1097212" y="1633422"/>
                </a:cubicBezTo>
                <a:cubicBezTo>
                  <a:pt x="1097278" y="1635328"/>
                  <a:pt x="1097950" y="1637824"/>
                  <a:pt x="1099229" y="1640911"/>
                </a:cubicBezTo>
                <a:cubicBezTo>
                  <a:pt x="1100506" y="1643998"/>
                  <a:pt x="1101984" y="1645706"/>
                  <a:pt x="1103666" y="1646034"/>
                </a:cubicBezTo>
                <a:cubicBezTo>
                  <a:pt x="1106759" y="1645838"/>
                  <a:pt x="1108639" y="1644655"/>
                  <a:pt x="1109314" y="1642487"/>
                </a:cubicBezTo>
                <a:cubicBezTo>
                  <a:pt x="1109985" y="1640319"/>
                  <a:pt x="1110255" y="1638349"/>
                  <a:pt x="1110120" y="1636574"/>
                </a:cubicBezTo>
                <a:cubicBezTo>
                  <a:pt x="1109581" y="1632897"/>
                  <a:pt x="1107431" y="1630795"/>
                  <a:pt x="1103666" y="1630270"/>
                </a:cubicBezTo>
                <a:close/>
                <a:moveTo>
                  <a:pt x="1158525" y="1545137"/>
                </a:moveTo>
                <a:cubicBezTo>
                  <a:pt x="1150458" y="1545924"/>
                  <a:pt x="1144004" y="1550653"/>
                  <a:pt x="1139163" y="1559323"/>
                </a:cubicBezTo>
                <a:cubicBezTo>
                  <a:pt x="1134324" y="1567997"/>
                  <a:pt x="1131096" y="1575879"/>
                  <a:pt x="1129482" y="1582974"/>
                </a:cubicBezTo>
                <a:cubicBezTo>
                  <a:pt x="1121818" y="1583892"/>
                  <a:pt x="1119398" y="1587570"/>
                  <a:pt x="1122222" y="1594008"/>
                </a:cubicBezTo>
                <a:cubicBezTo>
                  <a:pt x="1125043" y="1600447"/>
                  <a:pt x="1121011" y="1604126"/>
                  <a:pt x="1110120" y="1605046"/>
                </a:cubicBezTo>
                <a:cubicBezTo>
                  <a:pt x="1111733" y="1606949"/>
                  <a:pt x="1113346" y="1609445"/>
                  <a:pt x="1114959" y="1612532"/>
                </a:cubicBezTo>
                <a:cubicBezTo>
                  <a:pt x="1116574" y="1615619"/>
                  <a:pt x="1118187" y="1617329"/>
                  <a:pt x="1119800" y="1617658"/>
                </a:cubicBezTo>
                <a:cubicBezTo>
                  <a:pt x="1121347" y="1617263"/>
                  <a:pt x="1122288" y="1615686"/>
                  <a:pt x="1122624" y="1612929"/>
                </a:cubicBezTo>
                <a:cubicBezTo>
                  <a:pt x="1122960" y="1610169"/>
                  <a:pt x="1123095" y="1608592"/>
                  <a:pt x="1123028" y="1608197"/>
                </a:cubicBezTo>
                <a:lnTo>
                  <a:pt x="1152071" y="1570360"/>
                </a:lnTo>
                <a:cubicBezTo>
                  <a:pt x="1158660" y="1569507"/>
                  <a:pt x="1160812" y="1565697"/>
                  <a:pt x="1158525" y="1558931"/>
                </a:cubicBezTo>
                <a:cubicBezTo>
                  <a:pt x="1156241" y="1552166"/>
                  <a:pt x="1158393" y="1547566"/>
                  <a:pt x="1164980" y="1545137"/>
                </a:cubicBezTo>
                <a:close/>
                <a:moveTo>
                  <a:pt x="1197250" y="1497840"/>
                </a:moveTo>
                <a:lnTo>
                  <a:pt x="1184342" y="1510450"/>
                </a:lnTo>
                <a:cubicBezTo>
                  <a:pt x="1182393" y="1510388"/>
                  <a:pt x="1179839" y="1510516"/>
                  <a:pt x="1176679" y="1510845"/>
                </a:cubicBezTo>
                <a:cubicBezTo>
                  <a:pt x="1173520" y="1511175"/>
                  <a:pt x="1171770" y="1512095"/>
                  <a:pt x="1171434" y="1513604"/>
                </a:cubicBezTo>
                <a:cubicBezTo>
                  <a:pt x="1171502" y="1516629"/>
                  <a:pt x="1172174" y="1518466"/>
                  <a:pt x="1173451" y="1519124"/>
                </a:cubicBezTo>
                <a:cubicBezTo>
                  <a:pt x="1174728" y="1519779"/>
                  <a:pt x="1176206" y="1520044"/>
                  <a:pt x="1177888" y="1519911"/>
                </a:cubicBezTo>
                <a:cubicBezTo>
                  <a:pt x="1180981" y="1519846"/>
                  <a:pt x="1182864" y="1519187"/>
                  <a:pt x="1183536" y="1517939"/>
                </a:cubicBezTo>
                <a:cubicBezTo>
                  <a:pt x="1184207" y="1516691"/>
                  <a:pt x="1184477" y="1515249"/>
                  <a:pt x="1184342" y="1513604"/>
                </a:cubicBezTo>
                <a:close/>
                <a:moveTo>
                  <a:pt x="2609239" y="1155052"/>
                </a:moveTo>
                <a:cubicBezTo>
                  <a:pt x="2608298" y="1168321"/>
                  <a:pt x="2604533" y="1177256"/>
                  <a:pt x="2597944" y="1181852"/>
                </a:cubicBezTo>
                <a:cubicBezTo>
                  <a:pt x="2591355" y="1186451"/>
                  <a:pt x="2587590" y="1192233"/>
                  <a:pt x="2586649" y="1199195"/>
                </a:cubicBezTo>
                <a:cubicBezTo>
                  <a:pt x="2580396" y="1206488"/>
                  <a:pt x="2568698" y="1220282"/>
                  <a:pt x="2551554" y="1240580"/>
                </a:cubicBezTo>
                <a:lnTo>
                  <a:pt x="2533049" y="1259360"/>
                </a:lnTo>
                <a:lnTo>
                  <a:pt x="2549795" y="1275722"/>
                </a:lnTo>
                <a:lnTo>
                  <a:pt x="2569708" y="1253192"/>
                </a:lnTo>
                <a:cubicBezTo>
                  <a:pt x="2597675" y="1222384"/>
                  <a:pt x="2615157" y="1201231"/>
                  <a:pt x="2622148" y="1189737"/>
                </a:cubicBezTo>
                <a:cubicBezTo>
                  <a:pt x="2624231" y="1189869"/>
                  <a:pt x="2627325" y="1189605"/>
                  <a:pt x="2631424" y="1188949"/>
                </a:cubicBezTo>
                <a:cubicBezTo>
                  <a:pt x="2635527" y="1188291"/>
                  <a:pt x="2637814" y="1186451"/>
                  <a:pt x="2638282" y="1183431"/>
                </a:cubicBezTo>
                <a:cubicBezTo>
                  <a:pt x="2637476" y="1178305"/>
                  <a:pt x="2633443" y="1172789"/>
                  <a:pt x="2626180" y="1166876"/>
                </a:cubicBezTo>
                <a:cubicBezTo>
                  <a:pt x="2618920" y="1160965"/>
                  <a:pt x="2613272" y="1157023"/>
                  <a:pt x="2609239" y="1155052"/>
                </a:cubicBezTo>
                <a:close/>
                <a:moveTo>
                  <a:pt x="2702824" y="1044694"/>
                </a:moveTo>
                <a:cubicBezTo>
                  <a:pt x="2699733" y="1045022"/>
                  <a:pt x="2697850" y="1046730"/>
                  <a:pt x="2697176" y="1049817"/>
                </a:cubicBezTo>
                <a:cubicBezTo>
                  <a:pt x="2696505" y="1052905"/>
                  <a:pt x="2696235" y="1055401"/>
                  <a:pt x="2696370" y="1057307"/>
                </a:cubicBezTo>
                <a:cubicBezTo>
                  <a:pt x="2689916" y="1057307"/>
                  <a:pt x="2686690" y="1060459"/>
                  <a:pt x="2686690" y="1066765"/>
                </a:cubicBezTo>
                <a:cubicBezTo>
                  <a:pt x="2686018" y="1069656"/>
                  <a:pt x="2683327" y="1071758"/>
                  <a:pt x="2678623" y="1073071"/>
                </a:cubicBezTo>
                <a:cubicBezTo>
                  <a:pt x="2673916" y="1074386"/>
                  <a:pt x="2671225" y="1076487"/>
                  <a:pt x="2670553" y="1079378"/>
                </a:cubicBezTo>
                <a:cubicBezTo>
                  <a:pt x="2670891" y="1082531"/>
                  <a:pt x="2672637" y="1084895"/>
                  <a:pt x="2675796" y="1086472"/>
                </a:cubicBezTo>
                <a:cubicBezTo>
                  <a:pt x="2678956" y="1088050"/>
                  <a:pt x="2681513" y="1088838"/>
                  <a:pt x="2683462" y="1088838"/>
                </a:cubicBezTo>
                <a:lnTo>
                  <a:pt x="2709278" y="1057307"/>
                </a:lnTo>
                <a:cubicBezTo>
                  <a:pt x="2709413" y="1055401"/>
                  <a:pt x="2709143" y="1052905"/>
                  <a:pt x="2708472" y="1049817"/>
                </a:cubicBezTo>
                <a:cubicBezTo>
                  <a:pt x="2707800" y="1046730"/>
                  <a:pt x="2705917" y="1045022"/>
                  <a:pt x="2702824" y="1044694"/>
                </a:cubicBezTo>
                <a:close/>
                <a:moveTo>
                  <a:pt x="2789957" y="1019469"/>
                </a:moveTo>
                <a:cubicBezTo>
                  <a:pt x="2788479" y="1019601"/>
                  <a:pt x="2787400" y="1020126"/>
                  <a:pt x="2786729" y="1021045"/>
                </a:cubicBezTo>
                <a:cubicBezTo>
                  <a:pt x="2786057" y="1021965"/>
                  <a:pt x="2784981" y="1022490"/>
                  <a:pt x="2783500" y="1022621"/>
                </a:cubicBezTo>
                <a:cubicBezTo>
                  <a:pt x="2783569" y="1024526"/>
                  <a:pt x="2784241" y="1027024"/>
                  <a:pt x="2785520" y="1030111"/>
                </a:cubicBezTo>
                <a:cubicBezTo>
                  <a:pt x="2786797" y="1033198"/>
                  <a:pt x="2788275" y="1034906"/>
                  <a:pt x="2789957" y="1035234"/>
                </a:cubicBezTo>
                <a:cubicBezTo>
                  <a:pt x="2793048" y="1035037"/>
                  <a:pt x="2794930" y="1033854"/>
                  <a:pt x="2795602" y="1031687"/>
                </a:cubicBezTo>
                <a:cubicBezTo>
                  <a:pt x="2796276" y="1029519"/>
                  <a:pt x="2796546" y="1027548"/>
                  <a:pt x="2796411" y="1025776"/>
                </a:cubicBezTo>
                <a:cubicBezTo>
                  <a:pt x="2795874" y="1022097"/>
                  <a:pt x="2793722" y="1019994"/>
                  <a:pt x="2789957" y="1019469"/>
                </a:cubicBezTo>
                <a:close/>
                <a:moveTo>
                  <a:pt x="2696370" y="950101"/>
                </a:moveTo>
                <a:cubicBezTo>
                  <a:pt x="2696304" y="951874"/>
                  <a:pt x="2696438" y="953845"/>
                  <a:pt x="2696774" y="956012"/>
                </a:cubicBezTo>
                <a:cubicBezTo>
                  <a:pt x="2697110" y="958180"/>
                  <a:pt x="2698051" y="959363"/>
                  <a:pt x="2699598" y="959560"/>
                </a:cubicBezTo>
                <a:lnTo>
                  <a:pt x="2709278" y="959560"/>
                </a:lnTo>
                <a:cubicBezTo>
                  <a:pt x="2709143" y="956407"/>
                  <a:pt x="2707800" y="954041"/>
                  <a:pt x="2705244" y="952465"/>
                </a:cubicBezTo>
                <a:cubicBezTo>
                  <a:pt x="2702689" y="950889"/>
                  <a:pt x="2699733" y="950101"/>
                  <a:pt x="2696370" y="950101"/>
                </a:cubicBezTo>
                <a:close/>
                <a:moveTo>
                  <a:pt x="2770594" y="937489"/>
                </a:moveTo>
                <a:lnTo>
                  <a:pt x="2744777" y="997397"/>
                </a:lnTo>
                <a:lnTo>
                  <a:pt x="2718961" y="1022621"/>
                </a:lnTo>
                <a:lnTo>
                  <a:pt x="2731869" y="1038388"/>
                </a:lnTo>
                <a:cubicBezTo>
                  <a:pt x="2734355" y="1032278"/>
                  <a:pt x="2744711" y="1017695"/>
                  <a:pt x="2762929" y="994637"/>
                </a:cubicBezTo>
                <a:cubicBezTo>
                  <a:pt x="2781149" y="971580"/>
                  <a:pt x="2792310" y="957787"/>
                  <a:pt x="2796411" y="953253"/>
                </a:cubicBezTo>
                <a:close/>
                <a:moveTo>
                  <a:pt x="2812545" y="912264"/>
                </a:moveTo>
                <a:cubicBezTo>
                  <a:pt x="2811067" y="912395"/>
                  <a:pt x="2809991" y="912920"/>
                  <a:pt x="2809319" y="913840"/>
                </a:cubicBezTo>
                <a:cubicBezTo>
                  <a:pt x="2808648" y="914760"/>
                  <a:pt x="2807569" y="915284"/>
                  <a:pt x="2806091" y="915416"/>
                </a:cubicBezTo>
                <a:cubicBezTo>
                  <a:pt x="2806157" y="917322"/>
                  <a:pt x="2806831" y="919818"/>
                  <a:pt x="2808108" y="922905"/>
                </a:cubicBezTo>
                <a:cubicBezTo>
                  <a:pt x="2809386" y="925992"/>
                  <a:pt x="2810866" y="927700"/>
                  <a:pt x="2812545" y="928028"/>
                </a:cubicBezTo>
                <a:cubicBezTo>
                  <a:pt x="2815639" y="927832"/>
                  <a:pt x="2817521" y="926649"/>
                  <a:pt x="2818193" y="924481"/>
                </a:cubicBezTo>
                <a:cubicBezTo>
                  <a:pt x="2818865" y="922314"/>
                  <a:pt x="2819134" y="920343"/>
                  <a:pt x="2818999" y="918570"/>
                </a:cubicBezTo>
                <a:cubicBezTo>
                  <a:pt x="2818463" y="914891"/>
                  <a:pt x="2816310" y="912788"/>
                  <a:pt x="2812545" y="912264"/>
                </a:cubicBezTo>
                <a:close/>
                <a:moveTo>
                  <a:pt x="2420320" y="115"/>
                </a:moveTo>
                <a:cubicBezTo>
                  <a:pt x="2431145" y="-345"/>
                  <a:pt x="2437731" y="574"/>
                  <a:pt x="2440087" y="2874"/>
                </a:cubicBezTo>
                <a:cubicBezTo>
                  <a:pt x="2442438" y="5173"/>
                  <a:pt x="2443379" y="11611"/>
                  <a:pt x="2442908" y="22187"/>
                </a:cubicBezTo>
                <a:cubicBezTo>
                  <a:pt x="2440420" y="35324"/>
                  <a:pt x="2436523" y="46885"/>
                  <a:pt x="2431211" y="56870"/>
                </a:cubicBezTo>
                <a:cubicBezTo>
                  <a:pt x="2425899" y="66855"/>
                  <a:pt x="2434101" y="72110"/>
                  <a:pt x="2455817" y="72637"/>
                </a:cubicBezTo>
                <a:lnTo>
                  <a:pt x="2494542" y="110474"/>
                </a:lnTo>
                <a:cubicBezTo>
                  <a:pt x="2494005" y="129326"/>
                  <a:pt x="2491853" y="147588"/>
                  <a:pt x="2488088" y="165259"/>
                </a:cubicBezTo>
                <a:cubicBezTo>
                  <a:pt x="2484323" y="182930"/>
                  <a:pt x="2482173" y="200402"/>
                  <a:pt x="2481634" y="217680"/>
                </a:cubicBezTo>
                <a:cubicBezTo>
                  <a:pt x="2490777" y="218204"/>
                  <a:pt x="2495081" y="223459"/>
                  <a:pt x="2494542" y="233444"/>
                </a:cubicBezTo>
                <a:cubicBezTo>
                  <a:pt x="2494407" y="239882"/>
                  <a:pt x="2493064" y="246713"/>
                  <a:pt x="2490509" y="253939"/>
                </a:cubicBezTo>
                <a:cubicBezTo>
                  <a:pt x="2487953" y="261165"/>
                  <a:pt x="2484994" y="267998"/>
                  <a:pt x="2481634" y="274436"/>
                </a:cubicBezTo>
                <a:cubicBezTo>
                  <a:pt x="2480557" y="286392"/>
                  <a:pt x="2476255" y="295587"/>
                  <a:pt x="2468725" y="302025"/>
                </a:cubicBezTo>
                <a:cubicBezTo>
                  <a:pt x="2461197" y="308462"/>
                  <a:pt x="2456893" y="316081"/>
                  <a:pt x="2455817" y="324885"/>
                </a:cubicBezTo>
                <a:lnTo>
                  <a:pt x="2442908" y="353262"/>
                </a:lnTo>
                <a:lnTo>
                  <a:pt x="2430000" y="362723"/>
                </a:lnTo>
                <a:lnTo>
                  <a:pt x="2407409" y="397406"/>
                </a:lnTo>
                <a:cubicBezTo>
                  <a:pt x="2412184" y="399246"/>
                  <a:pt x="2415545" y="402661"/>
                  <a:pt x="2417496" y="407655"/>
                </a:cubicBezTo>
                <a:cubicBezTo>
                  <a:pt x="2419445" y="412646"/>
                  <a:pt x="2420386" y="417640"/>
                  <a:pt x="2420320" y="422631"/>
                </a:cubicBezTo>
                <a:lnTo>
                  <a:pt x="2455817" y="425785"/>
                </a:lnTo>
                <a:lnTo>
                  <a:pt x="2455817" y="444704"/>
                </a:lnTo>
                <a:cubicBezTo>
                  <a:pt x="2456354" y="454689"/>
                  <a:pt x="2452052" y="459944"/>
                  <a:pt x="2442908" y="460468"/>
                </a:cubicBezTo>
                <a:lnTo>
                  <a:pt x="2437629" y="479613"/>
                </a:lnTo>
                <a:lnTo>
                  <a:pt x="2442445" y="477529"/>
                </a:lnTo>
                <a:cubicBezTo>
                  <a:pt x="2451453" y="472470"/>
                  <a:pt x="2459251" y="466035"/>
                  <a:pt x="2465840" y="458217"/>
                </a:cubicBezTo>
                <a:cubicBezTo>
                  <a:pt x="2465974" y="451911"/>
                  <a:pt x="2468127" y="447181"/>
                  <a:pt x="2472294" y="444027"/>
                </a:cubicBezTo>
                <a:cubicBezTo>
                  <a:pt x="2476463" y="440874"/>
                  <a:pt x="2481841" y="439298"/>
                  <a:pt x="2488430" y="439298"/>
                </a:cubicBezTo>
                <a:lnTo>
                  <a:pt x="2491656" y="439298"/>
                </a:lnTo>
                <a:cubicBezTo>
                  <a:pt x="2497505" y="427671"/>
                  <a:pt x="2503557" y="417029"/>
                  <a:pt x="2509808" y="407372"/>
                </a:cubicBezTo>
                <a:cubicBezTo>
                  <a:pt x="2516061" y="397716"/>
                  <a:pt x="2526146" y="392592"/>
                  <a:pt x="2540064" y="392001"/>
                </a:cubicBezTo>
                <a:cubicBezTo>
                  <a:pt x="2550889" y="391541"/>
                  <a:pt x="2557475" y="392461"/>
                  <a:pt x="2559831" y="394760"/>
                </a:cubicBezTo>
                <a:cubicBezTo>
                  <a:pt x="2562182" y="397059"/>
                  <a:pt x="2563123" y="403497"/>
                  <a:pt x="2562652" y="414074"/>
                </a:cubicBezTo>
                <a:cubicBezTo>
                  <a:pt x="2560164" y="427211"/>
                  <a:pt x="2556267" y="438772"/>
                  <a:pt x="2550955" y="448757"/>
                </a:cubicBezTo>
                <a:cubicBezTo>
                  <a:pt x="2545643" y="458742"/>
                  <a:pt x="2553845" y="463996"/>
                  <a:pt x="2575561" y="464523"/>
                </a:cubicBezTo>
                <a:lnTo>
                  <a:pt x="2595811" y="484309"/>
                </a:lnTo>
                <a:lnTo>
                  <a:pt x="2596331" y="483442"/>
                </a:lnTo>
                <a:cubicBezTo>
                  <a:pt x="2609441" y="473981"/>
                  <a:pt x="2622753" y="463735"/>
                  <a:pt x="2636267" y="452699"/>
                </a:cubicBezTo>
                <a:cubicBezTo>
                  <a:pt x="2649779" y="441662"/>
                  <a:pt x="2662283" y="429838"/>
                  <a:pt x="2673781" y="417226"/>
                </a:cubicBezTo>
                <a:cubicBezTo>
                  <a:pt x="2678956" y="417161"/>
                  <a:pt x="2684739" y="418081"/>
                  <a:pt x="2691127" y="419985"/>
                </a:cubicBezTo>
                <a:cubicBezTo>
                  <a:pt x="2697512" y="421891"/>
                  <a:pt x="2702488" y="425175"/>
                  <a:pt x="2706052" y="429838"/>
                </a:cubicBezTo>
                <a:lnTo>
                  <a:pt x="2757686" y="477136"/>
                </a:lnTo>
                <a:cubicBezTo>
                  <a:pt x="2765618" y="478187"/>
                  <a:pt x="2772342" y="482390"/>
                  <a:pt x="2777855" y="489748"/>
                </a:cubicBezTo>
                <a:cubicBezTo>
                  <a:pt x="2783368" y="497106"/>
                  <a:pt x="2788479" y="501309"/>
                  <a:pt x="2793183" y="502360"/>
                </a:cubicBezTo>
                <a:cubicBezTo>
                  <a:pt x="2796342" y="502032"/>
                  <a:pt x="2798899" y="500322"/>
                  <a:pt x="2800848" y="497235"/>
                </a:cubicBezTo>
                <a:cubicBezTo>
                  <a:pt x="2802797" y="494148"/>
                  <a:pt x="2804544" y="491652"/>
                  <a:pt x="2806091" y="489748"/>
                </a:cubicBezTo>
                <a:cubicBezTo>
                  <a:pt x="2815906" y="486661"/>
                  <a:pt x="2825321" y="482587"/>
                  <a:pt x="2834330" y="477528"/>
                </a:cubicBezTo>
                <a:cubicBezTo>
                  <a:pt x="2843338" y="472470"/>
                  <a:pt x="2851136" y="466034"/>
                  <a:pt x="2857725" y="458217"/>
                </a:cubicBezTo>
                <a:cubicBezTo>
                  <a:pt x="2857859" y="451911"/>
                  <a:pt x="2860012" y="447180"/>
                  <a:pt x="2864179" y="444026"/>
                </a:cubicBezTo>
                <a:cubicBezTo>
                  <a:pt x="2868348" y="440874"/>
                  <a:pt x="2873726" y="439298"/>
                  <a:pt x="2880315" y="439298"/>
                </a:cubicBezTo>
                <a:lnTo>
                  <a:pt x="2883541" y="439298"/>
                </a:lnTo>
                <a:cubicBezTo>
                  <a:pt x="2889390" y="427670"/>
                  <a:pt x="2895442" y="417029"/>
                  <a:pt x="2901693" y="407372"/>
                </a:cubicBezTo>
                <a:cubicBezTo>
                  <a:pt x="2907946" y="397715"/>
                  <a:pt x="2918031" y="392592"/>
                  <a:pt x="2931949" y="392001"/>
                </a:cubicBezTo>
                <a:cubicBezTo>
                  <a:pt x="2942774" y="391541"/>
                  <a:pt x="2949360" y="392460"/>
                  <a:pt x="2951716" y="394760"/>
                </a:cubicBezTo>
                <a:cubicBezTo>
                  <a:pt x="2954067" y="397059"/>
                  <a:pt x="2955008" y="403497"/>
                  <a:pt x="2954537" y="414073"/>
                </a:cubicBezTo>
                <a:cubicBezTo>
                  <a:pt x="2952049" y="427211"/>
                  <a:pt x="2948152" y="438772"/>
                  <a:pt x="2942840" y="448757"/>
                </a:cubicBezTo>
                <a:cubicBezTo>
                  <a:pt x="2937528" y="458742"/>
                  <a:pt x="2945730" y="463996"/>
                  <a:pt x="2967446" y="464523"/>
                </a:cubicBezTo>
                <a:lnTo>
                  <a:pt x="3006171" y="502360"/>
                </a:lnTo>
                <a:cubicBezTo>
                  <a:pt x="3005634" y="521212"/>
                  <a:pt x="3003482" y="539474"/>
                  <a:pt x="2999717" y="557145"/>
                </a:cubicBezTo>
                <a:cubicBezTo>
                  <a:pt x="2995952" y="574816"/>
                  <a:pt x="2993802" y="592288"/>
                  <a:pt x="2993263" y="609566"/>
                </a:cubicBezTo>
                <a:cubicBezTo>
                  <a:pt x="3002406" y="610090"/>
                  <a:pt x="3006710" y="615345"/>
                  <a:pt x="3006171" y="625330"/>
                </a:cubicBezTo>
                <a:cubicBezTo>
                  <a:pt x="3006036" y="631768"/>
                  <a:pt x="3004693" y="638599"/>
                  <a:pt x="3002138" y="645825"/>
                </a:cubicBezTo>
                <a:cubicBezTo>
                  <a:pt x="2999582" y="653051"/>
                  <a:pt x="2996623" y="659884"/>
                  <a:pt x="2993263" y="666322"/>
                </a:cubicBezTo>
                <a:cubicBezTo>
                  <a:pt x="2992186" y="678278"/>
                  <a:pt x="2987884" y="687473"/>
                  <a:pt x="2980354" y="693910"/>
                </a:cubicBezTo>
                <a:cubicBezTo>
                  <a:pt x="2972826" y="700349"/>
                  <a:pt x="2968522" y="707967"/>
                  <a:pt x="2967446" y="716771"/>
                </a:cubicBezTo>
                <a:lnTo>
                  <a:pt x="2954537" y="745148"/>
                </a:lnTo>
                <a:lnTo>
                  <a:pt x="2941629" y="754609"/>
                </a:lnTo>
                <a:lnTo>
                  <a:pt x="2919038" y="789292"/>
                </a:lnTo>
                <a:cubicBezTo>
                  <a:pt x="2923813" y="791131"/>
                  <a:pt x="2927174" y="794547"/>
                  <a:pt x="2929125" y="799540"/>
                </a:cubicBezTo>
                <a:cubicBezTo>
                  <a:pt x="2931074" y="804532"/>
                  <a:pt x="2932015" y="809525"/>
                  <a:pt x="2931949" y="814517"/>
                </a:cubicBezTo>
                <a:lnTo>
                  <a:pt x="2967446" y="817671"/>
                </a:lnTo>
                <a:lnTo>
                  <a:pt x="2967446" y="836589"/>
                </a:lnTo>
                <a:cubicBezTo>
                  <a:pt x="2967983" y="846574"/>
                  <a:pt x="2963681" y="851829"/>
                  <a:pt x="2954537" y="852354"/>
                </a:cubicBezTo>
                <a:cubicBezTo>
                  <a:pt x="2952118" y="876264"/>
                  <a:pt x="2942436" y="896236"/>
                  <a:pt x="2925495" y="912264"/>
                </a:cubicBezTo>
                <a:cubicBezTo>
                  <a:pt x="2908552" y="928292"/>
                  <a:pt x="2898871" y="948262"/>
                  <a:pt x="2896450" y="972172"/>
                </a:cubicBezTo>
                <a:cubicBezTo>
                  <a:pt x="2886434" y="973158"/>
                  <a:pt x="2876617" y="979070"/>
                  <a:pt x="2867003" y="989908"/>
                </a:cubicBezTo>
                <a:cubicBezTo>
                  <a:pt x="2857389" y="1000747"/>
                  <a:pt x="2849993" y="1010601"/>
                  <a:pt x="2844818" y="1019469"/>
                </a:cubicBezTo>
                <a:lnTo>
                  <a:pt x="2831908" y="1028928"/>
                </a:lnTo>
                <a:cubicBezTo>
                  <a:pt x="2832513" y="1037140"/>
                  <a:pt x="2832111" y="1044364"/>
                  <a:pt x="2830699" y="1050606"/>
                </a:cubicBezTo>
                <a:cubicBezTo>
                  <a:pt x="2829285" y="1056847"/>
                  <a:pt x="2823235" y="1060131"/>
                  <a:pt x="2812545" y="1060459"/>
                </a:cubicBezTo>
                <a:lnTo>
                  <a:pt x="2806091" y="1060459"/>
                </a:lnTo>
                <a:cubicBezTo>
                  <a:pt x="2804076" y="1072087"/>
                  <a:pt x="2796007" y="1081152"/>
                  <a:pt x="2781887" y="1087655"/>
                </a:cubicBezTo>
                <a:cubicBezTo>
                  <a:pt x="2767770" y="1094157"/>
                  <a:pt x="2759703" y="1104011"/>
                  <a:pt x="2757686" y="1117215"/>
                </a:cubicBezTo>
                <a:lnTo>
                  <a:pt x="2731869" y="1129827"/>
                </a:lnTo>
                <a:cubicBezTo>
                  <a:pt x="2730289" y="1139057"/>
                  <a:pt x="2725835" y="1150010"/>
                  <a:pt x="2718507" y="1162688"/>
                </a:cubicBezTo>
                <a:lnTo>
                  <a:pt x="2692806" y="1198968"/>
                </a:lnTo>
                <a:lnTo>
                  <a:pt x="2706052" y="1207713"/>
                </a:lnTo>
                <a:lnTo>
                  <a:pt x="2757686" y="1255010"/>
                </a:lnTo>
                <a:cubicBezTo>
                  <a:pt x="2765618" y="1256061"/>
                  <a:pt x="2772342" y="1260265"/>
                  <a:pt x="2777855" y="1267623"/>
                </a:cubicBezTo>
                <a:cubicBezTo>
                  <a:pt x="2783368" y="1274980"/>
                  <a:pt x="2788479" y="1279184"/>
                  <a:pt x="2793183" y="1280235"/>
                </a:cubicBezTo>
                <a:cubicBezTo>
                  <a:pt x="2796342" y="1279907"/>
                  <a:pt x="2798899" y="1278197"/>
                  <a:pt x="2800848" y="1275110"/>
                </a:cubicBezTo>
                <a:cubicBezTo>
                  <a:pt x="2802797" y="1272022"/>
                  <a:pt x="2804544" y="1269527"/>
                  <a:pt x="2806091" y="1267623"/>
                </a:cubicBezTo>
                <a:cubicBezTo>
                  <a:pt x="2815906" y="1264535"/>
                  <a:pt x="2825321" y="1260461"/>
                  <a:pt x="2834330" y="1255403"/>
                </a:cubicBezTo>
                <a:cubicBezTo>
                  <a:pt x="2843338" y="1250345"/>
                  <a:pt x="2851136" y="1243909"/>
                  <a:pt x="2857725" y="1236092"/>
                </a:cubicBezTo>
                <a:cubicBezTo>
                  <a:pt x="2857859" y="1229785"/>
                  <a:pt x="2860012" y="1225055"/>
                  <a:pt x="2864179" y="1221901"/>
                </a:cubicBezTo>
                <a:cubicBezTo>
                  <a:pt x="2868348" y="1218749"/>
                  <a:pt x="2873726" y="1217173"/>
                  <a:pt x="2880315" y="1217173"/>
                </a:cubicBezTo>
                <a:lnTo>
                  <a:pt x="2883541" y="1217173"/>
                </a:lnTo>
                <a:cubicBezTo>
                  <a:pt x="2889390" y="1205545"/>
                  <a:pt x="2895442" y="1194904"/>
                  <a:pt x="2901693" y="1185247"/>
                </a:cubicBezTo>
                <a:cubicBezTo>
                  <a:pt x="2907946" y="1175590"/>
                  <a:pt x="2918031" y="1170467"/>
                  <a:pt x="2931949" y="1169875"/>
                </a:cubicBezTo>
                <a:cubicBezTo>
                  <a:pt x="2942774" y="1169415"/>
                  <a:pt x="2949360" y="1170335"/>
                  <a:pt x="2951716" y="1172634"/>
                </a:cubicBezTo>
                <a:cubicBezTo>
                  <a:pt x="2954067" y="1174933"/>
                  <a:pt x="2955008" y="1181372"/>
                  <a:pt x="2954537" y="1191948"/>
                </a:cubicBezTo>
                <a:cubicBezTo>
                  <a:pt x="2952049" y="1205085"/>
                  <a:pt x="2948152" y="1216646"/>
                  <a:pt x="2942840" y="1226631"/>
                </a:cubicBezTo>
                <a:cubicBezTo>
                  <a:pt x="2937528" y="1236616"/>
                  <a:pt x="2945730" y="1241871"/>
                  <a:pt x="2967446" y="1242398"/>
                </a:cubicBezTo>
                <a:lnTo>
                  <a:pt x="3006171" y="1280235"/>
                </a:lnTo>
                <a:cubicBezTo>
                  <a:pt x="3005634" y="1299087"/>
                  <a:pt x="3003482" y="1317349"/>
                  <a:pt x="2999717" y="1335020"/>
                </a:cubicBezTo>
                <a:cubicBezTo>
                  <a:pt x="2995952" y="1352691"/>
                  <a:pt x="2993802" y="1370163"/>
                  <a:pt x="2993263" y="1387441"/>
                </a:cubicBezTo>
                <a:cubicBezTo>
                  <a:pt x="3002406" y="1387965"/>
                  <a:pt x="3006710" y="1393220"/>
                  <a:pt x="3006171" y="1403205"/>
                </a:cubicBezTo>
                <a:cubicBezTo>
                  <a:pt x="3006036" y="1409643"/>
                  <a:pt x="3004693" y="1416473"/>
                  <a:pt x="3002138" y="1423699"/>
                </a:cubicBezTo>
                <a:cubicBezTo>
                  <a:pt x="2999582" y="1430927"/>
                  <a:pt x="2996623" y="1437758"/>
                  <a:pt x="2993263" y="1444197"/>
                </a:cubicBezTo>
                <a:cubicBezTo>
                  <a:pt x="2992186" y="1456153"/>
                  <a:pt x="2987884" y="1465347"/>
                  <a:pt x="2980354" y="1471785"/>
                </a:cubicBezTo>
                <a:cubicBezTo>
                  <a:pt x="2972826" y="1478223"/>
                  <a:pt x="2968522" y="1485842"/>
                  <a:pt x="2967446" y="1494645"/>
                </a:cubicBezTo>
                <a:lnTo>
                  <a:pt x="2954537" y="1523022"/>
                </a:lnTo>
                <a:lnTo>
                  <a:pt x="2941629" y="1532483"/>
                </a:lnTo>
                <a:lnTo>
                  <a:pt x="2919038" y="1567166"/>
                </a:lnTo>
                <a:cubicBezTo>
                  <a:pt x="2923813" y="1569005"/>
                  <a:pt x="2927174" y="1572420"/>
                  <a:pt x="2929125" y="1577414"/>
                </a:cubicBezTo>
                <a:cubicBezTo>
                  <a:pt x="2931074" y="1582406"/>
                  <a:pt x="2932015" y="1587400"/>
                  <a:pt x="2931949" y="1592391"/>
                </a:cubicBezTo>
                <a:lnTo>
                  <a:pt x="2967446" y="1595545"/>
                </a:lnTo>
                <a:lnTo>
                  <a:pt x="2967446" y="1614463"/>
                </a:lnTo>
                <a:cubicBezTo>
                  <a:pt x="2967983" y="1624449"/>
                  <a:pt x="2963681" y="1629703"/>
                  <a:pt x="2954537" y="1630228"/>
                </a:cubicBezTo>
                <a:cubicBezTo>
                  <a:pt x="2952118" y="1654138"/>
                  <a:pt x="2942436" y="1674111"/>
                  <a:pt x="2925495" y="1690138"/>
                </a:cubicBezTo>
                <a:cubicBezTo>
                  <a:pt x="2917023" y="1698152"/>
                  <a:pt x="2910367" y="1707152"/>
                  <a:pt x="2905527" y="1717137"/>
                </a:cubicBezTo>
                <a:lnTo>
                  <a:pt x="2897901" y="1744783"/>
                </a:lnTo>
                <a:lnTo>
                  <a:pt x="2917597" y="1728526"/>
                </a:lnTo>
                <a:cubicBezTo>
                  <a:pt x="2917731" y="1722219"/>
                  <a:pt x="2919884" y="1717489"/>
                  <a:pt x="2924051" y="1714334"/>
                </a:cubicBezTo>
                <a:cubicBezTo>
                  <a:pt x="2928220" y="1711183"/>
                  <a:pt x="2933598" y="1709607"/>
                  <a:pt x="2940187" y="1709607"/>
                </a:cubicBezTo>
                <a:lnTo>
                  <a:pt x="2943413" y="1709607"/>
                </a:lnTo>
                <a:cubicBezTo>
                  <a:pt x="2949262" y="1697979"/>
                  <a:pt x="2955314" y="1687337"/>
                  <a:pt x="2961565" y="1677680"/>
                </a:cubicBezTo>
                <a:cubicBezTo>
                  <a:pt x="2967818" y="1668023"/>
                  <a:pt x="2977903" y="1662901"/>
                  <a:pt x="2991821" y="1662309"/>
                </a:cubicBezTo>
                <a:cubicBezTo>
                  <a:pt x="3002646" y="1661849"/>
                  <a:pt x="3009232" y="1662769"/>
                  <a:pt x="3011588" y="1665068"/>
                </a:cubicBezTo>
                <a:cubicBezTo>
                  <a:pt x="3013939" y="1667367"/>
                  <a:pt x="3014880" y="1673806"/>
                  <a:pt x="3014409" y="1684382"/>
                </a:cubicBezTo>
                <a:cubicBezTo>
                  <a:pt x="3011921" y="1697519"/>
                  <a:pt x="3008024" y="1709080"/>
                  <a:pt x="3002712" y="1719065"/>
                </a:cubicBezTo>
                <a:cubicBezTo>
                  <a:pt x="2997400" y="1729049"/>
                  <a:pt x="3005602" y="1734304"/>
                  <a:pt x="3027318" y="1734831"/>
                </a:cubicBezTo>
                <a:lnTo>
                  <a:pt x="3051069" y="1758038"/>
                </a:lnTo>
                <a:lnTo>
                  <a:pt x="3075137" y="1718127"/>
                </a:lnTo>
                <a:cubicBezTo>
                  <a:pt x="3085491" y="1704267"/>
                  <a:pt x="3097155" y="1691540"/>
                  <a:pt x="3110131" y="1679945"/>
                </a:cubicBezTo>
                <a:cubicBezTo>
                  <a:pt x="3136083" y="1656759"/>
                  <a:pt x="3161630" y="1632977"/>
                  <a:pt x="3186775" y="1608608"/>
                </a:cubicBezTo>
                <a:cubicBezTo>
                  <a:pt x="3200088" y="1606505"/>
                  <a:pt x="3209768" y="1598096"/>
                  <a:pt x="3215820" y="1583383"/>
                </a:cubicBezTo>
                <a:cubicBezTo>
                  <a:pt x="3221870" y="1568668"/>
                  <a:pt x="3231552" y="1560259"/>
                  <a:pt x="3244862" y="1558158"/>
                </a:cubicBezTo>
                <a:lnTo>
                  <a:pt x="3296496" y="1514016"/>
                </a:lnTo>
                <a:cubicBezTo>
                  <a:pt x="3297976" y="1502388"/>
                  <a:pt x="3303891" y="1493321"/>
                  <a:pt x="3314246" y="1486819"/>
                </a:cubicBezTo>
                <a:cubicBezTo>
                  <a:pt x="3324600" y="1480316"/>
                  <a:pt x="3330515" y="1470464"/>
                  <a:pt x="3331995" y="1457259"/>
                </a:cubicBezTo>
                <a:cubicBezTo>
                  <a:pt x="3345105" y="1447799"/>
                  <a:pt x="3358417" y="1437552"/>
                  <a:pt x="3371931" y="1426516"/>
                </a:cubicBezTo>
                <a:cubicBezTo>
                  <a:pt x="3385443" y="1415479"/>
                  <a:pt x="3397947" y="1403655"/>
                  <a:pt x="3409445" y="1391043"/>
                </a:cubicBezTo>
                <a:cubicBezTo>
                  <a:pt x="3414620" y="1390978"/>
                  <a:pt x="3420403" y="1391898"/>
                  <a:pt x="3426791" y="1393802"/>
                </a:cubicBezTo>
                <a:cubicBezTo>
                  <a:pt x="3433176" y="1395708"/>
                  <a:pt x="3438152" y="1398992"/>
                  <a:pt x="3441716" y="1403655"/>
                </a:cubicBezTo>
                <a:lnTo>
                  <a:pt x="3493350" y="1450953"/>
                </a:lnTo>
                <a:cubicBezTo>
                  <a:pt x="3501282" y="1452005"/>
                  <a:pt x="3508006" y="1456208"/>
                  <a:pt x="3513519" y="1463565"/>
                </a:cubicBezTo>
                <a:cubicBezTo>
                  <a:pt x="3519032" y="1470924"/>
                  <a:pt x="3524143" y="1475126"/>
                  <a:pt x="3528847" y="1476177"/>
                </a:cubicBezTo>
                <a:cubicBezTo>
                  <a:pt x="3532006" y="1475850"/>
                  <a:pt x="3534563" y="1474141"/>
                  <a:pt x="3536512" y="1471053"/>
                </a:cubicBezTo>
                <a:cubicBezTo>
                  <a:pt x="3538461" y="1467966"/>
                  <a:pt x="3540208" y="1465470"/>
                  <a:pt x="3541755" y="1463565"/>
                </a:cubicBezTo>
                <a:cubicBezTo>
                  <a:pt x="3551570" y="1460478"/>
                  <a:pt x="3560985" y="1456404"/>
                  <a:pt x="3569994" y="1451347"/>
                </a:cubicBezTo>
                <a:cubicBezTo>
                  <a:pt x="3579002" y="1446287"/>
                  <a:pt x="3586800" y="1439851"/>
                  <a:pt x="3593389" y="1432035"/>
                </a:cubicBezTo>
                <a:cubicBezTo>
                  <a:pt x="3593523" y="1425728"/>
                  <a:pt x="3595676" y="1420998"/>
                  <a:pt x="3599843" y="1417845"/>
                </a:cubicBezTo>
                <a:cubicBezTo>
                  <a:pt x="3604012" y="1414691"/>
                  <a:pt x="3609390" y="1413116"/>
                  <a:pt x="3615979" y="1413116"/>
                </a:cubicBezTo>
                <a:lnTo>
                  <a:pt x="3619205" y="1413116"/>
                </a:lnTo>
                <a:cubicBezTo>
                  <a:pt x="3625054" y="1401488"/>
                  <a:pt x="3631106" y="1390847"/>
                  <a:pt x="3637357" y="1381190"/>
                </a:cubicBezTo>
                <a:cubicBezTo>
                  <a:pt x="3643610" y="1371533"/>
                  <a:pt x="3653695" y="1366410"/>
                  <a:pt x="3667613" y="1365818"/>
                </a:cubicBezTo>
                <a:cubicBezTo>
                  <a:pt x="3678438" y="1365358"/>
                  <a:pt x="3685024" y="1366278"/>
                  <a:pt x="3687380" y="1368577"/>
                </a:cubicBezTo>
                <a:cubicBezTo>
                  <a:pt x="3689731" y="1370876"/>
                  <a:pt x="3690672" y="1377315"/>
                  <a:pt x="3690201" y="1387891"/>
                </a:cubicBezTo>
                <a:cubicBezTo>
                  <a:pt x="3687713" y="1401028"/>
                  <a:pt x="3683816" y="1412588"/>
                  <a:pt x="3678504" y="1422574"/>
                </a:cubicBezTo>
                <a:cubicBezTo>
                  <a:pt x="3673192" y="1432559"/>
                  <a:pt x="3681394" y="1437813"/>
                  <a:pt x="3703110" y="1438340"/>
                </a:cubicBezTo>
                <a:lnTo>
                  <a:pt x="3741835" y="1476177"/>
                </a:lnTo>
                <a:cubicBezTo>
                  <a:pt x="3741298" y="1495029"/>
                  <a:pt x="3739146" y="1513291"/>
                  <a:pt x="3735381" y="1530962"/>
                </a:cubicBezTo>
                <a:cubicBezTo>
                  <a:pt x="3731616" y="1548633"/>
                  <a:pt x="3729466" y="1566105"/>
                  <a:pt x="3728927" y="1583383"/>
                </a:cubicBezTo>
                <a:cubicBezTo>
                  <a:pt x="3738070" y="1583907"/>
                  <a:pt x="3742374" y="1589164"/>
                  <a:pt x="3741835" y="1599147"/>
                </a:cubicBezTo>
                <a:cubicBezTo>
                  <a:pt x="3741700" y="1605585"/>
                  <a:pt x="3740357" y="1612417"/>
                  <a:pt x="3737802" y="1619642"/>
                </a:cubicBezTo>
                <a:cubicBezTo>
                  <a:pt x="3735246" y="1626868"/>
                  <a:pt x="3732287" y="1633701"/>
                  <a:pt x="3728927" y="1640139"/>
                </a:cubicBezTo>
                <a:cubicBezTo>
                  <a:pt x="3727850" y="1652095"/>
                  <a:pt x="3723548" y="1661290"/>
                  <a:pt x="3716018" y="1667727"/>
                </a:cubicBezTo>
                <a:cubicBezTo>
                  <a:pt x="3708490" y="1674166"/>
                  <a:pt x="3704186" y="1681784"/>
                  <a:pt x="3703110" y="1690589"/>
                </a:cubicBezTo>
                <a:lnTo>
                  <a:pt x="3690201" y="1718965"/>
                </a:lnTo>
                <a:lnTo>
                  <a:pt x="3677293" y="1728426"/>
                </a:lnTo>
                <a:lnTo>
                  <a:pt x="3654702" y="1763109"/>
                </a:lnTo>
                <a:cubicBezTo>
                  <a:pt x="3659477" y="1764949"/>
                  <a:pt x="3662838" y="1768364"/>
                  <a:pt x="3664789" y="1773357"/>
                </a:cubicBezTo>
                <a:cubicBezTo>
                  <a:pt x="3666738" y="1778349"/>
                  <a:pt x="3667679" y="1783342"/>
                  <a:pt x="3667613" y="1788334"/>
                </a:cubicBezTo>
                <a:lnTo>
                  <a:pt x="3703110" y="1791488"/>
                </a:lnTo>
                <a:lnTo>
                  <a:pt x="3703110" y="1810407"/>
                </a:lnTo>
                <a:cubicBezTo>
                  <a:pt x="3703647" y="1820392"/>
                  <a:pt x="3699345" y="1825647"/>
                  <a:pt x="3690201" y="1826172"/>
                </a:cubicBezTo>
                <a:cubicBezTo>
                  <a:pt x="3687782" y="1850081"/>
                  <a:pt x="3678100" y="1870053"/>
                  <a:pt x="3661159" y="1886081"/>
                </a:cubicBezTo>
                <a:cubicBezTo>
                  <a:pt x="3644216" y="1902109"/>
                  <a:pt x="3634535" y="1922079"/>
                  <a:pt x="3632114" y="1945990"/>
                </a:cubicBezTo>
                <a:cubicBezTo>
                  <a:pt x="3622098" y="1946976"/>
                  <a:pt x="3612281" y="1952887"/>
                  <a:pt x="3602667" y="1963725"/>
                </a:cubicBezTo>
                <a:cubicBezTo>
                  <a:pt x="3593053" y="1974564"/>
                  <a:pt x="3585657" y="1984418"/>
                  <a:pt x="3580482" y="1993286"/>
                </a:cubicBezTo>
                <a:lnTo>
                  <a:pt x="3567572" y="2002745"/>
                </a:lnTo>
                <a:cubicBezTo>
                  <a:pt x="3568177" y="2010957"/>
                  <a:pt x="3567775" y="2018181"/>
                  <a:pt x="3566363" y="2024423"/>
                </a:cubicBezTo>
                <a:cubicBezTo>
                  <a:pt x="3564949" y="2030665"/>
                  <a:pt x="3558899" y="2033948"/>
                  <a:pt x="3548209" y="2034276"/>
                </a:cubicBezTo>
                <a:lnTo>
                  <a:pt x="3541755" y="2034276"/>
                </a:lnTo>
                <a:cubicBezTo>
                  <a:pt x="3539740" y="2045904"/>
                  <a:pt x="3531671" y="2054969"/>
                  <a:pt x="3517551" y="2061472"/>
                </a:cubicBezTo>
                <a:cubicBezTo>
                  <a:pt x="3503434" y="2067975"/>
                  <a:pt x="3495367" y="2077828"/>
                  <a:pt x="3493350" y="2091032"/>
                </a:cubicBezTo>
                <a:lnTo>
                  <a:pt x="3467533" y="2103645"/>
                </a:lnTo>
                <a:cubicBezTo>
                  <a:pt x="3464373" y="2122104"/>
                  <a:pt x="3449717" y="2147459"/>
                  <a:pt x="3423562" y="2179714"/>
                </a:cubicBezTo>
                <a:cubicBezTo>
                  <a:pt x="3397410" y="2211966"/>
                  <a:pt x="3378721" y="2234959"/>
                  <a:pt x="3367492" y="2248687"/>
                </a:cubicBezTo>
                <a:cubicBezTo>
                  <a:pt x="3357812" y="2249672"/>
                  <a:pt x="3349742" y="2255585"/>
                  <a:pt x="3343291" y="2266422"/>
                </a:cubicBezTo>
                <a:cubicBezTo>
                  <a:pt x="3336836" y="2277263"/>
                  <a:pt x="3331995" y="2287116"/>
                  <a:pt x="3328767" y="2295985"/>
                </a:cubicBezTo>
                <a:cubicBezTo>
                  <a:pt x="3318616" y="2297956"/>
                  <a:pt x="3311488" y="2305838"/>
                  <a:pt x="3307387" y="2319631"/>
                </a:cubicBezTo>
                <a:cubicBezTo>
                  <a:pt x="3303286" y="2333427"/>
                  <a:pt x="3295354" y="2341309"/>
                  <a:pt x="3283588" y="2343281"/>
                </a:cubicBezTo>
                <a:cubicBezTo>
                  <a:pt x="3283453" y="2346566"/>
                  <a:pt x="3282109" y="2349455"/>
                  <a:pt x="3279555" y="2351951"/>
                </a:cubicBezTo>
                <a:cubicBezTo>
                  <a:pt x="3276999" y="2354449"/>
                  <a:pt x="3274042" y="2355761"/>
                  <a:pt x="3270679" y="2355892"/>
                </a:cubicBezTo>
                <a:lnTo>
                  <a:pt x="3257771" y="2352741"/>
                </a:lnTo>
                <a:cubicBezTo>
                  <a:pt x="3264495" y="2349455"/>
                  <a:pt x="3270410" y="2344988"/>
                  <a:pt x="3275520" y="2339340"/>
                </a:cubicBezTo>
                <a:cubicBezTo>
                  <a:pt x="3280629" y="2333691"/>
                  <a:pt x="3283318" y="2327645"/>
                  <a:pt x="3283588" y="2321210"/>
                </a:cubicBezTo>
                <a:cubicBezTo>
                  <a:pt x="3276261" y="2320683"/>
                  <a:pt x="3270748" y="2318582"/>
                  <a:pt x="3267049" y="2314903"/>
                </a:cubicBezTo>
                <a:cubicBezTo>
                  <a:pt x="3263352" y="2311225"/>
                  <a:pt x="3257033" y="2309121"/>
                  <a:pt x="3248091" y="2308598"/>
                </a:cubicBezTo>
                <a:lnTo>
                  <a:pt x="3231954" y="2333822"/>
                </a:lnTo>
                <a:lnTo>
                  <a:pt x="3225242" y="2344205"/>
                </a:lnTo>
                <a:lnTo>
                  <a:pt x="3214984" y="2374620"/>
                </a:lnTo>
                <a:cubicBezTo>
                  <a:pt x="3209672" y="2384606"/>
                  <a:pt x="3217874" y="2389860"/>
                  <a:pt x="3239590" y="2390387"/>
                </a:cubicBezTo>
                <a:lnTo>
                  <a:pt x="3278315" y="2428224"/>
                </a:lnTo>
                <a:cubicBezTo>
                  <a:pt x="3277778" y="2447076"/>
                  <a:pt x="3275626" y="2465338"/>
                  <a:pt x="3271861" y="2483009"/>
                </a:cubicBezTo>
                <a:cubicBezTo>
                  <a:pt x="3268096" y="2500680"/>
                  <a:pt x="3265946" y="2518152"/>
                  <a:pt x="3265407" y="2535430"/>
                </a:cubicBezTo>
                <a:cubicBezTo>
                  <a:pt x="3274550" y="2535954"/>
                  <a:pt x="3278854" y="2541209"/>
                  <a:pt x="3278315" y="2551194"/>
                </a:cubicBezTo>
                <a:lnTo>
                  <a:pt x="3276501" y="2560415"/>
                </a:lnTo>
                <a:lnTo>
                  <a:pt x="3336017" y="2505020"/>
                </a:lnTo>
                <a:cubicBezTo>
                  <a:pt x="3349330" y="2502917"/>
                  <a:pt x="3359010" y="2494508"/>
                  <a:pt x="3365062" y="2479795"/>
                </a:cubicBezTo>
                <a:cubicBezTo>
                  <a:pt x="3371112" y="2465080"/>
                  <a:pt x="3380794" y="2456671"/>
                  <a:pt x="3394104" y="2454570"/>
                </a:cubicBezTo>
                <a:lnTo>
                  <a:pt x="3445738" y="2410427"/>
                </a:lnTo>
                <a:cubicBezTo>
                  <a:pt x="3447218" y="2398799"/>
                  <a:pt x="3453133" y="2389733"/>
                  <a:pt x="3463488" y="2383231"/>
                </a:cubicBezTo>
                <a:cubicBezTo>
                  <a:pt x="3473842" y="2376728"/>
                  <a:pt x="3479757" y="2366875"/>
                  <a:pt x="3481237" y="2353671"/>
                </a:cubicBezTo>
                <a:cubicBezTo>
                  <a:pt x="3494347" y="2344210"/>
                  <a:pt x="3507659" y="2333964"/>
                  <a:pt x="3521173" y="2322928"/>
                </a:cubicBezTo>
                <a:cubicBezTo>
                  <a:pt x="3534685" y="2311891"/>
                  <a:pt x="3547189" y="2300067"/>
                  <a:pt x="3558687" y="2287454"/>
                </a:cubicBezTo>
                <a:cubicBezTo>
                  <a:pt x="3563862" y="2287390"/>
                  <a:pt x="3569645" y="2288309"/>
                  <a:pt x="3576033" y="2290213"/>
                </a:cubicBezTo>
                <a:cubicBezTo>
                  <a:pt x="3582418" y="2292120"/>
                  <a:pt x="3587394" y="2295404"/>
                  <a:pt x="3590958" y="2300067"/>
                </a:cubicBezTo>
                <a:lnTo>
                  <a:pt x="3642592" y="2347364"/>
                </a:lnTo>
                <a:cubicBezTo>
                  <a:pt x="3650524" y="2348416"/>
                  <a:pt x="3657248" y="2352620"/>
                  <a:pt x="3662761" y="2359977"/>
                </a:cubicBezTo>
                <a:cubicBezTo>
                  <a:pt x="3668274" y="2367334"/>
                  <a:pt x="3673385" y="2371538"/>
                  <a:pt x="3678089" y="2372589"/>
                </a:cubicBezTo>
                <a:cubicBezTo>
                  <a:pt x="3681248" y="2372261"/>
                  <a:pt x="3683805" y="2370552"/>
                  <a:pt x="3685754" y="2367464"/>
                </a:cubicBezTo>
                <a:cubicBezTo>
                  <a:pt x="3687703" y="2364377"/>
                  <a:pt x="3689450" y="2361881"/>
                  <a:pt x="3690997" y="2359977"/>
                </a:cubicBezTo>
                <a:cubicBezTo>
                  <a:pt x="3700812" y="2356890"/>
                  <a:pt x="3710227" y="2352816"/>
                  <a:pt x="3719236" y="2347757"/>
                </a:cubicBezTo>
                <a:cubicBezTo>
                  <a:pt x="3728244" y="2342699"/>
                  <a:pt x="3736042" y="2336263"/>
                  <a:pt x="3742631" y="2328446"/>
                </a:cubicBezTo>
                <a:cubicBezTo>
                  <a:pt x="3742765" y="2322140"/>
                  <a:pt x="3744918" y="2317410"/>
                  <a:pt x="3749085" y="2314255"/>
                </a:cubicBezTo>
                <a:cubicBezTo>
                  <a:pt x="3753254" y="2311104"/>
                  <a:pt x="3758632" y="2309527"/>
                  <a:pt x="3765221" y="2309527"/>
                </a:cubicBezTo>
                <a:lnTo>
                  <a:pt x="3768447" y="2309527"/>
                </a:lnTo>
                <a:cubicBezTo>
                  <a:pt x="3774296" y="2297899"/>
                  <a:pt x="3780348" y="2287258"/>
                  <a:pt x="3786599" y="2277601"/>
                </a:cubicBezTo>
                <a:cubicBezTo>
                  <a:pt x="3792852" y="2267945"/>
                  <a:pt x="3802937" y="2262821"/>
                  <a:pt x="3816855" y="2262230"/>
                </a:cubicBezTo>
                <a:cubicBezTo>
                  <a:pt x="3827680" y="2261770"/>
                  <a:pt x="3834266" y="2262689"/>
                  <a:pt x="3836622" y="2264989"/>
                </a:cubicBezTo>
                <a:cubicBezTo>
                  <a:pt x="3838973" y="2267288"/>
                  <a:pt x="3839914" y="2273726"/>
                  <a:pt x="3839443" y="2284303"/>
                </a:cubicBezTo>
                <a:cubicBezTo>
                  <a:pt x="3836955" y="2297440"/>
                  <a:pt x="3833058" y="2309000"/>
                  <a:pt x="3827746" y="2318986"/>
                </a:cubicBezTo>
                <a:cubicBezTo>
                  <a:pt x="3822434" y="2328971"/>
                  <a:pt x="3830636" y="2334225"/>
                  <a:pt x="3852352" y="2334752"/>
                </a:cubicBezTo>
                <a:lnTo>
                  <a:pt x="3891077" y="2372589"/>
                </a:lnTo>
                <a:cubicBezTo>
                  <a:pt x="3890540" y="2391441"/>
                  <a:pt x="3888388" y="2409703"/>
                  <a:pt x="3884623" y="2427374"/>
                </a:cubicBezTo>
                <a:cubicBezTo>
                  <a:pt x="3880858" y="2445045"/>
                  <a:pt x="3878708" y="2462517"/>
                  <a:pt x="3878169" y="2479795"/>
                </a:cubicBezTo>
                <a:cubicBezTo>
                  <a:pt x="3887312" y="2480319"/>
                  <a:pt x="3891616" y="2485575"/>
                  <a:pt x="3891077" y="2495559"/>
                </a:cubicBezTo>
                <a:cubicBezTo>
                  <a:pt x="3890942" y="2501997"/>
                  <a:pt x="3889599" y="2508828"/>
                  <a:pt x="3887044" y="2516054"/>
                </a:cubicBezTo>
                <a:cubicBezTo>
                  <a:pt x="3884488" y="2523280"/>
                  <a:pt x="3881529" y="2530113"/>
                  <a:pt x="3878169" y="2536551"/>
                </a:cubicBezTo>
                <a:cubicBezTo>
                  <a:pt x="3877092" y="2548507"/>
                  <a:pt x="3872790" y="2557702"/>
                  <a:pt x="3865260" y="2564139"/>
                </a:cubicBezTo>
                <a:cubicBezTo>
                  <a:pt x="3857732" y="2570578"/>
                  <a:pt x="3853428" y="2578197"/>
                  <a:pt x="3852352" y="2587000"/>
                </a:cubicBezTo>
                <a:lnTo>
                  <a:pt x="3839443" y="2615377"/>
                </a:lnTo>
                <a:lnTo>
                  <a:pt x="3826535" y="2624838"/>
                </a:lnTo>
                <a:lnTo>
                  <a:pt x="3823425" y="2629613"/>
                </a:lnTo>
                <a:lnTo>
                  <a:pt x="3838972" y="2643856"/>
                </a:lnTo>
                <a:cubicBezTo>
                  <a:pt x="3846904" y="2644907"/>
                  <a:pt x="3853628" y="2649110"/>
                  <a:pt x="3859141" y="2656468"/>
                </a:cubicBezTo>
                <a:cubicBezTo>
                  <a:pt x="3864654" y="2663826"/>
                  <a:pt x="3869765" y="2668029"/>
                  <a:pt x="3874469" y="2669080"/>
                </a:cubicBezTo>
                <a:cubicBezTo>
                  <a:pt x="3877628" y="2668752"/>
                  <a:pt x="3880185" y="2667042"/>
                  <a:pt x="3882134" y="2663955"/>
                </a:cubicBezTo>
                <a:cubicBezTo>
                  <a:pt x="3884083" y="2660868"/>
                  <a:pt x="3885830" y="2658372"/>
                  <a:pt x="3887377" y="2656468"/>
                </a:cubicBezTo>
                <a:cubicBezTo>
                  <a:pt x="3897192" y="2653381"/>
                  <a:pt x="3906607" y="2649307"/>
                  <a:pt x="3915616" y="2644248"/>
                </a:cubicBezTo>
                <a:cubicBezTo>
                  <a:pt x="3924624" y="2639190"/>
                  <a:pt x="3932422" y="2632754"/>
                  <a:pt x="3939011" y="2624937"/>
                </a:cubicBezTo>
                <a:cubicBezTo>
                  <a:pt x="3939145" y="2618631"/>
                  <a:pt x="3941298" y="2613900"/>
                  <a:pt x="3945465" y="2610746"/>
                </a:cubicBezTo>
                <a:cubicBezTo>
                  <a:pt x="3949634" y="2607594"/>
                  <a:pt x="3955012" y="2606019"/>
                  <a:pt x="3961601" y="2606019"/>
                </a:cubicBezTo>
                <a:lnTo>
                  <a:pt x="3964827" y="2606019"/>
                </a:lnTo>
                <a:cubicBezTo>
                  <a:pt x="3970676" y="2594390"/>
                  <a:pt x="3976728" y="2583749"/>
                  <a:pt x="3982979" y="2574092"/>
                </a:cubicBezTo>
                <a:cubicBezTo>
                  <a:pt x="3989232" y="2564435"/>
                  <a:pt x="3999317" y="2559313"/>
                  <a:pt x="4013235" y="2558720"/>
                </a:cubicBezTo>
                <a:cubicBezTo>
                  <a:pt x="4024060" y="2558261"/>
                  <a:pt x="4030646" y="2559181"/>
                  <a:pt x="4033002" y="2561480"/>
                </a:cubicBezTo>
                <a:cubicBezTo>
                  <a:pt x="4035353" y="2563779"/>
                  <a:pt x="4036294" y="2570217"/>
                  <a:pt x="4035823" y="2580793"/>
                </a:cubicBezTo>
                <a:cubicBezTo>
                  <a:pt x="4033335" y="2593931"/>
                  <a:pt x="4029438" y="2605492"/>
                  <a:pt x="4024126" y="2615476"/>
                </a:cubicBezTo>
                <a:cubicBezTo>
                  <a:pt x="4018814" y="2625461"/>
                  <a:pt x="4027016" y="2630716"/>
                  <a:pt x="4048732" y="2631243"/>
                </a:cubicBezTo>
                <a:lnTo>
                  <a:pt x="4087457" y="2669080"/>
                </a:lnTo>
                <a:cubicBezTo>
                  <a:pt x="4086920" y="2687932"/>
                  <a:pt x="4084768" y="2706194"/>
                  <a:pt x="4081003" y="2723865"/>
                </a:cubicBezTo>
                <a:cubicBezTo>
                  <a:pt x="4077238" y="2741536"/>
                  <a:pt x="4075088" y="2759008"/>
                  <a:pt x="4074549" y="2776286"/>
                </a:cubicBezTo>
                <a:cubicBezTo>
                  <a:pt x="4083692" y="2776811"/>
                  <a:pt x="4087996" y="2782065"/>
                  <a:pt x="4087457" y="2792050"/>
                </a:cubicBezTo>
                <a:cubicBezTo>
                  <a:pt x="4087322" y="2798488"/>
                  <a:pt x="4085979" y="2805319"/>
                  <a:pt x="4083424" y="2812545"/>
                </a:cubicBezTo>
                <a:cubicBezTo>
                  <a:pt x="4080868" y="2819771"/>
                  <a:pt x="4077909" y="2826604"/>
                  <a:pt x="4074549" y="2833042"/>
                </a:cubicBezTo>
                <a:cubicBezTo>
                  <a:pt x="4073472" y="2844998"/>
                  <a:pt x="4069170" y="2854193"/>
                  <a:pt x="4061640" y="2860630"/>
                </a:cubicBezTo>
                <a:cubicBezTo>
                  <a:pt x="4054112" y="2867068"/>
                  <a:pt x="4049808" y="2874687"/>
                  <a:pt x="4048732" y="2883492"/>
                </a:cubicBezTo>
                <a:lnTo>
                  <a:pt x="4035823" y="2911868"/>
                </a:lnTo>
                <a:lnTo>
                  <a:pt x="4022915" y="2921329"/>
                </a:lnTo>
                <a:lnTo>
                  <a:pt x="4000324" y="2956012"/>
                </a:lnTo>
                <a:cubicBezTo>
                  <a:pt x="4005099" y="2957852"/>
                  <a:pt x="4008460" y="2961266"/>
                  <a:pt x="4010411" y="2966260"/>
                </a:cubicBezTo>
                <a:lnTo>
                  <a:pt x="4012246" y="2975993"/>
                </a:lnTo>
                <a:lnTo>
                  <a:pt x="4014672" y="2975282"/>
                </a:lnTo>
                <a:lnTo>
                  <a:pt x="4017898" y="2975282"/>
                </a:lnTo>
                <a:cubicBezTo>
                  <a:pt x="4023747" y="2963654"/>
                  <a:pt x="4029799" y="2953013"/>
                  <a:pt x="4036050" y="2943356"/>
                </a:cubicBezTo>
                <a:cubicBezTo>
                  <a:pt x="4042303" y="2933699"/>
                  <a:pt x="4052388" y="2928576"/>
                  <a:pt x="4066306" y="2927984"/>
                </a:cubicBezTo>
                <a:cubicBezTo>
                  <a:pt x="4077131" y="2927525"/>
                  <a:pt x="4083717" y="2928444"/>
                  <a:pt x="4086073" y="2930744"/>
                </a:cubicBezTo>
                <a:cubicBezTo>
                  <a:pt x="4088424" y="2933043"/>
                  <a:pt x="4089365" y="2939481"/>
                  <a:pt x="4088894" y="2950057"/>
                </a:cubicBezTo>
                <a:cubicBezTo>
                  <a:pt x="4086406" y="2963195"/>
                  <a:pt x="4082509" y="2974755"/>
                  <a:pt x="4077197" y="2984740"/>
                </a:cubicBezTo>
                <a:cubicBezTo>
                  <a:pt x="4071885" y="2994725"/>
                  <a:pt x="4080087" y="2999980"/>
                  <a:pt x="4101803" y="3000507"/>
                </a:cubicBezTo>
                <a:lnTo>
                  <a:pt x="4140528" y="3038344"/>
                </a:lnTo>
                <a:cubicBezTo>
                  <a:pt x="4139991" y="3057196"/>
                  <a:pt x="4137839" y="3075458"/>
                  <a:pt x="4134074" y="3093129"/>
                </a:cubicBezTo>
                <a:cubicBezTo>
                  <a:pt x="4130309" y="3110800"/>
                  <a:pt x="4128159" y="3128272"/>
                  <a:pt x="4127620" y="3145550"/>
                </a:cubicBezTo>
                <a:cubicBezTo>
                  <a:pt x="4136763" y="3146074"/>
                  <a:pt x="4141067" y="3151329"/>
                  <a:pt x="4140528" y="3161314"/>
                </a:cubicBezTo>
                <a:cubicBezTo>
                  <a:pt x="4140393" y="3167752"/>
                  <a:pt x="4139050" y="3174583"/>
                  <a:pt x="4136495" y="3181809"/>
                </a:cubicBezTo>
                <a:cubicBezTo>
                  <a:pt x="4133939" y="3189035"/>
                  <a:pt x="4130980" y="3195868"/>
                  <a:pt x="4127620" y="3202306"/>
                </a:cubicBezTo>
                <a:cubicBezTo>
                  <a:pt x="4126543" y="3214262"/>
                  <a:pt x="4122241" y="3223457"/>
                  <a:pt x="4114711" y="3229894"/>
                </a:cubicBezTo>
                <a:cubicBezTo>
                  <a:pt x="4107183" y="3236332"/>
                  <a:pt x="4102879" y="3243951"/>
                  <a:pt x="4101803" y="3252755"/>
                </a:cubicBezTo>
                <a:lnTo>
                  <a:pt x="4088894" y="3281132"/>
                </a:lnTo>
                <a:lnTo>
                  <a:pt x="4075986" y="3290593"/>
                </a:lnTo>
                <a:lnTo>
                  <a:pt x="4053395" y="3325276"/>
                </a:lnTo>
                <a:cubicBezTo>
                  <a:pt x="4058170" y="3327115"/>
                  <a:pt x="4061531" y="3330531"/>
                  <a:pt x="4063482" y="3335524"/>
                </a:cubicBezTo>
                <a:cubicBezTo>
                  <a:pt x="4065431" y="3340516"/>
                  <a:pt x="4066372" y="3345509"/>
                  <a:pt x="4066306" y="3350501"/>
                </a:cubicBezTo>
                <a:lnTo>
                  <a:pt x="4101803" y="3353655"/>
                </a:lnTo>
                <a:lnTo>
                  <a:pt x="4101803" y="3372574"/>
                </a:lnTo>
                <a:cubicBezTo>
                  <a:pt x="4102340" y="3382559"/>
                  <a:pt x="4098038" y="3387813"/>
                  <a:pt x="4088894" y="3388338"/>
                </a:cubicBezTo>
                <a:cubicBezTo>
                  <a:pt x="4086475" y="3412248"/>
                  <a:pt x="4076793" y="3432220"/>
                  <a:pt x="4059852" y="3448248"/>
                </a:cubicBezTo>
                <a:cubicBezTo>
                  <a:pt x="4042909" y="3464276"/>
                  <a:pt x="4033228" y="3484246"/>
                  <a:pt x="4030807" y="3508156"/>
                </a:cubicBezTo>
                <a:lnTo>
                  <a:pt x="4029200" y="3509124"/>
                </a:lnTo>
                <a:lnTo>
                  <a:pt x="4027411" y="3523656"/>
                </a:lnTo>
                <a:cubicBezTo>
                  <a:pt x="4036554" y="3524181"/>
                  <a:pt x="4040858" y="3529436"/>
                  <a:pt x="4040319" y="3539421"/>
                </a:cubicBezTo>
                <a:cubicBezTo>
                  <a:pt x="4040184" y="3545858"/>
                  <a:pt x="4038841" y="3552689"/>
                  <a:pt x="4036286" y="3559915"/>
                </a:cubicBezTo>
                <a:cubicBezTo>
                  <a:pt x="4033730" y="3567141"/>
                  <a:pt x="4030771" y="3573974"/>
                  <a:pt x="4027411" y="3580412"/>
                </a:cubicBezTo>
                <a:cubicBezTo>
                  <a:pt x="4026334" y="3592368"/>
                  <a:pt x="4022032" y="3601563"/>
                  <a:pt x="4014502" y="3608001"/>
                </a:cubicBezTo>
                <a:cubicBezTo>
                  <a:pt x="4006974" y="3614439"/>
                  <a:pt x="4002670" y="3622058"/>
                  <a:pt x="4001594" y="3630862"/>
                </a:cubicBezTo>
                <a:lnTo>
                  <a:pt x="3988685" y="3659239"/>
                </a:lnTo>
                <a:lnTo>
                  <a:pt x="3975777" y="3668699"/>
                </a:lnTo>
                <a:lnTo>
                  <a:pt x="3953186" y="3703382"/>
                </a:lnTo>
                <a:cubicBezTo>
                  <a:pt x="3957961" y="3705221"/>
                  <a:pt x="3961322" y="3708637"/>
                  <a:pt x="3963273" y="3713630"/>
                </a:cubicBezTo>
                <a:cubicBezTo>
                  <a:pt x="3965222" y="3718622"/>
                  <a:pt x="3966163" y="3723615"/>
                  <a:pt x="3966097" y="3728607"/>
                </a:cubicBezTo>
                <a:lnTo>
                  <a:pt x="4001594" y="3731761"/>
                </a:lnTo>
                <a:lnTo>
                  <a:pt x="4001594" y="3750680"/>
                </a:lnTo>
                <a:cubicBezTo>
                  <a:pt x="4002131" y="3760665"/>
                  <a:pt x="3997829" y="3765919"/>
                  <a:pt x="3988685" y="3766444"/>
                </a:cubicBezTo>
                <a:cubicBezTo>
                  <a:pt x="3986266" y="3790354"/>
                  <a:pt x="3976584" y="3810326"/>
                  <a:pt x="3959643" y="3826354"/>
                </a:cubicBezTo>
                <a:cubicBezTo>
                  <a:pt x="3942700" y="3842382"/>
                  <a:pt x="3933019" y="3862352"/>
                  <a:pt x="3930598" y="3886262"/>
                </a:cubicBezTo>
                <a:cubicBezTo>
                  <a:pt x="3920582" y="3887249"/>
                  <a:pt x="3910765" y="3893160"/>
                  <a:pt x="3901151" y="3903998"/>
                </a:cubicBezTo>
                <a:cubicBezTo>
                  <a:pt x="3891537" y="3914838"/>
                  <a:pt x="3884141" y="3924691"/>
                  <a:pt x="3878966" y="3933560"/>
                </a:cubicBezTo>
                <a:lnTo>
                  <a:pt x="3866056" y="3943018"/>
                </a:lnTo>
                <a:cubicBezTo>
                  <a:pt x="3866661" y="3951230"/>
                  <a:pt x="3866259" y="3958454"/>
                  <a:pt x="3864847" y="3964696"/>
                </a:cubicBezTo>
                <a:cubicBezTo>
                  <a:pt x="3863433" y="3970937"/>
                  <a:pt x="3857383" y="3974221"/>
                  <a:pt x="3846693" y="3974549"/>
                </a:cubicBezTo>
                <a:lnTo>
                  <a:pt x="3840239" y="3974549"/>
                </a:lnTo>
                <a:cubicBezTo>
                  <a:pt x="3838224" y="3986177"/>
                  <a:pt x="3830155" y="3995242"/>
                  <a:pt x="3816035" y="4001745"/>
                </a:cubicBezTo>
                <a:cubicBezTo>
                  <a:pt x="3801918" y="4008248"/>
                  <a:pt x="3793851" y="4018101"/>
                  <a:pt x="3791834" y="4031305"/>
                </a:cubicBezTo>
                <a:lnTo>
                  <a:pt x="3766017" y="4043917"/>
                </a:lnTo>
                <a:cubicBezTo>
                  <a:pt x="3762857" y="4062376"/>
                  <a:pt x="3748201" y="4087733"/>
                  <a:pt x="3722046" y="4119987"/>
                </a:cubicBezTo>
                <a:cubicBezTo>
                  <a:pt x="3695894" y="4152239"/>
                  <a:pt x="3677205" y="4175232"/>
                  <a:pt x="3665976" y="4188960"/>
                </a:cubicBezTo>
                <a:cubicBezTo>
                  <a:pt x="3656296" y="4189945"/>
                  <a:pt x="3648226" y="4195858"/>
                  <a:pt x="3641775" y="4206696"/>
                </a:cubicBezTo>
                <a:cubicBezTo>
                  <a:pt x="3635320" y="4217536"/>
                  <a:pt x="3630479" y="4227389"/>
                  <a:pt x="3627251" y="4236258"/>
                </a:cubicBezTo>
                <a:cubicBezTo>
                  <a:pt x="3617100" y="4238229"/>
                  <a:pt x="3609972" y="4246111"/>
                  <a:pt x="3605871" y="4259904"/>
                </a:cubicBezTo>
                <a:cubicBezTo>
                  <a:pt x="3601770" y="4273700"/>
                  <a:pt x="3593838" y="4281582"/>
                  <a:pt x="3582072" y="4283553"/>
                </a:cubicBezTo>
                <a:cubicBezTo>
                  <a:pt x="3581937" y="4286839"/>
                  <a:pt x="3580593" y="4289728"/>
                  <a:pt x="3578039" y="4292224"/>
                </a:cubicBezTo>
                <a:cubicBezTo>
                  <a:pt x="3575483" y="4294721"/>
                  <a:pt x="3572526" y="4296034"/>
                  <a:pt x="3569163" y="4296166"/>
                </a:cubicBezTo>
                <a:lnTo>
                  <a:pt x="3556255" y="4293014"/>
                </a:lnTo>
                <a:cubicBezTo>
                  <a:pt x="3562979" y="4289728"/>
                  <a:pt x="3568894" y="4285261"/>
                  <a:pt x="3574004" y="4279613"/>
                </a:cubicBezTo>
                <a:cubicBezTo>
                  <a:pt x="3579113" y="4273963"/>
                  <a:pt x="3581802" y="4267918"/>
                  <a:pt x="3582072" y="4261483"/>
                </a:cubicBezTo>
                <a:cubicBezTo>
                  <a:pt x="3574745" y="4260956"/>
                  <a:pt x="3569232" y="4258855"/>
                  <a:pt x="3565533" y="4255176"/>
                </a:cubicBezTo>
                <a:cubicBezTo>
                  <a:pt x="3561836" y="4251498"/>
                  <a:pt x="3555517" y="4249395"/>
                  <a:pt x="3546575" y="4248870"/>
                </a:cubicBezTo>
                <a:lnTo>
                  <a:pt x="3530438" y="4274095"/>
                </a:lnTo>
                <a:cubicBezTo>
                  <a:pt x="3520354" y="4276591"/>
                  <a:pt x="3513899" y="4286576"/>
                  <a:pt x="3511076" y="4304048"/>
                </a:cubicBezTo>
                <a:cubicBezTo>
                  <a:pt x="3508252" y="4321522"/>
                  <a:pt x="3501797" y="4331507"/>
                  <a:pt x="3491713" y="4334003"/>
                </a:cubicBezTo>
                <a:lnTo>
                  <a:pt x="3433625" y="4384453"/>
                </a:lnTo>
                <a:cubicBezTo>
                  <a:pt x="3428181" y="4398708"/>
                  <a:pt x="3422935" y="4409613"/>
                  <a:pt x="3417893" y="4417167"/>
                </a:cubicBezTo>
                <a:cubicBezTo>
                  <a:pt x="3412851" y="4424721"/>
                  <a:pt x="3401960" y="4428531"/>
                  <a:pt x="3385220" y="4428596"/>
                </a:cubicBezTo>
                <a:lnTo>
                  <a:pt x="3381992" y="4466433"/>
                </a:lnTo>
                <a:lnTo>
                  <a:pt x="3372312" y="4482200"/>
                </a:lnTo>
                <a:lnTo>
                  <a:pt x="3411037" y="4491658"/>
                </a:lnTo>
                <a:cubicBezTo>
                  <a:pt x="3409961" y="4503746"/>
                  <a:pt x="3405659" y="4514256"/>
                  <a:pt x="3398128" y="4523189"/>
                </a:cubicBezTo>
                <a:cubicBezTo>
                  <a:pt x="3390598" y="4532123"/>
                  <a:pt x="3386294" y="4542635"/>
                  <a:pt x="3385220" y="4554720"/>
                </a:cubicBezTo>
                <a:cubicBezTo>
                  <a:pt x="3377959" y="4561290"/>
                  <a:pt x="3369890" y="4569435"/>
                  <a:pt x="3361016" y="4579157"/>
                </a:cubicBezTo>
                <a:cubicBezTo>
                  <a:pt x="3352140" y="4588879"/>
                  <a:pt x="3347301" y="4598600"/>
                  <a:pt x="3346495" y="4608324"/>
                </a:cubicBezTo>
                <a:cubicBezTo>
                  <a:pt x="3341318" y="4606681"/>
                  <a:pt x="3336342" y="4606813"/>
                  <a:pt x="3331569" y="4608717"/>
                </a:cubicBezTo>
                <a:cubicBezTo>
                  <a:pt x="3326796" y="4610623"/>
                  <a:pt x="3324240" y="4614695"/>
                  <a:pt x="3323904" y="4620937"/>
                </a:cubicBezTo>
                <a:cubicBezTo>
                  <a:pt x="3322828" y="4641496"/>
                  <a:pt x="3318526" y="4650037"/>
                  <a:pt x="3310996" y="4646554"/>
                </a:cubicBezTo>
                <a:cubicBezTo>
                  <a:pt x="3303465" y="4643074"/>
                  <a:pt x="3299163" y="4646094"/>
                  <a:pt x="3298087" y="4655620"/>
                </a:cubicBezTo>
                <a:cubicBezTo>
                  <a:pt x="3298492" y="4659035"/>
                  <a:pt x="3298492" y="4662453"/>
                  <a:pt x="3298087" y="4665868"/>
                </a:cubicBezTo>
                <a:cubicBezTo>
                  <a:pt x="3297685" y="4669283"/>
                  <a:pt x="3294457" y="4671123"/>
                  <a:pt x="3288407" y="4671386"/>
                </a:cubicBezTo>
                <a:lnTo>
                  <a:pt x="3275499" y="4683999"/>
                </a:lnTo>
                <a:lnTo>
                  <a:pt x="3256136" y="4683999"/>
                </a:lnTo>
                <a:lnTo>
                  <a:pt x="3236774" y="4706069"/>
                </a:lnTo>
                <a:lnTo>
                  <a:pt x="3249682" y="4731294"/>
                </a:lnTo>
                <a:cubicBezTo>
                  <a:pt x="3242958" y="4729718"/>
                  <a:pt x="3237041" y="4730506"/>
                  <a:pt x="3231932" y="4733658"/>
                </a:cubicBezTo>
                <a:cubicBezTo>
                  <a:pt x="3226822" y="4736812"/>
                  <a:pt x="3224133" y="4742331"/>
                  <a:pt x="3223865" y="4750213"/>
                </a:cubicBezTo>
                <a:cubicBezTo>
                  <a:pt x="3218352" y="4763220"/>
                  <a:pt x="3209209" y="4776621"/>
                  <a:pt x="3196435" y="4790416"/>
                </a:cubicBezTo>
                <a:cubicBezTo>
                  <a:pt x="3183660" y="4804210"/>
                  <a:pt x="3171290" y="4816034"/>
                  <a:pt x="3159323" y="4825887"/>
                </a:cubicBezTo>
                <a:lnTo>
                  <a:pt x="3136733" y="4816427"/>
                </a:lnTo>
                <a:cubicBezTo>
                  <a:pt x="3132967" y="4816625"/>
                  <a:pt x="3128396" y="4816230"/>
                  <a:pt x="3123018" y="4815246"/>
                </a:cubicBezTo>
                <a:cubicBezTo>
                  <a:pt x="3117640" y="4814259"/>
                  <a:pt x="3114681" y="4811502"/>
                  <a:pt x="3114144" y="4806969"/>
                </a:cubicBezTo>
                <a:lnTo>
                  <a:pt x="3114144" y="4803817"/>
                </a:lnTo>
                <a:cubicBezTo>
                  <a:pt x="3114345" y="4802238"/>
                  <a:pt x="3115556" y="4800662"/>
                  <a:pt x="3117774" y="4799086"/>
                </a:cubicBezTo>
                <a:cubicBezTo>
                  <a:pt x="3119993" y="4797510"/>
                  <a:pt x="3122010" y="4795932"/>
                  <a:pt x="3123824" y="4794356"/>
                </a:cubicBezTo>
                <a:cubicBezTo>
                  <a:pt x="3123893" y="4792452"/>
                  <a:pt x="3123758" y="4789954"/>
                  <a:pt x="3123422" y="4786867"/>
                </a:cubicBezTo>
                <a:cubicBezTo>
                  <a:pt x="3123086" y="4783780"/>
                  <a:pt x="3122143" y="4782072"/>
                  <a:pt x="3120598" y="4781744"/>
                </a:cubicBezTo>
                <a:cubicBezTo>
                  <a:pt x="3117505" y="4782268"/>
                  <a:pt x="3115622" y="4785159"/>
                  <a:pt x="3114951" y="4790416"/>
                </a:cubicBezTo>
                <a:cubicBezTo>
                  <a:pt x="3114279" y="4795671"/>
                  <a:pt x="3114009" y="4800138"/>
                  <a:pt x="3114144" y="4803817"/>
                </a:cubicBezTo>
                <a:cubicBezTo>
                  <a:pt x="3114009" y="4805328"/>
                  <a:pt x="3113470" y="4806245"/>
                  <a:pt x="3112531" y="4806576"/>
                </a:cubicBezTo>
                <a:cubicBezTo>
                  <a:pt x="3111588" y="4806904"/>
                  <a:pt x="3111051" y="4807036"/>
                  <a:pt x="3110916" y="4806969"/>
                </a:cubicBezTo>
                <a:cubicBezTo>
                  <a:pt x="3107891" y="4806312"/>
                  <a:pt x="3105067" y="4803685"/>
                  <a:pt x="3102444" y="4799086"/>
                </a:cubicBezTo>
                <a:cubicBezTo>
                  <a:pt x="3099824" y="4794488"/>
                  <a:pt x="3096193" y="4791860"/>
                  <a:pt x="3091553" y="4791204"/>
                </a:cubicBezTo>
                <a:cubicBezTo>
                  <a:pt x="3090007" y="4791532"/>
                  <a:pt x="3089065" y="4793240"/>
                  <a:pt x="3088729" y="4796327"/>
                </a:cubicBezTo>
                <a:cubicBezTo>
                  <a:pt x="3088394" y="4799415"/>
                  <a:pt x="3088259" y="4801910"/>
                  <a:pt x="3088327" y="4803817"/>
                </a:cubicBezTo>
                <a:cubicBezTo>
                  <a:pt x="3079250" y="4810056"/>
                  <a:pt x="3069166" y="4817282"/>
                  <a:pt x="3058074" y="4825494"/>
                </a:cubicBezTo>
                <a:cubicBezTo>
                  <a:pt x="3046979" y="4833705"/>
                  <a:pt x="3040930" y="4843295"/>
                  <a:pt x="3039920" y="4854266"/>
                </a:cubicBezTo>
                <a:cubicBezTo>
                  <a:pt x="3036424" y="4859061"/>
                  <a:pt x="3032929" y="4864448"/>
                  <a:pt x="3029433" y="4870426"/>
                </a:cubicBezTo>
                <a:cubicBezTo>
                  <a:pt x="3025938" y="4876402"/>
                  <a:pt x="3024055" y="4882578"/>
                  <a:pt x="3023785" y="4888949"/>
                </a:cubicBezTo>
                <a:cubicBezTo>
                  <a:pt x="3023717" y="4892233"/>
                  <a:pt x="3024658" y="4895124"/>
                  <a:pt x="3026609" y="4897620"/>
                </a:cubicBezTo>
                <a:cubicBezTo>
                  <a:pt x="3028558" y="4900117"/>
                  <a:pt x="3031919" y="4901430"/>
                  <a:pt x="3036694" y="4901562"/>
                </a:cubicBezTo>
                <a:cubicBezTo>
                  <a:pt x="3047114" y="4899459"/>
                  <a:pt x="3055316" y="4891052"/>
                  <a:pt x="3061300" y="4876337"/>
                </a:cubicBezTo>
                <a:cubicBezTo>
                  <a:pt x="3067283" y="4861622"/>
                  <a:pt x="3076292" y="4853215"/>
                  <a:pt x="3088327" y="4851112"/>
                </a:cubicBezTo>
                <a:cubicBezTo>
                  <a:pt x="3088259" y="4846185"/>
                  <a:pt x="3089200" y="4841850"/>
                  <a:pt x="3091151" y="4838105"/>
                </a:cubicBezTo>
                <a:cubicBezTo>
                  <a:pt x="3093100" y="4834361"/>
                  <a:pt x="3096461" y="4832392"/>
                  <a:pt x="3101236" y="4832193"/>
                </a:cubicBezTo>
                <a:cubicBezTo>
                  <a:pt x="3107354" y="4832258"/>
                  <a:pt x="3116093" y="4833705"/>
                  <a:pt x="3127455" y="4836529"/>
                </a:cubicBezTo>
                <a:cubicBezTo>
                  <a:pt x="3138818" y="4839355"/>
                  <a:pt x="3145138" y="4843163"/>
                  <a:pt x="3146415" y="4847960"/>
                </a:cubicBezTo>
                <a:cubicBezTo>
                  <a:pt x="3144532" y="4860113"/>
                  <a:pt x="3135389" y="4875221"/>
                  <a:pt x="3118985" y="4893284"/>
                </a:cubicBezTo>
                <a:cubicBezTo>
                  <a:pt x="3102579" y="4911350"/>
                  <a:pt x="3090210" y="4925670"/>
                  <a:pt x="3081873" y="4936247"/>
                </a:cubicBezTo>
                <a:lnTo>
                  <a:pt x="3075419" y="4970930"/>
                </a:lnTo>
                <a:cubicBezTo>
                  <a:pt x="3068695" y="4969222"/>
                  <a:pt x="3062778" y="4969486"/>
                  <a:pt x="3057669" y="4971718"/>
                </a:cubicBezTo>
                <a:cubicBezTo>
                  <a:pt x="3052559" y="4973953"/>
                  <a:pt x="3049870" y="4978944"/>
                  <a:pt x="3049602" y="4986695"/>
                </a:cubicBezTo>
                <a:cubicBezTo>
                  <a:pt x="3039853" y="4988666"/>
                  <a:pt x="3034341" y="4996550"/>
                  <a:pt x="3033063" y="5010343"/>
                </a:cubicBezTo>
                <a:cubicBezTo>
                  <a:pt x="3031784" y="5024139"/>
                  <a:pt x="3025465" y="5032021"/>
                  <a:pt x="3014103" y="5033992"/>
                </a:cubicBezTo>
                <a:lnTo>
                  <a:pt x="3001195" y="5062371"/>
                </a:lnTo>
                <a:cubicBezTo>
                  <a:pt x="2985060" y="5071305"/>
                  <a:pt x="2968924" y="5081814"/>
                  <a:pt x="2952789" y="5093902"/>
                </a:cubicBezTo>
                <a:cubicBezTo>
                  <a:pt x="2951713" y="5105595"/>
                  <a:pt x="2947411" y="5114529"/>
                  <a:pt x="2939881" y="5120703"/>
                </a:cubicBezTo>
                <a:cubicBezTo>
                  <a:pt x="2932351" y="5126878"/>
                  <a:pt x="2928049" y="5135811"/>
                  <a:pt x="2926973" y="5147504"/>
                </a:cubicBezTo>
                <a:lnTo>
                  <a:pt x="2904382" y="5166423"/>
                </a:lnTo>
                <a:lnTo>
                  <a:pt x="2891473" y="5194802"/>
                </a:lnTo>
                <a:cubicBezTo>
                  <a:pt x="2890936" y="5200844"/>
                  <a:pt x="2888784" y="5206099"/>
                  <a:pt x="2885019" y="5210566"/>
                </a:cubicBezTo>
                <a:cubicBezTo>
                  <a:pt x="2881254" y="5215033"/>
                  <a:pt x="2879104" y="5220288"/>
                  <a:pt x="2878565" y="5226333"/>
                </a:cubicBezTo>
                <a:lnTo>
                  <a:pt x="2859202" y="5251557"/>
                </a:lnTo>
                <a:cubicBezTo>
                  <a:pt x="2856111" y="5251622"/>
                  <a:pt x="2854229" y="5252279"/>
                  <a:pt x="2853557" y="5253529"/>
                </a:cubicBezTo>
                <a:cubicBezTo>
                  <a:pt x="2852883" y="5254774"/>
                  <a:pt x="2852613" y="5256221"/>
                  <a:pt x="2852748" y="5257864"/>
                </a:cubicBezTo>
                <a:cubicBezTo>
                  <a:pt x="2853153" y="5262659"/>
                  <a:pt x="2853153" y="5266469"/>
                  <a:pt x="2852748" y="5269293"/>
                </a:cubicBezTo>
                <a:cubicBezTo>
                  <a:pt x="2852346" y="5272117"/>
                  <a:pt x="2849118" y="5273563"/>
                  <a:pt x="2843068" y="5273628"/>
                </a:cubicBezTo>
                <a:cubicBezTo>
                  <a:pt x="2827537" y="5275599"/>
                  <a:pt x="2819872" y="5283481"/>
                  <a:pt x="2820075" y="5297277"/>
                </a:cubicBezTo>
                <a:cubicBezTo>
                  <a:pt x="2820276" y="5311070"/>
                  <a:pt x="2815033" y="5318955"/>
                  <a:pt x="2804343" y="5320926"/>
                </a:cubicBezTo>
                <a:lnTo>
                  <a:pt x="2778526" y="5336690"/>
                </a:lnTo>
                <a:cubicBezTo>
                  <a:pt x="2777720" y="5352325"/>
                  <a:pt x="2772072" y="5366777"/>
                  <a:pt x="2761583" y="5380046"/>
                </a:cubicBezTo>
                <a:cubicBezTo>
                  <a:pt x="2751096" y="5393314"/>
                  <a:pt x="2740608" y="5406190"/>
                  <a:pt x="2730119" y="5418671"/>
                </a:cubicBezTo>
                <a:cubicBezTo>
                  <a:pt x="2730658" y="5426620"/>
                  <a:pt x="2730388" y="5432795"/>
                  <a:pt x="2729312" y="5437194"/>
                </a:cubicBezTo>
                <a:cubicBezTo>
                  <a:pt x="2728236" y="5441596"/>
                  <a:pt x="2723128" y="5443831"/>
                  <a:pt x="2713984" y="5443896"/>
                </a:cubicBezTo>
                <a:lnTo>
                  <a:pt x="2691394" y="5472275"/>
                </a:lnTo>
                <a:cubicBezTo>
                  <a:pt x="2686756" y="5474179"/>
                  <a:pt x="2683932" y="5477463"/>
                  <a:pt x="2682922" y="5482128"/>
                </a:cubicBezTo>
                <a:cubicBezTo>
                  <a:pt x="2681914" y="5486791"/>
                  <a:pt x="2681512" y="5490863"/>
                  <a:pt x="2681713" y="5494345"/>
                </a:cubicBezTo>
                <a:lnTo>
                  <a:pt x="2668805" y="5516418"/>
                </a:lnTo>
                <a:cubicBezTo>
                  <a:pt x="2654416" y="5518387"/>
                  <a:pt x="2646888" y="5526272"/>
                  <a:pt x="2646214" y="5540065"/>
                </a:cubicBezTo>
                <a:cubicBezTo>
                  <a:pt x="2645543" y="5553860"/>
                  <a:pt x="2641240" y="5561743"/>
                  <a:pt x="2633306" y="5563714"/>
                </a:cubicBezTo>
                <a:lnTo>
                  <a:pt x="2604263" y="5617318"/>
                </a:lnTo>
                <a:cubicBezTo>
                  <a:pt x="2602783" y="5629731"/>
                  <a:pt x="2596868" y="5637221"/>
                  <a:pt x="2586514" y="5639783"/>
                </a:cubicBezTo>
                <a:cubicBezTo>
                  <a:pt x="2576159" y="5642344"/>
                  <a:pt x="2570244" y="5650621"/>
                  <a:pt x="2568764" y="5664613"/>
                </a:cubicBezTo>
                <a:cubicBezTo>
                  <a:pt x="2564126" y="5669607"/>
                  <a:pt x="2561302" y="5675386"/>
                  <a:pt x="2560295" y="5681956"/>
                </a:cubicBezTo>
                <a:cubicBezTo>
                  <a:pt x="2559285" y="5688525"/>
                  <a:pt x="2558883" y="5694305"/>
                  <a:pt x="2559084" y="5699298"/>
                </a:cubicBezTo>
                <a:cubicBezTo>
                  <a:pt x="2544494" y="5707573"/>
                  <a:pt x="2531720" y="5718610"/>
                  <a:pt x="2520761" y="5732405"/>
                </a:cubicBezTo>
                <a:cubicBezTo>
                  <a:pt x="2509803" y="5746199"/>
                  <a:pt x="2501062" y="5760389"/>
                  <a:pt x="2494542" y="5774973"/>
                </a:cubicBezTo>
                <a:cubicBezTo>
                  <a:pt x="2493061" y="5786862"/>
                  <a:pt x="2487146" y="5796189"/>
                  <a:pt x="2476792" y="5802957"/>
                </a:cubicBezTo>
                <a:cubicBezTo>
                  <a:pt x="2466438" y="5809723"/>
                  <a:pt x="2460523" y="5818261"/>
                  <a:pt x="2459043" y="5828575"/>
                </a:cubicBezTo>
                <a:cubicBezTo>
                  <a:pt x="2447546" y="5844669"/>
                  <a:pt x="2435042" y="5861353"/>
                  <a:pt x="2421528" y="5878629"/>
                </a:cubicBezTo>
                <a:cubicBezTo>
                  <a:pt x="2408015" y="5895907"/>
                  <a:pt x="2394704" y="5911803"/>
                  <a:pt x="2381592" y="5926322"/>
                </a:cubicBezTo>
                <a:cubicBezTo>
                  <a:pt x="2370030" y="5928291"/>
                  <a:pt x="2362499" y="5936175"/>
                  <a:pt x="2359004" y="5949969"/>
                </a:cubicBezTo>
                <a:cubicBezTo>
                  <a:pt x="2355508" y="5963764"/>
                  <a:pt x="2347978" y="5971646"/>
                  <a:pt x="2336413" y="5973617"/>
                </a:cubicBezTo>
                <a:cubicBezTo>
                  <a:pt x="2336212" y="5983997"/>
                  <a:pt x="2332582" y="5994770"/>
                  <a:pt x="2325522" y="6005936"/>
                </a:cubicBezTo>
                <a:cubicBezTo>
                  <a:pt x="2318463" y="6017104"/>
                  <a:pt x="2309184" y="6023147"/>
                  <a:pt x="2297688" y="6024067"/>
                </a:cubicBezTo>
                <a:cubicBezTo>
                  <a:pt x="2298764" y="6011981"/>
                  <a:pt x="2303066" y="6001470"/>
                  <a:pt x="2310596" y="5992536"/>
                </a:cubicBezTo>
                <a:cubicBezTo>
                  <a:pt x="2318127" y="5983602"/>
                  <a:pt x="2322431" y="5973093"/>
                  <a:pt x="2323505" y="5961005"/>
                </a:cubicBezTo>
                <a:cubicBezTo>
                  <a:pt x="2333052" y="5960085"/>
                  <a:pt x="2337354" y="5956406"/>
                  <a:pt x="2336413" y="5949969"/>
                </a:cubicBezTo>
                <a:cubicBezTo>
                  <a:pt x="2335472" y="5943533"/>
                  <a:pt x="2339776" y="5939854"/>
                  <a:pt x="2349322" y="5938934"/>
                </a:cubicBezTo>
                <a:cubicBezTo>
                  <a:pt x="2349120" y="5935452"/>
                  <a:pt x="2349525" y="5931380"/>
                  <a:pt x="2350532" y="5926715"/>
                </a:cubicBezTo>
                <a:cubicBezTo>
                  <a:pt x="2351540" y="5922051"/>
                  <a:pt x="2354364" y="5918768"/>
                  <a:pt x="2359004" y="5916861"/>
                </a:cubicBezTo>
                <a:cubicBezTo>
                  <a:pt x="2372047" y="5901097"/>
                  <a:pt x="2383879" y="5884542"/>
                  <a:pt x="2394501" y="5867200"/>
                </a:cubicBezTo>
                <a:cubicBezTo>
                  <a:pt x="2405125" y="5849857"/>
                  <a:pt x="2413729" y="5831729"/>
                  <a:pt x="2420318" y="5812810"/>
                </a:cubicBezTo>
                <a:cubicBezTo>
                  <a:pt x="2418300" y="5798686"/>
                  <a:pt x="2410233" y="5790672"/>
                  <a:pt x="2396114" y="5788766"/>
                </a:cubicBezTo>
                <a:cubicBezTo>
                  <a:pt x="2381997" y="5786862"/>
                  <a:pt x="2373930" y="5781212"/>
                  <a:pt x="2371912" y="5771819"/>
                </a:cubicBezTo>
                <a:cubicBezTo>
                  <a:pt x="2369961" y="5770243"/>
                  <a:pt x="2367407" y="5768667"/>
                  <a:pt x="2364247" y="5767088"/>
                </a:cubicBezTo>
                <a:cubicBezTo>
                  <a:pt x="2361088" y="5765512"/>
                  <a:pt x="2359340" y="5763936"/>
                  <a:pt x="2359004" y="5762358"/>
                </a:cubicBezTo>
                <a:cubicBezTo>
                  <a:pt x="2359340" y="5759338"/>
                  <a:pt x="2361088" y="5757498"/>
                  <a:pt x="2364247" y="5756842"/>
                </a:cubicBezTo>
                <a:cubicBezTo>
                  <a:pt x="2367407" y="5756184"/>
                  <a:pt x="2369961" y="5755922"/>
                  <a:pt x="2371912" y="5756054"/>
                </a:cubicBezTo>
                <a:cubicBezTo>
                  <a:pt x="2372449" y="5750273"/>
                  <a:pt x="2374601" y="5746069"/>
                  <a:pt x="2378366" y="5743442"/>
                </a:cubicBezTo>
                <a:cubicBezTo>
                  <a:pt x="2382132" y="5740814"/>
                  <a:pt x="2384282" y="5736609"/>
                  <a:pt x="2384821" y="5730829"/>
                </a:cubicBezTo>
                <a:cubicBezTo>
                  <a:pt x="2391275" y="5720844"/>
                  <a:pt x="2394501" y="5709283"/>
                  <a:pt x="2394501" y="5696144"/>
                </a:cubicBezTo>
                <a:cubicBezTo>
                  <a:pt x="2395040" y="5692465"/>
                  <a:pt x="2393964" y="5690365"/>
                  <a:pt x="2391275" y="5689838"/>
                </a:cubicBezTo>
                <a:cubicBezTo>
                  <a:pt x="2389593" y="5690034"/>
                  <a:pt x="2388115" y="5691217"/>
                  <a:pt x="2386838" y="5693385"/>
                </a:cubicBezTo>
                <a:cubicBezTo>
                  <a:pt x="2385559" y="5695553"/>
                  <a:pt x="2384887" y="5697524"/>
                  <a:pt x="2384821" y="5699298"/>
                </a:cubicBezTo>
                <a:cubicBezTo>
                  <a:pt x="2380048" y="5696343"/>
                  <a:pt x="2376685" y="5695948"/>
                  <a:pt x="2374736" y="5698115"/>
                </a:cubicBezTo>
                <a:cubicBezTo>
                  <a:pt x="2372785" y="5700283"/>
                  <a:pt x="2371844" y="5703830"/>
                  <a:pt x="2371912" y="5708757"/>
                </a:cubicBezTo>
                <a:lnTo>
                  <a:pt x="2359004" y="5721369"/>
                </a:lnTo>
                <a:cubicBezTo>
                  <a:pt x="2357658" y="5743047"/>
                  <a:pt x="2350667" y="5758023"/>
                  <a:pt x="2338026" y="5766300"/>
                </a:cubicBezTo>
                <a:cubicBezTo>
                  <a:pt x="2325387" y="5774578"/>
                  <a:pt x="2315168" y="5787978"/>
                  <a:pt x="2307370" y="5806502"/>
                </a:cubicBezTo>
                <a:cubicBezTo>
                  <a:pt x="2303941" y="5809788"/>
                  <a:pt x="2299504" y="5812678"/>
                  <a:pt x="2294058" y="5815174"/>
                </a:cubicBezTo>
                <a:cubicBezTo>
                  <a:pt x="2288613" y="5817670"/>
                  <a:pt x="2283368" y="5818985"/>
                  <a:pt x="2278325" y="5819116"/>
                </a:cubicBezTo>
                <a:cubicBezTo>
                  <a:pt x="2276646" y="5818918"/>
                  <a:pt x="2275166" y="5817737"/>
                  <a:pt x="2273889" y="5815569"/>
                </a:cubicBezTo>
                <a:cubicBezTo>
                  <a:pt x="2272611" y="5813399"/>
                  <a:pt x="2271940" y="5811431"/>
                  <a:pt x="2271871" y="5809656"/>
                </a:cubicBezTo>
                <a:cubicBezTo>
                  <a:pt x="2265417" y="5802825"/>
                  <a:pt x="2262191" y="5794416"/>
                  <a:pt x="2262191" y="5784431"/>
                </a:cubicBezTo>
                <a:lnTo>
                  <a:pt x="2297688" y="5733981"/>
                </a:lnTo>
                <a:lnTo>
                  <a:pt x="2310596" y="5727675"/>
                </a:lnTo>
                <a:lnTo>
                  <a:pt x="2323505" y="5708757"/>
                </a:lnTo>
                <a:lnTo>
                  <a:pt x="2323505" y="5674073"/>
                </a:lnTo>
                <a:cubicBezTo>
                  <a:pt x="2321556" y="5673875"/>
                  <a:pt x="2319002" y="5672694"/>
                  <a:pt x="2315842" y="5670526"/>
                </a:cubicBezTo>
                <a:cubicBezTo>
                  <a:pt x="2312682" y="5668359"/>
                  <a:pt x="2310932" y="5666388"/>
                  <a:pt x="2310596" y="5664613"/>
                </a:cubicBezTo>
                <a:cubicBezTo>
                  <a:pt x="2310932" y="5663102"/>
                  <a:pt x="2312682" y="5662182"/>
                  <a:pt x="2315842" y="5661854"/>
                </a:cubicBezTo>
                <a:cubicBezTo>
                  <a:pt x="2319002" y="5661526"/>
                  <a:pt x="2321556" y="5661394"/>
                  <a:pt x="2323505" y="5661461"/>
                </a:cubicBezTo>
                <a:cubicBezTo>
                  <a:pt x="2324044" y="5655679"/>
                  <a:pt x="2326194" y="5651476"/>
                  <a:pt x="2329959" y="5648849"/>
                </a:cubicBezTo>
                <a:cubicBezTo>
                  <a:pt x="2333724" y="5646221"/>
                  <a:pt x="2335876" y="5642016"/>
                  <a:pt x="2336413" y="5636236"/>
                </a:cubicBezTo>
                <a:cubicBezTo>
                  <a:pt x="2345760" y="5625528"/>
                  <a:pt x="2356918" y="5610683"/>
                  <a:pt x="2369895" y="5591698"/>
                </a:cubicBezTo>
                <a:cubicBezTo>
                  <a:pt x="2382870" y="5572714"/>
                  <a:pt x="2389998" y="5557079"/>
                  <a:pt x="2391275" y="5544795"/>
                </a:cubicBezTo>
                <a:cubicBezTo>
                  <a:pt x="2390736" y="5541116"/>
                  <a:pt x="2388586" y="5539016"/>
                  <a:pt x="2384821" y="5538489"/>
                </a:cubicBezTo>
                <a:cubicBezTo>
                  <a:pt x="2371508" y="5539804"/>
                  <a:pt x="2363441" y="5546634"/>
                  <a:pt x="2360617" y="5558984"/>
                </a:cubicBezTo>
                <a:cubicBezTo>
                  <a:pt x="2357793" y="5571335"/>
                  <a:pt x="2352952" y="5581320"/>
                  <a:pt x="2346096" y="5588939"/>
                </a:cubicBezTo>
                <a:cubicBezTo>
                  <a:pt x="2334263" y="5593012"/>
                  <a:pt x="2315975" y="5609301"/>
                  <a:pt x="2291234" y="5637812"/>
                </a:cubicBezTo>
                <a:cubicBezTo>
                  <a:pt x="2266493" y="5666321"/>
                  <a:pt x="2248207" y="5682612"/>
                  <a:pt x="2236374" y="5686686"/>
                </a:cubicBezTo>
                <a:cubicBezTo>
                  <a:pt x="2235835" y="5693648"/>
                  <a:pt x="2233685" y="5697852"/>
                  <a:pt x="2229920" y="5699298"/>
                </a:cubicBezTo>
                <a:cubicBezTo>
                  <a:pt x="2226155" y="5700743"/>
                  <a:pt x="2224003" y="5704946"/>
                  <a:pt x="2223466" y="5711911"/>
                </a:cubicBezTo>
                <a:cubicBezTo>
                  <a:pt x="2212440" y="5721829"/>
                  <a:pt x="2199801" y="5734310"/>
                  <a:pt x="2185547" y="5749353"/>
                </a:cubicBezTo>
                <a:cubicBezTo>
                  <a:pt x="2171293" y="5764396"/>
                  <a:pt x="2163496" y="5779241"/>
                  <a:pt x="2162150" y="5793891"/>
                </a:cubicBezTo>
                <a:cubicBezTo>
                  <a:pt x="2155024" y="5798751"/>
                  <a:pt x="2147494" y="5804796"/>
                  <a:pt x="2139562" y="5812020"/>
                </a:cubicBezTo>
                <a:cubicBezTo>
                  <a:pt x="2131629" y="5819248"/>
                  <a:pt x="2127325" y="5826867"/>
                  <a:pt x="2126653" y="5834881"/>
                </a:cubicBezTo>
                <a:lnTo>
                  <a:pt x="2075020" y="5879024"/>
                </a:lnTo>
                <a:cubicBezTo>
                  <a:pt x="2074951" y="5889273"/>
                  <a:pt x="2071860" y="5899519"/>
                  <a:pt x="2065742" y="5909767"/>
                </a:cubicBezTo>
                <a:cubicBezTo>
                  <a:pt x="2059623" y="5920016"/>
                  <a:pt x="2050882" y="5925534"/>
                  <a:pt x="2039520" y="5926322"/>
                </a:cubicBezTo>
                <a:cubicBezTo>
                  <a:pt x="2038849" y="5936108"/>
                  <a:pt x="2034547" y="5946488"/>
                  <a:pt x="2026612" y="5957458"/>
                </a:cubicBezTo>
                <a:cubicBezTo>
                  <a:pt x="2018680" y="5968427"/>
                  <a:pt x="2011149" y="5978019"/>
                  <a:pt x="2004024" y="5986230"/>
                </a:cubicBezTo>
                <a:cubicBezTo>
                  <a:pt x="2000526" y="5986295"/>
                  <a:pt x="1997030" y="5985377"/>
                  <a:pt x="1993535" y="5983471"/>
                </a:cubicBezTo>
                <a:cubicBezTo>
                  <a:pt x="1990039" y="5981566"/>
                  <a:pt x="1988157" y="5978281"/>
                  <a:pt x="1987887" y="5973617"/>
                </a:cubicBezTo>
                <a:cubicBezTo>
                  <a:pt x="1988358" y="5965668"/>
                  <a:pt x="1991451" y="5957918"/>
                  <a:pt x="1997165" y="5950364"/>
                </a:cubicBezTo>
                <a:cubicBezTo>
                  <a:pt x="2002879" y="5942810"/>
                  <a:pt x="2008392" y="5935847"/>
                  <a:pt x="2013704" y="5929474"/>
                </a:cubicBezTo>
                <a:cubicBezTo>
                  <a:pt x="2014243" y="5922183"/>
                  <a:pt x="2016393" y="5917058"/>
                  <a:pt x="2020158" y="5914102"/>
                </a:cubicBezTo>
                <a:cubicBezTo>
                  <a:pt x="2023923" y="5911147"/>
                  <a:pt x="2026075" y="5906812"/>
                  <a:pt x="2026612" y="5901097"/>
                </a:cubicBezTo>
                <a:cubicBezTo>
                  <a:pt x="2029907" y="5891440"/>
                  <a:pt x="2034613" y="5882375"/>
                  <a:pt x="2040731" y="5873901"/>
                </a:cubicBezTo>
                <a:cubicBezTo>
                  <a:pt x="2046850" y="5865427"/>
                  <a:pt x="2053976" y="5858726"/>
                  <a:pt x="2062111" y="5853799"/>
                </a:cubicBezTo>
                <a:cubicBezTo>
                  <a:pt x="2057875" y="5849989"/>
                  <a:pt x="2054245" y="5844997"/>
                  <a:pt x="2051220" y="5838823"/>
                </a:cubicBezTo>
                <a:cubicBezTo>
                  <a:pt x="2048193" y="5832648"/>
                  <a:pt x="2051823" y="5829231"/>
                  <a:pt x="2062111" y="5828575"/>
                </a:cubicBezTo>
                <a:cubicBezTo>
                  <a:pt x="2064732" y="5815962"/>
                  <a:pt x="2077238" y="5789949"/>
                  <a:pt x="2099626" y="5750536"/>
                </a:cubicBezTo>
                <a:cubicBezTo>
                  <a:pt x="2122013" y="5711123"/>
                  <a:pt x="2138552" y="5686686"/>
                  <a:pt x="2149242" y="5677225"/>
                </a:cubicBezTo>
                <a:lnTo>
                  <a:pt x="2178287" y="5623624"/>
                </a:lnTo>
                <a:cubicBezTo>
                  <a:pt x="2180101" y="5623557"/>
                  <a:pt x="2182118" y="5622901"/>
                  <a:pt x="2184336" y="5621653"/>
                </a:cubicBezTo>
                <a:cubicBezTo>
                  <a:pt x="2186555" y="5620405"/>
                  <a:pt x="2187766" y="5618958"/>
                  <a:pt x="2187967" y="5617318"/>
                </a:cubicBezTo>
                <a:cubicBezTo>
                  <a:pt x="2187565" y="5612523"/>
                  <a:pt x="2187565" y="5608712"/>
                  <a:pt x="2187967" y="5605886"/>
                </a:cubicBezTo>
                <a:cubicBezTo>
                  <a:pt x="2188371" y="5603062"/>
                  <a:pt x="2191597" y="5601616"/>
                  <a:pt x="2197649" y="5601551"/>
                </a:cubicBezTo>
                <a:cubicBezTo>
                  <a:pt x="2198186" y="5595836"/>
                  <a:pt x="2200338" y="5591501"/>
                  <a:pt x="2204103" y="5588546"/>
                </a:cubicBezTo>
                <a:cubicBezTo>
                  <a:pt x="2207869" y="5585588"/>
                  <a:pt x="2210018" y="5580465"/>
                  <a:pt x="2210558" y="5573174"/>
                </a:cubicBezTo>
                <a:cubicBezTo>
                  <a:pt x="2210692" y="5571007"/>
                  <a:pt x="2210423" y="5567457"/>
                  <a:pt x="2209751" y="5562531"/>
                </a:cubicBezTo>
                <a:cubicBezTo>
                  <a:pt x="2209077" y="5557604"/>
                  <a:pt x="2207195" y="5554845"/>
                  <a:pt x="2204103" y="5554255"/>
                </a:cubicBezTo>
                <a:cubicBezTo>
                  <a:pt x="2192203" y="5556555"/>
                  <a:pt x="2180505" y="5566933"/>
                  <a:pt x="2169009" y="5585391"/>
                </a:cubicBezTo>
                <a:cubicBezTo>
                  <a:pt x="2157512" y="5603850"/>
                  <a:pt x="2149847" y="5616594"/>
                  <a:pt x="2146016" y="5623624"/>
                </a:cubicBezTo>
                <a:lnTo>
                  <a:pt x="2129879" y="5614163"/>
                </a:lnTo>
                <a:lnTo>
                  <a:pt x="2116971" y="5623624"/>
                </a:lnTo>
                <a:lnTo>
                  <a:pt x="2100836" y="5655155"/>
                </a:lnTo>
                <a:lnTo>
                  <a:pt x="2052429" y="5699298"/>
                </a:lnTo>
                <a:cubicBezTo>
                  <a:pt x="2051892" y="5706656"/>
                  <a:pt x="2049740" y="5712435"/>
                  <a:pt x="2045975" y="5716639"/>
                </a:cubicBezTo>
                <a:cubicBezTo>
                  <a:pt x="2042210" y="5720844"/>
                  <a:pt x="2040057" y="5726624"/>
                  <a:pt x="2039520" y="5733981"/>
                </a:cubicBezTo>
                <a:lnTo>
                  <a:pt x="2010478" y="5756054"/>
                </a:lnTo>
                <a:cubicBezTo>
                  <a:pt x="2002141" y="5757367"/>
                  <a:pt x="1994611" y="5764198"/>
                  <a:pt x="1987887" y="5776549"/>
                </a:cubicBezTo>
                <a:cubicBezTo>
                  <a:pt x="1981165" y="5788898"/>
                  <a:pt x="1976861" y="5798883"/>
                  <a:pt x="1974979" y="5806502"/>
                </a:cubicBezTo>
                <a:cubicBezTo>
                  <a:pt x="1964019" y="5810576"/>
                  <a:pt x="1945598" y="5826867"/>
                  <a:pt x="1919715" y="5855375"/>
                </a:cubicBezTo>
                <a:cubicBezTo>
                  <a:pt x="1893832" y="5883886"/>
                  <a:pt x="1877830" y="5900177"/>
                  <a:pt x="1871712" y="5904249"/>
                </a:cubicBezTo>
                <a:cubicBezTo>
                  <a:pt x="1873123" y="5910687"/>
                  <a:pt x="1871913" y="5915942"/>
                  <a:pt x="1868081" y="5920016"/>
                </a:cubicBezTo>
                <a:cubicBezTo>
                  <a:pt x="1864250" y="5924087"/>
                  <a:pt x="1859004" y="5926190"/>
                  <a:pt x="1852349" y="5926322"/>
                </a:cubicBezTo>
                <a:cubicBezTo>
                  <a:pt x="1851947" y="5932101"/>
                  <a:pt x="1850332" y="5936305"/>
                  <a:pt x="1847510" y="5938934"/>
                </a:cubicBezTo>
                <a:cubicBezTo>
                  <a:pt x="1844684" y="5941562"/>
                  <a:pt x="1843071" y="5945765"/>
                  <a:pt x="1842669" y="5951547"/>
                </a:cubicBezTo>
                <a:cubicBezTo>
                  <a:pt x="1833457" y="5954962"/>
                  <a:pt x="1822836" y="5960744"/>
                  <a:pt x="1810800" y="5968887"/>
                </a:cubicBezTo>
                <a:cubicBezTo>
                  <a:pt x="1798767" y="5977033"/>
                  <a:pt x="1792178" y="5985966"/>
                  <a:pt x="1791035" y="5995690"/>
                </a:cubicBezTo>
                <a:cubicBezTo>
                  <a:pt x="1786260" y="5999041"/>
                  <a:pt x="1782900" y="6003376"/>
                  <a:pt x="1780951" y="6008695"/>
                </a:cubicBezTo>
                <a:cubicBezTo>
                  <a:pt x="1779000" y="6014017"/>
                  <a:pt x="1778058" y="6019140"/>
                  <a:pt x="1778127" y="6024067"/>
                </a:cubicBezTo>
                <a:cubicBezTo>
                  <a:pt x="1765219" y="6039834"/>
                  <a:pt x="1749082" y="6052446"/>
                  <a:pt x="1729719" y="6061904"/>
                </a:cubicBezTo>
                <a:cubicBezTo>
                  <a:pt x="1729182" y="6069458"/>
                  <a:pt x="1727030" y="6075633"/>
                  <a:pt x="1723265" y="6080430"/>
                </a:cubicBezTo>
                <a:cubicBezTo>
                  <a:pt x="1719500" y="6085225"/>
                  <a:pt x="1717350" y="6090611"/>
                  <a:pt x="1716811" y="6096589"/>
                </a:cubicBezTo>
                <a:cubicBezTo>
                  <a:pt x="1706660" y="6097574"/>
                  <a:pt x="1696306" y="6103487"/>
                  <a:pt x="1685751" y="6114325"/>
                </a:cubicBezTo>
                <a:cubicBezTo>
                  <a:pt x="1675196" y="6125165"/>
                  <a:pt x="1667262" y="6135016"/>
                  <a:pt x="1661952" y="6143885"/>
                </a:cubicBezTo>
                <a:lnTo>
                  <a:pt x="1619999" y="6159652"/>
                </a:lnTo>
                <a:cubicBezTo>
                  <a:pt x="1619462" y="6167139"/>
                  <a:pt x="1617310" y="6173445"/>
                  <a:pt x="1613545" y="6178570"/>
                </a:cubicBezTo>
                <a:cubicBezTo>
                  <a:pt x="1609780" y="6183693"/>
                  <a:pt x="1607627" y="6190000"/>
                  <a:pt x="1607091" y="6197489"/>
                </a:cubicBezTo>
                <a:lnTo>
                  <a:pt x="1555457" y="6238478"/>
                </a:lnTo>
                <a:cubicBezTo>
                  <a:pt x="1549003" y="6237954"/>
                  <a:pt x="1545777" y="6235851"/>
                  <a:pt x="1545777" y="6232172"/>
                </a:cubicBezTo>
                <a:cubicBezTo>
                  <a:pt x="1546851" y="6228493"/>
                  <a:pt x="1554739" y="6215181"/>
                  <a:pt x="1569442" y="6192232"/>
                </a:cubicBezTo>
                <a:cubicBezTo>
                  <a:pt x="1584142" y="6169285"/>
                  <a:pt x="1599202" y="6146163"/>
                  <a:pt x="1614621" y="6122864"/>
                </a:cubicBezTo>
                <a:cubicBezTo>
                  <a:pt x="1630039" y="6099567"/>
                  <a:pt x="1639361" y="6085553"/>
                  <a:pt x="1642587" y="6080823"/>
                </a:cubicBezTo>
                <a:cubicBezTo>
                  <a:pt x="1644068" y="6070510"/>
                  <a:pt x="1649985" y="6061971"/>
                  <a:pt x="1660337" y="6055205"/>
                </a:cubicBezTo>
                <a:cubicBezTo>
                  <a:pt x="1670691" y="6048439"/>
                  <a:pt x="1676608" y="6039110"/>
                  <a:pt x="1678086" y="6027221"/>
                </a:cubicBezTo>
                <a:cubicBezTo>
                  <a:pt x="1684675" y="6016841"/>
                  <a:pt x="1692475" y="6004492"/>
                  <a:pt x="1701483" y="5990172"/>
                </a:cubicBezTo>
                <a:cubicBezTo>
                  <a:pt x="1710492" y="5975852"/>
                  <a:pt x="1719904" y="5965079"/>
                  <a:pt x="1729719" y="5957853"/>
                </a:cubicBezTo>
                <a:cubicBezTo>
                  <a:pt x="1728106" y="5955815"/>
                  <a:pt x="1726493" y="5952795"/>
                  <a:pt x="1724878" y="5948788"/>
                </a:cubicBezTo>
                <a:cubicBezTo>
                  <a:pt x="1723265" y="5944781"/>
                  <a:pt x="1721652" y="5942546"/>
                  <a:pt x="1720039" y="5942086"/>
                </a:cubicBezTo>
                <a:cubicBezTo>
                  <a:pt x="1717350" y="5942611"/>
                  <a:pt x="1716274" y="5944714"/>
                  <a:pt x="1716811" y="5948392"/>
                </a:cubicBezTo>
                <a:lnTo>
                  <a:pt x="1703903" y="5929474"/>
                </a:lnTo>
                <a:cubicBezTo>
                  <a:pt x="1716274" y="5904249"/>
                  <a:pt x="1730256" y="5879024"/>
                  <a:pt x="1745856" y="5853799"/>
                </a:cubicBezTo>
                <a:cubicBezTo>
                  <a:pt x="1752310" y="5853799"/>
                  <a:pt x="1755536" y="5850645"/>
                  <a:pt x="1755536" y="5844341"/>
                </a:cubicBezTo>
                <a:cubicBezTo>
                  <a:pt x="1755132" y="5839544"/>
                  <a:pt x="1755132" y="5835736"/>
                  <a:pt x="1755536" y="5832910"/>
                </a:cubicBezTo>
                <a:cubicBezTo>
                  <a:pt x="1755941" y="5830086"/>
                  <a:pt x="1759167" y="5828641"/>
                  <a:pt x="1765219" y="5828575"/>
                </a:cubicBezTo>
                <a:cubicBezTo>
                  <a:pt x="1765755" y="5822860"/>
                  <a:pt x="1767908" y="5818525"/>
                  <a:pt x="1771673" y="5815569"/>
                </a:cubicBezTo>
                <a:cubicBezTo>
                  <a:pt x="1775436" y="5812611"/>
                  <a:pt x="1777588" y="5807488"/>
                  <a:pt x="1778127" y="5800198"/>
                </a:cubicBezTo>
                <a:cubicBezTo>
                  <a:pt x="1784848" y="5801774"/>
                  <a:pt x="1790766" y="5800986"/>
                  <a:pt x="1795874" y="5797831"/>
                </a:cubicBezTo>
                <a:cubicBezTo>
                  <a:pt x="1800985" y="5794679"/>
                  <a:pt x="1803674" y="5789161"/>
                  <a:pt x="1803944" y="5781279"/>
                </a:cubicBezTo>
                <a:lnTo>
                  <a:pt x="1816852" y="5756054"/>
                </a:lnTo>
                <a:cubicBezTo>
                  <a:pt x="1819070" y="5737924"/>
                  <a:pt x="1829155" y="5716639"/>
                  <a:pt x="1847106" y="5692204"/>
                </a:cubicBezTo>
                <a:cubicBezTo>
                  <a:pt x="1856081" y="5679986"/>
                  <a:pt x="1863695" y="5668161"/>
                  <a:pt x="1869947" y="5656731"/>
                </a:cubicBezTo>
                <a:lnTo>
                  <a:pt x="1872804" y="5650285"/>
                </a:lnTo>
                <a:lnTo>
                  <a:pt x="1829928" y="5683798"/>
                </a:lnTo>
                <a:cubicBezTo>
                  <a:pt x="1829391" y="5691352"/>
                  <a:pt x="1827239" y="5697527"/>
                  <a:pt x="1823474" y="5702324"/>
                </a:cubicBezTo>
                <a:cubicBezTo>
                  <a:pt x="1819709" y="5707119"/>
                  <a:pt x="1817559" y="5712505"/>
                  <a:pt x="1817020" y="5718483"/>
                </a:cubicBezTo>
                <a:cubicBezTo>
                  <a:pt x="1806869" y="5719468"/>
                  <a:pt x="1796515" y="5725381"/>
                  <a:pt x="1785960" y="5736219"/>
                </a:cubicBezTo>
                <a:cubicBezTo>
                  <a:pt x="1775405" y="5747059"/>
                  <a:pt x="1767470" y="5756910"/>
                  <a:pt x="1762161" y="5765779"/>
                </a:cubicBezTo>
                <a:lnTo>
                  <a:pt x="1720207" y="5781546"/>
                </a:lnTo>
                <a:cubicBezTo>
                  <a:pt x="1719670" y="5789033"/>
                  <a:pt x="1717518" y="5795339"/>
                  <a:pt x="1713753" y="5800464"/>
                </a:cubicBezTo>
                <a:cubicBezTo>
                  <a:pt x="1709988" y="5805587"/>
                  <a:pt x="1707836" y="5811894"/>
                  <a:pt x="1707299" y="5819383"/>
                </a:cubicBezTo>
                <a:lnTo>
                  <a:pt x="1655665" y="5860372"/>
                </a:lnTo>
                <a:cubicBezTo>
                  <a:pt x="1649211" y="5859848"/>
                  <a:pt x="1645985" y="5857745"/>
                  <a:pt x="1645985" y="5854066"/>
                </a:cubicBezTo>
                <a:cubicBezTo>
                  <a:pt x="1647059" y="5850387"/>
                  <a:pt x="1654947" y="5837075"/>
                  <a:pt x="1669650" y="5814126"/>
                </a:cubicBezTo>
                <a:cubicBezTo>
                  <a:pt x="1684350" y="5791179"/>
                  <a:pt x="1699411" y="5768057"/>
                  <a:pt x="1714829" y="5744758"/>
                </a:cubicBezTo>
                <a:cubicBezTo>
                  <a:pt x="1730248" y="5721461"/>
                  <a:pt x="1739570" y="5707447"/>
                  <a:pt x="1742796" y="5702717"/>
                </a:cubicBezTo>
                <a:cubicBezTo>
                  <a:pt x="1744276" y="5692404"/>
                  <a:pt x="1750193" y="5683865"/>
                  <a:pt x="1760545" y="5677099"/>
                </a:cubicBezTo>
                <a:cubicBezTo>
                  <a:pt x="1770899" y="5670333"/>
                  <a:pt x="1776817" y="5661004"/>
                  <a:pt x="1778295" y="5649115"/>
                </a:cubicBezTo>
                <a:cubicBezTo>
                  <a:pt x="1784884" y="5638735"/>
                  <a:pt x="1792684" y="5626386"/>
                  <a:pt x="1801692" y="5612066"/>
                </a:cubicBezTo>
                <a:cubicBezTo>
                  <a:pt x="1810701" y="5597746"/>
                  <a:pt x="1820113" y="5586973"/>
                  <a:pt x="1829928" y="5579747"/>
                </a:cubicBezTo>
                <a:cubicBezTo>
                  <a:pt x="1828315" y="5577709"/>
                  <a:pt x="1826702" y="5574689"/>
                  <a:pt x="1825087" y="5570682"/>
                </a:cubicBezTo>
                <a:cubicBezTo>
                  <a:pt x="1823474" y="5566675"/>
                  <a:pt x="1821861" y="5564440"/>
                  <a:pt x="1820248" y="5563980"/>
                </a:cubicBezTo>
                <a:cubicBezTo>
                  <a:pt x="1817559" y="5564505"/>
                  <a:pt x="1816483" y="5566608"/>
                  <a:pt x="1817020" y="5570286"/>
                </a:cubicBezTo>
                <a:lnTo>
                  <a:pt x="1804112" y="5551368"/>
                </a:lnTo>
                <a:cubicBezTo>
                  <a:pt x="1816483" y="5526143"/>
                  <a:pt x="1830465" y="5500918"/>
                  <a:pt x="1846065" y="5475693"/>
                </a:cubicBezTo>
                <a:cubicBezTo>
                  <a:pt x="1852519" y="5475693"/>
                  <a:pt x="1855745" y="5472539"/>
                  <a:pt x="1855745" y="5466235"/>
                </a:cubicBezTo>
                <a:cubicBezTo>
                  <a:pt x="1855341" y="5461438"/>
                  <a:pt x="1855341" y="5457630"/>
                  <a:pt x="1855745" y="5454804"/>
                </a:cubicBezTo>
                <a:cubicBezTo>
                  <a:pt x="1856150" y="5451980"/>
                  <a:pt x="1859376" y="5450535"/>
                  <a:pt x="1865428" y="5450469"/>
                </a:cubicBezTo>
                <a:cubicBezTo>
                  <a:pt x="1865964" y="5444754"/>
                  <a:pt x="1868117" y="5440419"/>
                  <a:pt x="1871882" y="5437463"/>
                </a:cubicBezTo>
                <a:cubicBezTo>
                  <a:pt x="1875645" y="5434505"/>
                  <a:pt x="1877797" y="5429382"/>
                  <a:pt x="1878336" y="5422092"/>
                </a:cubicBezTo>
                <a:cubicBezTo>
                  <a:pt x="1885057" y="5423668"/>
                  <a:pt x="1890975" y="5422880"/>
                  <a:pt x="1896083" y="5419725"/>
                </a:cubicBezTo>
                <a:cubicBezTo>
                  <a:pt x="1901194" y="5416573"/>
                  <a:pt x="1903883" y="5411055"/>
                  <a:pt x="1904153" y="5403173"/>
                </a:cubicBezTo>
                <a:lnTo>
                  <a:pt x="1917061" y="5377948"/>
                </a:lnTo>
                <a:cubicBezTo>
                  <a:pt x="1919279" y="5359818"/>
                  <a:pt x="1929364" y="5338533"/>
                  <a:pt x="1947315" y="5314098"/>
                </a:cubicBezTo>
                <a:cubicBezTo>
                  <a:pt x="1965265" y="5289661"/>
                  <a:pt x="1977769" y="5266800"/>
                  <a:pt x="1984829" y="5245518"/>
                </a:cubicBezTo>
                <a:cubicBezTo>
                  <a:pt x="1989736" y="5245714"/>
                  <a:pt x="1993636" y="5245319"/>
                  <a:pt x="1996526" y="5244335"/>
                </a:cubicBezTo>
                <a:cubicBezTo>
                  <a:pt x="1999419" y="5243348"/>
                  <a:pt x="2000897" y="5240591"/>
                  <a:pt x="2000966" y="5236057"/>
                </a:cubicBezTo>
                <a:cubicBezTo>
                  <a:pt x="2000426" y="5227124"/>
                  <a:pt x="2004728" y="5222920"/>
                  <a:pt x="2013874" y="5223445"/>
                </a:cubicBezTo>
                <a:cubicBezTo>
                  <a:pt x="2013805" y="5219766"/>
                  <a:pt x="2014747" y="5215299"/>
                  <a:pt x="2016698" y="5210045"/>
                </a:cubicBezTo>
                <a:cubicBezTo>
                  <a:pt x="2018647" y="5204790"/>
                  <a:pt x="2022007" y="5201899"/>
                  <a:pt x="2026782" y="5201374"/>
                </a:cubicBezTo>
                <a:lnTo>
                  <a:pt x="2026782" y="5172995"/>
                </a:lnTo>
                <a:lnTo>
                  <a:pt x="2039691" y="5160383"/>
                </a:lnTo>
                <a:cubicBezTo>
                  <a:pt x="2039353" y="5153945"/>
                  <a:pt x="2040027" y="5148690"/>
                  <a:pt x="2041706" y="5144618"/>
                </a:cubicBezTo>
                <a:cubicBezTo>
                  <a:pt x="2043387" y="5140545"/>
                  <a:pt x="2048094" y="5138444"/>
                  <a:pt x="2055825" y="5138312"/>
                </a:cubicBezTo>
                <a:lnTo>
                  <a:pt x="2065507" y="5138312"/>
                </a:lnTo>
                <a:cubicBezTo>
                  <a:pt x="2065910" y="5130626"/>
                  <a:pt x="2067523" y="5123925"/>
                  <a:pt x="2070346" y="5118210"/>
                </a:cubicBezTo>
                <a:cubicBezTo>
                  <a:pt x="2073170" y="5112496"/>
                  <a:pt x="2074783" y="5106583"/>
                  <a:pt x="2075188" y="5100475"/>
                </a:cubicBezTo>
                <a:cubicBezTo>
                  <a:pt x="2085206" y="5087731"/>
                  <a:pt x="2095021" y="5073804"/>
                  <a:pt x="2104635" y="5058696"/>
                </a:cubicBezTo>
                <a:cubicBezTo>
                  <a:pt x="2114249" y="5043587"/>
                  <a:pt x="2121644" y="5028084"/>
                  <a:pt x="2126821" y="5012188"/>
                </a:cubicBezTo>
                <a:cubicBezTo>
                  <a:pt x="2126821" y="5005618"/>
                  <a:pt x="2128436" y="4999837"/>
                  <a:pt x="2131662" y="4994845"/>
                </a:cubicBezTo>
                <a:cubicBezTo>
                  <a:pt x="2134888" y="4989852"/>
                  <a:pt x="2139729" y="4987224"/>
                  <a:pt x="2146184" y="4986963"/>
                </a:cubicBezTo>
                <a:lnTo>
                  <a:pt x="2152638" y="4986963"/>
                </a:lnTo>
                <a:lnTo>
                  <a:pt x="2154879" y="4976016"/>
                </a:lnTo>
                <a:lnTo>
                  <a:pt x="2148446" y="4980206"/>
                </a:lnTo>
                <a:cubicBezTo>
                  <a:pt x="2149522" y="4968120"/>
                  <a:pt x="2153824" y="4957609"/>
                  <a:pt x="2161354" y="4948675"/>
                </a:cubicBezTo>
                <a:cubicBezTo>
                  <a:pt x="2168885" y="4939741"/>
                  <a:pt x="2173189" y="4929232"/>
                  <a:pt x="2174263" y="4917144"/>
                </a:cubicBezTo>
                <a:cubicBezTo>
                  <a:pt x="2183810" y="4916224"/>
                  <a:pt x="2188112" y="4912545"/>
                  <a:pt x="2187171" y="4906108"/>
                </a:cubicBezTo>
                <a:cubicBezTo>
                  <a:pt x="2186700" y="4902890"/>
                  <a:pt x="2187541" y="4900361"/>
                  <a:pt x="2189693" y="4898522"/>
                </a:cubicBezTo>
                <a:lnTo>
                  <a:pt x="2195393" y="4896630"/>
                </a:lnTo>
                <a:lnTo>
                  <a:pt x="2200956" y="4886232"/>
                </a:lnTo>
                <a:lnTo>
                  <a:pt x="2201290" y="4882854"/>
                </a:lnTo>
                <a:cubicBezTo>
                  <a:pt x="2202298" y="4878190"/>
                  <a:pt x="2205122" y="4874907"/>
                  <a:pt x="2209762" y="4873000"/>
                </a:cubicBezTo>
                <a:lnTo>
                  <a:pt x="2237086" y="4834773"/>
                </a:lnTo>
                <a:lnTo>
                  <a:pt x="2247421" y="4818784"/>
                </a:lnTo>
                <a:lnTo>
                  <a:pt x="2252319" y="4808465"/>
                </a:lnTo>
                <a:lnTo>
                  <a:pt x="2251241" y="4806885"/>
                </a:lnTo>
                <a:cubicBezTo>
                  <a:pt x="2239341" y="4809185"/>
                  <a:pt x="2227643" y="4819563"/>
                  <a:pt x="2216147" y="4838021"/>
                </a:cubicBezTo>
                <a:cubicBezTo>
                  <a:pt x="2204650" y="4856480"/>
                  <a:pt x="2196985" y="4869224"/>
                  <a:pt x="2193154" y="4876254"/>
                </a:cubicBezTo>
                <a:lnTo>
                  <a:pt x="2177017" y="4866793"/>
                </a:lnTo>
                <a:lnTo>
                  <a:pt x="2164109" y="4876254"/>
                </a:lnTo>
                <a:lnTo>
                  <a:pt x="2147974" y="4907785"/>
                </a:lnTo>
                <a:lnTo>
                  <a:pt x="2099567" y="4951928"/>
                </a:lnTo>
                <a:cubicBezTo>
                  <a:pt x="2099030" y="4959286"/>
                  <a:pt x="2096878" y="4965065"/>
                  <a:pt x="2093113" y="4969269"/>
                </a:cubicBezTo>
                <a:cubicBezTo>
                  <a:pt x="2089348" y="4973474"/>
                  <a:pt x="2087195" y="4979254"/>
                  <a:pt x="2086658" y="4986611"/>
                </a:cubicBezTo>
                <a:lnTo>
                  <a:pt x="2057616" y="5008684"/>
                </a:lnTo>
                <a:cubicBezTo>
                  <a:pt x="2049279" y="5009997"/>
                  <a:pt x="2041749" y="5016828"/>
                  <a:pt x="2035025" y="5029179"/>
                </a:cubicBezTo>
                <a:cubicBezTo>
                  <a:pt x="2028303" y="5041528"/>
                  <a:pt x="2023999" y="5051513"/>
                  <a:pt x="2022117" y="5059132"/>
                </a:cubicBezTo>
                <a:cubicBezTo>
                  <a:pt x="2011157" y="5063206"/>
                  <a:pt x="1992736" y="5079497"/>
                  <a:pt x="1966853" y="5108005"/>
                </a:cubicBezTo>
                <a:cubicBezTo>
                  <a:pt x="1940970" y="5136516"/>
                  <a:pt x="1924968" y="5152807"/>
                  <a:pt x="1918850" y="5156879"/>
                </a:cubicBezTo>
                <a:cubicBezTo>
                  <a:pt x="1920261" y="5163317"/>
                  <a:pt x="1919051" y="5168572"/>
                  <a:pt x="1915219" y="5172646"/>
                </a:cubicBezTo>
                <a:cubicBezTo>
                  <a:pt x="1911388" y="5176717"/>
                  <a:pt x="1906142" y="5178820"/>
                  <a:pt x="1899487" y="5178952"/>
                </a:cubicBezTo>
                <a:cubicBezTo>
                  <a:pt x="1899085" y="5184731"/>
                  <a:pt x="1897470" y="5188935"/>
                  <a:pt x="1894648" y="5191564"/>
                </a:cubicBezTo>
                <a:cubicBezTo>
                  <a:pt x="1891822" y="5194192"/>
                  <a:pt x="1890209" y="5198395"/>
                  <a:pt x="1889807" y="5204177"/>
                </a:cubicBezTo>
                <a:cubicBezTo>
                  <a:pt x="1880595" y="5207592"/>
                  <a:pt x="1869974" y="5213374"/>
                  <a:pt x="1857938" y="5221517"/>
                </a:cubicBezTo>
                <a:cubicBezTo>
                  <a:pt x="1845905" y="5229663"/>
                  <a:pt x="1839316" y="5238596"/>
                  <a:pt x="1838173" y="5248320"/>
                </a:cubicBezTo>
                <a:cubicBezTo>
                  <a:pt x="1833398" y="5251671"/>
                  <a:pt x="1830038" y="5256006"/>
                  <a:pt x="1828089" y="5261325"/>
                </a:cubicBezTo>
                <a:cubicBezTo>
                  <a:pt x="1826138" y="5266647"/>
                  <a:pt x="1825196" y="5271770"/>
                  <a:pt x="1825265" y="5276697"/>
                </a:cubicBezTo>
                <a:cubicBezTo>
                  <a:pt x="1812357" y="5292464"/>
                  <a:pt x="1796220" y="5305076"/>
                  <a:pt x="1776857" y="5314534"/>
                </a:cubicBezTo>
                <a:cubicBezTo>
                  <a:pt x="1776320" y="5322088"/>
                  <a:pt x="1774168" y="5328263"/>
                  <a:pt x="1770403" y="5333060"/>
                </a:cubicBezTo>
                <a:cubicBezTo>
                  <a:pt x="1766638" y="5337855"/>
                  <a:pt x="1764488" y="5343241"/>
                  <a:pt x="1763949" y="5349219"/>
                </a:cubicBezTo>
                <a:cubicBezTo>
                  <a:pt x="1753798" y="5350204"/>
                  <a:pt x="1743444" y="5356117"/>
                  <a:pt x="1732889" y="5366955"/>
                </a:cubicBezTo>
                <a:cubicBezTo>
                  <a:pt x="1722334" y="5377795"/>
                  <a:pt x="1714399" y="5387646"/>
                  <a:pt x="1709090" y="5396515"/>
                </a:cubicBezTo>
                <a:lnTo>
                  <a:pt x="1667136" y="5412282"/>
                </a:lnTo>
                <a:cubicBezTo>
                  <a:pt x="1666599" y="5419769"/>
                  <a:pt x="1664447" y="5426075"/>
                  <a:pt x="1660682" y="5431200"/>
                </a:cubicBezTo>
                <a:cubicBezTo>
                  <a:pt x="1656917" y="5436323"/>
                  <a:pt x="1654765" y="5442630"/>
                  <a:pt x="1654228" y="5450119"/>
                </a:cubicBezTo>
                <a:lnTo>
                  <a:pt x="1602594" y="5491108"/>
                </a:lnTo>
                <a:cubicBezTo>
                  <a:pt x="1596140" y="5490584"/>
                  <a:pt x="1592914" y="5488481"/>
                  <a:pt x="1592914" y="5484802"/>
                </a:cubicBezTo>
                <a:cubicBezTo>
                  <a:pt x="1593988" y="5481123"/>
                  <a:pt x="1601876" y="5467811"/>
                  <a:pt x="1616579" y="5444862"/>
                </a:cubicBezTo>
                <a:cubicBezTo>
                  <a:pt x="1631279" y="5421915"/>
                  <a:pt x="1646340" y="5398793"/>
                  <a:pt x="1661758" y="5375494"/>
                </a:cubicBezTo>
                <a:cubicBezTo>
                  <a:pt x="1677177" y="5352197"/>
                  <a:pt x="1686499" y="5338183"/>
                  <a:pt x="1689725" y="5333453"/>
                </a:cubicBezTo>
                <a:cubicBezTo>
                  <a:pt x="1691205" y="5323140"/>
                  <a:pt x="1697122" y="5314601"/>
                  <a:pt x="1707474" y="5307835"/>
                </a:cubicBezTo>
                <a:cubicBezTo>
                  <a:pt x="1717828" y="5301069"/>
                  <a:pt x="1723746" y="5291740"/>
                  <a:pt x="1725224" y="5279851"/>
                </a:cubicBezTo>
                <a:cubicBezTo>
                  <a:pt x="1731813" y="5269471"/>
                  <a:pt x="1739613" y="5257122"/>
                  <a:pt x="1748621" y="5242802"/>
                </a:cubicBezTo>
                <a:cubicBezTo>
                  <a:pt x="1757630" y="5228482"/>
                  <a:pt x="1767042" y="5217709"/>
                  <a:pt x="1776857" y="5210483"/>
                </a:cubicBezTo>
                <a:cubicBezTo>
                  <a:pt x="1775244" y="5208445"/>
                  <a:pt x="1773631" y="5205425"/>
                  <a:pt x="1772016" y="5201418"/>
                </a:cubicBezTo>
                <a:cubicBezTo>
                  <a:pt x="1770403" y="5197411"/>
                  <a:pt x="1768790" y="5195176"/>
                  <a:pt x="1767177" y="5194716"/>
                </a:cubicBezTo>
                <a:cubicBezTo>
                  <a:pt x="1764488" y="5195241"/>
                  <a:pt x="1763412" y="5197344"/>
                  <a:pt x="1763949" y="5201022"/>
                </a:cubicBezTo>
                <a:lnTo>
                  <a:pt x="1751041" y="5182104"/>
                </a:lnTo>
                <a:cubicBezTo>
                  <a:pt x="1763412" y="5156879"/>
                  <a:pt x="1777394" y="5131654"/>
                  <a:pt x="1792994" y="5106429"/>
                </a:cubicBezTo>
                <a:cubicBezTo>
                  <a:pt x="1799448" y="5106429"/>
                  <a:pt x="1802674" y="5103275"/>
                  <a:pt x="1802674" y="5096971"/>
                </a:cubicBezTo>
                <a:cubicBezTo>
                  <a:pt x="1802270" y="5092174"/>
                  <a:pt x="1802270" y="5088366"/>
                  <a:pt x="1802674" y="5085540"/>
                </a:cubicBezTo>
                <a:cubicBezTo>
                  <a:pt x="1803079" y="5082716"/>
                  <a:pt x="1806305" y="5081271"/>
                  <a:pt x="1812357" y="5081205"/>
                </a:cubicBezTo>
                <a:cubicBezTo>
                  <a:pt x="1812893" y="5075490"/>
                  <a:pt x="1815046" y="5071155"/>
                  <a:pt x="1818811" y="5068199"/>
                </a:cubicBezTo>
                <a:cubicBezTo>
                  <a:pt x="1822574" y="5065241"/>
                  <a:pt x="1824726" y="5060118"/>
                  <a:pt x="1825265" y="5052828"/>
                </a:cubicBezTo>
                <a:cubicBezTo>
                  <a:pt x="1831986" y="5054404"/>
                  <a:pt x="1837904" y="5053616"/>
                  <a:pt x="1843012" y="5050461"/>
                </a:cubicBezTo>
                <a:cubicBezTo>
                  <a:pt x="1848123" y="5047309"/>
                  <a:pt x="1850812" y="5041791"/>
                  <a:pt x="1851082" y="5033909"/>
                </a:cubicBezTo>
                <a:lnTo>
                  <a:pt x="1863990" y="5008684"/>
                </a:lnTo>
                <a:cubicBezTo>
                  <a:pt x="1866208" y="4990554"/>
                  <a:pt x="1876293" y="4969269"/>
                  <a:pt x="1894244" y="4944834"/>
                </a:cubicBezTo>
                <a:cubicBezTo>
                  <a:pt x="1912194" y="4920397"/>
                  <a:pt x="1924698" y="4897536"/>
                  <a:pt x="1931758" y="4876254"/>
                </a:cubicBezTo>
                <a:cubicBezTo>
                  <a:pt x="1936665" y="4876450"/>
                  <a:pt x="1940565" y="4876055"/>
                  <a:pt x="1943455" y="4875071"/>
                </a:cubicBezTo>
                <a:cubicBezTo>
                  <a:pt x="1946348" y="4874084"/>
                  <a:pt x="1947826" y="4871327"/>
                  <a:pt x="1947895" y="4866793"/>
                </a:cubicBezTo>
                <a:cubicBezTo>
                  <a:pt x="1947355" y="4857860"/>
                  <a:pt x="1951657" y="4853656"/>
                  <a:pt x="1960803" y="4854181"/>
                </a:cubicBezTo>
                <a:cubicBezTo>
                  <a:pt x="1960734" y="4850502"/>
                  <a:pt x="1961676" y="4846035"/>
                  <a:pt x="1963627" y="4840781"/>
                </a:cubicBezTo>
                <a:cubicBezTo>
                  <a:pt x="1965576" y="4835526"/>
                  <a:pt x="1968936" y="4832635"/>
                  <a:pt x="1973711" y="4832110"/>
                </a:cubicBezTo>
                <a:lnTo>
                  <a:pt x="1973711" y="4803731"/>
                </a:lnTo>
                <a:lnTo>
                  <a:pt x="1986620" y="4791119"/>
                </a:lnTo>
                <a:cubicBezTo>
                  <a:pt x="1986282" y="4784681"/>
                  <a:pt x="1986956" y="4779426"/>
                  <a:pt x="1988635" y="4775354"/>
                </a:cubicBezTo>
                <a:cubicBezTo>
                  <a:pt x="1990316" y="4771281"/>
                  <a:pt x="1995023" y="4769180"/>
                  <a:pt x="2002754" y="4769048"/>
                </a:cubicBezTo>
                <a:lnTo>
                  <a:pt x="2012436" y="4769048"/>
                </a:lnTo>
                <a:cubicBezTo>
                  <a:pt x="2012839" y="4761362"/>
                  <a:pt x="2014452" y="4754661"/>
                  <a:pt x="2017275" y="4748946"/>
                </a:cubicBezTo>
                <a:cubicBezTo>
                  <a:pt x="2020099" y="4743232"/>
                  <a:pt x="2021712" y="4737319"/>
                  <a:pt x="2022117" y="4731211"/>
                </a:cubicBezTo>
                <a:lnTo>
                  <a:pt x="2049260" y="4692700"/>
                </a:lnTo>
                <a:lnTo>
                  <a:pt x="2036305" y="4705492"/>
                </a:lnTo>
                <a:cubicBezTo>
                  <a:pt x="2022051" y="4720535"/>
                  <a:pt x="2014254" y="4735380"/>
                  <a:pt x="2012908" y="4750030"/>
                </a:cubicBezTo>
                <a:cubicBezTo>
                  <a:pt x="2005782" y="4754890"/>
                  <a:pt x="1998252" y="4760935"/>
                  <a:pt x="1990320" y="4768159"/>
                </a:cubicBezTo>
                <a:cubicBezTo>
                  <a:pt x="1982387" y="4775387"/>
                  <a:pt x="1978083" y="4783006"/>
                  <a:pt x="1977411" y="4791020"/>
                </a:cubicBezTo>
                <a:lnTo>
                  <a:pt x="1925778" y="4835163"/>
                </a:lnTo>
                <a:cubicBezTo>
                  <a:pt x="1925709" y="4845412"/>
                  <a:pt x="1922618" y="4855658"/>
                  <a:pt x="1916500" y="4865906"/>
                </a:cubicBezTo>
                <a:cubicBezTo>
                  <a:pt x="1910381" y="4876155"/>
                  <a:pt x="1901640" y="4881673"/>
                  <a:pt x="1890278" y="4882461"/>
                </a:cubicBezTo>
                <a:cubicBezTo>
                  <a:pt x="1889607" y="4892247"/>
                  <a:pt x="1885305" y="4902627"/>
                  <a:pt x="1877370" y="4913597"/>
                </a:cubicBezTo>
                <a:cubicBezTo>
                  <a:pt x="1869438" y="4924566"/>
                  <a:pt x="1861907" y="4934158"/>
                  <a:pt x="1854782" y="4942369"/>
                </a:cubicBezTo>
                <a:cubicBezTo>
                  <a:pt x="1851284" y="4942434"/>
                  <a:pt x="1847788" y="4941516"/>
                  <a:pt x="1844293" y="4939610"/>
                </a:cubicBezTo>
                <a:cubicBezTo>
                  <a:pt x="1840797" y="4937705"/>
                  <a:pt x="1838915" y="4934420"/>
                  <a:pt x="1838645" y="4929756"/>
                </a:cubicBezTo>
                <a:cubicBezTo>
                  <a:pt x="1839116" y="4921807"/>
                  <a:pt x="1842209" y="4914057"/>
                  <a:pt x="1847923" y="4906503"/>
                </a:cubicBezTo>
                <a:cubicBezTo>
                  <a:pt x="1853637" y="4898949"/>
                  <a:pt x="1859150" y="4891986"/>
                  <a:pt x="1864462" y="4885613"/>
                </a:cubicBezTo>
                <a:cubicBezTo>
                  <a:pt x="1865001" y="4878322"/>
                  <a:pt x="1867151" y="4873197"/>
                  <a:pt x="1870916" y="4870241"/>
                </a:cubicBezTo>
                <a:cubicBezTo>
                  <a:pt x="1874681" y="4867286"/>
                  <a:pt x="1876833" y="4862951"/>
                  <a:pt x="1877370" y="4857236"/>
                </a:cubicBezTo>
                <a:cubicBezTo>
                  <a:pt x="1880665" y="4847579"/>
                  <a:pt x="1885371" y="4838514"/>
                  <a:pt x="1891489" y="4830040"/>
                </a:cubicBezTo>
                <a:cubicBezTo>
                  <a:pt x="1897608" y="4821566"/>
                  <a:pt x="1904734" y="4814865"/>
                  <a:pt x="1912869" y="4809938"/>
                </a:cubicBezTo>
                <a:cubicBezTo>
                  <a:pt x="1908633" y="4806128"/>
                  <a:pt x="1905003" y="4801136"/>
                  <a:pt x="1901978" y="4794962"/>
                </a:cubicBezTo>
                <a:cubicBezTo>
                  <a:pt x="1898951" y="4788787"/>
                  <a:pt x="1902581" y="4785370"/>
                  <a:pt x="1912869" y="4784714"/>
                </a:cubicBezTo>
                <a:cubicBezTo>
                  <a:pt x="1915490" y="4772101"/>
                  <a:pt x="1927996" y="4746088"/>
                  <a:pt x="1950384" y="4706675"/>
                </a:cubicBezTo>
                <a:cubicBezTo>
                  <a:pt x="1972771" y="4667262"/>
                  <a:pt x="1989310" y="4642825"/>
                  <a:pt x="2000000" y="4633364"/>
                </a:cubicBezTo>
                <a:lnTo>
                  <a:pt x="2029045" y="4579763"/>
                </a:lnTo>
                <a:cubicBezTo>
                  <a:pt x="2030859" y="4579696"/>
                  <a:pt x="2032876" y="4579040"/>
                  <a:pt x="2035094" y="4577792"/>
                </a:cubicBezTo>
                <a:cubicBezTo>
                  <a:pt x="2037313" y="4576544"/>
                  <a:pt x="2038524" y="4575097"/>
                  <a:pt x="2038725" y="4573457"/>
                </a:cubicBezTo>
                <a:cubicBezTo>
                  <a:pt x="2038323" y="4568662"/>
                  <a:pt x="2038323" y="4564851"/>
                  <a:pt x="2038725" y="4562025"/>
                </a:cubicBezTo>
                <a:cubicBezTo>
                  <a:pt x="2039129" y="4559201"/>
                  <a:pt x="2042355" y="4557755"/>
                  <a:pt x="2048407" y="4557690"/>
                </a:cubicBezTo>
                <a:cubicBezTo>
                  <a:pt x="2048944" y="4551975"/>
                  <a:pt x="2051096" y="4547640"/>
                  <a:pt x="2054861" y="4544685"/>
                </a:cubicBezTo>
                <a:cubicBezTo>
                  <a:pt x="2058627" y="4541727"/>
                  <a:pt x="2060776" y="4536604"/>
                  <a:pt x="2061316" y="4529313"/>
                </a:cubicBezTo>
                <a:cubicBezTo>
                  <a:pt x="2061450" y="4527146"/>
                  <a:pt x="2061181" y="4523596"/>
                  <a:pt x="2060509" y="4518670"/>
                </a:cubicBezTo>
                <a:cubicBezTo>
                  <a:pt x="2059835" y="4513743"/>
                  <a:pt x="2057953" y="4510984"/>
                  <a:pt x="2054861" y="4510394"/>
                </a:cubicBezTo>
                <a:cubicBezTo>
                  <a:pt x="2042961" y="4512694"/>
                  <a:pt x="2031263" y="4523072"/>
                  <a:pt x="2019767" y="4541530"/>
                </a:cubicBezTo>
                <a:cubicBezTo>
                  <a:pt x="2008270" y="4559989"/>
                  <a:pt x="2000605" y="4572733"/>
                  <a:pt x="1996774" y="4579763"/>
                </a:cubicBezTo>
                <a:lnTo>
                  <a:pt x="1980637" y="4570302"/>
                </a:lnTo>
                <a:lnTo>
                  <a:pt x="1967729" y="4579763"/>
                </a:lnTo>
                <a:lnTo>
                  <a:pt x="1951594" y="4611294"/>
                </a:lnTo>
                <a:lnTo>
                  <a:pt x="1903187" y="4655437"/>
                </a:lnTo>
                <a:cubicBezTo>
                  <a:pt x="1902650" y="4662795"/>
                  <a:pt x="1900498" y="4668574"/>
                  <a:pt x="1896733" y="4672778"/>
                </a:cubicBezTo>
                <a:cubicBezTo>
                  <a:pt x="1892968" y="4676983"/>
                  <a:pt x="1890815" y="4682763"/>
                  <a:pt x="1890278" y="4690120"/>
                </a:cubicBezTo>
                <a:lnTo>
                  <a:pt x="1861236" y="4712193"/>
                </a:lnTo>
                <a:cubicBezTo>
                  <a:pt x="1852899" y="4713506"/>
                  <a:pt x="1845369" y="4720337"/>
                  <a:pt x="1838645" y="4732688"/>
                </a:cubicBezTo>
                <a:cubicBezTo>
                  <a:pt x="1831923" y="4745037"/>
                  <a:pt x="1827619" y="4755022"/>
                  <a:pt x="1825737" y="4762641"/>
                </a:cubicBezTo>
                <a:cubicBezTo>
                  <a:pt x="1814777" y="4766715"/>
                  <a:pt x="1796356" y="4783006"/>
                  <a:pt x="1770473" y="4811514"/>
                </a:cubicBezTo>
                <a:cubicBezTo>
                  <a:pt x="1744590" y="4840025"/>
                  <a:pt x="1728588" y="4856316"/>
                  <a:pt x="1722470" y="4860388"/>
                </a:cubicBezTo>
                <a:cubicBezTo>
                  <a:pt x="1723881" y="4866826"/>
                  <a:pt x="1722671" y="4872081"/>
                  <a:pt x="1718839" y="4876155"/>
                </a:cubicBezTo>
                <a:cubicBezTo>
                  <a:pt x="1715008" y="4880226"/>
                  <a:pt x="1709762" y="4882329"/>
                  <a:pt x="1703107" y="4882461"/>
                </a:cubicBezTo>
                <a:cubicBezTo>
                  <a:pt x="1702705" y="4888240"/>
                  <a:pt x="1701090" y="4892444"/>
                  <a:pt x="1698268" y="4895073"/>
                </a:cubicBezTo>
                <a:cubicBezTo>
                  <a:pt x="1695442" y="4897701"/>
                  <a:pt x="1693829" y="4901904"/>
                  <a:pt x="1693427" y="4907686"/>
                </a:cubicBezTo>
                <a:cubicBezTo>
                  <a:pt x="1684215" y="4911101"/>
                  <a:pt x="1673594" y="4916883"/>
                  <a:pt x="1661558" y="4925026"/>
                </a:cubicBezTo>
                <a:cubicBezTo>
                  <a:pt x="1649525" y="4933172"/>
                  <a:pt x="1642936" y="4942105"/>
                  <a:pt x="1641793" y="4951829"/>
                </a:cubicBezTo>
                <a:cubicBezTo>
                  <a:pt x="1637019" y="4955180"/>
                  <a:pt x="1633658" y="4959515"/>
                  <a:pt x="1631709" y="4964834"/>
                </a:cubicBezTo>
                <a:cubicBezTo>
                  <a:pt x="1629758" y="4970156"/>
                  <a:pt x="1628817" y="4975279"/>
                  <a:pt x="1628885" y="4980206"/>
                </a:cubicBezTo>
                <a:cubicBezTo>
                  <a:pt x="1615977" y="4995973"/>
                  <a:pt x="1599840" y="5008585"/>
                  <a:pt x="1580477" y="5018043"/>
                </a:cubicBezTo>
                <a:cubicBezTo>
                  <a:pt x="1579941" y="5025597"/>
                  <a:pt x="1577789" y="5031772"/>
                  <a:pt x="1574023" y="5036569"/>
                </a:cubicBezTo>
                <a:cubicBezTo>
                  <a:pt x="1570258" y="5041364"/>
                  <a:pt x="1568108" y="5046750"/>
                  <a:pt x="1567569" y="5052728"/>
                </a:cubicBezTo>
                <a:cubicBezTo>
                  <a:pt x="1557418" y="5053713"/>
                  <a:pt x="1547064" y="5059626"/>
                  <a:pt x="1536509" y="5070464"/>
                </a:cubicBezTo>
                <a:cubicBezTo>
                  <a:pt x="1525954" y="5081304"/>
                  <a:pt x="1518019" y="5091155"/>
                  <a:pt x="1512709" y="5100024"/>
                </a:cubicBezTo>
                <a:lnTo>
                  <a:pt x="1470756" y="5115791"/>
                </a:lnTo>
                <a:cubicBezTo>
                  <a:pt x="1470219" y="5123278"/>
                  <a:pt x="1468067" y="5129584"/>
                  <a:pt x="1464302" y="5134709"/>
                </a:cubicBezTo>
                <a:cubicBezTo>
                  <a:pt x="1460537" y="5139832"/>
                  <a:pt x="1458385" y="5146139"/>
                  <a:pt x="1457848" y="5153628"/>
                </a:cubicBezTo>
                <a:lnTo>
                  <a:pt x="1406214" y="5194617"/>
                </a:lnTo>
                <a:cubicBezTo>
                  <a:pt x="1399760" y="5194093"/>
                  <a:pt x="1396534" y="5191990"/>
                  <a:pt x="1396534" y="5188311"/>
                </a:cubicBezTo>
                <a:cubicBezTo>
                  <a:pt x="1397608" y="5184632"/>
                  <a:pt x="1405496" y="5171320"/>
                  <a:pt x="1420199" y="5148371"/>
                </a:cubicBezTo>
                <a:cubicBezTo>
                  <a:pt x="1434899" y="5125424"/>
                  <a:pt x="1449960" y="5102302"/>
                  <a:pt x="1465378" y="5079003"/>
                </a:cubicBezTo>
                <a:cubicBezTo>
                  <a:pt x="1480797" y="5055706"/>
                  <a:pt x="1490119" y="5041692"/>
                  <a:pt x="1493345" y="5036962"/>
                </a:cubicBezTo>
                <a:cubicBezTo>
                  <a:pt x="1494825" y="5026649"/>
                  <a:pt x="1500742" y="5018110"/>
                  <a:pt x="1511094" y="5011344"/>
                </a:cubicBezTo>
                <a:cubicBezTo>
                  <a:pt x="1521448" y="5004578"/>
                  <a:pt x="1527366" y="4995249"/>
                  <a:pt x="1528844" y="4983360"/>
                </a:cubicBezTo>
                <a:cubicBezTo>
                  <a:pt x="1535433" y="4972980"/>
                  <a:pt x="1543233" y="4960631"/>
                  <a:pt x="1552241" y="4946311"/>
                </a:cubicBezTo>
                <a:cubicBezTo>
                  <a:pt x="1561250" y="4931991"/>
                  <a:pt x="1570662" y="4921218"/>
                  <a:pt x="1580477" y="4913992"/>
                </a:cubicBezTo>
                <a:cubicBezTo>
                  <a:pt x="1578864" y="4911954"/>
                  <a:pt x="1577251" y="4908934"/>
                  <a:pt x="1575636" y="4904927"/>
                </a:cubicBezTo>
                <a:cubicBezTo>
                  <a:pt x="1574023" y="4900920"/>
                  <a:pt x="1572410" y="4898685"/>
                  <a:pt x="1570797" y="4898225"/>
                </a:cubicBezTo>
                <a:cubicBezTo>
                  <a:pt x="1568108" y="4898750"/>
                  <a:pt x="1567032" y="4900853"/>
                  <a:pt x="1567569" y="4904531"/>
                </a:cubicBezTo>
                <a:lnTo>
                  <a:pt x="1554661" y="4885613"/>
                </a:lnTo>
                <a:cubicBezTo>
                  <a:pt x="1567032" y="4860388"/>
                  <a:pt x="1581015" y="4835163"/>
                  <a:pt x="1596614" y="4809938"/>
                </a:cubicBezTo>
                <a:cubicBezTo>
                  <a:pt x="1603068" y="4809938"/>
                  <a:pt x="1606294" y="4806784"/>
                  <a:pt x="1606294" y="4800480"/>
                </a:cubicBezTo>
                <a:cubicBezTo>
                  <a:pt x="1605890" y="4795683"/>
                  <a:pt x="1605890" y="4791875"/>
                  <a:pt x="1606294" y="4789049"/>
                </a:cubicBezTo>
                <a:lnTo>
                  <a:pt x="1611887" y="4786545"/>
                </a:lnTo>
                <a:lnTo>
                  <a:pt x="1609908" y="4783593"/>
                </a:lnTo>
                <a:cubicBezTo>
                  <a:pt x="1607957" y="4782017"/>
                  <a:pt x="1605403" y="4780441"/>
                  <a:pt x="1602243" y="4778862"/>
                </a:cubicBezTo>
                <a:cubicBezTo>
                  <a:pt x="1599084" y="4777286"/>
                  <a:pt x="1597336" y="4775710"/>
                  <a:pt x="1597000" y="4774132"/>
                </a:cubicBezTo>
                <a:cubicBezTo>
                  <a:pt x="1597336" y="4771112"/>
                  <a:pt x="1599084" y="4769272"/>
                  <a:pt x="1602243" y="4768616"/>
                </a:cubicBezTo>
                <a:cubicBezTo>
                  <a:pt x="1605403" y="4767958"/>
                  <a:pt x="1607957" y="4767696"/>
                  <a:pt x="1609908" y="4767828"/>
                </a:cubicBezTo>
                <a:cubicBezTo>
                  <a:pt x="1610445" y="4762047"/>
                  <a:pt x="1612597" y="4757843"/>
                  <a:pt x="1616363" y="4755216"/>
                </a:cubicBezTo>
                <a:cubicBezTo>
                  <a:pt x="1620128" y="4752588"/>
                  <a:pt x="1622278" y="4748383"/>
                  <a:pt x="1622817" y="4742603"/>
                </a:cubicBezTo>
                <a:cubicBezTo>
                  <a:pt x="1629271" y="4732618"/>
                  <a:pt x="1632497" y="4721057"/>
                  <a:pt x="1632497" y="4707918"/>
                </a:cubicBezTo>
                <a:cubicBezTo>
                  <a:pt x="1633036" y="4704239"/>
                  <a:pt x="1631960" y="4702139"/>
                  <a:pt x="1629271" y="4701612"/>
                </a:cubicBezTo>
                <a:cubicBezTo>
                  <a:pt x="1627590" y="4701808"/>
                  <a:pt x="1626111" y="4702991"/>
                  <a:pt x="1624834" y="4705159"/>
                </a:cubicBezTo>
                <a:cubicBezTo>
                  <a:pt x="1623555" y="4707327"/>
                  <a:pt x="1622883" y="4709298"/>
                  <a:pt x="1622817" y="4711072"/>
                </a:cubicBezTo>
                <a:cubicBezTo>
                  <a:pt x="1618044" y="4708117"/>
                  <a:pt x="1614681" y="4707722"/>
                  <a:pt x="1612732" y="4709889"/>
                </a:cubicBezTo>
                <a:cubicBezTo>
                  <a:pt x="1610781" y="4712057"/>
                  <a:pt x="1609840" y="4715604"/>
                  <a:pt x="1609908" y="4720531"/>
                </a:cubicBezTo>
                <a:lnTo>
                  <a:pt x="1597000" y="4733143"/>
                </a:lnTo>
                <a:cubicBezTo>
                  <a:pt x="1595654" y="4754821"/>
                  <a:pt x="1588663" y="4769797"/>
                  <a:pt x="1576022" y="4778074"/>
                </a:cubicBezTo>
                <a:cubicBezTo>
                  <a:pt x="1563383" y="4786352"/>
                  <a:pt x="1553164" y="4799752"/>
                  <a:pt x="1545366" y="4818276"/>
                </a:cubicBezTo>
                <a:cubicBezTo>
                  <a:pt x="1541937" y="4821562"/>
                  <a:pt x="1537500" y="4824452"/>
                  <a:pt x="1532054" y="4826948"/>
                </a:cubicBezTo>
                <a:cubicBezTo>
                  <a:pt x="1526609" y="4829444"/>
                  <a:pt x="1521364" y="4830759"/>
                  <a:pt x="1516321" y="4830890"/>
                </a:cubicBezTo>
                <a:cubicBezTo>
                  <a:pt x="1514642" y="4830692"/>
                  <a:pt x="1513162" y="4829511"/>
                  <a:pt x="1511885" y="4827343"/>
                </a:cubicBezTo>
                <a:cubicBezTo>
                  <a:pt x="1510607" y="4825173"/>
                  <a:pt x="1509936" y="4823205"/>
                  <a:pt x="1509867" y="4821430"/>
                </a:cubicBezTo>
                <a:cubicBezTo>
                  <a:pt x="1503413" y="4814599"/>
                  <a:pt x="1500187" y="4806190"/>
                  <a:pt x="1500187" y="4796205"/>
                </a:cubicBezTo>
                <a:lnTo>
                  <a:pt x="1535684" y="4745755"/>
                </a:lnTo>
                <a:lnTo>
                  <a:pt x="1548593" y="4739449"/>
                </a:lnTo>
                <a:lnTo>
                  <a:pt x="1561501" y="4720531"/>
                </a:lnTo>
                <a:lnTo>
                  <a:pt x="1561501" y="4685847"/>
                </a:lnTo>
                <a:cubicBezTo>
                  <a:pt x="1559552" y="4685649"/>
                  <a:pt x="1556998" y="4684468"/>
                  <a:pt x="1553838" y="4682300"/>
                </a:cubicBezTo>
                <a:cubicBezTo>
                  <a:pt x="1550678" y="4680133"/>
                  <a:pt x="1548929" y="4678162"/>
                  <a:pt x="1548593" y="4676387"/>
                </a:cubicBezTo>
                <a:cubicBezTo>
                  <a:pt x="1548929" y="4674876"/>
                  <a:pt x="1550678" y="4673956"/>
                  <a:pt x="1553838" y="4673628"/>
                </a:cubicBezTo>
                <a:cubicBezTo>
                  <a:pt x="1556998" y="4673300"/>
                  <a:pt x="1559552" y="4673168"/>
                  <a:pt x="1561501" y="4673235"/>
                </a:cubicBezTo>
                <a:cubicBezTo>
                  <a:pt x="1562040" y="4667453"/>
                  <a:pt x="1564190" y="4663250"/>
                  <a:pt x="1567955" y="4660623"/>
                </a:cubicBezTo>
                <a:cubicBezTo>
                  <a:pt x="1571720" y="4657995"/>
                  <a:pt x="1573872" y="4653790"/>
                  <a:pt x="1574409" y="4648010"/>
                </a:cubicBezTo>
                <a:cubicBezTo>
                  <a:pt x="1583756" y="4637302"/>
                  <a:pt x="1594914" y="4622457"/>
                  <a:pt x="1607891" y="4603472"/>
                </a:cubicBezTo>
                <a:cubicBezTo>
                  <a:pt x="1620866" y="4584488"/>
                  <a:pt x="1627994" y="4568853"/>
                  <a:pt x="1629271" y="4556569"/>
                </a:cubicBezTo>
                <a:cubicBezTo>
                  <a:pt x="1628732" y="4552890"/>
                  <a:pt x="1626582" y="4550790"/>
                  <a:pt x="1622817" y="4550263"/>
                </a:cubicBezTo>
                <a:cubicBezTo>
                  <a:pt x="1609504" y="4551578"/>
                  <a:pt x="1601437" y="4558408"/>
                  <a:pt x="1598613" y="4570758"/>
                </a:cubicBezTo>
                <a:cubicBezTo>
                  <a:pt x="1595789" y="4583109"/>
                  <a:pt x="1590948" y="4593094"/>
                  <a:pt x="1584092" y="4600713"/>
                </a:cubicBezTo>
                <a:cubicBezTo>
                  <a:pt x="1572259" y="4604786"/>
                  <a:pt x="1553971" y="4621075"/>
                  <a:pt x="1529230" y="4649586"/>
                </a:cubicBezTo>
                <a:cubicBezTo>
                  <a:pt x="1504489" y="4678095"/>
                  <a:pt x="1486203" y="4694386"/>
                  <a:pt x="1474370" y="4698460"/>
                </a:cubicBezTo>
                <a:cubicBezTo>
                  <a:pt x="1473831" y="4705422"/>
                  <a:pt x="1471681" y="4709626"/>
                  <a:pt x="1467916" y="4711072"/>
                </a:cubicBezTo>
                <a:cubicBezTo>
                  <a:pt x="1464151" y="4712517"/>
                  <a:pt x="1461999" y="4716720"/>
                  <a:pt x="1461462" y="4723685"/>
                </a:cubicBezTo>
                <a:cubicBezTo>
                  <a:pt x="1450436" y="4733603"/>
                  <a:pt x="1437797" y="4746084"/>
                  <a:pt x="1423543" y="4761127"/>
                </a:cubicBezTo>
                <a:cubicBezTo>
                  <a:pt x="1409289" y="4776170"/>
                  <a:pt x="1401492" y="4791015"/>
                  <a:pt x="1400146" y="4805665"/>
                </a:cubicBezTo>
                <a:cubicBezTo>
                  <a:pt x="1393020" y="4810525"/>
                  <a:pt x="1385490" y="4816570"/>
                  <a:pt x="1377557" y="4823794"/>
                </a:cubicBezTo>
                <a:cubicBezTo>
                  <a:pt x="1369625" y="4831022"/>
                  <a:pt x="1365321" y="4838641"/>
                  <a:pt x="1364649" y="4846655"/>
                </a:cubicBezTo>
                <a:lnTo>
                  <a:pt x="1313016" y="4890798"/>
                </a:lnTo>
                <a:cubicBezTo>
                  <a:pt x="1312947" y="4901047"/>
                  <a:pt x="1309856" y="4911293"/>
                  <a:pt x="1303738" y="4921541"/>
                </a:cubicBezTo>
                <a:cubicBezTo>
                  <a:pt x="1297619" y="4931790"/>
                  <a:pt x="1288878" y="4937308"/>
                  <a:pt x="1277516" y="4938096"/>
                </a:cubicBezTo>
                <a:cubicBezTo>
                  <a:pt x="1276845" y="4947882"/>
                  <a:pt x="1272543" y="4958262"/>
                  <a:pt x="1264608" y="4969232"/>
                </a:cubicBezTo>
                <a:cubicBezTo>
                  <a:pt x="1256676" y="4980201"/>
                  <a:pt x="1249145" y="4989793"/>
                  <a:pt x="1242020" y="4998004"/>
                </a:cubicBezTo>
                <a:cubicBezTo>
                  <a:pt x="1238522" y="4998069"/>
                  <a:pt x="1235026" y="4997151"/>
                  <a:pt x="1231531" y="4995245"/>
                </a:cubicBezTo>
                <a:cubicBezTo>
                  <a:pt x="1228035" y="4993340"/>
                  <a:pt x="1226152" y="4990055"/>
                  <a:pt x="1225883" y="4985391"/>
                </a:cubicBezTo>
                <a:cubicBezTo>
                  <a:pt x="1226354" y="4977442"/>
                  <a:pt x="1229447" y="4969692"/>
                  <a:pt x="1235161" y="4962138"/>
                </a:cubicBezTo>
                <a:cubicBezTo>
                  <a:pt x="1240875" y="4954584"/>
                  <a:pt x="1246388" y="4947621"/>
                  <a:pt x="1251700" y="4941248"/>
                </a:cubicBezTo>
                <a:cubicBezTo>
                  <a:pt x="1252239" y="4933957"/>
                  <a:pt x="1254389" y="4928832"/>
                  <a:pt x="1258154" y="4925876"/>
                </a:cubicBezTo>
                <a:cubicBezTo>
                  <a:pt x="1261919" y="4922921"/>
                  <a:pt x="1264071" y="4918586"/>
                  <a:pt x="1264608" y="4912871"/>
                </a:cubicBezTo>
                <a:cubicBezTo>
                  <a:pt x="1267903" y="4903214"/>
                  <a:pt x="1272609" y="4894149"/>
                  <a:pt x="1278727" y="4885675"/>
                </a:cubicBezTo>
                <a:cubicBezTo>
                  <a:pt x="1284846" y="4877201"/>
                  <a:pt x="1291971" y="4870500"/>
                  <a:pt x="1300107" y="4865573"/>
                </a:cubicBezTo>
                <a:cubicBezTo>
                  <a:pt x="1295872" y="4861763"/>
                  <a:pt x="1292241" y="4856771"/>
                  <a:pt x="1289216" y="4850597"/>
                </a:cubicBezTo>
                <a:cubicBezTo>
                  <a:pt x="1286189" y="4844422"/>
                  <a:pt x="1289819" y="4841005"/>
                  <a:pt x="1300107" y="4840349"/>
                </a:cubicBezTo>
                <a:cubicBezTo>
                  <a:pt x="1302728" y="4827736"/>
                  <a:pt x="1315234" y="4801723"/>
                  <a:pt x="1337622" y="4762310"/>
                </a:cubicBezTo>
                <a:cubicBezTo>
                  <a:pt x="1360009" y="4722897"/>
                  <a:pt x="1376548" y="4698460"/>
                  <a:pt x="1387238" y="4688999"/>
                </a:cubicBezTo>
                <a:lnTo>
                  <a:pt x="1416283" y="4635398"/>
                </a:lnTo>
                <a:cubicBezTo>
                  <a:pt x="1418097" y="4635331"/>
                  <a:pt x="1420114" y="4634675"/>
                  <a:pt x="1422332" y="4633427"/>
                </a:cubicBezTo>
                <a:cubicBezTo>
                  <a:pt x="1424551" y="4632179"/>
                  <a:pt x="1425762" y="4630732"/>
                  <a:pt x="1425963" y="4629092"/>
                </a:cubicBezTo>
                <a:cubicBezTo>
                  <a:pt x="1425561" y="4624297"/>
                  <a:pt x="1425561" y="4620486"/>
                  <a:pt x="1425963" y="4617660"/>
                </a:cubicBezTo>
                <a:cubicBezTo>
                  <a:pt x="1426367" y="4614836"/>
                  <a:pt x="1429593" y="4613390"/>
                  <a:pt x="1435645" y="4613325"/>
                </a:cubicBezTo>
                <a:cubicBezTo>
                  <a:pt x="1436182" y="4607610"/>
                  <a:pt x="1438334" y="4603275"/>
                  <a:pt x="1442099" y="4600320"/>
                </a:cubicBezTo>
                <a:cubicBezTo>
                  <a:pt x="1445864" y="4597362"/>
                  <a:pt x="1448014" y="4592239"/>
                  <a:pt x="1448554" y="4584948"/>
                </a:cubicBezTo>
                <a:cubicBezTo>
                  <a:pt x="1448688" y="4582781"/>
                  <a:pt x="1448419" y="4579231"/>
                  <a:pt x="1447747" y="4574305"/>
                </a:cubicBezTo>
                <a:cubicBezTo>
                  <a:pt x="1447073" y="4569378"/>
                  <a:pt x="1445191" y="4566619"/>
                  <a:pt x="1442099" y="4566029"/>
                </a:cubicBezTo>
                <a:cubicBezTo>
                  <a:pt x="1430199" y="4568329"/>
                  <a:pt x="1418501" y="4578707"/>
                  <a:pt x="1407005" y="4597165"/>
                </a:cubicBezTo>
                <a:cubicBezTo>
                  <a:pt x="1395508" y="4615624"/>
                  <a:pt x="1387843" y="4628368"/>
                  <a:pt x="1384012" y="4635398"/>
                </a:cubicBezTo>
                <a:lnTo>
                  <a:pt x="1367875" y="4625937"/>
                </a:lnTo>
                <a:lnTo>
                  <a:pt x="1354967" y="4635398"/>
                </a:lnTo>
                <a:lnTo>
                  <a:pt x="1338832" y="4666929"/>
                </a:lnTo>
                <a:lnTo>
                  <a:pt x="1290425" y="4711072"/>
                </a:lnTo>
                <a:cubicBezTo>
                  <a:pt x="1289888" y="4718430"/>
                  <a:pt x="1287736" y="4724209"/>
                  <a:pt x="1283971" y="4728413"/>
                </a:cubicBezTo>
                <a:cubicBezTo>
                  <a:pt x="1280205" y="4732618"/>
                  <a:pt x="1278053" y="4738398"/>
                  <a:pt x="1277516" y="4745755"/>
                </a:cubicBezTo>
                <a:lnTo>
                  <a:pt x="1248474" y="4767828"/>
                </a:lnTo>
                <a:cubicBezTo>
                  <a:pt x="1240137" y="4769141"/>
                  <a:pt x="1232607" y="4775972"/>
                  <a:pt x="1225883" y="4788323"/>
                </a:cubicBezTo>
                <a:cubicBezTo>
                  <a:pt x="1219161" y="4800672"/>
                  <a:pt x="1214857" y="4810657"/>
                  <a:pt x="1212975" y="4818276"/>
                </a:cubicBezTo>
                <a:cubicBezTo>
                  <a:pt x="1202015" y="4822350"/>
                  <a:pt x="1183594" y="4838641"/>
                  <a:pt x="1157711" y="4867149"/>
                </a:cubicBezTo>
                <a:cubicBezTo>
                  <a:pt x="1131828" y="4895660"/>
                  <a:pt x="1115826" y="4911951"/>
                  <a:pt x="1109708" y="4916023"/>
                </a:cubicBezTo>
                <a:cubicBezTo>
                  <a:pt x="1111119" y="4922461"/>
                  <a:pt x="1109909" y="4927716"/>
                  <a:pt x="1106077" y="4931790"/>
                </a:cubicBezTo>
                <a:cubicBezTo>
                  <a:pt x="1102246" y="4935861"/>
                  <a:pt x="1097000" y="4937964"/>
                  <a:pt x="1090345" y="4938096"/>
                </a:cubicBezTo>
                <a:cubicBezTo>
                  <a:pt x="1089943" y="4943875"/>
                  <a:pt x="1088328" y="4948079"/>
                  <a:pt x="1085506" y="4950708"/>
                </a:cubicBezTo>
                <a:cubicBezTo>
                  <a:pt x="1082680" y="4953336"/>
                  <a:pt x="1081067" y="4957539"/>
                  <a:pt x="1080665" y="4963321"/>
                </a:cubicBezTo>
                <a:cubicBezTo>
                  <a:pt x="1071453" y="4966736"/>
                  <a:pt x="1060832" y="4972518"/>
                  <a:pt x="1048796" y="4980661"/>
                </a:cubicBezTo>
                <a:cubicBezTo>
                  <a:pt x="1036763" y="4988807"/>
                  <a:pt x="1030174" y="4997740"/>
                  <a:pt x="1029031" y="5007464"/>
                </a:cubicBezTo>
                <a:cubicBezTo>
                  <a:pt x="1024256" y="5010815"/>
                  <a:pt x="1020896" y="5015150"/>
                  <a:pt x="1018947" y="5020469"/>
                </a:cubicBezTo>
                <a:cubicBezTo>
                  <a:pt x="1016996" y="5025791"/>
                  <a:pt x="1016054" y="5030914"/>
                  <a:pt x="1016123" y="5035841"/>
                </a:cubicBezTo>
                <a:cubicBezTo>
                  <a:pt x="1003215" y="5051608"/>
                  <a:pt x="987078" y="5064220"/>
                  <a:pt x="967715" y="5073678"/>
                </a:cubicBezTo>
                <a:cubicBezTo>
                  <a:pt x="967179" y="5081232"/>
                  <a:pt x="965027" y="5087407"/>
                  <a:pt x="961261" y="5092204"/>
                </a:cubicBezTo>
                <a:cubicBezTo>
                  <a:pt x="957496" y="5096999"/>
                  <a:pt x="955346" y="5102385"/>
                  <a:pt x="954807" y="5108363"/>
                </a:cubicBezTo>
                <a:cubicBezTo>
                  <a:pt x="944656" y="5109348"/>
                  <a:pt x="934302" y="5115261"/>
                  <a:pt x="923747" y="5126099"/>
                </a:cubicBezTo>
                <a:cubicBezTo>
                  <a:pt x="913192" y="5136939"/>
                  <a:pt x="905257" y="5146790"/>
                  <a:pt x="899947" y="5155659"/>
                </a:cubicBezTo>
                <a:lnTo>
                  <a:pt x="857994" y="5171426"/>
                </a:lnTo>
                <a:cubicBezTo>
                  <a:pt x="857457" y="5178913"/>
                  <a:pt x="855305" y="5185219"/>
                  <a:pt x="851540" y="5190344"/>
                </a:cubicBezTo>
                <a:cubicBezTo>
                  <a:pt x="847775" y="5195467"/>
                  <a:pt x="845623" y="5201774"/>
                  <a:pt x="845086" y="5209263"/>
                </a:cubicBezTo>
                <a:lnTo>
                  <a:pt x="793452" y="5250252"/>
                </a:lnTo>
                <a:cubicBezTo>
                  <a:pt x="786998" y="5249728"/>
                  <a:pt x="783772" y="5247625"/>
                  <a:pt x="783772" y="5243946"/>
                </a:cubicBezTo>
                <a:cubicBezTo>
                  <a:pt x="784846" y="5240267"/>
                  <a:pt x="792734" y="5226955"/>
                  <a:pt x="807437" y="5204006"/>
                </a:cubicBezTo>
                <a:cubicBezTo>
                  <a:pt x="822137" y="5181059"/>
                  <a:pt x="837198" y="5157937"/>
                  <a:pt x="852616" y="5134638"/>
                </a:cubicBezTo>
                <a:cubicBezTo>
                  <a:pt x="868035" y="5111341"/>
                  <a:pt x="877357" y="5097327"/>
                  <a:pt x="880583" y="5092597"/>
                </a:cubicBezTo>
                <a:cubicBezTo>
                  <a:pt x="882063" y="5082284"/>
                  <a:pt x="887980" y="5073745"/>
                  <a:pt x="898332" y="5066979"/>
                </a:cubicBezTo>
                <a:cubicBezTo>
                  <a:pt x="908686" y="5060213"/>
                  <a:pt x="914604" y="5050884"/>
                  <a:pt x="916082" y="5038995"/>
                </a:cubicBezTo>
                <a:cubicBezTo>
                  <a:pt x="922671" y="5028615"/>
                  <a:pt x="930471" y="5016266"/>
                  <a:pt x="939479" y="5001946"/>
                </a:cubicBezTo>
                <a:cubicBezTo>
                  <a:pt x="948488" y="4987626"/>
                  <a:pt x="957900" y="4976853"/>
                  <a:pt x="967715" y="4969627"/>
                </a:cubicBezTo>
                <a:cubicBezTo>
                  <a:pt x="966102" y="4967589"/>
                  <a:pt x="964489" y="4964569"/>
                  <a:pt x="962874" y="4960562"/>
                </a:cubicBezTo>
                <a:cubicBezTo>
                  <a:pt x="961261" y="4956555"/>
                  <a:pt x="959648" y="4954320"/>
                  <a:pt x="958035" y="4953860"/>
                </a:cubicBezTo>
                <a:cubicBezTo>
                  <a:pt x="955346" y="4954385"/>
                  <a:pt x="954270" y="4956488"/>
                  <a:pt x="954807" y="4960166"/>
                </a:cubicBezTo>
                <a:lnTo>
                  <a:pt x="941899" y="4941248"/>
                </a:lnTo>
                <a:cubicBezTo>
                  <a:pt x="954270" y="4916023"/>
                  <a:pt x="968252" y="4890798"/>
                  <a:pt x="983852" y="4865573"/>
                </a:cubicBezTo>
                <a:cubicBezTo>
                  <a:pt x="990306" y="4865573"/>
                  <a:pt x="993532" y="4862419"/>
                  <a:pt x="993532" y="4856115"/>
                </a:cubicBezTo>
                <a:cubicBezTo>
                  <a:pt x="993128" y="4851318"/>
                  <a:pt x="993128" y="4847510"/>
                  <a:pt x="993532" y="4844684"/>
                </a:cubicBezTo>
                <a:cubicBezTo>
                  <a:pt x="993937" y="4841860"/>
                  <a:pt x="997162" y="4840415"/>
                  <a:pt x="1003215" y="4840349"/>
                </a:cubicBezTo>
                <a:cubicBezTo>
                  <a:pt x="1003752" y="4834634"/>
                  <a:pt x="1005904" y="4830299"/>
                  <a:pt x="1009669" y="4827343"/>
                </a:cubicBezTo>
                <a:cubicBezTo>
                  <a:pt x="1013432" y="4824385"/>
                  <a:pt x="1015584" y="4819262"/>
                  <a:pt x="1016123" y="4811972"/>
                </a:cubicBezTo>
                <a:cubicBezTo>
                  <a:pt x="1022845" y="4813548"/>
                  <a:pt x="1028762" y="4812760"/>
                  <a:pt x="1033870" y="4809605"/>
                </a:cubicBezTo>
                <a:cubicBezTo>
                  <a:pt x="1038981" y="4806453"/>
                  <a:pt x="1041670" y="4800935"/>
                  <a:pt x="1041940" y="4793053"/>
                </a:cubicBezTo>
                <a:lnTo>
                  <a:pt x="1054848" y="4767828"/>
                </a:lnTo>
                <a:cubicBezTo>
                  <a:pt x="1057067" y="4749698"/>
                  <a:pt x="1067151" y="4728413"/>
                  <a:pt x="1085102" y="4703978"/>
                </a:cubicBezTo>
                <a:lnTo>
                  <a:pt x="1107305" y="4669496"/>
                </a:lnTo>
                <a:lnTo>
                  <a:pt x="1104220" y="4667592"/>
                </a:lnTo>
                <a:cubicBezTo>
                  <a:pt x="1101061" y="4666016"/>
                  <a:pt x="1099313" y="4664440"/>
                  <a:pt x="1098977" y="4662862"/>
                </a:cubicBezTo>
                <a:cubicBezTo>
                  <a:pt x="1099313" y="4659842"/>
                  <a:pt x="1101061" y="4658002"/>
                  <a:pt x="1104220" y="4657346"/>
                </a:cubicBezTo>
                <a:cubicBezTo>
                  <a:pt x="1107380" y="4656688"/>
                  <a:pt x="1109934" y="4656426"/>
                  <a:pt x="1111885" y="4656558"/>
                </a:cubicBezTo>
                <a:cubicBezTo>
                  <a:pt x="1112422" y="4650777"/>
                  <a:pt x="1114575" y="4646573"/>
                  <a:pt x="1118340" y="4643946"/>
                </a:cubicBezTo>
                <a:lnTo>
                  <a:pt x="1121984" y="4636824"/>
                </a:lnTo>
                <a:lnTo>
                  <a:pt x="1122616" y="4635398"/>
                </a:lnTo>
                <a:lnTo>
                  <a:pt x="1122719" y="4635388"/>
                </a:lnTo>
                <a:lnTo>
                  <a:pt x="1124794" y="4631333"/>
                </a:lnTo>
                <a:cubicBezTo>
                  <a:pt x="1131248" y="4621348"/>
                  <a:pt x="1134474" y="4609787"/>
                  <a:pt x="1134474" y="4596648"/>
                </a:cubicBezTo>
                <a:cubicBezTo>
                  <a:pt x="1135013" y="4592969"/>
                  <a:pt x="1133937" y="4590869"/>
                  <a:pt x="1131248" y="4590342"/>
                </a:cubicBezTo>
                <a:cubicBezTo>
                  <a:pt x="1129567" y="4590538"/>
                  <a:pt x="1128088" y="4591721"/>
                  <a:pt x="1126811" y="4593889"/>
                </a:cubicBezTo>
                <a:cubicBezTo>
                  <a:pt x="1125532" y="4596057"/>
                  <a:pt x="1124860" y="4598028"/>
                  <a:pt x="1124794" y="4599802"/>
                </a:cubicBezTo>
                <a:cubicBezTo>
                  <a:pt x="1120021" y="4596847"/>
                  <a:pt x="1116658" y="4596452"/>
                  <a:pt x="1114709" y="4598619"/>
                </a:cubicBezTo>
                <a:cubicBezTo>
                  <a:pt x="1112758" y="4600787"/>
                  <a:pt x="1111817" y="4604334"/>
                  <a:pt x="1111885" y="4609261"/>
                </a:cubicBezTo>
                <a:lnTo>
                  <a:pt x="1098977" y="4621873"/>
                </a:lnTo>
                <a:cubicBezTo>
                  <a:pt x="1097631" y="4643551"/>
                  <a:pt x="1090640" y="4658527"/>
                  <a:pt x="1077999" y="4666804"/>
                </a:cubicBezTo>
                <a:cubicBezTo>
                  <a:pt x="1065360" y="4675082"/>
                  <a:pt x="1055141" y="4688482"/>
                  <a:pt x="1047344" y="4707006"/>
                </a:cubicBezTo>
                <a:cubicBezTo>
                  <a:pt x="1043914" y="4710292"/>
                  <a:pt x="1039477" y="4713182"/>
                  <a:pt x="1034031" y="4715678"/>
                </a:cubicBezTo>
                <a:cubicBezTo>
                  <a:pt x="1028586" y="4718174"/>
                  <a:pt x="1023341" y="4719489"/>
                  <a:pt x="1018298" y="4719620"/>
                </a:cubicBezTo>
                <a:cubicBezTo>
                  <a:pt x="1016619" y="4719422"/>
                  <a:pt x="1015139" y="4718241"/>
                  <a:pt x="1013862" y="4716073"/>
                </a:cubicBezTo>
                <a:cubicBezTo>
                  <a:pt x="1012585" y="4713903"/>
                  <a:pt x="1011913" y="4711935"/>
                  <a:pt x="1011844" y="4710160"/>
                </a:cubicBezTo>
                <a:cubicBezTo>
                  <a:pt x="1005390" y="4703329"/>
                  <a:pt x="1002164" y="4694920"/>
                  <a:pt x="1002164" y="4684935"/>
                </a:cubicBezTo>
                <a:lnTo>
                  <a:pt x="1037661" y="4634485"/>
                </a:lnTo>
                <a:lnTo>
                  <a:pt x="1050570" y="4628179"/>
                </a:lnTo>
                <a:lnTo>
                  <a:pt x="1063478" y="4609261"/>
                </a:lnTo>
                <a:lnTo>
                  <a:pt x="1063478" y="4574577"/>
                </a:lnTo>
                <a:cubicBezTo>
                  <a:pt x="1061529" y="4574379"/>
                  <a:pt x="1058975" y="4573198"/>
                  <a:pt x="1055815" y="4571030"/>
                </a:cubicBezTo>
                <a:cubicBezTo>
                  <a:pt x="1052655" y="4568863"/>
                  <a:pt x="1050905" y="4566892"/>
                  <a:pt x="1050570" y="4565117"/>
                </a:cubicBezTo>
                <a:cubicBezTo>
                  <a:pt x="1050905" y="4563606"/>
                  <a:pt x="1052655" y="4562686"/>
                  <a:pt x="1055815" y="4562358"/>
                </a:cubicBezTo>
                <a:cubicBezTo>
                  <a:pt x="1058975" y="4562030"/>
                  <a:pt x="1061529" y="4561898"/>
                  <a:pt x="1063478" y="4561965"/>
                </a:cubicBezTo>
                <a:cubicBezTo>
                  <a:pt x="1064017" y="4556183"/>
                  <a:pt x="1066167" y="4551980"/>
                  <a:pt x="1069932" y="4549353"/>
                </a:cubicBezTo>
                <a:cubicBezTo>
                  <a:pt x="1073697" y="4546725"/>
                  <a:pt x="1075849" y="4542520"/>
                  <a:pt x="1076386" y="4536740"/>
                </a:cubicBezTo>
                <a:cubicBezTo>
                  <a:pt x="1085733" y="4526032"/>
                  <a:pt x="1096891" y="4511187"/>
                  <a:pt x="1109868" y="4492202"/>
                </a:cubicBezTo>
                <a:cubicBezTo>
                  <a:pt x="1122843" y="4473218"/>
                  <a:pt x="1129971" y="4457583"/>
                  <a:pt x="1131248" y="4445299"/>
                </a:cubicBezTo>
                <a:cubicBezTo>
                  <a:pt x="1130709" y="4441620"/>
                  <a:pt x="1128559" y="4439520"/>
                  <a:pt x="1124794" y="4438993"/>
                </a:cubicBezTo>
                <a:cubicBezTo>
                  <a:pt x="1111481" y="4440308"/>
                  <a:pt x="1103414" y="4447138"/>
                  <a:pt x="1100590" y="4459488"/>
                </a:cubicBezTo>
                <a:cubicBezTo>
                  <a:pt x="1097766" y="4471839"/>
                  <a:pt x="1092925" y="4481824"/>
                  <a:pt x="1086068" y="4489443"/>
                </a:cubicBezTo>
                <a:cubicBezTo>
                  <a:pt x="1074236" y="4493516"/>
                  <a:pt x="1055948" y="4509805"/>
                  <a:pt x="1031207" y="4538316"/>
                </a:cubicBezTo>
                <a:cubicBezTo>
                  <a:pt x="1006466" y="4566825"/>
                  <a:pt x="988180" y="4583116"/>
                  <a:pt x="976347" y="4587190"/>
                </a:cubicBezTo>
                <a:cubicBezTo>
                  <a:pt x="975808" y="4594152"/>
                  <a:pt x="973658" y="4598356"/>
                  <a:pt x="969893" y="4599802"/>
                </a:cubicBezTo>
                <a:cubicBezTo>
                  <a:pt x="966128" y="4601247"/>
                  <a:pt x="963976" y="4605450"/>
                  <a:pt x="963439" y="4612415"/>
                </a:cubicBezTo>
                <a:cubicBezTo>
                  <a:pt x="952413" y="4622333"/>
                  <a:pt x="939775" y="4634814"/>
                  <a:pt x="925520" y="4649857"/>
                </a:cubicBezTo>
                <a:cubicBezTo>
                  <a:pt x="911267" y="4664900"/>
                  <a:pt x="903469" y="4679745"/>
                  <a:pt x="902123" y="4694395"/>
                </a:cubicBezTo>
                <a:cubicBezTo>
                  <a:pt x="894997" y="4699255"/>
                  <a:pt x="887467" y="4705300"/>
                  <a:pt x="879535" y="4712524"/>
                </a:cubicBezTo>
                <a:cubicBezTo>
                  <a:pt x="871602" y="4719752"/>
                  <a:pt x="867298" y="4727371"/>
                  <a:pt x="866626" y="4735385"/>
                </a:cubicBezTo>
                <a:lnTo>
                  <a:pt x="814993" y="4779528"/>
                </a:lnTo>
                <a:cubicBezTo>
                  <a:pt x="814924" y="4789777"/>
                  <a:pt x="811833" y="4800023"/>
                  <a:pt x="805715" y="4810271"/>
                </a:cubicBezTo>
                <a:cubicBezTo>
                  <a:pt x="799596" y="4820520"/>
                  <a:pt x="790855" y="4826038"/>
                  <a:pt x="779493" y="4826826"/>
                </a:cubicBezTo>
                <a:cubicBezTo>
                  <a:pt x="778822" y="4836612"/>
                  <a:pt x="774520" y="4846992"/>
                  <a:pt x="766585" y="4857962"/>
                </a:cubicBezTo>
                <a:cubicBezTo>
                  <a:pt x="758653" y="4868931"/>
                  <a:pt x="751123" y="4878523"/>
                  <a:pt x="743996" y="4886734"/>
                </a:cubicBezTo>
                <a:cubicBezTo>
                  <a:pt x="740499" y="4886799"/>
                  <a:pt x="737003" y="4885881"/>
                  <a:pt x="733508" y="4883975"/>
                </a:cubicBezTo>
                <a:cubicBezTo>
                  <a:pt x="730012" y="4882070"/>
                  <a:pt x="728130" y="4878785"/>
                  <a:pt x="727860" y="4874121"/>
                </a:cubicBezTo>
                <a:cubicBezTo>
                  <a:pt x="728331" y="4866172"/>
                  <a:pt x="731424" y="4858422"/>
                  <a:pt x="737138" y="4850868"/>
                </a:cubicBezTo>
                <a:cubicBezTo>
                  <a:pt x="742852" y="4843314"/>
                  <a:pt x="748365" y="4836351"/>
                  <a:pt x="753677" y="4829978"/>
                </a:cubicBezTo>
                <a:cubicBezTo>
                  <a:pt x="754216" y="4822687"/>
                  <a:pt x="756366" y="4817562"/>
                  <a:pt x="760131" y="4814606"/>
                </a:cubicBezTo>
                <a:cubicBezTo>
                  <a:pt x="763896" y="4811651"/>
                  <a:pt x="766048" y="4807316"/>
                  <a:pt x="766585" y="4801601"/>
                </a:cubicBezTo>
                <a:cubicBezTo>
                  <a:pt x="769880" y="4791944"/>
                  <a:pt x="774586" y="4782879"/>
                  <a:pt x="780705" y="4774405"/>
                </a:cubicBezTo>
                <a:cubicBezTo>
                  <a:pt x="786823" y="4765931"/>
                  <a:pt x="793949" y="4759230"/>
                  <a:pt x="802084" y="4754303"/>
                </a:cubicBezTo>
                <a:cubicBezTo>
                  <a:pt x="797848" y="4750493"/>
                  <a:pt x="794218" y="4745501"/>
                  <a:pt x="791193" y="4739327"/>
                </a:cubicBezTo>
                <a:cubicBezTo>
                  <a:pt x="788166" y="4733152"/>
                  <a:pt x="791797" y="4729735"/>
                  <a:pt x="802084" y="4729079"/>
                </a:cubicBezTo>
                <a:cubicBezTo>
                  <a:pt x="804705" y="4716466"/>
                  <a:pt x="817211" y="4690453"/>
                  <a:pt x="839599" y="4651040"/>
                </a:cubicBezTo>
                <a:cubicBezTo>
                  <a:pt x="861986" y="4611627"/>
                  <a:pt x="878525" y="4587190"/>
                  <a:pt x="889215" y="4577729"/>
                </a:cubicBezTo>
                <a:lnTo>
                  <a:pt x="918260" y="4524128"/>
                </a:lnTo>
                <a:cubicBezTo>
                  <a:pt x="920074" y="4524061"/>
                  <a:pt x="922091" y="4523405"/>
                  <a:pt x="924310" y="4522157"/>
                </a:cubicBezTo>
                <a:cubicBezTo>
                  <a:pt x="926528" y="4520909"/>
                  <a:pt x="927739" y="4519462"/>
                  <a:pt x="927940" y="4517822"/>
                </a:cubicBezTo>
                <a:cubicBezTo>
                  <a:pt x="927538" y="4513027"/>
                  <a:pt x="927538" y="4509216"/>
                  <a:pt x="927940" y="4506390"/>
                </a:cubicBezTo>
                <a:cubicBezTo>
                  <a:pt x="928344" y="4503566"/>
                  <a:pt x="931570" y="4502120"/>
                  <a:pt x="937622" y="4502055"/>
                </a:cubicBezTo>
                <a:cubicBezTo>
                  <a:pt x="938159" y="4496340"/>
                  <a:pt x="940311" y="4492005"/>
                  <a:pt x="944076" y="4489050"/>
                </a:cubicBezTo>
                <a:cubicBezTo>
                  <a:pt x="947842" y="4486092"/>
                  <a:pt x="949992" y="4480969"/>
                  <a:pt x="950531" y="4473678"/>
                </a:cubicBezTo>
                <a:cubicBezTo>
                  <a:pt x="950665" y="4471511"/>
                  <a:pt x="950396" y="4467961"/>
                  <a:pt x="949724" y="4463035"/>
                </a:cubicBezTo>
                <a:cubicBezTo>
                  <a:pt x="949050" y="4458108"/>
                  <a:pt x="947168" y="4455349"/>
                  <a:pt x="944076" y="4454759"/>
                </a:cubicBezTo>
                <a:cubicBezTo>
                  <a:pt x="932176" y="4457059"/>
                  <a:pt x="920478" y="4467437"/>
                  <a:pt x="908982" y="4485895"/>
                </a:cubicBezTo>
                <a:cubicBezTo>
                  <a:pt x="897485" y="4504354"/>
                  <a:pt x="889820" y="4517098"/>
                  <a:pt x="885989" y="4524128"/>
                </a:cubicBezTo>
                <a:lnTo>
                  <a:pt x="869852" y="4514667"/>
                </a:lnTo>
                <a:lnTo>
                  <a:pt x="856944" y="4524128"/>
                </a:lnTo>
                <a:lnTo>
                  <a:pt x="840809" y="4555659"/>
                </a:lnTo>
                <a:lnTo>
                  <a:pt x="792402" y="4599802"/>
                </a:lnTo>
                <a:cubicBezTo>
                  <a:pt x="791865" y="4607160"/>
                  <a:pt x="789713" y="4612939"/>
                  <a:pt x="785948" y="4617143"/>
                </a:cubicBezTo>
                <a:cubicBezTo>
                  <a:pt x="782183" y="4621348"/>
                  <a:pt x="780031" y="4627128"/>
                  <a:pt x="779493" y="4634485"/>
                </a:cubicBezTo>
                <a:lnTo>
                  <a:pt x="750451" y="4656558"/>
                </a:lnTo>
                <a:cubicBezTo>
                  <a:pt x="742114" y="4657871"/>
                  <a:pt x="734584" y="4664702"/>
                  <a:pt x="727860" y="4677053"/>
                </a:cubicBezTo>
                <a:cubicBezTo>
                  <a:pt x="721138" y="4689402"/>
                  <a:pt x="716834" y="4699387"/>
                  <a:pt x="714952" y="4707006"/>
                </a:cubicBezTo>
                <a:cubicBezTo>
                  <a:pt x="703992" y="4711080"/>
                  <a:pt x="685571" y="4727371"/>
                  <a:pt x="659688" y="4755879"/>
                </a:cubicBezTo>
                <a:cubicBezTo>
                  <a:pt x="633805" y="4784390"/>
                  <a:pt x="617803" y="4800681"/>
                  <a:pt x="611685" y="4804753"/>
                </a:cubicBezTo>
                <a:cubicBezTo>
                  <a:pt x="613097" y="4811191"/>
                  <a:pt x="611886" y="4816446"/>
                  <a:pt x="608054" y="4820520"/>
                </a:cubicBezTo>
                <a:cubicBezTo>
                  <a:pt x="604223" y="4824591"/>
                  <a:pt x="598977" y="4826694"/>
                  <a:pt x="592322" y="4826826"/>
                </a:cubicBezTo>
                <a:cubicBezTo>
                  <a:pt x="591920" y="4832605"/>
                  <a:pt x="590305" y="4836809"/>
                  <a:pt x="587483" y="4839438"/>
                </a:cubicBezTo>
                <a:cubicBezTo>
                  <a:pt x="584657" y="4842066"/>
                  <a:pt x="583044" y="4846269"/>
                  <a:pt x="582642" y="4852051"/>
                </a:cubicBezTo>
                <a:cubicBezTo>
                  <a:pt x="573430" y="4855466"/>
                  <a:pt x="562809" y="4861248"/>
                  <a:pt x="550773" y="4869391"/>
                </a:cubicBezTo>
                <a:cubicBezTo>
                  <a:pt x="538740" y="4877537"/>
                  <a:pt x="532151" y="4886470"/>
                  <a:pt x="531008" y="4896194"/>
                </a:cubicBezTo>
                <a:cubicBezTo>
                  <a:pt x="526234" y="4899545"/>
                  <a:pt x="522873" y="4903880"/>
                  <a:pt x="520924" y="4909199"/>
                </a:cubicBezTo>
                <a:cubicBezTo>
                  <a:pt x="518973" y="4914521"/>
                  <a:pt x="518032" y="4919644"/>
                  <a:pt x="518100" y="4924571"/>
                </a:cubicBezTo>
                <a:cubicBezTo>
                  <a:pt x="505192" y="4940338"/>
                  <a:pt x="489055" y="4952950"/>
                  <a:pt x="469693" y="4962408"/>
                </a:cubicBezTo>
                <a:cubicBezTo>
                  <a:pt x="469156" y="4969962"/>
                  <a:pt x="467003" y="4976137"/>
                  <a:pt x="463238" y="4980934"/>
                </a:cubicBezTo>
                <a:cubicBezTo>
                  <a:pt x="459473" y="4985729"/>
                  <a:pt x="457323" y="4991115"/>
                  <a:pt x="456784" y="4997093"/>
                </a:cubicBezTo>
                <a:cubicBezTo>
                  <a:pt x="446633" y="4998078"/>
                  <a:pt x="436279" y="5003991"/>
                  <a:pt x="425724" y="5014829"/>
                </a:cubicBezTo>
                <a:cubicBezTo>
                  <a:pt x="415169" y="5025669"/>
                  <a:pt x="407234" y="5035520"/>
                  <a:pt x="401925" y="5044389"/>
                </a:cubicBezTo>
                <a:lnTo>
                  <a:pt x="359971" y="5060156"/>
                </a:lnTo>
                <a:cubicBezTo>
                  <a:pt x="359434" y="5067643"/>
                  <a:pt x="357282" y="5073949"/>
                  <a:pt x="353517" y="5079074"/>
                </a:cubicBezTo>
                <a:cubicBezTo>
                  <a:pt x="349752" y="5084197"/>
                  <a:pt x="347600" y="5090504"/>
                  <a:pt x="347063" y="5097993"/>
                </a:cubicBezTo>
                <a:lnTo>
                  <a:pt x="295429" y="5138982"/>
                </a:lnTo>
                <a:cubicBezTo>
                  <a:pt x="288975" y="5138458"/>
                  <a:pt x="285749" y="5136355"/>
                  <a:pt x="285749" y="5132676"/>
                </a:cubicBezTo>
                <a:cubicBezTo>
                  <a:pt x="286823" y="5128997"/>
                  <a:pt x="294711" y="5115685"/>
                  <a:pt x="309414" y="5092736"/>
                </a:cubicBezTo>
                <a:cubicBezTo>
                  <a:pt x="324114" y="5069789"/>
                  <a:pt x="339175" y="5046667"/>
                  <a:pt x="354593" y="5023368"/>
                </a:cubicBezTo>
                <a:cubicBezTo>
                  <a:pt x="370012" y="5000071"/>
                  <a:pt x="379334" y="4986057"/>
                  <a:pt x="382560" y="4981327"/>
                </a:cubicBezTo>
                <a:cubicBezTo>
                  <a:pt x="384040" y="4971014"/>
                  <a:pt x="389958" y="4962475"/>
                  <a:pt x="400309" y="4955709"/>
                </a:cubicBezTo>
                <a:cubicBezTo>
                  <a:pt x="410664" y="4948943"/>
                  <a:pt x="416581" y="4939614"/>
                  <a:pt x="418059" y="4927725"/>
                </a:cubicBezTo>
                <a:cubicBezTo>
                  <a:pt x="424648" y="4917345"/>
                  <a:pt x="432448" y="4904996"/>
                  <a:pt x="441456" y="4890676"/>
                </a:cubicBezTo>
                <a:cubicBezTo>
                  <a:pt x="450465" y="4876356"/>
                  <a:pt x="459878" y="4865583"/>
                  <a:pt x="469693" y="4858357"/>
                </a:cubicBezTo>
                <a:cubicBezTo>
                  <a:pt x="468080" y="4856319"/>
                  <a:pt x="466467" y="4853299"/>
                  <a:pt x="464851" y="4849292"/>
                </a:cubicBezTo>
                <a:cubicBezTo>
                  <a:pt x="463238" y="4845285"/>
                  <a:pt x="461625" y="4843050"/>
                  <a:pt x="460012" y="4842590"/>
                </a:cubicBezTo>
                <a:cubicBezTo>
                  <a:pt x="457323" y="4843115"/>
                  <a:pt x="456247" y="4845218"/>
                  <a:pt x="456784" y="4848896"/>
                </a:cubicBezTo>
                <a:lnTo>
                  <a:pt x="443876" y="4829978"/>
                </a:lnTo>
                <a:cubicBezTo>
                  <a:pt x="456247" y="4804753"/>
                  <a:pt x="470229" y="4779528"/>
                  <a:pt x="485829" y="4754303"/>
                </a:cubicBezTo>
                <a:cubicBezTo>
                  <a:pt x="492283" y="4754303"/>
                  <a:pt x="495509" y="4751149"/>
                  <a:pt x="495509" y="4744845"/>
                </a:cubicBezTo>
                <a:cubicBezTo>
                  <a:pt x="495105" y="4740048"/>
                  <a:pt x="495105" y="4736240"/>
                  <a:pt x="495509" y="4733414"/>
                </a:cubicBezTo>
                <a:cubicBezTo>
                  <a:pt x="495914" y="4730590"/>
                  <a:pt x="499140" y="4729145"/>
                  <a:pt x="505192" y="4729079"/>
                </a:cubicBezTo>
                <a:cubicBezTo>
                  <a:pt x="505729" y="4723364"/>
                  <a:pt x="507881" y="4719029"/>
                  <a:pt x="511646" y="4716073"/>
                </a:cubicBezTo>
                <a:cubicBezTo>
                  <a:pt x="515409" y="4713115"/>
                  <a:pt x="517561" y="4707992"/>
                  <a:pt x="518100" y="4700702"/>
                </a:cubicBezTo>
                <a:cubicBezTo>
                  <a:pt x="524822" y="4702278"/>
                  <a:pt x="530739" y="4701490"/>
                  <a:pt x="535847" y="4698335"/>
                </a:cubicBezTo>
                <a:cubicBezTo>
                  <a:pt x="540958" y="4695183"/>
                  <a:pt x="543647" y="4689665"/>
                  <a:pt x="543917" y="4681783"/>
                </a:cubicBezTo>
                <a:lnTo>
                  <a:pt x="556825" y="4656558"/>
                </a:lnTo>
                <a:cubicBezTo>
                  <a:pt x="559044" y="4638428"/>
                  <a:pt x="569128" y="4617143"/>
                  <a:pt x="587079" y="4592708"/>
                </a:cubicBezTo>
                <a:lnTo>
                  <a:pt x="590628" y="4587197"/>
                </a:lnTo>
                <a:lnTo>
                  <a:pt x="581181" y="4594696"/>
                </a:lnTo>
                <a:cubicBezTo>
                  <a:pt x="574726" y="4594172"/>
                  <a:pt x="571500" y="4592069"/>
                  <a:pt x="571500" y="4588390"/>
                </a:cubicBezTo>
                <a:cubicBezTo>
                  <a:pt x="572574" y="4584711"/>
                  <a:pt x="580462" y="4571399"/>
                  <a:pt x="595165" y="4548450"/>
                </a:cubicBezTo>
                <a:cubicBezTo>
                  <a:pt x="609865" y="4525503"/>
                  <a:pt x="624926" y="4502381"/>
                  <a:pt x="640344" y="4479082"/>
                </a:cubicBezTo>
                <a:cubicBezTo>
                  <a:pt x="655763" y="4455785"/>
                  <a:pt x="665085" y="4441771"/>
                  <a:pt x="668311" y="4437041"/>
                </a:cubicBezTo>
                <a:cubicBezTo>
                  <a:pt x="669791" y="4426728"/>
                  <a:pt x="675709" y="4418189"/>
                  <a:pt x="686061" y="4411423"/>
                </a:cubicBezTo>
                <a:cubicBezTo>
                  <a:pt x="696414" y="4404657"/>
                  <a:pt x="702332" y="4395328"/>
                  <a:pt x="703810" y="4383439"/>
                </a:cubicBezTo>
                <a:cubicBezTo>
                  <a:pt x="710399" y="4373059"/>
                  <a:pt x="718199" y="4360710"/>
                  <a:pt x="727208" y="4346390"/>
                </a:cubicBezTo>
                <a:cubicBezTo>
                  <a:pt x="736216" y="4332070"/>
                  <a:pt x="745629" y="4321297"/>
                  <a:pt x="755444" y="4314071"/>
                </a:cubicBezTo>
                <a:cubicBezTo>
                  <a:pt x="753831" y="4312033"/>
                  <a:pt x="752217" y="4309013"/>
                  <a:pt x="750602" y="4305006"/>
                </a:cubicBezTo>
                <a:cubicBezTo>
                  <a:pt x="748989" y="4300999"/>
                  <a:pt x="747376" y="4298764"/>
                  <a:pt x="745764" y="4298304"/>
                </a:cubicBezTo>
                <a:cubicBezTo>
                  <a:pt x="743074" y="4298829"/>
                  <a:pt x="741998" y="4300932"/>
                  <a:pt x="742536" y="4304610"/>
                </a:cubicBezTo>
                <a:lnTo>
                  <a:pt x="729627" y="4285692"/>
                </a:lnTo>
                <a:cubicBezTo>
                  <a:pt x="741998" y="4260467"/>
                  <a:pt x="755980" y="4235242"/>
                  <a:pt x="771580" y="4210017"/>
                </a:cubicBezTo>
                <a:cubicBezTo>
                  <a:pt x="778034" y="4210017"/>
                  <a:pt x="781260" y="4206863"/>
                  <a:pt x="781260" y="4200559"/>
                </a:cubicBezTo>
                <a:cubicBezTo>
                  <a:pt x="780856" y="4195762"/>
                  <a:pt x="780856" y="4191954"/>
                  <a:pt x="781260" y="4189128"/>
                </a:cubicBezTo>
                <a:cubicBezTo>
                  <a:pt x="781664" y="4186304"/>
                  <a:pt x="784891" y="4184859"/>
                  <a:pt x="790943" y="4184793"/>
                </a:cubicBezTo>
                <a:cubicBezTo>
                  <a:pt x="791480" y="4179078"/>
                  <a:pt x="793632" y="4174743"/>
                  <a:pt x="797397" y="4171787"/>
                </a:cubicBezTo>
                <a:cubicBezTo>
                  <a:pt x="801160" y="4168829"/>
                  <a:pt x="803312" y="4163706"/>
                  <a:pt x="803851" y="4156416"/>
                </a:cubicBezTo>
                <a:cubicBezTo>
                  <a:pt x="810573" y="4157992"/>
                  <a:pt x="816490" y="4157204"/>
                  <a:pt x="821598" y="4154049"/>
                </a:cubicBezTo>
                <a:cubicBezTo>
                  <a:pt x="826709" y="4150897"/>
                  <a:pt x="829398" y="4145379"/>
                  <a:pt x="829668" y="4137497"/>
                </a:cubicBezTo>
                <a:lnTo>
                  <a:pt x="842576" y="4112272"/>
                </a:lnTo>
                <a:cubicBezTo>
                  <a:pt x="844795" y="4094142"/>
                  <a:pt x="854879" y="4072857"/>
                  <a:pt x="872830" y="4048422"/>
                </a:cubicBezTo>
                <a:cubicBezTo>
                  <a:pt x="890780" y="4023985"/>
                  <a:pt x="903285" y="4001124"/>
                  <a:pt x="910344" y="3979842"/>
                </a:cubicBezTo>
                <a:cubicBezTo>
                  <a:pt x="915252" y="3980038"/>
                  <a:pt x="919152" y="3979643"/>
                  <a:pt x="922041" y="3978659"/>
                </a:cubicBezTo>
                <a:cubicBezTo>
                  <a:pt x="924934" y="3977672"/>
                  <a:pt x="926412" y="3974915"/>
                  <a:pt x="926481" y="3970381"/>
                </a:cubicBezTo>
                <a:cubicBezTo>
                  <a:pt x="925941" y="3961448"/>
                  <a:pt x="930244" y="3957244"/>
                  <a:pt x="939389" y="3957769"/>
                </a:cubicBezTo>
                <a:cubicBezTo>
                  <a:pt x="939321" y="3954090"/>
                  <a:pt x="940262" y="3949623"/>
                  <a:pt x="942213" y="3944369"/>
                </a:cubicBezTo>
                <a:cubicBezTo>
                  <a:pt x="944162" y="3939114"/>
                  <a:pt x="947523" y="3936223"/>
                  <a:pt x="952298" y="3935698"/>
                </a:cubicBezTo>
                <a:lnTo>
                  <a:pt x="952298" y="3907319"/>
                </a:lnTo>
                <a:lnTo>
                  <a:pt x="965206" y="3894707"/>
                </a:lnTo>
                <a:cubicBezTo>
                  <a:pt x="964868" y="3888269"/>
                  <a:pt x="965542" y="3883014"/>
                  <a:pt x="967221" y="3878942"/>
                </a:cubicBezTo>
                <a:cubicBezTo>
                  <a:pt x="968903" y="3874869"/>
                  <a:pt x="973609" y="3872768"/>
                  <a:pt x="981340" y="3872636"/>
                </a:cubicBezTo>
                <a:lnTo>
                  <a:pt x="991022" y="3872636"/>
                </a:lnTo>
                <a:cubicBezTo>
                  <a:pt x="991425" y="3864950"/>
                  <a:pt x="993038" y="3858249"/>
                  <a:pt x="995862" y="3852534"/>
                </a:cubicBezTo>
                <a:cubicBezTo>
                  <a:pt x="998685" y="3846820"/>
                  <a:pt x="1000298" y="3840907"/>
                  <a:pt x="1000703" y="3834799"/>
                </a:cubicBezTo>
                <a:cubicBezTo>
                  <a:pt x="1010721" y="3822055"/>
                  <a:pt x="1020536" y="3808128"/>
                  <a:pt x="1030150" y="3793020"/>
                </a:cubicBezTo>
                <a:cubicBezTo>
                  <a:pt x="1039764" y="3777911"/>
                  <a:pt x="1047159" y="3762408"/>
                  <a:pt x="1052336" y="3746512"/>
                </a:cubicBezTo>
                <a:cubicBezTo>
                  <a:pt x="1052336" y="3739942"/>
                  <a:pt x="1053951" y="3734161"/>
                  <a:pt x="1057177" y="3729169"/>
                </a:cubicBezTo>
                <a:cubicBezTo>
                  <a:pt x="1060404" y="3724176"/>
                  <a:pt x="1065245" y="3721548"/>
                  <a:pt x="1071699" y="3721287"/>
                </a:cubicBezTo>
                <a:lnTo>
                  <a:pt x="1078153" y="3721287"/>
                </a:lnTo>
                <a:lnTo>
                  <a:pt x="1080721" y="3708739"/>
                </a:lnTo>
                <a:lnTo>
                  <a:pt x="1040872" y="3742808"/>
                </a:lnTo>
                <a:cubicBezTo>
                  <a:pt x="1040803" y="3753057"/>
                  <a:pt x="1037712" y="3763303"/>
                  <a:pt x="1031594" y="3773551"/>
                </a:cubicBezTo>
                <a:cubicBezTo>
                  <a:pt x="1025476" y="3783800"/>
                  <a:pt x="1016734" y="3789318"/>
                  <a:pt x="1005373" y="3790106"/>
                </a:cubicBezTo>
                <a:cubicBezTo>
                  <a:pt x="1004701" y="3799892"/>
                  <a:pt x="1000399" y="3810272"/>
                  <a:pt x="992464" y="3821242"/>
                </a:cubicBezTo>
                <a:cubicBezTo>
                  <a:pt x="984532" y="3832211"/>
                  <a:pt x="977002" y="3841803"/>
                  <a:pt x="969876" y="3850014"/>
                </a:cubicBezTo>
                <a:cubicBezTo>
                  <a:pt x="966378" y="3850079"/>
                  <a:pt x="962882" y="3849161"/>
                  <a:pt x="959387" y="3847255"/>
                </a:cubicBezTo>
                <a:cubicBezTo>
                  <a:pt x="955891" y="3845350"/>
                  <a:pt x="954009" y="3842065"/>
                  <a:pt x="953739" y="3837401"/>
                </a:cubicBezTo>
                <a:cubicBezTo>
                  <a:pt x="954210" y="3829452"/>
                  <a:pt x="957303" y="3821702"/>
                  <a:pt x="963017" y="3814148"/>
                </a:cubicBezTo>
                <a:cubicBezTo>
                  <a:pt x="968731" y="3806594"/>
                  <a:pt x="974244" y="3799631"/>
                  <a:pt x="979556" y="3793258"/>
                </a:cubicBezTo>
                <a:cubicBezTo>
                  <a:pt x="980095" y="3785967"/>
                  <a:pt x="982245" y="3780842"/>
                  <a:pt x="986010" y="3777886"/>
                </a:cubicBezTo>
                <a:cubicBezTo>
                  <a:pt x="989775" y="3774931"/>
                  <a:pt x="991927" y="3770596"/>
                  <a:pt x="992464" y="3764881"/>
                </a:cubicBezTo>
                <a:cubicBezTo>
                  <a:pt x="995759" y="3755224"/>
                  <a:pt x="1000465" y="3746159"/>
                  <a:pt x="1006584" y="3737685"/>
                </a:cubicBezTo>
                <a:cubicBezTo>
                  <a:pt x="1012702" y="3729211"/>
                  <a:pt x="1019828" y="3722510"/>
                  <a:pt x="1027964" y="3717583"/>
                </a:cubicBezTo>
                <a:cubicBezTo>
                  <a:pt x="1023728" y="3713773"/>
                  <a:pt x="1020097" y="3708781"/>
                  <a:pt x="1017072" y="3702607"/>
                </a:cubicBezTo>
                <a:cubicBezTo>
                  <a:pt x="1014045" y="3696432"/>
                  <a:pt x="1017676" y="3693015"/>
                  <a:pt x="1027964" y="3692359"/>
                </a:cubicBezTo>
                <a:cubicBezTo>
                  <a:pt x="1030584" y="3679746"/>
                  <a:pt x="1043090" y="3653733"/>
                  <a:pt x="1065478" y="3614320"/>
                </a:cubicBezTo>
                <a:cubicBezTo>
                  <a:pt x="1087865" y="3574907"/>
                  <a:pt x="1104404" y="3550470"/>
                  <a:pt x="1115094" y="3541009"/>
                </a:cubicBezTo>
                <a:lnTo>
                  <a:pt x="1144139" y="3487408"/>
                </a:lnTo>
                <a:cubicBezTo>
                  <a:pt x="1145953" y="3487341"/>
                  <a:pt x="1147970" y="3486685"/>
                  <a:pt x="1150188" y="3485437"/>
                </a:cubicBezTo>
                <a:cubicBezTo>
                  <a:pt x="1152407" y="3484189"/>
                  <a:pt x="1153618" y="3482742"/>
                  <a:pt x="1153819" y="3481102"/>
                </a:cubicBezTo>
                <a:cubicBezTo>
                  <a:pt x="1153417" y="3476307"/>
                  <a:pt x="1153417" y="3472496"/>
                  <a:pt x="1153819" y="3469670"/>
                </a:cubicBezTo>
                <a:cubicBezTo>
                  <a:pt x="1154223" y="3466846"/>
                  <a:pt x="1157450" y="3465400"/>
                  <a:pt x="1163501" y="3465335"/>
                </a:cubicBezTo>
                <a:cubicBezTo>
                  <a:pt x="1164039" y="3459620"/>
                  <a:pt x="1166191" y="3455285"/>
                  <a:pt x="1169955" y="3452330"/>
                </a:cubicBezTo>
                <a:cubicBezTo>
                  <a:pt x="1173721" y="3449372"/>
                  <a:pt x="1175871" y="3444249"/>
                  <a:pt x="1176410" y="3436958"/>
                </a:cubicBezTo>
                <a:cubicBezTo>
                  <a:pt x="1176545" y="3434791"/>
                  <a:pt x="1176275" y="3431241"/>
                  <a:pt x="1175603" y="3426315"/>
                </a:cubicBezTo>
                <a:cubicBezTo>
                  <a:pt x="1174929" y="3421388"/>
                  <a:pt x="1173047" y="3418629"/>
                  <a:pt x="1169955" y="3418039"/>
                </a:cubicBezTo>
                <a:cubicBezTo>
                  <a:pt x="1164005" y="3419189"/>
                  <a:pt x="1158106" y="3422358"/>
                  <a:pt x="1152257" y="3427548"/>
                </a:cubicBezTo>
                <a:lnTo>
                  <a:pt x="1137297" y="3446146"/>
                </a:lnTo>
                <a:lnTo>
                  <a:pt x="1118359" y="3481102"/>
                </a:lnTo>
                <a:cubicBezTo>
                  <a:pt x="1116878" y="3493515"/>
                  <a:pt x="1110963" y="3501005"/>
                  <a:pt x="1100609" y="3503567"/>
                </a:cubicBezTo>
                <a:cubicBezTo>
                  <a:pt x="1090255" y="3506128"/>
                  <a:pt x="1084340" y="3514405"/>
                  <a:pt x="1082859" y="3528397"/>
                </a:cubicBezTo>
                <a:cubicBezTo>
                  <a:pt x="1078221" y="3533391"/>
                  <a:pt x="1075397" y="3539170"/>
                  <a:pt x="1074390" y="3545740"/>
                </a:cubicBezTo>
                <a:cubicBezTo>
                  <a:pt x="1073380" y="3552309"/>
                  <a:pt x="1072978" y="3558089"/>
                  <a:pt x="1073179" y="3563082"/>
                </a:cubicBezTo>
                <a:cubicBezTo>
                  <a:pt x="1058589" y="3571357"/>
                  <a:pt x="1045815" y="3582394"/>
                  <a:pt x="1034856" y="3596189"/>
                </a:cubicBezTo>
                <a:cubicBezTo>
                  <a:pt x="1023899" y="3609983"/>
                  <a:pt x="1015157" y="3624173"/>
                  <a:pt x="1008637" y="3638757"/>
                </a:cubicBezTo>
                <a:cubicBezTo>
                  <a:pt x="1007157" y="3650646"/>
                  <a:pt x="1001242" y="3659973"/>
                  <a:pt x="990888" y="3666741"/>
                </a:cubicBezTo>
                <a:cubicBezTo>
                  <a:pt x="980533" y="3673507"/>
                  <a:pt x="974618" y="3682045"/>
                  <a:pt x="973138" y="3692359"/>
                </a:cubicBezTo>
                <a:cubicBezTo>
                  <a:pt x="961641" y="3708453"/>
                  <a:pt x="949138" y="3725137"/>
                  <a:pt x="935624" y="3742413"/>
                </a:cubicBezTo>
                <a:cubicBezTo>
                  <a:pt x="922110" y="3759691"/>
                  <a:pt x="908799" y="3775587"/>
                  <a:pt x="895688" y="3790106"/>
                </a:cubicBezTo>
                <a:cubicBezTo>
                  <a:pt x="884125" y="3792075"/>
                  <a:pt x="876594" y="3799959"/>
                  <a:pt x="873099" y="3813753"/>
                </a:cubicBezTo>
                <a:cubicBezTo>
                  <a:pt x="869604" y="3827548"/>
                  <a:pt x="862073" y="3835430"/>
                  <a:pt x="850509" y="3837401"/>
                </a:cubicBezTo>
                <a:cubicBezTo>
                  <a:pt x="850307" y="3847781"/>
                  <a:pt x="846677" y="3858554"/>
                  <a:pt x="839618" y="3869720"/>
                </a:cubicBezTo>
                <a:cubicBezTo>
                  <a:pt x="832558" y="3880888"/>
                  <a:pt x="823280" y="3886931"/>
                  <a:pt x="811784" y="3887851"/>
                </a:cubicBezTo>
                <a:cubicBezTo>
                  <a:pt x="812859" y="3875765"/>
                  <a:pt x="817161" y="3865254"/>
                  <a:pt x="824692" y="3856320"/>
                </a:cubicBezTo>
                <a:cubicBezTo>
                  <a:pt x="832222" y="3847386"/>
                  <a:pt x="836526" y="3836877"/>
                  <a:pt x="837600" y="3824789"/>
                </a:cubicBezTo>
                <a:cubicBezTo>
                  <a:pt x="847148" y="3823869"/>
                  <a:pt x="851450" y="3820190"/>
                  <a:pt x="850509" y="3813753"/>
                </a:cubicBezTo>
                <a:cubicBezTo>
                  <a:pt x="849567" y="3807317"/>
                  <a:pt x="853871" y="3803638"/>
                  <a:pt x="863417" y="3802718"/>
                </a:cubicBezTo>
                <a:cubicBezTo>
                  <a:pt x="863215" y="3799236"/>
                  <a:pt x="863620" y="3795164"/>
                  <a:pt x="864628" y="3790499"/>
                </a:cubicBezTo>
                <a:cubicBezTo>
                  <a:pt x="865635" y="3785835"/>
                  <a:pt x="868459" y="3782552"/>
                  <a:pt x="873099" y="3780645"/>
                </a:cubicBezTo>
                <a:cubicBezTo>
                  <a:pt x="886142" y="3764881"/>
                  <a:pt x="897975" y="3748326"/>
                  <a:pt x="908596" y="3730984"/>
                </a:cubicBezTo>
                <a:cubicBezTo>
                  <a:pt x="919220" y="3713641"/>
                  <a:pt x="927824" y="3695513"/>
                  <a:pt x="934413" y="3676594"/>
                </a:cubicBezTo>
                <a:lnTo>
                  <a:pt x="933769" y="3675181"/>
                </a:lnTo>
                <a:lnTo>
                  <a:pt x="918795" y="3685560"/>
                </a:lnTo>
                <a:cubicBezTo>
                  <a:pt x="909585" y="3693705"/>
                  <a:pt x="898509" y="3704905"/>
                  <a:pt x="885567" y="3719159"/>
                </a:cubicBezTo>
                <a:cubicBezTo>
                  <a:pt x="859684" y="3747670"/>
                  <a:pt x="843682" y="3763961"/>
                  <a:pt x="837564" y="3768033"/>
                </a:cubicBezTo>
                <a:cubicBezTo>
                  <a:pt x="838976" y="3774471"/>
                  <a:pt x="837765" y="3779726"/>
                  <a:pt x="833934" y="3783800"/>
                </a:cubicBezTo>
                <a:cubicBezTo>
                  <a:pt x="830102" y="3787871"/>
                  <a:pt x="824857" y="3789974"/>
                  <a:pt x="818201" y="3790106"/>
                </a:cubicBezTo>
                <a:cubicBezTo>
                  <a:pt x="817799" y="3795885"/>
                  <a:pt x="816184" y="3800089"/>
                  <a:pt x="813362" y="3802718"/>
                </a:cubicBezTo>
                <a:cubicBezTo>
                  <a:pt x="810536" y="3805346"/>
                  <a:pt x="808923" y="3809549"/>
                  <a:pt x="808521" y="3815331"/>
                </a:cubicBezTo>
                <a:cubicBezTo>
                  <a:pt x="799309" y="3818746"/>
                  <a:pt x="788688" y="3824528"/>
                  <a:pt x="776652" y="3832671"/>
                </a:cubicBezTo>
                <a:cubicBezTo>
                  <a:pt x="764619" y="3840817"/>
                  <a:pt x="758030" y="3849750"/>
                  <a:pt x="756888" y="3859474"/>
                </a:cubicBezTo>
                <a:cubicBezTo>
                  <a:pt x="752112" y="3862825"/>
                  <a:pt x="748752" y="3867160"/>
                  <a:pt x="746803" y="3872479"/>
                </a:cubicBezTo>
                <a:cubicBezTo>
                  <a:pt x="744852" y="3877801"/>
                  <a:pt x="743911" y="3882924"/>
                  <a:pt x="743979" y="3887851"/>
                </a:cubicBezTo>
                <a:cubicBezTo>
                  <a:pt x="731071" y="3903618"/>
                  <a:pt x="714934" y="3916230"/>
                  <a:pt x="695572" y="3925688"/>
                </a:cubicBezTo>
                <a:cubicBezTo>
                  <a:pt x="695035" y="3933242"/>
                  <a:pt x="692883" y="3939417"/>
                  <a:pt x="689117" y="3944214"/>
                </a:cubicBezTo>
                <a:cubicBezTo>
                  <a:pt x="685353" y="3949009"/>
                  <a:pt x="683203" y="3954395"/>
                  <a:pt x="682663" y="3960373"/>
                </a:cubicBezTo>
                <a:cubicBezTo>
                  <a:pt x="672513" y="3961358"/>
                  <a:pt x="662158" y="3967271"/>
                  <a:pt x="651603" y="3978109"/>
                </a:cubicBezTo>
                <a:cubicBezTo>
                  <a:pt x="641048" y="3988949"/>
                  <a:pt x="633113" y="3998800"/>
                  <a:pt x="627804" y="4007669"/>
                </a:cubicBezTo>
                <a:lnTo>
                  <a:pt x="585851" y="4023436"/>
                </a:lnTo>
                <a:cubicBezTo>
                  <a:pt x="585314" y="4030923"/>
                  <a:pt x="583161" y="4037229"/>
                  <a:pt x="579396" y="4042354"/>
                </a:cubicBezTo>
                <a:cubicBezTo>
                  <a:pt x="575631" y="4047477"/>
                  <a:pt x="573479" y="4053784"/>
                  <a:pt x="572942" y="4061273"/>
                </a:cubicBezTo>
                <a:lnTo>
                  <a:pt x="521309" y="4102262"/>
                </a:lnTo>
                <a:cubicBezTo>
                  <a:pt x="514854" y="4101738"/>
                  <a:pt x="511628" y="4099635"/>
                  <a:pt x="511628" y="4095956"/>
                </a:cubicBezTo>
                <a:cubicBezTo>
                  <a:pt x="512702" y="4092277"/>
                  <a:pt x="520591" y="4078965"/>
                  <a:pt x="535293" y="4056016"/>
                </a:cubicBezTo>
                <a:cubicBezTo>
                  <a:pt x="549993" y="4033069"/>
                  <a:pt x="565054" y="4009947"/>
                  <a:pt x="580472" y="3986648"/>
                </a:cubicBezTo>
                <a:cubicBezTo>
                  <a:pt x="595891" y="3963351"/>
                  <a:pt x="605213" y="3949337"/>
                  <a:pt x="608439" y="3944607"/>
                </a:cubicBezTo>
                <a:cubicBezTo>
                  <a:pt x="609920" y="3934294"/>
                  <a:pt x="615837" y="3925755"/>
                  <a:pt x="626189" y="3918989"/>
                </a:cubicBezTo>
                <a:cubicBezTo>
                  <a:pt x="636542" y="3912223"/>
                  <a:pt x="642460" y="3902894"/>
                  <a:pt x="643938" y="3891005"/>
                </a:cubicBezTo>
                <a:cubicBezTo>
                  <a:pt x="650527" y="3880625"/>
                  <a:pt x="658327" y="3868276"/>
                  <a:pt x="667335" y="3853956"/>
                </a:cubicBezTo>
                <a:cubicBezTo>
                  <a:pt x="676344" y="3839636"/>
                  <a:pt x="685757" y="3828863"/>
                  <a:pt x="695572" y="3821637"/>
                </a:cubicBezTo>
                <a:cubicBezTo>
                  <a:pt x="693959" y="3819599"/>
                  <a:pt x="692346" y="3816579"/>
                  <a:pt x="690730" y="3812572"/>
                </a:cubicBezTo>
                <a:cubicBezTo>
                  <a:pt x="689117" y="3808565"/>
                  <a:pt x="687504" y="3806330"/>
                  <a:pt x="685891" y="3805870"/>
                </a:cubicBezTo>
                <a:cubicBezTo>
                  <a:pt x="683203" y="3806395"/>
                  <a:pt x="682126" y="3808498"/>
                  <a:pt x="682663" y="3812176"/>
                </a:cubicBezTo>
                <a:lnTo>
                  <a:pt x="669755" y="3793258"/>
                </a:lnTo>
                <a:cubicBezTo>
                  <a:pt x="682126" y="3768033"/>
                  <a:pt x="696109" y="3742808"/>
                  <a:pt x="711708" y="3717583"/>
                </a:cubicBezTo>
                <a:cubicBezTo>
                  <a:pt x="718162" y="3717583"/>
                  <a:pt x="721388" y="3714429"/>
                  <a:pt x="721388" y="3708125"/>
                </a:cubicBezTo>
                <a:cubicBezTo>
                  <a:pt x="720984" y="3703328"/>
                  <a:pt x="720984" y="3699520"/>
                  <a:pt x="721388" y="3696694"/>
                </a:cubicBezTo>
                <a:cubicBezTo>
                  <a:pt x="721793" y="3693870"/>
                  <a:pt x="725019" y="3692425"/>
                  <a:pt x="731071" y="3692359"/>
                </a:cubicBezTo>
                <a:cubicBezTo>
                  <a:pt x="731608" y="3686644"/>
                  <a:pt x="733760" y="3682309"/>
                  <a:pt x="737525" y="3679353"/>
                </a:cubicBezTo>
                <a:cubicBezTo>
                  <a:pt x="741288" y="3676395"/>
                  <a:pt x="743440" y="3671272"/>
                  <a:pt x="743979" y="3663982"/>
                </a:cubicBezTo>
                <a:cubicBezTo>
                  <a:pt x="750701" y="3665558"/>
                  <a:pt x="756618" y="3664770"/>
                  <a:pt x="761727" y="3661615"/>
                </a:cubicBezTo>
                <a:cubicBezTo>
                  <a:pt x="766837" y="3658463"/>
                  <a:pt x="769527" y="3652945"/>
                  <a:pt x="769796" y="3645063"/>
                </a:cubicBezTo>
                <a:lnTo>
                  <a:pt x="782704" y="3619838"/>
                </a:lnTo>
                <a:cubicBezTo>
                  <a:pt x="784923" y="3601708"/>
                  <a:pt x="795007" y="3580423"/>
                  <a:pt x="812958" y="3555988"/>
                </a:cubicBezTo>
                <a:lnTo>
                  <a:pt x="828187" y="3532337"/>
                </a:lnTo>
                <a:lnTo>
                  <a:pt x="824692" y="3528397"/>
                </a:lnTo>
                <a:cubicBezTo>
                  <a:pt x="825027" y="3526886"/>
                  <a:pt x="826778" y="3525966"/>
                  <a:pt x="829937" y="3525638"/>
                </a:cubicBezTo>
                <a:lnTo>
                  <a:pt x="832588" y="3525502"/>
                </a:lnTo>
                <a:lnTo>
                  <a:pt x="835799" y="3520515"/>
                </a:lnTo>
                <a:cubicBezTo>
                  <a:pt x="842051" y="3509085"/>
                  <a:pt x="846942" y="3498049"/>
                  <a:pt x="850472" y="3487408"/>
                </a:cubicBezTo>
                <a:lnTo>
                  <a:pt x="860773" y="3486366"/>
                </a:lnTo>
                <a:lnTo>
                  <a:pt x="865382" y="3480235"/>
                </a:lnTo>
                <a:lnTo>
                  <a:pt x="866609" y="3477947"/>
                </a:lnTo>
                <a:lnTo>
                  <a:pt x="868465" y="3476134"/>
                </a:lnTo>
                <a:lnTo>
                  <a:pt x="880660" y="3459912"/>
                </a:lnTo>
                <a:lnTo>
                  <a:pt x="882341" y="3451935"/>
                </a:lnTo>
                <a:lnTo>
                  <a:pt x="889748" y="3445567"/>
                </a:lnTo>
                <a:lnTo>
                  <a:pt x="892426" y="3440955"/>
                </a:lnTo>
                <a:lnTo>
                  <a:pt x="892426" y="3414885"/>
                </a:lnTo>
                <a:lnTo>
                  <a:pt x="902125" y="3405408"/>
                </a:lnTo>
                <a:lnTo>
                  <a:pt x="898916" y="3402273"/>
                </a:lnTo>
                <a:cubicBezTo>
                  <a:pt x="885603" y="3403588"/>
                  <a:pt x="877536" y="3410418"/>
                  <a:pt x="874712" y="3422768"/>
                </a:cubicBezTo>
                <a:cubicBezTo>
                  <a:pt x="871888" y="3435119"/>
                  <a:pt x="867047" y="3445104"/>
                  <a:pt x="860191" y="3452723"/>
                </a:cubicBezTo>
                <a:cubicBezTo>
                  <a:pt x="848358" y="3456796"/>
                  <a:pt x="830070" y="3473085"/>
                  <a:pt x="805329" y="3501596"/>
                </a:cubicBezTo>
                <a:cubicBezTo>
                  <a:pt x="780588" y="3530105"/>
                  <a:pt x="762302" y="3546396"/>
                  <a:pt x="750470" y="3550470"/>
                </a:cubicBezTo>
                <a:cubicBezTo>
                  <a:pt x="749930" y="3557432"/>
                  <a:pt x="747781" y="3561636"/>
                  <a:pt x="744015" y="3563082"/>
                </a:cubicBezTo>
                <a:cubicBezTo>
                  <a:pt x="740250" y="3564527"/>
                  <a:pt x="738098" y="3568730"/>
                  <a:pt x="737561" y="3575695"/>
                </a:cubicBezTo>
                <a:cubicBezTo>
                  <a:pt x="726536" y="3585613"/>
                  <a:pt x="713897" y="3598094"/>
                  <a:pt x="699643" y="3613137"/>
                </a:cubicBezTo>
                <a:cubicBezTo>
                  <a:pt x="685389" y="3628180"/>
                  <a:pt x="677591" y="3643025"/>
                  <a:pt x="676245" y="3657675"/>
                </a:cubicBezTo>
                <a:cubicBezTo>
                  <a:pt x="669119" y="3662535"/>
                  <a:pt x="661589" y="3668580"/>
                  <a:pt x="653657" y="3675804"/>
                </a:cubicBezTo>
                <a:cubicBezTo>
                  <a:pt x="645724" y="3683032"/>
                  <a:pt x="641420" y="3690651"/>
                  <a:pt x="640748" y="3698665"/>
                </a:cubicBezTo>
                <a:lnTo>
                  <a:pt x="589115" y="3742808"/>
                </a:lnTo>
                <a:cubicBezTo>
                  <a:pt x="589047" y="3753057"/>
                  <a:pt x="585955" y="3763303"/>
                  <a:pt x="579837" y="3773551"/>
                </a:cubicBezTo>
                <a:cubicBezTo>
                  <a:pt x="573719" y="3783800"/>
                  <a:pt x="564978" y="3789318"/>
                  <a:pt x="553616" y="3790106"/>
                </a:cubicBezTo>
                <a:cubicBezTo>
                  <a:pt x="552944" y="3799892"/>
                  <a:pt x="548642" y="3810272"/>
                  <a:pt x="540707" y="3821242"/>
                </a:cubicBezTo>
                <a:cubicBezTo>
                  <a:pt x="532775" y="3832211"/>
                  <a:pt x="525245" y="3841803"/>
                  <a:pt x="518119" y="3850014"/>
                </a:cubicBezTo>
                <a:cubicBezTo>
                  <a:pt x="514621" y="3850079"/>
                  <a:pt x="511126" y="3849161"/>
                  <a:pt x="507630" y="3847255"/>
                </a:cubicBezTo>
                <a:cubicBezTo>
                  <a:pt x="504134" y="3845350"/>
                  <a:pt x="502252" y="3842065"/>
                  <a:pt x="501982" y="3837401"/>
                </a:cubicBezTo>
                <a:cubicBezTo>
                  <a:pt x="502453" y="3829452"/>
                  <a:pt x="505546" y="3821702"/>
                  <a:pt x="511260" y="3814148"/>
                </a:cubicBezTo>
                <a:cubicBezTo>
                  <a:pt x="516974" y="3806594"/>
                  <a:pt x="522487" y="3799631"/>
                  <a:pt x="527799" y="3793258"/>
                </a:cubicBezTo>
                <a:cubicBezTo>
                  <a:pt x="528338" y="3785967"/>
                  <a:pt x="530488" y="3780842"/>
                  <a:pt x="534253" y="3777886"/>
                </a:cubicBezTo>
                <a:cubicBezTo>
                  <a:pt x="538018" y="3774931"/>
                  <a:pt x="540171" y="3770596"/>
                  <a:pt x="540707" y="3764881"/>
                </a:cubicBezTo>
                <a:cubicBezTo>
                  <a:pt x="544002" y="3755224"/>
                  <a:pt x="548708" y="3746159"/>
                  <a:pt x="554827" y="3737685"/>
                </a:cubicBezTo>
                <a:cubicBezTo>
                  <a:pt x="560945" y="3729211"/>
                  <a:pt x="568071" y="3722510"/>
                  <a:pt x="576207" y="3717583"/>
                </a:cubicBezTo>
                <a:cubicBezTo>
                  <a:pt x="571971" y="3713773"/>
                  <a:pt x="568341" y="3708781"/>
                  <a:pt x="565316" y="3702607"/>
                </a:cubicBezTo>
                <a:cubicBezTo>
                  <a:pt x="562288" y="3696432"/>
                  <a:pt x="565919" y="3693015"/>
                  <a:pt x="576207" y="3692359"/>
                </a:cubicBezTo>
                <a:cubicBezTo>
                  <a:pt x="578827" y="3679746"/>
                  <a:pt x="591333" y="3653733"/>
                  <a:pt x="613721" y="3614320"/>
                </a:cubicBezTo>
                <a:cubicBezTo>
                  <a:pt x="636108" y="3574907"/>
                  <a:pt x="652647" y="3550470"/>
                  <a:pt x="663337" y="3541009"/>
                </a:cubicBezTo>
                <a:lnTo>
                  <a:pt x="692382" y="3487408"/>
                </a:lnTo>
                <a:cubicBezTo>
                  <a:pt x="694196" y="3487341"/>
                  <a:pt x="696213" y="3486685"/>
                  <a:pt x="698432" y="3485437"/>
                </a:cubicBezTo>
                <a:cubicBezTo>
                  <a:pt x="700650" y="3484189"/>
                  <a:pt x="701861" y="3482742"/>
                  <a:pt x="702062" y="3481102"/>
                </a:cubicBezTo>
                <a:cubicBezTo>
                  <a:pt x="701660" y="3476307"/>
                  <a:pt x="701660" y="3472496"/>
                  <a:pt x="702062" y="3469670"/>
                </a:cubicBezTo>
                <a:cubicBezTo>
                  <a:pt x="702467" y="3466846"/>
                  <a:pt x="705692" y="3465400"/>
                  <a:pt x="711745" y="3465335"/>
                </a:cubicBezTo>
                <a:cubicBezTo>
                  <a:pt x="712281" y="3459620"/>
                  <a:pt x="714434" y="3455285"/>
                  <a:pt x="718199" y="3452330"/>
                </a:cubicBezTo>
                <a:cubicBezTo>
                  <a:pt x="721964" y="3449372"/>
                  <a:pt x="724114" y="3444249"/>
                  <a:pt x="724653" y="3436958"/>
                </a:cubicBezTo>
                <a:cubicBezTo>
                  <a:pt x="724788" y="3434791"/>
                  <a:pt x="724518" y="3431241"/>
                  <a:pt x="723846" y="3426315"/>
                </a:cubicBezTo>
                <a:cubicBezTo>
                  <a:pt x="723172" y="3421388"/>
                  <a:pt x="721290" y="3418629"/>
                  <a:pt x="718199" y="3418039"/>
                </a:cubicBezTo>
                <a:cubicBezTo>
                  <a:pt x="706298" y="3420339"/>
                  <a:pt x="694601" y="3430717"/>
                  <a:pt x="683104" y="3449175"/>
                </a:cubicBezTo>
                <a:cubicBezTo>
                  <a:pt x="671607" y="3467634"/>
                  <a:pt x="663942" y="3480378"/>
                  <a:pt x="660111" y="3487408"/>
                </a:cubicBezTo>
                <a:lnTo>
                  <a:pt x="643974" y="3477947"/>
                </a:lnTo>
                <a:lnTo>
                  <a:pt x="631066" y="3487408"/>
                </a:lnTo>
                <a:lnTo>
                  <a:pt x="614932" y="3518939"/>
                </a:lnTo>
                <a:lnTo>
                  <a:pt x="566524" y="3563082"/>
                </a:lnTo>
                <a:cubicBezTo>
                  <a:pt x="565987" y="3570440"/>
                  <a:pt x="563835" y="3576219"/>
                  <a:pt x="560070" y="3580423"/>
                </a:cubicBezTo>
                <a:cubicBezTo>
                  <a:pt x="556305" y="3584628"/>
                  <a:pt x="554153" y="3590408"/>
                  <a:pt x="553616" y="3597765"/>
                </a:cubicBezTo>
                <a:lnTo>
                  <a:pt x="524573" y="3619838"/>
                </a:lnTo>
                <a:cubicBezTo>
                  <a:pt x="516236" y="3621151"/>
                  <a:pt x="508706" y="3627982"/>
                  <a:pt x="501982" y="3640333"/>
                </a:cubicBezTo>
                <a:cubicBezTo>
                  <a:pt x="495261" y="3652682"/>
                  <a:pt x="490957" y="3662667"/>
                  <a:pt x="489074" y="3670286"/>
                </a:cubicBezTo>
                <a:cubicBezTo>
                  <a:pt x="478114" y="3674360"/>
                  <a:pt x="459693" y="3690651"/>
                  <a:pt x="433810" y="3719159"/>
                </a:cubicBezTo>
                <a:cubicBezTo>
                  <a:pt x="407927" y="3747670"/>
                  <a:pt x="391925" y="3763961"/>
                  <a:pt x="385807" y="3768033"/>
                </a:cubicBezTo>
                <a:cubicBezTo>
                  <a:pt x="387219" y="3774471"/>
                  <a:pt x="386008" y="3779726"/>
                  <a:pt x="382177" y="3783800"/>
                </a:cubicBezTo>
                <a:cubicBezTo>
                  <a:pt x="378345" y="3787871"/>
                  <a:pt x="373100" y="3789974"/>
                  <a:pt x="366444" y="3790106"/>
                </a:cubicBezTo>
                <a:cubicBezTo>
                  <a:pt x="366042" y="3795885"/>
                  <a:pt x="364427" y="3800089"/>
                  <a:pt x="361605" y="3802718"/>
                </a:cubicBezTo>
                <a:cubicBezTo>
                  <a:pt x="358779" y="3805346"/>
                  <a:pt x="357166" y="3809549"/>
                  <a:pt x="356764" y="3815331"/>
                </a:cubicBezTo>
                <a:cubicBezTo>
                  <a:pt x="347552" y="3818746"/>
                  <a:pt x="336931" y="3824528"/>
                  <a:pt x="324895" y="3832671"/>
                </a:cubicBezTo>
                <a:cubicBezTo>
                  <a:pt x="312862" y="3840817"/>
                  <a:pt x="306273" y="3849750"/>
                  <a:pt x="305131" y="3859474"/>
                </a:cubicBezTo>
                <a:cubicBezTo>
                  <a:pt x="300356" y="3862825"/>
                  <a:pt x="296995" y="3867160"/>
                  <a:pt x="295046" y="3872479"/>
                </a:cubicBezTo>
                <a:cubicBezTo>
                  <a:pt x="293095" y="3877801"/>
                  <a:pt x="292154" y="3882924"/>
                  <a:pt x="292222" y="3887851"/>
                </a:cubicBezTo>
                <a:cubicBezTo>
                  <a:pt x="279314" y="3903618"/>
                  <a:pt x="263177" y="3916230"/>
                  <a:pt x="243815" y="3925688"/>
                </a:cubicBezTo>
                <a:cubicBezTo>
                  <a:pt x="243278" y="3933242"/>
                  <a:pt x="241126" y="3939417"/>
                  <a:pt x="237361" y="3944214"/>
                </a:cubicBezTo>
                <a:cubicBezTo>
                  <a:pt x="233595" y="3949009"/>
                  <a:pt x="231446" y="3954395"/>
                  <a:pt x="230906" y="3960373"/>
                </a:cubicBezTo>
                <a:cubicBezTo>
                  <a:pt x="220756" y="3961358"/>
                  <a:pt x="210401" y="3967271"/>
                  <a:pt x="199846" y="3978109"/>
                </a:cubicBezTo>
                <a:cubicBezTo>
                  <a:pt x="189291" y="3988949"/>
                  <a:pt x="181356" y="3998800"/>
                  <a:pt x="176047" y="4007669"/>
                </a:cubicBezTo>
                <a:lnTo>
                  <a:pt x="134094" y="4023436"/>
                </a:lnTo>
                <a:cubicBezTo>
                  <a:pt x="133557" y="4030923"/>
                  <a:pt x="131405" y="4037229"/>
                  <a:pt x="127639" y="4042354"/>
                </a:cubicBezTo>
                <a:cubicBezTo>
                  <a:pt x="123874" y="4047477"/>
                  <a:pt x="121722" y="4053784"/>
                  <a:pt x="121185" y="4061273"/>
                </a:cubicBezTo>
                <a:lnTo>
                  <a:pt x="69552" y="4102262"/>
                </a:lnTo>
                <a:cubicBezTo>
                  <a:pt x="63097" y="4101738"/>
                  <a:pt x="59872" y="4099635"/>
                  <a:pt x="59872" y="4095956"/>
                </a:cubicBezTo>
                <a:cubicBezTo>
                  <a:pt x="60945" y="4092277"/>
                  <a:pt x="68834" y="4078965"/>
                  <a:pt x="83536" y="4056016"/>
                </a:cubicBezTo>
                <a:cubicBezTo>
                  <a:pt x="98236" y="4033069"/>
                  <a:pt x="113297" y="4009947"/>
                  <a:pt x="128715" y="3986648"/>
                </a:cubicBezTo>
                <a:cubicBezTo>
                  <a:pt x="144134" y="3963351"/>
                  <a:pt x="153456" y="3949337"/>
                  <a:pt x="156682" y="3944607"/>
                </a:cubicBezTo>
                <a:cubicBezTo>
                  <a:pt x="158163" y="3934294"/>
                  <a:pt x="164080" y="3925755"/>
                  <a:pt x="174432" y="3918989"/>
                </a:cubicBezTo>
                <a:cubicBezTo>
                  <a:pt x="184786" y="3912223"/>
                  <a:pt x="190703" y="3902894"/>
                  <a:pt x="192181" y="3891005"/>
                </a:cubicBezTo>
                <a:cubicBezTo>
                  <a:pt x="198770" y="3880625"/>
                  <a:pt x="206570" y="3868276"/>
                  <a:pt x="215579" y="3853956"/>
                </a:cubicBezTo>
                <a:cubicBezTo>
                  <a:pt x="224587" y="3839636"/>
                  <a:pt x="234000" y="3828863"/>
                  <a:pt x="243815" y="3821637"/>
                </a:cubicBezTo>
                <a:cubicBezTo>
                  <a:pt x="242202" y="3819599"/>
                  <a:pt x="240589" y="3816579"/>
                  <a:pt x="238974" y="3812572"/>
                </a:cubicBezTo>
                <a:cubicBezTo>
                  <a:pt x="237361" y="3808565"/>
                  <a:pt x="235748" y="3806330"/>
                  <a:pt x="234135" y="3805870"/>
                </a:cubicBezTo>
                <a:cubicBezTo>
                  <a:pt x="231446" y="3806395"/>
                  <a:pt x="230370" y="3808498"/>
                  <a:pt x="230906" y="3812176"/>
                </a:cubicBezTo>
                <a:lnTo>
                  <a:pt x="217998" y="3793258"/>
                </a:lnTo>
                <a:cubicBezTo>
                  <a:pt x="230370" y="3768033"/>
                  <a:pt x="244352" y="3742808"/>
                  <a:pt x="259951" y="3717583"/>
                </a:cubicBezTo>
                <a:cubicBezTo>
                  <a:pt x="266406" y="3717583"/>
                  <a:pt x="269632" y="3714429"/>
                  <a:pt x="269632" y="3708125"/>
                </a:cubicBezTo>
                <a:cubicBezTo>
                  <a:pt x="269227" y="3703328"/>
                  <a:pt x="269227" y="3699520"/>
                  <a:pt x="269632" y="3696694"/>
                </a:cubicBezTo>
                <a:cubicBezTo>
                  <a:pt x="270036" y="3693870"/>
                  <a:pt x="273262" y="3692425"/>
                  <a:pt x="279314" y="3692359"/>
                </a:cubicBezTo>
                <a:cubicBezTo>
                  <a:pt x="279851" y="3686644"/>
                  <a:pt x="282003" y="3682309"/>
                  <a:pt x="285768" y="3679353"/>
                </a:cubicBezTo>
                <a:cubicBezTo>
                  <a:pt x="289531" y="3676395"/>
                  <a:pt x="291683" y="3671272"/>
                  <a:pt x="292222" y="3663982"/>
                </a:cubicBezTo>
                <a:cubicBezTo>
                  <a:pt x="298944" y="3665558"/>
                  <a:pt x="304861" y="3664770"/>
                  <a:pt x="309970" y="3661615"/>
                </a:cubicBezTo>
                <a:cubicBezTo>
                  <a:pt x="315080" y="3658463"/>
                  <a:pt x="317770" y="3652945"/>
                  <a:pt x="318039" y="3645063"/>
                </a:cubicBezTo>
                <a:lnTo>
                  <a:pt x="330947" y="3619838"/>
                </a:lnTo>
                <a:cubicBezTo>
                  <a:pt x="333166" y="3601708"/>
                  <a:pt x="343250" y="3580423"/>
                  <a:pt x="361201" y="3555988"/>
                </a:cubicBezTo>
                <a:cubicBezTo>
                  <a:pt x="379152" y="3531551"/>
                  <a:pt x="391656" y="3508690"/>
                  <a:pt x="398715" y="3487408"/>
                </a:cubicBezTo>
                <a:cubicBezTo>
                  <a:pt x="403623" y="3487604"/>
                  <a:pt x="407523" y="3487209"/>
                  <a:pt x="410413" y="3486225"/>
                </a:cubicBezTo>
                <a:cubicBezTo>
                  <a:pt x="413305" y="3485238"/>
                  <a:pt x="414783" y="3482481"/>
                  <a:pt x="414852" y="3477947"/>
                </a:cubicBezTo>
                <a:cubicBezTo>
                  <a:pt x="414313" y="3469014"/>
                  <a:pt x="418615" y="3464810"/>
                  <a:pt x="427760" y="3465335"/>
                </a:cubicBezTo>
                <a:cubicBezTo>
                  <a:pt x="427692" y="3461656"/>
                  <a:pt x="428633" y="3457189"/>
                  <a:pt x="430584" y="3451935"/>
                </a:cubicBezTo>
                <a:cubicBezTo>
                  <a:pt x="432533" y="3446680"/>
                  <a:pt x="435894" y="3443789"/>
                  <a:pt x="440669" y="3443264"/>
                </a:cubicBezTo>
                <a:lnTo>
                  <a:pt x="440669" y="3414885"/>
                </a:lnTo>
                <a:lnTo>
                  <a:pt x="453577" y="3402273"/>
                </a:lnTo>
                <a:cubicBezTo>
                  <a:pt x="453239" y="3395835"/>
                  <a:pt x="453913" y="3390580"/>
                  <a:pt x="455592" y="3386508"/>
                </a:cubicBezTo>
                <a:cubicBezTo>
                  <a:pt x="457274" y="3382435"/>
                  <a:pt x="461980" y="3380334"/>
                  <a:pt x="469711" y="3380202"/>
                </a:cubicBezTo>
                <a:lnTo>
                  <a:pt x="479394" y="3380202"/>
                </a:lnTo>
                <a:cubicBezTo>
                  <a:pt x="479796" y="3372516"/>
                  <a:pt x="481409" y="3365815"/>
                  <a:pt x="484233" y="3360100"/>
                </a:cubicBezTo>
                <a:cubicBezTo>
                  <a:pt x="487057" y="3354386"/>
                  <a:pt x="488670" y="3348473"/>
                  <a:pt x="489074" y="3342365"/>
                </a:cubicBezTo>
                <a:cubicBezTo>
                  <a:pt x="499092" y="3329621"/>
                  <a:pt x="508907" y="3315694"/>
                  <a:pt x="518521" y="3300585"/>
                </a:cubicBezTo>
                <a:cubicBezTo>
                  <a:pt x="528135" y="3285477"/>
                  <a:pt x="535530" y="3269974"/>
                  <a:pt x="540707" y="3254078"/>
                </a:cubicBezTo>
                <a:cubicBezTo>
                  <a:pt x="540707" y="3247508"/>
                  <a:pt x="542323" y="3241727"/>
                  <a:pt x="545549" y="3236735"/>
                </a:cubicBezTo>
                <a:cubicBezTo>
                  <a:pt x="548775" y="3231742"/>
                  <a:pt x="553616" y="3229114"/>
                  <a:pt x="560070" y="3228853"/>
                </a:cubicBezTo>
                <a:lnTo>
                  <a:pt x="566524" y="3228853"/>
                </a:lnTo>
                <a:lnTo>
                  <a:pt x="572978" y="3197320"/>
                </a:lnTo>
                <a:cubicBezTo>
                  <a:pt x="582391" y="3186154"/>
                  <a:pt x="590191" y="3174593"/>
                  <a:pt x="596376" y="3162637"/>
                </a:cubicBezTo>
                <a:cubicBezTo>
                  <a:pt x="602560" y="3150680"/>
                  <a:pt x="608745" y="3139119"/>
                  <a:pt x="614932" y="3127954"/>
                </a:cubicBezTo>
                <a:lnTo>
                  <a:pt x="640748" y="3112187"/>
                </a:lnTo>
                <a:cubicBezTo>
                  <a:pt x="641151" y="3106012"/>
                  <a:pt x="642766" y="3100231"/>
                  <a:pt x="645588" y="3094844"/>
                </a:cubicBezTo>
                <a:cubicBezTo>
                  <a:pt x="648414" y="3089458"/>
                  <a:pt x="650027" y="3083679"/>
                  <a:pt x="650428" y="3077504"/>
                </a:cubicBezTo>
                <a:lnTo>
                  <a:pt x="680451" y="3031059"/>
                </a:lnTo>
                <a:lnTo>
                  <a:pt x="669755" y="3015383"/>
                </a:lnTo>
                <a:cubicBezTo>
                  <a:pt x="682126" y="2990158"/>
                  <a:pt x="696109" y="2964934"/>
                  <a:pt x="711708" y="2939708"/>
                </a:cubicBezTo>
                <a:cubicBezTo>
                  <a:pt x="718162" y="2939708"/>
                  <a:pt x="721389" y="2936554"/>
                  <a:pt x="721389" y="2930250"/>
                </a:cubicBezTo>
                <a:cubicBezTo>
                  <a:pt x="720984" y="2925453"/>
                  <a:pt x="720984" y="2921645"/>
                  <a:pt x="721389" y="2918819"/>
                </a:cubicBezTo>
                <a:cubicBezTo>
                  <a:pt x="721793" y="2915995"/>
                  <a:pt x="725019" y="2914550"/>
                  <a:pt x="731071" y="2914484"/>
                </a:cubicBezTo>
                <a:cubicBezTo>
                  <a:pt x="731608" y="2908769"/>
                  <a:pt x="733760" y="2904434"/>
                  <a:pt x="737525" y="2901478"/>
                </a:cubicBezTo>
                <a:cubicBezTo>
                  <a:pt x="741288" y="2898520"/>
                  <a:pt x="743440" y="2893398"/>
                  <a:pt x="743979" y="2886106"/>
                </a:cubicBezTo>
                <a:cubicBezTo>
                  <a:pt x="750701" y="2887683"/>
                  <a:pt x="756618" y="2886895"/>
                  <a:pt x="761727" y="2883740"/>
                </a:cubicBezTo>
                <a:cubicBezTo>
                  <a:pt x="766837" y="2880588"/>
                  <a:pt x="769527" y="2875070"/>
                  <a:pt x="769796" y="2867188"/>
                </a:cubicBezTo>
                <a:lnTo>
                  <a:pt x="782704" y="2841963"/>
                </a:lnTo>
                <a:cubicBezTo>
                  <a:pt x="784923" y="2823833"/>
                  <a:pt x="795007" y="2802548"/>
                  <a:pt x="812958" y="2778113"/>
                </a:cubicBezTo>
                <a:lnTo>
                  <a:pt x="821268" y="2765207"/>
                </a:lnTo>
                <a:lnTo>
                  <a:pt x="810342" y="2772595"/>
                </a:lnTo>
                <a:cubicBezTo>
                  <a:pt x="809802" y="2779557"/>
                  <a:pt x="807653" y="2783761"/>
                  <a:pt x="803887" y="2785207"/>
                </a:cubicBezTo>
                <a:cubicBezTo>
                  <a:pt x="800122" y="2786651"/>
                  <a:pt x="797970" y="2790855"/>
                  <a:pt x="797433" y="2797820"/>
                </a:cubicBezTo>
                <a:cubicBezTo>
                  <a:pt x="786408" y="2807738"/>
                  <a:pt x="773769" y="2820218"/>
                  <a:pt x="759515" y="2835262"/>
                </a:cubicBezTo>
                <a:cubicBezTo>
                  <a:pt x="745261" y="2850306"/>
                  <a:pt x="737463" y="2865150"/>
                  <a:pt x="736118" y="2879801"/>
                </a:cubicBezTo>
                <a:cubicBezTo>
                  <a:pt x="728991" y="2884660"/>
                  <a:pt x="721461" y="2890705"/>
                  <a:pt x="713529" y="2897929"/>
                </a:cubicBezTo>
                <a:cubicBezTo>
                  <a:pt x="705597" y="2905157"/>
                  <a:pt x="701293" y="2912776"/>
                  <a:pt x="700620" y="2920790"/>
                </a:cubicBezTo>
                <a:lnTo>
                  <a:pt x="648987" y="2964934"/>
                </a:lnTo>
                <a:cubicBezTo>
                  <a:pt x="648918" y="2975182"/>
                  <a:pt x="645827" y="2985428"/>
                  <a:pt x="639709" y="2995676"/>
                </a:cubicBezTo>
                <a:cubicBezTo>
                  <a:pt x="633591" y="3005924"/>
                  <a:pt x="624850" y="3011443"/>
                  <a:pt x="613488" y="3012231"/>
                </a:cubicBezTo>
                <a:cubicBezTo>
                  <a:pt x="612816" y="3022017"/>
                  <a:pt x="608514" y="3032398"/>
                  <a:pt x="600580" y="3043368"/>
                </a:cubicBezTo>
                <a:cubicBezTo>
                  <a:pt x="592647" y="3054336"/>
                  <a:pt x="585117" y="3063928"/>
                  <a:pt x="577991" y="3072138"/>
                </a:cubicBezTo>
                <a:cubicBezTo>
                  <a:pt x="574493" y="3072204"/>
                  <a:pt x="570998" y="3071286"/>
                  <a:pt x="567502" y="3069379"/>
                </a:cubicBezTo>
                <a:cubicBezTo>
                  <a:pt x="564007" y="3067476"/>
                  <a:pt x="562124" y="3064190"/>
                  <a:pt x="561854" y="3059526"/>
                </a:cubicBezTo>
                <a:cubicBezTo>
                  <a:pt x="562325" y="3051578"/>
                  <a:pt x="565419" y="3043827"/>
                  <a:pt x="571133" y="3036274"/>
                </a:cubicBezTo>
                <a:cubicBezTo>
                  <a:pt x="576847" y="3028719"/>
                  <a:pt x="582359" y="3021757"/>
                  <a:pt x="587671" y="3015383"/>
                </a:cubicBezTo>
                <a:cubicBezTo>
                  <a:pt x="588210" y="3008092"/>
                  <a:pt x="590360" y="3002967"/>
                  <a:pt x="594125" y="3000011"/>
                </a:cubicBezTo>
                <a:cubicBezTo>
                  <a:pt x="597890" y="2997056"/>
                  <a:pt x="600043" y="2992721"/>
                  <a:pt x="600580" y="2987006"/>
                </a:cubicBezTo>
                <a:cubicBezTo>
                  <a:pt x="603874" y="2977350"/>
                  <a:pt x="608580" y="2968284"/>
                  <a:pt x="614699" y="2959810"/>
                </a:cubicBezTo>
                <a:cubicBezTo>
                  <a:pt x="620817" y="2951337"/>
                  <a:pt x="627943" y="2944635"/>
                  <a:pt x="636079" y="2939708"/>
                </a:cubicBezTo>
                <a:cubicBezTo>
                  <a:pt x="631843" y="2935898"/>
                  <a:pt x="628213" y="2930907"/>
                  <a:pt x="625188" y="2924732"/>
                </a:cubicBezTo>
                <a:cubicBezTo>
                  <a:pt x="622161" y="2918557"/>
                  <a:pt x="625791" y="2915140"/>
                  <a:pt x="636079" y="2914484"/>
                </a:cubicBezTo>
                <a:cubicBezTo>
                  <a:pt x="638699" y="2901871"/>
                  <a:pt x="651205" y="2875858"/>
                  <a:pt x="673593" y="2836445"/>
                </a:cubicBezTo>
                <a:cubicBezTo>
                  <a:pt x="695981" y="2797032"/>
                  <a:pt x="712519" y="2772595"/>
                  <a:pt x="723209" y="2763134"/>
                </a:cubicBezTo>
                <a:lnTo>
                  <a:pt x="752254" y="2709533"/>
                </a:lnTo>
                <a:lnTo>
                  <a:pt x="755901" y="2708345"/>
                </a:lnTo>
                <a:lnTo>
                  <a:pt x="761934" y="2693607"/>
                </a:lnTo>
                <a:lnTo>
                  <a:pt x="761934" y="2691795"/>
                </a:lnTo>
                <a:lnTo>
                  <a:pt x="762843" y="2691388"/>
                </a:lnTo>
                <a:lnTo>
                  <a:pt x="764820" y="2686559"/>
                </a:lnTo>
                <a:cubicBezTo>
                  <a:pt x="772350" y="2677625"/>
                  <a:pt x="776654" y="2667116"/>
                  <a:pt x="777728" y="2655028"/>
                </a:cubicBezTo>
                <a:lnTo>
                  <a:pt x="784058" y="2652927"/>
                </a:lnTo>
                <a:lnTo>
                  <a:pt x="783718" y="2648440"/>
                </a:lnTo>
                <a:cubicBezTo>
                  <a:pt x="783044" y="2643513"/>
                  <a:pt x="781162" y="2640754"/>
                  <a:pt x="778071" y="2640165"/>
                </a:cubicBezTo>
                <a:cubicBezTo>
                  <a:pt x="766170" y="2642464"/>
                  <a:pt x="754473" y="2652842"/>
                  <a:pt x="742976" y="2671300"/>
                </a:cubicBezTo>
                <a:cubicBezTo>
                  <a:pt x="731480" y="2689759"/>
                  <a:pt x="723814" y="2702503"/>
                  <a:pt x="719983" y="2709533"/>
                </a:cubicBezTo>
                <a:lnTo>
                  <a:pt x="703847" y="2700072"/>
                </a:lnTo>
                <a:lnTo>
                  <a:pt x="690938" y="2709533"/>
                </a:lnTo>
                <a:lnTo>
                  <a:pt x="674804" y="2741064"/>
                </a:lnTo>
                <a:lnTo>
                  <a:pt x="626397" y="2785207"/>
                </a:lnTo>
                <a:cubicBezTo>
                  <a:pt x="625859" y="2792565"/>
                  <a:pt x="623707" y="2798344"/>
                  <a:pt x="619942" y="2802548"/>
                </a:cubicBezTo>
                <a:cubicBezTo>
                  <a:pt x="616177" y="2806753"/>
                  <a:pt x="614025" y="2812533"/>
                  <a:pt x="613488" y="2819890"/>
                </a:cubicBezTo>
                <a:lnTo>
                  <a:pt x="584445" y="2841963"/>
                </a:lnTo>
                <a:cubicBezTo>
                  <a:pt x="576109" y="2843276"/>
                  <a:pt x="568578" y="2850107"/>
                  <a:pt x="561854" y="2862458"/>
                </a:cubicBezTo>
                <a:cubicBezTo>
                  <a:pt x="555133" y="2874807"/>
                  <a:pt x="550829" y="2884792"/>
                  <a:pt x="548946" y="2892411"/>
                </a:cubicBezTo>
                <a:cubicBezTo>
                  <a:pt x="537987" y="2896485"/>
                  <a:pt x="519565" y="2912776"/>
                  <a:pt x="493682" y="2941285"/>
                </a:cubicBezTo>
                <a:cubicBezTo>
                  <a:pt x="467799" y="2969795"/>
                  <a:pt x="451797" y="2986086"/>
                  <a:pt x="445679" y="2990159"/>
                </a:cubicBezTo>
                <a:cubicBezTo>
                  <a:pt x="447091" y="2996596"/>
                  <a:pt x="445880" y="3001852"/>
                  <a:pt x="442049" y="3005924"/>
                </a:cubicBezTo>
                <a:cubicBezTo>
                  <a:pt x="438217" y="3009997"/>
                  <a:pt x="432972" y="3012099"/>
                  <a:pt x="426317" y="3012231"/>
                </a:cubicBezTo>
                <a:cubicBezTo>
                  <a:pt x="425914" y="3018010"/>
                  <a:pt x="424299" y="3022214"/>
                  <a:pt x="421478" y="3024844"/>
                </a:cubicBezTo>
                <a:cubicBezTo>
                  <a:pt x="418651" y="3027471"/>
                  <a:pt x="417038" y="3031674"/>
                  <a:pt x="416636" y="3037456"/>
                </a:cubicBezTo>
                <a:cubicBezTo>
                  <a:pt x="407425" y="3040871"/>
                  <a:pt x="396803" y="3046653"/>
                  <a:pt x="384768" y="3054796"/>
                </a:cubicBezTo>
                <a:cubicBezTo>
                  <a:pt x="372734" y="3062942"/>
                  <a:pt x="366145" y="3071877"/>
                  <a:pt x="365003" y="3081600"/>
                </a:cubicBezTo>
                <a:cubicBezTo>
                  <a:pt x="360228" y="3084950"/>
                  <a:pt x="356867" y="3089285"/>
                  <a:pt x="354918" y="3094604"/>
                </a:cubicBezTo>
                <a:cubicBezTo>
                  <a:pt x="352967" y="3099926"/>
                  <a:pt x="352026" y="3105050"/>
                  <a:pt x="352094" y="3109976"/>
                </a:cubicBezTo>
                <a:cubicBezTo>
                  <a:pt x="339186" y="3125742"/>
                  <a:pt x="323050" y="3138355"/>
                  <a:pt x="303687" y="3147813"/>
                </a:cubicBezTo>
                <a:cubicBezTo>
                  <a:pt x="303150" y="3155367"/>
                  <a:pt x="300998" y="3161542"/>
                  <a:pt x="297233" y="3166339"/>
                </a:cubicBezTo>
                <a:cubicBezTo>
                  <a:pt x="293468" y="3171134"/>
                  <a:pt x="291318" y="3176520"/>
                  <a:pt x="290779" y="3182498"/>
                </a:cubicBezTo>
                <a:cubicBezTo>
                  <a:pt x="280628" y="3183483"/>
                  <a:pt x="270274" y="3189396"/>
                  <a:pt x="259718" y="3200234"/>
                </a:cubicBezTo>
                <a:cubicBezTo>
                  <a:pt x="249163" y="3211074"/>
                  <a:pt x="241229" y="3220925"/>
                  <a:pt x="235919" y="3229794"/>
                </a:cubicBezTo>
                <a:lnTo>
                  <a:pt x="193966" y="3245560"/>
                </a:lnTo>
                <a:cubicBezTo>
                  <a:pt x="193429" y="3253047"/>
                  <a:pt x="191277" y="3259354"/>
                  <a:pt x="187512" y="3264479"/>
                </a:cubicBezTo>
                <a:cubicBezTo>
                  <a:pt x="183746" y="3269602"/>
                  <a:pt x="181594" y="3275908"/>
                  <a:pt x="181057" y="3283398"/>
                </a:cubicBezTo>
                <a:lnTo>
                  <a:pt x="129424" y="3324387"/>
                </a:lnTo>
                <a:cubicBezTo>
                  <a:pt x="122970" y="3323863"/>
                  <a:pt x="119744" y="3321760"/>
                  <a:pt x="119744" y="3318081"/>
                </a:cubicBezTo>
                <a:cubicBezTo>
                  <a:pt x="120818" y="3314402"/>
                  <a:pt x="128706" y="3301090"/>
                  <a:pt x="143408" y="3278141"/>
                </a:cubicBezTo>
                <a:cubicBezTo>
                  <a:pt x="158109" y="3255193"/>
                  <a:pt x="173169" y="3232071"/>
                  <a:pt x="188588" y="3208772"/>
                </a:cubicBezTo>
                <a:cubicBezTo>
                  <a:pt x="204006" y="3185475"/>
                  <a:pt x="213328" y="3171462"/>
                  <a:pt x="216554" y="3166732"/>
                </a:cubicBezTo>
                <a:cubicBezTo>
                  <a:pt x="218035" y="3156418"/>
                  <a:pt x="223952" y="3147880"/>
                  <a:pt x="234304" y="3141114"/>
                </a:cubicBezTo>
                <a:cubicBezTo>
                  <a:pt x="244658" y="3134348"/>
                  <a:pt x="250575" y="3125019"/>
                  <a:pt x="252053" y="3113130"/>
                </a:cubicBezTo>
                <a:cubicBezTo>
                  <a:pt x="258642" y="3102752"/>
                  <a:pt x="266442" y="3090402"/>
                  <a:pt x="275451" y="3076081"/>
                </a:cubicBezTo>
                <a:cubicBezTo>
                  <a:pt x="284459" y="3061761"/>
                  <a:pt x="293872" y="3050989"/>
                  <a:pt x="303687" y="3043763"/>
                </a:cubicBezTo>
                <a:cubicBezTo>
                  <a:pt x="302074" y="3041724"/>
                  <a:pt x="300461" y="3038704"/>
                  <a:pt x="298846" y="3034697"/>
                </a:cubicBezTo>
                <a:cubicBezTo>
                  <a:pt x="297233" y="3030690"/>
                  <a:pt x="295620" y="3028455"/>
                  <a:pt x="294007" y="3027996"/>
                </a:cubicBezTo>
                <a:cubicBezTo>
                  <a:pt x="291318" y="3028520"/>
                  <a:pt x="290242" y="3030623"/>
                  <a:pt x="290779" y="3034301"/>
                </a:cubicBezTo>
                <a:lnTo>
                  <a:pt x="277870" y="3015383"/>
                </a:lnTo>
                <a:cubicBezTo>
                  <a:pt x="290242" y="2990159"/>
                  <a:pt x="304224" y="2964934"/>
                  <a:pt x="319824" y="2939708"/>
                </a:cubicBezTo>
                <a:cubicBezTo>
                  <a:pt x="326278" y="2939708"/>
                  <a:pt x="329504" y="2936554"/>
                  <a:pt x="329504" y="2930250"/>
                </a:cubicBezTo>
                <a:cubicBezTo>
                  <a:pt x="329099" y="2925453"/>
                  <a:pt x="329099" y="2921645"/>
                  <a:pt x="329504" y="2918819"/>
                </a:cubicBezTo>
                <a:cubicBezTo>
                  <a:pt x="329908" y="2915995"/>
                  <a:pt x="333134" y="2914550"/>
                  <a:pt x="339186" y="2914484"/>
                </a:cubicBezTo>
                <a:cubicBezTo>
                  <a:pt x="339723" y="2908769"/>
                  <a:pt x="341875" y="2904434"/>
                  <a:pt x="345640" y="2901478"/>
                </a:cubicBezTo>
                <a:cubicBezTo>
                  <a:pt x="349403" y="2898520"/>
                  <a:pt x="351555" y="2893398"/>
                  <a:pt x="352094" y="2886106"/>
                </a:cubicBezTo>
                <a:cubicBezTo>
                  <a:pt x="358816" y="2887683"/>
                  <a:pt x="364733" y="2886895"/>
                  <a:pt x="369842" y="2883741"/>
                </a:cubicBezTo>
                <a:cubicBezTo>
                  <a:pt x="374953" y="2880588"/>
                  <a:pt x="377642" y="2875070"/>
                  <a:pt x="377911" y="2867188"/>
                </a:cubicBezTo>
                <a:lnTo>
                  <a:pt x="390820" y="2841963"/>
                </a:lnTo>
                <a:cubicBezTo>
                  <a:pt x="393038" y="2823833"/>
                  <a:pt x="403123" y="2802548"/>
                  <a:pt x="421073" y="2778113"/>
                </a:cubicBezTo>
                <a:cubicBezTo>
                  <a:pt x="439024" y="2753676"/>
                  <a:pt x="451528" y="2730815"/>
                  <a:pt x="458587" y="2709533"/>
                </a:cubicBezTo>
                <a:cubicBezTo>
                  <a:pt x="463495" y="2709729"/>
                  <a:pt x="467395" y="2709334"/>
                  <a:pt x="470285" y="2708350"/>
                </a:cubicBezTo>
                <a:cubicBezTo>
                  <a:pt x="473177" y="2707363"/>
                  <a:pt x="474656" y="2704606"/>
                  <a:pt x="474724" y="2700072"/>
                </a:cubicBezTo>
                <a:cubicBezTo>
                  <a:pt x="474185" y="2691139"/>
                  <a:pt x="478487" y="2686935"/>
                  <a:pt x="487632" y="2687460"/>
                </a:cubicBezTo>
                <a:cubicBezTo>
                  <a:pt x="487564" y="2683781"/>
                  <a:pt x="488505" y="2679314"/>
                  <a:pt x="490456" y="2674060"/>
                </a:cubicBezTo>
                <a:cubicBezTo>
                  <a:pt x="492405" y="2668805"/>
                  <a:pt x="495766" y="2665914"/>
                  <a:pt x="500541" y="2665389"/>
                </a:cubicBezTo>
                <a:lnTo>
                  <a:pt x="500541" y="2637010"/>
                </a:lnTo>
                <a:lnTo>
                  <a:pt x="513449" y="2624398"/>
                </a:lnTo>
                <a:cubicBezTo>
                  <a:pt x="513111" y="2617960"/>
                  <a:pt x="513785" y="2612705"/>
                  <a:pt x="515464" y="2608633"/>
                </a:cubicBezTo>
                <a:cubicBezTo>
                  <a:pt x="517146" y="2604560"/>
                  <a:pt x="521852" y="2602459"/>
                  <a:pt x="529584" y="2602328"/>
                </a:cubicBezTo>
                <a:lnTo>
                  <a:pt x="539266" y="2602328"/>
                </a:lnTo>
                <a:cubicBezTo>
                  <a:pt x="539668" y="2594642"/>
                  <a:pt x="541281" y="2587941"/>
                  <a:pt x="544105" y="2582226"/>
                </a:cubicBezTo>
                <a:cubicBezTo>
                  <a:pt x="546929" y="2576511"/>
                  <a:pt x="548542" y="2570598"/>
                  <a:pt x="548946" y="2564490"/>
                </a:cubicBezTo>
                <a:lnTo>
                  <a:pt x="563644" y="2543637"/>
                </a:lnTo>
                <a:lnTo>
                  <a:pt x="529243" y="2573047"/>
                </a:lnTo>
                <a:cubicBezTo>
                  <a:pt x="529175" y="2583296"/>
                  <a:pt x="526083" y="2593542"/>
                  <a:pt x="519965" y="2603790"/>
                </a:cubicBezTo>
                <a:cubicBezTo>
                  <a:pt x="513847" y="2614039"/>
                  <a:pt x="505106" y="2619557"/>
                  <a:pt x="493744" y="2620345"/>
                </a:cubicBezTo>
                <a:cubicBezTo>
                  <a:pt x="493072" y="2630131"/>
                  <a:pt x="488770" y="2640512"/>
                  <a:pt x="480836" y="2651481"/>
                </a:cubicBezTo>
                <a:cubicBezTo>
                  <a:pt x="472903" y="2662450"/>
                  <a:pt x="465373" y="2672042"/>
                  <a:pt x="458247" y="2680252"/>
                </a:cubicBezTo>
                <a:cubicBezTo>
                  <a:pt x="454749" y="2680318"/>
                  <a:pt x="451254" y="2679400"/>
                  <a:pt x="447758" y="2677494"/>
                </a:cubicBezTo>
                <a:cubicBezTo>
                  <a:pt x="444263" y="2675589"/>
                  <a:pt x="442380" y="2672304"/>
                  <a:pt x="442111" y="2667640"/>
                </a:cubicBezTo>
                <a:cubicBezTo>
                  <a:pt x="442581" y="2659691"/>
                  <a:pt x="445675" y="2651941"/>
                  <a:pt x="451389" y="2644387"/>
                </a:cubicBezTo>
                <a:cubicBezTo>
                  <a:pt x="457103" y="2636833"/>
                  <a:pt x="462615" y="2629870"/>
                  <a:pt x="467927" y="2623497"/>
                </a:cubicBezTo>
                <a:cubicBezTo>
                  <a:pt x="468466" y="2616206"/>
                  <a:pt x="470616" y="2611081"/>
                  <a:pt x="474381" y="2608125"/>
                </a:cubicBezTo>
                <a:cubicBezTo>
                  <a:pt x="478147" y="2605170"/>
                  <a:pt x="480299" y="2600835"/>
                  <a:pt x="480836" y="2595120"/>
                </a:cubicBezTo>
                <a:cubicBezTo>
                  <a:pt x="484130" y="2585463"/>
                  <a:pt x="488837" y="2576398"/>
                  <a:pt x="494955" y="2567925"/>
                </a:cubicBezTo>
                <a:cubicBezTo>
                  <a:pt x="501073" y="2559451"/>
                  <a:pt x="508199" y="2552749"/>
                  <a:pt x="516335" y="2547823"/>
                </a:cubicBezTo>
                <a:cubicBezTo>
                  <a:pt x="512099" y="2544013"/>
                  <a:pt x="508469" y="2539021"/>
                  <a:pt x="505444" y="2532846"/>
                </a:cubicBezTo>
                <a:cubicBezTo>
                  <a:pt x="502417" y="2526672"/>
                  <a:pt x="506047" y="2523254"/>
                  <a:pt x="516335" y="2522598"/>
                </a:cubicBezTo>
                <a:cubicBezTo>
                  <a:pt x="518955" y="2509985"/>
                  <a:pt x="531462" y="2483973"/>
                  <a:pt x="553849" y="2444560"/>
                </a:cubicBezTo>
                <a:cubicBezTo>
                  <a:pt x="576237" y="2405145"/>
                  <a:pt x="592775" y="2380709"/>
                  <a:pt x="603465" y="2371249"/>
                </a:cubicBezTo>
                <a:lnTo>
                  <a:pt x="632510" y="2317647"/>
                </a:lnTo>
                <a:cubicBezTo>
                  <a:pt x="634324" y="2317581"/>
                  <a:pt x="636341" y="2316925"/>
                  <a:pt x="638560" y="2315677"/>
                </a:cubicBezTo>
                <a:cubicBezTo>
                  <a:pt x="640778" y="2314428"/>
                  <a:pt x="641989" y="2312981"/>
                  <a:pt x="642190" y="2311341"/>
                </a:cubicBezTo>
                <a:cubicBezTo>
                  <a:pt x="641788" y="2306546"/>
                  <a:pt x="641788" y="2302736"/>
                  <a:pt x="642190" y="2299909"/>
                </a:cubicBezTo>
                <a:cubicBezTo>
                  <a:pt x="642594" y="2297086"/>
                  <a:pt x="645821" y="2295640"/>
                  <a:pt x="651873" y="2295575"/>
                </a:cubicBezTo>
                <a:cubicBezTo>
                  <a:pt x="652410" y="2289860"/>
                  <a:pt x="654562" y="2285525"/>
                  <a:pt x="658327" y="2282569"/>
                </a:cubicBezTo>
                <a:cubicBezTo>
                  <a:pt x="662092" y="2279611"/>
                  <a:pt x="664242" y="2274488"/>
                  <a:pt x="664781" y="2267198"/>
                </a:cubicBezTo>
                <a:cubicBezTo>
                  <a:pt x="664916" y="2265031"/>
                  <a:pt x="664646" y="2261480"/>
                  <a:pt x="663975" y="2256554"/>
                </a:cubicBezTo>
                <a:cubicBezTo>
                  <a:pt x="663301" y="2251628"/>
                  <a:pt x="661418" y="2248869"/>
                  <a:pt x="658327" y="2248279"/>
                </a:cubicBezTo>
                <a:cubicBezTo>
                  <a:pt x="646426" y="2250578"/>
                  <a:pt x="634729" y="2260957"/>
                  <a:pt x="623232" y="2279415"/>
                </a:cubicBezTo>
                <a:cubicBezTo>
                  <a:pt x="611736" y="2297874"/>
                  <a:pt x="604071" y="2310618"/>
                  <a:pt x="600239" y="2317647"/>
                </a:cubicBezTo>
                <a:lnTo>
                  <a:pt x="584103" y="2308186"/>
                </a:lnTo>
                <a:lnTo>
                  <a:pt x="571194" y="2317647"/>
                </a:lnTo>
                <a:lnTo>
                  <a:pt x="555060" y="2349179"/>
                </a:lnTo>
                <a:lnTo>
                  <a:pt x="506652" y="2393321"/>
                </a:lnTo>
                <a:cubicBezTo>
                  <a:pt x="506115" y="2400680"/>
                  <a:pt x="503963" y="2406459"/>
                  <a:pt x="500198" y="2410661"/>
                </a:cubicBezTo>
                <a:cubicBezTo>
                  <a:pt x="496433" y="2414868"/>
                  <a:pt x="494281" y="2420647"/>
                  <a:pt x="493744" y="2428005"/>
                </a:cubicBezTo>
                <a:lnTo>
                  <a:pt x="464701" y="2450077"/>
                </a:lnTo>
                <a:cubicBezTo>
                  <a:pt x="456365" y="2451390"/>
                  <a:pt x="448834" y="2458221"/>
                  <a:pt x="442111" y="2470572"/>
                </a:cubicBezTo>
                <a:cubicBezTo>
                  <a:pt x="435389" y="2482922"/>
                  <a:pt x="431085" y="2492906"/>
                  <a:pt x="429202" y="2500525"/>
                </a:cubicBezTo>
                <a:cubicBezTo>
                  <a:pt x="418243" y="2504599"/>
                  <a:pt x="399821" y="2520891"/>
                  <a:pt x="373938" y="2549398"/>
                </a:cubicBezTo>
                <a:cubicBezTo>
                  <a:pt x="348055" y="2577909"/>
                  <a:pt x="332053" y="2594201"/>
                  <a:pt x="325935" y="2598272"/>
                </a:cubicBezTo>
                <a:cubicBezTo>
                  <a:pt x="327347" y="2604710"/>
                  <a:pt x="326136" y="2609965"/>
                  <a:pt x="322305" y="2614039"/>
                </a:cubicBezTo>
                <a:cubicBezTo>
                  <a:pt x="318473" y="2618110"/>
                  <a:pt x="313228" y="2620213"/>
                  <a:pt x="306573" y="2620345"/>
                </a:cubicBezTo>
                <a:cubicBezTo>
                  <a:pt x="306170" y="2626125"/>
                  <a:pt x="304555" y="2630328"/>
                  <a:pt x="301734" y="2632957"/>
                </a:cubicBezTo>
                <a:cubicBezTo>
                  <a:pt x="298907" y="2635585"/>
                  <a:pt x="297295" y="2639788"/>
                  <a:pt x="296892" y="2645570"/>
                </a:cubicBezTo>
                <a:cubicBezTo>
                  <a:pt x="287681" y="2648985"/>
                  <a:pt x="277059" y="2654767"/>
                  <a:pt x="265024" y="2662910"/>
                </a:cubicBezTo>
                <a:cubicBezTo>
                  <a:pt x="252990" y="2671056"/>
                  <a:pt x="246401" y="2679990"/>
                  <a:pt x="245259" y="2689713"/>
                </a:cubicBezTo>
                <a:cubicBezTo>
                  <a:pt x="240484" y="2693064"/>
                  <a:pt x="237123" y="2697399"/>
                  <a:pt x="235174" y="2702719"/>
                </a:cubicBezTo>
                <a:cubicBezTo>
                  <a:pt x="233223" y="2708040"/>
                  <a:pt x="232282" y="2713164"/>
                  <a:pt x="232351" y="2718090"/>
                </a:cubicBezTo>
                <a:cubicBezTo>
                  <a:pt x="219442" y="2733856"/>
                  <a:pt x="203306" y="2746469"/>
                  <a:pt x="183943" y="2755927"/>
                </a:cubicBezTo>
                <a:cubicBezTo>
                  <a:pt x="183406" y="2763481"/>
                  <a:pt x="181254" y="2769656"/>
                  <a:pt x="177489" y="2774453"/>
                </a:cubicBezTo>
                <a:cubicBezTo>
                  <a:pt x="173724" y="2779248"/>
                  <a:pt x="171574" y="2784634"/>
                  <a:pt x="171035" y="2790613"/>
                </a:cubicBezTo>
                <a:cubicBezTo>
                  <a:pt x="160884" y="2791597"/>
                  <a:pt x="150530" y="2797510"/>
                  <a:pt x="139975" y="2808348"/>
                </a:cubicBezTo>
                <a:cubicBezTo>
                  <a:pt x="129419" y="2819188"/>
                  <a:pt x="121485" y="2829039"/>
                  <a:pt x="116175" y="2837908"/>
                </a:cubicBezTo>
                <a:lnTo>
                  <a:pt x="74222" y="2853674"/>
                </a:lnTo>
                <a:cubicBezTo>
                  <a:pt x="73685" y="2861161"/>
                  <a:pt x="71533" y="2867468"/>
                  <a:pt x="67768" y="2872593"/>
                </a:cubicBezTo>
                <a:cubicBezTo>
                  <a:pt x="64002" y="2877716"/>
                  <a:pt x="61850" y="2884022"/>
                  <a:pt x="61313" y="2891512"/>
                </a:cubicBezTo>
                <a:lnTo>
                  <a:pt x="9680" y="2932501"/>
                </a:lnTo>
                <a:cubicBezTo>
                  <a:pt x="3226" y="2931976"/>
                  <a:pt x="0" y="2929873"/>
                  <a:pt x="0" y="2926195"/>
                </a:cubicBezTo>
                <a:cubicBezTo>
                  <a:pt x="1073" y="2922516"/>
                  <a:pt x="8962" y="2909204"/>
                  <a:pt x="23664" y="2886255"/>
                </a:cubicBezTo>
                <a:cubicBezTo>
                  <a:pt x="38365" y="2863307"/>
                  <a:pt x="53425" y="2840185"/>
                  <a:pt x="68844" y="2816887"/>
                </a:cubicBezTo>
                <a:cubicBezTo>
                  <a:pt x="84262" y="2793590"/>
                  <a:pt x="93584" y="2779576"/>
                  <a:pt x="96810" y="2774846"/>
                </a:cubicBezTo>
                <a:cubicBezTo>
                  <a:pt x="98291" y="2764533"/>
                  <a:pt x="104208" y="2755994"/>
                  <a:pt x="114560" y="2749228"/>
                </a:cubicBezTo>
                <a:cubicBezTo>
                  <a:pt x="124914" y="2742462"/>
                  <a:pt x="130831" y="2733133"/>
                  <a:pt x="132309" y="2721244"/>
                </a:cubicBezTo>
                <a:cubicBezTo>
                  <a:pt x="138898" y="2710864"/>
                  <a:pt x="146698" y="2698515"/>
                  <a:pt x="155707" y="2684195"/>
                </a:cubicBezTo>
                <a:cubicBezTo>
                  <a:pt x="164715" y="2669875"/>
                  <a:pt x="174128" y="2659102"/>
                  <a:pt x="183943" y="2651876"/>
                </a:cubicBezTo>
                <a:cubicBezTo>
                  <a:pt x="182330" y="2649838"/>
                  <a:pt x="180717" y="2646818"/>
                  <a:pt x="179102" y="2642811"/>
                </a:cubicBezTo>
                <a:cubicBezTo>
                  <a:pt x="177489" y="2638804"/>
                  <a:pt x="175876" y="2636569"/>
                  <a:pt x="174263" y="2636110"/>
                </a:cubicBezTo>
                <a:cubicBezTo>
                  <a:pt x="171574" y="2636634"/>
                  <a:pt x="170498" y="2638737"/>
                  <a:pt x="171035" y="2642415"/>
                </a:cubicBezTo>
                <a:lnTo>
                  <a:pt x="158126" y="2623497"/>
                </a:lnTo>
                <a:cubicBezTo>
                  <a:pt x="170498" y="2598272"/>
                  <a:pt x="184480" y="2573047"/>
                  <a:pt x="200080" y="2547823"/>
                </a:cubicBezTo>
                <a:cubicBezTo>
                  <a:pt x="206534" y="2547823"/>
                  <a:pt x="209760" y="2544668"/>
                  <a:pt x="209760" y="2538364"/>
                </a:cubicBezTo>
                <a:cubicBezTo>
                  <a:pt x="209355" y="2533567"/>
                  <a:pt x="209355" y="2529759"/>
                  <a:pt x="209760" y="2526933"/>
                </a:cubicBezTo>
                <a:cubicBezTo>
                  <a:pt x="210164" y="2524109"/>
                  <a:pt x="213390" y="2522665"/>
                  <a:pt x="219442" y="2522598"/>
                </a:cubicBezTo>
                <a:cubicBezTo>
                  <a:pt x="219979" y="2516883"/>
                  <a:pt x="222131" y="2512548"/>
                  <a:pt x="225896" y="2509592"/>
                </a:cubicBezTo>
                <a:cubicBezTo>
                  <a:pt x="229659" y="2506635"/>
                  <a:pt x="231811" y="2501512"/>
                  <a:pt x="232351" y="2494221"/>
                </a:cubicBezTo>
                <a:cubicBezTo>
                  <a:pt x="239072" y="2495797"/>
                  <a:pt x="244989" y="2495009"/>
                  <a:pt x="250098" y="2491854"/>
                </a:cubicBezTo>
                <a:cubicBezTo>
                  <a:pt x="255209" y="2488703"/>
                  <a:pt x="257898" y="2483184"/>
                  <a:pt x="258167" y="2475302"/>
                </a:cubicBezTo>
                <a:lnTo>
                  <a:pt x="271076" y="2450077"/>
                </a:lnTo>
                <a:cubicBezTo>
                  <a:pt x="273294" y="2431946"/>
                  <a:pt x="283379" y="2410661"/>
                  <a:pt x="301329" y="2386227"/>
                </a:cubicBezTo>
                <a:cubicBezTo>
                  <a:pt x="319280" y="2361791"/>
                  <a:pt x="331784" y="2338930"/>
                  <a:pt x="338844" y="2317647"/>
                </a:cubicBezTo>
                <a:cubicBezTo>
                  <a:pt x="343751" y="2317843"/>
                  <a:pt x="347651" y="2317449"/>
                  <a:pt x="350541" y="2316464"/>
                </a:cubicBezTo>
                <a:cubicBezTo>
                  <a:pt x="353433" y="2315478"/>
                  <a:pt x="354912" y="2312721"/>
                  <a:pt x="354980" y="2308186"/>
                </a:cubicBezTo>
                <a:cubicBezTo>
                  <a:pt x="354441" y="2299254"/>
                  <a:pt x="358743" y="2295049"/>
                  <a:pt x="367888" y="2295575"/>
                </a:cubicBezTo>
                <a:cubicBezTo>
                  <a:pt x="367820" y="2291895"/>
                  <a:pt x="368761" y="2287428"/>
                  <a:pt x="370712" y="2282174"/>
                </a:cubicBezTo>
                <a:cubicBezTo>
                  <a:pt x="372661" y="2276919"/>
                  <a:pt x="376022" y="2274029"/>
                  <a:pt x="380797" y="2273504"/>
                </a:cubicBezTo>
                <a:lnTo>
                  <a:pt x="380797" y="2245125"/>
                </a:lnTo>
                <a:lnTo>
                  <a:pt x="393705" y="2232512"/>
                </a:lnTo>
                <a:cubicBezTo>
                  <a:pt x="393367" y="2226075"/>
                  <a:pt x="394041" y="2220820"/>
                  <a:pt x="395720" y="2216747"/>
                </a:cubicBezTo>
                <a:cubicBezTo>
                  <a:pt x="397402" y="2212674"/>
                  <a:pt x="402108" y="2210573"/>
                  <a:pt x="409840" y="2210441"/>
                </a:cubicBezTo>
                <a:lnTo>
                  <a:pt x="419522" y="2210441"/>
                </a:lnTo>
                <a:cubicBezTo>
                  <a:pt x="419924" y="2202756"/>
                  <a:pt x="421537" y="2196055"/>
                  <a:pt x="424361" y="2190340"/>
                </a:cubicBezTo>
                <a:cubicBezTo>
                  <a:pt x="427185" y="2184625"/>
                  <a:pt x="428798" y="2178712"/>
                  <a:pt x="429202" y="2172604"/>
                </a:cubicBezTo>
                <a:cubicBezTo>
                  <a:pt x="439220" y="2159861"/>
                  <a:pt x="449035" y="2145933"/>
                  <a:pt x="458649" y="2130825"/>
                </a:cubicBezTo>
                <a:cubicBezTo>
                  <a:pt x="468263" y="2115716"/>
                  <a:pt x="475659" y="2100213"/>
                  <a:pt x="480836" y="2084317"/>
                </a:cubicBezTo>
                <a:cubicBezTo>
                  <a:pt x="480836" y="2077748"/>
                  <a:pt x="482451" y="2071966"/>
                  <a:pt x="485677" y="2066975"/>
                </a:cubicBezTo>
                <a:cubicBezTo>
                  <a:pt x="488903" y="2061981"/>
                  <a:pt x="493744" y="2059354"/>
                  <a:pt x="500198" y="2059092"/>
                </a:cubicBezTo>
                <a:lnTo>
                  <a:pt x="506652" y="2059092"/>
                </a:lnTo>
                <a:lnTo>
                  <a:pt x="513107" y="2027559"/>
                </a:lnTo>
                <a:cubicBezTo>
                  <a:pt x="522519" y="2016393"/>
                  <a:pt x="530319" y="2004832"/>
                  <a:pt x="536504" y="1992876"/>
                </a:cubicBezTo>
                <a:cubicBezTo>
                  <a:pt x="542688" y="1980920"/>
                  <a:pt x="548873" y="1969359"/>
                  <a:pt x="555060" y="1958193"/>
                </a:cubicBezTo>
                <a:lnTo>
                  <a:pt x="580877" y="1942426"/>
                </a:lnTo>
                <a:cubicBezTo>
                  <a:pt x="581279" y="1936252"/>
                  <a:pt x="582894" y="1930471"/>
                  <a:pt x="585716" y="1925084"/>
                </a:cubicBezTo>
                <a:cubicBezTo>
                  <a:pt x="588542" y="1919698"/>
                  <a:pt x="590155" y="1913918"/>
                  <a:pt x="590557" y="1907744"/>
                </a:cubicBezTo>
                <a:cubicBezTo>
                  <a:pt x="599433" y="1889282"/>
                  <a:pt x="610726" y="1871811"/>
                  <a:pt x="624441" y="1855323"/>
                </a:cubicBezTo>
                <a:cubicBezTo>
                  <a:pt x="638158" y="1838835"/>
                  <a:pt x="649453" y="1820573"/>
                  <a:pt x="658327" y="1800538"/>
                </a:cubicBezTo>
                <a:cubicBezTo>
                  <a:pt x="669284" y="1799027"/>
                  <a:pt x="676412" y="1791013"/>
                  <a:pt x="679707" y="1776494"/>
                </a:cubicBezTo>
                <a:cubicBezTo>
                  <a:pt x="683001" y="1761978"/>
                  <a:pt x="684480" y="1750021"/>
                  <a:pt x="684144" y="1740627"/>
                </a:cubicBezTo>
                <a:cubicBezTo>
                  <a:pt x="697523" y="1739052"/>
                  <a:pt x="707070" y="1732745"/>
                  <a:pt x="712784" y="1721709"/>
                </a:cubicBezTo>
                <a:cubicBezTo>
                  <a:pt x="718498" y="1710672"/>
                  <a:pt x="727237" y="1704366"/>
                  <a:pt x="739003" y="1702790"/>
                </a:cubicBezTo>
                <a:cubicBezTo>
                  <a:pt x="740079" y="1690573"/>
                  <a:pt x="744381" y="1679536"/>
                  <a:pt x="751911" y="1669684"/>
                </a:cubicBezTo>
                <a:cubicBezTo>
                  <a:pt x="759442" y="1659830"/>
                  <a:pt x="763744" y="1648793"/>
                  <a:pt x="764820" y="1636574"/>
                </a:cubicBezTo>
                <a:lnTo>
                  <a:pt x="803545" y="1630270"/>
                </a:lnTo>
                <a:cubicBezTo>
                  <a:pt x="803545" y="1617131"/>
                  <a:pt x="806773" y="1605569"/>
                  <a:pt x="813227" y="1595585"/>
                </a:cubicBezTo>
                <a:cubicBezTo>
                  <a:pt x="813764" y="1589543"/>
                  <a:pt x="815916" y="1584287"/>
                  <a:pt x="819682" y="1579820"/>
                </a:cubicBezTo>
                <a:cubicBezTo>
                  <a:pt x="823447" y="1575353"/>
                  <a:pt x="825597" y="1570098"/>
                  <a:pt x="826136" y="1564056"/>
                </a:cubicBezTo>
                <a:cubicBezTo>
                  <a:pt x="834338" y="1555185"/>
                  <a:pt x="846170" y="1542969"/>
                  <a:pt x="861632" y="1527400"/>
                </a:cubicBezTo>
                <a:cubicBezTo>
                  <a:pt x="877095" y="1511834"/>
                  <a:pt x="885702" y="1498825"/>
                  <a:pt x="887449" y="1488382"/>
                </a:cubicBezTo>
                <a:lnTo>
                  <a:pt x="900358" y="1463155"/>
                </a:lnTo>
                <a:cubicBezTo>
                  <a:pt x="900358" y="1453172"/>
                  <a:pt x="906812" y="1447916"/>
                  <a:pt x="919720" y="1447391"/>
                </a:cubicBezTo>
                <a:lnTo>
                  <a:pt x="926175" y="1447391"/>
                </a:lnTo>
                <a:lnTo>
                  <a:pt x="961674" y="1400093"/>
                </a:lnTo>
                <a:cubicBezTo>
                  <a:pt x="962210" y="1394314"/>
                  <a:pt x="964363" y="1390108"/>
                  <a:pt x="968128" y="1387481"/>
                </a:cubicBezTo>
                <a:cubicBezTo>
                  <a:pt x="971893" y="1384854"/>
                  <a:pt x="974043" y="1380650"/>
                  <a:pt x="974582" y="1374868"/>
                </a:cubicBezTo>
                <a:lnTo>
                  <a:pt x="1000399" y="1349643"/>
                </a:lnTo>
                <a:cubicBezTo>
                  <a:pt x="1005172" y="1347936"/>
                  <a:pt x="1008534" y="1345045"/>
                  <a:pt x="1010483" y="1340973"/>
                </a:cubicBezTo>
                <a:cubicBezTo>
                  <a:pt x="1012432" y="1336899"/>
                  <a:pt x="1013374" y="1332432"/>
                  <a:pt x="1013307" y="1327573"/>
                </a:cubicBezTo>
                <a:cubicBezTo>
                  <a:pt x="1026483" y="1313382"/>
                  <a:pt x="1039661" y="1298406"/>
                  <a:pt x="1052839" y="1282641"/>
                </a:cubicBezTo>
                <a:cubicBezTo>
                  <a:pt x="1066017" y="1266875"/>
                  <a:pt x="1077579" y="1250320"/>
                  <a:pt x="1087529" y="1232980"/>
                </a:cubicBezTo>
                <a:cubicBezTo>
                  <a:pt x="1093983" y="1232980"/>
                  <a:pt x="1097212" y="1229825"/>
                  <a:pt x="1097212" y="1223519"/>
                </a:cubicBezTo>
                <a:cubicBezTo>
                  <a:pt x="1098288" y="1209791"/>
                  <a:pt x="1102590" y="1204141"/>
                  <a:pt x="1110120" y="1206572"/>
                </a:cubicBezTo>
                <a:cubicBezTo>
                  <a:pt x="1117650" y="1209003"/>
                  <a:pt x="1121952" y="1207295"/>
                  <a:pt x="1123028" y="1201449"/>
                </a:cubicBezTo>
                <a:cubicBezTo>
                  <a:pt x="1124105" y="1189229"/>
                  <a:pt x="1128406" y="1183711"/>
                  <a:pt x="1135937" y="1184894"/>
                </a:cubicBezTo>
                <a:cubicBezTo>
                  <a:pt x="1143467" y="1186077"/>
                  <a:pt x="1147769" y="1182135"/>
                  <a:pt x="1148845" y="1173069"/>
                </a:cubicBezTo>
                <a:cubicBezTo>
                  <a:pt x="1148642" y="1168406"/>
                  <a:pt x="1149046" y="1165121"/>
                  <a:pt x="1150056" y="1163216"/>
                </a:cubicBezTo>
                <a:cubicBezTo>
                  <a:pt x="1151064" y="1161312"/>
                  <a:pt x="1153888" y="1160392"/>
                  <a:pt x="1158525" y="1160457"/>
                </a:cubicBezTo>
                <a:cubicBezTo>
                  <a:pt x="1167669" y="1137467"/>
                  <a:pt x="1180040" y="1116446"/>
                  <a:pt x="1195638" y="1097395"/>
                </a:cubicBezTo>
                <a:cubicBezTo>
                  <a:pt x="1211235" y="1078345"/>
                  <a:pt x="1223607" y="1057326"/>
                  <a:pt x="1232750" y="1034333"/>
                </a:cubicBezTo>
                <a:cubicBezTo>
                  <a:pt x="1233823" y="1022508"/>
                  <a:pt x="1238128" y="1013051"/>
                  <a:pt x="1245658" y="1005956"/>
                </a:cubicBezTo>
                <a:cubicBezTo>
                  <a:pt x="1253188" y="998862"/>
                  <a:pt x="1257490" y="989402"/>
                  <a:pt x="1258566" y="977577"/>
                </a:cubicBezTo>
                <a:cubicBezTo>
                  <a:pt x="1270264" y="965492"/>
                  <a:pt x="1282366" y="954192"/>
                  <a:pt x="1294870" y="943682"/>
                </a:cubicBezTo>
                <a:cubicBezTo>
                  <a:pt x="1307376" y="933173"/>
                  <a:pt x="1317863" y="920297"/>
                  <a:pt x="1326334" y="905057"/>
                </a:cubicBezTo>
                <a:cubicBezTo>
                  <a:pt x="1331377" y="905318"/>
                  <a:pt x="1335814" y="904793"/>
                  <a:pt x="1339647" y="903479"/>
                </a:cubicBezTo>
                <a:cubicBezTo>
                  <a:pt x="1343478" y="902166"/>
                  <a:pt x="1345496" y="898487"/>
                  <a:pt x="1345697" y="892444"/>
                </a:cubicBezTo>
                <a:lnTo>
                  <a:pt x="1345697" y="882984"/>
                </a:lnTo>
                <a:lnTo>
                  <a:pt x="1368288" y="867220"/>
                </a:lnTo>
                <a:lnTo>
                  <a:pt x="1368288" y="835689"/>
                </a:lnTo>
                <a:lnTo>
                  <a:pt x="1400558" y="823076"/>
                </a:lnTo>
                <a:lnTo>
                  <a:pt x="1407013" y="788391"/>
                </a:lnTo>
                <a:cubicBezTo>
                  <a:pt x="1420189" y="781757"/>
                  <a:pt x="1433366" y="772955"/>
                  <a:pt x="1446544" y="761983"/>
                </a:cubicBezTo>
                <a:cubicBezTo>
                  <a:pt x="1459720" y="751014"/>
                  <a:pt x="1471285" y="739846"/>
                  <a:pt x="1481235" y="728483"/>
                </a:cubicBezTo>
                <a:cubicBezTo>
                  <a:pt x="1479352" y="723161"/>
                  <a:pt x="1479085" y="717250"/>
                  <a:pt x="1480429" y="710745"/>
                </a:cubicBezTo>
                <a:cubicBezTo>
                  <a:pt x="1481774" y="704243"/>
                  <a:pt x="1486346" y="700696"/>
                  <a:pt x="1494143" y="700104"/>
                </a:cubicBezTo>
                <a:cubicBezTo>
                  <a:pt x="1514515" y="687623"/>
                  <a:pt x="1535896" y="669229"/>
                  <a:pt x="1558283" y="644924"/>
                </a:cubicBezTo>
                <a:cubicBezTo>
                  <a:pt x="1580670" y="620619"/>
                  <a:pt x="1598016" y="599073"/>
                  <a:pt x="1610319" y="580286"/>
                </a:cubicBezTo>
                <a:cubicBezTo>
                  <a:pt x="1620673" y="578315"/>
                  <a:pt x="1629010" y="570433"/>
                  <a:pt x="1635329" y="556637"/>
                </a:cubicBezTo>
                <a:cubicBezTo>
                  <a:pt x="1641648" y="542844"/>
                  <a:pt x="1651598" y="534960"/>
                  <a:pt x="1665180" y="532991"/>
                </a:cubicBezTo>
                <a:lnTo>
                  <a:pt x="1716813" y="482541"/>
                </a:lnTo>
                <a:cubicBezTo>
                  <a:pt x="1718292" y="470848"/>
                  <a:pt x="1724209" y="461913"/>
                  <a:pt x="1734563" y="455740"/>
                </a:cubicBezTo>
                <a:cubicBezTo>
                  <a:pt x="1744915" y="449563"/>
                  <a:pt x="1750832" y="440630"/>
                  <a:pt x="1752310" y="428937"/>
                </a:cubicBezTo>
                <a:lnTo>
                  <a:pt x="1800718" y="397406"/>
                </a:lnTo>
                <a:cubicBezTo>
                  <a:pt x="1816180" y="365152"/>
                  <a:pt x="1836886" y="337431"/>
                  <a:pt x="1862838" y="314242"/>
                </a:cubicBezTo>
                <a:cubicBezTo>
                  <a:pt x="1888790" y="291055"/>
                  <a:pt x="1914337" y="267275"/>
                  <a:pt x="1939482" y="242905"/>
                </a:cubicBezTo>
                <a:cubicBezTo>
                  <a:pt x="1952795" y="240802"/>
                  <a:pt x="1962475" y="232393"/>
                  <a:pt x="1968527" y="217680"/>
                </a:cubicBezTo>
                <a:cubicBezTo>
                  <a:pt x="1974577" y="202965"/>
                  <a:pt x="1984259" y="194556"/>
                  <a:pt x="1997569" y="192455"/>
                </a:cubicBezTo>
                <a:lnTo>
                  <a:pt x="2049203" y="148312"/>
                </a:lnTo>
                <a:cubicBezTo>
                  <a:pt x="2050683" y="136684"/>
                  <a:pt x="2056598" y="127618"/>
                  <a:pt x="2066953" y="121116"/>
                </a:cubicBezTo>
                <a:cubicBezTo>
                  <a:pt x="2077307" y="114613"/>
                  <a:pt x="2083222" y="104760"/>
                  <a:pt x="2084702" y="91556"/>
                </a:cubicBezTo>
                <a:cubicBezTo>
                  <a:pt x="2097812" y="82095"/>
                  <a:pt x="2111124" y="71849"/>
                  <a:pt x="2124638" y="60813"/>
                </a:cubicBezTo>
                <a:cubicBezTo>
                  <a:pt x="2138150" y="49776"/>
                  <a:pt x="2150654" y="37952"/>
                  <a:pt x="2162152" y="25339"/>
                </a:cubicBezTo>
                <a:cubicBezTo>
                  <a:pt x="2167327" y="25275"/>
                  <a:pt x="2173110" y="26194"/>
                  <a:pt x="2179498" y="28098"/>
                </a:cubicBezTo>
                <a:cubicBezTo>
                  <a:pt x="2185883" y="30005"/>
                  <a:pt x="2190859" y="33289"/>
                  <a:pt x="2194423" y="37952"/>
                </a:cubicBezTo>
                <a:lnTo>
                  <a:pt x="2246057" y="85249"/>
                </a:lnTo>
                <a:cubicBezTo>
                  <a:pt x="2253989" y="86301"/>
                  <a:pt x="2260713" y="90504"/>
                  <a:pt x="2266226" y="97862"/>
                </a:cubicBezTo>
                <a:cubicBezTo>
                  <a:pt x="2271739" y="105219"/>
                  <a:pt x="2276850" y="109423"/>
                  <a:pt x="2281554" y="110474"/>
                </a:cubicBezTo>
                <a:cubicBezTo>
                  <a:pt x="2284713" y="110146"/>
                  <a:pt x="2287270" y="108436"/>
                  <a:pt x="2289219" y="105349"/>
                </a:cubicBezTo>
                <a:cubicBezTo>
                  <a:pt x="2291168" y="102262"/>
                  <a:pt x="2292915" y="99766"/>
                  <a:pt x="2294462" y="97862"/>
                </a:cubicBezTo>
                <a:cubicBezTo>
                  <a:pt x="2304277" y="94775"/>
                  <a:pt x="2313692" y="90701"/>
                  <a:pt x="2322701" y="85642"/>
                </a:cubicBezTo>
                <a:cubicBezTo>
                  <a:pt x="2331709" y="80584"/>
                  <a:pt x="2339507" y="74148"/>
                  <a:pt x="2346096" y="66331"/>
                </a:cubicBezTo>
                <a:cubicBezTo>
                  <a:pt x="2346230" y="60025"/>
                  <a:pt x="2348383" y="55294"/>
                  <a:pt x="2352550" y="52140"/>
                </a:cubicBezTo>
                <a:cubicBezTo>
                  <a:pt x="2356719" y="48988"/>
                  <a:pt x="2362097" y="47412"/>
                  <a:pt x="2368686" y="47412"/>
                </a:cubicBezTo>
                <a:lnTo>
                  <a:pt x="2371912" y="47412"/>
                </a:lnTo>
                <a:cubicBezTo>
                  <a:pt x="2377761" y="35784"/>
                  <a:pt x="2383813" y="25143"/>
                  <a:pt x="2390064" y="15486"/>
                </a:cubicBezTo>
                <a:cubicBezTo>
                  <a:pt x="2396317" y="5829"/>
                  <a:pt x="2406402" y="706"/>
                  <a:pt x="2420320" y="115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7804627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rush Image Effects 02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頁尾版面配置區 2"/>
          <p:cNvSpPr>
            <a:spLocks noGrp="1"/>
          </p:cNvSpPr>
          <p:nvPr>
            <p:ph type="ftr" sz="quarter" idx="11"/>
          </p:nvPr>
        </p:nvSpPr>
        <p:spPr>
          <a:xfrm>
            <a:off x="141517" y="6356350"/>
            <a:ext cx="2895600" cy="365125"/>
          </a:xfrm>
          <a:prstGeom prst="rect">
            <a:avLst/>
          </a:prstGeom>
        </p:spPr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/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/>
          <a:lstStyle/>
          <a:p>
            <a:fld id="{93B68095-C8B2-4A76-90AA-E601358CCBC3}" type="slidenum">
              <a:rPr lang="zh-TW" altLang="en-US" smtClean="0"/>
              <a:t>‹#›</a:t>
            </a:fld>
            <a:endParaRPr lang="zh-TW" altLang="en-US"/>
          </a:p>
        </p:txBody>
      </p:sp>
      <p:sp>
        <p:nvSpPr>
          <p:cNvPr id="23" name="圖片版面配置區 22"/>
          <p:cNvSpPr>
            <a:spLocks noGrp="1"/>
          </p:cNvSpPr>
          <p:nvPr>
            <p:ph type="pic" sz="quarter" idx="13"/>
          </p:nvPr>
        </p:nvSpPr>
        <p:spPr>
          <a:xfrm>
            <a:off x="2499469" y="1208313"/>
            <a:ext cx="4145063" cy="4718571"/>
          </a:xfrm>
          <a:custGeom>
            <a:avLst/>
            <a:gdLst>
              <a:gd name="connsiteX0" fmla="*/ 2381019 w 4145063"/>
              <a:gd name="connsiteY0" fmla="*/ 4640633 h 4718571"/>
              <a:gd name="connsiteX1" fmla="*/ 2401444 w 4145063"/>
              <a:gd name="connsiteY1" fmla="*/ 4662453 h 4718571"/>
              <a:gd name="connsiteX2" fmla="*/ 2425134 w 4145063"/>
              <a:gd name="connsiteY2" fmla="*/ 4685148 h 4718571"/>
              <a:gd name="connsiteX3" fmla="*/ 2428011 w 4145063"/>
              <a:gd name="connsiteY3" fmla="*/ 4709269 h 4718571"/>
              <a:gd name="connsiteX4" fmla="*/ 2419940 w 4145063"/>
              <a:gd name="connsiteY4" fmla="*/ 4717614 h 4718571"/>
              <a:gd name="connsiteX5" fmla="*/ 2407079 w 4145063"/>
              <a:gd name="connsiteY5" fmla="*/ 4717673 h 4718571"/>
              <a:gd name="connsiteX6" fmla="*/ 2381092 w 4145063"/>
              <a:gd name="connsiteY6" fmla="*/ 4701368 h 4718571"/>
              <a:gd name="connsiteX7" fmla="*/ 2355104 w 4145063"/>
              <a:gd name="connsiteY7" fmla="*/ 4685065 h 4718571"/>
              <a:gd name="connsiteX8" fmla="*/ 2530196 w 4145063"/>
              <a:gd name="connsiteY8" fmla="*/ 4554507 h 4718571"/>
              <a:gd name="connsiteX9" fmla="*/ 2557194 w 4145063"/>
              <a:gd name="connsiteY9" fmla="*/ 4575751 h 4718571"/>
              <a:gd name="connsiteX10" fmla="*/ 2565598 w 4145063"/>
              <a:gd name="connsiteY10" fmla="*/ 4596684 h 4718571"/>
              <a:gd name="connsiteX11" fmla="*/ 2539453 w 4145063"/>
              <a:gd name="connsiteY11" fmla="*/ 4589679 h 4718571"/>
              <a:gd name="connsiteX12" fmla="*/ 2526974 w 4145063"/>
              <a:gd name="connsiteY12" fmla="*/ 4575242 h 4718571"/>
              <a:gd name="connsiteX13" fmla="*/ 2530196 w 4145063"/>
              <a:gd name="connsiteY13" fmla="*/ 4554507 h 4718571"/>
              <a:gd name="connsiteX14" fmla="*/ 2614238 w 4145063"/>
              <a:gd name="connsiteY14" fmla="*/ 4502301 h 4718571"/>
              <a:gd name="connsiteX15" fmla="*/ 2682791 w 4145063"/>
              <a:gd name="connsiteY15" fmla="*/ 4525338 h 4718571"/>
              <a:gd name="connsiteX16" fmla="*/ 2683332 w 4145063"/>
              <a:gd name="connsiteY16" fmla="*/ 4558177 h 4718571"/>
              <a:gd name="connsiteX17" fmla="*/ 2644116 w 4145063"/>
              <a:gd name="connsiteY17" fmla="*/ 4547669 h 4718571"/>
              <a:gd name="connsiteX18" fmla="*/ 2616745 w 4145063"/>
              <a:gd name="connsiteY18" fmla="*/ 4532161 h 4718571"/>
              <a:gd name="connsiteX19" fmla="*/ 2614238 w 4145063"/>
              <a:gd name="connsiteY19" fmla="*/ 4502301 h 4718571"/>
              <a:gd name="connsiteX20" fmla="*/ 1750521 w 4145063"/>
              <a:gd name="connsiteY20" fmla="*/ 4326909 h 4718571"/>
              <a:gd name="connsiteX21" fmla="*/ 1786525 w 4145063"/>
              <a:gd name="connsiteY21" fmla="*/ 4349402 h 4718571"/>
              <a:gd name="connsiteX22" fmla="*/ 1824284 w 4145063"/>
              <a:gd name="connsiteY22" fmla="*/ 4365359 h 4718571"/>
              <a:gd name="connsiteX23" fmla="*/ 1832144 w 4145063"/>
              <a:gd name="connsiteY23" fmla="*/ 4353452 h 4718571"/>
              <a:gd name="connsiteX24" fmla="*/ 1791768 w 4145063"/>
              <a:gd name="connsiteY24" fmla="*/ 4338547 h 4718571"/>
              <a:gd name="connsiteX25" fmla="*/ 1750521 w 4145063"/>
              <a:gd name="connsiteY25" fmla="*/ 4326909 h 4718571"/>
              <a:gd name="connsiteX26" fmla="*/ 3227522 w 4145063"/>
              <a:gd name="connsiteY26" fmla="*/ 4148220 h 4718571"/>
              <a:gd name="connsiteX27" fmla="*/ 3305957 w 4145063"/>
              <a:gd name="connsiteY27" fmla="*/ 4169236 h 4718571"/>
              <a:gd name="connsiteX28" fmla="*/ 3361434 w 4145063"/>
              <a:gd name="connsiteY28" fmla="*/ 4188773 h 4718571"/>
              <a:gd name="connsiteX29" fmla="*/ 3329355 w 4145063"/>
              <a:gd name="connsiteY29" fmla="*/ 4193020 h 4718571"/>
              <a:gd name="connsiteX30" fmla="*/ 3295760 w 4145063"/>
              <a:gd name="connsiteY30" fmla="*/ 4189857 h 4718571"/>
              <a:gd name="connsiteX31" fmla="*/ 3235923 w 4145063"/>
              <a:gd name="connsiteY31" fmla="*/ 4169152 h 4718571"/>
              <a:gd name="connsiteX32" fmla="*/ 2227613 w 4145063"/>
              <a:gd name="connsiteY32" fmla="*/ 4132493 h 4718571"/>
              <a:gd name="connsiteX33" fmla="*/ 2210725 w 4145063"/>
              <a:gd name="connsiteY33" fmla="*/ 4160662 h 4718571"/>
              <a:gd name="connsiteX34" fmla="*/ 2258659 w 4145063"/>
              <a:gd name="connsiteY34" fmla="*/ 4173506 h 4718571"/>
              <a:gd name="connsiteX35" fmla="*/ 2282956 w 4145063"/>
              <a:gd name="connsiteY35" fmla="*/ 4176512 h 4718571"/>
              <a:gd name="connsiteX36" fmla="*/ 2305737 w 4145063"/>
              <a:gd name="connsiteY36" fmla="*/ 4172108 h 4718571"/>
              <a:gd name="connsiteX37" fmla="*/ 2375602 w 4145063"/>
              <a:gd name="connsiteY37" fmla="*/ 4190246 h 4718571"/>
              <a:gd name="connsiteX38" fmla="*/ 2446343 w 4145063"/>
              <a:gd name="connsiteY38" fmla="*/ 4205114 h 4718571"/>
              <a:gd name="connsiteX39" fmla="*/ 2407438 w 4145063"/>
              <a:gd name="connsiteY39" fmla="*/ 4176009 h 4718571"/>
              <a:gd name="connsiteX40" fmla="*/ 2769359 w 4145063"/>
              <a:gd name="connsiteY40" fmla="*/ 4062818 h 4718571"/>
              <a:gd name="connsiteX41" fmla="*/ 2808579 w 4145063"/>
              <a:gd name="connsiteY41" fmla="*/ 4073327 h 4718571"/>
              <a:gd name="connsiteX42" fmla="*/ 2834683 w 4145063"/>
              <a:gd name="connsiteY42" fmla="*/ 4082656 h 4718571"/>
              <a:gd name="connsiteX43" fmla="*/ 2847484 w 4145063"/>
              <a:gd name="connsiteY43" fmla="*/ 4102432 h 4718571"/>
              <a:gd name="connsiteX44" fmla="*/ 2808264 w 4145063"/>
              <a:gd name="connsiteY44" fmla="*/ 4091924 h 4718571"/>
              <a:gd name="connsiteX45" fmla="*/ 2782160 w 4145063"/>
              <a:gd name="connsiteY45" fmla="*/ 4082595 h 4718571"/>
              <a:gd name="connsiteX46" fmla="*/ 2769359 w 4145063"/>
              <a:gd name="connsiteY46" fmla="*/ 4062818 h 4718571"/>
              <a:gd name="connsiteX47" fmla="*/ 2773565 w 4145063"/>
              <a:gd name="connsiteY47" fmla="*/ 3772021 h 4718571"/>
              <a:gd name="connsiteX48" fmla="*/ 2805141 w 4145063"/>
              <a:gd name="connsiteY48" fmla="*/ 3785553 h 4718571"/>
              <a:gd name="connsiteX49" fmla="*/ 2818676 w 4145063"/>
              <a:gd name="connsiteY49" fmla="*/ 3803598 h 4718571"/>
              <a:gd name="connsiteX50" fmla="*/ 2791609 w 4145063"/>
              <a:gd name="connsiteY50" fmla="*/ 3803597 h 4718571"/>
              <a:gd name="connsiteX51" fmla="*/ 2775819 w 4145063"/>
              <a:gd name="connsiteY51" fmla="*/ 3792882 h 4718571"/>
              <a:gd name="connsiteX52" fmla="*/ 2773565 w 4145063"/>
              <a:gd name="connsiteY52" fmla="*/ 3772021 h 4718571"/>
              <a:gd name="connsiteX53" fmla="*/ 2841231 w 4145063"/>
              <a:gd name="connsiteY53" fmla="*/ 3699842 h 4718571"/>
              <a:gd name="connsiteX54" fmla="*/ 2913410 w 4145063"/>
              <a:gd name="connsiteY54" fmla="*/ 3704351 h 4718571"/>
              <a:gd name="connsiteX55" fmla="*/ 2922432 w 4145063"/>
              <a:gd name="connsiteY55" fmla="*/ 3735931 h 4718571"/>
              <a:gd name="connsiteX56" fmla="*/ 2881832 w 4145063"/>
              <a:gd name="connsiteY56" fmla="*/ 3735931 h 4718571"/>
              <a:gd name="connsiteX57" fmla="*/ 2851380 w 4145063"/>
              <a:gd name="connsiteY57" fmla="*/ 3728036 h 4718571"/>
              <a:gd name="connsiteX58" fmla="*/ 2841231 w 4145063"/>
              <a:gd name="connsiteY58" fmla="*/ 3699842 h 4718571"/>
              <a:gd name="connsiteX59" fmla="*/ 2557027 w 4145063"/>
              <a:gd name="connsiteY59" fmla="*/ 3438191 h 4718571"/>
              <a:gd name="connsiteX60" fmla="*/ 2531729 w 4145063"/>
              <a:gd name="connsiteY60" fmla="*/ 3438809 h 4718571"/>
              <a:gd name="connsiteX61" fmla="*/ 2544814 w 4145063"/>
              <a:gd name="connsiteY61" fmla="*/ 3459372 h 4718571"/>
              <a:gd name="connsiteX62" fmla="*/ 2602138 w 4145063"/>
              <a:gd name="connsiteY62" fmla="*/ 3456237 h 4718571"/>
              <a:gd name="connsiteX63" fmla="*/ 2646205 w 4145063"/>
              <a:gd name="connsiteY63" fmla="*/ 3351671 h 4718571"/>
              <a:gd name="connsiteX64" fmla="*/ 2620796 w 4145063"/>
              <a:gd name="connsiteY64" fmla="*/ 3355225 h 4718571"/>
              <a:gd name="connsiteX65" fmla="*/ 2618132 w 4145063"/>
              <a:gd name="connsiteY65" fmla="*/ 3355925 h 4718571"/>
              <a:gd name="connsiteX66" fmla="*/ 2655951 w 4145063"/>
              <a:gd name="connsiteY66" fmla="*/ 3357785 h 4718571"/>
              <a:gd name="connsiteX67" fmla="*/ 3341974 w 4145063"/>
              <a:gd name="connsiteY67" fmla="*/ 3199096 h 4718571"/>
              <a:gd name="connsiteX68" fmla="*/ 3423176 w 4145063"/>
              <a:gd name="connsiteY68" fmla="*/ 3199096 h 4718571"/>
              <a:gd name="connsiteX69" fmla="*/ 3481820 w 4145063"/>
              <a:gd name="connsiteY69" fmla="*/ 3203609 h 4718571"/>
              <a:gd name="connsiteX70" fmla="*/ 3451933 w 4145063"/>
              <a:gd name="connsiteY70" fmla="*/ 3216013 h 4718571"/>
              <a:gd name="connsiteX71" fmla="*/ 3418663 w 4145063"/>
              <a:gd name="connsiteY71" fmla="*/ 3221654 h 4718571"/>
              <a:gd name="connsiteX72" fmla="*/ 3355506 w 4145063"/>
              <a:gd name="connsiteY72" fmla="*/ 3217141 h 4718571"/>
              <a:gd name="connsiteX73" fmla="*/ 3510552 w 4145063"/>
              <a:gd name="connsiteY73" fmla="*/ 2809761 h 4718571"/>
              <a:gd name="connsiteX74" fmla="*/ 3588987 w 4145063"/>
              <a:gd name="connsiteY74" fmla="*/ 2830778 h 4718571"/>
              <a:gd name="connsiteX75" fmla="*/ 3644465 w 4145063"/>
              <a:gd name="connsiteY75" fmla="*/ 2850315 h 4718571"/>
              <a:gd name="connsiteX76" fmla="*/ 3612385 w 4145063"/>
              <a:gd name="connsiteY76" fmla="*/ 2854562 h 4718571"/>
              <a:gd name="connsiteX77" fmla="*/ 3578789 w 4145063"/>
              <a:gd name="connsiteY77" fmla="*/ 2851399 h 4718571"/>
              <a:gd name="connsiteX78" fmla="*/ 3518952 w 4145063"/>
              <a:gd name="connsiteY78" fmla="*/ 2830694 h 4718571"/>
              <a:gd name="connsiteX79" fmla="*/ 3102978 w 4145063"/>
              <a:gd name="connsiteY79" fmla="*/ 2413771 h 4718571"/>
              <a:gd name="connsiteX80" fmla="*/ 3130608 w 4145063"/>
              <a:gd name="connsiteY80" fmla="*/ 2416026 h 4718571"/>
              <a:gd name="connsiteX81" fmla="*/ 3148091 w 4145063"/>
              <a:gd name="connsiteY81" fmla="*/ 2431816 h 4718571"/>
              <a:gd name="connsiteX82" fmla="*/ 3107488 w 4145063"/>
              <a:gd name="connsiteY82" fmla="*/ 2431816 h 4718571"/>
              <a:gd name="connsiteX83" fmla="*/ 3079858 w 4145063"/>
              <a:gd name="connsiteY83" fmla="*/ 2429561 h 4718571"/>
              <a:gd name="connsiteX84" fmla="*/ 3062376 w 4145063"/>
              <a:gd name="connsiteY84" fmla="*/ 2413772 h 4718571"/>
              <a:gd name="connsiteX85" fmla="*/ 3515704 w 4145063"/>
              <a:gd name="connsiteY85" fmla="*/ 2413749 h 4718571"/>
              <a:gd name="connsiteX86" fmla="*/ 3574348 w 4145063"/>
              <a:gd name="connsiteY86" fmla="*/ 2418262 h 4718571"/>
              <a:gd name="connsiteX87" fmla="*/ 3544460 w 4145063"/>
              <a:gd name="connsiteY87" fmla="*/ 2430666 h 4718571"/>
              <a:gd name="connsiteX88" fmla="*/ 3511191 w 4145063"/>
              <a:gd name="connsiteY88" fmla="*/ 2436306 h 4718571"/>
              <a:gd name="connsiteX89" fmla="*/ 3448035 w 4145063"/>
              <a:gd name="connsiteY89" fmla="*/ 2431794 h 4718571"/>
              <a:gd name="connsiteX90" fmla="*/ 3434502 w 4145063"/>
              <a:gd name="connsiteY90" fmla="*/ 2413749 h 4718571"/>
              <a:gd name="connsiteX91" fmla="*/ 3527031 w 4145063"/>
              <a:gd name="connsiteY91" fmla="*/ 2377681 h 4718571"/>
              <a:gd name="connsiteX92" fmla="*/ 3608232 w 4145063"/>
              <a:gd name="connsiteY92" fmla="*/ 2377682 h 4718571"/>
              <a:gd name="connsiteX93" fmla="*/ 3666876 w 4145063"/>
              <a:gd name="connsiteY93" fmla="*/ 2382195 h 4718571"/>
              <a:gd name="connsiteX94" fmla="*/ 3636989 w 4145063"/>
              <a:gd name="connsiteY94" fmla="*/ 2394599 h 4718571"/>
              <a:gd name="connsiteX95" fmla="*/ 3603720 w 4145063"/>
              <a:gd name="connsiteY95" fmla="*/ 2400240 h 4718571"/>
              <a:gd name="connsiteX96" fmla="*/ 3540563 w 4145063"/>
              <a:gd name="connsiteY96" fmla="*/ 2395727 h 4718571"/>
              <a:gd name="connsiteX97" fmla="*/ 3292547 w 4145063"/>
              <a:gd name="connsiteY97" fmla="*/ 2111439 h 4718571"/>
              <a:gd name="connsiteX98" fmla="*/ 3351191 w 4145063"/>
              <a:gd name="connsiteY98" fmla="*/ 2115952 h 4718571"/>
              <a:gd name="connsiteX99" fmla="*/ 3321304 w 4145063"/>
              <a:gd name="connsiteY99" fmla="*/ 2128356 h 4718571"/>
              <a:gd name="connsiteX100" fmla="*/ 3288035 w 4145063"/>
              <a:gd name="connsiteY100" fmla="*/ 2133996 h 4718571"/>
              <a:gd name="connsiteX101" fmla="*/ 3224878 w 4145063"/>
              <a:gd name="connsiteY101" fmla="*/ 2129483 h 4718571"/>
              <a:gd name="connsiteX102" fmla="*/ 3211346 w 4145063"/>
              <a:gd name="connsiteY102" fmla="*/ 2111439 h 4718571"/>
              <a:gd name="connsiteX103" fmla="*/ 3164157 w 4145063"/>
              <a:gd name="connsiteY103" fmla="*/ 1910809 h 4718571"/>
              <a:gd name="connsiteX104" fmla="*/ 3161764 w 4145063"/>
              <a:gd name="connsiteY104" fmla="*/ 1912138 h 4718571"/>
              <a:gd name="connsiteX105" fmla="*/ 3197810 w 4145063"/>
              <a:gd name="connsiteY105" fmla="*/ 1921968 h 4718571"/>
              <a:gd name="connsiteX106" fmla="*/ 3212885 w 4145063"/>
              <a:gd name="connsiteY106" fmla="*/ 1923165 h 4718571"/>
              <a:gd name="connsiteX107" fmla="*/ 3201386 w 4145063"/>
              <a:gd name="connsiteY107" fmla="*/ 1920785 h 4718571"/>
              <a:gd name="connsiteX108" fmla="*/ 3097092 w 4145063"/>
              <a:gd name="connsiteY108" fmla="*/ 1572547 h 4718571"/>
              <a:gd name="connsiteX109" fmla="*/ 3060009 w 4145063"/>
              <a:gd name="connsiteY109" fmla="*/ 1578593 h 4718571"/>
              <a:gd name="connsiteX110" fmla="*/ 3031207 w 4145063"/>
              <a:gd name="connsiteY110" fmla="*/ 1574963 h 4718571"/>
              <a:gd name="connsiteX111" fmla="*/ 3026305 w 4145063"/>
              <a:gd name="connsiteY111" fmla="*/ 1576190 h 4718571"/>
              <a:gd name="connsiteX112" fmla="*/ 3168947 w 4145063"/>
              <a:gd name="connsiteY112" fmla="*/ 1590409 h 4718571"/>
              <a:gd name="connsiteX113" fmla="*/ 3139990 w 4145063"/>
              <a:gd name="connsiteY113" fmla="*/ 1580757 h 4718571"/>
              <a:gd name="connsiteX114" fmla="*/ 3097092 w 4145063"/>
              <a:gd name="connsiteY114" fmla="*/ 1572547 h 4718571"/>
              <a:gd name="connsiteX115" fmla="*/ 2953504 w 4145063"/>
              <a:gd name="connsiteY115" fmla="*/ 1568733 h 4718571"/>
              <a:gd name="connsiteX116" fmla="*/ 2919327 w 4145063"/>
              <a:gd name="connsiteY116" fmla="*/ 1577718 h 4718571"/>
              <a:gd name="connsiteX117" fmla="*/ 2947621 w 4145063"/>
              <a:gd name="connsiteY117" fmla="*/ 1589782 h 4718571"/>
              <a:gd name="connsiteX118" fmla="*/ 2948836 w 4145063"/>
              <a:gd name="connsiteY118" fmla="*/ 1591362 h 4718571"/>
              <a:gd name="connsiteX119" fmla="*/ 2971776 w 4145063"/>
              <a:gd name="connsiteY119" fmla="*/ 1588672 h 4718571"/>
              <a:gd name="connsiteX120" fmla="*/ 2984599 w 4145063"/>
              <a:gd name="connsiteY120" fmla="*/ 1577065 h 4718571"/>
              <a:gd name="connsiteX121" fmla="*/ 2573729 w 4145063"/>
              <a:gd name="connsiteY121" fmla="*/ 1214683 h 4718571"/>
              <a:gd name="connsiteX122" fmla="*/ 2552024 w 4145063"/>
              <a:gd name="connsiteY122" fmla="*/ 1231557 h 4718571"/>
              <a:gd name="connsiteX123" fmla="*/ 2552024 w 4145063"/>
              <a:gd name="connsiteY123" fmla="*/ 1240582 h 4718571"/>
              <a:gd name="connsiteX124" fmla="*/ 2502400 w 4145063"/>
              <a:gd name="connsiteY124" fmla="*/ 1222538 h 4718571"/>
              <a:gd name="connsiteX125" fmla="*/ 2488257 w 4145063"/>
              <a:gd name="connsiteY125" fmla="*/ 1223703 h 4718571"/>
              <a:gd name="connsiteX126" fmla="*/ 2516431 w 4145063"/>
              <a:gd name="connsiteY126" fmla="*/ 1236788 h 4718571"/>
              <a:gd name="connsiteX127" fmla="*/ 2529191 w 4145063"/>
              <a:gd name="connsiteY127" fmla="*/ 1258885 h 4718571"/>
              <a:gd name="connsiteX128" fmla="*/ 2541005 w 4145063"/>
              <a:gd name="connsiteY128" fmla="*/ 1262634 h 4718571"/>
              <a:gd name="connsiteX129" fmla="*/ 2552024 w 4145063"/>
              <a:gd name="connsiteY129" fmla="*/ 1258627 h 4718571"/>
              <a:gd name="connsiteX130" fmla="*/ 2571332 w 4145063"/>
              <a:gd name="connsiteY130" fmla="*/ 1267209 h 4718571"/>
              <a:gd name="connsiteX131" fmla="*/ 2604246 w 4145063"/>
              <a:gd name="connsiteY131" fmla="*/ 1266030 h 4718571"/>
              <a:gd name="connsiteX132" fmla="*/ 2603580 w 4145063"/>
              <a:gd name="connsiteY132" fmla="*/ 1260139 h 4718571"/>
              <a:gd name="connsiteX133" fmla="*/ 2607083 w 4145063"/>
              <a:gd name="connsiteY133" fmla="*/ 1247065 h 4718571"/>
              <a:gd name="connsiteX134" fmla="*/ 2624259 w 4145063"/>
              <a:gd name="connsiteY134" fmla="*/ 1250500 h 4718571"/>
              <a:gd name="connsiteX135" fmla="*/ 2639919 w 4145063"/>
              <a:gd name="connsiteY135" fmla="*/ 1246522 h 4718571"/>
              <a:gd name="connsiteX136" fmla="*/ 2637789 w 4145063"/>
              <a:gd name="connsiteY136" fmla="*/ 1234862 h 4718571"/>
              <a:gd name="connsiteX137" fmla="*/ 2631518 w 4145063"/>
              <a:gd name="connsiteY137" fmla="*/ 1225590 h 4718571"/>
              <a:gd name="connsiteX138" fmla="*/ 2782178 w 4145063"/>
              <a:gd name="connsiteY138" fmla="*/ 1197025 h 4718571"/>
              <a:gd name="connsiteX139" fmla="*/ 2786989 w 4145063"/>
              <a:gd name="connsiteY139" fmla="*/ 1220545 h 4718571"/>
              <a:gd name="connsiteX140" fmla="*/ 2799104 w 4145063"/>
              <a:gd name="connsiteY140" fmla="*/ 1223791 h 4718571"/>
              <a:gd name="connsiteX141" fmla="*/ 2819876 w 4145063"/>
              <a:gd name="connsiteY141" fmla="*/ 1224792 h 4718571"/>
              <a:gd name="connsiteX142" fmla="*/ 2863296 w 4145063"/>
              <a:gd name="connsiteY142" fmla="*/ 1240582 h 4718571"/>
              <a:gd name="connsiteX143" fmla="*/ 2861422 w 4145063"/>
              <a:gd name="connsiteY143" fmla="*/ 1241518 h 4718571"/>
              <a:gd name="connsiteX144" fmla="*/ 2867004 w 4145063"/>
              <a:gd name="connsiteY144" fmla="*/ 1259253 h 4718571"/>
              <a:gd name="connsiteX145" fmla="*/ 2888741 w 4145063"/>
              <a:gd name="connsiteY145" fmla="*/ 1260637 h 4718571"/>
              <a:gd name="connsiteX146" fmla="*/ 2925014 w 4145063"/>
              <a:gd name="connsiteY146" fmla="*/ 1261652 h 4718571"/>
              <a:gd name="connsiteX147" fmla="*/ 2917429 w 4145063"/>
              <a:gd name="connsiteY147" fmla="*/ 1240582 h 4718571"/>
              <a:gd name="connsiteX148" fmla="*/ 2985351 w 4145063"/>
              <a:gd name="connsiteY148" fmla="*/ 1244826 h 4718571"/>
              <a:gd name="connsiteX149" fmla="*/ 2989609 w 4145063"/>
              <a:gd name="connsiteY149" fmla="*/ 1240972 h 4718571"/>
              <a:gd name="connsiteX150" fmla="*/ 3170621 w 4145063"/>
              <a:gd name="connsiteY150" fmla="*/ 1259017 h 4718571"/>
              <a:gd name="connsiteX151" fmla="*/ 3237800 w 4145063"/>
              <a:gd name="connsiteY151" fmla="*/ 1265591 h 4718571"/>
              <a:gd name="connsiteX152" fmla="*/ 3144387 w 4145063"/>
              <a:gd name="connsiteY152" fmla="*/ 1246256 h 4718571"/>
              <a:gd name="connsiteX153" fmla="*/ 3061595 w 4145063"/>
              <a:gd name="connsiteY153" fmla="*/ 1224072 h 4718571"/>
              <a:gd name="connsiteX154" fmla="*/ 3031211 w 4145063"/>
              <a:gd name="connsiteY154" fmla="*/ 1204031 h 4718571"/>
              <a:gd name="connsiteX155" fmla="*/ 2979127 w 4145063"/>
              <a:gd name="connsiteY155" fmla="*/ 1202111 h 4718571"/>
              <a:gd name="connsiteX156" fmla="*/ 2880173 w 4145063"/>
              <a:gd name="connsiteY156" fmla="*/ 1197474 h 4718571"/>
              <a:gd name="connsiteX157" fmla="*/ 2863607 w 4145063"/>
              <a:gd name="connsiteY157" fmla="*/ 1197398 h 4718571"/>
              <a:gd name="connsiteX158" fmla="*/ 2858277 w 4145063"/>
              <a:gd name="connsiteY158" fmla="*/ 1202869 h 4718571"/>
              <a:gd name="connsiteX159" fmla="*/ 2843096 w 4145063"/>
              <a:gd name="connsiteY159" fmla="*/ 1202888 h 4718571"/>
              <a:gd name="connsiteX160" fmla="*/ 2831700 w 4145063"/>
              <a:gd name="connsiteY160" fmla="*/ 1197252 h 4718571"/>
              <a:gd name="connsiteX161" fmla="*/ 2389621 w 4145063"/>
              <a:gd name="connsiteY161" fmla="*/ 830061 h 4718571"/>
              <a:gd name="connsiteX162" fmla="*/ 2349019 w 4145063"/>
              <a:gd name="connsiteY162" fmla="*/ 830061 h 4718571"/>
              <a:gd name="connsiteX163" fmla="*/ 2327592 w 4145063"/>
              <a:gd name="connsiteY163" fmla="*/ 841903 h 4718571"/>
              <a:gd name="connsiteX164" fmla="*/ 2312929 w 4145063"/>
              <a:gd name="connsiteY164" fmla="*/ 857128 h 4718571"/>
              <a:gd name="connsiteX165" fmla="*/ 2317443 w 4145063"/>
              <a:gd name="connsiteY165" fmla="*/ 861076 h 4718571"/>
              <a:gd name="connsiteX166" fmla="*/ 2321952 w 4145063"/>
              <a:gd name="connsiteY166" fmla="*/ 861638 h 4718571"/>
              <a:gd name="connsiteX167" fmla="*/ 2362554 w 4145063"/>
              <a:gd name="connsiteY167" fmla="*/ 853180 h 4718571"/>
              <a:gd name="connsiteX168" fmla="*/ 2403153 w 4145063"/>
              <a:gd name="connsiteY168" fmla="*/ 834574 h 4718571"/>
              <a:gd name="connsiteX169" fmla="*/ 2396389 w 4145063"/>
              <a:gd name="connsiteY169" fmla="*/ 830627 h 4718571"/>
              <a:gd name="connsiteX170" fmla="*/ 2389621 w 4145063"/>
              <a:gd name="connsiteY170" fmla="*/ 830061 h 4718571"/>
              <a:gd name="connsiteX171" fmla="*/ 2953519 w 4145063"/>
              <a:gd name="connsiteY171" fmla="*/ 775926 h 4718571"/>
              <a:gd name="connsiteX172" fmla="*/ 2994121 w 4145063"/>
              <a:gd name="connsiteY172" fmla="*/ 775927 h 4718571"/>
              <a:gd name="connsiteX173" fmla="*/ 3021751 w 4145063"/>
              <a:gd name="connsiteY173" fmla="*/ 778182 h 4718571"/>
              <a:gd name="connsiteX174" fmla="*/ 3039233 w 4145063"/>
              <a:gd name="connsiteY174" fmla="*/ 793971 h 4718571"/>
              <a:gd name="connsiteX175" fmla="*/ 2998631 w 4145063"/>
              <a:gd name="connsiteY175" fmla="*/ 793972 h 4718571"/>
              <a:gd name="connsiteX176" fmla="*/ 2971001 w 4145063"/>
              <a:gd name="connsiteY176" fmla="*/ 791717 h 4718571"/>
              <a:gd name="connsiteX177" fmla="*/ 2953519 w 4145063"/>
              <a:gd name="connsiteY177" fmla="*/ 775926 h 4718571"/>
              <a:gd name="connsiteX178" fmla="*/ 3418174 w 4145063"/>
              <a:gd name="connsiteY178" fmla="*/ 739837 h 4718571"/>
              <a:gd name="connsiteX179" fmla="*/ 3499375 w 4145063"/>
              <a:gd name="connsiteY179" fmla="*/ 739837 h 4718571"/>
              <a:gd name="connsiteX180" fmla="*/ 3558019 w 4145063"/>
              <a:gd name="connsiteY180" fmla="*/ 744350 h 4718571"/>
              <a:gd name="connsiteX181" fmla="*/ 3528132 w 4145063"/>
              <a:gd name="connsiteY181" fmla="*/ 756755 h 4718571"/>
              <a:gd name="connsiteX182" fmla="*/ 3494863 w 4145063"/>
              <a:gd name="connsiteY182" fmla="*/ 762395 h 4718571"/>
              <a:gd name="connsiteX183" fmla="*/ 3431706 w 4145063"/>
              <a:gd name="connsiteY183" fmla="*/ 757882 h 4718571"/>
              <a:gd name="connsiteX184" fmla="*/ 2219569 w 4145063"/>
              <a:gd name="connsiteY184" fmla="*/ 478189 h 4718571"/>
              <a:gd name="connsiteX185" fmla="*/ 2034608 w 4145063"/>
              <a:gd name="connsiteY185" fmla="*/ 482699 h 4718571"/>
              <a:gd name="connsiteX186" fmla="*/ 2025586 w 4145063"/>
              <a:gd name="connsiteY186" fmla="*/ 514278 h 4718571"/>
              <a:gd name="connsiteX187" fmla="*/ 2075210 w 4145063"/>
              <a:gd name="connsiteY187" fmla="*/ 514279 h 4718571"/>
              <a:gd name="connsiteX188" fmla="*/ 2099458 w 4145063"/>
              <a:gd name="connsiteY188" fmla="*/ 510893 h 4718571"/>
              <a:gd name="connsiteX189" fmla="*/ 2120323 w 4145063"/>
              <a:gd name="connsiteY189" fmla="*/ 500743 h 4718571"/>
              <a:gd name="connsiteX190" fmla="*/ 2192502 w 4145063"/>
              <a:gd name="connsiteY190" fmla="*/ 500181 h 4718571"/>
              <a:gd name="connsiteX191" fmla="*/ 2264681 w 4145063"/>
              <a:gd name="connsiteY191" fmla="*/ 496233 h 4718571"/>
              <a:gd name="connsiteX192" fmla="*/ 1935362 w 4145063"/>
              <a:gd name="connsiteY192" fmla="*/ 329317 h 4718571"/>
              <a:gd name="connsiteX193" fmla="*/ 1913935 w 4145063"/>
              <a:gd name="connsiteY193" fmla="*/ 341160 h 4718571"/>
              <a:gd name="connsiteX194" fmla="*/ 1899272 w 4145063"/>
              <a:gd name="connsiteY194" fmla="*/ 356385 h 4718571"/>
              <a:gd name="connsiteX195" fmla="*/ 1903785 w 4145063"/>
              <a:gd name="connsiteY195" fmla="*/ 360332 h 4718571"/>
              <a:gd name="connsiteX196" fmla="*/ 1908295 w 4145063"/>
              <a:gd name="connsiteY196" fmla="*/ 360894 h 4718571"/>
              <a:gd name="connsiteX197" fmla="*/ 1948897 w 4145063"/>
              <a:gd name="connsiteY197" fmla="*/ 352438 h 4718571"/>
              <a:gd name="connsiteX198" fmla="*/ 1989496 w 4145063"/>
              <a:gd name="connsiteY198" fmla="*/ 333830 h 4718571"/>
              <a:gd name="connsiteX199" fmla="*/ 1982732 w 4145063"/>
              <a:gd name="connsiteY199" fmla="*/ 329882 h 4718571"/>
              <a:gd name="connsiteX200" fmla="*/ 1975964 w 4145063"/>
              <a:gd name="connsiteY200" fmla="*/ 329317 h 4718571"/>
              <a:gd name="connsiteX201" fmla="*/ 2580464 w 4145063"/>
              <a:gd name="connsiteY201" fmla="*/ 275182 h 4718571"/>
              <a:gd name="connsiteX202" fmla="*/ 2608094 w 4145063"/>
              <a:gd name="connsiteY202" fmla="*/ 277438 h 4718571"/>
              <a:gd name="connsiteX203" fmla="*/ 2625576 w 4145063"/>
              <a:gd name="connsiteY203" fmla="*/ 293228 h 4718571"/>
              <a:gd name="connsiteX204" fmla="*/ 2584975 w 4145063"/>
              <a:gd name="connsiteY204" fmla="*/ 293227 h 4718571"/>
              <a:gd name="connsiteX205" fmla="*/ 2557345 w 4145063"/>
              <a:gd name="connsiteY205" fmla="*/ 290972 h 4718571"/>
              <a:gd name="connsiteX206" fmla="*/ 2539862 w 4145063"/>
              <a:gd name="connsiteY206" fmla="*/ 275182 h 4718571"/>
              <a:gd name="connsiteX207" fmla="*/ 3004517 w 4145063"/>
              <a:gd name="connsiteY207" fmla="*/ 239093 h 4718571"/>
              <a:gd name="connsiteX208" fmla="*/ 3085718 w 4145063"/>
              <a:gd name="connsiteY208" fmla="*/ 239094 h 4718571"/>
              <a:gd name="connsiteX209" fmla="*/ 3144362 w 4145063"/>
              <a:gd name="connsiteY209" fmla="*/ 243606 h 4718571"/>
              <a:gd name="connsiteX210" fmla="*/ 3114475 w 4145063"/>
              <a:gd name="connsiteY210" fmla="*/ 256011 h 4718571"/>
              <a:gd name="connsiteX211" fmla="*/ 3081206 w 4145063"/>
              <a:gd name="connsiteY211" fmla="*/ 261651 h 4718571"/>
              <a:gd name="connsiteX212" fmla="*/ 3018049 w 4145063"/>
              <a:gd name="connsiteY212" fmla="*/ 257138 h 4718571"/>
              <a:gd name="connsiteX213" fmla="*/ 2575952 w 4145063"/>
              <a:gd name="connsiteY213" fmla="*/ 0 h 4718571"/>
              <a:gd name="connsiteX214" fmla="*/ 2756964 w 4145063"/>
              <a:gd name="connsiteY214" fmla="*/ 18046 h 4718571"/>
              <a:gd name="connsiteX215" fmla="*/ 2941360 w 4145063"/>
              <a:gd name="connsiteY215" fmla="*/ 36090 h 4718571"/>
              <a:gd name="connsiteX216" fmla="*/ 2990982 w 4145063"/>
              <a:gd name="connsiteY216" fmla="*/ 49622 h 4718571"/>
              <a:gd name="connsiteX217" fmla="*/ 3218234 w 4145063"/>
              <a:gd name="connsiteY217" fmla="*/ 67667 h 4718571"/>
              <a:gd name="connsiteX218" fmla="*/ 3442100 w 4145063"/>
              <a:gd name="connsiteY218" fmla="*/ 85712 h 4718571"/>
              <a:gd name="connsiteX219" fmla="*/ 3561085 w 4145063"/>
              <a:gd name="connsiteY219" fmla="*/ 85712 h 4718571"/>
              <a:gd name="connsiteX220" fmla="*/ 3622549 w 4145063"/>
              <a:gd name="connsiteY220" fmla="*/ 99247 h 4718571"/>
              <a:gd name="connsiteX221" fmla="*/ 3622548 w 4145063"/>
              <a:gd name="connsiteY221" fmla="*/ 117289 h 4718571"/>
              <a:gd name="connsiteX222" fmla="*/ 3493980 w 4145063"/>
              <a:gd name="connsiteY222" fmla="*/ 135337 h 4718571"/>
              <a:gd name="connsiteX223" fmla="*/ 3378944 w 4145063"/>
              <a:gd name="connsiteY223" fmla="*/ 153382 h 4718571"/>
              <a:gd name="connsiteX224" fmla="*/ 3059778 w 4145063"/>
              <a:gd name="connsiteY224" fmla="*/ 171426 h 4718571"/>
              <a:gd name="connsiteX225" fmla="*/ 2747377 w 4145063"/>
              <a:gd name="connsiteY225" fmla="*/ 189472 h 4718571"/>
              <a:gd name="connsiteX226" fmla="*/ 2661666 w 4145063"/>
              <a:gd name="connsiteY226" fmla="*/ 189472 h 4718571"/>
              <a:gd name="connsiteX227" fmla="*/ 2566367 w 4145063"/>
              <a:gd name="connsiteY227" fmla="*/ 181576 h 4718571"/>
              <a:gd name="connsiteX228" fmla="*/ 2467683 w 4145063"/>
              <a:gd name="connsiteY228" fmla="*/ 207516 h 4718571"/>
              <a:gd name="connsiteX229" fmla="*/ 2459788 w 4145063"/>
              <a:gd name="connsiteY229" fmla="*/ 221613 h 4718571"/>
              <a:gd name="connsiteX230" fmla="*/ 2445129 w 4145063"/>
              <a:gd name="connsiteY230" fmla="*/ 225562 h 4718571"/>
              <a:gd name="connsiteX231" fmla="*/ 2422571 w 4145063"/>
              <a:gd name="connsiteY231" fmla="*/ 221049 h 4718571"/>
              <a:gd name="connsiteX232" fmla="*/ 2381972 w 4145063"/>
              <a:gd name="connsiteY232" fmla="*/ 230070 h 4718571"/>
              <a:gd name="connsiteX233" fmla="*/ 2395504 w 4145063"/>
              <a:gd name="connsiteY233" fmla="*/ 257138 h 4718571"/>
              <a:gd name="connsiteX234" fmla="*/ 2472195 w 4145063"/>
              <a:gd name="connsiteY234" fmla="*/ 257138 h 4718571"/>
              <a:gd name="connsiteX235" fmla="*/ 2503772 w 4145063"/>
              <a:gd name="connsiteY235" fmla="*/ 306763 h 4718571"/>
              <a:gd name="connsiteX236" fmla="*/ 2480653 w 4145063"/>
              <a:gd name="connsiteY236" fmla="*/ 325370 h 4718571"/>
              <a:gd name="connsiteX237" fmla="*/ 2454151 w 4145063"/>
              <a:gd name="connsiteY237" fmla="*/ 333830 h 4718571"/>
              <a:gd name="connsiteX238" fmla="*/ 2350957 w 4145063"/>
              <a:gd name="connsiteY238" fmla="*/ 347363 h 4718571"/>
              <a:gd name="connsiteX239" fmla="*/ 2251145 w 4145063"/>
              <a:gd name="connsiteY239" fmla="*/ 360894 h 4718571"/>
              <a:gd name="connsiteX240" fmla="*/ 2234793 w 4145063"/>
              <a:gd name="connsiteY240" fmla="*/ 358639 h 4718571"/>
              <a:gd name="connsiteX241" fmla="*/ 2228591 w 4145063"/>
              <a:gd name="connsiteY241" fmla="*/ 342852 h 4718571"/>
              <a:gd name="connsiteX242" fmla="*/ 2228591 w 4145063"/>
              <a:gd name="connsiteY242" fmla="*/ 329317 h 4718571"/>
              <a:gd name="connsiteX243" fmla="*/ 2246071 w 4145063"/>
              <a:gd name="connsiteY243" fmla="*/ 328190 h 4718571"/>
              <a:gd name="connsiteX244" fmla="*/ 2260168 w 4145063"/>
              <a:gd name="connsiteY244" fmla="*/ 320295 h 4718571"/>
              <a:gd name="connsiteX245" fmla="*/ 2255093 w 4145063"/>
              <a:gd name="connsiteY245" fmla="*/ 309583 h 4718571"/>
              <a:gd name="connsiteX246" fmla="*/ 2246636 w 4145063"/>
              <a:gd name="connsiteY246" fmla="*/ 302250 h 4718571"/>
              <a:gd name="connsiteX247" fmla="*/ 2134419 w 4145063"/>
              <a:gd name="connsiteY247" fmla="*/ 310710 h 4718571"/>
              <a:gd name="connsiteX248" fmla="*/ 2025586 w 4145063"/>
              <a:gd name="connsiteY248" fmla="*/ 315785 h 4718571"/>
              <a:gd name="connsiteX249" fmla="*/ 2080286 w 4145063"/>
              <a:gd name="connsiteY249" fmla="*/ 332702 h 4718571"/>
              <a:gd name="connsiteX250" fmla="*/ 2138367 w 4145063"/>
              <a:gd name="connsiteY250" fmla="*/ 342853 h 4718571"/>
              <a:gd name="connsiteX251" fmla="*/ 2156412 w 4145063"/>
              <a:gd name="connsiteY251" fmla="*/ 360894 h 4718571"/>
              <a:gd name="connsiteX252" fmla="*/ 2193629 w 4145063"/>
              <a:gd name="connsiteY252" fmla="*/ 362587 h 4718571"/>
              <a:gd name="connsiteX253" fmla="*/ 2210546 w 4145063"/>
              <a:gd name="connsiteY253" fmla="*/ 387964 h 4718571"/>
              <a:gd name="connsiteX254" fmla="*/ 2210546 w 4145063"/>
              <a:gd name="connsiteY254" fmla="*/ 392474 h 4718571"/>
              <a:gd name="connsiteX255" fmla="*/ 2424263 w 4145063"/>
              <a:gd name="connsiteY255" fmla="*/ 410519 h 4718571"/>
              <a:gd name="connsiteX256" fmla="*/ 2607531 w 4145063"/>
              <a:gd name="connsiteY256" fmla="*/ 428564 h 4718571"/>
              <a:gd name="connsiteX257" fmla="*/ 2650386 w 4145063"/>
              <a:gd name="connsiteY257" fmla="*/ 417286 h 4718571"/>
              <a:gd name="connsiteX258" fmla="*/ 2693242 w 4145063"/>
              <a:gd name="connsiteY258" fmla="*/ 419541 h 4718571"/>
              <a:gd name="connsiteX259" fmla="*/ 2724822 w 4145063"/>
              <a:gd name="connsiteY259" fmla="*/ 428564 h 4718571"/>
              <a:gd name="connsiteX260" fmla="*/ 2765988 w 4145063"/>
              <a:gd name="connsiteY260" fmla="*/ 429129 h 4718571"/>
              <a:gd name="connsiteX261" fmla="*/ 2797001 w 4145063"/>
              <a:gd name="connsiteY261" fmla="*/ 446609 h 4718571"/>
              <a:gd name="connsiteX262" fmla="*/ 2887226 w 4145063"/>
              <a:gd name="connsiteY262" fmla="*/ 469167 h 4718571"/>
              <a:gd name="connsiteX263" fmla="*/ 2908087 w 4145063"/>
              <a:gd name="connsiteY263" fmla="*/ 464653 h 4718571"/>
              <a:gd name="connsiteX264" fmla="*/ 2918802 w 4145063"/>
              <a:gd name="connsiteY264" fmla="*/ 446609 h 4718571"/>
              <a:gd name="connsiteX265" fmla="*/ 3003951 w 4145063"/>
              <a:gd name="connsiteY265" fmla="*/ 455066 h 4718571"/>
              <a:gd name="connsiteX266" fmla="*/ 3072183 w 4145063"/>
              <a:gd name="connsiteY266" fmla="*/ 487208 h 4718571"/>
              <a:gd name="connsiteX267" fmla="*/ 3067673 w 4145063"/>
              <a:gd name="connsiteY267" fmla="*/ 500743 h 4718571"/>
              <a:gd name="connsiteX268" fmla="*/ 2986472 w 4145063"/>
              <a:gd name="connsiteY268" fmla="*/ 500743 h 4718571"/>
              <a:gd name="connsiteX269" fmla="*/ 2950383 w 4145063"/>
              <a:gd name="connsiteY269" fmla="*/ 514840 h 4718571"/>
              <a:gd name="connsiteX270" fmla="*/ 2914289 w 4145063"/>
              <a:gd name="connsiteY270" fmla="*/ 518788 h 4718571"/>
              <a:gd name="connsiteX271" fmla="*/ 2829706 w 4145063"/>
              <a:gd name="connsiteY271" fmla="*/ 513713 h 4718571"/>
              <a:gd name="connsiteX272" fmla="*/ 2786144 w 4145063"/>
              <a:gd name="connsiteY272" fmla="*/ 516885 h 4718571"/>
              <a:gd name="connsiteX273" fmla="*/ 2780346 w 4145063"/>
              <a:gd name="connsiteY273" fmla="*/ 519498 h 4718571"/>
              <a:gd name="connsiteX274" fmla="*/ 2800138 w 4145063"/>
              <a:gd name="connsiteY274" fmla="*/ 518790 h 4718571"/>
              <a:gd name="connsiteX275" fmla="*/ 2812547 w 4145063"/>
              <a:gd name="connsiteY275" fmla="*/ 532886 h 4718571"/>
              <a:gd name="connsiteX276" fmla="*/ 2831718 w 4145063"/>
              <a:gd name="connsiteY276" fmla="*/ 536835 h 4718571"/>
              <a:gd name="connsiteX277" fmla="*/ 2844123 w 4145063"/>
              <a:gd name="connsiteY277" fmla="*/ 521045 h 4718571"/>
              <a:gd name="connsiteX278" fmla="*/ 2863295 w 4145063"/>
              <a:gd name="connsiteY278" fmla="*/ 518790 h 4718571"/>
              <a:gd name="connsiteX279" fmla="*/ 2931527 w 4145063"/>
              <a:gd name="connsiteY279" fmla="*/ 521607 h 4718571"/>
              <a:gd name="connsiteX280" fmla="*/ 2989608 w 4145063"/>
              <a:gd name="connsiteY280" fmla="*/ 500745 h 4718571"/>
              <a:gd name="connsiteX281" fmla="*/ 3170622 w 4145063"/>
              <a:gd name="connsiteY281" fmla="*/ 518790 h 4718571"/>
              <a:gd name="connsiteX282" fmla="*/ 3355017 w 4145063"/>
              <a:gd name="connsiteY282" fmla="*/ 536835 h 4718571"/>
              <a:gd name="connsiteX283" fmla="*/ 3404638 w 4145063"/>
              <a:gd name="connsiteY283" fmla="*/ 550367 h 4718571"/>
              <a:gd name="connsiteX284" fmla="*/ 3631890 w 4145063"/>
              <a:gd name="connsiteY284" fmla="*/ 568412 h 4718571"/>
              <a:gd name="connsiteX285" fmla="*/ 3855757 w 4145063"/>
              <a:gd name="connsiteY285" fmla="*/ 586456 h 4718571"/>
              <a:gd name="connsiteX286" fmla="*/ 3974742 w 4145063"/>
              <a:gd name="connsiteY286" fmla="*/ 586456 h 4718571"/>
              <a:gd name="connsiteX287" fmla="*/ 4036206 w 4145063"/>
              <a:gd name="connsiteY287" fmla="*/ 599991 h 4718571"/>
              <a:gd name="connsiteX288" fmla="*/ 4036205 w 4145063"/>
              <a:gd name="connsiteY288" fmla="*/ 618033 h 4718571"/>
              <a:gd name="connsiteX289" fmla="*/ 3907637 w 4145063"/>
              <a:gd name="connsiteY289" fmla="*/ 636081 h 4718571"/>
              <a:gd name="connsiteX290" fmla="*/ 3792601 w 4145063"/>
              <a:gd name="connsiteY290" fmla="*/ 654125 h 4718571"/>
              <a:gd name="connsiteX291" fmla="*/ 3473435 w 4145063"/>
              <a:gd name="connsiteY291" fmla="*/ 672171 h 4718571"/>
              <a:gd name="connsiteX292" fmla="*/ 3161034 w 4145063"/>
              <a:gd name="connsiteY292" fmla="*/ 690215 h 4718571"/>
              <a:gd name="connsiteX293" fmla="*/ 3075323 w 4145063"/>
              <a:gd name="connsiteY293" fmla="*/ 690216 h 4718571"/>
              <a:gd name="connsiteX294" fmla="*/ 2980024 w 4145063"/>
              <a:gd name="connsiteY294" fmla="*/ 682320 h 4718571"/>
              <a:gd name="connsiteX295" fmla="*/ 2881340 w 4145063"/>
              <a:gd name="connsiteY295" fmla="*/ 708260 h 4718571"/>
              <a:gd name="connsiteX296" fmla="*/ 2873445 w 4145063"/>
              <a:gd name="connsiteY296" fmla="*/ 722357 h 4718571"/>
              <a:gd name="connsiteX297" fmla="*/ 2858786 w 4145063"/>
              <a:gd name="connsiteY297" fmla="*/ 726305 h 4718571"/>
              <a:gd name="connsiteX298" fmla="*/ 2836228 w 4145063"/>
              <a:gd name="connsiteY298" fmla="*/ 721792 h 4718571"/>
              <a:gd name="connsiteX299" fmla="*/ 2795628 w 4145063"/>
              <a:gd name="connsiteY299" fmla="*/ 730815 h 4718571"/>
              <a:gd name="connsiteX300" fmla="*/ 2809161 w 4145063"/>
              <a:gd name="connsiteY300" fmla="*/ 757882 h 4718571"/>
              <a:gd name="connsiteX301" fmla="*/ 2885852 w 4145063"/>
              <a:gd name="connsiteY301" fmla="*/ 757882 h 4718571"/>
              <a:gd name="connsiteX302" fmla="*/ 2917429 w 4145063"/>
              <a:gd name="connsiteY302" fmla="*/ 807507 h 4718571"/>
              <a:gd name="connsiteX303" fmla="*/ 2894310 w 4145063"/>
              <a:gd name="connsiteY303" fmla="*/ 826114 h 4718571"/>
              <a:gd name="connsiteX304" fmla="*/ 2867808 w 4145063"/>
              <a:gd name="connsiteY304" fmla="*/ 834574 h 4718571"/>
              <a:gd name="connsiteX305" fmla="*/ 2764614 w 4145063"/>
              <a:gd name="connsiteY305" fmla="*/ 848106 h 4718571"/>
              <a:gd name="connsiteX306" fmla="*/ 2664802 w 4145063"/>
              <a:gd name="connsiteY306" fmla="*/ 861638 h 4718571"/>
              <a:gd name="connsiteX307" fmla="*/ 2648450 w 4145063"/>
              <a:gd name="connsiteY307" fmla="*/ 859383 h 4718571"/>
              <a:gd name="connsiteX308" fmla="*/ 2642248 w 4145063"/>
              <a:gd name="connsiteY308" fmla="*/ 843596 h 4718571"/>
              <a:gd name="connsiteX309" fmla="*/ 2642248 w 4145063"/>
              <a:gd name="connsiteY309" fmla="*/ 830061 h 4718571"/>
              <a:gd name="connsiteX310" fmla="*/ 2659727 w 4145063"/>
              <a:gd name="connsiteY310" fmla="*/ 828934 h 4718571"/>
              <a:gd name="connsiteX311" fmla="*/ 2673825 w 4145063"/>
              <a:gd name="connsiteY311" fmla="*/ 821039 h 4718571"/>
              <a:gd name="connsiteX312" fmla="*/ 2668750 w 4145063"/>
              <a:gd name="connsiteY312" fmla="*/ 810327 h 4718571"/>
              <a:gd name="connsiteX313" fmla="*/ 2660293 w 4145063"/>
              <a:gd name="connsiteY313" fmla="*/ 802994 h 4718571"/>
              <a:gd name="connsiteX314" fmla="*/ 2548077 w 4145063"/>
              <a:gd name="connsiteY314" fmla="*/ 811455 h 4718571"/>
              <a:gd name="connsiteX315" fmla="*/ 2445908 w 4145063"/>
              <a:gd name="connsiteY315" fmla="*/ 816218 h 4718571"/>
              <a:gd name="connsiteX316" fmla="*/ 2465796 w 4145063"/>
              <a:gd name="connsiteY316" fmla="*/ 824741 h 4718571"/>
              <a:gd name="connsiteX317" fmla="*/ 2493943 w 4145063"/>
              <a:gd name="connsiteY317" fmla="*/ 833447 h 4718571"/>
              <a:gd name="connsiteX318" fmla="*/ 2552024 w 4145063"/>
              <a:gd name="connsiteY318" fmla="*/ 843596 h 4718571"/>
              <a:gd name="connsiteX319" fmla="*/ 2570069 w 4145063"/>
              <a:gd name="connsiteY319" fmla="*/ 861639 h 4718571"/>
              <a:gd name="connsiteX320" fmla="*/ 2607286 w 4145063"/>
              <a:gd name="connsiteY320" fmla="*/ 863331 h 4718571"/>
              <a:gd name="connsiteX321" fmla="*/ 2619551 w 4145063"/>
              <a:gd name="connsiteY321" fmla="*/ 871156 h 4718571"/>
              <a:gd name="connsiteX322" fmla="*/ 2620653 w 4145063"/>
              <a:gd name="connsiteY322" fmla="*/ 875315 h 4718571"/>
              <a:gd name="connsiteX323" fmla="*/ 2756965 w 4145063"/>
              <a:gd name="connsiteY323" fmla="*/ 888903 h 4718571"/>
              <a:gd name="connsiteX324" fmla="*/ 2941359 w 4145063"/>
              <a:gd name="connsiteY324" fmla="*/ 906948 h 4718571"/>
              <a:gd name="connsiteX325" fmla="*/ 2990981 w 4145063"/>
              <a:gd name="connsiteY325" fmla="*/ 920479 h 4718571"/>
              <a:gd name="connsiteX326" fmla="*/ 3025443 w 4145063"/>
              <a:gd name="connsiteY326" fmla="*/ 923216 h 4718571"/>
              <a:gd name="connsiteX327" fmla="*/ 3034580 w 4145063"/>
              <a:gd name="connsiteY327" fmla="*/ 910135 h 4718571"/>
              <a:gd name="connsiteX328" fmla="*/ 3064042 w 4145063"/>
              <a:gd name="connsiteY328" fmla="*/ 918031 h 4718571"/>
              <a:gd name="connsiteX329" fmla="*/ 3091243 w 4145063"/>
              <a:gd name="connsiteY329" fmla="*/ 928441 h 4718571"/>
              <a:gd name="connsiteX330" fmla="*/ 3094420 w 4145063"/>
              <a:gd name="connsiteY330" fmla="*/ 928693 h 4718571"/>
              <a:gd name="connsiteX331" fmla="*/ 3106899 w 4145063"/>
              <a:gd name="connsiteY331" fmla="*/ 920285 h 4718571"/>
              <a:gd name="connsiteX332" fmla="*/ 3138479 w 4145063"/>
              <a:gd name="connsiteY332" fmla="*/ 929307 h 4718571"/>
              <a:gd name="connsiteX333" fmla="*/ 3179644 w 4145063"/>
              <a:gd name="connsiteY333" fmla="*/ 929873 h 4718571"/>
              <a:gd name="connsiteX334" fmla="*/ 3191184 w 4145063"/>
              <a:gd name="connsiteY334" fmla="*/ 936376 h 4718571"/>
              <a:gd name="connsiteX335" fmla="*/ 3218234 w 4145063"/>
              <a:gd name="connsiteY335" fmla="*/ 938525 h 4718571"/>
              <a:gd name="connsiteX336" fmla="*/ 3332244 w 4145063"/>
              <a:gd name="connsiteY336" fmla="*/ 947715 h 4718571"/>
              <a:gd name="connsiteX337" fmla="*/ 3332459 w 4145063"/>
              <a:gd name="connsiteY337" fmla="*/ 947352 h 4718571"/>
              <a:gd name="connsiteX338" fmla="*/ 3365942 w 4145063"/>
              <a:gd name="connsiteY338" fmla="*/ 949256 h 4718571"/>
              <a:gd name="connsiteX339" fmla="*/ 3391352 w 4145063"/>
              <a:gd name="connsiteY339" fmla="*/ 952479 h 4718571"/>
              <a:gd name="connsiteX340" fmla="*/ 3442101 w 4145063"/>
              <a:gd name="connsiteY340" fmla="*/ 956569 h 4718571"/>
              <a:gd name="connsiteX341" fmla="*/ 3561085 w 4145063"/>
              <a:gd name="connsiteY341" fmla="*/ 956570 h 4718571"/>
              <a:gd name="connsiteX342" fmla="*/ 3622548 w 4145063"/>
              <a:gd name="connsiteY342" fmla="*/ 970105 h 4718571"/>
              <a:gd name="connsiteX343" fmla="*/ 3622549 w 4145063"/>
              <a:gd name="connsiteY343" fmla="*/ 988147 h 4718571"/>
              <a:gd name="connsiteX344" fmla="*/ 3493980 w 4145063"/>
              <a:gd name="connsiteY344" fmla="*/ 1006195 h 4718571"/>
              <a:gd name="connsiteX345" fmla="*/ 3378945 w 4145063"/>
              <a:gd name="connsiteY345" fmla="*/ 1024239 h 4718571"/>
              <a:gd name="connsiteX346" fmla="*/ 3134950 w 4145063"/>
              <a:gd name="connsiteY346" fmla="*/ 1038034 h 4718571"/>
              <a:gd name="connsiteX347" fmla="*/ 3112129 w 4145063"/>
              <a:gd name="connsiteY347" fmla="*/ 1050711 h 4718571"/>
              <a:gd name="connsiteX348" fmla="*/ 3198016 w 4145063"/>
              <a:gd name="connsiteY348" fmla="*/ 1083153 h 4718571"/>
              <a:gd name="connsiteX349" fmla="*/ 3371457 w 4145063"/>
              <a:gd name="connsiteY349" fmla="*/ 1148308 h 4718571"/>
              <a:gd name="connsiteX350" fmla="*/ 3415886 w 4145063"/>
              <a:gd name="connsiteY350" fmla="*/ 1174222 h 4718571"/>
              <a:gd name="connsiteX351" fmla="*/ 3630724 w 4145063"/>
              <a:gd name="connsiteY351" fmla="*/ 1250469 h 4718571"/>
              <a:gd name="connsiteX352" fmla="*/ 3841417 w 4145063"/>
              <a:gd name="connsiteY352" fmla="*/ 1325528 h 4718571"/>
              <a:gd name="connsiteX353" fmla="*/ 3855757 w 4145063"/>
              <a:gd name="connsiteY353" fmla="*/ 1326684 h 4718571"/>
              <a:gd name="connsiteX354" fmla="*/ 3974742 w 4145063"/>
              <a:gd name="connsiteY354" fmla="*/ 1326683 h 4718571"/>
              <a:gd name="connsiteX355" fmla="*/ 4036206 w 4145063"/>
              <a:gd name="connsiteY355" fmla="*/ 1340219 h 4718571"/>
              <a:gd name="connsiteX356" fmla="*/ 4036205 w 4145063"/>
              <a:gd name="connsiteY356" fmla="*/ 1358260 h 4718571"/>
              <a:gd name="connsiteX357" fmla="*/ 3982489 w 4145063"/>
              <a:gd name="connsiteY357" fmla="*/ 1365801 h 4718571"/>
              <a:gd name="connsiteX358" fmla="*/ 3998791 w 4145063"/>
              <a:gd name="connsiteY358" fmla="*/ 1371715 h 4718571"/>
              <a:gd name="connsiteX359" fmla="*/ 4013089 w 4145063"/>
              <a:gd name="connsiteY359" fmla="*/ 1385618 h 4718571"/>
              <a:gd name="connsiteX360" fmla="*/ 4008420 w 4145063"/>
              <a:gd name="connsiteY360" fmla="*/ 1403044 h 4718571"/>
              <a:gd name="connsiteX361" fmla="*/ 3879561 w 4145063"/>
              <a:gd name="connsiteY361" fmla="*/ 1387201 h 4718571"/>
              <a:gd name="connsiteX362" fmla="*/ 3854934 w 4145063"/>
              <a:gd name="connsiteY362" fmla="*/ 1384575 h 4718571"/>
              <a:gd name="connsiteX363" fmla="*/ 3792601 w 4145063"/>
              <a:gd name="connsiteY363" fmla="*/ 1394353 h 4718571"/>
              <a:gd name="connsiteX364" fmla="*/ 3473435 w 4145063"/>
              <a:gd name="connsiteY364" fmla="*/ 1412398 h 4718571"/>
              <a:gd name="connsiteX365" fmla="*/ 3416906 w 4145063"/>
              <a:gd name="connsiteY365" fmla="*/ 1415664 h 4718571"/>
              <a:gd name="connsiteX366" fmla="*/ 3437297 w 4145063"/>
              <a:gd name="connsiteY366" fmla="*/ 1421224 h 4718571"/>
              <a:gd name="connsiteX367" fmla="*/ 3664549 w 4145063"/>
              <a:gd name="connsiteY367" fmla="*/ 1439269 h 4718571"/>
              <a:gd name="connsiteX368" fmla="*/ 3888416 w 4145063"/>
              <a:gd name="connsiteY368" fmla="*/ 1457314 h 4718571"/>
              <a:gd name="connsiteX369" fmla="*/ 4007400 w 4145063"/>
              <a:gd name="connsiteY369" fmla="*/ 1457314 h 4718571"/>
              <a:gd name="connsiteX370" fmla="*/ 4068864 w 4145063"/>
              <a:gd name="connsiteY370" fmla="*/ 1470848 h 4718571"/>
              <a:gd name="connsiteX371" fmla="*/ 4068864 w 4145063"/>
              <a:gd name="connsiteY371" fmla="*/ 1488890 h 4718571"/>
              <a:gd name="connsiteX372" fmla="*/ 3940296 w 4145063"/>
              <a:gd name="connsiteY372" fmla="*/ 1506938 h 4718571"/>
              <a:gd name="connsiteX373" fmla="*/ 3825259 w 4145063"/>
              <a:gd name="connsiteY373" fmla="*/ 1524983 h 4718571"/>
              <a:gd name="connsiteX374" fmla="*/ 3506094 w 4145063"/>
              <a:gd name="connsiteY374" fmla="*/ 1543028 h 4718571"/>
              <a:gd name="connsiteX375" fmla="*/ 3289967 w 4145063"/>
              <a:gd name="connsiteY375" fmla="*/ 1555512 h 4718571"/>
              <a:gd name="connsiteX376" fmla="*/ 3323478 w 4145063"/>
              <a:gd name="connsiteY376" fmla="*/ 1569207 h 4718571"/>
              <a:gd name="connsiteX377" fmla="*/ 3366070 w 4145063"/>
              <a:gd name="connsiteY377" fmla="*/ 1593536 h 4718571"/>
              <a:gd name="connsiteX378" fmla="*/ 3379447 w 4145063"/>
              <a:gd name="connsiteY378" fmla="*/ 1615284 h 4718571"/>
              <a:gd name="connsiteX379" fmla="*/ 3404639 w 4145063"/>
              <a:gd name="connsiteY379" fmla="*/ 1622153 h 4718571"/>
              <a:gd name="connsiteX380" fmla="*/ 3462893 w 4145063"/>
              <a:gd name="connsiteY380" fmla="*/ 1626779 h 4718571"/>
              <a:gd name="connsiteX381" fmla="*/ 3450831 w 4145063"/>
              <a:gd name="connsiteY381" fmla="*/ 1610695 h 4718571"/>
              <a:gd name="connsiteX382" fmla="*/ 3532033 w 4145063"/>
              <a:gd name="connsiteY382" fmla="*/ 1610694 h 4718571"/>
              <a:gd name="connsiteX383" fmla="*/ 3590677 w 4145063"/>
              <a:gd name="connsiteY383" fmla="*/ 1615207 h 4718571"/>
              <a:gd name="connsiteX384" fmla="*/ 3560789 w 4145063"/>
              <a:gd name="connsiteY384" fmla="*/ 1627612 h 4718571"/>
              <a:gd name="connsiteX385" fmla="*/ 3532911 w 4145063"/>
              <a:gd name="connsiteY385" fmla="*/ 1632338 h 4718571"/>
              <a:gd name="connsiteX386" fmla="*/ 3631891 w 4145063"/>
              <a:gd name="connsiteY386" fmla="*/ 1640198 h 4718571"/>
              <a:gd name="connsiteX387" fmla="*/ 3855758 w 4145063"/>
              <a:gd name="connsiteY387" fmla="*/ 1658243 h 4718571"/>
              <a:gd name="connsiteX388" fmla="*/ 3974742 w 4145063"/>
              <a:gd name="connsiteY388" fmla="*/ 1658243 h 4718571"/>
              <a:gd name="connsiteX389" fmla="*/ 4036206 w 4145063"/>
              <a:gd name="connsiteY389" fmla="*/ 1671777 h 4718571"/>
              <a:gd name="connsiteX390" fmla="*/ 4036206 w 4145063"/>
              <a:gd name="connsiteY390" fmla="*/ 1689819 h 4718571"/>
              <a:gd name="connsiteX391" fmla="*/ 3907638 w 4145063"/>
              <a:gd name="connsiteY391" fmla="*/ 1707867 h 4718571"/>
              <a:gd name="connsiteX392" fmla="*/ 3792601 w 4145063"/>
              <a:gd name="connsiteY392" fmla="*/ 1725912 h 4718571"/>
              <a:gd name="connsiteX393" fmla="*/ 3473436 w 4145063"/>
              <a:gd name="connsiteY393" fmla="*/ 1743957 h 4718571"/>
              <a:gd name="connsiteX394" fmla="*/ 3380671 w 4145063"/>
              <a:gd name="connsiteY394" fmla="*/ 1749315 h 4718571"/>
              <a:gd name="connsiteX395" fmla="*/ 3364040 w 4145063"/>
              <a:gd name="connsiteY395" fmla="*/ 1755812 h 4718571"/>
              <a:gd name="connsiteX396" fmla="*/ 3327946 w 4145063"/>
              <a:gd name="connsiteY396" fmla="*/ 1759759 h 4718571"/>
              <a:gd name="connsiteX397" fmla="*/ 3265118 w 4145063"/>
              <a:gd name="connsiteY397" fmla="*/ 1755990 h 4718571"/>
              <a:gd name="connsiteX398" fmla="*/ 3252471 w 4145063"/>
              <a:gd name="connsiteY398" fmla="*/ 1756720 h 4718571"/>
              <a:gd name="connsiteX399" fmla="*/ 3255016 w 4145063"/>
              <a:gd name="connsiteY399" fmla="*/ 1757682 h 4718571"/>
              <a:gd name="connsiteX400" fmla="*/ 3425847 w 4145063"/>
              <a:gd name="connsiteY400" fmla="*/ 1821857 h 4718571"/>
              <a:gd name="connsiteX401" fmla="*/ 3418173 w 4145063"/>
              <a:gd name="connsiteY401" fmla="*/ 1811624 h 4718571"/>
              <a:gd name="connsiteX402" fmla="*/ 3499375 w 4145063"/>
              <a:gd name="connsiteY402" fmla="*/ 1811623 h 4718571"/>
              <a:gd name="connsiteX403" fmla="*/ 3558019 w 4145063"/>
              <a:gd name="connsiteY403" fmla="*/ 1816136 h 4718571"/>
              <a:gd name="connsiteX404" fmla="*/ 3528131 w 4145063"/>
              <a:gd name="connsiteY404" fmla="*/ 1828541 h 4718571"/>
              <a:gd name="connsiteX405" fmla="*/ 3494862 w 4145063"/>
              <a:gd name="connsiteY405" fmla="*/ 1834181 h 4718571"/>
              <a:gd name="connsiteX406" fmla="*/ 3472857 w 4145063"/>
              <a:gd name="connsiteY406" fmla="*/ 1832609 h 4718571"/>
              <a:gd name="connsiteX407" fmla="*/ 3497705 w 4145063"/>
              <a:gd name="connsiteY407" fmla="*/ 1839144 h 4718571"/>
              <a:gd name="connsiteX408" fmla="*/ 3518498 w 4145063"/>
              <a:gd name="connsiteY408" fmla="*/ 1858810 h 4718571"/>
              <a:gd name="connsiteX409" fmla="*/ 3516672 w 4145063"/>
              <a:gd name="connsiteY409" fmla="*/ 1864291 h 4718571"/>
              <a:gd name="connsiteX410" fmla="*/ 3687724 w 4145063"/>
              <a:gd name="connsiteY410" fmla="*/ 1924998 h 4718571"/>
              <a:gd name="connsiteX411" fmla="*/ 3784562 w 4145063"/>
              <a:gd name="connsiteY411" fmla="*/ 1959496 h 4718571"/>
              <a:gd name="connsiteX412" fmla="*/ 3811968 w 4145063"/>
              <a:gd name="connsiteY412" fmla="*/ 1961865 h 4718571"/>
              <a:gd name="connsiteX413" fmla="*/ 3829378 w 4145063"/>
              <a:gd name="connsiteY413" fmla="*/ 1971592 h 4718571"/>
              <a:gd name="connsiteX414" fmla="*/ 3829377 w 4145063"/>
              <a:gd name="connsiteY414" fmla="*/ 1975462 h 4718571"/>
              <a:gd name="connsiteX415" fmla="*/ 3899293 w 4145063"/>
              <a:gd name="connsiteY415" fmla="*/ 2000369 h 4718571"/>
              <a:gd name="connsiteX416" fmla="*/ 4014223 w 4145063"/>
              <a:gd name="connsiteY416" fmla="*/ 2031165 h 4718571"/>
              <a:gd name="connsiteX417" fmla="*/ 4070089 w 4145063"/>
              <a:gd name="connsiteY417" fmla="*/ 2060147 h 4718571"/>
              <a:gd name="connsiteX418" fmla="*/ 4065420 w 4145063"/>
              <a:gd name="connsiteY418" fmla="*/ 2077574 h 4718571"/>
              <a:gd name="connsiteX419" fmla="*/ 3936562 w 4145063"/>
              <a:gd name="connsiteY419" fmla="*/ 2061730 h 4718571"/>
              <a:gd name="connsiteX420" fmla="*/ 3820774 w 4145063"/>
              <a:gd name="connsiteY420" fmla="*/ 2049386 h 4718571"/>
              <a:gd name="connsiteX421" fmla="*/ 3655013 w 4145063"/>
              <a:gd name="connsiteY421" fmla="*/ 2014866 h 4718571"/>
              <a:gd name="connsiteX422" fmla="*/ 3585773 w 4145063"/>
              <a:gd name="connsiteY422" fmla="*/ 2025727 h 4718571"/>
              <a:gd name="connsiteX423" fmla="*/ 3441512 w 4145063"/>
              <a:gd name="connsiteY423" fmla="*/ 2033884 h 4718571"/>
              <a:gd name="connsiteX424" fmla="*/ 3465047 w 4145063"/>
              <a:gd name="connsiteY424" fmla="*/ 2040073 h 4718571"/>
              <a:gd name="connsiteX425" fmla="*/ 3469076 w 4145063"/>
              <a:gd name="connsiteY425" fmla="*/ 2043885 h 4718571"/>
              <a:gd name="connsiteX426" fmla="*/ 3515355 w 4145063"/>
              <a:gd name="connsiteY426" fmla="*/ 2056285 h 4718571"/>
              <a:gd name="connsiteX427" fmla="*/ 3570833 w 4145063"/>
              <a:gd name="connsiteY427" fmla="*/ 2075823 h 4718571"/>
              <a:gd name="connsiteX428" fmla="*/ 3538754 w 4145063"/>
              <a:gd name="connsiteY428" fmla="*/ 2080069 h 4718571"/>
              <a:gd name="connsiteX429" fmla="*/ 3505159 w 4145063"/>
              <a:gd name="connsiteY429" fmla="*/ 2076906 h 4718571"/>
              <a:gd name="connsiteX430" fmla="*/ 3482709 w 4145063"/>
              <a:gd name="connsiteY430" fmla="*/ 2069138 h 4718571"/>
              <a:gd name="connsiteX431" fmla="*/ 3481330 w 4145063"/>
              <a:gd name="connsiteY431" fmla="*/ 2073274 h 4718571"/>
              <a:gd name="connsiteX432" fmla="*/ 3400129 w 4145063"/>
              <a:gd name="connsiteY432" fmla="*/ 2073274 h 4718571"/>
              <a:gd name="connsiteX433" fmla="*/ 3364039 w 4145063"/>
              <a:gd name="connsiteY433" fmla="*/ 2087371 h 4718571"/>
              <a:gd name="connsiteX434" fmla="*/ 3327946 w 4145063"/>
              <a:gd name="connsiteY434" fmla="*/ 2091319 h 4718571"/>
              <a:gd name="connsiteX435" fmla="*/ 3243363 w 4145063"/>
              <a:gd name="connsiteY435" fmla="*/ 2086244 h 4718571"/>
              <a:gd name="connsiteX436" fmla="*/ 3165547 w 4145063"/>
              <a:gd name="connsiteY436" fmla="*/ 2104854 h 4718571"/>
              <a:gd name="connsiteX437" fmla="*/ 3136787 w 4145063"/>
              <a:gd name="connsiteY437" fmla="*/ 2108801 h 4718571"/>
              <a:gd name="connsiteX438" fmla="*/ 3111412 w 4145063"/>
              <a:gd name="connsiteY438" fmla="*/ 2122896 h 4718571"/>
              <a:gd name="connsiteX439" fmla="*/ 3058613 w 4145063"/>
              <a:gd name="connsiteY439" fmla="*/ 2122895 h 4718571"/>
              <a:gd name="connsiteX440" fmla="*/ 3074279 w 4145063"/>
              <a:gd name="connsiteY440" fmla="*/ 2134254 h 4718571"/>
              <a:gd name="connsiteX441" fmla="*/ 3089550 w 4145063"/>
              <a:gd name="connsiteY441" fmla="*/ 2129005 h 4718571"/>
              <a:gd name="connsiteX442" fmla="*/ 3106947 w 4145063"/>
              <a:gd name="connsiteY442" fmla="*/ 2139435 h 4718571"/>
              <a:gd name="connsiteX443" fmla="*/ 3279479 w 4145063"/>
              <a:gd name="connsiteY443" fmla="*/ 2156634 h 4718571"/>
              <a:gd name="connsiteX444" fmla="*/ 3463874 w 4145063"/>
              <a:gd name="connsiteY444" fmla="*/ 2174679 h 4718571"/>
              <a:gd name="connsiteX445" fmla="*/ 3513495 w 4145063"/>
              <a:gd name="connsiteY445" fmla="*/ 2188211 h 4718571"/>
              <a:gd name="connsiteX446" fmla="*/ 3740747 w 4145063"/>
              <a:gd name="connsiteY446" fmla="*/ 2206256 h 4718571"/>
              <a:gd name="connsiteX447" fmla="*/ 3964615 w 4145063"/>
              <a:gd name="connsiteY447" fmla="*/ 2224301 h 4718571"/>
              <a:gd name="connsiteX448" fmla="*/ 4083599 w 4145063"/>
              <a:gd name="connsiteY448" fmla="*/ 2224300 h 4718571"/>
              <a:gd name="connsiteX449" fmla="*/ 4145063 w 4145063"/>
              <a:gd name="connsiteY449" fmla="*/ 2237836 h 4718571"/>
              <a:gd name="connsiteX450" fmla="*/ 4145063 w 4145063"/>
              <a:gd name="connsiteY450" fmla="*/ 2255878 h 4718571"/>
              <a:gd name="connsiteX451" fmla="*/ 4045331 w 4145063"/>
              <a:gd name="connsiteY451" fmla="*/ 2269878 h 4718571"/>
              <a:gd name="connsiteX452" fmla="*/ 4052535 w 4145063"/>
              <a:gd name="connsiteY452" fmla="*/ 2273903 h 4718571"/>
              <a:gd name="connsiteX453" fmla="*/ 4052534 w 4145063"/>
              <a:gd name="connsiteY453" fmla="*/ 2291944 h 4718571"/>
              <a:gd name="connsiteX454" fmla="*/ 3923966 w 4145063"/>
              <a:gd name="connsiteY454" fmla="*/ 2309992 h 4718571"/>
              <a:gd name="connsiteX455" fmla="*/ 3808930 w 4145063"/>
              <a:gd name="connsiteY455" fmla="*/ 2328038 h 4718571"/>
              <a:gd name="connsiteX456" fmla="*/ 3489764 w 4145063"/>
              <a:gd name="connsiteY456" fmla="*/ 2346083 h 4718571"/>
              <a:gd name="connsiteX457" fmla="*/ 3277718 w 4145063"/>
              <a:gd name="connsiteY457" fmla="*/ 2358330 h 4718571"/>
              <a:gd name="connsiteX458" fmla="*/ 3279012 w 4145063"/>
              <a:gd name="connsiteY458" fmla="*/ 2359554 h 4718571"/>
              <a:gd name="connsiteX459" fmla="*/ 3274502 w 4145063"/>
              <a:gd name="connsiteY459" fmla="*/ 2373089 h 4718571"/>
              <a:gd name="connsiteX460" fmla="*/ 3193301 w 4145063"/>
              <a:gd name="connsiteY460" fmla="*/ 2373089 h 4718571"/>
              <a:gd name="connsiteX461" fmla="*/ 3157212 w 4145063"/>
              <a:gd name="connsiteY461" fmla="*/ 2387186 h 4718571"/>
              <a:gd name="connsiteX462" fmla="*/ 3121118 w 4145063"/>
              <a:gd name="connsiteY462" fmla="*/ 2391134 h 4718571"/>
              <a:gd name="connsiteX463" fmla="*/ 3036534 w 4145063"/>
              <a:gd name="connsiteY463" fmla="*/ 2386059 h 4718571"/>
              <a:gd name="connsiteX464" fmla="*/ 2992974 w 4145063"/>
              <a:gd name="connsiteY464" fmla="*/ 2389231 h 4718571"/>
              <a:gd name="connsiteX465" fmla="*/ 2978561 w 4145063"/>
              <a:gd name="connsiteY465" fmla="*/ 2395727 h 4718571"/>
              <a:gd name="connsiteX466" fmla="*/ 2994710 w 4145063"/>
              <a:gd name="connsiteY466" fmla="*/ 2395727 h 4718571"/>
              <a:gd name="connsiteX467" fmla="*/ 3026286 w 4145063"/>
              <a:gd name="connsiteY467" fmla="*/ 2445351 h 4718571"/>
              <a:gd name="connsiteX468" fmla="*/ 3019767 w 4145063"/>
              <a:gd name="connsiteY468" fmla="*/ 2450598 h 4718571"/>
              <a:gd name="connsiteX469" fmla="*/ 3038079 w 4145063"/>
              <a:gd name="connsiteY469" fmla="*/ 2452093 h 4718571"/>
              <a:gd name="connsiteX470" fmla="*/ 3042783 w 4145063"/>
              <a:gd name="connsiteY470" fmla="*/ 2456341 h 4718571"/>
              <a:gd name="connsiteX471" fmla="*/ 3055952 w 4145063"/>
              <a:gd name="connsiteY471" fmla="*/ 2460784 h 4718571"/>
              <a:gd name="connsiteX472" fmla="*/ 3096970 w 4145063"/>
              <a:gd name="connsiteY472" fmla="*/ 2473014 h 4718571"/>
              <a:gd name="connsiteX473" fmla="*/ 3158471 w 4145063"/>
              <a:gd name="connsiteY473" fmla="*/ 2467895 h 4718571"/>
              <a:gd name="connsiteX474" fmla="*/ 3328646 w 4145063"/>
              <a:gd name="connsiteY474" fmla="*/ 2532175 h 4718571"/>
              <a:gd name="connsiteX475" fmla="*/ 3346842 w 4145063"/>
              <a:gd name="connsiteY475" fmla="*/ 2539010 h 4718571"/>
              <a:gd name="connsiteX476" fmla="*/ 3355017 w 4145063"/>
              <a:gd name="connsiteY476" fmla="*/ 2539810 h 4718571"/>
              <a:gd name="connsiteX477" fmla="*/ 3404638 w 4145063"/>
              <a:gd name="connsiteY477" fmla="*/ 2553342 h 4718571"/>
              <a:gd name="connsiteX478" fmla="*/ 3631891 w 4145063"/>
              <a:gd name="connsiteY478" fmla="*/ 2571387 h 4718571"/>
              <a:gd name="connsiteX479" fmla="*/ 3855758 w 4145063"/>
              <a:gd name="connsiteY479" fmla="*/ 2589432 h 4718571"/>
              <a:gd name="connsiteX480" fmla="*/ 3974741 w 4145063"/>
              <a:gd name="connsiteY480" fmla="*/ 2589432 h 4718571"/>
              <a:gd name="connsiteX481" fmla="*/ 4036206 w 4145063"/>
              <a:gd name="connsiteY481" fmla="*/ 2602967 h 4718571"/>
              <a:gd name="connsiteX482" fmla="*/ 4036206 w 4145063"/>
              <a:gd name="connsiteY482" fmla="*/ 2621009 h 4718571"/>
              <a:gd name="connsiteX483" fmla="*/ 3907638 w 4145063"/>
              <a:gd name="connsiteY483" fmla="*/ 2639057 h 4718571"/>
              <a:gd name="connsiteX484" fmla="*/ 3792601 w 4145063"/>
              <a:gd name="connsiteY484" fmla="*/ 2657101 h 4718571"/>
              <a:gd name="connsiteX485" fmla="*/ 3662622 w 4145063"/>
              <a:gd name="connsiteY485" fmla="*/ 2664450 h 4718571"/>
              <a:gd name="connsiteX486" fmla="*/ 3761356 w 4145063"/>
              <a:gd name="connsiteY486" fmla="*/ 2699492 h 4718571"/>
              <a:gd name="connsiteX487" fmla="*/ 3972925 w 4145063"/>
              <a:gd name="connsiteY487" fmla="*/ 2774862 h 4718571"/>
              <a:gd name="connsiteX488" fmla="*/ 4087853 w 4145063"/>
              <a:gd name="connsiteY488" fmla="*/ 2805657 h 4718571"/>
              <a:gd name="connsiteX489" fmla="*/ 4143720 w 4145063"/>
              <a:gd name="connsiteY489" fmla="*/ 2834640 h 4718571"/>
              <a:gd name="connsiteX490" fmla="*/ 4139050 w 4145063"/>
              <a:gd name="connsiteY490" fmla="*/ 2852066 h 4718571"/>
              <a:gd name="connsiteX491" fmla="*/ 4010192 w 4145063"/>
              <a:gd name="connsiteY491" fmla="*/ 2836223 h 4718571"/>
              <a:gd name="connsiteX492" fmla="*/ 3894405 w 4145063"/>
              <a:gd name="connsiteY492" fmla="*/ 2823880 h 4718571"/>
              <a:gd name="connsiteX493" fmla="*/ 3581444 w 4145063"/>
              <a:gd name="connsiteY493" fmla="*/ 2758704 h 4718571"/>
              <a:gd name="connsiteX494" fmla="*/ 3547522 w 4145063"/>
              <a:gd name="connsiteY494" fmla="*/ 2751683 h 4718571"/>
              <a:gd name="connsiteX495" fmla="*/ 3528132 w 4145063"/>
              <a:gd name="connsiteY495" fmla="*/ 2759730 h 4718571"/>
              <a:gd name="connsiteX496" fmla="*/ 3494862 w 4145063"/>
              <a:gd name="connsiteY496" fmla="*/ 2765371 h 4718571"/>
              <a:gd name="connsiteX497" fmla="*/ 3431705 w 4145063"/>
              <a:gd name="connsiteY497" fmla="*/ 2760858 h 4718571"/>
              <a:gd name="connsiteX498" fmla="*/ 3418174 w 4145063"/>
              <a:gd name="connsiteY498" fmla="*/ 2742813 h 4718571"/>
              <a:gd name="connsiteX499" fmla="*/ 3499375 w 4145063"/>
              <a:gd name="connsiteY499" fmla="*/ 2742813 h 4718571"/>
              <a:gd name="connsiteX500" fmla="*/ 3507806 w 4145063"/>
              <a:gd name="connsiteY500" fmla="*/ 2743461 h 4718571"/>
              <a:gd name="connsiteX501" fmla="*/ 3275018 w 4145063"/>
              <a:gd name="connsiteY501" fmla="*/ 2695278 h 4718571"/>
              <a:gd name="connsiteX502" fmla="*/ 3251466 w 4145063"/>
              <a:gd name="connsiteY502" fmla="*/ 2688968 h 4718571"/>
              <a:gd name="connsiteX503" fmla="*/ 3216130 w 4145063"/>
              <a:gd name="connsiteY503" fmla="*/ 2691541 h 4718571"/>
              <a:gd name="connsiteX504" fmla="*/ 3181875 w 4145063"/>
              <a:gd name="connsiteY504" fmla="*/ 2706979 h 4718571"/>
              <a:gd name="connsiteX505" fmla="*/ 3161494 w 4145063"/>
              <a:gd name="connsiteY505" fmla="*/ 2709776 h 4718571"/>
              <a:gd name="connsiteX506" fmla="*/ 3168741 w 4145063"/>
              <a:gd name="connsiteY506" fmla="*/ 2710807 h 4718571"/>
              <a:gd name="connsiteX507" fmla="*/ 3193202 w 4145063"/>
              <a:gd name="connsiteY507" fmla="*/ 2729556 h 4718571"/>
              <a:gd name="connsiteX508" fmla="*/ 3184743 w 4145063"/>
              <a:gd name="connsiteY508" fmla="*/ 2796098 h 4718571"/>
              <a:gd name="connsiteX509" fmla="*/ 3152600 w 4145063"/>
              <a:gd name="connsiteY509" fmla="*/ 2842337 h 4718571"/>
              <a:gd name="connsiteX510" fmla="*/ 3089199 w 4145063"/>
              <a:gd name="connsiteY510" fmla="*/ 2840000 h 4718571"/>
              <a:gd name="connsiteX511" fmla="*/ 3079740 w 4145063"/>
              <a:gd name="connsiteY511" fmla="*/ 2864588 h 4718571"/>
              <a:gd name="connsiteX512" fmla="*/ 3060072 w 4145063"/>
              <a:gd name="connsiteY512" fmla="*/ 2878404 h 4718571"/>
              <a:gd name="connsiteX513" fmla="*/ 3045950 w 4145063"/>
              <a:gd name="connsiteY513" fmla="*/ 2877947 h 4718571"/>
              <a:gd name="connsiteX514" fmla="*/ 3051396 w 4145063"/>
              <a:gd name="connsiteY514" fmla="*/ 2879996 h 4718571"/>
              <a:gd name="connsiteX515" fmla="*/ 3087317 w 4145063"/>
              <a:gd name="connsiteY515" fmla="*/ 2882240 h 4718571"/>
              <a:gd name="connsiteX516" fmla="*/ 3095953 w 4145063"/>
              <a:gd name="connsiteY516" fmla="*/ 2874976 h 4718571"/>
              <a:gd name="connsiteX517" fmla="*/ 3122368 w 4145063"/>
              <a:gd name="connsiteY517" fmla="*/ 2890227 h 4718571"/>
              <a:gd name="connsiteX518" fmla="*/ 3163181 w 4145063"/>
              <a:gd name="connsiteY518" fmla="*/ 2903498 h 4718571"/>
              <a:gd name="connsiteX519" fmla="*/ 3191350 w 4145063"/>
              <a:gd name="connsiteY519" fmla="*/ 2920386 h 4718571"/>
              <a:gd name="connsiteX520" fmla="*/ 3230966 w 4145063"/>
              <a:gd name="connsiteY520" fmla="*/ 2931586 h 4718571"/>
              <a:gd name="connsiteX521" fmla="*/ 3256399 w 4145063"/>
              <a:gd name="connsiteY521" fmla="*/ 2956497 h 4718571"/>
              <a:gd name="connsiteX522" fmla="*/ 3274353 w 4145063"/>
              <a:gd name="connsiteY522" fmla="*/ 2969369 h 4718571"/>
              <a:gd name="connsiteX523" fmla="*/ 3300883 w 4145063"/>
              <a:gd name="connsiteY523" fmla="*/ 2972886 h 4718571"/>
              <a:gd name="connsiteX524" fmla="*/ 3321745 w 4145063"/>
              <a:gd name="connsiteY524" fmla="*/ 2968373 h 4718571"/>
              <a:gd name="connsiteX525" fmla="*/ 3332459 w 4145063"/>
              <a:gd name="connsiteY525" fmla="*/ 2950328 h 4718571"/>
              <a:gd name="connsiteX526" fmla="*/ 3417609 w 4145063"/>
              <a:gd name="connsiteY526" fmla="*/ 2958786 h 4718571"/>
              <a:gd name="connsiteX527" fmla="*/ 3485839 w 4145063"/>
              <a:gd name="connsiteY527" fmla="*/ 2990928 h 4718571"/>
              <a:gd name="connsiteX528" fmla="*/ 3481331 w 4145063"/>
              <a:gd name="connsiteY528" fmla="*/ 3004464 h 4718571"/>
              <a:gd name="connsiteX529" fmla="*/ 3420423 w 4145063"/>
              <a:gd name="connsiteY529" fmla="*/ 3004463 h 4718571"/>
              <a:gd name="connsiteX530" fmla="*/ 3454108 w 4145063"/>
              <a:gd name="connsiteY530" fmla="*/ 3018229 h 4718571"/>
              <a:gd name="connsiteX531" fmla="*/ 3456904 w 4145063"/>
              <a:gd name="connsiteY531" fmla="*/ 3019826 h 4718571"/>
              <a:gd name="connsiteX532" fmla="*/ 3555692 w 4145063"/>
              <a:gd name="connsiteY532" fmla="*/ 3027670 h 4718571"/>
              <a:gd name="connsiteX533" fmla="*/ 3779559 w 4145063"/>
              <a:gd name="connsiteY533" fmla="*/ 3045715 h 4718571"/>
              <a:gd name="connsiteX534" fmla="*/ 3898542 w 4145063"/>
              <a:gd name="connsiteY534" fmla="*/ 3045714 h 4718571"/>
              <a:gd name="connsiteX535" fmla="*/ 3960006 w 4145063"/>
              <a:gd name="connsiteY535" fmla="*/ 3059250 h 4718571"/>
              <a:gd name="connsiteX536" fmla="*/ 3960007 w 4145063"/>
              <a:gd name="connsiteY536" fmla="*/ 3077292 h 4718571"/>
              <a:gd name="connsiteX537" fmla="*/ 3831439 w 4145063"/>
              <a:gd name="connsiteY537" fmla="*/ 3095340 h 4718571"/>
              <a:gd name="connsiteX538" fmla="*/ 3716402 w 4145063"/>
              <a:gd name="connsiteY538" fmla="*/ 3113385 h 4718571"/>
              <a:gd name="connsiteX539" fmla="*/ 3397236 w 4145063"/>
              <a:gd name="connsiteY539" fmla="*/ 3131430 h 4718571"/>
              <a:gd name="connsiteX540" fmla="*/ 3084835 w 4145063"/>
              <a:gd name="connsiteY540" fmla="*/ 3149474 h 4718571"/>
              <a:gd name="connsiteX541" fmla="*/ 3077940 w 4145063"/>
              <a:gd name="connsiteY541" fmla="*/ 3149473 h 4718571"/>
              <a:gd name="connsiteX542" fmla="*/ 3075885 w 4145063"/>
              <a:gd name="connsiteY542" fmla="*/ 3161229 h 4718571"/>
              <a:gd name="connsiteX543" fmla="*/ 3043743 w 4145063"/>
              <a:gd name="connsiteY543" fmla="*/ 3207469 h 4718571"/>
              <a:gd name="connsiteX544" fmla="*/ 2998500 w 4145063"/>
              <a:gd name="connsiteY544" fmla="*/ 3205893 h 4718571"/>
              <a:gd name="connsiteX545" fmla="*/ 2966111 w 4145063"/>
              <a:gd name="connsiteY545" fmla="*/ 3204468 h 4718571"/>
              <a:gd name="connsiteX546" fmla="*/ 2966150 w 4145063"/>
              <a:gd name="connsiteY546" fmla="*/ 3206839 h 4718571"/>
              <a:gd name="connsiteX547" fmla="*/ 2995789 w 4145063"/>
              <a:gd name="connsiteY547" fmla="*/ 3209739 h 4718571"/>
              <a:gd name="connsiteX548" fmla="*/ 3045410 w 4145063"/>
              <a:gd name="connsiteY548" fmla="*/ 3223271 h 4718571"/>
              <a:gd name="connsiteX549" fmla="*/ 3272662 w 4145063"/>
              <a:gd name="connsiteY549" fmla="*/ 3241316 h 4718571"/>
              <a:gd name="connsiteX550" fmla="*/ 3496530 w 4145063"/>
              <a:gd name="connsiteY550" fmla="*/ 3259361 h 4718571"/>
              <a:gd name="connsiteX551" fmla="*/ 3615513 w 4145063"/>
              <a:gd name="connsiteY551" fmla="*/ 3259361 h 4718571"/>
              <a:gd name="connsiteX552" fmla="*/ 3676978 w 4145063"/>
              <a:gd name="connsiteY552" fmla="*/ 3272896 h 4718571"/>
              <a:gd name="connsiteX553" fmla="*/ 3676978 w 4145063"/>
              <a:gd name="connsiteY553" fmla="*/ 3290938 h 4718571"/>
              <a:gd name="connsiteX554" fmla="*/ 3548409 w 4145063"/>
              <a:gd name="connsiteY554" fmla="*/ 3308985 h 4718571"/>
              <a:gd name="connsiteX555" fmla="*/ 3433373 w 4145063"/>
              <a:gd name="connsiteY555" fmla="*/ 3327030 h 4718571"/>
              <a:gd name="connsiteX556" fmla="*/ 3114207 w 4145063"/>
              <a:gd name="connsiteY556" fmla="*/ 3345075 h 4718571"/>
              <a:gd name="connsiteX557" fmla="*/ 2801806 w 4145063"/>
              <a:gd name="connsiteY557" fmla="*/ 3363120 h 4718571"/>
              <a:gd name="connsiteX558" fmla="*/ 2716095 w 4145063"/>
              <a:gd name="connsiteY558" fmla="*/ 3363120 h 4718571"/>
              <a:gd name="connsiteX559" fmla="*/ 2709878 w 4145063"/>
              <a:gd name="connsiteY559" fmla="*/ 3361050 h 4718571"/>
              <a:gd name="connsiteX560" fmla="*/ 2710238 w 4145063"/>
              <a:gd name="connsiteY560" fmla="*/ 3364072 h 4718571"/>
              <a:gd name="connsiteX561" fmla="*/ 2761722 w 4145063"/>
              <a:gd name="connsiteY561" fmla="*/ 3370522 h 4718571"/>
              <a:gd name="connsiteX562" fmla="*/ 2944990 w 4145063"/>
              <a:gd name="connsiteY562" fmla="*/ 3388566 h 4718571"/>
              <a:gd name="connsiteX563" fmla="*/ 2987844 w 4145063"/>
              <a:gd name="connsiteY563" fmla="*/ 3377290 h 4718571"/>
              <a:gd name="connsiteX564" fmla="*/ 3030701 w 4145063"/>
              <a:gd name="connsiteY564" fmla="*/ 3379545 h 4718571"/>
              <a:gd name="connsiteX565" fmla="*/ 3062281 w 4145063"/>
              <a:gd name="connsiteY565" fmla="*/ 3388566 h 4718571"/>
              <a:gd name="connsiteX566" fmla="*/ 3103445 w 4145063"/>
              <a:gd name="connsiteY566" fmla="*/ 3389132 h 4718571"/>
              <a:gd name="connsiteX567" fmla="*/ 3134460 w 4145063"/>
              <a:gd name="connsiteY567" fmla="*/ 3406612 h 4718571"/>
              <a:gd name="connsiteX568" fmla="*/ 3153456 w 4145063"/>
              <a:gd name="connsiteY568" fmla="*/ 3413766 h 4718571"/>
              <a:gd name="connsiteX569" fmla="*/ 3198791 w 4145063"/>
              <a:gd name="connsiteY569" fmla="*/ 3417254 h 4718571"/>
              <a:gd name="connsiteX570" fmla="*/ 3183301 w 4145063"/>
              <a:gd name="connsiteY570" fmla="*/ 3423683 h 4718571"/>
              <a:gd name="connsiteX571" fmla="*/ 3224684 w 4145063"/>
              <a:gd name="connsiteY571" fmla="*/ 3429169 h 4718571"/>
              <a:gd name="connsiteX572" fmla="*/ 3245545 w 4145063"/>
              <a:gd name="connsiteY572" fmla="*/ 3424657 h 4718571"/>
              <a:gd name="connsiteX573" fmla="*/ 3256260 w 4145063"/>
              <a:gd name="connsiteY573" fmla="*/ 3406612 h 4718571"/>
              <a:gd name="connsiteX574" fmla="*/ 3341410 w 4145063"/>
              <a:gd name="connsiteY574" fmla="*/ 3415068 h 4718571"/>
              <a:gd name="connsiteX575" fmla="*/ 3409640 w 4145063"/>
              <a:gd name="connsiteY575" fmla="*/ 3447211 h 4718571"/>
              <a:gd name="connsiteX576" fmla="*/ 3405132 w 4145063"/>
              <a:gd name="connsiteY576" fmla="*/ 3460746 h 4718571"/>
              <a:gd name="connsiteX577" fmla="*/ 3323930 w 4145063"/>
              <a:gd name="connsiteY577" fmla="*/ 3460746 h 4718571"/>
              <a:gd name="connsiteX578" fmla="*/ 3287840 w 4145063"/>
              <a:gd name="connsiteY578" fmla="*/ 3474843 h 4718571"/>
              <a:gd name="connsiteX579" fmla="*/ 3251748 w 4145063"/>
              <a:gd name="connsiteY579" fmla="*/ 3478791 h 4718571"/>
              <a:gd name="connsiteX580" fmla="*/ 3167164 w 4145063"/>
              <a:gd name="connsiteY580" fmla="*/ 3473716 h 4718571"/>
              <a:gd name="connsiteX581" fmla="*/ 3089348 w 4145063"/>
              <a:gd name="connsiteY581" fmla="*/ 3492326 h 4718571"/>
              <a:gd name="connsiteX582" fmla="*/ 3060587 w 4145063"/>
              <a:gd name="connsiteY582" fmla="*/ 3496273 h 4718571"/>
              <a:gd name="connsiteX583" fmla="*/ 3035213 w 4145063"/>
              <a:gd name="connsiteY583" fmla="*/ 3510367 h 4718571"/>
              <a:gd name="connsiteX584" fmla="*/ 2895365 w 4145063"/>
              <a:gd name="connsiteY584" fmla="*/ 3510368 h 4718571"/>
              <a:gd name="connsiteX585" fmla="*/ 2863788 w 4145063"/>
              <a:gd name="connsiteY585" fmla="*/ 3528415 h 4718571"/>
              <a:gd name="connsiteX586" fmla="*/ 2941042 w 4145063"/>
              <a:gd name="connsiteY586" fmla="*/ 3526158 h 4718571"/>
              <a:gd name="connsiteX587" fmla="*/ 3008146 w 4145063"/>
              <a:gd name="connsiteY587" fmla="*/ 3550970 h 4718571"/>
              <a:gd name="connsiteX588" fmla="*/ 2999686 w 4145063"/>
              <a:gd name="connsiteY588" fmla="*/ 3617513 h 4718571"/>
              <a:gd name="connsiteX589" fmla="*/ 2998086 w 4145063"/>
              <a:gd name="connsiteY589" fmla="*/ 3621671 h 4718571"/>
              <a:gd name="connsiteX590" fmla="*/ 3006713 w 4145063"/>
              <a:gd name="connsiteY590" fmla="*/ 3622161 h 4718571"/>
              <a:gd name="connsiteX591" fmla="*/ 3058380 w 4145063"/>
              <a:gd name="connsiteY591" fmla="*/ 3628715 h 4718571"/>
              <a:gd name="connsiteX592" fmla="*/ 3126612 w 4145063"/>
              <a:gd name="connsiteY592" fmla="*/ 3660857 h 4718571"/>
              <a:gd name="connsiteX593" fmla="*/ 3122102 w 4145063"/>
              <a:gd name="connsiteY593" fmla="*/ 3674392 h 4718571"/>
              <a:gd name="connsiteX594" fmla="*/ 3040901 w 4145063"/>
              <a:gd name="connsiteY594" fmla="*/ 3674392 h 4718571"/>
              <a:gd name="connsiteX595" fmla="*/ 3004812 w 4145063"/>
              <a:gd name="connsiteY595" fmla="*/ 3688490 h 4718571"/>
              <a:gd name="connsiteX596" fmla="*/ 2968718 w 4145063"/>
              <a:gd name="connsiteY596" fmla="*/ 3692437 h 4718571"/>
              <a:gd name="connsiteX597" fmla="*/ 2884134 w 4145063"/>
              <a:gd name="connsiteY597" fmla="*/ 3687362 h 4718571"/>
              <a:gd name="connsiteX598" fmla="*/ 2806318 w 4145063"/>
              <a:gd name="connsiteY598" fmla="*/ 3705972 h 4718571"/>
              <a:gd name="connsiteX599" fmla="*/ 2777559 w 4145063"/>
              <a:gd name="connsiteY599" fmla="*/ 3709920 h 4718571"/>
              <a:gd name="connsiteX600" fmla="*/ 2752184 w 4145063"/>
              <a:gd name="connsiteY600" fmla="*/ 3724014 h 4718571"/>
              <a:gd name="connsiteX601" fmla="*/ 2731860 w 4145063"/>
              <a:gd name="connsiteY601" fmla="*/ 3724013 h 4718571"/>
              <a:gd name="connsiteX602" fmla="*/ 2722812 w 4145063"/>
              <a:gd name="connsiteY602" fmla="*/ 3726908 h 4718571"/>
              <a:gd name="connsiteX603" fmla="*/ 2701385 w 4145063"/>
              <a:gd name="connsiteY603" fmla="*/ 3735931 h 4718571"/>
              <a:gd name="connsiteX604" fmla="*/ 2710407 w 4145063"/>
              <a:gd name="connsiteY604" fmla="*/ 3735931 h 4718571"/>
              <a:gd name="connsiteX605" fmla="*/ 2755519 w 4145063"/>
              <a:gd name="connsiteY605" fmla="*/ 3753973 h 4718571"/>
              <a:gd name="connsiteX606" fmla="*/ 2723939 w 4145063"/>
              <a:gd name="connsiteY606" fmla="*/ 3785553 h 4718571"/>
              <a:gd name="connsiteX607" fmla="*/ 2723745 w 4145063"/>
              <a:gd name="connsiteY607" fmla="*/ 3785553 h 4718571"/>
              <a:gd name="connsiteX608" fmla="*/ 2723249 w 4145063"/>
              <a:gd name="connsiteY608" fmla="*/ 3793111 h 4718571"/>
              <a:gd name="connsiteX609" fmla="*/ 2729659 w 4145063"/>
              <a:gd name="connsiteY609" fmla="*/ 3788307 h 4718571"/>
              <a:gd name="connsiteX610" fmla="*/ 2748762 w 4145063"/>
              <a:gd name="connsiteY610" fmla="*/ 3791090 h 4718571"/>
              <a:gd name="connsiteX611" fmla="*/ 2813940 w 4145063"/>
              <a:gd name="connsiteY611" fmla="*/ 3811471 h 4718571"/>
              <a:gd name="connsiteX612" fmla="*/ 2875442 w 4145063"/>
              <a:gd name="connsiteY612" fmla="*/ 3806354 h 4718571"/>
              <a:gd name="connsiteX613" fmla="*/ 3045617 w 4145063"/>
              <a:gd name="connsiteY613" fmla="*/ 3870634 h 4718571"/>
              <a:gd name="connsiteX614" fmla="*/ 3219058 w 4145063"/>
              <a:gd name="connsiteY614" fmla="*/ 3935788 h 4718571"/>
              <a:gd name="connsiteX615" fmla="*/ 3263487 w 4145063"/>
              <a:gd name="connsiteY615" fmla="*/ 3961702 h 4718571"/>
              <a:gd name="connsiteX616" fmla="*/ 3478325 w 4145063"/>
              <a:gd name="connsiteY616" fmla="*/ 4037949 h 4718571"/>
              <a:gd name="connsiteX617" fmla="*/ 3689894 w 4145063"/>
              <a:gd name="connsiteY617" fmla="*/ 4113320 h 4718571"/>
              <a:gd name="connsiteX618" fmla="*/ 3804824 w 4145063"/>
              <a:gd name="connsiteY618" fmla="*/ 4144115 h 4718571"/>
              <a:gd name="connsiteX619" fmla="*/ 3860690 w 4145063"/>
              <a:gd name="connsiteY619" fmla="*/ 4173097 h 4718571"/>
              <a:gd name="connsiteX620" fmla="*/ 3856021 w 4145063"/>
              <a:gd name="connsiteY620" fmla="*/ 4190525 h 4718571"/>
              <a:gd name="connsiteX621" fmla="*/ 3727161 w 4145063"/>
              <a:gd name="connsiteY621" fmla="*/ 4174681 h 4718571"/>
              <a:gd name="connsiteX622" fmla="*/ 3611375 w 4145063"/>
              <a:gd name="connsiteY622" fmla="*/ 4162338 h 4718571"/>
              <a:gd name="connsiteX623" fmla="*/ 3298414 w 4145063"/>
              <a:gd name="connsiteY623" fmla="*/ 4097161 h 4718571"/>
              <a:gd name="connsiteX624" fmla="*/ 2991987 w 4145063"/>
              <a:gd name="connsiteY624" fmla="*/ 4033737 h 4718571"/>
              <a:gd name="connsiteX625" fmla="*/ 2909197 w 4145063"/>
              <a:gd name="connsiteY625" fmla="*/ 4011552 h 4718571"/>
              <a:gd name="connsiteX626" fmla="*/ 2819188 w 4145063"/>
              <a:gd name="connsiteY626" fmla="*/ 3979261 h 4718571"/>
              <a:gd name="connsiteX627" fmla="*/ 2717153 w 4145063"/>
              <a:gd name="connsiteY627" fmla="*/ 3978776 h 4718571"/>
              <a:gd name="connsiteX628" fmla="*/ 2705879 w 4145063"/>
              <a:gd name="connsiteY628" fmla="*/ 3990349 h 4718571"/>
              <a:gd name="connsiteX629" fmla="*/ 2690697 w 4145063"/>
              <a:gd name="connsiteY629" fmla="*/ 3990369 h 4718571"/>
              <a:gd name="connsiteX630" fmla="*/ 2670076 w 4145063"/>
              <a:gd name="connsiteY630" fmla="*/ 3980171 h 4718571"/>
              <a:gd name="connsiteX631" fmla="*/ 2628525 w 4145063"/>
              <a:gd name="connsiteY631" fmla="*/ 3978379 h 4718571"/>
              <a:gd name="connsiteX632" fmla="*/ 2634591 w 4145063"/>
              <a:gd name="connsiteY632" fmla="*/ 4008026 h 4718571"/>
              <a:gd name="connsiteX633" fmla="*/ 2708669 w 4145063"/>
              <a:gd name="connsiteY633" fmla="*/ 4027875 h 4718571"/>
              <a:gd name="connsiteX634" fmla="*/ 2726327 w 4145063"/>
              <a:gd name="connsiteY634" fmla="*/ 4083982 h 4718571"/>
              <a:gd name="connsiteX635" fmla="*/ 2699178 w 4145063"/>
              <a:gd name="connsiteY635" fmla="*/ 4095971 h 4718571"/>
              <a:gd name="connsiteX636" fmla="*/ 2671390 w 4145063"/>
              <a:gd name="connsiteY636" fmla="*/ 4097283 h 4718571"/>
              <a:gd name="connsiteX637" fmla="*/ 2568210 w 4145063"/>
              <a:gd name="connsiteY637" fmla="*/ 4083646 h 4718571"/>
              <a:gd name="connsiteX638" fmla="*/ 2468297 w 4145063"/>
              <a:gd name="connsiteY638" fmla="*/ 4070884 h 4718571"/>
              <a:gd name="connsiteX639" fmla="*/ 2453086 w 4145063"/>
              <a:gd name="connsiteY639" fmla="*/ 4064473 h 4718571"/>
              <a:gd name="connsiteX640" fmla="*/ 2451181 w 4145063"/>
              <a:gd name="connsiteY640" fmla="*/ 4047620 h 4718571"/>
              <a:gd name="connsiteX641" fmla="*/ 2454685 w 4145063"/>
              <a:gd name="connsiteY641" fmla="*/ 4034545 h 4718571"/>
              <a:gd name="connsiteX642" fmla="*/ 2471860 w 4145063"/>
              <a:gd name="connsiteY642" fmla="*/ 4037981 h 4718571"/>
              <a:gd name="connsiteX643" fmla="*/ 2487520 w 4145063"/>
              <a:gd name="connsiteY643" fmla="*/ 4034003 h 4718571"/>
              <a:gd name="connsiteX644" fmla="*/ 2485390 w 4145063"/>
              <a:gd name="connsiteY644" fmla="*/ 4022343 h 4718571"/>
              <a:gd name="connsiteX645" fmla="*/ 2479119 w 4145063"/>
              <a:gd name="connsiteY645" fmla="*/ 4013071 h 4718571"/>
              <a:gd name="connsiteX646" fmla="*/ 2405624 w 4145063"/>
              <a:gd name="connsiteY646" fmla="*/ 3999199 h 4718571"/>
              <a:gd name="connsiteX647" fmla="*/ 2310186 w 4145063"/>
              <a:gd name="connsiteY647" fmla="*/ 3999199 h 4718571"/>
              <a:gd name="connsiteX648" fmla="*/ 2310556 w 4145063"/>
              <a:gd name="connsiteY648" fmla="*/ 3999431 h 4718571"/>
              <a:gd name="connsiteX649" fmla="*/ 2364031 w 4145063"/>
              <a:gd name="connsiteY649" fmla="*/ 4024267 h 4718571"/>
              <a:gd name="connsiteX650" fmla="*/ 2376791 w 4145063"/>
              <a:gd name="connsiteY650" fmla="*/ 4046365 h 4718571"/>
              <a:gd name="connsiteX651" fmla="*/ 2412302 w 4145063"/>
              <a:gd name="connsiteY651" fmla="*/ 4057632 h 4718571"/>
              <a:gd name="connsiteX652" fmla="*/ 2422075 w 4145063"/>
              <a:gd name="connsiteY652" fmla="*/ 4086524 h 4718571"/>
              <a:gd name="connsiteX653" fmla="*/ 2420908 w 4145063"/>
              <a:gd name="connsiteY653" fmla="*/ 4090880 h 4718571"/>
              <a:gd name="connsiteX654" fmla="*/ 2622673 w 4145063"/>
              <a:gd name="connsiteY654" fmla="*/ 4163624 h 4718571"/>
              <a:gd name="connsiteX655" fmla="*/ 2795026 w 4145063"/>
              <a:gd name="connsiteY655" fmla="*/ 4228487 h 4718571"/>
              <a:gd name="connsiteX656" fmla="*/ 2839338 w 4145063"/>
              <a:gd name="connsiteY656" fmla="*/ 4228685 h 4718571"/>
              <a:gd name="connsiteX657" fmla="*/ 2880151 w 4145063"/>
              <a:gd name="connsiteY657" fmla="*/ 4241956 h 4718571"/>
              <a:gd name="connsiteX658" fmla="*/ 2908320 w 4145063"/>
              <a:gd name="connsiteY658" fmla="*/ 4258845 h 4718571"/>
              <a:gd name="connsiteX659" fmla="*/ 2947935 w 4145063"/>
              <a:gd name="connsiteY659" fmla="*/ 4270044 h 4718571"/>
              <a:gd name="connsiteX660" fmla="*/ 2973369 w 4145063"/>
              <a:gd name="connsiteY660" fmla="*/ 4294956 h 4718571"/>
              <a:gd name="connsiteX661" fmla="*/ 3054681 w 4145063"/>
              <a:gd name="connsiteY661" fmla="*/ 4340096 h 4718571"/>
              <a:gd name="connsiteX662" fmla="*/ 3075999 w 4145063"/>
              <a:gd name="connsiteY662" fmla="*/ 4341136 h 4718571"/>
              <a:gd name="connsiteX663" fmla="*/ 3091020 w 4145063"/>
              <a:gd name="connsiteY663" fmla="*/ 4326480 h 4718571"/>
              <a:gd name="connsiteX664" fmla="*/ 3171078 w 4145063"/>
              <a:gd name="connsiteY664" fmla="*/ 4356687 h 4718571"/>
              <a:gd name="connsiteX665" fmla="*/ 3228666 w 4145063"/>
              <a:gd name="connsiteY665" fmla="*/ 4405394 h 4718571"/>
              <a:gd name="connsiteX666" fmla="*/ 3220806 w 4145063"/>
              <a:gd name="connsiteY666" fmla="*/ 4417300 h 4718571"/>
              <a:gd name="connsiteX667" fmla="*/ 3142372 w 4145063"/>
              <a:gd name="connsiteY667" fmla="*/ 4396284 h 4718571"/>
              <a:gd name="connsiteX668" fmla="*/ 3103864 w 4145063"/>
              <a:gd name="connsiteY668" fmla="*/ 4400561 h 4718571"/>
              <a:gd name="connsiteX669" fmla="*/ 3067979 w 4145063"/>
              <a:gd name="connsiteY669" fmla="*/ 4395032 h 4718571"/>
              <a:gd name="connsiteX670" fmla="*/ 2987591 w 4145063"/>
              <a:gd name="connsiteY670" fmla="*/ 4368238 h 4718571"/>
              <a:gd name="connsiteX671" fmla="*/ 2907610 w 4145063"/>
              <a:gd name="connsiteY671" fmla="*/ 4366073 h 4718571"/>
              <a:gd name="connsiteX672" fmla="*/ 2878808 w 4145063"/>
              <a:gd name="connsiteY672" fmla="*/ 4362443 h 4718571"/>
              <a:gd name="connsiteX673" fmla="*/ 2850651 w 4145063"/>
              <a:gd name="connsiteY673" fmla="*/ 4369490 h 4718571"/>
              <a:gd name="connsiteX674" fmla="*/ 2715567 w 4145063"/>
              <a:gd name="connsiteY674" fmla="*/ 4333294 h 4718571"/>
              <a:gd name="connsiteX675" fmla="*/ 2680395 w 4145063"/>
              <a:gd name="connsiteY675" fmla="*/ 4342555 h 4718571"/>
              <a:gd name="connsiteX676" fmla="*/ 2755601 w 4145063"/>
              <a:gd name="connsiteY676" fmla="*/ 4360368 h 4718571"/>
              <a:gd name="connsiteX677" fmla="*/ 2813997 w 4145063"/>
              <a:gd name="connsiteY677" fmla="*/ 4401703 h 4718571"/>
              <a:gd name="connsiteX678" fmla="*/ 2788603 w 4145063"/>
              <a:gd name="connsiteY678" fmla="*/ 4463788 h 4718571"/>
              <a:gd name="connsiteX679" fmla="*/ 2745588 w 4145063"/>
              <a:gd name="connsiteY679" fmla="*/ 4500133 h 4718571"/>
              <a:gd name="connsiteX680" fmla="*/ 2589408 w 4145063"/>
              <a:gd name="connsiteY680" fmla="*/ 4451019 h 4718571"/>
              <a:gd name="connsiteX681" fmla="*/ 2378408 w 4145063"/>
              <a:gd name="connsiteY681" fmla="*/ 4393444 h 4718571"/>
              <a:gd name="connsiteX682" fmla="*/ 2263620 w 4145063"/>
              <a:gd name="connsiteY682" fmla="*/ 4399009 h 4718571"/>
              <a:gd name="connsiteX683" fmla="*/ 2261284 w 4145063"/>
              <a:gd name="connsiteY683" fmla="*/ 4407727 h 4718571"/>
              <a:gd name="connsiteX684" fmla="*/ 2218020 w 4145063"/>
              <a:gd name="connsiteY684" fmla="*/ 4377453 h 4718571"/>
              <a:gd name="connsiteX685" fmla="*/ 2116700 w 4145063"/>
              <a:gd name="connsiteY685" fmla="*/ 4359060 h 4718571"/>
              <a:gd name="connsiteX686" fmla="*/ 2009718 w 4145063"/>
              <a:gd name="connsiteY686" fmla="*/ 4335648 h 4718571"/>
              <a:gd name="connsiteX687" fmla="*/ 1984079 w 4145063"/>
              <a:gd name="connsiteY687" fmla="*/ 4331113 h 4718571"/>
              <a:gd name="connsiteX688" fmla="*/ 1961472 w 4145063"/>
              <a:gd name="connsiteY688" fmla="*/ 4341402 h 4718571"/>
              <a:gd name="connsiteX689" fmla="*/ 2040626 w 4145063"/>
              <a:gd name="connsiteY689" fmla="*/ 4368450 h 4718571"/>
              <a:gd name="connsiteX690" fmla="*/ 2121530 w 4145063"/>
              <a:gd name="connsiteY690" fmla="*/ 4388962 h 4718571"/>
              <a:gd name="connsiteX691" fmla="*/ 2151537 w 4145063"/>
              <a:gd name="connsiteY691" fmla="*/ 4418599 h 4718571"/>
              <a:gd name="connsiteX692" fmla="*/ 2187436 w 4145063"/>
              <a:gd name="connsiteY692" fmla="*/ 4439311 h 4718571"/>
              <a:gd name="connsiteX693" fmla="*/ 2204010 w 4145063"/>
              <a:gd name="connsiteY693" fmla="*/ 4429743 h 4718571"/>
              <a:gd name="connsiteX694" fmla="*/ 2256613 w 4145063"/>
              <a:gd name="connsiteY694" fmla="*/ 4425157 h 4718571"/>
              <a:gd name="connsiteX695" fmla="*/ 2291159 w 4145063"/>
              <a:gd name="connsiteY695" fmla="*/ 4453094 h 4718571"/>
              <a:gd name="connsiteX696" fmla="*/ 2378632 w 4145063"/>
              <a:gd name="connsiteY696" fmla="*/ 4449093 h 4718571"/>
              <a:gd name="connsiteX697" fmla="*/ 2461728 w 4145063"/>
              <a:gd name="connsiteY697" fmla="*/ 4461436 h 4718571"/>
              <a:gd name="connsiteX698" fmla="*/ 2479469 w 4145063"/>
              <a:gd name="connsiteY698" fmla="*/ 4447508 h 4718571"/>
              <a:gd name="connsiteX699" fmla="*/ 2524095 w 4145063"/>
              <a:gd name="connsiteY699" fmla="*/ 4461800 h 4718571"/>
              <a:gd name="connsiteX700" fmla="*/ 2561948 w 4145063"/>
              <a:gd name="connsiteY700" fmla="*/ 4488289 h 4718571"/>
              <a:gd name="connsiteX701" fmla="*/ 2522418 w 4145063"/>
              <a:gd name="connsiteY701" fmla="*/ 4496379 h 4718571"/>
              <a:gd name="connsiteX702" fmla="*/ 2492849 w 4145063"/>
              <a:gd name="connsiteY702" fmla="*/ 4497797 h 4718571"/>
              <a:gd name="connsiteX703" fmla="*/ 2469817 w 4145063"/>
              <a:gd name="connsiteY703" fmla="*/ 4500966 h 4718571"/>
              <a:gd name="connsiteX704" fmla="*/ 2478531 w 4145063"/>
              <a:gd name="connsiteY704" fmla="*/ 4503301 h 4718571"/>
              <a:gd name="connsiteX705" fmla="*/ 2517437 w 4145063"/>
              <a:gd name="connsiteY705" fmla="*/ 4532404 h 4718571"/>
              <a:gd name="connsiteX706" fmla="*/ 2478760 w 4145063"/>
              <a:gd name="connsiteY706" fmla="*/ 4554734 h 4718571"/>
              <a:gd name="connsiteX707" fmla="*/ 2038656 w 4145063"/>
              <a:gd name="connsiteY707" fmla="*/ 4436809 h 4718571"/>
              <a:gd name="connsiteX708" fmla="*/ 1872058 w 4145063"/>
              <a:gd name="connsiteY708" fmla="*/ 4420191 h 4718571"/>
              <a:gd name="connsiteX709" fmla="*/ 1702191 w 4145063"/>
              <a:gd name="connsiteY709" fmla="*/ 4402697 h 4718571"/>
              <a:gd name="connsiteX710" fmla="*/ 1630449 w 4145063"/>
              <a:gd name="connsiteY710" fmla="*/ 4374133 h 4718571"/>
              <a:gd name="connsiteX711" fmla="*/ 1558708 w 4145063"/>
              <a:gd name="connsiteY711" fmla="*/ 4345570 h 4718571"/>
              <a:gd name="connsiteX712" fmla="*/ 1452997 w 4145063"/>
              <a:gd name="connsiteY712" fmla="*/ 4352274 h 4718571"/>
              <a:gd name="connsiteX713" fmla="*/ 1344253 w 4145063"/>
              <a:gd name="connsiteY713" fmla="*/ 4344151 h 4718571"/>
              <a:gd name="connsiteX714" fmla="*/ 1317793 w 4145063"/>
              <a:gd name="connsiteY714" fmla="*/ 4355743 h 4718571"/>
              <a:gd name="connsiteX715" fmla="*/ 1263112 w 4145063"/>
              <a:gd name="connsiteY715" fmla="*/ 4337590 h 4718571"/>
              <a:gd name="connsiteX716" fmla="*/ 1209711 w 4145063"/>
              <a:gd name="connsiteY716" fmla="*/ 4340795 h 4718571"/>
              <a:gd name="connsiteX717" fmla="*/ 1177323 w 4145063"/>
              <a:gd name="connsiteY717" fmla="*/ 4330950 h 4718571"/>
              <a:gd name="connsiteX718" fmla="*/ 1152750 w 4145063"/>
              <a:gd name="connsiteY718" fmla="*/ 4344214 h 4718571"/>
              <a:gd name="connsiteX719" fmla="*/ 1122093 w 4145063"/>
              <a:gd name="connsiteY719" fmla="*/ 4345336 h 4718571"/>
              <a:gd name="connsiteX720" fmla="*/ 1091434 w 4145063"/>
              <a:gd name="connsiteY720" fmla="*/ 4346465 h 4718571"/>
              <a:gd name="connsiteX721" fmla="*/ 1064425 w 4145063"/>
              <a:gd name="connsiteY721" fmla="*/ 4333974 h 4718571"/>
              <a:gd name="connsiteX722" fmla="*/ 1038288 w 4145063"/>
              <a:gd name="connsiteY722" fmla="*/ 4318213 h 4718571"/>
              <a:gd name="connsiteX723" fmla="*/ 1057200 w 4145063"/>
              <a:gd name="connsiteY723" fmla="*/ 4299929 h 4718571"/>
              <a:gd name="connsiteX724" fmla="*/ 1070021 w 4145063"/>
              <a:gd name="connsiteY724" fmla="*/ 4302198 h 4718571"/>
              <a:gd name="connsiteX725" fmla="*/ 1081321 w 4145063"/>
              <a:gd name="connsiteY725" fmla="*/ 4297052 h 4718571"/>
              <a:gd name="connsiteX726" fmla="*/ 1082489 w 4145063"/>
              <a:gd name="connsiteY726" fmla="*/ 4292693 h 4718571"/>
              <a:gd name="connsiteX727" fmla="*/ 1096417 w 4145063"/>
              <a:gd name="connsiteY727" fmla="*/ 4310437 h 4718571"/>
              <a:gd name="connsiteX728" fmla="*/ 1234169 w 4145063"/>
              <a:gd name="connsiteY728" fmla="*/ 4301812 h 4718571"/>
              <a:gd name="connsiteX729" fmla="*/ 1340519 w 4145063"/>
              <a:gd name="connsiteY729" fmla="*/ 4305788 h 4718571"/>
              <a:gd name="connsiteX730" fmla="*/ 1376615 w 4145063"/>
              <a:gd name="connsiteY730" fmla="*/ 4314874 h 4718571"/>
              <a:gd name="connsiteX731" fmla="*/ 1410553 w 4145063"/>
              <a:gd name="connsiteY731" fmla="*/ 4305872 h 4718571"/>
              <a:gd name="connsiteX732" fmla="*/ 1473893 w 4145063"/>
              <a:gd name="connsiteY732" fmla="*/ 4313503 h 4718571"/>
              <a:gd name="connsiteX733" fmla="*/ 1537233 w 4145063"/>
              <a:gd name="connsiteY733" fmla="*/ 4321135 h 4718571"/>
              <a:gd name="connsiteX734" fmla="*/ 1585479 w 4145063"/>
              <a:gd name="connsiteY734" fmla="*/ 4315380 h 4718571"/>
              <a:gd name="connsiteX735" fmla="*/ 1672627 w 4145063"/>
              <a:gd name="connsiteY735" fmla="*/ 4338732 h 4718571"/>
              <a:gd name="connsiteX736" fmla="*/ 1691836 w 4145063"/>
              <a:gd name="connsiteY736" fmla="*/ 4343294 h 4718571"/>
              <a:gd name="connsiteX737" fmla="*/ 1708655 w 4145063"/>
              <a:gd name="connsiteY737" fmla="*/ 4343716 h 4718571"/>
              <a:gd name="connsiteX738" fmla="*/ 1694901 w 4145063"/>
              <a:gd name="connsiteY738" fmla="*/ 4331857 h 4718571"/>
              <a:gd name="connsiteX739" fmla="*/ 1676130 w 4145063"/>
              <a:gd name="connsiteY739" fmla="*/ 4325661 h 4718571"/>
              <a:gd name="connsiteX740" fmla="*/ 1651045 w 4145063"/>
              <a:gd name="connsiteY740" fmla="*/ 4312518 h 4718571"/>
              <a:gd name="connsiteX741" fmla="*/ 1654967 w 4145063"/>
              <a:gd name="connsiteY741" fmla="*/ 4282627 h 4718571"/>
              <a:gd name="connsiteX742" fmla="*/ 1623299 w 4145063"/>
              <a:gd name="connsiteY742" fmla="*/ 4278811 h 4718571"/>
              <a:gd name="connsiteX743" fmla="*/ 1610767 w 4145063"/>
              <a:gd name="connsiteY743" fmla="*/ 4308147 h 4718571"/>
              <a:gd name="connsiteX744" fmla="*/ 1474868 w 4145063"/>
              <a:gd name="connsiteY744" fmla="*/ 4288077 h 4718571"/>
              <a:gd name="connsiteX745" fmla="*/ 1345504 w 4145063"/>
              <a:gd name="connsiteY745" fmla="*/ 4269761 h 4718571"/>
              <a:gd name="connsiteX746" fmla="*/ 1288497 w 4145063"/>
              <a:gd name="connsiteY746" fmla="*/ 4251566 h 4718571"/>
              <a:gd name="connsiteX747" fmla="*/ 1231895 w 4145063"/>
              <a:gd name="connsiteY747" fmla="*/ 4258001 h 4718571"/>
              <a:gd name="connsiteX748" fmla="*/ 1158848 w 4145063"/>
              <a:gd name="connsiteY748" fmla="*/ 4258277 h 4718571"/>
              <a:gd name="connsiteX749" fmla="*/ 1087786 w 4145063"/>
              <a:gd name="connsiteY749" fmla="*/ 4238068 h 4718571"/>
              <a:gd name="connsiteX750" fmla="*/ 1056970 w 4145063"/>
              <a:gd name="connsiteY750" fmla="*/ 4248492 h 4718571"/>
              <a:gd name="connsiteX751" fmla="*/ 1023600 w 4145063"/>
              <a:gd name="connsiteY751" fmla="*/ 4240137 h 4718571"/>
              <a:gd name="connsiteX752" fmla="*/ 995654 w 4145063"/>
              <a:gd name="connsiteY752" fmla="*/ 4250744 h 4718571"/>
              <a:gd name="connsiteX753" fmla="*/ 952469 w 4145063"/>
              <a:gd name="connsiteY753" fmla="*/ 4248514 h 4718571"/>
              <a:gd name="connsiteX754" fmla="*/ 909046 w 4145063"/>
              <a:gd name="connsiteY754" fmla="*/ 4260232 h 4718571"/>
              <a:gd name="connsiteX755" fmla="*/ 676078 w 4145063"/>
              <a:gd name="connsiteY755" fmla="*/ 4188468 h 4718571"/>
              <a:gd name="connsiteX756" fmla="*/ 682228 w 4145063"/>
              <a:gd name="connsiteY756" fmla="*/ 4148080 h 4718571"/>
              <a:gd name="connsiteX757" fmla="*/ 664252 w 4145063"/>
              <a:gd name="connsiteY757" fmla="*/ 4143264 h 4718571"/>
              <a:gd name="connsiteX758" fmla="*/ 659585 w 4145063"/>
              <a:gd name="connsiteY758" fmla="*/ 4128004 h 4718571"/>
              <a:gd name="connsiteX759" fmla="*/ 663088 w 4145063"/>
              <a:gd name="connsiteY759" fmla="*/ 4114930 h 4718571"/>
              <a:gd name="connsiteX760" fmla="*/ 660005 w 4145063"/>
              <a:gd name="connsiteY760" fmla="*/ 4114023 h 4718571"/>
              <a:gd name="connsiteX761" fmla="*/ 604856 w 4145063"/>
              <a:gd name="connsiteY761" fmla="*/ 4111981 h 4718571"/>
              <a:gd name="connsiteX762" fmla="*/ 600343 w 4145063"/>
              <a:gd name="connsiteY762" fmla="*/ 4071378 h 4718571"/>
              <a:gd name="connsiteX763" fmla="*/ 581733 w 4145063"/>
              <a:gd name="connsiteY763" fmla="*/ 4071378 h 4718571"/>
              <a:gd name="connsiteX764" fmla="*/ 573277 w 4145063"/>
              <a:gd name="connsiteY764" fmla="*/ 4057846 h 4718571"/>
              <a:gd name="connsiteX765" fmla="*/ 573276 w 4145063"/>
              <a:gd name="connsiteY765" fmla="*/ 4057084 h 4718571"/>
              <a:gd name="connsiteX766" fmla="*/ 522253 w 4145063"/>
              <a:gd name="connsiteY766" fmla="*/ 4030490 h 4718571"/>
              <a:gd name="connsiteX767" fmla="*/ 461013 w 4145063"/>
              <a:gd name="connsiteY767" fmla="*/ 4028093 h 4718571"/>
              <a:gd name="connsiteX768" fmla="*/ 444956 w 4145063"/>
              <a:gd name="connsiteY768" fmla="*/ 4015032 h 4718571"/>
              <a:gd name="connsiteX769" fmla="*/ 445376 w 4145063"/>
              <a:gd name="connsiteY769" fmla="*/ 4005864 h 4718571"/>
              <a:gd name="connsiteX770" fmla="*/ 415387 w 4145063"/>
              <a:gd name="connsiteY770" fmla="*/ 3999199 h 4718571"/>
              <a:gd name="connsiteX771" fmla="*/ 355612 w 4145063"/>
              <a:gd name="connsiteY771" fmla="*/ 4012734 h 4718571"/>
              <a:gd name="connsiteX772" fmla="*/ 329671 w 4145063"/>
              <a:gd name="connsiteY772" fmla="*/ 3972132 h 4718571"/>
              <a:gd name="connsiteX773" fmla="*/ 256365 w 4145063"/>
              <a:gd name="connsiteY773" fmla="*/ 3948450 h 4718571"/>
              <a:gd name="connsiteX774" fmla="*/ 230425 w 4145063"/>
              <a:gd name="connsiteY774" fmla="*/ 3931533 h 4718571"/>
              <a:gd name="connsiteX775" fmla="*/ 174037 w 4145063"/>
              <a:gd name="connsiteY775" fmla="*/ 3913487 h 4718571"/>
              <a:gd name="connsiteX776" fmla="*/ 144715 w 4145063"/>
              <a:gd name="connsiteY776" fmla="*/ 3895442 h 4718571"/>
              <a:gd name="connsiteX777" fmla="*/ 89453 w 4145063"/>
              <a:gd name="connsiteY777" fmla="*/ 3868375 h 4718571"/>
              <a:gd name="connsiteX778" fmla="*/ 54491 w 4145063"/>
              <a:gd name="connsiteY778" fmla="*/ 3814241 h 4718571"/>
              <a:gd name="connsiteX779" fmla="*/ 72535 w 4145063"/>
              <a:gd name="connsiteY779" fmla="*/ 3796196 h 4718571"/>
              <a:gd name="connsiteX780" fmla="*/ 137947 w 4145063"/>
              <a:gd name="connsiteY780" fmla="*/ 3786043 h 4718571"/>
              <a:gd name="connsiteX781" fmla="*/ 189826 w 4145063"/>
              <a:gd name="connsiteY781" fmla="*/ 3769129 h 4718571"/>
              <a:gd name="connsiteX782" fmla="*/ 184752 w 4145063"/>
              <a:gd name="connsiteY782" fmla="*/ 3758413 h 4718571"/>
              <a:gd name="connsiteX783" fmla="*/ 176291 w 4145063"/>
              <a:gd name="connsiteY783" fmla="*/ 3751084 h 4718571"/>
              <a:gd name="connsiteX784" fmla="*/ 176291 w 4145063"/>
              <a:gd name="connsiteY784" fmla="*/ 3674392 h 4718571"/>
              <a:gd name="connsiteX785" fmla="*/ 215201 w 4145063"/>
              <a:gd name="connsiteY785" fmla="*/ 3641688 h 4718571"/>
              <a:gd name="connsiteX786" fmla="*/ 243961 w 4145063"/>
              <a:gd name="connsiteY786" fmla="*/ 3602212 h 4718571"/>
              <a:gd name="connsiteX787" fmla="*/ 271027 w 4145063"/>
              <a:gd name="connsiteY787" fmla="*/ 3593190 h 4718571"/>
              <a:gd name="connsiteX788" fmla="*/ 298092 w 4145063"/>
              <a:gd name="connsiteY788" fmla="*/ 3584168 h 4718571"/>
              <a:gd name="connsiteX789" fmla="*/ 324035 w 4145063"/>
              <a:gd name="connsiteY789" fmla="*/ 3582475 h 4718571"/>
              <a:gd name="connsiteX790" fmla="*/ 329671 w 4145063"/>
              <a:gd name="connsiteY790" fmla="*/ 3557101 h 4718571"/>
              <a:gd name="connsiteX791" fmla="*/ 379297 w 4145063"/>
              <a:gd name="connsiteY791" fmla="*/ 3534543 h 4718571"/>
              <a:gd name="connsiteX792" fmla="*/ 383806 w 4145063"/>
              <a:gd name="connsiteY792" fmla="*/ 3507479 h 4718571"/>
              <a:gd name="connsiteX793" fmla="*/ 459320 w 4145063"/>
              <a:gd name="connsiteY793" fmla="*/ 3492795 h 4718571"/>
              <a:gd name="connsiteX794" fmla="*/ 459320 w 4145063"/>
              <a:gd name="connsiteY794" fmla="*/ 3460746 h 4718571"/>
              <a:gd name="connsiteX795" fmla="*/ 498230 w 4145063"/>
              <a:gd name="connsiteY795" fmla="*/ 3428041 h 4718571"/>
              <a:gd name="connsiteX796" fmla="*/ 526990 w 4145063"/>
              <a:gd name="connsiteY796" fmla="*/ 3388567 h 4718571"/>
              <a:gd name="connsiteX797" fmla="*/ 554057 w 4145063"/>
              <a:gd name="connsiteY797" fmla="*/ 3379544 h 4718571"/>
              <a:gd name="connsiteX798" fmla="*/ 581121 w 4145063"/>
              <a:gd name="connsiteY798" fmla="*/ 3370522 h 4718571"/>
              <a:gd name="connsiteX799" fmla="*/ 607063 w 4145063"/>
              <a:gd name="connsiteY799" fmla="*/ 3368829 h 4718571"/>
              <a:gd name="connsiteX800" fmla="*/ 612701 w 4145063"/>
              <a:gd name="connsiteY800" fmla="*/ 3343454 h 4718571"/>
              <a:gd name="connsiteX801" fmla="*/ 662325 w 4145063"/>
              <a:gd name="connsiteY801" fmla="*/ 3320897 h 4718571"/>
              <a:gd name="connsiteX802" fmla="*/ 665981 w 4145063"/>
              <a:gd name="connsiteY802" fmla="*/ 3298963 h 4718571"/>
              <a:gd name="connsiteX803" fmla="*/ 655983 w 4145063"/>
              <a:gd name="connsiteY803" fmla="*/ 3297550 h 4718571"/>
              <a:gd name="connsiteX804" fmla="*/ 615594 w 4145063"/>
              <a:gd name="connsiteY804" fmla="*/ 3278521 h 4718571"/>
              <a:gd name="connsiteX805" fmla="*/ 589653 w 4145063"/>
              <a:gd name="connsiteY805" fmla="*/ 3261603 h 4718571"/>
              <a:gd name="connsiteX806" fmla="*/ 533264 w 4145063"/>
              <a:gd name="connsiteY806" fmla="*/ 3243559 h 4718571"/>
              <a:gd name="connsiteX807" fmla="*/ 503942 w 4145063"/>
              <a:gd name="connsiteY807" fmla="*/ 3225514 h 4718571"/>
              <a:gd name="connsiteX808" fmla="*/ 448681 w 4145063"/>
              <a:gd name="connsiteY808" fmla="*/ 3198447 h 4718571"/>
              <a:gd name="connsiteX809" fmla="*/ 413719 w 4145063"/>
              <a:gd name="connsiteY809" fmla="*/ 3144312 h 4718571"/>
              <a:gd name="connsiteX810" fmla="*/ 431764 w 4145063"/>
              <a:gd name="connsiteY810" fmla="*/ 3126267 h 4718571"/>
              <a:gd name="connsiteX811" fmla="*/ 497175 w 4145063"/>
              <a:gd name="connsiteY811" fmla="*/ 3116114 h 4718571"/>
              <a:gd name="connsiteX812" fmla="*/ 549055 w 4145063"/>
              <a:gd name="connsiteY812" fmla="*/ 3099200 h 4718571"/>
              <a:gd name="connsiteX813" fmla="*/ 543980 w 4145063"/>
              <a:gd name="connsiteY813" fmla="*/ 3088484 h 4718571"/>
              <a:gd name="connsiteX814" fmla="*/ 535519 w 4145063"/>
              <a:gd name="connsiteY814" fmla="*/ 3081155 h 4718571"/>
              <a:gd name="connsiteX815" fmla="*/ 535520 w 4145063"/>
              <a:gd name="connsiteY815" fmla="*/ 3004463 h 4718571"/>
              <a:gd name="connsiteX816" fmla="*/ 574429 w 4145063"/>
              <a:gd name="connsiteY816" fmla="*/ 2971759 h 4718571"/>
              <a:gd name="connsiteX817" fmla="*/ 594518 w 4145063"/>
              <a:gd name="connsiteY817" fmla="*/ 2947368 h 4718571"/>
              <a:gd name="connsiteX818" fmla="*/ 603158 w 4145063"/>
              <a:gd name="connsiteY818" fmla="*/ 2932338 h 4718571"/>
              <a:gd name="connsiteX819" fmla="*/ 578247 w 4145063"/>
              <a:gd name="connsiteY819" fmla="*/ 2930565 h 4718571"/>
              <a:gd name="connsiteX820" fmla="*/ 549594 w 4145063"/>
              <a:gd name="connsiteY820" fmla="*/ 2914494 h 4718571"/>
              <a:gd name="connsiteX821" fmla="*/ 520272 w 4145063"/>
              <a:gd name="connsiteY821" fmla="*/ 2896450 h 4718571"/>
              <a:gd name="connsiteX822" fmla="*/ 465009 w 4145063"/>
              <a:gd name="connsiteY822" fmla="*/ 2869382 h 4718571"/>
              <a:gd name="connsiteX823" fmla="*/ 430048 w 4145063"/>
              <a:gd name="connsiteY823" fmla="*/ 2815248 h 4718571"/>
              <a:gd name="connsiteX824" fmla="*/ 448092 w 4145063"/>
              <a:gd name="connsiteY824" fmla="*/ 2797202 h 4718571"/>
              <a:gd name="connsiteX825" fmla="*/ 513504 w 4145063"/>
              <a:gd name="connsiteY825" fmla="*/ 2787050 h 4718571"/>
              <a:gd name="connsiteX826" fmla="*/ 525717 w 4145063"/>
              <a:gd name="connsiteY826" fmla="*/ 2784045 h 4718571"/>
              <a:gd name="connsiteX827" fmla="*/ 522576 w 4145063"/>
              <a:gd name="connsiteY827" fmla="*/ 2779181 h 4718571"/>
              <a:gd name="connsiteX828" fmla="*/ 540621 w 4145063"/>
              <a:gd name="connsiteY828" fmla="*/ 2761136 h 4718571"/>
              <a:gd name="connsiteX829" fmla="*/ 559765 w 4145063"/>
              <a:gd name="connsiteY829" fmla="*/ 2758950 h 4718571"/>
              <a:gd name="connsiteX830" fmla="*/ 551849 w 4145063"/>
              <a:gd name="connsiteY830" fmla="*/ 2752091 h 4718571"/>
              <a:gd name="connsiteX831" fmla="*/ 551848 w 4145063"/>
              <a:gd name="connsiteY831" fmla="*/ 2701505 h 4718571"/>
              <a:gd name="connsiteX832" fmla="*/ 508011 w 4145063"/>
              <a:gd name="connsiteY832" fmla="*/ 2711431 h 4718571"/>
              <a:gd name="connsiteX833" fmla="*/ 482072 w 4145063"/>
              <a:gd name="connsiteY833" fmla="*/ 2670828 h 4718571"/>
              <a:gd name="connsiteX834" fmla="*/ 408766 w 4145063"/>
              <a:gd name="connsiteY834" fmla="*/ 2647147 h 4718571"/>
              <a:gd name="connsiteX835" fmla="*/ 382826 w 4145063"/>
              <a:gd name="connsiteY835" fmla="*/ 2630229 h 4718571"/>
              <a:gd name="connsiteX836" fmla="*/ 326436 w 4145063"/>
              <a:gd name="connsiteY836" fmla="*/ 2612184 h 4718571"/>
              <a:gd name="connsiteX837" fmla="*/ 297115 w 4145063"/>
              <a:gd name="connsiteY837" fmla="*/ 2594139 h 4718571"/>
              <a:gd name="connsiteX838" fmla="*/ 241853 w 4145063"/>
              <a:gd name="connsiteY838" fmla="*/ 2567072 h 4718571"/>
              <a:gd name="connsiteX839" fmla="*/ 206891 w 4145063"/>
              <a:gd name="connsiteY839" fmla="*/ 2512938 h 4718571"/>
              <a:gd name="connsiteX840" fmla="*/ 224936 w 4145063"/>
              <a:gd name="connsiteY840" fmla="*/ 2494893 h 4718571"/>
              <a:gd name="connsiteX841" fmla="*/ 290348 w 4145063"/>
              <a:gd name="connsiteY841" fmla="*/ 2484740 h 4718571"/>
              <a:gd name="connsiteX842" fmla="*/ 342227 w 4145063"/>
              <a:gd name="connsiteY842" fmla="*/ 2467826 h 4718571"/>
              <a:gd name="connsiteX843" fmla="*/ 337152 w 4145063"/>
              <a:gd name="connsiteY843" fmla="*/ 2457110 h 4718571"/>
              <a:gd name="connsiteX844" fmla="*/ 328691 w 4145063"/>
              <a:gd name="connsiteY844" fmla="*/ 2449781 h 4718571"/>
              <a:gd name="connsiteX845" fmla="*/ 328692 w 4145063"/>
              <a:gd name="connsiteY845" fmla="*/ 2373089 h 4718571"/>
              <a:gd name="connsiteX846" fmla="*/ 367601 w 4145063"/>
              <a:gd name="connsiteY846" fmla="*/ 2340384 h 4718571"/>
              <a:gd name="connsiteX847" fmla="*/ 396361 w 4145063"/>
              <a:gd name="connsiteY847" fmla="*/ 2300910 h 4718571"/>
              <a:gd name="connsiteX848" fmla="*/ 423428 w 4145063"/>
              <a:gd name="connsiteY848" fmla="*/ 2291887 h 4718571"/>
              <a:gd name="connsiteX849" fmla="*/ 450493 w 4145063"/>
              <a:gd name="connsiteY849" fmla="*/ 2282865 h 4718571"/>
              <a:gd name="connsiteX850" fmla="*/ 466221 w 4145063"/>
              <a:gd name="connsiteY850" fmla="*/ 2281839 h 4718571"/>
              <a:gd name="connsiteX851" fmla="*/ 448681 w 4145063"/>
              <a:gd name="connsiteY851" fmla="*/ 2267257 h 4718571"/>
              <a:gd name="connsiteX852" fmla="*/ 413719 w 4145063"/>
              <a:gd name="connsiteY852" fmla="*/ 2213123 h 4718571"/>
              <a:gd name="connsiteX853" fmla="*/ 431763 w 4145063"/>
              <a:gd name="connsiteY853" fmla="*/ 2195078 h 4718571"/>
              <a:gd name="connsiteX854" fmla="*/ 497175 w 4145063"/>
              <a:gd name="connsiteY854" fmla="*/ 2184925 h 4718571"/>
              <a:gd name="connsiteX855" fmla="*/ 549054 w 4145063"/>
              <a:gd name="connsiteY855" fmla="*/ 2168011 h 4718571"/>
              <a:gd name="connsiteX856" fmla="*/ 543980 w 4145063"/>
              <a:gd name="connsiteY856" fmla="*/ 2157296 h 4718571"/>
              <a:gd name="connsiteX857" fmla="*/ 535520 w 4145063"/>
              <a:gd name="connsiteY857" fmla="*/ 2149966 h 4718571"/>
              <a:gd name="connsiteX858" fmla="*/ 535520 w 4145063"/>
              <a:gd name="connsiteY858" fmla="*/ 2093137 h 4718571"/>
              <a:gd name="connsiteX859" fmla="*/ 504740 w 4145063"/>
              <a:gd name="connsiteY859" fmla="*/ 2085782 h 4718571"/>
              <a:gd name="connsiteX860" fmla="*/ 481338 w 4145063"/>
              <a:gd name="connsiteY860" fmla="*/ 2066328 h 4718571"/>
              <a:gd name="connsiteX861" fmla="*/ 446377 w 4145063"/>
              <a:gd name="connsiteY861" fmla="*/ 2012194 h 4718571"/>
              <a:gd name="connsiteX862" fmla="*/ 464421 w 4145063"/>
              <a:gd name="connsiteY862" fmla="*/ 1994149 h 4718571"/>
              <a:gd name="connsiteX863" fmla="*/ 529833 w 4145063"/>
              <a:gd name="connsiteY863" fmla="*/ 1983996 h 4718571"/>
              <a:gd name="connsiteX864" fmla="*/ 534841 w 4145063"/>
              <a:gd name="connsiteY864" fmla="*/ 1982764 h 4718571"/>
              <a:gd name="connsiteX865" fmla="*/ 533264 w 4145063"/>
              <a:gd name="connsiteY865" fmla="*/ 1980811 h 4718571"/>
              <a:gd name="connsiteX866" fmla="*/ 503943 w 4145063"/>
              <a:gd name="connsiteY866" fmla="*/ 1962766 h 4718571"/>
              <a:gd name="connsiteX867" fmla="*/ 448681 w 4145063"/>
              <a:gd name="connsiteY867" fmla="*/ 1935699 h 4718571"/>
              <a:gd name="connsiteX868" fmla="*/ 413719 w 4145063"/>
              <a:gd name="connsiteY868" fmla="*/ 1881564 h 4718571"/>
              <a:gd name="connsiteX869" fmla="*/ 431764 w 4145063"/>
              <a:gd name="connsiteY869" fmla="*/ 1863519 h 4718571"/>
              <a:gd name="connsiteX870" fmla="*/ 497176 w 4145063"/>
              <a:gd name="connsiteY870" fmla="*/ 1853366 h 4718571"/>
              <a:gd name="connsiteX871" fmla="*/ 549055 w 4145063"/>
              <a:gd name="connsiteY871" fmla="*/ 1836451 h 4718571"/>
              <a:gd name="connsiteX872" fmla="*/ 543980 w 4145063"/>
              <a:gd name="connsiteY872" fmla="*/ 1825737 h 4718571"/>
              <a:gd name="connsiteX873" fmla="*/ 535520 w 4145063"/>
              <a:gd name="connsiteY873" fmla="*/ 1818406 h 4718571"/>
              <a:gd name="connsiteX874" fmla="*/ 535520 w 4145063"/>
              <a:gd name="connsiteY874" fmla="*/ 1790951 h 4718571"/>
              <a:gd name="connsiteX875" fmla="*/ 527168 w 4145063"/>
              <a:gd name="connsiteY875" fmla="*/ 1786855 h 4718571"/>
              <a:gd name="connsiteX876" fmla="*/ 520711 w 4145063"/>
              <a:gd name="connsiteY876" fmla="*/ 1772282 h 4718571"/>
              <a:gd name="connsiteX877" fmla="*/ 497058 w 4145063"/>
              <a:gd name="connsiteY877" fmla="*/ 1747263 h 4718571"/>
              <a:gd name="connsiteX878" fmla="*/ 468253 w 4145063"/>
              <a:gd name="connsiteY878" fmla="*/ 1731663 h 4718571"/>
              <a:gd name="connsiteX879" fmla="*/ 458680 w 4145063"/>
              <a:gd name="connsiteY879" fmla="*/ 1718124 h 4718571"/>
              <a:gd name="connsiteX880" fmla="*/ 360958 w 4145063"/>
              <a:gd name="connsiteY880" fmla="*/ 1696407 h 4718571"/>
              <a:gd name="connsiteX881" fmla="*/ 301183 w 4145063"/>
              <a:gd name="connsiteY881" fmla="*/ 1709943 h 4718571"/>
              <a:gd name="connsiteX882" fmla="*/ 275243 w 4145063"/>
              <a:gd name="connsiteY882" fmla="*/ 1669340 h 4718571"/>
              <a:gd name="connsiteX883" fmla="*/ 201936 w 4145063"/>
              <a:gd name="connsiteY883" fmla="*/ 1645658 h 4718571"/>
              <a:gd name="connsiteX884" fmla="*/ 175997 w 4145063"/>
              <a:gd name="connsiteY884" fmla="*/ 1628741 h 4718571"/>
              <a:gd name="connsiteX885" fmla="*/ 119608 w 4145063"/>
              <a:gd name="connsiteY885" fmla="*/ 1610696 h 4718571"/>
              <a:gd name="connsiteX886" fmla="*/ 90286 w 4145063"/>
              <a:gd name="connsiteY886" fmla="*/ 1592651 h 4718571"/>
              <a:gd name="connsiteX887" fmla="*/ 35024 w 4145063"/>
              <a:gd name="connsiteY887" fmla="*/ 1565584 h 4718571"/>
              <a:gd name="connsiteX888" fmla="*/ 63 w 4145063"/>
              <a:gd name="connsiteY888" fmla="*/ 1511450 h 4718571"/>
              <a:gd name="connsiteX889" fmla="*/ 18107 w 4145063"/>
              <a:gd name="connsiteY889" fmla="*/ 1493405 h 4718571"/>
              <a:gd name="connsiteX890" fmla="*/ 83518 w 4145063"/>
              <a:gd name="connsiteY890" fmla="*/ 1483252 h 4718571"/>
              <a:gd name="connsiteX891" fmla="*/ 135398 w 4145063"/>
              <a:gd name="connsiteY891" fmla="*/ 1466338 h 4718571"/>
              <a:gd name="connsiteX892" fmla="*/ 130323 w 4145063"/>
              <a:gd name="connsiteY892" fmla="*/ 1455622 h 4718571"/>
              <a:gd name="connsiteX893" fmla="*/ 121863 w 4145063"/>
              <a:gd name="connsiteY893" fmla="*/ 1448293 h 4718571"/>
              <a:gd name="connsiteX894" fmla="*/ 121863 w 4145063"/>
              <a:gd name="connsiteY894" fmla="*/ 1371601 h 4718571"/>
              <a:gd name="connsiteX895" fmla="*/ 160773 w 4145063"/>
              <a:gd name="connsiteY895" fmla="*/ 1338896 h 4718571"/>
              <a:gd name="connsiteX896" fmla="*/ 189532 w 4145063"/>
              <a:gd name="connsiteY896" fmla="*/ 1299421 h 4718571"/>
              <a:gd name="connsiteX897" fmla="*/ 216599 w 4145063"/>
              <a:gd name="connsiteY897" fmla="*/ 1290399 h 4718571"/>
              <a:gd name="connsiteX898" fmla="*/ 243663 w 4145063"/>
              <a:gd name="connsiteY898" fmla="*/ 1281376 h 4718571"/>
              <a:gd name="connsiteX899" fmla="*/ 269606 w 4145063"/>
              <a:gd name="connsiteY899" fmla="*/ 1279683 h 4718571"/>
              <a:gd name="connsiteX900" fmla="*/ 275243 w 4145063"/>
              <a:gd name="connsiteY900" fmla="*/ 1254309 h 4718571"/>
              <a:gd name="connsiteX901" fmla="*/ 324868 w 4145063"/>
              <a:gd name="connsiteY901" fmla="*/ 1231752 h 4718571"/>
              <a:gd name="connsiteX902" fmla="*/ 329378 w 4145063"/>
              <a:gd name="connsiteY902" fmla="*/ 1204687 h 4718571"/>
              <a:gd name="connsiteX903" fmla="*/ 410579 w 4145063"/>
              <a:gd name="connsiteY903" fmla="*/ 1188897 h 4718571"/>
              <a:gd name="connsiteX904" fmla="*/ 438034 w 4145063"/>
              <a:gd name="connsiteY904" fmla="*/ 1178983 h 4718571"/>
              <a:gd name="connsiteX905" fmla="*/ 413719 w 4145063"/>
              <a:gd name="connsiteY905" fmla="*/ 1141335 h 4718571"/>
              <a:gd name="connsiteX906" fmla="*/ 431764 w 4145063"/>
              <a:gd name="connsiteY906" fmla="*/ 1123291 h 4718571"/>
              <a:gd name="connsiteX907" fmla="*/ 479139 w 4145063"/>
              <a:gd name="connsiteY907" fmla="*/ 1115938 h 4718571"/>
              <a:gd name="connsiteX908" fmla="*/ 470169 w 4145063"/>
              <a:gd name="connsiteY908" fmla="*/ 1112325 h 4718571"/>
              <a:gd name="connsiteX909" fmla="*/ 463711 w 4145063"/>
              <a:gd name="connsiteY909" fmla="*/ 1097753 h 4718571"/>
              <a:gd name="connsiteX910" fmla="*/ 440059 w 4145063"/>
              <a:gd name="connsiteY910" fmla="*/ 1072734 h 4718571"/>
              <a:gd name="connsiteX911" fmla="*/ 393685 w 4145063"/>
              <a:gd name="connsiteY911" fmla="*/ 1032287 h 4718571"/>
              <a:gd name="connsiteX912" fmla="*/ 373926 w 4145063"/>
              <a:gd name="connsiteY912" fmla="*/ 970947 h 4718571"/>
              <a:gd name="connsiteX913" fmla="*/ 396026 w 4145063"/>
              <a:gd name="connsiteY913" fmla="*/ 958188 h 4718571"/>
              <a:gd name="connsiteX914" fmla="*/ 461836 w 4145063"/>
              <a:gd name="connsiteY914" fmla="*/ 965310 h 4718571"/>
              <a:gd name="connsiteX915" fmla="*/ 516326 w 4145063"/>
              <a:gd name="connsiteY915" fmla="*/ 962400 h 4718571"/>
              <a:gd name="connsiteX916" fmla="*/ 514197 w 4145063"/>
              <a:gd name="connsiteY916" fmla="*/ 950737 h 4718571"/>
              <a:gd name="connsiteX917" fmla="*/ 507922 w 4145063"/>
              <a:gd name="connsiteY917" fmla="*/ 941466 h 4718571"/>
              <a:gd name="connsiteX918" fmla="*/ 521941 w 4145063"/>
              <a:gd name="connsiteY918" fmla="*/ 889146 h 4718571"/>
              <a:gd name="connsiteX919" fmla="*/ 518848 w 4145063"/>
              <a:gd name="connsiteY919" fmla="*/ 884197 h 4718571"/>
              <a:gd name="connsiteX920" fmla="*/ 518848 w 4145063"/>
              <a:gd name="connsiteY920" fmla="*/ 870662 h 4718571"/>
              <a:gd name="connsiteX921" fmla="*/ 495728 w 4145063"/>
              <a:gd name="connsiteY921" fmla="*/ 870100 h 4718571"/>
              <a:gd name="connsiteX922" fmla="*/ 482758 w 4145063"/>
              <a:gd name="connsiteY922" fmla="*/ 852617 h 4718571"/>
              <a:gd name="connsiteX923" fmla="*/ 360958 w 4145063"/>
              <a:gd name="connsiteY923" fmla="*/ 825550 h 4718571"/>
              <a:gd name="connsiteX924" fmla="*/ 301183 w 4145063"/>
              <a:gd name="connsiteY924" fmla="*/ 839085 h 4718571"/>
              <a:gd name="connsiteX925" fmla="*/ 275243 w 4145063"/>
              <a:gd name="connsiteY925" fmla="*/ 798483 h 4718571"/>
              <a:gd name="connsiteX926" fmla="*/ 201937 w 4145063"/>
              <a:gd name="connsiteY926" fmla="*/ 774801 h 4718571"/>
              <a:gd name="connsiteX927" fmla="*/ 175998 w 4145063"/>
              <a:gd name="connsiteY927" fmla="*/ 757883 h 4718571"/>
              <a:gd name="connsiteX928" fmla="*/ 119609 w 4145063"/>
              <a:gd name="connsiteY928" fmla="*/ 739839 h 4718571"/>
              <a:gd name="connsiteX929" fmla="*/ 90286 w 4145063"/>
              <a:gd name="connsiteY929" fmla="*/ 721793 h 4718571"/>
              <a:gd name="connsiteX930" fmla="*/ 35024 w 4145063"/>
              <a:gd name="connsiteY930" fmla="*/ 694726 h 4718571"/>
              <a:gd name="connsiteX931" fmla="*/ 62 w 4145063"/>
              <a:gd name="connsiteY931" fmla="*/ 640592 h 4718571"/>
              <a:gd name="connsiteX932" fmla="*/ 18107 w 4145063"/>
              <a:gd name="connsiteY932" fmla="*/ 622547 h 4718571"/>
              <a:gd name="connsiteX933" fmla="*/ 83519 w 4145063"/>
              <a:gd name="connsiteY933" fmla="*/ 612394 h 4718571"/>
              <a:gd name="connsiteX934" fmla="*/ 135398 w 4145063"/>
              <a:gd name="connsiteY934" fmla="*/ 595480 h 4718571"/>
              <a:gd name="connsiteX935" fmla="*/ 130323 w 4145063"/>
              <a:gd name="connsiteY935" fmla="*/ 584765 h 4718571"/>
              <a:gd name="connsiteX936" fmla="*/ 121863 w 4145063"/>
              <a:gd name="connsiteY936" fmla="*/ 577435 h 4718571"/>
              <a:gd name="connsiteX937" fmla="*/ 121863 w 4145063"/>
              <a:gd name="connsiteY937" fmla="*/ 500743 h 4718571"/>
              <a:gd name="connsiteX938" fmla="*/ 160772 w 4145063"/>
              <a:gd name="connsiteY938" fmla="*/ 468039 h 4718571"/>
              <a:gd name="connsiteX939" fmla="*/ 189532 w 4145063"/>
              <a:gd name="connsiteY939" fmla="*/ 428563 h 4718571"/>
              <a:gd name="connsiteX940" fmla="*/ 216599 w 4145063"/>
              <a:gd name="connsiteY940" fmla="*/ 419542 h 4718571"/>
              <a:gd name="connsiteX941" fmla="*/ 243664 w 4145063"/>
              <a:gd name="connsiteY941" fmla="*/ 410519 h 4718571"/>
              <a:gd name="connsiteX942" fmla="*/ 269607 w 4145063"/>
              <a:gd name="connsiteY942" fmla="*/ 408826 h 4718571"/>
              <a:gd name="connsiteX943" fmla="*/ 275243 w 4145063"/>
              <a:gd name="connsiteY943" fmla="*/ 383452 h 4718571"/>
              <a:gd name="connsiteX944" fmla="*/ 324868 w 4145063"/>
              <a:gd name="connsiteY944" fmla="*/ 360894 h 4718571"/>
              <a:gd name="connsiteX945" fmla="*/ 329378 w 4145063"/>
              <a:gd name="connsiteY945" fmla="*/ 333830 h 4718571"/>
              <a:gd name="connsiteX946" fmla="*/ 410580 w 4145063"/>
              <a:gd name="connsiteY946" fmla="*/ 318040 h 4718571"/>
              <a:gd name="connsiteX947" fmla="*/ 491781 w 4145063"/>
              <a:gd name="connsiteY947" fmla="*/ 288718 h 4718571"/>
              <a:gd name="connsiteX948" fmla="*/ 536893 w 4145063"/>
              <a:gd name="connsiteY948" fmla="*/ 293228 h 4718571"/>
              <a:gd name="connsiteX949" fmla="*/ 568473 w 4145063"/>
              <a:gd name="connsiteY949" fmla="*/ 266161 h 4718571"/>
              <a:gd name="connsiteX950" fmla="*/ 571855 w 4145063"/>
              <a:gd name="connsiteY950" fmla="*/ 258265 h 4718571"/>
              <a:gd name="connsiteX951" fmla="*/ 582005 w 4145063"/>
              <a:gd name="connsiteY951" fmla="*/ 257138 h 4718571"/>
              <a:gd name="connsiteX952" fmla="*/ 607379 w 4145063"/>
              <a:gd name="connsiteY952" fmla="*/ 258266 h 4718571"/>
              <a:gd name="connsiteX953" fmla="*/ 622606 w 4145063"/>
              <a:gd name="connsiteY953" fmla="*/ 239093 h 4718571"/>
              <a:gd name="connsiteX954" fmla="*/ 654183 w 4145063"/>
              <a:gd name="connsiteY954" fmla="*/ 230071 h 4718571"/>
              <a:gd name="connsiteX955" fmla="*/ 685764 w 4145063"/>
              <a:gd name="connsiteY955" fmla="*/ 221048 h 4718571"/>
              <a:gd name="connsiteX956" fmla="*/ 717906 w 4145063"/>
              <a:gd name="connsiteY956" fmla="*/ 224433 h 4718571"/>
              <a:gd name="connsiteX957" fmla="*/ 739899 w 4145063"/>
              <a:gd name="connsiteY957" fmla="*/ 207516 h 4718571"/>
              <a:gd name="connsiteX958" fmla="*/ 779370 w 4145063"/>
              <a:gd name="connsiteY958" fmla="*/ 198494 h 4718571"/>
              <a:gd name="connsiteX959" fmla="*/ 825609 w 4145063"/>
              <a:gd name="connsiteY959" fmla="*/ 189472 h 4718571"/>
              <a:gd name="connsiteX960" fmla="*/ 852676 w 4145063"/>
              <a:gd name="connsiteY960" fmla="*/ 171426 h 4718571"/>
              <a:gd name="connsiteX961" fmla="*/ 888766 w 4145063"/>
              <a:gd name="connsiteY961" fmla="*/ 171427 h 4718571"/>
              <a:gd name="connsiteX962" fmla="*/ 902300 w 4145063"/>
              <a:gd name="connsiteY962" fmla="*/ 153382 h 4718571"/>
              <a:gd name="connsiteX963" fmla="*/ 997034 w 4145063"/>
              <a:gd name="connsiteY963" fmla="*/ 153382 h 4718571"/>
              <a:gd name="connsiteX964" fmla="*/ 1011697 w 4145063"/>
              <a:gd name="connsiteY964" fmla="*/ 139284 h 4718571"/>
              <a:gd name="connsiteX965" fmla="*/ 1033124 w 4145063"/>
              <a:gd name="connsiteY965" fmla="*/ 135337 h 4718571"/>
              <a:gd name="connsiteX966" fmla="*/ 1075982 w 4145063"/>
              <a:gd name="connsiteY966" fmla="*/ 138154 h 4718571"/>
              <a:gd name="connsiteX967" fmla="*/ 1105303 w 4145063"/>
              <a:gd name="connsiteY967" fmla="*/ 117289 h 4718571"/>
              <a:gd name="connsiteX968" fmla="*/ 1203715 w 4145063"/>
              <a:gd name="connsiteY968" fmla="*/ 108436 h 4718571"/>
              <a:gd name="connsiteX969" fmla="*/ 1348240 w 4145063"/>
              <a:gd name="connsiteY969" fmla="*/ 88554 h 4718571"/>
              <a:gd name="connsiteX970" fmla="*/ 1434621 w 4145063"/>
              <a:gd name="connsiteY970" fmla="*/ 67667 h 4718571"/>
              <a:gd name="connsiteX971" fmla="*/ 1471274 w 4145063"/>
              <a:gd name="connsiteY971" fmla="*/ 67105 h 4718571"/>
              <a:gd name="connsiteX972" fmla="*/ 1497779 w 4145063"/>
              <a:gd name="connsiteY972" fmla="*/ 49622 h 4718571"/>
              <a:gd name="connsiteX973" fmla="*/ 1945512 w 4145063"/>
              <a:gd name="connsiteY973" fmla="*/ 33832 h 4718571"/>
              <a:gd name="connsiteX974" fmla="*/ 2386481 w 4145063"/>
              <a:gd name="connsiteY974" fmla="*/ 18046 h 4718571"/>
              <a:gd name="connsiteX975" fmla="*/ 2398890 w 4145063"/>
              <a:gd name="connsiteY975" fmla="*/ 32143 h 4718571"/>
              <a:gd name="connsiteX976" fmla="*/ 2418061 w 4145063"/>
              <a:gd name="connsiteY976" fmla="*/ 36090 h 4718571"/>
              <a:gd name="connsiteX977" fmla="*/ 2430466 w 4145063"/>
              <a:gd name="connsiteY977" fmla="*/ 20301 h 4718571"/>
              <a:gd name="connsiteX978" fmla="*/ 2449638 w 4145063"/>
              <a:gd name="connsiteY978" fmla="*/ 18046 h 4718571"/>
              <a:gd name="connsiteX979" fmla="*/ 2517870 w 4145063"/>
              <a:gd name="connsiteY979" fmla="*/ 20863 h 4718571"/>
              <a:gd name="connsiteX980" fmla="*/ 2575952 w 4145063"/>
              <a:gd name="connsiteY980" fmla="*/ 0 h 47185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</a:cxnLst>
            <a:rect l="l" t="t" r="r" b="b"/>
            <a:pathLst>
              <a:path w="4145063" h="4718571">
                <a:moveTo>
                  <a:pt x="2381019" y="4640633"/>
                </a:moveTo>
                <a:cubicBezTo>
                  <a:pt x="2390756" y="4644605"/>
                  <a:pt x="2397563" y="4651877"/>
                  <a:pt x="2401444" y="4662453"/>
                </a:cubicBezTo>
                <a:cubicBezTo>
                  <a:pt x="2405323" y="4673028"/>
                  <a:pt x="2413221" y="4680593"/>
                  <a:pt x="2425134" y="4685148"/>
                </a:cubicBezTo>
                <a:cubicBezTo>
                  <a:pt x="2428857" y="4691591"/>
                  <a:pt x="2429817" y="4699634"/>
                  <a:pt x="2428011" y="4709269"/>
                </a:cubicBezTo>
                <a:cubicBezTo>
                  <a:pt x="2426662" y="4713579"/>
                  <a:pt x="2423973" y="4716360"/>
                  <a:pt x="2419940" y="4717614"/>
                </a:cubicBezTo>
                <a:cubicBezTo>
                  <a:pt x="2415904" y="4718870"/>
                  <a:pt x="2411620" y="4718890"/>
                  <a:pt x="2407079" y="4717673"/>
                </a:cubicBezTo>
                <a:cubicBezTo>
                  <a:pt x="2396745" y="4714123"/>
                  <a:pt x="2388080" y="4708690"/>
                  <a:pt x="2381092" y="4701368"/>
                </a:cubicBezTo>
                <a:cubicBezTo>
                  <a:pt x="2374102" y="4694047"/>
                  <a:pt x="2365438" y="4688610"/>
                  <a:pt x="2355104" y="4685065"/>
                </a:cubicBezTo>
                <a:close/>
                <a:moveTo>
                  <a:pt x="2530196" y="4554507"/>
                </a:moveTo>
                <a:lnTo>
                  <a:pt x="2557194" y="4575751"/>
                </a:lnTo>
                <a:lnTo>
                  <a:pt x="2565598" y="4596684"/>
                </a:lnTo>
                <a:lnTo>
                  <a:pt x="2539453" y="4589679"/>
                </a:lnTo>
                <a:cubicBezTo>
                  <a:pt x="2531221" y="4586986"/>
                  <a:pt x="2527064" y="4582176"/>
                  <a:pt x="2526974" y="4575242"/>
                </a:cubicBezTo>
                <a:cubicBezTo>
                  <a:pt x="2526884" y="4568310"/>
                  <a:pt x="2527960" y="4561397"/>
                  <a:pt x="2530196" y="4554507"/>
                </a:cubicBezTo>
                <a:close/>
                <a:moveTo>
                  <a:pt x="2614238" y="4502301"/>
                </a:moveTo>
                <a:lnTo>
                  <a:pt x="2682791" y="4525338"/>
                </a:lnTo>
                <a:lnTo>
                  <a:pt x="2683332" y="4558177"/>
                </a:lnTo>
                <a:lnTo>
                  <a:pt x="2644116" y="4547669"/>
                </a:lnTo>
                <a:cubicBezTo>
                  <a:pt x="2630994" y="4544346"/>
                  <a:pt x="2621871" y="4539176"/>
                  <a:pt x="2616745" y="4532161"/>
                </a:cubicBezTo>
                <a:cubicBezTo>
                  <a:pt x="2611619" y="4525144"/>
                  <a:pt x="2610785" y="4515189"/>
                  <a:pt x="2614238" y="4502301"/>
                </a:cubicBezTo>
                <a:close/>
                <a:moveTo>
                  <a:pt x="1750521" y="4326909"/>
                </a:moveTo>
                <a:cubicBezTo>
                  <a:pt x="1762376" y="4334953"/>
                  <a:pt x="1774379" y="4342451"/>
                  <a:pt x="1786525" y="4349402"/>
                </a:cubicBezTo>
                <a:cubicBezTo>
                  <a:pt x="1798675" y="4356355"/>
                  <a:pt x="1811260" y="4361673"/>
                  <a:pt x="1824284" y="4365359"/>
                </a:cubicBezTo>
                <a:lnTo>
                  <a:pt x="1832144" y="4353452"/>
                </a:lnTo>
                <a:cubicBezTo>
                  <a:pt x="1819450" y="4347813"/>
                  <a:pt x="1805991" y="4342844"/>
                  <a:pt x="1791768" y="4338547"/>
                </a:cubicBezTo>
                <a:cubicBezTo>
                  <a:pt x="1777548" y="4334251"/>
                  <a:pt x="1763798" y="4330371"/>
                  <a:pt x="1750521" y="4326909"/>
                </a:cubicBezTo>
                <a:close/>
                <a:moveTo>
                  <a:pt x="3227522" y="4148220"/>
                </a:moveTo>
                <a:lnTo>
                  <a:pt x="3305957" y="4169236"/>
                </a:lnTo>
                <a:lnTo>
                  <a:pt x="3361434" y="4188773"/>
                </a:lnTo>
                <a:cubicBezTo>
                  <a:pt x="3351414" y="4190952"/>
                  <a:pt x="3340722" y="4192369"/>
                  <a:pt x="3329355" y="4193020"/>
                </a:cubicBezTo>
                <a:cubicBezTo>
                  <a:pt x="3317991" y="4193672"/>
                  <a:pt x="3306794" y="4192619"/>
                  <a:pt x="3295760" y="4189857"/>
                </a:cubicBezTo>
                <a:lnTo>
                  <a:pt x="3235923" y="4169152"/>
                </a:lnTo>
                <a:close/>
                <a:moveTo>
                  <a:pt x="2227613" y="4132493"/>
                </a:moveTo>
                <a:lnTo>
                  <a:pt x="2210725" y="4160662"/>
                </a:lnTo>
                <a:lnTo>
                  <a:pt x="2258659" y="4173506"/>
                </a:lnTo>
                <a:cubicBezTo>
                  <a:pt x="2265649" y="4175380"/>
                  <a:pt x="2273745" y="4176382"/>
                  <a:pt x="2282956" y="4176512"/>
                </a:cubicBezTo>
                <a:cubicBezTo>
                  <a:pt x="2292162" y="4176644"/>
                  <a:pt x="2299755" y="4175177"/>
                  <a:pt x="2305737" y="4172108"/>
                </a:cubicBezTo>
                <a:cubicBezTo>
                  <a:pt x="2329497" y="4178571"/>
                  <a:pt x="2352784" y="4184618"/>
                  <a:pt x="2375602" y="4190246"/>
                </a:cubicBezTo>
                <a:cubicBezTo>
                  <a:pt x="2398419" y="4195871"/>
                  <a:pt x="2421999" y="4200827"/>
                  <a:pt x="2446343" y="4205114"/>
                </a:cubicBezTo>
                <a:lnTo>
                  <a:pt x="2407438" y="4176009"/>
                </a:lnTo>
                <a:close/>
                <a:moveTo>
                  <a:pt x="2769359" y="4062818"/>
                </a:moveTo>
                <a:lnTo>
                  <a:pt x="2808579" y="4073327"/>
                </a:lnTo>
                <a:cubicBezTo>
                  <a:pt x="2816209" y="4074985"/>
                  <a:pt x="2824912" y="4078094"/>
                  <a:pt x="2834683" y="4082656"/>
                </a:cubicBezTo>
                <a:cubicBezTo>
                  <a:pt x="2844453" y="4087222"/>
                  <a:pt x="2848721" y="4093814"/>
                  <a:pt x="2847484" y="4102432"/>
                </a:cubicBezTo>
                <a:lnTo>
                  <a:pt x="2808264" y="4091924"/>
                </a:lnTo>
                <a:cubicBezTo>
                  <a:pt x="2800633" y="4090269"/>
                  <a:pt x="2791931" y="4087158"/>
                  <a:pt x="2782160" y="4082595"/>
                </a:cubicBezTo>
                <a:cubicBezTo>
                  <a:pt x="2772387" y="4078029"/>
                  <a:pt x="2768122" y="4071437"/>
                  <a:pt x="2769359" y="4062818"/>
                </a:cubicBezTo>
                <a:close/>
                <a:moveTo>
                  <a:pt x="2773565" y="3772021"/>
                </a:moveTo>
                <a:lnTo>
                  <a:pt x="2805141" y="3785553"/>
                </a:lnTo>
                <a:lnTo>
                  <a:pt x="2818676" y="3803598"/>
                </a:lnTo>
                <a:lnTo>
                  <a:pt x="2791609" y="3803597"/>
                </a:lnTo>
                <a:cubicBezTo>
                  <a:pt x="2782961" y="3803128"/>
                  <a:pt x="2777700" y="3799558"/>
                  <a:pt x="2775819" y="3792882"/>
                </a:cubicBezTo>
                <a:cubicBezTo>
                  <a:pt x="2773938" y="3786211"/>
                  <a:pt x="2773187" y="3779255"/>
                  <a:pt x="2773565" y="3772021"/>
                </a:cubicBezTo>
                <a:close/>
                <a:moveTo>
                  <a:pt x="2841231" y="3699842"/>
                </a:moveTo>
                <a:lnTo>
                  <a:pt x="2913410" y="3704351"/>
                </a:lnTo>
                <a:lnTo>
                  <a:pt x="2922432" y="3735931"/>
                </a:lnTo>
                <a:lnTo>
                  <a:pt x="2881832" y="3735931"/>
                </a:lnTo>
                <a:cubicBezTo>
                  <a:pt x="2868297" y="3736116"/>
                  <a:pt x="2858148" y="3733485"/>
                  <a:pt x="2851380" y="3728036"/>
                </a:cubicBezTo>
                <a:cubicBezTo>
                  <a:pt x="2844613" y="3722584"/>
                  <a:pt x="2841230" y="3713184"/>
                  <a:pt x="2841231" y="3699842"/>
                </a:cubicBezTo>
                <a:close/>
                <a:moveTo>
                  <a:pt x="2557027" y="3438191"/>
                </a:moveTo>
                <a:lnTo>
                  <a:pt x="2531729" y="3438809"/>
                </a:lnTo>
                <a:lnTo>
                  <a:pt x="2544814" y="3459372"/>
                </a:lnTo>
                <a:lnTo>
                  <a:pt x="2602138" y="3456237"/>
                </a:lnTo>
                <a:close/>
                <a:moveTo>
                  <a:pt x="2646205" y="3351671"/>
                </a:moveTo>
                <a:lnTo>
                  <a:pt x="2620796" y="3355225"/>
                </a:lnTo>
                <a:lnTo>
                  <a:pt x="2618132" y="3355925"/>
                </a:lnTo>
                <a:lnTo>
                  <a:pt x="2655951" y="3357785"/>
                </a:lnTo>
                <a:close/>
                <a:moveTo>
                  <a:pt x="3341974" y="3199096"/>
                </a:moveTo>
                <a:lnTo>
                  <a:pt x="3423176" y="3199096"/>
                </a:lnTo>
                <a:lnTo>
                  <a:pt x="3481820" y="3203609"/>
                </a:lnTo>
                <a:cubicBezTo>
                  <a:pt x="3472705" y="3208307"/>
                  <a:pt x="3462743" y="3212443"/>
                  <a:pt x="3451933" y="3216013"/>
                </a:cubicBezTo>
                <a:cubicBezTo>
                  <a:pt x="3441125" y="3219584"/>
                  <a:pt x="3430037" y="3221465"/>
                  <a:pt x="3418663" y="3221654"/>
                </a:cubicBezTo>
                <a:lnTo>
                  <a:pt x="3355506" y="3217141"/>
                </a:lnTo>
                <a:close/>
                <a:moveTo>
                  <a:pt x="3510552" y="2809761"/>
                </a:moveTo>
                <a:lnTo>
                  <a:pt x="3588987" y="2830778"/>
                </a:lnTo>
                <a:lnTo>
                  <a:pt x="3644465" y="2850315"/>
                </a:lnTo>
                <a:cubicBezTo>
                  <a:pt x="3634444" y="2852494"/>
                  <a:pt x="3623751" y="2853911"/>
                  <a:pt x="3612385" y="2854562"/>
                </a:cubicBezTo>
                <a:cubicBezTo>
                  <a:pt x="3601022" y="2855213"/>
                  <a:pt x="3589823" y="2854161"/>
                  <a:pt x="3578789" y="2851399"/>
                </a:cubicBezTo>
                <a:lnTo>
                  <a:pt x="3518952" y="2830694"/>
                </a:lnTo>
                <a:close/>
                <a:moveTo>
                  <a:pt x="3102978" y="2413771"/>
                </a:moveTo>
                <a:cubicBezTo>
                  <a:pt x="3110777" y="2413397"/>
                  <a:pt x="3119988" y="2414149"/>
                  <a:pt x="3130608" y="2416026"/>
                </a:cubicBezTo>
                <a:cubicBezTo>
                  <a:pt x="3141227" y="2417908"/>
                  <a:pt x="3147055" y="2423170"/>
                  <a:pt x="3148091" y="2431816"/>
                </a:cubicBezTo>
                <a:lnTo>
                  <a:pt x="3107488" y="2431816"/>
                </a:lnTo>
                <a:cubicBezTo>
                  <a:pt x="3099689" y="2432193"/>
                  <a:pt x="3090478" y="2431439"/>
                  <a:pt x="3079858" y="2429561"/>
                </a:cubicBezTo>
                <a:cubicBezTo>
                  <a:pt x="3069236" y="2427680"/>
                  <a:pt x="3063411" y="2422417"/>
                  <a:pt x="3062376" y="2413772"/>
                </a:cubicBezTo>
                <a:close/>
                <a:moveTo>
                  <a:pt x="3515704" y="2413749"/>
                </a:moveTo>
                <a:lnTo>
                  <a:pt x="3574348" y="2418262"/>
                </a:lnTo>
                <a:cubicBezTo>
                  <a:pt x="3565233" y="2422960"/>
                  <a:pt x="3555272" y="2427096"/>
                  <a:pt x="3544460" y="2430666"/>
                </a:cubicBezTo>
                <a:cubicBezTo>
                  <a:pt x="3533653" y="2434236"/>
                  <a:pt x="3522564" y="2436118"/>
                  <a:pt x="3511191" y="2436306"/>
                </a:cubicBezTo>
                <a:lnTo>
                  <a:pt x="3448035" y="2431794"/>
                </a:lnTo>
                <a:lnTo>
                  <a:pt x="3434502" y="2413749"/>
                </a:lnTo>
                <a:close/>
                <a:moveTo>
                  <a:pt x="3527031" y="2377681"/>
                </a:moveTo>
                <a:lnTo>
                  <a:pt x="3608232" y="2377682"/>
                </a:lnTo>
                <a:lnTo>
                  <a:pt x="3666876" y="2382195"/>
                </a:lnTo>
                <a:cubicBezTo>
                  <a:pt x="3657761" y="2386893"/>
                  <a:pt x="3647800" y="2391028"/>
                  <a:pt x="3636989" y="2394599"/>
                </a:cubicBezTo>
                <a:cubicBezTo>
                  <a:pt x="3626181" y="2398169"/>
                  <a:pt x="3615092" y="2400051"/>
                  <a:pt x="3603720" y="2400240"/>
                </a:cubicBezTo>
                <a:lnTo>
                  <a:pt x="3540563" y="2395727"/>
                </a:lnTo>
                <a:close/>
                <a:moveTo>
                  <a:pt x="3292547" y="2111439"/>
                </a:moveTo>
                <a:lnTo>
                  <a:pt x="3351191" y="2115952"/>
                </a:lnTo>
                <a:cubicBezTo>
                  <a:pt x="3342076" y="2120650"/>
                  <a:pt x="3332115" y="2124785"/>
                  <a:pt x="3321304" y="2128356"/>
                </a:cubicBezTo>
                <a:cubicBezTo>
                  <a:pt x="3310496" y="2131927"/>
                  <a:pt x="3299407" y="2133808"/>
                  <a:pt x="3288035" y="2133996"/>
                </a:cubicBezTo>
                <a:lnTo>
                  <a:pt x="3224878" y="2129483"/>
                </a:lnTo>
                <a:lnTo>
                  <a:pt x="3211346" y="2111439"/>
                </a:lnTo>
                <a:close/>
                <a:moveTo>
                  <a:pt x="3164157" y="1910809"/>
                </a:moveTo>
                <a:lnTo>
                  <a:pt x="3161764" y="1912138"/>
                </a:lnTo>
                <a:lnTo>
                  <a:pt x="3197810" y="1921968"/>
                </a:lnTo>
                <a:lnTo>
                  <a:pt x="3212885" y="1923165"/>
                </a:lnTo>
                <a:lnTo>
                  <a:pt x="3201386" y="1920785"/>
                </a:lnTo>
                <a:close/>
                <a:moveTo>
                  <a:pt x="3097092" y="1572547"/>
                </a:moveTo>
                <a:cubicBezTo>
                  <a:pt x="3083762" y="1572186"/>
                  <a:pt x="3071401" y="1574201"/>
                  <a:pt x="3060009" y="1578593"/>
                </a:cubicBezTo>
                <a:cubicBezTo>
                  <a:pt x="3051047" y="1576093"/>
                  <a:pt x="3041445" y="1574883"/>
                  <a:pt x="3031207" y="1574963"/>
                </a:cubicBezTo>
                <a:lnTo>
                  <a:pt x="3026305" y="1576190"/>
                </a:lnTo>
                <a:lnTo>
                  <a:pt x="3168947" y="1590409"/>
                </a:lnTo>
                <a:lnTo>
                  <a:pt x="3139990" y="1580757"/>
                </a:lnTo>
                <a:cubicBezTo>
                  <a:pt x="3124722" y="1575645"/>
                  <a:pt x="3110423" y="1572908"/>
                  <a:pt x="3097092" y="1572547"/>
                </a:cubicBezTo>
                <a:close/>
                <a:moveTo>
                  <a:pt x="2953504" y="1568733"/>
                </a:moveTo>
                <a:lnTo>
                  <a:pt x="2919327" y="1577718"/>
                </a:lnTo>
                <a:lnTo>
                  <a:pt x="2947621" y="1589782"/>
                </a:lnTo>
                <a:lnTo>
                  <a:pt x="2948836" y="1591362"/>
                </a:lnTo>
                <a:lnTo>
                  <a:pt x="2971776" y="1588672"/>
                </a:lnTo>
                <a:lnTo>
                  <a:pt x="2984599" y="1577065"/>
                </a:lnTo>
                <a:close/>
                <a:moveTo>
                  <a:pt x="2573729" y="1214683"/>
                </a:moveTo>
                <a:lnTo>
                  <a:pt x="2552024" y="1231557"/>
                </a:lnTo>
                <a:lnTo>
                  <a:pt x="2552024" y="1240582"/>
                </a:lnTo>
                <a:cubicBezTo>
                  <a:pt x="2537738" y="1227797"/>
                  <a:pt x="2521198" y="1221783"/>
                  <a:pt x="2502400" y="1222538"/>
                </a:cubicBezTo>
                <a:lnTo>
                  <a:pt x="2488257" y="1223703"/>
                </a:lnTo>
                <a:lnTo>
                  <a:pt x="2516431" y="1236788"/>
                </a:lnTo>
                <a:lnTo>
                  <a:pt x="2529191" y="1258885"/>
                </a:lnTo>
                <a:lnTo>
                  <a:pt x="2541005" y="1262634"/>
                </a:lnTo>
                <a:lnTo>
                  <a:pt x="2552024" y="1258627"/>
                </a:lnTo>
                <a:lnTo>
                  <a:pt x="2571332" y="1267209"/>
                </a:lnTo>
                <a:lnTo>
                  <a:pt x="2604246" y="1266030"/>
                </a:lnTo>
                <a:lnTo>
                  <a:pt x="2603580" y="1260139"/>
                </a:lnTo>
                <a:lnTo>
                  <a:pt x="2607083" y="1247065"/>
                </a:lnTo>
                <a:cubicBezTo>
                  <a:pt x="2610212" y="1248098"/>
                  <a:pt x="2615937" y="1249242"/>
                  <a:pt x="2624259" y="1250500"/>
                </a:cubicBezTo>
                <a:cubicBezTo>
                  <a:pt x="2632582" y="1251758"/>
                  <a:pt x="2637803" y="1250433"/>
                  <a:pt x="2639919" y="1246522"/>
                </a:cubicBezTo>
                <a:cubicBezTo>
                  <a:pt x="2640790" y="1242183"/>
                  <a:pt x="2640080" y="1238297"/>
                  <a:pt x="2637789" y="1234862"/>
                </a:cubicBezTo>
                <a:cubicBezTo>
                  <a:pt x="2635500" y="1231425"/>
                  <a:pt x="2633408" y="1228335"/>
                  <a:pt x="2631518" y="1225590"/>
                </a:cubicBezTo>
                <a:close/>
                <a:moveTo>
                  <a:pt x="2782178" y="1197025"/>
                </a:moveTo>
                <a:lnTo>
                  <a:pt x="2786989" y="1220545"/>
                </a:lnTo>
                <a:lnTo>
                  <a:pt x="2799104" y="1223791"/>
                </a:lnTo>
                <a:lnTo>
                  <a:pt x="2819876" y="1224792"/>
                </a:lnTo>
                <a:cubicBezTo>
                  <a:pt x="2835197" y="1226671"/>
                  <a:pt x="2849668" y="1231933"/>
                  <a:pt x="2863296" y="1240582"/>
                </a:cubicBezTo>
                <a:lnTo>
                  <a:pt x="2861422" y="1241518"/>
                </a:lnTo>
                <a:lnTo>
                  <a:pt x="2867004" y="1259253"/>
                </a:lnTo>
                <a:lnTo>
                  <a:pt x="2888741" y="1260637"/>
                </a:lnTo>
                <a:lnTo>
                  <a:pt x="2925014" y="1261652"/>
                </a:lnTo>
                <a:lnTo>
                  <a:pt x="2917429" y="1240582"/>
                </a:lnTo>
                <a:lnTo>
                  <a:pt x="2985351" y="1244826"/>
                </a:lnTo>
                <a:lnTo>
                  <a:pt x="2989609" y="1240972"/>
                </a:lnTo>
                <a:cubicBezTo>
                  <a:pt x="3048537" y="1242474"/>
                  <a:pt x="3108873" y="1248491"/>
                  <a:pt x="3170621" y="1259017"/>
                </a:cubicBezTo>
                <a:lnTo>
                  <a:pt x="3237800" y="1265591"/>
                </a:lnTo>
                <a:lnTo>
                  <a:pt x="3144387" y="1246256"/>
                </a:lnTo>
                <a:lnTo>
                  <a:pt x="3061595" y="1224072"/>
                </a:lnTo>
                <a:lnTo>
                  <a:pt x="3031211" y="1204031"/>
                </a:lnTo>
                <a:lnTo>
                  <a:pt x="2979127" y="1202111"/>
                </a:lnTo>
                <a:cubicBezTo>
                  <a:pt x="2951864" y="1200941"/>
                  <a:pt x="2918879" y="1199396"/>
                  <a:pt x="2880173" y="1197474"/>
                </a:cubicBezTo>
                <a:lnTo>
                  <a:pt x="2863607" y="1197398"/>
                </a:lnTo>
                <a:lnTo>
                  <a:pt x="2858277" y="1202869"/>
                </a:lnTo>
                <a:cubicBezTo>
                  <a:pt x="2852853" y="1204236"/>
                  <a:pt x="2847793" y="1204242"/>
                  <a:pt x="2843096" y="1202888"/>
                </a:cubicBezTo>
                <a:lnTo>
                  <a:pt x="2831700" y="1197252"/>
                </a:lnTo>
                <a:close/>
                <a:moveTo>
                  <a:pt x="2389621" y="830061"/>
                </a:moveTo>
                <a:lnTo>
                  <a:pt x="2349019" y="830061"/>
                </a:lnTo>
                <a:cubicBezTo>
                  <a:pt x="2343568" y="832600"/>
                  <a:pt x="2336426" y="836547"/>
                  <a:pt x="2327592" y="841903"/>
                </a:cubicBezTo>
                <a:cubicBezTo>
                  <a:pt x="2318758" y="847259"/>
                  <a:pt x="2313871" y="852335"/>
                  <a:pt x="2312929" y="857128"/>
                </a:cubicBezTo>
                <a:cubicBezTo>
                  <a:pt x="2313307" y="859291"/>
                  <a:pt x="2314810" y="860606"/>
                  <a:pt x="2317443" y="861076"/>
                </a:cubicBezTo>
                <a:cubicBezTo>
                  <a:pt x="2320074" y="861546"/>
                  <a:pt x="2321575" y="861734"/>
                  <a:pt x="2321952" y="861638"/>
                </a:cubicBezTo>
                <a:cubicBezTo>
                  <a:pt x="2325337" y="861357"/>
                  <a:pt x="2338869" y="858537"/>
                  <a:pt x="2362554" y="853180"/>
                </a:cubicBezTo>
                <a:cubicBezTo>
                  <a:pt x="2386236" y="847825"/>
                  <a:pt x="2399771" y="841623"/>
                  <a:pt x="2403153" y="834574"/>
                </a:cubicBezTo>
                <a:cubicBezTo>
                  <a:pt x="2402591" y="832411"/>
                  <a:pt x="2400333" y="831096"/>
                  <a:pt x="2396389" y="830627"/>
                </a:cubicBezTo>
                <a:cubicBezTo>
                  <a:pt x="2392441" y="830153"/>
                  <a:pt x="2390183" y="829969"/>
                  <a:pt x="2389621" y="830061"/>
                </a:cubicBezTo>
                <a:close/>
                <a:moveTo>
                  <a:pt x="2953519" y="775926"/>
                </a:moveTo>
                <a:lnTo>
                  <a:pt x="2994121" y="775927"/>
                </a:lnTo>
                <a:cubicBezTo>
                  <a:pt x="3001921" y="775553"/>
                  <a:pt x="3011131" y="776304"/>
                  <a:pt x="3021751" y="778182"/>
                </a:cubicBezTo>
                <a:cubicBezTo>
                  <a:pt x="3032370" y="780062"/>
                  <a:pt x="3038198" y="785326"/>
                  <a:pt x="3039233" y="793971"/>
                </a:cubicBezTo>
                <a:lnTo>
                  <a:pt x="2998631" y="793972"/>
                </a:lnTo>
                <a:cubicBezTo>
                  <a:pt x="2990832" y="794348"/>
                  <a:pt x="2981621" y="793594"/>
                  <a:pt x="2971001" y="791717"/>
                </a:cubicBezTo>
                <a:cubicBezTo>
                  <a:pt x="2960379" y="789836"/>
                  <a:pt x="2954554" y="784573"/>
                  <a:pt x="2953519" y="775926"/>
                </a:cubicBezTo>
                <a:close/>
                <a:moveTo>
                  <a:pt x="3418174" y="739837"/>
                </a:moveTo>
                <a:lnTo>
                  <a:pt x="3499375" y="739837"/>
                </a:lnTo>
                <a:lnTo>
                  <a:pt x="3558019" y="744350"/>
                </a:lnTo>
                <a:cubicBezTo>
                  <a:pt x="3548903" y="749048"/>
                  <a:pt x="3538943" y="753184"/>
                  <a:pt x="3528132" y="756755"/>
                </a:cubicBezTo>
                <a:cubicBezTo>
                  <a:pt x="3517324" y="760325"/>
                  <a:pt x="3506235" y="762206"/>
                  <a:pt x="3494863" y="762395"/>
                </a:cubicBezTo>
                <a:lnTo>
                  <a:pt x="3431706" y="757882"/>
                </a:lnTo>
                <a:close/>
                <a:moveTo>
                  <a:pt x="2219569" y="478189"/>
                </a:moveTo>
                <a:lnTo>
                  <a:pt x="2034608" y="482699"/>
                </a:lnTo>
                <a:lnTo>
                  <a:pt x="2025586" y="514278"/>
                </a:lnTo>
                <a:lnTo>
                  <a:pt x="2075210" y="514279"/>
                </a:lnTo>
                <a:cubicBezTo>
                  <a:pt x="2082447" y="514279"/>
                  <a:pt x="2090528" y="513151"/>
                  <a:pt x="2099458" y="510893"/>
                </a:cubicBezTo>
                <a:cubicBezTo>
                  <a:pt x="2108385" y="508639"/>
                  <a:pt x="2115340" y="505256"/>
                  <a:pt x="2120323" y="500743"/>
                </a:cubicBezTo>
                <a:cubicBezTo>
                  <a:pt x="2144947" y="500836"/>
                  <a:pt x="2169005" y="500650"/>
                  <a:pt x="2192502" y="500181"/>
                </a:cubicBezTo>
                <a:cubicBezTo>
                  <a:pt x="2215998" y="499709"/>
                  <a:pt x="2240057" y="498393"/>
                  <a:pt x="2264681" y="496233"/>
                </a:cubicBezTo>
                <a:close/>
                <a:moveTo>
                  <a:pt x="1935362" y="329317"/>
                </a:moveTo>
                <a:cubicBezTo>
                  <a:pt x="1929910" y="331856"/>
                  <a:pt x="1922769" y="335804"/>
                  <a:pt x="1913935" y="341160"/>
                </a:cubicBezTo>
                <a:cubicBezTo>
                  <a:pt x="1905101" y="346516"/>
                  <a:pt x="1900214" y="351591"/>
                  <a:pt x="1899272" y="356385"/>
                </a:cubicBezTo>
                <a:cubicBezTo>
                  <a:pt x="1899650" y="358547"/>
                  <a:pt x="1901153" y="359863"/>
                  <a:pt x="1903785" y="360332"/>
                </a:cubicBezTo>
                <a:cubicBezTo>
                  <a:pt x="1906417" y="360801"/>
                  <a:pt x="1907918" y="360990"/>
                  <a:pt x="1908295" y="360894"/>
                </a:cubicBezTo>
                <a:cubicBezTo>
                  <a:pt x="1911680" y="360613"/>
                  <a:pt x="1925212" y="357793"/>
                  <a:pt x="1948897" y="352438"/>
                </a:cubicBezTo>
                <a:cubicBezTo>
                  <a:pt x="1972579" y="347081"/>
                  <a:pt x="1986114" y="340878"/>
                  <a:pt x="1989496" y="333830"/>
                </a:cubicBezTo>
                <a:cubicBezTo>
                  <a:pt x="1988934" y="331668"/>
                  <a:pt x="1986676" y="330352"/>
                  <a:pt x="1982732" y="329882"/>
                </a:cubicBezTo>
                <a:cubicBezTo>
                  <a:pt x="1978784" y="329410"/>
                  <a:pt x="1976526" y="329225"/>
                  <a:pt x="1975964" y="329317"/>
                </a:cubicBezTo>
                <a:close/>
                <a:moveTo>
                  <a:pt x="2580464" y="275182"/>
                </a:moveTo>
                <a:cubicBezTo>
                  <a:pt x="2588263" y="274810"/>
                  <a:pt x="2597474" y="275559"/>
                  <a:pt x="2608094" y="277438"/>
                </a:cubicBezTo>
                <a:cubicBezTo>
                  <a:pt x="2618713" y="279318"/>
                  <a:pt x="2624541" y="284582"/>
                  <a:pt x="2625576" y="293228"/>
                </a:cubicBezTo>
                <a:lnTo>
                  <a:pt x="2584975" y="293227"/>
                </a:lnTo>
                <a:cubicBezTo>
                  <a:pt x="2577175" y="293604"/>
                  <a:pt x="2567964" y="292851"/>
                  <a:pt x="2557345" y="290972"/>
                </a:cubicBezTo>
                <a:cubicBezTo>
                  <a:pt x="2546722" y="289092"/>
                  <a:pt x="2540897" y="283829"/>
                  <a:pt x="2539862" y="275182"/>
                </a:cubicBezTo>
                <a:close/>
                <a:moveTo>
                  <a:pt x="3004517" y="239093"/>
                </a:moveTo>
                <a:lnTo>
                  <a:pt x="3085718" y="239094"/>
                </a:lnTo>
                <a:lnTo>
                  <a:pt x="3144362" y="243606"/>
                </a:lnTo>
                <a:cubicBezTo>
                  <a:pt x="3135247" y="248303"/>
                  <a:pt x="3125286" y="252440"/>
                  <a:pt x="3114475" y="256011"/>
                </a:cubicBezTo>
                <a:cubicBezTo>
                  <a:pt x="3103667" y="259581"/>
                  <a:pt x="3092578" y="261462"/>
                  <a:pt x="3081206" y="261651"/>
                </a:cubicBezTo>
                <a:lnTo>
                  <a:pt x="3018049" y="257138"/>
                </a:lnTo>
                <a:close/>
                <a:moveTo>
                  <a:pt x="2575952" y="0"/>
                </a:moveTo>
                <a:cubicBezTo>
                  <a:pt x="2634880" y="1502"/>
                  <a:pt x="2695217" y="7519"/>
                  <a:pt x="2756964" y="18046"/>
                </a:cubicBezTo>
                <a:cubicBezTo>
                  <a:pt x="2818710" y="28572"/>
                  <a:pt x="2880177" y="34586"/>
                  <a:pt x="2941360" y="36090"/>
                </a:cubicBezTo>
                <a:cubicBezTo>
                  <a:pt x="2955646" y="45113"/>
                  <a:pt x="2972186" y="49622"/>
                  <a:pt x="2990982" y="49622"/>
                </a:cubicBezTo>
                <a:cubicBezTo>
                  <a:pt x="3067578" y="51127"/>
                  <a:pt x="3143331" y="57141"/>
                  <a:pt x="3218234" y="67667"/>
                </a:cubicBezTo>
                <a:cubicBezTo>
                  <a:pt x="3293137" y="78194"/>
                  <a:pt x="3367760" y="84208"/>
                  <a:pt x="3442100" y="85712"/>
                </a:cubicBezTo>
                <a:cubicBezTo>
                  <a:pt x="3483173" y="85147"/>
                  <a:pt x="3522833" y="85147"/>
                  <a:pt x="3561085" y="85712"/>
                </a:cubicBezTo>
                <a:cubicBezTo>
                  <a:pt x="3599337" y="86277"/>
                  <a:pt x="3619825" y="90787"/>
                  <a:pt x="3622549" y="99247"/>
                </a:cubicBezTo>
                <a:lnTo>
                  <a:pt x="3622548" y="117289"/>
                </a:lnTo>
                <a:cubicBezTo>
                  <a:pt x="3577437" y="118793"/>
                  <a:pt x="3534582" y="124810"/>
                  <a:pt x="3493980" y="135337"/>
                </a:cubicBezTo>
                <a:cubicBezTo>
                  <a:pt x="3453378" y="145863"/>
                  <a:pt x="3415033" y="151877"/>
                  <a:pt x="3378944" y="153382"/>
                </a:cubicBezTo>
                <a:cubicBezTo>
                  <a:pt x="3272557" y="154886"/>
                  <a:pt x="3166166" y="160900"/>
                  <a:pt x="3059778" y="171426"/>
                </a:cubicBezTo>
                <a:cubicBezTo>
                  <a:pt x="2953388" y="181950"/>
                  <a:pt x="2849255" y="187967"/>
                  <a:pt x="2747377" y="189472"/>
                </a:cubicBezTo>
                <a:lnTo>
                  <a:pt x="2661666" y="189472"/>
                </a:lnTo>
                <a:cubicBezTo>
                  <a:pt x="2633564" y="172177"/>
                  <a:pt x="2601799" y="169545"/>
                  <a:pt x="2566367" y="181576"/>
                </a:cubicBezTo>
                <a:cubicBezTo>
                  <a:pt x="2530935" y="193604"/>
                  <a:pt x="2498039" y="202253"/>
                  <a:pt x="2467683" y="207516"/>
                </a:cubicBezTo>
                <a:cubicBezTo>
                  <a:pt x="2467309" y="214188"/>
                  <a:pt x="2464677" y="218886"/>
                  <a:pt x="2459788" y="221613"/>
                </a:cubicBezTo>
                <a:cubicBezTo>
                  <a:pt x="2454901" y="224337"/>
                  <a:pt x="2450015" y="225654"/>
                  <a:pt x="2445129" y="225562"/>
                </a:cubicBezTo>
                <a:lnTo>
                  <a:pt x="2422571" y="221049"/>
                </a:lnTo>
                <a:lnTo>
                  <a:pt x="2381972" y="230070"/>
                </a:lnTo>
                <a:lnTo>
                  <a:pt x="2395504" y="257138"/>
                </a:lnTo>
                <a:lnTo>
                  <a:pt x="2472195" y="257138"/>
                </a:lnTo>
                <a:lnTo>
                  <a:pt x="2503772" y="306763"/>
                </a:lnTo>
                <a:cubicBezTo>
                  <a:pt x="2496912" y="313811"/>
                  <a:pt x="2489205" y="320014"/>
                  <a:pt x="2480653" y="325370"/>
                </a:cubicBezTo>
                <a:cubicBezTo>
                  <a:pt x="2472099" y="330729"/>
                  <a:pt x="2463266" y="333546"/>
                  <a:pt x="2454151" y="333830"/>
                </a:cubicBezTo>
                <a:cubicBezTo>
                  <a:pt x="2418342" y="334957"/>
                  <a:pt x="2383946" y="339468"/>
                  <a:pt x="2350957" y="347363"/>
                </a:cubicBezTo>
                <a:cubicBezTo>
                  <a:pt x="2317969" y="355258"/>
                  <a:pt x="2284699" y="359767"/>
                  <a:pt x="2251145" y="360894"/>
                </a:cubicBezTo>
                <a:cubicBezTo>
                  <a:pt x="2244286" y="361271"/>
                  <a:pt x="2238833" y="360520"/>
                  <a:pt x="2234793" y="358639"/>
                </a:cubicBezTo>
                <a:cubicBezTo>
                  <a:pt x="2230753" y="356762"/>
                  <a:pt x="2228684" y="351498"/>
                  <a:pt x="2228591" y="342852"/>
                </a:cubicBezTo>
                <a:lnTo>
                  <a:pt x="2228591" y="329317"/>
                </a:lnTo>
                <a:cubicBezTo>
                  <a:pt x="2231881" y="329506"/>
                  <a:pt x="2237707" y="329129"/>
                  <a:pt x="2246071" y="328190"/>
                </a:cubicBezTo>
                <a:cubicBezTo>
                  <a:pt x="2254436" y="327251"/>
                  <a:pt x="2259136" y="324619"/>
                  <a:pt x="2260168" y="320295"/>
                </a:cubicBezTo>
                <a:cubicBezTo>
                  <a:pt x="2259887" y="315878"/>
                  <a:pt x="2258194" y="312307"/>
                  <a:pt x="2255093" y="309583"/>
                </a:cubicBezTo>
                <a:cubicBezTo>
                  <a:pt x="2251992" y="306855"/>
                  <a:pt x="2249171" y="304412"/>
                  <a:pt x="2246636" y="302250"/>
                </a:cubicBezTo>
                <a:cubicBezTo>
                  <a:pt x="2208384" y="306478"/>
                  <a:pt x="2170978" y="309299"/>
                  <a:pt x="2134419" y="310710"/>
                </a:cubicBezTo>
                <a:cubicBezTo>
                  <a:pt x="2097861" y="312119"/>
                  <a:pt x="2061583" y="313812"/>
                  <a:pt x="2025586" y="315785"/>
                </a:cubicBezTo>
                <a:cubicBezTo>
                  <a:pt x="2040155" y="320860"/>
                  <a:pt x="2058386" y="326497"/>
                  <a:pt x="2080286" y="332702"/>
                </a:cubicBezTo>
                <a:cubicBezTo>
                  <a:pt x="2102183" y="338905"/>
                  <a:pt x="2121543" y="342287"/>
                  <a:pt x="2138367" y="342853"/>
                </a:cubicBezTo>
                <a:lnTo>
                  <a:pt x="2156412" y="360894"/>
                </a:lnTo>
                <a:cubicBezTo>
                  <a:pt x="2170510" y="360051"/>
                  <a:pt x="2182914" y="360613"/>
                  <a:pt x="2193629" y="362587"/>
                </a:cubicBezTo>
                <a:cubicBezTo>
                  <a:pt x="2204344" y="364560"/>
                  <a:pt x="2209981" y="373021"/>
                  <a:pt x="2210546" y="387964"/>
                </a:cubicBezTo>
                <a:lnTo>
                  <a:pt x="2210546" y="392474"/>
                </a:lnTo>
                <a:cubicBezTo>
                  <a:pt x="2292218" y="393978"/>
                  <a:pt x="2363455" y="399992"/>
                  <a:pt x="2424263" y="410519"/>
                </a:cubicBezTo>
                <a:cubicBezTo>
                  <a:pt x="2485070" y="421045"/>
                  <a:pt x="2546160" y="427059"/>
                  <a:pt x="2607531" y="428564"/>
                </a:cubicBezTo>
                <a:cubicBezTo>
                  <a:pt x="2611102" y="406760"/>
                  <a:pt x="2625388" y="403000"/>
                  <a:pt x="2650386" y="417286"/>
                </a:cubicBezTo>
                <a:cubicBezTo>
                  <a:pt x="2675386" y="431572"/>
                  <a:pt x="2689672" y="432323"/>
                  <a:pt x="2693242" y="419541"/>
                </a:cubicBezTo>
                <a:lnTo>
                  <a:pt x="2724822" y="428564"/>
                </a:lnTo>
                <a:cubicBezTo>
                  <a:pt x="2733748" y="427906"/>
                  <a:pt x="2747472" y="428094"/>
                  <a:pt x="2765988" y="429129"/>
                </a:cubicBezTo>
                <a:cubicBezTo>
                  <a:pt x="2784501" y="430160"/>
                  <a:pt x="2794840" y="435989"/>
                  <a:pt x="2797001" y="446609"/>
                </a:cubicBezTo>
                <a:cubicBezTo>
                  <a:pt x="2824819" y="460895"/>
                  <a:pt x="2854895" y="468413"/>
                  <a:pt x="2887226" y="469167"/>
                </a:cubicBezTo>
                <a:cubicBezTo>
                  <a:pt x="2894460" y="469351"/>
                  <a:pt x="2901415" y="467850"/>
                  <a:pt x="2908087" y="464653"/>
                </a:cubicBezTo>
                <a:cubicBezTo>
                  <a:pt x="2914762" y="461457"/>
                  <a:pt x="2918333" y="455443"/>
                  <a:pt x="2918802" y="446609"/>
                </a:cubicBezTo>
                <a:cubicBezTo>
                  <a:pt x="2935062" y="446327"/>
                  <a:pt x="2963444" y="449147"/>
                  <a:pt x="3003951" y="455066"/>
                </a:cubicBezTo>
                <a:cubicBezTo>
                  <a:pt x="3044458" y="460986"/>
                  <a:pt x="3067204" y="471702"/>
                  <a:pt x="3072183" y="487208"/>
                </a:cubicBezTo>
                <a:lnTo>
                  <a:pt x="3067673" y="500743"/>
                </a:lnTo>
                <a:lnTo>
                  <a:pt x="2986472" y="500743"/>
                </a:lnTo>
                <a:cubicBezTo>
                  <a:pt x="2975006" y="507418"/>
                  <a:pt x="2962975" y="512116"/>
                  <a:pt x="2950383" y="514840"/>
                </a:cubicBezTo>
                <a:cubicBezTo>
                  <a:pt x="2937789" y="517568"/>
                  <a:pt x="2925758" y="518883"/>
                  <a:pt x="2914289" y="518788"/>
                </a:cubicBezTo>
                <a:cubicBezTo>
                  <a:pt x="2890043" y="517379"/>
                  <a:pt x="2861848" y="515686"/>
                  <a:pt x="2829706" y="513713"/>
                </a:cubicBezTo>
                <a:cubicBezTo>
                  <a:pt x="2813634" y="512726"/>
                  <a:pt x="2799114" y="513783"/>
                  <a:pt x="2786144" y="516885"/>
                </a:cubicBezTo>
                <a:lnTo>
                  <a:pt x="2780346" y="519498"/>
                </a:lnTo>
                <a:lnTo>
                  <a:pt x="2800138" y="518790"/>
                </a:lnTo>
                <a:cubicBezTo>
                  <a:pt x="2800892" y="525461"/>
                  <a:pt x="2805025" y="530160"/>
                  <a:pt x="2812547" y="532886"/>
                </a:cubicBezTo>
                <a:cubicBezTo>
                  <a:pt x="2820064" y="535611"/>
                  <a:pt x="2826455" y="536927"/>
                  <a:pt x="2831718" y="536835"/>
                </a:cubicBezTo>
                <a:cubicBezTo>
                  <a:pt x="2832469" y="528185"/>
                  <a:pt x="2836605" y="522923"/>
                  <a:pt x="2844123" y="521045"/>
                </a:cubicBezTo>
                <a:cubicBezTo>
                  <a:pt x="2851641" y="519163"/>
                  <a:pt x="2858031" y="518413"/>
                  <a:pt x="2863295" y="518790"/>
                </a:cubicBezTo>
                <a:cubicBezTo>
                  <a:pt x="2874480" y="520009"/>
                  <a:pt x="2897223" y="520952"/>
                  <a:pt x="2931527" y="521607"/>
                </a:cubicBezTo>
                <a:cubicBezTo>
                  <a:pt x="2965831" y="522264"/>
                  <a:pt x="2985192" y="515311"/>
                  <a:pt x="2989608" y="500745"/>
                </a:cubicBezTo>
                <a:cubicBezTo>
                  <a:pt x="3048537" y="502245"/>
                  <a:pt x="3108873" y="508263"/>
                  <a:pt x="3170622" y="518790"/>
                </a:cubicBezTo>
                <a:cubicBezTo>
                  <a:pt x="3232367" y="529316"/>
                  <a:pt x="3293834" y="535330"/>
                  <a:pt x="3355017" y="536835"/>
                </a:cubicBezTo>
                <a:cubicBezTo>
                  <a:pt x="3369303" y="545856"/>
                  <a:pt x="3385843" y="550366"/>
                  <a:pt x="3404638" y="550367"/>
                </a:cubicBezTo>
                <a:cubicBezTo>
                  <a:pt x="3481235" y="551871"/>
                  <a:pt x="3556988" y="557885"/>
                  <a:pt x="3631890" y="568412"/>
                </a:cubicBezTo>
                <a:cubicBezTo>
                  <a:pt x="3706794" y="578938"/>
                  <a:pt x="3781417" y="584951"/>
                  <a:pt x="3855757" y="586456"/>
                </a:cubicBezTo>
                <a:cubicBezTo>
                  <a:pt x="3896830" y="585891"/>
                  <a:pt x="3936490" y="585890"/>
                  <a:pt x="3974742" y="586456"/>
                </a:cubicBezTo>
                <a:cubicBezTo>
                  <a:pt x="4012994" y="587022"/>
                  <a:pt x="4033482" y="591531"/>
                  <a:pt x="4036206" y="599991"/>
                </a:cubicBezTo>
                <a:lnTo>
                  <a:pt x="4036205" y="618033"/>
                </a:lnTo>
                <a:cubicBezTo>
                  <a:pt x="3991094" y="619537"/>
                  <a:pt x="3948239" y="625554"/>
                  <a:pt x="3907637" y="636081"/>
                </a:cubicBezTo>
                <a:cubicBezTo>
                  <a:pt x="3867035" y="646608"/>
                  <a:pt x="3828690" y="652620"/>
                  <a:pt x="3792601" y="654125"/>
                </a:cubicBezTo>
                <a:cubicBezTo>
                  <a:pt x="3686214" y="655629"/>
                  <a:pt x="3579823" y="661643"/>
                  <a:pt x="3473435" y="672171"/>
                </a:cubicBezTo>
                <a:cubicBezTo>
                  <a:pt x="3367045" y="682693"/>
                  <a:pt x="3262912" y="688711"/>
                  <a:pt x="3161034" y="690215"/>
                </a:cubicBezTo>
                <a:lnTo>
                  <a:pt x="3075323" y="690216"/>
                </a:lnTo>
                <a:cubicBezTo>
                  <a:pt x="3047221" y="672921"/>
                  <a:pt x="3015456" y="670290"/>
                  <a:pt x="2980024" y="682320"/>
                </a:cubicBezTo>
                <a:cubicBezTo>
                  <a:pt x="2944593" y="694348"/>
                  <a:pt x="2911696" y="702996"/>
                  <a:pt x="2881340" y="708260"/>
                </a:cubicBezTo>
                <a:cubicBezTo>
                  <a:pt x="2880966" y="714932"/>
                  <a:pt x="2878334" y="719630"/>
                  <a:pt x="2873445" y="722357"/>
                </a:cubicBezTo>
                <a:cubicBezTo>
                  <a:pt x="2868558" y="725082"/>
                  <a:pt x="2863672" y="726397"/>
                  <a:pt x="2858786" y="726305"/>
                </a:cubicBezTo>
                <a:lnTo>
                  <a:pt x="2836228" y="721792"/>
                </a:lnTo>
                <a:lnTo>
                  <a:pt x="2795628" y="730815"/>
                </a:lnTo>
                <a:lnTo>
                  <a:pt x="2809161" y="757882"/>
                </a:lnTo>
                <a:lnTo>
                  <a:pt x="2885852" y="757882"/>
                </a:lnTo>
                <a:lnTo>
                  <a:pt x="2917429" y="807507"/>
                </a:lnTo>
                <a:cubicBezTo>
                  <a:pt x="2910569" y="814555"/>
                  <a:pt x="2902862" y="820758"/>
                  <a:pt x="2894310" y="826114"/>
                </a:cubicBezTo>
                <a:cubicBezTo>
                  <a:pt x="2885757" y="831473"/>
                  <a:pt x="2876923" y="834289"/>
                  <a:pt x="2867808" y="834574"/>
                </a:cubicBezTo>
                <a:cubicBezTo>
                  <a:pt x="2831999" y="835701"/>
                  <a:pt x="2797603" y="840211"/>
                  <a:pt x="2764614" y="848106"/>
                </a:cubicBezTo>
                <a:cubicBezTo>
                  <a:pt x="2731626" y="856001"/>
                  <a:pt x="2698356" y="860510"/>
                  <a:pt x="2664802" y="861638"/>
                </a:cubicBezTo>
                <a:cubicBezTo>
                  <a:pt x="2657943" y="862015"/>
                  <a:pt x="2652490" y="861264"/>
                  <a:pt x="2648450" y="859383"/>
                </a:cubicBezTo>
                <a:cubicBezTo>
                  <a:pt x="2644410" y="857505"/>
                  <a:pt x="2642340" y="852243"/>
                  <a:pt x="2642248" y="843596"/>
                </a:cubicBezTo>
                <a:lnTo>
                  <a:pt x="2642248" y="830061"/>
                </a:lnTo>
                <a:cubicBezTo>
                  <a:pt x="2645538" y="830250"/>
                  <a:pt x="2651364" y="829873"/>
                  <a:pt x="2659727" y="828934"/>
                </a:cubicBezTo>
                <a:cubicBezTo>
                  <a:pt x="2668093" y="827995"/>
                  <a:pt x="2672793" y="825363"/>
                  <a:pt x="2673825" y="821039"/>
                </a:cubicBezTo>
                <a:cubicBezTo>
                  <a:pt x="2673544" y="816622"/>
                  <a:pt x="2671851" y="813051"/>
                  <a:pt x="2668750" y="810327"/>
                </a:cubicBezTo>
                <a:cubicBezTo>
                  <a:pt x="2665649" y="807599"/>
                  <a:pt x="2662828" y="805156"/>
                  <a:pt x="2660293" y="802994"/>
                </a:cubicBezTo>
                <a:cubicBezTo>
                  <a:pt x="2622041" y="807223"/>
                  <a:pt x="2584636" y="810043"/>
                  <a:pt x="2548077" y="811455"/>
                </a:cubicBezTo>
                <a:lnTo>
                  <a:pt x="2445908" y="816218"/>
                </a:lnTo>
                <a:lnTo>
                  <a:pt x="2465796" y="824741"/>
                </a:lnTo>
                <a:lnTo>
                  <a:pt x="2493943" y="833447"/>
                </a:lnTo>
                <a:cubicBezTo>
                  <a:pt x="2515840" y="839649"/>
                  <a:pt x="2535200" y="843032"/>
                  <a:pt x="2552024" y="843596"/>
                </a:cubicBezTo>
                <a:lnTo>
                  <a:pt x="2570069" y="861639"/>
                </a:lnTo>
                <a:cubicBezTo>
                  <a:pt x="2584167" y="860795"/>
                  <a:pt x="2596571" y="861357"/>
                  <a:pt x="2607286" y="863331"/>
                </a:cubicBezTo>
                <a:cubicBezTo>
                  <a:pt x="2612643" y="864318"/>
                  <a:pt x="2616731" y="866926"/>
                  <a:pt x="2619551" y="871156"/>
                </a:cubicBezTo>
                <a:lnTo>
                  <a:pt x="2620653" y="875315"/>
                </a:lnTo>
                <a:lnTo>
                  <a:pt x="2756965" y="888903"/>
                </a:lnTo>
                <a:cubicBezTo>
                  <a:pt x="2818710" y="899430"/>
                  <a:pt x="2880177" y="905444"/>
                  <a:pt x="2941359" y="906948"/>
                </a:cubicBezTo>
                <a:cubicBezTo>
                  <a:pt x="2955645" y="915970"/>
                  <a:pt x="2972186" y="920480"/>
                  <a:pt x="2990981" y="920479"/>
                </a:cubicBezTo>
                <a:lnTo>
                  <a:pt x="3025443" y="923216"/>
                </a:lnTo>
                <a:lnTo>
                  <a:pt x="3034580" y="910135"/>
                </a:lnTo>
                <a:cubicBezTo>
                  <a:pt x="3041723" y="908256"/>
                  <a:pt x="3051543" y="910887"/>
                  <a:pt x="3064042" y="918031"/>
                </a:cubicBezTo>
                <a:lnTo>
                  <a:pt x="3091243" y="928441"/>
                </a:lnTo>
                <a:lnTo>
                  <a:pt x="3094420" y="928693"/>
                </a:lnTo>
                <a:lnTo>
                  <a:pt x="3106899" y="920285"/>
                </a:lnTo>
                <a:lnTo>
                  <a:pt x="3138479" y="929307"/>
                </a:lnTo>
                <a:cubicBezTo>
                  <a:pt x="3147406" y="928650"/>
                  <a:pt x="3161129" y="928838"/>
                  <a:pt x="3179644" y="929873"/>
                </a:cubicBezTo>
                <a:lnTo>
                  <a:pt x="3191184" y="936376"/>
                </a:lnTo>
                <a:lnTo>
                  <a:pt x="3218234" y="938525"/>
                </a:lnTo>
                <a:lnTo>
                  <a:pt x="3332244" y="947715"/>
                </a:lnTo>
                <a:lnTo>
                  <a:pt x="3332459" y="947352"/>
                </a:lnTo>
                <a:cubicBezTo>
                  <a:pt x="3340589" y="947211"/>
                  <a:pt x="3351750" y="947847"/>
                  <a:pt x="3365942" y="949256"/>
                </a:cubicBezTo>
                <a:lnTo>
                  <a:pt x="3391352" y="952479"/>
                </a:lnTo>
                <a:lnTo>
                  <a:pt x="3442101" y="956569"/>
                </a:lnTo>
                <a:cubicBezTo>
                  <a:pt x="3483172" y="956004"/>
                  <a:pt x="3522833" y="956004"/>
                  <a:pt x="3561085" y="956570"/>
                </a:cubicBezTo>
                <a:cubicBezTo>
                  <a:pt x="3599336" y="957135"/>
                  <a:pt x="3619824" y="961645"/>
                  <a:pt x="3622548" y="970105"/>
                </a:cubicBezTo>
                <a:lnTo>
                  <a:pt x="3622549" y="988147"/>
                </a:lnTo>
                <a:cubicBezTo>
                  <a:pt x="3577436" y="989650"/>
                  <a:pt x="3534583" y="995668"/>
                  <a:pt x="3493980" y="1006195"/>
                </a:cubicBezTo>
                <a:cubicBezTo>
                  <a:pt x="3453378" y="1016721"/>
                  <a:pt x="3415034" y="1022735"/>
                  <a:pt x="3378945" y="1024239"/>
                </a:cubicBezTo>
                <a:lnTo>
                  <a:pt x="3134950" y="1038034"/>
                </a:lnTo>
                <a:lnTo>
                  <a:pt x="3112129" y="1050711"/>
                </a:lnTo>
                <a:lnTo>
                  <a:pt x="3198016" y="1083153"/>
                </a:lnTo>
                <a:cubicBezTo>
                  <a:pt x="3254932" y="1109301"/>
                  <a:pt x="3312748" y="1131019"/>
                  <a:pt x="3371457" y="1148308"/>
                </a:cubicBezTo>
                <a:cubicBezTo>
                  <a:pt x="3382921" y="1160720"/>
                  <a:pt x="3397730" y="1169357"/>
                  <a:pt x="3415886" y="1174222"/>
                </a:cubicBezTo>
                <a:cubicBezTo>
                  <a:pt x="3489483" y="1195499"/>
                  <a:pt x="3561098" y="1220915"/>
                  <a:pt x="3630724" y="1250469"/>
                </a:cubicBezTo>
                <a:lnTo>
                  <a:pt x="3841417" y="1325528"/>
                </a:lnTo>
                <a:lnTo>
                  <a:pt x="3855757" y="1326684"/>
                </a:lnTo>
                <a:cubicBezTo>
                  <a:pt x="3896830" y="1326118"/>
                  <a:pt x="3936489" y="1326119"/>
                  <a:pt x="3974742" y="1326683"/>
                </a:cubicBezTo>
                <a:cubicBezTo>
                  <a:pt x="4012994" y="1327249"/>
                  <a:pt x="4033482" y="1331758"/>
                  <a:pt x="4036206" y="1340219"/>
                </a:cubicBezTo>
                <a:lnTo>
                  <a:pt x="4036205" y="1358260"/>
                </a:lnTo>
                <a:lnTo>
                  <a:pt x="3982489" y="1365801"/>
                </a:lnTo>
                <a:lnTo>
                  <a:pt x="3998791" y="1371715"/>
                </a:lnTo>
                <a:cubicBezTo>
                  <a:pt x="4008102" y="1376545"/>
                  <a:pt x="4012868" y="1381179"/>
                  <a:pt x="4013089" y="1385618"/>
                </a:cubicBezTo>
                <a:lnTo>
                  <a:pt x="4008420" y="1403044"/>
                </a:lnTo>
                <a:cubicBezTo>
                  <a:pt x="3964455" y="1392822"/>
                  <a:pt x="3921504" y="1387542"/>
                  <a:pt x="3879561" y="1387201"/>
                </a:cubicBezTo>
                <a:lnTo>
                  <a:pt x="3854934" y="1384575"/>
                </a:lnTo>
                <a:lnTo>
                  <a:pt x="3792601" y="1394353"/>
                </a:lnTo>
                <a:cubicBezTo>
                  <a:pt x="3686214" y="1395857"/>
                  <a:pt x="3579823" y="1401872"/>
                  <a:pt x="3473435" y="1412398"/>
                </a:cubicBezTo>
                <a:lnTo>
                  <a:pt x="3416906" y="1415664"/>
                </a:lnTo>
                <a:lnTo>
                  <a:pt x="3437297" y="1421224"/>
                </a:lnTo>
                <a:cubicBezTo>
                  <a:pt x="3513892" y="1422728"/>
                  <a:pt x="3589645" y="1428742"/>
                  <a:pt x="3664549" y="1439269"/>
                </a:cubicBezTo>
                <a:cubicBezTo>
                  <a:pt x="3739453" y="1449795"/>
                  <a:pt x="3814075" y="1455810"/>
                  <a:pt x="3888416" y="1457314"/>
                </a:cubicBezTo>
                <a:cubicBezTo>
                  <a:pt x="3929487" y="1456749"/>
                  <a:pt x="3969148" y="1456748"/>
                  <a:pt x="4007400" y="1457314"/>
                </a:cubicBezTo>
                <a:cubicBezTo>
                  <a:pt x="4045652" y="1457879"/>
                  <a:pt x="4066140" y="1462388"/>
                  <a:pt x="4068864" y="1470848"/>
                </a:cubicBezTo>
                <a:lnTo>
                  <a:pt x="4068864" y="1488890"/>
                </a:lnTo>
                <a:cubicBezTo>
                  <a:pt x="4023752" y="1490395"/>
                  <a:pt x="3980897" y="1496412"/>
                  <a:pt x="3940296" y="1506938"/>
                </a:cubicBezTo>
                <a:cubicBezTo>
                  <a:pt x="3899693" y="1517465"/>
                  <a:pt x="3861348" y="1523479"/>
                  <a:pt x="3825259" y="1524983"/>
                </a:cubicBezTo>
                <a:cubicBezTo>
                  <a:pt x="3718872" y="1526488"/>
                  <a:pt x="3612481" y="1532502"/>
                  <a:pt x="3506094" y="1543028"/>
                </a:cubicBezTo>
                <a:lnTo>
                  <a:pt x="3289967" y="1555512"/>
                </a:lnTo>
                <a:lnTo>
                  <a:pt x="3323478" y="1569207"/>
                </a:lnTo>
                <a:cubicBezTo>
                  <a:pt x="3342274" y="1577309"/>
                  <a:pt x="3356472" y="1585419"/>
                  <a:pt x="3366070" y="1593536"/>
                </a:cubicBezTo>
                <a:lnTo>
                  <a:pt x="3379447" y="1615284"/>
                </a:lnTo>
                <a:lnTo>
                  <a:pt x="3404639" y="1622153"/>
                </a:lnTo>
                <a:lnTo>
                  <a:pt x="3462893" y="1626779"/>
                </a:lnTo>
                <a:lnTo>
                  <a:pt x="3450831" y="1610695"/>
                </a:lnTo>
                <a:lnTo>
                  <a:pt x="3532033" y="1610694"/>
                </a:lnTo>
                <a:lnTo>
                  <a:pt x="3590677" y="1615207"/>
                </a:lnTo>
                <a:cubicBezTo>
                  <a:pt x="3581562" y="1619905"/>
                  <a:pt x="3571601" y="1624041"/>
                  <a:pt x="3560789" y="1627612"/>
                </a:cubicBezTo>
                <a:lnTo>
                  <a:pt x="3532911" y="1632338"/>
                </a:lnTo>
                <a:lnTo>
                  <a:pt x="3631891" y="1640198"/>
                </a:lnTo>
                <a:cubicBezTo>
                  <a:pt x="3706795" y="1650724"/>
                  <a:pt x="3781417" y="1656739"/>
                  <a:pt x="3855758" y="1658243"/>
                </a:cubicBezTo>
                <a:cubicBezTo>
                  <a:pt x="3896829" y="1657678"/>
                  <a:pt x="3936490" y="1657677"/>
                  <a:pt x="3974742" y="1658243"/>
                </a:cubicBezTo>
                <a:cubicBezTo>
                  <a:pt x="4012994" y="1658808"/>
                  <a:pt x="4033482" y="1663317"/>
                  <a:pt x="4036206" y="1671777"/>
                </a:cubicBezTo>
                <a:lnTo>
                  <a:pt x="4036206" y="1689819"/>
                </a:lnTo>
                <a:cubicBezTo>
                  <a:pt x="3991094" y="1691323"/>
                  <a:pt x="3948239" y="1697341"/>
                  <a:pt x="3907638" y="1707867"/>
                </a:cubicBezTo>
                <a:cubicBezTo>
                  <a:pt x="3867035" y="1718394"/>
                  <a:pt x="3828690" y="1724408"/>
                  <a:pt x="3792601" y="1725912"/>
                </a:cubicBezTo>
                <a:cubicBezTo>
                  <a:pt x="3686214" y="1727417"/>
                  <a:pt x="3579823" y="1733431"/>
                  <a:pt x="3473436" y="1743957"/>
                </a:cubicBezTo>
                <a:lnTo>
                  <a:pt x="3380671" y="1749315"/>
                </a:lnTo>
                <a:lnTo>
                  <a:pt x="3364040" y="1755812"/>
                </a:lnTo>
                <a:cubicBezTo>
                  <a:pt x="3351446" y="1758540"/>
                  <a:pt x="3339415" y="1759855"/>
                  <a:pt x="3327946" y="1759759"/>
                </a:cubicBezTo>
                <a:lnTo>
                  <a:pt x="3265118" y="1755990"/>
                </a:lnTo>
                <a:lnTo>
                  <a:pt x="3252471" y="1756720"/>
                </a:lnTo>
                <a:lnTo>
                  <a:pt x="3255016" y="1757682"/>
                </a:lnTo>
                <a:lnTo>
                  <a:pt x="3425847" y="1821857"/>
                </a:lnTo>
                <a:lnTo>
                  <a:pt x="3418173" y="1811624"/>
                </a:lnTo>
                <a:lnTo>
                  <a:pt x="3499375" y="1811623"/>
                </a:lnTo>
                <a:lnTo>
                  <a:pt x="3558019" y="1816136"/>
                </a:lnTo>
                <a:cubicBezTo>
                  <a:pt x="3548904" y="1820834"/>
                  <a:pt x="3538943" y="1824970"/>
                  <a:pt x="3528131" y="1828541"/>
                </a:cubicBezTo>
                <a:cubicBezTo>
                  <a:pt x="3517324" y="1832112"/>
                  <a:pt x="3506235" y="1833992"/>
                  <a:pt x="3494862" y="1834181"/>
                </a:cubicBezTo>
                <a:lnTo>
                  <a:pt x="3472857" y="1832609"/>
                </a:lnTo>
                <a:lnTo>
                  <a:pt x="3497705" y="1839144"/>
                </a:lnTo>
                <a:cubicBezTo>
                  <a:pt x="3509077" y="1844502"/>
                  <a:pt x="3516008" y="1851056"/>
                  <a:pt x="3518498" y="1858810"/>
                </a:cubicBezTo>
                <a:lnTo>
                  <a:pt x="3516672" y="1864291"/>
                </a:lnTo>
                <a:lnTo>
                  <a:pt x="3687724" y="1924998"/>
                </a:lnTo>
                <a:lnTo>
                  <a:pt x="3784562" y="1959496"/>
                </a:lnTo>
                <a:lnTo>
                  <a:pt x="3811968" y="1961865"/>
                </a:lnTo>
                <a:cubicBezTo>
                  <a:pt x="3822213" y="1964120"/>
                  <a:pt x="3828016" y="1967363"/>
                  <a:pt x="3829378" y="1971592"/>
                </a:cubicBezTo>
                <a:lnTo>
                  <a:pt x="3829377" y="1975462"/>
                </a:lnTo>
                <a:lnTo>
                  <a:pt x="3899293" y="2000369"/>
                </a:lnTo>
                <a:cubicBezTo>
                  <a:pt x="3939112" y="2010453"/>
                  <a:pt x="3977421" y="2020718"/>
                  <a:pt x="4014223" y="2031165"/>
                </a:cubicBezTo>
                <a:cubicBezTo>
                  <a:pt x="4051024" y="2041611"/>
                  <a:pt x="4069647" y="2051270"/>
                  <a:pt x="4070089" y="2060147"/>
                </a:cubicBezTo>
                <a:lnTo>
                  <a:pt x="4065420" y="2077574"/>
                </a:lnTo>
                <a:cubicBezTo>
                  <a:pt x="4021455" y="2067350"/>
                  <a:pt x="3978505" y="2062071"/>
                  <a:pt x="3936562" y="2061730"/>
                </a:cubicBezTo>
                <a:cubicBezTo>
                  <a:pt x="3894618" y="2061389"/>
                  <a:pt x="3856024" y="2057274"/>
                  <a:pt x="3820774" y="2049386"/>
                </a:cubicBezTo>
                <a:lnTo>
                  <a:pt x="3655013" y="2014866"/>
                </a:lnTo>
                <a:lnTo>
                  <a:pt x="3585773" y="2025727"/>
                </a:lnTo>
                <a:lnTo>
                  <a:pt x="3441512" y="2033884"/>
                </a:lnTo>
                <a:lnTo>
                  <a:pt x="3465047" y="2040073"/>
                </a:lnTo>
                <a:lnTo>
                  <a:pt x="3469076" y="2043885"/>
                </a:lnTo>
                <a:lnTo>
                  <a:pt x="3515355" y="2056285"/>
                </a:lnTo>
                <a:lnTo>
                  <a:pt x="3570833" y="2075823"/>
                </a:lnTo>
                <a:cubicBezTo>
                  <a:pt x="3560813" y="2078001"/>
                  <a:pt x="3550121" y="2079418"/>
                  <a:pt x="3538754" y="2080069"/>
                </a:cubicBezTo>
                <a:cubicBezTo>
                  <a:pt x="3527390" y="2080721"/>
                  <a:pt x="3516193" y="2079668"/>
                  <a:pt x="3505159" y="2076906"/>
                </a:cubicBezTo>
                <a:lnTo>
                  <a:pt x="3482709" y="2069138"/>
                </a:lnTo>
                <a:lnTo>
                  <a:pt x="3481330" y="2073274"/>
                </a:lnTo>
                <a:lnTo>
                  <a:pt x="3400129" y="2073274"/>
                </a:lnTo>
                <a:cubicBezTo>
                  <a:pt x="3388663" y="2079949"/>
                  <a:pt x="3376632" y="2084646"/>
                  <a:pt x="3364039" y="2087371"/>
                </a:cubicBezTo>
                <a:cubicBezTo>
                  <a:pt x="3351446" y="2090099"/>
                  <a:pt x="3339415" y="2091415"/>
                  <a:pt x="3327946" y="2091319"/>
                </a:cubicBezTo>
                <a:cubicBezTo>
                  <a:pt x="3303700" y="2089911"/>
                  <a:pt x="3275505" y="2088218"/>
                  <a:pt x="3243363" y="2086244"/>
                </a:cubicBezTo>
                <a:cubicBezTo>
                  <a:pt x="3211220" y="2084270"/>
                  <a:pt x="3185281" y="2090473"/>
                  <a:pt x="3165547" y="2104854"/>
                </a:cubicBezTo>
                <a:cubicBezTo>
                  <a:pt x="3156243" y="2104758"/>
                  <a:pt x="3146655" y="2106074"/>
                  <a:pt x="3136787" y="2108801"/>
                </a:cubicBezTo>
                <a:cubicBezTo>
                  <a:pt x="3126918" y="2111525"/>
                  <a:pt x="3118461" y="2116224"/>
                  <a:pt x="3111412" y="2122896"/>
                </a:cubicBezTo>
                <a:lnTo>
                  <a:pt x="3058613" y="2122895"/>
                </a:lnTo>
                <a:lnTo>
                  <a:pt x="3074279" y="2134254"/>
                </a:lnTo>
                <a:cubicBezTo>
                  <a:pt x="3081081" y="2136466"/>
                  <a:pt x="3086171" y="2134716"/>
                  <a:pt x="3089550" y="2129005"/>
                </a:cubicBezTo>
                <a:lnTo>
                  <a:pt x="3106947" y="2139435"/>
                </a:lnTo>
                <a:lnTo>
                  <a:pt x="3279479" y="2156634"/>
                </a:lnTo>
                <a:cubicBezTo>
                  <a:pt x="3341223" y="2167161"/>
                  <a:pt x="3402690" y="2173174"/>
                  <a:pt x="3463874" y="2174679"/>
                </a:cubicBezTo>
                <a:cubicBezTo>
                  <a:pt x="3478159" y="2183701"/>
                  <a:pt x="3494700" y="2188211"/>
                  <a:pt x="3513495" y="2188211"/>
                </a:cubicBezTo>
                <a:cubicBezTo>
                  <a:pt x="3590092" y="2189715"/>
                  <a:pt x="3665845" y="2195729"/>
                  <a:pt x="3740747" y="2206256"/>
                </a:cubicBezTo>
                <a:cubicBezTo>
                  <a:pt x="3815651" y="2216782"/>
                  <a:pt x="3890273" y="2222797"/>
                  <a:pt x="3964615" y="2224301"/>
                </a:cubicBezTo>
                <a:cubicBezTo>
                  <a:pt x="4005687" y="2223736"/>
                  <a:pt x="4045346" y="2223736"/>
                  <a:pt x="4083599" y="2224300"/>
                </a:cubicBezTo>
                <a:cubicBezTo>
                  <a:pt x="4121851" y="2224866"/>
                  <a:pt x="4142339" y="2229375"/>
                  <a:pt x="4145063" y="2237836"/>
                </a:cubicBezTo>
                <a:lnTo>
                  <a:pt x="4145063" y="2255878"/>
                </a:lnTo>
                <a:lnTo>
                  <a:pt x="4045331" y="2269878"/>
                </a:lnTo>
                <a:lnTo>
                  <a:pt x="4052535" y="2273903"/>
                </a:lnTo>
                <a:lnTo>
                  <a:pt x="4052534" y="2291944"/>
                </a:lnTo>
                <a:cubicBezTo>
                  <a:pt x="4007423" y="2293449"/>
                  <a:pt x="3964569" y="2299465"/>
                  <a:pt x="3923966" y="2309992"/>
                </a:cubicBezTo>
                <a:cubicBezTo>
                  <a:pt x="3883364" y="2320520"/>
                  <a:pt x="3845019" y="2326533"/>
                  <a:pt x="3808930" y="2328038"/>
                </a:cubicBezTo>
                <a:cubicBezTo>
                  <a:pt x="3702543" y="2329542"/>
                  <a:pt x="3596152" y="2335556"/>
                  <a:pt x="3489764" y="2346083"/>
                </a:cubicBezTo>
                <a:lnTo>
                  <a:pt x="3277718" y="2358330"/>
                </a:lnTo>
                <a:lnTo>
                  <a:pt x="3279012" y="2359554"/>
                </a:lnTo>
                <a:lnTo>
                  <a:pt x="3274502" y="2373089"/>
                </a:lnTo>
                <a:lnTo>
                  <a:pt x="3193301" y="2373089"/>
                </a:lnTo>
                <a:cubicBezTo>
                  <a:pt x="3181835" y="2379764"/>
                  <a:pt x="3169805" y="2384462"/>
                  <a:pt x="3157212" y="2387186"/>
                </a:cubicBezTo>
                <a:cubicBezTo>
                  <a:pt x="3144618" y="2389913"/>
                  <a:pt x="3132587" y="2391230"/>
                  <a:pt x="3121118" y="2391134"/>
                </a:cubicBezTo>
                <a:cubicBezTo>
                  <a:pt x="3096871" y="2389725"/>
                  <a:pt x="3068677" y="2388032"/>
                  <a:pt x="3036534" y="2386059"/>
                </a:cubicBezTo>
                <a:cubicBezTo>
                  <a:pt x="3020464" y="2385072"/>
                  <a:pt x="3005943" y="2386129"/>
                  <a:pt x="2992974" y="2389231"/>
                </a:cubicBezTo>
                <a:lnTo>
                  <a:pt x="2978561" y="2395727"/>
                </a:lnTo>
                <a:lnTo>
                  <a:pt x="2994710" y="2395727"/>
                </a:lnTo>
                <a:lnTo>
                  <a:pt x="3026286" y="2445351"/>
                </a:lnTo>
                <a:lnTo>
                  <a:pt x="3019767" y="2450598"/>
                </a:lnTo>
                <a:lnTo>
                  <a:pt x="3038079" y="2452093"/>
                </a:lnTo>
                <a:lnTo>
                  <a:pt x="3042783" y="2456341"/>
                </a:lnTo>
                <a:lnTo>
                  <a:pt x="3055952" y="2460784"/>
                </a:lnTo>
                <a:cubicBezTo>
                  <a:pt x="3066815" y="2464181"/>
                  <a:pt x="3080486" y="2468258"/>
                  <a:pt x="3096970" y="2473014"/>
                </a:cubicBezTo>
                <a:cubicBezTo>
                  <a:pt x="3129935" y="2482528"/>
                  <a:pt x="3150435" y="2480823"/>
                  <a:pt x="3158471" y="2467895"/>
                </a:cubicBezTo>
                <a:cubicBezTo>
                  <a:pt x="3215004" y="2484597"/>
                  <a:pt x="3271727" y="2506025"/>
                  <a:pt x="3328646" y="2532175"/>
                </a:cubicBezTo>
                <a:lnTo>
                  <a:pt x="3346842" y="2539010"/>
                </a:lnTo>
                <a:lnTo>
                  <a:pt x="3355017" y="2539810"/>
                </a:lnTo>
                <a:cubicBezTo>
                  <a:pt x="3369302" y="2548832"/>
                  <a:pt x="3385843" y="2553342"/>
                  <a:pt x="3404638" y="2553342"/>
                </a:cubicBezTo>
                <a:cubicBezTo>
                  <a:pt x="3481235" y="2554846"/>
                  <a:pt x="3556987" y="2560860"/>
                  <a:pt x="3631891" y="2571387"/>
                </a:cubicBezTo>
                <a:cubicBezTo>
                  <a:pt x="3706794" y="2581914"/>
                  <a:pt x="3781416" y="2587927"/>
                  <a:pt x="3855758" y="2589432"/>
                </a:cubicBezTo>
                <a:cubicBezTo>
                  <a:pt x="3896830" y="2588866"/>
                  <a:pt x="3936489" y="2588867"/>
                  <a:pt x="3974741" y="2589432"/>
                </a:cubicBezTo>
                <a:cubicBezTo>
                  <a:pt x="4012993" y="2589997"/>
                  <a:pt x="4033481" y="2594507"/>
                  <a:pt x="4036206" y="2602967"/>
                </a:cubicBezTo>
                <a:lnTo>
                  <a:pt x="4036206" y="2621009"/>
                </a:lnTo>
                <a:cubicBezTo>
                  <a:pt x="3991093" y="2622513"/>
                  <a:pt x="3948240" y="2628530"/>
                  <a:pt x="3907638" y="2639057"/>
                </a:cubicBezTo>
                <a:cubicBezTo>
                  <a:pt x="3867035" y="2649584"/>
                  <a:pt x="3828691" y="2655598"/>
                  <a:pt x="3792601" y="2657101"/>
                </a:cubicBezTo>
                <a:lnTo>
                  <a:pt x="3662622" y="2664450"/>
                </a:lnTo>
                <a:lnTo>
                  <a:pt x="3761356" y="2699492"/>
                </a:lnTo>
                <a:cubicBezTo>
                  <a:pt x="3830982" y="2729045"/>
                  <a:pt x="3901505" y="2754168"/>
                  <a:pt x="3972925" y="2774862"/>
                </a:cubicBezTo>
                <a:cubicBezTo>
                  <a:pt x="4012742" y="2784946"/>
                  <a:pt x="4051052" y="2795211"/>
                  <a:pt x="4087853" y="2805657"/>
                </a:cubicBezTo>
                <a:cubicBezTo>
                  <a:pt x="4124655" y="2816104"/>
                  <a:pt x="4143278" y="2825762"/>
                  <a:pt x="4143720" y="2834640"/>
                </a:cubicBezTo>
                <a:lnTo>
                  <a:pt x="4139050" y="2852066"/>
                </a:lnTo>
                <a:cubicBezTo>
                  <a:pt x="4095086" y="2841843"/>
                  <a:pt x="4052135" y="2836564"/>
                  <a:pt x="4010192" y="2836223"/>
                </a:cubicBezTo>
                <a:cubicBezTo>
                  <a:pt x="3968249" y="2835883"/>
                  <a:pt x="3929654" y="2831768"/>
                  <a:pt x="3894405" y="2823880"/>
                </a:cubicBezTo>
                <a:cubicBezTo>
                  <a:pt x="3791254" y="2797798"/>
                  <a:pt x="3686932" y="2776071"/>
                  <a:pt x="3581444" y="2758704"/>
                </a:cubicBezTo>
                <a:lnTo>
                  <a:pt x="3547522" y="2751683"/>
                </a:lnTo>
                <a:lnTo>
                  <a:pt x="3528132" y="2759730"/>
                </a:lnTo>
                <a:cubicBezTo>
                  <a:pt x="3517324" y="2763301"/>
                  <a:pt x="3506235" y="2765182"/>
                  <a:pt x="3494862" y="2765371"/>
                </a:cubicBezTo>
                <a:lnTo>
                  <a:pt x="3431705" y="2760858"/>
                </a:lnTo>
                <a:lnTo>
                  <a:pt x="3418174" y="2742813"/>
                </a:lnTo>
                <a:lnTo>
                  <a:pt x="3499375" y="2742813"/>
                </a:lnTo>
                <a:lnTo>
                  <a:pt x="3507806" y="2743461"/>
                </a:lnTo>
                <a:lnTo>
                  <a:pt x="3275018" y="2695278"/>
                </a:lnTo>
                <a:lnTo>
                  <a:pt x="3251466" y="2688968"/>
                </a:lnTo>
                <a:lnTo>
                  <a:pt x="3216130" y="2691541"/>
                </a:lnTo>
                <a:cubicBezTo>
                  <a:pt x="3203161" y="2694642"/>
                  <a:pt x="3191743" y="2699788"/>
                  <a:pt x="3181875" y="2706979"/>
                </a:cubicBezTo>
                <a:lnTo>
                  <a:pt x="3161494" y="2709776"/>
                </a:lnTo>
                <a:lnTo>
                  <a:pt x="3168741" y="2710807"/>
                </a:lnTo>
                <a:cubicBezTo>
                  <a:pt x="3179926" y="2714942"/>
                  <a:pt x="3188080" y="2721191"/>
                  <a:pt x="3193202" y="2729556"/>
                </a:cubicBezTo>
                <a:cubicBezTo>
                  <a:pt x="3193484" y="2746097"/>
                  <a:pt x="3190664" y="2768277"/>
                  <a:pt x="3184743" y="2796098"/>
                </a:cubicBezTo>
                <a:cubicBezTo>
                  <a:pt x="3178824" y="2823916"/>
                  <a:pt x="3168109" y="2839329"/>
                  <a:pt x="3152600" y="2842337"/>
                </a:cubicBezTo>
                <a:lnTo>
                  <a:pt x="3089199" y="2840000"/>
                </a:lnTo>
                <a:lnTo>
                  <a:pt x="3079740" y="2864588"/>
                </a:lnTo>
                <a:cubicBezTo>
                  <a:pt x="3074382" y="2872295"/>
                  <a:pt x="3067827" y="2876900"/>
                  <a:pt x="3060072" y="2878404"/>
                </a:cubicBezTo>
                <a:lnTo>
                  <a:pt x="3045950" y="2877947"/>
                </a:lnTo>
                <a:lnTo>
                  <a:pt x="3051396" y="2879996"/>
                </a:lnTo>
                <a:lnTo>
                  <a:pt x="3087317" y="2882240"/>
                </a:lnTo>
                <a:lnTo>
                  <a:pt x="3095953" y="2874976"/>
                </a:lnTo>
                <a:cubicBezTo>
                  <a:pt x="3103339" y="2875009"/>
                  <a:pt x="3112143" y="2880093"/>
                  <a:pt x="3122368" y="2890227"/>
                </a:cubicBezTo>
                <a:cubicBezTo>
                  <a:pt x="3142819" y="2910497"/>
                  <a:pt x="3156424" y="2914919"/>
                  <a:pt x="3163181" y="2903498"/>
                </a:cubicBezTo>
                <a:lnTo>
                  <a:pt x="3191350" y="2920386"/>
                </a:lnTo>
                <a:cubicBezTo>
                  <a:pt x="3200143" y="2922061"/>
                  <a:pt x="3213350" y="2925795"/>
                  <a:pt x="3230966" y="2931586"/>
                </a:cubicBezTo>
                <a:cubicBezTo>
                  <a:pt x="3248582" y="2937375"/>
                  <a:pt x="3257059" y="2945681"/>
                  <a:pt x="3256399" y="2956497"/>
                </a:cubicBezTo>
                <a:lnTo>
                  <a:pt x="3274353" y="2969369"/>
                </a:lnTo>
                <a:lnTo>
                  <a:pt x="3300883" y="2972886"/>
                </a:lnTo>
                <a:cubicBezTo>
                  <a:pt x="3308116" y="2973072"/>
                  <a:pt x="3315073" y="2971570"/>
                  <a:pt x="3321745" y="2968373"/>
                </a:cubicBezTo>
                <a:cubicBezTo>
                  <a:pt x="3328419" y="2965176"/>
                  <a:pt x="3331990" y="2959163"/>
                  <a:pt x="3332459" y="2950328"/>
                </a:cubicBezTo>
                <a:cubicBezTo>
                  <a:pt x="3348719" y="2950048"/>
                  <a:pt x="3377102" y="2952867"/>
                  <a:pt x="3417609" y="2958786"/>
                </a:cubicBezTo>
                <a:cubicBezTo>
                  <a:pt x="3458115" y="2964707"/>
                  <a:pt x="3480861" y="2975422"/>
                  <a:pt x="3485839" y="2990928"/>
                </a:cubicBezTo>
                <a:lnTo>
                  <a:pt x="3481331" y="3004464"/>
                </a:lnTo>
                <a:lnTo>
                  <a:pt x="3420423" y="3004463"/>
                </a:lnTo>
                <a:lnTo>
                  <a:pt x="3454108" y="3018229"/>
                </a:lnTo>
                <a:lnTo>
                  <a:pt x="3456904" y="3019826"/>
                </a:lnTo>
                <a:lnTo>
                  <a:pt x="3555692" y="3027670"/>
                </a:lnTo>
                <a:cubicBezTo>
                  <a:pt x="3630595" y="3038196"/>
                  <a:pt x="3705217" y="3044210"/>
                  <a:pt x="3779559" y="3045715"/>
                </a:cubicBezTo>
                <a:cubicBezTo>
                  <a:pt x="3820631" y="3045149"/>
                  <a:pt x="3860291" y="3045150"/>
                  <a:pt x="3898542" y="3045714"/>
                </a:cubicBezTo>
                <a:cubicBezTo>
                  <a:pt x="3936794" y="3046280"/>
                  <a:pt x="3957282" y="3050789"/>
                  <a:pt x="3960006" y="3059250"/>
                </a:cubicBezTo>
                <a:lnTo>
                  <a:pt x="3960007" y="3077292"/>
                </a:lnTo>
                <a:cubicBezTo>
                  <a:pt x="3914894" y="3078796"/>
                  <a:pt x="3872041" y="3084813"/>
                  <a:pt x="3831439" y="3095340"/>
                </a:cubicBezTo>
                <a:cubicBezTo>
                  <a:pt x="3790836" y="3105867"/>
                  <a:pt x="3752492" y="3111880"/>
                  <a:pt x="3716402" y="3113385"/>
                </a:cubicBezTo>
                <a:cubicBezTo>
                  <a:pt x="3610014" y="3114889"/>
                  <a:pt x="3503624" y="3120902"/>
                  <a:pt x="3397236" y="3131430"/>
                </a:cubicBezTo>
                <a:cubicBezTo>
                  <a:pt x="3290845" y="3141953"/>
                  <a:pt x="3186713" y="3147970"/>
                  <a:pt x="3084835" y="3149474"/>
                </a:cubicBezTo>
                <a:lnTo>
                  <a:pt x="3077940" y="3149473"/>
                </a:lnTo>
                <a:lnTo>
                  <a:pt x="3075885" y="3161229"/>
                </a:lnTo>
                <a:cubicBezTo>
                  <a:pt x="3069967" y="3189047"/>
                  <a:pt x="3059252" y="3204460"/>
                  <a:pt x="3043743" y="3207469"/>
                </a:cubicBezTo>
                <a:cubicBezTo>
                  <a:pt x="3031881" y="3207155"/>
                  <a:pt x="3016800" y="3206630"/>
                  <a:pt x="2998500" y="3205893"/>
                </a:cubicBezTo>
                <a:lnTo>
                  <a:pt x="2966111" y="3204468"/>
                </a:lnTo>
                <a:lnTo>
                  <a:pt x="2966150" y="3206839"/>
                </a:lnTo>
                <a:lnTo>
                  <a:pt x="2995789" y="3209739"/>
                </a:lnTo>
                <a:cubicBezTo>
                  <a:pt x="3010075" y="3218762"/>
                  <a:pt x="3026615" y="3223271"/>
                  <a:pt x="3045410" y="3223271"/>
                </a:cubicBezTo>
                <a:cubicBezTo>
                  <a:pt x="3122007" y="3224776"/>
                  <a:pt x="3197760" y="3230790"/>
                  <a:pt x="3272662" y="3241316"/>
                </a:cubicBezTo>
                <a:cubicBezTo>
                  <a:pt x="3347566" y="3251842"/>
                  <a:pt x="3422188" y="3257857"/>
                  <a:pt x="3496530" y="3259361"/>
                </a:cubicBezTo>
                <a:cubicBezTo>
                  <a:pt x="3537602" y="3258796"/>
                  <a:pt x="3577261" y="3258795"/>
                  <a:pt x="3615513" y="3259361"/>
                </a:cubicBezTo>
                <a:cubicBezTo>
                  <a:pt x="3653766" y="3259926"/>
                  <a:pt x="3674253" y="3264436"/>
                  <a:pt x="3676978" y="3272896"/>
                </a:cubicBezTo>
                <a:lnTo>
                  <a:pt x="3676978" y="3290938"/>
                </a:lnTo>
                <a:cubicBezTo>
                  <a:pt x="3631865" y="3292443"/>
                  <a:pt x="3589011" y="3298459"/>
                  <a:pt x="3548409" y="3308985"/>
                </a:cubicBezTo>
                <a:cubicBezTo>
                  <a:pt x="3507807" y="3319512"/>
                  <a:pt x="3469463" y="3325527"/>
                  <a:pt x="3433373" y="3327030"/>
                </a:cubicBezTo>
                <a:cubicBezTo>
                  <a:pt x="3326986" y="3328535"/>
                  <a:pt x="3220595" y="3334549"/>
                  <a:pt x="3114207" y="3345075"/>
                </a:cubicBezTo>
                <a:cubicBezTo>
                  <a:pt x="3007816" y="3355599"/>
                  <a:pt x="2903684" y="3361616"/>
                  <a:pt x="2801806" y="3363120"/>
                </a:cubicBezTo>
                <a:lnTo>
                  <a:pt x="2716095" y="3363120"/>
                </a:lnTo>
                <a:lnTo>
                  <a:pt x="2709878" y="3361050"/>
                </a:lnTo>
                <a:lnTo>
                  <a:pt x="2710238" y="3364072"/>
                </a:lnTo>
                <a:lnTo>
                  <a:pt x="2761722" y="3370522"/>
                </a:lnTo>
                <a:cubicBezTo>
                  <a:pt x="2822528" y="3381049"/>
                  <a:pt x="2883618" y="3387063"/>
                  <a:pt x="2944990" y="3388566"/>
                </a:cubicBezTo>
                <a:cubicBezTo>
                  <a:pt x="2948560" y="3366762"/>
                  <a:pt x="2962846" y="3363004"/>
                  <a:pt x="2987844" y="3377290"/>
                </a:cubicBezTo>
                <a:cubicBezTo>
                  <a:pt x="3012844" y="3391575"/>
                  <a:pt x="3027130" y="3392326"/>
                  <a:pt x="3030701" y="3379545"/>
                </a:cubicBezTo>
                <a:lnTo>
                  <a:pt x="3062281" y="3388566"/>
                </a:lnTo>
                <a:cubicBezTo>
                  <a:pt x="3071207" y="3387908"/>
                  <a:pt x="3084931" y="3388097"/>
                  <a:pt x="3103445" y="3389132"/>
                </a:cubicBezTo>
                <a:cubicBezTo>
                  <a:pt x="3121959" y="3390164"/>
                  <a:pt x="3132297" y="3395992"/>
                  <a:pt x="3134460" y="3406612"/>
                </a:cubicBezTo>
                <a:lnTo>
                  <a:pt x="3153456" y="3413766"/>
                </a:lnTo>
                <a:lnTo>
                  <a:pt x="3198791" y="3417254"/>
                </a:lnTo>
                <a:lnTo>
                  <a:pt x="3183301" y="3423683"/>
                </a:lnTo>
                <a:lnTo>
                  <a:pt x="3224684" y="3429169"/>
                </a:lnTo>
                <a:cubicBezTo>
                  <a:pt x="3231917" y="3429354"/>
                  <a:pt x="3238874" y="3427853"/>
                  <a:pt x="3245545" y="3424657"/>
                </a:cubicBezTo>
                <a:cubicBezTo>
                  <a:pt x="3252220" y="3421459"/>
                  <a:pt x="3255791" y="3415445"/>
                  <a:pt x="3256260" y="3406612"/>
                </a:cubicBezTo>
                <a:cubicBezTo>
                  <a:pt x="3272520" y="3406331"/>
                  <a:pt x="3300903" y="3409151"/>
                  <a:pt x="3341410" y="3415068"/>
                </a:cubicBezTo>
                <a:cubicBezTo>
                  <a:pt x="3381916" y="3420990"/>
                  <a:pt x="3404662" y="3431705"/>
                  <a:pt x="3409640" y="3447211"/>
                </a:cubicBezTo>
                <a:lnTo>
                  <a:pt x="3405132" y="3460746"/>
                </a:lnTo>
                <a:lnTo>
                  <a:pt x="3323930" y="3460746"/>
                </a:lnTo>
                <a:cubicBezTo>
                  <a:pt x="3312464" y="3467421"/>
                  <a:pt x="3300434" y="3472119"/>
                  <a:pt x="3287840" y="3474843"/>
                </a:cubicBezTo>
                <a:cubicBezTo>
                  <a:pt x="3275247" y="3477571"/>
                  <a:pt x="3263216" y="3478887"/>
                  <a:pt x="3251748" y="3478791"/>
                </a:cubicBezTo>
                <a:cubicBezTo>
                  <a:pt x="3227500" y="3477383"/>
                  <a:pt x="3199305" y="3475690"/>
                  <a:pt x="3167164" y="3473716"/>
                </a:cubicBezTo>
                <a:cubicBezTo>
                  <a:pt x="3135022" y="3471742"/>
                  <a:pt x="3109082" y="3477944"/>
                  <a:pt x="3089348" y="3492326"/>
                </a:cubicBezTo>
                <a:cubicBezTo>
                  <a:pt x="3080044" y="3492230"/>
                  <a:pt x="3070457" y="3493546"/>
                  <a:pt x="3060587" y="3496273"/>
                </a:cubicBezTo>
                <a:cubicBezTo>
                  <a:pt x="3050719" y="3498998"/>
                  <a:pt x="3042262" y="3503696"/>
                  <a:pt x="3035213" y="3510367"/>
                </a:cubicBezTo>
                <a:lnTo>
                  <a:pt x="2895365" y="3510368"/>
                </a:lnTo>
                <a:lnTo>
                  <a:pt x="2863788" y="3528415"/>
                </a:lnTo>
                <a:cubicBezTo>
                  <a:pt x="2880798" y="3527100"/>
                  <a:pt x="2906549" y="3526346"/>
                  <a:pt x="2941042" y="3526158"/>
                </a:cubicBezTo>
                <a:cubicBezTo>
                  <a:pt x="2975532" y="3525972"/>
                  <a:pt x="2997900" y="3534241"/>
                  <a:pt x="3008146" y="3550970"/>
                </a:cubicBezTo>
                <a:cubicBezTo>
                  <a:pt x="3008427" y="3567511"/>
                  <a:pt x="3005608" y="3589692"/>
                  <a:pt x="2999686" y="3617513"/>
                </a:cubicBezTo>
                <a:lnTo>
                  <a:pt x="2998086" y="3621671"/>
                </a:lnTo>
                <a:lnTo>
                  <a:pt x="3006713" y="3622161"/>
                </a:lnTo>
                <a:cubicBezTo>
                  <a:pt x="3020905" y="3623571"/>
                  <a:pt x="3038127" y="3625755"/>
                  <a:pt x="3058380" y="3628715"/>
                </a:cubicBezTo>
                <a:cubicBezTo>
                  <a:pt x="3098886" y="3634636"/>
                  <a:pt x="3121633" y="3645351"/>
                  <a:pt x="3126612" y="3660857"/>
                </a:cubicBezTo>
                <a:lnTo>
                  <a:pt x="3122102" y="3674392"/>
                </a:lnTo>
                <a:lnTo>
                  <a:pt x="3040901" y="3674392"/>
                </a:lnTo>
                <a:cubicBezTo>
                  <a:pt x="3029435" y="3681067"/>
                  <a:pt x="3017404" y="3685765"/>
                  <a:pt x="3004812" y="3688490"/>
                </a:cubicBezTo>
                <a:cubicBezTo>
                  <a:pt x="2992218" y="3691216"/>
                  <a:pt x="2980187" y="3692532"/>
                  <a:pt x="2968718" y="3692437"/>
                </a:cubicBezTo>
                <a:cubicBezTo>
                  <a:pt x="2944472" y="3691028"/>
                  <a:pt x="2916277" y="3689335"/>
                  <a:pt x="2884134" y="3687362"/>
                </a:cubicBezTo>
                <a:cubicBezTo>
                  <a:pt x="2851993" y="3685388"/>
                  <a:pt x="2826053" y="3691591"/>
                  <a:pt x="2806318" y="3705972"/>
                </a:cubicBezTo>
                <a:cubicBezTo>
                  <a:pt x="2797015" y="3705876"/>
                  <a:pt x="2787428" y="3707192"/>
                  <a:pt x="2777559" y="3709920"/>
                </a:cubicBezTo>
                <a:cubicBezTo>
                  <a:pt x="2767690" y="3712644"/>
                  <a:pt x="2759233" y="3717342"/>
                  <a:pt x="2752184" y="3724014"/>
                </a:cubicBezTo>
                <a:lnTo>
                  <a:pt x="2731860" y="3724013"/>
                </a:lnTo>
                <a:lnTo>
                  <a:pt x="2722812" y="3726908"/>
                </a:lnTo>
                <a:cubicBezTo>
                  <a:pt x="2710030" y="3730480"/>
                  <a:pt x="2702889" y="3733485"/>
                  <a:pt x="2701385" y="3735931"/>
                </a:cubicBezTo>
                <a:lnTo>
                  <a:pt x="2710407" y="3735931"/>
                </a:lnTo>
                <a:cubicBezTo>
                  <a:pt x="2723189" y="3748713"/>
                  <a:pt x="2738226" y="3754726"/>
                  <a:pt x="2755519" y="3753973"/>
                </a:cubicBezTo>
                <a:lnTo>
                  <a:pt x="2723939" y="3785553"/>
                </a:lnTo>
                <a:lnTo>
                  <a:pt x="2723745" y="3785553"/>
                </a:lnTo>
                <a:lnTo>
                  <a:pt x="2723249" y="3793111"/>
                </a:lnTo>
                <a:lnTo>
                  <a:pt x="2729659" y="3788307"/>
                </a:lnTo>
                <a:cubicBezTo>
                  <a:pt x="2737408" y="3788435"/>
                  <a:pt x="2743776" y="3789365"/>
                  <a:pt x="2748762" y="3791090"/>
                </a:cubicBezTo>
                <a:cubicBezTo>
                  <a:pt x="2759250" y="3795165"/>
                  <a:pt x="2780974" y="3801961"/>
                  <a:pt x="2813940" y="3811471"/>
                </a:cubicBezTo>
                <a:cubicBezTo>
                  <a:pt x="2846904" y="3820986"/>
                  <a:pt x="2867405" y="3819280"/>
                  <a:pt x="2875442" y="3806354"/>
                </a:cubicBezTo>
                <a:cubicBezTo>
                  <a:pt x="2931974" y="3823055"/>
                  <a:pt x="2988696" y="3844483"/>
                  <a:pt x="3045617" y="3870634"/>
                </a:cubicBezTo>
                <a:cubicBezTo>
                  <a:pt x="3102533" y="3896782"/>
                  <a:pt x="3160349" y="3918500"/>
                  <a:pt x="3219058" y="3935788"/>
                </a:cubicBezTo>
                <a:cubicBezTo>
                  <a:pt x="3230522" y="3948201"/>
                  <a:pt x="3245331" y="3956838"/>
                  <a:pt x="3263487" y="3961702"/>
                </a:cubicBezTo>
                <a:cubicBezTo>
                  <a:pt x="3337084" y="3982980"/>
                  <a:pt x="3408699" y="4008395"/>
                  <a:pt x="3478325" y="4037949"/>
                </a:cubicBezTo>
                <a:cubicBezTo>
                  <a:pt x="3547952" y="4067504"/>
                  <a:pt x="3618475" y="4092626"/>
                  <a:pt x="3689894" y="4113320"/>
                </a:cubicBezTo>
                <a:cubicBezTo>
                  <a:pt x="3729713" y="4123405"/>
                  <a:pt x="3768021" y="4133669"/>
                  <a:pt x="3804824" y="4144115"/>
                </a:cubicBezTo>
                <a:cubicBezTo>
                  <a:pt x="3841625" y="4154561"/>
                  <a:pt x="3860248" y="4164220"/>
                  <a:pt x="3860690" y="4173097"/>
                </a:cubicBezTo>
                <a:lnTo>
                  <a:pt x="3856021" y="4190525"/>
                </a:lnTo>
                <a:cubicBezTo>
                  <a:pt x="3812057" y="4180301"/>
                  <a:pt x="3769106" y="4175022"/>
                  <a:pt x="3727161" y="4174681"/>
                </a:cubicBezTo>
                <a:cubicBezTo>
                  <a:pt x="3685218" y="4174341"/>
                  <a:pt x="3646625" y="4170225"/>
                  <a:pt x="3611375" y="4162338"/>
                </a:cubicBezTo>
                <a:cubicBezTo>
                  <a:pt x="3508224" y="4136256"/>
                  <a:pt x="3403901" y="4114529"/>
                  <a:pt x="3298414" y="4097161"/>
                </a:cubicBezTo>
                <a:cubicBezTo>
                  <a:pt x="3192925" y="4079791"/>
                  <a:pt x="3090783" y="4058651"/>
                  <a:pt x="2991987" y="4033737"/>
                </a:cubicBezTo>
                <a:lnTo>
                  <a:pt x="2909197" y="4011552"/>
                </a:lnTo>
                <a:cubicBezTo>
                  <a:pt x="2886528" y="3987574"/>
                  <a:pt x="2856527" y="3976811"/>
                  <a:pt x="2819188" y="3979261"/>
                </a:cubicBezTo>
                <a:cubicBezTo>
                  <a:pt x="2781852" y="3981709"/>
                  <a:pt x="2747838" y="3981549"/>
                  <a:pt x="2717153" y="3978776"/>
                </a:cubicBezTo>
                <a:cubicBezTo>
                  <a:pt x="2715065" y="3985124"/>
                  <a:pt x="2711308" y="3988981"/>
                  <a:pt x="2705879" y="3990349"/>
                </a:cubicBezTo>
                <a:cubicBezTo>
                  <a:pt x="2700454" y="3991717"/>
                  <a:pt x="2695393" y="3991723"/>
                  <a:pt x="2690697" y="3990369"/>
                </a:cubicBezTo>
                <a:lnTo>
                  <a:pt x="2670076" y="3980171"/>
                </a:lnTo>
                <a:lnTo>
                  <a:pt x="2628525" y="3978379"/>
                </a:lnTo>
                <a:lnTo>
                  <a:pt x="2634591" y="4008026"/>
                </a:lnTo>
                <a:lnTo>
                  <a:pt x="2708669" y="4027875"/>
                </a:lnTo>
                <a:lnTo>
                  <a:pt x="2726327" y="4083982"/>
                </a:lnTo>
                <a:cubicBezTo>
                  <a:pt x="2717876" y="4089014"/>
                  <a:pt x="2708826" y="4093011"/>
                  <a:pt x="2699178" y="4095971"/>
                </a:cubicBezTo>
                <a:cubicBezTo>
                  <a:pt x="2689530" y="4098934"/>
                  <a:pt x="2680268" y="4099368"/>
                  <a:pt x="2671390" y="4097283"/>
                </a:cubicBezTo>
                <a:cubicBezTo>
                  <a:pt x="2636510" y="4089104"/>
                  <a:pt x="2602118" y="4084558"/>
                  <a:pt x="2568210" y="4083646"/>
                </a:cubicBezTo>
                <a:cubicBezTo>
                  <a:pt x="2534302" y="4082734"/>
                  <a:pt x="2501000" y="4078479"/>
                  <a:pt x="2468297" y="4070884"/>
                </a:cubicBezTo>
                <a:cubicBezTo>
                  <a:pt x="2461574" y="4069472"/>
                  <a:pt x="2456502" y="4067336"/>
                  <a:pt x="2453086" y="4064473"/>
                </a:cubicBezTo>
                <a:cubicBezTo>
                  <a:pt x="2449670" y="4061614"/>
                  <a:pt x="2449033" y="4055994"/>
                  <a:pt x="2451181" y="4047620"/>
                </a:cubicBezTo>
                <a:lnTo>
                  <a:pt x="2454685" y="4034545"/>
                </a:lnTo>
                <a:cubicBezTo>
                  <a:pt x="2457813" y="4035579"/>
                  <a:pt x="2463537" y="4036723"/>
                  <a:pt x="2471860" y="4037981"/>
                </a:cubicBezTo>
                <a:cubicBezTo>
                  <a:pt x="2480182" y="4039238"/>
                  <a:pt x="2485404" y="4037913"/>
                  <a:pt x="2487520" y="4034003"/>
                </a:cubicBezTo>
                <a:cubicBezTo>
                  <a:pt x="2488392" y="4029664"/>
                  <a:pt x="2487682" y="4025777"/>
                  <a:pt x="2485390" y="4022343"/>
                </a:cubicBezTo>
                <a:cubicBezTo>
                  <a:pt x="2483101" y="4018905"/>
                  <a:pt x="2481009" y="4015815"/>
                  <a:pt x="2479119" y="4013071"/>
                </a:cubicBezTo>
                <a:lnTo>
                  <a:pt x="2405624" y="3999199"/>
                </a:lnTo>
                <a:lnTo>
                  <a:pt x="2310186" y="3999199"/>
                </a:lnTo>
                <a:lnTo>
                  <a:pt x="2310556" y="3999431"/>
                </a:lnTo>
                <a:cubicBezTo>
                  <a:pt x="2330100" y="4011089"/>
                  <a:pt x="2347926" y="4019367"/>
                  <a:pt x="2364031" y="4024267"/>
                </a:cubicBezTo>
                <a:lnTo>
                  <a:pt x="2376791" y="4046365"/>
                </a:lnTo>
                <a:cubicBezTo>
                  <a:pt x="2390626" y="4049199"/>
                  <a:pt x="2402463" y="4052953"/>
                  <a:pt x="2412302" y="4057632"/>
                </a:cubicBezTo>
                <a:cubicBezTo>
                  <a:pt x="2422141" y="4062312"/>
                  <a:pt x="2425396" y="4071943"/>
                  <a:pt x="2422075" y="4086524"/>
                </a:cubicBezTo>
                <a:lnTo>
                  <a:pt x="2420908" y="4090880"/>
                </a:lnTo>
                <a:cubicBezTo>
                  <a:pt x="2499406" y="4113471"/>
                  <a:pt x="2566660" y="4137717"/>
                  <a:pt x="2622673" y="4163624"/>
                </a:cubicBezTo>
                <a:cubicBezTo>
                  <a:pt x="2678682" y="4189529"/>
                  <a:pt x="2736134" y="4211150"/>
                  <a:pt x="2795026" y="4228487"/>
                </a:cubicBezTo>
                <a:cubicBezTo>
                  <a:pt x="2804117" y="4208350"/>
                  <a:pt x="2818889" y="4208417"/>
                  <a:pt x="2839338" y="4228685"/>
                </a:cubicBezTo>
                <a:cubicBezTo>
                  <a:pt x="2859790" y="4248955"/>
                  <a:pt x="2873394" y="4253378"/>
                  <a:pt x="2880151" y="4241956"/>
                </a:cubicBezTo>
                <a:lnTo>
                  <a:pt x="2908320" y="4258845"/>
                </a:lnTo>
                <a:cubicBezTo>
                  <a:pt x="2917112" y="4260519"/>
                  <a:pt x="2930320" y="4264253"/>
                  <a:pt x="2947935" y="4270044"/>
                </a:cubicBezTo>
                <a:cubicBezTo>
                  <a:pt x="2965552" y="4275833"/>
                  <a:pt x="2974030" y="4284138"/>
                  <a:pt x="2973369" y="4294956"/>
                </a:cubicBezTo>
                <a:cubicBezTo>
                  <a:pt x="2996542" y="4315955"/>
                  <a:pt x="3023646" y="4331001"/>
                  <a:pt x="3054681" y="4340096"/>
                </a:cubicBezTo>
                <a:cubicBezTo>
                  <a:pt x="3061620" y="4342148"/>
                  <a:pt x="3068728" y="4342498"/>
                  <a:pt x="3075999" y="4341136"/>
                </a:cubicBezTo>
                <a:cubicBezTo>
                  <a:pt x="3083274" y="4339776"/>
                  <a:pt x="3088280" y="4334892"/>
                  <a:pt x="3091020" y="4326480"/>
                </a:cubicBezTo>
                <a:cubicBezTo>
                  <a:pt x="3106798" y="4330416"/>
                  <a:pt x="3133484" y="4340486"/>
                  <a:pt x="3171078" y="4356687"/>
                </a:cubicBezTo>
                <a:cubicBezTo>
                  <a:pt x="3208672" y="4372890"/>
                  <a:pt x="3227870" y="4389127"/>
                  <a:pt x="3228666" y="4405394"/>
                </a:cubicBezTo>
                <a:lnTo>
                  <a:pt x="3220806" y="4417300"/>
                </a:lnTo>
                <a:lnTo>
                  <a:pt x="3142372" y="4396284"/>
                </a:lnTo>
                <a:cubicBezTo>
                  <a:pt x="3129569" y="4399764"/>
                  <a:pt x="3116732" y="4401188"/>
                  <a:pt x="3103864" y="4400561"/>
                </a:cubicBezTo>
                <a:cubicBezTo>
                  <a:pt x="3090993" y="4399935"/>
                  <a:pt x="3079032" y="4398093"/>
                  <a:pt x="3067979" y="4395032"/>
                </a:cubicBezTo>
                <a:cubicBezTo>
                  <a:pt x="3044923" y="4387395"/>
                  <a:pt x="3018127" y="4378464"/>
                  <a:pt x="2987591" y="4368238"/>
                </a:cubicBezTo>
                <a:cubicBezTo>
                  <a:pt x="2957055" y="4358012"/>
                  <a:pt x="2930394" y="4357289"/>
                  <a:pt x="2907610" y="4366073"/>
                </a:cubicBezTo>
                <a:cubicBezTo>
                  <a:pt x="2898649" y="4363573"/>
                  <a:pt x="2889047" y="4362363"/>
                  <a:pt x="2878808" y="4362443"/>
                </a:cubicBezTo>
                <a:cubicBezTo>
                  <a:pt x="2868570" y="4362520"/>
                  <a:pt x="2859186" y="4364869"/>
                  <a:pt x="2850651" y="4369490"/>
                </a:cubicBezTo>
                <a:lnTo>
                  <a:pt x="2715567" y="4333294"/>
                </a:lnTo>
                <a:lnTo>
                  <a:pt x="2680395" y="4342555"/>
                </a:lnTo>
                <a:cubicBezTo>
                  <a:pt x="2697166" y="4345686"/>
                  <a:pt x="2722236" y="4351623"/>
                  <a:pt x="2755601" y="4360368"/>
                </a:cubicBezTo>
                <a:cubicBezTo>
                  <a:pt x="2788964" y="4369115"/>
                  <a:pt x="2808430" y="4382893"/>
                  <a:pt x="2813997" y="4401703"/>
                </a:cubicBezTo>
                <a:cubicBezTo>
                  <a:pt x="2809988" y="4417753"/>
                  <a:pt x="2801523" y="4438448"/>
                  <a:pt x="2788603" y="4463788"/>
                </a:cubicBezTo>
                <a:cubicBezTo>
                  <a:pt x="2775686" y="4489126"/>
                  <a:pt x="2761347" y="4501241"/>
                  <a:pt x="2745588" y="4500133"/>
                </a:cubicBezTo>
                <a:cubicBezTo>
                  <a:pt x="2715250" y="4491138"/>
                  <a:pt x="2663190" y="4474766"/>
                  <a:pt x="2589408" y="4451019"/>
                </a:cubicBezTo>
                <a:cubicBezTo>
                  <a:pt x="2515625" y="4427272"/>
                  <a:pt x="2445292" y="4408077"/>
                  <a:pt x="2378408" y="4393444"/>
                </a:cubicBezTo>
                <a:cubicBezTo>
                  <a:pt x="2311527" y="4378810"/>
                  <a:pt x="2273261" y="4380666"/>
                  <a:pt x="2263620" y="4399009"/>
                </a:cubicBezTo>
                <a:lnTo>
                  <a:pt x="2261284" y="4407727"/>
                </a:lnTo>
                <a:cubicBezTo>
                  <a:pt x="2250794" y="4391680"/>
                  <a:pt x="2236373" y="4381590"/>
                  <a:pt x="2218020" y="4377453"/>
                </a:cubicBezTo>
                <a:cubicBezTo>
                  <a:pt x="2185302" y="4369562"/>
                  <a:pt x="2151529" y="4363429"/>
                  <a:pt x="2116700" y="4359060"/>
                </a:cubicBezTo>
                <a:cubicBezTo>
                  <a:pt x="2081871" y="4354691"/>
                  <a:pt x="2046208" y="4346887"/>
                  <a:pt x="2009718" y="4335648"/>
                </a:cubicBezTo>
                <a:cubicBezTo>
                  <a:pt x="2004186" y="4333776"/>
                  <a:pt x="1995639" y="4332266"/>
                  <a:pt x="1984079" y="4331113"/>
                </a:cubicBezTo>
                <a:cubicBezTo>
                  <a:pt x="1972517" y="4329962"/>
                  <a:pt x="1964981" y="4333392"/>
                  <a:pt x="1961472" y="4341402"/>
                </a:cubicBezTo>
                <a:cubicBezTo>
                  <a:pt x="1986729" y="4352452"/>
                  <a:pt x="2013113" y="4361466"/>
                  <a:pt x="2040626" y="4368450"/>
                </a:cubicBezTo>
                <a:cubicBezTo>
                  <a:pt x="2068139" y="4375432"/>
                  <a:pt x="2095110" y="4382269"/>
                  <a:pt x="2121530" y="4388962"/>
                </a:cubicBezTo>
                <a:cubicBezTo>
                  <a:pt x="2130643" y="4398893"/>
                  <a:pt x="2140643" y="4408773"/>
                  <a:pt x="2151537" y="4418599"/>
                </a:cubicBezTo>
                <a:cubicBezTo>
                  <a:pt x="2162426" y="4428427"/>
                  <a:pt x="2174394" y="4435331"/>
                  <a:pt x="2187436" y="4439311"/>
                </a:cubicBezTo>
                <a:cubicBezTo>
                  <a:pt x="2196151" y="4441647"/>
                  <a:pt x="2201674" y="4438458"/>
                  <a:pt x="2204010" y="4429743"/>
                </a:cubicBezTo>
                <a:lnTo>
                  <a:pt x="2256613" y="4425157"/>
                </a:lnTo>
                <a:lnTo>
                  <a:pt x="2291159" y="4453094"/>
                </a:lnTo>
                <a:cubicBezTo>
                  <a:pt x="2310625" y="4446536"/>
                  <a:pt x="2339781" y="4445204"/>
                  <a:pt x="2378632" y="4449093"/>
                </a:cubicBezTo>
                <a:cubicBezTo>
                  <a:pt x="2417481" y="4452985"/>
                  <a:pt x="2445181" y="4457098"/>
                  <a:pt x="2461728" y="4461436"/>
                </a:cubicBezTo>
                <a:lnTo>
                  <a:pt x="2479469" y="4447508"/>
                </a:lnTo>
                <a:cubicBezTo>
                  <a:pt x="2494911" y="4451256"/>
                  <a:pt x="2509784" y="4456018"/>
                  <a:pt x="2524095" y="4461800"/>
                </a:cubicBezTo>
                <a:cubicBezTo>
                  <a:pt x="2538408" y="4467580"/>
                  <a:pt x="2551024" y="4476409"/>
                  <a:pt x="2561948" y="4488289"/>
                </a:cubicBezTo>
                <a:lnTo>
                  <a:pt x="2522418" y="4496379"/>
                </a:lnTo>
                <a:cubicBezTo>
                  <a:pt x="2515977" y="4497183"/>
                  <a:pt x="2506120" y="4497653"/>
                  <a:pt x="2492849" y="4497797"/>
                </a:cubicBezTo>
                <a:cubicBezTo>
                  <a:pt x="2479579" y="4497937"/>
                  <a:pt x="2471904" y="4498992"/>
                  <a:pt x="2469817" y="4500966"/>
                </a:cubicBezTo>
                <a:lnTo>
                  <a:pt x="2478531" y="4503301"/>
                </a:lnTo>
                <a:cubicBezTo>
                  <a:pt x="2487570" y="4518955"/>
                  <a:pt x="2500537" y="4528656"/>
                  <a:pt x="2517437" y="4532404"/>
                </a:cubicBezTo>
                <a:lnTo>
                  <a:pt x="2478760" y="4554734"/>
                </a:lnTo>
                <a:lnTo>
                  <a:pt x="2038656" y="4436809"/>
                </a:lnTo>
                <a:cubicBezTo>
                  <a:pt x="1988960" y="4425827"/>
                  <a:pt x="1933429" y="4420288"/>
                  <a:pt x="1872058" y="4420191"/>
                </a:cubicBezTo>
                <a:cubicBezTo>
                  <a:pt x="1810687" y="4420094"/>
                  <a:pt x="1754065" y="4414263"/>
                  <a:pt x="1702191" y="4402697"/>
                </a:cubicBezTo>
                <a:cubicBezTo>
                  <a:pt x="1676605" y="4395065"/>
                  <a:pt x="1652689" y="4385541"/>
                  <a:pt x="1630449" y="4374133"/>
                </a:cubicBezTo>
                <a:cubicBezTo>
                  <a:pt x="1608207" y="4362725"/>
                  <a:pt x="1584294" y="4353203"/>
                  <a:pt x="1558708" y="4345570"/>
                </a:cubicBezTo>
                <a:cubicBezTo>
                  <a:pt x="1540103" y="4351093"/>
                  <a:pt x="1504867" y="4353330"/>
                  <a:pt x="1452997" y="4352274"/>
                </a:cubicBezTo>
                <a:cubicBezTo>
                  <a:pt x="1401128" y="4351217"/>
                  <a:pt x="1364880" y="4348511"/>
                  <a:pt x="1344253" y="4344151"/>
                </a:cubicBezTo>
                <a:lnTo>
                  <a:pt x="1317793" y="4355743"/>
                </a:lnTo>
                <a:cubicBezTo>
                  <a:pt x="1309916" y="4352465"/>
                  <a:pt x="1291689" y="4346413"/>
                  <a:pt x="1263112" y="4337590"/>
                </a:cubicBezTo>
                <a:cubicBezTo>
                  <a:pt x="1234535" y="4328765"/>
                  <a:pt x="1216735" y="4329832"/>
                  <a:pt x="1209711" y="4340795"/>
                </a:cubicBezTo>
                <a:cubicBezTo>
                  <a:pt x="1200151" y="4337258"/>
                  <a:pt x="1189355" y="4333975"/>
                  <a:pt x="1177323" y="4330950"/>
                </a:cubicBezTo>
                <a:cubicBezTo>
                  <a:pt x="1165291" y="4327917"/>
                  <a:pt x="1157100" y="4332339"/>
                  <a:pt x="1152750" y="4344214"/>
                </a:cubicBezTo>
                <a:cubicBezTo>
                  <a:pt x="1142027" y="4342118"/>
                  <a:pt x="1131806" y="4342493"/>
                  <a:pt x="1122093" y="4345336"/>
                </a:cubicBezTo>
                <a:cubicBezTo>
                  <a:pt x="1112380" y="4348183"/>
                  <a:pt x="1102159" y="4348559"/>
                  <a:pt x="1091434" y="4346465"/>
                </a:cubicBezTo>
                <a:cubicBezTo>
                  <a:pt x="1082611" y="4343807"/>
                  <a:pt x="1073609" y="4339646"/>
                  <a:pt x="1064425" y="4333974"/>
                </a:cubicBezTo>
                <a:cubicBezTo>
                  <a:pt x="1055239" y="4328303"/>
                  <a:pt x="1046528" y="4323049"/>
                  <a:pt x="1038288" y="4318213"/>
                </a:cubicBezTo>
                <a:lnTo>
                  <a:pt x="1057200" y="4299929"/>
                </a:lnTo>
                <a:cubicBezTo>
                  <a:pt x="1059966" y="4300862"/>
                  <a:pt x="1064240" y="4301621"/>
                  <a:pt x="1070021" y="4302198"/>
                </a:cubicBezTo>
                <a:cubicBezTo>
                  <a:pt x="1075801" y="4302771"/>
                  <a:pt x="1079568" y="4301056"/>
                  <a:pt x="1081321" y="4297052"/>
                </a:cubicBezTo>
                <a:lnTo>
                  <a:pt x="1082489" y="4292693"/>
                </a:lnTo>
                <a:lnTo>
                  <a:pt x="1096417" y="4310437"/>
                </a:lnTo>
                <a:cubicBezTo>
                  <a:pt x="1142678" y="4295393"/>
                  <a:pt x="1188593" y="4292520"/>
                  <a:pt x="1234169" y="4301812"/>
                </a:cubicBezTo>
                <a:cubicBezTo>
                  <a:pt x="1279744" y="4311105"/>
                  <a:pt x="1315195" y="4312429"/>
                  <a:pt x="1340519" y="4305788"/>
                </a:cubicBezTo>
                <a:cubicBezTo>
                  <a:pt x="1351788" y="4309488"/>
                  <a:pt x="1363819" y="4312517"/>
                  <a:pt x="1376615" y="4314874"/>
                </a:cubicBezTo>
                <a:cubicBezTo>
                  <a:pt x="1389410" y="4317234"/>
                  <a:pt x="1400726" y="4314233"/>
                  <a:pt x="1410553" y="4305872"/>
                </a:cubicBezTo>
                <a:cubicBezTo>
                  <a:pt x="1432173" y="4310888"/>
                  <a:pt x="1453284" y="4313430"/>
                  <a:pt x="1473893" y="4313503"/>
                </a:cubicBezTo>
                <a:cubicBezTo>
                  <a:pt x="1494500" y="4313576"/>
                  <a:pt x="1515614" y="4316118"/>
                  <a:pt x="1537233" y="4321135"/>
                </a:cubicBezTo>
                <a:lnTo>
                  <a:pt x="1585479" y="4315380"/>
                </a:lnTo>
                <a:lnTo>
                  <a:pt x="1672627" y="4338732"/>
                </a:lnTo>
                <a:cubicBezTo>
                  <a:pt x="1675959" y="4339724"/>
                  <a:pt x="1682363" y="4341244"/>
                  <a:pt x="1691836" y="4343294"/>
                </a:cubicBezTo>
                <a:cubicBezTo>
                  <a:pt x="1701311" y="4345346"/>
                  <a:pt x="1706915" y="4345485"/>
                  <a:pt x="1708655" y="4343716"/>
                </a:cubicBezTo>
                <a:cubicBezTo>
                  <a:pt x="1708593" y="4339223"/>
                  <a:pt x="1704010" y="4335271"/>
                  <a:pt x="1694901" y="4331857"/>
                </a:cubicBezTo>
                <a:cubicBezTo>
                  <a:pt x="1685793" y="4328442"/>
                  <a:pt x="1679535" y="4326379"/>
                  <a:pt x="1676130" y="4325661"/>
                </a:cubicBezTo>
                <a:cubicBezTo>
                  <a:pt x="1661392" y="4322197"/>
                  <a:pt x="1653030" y="4317815"/>
                  <a:pt x="1651045" y="4312518"/>
                </a:cubicBezTo>
                <a:cubicBezTo>
                  <a:pt x="1649060" y="4307215"/>
                  <a:pt x="1650367" y="4297253"/>
                  <a:pt x="1654967" y="4282627"/>
                </a:cubicBezTo>
                <a:cubicBezTo>
                  <a:pt x="1638461" y="4277425"/>
                  <a:pt x="1627903" y="4276153"/>
                  <a:pt x="1623299" y="4278811"/>
                </a:cubicBezTo>
                <a:cubicBezTo>
                  <a:pt x="1618696" y="4281469"/>
                  <a:pt x="1614518" y="4291248"/>
                  <a:pt x="1610767" y="4308147"/>
                </a:cubicBezTo>
                <a:cubicBezTo>
                  <a:pt x="1568122" y="4298083"/>
                  <a:pt x="1522825" y="4291391"/>
                  <a:pt x="1474868" y="4288077"/>
                </a:cubicBezTo>
                <a:cubicBezTo>
                  <a:pt x="1426913" y="4284763"/>
                  <a:pt x="1383790" y="4278657"/>
                  <a:pt x="1345504" y="4269761"/>
                </a:cubicBezTo>
                <a:cubicBezTo>
                  <a:pt x="1337470" y="4266341"/>
                  <a:pt x="1318466" y="4260278"/>
                  <a:pt x="1288497" y="4251566"/>
                </a:cubicBezTo>
                <a:cubicBezTo>
                  <a:pt x="1258527" y="4242855"/>
                  <a:pt x="1239661" y="4245001"/>
                  <a:pt x="1231895" y="4258001"/>
                </a:cubicBezTo>
                <a:cubicBezTo>
                  <a:pt x="1212096" y="4263984"/>
                  <a:pt x="1187750" y="4264076"/>
                  <a:pt x="1158848" y="4258277"/>
                </a:cubicBezTo>
                <a:cubicBezTo>
                  <a:pt x="1129946" y="4252480"/>
                  <a:pt x="1106259" y="4245742"/>
                  <a:pt x="1087786" y="4238068"/>
                </a:cubicBezTo>
                <a:lnTo>
                  <a:pt x="1056970" y="4248492"/>
                </a:lnTo>
                <a:cubicBezTo>
                  <a:pt x="1049061" y="4245692"/>
                  <a:pt x="1037937" y="4242907"/>
                  <a:pt x="1023600" y="4240137"/>
                </a:cubicBezTo>
                <a:cubicBezTo>
                  <a:pt x="1009262" y="4237362"/>
                  <a:pt x="999945" y="4240900"/>
                  <a:pt x="995654" y="4250744"/>
                </a:cubicBezTo>
                <a:cubicBezTo>
                  <a:pt x="980625" y="4246913"/>
                  <a:pt x="966229" y="4246170"/>
                  <a:pt x="952469" y="4248514"/>
                </a:cubicBezTo>
                <a:cubicBezTo>
                  <a:pt x="938704" y="4250859"/>
                  <a:pt x="924230" y="4254764"/>
                  <a:pt x="909046" y="4260232"/>
                </a:cubicBezTo>
                <a:cubicBezTo>
                  <a:pt x="830807" y="4238488"/>
                  <a:pt x="753150" y="4214568"/>
                  <a:pt x="676078" y="4188468"/>
                </a:cubicBezTo>
                <a:lnTo>
                  <a:pt x="682228" y="4148080"/>
                </a:lnTo>
                <a:cubicBezTo>
                  <a:pt x="675273" y="4146802"/>
                  <a:pt x="669282" y="4145197"/>
                  <a:pt x="664252" y="4143264"/>
                </a:cubicBezTo>
                <a:cubicBezTo>
                  <a:pt x="659224" y="4141335"/>
                  <a:pt x="657671" y="4136246"/>
                  <a:pt x="659585" y="4128004"/>
                </a:cubicBezTo>
                <a:lnTo>
                  <a:pt x="663088" y="4114930"/>
                </a:lnTo>
                <a:lnTo>
                  <a:pt x="660005" y="4114023"/>
                </a:lnTo>
                <a:lnTo>
                  <a:pt x="604856" y="4111981"/>
                </a:lnTo>
                <a:lnTo>
                  <a:pt x="600343" y="4071378"/>
                </a:lnTo>
                <a:cubicBezTo>
                  <a:pt x="593295" y="4071943"/>
                  <a:pt x="587093" y="4071943"/>
                  <a:pt x="581733" y="4071378"/>
                </a:cubicBezTo>
                <a:cubicBezTo>
                  <a:pt x="576377" y="4070816"/>
                  <a:pt x="573560" y="4066304"/>
                  <a:pt x="573277" y="4057846"/>
                </a:cubicBezTo>
                <a:lnTo>
                  <a:pt x="573276" y="4057084"/>
                </a:lnTo>
                <a:lnTo>
                  <a:pt x="522253" y="4030490"/>
                </a:lnTo>
                <a:cubicBezTo>
                  <a:pt x="497988" y="4030995"/>
                  <a:pt x="477574" y="4030193"/>
                  <a:pt x="461013" y="4028093"/>
                </a:cubicBezTo>
                <a:cubicBezTo>
                  <a:pt x="452733" y="4027042"/>
                  <a:pt x="447380" y="4022688"/>
                  <a:pt x="444956" y="4015032"/>
                </a:cubicBezTo>
                <a:lnTo>
                  <a:pt x="445376" y="4005864"/>
                </a:lnTo>
                <a:lnTo>
                  <a:pt x="415387" y="3999199"/>
                </a:lnTo>
                <a:cubicBezTo>
                  <a:pt x="392078" y="4005966"/>
                  <a:pt x="372153" y="4010476"/>
                  <a:pt x="355612" y="4012734"/>
                </a:cubicBezTo>
                <a:cubicBezTo>
                  <a:pt x="339071" y="4014989"/>
                  <a:pt x="330426" y="4001454"/>
                  <a:pt x="329671" y="3972132"/>
                </a:cubicBezTo>
                <a:cubicBezTo>
                  <a:pt x="279297" y="3966492"/>
                  <a:pt x="254861" y="3958599"/>
                  <a:pt x="256365" y="3948450"/>
                </a:cubicBezTo>
                <a:cubicBezTo>
                  <a:pt x="257870" y="3938297"/>
                  <a:pt x="249221" y="3932660"/>
                  <a:pt x="230425" y="3931533"/>
                </a:cubicBezTo>
                <a:cubicBezTo>
                  <a:pt x="187383" y="3930028"/>
                  <a:pt x="168585" y="3924011"/>
                  <a:pt x="174037" y="3913487"/>
                </a:cubicBezTo>
                <a:cubicBezTo>
                  <a:pt x="179488" y="3902961"/>
                  <a:pt x="169712" y="3896944"/>
                  <a:pt x="144715" y="3895442"/>
                </a:cubicBezTo>
                <a:cubicBezTo>
                  <a:pt x="120652" y="3894312"/>
                  <a:pt x="102234" y="3885293"/>
                  <a:pt x="89453" y="3868375"/>
                </a:cubicBezTo>
                <a:cubicBezTo>
                  <a:pt x="76668" y="3851458"/>
                  <a:pt x="65015" y="3833413"/>
                  <a:pt x="54491" y="3814241"/>
                </a:cubicBezTo>
                <a:cubicBezTo>
                  <a:pt x="53737" y="3801459"/>
                  <a:pt x="59751" y="3795442"/>
                  <a:pt x="72535" y="3796196"/>
                </a:cubicBezTo>
                <a:cubicBezTo>
                  <a:pt x="85317" y="3795631"/>
                  <a:pt x="107120" y="3792249"/>
                  <a:pt x="137947" y="3786043"/>
                </a:cubicBezTo>
                <a:cubicBezTo>
                  <a:pt x="168773" y="3779841"/>
                  <a:pt x="186065" y="3774203"/>
                  <a:pt x="189826" y="3769129"/>
                </a:cubicBezTo>
                <a:cubicBezTo>
                  <a:pt x="189542" y="3764712"/>
                  <a:pt x="187852" y="3761138"/>
                  <a:pt x="184752" y="3758413"/>
                </a:cubicBezTo>
                <a:cubicBezTo>
                  <a:pt x="181650" y="3755690"/>
                  <a:pt x="178830" y="3753243"/>
                  <a:pt x="176291" y="3751084"/>
                </a:cubicBezTo>
                <a:lnTo>
                  <a:pt x="176291" y="3674392"/>
                </a:lnTo>
                <a:cubicBezTo>
                  <a:pt x="185033" y="3671949"/>
                  <a:pt x="198002" y="3661048"/>
                  <a:pt x="215201" y="3641688"/>
                </a:cubicBezTo>
                <a:cubicBezTo>
                  <a:pt x="232400" y="3622324"/>
                  <a:pt x="241987" y="3609169"/>
                  <a:pt x="243961" y="3602212"/>
                </a:cubicBezTo>
                <a:cubicBezTo>
                  <a:pt x="254672" y="3601462"/>
                  <a:pt x="263695" y="3598454"/>
                  <a:pt x="271027" y="3593190"/>
                </a:cubicBezTo>
                <a:cubicBezTo>
                  <a:pt x="278357" y="3587927"/>
                  <a:pt x="287380" y="3584922"/>
                  <a:pt x="298092" y="3584168"/>
                </a:cubicBezTo>
                <a:cubicBezTo>
                  <a:pt x="311250" y="3585014"/>
                  <a:pt x="319899" y="3584449"/>
                  <a:pt x="324035" y="3582475"/>
                </a:cubicBezTo>
                <a:cubicBezTo>
                  <a:pt x="328168" y="3580504"/>
                  <a:pt x="330049" y="3572044"/>
                  <a:pt x="329671" y="3557101"/>
                </a:cubicBezTo>
                <a:lnTo>
                  <a:pt x="379297" y="3534543"/>
                </a:lnTo>
                <a:lnTo>
                  <a:pt x="383806" y="3507479"/>
                </a:lnTo>
                <a:lnTo>
                  <a:pt x="459320" y="3492795"/>
                </a:lnTo>
                <a:lnTo>
                  <a:pt x="459320" y="3460746"/>
                </a:lnTo>
                <a:cubicBezTo>
                  <a:pt x="468062" y="3458302"/>
                  <a:pt x="481032" y="3447403"/>
                  <a:pt x="498230" y="3428041"/>
                </a:cubicBezTo>
                <a:cubicBezTo>
                  <a:pt x="515428" y="3408678"/>
                  <a:pt x="525016" y="3395522"/>
                  <a:pt x="526990" y="3388567"/>
                </a:cubicBezTo>
                <a:cubicBezTo>
                  <a:pt x="537702" y="3387816"/>
                  <a:pt x="546724" y="3384807"/>
                  <a:pt x="554057" y="3379544"/>
                </a:cubicBezTo>
                <a:cubicBezTo>
                  <a:pt x="561387" y="3374281"/>
                  <a:pt x="570409" y="3371276"/>
                  <a:pt x="581121" y="3370522"/>
                </a:cubicBezTo>
                <a:cubicBezTo>
                  <a:pt x="594280" y="3371368"/>
                  <a:pt x="602928" y="3370803"/>
                  <a:pt x="607063" y="3368829"/>
                </a:cubicBezTo>
                <a:cubicBezTo>
                  <a:pt x="611196" y="3366858"/>
                  <a:pt x="613078" y="3358398"/>
                  <a:pt x="612701" y="3343454"/>
                </a:cubicBezTo>
                <a:lnTo>
                  <a:pt x="662325" y="3320897"/>
                </a:lnTo>
                <a:lnTo>
                  <a:pt x="665981" y="3298963"/>
                </a:lnTo>
                <a:lnTo>
                  <a:pt x="655983" y="3297550"/>
                </a:lnTo>
                <a:cubicBezTo>
                  <a:pt x="627928" y="3292475"/>
                  <a:pt x="614465" y="3286133"/>
                  <a:pt x="615594" y="3278521"/>
                </a:cubicBezTo>
                <a:cubicBezTo>
                  <a:pt x="617098" y="3268368"/>
                  <a:pt x="608449" y="3262730"/>
                  <a:pt x="589653" y="3261603"/>
                </a:cubicBezTo>
                <a:cubicBezTo>
                  <a:pt x="546611" y="3260099"/>
                  <a:pt x="527813" y="3254082"/>
                  <a:pt x="533264" y="3243559"/>
                </a:cubicBezTo>
                <a:cubicBezTo>
                  <a:pt x="538716" y="3233032"/>
                  <a:pt x="528941" y="3227015"/>
                  <a:pt x="503942" y="3225514"/>
                </a:cubicBezTo>
                <a:cubicBezTo>
                  <a:pt x="479881" y="3224383"/>
                  <a:pt x="461462" y="3215364"/>
                  <a:pt x="448681" y="3198447"/>
                </a:cubicBezTo>
                <a:cubicBezTo>
                  <a:pt x="435896" y="3181528"/>
                  <a:pt x="424242" y="3163484"/>
                  <a:pt x="413719" y="3144312"/>
                </a:cubicBezTo>
                <a:cubicBezTo>
                  <a:pt x="412965" y="3131531"/>
                  <a:pt x="418979" y="3125513"/>
                  <a:pt x="431764" y="3126267"/>
                </a:cubicBezTo>
                <a:cubicBezTo>
                  <a:pt x="444545" y="3125702"/>
                  <a:pt x="466349" y="3122320"/>
                  <a:pt x="497175" y="3116114"/>
                </a:cubicBezTo>
                <a:cubicBezTo>
                  <a:pt x="528001" y="3109912"/>
                  <a:pt x="545292" y="3104275"/>
                  <a:pt x="549055" y="3099200"/>
                </a:cubicBezTo>
                <a:cubicBezTo>
                  <a:pt x="548771" y="3094783"/>
                  <a:pt x="547081" y="3091209"/>
                  <a:pt x="543980" y="3088484"/>
                </a:cubicBezTo>
                <a:cubicBezTo>
                  <a:pt x="540879" y="3085761"/>
                  <a:pt x="538058" y="3083314"/>
                  <a:pt x="535519" y="3081155"/>
                </a:cubicBezTo>
                <a:lnTo>
                  <a:pt x="535520" y="3004463"/>
                </a:lnTo>
                <a:cubicBezTo>
                  <a:pt x="544261" y="3002020"/>
                  <a:pt x="557231" y="2991119"/>
                  <a:pt x="574429" y="2971759"/>
                </a:cubicBezTo>
                <a:cubicBezTo>
                  <a:pt x="583028" y="2962076"/>
                  <a:pt x="589725" y="2953947"/>
                  <a:pt x="594518" y="2947368"/>
                </a:cubicBezTo>
                <a:lnTo>
                  <a:pt x="603158" y="2932338"/>
                </a:lnTo>
                <a:lnTo>
                  <a:pt x="578247" y="2930565"/>
                </a:lnTo>
                <a:cubicBezTo>
                  <a:pt x="555056" y="2927745"/>
                  <a:pt x="545505" y="2922387"/>
                  <a:pt x="549594" y="2914494"/>
                </a:cubicBezTo>
                <a:cubicBezTo>
                  <a:pt x="555045" y="2903968"/>
                  <a:pt x="545269" y="2897951"/>
                  <a:pt x="520272" y="2896450"/>
                </a:cubicBezTo>
                <a:cubicBezTo>
                  <a:pt x="496210" y="2895319"/>
                  <a:pt x="477791" y="2886300"/>
                  <a:pt x="465009" y="2869382"/>
                </a:cubicBezTo>
                <a:cubicBezTo>
                  <a:pt x="452225" y="2852465"/>
                  <a:pt x="440572" y="2834420"/>
                  <a:pt x="430048" y="2815248"/>
                </a:cubicBezTo>
                <a:cubicBezTo>
                  <a:pt x="429295" y="2802467"/>
                  <a:pt x="435308" y="2796449"/>
                  <a:pt x="448092" y="2797202"/>
                </a:cubicBezTo>
                <a:cubicBezTo>
                  <a:pt x="460874" y="2796637"/>
                  <a:pt x="482678" y="2793255"/>
                  <a:pt x="513504" y="2787050"/>
                </a:cubicBezTo>
                <a:lnTo>
                  <a:pt x="525717" y="2784045"/>
                </a:lnTo>
                <a:lnTo>
                  <a:pt x="522576" y="2779181"/>
                </a:lnTo>
                <a:cubicBezTo>
                  <a:pt x="521822" y="2766399"/>
                  <a:pt x="527837" y="2760382"/>
                  <a:pt x="540621" y="2761136"/>
                </a:cubicBezTo>
                <a:lnTo>
                  <a:pt x="559765" y="2758950"/>
                </a:lnTo>
                <a:lnTo>
                  <a:pt x="551849" y="2752091"/>
                </a:lnTo>
                <a:lnTo>
                  <a:pt x="551848" y="2701505"/>
                </a:lnTo>
                <a:lnTo>
                  <a:pt x="508011" y="2711431"/>
                </a:lnTo>
                <a:cubicBezTo>
                  <a:pt x="491471" y="2713686"/>
                  <a:pt x="482826" y="2700150"/>
                  <a:pt x="482072" y="2670828"/>
                </a:cubicBezTo>
                <a:cubicBezTo>
                  <a:pt x="431697" y="2665189"/>
                  <a:pt x="407261" y="2657296"/>
                  <a:pt x="408766" y="2647147"/>
                </a:cubicBezTo>
                <a:cubicBezTo>
                  <a:pt x="410270" y="2636993"/>
                  <a:pt x="401621" y="2631357"/>
                  <a:pt x="382826" y="2630229"/>
                </a:cubicBezTo>
                <a:cubicBezTo>
                  <a:pt x="339783" y="2628725"/>
                  <a:pt x="320985" y="2622708"/>
                  <a:pt x="326436" y="2612184"/>
                </a:cubicBezTo>
                <a:cubicBezTo>
                  <a:pt x="331889" y="2601658"/>
                  <a:pt x="322113" y="2595640"/>
                  <a:pt x="297115" y="2594139"/>
                </a:cubicBezTo>
                <a:cubicBezTo>
                  <a:pt x="273053" y="2593009"/>
                  <a:pt x="254634" y="2583990"/>
                  <a:pt x="241853" y="2567072"/>
                </a:cubicBezTo>
                <a:cubicBezTo>
                  <a:pt x="229068" y="2550155"/>
                  <a:pt x="217414" y="2532110"/>
                  <a:pt x="206891" y="2512938"/>
                </a:cubicBezTo>
                <a:cubicBezTo>
                  <a:pt x="206137" y="2500156"/>
                  <a:pt x="212151" y="2494140"/>
                  <a:pt x="224936" y="2494893"/>
                </a:cubicBezTo>
                <a:cubicBezTo>
                  <a:pt x="237717" y="2494328"/>
                  <a:pt x="259521" y="2490945"/>
                  <a:pt x="290348" y="2484740"/>
                </a:cubicBezTo>
                <a:cubicBezTo>
                  <a:pt x="321173" y="2478538"/>
                  <a:pt x="338465" y="2472900"/>
                  <a:pt x="342227" y="2467826"/>
                </a:cubicBezTo>
                <a:cubicBezTo>
                  <a:pt x="341943" y="2463409"/>
                  <a:pt x="340253" y="2459835"/>
                  <a:pt x="337152" y="2457110"/>
                </a:cubicBezTo>
                <a:cubicBezTo>
                  <a:pt x="334051" y="2454386"/>
                  <a:pt x="331231" y="2451940"/>
                  <a:pt x="328691" y="2449781"/>
                </a:cubicBezTo>
                <a:lnTo>
                  <a:pt x="328692" y="2373089"/>
                </a:lnTo>
                <a:cubicBezTo>
                  <a:pt x="337433" y="2370646"/>
                  <a:pt x="350403" y="2359746"/>
                  <a:pt x="367601" y="2340384"/>
                </a:cubicBezTo>
                <a:cubicBezTo>
                  <a:pt x="384800" y="2321021"/>
                  <a:pt x="394387" y="2307866"/>
                  <a:pt x="396361" y="2300910"/>
                </a:cubicBezTo>
                <a:cubicBezTo>
                  <a:pt x="407073" y="2300159"/>
                  <a:pt x="416095" y="2297150"/>
                  <a:pt x="423428" y="2291887"/>
                </a:cubicBezTo>
                <a:cubicBezTo>
                  <a:pt x="430758" y="2286624"/>
                  <a:pt x="439781" y="2283618"/>
                  <a:pt x="450493" y="2282865"/>
                </a:cubicBezTo>
                <a:lnTo>
                  <a:pt x="466221" y="2281839"/>
                </a:lnTo>
                <a:lnTo>
                  <a:pt x="448681" y="2267257"/>
                </a:lnTo>
                <a:cubicBezTo>
                  <a:pt x="435896" y="2250340"/>
                  <a:pt x="424243" y="2232295"/>
                  <a:pt x="413719" y="2213123"/>
                </a:cubicBezTo>
                <a:cubicBezTo>
                  <a:pt x="412966" y="2200341"/>
                  <a:pt x="418979" y="2194325"/>
                  <a:pt x="431763" y="2195078"/>
                </a:cubicBezTo>
                <a:cubicBezTo>
                  <a:pt x="444545" y="2194512"/>
                  <a:pt x="466349" y="2191130"/>
                  <a:pt x="497175" y="2184925"/>
                </a:cubicBezTo>
                <a:cubicBezTo>
                  <a:pt x="528002" y="2178723"/>
                  <a:pt x="545293" y="2173085"/>
                  <a:pt x="549054" y="2168011"/>
                </a:cubicBezTo>
                <a:cubicBezTo>
                  <a:pt x="548771" y="2163594"/>
                  <a:pt x="547081" y="2160020"/>
                  <a:pt x="543980" y="2157296"/>
                </a:cubicBezTo>
                <a:cubicBezTo>
                  <a:pt x="540878" y="2154571"/>
                  <a:pt x="538058" y="2152125"/>
                  <a:pt x="535520" y="2149966"/>
                </a:cubicBezTo>
                <a:lnTo>
                  <a:pt x="535520" y="2093137"/>
                </a:lnTo>
                <a:lnTo>
                  <a:pt x="504740" y="2085782"/>
                </a:lnTo>
                <a:cubicBezTo>
                  <a:pt x="495529" y="2081271"/>
                  <a:pt x="487730" y="2074788"/>
                  <a:pt x="481338" y="2066328"/>
                </a:cubicBezTo>
                <a:cubicBezTo>
                  <a:pt x="468554" y="2049411"/>
                  <a:pt x="456901" y="2031366"/>
                  <a:pt x="446377" y="2012194"/>
                </a:cubicBezTo>
                <a:cubicBezTo>
                  <a:pt x="445624" y="1999412"/>
                  <a:pt x="451637" y="1993396"/>
                  <a:pt x="464421" y="1994149"/>
                </a:cubicBezTo>
                <a:cubicBezTo>
                  <a:pt x="477203" y="1993583"/>
                  <a:pt x="499007" y="1990201"/>
                  <a:pt x="529833" y="1983996"/>
                </a:cubicBezTo>
                <a:lnTo>
                  <a:pt x="534841" y="1982764"/>
                </a:lnTo>
                <a:lnTo>
                  <a:pt x="533264" y="1980811"/>
                </a:lnTo>
                <a:cubicBezTo>
                  <a:pt x="538717" y="1970284"/>
                  <a:pt x="528941" y="1964267"/>
                  <a:pt x="503943" y="1962766"/>
                </a:cubicBezTo>
                <a:cubicBezTo>
                  <a:pt x="479882" y="1961635"/>
                  <a:pt x="461462" y="1952615"/>
                  <a:pt x="448681" y="1935699"/>
                </a:cubicBezTo>
                <a:cubicBezTo>
                  <a:pt x="435896" y="1918780"/>
                  <a:pt x="424242" y="1900736"/>
                  <a:pt x="413719" y="1881564"/>
                </a:cubicBezTo>
                <a:cubicBezTo>
                  <a:pt x="412965" y="1868782"/>
                  <a:pt x="418980" y="1862765"/>
                  <a:pt x="431764" y="1863519"/>
                </a:cubicBezTo>
                <a:cubicBezTo>
                  <a:pt x="444545" y="1862953"/>
                  <a:pt x="466349" y="1859571"/>
                  <a:pt x="497176" y="1853366"/>
                </a:cubicBezTo>
                <a:cubicBezTo>
                  <a:pt x="528001" y="1847163"/>
                  <a:pt x="545293" y="1841527"/>
                  <a:pt x="549055" y="1836451"/>
                </a:cubicBezTo>
                <a:cubicBezTo>
                  <a:pt x="548771" y="1832034"/>
                  <a:pt x="547081" y="1828460"/>
                  <a:pt x="543980" y="1825737"/>
                </a:cubicBezTo>
                <a:cubicBezTo>
                  <a:pt x="540879" y="1823012"/>
                  <a:pt x="538059" y="1820566"/>
                  <a:pt x="535520" y="1818406"/>
                </a:cubicBezTo>
                <a:lnTo>
                  <a:pt x="535520" y="1790951"/>
                </a:lnTo>
                <a:lnTo>
                  <a:pt x="527168" y="1786855"/>
                </a:lnTo>
                <a:cubicBezTo>
                  <a:pt x="518868" y="1781517"/>
                  <a:pt x="516716" y="1776659"/>
                  <a:pt x="520711" y="1772282"/>
                </a:cubicBezTo>
                <a:cubicBezTo>
                  <a:pt x="528700" y="1763525"/>
                  <a:pt x="520815" y="1755183"/>
                  <a:pt x="497058" y="1747263"/>
                </a:cubicBezTo>
                <a:cubicBezTo>
                  <a:pt x="485583" y="1743603"/>
                  <a:pt x="475982" y="1738404"/>
                  <a:pt x="468253" y="1731663"/>
                </a:cubicBezTo>
                <a:lnTo>
                  <a:pt x="458680" y="1718124"/>
                </a:lnTo>
                <a:lnTo>
                  <a:pt x="360958" y="1696407"/>
                </a:lnTo>
                <a:cubicBezTo>
                  <a:pt x="337649" y="1703175"/>
                  <a:pt x="317724" y="1707685"/>
                  <a:pt x="301183" y="1709943"/>
                </a:cubicBezTo>
                <a:cubicBezTo>
                  <a:pt x="284643" y="1712198"/>
                  <a:pt x="275997" y="1698663"/>
                  <a:pt x="275243" y="1669340"/>
                </a:cubicBezTo>
                <a:cubicBezTo>
                  <a:pt x="224868" y="1663700"/>
                  <a:pt x="200432" y="1655808"/>
                  <a:pt x="201936" y="1645658"/>
                </a:cubicBezTo>
                <a:cubicBezTo>
                  <a:pt x="203442" y="1635505"/>
                  <a:pt x="194793" y="1629868"/>
                  <a:pt x="175997" y="1628741"/>
                </a:cubicBezTo>
                <a:cubicBezTo>
                  <a:pt x="132955" y="1627237"/>
                  <a:pt x="114157" y="1621220"/>
                  <a:pt x="119608" y="1610696"/>
                </a:cubicBezTo>
                <a:cubicBezTo>
                  <a:pt x="125059" y="1600169"/>
                  <a:pt x="115284" y="1594152"/>
                  <a:pt x="90286" y="1592651"/>
                </a:cubicBezTo>
                <a:cubicBezTo>
                  <a:pt x="66224" y="1591521"/>
                  <a:pt x="47806" y="1582501"/>
                  <a:pt x="35024" y="1565584"/>
                </a:cubicBezTo>
                <a:cubicBezTo>
                  <a:pt x="22240" y="1548667"/>
                  <a:pt x="10586" y="1530621"/>
                  <a:pt x="63" y="1511450"/>
                </a:cubicBezTo>
                <a:cubicBezTo>
                  <a:pt x="-691" y="1498668"/>
                  <a:pt x="5322" y="1492651"/>
                  <a:pt x="18107" y="1493405"/>
                </a:cubicBezTo>
                <a:cubicBezTo>
                  <a:pt x="30888" y="1492840"/>
                  <a:pt x="52692" y="1489457"/>
                  <a:pt x="83518" y="1483252"/>
                </a:cubicBezTo>
                <a:cubicBezTo>
                  <a:pt x="114345" y="1477050"/>
                  <a:pt x="131636" y="1471412"/>
                  <a:pt x="135398" y="1466338"/>
                </a:cubicBezTo>
                <a:cubicBezTo>
                  <a:pt x="135113" y="1461921"/>
                  <a:pt x="133424" y="1458347"/>
                  <a:pt x="130323" y="1455622"/>
                </a:cubicBezTo>
                <a:cubicBezTo>
                  <a:pt x="127222" y="1452898"/>
                  <a:pt x="124402" y="1450451"/>
                  <a:pt x="121863" y="1448293"/>
                </a:cubicBezTo>
                <a:lnTo>
                  <a:pt x="121863" y="1371601"/>
                </a:lnTo>
                <a:cubicBezTo>
                  <a:pt x="130604" y="1369158"/>
                  <a:pt x="143574" y="1358257"/>
                  <a:pt x="160773" y="1338896"/>
                </a:cubicBezTo>
                <a:cubicBezTo>
                  <a:pt x="177971" y="1319532"/>
                  <a:pt x="187559" y="1306377"/>
                  <a:pt x="189532" y="1299421"/>
                </a:cubicBezTo>
                <a:cubicBezTo>
                  <a:pt x="200244" y="1298671"/>
                  <a:pt x="209267" y="1295662"/>
                  <a:pt x="216599" y="1290399"/>
                </a:cubicBezTo>
                <a:cubicBezTo>
                  <a:pt x="223929" y="1285136"/>
                  <a:pt x="232951" y="1282130"/>
                  <a:pt x="243663" y="1281376"/>
                </a:cubicBezTo>
                <a:cubicBezTo>
                  <a:pt x="256822" y="1282223"/>
                  <a:pt x="265471" y="1281657"/>
                  <a:pt x="269606" y="1279683"/>
                </a:cubicBezTo>
                <a:cubicBezTo>
                  <a:pt x="273739" y="1277713"/>
                  <a:pt x="275620" y="1269252"/>
                  <a:pt x="275243" y="1254309"/>
                </a:cubicBezTo>
                <a:lnTo>
                  <a:pt x="324868" y="1231752"/>
                </a:lnTo>
                <a:lnTo>
                  <a:pt x="329378" y="1204687"/>
                </a:lnTo>
                <a:cubicBezTo>
                  <a:pt x="353062" y="1203934"/>
                  <a:pt x="380130" y="1198671"/>
                  <a:pt x="410579" y="1188897"/>
                </a:cubicBezTo>
                <a:lnTo>
                  <a:pt x="438034" y="1178983"/>
                </a:lnTo>
                <a:lnTo>
                  <a:pt x="413719" y="1141335"/>
                </a:lnTo>
                <a:cubicBezTo>
                  <a:pt x="412966" y="1128554"/>
                  <a:pt x="418980" y="1122537"/>
                  <a:pt x="431764" y="1123291"/>
                </a:cubicBezTo>
                <a:lnTo>
                  <a:pt x="479139" y="1115938"/>
                </a:lnTo>
                <a:lnTo>
                  <a:pt x="470169" y="1112325"/>
                </a:lnTo>
                <a:cubicBezTo>
                  <a:pt x="461869" y="1106988"/>
                  <a:pt x="459716" y="1102130"/>
                  <a:pt x="463711" y="1097753"/>
                </a:cubicBezTo>
                <a:cubicBezTo>
                  <a:pt x="471701" y="1088996"/>
                  <a:pt x="463816" y="1080654"/>
                  <a:pt x="440059" y="1072734"/>
                </a:cubicBezTo>
                <a:cubicBezTo>
                  <a:pt x="417110" y="1065414"/>
                  <a:pt x="401652" y="1051935"/>
                  <a:pt x="393685" y="1032287"/>
                </a:cubicBezTo>
                <a:cubicBezTo>
                  <a:pt x="385715" y="1012636"/>
                  <a:pt x="379128" y="992190"/>
                  <a:pt x="373926" y="970947"/>
                </a:cubicBezTo>
                <a:cubicBezTo>
                  <a:pt x="376506" y="958407"/>
                  <a:pt x="383872" y="954151"/>
                  <a:pt x="396026" y="958188"/>
                </a:cubicBezTo>
                <a:cubicBezTo>
                  <a:pt x="408518" y="960950"/>
                  <a:pt x="430454" y="963326"/>
                  <a:pt x="461836" y="965310"/>
                </a:cubicBezTo>
                <a:cubicBezTo>
                  <a:pt x="493217" y="967298"/>
                  <a:pt x="511378" y="966328"/>
                  <a:pt x="516326" y="962400"/>
                </a:cubicBezTo>
                <a:cubicBezTo>
                  <a:pt x="517194" y="958060"/>
                  <a:pt x="516488" y="954170"/>
                  <a:pt x="514197" y="950737"/>
                </a:cubicBezTo>
                <a:cubicBezTo>
                  <a:pt x="511906" y="947303"/>
                  <a:pt x="509816" y="944209"/>
                  <a:pt x="507922" y="941466"/>
                </a:cubicBezTo>
                <a:lnTo>
                  <a:pt x="521941" y="889146"/>
                </a:lnTo>
                <a:lnTo>
                  <a:pt x="518848" y="884197"/>
                </a:lnTo>
                <a:lnTo>
                  <a:pt x="518848" y="870662"/>
                </a:lnTo>
                <a:cubicBezTo>
                  <a:pt x="511422" y="873012"/>
                  <a:pt x="503716" y="872824"/>
                  <a:pt x="495728" y="870100"/>
                </a:cubicBezTo>
                <a:cubicBezTo>
                  <a:pt x="487740" y="867372"/>
                  <a:pt x="483417" y="861547"/>
                  <a:pt x="482758" y="852617"/>
                </a:cubicBezTo>
                <a:lnTo>
                  <a:pt x="360958" y="825550"/>
                </a:lnTo>
                <a:cubicBezTo>
                  <a:pt x="337650" y="832318"/>
                  <a:pt x="317724" y="836827"/>
                  <a:pt x="301183" y="839085"/>
                </a:cubicBezTo>
                <a:cubicBezTo>
                  <a:pt x="284643" y="841340"/>
                  <a:pt x="275997" y="827805"/>
                  <a:pt x="275243" y="798483"/>
                </a:cubicBezTo>
                <a:cubicBezTo>
                  <a:pt x="224869" y="792843"/>
                  <a:pt x="200433" y="784951"/>
                  <a:pt x="201937" y="774801"/>
                </a:cubicBezTo>
                <a:cubicBezTo>
                  <a:pt x="203441" y="764648"/>
                  <a:pt x="194792" y="759011"/>
                  <a:pt x="175998" y="757883"/>
                </a:cubicBezTo>
                <a:cubicBezTo>
                  <a:pt x="132954" y="756379"/>
                  <a:pt x="114156" y="750362"/>
                  <a:pt x="119609" y="739839"/>
                </a:cubicBezTo>
                <a:cubicBezTo>
                  <a:pt x="125060" y="729312"/>
                  <a:pt x="115284" y="723296"/>
                  <a:pt x="90286" y="721793"/>
                </a:cubicBezTo>
                <a:cubicBezTo>
                  <a:pt x="66225" y="720663"/>
                  <a:pt x="47805" y="711644"/>
                  <a:pt x="35024" y="694726"/>
                </a:cubicBezTo>
                <a:cubicBezTo>
                  <a:pt x="22240" y="677809"/>
                  <a:pt x="10586" y="659764"/>
                  <a:pt x="62" y="640592"/>
                </a:cubicBezTo>
                <a:cubicBezTo>
                  <a:pt x="-692" y="627811"/>
                  <a:pt x="5323" y="621794"/>
                  <a:pt x="18107" y="622547"/>
                </a:cubicBezTo>
                <a:cubicBezTo>
                  <a:pt x="30888" y="621982"/>
                  <a:pt x="52692" y="618600"/>
                  <a:pt x="83519" y="612394"/>
                </a:cubicBezTo>
                <a:cubicBezTo>
                  <a:pt x="114344" y="606192"/>
                  <a:pt x="131636" y="600555"/>
                  <a:pt x="135398" y="595480"/>
                </a:cubicBezTo>
                <a:cubicBezTo>
                  <a:pt x="135114" y="591063"/>
                  <a:pt x="133424" y="587489"/>
                  <a:pt x="130323" y="584765"/>
                </a:cubicBezTo>
                <a:cubicBezTo>
                  <a:pt x="127222" y="582040"/>
                  <a:pt x="124402" y="579595"/>
                  <a:pt x="121863" y="577435"/>
                </a:cubicBezTo>
                <a:lnTo>
                  <a:pt x="121863" y="500743"/>
                </a:lnTo>
                <a:cubicBezTo>
                  <a:pt x="130604" y="498300"/>
                  <a:pt x="143574" y="487400"/>
                  <a:pt x="160772" y="468039"/>
                </a:cubicBezTo>
                <a:cubicBezTo>
                  <a:pt x="177971" y="448675"/>
                  <a:pt x="187558" y="435520"/>
                  <a:pt x="189532" y="428563"/>
                </a:cubicBezTo>
                <a:cubicBezTo>
                  <a:pt x="200244" y="427812"/>
                  <a:pt x="209267" y="424804"/>
                  <a:pt x="216599" y="419542"/>
                </a:cubicBezTo>
                <a:cubicBezTo>
                  <a:pt x="223929" y="414279"/>
                  <a:pt x="232952" y="411272"/>
                  <a:pt x="243664" y="410519"/>
                </a:cubicBezTo>
                <a:cubicBezTo>
                  <a:pt x="256822" y="411365"/>
                  <a:pt x="265470" y="410800"/>
                  <a:pt x="269607" y="408826"/>
                </a:cubicBezTo>
                <a:cubicBezTo>
                  <a:pt x="273739" y="406855"/>
                  <a:pt x="275621" y="398395"/>
                  <a:pt x="275243" y="383452"/>
                </a:cubicBezTo>
                <a:lnTo>
                  <a:pt x="324868" y="360894"/>
                </a:lnTo>
                <a:lnTo>
                  <a:pt x="329378" y="333830"/>
                </a:lnTo>
                <a:cubicBezTo>
                  <a:pt x="353063" y="333077"/>
                  <a:pt x="380130" y="327813"/>
                  <a:pt x="410580" y="318040"/>
                </a:cubicBezTo>
                <a:cubicBezTo>
                  <a:pt x="441028" y="308264"/>
                  <a:pt x="468099" y="298491"/>
                  <a:pt x="491781" y="288718"/>
                </a:cubicBezTo>
                <a:lnTo>
                  <a:pt x="536893" y="293228"/>
                </a:lnTo>
                <a:lnTo>
                  <a:pt x="568473" y="266161"/>
                </a:lnTo>
                <a:cubicBezTo>
                  <a:pt x="568473" y="261835"/>
                  <a:pt x="569600" y="259208"/>
                  <a:pt x="571855" y="258265"/>
                </a:cubicBezTo>
                <a:cubicBezTo>
                  <a:pt x="574110" y="257327"/>
                  <a:pt x="577495" y="256949"/>
                  <a:pt x="582005" y="257138"/>
                </a:cubicBezTo>
                <a:cubicBezTo>
                  <a:pt x="589619" y="258077"/>
                  <a:pt x="598075" y="258454"/>
                  <a:pt x="607379" y="258266"/>
                </a:cubicBezTo>
                <a:cubicBezTo>
                  <a:pt x="616685" y="258077"/>
                  <a:pt x="621760" y="251686"/>
                  <a:pt x="622606" y="239093"/>
                </a:cubicBezTo>
                <a:cubicBezTo>
                  <a:pt x="633695" y="238342"/>
                  <a:pt x="644222" y="235334"/>
                  <a:pt x="654183" y="230071"/>
                </a:cubicBezTo>
                <a:cubicBezTo>
                  <a:pt x="664145" y="224808"/>
                  <a:pt x="674672" y="221802"/>
                  <a:pt x="685764" y="221048"/>
                </a:cubicBezTo>
                <a:cubicBezTo>
                  <a:pt x="693940" y="222175"/>
                  <a:pt x="704655" y="223303"/>
                  <a:pt x="717906" y="224433"/>
                </a:cubicBezTo>
                <a:cubicBezTo>
                  <a:pt x="731156" y="225561"/>
                  <a:pt x="738486" y="219921"/>
                  <a:pt x="739899" y="207516"/>
                </a:cubicBezTo>
                <a:cubicBezTo>
                  <a:pt x="753056" y="206763"/>
                  <a:pt x="766211" y="203757"/>
                  <a:pt x="779370" y="198494"/>
                </a:cubicBezTo>
                <a:cubicBezTo>
                  <a:pt x="792528" y="193231"/>
                  <a:pt x="807941" y="190222"/>
                  <a:pt x="825609" y="189472"/>
                </a:cubicBezTo>
                <a:lnTo>
                  <a:pt x="852676" y="171426"/>
                </a:lnTo>
                <a:lnTo>
                  <a:pt x="888766" y="171427"/>
                </a:lnTo>
                <a:lnTo>
                  <a:pt x="902300" y="153382"/>
                </a:lnTo>
                <a:lnTo>
                  <a:pt x="997034" y="153382"/>
                </a:lnTo>
                <a:cubicBezTo>
                  <a:pt x="999666" y="146707"/>
                  <a:pt x="1004552" y="142008"/>
                  <a:pt x="1011697" y="139284"/>
                </a:cubicBezTo>
                <a:cubicBezTo>
                  <a:pt x="1018838" y="136557"/>
                  <a:pt x="1025983" y="135241"/>
                  <a:pt x="1033124" y="135337"/>
                </a:cubicBezTo>
                <a:cubicBezTo>
                  <a:pt x="1044027" y="136556"/>
                  <a:pt x="1058313" y="137499"/>
                  <a:pt x="1075982" y="138154"/>
                </a:cubicBezTo>
                <a:cubicBezTo>
                  <a:pt x="1093648" y="138812"/>
                  <a:pt x="1103425" y="131859"/>
                  <a:pt x="1105303" y="117289"/>
                </a:cubicBezTo>
                <a:cubicBezTo>
                  <a:pt x="1121733" y="117011"/>
                  <a:pt x="1154535" y="114061"/>
                  <a:pt x="1203715" y="108436"/>
                </a:cubicBezTo>
                <a:cubicBezTo>
                  <a:pt x="1252893" y="102812"/>
                  <a:pt x="1301068" y="96183"/>
                  <a:pt x="1348240" y="88554"/>
                </a:cubicBezTo>
                <a:cubicBezTo>
                  <a:pt x="1395413" y="80922"/>
                  <a:pt x="1424206" y="73962"/>
                  <a:pt x="1434621" y="67667"/>
                </a:cubicBezTo>
                <a:cubicBezTo>
                  <a:pt x="1443175" y="68325"/>
                  <a:pt x="1455392" y="68137"/>
                  <a:pt x="1471274" y="67105"/>
                </a:cubicBezTo>
                <a:cubicBezTo>
                  <a:pt x="1487159" y="66070"/>
                  <a:pt x="1495994" y="60241"/>
                  <a:pt x="1497779" y="49622"/>
                </a:cubicBezTo>
                <a:cubicBezTo>
                  <a:pt x="1645330" y="48307"/>
                  <a:pt x="1794575" y="43043"/>
                  <a:pt x="1945512" y="33832"/>
                </a:cubicBezTo>
                <a:cubicBezTo>
                  <a:pt x="2096449" y="24621"/>
                  <a:pt x="2243439" y="19361"/>
                  <a:pt x="2386481" y="18046"/>
                </a:cubicBezTo>
                <a:cubicBezTo>
                  <a:pt x="2387235" y="24717"/>
                  <a:pt x="2391368" y="29415"/>
                  <a:pt x="2398890" y="32143"/>
                </a:cubicBezTo>
                <a:cubicBezTo>
                  <a:pt x="2406407" y="34867"/>
                  <a:pt x="2412798" y="36183"/>
                  <a:pt x="2418061" y="36090"/>
                </a:cubicBezTo>
                <a:cubicBezTo>
                  <a:pt x="2418812" y="27442"/>
                  <a:pt x="2422948" y="22179"/>
                  <a:pt x="2430466" y="20301"/>
                </a:cubicBezTo>
                <a:cubicBezTo>
                  <a:pt x="2437984" y="18419"/>
                  <a:pt x="2444374" y="17669"/>
                  <a:pt x="2449638" y="18046"/>
                </a:cubicBezTo>
                <a:cubicBezTo>
                  <a:pt x="2460823" y="19265"/>
                  <a:pt x="2483566" y="20208"/>
                  <a:pt x="2517870" y="20863"/>
                </a:cubicBezTo>
                <a:cubicBezTo>
                  <a:pt x="2552174" y="21521"/>
                  <a:pt x="2571535" y="14568"/>
                  <a:pt x="2575952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3129224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rush Image Effects 02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頁尾版面配置區 2"/>
          <p:cNvSpPr>
            <a:spLocks noGrp="1"/>
          </p:cNvSpPr>
          <p:nvPr>
            <p:ph type="ftr" sz="quarter" idx="11"/>
          </p:nvPr>
        </p:nvSpPr>
        <p:spPr>
          <a:xfrm>
            <a:off x="141517" y="6356350"/>
            <a:ext cx="2895600" cy="365125"/>
          </a:xfrm>
          <a:prstGeom prst="rect">
            <a:avLst/>
          </a:prstGeom>
        </p:spPr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/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/>
          <a:lstStyle/>
          <a:p>
            <a:fld id="{93B68095-C8B2-4A76-90AA-E601358CCBC3}" type="slidenum">
              <a:rPr lang="zh-TW" altLang="en-US" smtClean="0"/>
              <a:t>‹#›</a:t>
            </a:fld>
            <a:endParaRPr lang="zh-TW" altLang="en-US"/>
          </a:p>
        </p:txBody>
      </p:sp>
      <p:sp>
        <p:nvSpPr>
          <p:cNvPr id="21" name="圖片版面配置區 20"/>
          <p:cNvSpPr>
            <a:spLocks noGrp="1"/>
          </p:cNvSpPr>
          <p:nvPr>
            <p:ph type="pic" sz="quarter" idx="13"/>
          </p:nvPr>
        </p:nvSpPr>
        <p:spPr>
          <a:xfrm>
            <a:off x="2934220" y="537051"/>
            <a:ext cx="3275561" cy="5669560"/>
          </a:xfrm>
          <a:custGeom>
            <a:avLst/>
            <a:gdLst>
              <a:gd name="connsiteX0" fmla="*/ 333265 w 3275561"/>
              <a:gd name="connsiteY0" fmla="*/ 5311911 h 5669560"/>
              <a:gd name="connsiteX1" fmla="*/ 349521 w 3275561"/>
              <a:gd name="connsiteY1" fmla="*/ 5368809 h 5669560"/>
              <a:gd name="connsiteX2" fmla="*/ 357650 w 3275561"/>
              <a:gd name="connsiteY2" fmla="*/ 5368809 h 5669560"/>
              <a:gd name="connsiteX3" fmla="*/ 357650 w 3275561"/>
              <a:gd name="connsiteY3" fmla="*/ 5352552 h 5669560"/>
              <a:gd name="connsiteX4" fmla="*/ 349521 w 3275561"/>
              <a:gd name="connsiteY4" fmla="*/ 5311911 h 5669560"/>
              <a:gd name="connsiteX5" fmla="*/ 1454217 w 3275561"/>
              <a:gd name="connsiteY5" fmla="*/ 5278198 h 5669560"/>
              <a:gd name="connsiteX6" fmla="*/ 1470474 w 3275561"/>
              <a:gd name="connsiteY6" fmla="*/ 5335096 h 5669560"/>
              <a:gd name="connsiteX7" fmla="*/ 1478602 w 3275561"/>
              <a:gd name="connsiteY7" fmla="*/ 5335096 h 5669560"/>
              <a:gd name="connsiteX8" fmla="*/ 1478602 w 3275561"/>
              <a:gd name="connsiteY8" fmla="*/ 5318839 h 5669560"/>
              <a:gd name="connsiteX9" fmla="*/ 1470474 w 3275561"/>
              <a:gd name="connsiteY9" fmla="*/ 5278198 h 5669560"/>
              <a:gd name="connsiteX10" fmla="*/ 341393 w 3275561"/>
              <a:gd name="connsiteY10" fmla="*/ 5271267 h 5669560"/>
              <a:gd name="connsiteX11" fmla="*/ 341393 w 3275561"/>
              <a:gd name="connsiteY11" fmla="*/ 5303782 h 5669560"/>
              <a:gd name="connsiteX12" fmla="*/ 349521 w 3275561"/>
              <a:gd name="connsiteY12" fmla="*/ 5303782 h 5669560"/>
              <a:gd name="connsiteX13" fmla="*/ 349521 w 3275561"/>
              <a:gd name="connsiteY13" fmla="*/ 5271267 h 5669560"/>
              <a:gd name="connsiteX14" fmla="*/ 2623399 w 3275561"/>
              <a:gd name="connsiteY14" fmla="*/ 5239526 h 5669560"/>
              <a:gd name="connsiteX15" fmla="*/ 2639655 w 3275561"/>
              <a:gd name="connsiteY15" fmla="*/ 5296424 h 5669560"/>
              <a:gd name="connsiteX16" fmla="*/ 2647784 w 3275561"/>
              <a:gd name="connsiteY16" fmla="*/ 5296424 h 5669560"/>
              <a:gd name="connsiteX17" fmla="*/ 2647784 w 3275561"/>
              <a:gd name="connsiteY17" fmla="*/ 5280167 h 5669560"/>
              <a:gd name="connsiteX18" fmla="*/ 2639655 w 3275561"/>
              <a:gd name="connsiteY18" fmla="*/ 5239526 h 5669560"/>
              <a:gd name="connsiteX19" fmla="*/ 390163 w 3275561"/>
              <a:gd name="connsiteY19" fmla="*/ 5238754 h 5669560"/>
              <a:gd name="connsiteX20" fmla="*/ 390163 w 3275561"/>
              <a:gd name="connsiteY20" fmla="*/ 5295652 h 5669560"/>
              <a:gd name="connsiteX21" fmla="*/ 406419 w 3275561"/>
              <a:gd name="connsiteY21" fmla="*/ 5295652 h 5669560"/>
              <a:gd name="connsiteX22" fmla="*/ 398291 w 3275561"/>
              <a:gd name="connsiteY22" fmla="*/ 5238754 h 5669560"/>
              <a:gd name="connsiteX23" fmla="*/ 1462346 w 3275561"/>
              <a:gd name="connsiteY23" fmla="*/ 5237554 h 5669560"/>
              <a:gd name="connsiteX24" fmla="*/ 1462346 w 3275561"/>
              <a:gd name="connsiteY24" fmla="*/ 5270069 h 5669560"/>
              <a:gd name="connsiteX25" fmla="*/ 1470474 w 3275561"/>
              <a:gd name="connsiteY25" fmla="*/ 5270069 h 5669560"/>
              <a:gd name="connsiteX26" fmla="*/ 1470474 w 3275561"/>
              <a:gd name="connsiteY26" fmla="*/ 5237554 h 5669560"/>
              <a:gd name="connsiteX27" fmla="*/ 1511116 w 3275561"/>
              <a:gd name="connsiteY27" fmla="*/ 5205041 h 5669560"/>
              <a:gd name="connsiteX28" fmla="*/ 1511116 w 3275561"/>
              <a:gd name="connsiteY28" fmla="*/ 5261939 h 5669560"/>
              <a:gd name="connsiteX29" fmla="*/ 1527372 w 3275561"/>
              <a:gd name="connsiteY29" fmla="*/ 5261939 h 5669560"/>
              <a:gd name="connsiteX30" fmla="*/ 1519244 w 3275561"/>
              <a:gd name="connsiteY30" fmla="*/ 5205041 h 5669560"/>
              <a:gd name="connsiteX31" fmla="*/ 2631527 w 3275561"/>
              <a:gd name="connsiteY31" fmla="*/ 5198882 h 5669560"/>
              <a:gd name="connsiteX32" fmla="*/ 2631527 w 3275561"/>
              <a:gd name="connsiteY32" fmla="*/ 5231397 h 5669560"/>
              <a:gd name="connsiteX33" fmla="*/ 2639655 w 3275561"/>
              <a:gd name="connsiteY33" fmla="*/ 5231397 h 5669560"/>
              <a:gd name="connsiteX34" fmla="*/ 2639655 w 3275561"/>
              <a:gd name="connsiteY34" fmla="*/ 5198882 h 5669560"/>
              <a:gd name="connsiteX35" fmla="*/ 2680297 w 3275561"/>
              <a:gd name="connsiteY35" fmla="*/ 5166369 h 5669560"/>
              <a:gd name="connsiteX36" fmla="*/ 2680297 w 3275561"/>
              <a:gd name="connsiteY36" fmla="*/ 5223267 h 5669560"/>
              <a:gd name="connsiteX37" fmla="*/ 2696553 w 3275561"/>
              <a:gd name="connsiteY37" fmla="*/ 5223267 h 5669560"/>
              <a:gd name="connsiteX38" fmla="*/ 2688425 w 3275561"/>
              <a:gd name="connsiteY38" fmla="*/ 5166369 h 5669560"/>
              <a:gd name="connsiteX39" fmla="*/ 2193686 w 3275561"/>
              <a:gd name="connsiteY39" fmla="*/ 5108897 h 5669560"/>
              <a:gd name="connsiteX40" fmla="*/ 2209943 w 3275561"/>
              <a:gd name="connsiteY40" fmla="*/ 5165795 h 5669560"/>
              <a:gd name="connsiteX41" fmla="*/ 2218071 w 3275561"/>
              <a:gd name="connsiteY41" fmla="*/ 5165795 h 5669560"/>
              <a:gd name="connsiteX42" fmla="*/ 2218071 w 3275561"/>
              <a:gd name="connsiteY42" fmla="*/ 5149538 h 5669560"/>
              <a:gd name="connsiteX43" fmla="*/ 2209943 w 3275561"/>
              <a:gd name="connsiteY43" fmla="*/ 5108897 h 5669560"/>
              <a:gd name="connsiteX44" fmla="*/ 2201815 w 3275561"/>
              <a:gd name="connsiteY44" fmla="*/ 5068253 h 5669560"/>
              <a:gd name="connsiteX45" fmla="*/ 2201815 w 3275561"/>
              <a:gd name="connsiteY45" fmla="*/ 5100768 h 5669560"/>
              <a:gd name="connsiteX46" fmla="*/ 2209943 w 3275561"/>
              <a:gd name="connsiteY46" fmla="*/ 5100768 h 5669560"/>
              <a:gd name="connsiteX47" fmla="*/ 2209943 w 3275561"/>
              <a:gd name="connsiteY47" fmla="*/ 5068253 h 5669560"/>
              <a:gd name="connsiteX48" fmla="*/ 2250585 w 3275561"/>
              <a:gd name="connsiteY48" fmla="*/ 5035740 h 5669560"/>
              <a:gd name="connsiteX49" fmla="*/ 2250585 w 3275561"/>
              <a:gd name="connsiteY49" fmla="*/ 5092638 h 5669560"/>
              <a:gd name="connsiteX50" fmla="*/ 2266841 w 3275561"/>
              <a:gd name="connsiteY50" fmla="*/ 5092638 h 5669560"/>
              <a:gd name="connsiteX51" fmla="*/ 2258713 w 3275561"/>
              <a:gd name="connsiteY51" fmla="*/ 5035740 h 5669560"/>
              <a:gd name="connsiteX52" fmla="*/ 520218 w 3275561"/>
              <a:gd name="connsiteY52" fmla="*/ 4994903 h 5669560"/>
              <a:gd name="connsiteX53" fmla="*/ 512089 w 3275561"/>
              <a:gd name="connsiteY53" fmla="*/ 5019287 h 5669560"/>
              <a:gd name="connsiteX54" fmla="*/ 528346 w 3275561"/>
              <a:gd name="connsiteY54" fmla="*/ 5027416 h 5669560"/>
              <a:gd name="connsiteX55" fmla="*/ 528346 w 3275561"/>
              <a:gd name="connsiteY55" fmla="*/ 4994903 h 5669560"/>
              <a:gd name="connsiteX56" fmla="*/ 1096854 w 3275561"/>
              <a:gd name="connsiteY56" fmla="*/ 4990760 h 5669560"/>
              <a:gd name="connsiteX57" fmla="*/ 1113110 w 3275561"/>
              <a:gd name="connsiteY57" fmla="*/ 5047658 h 5669560"/>
              <a:gd name="connsiteX58" fmla="*/ 1121238 w 3275561"/>
              <a:gd name="connsiteY58" fmla="*/ 5047658 h 5669560"/>
              <a:gd name="connsiteX59" fmla="*/ 1121238 w 3275561"/>
              <a:gd name="connsiteY59" fmla="*/ 5031401 h 5669560"/>
              <a:gd name="connsiteX60" fmla="*/ 1113110 w 3275561"/>
              <a:gd name="connsiteY60" fmla="*/ 4990760 h 5669560"/>
              <a:gd name="connsiteX61" fmla="*/ 487705 w 3275561"/>
              <a:gd name="connsiteY61" fmla="*/ 4978646 h 5669560"/>
              <a:gd name="connsiteX62" fmla="*/ 487705 w 3275561"/>
              <a:gd name="connsiteY62" fmla="*/ 5003031 h 5669560"/>
              <a:gd name="connsiteX63" fmla="*/ 471448 w 3275561"/>
              <a:gd name="connsiteY63" fmla="*/ 5003031 h 5669560"/>
              <a:gd name="connsiteX64" fmla="*/ 471448 w 3275561"/>
              <a:gd name="connsiteY64" fmla="*/ 4986774 h 5669560"/>
              <a:gd name="connsiteX65" fmla="*/ 463320 w 3275561"/>
              <a:gd name="connsiteY65" fmla="*/ 4986774 h 5669560"/>
              <a:gd name="connsiteX66" fmla="*/ 455189 w 3275561"/>
              <a:gd name="connsiteY66" fmla="*/ 5027416 h 5669560"/>
              <a:gd name="connsiteX67" fmla="*/ 455189 w 3275561"/>
              <a:gd name="connsiteY67" fmla="*/ 5051801 h 5669560"/>
              <a:gd name="connsiteX68" fmla="*/ 479576 w 3275561"/>
              <a:gd name="connsiteY68" fmla="*/ 5141214 h 5669560"/>
              <a:gd name="connsiteX69" fmla="*/ 447061 w 3275561"/>
              <a:gd name="connsiteY69" fmla="*/ 5157471 h 5669560"/>
              <a:gd name="connsiteX70" fmla="*/ 447061 w 3275561"/>
              <a:gd name="connsiteY70" fmla="*/ 5173727 h 5669560"/>
              <a:gd name="connsiteX71" fmla="*/ 487705 w 3275561"/>
              <a:gd name="connsiteY71" fmla="*/ 5173727 h 5669560"/>
              <a:gd name="connsiteX72" fmla="*/ 495833 w 3275561"/>
              <a:gd name="connsiteY72" fmla="*/ 5157471 h 5669560"/>
              <a:gd name="connsiteX73" fmla="*/ 487705 w 3275561"/>
              <a:gd name="connsiteY73" fmla="*/ 5141214 h 5669560"/>
              <a:gd name="connsiteX74" fmla="*/ 495833 w 3275561"/>
              <a:gd name="connsiteY74" fmla="*/ 5116827 h 5669560"/>
              <a:gd name="connsiteX75" fmla="*/ 503961 w 3275561"/>
              <a:gd name="connsiteY75" fmla="*/ 5116827 h 5669560"/>
              <a:gd name="connsiteX76" fmla="*/ 520218 w 3275561"/>
              <a:gd name="connsiteY76" fmla="*/ 5133086 h 5669560"/>
              <a:gd name="connsiteX77" fmla="*/ 503961 w 3275561"/>
              <a:gd name="connsiteY77" fmla="*/ 5173727 h 5669560"/>
              <a:gd name="connsiteX78" fmla="*/ 544602 w 3275561"/>
              <a:gd name="connsiteY78" fmla="*/ 5124955 h 5669560"/>
              <a:gd name="connsiteX79" fmla="*/ 536474 w 3275561"/>
              <a:gd name="connsiteY79" fmla="*/ 5108699 h 5669560"/>
              <a:gd name="connsiteX80" fmla="*/ 536474 w 3275561"/>
              <a:gd name="connsiteY80" fmla="*/ 5100570 h 5669560"/>
              <a:gd name="connsiteX81" fmla="*/ 552731 w 3275561"/>
              <a:gd name="connsiteY81" fmla="*/ 5035544 h 5669560"/>
              <a:gd name="connsiteX82" fmla="*/ 544602 w 3275561"/>
              <a:gd name="connsiteY82" fmla="*/ 5035544 h 5669560"/>
              <a:gd name="connsiteX83" fmla="*/ 528346 w 3275561"/>
              <a:gd name="connsiteY83" fmla="*/ 5043672 h 5669560"/>
              <a:gd name="connsiteX84" fmla="*/ 536474 w 3275561"/>
              <a:gd name="connsiteY84" fmla="*/ 5059929 h 5669560"/>
              <a:gd name="connsiteX85" fmla="*/ 528346 w 3275561"/>
              <a:gd name="connsiteY85" fmla="*/ 5100570 h 5669560"/>
              <a:gd name="connsiteX86" fmla="*/ 512089 w 3275561"/>
              <a:gd name="connsiteY86" fmla="*/ 5100570 h 5669560"/>
              <a:gd name="connsiteX87" fmla="*/ 512089 w 3275561"/>
              <a:gd name="connsiteY87" fmla="*/ 5084314 h 5669560"/>
              <a:gd name="connsiteX88" fmla="*/ 495833 w 3275561"/>
              <a:gd name="connsiteY88" fmla="*/ 5092442 h 5669560"/>
              <a:gd name="connsiteX89" fmla="*/ 487705 w 3275561"/>
              <a:gd name="connsiteY89" fmla="*/ 5092442 h 5669560"/>
              <a:gd name="connsiteX90" fmla="*/ 495833 w 3275561"/>
              <a:gd name="connsiteY90" fmla="*/ 5059929 h 5669560"/>
              <a:gd name="connsiteX91" fmla="*/ 487705 w 3275561"/>
              <a:gd name="connsiteY91" fmla="*/ 5035544 h 5669560"/>
              <a:gd name="connsiteX92" fmla="*/ 495833 w 3275561"/>
              <a:gd name="connsiteY92" fmla="*/ 4994903 h 5669560"/>
              <a:gd name="connsiteX93" fmla="*/ 495833 w 3275561"/>
              <a:gd name="connsiteY93" fmla="*/ 4978646 h 5669560"/>
              <a:gd name="connsiteX94" fmla="*/ 357650 w 3275561"/>
              <a:gd name="connsiteY94" fmla="*/ 4962389 h 5669560"/>
              <a:gd name="connsiteX95" fmla="*/ 357650 w 3275561"/>
              <a:gd name="connsiteY95" fmla="*/ 4994903 h 5669560"/>
              <a:gd name="connsiteX96" fmla="*/ 365778 w 3275561"/>
              <a:gd name="connsiteY96" fmla="*/ 4994903 h 5669560"/>
              <a:gd name="connsiteX97" fmla="*/ 365778 w 3275561"/>
              <a:gd name="connsiteY97" fmla="*/ 4962389 h 5669560"/>
              <a:gd name="connsiteX98" fmla="*/ 1641171 w 3275561"/>
              <a:gd name="connsiteY98" fmla="*/ 4961190 h 5669560"/>
              <a:gd name="connsiteX99" fmla="*/ 1633042 w 3275561"/>
              <a:gd name="connsiteY99" fmla="*/ 4985574 h 5669560"/>
              <a:gd name="connsiteX100" fmla="*/ 1649299 w 3275561"/>
              <a:gd name="connsiteY100" fmla="*/ 4993703 h 5669560"/>
              <a:gd name="connsiteX101" fmla="*/ 1649299 w 3275561"/>
              <a:gd name="connsiteY101" fmla="*/ 4961190 h 5669560"/>
              <a:gd name="connsiteX102" fmla="*/ 1104982 w 3275561"/>
              <a:gd name="connsiteY102" fmla="*/ 4950116 h 5669560"/>
              <a:gd name="connsiteX103" fmla="*/ 1104982 w 3275561"/>
              <a:gd name="connsiteY103" fmla="*/ 4982631 h 5669560"/>
              <a:gd name="connsiteX104" fmla="*/ 1113110 w 3275561"/>
              <a:gd name="connsiteY104" fmla="*/ 4982631 h 5669560"/>
              <a:gd name="connsiteX105" fmla="*/ 1113110 w 3275561"/>
              <a:gd name="connsiteY105" fmla="*/ 4950116 h 5669560"/>
              <a:gd name="connsiteX106" fmla="*/ 1608657 w 3275561"/>
              <a:gd name="connsiteY106" fmla="*/ 4944933 h 5669560"/>
              <a:gd name="connsiteX107" fmla="*/ 1608657 w 3275561"/>
              <a:gd name="connsiteY107" fmla="*/ 4969318 h 5669560"/>
              <a:gd name="connsiteX108" fmla="*/ 1592401 w 3275561"/>
              <a:gd name="connsiteY108" fmla="*/ 4969318 h 5669560"/>
              <a:gd name="connsiteX109" fmla="*/ 1592401 w 3275561"/>
              <a:gd name="connsiteY109" fmla="*/ 4953061 h 5669560"/>
              <a:gd name="connsiteX110" fmla="*/ 1584272 w 3275561"/>
              <a:gd name="connsiteY110" fmla="*/ 4953061 h 5669560"/>
              <a:gd name="connsiteX111" fmla="*/ 1576142 w 3275561"/>
              <a:gd name="connsiteY111" fmla="*/ 4993703 h 5669560"/>
              <a:gd name="connsiteX112" fmla="*/ 1576142 w 3275561"/>
              <a:gd name="connsiteY112" fmla="*/ 5018088 h 5669560"/>
              <a:gd name="connsiteX113" fmla="*/ 1600529 w 3275561"/>
              <a:gd name="connsiteY113" fmla="*/ 5107501 h 5669560"/>
              <a:gd name="connsiteX114" fmla="*/ 1568014 w 3275561"/>
              <a:gd name="connsiteY114" fmla="*/ 5123758 h 5669560"/>
              <a:gd name="connsiteX115" fmla="*/ 1568014 w 3275561"/>
              <a:gd name="connsiteY115" fmla="*/ 5140014 h 5669560"/>
              <a:gd name="connsiteX116" fmla="*/ 1608657 w 3275561"/>
              <a:gd name="connsiteY116" fmla="*/ 5140014 h 5669560"/>
              <a:gd name="connsiteX117" fmla="*/ 1616786 w 3275561"/>
              <a:gd name="connsiteY117" fmla="*/ 5123758 h 5669560"/>
              <a:gd name="connsiteX118" fmla="*/ 1608657 w 3275561"/>
              <a:gd name="connsiteY118" fmla="*/ 5107501 h 5669560"/>
              <a:gd name="connsiteX119" fmla="*/ 1616786 w 3275561"/>
              <a:gd name="connsiteY119" fmla="*/ 5083114 h 5669560"/>
              <a:gd name="connsiteX120" fmla="*/ 1624914 w 3275561"/>
              <a:gd name="connsiteY120" fmla="*/ 5083114 h 5669560"/>
              <a:gd name="connsiteX121" fmla="*/ 1641171 w 3275561"/>
              <a:gd name="connsiteY121" fmla="*/ 5099373 h 5669560"/>
              <a:gd name="connsiteX122" fmla="*/ 1624914 w 3275561"/>
              <a:gd name="connsiteY122" fmla="*/ 5140014 h 5669560"/>
              <a:gd name="connsiteX123" fmla="*/ 1665555 w 3275561"/>
              <a:gd name="connsiteY123" fmla="*/ 5091242 h 5669560"/>
              <a:gd name="connsiteX124" fmla="*/ 1657427 w 3275561"/>
              <a:gd name="connsiteY124" fmla="*/ 5074986 h 5669560"/>
              <a:gd name="connsiteX125" fmla="*/ 1657427 w 3275561"/>
              <a:gd name="connsiteY125" fmla="*/ 5066857 h 5669560"/>
              <a:gd name="connsiteX126" fmla="*/ 1673684 w 3275561"/>
              <a:gd name="connsiteY126" fmla="*/ 5001831 h 5669560"/>
              <a:gd name="connsiteX127" fmla="*/ 1665555 w 3275561"/>
              <a:gd name="connsiteY127" fmla="*/ 5001831 h 5669560"/>
              <a:gd name="connsiteX128" fmla="*/ 1649299 w 3275561"/>
              <a:gd name="connsiteY128" fmla="*/ 5009959 h 5669560"/>
              <a:gd name="connsiteX129" fmla="*/ 1657427 w 3275561"/>
              <a:gd name="connsiteY129" fmla="*/ 5026216 h 5669560"/>
              <a:gd name="connsiteX130" fmla="*/ 1649299 w 3275561"/>
              <a:gd name="connsiteY130" fmla="*/ 5066857 h 5669560"/>
              <a:gd name="connsiteX131" fmla="*/ 1633042 w 3275561"/>
              <a:gd name="connsiteY131" fmla="*/ 5066857 h 5669560"/>
              <a:gd name="connsiteX132" fmla="*/ 1633042 w 3275561"/>
              <a:gd name="connsiteY132" fmla="*/ 5050601 h 5669560"/>
              <a:gd name="connsiteX133" fmla="*/ 1616786 w 3275561"/>
              <a:gd name="connsiteY133" fmla="*/ 5058729 h 5669560"/>
              <a:gd name="connsiteX134" fmla="*/ 1608657 w 3275561"/>
              <a:gd name="connsiteY134" fmla="*/ 5058729 h 5669560"/>
              <a:gd name="connsiteX135" fmla="*/ 1616786 w 3275561"/>
              <a:gd name="connsiteY135" fmla="*/ 5026216 h 5669560"/>
              <a:gd name="connsiteX136" fmla="*/ 1608657 w 3275561"/>
              <a:gd name="connsiteY136" fmla="*/ 5001831 h 5669560"/>
              <a:gd name="connsiteX137" fmla="*/ 1616786 w 3275561"/>
              <a:gd name="connsiteY137" fmla="*/ 4961190 h 5669560"/>
              <a:gd name="connsiteX138" fmla="*/ 1616786 w 3275561"/>
              <a:gd name="connsiteY138" fmla="*/ 4944933 h 5669560"/>
              <a:gd name="connsiteX139" fmla="*/ 1478602 w 3275561"/>
              <a:gd name="connsiteY139" fmla="*/ 4928676 h 5669560"/>
              <a:gd name="connsiteX140" fmla="*/ 1478602 w 3275561"/>
              <a:gd name="connsiteY140" fmla="*/ 4961190 h 5669560"/>
              <a:gd name="connsiteX141" fmla="*/ 1486731 w 3275561"/>
              <a:gd name="connsiteY141" fmla="*/ 4961190 h 5669560"/>
              <a:gd name="connsiteX142" fmla="*/ 1486731 w 3275561"/>
              <a:gd name="connsiteY142" fmla="*/ 4928676 h 5669560"/>
              <a:gd name="connsiteX143" fmla="*/ 2810352 w 3275561"/>
              <a:gd name="connsiteY143" fmla="*/ 4922518 h 5669560"/>
              <a:gd name="connsiteX144" fmla="*/ 2802224 w 3275561"/>
              <a:gd name="connsiteY144" fmla="*/ 4946902 h 5669560"/>
              <a:gd name="connsiteX145" fmla="*/ 2818480 w 3275561"/>
              <a:gd name="connsiteY145" fmla="*/ 4955031 h 5669560"/>
              <a:gd name="connsiteX146" fmla="*/ 2818480 w 3275561"/>
              <a:gd name="connsiteY146" fmla="*/ 4922518 h 5669560"/>
              <a:gd name="connsiteX147" fmla="*/ 1153752 w 3275561"/>
              <a:gd name="connsiteY147" fmla="*/ 4917603 h 5669560"/>
              <a:gd name="connsiteX148" fmla="*/ 1153752 w 3275561"/>
              <a:gd name="connsiteY148" fmla="*/ 4974501 h 5669560"/>
              <a:gd name="connsiteX149" fmla="*/ 1170008 w 3275561"/>
              <a:gd name="connsiteY149" fmla="*/ 4974501 h 5669560"/>
              <a:gd name="connsiteX150" fmla="*/ 1161880 w 3275561"/>
              <a:gd name="connsiteY150" fmla="*/ 4917603 h 5669560"/>
              <a:gd name="connsiteX151" fmla="*/ 552731 w 3275561"/>
              <a:gd name="connsiteY151" fmla="*/ 4913617 h 5669560"/>
              <a:gd name="connsiteX152" fmla="*/ 544602 w 3275561"/>
              <a:gd name="connsiteY152" fmla="*/ 4954261 h 5669560"/>
              <a:gd name="connsiteX153" fmla="*/ 544602 w 3275561"/>
              <a:gd name="connsiteY153" fmla="*/ 4962389 h 5669560"/>
              <a:gd name="connsiteX154" fmla="*/ 552731 w 3275561"/>
              <a:gd name="connsiteY154" fmla="*/ 4962389 h 5669560"/>
              <a:gd name="connsiteX155" fmla="*/ 568987 w 3275561"/>
              <a:gd name="connsiteY155" fmla="*/ 4946130 h 5669560"/>
              <a:gd name="connsiteX156" fmla="*/ 560859 w 3275561"/>
              <a:gd name="connsiteY156" fmla="*/ 4913617 h 5669560"/>
              <a:gd name="connsiteX157" fmla="*/ 2777839 w 3275561"/>
              <a:gd name="connsiteY157" fmla="*/ 4906261 h 5669560"/>
              <a:gd name="connsiteX158" fmla="*/ 2777839 w 3275561"/>
              <a:gd name="connsiteY158" fmla="*/ 4930646 h 5669560"/>
              <a:gd name="connsiteX159" fmla="*/ 2761582 w 3275561"/>
              <a:gd name="connsiteY159" fmla="*/ 4930646 h 5669560"/>
              <a:gd name="connsiteX160" fmla="*/ 2761582 w 3275561"/>
              <a:gd name="connsiteY160" fmla="*/ 4914389 h 5669560"/>
              <a:gd name="connsiteX161" fmla="*/ 2753454 w 3275561"/>
              <a:gd name="connsiteY161" fmla="*/ 4914389 h 5669560"/>
              <a:gd name="connsiteX162" fmla="*/ 2745323 w 3275561"/>
              <a:gd name="connsiteY162" fmla="*/ 4955031 h 5669560"/>
              <a:gd name="connsiteX163" fmla="*/ 2745323 w 3275561"/>
              <a:gd name="connsiteY163" fmla="*/ 4979416 h 5669560"/>
              <a:gd name="connsiteX164" fmla="*/ 2769710 w 3275561"/>
              <a:gd name="connsiteY164" fmla="*/ 5068829 h 5669560"/>
              <a:gd name="connsiteX165" fmla="*/ 2737195 w 3275561"/>
              <a:gd name="connsiteY165" fmla="*/ 5085086 h 5669560"/>
              <a:gd name="connsiteX166" fmla="*/ 2737195 w 3275561"/>
              <a:gd name="connsiteY166" fmla="*/ 5101342 h 5669560"/>
              <a:gd name="connsiteX167" fmla="*/ 2777839 w 3275561"/>
              <a:gd name="connsiteY167" fmla="*/ 5101342 h 5669560"/>
              <a:gd name="connsiteX168" fmla="*/ 2785967 w 3275561"/>
              <a:gd name="connsiteY168" fmla="*/ 5085086 h 5669560"/>
              <a:gd name="connsiteX169" fmla="*/ 2777839 w 3275561"/>
              <a:gd name="connsiteY169" fmla="*/ 5068829 h 5669560"/>
              <a:gd name="connsiteX170" fmla="*/ 2785967 w 3275561"/>
              <a:gd name="connsiteY170" fmla="*/ 5044442 h 5669560"/>
              <a:gd name="connsiteX171" fmla="*/ 2794095 w 3275561"/>
              <a:gd name="connsiteY171" fmla="*/ 5044442 h 5669560"/>
              <a:gd name="connsiteX172" fmla="*/ 2810352 w 3275561"/>
              <a:gd name="connsiteY172" fmla="*/ 5060701 h 5669560"/>
              <a:gd name="connsiteX173" fmla="*/ 2794095 w 3275561"/>
              <a:gd name="connsiteY173" fmla="*/ 5101342 h 5669560"/>
              <a:gd name="connsiteX174" fmla="*/ 2834737 w 3275561"/>
              <a:gd name="connsiteY174" fmla="*/ 5052570 h 5669560"/>
              <a:gd name="connsiteX175" fmla="*/ 2826608 w 3275561"/>
              <a:gd name="connsiteY175" fmla="*/ 5036314 h 5669560"/>
              <a:gd name="connsiteX176" fmla="*/ 2826608 w 3275561"/>
              <a:gd name="connsiteY176" fmla="*/ 5028185 h 5669560"/>
              <a:gd name="connsiteX177" fmla="*/ 2842865 w 3275561"/>
              <a:gd name="connsiteY177" fmla="*/ 4963159 h 5669560"/>
              <a:gd name="connsiteX178" fmla="*/ 2834737 w 3275561"/>
              <a:gd name="connsiteY178" fmla="*/ 4963159 h 5669560"/>
              <a:gd name="connsiteX179" fmla="*/ 2818480 w 3275561"/>
              <a:gd name="connsiteY179" fmla="*/ 4971287 h 5669560"/>
              <a:gd name="connsiteX180" fmla="*/ 2826608 w 3275561"/>
              <a:gd name="connsiteY180" fmla="*/ 4987544 h 5669560"/>
              <a:gd name="connsiteX181" fmla="*/ 2818480 w 3275561"/>
              <a:gd name="connsiteY181" fmla="*/ 5028185 h 5669560"/>
              <a:gd name="connsiteX182" fmla="*/ 2802224 w 3275561"/>
              <a:gd name="connsiteY182" fmla="*/ 5028185 h 5669560"/>
              <a:gd name="connsiteX183" fmla="*/ 2802224 w 3275561"/>
              <a:gd name="connsiteY183" fmla="*/ 5011929 h 5669560"/>
              <a:gd name="connsiteX184" fmla="*/ 2785967 w 3275561"/>
              <a:gd name="connsiteY184" fmla="*/ 5020057 h 5669560"/>
              <a:gd name="connsiteX185" fmla="*/ 2777839 w 3275561"/>
              <a:gd name="connsiteY185" fmla="*/ 5020057 h 5669560"/>
              <a:gd name="connsiteX186" fmla="*/ 2785967 w 3275561"/>
              <a:gd name="connsiteY186" fmla="*/ 4987544 h 5669560"/>
              <a:gd name="connsiteX187" fmla="*/ 2777839 w 3275561"/>
              <a:gd name="connsiteY187" fmla="*/ 4963159 h 5669560"/>
              <a:gd name="connsiteX188" fmla="*/ 2785967 w 3275561"/>
              <a:gd name="connsiteY188" fmla="*/ 4922518 h 5669560"/>
              <a:gd name="connsiteX189" fmla="*/ 2785967 w 3275561"/>
              <a:gd name="connsiteY189" fmla="*/ 4906261 h 5669560"/>
              <a:gd name="connsiteX190" fmla="*/ 479576 w 3275561"/>
              <a:gd name="connsiteY190" fmla="*/ 4905489 h 5669560"/>
              <a:gd name="connsiteX191" fmla="*/ 471448 w 3275561"/>
              <a:gd name="connsiteY191" fmla="*/ 4938002 h 5669560"/>
              <a:gd name="connsiteX192" fmla="*/ 479576 w 3275561"/>
              <a:gd name="connsiteY192" fmla="*/ 4962389 h 5669560"/>
              <a:gd name="connsiteX193" fmla="*/ 495833 w 3275561"/>
              <a:gd name="connsiteY193" fmla="*/ 4962389 h 5669560"/>
              <a:gd name="connsiteX194" fmla="*/ 495833 w 3275561"/>
              <a:gd name="connsiteY194" fmla="*/ 4905489 h 5669560"/>
              <a:gd name="connsiteX195" fmla="*/ 2647784 w 3275561"/>
              <a:gd name="connsiteY195" fmla="*/ 4890004 h 5669560"/>
              <a:gd name="connsiteX196" fmla="*/ 2647784 w 3275561"/>
              <a:gd name="connsiteY196" fmla="*/ 4922518 h 5669560"/>
              <a:gd name="connsiteX197" fmla="*/ 2655912 w 3275561"/>
              <a:gd name="connsiteY197" fmla="*/ 4922518 h 5669560"/>
              <a:gd name="connsiteX198" fmla="*/ 2655912 w 3275561"/>
              <a:gd name="connsiteY198" fmla="*/ 4890004 h 5669560"/>
              <a:gd name="connsiteX199" fmla="*/ 1673684 w 3275561"/>
              <a:gd name="connsiteY199" fmla="*/ 4879904 h 5669560"/>
              <a:gd name="connsiteX200" fmla="*/ 1665555 w 3275561"/>
              <a:gd name="connsiteY200" fmla="*/ 4920548 h 5669560"/>
              <a:gd name="connsiteX201" fmla="*/ 1665555 w 3275561"/>
              <a:gd name="connsiteY201" fmla="*/ 4928676 h 5669560"/>
              <a:gd name="connsiteX202" fmla="*/ 1673684 w 3275561"/>
              <a:gd name="connsiteY202" fmla="*/ 4928676 h 5669560"/>
              <a:gd name="connsiteX203" fmla="*/ 1689940 w 3275561"/>
              <a:gd name="connsiteY203" fmla="*/ 4912417 h 5669560"/>
              <a:gd name="connsiteX204" fmla="*/ 1681812 w 3275561"/>
              <a:gd name="connsiteY204" fmla="*/ 4879904 h 5669560"/>
              <a:gd name="connsiteX205" fmla="*/ 1600529 w 3275561"/>
              <a:gd name="connsiteY205" fmla="*/ 4871776 h 5669560"/>
              <a:gd name="connsiteX206" fmla="*/ 1592401 w 3275561"/>
              <a:gd name="connsiteY206" fmla="*/ 4904289 h 5669560"/>
              <a:gd name="connsiteX207" fmla="*/ 1600529 w 3275561"/>
              <a:gd name="connsiteY207" fmla="*/ 4928676 h 5669560"/>
              <a:gd name="connsiteX208" fmla="*/ 1616786 w 3275561"/>
              <a:gd name="connsiteY208" fmla="*/ 4928676 h 5669560"/>
              <a:gd name="connsiteX209" fmla="*/ 1616786 w 3275561"/>
              <a:gd name="connsiteY209" fmla="*/ 4871776 h 5669560"/>
              <a:gd name="connsiteX210" fmla="*/ 2842865 w 3275561"/>
              <a:gd name="connsiteY210" fmla="*/ 4841232 h 5669560"/>
              <a:gd name="connsiteX211" fmla="*/ 2834737 w 3275561"/>
              <a:gd name="connsiteY211" fmla="*/ 4881876 h 5669560"/>
              <a:gd name="connsiteX212" fmla="*/ 2834737 w 3275561"/>
              <a:gd name="connsiteY212" fmla="*/ 4890004 h 5669560"/>
              <a:gd name="connsiteX213" fmla="*/ 2842865 w 3275561"/>
              <a:gd name="connsiteY213" fmla="*/ 4890004 h 5669560"/>
              <a:gd name="connsiteX214" fmla="*/ 2859122 w 3275561"/>
              <a:gd name="connsiteY214" fmla="*/ 4873745 h 5669560"/>
              <a:gd name="connsiteX215" fmla="*/ 2850993 w 3275561"/>
              <a:gd name="connsiteY215" fmla="*/ 4841232 h 5669560"/>
              <a:gd name="connsiteX216" fmla="*/ 2769710 w 3275561"/>
              <a:gd name="connsiteY216" fmla="*/ 4833104 h 5669560"/>
              <a:gd name="connsiteX217" fmla="*/ 2761582 w 3275561"/>
              <a:gd name="connsiteY217" fmla="*/ 4865617 h 5669560"/>
              <a:gd name="connsiteX218" fmla="*/ 2769710 w 3275561"/>
              <a:gd name="connsiteY218" fmla="*/ 4890004 h 5669560"/>
              <a:gd name="connsiteX219" fmla="*/ 2785967 w 3275561"/>
              <a:gd name="connsiteY219" fmla="*/ 4890004 h 5669560"/>
              <a:gd name="connsiteX220" fmla="*/ 2785967 w 3275561"/>
              <a:gd name="connsiteY220" fmla="*/ 4833104 h 5669560"/>
              <a:gd name="connsiteX221" fmla="*/ 617757 w 3275561"/>
              <a:gd name="connsiteY221" fmla="*/ 4807950 h 5669560"/>
              <a:gd name="connsiteX222" fmla="*/ 617757 w 3275561"/>
              <a:gd name="connsiteY222" fmla="*/ 4840463 h 5669560"/>
              <a:gd name="connsiteX223" fmla="*/ 625885 w 3275561"/>
              <a:gd name="connsiteY223" fmla="*/ 4840463 h 5669560"/>
              <a:gd name="connsiteX224" fmla="*/ 625885 w 3275561"/>
              <a:gd name="connsiteY224" fmla="*/ 4807950 h 5669560"/>
              <a:gd name="connsiteX225" fmla="*/ 2380640 w 3275561"/>
              <a:gd name="connsiteY225" fmla="*/ 4791889 h 5669560"/>
              <a:gd name="connsiteX226" fmla="*/ 2372511 w 3275561"/>
              <a:gd name="connsiteY226" fmla="*/ 4816273 h 5669560"/>
              <a:gd name="connsiteX227" fmla="*/ 2388768 w 3275561"/>
              <a:gd name="connsiteY227" fmla="*/ 4824402 h 5669560"/>
              <a:gd name="connsiteX228" fmla="*/ 2388768 w 3275561"/>
              <a:gd name="connsiteY228" fmla="*/ 4791889 h 5669560"/>
              <a:gd name="connsiteX229" fmla="*/ 552731 w 3275561"/>
              <a:gd name="connsiteY229" fmla="*/ 4783565 h 5669560"/>
              <a:gd name="connsiteX230" fmla="*/ 552731 w 3275561"/>
              <a:gd name="connsiteY230" fmla="*/ 4799821 h 5669560"/>
              <a:gd name="connsiteX231" fmla="*/ 568987 w 3275561"/>
              <a:gd name="connsiteY231" fmla="*/ 4816078 h 5669560"/>
              <a:gd name="connsiteX232" fmla="*/ 577116 w 3275561"/>
              <a:gd name="connsiteY232" fmla="*/ 4799821 h 5669560"/>
              <a:gd name="connsiteX233" fmla="*/ 577116 w 3275561"/>
              <a:gd name="connsiteY233" fmla="*/ 4791693 h 5669560"/>
              <a:gd name="connsiteX234" fmla="*/ 552731 w 3275561"/>
              <a:gd name="connsiteY234" fmla="*/ 4783565 h 5669560"/>
              <a:gd name="connsiteX235" fmla="*/ 2348126 w 3275561"/>
              <a:gd name="connsiteY235" fmla="*/ 4775632 h 5669560"/>
              <a:gd name="connsiteX236" fmla="*/ 2348126 w 3275561"/>
              <a:gd name="connsiteY236" fmla="*/ 4800017 h 5669560"/>
              <a:gd name="connsiteX237" fmla="*/ 2331870 w 3275561"/>
              <a:gd name="connsiteY237" fmla="*/ 4800017 h 5669560"/>
              <a:gd name="connsiteX238" fmla="*/ 2331870 w 3275561"/>
              <a:gd name="connsiteY238" fmla="*/ 4783760 h 5669560"/>
              <a:gd name="connsiteX239" fmla="*/ 2323741 w 3275561"/>
              <a:gd name="connsiteY239" fmla="*/ 4783760 h 5669560"/>
              <a:gd name="connsiteX240" fmla="*/ 2315611 w 3275561"/>
              <a:gd name="connsiteY240" fmla="*/ 4824402 h 5669560"/>
              <a:gd name="connsiteX241" fmla="*/ 2315611 w 3275561"/>
              <a:gd name="connsiteY241" fmla="*/ 4848787 h 5669560"/>
              <a:gd name="connsiteX242" fmla="*/ 2339998 w 3275561"/>
              <a:gd name="connsiteY242" fmla="*/ 4938200 h 5669560"/>
              <a:gd name="connsiteX243" fmla="*/ 2307483 w 3275561"/>
              <a:gd name="connsiteY243" fmla="*/ 4954457 h 5669560"/>
              <a:gd name="connsiteX244" fmla="*/ 2307483 w 3275561"/>
              <a:gd name="connsiteY244" fmla="*/ 4970713 h 5669560"/>
              <a:gd name="connsiteX245" fmla="*/ 2348126 w 3275561"/>
              <a:gd name="connsiteY245" fmla="*/ 4970713 h 5669560"/>
              <a:gd name="connsiteX246" fmla="*/ 2356255 w 3275561"/>
              <a:gd name="connsiteY246" fmla="*/ 4954457 h 5669560"/>
              <a:gd name="connsiteX247" fmla="*/ 2348126 w 3275561"/>
              <a:gd name="connsiteY247" fmla="*/ 4938200 h 5669560"/>
              <a:gd name="connsiteX248" fmla="*/ 2356255 w 3275561"/>
              <a:gd name="connsiteY248" fmla="*/ 4913813 h 5669560"/>
              <a:gd name="connsiteX249" fmla="*/ 2364383 w 3275561"/>
              <a:gd name="connsiteY249" fmla="*/ 4913813 h 5669560"/>
              <a:gd name="connsiteX250" fmla="*/ 2380640 w 3275561"/>
              <a:gd name="connsiteY250" fmla="*/ 4930072 h 5669560"/>
              <a:gd name="connsiteX251" fmla="*/ 2364383 w 3275561"/>
              <a:gd name="connsiteY251" fmla="*/ 4970713 h 5669560"/>
              <a:gd name="connsiteX252" fmla="*/ 2405024 w 3275561"/>
              <a:gd name="connsiteY252" fmla="*/ 4921941 h 5669560"/>
              <a:gd name="connsiteX253" fmla="*/ 2396896 w 3275561"/>
              <a:gd name="connsiteY253" fmla="*/ 4905685 h 5669560"/>
              <a:gd name="connsiteX254" fmla="*/ 2396896 w 3275561"/>
              <a:gd name="connsiteY254" fmla="*/ 4897556 h 5669560"/>
              <a:gd name="connsiteX255" fmla="*/ 2413153 w 3275561"/>
              <a:gd name="connsiteY255" fmla="*/ 4832530 h 5669560"/>
              <a:gd name="connsiteX256" fmla="*/ 2405024 w 3275561"/>
              <a:gd name="connsiteY256" fmla="*/ 4832530 h 5669560"/>
              <a:gd name="connsiteX257" fmla="*/ 2388768 w 3275561"/>
              <a:gd name="connsiteY257" fmla="*/ 4840658 h 5669560"/>
              <a:gd name="connsiteX258" fmla="*/ 2396896 w 3275561"/>
              <a:gd name="connsiteY258" fmla="*/ 4856915 h 5669560"/>
              <a:gd name="connsiteX259" fmla="*/ 2388768 w 3275561"/>
              <a:gd name="connsiteY259" fmla="*/ 4897556 h 5669560"/>
              <a:gd name="connsiteX260" fmla="*/ 2372511 w 3275561"/>
              <a:gd name="connsiteY260" fmla="*/ 4897556 h 5669560"/>
              <a:gd name="connsiteX261" fmla="*/ 2372511 w 3275561"/>
              <a:gd name="connsiteY261" fmla="*/ 4881300 h 5669560"/>
              <a:gd name="connsiteX262" fmla="*/ 2356255 w 3275561"/>
              <a:gd name="connsiteY262" fmla="*/ 4889428 h 5669560"/>
              <a:gd name="connsiteX263" fmla="*/ 2348126 w 3275561"/>
              <a:gd name="connsiteY263" fmla="*/ 4889428 h 5669560"/>
              <a:gd name="connsiteX264" fmla="*/ 2356255 w 3275561"/>
              <a:gd name="connsiteY264" fmla="*/ 4856915 h 5669560"/>
              <a:gd name="connsiteX265" fmla="*/ 2348126 w 3275561"/>
              <a:gd name="connsiteY265" fmla="*/ 4832530 h 5669560"/>
              <a:gd name="connsiteX266" fmla="*/ 2356255 w 3275561"/>
              <a:gd name="connsiteY266" fmla="*/ 4791889 h 5669560"/>
              <a:gd name="connsiteX267" fmla="*/ 2356255 w 3275561"/>
              <a:gd name="connsiteY267" fmla="*/ 4775632 h 5669560"/>
              <a:gd name="connsiteX268" fmla="*/ 1738710 w 3275561"/>
              <a:gd name="connsiteY268" fmla="*/ 4774237 h 5669560"/>
              <a:gd name="connsiteX269" fmla="*/ 1738710 w 3275561"/>
              <a:gd name="connsiteY269" fmla="*/ 4806750 h 5669560"/>
              <a:gd name="connsiteX270" fmla="*/ 1746838 w 3275561"/>
              <a:gd name="connsiteY270" fmla="*/ 4806750 h 5669560"/>
              <a:gd name="connsiteX271" fmla="*/ 1746838 w 3275561"/>
              <a:gd name="connsiteY271" fmla="*/ 4774237 h 5669560"/>
              <a:gd name="connsiteX272" fmla="*/ 2218071 w 3275561"/>
              <a:gd name="connsiteY272" fmla="*/ 4759375 h 5669560"/>
              <a:gd name="connsiteX273" fmla="*/ 2218071 w 3275561"/>
              <a:gd name="connsiteY273" fmla="*/ 4791889 h 5669560"/>
              <a:gd name="connsiteX274" fmla="*/ 2226200 w 3275561"/>
              <a:gd name="connsiteY274" fmla="*/ 4791889 h 5669560"/>
              <a:gd name="connsiteX275" fmla="*/ 2226200 w 3275561"/>
              <a:gd name="connsiteY275" fmla="*/ 4759375 h 5669560"/>
              <a:gd name="connsiteX276" fmla="*/ 1673684 w 3275561"/>
              <a:gd name="connsiteY276" fmla="*/ 4749852 h 5669560"/>
              <a:gd name="connsiteX277" fmla="*/ 1673684 w 3275561"/>
              <a:gd name="connsiteY277" fmla="*/ 4766108 h 5669560"/>
              <a:gd name="connsiteX278" fmla="*/ 1689940 w 3275561"/>
              <a:gd name="connsiteY278" fmla="*/ 4782365 h 5669560"/>
              <a:gd name="connsiteX279" fmla="*/ 1698069 w 3275561"/>
              <a:gd name="connsiteY279" fmla="*/ 4766108 h 5669560"/>
              <a:gd name="connsiteX280" fmla="*/ 1698069 w 3275561"/>
              <a:gd name="connsiteY280" fmla="*/ 4757980 h 5669560"/>
              <a:gd name="connsiteX281" fmla="*/ 1673684 w 3275561"/>
              <a:gd name="connsiteY281" fmla="*/ 4749852 h 5669560"/>
              <a:gd name="connsiteX282" fmla="*/ 1749831 w 3275561"/>
              <a:gd name="connsiteY282" fmla="*/ 4747618 h 5669560"/>
              <a:gd name="connsiteX283" fmla="*/ 1754967 w 3275561"/>
              <a:gd name="connsiteY283" fmla="*/ 4766108 h 5669560"/>
              <a:gd name="connsiteX284" fmla="*/ 1763097 w 3275561"/>
              <a:gd name="connsiteY284" fmla="*/ 4766108 h 5669560"/>
              <a:gd name="connsiteX285" fmla="*/ 1763097 w 3275561"/>
              <a:gd name="connsiteY285" fmla="*/ 4765987 h 5669560"/>
              <a:gd name="connsiteX286" fmla="*/ 2907891 w 3275561"/>
              <a:gd name="connsiteY286" fmla="*/ 4735565 h 5669560"/>
              <a:gd name="connsiteX287" fmla="*/ 2907891 w 3275561"/>
              <a:gd name="connsiteY287" fmla="*/ 4768078 h 5669560"/>
              <a:gd name="connsiteX288" fmla="*/ 2916020 w 3275561"/>
              <a:gd name="connsiteY288" fmla="*/ 4768078 h 5669560"/>
              <a:gd name="connsiteX289" fmla="*/ 2916020 w 3275561"/>
              <a:gd name="connsiteY289" fmla="*/ 4735565 h 5669560"/>
              <a:gd name="connsiteX290" fmla="*/ 1838754 w 3275561"/>
              <a:gd name="connsiteY290" fmla="*/ 4720149 h 5669560"/>
              <a:gd name="connsiteX291" fmla="*/ 1828124 w 3275561"/>
              <a:gd name="connsiteY291" fmla="*/ 4725464 h 5669560"/>
              <a:gd name="connsiteX292" fmla="*/ 1819995 w 3275561"/>
              <a:gd name="connsiteY292" fmla="*/ 4725464 h 5669560"/>
              <a:gd name="connsiteX293" fmla="*/ 1811934 w 3275561"/>
              <a:gd name="connsiteY293" fmla="*/ 4722778 h 5669560"/>
              <a:gd name="connsiteX294" fmla="*/ 1808603 w 3275561"/>
              <a:gd name="connsiteY294" fmla="*/ 4728251 h 5669560"/>
              <a:gd name="connsiteX295" fmla="*/ 1802492 w 3275561"/>
              <a:gd name="connsiteY295" fmla="*/ 4734216 h 5669560"/>
              <a:gd name="connsiteX296" fmla="*/ 1803739 w 3275561"/>
              <a:gd name="connsiteY296" fmla="*/ 4733593 h 5669560"/>
              <a:gd name="connsiteX297" fmla="*/ 1811867 w 3275561"/>
              <a:gd name="connsiteY297" fmla="*/ 4733593 h 5669560"/>
              <a:gd name="connsiteX298" fmla="*/ 1836252 w 3275561"/>
              <a:gd name="connsiteY298" fmla="*/ 4749852 h 5669560"/>
              <a:gd name="connsiteX299" fmla="*/ 1833788 w 3275561"/>
              <a:gd name="connsiteY299" fmla="*/ 4782964 h 5669560"/>
              <a:gd name="connsiteX300" fmla="*/ 1839084 w 3275561"/>
              <a:gd name="connsiteY300" fmla="*/ 4761780 h 5669560"/>
              <a:gd name="connsiteX301" fmla="*/ 1839084 w 3275561"/>
              <a:gd name="connsiteY301" fmla="*/ 4721138 h 5669560"/>
              <a:gd name="connsiteX302" fmla="*/ 2842865 w 3275561"/>
              <a:gd name="connsiteY302" fmla="*/ 4711180 h 5669560"/>
              <a:gd name="connsiteX303" fmla="*/ 2842865 w 3275561"/>
              <a:gd name="connsiteY303" fmla="*/ 4727436 h 5669560"/>
              <a:gd name="connsiteX304" fmla="*/ 2859122 w 3275561"/>
              <a:gd name="connsiteY304" fmla="*/ 4743693 h 5669560"/>
              <a:gd name="connsiteX305" fmla="*/ 2867250 w 3275561"/>
              <a:gd name="connsiteY305" fmla="*/ 4727436 h 5669560"/>
              <a:gd name="connsiteX306" fmla="*/ 2867250 w 3275561"/>
              <a:gd name="connsiteY306" fmla="*/ 4719308 h 5669560"/>
              <a:gd name="connsiteX307" fmla="*/ 2842865 w 3275561"/>
              <a:gd name="connsiteY307" fmla="*/ 4711180 h 5669560"/>
              <a:gd name="connsiteX308" fmla="*/ 2413153 w 3275561"/>
              <a:gd name="connsiteY308" fmla="*/ 4710603 h 5669560"/>
              <a:gd name="connsiteX309" fmla="*/ 2405024 w 3275561"/>
              <a:gd name="connsiteY309" fmla="*/ 4751247 h 5669560"/>
              <a:gd name="connsiteX310" fmla="*/ 2405024 w 3275561"/>
              <a:gd name="connsiteY310" fmla="*/ 4759375 h 5669560"/>
              <a:gd name="connsiteX311" fmla="*/ 2413153 w 3275561"/>
              <a:gd name="connsiteY311" fmla="*/ 4759375 h 5669560"/>
              <a:gd name="connsiteX312" fmla="*/ 2429409 w 3275561"/>
              <a:gd name="connsiteY312" fmla="*/ 4743116 h 5669560"/>
              <a:gd name="connsiteX313" fmla="*/ 2421281 w 3275561"/>
              <a:gd name="connsiteY313" fmla="*/ 4710603 h 5669560"/>
              <a:gd name="connsiteX314" fmla="*/ 2339998 w 3275561"/>
              <a:gd name="connsiteY314" fmla="*/ 4702475 h 5669560"/>
              <a:gd name="connsiteX315" fmla="*/ 2331870 w 3275561"/>
              <a:gd name="connsiteY315" fmla="*/ 4734988 h 5669560"/>
              <a:gd name="connsiteX316" fmla="*/ 2339998 w 3275561"/>
              <a:gd name="connsiteY316" fmla="*/ 4759375 h 5669560"/>
              <a:gd name="connsiteX317" fmla="*/ 2356255 w 3275561"/>
              <a:gd name="connsiteY317" fmla="*/ 4759375 h 5669560"/>
              <a:gd name="connsiteX318" fmla="*/ 2356255 w 3275561"/>
              <a:gd name="connsiteY318" fmla="*/ 4702475 h 5669560"/>
              <a:gd name="connsiteX319" fmla="*/ 2437538 w 3275561"/>
              <a:gd name="connsiteY319" fmla="*/ 4685218 h 5669560"/>
              <a:gd name="connsiteX320" fmla="*/ 2437538 w 3275561"/>
              <a:gd name="connsiteY320" fmla="*/ 4702475 h 5669560"/>
              <a:gd name="connsiteX321" fmla="*/ 2440414 w 3275561"/>
              <a:gd name="connsiteY321" fmla="*/ 4702475 h 5669560"/>
              <a:gd name="connsiteX322" fmla="*/ 1904112 w 3275561"/>
              <a:gd name="connsiteY322" fmla="*/ 4672369 h 5669560"/>
              <a:gd name="connsiteX323" fmla="*/ 1920369 w 3275561"/>
              <a:gd name="connsiteY323" fmla="*/ 4729267 h 5669560"/>
              <a:gd name="connsiteX324" fmla="*/ 1928497 w 3275561"/>
              <a:gd name="connsiteY324" fmla="*/ 4729267 h 5669560"/>
              <a:gd name="connsiteX325" fmla="*/ 1928497 w 3275561"/>
              <a:gd name="connsiteY325" fmla="*/ 4713010 h 5669560"/>
              <a:gd name="connsiteX326" fmla="*/ 1920369 w 3275561"/>
              <a:gd name="connsiteY326" fmla="*/ 4672369 h 5669560"/>
              <a:gd name="connsiteX327" fmla="*/ 715299 w 3275561"/>
              <a:gd name="connsiteY327" fmla="*/ 4661638 h 5669560"/>
              <a:gd name="connsiteX328" fmla="*/ 723427 w 3275561"/>
              <a:gd name="connsiteY328" fmla="*/ 4677895 h 5669560"/>
              <a:gd name="connsiteX329" fmla="*/ 723427 w 3275561"/>
              <a:gd name="connsiteY329" fmla="*/ 4702279 h 5669560"/>
              <a:gd name="connsiteX330" fmla="*/ 707171 w 3275561"/>
              <a:gd name="connsiteY330" fmla="*/ 4710408 h 5669560"/>
              <a:gd name="connsiteX331" fmla="*/ 723427 w 3275561"/>
              <a:gd name="connsiteY331" fmla="*/ 4751049 h 5669560"/>
              <a:gd name="connsiteX332" fmla="*/ 707171 w 3275561"/>
              <a:gd name="connsiteY332" fmla="*/ 4759177 h 5669560"/>
              <a:gd name="connsiteX333" fmla="*/ 699042 w 3275561"/>
              <a:gd name="connsiteY333" fmla="*/ 4759177 h 5669560"/>
              <a:gd name="connsiteX334" fmla="*/ 682786 w 3275561"/>
              <a:gd name="connsiteY334" fmla="*/ 4742921 h 5669560"/>
              <a:gd name="connsiteX335" fmla="*/ 682786 w 3275561"/>
              <a:gd name="connsiteY335" fmla="*/ 4726664 h 5669560"/>
              <a:gd name="connsiteX336" fmla="*/ 699042 w 3275561"/>
              <a:gd name="connsiteY336" fmla="*/ 4734793 h 5669560"/>
              <a:gd name="connsiteX337" fmla="*/ 715299 w 3275561"/>
              <a:gd name="connsiteY337" fmla="*/ 4661638 h 5669560"/>
              <a:gd name="connsiteX338" fmla="*/ 1121238 w 3275561"/>
              <a:gd name="connsiteY338" fmla="*/ 4641238 h 5669560"/>
              <a:gd name="connsiteX339" fmla="*/ 1121238 w 3275561"/>
              <a:gd name="connsiteY339" fmla="*/ 4673752 h 5669560"/>
              <a:gd name="connsiteX340" fmla="*/ 1129367 w 3275561"/>
              <a:gd name="connsiteY340" fmla="*/ 4673752 h 5669560"/>
              <a:gd name="connsiteX341" fmla="*/ 1129367 w 3275561"/>
              <a:gd name="connsiteY341" fmla="*/ 4641238 h 5669560"/>
              <a:gd name="connsiteX342" fmla="*/ 1912241 w 3275561"/>
              <a:gd name="connsiteY342" fmla="*/ 4631725 h 5669560"/>
              <a:gd name="connsiteX343" fmla="*/ 1912241 w 3275561"/>
              <a:gd name="connsiteY343" fmla="*/ 4664240 h 5669560"/>
              <a:gd name="connsiteX344" fmla="*/ 1920369 w 3275561"/>
              <a:gd name="connsiteY344" fmla="*/ 4664240 h 5669560"/>
              <a:gd name="connsiteX345" fmla="*/ 1920369 w 3275561"/>
              <a:gd name="connsiteY345" fmla="*/ 4631725 h 5669560"/>
              <a:gd name="connsiteX346" fmla="*/ 2421281 w 3275561"/>
              <a:gd name="connsiteY346" fmla="*/ 4629320 h 5669560"/>
              <a:gd name="connsiteX347" fmla="*/ 2421281 w 3275561"/>
              <a:gd name="connsiteY347" fmla="*/ 4661834 h 5669560"/>
              <a:gd name="connsiteX348" fmla="*/ 2437538 w 3275561"/>
              <a:gd name="connsiteY348" fmla="*/ 4653705 h 5669560"/>
              <a:gd name="connsiteX349" fmla="*/ 2437538 w 3275561"/>
              <a:gd name="connsiteY349" fmla="*/ 4673203 h 5669560"/>
              <a:gd name="connsiteX350" fmla="*/ 2444574 w 3275561"/>
              <a:gd name="connsiteY350" fmla="*/ 4638023 h 5669560"/>
              <a:gd name="connsiteX351" fmla="*/ 2442327 w 3275561"/>
              <a:gd name="connsiteY351" fmla="*/ 4633530 h 5669560"/>
              <a:gd name="connsiteX352" fmla="*/ 1961011 w 3275561"/>
              <a:gd name="connsiteY352" fmla="*/ 4599212 h 5669560"/>
              <a:gd name="connsiteX353" fmla="*/ 1961011 w 3275561"/>
              <a:gd name="connsiteY353" fmla="*/ 4656110 h 5669560"/>
              <a:gd name="connsiteX354" fmla="*/ 1977267 w 3275561"/>
              <a:gd name="connsiteY354" fmla="*/ 4656110 h 5669560"/>
              <a:gd name="connsiteX355" fmla="*/ 1969139 w 3275561"/>
              <a:gd name="connsiteY355" fmla="*/ 4599212 h 5669560"/>
              <a:gd name="connsiteX356" fmla="*/ 3005433 w 3275561"/>
              <a:gd name="connsiteY356" fmla="*/ 4589253 h 5669560"/>
              <a:gd name="connsiteX357" fmla="*/ 3013561 w 3275561"/>
              <a:gd name="connsiteY357" fmla="*/ 4605510 h 5669560"/>
              <a:gd name="connsiteX358" fmla="*/ 3013561 w 3275561"/>
              <a:gd name="connsiteY358" fmla="*/ 4629894 h 5669560"/>
              <a:gd name="connsiteX359" fmla="*/ 2997305 w 3275561"/>
              <a:gd name="connsiteY359" fmla="*/ 4638023 h 5669560"/>
              <a:gd name="connsiteX360" fmla="*/ 3013561 w 3275561"/>
              <a:gd name="connsiteY360" fmla="*/ 4678664 h 5669560"/>
              <a:gd name="connsiteX361" fmla="*/ 2997305 w 3275561"/>
              <a:gd name="connsiteY361" fmla="*/ 4686792 h 5669560"/>
              <a:gd name="connsiteX362" fmla="*/ 2989177 w 3275561"/>
              <a:gd name="connsiteY362" fmla="*/ 4686792 h 5669560"/>
              <a:gd name="connsiteX363" fmla="*/ 2972920 w 3275561"/>
              <a:gd name="connsiteY363" fmla="*/ 4670536 h 5669560"/>
              <a:gd name="connsiteX364" fmla="*/ 2972920 w 3275561"/>
              <a:gd name="connsiteY364" fmla="*/ 4654279 h 5669560"/>
              <a:gd name="connsiteX365" fmla="*/ 2989177 w 3275561"/>
              <a:gd name="connsiteY365" fmla="*/ 4662408 h 5669560"/>
              <a:gd name="connsiteX366" fmla="*/ 3005433 w 3275561"/>
              <a:gd name="connsiteY366" fmla="*/ 4589253 h 5669560"/>
              <a:gd name="connsiteX367" fmla="*/ 2413153 w 3275561"/>
              <a:gd name="connsiteY367" fmla="*/ 4580551 h 5669560"/>
              <a:gd name="connsiteX368" fmla="*/ 2413153 w 3275561"/>
              <a:gd name="connsiteY368" fmla="*/ 4596807 h 5669560"/>
              <a:gd name="connsiteX369" fmla="*/ 2429409 w 3275561"/>
              <a:gd name="connsiteY369" fmla="*/ 4613064 h 5669560"/>
              <a:gd name="connsiteX370" fmla="*/ 2437538 w 3275561"/>
              <a:gd name="connsiteY370" fmla="*/ 4596807 h 5669560"/>
              <a:gd name="connsiteX371" fmla="*/ 2437538 w 3275561"/>
              <a:gd name="connsiteY371" fmla="*/ 4588679 h 5669560"/>
              <a:gd name="connsiteX372" fmla="*/ 2413153 w 3275561"/>
              <a:gd name="connsiteY372" fmla="*/ 4580551 h 5669560"/>
              <a:gd name="connsiteX373" fmla="*/ 1725288 w 3275561"/>
              <a:gd name="connsiteY373" fmla="*/ 4551558 h 5669560"/>
              <a:gd name="connsiteX374" fmla="*/ 1722453 w 3275561"/>
              <a:gd name="connsiteY374" fmla="*/ 4562896 h 5669560"/>
              <a:gd name="connsiteX375" fmla="*/ 1722453 w 3275561"/>
              <a:gd name="connsiteY375" fmla="*/ 4595412 h 5669560"/>
              <a:gd name="connsiteX376" fmla="*/ 1714325 w 3275561"/>
              <a:gd name="connsiteY376" fmla="*/ 4595412 h 5669560"/>
              <a:gd name="connsiteX377" fmla="*/ 1714325 w 3275561"/>
              <a:gd name="connsiteY377" fmla="*/ 4603540 h 5669560"/>
              <a:gd name="connsiteX378" fmla="*/ 1720740 w 3275561"/>
              <a:gd name="connsiteY378" fmla="*/ 4615969 h 5669560"/>
              <a:gd name="connsiteX379" fmla="*/ 1725288 w 3275561"/>
              <a:gd name="connsiteY379" fmla="*/ 4566698 h 5669560"/>
              <a:gd name="connsiteX380" fmla="*/ 1722582 w 3275561"/>
              <a:gd name="connsiteY380" fmla="*/ 4505741 h 5669560"/>
              <a:gd name="connsiteX381" fmla="*/ 1722453 w 3275561"/>
              <a:gd name="connsiteY381" fmla="*/ 4505998 h 5669560"/>
              <a:gd name="connsiteX382" fmla="*/ 1725288 w 3275561"/>
              <a:gd name="connsiteY382" fmla="*/ 4514502 h 5669560"/>
              <a:gd name="connsiteX383" fmla="*/ 1725288 w 3275561"/>
              <a:gd name="connsiteY383" fmla="*/ 4509800 h 5669560"/>
              <a:gd name="connsiteX384" fmla="*/ 699042 w 3275561"/>
              <a:gd name="connsiteY384" fmla="*/ 4482813 h 5669560"/>
              <a:gd name="connsiteX385" fmla="*/ 723427 w 3275561"/>
              <a:gd name="connsiteY385" fmla="*/ 4523455 h 5669560"/>
              <a:gd name="connsiteX386" fmla="*/ 707171 w 3275561"/>
              <a:gd name="connsiteY386" fmla="*/ 4547840 h 5669560"/>
              <a:gd name="connsiteX387" fmla="*/ 723427 w 3275561"/>
              <a:gd name="connsiteY387" fmla="*/ 4588481 h 5669560"/>
              <a:gd name="connsiteX388" fmla="*/ 699042 w 3275561"/>
              <a:gd name="connsiteY388" fmla="*/ 4612868 h 5669560"/>
              <a:gd name="connsiteX389" fmla="*/ 715299 w 3275561"/>
              <a:gd name="connsiteY389" fmla="*/ 4637253 h 5669560"/>
              <a:gd name="connsiteX390" fmla="*/ 715299 w 3275561"/>
              <a:gd name="connsiteY390" fmla="*/ 4645381 h 5669560"/>
              <a:gd name="connsiteX391" fmla="*/ 699042 w 3275561"/>
              <a:gd name="connsiteY391" fmla="*/ 4645381 h 5669560"/>
              <a:gd name="connsiteX392" fmla="*/ 682786 w 3275561"/>
              <a:gd name="connsiteY392" fmla="*/ 4629125 h 5669560"/>
              <a:gd name="connsiteX393" fmla="*/ 682786 w 3275561"/>
              <a:gd name="connsiteY393" fmla="*/ 4620996 h 5669560"/>
              <a:gd name="connsiteX394" fmla="*/ 699042 w 3275561"/>
              <a:gd name="connsiteY394" fmla="*/ 4572224 h 5669560"/>
              <a:gd name="connsiteX395" fmla="*/ 682786 w 3275561"/>
              <a:gd name="connsiteY395" fmla="*/ 4523455 h 5669560"/>
              <a:gd name="connsiteX396" fmla="*/ 690914 w 3275561"/>
              <a:gd name="connsiteY396" fmla="*/ 4523455 h 5669560"/>
              <a:gd name="connsiteX397" fmla="*/ 682786 w 3275561"/>
              <a:gd name="connsiteY397" fmla="*/ 4507198 h 5669560"/>
              <a:gd name="connsiteX398" fmla="*/ 682786 w 3275561"/>
              <a:gd name="connsiteY398" fmla="*/ 4499070 h 5669560"/>
              <a:gd name="connsiteX399" fmla="*/ 699042 w 3275561"/>
              <a:gd name="connsiteY399" fmla="*/ 4482813 h 5669560"/>
              <a:gd name="connsiteX400" fmla="*/ 2989177 w 3275561"/>
              <a:gd name="connsiteY400" fmla="*/ 4410428 h 5669560"/>
              <a:gd name="connsiteX401" fmla="*/ 3013561 w 3275561"/>
              <a:gd name="connsiteY401" fmla="*/ 4451070 h 5669560"/>
              <a:gd name="connsiteX402" fmla="*/ 2997305 w 3275561"/>
              <a:gd name="connsiteY402" fmla="*/ 4475455 h 5669560"/>
              <a:gd name="connsiteX403" fmla="*/ 3013561 w 3275561"/>
              <a:gd name="connsiteY403" fmla="*/ 4516096 h 5669560"/>
              <a:gd name="connsiteX404" fmla="*/ 2989177 w 3275561"/>
              <a:gd name="connsiteY404" fmla="*/ 4540483 h 5669560"/>
              <a:gd name="connsiteX405" fmla="*/ 3005433 w 3275561"/>
              <a:gd name="connsiteY405" fmla="*/ 4564868 h 5669560"/>
              <a:gd name="connsiteX406" fmla="*/ 3005433 w 3275561"/>
              <a:gd name="connsiteY406" fmla="*/ 4572996 h 5669560"/>
              <a:gd name="connsiteX407" fmla="*/ 2989177 w 3275561"/>
              <a:gd name="connsiteY407" fmla="*/ 4572996 h 5669560"/>
              <a:gd name="connsiteX408" fmla="*/ 2972920 w 3275561"/>
              <a:gd name="connsiteY408" fmla="*/ 4556740 h 5669560"/>
              <a:gd name="connsiteX409" fmla="*/ 2972920 w 3275561"/>
              <a:gd name="connsiteY409" fmla="*/ 4548611 h 5669560"/>
              <a:gd name="connsiteX410" fmla="*/ 2989177 w 3275561"/>
              <a:gd name="connsiteY410" fmla="*/ 4499839 h 5669560"/>
              <a:gd name="connsiteX411" fmla="*/ 2972920 w 3275561"/>
              <a:gd name="connsiteY411" fmla="*/ 4451070 h 5669560"/>
              <a:gd name="connsiteX412" fmla="*/ 2981048 w 3275561"/>
              <a:gd name="connsiteY412" fmla="*/ 4451070 h 5669560"/>
              <a:gd name="connsiteX413" fmla="*/ 2972920 w 3275561"/>
              <a:gd name="connsiteY413" fmla="*/ 4434813 h 5669560"/>
              <a:gd name="connsiteX414" fmla="*/ 2972920 w 3275561"/>
              <a:gd name="connsiteY414" fmla="*/ 4426685 h 5669560"/>
              <a:gd name="connsiteX415" fmla="*/ 2989177 w 3275561"/>
              <a:gd name="connsiteY415" fmla="*/ 4410428 h 5669560"/>
              <a:gd name="connsiteX416" fmla="*/ 625885 w 3275561"/>
              <a:gd name="connsiteY416" fmla="*/ 4401528 h 5669560"/>
              <a:gd name="connsiteX417" fmla="*/ 609629 w 3275561"/>
              <a:gd name="connsiteY417" fmla="*/ 4409656 h 5669560"/>
              <a:gd name="connsiteX418" fmla="*/ 617757 w 3275561"/>
              <a:gd name="connsiteY418" fmla="*/ 4450300 h 5669560"/>
              <a:gd name="connsiteX419" fmla="*/ 601501 w 3275561"/>
              <a:gd name="connsiteY419" fmla="*/ 4499070 h 5669560"/>
              <a:gd name="connsiteX420" fmla="*/ 609629 w 3275561"/>
              <a:gd name="connsiteY420" fmla="*/ 4523455 h 5669560"/>
              <a:gd name="connsiteX421" fmla="*/ 601501 w 3275561"/>
              <a:gd name="connsiteY421" fmla="*/ 4539711 h 5669560"/>
              <a:gd name="connsiteX422" fmla="*/ 609629 w 3275561"/>
              <a:gd name="connsiteY422" fmla="*/ 4564096 h 5669560"/>
              <a:gd name="connsiteX423" fmla="*/ 601501 w 3275561"/>
              <a:gd name="connsiteY423" fmla="*/ 4596609 h 5669560"/>
              <a:gd name="connsiteX424" fmla="*/ 601501 w 3275561"/>
              <a:gd name="connsiteY424" fmla="*/ 4629125 h 5669560"/>
              <a:gd name="connsiteX425" fmla="*/ 593372 w 3275561"/>
              <a:gd name="connsiteY425" fmla="*/ 4629125 h 5669560"/>
              <a:gd name="connsiteX426" fmla="*/ 593372 w 3275561"/>
              <a:gd name="connsiteY426" fmla="*/ 4637253 h 5669560"/>
              <a:gd name="connsiteX427" fmla="*/ 617757 w 3275561"/>
              <a:gd name="connsiteY427" fmla="*/ 4710408 h 5669560"/>
              <a:gd name="connsiteX428" fmla="*/ 601501 w 3275561"/>
              <a:gd name="connsiteY428" fmla="*/ 4726664 h 5669560"/>
              <a:gd name="connsiteX429" fmla="*/ 601501 w 3275561"/>
              <a:gd name="connsiteY429" fmla="*/ 4734793 h 5669560"/>
              <a:gd name="connsiteX430" fmla="*/ 617757 w 3275561"/>
              <a:gd name="connsiteY430" fmla="*/ 4734793 h 5669560"/>
              <a:gd name="connsiteX431" fmla="*/ 609629 w 3275561"/>
              <a:gd name="connsiteY431" fmla="*/ 4751049 h 5669560"/>
              <a:gd name="connsiteX432" fmla="*/ 634014 w 3275561"/>
              <a:gd name="connsiteY432" fmla="*/ 4799821 h 5669560"/>
              <a:gd name="connsiteX433" fmla="*/ 642144 w 3275561"/>
              <a:gd name="connsiteY433" fmla="*/ 4799821 h 5669560"/>
              <a:gd name="connsiteX434" fmla="*/ 642144 w 3275561"/>
              <a:gd name="connsiteY434" fmla="*/ 4791693 h 5669560"/>
              <a:gd name="connsiteX435" fmla="*/ 634014 w 3275561"/>
              <a:gd name="connsiteY435" fmla="*/ 4783565 h 5669560"/>
              <a:gd name="connsiteX436" fmla="*/ 642144 w 3275561"/>
              <a:gd name="connsiteY436" fmla="*/ 4726664 h 5669560"/>
              <a:gd name="connsiteX437" fmla="*/ 642144 w 3275561"/>
              <a:gd name="connsiteY437" fmla="*/ 4710408 h 5669560"/>
              <a:gd name="connsiteX438" fmla="*/ 634014 w 3275561"/>
              <a:gd name="connsiteY438" fmla="*/ 4677895 h 5669560"/>
              <a:gd name="connsiteX439" fmla="*/ 642144 w 3275561"/>
              <a:gd name="connsiteY439" fmla="*/ 4669766 h 5669560"/>
              <a:gd name="connsiteX440" fmla="*/ 634014 w 3275561"/>
              <a:gd name="connsiteY440" fmla="*/ 4629125 h 5669560"/>
              <a:gd name="connsiteX441" fmla="*/ 634014 w 3275561"/>
              <a:gd name="connsiteY441" fmla="*/ 4620996 h 5669560"/>
              <a:gd name="connsiteX442" fmla="*/ 625885 w 3275561"/>
              <a:gd name="connsiteY442" fmla="*/ 4401528 h 5669560"/>
              <a:gd name="connsiteX443" fmla="*/ 2916020 w 3275561"/>
              <a:gd name="connsiteY443" fmla="*/ 4329143 h 5669560"/>
              <a:gd name="connsiteX444" fmla="*/ 2899763 w 3275561"/>
              <a:gd name="connsiteY444" fmla="*/ 4337271 h 5669560"/>
              <a:gd name="connsiteX445" fmla="*/ 2907891 w 3275561"/>
              <a:gd name="connsiteY445" fmla="*/ 4377915 h 5669560"/>
              <a:gd name="connsiteX446" fmla="*/ 2891635 w 3275561"/>
              <a:gd name="connsiteY446" fmla="*/ 4426685 h 5669560"/>
              <a:gd name="connsiteX447" fmla="*/ 2899763 w 3275561"/>
              <a:gd name="connsiteY447" fmla="*/ 4451070 h 5669560"/>
              <a:gd name="connsiteX448" fmla="*/ 2891635 w 3275561"/>
              <a:gd name="connsiteY448" fmla="*/ 4467326 h 5669560"/>
              <a:gd name="connsiteX449" fmla="*/ 2899763 w 3275561"/>
              <a:gd name="connsiteY449" fmla="*/ 4491711 h 5669560"/>
              <a:gd name="connsiteX450" fmla="*/ 2891635 w 3275561"/>
              <a:gd name="connsiteY450" fmla="*/ 4524224 h 5669560"/>
              <a:gd name="connsiteX451" fmla="*/ 2891635 w 3275561"/>
              <a:gd name="connsiteY451" fmla="*/ 4556740 h 5669560"/>
              <a:gd name="connsiteX452" fmla="*/ 2883506 w 3275561"/>
              <a:gd name="connsiteY452" fmla="*/ 4556740 h 5669560"/>
              <a:gd name="connsiteX453" fmla="*/ 2883506 w 3275561"/>
              <a:gd name="connsiteY453" fmla="*/ 4564868 h 5669560"/>
              <a:gd name="connsiteX454" fmla="*/ 2907891 w 3275561"/>
              <a:gd name="connsiteY454" fmla="*/ 4638023 h 5669560"/>
              <a:gd name="connsiteX455" fmla="*/ 2891635 w 3275561"/>
              <a:gd name="connsiteY455" fmla="*/ 4654279 h 5669560"/>
              <a:gd name="connsiteX456" fmla="*/ 2891635 w 3275561"/>
              <a:gd name="connsiteY456" fmla="*/ 4662408 h 5669560"/>
              <a:gd name="connsiteX457" fmla="*/ 2907891 w 3275561"/>
              <a:gd name="connsiteY457" fmla="*/ 4662408 h 5669560"/>
              <a:gd name="connsiteX458" fmla="*/ 2899763 w 3275561"/>
              <a:gd name="connsiteY458" fmla="*/ 4678664 h 5669560"/>
              <a:gd name="connsiteX459" fmla="*/ 2924148 w 3275561"/>
              <a:gd name="connsiteY459" fmla="*/ 4727436 h 5669560"/>
              <a:gd name="connsiteX460" fmla="*/ 2932279 w 3275561"/>
              <a:gd name="connsiteY460" fmla="*/ 4727436 h 5669560"/>
              <a:gd name="connsiteX461" fmla="*/ 2932279 w 3275561"/>
              <a:gd name="connsiteY461" fmla="*/ 4719308 h 5669560"/>
              <a:gd name="connsiteX462" fmla="*/ 2924148 w 3275561"/>
              <a:gd name="connsiteY462" fmla="*/ 4711180 h 5669560"/>
              <a:gd name="connsiteX463" fmla="*/ 2932279 w 3275561"/>
              <a:gd name="connsiteY463" fmla="*/ 4654279 h 5669560"/>
              <a:gd name="connsiteX464" fmla="*/ 2932279 w 3275561"/>
              <a:gd name="connsiteY464" fmla="*/ 4638023 h 5669560"/>
              <a:gd name="connsiteX465" fmla="*/ 2924148 w 3275561"/>
              <a:gd name="connsiteY465" fmla="*/ 4605510 h 5669560"/>
              <a:gd name="connsiteX466" fmla="*/ 2932279 w 3275561"/>
              <a:gd name="connsiteY466" fmla="*/ 4597381 h 5669560"/>
              <a:gd name="connsiteX467" fmla="*/ 2924148 w 3275561"/>
              <a:gd name="connsiteY467" fmla="*/ 4556740 h 5669560"/>
              <a:gd name="connsiteX468" fmla="*/ 2924148 w 3275561"/>
              <a:gd name="connsiteY468" fmla="*/ 4548611 h 5669560"/>
              <a:gd name="connsiteX469" fmla="*/ 2916020 w 3275561"/>
              <a:gd name="connsiteY469" fmla="*/ 4329143 h 5669560"/>
              <a:gd name="connsiteX470" fmla="*/ 1928497 w 3275561"/>
              <a:gd name="connsiteY470" fmla="*/ 4322847 h 5669560"/>
              <a:gd name="connsiteX471" fmla="*/ 1928497 w 3275561"/>
              <a:gd name="connsiteY471" fmla="*/ 4355361 h 5669560"/>
              <a:gd name="connsiteX472" fmla="*/ 1936626 w 3275561"/>
              <a:gd name="connsiteY472" fmla="*/ 4355361 h 5669560"/>
              <a:gd name="connsiteX473" fmla="*/ 1936626 w 3275561"/>
              <a:gd name="connsiteY473" fmla="*/ 4322847 h 5669560"/>
              <a:gd name="connsiteX474" fmla="*/ 759280 w 3275561"/>
              <a:gd name="connsiteY474" fmla="*/ 4124108 h 5669560"/>
              <a:gd name="connsiteX475" fmla="*/ 755940 w 3275561"/>
              <a:gd name="connsiteY475" fmla="*/ 4133292 h 5669560"/>
              <a:gd name="connsiteX476" fmla="*/ 757599 w 3275561"/>
              <a:gd name="connsiteY476" fmla="*/ 4143523 h 5669560"/>
              <a:gd name="connsiteX477" fmla="*/ 760042 w 3275561"/>
              <a:gd name="connsiteY477" fmla="*/ 4139859 h 5669560"/>
              <a:gd name="connsiteX478" fmla="*/ 760042 w 3275561"/>
              <a:gd name="connsiteY478" fmla="*/ 4125632 h 5669560"/>
              <a:gd name="connsiteX479" fmla="*/ 2950657 w 3275561"/>
              <a:gd name="connsiteY479" fmla="*/ 3505007 h 5669560"/>
              <a:gd name="connsiteX480" fmla="*/ 2956663 w 3275561"/>
              <a:gd name="connsiteY480" fmla="*/ 3565074 h 5669560"/>
              <a:gd name="connsiteX481" fmla="*/ 2964792 w 3275561"/>
              <a:gd name="connsiteY481" fmla="*/ 3565074 h 5669560"/>
              <a:gd name="connsiteX482" fmla="*/ 2964792 w 3275561"/>
              <a:gd name="connsiteY482" fmla="*/ 3509389 h 5669560"/>
              <a:gd name="connsiteX483" fmla="*/ 2958553 w 3275561"/>
              <a:gd name="connsiteY483" fmla="*/ 3511468 h 5669560"/>
              <a:gd name="connsiteX484" fmla="*/ 3047967 w 3275561"/>
              <a:gd name="connsiteY484" fmla="*/ 3145690 h 5669560"/>
              <a:gd name="connsiteX485" fmla="*/ 3031710 w 3275561"/>
              <a:gd name="connsiteY485" fmla="*/ 3153818 h 5669560"/>
              <a:gd name="connsiteX486" fmla="*/ 3039838 w 3275561"/>
              <a:gd name="connsiteY486" fmla="*/ 3170075 h 5669560"/>
              <a:gd name="connsiteX487" fmla="*/ 3031710 w 3275561"/>
              <a:gd name="connsiteY487" fmla="*/ 3210716 h 5669560"/>
              <a:gd name="connsiteX488" fmla="*/ 3015454 w 3275561"/>
              <a:gd name="connsiteY488" fmla="*/ 3210716 h 5669560"/>
              <a:gd name="connsiteX489" fmla="*/ 3015454 w 3275561"/>
              <a:gd name="connsiteY489" fmla="*/ 3197963 h 5669560"/>
              <a:gd name="connsiteX490" fmla="*/ 3013561 w 3275561"/>
              <a:gd name="connsiteY490" fmla="*/ 3207425 h 5669560"/>
              <a:gd name="connsiteX491" fmla="*/ 3016000 w 3275561"/>
              <a:gd name="connsiteY491" fmla="*/ 3230588 h 5669560"/>
              <a:gd name="connsiteX492" fmla="*/ 3019518 w 3275561"/>
              <a:gd name="connsiteY492" fmla="*/ 3232054 h 5669560"/>
              <a:gd name="connsiteX493" fmla="*/ 3023582 w 3275561"/>
              <a:gd name="connsiteY493" fmla="*/ 3243232 h 5669560"/>
              <a:gd name="connsiteX494" fmla="*/ 3018380 w 3275561"/>
              <a:gd name="connsiteY494" fmla="*/ 3253202 h 5669560"/>
              <a:gd name="connsiteX495" fmla="*/ 3019658 w 3275561"/>
              <a:gd name="connsiteY495" fmla="*/ 3265340 h 5669560"/>
              <a:gd name="connsiteX496" fmla="*/ 3020229 w 3275561"/>
              <a:gd name="connsiteY496" fmla="*/ 3274195 h 5669560"/>
              <a:gd name="connsiteX497" fmla="*/ 3023582 w 3275561"/>
              <a:gd name="connsiteY497" fmla="*/ 3271681 h 5669560"/>
              <a:gd name="connsiteX498" fmla="*/ 3047967 w 3275561"/>
              <a:gd name="connsiteY498" fmla="*/ 3235101 h 5669560"/>
              <a:gd name="connsiteX499" fmla="*/ 3039838 w 3275561"/>
              <a:gd name="connsiteY499" fmla="*/ 3218845 h 5669560"/>
              <a:gd name="connsiteX500" fmla="*/ 3039838 w 3275561"/>
              <a:gd name="connsiteY500" fmla="*/ 3210716 h 5669560"/>
              <a:gd name="connsiteX501" fmla="*/ 3056095 w 3275561"/>
              <a:gd name="connsiteY501" fmla="*/ 3145690 h 5669560"/>
              <a:gd name="connsiteX502" fmla="*/ 3023582 w 3275561"/>
              <a:gd name="connsiteY502" fmla="*/ 3105049 h 5669560"/>
              <a:gd name="connsiteX503" fmla="*/ 3019121 w 3275561"/>
              <a:gd name="connsiteY503" fmla="*/ 3118432 h 5669560"/>
              <a:gd name="connsiteX504" fmla="*/ 3021690 w 3275561"/>
              <a:gd name="connsiteY504" fmla="*/ 3126139 h 5669560"/>
              <a:gd name="connsiteX505" fmla="*/ 3019858 w 3275561"/>
              <a:gd name="connsiteY505" fmla="*/ 3131635 h 5669560"/>
              <a:gd name="connsiteX506" fmla="*/ 3031710 w 3275561"/>
              <a:gd name="connsiteY506" fmla="*/ 3137562 h 5669560"/>
              <a:gd name="connsiteX507" fmla="*/ 3031710 w 3275561"/>
              <a:gd name="connsiteY507" fmla="*/ 3105049 h 5669560"/>
              <a:gd name="connsiteX508" fmla="*/ 3056095 w 3275561"/>
              <a:gd name="connsiteY508" fmla="*/ 3023763 h 5669560"/>
              <a:gd name="connsiteX509" fmla="*/ 3047967 w 3275561"/>
              <a:gd name="connsiteY509" fmla="*/ 3064407 h 5669560"/>
              <a:gd name="connsiteX510" fmla="*/ 3047967 w 3275561"/>
              <a:gd name="connsiteY510" fmla="*/ 3072535 h 5669560"/>
              <a:gd name="connsiteX511" fmla="*/ 3056095 w 3275561"/>
              <a:gd name="connsiteY511" fmla="*/ 3072535 h 5669560"/>
              <a:gd name="connsiteX512" fmla="*/ 3072352 w 3275561"/>
              <a:gd name="connsiteY512" fmla="*/ 3056276 h 5669560"/>
              <a:gd name="connsiteX513" fmla="*/ 3064223 w 3275561"/>
              <a:gd name="connsiteY513" fmla="*/ 3023763 h 5669560"/>
              <a:gd name="connsiteX514" fmla="*/ 3121121 w 3275561"/>
              <a:gd name="connsiteY514" fmla="*/ 2918096 h 5669560"/>
              <a:gd name="connsiteX515" fmla="*/ 3121121 w 3275561"/>
              <a:gd name="connsiteY515" fmla="*/ 2950609 h 5669560"/>
              <a:gd name="connsiteX516" fmla="*/ 3129250 w 3275561"/>
              <a:gd name="connsiteY516" fmla="*/ 2950609 h 5669560"/>
              <a:gd name="connsiteX517" fmla="*/ 3129250 w 3275561"/>
              <a:gd name="connsiteY517" fmla="*/ 2918096 h 5669560"/>
              <a:gd name="connsiteX518" fmla="*/ 89411 w 3275561"/>
              <a:gd name="connsiteY518" fmla="*/ 2897775 h 5669560"/>
              <a:gd name="connsiteX519" fmla="*/ 81283 w 3275561"/>
              <a:gd name="connsiteY519" fmla="*/ 2922160 h 5669560"/>
              <a:gd name="connsiteX520" fmla="*/ 97540 w 3275561"/>
              <a:gd name="connsiteY520" fmla="*/ 2987187 h 5669560"/>
              <a:gd name="connsiteX521" fmla="*/ 89411 w 3275561"/>
              <a:gd name="connsiteY521" fmla="*/ 3035956 h 5669560"/>
              <a:gd name="connsiteX522" fmla="*/ 97540 w 3275561"/>
              <a:gd name="connsiteY522" fmla="*/ 3060344 h 5669560"/>
              <a:gd name="connsiteX523" fmla="*/ 113796 w 3275561"/>
              <a:gd name="connsiteY523" fmla="*/ 3052215 h 5669560"/>
              <a:gd name="connsiteX524" fmla="*/ 105668 w 3275561"/>
              <a:gd name="connsiteY524" fmla="*/ 2930288 h 5669560"/>
              <a:gd name="connsiteX525" fmla="*/ 105668 w 3275561"/>
              <a:gd name="connsiteY525" fmla="*/ 2914032 h 5669560"/>
              <a:gd name="connsiteX526" fmla="*/ 89411 w 3275561"/>
              <a:gd name="connsiteY526" fmla="*/ 2897775 h 5669560"/>
              <a:gd name="connsiteX527" fmla="*/ 3056095 w 3275561"/>
              <a:gd name="connsiteY527" fmla="*/ 2893711 h 5669560"/>
              <a:gd name="connsiteX528" fmla="*/ 3056095 w 3275561"/>
              <a:gd name="connsiteY528" fmla="*/ 2909967 h 5669560"/>
              <a:gd name="connsiteX529" fmla="*/ 3072352 w 3275561"/>
              <a:gd name="connsiteY529" fmla="*/ 2926224 h 5669560"/>
              <a:gd name="connsiteX530" fmla="*/ 3080480 w 3275561"/>
              <a:gd name="connsiteY530" fmla="*/ 2909967 h 5669560"/>
              <a:gd name="connsiteX531" fmla="*/ 3080480 w 3275561"/>
              <a:gd name="connsiteY531" fmla="*/ 2901839 h 5669560"/>
              <a:gd name="connsiteX532" fmla="*/ 3056095 w 3275561"/>
              <a:gd name="connsiteY532" fmla="*/ 2893711 h 5669560"/>
              <a:gd name="connsiteX533" fmla="*/ 32513 w 3275561"/>
              <a:gd name="connsiteY533" fmla="*/ 2865262 h 5669560"/>
              <a:gd name="connsiteX534" fmla="*/ 32513 w 3275561"/>
              <a:gd name="connsiteY534" fmla="*/ 2873390 h 5669560"/>
              <a:gd name="connsiteX535" fmla="*/ 40642 w 3275561"/>
              <a:gd name="connsiteY535" fmla="*/ 2946545 h 5669560"/>
              <a:gd name="connsiteX536" fmla="*/ 32513 w 3275561"/>
              <a:gd name="connsiteY536" fmla="*/ 2979058 h 5669560"/>
              <a:gd name="connsiteX537" fmla="*/ 48770 w 3275561"/>
              <a:gd name="connsiteY537" fmla="*/ 3003443 h 5669560"/>
              <a:gd name="connsiteX538" fmla="*/ 40642 w 3275561"/>
              <a:gd name="connsiteY538" fmla="*/ 3019700 h 5669560"/>
              <a:gd name="connsiteX539" fmla="*/ 40642 w 3275561"/>
              <a:gd name="connsiteY539" fmla="*/ 3027828 h 5669560"/>
              <a:gd name="connsiteX540" fmla="*/ 48770 w 3275561"/>
              <a:gd name="connsiteY540" fmla="*/ 3019700 h 5669560"/>
              <a:gd name="connsiteX541" fmla="*/ 65026 w 3275561"/>
              <a:gd name="connsiteY541" fmla="*/ 3027828 h 5669560"/>
              <a:gd name="connsiteX542" fmla="*/ 73155 w 3275561"/>
              <a:gd name="connsiteY542" fmla="*/ 3027828 h 5669560"/>
              <a:gd name="connsiteX543" fmla="*/ 48770 w 3275561"/>
              <a:gd name="connsiteY543" fmla="*/ 2962802 h 5669560"/>
              <a:gd name="connsiteX544" fmla="*/ 65026 w 3275561"/>
              <a:gd name="connsiteY544" fmla="*/ 2914032 h 5669560"/>
              <a:gd name="connsiteX545" fmla="*/ 48770 w 3275561"/>
              <a:gd name="connsiteY545" fmla="*/ 2922160 h 5669560"/>
              <a:gd name="connsiteX546" fmla="*/ 40642 w 3275561"/>
              <a:gd name="connsiteY546" fmla="*/ 2922160 h 5669560"/>
              <a:gd name="connsiteX547" fmla="*/ 40642 w 3275561"/>
              <a:gd name="connsiteY547" fmla="*/ 2914032 h 5669560"/>
              <a:gd name="connsiteX548" fmla="*/ 48770 w 3275561"/>
              <a:gd name="connsiteY548" fmla="*/ 2873390 h 5669560"/>
              <a:gd name="connsiteX549" fmla="*/ 3218663 w 3275561"/>
              <a:gd name="connsiteY549" fmla="*/ 2771784 h 5669560"/>
              <a:gd name="connsiteX550" fmla="*/ 3226791 w 3275561"/>
              <a:gd name="connsiteY550" fmla="*/ 2788041 h 5669560"/>
              <a:gd name="connsiteX551" fmla="*/ 3226791 w 3275561"/>
              <a:gd name="connsiteY551" fmla="*/ 2812425 h 5669560"/>
              <a:gd name="connsiteX552" fmla="*/ 3210535 w 3275561"/>
              <a:gd name="connsiteY552" fmla="*/ 2820554 h 5669560"/>
              <a:gd name="connsiteX553" fmla="*/ 3226791 w 3275561"/>
              <a:gd name="connsiteY553" fmla="*/ 2861195 h 5669560"/>
              <a:gd name="connsiteX554" fmla="*/ 3210535 w 3275561"/>
              <a:gd name="connsiteY554" fmla="*/ 2869323 h 5669560"/>
              <a:gd name="connsiteX555" fmla="*/ 3202407 w 3275561"/>
              <a:gd name="connsiteY555" fmla="*/ 2869323 h 5669560"/>
              <a:gd name="connsiteX556" fmla="*/ 3186150 w 3275561"/>
              <a:gd name="connsiteY556" fmla="*/ 2853067 h 5669560"/>
              <a:gd name="connsiteX557" fmla="*/ 3186150 w 3275561"/>
              <a:gd name="connsiteY557" fmla="*/ 2836810 h 5669560"/>
              <a:gd name="connsiteX558" fmla="*/ 3202407 w 3275561"/>
              <a:gd name="connsiteY558" fmla="*/ 2844939 h 5669560"/>
              <a:gd name="connsiteX559" fmla="*/ 3218663 w 3275561"/>
              <a:gd name="connsiteY559" fmla="*/ 2771784 h 5669560"/>
              <a:gd name="connsiteX560" fmla="*/ 3202407 w 3275561"/>
              <a:gd name="connsiteY560" fmla="*/ 2592959 h 5669560"/>
              <a:gd name="connsiteX561" fmla="*/ 3226791 w 3275561"/>
              <a:gd name="connsiteY561" fmla="*/ 2633601 h 5669560"/>
              <a:gd name="connsiteX562" fmla="*/ 3210535 w 3275561"/>
              <a:gd name="connsiteY562" fmla="*/ 2657986 h 5669560"/>
              <a:gd name="connsiteX563" fmla="*/ 3226791 w 3275561"/>
              <a:gd name="connsiteY563" fmla="*/ 2698627 h 5669560"/>
              <a:gd name="connsiteX564" fmla="*/ 3202407 w 3275561"/>
              <a:gd name="connsiteY564" fmla="*/ 2723014 h 5669560"/>
              <a:gd name="connsiteX565" fmla="*/ 3218663 w 3275561"/>
              <a:gd name="connsiteY565" fmla="*/ 2747399 h 5669560"/>
              <a:gd name="connsiteX566" fmla="*/ 3218663 w 3275561"/>
              <a:gd name="connsiteY566" fmla="*/ 2755527 h 5669560"/>
              <a:gd name="connsiteX567" fmla="*/ 3202407 w 3275561"/>
              <a:gd name="connsiteY567" fmla="*/ 2755527 h 5669560"/>
              <a:gd name="connsiteX568" fmla="*/ 3186150 w 3275561"/>
              <a:gd name="connsiteY568" fmla="*/ 2739271 h 5669560"/>
              <a:gd name="connsiteX569" fmla="*/ 3186150 w 3275561"/>
              <a:gd name="connsiteY569" fmla="*/ 2731142 h 5669560"/>
              <a:gd name="connsiteX570" fmla="*/ 3202407 w 3275561"/>
              <a:gd name="connsiteY570" fmla="*/ 2682370 h 5669560"/>
              <a:gd name="connsiteX571" fmla="*/ 3186150 w 3275561"/>
              <a:gd name="connsiteY571" fmla="*/ 2633601 h 5669560"/>
              <a:gd name="connsiteX572" fmla="*/ 3194278 w 3275561"/>
              <a:gd name="connsiteY572" fmla="*/ 2633601 h 5669560"/>
              <a:gd name="connsiteX573" fmla="*/ 3186150 w 3275561"/>
              <a:gd name="connsiteY573" fmla="*/ 2617344 h 5669560"/>
              <a:gd name="connsiteX574" fmla="*/ 3186150 w 3275561"/>
              <a:gd name="connsiteY574" fmla="*/ 2609216 h 5669560"/>
              <a:gd name="connsiteX575" fmla="*/ 3202407 w 3275561"/>
              <a:gd name="connsiteY575" fmla="*/ 2592959 h 5669560"/>
              <a:gd name="connsiteX576" fmla="*/ 3129250 w 3275561"/>
              <a:gd name="connsiteY576" fmla="*/ 2511674 h 5669560"/>
              <a:gd name="connsiteX577" fmla="*/ 3112993 w 3275561"/>
              <a:gd name="connsiteY577" fmla="*/ 2519802 h 5669560"/>
              <a:gd name="connsiteX578" fmla="*/ 3121121 w 3275561"/>
              <a:gd name="connsiteY578" fmla="*/ 2560446 h 5669560"/>
              <a:gd name="connsiteX579" fmla="*/ 3104865 w 3275561"/>
              <a:gd name="connsiteY579" fmla="*/ 2609216 h 5669560"/>
              <a:gd name="connsiteX580" fmla="*/ 3112993 w 3275561"/>
              <a:gd name="connsiteY580" fmla="*/ 2633601 h 5669560"/>
              <a:gd name="connsiteX581" fmla="*/ 3104865 w 3275561"/>
              <a:gd name="connsiteY581" fmla="*/ 2649857 h 5669560"/>
              <a:gd name="connsiteX582" fmla="*/ 3112993 w 3275561"/>
              <a:gd name="connsiteY582" fmla="*/ 2674242 h 5669560"/>
              <a:gd name="connsiteX583" fmla="*/ 3104865 w 3275561"/>
              <a:gd name="connsiteY583" fmla="*/ 2706755 h 5669560"/>
              <a:gd name="connsiteX584" fmla="*/ 3104865 w 3275561"/>
              <a:gd name="connsiteY584" fmla="*/ 2739271 h 5669560"/>
              <a:gd name="connsiteX585" fmla="*/ 3096736 w 3275561"/>
              <a:gd name="connsiteY585" fmla="*/ 2739271 h 5669560"/>
              <a:gd name="connsiteX586" fmla="*/ 3096736 w 3275561"/>
              <a:gd name="connsiteY586" fmla="*/ 2747399 h 5669560"/>
              <a:gd name="connsiteX587" fmla="*/ 3121121 w 3275561"/>
              <a:gd name="connsiteY587" fmla="*/ 2820554 h 5669560"/>
              <a:gd name="connsiteX588" fmla="*/ 3104865 w 3275561"/>
              <a:gd name="connsiteY588" fmla="*/ 2836810 h 5669560"/>
              <a:gd name="connsiteX589" fmla="*/ 3104865 w 3275561"/>
              <a:gd name="connsiteY589" fmla="*/ 2844939 h 5669560"/>
              <a:gd name="connsiteX590" fmla="*/ 3121121 w 3275561"/>
              <a:gd name="connsiteY590" fmla="*/ 2844939 h 5669560"/>
              <a:gd name="connsiteX591" fmla="*/ 3112993 w 3275561"/>
              <a:gd name="connsiteY591" fmla="*/ 2861195 h 5669560"/>
              <a:gd name="connsiteX592" fmla="*/ 3137378 w 3275561"/>
              <a:gd name="connsiteY592" fmla="*/ 2909967 h 5669560"/>
              <a:gd name="connsiteX593" fmla="*/ 3145509 w 3275561"/>
              <a:gd name="connsiteY593" fmla="*/ 2909967 h 5669560"/>
              <a:gd name="connsiteX594" fmla="*/ 3145509 w 3275561"/>
              <a:gd name="connsiteY594" fmla="*/ 2901839 h 5669560"/>
              <a:gd name="connsiteX595" fmla="*/ 3137378 w 3275561"/>
              <a:gd name="connsiteY595" fmla="*/ 2893711 h 5669560"/>
              <a:gd name="connsiteX596" fmla="*/ 3145509 w 3275561"/>
              <a:gd name="connsiteY596" fmla="*/ 2836810 h 5669560"/>
              <a:gd name="connsiteX597" fmla="*/ 3145509 w 3275561"/>
              <a:gd name="connsiteY597" fmla="*/ 2820554 h 5669560"/>
              <a:gd name="connsiteX598" fmla="*/ 3137378 w 3275561"/>
              <a:gd name="connsiteY598" fmla="*/ 2788041 h 5669560"/>
              <a:gd name="connsiteX599" fmla="*/ 3145509 w 3275561"/>
              <a:gd name="connsiteY599" fmla="*/ 2779912 h 5669560"/>
              <a:gd name="connsiteX600" fmla="*/ 3137378 w 3275561"/>
              <a:gd name="connsiteY600" fmla="*/ 2739271 h 5669560"/>
              <a:gd name="connsiteX601" fmla="*/ 3137378 w 3275561"/>
              <a:gd name="connsiteY601" fmla="*/ 2731142 h 5669560"/>
              <a:gd name="connsiteX602" fmla="*/ 3129250 w 3275561"/>
              <a:gd name="connsiteY602" fmla="*/ 2511674 h 5669560"/>
              <a:gd name="connsiteX603" fmla="*/ 170696 w 3275561"/>
              <a:gd name="connsiteY603" fmla="*/ 2084934 h 5669560"/>
              <a:gd name="connsiteX604" fmla="*/ 170696 w 3275561"/>
              <a:gd name="connsiteY604" fmla="*/ 2125576 h 5669560"/>
              <a:gd name="connsiteX605" fmla="*/ 178825 w 3275561"/>
              <a:gd name="connsiteY605" fmla="*/ 2125576 h 5669560"/>
              <a:gd name="connsiteX606" fmla="*/ 178825 w 3275561"/>
              <a:gd name="connsiteY606" fmla="*/ 2084934 h 5669560"/>
              <a:gd name="connsiteX607" fmla="*/ 260145 w 3275561"/>
              <a:gd name="connsiteY607" fmla="*/ 2044762 h 5669560"/>
              <a:gd name="connsiteX608" fmla="*/ 259485 w 3275561"/>
              <a:gd name="connsiteY608" fmla="*/ 2052027 h 5669560"/>
              <a:gd name="connsiteX609" fmla="*/ 260108 w 3275561"/>
              <a:gd name="connsiteY609" fmla="*/ 2052421 h 5669560"/>
              <a:gd name="connsiteX610" fmla="*/ 274280 w 3275561"/>
              <a:gd name="connsiteY610" fmla="*/ 2102022 h 5669560"/>
              <a:gd name="connsiteX611" fmla="*/ 281098 w 3275561"/>
              <a:gd name="connsiteY611" fmla="*/ 2074751 h 5669560"/>
              <a:gd name="connsiteX612" fmla="*/ 276364 w 3275561"/>
              <a:gd name="connsiteY612" fmla="*/ 2060550 h 5669560"/>
              <a:gd name="connsiteX613" fmla="*/ 279217 w 3275561"/>
              <a:gd name="connsiteY613" fmla="*/ 2057478 h 5669560"/>
              <a:gd name="connsiteX614" fmla="*/ 308915 w 3275561"/>
              <a:gd name="connsiteY614" fmla="*/ 1906581 h 5669560"/>
              <a:gd name="connsiteX615" fmla="*/ 300787 w 3275561"/>
              <a:gd name="connsiteY615" fmla="*/ 1930966 h 5669560"/>
              <a:gd name="connsiteX616" fmla="*/ 317044 w 3275561"/>
              <a:gd name="connsiteY616" fmla="*/ 1995993 h 5669560"/>
              <a:gd name="connsiteX617" fmla="*/ 315333 w 3275561"/>
              <a:gd name="connsiteY617" fmla="*/ 2006258 h 5669560"/>
              <a:gd name="connsiteX618" fmla="*/ 317008 w 3275561"/>
              <a:gd name="connsiteY618" fmla="*/ 2003652 h 5669560"/>
              <a:gd name="connsiteX619" fmla="*/ 323104 w 3275561"/>
              <a:gd name="connsiteY619" fmla="*/ 2024988 h 5669560"/>
              <a:gd name="connsiteX620" fmla="*/ 324686 w 3275561"/>
              <a:gd name="connsiteY620" fmla="*/ 2065328 h 5669560"/>
              <a:gd name="connsiteX621" fmla="*/ 333300 w 3275561"/>
              <a:gd name="connsiteY621" fmla="*/ 2061021 h 5669560"/>
              <a:gd name="connsiteX622" fmla="*/ 325172 w 3275561"/>
              <a:gd name="connsiteY622" fmla="*/ 1939094 h 5669560"/>
              <a:gd name="connsiteX623" fmla="*/ 325172 w 3275561"/>
              <a:gd name="connsiteY623" fmla="*/ 1922838 h 5669560"/>
              <a:gd name="connsiteX624" fmla="*/ 308915 w 3275561"/>
              <a:gd name="connsiteY624" fmla="*/ 1906581 h 5669560"/>
              <a:gd name="connsiteX625" fmla="*/ 252017 w 3275561"/>
              <a:gd name="connsiteY625" fmla="*/ 1874068 h 5669560"/>
              <a:gd name="connsiteX626" fmla="*/ 252017 w 3275561"/>
              <a:gd name="connsiteY626" fmla="*/ 1882196 h 5669560"/>
              <a:gd name="connsiteX627" fmla="*/ 260145 w 3275561"/>
              <a:gd name="connsiteY627" fmla="*/ 1955351 h 5669560"/>
              <a:gd name="connsiteX628" fmla="*/ 252017 w 3275561"/>
              <a:gd name="connsiteY628" fmla="*/ 1987864 h 5669560"/>
              <a:gd name="connsiteX629" fmla="*/ 268274 w 3275561"/>
              <a:gd name="connsiteY629" fmla="*/ 2012249 h 5669560"/>
              <a:gd name="connsiteX630" fmla="*/ 260145 w 3275561"/>
              <a:gd name="connsiteY630" fmla="*/ 2028506 h 5669560"/>
              <a:gd name="connsiteX631" fmla="*/ 260145 w 3275561"/>
              <a:gd name="connsiteY631" fmla="*/ 2036634 h 5669560"/>
              <a:gd name="connsiteX632" fmla="*/ 268274 w 3275561"/>
              <a:gd name="connsiteY632" fmla="*/ 2028506 h 5669560"/>
              <a:gd name="connsiteX633" fmla="*/ 284530 w 3275561"/>
              <a:gd name="connsiteY633" fmla="*/ 2036634 h 5669560"/>
              <a:gd name="connsiteX634" fmla="*/ 292659 w 3275561"/>
              <a:gd name="connsiteY634" fmla="*/ 2036634 h 5669560"/>
              <a:gd name="connsiteX635" fmla="*/ 268274 w 3275561"/>
              <a:gd name="connsiteY635" fmla="*/ 1971608 h 5669560"/>
              <a:gd name="connsiteX636" fmla="*/ 284530 w 3275561"/>
              <a:gd name="connsiteY636" fmla="*/ 1922838 h 5669560"/>
              <a:gd name="connsiteX637" fmla="*/ 268274 w 3275561"/>
              <a:gd name="connsiteY637" fmla="*/ 1930966 h 5669560"/>
              <a:gd name="connsiteX638" fmla="*/ 260145 w 3275561"/>
              <a:gd name="connsiteY638" fmla="*/ 1930966 h 5669560"/>
              <a:gd name="connsiteX639" fmla="*/ 260145 w 3275561"/>
              <a:gd name="connsiteY639" fmla="*/ 1922838 h 5669560"/>
              <a:gd name="connsiteX640" fmla="*/ 268274 w 3275561"/>
              <a:gd name="connsiteY640" fmla="*/ 1882196 h 5669560"/>
              <a:gd name="connsiteX641" fmla="*/ 3178022 w 3275561"/>
              <a:gd name="connsiteY641" fmla="*/ 1650064 h 5669560"/>
              <a:gd name="connsiteX642" fmla="*/ 3161765 w 3275561"/>
              <a:gd name="connsiteY642" fmla="*/ 1666321 h 5669560"/>
              <a:gd name="connsiteX643" fmla="*/ 3169893 w 3275561"/>
              <a:gd name="connsiteY643" fmla="*/ 1747605 h 5669560"/>
              <a:gd name="connsiteX644" fmla="*/ 3178022 w 3275561"/>
              <a:gd name="connsiteY644" fmla="*/ 1747605 h 5669560"/>
              <a:gd name="connsiteX645" fmla="*/ 807801 w 3275561"/>
              <a:gd name="connsiteY645" fmla="*/ 1480355 h 5669560"/>
              <a:gd name="connsiteX646" fmla="*/ 808812 w 3275561"/>
              <a:gd name="connsiteY646" fmla="*/ 1498552 h 5669560"/>
              <a:gd name="connsiteX647" fmla="*/ 800683 w 3275561"/>
              <a:gd name="connsiteY647" fmla="*/ 1522938 h 5669560"/>
              <a:gd name="connsiteX648" fmla="*/ 806780 w 3275561"/>
              <a:gd name="connsiteY648" fmla="*/ 1541226 h 5669560"/>
              <a:gd name="connsiteX649" fmla="*/ 807998 w 3275561"/>
              <a:gd name="connsiteY649" fmla="*/ 1559500 h 5669560"/>
              <a:gd name="connsiteX650" fmla="*/ 812876 w 3275561"/>
              <a:gd name="connsiteY650" fmla="*/ 1557061 h 5669560"/>
              <a:gd name="connsiteX651" fmla="*/ 804748 w 3275561"/>
              <a:gd name="connsiteY651" fmla="*/ 1516420 h 5669560"/>
              <a:gd name="connsiteX652" fmla="*/ 821005 w 3275561"/>
              <a:gd name="connsiteY652" fmla="*/ 1508289 h 5669560"/>
              <a:gd name="connsiteX653" fmla="*/ 823786 w 3275561"/>
              <a:gd name="connsiteY653" fmla="*/ 1509680 h 5669560"/>
              <a:gd name="connsiteX654" fmla="*/ 818596 w 3275561"/>
              <a:gd name="connsiteY654" fmla="*/ 1488922 h 5669560"/>
              <a:gd name="connsiteX655" fmla="*/ 812877 w 3275561"/>
              <a:gd name="connsiteY655" fmla="*/ 1487968 h 5669560"/>
              <a:gd name="connsiteX656" fmla="*/ 776827 w 3275561"/>
              <a:gd name="connsiteY656" fmla="*/ 1460760 h 5669560"/>
              <a:gd name="connsiteX657" fmla="*/ 772235 w 3275561"/>
              <a:gd name="connsiteY657" fmla="*/ 1467648 h 5669560"/>
              <a:gd name="connsiteX658" fmla="*/ 772235 w 3275561"/>
              <a:gd name="connsiteY658" fmla="*/ 1477214 h 5669560"/>
              <a:gd name="connsiteX659" fmla="*/ 823614 w 3275561"/>
              <a:gd name="connsiteY659" fmla="*/ 1447812 h 5669560"/>
              <a:gd name="connsiteX660" fmla="*/ 812876 w 3275561"/>
              <a:gd name="connsiteY660" fmla="*/ 1451391 h 5669560"/>
              <a:gd name="connsiteX661" fmla="*/ 806191 w 3275561"/>
              <a:gd name="connsiteY661" fmla="*/ 1451391 h 5669560"/>
              <a:gd name="connsiteX662" fmla="*/ 807546 w 3275561"/>
              <a:gd name="connsiteY662" fmla="*/ 1475776 h 5669560"/>
              <a:gd name="connsiteX663" fmla="*/ 812876 w 3275561"/>
              <a:gd name="connsiteY663" fmla="*/ 1475776 h 5669560"/>
              <a:gd name="connsiteX664" fmla="*/ 817338 w 3275561"/>
              <a:gd name="connsiteY664" fmla="*/ 1480238 h 5669560"/>
              <a:gd name="connsiteX665" fmla="*/ 804312 w 3275561"/>
              <a:gd name="connsiteY665" fmla="*/ 1417570 h 5669560"/>
              <a:gd name="connsiteX666" fmla="*/ 806115 w 3275561"/>
              <a:gd name="connsiteY666" fmla="*/ 1450024 h 5669560"/>
              <a:gd name="connsiteX667" fmla="*/ 812876 w 3275561"/>
              <a:gd name="connsiteY667" fmla="*/ 1443263 h 5669560"/>
              <a:gd name="connsiteX668" fmla="*/ 830394 w 3275561"/>
              <a:gd name="connsiteY668" fmla="*/ 1406055 h 5669560"/>
              <a:gd name="connsiteX669" fmla="*/ 821005 w 3275561"/>
              <a:gd name="connsiteY669" fmla="*/ 1410750 h 5669560"/>
              <a:gd name="connsiteX670" fmla="*/ 828057 w 3275561"/>
              <a:gd name="connsiteY670" fmla="*/ 1424855 h 5669560"/>
              <a:gd name="connsiteX671" fmla="*/ 829132 w 3275561"/>
              <a:gd name="connsiteY671" fmla="*/ 1419301 h 5669560"/>
              <a:gd name="connsiteX672" fmla="*/ 769736 w 3275561"/>
              <a:gd name="connsiteY672" fmla="*/ 1402307 h 5669560"/>
              <a:gd name="connsiteX673" fmla="*/ 764106 w 3275561"/>
              <a:gd name="connsiteY673" fmla="*/ 1410750 h 5669560"/>
              <a:gd name="connsiteX674" fmla="*/ 775495 w 3275561"/>
              <a:gd name="connsiteY674" fmla="*/ 1414546 h 5669560"/>
              <a:gd name="connsiteX675" fmla="*/ 780363 w 3275561"/>
              <a:gd name="connsiteY675" fmla="*/ 1378236 h 5669560"/>
              <a:gd name="connsiteX676" fmla="*/ 778501 w 3275561"/>
              <a:gd name="connsiteY676" fmla="*/ 1384754 h 5669560"/>
              <a:gd name="connsiteX677" fmla="*/ 784427 w 3275561"/>
              <a:gd name="connsiteY677" fmla="*/ 1384754 h 5669560"/>
              <a:gd name="connsiteX678" fmla="*/ 784427 w 3275561"/>
              <a:gd name="connsiteY678" fmla="*/ 1382300 h 5669560"/>
              <a:gd name="connsiteX679" fmla="*/ 390201 w 3275561"/>
              <a:gd name="connsiteY679" fmla="*/ 1093742 h 5669560"/>
              <a:gd name="connsiteX680" fmla="*/ 390201 w 3275561"/>
              <a:gd name="connsiteY680" fmla="*/ 1134383 h 5669560"/>
              <a:gd name="connsiteX681" fmla="*/ 398329 w 3275561"/>
              <a:gd name="connsiteY681" fmla="*/ 1134383 h 5669560"/>
              <a:gd name="connsiteX682" fmla="*/ 398329 w 3275561"/>
              <a:gd name="connsiteY682" fmla="*/ 1093742 h 5669560"/>
              <a:gd name="connsiteX683" fmla="*/ 2610220 w 3275561"/>
              <a:gd name="connsiteY683" fmla="*/ 1070141 h 5669560"/>
              <a:gd name="connsiteX684" fmla="*/ 2599518 w 3275561"/>
              <a:gd name="connsiteY684" fmla="*/ 1077275 h 5669560"/>
              <a:gd name="connsiteX685" fmla="*/ 2598814 w 3275561"/>
              <a:gd name="connsiteY685" fmla="*/ 1080092 h 5669560"/>
              <a:gd name="connsiteX686" fmla="*/ 2600904 w 3275561"/>
              <a:gd name="connsiteY686" fmla="*/ 1097334 h 5669560"/>
              <a:gd name="connsiteX687" fmla="*/ 2598152 w 3275561"/>
              <a:gd name="connsiteY687" fmla="*/ 1113846 h 5669560"/>
              <a:gd name="connsiteX688" fmla="*/ 2613807 w 3275561"/>
              <a:gd name="connsiteY688" fmla="*/ 1123239 h 5669560"/>
              <a:gd name="connsiteX689" fmla="*/ 2611064 w 3275561"/>
              <a:gd name="connsiteY689" fmla="*/ 1091238 h 5669560"/>
              <a:gd name="connsiteX690" fmla="*/ 2052455 w 3275561"/>
              <a:gd name="connsiteY690" fmla="*/ 1068861 h 5669560"/>
              <a:gd name="connsiteX691" fmla="*/ 2052455 w 3275561"/>
              <a:gd name="connsiteY691" fmla="*/ 1076990 h 5669560"/>
              <a:gd name="connsiteX692" fmla="*/ 2054804 w 3275561"/>
              <a:gd name="connsiteY692" fmla="*/ 1080513 h 5669560"/>
              <a:gd name="connsiteX693" fmla="*/ 2053355 w 3275561"/>
              <a:gd name="connsiteY693" fmla="*/ 1069461 h 5669560"/>
              <a:gd name="connsiteX694" fmla="*/ 2036199 w 3275561"/>
              <a:gd name="connsiteY694" fmla="*/ 1028220 h 5669560"/>
              <a:gd name="connsiteX695" fmla="*/ 2036199 w 3275561"/>
              <a:gd name="connsiteY695" fmla="*/ 1060734 h 5669560"/>
              <a:gd name="connsiteX696" fmla="*/ 2050354 w 3275561"/>
              <a:gd name="connsiteY696" fmla="*/ 1046578 h 5669560"/>
              <a:gd name="connsiteX697" fmla="*/ 2050347 w 3275561"/>
              <a:gd name="connsiteY697" fmla="*/ 1046529 h 5669560"/>
              <a:gd name="connsiteX698" fmla="*/ 2058476 w 3275561"/>
              <a:gd name="connsiteY698" fmla="*/ 1030272 h 5669560"/>
              <a:gd name="connsiteX699" fmla="*/ 2057792 w 3275561"/>
              <a:gd name="connsiteY699" fmla="*/ 1028220 h 5669560"/>
              <a:gd name="connsiteX700" fmla="*/ 2592775 w 3275561"/>
              <a:gd name="connsiteY700" fmla="*/ 1007922 h 5669560"/>
              <a:gd name="connsiteX701" fmla="*/ 2584647 w 3275561"/>
              <a:gd name="connsiteY701" fmla="*/ 1032307 h 5669560"/>
              <a:gd name="connsiteX702" fmla="*/ 2585826 w 3275561"/>
              <a:gd name="connsiteY702" fmla="*/ 1035352 h 5669560"/>
              <a:gd name="connsiteX703" fmla="*/ 2608909 w 3275561"/>
              <a:gd name="connsiteY703" fmla="*/ 1023810 h 5669560"/>
              <a:gd name="connsiteX704" fmla="*/ 2604968 w 3275561"/>
              <a:gd name="connsiteY704" fmla="*/ 1011986 h 5669560"/>
              <a:gd name="connsiteX705" fmla="*/ 2592775 w 3275561"/>
              <a:gd name="connsiteY705" fmla="*/ 1007922 h 5669560"/>
              <a:gd name="connsiteX706" fmla="*/ 2060584 w 3275561"/>
              <a:gd name="connsiteY706" fmla="*/ 938807 h 5669560"/>
              <a:gd name="connsiteX707" fmla="*/ 2044327 w 3275561"/>
              <a:gd name="connsiteY707" fmla="*/ 979450 h 5669560"/>
              <a:gd name="connsiteX708" fmla="*/ 2044327 w 3275561"/>
              <a:gd name="connsiteY708" fmla="*/ 1003835 h 5669560"/>
              <a:gd name="connsiteX709" fmla="*/ 2052455 w 3275561"/>
              <a:gd name="connsiteY709" fmla="*/ 1003835 h 5669560"/>
              <a:gd name="connsiteX710" fmla="*/ 2068712 w 3275561"/>
              <a:gd name="connsiteY710" fmla="*/ 995707 h 5669560"/>
              <a:gd name="connsiteX711" fmla="*/ 2076789 w 3275561"/>
              <a:gd name="connsiteY711" fmla="*/ 1007822 h 5669560"/>
              <a:gd name="connsiteX712" fmla="*/ 2071172 w 3275561"/>
              <a:gd name="connsiteY712" fmla="*/ 979736 h 5669560"/>
              <a:gd name="connsiteX713" fmla="*/ 2079300 w 3275561"/>
              <a:gd name="connsiteY713" fmla="*/ 979736 h 5669560"/>
              <a:gd name="connsiteX714" fmla="*/ 2071172 w 3275561"/>
              <a:gd name="connsiteY714" fmla="*/ 971606 h 5669560"/>
              <a:gd name="connsiteX715" fmla="*/ 2072610 w 3275561"/>
              <a:gd name="connsiteY715" fmla="*/ 955063 h 5669560"/>
              <a:gd name="connsiteX716" fmla="*/ 2068712 w 3275561"/>
              <a:gd name="connsiteY716" fmla="*/ 955063 h 5669560"/>
              <a:gd name="connsiteX717" fmla="*/ 2068712 w 3275561"/>
              <a:gd name="connsiteY717" fmla="*/ 938807 h 5669560"/>
              <a:gd name="connsiteX718" fmla="*/ 3178022 w 3275561"/>
              <a:gd name="connsiteY718" fmla="*/ 894124 h 5669560"/>
              <a:gd name="connsiteX719" fmla="*/ 3178022 w 3275561"/>
              <a:gd name="connsiteY719" fmla="*/ 902252 h 5669560"/>
              <a:gd name="connsiteX720" fmla="*/ 3194278 w 3275561"/>
              <a:gd name="connsiteY720" fmla="*/ 934766 h 5669560"/>
              <a:gd name="connsiteX721" fmla="*/ 3202407 w 3275561"/>
              <a:gd name="connsiteY721" fmla="*/ 934766 h 5669560"/>
              <a:gd name="connsiteX722" fmla="*/ 3202407 w 3275561"/>
              <a:gd name="connsiteY722" fmla="*/ 926637 h 5669560"/>
              <a:gd name="connsiteX723" fmla="*/ 3178022 w 3275561"/>
              <a:gd name="connsiteY723" fmla="*/ 894124 h 5669560"/>
              <a:gd name="connsiteX724" fmla="*/ 2028071 w 3275561"/>
              <a:gd name="connsiteY724" fmla="*/ 873780 h 5669560"/>
              <a:gd name="connsiteX725" fmla="*/ 2019942 w 3275561"/>
              <a:gd name="connsiteY725" fmla="*/ 881909 h 5669560"/>
              <a:gd name="connsiteX726" fmla="*/ 2028071 w 3275561"/>
              <a:gd name="connsiteY726" fmla="*/ 930678 h 5669560"/>
              <a:gd name="connsiteX727" fmla="*/ 2044327 w 3275561"/>
              <a:gd name="connsiteY727" fmla="*/ 930678 h 5669560"/>
              <a:gd name="connsiteX728" fmla="*/ 2052455 w 3275561"/>
              <a:gd name="connsiteY728" fmla="*/ 890037 h 5669560"/>
              <a:gd name="connsiteX729" fmla="*/ 1979298 w 3275561"/>
              <a:gd name="connsiteY729" fmla="*/ 873780 h 5669560"/>
              <a:gd name="connsiteX730" fmla="*/ 1946785 w 3275561"/>
              <a:gd name="connsiteY730" fmla="*/ 922550 h 5669560"/>
              <a:gd name="connsiteX731" fmla="*/ 1987427 w 3275561"/>
              <a:gd name="connsiteY731" fmla="*/ 946935 h 5669560"/>
              <a:gd name="connsiteX732" fmla="*/ 1979298 w 3275561"/>
              <a:gd name="connsiteY732" fmla="*/ 873780 h 5669560"/>
              <a:gd name="connsiteX733" fmla="*/ 3161765 w 3275561"/>
              <a:gd name="connsiteY733" fmla="*/ 853482 h 5669560"/>
              <a:gd name="connsiteX734" fmla="*/ 3161765 w 3275561"/>
              <a:gd name="connsiteY734" fmla="*/ 885996 h 5669560"/>
              <a:gd name="connsiteX735" fmla="*/ 3186150 w 3275561"/>
              <a:gd name="connsiteY735" fmla="*/ 861611 h 5669560"/>
              <a:gd name="connsiteX736" fmla="*/ 3186150 w 3275561"/>
              <a:gd name="connsiteY736" fmla="*/ 853482 h 5669560"/>
              <a:gd name="connsiteX737" fmla="*/ 2003683 w 3275561"/>
              <a:gd name="connsiteY737" fmla="*/ 816882 h 5669560"/>
              <a:gd name="connsiteX738" fmla="*/ 1987427 w 3275561"/>
              <a:gd name="connsiteY738" fmla="*/ 833139 h 5669560"/>
              <a:gd name="connsiteX739" fmla="*/ 2003683 w 3275561"/>
              <a:gd name="connsiteY739" fmla="*/ 841267 h 5669560"/>
              <a:gd name="connsiteX740" fmla="*/ 2003683 w 3275561"/>
              <a:gd name="connsiteY740" fmla="*/ 759982 h 5669560"/>
              <a:gd name="connsiteX741" fmla="*/ 2003683 w 3275561"/>
              <a:gd name="connsiteY741" fmla="*/ 792497 h 5669560"/>
              <a:gd name="connsiteX742" fmla="*/ 2019942 w 3275561"/>
              <a:gd name="connsiteY742" fmla="*/ 808754 h 5669560"/>
              <a:gd name="connsiteX743" fmla="*/ 2028071 w 3275561"/>
              <a:gd name="connsiteY743" fmla="*/ 792497 h 5669560"/>
              <a:gd name="connsiteX744" fmla="*/ 2003683 w 3275561"/>
              <a:gd name="connsiteY744" fmla="*/ 759982 h 5669560"/>
              <a:gd name="connsiteX745" fmla="*/ 1162396 w 3275561"/>
              <a:gd name="connsiteY745" fmla="*/ 701855 h 5669560"/>
              <a:gd name="connsiteX746" fmla="*/ 1162396 w 3275561"/>
              <a:gd name="connsiteY746" fmla="*/ 742497 h 5669560"/>
              <a:gd name="connsiteX747" fmla="*/ 1170525 w 3275561"/>
              <a:gd name="connsiteY747" fmla="*/ 742497 h 5669560"/>
              <a:gd name="connsiteX748" fmla="*/ 1170525 w 3275561"/>
              <a:gd name="connsiteY748" fmla="*/ 701855 h 5669560"/>
              <a:gd name="connsiteX749" fmla="*/ 3153637 w 3275561"/>
              <a:gd name="connsiteY749" fmla="*/ 699043 h 5669560"/>
              <a:gd name="connsiteX750" fmla="*/ 3145509 w 3275561"/>
              <a:gd name="connsiteY750" fmla="*/ 707171 h 5669560"/>
              <a:gd name="connsiteX751" fmla="*/ 3153637 w 3275561"/>
              <a:gd name="connsiteY751" fmla="*/ 755940 h 5669560"/>
              <a:gd name="connsiteX752" fmla="*/ 3169893 w 3275561"/>
              <a:gd name="connsiteY752" fmla="*/ 755940 h 5669560"/>
              <a:gd name="connsiteX753" fmla="*/ 3178022 w 3275561"/>
              <a:gd name="connsiteY753" fmla="*/ 715299 h 5669560"/>
              <a:gd name="connsiteX754" fmla="*/ 3104865 w 3275561"/>
              <a:gd name="connsiteY754" fmla="*/ 699043 h 5669560"/>
              <a:gd name="connsiteX755" fmla="*/ 3072352 w 3275561"/>
              <a:gd name="connsiteY755" fmla="*/ 747812 h 5669560"/>
              <a:gd name="connsiteX756" fmla="*/ 3112993 w 3275561"/>
              <a:gd name="connsiteY756" fmla="*/ 772197 h 5669560"/>
              <a:gd name="connsiteX757" fmla="*/ 3104865 w 3275561"/>
              <a:gd name="connsiteY757" fmla="*/ 699043 h 5669560"/>
              <a:gd name="connsiteX758" fmla="*/ 1938657 w 3275561"/>
              <a:gd name="connsiteY758" fmla="*/ 654314 h 5669560"/>
              <a:gd name="connsiteX759" fmla="*/ 1922400 w 3275561"/>
              <a:gd name="connsiteY759" fmla="*/ 686827 h 5669560"/>
              <a:gd name="connsiteX760" fmla="*/ 1946785 w 3275561"/>
              <a:gd name="connsiteY760" fmla="*/ 694955 h 5669560"/>
              <a:gd name="connsiteX761" fmla="*/ 1946785 w 3275561"/>
              <a:gd name="connsiteY761" fmla="*/ 719340 h 5669560"/>
              <a:gd name="connsiteX762" fmla="*/ 1930529 w 3275561"/>
              <a:gd name="connsiteY762" fmla="*/ 743725 h 5669560"/>
              <a:gd name="connsiteX763" fmla="*/ 1930529 w 3275561"/>
              <a:gd name="connsiteY763" fmla="*/ 808754 h 5669560"/>
              <a:gd name="connsiteX764" fmla="*/ 1938657 w 3275561"/>
              <a:gd name="connsiteY764" fmla="*/ 849395 h 5669560"/>
              <a:gd name="connsiteX765" fmla="*/ 1971170 w 3275561"/>
              <a:gd name="connsiteY765" fmla="*/ 833139 h 5669560"/>
              <a:gd name="connsiteX766" fmla="*/ 1963042 w 3275561"/>
              <a:gd name="connsiteY766" fmla="*/ 792497 h 5669560"/>
              <a:gd name="connsiteX767" fmla="*/ 1979298 w 3275561"/>
              <a:gd name="connsiteY767" fmla="*/ 784366 h 5669560"/>
              <a:gd name="connsiteX768" fmla="*/ 1995555 w 3275561"/>
              <a:gd name="connsiteY768" fmla="*/ 792497 h 5669560"/>
              <a:gd name="connsiteX769" fmla="*/ 1995555 w 3275561"/>
              <a:gd name="connsiteY769" fmla="*/ 768110 h 5669560"/>
              <a:gd name="connsiteX770" fmla="*/ 1963042 w 3275561"/>
              <a:gd name="connsiteY770" fmla="*/ 751854 h 5669560"/>
              <a:gd name="connsiteX771" fmla="*/ 1971170 w 3275561"/>
              <a:gd name="connsiteY771" fmla="*/ 751854 h 5669560"/>
              <a:gd name="connsiteX772" fmla="*/ 1979298 w 3275561"/>
              <a:gd name="connsiteY772" fmla="*/ 759982 h 5669560"/>
              <a:gd name="connsiteX773" fmla="*/ 2011812 w 3275561"/>
              <a:gd name="connsiteY773" fmla="*/ 735597 h 5669560"/>
              <a:gd name="connsiteX774" fmla="*/ 2011812 w 3275561"/>
              <a:gd name="connsiteY774" fmla="*/ 727469 h 5669560"/>
              <a:gd name="connsiteX775" fmla="*/ 1995555 w 3275561"/>
              <a:gd name="connsiteY775" fmla="*/ 678699 h 5669560"/>
              <a:gd name="connsiteX776" fmla="*/ 1979298 w 3275561"/>
              <a:gd name="connsiteY776" fmla="*/ 686827 h 5669560"/>
              <a:gd name="connsiteX777" fmla="*/ 1987427 w 3275561"/>
              <a:gd name="connsiteY777" fmla="*/ 703084 h 5669560"/>
              <a:gd name="connsiteX778" fmla="*/ 1987427 w 3275561"/>
              <a:gd name="connsiteY778" fmla="*/ 711212 h 5669560"/>
              <a:gd name="connsiteX779" fmla="*/ 1971170 w 3275561"/>
              <a:gd name="connsiteY779" fmla="*/ 727469 h 5669560"/>
              <a:gd name="connsiteX780" fmla="*/ 1963042 w 3275561"/>
              <a:gd name="connsiteY780" fmla="*/ 727469 h 5669560"/>
              <a:gd name="connsiteX781" fmla="*/ 1971170 w 3275561"/>
              <a:gd name="connsiteY781" fmla="*/ 719340 h 5669560"/>
              <a:gd name="connsiteX782" fmla="*/ 1938657 w 3275561"/>
              <a:gd name="connsiteY782" fmla="*/ 654314 h 5669560"/>
              <a:gd name="connsiteX783" fmla="*/ 3129250 w 3275561"/>
              <a:gd name="connsiteY783" fmla="*/ 642144 h 5669560"/>
              <a:gd name="connsiteX784" fmla="*/ 3112993 w 3275561"/>
              <a:gd name="connsiteY784" fmla="*/ 658401 h 5669560"/>
              <a:gd name="connsiteX785" fmla="*/ 3129250 w 3275561"/>
              <a:gd name="connsiteY785" fmla="*/ 666529 h 5669560"/>
              <a:gd name="connsiteX786" fmla="*/ 3129250 w 3275561"/>
              <a:gd name="connsiteY786" fmla="*/ 585244 h 5669560"/>
              <a:gd name="connsiteX787" fmla="*/ 3129250 w 3275561"/>
              <a:gd name="connsiteY787" fmla="*/ 617760 h 5669560"/>
              <a:gd name="connsiteX788" fmla="*/ 3145509 w 3275561"/>
              <a:gd name="connsiteY788" fmla="*/ 634016 h 5669560"/>
              <a:gd name="connsiteX789" fmla="*/ 3153637 w 3275561"/>
              <a:gd name="connsiteY789" fmla="*/ 617760 h 5669560"/>
              <a:gd name="connsiteX790" fmla="*/ 3129250 w 3275561"/>
              <a:gd name="connsiteY790" fmla="*/ 585244 h 5669560"/>
              <a:gd name="connsiteX791" fmla="*/ 2193098 w 3275561"/>
              <a:gd name="connsiteY791" fmla="*/ 557058 h 5669560"/>
              <a:gd name="connsiteX792" fmla="*/ 2193098 w 3275561"/>
              <a:gd name="connsiteY792" fmla="*/ 597699 h 5669560"/>
              <a:gd name="connsiteX793" fmla="*/ 2201227 w 3275561"/>
              <a:gd name="connsiteY793" fmla="*/ 597699 h 5669560"/>
              <a:gd name="connsiteX794" fmla="*/ 2201227 w 3275561"/>
              <a:gd name="connsiteY794" fmla="*/ 557058 h 5669560"/>
              <a:gd name="connsiteX795" fmla="*/ 3064223 w 3275561"/>
              <a:gd name="connsiteY795" fmla="*/ 479576 h 5669560"/>
              <a:gd name="connsiteX796" fmla="*/ 3047967 w 3275561"/>
              <a:gd name="connsiteY796" fmla="*/ 512089 h 5669560"/>
              <a:gd name="connsiteX797" fmla="*/ 3072352 w 3275561"/>
              <a:gd name="connsiteY797" fmla="*/ 520218 h 5669560"/>
              <a:gd name="connsiteX798" fmla="*/ 3072352 w 3275561"/>
              <a:gd name="connsiteY798" fmla="*/ 544603 h 5669560"/>
              <a:gd name="connsiteX799" fmla="*/ 3056095 w 3275561"/>
              <a:gd name="connsiteY799" fmla="*/ 568988 h 5669560"/>
              <a:gd name="connsiteX800" fmla="*/ 3056095 w 3275561"/>
              <a:gd name="connsiteY800" fmla="*/ 634016 h 5669560"/>
              <a:gd name="connsiteX801" fmla="*/ 3064223 w 3275561"/>
              <a:gd name="connsiteY801" fmla="*/ 674657 h 5669560"/>
              <a:gd name="connsiteX802" fmla="*/ 3096736 w 3275561"/>
              <a:gd name="connsiteY802" fmla="*/ 658401 h 5669560"/>
              <a:gd name="connsiteX803" fmla="*/ 3088608 w 3275561"/>
              <a:gd name="connsiteY803" fmla="*/ 617760 h 5669560"/>
              <a:gd name="connsiteX804" fmla="*/ 3104865 w 3275561"/>
              <a:gd name="connsiteY804" fmla="*/ 609629 h 5669560"/>
              <a:gd name="connsiteX805" fmla="*/ 3121121 w 3275561"/>
              <a:gd name="connsiteY805" fmla="*/ 617760 h 5669560"/>
              <a:gd name="connsiteX806" fmla="*/ 3121121 w 3275561"/>
              <a:gd name="connsiteY806" fmla="*/ 593372 h 5669560"/>
              <a:gd name="connsiteX807" fmla="*/ 3088608 w 3275561"/>
              <a:gd name="connsiteY807" fmla="*/ 577116 h 5669560"/>
              <a:gd name="connsiteX808" fmla="*/ 3096736 w 3275561"/>
              <a:gd name="connsiteY808" fmla="*/ 577116 h 5669560"/>
              <a:gd name="connsiteX809" fmla="*/ 3104865 w 3275561"/>
              <a:gd name="connsiteY809" fmla="*/ 585244 h 5669560"/>
              <a:gd name="connsiteX810" fmla="*/ 3137378 w 3275561"/>
              <a:gd name="connsiteY810" fmla="*/ 560859 h 5669560"/>
              <a:gd name="connsiteX811" fmla="*/ 3137378 w 3275561"/>
              <a:gd name="connsiteY811" fmla="*/ 552731 h 5669560"/>
              <a:gd name="connsiteX812" fmla="*/ 3121121 w 3275561"/>
              <a:gd name="connsiteY812" fmla="*/ 503961 h 5669560"/>
              <a:gd name="connsiteX813" fmla="*/ 3104865 w 3275561"/>
              <a:gd name="connsiteY813" fmla="*/ 512089 h 5669560"/>
              <a:gd name="connsiteX814" fmla="*/ 3112993 w 3275561"/>
              <a:gd name="connsiteY814" fmla="*/ 528346 h 5669560"/>
              <a:gd name="connsiteX815" fmla="*/ 3112993 w 3275561"/>
              <a:gd name="connsiteY815" fmla="*/ 536474 h 5669560"/>
              <a:gd name="connsiteX816" fmla="*/ 3096736 w 3275561"/>
              <a:gd name="connsiteY816" fmla="*/ 552731 h 5669560"/>
              <a:gd name="connsiteX817" fmla="*/ 3088608 w 3275561"/>
              <a:gd name="connsiteY817" fmla="*/ 552731 h 5669560"/>
              <a:gd name="connsiteX818" fmla="*/ 3096736 w 3275561"/>
              <a:gd name="connsiteY818" fmla="*/ 544603 h 5669560"/>
              <a:gd name="connsiteX819" fmla="*/ 3064223 w 3275561"/>
              <a:gd name="connsiteY819" fmla="*/ 479576 h 5669560"/>
              <a:gd name="connsiteX820" fmla="*/ 1548494 w 3275561"/>
              <a:gd name="connsiteY820" fmla="*/ 369819 h 5669560"/>
              <a:gd name="connsiteX821" fmla="*/ 1548494 w 3275561"/>
              <a:gd name="connsiteY821" fmla="*/ 410460 h 5669560"/>
              <a:gd name="connsiteX822" fmla="*/ 1556623 w 3275561"/>
              <a:gd name="connsiteY822" fmla="*/ 410460 h 5669560"/>
              <a:gd name="connsiteX823" fmla="*/ 1556623 w 3275561"/>
              <a:gd name="connsiteY823" fmla="*/ 369819 h 5669560"/>
              <a:gd name="connsiteX824" fmla="*/ 2674061 w 3275561"/>
              <a:gd name="connsiteY824" fmla="*/ 195081 h 5669560"/>
              <a:gd name="connsiteX825" fmla="*/ 2674061 w 3275561"/>
              <a:gd name="connsiteY825" fmla="*/ 235723 h 5669560"/>
              <a:gd name="connsiteX826" fmla="*/ 2682189 w 3275561"/>
              <a:gd name="connsiteY826" fmla="*/ 235723 h 5669560"/>
              <a:gd name="connsiteX827" fmla="*/ 2682189 w 3275561"/>
              <a:gd name="connsiteY827" fmla="*/ 195081 h 5669560"/>
              <a:gd name="connsiteX828" fmla="*/ 2877270 w 3275561"/>
              <a:gd name="connsiteY828" fmla="*/ 0 h 5669560"/>
              <a:gd name="connsiteX829" fmla="*/ 2934168 w 3275561"/>
              <a:gd name="connsiteY829" fmla="*/ 40641 h 5669560"/>
              <a:gd name="connsiteX830" fmla="*/ 2950425 w 3275561"/>
              <a:gd name="connsiteY830" fmla="*/ 138183 h 5669560"/>
              <a:gd name="connsiteX831" fmla="*/ 2942297 w 3275561"/>
              <a:gd name="connsiteY831" fmla="*/ 203210 h 5669560"/>
              <a:gd name="connsiteX832" fmla="*/ 2999197 w 3275561"/>
              <a:gd name="connsiteY832" fmla="*/ 333265 h 5669560"/>
              <a:gd name="connsiteX833" fmla="*/ 3007325 w 3275561"/>
              <a:gd name="connsiteY833" fmla="*/ 333265 h 5669560"/>
              <a:gd name="connsiteX834" fmla="*/ 3031710 w 3275561"/>
              <a:gd name="connsiteY834" fmla="*/ 268238 h 5669560"/>
              <a:gd name="connsiteX835" fmla="*/ 3039838 w 3275561"/>
              <a:gd name="connsiteY835" fmla="*/ 268238 h 5669560"/>
              <a:gd name="connsiteX836" fmla="*/ 3064223 w 3275561"/>
              <a:gd name="connsiteY836" fmla="*/ 341393 h 5669560"/>
              <a:gd name="connsiteX837" fmla="*/ 3194278 w 3275561"/>
              <a:gd name="connsiteY837" fmla="*/ 568988 h 5669560"/>
              <a:gd name="connsiteX838" fmla="*/ 3202407 w 3275561"/>
              <a:gd name="connsiteY838" fmla="*/ 625888 h 5669560"/>
              <a:gd name="connsiteX839" fmla="*/ 3202407 w 3275561"/>
              <a:gd name="connsiteY839" fmla="*/ 658401 h 5669560"/>
              <a:gd name="connsiteX840" fmla="*/ 3194278 w 3275561"/>
              <a:gd name="connsiteY840" fmla="*/ 690914 h 5669560"/>
              <a:gd name="connsiteX841" fmla="*/ 3210535 w 3275561"/>
              <a:gd name="connsiteY841" fmla="*/ 780325 h 5669560"/>
              <a:gd name="connsiteX842" fmla="*/ 3194278 w 3275561"/>
              <a:gd name="connsiteY842" fmla="*/ 780325 h 5669560"/>
              <a:gd name="connsiteX843" fmla="*/ 3194278 w 3275561"/>
              <a:gd name="connsiteY843" fmla="*/ 764069 h 5669560"/>
              <a:gd name="connsiteX844" fmla="*/ 3186150 w 3275561"/>
              <a:gd name="connsiteY844" fmla="*/ 764069 h 5669560"/>
              <a:gd name="connsiteX845" fmla="*/ 3169893 w 3275561"/>
              <a:gd name="connsiteY845" fmla="*/ 804712 h 5669560"/>
              <a:gd name="connsiteX846" fmla="*/ 3169893 w 3275561"/>
              <a:gd name="connsiteY846" fmla="*/ 829098 h 5669560"/>
              <a:gd name="connsiteX847" fmla="*/ 3178022 w 3275561"/>
              <a:gd name="connsiteY847" fmla="*/ 829098 h 5669560"/>
              <a:gd name="connsiteX848" fmla="*/ 3194278 w 3275561"/>
              <a:gd name="connsiteY848" fmla="*/ 820970 h 5669560"/>
              <a:gd name="connsiteX849" fmla="*/ 3210535 w 3275561"/>
              <a:gd name="connsiteY849" fmla="*/ 845354 h 5669560"/>
              <a:gd name="connsiteX850" fmla="*/ 3202407 w 3275561"/>
              <a:gd name="connsiteY850" fmla="*/ 894124 h 5669560"/>
              <a:gd name="connsiteX851" fmla="*/ 3226791 w 3275561"/>
              <a:gd name="connsiteY851" fmla="*/ 975409 h 5669560"/>
              <a:gd name="connsiteX852" fmla="*/ 3218663 w 3275561"/>
              <a:gd name="connsiteY852" fmla="*/ 991666 h 5669560"/>
              <a:gd name="connsiteX853" fmla="*/ 3226791 w 3275561"/>
              <a:gd name="connsiteY853" fmla="*/ 1016051 h 5669560"/>
              <a:gd name="connsiteX854" fmla="*/ 3210535 w 3275561"/>
              <a:gd name="connsiteY854" fmla="*/ 1032307 h 5669560"/>
              <a:gd name="connsiteX855" fmla="*/ 3226791 w 3275561"/>
              <a:gd name="connsiteY855" fmla="*/ 1048564 h 5669560"/>
              <a:gd name="connsiteX856" fmla="*/ 3218663 w 3275561"/>
              <a:gd name="connsiteY856" fmla="*/ 1089205 h 5669560"/>
              <a:gd name="connsiteX857" fmla="*/ 3234920 w 3275561"/>
              <a:gd name="connsiteY857" fmla="*/ 1097334 h 5669560"/>
              <a:gd name="connsiteX858" fmla="*/ 3218663 w 3275561"/>
              <a:gd name="connsiteY858" fmla="*/ 1186747 h 5669560"/>
              <a:gd name="connsiteX859" fmla="*/ 3234920 w 3275561"/>
              <a:gd name="connsiteY859" fmla="*/ 1211132 h 5669560"/>
              <a:gd name="connsiteX860" fmla="*/ 3226791 w 3275561"/>
              <a:gd name="connsiteY860" fmla="*/ 1284287 h 5669560"/>
              <a:gd name="connsiteX861" fmla="*/ 3234920 w 3275561"/>
              <a:gd name="connsiteY861" fmla="*/ 1308672 h 5669560"/>
              <a:gd name="connsiteX862" fmla="*/ 3226791 w 3275561"/>
              <a:gd name="connsiteY862" fmla="*/ 1333059 h 5669560"/>
              <a:gd name="connsiteX863" fmla="*/ 3234920 w 3275561"/>
              <a:gd name="connsiteY863" fmla="*/ 1349315 h 5669560"/>
              <a:gd name="connsiteX864" fmla="*/ 3226791 w 3275561"/>
              <a:gd name="connsiteY864" fmla="*/ 1389957 h 5669560"/>
              <a:gd name="connsiteX865" fmla="*/ 3234920 w 3275561"/>
              <a:gd name="connsiteY865" fmla="*/ 1479368 h 5669560"/>
              <a:gd name="connsiteX866" fmla="*/ 3226791 w 3275561"/>
              <a:gd name="connsiteY866" fmla="*/ 1520012 h 5669560"/>
              <a:gd name="connsiteX867" fmla="*/ 3243048 w 3275561"/>
              <a:gd name="connsiteY867" fmla="*/ 1528140 h 5669560"/>
              <a:gd name="connsiteX868" fmla="*/ 3234920 w 3275561"/>
              <a:gd name="connsiteY868" fmla="*/ 1544396 h 5669560"/>
              <a:gd name="connsiteX869" fmla="*/ 3234920 w 3275561"/>
              <a:gd name="connsiteY869" fmla="*/ 1617551 h 5669560"/>
              <a:gd name="connsiteX870" fmla="*/ 3218663 w 3275561"/>
              <a:gd name="connsiteY870" fmla="*/ 1617551 h 5669560"/>
              <a:gd name="connsiteX871" fmla="*/ 3226791 w 3275561"/>
              <a:gd name="connsiteY871" fmla="*/ 1625680 h 5669560"/>
              <a:gd name="connsiteX872" fmla="*/ 3218663 w 3275561"/>
              <a:gd name="connsiteY872" fmla="*/ 1666321 h 5669560"/>
              <a:gd name="connsiteX873" fmla="*/ 3218663 w 3275561"/>
              <a:gd name="connsiteY873" fmla="*/ 1690708 h 5669560"/>
              <a:gd name="connsiteX874" fmla="*/ 3234920 w 3275561"/>
              <a:gd name="connsiteY874" fmla="*/ 1723221 h 5669560"/>
              <a:gd name="connsiteX875" fmla="*/ 3226791 w 3275561"/>
              <a:gd name="connsiteY875" fmla="*/ 1763862 h 5669560"/>
              <a:gd name="connsiteX876" fmla="*/ 3251176 w 3275561"/>
              <a:gd name="connsiteY876" fmla="*/ 1788247 h 5669560"/>
              <a:gd name="connsiteX877" fmla="*/ 3251176 w 3275561"/>
              <a:gd name="connsiteY877" fmla="*/ 1804503 h 5669560"/>
              <a:gd name="connsiteX878" fmla="*/ 3234920 w 3275561"/>
              <a:gd name="connsiteY878" fmla="*/ 1837016 h 5669560"/>
              <a:gd name="connsiteX879" fmla="*/ 3243048 w 3275561"/>
              <a:gd name="connsiteY879" fmla="*/ 1853275 h 5669560"/>
              <a:gd name="connsiteX880" fmla="*/ 3234920 w 3275561"/>
              <a:gd name="connsiteY880" fmla="*/ 1869532 h 5669560"/>
              <a:gd name="connsiteX881" fmla="*/ 3243048 w 3275561"/>
              <a:gd name="connsiteY881" fmla="*/ 1893917 h 5669560"/>
              <a:gd name="connsiteX882" fmla="*/ 3234920 w 3275561"/>
              <a:gd name="connsiteY882" fmla="*/ 1910173 h 5669560"/>
              <a:gd name="connsiteX883" fmla="*/ 3234920 w 3275561"/>
              <a:gd name="connsiteY883" fmla="*/ 1918302 h 5669560"/>
              <a:gd name="connsiteX884" fmla="*/ 3243048 w 3275561"/>
              <a:gd name="connsiteY884" fmla="*/ 1918302 h 5669560"/>
              <a:gd name="connsiteX885" fmla="*/ 3243048 w 3275561"/>
              <a:gd name="connsiteY885" fmla="*/ 1902045 h 5669560"/>
              <a:gd name="connsiteX886" fmla="*/ 3259305 w 3275561"/>
              <a:gd name="connsiteY886" fmla="*/ 1918302 h 5669560"/>
              <a:gd name="connsiteX887" fmla="*/ 3259305 w 3275561"/>
              <a:gd name="connsiteY887" fmla="*/ 1942687 h 5669560"/>
              <a:gd name="connsiteX888" fmla="*/ 3251176 w 3275561"/>
              <a:gd name="connsiteY888" fmla="*/ 1950815 h 5669560"/>
              <a:gd name="connsiteX889" fmla="*/ 3259305 w 3275561"/>
              <a:gd name="connsiteY889" fmla="*/ 1975200 h 5669560"/>
              <a:gd name="connsiteX890" fmla="*/ 3251176 w 3275561"/>
              <a:gd name="connsiteY890" fmla="*/ 2080870 h 5669560"/>
              <a:gd name="connsiteX891" fmla="*/ 3275561 w 3275561"/>
              <a:gd name="connsiteY891" fmla="*/ 2145896 h 5669560"/>
              <a:gd name="connsiteX892" fmla="*/ 3267433 w 3275561"/>
              <a:gd name="connsiteY892" fmla="*/ 2178409 h 5669560"/>
              <a:gd name="connsiteX893" fmla="*/ 3275561 w 3275561"/>
              <a:gd name="connsiteY893" fmla="*/ 2227181 h 5669560"/>
              <a:gd name="connsiteX894" fmla="*/ 3259305 w 3275561"/>
              <a:gd name="connsiteY894" fmla="*/ 2243438 h 5669560"/>
              <a:gd name="connsiteX895" fmla="*/ 3275561 w 3275561"/>
              <a:gd name="connsiteY895" fmla="*/ 2349106 h 5669560"/>
              <a:gd name="connsiteX896" fmla="*/ 3267433 w 3275561"/>
              <a:gd name="connsiteY896" fmla="*/ 2381621 h 5669560"/>
              <a:gd name="connsiteX897" fmla="*/ 3259305 w 3275561"/>
              <a:gd name="connsiteY897" fmla="*/ 2381621 h 5669560"/>
              <a:gd name="connsiteX898" fmla="*/ 3243048 w 3275561"/>
              <a:gd name="connsiteY898" fmla="*/ 2373493 h 5669560"/>
              <a:gd name="connsiteX899" fmla="*/ 3210535 w 3275561"/>
              <a:gd name="connsiteY899" fmla="*/ 2422263 h 5669560"/>
              <a:gd name="connsiteX900" fmla="*/ 3226791 w 3275561"/>
              <a:gd name="connsiteY900" fmla="*/ 2511674 h 5669560"/>
              <a:gd name="connsiteX901" fmla="*/ 3210535 w 3275561"/>
              <a:gd name="connsiteY901" fmla="*/ 2527931 h 5669560"/>
              <a:gd name="connsiteX902" fmla="*/ 3210535 w 3275561"/>
              <a:gd name="connsiteY902" fmla="*/ 2544190 h 5669560"/>
              <a:gd name="connsiteX903" fmla="*/ 3218663 w 3275561"/>
              <a:gd name="connsiteY903" fmla="*/ 2584831 h 5669560"/>
              <a:gd name="connsiteX904" fmla="*/ 3194278 w 3275561"/>
              <a:gd name="connsiteY904" fmla="*/ 2584831 h 5669560"/>
              <a:gd name="connsiteX905" fmla="*/ 3186150 w 3275561"/>
              <a:gd name="connsiteY905" fmla="*/ 2544190 h 5669560"/>
              <a:gd name="connsiteX906" fmla="*/ 3153637 w 3275561"/>
              <a:gd name="connsiteY906" fmla="*/ 2544190 h 5669560"/>
              <a:gd name="connsiteX907" fmla="*/ 3169893 w 3275561"/>
              <a:gd name="connsiteY907" fmla="*/ 2609216 h 5669560"/>
              <a:gd name="connsiteX908" fmla="*/ 3153637 w 3275561"/>
              <a:gd name="connsiteY908" fmla="*/ 2633601 h 5669560"/>
              <a:gd name="connsiteX909" fmla="*/ 3169893 w 3275561"/>
              <a:gd name="connsiteY909" fmla="*/ 2788041 h 5669560"/>
              <a:gd name="connsiteX910" fmla="*/ 3161765 w 3275561"/>
              <a:gd name="connsiteY910" fmla="*/ 2820554 h 5669560"/>
              <a:gd name="connsiteX911" fmla="*/ 3178022 w 3275561"/>
              <a:gd name="connsiteY911" fmla="*/ 2820554 h 5669560"/>
              <a:gd name="connsiteX912" fmla="*/ 3178022 w 3275561"/>
              <a:gd name="connsiteY912" fmla="*/ 2836810 h 5669560"/>
              <a:gd name="connsiteX913" fmla="*/ 3161765 w 3275561"/>
              <a:gd name="connsiteY913" fmla="*/ 2836810 h 5669560"/>
              <a:gd name="connsiteX914" fmla="*/ 3161765 w 3275561"/>
              <a:gd name="connsiteY914" fmla="*/ 2844939 h 5669560"/>
              <a:gd name="connsiteX915" fmla="*/ 3178022 w 3275561"/>
              <a:gd name="connsiteY915" fmla="*/ 2861195 h 5669560"/>
              <a:gd name="connsiteX916" fmla="*/ 3169893 w 3275561"/>
              <a:gd name="connsiteY916" fmla="*/ 2877452 h 5669560"/>
              <a:gd name="connsiteX917" fmla="*/ 3169893 w 3275561"/>
              <a:gd name="connsiteY917" fmla="*/ 2885580 h 5669560"/>
              <a:gd name="connsiteX918" fmla="*/ 3186150 w 3275561"/>
              <a:gd name="connsiteY918" fmla="*/ 2877452 h 5669560"/>
              <a:gd name="connsiteX919" fmla="*/ 3194278 w 3275561"/>
              <a:gd name="connsiteY919" fmla="*/ 2877452 h 5669560"/>
              <a:gd name="connsiteX920" fmla="*/ 3218663 w 3275561"/>
              <a:gd name="connsiteY920" fmla="*/ 2893711 h 5669560"/>
              <a:gd name="connsiteX921" fmla="*/ 3178022 w 3275561"/>
              <a:gd name="connsiteY921" fmla="*/ 3088792 h 5669560"/>
              <a:gd name="connsiteX922" fmla="*/ 3161765 w 3275561"/>
              <a:gd name="connsiteY922" fmla="*/ 3088792 h 5669560"/>
              <a:gd name="connsiteX923" fmla="*/ 3104865 w 3275561"/>
              <a:gd name="connsiteY923" fmla="*/ 2950609 h 5669560"/>
              <a:gd name="connsiteX924" fmla="*/ 3064223 w 3275561"/>
              <a:gd name="connsiteY924" fmla="*/ 2942480 h 5669560"/>
              <a:gd name="connsiteX925" fmla="*/ 3064223 w 3275561"/>
              <a:gd name="connsiteY925" fmla="*/ 2974994 h 5669560"/>
              <a:gd name="connsiteX926" fmla="*/ 3080480 w 3275561"/>
              <a:gd name="connsiteY926" fmla="*/ 2966865 h 5669560"/>
              <a:gd name="connsiteX927" fmla="*/ 3080480 w 3275561"/>
              <a:gd name="connsiteY927" fmla="*/ 3015635 h 5669560"/>
              <a:gd name="connsiteX928" fmla="*/ 3088608 w 3275561"/>
              <a:gd name="connsiteY928" fmla="*/ 3015635 h 5669560"/>
              <a:gd name="connsiteX929" fmla="*/ 3104865 w 3275561"/>
              <a:gd name="connsiteY929" fmla="*/ 2991250 h 5669560"/>
              <a:gd name="connsiteX930" fmla="*/ 3112993 w 3275561"/>
              <a:gd name="connsiteY930" fmla="*/ 3015635 h 5669560"/>
              <a:gd name="connsiteX931" fmla="*/ 3096736 w 3275561"/>
              <a:gd name="connsiteY931" fmla="*/ 3072535 h 5669560"/>
              <a:gd name="connsiteX932" fmla="*/ 3112993 w 3275561"/>
              <a:gd name="connsiteY932" fmla="*/ 3178203 h 5669560"/>
              <a:gd name="connsiteX933" fmla="*/ 3023582 w 3275561"/>
              <a:gd name="connsiteY933" fmla="*/ 3405798 h 5669560"/>
              <a:gd name="connsiteX934" fmla="*/ 3021690 w 3275561"/>
              <a:gd name="connsiteY934" fmla="*/ 3407149 h 5669560"/>
              <a:gd name="connsiteX935" fmla="*/ 3021690 w 3275561"/>
              <a:gd name="connsiteY935" fmla="*/ 3435019 h 5669560"/>
              <a:gd name="connsiteX936" fmla="*/ 3005433 w 3275561"/>
              <a:gd name="connsiteY936" fmla="*/ 3435019 h 5669560"/>
              <a:gd name="connsiteX937" fmla="*/ 3013561 w 3275561"/>
              <a:gd name="connsiteY937" fmla="*/ 3443148 h 5669560"/>
              <a:gd name="connsiteX938" fmla="*/ 3005433 w 3275561"/>
              <a:gd name="connsiteY938" fmla="*/ 3483789 h 5669560"/>
              <a:gd name="connsiteX939" fmla="*/ 3005433 w 3275561"/>
              <a:gd name="connsiteY939" fmla="*/ 3508176 h 5669560"/>
              <a:gd name="connsiteX940" fmla="*/ 3021690 w 3275561"/>
              <a:gd name="connsiteY940" fmla="*/ 3540689 h 5669560"/>
              <a:gd name="connsiteX941" fmla="*/ 3013561 w 3275561"/>
              <a:gd name="connsiteY941" fmla="*/ 3581331 h 5669560"/>
              <a:gd name="connsiteX942" fmla="*/ 3037946 w 3275561"/>
              <a:gd name="connsiteY942" fmla="*/ 3605716 h 5669560"/>
              <a:gd name="connsiteX943" fmla="*/ 3037946 w 3275561"/>
              <a:gd name="connsiteY943" fmla="*/ 3621972 h 5669560"/>
              <a:gd name="connsiteX944" fmla="*/ 3021690 w 3275561"/>
              <a:gd name="connsiteY944" fmla="*/ 3654485 h 5669560"/>
              <a:gd name="connsiteX945" fmla="*/ 3029818 w 3275561"/>
              <a:gd name="connsiteY945" fmla="*/ 3670744 h 5669560"/>
              <a:gd name="connsiteX946" fmla="*/ 3021690 w 3275561"/>
              <a:gd name="connsiteY946" fmla="*/ 3687001 h 5669560"/>
              <a:gd name="connsiteX947" fmla="*/ 3029818 w 3275561"/>
              <a:gd name="connsiteY947" fmla="*/ 3711386 h 5669560"/>
              <a:gd name="connsiteX948" fmla="*/ 3021690 w 3275561"/>
              <a:gd name="connsiteY948" fmla="*/ 3727642 h 5669560"/>
              <a:gd name="connsiteX949" fmla="*/ 3021690 w 3275561"/>
              <a:gd name="connsiteY949" fmla="*/ 3735771 h 5669560"/>
              <a:gd name="connsiteX950" fmla="*/ 3029818 w 3275561"/>
              <a:gd name="connsiteY950" fmla="*/ 3735771 h 5669560"/>
              <a:gd name="connsiteX951" fmla="*/ 3029818 w 3275561"/>
              <a:gd name="connsiteY951" fmla="*/ 3719514 h 5669560"/>
              <a:gd name="connsiteX952" fmla="*/ 3046075 w 3275561"/>
              <a:gd name="connsiteY952" fmla="*/ 3735771 h 5669560"/>
              <a:gd name="connsiteX953" fmla="*/ 3046075 w 3275561"/>
              <a:gd name="connsiteY953" fmla="*/ 3760156 h 5669560"/>
              <a:gd name="connsiteX954" fmla="*/ 3037946 w 3275561"/>
              <a:gd name="connsiteY954" fmla="*/ 3768284 h 5669560"/>
              <a:gd name="connsiteX955" fmla="*/ 3046075 w 3275561"/>
              <a:gd name="connsiteY955" fmla="*/ 3792669 h 5669560"/>
              <a:gd name="connsiteX956" fmla="*/ 3037946 w 3275561"/>
              <a:gd name="connsiteY956" fmla="*/ 3898339 h 5669560"/>
              <a:gd name="connsiteX957" fmla="*/ 3062331 w 3275561"/>
              <a:gd name="connsiteY957" fmla="*/ 3963365 h 5669560"/>
              <a:gd name="connsiteX958" fmla="*/ 3054203 w 3275561"/>
              <a:gd name="connsiteY958" fmla="*/ 3995878 h 5669560"/>
              <a:gd name="connsiteX959" fmla="*/ 3062331 w 3275561"/>
              <a:gd name="connsiteY959" fmla="*/ 4044650 h 5669560"/>
              <a:gd name="connsiteX960" fmla="*/ 3046075 w 3275561"/>
              <a:gd name="connsiteY960" fmla="*/ 4060907 h 5669560"/>
              <a:gd name="connsiteX961" fmla="*/ 3062331 w 3275561"/>
              <a:gd name="connsiteY961" fmla="*/ 4166575 h 5669560"/>
              <a:gd name="connsiteX962" fmla="*/ 3054203 w 3275561"/>
              <a:gd name="connsiteY962" fmla="*/ 4199090 h 5669560"/>
              <a:gd name="connsiteX963" fmla="*/ 3046075 w 3275561"/>
              <a:gd name="connsiteY963" fmla="*/ 4199090 h 5669560"/>
              <a:gd name="connsiteX964" fmla="*/ 3029818 w 3275561"/>
              <a:gd name="connsiteY964" fmla="*/ 4190962 h 5669560"/>
              <a:gd name="connsiteX965" fmla="*/ 2997305 w 3275561"/>
              <a:gd name="connsiteY965" fmla="*/ 4239732 h 5669560"/>
              <a:gd name="connsiteX966" fmla="*/ 3013561 w 3275561"/>
              <a:gd name="connsiteY966" fmla="*/ 4329143 h 5669560"/>
              <a:gd name="connsiteX967" fmla="*/ 2997305 w 3275561"/>
              <a:gd name="connsiteY967" fmla="*/ 4345399 h 5669560"/>
              <a:gd name="connsiteX968" fmla="*/ 2997305 w 3275561"/>
              <a:gd name="connsiteY968" fmla="*/ 4361658 h 5669560"/>
              <a:gd name="connsiteX969" fmla="*/ 3005433 w 3275561"/>
              <a:gd name="connsiteY969" fmla="*/ 4402300 h 5669560"/>
              <a:gd name="connsiteX970" fmla="*/ 2981048 w 3275561"/>
              <a:gd name="connsiteY970" fmla="*/ 4402300 h 5669560"/>
              <a:gd name="connsiteX971" fmla="*/ 2972920 w 3275561"/>
              <a:gd name="connsiteY971" fmla="*/ 4361658 h 5669560"/>
              <a:gd name="connsiteX972" fmla="*/ 2940407 w 3275561"/>
              <a:gd name="connsiteY972" fmla="*/ 4361658 h 5669560"/>
              <a:gd name="connsiteX973" fmla="*/ 2956663 w 3275561"/>
              <a:gd name="connsiteY973" fmla="*/ 4426685 h 5669560"/>
              <a:gd name="connsiteX974" fmla="*/ 2940407 w 3275561"/>
              <a:gd name="connsiteY974" fmla="*/ 4451070 h 5669560"/>
              <a:gd name="connsiteX975" fmla="*/ 2956663 w 3275561"/>
              <a:gd name="connsiteY975" fmla="*/ 4605510 h 5669560"/>
              <a:gd name="connsiteX976" fmla="*/ 2948535 w 3275561"/>
              <a:gd name="connsiteY976" fmla="*/ 4638023 h 5669560"/>
              <a:gd name="connsiteX977" fmla="*/ 2964792 w 3275561"/>
              <a:gd name="connsiteY977" fmla="*/ 4638023 h 5669560"/>
              <a:gd name="connsiteX978" fmla="*/ 2964792 w 3275561"/>
              <a:gd name="connsiteY978" fmla="*/ 4654279 h 5669560"/>
              <a:gd name="connsiteX979" fmla="*/ 2948535 w 3275561"/>
              <a:gd name="connsiteY979" fmla="*/ 4654279 h 5669560"/>
              <a:gd name="connsiteX980" fmla="*/ 2948535 w 3275561"/>
              <a:gd name="connsiteY980" fmla="*/ 4662408 h 5669560"/>
              <a:gd name="connsiteX981" fmla="*/ 2964792 w 3275561"/>
              <a:gd name="connsiteY981" fmla="*/ 4678664 h 5669560"/>
              <a:gd name="connsiteX982" fmla="*/ 2956663 w 3275561"/>
              <a:gd name="connsiteY982" fmla="*/ 4694921 h 5669560"/>
              <a:gd name="connsiteX983" fmla="*/ 2956663 w 3275561"/>
              <a:gd name="connsiteY983" fmla="*/ 4703049 h 5669560"/>
              <a:gd name="connsiteX984" fmla="*/ 2972920 w 3275561"/>
              <a:gd name="connsiteY984" fmla="*/ 4694921 h 5669560"/>
              <a:gd name="connsiteX985" fmla="*/ 2981048 w 3275561"/>
              <a:gd name="connsiteY985" fmla="*/ 4694921 h 5669560"/>
              <a:gd name="connsiteX986" fmla="*/ 3005433 w 3275561"/>
              <a:gd name="connsiteY986" fmla="*/ 4711180 h 5669560"/>
              <a:gd name="connsiteX987" fmla="*/ 2964792 w 3275561"/>
              <a:gd name="connsiteY987" fmla="*/ 4906261 h 5669560"/>
              <a:gd name="connsiteX988" fmla="*/ 2948535 w 3275561"/>
              <a:gd name="connsiteY988" fmla="*/ 4906261 h 5669560"/>
              <a:gd name="connsiteX989" fmla="*/ 2891635 w 3275561"/>
              <a:gd name="connsiteY989" fmla="*/ 4768078 h 5669560"/>
              <a:gd name="connsiteX990" fmla="*/ 2850993 w 3275561"/>
              <a:gd name="connsiteY990" fmla="*/ 4759949 h 5669560"/>
              <a:gd name="connsiteX991" fmla="*/ 2850993 w 3275561"/>
              <a:gd name="connsiteY991" fmla="*/ 4792463 h 5669560"/>
              <a:gd name="connsiteX992" fmla="*/ 2867250 w 3275561"/>
              <a:gd name="connsiteY992" fmla="*/ 4784334 h 5669560"/>
              <a:gd name="connsiteX993" fmla="*/ 2867250 w 3275561"/>
              <a:gd name="connsiteY993" fmla="*/ 4833104 h 5669560"/>
              <a:gd name="connsiteX994" fmla="*/ 2875378 w 3275561"/>
              <a:gd name="connsiteY994" fmla="*/ 4833104 h 5669560"/>
              <a:gd name="connsiteX995" fmla="*/ 2891635 w 3275561"/>
              <a:gd name="connsiteY995" fmla="*/ 4808719 h 5669560"/>
              <a:gd name="connsiteX996" fmla="*/ 2899763 w 3275561"/>
              <a:gd name="connsiteY996" fmla="*/ 4833104 h 5669560"/>
              <a:gd name="connsiteX997" fmla="*/ 2883506 w 3275561"/>
              <a:gd name="connsiteY997" fmla="*/ 4890004 h 5669560"/>
              <a:gd name="connsiteX998" fmla="*/ 2899763 w 3275561"/>
              <a:gd name="connsiteY998" fmla="*/ 4995672 h 5669560"/>
              <a:gd name="connsiteX999" fmla="*/ 2810352 w 3275561"/>
              <a:gd name="connsiteY999" fmla="*/ 5223267 h 5669560"/>
              <a:gd name="connsiteX1000" fmla="*/ 2753454 w 3275561"/>
              <a:gd name="connsiteY1000" fmla="*/ 5263910 h 5669560"/>
              <a:gd name="connsiteX1001" fmla="*/ 2761582 w 3275561"/>
              <a:gd name="connsiteY1001" fmla="*/ 5280167 h 5669560"/>
              <a:gd name="connsiteX1002" fmla="*/ 2761582 w 3275561"/>
              <a:gd name="connsiteY1002" fmla="*/ 5312680 h 5669560"/>
              <a:gd name="connsiteX1003" fmla="*/ 2745323 w 3275561"/>
              <a:gd name="connsiteY1003" fmla="*/ 5328937 h 5669560"/>
              <a:gd name="connsiteX1004" fmla="*/ 2704682 w 3275561"/>
              <a:gd name="connsiteY1004" fmla="*/ 5255782 h 5669560"/>
              <a:gd name="connsiteX1005" fmla="*/ 2688425 w 3275561"/>
              <a:gd name="connsiteY1005" fmla="*/ 5247654 h 5669560"/>
              <a:gd name="connsiteX1006" fmla="*/ 2664040 w 3275561"/>
              <a:gd name="connsiteY1006" fmla="*/ 5328937 h 5669560"/>
              <a:gd name="connsiteX1007" fmla="*/ 2655912 w 3275561"/>
              <a:gd name="connsiteY1007" fmla="*/ 5304552 h 5669560"/>
              <a:gd name="connsiteX1008" fmla="*/ 2647784 w 3275561"/>
              <a:gd name="connsiteY1008" fmla="*/ 5304552 h 5669560"/>
              <a:gd name="connsiteX1009" fmla="*/ 2647784 w 3275561"/>
              <a:gd name="connsiteY1009" fmla="*/ 5328937 h 5669560"/>
              <a:gd name="connsiteX1010" fmla="*/ 2655912 w 3275561"/>
              <a:gd name="connsiteY1010" fmla="*/ 5369578 h 5669560"/>
              <a:gd name="connsiteX1011" fmla="*/ 2647784 w 3275561"/>
              <a:gd name="connsiteY1011" fmla="*/ 5369578 h 5669560"/>
              <a:gd name="connsiteX1012" fmla="*/ 2655912 w 3275561"/>
              <a:gd name="connsiteY1012" fmla="*/ 5491505 h 5669560"/>
              <a:gd name="connsiteX1013" fmla="*/ 2599014 w 3275561"/>
              <a:gd name="connsiteY1013" fmla="*/ 5580919 h 5669560"/>
              <a:gd name="connsiteX1014" fmla="*/ 2582757 w 3275561"/>
              <a:gd name="connsiteY1014" fmla="*/ 5597175 h 5669560"/>
              <a:gd name="connsiteX1015" fmla="*/ 2558370 w 3275561"/>
              <a:gd name="connsiteY1015" fmla="*/ 5483377 h 5669560"/>
              <a:gd name="connsiteX1016" fmla="*/ 2558370 w 3275561"/>
              <a:gd name="connsiteY1016" fmla="*/ 5393963 h 5669560"/>
              <a:gd name="connsiteX1017" fmla="*/ 2550242 w 3275561"/>
              <a:gd name="connsiteY1017" fmla="*/ 5361450 h 5669560"/>
              <a:gd name="connsiteX1018" fmla="*/ 2558370 w 3275561"/>
              <a:gd name="connsiteY1018" fmla="*/ 5328937 h 5669560"/>
              <a:gd name="connsiteX1019" fmla="*/ 2558370 w 3275561"/>
              <a:gd name="connsiteY1019" fmla="*/ 5288295 h 5669560"/>
              <a:gd name="connsiteX1020" fmla="*/ 2542113 w 3275561"/>
              <a:gd name="connsiteY1020" fmla="*/ 5272039 h 5669560"/>
              <a:gd name="connsiteX1021" fmla="*/ 2485215 w 3275561"/>
              <a:gd name="connsiteY1021" fmla="*/ 5337065 h 5669560"/>
              <a:gd name="connsiteX1022" fmla="*/ 2444574 w 3275561"/>
              <a:gd name="connsiteY1022" fmla="*/ 5288295 h 5669560"/>
              <a:gd name="connsiteX1023" fmla="*/ 2420189 w 3275561"/>
              <a:gd name="connsiteY1023" fmla="*/ 5280167 h 5669560"/>
              <a:gd name="connsiteX1024" fmla="*/ 2444574 w 3275561"/>
              <a:gd name="connsiteY1024" fmla="*/ 5133855 h 5669560"/>
              <a:gd name="connsiteX1025" fmla="*/ 2444574 w 3275561"/>
              <a:gd name="connsiteY1025" fmla="*/ 5076957 h 5669560"/>
              <a:gd name="connsiteX1026" fmla="*/ 2428317 w 3275561"/>
              <a:gd name="connsiteY1026" fmla="*/ 5052570 h 5669560"/>
              <a:gd name="connsiteX1027" fmla="*/ 2452702 w 3275561"/>
              <a:gd name="connsiteY1027" fmla="*/ 4971287 h 5669560"/>
              <a:gd name="connsiteX1028" fmla="*/ 2450229 w 3275561"/>
              <a:gd name="connsiteY1028" fmla="*/ 4966340 h 5669560"/>
              <a:gd name="connsiteX1029" fmla="*/ 2429409 w 3275561"/>
              <a:gd name="connsiteY1029" fmla="*/ 5035739 h 5669560"/>
              <a:gd name="connsiteX1030" fmla="*/ 2380640 w 3275561"/>
              <a:gd name="connsiteY1030" fmla="*/ 5092638 h 5669560"/>
              <a:gd name="connsiteX1031" fmla="*/ 2323741 w 3275561"/>
              <a:gd name="connsiteY1031" fmla="*/ 5133281 h 5669560"/>
              <a:gd name="connsiteX1032" fmla="*/ 2331870 w 3275561"/>
              <a:gd name="connsiteY1032" fmla="*/ 5149538 h 5669560"/>
              <a:gd name="connsiteX1033" fmla="*/ 2331870 w 3275561"/>
              <a:gd name="connsiteY1033" fmla="*/ 5182051 h 5669560"/>
              <a:gd name="connsiteX1034" fmla="*/ 2315611 w 3275561"/>
              <a:gd name="connsiteY1034" fmla="*/ 5198308 h 5669560"/>
              <a:gd name="connsiteX1035" fmla="*/ 2274969 w 3275561"/>
              <a:gd name="connsiteY1035" fmla="*/ 5125153 h 5669560"/>
              <a:gd name="connsiteX1036" fmla="*/ 2258713 w 3275561"/>
              <a:gd name="connsiteY1036" fmla="*/ 5117025 h 5669560"/>
              <a:gd name="connsiteX1037" fmla="*/ 2234328 w 3275561"/>
              <a:gd name="connsiteY1037" fmla="*/ 5198308 h 5669560"/>
              <a:gd name="connsiteX1038" fmla="*/ 2226200 w 3275561"/>
              <a:gd name="connsiteY1038" fmla="*/ 5173923 h 5669560"/>
              <a:gd name="connsiteX1039" fmla="*/ 2218071 w 3275561"/>
              <a:gd name="connsiteY1039" fmla="*/ 5173923 h 5669560"/>
              <a:gd name="connsiteX1040" fmla="*/ 2218071 w 3275561"/>
              <a:gd name="connsiteY1040" fmla="*/ 5198308 h 5669560"/>
              <a:gd name="connsiteX1041" fmla="*/ 2226200 w 3275561"/>
              <a:gd name="connsiteY1041" fmla="*/ 5238949 h 5669560"/>
              <a:gd name="connsiteX1042" fmla="*/ 2218071 w 3275561"/>
              <a:gd name="connsiteY1042" fmla="*/ 5238949 h 5669560"/>
              <a:gd name="connsiteX1043" fmla="*/ 2226200 w 3275561"/>
              <a:gd name="connsiteY1043" fmla="*/ 5360876 h 5669560"/>
              <a:gd name="connsiteX1044" fmla="*/ 2169302 w 3275561"/>
              <a:gd name="connsiteY1044" fmla="*/ 5450290 h 5669560"/>
              <a:gd name="connsiteX1045" fmla="*/ 2153045 w 3275561"/>
              <a:gd name="connsiteY1045" fmla="*/ 5466546 h 5669560"/>
              <a:gd name="connsiteX1046" fmla="*/ 2128658 w 3275561"/>
              <a:gd name="connsiteY1046" fmla="*/ 5352748 h 5669560"/>
              <a:gd name="connsiteX1047" fmla="*/ 2128658 w 3275561"/>
              <a:gd name="connsiteY1047" fmla="*/ 5263334 h 5669560"/>
              <a:gd name="connsiteX1048" fmla="*/ 2120530 w 3275561"/>
              <a:gd name="connsiteY1048" fmla="*/ 5230821 h 5669560"/>
              <a:gd name="connsiteX1049" fmla="*/ 2128658 w 3275561"/>
              <a:gd name="connsiteY1049" fmla="*/ 5198308 h 5669560"/>
              <a:gd name="connsiteX1050" fmla="*/ 2128658 w 3275561"/>
              <a:gd name="connsiteY1050" fmla="*/ 5157666 h 5669560"/>
              <a:gd name="connsiteX1051" fmla="*/ 2112401 w 3275561"/>
              <a:gd name="connsiteY1051" fmla="*/ 5141410 h 5669560"/>
              <a:gd name="connsiteX1052" fmla="*/ 2055503 w 3275561"/>
              <a:gd name="connsiteY1052" fmla="*/ 5206436 h 5669560"/>
              <a:gd name="connsiteX1053" fmla="*/ 2014862 w 3275561"/>
              <a:gd name="connsiteY1053" fmla="*/ 5157666 h 5669560"/>
              <a:gd name="connsiteX1054" fmla="*/ 1990477 w 3275561"/>
              <a:gd name="connsiteY1054" fmla="*/ 5149538 h 5669560"/>
              <a:gd name="connsiteX1055" fmla="*/ 2014862 w 3275561"/>
              <a:gd name="connsiteY1055" fmla="*/ 5003226 h 5669560"/>
              <a:gd name="connsiteX1056" fmla="*/ 2014862 w 3275561"/>
              <a:gd name="connsiteY1056" fmla="*/ 4946328 h 5669560"/>
              <a:gd name="connsiteX1057" fmla="*/ 1998605 w 3275561"/>
              <a:gd name="connsiteY1057" fmla="*/ 4921941 h 5669560"/>
              <a:gd name="connsiteX1058" fmla="*/ 2022990 w 3275561"/>
              <a:gd name="connsiteY1058" fmla="*/ 4840658 h 5669560"/>
              <a:gd name="connsiteX1059" fmla="*/ 2014862 w 3275561"/>
              <a:gd name="connsiteY1059" fmla="*/ 4824402 h 5669560"/>
              <a:gd name="connsiteX1060" fmla="*/ 2022990 w 3275561"/>
              <a:gd name="connsiteY1060" fmla="*/ 4800017 h 5669560"/>
              <a:gd name="connsiteX1061" fmla="*/ 2018012 w 3275561"/>
              <a:gd name="connsiteY1061" fmla="*/ 4755215 h 5669560"/>
              <a:gd name="connsiteX1062" fmla="*/ 2003684 w 3275561"/>
              <a:gd name="connsiteY1062" fmla="*/ 4743492 h 5669560"/>
              <a:gd name="connsiteX1063" fmla="*/ 1985395 w 3275561"/>
              <a:gd name="connsiteY1063" fmla="*/ 4688625 h 5669560"/>
              <a:gd name="connsiteX1064" fmla="*/ 1969139 w 3275561"/>
              <a:gd name="connsiteY1064" fmla="*/ 4680497 h 5669560"/>
              <a:gd name="connsiteX1065" fmla="*/ 1944754 w 3275561"/>
              <a:gd name="connsiteY1065" fmla="*/ 4761780 h 5669560"/>
              <a:gd name="connsiteX1066" fmla="*/ 1936626 w 3275561"/>
              <a:gd name="connsiteY1066" fmla="*/ 4737395 h 5669560"/>
              <a:gd name="connsiteX1067" fmla="*/ 1928497 w 3275561"/>
              <a:gd name="connsiteY1067" fmla="*/ 4737395 h 5669560"/>
              <a:gd name="connsiteX1068" fmla="*/ 1928497 w 3275561"/>
              <a:gd name="connsiteY1068" fmla="*/ 4761780 h 5669560"/>
              <a:gd name="connsiteX1069" fmla="*/ 1936626 w 3275561"/>
              <a:gd name="connsiteY1069" fmla="*/ 4802421 h 5669560"/>
              <a:gd name="connsiteX1070" fmla="*/ 1928497 w 3275561"/>
              <a:gd name="connsiteY1070" fmla="*/ 4802421 h 5669560"/>
              <a:gd name="connsiteX1071" fmla="*/ 1936626 w 3275561"/>
              <a:gd name="connsiteY1071" fmla="*/ 4924348 h 5669560"/>
              <a:gd name="connsiteX1072" fmla="*/ 1879728 w 3275561"/>
              <a:gd name="connsiteY1072" fmla="*/ 5013762 h 5669560"/>
              <a:gd name="connsiteX1073" fmla="*/ 1863471 w 3275561"/>
              <a:gd name="connsiteY1073" fmla="*/ 5030018 h 5669560"/>
              <a:gd name="connsiteX1074" fmla="*/ 1839084 w 3275561"/>
              <a:gd name="connsiteY1074" fmla="*/ 4916220 h 5669560"/>
              <a:gd name="connsiteX1075" fmla="*/ 1839084 w 3275561"/>
              <a:gd name="connsiteY1075" fmla="*/ 4826806 h 5669560"/>
              <a:gd name="connsiteX1076" fmla="*/ 1832489 w 3275561"/>
              <a:gd name="connsiteY1076" fmla="*/ 4800425 h 5669560"/>
              <a:gd name="connsiteX1077" fmla="*/ 1829901 w 3275561"/>
              <a:gd name="connsiteY1077" fmla="*/ 4835199 h 5669560"/>
              <a:gd name="connsiteX1078" fmla="*/ 1795610 w 3275561"/>
              <a:gd name="connsiteY1078" fmla="*/ 4944933 h 5669560"/>
              <a:gd name="connsiteX1079" fmla="*/ 1779354 w 3275561"/>
              <a:gd name="connsiteY1079" fmla="*/ 4944933 h 5669560"/>
              <a:gd name="connsiteX1080" fmla="*/ 1722453 w 3275561"/>
              <a:gd name="connsiteY1080" fmla="*/ 4806750 h 5669560"/>
              <a:gd name="connsiteX1081" fmla="*/ 1681812 w 3275561"/>
              <a:gd name="connsiteY1081" fmla="*/ 4798621 h 5669560"/>
              <a:gd name="connsiteX1082" fmla="*/ 1681812 w 3275561"/>
              <a:gd name="connsiteY1082" fmla="*/ 4831135 h 5669560"/>
              <a:gd name="connsiteX1083" fmla="*/ 1698069 w 3275561"/>
              <a:gd name="connsiteY1083" fmla="*/ 4823006 h 5669560"/>
              <a:gd name="connsiteX1084" fmla="*/ 1698069 w 3275561"/>
              <a:gd name="connsiteY1084" fmla="*/ 4871776 h 5669560"/>
              <a:gd name="connsiteX1085" fmla="*/ 1706197 w 3275561"/>
              <a:gd name="connsiteY1085" fmla="*/ 4871776 h 5669560"/>
              <a:gd name="connsiteX1086" fmla="*/ 1722453 w 3275561"/>
              <a:gd name="connsiteY1086" fmla="*/ 4847391 h 5669560"/>
              <a:gd name="connsiteX1087" fmla="*/ 1730582 w 3275561"/>
              <a:gd name="connsiteY1087" fmla="*/ 4871776 h 5669560"/>
              <a:gd name="connsiteX1088" fmla="*/ 1714325 w 3275561"/>
              <a:gd name="connsiteY1088" fmla="*/ 4928676 h 5669560"/>
              <a:gd name="connsiteX1089" fmla="*/ 1730582 w 3275561"/>
              <a:gd name="connsiteY1089" fmla="*/ 5034344 h 5669560"/>
              <a:gd name="connsiteX1090" fmla="*/ 1641171 w 3275561"/>
              <a:gd name="connsiteY1090" fmla="*/ 5261939 h 5669560"/>
              <a:gd name="connsiteX1091" fmla="*/ 1584272 w 3275561"/>
              <a:gd name="connsiteY1091" fmla="*/ 5302582 h 5669560"/>
              <a:gd name="connsiteX1092" fmla="*/ 1592401 w 3275561"/>
              <a:gd name="connsiteY1092" fmla="*/ 5318839 h 5669560"/>
              <a:gd name="connsiteX1093" fmla="*/ 1592401 w 3275561"/>
              <a:gd name="connsiteY1093" fmla="*/ 5351352 h 5669560"/>
              <a:gd name="connsiteX1094" fmla="*/ 1576142 w 3275561"/>
              <a:gd name="connsiteY1094" fmla="*/ 5367609 h 5669560"/>
              <a:gd name="connsiteX1095" fmla="*/ 1535500 w 3275561"/>
              <a:gd name="connsiteY1095" fmla="*/ 5294454 h 5669560"/>
              <a:gd name="connsiteX1096" fmla="*/ 1519244 w 3275561"/>
              <a:gd name="connsiteY1096" fmla="*/ 5286326 h 5669560"/>
              <a:gd name="connsiteX1097" fmla="*/ 1494859 w 3275561"/>
              <a:gd name="connsiteY1097" fmla="*/ 5367609 h 5669560"/>
              <a:gd name="connsiteX1098" fmla="*/ 1486731 w 3275561"/>
              <a:gd name="connsiteY1098" fmla="*/ 5343224 h 5669560"/>
              <a:gd name="connsiteX1099" fmla="*/ 1478602 w 3275561"/>
              <a:gd name="connsiteY1099" fmla="*/ 5343224 h 5669560"/>
              <a:gd name="connsiteX1100" fmla="*/ 1478602 w 3275561"/>
              <a:gd name="connsiteY1100" fmla="*/ 5367609 h 5669560"/>
              <a:gd name="connsiteX1101" fmla="*/ 1486731 w 3275561"/>
              <a:gd name="connsiteY1101" fmla="*/ 5408250 h 5669560"/>
              <a:gd name="connsiteX1102" fmla="*/ 1478602 w 3275561"/>
              <a:gd name="connsiteY1102" fmla="*/ 5408250 h 5669560"/>
              <a:gd name="connsiteX1103" fmla="*/ 1486731 w 3275561"/>
              <a:gd name="connsiteY1103" fmla="*/ 5530177 h 5669560"/>
              <a:gd name="connsiteX1104" fmla="*/ 1429833 w 3275561"/>
              <a:gd name="connsiteY1104" fmla="*/ 5619591 h 5669560"/>
              <a:gd name="connsiteX1105" fmla="*/ 1413576 w 3275561"/>
              <a:gd name="connsiteY1105" fmla="*/ 5635847 h 5669560"/>
              <a:gd name="connsiteX1106" fmla="*/ 1389189 w 3275561"/>
              <a:gd name="connsiteY1106" fmla="*/ 5522049 h 5669560"/>
              <a:gd name="connsiteX1107" fmla="*/ 1389189 w 3275561"/>
              <a:gd name="connsiteY1107" fmla="*/ 5432635 h 5669560"/>
              <a:gd name="connsiteX1108" fmla="*/ 1381061 w 3275561"/>
              <a:gd name="connsiteY1108" fmla="*/ 5400122 h 5669560"/>
              <a:gd name="connsiteX1109" fmla="*/ 1389189 w 3275561"/>
              <a:gd name="connsiteY1109" fmla="*/ 5367609 h 5669560"/>
              <a:gd name="connsiteX1110" fmla="*/ 1389189 w 3275561"/>
              <a:gd name="connsiteY1110" fmla="*/ 5326967 h 5669560"/>
              <a:gd name="connsiteX1111" fmla="*/ 1372932 w 3275561"/>
              <a:gd name="connsiteY1111" fmla="*/ 5310711 h 5669560"/>
              <a:gd name="connsiteX1112" fmla="*/ 1316034 w 3275561"/>
              <a:gd name="connsiteY1112" fmla="*/ 5375737 h 5669560"/>
              <a:gd name="connsiteX1113" fmla="*/ 1275393 w 3275561"/>
              <a:gd name="connsiteY1113" fmla="*/ 5326967 h 5669560"/>
              <a:gd name="connsiteX1114" fmla="*/ 1251008 w 3275561"/>
              <a:gd name="connsiteY1114" fmla="*/ 5318839 h 5669560"/>
              <a:gd name="connsiteX1115" fmla="*/ 1275393 w 3275561"/>
              <a:gd name="connsiteY1115" fmla="*/ 5172527 h 5669560"/>
              <a:gd name="connsiteX1116" fmla="*/ 1275393 w 3275561"/>
              <a:gd name="connsiteY1116" fmla="*/ 5152326 h 5669560"/>
              <a:gd name="connsiteX1117" fmla="*/ 1266030 w 3275561"/>
              <a:gd name="connsiteY1117" fmla="*/ 5124241 h 5669560"/>
              <a:gd name="connsiteX1118" fmla="*/ 1263256 w 3275561"/>
              <a:gd name="connsiteY1118" fmla="*/ 5097422 h 5669560"/>
              <a:gd name="connsiteX1119" fmla="*/ 1259136 w 3275561"/>
              <a:gd name="connsiteY1119" fmla="*/ 5091242 h 5669560"/>
              <a:gd name="connsiteX1120" fmla="*/ 1261985 w 3275561"/>
              <a:gd name="connsiteY1120" fmla="*/ 5085138 h 5669560"/>
              <a:gd name="connsiteX1121" fmla="*/ 1259934 w 3275561"/>
              <a:gd name="connsiteY1121" fmla="*/ 5065310 h 5669560"/>
              <a:gd name="connsiteX1122" fmla="*/ 1259934 w 3275561"/>
              <a:gd name="connsiteY1122" fmla="*/ 4991553 h 5669560"/>
              <a:gd name="connsiteX1123" fmla="*/ 1226908 w 3275561"/>
              <a:gd name="connsiteY1123" fmla="*/ 5015144 h 5669560"/>
              <a:gd name="connsiteX1124" fmla="*/ 1235037 w 3275561"/>
              <a:gd name="connsiteY1124" fmla="*/ 5031401 h 5669560"/>
              <a:gd name="connsiteX1125" fmla="*/ 1235037 w 3275561"/>
              <a:gd name="connsiteY1125" fmla="*/ 5063914 h 5669560"/>
              <a:gd name="connsiteX1126" fmla="*/ 1218778 w 3275561"/>
              <a:gd name="connsiteY1126" fmla="*/ 5080171 h 5669560"/>
              <a:gd name="connsiteX1127" fmla="*/ 1178136 w 3275561"/>
              <a:gd name="connsiteY1127" fmla="*/ 5007016 h 5669560"/>
              <a:gd name="connsiteX1128" fmla="*/ 1161880 w 3275561"/>
              <a:gd name="connsiteY1128" fmla="*/ 4998888 h 5669560"/>
              <a:gd name="connsiteX1129" fmla="*/ 1137495 w 3275561"/>
              <a:gd name="connsiteY1129" fmla="*/ 5080171 h 5669560"/>
              <a:gd name="connsiteX1130" fmla="*/ 1129367 w 3275561"/>
              <a:gd name="connsiteY1130" fmla="*/ 5055786 h 5669560"/>
              <a:gd name="connsiteX1131" fmla="*/ 1121238 w 3275561"/>
              <a:gd name="connsiteY1131" fmla="*/ 5055786 h 5669560"/>
              <a:gd name="connsiteX1132" fmla="*/ 1121238 w 3275561"/>
              <a:gd name="connsiteY1132" fmla="*/ 5080171 h 5669560"/>
              <a:gd name="connsiteX1133" fmla="*/ 1129367 w 3275561"/>
              <a:gd name="connsiteY1133" fmla="*/ 5120812 h 5669560"/>
              <a:gd name="connsiteX1134" fmla="*/ 1121238 w 3275561"/>
              <a:gd name="connsiteY1134" fmla="*/ 5120812 h 5669560"/>
              <a:gd name="connsiteX1135" fmla="*/ 1129367 w 3275561"/>
              <a:gd name="connsiteY1135" fmla="*/ 5242739 h 5669560"/>
              <a:gd name="connsiteX1136" fmla="*/ 1072469 w 3275561"/>
              <a:gd name="connsiteY1136" fmla="*/ 5332153 h 5669560"/>
              <a:gd name="connsiteX1137" fmla="*/ 1056212 w 3275561"/>
              <a:gd name="connsiteY1137" fmla="*/ 5348409 h 5669560"/>
              <a:gd name="connsiteX1138" fmla="*/ 1031825 w 3275561"/>
              <a:gd name="connsiteY1138" fmla="*/ 5234611 h 5669560"/>
              <a:gd name="connsiteX1139" fmla="*/ 1031825 w 3275561"/>
              <a:gd name="connsiteY1139" fmla="*/ 5145197 h 5669560"/>
              <a:gd name="connsiteX1140" fmla="*/ 1023697 w 3275561"/>
              <a:gd name="connsiteY1140" fmla="*/ 5112684 h 5669560"/>
              <a:gd name="connsiteX1141" fmla="*/ 1031825 w 3275561"/>
              <a:gd name="connsiteY1141" fmla="*/ 5080171 h 5669560"/>
              <a:gd name="connsiteX1142" fmla="*/ 1031825 w 3275561"/>
              <a:gd name="connsiteY1142" fmla="*/ 5039529 h 5669560"/>
              <a:gd name="connsiteX1143" fmla="*/ 1015568 w 3275561"/>
              <a:gd name="connsiteY1143" fmla="*/ 5023273 h 5669560"/>
              <a:gd name="connsiteX1144" fmla="*/ 958670 w 3275561"/>
              <a:gd name="connsiteY1144" fmla="*/ 5088299 h 5669560"/>
              <a:gd name="connsiteX1145" fmla="*/ 918029 w 3275561"/>
              <a:gd name="connsiteY1145" fmla="*/ 5039529 h 5669560"/>
              <a:gd name="connsiteX1146" fmla="*/ 893644 w 3275561"/>
              <a:gd name="connsiteY1146" fmla="*/ 5031401 h 5669560"/>
              <a:gd name="connsiteX1147" fmla="*/ 911933 w 3275561"/>
              <a:gd name="connsiteY1147" fmla="*/ 4951133 h 5669560"/>
              <a:gd name="connsiteX1148" fmla="*/ 915552 w 3275561"/>
              <a:gd name="connsiteY1148" fmla="*/ 4911920 h 5669560"/>
              <a:gd name="connsiteX1149" fmla="*/ 914482 w 3275561"/>
              <a:gd name="connsiteY1149" fmla="*/ 4912481 h 5669560"/>
              <a:gd name="connsiteX1150" fmla="*/ 898225 w 3275561"/>
              <a:gd name="connsiteY1150" fmla="*/ 4928737 h 5669560"/>
              <a:gd name="connsiteX1151" fmla="*/ 873838 w 3275561"/>
              <a:gd name="connsiteY1151" fmla="*/ 4814939 h 5669560"/>
              <a:gd name="connsiteX1152" fmla="*/ 873838 w 3275561"/>
              <a:gd name="connsiteY1152" fmla="*/ 4725525 h 5669560"/>
              <a:gd name="connsiteX1153" fmla="*/ 865710 w 3275561"/>
              <a:gd name="connsiteY1153" fmla="*/ 4693012 h 5669560"/>
              <a:gd name="connsiteX1154" fmla="*/ 873838 w 3275561"/>
              <a:gd name="connsiteY1154" fmla="*/ 4660499 h 5669560"/>
              <a:gd name="connsiteX1155" fmla="*/ 873838 w 3275561"/>
              <a:gd name="connsiteY1155" fmla="*/ 4619857 h 5669560"/>
              <a:gd name="connsiteX1156" fmla="*/ 857581 w 3275561"/>
              <a:gd name="connsiteY1156" fmla="*/ 4603601 h 5669560"/>
              <a:gd name="connsiteX1157" fmla="*/ 800683 w 3275561"/>
              <a:gd name="connsiteY1157" fmla="*/ 4668627 h 5669560"/>
              <a:gd name="connsiteX1158" fmla="*/ 760042 w 3275561"/>
              <a:gd name="connsiteY1158" fmla="*/ 4619857 h 5669560"/>
              <a:gd name="connsiteX1159" fmla="*/ 735657 w 3275561"/>
              <a:gd name="connsiteY1159" fmla="*/ 4611729 h 5669560"/>
              <a:gd name="connsiteX1160" fmla="*/ 760042 w 3275561"/>
              <a:gd name="connsiteY1160" fmla="*/ 4465417 h 5669560"/>
              <a:gd name="connsiteX1161" fmla="*/ 760042 w 3275561"/>
              <a:gd name="connsiteY1161" fmla="*/ 4408519 h 5669560"/>
              <a:gd name="connsiteX1162" fmla="*/ 743785 w 3275561"/>
              <a:gd name="connsiteY1162" fmla="*/ 4384132 h 5669560"/>
              <a:gd name="connsiteX1163" fmla="*/ 768170 w 3275561"/>
              <a:gd name="connsiteY1163" fmla="*/ 4302849 h 5669560"/>
              <a:gd name="connsiteX1164" fmla="*/ 762575 w 3275561"/>
              <a:gd name="connsiteY1164" fmla="*/ 4291660 h 5669560"/>
              <a:gd name="connsiteX1165" fmla="*/ 739722 w 3275561"/>
              <a:gd name="connsiteY1165" fmla="*/ 4304458 h 5669560"/>
              <a:gd name="connsiteX1166" fmla="*/ 709680 w 3275561"/>
              <a:gd name="connsiteY1166" fmla="*/ 4325917 h 5669560"/>
              <a:gd name="connsiteX1167" fmla="*/ 723427 w 3275561"/>
              <a:gd name="connsiteY1167" fmla="*/ 4401528 h 5669560"/>
              <a:gd name="connsiteX1168" fmla="*/ 707171 w 3275561"/>
              <a:gd name="connsiteY1168" fmla="*/ 4417784 h 5669560"/>
              <a:gd name="connsiteX1169" fmla="*/ 707171 w 3275561"/>
              <a:gd name="connsiteY1169" fmla="*/ 4434043 h 5669560"/>
              <a:gd name="connsiteX1170" fmla="*/ 715299 w 3275561"/>
              <a:gd name="connsiteY1170" fmla="*/ 4474685 h 5669560"/>
              <a:gd name="connsiteX1171" fmla="*/ 690914 w 3275561"/>
              <a:gd name="connsiteY1171" fmla="*/ 4474685 h 5669560"/>
              <a:gd name="connsiteX1172" fmla="*/ 682786 w 3275561"/>
              <a:gd name="connsiteY1172" fmla="*/ 4434043 h 5669560"/>
              <a:gd name="connsiteX1173" fmla="*/ 650273 w 3275561"/>
              <a:gd name="connsiteY1173" fmla="*/ 4434043 h 5669560"/>
              <a:gd name="connsiteX1174" fmla="*/ 666529 w 3275561"/>
              <a:gd name="connsiteY1174" fmla="*/ 4499070 h 5669560"/>
              <a:gd name="connsiteX1175" fmla="*/ 650273 w 3275561"/>
              <a:gd name="connsiteY1175" fmla="*/ 4523455 h 5669560"/>
              <a:gd name="connsiteX1176" fmla="*/ 666529 w 3275561"/>
              <a:gd name="connsiteY1176" fmla="*/ 4677895 h 5669560"/>
              <a:gd name="connsiteX1177" fmla="*/ 658401 w 3275561"/>
              <a:gd name="connsiteY1177" fmla="*/ 4710408 h 5669560"/>
              <a:gd name="connsiteX1178" fmla="*/ 674658 w 3275561"/>
              <a:gd name="connsiteY1178" fmla="*/ 4710408 h 5669560"/>
              <a:gd name="connsiteX1179" fmla="*/ 674658 w 3275561"/>
              <a:gd name="connsiteY1179" fmla="*/ 4726664 h 5669560"/>
              <a:gd name="connsiteX1180" fmla="*/ 658401 w 3275561"/>
              <a:gd name="connsiteY1180" fmla="*/ 4726664 h 5669560"/>
              <a:gd name="connsiteX1181" fmla="*/ 658401 w 3275561"/>
              <a:gd name="connsiteY1181" fmla="*/ 4734793 h 5669560"/>
              <a:gd name="connsiteX1182" fmla="*/ 674658 w 3275561"/>
              <a:gd name="connsiteY1182" fmla="*/ 4751049 h 5669560"/>
              <a:gd name="connsiteX1183" fmla="*/ 666529 w 3275561"/>
              <a:gd name="connsiteY1183" fmla="*/ 4767306 h 5669560"/>
              <a:gd name="connsiteX1184" fmla="*/ 666529 w 3275561"/>
              <a:gd name="connsiteY1184" fmla="*/ 4775434 h 5669560"/>
              <a:gd name="connsiteX1185" fmla="*/ 682786 w 3275561"/>
              <a:gd name="connsiteY1185" fmla="*/ 4767306 h 5669560"/>
              <a:gd name="connsiteX1186" fmla="*/ 690914 w 3275561"/>
              <a:gd name="connsiteY1186" fmla="*/ 4767306 h 5669560"/>
              <a:gd name="connsiteX1187" fmla="*/ 715299 w 3275561"/>
              <a:gd name="connsiteY1187" fmla="*/ 4783565 h 5669560"/>
              <a:gd name="connsiteX1188" fmla="*/ 674658 w 3275561"/>
              <a:gd name="connsiteY1188" fmla="*/ 4978646 h 5669560"/>
              <a:gd name="connsiteX1189" fmla="*/ 658401 w 3275561"/>
              <a:gd name="connsiteY1189" fmla="*/ 4978646 h 5669560"/>
              <a:gd name="connsiteX1190" fmla="*/ 601501 w 3275561"/>
              <a:gd name="connsiteY1190" fmla="*/ 4840463 h 5669560"/>
              <a:gd name="connsiteX1191" fmla="*/ 560859 w 3275561"/>
              <a:gd name="connsiteY1191" fmla="*/ 4832334 h 5669560"/>
              <a:gd name="connsiteX1192" fmla="*/ 560859 w 3275561"/>
              <a:gd name="connsiteY1192" fmla="*/ 4864848 h 5669560"/>
              <a:gd name="connsiteX1193" fmla="*/ 577116 w 3275561"/>
              <a:gd name="connsiteY1193" fmla="*/ 4856719 h 5669560"/>
              <a:gd name="connsiteX1194" fmla="*/ 577116 w 3275561"/>
              <a:gd name="connsiteY1194" fmla="*/ 4905489 h 5669560"/>
              <a:gd name="connsiteX1195" fmla="*/ 585244 w 3275561"/>
              <a:gd name="connsiteY1195" fmla="*/ 4905489 h 5669560"/>
              <a:gd name="connsiteX1196" fmla="*/ 601501 w 3275561"/>
              <a:gd name="connsiteY1196" fmla="*/ 4881104 h 5669560"/>
              <a:gd name="connsiteX1197" fmla="*/ 609629 w 3275561"/>
              <a:gd name="connsiteY1197" fmla="*/ 4905489 h 5669560"/>
              <a:gd name="connsiteX1198" fmla="*/ 593372 w 3275561"/>
              <a:gd name="connsiteY1198" fmla="*/ 4962389 h 5669560"/>
              <a:gd name="connsiteX1199" fmla="*/ 609629 w 3275561"/>
              <a:gd name="connsiteY1199" fmla="*/ 5068057 h 5669560"/>
              <a:gd name="connsiteX1200" fmla="*/ 520218 w 3275561"/>
              <a:gd name="connsiteY1200" fmla="*/ 5295652 h 5669560"/>
              <a:gd name="connsiteX1201" fmla="*/ 463320 w 3275561"/>
              <a:gd name="connsiteY1201" fmla="*/ 5336295 h 5669560"/>
              <a:gd name="connsiteX1202" fmla="*/ 471448 w 3275561"/>
              <a:gd name="connsiteY1202" fmla="*/ 5352552 h 5669560"/>
              <a:gd name="connsiteX1203" fmla="*/ 471448 w 3275561"/>
              <a:gd name="connsiteY1203" fmla="*/ 5385065 h 5669560"/>
              <a:gd name="connsiteX1204" fmla="*/ 455189 w 3275561"/>
              <a:gd name="connsiteY1204" fmla="*/ 5401322 h 5669560"/>
              <a:gd name="connsiteX1205" fmla="*/ 414547 w 3275561"/>
              <a:gd name="connsiteY1205" fmla="*/ 5328167 h 5669560"/>
              <a:gd name="connsiteX1206" fmla="*/ 398291 w 3275561"/>
              <a:gd name="connsiteY1206" fmla="*/ 5320039 h 5669560"/>
              <a:gd name="connsiteX1207" fmla="*/ 373906 w 3275561"/>
              <a:gd name="connsiteY1207" fmla="*/ 5401322 h 5669560"/>
              <a:gd name="connsiteX1208" fmla="*/ 365778 w 3275561"/>
              <a:gd name="connsiteY1208" fmla="*/ 5376937 h 5669560"/>
              <a:gd name="connsiteX1209" fmla="*/ 357650 w 3275561"/>
              <a:gd name="connsiteY1209" fmla="*/ 5376937 h 5669560"/>
              <a:gd name="connsiteX1210" fmla="*/ 357650 w 3275561"/>
              <a:gd name="connsiteY1210" fmla="*/ 5401322 h 5669560"/>
              <a:gd name="connsiteX1211" fmla="*/ 365778 w 3275561"/>
              <a:gd name="connsiteY1211" fmla="*/ 5441963 h 5669560"/>
              <a:gd name="connsiteX1212" fmla="*/ 357650 w 3275561"/>
              <a:gd name="connsiteY1212" fmla="*/ 5441963 h 5669560"/>
              <a:gd name="connsiteX1213" fmla="*/ 365778 w 3275561"/>
              <a:gd name="connsiteY1213" fmla="*/ 5563890 h 5669560"/>
              <a:gd name="connsiteX1214" fmla="*/ 308880 w 3275561"/>
              <a:gd name="connsiteY1214" fmla="*/ 5653304 h 5669560"/>
              <a:gd name="connsiteX1215" fmla="*/ 292623 w 3275561"/>
              <a:gd name="connsiteY1215" fmla="*/ 5669560 h 5669560"/>
              <a:gd name="connsiteX1216" fmla="*/ 268236 w 3275561"/>
              <a:gd name="connsiteY1216" fmla="*/ 5555762 h 5669560"/>
              <a:gd name="connsiteX1217" fmla="*/ 268236 w 3275561"/>
              <a:gd name="connsiteY1217" fmla="*/ 5466348 h 5669560"/>
              <a:gd name="connsiteX1218" fmla="*/ 260108 w 3275561"/>
              <a:gd name="connsiteY1218" fmla="*/ 5433835 h 5669560"/>
              <a:gd name="connsiteX1219" fmla="*/ 268236 w 3275561"/>
              <a:gd name="connsiteY1219" fmla="*/ 5401322 h 5669560"/>
              <a:gd name="connsiteX1220" fmla="*/ 268236 w 3275561"/>
              <a:gd name="connsiteY1220" fmla="*/ 5360680 h 5669560"/>
              <a:gd name="connsiteX1221" fmla="*/ 251979 w 3275561"/>
              <a:gd name="connsiteY1221" fmla="*/ 5344424 h 5669560"/>
              <a:gd name="connsiteX1222" fmla="*/ 195081 w 3275561"/>
              <a:gd name="connsiteY1222" fmla="*/ 5409450 h 5669560"/>
              <a:gd name="connsiteX1223" fmla="*/ 154440 w 3275561"/>
              <a:gd name="connsiteY1223" fmla="*/ 5360680 h 5669560"/>
              <a:gd name="connsiteX1224" fmla="*/ 130055 w 3275561"/>
              <a:gd name="connsiteY1224" fmla="*/ 5352552 h 5669560"/>
              <a:gd name="connsiteX1225" fmla="*/ 154440 w 3275561"/>
              <a:gd name="connsiteY1225" fmla="*/ 5206240 h 5669560"/>
              <a:gd name="connsiteX1226" fmla="*/ 154440 w 3275561"/>
              <a:gd name="connsiteY1226" fmla="*/ 5149342 h 5669560"/>
              <a:gd name="connsiteX1227" fmla="*/ 138183 w 3275561"/>
              <a:gd name="connsiteY1227" fmla="*/ 5124955 h 5669560"/>
              <a:gd name="connsiteX1228" fmla="*/ 162568 w 3275561"/>
              <a:gd name="connsiteY1228" fmla="*/ 5043672 h 5669560"/>
              <a:gd name="connsiteX1229" fmla="*/ 154440 w 3275561"/>
              <a:gd name="connsiteY1229" fmla="*/ 5027416 h 5669560"/>
              <a:gd name="connsiteX1230" fmla="*/ 162568 w 3275561"/>
              <a:gd name="connsiteY1230" fmla="*/ 5003031 h 5669560"/>
              <a:gd name="connsiteX1231" fmla="*/ 154440 w 3275561"/>
              <a:gd name="connsiteY1231" fmla="*/ 4929874 h 5669560"/>
              <a:gd name="connsiteX1232" fmla="*/ 162568 w 3275561"/>
              <a:gd name="connsiteY1232" fmla="*/ 4929874 h 5669560"/>
              <a:gd name="connsiteX1233" fmla="*/ 154440 w 3275561"/>
              <a:gd name="connsiteY1233" fmla="*/ 4913617 h 5669560"/>
              <a:gd name="connsiteX1234" fmla="*/ 154440 w 3275561"/>
              <a:gd name="connsiteY1234" fmla="*/ 4799821 h 5669560"/>
              <a:gd name="connsiteX1235" fmla="*/ 146312 w 3275561"/>
              <a:gd name="connsiteY1235" fmla="*/ 4751049 h 5669560"/>
              <a:gd name="connsiteX1236" fmla="*/ 154440 w 3275561"/>
              <a:gd name="connsiteY1236" fmla="*/ 4710408 h 5669560"/>
              <a:gd name="connsiteX1237" fmla="*/ 146312 w 3275561"/>
              <a:gd name="connsiteY1237" fmla="*/ 4694151 h 5669560"/>
              <a:gd name="connsiteX1238" fmla="*/ 154440 w 3275561"/>
              <a:gd name="connsiteY1238" fmla="*/ 4661638 h 5669560"/>
              <a:gd name="connsiteX1239" fmla="*/ 146312 w 3275561"/>
              <a:gd name="connsiteY1239" fmla="*/ 4637253 h 5669560"/>
              <a:gd name="connsiteX1240" fmla="*/ 154440 w 3275561"/>
              <a:gd name="connsiteY1240" fmla="*/ 4629125 h 5669560"/>
              <a:gd name="connsiteX1241" fmla="*/ 138183 w 3275561"/>
              <a:gd name="connsiteY1241" fmla="*/ 4442172 h 5669560"/>
              <a:gd name="connsiteX1242" fmla="*/ 138183 w 3275561"/>
              <a:gd name="connsiteY1242" fmla="*/ 4425913 h 5669560"/>
              <a:gd name="connsiteX1243" fmla="*/ 121927 w 3275561"/>
              <a:gd name="connsiteY1243" fmla="*/ 4360886 h 5669560"/>
              <a:gd name="connsiteX1244" fmla="*/ 121927 w 3275561"/>
              <a:gd name="connsiteY1244" fmla="*/ 4336502 h 5669560"/>
              <a:gd name="connsiteX1245" fmla="*/ 130055 w 3275561"/>
              <a:gd name="connsiteY1245" fmla="*/ 4303988 h 5669560"/>
              <a:gd name="connsiteX1246" fmla="*/ 105668 w 3275561"/>
              <a:gd name="connsiteY1246" fmla="*/ 4198318 h 5669560"/>
              <a:gd name="connsiteX1247" fmla="*/ 113796 w 3275561"/>
              <a:gd name="connsiteY1247" fmla="*/ 4173933 h 5669560"/>
              <a:gd name="connsiteX1248" fmla="*/ 105668 w 3275561"/>
              <a:gd name="connsiteY1248" fmla="*/ 4125164 h 5669560"/>
              <a:gd name="connsiteX1249" fmla="*/ 113796 w 3275561"/>
              <a:gd name="connsiteY1249" fmla="*/ 4100779 h 5669560"/>
              <a:gd name="connsiteX1250" fmla="*/ 97540 w 3275561"/>
              <a:gd name="connsiteY1250" fmla="*/ 4068263 h 5669560"/>
              <a:gd name="connsiteX1251" fmla="*/ 105668 w 3275561"/>
              <a:gd name="connsiteY1251" fmla="*/ 4052007 h 5669560"/>
              <a:gd name="connsiteX1252" fmla="*/ 97540 w 3275561"/>
              <a:gd name="connsiteY1252" fmla="*/ 4019494 h 5669560"/>
              <a:gd name="connsiteX1253" fmla="*/ 105668 w 3275561"/>
              <a:gd name="connsiteY1253" fmla="*/ 4019494 h 5669560"/>
              <a:gd name="connsiteX1254" fmla="*/ 89411 w 3275561"/>
              <a:gd name="connsiteY1254" fmla="*/ 3970724 h 5669560"/>
              <a:gd name="connsiteX1255" fmla="*/ 97540 w 3275561"/>
              <a:gd name="connsiteY1255" fmla="*/ 3962596 h 5669560"/>
              <a:gd name="connsiteX1256" fmla="*/ 48770 w 3275561"/>
              <a:gd name="connsiteY1256" fmla="*/ 3434250 h 5669560"/>
              <a:gd name="connsiteX1257" fmla="*/ 56898 w 3275561"/>
              <a:gd name="connsiteY1257" fmla="*/ 3401736 h 5669560"/>
              <a:gd name="connsiteX1258" fmla="*/ 40642 w 3275561"/>
              <a:gd name="connsiteY1258" fmla="*/ 3296066 h 5669560"/>
              <a:gd name="connsiteX1259" fmla="*/ 48770 w 3275561"/>
              <a:gd name="connsiteY1259" fmla="*/ 3263553 h 5669560"/>
              <a:gd name="connsiteX1260" fmla="*/ 40642 w 3275561"/>
              <a:gd name="connsiteY1260" fmla="*/ 3255425 h 5669560"/>
              <a:gd name="connsiteX1261" fmla="*/ 56898 w 3275561"/>
              <a:gd name="connsiteY1261" fmla="*/ 3247297 h 5669560"/>
              <a:gd name="connsiteX1262" fmla="*/ 73155 w 3275561"/>
              <a:gd name="connsiteY1262" fmla="*/ 3263553 h 5669560"/>
              <a:gd name="connsiteX1263" fmla="*/ 48770 w 3275561"/>
              <a:gd name="connsiteY1263" fmla="*/ 3125370 h 5669560"/>
              <a:gd name="connsiteX1264" fmla="*/ 65026 w 3275561"/>
              <a:gd name="connsiteY1264" fmla="*/ 3052215 h 5669560"/>
              <a:gd name="connsiteX1265" fmla="*/ 40642 w 3275561"/>
              <a:gd name="connsiteY1265" fmla="*/ 3035956 h 5669560"/>
              <a:gd name="connsiteX1266" fmla="*/ 32513 w 3275561"/>
              <a:gd name="connsiteY1266" fmla="*/ 3125370 h 5669560"/>
              <a:gd name="connsiteX1267" fmla="*/ 40642 w 3275561"/>
              <a:gd name="connsiteY1267" fmla="*/ 3133498 h 5669560"/>
              <a:gd name="connsiteX1268" fmla="*/ 24385 w 3275561"/>
              <a:gd name="connsiteY1268" fmla="*/ 3141626 h 5669560"/>
              <a:gd name="connsiteX1269" fmla="*/ 16257 w 3275561"/>
              <a:gd name="connsiteY1269" fmla="*/ 3125370 h 5669560"/>
              <a:gd name="connsiteX1270" fmla="*/ 16257 w 3275561"/>
              <a:gd name="connsiteY1270" fmla="*/ 3044085 h 5669560"/>
              <a:gd name="connsiteX1271" fmla="*/ 0 w 3275561"/>
              <a:gd name="connsiteY1271" fmla="*/ 2979058 h 5669560"/>
              <a:gd name="connsiteX1272" fmla="*/ 0 w 3275561"/>
              <a:gd name="connsiteY1272" fmla="*/ 2905904 h 5669560"/>
              <a:gd name="connsiteX1273" fmla="*/ 8128 w 3275561"/>
              <a:gd name="connsiteY1273" fmla="*/ 2873390 h 5669560"/>
              <a:gd name="connsiteX1274" fmla="*/ 0 w 3275561"/>
              <a:gd name="connsiteY1274" fmla="*/ 2840875 h 5669560"/>
              <a:gd name="connsiteX1275" fmla="*/ 8128 w 3275561"/>
              <a:gd name="connsiteY1275" fmla="*/ 2743335 h 5669560"/>
              <a:gd name="connsiteX1276" fmla="*/ 24385 w 3275561"/>
              <a:gd name="connsiteY1276" fmla="*/ 2751464 h 5669560"/>
              <a:gd name="connsiteX1277" fmla="*/ 32513 w 3275561"/>
              <a:gd name="connsiteY1277" fmla="*/ 2686437 h 5669560"/>
              <a:gd name="connsiteX1278" fmla="*/ 24385 w 3275561"/>
              <a:gd name="connsiteY1278" fmla="*/ 2670178 h 5669560"/>
              <a:gd name="connsiteX1279" fmla="*/ 56898 w 3275561"/>
              <a:gd name="connsiteY1279" fmla="*/ 2548254 h 5669560"/>
              <a:gd name="connsiteX1280" fmla="*/ 48770 w 3275561"/>
              <a:gd name="connsiteY1280" fmla="*/ 2507613 h 5669560"/>
              <a:gd name="connsiteX1281" fmla="*/ 56898 w 3275561"/>
              <a:gd name="connsiteY1281" fmla="*/ 2507613 h 5669560"/>
              <a:gd name="connsiteX1282" fmla="*/ 48770 w 3275561"/>
              <a:gd name="connsiteY1282" fmla="*/ 2499482 h 5669560"/>
              <a:gd name="connsiteX1283" fmla="*/ 81283 w 3275561"/>
              <a:gd name="connsiteY1283" fmla="*/ 2320657 h 5669560"/>
              <a:gd name="connsiteX1284" fmla="*/ 65026 w 3275561"/>
              <a:gd name="connsiteY1284" fmla="*/ 2320657 h 5669560"/>
              <a:gd name="connsiteX1285" fmla="*/ 65026 w 3275561"/>
              <a:gd name="connsiteY1285" fmla="*/ 2312529 h 5669560"/>
              <a:gd name="connsiteX1286" fmla="*/ 73155 w 3275561"/>
              <a:gd name="connsiteY1286" fmla="*/ 2255631 h 5669560"/>
              <a:gd name="connsiteX1287" fmla="*/ 89411 w 3275561"/>
              <a:gd name="connsiteY1287" fmla="*/ 2255631 h 5669560"/>
              <a:gd name="connsiteX1288" fmla="*/ 97540 w 3275561"/>
              <a:gd name="connsiteY1288" fmla="*/ 2296272 h 5669560"/>
              <a:gd name="connsiteX1289" fmla="*/ 81283 w 3275561"/>
              <a:gd name="connsiteY1289" fmla="*/ 2296272 h 5669560"/>
              <a:gd name="connsiteX1290" fmla="*/ 97540 w 3275561"/>
              <a:gd name="connsiteY1290" fmla="*/ 2320657 h 5669560"/>
              <a:gd name="connsiteX1291" fmla="*/ 89411 w 3275561"/>
              <a:gd name="connsiteY1291" fmla="*/ 2418199 h 5669560"/>
              <a:gd name="connsiteX1292" fmla="*/ 97540 w 3275561"/>
              <a:gd name="connsiteY1292" fmla="*/ 2418199 h 5669560"/>
              <a:gd name="connsiteX1293" fmla="*/ 89411 w 3275561"/>
              <a:gd name="connsiteY1293" fmla="*/ 2434456 h 5669560"/>
              <a:gd name="connsiteX1294" fmla="*/ 97540 w 3275561"/>
              <a:gd name="connsiteY1294" fmla="*/ 2466969 h 5669560"/>
              <a:gd name="connsiteX1295" fmla="*/ 113796 w 3275561"/>
              <a:gd name="connsiteY1295" fmla="*/ 2458841 h 5669560"/>
              <a:gd name="connsiteX1296" fmla="*/ 105668 w 3275561"/>
              <a:gd name="connsiteY1296" fmla="*/ 2442584 h 5669560"/>
              <a:gd name="connsiteX1297" fmla="*/ 121927 w 3275561"/>
              <a:gd name="connsiteY1297" fmla="*/ 2418199 h 5669560"/>
              <a:gd name="connsiteX1298" fmla="*/ 113796 w 3275561"/>
              <a:gd name="connsiteY1298" fmla="*/ 2401943 h 5669560"/>
              <a:gd name="connsiteX1299" fmla="*/ 121927 w 3275561"/>
              <a:gd name="connsiteY1299" fmla="*/ 2369429 h 5669560"/>
              <a:gd name="connsiteX1300" fmla="*/ 113796 w 3275561"/>
              <a:gd name="connsiteY1300" fmla="*/ 2353173 h 5669560"/>
              <a:gd name="connsiteX1301" fmla="*/ 121927 w 3275561"/>
              <a:gd name="connsiteY1301" fmla="*/ 2312529 h 5669560"/>
              <a:gd name="connsiteX1302" fmla="*/ 113796 w 3275561"/>
              <a:gd name="connsiteY1302" fmla="*/ 2296272 h 5669560"/>
              <a:gd name="connsiteX1303" fmla="*/ 121927 w 3275561"/>
              <a:gd name="connsiteY1303" fmla="*/ 2263759 h 5669560"/>
              <a:gd name="connsiteX1304" fmla="*/ 105668 w 3275561"/>
              <a:gd name="connsiteY1304" fmla="*/ 2239374 h 5669560"/>
              <a:gd name="connsiteX1305" fmla="*/ 105668 w 3275561"/>
              <a:gd name="connsiteY1305" fmla="*/ 2223118 h 5669560"/>
              <a:gd name="connsiteX1306" fmla="*/ 121927 w 3275561"/>
              <a:gd name="connsiteY1306" fmla="*/ 2223118 h 5669560"/>
              <a:gd name="connsiteX1307" fmla="*/ 121927 w 3275561"/>
              <a:gd name="connsiteY1307" fmla="*/ 2214989 h 5669560"/>
              <a:gd name="connsiteX1308" fmla="*/ 105668 w 3275561"/>
              <a:gd name="connsiteY1308" fmla="*/ 2190605 h 5669560"/>
              <a:gd name="connsiteX1309" fmla="*/ 105668 w 3275561"/>
              <a:gd name="connsiteY1309" fmla="*/ 2133704 h 5669560"/>
              <a:gd name="connsiteX1310" fmla="*/ 121927 w 3275561"/>
              <a:gd name="connsiteY1310" fmla="*/ 2133704 h 5669560"/>
              <a:gd name="connsiteX1311" fmla="*/ 130055 w 3275561"/>
              <a:gd name="connsiteY1311" fmla="*/ 2166220 h 5669560"/>
              <a:gd name="connsiteX1312" fmla="*/ 121927 w 3275561"/>
              <a:gd name="connsiteY1312" fmla="*/ 2198733 h 5669560"/>
              <a:gd name="connsiteX1313" fmla="*/ 138183 w 3275561"/>
              <a:gd name="connsiteY1313" fmla="*/ 2190605 h 5669560"/>
              <a:gd name="connsiteX1314" fmla="*/ 146312 w 3275561"/>
              <a:gd name="connsiteY1314" fmla="*/ 2206861 h 5669560"/>
              <a:gd name="connsiteX1315" fmla="*/ 138183 w 3275561"/>
              <a:gd name="connsiteY1315" fmla="*/ 2223118 h 5669560"/>
              <a:gd name="connsiteX1316" fmla="*/ 154440 w 3275561"/>
              <a:gd name="connsiteY1316" fmla="*/ 2255631 h 5669560"/>
              <a:gd name="connsiteX1317" fmla="*/ 162568 w 3275561"/>
              <a:gd name="connsiteY1317" fmla="*/ 2255631 h 5669560"/>
              <a:gd name="connsiteX1318" fmla="*/ 178825 w 3275561"/>
              <a:gd name="connsiteY1318" fmla="*/ 2174348 h 5669560"/>
              <a:gd name="connsiteX1319" fmla="*/ 146312 w 3275561"/>
              <a:gd name="connsiteY1319" fmla="*/ 2060550 h 5669560"/>
              <a:gd name="connsiteX1320" fmla="*/ 154440 w 3275561"/>
              <a:gd name="connsiteY1320" fmla="*/ 2044293 h 5669560"/>
              <a:gd name="connsiteX1321" fmla="*/ 146312 w 3275561"/>
              <a:gd name="connsiteY1321" fmla="*/ 2019908 h 5669560"/>
              <a:gd name="connsiteX1322" fmla="*/ 154440 w 3275561"/>
              <a:gd name="connsiteY1322" fmla="*/ 2019908 h 5669560"/>
              <a:gd name="connsiteX1323" fmla="*/ 203210 w 3275561"/>
              <a:gd name="connsiteY1323" fmla="*/ 2239374 h 5669560"/>
              <a:gd name="connsiteX1324" fmla="*/ 195081 w 3275561"/>
              <a:gd name="connsiteY1324" fmla="*/ 2263759 h 5669560"/>
              <a:gd name="connsiteX1325" fmla="*/ 203210 w 3275561"/>
              <a:gd name="connsiteY1325" fmla="*/ 2312529 h 5669560"/>
              <a:gd name="connsiteX1326" fmla="*/ 211338 w 3275561"/>
              <a:gd name="connsiteY1326" fmla="*/ 2312529 h 5669560"/>
              <a:gd name="connsiteX1327" fmla="*/ 219466 w 3275561"/>
              <a:gd name="connsiteY1327" fmla="*/ 2255631 h 5669560"/>
              <a:gd name="connsiteX1328" fmla="*/ 211338 w 3275561"/>
              <a:gd name="connsiteY1328" fmla="*/ 2223118 h 5669560"/>
              <a:gd name="connsiteX1329" fmla="*/ 227595 w 3275561"/>
              <a:gd name="connsiteY1329" fmla="*/ 2117448 h 5669560"/>
              <a:gd name="connsiteX1330" fmla="*/ 227595 w 3275561"/>
              <a:gd name="connsiteY1330" fmla="*/ 2109319 h 5669560"/>
              <a:gd name="connsiteX1331" fmla="*/ 186953 w 3275561"/>
              <a:gd name="connsiteY1331" fmla="*/ 2028036 h 5669560"/>
              <a:gd name="connsiteX1332" fmla="*/ 186953 w 3275561"/>
              <a:gd name="connsiteY1332" fmla="*/ 2019908 h 5669560"/>
              <a:gd name="connsiteX1333" fmla="*/ 203210 w 3275561"/>
              <a:gd name="connsiteY1333" fmla="*/ 2003652 h 5669560"/>
              <a:gd name="connsiteX1334" fmla="*/ 219466 w 3275561"/>
              <a:gd name="connsiteY1334" fmla="*/ 2003652 h 5669560"/>
              <a:gd name="connsiteX1335" fmla="*/ 229627 w 3275561"/>
              <a:gd name="connsiteY1335" fmla="*/ 2033116 h 5669560"/>
              <a:gd name="connsiteX1336" fmla="*/ 232122 w 3275561"/>
              <a:gd name="connsiteY1336" fmla="*/ 2034696 h 5669560"/>
              <a:gd name="connsiteX1337" fmla="*/ 231696 w 3275561"/>
              <a:gd name="connsiteY1337" fmla="*/ 2032571 h 5669560"/>
              <a:gd name="connsiteX1338" fmla="*/ 219504 w 3275561"/>
              <a:gd name="connsiteY1338" fmla="*/ 1987864 h 5669560"/>
              <a:gd name="connsiteX1339" fmla="*/ 219504 w 3275561"/>
              <a:gd name="connsiteY1339" fmla="*/ 1914710 h 5669560"/>
              <a:gd name="connsiteX1340" fmla="*/ 227632 w 3275561"/>
              <a:gd name="connsiteY1340" fmla="*/ 1882196 h 5669560"/>
              <a:gd name="connsiteX1341" fmla="*/ 219504 w 3275561"/>
              <a:gd name="connsiteY1341" fmla="*/ 1849681 h 5669560"/>
              <a:gd name="connsiteX1342" fmla="*/ 227632 w 3275561"/>
              <a:gd name="connsiteY1342" fmla="*/ 1752141 h 5669560"/>
              <a:gd name="connsiteX1343" fmla="*/ 243889 w 3275561"/>
              <a:gd name="connsiteY1343" fmla="*/ 1760270 h 5669560"/>
              <a:gd name="connsiteX1344" fmla="*/ 252017 w 3275561"/>
              <a:gd name="connsiteY1344" fmla="*/ 1695244 h 5669560"/>
              <a:gd name="connsiteX1345" fmla="*/ 243889 w 3275561"/>
              <a:gd name="connsiteY1345" fmla="*/ 1678986 h 5669560"/>
              <a:gd name="connsiteX1346" fmla="*/ 276402 w 3275561"/>
              <a:gd name="connsiteY1346" fmla="*/ 1557061 h 5669560"/>
              <a:gd name="connsiteX1347" fmla="*/ 268274 w 3275561"/>
              <a:gd name="connsiteY1347" fmla="*/ 1516420 h 5669560"/>
              <a:gd name="connsiteX1348" fmla="*/ 276402 w 3275561"/>
              <a:gd name="connsiteY1348" fmla="*/ 1516420 h 5669560"/>
              <a:gd name="connsiteX1349" fmla="*/ 268274 w 3275561"/>
              <a:gd name="connsiteY1349" fmla="*/ 1508289 h 5669560"/>
              <a:gd name="connsiteX1350" fmla="*/ 300787 w 3275561"/>
              <a:gd name="connsiteY1350" fmla="*/ 1329464 h 5669560"/>
              <a:gd name="connsiteX1351" fmla="*/ 284530 w 3275561"/>
              <a:gd name="connsiteY1351" fmla="*/ 1329464 h 5669560"/>
              <a:gd name="connsiteX1352" fmla="*/ 284530 w 3275561"/>
              <a:gd name="connsiteY1352" fmla="*/ 1321336 h 5669560"/>
              <a:gd name="connsiteX1353" fmla="*/ 292659 w 3275561"/>
              <a:gd name="connsiteY1353" fmla="*/ 1264438 h 5669560"/>
              <a:gd name="connsiteX1354" fmla="*/ 308915 w 3275561"/>
              <a:gd name="connsiteY1354" fmla="*/ 1264438 h 5669560"/>
              <a:gd name="connsiteX1355" fmla="*/ 317044 w 3275561"/>
              <a:gd name="connsiteY1355" fmla="*/ 1305079 h 5669560"/>
              <a:gd name="connsiteX1356" fmla="*/ 300787 w 3275561"/>
              <a:gd name="connsiteY1356" fmla="*/ 1305079 h 5669560"/>
              <a:gd name="connsiteX1357" fmla="*/ 317044 w 3275561"/>
              <a:gd name="connsiteY1357" fmla="*/ 1329464 h 5669560"/>
              <a:gd name="connsiteX1358" fmla="*/ 308915 w 3275561"/>
              <a:gd name="connsiteY1358" fmla="*/ 1427006 h 5669560"/>
              <a:gd name="connsiteX1359" fmla="*/ 317044 w 3275561"/>
              <a:gd name="connsiteY1359" fmla="*/ 1427006 h 5669560"/>
              <a:gd name="connsiteX1360" fmla="*/ 308915 w 3275561"/>
              <a:gd name="connsiteY1360" fmla="*/ 1443263 h 5669560"/>
              <a:gd name="connsiteX1361" fmla="*/ 317044 w 3275561"/>
              <a:gd name="connsiteY1361" fmla="*/ 1475776 h 5669560"/>
              <a:gd name="connsiteX1362" fmla="*/ 333300 w 3275561"/>
              <a:gd name="connsiteY1362" fmla="*/ 1467648 h 5669560"/>
              <a:gd name="connsiteX1363" fmla="*/ 325172 w 3275561"/>
              <a:gd name="connsiteY1363" fmla="*/ 1451391 h 5669560"/>
              <a:gd name="connsiteX1364" fmla="*/ 341431 w 3275561"/>
              <a:gd name="connsiteY1364" fmla="*/ 1427006 h 5669560"/>
              <a:gd name="connsiteX1365" fmla="*/ 333300 w 3275561"/>
              <a:gd name="connsiteY1365" fmla="*/ 1410750 h 5669560"/>
              <a:gd name="connsiteX1366" fmla="*/ 341431 w 3275561"/>
              <a:gd name="connsiteY1366" fmla="*/ 1378236 h 5669560"/>
              <a:gd name="connsiteX1367" fmla="*/ 333300 w 3275561"/>
              <a:gd name="connsiteY1367" fmla="*/ 1361980 h 5669560"/>
              <a:gd name="connsiteX1368" fmla="*/ 341431 w 3275561"/>
              <a:gd name="connsiteY1368" fmla="*/ 1321336 h 5669560"/>
              <a:gd name="connsiteX1369" fmla="*/ 333300 w 3275561"/>
              <a:gd name="connsiteY1369" fmla="*/ 1305079 h 5669560"/>
              <a:gd name="connsiteX1370" fmla="*/ 341431 w 3275561"/>
              <a:gd name="connsiteY1370" fmla="*/ 1272566 h 5669560"/>
              <a:gd name="connsiteX1371" fmla="*/ 325172 w 3275561"/>
              <a:gd name="connsiteY1371" fmla="*/ 1248181 h 5669560"/>
              <a:gd name="connsiteX1372" fmla="*/ 325172 w 3275561"/>
              <a:gd name="connsiteY1372" fmla="*/ 1231925 h 5669560"/>
              <a:gd name="connsiteX1373" fmla="*/ 341431 w 3275561"/>
              <a:gd name="connsiteY1373" fmla="*/ 1231925 h 5669560"/>
              <a:gd name="connsiteX1374" fmla="*/ 341431 w 3275561"/>
              <a:gd name="connsiteY1374" fmla="*/ 1223797 h 5669560"/>
              <a:gd name="connsiteX1375" fmla="*/ 325172 w 3275561"/>
              <a:gd name="connsiteY1375" fmla="*/ 1199412 h 5669560"/>
              <a:gd name="connsiteX1376" fmla="*/ 325172 w 3275561"/>
              <a:gd name="connsiteY1376" fmla="*/ 1142511 h 5669560"/>
              <a:gd name="connsiteX1377" fmla="*/ 341431 w 3275561"/>
              <a:gd name="connsiteY1377" fmla="*/ 1142511 h 5669560"/>
              <a:gd name="connsiteX1378" fmla="*/ 349559 w 3275561"/>
              <a:gd name="connsiteY1378" fmla="*/ 1175027 h 5669560"/>
              <a:gd name="connsiteX1379" fmla="*/ 341431 w 3275561"/>
              <a:gd name="connsiteY1379" fmla="*/ 1207540 h 5669560"/>
              <a:gd name="connsiteX1380" fmla="*/ 357687 w 3275561"/>
              <a:gd name="connsiteY1380" fmla="*/ 1199412 h 5669560"/>
              <a:gd name="connsiteX1381" fmla="*/ 365816 w 3275561"/>
              <a:gd name="connsiteY1381" fmla="*/ 1215668 h 5669560"/>
              <a:gd name="connsiteX1382" fmla="*/ 357687 w 3275561"/>
              <a:gd name="connsiteY1382" fmla="*/ 1231925 h 5669560"/>
              <a:gd name="connsiteX1383" fmla="*/ 373944 w 3275561"/>
              <a:gd name="connsiteY1383" fmla="*/ 1264438 h 5669560"/>
              <a:gd name="connsiteX1384" fmla="*/ 382072 w 3275561"/>
              <a:gd name="connsiteY1384" fmla="*/ 1264438 h 5669560"/>
              <a:gd name="connsiteX1385" fmla="*/ 398329 w 3275561"/>
              <a:gd name="connsiteY1385" fmla="*/ 1183155 h 5669560"/>
              <a:gd name="connsiteX1386" fmla="*/ 365816 w 3275561"/>
              <a:gd name="connsiteY1386" fmla="*/ 1069357 h 5669560"/>
              <a:gd name="connsiteX1387" fmla="*/ 373944 w 3275561"/>
              <a:gd name="connsiteY1387" fmla="*/ 1053100 h 5669560"/>
              <a:gd name="connsiteX1388" fmla="*/ 365816 w 3275561"/>
              <a:gd name="connsiteY1388" fmla="*/ 1028715 h 5669560"/>
              <a:gd name="connsiteX1389" fmla="*/ 373944 w 3275561"/>
              <a:gd name="connsiteY1389" fmla="*/ 1028715 h 5669560"/>
              <a:gd name="connsiteX1390" fmla="*/ 422714 w 3275561"/>
              <a:gd name="connsiteY1390" fmla="*/ 1248181 h 5669560"/>
              <a:gd name="connsiteX1391" fmla="*/ 414585 w 3275561"/>
              <a:gd name="connsiteY1391" fmla="*/ 1272566 h 5669560"/>
              <a:gd name="connsiteX1392" fmla="*/ 422714 w 3275561"/>
              <a:gd name="connsiteY1392" fmla="*/ 1321336 h 5669560"/>
              <a:gd name="connsiteX1393" fmla="*/ 430842 w 3275561"/>
              <a:gd name="connsiteY1393" fmla="*/ 1321336 h 5669560"/>
              <a:gd name="connsiteX1394" fmla="*/ 438970 w 3275561"/>
              <a:gd name="connsiteY1394" fmla="*/ 1264438 h 5669560"/>
              <a:gd name="connsiteX1395" fmla="*/ 430842 w 3275561"/>
              <a:gd name="connsiteY1395" fmla="*/ 1231925 h 5669560"/>
              <a:gd name="connsiteX1396" fmla="*/ 447099 w 3275561"/>
              <a:gd name="connsiteY1396" fmla="*/ 1126255 h 5669560"/>
              <a:gd name="connsiteX1397" fmla="*/ 447099 w 3275561"/>
              <a:gd name="connsiteY1397" fmla="*/ 1118126 h 5669560"/>
              <a:gd name="connsiteX1398" fmla="*/ 406457 w 3275561"/>
              <a:gd name="connsiteY1398" fmla="*/ 1036843 h 5669560"/>
              <a:gd name="connsiteX1399" fmla="*/ 406457 w 3275561"/>
              <a:gd name="connsiteY1399" fmla="*/ 1028715 h 5669560"/>
              <a:gd name="connsiteX1400" fmla="*/ 422714 w 3275561"/>
              <a:gd name="connsiteY1400" fmla="*/ 1012458 h 5669560"/>
              <a:gd name="connsiteX1401" fmla="*/ 438970 w 3275561"/>
              <a:gd name="connsiteY1401" fmla="*/ 1012458 h 5669560"/>
              <a:gd name="connsiteX1402" fmla="*/ 479612 w 3275561"/>
              <a:gd name="connsiteY1402" fmla="*/ 1061228 h 5669560"/>
              <a:gd name="connsiteX1403" fmla="*/ 512127 w 3275561"/>
              <a:gd name="connsiteY1403" fmla="*/ 1175027 h 5669560"/>
              <a:gd name="connsiteX1404" fmla="*/ 520256 w 3275561"/>
              <a:gd name="connsiteY1404" fmla="*/ 1175027 h 5669560"/>
              <a:gd name="connsiteX1405" fmla="*/ 528384 w 3275561"/>
              <a:gd name="connsiteY1405" fmla="*/ 1134383 h 5669560"/>
              <a:gd name="connsiteX1406" fmla="*/ 495868 w 3275561"/>
              <a:gd name="connsiteY1406" fmla="*/ 1069357 h 5669560"/>
              <a:gd name="connsiteX1407" fmla="*/ 536512 w 3275561"/>
              <a:gd name="connsiteY1407" fmla="*/ 1012458 h 5669560"/>
              <a:gd name="connsiteX1408" fmla="*/ 544640 w 3275561"/>
              <a:gd name="connsiteY1408" fmla="*/ 1085613 h 5669560"/>
              <a:gd name="connsiteX1409" fmla="*/ 552769 w 3275561"/>
              <a:gd name="connsiteY1409" fmla="*/ 1085613 h 5669560"/>
              <a:gd name="connsiteX1410" fmla="*/ 560897 w 3275561"/>
              <a:gd name="connsiteY1410" fmla="*/ 1069357 h 5669560"/>
              <a:gd name="connsiteX1411" fmla="*/ 552769 w 3275561"/>
              <a:gd name="connsiteY1411" fmla="*/ 1053100 h 5669560"/>
              <a:gd name="connsiteX1412" fmla="*/ 552769 w 3275561"/>
              <a:gd name="connsiteY1412" fmla="*/ 1044972 h 5669560"/>
              <a:gd name="connsiteX1413" fmla="*/ 569025 w 3275561"/>
              <a:gd name="connsiteY1413" fmla="*/ 1020587 h 5669560"/>
              <a:gd name="connsiteX1414" fmla="*/ 569025 w 3275561"/>
              <a:gd name="connsiteY1414" fmla="*/ 963687 h 5669560"/>
              <a:gd name="connsiteX1415" fmla="*/ 593410 w 3275561"/>
              <a:gd name="connsiteY1415" fmla="*/ 898660 h 5669560"/>
              <a:gd name="connsiteX1416" fmla="*/ 650308 w 3275561"/>
              <a:gd name="connsiteY1416" fmla="*/ 939302 h 5669560"/>
              <a:gd name="connsiteX1417" fmla="*/ 666565 w 3275561"/>
              <a:gd name="connsiteY1417" fmla="*/ 1036843 h 5669560"/>
              <a:gd name="connsiteX1418" fmla="*/ 658436 w 3275561"/>
              <a:gd name="connsiteY1418" fmla="*/ 1101870 h 5669560"/>
              <a:gd name="connsiteX1419" fmla="*/ 715337 w 3275561"/>
              <a:gd name="connsiteY1419" fmla="*/ 1231925 h 5669560"/>
              <a:gd name="connsiteX1420" fmla="*/ 723465 w 3275561"/>
              <a:gd name="connsiteY1420" fmla="*/ 1231925 h 5669560"/>
              <a:gd name="connsiteX1421" fmla="*/ 747850 w 3275561"/>
              <a:gd name="connsiteY1421" fmla="*/ 1166898 h 5669560"/>
              <a:gd name="connsiteX1422" fmla="*/ 755978 w 3275561"/>
              <a:gd name="connsiteY1422" fmla="*/ 1166898 h 5669560"/>
              <a:gd name="connsiteX1423" fmla="*/ 780363 w 3275561"/>
              <a:gd name="connsiteY1423" fmla="*/ 1240053 h 5669560"/>
              <a:gd name="connsiteX1424" fmla="*/ 822182 w 3275561"/>
              <a:gd name="connsiteY1424" fmla="*/ 1262830 h 5669560"/>
              <a:gd name="connsiteX1425" fmla="*/ 825068 w 3275561"/>
              <a:gd name="connsiteY1425" fmla="*/ 1262830 h 5669560"/>
              <a:gd name="connsiteX1426" fmla="*/ 825736 w 3275561"/>
              <a:gd name="connsiteY1426" fmla="*/ 1264765 h 5669560"/>
              <a:gd name="connsiteX1427" fmla="*/ 837261 w 3275561"/>
              <a:gd name="connsiteY1427" fmla="*/ 1271043 h 5669560"/>
              <a:gd name="connsiteX1428" fmla="*/ 902289 w 3275561"/>
              <a:gd name="connsiteY1428" fmla="*/ 1384840 h 5669560"/>
              <a:gd name="connsiteX1429" fmla="*/ 906271 w 3275561"/>
              <a:gd name="connsiteY1429" fmla="*/ 1425398 h 5669560"/>
              <a:gd name="connsiteX1430" fmla="*/ 906354 w 3275561"/>
              <a:gd name="connsiteY1430" fmla="*/ 1425398 h 5669560"/>
              <a:gd name="connsiteX1431" fmla="*/ 914482 w 3275561"/>
              <a:gd name="connsiteY1431" fmla="*/ 1384754 h 5669560"/>
              <a:gd name="connsiteX1432" fmla="*/ 881966 w 3275561"/>
              <a:gd name="connsiteY1432" fmla="*/ 1319728 h 5669560"/>
              <a:gd name="connsiteX1433" fmla="*/ 922610 w 3275561"/>
              <a:gd name="connsiteY1433" fmla="*/ 1262830 h 5669560"/>
              <a:gd name="connsiteX1434" fmla="*/ 930738 w 3275561"/>
              <a:gd name="connsiteY1434" fmla="*/ 1335984 h 5669560"/>
              <a:gd name="connsiteX1435" fmla="*/ 938867 w 3275561"/>
              <a:gd name="connsiteY1435" fmla="*/ 1335984 h 5669560"/>
              <a:gd name="connsiteX1436" fmla="*/ 946995 w 3275561"/>
              <a:gd name="connsiteY1436" fmla="*/ 1319728 h 5669560"/>
              <a:gd name="connsiteX1437" fmla="*/ 938867 w 3275561"/>
              <a:gd name="connsiteY1437" fmla="*/ 1303471 h 5669560"/>
              <a:gd name="connsiteX1438" fmla="*/ 938867 w 3275561"/>
              <a:gd name="connsiteY1438" fmla="*/ 1295343 h 5669560"/>
              <a:gd name="connsiteX1439" fmla="*/ 955123 w 3275561"/>
              <a:gd name="connsiteY1439" fmla="*/ 1270958 h 5669560"/>
              <a:gd name="connsiteX1440" fmla="*/ 955123 w 3275561"/>
              <a:gd name="connsiteY1440" fmla="*/ 1214057 h 5669560"/>
              <a:gd name="connsiteX1441" fmla="*/ 979508 w 3275561"/>
              <a:gd name="connsiteY1441" fmla="*/ 1149031 h 5669560"/>
              <a:gd name="connsiteX1442" fmla="*/ 1036406 w 3275561"/>
              <a:gd name="connsiteY1442" fmla="*/ 1189673 h 5669560"/>
              <a:gd name="connsiteX1443" fmla="*/ 1040627 w 3275561"/>
              <a:gd name="connsiteY1443" fmla="*/ 1214997 h 5669560"/>
              <a:gd name="connsiteX1444" fmla="*/ 1048598 w 3275561"/>
              <a:gd name="connsiteY1444" fmla="*/ 1165175 h 5669560"/>
              <a:gd name="connsiteX1445" fmla="*/ 1040470 w 3275561"/>
              <a:gd name="connsiteY1445" fmla="*/ 1124534 h 5669560"/>
              <a:gd name="connsiteX1446" fmla="*/ 1048598 w 3275561"/>
              <a:gd name="connsiteY1446" fmla="*/ 1124534 h 5669560"/>
              <a:gd name="connsiteX1447" fmla="*/ 1040470 w 3275561"/>
              <a:gd name="connsiteY1447" fmla="*/ 1116403 h 5669560"/>
              <a:gd name="connsiteX1448" fmla="*/ 1072983 w 3275561"/>
              <a:gd name="connsiteY1448" fmla="*/ 937578 h 5669560"/>
              <a:gd name="connsiteX1449" fmla="*/ 1056726 w 3275561"/>
              <a:gd name="connsiteY1449" fmla="*/ 937578 h 5669560"/>
              <a:gd name="connsiteX1450" fmla="*/ 1056726 w 3275561"/>
              <a:gd name="connsiteY1450" fmla="*/ 929450 h 5669560"/>
              <a:gd name="connsiteX1451" fmla="*/ 1064855 w 3275561"/>
              <a:gd name="connsiteY1451" fmla="*/ 872552 h 5669560"/>
              <a:gd name="connsiteX1452" fmla="*/ 1081111 w 3275561"/>
              <a:gd name="connsiteY1452" fmla="*/ 872552 h 5669560"/>
              <a:gd name="connsiteX1453" fmla="*/ 1089240 w 3275561"/>
              <a:gd name="connsiteY1453" fmla="*/ 913193 h 5669560"/>
              <a:gd name="connsiteX1454" fmla="*/ 1072983 w 3275561"/>
              <a:gd name="connsiteY1454" fmla="*/ 913193 h 5669560"/>
              <a:gd name="connsiteX1455" fmla="*/ 1089240 w 3275561"/>
              <a:gd name="connsiteY1455" fmla="*/ 937578 h 5669560"/>
              <a:gd name="connsiteX1456" fmla="*/ 1081111 w 3275561"/>
              <a:gd name="connsiteY1456" fmla="*/ 1035120 h 5669560"/>
              <a:gd name="connsiteX1457" fmla="*/ 1089240 w 3275561"/>
              <a:gd name="connsiteY1457" fmla="*/ 1035120 h 5669560"/>
              <a:gd name="connsiteX1458" fmla="*/ 1081111 w 3275561"/>
              <a:gd name="connsiteY1458" fmla="*/ 1051377 h 5669560"/>
              <a:gd name="connsiteX1459" fmla="*/ 1089240 w 3275561"/>
              <a:gd name="connsiteY1459" fmla="*/ 1083889 h 5669560"/>
              <a:gd name="connsiteX1460" fmla="*/ 1105496 w 3275561"/>
              <a:gd name="connsiteY1460" fmla="*/ 1075761 h 5669560"/>
              <a:gd name="connsiteX1461" fmla="*/ 1097368 w 3275561"/>
              <a:gd name="connsiteY1461" fmla="*/ 1059505 h 5669560"/>
              <a:gd name="connsiteX1462" fmla="*/ 1113627 w 3275561"/>
              <a:gd name="connsiteY1462" fmla="*/ 1035120 h 5669560"/>
              <a:gd name="connsiteX1463" fmla="*/ 1105496 w 3275561"/>
              <a:gd name="connsiteY1463" fmla="*/ 1018864 h 5669560"/>
              <a:gd name="connsiteX1464" fmla="*/ 1113627 w 3275561"/>
              <a:gd name="connsiteY1464" fmla="*/ 986350 h 5669560"/>
              <a:gd name="connsiteX1465" fmla="*/ 1105496 w 3275561"/>
              <a:gd name="connsiteY1465" fmla="*/ 970094 h 5669560"/>
              <a:gd name="connsiteX1466" fmla="*/ 1113627 w 3275561"/>
              <a:gd name="connsiteY1466" fmla="*/ 929450 h 5669560"/>
              <a:gd name="connsiteX1467" fmla="*/ 1105496 w 3275561"/>
              <a:gd name="connsiteY1467" fmla="*/ 913193 h 5669560"/>
              <a:gd name="connsiteX1468" fmla="*/ 1113627 w 3275561"/>
              <a:gd name="connsiteY1468" fmla="*/ 880680 h 5669560"/>
              <a:gd name="connsiteX1469" fmla="*/ 1097368 w 3275561"/>
              <a:gd name="connsiteY1469" fmla="*/ 856295 h 5669560"/>
              <a:gd name="connsiteX1470" fmla="*/ 1097368 w 3275561"/>
              <a:gd name="connsiteY1470" fmla="*/ 840039 h 5669560"/>
              <a:gd name="connsiteX1471" fmla="*/ 1113627 w 3275561"/>
              <a:gd name="connsiteY1471" fmla="*/ 840039 h 5669560"/>
              <a:gd name="connsiteX1472" fmla="*/ 1113627 w 3275561"/>
              <a:gd name="connsiteY1472" fmla="*/ 831910 h 5669560"/>
              <a:gd name="connsiteX1473" fmla="*/ 1097368 w 3275561"/>
              <a:gd name="connsiteY1473" fmla="*/ 807526 h 5669560"/>
              <a:gd name="connsiteX1474" fmla="*/ 1097368 w 3275561"/>
              <a:gd name="connsiteY1474" fmla="*/ 750625 h 5669560"/>
              <a:gd name="connsiteX1475" fmla="*/ 1113627 w 3275561"/>
              <a:gd name="connsiteY1475" fmla="*/ 750625 h 5669560"/>
              <a:gd name="connsiteX1476" fmla="*/ 1121755 w 3275561"/>
              <a:gd name="connsiteY1476" fmla="*/ 783141 h 5669560"/>
              <a:gd name="connsiteX1477" fmla="*/ 1113627 w 3275561"/>
              <a:gd name="connsiteY1477" fmla="*/ 815654 h 5669560"/>
              <a:gd name="connsiteX1478" fmla="*/ 1129883 w 3275561"/>
              <a:gd name="connsiteY1478" fmla="*/ 807526 h 5669560"/>
              <a:gd name="connsiteX1479" fmla="*/ 1138011 w 3275561"/>
              <a:gd name="connsiteY1479" fmla="*/ 823782 h 5669560"/>
              <a:gd name="connsiteX1480" fmla="*/ 1129883 w 3275561"/>
              <a:gd name="connsiteY1480" fmla="*/ 840039 h 5669560"/>
              <a:gd name="connsiteX1481" fmla="*/ 1146140 w 3275561"/>
              <a:gd name="connsiteY1481" fmla="*/ 872552 h 5669560"/>
              <a:gd name="connsiteX1482" fmla="*/ 1154268 w 3275561"/>
              <a:gd name="connsiteY1482" fmla="*/ 872552 h 5669560"/>
              <a:gd name="connsiteX1483" fmla="*/ 1170525 w 3275561"/>
              <a:gd name="connsiteY1483" fmla="*/ 791269 h 5669560"/>
              <a:gd name="connsiteX1484" fmla="*/ 1138011 w 3275561"/>
              <a:gd name="connsiteY1484" fmla="*/ 677470 h 5669560"/>
              <a:gd name="connsiteX1485" fmla="*/ 1146140 w 3275561"/>
              <a:gd name="connsiteY1485" fmla="*/ 661214 h 5669560"/>
              <a:gd name="connsiteX1486" fmla="*/ 1138011 w 3275561"/>
              <a:gd name="connsiteY1486" fmla="*/ 636829 h 5669560"/>
              <a:gd name="connsiteX1487" fmla="*/ 1146140 w 3275561"/>
              <a:gd name="connsiteY1487" fmla="*/ 636829 h 5669560"/>
              <a:gd name="connsiteX1488" fmla="*/ 1194909 w 3275561"/>
              <a:gd name="connsiteY1488" fmla="*/ 856295 h 5669560"/>
              <a:gd name="connsiteX1489" fmla="*/ 1186781 w 3275561"/>
              <a:gd name="connsiteY1489" fmla="*/ 880680 h 5669560"/>
              <a:gd name="connsiteX1490" fmla="*/ 1194909 w 3275561"/>
              <a:gd name="connsiteY1490" fmla="*/ 929450 h 5669560"/>
              <a:gd name="connsiteX1491" fmla="*/ 1203038 w 3275561"/>
              <a:gd name="connsiteY1491" fmla="*/ 929450 h 5669560"/>
              <a:gd name="connsiteX1492" fmla="*/ 1211166 w 3275561"/>
              <a:gd name="connsiteY1492" fmla="*/ 872552 h 5669560"/>
              <a:gd name="connsiteX1493" fmla="*/ 1203038 w 3275561"/>
              <a:gd name="connsiteY1493" fmla="*/ 840039 h 5669560"/>
              <a:gd name="connsiteX1494" fmla="*/ 1219294 w 3275561"/>
              <a:gd name="connsiteY1494" fmla="*/ 734368 h 5669560"/>
              <a:gd name="connsiteX1495" fmla="*/ 1219294 w 3275561"/>
              <a:gd name="connsiteY1495" fmla="*/ 726240 h 5669560"/>
              <a:gd name="connsiteX1496" fmla="*/ 1178653 w 3275561"/>
              <a:gd name="connsiteY1496" fmla="*/ 644957 h 5669560"/>
              <a:gd name="connsiteX1497" fmla="*/ 1178653 w 3275561"/>
              <a:gd name="connsiteY1497" fmla="*/ 636829 h 5669560"/>
              <a:gd name="connsiteX1498" fmla="*/ 1194909 w 3275561"/>
              <a:gd name="connsiteY1498" fmla="*/ 620572 h 5669560"/>
              <a:gd name="connsiteX1499" fmla="*/ 1211166 w 3275561"/>
              <a:gd name="connsiteY1499" fmla="*/ 620572 h 5669560"/>
              <a:gd name="connsiteX1500" fmla="*/ 1251808 w 3275561"/>
              <a:gd name="connsiteY1500" fmla="*/ 669342 h 5669560"/>
              <a:gd name="connsiteX1501" fmla="*/ 1284323 w 3275561"/>
              <a:gd name="connsiteY1501" fmla="*/ 783141 h 5669560"/>
              <a:gd name="connsiteX1502" fmla="*/ 1292451 w 3275561"/>
              <a:gd name="connsiteY1502" fmla="*/ 783141 h 5669560"/>
              <a:gd name="connsiteX1503" fmla="*/ 1300580 w 3275561"/>
              <a:gd name="connsiteY1503" fmla="*/ 742497 h 5669560"/>
              <a:gd name="connsiteX1504" fmla="*/ 1268064 w 3275561"/>
              <a:gd name="connsiteY1504" fmla="*/ 677470 h 5669560"/>
              <a:gd name="connsiteX1505" fmla="*/ 1308708 w 3275561"/>
              <a:gd name="connsiteY1505" fmla="*/ 620572 h 5669560"/>
              <a:gd name="connsiteX1506" fmla="*/ 1316836 w 3275561"/>
              <a:gd name="connsiteY1506" fmla="*/ 693727 h 5669560"/>
              <a:gd name="connsiteX1507" fmla="*/ 1324964 w 3275561"/>
              <a:gd name="connsiteY1507" fmla="*/ 693727 h 5669560"/>
              <a:gd name="connsiteX1508" fmla="*/ 1333093 w 3275561"/>
              <a:gd name="connsiteY1508" fmla="*/ 677470 h 5669560"/>
              <a:gd name="connsiteX1509" fmla="*/ 1324964 w 3275561"/>
              <a:gd name="connsiteY1509" fmla="*/ 661214 h 5669560"/>
              <a:gd name="connsiteX1510" fmla="*/ 1324964 w 3275561"/>
              <a:gd name="connsiteY1510" fmla="*/ 653085 h 5669560"/>
              <a:gd name="connsiteX1511" fmla="*/ 1341221 w 3275561"/>
              <a:gd name="connsiteY1511" fmla="*/ 628700 h 5669560"/>
              <a:gd name="connsiteX1512" fmla="*/ 1341221 w 3275561"/>
              <a:gd name="connsiteY1512" fmla="*/ 571800 h 5669560"/>
              <a:gd name="connsiteX1513" fmla="*/ 1365606 w 3275561"/>
              <a:gd name="connsiteY1513" fmla="*/ 506774 h 5669560"/>
              <a:gd name="connsiteX1514" fmla="*/ 1422504 w 3275561"/>
              <a:gd name="connsiteY1514" fmla="*/ 547415 h 5669560"/>
              <a:gd name="connsiteX1515" fmla="*/ 1438761 w 3275561"/>
              <a:gd name="connsiteY1515" fmla="*/ 644957 h 5669560"/>
              <a:gd name="connsiteX1516" fmla="*/ 1430632 w 3275561"/>
              <a:gd name="connsiteY1516" fmla="*/ 709984 h 5669560"/>
              <a:gd name="connsiteX1517" fmla="*/ 1436492 w 3275561"/>
              <a:gd name="connsiteY1517" fmla="*/ 714245 h 5669560"/>
              <a:gd name="connsiteX1518" fmla="*/ 1444856 w 3275561"/>
              <a:gd name="connsiteY1518" fmla="*/ 671586 h 5669560"/>
              <a:gd name="connsiteX1519" fmla="*/ 1459081 w 3275561"/>
              <a:gd name="connsiteY1519" fmla="*/ 605542 h 5669560"/>
              <a:gd name="connsiteX1520" fmla="*/ 1442824 w 3275561"/>
              <a:gd name="connsiteY1520" fmla="*/ 605542 h 5669560"/>
              <a:gd name="connsiteX1521" fmla="*/ 1442824 w 3275561"/>
              <a:gd name="connsiteY1521" fmla="*/ 597413 h 5669560"/>
              <a:gd name="connsiteX1522" fmla="*/ 1450952 w 3275561"/>
              <a:gd name="connsiteY1522" fmla="*/ 540516 h 5669560"/>
              <a:gd name="connsiteX1523" fmla="*/ 1467209 w 3275561"/>
              <a:gd name="connsiteY1523" fmla="*/ 540516 h 5669560"/>
              <a:gd name="connsiteX1524" fmla="*/ 1475337 w 3275561"/>
              <a:gd name="connsiteY1524" fmla="*/ 581157 h 5669560"/>
              <a:gd name="connsiteX1525" fmla="*/ 1459081 w 3275561"/>
              <a:gd name="connsiteY1525" fmla="*/ 581157 h 5669560"/>
              <a:gd name="connsiteX1526" fmla="*/ 1475337 w 3275561"/>
              <a:gd name="connsiteY1526" fmla="*/ 605542 h 5669560"/>
              <a:gd name="connsiteX1527" fmla="*/ 1467209 w 3275561"/>
              <a:gd name="connsiteY1527" fmla="*/ 703084 h 5669560"/>
              <a:gd name="connsiteX1528" fmla="*/ 1475337 w 3275561"/>
              <a:gd name="connsiteY1528" fmla="*/ 703084 h 5669560"/>
              <a:gd name="connsiteX1529" fmla="*/ 1467209 w 3275561"/>
              <a:gd name="connsiteY1529" fmla="*/ 719340 h 5669560"/>
              <a:gd name="connsiteX1530" fmla="*/ 1475337 w 3275561"/>
              <a:gd name="connsiteY1530" fmla="*/ 751854 h 5669560"/>
              <a:gd name="connsiteX1531" fmla="*/ 1491594 w 3275561"/>
              <a:gd name="connsiteY1531" fmla="*/ 743725 h 5669560"/>
              <a:gd name="connsiteX1532" fmla="*/ 1483466 w 3275561"/>
              <a:gd name="connsiteY1532" fmla="*/ 727469 h 5669560"/>
              <a:gd name="connsiteX1533" fmla="*/ 1499725 w 3275561"/>
              <a:gd name="connsiteY1533" fmla="*/ 703084 h 5669560"/>
              <a:gd name="connsiteX1534" fmla="*/ 1491594 w 3275561"/>
              <a:gd name="connsiteY1534" fmla="*/ 686827 h 5669560"/>
              <a:gd name="connsiteX1535" fmla="*/ 1499725 w 3275561"/>
              <a:gd name="connsiteY1535" fmla="*/ 654314 h 5669560"/>
              <a:gd name="connsiteX1536" fmla="*/ 1491594 w 3275561"/>
              <a:gd name="connsiteY1536" fmla="*/ 638058 h 5669560"/>
              <a:gd name="connsiteX1537" fmla="*/ 1499725 w 3275561"/>
              <a:gd name="connsiteY1537" fmla="*/ 597413 h 5669560"/>
              <a:gd name="connsiteX1538" fmla="*/ 1491594 w 3275561"/>
              <a:gd name="connsiteY1538" fmla="*/ 581157 h 5669560"/>
              <a:gd name="connsiteX1539" fmla="*/ 1499725 w 3275561"/>
              <a:gd name="connsiteY1539" fmla="*/ 548644 h 5669560"/>
              <a:gd name="connsiteX1540" fmla="*/ 1483466 w 3275561"/>
              <a:gd name="connsiteY1540" fmla="*/ 524259 h 5669560"/>
              <a:gd name="connsiteX1541" fmla="*/ 1483466 w 3275561"/>
              <a:gd name="connsiteY1541" fmla="*/ 508002 h 5669560"/>
              <a:gd name="connsiteX1542" fmla="*/ 1499725 w 3275561"/>
              <a:gd name="connsiteY1542" fmla="*/ 508002 h 5669560"/>
              <a:gd name="connsiteX1543" fmla="*/ 1499725 w 3275561"/>
              <a:gd name="connsiteY1543" fmla="*/ 499874 h 5669560"/>
              <a:gd name="connsiteX1544" fmla="*/ 1483466 w 3275561"/>
              <a:gd name="connsiteY1544" fmla="*/ 475489 h 5669560"/>
              <a:gd name="connsiteX1545" fmla="*/ 1483466 w 3275561"/>
              <a:gd name="connsiteY1545" fmla="*/ 418589 h 5669560"/>
              <a:gd name="connsiteX1546" fmla="*/ 1499725 w 3275561"/>
              <a:gd name="connsiteY1546" fmla="*/ 418589 h 5669560"/>
              <a:gd name="connsiteX1547" fmla="*/ 1507853 w 3275561"/>
              <a:gd name="connsiteY1547" fmla="*/ 451104 h 5669560"/>
              <a:gd name="connsiteX1548" fmla="*/ 1499725 w 3275561"/>
              <a:gd name="connsiteY1548" fmla="*/ 483618 h 5669560"/>
              <a:gd name="connsiteX1549" fmla="*/ 1515981 w 3275561"/>
              <a:gd name="connsiteY1549" fmla="*/ 475489 h 5669560"/>
              <a:gd name="connsiteX1550" fmla="*/ 1524109 w 3275561"/>
              <a:gd name="connsiteY1550" fmla="*/ 491746 h 5669560"/>
              <a:gd name="connsiteX1551" fmla="*/ 1515981 w 3275561"/>
              <a:gd name="connsiteY1551" fmla="*/ 508002 h 5669560"/>
              <a:gd name="connsiteX1552" fmla="*/ 1532238 w 3275561"/>
              <a:gd name="connsiteY1552" fmla="*/ 540516 h 5669560"/>
              <a:gd name="connsiteX1553" fmla="*/ 1540366 w 3275561"/>
              <a:gd name="connsiteY1553" fmla="*/ 540516 h 5669560"/>
              <a:gd name="connsiteX1554" fmla="*/ 1556623 w 3275561"/>
              <a:gd name="connsiteY1554" fmla="*/ 459233 h 5669560"/>
              <a:gd name="connsiteX1555" fmla="*/ 1524109 w 3275561"/>
              <a:gd name="connsiteY1555" fmla="*/ 345434 h 5669560"/>
              <a:gd name="connsiteX1556" fmla="*/ 1532238 w 3275561"/>
              <a:gd name="connsiteY1556" fmla="*/ 329178 h 5669560"/>
              <a:gd name="connsiteX1557" fmla="*/ 1524109 w 3275561"/>
              <a:gd name="connsiteY1557" fmla="*/ 304793 h 5669560"/>
              <a:gd name="connsiteX1558" fmla="*/ 1532238 w 3275561"/>
              <a:gd name="connsiteY1558" fmla="*/ 304793 h 5669560"/>
              <a:gd name="connsiteX1559" fmla="*/ 1581007 w 3275561"/>
              <a:gd name="connsiteY1559" fmla="*/ 524259 h 5669560"/>
              <a:gd name="connsiteX1560" fmla="*/ 1572879 w 3275561"/>
              <a:gd name="connsiteY1560" fmla="*/ 548644 h 5669560"/>
              <a:gd name="connsiteX1561" fmla="*/ 1581007 w 3275561"/>
              <a:gd name="connsiteY1561" fmla="*/ 597413 h 5669560"/>
              <a:gd name="connsiteX1562" fmla="*/ 1589136 w 3275561"/>
              <a:gd name="connsiteY1562" fmla="*/ 597413 h 5669560"/>
              <a:gd name="connsiteX1563" fmla="*/ 1597264 w 3275561"/>
              <a:gd name="connsiteY1563" fmla="*/ 540516 h 5669560"/>
              <a:gd name="connsiteX1564" fmla="*/ 1589136 w 3275561"/>
              <a:gd name="connsiteY1564" fmla="*/ 508002 h 5669560"/>
              <a:gd name="connsiteX1565" fmla="*/ 1605392 w 3275561"/>
              <a:gd name="connsiteY1565" fmla="*/ 402332 h 5669560"/>
              <a:gd name="connsiteX1566" fmla="*/ 1605392 w 3275561"/>
              <a:gd name="connsiteY1566" fmla="*/ 394204 h 5669560"/>
              <a:gd name="connsiteX1567" fmla="*/ 1564751 w 3275561"/>
              <a:gd name="connsiteY1567" fmla="*/ 312921 h 5669560"/>
              <a:gd name="connsiteX1568" fmla="*/ 1564751 w 3275561"/>
              <a:gd name="connsiteY1568" fmla="*/ 304793 h 5669560"/>
              <a:gd name="connsiteX1569" fmla="*/ 1581007 w 3275561"/>
              <a:gd name="connsiteY1569" fmla="*/ 288536 h 5669560"/>
              <a:gd name="connsiteX1570" fmla="*/ 1597264 w 3275561"/>
              <a:gd name="connsiteY1570" fmla="*/ 288536 h 5669560"/>
              <a:gd name="connsiteX1571" fmla="*/ 1637906 w 3275561"/>
              <a:gd name="connsiteY1571" fmla="*/ 337306 h 5669560"/>
              <a:gd name="connsiteX1572" fmla="*/ 1670421 w 3275561"/>
              <a:gd name="connsiteY1572" fmla="*/ 451104 h 5669560"/>
              <a:gd name="connsiteX1573" fmla="*/ 1678549 w 3275561"/>
              <a:gd name="connsiteY1573" fmla="*/ 451104 h 5669560"/>
              <a:gd name="connsiteX1574" fmla="*/ 1686678 w 3275561"/>
              <a:gd name="connsiteY1574" fmla="*/ 410460 h 5669560"/>
              <a:gd name="connsiteX1575" fmla="*/ 1654162 w 3275561"/>
              <a:gd name="connsiteY1575" fmla="*/ 345434 h 5669560"/>
              <a:gd name="connsiteX1576" fmla="*/ 1694806 w 3275561"/>
              <a:gd name="connsiteY1576" fmla="*/ 288536 h 5669560"/>
              <a:gd name="connsiteX1577" fmla="*/ 1702934 w 3275561"/>
              <a:gd name="connsiteY1577" fmla="*/ 361691 h 5669560"/>
              <a:gd name="connsiteX1578" fmla="*/ 1711062 w 3275561"/>
              <a:gd name="connsiteY1578" fmla="*/ 361691 h 5669560"/>
              <a:gd name="connsiteX1579" fmla="*/ 1719191 w 3275561"/>
              <a:gd name="connsiteY1579" fmla="*/ 345434 h 5669560"/>
              <a:gd name="connsiteX1580" fmla="*/ 1711062 w 3275561"/>
              <a:gd name="connsiteY1580" fmla="*/ 329178 h 5669560"/>
              <a:gd name="connsiteX1581" fmla="*/ 1711062 w 3275561"/>
              <a:gd name="connsiteY1581" fmla="*/ 321050 h 5669560"/>
              <a:gd name="connsiteX1582" fmla="*/ 1727319 w 3275561"/>
              <a:gd name="connsiteY1582" fmla="*/ 296665 h 5669560"/>
              <a:gd name="connsiteX1583" fmla="*/ 1727319 w 3275561"/>
              <a:gd name="connsiteY1583" fmla="*/ 239764 h 5669560"/>
              <a:gd name="connsiteX1584" fmla="*/ 1751704 w 3275561"/>
              <a:gd name="connsiteY1584" fmla="*/ 174738 h 5669560"/>
              <a:gd name="connsiteX1585" fmla="*/ 1808602 w 3275561"/>
              <a:gd name="connsiteY1585" fmla="*/ 215379 h 5669560"/>
              <a:gd name="connsiteX1586" fmla="*/ 1824859 w 3275561"/>
              <a:gd name="connsiteY1586" fmla="*/ 312921 h 5669560"/>
              <a:gd name="connsiteX1587" fmla="*/ 1816730 w 3275561"/>
              <a:gd name="connsiteY1587" fmla="*/ 377947 h 5669560"/>
              <a:gd name="connsiteX1588" fmla="*/ 1873631 w 3275561"/>
              <a:gd name="connsiteY1588" fmla="*/ 508002 h 5669560"/>
              <a:gd name="connsiteX1589" fmla="*/ 1881759 w 3275561"/>
              <a:gd name="connsiteY1589" fmla="*/ 508002 h 5669560"/>
              <a:gd name="connsiteX1590" fmla="*/ 1906144 w 3275561"/>
              <a:gd name="connsiteY1590" fmla="*/ 442976 h 5669560"/>
              <a:gd name="connsiteX1591" fmla="*/ 1914272 w 3275561"/>
              <a:gd name="connsiteY1591" fmla="*/ 442976 h 5669560"/>
              <a:gd name="connsiteX1592" fmla="*/ 1938657 w 3275561"/>
              <a:gd name="connsiteY1592" fmla="*/ 516131 h 5669560"/>
              <a:gd name="connsiteX1593" fmla="*/ 2068712 w 3275561"/>
              <a:gd name="connsiteY1593" fmla="*/ 743725 h 5669560"/>
              <a:gd name="connsiteX1594" fmla="*/ 2076840 w 3275561"/>
              <a:gd name="connsiteY1594" fmla="*/ 800626 h 5669560"/>
              <a:gd name="connsiteX1595" fmla="*/ 2076840 w 3275561"/>
              <a:gd name="connsiteY1595" fmla="*/ 833139 h 5669560"/>
              <a:gd name="connsiteX1596" fmla="*/ 2068712 w 3275561"/>
              <a:gd name="connsiteY1596" fmla="*/ 865652 h 5669560"/>
              <a:gd name="connsiteX1597" fmla="*/ 2080687 w 3275561"/>
              <a:gd name="connsiteY1597" fmla="*/ 903571 h 5669560"/>
              <a:gd name="connsiteX1598" fmla="*/ 2089460 w 3275561"/>
              <a:gd name="connsiteY1598" fmla="*/ 858824 h 5669560"/>
              <a:gd name="connsiteX1599" fmla="*/ 2103685 w 3275561"/>
              <a:gd name="connsiteY1599" fmla="*/ 792780 h 5669560"/>
              <a:gd name="connsiteX1600" fmla="*/ 2087428 w 3275561"/>
              <a:gd name="connsiteY1600" fmla="*/ 792780 h 5669560"/>
              <a:gd name="connsiteX1601" fmla="*/ 2087428 w 3275561"/>
              <a:gd name="connsiteY1601" fmla="*/ 784652 h 5669560"/>
              <a:gd name="connsiteX1602" fmla="*/ 2095556 w 3275561"/>
              <a:gd name="connsiteY1602" fmla="*/ 727754 h 5669560"/>
              <a:gd name="connsiteX1603" fmla="*/ 2111813 w 3275561"/>
              <a:gd name="connsiteY1603" fmla="*/ 727754 h 5669560"/>
              <a:gd name="connsiteX1604" fmla="*/ 2119941 w 3275561"/>
              <a:gd name="connsiteY1604" fmla="*/ 768396 h 5669560"/>
              <a:gd name="connsiteX1605" fmla="*/ 2103685 w 3275561"/>
              <a:gd name="connsiteY1605" fmla="*/ 768396 h 5669560"/>
              <a:gd name="connsiteX1606" fmla="*/ 2119941 w 3275561"/>
              <a:gd name="connsiteY1606" fmla="*/ 792780 h 5669560"/>
              <a:gd name="connsiteX1607" fmla="*/ 2111813 w 3275561"/>
              <a:gd name="connsiteY1607" fmla="*/ 890322 h 5669560"/>
              <a:gd name="connsiteX1608" fmla="*/ 2119941 w 3275561"/>
              <a:gd name="connsiteY1608" fmla="*/ 890322 h 5669560"/>
              <a:gd name="connsiteX1609" fmla="*/ 2111813 w 3275561"/>
              <a:gd name="connsiteY1609" fmla="*/ 906579 h 5669560"/>
              <a:gd name="connsiteX1610" fmla="*/ 2119941 w 3275561"/>
              <a:gd name="connsiteY1610" fmla="*/ 939092 h 5669560"/>
              <a:gd name="connsiteX1611" fmla="*/ 2136198 w 3275561"/>
              <a:gd name="connsiteY1611" fmla="*/ 930964 h 5669560"/>
              <a:gd name="connsiteX1612" fmla="*/ 2128070 w 3275561"/>
              <a:gd name="connsiteY1612" fmla="*/ 914707 h 5669560"/>
              <a:gd name="connsiteX1613" fmla="*/ 2144329 w 3275561"/>
              <a:gd name="connsiteY1613" fmla="*/ 890322 h 5669560"/>
              <a:gd name="connsiteX1614" fmla="*/ 2136198 w 3275561"/>
              <a:gd name="connsiteY1614" fmla="*/ 874066 h 5669560"/>
              <a:gd name="connsiteX1615" fmla="*/ 2144329 w 3275561"/>
              <a:gd name="connsiteY1615" fmla="*/ 841553 h 5669560"/>
              <a:gd name="connsiteX1616" fmla="*/ 2136198 w 3275561"/>
              <a:gd name="connsiteY1616" fmla="*/ 825296 h 5669560"/>
              <a:gd name="connsiteX1617" fmla="*/ 2144329 w 3275561"/>
              <a:gd name="connsiteY1617" fmla="*/ 784652 h 5669560"/>
              <a:gd name="connsiteX1618" fmla="*/ 2136198 w 3275561"/>
              <a:gd name="connsiteY1618" fmla="*/ 768396 h 5669560"/>
              <a:gd name="connsiteX1619" fmla="*/ 2144329 w 3275561"/>
              <a:gd name="connsiteY1619" fmla="*/ 735883 h 5669560"/>
              <a:gd name="connsiteX1620" fmla="*/ 2128070 w 3275561"/>
              <a:gd name="connsiteY1620" fmla="*/ 711498 h 5669560"/>
              <a:gd name="connsiteX1621" fmla="*/ 2128070 w 3275561"/>
              <a:gd name="connsiteY1621" fmla="*/ 695241 h 5669560"/>
              <a:gd name="connsiteX1622" fmla="*/ 2144329 w 3275561"/>
              <a:gd name="connsiteY1622" fmla="*/ 695241 h 5669560"/>
              <a:gd name="connsiteX1623" fmla="*/ 2144329 w 3275561"/>
              <a:gd name="connsiteY1623" fmla="*/ 687113 h 5669560"/>
              <a:gd name="connsiteX1624" fmla="*/ 2128070 w 3275561"/>
              <a:gd name="connsiteY1624" fmla="*/ 662728 h 5669560"/>
              <a:gd name="connsiteX1625" fmla="*/ 2128070 w 3275561"/>
              <a:gd name="connsiteY1625" fmla="*/ 605827 h 5669560"/>
              <a:gd name="connsiteX1626" fmla="*/ 2144329 w 3275561"/>
              <a:gd name="connsiteY1626" fmla="*/ 605827 h 5669560"/>
              <a:gd name="connsiteX1627" fmla="*/ 2152457 w 3275561"/>
              <a:gd name="connsiteY1627" fmla="*/ 638343 h 5669560"/>
              <a:gd name="connsiteX1628" fmla="*/ 2144329 w 3275561"/>
              <a:gd name="connsiteY1628" fmla="*/ 670856 h 5669560"/>
              <a:gd name="connsiteX1629" fmla="*/ 2160585 w 3275561"/>
              <a:gd name="connsiteY1629" fmla="*/ 662728 h 5669560"/>
              <a:gd name="connsiteX1630" fmla="*/ 2168713 w 3275561"/>
              <a:gd name="connsiteY1630" fmla="*/ 678985 h 5669560"/>
              <a:gd name="connsiteX1631" fmla="*/ 2160585 w 3275561"/>
              <a:gd name="connsiteY1631" fmla="*/ 695241 h 5669560"/>
              <a:gd name="connsiteX1632" fmla="*/ 2176842 w 3275561"/>
              <a:gd name="connsiteY1632" fmla="*/ 727754 h 5669560"/>
              <a:gd name="connsiteX1633" fmla="*/ 2184970 w 3275561"/>
              <a:gd name="connsiteY1633" fmla="*/ 727754 h 5669560"/>
              <a:gd name="connsiteX1634" fmla="*/ 2201227 w 3275561"/>
              <a:gd name="connsiteY1634" fmla="*/ 646471 h 5669560"/>
              <a:gd name="connsiteX1635" fmla="*/ 2168713 w 3275561"/>
              <a:gd name="connsiteY1635" fmla="*/ 532673 h 5669560"/>
              <a:gd name="connsiteX1636" fmla="*/ 2176842 w 3275561"/>
              <a:gd name="connsiteY1636" fmla="*/ 516416 h 5669560"/>
              <a:gd name="connsiteX1637" fmla="*/ 2168713 w 3275561"/>
              <a:gd name="connsiteY1637" fmla="*/ 492031 h 5669560"/>
              <a:gd name="connsiteX1638" fmla="*/ 2176842 w 3275561"/>
              <a:gd name="connsiteY1638" fmla="*/ 492031 h 5669560"/>
              <a:gd name="connsiteX1639" fmla="*/ 2225611 w 3275561"/>
              <a:gd name="connsiteY1639" fmla="*/ 711498 h 5669560"/>
              <a:gd name="connsiteX1640" fmla="*/ 2217483 w 3275561"/>
              <a:gd name="connsiteY1640" fmla="*/ 735883 h 5669560"/>
              <a:gd name="connsiteX1641" fmla="*/ 2225611 w 3275561"/>
              <a:gd name="connsiteY1641" fmla="*/ 784652 h 5669560"/>
              <a:gd name="connsiteX1642" fmla="*/ 2233740 w 3275561"/>
              <a:gd name="connsiteY1642" fmla="*/ 784652 h 5669560"/>
              <a:gd name="connsiteX1643" fmla="*/ 2241868 w 3275561"/>
              <a:gd name="connsiteY1643" fmla="*/ 727754 h 5669560"/>
              <a:gd name="connsiteX1644" fmla="*/ 2233740 w 3275561"/>
              <a:gd name="connsiteY1644" fmla="*/ 695241 h 5669560"/>
              <a:gd name="connsiteX1645" fmla="*/ 2249996 w 3275561"/>
              <a:gd name="connsiteY1645" fmla="*/ 589571 h 5669560"/>
              <a:gd name="connsiteX1646" fmla="*/ 2249996 w 3275561"/>
              <a:gd name="connsiteY1646" fmla="*/ 581443 h 5669560"/>
              <a:gd name="connsiteX1647" fmla="*/ 2209355 w 3275561"/>
              <a:gd name="connsiteY1647" fmla="*/ 500160 h 5669560"/>
              <a:gd name="connsiteX1648" fmla="*/ 2209355 w 3275561"/>
              <a:gd name="connsiteY1648" fmla="*/ 492031 h 5669560"/>
              <a:gd name="connsiteX1649" fmla="*/ 2225611 w 3275561"/>
              <a:gd name="connsiteY1649" fmla="*/ 475775 h 5669560"/>
              <a:gd name="connsiteX1650" fmla="*/ 2241868 w 3275561"/>
              <a:gd name="connsiteY1650" fmla="*/ 475775 h 5669560"/>
              <a:gd name="connsiteX1651" fmla="*/ 2282510 w 3275561"/>
              <a:gd name="connsiteY1651" fmla="*/ 524545 h 5669560"/>
              <a:gd name="connsiteX1652" fmla="*/ 2315025 w 3275561"/>
              <a:gd name="connsiteY1652" fmla="*/ 638343 h 5669560"/>
              <a:gd name="connsiteX1653" fmla="*/ 2323153 w 3275561"/>
              <a:gd name="connsiteY1653" fmla="*/ 638343 h 5669560"/>
              <a:gd name="connsiteX1654" fmla="*/ 2331282 w 3275561"/>
              <a:gd name="connsiteY1654" fmla="*/ 597699 h 5669560"/>
              <a:gd name="connsiteX1655" fmla="*/ 2298766 w 3275561"/>
              <a:gd name="connsiteY1655" fmla="*/ 532673 h 5669560"/>
              <a:gd name="connsiteX1656" fmla="*/ 2339410 w 3275561"/>
              <a:gd name="connsiteY1656" fmla="*/ 475775 h 5669560"/>
              <a:gd name="connsiteX1657" fmla="*/ 2347538 w 3275561"/>
              <a:gd name="connsiteY1657" fmla="*/ 548929 h 5669560"/>
              <a:gd name="connsiteX1658" fmla="*/ 2355666 w 3275561"/>
              <a:gd name="connsiteY1658" fmla="*/ 548929 h 5669560"/>
              <a:gd name="connsiteX1659" fmla="*/ 2363795 w 3275561"/>
              <a:gd name="connsiteY1659" fmla="*/ 532673 h 5669560"/>
              <a:gd name="connsiteX1660" fmla="*/ 2355666 w 3275561"/>
              <a:gd name="connsiteY1660" fmla="*/ 516416 h 5669560"/>
              <a:gd name="connsiteX1661" fmla="*/ 2355666 w 3275561"/>
              <a:gd name="connsiteY1661" fmla="*/ 508288 h 5669560"/>
              <a:gd name="connsiteX1662" fmla="*/ 2371923 w 3275561"/>
              <a:gd name="connsiteY1662" fmla="*/ 483903 h 5669560"/>
              <a:gd name="connsiteX1663" fmla="*/ 2371923 w 3275561"/>
              <a:gd name="connsiteY1663" fmla="*/ 427003 h 5669560"/>
              <a:gd name="connsiteX1664" fmla="*/ 2396308 w 3275561"/>
              <a:gd name="connsiteY1664" fmla="*/ 361976 h 5669560"/>
              <a:gd name="connsiteX1665" fmla="*/ 2453206 w 3275561"/>
              <a:gd name="connsiteY1665" fmla="*/ 402618 h 5669560"/>
              <a:gd name="connsiteX1666" fmla="*/ 2469463 w 3275561"/>
              <a:gd name="connsiteY1666" fmla="*/ 500160 h 5669560"/>
              <a:gd name="connsiteX1667" fmla="*/ 2461334 w 3275561"/>
              <a:gd name="connsiteY1667" fmla="*/ 565186 h 5669560"/>
              <a:gd name="connsiteX1668" fmla="*/ 2518235 w 3275561"/>
              <a:gd name="connsiteY1668" fmla="*/ 695241 h 5669560"/>
              <a:gd name="connsiteX1669" fmla="*/ 2526363 w 3275561"/>
              <a:gd name="connsiteY1669" fmla="*/ 695241 h 5669560"/>
              <a:gd name="connsiteX1670" fmla="*/ 2550748 w 3275561"/>
              <a:gd name="connsiteY1670" fmla="*/ 630215 h 5669560"/>
              <a:gd name="connsiteX1671" fmla="*/ 2554625 w 3275561"/>
              <a:gd name="connsiteY1671" fmla="*/ 630215 h 5669560"/>
              <a:gd name="connsiteX1672" fmla="*/ 2552134 w 3275561"/>
              <a:gd name="connsiteY1672" fmla="*/ 617760 h 5669560"/>
              <a:gd name="connsiteX1673" fmla="*/ 2560262 w 3275561"/>
              <a:gd name="connsiteY1673" fmla="*/ 617760 h 5669560"/>
              <a:gd name="connsiteX1674" fmla="*/ 2552134 w 3275561"/>
              <a:gd name="connsiteY1674" fmla="*/ 609629 h 5669560"/>
              <a:gd name="connsiteX1675" fmla="*/ 2584647 w 3275561"/>
              <a:gd name="connsiteY1675" fmla="*/ 430804 h 5669560"/>
              <a:gd name="connsiteX1676" fmla="*/ 2568390 w 3275561"/>
              <a:gd name="connsiteY1676" fmla="*/ 430804 h 5669560"/>
              <a:gd name="connsiteX1677" fmla="*/ 2568390 w 3275561"/>
              <a:gd name="connsiteY1677" fmla="*/ 422676 h 5669560"/>
              <a:gd name="connsiteX1678" fmla="*/ 2576519 w 3275561"/>
              <a:gd name="connsiteY1678" fmla="*/ 365778 h 5669560"/>
              <a:gd name="connsiteX1679" fmla="*/ 2592775 w 3275561"/>
              <a:gd name="connsiteY1679" fmla="*/ 365778 h 5669560"/>
              <a:gd name="connsiteX1680" fmla="*/ 2600904 w 3275561"/>
              <a:gd name="connsiteY1680" fmla="*/ 406419 h 5669560"/>
              <a:gd name="connsiteX1681" fmla="*/ 2584647 w 3275561"/>
              <a:gd name="connsiteY1681" fmla="*/ 406419 h 5669560"/>
              <a:gd name="connsiteX1682" fmla="*/ 2600904 w 3275561"/>
              <a:gd name="connsiteY1682" fmla="*/ 430804 h 5669560"/>
              <a:gd name="connsiteX1683" fmla="*/ 2592775 w 3275561"/>
              <a:gd name="connsiteY1683" fmla="*/ 528346 h 5669560"/>
              <a:gd name="connsiteX1684" fmla="*/ 2600904 w 3275561"/>
              <a:gd name="connsiteY1684" fmla="*/ 528346 h 5669560"/>
              <a:gd name="connsiteX1685" fmla="*/ 2592775 w 3275561"/>
              <a:gd name="connsiteY1685" fmla="*/ 544603 h 5669560"/>
              <a:gd name="connsiteX1686" fmla="*/ 2600904 w 3275561"/>
              <a:gd name="connsiteY1686" fmla="*/ 577116 h 5669560"/>
              <a:gd name="connsiteX1687" fmla="*/ 2617160 w 3275561"/>
              <a:gd name="connsiteY1687" fmla="*/ 568988 h 5669560"/>
              <a:gd name="connsiteX1688" fmla="*/ 2609032 w 3275561"/>
              <a:gd name="connsiteY1688" fmla="*/ 552731 h 5669560"/>
              <a:gd name="connsiteX1689" fmla="*/ 2625291 w 3275561"/>
              <a:gd name="connsiteY1689" fmla="*/ 528346 h 5669560"/>
              <a:gd name="connsiteX1690" fmla="*/ 2617160 w 3275561"/>
              <a:gd name="connsiteY1690" fmla="*/ 512089 h 5669560"/>
              <a:gd name="connsiteX1691" fmla="*/ 2625291 w 3275561"/>
              <a:gd name="connsiteY1691" fmla="*/ 479576 h 5669560"/>
              <a:gd name="connsiteX1692" fmla="*/ 2617160 w 3275561"/>
              <a:gd name="connsiteY1692" fmla="*/ 463320 h 5669560"/>
              <a:gd name="connsiteX1693" fmla="*/ 2625291 w 3275561"/>
              <a:gd name="connsiteY1693" fmla="*/ 422676 h 5669560"/>
              <a:gd name="connsiteX1694" fmla="*/ 2617160 w 3275561"/>
              <a:gd name="connsiteY1694" fmla="*/ 406419 h 5669560"/>
              <a:gd name="connsiteX1695" fmla="*/ 2625291 w 3275561"/>
              <a:gd name="connsiteY1695" fmla="*/ 373906 h 5669560"/>
              <a:gd name="connsiteX1696" fmla="*/ 2609032 w 3275561"/>
              <a:gd name="connsiteY1696" fmla="*/ 349521 h 5669560"/>
              <a:gd name="connsiteX1697" fmla="*/ 2609032 w 3275561"/>
              <a:gd name="connsiteY1697" fmla="*/ 333265 h 5669560"/>
              <a:gd name="connsiteX1698" fmla="*/ 2625291 w 3275561"/>
              <a:gd name="connsiteY1698" fmla="*/ 333265 h 5669560"/>
              <a:gd name="connsiteX1699" fmla="*/ 2625291 w 3275561"/>
              <a:gd name="connsiteY1699" fmla="*/ 325136 h 5669560"/>
              <a:gd name="connsiteX1700" fmla="*/ 2609032 w 3275561"/>
              <a:gd name="connsiteY1700" fmla="*/ 300751 h 5669560"/>
              <a:gd name="connsiteX1701" fmla="*/ 2609032 w 3275561"/>
              <a:gd name="connsiteY1701" fmla="*/ 243851 h 5669560"/>
              <a:gd name="connsiteX1702" fmla="*/ 2625291 w 3275561"/>
              <a:gd name="connsiteY1702" fmla="*/ 243851 h 5669560"/>
              <a:gd name="connsiteX1703" fmla="*/ 2633419 w 3275561"/>
              <a:gd name="connsiteY1703" fmla="*/ 276367 h 5669560"/>
              <a:gd name="connsiteX1704" fmla="*/ 2625291 w 3275561"/>
              <a:gd name="connsiteY1704" fmla="*/ 308880 h 5669560"/>
              <a:gd name="connsiteX1705" fmla="*/ 2641547 w 3275561"/>
              <a:gd name="connsiteY1705" fmla="*/ 300751 h 5669560"/>
              <a:gd name="connsiteX1706" fmla="*/ 2649676 w 3275561"/>
              <a:gd name="connsiteY1706" fmla="*/ 317008 h 5669560"/>
              <a:gd name="connsiteX1707" fmla="*/ 2641547 w 3275561"/>
              <a:gd name="connsiteY1707" fmla="*/ 333265 h 5669560"/>
              <a:gd name="connsiteX1708" fmla="*/ 2657804 w 3275561"/>
              <a:gd name="connsiteY1708" fmla="*/ 365778 h 5669560"/>
              <a:gd name="connsiteX1709" fmla="*/ 2665932 w 3275561"/>
              <a:gd name="connsiteY1709" fmla="*/ 365778 h 5669560"/>
              <a:gd name="connsiteX1710" fmla="*/ 2682189 w 3275561"/>
              <a:gd name="connsiteY1710" fmla="*/ 284495 h 5669560"/>
              <a:gd name="connsiteX1711" fmla="*/ 2649676 w 3275561"/>
              <a:gd name="connsiteY1711" fmla="*/ 170696 h 5669560"/>
              <a:gd name="connsiteX1712" fmla="*/ 2657804 w 3275561"/>
              <a:gd name="connsiteY1712" fmla="*/ 154440 h 5669560"/>
              <a:gd name="connsiteX1713" fmla="*/ 2649676 w 3275561"/>
              <a:gd name="connsiteY1713" fmla="*/ 130055 h 5669560"/>
              <a:gd name="connsiteX1714" fmla="*/ 2657804 w 3275561"/>
              <a:gd name="connsiteY1714" fmla="*/ 130055 h 5669560"/>
              <a:gd name="connsiteX1715" fmla="*/ 2706574 w 3275561"/>
              <a:gd name="connsiteY1715" fmla="*/ 349521 h 5669560"/>
              <a:gd name="connsiteX1716" fmla="*/ 2698445 w 3275561"/>
              <a:gd name="connsiteY1716" fmla="*/ 373906 h 5669560"/>
              <a:gd name="connsiteX1717" fmla="*/ 2706574 w 3275561"/>
              <a:gd name="connsiteY1717" fmla="*/ 422676 h 5669560"/>
              <a:gd name="connsiteX1718" fmla="*/ 2714702 w 3275561"/>
              <a:gd name="connsiteY1718" fmla="*/ 422676 h 5669560"/>
              <a:gd name="connsiteX1719" fmla="*/ 2722830 w 3275561"/>
              <a:gd name="connsiteY1719" fmla="*/ 365778 h 5669560"/>
              <a:gd name="connsiteX1720" fmla="*/ 2714702 w 3275561"/>
              <a:gd name="connsiteY1720" fmla="*/ 333265 h 5669560"/>
              <a:gd name="connsiteX1721" fmla="*/ 2730959 w 3275561"/>
              <a:gd name="connsiteY1721" fmla="*/ 227594 h 5669560"/>
              <a:gd name="connsiteX1722" fmla="*/ 2730959 w 3275561"/>
              <a:gd name="connsiteY1722" fmla="*/ 219466 h 5669560"/>
              <a:gd name="connsiteX1723" fmla="*/ 2690317 w 3275561"/>
              <a:gd name="connsiteY1723" fmla="*/ 138183 h 5669560"/>
              <a:gd name="connsiteX1724" fmla="*/ 2690317 w 3275561"/>
              <a:gd name="connsiteY1724" fmla="*/ 130055 h 5669560"/>
              <a:gd name="connsiteX1725" fmla="*/ 2706574 w 3275561"/>
              <a:gd name="connsiteY1725" fmla="*/ 113798 h 5669560"/>
              <a:gd name="connsiteX1726" fmla="*/ 2722830 w 3275561"/>
              <a:gd name="connsiteY1726" fmla="*/ 113798 h 5669560"/>
              <a:gd name="connsiteX1727" fmla="*/ 2763472 w 3275561"/>
              <a:gd name="connsiteY1727" fmla="*/ 162568 h 5669560"/>
              <a:gd name="connsiteX1728" fmla="*/ 2795987 w 3275561"/>
              <a:gd name="connsiteY1728" fmla="*/ 276367 h 5669560"/>
              <a:gd name="connsiteX1729" fmla="*/ 2804116 w 3275561"/>
              <a:gd name="connsiteY1729" fmla="*/ 276367 h 5669560"/>
              <a:gd name="connsiteX1730" fmla="*/ 2812244 w 3275561"/>
              <a:gd name="connsiteY1730" fmla="*/ 235723 h 5669560"/>
              <a:gd name="connsiteX1731" fmla="*/ 2779728 w 3275561"/>
              <a:gd name="connsiteY1731" fmla="*/ 170696 h 5669560"/>
              <a:gd name="connsiteX1732" fmla="*/ 2820372 w 3275561"/>
              <a:gd name="connsiteY1732" fmla="*/ 113798 h 5669560"/>
              <a:gd name="connsiteX1733" fmla="*/ 2828500 w 3275561"/>
              <a:gd name="connsiteY1733" fmla="*/ 186953 h 5669560"/>
              <a:gd name="connsiteX1734" fmla="*/ 2836629 w 3275561"/>
              <a:gd name="connsiteY1734" fmla="*/ 186953 h 5669560"/>
              <a:gd name="connsiteX1735" fmla="*/ 2844757 w 3275561"/>
              <a:gd name="connsiteY1735" fmla="*/ 170696 h 5669560"/>
              <a:gd name="connsiteX1736" fmla="*/ 2836629 w 3275561"/>
              <a:gd name="connsiteY1736" fmla="*/ 154440 h 5669560"/>
              <a:gd name="connsiteX1737" fmla="*/ 2836629 w 3275561"/>
              <a:gd name="connsiteY1737" fmla="*/ 146312 h 5669560"/>
              <a:gd name="connsiteX1738" fmla="*/ 2852885 w 3275561"/>
              <a:gd name="connsiteY1738" fmla="*/ 121927 h 5669560"/>
              <a:gd name="connsiteX1739" fmla="*/ 2852885 w 3275561"/>
              <a:gd name="connsiteY1739" fmla="*/ 65026 h 5669560"/>
              <a:gd name="connsiteX1740" fmla="*/ 2877270 w 3275561"/>
              <a:gd name="connsiteY1740" fmla="*/ 0 h 56695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</a:cxnLst>
            <a:rect l="l" t="t" r="r" b="b"/>
            <a:pathLst>
              <a:path w="3275561" h="5669560">
                <a:moveTo>
                  <a:pt x="333265" y="5311911"/>
                </a:moveTo>
                <a:cubicBezTo>
                  <a:pt x="344102" y="5339005"/>
                  <a:pt x="349521" y="5357971"/>
                  <a:pt x="349521" y="5368809"/>
                </a:cubicBezTo>
                <a:lnTo>
                  <a:pt x="357650" y="5368809"/>
                </a:lnTo>
                <a:lnTo>
                  <a:pt x="357650" y="5352552"/>
                </a:lnTo>
                <a:lnTo>
                  <a:pt x="349521" y="5311911"/>
                </a:lnTo>
                <a:close/>
                <a:moveTo>
                  <a:pt x="1454217" y="5278198"/>
                </a:moveTo>
                <a:cubicBezTo>
                  <a:pt x="1465055" y="5305292"/>
                  <a:pt x="1470474" y="5324258"/>
                  <a:pt x="1470474" y="5335096"/>
                </a:cubicBezTo>
                <a:lnTo>
                  <a:pt x="1478602" y="5335096"/>
                </a:lnTo>
                <a:lnTo>
                  <a:pt x="1478602" y="5318839"/>
                </a:lnTo>
                <a:lnTo>
                  <a:pt x="1470474" y="5278198"/>
                </a:lnTo>
                <a:close/>
                <a:moveTo>
                  <a:pt x="341393" y="5271267"/>
                </a:moveTo>
                <a:lnTo>
                  <a:pt x="341393" y="5303782"/>
                </a:lnTo>
                <a:lnTo>
                  <a:pt x="349521" y="5303782"/>
                </a:lnTo>
                <a:lnTo>
                  <a:pt x="349521" y="5271267"/>
                </a:lnTo>
                <a:close/>
                <a:moveTo>
                  <a:pt x="2623399" y="5239526"/>
                </a:moveTo>
                <a:cubicBezTo>
                  <a:pt x="2634236" y="5266620"/>
                  <a:pt x="2639655" y="5285586"/>
                  <a:pt x="2639655" y="5296424"/>
                </a:cubicBezTo>
                <a:lnTo>
                  <a:pt x="2647784" y="5296424"/>
                </a:lnTo>
                <a:lnTo>
                  <a:pt x="2647784" y="5280167"/>
                </a:lnTo>
                <a:lnTo>
                  <a:pt x="2639655" y="5239526"/>
                </a:lnTo>
                <a:close/>
                <a:moveTo>
                  <a:pt x="390163" y="5238754"/>
                </a:moveTo>
                <a:lnTo>
                  <a:pt x="390163" y="5295652"/>
                </a:lnTo>
                <a:lnTo>
                  <a:pt x="406419" y="5295652"/>
                </a:lnTo>
                <a:cubicBezTo>
                  <a:pt x="401000" y="5273979"/>
                  <a:pt x="398291" y="5255010"/>
                  <a:pt x="398291" y="5238754"/>
                </a:cubicBezTo>
                <a:close/>
                <a:moveTo>
                  <a:pt x="1462346" y="5237554"/>
                </a:moveTo>
                <a:lnTo>
                  <a:pt x="1462346" y="5270069"/>
                </a:lnTo>
                <a:lnTo>
                  <a:pt x="1470474" y="5270069"/>
                </a:lnTo>
                <a:lnTo>
                  <a:pt x="1470474" y="5237554"/>
                </a:lnTo>
                <a:close/>
                <a:moveTo>
                  <a:pt x="1511116" y="5205041"/>
                </a:moveTo>
                <a:lnTo>
                  <a:pt x="1511116" y="5261939"/>
                </a:lnTo>
                <a:lnTo>
                  <a:pt x="1527372" y="5261939"/>
                </a:lnTo>
                <a:cubicBezTo>
                  <a:pt x="1521953" y="5240266"/>
                  <a:pt x="1519244" y="5221297"/>
                  <a:pt x="1519244" y="5205041"/>
                </a:cubicBezTo>
                <a:close/>
                <a:moveTo>
                  <a:pt x="2631527" y="5198882"/>
                </a:moveTo>
                <a:lnTo>
                  <a:pt x="2631527" y="5231397"/>
                </a:lnTo>
                <a:lnTo>
                  <a:pt x="2639655" y="5231397"/>
                </a:lnTo>
                <a:lnTo>
                  <a:pt x="2639655" y="5198882"/>
                </a:lnTo>
                <a:close/>
                <a:moveTo>
                  <a:pt x="2680297" y="5166369"/>
                </a:moveTo>
                <a:lnTo>
                  <a:pt x="2680297" y="5223267"/>
                </a:lnTo>
                <a:lnTo>
                  <a:pt x="2696553" y="5223267"/>
                </a:lnTo>
                <a:cubicBezTo>
                  <a:pt x="2691135" y="5201594"/>
                  <a:pt x="2688425" y="5182625"/>
                  <a:pt x="2688425" y="5166369"/>
                </a:cubicBezTo>
                <a:close/>
                <a:moveTo>
                  <a:pt x="2193686" y="5108897"/>
                </a:moveTo>
                <a:cubicBezTo>
                  <a:pt x="2204524" y="5135991"/>
                  <a:pt x="2209943" y="5154957"/>
                  <a:pt x="2209943" y="5165795"/>
                </a:cubicBezTo>
                <a:lnTo>
                  <a:pt x="2218071" y="5165795"/>
                </a:lnTo>
                <a:lnTo>
                  <a:pt x="2218071" y="5149538"/>
                </a:lnTo>
                <a:lnTo>
                  <a:pt x="2209943" y="5108897"/>
                </a:lnTo>
                <a:close/>
                <a:moveTo>
                  <a:pt x="2201815" y="5068253"/>
                </a:moveTo>
                <a:lnTo>
                  <a:pt x="2201815" y="5100768"/>
                </a:lnTo>
                <a:lnTo>
                  <a:pt x="2209943" y="5100768"/>
                </a:lnTo>
                <a:lnTo>
                  <a:pt x="2209943" y="5068253"/>
                </a:lnTo>
                <a:close/>
                <a:moveTo>
                  <a:pt x="2250585" y="5035740"/>
                </a:moveTo>
                <a:lnTo>
                  <a:pt x="2250585" y="5092638"/>
                </a:lnTo>
                <a:lnTo>
                  <a:pt x="2266841" y="5092638"/>
                </a:lnTo>
                <a:cubicBezTo>
                  <a:pt x="2261422" y="5070965"/>
                  <a:pt x="2258713" y="5051996"/>
                  <a:pt x="2258713" y="5035740"/>
                </a:cubicBezTo>
                <a:close/>
                <a:moveTo>
                  <a:pt x="520218" y="4994903"/>
                </a:moveTo>
                <a:cubicBezTo>
                  <a:pt x="520218" y="5000321"/>
                  <a:pt x="517508" y="5008450"/>
                  <a:pt x="512089" y="5019287"/>
                </a:cubicBezTo>
                <a:lnTo>
                  <a:pt x="528346" y="5027416"/>
                </a:lnTo>
                <a:lnTo>
                  <a:pt x="528346" y="4994903"/>
                </a:lnTo>
                <a:close/>
                <a:moveTo>
                  <a:pt x="1096854" y="4990760"/>
                </a:moveTo>
                <a:cubicBezTo>
                  <a:pt x="1107691" y="5017854"/>
                  <a:pt x="1113110" y="5036820"/>
                  <a:pt x="1113110" y="5047658"/>
                </a:cubicBezTo>
                <a:lnTo>
                  <a:pt x="1121238" y="5047658"/>
                </a:lnTo>
                <a:lnTo>
                  <a:pt x="1121238" y="5031401"/>
                </a:lnTo>
                <a:lnTo>
                  <a:pt x="1113110" y="4990760"/>
                </a:lnTo>
                <a:close/>
                <a:moveTo>
                  <a:pt x="487705" y="4978646"/>
                </a:moveTo>
                <a:lnTo>
                  <a:pt x="487705" y="5003031"/>
                </a:lnTo>
                <a:lnTo>
                  <a:pt x="471448" y="5003031"/>
                </a:lnTo>
                <a:lnTo>
                  <a:pt x="471448" y="4986774"/>
                </a:lnTo>
                <a:lnTo>
                  <a:pt x="463320" y="4986774"/>
                </a:lnTo>
                <a:lnTo>
                  <a:pt x="455189" y="5027416"/>
                </a:lnTo>
                <a:lnTo>
                  <a:pt x="455189" y="5051801"/>
                </a:lnTo>
                <a:cubicBezTo>
                  <a:pt x="455189" y="5074832"/>
                  <a:pt x="463320" y="5104636"/>
                  <a:pt x="479576" y="5141214"/>
                </a:cubicBezTo>
                <a:cubicBezTo>
                  <a:pt x="466027" y="5152052"/>
                  <a:pt x="455189" y="5157471"/>
                  <a:pt x="447061" y="5157471"/>
                </a:cubicBezTo>
                <a:lnTo>
                  <a:pt x="447061" y="5173727"/>
                </a:lnTo>
                <a:lnTo>
                  <a:pt x="487705" y="5173727"/>
                </a:lnTo>
                <a:cubicBezTo>
                  <a:pt x="487705" y="5162890"/>
                  <a:pt x="490414" y="5157471"/>
                  <a:pt x="495833" y="5157471"/>
                </a:cubicBezTo>
                <a:lnTo>
                  <a:pt x="487705" y="5141214"/>
                </a:lnTo>
                <a:cubicBezTo>
                  <a:pt x="493121" y="5130376"/>
                  <a:pt x="495833" y="5122248"/>
                  <a:pt x="495833" y="5116827"/>
                </a:cubicBezTo>
                <a:lnTo>
                  <a:pt x="503961" y="5116827"/>
                </a:lnTo>
                <a:cubicBezTo>
                  <a:pt x="514799" y="5118183"/>
                  <a:pt x="520218" y="5123602"/>
                  <a:pt x="520218" y="5133086"/>
                </a:cubicBezTo>
                <a:cubicBezTo>
                  <a:pt x="509380" y="5150696"/>
                  <a:pt x="503961" y="5164243"/>
                  <a:pt x="503961" y="5173727"/>
                </a:cubicBezTo>
                <a:cubicBezTo>
                  <a:pt x="512089" y="5173727"/>
                  <a:pt x="525636" y="5157471"/>
                  <a:pt x="544602" y="5124955"/>
                </a:cubicBezTo>
                <a:lnTo>
                  <a:pt x="536474" y="5108699"/>
                </a:lnTo>
                <a:lnTo>
                  <a:pt x="536474" y="5100570"/>
                </a:lnTo>
                <a:cubicBezTo>
                  <a:pt x="536474" y="5095154"/>
                  <a:pt x="541893" y="5073476"/>
                  <a:pt x="552731" y="5035544"/>
                </a:cubicBezTo>
                <a:lnTo>
                  <a:pt x="544602" y="5035544"/>
                </a:lnTo>
                <a:lnTo>
                  <a:pt x="528346" y="5043672"/>
                </a:lnTo>
                <a:lnTo>
                  <a:pt x="536474" y="5059929"/>
                </a:lnTo>
                <a:lnTo>
                  <a:pt x="528346" y="5100570"/>
                </a:lnTo>
                <a:lnTo>
                  <a:pt x="512089" y="5100570"/>
                </a:lnTo>
                <a:lnTo>
                  <a:pt x="512089" y="5084314"/>
                </a:lnTo>
                <a:lnTo>
                  <a:pt x="495833" y="5092442"/>
                </a:lnTo>
                <a:lnTo>
                  <a:pt x="487705" y="5092442"/>
                </a:lnTo>
                <a:cubicBezTo>
                  <a:pt x="493121" y="5073476"/>
                  <a:pt x="495833" y="5062638"/>
                  <a:pt x="495833" y="5059929"/>
                </a:cubicBezTo>
                <a:cubicBezTo>
                  <a:pt x="495833" y="5054510"/>
                  <a:pt x="493121" y="5046382"/>
                  <a:pt x="487705" y="5035544"/>
                </a:cubicBezTo>
                <a:lnTo>
                  <a:pt x="495833" y="4994903"/>
                </a:lnTo>
                <a:lnTo>
                  <a:pt x="495833" y="4978646"/>
                </a:lnTo>
                <a:close/>
                <a:moveTo>
                  <a:pt x="357650" y="4962389"/>
                </a:moveTo>
                <a:lnTo>
                  <a:pt x="357650" y="4994903"/>
                </a:lnTo>
                <a:lnTo>
                  <a:pt x="365778" y="4994903"/>
                </a:lnTo>
                <a:lnTo>
                  <a:pt x="365778" y="4962389"/>
                </a:lnTo>
                <a:close/>
                <a:moveTo>
                  <a:pt x="1641171" y="4961190"/>
                </a:moveTo>
                <a:cubicBezTo>
                  <a:pt x="1641171" y="4966608"/>
                  <a:pt x="1638461" y="4974737"/>
                  <a:pt x="1633042" y="4985574"/>
                </a:cubicBezTo>
                <a:lnTo>
                  <a:pt x="1649299" y="4993703"/>
                </a:lnTo>
                <a:lnTo>
                  <a:pt x="1649299" y="4961190"/>
                </a:lnTo>
                <a:close/>
                <a:moveTo>
                  <a:pt x="1104982" y="4950116"/>
                </a:moveTo>
                <a:lnTo>
                  <a:pt x="1104982" y="4982631"/>
                </a:lnTo>
                <a:lnTo>
                  <a:pt x="1113110" y="4982631"/>
                </a:lnTo>
                <a:lnTo>
                  <a:pt x="1113110" y="4950116"/>
                </a:lnTo>
                <a:close/>
                <a:moveTo>
                  <a:pt x="1608657" y="4944933"/>
                </a:moveTo>
                <a:lnTo>
                  <a:pt x="1608657" y="4969318"/>
                </a:lnTo>
                <a:lnTo>
                  <a:pt x="1592401" y="4969318"/>
                </a:lnTo>
                <a:lnTo>
                  <a:pt x="1592401" y="4953061"/>
                </a:lnTo>
                <a:lnTo>
                  <a:pt x="1584272" y="4953061"/>
                </a:lnTo>
                <a:lnTo>
                  <a:pt x="1576142" y="4993703"/>
                </a:lnTo>
                <a:lnTo>
                  <a:pt x="1576142" y="5018088"/>
                </a:lnTo>
                <a:cubicBezTo>
                  <a:pt x="1576142" y="5041119"/>
                  <a:pt x="1584272" y="5070923"/>
                  <a:pt x="1600529" y="5107501"/>
                </a:cubicBezTo>
                <a:cubicBezTo>
                  <a:pt x="1586980" y="5118339"/>
                  <a:pt x="1576142" y="5123758"/>
                  <a:pt x="1568014" y="5123758"/>
                </a:cubicBezTo>
                <a:lnTo>
                  <a:pt x="1568014" y="5140014"/>
                </a:lnTo>
                <a:lnTo>
                  <a:pt x="1608657" y="5140014"/>
                </a:lnTo>
                <a:cubicBezTo>
                  <a:pt x="1608657" y="5129177"/>
                  <a:pt x="1611367" y="5123758"/>
                  <a:pt x="1616786" y="5123758"/>
                </a:cubicBezTo>
                <a:lnTo>
                  <a:pt x="1608657" y="5107501"/>
                </a:lnTo>
                <a:cubicBezTo>
                  <a:pt x="1614074" y="5096663"/>
                  <a:pt x="1616786" y="5088535"/>
                  <a:pt x="1616786" y="5083114"/>
                </a:cubicBezTo>
                <a:lnTo>
                  <a:pt x="1624914" y="5083114"/>
                </a:lnTo>
                <a:cubicBezTo>
                  <a:pt x="1635752" y="5084470"/>
                  <a:pt x="1641171" y="5089889"/>
                  <a:pt x="1641171" y="5099373"/>
                </a:cubicBezTo>
                <a:cubicBezTo>
                  <a:pt x="1630333" y="5116983"/>
                  <a:pt x="1624914" y="5130530"/>
                  <a:pt x="1624914" y="5140014"/>
                </a:cubicBezTo>
                <a:cubicBezTo>
                  <a:pt x="1633042" y="5140014"/>
                  <a:pt x="1646589" y="5123758"/>
                  <a:pt x="1665555" y="5091242"/>
                </a:cubicBezTo>
                <a:lnTo>
                  <a:pt x="1657427" y="5074986"/>
                </a:lnTo>
                <a:lnTo>
                  <a:pt x="1657427" y="5066857"/>
                </a:lnTo>
                <a:cubicBezTo>
                  <a:pt x="1657427" y="5061441"/>
                  <a:pt x="1662846" y="5039763"/>
                  <a:pt x="1673684" y="5001831"/>
                </a:cubicBezTo>
                <a:lnTo>
                  <a:pt x="1665555" y="5001831"/>
                </a:lnTo>
                <a:lnTo>
                  <a:pt x="1649299" y="5009959"/>
                </a:lnTo>
                <a:lnTo>
                  <a:pt x="1657427" y="5026216"/>
                </a:lnTo>
                <a:lnTo>
                  <a:pt x="1649299" y="5066857"/>
                </a:lnTo>
                <a:lnTo>
                  <a:pt x="1633042" y="5066857"/>
                </a:lnTo>
                <a:lnTo>
                  <a:pt x="1633042" y="5050601"/>
                </a:lnTo>
                <a:lnTo>
                  <a:pt x="1616786" y="5058729"/>
                </a:lnTo>
                <a:lnTo>
                  <a:pt x="1608657" y="5058729"/>
                </a:lnTo>
                <a:cubicBezTo>
                  <a:pt x="1614074" y="5039763"/>
                  <a:pt x="1616786" y="5028925"/>
                  <a:pt x="1616786" y="5026216"/>
                </a:cubicBezTo>
                <a:cubicBezTo>
                  <a:pt x="1616786" y="5020797"/>
                  <a:pt x="1614074" y="5012669"/>
                  <a:pt x="1608657" y="5001831"/>
                </a:cubicBezTo>
                <a:lnTo>
                  <a:pt x="1616786" y="4961190"/>
                </a:lnTo>
                <a:lnTo>
                  <a:pt x="1616786" y="4944933"/>
                </a:lnTo>
                <a:close/>
                <a:moveTo>
                  <a:pt x="1478602" y="4928676"/>
                </a:moveTo>
                <a:lnTo>
                  <a:pt x="1478602" y="4961190"/>
                </a:lnTo>
                <a:lnTo>
                  <a:pt x="1486731" y="4961190"/>
                </a:lnTo>
                <a:lnTo>
                  <a:pt x="1486731" y="4928676"/>
                </a:lnTo>
                <a:close/>
                <a:moveTo>
                  <a:pt x="2810352" y="4922518"/>
                </a:moveTo>
                <a:cubicBezTo>
                  <a:pt x="2810352" y="4927936"/>
                  <a:pt x="2807642" y="4936065"/>
                  <a:pt x="2802224" y="4946902"/>
                </a:cubicBezTo>
                <a:lnTo>
                  <a:pt x="2818480" y="4955031"/>
                </a:lnTo>
                <a:lnTo>
                  <a:pt x="2818480" y="4922518"/>
                </a:lnTo>
                <a:close/>
                <a:moveTo>
                  <a:pt x="1153752" y="4917603"/>
                </a:moveTo>
                <a:lnTo>
                  <a:pt x="1153752" y="4974501"/>
                </a:lnTo>
                <a:lnTo>
                  <a:pt x="1170008" y="4974501"/>
                </a:lnTo>
                <a:cubicBezTo>
                  <a:pt x="1164589" y="4952828"/>
                  <a:pt x="1161880" y="4933859"/>
                  <a:pt x="1161880" y="4917603"/>
                </a:cubicBezTo>
                <a:close/>
                <a:moveTo>
                  <a:pt x="552731" y="4913617"/>
                </a:moveTo>
                <a:cubicBezTo>
                  <a:pt x="552731" y="4931230"/>
                  <a:pt x="550021" y="4944777"/>
                  <a:pt x="544602" y="4954261"/>
                </a:cubicBezTo>
                <a:lnTo>
                  <a:pt x="544602" y="4962389"/>
                </a:lnTo>
                <a:lnTo>
                  <a:pt x="552731" y="4962389"/>
                </a:lnTo>
                <a:cubicBezTo>
                  <a:pt x="552731" y="4951552"/>
                  <a:pt x="558150" y="4946130"/>
                  <a:pt x="568987" y="4946130"/>
                </a:cubicBezTo>
                <a:cubicBezTo>
                  <a:pt x="563568" y="4936649"/>
                  <a:pt x="560859" y="4925811"/>
                  <a:pt x="560859" y="4913617"/>
                </a:cubicBezTo>
                <a:close/>
                <a:moveTo>
                  <a:pt x="2777839" y="4906261"/>
                </a:moveTo>
                <a:lnTo>
                  <a:pt x="2777839" y="4930646"/>
                </a:lnTo>
                <a:lnTo>
                  <a:pt x="2761582" y="4930646"/>
                </a:lnTo>
                <a:lnTo>
                  <a:pt x="2761582" y="4914389"/>
                </a:lnTo>
                <a:lnTo>
                  <a:pt x="2753454" y="4914389"/>
                </a:lnTo>
                <a:lnTo>
                  <a:pt x="2745323" y="4955031"/>
                </a:lnTo>
                <a:lnTo>
                  <a:pt x="2745323" y="4979416"/>
                </a:lnTo>
                <a:cubicBezTo>
                  <a:pt x="2745323" y="5002447"/>
                  <a:pt x="2753454" y="5032251"/>
                  <a:pt x="2769710" y="5068829"/>
                </a:cubicBezTo>
                <a:cubicBezTo>
                  <a:pt x="2756161" y="5079667"/>
                  <a:pt x="2745323" y="5085086"/>
                  <a:pt x="2737195" y="5085086"/>
                </a:cubicBezTo>
                <a:lnTo>
                  <a:pt x="2737195" y="5101342"/>
                </a:lnTo>
                <a:lnTo>
                  <a:pt x="2777839" y="5101342"/>
                </a:lnTo>
                <a:cubicBezTo>
                  <a:pt x="2777839" y="5090505"/>
                  <a:pt x="2780548" y="5085086"/>
                  <a:pt x="2785967" y="5085086"/>
                </a:cubicBezTo>
                <a:lnTo>
                  <a:pt x="2777839" y="5068829"/>
                </a:lnTo>
                <a:cubicBezTo>
                  <a:pt x="2783255" y="5057991"/>
                  <a:pt x="2785967" y="5049863"/>
                  <a:pt x="2785967" y="5044442"/>
                </a:cubicBezTo>
                <a:lnTo>
                  <a:pt x="2794095" y="5044442"/>
                </a:lnTo>
                <a:cubicBezTo>
                  <a:pt x="2804933" y="5045798"/>
                  <a:pt x="2810352" y="5051217"/>
                  <a:pt x="2810352" y="5060701"/>
                </a:cubicBezTo>
                <a:cubicBezTo>
                  <a:pt x="2799514" y="5078311"/>
                  <a:pt x="2794095" y="5091858"/>
                  <a:pt x="2794095" y="5101342"/>
                </a:cubicBezTo>
                <a:cubicBezTo>
                  <a:pt x="2802224" y="5101342"/>
                  <a:pt x="2815771" y="5085086"/>
                  <a:pt x="2834737" y="5052570"/>
                </a:cubicBezTo>
                <a:lnTo>
                  <a:pt x="2826608" y="5036314"/>
                </a:lnTo>
                <a:lnTo>
                  <a:pt x="2826608" y="5028185"/>
                </a:lnTo>
                <a:cubicBezTo>
                  <a:pt x="2826608" y="5022769"/>
                  <a:pt x="2832027" y="5001091"/>
                  <a:pt x="2842865" y="4963159"/>
                </a:cubicBezTo>
                <a:lnTo>
                  <a:pt x="2834737" y="4963159"/>
                </a:lnTo>
                <a:lnTo>
                  <a:pt x="2818480" y="4971287"/>
                </a:lnTo>
                <a:lnTo>
                  <a:pt x="2826608" y="4987544"/>
                </a:lnTo>
                <a:lnTo>
                  <a:pt x="2818480" y="5028185"/>
                </a:lnTo>
                <a:lnTo>
                  <a:pt x="2802224" y="5028185"/>
                </a:lnTo>
                <a:lnTo>
                  <a:pt x="2802224" y="5011929"/>
                </a:lnTo>
                <a:lnTo>
                  <a:pt x="2785967" y="5020057"/>
                </a:lnTo>
                <a:lnTo>
                  <a:pt x="2777839" y="5020057"/>
                </a:lnTo>
                <a:cubicBezTo>
                  <a:pt x="2783255" y="5001091"/>
                  <a:pt x="2785967" y="4990253"/>
                  <a:pt x="2785967" y="4987544"/>
                </a:cubicBezTo>
                <a:cubicBezTo>
                  <a:pt x="2785967" y="4982125"/>
                  <a:pt x="2783255" y="4973997"/>
                  <a:pt x="2777839" y="4963159"/>
                </a:cubicBezTo>
                <a:lnTo>
                  <a:pt x="2785967" y="4922518"/>
                </a:lnTo>
                <a:lnTo>
                  <a:pt x="2785967" y="4906261"/>
                </a:lnTo>
                <a:close/>
                <a:moveTo>
                  <a:pt x="479576" y="4905489"/>
                </a:moveTo>
                <a:lnTo>
                  <a:pt x="471448" y="4938002"/>
                </a:lnTo>
                <a:cubicBezTo>
                  <a:pt x="476864" y="4948842"/>
                  <a:pt x="479576" y="4956971"/>
                  <a:pt x="479576" y="4962389"/>
                </a:cubicBezTo>
                <a:lnTo>
                  <a:pt x="495833" y="4962389"/>
                </a:lnTo>
                <a:lnTo>
                  <a:pt x="495833" y="4905489"/>
                </a:lnTo>
                <a:close/>
                <a:moveTo>
                  <a:pt x="2647784" y="4890004"/>
                </a:moveTo>
                <a:lnTo>
                  <a:pt x="2647784" y="4922518"/>
                </a:lnTo>
                <a:lnTo>
                  <a:pt x="2655912" y="4922518"/>
                </a:lnTo>
                <a:lnTo>
                  <a:pt x="2655912" y="4890004"/>
                </a:lnTo>
                <a:close/>
                <a:moveTo>
                  <a:pt x="1673684" y="4879904"/>
                </a:moveTo>
                <a:cubicBezTo>
                  <a:pt x="1673684" y="4897517"/>
                  <a:pt x="1670974" y="4911064"/>
                  <a:pt x="1665555" y="4920548"/>
                </a:cubicBezTo>
                <a:lnTo>
                  <a:pt x="1665555" y="4928676"/>
                </a:lnTo>
                <a:lnTo>
                  <a:pt x="1673684" y="4928676"/>
                </a:lnTo>
                <a:cubicBezTo>
                  <a:pt x="1673684" y="4917839"/>
                  <a:pt x="1679103" y="4912417"/>
                  <a:pt x="1689940" y="4912417"/>
                </a:cubicBezTo>
                <a:cubicBezTo>
                  <a:pt x="1684521" y="4902936"/>
                  <a:pt x="1681812" y="4892098"/>
                  <a:pt x="1681812" y="4879904"/>
                </a:cubicBezTo>
                <a:close/>
                <a:moveTo>
                  <a:pt x="1600529" y="4871776"/>
                </a:moveTo>
                <a:lnTo>
                  <a:pt x="1592401" y="4904289"/>
                </a:lnTo>
                <a:cubicBezTo>
                  <a:pt x="1597817" y="4915129"/>
                  <a:pt x="1600529" y="4923258"/>
                  <a:pt x="1600529" y="4928676"/>
                </a:cubicBezTo>
                <a:lnTo>
                  <a:pt x="1616786" y="4928676"/>
                </a:lnTo>
                <a:lnTo>
                  <a:pt x="1616786" y="4871776"/>
                </a:lnTo>
                <a:close/>
                <a:moveTo>
                  <a:pt x="2842865" y="4841232"/>
                </a:moveTo>
                <a:cubicBezTo>
                  <a:pt x="2842865" y="4858845"/>
                  <a:pt x="2840156" y="4872392"/>
                  <a:pt x="2834737" y="4881876"/>
                </a:cubicBezTo>
                <a:lnTo>
                  <a:pt x="2834737" y="4890004"/>
                </a:lnTo>
                <a:lnTo>
                  <a:pt x="2842865" y="4890004"/>
                </a:lnTo>
                <a:cubicBezTo>
                  <a:pt x="2842865" y="4879167"/>
                  <a:pt x="2848284" y="4873745"/>
                  <a:pt x="2859122" y="4873745"/>
                </a:cubicBezTo>
                <a:cubicBezTo>
                  <a:pt x="2853703" y="4864264"/>
                  <a:pt x="2850993" y="4853426"/>
                  <a:pt x="2850993" y="4841232"/>
                </a:cubicBezTo>
                <a:close/>
                <a:moveTo>
                  <a:pt x="2769710" y="4833104"/>
                </a:moveTo>
                <a:lnTo>
                  <a:pt x="2761582" y="4865617"/>
                </a:lnTo>
                <a:cubicBezTo>
                  <a:pt x="2766999" y="4876457"/>
                  <a:pt x="2769710" y="4884586"/>
                  <a:pt x="2769710" y="4890004"/>
                </a:cubicBezTo>
                <a:lnTo>
                  <a:pt x="2785967" y="4890004"/>
                </a:lnTo>
                <a:lnTo>
                  <a:pt x="2785967" y="4833104"/>
                </a:lnTo>
                <a:close/>
                <a:moveTo>
                  <a:pt x="617757" y="4807950"/>
                </a:moveTo>
                <a:lnTo>
                  <a:pt x="617757" y="4840463"/>
                </a:lnTo>
                <a:lnTo>
                  <a:pt x="625885" y="4840463"/>
                </a:lnTo>
                <a:lnTo>
                  <a:pt x="625885" y="4807950"/>
                </a:lnTo>
                <a:close/>
                <a:moveTo>
                  <a:pt x="2380640" y="4791889"/>
                </a:moveTo>
                <a:cubicBezTo>
                  <a:pt x="2380640" y="4797307"/>
                  <a:pt x="2377930" y="4805436"/>
                  <a:pt x="2372511" y="4816273"/>
                </a:cubicBezTo>
                <a:lnTo>
                  <a:pt x="2388768" y="4824402"/>
                </a:lnTo>
                <a:lnTo>
                  <a:pt x="2388768" y="4791889"/>
                </a:lnTo>
                <a:close/>
                <a:moveTo>
                  <a:pt x="552731" y="4783565"/>
                </a:moveTo>
                <a:lnTo>
                  <a:pt x="552731" y="4799821"/>
                </a:lnTo>
                <a:cubicBezTo>
                  <a:pt x="554084" y="4810659"/>
                  <a:pt x="559503" y="4816078"/>
                  <a:pt x="568987" y="4816078"/>
                </a:cubicBezTo>
                <a:lnTo>
                  <a:pt x="577116" y="4799821"/>
                </a:lnTo>
                <a:lnTo>
                  <a:pt x="577116" y="4791693"/>
                </a:lnTo>
                <a:cubicBezTo>
                  <a:pt x="571697" y="4791693"/>
                  <a:pt x="563568" y="4788984"/>
                  <a:pt x="552731" y="4783565"/>
                </a:cubicBezTo>
                <a:close/>
                <a:moveTo>
                  <a:pt x="2348126" y="4775632"/>
                </a:moveTo>
                <a:lnTo>
                  <a:pt x="2348126" y="4800017"/>
                </a:lnTo>
                <a:lnTo>
                  <a:pt x="2331870" y="4800017"/>
                </a:lnTo>
                <a:lnTo>
                  <a:pt x="2331870" y="4783760"/>
                </a:lnTo>
                <a:lnTo>
                  <a:pt x="2323741" y="4783760"/>
                </a:lnTo>
                <a:lnTo>
                  <a:pt x="2315611" y="4824402"/>
                </a:lnTo>
                <a:lnTo>
                  <a:pt x="2315611" y="4848787"/>
                </a:lnTo>
                <a:cubicBezTo>
                  <a:pt x="2315611" y="4871818"/>
                  <a:pt x="2323741" y="4901622"/>
                  <a:pt x="2339998" y="4938200"/>
                </a:cubicBezTo>
                <a:cubicBezTo>
                  <a:pt x="2326449" y="4949038"/>
                  <a:pt x="2315611" y="4954457"/>
                  <a:pt x="2307483" y="4954457"/>
                </a:cubicBezTo>
                <a:lnTo>
                  <a:pt x="2307483" y="4970713"/>
                </a:lnTo>
                <a:lnTo>
                  <a:pt x="2348126" y="4970713"/>
                </a:lnTo>
                <a:cubicBezTo>
                  <a:pt x="2348126" y="4959876"/>
                  <a:pt x="2350836" y="4954457"/>
                  <a:pt x="2356255" y="4954457"/>
                </a:cubicBezTo>
                <a:lnTo>
                  <a:pt x="2348126" y="4938200"/>
                </a:lnTo>
                <a:cubicBezTo>
                  <a:pt x="2353543" y="4927362"/>
                  <a:pt x="2356255" y="4919234"/>
                  <a:pt x="2356255" y="4913813"/>
                </a:cubicBezTo>
                <a:lnTo>
                  <a:pt x="2364383" y="4913813"/>
                </a:lnTo>
                <a:cubicBezTo>
                  <a:pt x="2375221" y="4915169"/>
                  <a:pt x="2380640" y="4920588"/>
                  <a:pt x="2380640" y="4930072"/>
                </a:cubicBezTo>
                <a:cubicBezTo>
                  <a:pt x="2369802" y="4947682"/>
                  <a:pt x="2364383" y="4961229"/>
                  <a:pt x="2364383" y="4970713"/>
                </a:cubicBezTo>
                <a:cubicBezTo>
                  <a:pt x="2372511" y="4970713"/>
                  <a:pt x="2386058" y="4954457"/>
                  <a:pt x="2405024" y="4921941"/>
                </a:cubicBezTo>
                <a:lnTo>
                  <a:pt x="2396896" y="4905685"/>
                </a:lnTo>
                <a:lnTo>
                  <a:pt x="2396896" y="4897556"/>
                </a:lnTo>
                <a:cubicBezTo>
                  <a:pt x="2396896" y="4892140"/>
                  <a:pt x="2402315" y="4870462"/>
                  <a:pt x="2413153" y="4832530"/>
                </a:cubicBezTo>
                <a:lnTo>
                  <a:pt x="2405024" y="4832530"/>
                </a:lnTo>
                <a:lnTo>
                  <a:pt x="2388768" y="4840658"/>
                </a:lnTo>
                <a:lnTo>
                  <a:pt x="2396896" y="4856915"/>
                </a:lnTo>
                <a:lnTo>
                  <a:pt x="2388768" y="4897556"/>
                </a:lnTo>
                <a:lnTo>
                  <a:pt x="2372511" y="4897556"/>
                </a:lnTo>
                <a:lnTo>
                  <a:pt x="2372511" y="4881300"/>
                </a:lnTo>
                <a:lnTo>
                  <a:pt x="2356255" y="4889428"/>
                </a:lnTo>
                <a:lnTo>
                  <a:pt x="2348126" y="4889428"/>
                </a:lnTo>
                <a:cubicBezTo>
                  <a:pt x="2353543" y="4870462"/>
                  <a:pt x="2356255" y="4859624"/>
                  <a:pt x="2356255" y="4856915"/>
                </a:cubicBezTo>
                <a:cubicBezTo>
                  <a:pt x="2356255" y="4851496"/>
                  <a:pt x="2353543" y="4843368"/>
                  <a:pt x="2348126" y="4832530"/>
                </a:cubicBezTo>
                <a:lnTo>
                  <a:pt x="2356255" y="4791889"/>
                </a:lnTo>
                <a:lnTo>
                  <a:pt x="2356255" y="4775632"/>
                </a:lnTo>
                <a:close/>
                <a:moveTo>
                  <a:pt x="1738710" y="4774237"/>
                </a:moveTo>
                <a:lnTo>
                  <a:pt x="1738710" y="4806750"/>
                </a:lnTo>
                <a:lnTo>
                  <a:pt x="1746838" y="4806750"/>
                </a:lnTo>
                <a:lnTo>
                  <a:pt x="1746838" y="4774237"/>
                </a:lnTo>
                <a:close/>
                <a:moveTo>
                  <a:pt x="2218071" y="4759375"/>
                </a:moveTo>
                <a:lnTo>
                  <a:pt x="2218071" y="4791889"/>
                </a:lnTo>
                <a:lnTo>
                  <a:pt x="2226200" y="4791889"/>
                </a:lnTo>
                <a:lnTo>
                  <a:pt x="2226200" y="4759375"/>
                </a:lnTo>
                <a:close/>
                <a:moveTo>
                  <a:pt x="1673684" y="4749852"/>
                </a:moveTo>
                <a:lnTo>
                  <a:pt x="1673684" y="4766108"/>
                </a:lnTo>
                <a:cubicBezTo>
                  <a:pt x="1675037" y="4776946"/>
                  <a:pt x="1680456" y="4782365"/>
                  <a:pt x="1689940" y="4782365"/>
                </a:cubicBezTo>
                <a:lnTo>
                  <a:pt x="1698069" y="4766108"/>
                </a:lnTo>
                <a:lnTo>
                  <a:pt x="1698069" y="4757980"/>
                </a:lnTo>
                <a:cubicBezTo>
                  <a:pt x="1692650" y="4757980"/>
                  <a:pt x="1684521" y="4755271"/>
                  <a:pt x="1673684" y="4749852"/>
                </a:cubicBezTo>
                <a:close/>
                <a:moveTo>
                  <a:pt x="1749831" y="4747618"/>
                </a:moveTo>
                <a:lnTo>
                  <a:pt x="1754967" y="4766108"/>
                </a:lnTo>
                <a:lnTo>
                  <a:pt x="1763097" y="4766108"/>
                </a:lnTo>
                <a:lnTo>
                  <a:pt x="1763097" y="4765987"/>
                </a:lnTo>
                <a:close/>
                <a:moveTo>
                  <a:pt x="2907891" y="4735565"/>
                </a:moveTo>
                <a:lnTo>
                  <a:pt x="2907891" y="4768078"/>
                </a:lnTo>
                <a:lnTo>
                  <a:pt x="2916020" y="4768078"/>
                </a:lnTo>
                <a:lnTo>
                  <a:pt x="2916020" y="4735565"/>
                </a:lnTo>
                <a:close/>
                <a:moveTo>
                  <a:pt x="1838754" y="4720149"/>
                </a:moveTo>
                <a:lnTo>
                  <a:pt x="1828124" y="4725464"/>
                </a:lnTo>
                <a:lnTo>
                  <a:pt x="1819995" y="4725464"/>
                </a:lnTo>
                <a:lnTo>
                  <a:pt x="1811934" y="4722778"/>
                </a:lnTo>
                <a:lnTo>
                  <a:pt x="1808603" y="4728251"/>
                </a:lnTo>
                <a:lnTo>
                  <a:pt x="1802492" y="4734216"/>
                </a:lnTo>
                <a:lnTo>
                  <a:pt x="1803739" y="4733593"/>
                </a:lnTo>
                <a:lnTo>
                  <a:pt x="1811867" y="4733593"/>
                </a:lnTo>
                <a:cubicBezTo>
                  <a:pt x="1811867" y="4744433"/>
                  <a:pt x="1819995" y="4749852"/>
                  <a:pt x="1836252" y="4749852"/>
                </a:cubicBezTo>
                <a:lnTo>
                  <a:pt x="1833788" y="4782964"/>
                </a:lnTo>
                <a:lnTo>
                  <a:pt x="1839084" y="4761780"/>
                </a:lnTo>
                <a:lnTo>
                  <a:pt x="1839084" y="4721138"/>
                </a:lnTo>
                <a:close/>
                <a:moveTo>
                  <a:pt x="2842865" y="4711180"/>
                </a:moveTo>
                <a:lnTo>
                  <a:pt x="2842865" y="4727436"/>
                </a:lnTo>
                <a:cubicBezTo>
                  <a:pt x="2844218" y="4738274"/>
                  <a:pt x="2849637" y="4743693"/>
                  <a:pt x="2859122" y="4743693"/>
                </a:cubicBezTo>
                <a:lnTo>
                  <a:pt x="2867250" y="4727436"/>
                </a:lnTo>
                <a:lnTo>
                  <a:pt x="2867250" y="4719308"/>
                </a:lnTo>
                <a:cubicBezTo>
                  <a:pt x="2861831" y="4719308"/>
                  <a:pt x="2853703" y="4716599"/>
                  <a:pt x="2842865" y="4711180"/>
                </a:cubicBezTo>
                <a:close/>
                <a:moveTo>
                  <a:pt x="2413153" y="4710603"/>
                </a:moveTo>
                <a:cubicBezTo>
                  <a:pt x="2413153" y="4728216"/>
                  <a:pt x="2410443" y="4741763"/>
                  <a:pt x="2405024" y="4751247"/>
                </a:cubicBezTo>
                <a:lnTo>
                  <a:pt x="2405024" y="4759375"/>
                </a:lnTo>
                <a:lnTo>
                  <a:pt x="2413153" y="4759375"/>
                </a:lnTo>
                <a:cubicBezTo>
                  <a:pt x="2413153" y="4748538"/>
                  <a:pt x="2418572" y="4743116"/>
                  <a:pt x="2429409" y="4743116"/>
                </a:cubicBezTo>
                <a:cubicBezTo>
                  <a:pt x="2423990" y="4733635"/>
                  <a:pt x="2421281" y="4722797"/>
                  <a:pt x="2421281" y="4710603"/>
                </a:cubicBezTo>
                <a:close/>
                <a:moveTo>
                  <a:pt x="2339998" y="4702475"/>
                </a:moveTo>
                <a:lnTo>
                  <a:pt x="2331870" y="4734988"/>
                </a:lnTo>
                <a:cubicBezTo>
                  <a:pt x="2337286" y="4745828"/>
                  <a:pt x="2339998" y="4753957"/>
                  <a:pt x="2339998" y="4759375"/>
                </a:cubicBezTo>
                <a:lnTo>
                  <a:pt x="2356255" y="4759375"/>
                </a:lnTo>
                <a:lnTo>
                  <a:pt x="2356255" y="4702475"/>
                </a:lnTo>
                <a:close/>
                <a:moveTo>
                  <a:pt x="2437538" y="4685218"/>
                </a:moveTo>
                <a:lnTo>
                  <a:pt x="2437538" y="4702475"/>
                </a:lnTo>
                <a:lnTo>
                  <a:pt x="2440414" y="4702475"/>
                </a:lnTo>
                <a:close/>
                <a:moveTo>
                  <a:pt x="1904112" y="4672369"/>
                </a:moveTo>
                <a:cubicBezTo>
                  <a:pt x="1914950" y="4699463"/>
                  <a:pt x="1920369" y="4718429"/>
                  <a:pt x="1920369" y="4729267"/>
                </a:cubicBezTo>
                <a:lnTo>
                  <a:pt x="1928497" y="4729267"/>
                </a:lnTo>
                <a:lnTo>
                  <a:pt x="1928497" y="4713010"/>
                </a:lnTo>
                <a:lnTo>
                  <a:pt x="1920369" y="4672369"/>
                </a:lnTo>
                <a:close/>
                <a:moveTo>
                  <a:pt x="715299" y="4661638"/>
                </a:moveTo>
                <a:lnTo>
                  <a:pt x="723427" y="4677895"/>
                </a:lnTo>
                <a:lnTo>
                  <a:pt x="723427" y="4702279"/>
                </a:lnTo>
                <a:cubicBezTo>
                  <a:pt x="712590" y="4702279"/>
                  <a:pt x="707171" y="4704989"/>
                  <a:pt x="707171" y="4710408"/>
                </a:cubicBezTo>
                <a:cubicBezTo>
                  <a:pt x="718008" y="4728020"/>
                  <a:pt x="723427" y="4741567"/>
                  <a:pt x="723427" y="4751049"/>
                </a:cubicBezTo>
                <a:lnTo>
                  <a:pt x="707171" y="4759177"/>
                </a:lnTo>
                <a:lnTo>
                  <a:pt x="699042" y="4759177"/>
                </a:lnTo>
                <a:cubicBezTo>
                  <a:pt x="688205" y="4759177"/>
                  <a:pt x="682786" y="4753761"/>
                  <a:pt x="682786" y="4742921"/>
                </a:cubicBezTo>
                <a:lnTo>
                  <a:pt x="682786" y="4726664"/>
                </a:lnTo>
                <a:lnTo>
                  <a:pt x="699042" y="4734793"/>
                </a:lnTo>
                <a:cubicBezTo>
                  <a:pt x="699042" y="4686023"/>
                  <a:pt x="704461" y="4661638"/>
                  <a:pt x="715299" y="4661638"/>
                </a:cubicBezTo>
                <a:close/>
                <a:moveTo>
                  <a:pt x="1121238" y="4641238"/>
                </a:moveTo>
                <a:lnTo>
                  <a:pt x="1121238" y="4673752"/>
                </a:lnTo>
                <a:lnTo>
                  <a:pt x="1129367" y="4673752"/>
                </a:lnTo>
                <a:lnTo>
                  <a:pt x="1129367" y="4641238"/>
                </a:lnTo>
                <a:close/>
                <a:moveTo>
                  <a:pt x="1912241" y="4631725"/>
                </a:moveTo>
                <a:lnTo>
                  <a:pt x="1912241" y="4664240"/>
                </a:lnTo>
                <a:lnTo>
                  <a:pt x="1920369" y="4664240"/>
                </a:lnTo>
                <a:lnTo>
                  <a:pt x="1920369" y="4631725"/>
                </a:lnTo>
                <a:close/>
                <a:moveTo>
                  <a:pt x="2421281" y="4629320"/>
                </a:moveTo>
                <a:lnTo>
                  <a:pt x="2421281" y="4661834"/>
                </a:lnTo>
                <a:lnTo>
                  <a:pt x="2437538" y="4653705"/>
                </a:lnTo>
                <a:lnTo>
                  <a:pt x="2437538" y="4673203"/>
                </a:lnTo>
                <a:lnTo>
                  <a:pt x="2444574" y="4638023"/>
                </a:lnTo>
                <a:lnTo>
                  <a:pt x="2442327" y="4633530"/>
                </a:lnTo>
                <a:close/>
                <a:moveTo>
                  <a:pt x="1961011" y="4599212"/>
                </a:moveTo>
                <a:lnTo>
                  <a:pt x="1961011" y="4656110"/>
                </a:lnTo>
                <a:lnTo>
                  <a:pt x="1977267" y="4656110"/>
                </a:lnTo>
                <a:cubicBezTo>
                  <a:pt x="1971848" y="4634437"/>
                  <a:pt x="1969139" y="4615468"/>
                  <a:pt x="1969139" y="4599212"/>
                </a:cubicBezTo>
                <a:close/>
                <a:moveTo>
                  <a:pt x="3005433" y="4589253"/>
                </a:moveTo>
                <a:lnTo>
                  <a:pt x="3013561" y="4605510"/>
                </a:lnTo>
                <a:lnTo>
                  <a:pt x="3013561" y="4629894"/>
                </a:lnTo>
                <a:cubicBezTo>
                  <a:pt x="3002724" y="4629894"/>
                  <a:pt x="2997305" y="4632604"/>
                  <a:pt x="2997305" y="4638023"/>
                </a:cubicBezTo>
                <a:cubicBezTo>
                  <a:pt x="3008143" y="4655635"/>
                  <a:pt x="3013561" y="4669182"/>
                  <a:pt x="3013561" y="4678664"/>
                </a:cubicBezTo>
                <a:lnTo>
                  <a:pt x="2997305" y="4686792"/>
                </a:lnTo>
                <a:lnTo>
                  <a:pt x="2989177" y="4686792"/>
                </a:lnTo>
                <a:cubicBezTo>
                  <a:pt x="2978339" y="4686792"/>
                  <a:pt x="2972920" y="4681376"/>
                  <a:pt x="2972920" y="4670536"/>
                </a:cubicBezTo>
                <a:lnTo>
                  <a:pt x="2972920" y="4654279"/>
                </a:lnTo>
                <a:lnTo>
                  <a:pt x="2989177" y="4662408"/>
                </a:lnTo>
                <a:cubicBezTo>
                  <a:pt x="2989177" y="4613638"/>
                  <a:pt x="2994595" y="4589253"/>
                  <a:pt x="3005433" y="4589253"/>
                </a:cubicBezTo>
                <a:close/>
                <a:moveTo>
                  <a:pt x="2413153" y="4580551"/>
                </a:moveTo>
                <a:lnTo>
                  <a:pt x="2413153" y="4596807"/>
                </a:lnTo>
                <a:cubicBezTo>
                  <a:pt x="2414506" y="4607645"/>
                  <a:pt x="2419925" y="4613064"/>
                  <a:pt x="2429409" y="4613064"/>
                </a:cubicBezTo>
                <a:lnTo>
                  <a:pt x="2437538" y="4596807"/>
                </a:lnTo>
                <a:lnTo>
                  <a:pt x="2437538" y="4588679"/>
                </a:lnTo>
                <a:cubicBezTo>
                  <a:pt x="2432119" y="4588679"/>
                  <a:pt x="2423990" y="4585970"/>
                  <a:pt x="2413153" y="4580551"/>
                </a:cubicBezTo>
                <a:close/>
                <a:moveTo>
                  <a:pt x="1725288" y="4551558"/>
                </a:moveTo>
                <a:lnTo>
                  <a:pt x="1722453" y="4562896"/>
                </a:lnTo>
                <a:lnTo>
                  <a:pt x="1722453" y="4595412"/>
                </a:lnTo>
                <a:lnTo>
                  <a:pt x="1714325" y="4595412"/>
                </a:lnTo>
                <a:lnTo>
                  <a:pt x="1714325" y="4603540"/>
                </a:lnTo>
                <a:lnTo>
                  <a:pt x="1720740" y="4615969"/>
                </a:lnTo>
                <a:lnTo>
                  <a:pt x="1725288" y="4566698"/>
                </a:lnTo>
                <a:close/>
                <a:moveTo>
                  <a:pt x="1722582" y="4505741"/>
                </a:moveTo>
                <a:lnTo>
                  <a:pt x="1722453" y="4505998"/>
                </a:lnTo>
                <a:lnTo>
                  <a:pt x="1725288" y="4514502"/>
                </a:lnTo>
                <a:lnTo>
                  <a:pt x="1725288" y="4509800"/>
                </a:lnTo>
                <a:close/>
                <a:moveTo>
                  <a:pt x="699042" y="4482813"/>
                </a:moveTo>
                <a:lnTo>
                  <a:pt x="723427" y="4523455"/>
                </a:lnTo>
                <a:lnTo>
                  <a:pt x="707171" y="4547840"/>
                </a:lnTo>
                <a:cubicBezTo>
                  <a:pt x="718008" y="4565452"/>
                  <a:pt x="723427" y="4578999"/>
                  <a:pt x="723427" y="4588481"/>
                </a:cubicBezTo>
                <a:cubicBezTo>
                  <a:pt x="715299" y="4588481"/>
                  <a:pt x="707171" y="4596609"/>
                  <a:pt x="699042" y="4612868"/>
                </a:cubicBezTo>
                <a:lnTo>
                  <a:pt x="715299" y="4637253"/>
                </a:lnTo>
                <a:lnTo>
                  <a:pt x="715299" y="4645381"/>
                </a:lnTo>
                <a:lnTo>
                  <a:pt x="699042" y="4645381"/>
                </a:lnTo>
                <a:cubicBezTo>
                  <a:pt x="688205" y="4645381"/>
                  <a:pt x="682786" y="4639963"/>
                  <a:pt x="682786" y="4629125"/>
                </a:cubicBezTo>
                <a:lnTo>
                  <a:pt x="682786" y="4620996"/>
                </a:lnTo>
                <a:cubicBezTo>
                  <a:pt x="682786" y="4606093"/>
                  <a:pt x="688205" y="4589837"/>
                  <a:pt x="699042" y="4572224"/>
                </a:cubicBezTo>
                <a:cubicBezTo>
                  <a:pt x="688205" y="4550549"/>
                  <a:pt x="682786" y="4534292"/>
                  <a:pt x="682786" y="4523455"/>
                </a:cubicBezTo>
                <a:lnTo>
                  <a:pt x="690914" y="4523455"/>
                </a:lnTo>
                <a:lnTo>
                  <a:pt x="682786" y="4507198"/>
                </a:lnTo>
                <a:lnTo>
                  <a:pt x="682786" y="4499070"/>
                </a:lnTo>
                <a:cubicBezTo>
                  <a:pt x="684139" y="4488232"/>
                  <a:pt x="689558" y="4482813"/>
                  <a:pt x="699042" y="4482813"/>
                </a:cubicBezTo>
                <a:close/>
                <a:moveTo>
                  <a:pt x="2989177" y="4410428"/>
                </a:moveTo>
                <a:lnTo>
                  <a:pt x="3013561" y="4451070"/>
                </a:lnTo>
                <a:lnTo>
                  <a:pt x="2997305" y="4475455"/>
                </a:lnTo>
                <a:cubicBezTo>
                  <a:pt x="3008143" y="4493067"/>
                  <a:pt x="3013561" y="4506614"/>
                  <a:pt x="3013561" y="4516096"/>
                </a:cubicBezTo>
                <a:cubicBezTo>
                  <a:pt x="3005433" y="4516096"/>
                  <a:pt x="2997305" y="4524224"/>
                  <a:pt x="2989177" y="4540483"/>
                </a:cubicBezTo>
                <a:lnTo>
                  <a:pt x="3005433" y="4564868"/>
                </a:lnTo>
                <a:lnTo>
                  <a:pt x="3005433" y="4572996"/>
                </a:lnTo>
                <a:lnTo>
                  <a:pt x="2989177" y="4572996"/>
                </a:lnTo>
                <a:cubicBezTo>
                  <a:pt x="2978339" y="4572996"/>
                  <a:pt x="2972920" y="4567578"/>
                  <a:pt x="2972920" y="4556740"/>
                </a:cubicBezTo>
                <a:lnTo>
                  <a:pt x="2972920" y="4548611"/>
                </a:lnTo>
                <a:cubicBezTo>
                  <a:pt x="2972920" y="4533708"/>
                  <a:pt x="2978339" y="4517452"/>
                  <a:pt x="2989177" y="4499839"/>
                </a:cubicBezTo>
                <a:cubicBezTo>
                  <a:pt x="2978339" y="4478164"/>
                  <a:pt x="2972920" y="4461907"/>
                  <a:pt x="2972920" y="4451070"/>
                </a:cubicBezTo>
                <a:lnTo>
                  <a:pt x="2981048" y="4451070"/>
                </a:lnTo>
                <a:lnTo>
                  <a:pt x="2972920" y="4434813"/>
                </a:lnTo>
                <a:lnTo>
                  <a:pt x="2972920" y="4426685"/>
                </a:lnTo>
                <a:cubicBezTo>
                  <a:pt x="2974273" y="4415847"/>
                  <a:pt x="2979692" y="4410428"/>
                  <a:pt x="2989177" y="4410428"/>
                </a:cubicBezTo>
                <a:close/>
                <a:moveTo>
                  <a:pt x="625885" y="4401528"/>
                </a:moveTo>
                <a:lnTo>
                  <a:pt x="609629" y="4409656"/>
                </a:lnTo>
                <a:lnTo>
                  <a:pt x="617757" y="4450300"/>
                </a:lnTo>
                <a:cubicBezTo>
                  <a:pt x="606919" y="4467910"/>
                  <a:pt x="601501" y="4484167"/>
                  <a:pt x="601501" y="4499070"/>
                </a:cubicBezTo>
                <a:cubicBezTo>
                  <a:pt x="601501" y="4504489"/>
                  <a:pt x="604210" y="4512617"/>
                  <a:pt x="609629" y="4523455"/>
                </a:cubicBezTo>
                <a:lnTo>
                  <a:pt x="601501" y="4539711"/>
                </a:lnTo>
                <a:cubicBezTo>
                  <a:pt x="606919" y="4550549"/>
                  <a:pt x="609629" y="4558677"/>
                  <a:pt x="609629" y="4564096"/>
                </a:cubicBezTo>
                <a:lnTo>
                  <a:pt x="601501" y="4596609"/>
                </a:lnTo>
                <a:lnTo>
                  <a:pt x="601501" y="4629125"/>
                </a:lnTo>
                <a:lnTo>
                  <a:pt x="593372" y="4629125"/>
                </a:lnTo>
                <a:lnTo>
                  <a:pt x="593372" y="4637253"/>
                </a:lnTo>
                <a:cubicBezTo>
                  <a:pt x="606919" y="4654863"/>
                  <a:pt x="615048" y="4679250"/>
                  <a:pt x="617757" y="4710408"/>
                </a:cubicBezTo>
                <a:cubicBezTo>
                  <a:pt x="606919" y="4711764"/>
                  <a:pt x="601501" y="4717182"/>
                  <a:pt x="601501" y="4726664"/>
                </a:cubicBezTo>
                <a:lnTo>
                  <a:pt x="601501" y="4734793"/>
                </a:lnTo>
                <a:lnTo>
                  <a:pt x="617757" y="4734793"/>
                </a:lnTo>
                <a:lnTo>
                  <a:pt x="609629" y="4751049"/>
                </a:lnTo>
                <a:cubicBezTo>
                  <a:pt x="620466" y="4751049"/>
                  <a:pt x="628595" y="4767306"/>
                  <a:pt x="634014" y="4799821"/>
                </a:cubicBezTo>
                <a:lnTo>
                  <a:pt x="642144" y="4799821"/>
                </a:lnTo>
                <a:lnTo>
                  <a:pt x="642144" y="4791693"/>
                </a:lnTo>
                <a:cubicBezTo>
                  <a:pt x="642144" y="4786274"/>
                  <a:pt x="639432" y="4783565"/>
                  <a:pt x="634014" y="4783565"/>
                </a:cubicBezTo>
                <a:lnTo>
                  <a:pt x="642144" y="4726664"/>
                </a:lnTo>
                <a:lnTo>
                  <a:pt x="642144" y="4710408"/>
                </a:lnTo>
                <a:cubicBezTo>
                  <a:pt x="642144" y="4698216"/>
                  <a:pt x="639432" y="4687379"/>
                  <a:pt x="634014" y="4677895"/>
                </a:cubicBezTo>
                <a:cubicBezTo>
                  <a:pt x="634014" y="4672476"/>
                  <a:pt x="636723" y="4669766"/>
                  <a:pt x="642144" y="4669766"/>
                </a:cubicBezTo>
                <a:lnTo>
                  <a:pt x="634014" y="4629125"/>
                </a:lnTo>
                <a:lnTo>
                  <a:pt x="634014" y="4620996"/>
                </a:lnTo>
                <a:cubicBezTo>
                  <a:pt x="634014" y="4574936"/>
                  <a:pt x="631304" y="4501779"/>
                  <a:pt x="625885" y="4401528"/>
                </a:cubicBezTo>
                <a:close/>
                <a:moveTo>
                  <a:pt x="2916020" y="4329143"/>
                </a:moveTo>
                <a:lnTo>
                  <a:pt x="2899763" y="4337271"/>
                </a:lnTo>
                <a:lnTo>
                  <a:pt x="2907891" y="4377915"/>
                </a:lnTo>
                <a:cubicBezTo>
                  <a:pt x="2897054" y="4395525"/>
                  <a:pt x="2891635" y="4411782"/>
                  <a:pt x="2891635" y="4426685"/>
                </a:cubicBezTo>
                <a:cubicBezTo>
                  <a:pt x="2891635" y="4432104"/>
                  <a:pt x="2894344" y="4440232"/>
                  <a:pt x="2899763" y="4451070"/>
                </a:cubicBezTo>
                <a:lnTo>
                  <a:pt x="2891635" y="4467326"/>
                </a:lnTo>
                <a:cubicBezTo>
                  <a:pt x="2897054" y="4478164"/>
                  <a:pt x="2899763" y="4486292"/>
                  <a:pt x="2899763" y="4491711"/>
                </a:cubicBezTo>
                <a:lnTo>
                  <a:pt x="2891635" y="4524224"/>
                </a:lnTo>
                <a:lnTo>
                  <a:pt x="2891635" y="4556740"/>
                </a:lnTo>
                <a:lnTo>
                  <a:pt x="2883506" y="4556740"/>
                </a:lnTo>
                <a:lnTo>
                  <a:pt x="2883506" y="4564868"/>
                </a:lnTo>
                <a:cubicBezTo>
                  <a:pt x="2897054" y="4582478"/>
                  <a:pt x="2905182" y="4606865"/>
                  <a:pt x="2907891" y="4638023"/>
                </a:cubicBezTo>
                <a:cubicBezTo>
                  <a:pt x="2897054" y="4639379"/>
                  <a:pt x="2891635" y="4644797"/>
                  <a:pt x="2891635" y="4654279"/>
                </a:cubicBezTo>
                <a:lnTo>
                  <a:pt x="2891635" y="4662408"/>
                </a:lnTo>
                <a:lnTo>
                  <a:pt x="2907891" y="4662408"/>
                </a:lnTo>
                <a:lnTo>
                  <a:pt x="2899763" y="4678664"/>
                </a:lnTo>
                <a:cubicBezTo>
                  <a:pt x="2910601" y="4678664"/>
                  <a:pt x="2918729" y="4694921"/>
                  <a:pt x="2924148" y="4727436"/>
                </a:cubicBezTo>
                <a:lnTo>
                  <a:pt x="2932279" y="4727436"/>
                </a:lnTo>
                <a:lnTo>
                  <a:pt x="2932279" y="4719308"/>
                </a:lnTo>
                <a:cubicBezTo>
                  <a:pt x="2932279" y="4713889"/>
                  <a:pt x="2929567" y="4711180"/>
                  <a:pt x="2924148" y="4711180"/>
                </a:cubicBezTo>
                <a:lnTo>
                  <a:pt x="2932279" y="4654279"/>
                </a:lnTo>
                <a:lnTo>
                  <a:pt x="2932279" y="4638023"/>
                </a:lnTo>
                <a:cubicBezTo>
                  <a:pt x="2932279" y="4625831"/>
                  <a:pt x="2929567" y="4614994"/>
                  <a:pt x="2924148" y="4605510"/>
                </a:cubicBezTo>
                <a:cubicBezTo>
                  <a:pt x="2924148" y="4600091"/>
                  <a:pt x="2926857" y="4597381"/>
                  <a:pt x="2932279" y="4597381"/>
                </a:cubicBezTo>
                <a:lnTo>
                  <a:pt x="2924148" y="4556740"/>
                </a:lnTo>
                <a:lnTo>
                  <a:pt x="2924148" y="4548611"/>
                </a:lnTo>
                <a:cubicBezTo>
                  <a:pt x="2924148" y="4502551"/>
                  <a:pt x="2921438" y="4429394"/>
                  <a:pt x="2916020" y="4329143"/>
                </a:cubicBezTo>
                <a:close/>
                <a:moveTo>
                  <a:pt x="1928497" y="4322847"/>
                </a:moveTo>
                <a:lnTo>
                  <a:pt x="1928497" y="4355361"/>
                </a:lnTo>
                <a:lnTo>
                  <a:pt x="1936626" y="4355361"/>
                </a:lnTo>
                <a:lnTo>
                  <a:pt x="1936626" y="4322847"/>
                </a:lnTo>
                <a:close/>
                <a:moveTo>
                  <a:pt x="759280" y="4124108"/>
                </a:moveTo>
                <a:lnTo>
                  <a:pt x="755940" y="4133292"/>
                </a:lnTo>
                <a:lnTo>
                  <a:pt x="757599" y="4143523"/>
                </a:lnTo>
                <a:lnTo>
                  <a:pt x="760042" y="4139859"/>
                </a:lnTo>
                <a:lnTo>
                  <a:pt x="760042" y="4125632"/>
                </a:lnTo>
                <a:close/>
                <a:moveTo>
                  <a:pt x="2950657" y="3505007"/>
                </a:moveTo>
                <a:lnTo>
                  <a:pt x="2956663" y="3565074"/>
                </a:lnTo>
                <a:lnTo>
                  <a:pt x="2964792" y="3565074"/>
                </a:lnTo>
                <a:lnTo>
                  <a:pt x="2964792" y="3509389"/>
                </a:lnTo>
                <a:lnTo>
                  <a:pt x="2958553" y="3511468"/>
                </a:lnTo>
                <a:close/>
                <a:moveTo>
                  <a:pt x="3047967" y="3145690"/>
                </a:moveTo>
                <a:lnTo>
                  <a:pt x="3031710" y="3153818"/>
                </a:lnTo>
                <a:lnTo>
                  <a:pt x="3039838" y="3170075"/>
                </a:lnTo>
                <a:lnTo>
                  <a:pt x="3031710" y="3210716"/>
                </a:lnTo>
                <a:lnTo>
                  <a:pt x="3015454" y="3210716"/>
                </a:lnTo>
                <a:lnTo>
                  <a:pt x="3015454" y="3197963"/>
                </a:lnTo>
                <a:lnTo>
                  <a:pt x="3013561" y="3207425"/>
                </a:lnTo>
                <a:lnTo>
                  <a:pt x="3016000" y="3230588"/>
                </a:lnTo>
                <a:lnTo>
                  <a:pt x="3019518" y="3232054"/>
                </a:lnTo>
                <a:cubicBezTo>
                  <a:pt x="3022227" y="3234764"/>
                  <a:pt x="3023582" y="3238490"/>
                  <a:pt x="3023582" y="3243232"/>
                </a:cubicBezTo>
                <a:lnTo>
                  <a:pt x="3018380" y="3253202"/>
                </a:lnTo>
                <a:lnTo>
                  <a:pt x="3019658" y="3265340"/>
                </a:lnTo>
                <a:lnTo>
                  <a:pt x="3020229" y="3274195"/>
                </a:lnTo>
                <a:lnTo>
                  <a:pt x="3023582" y="3271681"/>
                </a:lnTo>
                <a:cubicBezTo>
                  <a:pt x="3030355" y="3263552"/>
                  <a:pt x="3038484" y="3251359"/>
                  <a:pt x="3047967" y="3235101"/>
                </a:cubicBezTo>
                <a:lnTo>
                  <a:pt x="3039838" y="3218845"/>
                </a:lnTo>
                <a:lnTo>
                  <a:pt x="3039838" y="3210716"/>
                </a:lnTo>
                <a:cubicBezTo>
                  <a:pt x="3039838" y="3205300"/>
                  <a:pt x="3045257" y="3183622"/>
                  <a:pt x="3056095" y="3145690"/>
                </a:cubicBezTo>
                <a:close/>
                <a:moveTo>
                  <a:pt x="3023582" y="3105049"/>
                </a:moveTo>
                <a:lnTo>
                  <a:pt x="3019121" y="3118432"/>
                </a:lnTo>
                <a:lnTo>
                  <a:pt x="3021690" y="3126139"/>
                </a:lnTo>
                <a:lnTo>
                  <a:pt x="3019858" y="3131635"/>
                </a:lnTo>
                <a:lnTo>
                  <a:pt x="3031710" y="3137562"/>
                </a:lnTo>
                <a:lnTo>
                  <a:pt x="3031710" y="3105049"/>
                </a:lnTo>
                <a:close/>
                <a:moveTo>
                  <a:pt x="3056095" y="3023763"/>
                </a:moveTo>
                <a:cubicBezTo>
                  <a:pt x="3056095" y="3041376"/>
                  <a:pt x="3053386" y="3054923"/>
                  <a:pt x="3047967" y="3064407"/>
                </a:cubicBezTo>
                <a:lnTo>
                  <a:pt x="3047967" y="3072535"/>
                </a:lnTo>
                <a:lnTo>
                  <a:pt x="3056095" y="3072535"/>
                </a:lnTo>
                <a:cubicBezTo>
                  <a:pt x="3056095" y="3061698"/>
                  <a:pt x="3061514" y="3056276"/>
                  <a:pt x="3072352" y="3056276"/>
                </a:cubicBezTo>
                <a:cubicBezTo>
                  <a:pt x="3066933" y="3046795"/>
                  <a:pt x="3064223" y="3035957"/>
                  <a:pt x="3064223" y="3023763"/>
                </a:cubicBezTo>
                <a:close/>
                <a:moveTo>
                  <a:pt x="3121121" y="2918096"/>
                </a:moveTo>
                <a:lnTo>
                  <a:pt x="3121121" y="2950609"/>
                </a:lnTo>
                <a:lnTo>
                  <a:pt x="3129250" y="2950609"/>
                </a:lnTo>
                <a:lnTo>
                  <a:pt x="3129250" y="2918096"/>
                </a:lnTo>
                <a:close/>
                <a:moveTo>
                  <a:pt x="89411" y="2897775"/>
                </a:moveTo>
                <a:cubicBezTo>
                  <a:pt x="89411" y="2914032"/>
                  <a:pt x="86702" y="2922160"/>
                  <a:pt x="81283" y="2922160"/>
                </a:cubicBezTo>
                <a:cubicBezTo>
                  <a:pt x="92121" y="2942482"/>
                  <a:pt x="97540" y="2964158"/>
                  <a:pt x="97540" y="2987187"/>
                </a:cubicBezTo>
                <a:lnTo>
                  <a:pt x="89411" y="3035956"/>
                </a:lnTo>
                <a:cubicBezTo>
                  <a:pt x="94830" y="3046796"/>
                  <a:pt x="97540" y="3054925"/>
                  <a:pt x="97540" y="3060344"/>
                </a:cubicBezTo>
                <a:lnTo>
                  <a:pt x="113796" y="3052215"/>
                </a:lnTo>
                <a:cubicBezTo>
                  <a:pt x="108377" y="2998024"/>
                  <a:pt x="105668" y="2957383"/>
                  <a:pt x="105668" y="2930288"/>
                </a:cubicBezTo>
                <a:lnTo>
                  <a:pt x="105668" y="2914032"/>
                </a:lnTo>
                <a:cubicBezTo>
                  <a:pt x="105668" y="2903194"/>
                  <a:pt x="100249" y="2897775"/>
                  <a:pt x="89411" y="2897775"/>
                </a:cubicBezTo>
                <a:close/>
                <a:moveTo>
                  <a:pt x="3056095" y="2893711"/>
                </a:moveTo>
                <a:lnTo>
                  <a:pt x="3056095" y="2909967"/>
                </a:lnTo>
                <a:cubicBezTo>
                  <a:pt x="3057448" y="2920805"/>
                  <a:pt x="3062867" y="2926224"/>
                  <a:pt x="3072352" y="2926224"/>
                </a:cubicBezTo>
                <a:lnTo>
                  <a:pt x="3080480" y="2909967"/>
                </a:lnTo>
                <a:lnTo>
                  <a:pt x="3080480" y="2901839"/>
                </a:lnTo>
                <a:cubicBezTo>
                  <a:pt x="3075061" y="2901839"/>
                  <a:pt x="3066933" y="2899130"/>
                  <a:pt x="3056095" y="2893711"/>
                </a:cubicBezTo>
                <a:close/>
                <a:moveTo>
                  <a:pt x="32513" y="2865262"/>
                </a:moveTo>
                <a:lnTo>
                  <a:pt x="32513" y="2873390"/>
                </a:lnTo>
                <a:cubicBezTo>
                  <a:pt x="32513" y="2892356"/>
                  <a:pt x="35223" y="2916741"/>
                  <a:pt x="40642" y="2946545"/>
                </a:cubicBezTo>
                <a:cubicBezTo>
                  <a:pt x="35223" y="2956029"/>
                  <a:pt x="32513" y="2966867"/>
                  <a:pt x="32513" y="2979058"/>
                </a:cubicBezTo>
                <a:cubicBezTo>
                  <a:pt x="37932" y="2995315"/>
                  <a:pt x="43351" y="3003443"/>
                  <a:pt x="48770" y="3003443"/>
                </a:cubicBezTo>
                <a:lnTo>
                  <a:pt x="40642" y="3019700"/>
                </a:lnTo>
                <a:lnTo>
                  <a:pt x="40642" y="3027828"/>
                </a:lnTo>
                <a:cubicBezTo>
                  <a:pt x="46060" y="3027828"/>
                  <a:pt x="48770" y="3025119"/>
                  <a:pt x="48770" y="3019700"/>
                </a:cubicBezTo>
                <a:lnTo>
                  <a:pt x="65026" y="3027828"/>
                </a:lnTo>
                <a:lnTo>
                  <a:pt x="73155" y="3027828"/>
                </a:lnTo>
                <a:lnTo>
                  <a:pt x="48770" y="2962802"/>
                </a:lnTo>
                <a:cubicBezTo>
                  <a:pt x="59607" y="2941126"/>
                  <a:pt x="65026" y="2924870"/>
                  <a:pt x="65026" y="2914032"/>
                </a:cubicBezTo>
                <a:lnTo>
                  <a:pt x="48770" y="2922160"/>
                </a:lnTo>
                <a:lnTo>
                  <a:pt x="40642" y="2922160"/>
                </a:lnTo>
                <a:lnTo>
                  <a:pt x="40642" y="2914032"/>
                </a:lnTo>
                <a:lnTo>
                  <a:pt x="48770" y="2873390"/>
                </a:lnTo>
                <a:close/>
                <a:moveTo>
                  <a:pt x="3218663" y="2771784"/>
                </a:moveTo>
                <a:lnTo>
                  <a:pt x="3226791" y="2788041"/>
                </a:lnTo>
                <a:lnTo>
                  <a:pt x="3226791" y="2812425"/>
                </a:lnTo>
                <a:cubicBezTo>
                  <a:pt x="3215954" y="2812425"/>
                  <a:pt x="3210535" y="2815135"/>
                  <a:pt x="3210535" y="2820554"/>
                </a:cubicBezTo>
                <a:cubicBezTo>
                  <a:pt x="3221373" y="2838166"/>
                  <a:pt x="3226791" y="2851713"/>
                  <a:pt x="3226791" y="2861195"/>
                </a:cubicBezTo>
                <a:lnTo>
                  <a:pt x="3210535" y="2869323"/>
                </a:lnTo>
                <a:lnTo>
                  <a:pt x="3202407" y="2869323"/>
                </a:lnTo>
                <a:cubicBezTo>
                  <a:pt x="3191569" y="2869323"/>
                  <a:pt x="3186150" y="2863907"/>
                  <a:pt x="3186150" y="2853067"/>
                </a:cubicBezTo>
                <a:lnTo>
                  <a:pt x="3186150" y="2836810"/>
                </a:lnTo>
                <a:lnTo>
                  <a:pt x="3202407" y="2844939"/>
                </a:lnTo>
                <a:cubicBezTo>
                  <a:pt x="3202407" y="2796169"/>
                  <a:pt x="3207825" y="2771784"/>
                  <a:pt x="3218663" y="2771784"/>
                </a:cubicBezTo>
                <a:close/>
                <a:moveTo>
                  <a:pt x="3202407" y="2592959"/>
                </a:moveTo>
                <a:lnTo>
                  <a:pt x="3226791" y="2633601"/>
                </a:lnTo>
                <a:lnTo>
                  <a:pt x="3210535" y="2657986"/>
                </a:lnTo>
                <a:cubicBezTo>
                  <a:pt x="3221373" y="2675598"/>
                  <a:pt x="3226791" y="2689145"/>
                  <a:pt x="3226791" y="2698627"/>
                </a:cubicBezTo>
                <a:cubicBezTo>
                  <a:pt x="3218663" y="2698627"/>
                  <a:pt x="3210535" y="2706755"/>
                  <a:pt x="3202407" y="2723014"/>
                </a:cubicBezTo>
                <a:lnTo>
                  <a:pt x="3218663" y="2747399"/>
                </a:lnTo>
                <a:lnTo>
                  <a:pt x="3218663" y="2755527"/>
                </a:lnTo>
                <a:lnTo>
                  <a:pt x="3202407" y="2755527"/>
                </a:lnTo>
                <a:cubicBezTo>
                  <a:pt x="3191569" y="2755527"/>
                  <a:pt x="3186150" y="2750109"/>
                  <a:pt x="3186150" y="2739271"/>
                </a:cubicBezTo>
                <a:lnTo>
                  <a:pt x="3186150" y="2731142"/>
                </a:lnTo>
                <a:cubicBezTo>
                  <a:pt x="3186150" y="2716239"/>
                  <a:pt x="3191569" y="2699983"/>
                  <a:pt x="3202407" y="2682370"/>
                </a:cubicBezTo>
                <a:cubicBezTo>
                  <a:pt x="3191569" y="2660695"/>
                  <a:pt x="3186150" y="2644438"/>
                  <a:pt x="3186150" y="2633601"/>
                </a:cubicBezTo>
                <a:lnTo>
                  <a:pt x="3194278" y="2633601"/>
                </a:lnTo>
                <a:lnTo>
                  <a:pt x="3186150" y="2617344"/>
                </a:lnTo>
                <a:lnTo>
                  <a:pt x="3186150" y="2609216"/>
                </a:lnTo>
                <a:cubicBezTo>
                  <a:pt x="3187503" y="2598378"/>
                  <a:pt x="3192922" y="2592959"/>
                  <a:pt x="3202407" y="2592959"/>
                </a:cubicBezTo>
                <a:close/>
                <a:moveTo>
                  <a:pt x="3129250" y="2511674"/>
                </a:moveTo>
                <a:lnTo>
                  <a:pt x="3112993" y="2519802"/>
                </a:lnTo>
                <a:lnTo>
                  <a:pt x="3121121" y="2560446"/>
                </a:lnTo>
                <a:cubicBezTo>
                  <a:pt x="3110284" y="2578056"/>
                  <a:pt x="3104865" y="2594313"/>
                  <a:pt x="3104865" y="2609216"/>
                </a:cubicBezTo>
                <a:cubicBezTo>
                  <a:pt x="3104865" y="2614635"/>
                  <a:pt x="3107574" y="2622763"/>
                  <a:pt x="3112993" y="2633601"/>
                </a:cubicBezTo>
                <a:lnTo>
                  <a:pt x="3104865" y="2649857"/>
                </a:lnTo>
                <a:cubicBezTo>
                  <a:pt x="3110284" y="2660695"/>
                  <a:pt x="3112993" y="2668823"/>
                  <a:pt x="3112993" y="2674242"/>
                </a:cubicBezTo>
                <a:lnTo>
                  <a:pt x="3104865" y="2706755"/>
                </a:lnTo>
                <a:lnTo>
                  <a:pt x="3104865" y="2739271"/>
                </a:lnTo>
                <a:lnTo>
                  <a:pt x="3096736" y="2739271"/>
                </a:lnTo>
                <a:lnTo>
                  <a:pt x="3096736" y="2747399"/>
                </a:lnTo>
                <a:cubicBezTo>
                  <a:pt x="3110284" y="2765009"/>
                  <a:pt x="3118412" y="2789396"/>
                  <a:pt x="3121121" y="2820554"/>
                </a:cubicBezTo>
                <a:cubicBezTo>
                  <a:pt x="3110284" y="2821910"/>
                  <a:pt x="3104865" y="2827328"/>
                  <a:pt x="3104865" y="2836810"/>
                </a:cubicBezTo>
                <a:lnTo>
                  <a:pt x="3104865" y="2844939"/>
                </a:lnTo>
                <a:lnTo>
                  <a:pt x="3121121" y="2844939"/>
                </a:lnTo>
                <a:lnTo>
                  <a:pt x="3112993" y="2861195"/>
                </a:lnTo>
                <a:cubicBezTo>
                  <a:pt x="3123831" y="2861195"/>
                  <a:pt x="3131959" y="2877452"/>
                  <a:pt x="3137378" y="2909967"/>
                </a:cubicBezTo>
                <a:lnTo>
                  <a:pt x="3145509" y="2909967"/>
                </a:lnTo>
                <a:lnTo>
                  <a:pt x="3145509" y="2901839"/>
                </a:lnTo>
                <a:cubicBezTo>
                  <a:pt x="3145509" y="2896420"/>
                  <a:pt x="3142797" y="2893711"/>
                  <a:pt x="3137378" y="2893711"/>
                </a:cubicBezTo>
                <a:lnTo>
                  <a:pt x="3145509" y="2836810"/>
                </a:lnTo>
                <a:lnTo>
                  <a:pt x="3145509" y="2820554"/>
                </a:lnTo>
                <a:cubicBezTo>
                  <a:pt x="3145509" y="2808362"/>
                  <a:pt x="3142797" y="2797525"/>
                  <a:pt x="3137378" y="2788041"/>
                </a:cubicBezTo>
                <a:cubicBezTo>
                  <a:pt x="3137378" y="2782622"/>
                  <a:pt x="3140087" y="2779912"/>
                  <a:pt x="3145509" y="2779912"/>
                </a:cubicBezTo>
                <a:lnTo>
                  <a:pt x="3137378" y="2739271"/>
                </a:lnTo>
                <a:lnTo>
                  <a:pt x="3137378" y="2731142"/>
                </a:lnTo>
                <a:cubicBezTo>
                  <a:pt x="3137378" y="2685082"/>
                  <a:pt x="3134668" y="2611925"/>
                  <a:pt x="3129250" y="2511674"/>
                </a:cubicBezTo>
                <a:close/>
                <a:moveTo>
                  <a:pt x="170696" y="2084934"/>
                </a:moveTo>
                <a:lnTo>
                  <a:pt x="170696" y="2125576"/>
                </a:lnTo>
                <a:lnTo>
                  <a:pt x="178825" y="2125576"/>
                </a:lnTo>
                <a:lnTo>
                  <a:pt x="178825" y="2084934"/>
                </a:lnTo>
                <a:close/>
                <a:moveTo>
                  <a:pt x="260145" y="2044762"/>
                </a:moveTo>
                <a:lnTo>
                  <a:pt x="259485" y="2052027"/>
                </a:lnTo>
                <a:lnTo>
                  <a:pt x="260108" y="2052421"/>
                </a:lnTo>
                <a:lnTo>
                  <a:pt x="274280" y="2102022"/>
                </a:lnTo>
                <a:lnTo>
                  <a:pt x="281098" y="2074751"/>
                </a:lnTo>
                <a:lnTo>
                  <a:pt x="276364" y="2060550"/>
                </a:lnTo>
                <a:lnTo>
                  <a:pt x="279217" y="2057478"/>
                </a:lnTo>
                <a:close/>
                <a:moveTo>
                  <a:pt x="308915" y="1906581"/>
                </a:moveTo>
                <a:cubicBezTo>
                  <a:pt x="308915" y="1922838"/>
                  <a:pt x="306206" y="1930966"/>
                  <a:pt x="300787" y="1930966"/>
                </a:cubicBezTo>
                <a:cubicBezTo>
                  <a:pt x="311625" y="1951288"/>
                  <a:pt x="317044" y="1972964"/>
                  <a:pt x="317044" y="1995993"/>
                </a:cubicBezTo>
                <a:lnTo>
                  <a:pt x="315333" y="2006258"/>
                </a:lnTo>
                <a:lnTo>
                  <a:pt x="317008" y="2003652"/>
                </a:lnTo>
                <a:cubicBezTo>
                  <a:pt x="319717" y="2005683"/>
                  <a:pt x="321750" y="2012795"/>
                  <a:pt x="323104" y="2024988"/>
                </a:cubicBezTo>
                <a:lnTo>
                  <a:pt x="324686" y="2065328"/>
                </a:lnTo>
                <a:lnTo>
                  <a:pt x="333300" y="2061021"/>
                </a:lnTo>
                <a:cubicBezTo>
                  <a:pt x="327881" y="2006830"/>
                  <a:pt x="325172" y="1966189"/>
                  <a:pt x="325172" y="1939094"/>
                </a:cubicBezTo>
                <a:lnTo>
                  <a:pt x="325172" y="1922838"/>
                </a:lnTo>
                <a:cubicBezTo>
                  <a:pt x="325172" y="1912000"/>
                  <a:pt x="319753" y="1906581"/>
                  <a:pt x="308915" y="1906581"/>
                </a:cubicBezTo>
                <a:close/>
                <a:moveTo>
                  <a:pt x="252017" y="1874068"/>
                </a:moveTo>
                <a:lnTo>
                  <a:pt x="252017" y="1882196"/>
                </a:lnTo>
                <a:cubicBezTo>
                  <a:pt x="252017" y="1901162"/>
                  <a:pt x="254727" y="1925547"/>
                  <a:pt x="260145" y="1955351"/>
                </a:cubicBezTo>
                <a:cubicBezTo>
                  <a:pt x="254727" y="1964835"/>
                  <a:pt x="252017" y="1975673"/>
                  <a:pt x="252017" y="1987864"/>
                </a:cubicBezTo>
                <a:cubicBezTo>
                  <a:pt x="257436" y="2004121"/>
                  <a:pt x="262855" y="2012249"/>
                  <a:pt x="268274" y="2012249"/>
                </a:cubicBezTo>
                <a:lnTo>
                  <a:pt x="260145" y="2028506"/>
                </a:lnTo>
                <a:lnTo>
                  <a:pt x="260145" y="2036634"/>
                </a:lnTo>
                <a:cubicBezTo>
                  <a:pt x="265564" y="2036634"/>
                  <a:pt x="268274" y="2033925"/>
                  <a:pt x="268274" y="2028506"/>
                </a:cubicBezTo>
                <a:lnTo>
                  <a:pt x="284530" y="2036634"/>
                </a:lnTo>
                <a:lnTo>
                  <a:pt x="292659" y="2036634"/>
                </a:lnTo>
                <a:lnTo>
                  <a:pt x="268274" y="1971608"/>
                </a:lnTo>
                <a:cubicBezTo>
                  <a:pt x="279111" y="1949932"/>
                  <a:pt x="284530" y="1933676"/>
                  <a:pt x="284530" y="1922838"/>
                </a:cubicBezTo>
                <a:lnTo>
                  <a:pt x="268274" y="1930966"/>
                </a:lnTo>
                <a:lnTo>
                  <a:pt x="260145" y="1930966"/>
                </a:lnTo>
                <a:lnTo>
                  <a:pt x="260145" y="1922838"/>
                </a:lnTo>
                <a:lnTo>
                  <a:pt x="268274" y="1882196"/>
                </a:lnTo>
                <a:close/>
                <a:moveTo>
                  <a:pt x="3178022" y="1650064"/>
                </a:moveTo>
                <a:cubicBezTo>
                  <a:pt x="3167182" y="1651421"/>
                  <a:pt x="3161765" y="1656839"/>
                  <a:pt x="3161765" y="1666321"/>
                </a:cubicBezTo>
                <a:lnTo>
                  <a:pt x="3169893" y="1747605"/>
                </a:lnTo>
                <a:lnTo>
                  <a:pt x="3178022" y="1747605"/>
                </a:lnTo>
                <a:close/>
                <a:moveTo>
                  <a:pt x="807801" y="1480355"/>
                </a:moveTo>
                <a:lnTo>
                  <a:pt x="808812" y="1498552"/>
                </a:lnTo>
                <a:cubicBezTo>
                  <a:pt x="803393" y="1509390"/>
                  <a:pt x="800683" y="1517518"/>
                  <a:pt x="800683" y="1522938"/>
                </a:cubicBezTo>
                <a:cubicBezTo>
                  <a:pt x="803393" y="1527001"/>
                  <a:pt x="805425" y="1533098"/>
                  <a:pt x="806780" y="1541226"/>
                </a:cubicBezTo>
                <a:lnTo>
                  <a:pt x="807998" y="1559500"/>
                </a:lnTo>
                <a:lnTo>
                  <a:pt x="812876" y="1557061"/>
                </a:lnTo>
                <a:lnTo>
                  <a:pt x="804748" y="1516420"/>
                </a:lnTo>
                <a:lnTo>
                  <a:pt x="821005" y="1508289"/>
                </a:lnTo>
                <a:lnTo>
                  <a:pt x="823786" y="1509680"/>
                </a:lnTo>
                <a:lnTo>
                  <a:pt x="818596" y="1488922"/>
                </a:lnTo>
                <a:lnTo>
                  <a:pt x="812877" y="1487968"/>
                </a:lnTo>
                <a:close/>
                <a:moveTo>
                  <a:pt x="776827" y="1460760"/>
                </a:moveTo>
                <a:lnTo>
                  <a:pt x="772235" y="1467648"/>
                </a:lnTo>
                <a:lnTo>
                  <a:pt x="772235" y="1477214"/>
                </a:lnTo>
                <a:close/>
                <a:moveTo>
                  <a:pt x="823614" y="1447812"/>
                </a:moveTo>
                <a:lnTo>
                  <a:pt x="812876" y="1451391"/>
                </a:lnTo>
                <a:lnTo>
                  <a:pt x="806191" y="1451391"/>
                </a:lnTo>
                <a:lnTo>
                  <a:pt x="807546" y="1475776"/>
                </a:lnTo>
                <a:lnTo>
                  <a:pt x="812876" y="1475776"/>
                </a:lnTo>
                <a:lnTo>
                  <a:pt x="817338" y="1480238"/>
                </a:lnTo>
                <a:close/>
                <a:moveTo>
                  <a:pt x="804312" y="1417570"/>
                </a:moveTo>
                <a:lnTo>
                  <a:pt x="806115" y="1450024"/>
                </a:lnTo>
                <a:lnTo>
                  <a:pt x="812876" y="1443263"/>
                </a:lnTo>
                <a:close/>
                <a:moveTo>
                  <a:pt x="830394" y="1406055"/>
                </a:moveTo>
                <a:lnTo>
                  <a:pt x="821005" y="1410750"/>
                </a:lnTo>
                <a:lnTo>
                  <a:pt x="828057" y="1424855"/>
                </a:lnTo>
                <a:lnTo>
                  <a:pt x="829132" y="1419301"/>
                </a:lnTo>
                <a:close/>
                <a:moveTo>
                  <a:pt x="769736" y="1402307"/>
                </a:moveTo>
                <a:lnTo>
                  <a:pt x="764106" y="1410750"/>
                </a:lnTo>
                <a:lnTo>
                  <a:pt x="775495" y="1414546"/>
                </a:lnTo>
                <a:close/>
                <a:moveTo>
                  <a:pt x="780363" y="1378236"/>
                </a:moveTo>
                <a:lnTo>
                  <a:pt x="778501" y="1384754"/>
                </a:lnTo>
                <a:lnTo>
                  <a:pt x="784427" y="1384754"/>
                </a:lnTo>
                <a:lnTo>
                  <a:pt x="784427" y="1382300"/>
                </a:lnTo>
                <a:close/>
                <a:moveTo>
                  <a:pt x="390201" y="1093742"/>
                </a:moveTo>
                <a:lnTo>
                  <a:pt x="390201" y="1134383"/>
                </a:lnTo>
                <a:lnTo>
                  <a:pt x="398329" y="1134383"/>
                </a:lnTo>
                <a:lnTo>
                  <a:pt x="398329" y="1093742"/>
                </a:lnTo>
                <a:close/>
                <a:moveTo>
                  <a:pt x="2610220" y="1070141"/>
                </a:moveTo>
                <a:lnTo>
                  <a:pt x="2599518" y="1077275"/>
                </a:lnTo>
                <a:lnTo>
                  <a:pt x="2598814" y="1080092"/>
                </a:lnTo>
                <a:lnTo>
                  <a:pt x="2600904" y="1097334"/>
                </a:lnTo>
                <a:lnTo>
                  <a:pt x="2598152" y="1113846"/>
                </a:lnTo>
                <a:lnTo>
                  <a:pt x="2613807" y="1123239"/>
                </a:lnTo>
                <a:lnTo>
                  <a:pt x="2611064" y="1091238"/>
                </a:lnTo>
                <a:close/>
                <a:moveTo>
                  <a:pt x="2052455" y="1068861"/>
                </a:moveTo>
                <a:lnTo>
                  <a:pt x="2052455" y="1076990"/>
                </a:lnTo>
                <a:lnTo>
                  <a:pt x="2054804" y="1080513"/>
                </a:lnTo>
                <a:lnTo>
                  <a:pt x="2053355" y="1069461"/>
                </a:lnTo>
                <a:close/>
                <a:moveTo>
                  <a:pt x="2036199" y="1028220"/>
                </a:moveTo>
                <a:lnTo>
                  <a:pt x="2036199" y="1060734"/>
                </a:lnTo>
                <a:lnTo>
                  <a:pt x="2050354" y="1046578"/>
                </a:lnTo>
                <a:lnTo>
                  <a:pt x="2050347" y="1046529"/>
                </a:lnTo>
                <a:lnTo>
                  <a:pt x="2058476" y="1030272"/>
                </a:lnTo>
                <a:lnTo>
                  <a:pt x="2057792" y="1028220"/>
                </a:lnTo>
                <a:close/>
                <a:moveTo>
                  <a:pt x="2592775" y="1007922"/>
                </a:moveTo>
                <a:cubicBezTo>
                  <a:pt x="2592775" y="1024179"/>
                  <a:pt x="2590066" y="1032307"/>
                  <a:pt x="2584647" y="1032307"/>
                </a:cubicBezTo>
                <a:lnTo>
                  <a:pt x="2585826" y="1035352"/>
                </a:lnTo>
                <a:lnTo>
                  <a:pt x="2608909" y="1023810"/>
                </a:lnTo>
                <a:lnTo>
                  <a:pt x="2604968" y="1011986"/>
                </a:lnTo>
                <a:cubicBezTo>
                  <a:pt x="2602258" y="1009277"/>
                  <a:pt x="2598194" y="1007922"/>
                  <a:pt x="2592775" y="1007922"/>
                </a:cubicBezTo>
                <a:close/>
                <a:moveTo>
                  <a:pt x="2060584" y="938807"/>
                </a:moveTo>
                <a:cubicBezTo>
                  <a:pt x="2060584" y="965903"/>
                  <a:pt x="2055165" y="979450"/>
                  <a:pt x="2044327" y="979450"/>
                </a:cubicBezTo>
                <a:lnTo>
                  <a:pt x="2044327" y="1003835"/>
                </a:lnTo>
                <a:lnTo>
                  <a:pt x="2052455" y="1003835"/>
                </a:lnTo>
                <a:lnTo>
                  <a:pt x="2068712" y="995707"/>
                </a:lnTo>
                <a:lnTo>
                  <a:pt x="2076789" y="1007822"/>
                </a:lnTo>
                <a:lnTo>
                  <a:pt x="2071172" y="979736"/>
                </a:lnTo>
                <a:lnTo>
                  <a:pt x="2079300" y="979736"/>
                </a:lnTo>
                <a:cubicBezTo>
                  <a:pt x="2079300" y="974317"/>
                  <a:pt x="2076590" y="971606"/>
                  <a:pt x="2071172" y="971606"/>
                </a:cubicBezTo>
                <a:lnTo>
                  <a:pt x="2072610" y="955063"/>
                </a:lnTo>
                <a:lnTo>
                  <a:pt x="2068712" y="955063"/>
                </a:lnTo>
                <a:lnTo>
                  <a:pt x="2068712" y="938807"/>
                </a:lnTo>
                <a:close/>
                <a:moveTo>
                  <a:pt x="3178022" y="894124"/>
                </a:moveTo>
                <a:lnTo>
                  <a:pt x="3178022" y="902252"/>
                </a:lnTo>
                <a:cubicBezTo>
                  <a:pt x="3188859" y="915799"/>
                  <a:pt x="3194278" y="926637"/>
                  <a:pt x="3194278" y="934766"/>
                </a:cubicBezTo>
                <a:lnTo>
                  <a:pt x="3202407" y="934766"/>
                </a:lnTo>
                <a:lnTo>
                  <a:pt x="3202407" y="926637"/>
                </a:lnTo>
                <a:cubicBezTo>
                  <a:pt x="3194278" y="904962"/>
                  <a:pt x="3186150" y="894124"/>
                  <a:pt x="3178022" y="894124"/>
                </a:cubicBezTo>
                <a:close/>
                <a:moveTo>
                  <a:pt x="2028071" y="873780"/>
                </a:moveTo>
                <a:cubicBezTo>
                  <a:pt x="2028071" y="879199"/>
                  <a:pt x="2025359" y="881909"/>
                  <a:pt x="2019942" y="881909"/>
                </a:cubicBezTo>
                <a:cubicBezTo>
                  <a:pt x="2025359" y="890037"/>
                  <a:pt x="2028071" y="906293"/>
                  <a:pt x="2028071" y="930678"/>
                </a:cubicBezTo>
                <a:lnTo>
                  <a:pt x="2044327" y="930678"/>
                </a:lnTo>
                <a:cubicBezTo>
                  <a:pt x="2044327" y="913068"/>
                  <a:pt x="2047037" y="899521"/>
                  <a:pt x="2052455" y="890037"/>
                </a:cubicBezTo>
                <a:close/>
                <a:moveTo>
                  <a:pt x="1979298" y="873780"/>
                </a:moveTo>
                <a:cubicBezTo>
                  <a:pt x="1957623" y="879199"/>
                  <a:pt x="1946785" y="895456"/>
                  <a:pt x="1946785" y="922550"/>
                </a:cubicBezTo>
                <a:lnTo>
                  <a:pt x="1987427" y="946935"/>
                </a:lnTo>
                <a:cubicBezTo>
                  <a:pt x="1982008" y="926615"/>
                  <a:pt x="1979298" y="902231"/>
                  <a:pt x="1979298" y="873780"/>
                </a:cubicBezTo>
                <a:close/>
                <a:moveTo>
                  <a:pt x="3161765" y="853482"/>
                </a:moveTo>
                <a:lnTo>
                  <a:pt x="3161765" y="885996"/>
                </a:lnTo>
                <a:cubicBezTo>
                  <a:pt x="3169893" y="885996"/>
                  <a:pt x="3178022" y="877867"/>
                  <a:pt x="3186150" y="861611"/>
                </a:cubicBezTo>
                <a:lnTo>
                  <a:pt x="3186150" y="853482"/>
                </a:lnTo>
                <a:close/>
                <a:moveTo>
                  <a:pt x="2003683" y="816882"/>
                </a:moveTo>
                <a:cubicBezTo>
                  <a:pt x="1992846" y="818236"/>
                  <a:pt x="1987427" y="823655"/>
                  <a:pt x="1987427" y="833139"/>
                </a:cubicBezTo>
                <a:lnTo>
                  <a:pt x="2003683" y="841267"/>
                </a:lnTo>
                <a:close/>
                <a:moveTo>
                  <a:pt x="2003683" y="759982"/>
                </a:moveTo>
                <a:lnTo>
                  <a:pt x="2003683" y="792497"/>
                </a:lnTo>
                <a:cubicBezTo>
                  <a:pt x="2005039" y="803335"/>
                  <a:pt x="2010458" y="808754"/>
                  <a:pt x="2019942" y="808754"/>
                </a:cubicBezTo>
                <a:lnTo>
                  <a:pt x="2028071" y="792497"/>
                </a:lnTo>
                <a:cubicBezTo>
                  <a:pt x="2019942" y="770820"/>
                  <a:pt x="2011812" y="759982"/>
                  <a:pt x="2003683" y="759982"/>
                </a:cubicBezTo>
                <a:close/>
                <a:moveTo>
                  <a:pt x="1162396" y="701855"/>
                </a:moveTo>
                <a:lnTo>
                  <a:pt x="1162396" y="742497"/>
                </a:lnTo>
                <a:lnTo>
                  <a:pt x="1170525" y="742497"/>
                </a:lnTo>
                <a:lnTo>
                  <a:pt x="1170525" y="701855"/>
                </a:lnTo>
                <a:close/>
                <a:moveTo>
                  <a:pt x="3153637" y="699043"/>
                </a:moveTo>
                <a:cubicBezTo>
                  <a:pt x="3153637" y="704462"/>
                  <a:pt x="3150925" y="707171"/>
                  <a:pt x="3145509" y="707171"/>
                </a:cubicBezTo>
                <a:cubicBezTo>
                  <a:pt x="3150925" y="715299"/>
                  <a:pt x="3153637" y="731556"/>
                  <a:pt x="3153637" y="755940"/>
                </a:cubicBezTo>
                <a:lnTo>
                  <a:pt x="3169893" y="755940"/>
                </a:lnTo>
                <a:cubicBezTo>
                  <a:pt x="3169893" y="738331"/>
                  <a:pt x="3172603" y="724783"/>
                  <a:pt x="3178022" y="715299"/>
                </a:cubicBezTo>
                <a:close/>
                <a:moveTo>
                  <a:pt x="3104865" y="699043"/>
                </a:moveTo>
                <a:cubicBezTo>
                  <a:pt x="3083189" y="704462"/>
                  <a:pt x="3072352" y="720718"/>
                  <a:pt x="3072352" y="747812"/>
                </a:cubicBezTo>
                <a:lnTo>
                  <a:pt x="3112993" y="772197"/>
                </a:lnTo>
                <a:cubicBezTo>
                  <a:pt x="3107574" y="751878"/>
                  <a:pt x="3104865" y="727493"/>
                  <a:pt x="3104865" y="699043"/>
                </a:cubicBezTo>
                <a:close/>
                <a:moveTo>
                  <a:pt x="1938657" y="654314"/>
                </a:moveTo>
                <a:cubicBezTo>
                  <a:pt x="1938657" y="662442"/>
                  <a:pt x="1933238" y="673280"/>
                  <a:pt x="1922400" y="686827"/>
                </a:cubicBezTo>
                <a:cubicBezTo>
                  <a:pt x="1933238" y="692246"/>
                  <a:pt x="1941366" y="694955"/>
                  <a:pt x="1946785" y="694955"/>
                </a:cubicBezTo>
                <a:lnTo>
                  <a:pt x="1946785" y="719340"/>
                </a:lnTo>
                <a:lnTo>
                  <a:pt x="1930529" y="743725"/>
                </a:lnTo>
                <a:lnTo>
                  <a:pt x="1930529" y="808754"/>
                </a:lnTo>
                <a:lnTo>
                  <a:pt x="1938657" y="849395"/>
                </a:lnTo>
                <a:cubicBezTo>
                  <a:pt x="1952204" y="838558"/>
                  <a:pt x="1963042" y="833139"/>
                  <a:pt x="1971170" y="833139"/>
                </a:cubicBezTo>
                <a:lnTo>
                  <a:pt x="1963042" y="792497"/>
                </a:lnTo>
                <a:lnTo>
                  <a:pt x="1979298" y="784366"/>
                </a:lnTo>
                <a:lnTo>
                  <a:pt x="1995555" y="792497"/>
                </a:lnTo>
                <a:lnTo>
                  <a:pt x="1995555" y="768110"/>
                </a:lnTo>
                <a:cubicBezTo>
                  <a:pt x="1973880" y="768110"/>
                  <a:pt x="1963042" y="762692"/>
                  <a:pt x="1963042" y="751854"/>
                </a:cubicBezTo>
                <a:lnTo>
                  <a:pt x="1971170" y="751854"/>
                </a:lnTo>
                <a:cubicBezTo>
                  <a:pt x="1976589" y="751854"/>
                  <a:pt x="1979298" y="754563"/>
                  <a:pt x="1979298" y="759982"/>
                </a:cubicBezTo>
                <a:cubicBezTo>
                  <a:pt x="2000974" y="751854"/>
                  <a:pt x="2011812" y="743725"/>
                  <a:pt x="2011812" y="735597"/>
                </a:cubicBezTo>
                <a:lnTo>
                  <a:pt x="2011812" y="727469"/>
                </a:lnTo>
                <a:cubicBezTo>
                  <a:pt x="2000974" y="715277"/>
                  <a:pt x="1995555" y="699021"/>
                  <a:pt x="1995555" y="678699"/>
                </a:cubicBezTo>
                <a:lnTo>
                  <a:pt x="1979298" y="686827"/>
                </a:lnTo>
                <a:lnTo>
                  <a:pt x="1987427" y="703084"/>
                </a:lnTo>
                <a:lnTo>
                  <a:pt x="1987427" y="711212"/>
                </a:lnTo>
                <a:cubicBezTo>
                  <a:pt x="1987427" y="722050"/>
                  <a:pt x="1982008" y="727469"/>
                  <a:pt x="1971170" y="727469"/>
                </a:cubicBezTo>
                <a:lnTo>
                  <a:pt x="1963042" y="727469"/>
                </a:lnTo>
                <a:cubicBezTo>
                  <a:pt x="1963042" y="722050"/>
                  <a:pt x="1965751" y="719340"/>
                  <a:pt x="1971170" y="719340"/>
                </a:cubicBezTo>
                <a:cubicBezTo>
                  <a:pt x="1960332" y="675989"/>
                  <a:pt x="1949495" y="654314"/>
                  <a:pt x="1938657" y="654314"/>
                </a:cubicBezTo>
                <a:close/>
                <a:moveTo>
                  <a:pt x="3129250" y="642144"/>
                </a:moveTo>
                <a:cubicBezTo>
                  <a:pt x="3118412" y="643498"/>
                  <a:pt x="3112993" y="648917"/>
                  <a:pt x="3112993" y="658401"/>
                </a:cubicBezTo>
                <a:lnTo>
                  <a:pt x="3129250" y="666529"/>
                </a:lnTo>
                <a:close/>
                <a:moveTo>
                  <a:pt x="3129250" y="585244"/>
                </a:moveTo>
                <a:lnTo>
                  <a:pt x="3129250" y="617760"/>
                </a:lnTo>
                <a:cubicBezTo>
                  <a:pt x="3130605" y="628597"/>
                  <a:pt x="3136024" y="634016"/>
                  <a:pt x="3145509" y="634016"/>
                </a:cubicBezTo>
                <a:lnTo>
                  <a:pt x="3153637" y="617760"/>
                </a:lnTo>
                <a:cubicBezTo>
                  <a:pt x="3145509" y="596082"/>
                  <a:pt x="3137378" y="585244"/>
                  <a:pt x="3129250" y="585244"/>
                </a:cubicBezTo>
                <a:close/>
                <a:moveTo>
                  <a:pt x="2193098" y="557058"/>
                </a:moveTo>
                <a:lnTo>
                  <a:pt x="2193098" y="597699"/>
                </a:lnTo>
                <a:lnTo>
                  <a:pt x="2201227" y="597699"/>
                </a:lnTo>
                <a:lnTo>
                  <a:pt x="2201227" y="557058"/>
                </a:lnTo>
                <a:close/>
                <a:moveTo>
                  <a:pt x="3064223" y="479576"/>
                </a:moveTo>
                <a:cubicBezTo>
                  <a:pt x="3064223" y="487704"/>
                  <a:pt x="3058804" y="498542"/>
                  <a:pt x="3047967" y="512089"/>
                </a:cubicBezTo>
                <a:cubicBezTo>
                  <a:pt x="3058804" y="517508"/>
                  <a:pt x="3066933" y="520218"/>
                  <a:pt x="3072352" y="520218"/>
                </a:cubicBezTo>
                <a:lnTo>
                  <a:pt x="3072352" y="544603"/>
                </a:lnTo>
                <a:lnTo>
                  <a:pt x="3056095" y="568988"/>
                </a:lnTo>
                <a:lnTo>
                  <a:pt x="3056095" y="634016"/>
                </a:lnTo>
                <a:lnTo>
                  <a:pt x="3064223" y="674657"/>
                </a:lnTo>
                <a:cubicBezTo>
                  <a:pt x="3077770" y="663820"/>
                  <a:pt x="3088608" y="658401"/>
                  <a:pt x="3096736" y="658401"/>
                </a:cubicBezTo>
                <a:lnTo>
                  <a:pt x="3088608" y="617760"/>
                </a:lnTo>
                <a:lnTo>
                  <a:pt x="3104865" y="609629"/>
                </a:lnTo>
                <a:lnTo>
                  <a:pt x="3121121" y="617760"/>
                </a:lnTo>
                <a:lnTo>
                  <a:pt x="3121121" y="593372"/>
                </a:lnTo>
                <a:cubicBezTo>
                  <a:pt x="3099446" y="593372"/>
                  <a:pt x="3088608" y="587953"/>
                  <a:pt x="3088608" y="577116"/>
                </a:cubicBezTo>
                <a:lnTo>
                  <a:pt x="3096736" y="577116"/>
                </a:lnTo>
                <a:cubicBezTo>
                  <a:pt x="3102155" y="577116"/>
                  <a:pt x="3104865" y="579825"/>
                  <a:pt x="3104865" y="585244"/>
                </a:cubicBezTo>
                <a:cubicBezTo>
                  <a:pt x="3126540" y="577116"/>
                  <a:pt x="3137378" y="568988"/>
                  <a:pt x="3137378" y="560859"/>
                </a:cubicBezTo>
                <a:lnTo>
                  <a:pt x="3137378" y="552731"/>
                </a:lnTo>
                <a:cubicBezTo>
                  <a:pt x="3126540" y="540539"/>
                  <a:pt x="3121121" y="524283"/>
                  <a:pt x="3121121" y="503961"/>
                </a:cubicBezTo>
                <a:lnTo>
                  <a:pt x="3104865" y="512089"/>
                </a:lnTo>
                <a:lnTo>
                  <a:pt x="3112993" y="528346"/>
                </a:lnTo>
                <a:lnTo>
                  <a:pt x="3112993" y="536474"/>
                </a:lnTo>
                <a:cubicBezTo>
                  <a:pt x="3112993" y="547312"/>
                  <a:pt x="3107574" y="552731"/>
                  <a:pt x="3096736" y="552731"/>
                </a:cubicBezTo>
                <a:lnTo>
                  <a:pt x="3088608" y="552731"/>
                </a:lnTo>
                <a:cubicBezTo>
                  <a:pt x="3088608" y="547312"/>
                  <a:pt x="3091318" y="544603"/>
                  <a:pt x="3096736" y="544603"/>
                </a:cubicBezTo>
                <a:cubicBezTo>
                  <a:pt x="3085899" y="501252"/>
                  <a:pt x="3075061" y="479576"/>
                  <a:pt x="3064223" y="479576"/>
                </a:cubicBezTo>
                <a:close/>
                <a:moveTo>
                  <a:pt x="1548494" y="369819"/>
                </a:moveTo>
                <a:lnTo>
                  <a:pt x="1548494" y="410460"/>
                </a:lnTo>
                <a:lnTo>
                  <a:pt x="1556623" y="410460"/>
                </a:lnTo>
                <a:lnTo>
                  <a:pt x="1556623" y="369819"/>
                </a:lnTo>
                <a:close/>
                <a:moveTo>
                  <a:pt x="2674061" y="195081"/>
                </a:moveTo>
                <a:lnTo>
                  <a:pt x="2674061" y="235723"/>
                </a:lnTo>
                <a:lnTo>
                  <a:pt x="2682189" y="235723"/>
                </a:lnTo>
                <a:lnTo>
                  <a:pt x="2682189" y="195081"/>
                </a:lnTo>
                <a:close/>
                <a:moveTo>
                  <a:pt x="2877270" y="0"/>
                </a:moveTo>
                <a:cubicBezTo>
                  <a:pt x="2877270" y="6775"/>
                  <a:pt x="2896236" y="20322"/>
                  <a:pt x="2934168" y="40641"/>
                </a:cubicBezTo>
                <a:lnTo>
                  <a:pt x="2950425" y="138183"/>
                </a:lnTo>
                <a:cubicBezTo>
                  <a:pt x="2945006" y="158503"/>
                  <a:pt x="2942297" y="180181"/>
                  <a:pt x="2942297" y="203210"/>
                </a:cubicBezTo>
                <a:cubicBezTo>
                  <a:pt x="2955844" y="203210"/>
                  <a:pt x="2974812" y="246563"/>
                  <a:pt x="2999197" y="333265"/>
                </a:cubicBezTo>
                <a:lnTo>
                  <a:pt x="3007325" y="333265"/>
                </a:lnTo>
                <a:cubicBezTo>
                  <a:pt x="3007325" y="292623"/>
                  <a:pt x="3015454" y="270948"/>
                  <a:pt x="3031710" y="268238"/>
                </a:cubicBezTo>
                <a:lnTo>
                  <a:pt x="3039838" y="268238"/>
                </a:lnTo>
                <a:cubicBezTo>
                  <a:pt x="3049320" y="268238"/>
                  <a:pt x="3057448" y="292623"/>
                  <a:pt x="3064223" y="341393"/>
                </a:cubicBezTo>
                <a:cubicBezTo>
                  <a:pt x="3150925" y="371197"/>
                  <a:pt x="3194278" y="447063"/>
                  <a:pt x="3194278" y="568988"/>
                </a:cubicBezTo>
                <a:cubicBezTo>
                  <a:pt x="3199697" y="568988"/>
                  <a:pt x="3202407" y="587953"/>
                  <a:pt x="3202407" y="625888"/>
                </a:cubicBezTo>
                <a:lnTo>
                  <a:pt x="3202407" y="658401"/>
                </a:lnTo>
                <a:cubicBezTo>
                  <a:pt x="3202407" y="670592"/>
                  <a:pt x="3199697" y="681430"/>
                  <a:pt x="3194278" y="690914"/>
                </a:cubicBezTo>
                <a:cubicBezTo>
                  <a:pt x="3205116" y="712590"/>
                  <a:pt x="3210535" y="742394"/>
                  <a:pt x="3210535" y="780325"/>
                </a:cubicBezTo>
                <a:lnTo>
                  <a:pt x="3194278" y="780325"/>
                </a:lnTo>
                <a:lnTo>
                  <a:pt x="3194278" y="764069"/>
                </a:lnTo>
                <a:lnTo>
                  <a:pt x="3186150" y="764069"/>
                </a:lnTo>
                <a:cubicBezTo>
                  <a:pt x="3186150" y="791166"/>
                  <a:pt x="3180731" y="804712"/>
                  <a:pt x="3169893" y="804712"/>
                </a:cubicBezTo>
                <a:lnTo>
                  <a:pt x="3169893" y="829098"/>
                </a:lnTo>
                <a:lnTo>
                  <a:pt x="3178022" y="829098"/>
                </a:lnTo>
                <a:lnTo>
                  <a:pt x="3194278" y="820970"/>
                </a:lnTo>
                <a:lnTo>
                  <a:pt x="3210535" y="845354"/>
                </a:lnTo>
                <a:lnTo>
                  <a:pt x="3202407" y="894124"/>
                </a:lnTo>
                <a:cubicBezTo>
                  <a:pt x="3213244" y="894124"/>
                  <a:pt x="3221373" y="921218"/>
                  <a:pt x="3226791" y="975409"/>
                </a:cubicBezTo>
                <a:lnTo>
                  <a:pt x="3218663" y="991666"/>
                </a:lnTo>
                <a:cubicBezTo>
                  <a:pt x="3224082" y="1002504"/>
                  <a:pt x="3226791" y="1010632"/>
                  <a:pt x="3226791" y="1016051"/>
                </a:cubicBezTo>
                <a:cubicBezTo>
                  <a:pt x="3215954" y="1017405"/>
                  <a:pt x="3210535" y="1022823"/>
                  <a:pt x="3210535" y="1032307"/>
                </a:cubicBezTo>
                <a:cubicBezTo>
                  <a:pt x="3221373" y="1033661"/>
                  <a:pt x="3226791" y="1039082"/>
                  <a:pt x="3226791" y="1048564"/>
                </a:cubicBezTo>
                <a:lnTo>
                  <a:pt x="3218663" y="1089205"/>
                </a:lnTo>
                <a:lnTo>
                  <a:pt x="3234920" y="1097334"/>
                </a:lnTo>
                <a:cubicBezTo>
                  <a:pt x="3224082" y="1143396"/>
                  <a:pt x="3218663" y="1173200"/>
                  <a:pt x="3218663" y="1186747"/>
                </a:cubicBezTo>
                <a:cubicBezTo>
                  <a:pt x="3229501" y="1186747"/>
                  <a:pt x="3234920" y="1194875"/>
                  <a:pt x="3234920" y="1211132"/>
                </a:cubicBezTo>
                <a:lnTo>
                  <a:pt x="3226791" y="1284287"/>
                </a:lnTo>
                <a:cubicBezTo>
                  <a:pt x="3232210" y="1295124"/>
                  <a:pt x="3234920" y="1303255"/>
                  <a:pt x="3234920" y="1308672"/>
                </a:cubicBezTo>
                <a:cubicBezTo>
                  <a:pt x="3229501" y="1319512"/>
                  <a:pt x="3226791" y="1327640"/>
                  <a:pt x="3226791" y="1333059"/>
                </a:cubicBezTo>
                <a:lnTo>
                  <a:pt x="3234920" y="1349315"/>
                </a:lnTo>
                <a:lnTo>
                  <a:pt x="3226791" y="1389957"/>
                </a:lnTo>
                <a:cubicBezTo>
                  <a:pt x="3232210" y="1437373"/>
                  <a:pt x="3234920" y="1467177"/>
                  <a:pt x="3234920" y="1479368"/>
                </a:cubicBezTo>
                <a:lnTo>
                  <a:pt x="3226791" y="1520012"/>
                </a:lnTo>
                <a:lnTo>
                  <a:pt x="3243048" y="1528140"/>
                </a:lnTo>
                <a:lnTo>
                  <a:pt x="3234920" y="1544396"/>
                </a:lnTo>
                <a:lnTo>
                  <a:pt x="3234920" y="1617551"/>
                </a:lnTo>
                <a:lnTo>
                  <a:pt x="3218663" y="1617551"/>
                </a:lnTo>
                <a:cubicBezTo>
                  <a:pt x="3218663" y="1622970"/>
                  <a:pt x="3221373" y="1625680"/>
                  <a:pt x="3226791" y="1625680"/>
                </a:cubicBezTo>
                <a:lnTo>
                  <a:pt x="3218663" y="1666321"/>
                </a:lnTo>
                <a:lnTo>
                  <a:pt x="3218663" y="1690708"/>
                </a:lnTo>
                <a:cubicBezTo>
                  <a:pt x="3229501" y="1704255"/>
                  <a:pt x="3234920" y="1715093"/>
                  <a:pt x="3234920" y="1723221"/>
                </a:cubicBezTo>
                <a:lnTo>
                  <a:pt x="3226791" y="1763862"/>
                </a:lnTo>
                <a:cubicBezTo>
                  <a:pt x="3234920" y="1763862"/>
                  <a:pt x="3243048" y="1771990"/>
                  <a:pt x="3251176" y="1788247"/>
                </a:cubicBezTo>
                <a:lnTo>
                  <a:pt x="3251176" y="1804503"/>
                </a:lnTo>
                <a:cubicBezTo>
                  <a:pt x="3240339" y="1818050"/>
                  <a:pt x="3234920" y="1828888"/>
                  <a:pt x="3234920" y="1837016"/>
                </a:cubicBezTo>
                <a:lnTo>
                  <a:pt x="3243048" y="1853275"/>
                </a:lnTo>
                <a:lnTo>
                  <a:pt x="3234920" y="1869532"/>
                </a:lnTo>
                <a:cubicBezTo>
                  <a:pt x="3240339" y="1880370"/>
                  <a:pt x="3243048" y="1888498"/>
                  <a:pt x="3243048" y="1893917"/>
                </a:cubicBezTo>
                <a:lnTo>
                  <a:pt x="3234920" y="1910173"/>
                </a:lnTo>
                <a:lnTo>
                  <a:pt x="3234920" y="1918302"/>
                </a:lnTo>
                <a:lnTo>
                  <a:pt x="3243048" y="1918302"/>
                </a:lnTo>
                <a:lnTo>
                  <a:pt x="3243048" y="1902045"/>
                </a:lnTo>
                <a:cubicBezTo>
                  <a:pt x="3253886" y="1903399"/>
                  <a:pt x="3259305" y="1908820"/>
                  <a:pt x="3259305" y="1918302"/>
                </a:cubicBezTo>
                <a:lnTo>
                  <a:pt x="3259305" y="1942687"/>
                </a:lnTo>
                <a:cubicBezTo>
                  <a:pt x="3259305" y="1948105"/>
                  <a:pt x="3256595" y="1950815"/>
                  <a:pt x="3251176" y="1950815"/>
                </a:cubicBezTo>
                <a:cubicBezTo>
                  <a:pt x="3256595" y="1961653"/>
                  <a:pt x="3259305" y="1969781"/>
                  <a:pt x="3259305" y="1975200"/>
                </a:cubicBezTo>
                <a:cubicBezTo>
                  <a:pt x="3253886" y="2042938"/>
                  <a:pt x="3251176" y="2078160"/>
                  <a:pt x="3251176" y="2080870"/>
                </a:cubicBezTo>
                <a:cubicBezTo>
                  <a:pt x="3262014" y="2080870"/>
                  <a:pt x="3270142" y="2102545"/>
                  <a:pt x="3275561" y="2145896"/>
                </a:cubicBezTo>
                <a:lnTo>
                  <a:pt x="3267433" y="2178409"/>
                </a:lnTo>
                <a:lnTo>
                  <a:pt x="3275561" y="2227181"/>
                </a:lnTo>
                <a:cubicBezTo>
                  <a:pt x="3264723" y="2228535"/>
                  <a:pt x="3259305" y="2233954"/>
                  <a:pt x="3259305" y="2243438"/>
                </a:cubicBezTo>
                <a:cubicBezTo>
                  <a:pt x="3270142" y="2308464"/>
                  <a:pt x="3275561" y="2343689"/>
                  <a:pt x="3275561" y="2349106"/>
                </a:cubicBezTo>
                <a:cubicBezTo>
                  <a:pt x="3270142" y="2358590"/>
                  <a:pt x="3267433" y="2369428"/>
                  <a:pt x="3267433" y="2381621"/>
                </a:cubicBezTo>
                <a:lnTo>
                  <a:pt x="3259305" y="2381621"/>
                </a:lnTo>
                <a:lnTo>
                  <a:pt x="3243048" y="2373493"/>
                </a:lnTo>
                <a:cubicBezTo>
                  <a:pt x="3243048" y="2400587"/>
                  <a:pt x="3232210" y="2416844"/>
                  <a:pt x="3210535" y="2422263"/>
                </a:cubicBezTo>
                <a:lnTo>
                  <a:pt x="3226791" y="2511674"/>
                </a:lnTo>
                <a:cubicBezTo>
                  <a:pt x="3215954" y="2513030"/>
                  <a:pt x="3210535" y="2518449"/>
                  <a:pt x="3210535" y="2527931"/>
                </a:cubicBezTo>
                <a:lnTo>
                  <a:pt x="3210535" y="2544190"/>
                </a:lnTo>
                <a:lnTo>
                  <a:pt x="3218663" y="2584831"/>
                </a:lnTo>
                <a:lnTo>
                  <a:pt x="3194278" y="2584831"/>
                </a:lnTo>
                <a:lnTo>
                  <a:pt x="3186150" y="2544190"/>
                </a:lnTo>
                <a:lnTo>
                  <a:pt x="3153637" y="2544190"/>
                </a:lnTo>
                <a:lnTo>
                  <a:pt x="3169893" y="2609216"/>
                </a:lnTo>
                <a:cubicBezTo>
                  <a:pt x="3159053" y="2609216"/>
                  <a:pt x="3153637" y="2617344"/>
                  <a:pt x="3153637" y="2633601"/>
                </a:cubicBezTo>
                <a:lnTo>
                  <a:pt x="3169893" y="2788041"/>
                </a:lnTo>
                <a:lnTo>
                  <a:pt x="3161765" y="2820554"/>
                </a:lnTo>
                <a:lnTo>
                  <a:pt x="3178022" y="2820554"/>
                </a:lnTo>
                <a:lnTo>
                  <a:pt x="3178022" y="2836810"/>
                </a:lnTo>
                <a:lnTo>
                  <a:pt x="3161765" y="2836810"/>
                </a:lnTo>
                <a:lnTo>
                  <a:pt x="3161765" y="2844939"/>
                </a:lnTo>
                <a:cubicBezTo>
                  <a:pt x="3163119" y="2855776"/>
                  <a:pt x="3168537" y="2861195"/>
                  <a:pt x="3178022" y="2861195"/>
                </a:cubicBezTo>
                <a:lnTo>
                  <a:pt x="3169893" y="2877452"/>
                </a:lnTo>
                <a:lnTo>
                  <a:pt x="3169893" y="2885580"/>
                </a:lnTo>
                <a:lnTo>
                  <a:pt x="3186150" y="2877452"/>
                </a:lnTo>
                <a:lnTo>
                  <a:pt x="3194278" y="2877452"/>
                </a:lnTo>
                <a:cubicBezTo>
                  <a:pt x="3194278" y="2888292"/>
                  <a:pt x="3202407" y="2893711"/>
                  <a:pt x="3218663" y="2893711"/>
                </a:cubicBezTo>
                <a:cubicBezTo>
                  <a:pt x="3211888" y="3023763"/>
                  <a:pt x="3198341" y="3088792"/>
                  <a:pt x="3178022" y="3088792"/>
                </a:cubicBezTo>
                <a:lnTo>
                  <a:pt x="3161765" y="3088792"/>
                </a:lnTo>
                <a:cubicBezTo>
                  <a:pt x="3148216" y="3088792"/>
                  <a:pt x="3129250" y="3042732"/>
                  <a:pt x="3104865" y="2950609"/>
                </a:cubicBezTo>
                <a:cubicBezTo>
                  <a:pt x="3087255" y="2950609"/>
                  <a:pt x="3073705" y="2947899"/>
                  <a:pt x="3064223" y="2942480"/>
                </a:cubicBezTo>
                <a:lnTo>
                  <a:pt x="3064223" y="2974994"/>
                </a:lnTo>
                <a:lnTo>
                  <a:pt x="3080480" y="2966865"/>
                </a:lnTo>
                <a:lnTo>
                  <a:pt x="3080480" y="3015635"/>
                </a:lnTo>
                <a:lnTo>
                  <a:pt x="3088608" y="3015635"/>
                </a:lnTo>
                <a:cubicBezTo>
                  <a:pt x="3088608" y="2999378"/>
                  <a:pt x="3094027" y="2991250"/>
                  <a:pt x="3104865" y="2991250"/>
                </a:cubicBezTo>
                <a:cubicBezTo>
                  <a:pt x="3110284" y="3002088"/>
                  <a:pt x="3112993" y="3010216"/>
                  <a:pt x="3112993" y="3015635"/>
                </a:cubicBezTo>
                <a:cubicBezTo>
                  <a:pt x="3112993" y="3053569"/>
                  <a:pt x="3107574" y="3072535"/>
                  <a:pt x="3096736" y="3072535"/>
                </a:cubicBezTo>
                <a:lnTo>
                  <a:pt x="3112993" y="3178203"/>
                </a:lnTo>
                <a:cubicBezTo>
                  <a:pt x="3088608" y="3329934"/>
                  <a:pt x="3058804" y="3405798"/>
                  <a:pt x="3023582" y="3405798"/>
                </a:cubicBezTo>
                <a:lnTo>
                  <a:pt x="3021690" y="3407149"/>
                </a:lnTo>
                <a:lnTo>
                  <a:pt x="3021690" y="3435019"/>
                </a:lnTo>
                <a:lnTo>
                  <a:pt x="3005433" y="3435019"/>
                </a:lnTo>
                <a:cubicBezTo>
                  <a:pt x="3005433" y="3440438"/>
                  <a:pt x="3008143" y="3443148"/>
                  <a:pt x="3013561" y="3443148"/>
                </a:cubicBezTo>
                <a:lnTo>
                  <a:pt x="3005433" y="3483789"/>
                </a:lnTo>
                <a:lnTo>
                  <a:pt x="3005433" y="3508176"/>
                </a:lnTo>
                <a:cubicBezTo>
                  <a:pt x="3016271" y="3521723"/>
                  <a:pt x="3021690" y="3532561"/>
                  <a:pt x="3021690" y="3540689"/>
                </a:cubicBezTo>
                <a:lnTo>
                  <a:pt x="3013561" y="3581331"/>
                </a:lnTo>
                <a:cubicBezTo>
                  <a:pt x="3021690" y="3581331"/>
                  <a:pt x="3029818" y="3589459"/>
                  <a:pt x="3037946" y="3605716"/>
                </a:cubicBezTo>
                <a:lnTo>
                  <a:pt x="3037946" y="3621972"/>
                </a:lnTo>
                <a:cubicBezTo>
                  <a:pt x="3027109" y="3635519"/>
                  <a:pt x="3021690" y="3646357"/>
                  <a:pt x="3021690" y="3654485"/>
                </a:cubicBezTo>
                <a:lnTo>
                  <a:pt x="3029818" y="3670744"/>
                </a:lnTo>
                <a:lnTo>
                  <a:pt x="3021690" y="3687001"/>
                </a:lnTo>
                <a:cubicBezTo>
                  <a:pt x="3027109" y="3697839"/>
                  <a:pt x="3029818" y="3705967"/>
                  <a:pt x="3029818" y="3711386"/>
                </a:cubicBezTo>
                <a:lnTo>
                  <a:pt x="3021690" y="3727642"/>
                </a:lnTo>
                <a:lnTo>
                  <a:pt x="3021690" y="3735771"/>
                </a:lnTo>
                <a:lnTo>
                  <a:pt x="3029818" y="3735771"/>
                </a:lnTo>
                <a:lnTo>
                  <a:pt x="3029818" y="3719514"/>
                </a:lnTo>
                <a:cubicBezTo>
                  <a:pt x="3040656" y="3720868"/>
                  <a:pt x="3046075" y="3726289"/>
                  <a:pt x="3046075" y="3735771"/>
                </a:cubicBezTo>
                <a:lnTo>
                  <a:pt x="3046075" y="3760156"/>
                </a:lnTo>
                <a:cubicBezTo>
                  <a:pt x="3046075" y="3765574"/>
                  <a:pt x="3043365" y="3768284"/>
                  <a:pt x="3037946" y="3768284"/>
                </a:cubicBezTo>
                <a:cubicBezTo>
                  <a:pt x="3043365" y="3779122"/>
                  <a:pt x="3046075" y="3787250"/>
                  <a:pt x="3046075" y="3792669"/>
                </a:cubicBezTo>
                <a:cubicBezTo>
                  <a:pt x="3040656" y="3860407"/>
                  <a:pt x="3037946" y="3895629"/>
                  <a:pt x="3037946" y="3898339"/>
                </a:cubicBezTo>
                <a:cubicBezTo>
                  <a:pt x="3048784" y="3898339"/>
                  <a:pt x="3056912" y="3920014"/>
                  <a:pt x="3062331" y="3963365"/>
                </a:cubicBezTo>
                <a:lnTo>
                  <a:pt x="3054203" y="3995878"/>
                </a:lnTo>
                <a:lnTo>
                  <a:pt x="3062331" y="4044650"/>
                </a:lnTo>
                <a:cubicBezTo>
                  <a:pt x="3051493" y="4046004"/>
                  <a:pt x="3046075" y="4051423"/>
                  <a:pt x="3046075" y="4060907"/>
                </a:cubicBezTo>
                <a:cubicBezTo>
                  <a:pt x="3056912" y="4125933"/>
                  <a:pt x="3062331" y="4161158"/>
                  <a:pt x="3062331" y="4166575"/>
                </a:cubicBezTo>
                <a:cubicBezTo>
                  <a:pt x="3056912" y="4176059"/>
                  <a:pt x="3054203" y="4186897"/>
                  <a:pt x="3054203" y="4199090"/>
                </a:cubicBezTo>
                <a:lnTo>
                  <a:pt x="3046075" y="4199090"/>
                </a:lnTo>
                <a:lnTo>
                  <a:pt x="3029818" y="4190962"/>
                </a:lnTo>
                <a:cubicBezTo>
                  <a:pt x="3029818" y="4218056"/>
                  <a:pt x="3018980" y="4234313"/>
                  <a:pt x="2997305" y="4239732"/>
                </a:cubicBezTo>
                <a:lnTo>
                  <a:pt x="3013561" y="4329143"/>
                </a:lnTo>
                <a:cubicBezTo>
                  <a:pt x="3002724" y="4330499"/>
                  <a:pt x="2997305" y="4335918"/>
                  <a:pt x="2997305" y="4345399"/>
                </a:cubicBezTo>
                <a:lnTo>
                  <a:pt x="2997305" y="4361658"/>
                </a:lnTo>
                <a:lnTo>
                  <a:pt x="3005433" y="4402300"/>
                </a:lnTo>
                <a:lnTo>
                  <a:pt x="2981048" y="4402300"/>
                </a:lnTo>
                <a:lnTo>
                  <a:pt x="2972920" y="4361658"/>
                </a:lnTo>
                <a:lnTo>
                  <a:pt x="2940407" y="4361658"/>
                </a:lnTo>
                <a:lnTo>
                  <a:pt x="2956663" y="4426685"/>
                </a:lnTo>
                <a:cubicBezTo>
                  <a:pt x="2945823" y="4426685"/>
                  <a:pt x="2940407" y="4434813"/>
                  <a:pt x="2940407" y="4451070"/>
                </a:cubicBezTo>
                <a:lnTo>
                  <a:pt x="2956663" y="4605510"/>
                </a:lnTo>
                <a:lnTo>
                  <a:pt x="2948535" y="4638023"/>
                </a:lnTo>
                <a:lnTo>
                  <a:pt x="2964792" y="4638023"/>
                </a:lnTo>
                <a:lnTo>
                  <a:pt x="2964792" y="4654279"/>
                </a:lnTo>
                <a:lnTo>
                  <a:pt x="2948535" y="4654279"/>
                </a:lnTo>
                <a:lnTo>
                  <a:pt x="2948535" y="4662408"/>
                </a:lnTo>
                <a:cubicBezTo>
                  <a:pt x="2949889" y="4673245"/>
                  <a:pt x="2955307" y="4678664"/>
                  <a:pt x="2964792" y="4678664"/>
                </a:cubicBezTo>
                <a:lnTo>
                  <a:pt x="2956663" y="4694921"/>
                </a:lnTo>
                <a:lnTo>
                  <a:pt x="2956663" y="4703049"/>
                </a:lnTo>
                <a:lnTo>
                  <a:pt x="2972920" y="4694921"/>
                </a:lnTo>
                <a:lnTo>
                  <a:pt x="2981048" y="4694921"/>
                </a:lnTo>
                <a:cubicBezTo>
                  <a:pt x="2981048" y="4705761"/>
                  <a:pt x="2989177" y="4711180"/>
                  <a:pt x="3005433" y="4711180"/>
                </a:cubicBezTo>
                <a:cubicBezTo>
                  <a:pt x="2998658" y="4841232"/>
                  <a:pt x="2985111" y="4906261"/>
                  <a:pt x="2964792" y="4906261"/>
                </a:cubicBezTo>
                <a:lnTo>
                  <a:pt x="2948535" y="4906261"/>
                </a:lnTo>
                <a:cubicBezTo>
                  <a:pt x="2934986" y="4906261"/>
                  <a:pt x="2916020" y="4860201"/>
                  <a:pt x="2891635" y="4768078"/>
                </a:cubicBezTo>
                <a:cubicBezTo>
                  <a:pt x="2874025" y="4768078"/>
                  <a:pt x="2860475" y="4765368"/>
                  <a:pt x="2850993" y="4759949"/>
                </a:cubicBezTo>
                <a:lnTo>
                  <a:pt x="2850993" y="4792463"/>
                </a:lnTo>
                <a:lnTo>
                  <a:pt x="2867250" y="4784334"/>
                </a:lnTo>
                <a:lnTo>
                  <a:pt x="2867250" y="4833104"/>
                </a:lnTo>
                <a:lnTo>
                  <a:pt x="2875378" y="4833104"/>
                </a:lnTo>
                <a:cubicBezTo>
                  <a:pt x="2875378" y="4816847"/>
                  <a:pt x="2880797" y="4808719"/>
                  <a:pt x="2891635" y="4808719"/>
                </a:cubicBezTo>
                <a:cubicBezTo>
                  <a:pt x="2897054" y="4819557"/>
                  <a:pt x="2899763" y="4827685"/>
                  <a:pt x="2899763" y="4833104"/>
                </a:cubicBezTo>
                <a:cubicBezTo>
                  <a:pt x="2899763" y="4871038"/>
                  <a:pt x="2894344" y="4890004"/>
                  <a:pt x="2883506" y="4890004"/>
                </a:cubicBezTo>
                <a:lnTo>
                  <a:pt x="2899763" y="4995672"/>
                </a:lnTo>
                <a:cubicBezTo>
                  <a:pt x="2875378" y="5147403"/>
                  <a:pt x="2845574" y="5223267"/>
                  <a:pt x="2810352" y="5223267"/>
                </a:cubicBezTo>
                <a:lnTo>
                  <a:pt x="2753454" y="5263910"/>
                </a:lnTo>
                <a:lnTo>
                  <a:pt x="2761582" y="5280167"/>
                </a:lnTo>
                <a:lnTo>
                  <a:pt x="2761582" y="5312680"/>
                </a:lnTo>
                <a:cubicBezTo>
                  <a:pt x="2761582" y="5323518"/>
                  <a:pt x="2756161" y="5328937"/>
                  <a:pt x="2745323" y="5328937"/>
                </a:cubicBezTo>
                <a:cubicBezTo>
                  <a:pt x="2729067" y="5328937"/>
                  <a:pt x="2715519" y="5304552"/>
                  <a:pt x="2704682" y="5255782"/>
                </a:cubicBezTo>
                <a:lnTo>
                  <a:pt x="2688425" y="5247654"/>
                </a:lnTo>
                <a:cubicBezTo>
                  <a:pt x="2684362" y="5301843"/>
                  <a:pt x="2676234" y="5328937"/>
                  <a:pt x="2664040" y="5328937"/>
                </a:cubicBezTo>
                <a:cubicBezTo>
                  <a:pt x="2658621" y="5318099"/>
                  <a:pt x="2655912" y="5309971"/>
                  <a:pt x="2655912" y="5304552"/>
                </a:cubicBezTo>
                <a:lnTo>
                  <a:pt x="2647784" y="5304552"/>
                </a:lnTo>
                <a:lnTo>
                  <a:pt x="2647784" y="5328937"/>
                </a:lnTo>
                <a:cubicBezTo>
                  <a:pt x="2653202" y="5335712"/>
                  <a:pt x="2655912" y="5349259"/>
                  <a:pt x="2655912" y="5369578"/>
                </a:cubicBezTo>
                <a:lnTo>
                  <a:pt x="2647784" y="5369578"/>
                </a:lnTo>
                <a:cubicBezTo>
                  <a:pt x="2653202" y="5423769"/>
                  <a:pt x="2655912" y="5464411"/>
                  <a:pt x="2655912" y="5491505"/>
                </a:cubicBezTo>
                <a:cubicBezTo>
                  <a:pt x="2655912" y="5551115"/>
                  <a:pt x="2636946" y="5580919"/>
                  <a:pt x="2599014" y="5580919"/>
                </a:cubicBezTo>
                <a:cubicBezTo>
                  <a:pt x="2599014" y="5591756"/>
                  <a:pt x="2593593" y="5597175"/>
                  <a:pt x="2582757" y="5597175"/>
                </a:cubicBezTo>
                <a:cubicBezTo>
                  <a:pt x="2566498" y="5561953"/>
                  <a:pt x="2558370" y="5524018"/>
                  <a:pt x="2558370" y="5483377"/>
                </a:cubicBezTo>
                <a:lnTo>
                  <a:pt x="2558370" y="5393963"/>
                </a:lnTo>
                <a:cubicBezTo>
                  <a:pt x="2558370" y="5381772"/>
                  <a:pt x="2555661" y="5370934"/>
                  <a:pt x="2550242" y="5361450"/>
                </a:cubicBezTo>
                <a:cubicBezTo>
                  <a:pt x="2555661" y="5351968"/>
                  <a:pt x="2558370" y="5341130"/>
                  <a:pt x="2558370" y="5328937"/>
                </a:cubicBezTo>
                <a:lnTo>
                  <a:pt x="2558370" y="5288295"/>
                </a:lnTo>
                <a:cubicBezTo>
                  <a:pt x="2558370" y="5277458"/>
                  <a:pt x="2552951" y="5272039"/>
                  <a:pt x="2542113" y="5272039"/>
                </a:cubicBezTo>
                <a:cubicBezTo>
                  <a:pt x="2542113" y="5281521"/>
                  <a:pt x="2523147" y="5303198"/>
                  <a:pt x="2485215" y="5337065"/>
                </a:cubicBezTo>
                <a:cubicBezTo>
                  <a:pt x="2463540" y="5304552"/>
                  <a:pt x="2449993" y="5288295"/>
                  <a:pt x="2444574" y="5288295"/>
                </a:cubicBezTo>
                <a:cubicBezTo>
                  <a:pt x="2439155" y="5288295"/>
                  <a:pt x="2431027" y="5285586"/>
                  <a:pt x="2420189" y="5280167"/>
                </a:cubicBezTo>
                <a:cubicBezTo>
                  <a:pt x="2436445" y="5221913"/>
                  <a:pt x="2444574" y="5173143"/>
                  <a:pt x="2444574" y="5133855"/>
                </a:cubicBezTo>
                <a:lnTo>
                  <a:pt x="2444574" y="5076957"/>
                </a:lnTo>
                <a:lnTo>
                  <a:pt x="2428317" y="5052570"/>
                </a:lnTo>
                <a:cubicBezTo>
                  <a:pt x="2439155" y="5039025"/>
                  <a:pt x="2447283" y="5011929"/>
                  <a:pt x="2452702" y="4971287"/>
                </a:cubicBezTo>
                <a:lnTo>
                  <a:pt x="2450229" y="4966340"/>
                </a:lnTo>
                <a:lnTo>
                  <a:pt x="2429409" y="5035739"/>
                </a:lnTo>
                <a:cubicBezTo>
                  <a:pt x="2414507" y="5073672"/>
                  <a:pt x="2398251" y="5092638"/>
                  <a:pt x="2380640" y="5092638"/>
                </a:cubicBezTo>
                <a:lnTo>
                  <a:pt x="2323741" y="5133281"/>
                </a:lnTo>
                <a:lnTo>
                  <a:pt x="2331870" y="5149538"/>
                </a:lnTo>
                <a:lnTo>
                  <a:pt x="2331870" y="5182051"/>
                </a:lnTo>
                <a:cubicBezTo>
                  <a:pt x="2331870" y="5192889"/>
                  <a:pt x="2326449" y="5198308"/>
                  <a:pt x="2315611" y="5198308"/>
                </a:cubicBezTo>
                <a:cubicBezTo>
                  <a:pt x="2299354" y="5198308"/>
                  <a:pt x="2285807" y="5173923"/>
                  <a:pt x="2274969" y="5125153"/>
                </a:cubicBezTo>
                <a:lnTo>
                  <a:pt x="2258713" y="5117025"/>
                </a:lnTo>
                <a:cubicBezTo>
                  <a:pt x="2254650" y="5171214"/>
                  <a:pt x="2246522" y="5198308"/>
                  <a:pt x="2234328" y="5198308"/>
                </a:cubicBezTo>
                <a:cubicBezTo>
                  <a:pt x="2228909" y="5187470"/>
                  <a:pt x="2226200" y="5179342"/>
                  <a:pt x="2226200" y="5173923"/>
                </a:cubicBezTo>
                <a:lnTo>
                  <a:pt x="2218071" y="5173923"/>
                </a:lnTo>
                <a:lnTo>
                  <a:pt x="2218071" y="5198308"/>
                </a:lnTo>
                <a:cubicBezTo>
                  <a:pt x="2223490" y="5205083"/>
                  <a:pt x="2226200" y="5218630"/>
                  <a:pt x="2226200" y="5238949"/>
                </a:cubicBezTo>
                <a:lnTo>
                  <a:pt x="2218071" y="5238949"/>
                </a:lnTo>
                <a:cubicBezTo>
                  <a:pt x="2223490" y="5293140"/>
                  <a:pt x="2226200" y="5333782"/>
                  <a:pt x="2226200" y="5360876"/>
                </a:cubicBezTo>
                <a:cubicBezTo>
                  <a:pt x="2226200" y="5420486"/>
                  <a:pt x="2207234" y="5450290"/>
                  <a:pt x="2169302" y="5450290"/>
                </a:cubicBezTo>
                <a:cubicBezTo>
                  <a:pt x="2169302" y="5461127"/>
                  <a:pt x="2163880" y="5466546"/>
                  <a:pt x="2153045" y="5466546"/>
                </a:cubicBezTo>
                <a:cubicBezTo>
                  <a:pt x="2136786" y="5431324"/>
                  <a:pt x="2128658" y="5393389"/>
                  <a:pt x="2128658" y="5352748"/>
                </a:cubicBezTo>
                <a:lnTo>
                  <a:pt x="2128658" y="5263334"/>
                </a:lnTo>
                <a:cubicBezTo>
                  <a:pt x="2128658" y="5251143"/>
                  <a:pt x="2125948" y="5240305"/>
                  <a:pt x="2120530" y="5230821"/>
                </a:cubicBezTo>
                <a:cubicBezTo>
                  <a:pt x="2125948" y="5221339"/>
                  <a:pt x="2128658" y="5210501"/>
                  <a:pt x="2128658" y="5198308"/>
                </a:cubicBezTo>
                <a:lnTo>
                  <a:pt x="2128658" y="5157666"/>
                </a:lnTo>
                <a:cubicBezTo>
                  <a:pt x="2128658" y="5146829"/>
                  <a:pt x="2123239" y="5141410"/>
                  <a:pt x="2112401" y="5141410"/>
                </a:cubicBezTo>
                <a:cubicBezTo>
                  <a:pt x="2112401" y="5150892"/>
                  <a:pt x="2093435" y="5172569"/>
                  <a:pt x="2055503" y="5206436"/>
                </a:cubicBezTo>
                <a:cubicBezTo>
                  <a:pt x="2033828" y="5173923"/>
                  <a:pt x="2020281" y="5157666"/>
                  <a:pt x="2014862" y="5157666"/>
                </a:cubicBezTo>
                <a:cubicBezTo>
                  <a:pt x="2009443" y="5157666"/>
                  <a:pt x="2001315" y="5154957"/>
                  <a:pt x="1990477" y="5149538"/>
                </a:cubicBezTo>
                <a:cubicBezTo>
                  <a:pt x="2006733" y="5091284"/>
                  <a:pt x="2014862" y="5042514"/>
                  <a:pt x="2014862" y="5003226"/>
                </a:cubicBezTo>
                <a:lnTo>
                  <a:pt x="2014862" y="4946328"/>
                </a:lnTo>
                <a:lnTo>
                  <a:pt x="1998605" y="4921941"/>
                </a:lnTo>
                <a:cubicBezTo>
                  <a:pt x="2009443" y="4908396"/>
                  <a:pt x="2017571" y="4881300"/>
                  <a:pt x="2022990" y="4840658"/>
                </a:cubicBezTo>
                <a:lnTo>
                  <a:pt x="2014862" y="4824402"/>
                </a:lnTo>
                <a:cubicBezTo>
                  <a:pt x="2014862" y="4818983"/>
                  <a:pt x="2017571" y="4810855"/>
                  <a:pt x="2022990" y="4800017"/>
                </a:cubicBezTo>
                <a:lnTo>
                  <a:pt x="2018012" y="4755215"/>
                </a:lnTo>
                <a:lnTo>
                  <a:pt x="2003684" y="4743492"/>
                </a:lnTo>
                <a:cubicBezTo>
                  <a:pt x="1996911" y="4731299"/>
                  <a:pt x="1990814" y="4713010"/>
                  <a:pt x="1985395" y="4688625"/>
                </a:cubicBezTo>
                <a:lnTo>
                  <a:pt x="1969139" y="4680497"/>
                </a:lnTo>
                <a:cubicBezTo>
                  <a:pt x="1965076" y="4734686"/>
                  <a:pt x="1956948" y="4761780"/>
                  <a:pt x="1944754" y="4761780"/>
                </a:cubicBezTo>
                <a:cubicBezTo>
                  <a:pt x="1939335" y="4750942"/>
                  <a:pt x="1936626" y="4742814"/>
                  <a:pt x="1936626" y="4737395"/>
                </a:cubicBezTo>
                <a:lnTo>
                  <a:pt x="1928497" y="4737395"/>
                </a:lnTo>
                <a:lnTo>
                  <a:pt x="1928497" y="4761780"/>
                </a:lnTo>
                <a:cubicBezTo>
                  <a:pt x="1933916" y="4768555"/>
                  <a:pt x="1936626" y="4782102"/>
                  <a:pt x="1936626" y="4802421"/>
                </a:cubicBezTo>
                <a:lnTo>
                  <a:pt x="1928497" y="4802421"/>
                </a:lnTo>
                <a:cubicBezTo>
                  <a:pt x="1933916" y="4856612"/>
                  <a:pt x="1936626" y="4897254"/>
                  <a:pt x="1936626" y="4924348"/>
                </a:cubicBezTo>
                <a:cubicBezTo>
                  <a:pt x="1936626" y="4983958"/>
                  <a:pt x="1917660" y="5013762"/>
                  <a:pt x="1879728" y="5013762"/>
                </a:cubicBezTo>
                <a:cubicBezTo>
                  <a:pt x="1879728" y="5024599"/>
                  <a:pt x="1874306" y="5030018"/>
                  <a:pt x="1863471" y="5030018"/>
                </a:cubicBezTo>
                <a:cubicBezTo>
                  <a:pt x="1847212" y="4994796"/>
                  <a:pt x="1839084" y="4956861"/>
                  <a:pt x="1839084" y="4916220"/>
                </a:cubicBezTo>
                <a:lnTo>
                  <a:pt x="1839084" y="4826806"/>
                </a:lnTo>
                <a:lnTo>
                  <a:pt x="1832489" y="4800425"/>
                </a:lnTo>
                <a:lnTo>
                  <a:pt x="1829901" y="4835199"/>
                </a:lnTo>
                <a:cubicBezTo>
                  <a:pt x="1822280" y="4908354"/>
                  <a:pt x="1810850" y="4944933"/>
                  <a:pt x="1795610" y="4944933"/>
                </a:cubicBezTo>
                <a:lnTo>
                  <a:pt x="1779354" y="4944933"/>
                </a:lnTo>
                <a:cubicBezTo>
                  <a:pt x="1765804" y="4944933"/>
                  <a:pt x="1746838" y="4898873"/>
                  <a:pt x="1722453" y="4806750"/>
                </a:cubicBezTo>
                <a:cubicBezTo>
                  <a:pt x="1704843" y="4806750"/>
                  <a:pt x="1691294" y="4804040"/>
                  <a:pt x="1681812" y="4798621"/>
                </a:cubicBezTo>
                <a:lnTo>
                  <a:pt x="1681812" y="4831135"/>
                </a:lnTo>
                <a:lnTo>
                  <a:pt x="1698069" y="4823006"/>
                </a:lnTo>
                <a:lnTo>
                  <a:pt x="1698069" y="4871776"/>
                </a:lnTo>
                <a:lnTo>
                  <a:pt x="1706197" y="4871776"/>
                </a:lnTo>
                <a:cubicBezTo>
                  <a:pt x="1706197" y="4855519"/>
                  <a:pt x="1711616" y="4847391"/>
                  <a:pt x="1722453" y="4847391"/>
                </a:cubicBezTo>
                <a:cubicBezTo>
                  <a:pt x="1727872" y="4858229"/>
                  <a:pt x="1730582" y="4866357"/>
                  <a:pt x="1730582" y="4871776"/>
                </a:cubicBezTo>
                <a:cubicBezTo>
                  <a:pt x="1730582" y="4909710"/>
                  <a:pt x="1725163" y="4928676"/>
                  <a:pt x="1714325" y="4928676"/>
                </a:cubicBezTo>
                <a:lnTo>
                  <a:pt x="1730582" y="5034344"/>
                </a:lnTo>
                <a:cubicBezTo>
                  <a:pt x="1706197" y="5186075"/>
                  <a:pt x="1676393" y="5261939"/>
                  <a:pt x="1641171" y="5261939"/>
                </a:cubicBezTo>
                <a:lnTo>
                  <a:pt x="1584272" y="5302582"/>
                </a:lnTo>
                <a:lnTo>
                  <a:pt x="1592401" y="5318839"/>
                </a:lnTo>
                <a:lnTo>
                  <a:pt x="1592401" y="5351352"/>
                </a:lnTo>
                <a:cubicBezTo>
                  <a:pt x="1592401" y="5362190"/>
                  <a:pt x="1586980" y="5367609"/>
                  <a:pt x="1576142" y="5367609"/>
                </a:cubicBezTo>
                <a:cubicBezTo>
                  <a:pt x="1559885" y="5367609"/>
                  <a:pt x="1546338" y="5343224"/>
                  <a:pt x="1535500" y="5294454"/>
                </a:cubicBezTo>
                <a:lnTo>
                  <a:pt x="1519244" y="5286326"/>
                </a:lnTo>
                <a:cubicBezTo>
                  <a:pt x="1515181" y="5340515"/>
                  <a:pt x="1507053" y="5367609"/>
                  <a:pt x="1494859" y="5367609"/>
                </a:cubicBezTo>
                <a:cubicBezTo>
                  <a:pt x="1489440" y="5356771"/>
                  <a:pt x="1486731" y="5348643"/>
                  <a:pt x="1486731" y="5343224"/>
                </a:cubicBezTo>
                <a:lnTo>
                  <a:pt x="1478602" y="5343224"/>
                </a:lnTo>
                <a:lnTo>
                  <a:pt x="1478602" y="5367609"/>
                </a:lnTo>
                <a:cubicBezTo>
                  <a:pt x="1484021" y="5374384"/>
                  <a:pt x="1486731" y="5387931"/>
                  <a:pt x="1486731" y="5408250"/>
                </a:cubicBezTo>
                <a:lnTo>
                  <a:pt x="1478602" y="5408250"/>
                </a:lnTo>
                <a:cubicBezTo>
                  <a:pt x="1484021" y="5462441"/>
                  <a:pt x="1486731" y="5503083"/>
                  <a:pt x="1486731" y="5530177"/>
                </a:cubicBezTo>
                <a:cubicBezTo>
                  <a:pt x="1486731" y="5589787"/>
                  <a:pt x="1467765" y="5619591"/>
                  <a:pt x="1429833" y="5619591"/>
                </a:cubicBezTo>
                <a:cubicBezTo>
                  <a:pt x="1429833" y="5630428"/>
                  <a:pt x="1424411" y="5635847"/>
                  <a:pt x="1413576" y="5635847"/>
                </a:cubicBezTo>
                <a:cubicBezTo>
                  <a:pt x="1397317" y="5600625"/>
                  <a:pt x="1389189" y="5562690"/>
                  <a:pt x="1389189" y="5522049"/>
                </a:cubicBezTo>
                <a:lnTo>
                  <a:pt x="1389189" y="5432635"/>
                </a:lnTo>
                <a:cubicBezTo>
                  <a:pt x="1389189" y="5420444"/>
                  <a:pt x="1386479" y="5409606"/>
                  <a:pt x="1381061" y="5400122"/>
                </a:cubicBezTo>
                <a:cubicBezTo>
                  <a:pt x="1386479" y="5390640"/>
                  <a:pt x="1389189" y="5379802"/>
                  <a:pt x="1389189" y="5367609"/>
                </a:cubicBezTo>
                <a:lnTo>
                  <a:pt x="1389189" y="5326967"/>
                </a:lnTo>
                <a:cubicBezTo>
                  <a:pt x="1389189" y="5316130"/>
                  <a:pt x="1383770" y="5310711"/>
                  <a:pt x="1372932" y="5310711"/>
                </a:cubicBezTo>
                <a:cubicBezTo>
                  <a:pt x="1372932" y="5320193"/>
                  <a:pt x="1353966" y="5341870"/>
                  <a:pt x="1316034" y="5375737"/>
                </a:cubicBezTo>
                <a:cubicBezTo>
                  <a:pt x="1294359" y="5343224"/>
                  <a:pt x="1280812" y="5326967"/>
                  <a:pt x="1275393" y="5326967"/>
                </a:cubicBezTo>
                <a:cubicBezTo>
                  <a:pt x="1269974" y="5326967"/>
                  <a:pt x="1261846" y="5324258"/>
                  <a:pt x="1251008" y="5318839"/>
                </a:cubicBezTo>
                <a:cubicBezTo>
                  <a:pt x="1267264" y="5260585"/>
                  <a:pt x="1275393" y="5211815"/>
                  <a:pt x="1275393" y="5172527"/>
                </a:cubicBezTo>
                <a:lnTo>
                  <a:pt x="1275393" y="5152326"/>
                </a:lnTo>
                <a:lnTo>
                  <a:pt x="1266030" y="5124241"/>
                </a:lnTo>
                <a:lnTo>
                  <a:pt x="1263256" y="5097422"/>
                </a:lnTo>
                <a:lnTo>
                  <a:pt x="1259136" y="5091242"/>
                </a:lnTo>
                <a:lnTo>
                  <a:pt x="1261985" y="5085138"/>
                </a:lnTo>
                <a:lnTo>
                  <a:pt x="1259934" y="5065310"/>
                </a:lnTo>
                <a:lnTo>
                  <a:pt x="1259934" y="4991553"/>
                </a:lnTo>
                <a:lnTo>
                  <a:pt x="1226908" y="5015144"/>
                </a:lnTo>
                <a:lnTo>
                  <a:pt x="1235037" y="5031401"/>
                </a:lnTo>
                <a:lnTo>
                  <a:pt x="1235037" y="5063914"/>
                </a:lnTo>
                <a:cubicBezTo>
                  <a:pt x="1235037" y="5074752"/>
                  <a:pt x="1229616" y="5080171"/>
                  <a:pt x="1218778" y="5080171"/>
                </a:cubicBezTo>
                <a:cubicBezTo>
                  <a:pt x="1202521" y="5080171"/>
                  <a:pt x="1188974" y="5055786"/>
                  <a:pt x="1178136" y="5007016"/>
                </a:cubicBezTo>
                <a:lnTo>
                  <a:pt x="1161880" y="4998888"/>
                </a:lnTo>
                <a:cubicBezTo>
                  <a:pt x="1157817" y="5053077"/>
                  <a:pt x="1149689" y="5080171"/>
                  <a:pt x="1137495" y="5080171"/>
                </a:cubicBezTo>
                <a:cubicBezTo>
                  <a:pt x="1132076" y="5069333"/>
                  <a:pt x="1129367" y="5061205"/>
                  <a:pt x="1129367" y="5055786"/>
                </a:cubicBezTo>
                <a:lnTo>
                  <a:pt x="1121238" y="5055786"/>
                </a:lnTo>
                <a:lnTo>
                  <a:pt x="1121238" y="5080171"/>
                </a:lnTo>
                <a:cubicBezTo>
                  <a:pt x="1126657" y="5086946"/>
                  <a:pt x="1129367" y="5100493"/>
                  <a:pt x="1129367" y="5120812"/>
                </a:cubicBezTo>
                <a:lnTo>
                  <a:pt x="1121238" y="5120812"/>
                </a:lnTo>
                <a:cubicBezTo>
                  <a:pt x="1126657" y="5175003"/>
                  <a:pt x="1129367" y="5215645"/>
                  <a:pt x="1129367" y="5242739"/>
                </a:cubicBezTo>
                <a:cubicBezTo>
                  <a:pt x="1129367" y="5302349"/>
                  <a:pt x="1110401" y="5332153"/>
                  <a:pt x="1072469" y="5332153"/>
                </a:cubicBezTo>
                <a:cubicBezTo>
                  <a:pt x="1072469" y="5342990"/>
                  <a:pt x="1067047" y="5348409"/>
                  <a:pt x="1056212" y="5348409"/>
                </a:cubicBezTo>
                <a:cubicBezTo>
                  <a:pt x="1039953" y="5313187"/>
                  <a:pt x="1031825" y="5275252"/>
                  <a:pt x="1031825" y="5234611"/>
                </a:cubicBezTo>
                <a:lnTo>
                  <a:pt x="1031825" y="5145197"/>
                </a:lnTo>
                <a:cubicBezTo>
                  <a:pt x="1031825" y="5133006"/>
                  <a:pt x="1029115" y="5122168"/>
                  <a:pt x="1023697" y="5112684"/>
                </a:cubicBezTo>
                <a:cubicBezTo>
                  <a:pt x="1029115" y="5103202"/>
                  <a:pt x="1031825" y="5092364"/>
                  <a:pt x="1031825" y="5080171"/>
                </a:cubicBezTo>
                <a:lnTo>
                  <a:pt x="1031825" y="5039529"/>
                </a:lnTo>
                <a:cubicBezTo>
                  <a:pt x="1031825" y="5028692"/>
                  <a:pt x="1026406" y="5023273"/>
                  <a:pt x="1015568" y="5023273"/>
                </a:cubicBezTo>
                <a:cubicBezTo>
                  <a:pt x="1015568" y="5032755"/>
                  <a:pt x="996602" y="5054432"/>
                  <a:pt x="958670" y="5088299"/>
                </a:cubicBezTo>
                <a:cubicBezTo>
                  <a:pt x="936995" y="5055786"/>
                  <a:pt x="923448" y="5039529"/>
                  <a:pt x="918029" y="5039529"/>
                </a:cubicBezTo>
                <a:cubicBezTo>
                  <a:pt x="912610" y="5039529"/>
                  <a:pt x="904482" y="5036820"/>
                  <a:pt x="893644" y="5031401"/>
                </a:cubicBezTo>
                <a:cubicBezTo>
                  <a:pt x="901772" y="5002274"/>
                  <a:pt x="907869" y="4975518"/>
                  <a:pt x="911933" y="4951133"/>
                </a:cubicBezTo>
                <a:lnTo>
                  <a:pt x="915552" y="4911920"/>
                </a:lnTo>
                <a:lnTo>
                  <a:pt x="914482" y="4912481"/>
                </a:lnTo>
                <a:cubicBezTo>
                  <a:pt x="914482" y="4923318"/>
                  <a:pt x="909061" y="4928737"/>
                  <a:pt x="898225" y="4928737"/>
                </a:cubicBezTo>
                <a:cubicBezTo>
                  <a:pt x="881966" y="4893515"/>
                  <a:pt x="873838" y="4855580"/>
                  <a:pt x="873838" y="4814939"/>
                </a:cubicBezTo>
                <a:lnTo>
                  <a:pt x="873838" y="4725525"/>
                </a:lnTo>
                <a:cubicBezTo>
                  <a:pt x="873838" y="4713334"/>
                  <a:pt x="871128" y="4702496"/>
                  <a:pt x="865710" y="4693012"/>
                </a:cubicBezTo>
                <a:cubicBezTo>
                  <a:pt x="871128" y="4683530"/>
                  <a:pt x="873838" y="4672692"/>
                  <a:pt x="873838" y="4660499"/>
                </a:cubicBezTo>
                <a:lnTo>
                  <a:pt x="873838" y="4619857"/>
                </a:lnTo>
                <a:cubicBezTo>
                  <a:pt x="873838" y="4609020"/>
                  <a:pt x="868419" y="4603601"/>
                  <a:pt x="857581" y="4603601"/>
                </a:cubicBezTo>
                <a:cubicBezTo>
                  <a:pt x="857581" y="4613083"/>
                  <a:pt x="838615" y="4634760"/>
                  <a:pt x="800683" y="4668627"/>
                </a:cubicBezTo>
                <a:cubicBezTo>
                  <a:pt x="779008" y="4636114"/>
                  <a:pt x="765461" y="4619857"/>
                  <a:pt x="760042" y="4619857"/>
                </a:cubicBezTo>
                <a:cubicBezTo>
                  <a:pt x="754623" y="4619857"/>
                  <a:pt x="746495" y="4617148"/>
                  <a:pt x="735657" y="4611729"/>
                </a:cubicBezTo>
                <a:cubicBezTo>
                  <a:pt x="751914" y="4553475"/>
                  <a:pt x="760042" y="4504705"/>
                  <a:pt x="760042" y="4465417"/>
                </a:cubicBezTo>
                <a:lnTo>
                  <a:pt x="760042" y="4408519"/>
                </a:lnTo>
                <a:lnTo>
                  <a:pt x="743785" y="4384132"/>
                </a:lnTo>
                <a:cubicBezTo>
                  <a:pt x="754623" y="4370587"/>
                  <a:pt x="762751" y="4343491"/>
                  <a:pt x="768170" y="4302849"/>
                </a:cubicBezTo>
                <a:lnTo>
                  <a:pt x="762575" y="4291660"/>
                </a:lnTo>
                <a:lnTo>
                  <a:pt x="739722" y="4304458"/>
                </a:lnTo>
                <a:lnTo>
                  <a:pt x="709680" y="4325917"/>
                </a:lnTo>
                <a:lnTo>
                  <a:pt x="723427" y="4401528"/>
                </a:lnTo>
                <a:cubicBezTo>
                  <a:pt x="712590" y="4402884"/>
                  <a:pt x="707171" y="4408303"/>
                  <a:pt x="707171" y="4417784"/>
                </a:cubicBezTo>
                <a:lnTo>
                  <a:pt x="707171" y="4434043"/>
                </a:lnTo>
                <a:lnTo>
                  <a:pt x="715299" y="4474685"/>
                </a:lnTo>
                <a:lnTo>
                  <a:pt x="690914" y="4474685"/>
                </a:lnTo>
                <a:lnTo>
                  <a:pt x="682786" y="4434043"/>
                </a:lnTo>
                <a:lnTo>
                  <a:pt x="650273" y="4434043"/>
                </a:lnTo>
                <a:lnTo>
                  <a:pt x="666529" y="4499070"/>
                </a:lnTo>
                <a:cubicBezTo>
                  <a:pt x="655689" y="4499070"/>
                  <a:pt x="650273" y="4507198"/>
                  <a:pt x="650273" y="4523455"/>
                </a:cubicBezTo>
                <a:lnTo>
                  <a:pt x="666529" y="4677895"/>
                </a:lnTo>
                <a:lnTo>
                  <a:pt x="658401" y="4710408"/>
                </a:lnTo>
                <a:lnTo>
                  <a:pt x="674658" y="4710408"/>
                </a:lnTo>
                <a:lnTo>
                  <a:pt x="674658" y="4726664"/>
                </a:lnTo>
                <a:lnTo>
                  <a:pt x="658401" y="4726664"/>
                </a:lnTo>
                <a:lnTo>
                  <a:pt x="658401" y="4734793"/>
                </a:lnTo>
                <a:cubicBezTo>
                  <a:pt x="659754" y="4745630"/>
                  <a:pt x="665173" y="4751049"/>
                  <a:pt x="674658" y="4751049"/>
                </a:cubicBezTo>
                <a:lnTo>
                  <a:pt x="666529" y="4767306"/>
                </a:lnTo>
                <a:lnTo>
                  <a:pt x="666529" y="4775434"/>
                </a:lnTo>
                <a:lnTo>
                  <a:pt x="682786" y="4767306"/>
                </a:lnTo>
                <a:lnTo>
                  <a:pt x="690914" y="4767306"/>
                </a:lnTo>
                <a:cubicBezTo>
                  <a:pt x="690914" y="4778146"/>
                  <a:pt x="699042" y="4783565"/>
                  <a:pt x="715299" y="4783565"/>
                </a:cubicBezTo>
                <a:cubicBezTo>
                  <a:pt x="708524" y="4913617"/>
                  <a:pt x="694977" y="4978646"/>
                  <a:pt x="674658" y="4978646"/>
                </a:cubicBezTo>
                <a:lnTo>
                  <a:pt x="658401" y="4978646"/>
                </a:lnTo>
                <a:cubicBezTo>
                  <a:pt x="644852" y="4978646"/>
                  <a:pt x="625885" y="4932586"/>
                  <a:pt x="601501" y="4840463"/>
                </a:cubicBezTo>
                <a:cubicBezTo>
                  <a:pt x="583890" y="4840463"/>
                  <a:pt x="570341" y="4837753"/>
                  <a:pt x="560859" y="4832334"/>
                </a:cubicBezTo>
                <a:lnTo>
                  <a:pt x="560859" y="4864848"/>
                </a:lnTo>
                <a:lnTo>
                  <a:pt x="577116" y="4856719"/>
                </a:lnTo>
                <a:lnTo>
                  <a:pt x="577116" y="4905489"/>
                </a:lnTo>
                <a:lnTo>
                  <a:pt x="585244" y="4905489"/>
                </a:lnTo>
                <a:cubicBezTo>
                  <a:pt x="585244" y="4889232"/>
                  <a:pt x="590663" y="4881104"/>
                  <a:pt x="601501" y="4881104"/>
                </a:cubicBezTo>
                <a:cubicBezTo>
                  <a:pt x="606919" y="4891942"/>
                  <a:pt x="609629" y="4900070"/>
                  <a:pt x="609629" y="4905489"/>
                </a:cubicBezTo>
                <a:cubicBezTo>
                  <a:pt x="609629" y="4943423"/>
                  <a:pt x="604210" y="4962389"/>
                  <a:pt x="593372" y="4962389"/>
                </a:cubicBezTo>
                <a:lnTo>
                  <a:pt x="609629" y="5068057"/>
                </a:lnTo>
                <a:cubicBezTo>
                  <a:pt x="585244" y="5219788"/>
                  <a:pt x="555440" y="5295652"/>
                  <a:pt x="520218" y="5295652"/>
                </a:cubicBezTo>
                <a:lnTo>
                  <a:pt x="463320" y="5336295"/>
                </a:lnTo>
                <a:lnTo>
                  <a:pt x="471448" y="5352552"/>
                </a:lnTo>
                <a:lnTo>
                  <a:pt x="471448" y="5385065"/>
                </a:lnTo>
                <a:cubicBezTo>
                  <a:pt x="471448" y="5395903"/>
                  <a:pt x="466027" y="5401322"/>
                  <a:pt x="455189" y="5401322"/>
                </a:cubicBezTo>
                <a:cubicBezTo>
                  <a:pt x="438932" y="5401322"/>
                  <a:pt x="425385" y="5376937"/>
                  <a:pt x="414547" y="5328167"/>
                </a:cubicBezTo>
                <a:lnTo>
                  <a:pt x="398291" y="5320039"/>
                </a:lnTo>
                <a:cubicBezTo>
                  <a:pt x="394228" y="5374228"/>
                  <a:pt x="386100" y="5401322"/>
                  <a:pt x="373906" y="5401322"/>
                </a:cubicBezTo>
                <a:cubicBezTo>
                  <a:pt x="368487" y="5390484"/>
                  <a:pt x="365778" y="5382356"/>
                  <a:pt x="365778" y="5376937"/>
                </a:cubicBezTo>
                <a:lnTo>
                  <a:pt x="357650" y="5376937"/>
                </a:lnTo>
                <a:lnTo>
                  <a:pt x="357650" y="5401322"/>
                </a:lnTo>
                <a:cubicBezTo>
                  <a:pt x="363069" y="5408097"/>
                  <a:pt x="365778" y="5421644"/>
                  <a:pt x="365778" y="5441963"/>
                </a:cubicBezTo>
                <a:lnTo>
                  <a:pt x="357650" y="5441963"/>
                </a:lnTo>
                <a:cubicBezTo>
                  <a:pt x="363069" y="5496154"/>
                  <a:pt x="365778" y="5536796"/>
                  <a:pt x="365778" y="5563890"/>
                </a:cubicBezTo>
                <a:cubicBezTo>
                  <a:pt x="365778" y="5623500"/>
                  <a:pt x="346812" y="5653304"/>
                  <a:pt x="308880" y="5653304"/>
                </a:cubicBezTo>
                <a:cubicBezTo>
                  <a:pt x="308880" y="5664141"/>
                  <a:pt x="303459" y="5669560"/>
                  <a:pt x="292623" y="5669560"/>
                </a:cubicBezTo>
                <a:cubicBezTo>
                  <a:pt x="276364" y="5634338"/>
                  <a:pt x="268236" y="5596403"/>
                  <a:pt x="268236" y="5555762"/>
                </a:cubicBezTo>
                <a:lnTo>
                  <a:pt x="268236" y="5466348"/>
                </a:lnTo>
                <a:cubicBezTo>
                  <a:pt x="268236" y="5454157"/>
                  <a:pt x="265526" y="5443319"/>
                  <a:pt x="260108" y="5433835"/>
                </a:cubicBezTo>
                <a:cubicBezTo>
                  <a:pt x="265526" y="5424353"/>
                  <a:pt x="268236" y="5413515"/>
                  <a:pt x="268236" y="5401322"/>
                </a:cubicBezTo>
                <a:lnTo>
                  <a:pt x="268236" y="5360680"/>
                </a:lnTo>
                <a:cubicBezTo>
                  <a:pt x="268236" y="5349843"/>
                  <a:pt x="262817" y="5344424"/>
                  <a:pt x="251979" y="5344424"/>
                </a:cubicBezTo>
                <a:cubicBezTo>
                  <a:pt x="251979" y="5353906"/>
                  <a:pt x="233013" y="5375583"/>
                  <a:pt x="195081" y="5409450"/>
                </a:cubicBezTo>
                <a:cubicBezTo>
                  <a:pt x="173406" y="5376937"/>
                  <a:pt x="159859" y="5360680"/>
                  <a:pt x="154440" y="5360680"/>
                </a:cubicBezTo>
                <a:cubicBezTo>
                  <a:pt x="149021" y="5360680"/>
                  <a:pt x="140893" y="5357971"/>
                  <a:pt x="130055" y="5352552"/>
                </a:cubicBezTo>
                <a:cubicBezTo>
                  <a:pt x="146312" y="5294298"/>
                  <a:pt x="154440" y="5245528"/>
                  <a:pt x="154440" y="5206240"/>
                </a:cubicBezTo>
                <a:lnTo>
                  <a:pt x="154440" y="5149342"/>
                </a:lnTo>
                <a:lnTo>
                  <a:pt x="138183" y="5124955"/>
                </a:lnTo>
                <a:cubicBezTo>
                  <a:pt x="149021" y="5111410"/>
                  <a:pt x="157149" y="5084314"/>
                  <a:pt x="162568" y="5043672"/>
                </a:cubicBezTo>
                <a:lnTo>
                  <a:pt x="154440" y="5027416"/>
                </a:lnTo>
                <a:cubicBezTo>
                  <a:pt x="154440" y="5021997"/>
                  <a:pt x="157149" y="5013869"/>
                  <a:pt x="162568" y="5003031"/>
                </a:cubicBezTo>
                <a:cubicBezTo>
                  <a:pt x="157149" y="4973227"/>
                  <a:pt x="154440" y="4948842"/>
                  <a:pt x="154440" y="4929874"/>
                </a:cubicBezTo>
                <a:lnTo>
                  <a:pt x="162568" y="4929874"/>
                </a:lnTo>
                <a:lnTo>
                  <a:pt x="154440" y="4913617"/>
                </a:lnTo>
                <a:lnTo>
                  <a:pt x="154440" y="4799821"/>
                </a:lnTo>
                <a:lnTo>
                  <a:pt x="146312" y="4751049"/>
                </a:lnTo>
                <a:cubicBezTo>
                  <a:pt x="151730" y="4741567"/>
                  <a:pt x="154440" y="4728020"/>
                  <a:pt x="154440" y="4710408"/>
                </a:cubicBezTo>
                <a:lnTo>
                  <a:pt x="146312" y="4694151"/>
                </a:lnTo>
                <a:cubicBezTo>
                  <a:pt x="151730" y="4684669"/>
                  <a:pt x="154440" y="4673829"/>
                  <a:pt x="154440" y="4661638"/>
                </a:cubicBezTo>
                <a:cubicBezTo>
                  <a:pt x="154440" y="4656219"/>
                  <a:pt x="151730" y="4648091"/>
                  <a:pt x="146312" y="4637253"/>
                </a:cubicBezTo>
                <a:cubicBezTo>
                  <a:pt x="146312" y="4631834"/>
                  <a:pt x="149021" y="4629125"/>
                  <a:pt x="154440" y="4629125"/>
                </a:cubicBezTo>
                <a:cubicBezTo>
                  <a:pt x="143600" y="4570871"/>
                  <a:pt x="138183" y="4508554"/>
                  <a:pt x="138183" y="4442172"/>
                </a:cubicBezTo>
                <a:lnTo>
                  <a:pt x="138183" y="4425913"/>
                </a:lnTo>
                <a:cubicBezTo>
                  <a:pt x="138183" y="4420496"/>
                  <a:pt x="132765" y="4398818"/>
                  <a:pt x="121927" y="4360886"/>
                </a:cubicBezTo>
                <a:lnTo>
                  <a:pt x="121927" y="4336502"/>
                </a:lnTo>
                <a:cubicBezTo>
                  <a:pt x="121927" y="4324308"/>
                  <a:pt x="124634" y="4313470"/>
                  <a:pt x="130055" y="4303988"/>
                </a:cubicBezTo>
                <a:cubicBezTo>
                  <a:pt x="119215" y="4270119"/>
                  <a:pt x="111087" y="4234897"/>
                  <a:pt x="105668" y="4198318"/>
                </a:cubicBezTo>
                <a:cubicBezTo>
                  <a:pt x="111087" y="4187481"/>
                  <a:pt x="113796" y="4179352"/>
                  <a:pt x="113796" y="4173933"/>
                </a:cubicBezTo>
                <a:cubicBezTo>
                  <a:pt x="113796" y="4169868"/>
                  <a:pt x="111087" y="4153612"/>
                  <a:pt x="105668" y="4125164"/>
                </a:cubicBezTo>
                <a:cubicBezTo>
                  <a:pt x="111087" y="4114326"/>
                  <a:pt x="113796" y="4106198"/>
                  <a:pt x="113796" y="4100779"/>
                </a:cubicBezTo>
                <a:lnTo>
                  <a:pt x="97540" y="4068263"/>
                </a:lnTo>
                <a:lnTo>
                  <a:pt x="105668" y="4052007"/>
                </a:lnTo>
                <a:cubicBezTo>
                  <a:pt x="100249" y="4042525"/>
                  <a:pt x="97540" y="4031687"/>
                  <a:pt x="97540" y="4019494"/>
                </a:cubicBezTo>
                <a:lnTo>
                  <a:pt x="105668" y="4019494"/>
                </a:lnTo>
                <a:lnTo>
                  <a:pt x="89411" y="3970724"/>
                </a:lnTo>
                <a:cubicBezTo>
                  <a:pt x="89411" y="3965305"/>
                  <a:pt x="92121" y="3962596"/>
                  <a:pt x="97540" y="3962596"/>
                </a:cubicBezTo>
                <a:cubicBezTo>
                  <a:pt x="75864" y="3835250"/>
                  <a:pt x="59607" y="3659135"/>
                  <a:pt x="48770" y="3434250"/>
                </a:cubicBezTo>
                <a:cubicBezTo>
                  <a:pt x="54189" y="3424765"/>
                  <a:pt x="56898" y="3413928"/>
                  <a:pt x="56898" y="3401736"/>
                </a:cubicBezTo>
                <a:lnTo>
                  <a:pt x="40642" y="3296066"/>
                </a:lnTo>
                <a:cubicBezTo>
                  <a:pt x="46060" y="3286585"/>
                  <a:pt x="48770" y="3275744"/>
                  <a:pt x="48770" y="3263553"/>
                </a:cubicBezTo>
                <a:cubicBezTo>
                  <a:pt x="43351" y="3263553"/>
                  <a:pt x="40642" y="3260844"/>
                  <a:pt x="40642" y="3255425"/>
                </a:cubicBezTo>
                <a:lnTo>
                  <a:pt x="56898" y="3247297"/>
                </a:lnTo>
                <a:cubicBezTo>
                  <a:pt x="58252" y="3258134"/>
                  <a:pt x="63673" y="3263553"/>
                  <a:pt x="73155" y="3263553"/>
                </a:cubicBezTo>
                <a:cubicBezTo>
                  <a:pt x="67736" y="3199880"/>
                  <a:pt x="59607" y="3153820"/>
                  <a:pt x="48770" y="3125370"/>
                </a:cubicBezTo>
                <a:cubicBezTo>
                  <a:pt x="48770" y="3117242"/>
                  <a:pt x="54189" y="3092857"/>
                  <a:pt x="65026" y="3052215"/>
                </a:cubicBezTo>
                <a:lnTo>
                  <a:pt x="40642" y="3035956"/>
                </a:lnTo>
                <a:cubicBezTo>
                  <a:pt x="40642" y="3058988"/>
                  <a:pt x="37932" y="3088791"/>
                  <a:pt x="32513" y="3125370"/>
                </a:cubicBezTo>
                <a:cubicBezTo>
                  <a:pt x="37932" y="3125370"/>
                  <a:pt x="40642" y="3128079"/>
                  <a:pt x="40642" y="3133498"/>
                </a:cubicBezTo>
                <a:lnTo>
                  <a:pt x="24385" y="3141626"/>
                </a:lnTo>
                <a:lnTo>
                  <a:pt x="16257" y="3125370"/>
                </a:lnTo>
                <a:lnTo>
                  <a:pt x="16257" y="3044085"/>
                </a:lnTo>
                <a:cubicBezTo>
                  <a:pt x="16257" y="3038668"/>
                  <a:pt x="10838" y="3016990"/>
                  <a:pt x="0" y="2979058"/>
                </a:cubicBezTo>
                <a:lnTo>
                  <a:pt x="0" y="2905904"/>
                </a:lnTo>
                <a:cubicBezTo>
                  <a:pt x="0" y="2893710"/>
                  <a:pt x="2710" y="2882872"/>
                  <a:pt x="8128" y="2873390"/>
                </a:cubicBezTo>
                <a:cubicBezTo>
                  <a:pt x="2710" y="2863906"/>
                  <a:pt x="0" y="2853069"/>
                  <a:pt x="0" y="2840875"/>
                </a:cubicBezTo>
                <a:lnTo>
                  <a:pt x="8128" y="2743335"/>
                </a:lnTo>
                <a:lnTo>
                  <a:pt x="24385" y="2751464"/>
                </a:lnTo>
                <a:cubicBezTo>
                  <a:pt x="24385" y="2728432"/>
                  <a:pt x="27094" y="2706757"/>
                  <a:pt x="32513" y="2686437"/>
                </a:cubicBezTo>
                <a:lnTo>
                  <a:pt x="24385" y="2670178"/>
                </a:lnTo>
                <a:cubicBezTo>
                  <a:pt x="40642" y="2649859"/>
                  <a:pt x="51479" y="2609217"/>
                  <a:pt x="56898" y="2548254"/>
                </a:cubicBezTo>
                <a:cubicBezTo>
                  <a:pt x="51479" y="2538770"/>
                  <a:pt x="48770" y="2525223"/>
                  <a:pt x="48770" y="2507613"/>
                </a:cubicBezTo>
                <a:lnTo>
                  <a:pt x="56898" y="2507613"/>
                </a:lnTo>
                <a:cubicBezTo>
                  <a:pt x="56898" y="2502194"/>
                  <a:pt x="54189" y="2499482"/>
                  <a:pt x="48770" y="2499482"/>
                </a:cubicBezTo>
                <a:cubicBezTo>
                  <a:pt x="48770" y="2477807"/>
                  <a:pt x="59607" y="2418199"/>
                  <a:pt x="81283" y="2320657"/>
                </a:cubicBezTo>
                <a:lnTo>
                  <a:pt x="65026" y="2320657"/>
                </a:lnTo>
                <a:lnTo>
                  <a:pt x="65026" y="2312529"/>
                </a:lnTo>
                <a:lnTo>
                  <a:pt x="73155" y="2255631"/>
                </a:lnTo>
                <a:lnTo>
                  <a:pt x="89411" y="2255631"/>
                </a:lnTo>
                <a:lnTo>
                  <a:pt x="97540" y="2296272"/>
                </a:lnTo>
                <a:lnTo>
                  <a:pt x="81283" y="2296272"/>
                </a:lnTo>
                <a:lnTo>
                  <a:pt x="97540" y="2320657"/>
                </a:lnTo>
                <a:lnTo>
                  <a:pt x="89411" y="2418199"/>
                </a:lnTo>
                <a:lnTo>
                  <a:pt x="97540" y="2418199"/>
                </a:lnTo>
                <a:lnTo>
                  <a:pt x="89411" y="2434456"/>
                </a:lnTo>
                <a:cubicBezTo>
                  <a:pt x="94830" y="2443940"/>
                  <a:pt x="97540" y="2454778"/>
                  <a:pt x="97540" y="2466969"/>
                </a:cubicBezTo>
                <a:lnTo>
                  <a:pt x="113796" y="2458841"/>
                </a:lnTo>
                <a:lnTo>
                  <a:pt x="105668" y="2442584"/>
                </a:lnTo>
                <a:lnTo>
                  <a:pt x="121927" y="2418199"/>
                </a:lnTo>
                <a:lnTo>
                  <a:pt x="113796" y="2401943"/>
                </a:lnTo>
                <a:lnTo>
                  <a:pt x="121927" y="2369429"/>
                </a:lnTo>
                <a:lnTo>
                  <a:pt x="113796" y="2353173"/>
                </a:lnTo>
                <a:lnTo>
                  <a:pt x="121927" y="2312529"/>
                </a:lnTo>
                <a:lnTo>
                  <a:pt x="113796" y="2296272"/>
                </a:lnTo>
                <a:cubicBezTo>
                  <a:pt x="119215" y="2286791"/>
                  <a:pt x="121927" y="2275953"/>
                  <a:pt x="121927" y="2263759"/>
                </a:cubicBezTo>
                <a:lnTo>
                  <a:pt x="105668" y="2239374"/>
                </a:lnTo>
                <a:lnTo>
                  <a:pt x="105668" y="2223118"/>
                </a:lnTo>
                <a:lnTo>
                  <a:pt x="121927" y="2223118"/>
                </a:lnTo>
                <a:lnTo>
                  <a:pt x="121927" y="2214989"/>
                </a:lnTo>
                <a:lnTo>
                  <a:pt x="105668" y="2190605"/>
                </a:lnTo>
                <a:lnTo>
                  <a:pt x="105668" y="2133704"/>
                </a:lnTo>
                <a:lnTo>
                  <a:pt x="121927" y="2133704"/>
                </a:lnTo>
                <a:cubicBezTo>
                  <a:pt x="121927" y="2145898"/>
                  <a:pt x="124634" y="2156736"/>
                  <a:pt x="130055" y="2166220"/>
                </a:cubicBezTo>
                <a:cubicBezTo>
                  <a:pt x="124634" y="2175702"/>
                  <a:pt x="121927" y="2186539"/>
                  <a:pt x="121927" y="2198733"/>
                </a:cubicBezTo>
                <a:lnTo>
                  <a:pt x="138183" y="2190605"/>
                </a:lnTo>
                <a:lnTo>
                  <a:pt x="146312" y="2206861"/>
                </a:lnTo>
                <a:lnTo>
                  <a:pt x="138183" y="2223118"/>
                </a:lnTo>
                <a:cubicBezTo>
                  <a:pt x="149021" y="2223118"/>
                  <a:pt x="154440" y="2233955"/>
                  <a:pt x="154440" y="2255631"/>
                </a:cubicBezTo>
                <a:lnTo>
                  <a:pt x="162568" y="2255631"/>
                </a:lnTo>
                <a:cubicBezTo>
                  <a:pt x="162568" y="2232602"/>
                  <a:pt x="167987" y="2205505"/>
                  <a:pt x="178825" y="2174348"/>
                </a:cubicBezTo>
                <a:cubicBezTo>
                  <a:pt x="157149" y="2143188"/>
                  <a:pt x="146312" y="2105256"/>
                  <a:pt x="146312" y="2060550"/>
                </a:cubicBezTo>
                <a:lnTo>
                  <a:pt x="154440" y="2044293"/>
                </a:lnTo>
                <a:cubicBezTo>
                  <a:pt x="149021" y="2033455"/>
                  <a:pt x="146312" y="2025327"/>
                  <a:pt x="146312" y="2019908"/>
                </a:cubicBezTo>
                <a:lnTo>
                  <a:pt x="154440" y="2019908"/>
                </a:lnTo>
                <a:cubicBezTo>
                  <a:pt x="182888" y="2019908"/>
                  <a:pt x="199144" y="2093063"/>
                  <a:pt x="203210" y="2239374"/>
                </a:cubicBezTo>
                <a:cubicBezTo>
                  <a:pt x="197791" y="2250212"/>
                  <a:pt x="195081" y="2258340"/>
                  <a:pt x="195081" y="2263759"/>
                </a:cubicBezTo>
                <a:cubicBezTo>
                  <a:pt x="200500" y="2271888"/>
                  <a:pt x="203210" y="2288144"/>
                  <a:pt x="203210" y="2312529"/>
                </a:cubicBezTo>
                <a:lnTo>
                  <a:pt x="211338" y="2312529"/>
                </a:lnTo>
                <a:cubicBezTo>
                  <a:pt x="211338" y="2281372"/>
                  <a:pt x="214047" y="2262406"/>
                  <a:pt x="219466" y="2255631"/>
                </a:cubicBezTo>
                <a:cubicBezTo>
                  <a:pt x="214047" y="2246149"/>
                  <a:pt x="211338" y="2235309"/>
                  <a:pt x="211338" y="2223118"/>
                </a:cubicBezTo>
                <a:cubicBezTo>
                  <a:pt x="222176" y="2174348"/>
                  <a:pt x="227595" y="2139123"/>
                  <a:pt x="227595" y="2117448"/>
                </a:cubicBezTo>
                <a:lnTo>
                  <a:pt x="227595" y="2109319"/>
                </a:lnTo>
                <a:lnTo>
                  <a:pt x="186953" y="2028036"/>
                </a:lnTo>
                <a:lnTo>
                  <a:pt x="186953" y="2019908"/>
                </a:lnTo>
                <a:cubicBezTo>
                  <a:pt x="188307" y="2009070"/>
                  <a:pt x="193725" y="2003652"/>
                  <a:pt x="203210" y="2003652"/>
                </a:cubicBezTo>
                <a:lnTo>
                  <a:pt x="219466" y="2003652"/>
                </a:lnTo>
                <a:cubicBezTo>
                  <a:pt x="219466" y="2015166"/>
                  <a:pt x="222853" y="2024988"/>
                  <a:pt x="229627" y="2033116"/>
                </a:cubicBezTo>
                <a:lnTo>
                  <a:pt x="232122" y="2034696"/>
                </a:lnTo>
                <a:lnTo>
                  <a:pt x="231696" y="2032571"/>
                </a:lnTo>
                <a:cubicBezTo>
                  <a:pt x="228987" y="2021733"/>
                  <a:pt x="224923" y="2006830"/>
                  <a:pt x="219504" y="1987864"/>
                </a:cubicBezTo>
                <a:lnTo>
                  <a:pt x="219504" y="1914710"/>
                </a:lnTo>
                <a:cubicBezTo>
                  <a:pt x="219504" y="1902516"/>
                  <a:pt x="222213" y="1891678"/>
                  <a:pt x="227632" y="1882196"/>
                </a:cubicBezTo>
                <a:cubicBezTo>
                  <a:pt x="222213" y="1872712"/>
                  <a:pt x="219504" y="1861875"/>
                  <a:pt x="219504" y="1849681"/>
                </a:cubicBezTo>
                <a:lnTo>
                  <a:pt x="227632" y="1752141"/>
                </a:lnTo>
                <a:lnTo>
                  <a:pt x="243889" y="1760270"/>
                </a:lnTo>
                <a:cubicBezTo>
                  <a:pt x="243889" y="1737239"/>
                  <a:pt x="246598" y="1715564"/>
                  <a:pt x="252017" y="1695244"/>
                </a:cubicBezTo>
                <a:lnTo>
                  <a:pt x="243889" y="1678986"/>
                </a:lnTo>
                <a:cubicBezTo>
                  <a:pt x="260145" y="1658666"/>
                  <a:pt x="270983" y="1618025"/>
                  <a:pt x="276402" y="1557061"/>
                </a:cubicBezTo>
                <a:cubicBezTo>
                  <a:pt x="270983" y="1547577"/>
                  <a:pt x="268274" y="1534030"/>
                  <a:pt x="268274" y="1516420"/>
                </a:cubicBezTo>
                <a:lnTo>
                  <a:pt x="276402" y="1516420"/>
                </a:lnTo>
                <a:cubicBezTo>
                  <a:pt x="276402" y="1511001"/>
                  <a:pt x="273693" y="1508289"/>
                  <a:pt x="268274" y="1508289"/>
                </a:cubicBezTo>
                <a:cubicBezTo>
                  <a:pt x="268274" y="1486614"/>
                  <a:pt x="279111" y="1427006"/>
                  <a:pt x="300787" y="1329464"/>
                </a:cubicBezTo>
                <a:lnTo>
                  <a:pt x="284530" y="1329464"/>
                </a:lnTo>
                <a:lnTo>
                  <a:pt x="284530" y="1321336"/>
                </a:lnTo>
                <a:lnTo>
                  <a:pt x="292659" y="1264438"/>
                </a:lnTo>
                <a:lnTo>
                  <a:pt x="308915" y="1264438"/>
                </a:lnTo>
                <a:lnTo>
                  <a:pt x="317044" y="1305079"/>
                </a:lnTo>
                <a:lnTo>
                  <a:pt x="300787" y="1305079"/>
                </a:lnTo>
                <a:lnTo>
                  <a:pt x="317044" y="1329464"/>
                </a:lnTo>
                <a:lnTo>
                  <a:pt x="308915" y="1427006"/>
                </a:lnTo>
                <a:lnTo>
                  <a:pt x="317044" y="1427006"/>
                </a:lnTo>
                <a:lnTo>
                  <a:pt x="308915" y="1443263"/>
                </a:lnTo>
                <a:cubicBezTo>
                  <a:pt x="314334" y="1452747"/>
                  <a:pt x="317044" y="1463585"/>
                  <a:pt x="317044" y="1475776"/>
                </a:cubicBezTo>
                <a:lnTo>
                  <a:pt x="333300" y="1467648"/>
                </a:lnTo>
                <a:lnTo>
                  <a:pt x="325172" y="1451391"/>
                </a:lnTo>
                <a:lnTo>
                  <a:pt x="341431" y="1427006"/>
                </a:lnTo>
                <a:lnTo>
                  <a:pt x="333300" y="1410750"/>
                </a:lnTo>
                <a:lnTo>
                  <a:pt x="341431" y="1378236"/>
                </a:lnTo>
                <a:lnTo>
                  <a:pt x="333300" y="1361980"/>
                </a:lnTo>
                <a:lnTo>
                  <a:pt x="341431" y="1321336"/>
                </a:lnTo>
                <a:lnTo>
                  <a:pt x="333300" y="1305079"/>
                </a:lnTo>
                <a:cubicBezTo>
                  <a:pt x="338719" y="1295598"/>
                  <a:pt x="341431" y="1284760"/>
                  <a:pt x="341431" y="1272566"/>
                </a:cubicBezTo>
                <a:lnTo>
                  <a:pt x="325172" y="1248181"/>
                </a:lnTo>
                <a:lnTo>
                  <a:pt x="325172" y="1231925"/>
                </a:lnTo>
                <a:lnTo>
                  <a:pt x="341431" y="1231925"/>
                </a:lnTo>
                <a:lnTo>
                  <a:pt x="341431" y="1223797"/>
                </a:lnTo>
                <a:lnTo>
                  <a:pt x="325172" y="1199412"/>
                </a:lnTo>
                <a:lnTo>
                  <a:pt x="325172" y="1142511"/>
                </a:lnTo>
                <a:lnTo>
                  <a:pt x="341431" y="1142511"/>
                </a:lnTo>
                <a:cubicBezTo>
                  <a:pt x="341431" y="1154705"/>
                  <a:pt x="344138" y="1165543"/>
                  <a:pt x="349559" y="1175027"/>
                </a:cubicBezTo>
                <a:cubicBezTo>
                  <a:pt x="344138" y="1184509"/>
                  <a:pt x="341431" y="1195346"/>
                  <a:pt x="341431" y="1207540"/>
                </a:cubicBezTo>
                <a:lnTo>
                  <a:pt x="357687" y="1199412"/>
                </a:lnTo>
                <a:lnTo>
                  <a:pt x="365816" y="1215668"/>
                </a:lnTo>
                <a:lnTo>
                  <a:pt x="357687" y="1231925"/>
                </a:lnTo>
                <a:cubicBezTo>
                  <a:pt x="368525" y="1231925"/>
                  <a:pt x="373944" y="1242763"/>
                  <a:pt x="373944" y="1264438"/>
                </a:cubicBezTo>
                <a:lnTo>
                  <a:pt x="382072" y="1264438"/>
                </a:lnTo>
                <a:cubicBezTo>
                  <a:pt x="382072" y="1241409"/>
                  <a:pt x="387491" y="1214312"/>
                  <a:pt x="398329" y="1183155"/>
                </a:cubicBezTo>
                <a:cubicBezTo>
                  <a:pt x="376653" y="1151995"/>
                  <a:pt x="365816" y="1114063"/>
                  <a:pt x="365816" y="1069357"/>
                </a:cubicBezTo>
                <a:lnTo>
                  <a:pt x="373944" y="1053100"/>
                </a:lnTo>
                <a:cubicBezTo>
                  <a:pt x="368525" y="1042262"/>
                  <a:pt x="365816" y="1034134"/>
                  <a:pt x="365816" y="1028715"/>
                </a:cubicBezTo>
                <a:lnTo>
                  <a:pt x="373944" y="1028715"/>
                </a:lnTo>
                <a:cubicBezTo>
                  <a:pt x="402392" y="1028715"/>
                  <a:pt x="418648" y="1101870"/>
                  <a:pt x="422714" y="1248181"/>
                </a:cubicBezTo>
                <a:cubicBezTo>
                  <a:pt x="417295" y="1259020"/>
                  <a:pt x="414585" y="1267148"/>
                  <a:pt x="414585" y="1272566"/>
                </a:cubicBezTo>
                <a:cubicBezTo>
                  <a:pt x="420004" y="1280694"/>
                  <a:pt x="422714" y="1296951"/>
                  <a:pt x="422714" y="1321336"/>
                </a:cubicBezTo>
                <a:lnTo>
                  <a:pt x="430842" y="1321336"/>
                </a:lnTo>
                <a:cubicBezTo>
                  <a:pt x="430842" y="1290179"/>
                  <a:pt x="433551" y="1271213"/>
                  <a:pt x="438970" y="1264438"/>
                </a:cubicBezTo>
                <a:cubicBezTo>
                  <a:pt x="433551" y="1254957"/>
                  <a:pt x="430842" y="1244116"/>
                  <a:pt x="430842" y="1231925"/>
                </a:cubicBezTo>
                <a:cubicBezTo>
                  <a:pt x="441680" y="1183155"/>
                  <a:pt x="447099" y="1147930"/>
                  <a:pt x="447099" y="1126255"/>
                </a:cubicBezTo>
                <a:lnTo>
                  <a:pt x="447099" y="1118126"/>
                </a:lnTo>
                <a:lnTo>
                  <a:pt x="406457" y="1036843"/>
                </a:lnTo>
                <a:lnTo>
                  <a:pt x="406457" y="1028715"/>
                </a:lnTo>
                <a:cubicBezTo>
                  <a:pt x="407811" y="1017878"/>
                  <a:pt x="413229" y="1012458"/>
                  <a:pt x="422714" y="1012458"/>
                </a:cubicBezTo>
                <a:lnTo>
                  <a:pt x="438970" y="1012458"/>
                </a:lnTo>
                <a:cubicBezTo>
                  <a:pt x="438970" y="1035488"/>
                  <a:pt x="452517" y="1051744"/>
                  <a:pt x="479612" y="1061228"/>
                </a:cubicBezTo>
                <a:lnTo>
                  <a:pt x="512127" y="1175027"/>
                </a:lnTo>
                <a:lnTo>
                  <a:pt x="520256" y="1175027"/>
                </a:lnTo>
                <a:cubicBezTo>
                  <a:pt x="520256" y="1157414"/>
                  <a:pt x="522963" y="1143867"/>
                  <a:pt x="528384" y="1134383"/>
                </a:cubicBezTo>
                <a:cubicBezTo>
                  <a:pt x="517544" y="1134383"/>
                  <a:pt x="506706" y="1112708"/>
                  <a:pt x="495868" y="1069357"/>
                </a:cubicBezTo>
                <a:cubicBezTo>
                  <a:pt x="499934" y="1069357"/>
                  <a:pt x="513481" y="1050391"/>
                  <a:pt x="536512" y="1012458"/>
                </a:cubicBezTo>
                <a:cubicBezTo>
                  <a:pt x="541931" y="1016522"/>
                  <a:pt x="544640" y="1040907"/>
                  <a:pt x="544640" y="1085613"/>
                </a:cubicBezTo>
                <a:lnTo>
                  <a:pt x="552769" y="1085613"/>
                </a:lnTo>
                <a:cubicBezTo>
                  <a:pt x="552769" y="1074776"/>
                  <a:pt x="555478" y="1069357"/>
                  <a:pt x="560897" y="1069357"/>
                </a:cubicBezTo>
                <a:lnTo>
                  <a:pt x="552769" y="1053100"/>
                </a:lnTo>
                <a:lnTo>
                  <a:pt x="552769" y="1044972"/>
                </a:lnTo>
                <a:lnTo>
                  <a:pt x="569025" y="1020587"/>
                </a:lnTo>
                <a:lnTo>
                  <a:pt x="569025" y="963687"/>
                </a:lnTo>
                <a:cubicBezTo>
                  <a:pt x="569025" y="923045"/>
                  <a:pt x="577153" y="901370"/>
                  <a:pt x="593410" y="898660"/>
                </a:cubicBezTo>
                <a:cubicBezTo>
                  <a:pt x="593410" y="905435"/>
                  <a:pt x="612376" y="918982"/>
                  <a:pt x="650308" y="939302"/>
                </a:cubicBezTo>
                <a:lnTo>
                  <a:pt x="666565" y="1036843"/>
                </a:lnTo>
                <a:cubicBezTo>
                  <a:pt x="661146" y="1057163"/>
                  <a:pt x="658436" y="1078841"/>
                  <a:pt x="658436" y="1101870"/>
                </a:cubicBezTo>
                <a:cubicBezTo>
                  <a:pt x="671983" y="1101870"/>
                  <a:pt x="690952" y="1145223"/>
                  <a:pt x="715337" y="1231925"/>
                </a:cubicBezTo>
                <a:lnTo>
                  <a:pt x="723465" y="1231925"/>
                </a:lnTo>
                <a:cubicBezTo>
                  <a:pt x="723465" y="1191284"/>
                  <a:pt x="731593" y="1169608"/>
                  <a:pt x="747850" y="1166898"/>
                </a:cubicBezTo>
                <a:lnTo>
                  <a:pt x="755978" y="1166898"/>
                </a:lnTo>
                <a:cubicBezTo>
                  <a:pt x="765460" y="1166898"/>
                  <a:pt x="773588" y="1191284"/>
                  <a:pt x="780363" y="1240053"/>
                </a:cubicBezTo>
                <a:lnTo>
                  <a:pt x="822182" y="1262830"/>
                </a:lnTo>
                <a:lnTo>
                  <a:pt x="825068" y="1262830"/>
                </a:lnTo>
                <a:lnTo>
                  <a:pt x="825736" y="1264765"/>
                </a:lnTo>
                <a:lnTo>
                  <a:pt x="837261" y="1271043"/>
                </a:lnTo>
                <a:cubicBezTo>
                  <a:pt x="869775" y="1297460"/>
                  <a:pt x="891451" y="1335393"/>
                  <a:pt x="902289" y="1384840"/>
                </a:cubicBezTo>
                <a:lnTo>
                  <a:pt x="906271" y="1425398"/>
                </a:lnTo>
                <a:lnTo>
                  <a:pt x="906354" y="1425398"/>
                </a:lnTo>
                <a:cubicBezTo>
                  <a:pt x="906354" y="1407785"/>
                  <a:pt x="909061" y="1394238"/>
                  <a:pt x="914482" y="1384754"/>
                </a:cubicBezTo>
                <a:cubicBezTo>
                  <a:pt x="903642" y="1384754"/>
                  <a:pt x="892804" y="1363078"/>
                  <a:pt x="881966" y="1319728"/>
                </a:cubicBezTo>
                <a:cubicBezTo>
                  <a:pt x="886032" y="1319728"/>
                  <a:pt x="899579" y="1300762"/>
                  <a:pt x="922610" y="1262830"/>
                </a:cubicBezTo>
                <a:cubicBezTo>
                  <a:pt x="928029" y="1266892"/>
                  <a:pt x="930738" y="1291277"/>
                  <a:pt x="930738" y="1335984"/>
                </a:cubicBezTo>
                <a:lnTo>
                  <a:pt x="938867" y="1335984"/>
                </a:lnTo>
                <a:cubicBezTo>
                  <a:pt x="938867" y="1325146"/>
                  <a:pt x="941576" y="1319728"/>
                  <a:pt x="946995" y="1319728"/>
                </a:cubicBezTo>
                <a:lnTo>
                  <a:pt x="938867" y="1303471"/>
                </a:lnTo>
                <a:lnTo>
                  <a:pt x="938867" y="1295343"/>
                </a:lnTo>
                <a:lnTo>
                  <a:pt x="955123" y="1270958"/>
                </a:lnTo>
                <a:lnTo>
                  <a:pt x="955123" y="1214057"/>
                </a:lnTo>
                <a:cubicBezTo>
                  <a:pt x="955123" y="1173416"/>
                  <a:pt x="963252" y="1151740"/>
                  <a:pt x="979508" y="1149031"/>
                </a:cubicBezTo>
                <a:cubicBezTo>
                  <a:pt x="979508" y="1155806"/>
                  <a:pt x="998474" y="1169353"/>
                  <a:pt x="1036406" y="1189673"/>
                </a:cubicBezTo>
                <a:lnTo>
                  <a:pt x="1040627" y="1214997"/>
                </a:lnTo>
                <a:lnTo>
                  <a:pt x="1048598" y="1165175"/>
                </a:lnTo>
                <a:cubicBezTo>
                  <a:pt x="1043179" y="1155691"/>
                  <a:pt x="1040470" y="1142144"/>
                  <a:pt x="1040470" y="1124534"/>
                </a:cubicBezTo>
                <a:lnTo>
                  <a:pt x="1048598" y="1124534"/>
                </a:lnTo>
                <a:cubicBezTo>
                  <a:pt x="1048598" y="1119115"/>
                  <a:pt x="1045889" y="1116403"/>
                  <a:pt x="1040470" y="1116403"/>
                </a:cubicBezTo>
                <a:cubicBezTo>
                  <a:pt x="1040470" y="1094727"/>
                  <a:pt x="1051307" y="1035120"/>
                  <a:pt x="1072983" y="937578"/>
                </a:cubicBezTo>
                <a:lnTo>
                  <a:pt x="1056726" y="937578"/>
                </a:lnTo>
                <a:lnTo>
                  <a:pt x="1056726" y="929450"/>
                </a:lnTo>
                <a:lnTo>
                  <a:pt x="1064855" y="872552"/>
                </a:lnTo>
                <a:lnTo>
                  <a:pt x="1081111" y="872552"/>
                </a:lnTo>
                <a:lnTo>
                  <a:pt x="1089240" y="913193"/>
                </a:lnTo>
                <a:lnTo>
                  <a:pt x="1072983" y="913193"/>
                </a:lnTo>
                <a:lnTo>
                  <a:pt x="1089240" y="937578"/>
                </a:lnTo>
                <a:lnTo>
                  <a:pt x="1081111" y="1035120"/>
                </a:lnTo>
                <a:lnTo>
                  <a:pt x="1089240" y="1035120"/>
                </a:lnTo>
                <a:lnTo>
                  <a:pt x="1081111" y="1051377"/>
                </a:lnTo>
                <a:cubicBezTo>
                  <a:pt x="1086530" y="1060861"/>
                  <a:pt x="1089240" y="1071698"/>
                  <a:pt x="1089240" y="1083889"/>
                </a:cubicBezTo>
                <a:lnTo>
                  <a:pt x="1105496" y="1075761"/>
                </a:lnTo>
                <a:lnTo>
                  <a:pt x="1097368" y="1059505"/>
                </a:lnTo>
                <a:lnTo>
                  <a:pt x="1113627" y="1035120"/>
                </a:lnTo>
                <a:lnTo>
                  <a:pt x="1105496" y="1018864"/>
                </a:lnTo>
                <a:lnTo>
                  <a:pt x="1113627" y="986350"/>
                </a:lnTo>
                <a:lnTo>
                  <a:pt x="1105496" y="970094"/>
                </a:lnTo>
                <a:lnTo>
                  <a:pt x="1113627" y="929450"/>
                </a:lnTo>
                <a:lnTo>
                  <a:pt x="1105496" y="913193"/>
                </a:lnTo>
                <a:cubicBezTo>
                  <a:pt x="1110915" y="903711"/>
                  <a:pt x="1113627" y="892874"/>
                  <a:pt x="1113627" y="880680"/>
                </a:cubicBezTo>
                <a:lnTo>
                  <a:pt x="1097368" y="856295"/>
                </a:lnTo>
                <a:lnTo>
                  <a:pt x="1097368" y="840039"/>
                </a:lnTo>
                <a:lnTo>
                  <a:pt x="1113627" y="840039"/>
                </a:lnTo>
                <a:lnTo>
                  <a:pt x="1113627" y="831910"/>
                </a:lnTo>
                <a:lnTo>
                  <a:pt x="1097368" y="807526"/>
                </a:lnTo>
                <a:lnTo>
                  <a:pt x="1097368" y="750625"/>
                </a:lnTo>
                <a:lnTo>
                  <a:pt x="1113627" y="750625"/>
                </a:lnTo>
                <a:cubicBezTo>
                  <a:pt x="1113627" y="762819"/>
                  <a:pt x="1116334" y="773656"/>
                  <a:pt x="1121755" y="783141"/>
                </a:cubicBezTo>
                <a:cubicBezTo>
                  <a:pt x="1116334" y="792622"/>
                  <a:pt x="1113627" y="803460"/>
                  <a:pt x="1113627" y="815654"/>
                </a:cubicBezTo>
                <a:lnTo>
                  <a:pt x="1129883" y="807526"/>
                </a:lnTo>
                <a:lnTo>
                  <a:pt x="1138011" y="823782"/>
                </a:lnTo>
                <a:lnTo>
                  <a:pt x="1129883" y="840039"/>
                </a:lnTo>
                <a:cubicBezTo>
                  <a:pt x="1140721" y="840039"/>
                  <a:pt x="1146140" y="850876"/>
                  <a:pt x="1146140" y="872552"/>
                </a:cubicBezTo>
                <a:lnTo>
                  <a:pt x="1154268" y="872552"/>
                </a:lnTo>
                <a:cubicBezTo>
                  <a:pt x="1154268" y="849523"/>
                  <a:pt x="1159687" y="822426"/>
                  <a:pt x="1170525" y="791269"/>
                </a:cubicBezTo>
                <a:cubicBezTo>
                  <a:pt x="1148849" y="760109"/>
                  <a:pt x="1138011" y="722177"/>
                  <a:pt x="1138011" y="677470"/>
                </a:cubicBezTo>
                <a:lnTo>
                  <a:pt x="1146140" y="661214"/>
                </a:lnTo>
                <a:cubicBezTo>
                  <a:pt x="1140721" y="650376"/>
                  <a:pt x="1138011" y="642248"/>
                  <a:pt x="1138011" y="636829"/>
                </a:cubicBezTo>
                <a:lnTo>
                  <a:pt x="1146140" y="636829"/>
                </a:lnTo>
                <a:cubicBezTo>
                  <a:pt x="1174588" y="636829"/>
                  <a:pt x="1190844" y="709984"/>
                  <a:pt x="1194909" y="856295"/>
                </a:cubicBezTo>
                <a:cubicBezTo>
                  <a:pt x="1189491" y="867133"/>
                  <a:pt x="1186781" y="875261"/>
                  <a:pt x="1186781" y="880680"/>
                </a:cubicBezTo>
                <a:cubicBezTo>
                  <a:pt x="1192200" y="888809"/>
                  <a:pt x="1194909" y="905065"/>
                  <a:pt x="1194909" y="929450"/>
                </a:cubicBezTo>
                <a:lnTo>
                  <a:pt x="1203038" y="929450"/>
                </a:lnTo>
                <a:cubicBezTo>
                  <a:pt x="1203038" y="898292"/>
                  <a:pt x="1205747" y="879326"/>
                  <a:pt x="1211166" y="872552"/>
                </a:cubicBezTo>
                <a:cubicBezTo>
                  <a:pt x="1205747" y="863070"/>
                  <a:pt x="1203038" y="852230"/>
                  <a:pt x="1203038" y="840039"/>
                </a:cubicBezTo>
                <a:cubicBezTo>
                  <a:pt x="1213875" y="791269"/>
                  <a:pt x="1219294" y="756044"/>
                  <a:pt x="1219294" y="734368"/>
                </a:cubicBezTo>
                <a:lnTo>
                  <a:pt x="1219294" y="726240"/>
                </a:lnTo>
                <a:lnTo>
                  <a:pt x="1178653" y="644957"/>
                </a:lnTo>
                <a:lnTo>
                  <a:pt x="1178653" y="636829"/>
                </a:lnTo>
                <a:cubicBezTo>
                  <a:pt x="1180006" y="625991"/>
                  <a:pt x="1185425" y="620572"/>
                  <a:pt x="1194909" y="620572"/>
                </a:cubicBezTo>
                <a:lnTo>
                  <a:pt x="1211166" y="620572"/>
                </a:lnTo>
                <a:cubicBezTo>
                  <a:pt x="1211166" y="643601"/>
                  <a:pt x="1224713" y="659858"/>
                  <a:pt x="1251808" y="669342"/>
                </a:cubicBezTo>
                <a:lnTo>
                  <a:pt x="1284323" y="783141"/>
                </a:lnTo>
                <a:lnTo>
                  <a:pt x="1292451" y="783141"/>
                </a:lnTo>
                <a:cubicBezTo>
                  <a:pt x="1292451" y="765528"/>
                  <a:pt x="1295158" y="751981"/>
                  <a:pt x="1300580" y="742497"/>
                </a:cubicBezTo>
                <a:cubicBezTo>
                  <a:pt x="1289740" y="742497"/>
                  <a:pt x="1278902" y="720821"/>
                  <a:pt x="1268064" y="677470"/>
                </a:cubicBezTo>
                <a:cubicBezTo>
                  <a:pt x="1272129" y="677470"/>
                  <a:pt x="1285677" y="658504"/>
                  <a:pt x="1308708" y="620572"/>
                </a:cubicBezTo>
                <a:cubicBezTo>
                  <a:pt x="1314127" y="624635"/>
                  <a:pt x="1316836" y="649020"/>
                  <a:pt x="1316836" y="693727"/>
                </a:cubicBezTo>
                <a:lnTo>
                  <a:pt x="1324964" y="693727"/>
                </a:lnTo>
                <a:cubicBezTo>
                  <a:pt x="1324964" y="682889"/>
                  <a:pt x="1327674" y="677470"/>
                  <a:pt x="1333093" y="677470"/>
                </a:cubicBezTo>
                <a:lnTo>
                  <a:pt x="1324964" y="661214"/>
                </a:lnTo>
                <a:lnTo>
                  <a:pt x="1324964" y="653085"/>
                </a:lnTo>
                <a:lnTo>
                  <a:pt x="1341221" y="628700"/>
                </a:lnTo>
                <a:lnTo>
                  <a:pt x="1341221" y="571800"/>
                </a:lnTo>
                <a:cubicBezTo>
                  <a:pt x="1341221" y="531159"/>
                  <a:pt x="1349349" y="509483"/>
                  <a:pt x="1365606" y="506774"/>
                </a:cubicBezTo>
                <a:cubicBezTo>
                  <a:pt x="1365606" y="513549"/>
                  <a:pt x="1384572" y="527096"/>
                  <a:pt x="1422504" y="547415"/>
                </a:cubicBezTo>
                <a:lnTo>
                  <a:pt x="1438761" y="644957"/>
                </a:lnTo>
                <a:cubicBezTo>
                  <a:pt x="1433342" y="665277"/>
                  <a:pt x="1430632" y="686954"/>
                  <a:pt x="1430632" y="709984"/>
                </a:cubicBezTo>
                <a:lnTo>
                  <a:pt x="1436492" y="714245"/>
                </a:lnTo>
                <a:lnTo>
                  <a:pt x="1444856" y="671586"/>
                </a:lnTo>
                <a:cubicBezTo>
                  <a:pt x="1448921" y="651942"/>
                  <a:pt x="1453662" y="629927"/>
                  <a:pt x="1459081" y="605542"/>
                </a:cubicBezTo>
                <a:lnTo>
                  <a:pt x="1442824" y="605542"/>
                </a:lnTo>
                <a:lnTo>
                  <a:pt x="1442824" y="597413"/>
                </a:lnTo>
                <a:lnTo>
                  <a:pt x="1450952" y="540516"/>
                </a:lnTo>
                <a:lnTo>
                  <a:pt x="1467209" y="540516"/>
                </a:lnTo>
                <a:lnTo>
                  <a:pt x="1475337" y="581157"/>
                </a:lnTo>
                <a:lnTo>
                  <a:pt x="1459081" y="581157"/>
                </a:lnTo>
                <a:lnTo>
                  <a:pt x="1475337" y="605542"/>
                </a:lnTo>
                <a:lnTo>
                  <a:pt x="1467209" y="703084"/>
                </a:lnTo>
                <a:lnTo>
                  <a:pt x="1475337" y="703084"/>
                </a:lnTo>
                <a:lnTo>
                  <a:pt x="1467209" y="719340"/>
                </a:lnTo>
                <a:cubicBezTo>
                  <a:pt x="1472628" y="728824"/>
                  <a:pt x="1475337" y="739663"/>
                  <a:pt x="1475337" y="751854"/>
                </a:cubicBezTo>
                <a:lnTo>
                  <a:pt x="1491594" y="743725"/>
                </a:lnTo>
                <a:lnTo>
                  <a:pt x="1483466" y="727469"/>
                </a:lnTo>
                <a:lnTo>
                  <a:pt x="1499725" y="703084"/>
                </a:lnTo>
                <a:lnTo>
                  <a:pt x="1491594" y="686827"/>
                </a:lnTo>
                <a:lnTo>
                  <a:pt x="1499725" y="654314"/>
                </a:lnTo>
                <a:lnTo>
                  <a:pt x="1491594" y="638058"/>
                </a:lnTo>
                <a:lnTo>
                  <a:pt x="1499725" y="597413"/>
                </a:lnTo>
                <a:lnTo>
                  <a:pt x="1491594" y="581157"/>
                </a:lnTo>
                <a:cubicBezTo>
                  <a:pt x="1497013" y="571675"/>
                  <a:pt x="1499725" y="560837"/>
                  <a:pt x="1499725" y="548644"/>
                </a:cubicBezTo>
                <a:lnTo>
                  <a:pt x="1483466" y="524259"/>
                </a:lnTo>
                <a:lnTo>
                  <a:pt x="1483466" y="508002"/>
                </a:lnTo>
                <a:lnTo>
                  <a:pt x="1499725" y="508002"/>
                </a:lnTo>
                <a:lnTo>
                  <a:pt x="1499725" y="499874"/>
                </a:lnTo>
                <a:lnTo>
                  <a:pt x="1483466" y="475489"/>
                </a:lnTo>
                <a:lnTo>
                  <a:pt x="1483466" y="418589"/>
                </a:lnTo>
                <a:lnTo>
                  <a:pt x="1499725" y="418589"/>
                </a:lnTo>
                <a:cubicBezTo>
                  <a:pt x="1499725" y="430783"/>
                  <a:pt x="1502432" y="441620"/>
                  <a:pt x="1507853" y="451104"/>
                </a:cubicBezTo>
                <a:cubicBezTo>
                  <a:pt x="1502432" y="460586"/>
                  <a:pt x="1499725" y="471424"/>
                  <a:pt x="1499725" y="483618"/>
                </a:cubicBezTo>
                <a:lnTo>
                  <a:pt x="1515981" y="475489"/>
                </a:lnTo>
                <a:lnTo>
                  <a:pt x="1524109" y="491746"/>
                </a:lnTo>
                <a:lnTo>
                  <a:pt x="1515981" y="508002"/>
                </a:lnTo>
                <a:cubicBezTo>
                  <a:pt x="1526819" y="508002"/>
                  <a:pt x="1532238" y="518840"/>
                  <a:pt x="1532238" y="540516"/>
                </a:cubicBezTo>
                <a:lnTo>
                  <a:pt x="1540366" y="540516"/>
                </a:lnTo>
                <a:cubicBezTo>
                  <a:pt x="1540366" y="517487"/>
                  <a:pt x="1545785" y="490390"/>
                  <a:pt x="1556623" y="459233"/>
                </a:cubicBezTo>
                <a:cubicBezTo>
                  <a:pt x="1534947" y="428073"/>
                  <a:pt x="1524109" y="390141"/>
                  <a:pt x="1524109" y="345434"/>
                </a:cubicBezTo>
                <a:lnTo>
                  <a:pt x="1532238" y="329178"/>
                </a:lnTo>
                <a:cubicBezTo>
                  <a:pt x="1526819" y="318340"/>
                  <a:pt x="1524109" y="310212"/>
                  <a:pt x="1524109" y="304793"/>
                </a:cubicBezTo>
                <a:lnTo>
                  <a:pt x="1532238" y="304793"/>
                </a:lnTo>
                <a:cubicBezTo>
                  <a:pt x="1560686" y="304793"/>
                  <a:pt x="1576942" y="377947"/>
                  <a:pt x="1581007" y="524259"/>
                </a:cubicBezTo>
                <a:cubicBezTo>
                  <a:pt x="1575589" y="535097"/>
                  <a:pt x="1572879" y="543225"/>
                  <a:pt x="1572879" y="548644"/>
                </a:cubicBezTo>
                <a:cubicBezTo>
                  <a:pt x="1578298" y="556772"/>
                  <a:pt x="1581007" y="573029"/>
                  <a:pt x="1581007" y="597413"/>
                </a:cubicBezTo>
                <a:lnTo>
                  <a:pt x="1589136" y="597413"/>
                </a:lnTo>
                <a:cubicBezTo>
                  <a:pt x="1589136" y="566256"/>
                  <a:pt x="1591845" y="547290"/>
                  <a:pt x="1597264" y="540516"/>
                </a:cubicBezTo>
                <a:cubicBezTo>
                  <a:pt x="1591845" y="531034"/>
                  <a:pt x="1589136" y="520194"/>
                  <a:pt x="1589136" y="508002"/>
                </a:cubicBezTo>
                <a:cubicBezTo>
                  <a:pt x="1599973" y="459233"/>
                  <a:pt x="1605392" y="424008"/>
                  <a:pt x="1605392" y="402332"/>
                </a:cubicBezTo>
                <a:lnTo>
                  <a:pt x="1605392" y="394204"/>
                </a:lnTo>
                <a:lnTo>
                  <a:pt x="1564751" y="312921"/>
                </a:lnTo>
                <a:lnTo>
                  <a:pt x="1564751" y="304793"/>
                </a:lnTo>
                <a:cubicBezTo>
                  <a:pt x="1566104" y="293955"/>
                  <a:pt x="1571523" y="288536"/>
                  <a:pt x="1581007" y="288536"/>
                </a:cubicBezTo>
                <a:lnTo>
                  <a:pt x="1597264" y="288536"/>
                </a:lnTo>
                <a:cubicBezTo>
                  <a:pt x="1597264" y="311565"/>
                  <a:pt x="1610811" y="327822"/>
                  <a:pt x="1637906" y="337306"/>
                </a:cubicBezTo>
                <a:lnTo>
                  <a:pt x="1670421" y="451104"/>
                </a:lnTo>
                <a:lnTo>
                  <a:pt x="1678549" y="451104"/>
                </a:lnTo>
                <a:cubicBezTo>
                  <a:pt x="1678549" y="433492"/>
                  <a:pt x="1681256" y="419945"/>
                  <a:pt x="1686678" y="410460"/>
                </a:cubicBezTo>
                <a:cubicBezTo>
                  <a:pt x="1675838" y="410460"/>
                  <a:pt x="1665000" y="388785"/>
                  <a:pt x="1654162" y="345434"/>
                </a:cubicBezTo>
                <a:cubicBezTo>
                  <a:pt x="1658227" y="345434"/>
                  <a:pt x="1671775" y="326468"/>
                  <a:pt x="1694806" y="288536"/>
                </a:cubicBezTo>
                <a:cubicBezTo>
                  <a:pt x="1700225" y="292599"/>
                  <a:pt x="1702934" y="316984"/>
                  <a:pt x="1702934" y="361691"/>
                </a:cubicBezTo>
                <a:lnTo>
                  <a:pt x="1711062" y="361691"/>
                </a:lnTo>
                <a:cubicBezTo>
                  <a:pt x="1711062" y="350853"/>
                  <a:pt x="1713772" y="345434"/>
                  <a:pt x="1719191" y="345434"/>
                </a:cubicBezTo>
                <a:lnTo>
                  <a:pt x="1711062" y="329178"/>
                </a:lnTo>
                <a:lnTo>
                  <a:pt x="1711062" y="321050"/>
                </a:lnTo>
                <a:lnTo>
                  <a:pt x="1727319" y="296665"/>
                </a:lnTo>
                <a:lnTo>
                  <a:pt x="1727319" y="239764"/>
                </a:lnTo>
                <a:cubicBezTo>
                  <a:pt x="1727319" y="199123"/>
                  <a:pt x="1735447" y="177447"/>
                  <a:pt x="1751704" y="174738"/>
                </a:cubicBezTo>
                <a:cubicBezTo>
                  <a:pt x="1751704" y="181512"/>
                  <a:pt x="1770670" y="195060"/>
                  <a:pt x="1808602" y="215379"/>
                </a:cubicBezTo>
                <a:lnTo>
                  <a:pt x="1824859" y="312921"/>
                </a:lnTo>
                <a:cubicBezTo>
                  <a:pt x="1819440" y="333241"/>
                  <a:pt x="1816730" y="354918"/>
                  <a:pt x="1816730" y="377947"/>
                </a:cubicBezTo>
                <a:cubicBezTo>
                  <a:pt x="1830277" y="377947"/>
                  <a:pt x="1849246" y="421301"/>
                  <a:pt x="1873631" y="508002"/>
                </a:cubicBezTo>
                <a:lnTo>
                  <a:pt x="1881759" y="508002"/>
                </a:lnTo>
                <a:cubicBezTo>
                  <a:pt x="1881759" y="467361"/>
                  <a:pt x="1889887" y="445686"/>
                  <a:pt x="1906144" y="442976"/>
                </a:cubicBezTo>
                <a:lnTo>
                  <a:pt x="1914272" y="442976"/>
                </a:lnTo>
                <a:cubicBezTo>
                  <a:pt x="1923754" y="442976"/>
                  <a:pt x="1931882" y="467361"/>
                  <a:pt x="1938657" y="516131"/>
                </a:cubicBezTo>
                <a:cubicBezTo>
                  <a:pt x="2025359" y="545934"/>
                  <a:pt x="2068712" y="621801"/>
                  <a:pt x="2068712" y="743725"/>
                </a:cubicBezTo>
                <a:cubicBezTo>
                  <a:pt x="2074131" y="743725"/>
                  <a:pt x="2076840" y="762692"/>
                  <a:pt x="2076840" y="800626"/>
                </a:cubicBezTo>
                <a:lnTo>
                  <a:pt x="2076840" y="833139"/>
                </a:lnTo>
                <a:cubicBezTo>
                  <a:pt x="2076840" y="845330"/>
                  <a:pt x="2074131" y="856168"/>
                  <a:pt x="2068712" y="865652"/>
                </a:cubicBezTo>
                <a:lnTo>
                  <a:pt x="2080687" y="903571"/>
                </a:lnTo>
                <a:lnTo>
                  <a:pt x="2089460" y="858824"/>
                </a:lnTo>
                <a:cubicBezTo>
                  <a:pt x="2093524" y="839181"/>
                  <a:pt x="2098266" y="817166"/>
                  <a:pt x="2103685" y="792780"/>
                </a:cubicBezTo>
                <a:lnTo>
                  <a:pt x="2087428" y="792780"/>
                </a:lnTo>
                <a:lnTo>
                  <a:pt x="2087428" y="784652"/>
                </a:lnTo>
                <a:lnTo>
                  <a:pt x="2095556" y="727754"/>
                </a:lnTo>
                <a:lnTo>
                  <a:pt x="2111813" y="727754"/>
                </a:lnTo>
                <a:lnTo>
                  <a:pt x="2119941" y="768396"/>
                </a:lnTo>
                <a:lnTo>
                  <a:pt x="2103685" y="768396"/>
                </a:lnTo>
                <a:lnTo>
                  <a:pt x="2119941" y="792780"/>
                </a:lnTo>
                <a:lnTo>
                  <a:pt x="2111813" y="890322"/>
                </a:lnTo>
                <a:lnTo>
                  <a:pt x="2119941" y="890322"/>
                </a:lnTo>
                <a:lnTo>
                  <a:pt x="2111813" y="906579"/>
                </a:lnTo>
                <a:cubicBezTo>
                  <a:pt x="2117232" y="916063"/>
                  <a:pt x="2119941" y="926901"/>
                  <a:pt x="2119941" y="939092"/>
                </a:cubicBezTo>
                <a:lnTo>
                  <a:pt x="2136198" y="930964"/>
                </a:lnTo>
                <a:lnTo>
                  <a:pt x="2128070" y="914707"/>
                </a:lnTo>
                <a:lnTo>
                  <a:pt x="2144329" y="890322"/>
                </a:lnTo>
                <a:lnTo>
                  <a:pt x="2136198" y="874066"/>
                </a:lnTo>
                <a:lnTo>
                  <a:pt x="2144329" y="841553"/>
                </a:lnTo>
                <a:lnTo>
                  <a:pt x="2136198" y="825296"/>
                </a:lnTo>
                <a:lnTo>
                  <a:pt x="2144329" y="784652"/>
                </a:lnTo>
                <a:lnTo>
                  <a:pt x="2136198" y="768396"/>
                </a:lnTo>
                <a:cubicBezTo>
                  <a:pt x="2141617" y="758914"/>
                  <a:pt x="2144329" y="748076"/>
                  <a:pt x="2144329" y="735883"/>
                </a:cubicBezTo>
                <a:lnTo>
                  <a:pt x="2128070" y="711498"/>
                </a:lnTo>
                <a:lnTo>
                  <a:pt x="2128070" y="695241"/>
                </a:lnTo>
                <a:lnTo>
                  <a:pt x="2144329" y="695241"/>
                </a:lnTo>
                <a:lnTo>
                  <a:pt x="2144329" y="687113"/>
                </a:lnTo>
                <a:lnTo>
                  <a:pt x="2128070" y="662728"/>
                </a:lnTo>
                <a:lnTo>
                  <a:pt x="2128070" y="605827"/>
                </a:lnTo>
                <a:lnTo>
                  <a:pt x="2144329" y="605827"/>
                </a:lnTo>
                <a:cubicBezTo>
                  <a:pt x="2144329" y="618021"/>
                  <a:pt x="2147036" y="628859"/>
                  <a:pt x="2152457" y="638343"/>
                </a:cubicBezTo>
                <a:cubicBezTo>
                  <a:pt x="2147036" y="647825"/>
                  <a:pt x="2144329" y="658663"/>
                  <a:pt x="2144329" y="670856"/>
                </a:cubicBezTo>
                <a:lnTo>
                  <a:pt x="2160585" y="662728"/>
                </a:lnTo>
                <a:lnTo>
                  <a:pt x="2168713" y="678985"/>
                </a:lnTo>
                <a:lnTo>
                  <a:pt x="2160585" y="695241"/>
                </a:lnTo>
                <a:cubicBezTo>
                  <a:pt x="2171423" y="695241"/>
                  <a:pt x="2176842" y="706079"/>
                  <a:pt x="2176842" y="727754"/>
                </a:cubicBezTo>
                <a:lnTo>
                  <a:pt x="2184970" y="727754"/>
                </a:lnTo>
                <a:cubicBezTo>
                  <a:pt x="2184970" y="704725"/>
                  <a:pt x="2190389" y="677629"/>
                  <a:pt x="2201227" y="646471"/>
                </a:cubicBezTo>
                <a:cubicBezTo>
                  <a:pt x="2179551" y="615312"/>
                  <a:pt x="2168713" y="577380"/>
                  <a:pt x="2168713" y="532673"/>
                </a:cubicBezTo>
                <a:lnTo>
                  <a:pt x="2176842" y="516416"/>
                </a:lnTo>
                <a:cubicBezTo>
                  <a:pt x="2171423" y="505578"/>
                  <a:pt x="2168713" y="497450"/>
                  <a:pt x="2168713" y="492031"/>
                </a:cubicBezTo>
                <a:lnTo>
                  <a:pt x="2176842" y="492031"/>
                </a:lnTo>
                <a:cubicBezTo>
                  <a:pt x="2205290" y="492031"/>
                  <a:pt x="2221546" y="565186"/>
                  <a:pt x="2225611" y="711498"/>
                </a:cubicBezTo>
                <a:cubicBezTo>
                  <a:pt x="2220193" y="722336"/>
                  <a:pt x="2217483" y="730464"/>
                  <a:pt x="2217483" y="735883"/>
                </a:cubicBezTo>
                <a:cubicBezTo>
                  <a:pt x="2222902" y="744011"/>
                  <a:pt x="2225611" y="760267"/>
                  <a:pt x="2225611" y="784652"/>
                </a:cubicBezTo>
                <a:lnTo>
                  <a:pt x="2233740" y="784652"/>
                </a:lnTo>
                <a:cubicBezTo>
                  <a:pt x="2233740" y="753495"/>
                  <a:pt x="2236449" y="734529"/>
                  <a:pt x="2241868" y="727754"/>
                </a:cubicBezTo>
                <a:cubicBezTo>
                  <a:pt x="2236449" y="718272"/>
                  <a:pt x="2233740" y="707432"/>
                  <a:pt x="2233740" y="695241"/>
                </a:cubicBezTo>
                <a:cubicBezTo>
                  <a:pt x="2244577" y="646471"/>
                  <a:pt x="2249996" y="611246"/>
                  <a:pt x="2249996" y="589571"/>
                </a:cubicBezTo>
                <a:lnTo>
                  <a:pt x="2249996" y="581443"/>
                </a:lnTo>
                <a:lnTo>
                  <a:pt x="2209355" y="500160"/>
                </a:lnTo>
                <a:lnTo>
                  <a:pt x="2209355" y="492031"/>
                </a:lnTo>
                <a:cubicBezTo>
                  <a:pt x="2210708" y="481194"/>
                  <a:pt x="2216127" y="475775"/>
                  <a:pt x="2225611" y="475775"/>
                </a:cubicBezTo>
                <a:lnTo>
                  <a:pt x="2241868" y="475775"/>
                </a:lnTo>
                <a:cubicBezTo>
                  <a:pt x="2241868" y="498804"/>
                  <a:pt x="2255415" y="515060"/>
                  <a:pt x="2282510" y="524545"/>
                </a:cubicBezTo>
                <a:lnTo>
                  <a:pt x="2315025" y="638343"/>
                </a:lnTo>
                <a:lnTo>
                  <a:pt x="2323153" y="638343"/>
                </a:lnTo>
                <a:cubicBezTo>
                  <a:pt x="2323153" y="620731"/>
                  <a:pt x="2325860" y="607183"/>
                  <a:pt x="2331282" y="597699"/>
                </a:cubicBezTo>
                <a:cubicBezTo>
                  <a:pt x="2320442" y="597699"/>
                  <a:pt x="2309604" y="576024"/>
                  <a:pt x="2298766" y="532673"/>
                </a:cubicBezTo>
                <a:cubicBezTo>
                  <a:pt x="2302831" y="532673"/>
                  <a:pt x="2316379" y="513707"/>
                  <a:pt x="2339410" y="475775"/>
                </a:cubicBezTo>
                <a:cubicBezTo>
                  <a:pt x="2344829" y="479838"/>
                  <a:pt x="2347538" y="504223"/>
                  <a:pt x="2347538" y="548929"/>
                </a:cubicBezTo>
                <a:lnTo>
                  <a:pt x="2355666" y="548929"/>
                </a:lnTo>
                <a:cubicBezTo>
                  <a:pt x="2355666" y="538092"/>
                  <a:pt x="2358376" y="532673"/>
                  <a:pt x="2363795" y="532673"/>
                </a:cubicBezTo>
                <a:lnTo>
                  <a:pt x="2355666" y="516416"/>
                </a:lnTo>
                <a:lnTo>
                  <a:pt x="2355666" y="508288"/>
                </a:lnTo>
                <a:lnTo>
                  <a:pt x="2371923" y="483903"/>
                </a:lnTo>
                <a:lnTo>
                  <a:pt x="2371923" y="427003"/>
                </a:lnTo>
                <a:cubicBezTo>
                  <a:pt x="2371923" y="386361"/>
                  <a:pt x="2380051" y="364686"/>
                  <a:pt x="2396308" y="361976"/>
                </a:cubicBezTo>
                <a:cubicBezTo>
                  <a:pt x="2396308" y="368751"/>
                  <a:pt x="2415274" y="382298"/>
                  <a:pt x="2453206" y="402618"/>
                </a:cubicBezTo>
                <a:lnTo>
                  <a:pt x="2469463" y="500160"/>
                </a:lnTo>
                <a:cubicBezTo>
                  <a:pt x="2464044" y="520479"/>
                  <a:pt x="2461334" y="542157"/>
                  <a:pt x="2461334" y="565186"/>
                </a:cubicBezTo>
                <a:cubicBezTo>
                  <a:pt x="2474881" y="565186"/>
                  <a:pt x="2493850" y="608539"/>
                  <a:pt x="2518235" y="695241"/>
                </a:cubicBezTo>
                <a:lnTo>
                  <a:pt x="2526363" y="695241"/>
                </a:lnTo>
                <a:cubicBezTo>
                  <a:pt x="2526363" y="654600"/>
                  <a:pt x="2534492" y="632924"/>
                  <a:pt x="2550748" y="630215"/>
                </a:cubicBezTo>
                <a:lnTo>
                  <a:pt x="2554625" y="630215"/>
                </a:lnTo>
                <a:lnTo>
                  <a:pt x="2552134" y="617760"/>
                </a:lnTo>
                <a:lnTo>
                  <a:pt x="2560262" y="617760"/>
                </a:lnTo>
                <a:cubicBezTo>
                  <a:pt x="2560262" y="612341"/>
                  <a:pt x="2557553" y="609629"/>
                  <a:pt x="2552134" y="609629"/>
                </a:cubicBezTo>
                <a:cubicBezTo>
                  <a:pt x="2552134" y="587953"/>
                  <a:pt x="2562972" y="528346"/>
                  <a:pt x="2584647" y="430804"/>
                </a:cubicBezTo>
                <a:lnTo>
                  <a:pt x="2568390" y="430804"/>
                </a:lnTo>
                <a:lnTo>
                  <a:pt x="2568390" y="422676"/>
                </a:lnTo>
                <a:lnTo>
                  <a:pt x="2576519" y="365778"/>
                </a:lnTo>
                <a:lnTo>
                  <a:pt x="2592775" y="365778"/>
                </a:lnTo>
                <a:lnTo>
                  <a:pt x="2600904" y="406419"/>
                </a:lnTo>
                <a:lnTo>
                  <a:pt x="2584647" y="406419"/>
                </a:lnTo>
                <a:lnTo>
                  <a:pt x="2600904" y="430804"/>
                </a:lnTo>
                <a:lnTo>
                  <a:pt x="2592775" y="528346"/>
                </a:lnTo>
                <a:lnTo>
                  <a:pt x="2600904" y="528346"/>
                </a:lnTo>
                <a:lnTo>
                  <a:pt x="2592775" y="544603"/>
                </a:lnTo>
                <a:cubicBezTo>
                  <a:pt x="2598194" y="554087"/>
                  <a:pt x="2600904" y="564925"/>
                  <a:pt x="2600904" y="577116"/>
                </a:cubicBezTo>
                <a:lnTo>
                  <a:pt x="2617160" y="568988"/>
                </a:lnTo>
                <a:lnTo>
                  <a:pt x="2609032" y="552731"/>
                </a:lnTo>
                <a:lnTo>
                  <a:pt x="2625291" y="528346"/>
                </a:lnTo>
                <a:lnTo>
                  <a:pt x="2617160" y="512089"/>
                </a:lnTo>
                <a:lnTo>
                  <a:pt x="2625291" y="479576"/>
                </a:lnTo>
                <a:lnTo>
                  <a:pt x="2617160" y="463320"/>
                </a:lnTo>
                <a:lnTo>
                  <a:pt x="2625291" y="422676"/>
                </a:lnTo>
                <a:lnTo>
                  <a:pt x="2617160" y="406419"/>
                </a:lnTo>
                <a:cubicBezTo>
                  <a:pt x="2622579" y="396938"/>
                  <a:pt x="2625291" y="386100"/>
                  <a:pt x="2625291" y="373906"/>
                </a:cubicBezTo>
                <a:lnTo>
                  <a:pt x="2609032" y="349521"/>
                </a:lnTo>
                <a:lnTo>
                  <a:pt x="2609032" y="333265"/>
                </a:lnTo>
                <a:lnTo>
                  <a:pt x="2625291" y="333265"/>
                </a:lnTo>
                <a:lnTo>
                  <a:pt x="2625291" y="325136"/>
                </a:lnTo>
                <a:lnTo>
                  <a:pt x="2609032" y="300751"/>
                </a:lnTo>
                <a:lnTo>
                  <a:pt x="2609032" y="243851"/>
                </a:lnTo>
                <a:lnTo>
                  <a:pt x="2625291" y="243851"/>
                </a:lnTo>
                <a:cubicBezTo>
                  <a:pt x="2625291" y="256045"/>
                  <a:pt x="2627998" y="266882"/>
                  <a:pt x="2633419" y="276367"/>
                </a:cubicBezTo>
                <a:cubicBezTo>
                  <a:pt x="2627998" y="285848"/>
                  <a:pt x="2625291" y="296686"/>
                  <a:pt x="2625291" y="308880"/>
                </a:cubicBezTo>
                <a:lnTo>
                  <a:pt x="2641547" y="300751"/>
                </a:lnTo>
                <a:lnTo>
                  <a:pt x="2649676" y="317008"/>
                </a:lnTo>
                <a:lnTo>
                  <a:pt x="2641547" y="333265"/>
                </a:lnTo>
                <a:cubicBezTo>
                  <a:pt x="2652385" y="333265"/>
                  <a:pt x="2657804" y="344102"/>
                  <a:pt x="2657804" y="365778"/>
                </a:cubicBezTo>
                <a:lnTo>
                  <a:pt x="2665932" y="365778"/>
                </a:lnTo>
                <a:cubicBezTo>
                  <a:pt x="2665932" y="342749"/>
                  <a:pt x="2671351" y="315652"/>
                  <a:pt x="2682189" y="284495"/>
                </a:cubicBezTo>
                <a:cubicBezTo>
                  <a:pt x="2660513" y="253335"/>
                  <a:pt x="2649676" y="215403"/>
                  <a:pt x="2649676" y="170696"/>
                </a:cubicBezTo>
                <a:lnTo>
                  <a:pt x="2657804" y="154440"/>
                </a:lnTo>
                <a:cubicBezTo>
                  <a:pt x="2652385" y="143602"/>
                  <a:pt x="2649676" y="135474"/>
                  <a:pt x="2649676" y="130055"/>
                </a:cubicBezTo>
                <a:lnTo>
                  <a:pt x="2657804" y="130055"/>
                </a:lnTo>
                <a:cubicBezTo>
                  <a:pt x="2686252" y="130055"/>
                  <a:pt x="2702508" y="203210"/>
                  <a:pt x="2706574" y="349521"/>
                </a:cubicBezTo>
                <a:cubicBezTo>
                  <a:pt x="2701155" y="360359"/>
                  <a:pt x="2698445" y="368487"/>
                  <a:pt x="2698445" y="373906"/>
                </a:cubicBezTo>
                <a:cubicBezTo>
                  <a:pt x="2703864" y="382034"/>
                  <a:pt x="2706574" y="398291"/>
                  <a:pt x="2706574" y="422676"/>
                </a:cubicBezTo>
                <a:lnTo>
                  <a:pt x="2714702" y="422676"/>
                </a:lnTo>
                <a:cubicBezTo>
                  <a:pt x="2714702" y="391519"/>
                  <a:pt x="2717411" y="372553"/>
                  <a:pt x="2722830" y="365778"/>
                </a:cubicBezTo>
                <a:cubicBezTo>
                  <a:pt x="2717411" y="356296"/>
                  <a:pt x="2714702" y="345456"/>
                  <a:pt x="2714702" y="333265"/>
                </a:cubicBezTo>
                <a:cubicBezTo>
                  <a:pt x="2725540" y="284495"/>
                  <a:pt x="2730959" y="249270"/>
                  <a:pt x="2730959" y="227594"/>
                </a:cubicBezTo>
                <a:lnTo>
                  <a:pt x="2730959" y="219466"/>
                </a:lnTo>
                <a:lnTo>
                  <a:pt x="2690317" y="138183"/>
                </a:lnTo>
                <a:lnTo>
                  <a:pt x="2690317" y="130055"/>
                </a:lnTo>
                <a:cubicBezTo>
                  <a:pt x="2691671" y="119217"/>
                  <a:pt x="2697090" y="113798"/>
                  <a:pt x="2706574" y="113798"/>
                </a:cubicBezTo>
                <a:lnTo>
                  <a:pt x="2722830" y="113798"/>
                </a:lnTo>
                <a:cubicBezTo>
                  <a:pt x="2722830" y="136827"/>
                  <a:pt x="2736377" y="153084"/>
                  <a:pt x="2763472" y="162568"/>
                </a:cubicBezTo>
                <a:lnTo>
                  <a:pt x="2795987" y="276367"/>
                </a:lnTo>
                <a:lnTo>
                  <a:pt x="2804116" y="276367"/>
                </a:lnTo>
                <a:cubicBezTo>
                  <a:pt x="2804116" y="258754"/>
                  <a:pt x="2806823" y="245207"/>
                  <a:pt x="2812244" y="235723"/>
                </a:cubicBezTo>
                <a:cubicBezTo>
                  <a:pt x="2801404" y="235723"/>
                  <a:pt x="2790566" y="214047"/>
                  <a:pt x="2779728" y="170696"/>
                </a:cubicBezTo>
                <a:cubicBezTo>
                  <a:pt x="2783794" y="170696"/>
                  <a:pt x="2797341" y="151730"/>
                  <a:pt x="2820372" y="113798"/>
                </a:cubicBezTo>
                <a:cubicBezTo>
                  <a:pt x="2825791" y="117861"/>
                  <a:pt x="2828500" y="142246"/>
                  <a:pt x="2828500" y="186953"/>
                </a:cubicBezTo>
                <a:lnTo>
                  <a:pt x="2836629" y="186953"/>
                </a:lnTo>
                <a:cubicBezTo>
                  <a:pt x="2836629" y="176115"/>
                  <a:pt x="2839338" y="170696"/>
                  <a:pt x="2844757" y="170696"/>
                </a:cubicBezTo>
                <a:lnTo>
                  <a:pt x="2836629" y="154440"/>
                </a:lnTo>
                <a:lnTo>
                  <a:pt x="2836629" y="146312"/>
                </a:lnTo>
                <a:lnTo>
                  <a:pt x="2852885" y="121927"/>
                </a:lnTo>
                <a:lnTo>
                  <a:pt x="2852885" y="65026"/>
                </a:lnTo>
                <a:cubicBezTo>
                  <a:pt x="2852885" y="24385"/>
                  <a:pt x="2861014" y="2709"/>
                  <a:pt x="287727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9609887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rush Image Effects 02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頁尾版面配置區 2"/>
          <p:cNvSpPr>
            <a:spLocks noGrp="1"/>
          </p:cNvSpPr>
          <p:nvPr>
            <p:ph type="ftr" sz="quarter" idx="11"/>
          </p:nvPr>
        </p:nvSpPr>
        <p:spPr>
          <a:xfrm>
            <a:off x="141517" y="6356350"/>
            <a:ext cx="2895600" cy="365125"/>
          </a:xfrm>
          <a:prstGeom prst="rect">
            <a:avLst/>
          </a:prstGeom>
        </p:spPr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/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/>
          <a:lstStyle/>
          <a:p>
            <a:fld id="{93B68095-C8B2-4A76-90AA-E601358CCBC3}" type="slidenum">
              <a:rPr lang="zh-TW" altLang="en-US" smtClean="0"/>
              <a:t>‹#›</a:t>
            </a:fld>
            <a:endParaRPr lang="zh-TW" altLang="en-US"/>
          </a:p>
        </p:txBody>
      </p:sp>
      <p:sp>
        <p:nvSpPr>
          <p:cNvPr id="28" name="圖片版面配置區 27"/>
          <p:cNvSpPr>
            <a:spLocks noGrp="1"/>
          </p:cNvSpPr>
          <p:nvPr>
            <p:ph type="pic" sz="quarter" idx="13"/>
          </p:nvPr>
        </p:nvSpPr>
        <p:spPr>
          <a:xfrm>
            <a:off x="2656144" y="598244"/>
            <a:ext cx="3831712" cy="5674087"/>
          </a:xfrm>
          <a:custGeom>
            <a:avLst/>
            <a:gdLst>
              <a:gd name="connsiteX0" fmla="*/ 2591239 w 3831712"/>
              <a:gd name="connsiteY0" fmla="*/ 5287582 h 5674087"/>
              <a:gd name="connsiteX1" fmla="*/ 2446892 w 3831712"/>
              <a:gd name="connsiteY1" fmla="*/ 5321365 h 5674087"/>
              <a:gd name="connsiteX2" fmla="*/ 2440525 w 3831712"/>
              <a:gd name="connsiteY2" fmla="*/ 5325459 h 5674087"/>
              <a:gd name="connsiteX3" fmla="*/ 2468578 w 3831712"/>
              <a:gd name="connsiteY3" fmla="*/ 5394031 h 5674087"/>
              <a:gd name="connsiteX4" fmla="*/ 2464958 w 3831712"/>
              <a:gd name="connsiteY4" fmla="*/ 5399913 h 5674087"/>
              <a:gd name="connsiteX5" fmla="*/ 2479028 w 3831712"/>
              <a:gd name="connsiteY5" fmla="*/ 5395119 h 5674087"/>
              <a:gd name="connsiteX6" fmla="*/ 2539809 w 3831712"/>
              <a:gd name="connsiteY6" fmla="*/ 5396676 h 5674087"/>
              <a:gd name="connsiteX7" fmla="*/ 2628642 w 3831712"/>
              <a:gd name="connsiteY7" fmla="*/ 5317195 h 5674087"/>
              <a:gd name="connsiteX8" fmla="*/ 2591239 w 3831712"/>
              <a:gd name="connsiteY8" fmla="*/ 5287582 h 5674087"/>
              <a:gd name="connsiteX9" fmla="*/ 1464803 w 3831712"/>
              <a:gd name="connsiteY9" fmla="*/ 5173178 h 5674087"/>
              <a:gd name="connsiteX10" fmla="*/ 1423649 w 3831712"/>
              <a:gd name="connsiteY10" fmla="*/ 5182810 h 5674087"/>
              <a:gd name="connsiteX11" fmla="*/ 1426598 w 3831712"/>
              <a:gd name="connsiteY11" fmla="*/ 5191106 h 5674087"/>
              <a:gd name="connsiteX12" fmla="*/ 1374876 w 3831712"/>
              <a:gd name="connsiteY12" fmla="*/ 5261822 h 5674087"/>
              <a:gd name="connsiteX13" fmla="*/ 1357721 w 3831712"/>
              <a:gd name="connsiteY13" fmla="*/ 5280846 h 5674087"/>
              <a:gd name="connsiteX14" fmla="*/ 1413373 w 3831712"/>
              <a:gd name="connsiteY14" fmla="*/ 5282272 h 5674087"/>
              <a:gd name="connsiteX15" fmla="*/ 1502206 w 3831712"/>
              <a:gd name="connsiteY15" fmla="*/ 5202791 h 5674087"/>
              <a:gd name="connsiteX16" fmla="*/ 1464803 w 3831712"/>
              <a:gd name="connsiteY16" fmla="*/ 5173178 h 5674087"/>
              <a:gd name="connsiteX17" fmla="*/ 2038988 w 3831712"/>
              <a:gd name="connsiteY17" fmla="*/ 5158277 h 5674087"/>
              <a:gd name="connsiteX18" fmla="*/ 2022524 w 3831712"/>
              <a:gd name="connsiteY18" fmla="*/ 5168862 h 5674087"/>
              <a:gd name="connsiteX19" fmla="*/ 2038918 w 3831712"/>
              <a:gd name="connsiteY19" fmla="*/ 5199828 h 5674087"/>
              <a:gd name="connsiteX20" fmla="*/ 2062736 w 3831712"/>
              <a:gd name="connsiteY20" fmla="*/ 5189737 h 5674087"/>
              <a:gd name="connsiteX21" fmla="*/ 2046640 w 3831712"/>
              <a:gd name="connsiteY21" fmla="*/ 5180846 h 5674087"/>
              <a:gd name="connsiteX22" fmla="*/ 2408111 w 3831712"/>
              <a:gd name="connsiteY22" fmla="*/ 5139778 h 5674087"/>
              <a:gd name="connsiteX23" fmla="*/ 2391455 w 3831712"/>
              <a:gd name="connsiteY23" fmla="*/ 5158249 h 5674087"/>
              <a:gd name="connsiteX24" fmla="*/ 2347818 w 3831712"/>
              <a:gd name="connsiteY24" fmla="*/ 5201886 h 5674087"/>
              <a:gd name="connsiteX25" fmla="*/ 2375871 w 3831712"/>
              <a:gd name="connsiteY25" fmla="*/ 5270458 h 5674087"/>
              <a:gd name="connsiteX26" fmla="*/ 2360565 w 3831712"/>
              <a:gd name="connsiteY26" fmla="*/ 5295330 h 5674087"/>
              <a:gd name="connsiteX27" fmla="*/ 2363700 w 3831712"/>
              <a:gd name="connsiteY27" fmla="*/ 5303168 h 5674087"/>
              <a:gd name="connsiteX28" fmla="*/ 2424480 w 3831712"/>
              <a:gd name="connsiteY28" fmla="*/ 5273556 h 5674087"/>
              <a:gd name="connsiteX29" fmla="*/ 2431826 w 3831712"/>
              <a:gd name="connsiteY29" fmla="*/ 5264327 h 5674087"/>
              <a:gd name="connsiteX30" fmla="*/ 2425427 w 3831712"/>
              <a:gd name="connsiteY30" fmla="*/ 5206819 h 5674087"/>
              <a:gd name="connsiteX31" fmla="*/ 2415978 w 3831712"/>
              <a:gd name="connsiteY31" fmla="*/ 5159480 h 5674087"/>
              <a:gd name="connsiteX32" fmla="*/ 3046235 w 3831712"/>
              <a:gd name="connsiteY32" fmla="*/ 5111392 h 5674087"/>
              <a:gd name="connsiteX33" fmla="*/ 2901969 w 3831712"/>
              <a:gd name="connsiteY33" fmla="*/ 5145156 h 5674087"/>
              <a:gd name="connsiteX34" fmla="*/ 2912287 w 3831712"/>
              <a:gd name="connsiteY34" fmla="*/ 5182774 h 5674087"/>
              <a:gd name="connsiteX35" fmla="*/ 2918521 w 3831712"/>
              <a:gd name="connsiteY35" fmla="*/ 5219010 h 5674087"/>
              <a:gd name="connsiteX36" fmla="*/ 2918521 w 3831712"/>
              <a:gd name="connsiteY36" fmla="*/ 5224212 h 5674087"/>
              <a:gd name="connsiteX37" fmla="*/ 2934024 w 3831712"/>
              <a:gd name="connsiteY37" fmla="*/ 5218929 h 5674087"/>
              <a:gd name="connsiteX38" fmla="*/ 2994805 w 3831712"/>
              <a:gd name="connsiteY38" fmla="*/ 5220486 h 5674087"/>
              <a:gd name="connsiteX39" fmla="*/ 3083638 w 3831712"/>
              <a:gd name="connsiteY39" fmla="*/ 5141005 h 5674087"/>
              <a:gd name="connsiteX40" fmla="*/ 3046235 w 3831712"/>
              <a:gd name="connsiteY40" fmla="*/ 5111392 h 5674087"/>
              <a:gd name="connsiteX41" fmla="*/ 2265975 w 3831712"/>
              <a:gd name="connsiteY41" fmla="*/ 5049606 h 5674087"/>
              <a:gd name="connsiteX42" fmla="*/ 2233679 w 3831712"/>
              <a:gd name="connsiteY42" fmla="*/ 5057165 h 5674087"/>
              <a:gd name="connsiteX43" fmla="*/ 2205996 w 3831712"/>
              <a:gd name="connsiteY43" fmla="*/ 5083440 h 5674087"/>
              <a:gd name="connsiteX44" fmla="*/ 2147609 w 3831712"/>
              <a:gd name="connsiteY44" fmla="*/ 5159240 h 5674087"/>
              <a:gd name="connsiteX45" fmla="*/ 2153764 w 3831712"/>
              <a:gd name="connsiteY45" fmla="*/ 5157143 h 5674087"/>
              <a:gd name="connsiteX46" fmla="*/ 2214545 w 3831712"/>
              <a:gd name="connsiteY46" fmla="*/ 5158700 h 5674087"/>
              <a:gd name="connsiteX47" fmla="*/ 2303378 w 3831712"/>
              <a:gd name="connsiteY47" fmla="*/ 5079219 h 5674087"/>
              <a:gd name="connsiteX48" fmla="*/ 2265975 w 3831712"/>
              <a:gd name="connsiteY48" fmla="*/ 5049606 h 5674087"/>
              <a:gd name="connsiteX49" fmla="*/ 2577212 w 3831712"/>
              <a:gd name="connsiteY49" fmla="*/ 5021082 h 5674087"/>
              <a:gd name="connsiteX50" fmla="*/ 2540198 w 3831712"/>
              <a:gd name="connsiteY50" fmla="*/ 5090824 h 5674087"/>
              <a:gd name="connsiteX51" fmla="*/ 2535492 w 3831712"/>
              <a:gd name="connsiteY51" fmla="*/ 5094476 h 5674087"/>
              <a:gd name="connsiteX52" fmla="*/ 2558478 w 3831712"/>
              <a:gd name="connsiteY52" fmla="*/ 5124645 h 5674087"/>
              <a:gd name="connsiteX53" fmla="*/ 2578381 w 3831712"/>
              <a:gd name="connsiteY53" fmla="*/ 5099785 h 5674087"/>
              <a:gd name="connsiteX54" fmla="*/ 2597473 w 3831712"/>
              <a:gd name="connsiteY54" fmla="*/ 5041342 h 5674087"/>
              <a:gd name="connsiteX55" fmla="*/ 2599032 w 3831712"/>
              <a:gd name="connsiteY55" fmla="*/ 5021082 h 5674087"/>
              <a:gd name="connsiteX56" fmla="*/ 2001459 w 3831712"/>
              <a:gd name="connsiteY56" fmla="*/ 5020325 h 5674087"/>
              <a:gd name="connsiteX57" fmla="*/ 1997330 w 3831712"/>
              <a:gd name="connsiteY57" fmla="*/ 5039963 h 5674087"/>
              <a:gd name="connsiteX58" fmla="*/ 1986609 w 3831712"/>
              <a:gd name="connsiteY58" fmla="*/ 5059803 h 5674087"/>
              <a:gd name="connsiteX59" fmla="*/ 2007619 w 3831712"/>
              <a:gd name="connsiteY59" fmla="*/ 5051957 h 5674087"/>
              <a:gd name="connsiteX60" fmla="*/ 2007426 w 3831712"/>
              <a:gd name="connsiteY60" fmla="*/ 5050222 h 5674087"/>
              <a:gd name="connsiteX61" fmla="*/ 1798720 w 3831712"/>
              <a:gd name="connsiteY61" fmla="*/ 4969945 h 5674087"/>
              <a:gd name="connsiteX62" fmla="*/ 1788648 w 3831712"/>
              <a:gd name="connsiteY62" fmla="*/ 4973130 h 5674087"/>
              <a:gd name="connsiteX63" fmla="*/ 1792272 w 3831712"/>
              <a:gd name="connsiteY63" fmla="*/ 4979975 h 5674087"/>
              <a:gd name="connsiteX64" fmla="*/ 1840957 w 3831712"/>
              <a:gd name="connsiteY64" fmla="*/ 4952027 h 5674087"/>
              <a:gd name="connsiteX65" fmla="*/ 1838449 w 3831712"/>
              <a:gd name="connsiteY65" fmla="*/ 4953822 h 5674087"/>
              <a:gd name="connsiteX66" fmla="*/ 1811391 w 3831712"/>
              <a:gd name="connsiteY66" fmla="*/ 4965621 h 5674087"/>
              <a:gd name="connsiteX67" fmla="*/ 1819491 w 3831712"/>
              <a:gd name="connsiteY67" fmla="*/ 4969670 h 5674087"/>
              <a:gd name="connsiteX68" fmla="*/ 1833518 w 3831712"/>
              <a:gd name="connsiteY68" fmla="*/ 4969670 h 5674087"/>
              <a:gd name="connsiteX69" fmla="*/ 2150711 w 3831712"/>
              <a:gd name="connsiteY69" fmla="*/ 4931312 h 5674087"/>
              <a:gd name="connsiteX70" fmla="*/ 2118272 w 3831712"/>
              <a:gd name="connsiteY70" fmla="*/ 4938904 h 5674087"/>
              <a:gd name="connsiteX71" fmla="*/ 2143760 w 3831712"/>
              <a:gd name="connsiteY71" fmla="*/ 4972357 h 5674087"/>
              <a:gd name="connsiteX72" fmla="*/ 2159998 w 3831712"/>
              <a:gd name="connsiteY72" fmla="*/ 4943629 h 5674087"/>
              <a:gd name="connsiteX73" fmla="*/ 2159998 w 3831712"/>
              <a:gd name="connsiteY73" fmla="*/ 4935836 h 5674087"/>
              <a:gd name="connsiteX74" fmla="*/ 946319 w 3831712"/>
              <a:gd name="connsiteY74" fmla="*/ 4920822 h 5674087"/>
              <a:gd name="connsiteX75" fmla="*/ 922046 w 3831712"/>
              <a:gd name="connsiteY75" fmla="*/ 4949619 h 5674087"/>
              <a:gd name="connsiteX76" fmla="*/ 881818 w 3831712"/>
              <a:gd name="connsiteY76" fmla="*/ 4994232 h 5674087"/>
              <a:gd name="connsiteX77" fmla="*/ 870909 w 3831712"/>
              <a:gd name="connsiteY77" fmla="*/ 5016829 h 5674087"/>
              <a:gd name="connsiteX78" fmla="*/ 851683 w 3831712"/>
              <a:gd name="connsiteY78" fmla="*/ 5029189 h 5674087"/>
              <a:gd name="connsiteX79" fmla="*/ 854635 w 3831712"/>
              <a:gd name="connsiteY79" fmla="*/ 5032139 h 5674087"/>
              <a:gd name="connsiteX80" fmla="*/ 849096 w 3831712"/>
              <a:gd name="connsiteY80" fmla="*/ 5058486 h 5674087"/>
              <a:gd name="connsiteX81" fmla="*/ 859221 w 3831712"/>
              <a:gd name="connsiteY81" fmla="*/ 5077610 h 5674087"/>
              <a:gd name="connsiteX82" fmla="*/ 859952 w 3831712"/>
              <a:gd name="connsiteY82" fmla="*/ 5080615 h 5674087"/>
              <a:gd name="connsiteX83" fmla="*/ 867102 w 3831712"/>
              <a:gd name="connsiteY83" fmla="*/ 5075778 h 5674087"/>
              <a:gd name="connsiteX84" fmla="*/ 873336 w 3831712"/>
              <a:gd name="connsiteY84" fmla="*/ 5075778 h 5674087"/>
              <a:gd name="connsiteX85" fmla="*/ 888922 w 3831712"/>
              <a:gd name="connsiteY85" fmla="*/ 5089805 h 5674087"/>
              <a:gd name="connsiteX86" fmla="*/ 1010483 w 3831712"/>
              <a:gd name="connsiteY86" fmla="*/ 4968242 h 5674087"/>
              <a:gd name="connsiteX87" fmla="*/ 1010483 w 3831712"/>
              <a:gd name="connsiteY87" fmla="*/ 4964623 h 5674087"/>
              <a:gd name="connsiteX88" fmla="*/ 1003317 w 3831712"/>
              <a:gd name="connsiteY88" fmla="*/ 4964749 h 5674087"/>
              <a:gd name="connsiteX89" fmla="*/ 995914 w 3831712"/>
              <a:gd name="connsiteY89" fmla="*/ 4969035 h 5674087"/>
              <a:gd name="connsiteX90" fmla="*/ 955004 w 3831712"/>
              <a:gd name="connsiteY90" fmla="*/ 4946436 h 5674087"/>
              <a:gd name="connsiteX91" fmla="*/ 1449360 w 3831712"/>
              <a:gd name="connsiteY91" fmla="*/ 4909348 h 5674087"/>
              <a:gd name="connsiteX92" fmla="*/ 1430685 w 3831712"/>
              <a:gd name="connsiteY92" fmla="*/ 4944534 h 5674087"/>
              <a:gd name="connsiteX93" fmla="*/ 1437509 w 3831712"/>
              <a:gd name="connsiteY93" fmla="*/ 4969411 h 5674087"/>
              <a:gd name="connsiteX94" fmla="*/ 1437757 w 3831712"/>
              <a:gd name="connsiteY94" fmla="*/ 4970852 h 5674087"/>
              <a:gd name="connsiteX95" fmla="*/ 1443610 w 3831712"/>
              <a:gd name="connsiteY95" fmla="*/ 4966290 h 5674087"/>
              <a:gd name="connsiteX96" fmla="*/ 1467378 w 3831712"/>
              <a:gd name="connsiteY96" fmla="*/ 4932394 h 5674087"/>
              <a:gd name="connsiteX97" fmla="*/ 1454130 w 3831712"/>
              <a:gd name="connsiteY97" fmla="*/ 4910964 h 5674087"/>
              <a:gd name="connsiteX98" fmla="*/ 1859730 w 3831712"/>
              <a:gd name="connsiteY98" fmla="*/ 4896991 h 5674087"/>
              <a:gd name="connsiteX99" fmla="*/ 1860429 w 3831712"/>
              <a:gd name="connsiteY99" fmla="*/ 4905844 h 5674087"/>
              <a:gd name="connsiteX100" fmla="*/ 1863607 w 3831712"/>
              <a:gd name="connsiteY100" fmla="*/ 4898305 h 5674087"/>
              <a:gd name="connsiteX101" fmla="*/ 3032208 w 3831712"/>
              <a:gd name="connsiteY101" fmla="*/ 4844892 h 5674087"/>
              <a:gd name="connsiteX102" fmla="*/ 3006626 w 3831712"/>
              <a:gd name="connsiteY102" fmla="*/ 4893094 h 5674087"/>
              <a:gd name="connsiteX103" fmla="*/ 2999561 w 3831712"/>
              <a:gd name="connsiteY103" fmla="*/ 4926013 h 5674087"/>
              <a:gd name="connsiteX104" fmla="*/ 2985536 w 3831712"/>
              <a:gd name="connsiteY104" fmla="*/ 4926013 h 5674087"/>
              <a:gd name="connsiteX105" fmla="*/ 2993327 w 3831712"/>
              <a:gd name="connsiteY105" fmla="*/ 4947832 h 5674087"/>
              <a:gd name="connsiteX106" fmla="*/ 2986434 w 3831712"/>
              <a:gd name="connsiteY106" fmla="*/ 4974260 h 5674087"/>
              <a:gd name="connsiteX107" fmla="*/ 3009513 w 3831712"/>
              <a:gd name="connsiteY107" fmla="*/ 4953401 h 5674087"/>
              <a:gd name="connsiteX108" fmla="*/ 3052469 w 3831712"/>
              <a:gd name="connsiteY108" fmla="*/ 4865152 h 5674087"/>
              <a:gd name="connsiteX109" fmla="*/ 3054028 w 3831712"/>
              <a:gd name="connsiteY109" fmla="*/ 4844892 h 5674087"/>
              <a:gd name="connsiteX110" fmla="*/ 1120134 w 3831712"/>
              <a:gd name="connsiteY110" fmla="*/ 4843549 h 5674087"/>
              <a:gd name="connsiteX111" fmla="*/ 1114359 w 3831712"/>
              <a:gd name="connsiteY111" fmla="*/ 4849030 h 5674087"/>
              <a:gd name="connsiteX112" fmla="*/ 1039339 w 3831712"/>
              <a:gd name="connsiteY112" fmla="*/ 4946424 h 5674087"/>
              <a:gd name="connsiteX113" fmla="*/ 1046329 w 3831712"/>
              <a:gd name="connsiteY113" fmla="*/ 4946424 h 5674087"/>
              <a:gd name="connsiteX114" fmla="*/ 1117921 w 3831712"/>
              <a:gd name="connsiteY114" fmla="*/ 4857006 h 5674087"/>
              <a:gd name="connsiteX115" fmla="*/ 2661150 w 3831712"/>
              <a:gd name="connsiteY115" fmla="*/ 4835938 h 5674087"/>
              <a:gd name="connsiteX116" fmla="*/ 2610818 w 3831712"/>
              <a:gd name="connsiteY116" fmla="*/ 4883712 h 5674087"/>
              <a:gd name="connsiteX117" fmla="*/ 2609941 w 3831712"/>
              <a:gd name="connsiteY117" fmla="*/ 4887051 h 5674087"/>
              <a:gd name="connsiteX118" fmla="*/ 2609941 w 3831712"/>
              <a:gd name="connsiteY118" fmla="*/ 4916663 h 5674087"/>
              <a:gd name="connsiteX119" fmla="*/ 2591239 w 3831712"/>
              <a:gd name="connsiteY119" fmla="*/ 4968093 h 5674087"/>
              <a:gd name="connsiteX120" fmla="*/ 2591239 w 3831712"/>
              <a:gd name="connsiteY120" fmla="*/ 4969303 h 5674087"/>
              <a:gd name="connsiteX121" fmla="*/ 2592371 w 3831712"/>
              <a:gd name="connsiteY121" fmla="*/ 4975886 h 5674087"/>
              <a:gd name="connsiteX122" fmla="*/ 2599032 w 3831712"/>
              <a:gd name="connsiteY122" fmla="*/ 4975886 h 5674087"/>
              <a:gd name="connsiteX123" fmla="*/ 2646273 w 3831712"/>
              <a:gd name="connsiteY123" fmla="*/ 4874000 h 5674087"/>
              <a:gd name="connsiteX124" fmla="*/ 982378 w 3831712"/>
              <a:gd name="connsiteY124" fmla="*/ 4714852 h 5674087"/>
              <a:gd name="connsiteX125" fmla="*/ 975677 w 3831712"/>
              <a:gd name="connsiteY125" fmla="*/ 4716421 h 5674087"/>
              <a:gd name="connsiteX126" fmla="*/ 961594 w 3831712"/>
              <a:gd name="connsiteY126" fmla="*/ 4730457 h 5674087"/>
              <a:gd name="connsiteX127" fmla="*/ 923898 w 3831712"/>
              <a:gd name="connsiteY127" fmla="*/ 4794745 h 5674087"/>
              <a:gd name="connsiteX128" fmla="*/ 933917 w 3831712"/>
              <a:gd name="connsiteY128" fmla="*/ 4807894 h 5674087"/>
              <a:gd name="connsiteX129" fmla="*/ 949604 w 3831712"/>
              <a:gd name="connsiteY129" fmla="*/ 4783561 h 5674087"/>
              <a:gd name="connsiteX130" fmla="*/ 392454 w 3831712"/>
              <a:gd name="connsiteY130" fmla="*/ 4710587 h 5674087"/>
              <a:gd name="connsiteX131" fmla="*/ 401806 w 3831712"/>
              <a:gd name="connsiteY131" fmla="*/ 4719936 h 5674087"/>
              <a:gd name="connsiteX132" fmla="*/ 302062 w 3831712"/>
              <a:gd name="connsiteY132" fmla="*/ 4864876 h 5674087"/>
              <a:gd name="connsiteX133" fmla="*/ 292713 w 3831712"/>
              <a:gd name="connsiteY133" fmla="*/ 4864876 h 5674087"/>
              <a:gd name="connsiteX134" fmla="*/ 278686 w 3831712"/>
              <a:gd name="connsiteY134" fmla="*/ 4847733 h 5674087"/>
              <a:gd name="connsiteX135" fmla="*/ 280243 w 3831712"/>
              <a:gd name="connsiteY135" fmla="*/ 4819680 h 5674087"/>
              <a:gd name="connsiteX136" fmla="*/ 294270 w 3831712"/>
              <a:gd name="connsiteY136" fmla="*/ 4797862 h 5674087"/>
              <a:gd name="connsiteX137" fmla="*/ 309855 w 3831712"/>
              <a:gd name="connsiteY137" fmla="*/ 4805653 h 5674087"/>
              <a:gd name="connsiteX138" fmla="*/ 323882 w 3831712"/>
              <a:gd name="connsiteY138" fmla="*/ 4805653 h 5674087"/>
              <a:gd name="connsiteX139" fmla="*/ 392454 w 3831712"/>
              <a:gd name="connsiteY139" fmla="*/ 4710587 h 5674087"/>
              <a:gd name="connsiteX140" fmla="*/ 569717 w 3831712"/>
              <a:gd name="connsiteY140" fmla="*/ 4598527 h 5674087"/>
              <a:gd name="connsiteX141" fmla="*/ 563888 w 3831712"/>
              <a:gd name="connsiteY141" fmla="*/ 4603050 h 5674087"/>
              <a:gd name="connsiteX142" fmla="*/ 563888 w 3831712"/>
              <a:gd name="connsiteY142" fmla="*/ 4626429 h 5674087"/>
              <a:gd name="connsiteX143" fmla="*/ 579474 w 3831712"/>
              <a:gd name="connsiteY143" fmla="*/ 4634221 h 5674087"/>
              <a:gd name="connsiteX144" fmla="*/ 593500 w 3831712"/>
              <a:gd name="connsiteY144" fmla="*/ 4634221 h 5674087"/>
              <a:gd name="connsiteX145" fmla="*/ 594488 w 3831712"/>
              <a:gd name="connsiteY145" fmla="*/ 4633328 h 5674087"/>
              <a:gd name="connsiteX146" fmla="*/ 583674 w 3831712"/>
              <a:gd name="connsiteY146" fmla="*/ 4601434 h 5674087"/>
              <a:gd name="connsiteX147" fmla="*/ 2957483 w 3831712"/>
              <a:gd name="connsiteY147" fmla="*/ 4541067 h 5674087"/>
              <a:gd name="connsiteX148" fmla="*/ 2957483 w 3831712"/>
              <a:gd name="connsiteY148" fmla="*/ 4562887 h 5674087"/>
              <a:gd name="connsiteX149" fmla="*/ 2963040 w 3831712"/>
              <a:gd name="connsiteY149" fmla="*/ 4562887 h 5674087"/>
              <a:gd name="connsiteX150" fmla="*/ 2965768 w 3831712"/>
              <a:gd name="connsiteY150" fmla="*/ 4541067 h 5674087"/>
              <a:gd name="connsiteX151" fmla="*/ 3385985 w 3831712"/>
              <a:gd name="connsiteY151" fmla="*/ 4540986 h 5674087"/>
              <a:gd name="connsiteX152" fmla="*/ 3370399 w 3831712"/>
              <a:gd name="connsiteY152" fmla="*/ 4606442 h 5674087"/>
              <a:gd name="connsiteX153" fmla="*/ 3376633 w 3831712"/>
              <a:gd name="connsiteY153" fmla="*/ 4636055 h 5674087"/>
              <a:gd name="connsiteX154" fmla="*/ 3382867 w 3831712"/>
              <a:gd name="connsiteY154" fmla="*/ 4636055 h 5674087"/>
              <a:gd name="connsiteX155" fmla="*/ 3400011 w 3831712"/>
              <a:gd name="connsiteY155" fmla="*/ 4542545 h 5674087"/>
              <a:gd name="connsiteX156" fmla="*/ 3571445 w 3831712"/>
              <a:gd name="connsiteY156" fmla="*/ 4537870 h 5674087"/>
              <a:gd name="connsiteX157" fmla="*/ 3593263 w 3831712"/>
              <a:gd name="connsiteY157" fmla="*/ 4537870 h 5674087"/>
              <a:gd name="connsiteX158" fmla="*/ 3593263 w 3831712"/>
              <a:gd name="connsiteY158" fmla="*/ 4547220 h 5674087"/>
              <a:gd name="connsiteX159" fmla="*/ 3577679 w 3831712"/>
              <a:gd name="connsiteY159" fmla="*/ 4561247 h 5674087"/>
              <a:gd name="connsiteX160" fmla="*/ 3571445 w 3831712"/>
              <a:gd name="connsiteY160" fmla="*/ 4547220 h 5674087"/>
              <a:gd name="connsiteX161" fmla="*/ 657991 w 3831712"/>
              <a:gd name="connsiteY161" fmla="*/ 4495516 h 5674087"/>
              <a:gd name="connsiteX162" fmla="*/ 637719 w 3831712"/>
              <a:gd name="connsiteY162" fmla="*/ 4520060 h 5674087"/>
              <a:gd name="connsiteX163" fmla="*/ 635468 w 3831712"/>
              <a:gd name="connsiteY163" fmla="*/ 4522152 h 5674087"/>
              <a:gd name="connsiteX164" fmla="*/ 635379 w 3831712"/>
              <a:gd name="connsiteY164" fmla="*/ 4522319 h 5674087"/>
              <a:gd name="connsiteX165" fmla="*/ 668649 w 3831712"/>
              <a:gd name="connsiteY165" fmla="*/ 4523172 h 5674087"/>
              <a:gd name="connsiteX166" fmla="*/ 669865 w 3831712"/>
              <a:gd name="connsiteY166" fmla="*/ 4515776 h 5674087"/>
              <a:gd name="connsiteX167" fmla="*/ 671424 w 3831712"/>
              <a:gd name="connsiteY167" fmla="*/ 4495516 h 5674087"/>
              <a:gd name="connsiteX168" fmla="*/ 3138186 w 3831712"/>
              <a:gd name="connsiteY168" fmla="*/ 4431893 h 5674087"/>
              <a:gd name="connsiteX169" fmla="*/ 3064937 w 3831712"/>
              <a:gd name="connsiteY169" fmla="*/ 4710861 h 5674087"/>
              <a:gd name="connsiteX170" fmla="*/ 3064937 w 3831712"/>
              <a:gd name="connsiteY170" fmla="*/ 4740473 h 5674087"/>
              <a:gd name="connsiteX171" fmla="*/ 3055605 w 3831712"/>
              <a:gd name="connsiteY171" fmla="*/ 4749530 h 5674087"/>
              <a:gd name="connsiteX172" fmla="*/ 3055668 w 3831712"/>
              <a:gd name="connsiteY172" fmla="*/ 4749904 h 5674087"/>
              <a:gd name="connsiteX173" fmla="*/ 3051137 w 3831712"/>
              <a:gd name="connsiteY173" fmla="*/ 4757236 h 5674087"/>
              <a:gd name="connsiteX174" fmla="*/ 3046235 w 3831712"/>
              <a:gd name="connsiteY174" fmla="*/ 4791903 h 5674087"/>
              <a:gd name="connsiteX175" fmla="*/ 3046235 w 3831712"/>
              <a:gd name="connsiteY175" fmla="*/ 4799696 h 5674087"/>
              <a:gd name="connsiteX176" fmla="*/ 3054028 w 3831712"/>
              <a:gd name="connsiteY176" fmla="*/ 4799696 h 5674087"/>
              <a:gd name="connsiteX177" fmla="*/ 3164680 w 3831712"/>
              <a:gd name="connsiteY177" fmla="*/ 4478647 h 5674087"/>
              <a:gd name="connsiteX178" fmla="*/ 3166237 w 3831712"/>
              <a:gd name="connsiteY178" fmla="*/ 4449035 h 5674087"/>
              <a:gd name="connsiteX179" fmla="*/ 3152212 w 3831712"/>
              <a:gd name="connsiteY179" fmla="*/ 4431893 h 5674087"/>
              <a:gd name="connsiteX180" fmla="*/ 3412479 w 3831712"/>
              <a:gd name="connsiteY180" fmla="*/ 4364877 h 5674087"/>
              <a:gd name="connsiteX181" fmla="*/ 3412479 w 3831712"/>
              <a:gd name="connsiteY181" fmla="*/ 4386697 h 5674087"/>
              <a:gd name="connsiteX182" fmla="*/ 3426506 w 3831712"/>
              <a:gd name="connsiteY182" fmla="*/ 4386697 h 5674087"/>
              <a:gd name="connsiteX183" fmla="*/ 3426506 w 3831712"/>
              <a:gd name="connsiteY183" fmla="*/ 4364877 h 5674087"/>
              <a:gd name="connsiteX184" fmla="*/ 462111 w 3831712"/>
              <a:gd name="connsiteY184" fmla="*/ 4362987 h 5674087"/>
              <a:gd name="connsiteX185" fmla="*/ 471463 w 3831712"/>
              <a:gd name="connsiteY185" fmla="*/ 4372336 h 5674087"/>
              <a:gd name="connsiteX186" fmla="*/ 371719 w 3831712"/>
              <a:gd name="connsiteY186" fmla="*/ 4517276 h 5674087"/>
              <a:gd name="connsiteX187" fmla="*/ 362370 w 3831712"/>
              <a:gd name="connsiteY187" fmla="*/ 4517276 h 5674087"/>
              <a:gd name="connsiteX188" fmla="*/ 348343 w 3831712"/>
              <a:gd name="connsiteY188" fmla="*/ 4500133 h 5674087"/>
              <a:gd name="connsiteX189" fmla="*/ 349900 w 3831712"/>
              <a:gd name="connsiteY189" fmla="*/ 4472080 h 5674087"/>
              <a:gd name="connsiteX190" fmla="*/ 363927 w 3831712"/>
              <a:gd name="connsiteY190" fmla="*/ 4450262 h 5674087"/>
              <a:gd name="connsiteX191" fmla="*/ 379512 w 3831712"/>
              <a:gd name="connsiteY191" fmla="*/ 4458053 h 5674087"/>
              <a:gd name="connsiteX192" fmla="*/ 393539 w 3831712"/>
              <a:gd name="connsiteY192" fmla="*/ 4458053 h 5674087"/>
              <a:gd name="connsiteX193" fmla="*/ 462111 w 3831712"/>
              <a:gd name="connsiteY193" fmla="*/ 4362987 h 5674087"/>
              <a:gd name="connsiteX194" fmla="*/ 3546508 w 3831712"/>
              <a:gd name="connsiteY194" fmla="*/ 4336824 h 5674087"/>
              <a:gd name="connsiteX195" fmla="*/ 3552742 w 3831712"/>
              <a:gd name="connsiteY195" fmla="*/ 4352409 h 5674087"/>
              <a:gd name="connsiteX196" fmla="*/ 3527807 w 3831712"/>
              <a:gd name="connsiteY196" fmla="*/ 4396046 h 5674087"/>
              <a:gd name="connsiteX197" fmla="*/ 3523132 w 3831712"/>
              <a:gd name="connsiteY197" fmla="*/ 4344617 h 5674087"/>
              <a:gd name="connsiteX198" fmla="*/ 3546508 w 3831712"/>
              <a:gd name="connsiteY198" fmla="*/ 4336824 h 5674087"/>
              <a:gd name="connsiteX199" fmla="*/ 571940 w 3831712"/>
              <a:gd name="connsiteY199" fmla="*/ 4279497 h 5674087"/>
              <a:gd name="connsiteX200" fmla="*/ 559496 w 3831712"/>
              <a:gd name="connsiteY200" fmla="*/ 4287497 h 5674087"/>
              <a:gd name="connsiteX201" fmla="*/ 565858 w 3831712"/>
              <a:gd name="connsiteY201" fmla="*/ 4299514 h 5674087"/>
              <a:gd name="connsiteX202" fmla="*/ 3563653 w 3831712"/>
              <a:gd name="connsiteY202" fmla="*/ 4191886 h 5674087"/>
              <a:gd name="connsiteX203" fmla="*/ 3579236 w 3831712"/>
              <a:gd name="connsiteY203" fmla="*/ 4191886 h 5674087"/>
              <a:gd name="connsiteX204" fmla="*/ 3599497 w 3831712"/>
              <a:gd name="connsiteY204" fmla="*/ 4227730 h 5674087"/>
              <a:gd name="connsiteX205" fmla="*/ 3577679 w 3831712"/>
              <a:gd name="connsiteY205" fmla="*/ 4257343 h 5674087"/>
              <a:gd name="connsiteX206" fmla="*/ 3568328 w 3831712"/>
              <a:gd name="connsiteY206" fmla="*/ 4257343 h 5674087"/>
              <a:gd name="connsiteX207" fmla="*/ 3555860 w 3831712"/>
              <a:gd name="connsiteY207" fmla="*/ 4213704 h 5674087"/>
              <a:gd name="connsiteX208" fmla="*/ 3563653 w 3831712"/>
              <a:gd name="connsiteY208" fmla="*/ 4191886 h 5674087"/>
              <a:gd name="connsiteX209" fmla="*/ 3083721 w 3831712"/>
              <a:gd name="connsiteY209" fmla="*/ 4165473 h 5674087"/>
              <a:gd name="connsiteX210" fmla="*/ 3050602 w 3831712"/>
              <a:gd name="connsiteY210" fmla="*/ 4172876 h 5674087"/>
              <a:gd name="connsiteX211" fmla="*/ 3048629 w 3831712"/>
              <a:gd name="connsiteY211" fmla="*/ 4176503 h 5674087"/>
              <a:gd name="connsiteX212" fmla="*/ 3058410 w 3831712"/>
              <a:gd name="connsiteY212" fmla="*/ 4221887 h 5674087"/>
              <a:gd name="connsiteX213" fmla="*/ 3072729 w 3831712"/>
              <a:gd name="connsiteY213" fmla="*/ 4311888 h 5674087"/>
              <a:gd name="connsiteX214" fmla="*/ 3036883 w 3831712"/>
              <a:gd name="connsiteY214" fmla="*/ 4355527 h 5674087"/>
              <a:gd name="connsiteX215" fmla="*/ 3010292 w 3831712"/>
              <a:gd name="connsiteY215" fmla="*/ 4350949 h 5674087"/>
              <a:gd name="connsiteX216" fmla="*/ 3001432 w 3831712"/>
              <a:gd name="connsiteY216" fmla="*/ 4346723 h 5674087"/>
              <a:gd name="connsiteX217" fmla="*/ 3008913 w 3831712"/>
              <a:gd name="connsiteY217" fmla="*/ 4357945 h 5674087"/>
              <a:gd name="connsiteX218" fmla="*/ 3041641 w 3831712"/>
              <a:gd name="connsiteY218" fmla="*/ 4372751 h 5674087"/>
              <a:gd name="connsiteX219" fmla="*/ 3028215 w 3831712"/>
              <a:gd name="connsiteY219" fmla="*/ 4448194 h 5674087"/>
              <a:gd name="connsiteX220" fmla="*/ 3059384 w 3831712"/>
              <a:gd name="connsiteY220" fmla="*/ 4430334 h 5674087"/>
              <a:gd name="connsiteX221" fmla="*/ 3099224 w 3831712"/>
              <a:gd name="connsiteY221" fmla="*/ 4424100 h 5674087"/>
              <a:gd name="connsiteX222" fmla="*/ 3108108 w 3831712"/>
              <a:gd name="connsiteY222" fmla="*/ 4415249 h 5674087"/>
              <a:gd name="connsiteX223" fmla="*/ 3100864 w 3831712"/>
              <a:gd name="connsiteY223" fmla="*/ 4389894 h 5674087"/>
              <a:gd name="connsiteX224" fmla="*/ 3108657 w 3831712"/>
              <a:gd name="connsiteY224" fmla="*/ 4368076 h 5674087"/>
              <a:gd name="connsiteX225" fmla="*/ 3124240 w 3831712"/>
              <a:gd name="connsiteY225" fmla="*/ 4368076 h 5674087"/>
              <a:gd name="connsiteX226" fmla="*/ 3135540 w 3831712"/>
              <a:gd name="connsiteY226" fmla="*/ 4377038 h 5674087"/>
              <a:gd name="connsiteX227" fmla="*/ 3136926 w 3831712"/>
              <a:gd name="connsiteY227" fmla="*/ 4381196 h 5674087"/>
              <a:gd name="connsiteX228" fmla="*/ 3144809 w 3831712"/>
              <a:gd name="connsiteY228" fmla="*/ 4369553 h 5674087"/>
              <a:gd name="connsiteX229" fmla="*/ 3156205 w 3831712"/>
              <a:gd name="connsiteY229" fmla="*/ 4339942 h 5674087"/>
              <a:gd name="connsiteX230" fmla="*/ 3159854 w 3831712"/>
              <a:gd name="connsiteY230" fmla="*/ 4310001 h 5674087"/>
              <a:gd name="connsiteX231" fmla="*/ 3152683 w 3831712"/>
              <a:gd name="connsiteY231" fmla="*/ 4308074 h 5674087"/>
              <a:gd name="connsiteX232" fmla="*/ 3144992 w 3831712"/>
              <a:gd name="connsiteY232" fmla="*/ 4299598 h 5674087"/>
              <a:gd name="connsiteX233" fmla="*/ 3131952 w 3831712"/>
              <a:gd name="connsiteY233" fmla="*/ 4291628 h 5674087"/>
              <a:gd name="connsiteX234" fmla="*/ 3096106 w 3831712"/>
              <a:gd name="connsiteY234" fmla="*/ 4299421 h 5674087"/>
              <a:gd name="connsiteX235" fmla="*/ 3088313 w 3831712"/>
              <a:gd name="connsiteY235" fmla="*/ 4291628 h 5674087"/>
              <a:gd name="connsiteX236" fmla="*/ 3096106 w 3831712"/>
              <a:gd name="connsiteY236" fmla="*/ 4277603 h 5674087"/>
              <a:gd name="connsiteX237" fmla="*/ 3097665 w 3831712"/>
              <a:gd name="connsiteY237" fmla="*/ 4202795 h 5674087"/>
              <a:gd name="connsiteX238" fmla="*/ 3100838 w 3831712"/>
              <a:gd name="connsiteY238" fmla="*/ 4184943 h 5674087"/>
              <a:gd name="connsiteX239" fmla="*/ 3090023 w 3831712"/>
              <a:gd name="connsiteY239" fmla="*/ 4194678 h 5674087"/>
              <a:gd name="connsiteX240" fmla="*/ 3083789 w 3831712"/>
              <a:gd name="connsiteY240" fmla="*/ 4180651 h 5674087"/>
              <a:gd name="connsiteX241" fmla="*/ 3083789 w 3831712"/>
              <a:gd name="connsiteY241" fmla="*/ 4171301 h 5674087"/>
              <a:gd name="connsiteX242" fmla="*/ 3103264 w 3831712"/>
              <a:gd name="connsiteY242" fmla="*/ 4171301 h 5674087"/>
              <a:gd name="connsiteX243" fmla="*/ 3103712 w 3831712"/>
              <a:gd name="connsiteY243" fmla="*/ 4168778 h 5674087"/>
              <a:gd name="connsiteX244" fmla="*/ 3099305 w 3831712"/>
              <a:gd name="connsiteY244" fmla="*/ 4165473 h 5674087"/>
              <a:gd name="connsiteX245" fmla="*/ 738410 w 3831712"/>
              <a:gd name="connsiteY245" fmla="*/ 4147916 h 5674087"/>
              <a:gd name="connsiteX246" fmla="*/ 716434 w 3831712"/>
              <a:gd name="connsiteY246" fmla="*/ 4231611 h 5674087"/>
              <a:gd name="connsiteX247" fmla="*/ 720430 w 3831712"/>
              <a:gd name="connsiteY247" fmla="*/ 4226619 h 5674087"/>
              <a:gd name="connsiteX248" fmla="*/ 739522 w 3831712"/>
              <a:gd name="connsiteY248" fmla="*/ 4168176 h 5674087"/>
              <a:gd name="connsiteX249" fmla="*/ 741081 w 3831712"/>
              <a:gd name="connsiteY249" fmla="*/ 4147916 h 5674087"/>
              <a:gd name="connsiteX250" fmla="*/ 3588588 w 3831712"/>
              <a:gd name="connsiteY250" fmla="*/ 4101493 h 5674087"/>
              <a:gd name="connsiteX251" fmla="*/ 3669630 w 3831712"/>
              <a:gd name="connsiteY251" fmla="*/ 4126430 h 5674087"/>
              <a:gd name="connsiteX252" fmla="*/ 3669630 w 3831712"/>
              <a:gd name="connsiteY252" fmla="*/ 4132664 h 5674087"/>
              <a:gd name="connsiteX253" fmla="*/ 3633784 w 3831712"/>
              <a:gd name="connsiteY253" fmla="*/ 4138898 h 5674087"/>
              <a:gd name="connsiteX254" fmla="*/ 3588588 w 3831712"/>
              <a:gd name="connsiteY254" fmla="*/ 4110844 h 5674087"/>
              <a:gd name="connsiteX255" fmla="*/ 2997921 w 3831712"/>
              <a:gd name="connsiteY255" fmla="*/ 4014218 h 5674087"/>
              <a:gd name="connsiteX256" fmla="*/ 3013507 w 3831712"/>
              <a:gd name="connsiteY256" fmla="*/ 4031361 h 5674087"/>
              <a:gd name="connsiteX257" fmla="*/ 3013507 w 3831712"/>
              <a:gd name="connsiteY257" fmla="*/ 4039154 h 5674087"/>
              <a:gd name="connsiteX258" fmla="*/ 2997921 w 3831712"/>
              <a:gd name="connsiteY258" fmla="*/ 4037595 h 5674087"/>
              <a:gd name="connsiteX259" fmla="*/ 2991770 w 3831712"/>
              <a:gd name="connsiteY259" fmla="*/ 4001832 h 5674087"/>
              <a:gd name="connsiteX260" fmla="*/ 3013588 w 3831712"/>
              <a:gd name="connsiteY260" fmla="*/ 4001832 h 5674087"/>
              <a:gd name="connsiteX261" fmla="*/ 3014271 w 3831712"/>
              <a:gd name="connsiteY261" fmla="*/ 4002269 h 5674087"/>
              <a:gd name="connsiteX262" fmla="*/ 2990470 w 3831712"/>
              <a:gd name="connsiteY262" fmla="*/ 4014169 h 5674087"/>
              <a:gd name="connsiteX263" fmla="*/ 2984695 w 3831712"/>
              <a:gd name="connsiteY263" fmla="*/ 3966455 h 5674087"/>
              <a:gd name="connsiteX264" fmla="*/ 2976253 w 3831712"/>
              <a:gd name="connsiteY264" fmla="*/ 4013894 h 5674087"/>
              <a:gd name="connsiteX265" fmla="*/ 2977708 w 3831712"/>
              <a:gd name="connsiteY265" fmla="*/ 4017416 h 5674087"/>
              <a:gd name="connsiteX266" fmla="*/ 2983978 w 3831712"/>
              <a:gd name="connsiteY266" fmla="*/ 4017416 h 5674087"/>
              <a:gd name="connsiteX267" fmla="*/ 2990470 w 3831712"/>
              <a:gd name="connsiteY267" fmla="*/ 4014169 h 5674087"/>
              <a:gd name="connsiteX268" fmla="*/ 2988653 w 3831712"/>
              <a:gd name="connsiteY268" fmla="*/ 4031442 h 5674087"/>
              <a:gd name="connsiteX269" fmla="*/ 2992167 w 3831712"/>
              <a:gd name="connsiteY269" fmla="*/ 4047682 h 5674087"/>
              <a:gd name="connsiteX270" fmla="*/ 2996513 w 3831712"/>
              <a:gd name="connsiteY270" fmla="*/ 4052856 h 5674087"/>
              <a:gd name="connsiteX271" fmla="*/ 2994344 w 3831712"/>
              <a:gd name="connsiteY271" fmla="*/ 4057738 h 5674087"/>
              <a:gd name="connsiteX272" fmla="*/ 2995949 w 3831712"/>
              <a:gd name="connsiteY272" fmla="*/ 4065154 h 5674087"/>
              <a:gd name="connsiteX273" fmla="*/ 3004155 w 3831712"/>
              <a:gd name="connsiteY273" fmla="*/ 4068764 h 5674087"/>
              <a:gd name="connsiteX274" fmla="*/ 3027533 w 3831712"/>
              <a:gd name="connsiteY274" fmla="*/ 4060973 h 5674087"/>
              <a:gd name="connsiteX275" fmla="*/ 3027615 w 3831712"/>
              <a:gd name="connsiteY275" fmla="*/ 4061217 h 5674087"/>
              <a:gd name="connsiteX276" fmla="*/ 3027615 w 3831712"/>
              <a:gd name="connsiteY276" fmla="*/ 4054821 h 5674087"/>
              <a:gd name="connsiteX277" fmla="*/ 3035407 w 3831712"/>
              <a:gd name="connsiteY277" fmla="*/ 4054821 h 5674087"/>
              <a:gd name="connsiteX278" fmla="*/ 3050993 w 3831712"/>
              <a:gd name="connsiteY278" fmla="*/ 4068845 h 5674087"/>
              <a:gd name="connsiteX279" fmla="*/ 3030157 w 3831712"/>
              <a:gd name="connsiteY279" fmla="*/ 4068845 h 5674087"/>
              <a:gd name="connsiteX280" fmla="*/ 3032208 w 3831712"/>
              <a:gd name="connsiteY280" fmla="*/ 4074998 h 5674087"/>
              <a:gd name="connsiteX281" fmla="*/ 3032208 w 3831712"/>
              <a:gd name="connsiteY281" fmla="*/ 4089025 h 5674087"/>
              <a:gd name="connsiteX282" fmla="*/ 3019920 w 3831712"/>
              <a:gd name="connsiteY282" fmla="*/ 4098954 h 5674087"/>
              <a:gd name="connsiteX283" fmla="*/ 3020979 w 3831712"/>
              <a:gd name="connsiteY283" fmla="*/ 4100389 h 5674087"/>
              <a:gd name="connsiteX284" fmla="*/ 3024567 w 3831712"/>
              <a:gd name="connsiteY284" fmla="*/ 4102727 h 5674087"/>
              <a:gd name="connsiteX285" fmla="*/ 3024454 w 3831712"/>
              <a:gd name="connsiteY285" fmla="*/ 4103009 h 5674087"/>
              <a:gd name="connsiteX286" fmla="*/ 3062583 w 3831712"/>
              <a:gd name="connsiteY286" fmla="*/ 4131672 h 5674087"/>
              <a:gd name="connsiteX287" fmla="*/ 3111202 w 3831712"/>
              <a:gd name="connsiteY287" fmla="*/ 4155860 h 5674087"/>
              <a:gd name="connsiteX288" fmla="*/ 3122600 w 3831712"/>
              <a:gd name="connsiteY288" fmla="*/ 4137339 h 5674087"/>
              <a:gd name="connsiteX289" fmla="*/ 3122600 w 3831712"/>
              <a:gd name="connsiteY289" fmla="*/ 4107726 h 5674087"/>
              <a:gd name="connsiteX290" fmla="*/ 3106626 w 3831712"/>
              <a:gd name="connsiteY290" fmla="*/ 4053570 h 5674087"/>
              <a:gd name="connsiteX291" fmla="*/ 3106166 w 3831712"/>
              <a:gd name="connsiteY291" fmla="*/ 4052656 h 5674087"/>
              <a:gd name="connsiteX292" fmla="*/ 3080993 w 3831712"/>
              <a:gd name="connsiteY292" fmla="*/ 4040988 h 5674087"/>
              <a:gd name="connsiteX293" fmla="*/ 3044279 w 3831712"/>
              <a:gd name="connsiteY293" fmla="*/ 4026266 h 5674087"/>
              <a:gd name="connsiteX294" fmla="*/ 3040151 w 3831712"/>
              <a:gd name="connsiteY294" fmla="*/ 4029477 h 5674087"/>
              <a:gd name="connsiteX295" fmla="*/ 3039449 w 3831712"/>
              <a:gd name="connsiteY295" fmla="*/ 4021758 h 5674087"/>
              <a:gd name="connsiteX296" fmla="*/ 3037696 w 3831712"/>
              <a:gd name="connsiteY296" fmla="*/ 4018999 h 5674087"/>
              <a:gd name="connsiteX297" fmla="*/ 3025861 w 3831712"/>
              <a:gd name="connsiteY297" fmla="*/ 4009721 h 5674087"/>
              <a:gd name="connsiteX298" fmla="*/ 3014271 w 3831712"/>
              <a:gd name="connsiteY298" fmla="*/ 4002269 h 5674087"/>
              <a:gd name="connsiteX299" fmla="*/ 3015147 w 3831712"/>
              <a:gd name="connsiteY299" fmla="*/ 4001832 h 5674087"/>
              <a:gd name="connsiteX300" fmla="*/ 3015147 w 3831712"/>
              <a:gd name="connsiteY300" fmla="*/ 3987805 h 5674087"/>
              <a:gd name="connsiteX301" fmla="*/ 3005796 w 3831712"/>
              <a:gd name="connsiteY301" fmla="*/ 3972610 h 5674087"/>
              <a:gd name="connsiteX302" fmla="*/ 113768 w 3831712"/>
              <a:gd name="connsiteY302" fmla="*/ 3960215 h 5674087"/>
              <a:gd name="connsiteX303" fmla="*/ 123120 w 3831712"/>
              <a:gd name="connsiteY303" fmla="*/ 3969564 h 5674087"/>
              <a:gd name="connsiteX304" fmla="*/ 23376 w 3831712"/>
              <a:gd name="connsiteY304" fmla="*/ 4114504 h 5674087"/>
              <a:gd name="connsiteX305" fmla="*/ 14026 w 3831712"/>
              <a:gd name="connsiteY305" fmla="*/ 4114504 h 5674087"/>
              <a:gd name="connsiteX306" fmla="*/ 0 w 3831712"/>
              <a:gd name="connsiteY306" fmla="*/ 4097361 h 5674087"/>
              <a:gd name="connsiteX307" fmla="*/ 1557 w 3831712"/>
              <a:gd name="connsiteY307" fmla="*/ 4069308 h 5674087"/>
              <a:gd name="connsiteX308" fmla="*/ 15584 w 3831712"/>
              <a:gd name="connsiteY308" fmla="*/ 4047490 h 5674087"/>
              <a:gd name="connsiteX309" fmla="*/ 31169 w 3831712"/>
              <a:gd name="connsiteY309" fmla="*/ 4055281 h 5674087"/>
              <a:gd name="connsiteX310" fmla="*/ 45196 w 3831712"/>
              <a:gd name="connsiteY310" fmla="*/ 4055281 h 5674087"/>
              <a:gd name="connsiteX311" fmla="*/ 113768 w 3831712"/>
              <a:gd name="connsiteY311" fmla="*/ 3960215 h 5674087"/>
              <a:gd name="connsiteX312" fmla="*/ 767833 w 3831712"/>
              <a:gd name="connsiteY312" fmla="*/ 3953549 h 5674087"/>
              <a:gd name="connsiteX313" fmla="*/ 751990 w 3831712"/>
              <a:gd name="connsiteY313" fmla="*/ 4013885 h 5674087"/>
              <a:gd name="connsiteX314" fmla="*/ 751990 w 3831712"/>
              <a:gd name="connsiteY314" fmla="*/ 4035265 h 5674087"/>
              <a:gd name="connsiteX315" fmla="*/ 762205 w 3831712"/>
              <a:gd name="connsiteY315" fmla="*/ 4020177 h 5674087"/>
              <a:gd name="connsiteX316" fmla="*/ 777400 w 3831712"/>
              <a:gd name="connsiteY316" fmla="*/ 3959396 h 5674087"/>
              <a:gd name="connsiteX317" fmla="*/ 3068053 w 3831712"/>
              <a:gd name="connsiteY317" fmla="*/ 3889539 h 5674087"/>
              <a:gd name="connsiteX318" fmla="*/ 3048547 w 3831712"/>
              <a:gd name="connsiteY318" fmla="*/ 3892852 h 5674087"/>
              <a:gd name="connsiteX319" fmla="*/ 3055277 w 3831712"/>
              <a:gd name="connsiteY319" fmla="*/ 3917966 h 5674087"/>
              <a:gd name="connsiteX320" fmla="*/ 3071242 w 3831712"/>
              <a:gd name="connsiteY320" fmla="*/ 3945150 h 5674087"/>
              <a:gd name="connsiteX321" fmla="*/ 3081300 w 3831712"/>
              <a:gd name="connsiteY321" fmla="*/ 3928502 h 5674087"/>
              <a:gd name="connsiteX322" fmla="*/ 3089872 w 3831712"/>
              <a:gd name="connsiteY322" fmla="*/ 3906682 h 5674087"/>
              <a:gd name="connsiteX323" fmla="*/ 3482611 w 3831712"/>
              <a:gd name="connsiteY323" fmla="*/ 3878631 h 5674087"/>
              <a:gd name="connsiteX324" fmla="*/ 3490403 w 3831712"/>
              <a:gd name="connsiteY324" fmla="*/ 3878631 h 5674087"/>
              <a:gd name="connsiteX325" fmla="*/ 3505989 w 3831712"/>
              <a:gd name="connsiteY325" fmla="*/ 3892655 h 5674087"/>
              <a:gd name="connsiteX326" fmla="*/ 3482611 w 3831712"/>
              <a:gd name="connsiteY326" fmla="*/ 3892655 h 5674087"/>
              <a:gd name="connsiteX327" fmla="*/ 3446766 w 3831712"/>
              <a:gd name="connsiteY327" fmla="*/ 3825642 h 5674087"/>
              <a:gd name="connsiteX328" fmla="*/ 3468584 w 3831712"/>
              <a:gd name="connsiteY328" fmla="*/ 3825642 h 5674087"/>
              <a:gd name="connsiteX329" fmla="*/ 3469267 w 3831712"/>
              <a:gd name="connsiteY329" fmla="*/ 3826079 h 5674087"/>
              <a:gd name="connsiteX330" fmla="*/ 3445466 w 3831712"/>
              <a:gd name="connsiteY330" fmla="*/ 3837979 h 5674087"/>
              <a:gd name="connsiteX331" fmla="*/ 370919 w 3831712"/>
              <a:gd name="connsiteY331" fmla="*/ 3745144 h 5674087"/>
              <a:gd name="connsiteX332" fmla="*/ 285202 w 3831712"/>
              <a:gd name="connsiteY332" fmla="*/ 3852678 h 5674087"/>
              <a:gd name="connsiteX333" fmla="*/ 285202 w 3831712"/>
              <a:gd name="connsiteY333" fmla="*/ 3876057 h 5674087"/>
              <a:gd name="connsiteX334" fmla="*/ 300788 w 3831712"/>
              <a:gd name="connsiteY334" fmla="*/ 3883849 h 5674087"/>
              <a:gd name="connsiteX335" fmla="*/ 314814 w 3831712"/>
              <a:gd name="connsiteY335" fmla="*/ 3883849 h 5674087"/>
              <a:gd name="connsiteX336" fmla="*/ 391180 w 3831712"/>
              <a:gd name="connsiteY336" fmla="*/ 3765404 h 5674087"/>
              <a:gd name="connsiteX337" fmla="*/ 392739 w 3831712"/>
              <a:gd name="connsiteY337" fmla="*/ 3745144 h 5674087"/>
              <a:gd name="connsiteX338" fmla="*/ 3027909 w 3831712"/>
              <a:gd name="connsiteY338" fmla="*/ 3668155 h 5674087"/>
              <a:gd name="connsiteX339" fmla="*/ 3036966 w 3831712"/>
              <a:gd name="connsiteY339" fmla="*/ 3679225 h 5674087"/>
              <a:gd name="connsiteX340" fmla="*/ 3036966 w 3831712"/>
              <a:gd name="connsiteY340" fmla="*/ 3668759 h 5674087"/>
              <a:gd name="connsiteX341" fmla="*/ 412828 w 3831712"/>
              <a:gd name="connsiteY341" fmla="*/ 3576147 h 5674087"/>
              <a:gd name="connsiteX342" fmla="*/ 403647 w 3831712"/>
              <a:gd name="connsiteY342" fmla="*/ 3611113 h 5674087"/>
              <a:gd name="connsiteX343" fmla="*/ 403647 w 3831712"/>
              <a:gd name="connsiteY343" fmla="*/ 3640725 h 5674087"/>
              <a:gd name="connsiteX344" fmla="*/ 384946 w 3831712"/>
              <a:gd name="connsiteY344" fmla="*/ 3692155 h 5674087"/>
              <a:gd name="connsiteX345" fmla="*/ 384946 w 3831712"/>
              <a:gd name="connsiteY345" fmla="*/ 3699948 h 5674087"/>
              <a:gd name="connsiteX346" fmla="*/ 392739 w 3831712"/>
              <a:gd name="connsiteY346" fmla="*/ 3699948 h 5674087"/>
              <a:gd name="connsiteX347" fmla="*/ 438386 w 3831712"/>
              <a:gd name="connsiteY347" fmla="*/ 3601499 h 5674087"/>
              <a:gd name="connsiteX348" fmla="*/ 426741 w 3831712"/>
              <a:gd name="connsiteY348" fmla="*/ 3587307 h 5674087"/>
              <a:gd name="connsiteX349" fmla="*/ 3015036 w 3831712"/>
              <a:gd name="connsiteY349" fmla="*/ 3493433 h 5674087"/>
              <a:gd name="connsiteX350" fmla="*/ 3016706 w 3831712"/>
              <a:gd name="connsiteY350" fmla="*/ 3498441 h 5674087"/>
              <a:gd name="connsiteX351" fmla="*/ 3008486 w 3831712"/>
              <a:gd name="connsiteY351" fmla="*/ 3513783 h 5674087"/>
              <a:gd name="connsiteX352" fmla="*/ 3014436 w 3831712"/>
              <a:gd name="connsiteY352" fmla="*/ 3515568 h 5674087"/>
              <a:gd name="connsiteX353" fmla="*/ 3018333 w 3831712"/>
              <a:gd name="connsiteY353" fmla="*/ 3526086 h 5674087"/>
              <a:gd name="connsiteX354" fmla="*/ 3003560 w 3831712"/>
              <a:gd name="connsiteY354" fmla="*/ 3526086 h 5674087"/>
              <a:gd name="connsiteX355" fmla="*/ 3001120 w 3831712"/>
              <a:gd name="connsiteY355" fmla="*/ 3535844 h 5674087"/>
              <a:gd name="connsiteX356" fmla="*/ 3035276 w 3831712"/>
              <a:gd name="connsiteY356" fmla="*/ 3556068 h 5674087"/>
              <a:gd name="connsiteX357" fmla="*/ 3038523 w 3831712"/>
              <a:gd name="connsiteY357" fmla="*/ 3576365 h 5674087"/>
              <a:gd name="connsiteX358" fmla="*/ 3044757 w 3831712"/>
              <a:gd name="connsiteY358" fmla="*/ 3576365 h 5674087"/>
              <a:gd name="connsiteX359" fmla="*/ 3056447 w 3831712"/>
              <a:gd name="connsiteY359" fmla="*/ 3572078 h 5674087"/>
              <a:gd name="connsiteX360" fmla="*/ 3057088 w 3831712"/>
              <a:gd name="connsiteY360" fmla="*/ 3569964 h 5674087"/>
              <a:gd name="connsiteX361" fmla="*/ 3063687 w 3831712"/>
              <a:gd name="connsiteY361" fmla="*/ 3574436 h 5674087"/>
              <a:gd name="connsiteX362" fmla="*/ 3074288 w 3831712"/>
              <a:gd name="connsiteY362" fmla="*/ 3535763 h 5674087"/>
              <a:gd name="connsiteX363" fmla="*/ 3074288 w 3831712"/>
              <a:gd name="connsiteY363" fmla="*/ 3529529 h 5674087"/>
              <a:gd name="connsiteX364" fmla="*/ 3062094 w 3831712"/>
              <a:gd name="connsiteY364" fmla="*/ 3522457 h 5674087"/>
              <a:gd name="connsiteX365" fmla="*/ 3060343 w 3831712"/>
              <a:gd name="connsiteY365" fmla="*/ 3559221 h 5674087"/>
              <a:gd name="connsiteX366" fmla="*/ 3057088 w 3831712"/>
              <a:gd name="connsiteY366" fmla="*/ 3569964 h 5674087"/>
              <a:gd name="connsiteX367" fmla="*/ 3045659 w 3831712"/>
              <a:gd name="connsiteY367" fmla="*/ 3562217 h 5674087"/>
              <a:gd name="connsiteX368" fmla="*/ 3035276 w 3831712"/>
              <a:gd name="connsiteY368" fmla="*/ 3556068 h 5674087"/>
              <a:gd name="connsiteX369" fmla="*/ 3032290 w 3831712"/>
              <a:gd name="connsiteY369" fmla="*/ 3537403 h 5674087"/>
              <a:gd name="connsiteX370" fmla="*/ 3037681 w 3831712"/>
              <a:gd name="connsiteY370" fmla="*/ 3508137 h 5674087"/>
              <a:gd name="connsiteX371" fmla="*/ 3015844 w 3831712"/>
              <a:gd name="connsiteY371" fmla="*/ 3494074 h 5674087"/>
              <a:gd name="connsiteX372" fmla="*/ 3491962 w 3831712"/>
              <a:gd name="connsiteY372" fmla="*/ 3465632 h 5674087"/>
              <a:gd name="connsiteX373" fmla="*/ 3477936 w 3831712"/>
              <a:gd name="connsiteY373" fmla="*/ 3478099 h 5674087"/>
              <a:gd name="connsiteX374" fmla="*/ 3477936 w 3831712"/>
              <a:gd name="connsiteY374" fmla="*/ 3485892 h 5674087"/>
              <a:gd name="connsiteX375" fmla="*/ 3491962 w 3831712"/>
              <a:gd name="connsiteY375" fmla="*/ 3503035 h 5674087"/>
              <a:gd name="connsiteX376" fmla="*/ 2959110 w 3831712"/>
              <a:gd name="connsiteY376" fmla="*/ 3459073 h 5674087"/>
              <a:gd name="connsiteX377" fmla="*/ 2980928 w 3831712"/>
              <a:gd name="connsiteY377" fmla="*/ 3459073 h 5674087"/>
              <a:gd name="connsiteX378" fmla="*/ 2981611 w 3831712"/>
              <a:gd name="connsiteY378" fmla="*/ 3459510 h 5674087"/>
              <a:gd name="connsiteX379" fmla="*/ 2957810 w 3831712"/>
              <a:gd name="connsiteY379" fmla="*/ 3471410 h 5674087"/>
              <a:gd name="connsiteX380" fmla="*/ 3735086 w 3831712"/>
              <a:gd name="connsiteY380" fmla="*/ 3448487 h 5674087"/>
              <a:gd name="connsiteX381" fmla="*/ 3758463 w 3831712"/>
              <a:gd name="connsiteY381" fmla="*/ 3471865 h 5674087"/>
              <a:gd name="connsiteX382" fmla="*/ 3741320 w 3831712"/>
              <a:gd name="connsiteY382" fmla="*/ 3478099 h 5674087"/>
              <a:gd name="connsiteX383" fmla="*/ 3735086 w 3831712"/>
              <a:gd name="connsiteY383" fmla="*/ 3478099 h 5674087"/>
              <a:gd name="connsiteX384" fmla="*/ 3721060 w 3831712"/>
              <a:gd name="connsiteY384" fmla="*/ 3460957 h 5674087"/>
              <a:gd name="connsiteX385" fmla="*/ 3735086 w 3831712"/>
              <a:gd name="connsiteY385" fmla="*/ 3448487 h 5674087"/>
              <a:gd name="connsiteX386" fmla="*/ 2948898 w 3831712"/>
              <a:gd name="connsiteY386" fmla="*/ 3422781 h 5674087"/>
              <a:gd name="connsiteX387" fmla="*/ 2950860 w 3831712"/>
              <a:gd name="connsiteY387" fmla="*/ 3433374 h 5674087"/>
              <a:gd name="connsiteX388" fmla="*/ 2952808 w 3831712"/>
              <a:gd name="connsiteY388" fmla="*/ 3447011 h 5674087"/>
              <a:gd name="connsiteX389" fmla="*/ 2942876 w 3831712"/>
              <a:gd name="connsiteY389" fmla="*/ 3459186 h 5674087"/>
              <a:gd name="connsiteX390" fmla="*/ 2941966 w 3831712"/>
              <a:gd name="connsiteY390" fmla="*/ 3474657 h 5674087"/>
              <a:gd name="connsiteX391" fmla="*/ 2951318 w 3831712"/>
              <a:gd name="connsiteY391" fmla="*/ 3474657 h 5674087"/>
              <a:gd name="connsiteX392" fmla="*/ 2957810 w 3831712"/>
              <a:gd name="connsiteY392" fmla="*/ 3471410 h 5674087"/>
              <a:gd name="connsiteX393" fmla="*/ 2955993 w 3831712"/>
              <a:gd name="connsiteY393" fmla="*/ 3488683 h 5674087"/>
              <a:gd name="connsiteX394" fmla="*/ 2962641 w 3831712"/>
              <a:gd name="connsiteY394" fmla="*/ 3519402 h 5674087"/>
              <a:gd name="connsiteX395" fmla="*/ 2966055 w 3831712"/>
              <a:gd name="connsiteY395" fmla="*/ 3516753 h 5674087"/>
              <a:gd name="connsiteX396" fmla="*/ 2986486 w 3831712"/>
              <a:gd name="connsiteY396" fmla="*/ 3462645 h 5674087"/>
              <a:gd name="connsiteX397" fmla="*/ 2981611 w 3831712"/>
              <a:gd name="connsiteY397" fmla="*/ 3459510 h 5674087"/>
              <a:gd name="connsiteX398" fmla="*/ 2982487 w 3831712"/>
              <a:gd name="connsiteY398" fmla="*/ 3459073 h 5674087"/>
              <a:gd name="connsiteX399" fmla="*/ 2982487 w 3831712"/>
              <a:gd name="connsiteY399" fmla="*/ 3445046 h 5674087"/>
              <a:gd name="connsiteX400" fmla="*/ 2973136 w 3831712"/>
              <a:gd name="connsiteY400" fmla="*/ 3429851 h 5674087"/>
              <a:gd name="connsiteX401" fmla="*/ 3640018 w 3831712"/>
              <a:gd name="connsiteY401" fmla="*/ 3362772 h 5674087"/>
              <a:gd name="connsiteX402" fmla="*/ 3677421 w 3831712"/>
              <a:gd name="connsiteY402" fmla="*/ 3409525 h 5674087"/>
              <a:gd name="connsiteX403" fmla="*/ 3649369 w 3831712"/>
              <a:gd name="connsiteY403" fmla="*/ 3439137 h 5674087"/>
              <a:gd name="connsiteX404" fmla="*/ 3640018 w 3831712"/>
              <a:gd name="connsiteY404" fmla="*/ 3437578 h 5674087"/>
              <a:gd name="connsiteX405" fmla="*/ 3610407 w 3831712"/>
              <a:gd name="connsiteY405" fmla="*/ 3378356 h 5674087"/>
              <a:gd name="connsiteX406" fmla="*/ 3640018 w 3831712"/>
              <a:gd name="connsiteY406" fmla="*/ 3362772 h 5674087"/>
              <a:gd name="connsiteX407" fmla="*/ 3753788 w 3831712"/>
              <a:gd name="connsiteY407" fmla="*/ 3359654 h 5674087"/>
              <a:gd name="connsiteX408" fmla="*/ 3767815 w 3831712"/>
              <a:gd name="connsiteY408" fmla="*/ 3359654 h 5674087"/>
              <a:gd name="connsiteX409" fmla="*/ 3766256 w 3831712"/>
              <a:gd name="connsiteY409" fmla="*/ 3381474 h 5674087"/>
              <a:gd name="connsiteX410" fmla="*/ 3744436 w 3831712"/>
              <a:gd name="connsiteY410" fmla="*/ 3381474 h 5674087"/>
              <a:gd name="connsiteX411" fmla="*/ 3753788 w 3831712"/>
              <a:gd name="connsiteY411" fmla="*/ 3359654 h 5674087"/>
              <a:gd name="connsiteX412" fmla="*/ 476897 w 3831712"/>
              <a:gd name="connsiteY412" fmla="*/ 3332145 h 5674087"/>
              <a:gd name="connsiteX413" fmla="*/ 416606 w 3831712"/>
              <a:gd name="connsiteY413" fmla="*/ 3561761 h 5674087"/>
              <a:gd name="connsiteX414" fmla="*/ 429079 w 3831712"/>
              <a:gd name="connsiteY414" fmla="*/ 3568606 h 5674087"/>
              <a:gd name="connsiteX415" fmla="*/ 449557 w 3831712"/>
              <a:gd name="connsiteY415" fmla="*/ 3573560 h 5674087"/>
              <a:gd name="connsiteX416" fmla="*/ 474170 w 3831712"/>
              <a:gd name="connsiteY416" fmla="*/ 3510591 h 5674087"/>
              <a:gd name="connsiteX417" fmla="*/ 486461 w 3831712"/>
              <a:gd name="connsiteY417" fmla="*/ 3468107 h 5674087"/>
              <a:gd name="connsiteX418" fmla="*/ 483931 w 3831712"/>
              <a:gd name="connsiteY418" fmla="*/ 3446596 h 5674087"/>
              <a:gd name="connsiteX419" fmla="*/ 493831 w 3831712"/>
              <a:gd name="connsiteY419" fmla="*/ 3442637 h 5674087"/>
              <a:gd name="connsiteX420" fmla="*/ 495306 w 3831712"/>
              <a:gd name="connsiteY420" fmla="*/ 3437537 h 5674087"/>
              <a:gd name="connsiteX421" fmla="*/ 503391 w 3831712"/>
              <a:gd name="connsiteY421" fmla="*/ 3378899 h 5674087"/>
              <a:gd name="connsiteX422" fmla="*/ 504948 w 3831712"/>
              <a:gd name="connsiteY422" fmla="*/ 3349287 h 5674087"/>
              <a:gd name="connsiteX423" fmla="*/ 490923 w 3831712"/>
              <a:gd name="connsiteY423" fmla="*/ 3332145 h 5674087"/>
              <a:gd name="connsiteX424" fmla="*/ 3509105 w 3831712"/>
              <a:gd name="connsiteY424" fmla="*/ 3317574 h 5674087"/>
              <a:gd name="connsiteX425" fmla="*/ 3518457 w 3831712"/>
              <a:gd name="connsiteY425" fmla="*/ 3317574 h 5674087"/>
              <a:gd name="connsiteX426" fmla="*/ 3515339 w 3831712"/>
              <a:gd name="connsiteY426" fmla="*/ 3383031 h 5674087"/>
              <a:gd name="connsiteX427" fmla="*/ 3512084 w 3831712"/>
              <a:gd name="connsiteY427" fmla="*/ 3393774 h 5674087"/>
              <a:gd name="connsiteX428" fmla="*/ 3500655 w 3831712"/>
              <a:gd name="connsiteY428" fmla="*/ 3386027 h 5674087"/>
              <a:gd name="connsiteX429" fmla="*/ 3490272 w 3831712"/>
              <a:gd name="connsiteY429" fmla="*/ 3379878 h 5674087"/>
              <a:gd name="connsiteX430" fmla="*/ 3487286 w 3831712"/>
              <a:gd name="connsiteY430" fmla="*/ 3361213 h 5674087"/>
              <a:gd name="connsiteX431" fmla="*/ 3509105 w 3831712"/>
              <a:gd name="connsiteY431" fmla="*/ 3317574 h 5674087"/>
              <a:gd name="connsiteX432" fmla="*/ 180784 w 3831712"/>
              <a:gd name="connsiteY432" fmla="*/ 3305650 h 5674087"/>
              <a:gd name="connsiteX433" fmla="*/ 187017 w 3831712"/>
              <a:gd name="connsiteY433" fmla="*/ 3305650 h 5674087"/>
              <a:gd name="connsiteX434" fmla="*/ 187017 w 3831712"/>
              <a:gd name="connsiteY434" fmla="*/ 3335261 h 5674087"/>
              <a:gd name="connsiteX435" fmla="*/ 163641 w 3831712"/>
              <a:gd name="connsiteY435" fmla="*/ 3377340 h 5674087"/>
              <a:gd name="connsiteX436" fmla="*/ 149614 w 3831712"/>
              <a:gd name="connsiteY436" fmla="*/ 3377340 h 5674087"/>
              <a:gd name="connsiteX437" fmla="*/ 151173 w 3831712"/>
              <a:gd name="connsiteY437" fmla="*/ 3339937 h 5674087"/>
              <a:gd name="connsiteX438" fmla="*/ 180784 w 3831712"/>
              <a:gd name="connsiteY438" fmla="*/ 3305650 h 5674087"/>
              <a:gd name="connsiteX439" fmla="*/ 3009175 w 3831712"/>
              <a:gd name="connsiteY439" fmla="*/ 3283513 h 5674087"/>
              <a:gd name="connsiteX440" fmla="*/ 3007354 w 3831712"/>
              <a:gd name="connsiteY440" fmla="*/ 3287656 h 5674087"/>
              <a:gd name="connsiteX441" fmla="*/ 2997516 w 3831712"/>
              <a:gd name="connsiteY441" fmla="*/ 3300593 h 5674087"/>
              <a:gd name="connsiteX442" fmla="*/ 3014195 w 3831712"/>
              <a:gd name="connsiteY442" fmla="*/ 3315756 h 5674087"/>
              <a:gd name="connsiteX443" fmla="*/ 3019741 w 3831712"/>
              <a:gd name="connsiteY443" fmla="*/ 3312899 h 5674087"/>
              <a:gd name="connsiteX444" fmla="*/ 3019741 w 3831712"/>
              <a:gd name="connsiteY444" fmla="*/ 3298873 h 5674087"/>
              <a:gd name="connsiteX445" fmla="*/ 3013312 w 3831712"/>
              <a:gd name="connsiteY445" fmla="*/ 3286210 h 5674087"/>
              <a:gd name="connsiteX446" fmla="*/ 285202 w 3831712"/>
              <a:gd name="connsiteY446" fmla="*/ 3262013 h 5674087"/>
              <a:gd name="connsiteX447" fmla="*/ 308580 w 3831712"/>
              <a:gd name="connsiteY447" fmla="*/ 3277597 h 5674087"/>
              <a:gd name="connsiteX448" fmla="*/ 297670 w 3831712"/>
              <a:gd name="connsiteY448" fmla="*/ 3299416 h 5674087"/>
              <a:gd name="connsiteX449" fmla="*/ 277409 w 3831712"/>
              <a:gd name="connsiteY449" fmla="*/ 3299416 h 5674087"/>
              <a:gd name="connsiteX450" fmla="*/ 269617 w 3831712"/>
              <a:gd name="connsiteY450" fmla="*/ 3283831 h 5674087"/>
              <a:gd name="connsiteX451" fmla="*/ 285202 w 3831712"/>
              <a:gd name="connsiteY451" fmla="*/ 3262013 h 5674087"/>
              <a:gd name="connsiteX452" fmla="*/ 3674305 w 3831712"/>
              <a:gd name="connsiteY452" fmla="*/ 3247443 h 5674087"/>
              <a:gd name="connsiteX453" fmla="*/ 3689889 w 3831712"/>
              <a:gd name="connsiteY453" fmla="*/ 3247443 h 5674087"/>
              <a:gd name="connsiteX454" fmla="*/ 3689889 w 3831712"/>
              <a:gd name="connsiteY454" fmla="*/ 3253677 h 5674087"/>
              <a:gd name="connsiteX455" fmla="*/ 3674305 w 3831712"/>
              <a:gd name="connsiteY455" fmla="*/ 3269262 h 5674087"/>
              <a:gd name="connsiteX456" fmla="*/ 3520014 w 3831712"/>
              <a:gd name="connsiteY456" fmla="*/ 3147699 h 5674087"/>
              <a:gd name="connsiteX457" fmla="*/ 3526248 w 3831712"/>
              <a:gd name="connsiteY457" fmla="*/ 3163285 h 5674087"/>
              <a:gd name="connsiteX458" fmla="*/ 3512223 w 3831712"/>
              <a:gd name="connsiteY458" fmla="*/ 3169519 h 5674087"/>
              <a:gd name="connsiteX459" fmla="*/ 3505989 w 3831712"/>
              <a:gd name="connsiteY459" fmla="*/ 3169519 h 5674087"/>
              <a:gd name="connsiteX460" fmla="*/ 3505989 w 3831712"/>
              <a:gd name="connsiteY460" fmla="*/ 3163285 h 5674087"/>
              <a:gd name="connsiteX461" fmla="*/ 3520014 w 3831712"/>
              <a:gd name="connsiteY461" fmla="*/ 3147699 h 5674087"/>
              <a:gd name="connsiteX462" fmla="*/ 3772490 w 3831712"/>
              <a:gd name="connsiteY462" fmla="*/ 3128998 h 5674087"/>
              <a:gd name="connsiteX463" fmla="*/ 3794307 w 3831712"/>
              <a:gd name="connsiteY463" fmla="*/ 3128998 h 5674087"/>
              <a:gd name="connsiteX464" fmla="*/ 3802100 w 3831712"/>
              <a:gd name="connsiteY464" fmla="*/ 3160169 h 5674087"/>
              <a:gd name="connsiteX465" fmla="*/ 3741320 w 3831712"/>
              <a:gd name="connsiteY465" fmla="*/ 3189779 h 5674087"/>
              <a:gd name="connsiteX466" fmla="*/ 3747554 w 3831712"/>
              <a:gd name="connsiteY466" fmla="*/ 3205365 h 5674087"/>
              <a:gd name="connsiteX467" fmla="*/ 3719501 w 3831712"/>
              <a:gd name="connsiteY467" fmla="*/ 3233416 h 5674087"/>
              <a:gd name="connsiteX468" fmla="*/ 3710149 w 3831712"/>
              <a:gd name="connsiteY468" fmla="*/ 3233416 h 5674087"/>
              <a:gd name="connsiteX469" fmla="*/ 3696123 w 3831712"/>
              <a:gd name="connsiteY469" fmla="*/ 3217833 h 5674087"/>
              <a:gd name="connsiteX470" fmla="*/ 363126 w 3831712"/>
              <a:gd name="connsiteY470" fmla="*/ 3065644 h 5674087"/>
              <a:gd name="connsiteX471" fmla="*/ 384946 w 3831712"/>
              <a:gd name="connsiteY471" fmla="*/ 3065644 h 5674087"/>
              <a:gd name="connsiteX472" fmla="*/ 411440 w 3831712"/>
              <a:gd name="connsiteY472" fmla="*/ 3212140 h 5674087"/>
              <a:gd name="connsiteX473" fmla="*/ 375594 w 3831712"/>
              <a:gd name="connsiteY473" fmla="*/ 3255779 h 5674087"/>
              <a:gd name="connsiteX474" fmla="*/ 314814 w 3831712"/>
              <a:gd name="connsiteY474" fmla="*/ 3210583 h 5674087"/>
              <a:gd name="connsiteX475" fmla="*/ 308580 w 3831712"/>
              <a:gd name="connsiteY475" fmla="*/ 3210583 h 5674087"/>
              <a:gd name="connsiteX476" fmla="*/ 278968 w 3831712"/>
              <a:gd name="connsiteY476" fmla="*/ 3254220 h 5674087"/>
              <a:gd name="connsiteX477" fmla="*/ 269617 w 3831712"/>
              <a:gd name="connsiteY477" fmla="*/ 3254220 h 5674087"/>
              <a:gd name="connsiteX478" fmla="*/ 264942 w 3831712"/>
              <a:gd name="connsiteY478" fmla="*/ 3196557 h 5674087"/>
              <a:gd name="connsiteX479" fmla="*/ 280527 w 3831712"/>
              <a:gd name="connsiteY479" fmla="*/ 3151361 h 5674087"/>
              <a:gd name="connsiteX480" fmla="*/ 282086 w 3831712"/>
              <a:gd name="connsiteY480" fmla="*/ 3121749 h 5674087"/>
              <a:gd name="connsiteX481" fmla="*/ 319489 w 3831712"/>
              <a:gd name="connsiteY481" fmla="*/ 3121749 h 5674087"/>
              <a:gd name="connsiteX482" fmla="*/ 363126 w 3831712"/>
              <a:gd name="connsiteY482" fmla="*/ 3065644 h 5674087"/>
              <a:gd name="connsiteX483" fmla="*/ 3580795 w 3831712"/>
              <a:gd name="connsiteY483" fmla="*/ 3044840 h 5674087"/>
              <a:gd name="connsiteX484" fmla="*/ 3594822 w 3831712"/>
              <a:gd name="connsiteY484" fmla="*/ 3076009 h 5674087"/>
              <a:gd name="connsiteX485" fmla="*/ 3580795 w 3831712"/>
              <a:gd name="connsiteY485" fmla="*/ 3082243 h 5674087"/>
              <a:gd name="connsiteX486" fmla="*/ 3565210 w 3831712"/>
              <a:gd name="connsiteY486" fmla="*/ 3080686 h 5674087"/>
              <a:gd name="connsiteX487" fmla="*/ 3565210 w 3831712"/>
              <a:gd name="connsiteY487" fmla="*/ 3058866 h 5674087"/>
              <a:gd name="connsiteX488" fmla="*/ 3580795 w 3831712"/>
              <a:gd name="connsiteY488" fmla="*/ 3044840 h 5674087"/>
              <a:gd name="connsiteX489" fmla="*/ 151173 w 3831712"/>
              <a:gd name="connsiteY489" fmla="*/ 3037591 h 5674087"/>
              <a:gd name="connsiteX490" fmla="*/ 155848 w 3831712"/>
              <a:gd name="connsiteY490" fmla="*/ 3059410 h 5674087"/>
              <a:gd name="connsiteX491" fmla="*/ 149614 w 3831712"/>
              <a:gd name="connsiteY491" fmla="*/ 3081228 h 5674087"/>
              <a:gd name="connsiteX492" fmla="*/ 155848 w 3831712"/>
              <a:gd name="connsiteY492" fmla="*/ 3087461 h 5674087"/>
              <a:gd name="connsiteX493" fmla="*/ 141821 w 3831712"/>
              <a:gd name="connsiteY493" fmla="*/ 3096813 h 5674087"/>
              <a:gd name="connsiteX494" fmla="*/ 135588 w 3831712"/>
              <a:gd name="connsiteY494" fmla="*/ 3043824 h 5674087"/>
              <a:gd name="connsiteX495" fmla="*/ 3708592 w 3831712"/>
              <a:gd name="connsiteY495" fmla="*/ 3024579 h 5674087"/>
              <a:gd name="connsiteX496" fmla="*/ 3738202 w 3831712"/>
              <a:gd name="connsiteY496" fmla="*/ 3026138 h 5674087"/>
              <a:gd name="connsiteX497" fmla="*/ 3713267 w 3831712"/>
              <a:gd name="connsiteY497" fmla="*/ 3069775 h 5674087"/>
              <a:gd name="connsiteX498" fmla="*/ 3699240 w 3831712"/>
              <a:gd name="connsiteY498" fmla="*/ 3069775 h 5674087"/>
              <a:gd name="connsiteX499" fmla="*/ 3694565 w 3831712"/>
              <a:gd name="connsiteY499" fmla="*/ 3033931 h 5674087"/>
              <a:gd name="connsiteX500" fmla="*/ 292995 w 3831712"/>
              <a:gd name="connsiteY500" fmla="*/ 2937847 h 5674087"/>
              <a:gd name="connsiteX501" fmla="*/ 342866 w 3831712"/>
              <a:gd name="connsiteY501" fmla="*/ 2969016 h 5674087"/>
              <a:gd name="connsiteX502" fmla="*/ 366244 w 3831712"/>
              <a:gd name="connsiteY502" fmla="*/ 2961225 h 5674087"/>
              <a:gd name="connsiteX503" fmla="*/ 370919 w 3831712"/>
              <a:gd name="connsiteY503" fmla="*/ 2975250 h 5674087"/>
              <a:gd name="connsiteX504" fmla="*/ 370919 w 3831712"/>
              <a:gd name="connsiteY504" fmla="*/ 2989277 h 5674087"/>
              <a:gd name="connsiteX505" fmla="*/ 288320 w 3831712"/>
              <a:gd name="connsiteY505" fmla="*/ 3078112 h 5674087"/>
              <a:gd name="connsiteX506" fmla="*/ 254033 w 3831712"/>
              <a:gd name="connsiteY506" fmla="*/ 3009537 h 5674087"/>
              <a:gd name="connsiteX507" fmla="*/ 254033 w 3831712"/>
              <a:gd name="connsiteY507" fmla="*/ 2986161 h 5674087"/>
              <a:gd name="connsiteX508" fmla="*/ 292995 w 3831712"/>
              <a:gd name="connsiteY508" fmla="*/ 2937847 h 5674087"/>
              <a:gd name="connsiteX509" fmla="*/ 336632 w 3831712"/>
              <a:gd name="connsiteY509" fmla="*/ 2914470 h 5674087"/>
              <a:gd name="connsiteX510" fmla="*/ 352217 w 3831712"/>
              <a:gd name="connsiteY510" fmla="*/ 2931613 h 5674087"/>
              <a:gd name="connsiteX511" fmla="*/ 352217 w 3831712"/>
              <a:gd name="connsiteY511" fmla="*/ 2939406 h 5674087"/>
              <a:gd name="connsiteX512" fmla="*/ 336632 w 3831712"/>
              <a:gd name="connsiteY512" fmla="*/ 2937847 h 5674087"/>
              <a:gd name="connsiteX513" fmla="*/ 3808334 w 3831712"/>
              <a:gd name="connsiteY513" fmla="*/ 2873406 h 5674087"/>
              <a:gd name="connsiteX514" fmla="*/ 3816127 w 3831712"/>
              <a:gd name="connsiteY514" fmla="*/ 2873406 h 5674087"/>
              <a:gd name="connsiteX515" fmla="*/ 3831712 w 3831712"/>
              <a:gd name="connsiteY515" fmla="*/ 2887432 h 5674087"/>
              <a:gd name="connsiteX516" fmla="*/ 3814568 w 3831712"/>
              <a:gd name="connsiteY516" fmla="*/ 2895225 h 5674087"/>
              <a:gd name="connsiteX517" fmla="*/ 3806777 w 3831712"/>
              <a:gd name="connsiteY517" fmla="*/ 2895225 h 5674087"/>
              <a:gd name="connsiteX518" fmla="*/ 3755345 w 3831712"/>
              <a:gd name="connsiteY518" fmla="*/ 2820419 h 5674087"/>
              <a:gd name="connsiteX519" fmla="*/ 3794307 w 3831712"/>
              <a:gd name="connsiteY519" fmla="*/ 2820419 h 5674087"/>
              <a:gd name="connsiteX520" fmla="*/ 3802100 w 3831712"/>
              <a:gd name="connsiteY520" fmla="*/ 2850029 h 5674087"/>
              <a:gd name="connsiteX521" fmla="*/ 3794307 w 3831712"/>
              <a:gd name="connsiteY521" fmla="*/ 2850029 h 5674087"/>
              <a:gd name="connsiteX522" fmla="*/ 3755345 w 3831712"/>
              <a:gd name="connsiteY522" fmla="*/ 2842237 h 5674087"/>
              <a:gd name="connsiteX523" fmla="*/ 110652 w 3831712"/>
              <a:gd name="connsiteY523" fmla="*/ 2800700 h 5674087"/>
              <a:gd name="connsiteX524" fmla="*/ 118445 w 3831712"/>
              <a:gd name="connsiteY524" fmla="*/ 2800700 h 5674087"/>
              <a:gd name="connsiteX525" fmla="*/ 174550 w 3831712"/>
              <a:gd name="connsiteY525" fmla="*/ 2824079 h 5674087"/>
              <a:gd name="connsiteX526" fmla="*/ 183902 w 3831712"/>
              <a:gd name="connsiteY526" fmla="*/ 2825636 h 5674087"/>
              <a:gd name="connsiteX527" fmla="*/ 250915 w 3831712"/>
              <a:gd name="connsiteY527" fmla="*/ 2816286 h 5674087"/>
              <a:gd name="connsiteX528" fmla="*/ 271175 w 3831712"/>
              <a:gd name="connsiteY528" fmla="*/ 2827195 h 5674087"/>
              <a:gd name="connsiteX529" fmla="*/ 221305 w 3831712"/>
              <a:gd name="connsiteY529" fmla="*/ 2853689 h 5674087"/>
              <a:gd name="connsiteX530" fmla="*/ 205719 w 3831712"/>
              <a:gd name="connsiteY530" fmla="*/ 2845896 h 5674087"/>
              <a:gd name="connsiteX531" fmla="*/ 160523 w 3831712"/>
              <a:gd name="connsiteY531" fmla="*/ 2852130 h 5674087"/>
              <a:gd name="connsiteX532" fmla="*/ 110652 w 3831712"/>
              <a:gd name="connsiteY532" fmla="*/ 2806934 h 5674087"/>
              <a:gd name="connsiteX533" fmla="*/ 3707033 w 3831712"/>
              <a:gd name="connsiteY533" fmla="*/ 2751845 h 5674087"/>
              <a:gd name="connsiteX534" fmla="*/ 3730410 w 3831712"/>
              <a:gd name="connsiteY534" fmla="*/ 2753404 h 5674087"/>
              <a:gd name="connsiteX535" fmla="*/ 3736644 w 3831712"/>
              <a:gd name="connsiteY535" fmla="*/ 2783014 h 5674087"/>
              <a:gd name="connsiteX536" fmla="*/ 3721060 w 3831712"/>
              <a:gd name="connsiteY536" fmla="*/ 2781455 h 5674087"/>
              <a:gd name="connsiteX537" fmla="*/ 3707033 w 3831712"/>
              <a:gd name="connsiteY537" fmla="*/ 2767430 h 5674087"/>
              <a:gd name="connsiteX538" fmla="*/ 381546 w 3831712"/>
              <a:gd name="connsiteY538" fmla="*/ 2587929 h 5674087"/>
              <a:gd name="connsiteX539" fmla="*/ 401806 w 3831712"/>
              <a:gd name="connsiteY539" fmla="*/ 2619098 h 5674087"/>
              <a:gd name="connsiteX540" fmla="*/ 401806 w 3831712"/>
              <a:gd name="connsiteY540" fmla="*/ 2628448 h 5674087"/>
              <a:gd name="connsiteX541" fmla="*/ 394013 w 3831712"/>
              <a:gd name="connsiteY541" fmla="*/ 2628448 h 5674087"/>
              <a:gd name="connsiteX542" fmla="*/ 351933 w 3831712"/>
              <a:gd name="connsiteY542" fmla="*/ 2603513 h 5674087"/>
              <a:gd name="connsiteX543" fmla="*/ 351933 w 3831712"/>
              <a:gd name="connsiteY543" fmla="*/ 2595720 h 5674087"/>
              <a:gd name="connsiteX544" fmla="*/ 381546 w 3831712"/>
              <a:gd name="connsiteY544" fmla="*/ 2587929 h 5674087"/>
              <a:gd name="connsiteX545" fmla="*/ 3669630 w 3831712"/>
              <a:gd name="connsiteY545" fmla="*/ 2441705 h 5674087"/>
              <a:gd name="connsiteX546" fmla="*/ 3691448 w 3831712"/>
              <a:gd name="connsiteY546" fmla="*/ 2441705 h 5674087"/>
              <a:gd name="connsiteX547" fmla="*/ 3758463 w 3831712"/>
              <a:gd name="connsiteY547" fmla="*/ 2486903 h 5674087"/>
              <a:gd name="connsiteX548" fmla="*/ 3741320 w 3831712"/>
              <a:gd name="connsiteY548" fmla="*/ 2496253 h 5674087"/>
              <a:gd name="connsiteX549" fmla="*/ 3711708 w 3831712"/>
              <a:gd name="connsiteY549" fmla="*/ 2493137 h 5674087"/>
              <a:gd name="connsiteX550" fmla="*/ 3654044 w 3831712"/>
              <a:gd name="connsiteY550" fmla="*/ 2471317 h 5674087"/>
              <a:gd name="connsiteX551" fmla="*/ 3654044 w 3831712"/>
              <a:gd name="connsiteY551" fmla="*/ 2457291 h 5674087"/>
              <a:gd name="connsiteX552" fmla="*/ 3669630 w 3831712"/>
              <a:gd name="connsiteY552" fmla="*/ 2441705 h 5674087"/>
              <a:gd name="connsiteX553" fmla="*/ 321048 w 3831712"/>
              <a:gd name="connsiteY553" fmla="*/ 2258347 h 5674087"/>
              <a:gd name="connsiteX554" fmla="*/ 321048 w 3831712"/>
              <a:gd name="connsiteY554" fmla="*/ 2272374 h 5674087"/>
              <a:gd name="connsiteX555" fmla="*/ 336632 w 3831712"/>
              <a:gd name="connsiteY555" fmla="*/ 2287959 h 5674087"/>
              <a:gd name="connsiteX556" fmla="*/ 350659 w 3831712"/>
              <a:gd name="connsiteY556" fmla="*/ 2273933 h 5674087"/>
              <a:gd name="connsiteX557" fmla="*/ 350659 w 3831712"/>
              <a:gd name="connsiteY557" fmla="*/ 2259906 h 5674087"/>
              <a:gd name="connsiteX558" fmla="*/ 207278 w 3831712"/>
              <a:gd name="connsiteY558" fmla="*/ 2136786 h 5674087"/>
              <a:gd name="connsiteX559" fmla="*/ 236888 w 3831712"/>
              <a:gd name="connsiteY559" fmla="*/ 2136786 h 5674087"/>
              <a:gd name="connsiteX560" fmla="*/ 199485 w 3831712"/>
              <a:gd name="connsiteY560" fmla="*/ 2160163 h 5674087"/>
              <a:gd name="connsiteX561" fmla="*/ 191692 w 3831712"/>
              <a:gd name="connsiteY561" fmla="*/ 2141461 h 5674087"/>
              <a:gd name="connsiteX562" fmla="*/ 296111 w 3831712"/>
              <a:gd name="connsiteY562" fmla="*/ 2071330 h 5674087"/>
              <a:gd name="connsiteX563" fmla="*/ 296111 w 3831712"/>
              <a:gd name="connsiteY563" fmla="*/ 2079122 h 5674087"/>
              <a:gd name="connsiteX564" fmla="*/ 316371 w 3831712"/>
              <a:gd name="connsiteY564" fmla="*/ 2124318 h 5674087"/>
              <a:gd name="connsiteX565" fmla="*/ 361568 w 3831712"/>
              <a:gd name="connsiteY565" fmla="*/ 2125877 h 5674087"/>
              <a:gd name="connsiteX566" fmla="*/ 325723 w 3831712"/>
              <a:gd name="connsiteY566" fmla="*/ 2071330 h 5674087"/>
              <a:gd name="connsiteX567" fmla="*/ 208837 w 3831712"/>
              <a:gd name="connsiteY567" fmla="*/ 2055744 h 5674087"/>
              <a:gd name="connsiteX568" fmla="*/ 229097 w 3831712"/>
              <a:gd name="connsiteY568" fmla="*/ 2055744 h 5674087"/>
              <a:gd name="connsiteX569" fmla="*/ 229097 w 3831712"/>
              <a:gd name="connsiteY569" fmla="*/ 2069771 h 5674087"/>
              <a:gd name="connsiteX570" fmla="*/ 193251 w 3831712"/>
              <a:gd name="connsiteY570" fmla="*/ 2069771 h 5674087"/>
              <a:gd name="connsiteX571" fmla="*/ 208837 w 3831712"/>
              <a:gd name="connsiteY571" fmla="*/ 2055744 h 5674087"/>
              <a:gd name="connsiteX572" fmla="*/ 232214 w 3831712"/>
              <a:gd name="connsiteY572" fmla="*/ 1879635 h 5674087"/>
              <a:gd name="connsiteX573" fmla="*/ 271175 w 3831712"/>
              <a:gd name="connsiteY573" fmla="*/ 1879635 h 5674087"/>
              <a:gd name="connsiteX574" fmla="*/ 271175 w 3831712"/>
              <a:gd name="connsiteY574" fmla="*/ 1893662 h 5674087"/>
              <a:gd name="connsiteX575" fmla="*/ 249358 w 3831712"/>
              <a:gd name="connsiteY575" fmla="*/ 1899896 h 5674087"/>
              <a:gd name="connsiteX576" fmla="*/ 218187 w 3831712"/>
              <a:gd name="connsiteY576" fmla="*/ 1893662 h 5674087"/>
              <a:gd name="connsiteX577" fmla="*/ 232214 w 3831712"/>
              <a:gd name="connsiteY577" fmla="*/ 1879635 h 5674087"/>
              <a:gd name="connsiteX578" fmla="*/ 174550 w 3831712"/>
              <a:gd name="connsiteY578" fmla="*/ 1868726 h 5674087"/>
              <a:gd name="connsiteX579" fmla="*/ 182342 w 3831712"/>
              <a:gd name="connsiteY579" fmla="*/ 1868726 h 5674087"/>
              <a:gd name="connsiteX580" fmla="*/ 218187 w 3831712"/>
              <a:gd name="connsiteY580" fmla="*/ 1879635 h 5674087"/>
              <a:gd name="connsiteX581" fmla="*/ 211953 w 3831712"/>
              <a:gd name="connsiteY581" fmla="*/ 1893662 h 5674087"/>
              <a:gd name="connsiteX582" fmla="*/ 174550 w 3831712"/>
              <a:gd name="connsiteY582" fmla="*/ 1868726 h 5674087"/>
              <a:gd name="connsiteX583" fmla="*/ 102859 w 3831712"/>
              <a:gd name="connsiteY583" fmla="*/ 1837557 h 5674087"/>
              <a:gd name="connsiteX584" fmla="*/ 123120 w 3831712"/>
              <a:gd name="connsiteY584" fmla="*/ 1868726 h 5674087"/>
              <a:gd name="connsiteX585" fmla="*/ 123120 w 3831712"/>
              <a:gd name="connsiteY585" fmla="*/ 1878076 h 5674087"/>
              <a:gd name="connsiteX586" fmla="*/ 115327 w 3831712"/>
              <a:gd name="connsiteY586" fmla="*/ 1878076 h 5674087"/>
              <a:gd name="connsiteX587" fmla="*/ 73247 w 3831712"/>
              <a:gd name="connsiteY587" fmla="*/ 1853141 h 5674087"/>
              <a:gd name="connsiteX588" fmla="*/ 73247 w 3831712"/>
              <a:gd name="connsiteY588" fmla="*/ 1845348 h 5674087"/>
              <a:gd name="connsiteX589" fmla="*/ 102859 w 3831712"/>
              <a:gd name="connsiteY589" fmla="*/ 1837557 h 5674087"/>
              <a:gd name="connsiteX590" fmla="*/ 3348582 w 3831712"/>
              <a:gd name="connsiteY590" fmla="*/ 1548693 h 5674087"/>
              <a:gd name="connsiteX591" fmla="*/ 3170914 w 3831712"/>
              <a:gd name="connsiteY591" fmla="*/ 1609475 h 5674087"/>
              <a:gd name="connsiteX592" fmla="*/ 3155845 w 3831712"/>
              <a:gd name="connsiteY592" fmla="*/ 1614884 h 5674087"/>
              <a:gd name="connsiteX593" fmla="*/ 3155505 w 3831712"/>
              <a:gd name="connsiteY593" fmla="*/ 1630108 h 5674087"/>
              <a:gd name="connsiteX594" fmla="*/ 3189616 w 3831712"/>
              <a:gd name="connsiteY594" fmla="*/ 1617266 h 5674087"/>
              <a:gd name="connsiteX595" fmla="*/ 3220785 w 3831712"/>
              <a:gd name="connsiteY595" fmla="*/ 1617266 h 5674087"/>
              <a:gd name="connsiteX596" fmla="*/ 3272215 w 3831712"/>
              <a:gd name="connsiteY596" fmla="*/ 1642203 h 5674087"/>
              <a:gd name="connsiteX597" fmla="*/ 3362607 w 3831712"/>
              <a:gd name="connsiteY597" fmla="*/ 1568954 h 5674087"/>
              <a:gd name="connsiteX598" fmla="*/ 3348582 w 3831712"/>
              <a:gd name="connsiteY598" fmla="*/ 1548693 h 5674087"/>
              <a:gd name="connsiteX599" fmla="*/ 95067 w 3831712"/>
              <a:gd name="connsiteY599" fmla="*/ 1533652 h 5674087"/>
              <a:gd name="connsiteX600" fmla="*/ 101300 w 3831712"/>
              <a:gd name="connsiteY600" fmla="*/ 1533652 h 5674087"/>
              <a:gd name="connsiteX601" fmla="*/ 99742 w 3831712"/>
              <a:gd name="connsiteY601" fmla="*/ 1543003 h 5674087"/>
              <a:gd name="connsiteX602" fmla="*/ 93508 w 3831712"/>
              <a:gd name="connsiteY602" fmla="*/ 1563264 h 5674087"/>
              <a:gd name="connsiteX603" fmla="*/ 70131 w 3831712"/>
              <a:gd name="connsiteY603" fmla="*/ 1563264 h 5674087"/>
              <a:gd name="connsiteX604" fmla="*/ 70131 w 3831712"/>
              <a:gd name="connsiteY604" fmla="*/ 1557030 h 5674087"/>
              <a:gd name="connsiteX605" fmla="*/ 95067 w 3831712"/>
              <a:gd name="connsiteY605" fmla="*/ 1533652 h 5674087"/>
              <a:gd name="connsiteX606" fmla="*/ 2860926 w 3831712"/>
              <a:gd name="connsiteY606" fmla="*/ 1182125 h 5674087"/>
              <a:gd name="connsiteX607" fmla="*/ 2858883 w 3831712"/>
              <a:gd name="connsiteY607" fmla="*/ 1182334 h 5674087"/>
              <a:gd name="connsiteX608" fmla="*/ 2857983 w 3831712"/>
              <a:gd name="connsiteY608" fmla="*/ 1222661 h 5674087"/>
              <a:gd name="connsiteX609" fmla="*/ 2874951 w 3831712"/>
              <a:gd name="connsiteY609" fmla="*/ 1202385 h 5674087"/>
              <a:gd name="connsiteX610" fmla="*/ 2860926 w 3831712"/>
              <a:gd name="connsiteY610" fmla="*/ 1182125 h 5674087"/>
              <a:gd name="connsiteX611" fmla="*/ 1008377 w 3831712"/>
              <a:gd name="connsiteY611" fmla="*/ 854793 h 5674087"/>
              <a:gd name="connsiteX612" fmla="*/ 982647 w 3831712"/>
              <a:gd name="connsiteY612" fmla="*/ 862211 h 5674087"/>
              <a:gd name="connsiteX613" fmla="*/ 982520 w 3831712"/>
              <a:gd name="connsiteY613" fmla="*/ 867901 h 5674087"/>
              <a:gd name="connsiteX614" fmla="*/ 984288 w 3831712"/>
              <a:gd name="connsiteY614" fmla="*/ 880508 h 5674087"/>
              <a:gd name="connsiteX615" fmla="*/ 992079 w 3831712"/>
              <a:gd name="connsiteY615" fmla="*/ 880508 h 5674087"/>
              <a:gd name="connsiteX616" fmla="*/ 984964 w 3831712"/>
              <a:gd name="connsiteY616" fmla="*/ 758400 h 5674087"/>
              <a:gd name="connsiteX617" fmla="*/ 984711 w 3831712"/>
              <a:gd name="connsiteY617" fmla="*/ 769717 h 5674087"/>
              <a:gd name="connsiteX618" fmla="*/ 1003725 w 3831712"/>
              <a:gd name="connsiteY618" fmla="*/ 765964 h 5674087"/>
              <a:gd name="connsiteX619" fmla="*/ 1003478 w 3831712"/>
              <a:gd name="connsiteY619" fmla="*/ 764907 h 5674087"/>
              <a:gd name="connsiteX620" fmla="*/ 2377989 w 3831712"/>
              <a:gd name="connsiteY620" fmla="*/ 677841 h 5674087"/>
              <a:gd name="connsiteX621" fmla="*/ 2335854 w 3831712"/>
              <a:gd name="connsiteY621" fmla="*/ 692966 h 5674087"/>
              <a:gd name="connsiteX622" fmla="*/ 2335499 w 3831712"/>
              <a:gd name="connsiteY622" fmla="*/ 708868 h 5674087"/>
              <a:gd name="connsiteX623" fmla="*/ 2398637 w 3831712"/>
              <a:gd name="connsiteY623" fmla="*/ 685098 h 5674087"/>
              <a:gd name="connsiteX624" fmla="*/ 1617426 w 3831712"/>
              <a:gd name="connsiteY624" fmla="*/ 650682 h 5674087"/>
              <a:gd name="connsiteX625" fmla="*/ 1607972 w 3831712"/>
              <a:gd name="connsiteY625" fmla="*/ 651649 h 5674087"/>
              <a:gd name="connsiteX626" fmla="*/ 1606801 w 3831712"/>
              <a:gd name="connsiteY626" fmla="*/ 704135 h 5674087"/>
              <a:gd name="connsiteX627" fmla="*/ 1634871 w 3831712"/>
              <a:gd name="connsiteY627" fmla="*/ 670593 h 5674087"/>
              <a:gd name="connsiteX628" fmla="*/ 1626647 w 3831712"/>
              <a:gd name="connsiteY628" fmla="*/ 658713 h 5674087"/>
              <a:gd name="connsiteX629" fmla="*/ 2567013 w 3831712"/>
              <a:gd name="connsiteY629" fmla="*/ 612983 h 5674087"/>
              <a:gd name="connsiteX630" fmla="*/ 2503114 w 3831712"/>
              <a:gd name="connsiteY630" fmla="*/ 626620 h 5674087"/>
              <a:gd name="connsiteX631" fmla="*/ 2465542 w 3831712"/>
              <a:gd name="connsiteY631" fmla="*/ 640999 h 5674087"/>
              <a:gd name="connsiteX632" fmla="*/ 2470546 w 3831712"/>
              <a:gd name="connsiteY632" fmla="*/ 659274 h 5674087"/>
              <a:gd name="connsiteX633" fmla="*/ 2460026 w 3831712"/>
              <a:gd name="connsiteY633" fmla="*/ 678756 h 5674087"/>
              <a:gd name="connsiteX634" fmla="*/ 2450881 w 3831712"/>
              <a:gd name="connsiteY634" fmla="*/ 684518 h 5674087"/>
              <a:gd name="connsiteX635" fmla="*/ 2463762 w 3831712"/>
              <a:gd name="connsiteY635" fmla="*/ 687790 h 5674087"/>
              <a:gd name="connsiteX636" fmla="*/ 2490646 w 3831712"/>
              <a:gd name="connsiteY636" fmla="*/ 706493 h 5674087"/>
              <a:gd name="connsiteX637" fmla="*/ 2581038 w 3831712"/>
              <a:gd name="connsiteY637" fmla="*/ 633244 h 5674087"/>
              <a:gd name="connsiteX638" fmla="*/ 2567013 w 3831712"/>
              <a:gd name="connsiteY638" fmla="*/ 612983 h 5674087"/>
              <a:gd name="connsiteX639" fmla="*/ 1611993 w 3831712"/>
              <a:gd name="connsiteY639" fmla="*/ 471535 h 5674087"/>
              <a:gd name="connsiteX640" fmla="*/ 1610009 w 3831712"/>
              <a:gd name="connsiteY640" fmla="*/ 560418 h 5674087"/>
              <a:gd name="connsiteX641" fmla="*/ 1630196 w 3831712"/>
              <a:gd name="connsiteY641" fmla="*/ 556434 h 5674087"/>
              <a:gd name="connsiteX642" fmla="*/ 1696560 w 3831712"/>
              <a:gd name="connsiteY642" fmla="*/ 501260 h 5674087"/>
              <a:gd name="connsiteX643" fmla="*/ 2038846 w 3831712"/>
              <a:gd name="connsiteY643" fmla="*/ 353811 h 5674087"/>
              <a:gd name="connsiteX644" fmla="*/ 1861178 w 3831712"/>
              <a:gd name="connsiteY644" fmla="*/ 414593 h 5674087"/>
              <a:gd name="connsiteX645" fmla="*/ 1800396 w 3831712"/>
              <a:gd name="connsiteY645" fmla="*/ 436411 h 5674087"/>
              <a:gd name="connsiteX646" fmla="*/ 1738928 w 3831712"/>
              <a:gd name="connsiteY646" fmla="*/ 441641 h 5674087"/>
              <a:gd name="connsiteX647" fmla="*/ 1746021 w 3831712"/>
              <a:gd name="connsiteY647" fmla="*/ 467545 h 5674087"/>
              <a:gd name="connsiteX648" fmla="*/ 1735501 w 3831712"/>
              <a:gd name="connsiteY648" fmla="*/ 487026 h 5674087"/>
              <a:gd name="connsiteX649" fmla="*/ 1731823 w 3831712"/>
              <a:gd name="connsiteY649" fmla="*/ 489344 h 5674087"/>
              <a:gd name="connsiteX650" fmla="*/ 1737684 w 3831712"/>
              <a:gd name="connsiteY650" fmla="*/ 488634 h 5674087"/>
              <a:gd name="connsiteX651" fmla="*/ 1747408 w 3831712"/>
              <a:gd name="connsiteY651" fmla="*/ 472256 h 5674087"/>
              <a:gd name="connsiteX652" fmla="*/ 1879880 w 3831712"/>
              <a:gd name="connsiteY652" fmla="*/ 422384 h 5674087"/>
              <a:gd name="connsiteX653" fmla="*/ 1911049 w 3831712"/>
              <a:gd name="connsiteY653" fmla="*/ 422384 h 5674087"/>
              <a:gd name="connsiteX654" fmla="*/ 1962479 w 3831712"/>
              <a:gd name="connsiteY654" fmla="*/ 447321 h 5674087"/>
              <a:gd name="connsiteX655" fmla="*/ 2052871 w 3831712"/>
              <a:gd name="connsiteY655" fmla="*/ 374072 h 5674087"/>
              <a:gd name="connsiteX656" fmla="*/ 2038846 w 3831712"/>
              <a:gd name="connsiteY656" fmla="*/ 353811 h 5674087"/>
              <a:gd name="connsiteX657" fmla="*/ 1434323 w 3831712"/>
              <a:gd name="connsiteY657" fmla="*/ 0 h 5674087"/>
              <a:gd name="connsiteX658" fmla="*/ 1462376 w 3831712"/>
              <a:gd name="connsiteY658" fmla="*/ 81040 h 5674087"/>
              <a:gd name="connsiteX659" fmla="*/ 1417181 w 3831712"/>
              <a:gd name="connsiteY659" fmla="*/ 213512 h 5674087"/>
              <a:gd name="connsiteX660" fmla="*/ 1440557 w 3831712"/>
              <a:gd name="connsiteY660" fmla="*/ 229097 h 5674087"/>
              <a:gd name="connsiteX661" fmla="*/ 1484196 w 3831712"/>
              <a:gd name="connsiteY661" fmla="*/ 194810 h 5674087"/>
              <a:gd name="connsiteX662" fmla="*/ 1490430 w 3831712"/>
              <a:gd name="connsiteY662" fmla="*/ 194810 h 5674087"/>
              <a:gd name="connsiteX663" fmla="*/ 1555886 w 3831712"/>
              <a:gd name="connsiteY663" fmla="*/ 269618 h 5674087"/>
              <a:gd name="connsiteX664" fmla="*/ 1562120 w 3831712"/>
              <a:gd name="connsiteY664" fmla="*/ 283643 h 5674087"/>
              <a:gd name="connsiteX665" fmla="*/ 1554327 w 3831712"/>
              <a:gd name="connsiteY665" fmla="*/ 321048 h 5674087"/>
              <a:gd name="connsiteX666" fmla="*/ 1615109 w 3831712"/>
              <a:gd name="connsiteY666" fmla="*/ 331957 h 5674087"/>
              <a:gd name="connsiteX667" fmla="*/ 1613666 w 3831712"/>
              <a:gd name="connsiteY667" fmla="*/ 396545 h 5674087"/>
              <a:gd name="connsiteX668" fmla="*/ 1625994 w 3831712"/>
              <a:gd name="connsiteY668" fmla="*/ 401114 h 5674087"/>
              <a:gd name="connsiteX669" fmla="*/ 1658746 w 3831712"/>
              <a:gd name="connsiteY669" fmla="*/ 412999 h 5674087"/>
              <a:gd name="connsiteX670" fmla="*/ 1687395 w 3831712"/>
              <a:gd name="connsiteY670" fmla="*/ 406921 h 5674087"/>
              <a:gd name="connsiteX671" fmla="*/ 1661691 w 3831712"/>
              <a:gd name="connsiteY671" fmla="*/ 350693 h 5674087"/>
              <a:gd name="connsiteX672" fmla="*/ 1685069 w 3831712"/>
              <a:gd name="connsiteY672" fmla="*/ 285237 h 5674087"/>
              <a:gd name="connsiteX673" fmla="*/ 1706887 w 3831712"/>
              <a:gd name="connsiteY673" fmla="*/ 285237 h 5674087"/>
              <a:gd name="connsiteX674" fmla="*/ 1764552 w 3831712"/>
              <a:gd name="connsiteY674" fmla="*/ 339784 h 5674087"/>
              <a:gd name="connsiteX675" fmla="*/ 1772343 w 3831712"/>
              <a:gd name="connsiteY675" fmla="*/ 339784 h 5674087"/>
              <a:gd name="connsiteX676" fmla="*/ 1842476 w 3831712"/>
              <a:gd name="connsiteY676" fmla="*/ 229132 h 5674087"/>
              <a:gd name="connsiteX677" fmla="*/ 1848710 w 3831712"/>
              <a:gd name="connsiteY677" fmla="*/ 229132 h 5674087"/>
              <a:gd name="connsiteX678" fmla="*/ 1950011 w 3831712"/>
              <a:gd name="connsiteY678" fmla="*/ 275887 h 5674087"/>
              <a:gd name="connsiteX679" fmla="*/ 1959363 w 3831712"/>
              <a:gd name="connsiteY679" fmla="*/ 277446 h 5674087"/>
              <a:gd name="connsiteX680" fmla="*/ 2115211 w 3831712"/>
              <a:gd name="connsiteY680" fmla="*/ 204197 h 5674087"/>
              <a:gd name="connsiteX681" fmla="*/ 2158848 w 3831712"/>
              <a:gd name="connsiteY681" fmla="*/ 191729 h 5674087"/>
              <a:gd name="connsiteX682" fmla="*/ 2186901 w 3831712"/>
              <a:gd name="connsiteY682" fmla="*/ 272769 h 5674087"/>
              <a:gd name="connsiteX683" fmla="*/ 2141705 w 3831712"/>
              <a:gd name="connsiteY683" fmla="*/ 405241 h 5674087"/>
              <a:gd name="connsiteX684" fmla="*/ 2165082 w 3831712"/>
              <a:gd name="connsiteY684" fmla="*/ 420826 h 5674087"/>
              <a:gd name="connsiteX685" fmla="*/ 2208721 w 3831712"/>
              <a:gd name="connsiteY685" fmla="*/ 386539 h 5674087"/>
              <a:gd name="connsiteX686" fmla="*/ 2214954 w 3831712"/>
              <a:gd name="connsiteY686" fmla="*/ 386539 h 5674087"/>
              <a:gd name="connsiteX687" fmla="*/ 2280411 w 3831712"/>
              <a:gd name="connsiteY687" fmla="*/ 461347 h 5674087"/>
              <a:gd name="connsiteX688" fmla="*/ 2286645 w 3831712"/>
              <a:gd name="connsiteY688" fmla="*/ 475373 h 5674087"/>
              <a:gd name="connsiteX689" fmla="*/ 2278852 w 3831712"/>
              <a:gd name="connsiteY689" fmla="*/ 512777 h 5674087"/>
              <a:gd name="connsiteX690" fmla="*/ 2339633 w 3831712"/>
              <a:gd name="connsiteY690" fmla="*/ 523686 h 5674087"/>
              <a:gd name="connsiteX691" fmla="*/ 2339320 w 3831712"/>
              <a:gd name="connsiteY691" fmla="*/ 537725 h 5674087"/>
              <a:gd name="connsiteX692" fmla="*/ 2370643 w 3831712"/>
              <a:gd name="connsiteY692" fmla="*/ 488304 h 5674087"/>
              <a:gd name="connsiteX693" fmla="*/ 2376877 w 3831712"/>
              <a:gd name="connsiteY693" fmla="*/ 488304 h 5674087"/>
              <a:gd name="connsiteX694" fmla="*/ 2478178 w 3831712"/>
              <a:gd name="connsiteY694" fmla="*/ 535059 h 5674087"/>
              <a:gd name="connsiteX695" fmla="*/ 2487530 w 3831712"/>
              <a:gd name="connsiteY695" fmla="*/ 536618 h 5674087"/>
              <a:gd name="connsiteX696" fmla="*/ 2643378 w 3831712"/>
              <a:gd name="connsiteY696" fmla="*/ 463369 h 5674087"/>
              <a:gd name="connsiteX697" fmla="*/ 2687015 w 3831712"/>
              <a:gd name="connsiteY697" fmla="*/ 450901 h 5674087"/>
              <a:gd name="connsiteX698" fmla="*/ 2715068 w 3831712"/>
              <a:gd name="connsiteY698" fmla="*/ 531941 h 5674087"/>
              <a:gd name="connsiteX699" fmla="*/ 2669872 w 3831712"/>
              <a:gd name="connsiteY699" fmla="*/ 664413 h 5674087"/>
              <a:gd name="connsiteX700" fmla="*/ 2693249 w 3831712"/>
              <a:gd name="connsiteY700" fmla="*/ 679999 h 5674087"/>
              <a:gd name="connsiteX701" fmla="*/ 2736888 w 3831712"/>
              <a:gd name="connsiteY701" fmla="*/ 645711 h 5674087"/>
              <a:gd name="connsiteX702" fmla="*/ 2743121 w 3831712"/>
              <a:gd name="connsiteY702" fmla="*/ 645711 h 5674087"/>
              <a:gd name="connsiteX703" fmla="*/ 2808578 w 3831712"/>
              <a:gd name="connsiteY703" fmla="*/ 720520 h 5674087"/>
              <a:gd name="connsiteX704" fmla="*/ 2814812 w 3831712"/>
              <a:gd name="connsiteY704" fmla="*/ 734545 h 5674087"/>
              <a:gd name="connsiteX705" fmla="*/ 2807019 w 3831712"/>
              <a:gd name="connsiteY705" fmla="*/ 771949 h 5674087"/>
              <a:gd name="connsiteX706" fmla="*/ 2867800 w 3831712"/>
              <a:gd name="connsiteY706" fmla="*/ 782858 h 5674087"/>
              <a:gd name="connsiteX707" fmla="*/ 2866358 w 3831712"/>
              <a:gd name="connsiteY707" fmla="*/ 847446 h 5674087"/>
              <a:gd name="connsiteX708" fmla="*/ 2878686 w 3831712"/>
              <a:gd name="connsiteY708" fmla="*/ 852016 h 5674087"/>
              <a:gd name="connsiteX709" fmla="*/ 2911438 w 3831712"/>
              <a:gd name="connsiteY709" fmla="*/ 863900 h 5674087"/>
              <a:gd name="connsiteX710" fmla="*/ 2962867 w 3831712"/>
              <a:gd name="connsiteY710" fmla="*/ 852990 h 5674087"/>
              <a:gd name="connsiteX711" fmla="*/ 2998713 w 3831712"/>
              <a:gd name="connsiteY711" fmla="*/ 918446 h 5674087"/>
              <a:gd name="connsiteX712" fmla="*/ 2959751 w 3831712"/>
              <a:gd name="connsiteY712" fmla="*/ 955851 h 5674087"/>
              <a:gd name="connsiteX713" fmla="*/ 2864684 w 3831712"/>
              <a:gd name="connsiteY713" fmla="*/ 922436 h 5674087"/>
              <a:gd name="connsiteX714" fmla="*/ 2860959 w 3831712"/>
              <a:gd name="connsiteY714" fmla="*/ 1089350 h 5674087"/>
              <a:gd name="connsiteX715" fmla="*/ 2862235 w 3831712"/>
              <a:gd name="connsiteY715" fmla="*/ 1089813 h 5674087"/>
              <a:gd name="connsiteX716" fmla="*/ 2870276 w 3831712"/>
              <a:gd name="connsiteY716" fmla="*/ 1088226 h 5674087"/>
              <a:gd name="connsiteX717" fmla="*/ 2937291 w 3831712"/>
              <a:gd name="connsiteY717" fmla="*/ 1032510 h 5674087"/>
              <a:gd name="connsiteX718" fmla="*/ 2980928 w 3831712"/>
              <a:gd name="connsiteY718" fmla="*/ 1020042 h 5674087"/>
              <a:gd name="connsiteX719" fmla="*/ 3008981 w 3831712"/>
              <a:gd name="connsiteY719" fmla="*/ 1101083 h 5674087"/>
              <a:gd name="connsiteX720" fmla="*/ 2963785 w 3831712"/>
              <a:gd name="connsiteY720" fmla="*/ 1233555 h 5674087"/>
              <a:gd name="connsiteX721" fmla="*/ 2987162 w 3831712"/>
              <a:gd name="connsiteY721" fmla="*/ 1249140 h 5674087"/>
              <a:gd name="connsiteX722" fmla="*/ 3030801 w 3831712"/>
              <a:gd name="connsiteY722" fmla="*/ 1214853 h 5674087"/>
              <a:gd name="connsiteX723" fmla="*/ 3037034 w 3831712"/>
              <a:gd name="connsiteY723" fmla="*/ 1214853 h 5674087"/>
              <a:gd name="connsiteX724" fmla="*/ 3102491 w 3831712"/>
              <a:gd name="connsiteY724" fmla="*/ 1289661 h 5674087"/>
              <a:gd name="connsiteX725" fmla="*/ 3108725 w 3831712"/>
              <a:gd name="connsiteY725" fmla="*/ 1303686 h 5674087"/>
              <a:gd name="connsiteX726" fmla="*/ 3100932 w 3831712"/>
              <a:gd name="connsiteY726" fmla="*/ 1341091 h 5674087"/>
              <a:gd name="connsiteX727" fmla="*/ 3161713 w 3831712"/>
              <a:gd name="connsiteY727" fmla="*/ 1352000 h 5674087"/>
              <a:gd name="connsiteX728" fmla="*/ 3160271 w 3831712"/>
              <a:gd name="connsiteY728" fmla="*/ 1416587 h 5674087"/>
              <a:gd name="connsiteX729" fmla="*/ 3172599 w 3831712"/>
              <a:gd name="connsiteY729" fmla="*/ 1421157 h 5674087"/>
              <a:gd name="connsiteX730" fmla="*/ 3205351 w 3831712"/>
              <a:gd name="connsiteY730" fmla="*/ 1433042 h 5674087"/>
              <a:gd name="connsiteX731" fmla="*/ 3256780 w 3831712"/>
              <a:gd name="connsiteY731" fmla="*/ 1422131 h 5674087"/>
              <a:gd name="connsiteX732" fmla="*/ 3283665 w 3831712"/>
              <a:gd name="connsiteY732" fmla="*/ 1454860 h 5674087"/>
              <a:gd name="connsiteX733" fmla="*/ 3287456 w 3831712"/>
              <a:gd name="connsiteY733" fmla="*/ 1468705 h 5674087"/>
              <a:gd name="connsiteX734" fmla="*/ 3357932 w 3831712"/>
              <a:gd name="connsiteY734" fmla="*/ 1454795 h 5674087"/>
              <a:gd name="connsiteX735" fmla="*/ 3424947 w 3831712"/>
              <a:gd name="connsiteY735" fmla="*/ 1399079 h 5674087"/>
              <a:gd name="connsiteX736" fmla="*/ 3468584 w 3831712"/>
              <a:gd name="connsiteY736" fmla="*/ 1386611 h 5674087"/>
              <a:gd name="connsiteX737" fmla="*/ 3496637 w 3831712"/>
              <a:gd name="connsiteY737" fmla="*/ 1467652 h 5674087"/>
              <a:gd name="connsiteX738" fmla="*/ 3451441 w 3831712"/>
              <a:gd name="connsiteY738" fmla="*/ 1600123 h 5674087"/>
              <a:gd name="connsiteX739" fmla="*/ 3474818 w 3831712"/>
              <a:gd name="connsiteY739" fmla="*/ 1615709 h 5674087"/>
              <a:gd name="connsiteX740" fmla="*/ 3518457 w 3831712"/>
              <a:gd name="connsiteY740" fmla="*/ 1581422 h 5674087"/>
              <a:gd name="connsiteX741" fmla="*/ 3524690 w 3831712"/>
              <a:gd name="connsiteY741" fmla="*/ 1581422 h 5674087"/>
              <a:gd name="connsiteX742" fmla="*/ 3590147 w 3831712"/>
              <a:gd name="connsiteY742" fmla="*/ 1656230 h 5674087"/>
              <a:gd name="connsiteX743" fmla="*/ 3596381 w 3831712"/>
              <a:gd name="connsiteY743" fmla="*/ 1670254 h 5674087"/>
              <a:gd name="connsiteX744" fmla="*/ 3588588 w 3831712"/>
              <a:gd name="connsiteY744" fmla="*/ 1707659 h 5674087"/>
              <a:gd name="connsiteX745" fmla="*/ 3649369 w 3831712"/>
              <a:gd name="connsiteY745" fmla="*/ 1718568 h 5674087"/>
              <a:gd name="connsiteX746" fmla="*/ 3647927 w 3831712"/>
              <a:gd name="connsiteY746" fmla="*/ 1783156 h 5674087"/>
              <a:gd name="connsiteX747" fmla="*/ 3660255 w 3831712"/>
              <a:gd name="connsiteY747" fmla="*/ 1787725 h 5674087"/>
              <a:gd name="connsiteX748" fmla="*/ 3693007 w 3831712"/>
              <a:gd name="connsiteY748" fmla="*/ 1799610 h 5674087"/>
              <a:gd name="connsiteX749" fmla="*/ 3744436 w 3831712"/>
              <a:gd name="connsiteY749" fmla="*/ 1788700 h 5674087"/>
              <a:gd name="connsiteX750" fmla="*/ 3780282 w 3831712"/>
              <a:gd name="connsiteY750" fmla="*/ 1854156 h 5674087"/>
              <a:gd name="connsiteX751" fmla="*/ 3741320 w 3831712"/>
              <a:gd name="connsiteY751" fmla="*/ 1891561 h 5674087"/>
              <a:gd name="connsiteX752" fmla="*/ 3646253 w 3831712"/>
              <a:gd name="connsiteY752" fmla="*/ 1858146 h 5674087"/>
              <a:gd name="connsiteX753" fmla="*/ 3633784 w 3831712"/>
              <a:gd name="connsiteY753" fmla="*/ 2416770 h 5674087"/>
              <a:gd name="connsiteX754" fmla="*/ 3618198 w 3831712"/>
              <a:gd name="connsiteY754" fmla="*/ 2469758 h 5674087"/>
              <a:gd name="connsiteX755" fmla="*/ 3616641 w 3831712"/>
              <a:gd name="connsiteY755" fmla="*/ 2499371 h 5674087"/>
              <a:gd name="connsiteX756" fmla="*/ 3632225 w 3831712"/>
              <a:gd name="connsiteY756" fmla="*/ 2499371 h 5674087"/>
              <a:gd name="connsiteX757" fmla="*/ 3629424 w 3831712"/>
              <a:gd name="connsiteY757" fmla="*/ 2549788 h 5674087"/>
              <a:gd name="connsiteX758" fmla="*/ 3630666 w 3831712"/>
              <a:gd name="connsiteY758" fmla="*/ 2549241 h 5674087"/>
              <a:gd name="connsiteX759" fmla="*/ 3747554 w 3831712"/>
              <a:gd name="connsiteY759" fmla="*/ 2605346 h 5674087"/>
              <a:gd name="connsiteX760" fmla="*/ 3747554 w 3831712"/>
              <a:gd name="connsiteY760" fmla="*/ 2613139 h 5674087"/>
              <a:gd name="connsiteX761" fmla="*/ 3733528 w 3831712"/>
              <a:gd name="connsiteY761" fmla="*/ 2605346 h 5674087"/>
              <a:gd name="connsiteX762" fmla="*/ 3658719 w 3831712"/>
              <a:gd name="connsiteY762" fmla="*/ 2603789 h 5674087"/>
              <a:gd name="connsiteX763" fmla="*/ 3613523 w 3831712"/>
              <a:gd name="connsiteY763" fmla="*/ 2580411 h 5674087"/>
              <a:gd name="connsiteX764" fmla="*/ 3616195 w 3831712"/>
              <a:gd name="connsiteY764" fmla="*/ 2568389 h 5674087"/>
              <a:gd name="connsiteX765" fmla="*/ 3612354 w 3831712"/>
              <a:gd name="connsiteY765" fmla="*/ 2563268 h 5674087"/>
              <a:gd name="connsiteX766" fmla="*/ 3607290 w 3831712"/>
              <a:gd name="connsiteY766" fmla="*/ 2543008 h 5674087"/>
              <a:gd name="connsiteX767" fmla="*/ 3593263 w 3831712"/>
              <a:gd name="connsiteY767" fmla="*/ 2543008 h 5674087"/>
              <a:gd name="connsiteX768" fmla="*/ 3593263 w 3831712"/>
              <a:gd name="connsiteY768" fmla="*/ 2558593 h 5674087"/>
              <a:gd name="connsiteX769" fmla="*/ 3613523 w 3831712"/>
              <a:gd name="connsiteY769" fmla="*/ 2595996 h 5674087"/>
              <a:gd name="connsiteX770" fmla="*/ 3604174 w 3831712"/>
              <a:gd name="connsiteY770" fmla="*/ 2675479 h 5674087"/>
              <a:gd name="connsiteX771" fmla="*/ 3624432 w 3831712"/>
              <a:gd name="connsiteY771" fmla="*/ 2765871 h 5674087"/>
              <a:gd name="connsiteX772" fmla="*/ 3608849 w 3831712"/>
              <a:gd name="connsiteY772" fmla="*/ 2809508 h 5674087"/>
              <a:gd name="connsiteX773" fmla="*/ 3622875 w 3831712"/>
              <a:gd name="connsiteY773" fmla="*/ 2839121 h 5674087"/>
              <a:gd name="connsiteX774" fmla="*/ 3477936 w 3831712"/>
              <a:gd name="connsiteY774" fmla="*/ 3057307 h 5674087"/>
              <a:gd name="connsiteX775" fmla="*/ 3415595 w 3831712"/>
              <a:gd name="connsiteY775" fmla="*/ 3161726 h 5674087"/>
              <a:gd name="connsiteX776" fmla="*/ 3400011 w 3831712"/>
              <a:gd name="connsiteY776" fmla="*/ 3225625 h 5674087"/>
              <a:gd name="connsiteX777" fmla="*/ 3407804 w 3831712"/>
              <a:gd name="connsiteY777" fmla="*/ 3270821 h 5674087"/>
              <a:gd name="connsiteX778" fmla="*/ 3359490 w 3831712"/>
              <a:gd name="connsiteY778" fmla="*/ 3330044 h 5674087"/>
              <a:gd name="connsiteX779" fmla="*/ 3382867 w 3831712"/>
              <a:gd name="connsiteY779" fmla="*/ 3358095 h 5674087"/>
              <a:gd name="connsiteX780" fmla="*/ 3398453 w 3831712"/>
              <a:gd name="connsiteY780" fmla="*/ 3358095 h 5674087"/>
              <a:gd name="connsiteX781" fmla="*/ 3442090 w 3831712"/>
              <a:gd name="connsiteY781" fmla="*/ 3284846 h 5674087"/>
              <a:gd name="connsiteX782" fmla="*/ 3456116 w 3831712"/>
              <a:gd name="connsiteY782" fmla="*/ 3284846 h 5674087"/>
              <a:gd name="connsiteX783" fmla="*/ 3471702 w 3831712"/>
              <a:gd name="connsiteY783" fmla="*/ 3322251 h 5674087"/>
              <a:gd name="connsiteX784" fmla="*/ 3456116 w 3831712"/>
              <a:gd name="connsiteY784" fmla="*/ 3359654 h 5674087"/>
              <a:gd name="connsiteX785" fmla="*/ 3490272 w 3831712"/>
              <a:gd name="connsiteY785" fmla="*/ 3379878 h 5674087"/>
              <a:gd name="connsiteX786" fmla="*/ 3493519 w 3831712"/>
              <a:gd name="connsiteY786" fmla="*/ 3400175 h 5674087"/>
              <a:gd name="connsiteX787" fmla="*/ 3499753 w 3831712"/>
              <a:gd name="connsiteY787" fmla="*/ 3400175 h 5674087"/>
              <a:gd name="connsiteX788" fmla="*/ 3511443 w 3831712"/>
              <a:gd name="connsiteY788" fmla="*/ 3395888 h 5674087"/>
              <a:gd name="connsiteX789" fmla="*/ 3512084 w 3831712"/>
              <a:gd name="connsiteY789" fmla="*/ 3393774 h 5674087"/>
              <a:gd name="connsiteX790" fmla="*/ 3539203 w 3831712"/>
              <a:gd name="connsiteY790" fmla="*/ 3412155 h 5674087"/>
              <a:gd name="connsiteX791" fmla="*/ 3618905 w 3831712"/>
              <a:gd name="connsiteY791" fmla="*/ 3489081 h 5674087"/>
              <a:gd name="connsiteX792" fmla="*/ 3624718 w 3831712"/>
              <a:gd name="connsiteY792" fmla="*/ 3499105 h 5674087"/>
              <a:gd name="connsiteX793" fmla="*/ 3628719 w 3831712"/>
              <a:gd name="connsiteY793" fmla="*/ 3501476 h 5674087"/>
              <a:gd name="connsiteX794" fmla="*/ 3632225 w 3831712"/>
              <a:gd name="connsiteY794" fmla="*/ 3510827 h 5674087"/>
              <a:gd name="connsiteX795" fmla="*/ 3632225 w 3831712"/>
              <a:gd name="connsiteY795" fmla="*/ 3512053 h 5674087"/>
              <a:gd name="connsiteX796" fmla="*/ 3633493 w 3831712"/>
              <a:gd name="connsiteY796" fmla="*/ 3514237 h 5674087"/>
              <a:gd name="connsiteX797" fmla="*/ 3644693 w 3831712"/>
              <a:gd name="connsiteY797" fmla="*/ 3563816 h 5674087"/>
              <a:gd name="connsiteX798" fmla="*/ 3607290 w 3831712"/>
              <a:gd name="connsiteY798" fmla="*/ 3585634 h 5674087"/>
              <a:gd name="connsiteX799" fmla="*/ 3593263 w 3831712"/>
              <a:gd name="connsiteY799" fmla="*/ 3585634 h 5674087"/>
              <a:gd name="connsiteX800" fmla="*/ 3593263 w 3831712"/>
              <a:gd name="connsiteY800" fmla="*/ 3571607 h 5674087"/>
              <a:gd name="connsiteX801" fmla="*/ 3577679 w 3831712"/>
              <a:gd name="connsiteY801" fmla="*/ 3571607 h 5674087"/>
              <a:gd name="connsiteX802" fmla="*/ 3577679 w 3831712"/>
              <a:gd name="connsiteY802" fmla="*/ 3577843 h 5674087"/>
              <a:gd name="connsiteX803" fmla="*/ 3610407 w 3831712"/>
              <a:gd name="connsiteY803" fmla="*/ 3688495 h 5674087"/>
              <a:gd name="connsiteX804" fmla="*/ 3590147 w 3831712"/>
              <a:gd name="connsiteY804" fmla="*/ 3694729 h 5674087"/>
              <a:gd name="connsiteX805" fmla="*/ 3495078 w 3831712"/>
              <a:gd name="connsiteY805" fmla="*/ 3635507 h 5674087"/>
              <a:gd name="connsiteX806" fmla="*/ 3479495 w 3831712"/>
              <a:gd name="connsiteY806" fmla="*/ 3647974 h 5674087"/>
              <a:gd name="connsiteX807" fmla="*/ 3479495 w 3831712"/>
              <a:gd name="connsiteY807" fmla="*/ 3662001 h 5674087"/>
              <a:gd name="connsiteX808" fmla="*/ 3513780 w 3831712"/>
              <a:gd name="connsiteY808" fmla="*/ 3693170 h 5674087"/>
              <a:gd name="connsiteX809" fmla="*/ 3513780 w 3831712"/>
              <a:gd name="connsiteY809" fmla="*/ 3702520 h 5674087"/>
              <a:gd name="connsiteX810" fmla="*/ 3499753 w 3831712"/>
              <a:gd name="connsiteY810" fmla="*/ 3702520 h 5674087"/>
              <a:gd name="connsiteX811" fmla="*/ 3602615 w 3831712"/>
              <a:gd name="connsiteY811" fmla="*/ 3834992 h 5674087"/>
              <a:gd name="connsiteX812" fmla="*/ 3607290 w 3831712"/>
              <a:gd name="connsiteY812" fmla="*/ 3864604 h 5674087"/>
              <a:gd name="connsiteX813" fmla="*/ 3607290 w 3831712"/>
              <a:gd name="connsiteY813" fmla="*/ 3881747 h 5674087"/>
              <a:gd name="connsiteX814" fmla="*/ 3593263 w 3831712"/>
              <a:gd name="connsiteY814" fmla="*/ 3895773 h 5674087"/>
              <a:gd name="connsiteX815" fmla="*/ 3496637 w 3831712"/>
              <a:gd name="connsiteY815" fmla="*/ 3849018 h 5674087"/>
              <a:gd name="connsiteX816" fmla="*/ 3480857 w 3831712"/>
              <a:gd name="connsiteY816" fmla="*/ 3833531 h 5674087"/>
              <a:gd name="connsiteX817" fmla="*/ 3469267 w 3831712"/>
              <a:gd name="connsiteY817" fmla="*/ 3826079 h 5674087"/>
              <a:gd name="connsiteX818" fmla="*/ 3470143 w 3831712"/>
              <a:gd name="connsiteY818" fmla="*/ 3825642 h 5674087"/>
              <a:gd name="connsiteX819" fmla="*/ 3470143 w 3831712"/>
              <a:gd name="connsiteY819" fmla="*/ 3811615 h 5674087"/>
              <a:gd name="connsiteX820" fmla="*/ 3432740 w 3831712"/>
              <a:gd name="connsiteY820" fmla="*/ 3788237 h 5674087"/>
              <a:gd name="connsiteX821" fmla="*/ 3429622 w 3831712"/>
              <a:gd name="connsiteY821" fmla="*/ 3841226 h 5674087"/>
              <a:gd name="connsiteX822" fmla="*/ 3438974 w 3831712"/>
              <a:gd name="connsiteY822" fmla="*/ 3841226 h 5674087"/>
              <a:gd name="connsiteX823" fmla="*/ 3445466 w 3831712"/>
              <a:gd name="connsiteY823" fmla="*/ 3837979 h 5674087"/>
              <a:gd name="connsiteX824" fmla="*/ 3443649 w 3831712"/>
              <a:gd name="connsiteY824" fmla="*/ 3855252 h 5674087"/>
              <a:gd name="connsiteX825" fmla="*/ 3576120 w 3831712"/>
              <a:gd name="connsiteY825" fmla="*/ 3984606 h 5674087"/>
              <a:gd name="connsiteX826" fmla="*/ 3576120 w 3831712"/>
              <a:gd name="connsiteY826" fmla="*/ 3990840 h 5674087"/>
              <a:gd name="connsiteX827" fmla="*/ 3566769 w 3831712"/>
              <a:gd name="connsiteY827" fmla="*/ 3998633 h 5674087"/>
              <a:gd name="connsiteX828" fmla="*/ 3554301 w 3831712"/>
              <a:gd name="connsiteY828" fmla="*/ 3989283 h 5674087"/>
              <a:gd name="connsiteX829" fmla="*/ 3538717 w 3831712"/>
              <a:gd name="connsiteY829" fmla="*/ 3989283 h 5674087"/>
              <a:gd name="connsiteX830" fmla="*/ 3493519 w 3831712"/>
              <a:gd name="connsiteY830" fmla="*/ 4018893 h 5674087"/>
              <a:gd name="connsiteX831" fmla="*/ 3477936 w 3831712"/>
              <a:gd name="connsiteY831" fmla="*/ 4018893 h 5674087"/>
              <a:gd name="connsiteX832" fmla="*/ 3463909 w 3831712"/>
              <a:gd name="connsiteY832" fmla="*/ 4003308 h 5674087"/>
              <a:gd name="connsiteX833" fmla="*/ 3471702 w 3831712"/>
              <a:gd name="connsiteY833" fmla="*/ 3981490 h 5674087"/>
              <a:gd name="connsiteX834" fmla="*/ 3465468 w 3831712"/>
              <a:gd name="connsiteY834" fmla="*/ 3981490 h 5674087"/>
              <a:gd name="connsiteX835" fmla="*/ 3471702 w 3831712"/>
              <a:gd name="connsiteY835" fmla="*/ 3965905 h 5674087"/>
              <a:gd name="connsiteX836" fmla="*/ 3471702 w 3831712"/>
              <a:gd name="connsiteY836" fmla="*/ 3937851 h 5674087"/>
              <a:gd name="connsiteX837" fmla="*/ 3457675 w 3831712"/>
              <a:gd name="connsiteY837" fmla="*/ 3937851 h 5674087"/>
              <a:gd name="connsiteX838" fmla="*/ 3420272 w 3831712"/>
              <a:gd name="connsiteY838" fmla="*/ 4060973 h 5674087"/>
              <a:gd name="connsiteX839" fmla="*/ 3418713 w 3831712"/>
              <a:gd name="connsiteY839" fmla="*/ 4084350 h 5674087"/>
              <a:gd name="connsiteX840" fmla="*/ 3424947 w 3831712"/>
              <a:gd name="connsiteY840" fmla="*/ 4084350 h 5674087"/>
              <a:gd name="connsiteX841" fmla="*/ 3449882 w 3831712"/>
              <a:gd name="connsiteY841" fmla="*/ 4070323 h 5674087"/>
              <a:gd name="connsiteX842" fmla="*/ 3456116 w 3831712"/>
              <a:gd name="connsiteY842" fmla="*/ 4070323 h 5674087"/>
              <a:gd name="connsiteX843" fmla="*/ 3454557 w 3831712"/>
              <a:gd name="connsiteY843" fmla="*/ 4121753 h 5674087"/>
              <a:gd name="connsiteX844" fmla="*/ 3484169 w 3831712"/>
              <a:gd name="connsiteY844" fmla="*/ 4137339 h 5674087"/>
              <a:gd name="connsiteX845" fmla="*/ 3484169 w 3831712"/>
              <a:gd name="connsiteY845" fmla="*/ 4145131 h 5674087"/>
              <a:gd name="connsiteX846" fmla="*/ 3453000 w 3831712"/>
              <a:gd name="connsiteY846" fmla="*/ 4165392 h 5674087"/>
              <a:gd name="connsiteX847" fmla="*/ 3496637 w 3831712"/>
              <a:gd name="connsiteY847" fmla="*/ 4196561 h 5674087"/>
              <a:gd name="connsiteX848" fmla="*/ 3463909 w 3831712"/>
              <a:gd name="connsiteY848" fmla="*/ 4380463 h 5674087"/>
              <a:gd name="connsiteX849" fmla="*/ 3484169 w 3831712"/>
              <a:gd name="connsiteY849" fmla="*/ 4419425 h 5674087"/>
              <a:gd name="connsiteX850" fmla="*/ 3477936 w 3831712"/>
              <a:gd name="connsiteY850" fmla="*/ 4433451 h 5674087"/>
              <a:gd name="connsiteX851" fmla="*/ 3477936 w 3831712"/>
              <a:gd name="connsiteY851" fmla="*/ 4439685 h 5674087"/>
              <a:gd name="connsiteX852" fmla="*/ 3512223 w 3831712"/>
              <a:gd name="connsiteY852" fmla="*/ 4469296 h 5674087"/>
              <a:gd name="connsiteX853" fmla="*/ 3505989 w 3831712"/>
              <a:gd name="connsiteY853" fmla="*/ 4484881 h 5674087"/>
              <a:gd name="connsiteX854" fmla="*/ 3505989 w 3831712"/>
              <a:gd name="connsiteY854" fmla="*/ 4545663 h 5674087"/>
              <a:gd name="connsiteX855" fmla="*/ 3510664 w 3831712"/>
              <a:gd name="connsiteY855" fmla="*/ 4573714 h 5674087"/>
              <a:gd name="connsiteX856" fmla="*/ 3454557 w 3831712"/>
              <a:gd name="connsiteY856" fmla="*/ 4749823 h 5674087"/>
              <a:gd name="connsiteX857" fmla="*/ 3440532 w 3831712"/>
              <a:gd name="connsiteY857" fmla="*/ 4749823 h 5674087"/>
              <a:gd name="connsiteX858" fmla="*/ 3448323 w 3831712"/>
              <a:gd name="connsiteY858" fmla="*/ 4771642 h 5674087"/>
              <a:gd name="connsiteX859" fmla="*/ 3438974 w 3831712"/>
              <a:gd name="connsiteY859" fmla="*/ 4807489 h 5674087"/>
              <a:gd name="connsiteX860" fmla="*/ 3443649 w 3831712"/>
              <a:gd name="connsiteY860" fmla="*/ 4866709 h 5674087"/>
              <a:gd name="connsiteX861" fmla="*/ 3348582 w 3831712"/>
              <a:gd name="connsiteY861" fmla="*/ 4918141 h 5674087"/>
              <a:gd name="connsiteX862" fmla="*/ 3348582 w 3831712"/>
              <a:gd name="connsiteY862" fmla="*/ 4938400 h 5674087"/>
              <a:gd name="connsiteX863" fmla="*/ 3373517 w 3831712"/>
              <a:gd name="connsiteY863" fmla="*/ 5042820 h 5674087"/>
              <a:gd name="connsiteX864" fmla="*/ 3373517 w 3831712"/>
              <a:gd name="connsiteY864" fmla="*/ 5050611 h 5674087"/>
              <a:gd name="connsiteX865" fmla="*/ 3306502 w 3831712"/>
              <a:gd name="connsiteY865" fmla="*/ 5144121 h 5674087"/>
              <a:gd name="connsiteX866" fmla="*/ 3356373 w 3831712"/>
              <a:gd name="connsiteY866" fmla="*/ 5228279 h 5674087"/>
              <a:gd name="connsiteX867" fmla="*/ 3264422 w 3831712"/>
              <a:gd name="connsiteY867" fmla="*/ 5343608 h 5674087"/>
              <a:gd name="connsiteX868" fmla="*/ 3220785 w 3831712"/>
              <a:gd name="connsiteY868" fmla="*/ 5387245 h 5674087"/>
              <a:gd name="connsiteX869" fmla="*/ 3248838 w 3831712"/>
              <a:gd name="connsiteY869" fmla="*/ 5455817 h 5674087"/>
              <a:gd name="connsiteX870" fmla="*/ 3208317 w 3831712"/>
              <a:gd name="connsiteY870" fmla="*/ 5497897 h 5674087"/>
              <a:gd name="connsiteX871" fmla="*/ 3186498 w 3831712"/>
              <a:gd name="connsiteY871" fmla="*/ 5497897 h 5674087"/>
              <a:gd name="connsiteX872" fmla="*/ 3172473 w 3831712"/>
              <a:gd name="connsiteY872" fmla="*/ 5491663 h 5674087"/>
              <a:gd name="connsiteX873" fmla="*/ 3212992 w 3831712"/>
              <a:gd name="connsiteY873" fmla="*/ 5334256 h 5674087"/>
              <a:gd name="connsiteX874" fmla="*/ 3170914 w 3831712"/>
              <a:gd name="connsiteY874" fmla="*/ 5181524 h 5674087"/>
              <a:gd name="connsiteX875" fmla="*/ 2990128 w 3831712"/>
              <a:gd name="connsiteY875" fmla="*/ 5384127 h 5674087"/>
              <a:gd name="connsiteX876" fmla="*/ 2960518 w 3831712"/>
              <a:gd name="connsiteY876" fmla="*/ 5388804 h 5674087"/>
              <a:gd name="connsiteX877" fmla="*/ 2896621 w 3831712"/>
              <a:gd name="connsiteY877" fmla="*/ 5298410 h 5674087"/>
              <a:gd name="connsiteX878" fmla="*/ 2862431 w 3831712"/>
              <a:gd name="connsiteY878" fmla="*/ 5291289 h 5674087"/>
              <a:gd name="connsiteX879" fmla="*/ 2855694 w 3831712"/>
              <a:gd name="connsiteY879" fmla="*/ 5302778 h 5674087"/>
              <a:gd name="connsiteX880" fmla="*/ 2851506 w 3831712"/>
              <a:gd name="connsiteY880" fmla="*/ 5320311 h 5674087"/>
              <a:gd name="connsiteX881" fmla="*/ 2901377 w 3831712"/>
              <a:gd name="connsiteY881" fmla="*/ 5404469 h 5674087"/>
              <a:gd name="connsiteX882" fmla="*/ 2809426 w 3831712"/>
              <a:gd name="connsiteY882" fmla="*/ 5519798 h 5674087"/>
              <a:gd name="connsiteX883" fmla="*/ 2765789 w 3831712"/>
              <a:gd name="connsiteY883" fmla="*/ 5563435 h 5674087"/>
              <a:gd name="connsiteX884" fmla="*/ 2793842 w 3831712"/>
              <a:gd name="connsiteY884" fmla="*/ 5632007 h 5674087"/>
              <a:gd name="connsiteX885" fmla="*/ 2753321 w 3831712"/>
              <a:gd name="connsiteY885" fmla="*/ 5674087 h 5674087"/>
              <a:gd name="connsiteX886" fmla="*/ 2731502 w 3831712"/>
              <a:gd name="connsiteY886" fmla="*/ 5674087 h 5674087"/>
              <a:gd name="connsiteX887" fmla="*/ 2717477 w 3831712"/>
              <a:gd name="connsiteY887" fmla="*/ 5667853 h 5674087"/>
              <a:gd name="connsiteX888" fmla="*/ 2757996 w 3831712"/>
              <a:gd name="connsiteY888" fmla="*/ 5510446 h 5674087"/>
              <a:gd name="connsiteX889" fmla="*/ 2715918 w 3831712"/>
              <a:gd name="connsiteY889" fmla="*/ 5357714 h 5674087"/>
              <a:gd name="connsiteX890" fmla="*/ 2535132 w 3831712"/>
              <a:gd name="connsiteY890" fmla="*/ 5560317 h 5674087"/>
              <a:gd name="connsiteX891" fmla="*/ 2505522 w 3831712"/>
              <a:gd name="connsiteY891" fmla="*/ 5564994 h 5674087"/>
              <a:gd name="connsiteX892" fmla="*/ 2441625 w 3831712"/>
              <a:gd name="connsiteY892" fmla="*/ 5474600 h 5674087"/>
              <a:gd name="connsiteX893" fmla="*/ 2404220 w 3831712"/>
              <a:gd name="connsiteY893" fmla="*/ 5466809 h 5674087"/>
              <a:gd name="connsiteX894" fmla="*/ 2351233 w 3831712"/>
              <a:gd name="connsiteY894" fmla="*/ 5465250 h 5674087"/>
              <a:gd name="connsiteX895" fmla="*/ 2337206 w 3831712"/>
              <a:gd name="connsiteY895" fmla="*/ 5451223 h 5674087"/>
              <a:gd name="connsiteX896" fmla="*/ 2391363 w 3831712"/>
              <a:gd name="connsiteY896" fmla="*/ 5426288 h 5674087"/>
              <a:gd name="connsiteX897" fmla="*/ 2392858 w 3831712"/>
              <a:gd name="connsiteY897" fmla="*/ 5425730 h 5674087"/>
              <a:gd name="connsiteX898" fmla="*/ 2402927 w 3831712"/>
              <a:gd name="connsiteY898" fmla="*/ 5361012 h 5674087"/>
              <a:gd name="connsiteX899" fmla="*/ 2409407 w 3831712"/>
              <a:gd name="connsiteY899" fmla="*/ 5330138 h 5674087"/>
              <a:gd name="connsiteX900" fmla="*/ 2371491 w 3831712"/>
              <a:gd name="connsiteY900" fmla="*/ 5339012 h 5674087"/>
              <a:gd name="connsiteX901" fmla="*/ 2348115 w 3831712"/>
              <a:gd name="connsiteY901" fmla="*/ 5318752 h 5674087"/>
              <a:gd name="connsiteX902" fmla="*/ 2341881 w 3831712"/>
              <a:gd name="connsiteY902" fmla="*/ 5318752 h 5674087"/>
              <a:gd name="connsiteX903" fmla="*/ 2318504 w 3831712"/>
              <a:gd name="connsiteY903" fmla="*/ 5348364 h 5674087"/>
              <a:gd name="connsiteX904" fmla="*/ 2310712 w 3831712"/>
              <a:gd name="connsiteY904" fmla="*/ 5348364 h 5674087"/>
              <a:gd name="connsiteX905" fmla="*/ 2310712 w 3831712"/>
              <a:gd name="connsiteY905" fmla="*/ 5324986 h 5674087"/>
              <a:gd name="connsiteX906" fmla="*/ 2319010 w 3831712"/>
              <a:gd name="connsiteY906" fmla="*/ 5312538 h 5674087"/>
              <a:gd name="connsiteX907" fmla="*/ 2313531 w 3831712"/>
              <a:gd name="connsiteY907" fmla="*/ 5312538 h 5674087"/>
              <a:gd name="connsiteX908" fmla="*/ 2305763 w 3831712"/>
              <a:gd name="connsiteY908" fmla="*/ 5309086 h 5674087"/>
              <a:gd name="connsiteX909" fmla="*/ 2303698 w 3831712"/>
              <a:gd name="connsiteY909" fmla="*/ 5312907 h 5674087"/>
              <a:gd name="connsiteX910" fmla="*/ 2229670 w 3831712"/>
              <a:gd name="connsiteY910" fmla="*/ 5390442 h 5674087"/>
              <a:gd name="connsiteX911" fmla="*/ 2220320 w 3831712"/>
              <a:gd name="connsiteY911" fmla="*/ 5390442 h 5674087"/>
              <a:gd name="connsiteX912" fmla="*/ 2206293 w 3831712"/>
              <a:gd name="connsiteY912" fmla="*/ 5373299 h 5674087"/>
              <a:gd name="connsiteX913" fmla="*/ 2207850 w 3831712"/>
              <a:gd name="connsiteY913" fmla="*/ 5345246 h 5674087"/>
              <a:gd name="connsiteX914" fmla="*/ 2221877 w 3831712"/>
              <a:gd name="connsiteY914" fmla="*/ 5323428 h 5674087"/>
              <a:gd name="connsiteX915" fmla="*/ 2237462 w 3831712"/>
              <a:gd name="connsiteY915" fmla="*/ 5331219 h 5674087"/>
              <a:gd name="connsiteX916" fmla="*/ 2251489 w 3831712"/>
              <a:gd name="connsiteY916" fmla="*/ 5331219 h 5674087"/>
              <a:gd name="connsiteX917" fmla="*/ 2281879 w 3831712"/>
              <a:gd name="connsiteY917" fmla="*/ 5259141 h 5674087"/>
              <a:gd name="connsiteX918" fmla="*/ 2309424 w 3831712"/>
              <a:gd name="connsiteY918" fmla="*/ 5242557 h 5674087"/>
              <a:gd name="connsiteX919" fmla="*/ 2310220 w 3831712"/>
              <a:gd name="connsiteY919" fmla="*/ 5237439 h 5674087"/>
              <a:gd name="connsiteX920" fmla="*/ 2322457 w 3831712"/>
              <a:gd name="connsiteY920" fmla="*/ 5184466 h 5674087"/>
              <a:gd name="connsiteX921" fmla="*/ 2298703 w 3831712"/>
              <a:gd name="connsiteY921" fmla="*/ 5207013 h 5674087"/>
              <a:gd name="connsiteX922" fmla="*/ 2209868 w 3831712"/>
              <a:gd name="connsiteY922" fmla="*/ 5322341 h 5674087"/>
              <a:gd name="connsiteX923" fmla="*/ 2180258 w 3831712"/>
              <a:gd name="connsiteY923" fmla="*/ 5327018 h 5674087"/>
              <a:gd name="connsiteX924" fmla="*/ 2116361 w 3831712"/>
              <a:gd name="connsiteY924" fmla="*/ 5236624 h 5674087"/>
              <a:gd name="connsiteX925" fmla="*/ 2078956 w 3831712"/>
              <a:gd name="connsiteY925" fmla="*/ 5228833 h 5674087"/>
              <a:gd name="connsiteX926" fmla="*/ 2048265 w 3831712"/>
              <a:gd name="connsiteY926" fmla="*/ 5227930 h 5674087"/>
              <a:gd name="connsiteX927" fmla="*/ 2050577 w 3831712"/>
              <a:gd name="connsiteY927" fmla="*/ 5237434 h 5674087"/>
              <a:gd name="connsiteX928" fmla="*/ 2010056 w 3831712"/>
              <a:gd name="connsiteY928" fmla="*/ 5279514 h 5674087"/>
              <a:gd name="connsiteX929" fmla="*/ 1988237 w 3831712"/>
              <a:gd name="connsiteY929" fmla="*/ 5279514 h 5674087"/>
              <a:gd name="connsiteX930" fmla="*/ 1974212 w 3831712"/>
              <a:gd name="connsiteY930" fmla="*/ 5273280 h 5674087"/>
              <a:gd name="connsiteX931" fmla="*/ 2014731 w 3831712"/>
              <a:gd name="connsiteY931" fmla="*/ 5115873 h 5674087"/>
              <a:gd name="connsiteX932" fmla="*/ 2014198 w 3831712"/>
              <a:gd name="connsiteY932" fmla="*/ 5111082 h 5674087"/>
              <a:gd name="connsiteX933" fmla="*/ 1999063 w 3831712"/>
              <a:gd name="connsiteY933" fmla="*/ 5107929 h 5674087"/>
              <a:gd name="connsiteX934" fmla="*/ 1993240 w 3831712"/>
              <a:gd name="connsiteY934" fmla="*/ 5110388 h 5674087"/>
              <a:gd name="connsiteX935" fmla="*/ 1985448 w 3831712"/>
              <a:gd name="connsiteY935" fmla="*/ 5110388 h 5674087"/>
              <a:gd name="connsiteX936" fmla="*/ 1985448 w 3831712"/>
              <a:gd name="connsiteY936" fmla="*/ 5105237 h 5674087"/>
              <a:gd name="connsiteX937" fmla="*/ 1954163 w 3831712"/>
              <a:gd name="connsiteY937" fmla="*/ 5104316 h 5674087"/>
              <a:gd name="connsiteX938" fmla="*/ 1947459 w 3831712"/>
              <a:gd name="connsiteY938" fmla="*/ 5112432 h 5674087"/>
              <a:gd name="connsiteX939" fmla="*/ 1904406 w 3831712"/>
              <a:gd name="connsiteY939" fmla="*/ 5152466 h 5674087"/>
              <a:gd name="connsiteX940" fmla="*/ 1895056 w 3831712"/>
              <a:gd name="connsiteY940" fmla="*/ 5152466 h 5674087"/>
              <a:gd name="connsiteX941" fmla="*/ 1881029 w 3831712"/>
              <a:gd name="connsiteY941" fmla="*/ 5135323 h 5674087"/>
              <a:gd name="connsiteX942" fmla="*/ 1882586 w 3831712"/>
              <a:gd name="connsiteY942" fmla="*/ 5107270 h 5674087"/>
              <a:gd name="connsiteX943" fmla="*/ 1896613 w 3831712"/>
              <a:gd name="connsiteY943" fmla="*/ 5085452 h 5674087"/>
              <a:gd name="connsiteX944" fmla="*/ 1912198 w 3831712"/>
              <a:gd name="connsiteY944" fmla="*/ 5093243 h 5674087"/>
              <a:gd name="connsiteX945" fmla="*/ 1922804 w 3831712"/>
              <a:gd name="connsiteY945" fmla="*/ 5093243 h 5674087"/>
              <a:gd name="connsiteX946" fmla="*/ 1919235 w 3831712"/>
              <a:gd name="connsiteY946" fmla="*/ 5089674 h 5674087"/>
              <a:gd name="connsiteX947" fmla="*/ 1930061 w 3831712"/>
              <a:gd name="connsiteY947" fmla="*/ 5084146 h 5674087"/>
              <a:gd name="connsiteX948" fmla="*/ 1956615 w 3831712"/>
              <a:gd name="connsiteY948" fmla="*/ 5021165 h 5674087"/>
              <a:gd name="connsiteX949" fmla="*/ 1994798 w 3831712"/>
              <a:gd name="connsiteY949" fmla="*/ 4998177 h 5674087"/>
              <a:gd name="connsiteX950" fmla="*/ 1996962 w 3831712"/>
              <a:gd name="connsiteY950" fmla="*/ 5000341 h 5674087"/>
              <a:gd name="connsiteX951" fmla="*/ 1986386 w 3831712"/>
              <a:gd name="connsiteY951" fmla="*/ 4973856 h 5674087"/>
              <a:gd name="connsiteX952" fmla="*/ 1982359 w 3831712"/>
              <a:gd name="connsiteY952" fmla="*/ 4970714 h 5674087"/>
              <a:gd name="connsiteX953" fmla="*/ 1958886 w 3831712"/>
              <a:gd name="connsiteY953" fmla="*/ 4976207 h 5674087"/>
              <a:gd name="connsiteX954" fmla="*/ 1880702 w 3831712"/>
              <a:gd name="connsiteY954" fmla="*/ 5050416 h 5674087"/>
              <a:gd name="connsiteX955" fmla="*/ 1791867 w 3831712"/>
              <a:gd name="connsiteY955" fmla="*/ 5165744 h 5674087"/>
              <a:gd name="connsiteX956" fmla="*/ 1762257 w 3831712"/>
              <a:gd name="connsiteY956" fmla="*/ 5170421 h 5674087"/>
              <a:gd name="connsiteX957" fmla="*/ 1746257 w 3831712"/>
              <a:gd name="connsiteY957" fmla="*/ 5161583 h 5674087"/>
              <a:gd name="connsiteX958" fmla="*/ 1741823 w 3831712"/>
              <a:gd name="connsiteY958" fmla="*/ 5166945 h 5674087"/>
              <a:gd name="connsiteX959" fmla="*/ 1725070 w 3831712"/>
              <a:gd name="connsiteY959" fmla="*/ 5205907 h 5674087"/>
              <a:gd name="connsiteX960" fmla="*/ 1774941 w 3831712"/>
              <a:gd name="connsiteY960" fmla="*/ 5290065 h 5674087"/>
              <a:gd name="connsiteX961" fmla="*/ 1682990 w 3831712"/>
              <a:gd name="connsiteY961" fmla="*/ 5405394 h 5674087"/>
              <a:gd name="connsiteX962" fmla="*/ 1639353 w 3831712"/>
              <a:gd name="connsiteY962" fmla="*/ 5449031 h 5674087"/>
              <a:gd name="connsiteX963" fmla="*/ 1667406 w 3831712"/>
              <a:gd name="connsiteY963" fmla="*/ 5517603 h 5674087"/>
              <a:gd name="connsiteX964" fmla="*/ 1626885 w 3831712"/>
              <a:gd name="connsiteY964" fmla="*/ 5559683 h 5674087"/>
              <a:gd name="connsiteX965" fmla="*/ 1605066 w 3831712"/>
              <a:gd name="connsiteY965" fmla="*/ 5559683 h 5674087"/>
              <a:gd name="connsiteX966" fmla="*/ 1591041 w 3831712"/>
              <a:gd name="connsiteY966" fmla="*/ 5553449 h 5674087"/>
              <a:gd name="connsiteX967" fmla="*/ 1631560 w 3831712"/>
              <a:gd name="connsiteY967" fmla="*/ 5396042 h 5674087"/>
              <a:gd name="connsiteX968" fmla="*/ 1614807 w 3831712"/>
              <a:gd name="connsiteY968" fmla="*/ 5283052 h 5674087"/>
              <a:gd name="connsiteX969" fmla="*/ 1611957 w 3831712"/>
              <a:gd name="connsiteY969" fmla="*/ 5275915 h 5674087"/>
              <a:gd name="connsiteX970" fmla="*/ 1592056 w 3831712"/>
              <a:gd name="connsiteY970" fmla="*/ 5289286 h 5674087"/>
              <a:gd name="connsiteX971" fmla="*/ 1570237 w 3831712"/>
              <a:gd name="connsiteY971" fmla="*/ 5289286 h 5674087"/>
              <a:gd name="connsiteX972" fmla="*/ 1556212 w 3831712"/>
              <a:gd name="connsiteY972" fmla="*/ 5283052 h 5674087"/>
              <a:gd name="connsiteX973" fmla="*/ 1557702 w 3831712"/>
              <a:gd name="connsiteY973" fmla="*/ 5273474 h 5674087"/>
              <a:gd name="connsiteX974" fmla="*/ 1497531 w 3831712"/>
              <a:gd name="connsiteY974" fmla="*/ 5330585 h 5674087"/>
              <a:gd name="connsiteX975" fmla="*/ 1408697 w 3831712"/>
              <a:gd name="connsiteY975" fmla="*/ 5445913 h 5674087"/>
              <a:gd name="connsiteX976" fmla="*/ 1379086 w 3831712"/>
              <a:gd name="connsiteY976" fmla="*/ 5450590 h 5674087"/>
              <a:gd name="connsiteX977" fmla="*/ 1315189 w 3831712"/>
              <a:gd name="connsiteY977" fmla="*/ 5360196 h 5674087"/>
              <a:gd name="connsiteX978" fmla="*/ 1294038 w 3831712"/>
              <a:gd name="connsiteY978" fmla="*/ 5355791 h 5674087"/>
              <a:gd name="connsiteX979" fmla="*/ 1312050 w 3831712"/>
              <a:gd name="connsiteY979" fmla="*/ 5389813 h 5674087"/>
              <a:gd name="connsiteX980" fmla="*/ 1319063 w 3831712"/>
              <a:gd name="connsiteY980" fmla="*/ 5418644 h 5674087"/>
              <a:gd name="connsiteX981" fmla="*/ 1278542 w 3831712"/>
              <a:gd name="connsiteY981" fmla="*/ 5460724 h 5674087"/>
              <a:gd name="connsiteX982" fmla="*/ 1256723 w 3831712"/>
              <a:gd name="connsiteY982" fmla="*/ 5460724 h 5674087"/>
              <a:gd name="connsiteX983" fmla="*/ 1242698 w 3831712"/>
              <a:gd name="connsiteY983" fmla="*/ 5454490 h 5674087"/>
              <a:gd name="connsiteX984" fmla="*/ 1253412 w 3831712"/>
              <a:gd name="connsiteY984" fmla="*/ 5385625 h 5674087"/>
              <a:gd name="connsiteX985" fmla="*/ 1260492 w 3831712"/>
              <a:gd name="connsiteY985" fmla="*/ 5351896 h 5674087"/>
              <a:gd name="connsiteX986" fmla="*/ 1224797 w 3831712"/>
              <a:gd name="connsiteY986" fmla="*/ 5350846 h 5674087"/>
              <a:gd name="connsiteX987" fmla="*/ 1210770 w 3831712"/>
              <a:gd name="connsiteY987" fmla="*/ 5336819 h 5674087"/>
              <a:gd name="connsiteX988" fmla="*/ 1264927 w 3831712"/>
              <a:gd name="connsiteY988" fmla="*/ 5311884 h 5674087"/>
              <a:gd name="connsiteX989" fmla="*/ 1273018 w 3831712"/>
              <a:gd name="connsiteY989" fmla="*/ 5308862 h 5674087"/>
              <a:gd name="connsiteX990" fmla="*/ 1273672 w 3831712"/>
              <a:gd name="connsiteY990" fmla="*/ 5306921 h 5674087"/>
              <a:gd name="connsiteX991" fmla="*/ 1283217 w 3831712"/>
              <a:gd name="connsiteY991" fmla="*/ 5297083 h 5674087"/>
              <a:gd name="connsiteX992" fmla="*/ 1275912 w 3831712"/>
              <a:gd name="connsiteY992" fmla="*/ 5231432 h 5674087"/>
              <a:gd name="connsiteX993" fmla="*/ 1273234 w 3831712"/>
              <a:gd name="connsiteY993" fmla="*/ 5218013 h 5674087"/>
              <a:gd name="connsiteX994" fmla="*/ 1245055 w 3831712"/>
              <a:gd name="connsiteY994" fmla="*/ 5224608 h 5674087"/>
              <a:gd name="connsiteX995" fmla="*/ 1221679 w 3831712"/>
              <a:gd name="connsiteY995" fmla="*/ 5204348 h 5674087"/>
              <a:gd name="connsiteX996" fmla="*/ 1215445 w 3831712"/>
              <a:gd name="connsiteY996" fmla="*/ 5204348 h 5674087"/>
              <a:gd name="connsiteX997" fmla="*/ 1192069 w 3831712"/>
              <a:gd name="connsiteY997" fmla="*/ 5233960 h 5674087"/>
              <a:gd name="connsiteX998" fmla="*/ 1184276 w 3831712"/>
              <a:gd name="connsiteY998" fmla="*/ 5233960 h 5674087"/>
              <a:gd name="connsiteX999" fmla="*/ 1184276 w 3831712"/>
              <a:gd name="connsiteY999" fmla="*/ 5210582 h 5674087"/>
              <a:gd name="connsiteX1000" fmla="*/ 1215445 w 3831712"/>
              <a:gd name="connsiteY1000" fmla="*/ 5174737 h 5674087"/>
              <a:gd name="connsiteX1001" fmla="*/ 1221679 w 3831712"/>
              <a:gd name="connsiteY1001" fmla="*/ 5174737 h 5674087"/>
              <a:gd name="connsiteX1002" fmla="*/ 1237265 w 3831712"/>
              <a:gd name="connsiteY1002" fmla="*/ 5188764 h 5674087"/>
              <a:gd name="connsiteX1003" fmla="*/ 1265708 w 3831712"/>
              <a:gd name="connsiteY1003" fmla="*/ 5182200 h 5674087"/>
              <a:gd name="connsiteX1004" fmla="*/ 1254873 w 3831712"/>
              <a:gd name="connsiteY1004" fmla="*/ 5155066 h 5674087"/>
              <a:gd name="connsiteX1005" fmla="*/ 1241139 w 3831712"/>
              <a:gd name="connsiteY1005" fmla="*/ 5144351 h 5674087"/>
              <a:gd name="connsiteX1006" fmla="*/ 1152499 w 3831712"/>
              <a:gd name="connsiteY1006" fmla="*/ 5228483 h 5674087"/>
              <a:gd name="connsiteX1007" fmla="*/ 1146287 w 3831712"/>
              <a:gd name="connsiteY1007" fmla="*/ 5236005 h 5674087"/>
              <a:gd name="connsiteX1008" fmla="*/ 1144625 w 3831712"/>
              <a:gd name="connsiteY1008" fmla="*/ 5237550 h 5674087"/>
              <a:gd name="connsiteX1009" fmla="*/ 1060354 w 3831712"/>
              <a:gd name="connsiteY1009" fmla="*/ 5346954 h 5674087"/>
              <a:gd name="connsiteX1010" fmla="*/ 1030743 w 3831712"/>
              <a:gd name="connsiteY1010" fmla="*/ 5351631 h 5674087"/>
              <a:gd name="connsiteX1011" fmla="*/ 966846 w 3831712"/>
              <a:gd name="connsiteY1011" fmla="*/ 5261237 h 5674087"/>
              <a:gd name="connsiteX1012" fmla="*/ 929441 w 3831712"/>
              <a:gd name="connsiteY1012" fmla="*/ 5253446 h 5674087"/>
              <a:gd name="connsiteX1013" fmla="*/ 876454 w 3831712"/>
              <a:gd name="connsiteY1013" fmla="*/ 5251887 h 5674087"/>
              <a:gd name="connsiteX1014" fmla="*/ 862427 w 3831712"/>
              <a:gd name="connsiteY1014" fmla="*/ 5237860 h 5674087"/>
              <a:gd name="connsiteX1015" fmla="*/ 1004249 w 3831712"/>
              <a:gd name="connsiteY1015" fmla="*/ 5181756 h 5674087"/>
              <a:gd name="connsiteX1016" fmla="*/ 1065030 w 3831712"/>
              <a:gd name="connsiteY1016" fmla="*/ 5183313 h 5674087"/>
              <a:gd name="connsiteX1017" fmla="*/ 1153863 w 3831712"/>
              <a:gd name="connsiteY1017" fmla="*/ 5103832 h 5674087"/>
              <a:gd name="connsiteX1018" fmla="*/ 1116460 w 3831712"/>
              <a:gd name="connsiteY1018" fmla="*/ 5074219 h 5674087"/>
              <a:gd name="connsiteX1019" fmla="*/ 896713 w 3831712"/>
              <a:gd name="connsiteY1019" fmla="*/ 5125649 h 5674087"/>
              <a:gd name="connsiteX1020" fmla="*/ 873336 w 3831712"/>
              <a:gd name="connsiteY1020" fmla="*/ 5105389 h 5674087"/>
              <a:gd name="connsiteX1021" fmla="*/ 867102 w 3831712"/>
              <a:gd name="connsiteY1021" fmla="*/ 5105389 h 5674087"/>
              <a:gd name="connsiteX1022" fmla="*/ 861258 w 3831712"/>
              <a:gd name="connsiteY1022" fmla="*/ 5127598 h 5674087"/>
              <a:gd name="connsiteX1023" fmla="*/ 849404 w 3831712"/>
              <a:gd name="connsiteY1023" fmla="*/ 5132603 h 5674087"/>
              <a:gd name="connsiteX1024" fmla="*/ 825714 w 3831712"/>
              <a:gd name="connsiteY1024" fmla="*/ 5148521 h 5674087"/>
              <a:gd name="connsiteX1025" fmla="*/ 803894 w 3831712"/>
              <a:gd name="connsiteY1025" fmla="*/ 5148521 h 5674087"/>
              <a:gd name="connsiteX1026" fmla="*/ 791518 w 3831712"/>
              <a:gd name="connsiteY1026" fmla="*/ 5143020 h 5674087"/>
              <a:gd name="connsiteX1027" fmla="*/ 754891 w 3831712"/>
              <a:gd name="connsiteY1027" fmla="*/ 5177079 h 5674087"/>
              <a:gd name="connsiteX1028" fmla="*/ 745541 w 3831712"/>
              <a:gd name="connsiteY1028" fmla="*/ 5177079 h 5674087"/>
              <a:gd name="connsiteX1029" fmla="*/ 731514 w 3831712"/>
              <a:gd name="connsiteY1029" fmla="*/ 5159936 h 5674087"/>
              <a:gd name="connsiteX1030" fmla="*/ 733071 w 3831712"/>
              <a:gd name="connsiteY1030" fmla="*/ 5131883 h 5674087"/>
              <a:gd name="connsiteX1031" fmla="*/ 747098 w 3831712"/>
              <a:gd name="connsiteY1031" fmla="*/ 5110065 h 5674087"/>
              <a:gd name="connsiteX1032" fmla="*/ 762684 w 3831712"/>
              <a:gd name="connsiteY1032" fmla="*/ 5117856 h 5674087"/>
              <a:gd name="connsiteX1033" fmla="*/ 776710 w 3831712"/>
              <a:gd name="connsiteY1033" fmla="*/ 5117856 h 5674087"/>
              <a:gd name="connsiteX1034" fmla="*/ 805678 w 3831712"/>
              <a:gd name="connsiteY1034" fmla="*/ 5049152 h 5674087"/>
              <a:gd name="connsiteX1035" fmla="*/ 810908 w 3831712"/>
              <a:gd name="connsiteY1035" fmla="*/ 5024232 h 5674087"/>
              <a:gd name="connsiteX1036" fmla="*/ 830389 w 3831712"/>
              <a:gd name="connsiteY1036" fmla="*/ 4984880 h 5674087"/>
              <a:gd name="connsiteX1037" fmla="*/ 788310 w 3831712"/>
              <a:gd name="connsiteY1037" fmla="*/ 4832148 h 5674087"/>
              <a:gd name="connsiteX1038" fmla="*/ 607525 w 3831712"/>
              <a:gd name="connsiteY1038" fmla="*/ 5034751 h 5674087"/>
              <a:gd name="connsiteX1039" fmla="*/ 577915 w 3831712"/>
              <a:gd name="connsiteY1039" fmla="*/ 5039428 h 5674087"/>
              <a:gd name="connsiteX1040" fmla="*/ 514017 w 3831712"/>
              <a:gd name="connsiteY1040" fmla="*/ 4949034 h 5674087"/>
              <a:gd name="connsiteX1041" fmla="*/ 476612 w 3831712"/>
              <a:gd name="connsiteY1041" fmla="*/ 4941243 h 5674087"/>
              <a:gd name="connsiteX1042" fmla="*/ 423625 w 3831712"/>
              <a:gd name="connsiteY1042" fmla="*/ 4939684 h 5674087"/>
              <a:gd name="connsiteX1043" fmla="*/ 409599 w 3831712"/>
              <a:gd name="connsiteY1043" fmla="*/ 4925657 h 5674087"/>
              <a:gd name="connsiteX1044" fmla="*/ 551420 w 3831712"/>
              <a:gd name="connsiteY1044" fmla="*/ 4869553 h 5674087"/>
              <a:gd name="connsiteX1045" fmla="*/ 612202 w 3831712"/>
              <a:gd name="connsiteY1045" fmla="*/ 4871110 h 5674087"/>
              <a:gd name="connsiteX1046" fmla="*/ 701035 w 3831712"/>
              <a:gd name="connsiteY1046" fmla="*/ 4791629 h 5674087"/>
              <a:gd name="connsiteX1047" fmla="*/ 663631 w 3831712"/>
              <a:gd name="connsiteY1047" fmla="*/ 4762016 h 5674087"/>
              <a:gd name="connsiteX1048" fmla="*/ 443884 w 3831712"/>
              <a:gd name="connsiteY1048" fmla="*/ 4813446 h 5674087"/>
              <a:gd name="connsiteX1049" fmla="*/ 420507 w 3831712"/>
              <a:gd name="connsiteY1049" fmla="*/ 4793186 h 5674087"/>
              <a:gd name="connsiteX1050" fmla="*/ 414274 w 3831712"/>
              <a:gd name="connsiteY1050" fmla="*/ 4793186 h 5674087"/>
              <a:gd name="connsiteX1051" fmla="*/ 390897 w 3831712"/>
              <a:gd name="connsiteY1051" fmla="*/ 4822798 h 5674087"/>
              <a:gd name="connsiteX1052" fmla="*/ 383104 w 3831712"/>
              <a:gd name="connsiteY1052" fmla="*/ 4822798 h 5674087"/>
              <a:gd name="connsiteX1053" fmla="*/ 383104 w 3831712"/>
              <a:gd name="connsiteY1053" fmla="*/ 4799420 h 5674087"/>
              <a:gd name="connsiteX1054" fmla="*/ 414274 w 3831712"/>
              <a:gd name="connsiteY1054" fmla="*/ 4763575 h 5674087"/>
              <a:gd name="connsiteX1055" fmla="*/ 420507 w 3831712"/>
              <a:gd name="connsiteY1055" fmla="*/ 4763575 h 5674087"/>
              <a:gd name="connsiteX1056" fmla="*/ 436093 w 3831712"/>
              <a:gd name="connsiteY1056" fmla="*/ 4777602 h 5674087"/>
              <a:gd name="connsiteX1057" fmla="*/ 557654 w 3831712"/>
              <a:gd name="connsiteY1057" fmla="*/ 4656039 h 5674087"/>
              <a:gd name="connsiteX1058" fmla="*/ 557654 w 3831712"/>
              <a:gd name="connsiteY1058" fmla="*/ 4648246 h 5674087"/>
              <a:gd name="connsiteX1059" fmla="*/ 496873 w 3831712"/>
              <a:gd name="connsiteY1059" fmla="*/ 4609284 h 5674087"/>
              <a:gd name="connsiteX1060" fmla="*/ 496873 w 3831712"/>
              <a:gd name="connsiteY1060" fmla="*/ 4595259 h 5674087"/>
              <a:gd name="connsiteX1061" fmla="*/ 484405 w 3831712"/>
              <a:gd name="connsiteY1061" fmla="*/ 4601493 h 5674087"/>
              <a:gd name="connsiteX1062" fmla="*/ 431416 w 3831712"/>
              <a:gd name="connsiteY1062" fmla="*/ 4599934 h 5674087"/>
              <a:gd name="connsiteX1063" fmla="*/ 432975 w 3831712"/>
              <a:gd name="connsiteY1063" fmla="*/ 4570322 h 5674087"/>
              <a:gd name="connsiteX1064" fmla="*/ 496776 w 3831712"/>
              <a:gd name="connsiteY1064" fmla="*/ 4471358 h 5674087"/>
              <a:gd name="connsiteX1065" fmla="*/ 504863 w 3831712"/>
              <a:gd name="connsiteY1065" fmla="*/ 4454405 h 5674087"/>
              <a:gd name="connsiteX1066" fmla="*/ 490165 w 3831712"/>
              <a:gd name="connsiteY1066" fmla="*/ 4445586 h 5674087"/>
              <a:gd name="connsiteX1067" fmla="*/ 483931 w 3831712"/>
              <a:gd name="connsiteY1067" fmla="*/ 4445586 h 5674087"/>
              <a:gd name="connsiteX1068" fmla="*/ 460554 w 3831712"/>
              <a:gd name="connsiteY1068" fmla="*/ 4475198 h 5674087"/>
              <a:gd name="connsiteX1069" fmla="*/ 452761 w 3831712"/>
              <a:gd name="connsiteY1069" fmla="*/ 4475198 h 5674087"/>
              <a:gd name="connsiteX1070" fmla="*/ 452761 w 3831712"/>
              <a:gd name="connsiteY1070" fmla="*/ 4451820 h 5674087"/>
              <a:gd name="connsiteX1071" fmla="*/ 483931 w 3831712"/>
              <a:gd name="connsiteY1071" fmla="*/ 4415975 h 5674087"/>
              <a:gd name="connsiteX1072" fmla="*/ 490165 w 3831712"/>
              <a:gd name="connsiteY1072" fmla="*/ 4415975 h 5674087"/>
              <a:gd name="connsiteX1073" fmla="*/ 505750 w 3831712"/>
              <a:gd name="connsiteY1073" fmla="*/ 4430002 h 5674087"/>
              <a:gd name="connsiteX1074" fmla="*/ 519758 w 3831712"/>
              <a:gd name="connsiteY1074" fmla="*/ 4423178 h 5674087"/>
              <a:gd name="connsiteX1075" fmla="*/ 531697 w 3831712"/>
              <a:gd name="connsiteY1075" fmla="*/ 4398149 h 5674087"/>
              <a:gd name="connsiteX1076" fmla="*/ 525208 w 3831712"/>
              <a:gd name="connsiteY1076" fmla="*/ 4398149 h 5674087"/>
              <a:gd name="connsiteX1077" fmla="*/ 511184 w 3831712"/>
              <a:gd name="connsiteY1077" fmla="*/ 4391915 h 5674087"/>
              <a:gd name="connsiteX1078" fmla="*/ 532223 w 3831712"/>
              <a:gd name="connsiteY1078" fmla="*/ 4273860 h 5674087"/>
              <a:gd name="connsiteX1079" fmla="*/ 542278 w 3831712"/>
              <a:gd name="connsiteY1079" fmla="*/ 4253547 h 5674087"/>
              <a:gd name="connsiteX1080" fmla="*/ 501074 w 3831712"/>
              <a:gd name="connsiteY1080" fmla="*/ 4252334 h 5674087"/>
              <a:gd name="connsiteX1081" fmla="*/ 502632 w 3831712"/>
              <a:gd name="connsiteY1081" fmla="*/ 4222722 h 5674087"/>
              <a:gd name="connsiteX1082" fmla="*/ 541107 w 3831712"/>
              <a:gd name="connsiteY1082" fmla="*/ 4163043 h 5674087"/>
              <a:gd name="connsiteX1083" fmla="*/ 534949 w 3831712"/>
              <a:gd name="connsiteY1083" fmla="*/ 4121518 h 5674087"/>
              <a:gd name="connsiteX1084" fmla="*/ 509625 w 3831712"/>
              <a:gd name="connsiteY1084" fmla="*/ 4081776 h 5674087"/>
              <a:gd name="connsiteX1085" fmla="*/ 328839 w 3831712"/>
              <a:gd name="connsiteY1085" fmla="*/ 4284379 h 5674087"/>
              <a:gd name="connsiteX1086" fmla="*/ 299229 w 3831712"/>
              <a:gd name="connsiteY1086" fmla="*/ 4289056 h 5674087"/>
              <a:gd name="connsiteX1087" fmla="*/ 235331 w 3831712"/>
              <a:gd name="connsiteY1087" fmla="*/ 4198662 h 5674087"/>
              <a:gd name="connsiteX1088" fmla="*/ 197926 w 3831712"/>
              <a:gd name="connsiteY1088" fmla="*/ 4190871 h 5674087"/>
              <a:gd name="connsiteX1089" fmla="*/ 144939 w 3831712"/>
              <a:gd name="connsiteY1089" fmla="*/ 4189312 h 5674087"/>
              <a:gd name="connsiteX1090" fmla="*/ 130913 w 3831712"/>
              <a:gd name="connsiteY1090" fmla="*/ 4175285 h 5674087"/>
              <a:gd name="connsiteX1091" fmla="*/ 272734 w 3831712"/>
              <a:gd name="connsiteY1091" fmla="*/ 4119181 h 5674087"/>
              <a:gd name="connsiteX1092" fmla="*/ 333516 w 3831712"/>
              <a:gd name="connsiteY1092" fmla="*/ 4120738 h 5674087"/>
              <a:gd name="connsiteX1093" fmla="*/ 422349 w 3831712"/>
              <a:gd name="connsiteY1093" fmla="*/ 4041257 h 5674087"/>
              <a:gd name="connsiteX1094" fmla="*/ 384946 w 3831712"/>
              <a:gd name="connsiteY1094" fmla="*/ 4011644 h 5674087"/>
              <a:gd name="connsiteX1095" fmla="*/ 165198 w 3831712"/>
              <a:gd name="connsiteY1095" fmla="*/ 4063074 h 5674087"/>
              <a:gd name="connsiteX1096" fmla="*/ 141821 w 3831712"/>
              <a:gd name="connsiteY1096" fmla="*/ 4042814 h 5674087"/>
              <a:gd name="connsiteX1097" fmla="*/ 135588 w 3831712"/>
              <a:gd name="connsiteY1097" fmla="*/ 4042814 h 5674087"/>
              <a:gd name="connsiteX1098" fmla="*/ 112211 w 3831712"/>
              <a:gd name="connsiteY1098" fmla="*/ 4072426 h 5674087"/>
              <a:gd name="connsiteX1099" fmla="*/ 104418 w 3831712"/>
              <a:gd name="connsiteY1099" fmla="*/ 4072426 h 5674087"/>
              <a:gd name="connsiteX1100" fmla="*/ 104418 w 3831712"/>
              <a:gd name="connsiteY1100" fmla="*/ 4049048 h 5674087"/>
              <a:gd name="connsiteX1101" fmla="*/ 135588 w 3831712"/>
              <a:gd name="connsiteY1101" fmla="*/ 4013203 h 5674087"/>
              <a:gd name="connsiteX1102" fmla="*/ 141821 w 3831712"/>
              <a:gd name="connsiteY1102" fmla="*/ 4013203 h 5674087"/>
              <a:gd name="connsiteX1103" fmla="*/ 157407 w 3831712"/>
              <a:gd name="connsiteY1103" fmla="*/ 4027230 h 5674087"/>
              <a:gd name="connsiteX1104" fmla="*/ 278968 w 3831712"/>
              <a:gd name="connsiteY1104" fmla="*/ 3905667 h 5674087"/>
              <a:gd name="connsiteX1105" fmla="*/ 278968 w 3831712"/>
              <a:gd name="connsiteY1105" fmla="*/ 3897874 h 5674087"/>
              <a:gd name="connsiteX1106" fmla="*/ 218187 w 3831712"/>
              <a:gd name="connsiteY1106" fmla="*/ 3858912 h 5674087"/>
              <a:gd name="connsiteX1107" fmla="*/ 218187 w 3831712"/>
              <a:gd name="connsiteY1107" fmla="*/ 3844887 h 5674087"/>
              <a:gd name="connsiteX1108" fmla="*/ 205719 w 3831712"/>
              <a:gd name="connsiteY1108" fmla="*/ 3851121 h 5674087"/>
              <a:gd name="connsiteX1109" fmla="*/ 152730 w 3831712"/>
              <a:gd name="connsiteY1109" fmla="*/ 3849562 h 5674087"/>
              <a:gd name="connsiteX1110" fmla="*/ 154289 w 3831712"/>
              <a:gd name="connsiteY1110" fmla="*/ 3819950 h 5674087"/>
              <a:gd name="connsiteX1111" fmla="*/ 305462 w 3831712"/>
              <a:gd name="connsiteY1111" fmla="*/ 3433445 h 5674087"/>
              <a:gd name="connsiteX1112" fmla="*/ 437935 w 3831712"/>
              <a:gd name="connsiteY1112" fmla="*/ 3324352 h 5674087"/>
              <a:gd name="connsiteX1113" fmla="*/ 494916 w 3831712"/>
              <a:gd name="connsiteY1113" fmla="*/ 3240194 h 5674087"/>
              <a:gd name="connsiteX1114" fmla="*/ 495102 w 3831712"/>
              <a:gd name="connsiteY1114" fmla="*/ 3238667 h 5674087"/>
              <a:gd name="connsiteX1115" fmla="*/ 458995 w 3831712"/>
              <a:gd name="connsiteY1115" fmla="*/ 3209706 h 5674087"/>
              <a:gd name="connsiteX1116" fmla="*/ 458995 w 3831712"/>
              <a:gd name="connsiteY1116" fmla="*/ 3203472 h 5674087"/>
              <a:gd name="connsiteX1117" fmla="*/ 466788 w 3831712"/>
              <a:gd name="connsiteY1117" fmla="*/ 3203472 h 5674087"/>
              <a:gd name="connsiteX1118" fmla="*/ 497347 w 3831712"/>
              <a:gd name="connsiteY1118" fmla="*/ 3220244 h 5674087"/>
              <a:gd name="connsiteX1119" fmla="*/ 498714 w 3831712"/>
              <a:gd name="connsiteY1119" fmla="*/ 3209024 h 5674087"/>
              <a:gd name="connsiteX1120" fmla="*/ 470663 w 3831712"/>
              <a:gd name="connsiteY1120" fmla="*/ 3191880 h 5674087"/>
              <a:gd name="connsiteX1121" fmla="*/ 434816 w 3831712"/>
              <a:gd name="connsiteY1121" fmla="*/ 3199673 h 5674087"/>
              <a:gd name="connsiteX1122" fmla="*/ 427024 w 3831712"/>
              <a:gd name="connsiteY1122" fmla="*/ 3191880 h 5674087"/>
              <a:gd name="connsiteX1123" fmla="*/ 434816 w 3831712"/>
              <a:gd name="connsiteY1123" fmla="*/ 3177855 h 5674087"/>
              <a:gd name="connsiteX1124" fmla="*/ 436376 w 3831712"/>
              <a:gd name="connsiteY1124" fmla="*/ 3103047 h 5674087"/>
              <a:gd name="connsiteX1125" fmla="*/ 461311 w 3831712"/>
              <a:gd name="connsiteY1125" fmla="*/ 3037591 h 5674087"/>
              <a:gd name="connsiteX1126" fmla="*/ 461311 w 3831712"/>
              <a:gd name="connsiteY1126" fmla="*/ 3007978 h 5674087"/>
              <a:gd name="connsiteX1127" fmla="*/ 397413 w 3831712"/>
              <a:gd name="connsiteY1127" fmla="*/ 2866157 h 5674087"/>
              <a:gd name="connsiteX1128" fmla="*/ 428583 w 3831712"/>
              <a:gd name="connsiteY1128" fmla="*/ 2806934 h 5674087"/>
              <a:gd name="connsiteX1129" fmla="*/ 406763 w 3831712"/>
              <a:gd name="connsiteY1129" fmla="*/ 2789791 h 5674087"/>
              <a:gd name="connsiteX1130" fmla="*/ 324164 w 3831712"/>
              <a:gd name="connsiteY1130" fmla="*/ 2811611 h 5674087"/>
              <a:gd name="connsiteX1131" fmla="*/ 288320 w 3831712"/>
              <a:gd name="connsiteY1131" fmla="*/ 2788233 h 5674087"/>
              <a:gd name="connsiteX1132" fmla="*/ 296111 w 3831712"/>
              <a:gd name="connsiteY1132" fmla="*/ 2774206 h 5674087"/>
              <a:gd name="connsiteX1133" fmla="*/ 297670 w 3831712"/>
              <a:gd name="connsiteY1133" fmla="*/ 2714984 h 5674087"/>
              <a:gd name="connsiteX1134" fmla="*/ 403647 w 3831712"/>
              <a:gd name="connsiteY1134" fmla="*/ 2643293 h 5674087"/>
              <a:gd name="connsiteX1135" fmla="*/ 409881 w 3831712"/>
              <a:gd name="connsiteY1135" fmla="*/ 2613683 h 5674087"/>
              <a:gd name="connsiteX1136" fmla="*/ 391180 w 3831712"/>
              <a:gd name="connsiteY1136" fmla="*/ 2570044 h 5674087"/>
              <a:gd name="connsiteX1137" fmla="*/ 344425 w 3831712"/>
              <a:gd name="connsiteY1137" fmla="*/ 2566928 h 5674087"/>
              <a:gd name="connsiteX1138" fmla="*/ 344425 w 3831712"/>
              <a:gd name="connsiteY1138" fmla="*/ 2537316 h 5674087"/>
              <a:gd name="connsiteX1139" fmla="*/ 412999 w 3831712"/>
              <a:gd name="connsiteY1139" fmla="*/ 2436015 h 5674087"/>
              <a:gd name="connsiteX1140" fmla="*/ 412999 w 3831712"/>
              <a:gd name="connsiteY1140" fmla="*/ 2429781 h 5674087"/>
              <a:gd name="connsiteX1141" fmla="*/ 335073 w 3831712"/>
              <a:gd name="connsiteY1141" fmla="*/ 2375233 h 5674087"/>
              <a:gd name="connsiteX1142" fmla="*/ 283643 w 3831712"/>
              <a:gd name="connsiteY1142" fmla="*/ 2272374 h 5674087"/>
              <a:gd name="connsiteX1143" fmla="*/ 358451 w 3831712"/>
              <a:gd name="connsiteY1143" fmla="*/ 2213151 h 5674087"/>
              <a:gd name="connsiteX1144" fmla="*/ 358451 w 3831712"/>
              <a:gd name="connsiteY1144" fmla="*/ 2199125 h 5674087"/>
              <a:gd name="connsiteX1145" fmla="*/ 236888 w 3831712"/>
              <a:gd name="connsiteY1145" fmla="*/ 2136786 h 5674087"/>
              <a:gd name="connsiteX1146" fmla="*/ 236888 w 3831712"/>
              <a:gd name="connsiteY1146" fmla="*/ 2130552 h 5674087"/>
              <a:gd name="connsiteX1147" fmla="*/ 268060 w 3831712"/>
              <a:gd name="connsiteY1147" fmla="*/ 2069771 h 5674087"/>
              <a:gd name="connsiteX1148" fmla="*/ 268060 w 3831712"/>
              <a:gd name="connsiteY1148" fmla="*/ 2063537 h 5674087"/>
              <a:gd name="connsiteX1149" fmla="*/ 252474 w 3831712"/>
              <a:gd name="connsiteY1149" fmla="*/ 2040160 h 5674087"/>
              <a:gd name="connsiteX1150" fmla="*/ 252474 w 3831712"/>
              <a:gd name="connsiteY1150" fmla="*/ 2026134 h 5674087"/>
              <a:gd name="connsiteX1151" fmla="*/ 296111 w 3831712"/>
              <a:gd name="connsiteY1151" fmla="*/ 2021457 h 5674087"/>
              <a:gd name="connsiteX1152" fmla="*/ 311696 w 3831712"/>
              <a:gd name="connsiteY1152" fmla="*/ 2027693 h 5674087"/>
              <a:gd name="connsiteX1153" fmla="*/ 372478 w 3831712"/>
              <a:gd name="connsiteY1153" fmla="*/ 1963793 h 5674087"/>
              <a:gd name="connsiteX1154" fmla="*/ 416115 w 3831712"/>
              <a:gd name="connsiteY1154" fmla="*/ 1977820 h 5674087"/>
              <a:gd name="connsiteX1155" fmla="*/ 423908 w 3831712"/>
              <a:gd name="connsiteY1155" fmla="*/ 1977820 h 5674087"/>
              <a:gd name="connsiteX1156" fmla="*/ 423908 w 3831712"/>
              <a:gd name="connsiteY1156" fmla="*/ 1970027 h 5674087"/>
              <a:gd name="connsiteX1157" fmla="*/ 422692 w 3831712"/>
              <a:gd name="connsiteY1157" fmla="*/ 1966036 h 5674087"/>
              <a:gd name="connsiteX1158" fmla="*/ 418474 w 3831712"/>
              <a:gd name="connsiteY1158" fmla="*/ 1966036 h 5674087"/>
              <a:gd name="connsiteX1159" fmla="*/ 418474 w 3831712"/>
              <a:gd name="connsiteY1159" fmla="*/ 1959802 h 5674087"/>
              <a:gd name="connsiteX1160" fmla="*/ 419969 w 3831712"/>
              <a:gd name="connsiteY1160" fmla="*/ 1957093 h 5674087"/>
              <a:gd name="connsiteX1161" fmla="*/ 416699 w 3831712"/>
              <a:gd name="connsiteY1161" fmla="*/ 1946358 h 5674087"/>
              <a:gd name="connsiteX1162" fmla="*/ 299229 w 3831712"/>
              <a:gd name="connsiteY1162" fmla="*/ 1881194 h 5674087"/>
              <a:gd name="connsiteX1163" fmla="*/ 299229 w 3831712"/>
              <a:gd name="connsiteY1163" fmla="*/ 1865609 h 5674087"/>
              <a:gd name="connsiteX1164" fmla="*/ 361568 w 3831712"/>
              <a:gd name="connsiteY1164" fmla="*/ 1800152 h 5674087"/>
              <a:gd name="connsiteX1165" fmla="*/ 274293 w 3831712"/>
              <a:gd name="connsiteY1165" fmla="*/ 1739373 h 5674087"/>
              <a:gd name="connsiteX1166" fmla="*/ 235331 w 3831712"/>
              <a:gd name="connsiteY1166" fmla="*/ 1789244 h 5674087"/>
              <a:gd name="connsiteX1167" fmla="*/ 149614 w 3831712"/>
              <a:gd name="connsiteY1167" fmla="*/ 1758074 h 5674087"/>
              <a:gd name="connsiteX1168" fmla="*/ 201044 w 3831712"/>
              <a:gd name="connsiteY1168" fmla="*/ 1664564 h 5674087"/>
              <a:gd name="connsiteX1169" fmla="*/ 216630 w 3831712"/>
              <a:gd name="connsiteY1169" fmla="*/ 1664564 h 5674087"/>
              <a:gd name="connsiteX1170" fmla="*/ 282086 w 3831712"/>
              <a:gd name="connsiteY1170" fmla="*/ 1701968 h 5674087"/>
              <a:gd name="connsiteX1171" fmla="*/ 342866 w 3831712"/>
              <a:gd name="connsiteY1171" fmla="*/ 1636511 h 5674087"/>
              <a:gd name="connsiteX1172" fmla="*/ 255592 w 3831712"/>
              <a:gd name="connsiteY1172" fmla="*/ 1567939 h 5674087"/>
              <a:gd name="connsiteX1173" fmla="*/ 179225 w 3831712"/>
              <a:gd name="connsiteY1173" fmla="*/ 1382480 h 5674087"/>
              <a:gd name="connsiteX1174" fmla="*/ 135588 w 3831712"/>
              <a:gd name="connsiteY1174" fmla="*/ 1351311 h 5674087"/>
              <a:gd name="connsiteX1175" fmla="*/ 84158 w 3831712"/>
              <a:gd name="connsiteY1175" fmla="*/ 1349751 h 5674087"/>
              <a:gd name="connsiteX1176" fmla="*/ 84158 w 3831712"/>
              <a:gd name="connsiteY1176" fmla="*/ 1335725 h 5674087"/>
              <a:gd name="connsiteX1177" fmla="*/ 172991 w 3831712"/>
              <a:gd name="connsiteY1177" fmla="*/ 1262477 h 5674087"/>
              <a:gd name="connsiteX1178" fmla="*/ 188576 w 3831712"/>
              <a:gd name="connsiteY1178" fmla="*/ 1262477 h 5674087"/>
              <a:gd name="connsiteX1179" fmla="*/ 225980 w 3831712"/>
              <a:gd name="connsiteY1179" fmla="*/ 1293646 h 5674087"/>
              <a:gd name="connsiteX1180" fmla="*/ 232214 w 3831712"/>
              <a:gd name="connsiteY1180" fmla="*/ 1293646 h 5674087"/>
              <a:gd name="connsiteX1181" fmla="*/ 232214 w 3831712"/>
              <a:gd name="connsiteY1181" fmla="*/ 1279620 h 5674087"/>
              <a:gd name="connsiteX1182" fmla="*/ 202603 w 3831712"/>
              <a:gd name="connsiteY1182" fmla="*/ 1243774 h 5674087"/>
              <a:gd name="connsiteX1183" fmla="*/ 205719 w 3831712"/>
              <a:gd name="connsiteY1183" fmla="*/ 1220397 h 5674087"/>
              <a:gd name="connsiteX1184" fmla="*/ 264942 w 3831712"/>
              <a:gd name="connsiteY1184" fmla="*/ 1184552 h 5674087"/>
              <a:gd name="connsiteX1185" fmla="*/ 328839 w 3831712"/>
              <a:gd name="connsiteY1185" fmla="*/ 1288972 h 5674087"/>
              <a:gd name="connsiteX1186" fmla="*/ 305462 w 3831712"/>
              <a:gd name="connsiteY1186" fmla="*/ 1341958 h 5674087"/>
              <a:gd name="connsiteX1187" fmla="*/ 353776 w 3831712"/>
              <a:gd name="connsiteY1187" fmla="*/ 1482223 h 5674087"/>
              <a:gd name="connsiteX1188" fmla="*/ 405206 w 3831712"/>
              <a:gd name="connsiteY1188" fmla="*/ 1474431 h 5674087"/>
              <a:gd name="connsiteX1189" fmla="*/ 341307 w 3831712"/>
              <a:gd name="connsiteY1189" fmla="*/ 1312348 h 5674087"/>
              <a:gd name="connsiteX1190" fmla="*/ 342866 w 3831712"/>
              <a:gd name="connsiteY1190" fmla="*/ 1302997 h 5674087"/>
              <a:gd name="connsiteX1191" fmla="*/ 358451 w 3831712"/>
              <a:gd name="connsiteY1191" fmla="*/ 1288972 h 5674087"/>
              <a:gd name="connsiteX1192" fmla="*/ 439492 w 3831712"/>
              <a:gd name="connsiteY1192" fmla="*/ 1292088 h 5674087"/>
              <a:gd name="connsiteX1193" fmla="*/ 447284 w 3831712"/>
              <a:gd name="connsiteY1193" fmla="*/ 1256244 h 5674087"/>
              <a:gd name="connsiteX1194" fmla="*/ 448843 w 3831712"/>
              <a:gd name="connsiteY1194" fmla="*/ 1218839 h 5674087"/>
              <a:gd name="connsiteX1195" fmla="*/ 378712 w 3831712"/>
              <a:gd name="connsiteY1195" fmla="*/ 1061431 h 5674087"/>
              <a:gd name="connsiteX1196" fmla="*/ 314814 w 3831712"/>
              <a:gd name="connsiteY1196" fmla="*/ 882207 h 5674087"/>
              <a:gd name="connsiteX1197" fmla="*/ 314814 w 3831712"/>
              <a:gd name="connsiteY1197" fmla="*/ 868180 h 5674087"/>
              <a:gd name="connsiteX1198" fmla="*/ 333516 w 3831712"/>
              <a:gd name="connsiteY1198" fmla="*/ 816750 h 5674087"/>
              <a:gd name="connsiteX1199" fmla="*/ 252474 w 3831712"/>
              <a:gd name="connsiteY1199" fmla="*/ 734149 h 5674087"/>
              <a:gd name="connsiteX1200" fmla="*/ 252474 w 3831712"/>
              <a:gd name="connsiteY1200" fmla="*/ 710773 h 5674087"/>
              <a:gd name="connsiteX1201" fmla="*/ 307022 w 3831712"/>
              <a:gd name="connsiteY1201" fmla="*/ 632848 h 5674087"/>
              <a:gd name="connsiteX1202" fmla="*/ 327282 w 3831712"/>
              <a:gd name="connsiteY1202" fmla="*/ 632848 h 5674087"/>
              <a:gd name="connsiteX1203" fmla="*/ 395855 w 3831712"/>
              <a:gd name="connsiteY1203" fmla="*/ 567392 h 5674087"/>
              <a:gd name="connsiteX1204" fmla="*/ 528326 w 3831712"/>
              <a:gd name="connsiteY1204" fmla="*/ 517519 h 5674087"/>
              <a:gd name="connsiteX1205" fmla="*/ 559496 w 3831712"/>
              <a:gd name="connsiteY1205" fmla="*/ 517519 h 5674087"/>
              <a:gd name="connsiteX1206" fmla="*/ 610926 w 3831712"/>
              <a:gd name="connsiteY1206" fmla="*/ 542456 h 5674087"/>
              <a:gd name="connsiteX1207" fmla="*/ 701317 w 3831712"/>
              <a:gd name="connsiteY1207" fmla="*/ 469208 h 5674087"/>
              <a:gd name="connsiteX1208" fmla="*/ 687292 w 3831712"/>
              <a:gd name="connsiteY1208" fmla="*/ 448947 h 5674087"/>
              <a:gd name="connsiteX1209" fmla="*/ 509625 w 3831712"/>
              <a:gd name="connsiteY1209" fmla="*/ 509729 h 5674087"/>
              <a:gd name="connsiteX1210" fmla="*/ 375594 w 3831712"/>
              <a:gd name="connsiteY1210" fmla="*/ 537780 h 5674087"/>
              <a:gd name="connsiteX1211" fmla="*/ 310138 w 3831712"/>
              <a:gd name="connsiteY1211" fmla="*/ 445829 h 5674087"/>
              <a:gd name="connsiteX1212" fmla="*/ 333516 w 3831712"/>
              <a:gd name="connsiteY1212" fmla="*/ 380372 h 5674087"/>
              <a:gd name="connsiteX1213" fmla="*/ 355334 w 3831712"/>
              <a:gd name="connsiteY1213" fmla="*/ 380372 h 5674087"/>
              <a:gd name="connsiteX1214" fmla="*/ 412999 w 3831712"/>
              <a:gd name="connsiteY1214" fmla="*/ 434920 h 5674087"/>
              <a:gd name="connsiteX1215" fmla="*/ 420790 w 3831712"/>
              <a:gd name="connsiteY1215" fmla="*/ 434920 h 5674087"/>
              <a:gd name="connsiteX1216" fmla="*/ 490923 w 3831712"/>
              <a:gd name="connsiteY1216" fmla="*/ 324267 h 5674087"/>
              <a:gd name="connsiteX1217" fmla="*/ 497157 w 3831712"/>
              <a:gd name="connsiteY1217" fmla="*/ 324267 h 5674087"/>
              <a:gd name="connsiteX1218" fmla="*/ 598458 w 3831712"/>
              <a:gd name="connsiteY1218" fmla="*/ 371023 h 5674087"/>
              <a:gd name="connsiteX1219" fmla="*/ 607809 w 3831712"/>
              <a:gd name="connsiteY1219" fmla="*/ 372582 h 5674087"/>
              <a:gd name="connsiteX1220" fmla="*/ 763657 w 3831712"/>
              <a:gd name="connsiteY1220" fmla="*/ 299332 h 5674087"/>
              <a:gd name="connsiteX1221" fmla="*/ 807294 w 3831712"/>
              <a:gd name="connsiteY1221" fmla="*/ 286864 h 5674087"/>
              <a:gd name="connsiteX1222" fmla="*/ 835347 w 3831712"/>
              <a:gd name="connsiteY1222" fmla="*/ 367905 h 5674087"/>
              <a:gd name="connsiteX1223" fmla="*/ 790151 w 3831712"/>
              <a:gd name="connsiteY1223" fmla="*/ 500377 h 5674087"/>
              <a:gd name="connsiteX1224" fmla="*/ 813528 w 3831712"/>
              <a:gd name="connsiteY1224" fmla="*/ 515962 h 5674087"/>
              <a:gd name="connsiteX1225" fmla="*/ 857167 w 3831712"/>
              <a:gd name="connsiteY1225" fmla="*/ 481675 h 5674087"/>
              <a:gd name="connsiteX1226" fmla="*/ 863401 w 3831712"/>
              <a:gd name="connsiteY1226" fmla="*/ 481675 h 5674087"/>
              <a:gd name="connsiteX1227" fmla="*/ 928857 w 3831712"/>
              <a:gd name="connsiteY1227" fmla="*/ 556483 h 5674087"/>
              <a:gd name="connsiteX1228" fmla="*/ 935091 w 3831712"/>
              <a:gd name="connsiteY1228" fmla="*/ 570508 h 5674087"/>
              <a:gd name="connsiteX1229" fmla="*/ 927298 w 3831712"/>
              <a:gd name="connsiteY1229" fmla="*/ 607913 h 5674087"/>
              <a:gd name="connsiteX1230" fmla="*/ 948126 w 3831712"/>
              <a:gd name="connsiteY1230" fmla="*/ 611651 h 5674087"/>
              <a:gd name="connsiteX1231" fmla="*/ 941843 w 3831712"/>
              <a:gd name="connsiteY1231" fmla="*/ 595342 h 5674087"/>
              <a:gd name="connsiteX1232" fmla="*/ 941843 w 3831712"/>
              <a:gd name="connsiteY1232" fmla="*/ 581315 h 5674087"/>
              <a:gd name="connsiteX1233" fmla="*/ 960544 w 3831712"/>
              <a:gd name="connsiteY1233" fmla="*/ 529886 h 5674087"/>
              <a:gd name="connsiteX1234" fmla="*/ 879502 w 3831712"/>
              <a:gd name="connsiteY1234" fmla="*/ 447284 h 5674087"/>
              <a:gd name="connsiteX1235" fmla="*/ 879502 w 3831712"/>
              <a:gd name="connsiteY1235" fmla="*/ 423908 h 5674087"/>
              <a:gd name="connsiteX1236" fmla="*/ 934050 w 3831712"/>
              <a:gd name="connsiteY1236" fmla="*/ 345984 h 5674087"/>
              <a:gd name="connsiteX1237" fmla="*/ 954311 w 3831712"/>
              <a:gd name="connsiteY1237" fmla="*/ 345984 h 5674087"/>
              <a:gd name="connsiteX1238" fmla="*/ 1022883 w 3831712"/>
              <a:gd name="connsiteY1238" fmla="*/ 280527 h 5674087"/>
              <a:gd name="connsiteX1239" fmla="*/ 1155355 w 3831712"/>
              <a:gd name="connsiteY1239" fmla="*/ 230654 h 5674087"/>
              <a:gd name="connsiteX1240" fmla="*/ 1186524 w 3831712"/>
              <a:gd name="connsiteY1240" fmla="*/ 230654 h 5674087"/>
              <a:gd name="connsiteX1241" fmla="*/ 1237954 w 3831712"/>
              <a:gd name="connsiteY1241" fmla="*/ 255592 h 5674087"/>
              <a:gd name="connsiteX1242" fmla="*/ 1328346 w 3831712"/>
              <a:gd name="connsiteY1242" fmla="*/ 182342 h 5674087"/>
              <a:gd name="connsiteX1243" fmla="*/ 1314321 w 3831712"/>
              <a:gd name="connsiteY1243" fmla="*/ 162082 h 5674087"/>
              <a:gd name="connsiteX1244" fmla="*/ 1136653 w 3831712"/>
              <a:gd name="connsiteY1244" fmla="*/ 222864 h 5674087"/>
              <a:gd name="connsiteX1245" fmla="*/ 1002623 w 3831712"/>
              <a:gd name="connsiteY1245" fmla="*/ 250915 h 5674087"/>
              <a:gd name="connsiteX1246" fmla="*/ 937166 w 3831712"/>
              <a:gd name="connsiteY1246" fmla="*/ 158964 h 5674087"/>
              <a:gd name="connsiteX1247" fmla="*/ 960544 w 3831712"/>
              <a:gd name="connsiteY1247" fmla="*/ 93508 h 5674087"/>
              <a:gd name="connsiteX1248" fmla="*/ 982362 w 3831712"/>
              <a:gd name="connsiteY1248" fmla="*/ 93508 h 5674087"/>
              <a:gd name="connsiteX1249" fmla="*/ 1040028 w 3831712"/>
              <a:gd name="connsiteY1249" fmla="*/ 148055 h 5674087"/>
              <a:gd name="connsiteX1250" fmla="*/ 1047818 w 3831712"/>
              <a:gd name="connsiteY1250" fmla="*/ 148055 h 5674087"/>
              <a:gd name="connsiteX1251" fmla="*/ 1117952 w 3831712"/>
              <a:gd name="connsiteY1251" fmla="*/ 37403 h 5674087"/>
              <a:gd name="connsiteX1252" fmla="*/ 1124186 w 3831712"/>
              <a:gd name="connsiteY1252" fmla="*/ 37403 h 5674087"/>
              <a:gd name="connsiteX1253" fmla="*/ 1225486 w 3831712"/>
              <a:gd name="connsiteY1253" fmla="*/ 84158 h 5674087"/>
              <a:gd name="connsiteX1254" fmla="*/ 1234838 w 3831712"/>
              <a:gd name="connsiteY1254" fmla="*/ 85717 h 5674087"/>
              <a:gd name="connsiteX1255" fmla="*/ 1390686 w 3831712"/>
              <a:gd name="connsiteY1255" fmla="*/ 12468 h 5674087"/>
              <a:gd name="connsiteX1256" fmla="*/ 1434323 w 3831712"/>
              <a:gd name="connsiteY1256" fmla="*/ 0 h 56740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</a:cxnLst>
            <a:rect l="l" t="t" r="r" b="b"/>
            <a:pathLst>
              <a:path w="3831712" h="5674087">
                <a:moveTo>
                  <a:pt x="2591239" y="5287582"/>
                </a:moveTo>
                <a:lnTo>
                  <a:pt x="2446892" y="5321365"/>
                </a:lnTo>
                <a:lnTo>
                  <a:pt x="2440525" y="5325459"/>
                </a:lnTo>
                <a:cubicBezTo>
                  <a:pt x="2459226" y="5355590"/>
                  <a:pt x="2468578" y="5378447"/>
                  <a:pt x="2468578" y="5394031"/>
                </a:cubicBezTo>
                <a:lnTo>
                  <a:pt x="2464958" y="5399913"/>
                </a:lnTo>
                <a:lnTo>
                  <a:pt x="2479028" y="5395119"/>
                </a:lnTo>
                <a:lnTo>
                  <a:pt x="2539809" y="5396676"/>
                </a:lnTo>
                <a:cubicBezTo>
                  <a:pt x="2596952" y="5362390"/>
                  <a:pt x="2626564" y="5335896"/>
                  <a:pt x="2628642" y="5317195"/>
                </a:cubicBezTo>
                <a:cubicBezTo>
                  <a:pt x="2623446" y="5298491"/>
                  <a:pt x="2610979" y="5288622"/>
                  <a:pt x="2591239" y="5287582"/>
                </a:cubicBezTo>
                <a:close/>
                <a:moveTo>
                  <a:pt x="1464803" y="5173178"/>
                </a:moveTo>
                <a:lnTo>
                  <a:pt x="1423649" y="5182810"/>
                </a:lnTo>
                <a:lnTo>
                  <a:pt x="1426598" y="5191106"/>
                </a:lnTo>
                <a:cubicBezTo>
                  <a:pt x="1426598" y="5198898"/>
                  <a:pt x="1409357" y="5222470"/>
                  <a:pt x="1374876" y="5261822"/>
                </a:cubicBezTo>
                <a:lnTo>
                  <a:pt x="1357721" y="5280846"/>
                </a:lnTo>
                <a:lnTo>
                  <a:pt x="1413373" y="5282272"/>
                </a:lnTo>
                <a:cubicBezTo>
                  <a:pt x="1470516" y="5247986"/>
                  <a:pt x="1500128" y="5221492"/>
                  <a:pt x="1502206" y="5202791"/>
                </a:cubicBezTo>
                <a:cubicBezTo>
                  <a:pt x="1497011" y="5184087"/>
                  <a:pt x="1484543" y="5174218"/>
                  <a:pt x="1464803" y="5173178"/>
                </a:cubicBezTo>
                <a:close/>
                <a:moveTo>
                  <a:pt x="2038988" y="5158277"/>
                </a:moveTo>
                <a:lnTo>
                  <a:pt x="2022524" y="5168862"/>
                </a:lnTo>
                <a:lnTo>
                  <a:pt x="2038918" y="5199828"/>
                </a:lnTo>
                <a:lnTo>
                  <a:pt x="2062736" y="5189737"/>
                </a:lnTo>
                <a:lnTo>
                  <a:pt x="2046640" y="5180846"/>
                </a:lnTo>
                <a:close/>
                <a:moveTo>
                  <a:pt x="2408111" y="5139778"/>
                </a:moveTo>
                <a:lnTo>
                  <a:pt x="2391455" y="5158249"/>
                </a:lnTo>
                <a:cubicBezTo>
                  <a:pt x="2391455" y="5173832"/>
                  <a:pt x="2376909" y="5188378"/>
                  <a:pt x="2347818" y="5201886"/>
                </a:cubicBezTo>
                <a:cubicBezTo>
                  <a:pt x="2366519" y="5232017"/>
                  <a:pt x="2375871" y="5254874"/>
                  <a:pt x="2375871" y="5270458"/>
                </a:cubicBezTo>
                <a:lnTo>
                  <a:pt x="2360565" y="5295330"/>
                </a:lnTo>
                <a:lnTo>
                  <a:pt x="2363700" y="5303168"/>
                </a:lnTo>
                <a:cubicBezTo>
                  <a:pt x="2383960" y="5303687"/>
                  <a:pt x="2404220" y="5293817"/>
                  <a:pt x="2424480" y="5273556"/>
                </a:cubicBezTo>
                <a:lnTo>
                  <a:pt x="2431826" y="5264327"/>
                </a:lnTo>
                <a:lnTo>
                  <a:pt x="2425427" y="5206819"/>
                </a:lnTo>
                <a:cubicBezTo>
                  <a:pt x="2422634" y="5187987"/>
                  <a:pt x="2419485" y="5172208"/>
                  <a:pt x="2415978" y="5159480"/>
                </a:cubicBezTo>
                <a:close/>
                <a:moveTo>
                  <a:pt x="3046235" y="5111392"/>
                </a:moveTo>
                <a:lnTo>
                  <a:pt x="2901969" y="5145156"/>
                </a:lnTo>
                <a:lnTo>
                  <a:pt x="2912287" y="5182774"/>
                </a:lnTo>
                <a:cubicBezTo>
                  <a:pt x="2916443" y="5200178"/>
                  <a:pt x="2918521" y="5212256"/>
                  <a:pt x="2918521" y="5219010"/>
                </a:cubicBezTo>
                <a:lnTo>
                  <a:pt x="2918521" y="5224212"/>
                </a:lnTo>
                <a:lnTo>
                  <a:pt x="2934024" y="5218929"/>
                </a:lnTo>
                <a:lnTo>
                  <a:pt x="2994805" y="5220486"/>
                </a:lnTo>
                <a:cubicBezTo>
                  <a:pt x="3051948" y="5186200"/>
                  <a:pt x="3081560" y="5159706"/>
                  <a:pt x="3083638" y="5141005"/>
                </a:cubicBezTo>
                <a:cubicBezTo>
                  <a:pt x="3078442" y="5122301"/>
                  <a:pt x="3065975" y="5112432"/>
                  <a:pt x="3046235" y="5111392"/>
                </a:cubicBezTo>
                <a:close/>
                <a:moveTo>
                  <a:pt x="2265975" y="5049606"/>
                </a:moveTo>
                <a:lnTo>
                  <a:pt x="2233679" y="5057165"/>
                </a:lnTo>
                <a:lnTo>
                  <a:pt x="2205996" y="5083440"/>
                </a:lnTo>
                <a:lnTo>
                  <a:pt x="2147609" y="5159240"/>
                </a:lnTo>
                <a:lnTo>
                  <a:pt x="2153764" y="5157143"/>
                </a:lnTo>
                <a:lnTo>
                  <a:pt x="2214545" y="5158700"/>
                </a:lnTo>
                <a:cubicBezTo>
                  <a:pt x="2271688" y="5124414"/>
                  <a:pt x="2301300" y="5097920"/>
                  <a:pt x="2303378" y="5079219"/>
                </a:cubicBezTo>
                <a:cubicBezTo>
                  <a:pt x="2298182" y="5060515"/>
                  <a:pt x="2285715" y="5050646"/>
                  <a:pt x="2265975" y="5049606"/>
                </a:cubicBezTo>
                <a:close/>
                <a:moveTo>
                  <a:pt x="2577212" y="5021082"/>
                </a:moveTo>
                <a:cubicBezTo>
                  <a:pt x="2566823" y="5049654"/>
                  <a:pt x="2554485" y="5072901"/>
                  <a:pt x="2540198" y="5090824"/>
                </a:cubicBezTo>
                <a:lnTo>
                  <a:pt x="2535492" y="5094476"/>
                </a:lnTo>
                <a:lnTo>
                  <a:pt x="2558478" y="5124645"/>
                </a:lnTo>
                <a:lnTo>
                  <a:pt x="2578381" y="5099785"/>
                </a:lnTo>
                <a:cubicBezTo>
                  <a:pt x="2591109" y="5080045"/>
                  <a:pt x="2597473" y="5060564"/>
                  <a:pt x="2597473" y="5041342"/>
                </a:cubicBezTo>
                <a:lnTo>
                  <a:pt x="2599032" y="5021082"/>
                </a:lnTo>
                <a:close/>
                <a:moveTo>
                  <a:pt x="2001459" y="5020325"/>
                </a:moveTo>
                <a:lnTo>
                  <a:pt x="1997330" y="5039963"/>
                </a:lnTo>
                <a:lnTo>
                  <a:pt x="1986609" y="5059803"/>
                </a:lnTo>
                <a:lnTo>
                  <a:pt x="2007619" y="5051957"/>
                </a:lnTo>
                <a:lnTo>
                  <a:pt x="2007426" y="5050222"/>
                </a:lnTo>
                <a:close/>
                <a:moveTo>
                  <a:pt x="1798720" y="4969945"/>
                </a:moveTo>
                <a:lnTo>
                  <a:pt x="1788648" y="4973130"/>
                </a:lnTo>
                <a:lnTo>
                  <a:pt x="1792272" y="4979975"/>
                </a:lnTo>
                <a:close/>
                <a:moveTo>
                  <a:pt x="1840957" y="4952027"/>
                </a:moveTo>
                <a:lnTo>
                  <a:pt x="1838449" y="4953822"/>
                </a:lnTo>
                <a:lnTo>
                  <a:pt x="1811391" y="4965621"/>
                </a:lnTo>
                <a:lnTo>
                  <a:pt x="1819491" y="4969670"/>
                </a:lnTo>
                <a:lnTo>
                  <a:pt x="1833518" y="4969670"/>
                </a:lnTo>
                <a:close/>
                <a:moveTo>
                  <a:pt x="2150711" y="4931312"/>
                </a:moveTo>
                <a:lnTo>
                  <a:pt x="2118272" y="4938904"/>
                </a:lnTo>
                <a:lnTo>
                  <a:pt x="2143760" y="4972357"/>
                </a:lnTo>
                <a:lnTo>
                  <a:pt x="2159998" y="4943629"/>
                </a:lnTo>
                <a:lnTo>
                  <a:pt x="2159998" y="4935836"/>
                </a:lnTo>
                <a:close/>
                <a:moveTo>
                  <a:pt x="946319" y="4920822"/>
                </a:moveTo>
                <a:lnTo>
                  <a:pt x="922046" y="4949619"/>
                </a:lnTo>
                <a:cubicBezTo>
                  <a:pt x="910553" y="4962737"/>
                  <a:pt x="897143" y="4977608"/>
                  <a:pt x="881818" y="4994232"/>
                </a:cubicBezTo>
                <a:cubicBezTo>
                  <a:pt x="881818" y="5002023"/>
                  <a:pt x="878182" y="5009556"/>
                  <a:pt x="870909" y="5016829"/>
                </a:cubicBezTo>
                <a:lnTo>
                  <a:pt x="851683" y="5029189"/>
                </a:lnTo>
                <a:lnTo>
                  <a:pt x="854635" y="5032139"/>
                </a:lnTo>
                <a:lnTo>
                  <a:pt x="849096" y="5058486"/>
                </a:lnTo>
                <a:lnTo>
                  <a:pt x="859221" y="5077610"/>
                </a:lnTo>
                <a:lnTo>
                  <a:pt x="859952" y="5080615"/>
                </a:lnTo>
                <a:lnTo>
                  <a:pt x="867102" y="5075778"/>
                </a:lnTo>
                <a:lnTo>
                  <a:pt x="873336" y="5075778"/>
                </a:lnTo>
                <a:cubicBezTo>
                  <a:pt x="883726" y="5076816"/>
                  <a:pt x="888922" y="5081493"/>
                  <a:pt x="888922" y="5089805"/>
                </a:cubicBezTo>
                <a:cubicBezTo>
                  <a:pt x="929441" y="5090843"/>
                  <a:pt x="969962" y="5050322"/>
                  <a:pt x="1010483" y="4968242"/>
                </a:cubicBezTo>
                <a:lnTo>
                  <a:pt x="1010483" y="4964623"/>
                </a:lnTo>
                <a:lnTo>
                  <a:pt x="1003317" y="4964749"/>
                </a:lnTo>
                <a:cubicBezTo>
                  <a:pt x="998382" y="4965528"/>
                  <a:pt x="995914" y="4966957"/>
                  <a:pt x="995914" y="4969035"/>
                </a:cubicBezTo>
                <a:cubicBezTo>
                  <a:pt x="979290" y="4969035"/>
                  <a:pt x="965653" y="4961502"/>
                  <a:pt x="955004" y="4946436"/>
                </a:cubicBezTo>
                <a:close/>
                <a:moveTo>
                  <a:pt x="1449360" y="4909348"/>
                </a:moveTo>
                <a:lnTo>
                  <a:pt x="1430685" y="4944534"/>
                </a:lnTo>
                <a:lnTo>
                  <a:pt x="1437509" y="4969411"/>
                </a:lnTo>
                <a:lnTo>
                  <a:pt x="1437757" y="4970852"/>
                </a:lnTo>
                <a:lnTo>
                  <a:pt x="1443610" y="4966290"/>
                </a:lnTo>
                <a:cubicBezTo>
                  <a:pt x="1458416" y="4953043"/>
                  <a:pt x="1466338" y="4941744"/>
                  <a:pt x="1467378" y="4932394"/>
                </a:cubicBezTo>
                <a:cubicBezTo>
                  <a:pt x="1464780" y="4923042"/>
                  <a:pt x="1460364" y="4915899"/>
                  <a:pt x="1454130" y="4910964"/>
                </a:cubicBezTo>
                <a:close/>
                <a:moveTo>
                  <a:pt x="1859730" y="4896991"/>
                </a:moveTo>
                <a:lnTo>
                  <a:pt x="1860429" y="4905844"/>
                </a:lnTo>
                <a:lnTo>
                  <a:pt x="1863607" y="4898305"/>
                </a:lnTo>
                <a:close/>
                <a:moveTo>
                  <a:pt x="3032208" y="4844892"/>
                </a:moveTo>
                <a:lnTo>
                  <a:pt x="3006626" y="4893094"/>
                </a:lnTo>
                <a:lnTo>
                  <a:pt x="2999561" y="4926013"/>
                </a:lnTo>
                <a:lnTo>
                  <a:pt x="2985536" y="4926013"/>
                </a:lnTo>
                <a:cubicBezTo>
                  <a:pt x="2985536" y="4931209"/>
                  <a:pt x="2988133" y="4938481"/>
                  <a:pt x="2993327" y="4947832"/>
                </a:cubicBezTo>
                <a:lnTo>
                  <a:pt x="2986434" y="4974260"/>
                </a:lnTo>
                <a:lnTo>
                  <a:pt x="3009513" y="4953401"/>
                </a:lnTo>
                <a:cubicBezTo>
                  <a:pt x="3038150" y="4923401"/>
                  <a:pt x="3052469" y="4893985"/>
                  <a:pt x="3052469" y="4865152"/>
                </a:cubicBezTo>
                <a:lnTo>
                  <a:pt x="3054028" y="4844892"/>
                </a:lnTo>
                <a:close/>
                <a:moveTo>
                  <a:pt x="1120134" y="4843549"/>
                </a:moveTo>
                <a:lnTo>
                  <a:pt x="1114359" y="4849030"/>
                </a:lnTo>
                <a:lnTo>
                  <a:pt x="1039339" y="4946424"/>
                </a:lnTo>
                <a:lnTo>
                  <a:pt x="1046329" y="4946424"/>
                </a:lnTo>
                <a:cubicBezTo>
                  <a:pt x="1084510" y="4916033"/>
                  <a:pt x="1108375" y="4886228"/>
                  <a:pt x="1117921" y="4857006"/>
                </a:cubicBezTo>
                <a:close/>
                <a:moveTo>
                  <a:pt x="2661150" y="4835938"/>
                </a:moveTo>
                <a:lnTo>
                  <a:pt x="2610818" y="4883712"/>
                </a:lnTo>
                <a:lnTo>
                  <a:pt x="2609941" y="4887051"/>
                </a:lnTo>
                <a:lnTo>
                  <a:pt x="2609941" y="4916663"/>
                </a:lnTo>
                <a:cubicBezTo>
                  <a:pt x="2598511" y="4916663"/>
                  <a:pt x="2592277" y="4933806"/>
                  <a:pt x="2591239" y="4968093"/>
                </a:cubicBezTo>
                <a:lnTo>
                  <a:pt x="2591239" y="4969303"/>
                </a:lnTo>
                <a:lnTo>
                  <a:pt x="2592371" y="4975886"/>
                </a:lnTo>
                <a:lnTo>
                  <a:pt x="2599032" y="4975886"/>
                </a:lnTo>
                <a:cubicBezTo>
                  <a:pt x="2616954" y="4939521"/>
                  <a:pt x="2632701" y="4905559"/>
                  <a:pt x="2646273" y="4874000"/>
                </a:cubicBezTo>
                <a:close/>
                <a:moveTo>
                  <a:pt x="982378" y="4714852"/>
                </a:moveTo>
                <a:lnTo>
                  <a:pt x="975677" y="4716421"/>
                </a:lnTo>
                <a:lnTo>
                  <a:pt x="961594" y="4730457"/>
                </a:lnTo>
                <a:cubicBezTo>
                  <a:pt x="936464" y="4757731"/>
                  <a:pt x="923898" y="4779160"/>
                  <a:pt x="923898" y="4794745"/>
                </a:cubicBezTo>
                <a:lnTo>
                  <a:pt x="933917" y="4807894"/>
                </a:lnTo>
                <a:lnTo>
                  <a:pt x="949604" y="4783561"/>
                </a:lnTo>
                <a:close/>
                <a:moveTo>
                  <a:pt x="392454" y="4710587"/>
                </a:moveTo>
                <a:cubicBezTo>
                  <a:pt x="392454" y="4716820"/>
                  <a:pt x="395572" y="4719936"/>
                  <a:pt x="401806" y="4719936"/>
                </a:cubicBezTo>
                <a:cubicBezTo>
                  <a:pt x="400766" y="4761497"/>
                  <a:pt x="367519" y="4809809"/>
                  <a:pt x="302062" y="4864876"/>
                </a:cubicBezTo>
                <a:lnTo>
                  <a:pt x="292713" y="4864876"/>
                </a:lnTo>
                <a:cubicBezTo>
                  <a:pt x="283361" y="4863838"/>
                  <a:pt x="278686" y="4858123"/>
                  <a:pt x="278686" y="4847733"/>
                </a:cubicBezTo>
                <a:lnTo>
                  <a:pt x="280243" y="4819680"/>
                </a:lnTo>
                <a:lnTo>
                  <a:pt x="294270" y="4797862"/>
                </a:lnTo>
                <a:lnTo>
                  <a:pt x="309855" y="4805653"/>
                </a:lnTo>
                <a:lnTo>
                  <a:pt x="323882" y="4805653"/>
                </a:lnTo>
                <a:cubicBezTo>
                  <a:pt x="341543" y="4741237"/>
                  <a:pt x="364403" y="4709548"/>
                  <a:pt x="392454" y="4710587"/>
                </a:cubicBezTo>
                <a:close/>
                <a:moveTo>
                  <a:pt x="569717" y="4598527"/>
                </a:moveTo>
                <a:lnTo>
                  <a:pt x="563888" y="4603050"/>
                </a:lnTo>
                <a:lnTo>
                  <a:pt x="563888" y="4626429"/>
                </a:lnTo>
                <a:lnTo>
                  <a:pt x="579474" y="4634221"/>
                </a:lnTo>
                <a:lnTo>
                  <a:pt x="593500" y="4634221"/>
                </a:lnTo>
                <a:lnTo>
                  <a:pt x="594488" y="4633328"/>
                </a:lnTo>
                <a:lnTo>
                  <a:pt x="583674" y="4601434"/>
                </a:lnTo>
                <a:close/>
                <a:moveTo>
                  <a:pt x="2957483" y="4541067"/>
                </a:moveTo>
                <a:lnTo>
                  <a:pt x="2957483" y="4562887"/>
                </a:lnTo>
                <a:lnTo>
                  <a:pt x="2963040" y="4562887"/>
                </a:lnTo>
                <a:lnTo>
                  <a:pt x="2965768" y="4541067"/>
                </a:lnTo>
                <a:close/>
                <a:moveTo>
                  <a:pt x="3385985" y="4540986"/>
                </a:moveTo>
                <a:cubicBezTo>
                  <a:pt x="3375595" y="4577351"/>
                  <a:pt x="3370399" y="4599171"/>
                  <a:pt x="3370399" y="4606442"/>
                </a:cubicBezTo>
                <a:cubicBezTo>
                  <a:pt x="3375595" y="4615794"/>
                  <a:pt x="3377673" y="4625665"/>
                  <a:pt x="3376633" y="4636055"/>
                </a:cubicBezTo>
                <a:lnTo>
                  <a:pt x="3382867" y="4636055"/>
                </a:lnTo>
                <a:cubicBezTo>
                  <a:pt x="3393257" y="4588262"/>
                  <a:pt x="3398972" y="4557091"/>
                  <a:pt x="3400011" y="4542545"/>
                </a:cubicBezTo>
                <a:close/>
                <a:moveTo>
                  <a:pt x="3571445" y="4537870"/>
                </a:moveTo>
                <a:lnTo>
                  <a:pt x="3593263" y="4537870"/>
                </a:lnTo>
                <a:lnTo>
                  <a:pt x="3593263" y="4547220"/>
                </a:lnTo>
                <a:cubicBezTo>
                  <a:pt x="3592225" y="4556572"/>
                  <a:pt x="3587029" y="4561247"/>
                  <a:pt x="3577679" y="4561247"/>
                </a:cubicBezTo>
                <a:lnTo>
                  <a:pt x="3571445" y="4547220"/>
                </a:lnTo>
                <a:close/>
                <a:moveTo>
                  <a:pt x="657991" y="4495516"/>
                </a:moveTo>
                <a:lnTo>
                  <a:pt x="637719" y="4520060"/>
                </a:lnTo>
                <a:lnTo>
                  <a:pt x="635468" y="4522152"/>
                </a:lnTo>
                <a:lnTo>
                  <a:pt x="635379" y="4522319"/>
                </a:lnTo>
                <a:lnTo>
                  <a:pt x="668649" y="4523172"/>
                </a:lnTo>
                <a:lnTo>
                  <a:pt x="669865" y="4515776"/>
                </a:lnTo>
                <a:lnTo>
                  <a:pt x="671424" y="4495516"/>
                </a:lnTo>
                <a:close/>
                <a:moveTo>
                  <a:pt x="3138186" y="4431893"/>
                </a:moveTo>
                <a:lnTo>
                  <a:pt x="3064937" y="4710861"/>
                </a:lnTo>
                <a:lnTo>
                  <a:pt x="3064937" y="4740473"/>
                </a:lnTo>
                <a:lnTo>
                  <a:pt x="3055605" y="4749530"/>
                </a:lnTo>
                <a:lnTo>
                  <a:pt x="3055668" y="4749904"/>
                </a:lnTo>
                <a:lnTo>
                  <a:pt x="3051137" y="4757236"/>
                </a:lnTo>
                <a:lnTo>
                  <a:pt x="3046235" y="4791903"/>
                </a:lnTo>
                <a:lnTo>
                  <a:pt x="3046235" y="4799696"/>
                </a:lnTo>
                <a:lnTo>
                  <a:pt x="3054028" y="4799696"/>
                </a:lnTo>
                <a:cubicBezTo>
                  <a:pt x="3125718" y="4654237"/>
                  <a:pt x="3162602" y="4547220"/>
                  <a:pt x="3164680" y="4478647"/>
                </a:cubicBezTo>
                <a:lnTo>
                  <a:pt x="3166237" y="4449035"/>
                </a:lnTo>
                <a:cubicBezTo>
                  <a:pt x="3166237" y="4438645"/>
                  <a:pt x="3161562" y="4432932"/>
                  <a:pt x="3152212" y="4431893"/>
                </a:cubicBezTo>
                <a:close/>
                <a:moveTo>
                  <a:pt x="3412479" y="4364877"/>
                </a:moveTo>
                <a:lnTo>
                  <a:pt x="3412479" y="4386697"/>
                </a:lnTo>
                <a:lnTo>
                  <a:pt x="3426506" y="4386697"/>
                </a:lnTo>
                <a:lnTo>
                  <a:pt x="3426506" y="4364877"/>
                </a:lnTo>
                <a:close/>
                <a:moveTo>
                  <a:pt x="462111" y="4362987"/>
                </a:moveTo>
                <a:cubicBezTo>
                  <a:pt x="462111" y="4369220"/>
                  <a:pt x="465229" y="4372336"/>
                  <a:pt x="471463" y="4372336"/>
                </a:cubicBezTo>
                <a:cubicBezTo>
                  <a:pt x="470423" y="4413897"/>
                  <a:pt x="437176" y="4462209"/>
                  <a:pt x="371719" y="4517276"/>
                </a:cubicBezTo>
                <a:lnTo>
                  <a:pt x="362370" y="4517276"/>
                </a:lnTo>
                <a:cubicBezTo>
                  <a:pt x="353018" y="4516238"/>
                  <a:pt x="348343" y="4510523"/>
                  <a:pt x="348343" y="4500133"/>
                </a:cubicBezTo>
                <a:lnTo>
                  <a:pt x="349900" y="4472080"/>
                </a:lnTo>
                <a:lnTo>
                  <a:pt x="363927" y="4450262"/>
                </a:lnTo>
                <a:lnTo>
                  <a:pt x="379512" y="4458053"/>
                </a:lnTo>
                <a:lnTo>
                  <a:pt x="393539" y="4458053"/>
                </a:lnTo>
                <a:cubicBezTo>
                  <a:pt x="411201" y="4393637"/>
                  <a:pt x="434060" y="4361948"/>
                  <a:pt x="462111" y="4362987"/>
                </a:cubicBezTo>
                <a:close/>
                <a:moveTo>
                  <a:pt x="3546508" y="4336824"/>
                </a:moveTo>
                <a:lnTo>
                  <a:pt x="3552742" y="4352409"/>
                </a:lnTo>
                <a:cubicBezTo>
                  <a:pt x="3546508" y="4381501"/>
                  <a:pt x="3538196" y="4396046"/>
                  <a:pt x="3527807" y="4396046"/>
                </a:cubicBezTo>
                <a:cubicBezTo>
                  <a:pt x="3524690" y="4379423"/>
                  <a:pt x="3523132" y="4362280"/>
                  <a:pt x="3523132" y="4344617"/>
                </a:cubicBezTo>
                <a:cubicBezTo>
                  <a:pt x="3532481" y="4339423"/>
                  <a:pt x="3540274" y="4336824"/>
                  <a:pt x="3546508" y="4336824"/>
                </a:cubicBezTo>
                <a:close/>
                <a:moveTo>
                  <a:pt x="571940" y="4279497"/>
                </a:moveTo>
                <a:lnTo>
                  <a:pt x="559496" y="4287497"/>
                </a:lnTo>
                <a:lnTo>
                  <a:pt x="565858" y="4299514"/>
                </a:lnTo>
                <a:close/>
                <a:moveTo>
                  <a:pt x="3563653" y="4191886"/>
                </a:moveTo>
                <a:lnTo>
                  <a:pt x="3579236" y="4191886"/>
                </a:lnTo>
                <a:cubicBezTo>
                  <a:pt x="3587548" y="4191886"/>
                  <a:pt x="3594303" y="4203835"/>
                  <a:pt x="3599497" y="4227730"/>
                </a:cubicBezTo>
                <a:cubicBezTo>
                  <a:pt x="3592225" y="4247472"/>
                  <a:pt x="3584951" y="4257343"/>
                  <a:pt x="3577679" y="4257343"/>
                </a:cubicBezTo>
                <a:lnTo>
                  <a:pt x="3568328" y="4257343"/>
                </a:lnTo>
                <a:lnTo>
                  <a:pt x="3555860" y="4213704"/>
                </a:lnTo>
                <a:cubicBezTo>
                  <a:pt x="3561054" y="4203314"/>
                  <a:pt x="3563653" y="4196042"/>
                  <a:pt x="3563653" y="4191886"/>
                </a:cubicBezTo>
                <a:close/>
                <a:moveTo>
                  <a:pt x="3083721" y="4165473"/>
                </a:moveTo>
                <a:cubicBezTo>
                  <a:pt x="3069175" y="4165473"/>
                  <a:pt x="3058135" y="4167941"/>
                  <a:pt x="3050602" y="4172876"/>
                </a:cubicBezTo>
                <a:lnTo>
                  <a:pt x="3048629" y="4176503"/>
                </a:lnTo>
                <a:lnTo>
                  <a:pt x="3058410" y="4221887"/>
                </a:lnTo>
                <a:cubicBezTo>
                  <a:pt x="3068735" y="4271759"/>
                  <a:pt x="3073508" y="4301759"/>
                  <a:pt x="3072729" y="4311888"/>
                </a:cubicBezTo>
                <a:cubicBezTo>
                  <a:pt x="3065456" y="4331630"/>
                  <a:pt x="3053507" y="4346176"/>
                  <a:pt x="3036883" y="4355527"/>
                </a:cubicBezTo>
                <a:cubicBezTo>
                  <a:pt x="3026753" y="4354748"/>
                  <a:pt x="3017889" y="4353222"/>
                  <a:pt x="3010292" y="4350949"/>
                </a:cubicBezTo>
                <a:lnTo>
                  <a:pt x="3001432" y="4346723"/>
                </a:lnTo>
                <a:lnTo>
                  <a:pt x="3008913" y="4357945"/>
                </a:lnTo>
                <a:cubicBezTo>
                  <a:pt x="3016186" y="4363140"/>
                  <a:pt x="3027096" y="4368075"/>
                  <a:pt x="3041641" y="4372751"/>
                </a:cubicBezTo>
                <a:lnTo>
                  <a:pt x="3028215" y="4448194"/>
                </a:lnTo>
                <a:lnTo>
                  <a:pt x="3059384" y="4430334"/>
                </a:lnTo>
                <a:cubicBezTo>
                  <a:pt x="3071917" y="4425919"/>
                  <a:pt x="3085197" y="4423841"/>
                  <a:pt x="3099224" y="4424100"/>
                </a:cubicBezTo>
                <a:lnTo>
                  <a:pt x="3108108" y="4415249"/>
                </a:lnTo>
                <a:lnTo>
                  <a:pt x="3100864" y="4389894"/>
                </a:lnTo>
                <a:cubicBezTo>
                  <a:pt x="3106058" y="4379504"/>
                  <a:pt x="3108657" y="4372232"/>
                  <a:pt x="3108657" y="4368076"/>
                </a:cubicBezTo>
                <a:lnTo>
                  <a:pt x="3124240" y="4368076"/>
                </a:lnTo>
                <a:cubicBezTo>
                  <a:pt x="3128396" y="4368076"/>
                  <a:pt x="3132163" y="4371064"/>
                  <a:pt x="3135540" y="4377038"/>
                </a:cubicBezTo>
                <a:lnTo>
                  <a:pt x="3136926" y="4381196"/>
                </a:lnTo>
                <a:lnTo>
                  <a:pt x="3144809" y="4369553"/>
                </a:lnTo>
                <a:cubicBezTo>
                  <a:pt x="3149874" y="4359942"/>
                  <a:pt x="3153672" y="4350072"/>
                  <a:pt x="3156205" y="4339942"/>
                </a:cubicBezTo>
                <a:lnTo>
                  <a:pt x="3159854" y="4310001"/>
                </a:lnTo>
                <a:lnTo>
                  <a:pt x="3152683" y="4308074"/>
                </a:lnTo>
                <a:lnTo>
                  <a:pt x="3144992" y="4299598"/>
                </a:lnTo>
                <a:lnTo>
                  <a:pt x="3131952" y="4291628"/>
                </a:lnTo>
                <a:lnTo>
                  <a:pt x="3096106" y="4299421"/>
                </a:lnTo>
                <a:cubicBezTo>
                  <a:pt x="3096106" y="4294227"/>
                  <a:pt x="3093509" y="4291628"/>
                  <a:pt x="3088313" y="4291628"/>
                </a:cubicBezTo>
                <a:lnTo>
                  <a:pt x="3096106" y="4277603"/>
                </a:lnTo>
                <a:lnTo>
                  <a:pt x="3097665" y="4202795"/>
                </a:lnTo>
                <a:lnTo>
                  <a:pt x="3100838" y="4184943"/>
                </a:lnTo>
                <a:lnTo>
                  <a:pt x="3090023" y="4194678"/>
                </a:lnTo>
                <a:lnTo>
                  <a:pt x="3083789" y="4180651"/>
                </a:lnTo>
                <a:lnTo>
                  <a:pt x="3083789" y="4171301"/>
                </a:lnTo>
                <a:lnTo>
                  <a:pt x="3103264" y="4171301"/>
                </a:lnTo>
                <a:lnTo>
                  <a:pt x="3103712" y="4168778"/>
                </a:lnTo>
                <a:lnTo>
                  <a:pt x="3099305" y="4165473"/>
                </a:lnTo>
                <a:close/>
                <a:moveTo>
                  <a:pt x="738410" y="4147916"/>
                </a:moveTo>
                <a:lnTo>
                  <a:pt x="716434" y="4231611"/>
                </a:lnTo>
                <a:lnTo>
                  <a:pt x="720430" y="4226619"/>
                </a:lnTo>
                <a:cubicBezTo>
                  <a:pt x="733158" y="4206879"/>
                  <a:pt x="739522" y="4187398"/>
                  <a:pt x="739522" y="4168176"/>
                </a:cubicBezTo>
                <a:lnTo>
                  <a:pt x="741081" y="4147916"/>
                </a:lnTo>
                <a:close/>
                <a:moveTo>
                  <a:pt x="3588588" y="4101493"/>
                </a:moveTo>
                <a:cubicBezTo>
                  <a:pt x="3642615" y="4107726"/>
                  <a:pt x="3669630" y="4116040"/>
                  <a:pt x="3669630" y="4126430"/>
                </a:cubicBezTo>
                <a:lnTo>
                  <a:pt x="3669630" y="4132664"/>
                </a:lnTo>
                <a:lnTo>
                  <a:pt x="3633784" y="4138898"/>
                </a:lnTo>
                <a:cubicBezTo>
                  <a:pt x="3614042" y="4138898"/>
                  <a:pt x="3598978" y="4129546"/>
                  <a:pt x="3588588" y="4110844"/>
                </a:cubicBezTo>
                <a:close/>
                <a:moveTo>
                  <a:pt x="2997921" y="4014218"/>
                </a:moveTo>
                <a:cubicBezTo>
                  <a:pt x="3008311" y="4017335"/>
                  <a:pt x="3013507" y="4023049"/>
                  <a:pt x="3013507" y="4031361"/>
                </a:cubicBezTo>
                <a:lnTo>
                  <a:pt x="3013507" y="4039154"/>
                </a:lnTo>
                <a:lnTo>
                  <a:pt x="2997921" y="4037595"/>
                </a:lnTo>
                <a:close/>
                <a:moveTo>
                  <a:pt x="2991770" y="4001832"/>
                </a:moveTo>
                <a:lnTo>
                  <a:pt x="3013588" y="4001832"/>
                </a:lnTo>
                <a:lnTo>
                  <a:pt x="3014271" y="4002269"/>
                </a:lnTo>
                <a:lnTo>
                  <a:pt x="2990470" y="4014169"/>
                </a:lnTo>
                <a:close/>
                <a:moveTo>
                  <a:pt x="2984695" y="3966455"/>
                </a:moveTo>
                <a:lnTo>
                  <a:pt x="2976253" y="4013894"/>
                </a:lnTo>
                <a:lnTo>
                  <a:pt x="2977708" y="4017416"/>
                </a:lnTo>
                <a:lnTo>
                  <a:pt x="2983978" y="4017416"/>
                </a:lnTo>
                <a:lnTo>
                  <a:pt x="2990470" y="4014169"/>
                </a:lnTo>
                <a:lnTo>
                  <a:pt x="2988653" y="4031442"/>
                </a:lnTo>
                <a:lnTo>
                  <a:pt x="2992167" y="4047682"/>
                </a:lnTo>
                <a:lnTo>
                  <a:pt x="2996513" y="4052856"/>
                </a:lnTo>
                <a:lnTo>
                  <a:pt x="2994344" y="4057738"/>
                </a:lnTo>
                <a:lnTo>
                  <a:pt x="2995949" y="4065154"/>
                </a:lnTo>
                <a:lnTo>
                  <a:pt x="3004155" y="4068764"/>
                </a:lnTo>
                <a:cubicBezTo>
                  <a:pt x="3014545" y="4063570"/>
                  <a:pt x="3022338" y="4060973"/>
                  <a:pt x="3027533" y="4060973"/>
                </a:cubicBezTo>
                <a:lnTo>
                  <a:pt x="3027615" y="4061217"/>
                </a:lnTo>
                <a:lnTo>
                  <a:pt x="3027615" y="4054821"/>
                </a:lnTo>
                <a:lnTo>
                  <a:pt x="3035407" y="4054821"/>
                </a:lnTo>
                <a:cubicBezTo>
                  <a:pt x="3045797" y="4054821"/>
                  <a:pt x="3050993" y="4059496"/>
                  <a:pt x="3050993" y="4068845"/>
                </a:cubicBezTo>
                <a:lnTo>
                  <a:pt x="3030157" y="4068845"/>
                </a:lnTo>
                <a:lnTo>
                  <a:pt x="3032208" y="4074998"/>
                </a:lnTo>
                <a:lnTo>
                  <a:pt x="3032208" y="4089025"/>
                </a:lnTo>
                <a:lnTo>
                  <a:pt x="3019920" y="4098954"/>
                </a:lnTo>
                <a:lnTo>
                  <a:pt x="3020979" y="4100389"/>
                </a:lnTo>
                <a:lnTo>
                  <a:pt x="3024567" y="4102727"/>
                </a:lnTo>
                <a:lnTo>
                  <a:pt x="3024454" y="4103009"/>
                </a:lnTo>
                <a:lnTo>
                  <a:pt x="3062583" y="4131672"/>
                </a:lnTo>
                <a:lnTo>
                  <a:pt x="3111202" y="4155860"/>
                </a:lnTo>
                <a:lnTo>
                  <a:pt x="3122600" y="4137339"/>
                </a:lnTo>
                <a:lnTo>
                  <a:pt x="3122600" y="4107726"/>
                </a:lnTo>
                <a:cubicBezTo>
                  <a:pt x="3122600" y="4095259"/>
                  <a:pt x="3117275" y="4077206"/>
                  <a:pt x="3106626" y="4053570"/>
                </a:cubicBezTo>
                <a:lnTo>
                  <a:pt x="3106166" y="4052656"/>
                </a:lnTo>
                <a:lnTo>
                  <a:pt x="3080993" y="4040988"/>
                </a:lnTo>
                <a:lnTo>
                  <a:pt x="3044279" y="4026266"/>
                </a:lnTo>
                <a:lnTo>
                  <a:pt x="3040151" y="4029477"/>
                </a:lnTo>
                <a:lnTo>
                  <a:pt x="3039449" y="4021758"/>
                </a:lnTo>
                <a:lnTo>
                  <a:pt x="3037696" y="4018999"/>
                </a:lnTo>
                <a:cubicBezTo>
                  <a:pt x="3035066" y="4016418"/>
                  <a:pt x="3031121" y="4013325"/>
                  <a:pt x="3025861" y="4009721"/>
                </a:cubicBezTo>
                <a:lnTo>
                  <a:pt x="3014271" y="4002269"/>
                </a:lnTo>
                <a:lnTo>
                  <a:pt x="3015147" y="4001832"/>
                </a:lnTo>
                <a:lnTo>
                  <a:pt x="3015147" y="3987805"/>
                </a:lnTo>
                <a:cubicBezTo>
                  <a:pt x="3015147" y="3981571"/>
                  <a:pt x="3012030" y="3976507"/>
                  <a:pt x="3005796" y="3972610"/>
                </a:cubicBezTo>
                <a:close/>
                <a:moveTo>
                  <a:pt x="113768" y="3960215"/>
                </a:moveTo>
                <a:cubicBezTo>
                  <a:pt x="113768" y="3966448"/>
                  <a:pt x="116886" y="3969564"/>
                  <a:pt x="123120" y="3969564"/>
                </a:cubicBezTo>
                <a:cubicBezTo>
                  <a:pt x="122080" y="4011125"/>
                  <a:pt x="88833" y="4059437"/>
                  <a:pt x="23376" y="4114504"/>
                </a:cubicBezTo>
                <a:lnTo>
                  <a:pt x="14026" y="4114504"/>
                </a:lnTo>
                <a:cubicBezTo>
                  <a:pt x="4675" y="4113466"/>
                  <a:pt x="0" y="4107751"/>
                  <a:pt x="0" y="4097361"/>
                </a:cubicBezTo>
                <a:lnTo>
                  <a:pt x="1557" y="4069308"/>
                </a:lnTo>
                <a:lnTo>
                  <a:pt x="15584" y="4047490"/>
                </a:lnTo>
                <a:lnTo>
                  <a:pt x="31169" y="4055281"/>
                </a:lnTo>
                <a:lnTo>
                  <a:pt x="45196" y="4055281"/>
                </a:lnTo>
                <a:cubicBezTo>
                  <a:pt x="62857" y="3990865"/>
                  <a:pt x="85717" y="3959176"/>
                  <a:pt x="113768" y="3960215"/>
                </a:cubicBezTo>
                <a:close/>
                <a:moveTo>
                  <a:pt x="767833" y="3953549"/>
                </a:moveTo>
                <a:lnTo>
                  <a:pt x="751990" y="4013885"/>
                </a:lnTo>
                <a:lnTo>
                  <a:pt x="751990" y="4035265"/>
                </a:lnTo>
                <a:lnTo>
                  <a:pt x="762205" y="4020177"/>
                </a:lnTo>
                <a:cubicBezTo>
                  <a:pt x="772335" y="4000956"/>
                  <a:pt x="777400" y="3980696"/>
                  <a:pt x="777400" y="3959396"/>
                </a:cubicBezTo>
                <a:close/>
                <a:moveTo>
                  <a:pt x="3068053" y="3889539"/>
                </a:moveTo>
                <a:lnTo>
                  <a:pt x="3048547" y="3892852"/>
                </a:lnTo>
                <a:lnTo>
                  <a:pt x="3055277" y="3917966"/>
                </a:lnTo>
                <a:lnTo>
                  <a:pt x="3071242" y="3945150"/>
                </a:lnTo>
                <a:lnTo>
                  <a:pt x="3081300" y="3928502"/>
                </a:lnTo>
                <a:cubicBezTo>
                  <a:pt x="3086495" y="3918631"/>
                  <a:pt x="3089353" y="3911358"/>
                  <a:pt x="3089872" y="3906682"/>
                </a:cubicBezTo>
                <a:close/>
                <a:moveTo>
                  <a:pt x="3482611" y="3878631"/>
                </a:moveTo>
                <a:lnTo>
                  <a:pt x="3490403" y="3878631"/>
                </a:lnTo>
                <a:cubicBezTo>
                  <a:pt x="3500793" y="3878631"/>
                  <a:pt x="3505989" y="3883306"/>
                  <a:pt x="3505989" y="3892655"/>
                </a:cubicBezTo>
                <a:lnTo>
                  <a:pt x="3482611" y="3892655"/>
                </a:lnTo>
                <a:close/>
                <a:moveTo>
                  <a:pt x="3446766" y="3825642"/>
                </a:moveTo>
                <a:lnTo>
                  <a:pt x="3468584" y="3825642"/>
                </a:lnTo>
                <a:lnTo>
                  <a:pt x="3469267" y="3826079"/>
                </a:lnTo>
                <a:lnTo>
                  <a:pt x="3445466" y="3837979"/>
                </a:lnTo>
                <a:close/>
                <a:moveTo>
                  <a:pt x="370919" y="3745144"/>
                </a:moveTo>
                <a:cubicBezTo>
                  <a:pt x="350139" y="3802288"/>
                  <a:pt x="321567" y="3838133"/>
                  <a:pt x="285202" y="3852678"/>
                </a:cubicBezTo>
                <a:lnTo>
                  <a:pt x="285202" y="3876057"/>
                </a:lnTo>
                <a:lnTo>
                  <a:pt x="300788" y="3883849"/>
                </a:lnTo>
                <a:lnTo>
                  <a:pt x="314814" y="3883849"/>
                </a:lnTo>
                <a:cubicBezTo>
                  <a:pt x="365723" y="3843328"/>
                  <a:pt x="391180" y="3803847"/>
                  <a:pt x="391180" y="3765404"/>
                </a:cubicBezTo>
                <a:lnTo>
                  <a:pt x="392739" y="3745144"/>
                </a:lnTo>
                <a:close/>
                <a:moveTo>
                  <a:pt x="3027909" y="3668155"/>
                </a:moveTo>
                <a:lnTo>
                  <a:pt x="3036966" y="3679225"/>
                </a:lnTo>
                <a:lnTo>
                  <a:pt x="3036966" y="3668759"/>
                </a:lnTo>
                <a:close/>
                <a:moveTo>
                  <a:pt x="412828" y="3576147"/>
                </a:moveTo>
                <a:lnTo>
                  <a:pt x="403647" y="3611113"/>
                </a:lnTo>
                <a:lnTo>
                  <a:pt x="403647" y="3640725"/>
                </a:lnTo>
                <a:cubicBezTo>
                  <a:pt x="392218" y="3640725"/>
                  <a:pt x="385984" y="3657868"/>
                  <a:pt x="384946" y="3692155"/>
                </a:cubicBezTo>
                <a:lnTo>
                  <a:pt x="384946" y="3699948"/>
                </a:lnTo>
                <a:lnTo>
                  <a:pt x="392739" y="3699948"/>
                </a:lnTo>
                <a:lnTo>
                  <a:pt x="438386" y="3601499"/>
                </a:lnTo>
                <a:lnTo>
                  <a:pt x="426741" y="3587307"/>
                </a:lnTo>
                <a:close/>
                <a:moveTo>
                  <a:pt x="3015036" y="3493433"/>
                </a:moveTo>
                <a:lnTo>
                  <a:pt x="3016706" y="3498441"/>
                </a:lnTo>
                <a:lnTo>
                  <a:pt x="3008486" y="3513783"/>
                </a:lnTo>
                <a:lnTo>
                  <a:pt x="3014436" y="3515568"/>
                </a:lnTo>
                <a:cubicBezTo>
                  <a:pt x="3017034" y="3517905"/>
                  <a:pt x="3018333" y="3521412"/>
                  <a:pt x="3018333" y="3526086"/>
                </a:cubicBezTo>
                <a:lnTo>
                  <a:pt x="3003560" y="3526086"/>
                </a:lnTo>
                <a:lnTo>
                  <a:pt x="3001120" y="3535844"/>
                </a:lnTo>
                <a:lnTo>
                  <a:pt x="3035276" y="3556068"/>
                </a:lnTo>
                <a:lnTo>
                  <a:pt x="3038523" y="3576365"/>
                </a:lnTo>
                <a:lnTo>
                  <a:pt x="3044757" y="3576365"/>
                </a:lnTo>
                <a:cubicBezTo>
                  <a:pt x="3049953" y="3576365"/>
                  <a:pt x="3053849" y="3574936"/>
                  <a:pt x="3056447" y="3572078"/>
                </a:cubicBezTo>
                <a:lnTo>
                  <a:pt x="3057088" y="3569964"/>
                </a:lnTo>
                <a:lnTo>
                  <a:pt x="3063687" y="3574436"/>
                </a:lnTo>
                <a:lnTo>
                  <a:pt x="3074288" y="3535763"/>
                </a:lnTo>
                <a:lnTo>
                  <a:pt x="3074288" y="3529529"/>
                </a:lnTo>
                <a:lnTo>
                  <a:pt x="3062094" y="3522457"/>
                </a:lnTo>
                <a:lnTo>
                  <a:pt x="3060343" y="3559221"/>
                </a:lnTo>
                <a:lnTo>
                  <a:pt x="3057088" y="3569964"/>
                </a:lnTo>
                <a:lnTo>
                  <a:pt x="3045659" y="3562217"/>
                </a:lnTo>
                <a:lnTo>
                  <a:pt x="3035276" y="3556068"/>
                </a:lnTo>
                <a:lnTo>
                  <a:pt x="3032290" y="3537403"/>
                </a:lnTo>
                <a:lnTo>
                  <a:pt x="3037681" y="3508137"/>
                </a:lnTo>
                <a:lnTo>
                  <a:pt x="3015844" y="3494074"/>
                </a:lnTo>
                <a:close/>
                <a:moveTo>
                  <a:pt x="3491962" y="3465632"/>
                </a:moveTo>
                <a:cubicBezTo>
                  <a:pt x="3482611" y="3465632"/>
                  <a:pt x="3477936" y="3469788"/>
                  <a:pt x="3477936" y="3478099"/>
                </a:cubicBezTo>
                <a:lnTo>
                  <a:pt x="3477936" y="3485892"/>
                </a:lnTo>
                <a:cubicBezTo>
                  <a:pt x="3478974" y="3496282"/>
                  <a:pt x="3483649" y="3501997"/>
                  <a:pt x="3491962" y="3503035"/>
                </a:cubicBezTo>
                <a:close/>
                <a:moveTo>
                  <a:pt x="2959110" y="3459073"/>
                </a:moveTo>
                <a:lnTo>
                  <a:pt x="2980928" y="3459073"/>
                </a:lnTo>
                <a:lnTo>
                  <a:pt x="2981611" y="3459510"/>
                </a:lnTo>
                <a:lnTo>
                  <a:pt x="2957810" y="3471410"/>
                </a:lnTo>
                <a:close/>
                <a:moveTo>
                  <a:pt x="3735086" y="3448487"/>
                </a:moveTo>
                <a:cubicBezTo>
                  <a:pt x="3742358" y="3448487"/>
                  <a:pt x="3750151" y="3456280"/>
                  <a:pt x="3758463" y="3471865"/>
                </a:cubicBezTo>
                <a:lnTo>
                  <a:pt x="3741320" y="3478099"/>
                </a:lnTo>
                <a:lnTo>
                  <a:pt x="3735086" y="3478099"/>
                </a:lnTo>
                <a:cubicBezTo>
                  <a:pt x="3725735" y="3477059"/>
                  <a:pt x="3721060" y="3471346"/>
                  <a:pt x="3721060" y="3460957"/>
                </a:cubicBezTo>
                <a:cubicBezTo>
                  <a:pt x="3722098" y="3452643"/>
                  <a:pt x="3726773" y="3448487"/>
                  <a:pt x="3735086" y="3448487"/>
                </a:cubicBezTo>
                <a:close/>
                <a:moveTo>
                  <a:pt x="2948898" y="3422781"/>
                </a:moveTo>
                <a:lnTo>
                  <a:pt x="2950860" y="3433374"/>
                </a:lnTo>
                <a:cubicBezTo>
                  <a:pt x="2952158" y="3440907"/>
                  <a:pt x="2952808" y="3445452"/>
                  <a:pt x="2952808" y="3447011"/>
                </a:cubicBezTo>
                <a:lnTo>
                  <a:pt x="2942876" y="3459186"/>
                </a:lnTo>
                <a:lnTo>
                  <a:pt x="2941966" y="3474657"/>
                </a:lnTo>
                <a:lnTo>
                  <a:pt x="2951318" y="3474657"/>
                </a:lnTo>
                <a:lnTo>
                  <a:pt x="2957810" y="3471410"/>
                </a:lnTo>
                <a:lnTo>
                  <a:pt x="2955993" y="3488683"/>
                </a:lnTo>
                <a:lnTo>
                  <a:pt x="2962641" y="3519402"/>
                </a:lnTo>
                <a:lnTo>
                  <a:pt x="2966055" y="3516753"/>
                </a:lnTo>
                <a:lnTo>
                  <a:pt x="2986486" y="3462645"/>
                </a:lnTo>
                <a:lnTo>
                  <a:pt x="2981611" y="3459510"/>
                </a:lnTo>
                <a:lnTo>
                  <a:pt x="2982487" y="3459073"/>
                </a:lnTo>
                <a:lnTo>
                  <a:pt x="2982487" y="3445046"/>
                </a:lnTo>
                <a:cubicBezTo>
                  <a:pt x="2982487" y="3438813"/>
                  <a:pt x="2979370" y="3433747"/>
                  <a:pt x="2973136" y="3429851"/>
                </a:cubicBezTo>
                <a:close/>
                <a:moveTo>
                  <a:pt x="3640018" y="3362772"/>
                </a:moveTo>
                <a:cubicBezTo>
                  <a:pt x="3664953" y="3372122"/>
                  <a:pt x="3677421" y="3387707"/>
                  <a:pt x="3677421" y="3409525"/>
                </a:cubicBezTo>
                <a:lnTo>
                  <a:pt x="3649369" y="3439137"/>
                </a:lnTo>
                <a:lnTo>
                  <a:pt x="3640018" y="3437578"/>
                </a:lnTo>
                <a:cubicBezTo>
                  <a:pt x="3626510" y="3437578"/>
                  <a:pt x="3616641" y="3417837"/>
                  <a:pt x="3610407" y="3378356"/>
                </a:cubicBezTo>
                <a:cubicBezTo>
                  <a:pt x="3623913" y="3367966"/>
                  <a:pt x="3633784" y="3362772"/>
                  <a:pt x="3640018" y="3362772"/>
                </a:cubicBezTo>
                <a:close/>
                <a:moveTo>
                  <a:pt x="3753788" y="3359654"/>
                </a:moveTo>
                <a:lnTo>
                  <a:pt x="3767815" y="3359654"/>
                </a:lnTo>
                <a:lnTo>
                  <a:pt x="3766256" y="3381474"/>
                </a:lnTo>
                <a:lnTo>
                  <a:pt x="3744436" y="3381474"/>
                </a:lnTo>
                <a:cubicBezTo>
                  <a:pt x="3749632" y="3372122"/>
                  <a:pt x="3752748" y="3364850"/>
                  <a:pt x="3753788" y="3359654"/>
                </a:cubicBezTo>
                <a:close/>
                <a:moveTo>
                  <a:pt x="476897" y="3332145"/>
                </a:moveTo>
                <a:lnTo>
                  <a:pt x="416606" y="3561761"/>
                </a:lnTo>
                <a:lnTo>
                  <a:pt x="429079" y="3568606"/>
                </a:lnTo>
                <a:lnTo>
                  <a:pt x="449557" y="3573560"/>
                </a:lnTo>
                <a:lnTo>
                  <a:pt x="474170" y="3510591"/>
                </a:lnTo>
                <a:lnTo>
                  <a:pt x="486461" y="3468107"/>
                </a:lnTo>
                <a:lnTo>
                  <a:pt x="483931" y="3446596"/>
                </a:lnTo>
                <a:lnTo>
                  <a:pt x="493831" y="3442637"/>
                </a:lnTo>
                <a:lnTo>
                  <a:pt x="495306" y="3437537"/>
                </a:lnTo>
                <a:cubicBezTo>
                  <a:pt x="500176" y="3415588"/>
                  <a:pt x="502872" y="3396042"/>
                  <a:pt x="503391" y="3378899"/>
                </a:cubicBezTo>
                <a:lnTo>
                  <a:pt x="504948" y="3349287"/>
                </a:lnTo>
                <a:cubicBezTo>
                  <a:pt x="504948" y="3338897"/>
                  <a:pt x="500273" y="3333184"/>
                  <a:pt x="490923" y="3332145"/>
                </a:cubicBezTo>
                <a:close/>
                <a:moveTo>
                  <a:pt x="3509105" y="3317574"/>
                </a:moveTo>
                <a:lnTo>
                  <a:pt x="3518457" y="3317574"/>
                </a:lnTo>
                <a:lnTo>
                  <a:pt x="3515339" y="3383031"/>
                </a:lnTo>
                <a:lnTo>
                  <a:pt x="3512084" y="3393774"/>
                </a:lnTo>
                <a:lnTo>
                  <a:pt x="3500655" y="3386027"/>
                </a:lnTo>
                <a:lnTo>
                  <a:pt x="3490272" y="3379878"/>
                </a:lnTo>
                <a:lnTo>
                  <a:pt x="3487286" y="3361213"/>
                </a:lnTo>
                <a:cubicBezTo>
                  <a:pt x="3487286" y="3336278"/>
                  <a:pt x="3494559" y="3321730"/>
                  <a:pt x="3509105" y="3317574"/>
                </a:cubicBezTo>
                <a:close/>
                <a:moveTo>
                  <a:pt x="180784" y="3305650"/>
                </a:moveTo>
                <a:lnTo>
                  <a:pt x="187017" y="3305650"/>
                </a:lnTo>
                <a:lnTo>
                  <a:pt x="187017" y="3335261"/>
                </a:lnTo>
                <a:cubicBezTo>
                  <a:pt x="185977" y="3360198"/>
                  <a:pt x="178187" y="3374223"/>
                  <a:pt x="163641" y="3377340"/>
                </a:cubicBezTo>
                <a:lnTo>
                  <a:pt x="149614" y="3377340"/>
                </a:lnTo>
                <a:lnTo>
                  <a:pt x="151173" y="3339937"/>
                </a:lnTo>
                <a:cubicBezTo>
                  <a:pt x="163641" y="3316040"/>
                  <a:pt x="173510" y="3304612"/>
                  <a:pt x="180784" y="3305650"/>
                </a:cubicBezTo>
                <a:close/>
                <a:moveTo>
                  <a:pt x="3009175" y="3283513"/>
                </a:moveTo>
                <a:lnTo>
                  <a:pt x="3007354" y="3287656"/>
                </a:lnTo>
                <a:lnTo>
                  <a:pt x="2997516" y="3300593"/>
                </a:lnTo>
                <a:lnTo>
                  <a:pt x="3014195" y="3315756"/>
                </a:lnTo>
                <a:lnTo>
                  <a:pt x="3019741" y="3312899"/>
                </a:lnTo>
                <a:lnTo>
                  <a:pt x="3019741" y="3298873"/>
                </a:lnTo>
                <a:cubicBezTo>
                  <a:pt x="3020260" y="3294977"/>
                  <a:pt x="3018117" y="3290756"/>
                  <a:pt x="3013312" y="3286210"/>
                </a:cubicBezTo>
                <a:close/>
                <a:moveTo>
                  <a:pt x="285202" y="3262013"/>
                </a:moveTo>
                <a:cubicBezTo>
                  <a:pt x="300788" y="3267207"/>
                  <a:pt x="308580" y="3272403"/>
                  <a:pt x="308580" y="3277597"/>
                </a:cubicBezTo>
                <a:cubicBezTo>
                  <a:pt x="301307" y="3286949"/>
                  <a:pt x="297670" y="3294221"/>
                  <a:pt x="297670" y="3299416"/>
                </a:cubicBezTo>
                <a:lnTo>
                  <a:pt x="277409" y="3299416"/>
                </a:lnTo>
                <a:cubicBezTo>
                  <a:pt x="278449" y="3289027"/>
                  <a:pt x="275852" y="3283831"/>
                  <a:pt x="269617" y="3283831"/>
                </a:cubicBezTo>
                <a:cubicBezTo>
                  <a:pt x="275852" y="3269285"/>
                  <a:pt x="281046" y="3262013"/>
                  <a:pt x="285202" y="3262013"/>
                </a:cubicBezTo>
                <a:close/>
                <a:moveTo>
                  <a:pt x="3674305" y="3247443"/>
                </a:moveTo>
                <a:lnTo>
                  <a:pt x="3689889" y="3247443"/>
                </a:lnTo>
                <a:lnTo>
                  <a:pt x="3689889" y="3253677"/>
                </a:lnTo>
                <a:cubicBezTo>
                  <a:pt x="3689889" y="3264067"/>
                  <a:pt x="3684695" y="3269262"/>
                  <a:pt x="3674305" y="3269262"/>
                </a:cubicBezTo>
                <a:close/>
                <a:moveTo>
                  <a:pt x="3520014" y="3147699"/>
                </a:moveTo>
                <a:lnTo>
                  <a:pt x="3526248" y="3163285"/>
                </a:lnTo>
                <a:lnTo>
                  <a:pt x="3512223" y="3169519"/>
                </a:lnTo>
                <a:lnTo>
                  <a:pt x="3505989" y="3169519"/>
                </a:lnTo>
                <a:lnTo>
                  <a:pt x="3505989" y="3163285"/>
                </a:lnTo>
                <a:cubicBezTo>
                  <a:pt x="3507027" y="3152895"/>
                  <a:pt x="3511702" y="3147699"/>
                  <a:pt x="3520014" y="3147699"/>
                </a:cubicBezTo>
                <a:close/>
                <a:moveTo>
                  <a:pt x="3772490" y="3128998"/>
                </a:moveTo>
                <a:lnTo>
                  <a:pt x="3794307" y="3128998"/>
                </a:lnTo>
                <a:lnTo>
                  <a:pt x="3802100" y="3160169"/>
                </a:lnTo>
                <a:cubicBezTo>
                  <a:pt x="3765735" y="3179908"/>
                  <a:pt x="3745474" y="3189779"/>
                  <a:pt x="3741320" y="3189779"/>
                </a:cubicBezTo>
                <a:lnTo>
                  <a:pt x="3747554" y="3205365"/>
                </a:lnTo>
                <a:cubicBezTo>
                  <a:pt x="3747554" y="3212637"/>
                  <a:pt x="3738202" y="3221988"/>
                  <a:pt x="3719501" y="3233416"/>
                </a:cubicBezTo>
                <a:lnTo>
                  <a:pt x="3710149" y="3233416"/>
                </a:lnTo>
                <a:cubicBezTo>
                  <a:pt x="3700799" y="3233416"/>
                  <a:pt x="3696123" y="3228222"/>
                  <a:pt x="3696123" y="3217833"/>
                </a:cubicBezTo>
                <a:close/>
                <a:moveTo>
                  <a:pt x="363126" y="3065644"/>
                </a:moveTo>
                <a:lnTo>
                  <a:pt x="384946" y="3065644"/>
                </a:lnTo>
                <a:cubicBezTo>
                  <a:pt x="403647" y="3149802"/>
                  <a:pt x="412478" y="3198635"/>
                  <a:pt x="411440" y="3212140"/>
                </a:cubicBezTo>
                <a:cubicBezTo>
                  <a:pt x="404167" y="3231882"/>
                  <a:pt x="392218" y="3246428"/>
                  <a:pt x="375594" y="3255779"/>
                </a:cubicBezTo>
                <a:cubicBezTo>
                  <a:pt x="335073" y="3252661"/>
                  <a:pt x="314814" y="3237597"/>
                  <a:pt x="314814" y="3210583"/>
                </a:cubicBezTo>
                <a:lnTo>
                  <a:pt x="308580" y="3210583"/>
                </a:lnTo>
                <a:lnTo>
                  <a:pt x="278968" y="3254220"/>
                </a:lnTo>
                <a:lnTo>
                  <a:pt x="269617" y="3254220"/>
                </a:lnTo>
                <a:cubicBezTo>
                  <a:pt x="265461" y="3227207"/>
                  <a:pt x="263903" y="3207985"/>
                  <a:pt x="264942" y="3196557"/>
                </a:cubicBezTo>
                <a:cubicBezTo>
                  <a:pt x="275331" y="3179933"/>
                  <a:pt x="280527" y="3164867"/>
                  <a:pt x="280527" y="3151361"/>
                </a:cubicBezTo>
                <a:lnTo>
                  <a:pt x="282086" y="3121749"/>
                </a:lnTo>
                <a:lnTo>
                  <a:pt x="319489" y="3121749"/>
                </a:lnTo>
                <a:cubicBezTo>
                  <a:pt x="348581" y="3111359"/>
                  <a:pt x="363126" y="3092657"/>
                  <a:pt x="363126" y="3065644"/>
                </a:cubicBezTo>
                <a:close/>
                <a:moveTo>
                  <a:pt x="3580795" y="3044840"/>
                </a:moveTo>
                <a:lnTo>
                  <a:pt x="3594822" y="3076009"/>
                </a:lnTo>
                <a:lnTo>
                  <a:pt x="3580795" y="3082243"/>
                </a:lnTo>
                <a:lnTo>
                  <a:pt x="3565210" y="3080686"/>
                </a:lnTo>
                <a:lnTo>
                  <a:pt x="3565210" y="3058866"/>
                </a:lnTo>
                <a:cubicBezTo>
                  <a:pt x="3567288" y="3049515"/>
                  <a:pt x="3572483" y="3044840"/>
                  <a:pt x="3580795" y="3044840"/>
                </a:cubicBezTo>
                <a:close/>
                <a:moveTo>
                  <a:pt x="151173" y="3037591"/>
                </a:moveTo>
                <a:cubicBezTo>
                  <a:pt x="154289" y="3046942"/>
                  <a:pt x="155848" y="3054214"/>
                  <a:pt x="155848" y="3059410"/>
                </a:cubicBezTo>
                <a:cubicBezTo>
                  <a:pt x="151692" y="3068760"/>
                  <a:pt x="149614" y="3076034"/>
                  <a:pt x="149614" y="3081228"/>
                </a:cubicBezTo>
                <a:cubicBezTo>
                  <a:pt x="153770" y="3081228"/>
                  <a:pt x="155848" y="3083307"/>
                  <a:pt x="155848" y="3087461"/>
                </a:cubicBezTo>
                <a:lnTo>
                  <a:pt x="141821" y="3096813"/>
                </a:lnTo>
                <a:cubicBezTo>
                  <a:pt x="141821" y="3081228"/>
                  <a:pt x="139744" y="3063566"/>
                  <a:pt x="135588" y="3043824"/>
                </a:cubicBezTo>
                <a:close/>
                <a:moveTo>
                  <a:pt x="3708592" y="3024579"/>
                </a:moveTo>
                <a:lnTo>
                  <a:pt x="3738202" y="3026138"/>
                </a:lnTo>
                <a:cubicBezTo>
                  <a:pt x="3737163" y="3052113"/>
                  <a:pt x="3728851" y="3066659"/>
                  <a:pt x="3713267" y="3069775"/>
                </a:cubicBezTo>
                <a:lnTo>
                  <a:pt x="3699240" y="3069775"/>
                </a:lnTo>
                <a:lnTo>
                  <a:pt x="3694565" y="3033931"/>
                </a:lnTo>
                <a:close/>
                <a:moveTo>
                  <a:pt x="292995" y="2937847"/>
                </a:moveTo>
                <a:cubicBezTo>
                  <a:pt x="316890" y="2957588"/>
                  <a:pt x="333516" y="2967978"/>
                  <a:pt x="342866" y="2969016"/>
                </a:cubicBezTo>
                <a:cubicBezTo>
                  <a:pt x="353255" y="2963822"/>
                  <a:pt x="361048" y="2961225"/>
                  <a:pt x="366244" y="2961225"/>
                </a:cubicBezTo>
                <a:lnTo>
                  <a:pt x="370919" y="2975250"/>
                </a:lnTo>
                <a:lnTo>
                  <a:pt x="370919" y="2989277"/>
                </a:lnTo>
                <a:cubicBezTo>
                  <a:pt x="333516" y="3012136"/>
                  <a:pt x="305982" y="3041746"/>
                  <a:pt x="288320" y="3078112"/>
                </a:cubicBezTo>
                <a:cubicBezTo>
                  <a:pt x="273772" y="3078112"/>
                  <a:pt x="262345" y="3055254"/>
                  <a:pt x="254033" y="3009537"/>
                </a:cubicBezTo>
                <a:lnTo>
                  <a:pt x="254033" y="2986161"/>
                </a:lnTo>
                <a:cubicBezTo>
                  <a:pt x="274812" y="2953952"/>
                  <a:pt x="287799" y="2937847"/>
                  <a:pt x="292995" y="2937847"/>
                </a:cubicBezTo>
                <a:close/>
                <a:moveTo>
                  <a:pt x="336632" y="2914470"/>
                </a:moveTo>
                <a:cubicBezTo>
                  <a:pt x="347022" y="2917587"/>
                  <a:pt x="352217" y="2923301"/>
                  <a:pt x="352217" y="2931613"/>
                </a:cubicBezTo>
                <a:lnTo>
                  <a:pt x="352217" y="2939406"/>
                </a:lnTo>
                <a:lnTo>
                  <a:pt x="336632" y="2937847"/>
                </a:lnTo>
                <a:close/>
                <a:moveTo>
                  <a:pt x="3808334" y="2873406"/>
                </a:moveTo>
                <a:lnTo>
                  <a:pt x="3816127" y="2873406"/>
                </a:lnTo>
                <a:cubicBezTo>
                  <a:pt x="3826516" y="2874446"/>
                  <a:pt x="3831712" y="2879121"/>
                  <a:pt x="3831712" y="2887432"/>
                </a:cubicBezTo>
                <a:lnTo>
                  <a:pt x="3814568" y="2895225"/>
                </a:lnTo>
                <a:lnTo>
                  <a:pt x="3806777" y="2895225"/>
                </a:lnTo>
                <a:close/>
                <a:moveTo>
                  <a:pt x="3755345" y="2820419"/>
                </a:moveTo>
                <a:lnTo>
                  <a:pt x="3794307" y="2820419"/>
                </a:lnTo>
                <a:cubicBezTo>
                  <a:pt x="3799503" y="2828731"/>
                  <a:pt x="3802100" y="2838600"/>
                  <a:pt x="3802100" y="2850029"/>
                </a:cubicBezTo>
                <a:lnTo>
                  <a:pt x="3794307" y="2850029"/>
                </a:lnTo>
                <a:lnTo>
                  <a:pt x="3755345" y="2842237"/>
                </a:lnTo>
                <a:close/>
                <a:moveTo>
                  <a:pt x="110652" y="2800700"/>
                </a:moveTo>
                <a:lnTo>
                  <a:pt x="118445" y="2800700"/>
                </a:lnTo>
                <a:cubicBezTo>
                  <a:pt x="142341" y="2816286"/>
                  <a:pt x="161042" y="2824079"/>
                  <a:pt x="174550" y="2824079"/>
                </a:cubicBezTo>
                <a:lnTo>
                  <a:pt x="183902" y="2825636"/>
                </a:lnTo>
                <a:cubicBezTo>
                  <a:pt x="201563" y="2825636"/>
                  <a:pt x="223902" y="2822520"/>
                  <a:pt x="250915" y="2816286"/>
                </a:cubicBezTo>
                <a:cubicBezTo>
                  <a:pt x="260267" y="2823558"/>
                  <a:pt x="267019" y="2827195"/>
                  <a:pt x="271175" y="2827195"/>
                </a:cubicBezTo>
                <a:cubicBezTo>
                  <a:pt x="271175" y="2834468"/>
                  <a:pt x="254552" y="2843299"/>
                  <a:pt x="221305" y="2853689"/>
                </a:cubicBezTo>
                <a:lnTo>
                  <a:pt x="205719" y="2845896"/>
                </a:lnTo>
                <a:lnTo>
                  <a:pt x="160523" y="2852130"/>
                </a:lnTo>
                <a:cubicBezTo>
                  <a:pt x="160523" y="2846936"/>
                  <a:pt x="143900" y="2831870"/>
                  <a:pt x="110652" y="2806934"/>
                </a:cubicBezTo>
                <a:close/>
                <a:moveTo>
                  <a:pt x="3707033" y="2751845"/>
                </a:moveTo>
                <a:lnTo>
                  <a:pt x="3730410" y="2753404"/>
                </a:lnTo>
                <a:lnTo>
                  <a:pt x="3736644" y="2783014"/>
                </a:lnTo>
                <a:lnTo>
                  <a:pt x="3721060" y="2781455"/>
                </a:lnTo>
                <a:cubicBezTo>
                  <a:pt x="3711708" y="2781455"/>
                  <a:pt x="3707033" y="2776780"/>
                  <a:pt x="3707033" y="2767430"/>
                </a:cubicBezTo>
                <a:close/>
                <a:moveTo>
                  <a:pt x="381546" y="2587929"/>
                </a:moveTo>
                <a:lnTo>
                  <a:pt x="401806" y="2619098"/>
                </a:lnTo>
                <a:lnTo>
                  <a:pt x="401806" y="2628448"/>
                </a:lnTo>
                <a:lnTo>
                  <a:pt x="394013" y="2628448"/>
                </a:lnTo>
                <a:cubicBezTo>
                  <a:pt x="368038" y="2627410"/>
                  <a:pt x="354011" y="2619098"/>
                  <a:pt x="351933" y="2603513"/>
                </a:cubicBezTo>
                <a:lnTo>
                  <a:pt x="351933" y="2595720"/>
                </a:lnTo>
                <a:cubicBezTo>
                  <a:pt x="354011" y="2595720"/>
                  <a:pt x="363882" y="2593123"/>
                  <a:pt x="381546" y="2587929"/>
                </a:cubicBezTo>
                <a:close/>
                <a:moveTo>
                  <a:pt x="3669630" y="2441705"/>
                </a:moveTo>
                <a:lnTo>
                  <a:pt x="3691448" y="2441705"/>
                </a:lnTo>
                <a:cubicBezTo>
                  <a:pt x="3736125" y="2466643"/>
                  <a:pt x="3758463" y="2481707"/>
                  <a:pt x="3758463" y="2486903"/>
                </a:cubicBezTo>
                <a:lnTo>
                  <a:pt x="3741320" y="2496253"/>
                </a:lnTo>
                <a:lnTo>
                  <a:pt x="3711708" y="2493137"/>
                </a:lnTo>
                <a:cubicBezTo>
                  <a:pt x="3676383" y="2493137"/>
                  <a:pt x="3657160" y="2485863"/>
                  <a:pt x="3654044" y="2471317"/>
                </a:cubicBezTo>
                <a:lnTo>
                  <a:pt x="3654044" y="2457291"/>
                </a:lnTo>
                <a:cubicBezTo>
                  <a:pt x="3655083" y="2446901"/>
                  <a:pt x="3660278" y="2441705"/>
                  <a:pt x="3669630" y="2441705"/>
                </a:cubicBezTo>
                <a:close/>
                <a:moveTo>
                  <a:pt x="321048" y="2258347"/>
                </a:moveTo>
                <a:lnTo>
                  <a:pt x="321048" y="2272374"/>
                </a:lnTo>
                <a:cubicBezTo>
                  <a:pt x="323126" y="2282764"/>
                  <a:pt x="328320" y="2287959"/>
                  <a:pt x="336632" y="2287959"/>
                </a:cubicBezTo>
                <a:cubicBezTo>
                  <a:pt x="345984" y="2288998"/>
                  <a:pt x="350659" y="2284323"/>
                  <a:pt x="350659" y="2273933"/>
                </a:cubicBezTo>
                <a:lnTo>
                  <a:pt x="350659" y="2259906"/>
                </a:lnTo>
                <a:close/>
                <a:moveTo>
                  <a:pt x="207278" y="2136786"/>
                </a:moveTo>
                <a:lnTo>
                  <a:pt x="236888" y="2136786"/>
                </a:lnTo>
                <a:cubicBezTo>
                  <a:pt x="236888" y="2148214"/>
                  <a:pt x="224420" y="2156007"/>
                  <a:pt x="199485" y="2160163"/>
                </a:cubicBezTo>
                <a:lnTo>
                  <a:pt x="191692" y="2141461"/>
                </a:lnTo>
                <a:close/>
                <a:moveTo>
                  <a:pt x="296111" y="2071330"/>
                </a:moveTo>
                <a:lnTo>
                  <a:pt x="296111" y="2079122"/>
                </a:lnTo>
                <a:cubicBezTo>
                  <a:pt x="300267" y="2109252"/>
                  <a:pt x="307022" y="2124318"/>
                  <a:pt x="316371" y="2124318"/>
                </a:cubicBezTo>
                <a:lnTo>
                  <a:pt x="361568" y="2125877"/>
                </a:lnTo>
                <a:cubicBezTo>
                  <a:pt x="362607" y="2101980"/>
                  <a:pt x="350659" y="2083797"/>
                  <a:pt x="325723" y="2071330"/>
                </a:cubicBezTo>
                <a:close/>
                <a:moveTo>
                  <a:pt x="208837" y="2055744"/>
                </a:moveTo>
                <a:lnTo>
                  <a:pt x="229097" y="2055744"/>
                </a:lnTo>
                <a:lnTo>
                  <a:pt x="229097" y="2069771"/>
                </a:lnTo>
                <a:lnTo>
                  <a:pt x="193251" y="2069771"/>
                </a:lnTo>
                <a:cubicBezTo>
                  <a:pt x="195329" y="2060421"/>
                  <a:pt x="200523" y="2055744"/>
                  <a:pt x="208837" y="2055744"/>
                </a:cubicBezTo>
                <a:close/>
                <a:moveTo>
                  <a:pt x="232214" y="1879635"/>
                </a:moveTo>
                <a:lnTo>
                  <a:pt x="271175" y="1879635"/>
                </a:lnTo>
                <a:lnTo>
                  <a:pt x="271175" y="1893662"/>
                </a:lnTo>
                <a:cubicBezTo>
                  <a:pt x="265980" y="1893662"/>
                  <a:pt x="258708" y="1895740"/>
                  <a:pt x="249358" y="1899896"/>
                </a:cubicBezTo>
                <a:cubicBezTo>
                  <a:pt x="241044" y="1895740"/>
                  <a:pt x="230654" y="1893662"/>
                  <a:pt x="218187" y="1893662"/>
                </a:cubicBezTo>
                <a:cubicBezTo>
                  <a:pt x="220265" y="1884310"/>
                  <a:pt x="224942" y="1879635"/>
                  <a:pt x="232214" y="1879635"/>
                </a:cubicBezTo>
                <a:close/>
                <a:moveTo>
                  <a:pt x="174550" y="1868726"/>
                </a:moveTo>
                <a:lnTo>
                  <a:pt x="182342" y="1868726"/>
                </a:lnTo>
                <a:lnTo>
                  <a:pt x="218187" y="1879635"/>
                </a:lnTo>
                <a:lnTo>
                  <a:pt x="211953" y="1893662"/>
                </a:lnTo>
                <a:cubicBezTo>
                  <a:pt x="187017" y="1886390"/>
                  <a:pt x="174550" y="1878076"/>
                  <a:pt x="174550" y="1868726"/>
                </a:cubicBezTo>
                <a:close/>
                <a:moveTo>
                  <a:pt x="102859" y="1837557"/>
                </a:moveTo>
                <a:lnTo>
                  <a:pt x="123120" y="1868726"/>
                </a:lnTo>
                <a:lnTo>
                  <a:pt x="123120" y="1878076"/>
                </a:lnTo>
                <a:lnTo>
                  <a:pt x="115327" y="1878076"/>
                </a:lnTo>
                <a:cubicBezTo>
                  <a:pt x="89352" y="1877038"/>
                  <a:pt x="75325" y="1868726"/>
                  <a:pt x="73247" y="1853141"/>
                </a:cubicBezTo>
                <a:lnTo>
                  <a:pt x="73247" y="1845348"/>
                </a:lnTo>
                <a:cubicBezTo>
                  <a:pt x="75325" y="1845348"/>
                  <a:pt x="85196" y="1842751"/>
                  <a:pt x="102859" y="1837557"/>
                </a:cubicBezTo>
                <a:close/>
                <a:moveTo>
                  <a:pt x="3348582" y="1548693"/>
                </a:moveTo>
                <a:cubicBezTo>
                  <a:pt x="3322606" y="1546615"/>
                  <a:pt x="3263384" y="1566876"/>
                  <a:pt x="3170914" y="1609475"/>
                </a:cubicBezTo>
                <a:lnTo>
                  <a:pt x="3155845" y="1614884"/>
                </a:lnTo>
                <a:lnTo>
                  <a:pt x="3155505" y="1630108"/>
                </a:lnTo>
                <a:lnTo>
                  <a:pt x="3189616" y="1617266"/>
                </a:lnTo>
                <a:lnTo>
                  <a:pt x="3220785" y="1617266"/>
                </a:lnTo>
                <a:cubicBezTo>
                  <a:pt x="3236370" y="1617266"/>
                  <a:pt x="3253513" y="1625578"/>
                  <a:pt x="3272215" y="1642203"/>
                </a:cubicBezTo>
                <a:cubicBezTo>
                  <a:pt x="3301306" y="1642203"/>
                  <a:pt x="3331437" y="1617787"/>
                  <a:pt x="3362607" y="1568954"/>
                </a:cubicBezTo>
                <a:cubicBezTo>
                  <a:pt x="3357413" y="1555446"/>
                  <a:pt x="3352736" y="1548693"/>
                  <a:pt x="3348582" y="1548693"/>
                </a:cubicBezTo>
                <a:close/>
                <a:moveTo>
                  <a:pt x="95067" y="1533652"/>
                </a:moveTo>
                <a:lnTo>
                  <a:pt x="101300" y="1533652"/>
                </a:lnTo>
                <a:lnTo>
                  <a:pt x="99742" y="1543003"/>
                </a:lnTo>
                <a:cubicBezTo>
                  <a:pt x="95586" y="1552353"/>
                  <a:pt x="93508" y="1559108"/>
                  <a:pt x="93508" y="1563264"/>
                </a:cubicBezTo>
                <a:lnTo>
                  <a:pt x="70131" y="1563264"/>
                </a:lnTo>
                <a:lnTo>
                  <a:pt x="70131" y="1557030"/>
                </a:lnTo>
                <a:cubicBezTo>
                  <a:pt x="70131" y="1549756"/>
                  <a:pt x="78443" y="1541963"/>
                  <a:pt x="95067" y="1533652"/>
                </a:cubicBezTo>
                <a:close/>
                <a:moveTo>
                  <a:pt x="2860926" y="1182125"/>
                </a:moveTo>
                <a:lnTo>
                  <a:pt x="2858883" y="1182334"/>
                </a:lnTo>
                <a:lnTo>
                  <a:pt x="2857983" y="1222661"/>
                </a:lnTo>
                <a:lnTo>
                  <a:pt x="2874951" y="1202385"/>
                </a:lnTo>
                <a:cubicBezTo>
                  <a:pt x="2869757" y="1188877"/>
                  <a:pt x="2865080" y="1182125"/>
                  <a:pt x="2860926" y="1182125"/>
                </a:cubicBezTo>
                <a:close/>
                <a:moveTo>
                  <a:pt x="1008377" y="854793"/>
                </a:moveTo>
                <a:lnTo>
                  <a:pt x="982647" y="862211"/>
                </a:lnTo>
                <a:lnTo>
                  <a:pt x="982520" y="867901"/>
                </a:lnTo>
                <a:lnTo>
                  <a:pt x="984288" y="880508"/>
                </a:lnTo>
                <a:lnTo>
                  <a:pt x="992079" y="880508"/>
                </a:lnTo>
                <a:close/>
                <a:moveTo>
                  <a:pt x="984964" y="758400"/>
                </a:moveTo>
                <a:lnTo>
                  <a:pt x="984711" y="769717"/>
                </a:lnTo>
                <a:lnTo>
                  <a:pt x="1003725" y="765964"/>
                </a:lnTo>
                <a:lnTo>
                  <a:pt x="1003478" y="764907"/>
                </a:lnTo>
                <a:close/>
                <a:moveTo>
                  <a:pt x="2377989" y="677841"/>
                </a:moveTo>
                <a:lnTo>
                  <a:pt x="2335854" y="692966"/>
                </a:lnTo>
                <a:lnTo>
                  <a:pt x="2335499" y="708868"/>
                </a:lnTo>
                <a:lnTo>
                  <a:pt x="2398637" y="685098"/>
                </a:lnTo>
                <a:close/>
                <a:moveTo>
                  <a:pt x="1617426" y="650682"/>
                </a:moveTo>
                <a:lnTo>
                  <a:pt x="1607972" y="651649"/>
                </a:lnTo>
                <a:lnTo>
                  <a:pt x="1606801" y="704135"/>
                </a:lnTo>
                <a:lnTo>
                  <a:pt x="1634871" y="670593"/>
                </a:lnTo>
                <a:lnTo>
                  <a:pt x="1626647" y="658713"/>
                </a:lnTo>
                <a:close/>
                <a:moveTo>
                  <a:pt x="2567013" y="612983"/>
                </a:moveTo>
                <a:cubicBezTo>
                  <a:pt x="2554025" y="611944"/>
                  <a:pt x="2532725" y="616490"/>
                  <a:pt x="2503114" y="626620"/>
                </a:cubicBezTo>
                <a:lnTo>
                  <a:pt x="2465542" y="640999"/>
                </a:lnTo>
                <a:lnTo>
                  <a:pt x="2470546" y="659274"/>
                </a:lnTo>
                <a:cubicBezTo>
                  <a:pt x="2470026" y="666028"/>
                  <a:pt x="2466520" y="672522"/>
                  <a:pt x="2460026" y="678756"/>
                </a:cubicBezTo>
                <a:lnTo>
                  <a:pt x="2450881" y="684518"/>
                </a:lnTo>
                <a:lnTo>
                  <a:pt x="2463762" y="687790"/>
                </a:lnTo>
                <a:cubicBezTo>
                  <a:pt x="2472334" y="691946"/>
                  <a:pt x="2481295" y="698180"/>
                  <a:pt x="2490646" y="706493"/>
                </a:cubicBezTo>
                <a:cubicBezTo>
                  <a:pt x="2519737" y="706493"/>
                  <a:pt x="2549868" y="682077"/>
                  <a:pt x="2581038" y="633244"/>
                </a:cubicBezTo>
                <a:cubicBezTo>
                  <a:pt x="2575844" y="619736"/>
                  <a:pt x="2571167" y="612983"/>
                  <a:pt x="2567013" y="612983"/>
                </a:cubicBezTo>
                <a:close/>
                <a:moveTo>
                  <a:pt x="1611993" y="471535"/>
                </a:moveTo>
                <a:lnTo>
                  <a:pt x="1610009" y="560418"/>
                </a:lnTo>
                <a:lnTo>
                  <a:pt x="1630196" y="556434"/>
                </a:lnTo>
                <a:lnTo>
                  <a:pt x="1696560" y="501260"/>
                </a:lnTo>
                <a:close/>
                <a:moveTo>
                  <a:pt x="2038846" y="353811"/>
                </a:moveTo>
                <a:cubicBezTo>
                  <a:pt x="2012870" y="351733"/>
                  <a:pt x="1953648" y="371994"/>
                  <a:pt x="1861178" y="414593"/>
                </a:cubicBezTo>
                <a:cubicBezTo>
                  <a:pt x="1842995" y="424462"/>
                  <a:pt x="1822735" y="431735"/>
                  <a:pt x="1800396" y="436411"/>
                </a:cubicBezTo>
                <a:lnTo>
                  <a:pt x="1738928" y="441641"/>
                </a:lnTo>
                <a:lnTo>
                  <a:pt x="1746021" y="467545"/>
                </a:lnTo>
                <a:cubicBezTo>
                  <a:pt x="1745502" y="474299"/>
                  <a:pt x="1741995" y="480792"/>
                  <a:pt x="1735501" y="487026"/>
                </a:cubicBezTo>
                <a:lnTo>
                  <a:pt x="1731823" y="489344"/>
                </a:lnTo>
                <a:lnTo>
                  <a:pt x="1737684" y="488634"/>
                </a:lnTo>
                <a:lnTo>
                  <a:pt x="1747408" y="472256"/>
                </a:lnTo>
                <a:lnTo>
                  <a:pt x="1879880" y="422384"/>
                </a:lnTo>
                <a:lnTo>
                  <a:pt x="1911049" y="422384"/>
                </a:lnTo>
                <a:cubicBezTo>
                  <a:pt x="1926634" y="422384"/>
                  <a:pt x="1943777" y="430695"/>
                  <a:pt x="1962479" y="447321"/>
                </a:cubicBezTo>
                <a:cubicBezTo>
                  <a:pt x="1991570" y="447321"/>
                  <a:pt x="2021701" y="422904"/>
                  <a:pt x="2052871" y="374072"/>
                </a:cubicBezTo>
                <a:cubicBezTo>
                  <a:pt x="2047677" y="360564"/>
                  <a:pt x="2043000" y="353811"/>
                  <a:pt x="2038846" y="353811"/>
                </a:cubicBezTo>
                <a:close/>
                <a:moveTo>
                  <a:pt x="1434323" y="0"/>
                </a:moveTo>
                <a:cubicBezTo>
                  <a:pt x="1453025" y="48833"/>
                  <a:pt x="1462376" y="75846"/>
                  <a:pt x="1462376" y="81040"/>
                </a:cubicBezTo>
                <a:cubicBezTo>
                  <a:pt x="1462376" y="113249"/>
                  <a:pt x="1447312" y="157407"/>
                  <a:pt x="1417181" y="213512"/>
                </a:cubicBezTo>
                <a:lnTo>
                  <a:pt x="1440557" y="229097"/>
                </a:lnTo>
                <a:lnTo>
                  <a:pt x="1484196" y="194810"/>
                </a:lnTo>
                <a:lnTo>
                  <a:pt x="1490430" y="194810"/>
                </a:lnTo>
                <a:cubicBezTo>
                  <a:pt x="1534067" y="239487"/>
                  <a:pt x="1555886" y="264423"/>
                  <a:pt x="1555886" y="269618"/>
                </a:cubicBezTo>
                <a:cubicBezTo>
                  <a:pt x="1560042" y="269618"/>
                  <a:pt x="1562120" y="274293"/>
                  <a:pt x="1562120" y="283643"/>
                </a:cubicBezTo>
                <a:lnTo>
                  <a:pt x="1554327" y="321048"/>
                </a:lnTo>
                <a:cubicBezTo>
                  <a:pt x="1578223" y="323126"/>
                  <a:pt x="1598483" y="326763"/>
                  <a:pt x="1615109" y="331957"/>
                </a:cubicBezTo>
                <a:lnTo>
                  <a:pt x="1613666" y="396545"/>
                </a:lnTo>
                <a:lnTo>
                  <a:pt x="1625994" y="401114"/>
                </a:lnTo>
                <a:cubicBezTo>
                  <a:pt x="1636269" y="404880"/>
                  <a:pt x="1647187" y="408843"/>
                  <a:pt x="1658746" y="412999"/>
                </a:cubicBezTo>
                <a:lnTo>
                  <a:pt x="1687395" y="406921"/>
                </a:lnTo>
                <a:lnTo>
                  <a:pt x="1661691" y="350693"/>
                </a:lnTo>
                <a:cubicBezTo>
                  <a:pt x="1665847" y="307056"/>
                  <a:pt x="1673640" y="285237"/>
                  <a:pt x="1685069" y="285237"/>
                </a:cubicBezTo>
                <a:lnTo>
                  <a:pt x="1706887" y="285237"/>
                </a:lnTo>
                <a:cubicBezTo>
                  <a:pt x="1746370" y="289393"/>
                  <a:pt x="1765590" y="307575"/>
                  <a:pt x="1764552" y="339784"/>
                </a:cubicBezTo>
                <a:lnTo>
                  <a:pt x="1772343" y="339784"/>
                </a:lnTo>
                <a:lnTo>
                  <a:pt x="1842476" y="229132"/>
                </a:lnTo>
                <a:lnTo>
                  <a:pt x="1848710" y="229132"/>
                </a:lnTo>
                <a:cubicBezTo>
                  <a:pt x="1908971" y="260301"/>
                  <a:pt x="1942739" y="275887"/>
                  <a:pt x="1950011" y="275887"/>
                </a:cubicBezTo>
                <a:lnTo>
                  <a:pt x="1959363" y="277446"/>
                </a:lnTo>
                <a:cubicBezTo>
                  <a:pt x="2025857" y="278484"/>
                  <a:pt x="2077808" y="254068"/>
                  <a:pt x="2115211" y="204197"/>
                </a:cubicBezTo>
                <a:cubicBezTo>
                  <a:pt x="2124561" y="195885"/>
                  <a:pt x="2139108" y="191729"/>
                  <a:pt x="2158848" y="191729"/>
                </a:cubicBezTo>
                <a:cubicBezTo>
                  <a:pt x="2177550" y="240562"/>
                  <a:pt x="2186901" y="267575"/>
                  <a:pt x="2186901" y="272769"/>
                </a:cubicBezTo>
                <a:cubicBezTo>
                  <a:pt x="2186901" y="304978"/>
                  <a:pt x="2171837" y="349136"/>
                  <a:pt x="2141705" y="405241"/>
                </a:cubicBezTo>
                <a:lnTo>
                  <a:pt x="2165082" y="420826"/>
                </a:lnTo>
                <a:lnTo>
                  <a:pt x="2208721" y="386539"/>
                </a:lnTo>
                <a:lnTo>
                  <a:pt x="2214954" y="386539"/>
                </a:lnTo>
                <a:cubicBezTo>
                  <a:pt x="2258592" y="431216"/>
                  <a:pt x="2280411" y="456152"/>
                  <a:pt x="2280411" y="461347"/>
                </a:cubicBezTo>
                <a:cubicBezTo>
                  <a:pt x="2284567" y="461347"/>
                  <a:pt x="2286645" y="466022"/>
                  <a:pt x="2286645" y="475373"/>
                </a:cubicBezTo>
                <a:lnTo>
                  <a:pt x="2278852" y="512777"/>
                </a:lnTo>
                <a:cubicBezTo>
                  <a:pt x="2302748" y="514855"/>
                  <a:pt x="2323008" y="518492"/>
                  <a:pt x="2339633" y="523686"/>
                </a:cubicBezTo>
                <a:lnTo>
                  <a:pt x="2339320" y="537725"/>
                </a:lnTo>
                <a:lnTo>
                  <a:pt x="2370643" y="488304"/>
                </a:lnTo>
                <a:lnTo>
                  <a:pt x="2376877" y="488304"/>
                </a:lnTo>
                <a:cubicBezTo>
                  <a:pt x="2437138" y="519474"/>
                  <a:pt x="2470906" y="535059"/>
                  <a:pt x="2478178" y="535059"/>
                </a:cubicBezTo>
                <a:lnTo>
                  <a:pt x="2487530" y="536618"/>
                </a:lnTo>
                <a:cubicBezTo>
                  <a:pt x="2554024" y="537656"/>
                  <a:pt x="2605975" y="513240"/>
                  <a:pt x="2643378" y="463369"/>
                </a:cubicBezTo>
                <a:cubicBezTo>
                  <a:pt x="2652728" y="455057"/>
                  <a:pt x="2667275" y="450901"/>
                  <a:pt x="2687015" y="450901"/>
                </a:cubicBezTo>
                <a:cubicBezTo>
                  <a:pt x="2705717" y="499734"/>
                  <a:pt x="2715068" y="526747"/>
                  <a:pt x="2715068" y="531941"/>
                </a:cubicBezTo>
                <a:cubicBezTo>
                  <a:pt x="2715068" y="564151"/>
                  <a:pt x="2700004" y="608309"/>
                  <a:pt x="2669872" y="664413"/>
                </a:cubicBezTo>
                <a:lnTo>
                  <a:pt x="2693249" y="679999"/>
                </a:lnTo>
                <a:lnTo>
                  <a:pt x="2736888" y="645711"/>
                </a:lnTo>
                <a:lnTo>
                  <a:pt x="2743121" y="645711"/>
                </a:lnTo>
                <a:cubicBezTo>
                  <a:pt x="2786759" y="690388"/>
                  <a:pt x="2808578" y="715324"/>
                  <a:pt x="2808578" y="720520"/>
                </a:cubicBezTo>
                <a:cubicBezTo>
                  <a:pt x="2812734" y="720520"/>
                  <a:pt x="2814812" y="725195"/>
                  <a:pt x="2814812" y="734545"/>
                </a:cubicBezTo>
                <a:lnTo>
                  <a:pt x="2807019" y="771949"/>
                </a:lnTo>
                <a:cubicBezTo>
                  <a:pt x="2830915" y="774027"/>
                  <a:pt x="2851175" y="777664"/>
                  <a:pt x="2867800" y="782858"/>
                </a:cubicBezTo>
                <a:lnTo>
                  <a:pt x="2866358" y="847446"/>
                </a:lnTo>
                <a:lnTo>
                  <a:pt x="2878686" y="852016"/>
                </a:lnTo>
                <a:cubicBezTo>
                  <a:pt x="2888961" y="855781"/>
                  <a:pt x="2899879" y="859744"/>
                  <a:pt x="2911438" y="863900"/>
                </a:cubicBezTo>
                <a:lnTo>
                  <a:pt x="2962867" y="852990"/>
                </a:lnTo>
                <a:cubicBezTo>
                  <a:pt x="2986765" y="874809"/>
                  <a:pt x="2998713" y="896629"/>
                  <a:pt x="2998713" y="918446"/>
                </a:cubicBezTo>
                <a:cubicBezTo>
                  <a:pt x="2997674" y="931954"/>
                  <a:pt x="2984687" y="944421"/>
                  <a:pt x="2959751" y="955851"/>
                </a:cubicBezTo>
                <a:lnTo>
                  <a:pt x="2864684" y="922436"/>
                </a:lnTo>
                <a:lnTo>
                  <a:pt x="2860959" y="1089350"/>
                </a:lnTo>
                <a:lnTo>
                  <a:pt x="2862235" y="1089813"/>
                </a:lnTo>
                <a:lnTo>
                  <a:pt x="2870276" y="1088226"/>
                </a:lnTo>
                <a:cubicBezTo>
                  <a:pt x="2896251" y="1076018"/>
                  <a:pt x="2918589" y="1057446"/>
                  <a:pt x="2937291" y="1032510"/>
                </a:cubicBezTo>
                <a:cubicBezTo>
                  <a:pt x="2946641" y="1024198"/>
                  <a:pt x="2961188" y="1020042"/>
                  <a:pt x="2980928" y="1020042"/>
                </a:cubicBezTo>
                <a:cubicBezTo>
                  <a:pt x="2999630" y="1068875"/>
                  <a:pt x="3008981" y="1095889"/>
                  <a:pt x="3008981" y="1101083"/>
                </a:cubicBezTo>
                <a:cubicBezTo>
                  <a:pt x="3008981" y="1133292"/>
                  <a:pt x="2993917" y="1177450"/>
                  <a:pt x="2963785" y="1233555"/>
                </a:cubicBezTo>
                <a:lnTo>
                  <a:pt x="2987162" y="1249140"/>
                </a:lnTo>
                <a:lnTo>
                  <a:pt x="3030801" y="1214853"/>
                </a:lnTo>
                <a:lnTo>
                  <a:pt x="3037034" y="1214853"/>
                </a:lnTo>
                <a:cubicBezTo>
                  <a:pt x="3080672" y="1259530"/>
                  <a:pt x="3102491" y="1284465"/>
                  <a:pt x="3102491" y="1289661"/>
                </a:cubicBezTo>
                <a:cubicBezTo>
                  <a:pt x="3106647" y="1289661"/>
                  <a:pt x="3108725" y="1294336"/>
                  <a:pt x="3108725" y="1303686"/>
                </a:cubicBezTo>
                <a:lnTo>
                  <a:pt x="3100932" y="1341091"/>
                </a:lnTo>
                <a:cubicBezTo>
                  <a:pt x="3124828" y="1343169"/>
                  <a:pt x="3145088" y="1346806"/>
                  <a:pt x="3161713" y="1352000"/>
                </a:cubicBezTo>
                <a:lnTo>
                  <a:pt x="3160271" y="1416587"/>
                </a:lnTo>
                <a:lnTo>
                  <a:pt x="3172599" y="1421157"/>
                </a:lnTo>
                <a:cubicBezTo>
                  <a:pt x="3182874" y="1424923"/>
                  <a:pt x="3193792" y="1428886"/>
                  <a:pt x="3205351" y="1433042"/>
                </a:cubicBezTo>
                <a:lnTo>
                  <a:pt x="3256780" y="1422131"/>
                </a:lnTo>
                <a:cubicBezTo>
                  <a:pt x="3268729" y="1433041"/>
                  <a:pt x="3277690" y="1443950"/>
                  <a:pt x="3283665" y="1454860"/>
                </a:cubicBezTo>
                <a:lnTo>
                  <a:pt x="3287456" y="1468705"/>
                </a:lnTo>
                <a:lnTo>
                  <a:pt x="3357932" y="1454795"/>
                </a:lnTo>
                <a:cubicBezTo>
                  <a:pt x="3383907" y="1442586"/>
                  <a:pt x="3406245" y="1424015"/>
                  <a:pt x="3424947" y="1399079"/>
                </a:cubicBezTo>
                <a:cubicBezTo>
                  <a:pt x="3434297" y="1390767"/>
                  <a:pt x="3448844" y="1386611"/>
                  <a:pt x="3468584" y="1386611"/>
                </a:cubicBezTo>
                <a:cubicBezTo>
                  <a:pt x="3487286" y="1435444"/>
                  <a:pt x="3496637" y="1462458"/>
                  <a:pt x="3496637" y="1467652"/>
                </a:cubicBezTo>
                <a:cubicBezTo>
                  <a:pt x="3496637" y="1499860"/>
                  <a:pt x="3481573" y="1544019"/>
                  <a:pt x="3451441" y="1600123"/>
                </a:cubicBezTo>
                <a:lnTo>
                  <a:pt x="3474818" y="1615709"/>
                </a:lnTo>
                <a:lnTo>
                  <a:pt x="3518457" y="1581422"/>
                </a:lnTo>
                <a:lnTo>
                  <a:pt x="3524690" y="1581422"/>
                </a:lnTo>
                <a:cubicBezTo>
                  <a:pt x="3568328" y="1626098"/>
                  <a:pt x="3590147" y="1651034"/>
                  <a:pt x="3590147" y="1656230"/>
                </a:cubicBezTo>
                <a:cubicBezTo>
                  <a:pt x="3594303" y="1656230"/>
                  <a:pt x="3596381" y="1660905"/>
                  <a:pt x="3596381" y="1670254"/>
                </a:cubicBezTo>
                <a:lnTo>
                  <a:pt x="3588588" y="1707659"/>
                </a:lnTo>
                <a:cubicBezTo>
                  <a:pt x="3612484" y="1709737"/>
                  <a:pt x="3632744" y="1713374"/>
                  <a:pt x="3649369" y="1718568"/>
                </a:cubicBezTo>
                <a:lnTo>
                  <a:pt x="3647927" y="1783156"/>
                </a:lnTo>
                <a:lnTo>
                  <a:pt x="3660255" y="1787725"/>
                </a:lnTo>
                <a:cubicBezTo>
                  <a:pt x="3670530" y="1791491"/>
                  <a:pt x="3681448" y="1795455"/>
                  <a:pt x="3693007" y="1799610"/>
                </a:cubicBezTo>
                <a:lnTo>
                  <a:pt x="3744436" y="1788700"/>
                </a:lnTo>
                <a:cubicBezTo>
                  <a:pt x="3768334" y="1810519"/>
                  <a:pt x="3780282" y="1832338"/>
                  <a:pt x="3780282" y="1854156"/>
                </a:cubicBezTo>
                <a:cubicBezTo>
                  <a:pt x="3779243" y="1867664"/>
                  <a:pt x="3766256" y="1880131"/>
                  <a:pt x="3741320" y="1891561"/>
                </a:cubicBezTo>
                <a:lnTo>
                  <a:pt x="3646253" y="1858146"/>
                </a:lnTo>
                <a:lnTo>
                  <a:pt x="3633784" y="2416770"/>
                </a:lnTo>
                <a:lnTo>
                  <a:pt x="3618198" y="2469758"/>
                </a:lnTo>
                <a:lnTo>
                  <a:pt x="3616641" y="2499371"/>
                </a:lnTo>
                <a:lnTo>
                  <a:pt x="3632225" y="2499371"/>
                </a:lnTo>
                <a:lnTo>
                  <a:pt x="3629424" y="2549788"/>
                </a:lnTo>
                <a:lnTo>
                  <a:pt x="3630666" y="2549241"/>
                </a:lnTo>
                <a:cubicBezTo>
                  <a:pt x="3700278" y="2570021"/>
                  <a:pt x="3739241" y="2588723"/>
                  <a:pt x="3747554" y="2605346"/>
                </a:cubicBezTo>
                <a:lnTo>
                  <a:pt x="3747554" y="2613139"/>
                </a:lnTo>
                <a:lnTo>
                  <a:pt x="3733528" y="2605346"/>
                </a:lnTo>
                <a:lnTo>
                  <a:pt x="3658719" y="2603789"/>
                </a:lnTo>
                <a:cubicBezTo>
                  <a:pt x="3640018" y="2588204"/>
                  <a:pt x="3624953" y="2580411"/>
                  <a:pt x="3613523" y="2580411"/>
                </a:cubicBezTo>
                <a:lnTo>
                  <a:pt x="3616195" y="2568389"/>
                </a:lnTo>
                <a:lnTo>
                  <a:pt x="3612354" y="2563268"/>
                </a:lnTo>
                <a:cubicBezTo>
                  <a:pt x="3608978" y="2556515"/>
                  <a:pt x="3607290" y="2549761"/>
                  <a:pt x="3607290" y="2543008"/>
                </a:cubicBezTo>
                <a:lnTo>
                  <a:pt x="3593263" y="2543008"/>
                </a:lnTo>
                <a:lnTo>
                  <a:pt x="3593263" y="2558593"/>
                </a:lnTo>
                <a:cubicBezTo>
                  <a:pt x="3606771" y="2574177"/>
                  <a:pt x="3613523" y="2586645"/>
                  <a:pt x="3613523" y="2595996"/>
                </a:cubicBezTo>
                <a:cubicBezTo>
                  <a:pt x="3613523" y="2606386"/>
                  <a:pt x="3610407" y="2632880"/>
                  <a:pt x="3604174" y="2675479"/>
                </a:cubicBezTo>
                <a:cubicBezTo>
                  <a:pt x="3618719" y="2703531"/>
                  <a:pt x="3625472" y="2733662"/>
                  <a:pt x="3624432" y="2765871"/>
                </a:cubicBezTo>
                <a:cubicBezTo>
                  <a:pt x="3615082" y="2781455"/>
                  <a:pt x="3609887" y="2796003"/>
                  <a:pt x="3608849" y="2809508"/>
                </a:cubicBezTo>
                <a:lnTo>
                  <a:pt x="3622875" y="2839121"/>
                </a:lnTo>
                <a:cubicBezTo>
                  <a:pt x="3601056" y="2900421"/>
                  <a:pt x="3552742" y="2973149"/>
                  <a:pt x="3477936" y="3057307"/>
                </a:cubicBezTo>
                <a:cubicBezTo>
                  <a:pt x="3477936" y="3094712"/>
                  <a:pt x="3457154" y="3129519"/>
                  <a:pt x="3415595" y="3161726"/>
                </a:cubicBezTo>
                <a:cubicBezTo>
                  <a:pt x="3405205" y="3196013"/>
                  <a:pt x="3400011" y="3217312"/>
                  <a:pt x="3400011" y="3225625"/>
                </a:cubicBezTo>
                <a:cubicBezTo>
                  <a:pt x="3405205" y="3252639"/>
                  <a:pt x="3407804" y="3267703"/>
                  <a:pt x="3407804" y="3270821"/>
                </a:cubicBezTo>
                <a:cubicBezTo>
                  <a:pt x="3394297" y="3297835"/>
                  <a:pt x="3378192" y="3317574"/>
                  <a:pt x="3359490" y="3330044"/>
                </a:cubicBezTo>
                <a:cubicBezTo>
                  <a:pt x="3367802" y="3348745"/>
                  <a:pt x="3375595" y="3358095"/>
                  <a:pt x="3382867" y="3358095"/>
                </a:cubicBezTo>
                <a:lnTo>
                  <a:pt x="3398453" y="3358095"/>
                </a:lnTo>
                <a:cubicBezTo>
                  <a:pt x="3414038" y="3359135"/>
                  <a:pt x="3428584" y="3334719"/>
                  <a:pt x="3442090" y="3284846"/>
                </a:cubicBezTo>
                <a:lnTo>
                  <a:pt x="3456116" y="3284846"/>
                </a:lnTo>
                <a:cubicBezTo>
                  <a:pt x="3466506" y="3306665"/>
                  <a:pt x="3471702" y="3319133"/>
                  <a:pt x="3471702" y="3322251"/>
                </a:cubicBezTo>
                <a:cubicBezTo>
                  <a:pt x="3461312" y="3338875"/>
                  <a:pt x="3456116" y="3351342"/>
                  <a:pt x="3456116" y="3359654"/>
                </a:cubicBezTo>
                <a:lnTo>
                  <a:pt x="3490272" y="3379878"/>
                </a:lnTo>
                <a:lnTo>
                  <a:pt x="3493519" y="3400175"/>
                </a:lnTo>
                <a:lnTo>
                  <a:pt x="3499753" y="3400175"/>
                </a:lnTo>
                <a:cubicBezTo>
                  <a:pt x="3504949" y="3400175"/>
                  <a:pt x="3508845" y="3398746"/>
                  <a:pt x="3511443" y="3395888"/>
                </a:cubicBezTo>
                <a:lnTo>
                  <a:pt x="3512084" y="3393774"/>
                </a:lnTo>
                <a:lnTo>
                  <a:pt x="3539203" y="3412155"/>
                </a:lnTo>
                <a:cubicBezTo>
                  <a:pt x="3574756" y="3438163"/>
                  <a:pt x="3601323" y="3463805"/>
                  <a:pt x="3618905" y="3489081"/>
                </a:cubicBezTo>
                <a:lnTo>
                  <a:pt x="3624718" y="3499105"/>
                </a:lnTo>
                <a:lnTo>
                  <a:pt x="3628719" y="3501476"/>
                </a:lnTo>
                <a:cubicBezTo>
                  <a:pt x="3631056" y="3504075"/>
                  <a:pt x="3632225" y="3507191"/>
                  <a:pt x="3632225" y="3510827"/>
                </a:cubicBezTo>
                <a:lnTo>
                  <a:pt x="3632225" y="3512053"/>
                </a:lnTo>
                <a:lnTo>
                  <a:pt x="3633493" y="3514237"/>
                </a:lnTo>
                <a:cubicBezTo>
                  <a:pt x="3641220" y="3530926"/>
                  <a:pt x="3644953" y="3547451"/>
                  <a:pt x="3644693" y="3563816"/>
                </a:cubicBezTo>
                <a:lnTo>
                  <a:pt x="3607290" y="3585634"/>
                </a:lnTo>
                <a:lnTo>
                  <a:pt x="3593263" y="3585634"/>
                </a:lnTo>
                <a:lnTo>
                  <a:pt x="3593263" y="3571607"/>
                </a:lnTo>
                <a:lnTo>
                  <a:pt x="3577679" y="3571607"/>
                </a:lnTo>
                <a:lnTo>
                  <a:pt x="3577679" y="3577843"/>
                </a:lnTo>
                <a:cubicBezTo>
                  <a:pt x="3600537" y="3644337"/>
                  <a:pt x="3611445" y="3681221"/>
                  <a:pt x="3610407" y="3688495"/>
                </a:cubicBezTo>
                <a:cubicBezTo>
                  <a:pt x="3596900" y="3688495"/>
                  <a:pt x="3590147" y="3690573"/>
                  <a:pt x="3590147" y="3694729"/>
                </a:cubicBezTo>
                <a:cubicBezTo>
                  <a:pt x="3567288" y="3688495"/>
                  <a:pt x="3535599" y="3668754"/>
                  <a:pt x="3495078" y="3635507"/>
                </a:cubicBezTo>
                <a:cubicBezTo>
                  <a:pt x="3484689" y="3635507"/>
                  <a:pt x="3479495" y="3639662"/>
                  <a:pt x="3479495" y="3647974"/>
                </a:cubicBezTo>
                <a:lnTo>
                  <a:pt x="3479495" y="3662001"/>
                </a:lnTo>
                <a:lnTo>
                  <a:pt x="3513780" y="3693170"/>
                </a:lnTo>
                <a:lnTo>
                  <a:pt x="3513780" y="3702520"/>
                </a:lnTo>
                <a:lnTo>
                  <a:pt x="3499753" y="3702520"/>
                </a:lnTo>
                <a:cubicBezTo>
                  <a:pt x="3507027" y="3757589"/>
                  <a:pt x="3541314" y="3801745"/>
                  <a:pt x="3602615" y="3834992"/>
                </a:cubicBezTo>
                <a:cubicBezTo>
                  <a:pt x="3605731" y="3844344"/>
                  <a:pt x="3607290" y="3854214"/>
                  <a:pt x="3607290" y="3864604"/>
                </a:cubicBezTo>
                <a:lnTo>
                  <a:pt x="3607290" y="3881747"/>
                </a:lnTo>
                <a:cubicBezTo>
                  <a:pt x="3607290" y="3891098"/>
                  <a:pt x="3602615" y="3895773"/>
                  <a:pt x="3593263" y="3895773"/>
                </a:cubicBezTo>
                <a:cubicBezTo>
                  <a:pt x="3588067" y="3887462"/>
                  <a:pt x="3555860" y="3871876"/>
                  <a:pt x="3496637" y="3849018"/>
                </a:cubicBezTo>
                <a:cubicBezTo>
                  <a:pt x="3496637" y="3845902"/>
                  <a:pt x="3491378" y="3840739"/>
                  <a:pt x="3480857" y="3833531"/>
                </a:cubicBezTo>
                <a:lnTo>
                  <a:pt x="3469267" y="3826079"/>
                </a:lnTo>
                <a:lnTo>
                  <a:pt x="3470143" y="3825642"/>
                </a:lnTo>
                <a:lnTo>
                  <a:pt x="3470143" y="3811615"/>
                </a:lnTo>
                <a:cubicBezTo>
                  <a:pt x="3470143" y="3799148"/>
                  <a:pt x="3457675" y="3791355"/>
                  <a:pt x="3432740" y="3788237"/>
                </a:cubicBezTo>
                <a:lnTo>
                  <a:pt x="3429622" y="3841226"/>
                </a:lnTo>
                <a:lnTo>
                  <a:pt x="3438974" y="3841226"/>
                </a:lnTo>
                <a:lnTo>
                  <a:pt x="3445466" y="3837979"/>
                </a:lnTo>
                <a:lnTo>
                  <a:pt x="3443649" y="3855252"/>
                </a:lnTo>
                <a:cubicBezTo>
                  <a:pt x="3442609" y="3904085"/>
                  <a:pt x="3486766" y="3947203"/>
                  <a:pt x="3576120" y="3984606"/>
                </a:cubicBezTo>
                <a:lnTo>
                  <a:pt x="3576120" y="3990840"/>
                </a:lnTo>
                <a:cubicBezTo>
                  <a:pt x="3570924" y="3990840"/>
                  <a:pt x="3567808" y="3993439"/>
                  <a:pt x="3566769" y="3998633"/>
                </a:cubicBezTo>
                <a:lnTo>
                  <a:pt x="3554301" y="3989283"/>
                </a:lnTo>
                <a:lnTo>
                  <a:pt x="3538717" y="3989283"/>
                </a:lnTo>
                <a:cubicBezTo>
                  <a:pt x="3509624" y="3989283"/>
                  <a:pt x="3494559" y="3999154"/>
                  <a:pt x="3493519" y="4018893"/>
                </a:cubicBezTo>
                <a:lnTo>
                  <a:pt x="3477936" y="4018893"/>
                </a:lnTo>
                <a:cubicBezTo>
                  <a:pt x="3468584" y="4017855"/>
                  <a:pt x="3463909" y="4012660"/>
                  <a:pt x="3463909" y="4003308"/>
                </a:cubicBezTo>
                <a:cubicBezTo>
                  <a:pt x="3469103" y="3992920"/>
                  <a:pt x="3471702" y="3985646"/>
                  <a:pt x="3471702" y="3981490"/>
                </a:cubicBezTo>
                <a:lnTo>
                  <a:pt x="3465468" y="3981490"/>
                </a:lnTo>
                <a:lnTo>
                  <a:pt x="3471702" y="3965905"/>
                </a:lnTo>
                <a:lnTo>
                  <a:pt x="3471702" y="3937851"/>
                </a:lnTo>
                <a:lnTo>
                  <a:pt x="3457675" y="3937851"/>
                </a:lnTo>
                <a:cubicBezTo>
                  <a:pt x="3437934" y="3937851"/>
                  <a:pt x="3425466" y="3978893"/>
                  <a:pt x="3420272" y="4060973"/>
                </a:cubicBezTo>
                <a:lnTo>
                  <a:pt x="3418713" y="4084350"/>
                </a:lnTo>
                <a:lnTo>
                  <a:pt x="3424947" y="4084350"/>
                </a:lnTo>
                <a:lnTo>
                  <a:pt x="3449882" y="4070323"/>
                </a:lnTo>
                <a:lnTo>
                  <a:pt x="3456116" y="4070323"/>
                </a:lnTo>
                <a:lnTo>
                  <a:pt x="3454557" y="4121753"/>
                </a:lnTo>
                <a:cubicBezTo>
                  <a:pt x="3454557" y="4131105"/>
                  <a:pt x="3464428" y="4136301"/>
                  <a:pt x="3484169" y="4137339"/>
                </a:cubicBezTo>
                <a:lnTo>
                  <a:pt x="3484169" y="4145131"/>
                </a:lnTo>
                <a:cubicBezTo>
                  <a:pt x="3464428" y="4144091"/>
                  <a:pt x="3454038" y="4150846"/>
                  <a:pt x="3453000" y="4165392"/>
                </a:cubicBezTo>
                <a:cubicBezTo>
                  <a:pt x="3453000" y="4176820"/>
                  <a:pt x="3467546" y="4187209"/>
                  <a:pt x="3496637" y="4196561"/>
                </a:cubicBezTo>
                <a:lnTo>
                  <a:pt x="3463909" y="4380463"/>
                </a:lnTo>
                <a:cubicBezTo>
                  <a:pt x="3473261" y="4406438"/>
                  <a:pt x="3480014" y="4419425"/>
                  <a:pt x="3484169" y="4419425"/>
                </a:cubicBezTo>
                <a:lnTo>
                  <a:pt x="3477936" y="4433451"/>
                </a:lnTo>
                <a:lnTo>
                  <a:pt x="3477936" y="4439685"/>
                </a:lnTo>
                <a:cubicBezTo>
                  <a:pt x="3477936" y="4446957"/>
                  <a:pt x="3489363" y="4456828"/>
                  <a:pt x="3512223" y="4469296"/>
                </a:cubicBezTo>
                <a:lnTo>
                  <a:pt x="3505989" y="4484881"/>
                </a:lnTo>
                <a:lnTo>
                  <a:pt x="3505989" y="4545663"/>
                </a:lnTo>
                <a:cubicBezTo>
                  <a:pt x="3504949" y="4556053"/>
                  <a:pt x="3506508" y="4565402"/>
                  <a:pt x="3510664" y="4573714"/>
                </a:cubicBezTo>
                <a:cubicBezTo>
                  <a:pt x="3491962" y="4594496"/>
                  <a:pt x="3473261" y="4653197"/>
                  <a:pt x="3454557" y="4749823"/>
                </a:cubicBezTo>
                <a:lnTo>
                  <a:pt x="3440532" y="4749823"/>
                </a:lnTo>
                <a:cubicBezTo>
                  <a:pt x="3440532" y="4755019"/>
                  <a:pt x="3443129" y="4762291"/>
                  <a:pt x="3448323" y="4771642"/>
                </a:cubicBezTo>
                <a:lnTo>
                  <a:pt x="3438974" y="4807489"/>
                </a:lnTo>
                <a:cubicBezTo>
                  <a:pt x="3444168" y="4835540"/>
                  <a:pt x="3445726" y="4855281"/>
                  <a:pt x="3443649" y="4866709"/>
                </a:cubicBezTo>
                <a:cubicBezTo>
                  <a:pt x="3443649" y="4883335"/>
                  <a:pt x="3411958" y="4900477"/>
                  <a:pt x="3348582" y="4918141"/>
                </a:cubicBezTo>
                <a:lnTo>
                  <a:pt x="3348582" y="4938400"/>
                </a:lnTo>
                <a:cubicBezTo>
                  <a:pt x="3365205" y="4994506"/>
                  <a:pt x="3373517" y="5029312"/>
                  <a:pt x="3373517" y="5042820"/>
                </a:cubicBezTo>
                <a:lnTo>
                  <a:pt x="3373517" y="5050611"/>
                </a:lnTo>
                <a:cubicBezTo>
                  <a:pt x="3328840" y="5092172"/>
                  <a:pt x="3306502" y="5123341"/>
                  <a:pt x="3306502" y="5144121"/>
                </a:cubicBezTo>
                <a:cubicBezTo>
                  <a:pt x="3339749" y="5181524"/>
                  <a:pt x="3356373" y="5209577"/>
                  <a:pt x="3356373" y="5228279"/>
                </a:cubicBezTo>
                <a:cubicBezTo>
                  <a:pt x="3356373" y="5238668"/>
                  <a:pt x="3325722" y="5277111"/>
                  <a:pt x="3264422" y="5343608"/>
                </a:cubicBezTo>
                <a:cubicBezTo>
                  <a:pt x="3264422" y="5359191"/>
                  <a:pt x="3249876" y="5373737"/>
                  <a:pt x="3220785" y="5387245"/>
                </a:cubicBezTo>
                <a:cubicBezTo>
                  <a:pt x="3239486" y="5417376"/>
                  <a:pt x="3248838" y="5440233"/>
                  <a:pt x="3248838" y="5455817"/>
                </a:cubicBezTo>
                <a:cubicBezTo>
                  <a:pt x="3241564" y="5475559"/>
                  <a:pt x="3228057" y="5489585"/>
                  <a:pt x="3208317" y="5497897"/>
                </a:cubicBezTo>
                <a:lnTo>
                  <a:pt x="3186498" y="5497897"/>
                </a:lnTo>
                <a:lnTo>
                  <a:pt x="3172473" y="5491663"/>
                </a:lnTo>
                <a:cubicBezTo>
                  <a:pt x="3187019" y="5386726"/>
                  <a:pt x="3200524" y="5334256"/>
                  <a:pt x="3212992" y="5334256"/>
                </a:cubicBezTo>
                <a:cubicBezTo>
                  <a:pt x="3204680" y="5234512"/>
                  <a:pt x="3190654" y="5183604"/>
                  <a:pt x="3170914" y="5181524"/>
                </a:cubicBezTo>
                <a:cubicBezTo>
                  <a:pt x="3108574" y="5230357"/>
                  <a:pt x="3048313" y="5297891"/>
                  <a:pt x="2990128" y="5384127"/>
                </a:cubicBezTo>
                <a:cubicBezTo>
                  <a:pt x="2970389" y="5383089"/>
                  <a:pt x="2960518" y="5384648"/>
                  <a:pt x="2960518" y="5388804"/>
                </a:cubicBezTo>
                <a:cubicBezTo>
                  <a:pt x="2927269" y="5388804"/>
                  <a:pt x="2905970" y="5358672"/>
                  <a:pt x="2896621" y="5298410"/>
                </a:cubicBezTo>
                <a:lnTo>
                  <a:pt x="2862431" y="5291289"/>
                </a:lnTo>
                <a:lnTo>
                  <a:pt x="2855694" y="5302778"/>
                </a:lnTo>
                <a:cubicBezTo>
                  <a:pt x="2852902" y="5309272"/>
                  <a:pt x="2851506" y="5315116"/>
                  <a:pt x="2851506" y="5320311"/>
                </a:cubicBezTo>
                <a:cubicBezTo>
                  <a:pt x="2884753" y="5357714"/>
                  <a:pt x="2901377" y="5385767"/>
                  <a:pt x="2901377" y="5404469"/>
                </a:cubicBezTo>
                <a:cubicBezTo>
                  <a:pt x="2901377" y="5414858"/>
                  <a:pt x="2870726" y="5453301"/>
                  <a:pt x="2809426" y="5519798"/>
                </a:cubicBezTo>
                <a:cubicBezTo>
                  <a:pt x="2809426" y="5535381"/>
                  <a:pt x="2794880" y="5549927"/>
                  <a:pt x="2765789" y="5563435"/>
                </a:cubicBezTo>
                <a:cubicBezTo>
                  <a:pt x="2784490" y="5593566"/>
                  <a:pt x="2793842" y="5616423"/>
                  <a:pt x="2793842" y="5632007"/>
                </a:cubicBezTo>
                <a:cubicBezTo>
                  <a:pt x="2786568" y="5651749"/>
                  <a:pt x="2773061" y="5665775"/>
                  <a:pt x="2753321" y="5674087"/>
                </a:cubicBezTo>
                <a:lnTo>
                  <a:pt x="2731502" y="5674087"/>
                </a:lnTo>
                <a:lnTo>
                  <a:pt x="2717477" y="5667853"/>
                </a:lnTo>
                <a:cubicBezTo>
                  <a:pt x="2732023" y="5562916"/>
                  <a:pt x="2745528" y="5510446"/>
                  <a:pt x="2757996" y="5510446"/>
                </a:cubicBezTo>
                <a:cubicBezTo>
                  <a:pt x="2749684" y="5410702"/>
                  <a:pt x="2735658" y="5359794"/>
                  <a:pt x="2715918" y="5357714"/>
                </a:cubicBezTo>
                <a:cubicBezTo>
                  <a:pt x="2653578" y="5406547"/>
                  <a:pt x="2593317" y="5474081"/>
                  <a:pt x="2535132" y="5560317"/>
                </a:cubicBezTo>
                <a:cubicBezTo>
                  <a:pt x="2515393" y="5559279"/>
                  <a:pt x="2505522" y="5560838"/>
                  <a:pt x="2505522" y="5564994"/>
                </a:cubicBezTo>
                <a:cubicBezTo>
                  <a:pt x="2472273" y="5564994"/>
                  <a:pt x="2450974" y="5534862"/>
                  <a:pt x="2441625" y="5474600"/>
                </a:cubicBezTo>
                <a:lnTo>
                  <a:pt x="2404220" y="5466809"/>
                </a:lnTo>
                <a:lnTo>
                  <a:pt x="2351233" y="5465250"/>
                </a:lnTo>
                <a:cubicBezTo>
                  <a:pt x="2341881" y="5465250"/>
                  <a:pt x="2337206" y="5460575"/>
                  <a:pt x="2337206" y="5451223"/>
                </a:cubicBezTo>
                <a:cubicBezTo>
                  <a:pt x="2349674" y="5443951"/>
                  <a:pt x="2367726" y="5435639"/>
                  <a:pt x="2391363" y="5426288"/>
                </a:cubicBezTo>
                <a:lnTo>
                  <a:pt x="2392858" y="5425730"/>
                </a:lnTo>
                <a:lnTo>
                  <a:pt x="2402927" y="5361012"/>
                </a:lnTo>
                <a:lnTo>
                  <a:pt x="2409407" y="5330138"/>
                </a:lnTo>
                <a:lnTo>
                  <a:pt x="2371491" y="5339012"/>
                </a:lnTo>
                <a:cubicBezTo>
                  <a:pt x="2371491" y="5332778"/>
                  <a:pt x="2363700" y="5326025"/>
                  <a:pt x="2348115" y="5318752"/>
                </a:cubicBezTo>
                <a:lnTo>
                  <a:pt x="2341881" y="5318752"/>
                </a:lnTo>
                <a:cubicBezTo>
                  <a:pt x="2341881" y="5338493"/>
                  <a:pt x="2334088" y="5348364"/>
                  <a:pt x="2318504" y="5348364"/>
                </a:cubicBezTo>
                <a:lnTo>
                  <a:pt x="2310712" y="5348364"/>
                </a:lnTo>
                <a:lnTo>
                  <a:pt x="2310712" y="5324986"/>
                </a:lnTo>
                <a:lnTo>
                  <a:pt x="2319010" y="5312538"/>
                </a:lnTo>
                <a:lnTo>
                  <a:pt x="2313531" y="5312538"/>
                </a:lnTo>
                <a:lnTo>
                  <a:pt x="2305763" y="5309086"/>
                </a:lnTo>
                <a:lnTo>
                  <a:pt x="2303698" y="5312907"/>
                </a:lnTo>
                <a:cubicBezTo>
                  <a:pt x="2287074" y="5337064"/>
                  <a:pt x="2262398" y="5362909"/>
                  <a:pt x="2229670" y="5390442"/>
                </a:cubicBezTo>
                <a:lnTo>
                  <a:pt x="2220320" y="5390442"/>
                </a:lnTo>
                <a:cubicBezTo>
                  <a:pt x="2210968" y="5389404"/>
                  <a:pt x="2206293" y="5383689"/>
                  <a:pt x="2206293" y="5373299"/>
                </a:cubicBezTo>
                <a:lnTo>
                  <a:pt x="2207850" y="5345246"/>
                </a:lnTo>
                <a:lnTo>
                  <a:pt x="2221877" y="5323428"/>
                </a:lnTo>
                <a:lnTo>
                  <a:pt x="2237462" y="5331219"/>
                </a:lnTo>
                <a:lnTo>
                  <a:pt x="2251489" y="5331219"/>
                </a:lnTo>
                <a:cubicBezTo>
                  <a:pt x="2260320" y="5299011"/>
                  <a:pt x="2270450" y="5274985"/>
                  <a:pt x="2281879" y="5259141"/>
                </a:cubicBezTo>
                <a:lnTo>
                  <a:pt x="2309424" y="5242557"/>
                </a:lnTo>
                <a:lnTo>
                  <a:pt x="2310220" y="5237439"/>
                </a:lnTo>
                <a:lnTo>
                  <a:pt x="2322457" y="5184466"/>
                </a:lnTo>
                <a:lnTo>
                  <a:pt x="2298703" y="5207013"/>
                </a:lnTo>
                <a:cubicBezTo>
                  <a:pt x="2268572" y="5240781"/>
                  <a:pt x="2238961" y="5279223"/>
                  <a:pt x="2209868" y="5322341"/>
                </a:cubicBezTo>
                <a:cubicBezTo>
                  <a:pt x="2190129" y="5321303"/>
                  <a:pt x="2180258" y="5322862"/>
                  <a:pt x="2180258" y="5327018"/>
                </a:cubicBezTo>
                <a:cubicBezTo>
                  <a:pt x="2147009" y="5327018"/>
                  <a:pt x="2125710" y="5296886"/>
                  <a:pt x="2116361" y="5236624"/>
                </a:cubicBezTo>
                <a:lnTo>
                  <a:pt x="2078956" y="5228833"/>
                </a:lnTo>
                <a:lnTo>
                  <a:pt x="2048265" y="5227930"/>
                </a:lnTo>
                <a:lnTo>
                  <a:pt x="2050577" y="5237434"/>
                </a:lnTo>
                <a:cubicBezTo>
                  <a:pt x="2043303" y="5257176"/>
                  <a:pt x="2029796" y="5271202"/>
                  <a:pt x="2010056" y="5279514"/>
                </a:cubicBezTo>
                <a:lnTo>
                  <a:pt x="1988237" y="5279514"/>
                </a:lnTo>
                <a:lnTo>
                  <a:pt x="1974212" y="5273280"/>
                </a:lnTo>
                <a:cubicBezTo>
                  <a:pt x="1988758" y="5168343"/>
                  <a:pt x="2002263" y="5115873"/>
                  <a:pt x="2014731" y="5115873"/>
                </a:cubicBezTo>
                <a:lnTo>
                  <a:pt x="2014198" y="5111082"/>
                </a:lnTo>
                <a:lnTo>
                  <a:pt x="1999063" y="5107929"/>
                </a:lnTo>
                <a:lnTo>
                  <a:pt x="1993240" y="5110388"/>
                </a:lnTo>
                <a:lnTo>
                  <a:pt x="1985448" y="5110388"/>
                </a:lnTo>
                <a:lnTo>
                  <a:pt x="1985448" y="5105237"/>
                </a:lnTo>
                <a:lnTo>
                  <a:pt x="1954163" y="5104316"/>
                </a:lnTo>
                <a:lnTo>
                  <a:pt x="1947459" y="5112432"/>
                </a:lnTo>
                <a:cubicBezTo>
                  <a:pt x="1935121" y="5125355"/>
                  <a:pt x="1920770" y="5138700"/>
                  <a:pt x="1904406" y="5152466"/>
                </a:cubicBezTo>
                <a:lnTo>
                  <a:pt x="1895056" y="5152466"/>
                </a:lnTo>
                <a:cubicBezTo>
                  <a:pt x="1885704" y="5151428"/>
                  <a:pt x="1881029" y="5145713"/>
                  <a:pt x="1881029" y="5135323"/>
                </a:cubicBezTo>
                <a:lnTo>
                  <a:pt x="1882586" y="5107270"/>
                </a:lnTo>
                <a:lnTo>
                  <a:pt x="1896613" y="5085452"/>
                </a:lnTo>
                <a:lnTo>
                  <a:pt x="1912198" y="5093243"/>
                </a:lnTo>
                <a:lnTo>
                  <a:pt x="1922804" y="5093243"/>
                </a:lnTo>
                <a:lnTo>
                  <a:pt x="1919235" y="5089674"/>
                </a:lnTo>
                <a:lnTo>
                  <a:pt x="1930061" y="5084146"/>
                </a:lnTo>
                <a:lnTo>
                  <a:pt x="1956615" y="5021165"/>
                </a:lnTo>
                <a:cubicBezTo>
                  <a:pt x="1968044" y="5005320"/>
                  <a:pt x="1980772" y="4997657"/>
                  <a:pt x="1994798" y="4998177"/>
                </a:cubicBezTo>
                <a:lnTo>
                  <a:pt x="1996962" y="5000341"/>
                </a:lnTo>
                <a:lnTo>
                  <a:pt x="1986386" y="4973856"/>
                </a:lnTo>
                <a:lnTo>
                  <a:pt x="1982359" y="4970714"/>
                </a:lnTo>
                <a:lnTo>
                  <a:pt x="1958886" y="4976207"/>
                </a:lnTo>
                <a:lnTo>
                  <a:pt x="1880702" y="5050416"/>
                </a:lnTo>
                <a:cubicBezTo>
                  <a:pt x="1850571" y="5084184"/>
                  <a:pt x="1820960" y="5122626"/>
                  <a:pt x="1791867" y="5165744"/>
                </a:cubicBezTo>
                <a:cubicBezTo>
                  <a:pt x="1772128" y="5164706"/>
                  <a:pt x="1762257" y="5166265"/>
                  <a:pt x="1762257" y="5170421"/>
                </a:cubicBezTo>
                <a:lnTo>
                  <a:pt x="1746257" y="5161583"/>
                </a:lnTo>
                <a:lnTo>
                  <a:pt x="1741823" y="5166945"/>
                </a:lnTo>
                <a:cubicBezTo>
                  <a:pt x="1730654" y="5182530"/>
                  <a:pt x="1725070" y="5195517"/>
                  <a:pt x="1725070" y="5205907"/>
                </a:cubicBezTo>
                <a:cubicBezTo>
                  <a:pt x="1758317" y="5243310"/>
                  <a:pt x="1774941" y="5271363"/>
                  <a:pt x="1774941" y="5290065"/>
                </a:cubicBezTo>
                <a:cubicBezTo>
                  <a:pt x="1774941" y="5300454"/>
                  <a:pt x="1744290" y="5338897"/>
                  <a:pt x="1682990" y="5405394"/>
                </a:cubicBezTo>
                <a:cubicBezTo>
                  <a:pt x="1682990" y="5420977"/>
                  <a:pt x="1668445" y="5435523"/>
                  <a:pt x="1639353" y="5449031"/>
                </a:cubicBezTo>
                <a:cubicBezTo>
                  <a:pt x="1658055" y="5479162"/>
                  <a:pt x="1667406" y="5502019"/>
                  <a:pt x="1667406" y="5517603"/>
                </a:cubicBezTo>
                <a:cubicBezTo>
                  <a:pt x="1660133" y="5537345"/>
                  <a:pt x="1646625" y="5551371"/>
                  <a:pt x="1626885" y="5559683"/>
                </a:cubicBezTo>
                <a:lnTo>
                  <a:pt x="1605066" y="5559683"/>
                </a:lnTo>
                <a:lnTo>
                  <a:pt x="1591041" y="5553449"/>
                </a:lnTo>
                <a:cubicBezTo>
                  <a:pt x="1605587" y="5448512"/>
                  <a:pt x="1619093" y="5396042"/>
                  <a:pt x="1631560" y="5396042"/>
                </a:cubicBezTo>
                <a:cubicBezTo>
                  <a:pt x="1627404" y="5346170"/>
                  <a:pt x="1621820" y="5308507"/>
                  <a:pt x="1614807" y="5283052"/>
                </a:cubicBezTo>
                <a:lnTo>
                  <a:pt x="1611957" y="5275915"/>
                </a:lnTo>
                <a:lnTo>
                  <a:pt x="1592056" y="5289286"/>
                </a:lnTo>
                <a:lnTo>
                  <a:pt x="1570237" y="5289286"/>
                </a:lnTo>
                <a:lnTo>
                  <a:pt x="1556212" y="5283052"/>
                </a:lnTo>
                <a:lnTo>
                  <a:pt x="1557702" y="5273474"/>
                </a:lnTo>
                <a:lnTo>
                  <a:pt x="1497531" y="5330585"/>
                </a:lnTo>
                <a:cubicBezTo>
                  <a:pt x="1467400" y="5364353"/>
                  <a:pt x="1437789" y="5402795"/>
                  <a:pt x="1408697" y="5445913"/>
                </a:cubicBezTo>
                <a:cubicBezTo>
                  <a:pt x="1388957" y="5444875"/>
                  <a:pt x="1379086" y="5446434"/>
                  <a:pt x="1379086" y="5450590"/>
                </a:cubicBezTo>
                <a:cubicBezTo>
                  <a:pt x="1345837" y="5450590"/>
                  <a:pt x="1324539" y="5420458"/>
                  <a:pt x="1315189" y="5360196"/>
                </a:cubicBezTo>
                <a:lnTo>
                  <a:pt x="1294038" y="5355791"/>
                </a:lnTo>
                <a:lnTo>
                  <a:pt x="1312050" y="5389813"/>
                </a:lnTo>
                <a:cubicBezTo>
                  <a:pt x="1316725" y="5401242"/>
                  <a:pt x="1319063" y="5410852"/>
                  <a:pt x="1319063" y="5418644"/>
                </a:cubicBezTo>
                <a:cubicBezTo>
                  <a:pt x="1311790" y="5438386"/>
                  <a:pt x="1298282" y="5452412"/>
                  <a:pt x="1278542" y="5460724"/>
                </a:cubicBezTo>
                <a:lnTo>
                  <a:pt x="1256723" y="5460724"/>
                </a:lnTo>
                <a:lnTo>
                  <a:pt x="1242698" y="5454490"/>
                </a:lnTo>
                <a:cubicBezTo>
                  <a:pt x="1246335" y="5428256"/>
                  <a:pt x="1249906" y="5405301"/>
                  <a:pt x="1253412" y="5385625"/>
                </a:cubicBezTo>
                <a:lnTo>
                  <a:pt x="1260492" y="5351896"/>
                </a:lnTo>
                <a:lnTo>
                  <a:pt x="1224797" y="5350846"/>
                </a:lnTo>
                <a:cubicBezTo>
                  <a:pt x="1215445" y="5350846"/>
                  <a:pt x="1210770" y="5346171"/>
                  <a:pt x="1210770" y="5336819"/>
                </a:cubicBezTo>
                <a:cubicBezTo>
                  <a:pt x="1223238" y="5329547"/>
                  <a:pt x="1241291" y="5321235"/>
                  <a:pt x="1264927" y="5311884"/>
                </a:cubicBezTo>
                <a:lnTo>
                  <a:pt x="1273018" y="5308862"/>
                </a:lnTo>
                <a:lnTo>
                  <a:pt x="1273672" y="5306921"/>
                </a:lnTo>
                <a:cubicBezTo>
                  <a:pt x="1276919" y="5300363"/>
                  <a:pt x="1280101" y="5297083"/>
                  <a:pt x="1283217" y="5297083"/>
                </a:cubicBezTo>
                <a:cubicBezTo>
                  <a:pt x="1281140" y="5272147"/>
                  <a:pt x="1278704" y="5250263"/>
                  <a:pt x="1275912" y="5231432"/>
                </a:cubicBezTo>
                <a:lnTo>
                  <a:pt x="1273234" y="5218013"/>
                </a:lnTo>
                <a:lnTo>
                  <a:pt x="1245055" y="5224608"/>
                </a:lnTo>
                <a:cubicBezTo>
                  <a:pt x="1245055" y="5218374"/>
                  <a:pt x="1237265" y="5211621"/>
                  <a:pt x="1221679" y="5204348"/>
                </a:cubicBezTo>
                <a:lnTo>
                  <a:pt x="1215445" y="5204348"/>
                </a:lnTo>
                <a:cubicBezTo>
                  <a:pt x="1215445" y="5224089"/>
                  <a:pt x="1207653" y="5233960"/>
                  <a:pt x="1192069" y="5233960"/>
                </a:cubicBezTo>
                <a:lnTo>
                  <a:pt x="1184276" y="5233960"/>
                </a:lnTo>
                <a:lnTo>
                  <a:pt x="1184276" y="5210582"/>
                </a:lnTo>
                <a:cubicBezTo>
                  <a:pt x="1197781" y="5186686"/>
                  <a:pt x="1208171" y="5174737"/>
                  <a:pt x="1215445" y="5174737"/>
                </a:cubicBezTo>
                <a:lnTo>
                  <a:pt x="1221679" y="5174737"/>
                </a:lnTo>
                <a:cubicBezTo>
                  <a:pt x="1232069" y="5175775"/>
                  <a:pt x="1237265" y="5180452"/>
                  <a:pt x="1237265" y="5188764"/>
                </a:cubicBezTo>
                <a:lnTo>
                  <a:pt x="1265708" y="5182200"/>
                </a:lnTo>
                <a:lnTo>
                  <a:pt x="1254873" y="5155066"/>
                </a:lnTo>
                <a:cubicBezTo>
                  <a:pt x="1250652" y="5148443"/>
                  <a:pt x="1246074" y="5144871"/>
                  <a:pt x="1241139" y="5144351"/>
                </a:cubicBezTo>
                <a:lnTo>
                  <a:pt x="1152499" y="5228483"/>
                </a:lnTo>
                <a:lnTo>
                  <a:pt x="1146287" y="5236005"/>
                </a:lnTo>
                <a:lnTo>
                  <a:pt x="1144625" y="5237550"/>
                </a:lnTo>
                <a:lnTo>
                  <a:pt x="1060354" y="5346954"/>
                </a:lnTo>
                <a:cubicBezTo>
                  <a:pt x="1040614" y="5345916"/>
                  <a:pt x="1030743" y="5347475"/>
                  <a:pt x="1030743" y="5351631"/>
                </a:cubicBezTo>
                <a:cubicBezTo>
                  <a:pt x="997494" y="5351631"/>
                  <a:pt x="976196" y="5321499"/>
                  <a:pt x="966846" y="5261237"/>
                </a:cubicBezTo>
                <a:lnTo>
                  <a:pt x="929441" y="5253446"/>
                </a:lnTo>
                <a:lnTo>
                  <a:pt x="876454" y="5251887"/>
                </a:lnTo>
                <a:cubicBezTo>
                  <a:pt x="867102" y="5251887"/>
                  <a:pt x="862427" y="5247212"/>
                  <a:pt x="862427" y="5237860"/>
                </a:cubicBezTo>
                <a:cubicBezTo>
                  <a:pt x="887363" y="5223315"/>
                  <a:pt x="934636" y="5204613"/>
                  <a:pt x="1004249" y="5181756"/>
                </a:cubicBezTo>
                <a:lnTo>
                  <a:pt x="1065030" y="5183313"/>
                </a:lnTo>
                <a:cubicBezTo>
                  <a:pt x="1122173" y="5149027"/>
                  <a:pt x="1151785" y="5122533"/>
                  <a:pt x="1153863" y="5103832"/>
                </a:cubicBezTo>
                <a:cubicBezTo>
                  <a:pt x="1148668" y="5085128"/>
                  <a:pt x="1136200" y="5075259"/>
                  <a:pt x="1116460" y="5074219"/>
                </a:cubicBezTo>
                <a:lnTo>
                  <a:pt x="896713" y="5125649"/>
                </a:lnTo>
                <a:cubicBezTo>
                  <a:pt x="896713" y="5119415"/>
                  <a:pt x="888922" y="5112662"/>
                  <a:pt x="873336" y="5105389"/>
                </a:cubicBezTo>
                <a:lnTo>
                  <a:pt x="867102" y="5105389"/>
                </a:lnTo>
                <a:cubicBezTo>
                  <a:pt x="867102" y="5115259"/>
                  <a:pt x="865154" y="5122663"/>
                  <a:pt x="861258" y="5127598"/>
                </a:cubicBezTo>
                <a:lnTo>
                  <a:pt x="849404" y="5132603"/>
                </a:lnTo>
                <a:lnTo>
                  <a:pt x="825714" y="5148521"/>
                </a:lnTo>
                <a:lnTo>
                  <a:pt x="803894" y="5148521"/>
                </a:lnTo>
                <a:lnTo>
                  <a:pt x="791518" y="5143020"/>
                </a:lnTo>
                <a:lnTo>
                  <a:pt x="754891" y="5177079"/>
                </a:lnTo>
                <a:lnTo>
                  <a:pt x="745541" y="5177079"/>
                </a:lnTo>
                <a:cubicBezTo>
                  <a:pt x="736189" y="5176041"/>
                  <a:pt x="731514" y="5170326"/>
                  <a:pt x="731514" y="5159936"/>
                </a:cubicBezTo>
                <a:lnTo>
                  <a:pt x="733071" y="5131883"/>
                </a:lnTo>
                <a:lnTo>
                  <a:pt x="747098" y="5110065"/>
                </a:lnTo>
                <a:lnTo>
                  <a:pt x="762684" y="5117856"/>
                </a:lnTo>
                <a:lnTo>
                  <a:pt x="776710" y="5117856"/>
                </a:lnTo>
                <a:lnTo>
                  <a:pt x="805678" y="5049152"/>
                </a:lnTo>
                <a:lnTo>
                  <a:pt x="810908" y="5024232"/>
                </a:lnTo>
                <a:cubicBezTo>
                  <a:pt x="817661" y="4997998"/>
                  <a:pt x="824155" y="4984880"/>
                  <a:pt x="830389" y="4984880"/>
                </a:cubicBezTo>
                <a:cubicBezTo>
                  <a:pt x="822077" y="4885136"/>
                  <a:pt x="808050" y="4834228"/>
                  <a:pt x="788310" y="4832148"/>
                </a:cubicBezTo>
                <a:cubicBezTo>
                  <a:pt x="725970" y="4880981"/>
                  <a:pt x="665709" y="4948515"/>
                  <a:pt x="607525" y="5034751"/>
                </a:cubicBezTo>
                <a:cubicBezTo>
                  <a:pt x="587786" y="5033713"/>
                  <a:pt x="577915" y="5035272"/>
                  <a:pt x="577915" y="5039428"/>
                </a:cubicBezTo>
                <a:cubicBezTo>
                  <a:pt x="544666" y="5039428"/>
                  <a:pt x="523367" y="5009296"/>
                  <a:pt x="514017" y="4949034"/>
                </a:cubicBezTo>
                <a:lnTo>
                  <a:pt x="476612" y="4941243"/>
                </a:lnTo>
                <a:lnTo>
                  <a:pt x="423625" y="4939684"/>
                </a:lnTo>
                <a:cubicBezTo>
                  <a:pt x="414274" y="4939684"/>
                  <a:pt x="409599" y="4935009"/>
                  <a:pt x="409599" y="4925657"/>
                </a:cubicBezTo>
                <a:cubicBezTo>
                  <a:pt x="434534" y="4911112"/>
                  <a:pt x="481808" y="4892410"/>
                  <a:pt x="551420" y="4869553"/>
                </a:cubicBezTo>
                <a:lnTo>
                  <a:pt x="612202" y="4871110"/>
                </a:lnTo>
                <a:cubicBezTo>
                  <a:pt x="669344" y="4836824"/>
                  <a:pt x="698957" y="4810330"/>
                  <a:pt x="701035" y="4791629"/>
                </a:cubicBezTo>
                <a:cubicBezTo>
                  <a:pt x="695839" y="4772925"/>
                  <a:pt x="683371" y="4763056"/>
                  <a:pt x="663631" y="4762016"/>
                </a:cubicBezTo>
                <a:lnTo>
                  <a:pt x="443884" y="4813446"/>
                </a:lnTo>
                <a:cubicBezTo>
                  <a:pt x="443884" y="4807212"/>
                  <a:pt x="436093" y="4800459"/>
                  <a:pt x="420507" y="4793186"/>
                </a:cubicBezTo>
                <a:lnTo>
                  <a:pt x="414274" y="4793186"/>
                </a:lnTo>
                <a:cubicBezTo>
                  <a:pt x="414274" y="4812927"/>
                  <a:pt x="406481" y="4822798"/>
                  <a:pt x="390897" y="4822798"/>
                </a:cubicBezTo>
                <a:lnTo>
                  <a:pt x="383104" y="4822798"/>
                </a:lnTo>
                <a:lnTo>
                  <a:pt x="383104" y="4799420"/>
                </a:lnTo>
                <a:cubicBezTo>
                  <a:pt x="396610" y="4775524"/>
                  <a:pt x="407000" y="4763575"/>
                  <a:pt x="414274" y="4763575"/>
                </a:cubicBezTo>
                <a:lnTo>
                  <a:pt x="420507" y="4763575"/>
                </a:lnTo>
                <a:cubicBezTo>
                  <a:pt x="430897" y="4764613"/>
                  <a:pt x="436093" y="4769290"/>
                  <a:pt x="436093" y="4777602"/>
                </a:cubicBezTo>
                <a:cubicBezTo>
                  <a:pt x="476612" y="4778640"/>
                  <a:pt x="517133" y="4738119"/>
                  <a:pt x="557654" y="4656039"/>
                </a:cubicBezTo>
                <a:lnTo>
                  <a:pt x="557654" y="4648246"/>
                </a:lnTo>
                <a:cubicBezTo>
                  <a:pt x="517133" y="4629545"/>
                  <a:pt x="496873" y="4616558"/>
                  <a:pt x="496873" y="4609284"/>
                </a:cubicBezTo>
                <a:lnTo>
                  <a:pt x="496873" y="4595259"/>
                </a:lnTo>
                <a:lnTo>
                  <a:pt x="484405" y="4601493"/>
                </a:lnTo>
                <a:lnTo>
                  <a:pt x="431416" y="4599934"/>
                </a:lnTo>
                <a:lnTo>
                  <a:pt x="432975" y="4570322"/>
                </a:lnTo>
                <a:cubicBezTo>
                  <a:pt x="457132" y="4537075"/>
                  <a:pt x="478398" y="4504087"/>
                  <a:pt x="496776" y="4471358"/>
                </a:cubicBezTo>
                <a:lnTo>
                  <a:pt x="504863" y="4454405"/>
                </a:lnTo>
                <a:lnTo>
                  <a:pt x="490165" y="4445586"/>
                </a:lnTo>
                <a:lnTo>
                  <a:pt x="483931" y="4445586"/>
                </a:lnTo>
                <a:cubicBezTo>
                  <a:pt x="483931" y="4465327"/>
                  <a:pt x="476138" y="4475198"/>
                  <a:pt x="460554" y="4475198"/>
                </a:cubicBezTo>
                <a:lnTo>
                  <a:pt x="452761" y="4475198"/>
                </a:lnTo>
                <a:lnTo>
                  <a:pt x="452761" y="4451820"/>
                </a:lnTo>
                <a:cubicBezTo>
                  <a:pt x="466267" y="4427924"/>
                  <a:pt x="476657" y="4415975"/>
                  <a:pt x="483931" y="4415975"/>
                </a:cubicBezTo>
                <a:lnTo>
                  <a:pt x="490165" y="4415975"/>
                </a:lnTo>
                <a:cubicBezTo>
                  <a:pt x="500554" y="4417013"/>
                  <a:pt x="505750" y="4421690"/>
                  <a:pt x="505750" y="4430002"/>
                </a:cubicBezTo>
                <a:lnTo>
                  <a:pt x="519758" y="4423178"/>
                </a:lnTo>
                <a:lnTo>
                  <a:pt x="531697" y="4398149"/>
                </a:lnTo>
                <a:lnTo>
                  <a:pt x="525208" y="4398149"/>
                </a:lnTo>
                <a:lnTo>
                  <a:pt x="511184" y="4391915"/>
                </a:lnTo>
                <a:cubicBezTo>
                  <a:pt x="518456" y="4339446"/>
                  <a:pt x="525469" y="4300095"/>
                  <a:pt x="532223" y="4273860"/>
                </a:cubicBezTo>
                <a:lnTo>
                  <a:pt x="542278" y="4253547"/>
                </a:lnTo>
                <a:lnTo>
                  <a:pt x="501074" y="4252334"/>
                </a:lnTo>
                <a:lnTo>
                  <a:pt x="502632" y="4222722"/>
                </a:lnTo>
                <a:lnTo>
                  <a:pt x="541107" y="4163043"/>
                </a:lnTo>
                <a:lnTo>
                  <a:pt x="534949" y="4121518"/>
                </a:lnTo>
                <a:cubicBezTo>
                  <a:pt x="527936" y="4096063"/>
                  <a:pt x="519495" y="4082816"/>
                  <a:pt x="509625" y="4081776"/>
                </a:cubicBezTo>
                <a:cubicBezTo>
                  <a:pt x="447284" y="4130609"/>
                  <a:pt x="387024" y="4198143"/>
                  <a:pt x="328839" y="4284379"/>
                </a:cubicBezTo>
                <a:cubicBezTo>
                  <a:pt x="309100" y="4283341"/>
                  <a:pt x="299229" y="4284900"/>
                  <a:pt x="299229" y="4289056"/>
                </a:cubicBezTo>
                <a:cubicBezTo>
                  <a:pt x="265980" y="4289056"/>
                  <a:pt x="244681" y="4258924"/>
                  <a:pt x="235331" y="4198662"/>
                </a:cubicBezTo>
                <a:lnTo>
                  <a:pt x="197926" y="4190871"/>
                </a:lnTo>
                <a:lnTo>
                  <a:pt x="144939" y="4189312"/>
                </a:lnTo>
                <a:cubicBezTo>
                  <a:pt x="135588" y="4189312"/>
                  <a:pt x="130913" y="4184637"/>
                  <a:pt x="130913" y="4175285"/>
                </a:cubicBezTo>
                <a:cubicBezTo>
                  <a:pt x="155848" y="4160740"/>
                  <a:pt x="203122" y="4142038"/>
                  <a:pt x="272734" y="4119181"/>
                </a:cubicBezTo>
                <a:lnTo>
                  <a:pt x="333516" y="4120738"/>
                </a:lnTo>
                <a:cubicBezTo>
                  <a:pt x="390659" y="4086452"/>
                  <a:pt x="420271" y="4059958"/>
                  <a:pt x="422349" y="4041257"/>
                </a:cubicBezTo>
                <a:cubicBezTo>
                  <a:pt x="417153" y="4022553"/>
                  <a:pt x="404686" y="4012684"/>
                  <a:pt x="384946" y="4011644"/>
                </a:cubicBezTo>
                <a:lnTo>
                  <a:pt x="165198" y="4063074"/>
                </a:lnTo>
                <a:cubicBezTo>
                  <a:pt x="165198" y="4056840"/>
                  <a:pt x="157407" y="4050087"/>
                  <a:pt x="141821" y="4042814"/>
                </a:cubicBezTo>
                <a:lnTo>
                  <a:pt x="135588" y="4042814"/>
                </a:lnTo>
                <a:cubicBezTo>
                  <a:pt x="135588" y="4062555"/>
                  <a:pt x="127795" y="4072426"/>
                  <a:pt x="112211" y="4072426"/>
                </a:cubicBezTo>
                <a:lnTo>
                  <a:pt x="104418" y="4072426"/>
                </a:lnTo>
                <a:lnTo>
                  <a:pt x="104418" y="4049048"/>
                </a:lnTo>
                <a:cubicBezTo>
                  <a:pt x="117924" y="4025152"/>
                  <a:pt x="128314" y="4013203"/>
                  <a:pt x="135588" y="4013203"/>
                </a:cubicBezTo>
                <a:lnTo>
                  <a:pt x="141821" y="4013203"/>
                </a:lnTo>
                <a:cubicBezTo>
                  <a:pt x="152211" y="4014241"/>
                  <a:pt x="157407" y="4018918"/>
                  <a:pt x="157407" y="4027230"/>
                </a:cubicBezTo>
                <a:cubicBezTo>
                  <a:pt x="197926" y="4028268"/>
                  <a:pt x="238447" y="3987747"/>
                  <a:pt x="278968" y="3905667"/>
                </a:cubicBezTo>
                <a:lnTo>
                  <a:pt x="278968" y="3897874"/>
                </a:lnTo>
                <a:cubicBezTo>
                  <a:pt x="238447" y="3879173"/>
                  <a:pt x="218187" y="3866186"/>
                  <a:pt x="218187" y="3858912"/>
                </a:cubicBezTo>
                <a:lnTo>
                  <a:pt x="218187" y="3844887"/>
                </a:lnTo>
                <a:lnTo>
                  <a:pt x="205719" y="3851121"/>
                </a:lnTo>
                <a:lnTo>
                  <a:pt x="152730" y="3849562"/>
                </a:lnTo>
                <a:lnTo>
                  <a:pt x="154289" y="3819950"/>
                </a:lnTo>
                <a:cubicBezTo>
                  <a:pt x="250915" y="3686959"/>
                  <a:pt x="301307" y="3558124"/>
                  <a:pt x="305462" y="3433445"/>
                </a:cubicBezTo>
                <a:cubicBezTo>
                  <a:pt x="337672" y="3359677"/>
                  <a:pt x="381828" y="3323314"/>
                  <a:pt x="437935" y="3324352"/>
                </a:cubicBezTo>
                <a:cubicBezTo>
                  <a:pt x="468325" y="3298636"/>
                  <a:pt x="487318" y="3270584"/>
                  <a:pt x="494916" y="3240194"/>
                </a:cubicBezTo>
                <a:lnTo>
                  <a:pt x="495102" y="3238667"/>
                </a:lnTo>
                <a:lnTo>
                  <a:pt x="458995" y="3209706"/>
                </a:lnTo>
                <a:lnTo>
                  <a:pt x="458995" y="3203472"/>
                </a:lnTo>
                <a:lnTo>
                  <a:pt x="466788" y="3203472"/>
                </a:lnTo>
                <a:lnTo>
                  <a:pt x="497347" y="3220244"/>
                </a:lnTo>
                <a:lnTo>
                  <a:pt x="498714" y="3209024"/>
                </a:lnTo>
                <a:cubicBezTo>
                  <a:pt x="488324" y="3197595"/>
                  <a:pt x="478975" y="3191880"/>
                  <a:pt x="470663" y="3191880"/>
                </a:cubicBezTo>
                <a:lnTo>
                  <a:pt x="434816" y="3199673"/>
                </a:lnTo>
                <a:cubicBezTo>
                  <a:pt x="434816" y="3194479"/>
                  <a:pt x="432220" y="3191880"/>
                  <a:pt x="427024" y="3191880"/>
                </a:cubicBezTo>
                <a:lnTo>
                  <a:pt x="434816" y="3177855"/>
                </a:lnTo>
                <a:lnTo>
                  <a:pt x="436376" y="3103047"/>
                </a:lnTo>
                <a:cubicBezTo>
                  <a:pt x="436376" y="3078112"/>
                  <a:pt x="444687" y="3056292"/>
                  <a:pt x="461311" y="3037591"/>
                </a:cubicBezTo>
                <a:lnTo>
                  <a:pt x="461311" y="3007978"/>
                </a:lnTo>
                <a:cubicBezTo>
                  <a:pt x="461311" y="2983043"/>
                  <a:pt x="440012" y="2935769"/>
                  <a:pt x="397413" y="2866157"/>
                </a:cubicBezTo>
                <a:cubicBezTo>
                  <a:pt x="417153" y="2836028"/>
                  <a:pt x="427545" y="2816286"/>
                  <a:pt x="428583" y="2806934"/>
                </a:cubicBezTo>
                <a:lnTo>
                  <a:pt x="406763" y="2789791"/>
                </a:lnTo>
                <a:cubicBezTo>
                  <a:pt x="352736" y="2798103"/>
                  <a:pt x="325202" y="2805375"/>
                  <a:pt x="324164" y="2811611"/>
                </a:cubicBezTo>
                <a:cubicBezTo>
                  <a:pt x="317930" y="2811611"/>
                  <a:pt x="305982" y="2803818"/>
                  <a:pt x="288320" y="2788233"/>
                </a:cubicBezTo>
                <a:lnTo>
                  <a:pt x="296111" y="2774206"/>
                </a:lnTo>
                <a:lnTo>
                  <a:pt x="297670" y="2714984"/>
                </a:lnTo>
                <a:cubicBezTo>
                  <a:pt x="310138" y="2714984"/>
                  <a:pt x="345463" y="2691088"/>
                  <a:pt x="403647" y="2643293"/>
                </a:cubicBezTo>
                <a:lnTo>
                  <a:pt x="409881" y="2613683"/>
                </a:lnTo>
                <a:cubicBezTo>
                  <a:pt x="396373" y="2590825"/>
                  <a:pt x="390140" y="2576278"/>
                  <a:pt x="391180" y="2570044"/>
                </a:cubicBezTo>
                <a:lnTo>
                  <a:pt x="344425" y="2566928"/>
                </a:lnTo>
                <a:lnTo>
                  <a:pt x="344425" y="2537316"/>
                </a:lnTo>
                <a:cubicBezTo>
                  <a:pt x="375594" y="2539395"/>
                  <a:pt x="398452" y="2505627"/>
                  <a:pt x="412999" y="2436015"/>
                </a:cubicBezTo>
                <a:lnTo>
                  <a:pt x="412999" y="2429781"/>
                </a:lnTo>
                <a:cubicBezTo>
                  <a:pt x="361048" y="2400690"/>
                  <a:pt x="335073" y="2382507"/>
                  <a:pt x="335073" y="2375233"/>
                </a:cubicBezTo>
                <a:cubicBezTo>
                  <a:pt x="335073" y="2365884"/>
                  <a:pt x="317930" y="2331597"/>
                  <a:pt x="283643" y="2272374"/>
                </a:cubicBezTo>
                <a:cubicBezTo>
                  <a:pt x="284683" y="2255750"/>
                  <a:pt x="309619" y="2236009"/>
                  <a:pt x="358451" y="2213151"/>
                </a:cubicBezTo>
                <a:lnTo>
                  <a:pt x="358451" y="2199125"/>
                </a:lnTo>
                <a:cubicBezTo>
                  <a:pt x="360529" y="2183541"/>
                  <a:pt x="320008" y="2162760"/>
                  <a:pt x="236888" y="2136786"/>
                </a:cubicBezTo>
                <a:lnTo>
                  <a:pt x="236888" y="2130552"/>
                </a:lnTo>
                <a:cubicBezTo>
                  <a:pt x="256630" y="2108733"/>
                  <a:pt x="267019" y="2088472"/>
                  <a:pt x="268060" y="2069771"/>
                </a:cubicBezTo>
                <a:lnTo>
                  <a:pt x="268060" y="2063537"/>
                </a:lnTo>
                <a:lnTo>
                  <a:pt x="252474" y="2040160"/>
                </a:lnTo>
                <a:lnTo>
                  <a:pt x="252474" y="2026134"/>
                </a:lnTo>
                <a:lnTo>
                  <a:pt x="296111" y="2021457"/>
                </a:lnTo>
                <a:lnTo>
                  <a:pt x="311696" y="2027693"/>
                </a:lnTo>
                <a:cubicBezTo>
                  <a:pt x="321048" y="2027693"/>
                  <a:pt x="341307" y="2006392"/>
                  <a:pt x="372478" y="1963793"/>
                </a:cubicBezTo>
                <a:cubicBezTo>
                  <a:pt x="388062" y="1973145"/>
                  <a:pt x="402607" y="1977820"/>
                  <a:pt x="416115" y="1977820"/>
                </a:cubicBezTo>
                <a:lnTo>
                  <a:pt x="423908" y="1977820"/>
                </a:lnTo>
                <a:lnTo>
                  <a:pt x="423908" y="1970027"/>
                </a:lnTo>
                <a:lnTo>
                  <a:pt x="422692" y="1966036"/>
                </a:lnTo>
                <a:lnTo>
                  <a:pt x="418474" y="1966036"/>
                </a:lnTo>
                <a:lnTo>
                  <a:pt x="418474" y="1959802"/>
                </a:lnTo>
                <a:lnTo>
                  <a:pt x="419969" y="1957093"/>
                </a:lnTo>
                <a:lnTo>
                  <a:pt x="416699" y="1946358"/>
                </a:lnTo>
                <a:cubicBezTo>
                  <a:pt x="401504" y="1923176"/>
                  <a:pt x="362347" y="1901454"/>
                  <a:pt x="299229" y="1881194"/>
                </a:cubicBezTo>
                <a:lnTo>
                  <a:pt x="299229" y="1865609"/>
                </a:lnTo>
                <a:cubicBezTo>
                  <a:pt x="340788" y="1839635"/>
                  <a:pt x="361568" y="1817816"/>
                  <a:pt x="361568" y="1800152"/>
                </a:cubicBezTo>
                <a:cubicBezTo>
                  <a:pt x="325202" y="1759631"/>
                  <a:pt x="296111" y="1739373"/>
                  <a:pt x="274293" y="1739373"/>
                </a:cubicBezTo>
                <a:cubicBezTo>
                  <a:pt x="249358" y="1743528"/>
                  <a:pt x="236369" y="1760152"/>
                  <a:pt x="235331" y="1789244"/>
                </a:cubicBezTo>
                <a:cubicBezTo>
                  <a:pt x="227018" y="1789244"/>
                  <a:pt x="198447" y="1778854"/>
                  <a:pt x="149614" y="1758074"/>
                </a:cubicBezTo>
                <a:cubicBezTo>
                  <a:pt x="171432" y="1693656"/>
                  <a:pt x="188576" y="1662486"/>
                  <a:pt x="201044" y="1664564"/>
                </a:cubicBezTo>
                <a:lnTo>
                  <a:pt x="216630" y="1664564"/>
                </a:lnTo>
                <a:cubicBezTo>
                  <a:pt x="241565" y="1688462"/>
                  <a:pt x="263383" y="1700929"/>
                  <a:pt x="282086" y="1701968"/>
                </a:cubicBezTo>
                <a:cubicBezTo>
                  <a:pt x="302866" y="1671838"/>
                  <a:pt x="323126" y="1650019"/>
                  <a:pt x="342866" y="1636511"/>
                </a:cubicBezTo>
                <a:cubicBezTo>
                  <a:pt x="342866" y="1614694"/>
                  <a:pt x="313774" y="1591836"/>
                  <a:pt x="255592" y="1567939"/>
                </a:cubicBezTo>
                <a:cubicBezTo>
                  <a:pt x="203641" y="1498328"/>
                  <a:pt x="178187" y="1436508"/>
                  <a:pt x="179225" y="1382480"/>
                </a:cubicBezTo>
                <a:cubicBezTo>
                  <a:pt x="168835" y="1382480"/>
                  <a:pt x="154289" y="1372090"/>
                  <a:pt x="135588" y="1351311"/>
                </a:cubicBezTo>
                <a:lnTo>
                  <a:pt x="84158" y="1349751"/>
                </a:lnTo>
                <a:lnTo>
                  <a:pt x="84158" y="1335725"/>
                </a:lnTo>
                <a:lnTo>
                  <a:pt x="172991" y="1262477"/>
                </a:lnTo>
                <a:lnTo>
                  <a:pt x="188576" y="1262477"/>
                </a:lnTo>
                <a:cubicBezTo>
                  <a:pt x="210396" y="1283257"/>
                  <a:pt x="222863" y="1293646"/>
                  <a:pt x="225980" y="1293646"/>
                </a:cubicBezTo>
                <a:lnTo>
                  <a:pt x="232214" y="1293646"/>
                </a:lnTo>
                <a:lnTo>
                  <a:pt x="232214" y="1279620"/>
                </a:lnTo>
                <a:cubicBezTo>
                  <a:pt x="232214" y="1276502"/>
                  <a:pt x="222343" y="1264555"/>
                  <a:pt x="202603" y="1243774"/>
                </a:cubicBezTo>
                <a:lnTo>
                  <a:pt x="205719" y="1220397"/>
                </a:lnTo>
                <a:cubicBezTo>
                  <a:pt x="218187" y="1196500"/>
                  <a:pt x="237928" y="1184552"/>
                  <a:pt x="264942" y="1184552"/>
                </a:cubicBezTo>
                <a:cubicBezTo>
                  <a:pt x="298189" y="1185592"/>
                  <a:pt x="319489" y="1220397"/>
                  <a:pt x="328839" y="1288972"/>
                </a:cubicBezTo>
                <a:cubicBezTo>
                  <a:pt x="319489" y="1324297"/>
                  <a:pt x="311696" y="1341958"/>
                  <a:pt x="305462" y="1341958"/>
                </a:cubicBezTo>
                <a:cubicBezTo>
                  <a:pt x="324164" y="1435469"/>
                  <a:pt x="340269" y="1482223"/>
                  <a:pt x="353776" y="1482223"/>
                </a:cubicBezTo>
                <a:lnTo>
                  <a:pt x="405206" y="1474431"/>
                </a:lnTo>
                <a:cubicBezTo>
                  <a:pt x="406244" y="1432871"/>
                  <a:pt x="384946" y="1378843"/>
                  <a:pt x="341307" y="1312348"/>
                </a:cubicBezTo>
                <a:lnTo>
                  <a:pt x="342866" y="1302997"/>
                </a:lnTo>
                <a:cubicBezTo>
                  <a:pt x="345984" y="1293646"/>
                  <a:pt x="351178" y="1288972"/>
                  <a:pt x="358451" y="1288972"/>
                </a:cubicBezTo>
                <a:lnTo>
                  <a:pt x="439492" y="1292088"/>
                </a:lnTo>
                <a:lnTo>
                  <a:pt x="447284" y="1256244"/>
                </a:lnTo>
                <a:lnTo>
                  <a:pt x="448843" y="1218839"/>
                </a:lnTo>
                <a:cubicBezTo>
                  <a:pt x="448843" y="1195982"/>
                  <a:pt x="425467" y="1143512"/>
                  <a:pt x="378712" y="1061431"/>
                </a:cubicBezTo>
                <a:cubicBezTo>
                  <a:pt x="378712" y="1051042"/>
                  <a:pt x="357412" y="991300"/>
                  <a:pt x="314814" y="882207"/>
                </a:cubicBezTo>
                <a:lnTo>
                  <a:pt x="314814" y="868180"/>
                </a:lnTo>
                <a:cubicBezTo>
                  <a:pt x="318968" y="833893"/>
                  <a:pt x="325202" y="816750"/>
                  <a:pt x="333516" y="816750"/>
                </a:cubicBezTo>
                <a:cubicBezTo>
                  <a:pt x="333516" y="807398"/>
                  <a:pt x="306501" y="779866"/>
                  <a:pt x="252474" y="734149"/>
                </a:cubicBezTo>
                <a:lnTo>
                  <a:pt x="252474" y="710773"/>
                </a:lnTo>
                <a:cubicBezTo>
                  <a:pt x="287799" y="683759"/>
                  <a:pt x="305982" y="657784"/>
                  <a:pt x="307022" y="632848"/>
                </a:cubicBezTo>
                <a:lnTo>
                  <a:pt x="327282" y="632848"/>
                </a:lnTo>
                <a:cubicBezTo>
                  <a:pt x="356374" y="633886"/>
                  <a:pt x="379231" y="612069"/>
                  <a:pt x="395855" y="567392"/>
                </a:cubicBezTo>
                <a:lnTo>
                  <a:pt x="528326" y="517519"/>
                </a:lnTo>
                <a:lnTo>
                  <a:pt x="559496" y="517519"/>
                </a:lnTo>
                <a:cubicBezTo>
                  <a:pt x="575081" y="517519"/>
                  <a:pt x="592224" y="525831"/>
                  <a:pt x="610926" y="542456"/>
                </a:cubicBezTo>
                <a:cubicBezTo>
                  <a:pt x="640016" y="542456"/>
                  <a:pt x="670148" y="518040"/>
                  <a:pt x="701317" y="469208"/>
                </a:cubicBezTo>
                <a:cubicBezTo>
                  <a:pt x="696123" y="455700"/>
                  <a:pt x="691446" y="448947"/>
                  <a:pt x="687292" y="448947"/>
                </a:cubicBezTo>
                <a:cubicBezTo>
                  <a:pt x="661317" y="446869"/>
                  <a:pt x="602095" y="467130"/>
                  <a:pt x="509625" y="509729"/>
                </a:cubicBezTo>
                <a:cubicBezTo>
                  <a:pt x="473260" y="529468"/>
                  <a:pt x="428583" y="538820"/>
                  <a:pt x="375594" y="537780"/>
                </a:cubicBezTo>
                <a:cubicBezTo>
                  <a:pt x="351697" y="536742"/>
                  <a:pt x="329879" y="506092"/>
                  <a:pt x="310138" y="445829"/>
                </a:cubicBezTo>
                <a:cubicBezTo>
                  <a:pt x="314294" y="402192"/>
                  <a:pt x="322086" y="380372"/>
                  <a:pt x="333516" y="380372"/>
                </a:cubicBezTo>
                <a:lnTo>
                  <a:pt x="355334" y="380372"/>
                </a:lnTo>
                <a:cubicBezTo>
                  <a:pt x="394816" y="384528"/>
                  <a:pt x="414037" y="402711"/>
                  <a:pt x="412999" y="434920"/>
                </a:cubicBezTo>
                <a:lnTo>
                  <a:pt x="420790" y="434920"/>
                </a:lnTo>
                <a:lnTo>
                  <a:pt x="490923" y="324267"/>
                </a:lnTo>
                <a:lnTo>
                  <a:pt x="497157" y="324267"/>
                </a:lnTo>
                <a:cubicBezTo>
                  <a:pt x="557418" y="355437"/>
                  <a:pt x="591186" y="371023"/>
                  <a:pt x="598458" y="371023"/>
                </a:cubicBezTo>
                <a:lnTo>
                  <a:pt x="607809" y="372582"/>
                </a:lnTo>
                <a:cubicBezTo>
                  <a:pt x="674303" y="373620"/>
                  <a:pt x="726254" y="349203"/>
                  <a:pt x="763657" y="299332"/>
                </a:cubicBezTo>
                <a:cubicBezTo>
                  <a:pt x="773007" y="291020"/>
                  <a:pt x="787555" y="286864"/>
                  <a:pt x="807294" y="286864"/>
                </a:cubicBezTo>
                <a:cubicBezTo>
                  <a:pt x="825996" y="335697"/>
                  <a:pt x="835347" y="362711"/>
                  <a:pt x="835347" y="367905"/>
                </a:cubicBezTo>
                <a:cubicBezTo>
                  <a:pt x="835347" y="400114"/>
                  <a:pt x="820283" y="444272"/>
                  <a:pt x="790151" y="500377"/>
                </a:cubicBezTo>
                <a:lnTo>
                  <a:pt x="813528" y="515962"/>
                </a:lnTo>
                <a:lnTo>
                  <a:pt x="857167" y="481675"/>
                </a:lnTo>
                <a:lnTo>
                  <a:pt x="863401" y="481675"/>
                </a:lnTo>
                <a:cubicBezTo>
                  <a:pt x="907038" y="526352"/>
                  <a:pt x="928857" y="551287"/>
                  <a:pt x="928857" y="556483"/>
                </a:cubicBezTo>
                <a:cubicBezTo>
                  <a:pt x="933013" y="556483"/>
                  <a:pt x="935091" y="561158"/>
                  <a:pt x="935091" y="570508"/>
                </a:cubicBezTo>
                <a:lnTo>
                  <a:pt x="927298" y="607913"/>
                </a:lnTo>
                <a:lnTo>
                  <a:pt x="948126" y="611651"/>
                </a:lnTo>
                <a:lnTo>
                  <a:pt x="941843" y="595342"/>
                </a:lnTo>
                <a:lnTo>
                  <a:pt x="941843" y="581315"/>
                </a:lnTo>
                <a:cubicBezTo>
                  <a:pt x="945997" y="547028"/>
                  <a:pt x="952231" y="529886"/>
                  <a:pt x="960544" y="529886"/>
                </a:cubicBezTo>
                <a:cubicBezTo>
                  <a:pt x="960544" y="520534"/>
                  <a:pt x="933529" y="493001"/>
                  <a:pt x="879502" y="447284"/>
                </a:cubicBezTo>
                <a:lnTo>
                  <a:pt x="879502" y="423908"/>
                </a:lnTo>
                <a:cubicBezTo>
                  <a:pt x="914828" y="396894"/>
                  <a:pt x="933010" y="370919"/>
                  <a:pt x="934050" y="345984"/>
                </a:cubicBezTo>
                <a:lnTo>
                  <a:pt x="954311" y="345984"/>
                </a:lnTo>
                <a:cubicBezTo>
                  <a:pt x="983402" y="347022"/>
                  <a:pt x="1006259" y="325204"/>
                  <a:pt x="1022883" y="280527"/>
                </a:cubicBezTo>
                <a:lnTo>
                  <a:pt x="1155355" y="230654"/>
                </a:lnTo>
                <a:lnTo>
                  <a:pt x="1186524" y="230654"/>
                </a:lnTo>
                <a:cubicBezTo>
                  <a:pt x="1202110" y="230654"/>
                  <a:pt x="1219252" y="238966"/>
                  <a:pt x="1237954" y="255592"/>
                </a:cubicBezTo>
                <a:cubicBezTo>
                  <a:pt x="1267045" y="255592"/>
                  <a:pt x="1297177" y="231175"/>
                  <a:pt x="1328346" y="182342"/>
                </a:cubicBezTo>
                <a:cubicBezTo>
                  <a:pt x="1323152" y="168835"/>
                  <a:pt x="1318475" y="162082"/>
                  <a:pt x="1314321" y="162082"/>
                </a:cubicBezTo>
                <a:cubicBezTo>
                  <a:pt x="1288346" y="160004"/>
                  <a:pt x="1229123" y="180265"/>
                  <a:pt x="1136653" y="222864"/>
                </a:cubicBezTo>
                <a:cubicBezTo>
                  <a:pt x="1100288" y="242603"/>
                  <a:pt x="1055611" y="251955"/>
                  <a:pt x="1002623" y="250915"/>
                </a:cubicBezTo>
                <a:cubicBezTo>
                  <a:pt x="978725" y="249877"/>
                  <a:pt x="956908" y="219227"/>
                  <a:pt x="937166" y="158964"/>
                </a:cubicBezTo>
                <a:cubicBezTo>
                  <a:pt x="941322" y="115327"/>
                  <a:pt x="949115" y="93508"/>
                  <a:pt x="960544" y="93508"/>
                </a:cubicBezTo>
                <a:lnTo>
                  <a:pt x="982362" y="93508"/>
                </a:lnTo>
                <a:cubicBezTo>
                  <a:pt x="1021845" y="97664"/>
                  <a:pt x="1041066" y="115846"/>
                  <a:pt x="1040028" y="148055"/>
                </a:cubicBezTo>
                <a:lnTo>
                  <a:pt x="1047818" y="148055"/>
                </a:lnTo>
                <a:lnTo>
                  <a:pt x="1117952" y="37403"/>
                </a:lnTo>
                <a:lnTo>
                  <a:pt x="1124186" y="37403"/>
                </a:lnTo>
                <a:cubicBezTo>
                  <a:pt x="1184446" y="68572"/>
                  <a:pt x="1218214" y="84158"/>
                  <a:pt x="1225486" y="84158"/>
                </a:cubicBezTo>
                <a:lnTo>
                  <a:pt x="1234838" y="85717"/>
                </a:lnTo>
                <a:cubicBezTo>
                  <a:pt x="1301332" y="86755"/>
                  <a:pt x="1353283" y="62339"/>
                  <a:pt x="1390686" y="12468"/>
                </a:cubicBezTo>
                <a:cubicBezTo>
                  <a:pt x="1400036" y="4156"/>
                  <a:pt x="1414584" y="0"/>
                  <a:pt x="1434323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5870800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rush Image Effects 026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頁尾版面配置區 2"/>
          <p:cNvSpPr>
            <a:spLocks noGrp="1"/>
          </p:cNvSpPr>
          <p:nvPr>
            <p:ph type="ftr" sz="quarter" idx="11"/>
          </p:nvPr>
        </p:nvSpPr>
        <p:spPr>
          <a:xfrm>
            <a:off x="141517" y="6356350"/>
            <a:ext cx="2895600" cy="365125"/>
          </a:xfrm>
          <a:prstGeom prst="rect">
            <a:avLst/>
          </a:prstGeom>
        </p:spPr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/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/>
          <a:lstStyle/>
          <a:p>
            <a:fld id="{93B68095-C8B2-4A76-90AA-E601358CCBC3}" type="slidenum">
              <a:rPr lang="zh-TW" altLang="en-US" smtClean="0"/>
              <a:t>‹#›</a:t>
            </a:fld>
            <a:endParaRPr lang="zh-TW" altLang="en-US"/>
          </a:p>
        </p:txBody>
      </p:sp>
      <p:sp>
        <p:nvSpPr>
          <p:cNvPr id="26" name="圖片版面配置區 25"/>
          <p:cNvSpPr>
            <a:spLocks noGrp="1"/>
          </p:cNvSpPr>
          <p:nvPr>
            <p:ph type="pic" sz="quarter" idx="13"/>
          </p:nvPr>
        </p:nvSpPr>
        <p:spPr>
          <a:xfrm>
            <a:off x="2511114" y="594412"/>
            <a:ext cx="4121772" cy="5832114"/>
          </a:xfrm>
          <a:custGeom>
            <a:avLst/>
            <a:gdLst>
              <a:gd name="connsiteX0" fmla="*/ 2328526 w 4121772"/>
              <a:gd name="connsiteY0" fmla="*/ 5709075 h 5832114"/>
              <a:gd name="connsiteX1" fmla="*/ 2347479 w 4121772"/>
              <a:gd name="connsiteY1" fmla="*/ 5720447 h 5832114"/>
              <a:gd name="connsiteX2" fmla="*/ 2347479 w 4121772"/>
              <a:gd name="connsiteY2" fmla="*/ 5728028 h 5832114"/>
              <a:gd name="connsiteX3" fmla="*/ 2335159 w 4121772"/>
              <a:gd name="connsiteY3" fmla="*/ 5737505 h 5832114"/>
              <a:gd name="connsiteX4" fmla="*/ 2328526 w 4121772"/>
              <a:gd name="connsiteY4" fmla="*/ 5735608 h 5832114"/>
              <a:gd name="connsiteX5" fmla="*/ 2324735 w 4121772"/>
              <a:gd name="connsiteY5" fmla="*/ 5712866 h 5832114"/>
              <a:gd name="connsiteX6" fmla="*/ 1470998 w 4121772"/>
              <a:gd name="connsiteY6" fmla="*/ 5568358 h 5832114"/>
              <a:gd name="connsiteX7" fmla="*/ 1489951 w 4121772"/>
              <a:gd name="connsiteY7" fmla="*/ 5579730 h 5832114"/>
              <a:gd name="connsiteX8" fmla="*/ 1489951 w 4121772"/>
              <a:gd name="connsiteY8" fmla="*/ 5587311 h 5832114"/>
              <a:gd name="connsiteX9" fmla="*/ 1477632 w 4121772"/>
              <a:gd name="connsiteY9" fmla="*/ 5596788 h 5832114"/>
              <a:gd name="connsiteX10" fmla="*/ 1470998 w 4121772"/>
              <a:gd name="connsiteY10" fmla="*/ 5594891 h 5832114"/>
              <a:gd name="connsiteX11" fmla="*/ 1467207 w 4121772"/>
              <a:gd name="connsiteY11" fmla="*/ 5572149 h 5832114"/>
              <a:gd name="connsiteX12" fmla="*/ 876598 w 4121772"/>
              <a:gd name="connsiteY12" fmla="*/ 5432055 h 5832114"/>
              <a:gd name="connsiteX13" fmla="*/ 895551 w 4121772"/>
              <a:gd name="connsiteY13" fmla="*/ 5443427 h 5832114"/>
              <a:gd name="connsiteX14" fmla="*/ 895551 w 4121772"/>
              <a:gd name="connsiteY14" fmla="*/ 5451008 h 5832114"/>
              <a:gd name="connsiteX15" fmla="*/ 883232 w 4121772"/>
              <a:gd name="connsiteY15" fmla="*/ 5460485 h 5832114"/>
              <a:gd name="connsiteX16" fmla="*/ 876598 w 4121772"/>
              <a:gd name="connsiteY16" fmla="*/ 5458588 h 5832114"/>
              <a:gd name="connsiteX17" fmla="*/ 872807 w 4121772"/>
              <a:gd name="connsiteY17" fmla="*/ 5435846 h 5832114"/>
              <a:gd name="connsiteX18" fmla="*/ 1636429 w 4121772"/>
              <a:gd name="connsiteY18" fmla="*/ 5377401 h 5832114"/>
              <a:gd name="connsiteX19" fmla="*/ 1655382 w 4121772"/>
              <a:gd name="connsiteY19" fmla="*/ 5388773 h 5832114"/>
              <a:gd name="connsiteX20" fmla="*/ 1655382 w 4121772"/>
              <a:gd name="connsiteY20" fmla="*/ 5396354 h 5832114"/>
              <a:gd name="connsiteX21" fmla="*/ 1643062 w 4121772"/>
              <a:gd name="connsiteY21" fmla="*/ 5405831 h 5832114"/>
              <a:gd name="connsiteX22" fmla="*/ 1636429 w 4121772"/>
              <a:gd name="connsiteY22" fmla="*/ 5403934 h 5832114"/>
              <a:gd name="connsiteX23" fmla="*/ 1632638 w 4121772"/>
              <a:gd name="connsiteY23" fmla="*/ 5381192 h 5832114"/>
              <a:gd name="connsiteX24" fmla="*/ 2411918 w 4121772"/>
              <a:gd name="connsiteY24" fmla="*/ 5303483 h 5832114"/>
              <a:gd name="connsiteX25" fmla="*/ 2409548 w 4121772"/>
              <a:gd name="connsiteY25" fmla="*/ 5307272 h 5832114"/>
              <a:gd name="connsiteX26" fmla="*/ 2404338 w 4121772"/>
              <a:gd name="connsiteY26" fmla="*/ 5311063 h 5832114"/>
              <a:gd name="connsiteX27" fmla="*/ 2401020 w 4121772"/>
              <a:gd name="connsiteY27" fmla="*/ 5320539 h 5832114"/>
              <a:gd name="connsiteX28" fmla="*/ 2411918 w 4121772"/>
              <a:gd name="connsiteY28" fmla="*/ 5318644 h 5832114"/>
              <a:gd name="connsiteX29" fmla="*/ 2411918 w 4121772"/>
              <a:gd name="connsiteY29" fmla="*/ 5311063 h 5832114"/>
              <a:gd name="connsiteX30" fmla="*/ 2408127 w 4121772"/>
              <a:gd name="connsiteY30" fmla="*/ 5314855 h 5832114"/>
              <a:gd name="connsiteX31" fmla="*/ 2476358 w 4121772"/>
              <a:gd name="connsiteY31" fmla="*/ 5189990 h 5832114"/>
              <a:gd name="connsiteX32" fmla="*/ 2461197 w 4121772"/>
              <a:gd name="connsiteY32" fmla="*/ 5201369 h 5832114"/>
              <a:gd name="connsiteX33" fmla="*/ 2457405 w 4121772"/>
              <a:gd name="connsiteY33" fmla="*/ 5235500 h 5832114"/>
              <a:gd name="connsiteX34" fmla="*/ 2443665 w 4121772"/>
              <a:gd name="connsiteY34" fmla="*/ 5250195 h 5832114"/>
              <a:gd name="connsiteX35" fmla="*/ 2438452 w 4121772"/>
              <a:gd name="connsiteY35" fmla="*/ 5262045 h 5832114"/>
              <a:gd name="connsiteX36" fmla="*/ 2436558 w 4121772"/>
              <a:gd name="connsiteY36" fmla="*/ 5271527 h 5832114"/>
              <a:gd name="connsiteX37" fmla="*/ 2446033 w 4121772"/>
              <a:gd name="connsiteY37" fmla="*/ 5269632 h 5832114"/>
              <a:gd name="connsiteX38" fmla="*/ 2451719 w 4121772"/>
              <a:gd name="connsiteY38" fmla="*/ 5267262 h 5832114"/>
              <a:gd name="connsiteX39" fmla="*/ 2457405 w 4121772"/>
              <a:gd name="connsiteY39" fmla="*/ 5262045 h 5832114"/>
              <a:gd name="connsiteX40" fmla="*/ 2461197 w 4121772"/>
              <a:gd name="connsiteY40" fmla="*/ 5227915 h 5832114"/>
              <a:gd name="connsiteX41" fmla="*/ 2474937 w 4121772"/>
              <a:gd name="connsiteY41" fmla="*/ 5213219 h 5832114"/>
              <a:gd name="connsiteX42" fmla="*/ 2480149 w 4121772"/>
              <a:gd name="connsiteY42" fmla="*/ 5201369 h 5832114"/>
              <a:gd name="connsiteX43" fmla="*/ 2481097 w 4121772"/>
              <a:gd name="connsiteY43" fmla="*/ 5192834 h 5832114"/>
              <a:gd name="connsiteX44" fmla="*/ 2476358 w 4121772"/>
              <a:gd name="connsiteY44" fmla="*/ 5189990 h 5832114"/>
              <a:gd name="connsiteX45" fmla="*/ 959991 w 4121772"/>
              <a:gd name="connsiteY45" fmla="*/ 5026463 h 5832114"/>
              <a:gd name="connsiteX46" fmla="*/ 957620 w 4121772"/>
              <a:gd name="connsiteY46" fmla="*/ 5030252 h 5832114"/>
              <a:gd name="connsiteX47" fmla="*/ 952410 w 4121772"/>
              <a:gd name="connsiteY47" fmla="*/ 5034043 h 5832114"/>
              <a:gd name="connsiteX48" fmla="*/ 949092 w 4121772"/>
              <a:gd name="connsiteY48" fmla="*/ 5043519 h 5832114"/>
              <a:gd name="connsiteX49" fmla="*/ 959991 w 4121772"/>
              <a:gd name="connsiteY49" fmla="*/ 5041624 h 5832114"/>
              <a:gd name="connsiteX50" fmla="*/ 959991 w 4121772"/>
              <a:gd name="connsiteY50" fmla="*/ 5034043 h 5832114"/>
              <a:gd name="connsiteX51" fmla="*/ 956199 w 4121772"/>
              <a:gd name="connsiteY51" fmla="*/ 5037835 h 5832114"/>
              <a:gd name="connsiteX52" fmla="*/ 1008058 w 4121772"/>
              <a:gd name="connsiteY52" fmla="*/ 4935246 h 5832114"/>
              <a:gd name="connsiteX53" fmla="*/ 1005477 w 4121772"/>
              <a:gd name="connsiteY53" fmla="*/ 4958480 h 5832114"/>
              <a:gd name="connsiteX54" fmla="*/ 991737 w 4121772"/>
              <a:gd name="connsiteY54" fmla="*/ 4973175 h 5832114"/>
              <a:gd name="connsiteX55" fmla="*/ 986524 w 4121772"/>
              <a:gd name="connsiteY55" fmla="*/ 4985025 h 5832114"/>
              <a:gd name="connsiteX56" fmla="*/ 984630 w 4121772"/>
              <a:gd name="connsiteY56" fmla="*/ 4994507 h 5832114"/>
              <a:gd name="connsiteX57" fmla="*/ 994105 w 4121772"/>
              <a:gd name="connsiteY57" fmla="*/ 4992612 h 5832114"/>
              <a:gd name="connsiteX58" fmla="*/ 999791 w 4121772"/>
              <a:gd name="connsiteY58" fmla="*/ 4990242 h 5832114"/>
              <a:gd name="connsiteX59" fmla="*/ 1005477 w 4121772"/>
              <a:gd name="connsiteY59" fmla="*/ 4985025 h 5832114"/>
              <a:gd name="connsiteX60" fmla="*/ 1009269 w 4121772"/>
              <a:gd name="connsiteY60" fmla="*/ 4950895 h 5832114"/>
              <a:gd name="connsiteX61" fmla="*/ 1023009 w 4121772"/>
              <a:gd name="connsiteY61" fmla="*/ 4936199 h 5832114"/>
              <a:gd name="connsiteX62" fmla="*/ 1023118 w 4121772"/>
              <a:gd name="connsiteY62" fmla="*/ 4935951 h 5832114"/>
              <a:gd name="connsiteX63" fmla="*/ 2267849 w 4121772"/>
              <a:gd name="connsiteY63" fmla="*/ 4929746 h 5832114"/>
              <a:gd name="connsiteX64" fmla="*/ 2259255 w 4121772"/>
              <a:gd name="connsiteY64" fmla="*/ 4930942 h 5832114"/>
              <a:gd name="connsiteX65" fmla="*/ 2209839 w 4121772"/>
              <a:gd name="connsiteY65" fmla="*/ 4942312 h 5832114"/>
              <a:gd name="connsiteX66" fmla="*/ 2193211 w 4121772"/>
              <a:gd name="connsiteY66" fmla="*/ 4953211 h 5832114"/>
              <a:gd name="connsiteX67" fmla="*/ 2190834 w 4121772"/>
              <a:gd name="connsiteY67" fmla="*/ 4972637 h 5832114"/>
              <a:gd name="connsiteX68" fmla="*/ 2190834 w 4121772"/>
              <a:gd name="connsiteY68" fmla="*/ 5002962 h 5832114"/>
              <a:gd name="connsiteX69" fmla="*/ 2201763 w 4121772"/>
              <a:gd name="connsiteY69" fmla="*/ 5023336 h 5832114"/>
              <a:gd name="connsiteX70" fmla="*/ 2209704 w 4121772"/>
              <a:gd name="connsiteY70" fmla="*/ 5051758 h 5832114"/>
              <a:gd name="connsiteX71" fmla="*/ 2229970 w 4121772"/>
              <a:gd name="connsiteY71" fmla="*/ 5011608 h 5832114"/>
              <a:gd name="connsiteX72" fmla="*/ 1808637 w 4121772"/>
              <a:gd name="connsiteY72" fmla="*/ 4838341 h 5832114"/>
              <a:gd name="connsiteX73" fmla="*/ 1807930 w 4121772"/>
              <a:gd name="connsiteY73" fmla="*/ 4839049 h 5832114"/>
              <a:gd name="connsiteX74" fmla="*/ 1805034 w 4121772"/>
              <a:gd name="connsiteY74" fmla="*/ 4846549 h 5832114"/>
              <a:gd name="connsiteX75" fmla="*/ 1808637 w 4121772"/>
              <a:gd name="connsiteY75" fmla="*/ 4845922 h 5832114"/>
              <a:gd name="connsiteX76" fmla="*/ 1012388 w 4121772"/>
              <a:gd name="connsiteY76" fmla="*/ 4751159 h 5832114"/>
              <a:gd name="connsiteX77" fmla="*/ 1003695 w 4121772"/>
              <a:gd name="connsiteY77" fmla="*/ 4756857 h 5832114"/>
              <a:gd name="connsiteX78" fmla="*/ 1001318 w 4121772"/>
              <a:gd name="connsiteY78" fmla="*/ 4776283 h 5832114"/>
              <a:gd name="connsiteX79" fmla="*/ 1001318 w 4121772"/>
              <a:gd name="connsiteY79" fmla="*/ 4781001 h 5832114"/>
              <a:gd name="connsiteX80" fmla="*/ 1002681 w 4121772"/>
              <a:gd name="connsiteY80" fmla="*/ 4775967 h 5832114"/>
              <a:gd name="connsiteX81" fmla="*/ 1873077 w 4121772"/>
              <a:gd name="connsiteY81" fmla="*/ 4717268 h 5832114"/>
              <a:gd name="connsiteX82" fmla="*/ 1862364 w 4121772"/>
              <a:gd name="connsiteY82" fmla="*/ 4725309 h 5832114"/>
              <a:gd name="connsiteX83" fmla="*/ 1857684 w 4121772"/>
              <a:gd name="connsiteY83" fmla="*/ 4730734 h 5832114"/>
              <a:gd name="connsiteX84" fmla="*/ 1854124 w 4121772"/>
              <a:gd name="connsiteY84" fmla="*/ 4762778 h 5832114"/>
              <a:gd name="connsiteX85" fmla="*/ 1840384 w 4121772"/>
              <a:gd name="connsiteY85" fmla="*/ 4777473 h 5832114"/>
              <a:gd name="connsiteX86" fmla="*/ 1835171 w 4121772"/>
              <a:gd name="connsiteY86" fmla="*/ 4789323 h 5832114"/>
              <a:gd name="connsiteX87" fmla="*/ 1833277 w 4121772"/>
              <a:gd name="connsiteY87" fmla="*/ 4798805 h 5832114"/>
              <a:gd name="connsiteX88" fmla="*/ 1842752 w 4121772"/>
              <a:gd name="connsiteY88" fmla="*/ 4796910 h 5832114"/>
              <a:gd name="connsiteX89" fmla="*/ 1848438 w 4121772"/>
              <a:gd name="connsiteY89" fmla="*/ 4794540 h 5832114"/>
              <a:gd name="connsiteX90" fmla="*/ 1854124 w 4121772"/>
              <a:gd name="connsiteY90" fmla="*/ 4789323 h 5832114"/>
              <a:gd name="connsiteX91" fmla="*/ 1857916 w 4121772"/>
              <a:gd name="connsiteY91" fmla="*/ 4755193 h 5832114"/>
              <a:gd name="connsiteX92" fmla="*/ 1871656 w 4121772"/>
              <a:gd name="connsiteY92" fmla="*/ 4740497 h 5832114"/>
              <a:gd name="connsiteX93" fmla="*/ 1876868 w 4121772"/>
              <a:gd name="connsiteY93" fmla="*/ 4728647 h 5832114"/>
              <a:gd name="connsiteX94" fmla="*/ 1877816 w 4121772"/>
              <a:gd name="connsiteY94" fmla="*/ 4720112 h 5832114"/>
              <a:gd name="connsiteX95" fmla="*/ 1873077 w 4121772"/>
              <a:gd name="connsiteY95" fmla="*/ 4717268 h 5832114"/>
              <a:gd name="connsiteX96" fmla="*/ 2411262 w 4121772"/>
              <a:gd name="connsiteY96" fmla="*/ 4619998 h 5832114"/>
              <a:gd name="connsiteX97" fmla="*/ 2406836 w 4121772"/>
              <a:gd name="connsiteY97" fmla="*/ 4620588 h 5832114"/>
              <a:gd name="connsiteX98" fmla="*/ 2365197 w 4121772"/>
              <a:gd name="connsiteY98" fmla="*/ 4643330 h 5832114"/>
              <a:gd name="connsiteX99" fmla="*/ 2353927 w 4121772"/>
              <a:gd name="connsiteY99" fmla="*/ 4650911 h 5832114"/>
              <a:gd name="connsiteX100" fmla="*/ 2353927 w 4121772"/>
              <a:gd name="connsiteY100" fmla="*/ 4658494 h 5832114"/>
              <a:gd name="connsiteX101" fmla="*/ 2361441 w 4121772"/>
              <a:gd name="connsiteY101" fmla="*/ 4669864 h 5832114"/>
              <a:gd name="connsiteX102" fmla="*/ 2387851 w 4121772"/>
              <a:gd name="connsiteY102" fmla="*/ 4668661 h 5832114"/>
              <a:gd name="connsiteX103" fmla="*/ 2404063 w 4121772"/>
              <a:gd name="connsiteY103" fmla="*/ 4634918 h 5832114"/>
              <a:gd name="connsiteX104" fmla="*/ 2733171 w 4121772"/>
              <a:gd name="connsiteY104" fmla="*/ 4574741 h 5832114"/>
              <a:gd name="connsiteX105" fmla="*/ 2718957 w 4121772"/>
              <a:gd name="connsiteY105" fmla="*/ 4579480 h 5832114"/>
              <a:gd name="connsiteX106" fmla="*/ 2707585 w 4121772"/>
              <a:gd name="connsiteY106" fmla="*/ 4590852 h 5832114"/>
              <a:gd name="connsiteX107" fmla="*/ 2711374 w 4121772"/>
              <a:gd name="connsiteY107" fmla="*/ 4602224 h 5832114"/>
              <a:gd name="connsiteX108" fmla="*/ 2726538 w 4121772"/>
              <a:gd name="connsiteY108" fmla="*/ 4606014 h 5832114"/>
              <a:gd name="connsiteX109" fmla="*/ 2737910 w 4121772"/>
              <a:gd name="connsiteY109" fmla="*/ 4606014 h 5832114"/>
              <a:gd name="connsiteX110" fmla="*/ 2760652 w 4121772"/>
              <a:gd name="connsiteY110" fmla="*/ 4598433 h 5832114"/>
              <a:gd name="connsiteX111" fmla="*/ 2741699 w 4121772"/>
              <a:gd name="connsiteY111" fmla="*/ 4575691 h 5832114"/>
              <a:gd name="connsiteX112" fmla="*/ 2733171 w 4121772"/>
              <a:gd name="connsiteY112" fmla="*/ 4574741 h 5832114"/>
              <a:gd name="connsiteX113" fmla="*/ 2468952 w 4121772"/>
              <a:gd name="connsiteY113" fmla="*/ 4494678 h 5832114"/>
              <a:gd name="connsiteX114" fmla="*/ 2456545 w 4121772"/>
              <a:gd name="connsiteY114" fmla="*/ 4498814 h 5832114"/>
              <a:gd name="connsiteX115" fmla="*/ 2445173 w 4121772"/>
              <a:gd name="connsiteY115" fmla="*/ 4510186 h 5832114"/>
              <a:gd name="connsiteX116" fmla="*/ 2448962 w 4121772"/>
              <a:gd name="connsiteY116" fmla="*/ 4521558 h 5832114"/>
              <a:gd name="connsiteX117" fmla="*/ 2456141 w 4121772"/>
              <a:gd name="connsiteY117" fmla="*/ 4523353 h 5832114"/>
              <a:gd name="connsiteX118" fmla="*/ 2972926 w 4121772"/>
              <a:gd name="connsiteY118" fmla="*/ 4435438 h 5832114"/>
              <a:gd name="connsiteX119" fmla="*/ 2976715 w 4121772"/>
              <a:gd name="connsiteY119" fmla="*/ 4435438 h 5832114"/>
              <a:gd name="connsiteX120" fmla="*/ 2976715 w 4121772"/>
              <a:gd name="connsiteY120" fmla="*/ 4446810 h 5832114"/>
              <a:gd name="connsiteX121" fmla="*/ 2972926 w 4121772"/>
              <a:gd name="connsiteY121" fmla="*/ 4446810 h 5832114"/>
              <a:gd name="connsiteX122" fmla="*/ 2919856 w 4121772"/>
              <a:gd name="connsiteY122" fmla="*/ 4435438 h 5832114"/>
              <a:gd name="connsiteX123" fmla="*/ 2923648 w 4121772"/>
              <a:gd name="connsiteY123" fmla="*/ 4435438 h 5832114"/>
              <a:gd name="connsiteX124" fmla="*/ 2923648 w 4121772"/>
              <a:gd name="connsiteY124" fmla="*/ 4446810 h 5832114"/>
              <a:gd name="connsiteX125" fmla="*/ 2919856 w 4121772"/>
              <a:gd name="connsiteY125" fmla="*/ 4446810 h 5832114"/>
              <a:gd name="connsiteX126" fmla="*/ 2828883 w 4121772"/>
              <a:gd name="connsiteY126" fmla="*/ 4435438 h 5832114"/>
              <a:gd name="connsiteX127" fmla="*/ 2813721 w 4121772"/>
              <a:gd name="connsiteY127" fmla="*/ 4446810 h 5832114"/>
              <a:gd name="connsiteX128" fmla="*/ 2811825 w 4121772"/>
              <a:gd name="connsiteY128" fmla="*/ 4454390 h 5832114"/>
              <a:gd name="connsiteX129" fmla="*/ 2809930 w 4121772"/>
              <a:gd name="connsiteY129" fmla="*/ 4461971 h 5832114"/>
              <a:gd name="connsiteX130" fmla="*/ 2825092 w 4121772"/>
              <a:gd name="connsiteY130" fmla="*/ 4450601 h 5832114"/>
              <a:gd name="connsiteX131" fmla="*/ 2828883 w 4121772"/>
              <a:gd name="connsiteY131" fmla="*/ 4443020 h 5832114"/>
              <a:gd name="connsiteX132" fmla="*/ 2832672 w 4121772"/>
              <a:gd name="connsiteY132" fmla="*/ 4443020 h 5832114"/>
              <a:gd name="connsiteX133" fmla="*/ 2832201 w 4121772"/>
              <a:gd name="connsiteY133" fmla="*/ 4439229 h 5832114"/>
              <a:gd name="connsiteX134" fmla="*/ 2828883 w 4121772"/>
              <a:gd name="connsiteY134" fmla="*/ 4435438 h 5832114"/>
              <a:gd name="connsiteX135" fmla="*/ 2870578 w 4121772"/>
              <a:gd name="connsiteY135" fmla="*/ 4295325 h 5832114"/>
              <a:gd name="connsiteX136" fmla="*/ 2861576 w 4121772"/>
              <a:gd name="connsiteY136" fmla="*/ 4297695 h 5832114"/>
              <a:gd name="connsiteX137" fmla="*/ 2855417 w 4121772"/>
              <a:gd name="connsiteY137" fmla="*/ 4302912 h 5832114"/>
              <a:gd name="connsiteX138" fmla="*/ 2816090 w 4121772"/>
              <a:gd name="connsiteY138" fmla="*/ 4366000 h 5832114"/>
              <a:gd name="connsiteX139" fmla="*/ 2790977 w 4121772"/>
              <a:gd name="connsiteY139" fmla="*/ 4431934 h 5832114"/>
              <a:gd name="connsiteX140" fmla="*/ 2788133 w 4121772"/>
              <a:gd name="connsiteY140" fmla="*/ 4437150 h 5832114"/>
              <a:gd name="connsiteX141" fmla="*/ 2790977 w 4121772"/>
              <a:gd name="connsiteY141" fmla="*/ 4439523 h 5832114"/>
              <a:gd name="connsiteX142" fmla="*/ 2794766 w 4121772"/>
              <a:gd name="connsiteY142" fmla="*/ 4439523 h 5832114"/>
              <a:gd name="connsiteX143" fmla="*/ 2840255 w 4121772"/>
              <a:gd name="connsiteY143" fmla="*/ 4397780 h 5832114"/>
              <a:gd name="connsiteX144" fmla="*/ 2863945 w 4121772"/>
              <a:gd name="connsiteY144" fmla="*/ 4372640 h 5832114"/>
              <a:gd name="connsiteX145" fmla="*/ 2881950 w 4121772"/>
              <a:gd name="connsiteY145" fmla="*/ 4333272 h 5832114"/>
              <a:gd name="connsiteX146" fmla="*/ 2881950 w 4121772"/>
              <a:gd name="connsiteY146" fmla="*/ 4337065 h 5832114"/>
              <a:gd name="connsiteX147" fmla="*/ 2885268 w 4121772"/>
              <a:gd name="connsiteY147" fmla="*/ 4322360 h 5832114"/>
              <a:gd name="connsiteX148" fmla="*/ 2885742 w 4121772"/>
              <a:gd name="connsiteY148" fmla="*/ 4310504 h 5832114"/>
              <a:gd name="connsiteX149" fmla="*/ 2882424 w 4121772"/>
              <a:gd name="connsiteY149" fmla="*/ 4304337 h 5832114"/>
              <a:gd name="connsiteX150" fmla="*/ 2870578 w 4121772"/>
              <a:gd name="connsiteY150" fmla="*/ 4295325 h 5832114"/>
              <a:gd name="connsiteX151" fmla="*/ 2115398 w 4121772"/>
              <a:gd name="connsiteY151" fmla="*/ 4294721 h 5832114"/>
              <a:gd name="connsiteX152" fmla="*/ 2119187 w 4121772"/>
              <a:gd name="connsiteY152" fmla="*/ 4294721 h 5832114"/>
              <a:gd name="connsiteX153" fmla="*/ 2119187 w 4121772"/>
              <a:gd name="connsiteY153" fmla="*/ 4306093 h 5832114"/>
              <a:gd name="connsiteX154" fmla="*/ 2115398 w 4121772"/>
              <a:gd name="connsiteY154" fmla="*/ 4306093 h 5832114"/>
              <a:gd name="connsiteX155" fmla="*/ 3096750 w 4121772"/>
              <a:gd name="connsiteY155" fmla="*/ 4272444 h 5832114"/>
              <a:gd name="connsiteX156" fmla="*/ 3098013 w 4121772"/>
              <a:gd name="connsiteY156" fmla="*/ 4272444 h 5832114"/>
              <a:gd name="connsiteX157" fmla="*/ 3094224 w 4121772"/>
              <a:gd name="connsiteY157" fmla="*/ 4276233 h 5832114"/>
              <a:gd name="connsiteX158" fmla="*/ 3003249 w 4121772"/>
              <a:gd name="connsiteY158" fmla="*/ 4257280 h 5832114"/>
              <a:gd name="connsiteX159" fmla="*/ 3007040 w 4121772"/>
              <a:gd name="connsiteY159" fmla="*/ 4268653 h 5832114"/>
              <a:gd name="connsiteX160" fmla="*/ 3003249 w 4121772"/>
              <a:gd name="connsiteY160" fmla="*/ 4291397 h 5832114"/>
              <a:gd name="connsiteX161" fmla="*/ 2999459 w 4121772"/>
              <a:gd name="connsiteY161" fmla="*/ 4295186 h 5832114"/>
              <a:gd name="connsiteX162" fmla="*/ 2991879 w 4121772"/>
              <a:gd name="connsiteY162" fmla="*/ 4317931 h 5832114"/>
              <a:gd name="connsiteX163" fmla="*/ 2980980 w 4121772"/>
              <a:gd name="connsiteY163" fmla="*/ 4329301 h 5832114"/>
              <a:gd name="connsiteX164" fmla="*/ 2972926 w 4121772"/>
              <a:gd name="connsiteY164" fmla="*/ 4329301 h 5832114"/>
              <a:gd name="connsiteX165" fmla="*/ 2968187 w 4121772"/>
              <a:gd name="connsiteY165" fmla="*/ 4321720 h 5832114"/>
              <a:gd name="connsiteX166" fmla="*/ 2969134 w 4121772"/>
              <a:gd name="connsiteY166" fmla="*/ 4314139 h 5832114"/>
              <a:gd name="connsiteX167" fmla="*/ 2991879 w 4121772"/>
              <a:gd name="connsiteY167" fmla="*/ 4268653 h 5832114"/>
              <a:gd name="connsiteX168" fmla="*/ 3003249 w 4121772"/>
              <a:gd name="connsiteY168" fmla="*/ 4257280 h 5832114"/>
              <a:gd name="connsiteX169" fmla="*/ 3102278 w 4121772"/>
              <a:gd name="connsiteY169" fmla="*/ 4256333 h 5832114"/>
              <a:gd name="connsiteX170" fmla="*/ 3101805 w 4121772"/>
              <a:gd name="connsiteY170" fmla="*/ 4264861 h 5832114"/>
              <a:gd name="connsiteX171" fmla="*/ 3098013 w 4121772"/>
              <a:gd name="connsiteY171" fmla="*/ 4270547 h 5832114"/>
              <a:gd name="connsiteX172" fmla="*/ 3096750 w 4121772"/>
              <a:gd name="connsiteY172" fmla="*/ 4272444 h 5832114"/>
              <a:gd name="connsiteX173" fmla="*/ 3090433 w 4121772"/>
              <a:gd name="connsiteY173" fmla="*/ 4272444 h 5832114"/>
              <a:gd name="connsiteX174" fmla="*/ 3094224 w 4121772"/>
              <a:gd name="connsiteY174" fmla="*/ 4264861 h 5832114"/>
              <a:gd name="connsiteX175" fmla="*/ 3102278 w 4121772"/>
              <a:gd name="connsiteY175" fmla="*/ 4256333 h 5832114"/>
              <a:gd name="connsiteX176" fmla="*/ 3048737 w 4121772"/>
              <a:gd name="connsiteY176" fmla="*/ 4253491 h 5832114"/>
              <a:gd name="connsiteX177" fmla="*/ 3056318 w 4121772"/>
              <a:gd name="connsiteY177" fmla="*/ 4264861 h 5832114"/>
              <a:gd name="connsiteX178" fmla="*/ 3052527 w 4121772"/>
              <a:gd name="connsiteY178" fmla="*/ 4280025 h 5832114"/>
              <a:gd name="connsiteX179" fmla="*/ 3056318 w 4121772"/>
              <a:gd name="connsiteY179" fmla="*/ 4280025 h 5832114"/>
              <a:gd name="connsiteX180" fmla="*/ 3041155 w 4121772"/>
              <a:gd name="connsiteY180" fmla="*/ 4298978 h 5832114"/>
              <a:gd name="connsiteX181" fmla="*/ 3041155 w 4121772"/>
              <a:gd name="connsiteY181" fmla="*/ 4276233 h 5832114"/>
              <a:gd name="connsiteX182" fmla="*/ 3044946 w 4121772"/>
              <a:gd name="connsiteY182" fmla="*/ 4264861 h 5832114"/>
              <a:gd name="connsiteX183" fmla="*/ 2576709 w 4121772"/>
              <a:gd name="connsiteY183" fmla="*/ 4248388 h 5832114"/>
              <a:gd name="connsiteX184" fmla="*/ 2553678 w 4121772"/>
              <a:gd name="connsiteY184" fmla="*/ 4285334 h 5832114"/>
              <a:gd name="connsiteX185" fmla="*/ 2528565 w 4121772"/>
              <a:gd name="connsiteY185" fmla="*/ 4351268 h 5832114"/>
              <a:gd name="connsiteX186" fmla="*/ 2525721 w 4121772"/>
              <a:gd name="connsiteY186" fmla="*/ 4356484 h 5832114"/>
              <a:gd name="connsiteX187" fmla="*/ 2528415 w 4121772"/>
              <a:gd name="connsiteY187" fmla="*/ 4358732 h 5832114"/>
              <a:gd name="connsiteX188" fmla="*/ 2563477 w 4121772"/>
              <a:gd name="connsiteY188" fmla="*/ 4276707 h 5832114"/>
              <a:gd name="connsiteX189" fmla="*/ 2041074 w 4121772"/>
              <a:gd name="connsiteY189" fmla="*/ 4243067 h 5832114"/>
              <a:gd name="connsiteX190" fmla="*/ 2036661 w 4121772"/>
              <a:gd name="connsiteY190" fmla="*/ 4244539 h 5832114"/>
              <a:gd name="connsiteX191" fmla="*/ 2024328 w 4121772"/>
              <a:gd name="connsiteY191" fmla="*/ 4251274 h 5832114"/>
              <a:gd name="connsiteX192" fmla="*/ 2021467 w 4121772"/>
              <a:gd name="connsiteY192" fmla="*/ 4253199 h 5832114"/>
              <a:gd name="connsiteX193" fmla="*/ 2015488 w 4121772"/>
              <a:gd name="connsiteY193" fmla="*/ 4259178 h 5832114"/>
              <a:gd name="connsiteX194" fmla="*/ 2019277 w 4121772"/>
              <a:gd name="connsiteY194" fmla="*/ 4270550 h 5832114"/>
              <a:gd name="connsiteX195" fmla="*/ 2034441 w 4121772"/>
              <a:gd name="connsiteY195" fmla="*/ 4274340 h 5832114"/>
              <a:gd name="connsiteX196" fmla="*/ 2045813 w 4121772"/>
              <a:gd name="connsiteY196" fmla="*/ 4274340 h 5832114"/>
              <a:gd name="connsiteX197" fmla="*/ 2068555 w 4121772"/>
              <a:gd name="connsiteY197" fmla="*/ 4266759 h 5832114"/>
              <a:gd name="connsiteX198" fmla="*/ 2049602 w 4121772"/>
              <a:gd name="connsiteY198" fmla="*/ 4244017 h 5832114"/>
              <a:gd name="connsiteX199" fmla="*/ 2041074 w 4121772"/>
              <a:gd name="connsiteY199" fmla="*/ 4243067 h 5832114"/>
              <a:gd name="connsiteX200" fmla="*/ 743892 w 4121772"/>
              <a:gd name="connsiteY200" fmla="*/ 4203008 h 5832114"/>
              <a:gd name="connsiteX201" fmla="*/ 726901 w 4121772"/>
              <a:gd name="connsiteY201" fmla="*/ 4212543 h 5832114"/>
              <a:gd name="connsiteX202" fmla="*/ 723109 w 4121772"/>
              <a:gd name="connsiteY202" fmla="*/ 4220124 h 5832114"/>
              <a:gd name="connsiteX203" fmla="*/ 723109 w 4121772"/>
              <a:gd name="connsiteY203" fmla="*/ 4227705 h 5832114"/>
              <a:gd name="connsiteX204" fmla="*/ 732812 w 4121772"/>
              <a:gd name="connsiteY204" fmla="*/ 4230131 h 5832114"/>
              <a:gd name="connsiteX205" fmla="*/ 741323 w 4121772"/>
              <a:gd name="connsiteY205" fmla="*/ 4208380 h 5832114"/>
              <a:gd name="connsiteX206" fmla="*/ 3321659 w 4121772"/>
              <a:gd name="connsiteY206" fmla="*/ 3939346 h 5832114"/>
              <a:gd name="connsiteX207" fmla="*/ 3329240 w 4121772"/>
              <a:gd name="connsiteY207" fmla="*/ 3942664 h 5832114"/>
              <a:gd name="connsiteX208" fmla="*/ 3329240 w 4121772"/>
              <a:gd name="connsiteY208" fmla="*/ 3957825 h 5832114"/>
              <a:gd name="connsiteX209" fmla="*/ 3329240 w 4121772"/>
              <a:gd name="connsiteY209" fmla="*/ 3961614 h 5832114"/>
              <a:gd name="connsiteX210" fmla="*/ 3325448 w 4121772"/>
              <a:gd name="connsiteY210" fmla="*/ 3969197 h 5832114"/>
              <a:gd name="connsiteX211" fmla="*/ 3314076 w 4121772"/>
              <a:gd name="connsiteY211" fmla="*/ 3965406 h 5832114"/>
              <a:gd name="connsiteX212" fmla="*/ 3314076 w 4121772"/>
              <a:gd name="connsiteY212" fmla="*/ 3950244 h 5832114"/>
              <a:gd name="connsiteX213" fmla="*/ 3321659 w 4121772"/>
              <a:gd name="connsiteY213" fmla="*/ 3939346 h 5832114"/>
              <a:gd name="connsiteX214" fmla="*/ 3408843 w 4121772"/>
              <a:gd name="connsiteY214" fmla="*/ 3926094 h 5832114"/>
              <a:gd name="connsiteX215" fmla="*/ 3416424 w 4121772"/>
              <a:gd name="connsiteY215" fmla="*/ 3931291 h 5832114"/>
              <a:gd name="connsiteX216" fmla="*/ 3416424 w 4121772"/>
              <a:gd name="connsiteY216" fmla="*/ 3946453 h 5832114"/>
              <a:gd name="connsiteX217" fmla="*/ 3416424 w 4121772"/>
              <a:gd name="connsiteY217" fmla="*/ 3954034 h 5832114"/>
              <a:gd name="connsiteX218" fmla="*/ 3401262 w 4121772"/>
              <a:gd name="connsiteY218" fmla="*/ 3950244 h 5832114"/>
              <a:gd name="connsiteX219" fmla="*/ 3401262 w 4121772"/>
              <a:gd name="connsiteY219" fmla="*/ 3935081 h 5832114"/>
              <a:gd name="connsiteX220" fmla="*/ 3408843 w 4121772"/>
              <a:gd name="connsiteY220" fmla="*/ 3926094 h 5832114"/>
              <a:gd name="connsiteX221" fmla="*/ 3162455 w 4121772"/>
              <a:gd name="connsiteY221" fmla="*/ 3837001 h 5832114"/>
              <a:gd name="connsiteX222" fmla="*/ 3151083 w 4121772"/>
              <a:gd name="connsiteY222" fmla="*/ 3848312 h 5832114"/>
              <a:gd name="connsiteX223" fmla="*/ 3158664 w 4121772"/>
              <a:gd name="connsiteY223" fmla="*/ 3848312 h 5832114"/>
              <a:gd name="connsiteX224" fmla="*/ 3158664 w 4121772"/>
              <a:gd name="connsiteY224" fmla="*/ 3844542 h 5832114"/>
              <a:gd name="connsiteX225" fmla="*/ 3302233 w 4121772"/>
              <a:gd name="connsiteY225" fmla="*/ 3776110 h 5832114"/>
              <a:gd name="connsiteX226" fmla="*/ 3299862 w 4121772"/>
              <a:gd name="connsiteY226" fmla="*/ 3778483 h 5832114"/>
              <a:gd name="connsiteX227" fmla="*/ 3294650 w 4121772"/>
              <a:gd name="connsiteY227" fmla="*/ 3783697 h 5832114"/>
              <a:gd name="connsiteX228" fmla="*/ 3259114 w 4121772"/>
              <a:gd name="connsiteY228" fmla="*/ 3844389 h 5832114"/>
              <a:gd name="connsiteX229" fmla="*/ 3237793 w 4121772"/>
              <a:gd name="connsiteY229" fmla="*/ 3905078 h 5832114"/>
              <a:gd name="connsiteX230" fmla="*/ 3234002 w 4121772"/>
              <a:gd name="connsiteY230" fmla="*/ 3905078 h 5832114"/>
              <a:gd name="connsiteX231" fmla="*/ 3222629 w 4121772"/>
              <a:gd name="connsiteY231" fmla="*/ 3933526 h 5832114"/>
              <a:gd name="connsiteX232" fmla="*/ 3211257 w 4121772"/>
              <a:gd name="connsiteY232" fmla="*/ 3961976 h 5832114"/>
              <a:gd name="connsiteX233" fmla="*/ 3218838 w 4121772"/>
              <a:gd name="connsiteY233" fmla="*/ 3973354 h 5832114"/>
              <a:gd name="connsiteX234" fmla="*/ 3221208 w 4121772"/>
              <a:gd name="connsiteY234" fmla="*/ 3970984 h 5832114"/>
              <a:gd name="connsiteX235" fmla="*/ 3226421 w 4121772"/>
              <a:gd name="connsiteY235" fmla="*/ 3965767 h 5832114"/>
              <a:gd name="connsiteX236" fmla="*/ 3259588 w 4121772"/>
              <a:gd name="connsiteY236" fmla="*/ 3880422 h 5832114"/>
              <a:gd name="connsiteX237" fmla="*/ 3298441 w 4121772"/>
              <a:gd name="connsiteY237" fmla="*/ 3795076 h 5832114"/>
              <a:gd name="connsiteX238" fmla="*/ 3302233 w 4121772"/>
              <a:gd name="connsiteY238" fmla="*/ 3783697 h 5832114"/>
              <a:gd name="connsiteX239" fmla="*/ 3305075 w 4121772"/>
              <a:gd name="connsiteY239" fmla="*/ 3778483 h 5832114"/>
              <a:gd name="connsiteX240" fmla="*/ 3302233 w 4121772"/>
              <a:gd name="connsiteY240" fmla="*/ 3776110 h 5832114"/>
              <a:gd name="connsiteX241" fmla="*/ 3423944 w 4121772"/>
              <a:gd name="connsiteY241" fmla="*/ 3723045 h 5832114"/>
              <a:gd name="connsiteX242" fmla="*/ 3427677 w 4121772"/>
              <a:gd name="connsiteY242" fmla="*/ 3723045 h 5832114"/>
              <a:gd name="connsiteX243" fmla="*/ 3442603 w 4121772"/>
              <a:gd name="connsiteY243" fmla="*/ 3745835 h 5832114"/>
              <a:gd name="connsiteX244" fmla="*/ 3442603 w 4121772"/>
              <a:gd name="connsiteY244" fmla="*/ 3753433 h 5832114"/>
              <a:gd name="connsiteX245" fmla="*/ 3418208 w 4121772"/>
              <a:gd name="connsiteY245" fmla="*/ 3776223 h 5832114"/>
              <a:gd name="connsiteX246" fmla="*/ 3393679 w 4121772"/>
              <a:gd name="connsiteY246" fmla="*/ 3787619 h 5832114"/>
              <a:gd name="connsiteX247" fmla="*/ 3388943 w 4121772"/>
              <a:gd name="connsiteY247" fmla="*/ 3785244 h 5832114"/>
              <a:gd name="connsiteX248" fmla="*/ 3389890 w 4121772"/>
              <a:gd name="connsiteY248" fmla="*/ 3780023 h 5832114"/>
              <a:gd name="connsiteX249" fmla="*/ 3401254 w 4121772"/>
              <a:gd name="connsiteY249" fmla="*/ 3750109 h 5832114"/>
              <a:gd name="connsiteX250" fmla="*/ 3423944 w 4121772"/>
              <a:gd name="connsiteY250" fmla="*/ 3723045 h 5832114"/>
              <a:gd name="connsiteX251" fmla="*/ 3223970 w 4121772"/>
              <a:gd name="connsiteY251" fmla="*/ 3659634 h 5832114"/>
              <a:gd name="connsiteX252" fmla="*/ 3215049 w 4121772"/>
              <a:gd name="connsiteY252" fmla="*/ 3677489 h 5832114"/>
              <a:gd name="connsiteX253" fmla="*/ 3212683 w 4121772"/>
              <a:gd name="connsiteY253" fmla="*/ 3685076 h 5832114"/>
              <a:gd name="connsiteX254" fmla="*/ 3207485 w 4121772"/>
              <a:gd name="connsiteY254" fmla="*/ 3692662 h 5832114"/>
              <a:gd name="connsiteX255" fmla="*/ 3207957 w 4121772"/>
              <a:gd name="connsiteY255" fmla="*/ 3700249 h 5832114"/>
              <a:gd name="connsiteX256" fmla="*/ 3211257 w 4121772"/>
              <a:gd name="connsiteY256" fmla="*/ 3707834 h 5832114"/>
              <a:gd name="connsiteX257" fmla="*/ 3213043 w 4121772"/>
              <a:gd name="connsiteY257" fmla="*/ 3707834 h 5832114"/>
              <a:gd name="connsiteX258" fmla="*/ 3226981 w 4121772"/>
              <a:gd name="connsiteY258" fmla="*/ 3671993 h 5832114"/>
              <a:gd name="connsiteX259" fmla="*/ 3306095 w 4121772"/>
              <a:gd name="connsiteY259" fmla="*/ 3615809 h 5832114"/>
              <a:gd name="connsiteX260" fmla="*/ 3277718 w 4121772"/>
              <a:gd name="connsiteY260" fmla="*/ 3677998 h 5832114"/>
              <a:gd name="connsiteX261" fmla="*/ 3286122 w 4121772"/>
              <a:gd name="connsiteY261" fmla="*/ 3671801 h 5832114"/>
              <a:gd name="connsiteX262" fmla="*/ 3309813 w 4121772"/>
              <a:gd name="connsiteY262" fmla="*/ 3647145 h 5832114"/>
              <a:gd name="connsiteX263" fmla="*/ 3315499 w 4121772"/>
              <a:gd name="connsiteY263" fmla="*/ 3623912 h 5832114"/>
              <a:gd name="connsiteX264" fmla="*/ 3367146 w 4121772"/>
              <a:gd name="connsiteY264" fmla="*/ 3601589 h 5832114"/>
              <a:gd name="connsiteX265" fmla="*/ 3355774 w 4121772"/>
              <a:gd name="connsiteY265" fmla="*/ 3612888 h 5832114"/>
              <a:gd name="connsiteX266" fmla="*/ 3355774 w 4121772"/>
              <a:gd name="connsiteY266" fmla="*/ 3624275 h 5832114"/>
              <a:gd name="connsiteX267" fmla="*/ 3370937 w 4121772"/>
              <a:gd name="connsiteY267" fmla="*/ 3612888 h 5832114"/>
              <a:gd name="connsiteX268" fmla="*/ 3363356 w 4121772"/>
              <a:gd name="connsiteY268" fmla="*/ 3612888 h 5832114"/>
              <a:gd name="connsiteX269" fmla="*/ 3442603 w 4121772"/>
              <a:gd name="connsiteY269" fmla="*/ 3419563 h 5832114"/>
              <a:gd name="connsiteX270" fmla="*/ 3438872 w 4121772"/>
              <a:gd name="connsiteY270" fmla="*/ 3430969 h 5832114"/>
              <a:gd name="connsiteX271" fmla="*/ 3437005 w 4121772"/>
              <a:gd name="connsiteY271" fmla="*/ 3439528 h 5832114"/>
              <a:gd name="connsiteX272" fmla="*/ 3446334 w 4121772"/>
              <a:gd name="connsiteY272" fmla="*/ 3430969 h 5832114"/>
              <a:gd name="connsiteX273" fmla="*/ 3450065 w 4121772"/>
              <a:gd name="connsiteY273" fmla="*/ 3419563 h 5832114"/>
              <a:gd name="connsiteX274" fmla="*/ 3563782 w 4121772"/>
              <a:gd name="connsiteY274" fmla="*/ 3382130 h 5832114"/>
              <a:gd name="connsiteX275" fmla="*/ 3567100 w 4121772"/>
              <a:gd name="connsiteY275" fmla="*/ 3389616 h 5832114"/>
              <a:gd name="connsiteX276" fmla="*/ 3567574 w 4121772"/>
              <a:gd name="connsiteY276" fmla="*/ 3397101 h 5832114"/>
              <a:gd name="connsiteX277" fmla="*/ 3560940 w 4121772"/>
              <a:gd name="connsiteY277" fmla="*/ 3411162 h 5832114"/>
              <a:gd name="connsiteX278" fmla="*/ 3548621 w 4121772"/>
              <a:gd name="connsiteY278" fmla="*/ 3430969 h 5832114"/>
              <a:gd name="connsiteX279" fmla="*/ 3541040 w 4121772"/>
              <a:gd name="connsiteY279" fmla="*/ 3434774 h 5832114"/>
              <a:gd name="connsiteX280" fmla="*/ 3514504 w 4121772"/>
              <a:gd name="connsiteY280" fmla="*/ 3480410 h 5832114"/>
              <a:gd name="connsiteX281" fmla="*/ 3514033 w 4121772"/>
              <a:gd name="connsiteY281" fmla="*/ 3484214 h 5832114"/>
              <a:gd name="connsiteX282" fmla="*/ 3510715 w 4121772"/>
              <a:gd name="connsiteY282" fmla="*/ 3488016 h 5832114"/>
              <a:gd name="connsiteX283" fmla="*/ 3505976 w 4121772"/>
              <a:gd name="connsiteY283" fmla="*/ 3482311 h 5832114"/>
              <a:gd name="connsiteX284" fmla="*/ 3506923 w 4121772"/>
              <a:gd name="connsiteY284" fmla="*/ 3476607 h 5832114"/>
              <a:gd name="connsiteX285" fmla="*/ 3544829 w 4121772"/>
              <a:gd name="connsiteY285" fmla="*/ 3397101 h 5832114"/>
              <a:gd name="connsiteX286" fmla="*/ 3552886 w 4121772"/>
              <a:gd name="connsiteY286" fmla="*/ 3383984 h 5832114"/>
              <a:gd name="connsiteX287" fmla="*/ 3563782 w 4121772"/>
              <a:gd name="connsiteY287" fmla="*/ 3382130 h 5832114"/>
              <a:gd name="connsiteX288" fmla="*/ 3420215 w 4121772"/>
              <a:gd name="connsiteY288" fmla="*/ 3365715 h 5832114"/>
              <a:gd name="connsiteX289" fmla="*/ 3419395 w 4121772"/>
              <a:gd name="connsiteY289" fmla="*/ 3367514 h 5832114"/>
              <a:gd name="connsiteX290" fmla="*/ 3420215 w 4121772"/>
              <a:gd name="connsiteY290" fmla="*/ 3366967 h 5832114"/>
              <a:gd name="connsiteX291" fmla="*/ 1144098 w 4121772"/>
              <a:gd name="connsiteY291" fmla="*/ 3354150 h 5832114"/>
              <a:gd name="connsiteX292" fmla="*/ 1134552 w 4121772"/>
              <a:gd name="connsiteY292" fmla="*/ 3363398 h 5832114"/>
              <a:gd name="connsiteX293" fmla="*/ 1132225 w 4121772"/>
              <a:gd name="connsiteY293" fmla="*/ 3370578 h 5832114"/>
              <a:gd name="connsiteX294" fmla="*/ 1122536 w 4121772"/>
              <a:gd name="connsiteY294" fmla="*/ 3381810 h 5832114"/>
              <a:gd name="connsiteX295" fmla="*/ 1124912 w 4121772"/>
              <a:gd name="connsiteY295" fmla="*/ 3382404 h 5832114"/>
              <a:gd name="connsiteX296" fmla="*/ 1136284 w 4121772"/>
              <a:gd name="connsiteY296" fmla="*/ 3382404 h 5832114"/>
              <a:gd name="connsiteX297" fmla="*/ 1141967 w 4121772"/>
              <a:gd name="connsiteY297" fmla="*/ 3380509 h 5832114"/>
              <a:gd name="connsiteX298" fmla="*/ 1148811 w 4121772"/>
              <a:gd name="connsiteY298" fmla="*/ 3365449 h 5832114"/>
              <a:gd name="connsiteX299" fmla="*/ 1152231 w 4121772"/>
              <a:gd name="connsiteY299" fmla="*/ 3358332 h 5832114"/>
              <a:gd name="connsiteX300" fmla="*/ 436601 w 4121772"/>
              <a:gd name="connsiteY300" fmla="*/ 3204310 h 5832114"/>
              <a:gd name="connsiteX301" fmla="*/ 455554 w 4121772"/>
              <a:gd name="connsiteY301" fmla="*/ 3215682 h 5832114"/>
              <a:gd name="connsiteX302" fmla="*/ 455554 w 4121772"/>
              <a:gd name="connsiteY302" fmla="*/ 3223263 h 5832114"/>
              <a:gd name="connsiteX303" fmla="*/ 443234 w 4121772"/>
              <a:gd name="connsiteY303" fmla="*/ 3232740 h 5832114"/>
              <a:gd name="connsiteX304" fmla="*/ 436601 w 4121772"/>
              <a:gd name="connsiteY304" fmla="*/ 3230843 h 5832114"/>
              <a:gd name="connsiteX305" fmla="*/ 432809 w 4121772"/>
              <a:gd name="connsiteY305" fmla="*/ 3208101 h 5832114"/>
              <a:gd name="connsiteX306" fmla="*/ 3647648 w 4121772"/>
              <a:gd name="connsiteY306" fmla="*/ 3195443 h 5832114"/>
              <a:gd name="connsiteX307" fmla="*/ 3647175 w 4121772"/>
              <a:gd name="connsiteY307" fmla="*/ 3203971 h 5832114"/>
              <a:gd name="connsiteX308" fmla="*/ 3643385 w 4121772"/>
              <a:gd name="connsiteY308" fmla="*/ 3209657 h 5832114"/>
              <a:gd name="connsiteX309" fmla="*/ 3639594 w 4121772"/>
              <a:gd name="connsiteY309" fmla="*/ 3215343 h 5832114"/>
              <a:gd name="connsiteX310" fmla="*/ 3639594 w 4121772"/>
              <a:gd name="connsiteY310" fmla="*/ 3211554 h 5832114"/>
              <a:gd name="connsiteX311" fmla="*/ 3635802 w 4121772"/>
              <a:gd name="connsiteY311" fmla="*/ 3211554 h 5832114"/>
              <a:gd name="connsiteX312" fmla="*/ 3639594 w 4121772"/>
              <a:gd name="connsiteY312" fmla="*/ 3203971 h 5832114"/>
              <a:gd name="connsiteX313" fmla="*/ 3647648 w 4121772"/>
              <a:gd name="connsiteY313" fmla="*/ 3195443 h 5832114"/>
              <a:gd name="connsiteX314" fmla="*/ 451794 w 4121772"/>
              <a:gd name="connsiteY314" fmla="*/ 2922862 h 5832114"/>
              <a:gd name="connsiteX315" fmla="*/ 436601 w 4121772"/>
              <a:gd name="connsiteY315" fmla="*/ 2931388 h 5832114"/>
              <a:gd name="connsiteX316" fmla="*/ 432809 w 4121772"/>
              <a:gd name="connsiteY316" fmla="*/ 2938969 h 5832114"/>
              <a:gd name="connsiteX317" fmla="*/ 432809 w 4121772"/>
              <a:gd name="connsiteY317" fmla="*/ 2942865 h 5832114"/>
              <a:gd name="connsiteX318" fmla="*/ 563905 w 4121772"/>
              <a:gd name="connsiteY318" fmla="*/ 2890091 h 5832114"/>
              <a:gd name="connsiteX319" fmla="*/ 556324 w 4121772"/>
              <a:gd name="connsiteY319" fmla="*/ 2901467 h 5832114"/>
              <a:gd name="connsiteX320" fmla="*/ 560113 w 4121772"/>
              <a:gd name="connsiteY320" fmla="*/ 2897676 h 5832114"/>
              <a:gd name="connsiteX321" fmla="*/ 553859 w 4121772"/>
              <a:gd name="connsiteY321" fmla="*/ 2908834 h 5832114"/>
              <a:gd name="connsiteX322" fmla="*/ 548742 w 4121772"/>
              <a:gd name="connsiteY322" fmla="*/ 2909057 h 5832114"/>
              <a:gd name="connsiteX323" fmla="*/ 556324 w 4121772"/>
              <a:gd name="connsiteY323" fmla="*/ 2901469 h 5832114"/>
              <a:gd name="connsiteX324" fmla="*/ 535948 w 4121772"/>
              <a:gd name="connsiteY324" fmla="*/ 2910891 h 5832114"/>
              <a:gd name="connsiteX325" fmla="*/ 529791 w 4121772"/>
              <a:gd name="connsiteY325" fmla="*/ 2931483 h 5832114"/>
              <a:gd name="connsiteX326" fmla="*/ 526947 w 4121772"/>
              <a:gd name="connsiteY326" fmla="*/ 2935220 h 5832114"/>
              <a:gd name="connsiteX327" fmla="*/ 529791 w 4121772"/>
              <a:gd name="connsiteY327" fmla="*/ 2938958 h 5832114"/>
              <a:gd name="connsiteX328" fmla="*/ 541161 w 4121772"/>
              <a:gd name="connsiteY328" fmla="*/ 2931483 h 5832114"/>
              <a:gd name="connsiteX329" fmla="*/ 553859 w 4121772"/>
              <a:gd name="connsiteY329" fmla="*/ 2908834 h 5832114"/>
              <a:gd name="connsiteX330" fmla="*/ 559640 w 4121772"/>
              <a:gd name="connsiteY330" fmla="*/ 2908581 h 5832114"/>
              <a:gd name="connsiteX331" fmla="*/ 567696 w 4121772"/>
              <a:gd name="connsiteY331" fmla="*/ 2905263 h 5832114"/>
              <a:gd name="connsiteX332" fmla="*/ 576698 w 4121772"/>
              <a:gd name="connsiteY332" fmla="*/ 2897676 h 5832114"/>
              <a:gd name="connsiteX333" fmla="*/ 571486 w 4121772"/>
              <a:gd name="connsiteY333" fmla="*/ 2890091 h 5832114"/>
              <a:gd name="connsiteX334" fmla="*/ 519993 w 4121772"/>
              <a:gd name="connsiteY334" fmla="*/ 2798718 h 5832114"/>
              <a:gd name="connsiteX335" fmla="*/ 517623 w 4121772"/>
              <a:gd name="connsiteY335" fmla="*/ 2802507 h 5832114"/>
              <a:gd name="connsiteX336" fmla="*/ 512413 w 4121772"/>
              <a:gd name="connsiteY336" fmla="*/ 2806298 h 5832114"/>
              <a:gd name="connsiteX337" fmla="*/ 509095 w 4121772"/>
              <a:gd name="connsiteY337" fmla="*/ 2815774 h 5832114"/>
              <a:gd name="connsiteX338" fmla="*/ 519993 w 4121772"/>
              <a:gd name="connsiteY338" fmla="*/ 2813880 h 5832114"/>
              <a:gd name="connsiteX339" fmla="*/ 519993 w 4121772"/>
              <a:gd name="connsiteY339" fmla="*/ 2806298 h 5832114"/>
              <a:gd name="connsiteX340" fmla="*/ 516202 w 4121772"/>
              <a:gd name="connsiteY340" fmla="*/ 2810090 h 5832114"/>
              <a:gd name="connsiteX341" fmla="*/ 584433 w 4121772"/>
              <a:gd name="connsiteY341" fmla="*/ 2685225 h 5832114"/>
              <a:gd name="connsiteX342" fmla="*/ 569271 w 4121772"/>
              <a:gd name="connsiteY342" fmla="*/ 2696604 h 5832114"/>
              <a:gd name="connsiteX343" fmla="*/ 565480 w 4121772"/>
              <a:gd name="connsiteY343" fmla="*/ 2730735 h 5832114"/>
              <a:gd name="connsiteX344" fmla="*/ 551739 w 4121772"/>
              <a:gd name="connsiteY344" fmla="*/ 2745430 h 5832114"/>
              <a:gd name="connsiteX345" fmla="*/ 546527 w 4121772"/>
              <a:gd name="connsiteY345" fmla="*/ 2757280 h 5832114"/>
              <a:gd name="connsiteX346" fmla="*/ 544632 w 4121772"/>
              <a:gd name="connsiteY346" fmla="*/ 2766762 h 5832114"/>
              <a:gd name="connsiteX347" fmla="*/ 554108 w 4121772"/>
              <a:gd name="connsiteY347" fmla="*/ 2764867 h 5832114"/>
              <a:gd name="connsiteX348" fmla="*/ 559793 w 4121772"/>
              <a:gd name="connsiteY348" fmla="*/ 2762497 h 5832114"/>
              <a:gd name="connsiteX349" fmla="*/ 565480 w 4121772"/>
              <a:gd name="connsiteY349" fmla="*/ 2757280 h 5832114"/>
              <a:gd name="connsiteX350" fmla="*/ 569271 w 4121772"/>
              <a:gd name="connsiteY350" fmla="*/ 2723151 h 5832114"/>
              <a:gd name="connsiteX351" fmla="*/ 583011 w 4121772"/>
              <a:gd name="connsiteY351" fmla="*/ 2708454 h 5832114"/>
              <a:gd name="connsiteX352" fmla="*/ 588224 w 4121772"/>
              <a:gd name="connsiteY352" fmla="*/ 2696604 h 5832114"/>
              <a:gd name="connsiteX353" fmla="*/ 589171 w 4121772"/>
              <a:gd name="connsiteY353" fmla="*/ 2688069 h 5832114"/>
              <a:gd name="connsiteX354" fmla="*/ 584433 w 4121772"/>
              <a:gd name="connsiteY354" fmla="*/ 2685225 h 5832114"/>
              <a:gd name="connsiteX355" fmla="*/ 725285 w 4121772"/>
              <a:gd name="connsiteY355" fmla="*/ 2545177 h 5832114"/>
              <a:gd name="connsiteX356" fmla="*/ 696380 w 4121772"/>
              <a:gd name="connsiteY356" fmla="*/ 2554655 h 5832114"/>
              <a:gd name="connsiteX357" fmla="*/ 665582 w 4121772"/>
              <a:gd name="connsiteY357" fmla="*/ 2564130 h 5832114"/>
              <a:gd name="connsiteX358" fmla="*/ 652877 w 4121772"/>
              <a:gd name="connsiteY358" fmla="*/ 2563415 h 5832114"/>
              <a:gd name="connsiteX359" fmla="*/ 629742 w 4121772"/>
              <a:gd name="connsiteY359" fmla="*/ 2590235 h 5832114"/>
              <a:gd name="connsiteX360" fmla="*/ 627802 w 4121772"/>
              <a:gd name="connsiteY360" fmla="*/ 2562006 h 5832114"/>
              <a:gd name="connsiteX361" fmla="*/ 597827 w 4121772"/>
              <a:gd name="connsiteY361" fmla="*/ 2560339 h 5832114"/>
              <a:gd name="connsiteX362" fmla="*/ 563710 w 4121772"/>
              <a:gd name="connsiteY362" fmla="*/ 2558444 h 5832114"/>
              <a:gd name="connsiteX363" fmla="*/ 561321 w 4121772"/>
              <a:gd name="connsiteY363" fmla="*/ 2554860 h 5832114"/>
              <a:gd name="connsiteX364" fmla="*/ 561321 w 4121772"/>
              <a:gd name="connsiteY364" fmla="*/ 2578863 h 5832114"/>
              <a:gd name="connsiteX365" fmla="*/ 572249 w 4121772"/>
              <a:gd name="connsiteY365" fmla="*/ 2599237 h 5832114"/>
              <a:gd name="connsiteX366" fmla="*/ 580325 w 4121772"/>
              <a:gd name="connsiteY366" fmla="*/ 2628141 h 5832114"/>
              <a:gd name="connsiteX367" fmla="*/ 603132 w 4121772"/>
              <a:gd name="connsiteY367" fmla="*/ 2624350 h 5832114"/>
              <a:gd name="connsiteX368" fmla="*/ 637342 w 4121772"/>
              <a:gd name="connsiteY368" fmla="*/ 2590235 h 5832114"/>
              <a:gd name="connsiteX369" fmla="*/ 585562 w 4121772"/>
              <a:gd name="connsiteY369" fmla="*/ 2724327 h 5832114"/>
              <a:gd name="connsiteX370" fmla="*/ 519578 w 4121772"/>
              <a:gd name="connsiteY370" fmla="*/ 2855577 h 5832114"/>
              <a:gd name="connsiteX371" fmla="*/ 515705 w 4121772"/>
              <a:gd name="connsiteY371" fmla="*/ 2860925 h 5832114"/>
              <a:gd name="connsiteX372" fmla="*/ 544952 w 4121772"/>
              <a:gd name="connsiteY372" fmla="*/ 2833245 h 5832114"/>
              <a:gd name="connsiteX373" fmla="*/ 562957 w 4121772"/>
              <a:gd name="connsiteY373" fmla="*/ 2816660 h 5832114"/>
              <a:gd name="connsiteX374" fmla="*/ 586648 w 4121772"/>
              <a:gd name="connsiteY374" fmla="*/ 2791548 h 5832114"/>
              <a:gd name="connsiteX375" fmla="*/ 658669 w 4121772"/>
              <a:gd name="connsiteY375" fmla="*/ 2730897 h 5832114"/>
              <a:gd name="connsiteX376" fmla="*/ 673831 w 4121772"/>
              <a:gd name="connsiteY376" fmla="*/ 2730897 h 5832114"/>
              <a:gd name="connsiteX377" fmla="*/ 673831 w 4121772"/>
              <a:gd name="connsiteY377" fmla="*/ 2738480 h 5832114"/>
              <a:gd name="connsiteX378" fmla="*/ 658669 w 4121772"/>
              <a:gd name="connsiteY378" fmla="*/ 2772595 h 5832114"/>
              <a:gd name="connsiteX379" fmla="*/ 660091 w 4121772"/>
              <a:gd name="connsiteY379" fmla="*/ 2778281 h 5832114"/>
              <a:gd name="connsiteX380" fmla="*/ 658669 w 4121772"/>
              <a:gd name="connsiteY380" fmla="*/ 2783967 h 5832114"/>
              <a:gd name="connsiteX381" fmla="*/ 670989 w 4121772"/>
              <a:gd name="connsiteY381" fmla="*/ 2780175 h 5832114"/>
              <a:gd name="connsiteX382" fmla="*/ 677622 w 4121772"/>
              <a:gd name="connsiteY382" fmla="*/ 2776384 h 5832114"/>
              <a:gd name="connsiteX383" fmla="*/ 707948 w 4121772"/>
              <a:gd name="connsiteY383" fmla="*/ 2749850 h 5832114"/>
              <a:gd name="connsiteX384" fmla="*/ 747035 w 4121772"/>
              <a:gd name="connsiteY384" fmla="*/ 2711399 h 5832114"/>
              <a:gd name="connsiteX385" fmla="*/ 788953 w 4121772"/>
              <a:gd name="connsiteY385" fmla="*/ 2620807 h 5832114"/>
              <a:gd name="connsiteX386" fmla="*/ 783759 w 4121772"/>
              <a:gd name="connsiteY386" fmla="*/ 2613003 h 5832114"/>
              <a:gd name="connsiteX387" fmla="*/ 797973 w 4121772"/>
              <a:gd name="connsiteY387" fmla="*/ 2596391 h 5832114"/>
              <a:gd name="connsiteX388" fmla="*/ 801005 w 4121772"/>
              <a:gd name="connsiteY388" fmla="*/ 2594294 h 5832114"/>
              <a:gd name="connsiteX389" fmla="*/ 820307 w 4121772"/>
              <a:gd name="connsiteY389" fmla="*/ 2551815 h 5832114"/>
              <a:gd name="connsiteX390" fmla="*/ 757031 w 4121772"/>
              <a:gd name="connsiteY390" fmla="*/ 2547074 h 5832114"/>
              <a:gd name="connsiteX391" fmla="*/ 725285 w 4121772"/>
              <a:gd name="connsiteY391" fmla="*/ 2545177 h 5832114"/>
              <a:gd name="connsiteX392" fmla="*/ 570255 w 4121772"/>
              <a:gd name="connsiteY392" fmla="*/ 2524813 h 5832114"/>
              <a:gd name="connsiteX393" fmla="*/ 563698 w 4121772"/>
              <a:gd name="connsiteY393" fmla="*/ 2529112 h 5832114"/>
              <a:gd name="connsiteX394" fmla="*/ 563331 w 4121772"/>
              <a:gd name="connsiteY394" fmla="*/ 2532109 h 5832114"/>
              <a:gd name="connsiteX395" fmla="*/ 738078 w 4121772"/>
              <a:gd name="connsiteY395" fmla="*/ 2433344 h 5832114"/>
              <a:gd name="connsiteX396" fmla="*/ 730497 w 4121772"/>
              <a:gd name="connsiteY396" fmla="*/ 2444720 h 5832114"/>
              <a:gd name="connsiteX397" fmla="*/ 734286 w 4121772"/>
              <a:gd name="connsiteY397" fmla="*/ 2440929 h 5832114"/>
              <a:gd name="connsiteX398" fmla="*/ 728032 w 4121772"/>
              <a:gd name="connsiteY398" fmla="*/ 2452087 h 5832114"/>
              <a:gd name="connsiteX399" fmla="*/ 722915 w 4121772"/>
              <a:gd name="connsiteY399" fmla="*/ 2452310 h 5832114"/>
              <a:gd name="connsiteX400" fmla="*/ 730497 w 4121772"/>
              <a:gd name="connsiteY400" fmla="*/ 2444722 h 5832114"/>
              <a:gd name="connsiteX401" fmla="*/ 710121 w 4121772"/>
              <a:gd name="connsiteY401" fmla="*/ 2454144 h 5832114"/>
              <a:gd name="connsiteX402" fmla="*/ 703963 w 4121772"/>
              <a:gd name="connsiteY402" fmla="*/ 2474736 h 5832114"/>
              <a:gd name="connsiteX403" fmla="*/ 701119 w 4121772"/>
              <a:gd name="connsiteY403" fmla="*/ 2478473 h 5832114"/>
              <a:gd name="connsiteX404" fmla="*/ 703963 w 4121772"/>
              <a:gd name="connsiteY404" fmla="*/ 2482211 h 5832114"/>
              <a:gd name="connsiteX405" fmla="*/ 715334 w 4121772"/>
              <a:gd name="connsiteY405" fmla="*/ 2474736 h 5832114"/>
              <a:gd name="connsiteX406" fmla="*/ 728032 w 4121772"/>
              <a:gd name="connsiteY406" fmla="*/ 2452087 h 5832114"/>
              <a:gd name="connsiteX407" fmla="*/ 733813 w 4121772"/>
              <a:gd name="connsiteY407" fmla="*/ 2451834 h 5832114"/>
              <a:gd name="connsiteX408" fmla="*/ 741869 w 4121772"/>
              <a:gd name="connsiteY408" fmla="*/ 2448516 h 5832114"/>
              <a:gd name="connsiteX409" fmla="*/ 750871 w 4121772"/>
              <a:gd name="connsiteY409" fmla="*/ 2440929 h 5832114"/>
              <a:gd name="connsiteX410" fmla="*/ 745659 w 4121772"/>
              <a:gd name="connsiteY410" fmla="*/ 2433344 h 5832114"/>
              <a:gd name="connsiteX411" fmla="*/ 3639307 w 4121772"/>
              <a:gd name="connsiteY411" fmla="*/ 2381696 h 5832114"/>
              <a:gd name="connsiteX412" fmla="*/ 3624145 w 4121772"/>
              <a:gd name="connsiteY412" fmla="*/ 2385487 h 5832114"/>
              <a:gd name="connsiteX413" fmla="*/ 3567286 w 4121772"/>
              <a:gd name="connsiteY413" fmla="*/ 2448031 h 5832114"/>
              <a:gd name="connsiteX414" fmla="*/ 3551021 w 4121772"/>
              <a:gd name="connsiteY414" fmla="*/ 2462940 h 5832114"/>
              <a:gd name="connsiteX415" fmla="*/ 3566711 w 4121772"/>
              <a:gd name="connsiteY415" fmla="*/ 2463744 h 5832114"/>
              <a:gd name="connsiteX416" fmla="*/ 3610666 w 4121772"/>
              <a:gd name="connsiteY416" fmla="*/ 2463356 h 5832114"/>
              <a:gd name="connsiteX417" fmla="*/ 3624915 w 4121772"/>
              <a:gd name="connsiteY417" fmla="*/ 2448980 h 5832114"/>
              <a:gd name="connsiteX418" fmla="*/ 3635041 w 4121772"/>
              <a:gd name="connsiteY418" fmla="*/ 2429079 h 5832114"/>
              <a:gd name="connsiteX419" fmla="*/ 3639307 w 4121772"/>
              <a:gd name="connsiteY419" fmla="*/ 2389277 h 5832114"/>
              <a:gd name="connsiteX420" fmla="*/ 990213 w 4121772"/>
              <a:gd name="connsiteY420" fmla="*/ 2126061 h 5832114"/>
              <a:gd name="connsiteX421" fmla="*/ 989032 w 4121772"/>
              <a:gd name="connsiteY421" fmla="*/ 2127964 h 5832114"/>
              <a:gd name="connsiteX422" fmla="*/ 987630 w 4121772"/>
              <a:gd name="connsiteY422" fmla="*/ 2128933 h 5832114"/>
              <a:gd name="connsiteX423" fmla="*/ 988257 w 4121772"/>
              <a:gd name="connsiteY423" fmla="*/ 2126254 h 5832114"/>
              <a:gd name="connsiteX424" fmla="*/ 1003017 w 4121772"/>
              <a:gd name="connsiteY424" fmla="*/ 2105516 h 5832114"/>
              <a:gd name="connsiteX425" fmla="*/ 999687 w 4121772"/>
              <a:gd name="connsiteY425" fmla="*/ 2107756 h 5832114"/>
              <a:gd name="connsiteX426" fmla="*/ 935245 w 4121772"/>
              <a:gd name="connsiteY426" fmla="*/ 2168406 h 5832114"/>
              <a:gd name="connsiteX427" fmla="*/ 910063 w 4121772"/>
              <a:gd name="connsiteY427" fmla="*/ 2184515 h 5832114"/>
              <a:gd name="connsiteX428" fmla="*/ 882031 w 4121772"/>
              <a:gd name="connsiteY428" fmla="*/ 2194940 h 5832114"/>
              <a:gd name="connsiteX429" fmla="*/ 823643 w 4121772"/>
              <a:gd name="connsiteY429" fmla="*/ 2200518 h 5832114"/>
              <a:gd name="connsiteX430" fmla="*/ 803893 w 4121772"/>
              <a:gd name="connsiteY430" fmla="*/ 2226812 h 5832114"/>
              <a:gd name="connsiteX431" fmla="*/ 800097 w 4121772"/>
              <a:gd name="connsiteY431" fmla="*/ 2204070 h 5832114"/>
              <a:gd name="connsiteX432" fmla="*/ 799017 w 4121772"/>
              <a:gd name="connsiteY432" fmla="*/ 2202870 h 5832114"/>
              <a:gd name="connsiteX433" fmla="*/ 758564 w 4121772"/>
              <a:gd name="connsiteY433" fmla="*/ 2206735 h 5832114"/>
              <a:gd name="connsiteX434" fmla="*/ 735684 w 4121772"/>
              <a:gd name="connsiteY434" fmla="*/ 2219231 h 5832114"/>
              <a:gd name="connsiteX435" fmla="*/ 724413 w 4121772"/>
              <a:gd name="connsiteY435" fmla="*/ 2226812 h 5832114"/>
              <a:gd name="connsiteX436" fmla="*/ 724413 w 4121772"/>
              <a:gd name="connsiteY436" fmla="*/ 2234395 h 5832114"/>
              <a:gd name="connsiteX437" fmla="*/ 731927 w 4121772"/>
              <a:gd name="connsiteY437" fmla="*/ 2245765 h 5832114"/>
              <a:gd name="connsiteX438" fmla="*/ 763106 w 4121772"/>
              <a:gd name="connsiteY438" fmla="*/ 2244344 h 5832114"/>
              <a:gd name="connsiteX439" fmla="*/ 800097 w 4121772"/>
              <a:gd name="connsiteY439" fmla="*/ 2234395 h 5832114"/>
              <a:gd name="connsiteX440" fmla="*/ 773525 w 4121772"/>
              <a:gd name="connsiteY440" fmla="*/ 2313996 h 5832114"/>
              <a:gd name="connsiteX441" fmla="*/ 767981 w 4121772"/>
              <a:gd name="connsiteY441" fmla="*/ 2326999 h 5832114"/>
              <a:gd name="connsiteX442" fmla="*/ 792567 w 4121772"/>
              <a:gd name="connsiteY442" fmla="*/ 2300212 h 5832114"/>
              <a:gd name="connsiteX443" fmla="*/ 832842 w 4121772"/>
              <a:gd name="connsiteY443" fmla="*/ 2274150 h 5832114"/>
              <a:gd name="connsiteX444" fmla="*/ 848004 w 4121772"/>
              <a:gd name="connsiteY444" fmla="*/ 2274150 h 5832114"/>
              <a:gd name="connsiteX445" fmla="*/ 848004 w 4121772"/>
              <a:gd name="connsiteY445" fmla="*/ 2281733 h 5832114"/>
              <a:gd name="connsiteX446" fmla="*/ 832842 w 4121772"/>
              <a:gd name="connsiteY446" fmla="*/ 2315848 h 5832114"/>
              <a:gd name="connsiteX447" fmla="*/ 834264 w 4121772"/>
              <a:gd name="connsiteY447" fmla="*/ 2321534 h 5832114"/>
              <a:gd name="connsiteX448" fmla="*/ 832842 w 4121772"/>
              <a:gd name="connsiteY448" fmla="*/ 2327220 h 5832114"/>
              <a:gd name="connsiteX449" fmla="*/ 845162 w 4121772"/>
              <a:gd name="connsiteY449" fmla="*/ 2323428 h 5832114"/>
              <a:gd name="connsiteX450" fmla="*/ 851796 w 4121772"/>
              <a:gd name="connsiteY450" fmla="*/ 2319637 h 5832114"/>
              <a:gd name="connsiteX451" fmla="*/ 882121 w 4121772"/>
              <a:gd name="connsiteY451" fmla="*/ 2293103 h 5832114"/>
              <a:gd name="connsiteX452" fmla="*/ 957258 w 4121772"/>
              <a:gd name="connsiteY452" fmla="*/ 2219189 h 5832114"/>
              <a:gd name="connsiteX453" fmla="*/ 987920 w 4121772"/>
              <a:gd name="connsiteY453" fmla="*/ 2187857 h 5832114"/>
              <a:gd name="connsiteX454" fmla="*/ 1017132 w 4121772"/>
              <a:gd name="connsiteY454" fmla="*/ 2119517 h 5832114"/>
              <a:gd name="connsiteX455" fmla="*/ 985366 w 4121772"/>
              <a:gd name="connsiteY455" fmla="*/ 2138627 h 5832114"/>
              <a:gd name="connsiteX456" fmla="*/ 983045 w 4121772"/>
              <a:gd name="connsiteY456" fmla="*/ 2148561 h 5832114"/>
              <a:gd name="connsiteX457" fmla="*/ 969302 w 4121772"/>
              <a:gd name="connsiteY457" fmla="*/ 2167955 h 5832114"/>
              <a:gd name="connsiteX458" fmla="*/ 965513 w 4121772"/>
              <a:gd name="connsiteY458" fmla="*/ 2167648 h 5832114"/>
              <a:gd name="connsiteX459" fmla="*/ 957932 w 4121772"/>
              <a:gd name="connsiteY459" fmla="*/ 2156256 h 5832114"/>
              <a:gd name="connsiteX460" fmla="*/ 972146 w 4121772"/>
              <a:gd name="connsiteY460" fmla="*/ 2139644 h 5832114"/>
              <a:gd name="connsiteX461" fmla="*/ 987630 w 4121772"/>
              <a:gd name="connsiteY461" fmla="*/ 2128933 h 5832114"/>
              <a:gd name="connsiteX462" fmla="*/ 987146 w 4121772"/>
              <a:gd name="connsiteY462" fmla="*/ 2131007 h 5832114"/>
              <a:gd name="connsiteX463" fmla="*/ 989032 w 4121772"/>
              <a:gd name="connsiteY463" fmla="*/ 2127964 h 5832114"/>
              <a:gd name="connsiteX464" fmla="*/ 992047 w 4121772"/>
              <a:gd name="connsiteY464" fmla="*/ 2125879 h 5832114"/>
              <a:gd name="connsiteX465" fmla="*/ 990213 w 4121772"/>
              <a:gd name="connsiteY465" fmla="*/ 2126061 h 5832114"/>
              <a:gd name="connsiteX466" fmla="*/ 1002707 w 4121772"/>
              <a:gd name="connsiteY466" fmla="*/ 2105897 h 5832114"/>
              <a:gd name="connsiteX467" fmla="*/ 2875880 w 4121772"/>
              <a:gd name="connsiteY467" fmla="*/ 1630343 h 5832114"/>
              <a:gd name="connsiteX468" fmla="*/ 2860718 w 4121772"/>
              <a:gd name="connsiteY468" fmla="*/ 1634134 h 5832114"/>
              <a:gd name="connsiteX469" fmla="*/ 2857647 w 4121772"/>
              <a:gd name="connsiteY469" fmla="*/ 1637512 h 5832114"/>
              <a:gd name="connsiteX470" fmla="*/ 2875603 w 4121772"/>
              <a:gd name="connsiteY470" fmla="*/ 1640505 h 5832114"/>
              <a:gd name="connsiteX471" fmla="*/ 2875880 w 4121772"/>
              <a:gd name="connsiteY471" fmla="*/ 1637923 h 5832114"/>
              <a:gd name="connsiteX472" fmla="*/ 273605 w 4121772"/>
              <a:gd name="connsiteY472" fmla="*/ 1608936 h 5832114"/>
              <a:gd name="connsiteX473" fmla="*/ 266025 w 4121772"/>
              <a:gd name="connsiteY473" fmla="*/ 1620312 h 5832114"/>
              <a:gd name="connsiteX474" fmla="*/ 269814 w 4121772"/>
              <a:gd name="connsiteY474" fmla="*/ 1616521 h 5832114"/>
              <a:gd name="connsiteX475" fmla="*/ 263559 w 4121772"/>
              <a:gd name="connsiteY475" fmla="*/ 1627679 h 5832114"/>
              <a:gd name="connsiteX476" fmla="*/ 258442 w 4121772"/>
              <a:gd name="connsiteY476" fmla="*/ 1627902 h 5832114"/>
              <a:gd name="connsiteX477" fmla="*/ 266025 w 4121772"/>
              <a:gd name="connsiteY477" fmla="*/ 1620314 h 5832114"/>
              <a:gd name="connsiteX478" fmla="*/ 245648 w 4121772"/>
              <a:gd name="connsiteY478" fmla="*/ 1629736 h 5832114"/>
              <a:gd name="connsiteX479" fmla="*/ 239491 w 4121772"/>
              <a:gd name="connsiteY479" fmla="*/ 1650328 h 5832114"/>
              <a:gd name="connsiteX480" fmla="*/ 236647 w 4121772"/>
              <a:gd name="connsiteY480" fmla="*/ 1654065 h 5832114"/>
              <a:gd name="connsiteX481" fmla="*/ 239491 w 4121772"/>
              <a:gd name="connsiteY481" fmla="*/ 1657803 h 5832114"/>
              <a:gd name="connsiteX482" fmla="*/ 250861 w 4121772"/>
              <a:gd name="connsiteY482" fmla="*/ 1650328 h 5832114"/>
              <a:gd name="connsiteX483" fmla="*/ 263559 w 4121772"/>
              <a:gd name="connsiteY483" fmla="*/ 1627679 h 5832114"/>
              <a:gd name="connsiteX484" fmla="*/ 269340 w 4121772"/>
              <a:gd name="connsiteY484" fmla="*/ 1627426 h 5832114"/>
              <a:gd name="connsiteX485" fmla="*/ 277397 w 4121772"/>
              <a:gd name="connsiteY485" fmla="*/ 1624108 h 5832114"/>
              <a:gd name="connsiteX486" fmla="*/ 286398 w 4121772"/>
              <a:gd name="connsiteY486" fmla="*/ 1616521 h 5832114"/>
              <a:gd name="connsiteX487" fmla="*/ 281186 w 4121772"/>
              <a:gd name="connsiteY487" fmla="*/ 1608936 h 5832114"/>
              <a:gd name="connsiteX488" fmla="*/ 1119731 w 4121772"/>
              <a:gd name="connsiteY488" fmla="*/ 1575666 h 5832114"/>
              <a:gd name="connsiteX489" fmla="*/ 1113541 w 4121772"/>
              <a:gd name="connsiteY489" fmla="*/ 1576905 h 5832114"/>
              <a:gd name="connsiteX490" fmla="*/ 1109749 w 4121772"/>
              <a:gd name="connsiteY490" fmla="*/ 1584499 h 5832114"/>
              <a:gd name="connsiteX491" fmla="*/ 1105960 w 4121772"/>
              <a:gd name="connsiteY491" fmla="*/ 1595891 h 5832114"/>
              <a:gd name="connsiteX492" fmla="*/ 1109654 w 4121772"/>
              <a:gd name="connsiteY492" fmla="*/ 1595891 h 5832114"/>
              <a:gd name="connsiteX493" fmla="*/ 1110908 w 4121772"/>
              <a:gd name="connsiteY493" fmla="*/ 1590511 h 5832114"/>
              <a:gd name="connsiteX494" fmla="*/ 516202 w 4121772"/>
              <a:gd name="connsiteY494" fmla="*/ 1494826 h 5832114"/>
              <a:gd name="connsiteX495" fmla="*/ 504830 w 4121772"/>
              <a:gd name="connsiteY495" fmla="*/ 1502339 h 5832114"/>
              <a:gd name="connsiteX496" fmla="*/ 494881 w 4121772"/>
              <a:gd name="connsiteY496" fmla="*/ 1517558 h 5832114"/>
              <a:gd name="connsiteX497" fmla="*/ 504830 w 4121772"/>
              <a:gd name="connsiteY497" fmla="*/ 1521362 h 5832114"/>
              <a:gd name="connsiteX498" fmla="*/ 519993 w 4121772"/>
              <a:gd name="connsiteY498" fmla="*/ 1506143 h 5832114"/>
              <a:gd name="connsiteX499" fmla="*/ 523785 w 4121772"/>
              <a:gd name="connsiteY499" fmla="*/ 1506143 h 5832114"/>
              <a:gd name="connsiteX500" fmla="*/ 516202 w 4121772"/>
              <a:gd name="connsiteY500" fmla="*/ 1494826 h 5832114"/>
              <a:gd name="connsiteX501" fmla="*/ 525740 w 4121772"/>
              <a:gd name="connsiteY501" fmla="*/ 1301655 h 5832114"/>
              <a:gd name="connsiteX502" fmla="*/ 524559 w 4121772"/>
              <a:gd name="connsiteY502" fmla="*/ 1303558 h 5832114"/>
              <a:gd name="connsiteX503" fmla="*/ 523158 w 4121772"/>
              <a:gd name="connsiteY503" fmla="*/ 1304526 h 5832114"/>
              <a:gd name="connsiteX504" fmla="*/ 523785 w 4121772"/>
              <a:gd name="connsiteY504" fmla="*/ 1301847 h 5832114"/>
              <a:gd name="connsiteX505" fmla="*/ 626130 w 4121772"/>
              <a:gd name="connsiteY505" fmla="*/ 1195490 h 5832114"/>
              <a:gd name="connsiteX506" fmla="*/ 624330 w 4121772"/>
              <a:gd name="connsiteY506" fmla="*/ 1199482 h 5832114"/>
              <a:gd name="connsiteX507" fmla="*/ 629919 w 4121772"/>
              <a:gd name="connsiteY507" fmla="*/ 1195490 h 5832114"/>
              <a:gd name="connsiteX508" fmla="*/ 808076 w 4121772"/>
              <a:gd name="connsiteY508" fmla="*/ 1127421 h 5832114"/>
              <a:gd name="connsiteX509" fmla="*/ 792915 w 4121772"/>
              <a:gd name="connsiteY509" fmla="*/ 1138810 h 5832114"/>
              <a:gd name="connsiteX510" fmla="*/ 785334 w 4121772"/>
              <a:gd name="connsiteY510" fmla="*/ 1150200 h 5832114"/>
              <a:gd name="connsiteX511" fmla="*/ 782490 w 4121772"/>
              <a:gd name="connsiteY511" fmla="*/ 1159218 h 5832114"/>
              <a:gd name="connsiteX512" fmla="*/ 785334 w 4121772"/>
              <a:gd name="connsiteY512" fmla="*/ 1165387 h 5832114"/>
              <a:gd name="connsiteX513" fmla="*/ 794809 w 4121772"/>
              <a:gd name="connsiteY513" fmla="*/ 1172031 h 5832114"/>
              <a:gd name="connsiteX514" fmla="*/ 804287 w 4121772"/>
              <a:gd name="connsiteY514" fmla="*/ 1161591 h 5832114"/>
              <a:gd name="connsiteX515" fmla="*/ 807605 w 4121772"/>
              <a:gd name="connsiteY515" fmla="*/ 1150200 h 5832114"/>
              <a:gd name="connsiteX516" fmla="*/ 808076 w 4121772"/>
              <a:gd name="connsiteY516" fmla="*/ 1138810 h 5832114"/>
              <a:gd name="connsiteX517" fmla="*/ 844503 w 4121772"/>
              <a:gd name="connsiteY517" fmla="*/ 1100346 h 5832114"/>
              <a:gd name="connsiteX518" fmla="*/ 845984 w 4121772"/>
              <a:gd name="connsiteY518" fmla="*/ 1100842 h 5832114"/>
              <a:gd name="connsiteX519" fmla="*/ 840772 w 4121772"/>
              <a:gd name="connsiteY519" fmla="*/ 1111757 h 5832114"/>
              <a:gd name="connsiteX520" fmla="*/ 834593 w 4121772"/>
              <a:gd name="connsiteY520" fmla="*/ 1115384 h 5832114"/>
              <a:gd name="connsiteX521" fmla="*/ 842193 w 4121772"/>
              <a:gd name="connsiteY521" fmla="*/ 1102553 h 5832114"/>
              <a:gd name="connsiteX522" fmla="*/ 1031722 w 4121772"/>
              <a:gd name="connsiteY522" fmla="*/ 957915 h 5832114"/>
              <a:gd name="connsiteX523" fmla="*/ 1024141 w 4121772"/>
              <a:gd name="connsiteY523" fmla="*/ 960759 h 5832114"/>
              <a:gd name="connsiteX524" fmla="*/ 971072 w 4121772"/>
              <a:gd name="connsiteY524" fmla="*/ 1010037 h 5832114"/>
              <a:gd name="connsiteX525" fmla="*/ 941696 w 4121772"/>
              <a:gd name="connsiteY525" fmla="*/ 1036097 h 5832114"/>
              <a:gd name="connsiteX526" fmla="*/ 906633 w 4121772"/>
              <a:gd name="connsiteY526" fmla="*/ 1047943 h 5832114"/>
              <a:gd name="connsiteX527" fmla="*/ 883890 w 4121772"/>
              <a:gd name="connsiteY527" fmla="*/ 1062726 h 5832114"/>
              <a:gd name="connsiteX528" fmla="*/ 844503 w 4121772"/>
              <a:gd name="connsiteY528" fmla="*/ 1100346 h 5832114"/>
              <a:gd name="connsiteX529" fmla="*/ 837454 w 4121772"/>
              <a:gd name="connsiteY529" fmla="*/ 1097995 h 5832114"/>
              <a:gd name="connsiteX530" fmla="*/ 823240 w 4121772"/>
              <a:gd name="connsiteY530" fmla="*/ 1100842 h 5832114"/>
              <a:gd name="connsiteX531" fmla="*/ 819448 w 4121772"/>
              <a:gd name="connsiteY531" fmla="*/ 1108435 h 5832114"/>
              <a:gd name="connsiteX532" fmla="*/ 815659 w 4121772"/>
              <a:gd name="connsiteY532" fmla="*/ 1119827 h 5832114"/>
              <a:gd name="connsiteX533" fmla="*/ 827031 w 4121772"/>
              <a:gd name="connsiteY533" fmla="*/ 1119827 h 5832114"/>
              <a:gd name="connsiteX534" fmla="*/ 834593 w 4121772"/>
              <a:gd name="connsiteY534" fmla="*/ 1115384 h 5832114"/>
              <a:gd name="connsiteX535" fmla="*/ 811868 w 4121772"/>
              <a:gd name="connsiteY535" fmla="*/ 1153760 h 5832114"/>
              <a:gd name="connsiteX536" fmla="*/ 808076 w 4121772"/>
              <a:gd name="connsiteY536" fmla="*/ 1165141 h 5832114"/>
              <a:gd name="connsiteX537" fmla="*/ 804287 w 4121772"/>
              <a:gd name="connsiteY537" fmla="*/ 1169241 h 5832114"/>
              <a:gd name="connsiteX538" fmla="*/ 796706 w 4121772"/>
              <a:gd name="connsiteY538" fmla="*/ 1180614 h 5832114"/>
              <a:gd name="connsiteX539" fmla="*/ 781542 w 4121772"/>
              <a:gd name="connsiteY539" fmla="*/ 1191984 h 5832114"/>
              <a:gd name="connsiteX540" fmla="*/ 724684 w 4121772"/>
              <a:gd name="connsiteY540" fmla="*/ 1237269 h 5832114"/>
              <a:gd name="connsiteX541" fmla="*/ 703836 w 4121772"/>
              <a:gd name="connsiteY541" fmla="*/ 1261289 h 5832114"/>
              <a:gd name="connsiteX542" fmla="*/ 682989 w 4121772"/>
              <a:gd name="connsiteY542" fmla="*/ 1282485 h 5832114"/>
              <a:gd name="connsiteX543" fmla="*/ 626130 w 4121772"/>
              <a:gd name="connsiteY543" fmla="*/ 1334203 h 5832114"/>
              <a:gd name="connsiteX544" fmla="*/ 603386 w 4121772"/>
              <a:gd name="connsiteY544" fmla="*/ 1400154 h 5832114"/>
              <a:gd name="connsiteX545" fmla="*/ 599121 w 4121772"/>
              <a:gd name="connsiteY545" fmla="*/ 1406797 h 5832114"/>
              <a:gd name="connsiteX546" fmla="*/ 592014 w 4121772"/>
              <a:gd name="connsiteY546" fmla="*/ 1419133 h 5832114"/>
              <a:gd name="connsiteX547" fmla="*/ 591540 w 4121772"/>
              <a:gd name="connsiteY547" fmla="*/ 1432893 h 5832114"/>
              <a:gd name="connsiteX548" fmla="*/ 599594 w 4121772"/>
              <a:gd name="connsiteY548" fmla="*/ 1438112 h 5832114"/>
              <a:gd name="connsiteX549" fmla="*/ 613810 w 4121772"/>
              <a:gd name="connsiteY549" fmla="*/ 1435740 h 5832114"/>
              <a:gd name="connsiteX550" fmla="*/ 622338 w 4121772"/>
              <a:gd name="connsiteY550" fmla="*/ 1430521 h 5832114"/>
              <a:gd name="connsiteX551" fmla="*/ 649821 w 4121772"/>
              <a:gd name="connsiteY551" fmla="*/ 1408219 h 5832114"/>
              <a:gd name="connsiteX552" fmla="*/ 682989 w 4121772"/>
              <a:gd name="connsiteY552" fmla="*/ 1388767 h 5832114"/>
              <a:gd name="connsiteX553" fmla="*/ 708575 w 4121772"/>
              <a:gd name="connsiteY553" fmla="*/ 1369314 h 5832114"/>
              <a:gd name="connsiteX554" fmla="*/ 728475 w 4121772"/>
              <a:gd name="connsiteY554" fmla="*/ 1335626 h 5832114"/>
              <a:gd name="connsiteX555" fmla="*/ 743637 w 4121772"/>
              <a:gd name="connsiteY555" fmla="*/ 1301464 h 5832114"/>
              <a:gd name="connsiteX556" fmla="*/ 777280 w 4121772"/>
              <a:gd name="connsiteY556" fmla="*/ 1261778 h 5832114"/>
              <a:gd name="connsiteX557" fmla="*/ 808076 w 4121772"/>
              <a:gd name="connsiteY557" fmla="*/ 1222196 h 5832114"/>
              <a:gd name="connsiteX558" fmla="*/ 833189 w 4121772"/>
              <a:gd name="connsiteY558" fmla="*/ 1197183 h 5832114"/>
              <a:gd name="connsiteX559" fmla="*/ 861146 w 4121772"/>
              <a:gd name="connsiteY559" fmla="*/ 1180614 h 5832114"/>
              <a:gd name="connsiteX560" fmla="*/ 974864 w 4121772"/>
              <a:gd name="connsiteY560" fmla="*/ 1078266 h 5832114"/>
              <a:gd name="connsiteX561" fmla="*/ 981497 w 4121772"/>
              <a:gd name="connsiteY561" fmla="*/ 1064052 h 5832114"/>
              <a:gd name="connsiteX562" fmla="*/ 993816 w 4121772"/>
              <a:gd name="connsiteY562" fmla="*/ 1055524 h 5832114"/>
              <a:gd name="connsiteX563" fmla="*/ 1013243 w 4121772"/>
              <a:gd name="connsiteY563" fmla="*/ 1036571 h 5832114"/>
              <a:gd name="connsiteX564" fmla="*/ 1024141 w 4121772"/>
              <a:gd name="connsiteY564" fmla="*/ 1017618 h 5832114"/>
              <a:gd name="connsiteX565" fmla="*/ 1033617 w 4121772"/>
              <a:gd name="connsiteY565" fmla="*/ 994873 h 5832114"/>
              <a:gd name="connsiteX566" fmla="*/ 1043094 w 4121772"/>
              <a:gd name="connsiteY566" fmla="*/ 972131 h 5832114"/>
              <a:gd name="connsiteX567" fmla="*/ 1044042 w 4121772"/>
              <a:gd name="connsiteY567" fmla="*/ 963601 h 5832114"/>
              <a:gd name="connsiteX568" fmla="*/ 1039303 w 4121772"/>
              <a:gd name="connsiteY568" fmla="*/ 960759 h 5832114"/>
              <a:gd name="connsiteX569" fmla="*/ 1031722 w 4121772"/>
              <a:gd name="connsiteY569" fmla="*/ 957915 h 5832114"/>
              <a:gd name="connsiteX570" fmla="*/ 1005188 w 4121772"/>
              <a:gd name="connsiteY570" fmla="*/ 778811 h 5832114"/>
              <a:gd name="connsiteX571" fmla="*/ 1008978 w 4121772"/>
              <a:gd name="connsiteY571" fmla="*/ 790183 h 5832114"/>
              <a:gd name="connsiteX572" fmla="*/ 1012770 w 4121772"/>
              <a:gd name="connsiteY572" fmla="*/ 778811 h 5832114"/>
              <a:gd name="connsiteX573" fmla="*/ 1152073 w 4121772"/>
              <a:gd name="connsiteY573" fmla="*/ 719110 h 5832114"/>
              <a:gd name="connsiteX574" fmla="*/ 1137859 w 4121772"/>
              <a:gd name="connsiteY574" fmla="*/ 729533 h 5832114"/>
              <a:gd name="connsiteX575" fmla="*/ 1113694 w 4121772"/>
              <a:gd name="connsiteY575" fmla="*/ 757016 h 5832114"/>
              <a:gd name="connsiteX576" fmla="*/ 1092372 w 4121772"/>
              <a:gd name="connsiteY576" fmla="*/ 790183 h 5832114"/>
              <a:gd name="connsiteX577" fmla="*/ 1088581 w 4121772"/>
              <a:gd name="connsiteY577" fmla="*/ 790183 h 5832114"/>
              <a:gd name="connsiteX578" fmla="*/ 1096162 w 4121772"/>
              <a:gd name="connsiteY578" fmla="*/ 797764 h 5832114"/>
              <a:gd name="connsiteX579" fmla="*/ 1103743 w 4121772"/>
              <a:gd name="connsiteY579" fmla="*/ 797764 h 5832114"/>
              <a:gd name="connsiteX580" fmla="*/ 1156812 w 4121772"/>
              <a:gd name="connsiteY580" fmla="*/ 740905 h 5832114"/>
              <a:gd name="connsiteX581" fmla="*/ 1160601 w 4121772"/>
              <a:gd name="connsiteY581" fmla="*/ 725743 h 5832114"/>
              <a:gd name="connsiteX582" fmla="*/ 1152073 w 4121772"/>
              <a:gd name="connsiteY582" fmla="*/ 719110 h 5832114"/>
              <a:gd name="connsiteX583" fmla="*/ 1565722 w 4121772"/>
              <a:gd name="connsiteY583" fmla="*/ 320 h 5832114"/>
              <a:gd name="connsiteX584" fmla="*/ 1596044 w 4121772"/>
              <a:gd name="connsiteY584" fmla="*/ 1741 h 5832114"/>
              <a:gd name="connsiteX585" fmla="*/ 1651956 w 4121772"/>
              <a:gd name="connsiteY585" fmla="*/ 14060 h 5832114"/>
              <a:gd name="connsiteX586" fmla="*/ 1713553 w 4121772"/>
              <a:gd name="connsiteY586" fmla="*/ 9321 h 5832114"/>
              <a:gd name="connsiteX587" fmla="*/ 1730610 w 4121772"/>
              <a:gd name="connsiteY587" fmla="*/ 8374 h 5832114"/>
              <a:gd name="connsiteX588" fmla="*/ 1747668 w 4121772"/>
              <a:gd name="connsiteY588" fmla="*/ 13113 h 5832114"/>
              <a:gd name="connsiteX589" fmla="*/ 1857596 w 4121772"/>
              <a:gd name="connsiteY589" fmla="*/ 24485 h 5832114"/>
              <a:gd name="connsiteX590" fmla="*/ 1903083 w 4121772"/>
              <a:gd name="connsiteY590" fmla="*/ 32066 h 5832114"/>
              <a:gd name="connsiteX591" fmla="*/ 1918718 w 4121772"/>
              <a:gd name="connsiteY591" fmla="*/ 38699 h 5832114"/>
              <a:gd name="connsiteX592" fmla="*/ 1937197 w 4121772"/>
              <a:gd name="connsiteY592" fmla="*/ 39647 h 5832114"/>
              <a:gd name="connsiteX593" fmla="*/ 1990740 w 4121772"/>
              <a:gd name="connsiteY593" fmla="*/ 39173 h 5832114"/>
              <a:gd name="connsiteX594" fmla="*/ 2035753 w 4121772"/>
              <a:gd name="connsiteY594" fmla="*/ 58599 h 5832114"/>
              <a:gd name="connsiteX595" fmla="*/ 2056601 w 4121772"/>
              <a:gd name="connsiteY595" fmla="*/ 64759 h 5832114"/>
              <a:gd name="connsiteX596" fmla="*/ 2088821 w 4121772"/>
              <a:gd name="connsiteY596" fmla="*/ 62391 h 5832114"/>
              <a:gd name="connsiteX597" fmla="*/ 2139046 w 4121772"/>
              <a:gd name="connsiteY597" fmla="*/ 56705 h 5832114"/>
              <a:gd name="connsiteX598" fmla="*/ 2194957 w 4121772"/>
              <a:gd name="connsiteY598" fmla="*/ 51019 h 5832114"/>
              <a:gd name="connsiteX599" fmla="*/ 2206330 w 4121772"/>
              <a:gd name="connsiteY599" fmla="*/ 51019 h 5832114"/>
              <a:gd name="connsiteX600" fmla="*/ 2227177 w 4121772"/>
              <a:gd name="connsiteY600" fmla="*/ 64759 h 5832114"/>
              <a:gd name="connsiteX601" fmla="*/ 2225283 w 4121772"/>
              <a:gd name="connsiteY601" fmla="*/ 92716 h 5832114"/>
              <a:gd name="connsiteX602" fmla="*/ 2217700 w 4121772"/>
              <a:gd name="connsiteY602" fmla="*/ 112616 h 5832114"/>
              <a:gd name="connsiteX603" fmla="*/ 2210119 w 4121772"/>
              <a:gd name="connsiteY603" fmla="*/ 126831 h 5832114"/>
              <a:gd name="connsiteX604" fmla="*/ 2169382 w 4121772"/>
              <a:gd name="connsiteY604" fmla="*/ 196184 h 5832114"/>
              <a:gd name="connsiteX605" fmla="*/ 2212617 w 4121772"/>
              <a:gd name="connsiteY605" fmla="*/ 192858 h 5832114"/>
              <a:gd name="connsiteX606" fmla="*/ 2229674 w 4121772"/>
              <a:gd name="connsiteY606" fmla="*/ 191911 h 5832114"/>
              <a:gd name="connsiteX607" fmla="*/ 2246732 w 4121772"/>
              <a:gd name="connsiteY607" fmla="*/ 196650 h 5832114"/>
              <a:gd name="connsiteX608" fmla="*/ 2356660 w 4121772"/>
              <a:gd name="connsiteY608" fmla="*/ 208022 h 5832114"/>
              <a:gd name="connsiteX609" fmla="*/ 2402147 w 4121772"/>
              <a:gd name="connsiteY609" fmla="*/ 215602 h 5832114"/>
              <a:gd name="connsiteX610" fmla="*/ 2417782 w 4121772"/>
              <a:gd name="connsiteY610" fmla="*/ 222236 h 5832114"/>
              <a:gd name="connsiteX611" fmla="*/ 2436261 w 4121772"/>
              <a:gd name="connsiteY611" fmla="*/ 223183 h 5832114"/>
              <a:gd name="connsiteX612" fmla="*/ 2489804 w 4121772"/>
              <a:gd name="connsiteY612" fmla="*/ 222710 h 5832114"/>
              <a:gd name="connsiteX613" fmla="*/ 2534817 w 4121772"/>
              <a:gd name="connsiteY613" fmla="*/ 242136 h 5832114"/>
              <a:gd name="connsiteX614" fmla="*/ 2555665 w 4121772"/>
              <a:gd name="connsiteY614" fmla="*/ 248296 h 5832114"/>
              <a:gd name="connsiteX615" fmla="*/ 2587885 w 4121772"/>
              <a:gd name="connsiteY615" fmla="*/ 245928 h 5832114"/>
              <a:gd name="connsiteX616" fmla="*/ 2638110 w 4121772"/>
              <a:gd name="connsiteY616" fmla="*/ 240242 h 5832114"/>
              <a:gd name="connsiteX617" fmla="*/ 2694021 w 4121772"/>
              <a:gd name="connsiteY617" fmla="*/ 234555 h 5832114"/>
              <a:gd name="connsiteX618" fmla="*/ 2705394 w 4121772"/>
              <a:gd name="connsiteY618" fmla="*/ 234555 h 5832114"/>
              <a:gd name="connsiteX619" fmla="*/ 2726241 w 4121772"/>
              <a:gd name="connsiteY619" fmla="*/ 248296 h 5832114"/>
              <a:gd name="connsiteX620" fmla="*/ 2724347 w 4121772"/>
              <a:gd name="connsiteY620" fmla="*/ 276253 h 5832114"/>
              <a:gd name="connsiteX621" fmla="*/ 2716764 w 4121772"/>
              <a:gd name="connsiteY621" fmla="*/ 296153 h 5832114"/>
              <a:gd name="connsiteX622" fmla="*/ 2709183 w 4121772"/>
              <a:gd name="connsiteY622" fmla="*/ 310367 h 5832114"/>
              <a:gd name="connsiteX623" fmla="*/ 2651850 w 4121772"/>
              <a:gd name="connsiteY623" fmla="*/ 407974 h 5832114"/>
              <a:gd name="connsiteX624" fmla="*/ 2603048 w 4121772"/>
              <a:gd name="connsiteY624" fmla="*/ 511269 h 5832114"/>
              <a:gd name="connsiteX625" fmla="*/ 2549979 w 4121772"/>
              <a:gd name="connsiteY625" fmla="*/ 613614 h 5832114"/>
              <a:gd name="connsiteX626" fmla="*/ 2434840 w 4121772"/>
              <a:gd name="connsiteY626" fmla="*/ 833468 h 5832114"/>
              <a:gd name="connsiteX627" fmla="*/ 2419297 w 4121772"/>
              <a:gd name="connsiteY627" fmla="*/ 863899 h 5832114"/>
              <a:gd name="connsiteX628" fmla="*/ 2455213 w 4121772"/>
              <a:gd name="connsiteY628" fmla="*/ 863581 h 5832114"/>
              <a:gd name="connsiteX629" fmla="*/ 2500226 w 4121772"/>
              <a:gd name="connsiteY629" fmla="*/ 883007 h 5832114"/>
              <a:gd name="connsiteX630" fmla="*/ 2521074 w 4121772"/>
              <a:gd name="connsiteY630" fmla="*/ 889167 h 5832114"/>
              <a:gd name="connsiteX631" fmla="*/ 2553294 w 4121772"/>
              <a:gd name="connsiteY631" fmla="*/ 886799 h 5832114"/>
              <a:gd name="connsiteX632" fmla="*/ 2603519 w 4121772"/>
              <a:gd name="connsiteY632" fmla="*/ 881113 h 5832114"/>
              <a:gd name="connsiteX633" fmla="*/ 2659430 w 4121772"/>
              <a:gd name="connsiteY633" fmla="*/ 875427 h 5832114"/>
              <a:gd name="connsiteX634" fmla="*/ 2670803 w 4121772"/>
              <a:gd name="connsiteY634" fmla="*/ 875427 h 5832114"/>
              <a:gd name="connsiteX635" fmla="*/ 2691650 w 4121772"/>
              <a:gd name="connsiteY635" fmla="*/ 889167 h 5832114"/>
              <a:gd name="connsiteX636" fmla="*/ 2689756 w 4121772"/>
              <a:gd name="connsiteY636" fmla="*/ 917125 h 5832114"/>
              <a:gd name="connsiteX637" fmla="*/ 2682173 w 4121772"/>
              <a:gd name="connsiteY637" fmla="*/ 937024 h 5832114"/>
              <a:gd name="connsiteX638" fmla="*/ 2674592 w 4121772"/>
              <a:gd name="connsiteY638" fmla="*/ 951239 h 5832114"/>
              <a:gd name="connsiteX639" fmla="*/ 2617259 w 4121772"/>
              <a:gd name="connsiteY639" fmla="*/ 1048845 h 5832114"/>
              <a:gd name="connsiteX640" fmla="*/ 2568457 w 4121772"/>
              <a:gd name="connsiteY640" fmla="*/ 1152140 h 5832114"/>
              <a:gd name="connsiteX641" fmla="*/ 2546880 w 4121772"/>
              <a:gd name="connsiteY641" fmla="*/ 1193753 h 5832114"/>
              <a:gd name="connsiteX642" fmla="*/ 2561260 w 4121772"/>
              <a:gd name="connsiteY642" fmla="*/ 1194426 h 5832114"/>
              <a:gd name="connsiteX643" fmla="*/ 2617172 w 4121772"/>
              <a:gd name="connsiteY643" fmla="*/ 1206746 h 5832114"/>
              <a:gd name="connsiteX644" fmla="*/ 2678769 w 4121772"/>
              <a:gd name="connsiteY644" fmla="*/ 1202007 h 5832114"/>
              <a:gd name="connsiteX645" fmla="*/ 2695826 w 4121772"/>
              <a:gd name="connsiteY645" fmla="*/ 1201060 h 5832114"/>
              <a:gd name="connsiteX646" fmla="*/ 2712884 w 4121772"/>
              <a:gd name="connsiteY646" fmla="*/ 1205798 h 5832114"/>
              <a:gd name="connsiteX647" fmla="*/ 2822812 w 4121772"/>
              <a:gd name="connsiteY647" fmla="*/ 1217171 h 5832114"/>
              <a:gd name="connsiteX648" fmla="*/ 2862408 w 4121772"/>
              <a:gd name="connsiteY648" fmla="*/ 1223770 h 5832114"/>
              <a:gd name="connsiteX649" fmla="*/ 2873054 w 4121772"/>
              <a:gd name="connsiteY649" fmla="*/ 1223770 h 5832114"/>
              <a:gd name="connsiteX650" fmla="*/ 2884664 w 4121772"/>
              <a:gd name="connsiteY650" fmla="*/ 1231422 h 5832114"/>
              <a:gd name="connsiteX651" fmla="*/ 2902413 w 4121772"/>
              <a:gd name="connsiteY651" fmla="*/ 1232332 h 5832114"/>
              <a:gd name="connsiteX652" fmla="*/ 2955956 w 4121772"/>
              <a:gd name="connsiteY652" fmla="*/ 1231858 h 5832114"/>
              <a:gd name="connsiteX653" fmla="*/ 3000969 w 4121772"/>
              <a:gd name="connsiteY653" fmla="*/ 1251285 h 5832114"/>
              <a:gd name="connsiteX654" fmla="*/ 3021817 w 4121772"/>
              <a:gd name="connsiteY654" fmla="*/ 1257445 h 5832114"/>
              <a:gd name="connsiteX655" fmla="*/ 3054037 w 4121772"/>
              <a:gd name="connsiteY655" fmla="*/ 1255077 h 5832114"/>
              <a:gd name="connsiteX656" fmla="*/ 3104262 w 4121772"/>
              <a:gd name="connsiteY656" fmla="*/ 1249391 h 5832114"/>
              <a:gd name="connsiteX657" fmla="*/ 3160173 w 4121772"/>
              <a:gd name="connsiteY657" fmla="*/ 1243704 h 5832114"/>
              <a:gd name="connsiteX658" fmla="*/ 3171546 w 4121772"/>
              <a:gd name="connsiteY658" fmla="*/ 1243704 h 5832114"/>
              <a:gd name="connsiteX659" fmla="*/ 3192393 w 4121772"/>
              <a:gd name="connsiteY659" fmla="*/ 1257445 h 5832114"/>
              <a:gd name="connsiteX660" fmla="*/ 3190499 w 4121772"/>
              <a:gd name="connsiteY660" fmla="*/ 1285402 h 5832114"/>
              <a:gd name="connsiteX661" fmla="*/ 3182916 w 4121772"/>
              <a:gd name="connsiteY661" fmla="*/ 1305302 h 5832114"/>
              <a:gd name="connsiteX662" fmla="*/ 3175335 w 4121772"/>
              <a:gd name="connsiteY662" fmla="*/ 1319516 h 5832114"/>
              <a:gd name="connsiteX663" fmla="*/ 3118002 w 4121772"/>
              <a:gd name="connsiteY663" fmla="*/ 1417123 h 5832114"/>
              <a:gd name="connsiteX664" fmla="*/ 3069200 w 4121772"/>
              <a:gd name="connsiteY664" fmla="*/ 1520417 h 5832114"/>
              <a:gd name="connsiteX665" fmla="*/ 3016131 w 4121772"/>
              <a:gd name="connsiteY665" fmla="*/ 1622762 h 5832114"/>
              <a:gd name="connsiteX666" fmla="*/ 2996531 w 4121772"/>
              <a:gd name="connsiteY666" fmla="*/ 1660187 h 5832114"/>
              <a:gd name="connsiteX667" fmla="*/ 3015008 w 4121772"/>
              <a:gd name="connsiteY667" fmla="*/ 1668161 h 5832114"/>
              <a:gd name="connsiteX668" fmla="*/ 3035856 w 4121772"/>
              <a:gd name="connsiteY668" fmla="*/ 1674321 h 5832114"/>
              <a:gd name="connsiteX669" fmla="*/ 3068076 w 4121772"/>
              <a:gd name="connsiteY669" fmla="*/ 1671953 h 5832114"/>
              <a:gd name="connsiteX670" fmla="*/ 3118301 w 4121772"/>
              <a:gd name="connsiteY670" fmla="*/ 1666266 h 5832114"/>
              <a:gd name="connsiteX671" fmla="*/ 3174212 w 4121772"/>
              <a:gd name="connsiteY671" fmla="*/ 1660581 h 5832114"/>
              <a:gd name="connsiteX672" fmla="*/ 3185585 w 4121772"/>
              <a:gd name="connsiteY672" fmla="*/ 1660581 h 5832114"/>
              <a:gd name="connsiteX673" fmla="*/ 3206432 w 4121772"/>
              <a:gd name="connsiteY673" fmla="*/ 1674321 h 5832114"/>
              <a:gd name="connsiteX674" fmla="*/ 3204538 w 4121772"/>
              <a:gd name="connsiteY674" fmla="*/ 1702278 h 5832114"/>
              <a:gd name="connsiteX675" fmla="*/ 3196955 w 4121772"/>
              <a:gd name="connsiteY675" fmla="*/ 1722178 h 5832114"/>
              <a:gd name="connsiteX676" fmla="*/ 3189374 w 4121772"/>
              <a:gd name="connsiteY676" fmla="*/ 1736392 h 5832114"/>
              <a:gd name="connsiteX677" fmla="*/ 3134046 w 4121772"/>
              <a:gd name="connsiteY677" fmla="*/ 1830586 h 5832114"/>
              <a:gd name="connsiteX678" fmla="*/ 3146143 w 4121772"/>
              <a:gd name="connsiteY678" fmla="*/ 1834160 h 5832114"/>
              <a:gd name="connsiteX679" fmla="*/ 3178363 w 4121772"/>
              <a:gd name="connsiteY679" fmla="*/ 1831792 h 5832114"/>
              <a:gd name="connsiteX680" fmla="*/ 3228588 w 4121772"/>
              <a:gd name="connsiteY680" fmla="*/ 1826106 h 5832114"/>
              <a:gd name="connsiteX681" fmla="*/ 3284499 w 4121772"/>
              <a:gd name="connsiteY681" fmla="*/ 1820419 h 5832114"/>
              <a:gd name="connsiteX682" fmla="*/ 3295872 w 4121772"/>
              <a:gd name="connsiteY682" fmla="*/ 1820419 h 5832114"/>
              <a:gd name="connsiteX683" fmla="*/ 3316719 w 4121772"/>
              <a:gd name="connsiteY683" fmla="*/ 1834160 h 5832114"/>
              <a:gd name="connsiteX684" fmla="*/ 3314825 w 4121772"/>
              <a:gd name="connsiteY684" fmla="*/ 1862117 h 5832114"/>
              <a:gd name="connsiteX685" fmla="*/ 3307242 w 4121772"/>
              <a:gd name="connsiteY685" fmla="*/ 1882017 h 5832114"/>
              <a:gd name="connsiteX686" fmla="*/ 3299661 w 4121772"/>
              <a:gd name="connsiteY686" fmla="*/ 1896231 h 5832114"/>
              <a:gd name="connsiteX687" fmla="*/ 3270742 w 4121772"/>
              <a:gd name="connsiteY687" fmla="*/ 1945464 h 5832114"/>
              <a:gd name="connsiteX688" fmla="*/ 3294364 w 4121772"/>
              <a:gd name="connsiteY688" fmla="*/ 1944357 h 5832114"/>
              <a:gd name="connsiteX689" fmla="*/ 3324687 w 4121772"/>
              <a:gd name="connsiteY689" fmla="*/ 1945778 h 5832114"/>
              <a:gd name="connsiteX690" fmla="*/ 3380599 w 4121772"/>
              <a:gd name="connsiteY690" fmla="*/ 1958098 h 5832114"/>
              <a:gd name="connsiteX691" fmla="*/ 3442196 w 4121772"/>
              <a:gd name="connsiteY691" fmla="*/ 1953359 h 5832114"/>
              <a:gd name="connsiteX692" fmla="*/ 3459253 w 4121772"/>
              <a:gd name="connsiteY692" fmla="*/ 1952412 h 5832114"/>
              <a:gd name="connsiteX693" fmla="*/ 3476311 w 4121772"/>
              <a:gd name="connsiteY693" fmla="*/ 1957151 h 5832114"/>
              <a:gd name="connsiteX694" fmla="*/ 3586239 w 4121772"/>
              <a:gd name="connsiteY694" fmla="*/ 1968523 h 5832114"/>
              <a:gd name="connsiteX695" fmla="*/ 3631726 w 4121772"/>
              <a:gd name="connsiteY695" fmla="*/ 1976103 h 5832114"/>
              <a:gd name="connsiteX696" fmla="*/ 3647361 w 4121772"/>
              <a:gd name="connsiteY696" fmla="*/ 1982737 h 5832114"/>
              <a:gd name="connsiteX697" fmla="*/ 3665840 w 4121772"/>
              <a:gd name="connsiteY697" fmla="*/ 1983684 h 5832114"/>
              <a:gd name="connsiteX698" fmla="*/ 3719383 w 4121772"/>
              <a:gd name="connsiteY698" fmla="*/ 1983211 h 5832114"/>
              <a:gd name="connsiteX699" fmla="*/ 3764396 w 4121772"/>
              <a:gd name="connsiteY699" fmla="*/ 2002637 h 5832114"/>
              <a:gd name="connsiteX700" fmla="*/ 3785244 w 4121772"/>
              <a:gd name="connsiteY700" fmla="*/ 2008797 h 5832114"/>
              <a:gd name="connsiteX701" fmla="*/ 3817464 w 4121772"/>
              <a:gd name="connsiteY701" fmla="*/ 2006429 h 5832114"/>
              <a:gd name="connsiteX702" fmla="*/ 3867689 w 4121772"/>
              <a:gd name="connsiteY702" fmla="*/ 2000743 h 5832114"/>
              <a:gd name="connsiteX703" fmla="*/ 3923600 w 4121772"/>
              <a:gd name="connsiteY703" fmla="*/ 1995056 h 5832114"/>
              <a:gd name="connsiteX704" fmla="*/ 3934973 w 4121772"/>
              <a:gd name="connsiteY704" fmla="*/ 1995056 h 5832114"/>
              <a:gd name="connsiteX705" fmla="*/ 3955820 w 4121772"/>
              <a:gd name="connsiteY705" fmla="*/ 2008797 h 5832114"/>
              <a:gd name="connsiteX706" fmla="*/ 3953926 w 4121772"/>
              <a:gd name="connsiteY706" fmla="*/ 2036754 h 5832114"/>
              <a:gd name="connsiteX707" fmla="*/ 3946343 w 4121772"/>
              <a:gd name="connsiteY707" fmla="*/ 2056654 h 5832114"/>
              <a:gd name="connsiteX708" fmla="*/ 3938762 w 4121772"/>
              <a:gd name="connsiteY708" fmla="*/ 2070868 h 5832114"/>
              <a:gd name="connsiteX709" fmla="*/ 3881429 w 4121772"/>
              <a:gd name="connsiteY709" fmla="*/ 2168475 h 5832114"/>
              <a:gd name="connsiteX710" fmla="*/ 3832627 w 4121772"/>
              <a:gd name="connsiteY710" fmla="*/ 2271770 h 5832114"/>
              <a:gd name="connsiteX711" fmla="*/ 3779558 w 4121772"/>
              <a:gd name="connsiteY711" fmla="*/ 2374115 h 5832114"/>
              <a:gd name="connsiteX712" fmla="*/ 3720857 w 4121772"/>
              <a:gd name="connsiteY712" fmla="*/ 2486203 h 5832114"/>
              <a:gd name="connsiteX713" fmla="*/ 3768560 w 4121772"/>
              <a:gd name="connsiteY713" fmla="*/ 2480803 h 5832114"/>
              <a:gd name="connsiteX714" fmla="*/ 3824471 w 4121772"/>
              <a:gd name="connsiteY714" fmla="*/ 2475116 h 5832114"/>
              <a:gd name="connsiteX715" fmla="*/ 3835844 w 4121772"/>
              <a:gd name="connsiteY715" fmla="*/ 2475116 h 5832114"/>
              <a:gd name="connsiteX716" fmla="*/ 3856691 w 4121772"/>
              <a:gd name="connsiteY716" fmla="*/ 2488857 h 5832114"/>
              <a:gd name="connsiteX717" fmla="*/ 3854797 w 4121772"/>
              <a:gd name="connsiteY717" fmla="*/ 2516814 h 5832114"/>
              <a:gd name="connsiteX718" fmla="*/ 3847214 w 4121772"/>
              <a:gd name="connsiteY718" fmla="*/ 2536714 h 5832114"/>
              <a:gd name="connsiteX719" fmla="*/ 3843176 w 4121772"/>
              <a:gd name="connsiteY719" fmla="*/ 2544286 h 5832114"/>
              <a:gd name="connsiteX720" fmla="*/ 3882666 w 4121772"/>
              <a:gd name="connsiteY720" fmla="*/ 2543937 h 5832114"/>
              <a:gd name="connsiteX721" fmla="*/ 3927679 w 4121772"/>
              <a:gd name="connsiteY721" fmla="*/ 2563363 h 5832114"/>
              <a:gd name="connsiteX722" fmla="*/ 3948527 w 4121772"/>
              <a:gd name="connsiteY722" fmla="*/ 2569523 h 5832114"/>
              <a:gd name="connsiteX723" fmla="*/ 3980747 w 4121772"/>
              <a:gd name="connsiteY723" fmla="*/ 2567155 h 5832114"/>
              <a:gd name="connsiteX724" fmla="*/ 4030972 w 4121772"/>
              <a:gd name="connsiteY724" fmla="*/ 2561468 h 5832114"/>
              <a:gd name="connsiteX725" fmla="*/ 4086883 w 4121772"/>
              <a:gd name="connsiteY725" fmla="*/ 2555782 h 5832114"/>
              <a:gd name="connsiteX726" fmla="*/ 4098256 w 4121772"/>
              <a:gd name="connsiteY726" fmla="*/ 2555782 h 5832114"/>
              <a:gd name="connsiteX727" fmla="*/ 4119103 w 4121772"/>
              <a:gd name="connsiteY727" fmla="*/ 2569523 h 5832114"/>
              <a:gd name="connsiteX728" fmla="*/ 4117209 w 4121772"/>
              <a:gd name="connsiteY728" fmla="*/ 2597480 h 5832114"/>
              <a:gd name="connsiteX729" fmla="*/ 4109626 w 4121772"/>
              <a:gd name="connsiteY729" fmla="*/ 2617380 h 5832114"/>
              <a:gd name="connsiteX730" fmla="*/ 4102045 w 4121772"/>
              <a:gd name="connsiteY730" fmla="*/ 2631594 h 5832114"/>
              <a:gd name="connsiteX731" fmla="*/ 4044712 w 4121772"/>
              <a:gd name="connsiteY731" fmla="*/ 2729201 h 5832114"/>
              <a:gd name="connsiteX732" fmla="*/ 3995910 w 4121772"/>
              <a:gd name="connsiteY732" fmla="*/ 2832496 h 5832114"/>
              <a:gd name="connsiteX733" fmla="*/ 3942841 w 4121772"/>
              <a:gd name="connsiteY733" fmla="*/ 2934841 h 5832114"/>
              <a:gd name="connsiteX734" fmla="*/ 3827702 w 4121772"/>
              <a:gd name="connsiteY734" fmla="*/ 3154695 h 5832114"/>
              <a:gd name="connsiteX735" fmla="*/ 3715406 w 4121772"/>
              <a:gd name="connsiteY735" fmla="*/ 3374547 h 5832114"/>
              <a:gd name="connsiteX736" fmla="*/ 3537248 w 4121772"/>
              <a:gd name="connsiteY736" fmla="*/ 3764978 h 5832114"/>
              <a:gd name="connsiteX737" fmla="*/ 3501237 w 4121772"/>
              <a:gd name="connsiteY737" fmla="*/ 3845529 h 5832114"/>
              <a:gd name="connsiteX738" fmla="*/ 3465228 w 4121772"/>
              <a:gd name="connsiteY738" fmla="*/ 3920393 h 5832114"/>
              <a:gd name="connsiteX739" fmla="*/ 3457647 w 4121772"/>
              <a:gd name="connsiteY739" fmla="*/ 3927974 h 5832114"/>
              <a:gd name="connsiteX740" fmla="*/ 3442484 w 4121772"/>
              <a:gd name="connsiteY740" fmla="*/ 3924184 h 5832114"/>
              <a:gd name="connsiteX741" fmla="*/ 3419746 w 4121772"/>
              <a:gd name="connsiteY741" fmla="*/ 3876801 h 5832114"/>
              <a:gd name="connsiteX742" fmla="*/ 3431112 w 4121772"/>
              <a:gd name="connsiteY742" fmla="*/ 3818048 h 5832114"/>
              <a:gd name="connsiteX743" fmla="*/ 3438692 w 4121772"/>
              <a:gd name="connsiteY743" fmla="*/ 3799095 h 5832114"/>
              <a:gd name="connsiteX744" fmla="*/ 3442484 w 4121772"/>
              <a:gd name="connsiteY744" fmla="*/ 3795303 h 5832114"/>
              <a:gd name="connsiteX745" fmla="*/ 3450065 w 4121772"/>
              <a:gd name="connsiteY745" fmla="*/ 3802884 h 5832114"/>
              <a:gd name="connsiteX746" fmla="*/ 3446747 w 4121772"/>
              <a:gd name="connsiteY746" fmla="*/ 3819942 h 5832114"/>
              <a:gd name="connsiteX747" fmla="*/ 3446275 w 4121772"/>
              <a:gd name="connsiteY747" fmla="*/ 3837001 h 5832114"/>
              <a:gd name="connsiteX748" fmla="*/ 3453856 w 4121772"/>
              <a:gd name="connsiteY748" fmla="*/ 3848371 h 5832114"/>
              <a:gd name="connsiteX749" fmla="*/ 3461437 w 4121772"/>
              <a:gd name="connsiteY749" fmla="*/ 3840790 h 5832114"/>
              <a:gd name="connsiteX750" fmla="*/ 3462858 w 4121772"/>
              <a:gd name="connsiteY750" fmla="*/ 3818048 h 5832114"/>
              <a:gd name="connsiteX751" fmla="*/ 3472809 w 4121772"/>
              <a:gd name="connsiteY751" fmla="*/ 3795303 h 5832114"/>
              <a:gd name="connsiteX752" fmla="*/ 3480390 w 4121772"/>
              <a:gd name="connsiteY752" fmla="*/ 3715700 h 5832114"/>
              <a:gd name="connsiteX753" fmla="*/ 3469018 w 4121772"/>
              <a:gd name="connsiteY753" fmla="*/ 3689166 h 5832114"/>
              <a:gd name="connsiteX754" fmla="*/ 3466649 w 4121772"/>
              <a:gd name="connsiteY754" fmla="*/ 3681586 h 5832114"/>
              <a:gd name="connsiteX755" fmla="*/ 3472809 w 4121772"/>
              <a:gd name="connsiteY755" fmla="*/ 3674005 h 5832114"/>
              <a:gd name="connsiteX756" fmla="*/ 3485128 w 4121772"/>
              <a:gd name="connsiteY756" fmla="*/ 3638941 h 5832114"/>
              <a:gd name="connsiteX757" fmla="*/ 3480390 w 4121772"/>
              <a:gd name="connsiteY757" fmla="*/ 3609565 h 5832114"/>
              <a:gd name="connsiteX758" fmla="*/ 3472809 w 4121772"/>
              <a:gd name="connsiteY758" fmla="*/ 3609565 h 5832114"/>
              <a:gd name="connsiteX759" fmla="*/ 3465228 w 4121772"/>
              <a:gd name="connsiteY759" fmla="*/ 3617146 h 5832114"/>
              <a:gd name="connsiteX760" fmla="*/ 3434903 w 4121772"/>
              <a:gd name="connsiteY760" fmla="*/ 3674005 h 5832114"/>
              <a:gd name="connsiteX761" fmla="*/ 3419739 w 4121772"/>
              <a:gd name="connsiteY761" fmla="*/ 3681586 h 5832114"/>
              <a:gd name="connsiteX762" fmla="*/ 3419739 w 4121772"/>
              <a:gd name="connsiteY762" fmla="*/ 3674005 h 5832114"/>
              <a:gd name="connsiteX763" fmla="*/ 3453856 w 4121772"/>
              <a:gd name="connsiteY763" fmla="*/ 3571660 h 5832114"/>
              <a:gd name="connsiteX764" fmla="*/ 3465228 w 4121772"/>
              <a:gd name="connsiteY764" fmla="*/ 3564077 h 5832114"/>
              <a:gd name="connsiteX765" fmla="*/ 3495551 w 4121772"/>
              <a:gd name="connsiteY765" fmla="*/ 3556496 h 5832114"/>
              <a:gd name="connsiteX766" fmla="*/ 3509768 w 4121772"/>
              <a:gd name="connsiteY766" fmla="*/ 3548915 h 5832114"/>
              <a:gd name="connsiteX767" fmla="*/ 3518296 w 4121772"/>
              <a:gd name="connsiteY767" fmla="*/ 3541334 h 5832114"/>
              <a:gd name="connsiteX768" fmla="*/ 3523982 w 4121772"/>
              <a:gd name="connsiteY768" fmla="*/ 3534701 h 5832114"/>
              <a:gd name="connsiteX769" fmla="*/ 3529668 w 4121772"/>
              <a:gd name="connsiteY769" fmla="*/ 3522382 h 5832114"/>
              <a:gd name="connsiteX770" fmla="*/ 3559991 w 4121772"/>
              <a:gd name="connsiteY770" fmla="*/ 3470735 h 5832114"/>
              <a:gd name="connsiteX771" fmla="*/ 3613060 w 4121772"/>
              <a:gd name="connsiteY771" fmla="*/ 3438989 h 5832114"/>
              <a:gd name="connsiteX772" fmla="*/ 3624432 w 4121772"/>
              <a:gd name="connsiteY772" fmla="*/ 3427617 h 5832114"/>
              <a:gd name="connsiteX773" fmla="*/ 3613060 w 4121772"/>
              <a:gd name="connsiteY773" fmla="*/ 3427617 h 5832114"/>
              <a:gd name="connsiteX774" fmla="*/ 3595055 w 4121772"/>
              <a:gd name="connsiteY774" fmla="*/ 3423825 h 5832114"/>
              <a:gd name="connsiteX775" fmla="*/ 3582735 w 4121772"/>
              <a:gd name="connsiteY775" fmla="*/ 3420036 h 5832114"/>
              <a:gd name="connsiteX776" fmla="*/ 3571363 w 4121772"/>
              <a:gd name="connsiteY776" fmla="*/ 3401083 h 5832114"/>
              <a:gd name="connsiteX777" fmla="*/ 3586527 w 4121772"/>
              <a:gd name="connsiteY777" fmla="*/ 3344224 h 5832114"/>
              <a:gd name="connsiteX778" fmla="*/ 3578946 w 4121772"/>
              <a:gd name="connsiteY778" fmla="*/ 3317691 h 5832114"/>
              <a:gd name="connsiteX779" fmla="*/ 3577049 w 4121772"/>
              <a:gd name="connsiteY779" fmla="*/ 3303475 h 5832114"/>
              <a:gd name="connsiteX780" fmla="*/ 3586527 w 4121772"/>
              <a:gd name="connsiteY780" fmla="*/ 3294946 h 5832114"/>
              <a:gd name="connsiteX781" fmla="*/ 3639594 w 4121772"/>
              <a:gd name="connsiteY781" fmla="*/ 3238088 h 5832114"/>
              <a:gd name="connsiteX782" fmla="*/ 3696453 w 4121772"/>
              <a:gd name="connsiteY782" fmla="*/ 3135742 h 5832114"/>
              <a:gd name="connsiteX783" fmla="*/ 3711616 w 4121772"/>
              <a:gd name="connsiteY783" fmla="*/ 3111103 h 5832114"/>
              <a:gd name="connsiteX784" fmla="*/ 3726778 w 4121772"/>
              <a:gd name="connsiteY784" fmla="*/ 3086464 h 5832114"/>
              <a:gd name="connsiteX785" fmla="*/ 3747625 w 4121772"/>
              <a:gd name="connsiteY785" fmla="*/ 3056613 h 5832114"/>
              <a:gd name="connsiteX786" fmla="*/ 3768473 w 4121772"/>
              <a:gd name="connsiteY786" fmla="*/ 3029606 h 5832114"/>
              <a:gd name="connsiteX787" fmla="*/ 3798324 w 4121772"/>
              <a:gd name="connsiteY787" fmla="*/ 2989805 h 5832114"/>
              <a:gd name="connsiteX788" fmla="*/ 3802590 w 4121772"/>
              <a:gd name="connsiteY788" fmla="*/ 2950002 h 5832114"/>
              <a:gd name="connsiteX789" fmla="*/ 3802590 w 4121772"/>
              <a:gd name="connsiteY789" fmla="*/ 2942422 h 5832114"/>
              <a:gd name="connsiteX790" fmla="*/ 3787428 w 4121772"/>
              <a:gd name="connsiteY790" fmla="*/ 2946213 h 5832114"/>
              <a:gd name="connsiteX791" fmla="*/ 3662338 w 4121772"/>
              <a:gd name="connsiteY791" fmla="*/ 3071301 h 5832114"/>
              <a:gd name="connsiteX792" fmla="*/ 3647175 w 4121772"/>
              <a:gd name="connsiteY792" fmla="*/ 3094045 h 5832114"/>
              <a:gd name="connsiteX793" fmla="*/ 3606900 w 4121772"/>
              <a:gd name="connsiteY793" fmla="*/ 3157064 h 5832114"/>
              <a:gd name="connsiteX794" fmla="*/ 3575154 w 4121772"/>
              <a:gd name="connsiteY794" fmla="*/ 3222924 h 5832114"/>
              <a:gd name="connsiteX795" fmla="*/ 3518296 w 4121772"/>
              <a:gd name="connsiteY795" fmla="*/ 3351805 h 5832114"/>
              <a:gd name="connsiteX796" fmla="*/ 3484181 w 4121772"/>
              <a:gd name="connsiteY796" fmla="*/ 3425722 h 5832114"/>
              <a:gd name="connsiteX797" fmla="*/ 3450065 w 4121772"/>
              <a:gd name="connsiteY797" fmla="*/ 3499637 h 5832114"/>
              <a:gd name="connsiteX798" fmla="*/ 3374253 w 4121772"/>
              <a:gd name="connsiteY798" fmla="*/ 3658843 h 5832114"/>
              <a:gd name="connsiteX799" fmla="*/ 3362881 w 4121772"/>
              <a:gd name="connsiteY799" fmla="*/ 3681586 h 5832114"/>
              <a:gd name="connsiteX800" fmla="*/ 3315026 w 4121772"/>
              <a:gd name="connsiteY800" fmla="*/ 3798785 h 5832114"/>
              <a:gd name="connsiteX801" fmla="*/ 3264327 w 4121772"/>
              <a:gd name="connsiteY801" fmla="*/ 3916305 h 5832114"/>
              <a:gd name="connsiteX802" fmla="*/ 3239214 w 4121772"/>
              <a:gd name="connsiteY802" fmla="*/ 3977038 h 5832114"/>
              <a:gd name="connsiteX803" fmla="*/ 3211257 w 4121772"/>
              <a:gd name="connsiteY803" fmla="*/ 4037770 h 5832114"/>
              <a:gd name="connsiteX804" fmla="*/ 3154662 w 4121772"/>
              <a:gd name="connsiteY804" fmla="*/ 4071932 h 5832114"/>
              <a:gd name="connsiteX805" fmla="*/ 3138156 w 4121772"/>
              <a:gd name="connsiteY805" fmla="*/ 4080949 h 5832114"/>
              <a:gd name="connsiteX806" fmla="*/ 3124478 w 4121772"/>
              <a:gd name="connsiteY806" fmla="*/ 4098505 h 5832114"/>
              <a:gd name="connsiteX807" fmla="*/ 3124006 w 4121772"/>
              <a:gd name="connsiteY807" fmla="*/ 4102298 h 5832114"/>
              <a:gd name="connsiteX808" fmla="*/ 3120706 w 4121772"/>
              <a:gd name="connsiteY808" fmla="*/ 4106094 h 5832114"/>
              <a:gd name="connsiteX809" fmla="*/ 3112217 w 4121772"/>
              <a:gd name="connsiteY809" fmla="*/ 4105620 h 5832114"/>
              <a:gd name="connsiteX810" fmla="*/ 3109385 w 4121772"/>
              <a:gd name="connsiteY810" fmla="*/ 4102298 h 5832114"/>
              <a:gd name="connsiteX811" fmla="*/ 3101805 w 4121772"/>
              <a:gd name="connsiteY811" fmla="*/ 4056749 h 5832114"/>
              <a:gd name="connsiteX812" fmla="*/ 3118813 w 4121772"/>
              <a:gd name="connsiteY812" fmla="*/ 4051056 h 5832114"/>
              <a:gd name="connsiteX813" fmla="*/ 3124478 w 4121772"/>
              <a:gd name="connsiteY813" fmla="*/ 4045362 h 5832114"/>
              <a:gd name="connsiteX814" fmla="*/ 3230210 w 4121772"/>
              <a:gd name="connsiteY814" fmla="*/ 3817615 h 5832114"/>
              <a:gd name="connsiteX815" fmla="*/ 3233528 w 4121772"/>
              <a:gd name="connsiteY815" fmla="*/ 3806228 h 5832114"/>
              <a:gd name="connsiteX816" fmla="*/ 3234002 w 4121772"/>
              <a:gd name="connsiteY816" fmla="*/ 3794840 h 5832114"/>
              <a:gd name="connsiteX817" fmla="*/ 3236846 w 4121772"/>
              <a:gd name="connsiteY817" fmla="*/ 3791045 h 5832114"/>
              <a:gd name="connsiteX818" fmla="*/ 3234002 w 4121772"/>
              <a:gd name="connsiteY818" fmla="*/ 3787249 h 5832114"/>
              <a:gd name="connsiteX819" fmla="*/ 3228316 w 4121772"/>
              <a:gd name="connsiteY819" fmla="*/ 3789621 h 5832114"/>
              <a:gd name="connsiteX820" fmla="*/ 3225811 w 4121772"/>
              <a:gd name="connsiteY820" fmla="*/ 3791920 h 5832114"/>
              <a:gd name="connsiteX821" fmla="*/ 3202816 w 4121772"/>
              <a:gd name="connsiteY821" fmla="*/ 3839727 h 5832114"/>
              <a:gd name="connsiteX822" fmla="*/ 3195235 w 4121772"/>
              <a:gd name="connsiteY822" fmla="*/ 3847308 h 5832114"/>
              <a:gd name="connsiteX823" fmla="*/ 3189326 w 4121772"/>
              <a:gd name="connsiteY823" fmla="*/ 3845831 h 5832114"/>
              <a:gd name="connsiteX824" fmla="*/ 3173529 w 4121772"/>
              <a:gd name="connsiteY824" fmla="*/ 3878347 h 5832114"/>
              <a:gd name="connsiteX825" fmla="*/ 3135798 w 4121772"/>
              <a:gd name="connsiteY825" fmla="*/ 3946671 h 5832114"/>
              <a:gd name="connsiteX826" fmla="*/ 3115517 w 4121772"/>
              <a:gd name="connsiteY826" fmla="*/ 3983206 h 5832114"/>
              <a:gd name="connsiteX827" fmla="*/ 3109385 w 4121772"/>
              <a:gd name="connsiteY827" fmla="*/ 4022587 h 5832114"/>
              <a:gd name="connsiteX828" fmla="*/ 3106544 w 4121772"/>
              <a:gd name="connsiteY828" fmla="*/ 4042515 h 5832114"/>
              <a:gd name="connsiteX829" fmla="*/ 3101805 w 4121772"/>
              <a:gd name="connsiteY829" fmla="*/ 4056749 h 5832114"/>
              <a:gd name="connsiteX830" fmla="*/ 3098013 w 4121772"/>
              <a:gd name="connsiteY830" fmla="*/ 4068136 h 5832114"/>
              <a:gd name="connsiteX831" fmla="*/ 3063494 w 4121772"/>
              <a:gd name="connsiteY831" fmla="*/ 4068225 h 5832114"/>
              <a:gd name="connsiteX832" fmla="*/ 3040724 w 4121772"/>
              <a:gd name="connsiteY832" fmla="*/ 4072964 h 5832114"/>
              <a:gd name="connsiteX833" fmla="*/ 3029339 w 4121772"/>
              <a:gd name="connsiteY833" fmla="*/ 4072016 h 5832114"/>
              <a:gd name="connsiteX834" fmla="*/ 2995352 w 4121772"/>
              <a:gd name="connsiteY834" fmla="*/ 4094761 h 5832114"/>
              <a:gd name="connsiteX835" fmla="*/ 3006566 w 4121772"/>
              <a:gd name="connsiteY835" fmla="*/ 4132667 h 5832114"/>
              <a:gd name="connsiteX836" fmla="*/ 3015581 w 4121772"/>
              <a:gd name="connsiteY836" fmla="*/ 4135982 h 5832114"/>
              <a:gd name="connsiteX837" fmla="*/ 3021747 w 4121772"/>
              <a:gd name="connsiteY837" fmla="*/ 4147828 h 5832114"/>
              <a:gd name="connsiteX838" fmla="*/ 2999092 w 4121772"/>
              <a:gd name="connsiteY838" fmla="*/ 4166781 h 5832114"/>
              <a:gd name="connsiteX839" fmla="*/ 2991615 w 4121772"/>
              <a:gd name="connsiteY839" fmla="*/ 4164886 h 5832114"/>
              <a:gd name="connsiteX840" fmla="*/ 2984140 w 4121772"/>
              <a:gd name="connsiteY840" fmla="*/ 4162990 h 5832114"/>
              <a:gd name="connsiteX841" fmla="*/ 2972926 w 4121772"/>
              <a:gd name="connsiteY841" fmla="*/ 4174362 h 5832114"/>
              <a:gd name="connsiteX842" fmla="*/ 2930694 w 4121772"/>
              <a:gd name="connsiteY842" fmla="*/ 4255859 h 5832114"/>
              <a:gd name="connsiteX843" fmla="*/ 2897006 w 4121772"/>
              <a:gd name="connsiteY843" fmla="*/ 4337357 h 5832114"/>
              <a:gd name="connsiteX844" fmla="*/ 2861418 w 4121772"/>
              <a:gd name="connsiteY844" fmla="*/ 4428330 h 5832114"/>
              <a:gd name="connsiteX845" fmla="*/ 2817290 w 4121772"/>
              <a:gd name="connsiteY845" fmla="*/ 4519306 h 5832114"/>
              <a:gd name="connsiteX846" fmla="*/ 2794989 w 4121772"/>
              <a:gd name="connsiteY846" fmla="*/ 4564792 h 5832114"/>
              <a:gd name="connsiteX847" fmla="*/ 2775534 w 4121772"/>
              <a:gd name="connsiteY847" fmla="*/ 4610279 h 5832114"/>
              <a:gd name="connsiteX848" fmla="*/ 2741370 w 4121772"/>
              <a:gd name="connsiteY848" fmla="*/ 4670929 h 5832114"/>
              <a:gd name="connsiteX849" fmla="*/ 2695819 w 4121772"/>
              <a:gd name="connsiteY849" fmla="*/ 4731577 h 5832114"/>
              <a:gd name="connsiteX850" fmla="*/ 2692023 w 4121772"/>
              <a:gd name="connsiteY850" fmla="*/ 4708835 h 5832114"/>
              <a:gd name="connsiteX851" fmla="*/ 2683482 w 4121772"/>
              <a:gd name="connsiteY851" fmla="*/ 4699357 h 5832114"/>
              <a:gd name="connsiteX852" fmla="*/ 2669248 w 4121772"/>
              <a:gd name="connsiteY852" fmla="*/ 4701254 h 5832114"/>
              <a:gd name="connsiteX853" fmla="*/ 2627609 w 4121772"/>
              <a:gd name="connsiteY853" fmla="*/ 4723996 h 5832114"/>
              <a:gd name="connsiteX854" fmla="*/ 2616339 w 4121772"/>
              <a:gd name="connsiteY854" fmla="*/ 4731577 h 5832114"/>
              <a:gd name="connsiteX855" fmla="*/ 2616339 w 4121772"/>
              <a:gd name="connsiteY855" fmla="*/ 4739160 h 5832114"/>
              <a:gd name="connsiteX856" fmla="*/ 2623853 w 4121772"/>
              <a:gd name="connsiteY856" fmla="*/ 4750530 h 5832114"/>
              <a:gd name="connsiteX857" fmla="*/ 2655032 w 4121772"/>
              <a:gd name="connsiteY857" fmla="*/ 4749109 h 5832114"/>
              <a:gd name="connsiteX858" fmla="*/ 2692023 w 4121772"/>
              <a:gd name="connsiteY858" fmla="*/ 4739160 h 5832114"/>
              <a:gd name="connsiteX859" fmla="*/ 2665450 w 4121772"/>
              <a:gd name="connsiteY859" fmla="*/ 4818761 h 5832114"/>
              <a:gd name="connsiteX860" fmla="*/ 2644387 w 4121772"/>
              <a:gd name="connsiteY860" fmla="*/ 4868162 h 5832114"/>
              <a:gd name="connsiteX861" fmla="*/ 2643145 w 4121772"/>
              <a:gd name="connsiteY861" fmla="*/ 4878938 h 5832114"/>
              <a:gd name="connsiteX862" fmla="*/ 2641062 w 4121772"/>
              <a:gd name="connsiteY862" fmla="*/ 4874813 h 5832114"/>
              <a:gd name="connsiteX863" fmla="*/ 2608825 w 4121772"/>
              <a:gd name="connsiteY863" fmla="*/ 4928213 h 5832114"/>
              <a:gd name="connsiteX864" fmla="*/ 2574882 w 4121772"/>
              <a:gd name="connsiteY864" fmla="*/ 5004025 h 5832114"/>
              <a:gd name="connsiteX865" fmla="*/ 2559677 w 4121772"/>
              <a:gd name="connsiteY865" fmla="*/ 5050935 h 5832114"/>
              <a:gd name="connsiteX866" fmla="*/ 2521667 w 4121772"/>
              <a:gd name="connsiteY866" fmla="*/ 5095000 h 5832114"/>
              <a:gd name="connsiteX867" fmla="*/ 2519290 w 4121772"/>
              <a:gd name="connsiteY867" fmla="*/ 5060410 h 5832114"/>
              <a:gd name="connsiteX868" fmla="*/ 2536870 w 4121772"/>
              <a:gd name="connsiteY868" fmla="*/ 5022978 h 5832114"/>
              <a:gd name="connsiteX869" fmla="*/ 2542097 w 4121772"/>
              <a:gd name="connsiteY869" fmla="*/ 5008764 h 5832114"/>
              <a:gd name="connsiteX870" fmla="*/ 2521667 w 4121772"/>
              <a:gd name="connsiteY870" fmla="*/ 5011608 h 5832114"/>
              <a:gd name="connsiteX871" fmla="*/ 2472251 w 4121772"/>
              <a:gd name="connsiteY871" fmla="*/ 5022978 h 5832114"/>
              <a:gd name="connsiteX872" fmla="*/ 2455623 w 4121772"/>
              <a:gd name="connsiteY872" fmla="*/ 5033877 h 5832114"/>
              <a:gd name="connsiteX873" fmla="*/ 2453246 w 4121772"/>
              <a:gd name="connsiteY873" fmla="*/ 5053303 h 5832114"/>
              <a:gd name="connsiteX874" fmla="*/ 2453246 w 4121772"/>
              <a:gd name="connsiteY874" fmla="*/ 5083628 h 5832114"/>
              <a:gd name="connsiteX875" fmla="*/ 2464175 w 4121772"/>
              <a:gd name="connsiteY875" fmla="*/ 5104002 h 5832114"/>
              <a:gd name="connsiteX876" fmla="*/ 2472251 w 4121772"/>
              <a:gd name="connsiteY876" fmla="*/ 5132906 h 5832114"/>
              <a:gd name="connsiteX877" fmla="*/ 2495058 w 4121772"/>
              <a:gd name="connsiteY877" fmla="*/ 5129115 h 5832114"/>
              <a:gd name="connsiteX878" fmla="*/ 2529267 w 4121772"/>
              <a:gd name="connsiteY878" fmla="*/ 5095000 h 5832114"/>
              <a:gd name="connsiteX879" fmla="*/ 2477487 w 4121772"/>
              <a:gd name="connsiteY879" fmla="*/ 5229092 h 5832114"/>
              <a:gd name="connsiteX880" fmla="*/ 2411503 w 4121772"/>
              <a:gd name="connsiteY880" fmla="*/ 5360341 h 5832114"/>
              <a:gd name="connsiteX881" fmla="*/ 2375812 w 4121772"/>
              <a:gd name="connsiteY881" fmla="*/ 5409617 h 5832114"/>
              <a:gd name="connsiteX882" fmla="*/ 2328526 w 4121772"/>
              <a:gd name="connsiteY882" fmla="*/ 5436153 h 5832114"/>
              <a:gd name="connsiteX883" fmla="*/ 2324735 w 4121772"/>
              <a:gd name="connsiteY883" fmla="*/ 5443734 h 5832114"/>
              <a:gd name="connsiteX884" fmla="*/ 2324735 w 4121772"/>
              <a:gd name="connsiteY884" fmla="*/ 5451315 h 5832114"/>
              <a:gd name="connsiteX885" fmla="*/ 2339898 w 4121772"/>
              <a:gd name="connsiteY885" fmla="*/ 5455106 h 5832114"/>
              <a:gd name="connsiteX886" fmla="*/ 2353163 w 4121772"/>
              <a:gd name="connsiteY886" fmla="*/ 5463634 h 5832114"/>
              <a:gd name="connsiteX887" fmla="*/ 2355060 w 4121772"/>
              <a:gd name="connsiteY887" fmla="*/ 5477848 h 5832114"/>
              <a:gd name="connsiteX888" fmla="*/ 2332315 w 4121772"/>
              <a:gd name="connsiteY888" fmla="*/ 5534707 h 5832114"/>
              <a:gd name="connsiteX889" fmla="*/ 2312889 w 4121772"/>
              <a:gd name="connsiteY889" fmla="*/ 5575457 h 5832114"/>
              <a:gd name="connsiteX890" fmla="*/ 2301992 w 4121772"/>
              <a:gd name="connsiteY890" fmla="*/ 5621891 h 5832114"/>
              <a:gd name="connsiteX891" fmla="*/ 2279248 w 4121772"/>
              <a:gd name="connsiteY891" fmla="*/ 5701494 h 5832114"/>
              <a:gd name="connsiteX892" fmla="*/ 2271667 w 4121772"/>
              <a:gd name="connsiteY892" fmla="*/ 5734661 h 5832114"/>
              <a:gd name="connsiteX893" fmla="*/ 2275456 w 4121772"/>
              <a:gd name="connsiteY893" fmla="*/ 5762142 h 5832114"/>
              <a:gd name="connsiteX894" fmla="*/ 2240395 w 4121772"/>
              <a:gd name="connsiteY894" fmla="*/ 5777306 h 5832114"/>
              <a:gd name="connsiteX895" fmla="*/ 2211017 w 4121772"/>
              <a:gd name="connsiteY895" fmla="*/ 5792467 h 5832114"/>
              <a:gd name="connsiteX896" fmla="*/ 2188273 w 4121772"/>
              <a:gd name="connsiteY896" fmla="*/ 5792467 h 5832114"/>
              <a:gd name="connsiteX897" fmla="*/ 2174058 w 4121772"/>
              <a:gd name="connsiteY897" fmla="*/ 5787728 h 5832114"/>
              <a:gd name="connsiteX898" fmla="*/ 2165530 w 4121772"/>
              <a:gd name="connsiteY898" fmla="*/ 5788678 h 5832114"/>
              <a:gd name="connsiteX899" fmla="*/ 2071239 w 4121772"/>
              <a:gd name="connsiteY899" fmla="*/ 5815212 h 5832114"/>
              <a:gd name="connsiteX900" fmla="*/ 1979790 w 4121772"/>
              <a:gd name="connsiteY900" fmla="*/ 5830373 h 5832114"/>
              <a:gd name="connsiteX901" fmla="*/ 1949467 w 4121772"/>
              <a:gd name="connsiteY901" fmla="*/ 5831794 h 5832114"/>
              <a:gd name="connsiteX902" fmla="*/ 1919142 w 4121772"/>
              <a:gd name="connsiteY902" fmla="*/ 5830373 h 5832114"/>
              <a:gd name="connsiteX903" fmla="*/ 1897347 w 4121772"/>
              <a:gd name="connsiteY903" fmla="*/ 5822319 h 5832114"/>
              <a:gd name="connsiteX904" fmla="*/ 1892609 w 4121772"/>
              <a:gd name="connsiteY904" fmla="*/ 5800048 h 5832114"/>
              <a:gd name="connsiteX905" fmla="*/ 1898294 w 4121772"/>
              <a:gd name="connsiteY905" fmla="*/ 5734187 h 5832114"/>
              <a:gd name="connsiteX906" fmla="*/ 1905449 w 4121772"/>
              <a:gd name="connsiteY906" fmla="*/ 5707753 h 5832114"/>
              <a:gd name="connsiteX907" fmla="*/ 1903118 w 4121772"/>
              <a:gd name="connsiteY907" fmla="*/ 5708012 h 5832114"/>
              <a:gd name="connsiteX908" fmla="*/ 1808827 w 4121772"/>
              <a:gd name="connsiteY908" fmla="*/ 5734546 h 5832114"/>
              <a:gd name="connsiteX909" fmla="*/ 1717378 w 4121772"/>
              <a:gd name="connsiteY909" fmla="*/ 5749707 h 5832114"/>
              <a:gd name="connsiteX910" fmla="*/ 1687055 w 4121772"/>
              <a:gd name="connsiteY910" fmla="*/ 5751128 h 5832114"/>
              <a:gd name="connsiteX911" fmla="*/ 1656730 w 4121772"/>
              <a:gd name="connsiteY911" fmla="*/ 5749707 h 5832114"/>
              <a:gd name="connsiteX912" fmla="*/ 1634935 w 4121772"/>
              <a:gd name="connsiteY912" fmla="*/ 5741653 h 5832114"/>
              <a:gd name="connsiteX913" fmla="*/ 1630197 w 4121772"/>
              <a:gd name="connsiteY913" fmla="*/ 5719382 h 5832114"/>
              <a:gd name="connsiteX914" fmla="*/ 1652939 w 4121772"/>
              <a:gd name="connsiteY914" fmla="*/ 5590503 h 5832114"/>
              <a:gd name="connsiteX915" fmla="*/ 1766656 w 4121772"/>
              <a:gd name="connsiteY915" fmla="*/ 5328951 h 5832114"/>
              <a:gd name="connsiteX916" fmla="*/ 1796109 w 4121772"/>
              <a:gd name="connsiteY916" fmla="*/ 5270603 h 5832114"/>
              <a:gd name="connsiteX917" fmla="*/ 1786184 w 4121772"/>
              <a:gd name="connsiteY917" fmla="*/ 5271068 h 5832114"/>
              <a:gd name="connsiteX918" fmla="*/ 1755859 w 4121772"/>
              <a:gd name="connsiteY918" fmla="*/ 5269647 h 5832114"/>
              <a:gd name="connsiteX919" fmla="*/ 1735389 w 4121772"/>
              <a:gd name="connsiteY919" fmla="*/ 5262082 h 5832114"/>
              <a:gd name="connsiteX920" fmla="*/ 1731878 w 4121772"/>
              <a:gd name="connsiteY920" fmla="*/ 5264783 h 5832114"/>
              <a:gd name="connsiteX921" fmla="*/ 1725245 w 4121772"/>
              <a:gd name="connsiteY921" fmla="*/ 5262886 h 5832114"/>
              <a:gd name="connsiteX922" fmla="*/ 1721454 w 4121772"/>
              <a:gd name="connsiteY922" fmla="*/ 5240144 h 5832114"/>
              <a:gd name="connsiteX923" fmla="*/ 1725245 w 4121772"/>
              <a:gd name="connsiteY923" fmla="*/ 5236353 h 5832114"/>
              <a:gd name="connsiteX924" fmla="*/ 1729368 w 4121772"/>
              <a:gd name="connsiteY924" fmla="*/ 5238827 h 5832114"/>
              <a:gd name="connsiteX925" fmla="*/ 1735011 w 4121772"/>
              <a:gd name="connsiteY925" fmla="*/ 5173461 h 5832114"/>
              <a:gd name="connsiteX926" fmla="*/ 1752068 w 4121772"/>
              <a:gd name="connsiteY926" fmla="*/ 5110443 h 5832114"/>
              <a:gd name="connsiteX927" fmla="*/ 1865785 w 4121772"/>
              <a:gd name="connsiteY927" fmla="*/ 4848891 h 5832114"/>
              <a:gd name="connsiteX928" fmla="*/ 1966236 w 4121772"/>
              <a:gd name="connsiteY928" fmla="*/ 4649887 h 5832114"/>
              <a:gd name="connsiteX929" fmla="*/ 2066687 w 4121772"/>
              <a:gd name="connsiteY929" fmla="*/ 4450882 h 5832114"/>
              <a:gd name="connsiteX930" fmla="*/ 2138709 w 4121772"/>
              <a:gd name="connsiteY930" fmla="*/ 4295229 h 5832114"/>
              <a:gd name="connsiteX931" fmla="*/ 2169913 w 4121772"/>
              <a:gd name="connsiteY931" fmla="*/ 4226561 h 5832114"/>
              <a:gd name="connsiteX932" fmla="*/ 2152737 w 4121772"/>
              <a:gd name="connsiteY932" fmla="*/ 4225534 h 5832114"/>
              <a:gd name="connsiteX933" fmla="*/ 2123833 w 4121772"/>
              <a:gd name="connsiteY933" fmla="*/ 4235012 h 5832114"/>
              <a:gd name="connsiteX934" fmla="*/ 2106423 w 4121772"/>
              <a:gd name="connsiteY934" fmla="*/ 4240368 h 5832114"/>
              <a:gd name="connsiteX935" fmla="*/ 2092538 w 4121772"/>
              <a:gd name="connsiteY935" fmla="*/ 4258855 h 5832114"/>
              <a:gd name="connsiteX936" fmla="*/ 2092354 w 4121772"/>
              <a:gd name="connsiteY936" fmla="*/ 4257757 h 5832114"/>
              <a:gd name="connsiteX937" fmla="*/ 2088628 w 4121772"/>
              <a:gd name="connsiteY937" fmla="*/ 4266469 h 5832114"/>
              <a:gd name="connsiteX938" fmla="*/ 2088742 w 4121772"/>
              <a:gd name="connsiteY938" fmla="*/ 4266438 h 5832114"/>
              <a:gd name="connsiteX939" fmla="*/ 2062169 w 4121772"/>
              <a:gd name="connsiteY939" fmla="*/ 4346039 h 5832114"/>
              <a:gd name="connsiteX940" fmla="*/ 2041106 w 4121772"/>
              <a:gd name="connsiteY940" fmla="*/ 4395440 h 5832114"/>
              <a:gd name="connsiteX941" fmla="*/ 2039864 w 4121772"/>
              <a:gd name="connsiteY941" fmla="*/ 4406216 h 5832114"/>
              <a:gd name="connsiteX942" fmla="*/ 2037781 w 4121772"/>
              <a:gd name="connsiteY942" fmla="*/ 4402091 h 5832114"/>
              <a:gd name="connsiteX943" fmla="*/ 2005544 w 4121772"/>
              <a:gd name="connsiteY943" fmla="*/ 4455491 h 5832114"/>
              <a:gd name="connsiteX944" fmla="*/ 1971601 w 4121772"/>
              <a:gd name="connsiteY944" fmla="*/ 4531303 h 5832114"/>
              <a:gd name="connsiteX945" fmla="*/ 1956396 w 4121772"/>
              <a:gd name="connsiteY945" fmla="*/ 4578213 h 5832114"/>
              <a:gd name="connsiteX946" fmla="*/ 1918386 w 4121772"/>
              <a:gd name="connsiteY946" fmla="*/ 4622278 h 5832114"/>
              <a:gd name="connsiteX947" fmla="*/ 1916632 w 4121772"/>
              <a:gd name="connsiteY947" fmla="*/ 4596754 h 5832114"/>
              <a:gd name="connsiteX948" fmla="*/ 1889099 w 4121772"/>
              <a:gd name="connsiteY948" fmla="*/ 4658248 h 5832114"/>
              <a:gd name="connsiteX949" fmla="*/ 1891777 w 4121772"/>
              <a:gd name="connsiteY949" fmla="*/ 4656393 h 5832114"/>
              <a:gd name="connsiteX950" fmla="*/ 1925986 w 4121772"/>
              <a:gd name="connsiteY950" fmla="*/ 4622278 h 5832114"/>
              <a:gd name="connsiteX951" fmla="*/ 1874206 w 4121772"/>
              <a:gd name="connsiteY951" fmla="*/ 4756370 h 5832114"/>
              <a:gd name="connsiteX952" fmla="*/ 1808222 w 4121772"/>
              <a:gd name="connsiteY952" fmla="*/ 4887619 h 5832114"/>
              <a:gd name="connsiteX953" fmla="*/ 1772531 w 4121772"/>
              <a:gd name="connsiteY953" fmla="*/ 4936895 h 5832114"/>
              <a:gd name="connsiteX954" fmla="*/ 1762797 w 4121772"/>
              <a:gd name="connsiteY954" fmla="*/ 4942358 h 5832114"/>
              <a:gd name="connsiteX955" fmla="*/ 1741195 w 4121772"/>
              <a:gd name="connsiteY955" fmla="*/ 4985327 h 5832114"/>
              <a:gd name="connsiteX956" fmla="*/ 1749882 w 4121772"/>
              <a:gd name="connsiteY956" fmla="*/ 4990912 h 5832114"/>
              <a:gd name="connsiteX957" fmla="*/ 1751779 w 4121772"/>
              <a:gd name="connsiteY957" fmla="*/ 5005126 h 5832114"/>
              <a:gd name="connsiteX958" fmla="*/ 1729034 w 4121772"/>
              <a:gd name="connsiteY958" fmla="*/ 5061985 h 5832114"/>
              <a:gd name="connsiteX959" fmla="*/ 1709608 w 4121772"/>
              <a:gd name="connsiteY959" fmla="*/ 5102735 h 5832114"/>
              <a:gd name="connsiteX960" fmla="*/ 1698711 w 4121772"/>
              <a:gd name="connsiteY960" fmla="*/ 5149169 h 5832114"/>
              <a:gd name="connsiteX961" fmla="*/ 1675967 w 4121772"/>
              <a:gd name="connsiteY961" fmla="*/ 5228772 h 5832114"/>
              <a:gd name="connsiteX962" fmla="*/ 1668386 w 4121772"/>
              <a:gd name="connsiteY962" fmla="*/ 5261939 h 5832114"/>
              <a:gd name="connsiteX963" fmla="*/ 1672175 w 4121772"/>
              <a:gd name="connsiteY963" fmla="*/ 5289420 h 5832114"/>
              <a:gd name="connsiteX964" fmla="*/ 1637114 w 4121772"/>
              <a:gd name="connsiteY964" fmla="*/ 5304584 h 5832114"/>
              <a:gd name="connsiteX965" fmla="*/ 1607736 w 4121772"/>
              <a:gd name="connsiteY965" fmla="*/ 5319745 h 5832114"/>
              <a:gd name="connsiteX966" fmla="*/ 1601459 w 4121772"/>
              <a:gd name="connsiteY966" fmla="*/ 5319745 h 5832114"/>
              <a:gd name="connsiteX967" fmla="*/ 1587151 w 4121772"/>
              <a:gd name="connsiteY967" fmla="*/ 5369820 h 5832114"/>
              <a:gd name="connsiteX968" fmla="*/ 1579571 w 4121772"/>
              <a:gd name="connsiteY968" fmla="*/ 5402987 h 5832114"/>
              <a:gd name="connsiteX969" fmla="*/ 1583359 w 4121772"/>
              <a:gd name="connsiteY969" fmla="*/ 5430468 h 5832114"/>
              <a:gd name="connsiteX970" fmla="*/ 1548298 w 4121772"/>
              <a:gd name="connsiteY970" fmla="*/ 5445632 h 5832114"/>
              <a:gd name="connsiteX971" fmla="*/ 1518920 w 4121772"/>
              <a:gd name="connsiteY971" fmla="*/ 5460793 h 5832114"/>
              <a:gd name="connsiteX972" fmla="*/ 1496176 w 4121772"/>
              <a:gd name="connsiteY972" fmla="*/ 5460793 h 5832114"/>
              <a:gd name="connsiteX973" fmla="*/ 1481962 w 4121772"/>
              <a:gd name="connsiteY973" fmla="*/ 5456054 h 5832114"/>
              <a:gd name="connsiteX974" fmla="*/ 1473434 w 4121772"/>
              <a:gd name="connsiteY974" fmla="*/ 5457004 h 5832114"/>
              <a:gd name="connsiteX975" fmla="*/ 1448489 w 4121772"/>
              <a:gd name="connsiteY975" fmla="*/ 5464024 h 5832114"/>
              <a:gd name="connsiteX976" fmla="*/ 1444465 w 4121772"/>
              <a:gd name="connsiteY976" fmla="*/ 5481174 h 5832114"/>
              <a:gd name="connsiteX977" fmla="*/ 1421720 w 4121772"/>
              <a:gd name="connsiteY977" fmla="*/ 5560777 h 5832114"/>
              <a:gd name="connsiteX978" fmla="*/ 1414139 w 4121772"/>
              <a:gd name="connsiteY978" fmla="*/ 5593944 h 5832114"/>
              <a:gd name="connsiteX979" fmla="*/ 1417929 w 4121772"/>
              <a:gd name="connsiteY979" fmla="*/ 5621425 h 5832114"/>
              <a:gd name="connsiteX980" fmla="*/ 1382867 w 4121772"/>
              <a:gd name="connsiteY980" fmla="*/ 5636589 h 5832114"/>
              <a:gd name="connsiteX981" fmla="*/ 1353489 w 4121772"/>
              <a:gd name="connsiteY981" fmla="*/ 5651750 h 5832114"/>
              <a:gd name="connsiteX982" fmla="*/ 1330745 w 4121772"/>
              <a:gd name="connsiteY982" fmla="*/ 5651750 h 5832114"/>
              <a:gd name="connsiteX983" fmla="*/ 1316531 w 4121772"/>
              <a:gd name="connsiteY983" fmla="*/ 5647011 h 5832114"/>
              <a:gd name="connsiteX984" fmla="*/ 1308003 w 4121772"/>
              <a:gd name="connsiteY984" fmla="*/ 5647961 h 5832114"/>
              <a:gd name="connsiteX985" fmla="*/ 1213712 w 4121772"/>
              <a:gd name="connsiteY985" fmla="*/ 5674495 h 5832114"/>
              <a:gd name="connsiteX986" fmla="*/ 1122263 w 4121772"/>
              <a:gd name="connsiteY986" fmla="*/ 5689656 h 5832114"/>
              <a:gd name="connsiteX987" fmla="*/ 1091940 w 4121772"/>
              <a:gd name="connsiteY987" fmla="*/ 5691077 h 5832114"/>
              <a:gd name="connsiteX988" fmla="*/ 1061614 w 4121772"/>
              <a:gd name="connsiteY988" fmla="*/ 5689656 h 5832114"/>
              <a:gd name="connsiteX989" fmla="*/ 1039820 w 4121772"/>
              <a:gd name="connsiteY989" fmla="*/ 5681602 h 5832114"/>
              <a:gd name="connsiteX990" fmla="*/ 1035081 w 4121772"/>
              <a:gd name="connsiteY990" fmla="*/ 5659331 h 5832114"/>
              <a:gd name="connsiteX991" fmla="*/ 1057823 w 4121772"/>
              <a:gd name="connsiteY991" fmla="*/ 5530452 h 5832114"/>
              <a:gd name="connsiteX992" fmla="*/ 1071439 w 4121772"/>
              <a:gd name="connsiteY992" fmla="*/ 5495655 h 5832114"/>
              <a:gd name="connsiteX993" fmla="*/ 1053080 w 4121772"/>
              <a:gd name="connsiteY993" fmla="*/ 5498699 h 5832114"/>
              <a:gd name="connsiteX994" fmla="*/ 1022757 w 4121772"/>
              <a:gd name="connsiteY994" fmla="*/ 5500120 h 5832114"/>
              <a:gd name="connsiteX995" fmla="*/ 992432 w 4121772"/>
              <a:gd name="connsiteY995" fmla="*/ 5498699 h 5832114"/>
              <a:gd name="connsiteX996" fmla="*/ 970637 w 4121772"/>
              <a:gd name="connsiteY996" fmla="*/ 5490645 h 5832114"/>
              <a:gd name="connsiteX997" fmla="*/ 965898 w 4121772"/>
              <a:gd name="connsiteY997" fmla="*/ 5468374 h 5832114"/>
              <a:gd name="connsiteX998" fmla="*/ 988640 w 4121772"/>
              <a:gd name="connsiteY998" fmla="*/ 5339495 h 5832114"/>
              <a:gd name="connsiteX999" fmla="*/ 1039813 w 4121772"/>
              <a:gd name="connsiteY999" fmla="*/ 5208720 h 5832114"/>
              <a:gd name="connsiteX1000" fmla="*/ 1097584 w 4121772"/>
              <a:gd name="connsiteY1000" fmla="*/ 5087924 h 5832114"/>
              <a:gd name="connsiteX1001" fmla="*/ 1094964 w 4121772"/>
              <a:gd name="connsiteY1001" fmla="*/ 5086956 h 5832114"/>
              <a:gd name="connsiteX1002" fmla="*/ 1090225 w 4121772"/>
              <a:gd name="connsiteY1002" fmla="*/ 5064685 h 5832114"/>
              <a:gd name="connsiteX1003" fmla="*/ 1112967 w 4121772"/>
              <a:gd name="connsiteY1003" fmla="*/ 4935806 h 5832114"/>
              <a:gd name="connsiteX1004" fmla="*/ 1116414 w 4121772"/>
              <a:gd name="connsiteY1004" fmla="*/ 4926999 h 5832114"/>
              <a:gd name="connsiteX1005" fmla="*/ 1067120 w 4121772"/>
              <a:gd name="connsiteY1005" fmla="*/ 4935171 h 5832114"/>
              <a:gd name="connsiteX1006" fmla="*/ 1036797 w 4121772"/>
              <a:gd name="connsiteY1006" fmla="*/ 4936592 h 5832114"/>
              <a:gd name="connsiteX1007" fmla="*/ 1031631 w 4121772"/>
              <a:gd name="connsiteY1007" fmla="*/ 4936350 h 5832114"/>
              <a:gd name="connsiteX1008" fmla="*/ 1025559 w 4121772"/>
              <a:gd name="connsiteY1008" fmla="*/ 4952072 h 5832114"/>
              <a:gd name="connsiteX1009" fmla="*/ 959575 w 4121772"/>
              <a:gd name="connsiteY1009" fmla="*/ 5083321 h 5832114"/>
              <a:gd name="connsiteX1010" fmla="*/ 923884 w 4121772"/>
              <a:gd name="connsiteY1010" fmla="*/ 5132597 h 5832114"/>
              <a:gd name="connsiteX1011" fmla="*/ 876598 w 4121772"/>
              <a:gd name="connsiteY1011" fmla="*/ 5159133 h 5832114"/>
              <a:gd name="connsiteX1012" fmla="*/ 872807 w 4121772"/>
              <a:gd name="connsiteY1012" fmla="*/ 5166714 h 5832114"/>
              <a:gd name="connsiteX1013" fmla="*/ 872807 w 4121772"/>
              <a:gd name="connsiteY1013" fmla="*/ 5174295 h 5832114"/>
              <a:gd name="connsiteX1014" fmla="*/ 887970 w 4121772"/>
              <a:gd name="connsiteY1014" fmla="*/ 5178086 h 5832114"/>
              <a:gd name="connsiteX1015" fmla="*/ 901235 w 4121772"/>
              <a:gd name="connsiteY1015" fmla="*/ 5186614 h 5832114"/>
              <a:gd name="connsiteX1016" fmla="*/ 903132 w 4121772"/>
              <a:gd name="connsiteY1016" fmla="*/ 5200828 h 5832114"/>
              <a:gd name="connsiteX1017" fmla="*/ 880388 w 4121772"/>
              <a:gd name="connsiteY1017" fmla="*/ 5257687 h 5832114"/>
              <a:gd name="connsiteX1018" fmla="*/ 860961 w 4121772"/>
              <a:gd name="connsiteY1018" fmla="*/ 5298437 h 5832114"/>
              <a:gd name="connsiteX1019" fmla="*/ 850065 w 4121772"/>
              <a:gd name="connsiteY1019" fmla="*/ 5344871 h 5832114"/>
              <a:gd name="connsiteX1020" fmla="*/ 827320 w 4121772"/>
              <a:gd name="connsiteY1020" fmla="*/ 5424474 h 5832114"/>
              <a:gd name="connsiteX1021" fmla="*/ 819739 w 4121772"/>
              <a:gd name="connsiteY1021" fmla="*/ 5457641 h 5832114"/>
              <a:gd name="connsiteX1022" fmla="*/ 823529 w 4121772"/>
              <a:gd name="connsiteY1022" fmla="*/ 5485122 h 5832114"/>
              <a:gd name="connsiteX1023" fmla="*/ 788467 w 4121772"/>
              <a:gd name="connsiteY1023" fmla="*/ 5500286 h 5832114"/>
              <a:gd name="connsiteX1024" fmla="*/ 759089 w 4121772"/>
              <a:gd name="connsiteY1024" fmla="*/ 5515447 h 5832114"/>
              <a:gd name="connsiteX1025" fmla="*/ 736345 w 4121772"/>
              <a:gd name="connsiteY1025" fmla="*/ 5515447 h 5832114"/>
              <a:gd name="connsiteX1026" fmla="*/ 722131 w 4121772"/>
              <a:gd name="connsiteY1026" fmla="*/ 5510708 h 5832114"/>
              <a:gd name="connsiteX1027" fmla="*/ 713603 w 4121772"/>
              <a:gd name="connsiteY1027" fmla="*/ 5511658 h 5832114"/>
              <a:gd name="connsiteX1028" fmla="*/ 619312 w 4121772"/>
              <a:gd name="connsiteY1028" fmla="*/ 5538192 h 5832114"/>
              <a:gd name="connsiteX1029" fmla="*/ 527863 w 4121772"/>
              <a:gd name="connsiteY1029" fmla="*/ 5553353 h 5832114"/>
              <a:gd name="connsiteX1030" fmla="*/ 497540 w 4121772"/>
              <a:gd name="connsiteY1030" fmla="*/ 5554774 h 5832114"/>
              <a:gd name="connsiteX1031" fmla="*/ 467215 w 4121772"/>
              <a:gd name="connsiteY1031" fmla="*/ 5553353 h 5832114"/>
              <a:gd name="connsiteX1032" fmla="*/ 445420 w 4121772"/>
              <a:gd name="connsiteY1032" fmla="*/ 5545299 h 5832114"/>
              <a:gd name="connsiteX1033" fmla="*/ 440681 w 4121772"/>
              <a:gd name="connsiteY1033" fmla="*/ 5523028 h 5832114"/>
              <a:gd name="connsiteX1034" fmla="*/ 463423 w 4121772"/>
              <a:gd name="connsiteY1034" fmla="*/ 5394149 h 5832114"/>
              <a:gd name="connsiteX1035" fmla="*/ 577141 w 4121772"/>
              <a:gd name="connsiteY1035" fmla="*/ 5132597 h 5832114"/>
              <a:gd name="connsiteX1036" fmla="*/ 677127 w 4121772"/>
              <a:gd name="connsiteY1036" fmla="*/ 4934514 h 5832114"/>
              <a:gd name="connsiteX1037" fmla="*/ 657826 w 4121772"/>
              <a:gd name="connsiteY1037" fmla="*/ 4939945 h 5832114"/>
              <a:gd name="connsiteX1038" fmla="*/ 566377 w 4121772"/>
              <a:gd name="connsiteY1038" fmla="*/ 4955106 h 5832114"/>
              <a:gd name="connsiteX1039" fmla="*/ 536054 w 4121772"/>
              <a:gd name="connsiteY1039" fmla="*/ 4956527 h 5832114"/>
              <a:gd name="connsiteX1040" fmla="*/ 505729 w 4121772"/>
              <a:gd name="connsiteY1040" fmla="*/ 4955106 h 5832114"/>
              <a:gd name="connsiteX1041" fmla="*/ 483934 w 4121772"/>
              <a:gd name="connsiteY1041" fmla="*/ 4947052 h 5832114"/>
              <a:gd name="connsiteX1042" fmla="*/ 479195 w 4121772"/>
              <a:gd name="connsiteY1042" fmla="*/ 4924781 h 5832114"/>
              <a:gd name="connsiteX1043" fmla="*/ 501938 w 4121772"/>
              <a:gd name="connsiteY1043" fmla="*/ 4795902 h 5832114"/>
              <a:gd name="connsiteX1044" fmla="*/ 553110 w 4121772"/>
              <a:gd name="connsiteY1044" fmla="*/ 4665127 h 5832114"/>
              <a:gd name="connsiteX1045" fmla="*/ 599152 w 4121772"/>
              <a:gd name="connsiteY1045" fmla="*/ 4568857 h 5832114"/>
              <a:gd name="connsiteX1046" fmla="*/ 586648 w 4121772"/>
              <a:gd name="connsiteY1046" fmla="*/ 4568857 h 5832114"/>
              <a:gd name="connsiteX1047" fmla="*/ 572433 w 4121772"/>
              <a:gd name="connsiteY1047" fmla="*/ 4564118 h 5832114"/>
              <a:gd name="connsiteX1048" fmla="*/ 563905 w 4121772"/>
              <a:gd name="connsiteY1048" fmla="*/ 4565068 h 5832114"/>
              <a:gd name="connsiteX1049" fmla="*/ 469614 w 4121772"/>
              <a:gd name="connsiteY1049" fmla="*/ 4591602 h 5832114"/>
              <a:gd name="connsiteX1050" fmla="*/ 378165 w 4121772"/>
              <a:gd name="connsiteY1050" fmla="*/ 4606763 h 5832114"/>
              <a:gd name="connsiteX1051" fmla="*/ 347842 w 4121772"/>
              <a:gd name="connsiteY1051" fmla="*/ 4608184 h 5832114"/>
              <a:gd name="connsiteX1052" fmla="*/ 317517 w 4121772"/>
              <a:gd name="connsiteY1052" fmla="*/ 4606763 h 5832114"/>
              <a:gd name="connsiteX1053" fmla="*/ 295722 w 4121772"/>
              <a:gd name="connsiteY1053" fmla="*/ 4598709 h 5832114"/>
              <a:gd name="connsiteX1054" fmla="*/ 290983 w 4121772"/>
              <a:gd name="connsiteY1054" fmla="*/ 4576438 h 5832114"/>
              <a:gd name="connsiteX1055" fmla="*/ 313726 w 4121772"/>
              <a:gd name="connsiteY1055" fmla="*/ 4447559 h 5832114"/>
              <a:gd name="connsiteX1056" fmla="*/ 427443 w 4121772"/>
              <a:gd name="connsiteY1056" fmla="*/ 4186007 h 5832114"/>
              <a:gd name="connsiteX1057" fmla="*/ 466031 w 4121772"/>
              <a:gd name="connsiteY1057" fmla="*/ 4109560 h 5832114"/>
              <a:gd name="connsiteX1058" fmla="*/ 470842 w 4121772"/>
              <a:gd name="connsiteY1058" fmla="*/ 4053830 h 5832114"/>
              <a:gd name="connsiteX1059" fmla="*/ 487899 w 4121772"/>
              <a:gd name="connsiteY1059" fmla="*/ 3990812 h 5832114"/>
              <a:gd name="connsiteX1060" fmla="*/ 539071 w 4121772"/>
              <a:gd name="connsiteY1060" fmla="*/ 3860037 h 5832114"/>
              <a:gd name="connsiteX1061" fmla="*/ 585324 w 4121772"/>
              <a:gd name="connsiteY1061" fmla="*/ 3763326 h 5832114"/>
              <a:gd name="connsiteX1062" fmla="*/ 572434 w 4121772"/>
              <a:gd name="connsiteY1062" fmla="*/ 3759028 h 5832114"/>
              <a:gd name="connsiteX1063" fmla="*/ 563906 w 4121772"/>
              <a:gd name="connsiteY1063" fmla="*/ 3759978 h 5832114"/>
              <a:gd name="connsiteX1064" fmla="*/ 469615 w 4121772"/>
              <a:gd name="connsiteY1064" fmla="*/ 3786512 h 5832114"/>
              <a:gd name="connsiteX1065" fmla="*/ 378166 w 4121772"/>
              <a:gd name="connsiteY1065" fmla="*/ 3801673 h 5832114"/>
              <a:gd name="connsiteX1066" fmla="*/ 347843 w 4121772"/>
              <a:gd name="connsiteY1066" fmla="*/ 3803094 h 5832114"/>
              <a:gd name="connsiteX1067" fmla="*/ 317518 w 4121772"/>
              <a:gd name="connsiteY1067" fmla="*/ 3801673 h 5832114"/>
              <a:gd name="connsiteX1068" fmla="*/ 295723 w 4121772"/>
              <a:gd name="connsiteY1068" fmla="*/ 3793619 h 5832114"/>
              <a:gd name="connsiteX1069" fmla="*/ 290985 w 4121772"/>
              <a:gd name="connsiteY1069" fmla="*/ 3771348 h 5832114"/>
              <a:gd name="connsiteX1070" fmla="*/ 313727 w 4121772"/>
              <a:gd name="connsiteY1070" fmla="*/ 3642469 h 5832114"/>
              <a:gd name="connsiteX1071" fmla="*/ 364900 w 4121772"/>
              <a:gd name="connsiteY1071" fmla="*/ 3511694 h 5832114"/>
              <a:gd name="connsiteX1072" fmla="*/ 407997 w 4121772"/>
              <a:gd name="connsiteY1072" fmla="*/ 3421581 h 5832114"/>
              <a:gd name="connsiteX1073" fmla="*/ 453714 w 4121772"/>
              <a:gd name="connsiteY1073" fmla="*/ 3304749 h 5832114"/>
              <a:gd name="connsiteX1074" fmla="*/ 516258 w 4121772"/>
              <a:gd name="connsiteY1074" fmla="*/ 3173972 h 5832114"/>
              <a:gd name="connsiteX1075" fmla="*/ 601442 w 4121772"/>
              <a:gd name="connsiteY1075" fmla="*/ 3005214 h 5832114"/>
              <a:gd name="connsiteX1076" fmla="*/ 582858 w 4121772"/>
              <a:gd name="connsiteY1076" fmla="*/ 3003821 h 5832114"/>
              <a:gd name="connsiteX1077" fmla="*/ 551112 w 4121772"/>
              <a:gd name="connsiteY1077" fmla="*/ 3001924 h 5832114"/>
              <a:gd name="connsiteX1078" fmla="*/ 522208 w 4121772"/>
              <a:gd name="connsiteY1078" fmla="*/ 3011402 h 5832114"/>
              <a:gd name="connsiteX1079" fmla="*/ 491409 w 4121772"/>
              <a:gd name="connsiteY1079" fmla="*/ 3020877 h 5832114"/>
              <a:gd name="connsiteX1080" fmla="*/ 457768 w 4121772"/>
              <a:gd name="connsiteY1080" fmla="*/ 3018983 h 5832114"/>
              <a:gd name="connsiteX1081" fmla="*/ 445057 w 4121772"/>
              <a:gd name="connsiteY1081" fmla="*/ 3018276 h 5832114"/>
              <a:gd name="connsiteX1082" fmla="*/ 440390 w 4121772"/>
              <a:gd name="connsiteY1082" fmla="*/ 3029942 h 5832114"/>
              <a:gd name="connsiteX1083" fmla="*/ 420964 w 4121772"/>
              <a:gd name="connsiteY1083" fmla="*/ 3070692 h 5832114"/>
              <a:gd name="connsiteX1084" fmla="*/ 410067 w 4121772"/>
              <a:gd name="connsiteY1084" fmla="*/ 3117126 h 5832114"/>
              <a:gd name="connsiteX1085" fmla="*/ 387323 w 4121772"/>
              <a:gd name="connsiteY1085" fmla="*/ 3196729 h 5832114"/>
              <a:gd name="connsiteX1086" fmla="*/ 379742 w 4121772"/>
              <a:gd name="connsiteY1086" fmla="*/ 3229896 h 5832114"/>
              <a:gd name="connsiteX1087" fmla="*/ 383531 w 4121772"/>
              <a:gd name="connsiteY1087" fmla="*/ 3257377 h 5832114"/>
              <a:gd name="connsiteX1088" fmla="*/ 348470 w 4121772"/>
              <a:gd name="connsiteY1088" fmla="*/ 3272541 h 5832114"/>
              <a:gd name="connsiteX1089" fmla="*/ 319092 w 4121772"/>
              <a:gd name="connsiteY1089" fmla="*/ 3287702 h 5832114"/>
              <a:gd name="connsiteX1090" fmla="*/ 296348 w 4121772"/>
              <a:gd name="connsiteY1090" fmla="*/ 3287702 h 5832114"/>
              <a:gd name="connsiteX1091" fmla="*/ 282133 w 4121772"/>
              <a:gd name="connsiteY1091" fmla="*/ 3282963 h 5832114"/>
              <a:gd name="connsiteX1092" fmla="*/ 273605 w 4121772"/>
              <a:gd name="connsiteY1092" fmla="*/ 3283913 h 5832114"/>
              <a:gd name="connsiteX1093" fmla="*/ 179314 w 4121772"/>
              <a:gd name="connsiteY1093" fmla="*/ 3310447 h 5832114"/>
              <a:gd name="connsiteX1094" fmla="*/ 87865 w 4121772"/>
              <a:gd name="connsiteY1094" fmla="*/ 3325608 h 5832114"/>
              <a:gd name="connsiteX1095" fmla="*/ 57542 w 4121772"/>
              <a:gd name="connsiteY1095" fmla="*/ 3327029 h 5832114"/>
              <a:gd name="connsiteX1096" fmla="*/ 27217 w 4121772"/>
              <a:gd name="connsiteY1096" fmla="*/ 3325608 h 5832114"/>
              <a:gd name="connsiteX1097" fmla="*/ 5422 w 4121772"/>
              <a:gd name="connsiteY1097" fmla="*/ 3317554 h 5832114"/>
              <a:gd name="connsiteX1098" fmla="*/ 683 w 4121772"/>
              <a:gd name="connsiteY1098" fmla="*/ 3295283 h 5832114"/>
              <a:gd name="connsiteX1099" fmla="*/ 23426 w 4121772"/>
              <a:gd name="connsiteY1099" fmla="*/ 3166404 h 5832114"/>
              <a:gd name="connsiteX1100" fmla="*/ 137143 w 4121772"/>
              <a:gd name="connsiteY1100" fmla="*/ 2904852 h 5832114"/>
              <a:gd name="connsiteX1101" fmla="*/ 237594 w 4121772"/>
              <a:gd name="connsiteY1101" fmla="*/ 2705848 h 5832114"/>
              <a:gd name="connsiteX1102" fmla="*/ 338045 w 4121772"/>
              <a:gd name="connsiteY1102" fmla="*/ 2506843 h 5832114"/>
              <a:gd name="connsiteX1103" fmla="*/ 410067 w 4121772"/>
              <a:gd name="connsiteY1103" fmla="*/ 2351190 h 5832114"/>
              <a:gd name="connsiteX1104" fmla="*/ 472090 w 4121772"/>
              <a:gd name="connsiteY1104" fmla="*/ 2214699 h 5832114"/>
              <a:gd name="connsiteX1105" fmla="*/ 457769 w 4121772"/>
              <a:gd name="connsiteY1105" fmla="*/ 2213893 h 5832114"/>
              <a:gd name="connsiteX1106" fmla="*/ 423655 w 4121772"/>
              <a:gd name="connsiteY1106" fmla="*/ 2211996 h 5832114"/>
              <a:gd name="connsiteX1107" fmla="*/ 389539 w 4121772"/>
              <a:gd name="connsiteY1107" fmla="*/ 2210101 h 5832114"/>
              <a:gd name="connsiteX1108" fmla="*/ 381958 w 4121772"/>
              <a:gd name="connsiteY1108" fmla="*/ 2198731 h 5832114"/>
              <a:gd name="connsiteX1109" fmla="*/ 385749 w 4121772"/>
              <a:gd name="connsiteY1109" fmla="*/ 2187359 h 5832114"/>
              <a:gd name="connsiteX1110" fmla="*/ 465350 w 4121772"/>
              <a:gd name="connsiteY1110" fmla="*/ 2103491 h 5832114"/>
              <a:gd name="connsiteX1111" fmla="*/ 544953 w 4121772"/>
              <a:gd name="connsiteY1111" fmla="*/ 2028155 h 5832114"/>
              <a:gd name="connsiteX1112" fmla="*/ 562959 w 4121772"/>
              <a:gd name="connsiteY1112" fmla="*/ 2011570 h 5832114"/>
              <a:gd name="connsiteX1113" fmla="*/ 566273 w 4121772"/>
              <a:gd name="connsiteY1113" fmla="*/ 2008057 h 5832114"/>
              <a:gd name="connsiteX1114" fmla="*/ 546583 w 4121772"/>
              <a:gd name="connsiteY1114" fmla="*/ 2006948 h 5832114"/>
              <a:gd name="connsiteX1115" fmla="*/ 512469 w 4121772"/>
              <a:gd name="connsiteY1115" fmla="*/ 2005051 h 5832114"/>
              <a:gd name="connsiteX1116" fmla="*/ 478353 w 4121772"/>
              <a:gd name="connsiteY1116" fmla="*/ 2003156 h 5832114"/>
              <a:gd name="connsiteX1117" fmla="*/ 470772 w 4121772"/>
              <a:gd name="connsiteY1117" fmla="*/ 1991786 h 5832114"/>
              <a:gd name="connsiteX1118" fmla="*/ 474563 w 4121772"/>
              <a:gd name="connsiteY1118" fmla="*/ 1980414 h 5832114"/>
              <a:gd name="connsiteX1119" fmla="*/ 554164 w 4121772"/>
              <a:gd name="connsiteY1119" fmla="*/ 1896546 h 5832114"/>
              <a:gd name="connsiteX1120" fmla="*/ 633767 w 4121772"/>
              <a:gd name="connsiteY1120" fmla="*/ 1821210 h 5832114"/>
              <a:gd name="connsiteX1121" fmla="*/ 651773 w 4121772"/>
              <a:gd name="connsiteY1121" fmla="*/ 1804625 h 5832114"/>
              <a:gd name="connsiteX1122" fmla="*/ 662394 w 4121772"/>
              <a:gd name="connsiteY1122" fmla="*/ 1793367 h 5832114"/>
              <a:gd name="connsiteX1123" fmla="*/ 671551 w 4121772"/>
              <a:gd name="connsiteY1123" fmla="*/ 1771942 h 5832114"/>
              <a:gd name="connsiteX1124" fmla="*/ 698118 w 4121772"/>
              <a:gd name="connsiteY1124" fmla="*/ 1715083 h 5832114"/>
              <a:gd name="connsiteX1125" fmla="*/ 731927 w 4121772"/>
              <a:gd name="connsiteY1125" fmla="*/ 1646852 h 5832114"/>
              <a:gd name="connsiteX1126" fmla="*/ 734745 w 4121772"/>
              <a:gd name="connsiteY1126" fmla="*/ 1626005 h 5832114"/>
              <a:gd name="connsiteX1127" fmla="*/ 731927 w 4121772"/>
              <a:gd name="connsiteY1127" fmla="*/ 1616529 h 5832114"/>
              <a:gd name="connsiteX1128" fmla="*/ 709386 w 4121772"/>
              <a:gd name="connsiteY1128" fmla="*/ 1631691 h 5832114"/>
              <a:gd name="connsiteX1129" fmla="*/ 644944 w 4121772"/>
              <a:gd name="connsiteY1129" fmla="*/ 1692341 h 5832114"/>
              <a:gd name="connsiteX1130" fmla="*/ 619762 w 4121772"/>
              <a:gd name="connsiteY1130" fmla="*/ 1708450 h 5832114"/>
              <a:gd name="connsiteX1131" fmla="*/ 591730 w 4121772"/>
              <a:gd name="connsiteY1131" fmla="*/ 1718875 h 5832114"/>
              <a:gd name="connsiteX1132" fmla="*/ 437985 w 4121772"/>
              <a:gd name="connsiteY1132" fmla="*/ 1733563 h 5832114"/>
              <a:gd name="connsiteX1133" fmla="*/ 292558 w 4121772"/>
              <a:gd name="connsiteY1133" fmla="*/ 1722666 h 5832114"/>
              <a:gd name="connsiteX1134" fmla="*/ 260812 w 4121772"/>
              <a:gd name="connsiteY1134" fmla="*/ 1720769 h 5832114"/>
              <a:gd name="connsiteX1135" fmla="*/ 231908 w 4121772"/>
              <a:gd name="connsiteY1135" fmla="*/ 1730247 h 5832114"/>
              <a:gd name="connsiteX1136" fmla="*/ 201109 w 4121772"/>
              <a:gd name="connsiteY1136" fmla="*/ 1739722 h 5832114"/>
              <a:gd name="connsiteX1137" fmla="*/ 167468 w 4121772"/>
              <a:gd name="connsiteY1137" fmla="*/ 1737828 h 5832114"/>
              <a:gd name="connsiteX1138" fmla="*/ 133354 w 4121772"/>
              <a:gd name="connsiteY1138" fmla="*/ 1735931 h 5832114"/>
              <a:gd name="connsiteX1139" fmla="*/ 99237 w 4121772"/>
              <a:gd name="connsiteY1139" fmla="*/ 1734036 h 5832114"/>
              <a:gd name="connsiteX1140" fmla="*/ 91657 w 4121772"/>
              <a:gd name="connsiteY1140" fmla="*/ 1722666 h 5832114"/>
              <a:gd name="connsiteX1141" fmla="*/ 95448 w 4121772"/>
              <a:gd name="connsiteY1141" fmla="*/ 1711294 h 5832114"/>
              <a:gd name="connsiteX1142" fmla="*/ 175049 w 4121772"/>
              <a:gd name="connsiteY1142" fmla="*/ 1627426 h 5832114"/>
              <a:gd name="connsiteX1143" fmla="*/ 254652 w 4121772"/>
              <a:gd name="connsiteY1143" fmla="*/ 1552090 h 5832114"/>
              <a:gd name="connsiteX1144" fmla="*/ 272658 w 4121772"/>
              <a:gd name="connsiteY1144" fmla="*/ 1535505 h 5832114"/>
              <a:gd name="connsiteX1145" fmla="*/ 296348 w 4121772"/>
              <a:gd name="connsiteY1145" fmla="*/ 1510393 h 5832114"/>
              <a:gd name="connsiteX1146" fmla="*/ 368370 w 4121772"/>
              <a:gd name="connsiteY1146" fmla="*/ 1449743 h 5832114"/>
              <a:gd name="connsiteX1147" fmla="*/ 383531 w 4121772"/>
              <a:gd name="connsiteY1147" fmla="*/ 1449743 h 5832114"/>
              <a:gd name="connsiteX1148" fmla="*/ 383531 w 4121772"/>
              <a:gd name="connsiteY1148" fmla="*/ 1457326 h 5832114"/>
              <a:gd name="connsiteX1149" fmla="*/ 368370 w 4121772"/>
              <a:gd name="connsiteY1149" fmla="*/ 1491441 h 5832114"/>
              <a:gd name="connsiteX1150" fmla="*/ 369791 w 4121772"/>
              <a:gd name="connsiteY1150" fmla="*/ 1497127 h 5832114"/>
              <a:gd name="connsiteX1151" fmla="*/ 368370 w 4121772"/>
              <a:gd name="connsiteY1151" fmla="*/ 1502812 h 5832114"/>
              <a:gd name="connsiteX1152" fmla="*/ 380689 w 4121772"/>
              <a:gd name="connsiteY1152" fmla="*/ 1499022 h 5832114"/>
              <a:gd name="connsiteX1153" fmla="*/ 387323 w 4121772"/>
              <a:gd name="connsiteY1153" fmla="*/ 1495231 h 5832114"/>
              <a:gd name="connsiteX1154" fmla="*/ 417648 w 4121772"/>
              <a:gd name="connsiteY1154" fmla="*/ 1468697 h 5832114"/>
              <a:gd name="connsiteX1155" fmla="*/ 492785 w 4121772"/>
              <a:gd name="connsiteY1155" fmla="*/ 1394782 h 5832114"/>
              <a:gd name="connsiteX1156" fmla="*/ 565122 w 4121772"/>
              <a:gd name="connsiteY1156" fmla="*/ 1320865 h 5832114"/>
              <a:gd name="connsiteX1157" fmla="*/ 624038 w 4121772"/>
              <a:gd name="connsiteY1157" fmla="*/ 1257373 h 5832114"/>
              <a:gd name="connsiteX1158" fmla="*/ 682956 w 4121772"/>
              <a:gd name="connsiteY1158" fmla="*/ 1188194 h 5832114"/>
              <a:gd name="connsiteX1159" fmla="*/ 711248 w 4121772"/>
              <a:gd name="connsiteY1159" fmla="*/ 1155500 h 5832114"/>
              <a:gd name="connsiteX1160" fmla="*/ 739441 w 4121772"/>
              <a:gd name="connsiteY1160" fmla="*/ 1131336 h 5832114"/>
              <a:gd name="connsiteX1161" fmla="*/ 784449 w 4121772"/>
              <a:gd name="connsiteY1161" fmla="*/ 1088691 h 5832114"/>
              <a:gd name="connsiteX1162" fmla="*/ 826670 w 4121772"/>
              <a:gd name="connsiteY1162" fmla="*/ 1040360 h 5832114"/>
              <a:gd name="connsiteX1163" fmla="*/ 857054 w 4121772"/>
              <a:gd name="connsiteY1163" fmla="*/ 1004351 h 5832114"/>
              <a:gd name="connsiteX1164" fmla="*/ 898926 w 4121772"/>
              <a:gd name="connsiteY1164" fmla="*/ 968340 h 5832114"/>
              <a:gd name="connsiteX1165" fmla="*/ 928335 w 4121772"/>
              <a:gd name="connsiteY1165" fmla="*/ 940859 h 5832114"/>
              <a:gd name="connsiteX1166" fmla="*/ 952047 w 4121772"/>
              <a:gd name="connsiteY1166" fmla="*/ 907690 h 5832114"/>
              <a:gd name="connsiteX1167" fmla="*/ 952997 w 4121772"/>
              <a:gd name="connsiteY1167" fmla="*/ 899161 h 5832114"/>
              <a:gd name="connsiteX1168" fmla="*/ 948254 w 4121772"/>
              <a:gd name="connsiteY1168" fmla="*/ 896320 h 5832114"/>
              <a:gd name="connsiteX1169" fmla="*/ 940665 w 4121772"/>
              <a:gd name="connsiteY1169" fmla="*/ 898688 h 5832114"/>
              <a:gd name="connsiteX1170" fmla="*/ 933077 w 4121772"/>
              <a:gd name="connsiteY1170" fmla="*/ 903900 h 5832114"/>
              <a:gd name="connsiteX1171" fmla="*/ 898926 w 4121772"/>
              <a:gd name="connsiteY1171" fmla="*/ 938015 h 5832114"/>
              <a:gd name="connsiteX1172" fmla="*/ 842011 w 4121772"/>
              <a:gd name="connsiteY1172" fmla="*/ 995821 h 5832114"/>
              <a:gd name="connsiteX1173" fmla="*/ 785096 w 4121772"/>
              <a:gd name="connsiteY1173" fmla="*/ 1047943 h 5832114"/>
              <a:gd name="connsiteX1174" fmla="*/ 659883 w 4121772"/>
              <a:gd name="connsiteY1174" fmla="*/ 1169241 h 5832114"/>
              <a:gd name="connsiteX1175" fmla="*/ 631901 w 4121772"/>
              <a:gd name="connsiteY1175" fmla="*/ 1194828 h 5832114"/>
              <a:gd name="connsiteX1176" fmla="*/ 624140 w 4121772"/>
              <a:gd name="connsiteY1176" fmla="*/ 1199902 h 5832114"/>
              <a:gd name="connsiteX1177" fmla="*/ 608421 w 4121772"/>
              <a:gd name="connsiteY1177" fmla="*/ 1234782 h 5832114"/>
              <a:gd name="connsiteX1178" fmla="*/ 583959 w 4121772"/>
              <a:gd name="connsiteY1178" fmla="*/ 1267661 h 5832114"/>
              <a:gd name="connsiteX1179" fmla="*/ 553102 w 4121772"/>
              <a:gd name="connsiteY1179" fmla="*/ 1294844 h 5832114"/>
              <a:gd name="connsiteX1180" fmla="*/ 520893 w 4121772"/>
              <a:gd name="connsiteY1180" fmla="*/ 1314220 h 5832114"/>
              <a:gd name="connsiteX1181" fmla="*/ 518572 w 4121772"/>
              <a:gd name="connsiteY1181" fmla="*/ 1324154 h 5832114"/>
              <a:gd name="connsiteX1182" fmla="*/ 504830 w 4121772"/>
              <a:gd name="connsiteY1182" fmla="*/ 1343549 h 5832114"/>
              <a:gd name="connsiteX1183" fmla="*/ 501040 w 4121772"/>
              <a:gd name="connsiteY1183" fmla="*/ 1343242 h 5832114"/>
              <a:gd name="connsiteX1184" fmla="*/ 493460 w 4121772"/>
              <a:gd name="connsiteY1184" fmla="*/ 1331849 h 5832114"/>
              <a:gd name="connsiteX1185" fmla="*/ 507674 w 4121772"/>
              <a:gd name="connsiteY1185" fmla="*/ 1315237 h 5832114"/>
              <a:gd name="connsiteX1186" fmla="*/ 523158 w 4121772"/>
              <a:gd name="connsiteY1186" fmla="*/ 1304526 h 5832114"/>
              <a:gd name="connsiteX1187" fmla="*/ 522673 w 4121772"/>
              <a:gd name="connsiteY1187" fmla="*/ 1306601 h 5832114"/>
              <a:gd name="connsiteX1188" fmla="*/ 524559 w 4121772"/>
              <a:gd name="connsiteY1188" fmla="*/ 1303558 h 5832114"/>
              <a:gd name="connsiteX1189" fmla="*/ 527574 w 4121772"/>
              <a:gd name="connsiteY1189" fmla="*/ 1301473 h 5832114"/>
              <a:gd name="connsiteX1190" fmla="*/ 525740 w 4121772"/>
              <a:gd name="connsiteY1190" fmla="*/ 1301655 h 5832114"/>
              <a:gd name="connsiteX1191" fmla="*/ 538234 w 4121772"/>
              <a:gd name="connsiteY1191" fmla="*/ 1281490 h 5832114"/>
              <a:gd name="connsiteX1192" fmla="*/ 564533 w 4121772"/>
              <a:gd name="connsiteY1192" fmla="*/ 1249145 h 5832114"/>
              <a:gd name="connsiteX1193" fmla="*/ 595093 w 4121772"/>
              <a:gd name="connsiteY1193" fmla="*/ 1220358 h 5832114"/>
              <a:gd name="connsiteX1194" fmla="*/ 619410 w 4121772"/>
              <a:gd name="connsiteY1194" fmla="*/ 1202994 h 5832114"/>
              <a:gd name="connsiteX1195" fmla="*/ 615597 w 4121772"/>
              <a:gd name="connsiteY1195" fmla="*/ 1205488 h 5832114"/>
              <a:gd name="connsiteX1196" fmla="*/ 595379 w 4121772"/>
              <a:gd name="connsiteY1196" fmla="*/ 1214728 h 5832114"/>
              <a:gd name="connsiteX1197" fmla="*/ 641860 w 4121772"/>
              <a:gd name="connsiteY1197" fmla="*/ 1157869 h 5832114"/>
              <a:gd name="connsiteX1198" fmla="*/ 694032 w 4121772"/>
              <a:gd name="connsiteY1198" fmla="*/ 1101010 h 5832114"/>
              <a:gd name="connsiteX1199" fmla="*/ 709211 w 4121772"/>
              <a:gd name="connsiteY1199" fmla="*/ 1089638 h 5832114"/>
              <a:gd name="connsiteX1200" fmla="*/ 758536 w 4121772"/>
              <a:gd name="connsiteY1200" fmla="*/ 1032779 h 5832114"/>
              <a:gd name="connsiteX1201" fmla="*/ 807862 w 4121772"/>
              <a:gd name="connsiteY1201" fmla="*/ 975921 h 5832114"/>
              <a:gd name="connsiteX1202" fmla="*/ 869047 w 4121772"/>
              <a:gd name="connsiteY1202" fmla="*/ 922853 h 5832114"/>
              <a:gd name="connsiteX1203" fmla="*/ 921692 w 4121772"/>
              <a:gd name="connsiteY1203" fmla="*/ 869784 h 5832114"/>
              <a:gd name="connsiteX1204" fmla="*/ 925488 w 4121772"/>
              <a:gd name="connsiteY1204" fmla="*/ 865995 h 5832114"/>
              <a:gd name="connsiteX1205" fmla="*/ 921692 w 4121772"/>
              <a:gd name="connsiteY1205" fmla="*/ 865995 h 5832114"/>
              <a:gd name="connsiteX1206" fmla="*/ 899402 w 4121772"/>
              <a:gd name="connsiteY1206" fmla="*/ 879262 h 5832114"/>
              <a:gd name="connsiteX1207" fmla="*/ 879956 w 4121772"/>
              <a:gd name="connsiteY1207" fmla="*/ 892528 h 5832114"/>
              <a:gd name="connsiteX1208" fmla="*/ 819245 w 4121772"/>
              <a:gd name="connsiteY1208" fmla="*/ 946072 h 5832114"/>
              <a:gd name="connsiteX1209" fmla="*/ 758536 w 4121772"/>
              <a:gd name="connsiteY1209" fmla="*/ 991084 h 5832114"/>
              <a:gd name="connsiteX1210" fmla="*/ 752370 w 4121772"/>
              <a:gd name="connsiteY1210" fmla="*/ 994400 h 5832114"/>
              <a:gd name="connsiteX1211" fmla="*/ 743360 w 4121772"/>
              <a:gd name="connsiteY1211" fmla="*/ 994873 h 5832114"/>
              <a:gd name="connsiteX1212" fmla="*/ 734821 w 4121772"/>
              <a:gd name="connsiteY1212" fmla="*/ 987767 h 5832114"/>
              <a:gd name="connsiteX1213" fmla="*/ 743360 w 4121772"/>
              <a:gd name="connsiteY1213" fmla="*/ 972131 h 5832114"/>
              <a:gd name="connsiteX1214" fmla="*/ 754743 w 4121772"/>
              <a:gd name="connsiteY1214" fmla="*/ 956968 h 5832114"/>
              <a:gd name="connsiteX1215" fmla="*/ 860983 w 4121772"/>
              <a:gd name="connsiteY1215" fmla="*/ 843250 h 5832114"/>
              <a:gd name="connsiteX1216" fmla="*/ 910309 w 4121772"/>
              <a:gd name="connsiteY1216" fmla="*/ 790183 h 5832114"/>
              <a:gd name="connsiteX1217" fmla="*/ 939242 w 4121772"/>
              <a:gd name="connsiteY1217" fmla="*/ 748486 h 5832114"/>
              <a:gd name="connsiteX1218" fmla="*/ 936871 w 4121772"/>
              <a:gd name="connsiteY1218" fmla="*/ 706791 h 5832114"/>
              <a:gd name="connsiteX1219" fmla="*/ 959637 w 4121772"/>
              <a:gd name="connsiteY1219" fmla="*/ 649932 h 5832114"/>
              <a:gd name="connsiteX1220" fmla="*/ 989990 w 4121772"/>
              <a:gd name="connsiteY1220" fmla="*/ 621028 h 5832114"/>
              <a:gd name="connsiteX1221" fmla="*/ 1020346 w 4121772"/>
              <a:gd name="connsiteY1221" fmla="*/ 589282 h 5832114"/>
              <a:gd name="connsiteX1222" fmla="*/ 1194398 w 4121772"/>
              <a:gd name="connsiteY1222" fmla="*/ 377010 h 5832114"/>
              <a:gd name="connsiteX1223" fmla="*/ 1248014 w 4121772"/>
              <a:gd name="connsiteY1223" fmla="*/ 316360 h 5832114"/>
              <a:gd name="connsiteX1224" fmla="*/ 1304480 w 4121772"/>
              <a:gd name="connsiteY1224" fmla="*/ 255709 h 5832114"/>
              <a:gd name="connsiteX1225" fmla="*/ 1378957 w 4121772"/>
              <a:gd name="connsiteY1225" fmla="*/ 174214 h 5832114"/>
              <a:gd name="connsiteX1226" fmla="*/ 1444791 w 4121772"/>
              <a:gd name="connsiteY1226" fmla="*/ 92716 h 5832114"/>
              <a:gd name="connsiteX1227" fmla="*/ 1461770 w 4121772"/>
              <a:gd name="connsiteY1227" fmla="*/ 62391 h 5832114"/>
              <a:gd name="connsiteX1228" fmla="*/ 1478748 w 4121772"/>
              <a:gd name="connsiteY1228" fmla="*/ 32066 h 5832114"/>
              <a:gd name="connsiteX1229" fmla="*/ 1535395 w 4121772"/>
              <a:gd name="connsiteY1229" fmla="*/ 1741 h 5832114"/>
              <a:gd name="connsiteX1230" fmla="*/ 1565722 w 4121772"/>
              <a:gd name="connsiteY1230" fmla="*/ 320 h 58321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</a:cxnLst>
            <a:rect l="l" t="t" r="r" b="b"/>
            <a:pathLst>
              <a:path w="4121772" h="5832114">
                <a:moveTo>
                  <a:pt x="2328526" y="5709075"/>
                </a:moveTo>
                <a:lnTo>
                  <a:pt x="2347479" y="5720447"/>
                </a:lnTo>
                <a:lnTo>
                  <a:pt x="2347479" y="5728028"/>
                </a:lnTo>
                <a:cubicBezTo>
                  <a:pt x="2341951" y="5733556"/>
                  <a:pt x="2337843" y="5736714"/>
                  <a:pt x="2335159" y="5737505"/>
                </a:cubicBezTo>
                <a:cubicBezTo>
                  <a:pt x="2332473" y="5738295"/>
                  <a:pt x="2330263" y="5737661"/>
                  <a:pt x="2328526" y="5735608"/>
                </a:cubicBezTo>
                <a:lnTo>
                  <a:pt x="2324735" y="5712866"/>
                </a:lnTo>
                <a:close/>
                <a:moveTo>
                  <a:pt x="1470998" y="5568358"/>
                </a:moveTo>
                <a:lnTo>
                  <a:pt x="1489951" y="5579730"/>
                </a:lnTo>
                <a:lnTo>
                  <a:pt x="1489951" y="5587311"/>
                </a:lnTo>
                <a:cubicBezTo>
                  <a:pt x="1484423" y="5592839"/>
                  <a:pt x="1480316" y="5595997"/>
                  <a:pt x="1477632" y="5596788"/>
                </a:cubicBezTo>
                <a:cubicBezTo>
                  <a:pt x="1474945" y="5597578"/>
                  <a:pt x="1472735" y="5596944"/>
                  <a:pt x="1470998" y="5594891"/>
                </a:cubicBezTo>
                <a:lnTo>
                  <a:pt x="1467207" y="5572149"/>
                </a:lnTo>
                <a:close/>
                <a:moveTo>
                  <a:pt x="876598" y="5432055"/>
                </a:moveTo>
                <a:lnTo>
                  <a:pt x="895551" y="5443427"/>
                </a:lnTo>
                <a:lnTo>
                  <a:pt x="895551" y="5451008"/>
                </a:lnTo>
                <a:cubicBezTo>
                  <a:pt x="890023" y="5456536"/>
                  <a:pt x="885916" y="5459694"/>
                  <a:pt x="883232" y="5460485"/>
                </a:cubicBezTo>
                <a:cubicBezTo>
                  <a:pt x="880545" y="5461275"/>
                  <a:pt x="878335" y="5460641"/>
                  <a:pt x="876598" y="5458588"/>
                </a:cubicBezTo>
                <a:lnTo>
                  <a:pt x="872807" y="5435846"/>
                </a:lnTo>
                <a:close/>
                <a:moveTo>
                  <a:pt x="1636429" y="5377401"/>
                </a:moveTo>
                <a:lnTo>
                  <a:pt x="1655382" y="5388773"/>
                </a:lnTo>
                <a:lnTo>
                  <a:pt x="1655382" y="5396354"/>
                </a:lnTo>
                <a:cubicBezTo>
                  <a:pt x="1649854" y="5401882"/>
                  <a:pt x="1645746" y="5405040"/>
                  <a:pt x="1643062" y="5405831"/>
                </a:cubicBezTo>
                <a:cubicBezTo>
                  <a:pt x="1640376" y="5406621"/>
                  <a:pt x="1638166" y="5405987"/>
                  <a:pt x="1636429" y="5403934"/>
                </a:cubicBezTo>
                <a:lnTo>
                  <a:pt x="1632638" y="5381192"/>
                </a:lnTo>
                <a:close/>
                <a:moveTo>
                  <a:pt x="2411918" y="5303483"/>
                </a:moveTo>
                <a:cubicBezTo>
                  <a:pt x="2411838" y="5305219"/>
                  <a:pt x="2411049" y="5306482"/>
                  <a:pt x="2409548" y="5307272"/>
                </a:cubicBezTo>
                <a:cubicBezTo>
                  <a:pt x="2408049" y="5308064"/>
                  <a:pt x="2406310" y="5309327"/>
                  <a:pt x="2404338" y="5311063"/>
                </a:cubicBezTo>
                <a:cubicBezTo>
                  <a:pt x="2400626" y="5316592"/>
                  <a:pt x="2399519" y="5319749"/>
                  <a:pt x="2401020" y="5320539"/>
                </a:cubicBezTo>
                <a:cubicBezTo>
                  <a:pt x="2402521" y="5321330"/>
                  <a:pt x="2406152" y="5320699"/>
                  <a:pt x="2411918" y="5318644"/>
                </a:cubicBezTo>
                <a:lnTo>
                  <a:pt x="2411918" y="5311063"/>
                </a:lnTo>
                <a:lnTo>
                  <a:pt x="2408127" y="5314855"/>
                </a:lnTo>
                <a:close/>
                <a:moveTo>
                  <a:pt x="2476358" y="5189990"/>
                </a:moveTo>
                <a:cubicBezTo>
                  <a:pt x="2469409" y="5189990"/>
                  <a:pt x="2464354" y="5193784"/>
                  <a:pt x="2461197" y="5201369"/>
                </a:cubicBezTo>
                <a:cubicBezTo>
                  <a:pt x="2458037" y="5208954"/>
                  <a:pt x="2456774" y="5220330"/>
                  <a:pt x="2457405" y="5235500"/>
                </a:cubicBezTo>
                <a:cubicBezTo>
                  <a:pt x="2451641" y="5241109"/>
                  <a:pt x="2447060" y="5246007"/>
                  <a:pt x="2443665" y="5250195"/>
                </a:cubicBezTo>
                <a:cubicBezTo>
                  <a:pt x="2440269" y="5254382"/>
                  <a:pt x="2438530" y="5258333"/>
                  <a:pt x="2438452" y="5262045"/>
                </a:cubicBezTo>
                <a:cubicBezTo>
                  <a:pt x="2436400" y="5267577"/>
                  <a:pt x="2435768" y="5270737"/>
                  <a:pt x="2436558" y="5271527"/>
                </a:cubicBezTo>
                <a:cubicBezTo>
                  <a:pt x="2437347" y="5272316"/>
                  <a:pt x="2440507" y="5271685"/>
                  <a:pt x="2446033" y="5269632"/>
                </a:cubicBezTo>
                <a:cubicBezTo>
                  <a:pt x="2447930" y="5269552"/>
                  <a:pt x="2449824" y="5268763"/>
                  <a:pt x="2451719" y="5267262"/>
                </a:cubicBezTo>
                <a:cubicBezTo>
                  <a:pt x="2453614" y="5265761"/>
                  <a:pt x="2455510" y="5264022"/>
                  <a:pt x="2457405" y="5262045"/>
                </a:cubicBezTo>
                <a:cubicBezTo>
                  <a:pt x="2460565" y="5250668"/>
                  <a:pt x="2461828" y="5239292"/>
                  <a:pt x="2461197" y="5227915"/>
                </a:cubicBezTo>
                <a:cubicBezTo>
                  <a:pt x="2466960" y="5222305"/>
                  <a:pt x="2471541" y="5217406"/>
                  <a:pt x="2474937" y="5213219"/>
                </a:cubicBezTo>
                <a:cubicBezTo>
                  <a:pt x="2478333" y="5209032"/>
                  <a:pt x="2480069" y="5205082"/>
                  <a:pt x="2480149" y="5201369"/>
                </a:cubicBezTo>
                <a:cubicBezTo>
                  <a:pt x="2481886" y="5197575"/>
                  <a:pt x="2482202" y="5194731"/>
                  <a:pt x="2481097" y="5192834"/>
                </a:cubicBezTo>
                <a:cubicBezTo>
                  <a:pt x="2479992" y="5190940"/>
                  <a:pt x="2478411" y="5189990"/>
                  <a:pt x="2476358" y="5189990"/>
                </a:cubicBezTo>
                <a:close/>
                <a:moveTo>
                  <a:pt x="959991" y="5026463"/>
                </a:moveTo>
                <a:cubicBezTo>
                  <a:pt x="959911" y="5028199"/>
                  <a:pt x="959121" y="5029462"/>
                  <a:pt x="957620" y="5030252"/>
                </a:cubicBezTo>
                <a:cubicBezTo>
                  <a:pt x="956121" y="5031044"/>
                  <a:pt x="954382" y="5032307"/>
                  <a:pt x="952410" y="5034043"/>
                </a:cubicBezTo>
                <a:cubicBezTo>
                  <a:pt x="948698" y="5039572"/>
                  <a:pt x="947591" y="5042729"/>
                  <a:pt x="949092" y="5043519"/>
                </a:cubicBezTo>
                <a:cubicBezTo>
                  <a:pt x="950593" y="5044310"/>
                  <a:pt x="954225" y="5043679"/>
                  <a:pt x="959991" y="5041624"/>
                </a:cubicBezTo>
                <a:lnTo>
                  <a:pt x="959991" y="5034043"/>
                </a:lnTo>
                <a:lnTo>
                  <a:pt x="956199" y="5037835"/>
                </a:lnTo>
                <a:close/>
                <a:moveTo>
                  <a:pt x="1008058" y="4935246"/>
                </a:moveTo>
                <a:lnTo>
                  <a:pt x="1005477" y="4958480"/>
                </a:lnTo>
                <a:cubicBezTo>
                  <a:pt x="999713" y="4964089"/>
                  <a:pt x="995132" y="4968987"/>
                  <a:pt x="991737" y="4973175"/>
                </a:cubicBezTo>
                <a:cubicBezTo>
                  <a:pt x="988341" y="4977362"/>
                  <a:pt x="986602" y="4981313"/>
                  <a:pt x="986524" y="4985025"/>
                </a:cubicBezTo>
                <a:cubicBezTo>
                  <a:pt x="984472" y="4990557"/>
                  <a:pt x="983840" y="4993717"/>
                  <a:pt x="984630" y="4994507"/>
                </a:cubicBezTo>
                <a:cubicBezTo>
                  <a:pt x="985419" y="4995296"/>
                  <a:pt x="988579" y="4994665"/>
                  <a:pt x="994105" y="4992612"/>
                </a:cubicBezTo>
                <a:cubicBezTo>
                  <a:pt x="996002" y="4992532"/>
                  <a:pt x="997897" y="4991743"/>
                  <a:pt x="999791" y="4990242"/>
                </a:cubicBezTo>
                <a:cubicBezTo>
                  <a:pt x="1001686" y="4988741"/>
                  <a:pt x="1003583" y="4987002"/>
                  <a:pt x="1005477" y="4985025"/>
                </a:cubicBezTo>
                <a:cubicBezTo>
                  <a:pt x="1008637" y="4973648"/>
                  <a:pt x="1009900" y="4962272"/>
                  <a:pt x="1009269" y="4950895"/>
                </a:cubicBezTo>
                <a:cubicBezTo>
                  <a:pt x="1015033" y="4945285"/>
                  <a:pt x="1019614" y="4940386"/>
                  <a:pt x="1023009" y="4936199"/>
                </a:cubicBezTo>
                <a:lnTo>
                  <a:pt x="1023118" y="4935951"/>
                </a:lnTo>
                <a:close/>
                <a:moveTo>
                  <a:pt x="2267849" y="4929746"/>
                </a:moveTo>
                <a:lnTo>
                  <a:pt x="2259255" y="4930942"/>
                </a:lnTo>
                <a:lnTo>
                  <a:pt x="2209839" y="4942312"/>
                </a:lnTo>
                <a:cubicBezTo>
                  <a:pt x="2202159" y="4944287"/>
                  <a:pt x="2196615" y="4947920"/>
                  <a:pt x="2193211" y="4953211"/>
                </a:cubicBezTo>
                <a:cubicBezTo>
                  <a:pt x="2189804" y="4958503"/>
                  <a:pt x="2189013" y="4964979"/>
                  <a:pt x="2190834" y="4972637"/>
                </a:cubicBezTo>
                <a:lnTo>
                  <a:pt x="2190834" y="5002962"/>
                </a:lnTo>
                <a:cubicBezTo>
                  <a:pt x="2193289" y="5009992"/>
                  <a:pt x="2196931" y="5016783"/>
                  <a:pt x="2201763" y="5023336"/>
                </a:cubicBezTo>
                <a:lnTo>
                  <a:pt x="2209704" y="5051758"/>
                </a:lnTo>
                <a:lnTo>
                  <a:pt x="2229970" y="5011608"/>
                </a:lnTo>
                <a:close/>
                <a:moveTo>
                  <a:pt x="1808637" y="4838341"/>
                </a:moveTo>
                <a:lnTo>
                  <a:pt x="1807930" y="4839049"/>
                </a:lnTo>
                <a:lnTo>
                  <a:pt x="1805034" y="4846549"/>
                </a:lnTo>
                <a:lnTo>
                  <a:pt x="1808637" y="4845922"/>
                </a:lnTo>
                <a:close/>
                <a:moveTo>
                  <a:pt x="1012388" y="4751159"/>
                </a:moveTo>
                <a:lnTo>
                  <a:pt x="1003695" y="4756857"/>
                </a:lnTo>
                <a:cubicBezTo>
                  <a:pt x="1000289" y="4762149"/>
                  <a:pt x="999497" y="4768625"/>
                  <a:pt x="1001318" y="4776283"/>
                </a:cubicBezTo>
                <a:lnTo>
                  <a:pt x="1001318" y="4781001"/>
                </a:lnTo>
                <a:lnTo>
                  <a:pt x="1002681" y="4775967"/>
                </a:lnTo>
                <a:close/>
                <a:moveTo>
                  <a:pt x="1873077" y="4717268"/>
                </a:moveTo>
                <a:lnTo>
                  <a:pt x="1862364" y="4725309"/>
                </a:lnTo>
                <a:lnTo>
                  <a:pt x="1857684" y="4730734"/>
                </a:lnTo>
                <a:lnTo>
                  <a:pt x="1854124" y="4762778"/>
                </a:lnTo>
                <a:cubicBezTo>
                  <a:pt x="1848360" y="4768387"/>
                  <a:pt x="1843779" y="4773285"/>
                  <a:pt x="1840384" y="4777473"/>
                </a:cubicBezTo>
                <a:cubicBezTo>
                  <a:pt x="1836988" y="4781660"/>
                  <a:pt x="1835249" y="4785611"/>
                  <a:pt x="1835171" y="4789323"/>
                </a:cubicBezTo>
                <a:cubicBezTo>
                  <a:pt x="1833119" y="4794855"/>
                  <a:pt x="1832487" y="4798015"/>
                  <a:pt x="1833277" y="4798805"/>
                </a:cubicBezTo>
                <a:cubicBezTo>
                  <a:pt x="1834066" y="4799594"/>
                  <a:pt x="1837226" y="4798963"/>
                  <a:pt x="1842752" y="4796910"/>
                </a:cubicBezTo>
                <a:cubicBezTo>
                  <a:pt x="1844649" y="4796830"/>
                  <a:pt x="1846543" y="4796041"/>
                  <a:pt x="1848438" y="4794540"/>
                </a:cubicBezTo>
                <a:cubicBezTo>
                  <a:pt x="1850333" y="4793039"/>
                  <a:pt x="1852229" y="4791300"/>
                  <a:pt x="1854124" y="4789323"/>
                </a:cubicBezTo>
                <a:cubicBezTo>
                  <a:pt x="1857284" y="4777946"/>
                  <a:pt x="1858547" y="4766570"/>
                  <a:pt x="1857916" y="4755193"/>
                </a:cubicBezTo>
                <a:cubicBezTo>
                  <a:pt x="1863679" y="4749583"/>
                  <a:pt x="1868260" y="4744684"/>
                  <a:pt x="1871656" y="4740497"/>
                </a:cubicBezTo>
                <a:cubicBezTo>
                  <a:pt x="1875052" y="4736310"/>
                  <a:pt x="1876788" y="4732360"/>
                  <a:pt x="1876868" y="4728647"/>
                </a:cubicBezTo>
                <a:cubicBezTo>
                  <a:pt x="1878605" y="4724853"/>
                  <a:pt x="1878921" y="4722009"/>
                  <a:pt x="1877816" y="4720112"/>
                </a:cubicBezTo>
                <a:cubicBezTo>
                  <a:pt x="1876711" y="4718218"/>
                  <a:pt x="1875130" y="4717268"/>
                  <a:pt x="1873077" y="4717268"/>
                </a:cubicBezTo>
                <a:close/>
                <a:moveTo>
                  <a:pt x="2411262" y="4619998"/>
                </a:moveTo>
                <a:lnTo>
                  <a:pt x="2406836" y="4620588"/>
                </a:lnTo>
                <a:lnTo>
                  <a:pt x="2365197" y="4643330"/>
                </a:lnTo>
                <a:cubicBezTo>
                  <a:pt x="2361441" y="4643962"/>
                  <a:pt x="2357684" y="4646490"/>
                  <a:pt x="2353927" y="4650911"/>
                </a:cubicBezTo>
                <a:lnTo>
                  <a:pt x="2353927" y="4658494"/>
                </a:lnTo>
                <a:cubicBezTo>
                  <a:pt x="2358309" y="4666075"/>
                  <a:pt x="2360816" y="4669864"/>
                  <a:pt x="2361441" y="4669864"/>
                </a:cubicBezTo>
                <a:lnTo>
                  <a:pt x="2387851" y="4668661"/>
                </a:lnTo>
                <a:lnTo>
                  <a:pt x="2404063" y="4634918"/>
                </a:lnTo>
                <a:close/>
                <a:moveTo>
                  <a:pt x="2733171" y="4574741"/>
                </a:moveTo>
                <a:cubicBezTo>
                  <a:pt x="2729380" y="4575849"/>
                  <a:pt x="2724641" y="4577428"/>
                  <a:pt x="2718957" y="4579480"/>
                </a:cubicBezTo>
                <a:cubicBezTo>
                  <a:pt x="2715165" y="4579480"/>
                  <a:pt x="2711374" y="4583272"/>
                  <a:pt x="2707585" y="4590852"/>
                </a:cubicBezTo>
                <a:cubicBezTo>
                  <a:pt x="2706953" y="4594644"/>
                  <a:pt x="2708216" y="4598433"/>
                  <a:pt x="2711374" y="4602224"/>
                </a:cubicBezTo>
                <a:cubicBezTo>
                  <a:pt x="2714534" y="4605382"/>
                  <a:pt x="2719588" y="4606645"/>
                  <a:pt x="2726538" y="4606014"/>
                </a:cubicBezTo>
                <a:lnTo>
                  <a:pt x="2737910" y="4606014"/>
                </a:lnTo>
                <a:cubicBezTo>
                  <a:pt x="2749280" y="4605382"/>
                  <a:pt x="2756861" y="4602856"/>
                  <a:pt x="2760652" y="4598433"/>
                </a:cubicBezTo>
                <a:cubicBezTo>
                  <a:pt x="2763812" y="4587061"/>
                  <a:pt x="2757494" y="4579480"/>
                  <a:pt x="2741699" y="4575691"/>
                </a:cubicBezTo>
                <a:cubicBezTo>
                  <a:pt x="2739804" y="4573952"/>
                  <a:pt x="2736960" y="4573636"/>
                  <a:pt x="2733171" y="4574741"/>
                </a:cubicBezTo>
                <a:close/>
                <a:moveTo>
                  <a:pt x="2468952" y="4494678"/>
                </a:moveTo>
                <a:lnTo>
                  <a:pt x="2456545" y="4498814"/>
                </a:lnTo>
                <a:cubicBezTo>
                  <a:pt x="2452753" y="4498814"/>
                  <a:pt x="2448962" y="4502606"/>
                  <a:pt x="2445173" y="4510186"/>
                </a:cubicBezTo>
                <a:cubicBezTo>
                  <a:pt x="2444541" y="4513978"/>
                  <a:pt x="2445804" y="4517767"/>
                  <a:pt x="2448962" y="4521558"/>
                </a:cubicBezTo>
                <a:lnTo>
                  <a:pt x="2456141" y="4523353"/>
                </a:lnTo>
                <a:close/>
                <a:moveTo>
                  <a:pt x="2972926" y="4435438"/>
                </a:moveTo>
                <a:lnTo>
                  <a:pt x="2976715" y="4435438"/>
                </a:lnTo>
                <a:lnTo>
                  <a:pt x="2976715" y="4446810"/>
                </a:lnTo>
                <a:lnTo>
                  <a:pt x="2972926" y="4446810"/>
                </a:lnTo>
                <a:close/>
                <a:moveTo>
                  <a:pt x="2919856" y="4435438"/>
                </a:moveTo>
                <a:lnTo>
                  <a:pt x="2923648" y="4435438"/>
                </a:lnTo>
                <a:lnTo>
                  <a:pt x="2923648" y="4446810"/>
                </a:lnTo>
                <a:lnTo>
                  <a:pt x="2919856" y="4446810"/>
                </a:lnTo>
                <a:close/>
                <a:moveTo>
                  <a:pt x="2828883" y="4435438"/>
                </a:moveTo>
                <a:lnTo>
                  <a:pt x="2813721" y="4446810"/>
                </a:lnTo>
                <a:cubicBezTo>
                  <a:pt x="2812140" y="4448864"/>
                  <a:pt x="2811509" y="4451391"/>
                  <a:pt x="2811825" y="4454390"/>
                </a:cubicBezTo>
                <a:cubicBezTo>
                  <a:pt x="2812140" y="4457392"/>
                  <a:pt x="2811509" y="4459919"/>
                  <a:pt x="2809930" y="4461971"/>
                </a:cubicBezTo>
                <a:lnTo>
                  <a:pt x="2825092" y="4450601"/>
                </a:lnTo>
                <a:lnTo>
                  <a:pt x="2828883" y="4443020"/>
                </a:lnTo>
                <a:lnTo>
                  <a:pt x="2832672" y="4443020"/>
                </a:lnTo>
                <a:cubicBezTo>
                  <a:pt x="2832752" y="4441281"/>
                  <a:pt x="2832594" y="4440018"/>
                  <a:pt x="2832201" y="4439229"/>
                </a:cubicBezTo>
                <a:cubicBezTo>
                  <a:pt x="2831805" y="4438440"/>
                  <a:pt x="2830700" y="4437176"/>
                  <a:pt x="2828883" y="4435438"/>
                </a:cubicBezTo>
                <a:close/>
                <a:moveTo>
                  <a:pt x="2870578" y="4295325"/>
                </a:moveTo>
                <a:cubicBezTo>
                  <a:pt x="2866867" y="4295403"/>
                  <a:pt x="2863867" y="4296194"/>
                  <a:pt x="2861576" y="4297695"/>
                </a:cubicBezTo>
                <a:cubicBezTo>
                  <a:pt x="2859286" y="4299198"/>
                  <a:pt x="2857233" y="4300937"/>
                  <a:pt x="2855417" y="4302912"/>
                </a:cubicBezTo>
                <a:cubicBezTo>
                  <a:pt x="2840175" y="4323705"/>
                  <a:pt x="2827066" y="4344733"/>
                  <a:pt x="2816090" y="4366000"/>
                </a:cubicBezTo>
                <a:cubicBezTo>
                  <a:pt x="2805113" y="4387267"/>
                  <a:pt x="2796741" y="4409243"/>
                  <a:pt x="2790977" y="4431934"/>
                </a:cubicBezTo>
                <a:cubicBezTo>
                  <a:pt x="2789082" y="4433908"/>
                  <a:pt x="2788133" y="4435647"/>
                  <a:pt x="2788133" y="4437150"/>
                </a:cubicBezTo>
                <a:cubicBezTo>
                  <a:pt x="2788133" y="4438651"/>
                  <a:pt x="2789082" y="4439443"/>
                  <a:pt x="2790977" y="4439523"/>
                </a:cubicBezTo>
                <a:lnTo>
                  <a:pt x="2794766" y="4439523"/>
                </a:lnTo>
                <a:lnTo>
                  <a:pt x="2840255" y="4397780"/>
                </a:lnTo>
                <a:cubicBezTo>
                  <a:pt x="2849573" y="4392010"/>
                  <a:pt x="2857469" y="4383629"/>
                  <a:pt x="2863945" y="4372640"/>
                </a:cubicBezTo>
                <a:cubicBezTo>
                  <a:pt x="2870420" y="4361652"/>
                  <a:pt x="2876424" y="4348528"/>
                  <a:pt x="2881950" y="4333272"/>
                </a:cubicBezTo>
                <a:lnTo>
                  <a:pt x="2881950" y="4337065"/>
                </a:lnTo>
                <a:cubicBezTo>
                  <a:pt x="2883767" y="4331453"/>
                  <a:pt x="2884872" y="4326552"/>
                  <a:pt x="2885268" y="4322360"/>
                </a:cubicBezTo>
                <a:cubicBezTo>
                  <a:pt x="2885662" y="4318171"/>
                  <a:pt x="2885820" y="4314217"/>
                  <a:pt x="2885742" y="4310504"/>
                </a:cubicBezTo>
                <a:cubicBezTo>
                  <a:pt x="2885820" y="4308685"/>
                  <a:pt x="2884714" y="4306628"/>
                  <a:pt x="2882424" y="4304337"/>
                </a:cubicBezTo>
                <a:cubicBezTo>
                  <a:pt x="2880134" y="4302042"/>
                  <a:pt x="2876186" y="4299040"/>
                  <a:pt x="2870578" y="4295325"/>
                </a:cubicBezTo>
                <a:close/>
                <a:moveTo>
                  <a:pt x="2115398" y="4294721"/>
                </a:moveTo>
                <a:lnTo>
                  <a:pt x="2119187" y="4294721"/>
                </a:lnTo>
                <a:lnTo>
                  <a:pt x="2119187" y="4306093"/>
                </a:lnTo>
                <a:lnTo>
                  <a:pt x="2115398" y="4306093"/>
                </a:lnTo>
                <a:close/>
                <a:moveTo>
                  <a:pt x="3096750" y="4272444"/>
                </a:moveTo>
                <a:lnTo>
                  <a:pt x="3098013" y="4272444"/>
                </a:lnTo>
                <a:lnTo>
                  <a:pt x="3094224" y="4276233"/>
                </a:lnTo>
                <a:close/>
                <a:moveTo>
                  <a:pt x="3003249" y="4257280"/>
                </a:moveTo>
                <a:cubicBezTo>
                  <a:pt x="3006409" y="4261072"/>
                  <a:pt x="3007672" y="4264861"/>
                  <a:pt x="3007040" y="4268653"/>
                </a:cubicBezTo>
                <a:cubicBezTo>
                  <a:pt x="3007672" y="4272444"/>
                  <a:pt x="3006409" y="4280025"/>
                  <a:pt x="3003249" y="4291397"/>
                </a:cubicBezTo>
                <a:lnTo>
                  <a:pt x="2999459" y="4295186"/>
                </a:lnTo>
                <a:lnTo>
                  <a:pt x="2991879" y="4317931"/>
                </a:lnTo>
                <a:cubicBezTo>
                  <a:pt x="2989430" y="4323617"/>
                  <a:pt x="2985797" y="4327406"/>
                  <a:pt x="2980980" y="4329301"/>
                </a:cubicBezTo>
                <a:cubicBezTo>
                  <a:pt x="2976163" y="4331198"/>
                  <a:pt x="2973477" y="4331198"/>
                  <a:pt x="2972926" y="4329301"/>
                </a:cubicBezTo>
                <a:cubicBezTo>
                  <a:pt x="2970871" y="4327248"/>
                  <a:pt x="2969292" y="4324722"/>
                  <a:pt x="2968187" y="4321720"/>
                </a:cubicBezTo>
                <a:cubicBezTo>
                  <a:pt x="2967082" y="4318720"/>
                  <a:pt x="2967397" y="4316192"/>
                  <a:pt x="2969134" y="4314139"/>
                </a:cubicBezTo>
                <a:lnTo>
                  <a:pt x="2991879" y="4268653"/>
                </a:lnTo>
                <a:cubicBezTo>
                  <a:pt x="2991879" y="4264861"/>
                  <a:pt x="2995668" y="4261072"/>
                  <a:pt x="3003249" y="4257280"/>
                </a:cubicBezTo>
                <a:close/>
                <a:moveTo>
                  <a:pt x="3102278" y="4256333"/>
                </a:moveTo>
                <a:cubicBezTo>
                  <a:pt x="3103542" y="4256333"/>
                  <a:pt x="3103384" y="4259175"/>
                  <a:pt x="3101805" y="4264861"/>
                </a:cubicBezTo>
                <a:cubicBezTo>
                  <a:pt x="3101489" y="4266758"/>
                  <a:pt x="3100226" y="4268653"/>
                  <a:pt x="3098013" y="4270547"/>
                </a:cubicBezTo>
                <a:lnTo>
                  <a:pt x="3096750" y="4272444"/>
                </a:lnTo>
                <a:lnTo>
                  <a:pt x="3090433" y="4272444"/>
                </a:lnTo>
                <a:lnTo>
                  <a:pt x="3094224" y="4264861"/>
                </a:lnTo>
                <a:cubicBezTo>
                  <a:pt x="3098329" y="4259175"/>
                  <a:pt x="3101015" y="4256333"/>
                  <a:pt x="3102278" y="4256333"/>
                </a:cubicBezTo>
                <a:close/>
                <a:moveTo>
                  <a:pt x="3048737" y="4253491"/>
                </a:moveTo>
                <a:lnTo>
                  <a:pt x="3056318" y="4264861"/>
                </a:lnTo>
                <a:lnTo>
                  <a:pt x="3052527" y="4280025"/>
                </a:lnTo>
                <a:lnTo>
                  <a:pt x="3056318" y="4280025"/>
                </a:lnTo>
                <a:lnTo>
                  <a:pt x="3041155" y="4298978"/>
                </a:lnTo>
                <a:cubicBezTo>
                  <a:pt x="3037365" y="4287606"/>
                  <a:pt x="3037365" y="4280025"/>
                  <a:pt x="3041155" y="4276233"/>
                </a:cubicBezTo>
                <a:lnTo>
                  <a:pt x="3044946" y="4264861"/>
                </a:lnTo>
                <a:close/>
                <a:moveTo>
                  <a:pt x="2576709" y="4248388"/>
                </a:moveTo>
                <a:lnTo>
                  <a:pt x="2553678" y="4285334"/>
                </a:lnTo>
                <a:cubicBezTo>
                  <a:pt x="2542701" y="4306601"/>
                  <a:pt x="2534329" y="4328577"/>
                  <a:pt x="2528565" y="4351268"/>
                </a:cubicBezTo>
                <a:cubicBezTo>
                  <a:pt x="2526670" y="4353242"/>
                  <a:pt x="2525721" y="4354981"/>
                  <a:pt x="2525721" y="4356484"/>
                </a:cubicBezTo>
                <a:lnTo>
                  <a:pt x="2528415" y="4358732"/>
                </a:lnTo>
                <a:lnTo>
                  <a:pt x="2563477" y="4276707"/>
                </a:lnTo>
                <a:close/>
                <a:moveTo>
                  <a:pt x="2041074" y="4243067"/>
                </a:moveTo>
                <a:lnTo>
                  <a:pt x="2036661" y="4244539"/>
                </a:lnTo>
                <a:lnTo>
                  <a:pt x="2024328" y="4251274"/>
                </a:lnTo>
                <a:lnTo>
                  <a:pt x="2021467" y="4253199"/>
                </a:lnTo>
                <a:lnTo>
                  <a:pt x="2015488" y="4259178"/>
                </a:lnTo>
                <a:cubicBezTo>
                  <a:pt x="2014856" y="4262970"/>
                  <a:pt x="2016119" y="4266759"/>
                  <a:pt x="2019277" y="4270550"/>
                </a:cubicBezTo>
                <a:cubicBezTo>
                  <a:pt x="2022437" y="4273708"/>
                  <a:pt x="2027491" y="4274971"/>
                  <a:pt x="2034441" y="4274340"/>
                </a:cubicBezTo>
                <a:lnTo>
                  <a:pt x="2045813" y="4274340"/>
                </a:lnTo>
                <a:cubicBezTo>
                  <a:pt x="2057183" y="4273708"/>
                  <a:pt x="2064764" y="4271182"/>
                  <a:pt x="2068555" y="4266759"/>
                </a:cubicBezTo>
                <a:cubicBezTo>
                  <a:pt x="2071715" y="4255387"/>
                  <a:pt x="2065397" y="4247806"/>
                  <a:pt x="2049602" y="4244017"/>
                </a:cubicBezTo>
                <a:cubicBezTo>
                  <a:pt x="2047707" y="4242278"/>
                  <a:pt x="2044863" y="4241962"/>
                  <a:pt x="2041074" y="4243067"/>
                </a:cubicBezTo>
                <a:close/>
                <a:moveTo>
                  <a:pt x="743892" y="4203008"/>
                </a:moveTo>
                <a:lnTo>
                  <a:pt x="726901" y="4212543"/>
                </a:lnTo>
                <a:lnTo>
                  <a:pt x="723109" y="4220124"/>
                </a:lnTo>
                <a:cubicBezTo>
                  <a:pt x="719318" y="4224547"/>
                  <a:pt x="719318" y="4227073"/>
                  <a:pt x="723109" y="4227705"/>
                </a:cubicBezTo>
                <a:lnTo>
                  <a:pt x="732812" y="4230131"/>
                </a:lnTo>
                <a:lnTo>
                  <a:pt x="741323" y="4208380"/>
                </a:lnTo>
                <a:close/>
                <a:moveTo>
                  <a:pt x="3321659" y="3939346"/>
                </a:moveTo>
                <a:cubicBezTo>
                  <a:pt x="3324659" y="3937845"/>
                  <a:pt x="3327187" y="3938950"/>
                  <a:pt x="3329240" y="3942664"/>
                </a:cubicBezTo>
                <a:lnTo>
                  <a:pt x="3329240" y="3957825"/>
                </a:lnTo>
                <a:lnTo>
                  <a:pt x="3329240" y="3961614"/>
                </a:lnTo>
                <a:lnTo>
                  <a:pt x="3325448" y="3969197"/>
                </a:lnTo>
                <a:cubicBezTo>
                  <a:pt x="3317868" y="3969829"/>
                  <a:pt x="3314076" y="3968566"/>
                  <a:pt x="3314076" y="3965406"/>
                </a:cubicBezTo>
                <a:cubicBezTo>
                  <a:pt x="3310287" y="3962246"/>
                  <a:pt x="3310287" y="3957194"/>
                  <a:pt x="3314076" y="3950244"/>
                </a:cubicBezTo>
                <a:cubicBezTo>
                  <a:pt x="3316131" y="3944478"/>
                  <a:pt x="3318657" y="3940847"/>
                  <a:pt x="3321659" y="3939346"/>
                </a:cubicBezTo>
                <a:close/>
                <a:moveTo>
                  <a:pt x="3408843" y="3926094"/>
                </a:moveTo>
                <a:cubicBezTo>
                  <a:pt x="3411843" y="3925698"/>
                  <a:pt x="3414369" y="3927431"/>
                  <a:pt x="3416424" y="3931291"/>
                </a:cubicBezTo>
                <a:lnTo>
                  <a:pt x="3416424" y="3946453"/>
                </a:lnTo>
                <a:lnTo>
                  <a:pt x="3416424" y="3954034"/>
                </a:lnTo>
                <a:cubicBezTo>
                  <a:pt x="3409475" y="3954665"/>
                  <a:pt x="3404420" y="3953402"/>
                  <a:pt x="3401262" y="3950244"/>
                </a:cubicBezTo>
                <a:cubicBezTo>
                  <a:pt x="3397471" y="3947084"/>
                  <a:pt x="3397471" y="3942030"/>
                  <a:pt x="3401262" y="3935081"/>
                </a:cubicBezTo>
                <a:cubicBezTo>
                  <a:pt x="3403315" y="3929483"/>
                  <a:pt x="3405841" y="3926488"/>
                  <a:pt x="3408843" y="3926094"/>
                </a:cubicBezTo>
                <a:close/>
                <a:moveTo>
                  <a:pt x="3162455" y="3837001"/>
                </a:moveTo>
                <a:cubicBezTo>
                  <a:pt x="3151083" y="3837001"/>
                  <a:pt x="3147294" y="3840770"/>
                  <a:pt x="3151083" y="3848312"/>
                </a:cubicBezTo>
                <a:lnTo>
                  <a:pt x="3158664" y="3848312"/>
                </a:lnTo>
                <a:lnTo>
                  <a:pt x="3158664" y="3844542"/>
                </a:lnTo>
                <a:close/>
                <a:moveTo>
                  <a:pt x="3302233" y="3776110"/>
                </a:moveTo>
                <a:cubicBezTo>
                  <a:pt x="3302153" y="3776190"/>
                  <a:pt x="3301363" y="3776980"/>
                  <a:pt x="3299862" y="3778483"/>
                </a:cubicBezTo>
                <a:cubicBezTo>
                  <a:pt x="3298363" y="3779984"/>
                  <a:pt x="3296627" y="3781721"/>
                  <a:pt x="3294650" y="3783697"/>
                </a:cubicBezTo>
                <a:cubicBezTo>
                  <a:pt x="3278305" y="3804402"/>
                  <a:pt x="3266459" y="3824631"/>
                  <a:pt x="3259114" y="3844389"/>
                </a:cubicBezTo>
                <a:cubicBezTo>
                  <a:pt x="3251769" y="3864144"/>
                  <a:pt x="3244662" y="3884373"/>
                  <a:pt x="3237793" y="3905078"/>
                </a:cubicBezTo>
                <a:lnTo>
                  <a:pt x="3234002" y="3905078"/>
                </a:lnTo>
                <a:cubicBezTo>
                  <a:pt x="3231633" y="3914560"/>
                  <a:pt x="3227842" y="3924044"/>
                  <a:pt x="3222629" y="3933526"/>
                </a:cubicBezTo>
                <a:cubicBezTo>
                  <a:pt x="3217419" y="3943010"/>
                  <a:pt x="3213628" y="3952492"/>
                  <a:pt x="3211257" y="3961976"/>
                </a:cubicBezTo>
                <a:cubicBezTo>
                  <a:pt x="3211889" y="3961976"/>
                  <a:pt x="3214417" y="3965767"/>
                  <a:pt x="3218838" y="3973354"/>
                </a:cubicBezTo>
                <a:cubicBezTo>
                  <a:pt x="3218918" y="3973274"/>
                  <a:pt x="3219707" y="3972485"/>
                  <a:pt x="3221208" y="3970984"/>
                </a:cubicBezTo>
                <a:cubicBezTo>
                  <a:pt x="3222709" y="3969483"/>
                  <a:pt x="3224446" y="3967744"/>
                  <a:pt x="3226421" y="3965767"/>
                </a:cubicBezTo>
                <a:cubicBezTo>
                  <a:pt x="3236054" y="3937319"/>
                  <a:pt x="3247111" y="3908872"/>
                  <a:pt x="3259588" y="3880422"/>
                </a:cubicBezTo>
                <a:cubicBezTo>
                  <a:pt x="3272065" y="3851974"/>
                  <a:pt x="3285016" y="3823526"/>
                  <a:pt x="3298441" y="3795076"/>
                </a:cubicBezTo>
                <a:lnTo>
                  <a:pt x="3302233" y="3783697"/>
                </a:lnTo>
                <a:cubicBezTo>
                  <a:pt x="3304127" y="3781721"/>
                  <a:pt x="3305075" y="3779984"/>
                  <a:pt x="3305075" y="3778483"/>
                </a:cubicBezTo>
                <a:cubicBezTo>
                  <a:pt x="3305075" y="3776980"/>
                  <a:pt x="3304127" y="3776190"/>
                  <a:pt x="3302233" y="3776110"/>
                </a:cubicBezTo>
                <a:close/>
                <a:moveTo>
                  <a:pt x="3423944" y="3723045"/>
                </a:moveTo>
                <a:lnTo>
                  <a:pt x="3427677" y="3723045"/>
                </a:lnTo>
                <a:lnTo>
                  <a:pt x="3442603" y="3745835"/>
                </a:lnTo>
                <a:lnTo>
                  <a:pt x="3442603" y="3753433"/>
                </a:lnTo>
                <a:cubicBezTo>
                  <a:pt x="3436376" y="3761505"/>
                  <a:pt x="3428246" y="3769100"/>
                  <a:pt x="3418208" y="3776223"/>
                </a:cubicBezTo>
                <a:cubicBezTo>
                  <a:pt x="3408170" y="3783345"/>
                  <a:pt x="3399995" y="3787145"/>
                  <a:pt x="3393679" y="3787619"/>
                </a:cubicBezTo>
                <a:cubicBezTo>
                  <a:pt x="3391627" y="3787539"/>
                  <a:pt x="3390048" y="3786749"/>
                  <a:pt x="3388943" y="3785244"/>
                </a:cubicBezTo>
                <a:cubicBezTo>
                  <a:pt x="3387838" y="3783741"/>
                  <a:pt x="3388153" y="3782000"/>
                  <a:pt x="3389890" y="3780023"/>
                </a:cubicBezTo>
                <a:cubicBezTo>
                  <a:pt x="3390364" y="3771713"/>
                  <a:pt x="3394153" y="3761743"/>
                  <a:pt x="3401254" y="3750109"/>
                </a:cubicBezTo>
                <a:cubicBezTo>
                  <a:pt x="3408354" y="3738475"/>
                  <a:pt x="3415920" y="3729456"/>
                  <a:pt x="3423944" y="3723045"/>
                </a:cubicBezTo>
                <a:close/>
                <a:moveTo>
                  <a:pt x="3223970" y="3659634"/>
                </a:moveTo>
                <a:lnTo>
                  <a:pt x="3215049" y="3677489"/>
                </a:lnTo>
                <a:cubicBezTo>
                  <a:pt x="3214969" y="3679544"/>
                  <a:pt x="3214181" y="3682072"/>
                  <a:pt x="3212683" y="3685076"/>
                </a:cubicBezTo>
                <a:cubicBezTo>
                  <a:pt x="3211184" y="3688079"/>
                  <a:pt x="3209451" y="3690607"/>
                  <a:pt x="3207485" y="3692662"/>
                </a:cubicBezTo>
                <a:cubicBezTo>
                  <a:pt x="3207407" y="3694716"/>
                  <a:pt x="3207563" y="3697247"/>
                  <a:pt x="3207957" y="3700249"/>
                </a:cubicBezTo>
                <a:cubicBezTo>
                  <a:pt x="3208350" y="3703251"/>
                  <a:pt x="3209449" y="3705781"/>
                  <a:pt x="3211257" y="3707834"/>
                </a:cubicBezTo>
                <a:lnTo>
                  <a:pt x="3213043" y="3707834"/>
                </a:lnTo>
                <a:lnTo>
                  <a:pt x="3226981" y="3671993"/>
                </a:lnTo>
                <a:close/>
                <a:moveTo>
                  <a:pt x="3306095" y="3615809"/>
                </a:moveTo>
                <a:lnTo>
                  <a:pt x="3277718" y="3677998"/>
                </a:lnTo>
                <a:lnTo>
                  <a:pt x="3286122" y="3671801"/>
                </a:lnTo>
                <a:cubicBezTo>
                  <a:pt x="3292597" y="3665003"/>
                  <a:pt x="3300496" y="3656787"/>
                  <a:pt x="3309813" y="3647145"/>
                </a:cubicBezTo>
                <a:cubicBezTo>
                  <a:pt x="3315499" y="3637741"/>
                  <a:pt x="3317394" y="3629998"/>
                  <a:pt x="3315499" y="3623912"/>
                </a:cubicBezTo>
                <a:close/>
                <a:moveTo>
                  <a:pt x="3367146" y="3601589"/>
                </a:moveTo>
                <a:cubicBezTo>
                  <a:pt x="3359565" y="3605333"/>
                  <a:pt x="3355774" y="3609098"/>
                  <a:pt x="3355774" y="3612888"/>
                </a:cubicBezTo>
                <a:lnTo>
                  <a:pt x="3355774" y="3624275"/>
                </a:lnTo>
                <a:lnTo>
                  <a:pt x="3370937" y="3612888"/>
                </a:lnTo>
                <a:lnTo>
                  <a:pt x="3363356" y="3612888"/>
                </a:lnTo>
                <a:close/>
                <a:moveTo>
                  <a:pt x="3442603" y="3419563"/>
                </a:moveTo>
                <a:lnTo>
                  <a:pt x="3438872" y="3430969"/>
                </a:lnTo>
                <a:cubicBezTo>
                  <a:pt x="3436850" y="3436675"/>
                  <a:pt x="3436229" y="3439528"/>
                  <a:pt x="3437005" y="3439528"/>
                </a:cubicBezTo>
                <a:cubicBezTo>
                  <a:pt x="3437782" y="3439528"/>
                  <a:pt x="3440892" y="3436675"/>
                  <a:pt x="3446334" y="3430969"/>
                </a:cubicBezTo>
                <a:lnTo>
                  <a:pt x="3450065" y="3419563"/>
                </a:lnTo>
                <a:close/>
                <a:moveTo>
                  <a:pt x="3563782" y="3382130"/>
                </a:moveTo>
                <a:cubicBezTo>
                  <a:pt x="3565599" y="3384157"/>
                  <a:pt x="3566704" y="3386653"/>
                  <a:pt x="3567100" y="3389616"/>
                </a:cubicBezTo>
                <a:cubicBezTo>
                  <a:pt x="3567494" y="3392579"/>
                  <a:pt x="3567651" y="3395075"/>
                  <a:pt x="3567574" y="3397101"/>
                </a:cubicBezTo>
                <a:cubicBezTo>
                  <a:pt x="3565837" y="3400841"/>
                  <a:pt x="3563624" y="3405528"/>
                  <a:pt x="3560940" y="3411162"/>
                </a:cubicBezTo>
                <a:cubicBezTo>
                  <a:pt x="3558256" y="3416796"/>
                  <a:pt x="3554149" y="3423397"/>
                  <a:pt x="3548621" y="3430969"/>
                </a:cubicBezTo>
                <a:lnTo>
                  <a:pt x="3541040" y="3434774"/>
                </a:lnTo>
                <a:lnTo>
                  <a:pt x="3514504" y="3480410"/>
                </a:lnTo>
                <a:cubicBezTo>
                  <a:pt x="3514584" y="3482153"/>
                  <a:pt x="3514426" y="3483420"/>
                  <a:pt x="3514033" y="3484214"/>
                </a:cubicBezTo>
                <a:cubicBezTo>
                  <a:pt x="3513635" y="3485006"/>
                  <a:pt x="3512529" y="3486273"/>
                  <a:pt x="3510715" y="3488016"/>
                </a:cubicBezTo>
                <a:cubicBezTo>
                  <a:pt x="3508662" y="3486115"/>
                  <a:pt x="3507081" y="3484214"/>
                  <a:pt x="3505976" y="3482311"/>
                </a:cubicBezTo>
                <a:cubicBezTo>
                  <a:pt x="3504871" y="3480410"/>
                  <a:pt x="3505187" y="3478508"/>
                  <a:pt x="3506923" y="3476607"/>
                </a:cubicBezTo>
                <a:lnTo>
                  <a:pt x="3544829" y="3397101"/>
                </a:lnTo>
                <a:cubicBezTo>
                  <a:pt x="3545383" y="3391329"/>
                  <a:pt x="3548067" y="3386956"/>
                  <a:pt x="3552886" y="3383984"/>
                </a:cubicBezTo>
                <a:cubicBezTo>
                  <a:pt x="3557702" y="3381012"/>
                  <a:pt x="3561334" y="3380394"/>
                  <a:pt x="3563782" y="3382130"/>
                </a:cubicBezTo>
                <a:close/>
                <a:moveTo>
                  <a:pt x="3420215" y="3365715"/>
                </a:moveTo>
                <a:lnTo>
                  <a:pt x="3419395" y="3367514"/>
                </a:lnTo>
                <a:lnTo>
                  <a:pt x="3420215" y="3366967"/>
                </a:lnTo>
                <a:close/>
                <a:moveTo>
                  <a:pt x="1144098" y="3354150"/>
                </a:moveTo>
                <a:lnTo>
                  <a:pt x="1134552" y="3363398"/>
                </a:lnTo>
                <a:lnTo>
                  <a:pt x="1132225" y="3370578"/>
                </a:lnTo>
                <a:lnTo>
                  <a:pt x="1122536" y="3381810"/>
                </a:lnTo>
                <a:lnTo>
                  <a:pt x="1124912" y="3382404"/>
                </a:lnTo>
                <a:lnTo>
                  <a:pt x="1136284" y="3382404"/>
                </a:lnTo>
                <a:lnTo>
                  <a:pt x="1141967" y="3380509"/>
                </a:lnTo>
                <a:lnTo>
                  <a:pt x="1148811" y="3365449"/>
                </a:lnTo>
                <a:lnTo>
                  <a:pt x="1152231" y="3358332"/>
                </a:lnTo>
                <a:close/>
                <a:moveTo>
                  <a:pt x="436601" y="3204310"/>
                </a:moveTo>
                <a:lnTo>
                  <a:pt x="455554" y="3215682"/>
                </a:lnTo>
                <a:lnTo>
                  <a:pt x="455554" y="3223263"/>
                </a:lnTo>
                <a:cubicBezTo>
                  <a:pt x="450026" y="3228791"/>
                  <a:pt x="445918" y="3231949"/>
                  <a:pt x="443234" y="3232740"/>
                </a:cubicBezTo>
                <a:cubicBezTo>
                  <a:pt x="440548" y="3233530"/>
                  <a:pt x="438338" y="3232896"/>
                  <a:pt x="436601" y="3230843"/>
                </a:cubicBezTo>
                <a:lnTo>
                  <a:pt x="432809" y="3208101"/>
                </a:lnTo>
                <a:close/>
                <a:moveTo>
                  <a:pt x="3647648" y="3195443"/>
                </a:moveTo>
                <a:cubicBezTo>
                  <a:pt x="3648914" y="3195443"/>
                  <a:pt x="3648753" y="3198287"/>
                  <a:pt x="3647175" y="3203971"/>
                </a:cubicBezTo>
                <a:cubicBezTo>
                  <a:pt x="3646859" y="3205868"/>
                  <a:pt x="3645596" y="3207763"/>
                  <a:pt x="3643385" y="3209657"/>
                </a:cubicBezTo>
                <a:cubicBezTo>
                  <a:pt x="3641173" y="3211554"/>
                  <a:pt x="3639910" y="3213449"/>
                  <a:pt x="3639594" y="3215343"/>
                </a:cubicBezTo>
                <a:lnTo>
                  <a:pt x="3639594" y="3211554"/>
                </a:lnTo>
                <a:lnTo>
                  <a:pt x="3635802" y="3211554"/>
                </a:lnTo>
                <a:lnTo>
                  <a:pt x="3639594" y="3203971"/>
                </a:lnTo>
                <a:cubicBezTo>
                  <a:pt x="3643701" y="3198287"/>
                  <a:pt x="3646385" y="3195443"/>
                  <a:pt x="3647648" y="3195443"/>
                </a:cubicBezTo>
                <a:close/>
                <a:moveTo>
                  <a:pt x="451794" y="2922862"/>
                </a:moveTo>
                <a:lnTo>
                  <a:pt x="436601" y="2931388"/>
                </a:lnTo>
                <a:lnTo>
                  <a:pt x="432809" y="2938969"/>
                </a:lnTo>
                <a:lnTo>
                  <a:pt x="432809" y="2942865"/>
                </a:lnTo>
                <a:close/>
                <a:moveTo>
                  <a:pt x="563905" y="2890091"/>
                </a:moveTo>
                <a:lnTo>
                  <a:pt x="556324" y="2901467"/>
                </a:lnTo>
                <a:lnTo>
                  <a:pt x="560113" y="2897676"/>
                </a:lnTo>
                <a:lnTo>
                  <a:pt x="553859" y="2908834"/>
                </a:lnTo>
                <a:lnTo>
                  <a:pt x="548742" y="2909057"/>
                </a:lnTo>
                <a:lnTo>
                  <a:pt x="556324" y="2901469"/>
                </a:lnTo>
                <a:lnTo>
                  <a:pt x="535948" y="2910891"/>
                </a:lnTo>
                <a:cubicBezTo>
                  <a:pt x="531763" y="2915428"/>
                  <a:pt x="529711" y="2922293"/>
                  <a:pt x="529791" y="2931483"/>
                </a:cubicBezTo>
                <a:cubicBezTo>
                  <a:pt x="527894" y="2933196"/>
                  <a:pt x="526947" y="2934442"/>
                  <a:pt x="526947" y="2935220"/>
                </a:cubicBezTo>
                <a:cubicBezTo>
                  <a:pt x="526947" y="2935999"/>
                  <a:pt x="527894" y="2937245"/>
                  <a:pt x="529791" y="2938958"/>
                </a:cubicBezTo>
                <a:cubicBezTo>
                  <a:pt x="533580" y="2938335"/>
                  <a:pt x="537371" y="2935843"/>
                  <a:pt x="541161" y="2931483"/>
                </a:cubicBezTo>
                <a:lnTo>
                  <a:pt x="553859" y="2908834"/>
                </a:lnTo>
                <a:lnTo>
                  <a:pt x="559640" y="2908581"/>
                </a:lnTo>
                <a:cubicBezTo>
                  <a:pt x="563035" y="2908185"/>
                  <a:pt x="565722" y="2907080"/>
                  <a:pt x="567696" y="2905263"/>
                </a:cubicBezTo>
                <a:cubicBezTo>
                  <a:pt x="573302" y="2903208"/>
                  <a:pt x="576302" y="2900678"/>
                  <a:pt x="576698" y="2897676"/>
                </a:cubicBezTo>
                <a:cubicBezTo>
                  <a:pt x="577092" y="2894674"/>
                  <a:pt x="575355" y="2892145"/>
                  <a:pt x="571486" y="2890091"/>
                </a:cubicBezTo>
                <a:close/>
                <a:moveTo>
                  <a:pt x="519993" y="2798718"/>
                </a:moveTo>
                <a:cubicBezTo>
                  <a:pt x="519913" y="2800455"/>
                  <a:pt x="519124" y="2801717"/>
                  <a:pt x="517623" y="2802507"/>
                </a:cubicBezTo>
                <a:cubicBezTo>
                  <a:pt x="516124" y="2803299"/>
                  <a:pt x="514385" y="2804562"/>
                  <a:pt x="512413" y="2806298"/>
                </a:cubicBezTo>
                <a:cubicBezTo>
                  <a:pt x="508701" y="2811827"/>
                  <a:pt x="507594" y="2814984"/>
                  <a:pt x="509095" y="2815774"/>
                </a:cubicBezTo>
                <a:cubicBezTo>
                  <a:pt x="510596" y="2816565"/>
                  <a:pt x="514227" y="2815934"/>
                  <a:pt x="519993" y="2813880"/>
                </a:cubicBezTo>
                <a:lnTo>
                  <a:pt x="519993" y="2806298"/>
                </a:lnTo>
                <a:lnTo>
                  <a:pt x="516202" y="2810090"/>
                </a:lnTo>
                <a:close/>
                <a:moveTo>
                  <a:pt x="584433" y="2685225"/>
                </a:moveTo>
                <a:cubicBezTo>
                  <a:pt x="577483" y="2685225"/>
                  <a:pt x="572429" y="2689019"/>
                  <a:pt x="569271" y="2696604"/>
                </a:cubicBezTo>
                <a:cubicBezTo>
                  <a:pt x="566111" y="2704189"/>
                  <a:pt x="564848" y="2715566"/>
                  <a:pt x="565480" y="2730735"/>
                </a:cubicBezTo>
                <a:cubicBezTo>
                  <a:pt x="559716" y="2736344"/>
                  <a:pt x="555135" y="2741242"/>
                  <a:pt x="551739" y="2745430"/>
                </a:cubicBezTo>
                <a:cubicBezTo>
                  <a:pt x="548344" y="2749617"/>
                  <a:pt x="546604" y="2753568"/>
                  <a:pt x="546527" y="2757280"/>
                </a:cubicBezTo>
                <a:cubicBezTo>
                  <a:pt x="544474" y="2762812"/>
                  <a:pt x="543843" y="2765972"/>
                  <a:pt x="544632" y="2766762"/>
                </a:cubicBezTo>
                <a:cubicBezTo>
                  <a:pt x="545421" y="2767551"/>
                  <a:pt x="548581" y="2766920"/>
                  <a:pt x="554108" y="2764867"/>
                </a:cubicBezTo>
                <a:cubicBezTo>
                  <a:pt x="556004" y="2764787"/>
                  <a:pt x="557899" y="2763998"/>
                  <a:pt x="559793" y="2762497"/>
                </a:cubicBezTo>
                <a:cubicBezTo>
                  <a:pt x="561688" y="2760996"/>
                  <a:pt x="563585" y="2759257"/>
                  <a:pt x="565480" y="2757280"/>
                </a:cubicBezTo>
                <a:cubicBezTo>
                  <a:pt x="568639" y="2745903"/>
                  <a:pt x="569902" y="2734527"/>
                  <a:pt x="569271" y="2723151"/>
                </a:cubicBezTo>
                <a:cubicBezTo>
                  <a:pt x="575035" y="2717540"/>
                  <a:pt x="579616" y="2712641"/>
                  <a:pt x="583011" y="2708454"/>
                </a:cubicBezTo>
                <a:cubicBezTo>
                  <a:pt x="586407" y="2704267"/>
                  <a:pt x="588144" y="2700318"/>
                  <a:pt x="588224" y="2696604"/>
                </a:cubicBezTo>
                <a:cubicBezTo>
                  <a:pt x="589961" y="2692810"/>
                  <a:pt x="590277" y="2689966"/>
                  <a:pt x="589171" y="2688069"/>
                </a:cubicBezTo>
                <a:cubicBezTo>
                  <a:pt x="588066" y="2686175"/>
                  <a:pt x="586485" y="2685225"/>
                  <a:pt x="584433" y="2685225"/>
                </a:cubicBezTo>
                <a:close/>
                <a:moveTo>
                  <a:pt x="725285" y="2545177"/>
                </a:moveTo>
                <a:cubicBezTo>
                  <a:pt x="715414" y="2545967"/>
                  <a:pt x="705778" y="2549127"/>
                  <a:pt x="696380" y="2554655"/>
                </a:cubicBezTo>
                <a:cubicBezTo>
                  <a:pt x="686825" y="2560183"/>
                  <a:pt x="676561" y="2563341"/>
                  <a:pt x="665582" y="2564130"/>
                </a:cubicBezTo>
                <a:lnTo>
                  <a:pt x="652877" y="2563415"/>
                </a:lnTo>
                <a:lnTo>
                  <a:pt x="629742" y="2590235"/>
                </a:lnTo>
                <a:lnTo>
                  <a:pt x="627802" y="2562006"/>
                </a:lnTo>
                <a:lnTo>
                  <a:pt x="597827" y="2560339"/>
                </a:lnTo>
                <a:cubicBezTo>
                  <a:pt x="587875" y="2560657"/>
                  <a:pt x="576503" y="2560025"/>
                  <a:pt x="563710" y="2558444"/>
                </a:cubicBezTo>
                <a:lnTo>
                  <a:pt x="561321" y="2554860"/>
                </a:lnTo>
                <a:lnTo>
                  <a:pt x="561321" y="2578863"/>
                </a:lnTo>
                <a:cubicBezTo>
                  <a:pt x="563775" y="2585893"/>
                  <a:pt x="567417" y="2592684"/>
                  <a:pt x="572249" y="2599237"/>
                </a:cubicBezTo>
                <a:cubicBezTo>
                  <a:pt x="577079" y="2605793"/>
                  <a:pt x="579772" y="2615426"/>
                  <a:pt x="580325" y="2628141"/>
                </a:cubicBezTo>
                <a:cubicBezTo>
                  <a:pt x="580325" y="2640145"/>
                  <a:pt x="587928" y="2638882"/>
                  <a:pt x="603132" y="2624350"/>
                </a:cubicBezTo>
                <a:lnTo>
                  <a:pt x="637342" y="2590235"/>
                </a:lnTo>
                <a:cubicBezTo>
                  <a:pt x="623643" y="2635644"/>
                  <a:pt x="606381" y="2680339"/>
                  <a:pt x="585562" y="2724327"/>
                </a:cubicBezTo>
                <a:cubicBezTo>
                  <a:pt x="564742" y="2768313"/>
                  <a:pt x="542748" y="2812062"/>
                  <a:pt x="519578" y="2855577"/>
                </a:cubicBezTo>
                <a:lnTo>
                  <a:pt x="515705" y="2860925"/>
                </a:lnTo>
                <a:lnTo>
                  <a:pt x="544952" y="2833245"/>
                </a:lnTo>
                <a:cubicBezTo>
                  <a:pt x="550480" y="2829374"/>
                  <a:pt x="556482" y="2823845"/>
                  <a:pt x="562957" y="2816660"/>
                </a:cubicBezTo>
                <a:cubicBezTo>
                  <a:pt x="569433" y="2809473"/>
                  <a:pt x="577330" y="2801103"/>
                  <a:pt x="586648" y="2791548"/>
                </a:cubicBezTo>
                <a:cubicBezTo>
                  <a:pt x="604968" y="2765646"/>
                  <a:pt x="628976" y="2745429"/>
                  <a:pt x="658669" y="2730897"/>
                </a:cubicBezTo>
                <a:cubicBezTo>
                  <a:pt x="658038" y="2730897"/>
                  <a:pt x="663090" y="2730897"/>
                  <a:pt x="673831" y="2730897"/>
                </a:cubicBezTo>
                <a:cubicBezTo>
                  <a:pt x="673831" y="2731529"/>
                  <a:pt x="673831" y="2734057"/>
                  <a:pt x="673831" y="2738480"/>
                </a:cubicBezTo>
                <a:lnTo>
                  <a:pt x="658669" y="2772595"/>
                </a:lnTo>
                <a:cubicBezTo>
                  <a:pt x="658905" y="2774489"/>
                  <a:pt x="659381" y="2776384"/>
                  <a:pt x="660091" y="2778281"/>
                </a:cubicBezTo>
                <a:cubicBezTo>
                  <a:pt x="660802" y="2780175"/>
                  <a:pt x="660329" y="2782070"/>
                  <a:pt x="658669" y="2783967"/>
                </a:cubicBezTo>
                <a:cubicBezTo>
                  <a:pt x="664198" y="2782228"/>
                  <a:pt x="668305" y="2780965"/>
                  <a:pt x="670989" y="2780175"/>
                </a:cubicBezTo>
                <a:cubicBezTo>
                  <a:pt x="673673" y="2779386"/>
                  <a:pt x="675886" y="2778123"/>
                  <a:pt x="677622" y="2776384"/>
                </a:cubicBezTo>
                <a:lnTo>
                  <a:pt x="707948" y="2749850"/>
                </a:lnTo>
                <a:lnTo>
                  <a:pt x="747035" y="2711399"/>
                </a:lnTo>
                <a:lnTo>
                  <a:pt x="788953" y="2620807"/>
                </a:lnTo>
                <a:lnTo>
                  <a:pt x="783759" y="2613003"/>
                </a:lnTo>
                <a:cubicBezTo>
                  <a:pt x="786128" y="2605806"/>
                  <a:pt x="790866" y="2600267"/>
                  <a:pt x="797973" y="2596391"/>
                </a:cubicBezTo>
                <a:lnTo>
                  <a:pt x="801005" y="2594294"/>
                </a:lnTo>
                <a:lnTo>
                  <a:pt x="820307" y="2551815"/>
                </a:lnTo>
                <a:lnTo>
                  <a:pt x="757031" y="2547074"/>
                </a:lnTo>
                <a:cubicBezTo>
                  <a:pt x="745739" y="2545019"/>
                  <a:pt x="735156" y="2544388"/>
                  <a:pt x="725285" y="2545177"/>
                </a:cubicBezTo>
                <a:close/>
                <a:moveTo>
                  <a:pt x="570255" y="2524813"/>
                </a:moveTo>
                <a:lnTo>
                  <a:pt x="563698" y="2529112"/>
                </a:lnTo>
                <a:lnTo>
                  <a:pt x="563331" y="2532109"/>
                </a:lnTo>
                <a:close/>
                <a:moveTo>
                  <a:pt x="738078" y="2433344"/>
                </a:moveTo>
                <a:lnTo>
                  <a:pt x="730497" y="2444720"/>
                </a:lnTo>
                <a:lnTo>
                  <a:pt x="734286" y="2440929"/>
                </a:lnTo>
                <a:lnTo>
                  <a:pt x="728032" y="2452087"/>
                </a:lnTo>
                <a:lnTo>
                  <a:pt x="722915" y="2452310"/>
                </a:lnTo>
                <a:lnTo>
                  <a:pt x="730497" y="2444722"/>
                </a:lnTo>
                <a:lnTo>
                  <a:pt x="710121" y="2454144"/>
                </a:lnTo>
                <a:cubicBezTo>
                  <a:pt x="705936" y="2458681"/>
                  <a:pt x="703883" y="2465546"/>
                  <a:pt x="703963" y="2474736"/>
                </a:cubicBezTo>
                <a:cubicBezTo>
                  <a:pt x="702066" y="2476449"/>
                  <a:pt x="701119" y="2477695"/>
                  <a:pt x="701119" y="2478473"/>
                </a:cubicBezTo>
                <a:cubicBezTo>
                  <a:pt x="701119" y="2479252"/>
                  <a:pt x="702066" y="2480498"/>
                  <a:pt x="703963" y="2482211"/>
                </a:cubicBezTo>
                <a:cubicBezTo>
                  <a:pt x="707753" y="2481588"/>
                  <a:pt x="711544" y="2479096"/>
                  <a:pt x="715334" y="2474736"/>
                </a:cubicBezTo>
                <a:lnTo>
                  <a:pt x="728032" y="2452087"/>
                </a:lnTo>
                <a:lnTo>
                  <a:pt x="733813" y="2451834"/>
                </a:lnTo>
                <a:cubicBezTo>
                  <a:pt x="737208" y="2451438"/>
                  <a:pt x="739895" y="2450333"/>
                  <a:pt x="741869" y="2448516"/>
                </a:cubicBezTo>
                <a:cubicBezTo>
                  <a:pt x="747476" y="2446461"/>
                  <a:pt x="750475" y="2443931"/>
                  <a:pt x="750871" y="2440929"/>
                </a:cubicBezTo>
                <a:cubicBezTo>
                  <a:pt x="751265" y="2437927"/>
                  <a:pt x="749528" y="2435398"/>
                  <a:pt x="745659" y="2433344"/>
                </a:cubicBezTo>
                <a:close/>
                <a:moveTo>
                  <a:pt x="3639307" y="2381696"/>
                </a:moveTo>
                <a:cubicBezTo>
                  <a:pt x="3632357" y="2381064"/>
                  <a:pt x="3627303" y="2382327"/>
                  <a:pt x="3624145" y="2385487"/>
                </a:cubicBezTo>
                <a:cubicBezTo>
                  <a:pt x="3607087" y="2406335"/>
                  <a:pt x="3588134" y="2427183"/>
                  <a:pt x="3567286" y="2448031"/>
                </a:cubicBezTo>
                <a:lnTo>
                  <a:pt x="3551021" y="2462940"/>
                </a:lnTo>
                <a:lnTo>
                  <a:pt x="3566711" y="2463744"/>
                </a:lnTo>
                <a:lnTo>
                  <a:pt x="3610666" y="2463356"/>
                </a:lnTo>
                <a:lnTo>
                  <a:pt x="3624915" y="2448980"/>
                </a:lnTo>
                <a:cubicBezTo>
                  <a:pt x="3629890" y="2442346"/>
                  <a:pt x="3633266" y="2435713"/>
                  <a:pt x="3635041" y="2429079"/>
                </a:cubicBezTo>
                <a:cubicBezTo>
                  <a:pt x="3638595" y="2415812"/>
                  <a:pt x="3640016" y="2402543"/>
                  <a:pt x="3639307" y="2389277"/>
                </a:cubicBezTo>
                <a:close/>
                <a:moveTo>
                  <a:pt x="990213" y="2126061"/>
                </a:moveTo>
                <a:lnTo>
                  <a:pt x="989032" y="2127964"/>
                </a:lnTo>
                <a:lnTo>
                  <a:pt x="987630" y="2128933"/>
                </a:lnTo>
                <a:lnTo>
                  <a:pt x="988257" y="2126254"/>
                </a:lnTo>
                <a:close/>
                <a:moveTo>
                  <a:pt x="1003017" y="2105516"/>
                </a:moveTo>
                <a:lnTo>
                  <a:pt x="999687" y="2107756"/>
                </a:lnTo>
                <a:lnTo>
                  <a:pt x="935245" y="2168406"/>
                </a:lnTo>
                <a:cubicBezTo>
                  <a:pt x="927565" y="2174248"/>
                  <a:pt x="919171" y="2179618"/>
                  <a:pt x="910063" y="2184515"/>
                </a:cubicBezTo>
                <a:cubicBezTo>
                  <a:pt x="900956" y="2189412"/>
                  <a:pt x="891612" y="2192887"/>
                  <a:pt x="882031" y="2194940"/>
                </a:cubicBezTo>
                <a:lnTo>
                  <a:pt x="823643" y="2200518"/>
                </a:lnTo>
                <a:lnTo>
                  <a:pt x="803893" y="2226812"/>
                </a:lnTo>
                <a:lnTo>
                  <a:pt x="800097" y="2204070"/>
                </a:lnTo>
                <a:lnTo>
                  <a:pt x="799017" y="2202870"/>
                </a:lnTo>
                <a:lnTo>
                  <a:pt x="758564" y="2206735"/>
                </a:lnTo>
                <a:lnTo>
                  <a:pt x="735684" y="2219231"/>
                </a:lnTo>
                <a:cubicBezTo>
                  <a:pt x="731927" y="2219863"/>
                  <a:pt x="728170" y="2222391"/>
                  <a:pt x="724413" y="2226812"/>
                </a:cubicBezTo>
                <a:lnTo>
                  <a:pt x="724413" y="2234395"/>
                </a:lnTo>
                <a:cubicBezTo>
                  <a:pt x="728795" y="2241976"/>
                  <a:pt x="731302" y="2245765"/>
                  <a:pt x="731927" y="2245765"/>
                </a:cubicBezTo>
                <a:cubicBezTo>
                  <a:pt x="741342" y="2250266"/>
                  <a:pt x="751735" y="2249793"/>
                  <a:pt x="763106" y="2244344"/>
                </a:cubicBezTo>
                <a:cubicBezTo>
                  <a:pt x="774479" y="2238896"/>
                  <a:pt x="786809" y="2235578"/>
                  <a:pt x="800097" y="2234395"/>
                </a:cubicBezTo>
                <a:lnTo>
                  <a:pt x="773525" y="2313996"/>
                </a:lnTo>
                <a:lnTo>
                  <a:pt x="767981" y="2326999"/>
                </a:lnTo>
                <a:lnTo>
                  <a:pt x="792567" y="2300212"/>
                </a:lnTo>
                <a:cubicBezTo>
                  <a:pt x="804570" y="2290103"/>
                  <a:pt x="817996" y="2281416"/>
                  <a:pt x="832842" y="2274150"/>
                </a:cubicBezTo>
                <a:cubicBezTo>
                  <a:pt x="832211" y="2274150"/>
                  <a:pt x="837264" y="2274150"/>
                  <a:pt x="848004" y="2274150"/>
                </a:cubicBezTo>
                <a:cubicBezTo>
                  <a:pt x="848004" y="2274782"/>
                  <a:pt x="848004" y="2277310"/>
                  <a:pt x="848004" y="2281733"/>
                </a:cubicBezTo>
                <a:lnTo>
                  <a:pt x="832842" y="2315848"/>
                </a:lnTo>
                <a:cubicBezTo>
                  <a:pt x="833079" y="2317742"/>
                  <a:pt x="833554" y="2319637"/>
                  <a:pt x="834264" y="2321534"/>
                </a:cubicBezTo>
                <a:cubicBezTo>
                  <a:pt x="834975" y="2323428"/>
                  <a:pt x="834502" y="2325323"/>
                  <a:pt x="832842" y="2327220"/>
                </a:cubicBezTo>
                <a:cubicBezTo>
                  <a:pt x="838371" y="2325481"/>
                  <a:pt x="842478" y="2324218"/>
                  <a:pt x="845162" y="2323428"/>
                </a:cubicBezTo>
                <a:cubicBezTo>
                  <a:pt x="847846" y="2322639"/>
                  <a:pt x="850059" y="2321376"/>
                  <a:pt x="851796" y="2319637"/>
                </a:cubicBezTo>
                <a:lnTo>
                  <a:pt x="882121" y="2293103"/>
                </a:lnTo>
                <a:cubicBezTo>
                  <a:pt x="906978" y="2268464"/>
                  <a:pt x="932024" y="2243827"/>
                  <a:pt x="957258" y="2219189"/>
                </a:cubicBezTo>
                <a:lnTo>
                  <a:pt x="987920" y="2187857"/>
                </a:lnTo>
                <a:lnTo>
                  <a:pt x="1017132" y="2119517"/>
                </a:lnTo>
                <a:lnTo>
                  <a:pt x="985366" y="2138627"/>
                </a:lnTo>
                <a:lnTo>
                  <a:pt x="983045" y="2148561"/>
                </a:lnTo>
                <a:cubicBezTo>
                  <a:pt x="981070" y="2155753"/>
                  <a:pt x="976490" y="2162217"/>
                  <a:pt x="969302" y="2167955"/>
                </a:cubicBezTo>
                <a:lnTo>
                  <a:pt x="965513" y="2167648"/>
                </a:lnTo>
                <a:cubicBezTo>
                  <a:pt x="961090" y="2160054"/>
                  <a:pt x="958564" y="2156256"/>
                  <a:pt x="957932" y="2156256"/>
                </a:cubicBezTo>
                <a:cubicBezTo>
                  <a:pt x="960301" y="2149059"/>
                  <a:pt x="965040" y="2143519"/>
                  <a:pt x="972146" y="2139644"/>
                </a:cubicBezTo>
                <a:lnTo>
                  <a:pt x="987630" y="2128933"/>
                </a:lnTo>
                <a:lnTo>
                  <a:pt x="987146" y="2131007"/>
                </a:lnTo>
                <a:lnTo>
                  <a:pt x="989032" y="2127964"/>
                </a:lnTo>
                <a:lnTo>
                  <a:pt x="992047" y="2125879"/>
                </a:lnTo>
                <a:lnTo>
                  <a:pt x="990213" y="2126061"/>
                </a:lnTo>
                <a:lnTo>
                  <a:pt x="1002707" y="2105897"/>
                </a:lnTo>
                <a:close/>
                <a:moveTo>
                  <a:pt x="2875880" y="1630343"/>
                </a:moveTo>
                <a:cubicBezTo>
                  <a:pt x="2868930" y="1629711"/>
                  <a:pt x="2863876" y="1630974"/>
                  <a:pt x="2860718" y="1634134"/>
                </a:cubicBezTo>
                <a:lnTo>
                  <a:pt x="2857647" y="1637512"/>
                </a:lnTo>
                <a:lnTo>
                  <a:pt x="2875603" y="1640505"/>
                </a:lnTo>
                <a:lnTo>
                  <a:pt x="2875880" y="1637923"/>
                </a:lnTo>
                <a:close/>
                <a:moveTo>
                  <a:pt x="273605" y="1608936"/>
                </a:moveTo>
                <a:lnTo>
                  <a:pt x="266025" y="1620312"/>
                </a:lnTo>
                <a:lnTo>
                  <a:pt x="269814" y="1616521"/>
                </a:lnTo>
                <a:lnTo>
                  <a:pt x="263559" y="1627679"/>
                </a:lnTo>
                <a:lnTo>
                  <a:pt x="258442" y="1627902"/>
                </a:lnTo>
                <a:lnTo>
                  <a:pt x="266025" y="1620314"/>
                </a:lnTo>
                <a:lnTo>
                  <a:pt x="245648" y="1629736"/>
                </a:lnTo>
                <a:cubicBezTo>
                  <a:pt x="241463" y="1634273"/>
                  <a:pt x="239411" y="1641138"/>
                  <a:pt x="239491" y="1650328"/>
                </a:cubicBezTo>
                <a:cubicBezTo>
                  <a:pt x="237594" y="1652041"/>
                  <a:pt x="236647" y="1653287"/>
                  <a:pt x="236647" y="1654065"/>
                </a:cubicBezTo>
                <a:cubicBezTo>
                  <a:pt x="236647" y="1654844"/>
                  <a:pt x="237594" y="1656090"/>
                  <a:pt x="239491" y="1657803"/>
                </a:cubicBezTo>
                <a:cubicBezTo>
                  <a:pt x="243280" y="1657180"/>
                  <a:pt x="247072" y="1654688"/>
                  <a:pt x="250861" y="1650328"/>
                </a:cubicBezTo>
                <a:lnTo>
                  <a:pt x="263559" y="1627679"/>
                </a:lnTo>
                <a:lnTo>
                  <a:pt x="269340" y="1627426"/>
                </a:lnTo>
                <a:cubicBezTo>
                  <a:pt x="272736" y="1627030"/>
                  <a:pt x="275422" y="1625925"/>
                  <a:pt x="277397" y="1624108"/>
                </a:cubicBezTo>
                <a:cubicBezTo>
                  <a:pt x="283003" y="1622053"/>
                  <a:pt x="286003" y="1619523"/>
                  <a:pt x="286398" y="1616521"/>
                </a:cubicBezTo>
                <a:cubicBezTo>
                  <a:pt x="286792" y="1613519"/>
                  <a:pt x="285055" y="1610990"/>
                  <a:pt x="281186" y="1608936"/>
                </a:cubicBezTo>
                <a:close/>
                <a:moveTo>
                  <a:pt x="1119731" y="1575666"/>
                </a:moveTo>
                <a:lnTo>
                  <a:pt x="1113541" y="1576905"/>
                </a:lnTo>
                <a:lnTo>
                  <a:pt x="1109749" y="1584499"/>
                </a:lnTo>
                <a:lnTo>
                  <a:pt x="1105960" y="1595891"/>
                </a:lnTo>
                <a:lnTo>
                  <a:pt x="1109654" y="1595891"/>
                </a:lnTo>
                <a:lnTo>
                  <a:pt x="1110908" y="1590511"/>
                </a:lnTo>
                <a:close/>
                <a:moveTo>
                  <a:pt x="516202" y="1494826"/>
                </a:moveTo>
                <a:cubicBezTo>
                  <a:pt x="512413" y="1495451"/>
                  <a:pt x="508621" y="1497955"/>
                  <a:pt x="504830" y="1502339"/>
                </a:cubicBezTo>
                <a:cubicBezTo>
                  <a:pt x="498908" y="1508362"/>
                  <a:pt x="495592" y="1513436"/>
                  <a:pt x="494881" y="1517558"/>
                </a:cubicBezTo>
                <a:cubicBezTo>
                  <a:pt x="494169" y="1521680"/>
                  <a:pt x="497487" y="1522948"/>
                  <a:pt x="504830" y="1521362"/>
                </a:cubicBezTo>
                <a:lnTo>
                  <a:pt x="519993" y="1506143"/>
                </a:lnTo>
                <a:lnTo>
                  <a:pt x="523785" y="1506143"/>
                </a:lnTo>
                <a:cubicBezTo>
                  <a:pt x="526943" y="1498589"/>
                  <a:pt x="524416" y="1494817"/>
                  <a:pt x="516202" y="1494826"/>
                </a:cubicBezTo>
                <a:close/>
                <a:moveTo>
                  <a:pt x="525740" y="1301655"/>
                </a:moveTo>
                <a:lnTo>
                  <a:pt x="524559" y="1303558"/>
                </a:lnTo>
                <a:lnTo>
                  <a:pt x="523158" y="1304526"/>
                </a:lnTo>
                <a:lnTo>
                  <a:pt x="523785" y="1301847"/>
                </a:lnTo>
                <a:close/>
                <a:moveTo>
                  <a:pt x="626130" y="1195490"/>
                </a:moveTo>
                <a:lnTo>
                  <a:pt x="624330" y="1199482"/>
                </a:lnTo>
                <a:lnTo>
                  <a:pt x="629919" y="1195490"/>
                </a:lnTo>
                <a:close/>
                <a:moveTo>
                  <a:pt x="808076" y="1127421"/>
                </a:moveTo>
                <a:lnTo>
                  <a:pt x="792915" y="1138810"/>
                </a:lnTo>
                <a:cubicBezTo>
                  <a:pt x="792283" y="1142606"/>
                  <a:pt x="789757" y="1146404"/>
                  <a:pt x="785334" y="1150200"/>
                </a:cubicBezTo>
                <a:cubicBezTo>
                  <a:pt x="783440" y="1153918"/>
                  <a:pt x="782490" y="1156924"/>
                  <a:pt x="782490" y="1159218"/>
                </a:cubicBezTo>
                <a:cubicBezTo>
                  <a:pt x="782490" y="1161511"/>
                  <a:pt x="783440" y="1163568"/>
                  <a:pt x="785334" y="1165387"/>
                </a:cubicBezTo>
                <a:cubicBezTo>
                  <a:pt x="786123" y="1170926"/>
                  <a:pt x="789283" y="1173139"/>
                  <a:pt x="794809" y="1172031"/>
                </a:cubicBezTo>
                <a:cubicBezTo>
                  <a:pt x="800338" y="1170926"/>
                  <a:pt x="803498" y="1167444"/>
                  <a:pt x="804287" y="1161591"/>
                </a:cubicBezTo>
                <a:cubicBezTo>
                  <a:pt x="806103" y="1156370"/>
                  <a:pt x="807209" y="1152575"/>
                  <a:pt x="807605" y="1150200"/>
                </a:cubicBezTo>
                <a:cubicBezTo>
                  <a:pt x="807999" y="1147827"/>
                  <a:pt x="808156" y="1144032"/>
                  <a:pt x="808076" y="1138810"/>
                </a:cubicBezTo>
                <a:close/>
                <a:moveTo>
                  <a:pt x="844503" y="1100346"/>
                </a:moveTo>
                <a:lnTo>
                  <a:pt x="845984" y="1100842"/>
                </a:lnTo>
                <a:cubicBezTo>
                  <a:pt x="845904" y="1104717"/>
                  <a:pt x="844167" y="1108358"/>
                  <a:pt x="840772" y="1111757"/>
                </a:cubicBezTo>
                <a:lnTo>
                  <a:pt x="834593" y="1115384"/>
                </a:lnTo>
                <a:lnTo>
                  <a:pt x="842193" y="1102553"/>
                </a:lnTo>
                <a:close/>
                <a:moveTo>
                  <a:pt x="1031722" y="957915"/>
                </a:moveTo>
                <a:cubicBezTo>
                  <a:pt x="1028723" y="957915"/>
                  <a:pt x="1026194" y="958865"/>
                  <a:pt x="1024141" y="960759"/>
                </a:cubicBezTo>
                <a:lnTo>
                  <a:pt x="971072" y="1010037"/>
                </a:lnTo>
                <a:cubicBezTo>
                  <a:pt x="961755" y="1021329"/>
                  <a:pt x="951961" y="1030016"/>
                  <a:pt x="941696" y="1036097"/>
                </a:cubicBezTo>
                <a:cubicBezTo>
                  <a:pt x="931429" y="1042177"/>
                  <a:pt x="919741" y="1046127"/>
                  <a:pt x="906633" y="1047943"/>
                </a:cubicBezTo>
                <a:cubicBezTo>
                  <a:pt x="899052" y="1047374"/>
                  <a:pt x="891471" y="1052301"/>
                  <a:pt x="883890" y="1062726"/>
                </a:cubicBezTo>
                <a:lnTo>
                  <a:pt x="844503" y="1100346"/>
                </a:lnTo>
                <a:lnTo>
                  <a:pt x="837454" y="1097995"/>
                </a:lnTo>
                <a:cubicBezTo>
                  <a:pt x="833663" y="1097995"/>
                  <a:pt x="828926" y="1098943"/>
                  <a:pt x="823240" y="1100842"/>
                </a:cubicBezTo>
                <a:lnTo>
                  <a:pt x="819448" y="1108435"/>
                </a:lnTo>
                <a:lnTo>
                  <a:pt x="815659" y="1119827"/>
                </a:lnTo>
                <a:lnTo>
                  <a:pt x="827031" y="1119827"/>
                </a:lnTo>
                <a:lnTo>
                  <a:pt x="834593" y="1115384"/>
                </a:lnTo>
                <a:lnTo>
                  <a:pt x="811868" y="1153760"/>
                </a:lnTo>
                <a:lnTo>
                  <a:pt x="808076" y="1165141"/>
                </a:lnTo>
                <a:lnTo>
                  <a:pt x="804287" y="1169241"/>
                </a:lnTo>
                <a:lnTo>
                  <a:pt x="796706" y="1180614"/>
                </a:lnTo>
                <a:lnTo>
                  <a:pt x="781542" y="1191984"/>
                </a:lnTo>
                <a:cubicBezTo>
                  <a:pt x="762590" y="1203345"/>
                  <a:pt x="743637" y="1218439"/>
                  <a:pt x="724684" y="1237269"/>
                </a:cubicBezTo>
                <a:cubicBezTo>
                  <a:pt x="717261" y="1245040"/>
                  <a:pt x="710312" y="1253047"/>
                  <a:pt x="703836" y="1261289"/>
                </a:cubicBezTo>
                <a:cubicBezTo>
                  <a:pt x="697361" y="1269532"/>
                  <a:pt x="690412" y="1276598"/>
                  <a:pt x="682989" y="1282485"/>
                </a:cubicBezTo>
                <a:cubicBezTo>
                  <a:pt x="658349" y="1297588"/>
                  <a:pt x="639397" y="1314828"/>
                  <a:pt x="626130" y="1334203"/>
                </a:cubicBezTo>
                <a:cubicBezTo>
                  <a:pt x="612863" y="1353578"/>
                  <a:pt x="605281" y="1375561"/>
                  <a:pt x="603386" y="1400154"/>
                </a:cubicBezTo>
                <a:cubicBezTo>
                  <a:pt x="603150" y="1401895"/>
                  <a:pt x="601726" y="1404108"/>
                  <a:pt x="599121" y="1406797"/>
                </a:cubicBezTo>
                <a:cubicBezTo>
                  <a:pt x="596514" y="1409487"/>
                  <a:pt x="594146" y="1413598"/>
                  <a:pt x="592014" y="1419133"/>
                </a:cubicBezTo>
                <a:cubicBezTo>
                  <a:pt x="590199" y="1424906"/>
                  <a:pt x="590039" y="1429493"/>
                  <a:pt x="591540" y="1432893"/>
                </a:cubicBezTo>
                <a:cubicBezTo>
                  <a:pt x="593041" y="1436293"/>
                  <a:pt x="595725" y="1438034"/>
                  <a:pt x="599594" y="1438112"/>
                </a:cubicBezTo>
                <a:cubicBezTo>
                  <a:pt x="605281" y="1438032"/>
                  <a:pt x="610019" y="1437242"/>
                  <a:pt x="613810" y="1435740"/>
                </a:cubicBezTo>
                <a:cubicBezTo>
                  <a:pt x="617600" y="1434239"/>
                  <a:pt x="620444" y="1432498"/>
                  <a:pt x="622338" y="1430521"/>
                </a:cubicBezTo>
                <a:cubicBezTo>
                  <a:pt x="631500" y="1422849"/>
                  <a:pt x="640660" y="1415417"/>
                  <a:pt x="649821" y="1408219"/>
                </a:cubicBezTo>
                <a:cubicBezTo>
                  <a:pt x="658981" y="1401024"/>
                  <a:pt x="670038" y="1394540"/>
                  <a:pt x="682989" y="1388767"/>
                </a:cubicBezTo>
                <a:cubicBezTo>
                  <a:pt x="692464" y="1384891"/>
                  <a:pt x="700992" y="1378407"/>
                  <a:pt x="708575" y="1369314"/>
                </a:cubicBezTo>
                <a:cubicBezTo>
                  <a:pt x="716156" y="1360220"/>
                  <a:pt x="722789" y="1348991"/>
                  <a:pt x="728475" y="1335626"/>
                </a:cubicBezTo>
                <a:cubicBezTo>
                  <a:pt x="727843" y="1328035"/>
                  <a:pt x="732898" y="1316647"/>
                  <a:pt x="743637" y="1301464"/>
                </a:cubicBezTo>
                <a:cubicBezTo>
                  <a:pt x="753666" y="1288208"/>
                  <a:pt x="764880" y="1274980"/>
                  <a:pt x="777280" y="1261778"/>
                </a:cubicBezTo>
                <a:cubicBezTo>
                  <a:pt x="789677" y="1248576"/>
                  <a:pt x="799944" y="1235381"/>
                  <a:pt x="808076" y="1222196"/>
                </a:cubicBezTo>
                <a:cubicBezTo>
                  <a:pt x="815737" y="1212695"/>
                  <a:pt x="824107" y="1204358"/>
                  <a:pt x="833189" y="1197183"/>
                </a:cubicBezTo>
                <a:cubicBezTo>
                  <a:pt x="842271" y="1190009"/>
                  <a:pt x="851590" y="1184485"/>
                  <a:pt x="861146" y="1180614"/>
                </a:cubicBezTo>
                <a:cubicBezTo>
                  <a:pt x="910424" y="1161661"/>
                  <a:pt x="948330" y="1127545"/>
                  <a:pt x="974864" y="1078266"/>
                </a:cubicBezTo>
                <a:cubicBezTo>
                  <a:pt x="976600" y="1072582"/>
                  <a:pt x="978813" y="1067843"/>
                  <a:pt x="981497" y="1064052"/>
                </a:cubicBezTo>
                <a:cubicBezTo>
                  <a:pt x="984181" y="1060263"/>
                  <a:pt x="988288" y="1057419"/>
                  <a:pt x="993816" y="1055524"/>
                </a:cubicBezTo>
                <a:cubicBezTo>
                  <a:pt x="1001477" y="1049680"/>
                  <a:pt x="1007953" y="1043362"/>
                  <a:pt x="1013243" y="1036571"/>
                </a:cubicBezTo>
                <a:cubicBezTo>
                  <a:pt x="1018533" y="1029780"/>
                  <a:pt x="1022167" y="1023462"/>
                  <a:pt x="1024141" y="1017618"/>
                </a:cubicBezTo>
                <a:cubicBezTo>
                  <a:pt x="1026352" y="1010037"/>
                  <a:pt x="1029512" y="1002454"/>
                  <a:pt x="1033617" y="994873"/>
                </a:cubicBezTo>
                <a:cubicBezTo>
                  <a:pt x="1037724" y="987293"/>
                  <a:pt x="1040882" y="979712"/>
                  <a:pt x="1043094" y="972131"/>
                </a:cubicBezTo>
                <a:cubicBezTo>
                  <a:pt x="1044831" y="968340"/>
                  <a:pt x="1045147" y="965498"/>
                  <a:pt x="1044042" y="963601"/>
                </a:cubicBezTo>
                <a:cubicBezTo>
                  <a:pt x="1042936" y="961706"/>
                  <a:pt x="1041356" y="960759"/>
                  <a:pt x="1039303" y="960759"/>
                </a:cubicBezTo>
                <a:cubicBezTo>
                  <a:pt x="1037250" y="958865"/>
                  <a:pt x="1034722" y="957915"/>
                  <a:pt x="1031722" y="957915"/>
                </a:cubicBezTo>
                <a:close/>
                <a:moveTo>
                  <a:pt x="1005188" y="778811"/>
                </a:moveTo>
                <a:cubicBezTo>
                  <a:pt x="996974" y="786391"/>
                  <a:pt x="998239" y="790183"/>
                  <a:pt x="1008978" y="790183"/>
                </a:cubicBezTo>
                <a:lnTo>
                  <a:pt x="1012770" y="778811"/>
                </a:lnTo>
                <a:close/>
                <a:moveTo>
                  <a:pt x="1152073" y="719110"/>
                </a:moveTo>
                <a:cubicBezTo>
                  <a:pt x="1148284" y="720215"/>
                  <a:pt x="1143543" y="723688"/>
                  <a:pt x="1137859" y="729533"/>
                </a:cubicBezTo>
                <a:cubicBezTo>
                  <a:pt x="1130040" y="738694"/>
                  <a:pt x="1121984" y="747854"/>
                  <a:pt x="1113694" y="757016"/>
                </a:cubicBezTo>
                <a:cubicBezTo>
                  <a:pt x="1105401" y="766175"/>
                  <a:pt x="1098294" y="777232"/>
                  <a:pt x="1092372" y="790183"/>
                </a:cubicBezTo>
                <a:lnTo>
                  <a:pt x="1088581" y="790183"/>
                </a:lnTo>
                <a:cubicBezTo>
                  <a:pt x="1093004" y="794606"/>
                  <a:pt x="1095530" y="797132"/>
                  <a:pt x="1096162" y="797764"/>
                </a:cubicBezTo>
                <a:lnTo>
                  <a:pt x="1103743" y="797764"/>
                </a:lnTo>
                <a:lnTo>
                  <a:pt x="1156812" y="740905"/>
                </a:lnTo>
                <a:cubicBezTo>
                  <a:pt x="1156180" y="741536"/>
                  <a:pt x="1157443" y="736482"/>
                  <a:pt x="1160601" y="725743"/>
                </a:cubicBezTo>
                <a:cubicBezTo>
                  <a:pt x="1158707" y="720215"/>
                  <a:pt x="1155865" y="718003"/>
                  <a:pt x="1152073" y="719110"/>
                </a:cubicBezTo>
                <a:close/>
                <a:moveTo>
                  <a:pt x="1565722" y="320"/>
                </a:moveTo>
                <a:cubicBezTo>
                  <a:pt x="1576303" y="-392"/>
                  <a:pt x="1586409" y="82"/>
                  <a:pt x="1596044" y="1741"/>
                </a:cubicBezTo>
                <a:cubicBezTo>
                  <a:pt x="1613261" y="7742"/>
                  <a:pt x="1631898" y="11850"/>
                  <a:pt x="1651956" y="14060"/>
                </a:cubicBezTo>
                <a:cubicBezTo>
                  <a:pt x="1672016" y="16271"/>
                  <a:pt x="1692548" y="14692"/>
                  <a:pt x="1713553" y="9321"/>
                </a:cubicBezTo>
                <a:cubicBezTo>
                  <a:pt x="1719240" y="7585"/>
                  <a:pt x="1724926" y="7269"/>
                  <a:pt x="1730610" y="8374"/>
                </a:cubicBezTo>
                <a:cubicBezTo>
                  <a:pt x="1736296" y="9479"/>
                  <a:pt x="1741982" y="11060"/>
                  <a:pt x="1747668" y="13113"/>
                </a:cubicBezTo>
                <a:cubicBezTo>
                  <a:pt x="1778625" y="32066"/>
                  <a:pt x="1815267" y="35857"/>
                  <a:pt x="1857596" y="24485"/>
                </a:cubicBezTo>
                <a:cubicBezTo>
                  <a:pt x="1872758" y="21325"/>
                  <a:pt x="1887919" y="23854"/>
                  <a:pt x="1903083" y="32066"/>
                </a:cubicBezTo>
                <a:cubicBezTo>
                  <a:pt x="1908531" y="34276"/>
                  <a:pt x="1913743" y="36489"/>
                  <a:pt x="1918718" y="38699"/>
                </a:cubicBezTo>
                <a:cubicBezTo>
                  <a:pt x="1923695" y="40909"/>
                  <a:pt x="1929854" y="41225"/>
                  <a:pt x="1937197" y="39647"/>
                </a:cubicBezTo>
                <a:cubicBezTo>
                  <a:pt x="1957651" y="34514"/>
                  <a:pt x="1975499" y="34356"/>
                  <a:pt x="1990740" y="39173"/>
                </a:cubicBezTo>
                <a:cubicBezTo>
                  <a:pt x="2005980" y="43989"/>
                  <a:pt x="2020985" y="50465"/>
                  <a:pt x="2035753" y="58599"/>
                </a:cubicBezTo>
                <a:cubicBezTo>
                  <a:pt x="2041282" y="62311"/>
                  <a:pt x="2048231" y="64365"/>
                  <a:pt x="2056601" y="64759"/>
                </a:cubicBezTo>
                <a:cubicBezTo>
                  <a:pt x="2064973" y="65155"/>
                  <a:pt x="2075712" y="64365"/>
                  <a:pt x="2088821" y="62391"/>
                </a:cubicBezTo>
                <a:cubicBezTo>
                  <a:pt x="2105563" y="57652"/>
                  <a:pt x="2122303" y="55758"/>
                  <a:pt x="2139046" y="56705"/>
                </a:cubicBezTo>
                <a:cubicBezTo>
                  <a:pt x="2155788" y="57652"/>
                  <a:pt x="2174426" y="55758"/>
                  <a:pt x="2194957" y="51019"/>
                </a:cubicBezTo>
                <a:lnTo>
                  <a:pt x="2206330" y="51019"/>
                </a:lnTo>
                <a:cubicBezTo>
                  <a:pt x="2216121" y="51572"/>
                  <a:pt x="2223070" y="56151"/>
                  <a:pt x="2227177" y="64759"/>
                </a:cubicBezTo>
                <a:cubicBezTo>
                  <a:pt x="2231284" y="73367"/>
                  <a:pt x="2230653" y="82685"/>
                  <a:pt x="2225283" y="92716"/>
                </a:cubicBezTo>
                <a:cubicBezTo>
                  <a:pt x="2223230" y="100297"/>
                  <a:pt x="2220702" y="106930"/>
                  <a:pt x="2217700" y="112616"/>
                </a:cubicBezTo>
                <a:cubicBezTo>
                  <a:pt x="2214700" y="118302"/>
                  <a:pt x="2212174" y="123039"/>
                  <a:pt x="2210119" y="126831"/>
                </a:cubicBezTo>
                <a:lnTo>
                  <a:pt x="2169382" y="196184"/>
                </a:lnTo>
                <a:lnTo>
                  <a:pt x="2212617" y="192858"/>
                </a:lnTo>
                <a:cubicBezTo>
                  <a:pt x="2218304" y="191121"/>
                  <a:pt x="2223990" y="190806"/>
                  <a:pt x="2229674" y="191911"/>
                </a:cubicBezTo>
                <a:cubicBezTo>
                  <a:pt x="2235360" y="193016"/>
                  <a:pt x="2241046" y="194597"/>
                  <a:pt x="2246732" y="196650"/>
                </a:cubicBezTo>
                <a:cubicBezTo>
                  <a:pt x="2277689" y="215602"/>
                  <a:pt x="2314331" y="219394"/>
                  <a:pt x="2356660" y="208022"/>
                </a:cubicBezTo>
                <a:cubicBezTo>
                  <a:pt x="2371822" y="204862"/>
                  <a:pt x="2386983" y="207390"/>
                  <a:pt x="2402147" y="215602"/>
                </a:cubicBezTo>
                <a:cubicBezTo>
                  <a:pt x="2407595" y="217813"/>
                  <a:pt x="2412807" y="220026"/>
                  <a:pt x="2417782" y="222236"/>
                </a:cubicBezTo>
                <a:cubicBezTo>
                  <a:pt x="2422759" y="224446"/>
                  <a:pt x="2428918" y="224762"/>
                  <a:pt x="2436261" y="223183"/>
                </a:cubicBezTo>
                <a:cubicBezTo>
                  <a:pt x="2456715" y="218051"/>
                  <a:pt x="2474563" y="217893"/>
                  <a:pt x="2489804" y="222710"/>
                </a:cubicBezTo>
                <a:cubicBezTo>
                  <a:pt x="2505044" y="227526"/>
                  <a:pt x="2520049" y="234002"/>
                  <a:pt x="2534817" y="242136"/>
                </a:cubicBezTo>
                <a:cubicBezTo>
                  <a:pt x="2540346" y="245848"/>
                  <a:pt x="2547295" y="247902"/>
                  <a:pt x="2555665" y="248296"/>
                </a:cubicBezTo>
                <a:cubicBezTo>
                  <a:pt x="2564037" y="248692"/>
                  <a:pt x="2574776" y="247902"/>
                  <a:pt x="2587885" y="245928"/>
                </a:cubicBezTo>
                <a:cubicBezTo>
                  <a:pt x="2604627" y="241189"/>
                  <a:pt x="2621367" y="239294"/>
                  <a:pt x="2638110" y="240242"/>
                </a:cubicBezTo>
                <a:cubicBezTo>
                  <a:pt x="2654852" y="241189"/>
                  <a:pt x="2673490" y="239294"/>
                  <a:pt x="2694021" y="234555"/>
                </a:cubicBezTo>
                <a:lnTo>
                  <a:pt x="2705394" y="234555"/>
                </a:lnTo>
                <a:cubicBezTo>
                  <a:pt x="2715185" y="235109"/>
                  <a:pt x="2722134" y="239688"/>
                  <a:pt x="2726241" y="248296"/>
                </a:cubicBezTo>
                <a:cubicBezTo>
                  <a:pt x="2730348" y="256904"/>
                  <a:pt x="2729717" y="266222"/>
                  <a:pt x="2724347" y="276253"/>
                </a:cubicBezTo>
                <a:cubicBezTo>
                  <a:pt x="2722294" y="283833"/>
                  <a:pt x="2719766" y="290467"/>
                  <a:pt x="2716764" y="296153"/>
                </a:cubicBezTo>
                <a:cubicBezTo>
                  <a:pt x="2713764" y="301839"/>
                  <a:pt x="2711238" y="306576"/>
                  <a:pt x="2709183" y="310367"/>
                </a:cubicBezTo>
                <a:cubicBezTo>
                  <a:pt x="2688413" y="342429"/>
                  <a:pt x="2669302" y="374965"/>
                  <a:pt x="2651850" y="407974"/>
                </a:cubicBezTo>
                <a:cubicBezTo>
                  <a:pt x="2634399" y="440985"/>
                  <a:pt x="2618132" y="475415"/>
                  <a:pt x="2603048" y="511269"/>
                </a:cubicBezTo>
                <a:cubicBezTo>
                  <a:pt x="2587253" y="545383"/>
                  <a:pt x="2569563" y="579500"/>
                  <a:pt x="2549979" y="613614"/>
                </a:cubicBezTo>
                <a:cubicBezTo>
                  <a:pt x="2511837" y="687371"/>
                  <a:pt x="2473458" y="760656"/>
                  <a:pt x="2434840" y="833468"/>
                </a:cubicBezTo>
                <a:lnTo>
                  <a:pt x="2419297" y="863899"/>
                </a:lnTo>
                <a:lnTo>
                  <a:pt x="2455213" y="863581"/>
                </a:lnTo>
                <a:cubicBezTo>
                  <a:pt x="2470453" y="868397"/>
                  <a:pt x="2485458" y="874873"/>
                  <a:pt x="2500226" y="883007"/>
                </a:cubicBezTo>
                <a:cubicBezTo>
                  <a:pt x="2505755" y="886719"/>
                  <a:pt x="2512704" y="888774"/>
                  <a:pt x="2521074" y="889167"/>
                </a:cubicBezTo>
                <a:cubicBezTo>
                  <a:pt x="2529446" y="889563"/>
                  <a:pt x="2540185" y="888774"/>
                  <a:pt x="2553294" y="886799"/>
                </a:cubicBezTo>
                <a:cubicBezTo>
                  <a:pt x="2570036" y="882060"/>
                  <a:pt x="2586776" y="880166"/>
                  <a:pt x="2603519" y="881113"/>
                </a:cubicBezTo>
                <a:cubicBezTo>
                  <a:pt x="2620261" y="882060"/>
                  <a:pt x="2638899" y="880166"/>
                  <a:pt x="2659430" y="875427"/>
                </a:cubicBezTo>
                <a:lnTo>
                  <a:pt x="2670803" y="875427"/>
                </a:lnTo>
                <a:cubicBezTo>
                  <a:pt x="2680594" y="875981"/>
                  <a:pt x="2687543" y="880559"/>
                  <a:pt x="2691650" y="889167"/>
                </a:cubicBezTo>
                <a:cubicBezTo>
                  <a:pt x="2695757" y="897775"/>
                  <a:pt x="2695126" y="907093"/>
                  <a:pt x="2689756" y="917125"/>
                </a:cubicBezTo>
                <a:cubicBezTo>
                  <a:pt x="2687703" y="924705"/>
                  <a:pt x="2685175" y="931338"/>
                  <a:pt x="2682173" y="937024"/>
                </a:cubicBezTo>
                <a:cubicBezTo>
                  <a:pt x="2679173" y="942711"/>
                  <a:pt x="2676647" y="947447"/>
                  <a:pt x="2674592" y="951239"/>
                </a:cubicBezTo>
                <a:cubicBezTo>
                  <a:pt x="2653822" y="983301"/>
                  <a:pt x="2634711" y="1015836"/>
                  <a:pt x="2617259" y="1048845"/>
                </a:cubicBezTo>
                <a:cubicBezTo>
                  <a:pt x="2599808" y="1081856"/>
                  <a:pt x="2583541" y="1116287"/>
                  <a:pt x="2568457" y="1152140"/>
                </a:cubicBezTo>
                <a:lnTo>
                  <a:pt x="2546880" y="1193753"/>
                </a:lnTo>
                <a:lnTo>
                  <a:pt x="2561260" y="1194426"/>
                </a:lnTo>
                <a:cubicBezTo>
                  <a:pt x="2578477" y="1200428"/>
                  <a:pt x="2597114" y="1204535"/>
                  <a:pt x="2617172" y="1206746"/>
                </a:cubicBezTo>
                <a:cubicBezTo>
                  <a:pt x="2637232" y="1208956"/>
                  <a:pt x="2657764" y="1207377"/>
                  <a:pt x="2678769" y="1202007"/>
                </a:cubicBezTo>
                <a:cubicBezTo>
                  <a:pt x="2684456" y="1200270"/>
                  <a:pt x="2690142" y="1199954"/>
                  <a:pt x="2695826" y="1201060"/>
                </a:cubicBezTo>
                <a:cubicBezTo>
                  <a:pt x="2701512" y="1202165"/>
                  <a:pt x="2707198" y="1203746"/>
                  <a:pt x="2712884" y="1205798"/>
                </a:cubicBezTo>
                <a:cubicBezTo>
                  <a:pt x="2743841" y="1224752"/>
                  <a:pt x="2780483" y="1228543"/>
                  <a:pt x="2822812" y="1217171"/>
                </a:cubicBezTo>
                <a:lnTo>
                  <a:pt x="2862408" y="1223770"/>
                </a:lnTo>
                <a:lnTo>
                  <a:pt x="2873054" y="1223770"/>
                </a:lnTo>
                <a:lnTo>
                  <a:pt x="2884664" y="1231422"/>
                </a:lnTo>
                <a:lnTo>
                  <a:pt x="2902413" y="1232332"/>
                </a:lnTo>
                <a:cubicBezTo>
                  <a:pt x="2922867" y="1227200"/>
                  <a:pt x="2940715" y="1227042"/>
                  <a:pt x="2955956" y="1231858"/>
                </a:cubicBezTo>
                <a:cubicBezTo>
                  <a:pt x="2971196" y="1236675"/>
                  <a:pt x="2986201" y="1243151"/>
                  <a:pt x="3000969" y="1251285"/>
                </a:cubicBezTo>
                <a:cubicBezTo>
                  <a:pt x="3006498" y="1254997"/>
                  <a:pt x="3013447" y="1257051"/>
                  <a:pt x="3021817" y="1257445"/>
                </a:cubicBezTo>
                <a:cubicBezTo>
                  <a:pt x="3030189" y="1257841"/>
                  <a:pt x="3040928" y="1257051"/>
                  <a:pt x="3054037" y="1255077"/>
                </a:cubicBezTo>
                <a:cubicBezTo>
                  <a:pt x="3070779" y="1250338"/>
                  <a:pt x="3087519" y="1248443"/>
                  <a:pt x="3104262" y="1249391"/>
                </a:cubicBezTo>
                <a:cubicBezTo>
                  <a:pt x="3121004" y="1250338"/>
                  <a:pt x="3139642" y="1248443"/>
                  <a:pt x="3160173" y="1243704"/>
                </a:cubicBezTo>
                <a:lnTo>
                  <a:pt x="3171546" y="1243704"/>
                </a:lnTo>
                <a:cubicBezTo>
                  <a:pt x="3181337" y="1244258"/>
                  <a:pt x="3188286" y="1248837"/>
                  <a:pt x="3192393" y="1257445"/>
                </a:cubicBezTo>
                <a:cubicBezTo>
                  <a:pt x="3196500" y="1266053"/>
                  <a:pt x="3195869" y="1275370"/>
                  <a:pt x="3190499" y="1285402"/>
                </a:cubicBezTo>
                <a:cubicBezTo>
                  <a:pt x="3188446" y="1292983"/>
                  <a:pt x="3185918" y="1299616"/>
                  <a:pt x="3182916" y="1305302"/>
                </a:cubicBezTo>
                <a:cubicBezTo>
                  <a:pt x="3179916" y="1310988"/>
                  <a:pt x="3177390" y="1315725"/>
                  <a:pt x="3175335" y="1319516"/>
                </a:cubicBezTo>
                <a:cubicBezTo>
                  <a:pt x="3154565" y="1351578"/>
                  <a:pt x="3135454" y="1384114"/>
                  <a:pt x="3118002" y="1417123"/>
                </a:cubicBezTo>
                <a:cubicBezTo>
                  <a:pt x="3100551" y="1450134"/>
                  <a:pt x="3084284" y="1484564"/>
                  <a:pt x="3069200" y="1520417"/>
                </a:cubicBezTo>
                <a:cubicBezTo>
                  <a:pt x="3053405" y="1554531"/>
                  <a:pt x="3035715" y="1588647"/>
                  <a:pt x="3016131" y="1622762"/>
                </a:cubicBezTo>
                <a:lnTo>
                  <a:pt x="2996531" y="1660187"/>
                </a:lnTo>
                <a:lnTo>
                  <a:pt x="3015008" y="1668161"/>
                </a:lnTo>
                <a:cubicBezTo>
                  <a:pt x="3020537" y="1671873"/>
                  <a:pt x="3027486" y="1673927"/>
                  <a:pt x="3035856" y="1674321"/>
                </a:cubicBezTo>
                <a:cubicBezTo>
                  <a:pt x="3044228" y="1674717"/>
                  <a:pt x="3054967" y="1673927"/>
                  <a:pt x="3068076" y="1671953"/>
                </a:cubicBezTo>
                <a:cubicBezTo>
                  <a:pt x="3084818" y="1667214"/>
                  <a:pt x="3101558" y="1665320"/>
                  <a:pt x="3118301" y="1666266"/>
                </a:cubicBezTo>
                <a:cubicBezTo>
                  <a:pt x="3135043" y="1667214"/>
                  <a:pt x="3153681" y="1665320"/>
                  <a:pt x="3174212" y="1660581"/>
                </a:cubicBezTo>
                <a:lnTo>
                  <a:pt x="3185585" y="1660581"/>
                </a:lnTo>
                <a:cubicBezTo>
                  <a:pt x="3195376" y="1661134"/>
                  <a:pt x="3202325" y="1665713"/>
                  <a:pt x="3206432" y="1674321"/>
                </a:cubicBezTo>
                <a:cubicBezTo>
                  <a:pt x="3210539" y="1682929"/>
                  <a:pt x="3209908" y="1692246"/>
                  <a:pt x="3204538" y="1702278"/>
                </a:cubicBezTo>
                <a:cubicBezTo>
                  <a:pt x="3202485" y="1709858"/>
                  <a:pt x="3199957" y="1716492"/>
                  <a:pt x="3196955" y="1722178"/>
                </a:cubicBezTo>
                <a:cubicBezTo>
                  <a:pt x="3193955" y="1727864"/>
                  <a:pt x="3191429" y="1732601"/>
                  <a:pt x="3189374" y="1736392"/>
                </a:cubicBezTo>
                <a:lnTo>
                  <a:pt x="3134046" y="1830586"/>
                </a:lnTo>
                <a:lnTo>
                  <a:pt x="3146143" y="1834160"/>
                </a:lnTo>
                <a:cubicBezTo>
                  <a:pt x="3154515" y="1834556"/>
                  <a:pt x="3165254" y="1833766"/>
                  <a:pt x="3178363" y="1831792"/>
                </a:cubicBezTo>
                <a:cubicBezTo>
                  <a:pt x="3195105" y="1827053"/>
                  <a:pt x="3211845" y="1825158"/>
                  <a:pt x="3228588" y="1826106"/>
                </a:cubicBezTo>
                <a:cubicBezTo>
                  <a:pt x="3245330" y="1827053"/>
                  <a:pt x="3263968" y="1825158"/>
                  <a:pt x="3284499" y="1820419"/>
                </a:cubicBezTo>
                <a:lnTo>
                  <a:pt x="3295872" y="1820419"/>
                </a:lnTo>
                <a:cubicBezTo>
                  <a:pt x="3305663" y="1820973"/>
                  <a:pt x="3312612" y="1825552"/>
                  <a:pt x="3316719" y="1834160"/>
                </a:cubicBezTo>
                <a:cubicBezTo>
                  <a:pt x="3320826" y="1842768"/>
                  <a:pt x="3320195" y="1852085"/>
                  <a:pt x="3314825" y="1862117"/>
                </a:cubicBezTo>
                <a:cubicBezTo>
                  <a:pt x="3312772" y="1869697"/>
                  <a:pt x="3310244" y="1876331"/>
                  <a:pt x="3307242" y="1882017"/>
                </a:cubicBezTo>
                <a:cubicBezTo>
                  <a:pt x="3304242" y="1887703"/>
                  <a:pt x="3301716" y="1892440"/>
                  <a:pt x="3299661" y="1896231"/>
                </a:cubicBezTo>
                <a:lnTo>
                  <a:pt x="3270742" y="1945464"/>
                </a:lnTo>
                <a:lnTo>
                  <a:pt x="3294364" y="1944357"/>
                </a:lnTo>
                <a:cubicBezTo>
                  <a:pt x="3304945" y="1943646"/>
                  <a:pt x="3315052" y="1944119"/>
                  <a:pt x="3324687" y="1945778"/>
                </a:cubicBezTo>
                <a:cubicBezTo>
                  <a:pt x="3341904" y="1951780"/>
                  <a:pt x="3360541" y="1955888"/>
                  <a:pt x="3380599" y="1958098"/>
                </a:cubicBezTo>
                <a:cubicBezTo>
                  <a:pt x="3400659" y="1960308"/>
                  <a:pt x="3421191" y="1958729"/>
                  <a:pt x="3442196" y="1953359"/>
                </a:cubicBezTo>
                <a:cubicBezTo>
                  <a:pt x="3447883" y="1951623"/>
                  <a:pt x="3453569" y="1951307"/>
                  <a:pt x="3459253" y="1952412"/>
                </a:cubicBezTo>
                <a:cubicBezTo>
                  <a:pt x="3464939" y="1953517"/>
                  <a:pt x="3470625" y="1955098"/>
                  <a:pt x="3476311" y="1957151"/>
                </a:cubicBezTo>
                <a:cubicBezTo>
                  <a:pt x="3507268" y="1976103"/>
                  <a:pt x="3543910" y="1979895"/>
                  <a:pt x="3586239" y="1968523"/>
                </a:cubicBezTo>
                <a:cubicBezTo>
                  <a:pt x="3601401" y="1965363"/>
                  <a:pt x="3616562" y="1967891"/>
                  <a:pt x="3631726" y="1976103"/>
                </a:cubicBezTo>
                <a:cubicBezTo>
                  <a:pt x="3637174" y="1978314"/>
                  <a:pt x="3642386" y="1980527"/>
                  <a:pt x="3647361" y="1982737"/>
                </a:cubicBezTo>
                <a:cubicBezTo>
                  <a:pt x="3652338" y="1984947"/>
                  <a:pt x="3658497" y="1985263"/>
                  <a:pt x="3665840" y="1983684"/>
                </a:cubicBezTo>
                <a:cubicBezTo>
                  <a:pt x="3686294" y="1978552"/>
                  <a:pt x="3704142" y="1978394"/>
                  <a:pt x="3719383" y="1983211"/>
                </a:cubicBezTo>
                <a:cubicBezTo>
                  <a:pt x="3734623" y="1988027"/>
                  <a:pt x="3749628" y="1994503"/>
                  <a:pt x="3764396" y="2002637"/>
                </a:cubicBezTo>
                <a:cubicBezTo>
                  <a:pt x="3769925" y="2006349"/>
                  <a:pt x="3776874" y="2008403"/>
                  <a:pt x="3785244" y="2008797"/>
                </a:cubicBezTo>
                <a:cubicBezTo>
                  <a:pt x="3793616" y="2009193"/>
                  <a:pt x="3804355" y="2008403"/>
                  <a:pt x="3817464" y="2006429"/>
                </a:cubicBezTo>
                <a:cubicBezTo>
                  <a:pt x="3834206" y="2001690"/>
                  <a:pt x="3850946" y="1999795"/>
                  <a:pt x="3867689" y="2000743"/>
                </a:cubicBezTo>
                <a:cubicBezTo>
                  <a:pt x="3884431" y="2001690"/>
                  <a:pt x="3903069" y="1999795"/>
                  <a:pt x="3923600" y="1995056"/>
                </a:cubicBezTo>
                <a:lnTo>
                  <a:pt x="3934973" y="1995056"/>
                </a:lnTo>
                <a:cubicBezTo>
                  <a:pt x="3944764" y="1995610"/>
                  <a:pt x="3951713" y="2000189"/>
                  <a:pt x="3955820" y="2008797"/>
                </a:cubicBezTo>
                <a:cubicBezTo>
                  <a:pt x="3959927" y="2017405"/>
                  <a:pt x="3959296" y="2026722"/>
                  <a:pt x="3953926" y="2036754"/>
                </a:cubicBezTo>
                <a:cubicBezTo>
                  <a:pt x="3951873" y="2044335"/>
                  <a:pt x="3949345" y="2050968"/>
                  <a:pt x="3946343" y="2056654"/>
                </a:cubicBezTo>
                <a:cubicBezTo>
                  <a:pt x="3943343" y="2062340"/>
                  <a:pt x="3940817" y="2067077"/>
                  <a:pt x="3938762" y="2070868"/>
                </a:cubicBezTo>
                <a:cubicBezTo>
                  <a:pt x="3917992" y="2102930"/>
                  <a:pt x="3898881" y="2135465"/>
                  <a:pt x="3881429" y="2168475"/>
                </a:cubicBezTo>
                <a:cubicBezTo>
                  <a:pt x="3863978" y="2201486"/>
                  <a:pt x="3847711" y="2235916"/>
                  <a:pt x="3832627" y="2271770"/>
                </a:cubicBezTo>
                <a:cubicBezTo>
                  <a:pt x="3816832" y="2305884"/>
                  <a:pt x="3799142" y="2340001"/>
                  <a:pt x="3779558" y="2374115"/>
                </a:cubicBezTo>
                <a:lnTo>
                  <a:pt x="3720857" y="2486203"/>
                </a:lnTo>
                <a:lnTo>
                  <a:pt x="3768560" y="2480803"/>
                </a:lnTo>
                <a:cubicBezTo>
                  <a:pt x="3785302" y="2481750"/>
                  <a:pt x="3803940" y="2479855"/>
                  <a:pt x="3824471" y="2475116"/>
                </a:cubicBezTo>
                <a:lnTo>
                  <a:pt x="3835844" y="2475116"/>
                </a:lnTo>
                <a:cubicBezTo>
                  <a:pt x="3845635" y="2475670"/>
                  <a:pt x="3852584" y="2480249"/>
                  <a:pt x="3856691" y="2488857"/>
                </a:cubicBezTo>
                <a:cubicBezTo>
                  <a:pt x="3860798" y="2497465"/>
                  <a:pt x="3860167" y="2506782"/>
                  <a:pt x="3854797" y="2516814"/>
                </a:cubicBezTo>
                <a:cubicBezTo>
                  <a:pt x="3852744" y="2524395"/>
                  <a:pt x="3850216" y="2531028"/>
                  <a:pt x="3847214" y="2536714"/>
                </a:cubicBezTo>
                <a:lnTo>
                  <a:pt x="3843176" y="2544286"/>
                </a:lnTo>
                <a:lnTo>
                  <a:pt x="3882666" y="2543937"/>
                </a:lnTo>
                <a:cubicBezTo>
                  <a:pt x="3897906" y="2548753"/>
                  <a:pt x="3912911" y="2555229"/>
                  <a:pt x="3927679" y="2563363"/>
                </a:cubicBezTo>
                <a:cubicBezTo>
                  <a:pt x="3933208" y="2567075"/>
                  <a:pt x="3940157" y="2569129"/>
                  <a:pt x="3948527" y="2569523"/>
                </a:cubicBezTo>
                <a:cubicBezTo>
                  <a:pt x="3956899" y="2569919"/>
                  <a:pt x="3967638" y="2569129"/>
                  <a:pt x="3980747" y="2567155"/>
                </a:cubicBezTo>
                <a:cubicBezTo>
                  <a:pt x="3997489" y="2562416"/>
                  <a:pt x="4014229" y="2560521"/>
                  <a:pt x="4030972" y="2561468"/>
                </a:cubicBezTo>
                <a:cubicBezTo>
                  <a:pt x="4047714" y="2562416"/>
                  <a:pt x="4066352" y="2560521"/>
                  <a:pt x="4086883" y="2555782"/>
                </a:cubicBezTo>
                <a:lnTo>
                  <a:pt x="4098256" y="2555782"/>
                </a:lnTo>
                <a:cubicBezTo>
                  <a:pt x="4108047" y="2556336"/>
                  <a:pt x="4114996" y="2560915"/>
                  <a:pt x="4119103" y="2569523"/>
                </a:cubicBezTo>
                <a:cubicBezTo>
                  <a:pt x="4123210" y="2578131"/>
                  <a:pt x="4122579" y="2587448"/>
                  <a:pt x="4117209" y="2597480"/>
                </a:cubicBezTo>
                <a:cubicBezTo>
                  <a:pt x="4115156" y="2605060"/>
                  <a:pt x="4112628" y="2611694"/>
                  <a:pt x="4109626" y="2617380"/>
                </a:cubicBezTo>
                <a:cubicBezTo>
                  <a:pt x="4106626" y="2623066"/>
                  <a:pt x="4104100" y="2627803"/>
                  <a:pt x="4102045" y="2631594"/>
                </a:cubicBezTo>
                <a:cubicBezTo>
                  <a:pt x="4081275" y="2663656"/>
                  <a:pt x="4062164" y="2696191"/>
                  <a:pt x="4044712" y="2729201"/>
                </a:cubicBezTo>
                <a:cubicBezTo>
                  <a:pt x="4027261" y="2762212"/>
                  <a:pt x="4010994" y="2796642"/>
                  <a:pt x="3995910" y="2832496"/>
                </a:cubicBezTo>
                <a:cubicBezTo>
                  <a:pt x="3980115" y="2866610"/>
                  <a:pt x="3962425" y="2900726"/>
                  <a:pt x="3942841" y="2934841"/>
                </a:cubicBezTo>
                <a:cubicBezTo>
                  <a:pt x="3904699" y="3008598"/>
                  <a:pt x="3866320" y="3081883"/>
                  <a:pt x="3827702" y="3154695"/>
                </a:cubicBezTo>
                <a:cubicBezTo>
                  <a:pt x="3789087" y="3227505"/>
                  <a:pt x="3751655" y="3300790"/>
                  <a:pt x="3715406" y="3374547"/>
                </a:cubicBezTo>
                <a:lnTo>
                  <a:pt x="3537248" y="3764978"/>
                </a:lnTo>
                <a:cubicBezTo>
                  <a:pt x="3522876" y="3793251"/>
                  <a:pt x="3510873" y="3820100"/>
                  <a:pt x="3501237" y="3845529"/>
                </a:cubicBezTo>
                <a:cubicBezTo>
                  <a:pt x="3491604" y="3870957"/>
                  <a:pt x="3479600" y="3895912"/>
                  <a:pt x="3465228" y="3920393"/>
                </a:cubicBezTo>
                <a:lnTo>
                  <a:pt x="3457647" y="3927974"/>
                </a:lnTo>
                <a:cubicBezTo>
                  <a:pt x="3450698" y="3928605"/>
                  <a:pt x="3445642" y="3927342"/>
                  <a:pt x="3442484" y="3924184"/>
                </a:cubicBezTo>
                <a:cubicBezTo>
                  <a:pt x="3429219" y="3910758"/>
                  <a:pt x="3421638" y="3894965"/>
                  <a:pt x="3419746" y="3876801"/>
                </a:cubicBezTo>
                <a:cubicBezTo>
                  <a:pt x="3417856" y="3858638"/>
                  <a:pt x="3421645" y="3839053"/>
                  <a:pt x="3431112" y="3818048"/>
                </a:cubicBezTo>
                <a:lnTo>
                  <a:pt x="3438692" y="3799095"/>
                </a:lnTo>
                <a:lnTo>
                  <a:pt x="3442484" y="3795303"/>
                </a:lnTo>
                <a:cubicBezTo>
                  <a:pt x="3446907" y="3795935"/>
                  <a:pt x="3449433" y="3798461"/>
                  <a:pt x="3450065" y="3802884"/>
                </a:cubicBezTo>
                <a:cubicBezTo>
                  <a:pt x="3449671" y="3808570"/>
                  <a:pt x="3448566" y="3814256"/>
                  <a:pt x="3446747" y="3819942"/>
                </a:cubicBezTo>
                <a:cubicBezTo>
                  <a:pt x="3444932" y="3825628"/>
                  <a:pt x="3444774" y="3831314"/>
                  <a:pt x="3446275" y="3837001"/>
                </a:cubicBezTo>
                <a:cubicBezTo>
                  <a:pt x="3446907" y="3837001"/>
                  <a:pt x="3449433" y="3840790"/>
                  <a:pt x="3453856" y="3848371"/>
                </a:cubicBezTo>
                <a:cubicBezTo>
                  <a:pt x="3454488" y="3847739"/>
                  <a:pt x="3457014" y="3845213"/>
                  <a:pt x="3461437" y="3840790"/>
                </a:cubicBezTo>
                <a:cubicBezTo>
                  <a:pt x="3461201" y="3833209"/>
                  <a:pt x="3461675" y="3825628"/>
                  <a:pt x="3462858" y="3818048"/>
                </a:cubicBezTo>
                <a:cubicBezTo>
                  <a:pt x="3464043" y="3810465"/>
                  <a:pt x="3467361" y="3802884"/>
                  <a:pt x="3472809" y="3795303"/>
                </a:cubicBezTo>
                <a:cubicBezTo>
                  <a:pt x="3492393" y="3764978"/>
                  <a:pt x="3494922" y="3738444"/>
                  <a:pt x="3480390" y="3715700"/>
                </a:cubicBezTo>
                <a:lnTo>
                  <a:pt x="3469018" y="3689166"/>
                </a:lnTo>
                <a:cubicBezTo>
                  <a:pt x="3467043" y="3687114"/>
                  <a:pt x="3466253" y="3684588"/>
                  <a:pt x="3466649" y="3681586"/>
                </a:cubicBezTo>
                <a:cubicBezTo>
                  <a:pt x="3467043" y="3678586"/>
                  <a:pt x="3469098" y="3676057"/>
                  <a:pt x="3472809" y="3674005"/>
                </a:cubicBezTo>
                <a:cubicBezTo>
                  <a:pt x="3481653" y="3660896"/>
                  <a:pt x="3485760" y="3649208"/>
                  <a:pt x="3485128" y="3638941"/>
                </a:cubicBezTo>
                <a:cubicBezTo>
                  <a:pt x="3484495" y="3628676"/>
                  <a:pt x="3482916" y="3618883"/>
                  <a:pt x="3480390" y="3609565"/>
                </a:cubicBezTo>
                <a:lnTo>
                  <a:pt x="3472809" y="3609565"/>
                </a:lnTo>
                <a:cubicBezTo>
                  <a:pt x="3468386" y="3610197"/>
                  <a:pt x="3465860" y="3612723"/>
                  <a:pt x="3465228" y="3617146"/>
                </a:cubicBezTo>
                <a:lnTo>
                  <a:pt x="3434903" y="3674005"/>
                </a:lnTo>
                <a:cubicBezTo>
                  <a:pt x="3431743" y="3678428"/>
                  <a:pt x="3426691" y="3680954"/>
                  <a:pt x="3419739" y="3681586"/>
                </a:cubicBezTo>
                <a:cubicBezTo>
                  <a:pt x="3419739" y="3680954"/>
                  <a:pt x="3419739" y="3678428"/>
                  <a:pt x="3419739" y="3674005"/>
                </a:cubicBezTo>
                <a:cubicBezTo>
                  <a:pt x="3415950" y="3643680"/>
                  <a:pt x="3427320" y="3609565"/>
                  <a:pt x="3453856" y="3571660"/>
                </a:cubicBezTo>
                <a:cubicBezTo>
                  <a:pt x="3453856" y="3567237"/>
                  <a:pt x="3457647" y="3564710"/>
                  <a:pt x="3465228" y="3564077"/>
                </a:cubicBezTo>
                <a:lnTo>
                  <a:pt x="3495551" y="3556496"/>
                </a:lnTo>
                <a:cubicBezTo>
                  <a:pt x="3501237" y="3554443"/>
                  <a:pt x="3505976" y="3551917"/>
                  <a:pt x="3509768" y="3548915"/>
                </a:cubicBezTo>
                <a:cubicBezTo>
                  <a:pt x="3513557" y="3545915"/>
                  <a:pt x="3516401" y="3543387"/>
                  <a:pt x="3518296" y="3541334"/>
                </a:cubicBezTo>
                <a:cubicBezTo>
                  <a:pt x="3520190" y="3539598"/>
                  <a:pt x="3522087" y="3537385"/>
                  <a:pt x="3523982" y="3534701"/>
                </a:cubicBezTo>
                <a:cubicBezTo>
                  <a:pt x="3525876" y="3532015"/>
                  <a:pt x="3527773" y="3527910"/>
                  <a:pt x="3529668" y="3522382"/>
                </a:cubicBezTo>
                <a:cubicBezTo>
                  <a:pt x="3535512" y="3501612"/>
                  <a:pt x="3545621" y="3484396"/>
                  <a:pt x="3559991" y="3470735"/>
                </a:cubicBezTo>
                <a:cubicBezTo>
                  <a:pt x="3574365" y="3457073"/>
                  <a:pt x="3592055" y="3446490"/>
                  <a:pt x="3613060" y="3438989"/>
                </a:cubicBezTo>
                <a:cubicBezTo>
                  <a:pt x="3609271" y="3438989"/>
                  <a:pt x="3613060" y="3435198"/>
                  <a:pt x="3624432" y="3427617"/>
                </a:cubicBezTo>
                <a:lnTo>
                  <a:pt x="3613060" y="3427617"/>
                </a:lnTo>
                <a:cubicBezTo>
                  <a:pt x="3607058" y="3425880"/>
                  <a:pt x="3601056" y="3424615"/>
                  <a:pt x="3595055" y="3423825"/>
                </a:cubicBezTo>
                <a:cubicBezTo>
                  <a:pt x="3589053" y="3423036"/>
                  <a:pt x="3584948" y="3421773"/>
                  <a:pt x="3582735" y="3420036"/>
                </a:cubicBezTo>
                <a:cubicBezTo>
                  <a:pt x="3571363" y="3415613"/>
                  <a:pt x="3567574" y="3409296"/>
                  <a:pt x="3571363" y="3401083"/>
                </a:cubicBezTo>
                <a:lnTo>
                  <a:pt x="3586527" y="3344224"/>
                </a:lnTo>
                <a:cubicBezTo>
                  <a:pt x="3589684" y="3333484"/>
                  <a:pt x="3587158" y="3324640"/>
                  <a:pt x="3578946" y="3317691"/>
                </a:cubicBezTo>
                <a:cubicBezTo>
                  <a:pt x="3576893" y="3312005"/>
                  <a:pt x="3576260" y="3307266"/>
                  <a:pt x="3577049" y="3303475"/>
                </a:cubicBezTo>
                <a:cubicBezTo>
                  <a:pt x="3577838" y="3299685"/>
                  <a:pt x="3580998" y="3296841"/>
                  <a:pt x="3586527" y="3294946"/>
                </a:cubicBezTo>
                <a:cubicBezTo>
                  <a:pt x="3613692" y="3283574"/>
                  <a:pt x="3631382" y="3264621"/>
                  <a:pt x="3639594" y="3238088"/>
                </a:cubicBezTo>
                <a:cubicBezTo>
                  <a:pt x="3650966" y="3203971"/>
                  <a:pt x="3669919" y="3169857"/>
                  <a:pt x="3696453" y="3135742"/>
                </a:cubicBezTo>
                <a:cubicBezTo>
                  <a:pt x="3703402" y="3128002"/>
                  <a:pt x="3708456" y="3119789"/>
                  <a:pt x="3711616" y="3111103"/>
                </a:cubicBezTo>
                <a:cubicBezTo>
                  <a:pt x="3714774" y="3102415"/>
                  <a:pt x="3719829" y="3094203"/>
                  <a:pt x="3726778" y="3086464"/>
                </a:cubicBezTo>
                <a:cubicBezTo>
                  <a:pt x="3734201" y="3076751"/>
                  <a:pt x="3741150" y="3066800"/>
                  <a:pt x="3747625" y="3056613"/>
                </a:cubicBezTo>
                <a:cubicBezTo>
                  <a:pt x="3754101" y="3046426"/>
                  <a:pt x="3761052" y="3037424"/>
                  <a:pt x="3768473" y="3029606"/>
                </a:cubicBezTo>
                <a:cubicBezTo>
                  <a:pt x="3784822" y="3016339"/>
                  <a:pt x="3794773" y="3003072"/>
                  <a:pt x="3798324" y="2989805"/>
                </a:cubicBezTo>
                <a:cubicBezTo>
                  <a:pt x="3801878" y="2976538"/>
                  <a:pt x="3803299" y="2963269"/>
                  <a:pt x="3802590" y="2950002"/>
                </a:cubicBezTo>
                <a:lnTo>
                  <a:pt x="3802590" y="2942422"/>
                </a:lnTo>
                <a:cubicBezTo>
                  <a:pt x="3795640" y="2941790"/>
                  <a:pt x="3790586" y="2943053"/>
                  <a:pt x="3787428" y="2946213"/>
                </a:cubicBezTo>
                <a:cubicBezTo>
                  <a:pt x="3753311" y="2987908"/>
                  <a:pt x="3711616" y="3029606"/>
                  <a:pt x="3662338" y="3071301"/>
                </a:cubicBezTo>
                <a:cubicBezTo>
                  <a:pt x="3651598" y="3078884"/>
                  <a:pt x="3646543" y="3086464"/>
                  <a:pt x="3647175" y="3094045"/>
                </a:cubicBezTo>
                <a:cubicBezTo>
                  <a:pt x="3633514" y="3114815"/>
                  <a:pt x="3620089" y="3135820"/>
                  <a:pt x="3606900" y="3157064"/>
                </a:cubicBezTo>
                <a:cubicBezTo>
                  <a:pt x="3593711" y="3178307"/>
                  <a:pt x="3583131" y="3200260"/>
                  <a:pt x="3575154" y="3222924"/>
                </a:cubicBezTo>
                <a:cubicBezTo>
                  <a:pt x="3563782" y="3267779"/>
                  <a:pt x="3544829" y="3310739"/>
                  <a:pt x="3518296" y="3351805"/>
                </a:cubicBezTo>
                <a:cubicBezTo>
                  <a:pt x="3505502" y="3376444"/>
                  <a:pt x="3494130" y="3401083"/>
                  <a:pt x="3484181" y="3425722"/>
                </a:cubicBezTo>
                <a:cubicBezTo>
                  <a:pt x="3474230" y="3450359"/>
                  <a:pt x="3462858" y="3474998"/>
                  <a:pt x="3450065" y="3499637"/>
                </a:cubicBezTo>
                <a:lnTo>
                  <a:pt x="3374253" y="3658843"/>
                </a:lnTo>
                <a:lnTo>
                  <a:pt x="3362881" y="3681586"/>
                </a:lnTo>
                <a:cubicBezTo>
                  <a:pt x="3349062" y="3721073"/>
                  <a:pt x="3333109" y="3760138"/>
                  <a:pt x="3315026" y="3798785"/>
                </a:cubicBezTo>
                <a:cubicBezTo>
                  <a:pt x="3296942" y="3837433"/>
                  <a:pt x="3280042" y="3876606"/>
                  <a:pt x="3264327" y="3916305"/>
                </a:cubicBezTo>
                <a:cubicBezTo>
                  <a:pt x="3256666" y="3937023"/>
                  <a:pt x="3248296" y="3957269"/>
                  <a:pt x="3239214" y="3977038"/>
                </a:cubicBezTo>
                <a:cubicBezTo>
                  <a:pt x="3230132" y="3996808"/>
                  <a:pt x="3220813" y="4017052"/>
                  <a:pt x="3211257" y="4037770"/>
                </a:cubicBezTo>
                <a:cubicBezTo>
                  <a:pt x="3199939" y="4060545"/>
                  <a:pt x="3181075" y="4071932"/>
                  <a:pt x="3154662" y="4071932"/>
                </a:cubicBezTo>
                <a:cubicBezTo>
                  <a:pt x="3147510" y="4072328"/>
                  <a:pt x="3142008" y="4075334"/>
                  <a:pt x="3138156" y="4080949"/>
                </a:cubicBezTo>
                <a:cubicBezTo>
                  <a:pt x="3134304" y="4086561"/>
                  <a:pt x="3129744" y="4092414"/>
                  <a:pt x="3124478" y="4098505"/>
                </a:cubicBezTo>
                <a:cubicBezTo>
                  <a:pt x="3124556" y="4100243"/>
                  <a:pt x="3124400" y="4101509"/>
                  <a:pt x="3124006" y="4102298"/>
                </a:cubicBezTo>
                <a:cubicBezTo>
                  <a:pt x="3123613" y="4103090"/>
                  <a:pt x="3122514" y="4104355"/>
                  <a:pt x="3120706" y="4106094"/>
                </a:cubicBezTo>
                <a:cubicBezTo>
                  <a:pt x="3116932" y="4106174"/>
                  <a:pt x="3114103" y="4106016"/>
                  <a:pt x="3112217" y="4105620"/>
                </a:cubicBezTo>
                <a:cubicBezTo>
                  <a:pt x="3110328" y="4105225"/>
                  <a:pt x="3109385" y="4104117"/>
                  <a:pt x="3109385" y="4102298"/>
                </a:cubicBezTo>
                <a:lnTo>
                  <a:pt x="3101805" y="4056749"/>
                </a:lnTo>
                <a:lnTo>
                  <a:pt x="3118813" y="4051056"/>
                </a:lnTo>
                <a:cubicBezTo>
                  <a:pt x="3122594" y="4049157"/>
                  <a:pt x="3124480" y="4047261"/>
                  <a:pt x="3124478" y="4045362"/>
                </a:cubicBezTo>
                <a:lnTo>
                  <a:pt x="3230210" y="3817615"/>
                </a:lnTo>
                <a:cubicBezTo>
                  <a:pt x="3232027" y="3812396"/>
                  <a:pt x="3233132" y="3808600"/>
                  <a:pt x="3233528" y="3806228"/>
                </a:cubicBezTo>
                <a:cubicBezTo>
                  <a:pt x="3233922" y="3803855"/>
                  <a:pt x="3234082" y="3800059"/>
                  <a:pt x="3234002" y="3794840"/>
                </a:cubicBezTo>
                <a:cubicBezTo>
                  <a:pt x="3235896" y="3793099"/>
                  <a:pt x="3236846" y="3791834"/>
                  <a:pt x="3236846" y="3791045"/>
                </a:cubicBezTo>
                <a:cubicBezTo>
                  <a:pt x="3236846" y="3790253"/>
                  <a:pt x="3235896" y="3788988"/>
                  <a:pt x="3234002" y="3787249"/>
                </a:cubicBezTo>
                <a:cubicBezTo>
                  <a:pt x="3232107" y="3787327"/>
                  <a:pt x="3230210" y="3788118"/>
                  <a:pt x="3228316" y="3789621"/>
                </a:cubicBezTo>
                <a:lnTo>
                  <a:pt x="3225811" y="3791920"/>
                </a:lnTo>
                <a:lnTo>
                  <a:pt x="3202816" y="3839727"/>
                </a:lnTo>
                <a:lnTo>
                  <a:pt x="3195235" y="3847308"/>
                </a:lnTo>
                <a:lnTo>
                  <a:pt x="3189326" y="3845831"/>
                </a:lnTo>
                <a:lnTo>
                  <a:pt x="3173529" y="3878347"/>
                </a:lnTo>
                <a:cubicBezTo>
                  <a:pt x="3166612" y="3904918"/>
                  <a:pt x="3154035" y="3927693"/>
                  <a:pt x="3135798" y="3946671"/>
                </a:cubicBezTo>
                <a:cubicBezTo>
                  <a:pt x="3126444" y="3958139"/>
                  <a:pt x="3119685" y="3970316"/>
                  <a:pt x="3115517" y="3983206"/>
                </a:cubicBezTo>
                <a:cubicBezTo>
                  <a:pt x="3111352" y="3996097"/>
                  <a:pt x="3109308" y="4009223"/>
                  <a:pt x="3109385" y="4022587"/>
                </a:cubicBezTo>
                <a:cubicBezTo>
                  <a:pt x="3109385" y="4028282"/>
                  <a:pt x="3108438" y="4034924"/>
                  <a:pt x="3106544" y="4042515"/>
                </a:cubicBezTo>
                <a:lnTo>
                  <a:pt x="3101805" y="4056749"/>
                </a:lnTo>
                <a:lnTo>
                  <a:pt x="3098013" y="4068136"/>
                </a:lnTo>
                <a:lnTo>
                  <a:pt x="3063494" y="4068225"/>
                </a:lnTo>
                <a:cubicBezTo>
                  <a:pt x="3054006" y="4070277"/>
                  <a:pt x="3046417" y="4071858"/>
                  <a:pt x="3040724" y="4072964"/>
                </a:cubicBezTo>
                <a:cubicBezTo>
                  <a:pt x="3035032" y="4074069"/>
                  <a:pt x="3031236" y="4073753"/>
                  <a:pt x="3029339" y="4072016"/>
                </a:cubicBezTo>
                <a:cubicBezTo>
                  <a:pt x="3010390" y="4068225"/>
                  <a:pt x="2999061" y="4075806"/>
                  <a:pt x="2995352" y="4094761"/>
                </a:cubicBezTo>
                <a:cubicBezTo>
                  <a:pt x="2987877" y="4116871"/>
                  <a:pt x="2991615" y="4129507"/>
                  <a:pt x="3006566" y="4132667"/>
                </a:cubicBezTo>
                <a:cubicBezTo>
                  <a:pt x="3010282" y="4132587"/>
                  <a:pt x="3013289" y="4133692"/>
                  <a:pt x="3015581" y="4135982"/>
                </a:cubicBezTo>
                <a:cubicBezTo>
                  <a:pt x="3017874" y="4138273"/>
                  <a:pt x="3019928" y="4142222"/>
                  <a:pt x="3021747" y="4147828"/>
                </a:cubicBezTo>
                <a:cubicBezTo>
                  <a:pt x="3025524" y="4159832"/>
                  <a:pt x="3017971" y="4166149"/>
                  <a:pt x="2999092" y="4166781"/>
                </a:cubicBezTo>
                <a:cubicBezTo>
                  <a:pt x="2997065" y="4166623"/>
                  <a:pt x="2994574" y="4165992"/>
                  <a:pt x="2991615" y="4164886"/>
                </a:cubicBezTo>
                <a:cubicBezTo>
                  <a:pt x="2988656" y="4163781"/>
                  <a:pt x="2986164" y="4163147"/>
                  <a:pt x="2984140" y="4162990"/>
                </a:cubicBezTo>
                <a:cubicBezTo>
                  <a:pt x="2980400" y="4162990"/>
                  <a:pt x="2976663" y="4166781"/>
                  <a:pt x="2972926" y="4174362"/>
                </a:cubicBezTo>
                <a:cubicBezTo>
                  <a:pt x="2957663" y="4202476"/>
                  <a:pt x="2943585" y="4229642"/>
                  <a:pt x="2930694" y="4255859"/>
                </a:cubicBezTo>
                <a:cubicBezTo>
                  <a:pt x="2917804" y="4282077"/>
                  <a:pt x="2906574" y="4309243"/>
                  <a:pt x="2897006" y="4337357"/>
                </a:cubicBezTo>
                <a:cubicBezTo>
                  <a:pt x="2887277" y="4367682"/>
                  <a:pt x="2875416" y="4398007"/>
                  <a:pt x="2861418" y="4428330"/>
                </a:cubicBezTo>
                <a:cubicBezTo>
                  <a:pt x="2847421" y="4458656"/>
                  <a:pt x="2832711" y="4488981"/>
                  <a:pt x="2817290" y="4519306"/>
                </a:cubicBezTo>
                <a:cubicBezTo>
                  <a:pt x="2809619" y="4534467"/>
                  <a:pt x="2802185" y="4549629"/>
                  <a:pt x="2794989" y="4564792"/>
                </a:cubicBezTo>
                <a:cubicBezTo>
                  <a:pt x="2787791" y="4579954"/>
                  <a:pt x="2781307" y="4595117"/>
                  <a:pt x="2775534" y="4610279"/>
                </a:cubicBezTo>
                <a:cubicBezTo>
                  <a:pt x="2763198" y="4630969"/>
                  <a:pt x="2751810" y="4651185"/>
                  <a:pt x="2741370" y="4670929"/>
                </a:cubicBezTo>
                <a:cubicBezTo>
                  <a:pt x="2730932" y="4690671"/>
                  <a:pt x="2715747" y="4710887"/>
                  <a:pt x="2695819" y="4731577"/>
                </a:cubicBezTo>
                <a:lnTo>
                  <a:pt x="2692023" y="4708835"/>
                </a:lnTo>
                <a:cubicBezTo>
                  <a:pt x="2690126" y="4703307"/>
                  <a:pt x="2687278" y="4700147"/>
                  <a:pt x="2683482" y="4699357"/>
                </a:cubicBezTo>
                <a:cubicBezTo>
                  <a:pt x="2679686" y="4698568"/>
                  <a:pt x="2674941" y="4699200"/>
                  <a:pt x="2669248" y="4701254"/>
                </a:cubicBezTo>
                <a:lnTo>
                  <a:pt x="2627609" y="4723996"/>
                </a:lnTo>
                <a:cubicBezTo>
                  <a:pt x="2623853" y="4724628"/>
                  <a:pt x="2620096" y="4727156"/>
                  <a:pt x="2616339" y="4731577"/>
                </a:cubicBezTo>
                <a:lnTo>
                  <a:pt x="2616339" y="4739160"/>
                </a:lnTo>
                <a:cubicBezTo>
                  <a:pt x="2620721" y="4746741"/>
                  <a:pt x="2623228" y="4750530"/>
                  <a:pt x="2623853" y="4750530"/>
                </a:cubicBezTo>
                <a:cubicBezTo>
                  <a:pt x="2633267" y="4755031"/>
                  <a:pt x="2643660" y="4754557"/>
                  <a:pt x="2655032" y="4749109"/>
                </a:cubicBezTo>
                <a:cubicBezTo>
                  <a:pt x="2666404" y="4743661"/>
                  <a:pt x="2678735" y="4740343"/>
                  <a:pt x="2692023" y="4739160"/>
                </a:cubicBezTo>
                <a:lnTo>
                  <a:pt x="2665450" y="4818761"/>
                </a:lnTo>
                <a:lnTo>
                  <a:pt x="2644387" y="4868162"/>
                </a:lnTo>
                <a:lnTo>
                  <a:pt x="2643145" y="4878938"/>
                </a:lnTo>
                <a:lnTo>
                  <a:pt x="2641062" y="4874813"/>
                </a:lnTo>
                <a:lnTo>
                  <a:pt x="2608825" y="4928213"/>
                </a:lnTo>
                <a:cubicBezTo>
                  <a:pt x="2593798" y="4951589"/>
                  <a:pt x="2582484" y="4976860"/>
                  <a:pt x="2574882" y="5004025"/>
                </a:cubicBezTo>
                <a:cubicBezTo>
                  <a:pt x="2573141" y="5019425"/>
                  <a:pt x="2568071" y="5035062"/>
                  <a:pt x="2559677" y="5050935"/>
                </a:cubicBezTo>
                <a:cubicBezTo>
                  <a:pt x="2551283" y="5066808"/>
                  <a:pt x="2538613" y="5081496"/>
                  <a:pt x="2521667" y="5095000"/>
                </a:cubicBezTo>
                <a:cubicBezTo>
                  <a:pt x="2517785" y="5083706"/>
                  <a:pt x="2516993" y="5072178"/>
                  <a:pt x="2519290" y="5060410"/>
                </a:cubicBezTo>
                <a:cubicBezTo>
                  <a:pt x="2521587" y="5048644"/>
                  <a:pt x="2527446" y="5036167"/>
                  <a:pt x="2536870" y="5022978"/>
                </a:cubicBezTo>
                <a:cubicBezTo>
                  <a:pt x="2542651" y="5015397"/>
                  <a:pt x="2544394" y="5010659"/>
                  <a:pt x="2542097" y="5008764"/>
                </a:cubicBezTo>
                <a:cubicBezTo>
                  <a:pt x="2539800" y="5006869"/>
                  <a:pt x="2532990" y="5007817"/>
                  <a:pt x="2521667" y="5011608"/>
                </a:cubicBezTo>
                <a:lnTo>
                  <a:pt x="2472251" y="5022978"/>
                </a:lnTo>
                <a:cubicBezTo>
                  <a:pt x="2464571" y="5024953"/>
                  <a:pt x="2459027" y="5028586"/>
                  <a:pt x="2455623" y="5033877"/>
                </a:cubicBezTo>
                <a:cubicBezTo>
                  <a:pt x="2452216" y="5039169"/>
                  <a:pt x="2451425" y="5045645"/>
                  <a:pt x="2453246" y="5053303"/>
                </a:cubicBezTo>
                <a:lnTo>
                  <a:pt x="2453246" y="5083628"/>
                </a:lnTo>
                <a:cubicBezTo>
                  <a:pt x="2455701" y="5090658"/>
                  <a:pt x="2459343" y="5097449"/>
                  <a:pt x="2464175" y="5104002"/>
                </a:cubicBezTo>
                <a:cubicBezTo>
                  <a:pt x="2469004" y="5110558"/>
                  <a:pt x="2471697" y="5120191"/>
                  <a:pt x="2472251" y="5132906"/>
                </a:cubicBezTo>
                <a:cubicBezTo>
                  <a:pt x="2472251" y="5144910"/>
                  <a:pt x="2479853" y="5143647"/>
                  <a:pt x="2495058" y="5129115"/>
                </a:cubicBezTo>
                <a:lnTo>
                  <a:pt x="2529267" y="5095000"/>
                </a:lnTo>
                <a:cubicBezTo>
                  <a:pt x="2515568" y="5140409"/>
                  <a:pt x="2498306" y="5185104"/>
                  <a:pt x="2477487" y="5229092"/>
                </a:cubicBezTo>
                <a:cubicBezTo>
                  <a:pt x="2456668" y="5273078"/>
                  <a:pt x="2434674" y="5316827"/>
                  <a:pt x="2411503" y="5360341"/>
                </a:cubicBezTo>
                <a:cubicBezTo>
                  <a:pt x="2402015" y="5381031"/>
                  <a:pt x="2390119" y="5397458"/>
                  <a:pt x="2375812" y="5409617"/>
                </a:cubicBezTo>
                <a:cubicBezTo>
                  <a:pt x="2361505" y="5421779"/>
                  <a:pt x="2345742" y="5430625"/>
                  <a:pt x="2328526" y="5436153"/>
                </a:cubicBezTo>
                <a:lnTo>
                  <a:pt x="2324735" y="5443734"/>
                </a:lnTo>
                <a:cubicBezTo>
                  <a:pt x="2320943" y="5448157"/>
                  <a:pt x="2320943" y="5450683"/>
                  <a:pt x="2324735" y="5451315"/>
                </a:cubicBezTo>
                <a:cubicBezTo>
                  <a:pt x="2327894" y="5454474"/>
                  <a:pt x="2332947" y="5455738"/>
                  <a:pt x="2339898" y="5455106"/>
                </a:cubicBezTo>
                <a:cubicBezTo>
                  <a:pt x="2345740" y="5457001"/>
                  <a:pt x="2350163" y="5459845"/>
                  <a:pt x="2353163" y="5463634"/>
                </a:cubicBezTo>
                <a:cubicBezTo>
                  <a:pt x="2356165" y="5467426"/>
                  <a:pt x="2356796" y="5472162"/>
                  <a:pt x="2355060" y="5477848"/>
                </a:cubicBezTo>
                <a:cubicBezTo>
                  <a:pt x="2347479" y="5504384"/>
                  <a:pt x="2339898" y="5523337"/>
                  <a:pt x="2332315" y="5534707"/>
                </a:cubicBezTo>
                <a:cubicBezTo>
                  <a:pt x="2324657" y="5547816"/>
                  <a:pt x="2318181" y="5561401"/>
                  <a:pt x="2312889" y="5575457"/>
                </a:cubicBezTo>
                <a:cubicBezTo>
                  <a:pt x="2307598" y="5589513"/>
                  <a:pt x="2303965" y="5604990"/>
                  <a:pt x="2301992" y="5621891"/>
                </a:cubicBezTo>
                <a:cubicBezTo>
                  <a:pt x="2298201" y="5648425"/>
                  <a:pt x="2290620" y="5674960"/>
                  <a:pt x="2279248" y="5701494"/>
                </a:cubicBezTo>
                <a:cubicBezTo>
                  <a:pt x="2273878" y="5714445"/>
                  <a:pt x="2271351" y="5725501"/>
                  <a:pt x="2271667" y="5734661"/>
                </a:cubicBezTo>
                <a:cubicBezTo>
                  <a:pt x="2271983" y="5743823"/>
                  <a:pt x="2273246" y="5752982"/>
                  <a:pt x="2275456" y="5762142"/>
                </a:cubicBezTo>
                <a:cubicBezTo>
                  <a:pt x="2262348" y="5767670"/>
                  <a:pt x="2250660" y="5772725"/>
                  <a:pt x="2240395" y="5777306"/>
                </a:cubicBezTo>
                <a:cubicBezTo>
                  <a:pt x="2230128" y="5781887"/>
                  <a:pt x="2220337" y="5786939"/>
                  <a:pt x="2211017" y="5792467"/>
                </a:cubicBezTo>
                <a:cubicBezTo>
                  <a:pt x="2207228" y="5796259"/>
                  <a:pt x="2199645" y="5796259"/>
                  <a:pt x="2188273" y="5792467"/>
                </a:cubicBezTo>
                <a:cubicBezTo>
                  <a:pt x="2182589" y="5790415"/>
                  <a:pt x="2177850" y="5788836"/>
                  <a:pt x="2174058" y="5787728"/>
                </a:cubicBezTo>
                <a:cubicBezTo>
                  <a:pt x="2170269" y="5786623"/>
                  <a:pt x="2167425" y="5786939"/>
                  <a:pt x="2165530" y="5788678"/>
                </a:cubicBezTo>
                <a:cubicBezTo>
                  <a:pt x="2133388" y="5802734"/>
                  <a:pt x="2101958" y="5811578"/>
                  <a:pt x="2071239" y="5815212"/>
                </a:cubicBezTo>
                <a:cubicBezTo>
                  <a:pt x="2040521" y="5818843"/>
                  <a:pt x="2010038" y="5823898"/>
                  <a:pt x="1979790" y="5830373"/>
                </a:cubicBezTo>
                <a:cubicBezTo>
                  <a:pt x="1970157" y="5832032"/>
                  <a:pt x="1960048" y="5832506"/>
                  <a:pt x="1949467" y="5831794"/>
                </a:cubicBezTo>
                <a:cubicBezTo>
                  <a:pt x="1938885" y="5831085"/>
                  <a:pt x="1928778" y="5830611"/>
                  <a:pt x="1919142" y="5830373"/>
                </a:cubicBezTo>
                <a:cubicBezTo>
                  <a:pt x="1909507" y="5830295"/>
                  <a:pt x="1902242" y="5827609"/>
                  <a:pt x="1897347" y="5822319"/>
                </a:cubicBezTo>
                <a:cubicBezTo>
                  <a:pt x="1892451" y="5817028"/>
                  <a:pt x="1890870" y="5809603"/>
                  <a:pt x="1892609" y="5800048"/>
                </a:cubicBezTo>
                <a:cubicBezTo>
                  <a:pt x="1892609" y="5777621"/>
                  <a:pt x="1894504" y="5755667"/>
                  <a:pt x="1898294" y="5734187"/>
                </a:cubicBezTo>
                <a:lnTo>
                  <a:pt x="1905449" y="5707753"/>
                </a:lnTo>
                <a:lnTo>
                  <a:pt x="1903118" y="5708012"/>
                </a:lnTo>
                <a:cubicBezTo>
                  <a:pt x="1870976" y="5722068"/>
                  <a:pt x="1839546" y="5730912"/>
                  <a:pt x="1808827" y="5734546"/>
                </a:cubicBezTo>
                <a:cubicBezTo>
                  <a:pt x="1778109" y="5738177"/>
                  <a:pt x="1747626" y="5743232"/>
                  <a:pt x="1717378" y="5749707"/>
                </a:cubicBezTo>
                <a:cubicBezTo>
                  <a:pt x="1707745" y="5751366"/>
                  <a:pt x="1697636" y="5751840"/>
                  <a:pt x="1687055" y="5751128"/>
                </a:cubicBezTo>
                <a:cubicBezTo>
                  <a:pt x="1676473" y="5750419"/>
                  <a:pt x="1666366" y="5749945"/>
                  <a:pt x="1656730" y="5749707"/>
                </a:cubicBezTo>
                <a:cubicBezTo>
                  <a:pt x="1647095" y="5749629"/>
                  <a:pt x="1639830" y="5746943"/>
                  <a:pt x="1634935" y="5741653"/>
                </a:cubicBezTo>
                <a:cubicBezTo>
                  <a:pt x="1630039" y="5736362"/>
                  <a:pt x="1628458" y="5728937"/>
                  <a:pt x="1630197" y="5719382"/>
                </a:cubicBezTo>
                <a:cubicBezTo>
                  <a:pt x="1630197" y="5674527"/>
                  <a:pt x="1637777" y="5631567"/>
                  <a:pt x="1652939" y="5590503"/>
                </a:cubicBezTo>
                <a:cubicBezTo>
                  <a:pt x="1683264" y="5503319"/>
                  <a:pt x="1721170" y="5416137"/>
                  <a:pt x="1766656" y="5328951"/>
                </a:cubicBezTo>
                <a:lnTo>
                  <a:pt x="1796109" y="5270603"/>
                </a:lnTo>
                <a:lnTo>
                  <a:pt x="1786184" y="5271068"/>
                </a:lnTo>
                <a:cubicBezTo>
                  <a:pt x="1775602" y="5270359"/>
                  <a:pt x="1765495" y="5269885"/>
                  <a:pt x="1755859" y="5269647"/>
                </a:cubicBezTo>
                <a:lnTo>
                  <a:pt x="1735389" y="5262082"/>
                </a:lnTo>
                <a:lnTo>
                  <a:pt x="1731878" y="5264783"/>
                </a:lnTo>
                <a:cubicBezTo>
                  <a:pt x="1729192" y="5265573"/>
                  <a:pt x="1726982" y="5264939"/>
                  <a:pt x="1725245" y="5262886"/>
                </a:cubicBezTo>
                <a:lnTo>
                  <a:pt x="1721454" y="5240144"/>
                </a:lnTo>
                <a:lnTo>
                  <a:pt x="1725245" y="5236353"/>
                </a:lnTo>
                <a:lnTo>
                  <a:pt x="1729368" y="5238827"/>
                </a:lnTo>
                <a:lnTo>
                  <a:pt x="1735011" y="5173461"/>
                </a:lnTo>
                <a:cubicBezTo>
                  <a:pt x="1738802" y="5151981"/>
                  <a:pt x="1744487" y="5130975"/>
                  <a:pt x="1752068" y="5110443"/>
                </a:cubicBezTo>
                <a:cubicBezTo>
                  <a:pt x="1782393" y="5023259"/>
                  <a:pt x="1820299" y="4936077"/>
                  <a:pt x="1865785" y="4848891"/>
                </a:cubicBezTo>
                <a:cubicBezTo>
                  <a:pt x="1898323" y="4782557"/>
                  <a:pt x="1931806" y="4716221"/>
                  <a:pt x="1966236" y="4649887"/>
                </a:cubicBezTo>
                <a:cubicBezTo>
                  <a:pt x="2000668" y="4583550"/>
                  <a:pt x="2034151" y="4517216"/>
                  <a:pt x="2066687" y="4450882"/>
                </a:cubicBezTo>
                <a:cubicBezTo>
                  <a:pt x="2091168" y="4399649"/>
                  <a:pt x="2115176" y="4347765"/>
                  <a:pt x="2138709" y="4295229"/>
                </a:cubicBezTo>
                <a:lnTo>
                  <a:pt x="2169913" y="4226561"/>
                </a:lnTo>
                <a:lnTo>
                  <a:pt x="2152737" y="4225534"/>
                </a:lnTo>
                <a:cubicBezTo>
                  <a:pt x="2142866" y="4226324"/>
                  <a:pt x="2133231" y="4229484"/>
                  <a:pt x="2123833" y="4235012"/>
                </a:cubicBezTo>
                <a:lnTo>
                  <a:pt x="2106423" y="4240368"/>
                </a:lnTo>
                <a:lnTo>
                  <a:pt x="2092538" y="4258855"/>
                </a:lnTo>
                <a:lnTo>
                  <a:pt x="2092354" y="4257757"/>
                </a:lnTo>
                <a:lnTo>
                  <a:pt x="2088628" y="4266469"/>
                </a:lnTo>
                <a:lnTo>
                  <a:pt x="2088742" y="4266438"/>
                </a:lnTo>
                <a:lnTo>
                  <a:pt x="2062169" y="4346039"/>
                </a:lnTo>
                <a:lnTo>
                  <a:pt x="2041106" y="4395440"/>
                </a:lnTo>
                <a:lnTo>
                  <a:pt x="2039864" y="4406216"/>
                </a:lnTo>
                <a:lnTo>
                  <a:pt x="2037781" y="4402091"/>
                </a:lnTo>
                <a:lnTo>
                  <a:pt x="2005544" y="4455491"/>
                </a:lnTo>
                <a:cubicBezTo>
                  <a:pt x="1990517" y="4478867"/>
                  <a:pt x="1979203" y="4504138"/>
                  <a:pt x="1971601" y="4531303"/>
                </a:cubicBezTo>
                <a:cubicBezTo>
                  <a:pt x="1969860" y="4546703"/>
                  <a:pt x="1964790" y="4562340"/>
                  <a:pt x="1956396" y="4578213"/>
                </a:cubicBezTo>
                <a:cubicBezTo>
                  <a:pt x="1948002" y="4594086"/>
                  <a:pt x="1935332" y="4608774"/>
                  <a:pt x="1918386" y="4622278"/>
                </a:cubicBezTo>
                <a:lnTo>
                  <a:pt x="1916632" y="4596754"/>
                </a:lnTo>
                <a:lnTo>
                  <a:pt x="1889099" y="4658248"/>
                </a:lnTo>
                <a:lnTo>
                  <a:pt x="1891777" y="4656393"/>
                </a:lnTo>
                <a:lnTo>
                  <a:pt x="1925986" y="4622278"/>
                </a:lnTo>
                <a:cubicBezTo>
                  <a:pt x="1912287" y="4667687"/>
                  <a:pt x="1895025" y="4712382"/>
                  <a:pt x="1874206" y="4756370"/>
                </a:cubicBezTo>
                <a:cubicBezTo>
                  <a:pt x="1853387" y="4800356"/>
                  <a:pt x="1831393" y="4844105"/>
                  <a:pt x="1808222" y="4887619"/>
                </a:cubicBezTo>
                <a:cubicBezTo>
                  <a:pt x="1798734" y="4908309"/>
                  <a:pt x="1786838" y="4924736"/>
                  <a:pt x="1772531" y="4936895"/>
                </a:cubicBezTo>
                <a:lnTo>
                  <a:pt x="1762797" y="4942358"/>
                </a:lnTo>
                <a:lnTo>
                  <a:pt x="1741195" y="4985327"/>
                </a:lnTo>
                <a:lnTo>
                  <a:pt x="1749882" y="4990912"/>
                </a:lnTo>
                <a:cubicBezTo>
                  <a:pt x="1752884" y="4994704"/>
                  <a:pt x="1753515" y="4999440"/>
                  <a:pt x="1751779" y="5005126"/>
                </a:cubicBezTo>
                <a:cubicBezTo>
                  <a:pt x="1744198" y="5031662"/>
                  <a:pt x="1736617" y="5050615"/>
                  <a:pt x="1729034" y="5061985"/>
                </a:cubicBezTo>
                <a:cubicBezTo>
                  <a:pt x="1721376" y="5075094"/>
                  <a:pt x="1714900" y="5088679"/>
                  <a:pt x="1709608" y="5102735"/>
                </a:cubicBezTo>
                <a:cubicBezTo>
                  <a:pt x="1704317" y="5116791"/>
                  <a:pt x="1700684" y="5132268"/>
                  <a:pt x="1698711" y="5149169"/>
                </a:cubicBezTo>
                <a:cubicBezTo>
                  <a:pt x="1694920" y="5175703"/>
                  <a:pt x="1687339" y="5202238"/>
                  <a:pt x="1675967" y="5228772"/>
                </a:cubicBezTo>
                <a:cubicBezTo>
                  <a:pt x="1670597" y="5241723"/>
                  <a:pt x="1668070" y="5252779"/>
                  <a:pt x="1668386" y="5261939"/>
                </a:cubicBezTo>
                <a:cubicBezTo>
                  <a:pt x="1668702" y="5271101"/>
                  <a:pt x="1669965" y="5280260"/>
                  <a:pt x="1672175" y="5289420"/>
                </a:cubicBezTo>
                <a:cubicBezTo>
                  <a:pt x="1659067" y="5294948"/>
                  <a:pt x="1647379" y="5300003"/>
                  <a:pt x="1637114" y="5304584"/>
                </a:cubicBezTo>
                <a:cubicBezTo>
                  <a:pt x="1626847" y="5309165"/>
                  <a:pt x="1617056" y="5314217"/>
                  <a:pt x="1607736" y="5319745"/>
                </a:cubicBezTo>
                <a:lnTo>
                  <a:pt x="1601459" y="5319745"/>
                </a:lnTo>
                <a:lnTo>
                  <a:pt x="1587151" y="5369820"/>
                </a:lnTo>
                <a:cubicBezTo>
                  <a:pt x="1581781" y="5382771"/>
                  <a:pt x="1579255" y="5393827"/>
                  <a:pt x="1579571" y="5402987"/>
                </a:cubicBezTo>
                <a:cubicBezTo>
                  <a:pt x="1579886" y="5412149"/>
                  <a:pt x="1581149" y="5421308"/>
                  <a:pt x="1583359" y="5430468"/>
                </a:cubicBezTo>
                <a:cubicBezTo>
                  <a:pt x="1570251" y="5435996"/>
                  <a:pt x="1558563" y="5441051"/>
                  <a:pt x="1548298" y="5445632"/>
                </a:cubicBezTo>
                <a:cubicBezTo>
                  <a:pt x="1538031" y="5450213"/>
                  <a:pt x="1528240" y="5455265"/>
                  <a:pt x="1518920" y="5460793"/>
                </a:cubicBezTo>
                <a:cubicBezTo>
                  <a:pt x="1515131" y="5464585"/>
                  <a:pt x="1507548" y="5464585"/>
                  <a:pt x="1496176" y="5460793"/>
                </a:cubicBezTo>
                <a:cubicBezTo>
                  <a:pt x="1490492" y="5458741"/>
                  <a:pt x="1485753" y="5457162"/>
                  <a:pt x="1481962" y="5456054"/>
                </a:cubicBezTo>
                <a:cubicBezTo>
                  <a:pt x="1478173" y="5454949"/>
                  <a:pt x="1475328" y="5455265"/>
                  <a:pt x="1473434" y="5457004"/>
                </a:cubicBezTo>
                <a:lnTo>
                  <a:pt x="1448489" y="5464024"/>
                </a:lnTo>
                <a:lnTo>
                  <a:pt x="1444465" y="5481174"/>
                </a:lnTo>
                <a:cubicBezTo>
                  <a:pt x="1440673" y="5507708"/>
                  <a:pt x="1433092" y="5534243"/>
                  <a:pt x="1421720" y="5560777"/>
                </a:cubicBezTo>
                <a:cubicBezTo>
                  <a:pt x="1416350" y="5573728"/>
                  <a:pt x="1413824" y="5584784"/>
                  <a:pt x="1414139" y="5593944"/>
                </a:cubicBezTo>
                <a:cubicBezTo>
                  <a:pt x="1414455" y="5603106"/>
                  <a:pt x="1415718" y="5612265"/>
                  <a:pt x="1417929" y="5621425"/>
                </a:cubicBezTo>
                <a:cubicBezTo>
                  <a:pt x="1404820" y="5626953"/>
                  <a:pt x="1393132" y="5632008"/>
                  <a:pt x="1382867" y="5636589"/>
                </a:cubicBezTo>
                <a:cubicBezTo>
                  <a:pt x="1372600" y="5641170"/>
                  <a:pt x="1362809" y="5646222"/>
                  <a:pt x="1353489" y="5651750"/>
                </a:cubicBezTo>
                <a:cubicBezTo>
                  <a:pt x="1349700" y="5655542"/>
                  <a:pt x="1342117" y="5655542"/>
                  <a:pt x="1330745" y="5651750"/>
                </a:cubicBezTo>
                <a:cubicBezTo>
                  <a:pt x="1325061" y="5649698"/>
                  <a:pt x="1320322" y="5648119"/>
                  <a:pt x="1316531" y="5647011"/>
                </a:cubicBezTo>
                <a:cubicBezTo>
                  <a:pt x="1312741" y="5645906"/>
                  <a:pt x="1309897" y="5646222"/>
                  <a:pt x="1308003" y="5647961"/>
                </a:cubicBezTo>
                <a:cubicBezTo>
                  <a:pt x="1275861" y="5662017"/>
                  <a:pt x="1244430" y="5670861"/>
                  <a:pt x="1213712" y="5674495"/>
                </a:cubicBezTo>
                <a:cubicBezTo>
                  <a:pt x="1182993" y="5678126"/>
                  <a:pt x="1152510" y="5683181"/>
                  <a:pt x="1122263" y="5689656"/>
                </a:cubicBezTo>
                <a:cubicBezTo>
                  <a:pt x="1112629" y="5691315"/>
                  <a:pt x="1102520" y="5691789"/>
                  <a:pt x="1091940" y="5691077"/>
                </a:cubicBezTo>
                <a:cubicBezTo>
                  <a:pt x="1081357" y="5690368"/>
                  <a:pt x="1071250" y="5689894"/>
                  <a:pt x="1061614" y="5689656"/>
                </a:cubicBezTo>
                <a:cubicBezTo>
                  <a:pt x="1051979" y="5689578"/>
                  <a:pt x="1044714" y="5686892"/>
                  <a:pt x="1039820" y="5681602"/>
                </a:cubicBezTo>
                <a:cubicBezTo>
                  <a:pt x="1034923" y="5676311"/>
                  <a:pt x="1033342" y="5668886"/>
                  <a:pt x="1035081" y="5659331"/>
                </a:cubicBezTo>
                <a:cubicBezTo>
                  <a:pt x="1035081" y="5614476"/>
                  <a:pt x="1042662" y="5571516"/>
                  <a:pt x="1057823" y="5530452"/>
                </a:cubicBezTo>
                <a:lnTo>
                  <a:pt x="1071439" y="5495655"/>
                </a:lnTo>
                <a:lnTo>
                  <a:pt x="1053080" y="5498699"/>
                </a:lnTo>
                <a:cubicBezTo>
                  <a:pt x="1043447" y="5500358"/>
                  <a:pt x="1033337" y="5500832"/>
                  <a:pt x="1022757" y="5500120"/>
                </a:cubicBezTo>
                <a:cubicBezTo>
                  <a:pt x="1012174" y="5499411"/>
                  <a:pt x="1002067" y="5498937"/>
                  <a:pt x="992432" y="5498699"/>
                </a:cubicBezTo>
                <a:cubicBezTo>
                  <a:pt x="982796" y="5498621"/>
                  <a:pt x="975531" y="5495935"/>
                  <a:pt x="970637" y="5490645"/>
                </a:cubicBezTo>
                <a:cubicBezTo>
                  <a:pt x="965740" y="5485354"/>
                  <a:pt x="964159" y="5477929"/>
                  <a:pt x="965898" y="5468374"/>
                </a:cubicBezTo>
                <a:cubicBezTo>
                  <a:pt x="965898" y="5423519"/>
                  <a:pt x="973479" y="5380559"/>
                  <a:pt x="988640" y="5339495"/>
                </a:cubicBezTo>
                <a:cubicBezTo>
                  <a:pt x="1003803" y="5295903"/>
                  <a:pt x="1020860" y="5252312"/>
                  <a:pt x="1039813" y="5208720"/>
                </a:cubicBezTo>
                <a:lnTo>
                  <a:pt x="1097584" y="5087924"/>
                </a:lnTo>
                <a:lnTo>
                  <a:pt x="1094964" y="5086956"/>
                </a:lnTo>
                <a:cubicBezTo>
                  <a:pt x="1090067" y="5081665"/>
                  <a:pt x="1088486" y="5074240"/>
                  <a:pt x="1090225" y="5064685"/>
                </a:cubicBezTo>
                <a:cubicBezTo>
                  <a:pt x="1090225" y="5019830"/>
                  <a:pt x="1097806" y="4976870"/>
                  <a:pt x="1112967" y="4935806"/>
                </a:cubicBezTo>
                <a:lnTo>
                  <a:pt x="1116414" y="4926999"/>
                </a:lnTo>
                <a:lnTo>
                  <a:pt x="1067120" y="4935171"/>
                </a:lnTo>
                <a:cubicBezTo>
                  <a:pt x="1057487" y="4936830"/>
                  <a:pt x="1047378" y="4937304"/>
                  <a:pt x="1036797" y="4936592"/>
                </a:cubicBezTo>
                <a:lnTo>
                  <a:pt x="1031631" y="4936350"/>
                </a:lnTo>
                <a:lnTo>
                  <a:pt x="1025559" y="4952072"/>
                </a:lnTo>
                <a:cubicBezTo>
                  <a:pt x="1004740" y="4996058"/>
                  <a:pt x="982746" y="5039807"/>
                  <a:pt x="959575" y="5083321"/>
                </a:cubicBezTo>
                <a:cubicBezTo>
                  <a:pt x="950087" y="5104011"/>
                  <a:pt x="938192" y="5120438"/>
                  <a:pt x="923884" y="5132597"/>
                </a:cubicBezTo>
                <a:cubicBezTo>
                  <a:pt x="909577" y="5144759"/>
                  <a:pt x="893814" y="5153605"/>
                  <a:pt x="876598" y="5159133"/>
                </a:cubicBezTo>
                <a:lnTo>
                  <a:pt x="872807" y="5166714"/>
                </a:lnTo>
                <a:cubicBezTo>
                  <a:pt x="869015" y="5171137"/>
                  <a:pt x="869015" y="5173663"/>
                  <a:pt x="872807" y="5174295"/>
                </a:cubicBezTo>
                <a:cubicBezTo>
                  <a:pt x="875967" y="5177454"/>
                  <a:pt x="881019" y="5178718"/>
                  <a:pt x="887970" y="5178086"/>
                </a:cubicBezTo>
                <a:cubicBezTo>
                  <a:pt x="893812" y="5179981"/>
                  <a:pt x="898235" y="5182825"/>
                  <a:pt x="901235" y="5186614"/>
                </a:cubicBezTo>
                <a:cubicBezTo>
                  <a:pt x="904237" y="5190406"/>
                  <a:pt x="904869" y="5195142"/>
                  <a:pt x="903132" y="5200828"/>
                </a:cubicBezTo>
                <a:cubicBezTo>
                  <a:pt x="895551" y="5227364"/>
                  <a:pt x="887970" y="5246317"/>
                  <a:pt x="880388" y="5257687"/>
                </a:cubicBezTo>
                <a:cubicBezTo>
                  <a:pt x="872729" y="5270796"/>
                  <a:pt x="866253" y="5284381"/>
                  <a:pt x="860961" y="5298437"/>
                </a:cubicBezTo>
                <a:cubicBezTo>
                  <a:pt x="855671" y="5312493"/>
                  <a:pt x="852037" y="5327970"/>
                  <a:pt x="850065" y="5344871"/>
                </a:cubicBezTo>
                <a:cubicBezTo>
                  <a:pt x="846273" y="5371405"/>
                  <a:pt x="838693" y="5397940"/>
                  <a:pt x="827320" y="5424474"/>
                </a:cubicBezTo>
                <a:cubicBezTo>
                  <a:pt x="821950" y="5437425"/>
                  <a:pt x="819424" y="5448481"/>
                  <a:pt x="819739" y="5457641"/>
                </a:cubicBezTo>
                <a:cubicBezTo>
                  <a:pt x="820055" y="5466803"/>
                  <a:pt x="821319" y="5475962"/>
                  <a:pt x="823529" y="5485122"/>
                </a:cubicBezTo>
                <a:cubicBezTo>
                  <a:pt x="810420" y="5490650"/>
                  <a:pt x="798732" y="5495705"/>
                  <a:pt x="788467" y="5500286"/>
                </a:cubicBezTo>
                <a:cubicBezTo>
                  <a:pt x="778200" y="5504867"/>
                  <a:pt x="768409" y="5509919"/>
                  <a:pt x="759089" y="5515447"/>
                </a:cubicBezTo>
                <a:cubicBezTo>
                  <a:pt x="755300" y="5519239"/>
                  <a:pt x="747717" y="5519239"/>
                  <a:pt x="736345" y="5515447"/>
                </a:cubicBezTo>
                <a:cubicBezTo>
                  <a:pt x="730661" y="5513395"/>
                  <a:pt x="725922" y="5511816"/>
                  <a:pt x="722131" y="5510708"/>
                </a:cubicBezTo>
                <a:cubicBezTo>
                  <a:pt x="718341" y="5509603"/>
                  <a:pt x="715497" y="5509919"/>
                  <a:pt x="713603" y="5511658"/>
                </a:cubicBezTo>
                <a:cubicBezTo>
                  <a:pt x="681461" y="5525714"/>
                  <a:pt x="650030" y="5534558"/>
                  <a:pt x="619312" y="5538192"/>
                </a:cubicBezTo>
                <a:cubicBezTo>
                  <a:pt x="588593" y="5541823"/>
                  <a:pt x="558110" y="5546878"/>
                  <a:pt x="527863" y="5553353"/>
                </a:cubicBezTo>
                <a:cubicBezTo>
                  <a:pt x="518229" y="5555012"/>
                  <a:pt x="508120" y="5555486"/>
                  <a:pt x="497540" y="5554774"/>
                </a:cubicBezTo>
                <a:cubicBezTo>
                  <a:pt x="486957" y="5554065"/>
                  <a:pt x="476850" y="5553591"/>
                  <a:pt x="467215" y="5553353"/>
                </a:cubicBezTo>
                <a:cubicBezTo>
                  <a:pt x="457579" y="5553275"/>
                  <a:pt x="450314" y="5550589"/>
                  <a:pt x="445420" y="5545299"/>
                </a:cubicBezTo>
                <a:cubicBezTo>
                  <a:pt x="440523" y="5540008"/>
                  <a:pt x="438942" y="5532583"/>
                  <a:pt x="440681" y="5523028"/>
                </a:cubicBezTo>
                <a:cubicBezTo>
                  <a:pt x="440681" y="5478173"/>
                  <a:pt x="448262" y="5435213"/>
                  <a:pt x="463423" y="5394149"/>
                </a:cubicBezTo>
                <a:cubicBezTo>
                  <a:pt x="493748" y="5306965"/>
                  <a:pt x="531654" y="5219783"/>
                  <a:pt x="577141" y="5132597"/>
                </a:cubicBezTo>
                <a:lnTo>
                  <a:pt x="677127" y="4934514"/>
                </a:lnTo>
                <a:lnTo>
                  <a:pt x="657826" y="4939945"/>
                </a:lnTo>
                <a:cubicBezTo>
                  <a:pt x="627107" y="4943576"/>
                  <a:pt x="596624" y="4948631"/>
                  <a:pt x="566377" y="4955106"/>
                </a:cubicBezTo>
                <a:cubicBezTo>
                  <a:pt x="556744" y="4956765"/>
                  <a:pt x="546635" y="4957239"/>
                  <a:pt x="536054" y="4956527"/>
                </a:cubicBezTo>
                <a:cubicBezTo>
                  <a:pt x="525471" y="4955818"/>
                  <a:pt x="515364" y="4955344"/>
                  <a:pt x="505729" y="4955106"/>
                </a:cubicBezTo>
                <a:cubicBezTo>
                  <a:pt x="496094" y="4955028"/>
                  <a:pt x="488829" y="4952342"/>
                  <a:pt x="483934" y="4947052"/>
                </a:cubicBezTo>
                <a:cubicBezTo>
                  <a:pt x="479037" y="4941761"/>
                  <a:pt x="477456" y="4934336"/>
                  <a:pt x="479195" y="4924781"/>
                </a:cubicBezTo>
                <a:cubicBezTo>
                  <a:pt x="479195" y="4879926"/>
                  <a:pt x="486776" y="4836966"/>
                  <a:pt x="501938" y="4795902"/>
                </a:cubicBezTo>
                <a:cubicBezTo>
                  <a:pt x="517100" y="4752310"/>
                  <a:pt x="534158" y="4708719"/>
                  <a:pt x="553110" y="4665127"/>
                </a:cubicBezTo>
                <a:lnTo>
                  <a:pt x="599152" y="4568857"/>
                </a:lnTo>
                <a:lnTo>
                  <a:pt x="586648" y="4568857"/>
                </a:lnTo>
                <a:cubicBezTo>
                  <a:pt x="580963" y="4566805"/>
                  <a:pt x="576225" y="4565226"/>
                  <a:pt x="572433" y="4564118"/>
                </a:cubicBezTo>
                <a:cubicBezTo>
                  <a:pt x="568644" y="4563013"/>
                  <a:pt x="565800" y="4563329"/>
                  <a:pt x="563905" y="4565068"/>
                </a:cubicBezTo>
                <a:cubicBezTo>
                  <a:pt x="531763" y="4579124"/>
                  <a:pt x="500333" y="4587968"/>
                  <a:pt x="469614" y="4591602"/>
                </a:cubicBezTo>
                <a:cubicBezTo>
                  <a:pt x="438895" y="4595233"/>
                  <a:pt x="408412" y="4600288"/>
                  <a:pt x="378165" y="4606763"/>
                </a:cubicBezTo>
                <a:cubicBezTo>
                  <a:pt x="368532" y="4608422"/>
                  <a:pt x="358423" y="4608896"/>
                  <a:pt x="347842" y="4608184"/>
                </a:cubicBezTo>
                <a:cubicBezTo>
                  <a:pt x="337259" y="4607475"/>
                  <a:pt x="327152" y="4607001"/>
                  <a:pt x="317517" y="4606763"/>
                </a:cubicBezTo>
                <a:cubicBezTo>
                  <a:pt x="307882" y="4606685"/>
                  <a:pt x="300617" y="4603999"/>
                  <a:pt x="295722" y="4598709"/>
                </a:cubicBezTo>
                <a:cubicBezTo>
                  <a:pt x="290825" y="4593418"/>
                  <a:pt x="289244" y="4585993"/>
                  <a:pt x="290983" y="4576438"/>
                </a:cubicBezTo>
                <a:cubicBezTo>
                  <a:pt x="290983" y="4531583"/>
                  <a:pt x="298564" y="4488623"/>
                  <a:pt x="313726" y="4447559"/>
                </a:cubicBezTo>
                <a:cubicBezTo>
                  <a:pt x="344051" y="4360375"/>
                  <a:pt x="381957" y="4273193"/>
                  <a:pt x="427443" y="4186007"/>
                </a:cubicBezTo>
                <a:lnTo>
                  <a:pt x="466031" y="4109560"/>
                </a:lnTo>
                <a:lnTo>
                  <a:pt x="470842" y="4053830"/>
                </a:lnTo>
                <a:cubicBezTo>
                  <a:pt x="474632" y="4032350"/>
                  <a:pt x="480318" y="4011344"/>
                  <a:pt x="487899" y="3990812"/>
                </a:cubicBezTo>
                <a:cubicBezTo>
                  <a:pt x="503061" y="3947220"/>
                  <a:pt x="520119" y="3903629"/>
                  <a:pt x="539071" y="3860037"/>
                </a:cubicBezTo>
                <a:lnTo>
                  <a:pt x="585324" y="3763326"/>
                </a:lnTo>
                <a:lnTo>
                  <a:pt x="572434" y="3759028"/>
                </a:lnTo>
                <a:cubicBezTo>
                  <a:pt x="568645" y="3757923"/>
                  <a:pt x="565801" y="3758239"/>
                  <a:pt x="563906" y="3759978"/>
                </a:cubicBezTo>
                <a:cubicBezTo>
                  <a:pt x="531764" y="3774034"/>
                  <a:pt x="500334" y="3782878"/>
                  <a:pt x="469615" y="3786512"/>
                </a:cubicBezTo>
                <a:cubicBezTo>
                  <a:pt x="438896" y="3790143"/>
                  <a:pt x="408414" y="3795198"/>
                  <a:pt x="378166" y="3801673"/>
                </a:cubicBezTo>
                <a:cubicBezTo>
                  <a:pt x="368533" y="3803332"/>
                  <a:pt x="358424" y="3803806"/>
                  <a:pt x="347843" y="3803094"/>
                </a:cubicBezTo>
                <a:cubicBezTo>
                  <a:pt x="337261" y="3802385"/>
                  <a:pt x="327154" y="3801911"/>
                  <a:pt x="317518" y="3801673"/>
                </a:cubicBezTo>
                <a:cubicBezTo>
                  <a:pt x="307883" y="3801595"/>
                  <a:pt x="300618" y="3798909"/>
                  <a:pt x="295723" y="3793619"/>
                </a:cubicBezTo>
                <a:cubicBezTo>
                  <a:pt x="290827" y="3788328"/>
                  <a:pt x="289246" y="3780903"/>
                  <a:pt x="290985" y="3771348"/>
                </a:cubicBezTo>
                <a:cubicBezTo>
                  <a:pt x="290985" y="3726493"/>
                  <a:pt x="298565" y="3683533"/>
                  <a:pt x="313727" y="3642469"/>
                </a:cubicBezTo>
                <a:cubicBezTo>
                  <a:pt x="328889" y="3598877"/>
                  <a:pt x="345947" y="3555286"/>
                  <a:pt x="364900" y="3511694"/>
                </a:cubicBezTo>
                <a:lnTo>
                  <a:pt x="407997" y="3421581"/>
                </a:lnTo>
                <a:lnTo>
                  <a:pt x="453714" y="3304749"/>
                </a:lnTo>
                <a:cubicBezTo>
                  <a:pt x="472667" y="3261157"/>
                  <a:pt x="493515" y="3217565"/>
                  <a:pt x="516258" y="3173972"/>
                </a:cubicBezTo>
                <a:lnTo>
                  <a:pt x="601442" y="3005214"/>
                </a:lnTo>
                <a:lnTo>
                  <a:pt x="582858" y="3003821"/>
                </a:lnTo>
                <a:cubicBezTo>
                  <a:pt x="571566" y="3001766"/>
                  <a:pt x="560983" y="3001135"/>
                  <a:pt x="551112" y="3001924"/>
                </a:cubicBezTo>
                <a:cubicBezTo>
                  <a:pt x="541241" y="3002714"/>
                  <a:pt x="531605" y="3005874"/>
                  <a:pt x="522208" y="3011402"/>
                </a:cubicBezTo>
                <a:cubicBezTo>
                  <a:pt x="512652" y="3016930"/>
                  <a:pt x="502388" y="3020088"/>
                  <a:pt x="491409" y="3020877"/>
                </a:cubicBezTo>
                <a:cubicBezTo>
                  <a:pt x="480433" y="3021667"/>
                  <a:pt x="469218" y="3021035"/>
                  <a:pt x="457768" y="3018983"/>
                </a:cubicBezTo>
                <a:lnTo>
                  <a:pt x="445057" y="3018276"/>
                </a:lnTo>
                <a:lnTo>
                  <a:pt x="440390" y="3029942"/>
                </a:lnTo>
                <a:cubicBezTo>
                  <a:pt x="432732" y="3043051"/>
                  <a:pt x="426256" y="3056636"/>
                  <a:pt x="420964" y="3070692"/>
                </a:cubicBezTo>
                <a:cubicBezTo>
                  <a:pt x="415673" y="3084748"/>
                  <a:pt x="412040" y="3100225"/>
                  <a:pt x="410067" y="3117126"/>
                </a:cubicBezTo>
                <a:cubicBezTo>
                  <a:pt x="406276" y="3143660"/>
                  <a:pt x="398695" y="3170195"/>
                  <a:pt x="387323" y="3196729"/>
                </a:cubicBezTo>
                <a:cubicBezTo>
                  <a:pt x="381952" y="3209680"/>
                  <a:pt x="379426" y="3220736"/>
                  <a:pt x="379742" y="3229896"/>
                </a:cubicBezTo>
                <a:cubicBezTo>
                  <a:pt x="380058" y="3239058"/>
                  <a:pt x="381321" y="3248217"/>
                  <a:pt x="383531" y="3257377"/>
                </a:cubicBezTo>
                <a:cubicBezTo>
                  <a:pt x="370422" y="3262905"/>
                  <a:pt x="358734" y="3267960"/>
                  <a:pt x="348470" y="3272541"/>
                </a:cubicBezTo>
                <a:cubicBezTo>
                  <a:pt x="338203" y="3277122"/>
                  <a:pt x="328412" y="3282174"/>
                  <a:pt x="319092" y="3287702"/>
                </a:cubicBezTo>
                <a:cubicBezTo>
                  <a:pt x="315303" y="3291494"/>
                  <a:pt x="307720" y="3291494"/>
                  <a:pt x="296348" y="3287702"/>
                </a:cubicBezTo>
                <a:cubicBezTo>
                  <a:pt x="290663" y="3285650"/>
                  <a:pt x="285925" y="3284071"/>
                  <a:pt x="282133" y="3282963"/>
                </a:cubicBezTo>
                <a:cubicBezTo>
                  <a:pt x="278344" y="3281858"/>
                  <a:pt x="275500" y="3282174"/>
                  <a:pt x="273605" y="3283913"/>
                </a:cubicBezTo>
                <a:cubicBezTo>
                  <a:pt x="241463" y="3297969"/>
                  <a:pt x="210033" y="3306813"/>
                  <a:pt x="179314" y="3310447"/>
                </a:cubicBezTo>
                <a:cubicBezTo>
                  <a:pt x="148595" y="3314078"/>
                  <a:pt x="118112" y="3319133"/>
                  <a:pt x="87865" y="3325608"/>
                </a:cubicBezTo>
                <a:cubicBezTo>
                  <a:pt x="78232" y="3327267"/>
                  <a:pt x="68123" y="3327741"/>
                  <a:pt x="57542" y="3327029"/>
                </a:cubicBezTo>
                <a:cubicBezTo>
                  <a:pt x="46960" y="3326320"/>
                  <a:pt x="36853" y="3325846"/>
                  <a:pt x="27217" y="3325608"/>
                </a:cubicBezTo>
                <a:cubicBezTo>
                  <a:pt x="17582" y="3325530"/>
                  <a:pt x="10317" y="3322844"/>
                  <a:pt x="5422" y="3317554"/>
                </a:cubicBezTo>
                <a:cubicBezTo>
                  <a:pt x="525" y="3312263"/>
                  <a:pt x="-1056" y="3304838"/>
                  <a:pt x="683" y="3295283"/>
                </a:cubicBezTo>
                <a:cubicBezTo>
                  <a:pt x="683" y="3250428"/>
                  <a:pt x="8264" y="3207468"/>
                  <a:pt x="23426" y="3166404"/>
                </a:cubicBezTo>
                <a:cubicBezTo>
                  <a:pt x="53751" y="3079220"/>
                  <a:pt x="91657" y="2992038"/>
                  <a:pt x="137143" y="2904852"/>
                </a:cubicBezTo>
                <a:cubicBezTo>
                  <a:pt x="169681" y="2838518"/>
                  <a:pt x="203164" y="2772182"/>
                  <a:pt x="237594" y="2705848"/>
                </a:cubicBezTo>
                <a:cubicBezTo>
                  <a:pt x="272026" y="2639511"/>
                  <a:pt x="305509" y="2573177"/>
                  <a:pt x="338045" y="2506843"/>
                </a:cubicBezTo>
                <a:cubicBezTo>
                  <a:pt x="362526" y="2455610"/>
                  <a:pt x="386533" y="2403726"/>
                  <a:pt x="410067" y="2351190"/>
                </a:cubicBezTo>
                <a:lnTo>
                  <a:pt x="472090" y="2214699"/>
                </a:lnTo>
                <a:lnTo>
                  <a:pt x="457769" y="2213893"/>
                </a:lnTo>
                <a:cubicBezTo>
                  <a:pt x="444976" y="2212314"/>
                  <a:pt x="433604" y="2211682"/>
                  <a:pt x="423655" y="2211996"/>
                </a:cubicBezTo>
                <a:cubicBezTo>
                  <a:pt x="413704" y="2212314"/>
                  <a:pt x="402332" y="2211682"/>
                  <a:pt x="389539" y="2210101"/>
                </a:cubicBezTo>
                <a:cubicBezTo>
                  <a:pt x="388907" y="2210101"/>
                  <a:pt x="386381" y="2206312"/>
                  <a:pt x="381958" y="2198731"/>
                </a:cubicBezTo>
                <a:lnTo>
                  <a:pt x="385749" y="2187359"/>
                </a:lnTo>
                <a:cubicBezTo>
                  <a:pt x="415125" y="2158693"/>
                  <a:pt x="441661" y="2130736"/>
                  <a:pt x="465350" y="2103491"/>
                </a:cubicBezTo>
                <a:cubicBezTo>
                  <a:pt x="489042" y="2076248"/>
                  <a:pt x="515576" y="2051135"/>
                  <a:pt x="544953" y="2028155"/>
                </a:cubicBezTo>
                <a:cubicBezTo>
                  <a:pt x="550481" y="2024283"/>
                  <a:pt x="556483" y="2018755"/>
                  <a:pt x="562959" y="2011570"/>
                </a:cubicBezTo>
                <a:lnTo>
                  <a:pt x="566273" y="2008057"/>
                </a:lnTo>
                <a:lnTo>
                  <a:pt x="546583" y="2006948"/>
                </a:lnTo>
                <a:cubicBezTo>
                  <a:pt x="533790" y="2005369"/>
                  <a:pt x="522418" y="2004737"/>
                  <a:pt x="512469" y="2005051"/>
                </a:cubicBezTo>
                <a:cubicBezTo>
                  <a:pt x="502518" y="2005369"/>
                  <a:pt x="491146" y="2004737"/>
                  <a:pt x="478353" y="2003156"/>
                </a:cubicBezTo>
                <a:cubicBezTo>
                  <a:pt x="477721" y="2003156"/>
                  <a:pt x="475195" y="1999367"/>
                  <a:pt x="470772" y="1991786"/>
                </a:cubicBezTo>
                <a:lnTo>
                  <a:pt x="474563" y="1980414"/>
                </a:lnTo>
                <a:cubicBezTo>
                  <a:pt x="503939" y="1951748"/>
                  <a:pt x="530475" y="1923791"/>
                  <a:pt x="554164" y="1896546"/>
                </a:cubicBezTo>
                <a:cubicBezTo>
                  <a:pt x="577856" y="1869303"/>
                  <a:pt x="604390" y="1844190"/>
                  <a:pt x="633767" y="1821210"/>
                </a:cubicBezTo>
                <a:cubicBezTo>
                  <a:pt x="639296" y="1817338"/>
                  <a:pt x="645298" y="1811810"/>
                  <a:pt x="651773" y="1804625"/>
                </a:cubicBezTo>
                <a:lnTo>
                  <a:pt x="662394" y="1793367"/>
                </a:lnTo>
                <a:lnTo>
                  <a:pt x="671551" y="1771942"/>
                </a:lnTo>
                <a:lnTo>
                  <a:pt x="698118" y="1715083"/>
                </a:lnTo>
                <a:lnTo>
                  <a:pt x="731927" y="1646852"/>
                </a:lnTo>
                <a:cubicBezTo>
                  <a:pt x="733807" y="1637535"/>
                  <a:pt x="734745" y="1630586"/>
                  <a:pt x="734745" y="1626005"/>
                </a:cubicBezTo>
                <a:cubicBezTo>
                  <a:pt x="734745" y="1621426"/>
                  <a:pt x="733804" y="1618266"/>
                  <a:pt x="731927" y="1616529"/>
                </a:cubicBezTo>
                <a:cubicBezTo>
                  <a:pt x="724413" y="1615898"/>
                  <a:pt x="716899" y="1620950"/>
                  <a:pt x="709386" y="1631691"/>
                </a:cubicBezTo>
                <a:lnTo>
                  <a:pt x="644944" y="1692341"/>
                </a:lnTo>
                <a:cubicBezTo>
                  <a:pt x="637264" y="1698183"/>
                  <a:pt x="628870" y="1703553"/>
                  <a:pt x="619762" y="1708450"/>
                </a:cubicBezTo>
                <a:cubicBezTo>
                  <a:pt x="610655" y="1713347"/>
                  <a:pt x="601311" y="1716822"/>
                  <a:pt x="591730" y="1718875"/>
                </a:cubicBezTo>
                <a:cubicBezTo>
                  <a:pt x="538877" y="1726851"/>
                  <a:pt x="487629" y="1731746"/>
                  <a:pt x="437985" y="1733563"/>
                </a:cubicBezTo>
                <a:cubicBezTo>
                  <a:pt x="388344" y="1735379"/>
                  <a:pt x="339868" y="1731746"/>
                  <a:pt x="292558" y="1722666"/>
                </a:cubicBezTo>
                <a:cubicBezTo>
                  <a:pt x="281266" y="1720611"/>
                  <a:pt x="270683" y="1719980"/>
                  <a:pt x="260812" y="1720769"/>
                </a:cubicBezTo>
                <a:cubicBezTo>
                  <a:pt x="250941" y="1721559"/>
                  <a:pt x="241305" y="1724719"/>
                  <a:pt x="231908" y="1730247"/>
                </a:cubicBezTo>
                <a:cubicBezTo>
                  <a:pt x="222353" y="1735775"/>
                  <a:pt x="212088" y="1738933"/>
                  <a:pt x="201109" y="1739722"/>
                </a:cubicBezTo>
                <a:cubicBezTo>
                  <a:pt x="190133" y="1740512"/>
                  <a:pt x="178918" y="1739880"/>
                  <a:pt x="167468" y="1737828"/>
                </a:cubicBezTo>
                <a:cubicBezTo>
                  <a:pt x="154675" y="1736249"/>
                  <a:pt x="143303" y="1735617"/>
                  <a:pt x="133354" y="1735931"/>
                </a:cubicBezTo>
                <a:cubicBezTo>
                  <a:pt x="123403" y="1736249"/>
                  <a:pt x="112031" y="1735617"/>
                  <a:pt x="99237" y="1734036"/>
                </a:cubicBezTo>
                <a:cubicBezTo>
                  <a:pt x="98606" y="1734036"/>
                  <a:pt x="96080" y="1730247"/>
                  <a:pt x="91657" y="1722666"/>
                </a:cubicBezTo>
                <a:lnTo>
                  <a:pt x="95448" y="1711294"/>
                </a:lnTo>
                <a:cubicBezTo>
                  <a:pt x="124824" y="1682628"/>
                  <a:pt x="151360" y="1654671"/>
                  <a:pt x="175049" y="1627426"/>
                </a:cubicBezTo>
                <a:cubicBezTo>
                  <a:pt x="198741" y="1600183"/>
                  <a:pt x="225275" y="1575070"/>
                  <a:pt x="254652" y="1552090"/>
                </a:cubicBezTo>
                <a:cubicBezTo>
                  <a:pt x="260181" y="1548219"/>
                  <a:pt x="266182" y="1542690"/>
                  <a:pt x="272658" y="1535505"/>
                </a:cubicBezTo>
                <a:cubicBezTo>
                  <a:pt x="279134" y="1528318"/>
                  <a:pt x="287030" y="1519948"/>
                  <a:pt x="296348" y="1510393"/>
                </a:cubicBezTo>
                <a:cubicBezTo>
                  <a:pt x="314669" y="1484492"/>
                  <a:pt x="338676" y="1464276"/>
                  <a:pt x="368370" y="1449743"/>
                </a:cubicBezTo>
                <a:cubicBezTo>
                  <a:pt x="367738" y="1449743"/>
                  <a:pt x="372791" y="1449743"/>
                  <a:pt x="383531" y="1449743"/>
                </a:cubicBezTo>
                <a:cubicBezTo>
                  <a:pt x="383531" y="1450375"/>
                  <a:pt x="383531" y="1452903"/>
                  <a:pt x="383531" y="1457326"/>
                </a:cubicBezTo>
                <a:lnTo>
                  <a:pt x="368370" y="1491441"/>
                </a:lnTo>
                <a:cubicBezTo>
                  <a:pt x="368606" y="1493336"/>
                  <a:pt x="369082" y="1495231"/>
                  <a:pt x="369791" y="1497127"/>
                </a:cubicBezTo>
                <a:cubicBezTo>
                  <a:pt x="370502" y="1499022"/>
                  <a:pt x="370029" y="1500917"/>
                  <a:pt x="368370" y="1502812"/>
                </a:cubicBezTo>
                <a:cubicBezTo>
                  <a:pt x="373898" y="1501074"/>
                  <a:pt x="378005" y="1499811"/>
                  <a:pt x="380689" y="1499022"/>
                </a:cubicBezTo>
                <a:cubicBezTo>
                  <a:pt x="383374" y="1498232"/>
                  <a:pt x="385586" y="1496969"/>
                  <a:pt x="387323" y="1495231"/>
                </a:cubicBezTo>
                <a:lnTo>
                  <a:pt x="417648" y="1468697"/>
                </a:lnTo>
                <a:cubicBezTo>
                  <a:pt x="442505" y="1444058"/>
                  <a:pt x="467551" y="1419420"/>
                  <a:pt x="492785" y="1394782"/>
                </a:cubicBezTo>
                <a:cubicBezTo>
                  <a:pt x="518019" y="1370143"/>
                  <a:pt x="542132" y="1345504"/>
                  <a:pt x="565122" y="1320865"/>
                </a:cubicBezTo>
                <a:cubicBezTo>
                  <a:pt x="582860" y="1300175"/>
                  <a:pt x="602499" y="1279010"/>
                  <a:pt x="624038" y="1257373"/>
                </a:cubicBezTo>
                <a:cubicBezTo>
                  <a:pt x="645578" y="1235733"/>
                  <a:pt x="665219" y="1212675"/>
                  <a:pt x="682956" y="1188194"/>
                </a:cubicBezTo>
                <a:cubicBezTo>
                  <a:pt x="692412" y="1175163"/>
                  <a:pt x="701842" y="1164267"/>
                  <a:pt x="711248" y="1155500"/>
                </a:cubicBezTo>
                <a:cubicBezTo>
                  <a:pt x="720654" y="1146735"/>
                  <a:pt x="730052" y="1138680"/>
                  <a:pt x="739441" y="1131336"/>
                </a:cubicBezTo>
                <a:cubicBezTo>
                  <a:pt x="754665" y="1118068"/>
                  <a:pt x="769669" y="1103855"/>
                  <a:pt x="784449" y="1088691"/>
                </a:cubicBezTo>
                <a:cubicBezTo>
                  <a:pt x="799230" y="1073530"/>
                  <a:pt x="813304" y="1057419"/>
                  <a:pt x="826670" y="1040360"/>
                </a:cubicBezTo>
                <a:cubicBezTo>
                  <a:pt x="834417" y="1027409"/>
                  <a:pt x="844546" y="1015408"/>
                  <a:pt x="857054" y="1004351"/>
                </a:cubicBezTo>
                <a:cubicBezTo>
                  <a:pt x="869563" y="993295"/>
                  <a:pt x="883520" y="981291"/>
                  <a:pt x="898926" y="968340"/>
                </a:cubicBezTo>
                <a:cubicBezTo>
                  <a:pt x="908729" y="959180"/>
                  <a:pt x="918530" y="950018"/>
                  <a:pt x="928335" y="940859"/>
                </a:cubicBezTo>
                <a:cubicBezTo>
                  <a:pt x="938136" y="931697"/>
                  <a:pt x="946039" y="920643"/>
                  <a:pt x="952047" y="907690"/>
                </a:cubicBezTo>
                <a:cubicBezTo>
                  <a:pt x="953787" y="903900"/>
                  <a:pt x="954102" y="901056"/>
                  <a:pt x="952997" y="899161"/>
                </a:cubicBezTo>
                <a:cubicBezTo>
                  <a:pt x="951890" y="897267"/>
                  <a:pt x="950308" y="896320"/>
                  <a:pt x="948254" y="896320"/>
                </a:cubicBezTo>
                <a:cubicBezTo>
                  <a:pt x="946199" y="896397"/>
                  <a:pt x="943669" y="897187"/>
                  <a:pt x="940665" y="898688"/>
                </a:cubicBezTo>
                <a:cubicBezTo>
                  <a:pt x="937660" y="900189"/>
                  <a:pt x="935132" y="901926"/>
                  <a:pt x="933077" y="903900"/>
                </a:cubicBezTo>
                <a:lnTo>
                  <a:pt x="898926" y="938015"/>
                </a:lnTo>
                <a:cubicBezTo>
                  <a:pt x="878533" y="958707"/>
                  <a:pt x="859560" y="977976"/>
                  <a:pt x="842011" y="995821"/>
                </a:cubicBezTo>
                <a:cubicBezTo>
                  <a:pt x="824464" y="1013668"/>
                  <a:pt x="805492" y="1031043"/>
                  <a:pt x="785096" y="1047943"/>
                </a:cubicBezTo>
                <a:lnTo>
                  <a:pt x="659883" y="1169241"/>
                </a:lnTo>
                <a:cubicBezTo>
                  <a:pt x="650793" y="1178717"/>
                  <a:pt x="641464" y="1187247"/>
                  <a:pt x="631901" y="1194828"/>
                </a:cubicBezTo>
                <a:lnTo>
                  <a:pt x="624140" y="1199902"/>
                </a:lnTo>
                <a:lnTo>
                  <a:pt x="608421" y="1234782"/>
                </a:lnTo>
                <a:cubicBezTo>
                  <a:pt x="601391" y="1246809"/>
                  <a:pt x="593237" y="1257771"/>
                  <a:pt x="583959" y="1267661"/>
                </a:cubicBezTo>
                <a:cubicBezTo>
                  <a:pt x="574680" y="1277554"/>
                  <a:pt x="564394" y="1286614"/>
                  <a:pt x="553102" y="1294844"/>
                </a:cubicBezTo>
                <a:lnTo>
                  <a:pt x="520893" y="1314220"/>
                </a:lnTo>
                <a:lnTo>
                  <a:pt x="518572" y="1324154"/>
                </a:lnTo>
                <a:cubicBezTo>
                  <a:pt x="516598" y="1331346"/>
                  <a:pt x="512017" y="1337810"/>
                  <a:pt x="504830" y="1343549"/>
                </a:cubicBezTo>
                <a:lnTo>
                  <a:pt x="501040" y="1343242"/>
                </a:lnTo>
                <a:cubicBezTo>
                  <a:pt x="496617" y="1335648"/>
                  <a:pt x="494091" y="1331849"/>
                  <a:pt x="493460" y="1331849"/>
                </a:cubicBezTo>
                <a:cubicBezTo>
                  <a:pt x="495828" y="1324652"/>
                  <a:pt x="500567" y="1319113"/>
                  <a:pt x="507674" y="1315237"/>
                </a:cubicBezTo>
                <a:lnTo>
                  <a:pt x="523158" y="1304526"/>
                </a:lnTo>
                <a:lnTo>
                  <a:pt x="522673" y="1306601"/>
                </a:lnTo>
                <a:lnTo>
                  <a:pt x="524559" y="1303558"/>
                </a:lnTo>
                <a:lnTo>
                  <a:pt x="527574" y="1301473"/>
                </a:lnTo>
                <a:lnTo>
                  <a:pt x="525740" y="1301655"/>
                </a:lnTo>
                <a:lnTo>
                  <a:pt x="538234" y="1281490"/>
                </a:lnTo>
                <a:cubicBezTo>
                  <a:pt x="546291" y="1270174"/>
                  <a:pt x="555057" y="1259393"/>
                  <a:pt x="564533" y="1249145"/>
                </a:cubicBezTo>
                <a:cubicBezTo>
                  <a:pt x="574008" y="1238896"/>
                  <a:pt x="584197" y="1229301"/>
                  <a:pt x="595093" y="1220358"/>
                </a:cubicBezTo>
                <a:lnTo>
                  <a:pt x="619410" y="1202994"/>
                </a:lnTo>
                <a:lnTo>
                  <a:pt x="615597" y="1205488"/>
                </a:lnTo>
                <a:cubicBezTo>
                  <a:pt x="609508" y="1208806"/>
                  <a:pt x="602771" y="1211886"/>
                  <a:pt x="595379" y="1214728"/>
                </a:cubicBezTo>
                <a:cubicBezTo>
                  <a:pt x="608977" y="1194354"/>
                  <a:pt x="624469" y="1175401"/>
                  <a:pt x="641860" y="1157869"/>
                </a:cubicBezTo>
                <a:cubicBezTo>
                  <a:pt x="659251" y="1140337"/>
                  <a:pt x="676643" y="1121385"/>
                  <a:pt x="694032" y="1101010"/>
                </a:cubicBezTo>
                <a:lnTo>
                  <a:pt x="709211" y="1089638"/>
                </a:lnTo>
                <a:cubicBezTo>
                  <a:pt x="728973" y="1072106"/>
                  <a:pt x="745415" y="1053156"/>
                  <a:pt x="758536" y="1032779"/>
                </a:cubicBezTo>
                <a:cubicBezTo>
                  <a:pt x="771658" y="1012405"/>
                  <a:pt x="788100" y="993453"/>
                  <a:pt x="807862" y="975921"/>
                </a:cubicBezTo>
                <a:cubicBezTo>
                  <a:pt x="830393" y="958707"/>
                  <a:pt x="850785" y="941017"/>
                  <a:pt x="869047" y="922853"/>
                </a:cubicBezTo>
                <a:cubicBezTo>
                  <a:pt x="887307" y="904690"/>
                  <a:pt x="904855" y="887001"/>
                  <a:pt x="921692" y="869784"/>
                </a:cubicBezTo>
                <a:lnTo>
                  <a:pt x="925488" y="865995"/>
                </a:lnTo>
                <a:lnTo>
                  <a:pt x="921692" y="865995"/>
                </a:lnTo>
                <a:cubicBezTo>
                  <a:pt x="914025" y="871365"/>
                  <a:pt x="906596" y="875786"/>
                  <a:pt x="899402" y="879262"/>
                </a:cubicBezTo>
                <a:cubicBezTo>
                  <a:pt x="892208" y="882735"/>
                  <a:pt x="885727" y="887158"/>
                  <a:pt x="879956" y="892528"/>
                </a:cubicBezTo>
                <a:cubicBezTo>
                  <a:pt x="859245" y="912982"/>
                  <a:pt x="839009" y="930830"/>
                  <a:pt x="819245" y="946072"/>
                </a:cubicBezTo>
                <a:cubicBezTo>
                  <a:pt x="799483" y="961311"/>
                  <a:pt x="779248" y="976317"/>
                  <a:pt x="758536" y="991084"/>
                </a:cubicBezTo>
                <a:cubicBezTo>
                  <a:pt x="756717" y="992899"/>
                  <a:pt x="754663" y="994006"/>
                  <a:pt x="752370" y="994400"/>
                </a:cubicBezTo>
                <a:cubicBezTo>
                  <a:pt x="750078" y="994796"/>
                  <a:pt x="747074" y="994953"/>
                  <a:pt x="743360" y="994873"/>
                </a:cubicBezTo>
                <a:cubicBezTo>
                  <a:pt x="737667" y="994638"/>
                  <a:pt x="734821" y="992267"/>
                  <a:pt x="734821" y="987767"/>
                </a:cubicBezTo>
                <a:cubicBezTo>
                  <a:pt x="734821" y="983266"/>
                  <a:pt x="737667" y="978053"/>
                  <a:pt x="743360" y="972131"/>
                </a:cubicBezTo>
                <a:lnTo>
                  <a:pt x="754743" y="956968"/>
                </a:lnTo>
                <a:lnTo>
                  <a:pt x="860983" y="843250"/>
                </a:lnTo>
                <a:lnTo>
                  <a:pt x="910309" y="790183"/>
                </a:lnTo>
                <a:cubicBezTo>
                  <a:pt x="925408" y="776758"/>
                  <a:pt x="935052" y="762860"/>
                  <a:pt x="939242" y="748486"/>
                </a:cubicBezTo>
                <a:cubicBezTo>
                  <a:pt x="943431" y="734114"/>
                  <a:pt x="942642" y="720215"/>
                  <a:pt x="936871" y="706791"/>
                </a:cubicBezTo>
                <a:cubicBezTo>
                  <a:pt x="929281" y="687838"/>
                  <a:pt x="936871" y="668885"/>
                  <a:pt x="959637" y="649932"/>
                </a:cubicBezTo>
                <a:cubicBezTo>
                  <a:pt x="969281" y="640534"/>
                  <a:pt x="979399" y="630899"/>
                  <a:pt x="989990" y="621028"/>
                </a:cubicBezTo>
                <a:cubicBezTo>
                  <a:pt x="1000584" y="611156"/>
                  <a:pt x="1010702" y="600573"/>
                  <a:pt x="1020346" y="589282"/>
                </a:cubicBezTo>
                <a:lnTo>
                  <a:pt x="1194398" y="377010"/>
                </a:lnTo>
                <a:cubicBezTo>
                  <a:pt x="1210134" y="356318"/>
                  <a:pt x="1228008" y="336102"/>
                  <a:pt x="1248014" y="316360"/>
                </a:cubicBezTo>
                <a:cubicBezTo>
                  <a:pt x="1268023" y="296617"/>
                  <a:pt x="1286844" y="276401"/>
                  <a:pt x="1304480" y="255709"/>
                </a:cubicBezTo>
                <a:cubicBezTo>
                  <a:pt x="1332397" y="227597"/>
                  <a:pt x="1357222" y="200432"/>
                  <a:pt x="1378957" y="174214"/>
                </a:cubicBezTo>
                <a:cubicBezTo>
                  <a:pt x="1400689" y="147994"/>
                  <a:pt x="1422636" y="120829"/>
                  <a:pt x="1444791" y="92716"/>
                </a:cubicBezTo>
                <a:cubicBezTo>
                  <a:pt x="1451866" y="83080"/>
                  <a:pt x="1457524" y="72971"/>
                  <a:pt x="1461770" y="62391"/>
                </a:cubicBezTo>
                <a:cubicBezTo>
                  <a:pt x="1466015" y="51808"/>
                  <a:pt x="1471673" y="41701"/>
                  <a:pt x="1478748" y="32066"/>
                </a:cubicBezTo>
                <a:cubicBezTo>
                  <a:pt x="1493831" y="12481"/>
                  <a:pt x="1512715" y="2372"/>
                  <a:pt x="1535395" y="1741"/>
                </a:cubicBezTo>
                <a:cubicBezTo>
                  <a:pt x="1545030" y="1505"/>
                  <a:pt x="1555139" y="1031"/>
                  <a:pt x="1565722" y="32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5110549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rush Image Effects 027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頁尾版面配置區 2"/>
          <p:cNvSpPr>
            <a:spLocks noGrp="1"/>
          </p:cNvSpPr>
          <p:nvPr>
            <p:ph type="ftr" sz="quarter" idx="11"/>
          </p:nvPr>
        </p:nvSpPr>
        <p:spPr>
          <a:xfrm>
            <a:off x="141517" y="6356350"/>
            <a:ext cx="2895600" cy="365125"/>
          </a:xfrm>
          <a:prstGeom prst="rect">
            <a:avLst/>
          </a:prstGeom>
        </p:spPr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/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/>
          <a:lstStyle/>
          <a:p>
            <a:fld id="{93B68095-C8B2-4A76-90AA-E601358CCBC3}" type="slidenum">
              <a:rPr lang="zh-TW" altLang="en-US" smtClean="0"/>
              <a:t>‹#›</a:t>
            </a:fld>
            <a:endParaRPr lang="zh-TW" altLang="en-US"/>
          </a:p>
        </p:txBody>
      </p:sp>
      <p:sp>
        <p:nvSpPr>
          <p:cNvPr id="31" name="圖片版面配置區 30"/>
          <p:cNvSpPr>
            <a:spLocks noGrp="1"/>
          </p:cNvSpPr>
          <p:nvPr>
            <p:ph type="pic" sz="quarter" idx="13"/>
          </p:nvPr>
        </p:nvSpPr>
        <p:spPr>
          <a:xfrm>
            <a:off x="2281993" y="766680"/>
            <a:ext cx="4580014" cy="5115856"/>
          </a:xfrm>
          <a:custGeom>
            <a:avLst/>
            <a:gdLst>
              <a:gd name="connsiteX0" fmla="*/ 1650704 w 4580014"/>
              <a:gd name="connsiteY0" fmla="*/ 4723373 h 5115856"/>
              <a:gd name="connsiteX1" fmla="*/ 1642044 w 4580014"/>
              <a:gd name="connsiteY1" fmla="*/ 4723950 h 5115856"/>
              <a:gd name="connsiteX2" fmla="*/ 1616445 w 4580014"/>
              <a:gd name="connsiteY2" fmla="*/ 4723950 h 5115856"/>
              <a:gd name="connsiteX3" fmla="*/ 1613989 w 4580014"/>
              <a:gd name="connsiteY3" fmla="*/ 4726570 h 5115856"/>
              <a:gd name="connsiteX4" fmla="*/ 1575047 w 4580014"/>
              <a:gd name="connsiteY4" fmla="*/ 4762254 h 5115856"/>
              <a:gd name="connsiteX5" fmla="*/ 1527449 w 4580014"/>
              <a:gd name="connsiteY5" fmla="*/ 4795776 h 5115856"/>
              <a:gd name="connsiteX6" fmla="*/ 1515190 w 4580014"/>
              <a:gd name="connsiteY6" fmla="*/ 4804066 h 5115856"/>
              <a:gd name="connsiteX7" fmla="*/ 1507258 w 4580014"/>
              <a:gd name="connsiteY7" fmla="*/ 4818845 h 5115856"/>
              <a:gd name="connsiteX8" fmla="*/ 1477691 w 4580014"/>
              <a:gd name="connsiteY8" fmla="*/ 4870029 h 5115856"/>
              <a:gd name="connsiteX9" fmla="*/ 1435143 w 4580014"/>
              <a:gd name="connsiteY9" fmla="*/ 4916887 h 5115856"/>
              <a:gd name="connsiteX10" fmla="*/ 1406296 w 4580014"/>
              <a:gd name="connsiteY10" fmla="*/ 4951490 h 5115856"/>
              <a:gd name="connsiteX11" fmla="*/ 1400167 w 4580014"/>
              <a:gd name="connsiteY11" fmla="*/ 4957258 h 5115856"/>
              <a:gd name="connsiteX12" fmla="*/ 1400527 w 4580014"/>
              <a:gd name="connsiteY12" fmla="*/ 4963025 h 5115856"/>
              <a:gd name="connsiteX13" fmla="*/ 1406296 w 4580014"/>
              <a:gd name="connsiteY13" fmla="*/ 4965187 h 5115856"/>
              <a:gd name="connsiteX14" fmla="*/ 1412066 w 4580014"/>
              <a:gd name="connsiteY14" fmla="*/ 4963025 h 5115856"/>
              <a:gd name="connsiteX15" fmla="*/ 1443436 w 4580014"/>
              <a:gd name="connsiteY15" fmla="*/ 4941757 h 5115856"/>
              <a:gd name="connsiteX16" fmla="*/ 1472644 w 4580014"/>
              <a:gd name="connsiteY16" fmla="*/ 4914004 h 5115856"/>
              <a:gd name="connsiteX17" fmla="*/ 1514109 w 4580014"/>
              <a:gd name="connsiteY17" fmla="*/ 4867866 h 5115856"/>
              <a:gd name="connsiteX18" fmla="*/ 1562065 w 4580014"/>
              <a:gd name="connsiteY18" fmla="*/ 4830379 h 5115856"/>
              <a:gd name="connsiteX19" fmla="*/ 1613628 w 4580014"/>
              <a:gd name="connsiteY19" fmla="*/ 4778473 h 5115856"/>
              <a:gd name="connsiteX20" fmla="*/ 1540487 w 4580014"/>
              <a:gd name="connsiteY20" fmla="*/ 4679780 h 5115856"/>
              <a:gd name="connsiteX21" fmla="*/ 1533048 w 4580014"/>
              <a:gd name="connsiteY21" fmla="*/ 4691967 h 5115856"/>
              <a:gd name="connsiteX22" fmla="*/ 1535931 w 4580014"/>
              <a:gd name="connsiteY22" fmla="*/ 4697734 h 5115856"/>
              <a:gd name="connsiteX23" fmla="*/ 1515746 w 4580014"/>
              <a:gd name="connsiteY23" fmla="*/ 4720803 h 5115856"/>
              <a:gd name="connsiteX24" fmla="*/ 1507161 w 4580014"/>
              <a:gd name="connsiteY24" fmla="*/ 4732337 h 5115856"/>
              <a:gd name="connsiteX25" fmla="*/ 1512535 w 4580014"/>
              <a:gd name="connsiteY25" fmla="*/ 4733778 h 5115856"/>
              <a:gd name="connsiteX26" fmla="*/ 1524397 w 4580014"/>
              <a:gd name="connsiteY26" fmla="*/ 4726570 h 5115856"/>
              <a:gd name="connsiteX27" fmla="*/ 1549868 w 4580014"/>
              <a:gd name="connsiteY27" fmla="*/ 4697460 h 5115856"/>
              <a:gd name="connsiteX28" fmla="*/ 1545070 w 4580014"/>
              <a:gd name="connsiteY28" fmla="*/ 4687184 h 5115856"/>
              <a:gd name="connsiteX29" fmla="*/ 1179114 w 4580014"/>
              <a:gd name="connsiteY29" fmla="*/ 4589009 h 5115856"/>
              <a:gd name="connsiteX30" fmla="*/ 1149167 w 4580014"/>
              <a:gd name="connsiteY30" fmla="*/ 4703140 h 5115856"/>
              <a:gd name="connsiteX31" fmla="*/ 1121053 w 4580014"/>
              <a:gd name="connsiteY31" fmla="*/ 4824612 h 5115856"/>
              <a:gd name="connsiteX32" fmla="*/ 1155656 w 4580014"/>
              <a:gd name="connsiteY32" fmla="*/ 4960141 h 5115856"/>
              <a:gd name="connsiteX33" fmla="*/ 1168631 w 4580014"/>
              <a:gd name="connsiteY33" fmla="*/ 4964106 h 5115856"/>
              <a:gd name="connsiteX34" fmla="*/ 1181608 w 4580014"/>
              <a:gd name="connsiteY34" fmla="*/ 4957258 h 5115856"/>
              <a:gd name="connsiteX35" fmla="*/ 1213328 w 4580014"/>
              <a:gd name="connsiteY35" fmla="*/ 4931305 h 5115856"/>
              <a:gd name="connsiteX36" fmla="*/ 1328988 w 4580014"/>
              <a:gd name="connsiteY36" fmla="*/ 4814159 h 5115856"/>
              <a:gd name="connsiteX37" fmla="*/ 1437896 w 4580014"/>
              <a:gd name="connsiteY37" fmla="*/ 4694850 h 5115856"/>
              <a:gd name="connsiteX38" fmla="*/ 1478374 w 4580014"/>
              <a:gd name="connsiteY38" fmla="*/ 4648808 h 5115856"/>
              <a:gd name="connsiteX39" fmla="*/ 1397287 w 4580014"/>
              <a:gd name="connsiteY39" fmla="*/ 4647174 h 5115856"/>
              <a:gd name="connsiteX40" fmla="*/ 1307895 w 4580014"/>
              <a:gd name="connsiteY40" fmla="*/ 4643209 h 5115856"/>
              <a:gd name="connsiteX41" fmla="*/ 1310777 w 4580014"/>
              <a:gd name="connsiteY41" fmla="*/ 4631674 h 5115856"/>
              <a:gd name="connsiteX42" fmla="*/ 1318708 w 4580014"/>
              <a:gd name="connsiteY42" fmla="*/ 4622664 h 5115856"/>
              <a:gd name="connsiteX43" fmla="*/ 1313661 w 4580014"/>
              <a:gd name="connsiteY43" fmla="*/ 4620140 h 5115856"/>
              <a:gd name="connsiteX44" fmla="*/ 1300686 w 4580014"/>
              <a:gd name="connsiteY44" fmla="*/ 4619059 h 5115856"/>
              <a:gd name="connsiteX45" fmla="*/ 1287710 w 4580014"/>
              <a:gd name="connsiteY45" fmla="*/ 4620140 h 5115856"/>
              <a:gd name="connsiteX46" fmla="*/ 1235805 w 4580014"/>
              <a:gd name="connsiteY46" fmla="*/ 4623024 h 5115856"/>
              <a:gd name="connsiteX47" fmla="*/ 795206 w 4580014"/>
              <a:gd name="connsiteY47" fmla="*/ 4568332 h 5115856"/>
              <a:gd name="connsiteX48" fmla="*/ 795206 w 4580014"/>
              <a:gd name="connsiteY48" fmla="*/ 4576875 h 5115856"/>
              <a:gd name="connsiteX49" fmla="*/ 789439 w 4580014"/>
              <a:gd name="connsiteY49" fmla="*/ 4576875 h 5115856"/>
              <a:gd name="connsiteX50" fmla="*/ 789439 w 4580014"/>
              <a:gd name="connsiteY50" fmla="*/ 4571178 h 5115856"/>
              <a:gd name="connsiteX51" fmla="*/ 792321 w 4580014"/>
              <a:gd name="connsiteY51" fmla="*/ 4571178 h 5115856"/>
              <a:gd name="connsiteX52" fmla="*/ 1025894 w 4580014"/>
              <a:gd name="connsiteY52" fmla="*/ 4533667 h 5115856"/>
              <a:gd name="connsiteX53" fmla="*/ 1023010 w 4580014"/>
              <a:gd name="connsiteY53" fmla="*/ 4542332 h 5115856"/>
              <a:gd name="connsiteX54" fmla="*/ 1028778 w 4580014"/>
              <a:gd name="connsiteY54" fmla="*/ 4542332 h 5115856"/>
              <a:gd name="connsiteX55" fmla="*/ 1031661 w 4580014"/>
              <a:gd name="connsiteY55" fmla="*/ 4533667 h 5115856"/>
              <a:gd name="connsiteX56" fmla="*/ 1089333 w 4580014"/>
              <a:gd name="connsiteY56" fmla="*/ 4504779 h 5115856"/>
              <a:gd name="connsiteX57" fmla="*/ 1086656 w 4580014"/>
              <a:gd name="connsiteY57" fmla="*/ 4512827 h 5115856"/>
              <a:gd name="connsiteX58" fmla="*/ 1086811 w 4580014"/>
              <a:gd name="connsiteY58" fmla="*/ 4514530 h 5115856"/>
              <a:gd name="connsiteX59" fmla="*/ 1089333 w 4580014"/>
              <a:gd name="connsiteY59" fmla="*/ 4516335 h 5115856"/>
              <a:gd name="connsiteX60" fmla="*/ 1092217 w 4580014"/>
              <a:gd name="connsiteY60" fmla="*/ 4513445 h 5115856"/>
              <a:gd name="connsiteX61" fmla="*/ 1095100 w 4580014"/>
              <a:gd name="connsiteY61" fmla="*/ 4504779 h 5115856"/>
              <a:gd name="connsiteX62" fmla="*/ 936141 w 4580014"/>
              <a:gd name="connsiteY62" fmla="*/ 4251136 h 5115856"/>
              <a:gd name="connsiteX63" fmla="*/ 947675 w 4580014"/>
              <a:gd name="connsiteY63" fmla="*/ 4254018 h 5115856"/>
              <a:gd name="connsiteX64" fmla="*/ 947675 w 4580014"/>
              <a:gd name="connsiteY64" fmla="*/ 4265554 h 5115856"/>
              <a:gd name="connsiteX65" fmla="*/ 936141 w 4580014"/>
              <a:gd name="connsiteY65" fmla="*/ 4262669 h 5115856"/>
              <a:gd name="connsiteX66" fmla="*/ 2178901 w 4580014"/>
              <a:gd name="connsiteY66" fmla="*/ 4052807 h 5115856"/>
              <a:gd name="connsiteX67" fmla="*/ 2178191 w 4580014"/>
              <a:gd name="connsiteY67" fmla="*/ 4053340 h 5115856"/>
              <a:gd name="connsiteX68" fmla="*/ 2173206 w 4580014"/>
              <a:gd name="connsiteY68" fmla="*/ 4060817 h 5115856"/>
              <a:gd name="connsiteX69" fmla="*/ 2172071 w 4580014"/>
              <a:gd name="connsiteY69" fmla="*/ 4061466 h 5115856"/>
              <a:gd name="connsiteX70" fmla="*/ 2173134 w 4580014"/>
              <a:gd name="connsiteY70" fmla="*/ 4061466 h 5115856"/>
              <a:gd name="connsiteX71" fmla="*/ 1859527 w 4580014"/>
              <a:gd name="connsiteY71" fmla="*/ 4036825 h 5115856"/>
              <a:gd name="connsiteX72" fmla="*/ 1852394 w 4580014"/>
              <a:gd name="connsiteY72" fmla="*/ 4038916 h 5115856"/>
              <a:gd name="connsiteX73" fmla="*/ 1846700 w 4580014"/>
              <a:gd name="connsiteY73" fmla="*/ 4073527 h 5115856"/>
              <a:gd name="connsiteX74" fmla="*/ 1851333 w 4580014"/>
              <a:gd name="connsiteY74" fmla="*/ 4075691 h 5115856"/>
              <a:gd name="connsiteX75" fmla="*/ 1858135 w 4580014"/>
              <a:gd name="connsiteY75" fmla="*/ 4073527 h 5115856"/>
              <a:gd name="connsiteX76" fmla="*/ 1867076 w 4580014"/>
              <a:gd name="connsiteY76" fmla="*/ 4062385 h 5115856"/>
              <a:gd name="connsiteX77" fmla="*/ 1866776 w 4580014"/>
              <a:gd name="connsiteY77" fmla="*/ 4049811 h 5115856"/>
              <a:gd name="connsiteX78" fmla="*/ 1864254 w 4580014"/>
              <a:gd name="connsiteY78" fmla="*/ 4038998 h 5115856"/>
              <a:gd name="connsiteX79" fmla="*/ 1859527 w 4580014"/>
              <a:gd name="connsiteY79" fmla="*/ 4036825 h 5115856"/>
              <a:gd name="connsiteX80" fmla="*/ 1273883 w 4580014"/>
              <a:gd name="connsiteY80" fmla="*/ 4025854 h 5115856"/>
              <a:gd name="connsiteX81" fmla="*/ 1271000 w 4580014"/>
              <a:gd name="connsiteY81" fmla="*/ 4034505 h 5115856"/>
              <a:gd name="connsiteX82" fmla="*/ 1265232 w 4580014"/>
              <a:gd name="connsiteY82" fmla="*/ 4048923 h 5115856"/>
              <a:gd name="connsiteX83" fmla="*/ 1259465 w 4580014"/>
              <a:gd name="connsiteY83" fmla="*/ 4051806 h 5115856"/>
              <a:gd name="connsiteX84" fmla="*/ 1250815 w 4580014"/>
              <a:gd name="connsiteY84" fmla="*/ 4074875 h 5115856"/>
              <a:gd name="connsiteX85" fmla="*/ 1253698 w 4580014"/>
              <a:gd name="connsiteY85" fmla="*/ 4082805 h 5115856"/>
              <a:gd name="connsiteX86" fmla="*/ 1265232 w 4580014"/>
              <a:gd name="connsiteY86" fmla="*/ 4077759 h 5115856"/>
              <a:gd name="connsiteX87" fmla="*/ 1282534 w 4580014"/>
              <a:gd name="connsiteY87" fmla="*/ 4048923 h 5115856"/>
              <a:gd name="connsiteX88" fmla="*/ 1279651 w 4580014"/>
              <a:gd name="connsiteY88" fmla="*/ 4031621 h 5115856"/>
              <a:gd name="connsiteX89" fmla="*/ 1277848 w 4580014"/>
              <a:gd name="connsiteY89" fmla="*/ 4028737 h 5115856"/>
              <a:gd name="connsiteX90" fmla="*/ 1273883 w 4580014"/>
              <a:gd name="connsiteY90" fmla="*/ 4025854 h 5115856"/>
              <a:gd name="connsiteX91" fmla="*/ 1186943 w 4580014"/>
              <a:gd name="connsiteY91" fmla="*/ 4024331 h 5115856"/>
              <a:gd name="connsiteX92" fmla="*/ 1186943 w 4580014"/>
              <a:gd name="connsiteY92" fmla="*/ 4032874 h 5115856"/>
              <a:gd name="connsiteX93" fmla="*/ 1181177 w 4580014"/>
              <a:gd name="connsiteY93" fmla="*/ 4032874 h 5115856"/>
              <a:gd name="connsiteX94" fmla="*/ 1181177 w 4580014"/>
              <a:gd name="connsiteY94" fmla="*/ 4027177 h 5115856"/>
              <a:gd name="connsiteX95" fmla="*/ 1184059 w 4580014"/>
              <a:gd name="connsiteY95" fmla="*/ 4027177 h 5115856"/>
              <a:gd name="connsiteX96" fmla="*/ 2177558 w 4580014"/>
              <a:gd name="connsiteY96" fmla="*/ 3973227 h 5115856"/>
              <a:gd name="connsiteX97" fmla="*/ 2171591 w 4580014"/>
              <a:gd name="connsiteY97" fmla="*/ 3983239 h 5115856"/>
              <a:gd name="connsiteX98" fmla="*/ 2161495 w 4580014"/>
              <a:gd name="connsiteY98" fmla="*/ 3998017 h 5115856"/>
              <a:gd name="connsiteX99" fmla="*/ 2133010 w 4580014"/>
              <a:gd name="connsiteY99" fmla="*/ 4026853 h 5115856"/>
              <a:gd name="connsiteX100" fmla="*/ 2106688 w 4580014"/>
              <a:gd name="connsiteY100" fmla="*/ 4055689 h 5115856"/>
              <a:gd name="connsiteX101" fmla="*/ 2087728 w 4580014"/>
              <a:gd name="connsiteY101" fmla="*/ 4076178 h 5115856"/>
              <a:gd name="connsiteX102" fmla="*/ 2081132 w 4580014"/>
              <a:gd name="connsiteY102" fmla="*/ 4089561 h 5115856"/>
              <a:gd name="connsiteX103" fmla="*/ 2042694 w 4580014"/>
              <a:gd name="connsiteY103" fmla="*/ 4160164 h 5115856"/>
              <a:gd name="connsiteX104" fmla="*/ 2014644 w 4580014"/>
              <a:gd name="connsiteY104" fmla="*/ 4204013 h 5115856"/>
              <a:gd name="connsiteX105" fmla="*/ 2016987 w 4580014"/>
              <a:gd name="connsiteY105" fmla="*/ 4217200 h 5115856"/>
              <a:gd name="connsiteX106" fmla="*/ 2046110 w 4580014"/>
              <a:gd name="connsiteY106" fmla="*/ 4173918 h 5115856"/>
              <a:gd name="connsiteX107" fmla="*/ 2052961 w 4580014"/>
              <a:gd name="connsiteY107" fmla="*/ 4159139 h 5115856"/>
              <a:gd name="connsiteX108" fmla="*/ 2066302 w 4580014"/>
              <a:gd name="connsiteY108" fmla="*/ 4142197 h 5115856"/>
              <a:gd name="connsiteX109" fmla="*/ 2077840 w 4580014"/>
              <a:gd name="connsiteY109" fmla="*/ 4129943 h 5115856"/>
              <a:gd name="connsiteX110" fmla="*/ 2089379 w 4580014"/>
              <a:gd name="connsiteY110" fmla="*/ 4122012 h 5115856"/>
              <a:gd name="connsiteX111" fmla="*/ 2104000 w 4580014"/>
              <a:gd name="connsiteY111" fmla="*/ 4110807 h 5115856"/>
              <a:gd name="connsiteX112" fmla="*/ 2104000 w 4580014"/>
              <a:gd name="connsiteY112" fmla="*/ 4104071 h 5115856"/>
              <a:gd name="connsiteX113" fmla="*/ 2109767 w 4580014"/>
              <a:gd name="connsiteY113" fmla="*/ 4104071 h 5115856"/>
              <a:gd name="connsiteX114" fmla="*/ 2109767 w 4580014"/>
              <a:gd name="connsiteY114" fmla="*/ 4106388 h 5115856"/>
              <a:gd name="connsiteX115" fmla="*/ 2111013 w 4580014"/>
              <a:gd name="connsiteY115" fmla="*/ 4105433 h 5115856"/>
              <a:gd name="connsiteX116" fmla="*/ 2115341 w 4580014"/>
              <a:gd name="connsiteY116" fmla="*/ 4084525 h 5115856"/>
              <a:gd name="connsiteX117" fmla="*/ 2118225 w 4580014"/>
              <a:gd name="connsiteY117" fmla="*/ 4075876 h 5115856"/>
              <a:gd name="connsiteX118" fmla="*/ 2138058 w 4580014"/>
              <a:gd name="connsiteY118" fmla="*/ 4047760 h 5115856"/>
              <a:gd name="connsiteX119" fmla="*/ 2149662 w 4580014"/>
              <a:gd name="connsiteY119" fmla="*/ 4037272 h 5115856"/>
              <a:gd name="connsiteX120" fmla="*/ 2147254 w 4580014"/>
              <a:gd name="connsiteY120" fmla="*/ 4034865 h 5115856"/>
              <a:gd name="connsiteX121" fmla="*/ 2147254 w 4580014"/>
              <a:gd name="connsiteY121" fmla="*/ 4029098 h 5115856"/>
              <a:gd name="connsiteX122" fmla="*/ 2155905 w 4580014"/>
              <a:gd name="connsiteY122" fmla="*/ 4011796 h 5115856"/>
              <a:gd name="connsiteX123" fmla="*/ 2173206 w 4580014"/>
              <a:gd name="connsiteY123" fmla="*/ 3997378 h 5115856"/>
              <a:gd name="connsiteX124" fmla="*/ 2177894 w 4580014"/>
              <a:gd name="connsiteY124" fmla="*/ 3991611 h 5115856"/>
              <a:gd name="connsiteX125" fmla="*/ 2176090 w 4580014"/>
              <a:gd name="connsiteY125" fmla="*/ 3985844 h 5115856"/>
              <a:gd name="connsiteX126" fmla="*/ 2553801 w 4580014"/>
              <a:gd name="connsiteY126" fmla="*/ 3965811 h 5115856"/>
              <a:gd name="connsiteX127" fmla="*/ 2553334 w 4580014"/>
              <a:gd name="connsiteY127" fmla="*/ 3966437 h 5115856"/>
              <a:gd name="connsiteX128" fmla="*/ 2553334 w 4580014"/>
              <a:gd name="connsiteY128" fmla="*/ 3968498 h 5115856"/>
              <a:gd name="connsiteX129" fmla="*/ 2550448 w 4580014"/>
              <a:gd name="connsiteY129" fmla="*/ 3974218 h 5115856"/>
              <a:gd name="connsiteX130" fmla="*/ 2556222 w 4580014"/>
              <a:gd name="connsiteY130" fmla="*/ 3974218 h 5115856"/>
              <a:gd name="connsiteX131" fmla="*/ 2560190 w 4580014"/>
              <a:gd name="connsiteY131" fmla="*/ 3967797 h 5115856"/>
              <a:gd name="connsiteX132" fmla="*/ 2194321 w 4580014"/>
              <a:gd name="connsiteY132" fmla="*/ 3953643 h 5115856"/>
              <a:gd name="connsiteX133" fmla="*/ 2190058 w 4580014"/>
              <a:gd name="connsiteY133" fmla="*/ 3953862 h 5115856"/>
              <a:gd name="connsiteX134" fmla="*/ 2181687 w 4580014"/>
              <a:gd name="connsiteY134" fmla="*/ 3966299 h 5115856"/>
              <a:gd name="connsiteX135" fmla="*/ 2181631 w 4580014"/>
              <a:gd name="connsiteY135" fmla="*/ 3966392 h 5115856"/>
              <a:gd name="connsiteX136" fmla="*/ 2190508 w 4580014"/>
              <a:gd name="connsiteY136" fmla="*/ 3957007 h 5115856"/>
              <a:gd name="connsiteX137" fmla="*/ 2244148 w 4580014"/>
              <a:gd name="connsiteY137" fmla="*/ 3951085 h 5115856"/>
              <a:gd name="connsiteX138" fmla="*/ 2233759 w 4580014"/>
              <a:gd name="connsiteY138" fmla="*/ 3951618 h 5115856"/>
              <a:gd name="connsiteX139" fmla="*/ 2220065 w 4580014"/>
              <a:gd name="connsiteY139" fmla="*/ 3975030 h 5115856"/>
              <a:gd name="connsiteX140" fmla="*/ 2202042 w 4580014"/>
              <a:gd name="connsiteY140" fmla="*/ 4017563 h 5115856"/>
              <a:gd name="connsiteX141" fmla="*/ 2199659 w 4580014"/>
              <a:gd name="connsiteY141" fmla="*/ 4021138 h 5115856"/>
              <a:gd name="connsiteX142" fmla="*/ 2204764 w 4580014"/>
              <a:gd name="connsiteY142" fmla="*/ 4018204 h 5115856"/>
              <a:gd name="connsiteX143" fmla="*/ 2209126 w 4580014"/>
              <a:gd name="connsiteY143" fmla="*/ 4014179 h 5115856"/>
              <a:gd name="connsiteX144" fmla="*/ 2215251 w 4580014"/>
              <a:gd name="connsiteY144" fmla="*/ 4003145 h 5115856"/>
              <a:gd name="connsiteX145" fmla="*/ 1270760 w 4580014"/>
              <a:gd name="connsiteY145" fmla="*/ 3935482 h 5115856"/>
              <a:gd name="connsiteX146" fmla="*/ 1270567 w 4580014"/>
              <a:gd name="connsiteY146" fmla="*/ 3936020 h 5115856"/>
              <a:gd name="connsiteX147" fmla="*/ 1250382 w 4580014"/>
              <a:gd name="connsiteY147" fmla="*/ 3992250 h 5115856"/>
              <a:gd name="connsiteX148" fmla="*/ 1224747 w 4580014"/>
              <a:gd name="connsiteY148" fmla="*/ 4083141 h 5115856"/>
              <a:gd name="connsiteX149" fmla="*/ 1230336 w 4580014"/>
              <a:gd name="connsiteY149" fmla="*/ 4072239 h 5115856"/>
              <a:gd name="connsiteX150" fmla="*/ 1280096 w 4580014"/>
              <a:gd name="connsiteY150" fmla="*/ 3966870 h 5115856"/>
              <a:gd name="connsiteX151" fmla="*/ 1291404 w 4580014"/>
              <a:gd name="connsiteY151" fmla="*/ 3944854 h 5115856"/>
              <a:gd name="connsiteX152" fmla="*/ 2588196 w 4580014"/>
              <a:gd name="connsiteY152" fmla="*/ 3928757 h 5115856"/>
              <a:gd name="connsiteX153" fmla="*/ 2584872 w 4580014"/>
              <a:gd name="connsiteY153" fmla="*/ 3930447 h 5115856"/>
              <a:gd name="connsiteX154" fmla="*/ 2567801 w 4580014"/>
              <a:gd name="connsiteY154" fmla="*/ 3935260 h 5115856"/>
              <a:gd name="connsiteX155" fmla="*/ 2568035 w 4580014"/>
              <a:gd name="connsiteY155" fmla="*/ 3946723 h 5115856"/>
              <a:gd name="connsiteX156" fmla="*/ 2563936 w 4580014"/>
              <a:gd name="connsiteY156" fmla="*/ 3952220 h 5115856"/>
              <a:gd name="connsiteX157" fmla="*/ 2569180 w 4580014"/>
              <a:gd name="connsiteY157" fmla="*/ 3952946 h 5115856"/>
              <a:gd name="connsiteX158" fmla="*/ 2582195 w 4580014"/>
              <a:gd name="connsiteY158" fmla="*/ 3948260 h 5115856"/>
              <a:gd name="connsiteX159" fmla="*/ 2588340 w 4580014"/>
              <a:gd name="connsiteY159" fmla="*/ 3934923 h 5115856"/>
              <a:gd name="connsiteX160" fmla="*/ 3314717 w 4580014"/>
              <a:gd name="connsiteY160" fmla="*/ 3647013 h 5115856"/>
              <a:gd name="connsiteX161" fmla="*/ 3318563 w 4580014"/>
              <a:gd name="connsiteY161" fmla="*/ 3647013 h 5115856"/>
              <a:gd name="connsiteX162" fmla="*/ 3312794 w 4580014"/>
              <a:gd name="connsiteY162" fmla="*/ 3649897 h 5115856"/>
              <a:gd name="connsiteX163" fmla="*/ 3318563 w 4580014"/>
              <a:gd name="connsiteY163" fmla="*/ 3638362 h 5115856"/>
              <a:gd name="connsiteX164" fmla="*/ 3318563 w 4580014"/>
              <a:gd name="connsiteY164" fmla="*/ 3641246 h 5115856"/>
              <a:gd name="connsiteX165" fmla="*/ 3314717 w 4580014"/>
              <a:gd name="connsiteY165" fmla="*/ 3647013 h 5115856"/>
              <a:gd name="connsiteX166" fmla="*/ 3312794 w 4580014"/>
              <a:gd name="connsiteY166" fmla="*/ 3647013 h 5115856"/>
              <a:gd name="connsiteX167" fmla="*/ 3311353 w 4580014"/>
              <a:gd name="connsiteY167" fmla="*/ 3642688 h 5115856"/>
              <a:gd name="connsiteX168" fmla="*/ 3318563 w 4580014"/>
              <a:gd name="connsiteY168" fmla="*/ 3638362 h 5115856"/>
              <a:gd name="connsiteX169" fmla="*/ 1395418 w 4580014"/>
              <a:gd name="connsiteY169" fmla="*/ 3624867 h 5115856"/>
              <a:gd name="connsiteX170" fmla="*/ 1398303 w 4580014"/>
              <a:gd name="connsiteY170" fmla="*/ 3630634 h 5115856"/>
              <a:gd name="connsiteX171" fmla="*/ 1401185 w 4580014"/>
              <a:gd name="connsiteY171" fmla="*/ 3628056 h 5115856"/>
              <a:gd name="connsiteX172" fmla="*/ 1401185 w 4580014"/>
              <a:gd name="connsiteY172" fmla="*/ 3624867 h 5115856"/>
              <a:gd name="connsiteX173" fmla="*/ 951598 w 4580014"/>
              <a:gd name="connsiteY173" fmla="*/ 3585665 h 5115856"/>
              <a:gd name="connsiteX174" fmla="*/ 951598 w 4580014"/>
              <a:gd name="connsiteY174" fmla="*/ 3591433 h 5115856"/>
              <a:gd name="connsiteX175" fmla="*/ 954456 w 4580014"/>
              <a:gd name="connsiteY175" fmla="*/ 3608739 h 5115856"/>
              <a:gd name="connsiteX176" fmla="*/ 956243 w 4580014"/>
              <a:gd name="connsiteY176" fmla="*/ 3611263 h 5115856"/>
              <a:gd name="connsiteX177" fmla="*/ 960172 w 4580014"/>
              <a:gd name="connsiteY177" fmla="*/ 3611623 h 5115856"/>
              <a:gd name="connsiteX178" fmla="*/ 965888 w 4580014"/>
              <a:gd name="connsiteY178" fmla="*/ 3602970 h 5115856"/>
              <a:gd name="connsiteX179" fmla="*/ 963030 w 4580014"/>
              <a:gd name="connsiteY179" fmla="*/ 3585665 h 5115856"/>
              <a:gd name="connsiteX180" fmla="*/ 957315 w 4580014"/>
              <a:gd name="connsiteY180" fmla="*/ 3585665 h 5115856"/>
              <a:gd name="connsiteX181" fmla="*/ 1331936 w 4580014"/>
              <a:gd name="connsiteY181" fmla="*/ 3556361 h 5115856"/>
              <a:gd name="connsiteX182" fmla="*/ 1329095 w 4580014"/>
              <a:gd name="connsiteY182" fmla="*/ 3581932 h 5115856"/>
              <a:gd name="connsiteX183" fmla="*/ 1334864 w 4580014"/>
              <a:gd name="connsiteY183" fmla="*/ 3590585 h 5115856"/>
              <a:gd name="connsiteX184" fmla="*/ 1343513 w 4580014"/>
              <a:gd name="connsiteY184" fmla="*/ 3579048 h 5115856"/>
              <a:gd name="connsiteX185" fmla="*/ 1346397 w 4580014"/>
              <a:gd name="connsiteY185" fmla="*/ 3576166 h 5115856"/>
              <a:gd name="connsiteX186" fmla="*/ 1346397 w 4580014"/>
              <a:gd name="connsiteY186" fmla="*/ 3556752 h 5115856"/>
              <a:gd name="connsiteX187" fmla="*/ 1336035 w 4580014"/>
              <a:gd name="connsiteY187" fmla="*/ 3556543 h 5115856"/>
              <a:gd name="connsiteX188" fmla="*/ 3295133 w 4580014"/>
              <a:gd name="connsiteY188" fmla="*/ 3500281 h 5115856"/>
              <a:gd name="connsiteX189" fmla="*/ 3301621 w 4580014"/>
              <a:gd name="connsiteY189" fmla="*/ 3502083 h 5115856"/>
              <a:gd name="connsiteX190" fmla="*/ 3303784 w 4580014"/>
              <a:gd name="connsiteY190" fmla="*/ 3506050 h 5115856"/>
              <a:gd name="connsiteX191" fmla="*/ 3269180 w 4580014"/>
              <a:gd name="connsiteY191" fmla="*/ 3557963 h 5115856"/>
              <a:gd name="connsiteX192" fmla="*/ 3266297 w 4580014"/>
              <a:gd name="connsiteY192" fmla="*/ 3557963 h 5115856"/>
              <a:gd name="connsiteX193" fmla="*/ 3260530 w 4580014"/>
              <a:gd name="connsiteY193" fmla="*/ 3549310 h 5115856"/>
              <a:gd name="connsiteX194" fmla="*/ 3280715 w 4580014"/>
              <a:gd name="connsiteY194" fmla="*/ 3514701 h 5115856"/>
              <a:gd name="connsiteX195" fmla="*/ 3274947 w 4580014"/>
              <a:gd name="connsiteY195" fmla="*/ 3511818 h 5115856"/>
              <a:gd name="connsiteX196" fmla="*/ 3285041 w 4580014"/>
              <a:gd name="connsiteY196" fmla="*/ 3506050 h 5115856"/>
              <a:gd name="connsiteX197" fmla="*/ 3295133 w 4580014"/>
              <a:gd name="connsiteY197" fmla="*/ 3500281 h 5115856"/>
              <a:gd name="connsiteX198" fmla="*/ 755540 w 4580014"/>
              <a:gd name="connsiteY198" fmla="*/ 3478618 h 5115856"/>
              <a:gd name="connsiteX199" fmla="*/ 758424 w 4580014"/>
              <a:gd name="connsiteY199" fmla="*/ 3484385 h 5115856"/>
              <a:gd name="connsiteX200" fmla="*/ 761306 w 4580014"/>
              <a:gd name="connsiteY200" fmla="*/ 3481807 h 5115856"/>
              <a:gd name="connsiteX201" fmla="*/ 761306 w 4580014"/>
              <a:gd name="connsiteY201" fmla="*/ 3478618 h 5115856"/>
              <a:gd name="connsiteX202" fmla="*/ 1005375 w 4580014"/>
              <a:gd name="connsiteY202" fmla="*/ 3475642 h 5115856"/>
              <a:gd name="connsiteX203" fmla="*/ 1008978 w 4580014"/>
              <a:gd name="connsiteY203" fmla="*/ 3495919 h 5115856"/>
              <a:gd name="connsiteX204" fmla="*/ 1019461 w 4580014"/>
              <a:gd name="connsiteY204" fmla="*/ 3528360 h 5115856"/>
              <a:gd name="connsiteX205" fmla="*/ 1040790 w 4580014"/>
              <a:gd name="connsiteY205" fmla="*/ 3556475 h 5115856"/>
              <a:gd name="connsiteX206" fmla="*/ 1058142 w 4580014"/>
              <a:gd name="connsiteY206" fmla="*/ 3550708 h 5115856"/>
              <a:gd name="connsiteX207" fmla="*/ 1061326 w 4580014"/>
              <a:gd name="connsiteY207" fmla="*/ 3546898 h 5115856"/>
              <a:gd name="connsiteX208" fmla="*/ 1058038 w 4580014"/>
              <a:gd name="connsiteY208" fmla="*/ 3483570 h 5115856"/>
              <a:gd name="connsiteX209" fmla="*/ 1058283 w 4580014"/>
              <a:gd name="connsiteY209" fmla="*/ 3477988 h 5115856"/>
              <a:gd name="connsiteX210" fmla="*/ 835921 w 4580014"/>
              <a:gd name="connsiteY210" fmla="*/ 3461642 h 5115856"/>
              <a:gd name="connsiteX211" fmla="*/ 833430 w 4580014"/>
              <a:gd name="connsiteY211" fmla="*/ 3470657 h 5115856"/>
              <a:gd name="connsiteX212" fmla="*/ 833073 w 4580014"/>
              <a:gd name="connsiteY212" fmla="*/ 3473179 h 5115856"/>
              <a:gd name="connsiteX213" fmla="*/ 838458 w 4580014"/>
              <a:gd name="connsiteY213" fmla="*/ 3476065 h 5115856"/>
              <a:gd name="connsiteX214" fmla="*/ 841706 w 4580014"/>
              <a:gd name="connsiteY214" fmla="*/ 3478947 h 5115856"/>
              <a:gd name="connsiteX215" fmla="*/ 845683 w 4580014"/>
              <a:gd name="connsiteY215" fmla="*/ 3469934 h 5115856"/>
              <a:gd name="connsiteX216" fmla="*/ 847492 w 4580014"/>
              <a:gd name="connsiteY216" fmla="*/ 3467412 h 5115856"/>
              <a:gd name="connsiteX217" fmla="*/ 703635 w 4580014"/>
              <a:gd name="connsiteY217" fmla="*/ 3401072 h 5115856"/>
              <a:gd name="connsiteX218" fmla="*/ 692101 w 4580014"/>
              <a:gd name="connsiteY218" fmla="*/ 3409725 h 5115856"/>
              <a:gd name="connsiteX219" fmla="*/ 689216 w 4580014"/>
              <a:gd name="connsiteY219" fmla="*/ 3435683 h 5115856"/>
              <a:gd name="connsiteX220" fmla="*/ 694985 w 4580014"/>
              <a:gd name="connsiteY220" fmla="*/ 3444336 h 5115856"/>
              <a:gd name="connsiteX221" fmla="*/ 703635 w 4580014"/>
              <a:gd name="connsiteY221" fmla="*/ 3432799 h 5115856"/>
              <a:gd name="connsiteX222" fmla="*/ 706519 w 4580014"/>
              <a:gd name="connsiteY222" fmla="*/ 3429917 h 5115856"/>
              <a:gd name="connsiteX223" fmla="*/ 706519 w 4580014"/>
              <a:gd name="connsiteY223" fmla="*/ 3406841 h 5115856"/>
              <a:gd name="connsiteX224" fmla="*/ 706158 w 4580014"/>
              <a:gd name="connsiteY224" fmla="*/ 3403957 h 5115856"/>
              <a:gd name="connsiteX225" fmla="*/ 703635 w 4580014"/>
              <a:gd name="connsiteY225" fmla="*/ 3401072 h 5115856"/>
              <a:gd name="connsiteX226" fmla="*/ 1042859 w 4580014"/>
              <a:gd name="connsiteY226" fmla="*/ 3285135 h 5115856"/>
              <a:gd name="connsiteX227" fmla="*/ 1027139 w 4580014"/>
              <a:gd name="connsiteY227" fmla="*/ 3290593 h 5115856"/>
              <a:gd name="connsiteX228" fmla="*/ 1028147 w 4580014"/>
              <a:gd name="connsiteY228" fmla="*/ 3300003 h 5115856"/>
              <a:gd name="connsiteX229" fmla="*/ 1033552 w 4580014"/>
              <a:gd name="connsiteY229" fmla="*/ 3330281 h 5115856"/>
              <a:gd name="connsiteX230" fmla="*/ 1036436 w 4580014"/>
              <a:gd name="connsiteY230" fmla="*/ 3330281 h 5115856"/>
              <a:gd name="connsiteX231" fmla="*/ 1039318 w 4580014"/>
              <a:gd name="connsiteY231" fmla="*/ 3321630 h 5115856"/>
              <a:gd name="connsiteX232" fmla="*/ 1042563 w 4580014"/>
              <a:gd name="connsiteY232" fmla="*/ 3287027 h 5115856"/>
              <a:gd name="connsiteX233" fmla="*/ 840205 w 4580014"/>
              <a:gd name="connsiteY233" fmla="*/ 3251884 h 5115856"/>
              <a:gd name="connsiteX234" fmla="*/ 833073 w 4580014"/>
              <a:gd name="connsiteY234" fmla="*/ 3253975 h 5115856"/>
              <a:gd name="connsiteX235" fmla="*/ 827378 w 4580014"/>
              <a:gd name="connsiteY235" fmla="*/ 3288586 h 5115856"/>
              <a:gd name="connsiteX236" fmla="*/ 832011 w 4580014"/>
              <a:gd name="connsiteY236" fmla="*/ 3290750 h 5115856"/>
              <a:gd name="connsiteX237" fmla="*/ 834708 w 4580014"/>
              <a:gd name="connsiteY237" fmla="*/ 3289892 h 5115856"/>
              <a:gd name="connsiteX238" fmla="*/ 844471 w 4580014"/>
              <a:gd name="connsiteY238" fmla="*/ 3253845 h 5115856"/>
              <a:gd name="connsiteX239" fmla="*/ 700752 w 4580014"/>
              <a:gd name="connsiteY239" fmla="*/ 3199269 h 5115856"/>
              <a:gd name="connsiteX240" fmla="*/ 680565 w 4580014"/>
              <a:gd name="connsiteY240" fmla="*/ 3242523 h 5115856"/>
              <a:gd name="connsiteX241" fmla="*/ 686334 w 4580014"/>
              <a:gd name="connsiteY241" fmla="*/ 3251173 h 5115856"/>
              <a:gd name="connsiteX242" fmla="*/ 694264 w 4580014"/>
              <a:gd name="connsiteY242" fmla="*/ 3249371 h 5115856"/>
              <a:gd name="connsiteX243" fmla="*/ 706519 w 4580014"/>
              <a:gd name="connsiteY243" fmla="*/ 3245406 h 5115856"/>
              <a:gd name="connsiteX244" fmla="*/ 703635 w 4580014"/>
              <a:gd name="connsiteY244" fmla="*/ 3242523 h 5115856"/>
              <a:gd name="connsiteX245" fmla="*/ 706158 w 4580014"/>
              <a:gd name="connsiteY245" fmla="*/ 3225942 h 5115856"/>
              <a:gd name="connsiteX246" fmla="*/ 706519 w 4580014"/>
              <a:gd name="connsiteY246" fmla="*/ 3205036 h 5115856"/>
              <a:gd name="connsiteX247" fmla="*/ 707239 w 4580014"/>
              <a:gd name="connsiteY247" fmla="*/ 3201071 h 5115856"/>
              <a:gd name="connsiteX248" fmla="*/ 703635 w 4580014"/>
              <a:gd name="connsiteY248" fmla="*/ 3199269 h 5115856"/>
              <a:gd name="connsiteX249" fmla="*/ 3404429 w 4580014"/>
              <a:gd name="connsiteY249" fmla="*/ 3192085 h 5115856"/>
              <a:gd name="connsiteX250" fmla="*/ 3399302 w 4580014"/>
              <a:gd name="connsiteY250" fmla="*/ 3194648 h 5115856"/>
              <a:gd name="connsiteX251" fmla="*/ 3396420 w 4580014"/>
              <a:gd name="connsiteY251" fmla="*/ 3200415 h 5115856"/>
              <a:gd name="connsiteX252" fmla="*/ 3400745 w 4580014"/>
              <a:gd name="connsiteY252" fmla="*/ 3201856 h 5115856"/>
              <a:gd name="connsiteX253" fmla="*/ 3405071 w 4580014"/>
              <a:gd name="connsiteY253" fmla="*/ 3194648 h 5115856"/>
              <a:gd name="connsiteX254" fmla="*/ 3494461 w 4580014"/>
              <a:gd name="connsiteY254" fmla="*/ 3027399 h 5115856"/>
              <a:gd name="connsiteX255" fmla="*/ 3491579 w 4580014"/>
              <a:gd name="connsiteY255" fmla="*/ 3036050 h 5115856"/>
              <a:gd name="connsiteX256" fmla="*/ 3490136 w 4580014"/>
              <a:gd name="connsiteY256" fmla="*/ 3042538 h 5115856"/>
              <a:gd name="connsiteX257" fmla="*/ 3497346 w 4580014"/>
              <a:gd name="connsiteY257" fmla="*/ 3036050 h 5115856"/>
              <a:gd name="connsiteX258" fmla="*/ 3500195 w 4580014"/>
              <a:gd name="connsiteY258" fmla="*/ 3027399 h 5115856"/>
              <a:gd name="connsiteX259" fmla="*/ 1135109 w 4580014"/>
              <a:gd name="connsiteY259" fmla="*/ 2997582 h 5115856"/>
              <a:gd name="connsiteX260" fmla="*/ 1133122 w 4580014"/>
              <a:gd name="connsiteY260" fmla="*/ 3016663 h 5115856"/>
              <a:gd name="connsiteX261" fmla="*/ 1132059 w 4580014"/>
              <a:gd name="connsiteY261" fmla="*/ 3021297 h 5115856"/>
              <a:gd name="connsiteX262" fmla="*/ 1133392 w 4580014"/>
              <a:gd name="connsiteY262" fmla="*/ 3023180 h 5115856"/>
              <a:gd name="connsiteX263" fmla="*/ 1137322 w 4580014"/>
              <a:gd name="connsiteY263" fmla="*/ 3023540 h 5115856"/>
              <a:gd name="connsiteX264" fmla="*/ 1142841 w 4580014"/>
              <a:gd name="connsiteY264" fmla="*/ 3015185 h 5115856"/>
              <a:gd name="connsiteX265" fmla="*/ 1142997 w 4580014"/>
              <a:gd name="connsiteY265" fmla="*/ 3014640 h 5115856"/>
              <a:gd name="connsiteX266" fmla="*/ 1140179 w 4580014"/>
              <a:gd name="connsiteY266" fmla="*/ 2997582 h 5115856"/>
              <a:gd name="connsiteX267" fmla="*/ 1738537 w 4580014"/>
              <a:gd name="connsiteY267" fmla="*/ 2995720 h 5115856"/>
              <a:gd name="connsiteX268" fmla="*/ 1724564 w 4580014"/>
              <a:gd name="connsiteY268" fmla="*/ 2996437 h 5115856"/>
              <a:gd name="connsiteX269" fmla="*/ 1722438 w 4580014"/>
              <a:gd name="connsiteY269" fmla="*/ 3001809 h 5115856"/>
              <a:gd name="connsiteX270" fmla="*/ 1714434 w 4580014"/>
              <a:gd name="connsiteY270" fmla="*/ 3022125 h 5115856"/>
              <a:gd name="connsiteX271" fmla="*/ 3589260 w 4580014"/>
              <a:gd name="connsiteY271" fmla="*/ 2932240 h 5115856"/>
              <a:gd name="connsiteX272" fmla="*/ 3586378 w 4580014"/>
              <a:gd name="connsiteY272" fmla="*/ 2938007 h 5115856"/>
              <a:gd name="connsiteX273" fmla="*/ 3585655 w 4580014"/>
              <a:gd name="connsiteY273" fmla="*/ 2944479 h 5115856"/>
              <a:gd name="connsiteX274" fmla="*/ 3589260 w 4580014"/>
              <a:gd name="connsiteY274" fmla="*/ 2946528 h 5115856"/>
              <a:gd name="connsiteX275" fmla="*/ 3589260 w 4580014"/>
              <a:gd name="connsiteY275" fmla="*/ 2940759 h 5115856"/>
              <a:gd name="connsiteX276" fmla="*/ 3595027 w 4580014"/>
              <a:gd name="connsiteY276" fmla="*/ 2940891 h 5115856"/>
              <a:gd name="connsiteX277" fmla="*/ 3589260 w 4580014"/>
              <a:gd name="connsiteY277" fmla="*/ 2932240 h 5115856"/>
              <a:gd name="connsiteX278" fmla="*/ 1177780 w 4580014"/>
              <a:gd name="connsiteY278" fmla="*/ 2860864 h 5115856"/>
              <a:gd name="connsiteX279" fmla="*/ 1185222 w 4580014"/>
              <a:gd name="connsiteY279" fmla="*/ 2902743 h 5115856"/>
              <a:gd name="connsiteX280" fmla="*/ 1196451 w 4580014"/>
              <a:gd name="connsiteY280" fmla="*/ 2878370 h 5115856"/>
              <a:gd name="connsiteX281" fmla="*/ 1197928 w 4580014"/>
              <a:gd name="connsiteY281" fmla="*/ 2874888 h 5115856"/>
              <a:gd name="connsiteX282" fmla="*/ 1182424 w 4580014"/>
              <a:gd name="connsiteY282" fmla="*/ 2865585 h 5115856"/>
              <a:gd name="connsiteX283" fmla="*/ 3597911 w 4580014"/>
              <a:gd name="connsiteY283" fmla="*/ 2839604 h 5115856"/>
              <a:gd name="connsiteX284" fmla="*/ 3592145 w 4580014"/>
              <a:gd name="connsiteY284" fmla="*/ 2842489 h 5115856"/>
              <a:gd name="connsiteX285" fmla="*/ 3595027 w 4580014"/>
              <a:gd name="connsiteY285" fmla="*/ 2851138 h 5115856"/>
              <a:gd name="connsiteX286" fmla="*/ 3597911 w 4580014"/>
              <a:gd name="connsiteY286" fmla="*/ 2842489 h 5115856"/>
              <a:gd name="connsiteX287" fmla="*/ 3603678 w 4580014"/>
              <a:gd name="connsiteY287" fmla="*/ 2848256 h 5115856"/>
              <a:gd name="connsiteX288" fmla="*/ 1119197 w 4580014"/>
              <a:gd name="connsiteY288" fmla="*/ 2820229 h 5115856"/>
              <a:gd name="connsiteX289" fmla="*/ 1118116 w 4580014"/>
              <a:gd name="connsiteY289" fmla="*/ 2831420 h 5115856"/>
              <a:gd name="connsiteX290" fmla="*/ 1122180 w 4580014"/>
              <a:gd name="connsiteY290" fmla="*/ 2840145 h 5115856"/>
              <a:gd name="connsiteX291" fmla="*/ 1124110 w 4580014"/>
              <a:gd name="connsiteY291" fmla="*/ 2838240 h 5115856"/>
              <a:gd name="connsiteX292" fmla="*/ 1127377 w 4580014"/>
              <a:gd name="connsiteY292" fmla="*/ 2839853 h 5115856"/>
              <a:gd name="connsiteX293" fmla="*/ 1127519 w 4580014"/>
              <a:gd name="connsiteY293" fmla="*/ 2839711 h 5115856"/>
              <a:gd name="connsiteX294" fmla="*/ 1131497 w 4580014"/>
              <a:gd name="connsiteY294" fmla="*/ 2835746 h 5115856"/>
              <a:gd name="connsiteX295" fmla="*/ 1123902 w 4580014"/>
              <a:gd name="connsiteY295" fmla="*/ 2824572 h 5115856"/>
              <a:gd name="connsiteX296" fmla="*/ 3624946 w 4580014"/>
              <a:gd name="connsiteY296" fmla="*/ 2784256 h 5115856"/>
              <a:gd name="connsiteX297" fmla="*/ 3620979 w 4580014"/>
              <a:gd name="connsiteY297" fmla="*/ 2790745 h 5115856"/>
              <a:gd name="connsiteX298" fmla="*/ 3622062 w 4580014"/>
              <a:gd name="connsiteY298" fmla="*/ 2795051 h 5115856"/>
              <a:gd name="connsiteX299" fmla="*/ 3620979 w 4580014"/>
              <a:gd name="connsiteY299" fmla="*/ 2799235 h 5115856"/>
              <a:gd name="connsiteX300" fmla="*/ 3618096 w 4580014"/>
              <a:gd name="connsiteY300" fmla="*/ 2799397 h 5115856"/>
              <a:gd name="connsiteX301" fmla="*/ 3623863 w 4580014"/>
              <a:gd name="connsiteY301" fmla="*/ 2799397 h 5115856"/>
              <a:gd name="connsiteX302" fmla="*/ 3626747 w 4580014"/>
              <a:gd name="connsiteY302" fmla="*/ 2790745 h 5115856"/>
              <a:gd name="connsiteX303" fmla="*/ 3624946 w 4580014"/>
              <a:gd name="connsiteY303" fmla="*/ 2784256 h 5115856"/>
              <a:gd name="connsiteX304" fmla="*/ 1102566 w 4580014"/>
              <a:gd name="connsiteY304" fmla="*/ 2780958 h 5115856"/>
              <a:gd name="connsiteX305" fmla="*/ 1094971 w 4580014"/>
              <a:gd name="connsiteY305" fmla="*/ 2786365 h 5115856"/>
              <a:gd name="connsiteX306" fmla="*/ 1093886 w 4580014"/>
              <a:gd name="connsiteY306" fmla="*/ 2798260 h 5115856"/>
              <a:gd name="connsiteX307" fmla="*/ 1100757 w 4580014"/>
              <a:gd name="connsiteY307" fmla="*/ 2811235 h 5115856"/>
              <a:gd name="connsiteX308" fmla="*/ 1114137 w 4580014"/>
              <a:gd name="connsiteY308" fmla="*/ 2815561 h 5115856"/>
              <a:gd name="connsiteX309" fmla="*/ 1115945 w 4580014"/>
              <a:gd name="connsiteY309" fmla="*/ 2797538 h 5115856"/>
              <a:gd name="connsiteX310" fmla="*/ 1111245 w 4580014"/>
              <a:gd name="connsiteY310" fmla="*/ 2783842 h 5115856"/>
              <a:gd name="connsiteX311" fmla="*/ 1102566 w 4580014"/>
              <a:gd name="connsiteY311" fmla="*/ 2780958 h 5115856"/>
              <a:gd name="connsiteX312" fmla="*/ 1008728 w 4580014"/>
              <a:gd name="connsiteY312" fmla="*/ 2702444 h 5115856"/>
              <a:gd name="connsiteX313" fmla="*/ 1008692 w 4580014"/>
              <a:gd name="connsiteY313" fmla="*/ 2702448 h 5115856"/>
              <a:gd name="connsiteX314" fmla="*/ 1008723 w 4580014"/>
              <a:gd name="connsiteY314" fmla="*/ 2702462 h 5115856"/>
              <a:gd name="connsiteX315" fmla="*/ 3300275 w 4580014"/>
              <a:gd name="connsiteY315" fmla="*/ 2684752 h 5115856"/>
              <a:gd name="connsiteX316" fmla="*/ 3299051 w 4580014"/>
              <a:gd name="connsiteY316" fmla="*/ 2686981 h 5115856"/>
              <a:gd name="connsiteX317" fmla="*/ 3299230 w 4580014"/>
              <a:gd name="connsiteY317" fmla="*/ 2689127 h 5115856"/>
              <a:gd name="connsiteX318" fmla="*/ 1188644 w 4580014"/>
              <a:gd name="connsiteY318" fmla="*/ 2666826 h 5115856"/>
              <a:gd name="connsiteX319" fmla="*/ 1163623 w 4580014"/>
              <a:gd name="connsiteY319" fmla="*/ 2671756 h 5115856"/>
              <a:gd name="connsiteX320" fmla="*/ 1164559 w 4580014"/>
              <a:gd name="connsiteY320" fmla="*/ 2700217 h 5115856"/>
              <a:gd name="connsiteX321" fmla="*/ 1165980 w 4580014"/>
              <a:gd name="connsiteY321" fmla="*/ 2743471 h 5115856"/>
              <a:gd name="connsiteX322" fmla="*/ 1166079 w 4580014"/>
              <a:gd name="connsiteY322" fmla="*/ 2744911 h 5115856"/>
              <a:gd name="connsiteX323" fmla="*/ 1166563 w 4580014"/>
              <a:gd name="connsiteY323" fmla="*/ 2741592 h 5115856"/>
              <a:gd name="connsiteX324" fmla="*/ 1176922 w 4580014"/>
              <a:gd name="connsiteY324" fmla="*/ 2703345 h 5115856"/>
              <a:gd name="connsiteX325" fmla="*/ 1171605 w 4580014"/>
              <a:gd name="connsiteY325" fmla="*/ 2702015 h 5115856"/>
              <a:gd name="connsiteX326" fmla="*/ 1171605 w 4580014"/>
              <a:gd name="connsiteY326" fmla="*/ 2690482 h 5115856"/>
              <a:gd name="connsiteX327" fmla="*/ 1179848 w 4580014"/>
              <a:gd name="connsiteY327" fmla="*/ 2692542 h 5115856"/>
              <a:gd name="connsiteX328" fmla="*/ 1185308 w 4580014"/>
              <a:gd name="connsiteY328" fmla="*/ 2672384 h 5115856"/>
              <a:gd name="connsiteX329" fmla="*/ 3250800 w 4580014"/>
              <a:gd name="connsiteY329" fmla="*/ 2657850 h 5115856"/>
              <a:gd name="connsiteX330" fmla="*/ 3250540 w 4580014"/>
              <a:gd name="connsiteY330" fmla="*/ 2657901 h 5115856"/>
              <a:gd name="connsiteX331" fmla="*/ 3250185 w 4580014"/>
              <a:gd name="connsiteY331" fmla="*/ 2658474 h 5115856"/>
              <a:gd name="connsiteX332" fmla="*/ 3245139 w 4580014"/>
              <a:gd name="connsiteY332" fmla="*/ 2669287 h 5115856"/>
              <a:gd name="connsiteX333" fmla="*/ 3247302 w 4580014"/>
              <a:gd name="connsiteY333" fmla="*/ 2677938 h 5115856"/>
              <a:gd name="connsiteX334" fmla="*/ 3251683 w 4580014"/>
              <a:gd name="connsiteY334" fmla="*/ 2683780 h 5115856"/>
              <a:gd name="connsiteX335" fmla="*/ 3258673 w 4580014"/>
              <a:gd name="connsiteY335" fmla="*/ 2678530 h 5115856"/>
              <a:gd name="connsiteX336" fmla="*/ 3258673 w 4580014"/>
              <a:gd name="connsiteY336" fmla="*/ 2684307 h 5115856"/>
              <a:gd name="connsiteX337" fmla="*/ 3254356 w 4580014"/>
              <a:gd name="connsiteY337" fmla="*/ 2688631 h 5115856"/>
              <a:gd name="connsiteX338" fmla="*/ 3254811 w 4580014"/>
              <a:gd name="connsiteY338" fmla="*/ 2690273 h 5115856"/>
              <a:gd name="connsiteX339" fmla="*/ 3263317 w 4580014"/>
              <a:gd name="connsiteY339" fmla="*/ 2677623 h 5115856"/>
              <a:gd name="connsiteX340" fmla="*/ 3250800 w 4580014"/>
              <a:gd name="connsiteY340" fmla="*/ 2667789 h 5115856"/>
              <a:gd name="connsiteX341" fmla="*/ 1264871 w 4580014"/>
              <a:gd name="connsiteY341" fmla="*/ 2648199 h 5115856"/>
              <a:gd name="connsiteX342" fmla="*/ 1236893 w 4580014"/>
              <a:gd name="connsiteY342" fmla="*/ 2657318 h 5115856"/>
              <a:gd name="connsiteX343" fmla="*/ 1231828 w 4580014"/>
              <a:gd name="connsiteY343" fmla="*/ 2658316 h 5115856"/>
              <a:gd name="connsiteX344" fmla="*/ 1233566 w 4580014"/>
              <a:gd name="connsiteY344" fmla="*/ 2662080 h 5115856"/>
              <a:gd name="connsiteX345" fmla="*/ 1233685 w 4580014"/>
              <a:gd name="connsiteY345" fmla="*/ 2661979 h 5115856"/>
              <a:gd name="connsiteX346" fmla="*/ 1236570 w 4580014"/>
              <a:gd name="connsiteY346" fmla="*/ 2661979 h 5115856"/>
              <a:gd name="connsiteX347" fmla="*/ 1236570 w 4580014"/>
              <a:gd name="connsiteY347" fmla="*/ 2665347 h 5115856"/>
              <a:gd name="connsiteX348" fmla="*/ 1243340 w 4580014"/>
              <a:gd name="connsiteY348" fmla="*/ 2670222 h 5115856"/>
              <a:gd name="connsiteX349" fmla="*/ 1254514 w 4580014"/>
              <a:gd name="connsiteY349" fmla="*/ 2663733 h 5115856"/>
              <a:gd name="connsiteX350" fmla="*/ 3756510 w 4580014"/>
              <a:gd name="connsiteY350" fmla="*/ 2566743 h 5115856"/>
              <a:gd name="connsiteX351" fmla="*/ 3744976 w 4580014"/>
              <a:gd name="connsiteY351" fmla="*/ 2571789 h 5115856"/>
              <a:gd name="connsiteX352" fmla="*/ 3727674 w 4580014"/>
              <a:gd name="connsiteY352" fmla="*/ 2600625 h 5115856"/>
              <a:gd name="connsiteX353" fmla="*/ 3730556 w 4580014"/>
              <a:gd name="connsiteY353" fmla="*/ 2617928 h 5115856"/>
              <a:gd name="connsiteX354" fmla="*/ 3732359 w 4580014"/>
              <a:gd name="connsiteY354" fmla="*/ 2620812 h 5115856"/>
              <a:gd name="connsiteX355" fmla="*/ 3736325 w 4580014"/>
              <a:gd name="connsiteY355" fmla="*/ 2623694 h 5115856"/>
              <a:gd name="connsiteX356" fmla="*/ 3739207 w 4580014"/>
              <a:gd name="connsiteY356" fmla="*/ 2615043 h 5115856"/>
              <a:gd name="connsiteX357" fmla="*/ 3744976 w 4580014"/>
              <a:gd name="connsiteY357" fmla="*/ 2600625 h 5115856"/>
              <a:gd name="connsiteX358" fmla="*/ 3750743 w 4580014"/>
              <a:gd name="connsiteY358" fmla="*/ 2597743 h 5115856"/>
              <a:gd name="connsiteX359" fmla="*/ 3759392 w 4580014"/>
              <a:gd name="connsiteY359" fmla="*/ 2574674 h 5115856"/>
              <a:gd name="connsiteX360" fmla="*/ 3756510 w 4580014"/>
              <a:gd name="connsiteY360" fmla="*/ 2566743 h 5115856"/>
              <a:gd name="connsiteX361" fmla="*/ 3633947 w 4580014"/>
              <a:gd name="connsiteY361" fmla="*/ 2529623 h 5115856"/>
              <a:gd name="connsiteX362" fmla="*/ 3627772 w 4580014"/>
              <a:gd name="connsiteY362" fmla="*/ 2540206 h 5115856"/>
              <a:gd name="connsiteX363" fmla="*/ 3625066 w 4580014"/>
              <a:gd name="connsiteY363" fmla="*/ 2544462 h 5115856"/>
              <a:gd name="connsiteX364" fmla="*/ 3622609 w 4580014"/>
              <a:gd name="connsiteY364" fmla="*/ 2553063 h 5115856"/>
              <a:gd name="connsiteX365" fmla="*/ 3834727 w 4580014"/>
              <a:gd name="connsiteY365" fmla="*/ 2507990 h 5115856"/>
              <a:gd name="connsiteX366" fmla="*/ 3831843 w 4580014"/>
              <a:gd name="connsiteY366" fmla="*/ 2516641 h 5115856"/>
              <a:gd name="connsiteX367" fmla="*/ 3837609 w 4580014"/>
              <a:gd name="connsiteY367" fmla="*/ 2510873 h 5115856"/>
              <a:gd name="connsiteX368" fmla="*/ 3834727 w 4580014"/>
              <a:gd name="connsiteY368" fmla="*/ 2516641 h 5115856"/>
              <a:gd name="connsiteX369" fmla="*/ 3831122 w 4580014"/>
              <a:gd name="connsiteY369" fmla="*/ 2518082 h 5115856"/>
              <a:gd name="connsiteX370" fmla="*/ 3831843 w 4580014"/>
              <a:gd name="connsiteY370" fmla="*/ 2510873 h 5115856"/>
              <a:gd name="connsiteX371" fmla="*/ 3834727 w 4580014"/>
              <a:gd name="connsiteY371" fmla="*/ 2507990 h 5115856"/>
              <a:gd name="connsiteX372" fmla="*/ 3857796 w 4580014"/>
              <a:gd name="connsiteY372" fmla="*/ 2458969 h 5115856"/>
              <a:gd name="connsiteX373" fmla="*/ 3854912 w 4580014"/>
              <a:gd name="connsiteY373" fmla="*/ 2467620 h 5115856"/>
              <a:gd name="connsiteX374" fmla="*/ 3860680 w 4580014"/>
              <a:gd name="connsiteY374" fmla="*/ 2464736 h 5115856"/>
              <a:gd name="connsiteX375" fmla="*/ 3857796 w 4580014"/>
              <a:gd name="connsiteY375" fmla="*/ 2470503 h 5115856"/>
              <a:gd name="connsiteX376" fmla="*/ 3851669 w 4580014"/>
              <a:gd name="connsiteY376" fmla="*/ 2471946 h 5115856"/>
              <a:gd name="connsiteX377" fmla="*/ 3852029 w 4580014"/>
              <a:gd name="connsiteY377" fmla="*/ 2464736 h 5115856"/>
              <a:gd name="connsiteX378" fmla="*/ 3853831 w 4580014"/>
              <a:gd name="connsiteY378" fmla="*/ 2461852 h 5115856"/>
              <a:gd name="connsiteX379" fmla="*/ 3857796 w 4580014"/>
              <a:gd name="connsiteY379" fmla="*/ 2458969 h 5115856"/>
              <a:gd name="connsiteX380" fmla="*/ 3903934 w 4580014"/>
              <a:gd name="connsiteY380" fmla="*/ 2453202 h 5115856"/>
              <a:gd name="connsiteX381" fmla="*/ 3909701 w 4580014"/>
              <a:gd name="connsiteY381" fmla="*/ 2453202 h 5115856"/>
              <a:gd name="connsiteX382" fmla="*/ 3909701 w 4580014"/>
              <a:gd name="connsiteY382" fmla="*/ 2456085 h 5115856"/>
              <a:gd name="connsiteX383" fmla="*/ 3912585 w 4580014"/>
              <a:gd name="connsiteY383" fmla="*/ 2453202 h 5115856"/>
              <a:gd name="connsiteX384" fmla="*/ 3912585 w 4580014"/>
              <a:gd name="connsiteY384" fmla="*/ 2458969 h 5115856"/>
              <a:gd name="connsiteX385" fmla="*/ 3903934 w 4580014"/>
              <a:gd name="connsiteY385" fmla="*/ 2460410 h 5115856"/>
              <a:gd name="connsiteX386" fmla="*/ 3903934 w 4580014"/>
              <a:gd name="connsiteY386" fmla="*/ 2453202 h 5115856"/>
              <a:gd name="connsiteX387" fmla="*/ 4062532 w 4580014"/>
              <a:gd name="connsiteY387" fmla="*/ 2383995 h 5115856"/>
              <a:gd name="connsiteX388" fmla="*/ 4074066 w 4580014"/>
              <a:gd name="connsiteY388" fmla="*/ 2386879 h 5115856"/>
              <a:gd name="connsiteX389" fmla="*/ 4074066 w 4580014"/>
              <a:gd name="connsiteY389" fmla="*/ 2398413 h 5115856"/>
              <a:gd name="connsiteX390" fmla="*/ 4062532 w 4580014"/>
              <a:gd name="connsiteY390" fmla="*/ 2395530 h 5115856"/>
              <a:gd name="connsiteX391" fmla="*/ 4062532 w 4580014"/>
              <a:gd name="connsiteY391" fmla="*/ 2383995 h 5115856"/>
              <a:gd name="connsiteX392" fmla="*/ 3923757 w 4580014"/>
              <a:gd name="connsiteY392" fmla="*/ 2309134 h 5115856"/>
              <a:gd name="connsiteX393" fmla="*/ 3925921 w 4580014"/>
              <a:gd name="connsiteY393" fmla="*/ 2314182 h 5115856"/>
              <a:gd name="connsiteX394" fmla="*/ 3923757 w 4580014"/>
              <a:gd name="connsiteY394" fmla="*/ 2323555 h 5115856"/>
              <a:gd name="connsiteX395" fmla="*/ 3920875 w 4580014"/>
              <a:gd name="connsiteY395" fmla="*/ 2335092 h 5115856"/>
              <a:gd name="connsiteX396" fmla="*/ 3915108 w 4580014"/>
              <a:gd name="connsiteY396" fmla="*/ 2340861 h 5115856"/>
              <a:gd name="connsiteX397" fmla="*/ 3911547 w 4580014"/>
              <a:gd name="connsiteY397" fmla="*/ 2339043 h 5115856"/>
              <a:gd name="connsiteX398" fmla="*/ 3912585 w 4580014"/>
              <a:gd name="connsiteY398" fmla="*/ 2334974 h 5115856"/>
              <a:gd name="connsiteX399" fmla="*/ 3915468 w 4580014"/>
              <a:gd name="connsiteY399" fmla="*/ 2320556 h 5115856"/>
              <a:gd name="connsiteX400" fmla="*/ 3909341 w 4580014"/>
              <a:gd name="connsiteY400" fmla="*/ 2323555 h 5115856"/>
              <a:gd name="connsiteX401" fmla="*/ 3848785 w 4580014"/>
              <a:gd name="connsiteY401" fmla="*/ 2300473 h 5115856"/>
              <a:gd name="connsiteX402" fmla="*/ 3843018 w 4580014"/>
              <a:gd name="connsiteY402" fmla="*/ 2306138 h 5115856"/>
              <a:gd name="connsiteX403" fmla="*/ 3845902 w 4580014"/>
              <a:gd name="connsiteY403" fmla="*/ 2314789 h 5115856"/>
              <a:gd name="connsiteX404" fmla="*/ 3848785 w 4580014"/>
              <a:gd name="connsiteY404" fmla="*/ 2309022 h 5115856"/>
              <a:gd name="connsiteX405" fmla="*/ 3854551 w 4580014"/>
              <a:gd name="connsiteY405" fmla="*/ 2309022 h 5115856"/>
              <a:gd name="connsiteX406" fmla="*/ 3848785 w 4580014"/>
              <a:gd name="connsiteY406" fmla="*/ 2300473 h 5115856"/>
              <a:gd name="connsiteX407" fmla="*/ 3883387 w 4580014"/>
              <a:gd name="connsiteY407" fmla="*/ 2199653 h 5115856"/>
              <a:gd name="connsiteX408" fmla="*/ 3881586 w 4580014"/>
              <a:gd name="connsiteY408" fmla="*/ 2202541 h 5115856"/>
              <a:gd name="connsiteX409" fmla="*/ 3877621 w 4580014"/>
              <a:gd name="connsiteY409" fmla="*/ 2205430 h 5115856"/>
              <a:gd name="connsiteX410" fmla="*/ 3877621 w 4580014"/>
              <a:gd name="connsiteY410" fmla="*/ 2212652 h 5115856"/>
              <a:gd name="connsiteX411" fmla="*/ 3886272 w 4580014"/>
              <a:gd name="connsiteY411" fmla="*/ 2211207 h 5115856"/>
              <a:gd name="connsiteX412" fmla="*/ 3886272 w 4580014"/>
              <a:gd name="connsiteY412" fmla="*/ 2205430 h 5115856"/>
              <a:gd name="connsiteX413" fmla="*/ 3880503 w 4580014"/>
              <a:gd name="connsiteY413" fmla="*/ 2208319 h 5115856"/>
              <a:gd name="connsiteX414" fmla="*/ 4004500 w 4580014"/>
              <a:gd name="connsiteY414" fmla="*/ 2188001 h 5115856"/>
              <a:gd name="connsiteX415" fmla="*/ 4014593 w 4580014"/>
              <a:gd name="connsiteY415" fmla="*/ 2190163 h 5115856"/>
              <a:gd name="connsiteX416" fmla="*/ 4016034 w 4580014"/>
              <a:gd name="connsiteY416" fmla="*/ 2196654 h 5115856"/>
              <a:gd name="connsiteX417" fmla="*/ 4003057 w 4580014"/>
              <a:gd name="connsiteY417" fmla="*/ 2247126 h 5115856"/>
              <a:gd name="connsiteX418" fmla="*/ 3981429 w 4580014"/>
              <a:gd name="connsiteY418" fmla="*/ 2288946 h 5115856"/>
              <a:gd name="connsiteX419" fmla="*/ 3978547 w 4580014"/>
              <a:gd name="connsiteY419" fmla="*/ 2293271 h 5115856"/>
              <a:gd name="connsiteX420" fmla="*/ 3975662 w 4580014"/>
              <a:gd name="connsiteY420" fmla="*/ 2297599 h 5115856"/>
              <a:gd name="connsiteX421" fmla="*/ 3958362 w 4580014"/>
              <a:gd name="connsiteY421" fmla="*/ 2306251 h 5115856"/>
              <a:gd name="connsiteX422" fmla="*/ 3952595 w 4580014"/>
              <a:gd name="connsiteY422" fmla="*/ 2297599 h 5115856"/>
              <a:gd name="connsiteX423" fmla="*/ 3958001 w 4580014"/>
              <a:gd name="connsiteY423" fmla="*/ 2273083 h 5115856"/>
              <a:gd name="connsiteX424" fmla="*/ 3961244 w 4580014"/>
              <a:gd name="connsiteY424" fmla="*/ 2257220 h 5115856"/>
              <a:gd name="connsiteX425" fmla="*/ 3964129 w 4580014"/>
              <a:gd name="connsiteY425" fmla="*/ 2254336 h 5115856"/>
              <a:gd name="connsiteX426" fmla="*/ 3981429 w 4580014"/>
              <a:gd name="connsiteY426" fmla="*/ 2202421 h 5115856"/>
              <a:gd name="connsiteX427" fmla="*/ 3988639 w 4580014"/>
              <a:gd name="connsiteY427" fmla="*/ 2191966 h 5115856"/>
              <a:gd name="connsiteX428" fmla="*/ 4004500 w 4580014"/>
              <a:gd name="connsiteY428" fmla="*/ 2188001 h 5115856"/>
              <a:gd name="connsiteX429" fmla="*/ 3920875 w 4580014"/>
              <a:gd name="connsiteY429" fmla="*/ 2133213 h 5115856"/>
              <a:gd name="connsiteX430" fmla="*/ 3917990 w 4580014"/>
              <a:gd name="connsiteY430" fmla="*/ 2136103 h 5115856"/>
              <a:gd name="connsiteX431" fmla="*/ 3915108 w 4580014"/>
              <a:gd name="connsiteY431" fmla="*/ 2144769 h 5115856"/>
              <a:gd name="connsiteX432" fmla="*/ 3920875 w 4580014"/>
              <a:gd name="connsiteY432" fmla="*/ 2144769 h 5115856"/>
              <a:gd name="connsiteX433" fmla="*/ 3923552 w 4580014"/>
              <a:gd name="connsiteY433" fmla="*/ 2136721 h 5115856"/>
              <a:gd name="connsiteX434" fmla="*/ 3923397 w 4580014"/>
              <a:gd name="connsiteY434" fmla="*/ 2135018 h 5115856"/>
              <a:gd name="connsiteX435" fmla="*/ 3920875 w 4580014"/>
              <a:gd name="connsiteY435" fmla="*/ 2133213 h 5115856"/>
              <a:gd name="connsiteX436" fmla="*/ 3981429 w 4580014"/>
              <a:gd name="connsiteY436" fmla="*/ 2107216 h 5115856"/>
              <a:gd name="connsiteX437" fmla="*/ 3978547 w 4580014"/>
              <a:gd name="connsiteY437" fmla="*/ 2115882 h 5115856"/>
              <a:gd name="connsiteX438" fmla="*/ 3984314 w 4580014"/>
              <a:gd name="connsiteY438" fmla="*/ 2115882 h 5115856"/>
              <a:gd name="connsiteX439" fmla="*/ 3987198 w 4580014"/>
              <a:gd name="connsiteY439" fmla="*/ 2107216 h 5115856"/>
              <a:gd name="connsiteX440" fmla="*/ 4215002 w 4580014"/>
              <a:gd name="connsiteY440" fmla="*/ 2072674 h 5115856"/>
              <a:gd name="connsiteX441" fmla="*/ 4220769 w 4580014"/>
              <a:gd name="connsiteY441" fmla="*/ 2072674 h 5115856"/>
              <a:gd name="connsiteX442" fmla="*/ 4220769 w 4580014"/>
              <a:gd name="connsiteY442" fmla="*/ 2078370 h 5115856"/>
              <a:gd name="connsiteX443" fmla="*/ 4217886 w 4580014"/>
              <a:gd name="connsiteY443" fmla="*/ 2078370 h 5115856"/>
              <a:gd name="connsiteX444" fmla="*/ 4215002 w 4580014"/>
              <a:gd name="connsiteY444" fmla="*/ 2081216 h 5115856"/>
              <a:gd name="connsiteX445" fmla="*/ 4215002 w 4580014"/>
              <a:gd name="connsiteY445" fmla="*/ 2072674 h 5115856"/>
              <a:gd name="connsiteX446" fmla="*/ 208161 w 4580014"/>
              <a:gd name="connsiteY446" fmla="*/ 2028923 h 5115856"/>
              <a:gd name="connsiteX447" fmla="*/ 208161 w 4580014"/>
              <a:gd name="connsiteY447" fmla="*/ 2037465 h 5115856"/>
              <a:gd name="connsiteX448" fmla="*/ 202394 w 4580014"/>
              <a:gd name="connsiteY448" fmla="*/ 2037465 h 5115856"/>
              <a:gd name="connsiteX449" fmla="*/ 202394 w 4580014"/>
              <a:gd name="connsiteY449" fmla="*/ 2031769 h 5115856"/>
              <a:gd name="connsiteX450" fmla="*/ 205277 w 4580014"/>
              <a:gd name="connsiteY450" fmla="*/ 2031769 h 5115856"/>
              <a:gd name="connsiteX451" fmla="*/ 438849 w 4580014"/>
              <a:gd name="connsiteY451" fmla="*/ 1994257 h 5115856"/>
              <a:gd name="connsiteX452" fmla="*/ 435965 w 4580014"/>
              <a:gd name="connsiteY452" fmla="*/ 2002923 h 5115856"/>
              <a:gd name="connsiteX453" fmla="*/ 441733 w 4580014"/>
              <a:gd name="connsiteY453" fmla="*/ 2002923 h 5115856"/>
              <a:gd name="connsiteX454" fmla="*/ 444616 w 4580014"/>
              <a:gd name="connsiteY454" fmla="*/ 1994257 h 5115856"/>
              <a:gd name="connsiteX455" fmla="*/ 3849193 w 4580014"/>
              <a:gd name="connsiteY455" fmla="*/ 1983652 h 5115856"/>
              <a:gd name="connsiteX456" fmla="*/ 3845846 w 4580014"/>
              <a:gd name="connsiteY456" fmla="*/ 2002486 h 5115856"/>
              <a:gd name="connsiteX457" fmla="*/ 3814083 w 4580014"/>
              <a:gd name="connsiteY457" fmla="*/ 2106893 h 5115856"/>
              <a:gd name="connsiteX458" fmla="*/ 3828600 w 4580014"/>
              <a:gd name="connsiteY458" fmla="*/ 2070043 h 5115856"/>
              <a:gd name="connsiteX459" fmla="*/ 3850682 w 4580014"/>
              <a:gd name="connsiteY459" fmla="*/ 1985886 h 5115856"/>
              <a:gd name="connsiteX460" fmla="*/ 464801 w 4580014"/>
              <a:gd name="connsiteY460" fmla="*/ 1803888 h 5115856"/>
              <a:gd name="connsiteX461" fmla="*/ 470568 w 4580014"/>
              <a:gd name="connsiteY461" fmla="*/ 1812540 h 5115856"/>
              <a:gd name="connsiteX462" fmla="*/ 465161 w 4580014"/>
              <a:gd name="connsiteY462" fmla="*/ 1837056 h 5115856"/>
              <a:gd name="connsiteX463" fmla="*/ 461919 w 4580014"/>
              <a:gd name="connsiteY463" fmla="*/ 1852918 h 5115856"/>
              <a:gd name="connsiteX464" fmla="*/ 459034 w 4580014"/>
              <a:gd name="connsiteY464" fmla="*/ 1855803 h 5115856"/>
              <a:gd name="connsiteX465" fmla="*/ 441733 w 4580014"/>
              <a:gd name="connsiteY465" fmla="*/ 1907718 h 5115856"/>
              <a:gd name="connsiteX466" fmla="*/ 434523 w 4580014"/>
              <a:gd name="connsiteY466" fmla="*/ 1918172 h 5115856"/>
              <a:gd name="connsiteX467" fmla="*/ 418663 w 4580014"/>
              <a:gd name="connsiteY467" fmla="*/ 1922137 h 5115856"/>
              <a:gd name="connsiteX468" fmla="*/ 408570 w 4580014"/>
              <a:gd name="connsiteY468" fmla="*/ 1919975 h 5115856"/>
              <a:gd name="connsiteX469" fmla="*/ 407129 w 4580014"/>
              <a:gd name="connsiteY469" fmla="*/ 1913485 h 5115856"/>
              <a:gd name="connsiteX470" fmla="*/ 420106 w 4580014"/>
              <a:gd name="connsiteY470" fmla="*/ 1863013 h 5115856"/>
              <a:gd name="connsiteX471" fmla="*/ 441733 w 4580014"/>
              <a:gd name="connsiteY471" fmla="*/ 1821193 h 5115856"/>
              <a:gd name="connsiteX472" fmla="*/ 444616 w 4580014"/>
              <a:gd name="connsiteY472" fmla="*/ 1816868 h 5115856"/>
              <a:gd name="connsiteX473" fmla="*/ 447500 w 4580014"/>
              <a:gd name="connsiteY473" fmla="*/ 1812540 h 5115856"/>
              <a:gd name="connsiteX474" fmla="*/ 464801 w 4580014"/>
              <a:gd name="connsiteY474" fmla="*/ 1803888 h 5115856"/>
              <a:gd name="connsiteX475" fmla="*/ 819071 w 4580014"/>
              <a:gd name="connsiteY475" fmla="*/ 1799964 h 5115856"/>
              <a:gd name="connsiteX476" fmla="*/ 807897 w 4580014"/>
              <a:gd name="connsiteY476" fmla="*/ 1807176 h 5115856"/>
              <a:gd name="connsiteX477" fmla="*/ 803928 w 4580014"/>
              <a:gd name="connsiteY477" fmla="*/ 1810352 h 5115856"/>
              <a:gd name="connsiteX478" fmla="*/ 802145 w 4580014"/>
              <a:gd name="connsiteY478" fmla="*/ 1821017 h 5115856"/>
              <a:gd name="connsiteX479" fmla="*/ 807537 w 4580014"/>
              <a:gd name="connsiteY479" fmla="*/ 1823038 h 5115856"/>
              <a:gd name="connsiteX480" fmla="*/ 812507 w 4580014"/>
              <a:gd name="connsiteY480" fmla="*/ 1821731 h 5115856"/>
              <a:gd name="connsiteX481" fmla="*/ 819071 w 4580014"/>
              <a:gd name="connsiteY481" fmla="*/ 1807958 h 5115856"/>
              <a:gd name="connsiteX482" fmla="*/ 1174892 w 4580014"/>
              <a:gd name="connsiteY482" fmla="*/ 1751872 h 5115856"/>
              <a:gd name="connsiteX483" fmla="*/ 1171828 w 4580014"/>
              <a:gd name="connsiteY483" fmla="*/ 1755205 h 5115856"/>
              <a:gd name="connsiteX484" fmla="*/ 1171828 w 4580014"/>
              <a:gd name="connsiteY484" fmla="*/ 1760163 h 5115856"/>
              <a:gd name="connsiteX485" fmla="*/ 1169257 w 4580014"/>
              <a:gd name="connsiteY485" fmla="*/ 1760163 h 5115856"/>
              <a:gd name="connsiteX486" fmla="*/ 1169107 w 4580014"/>
              <a:gd name="connsiteY486" fmla="*/ 1760523 h 5115856"/>
              <a:gd name="connsiteX487" fmla="*/ 1164531 w 4580014"/>
              <a:gd name="connsiteY487" fmla="*/ 1774205 h 5115856"/>
              <a:gd name="connsiteX488" fmla="*/ 1177427 w 4580014"/>
              <a:gd name="connsiteY488" fmla="*/ 1756227 h 5115856"/>
              <a:gd name="connsiteX489" fmla="*/ 1177424 w 4580014"/>
              <a:gd name="connsiteY489" fmla="*/ 1756198 h 5115856"/>
              <a:gd name="connsiteX490" fmla="*/ 1174892 w 4580014"/>
              <a:gd name="connsiteY490" fmla="*/ 1751872 h 5115856"/>
              <a:gd name="connsiteX491" fmla="*/ 349096 w 4580014"/>
              <a:gd name="connsiteY491" fmla="*/ 1711726 h 5115856"/>
              <a:gd name="connsiteX492" fmla="*/ 360630 w 4580014"/>
              <a:gd name="connsiteY492" fmla="*/ 1714609 h 5115856"/>
              <a:gd name="connsiteX493" fmla="*/ 360630 w 4580014"/>
              <a:gd name="connsiteY493" fmla="*/ 1726144 h 5115856"/>
              <a:gd name="connsiteX494" fmla="*/ 349096 w 4580014"/>
              <a:gd name="connsiteY494" fmla="*/ 1723260 h 5115856"/>
              <a:gd name="connsiteX495" fmla="*/ 519228 w 4580014"/>
              <a:gd name="connsiteY495" fmla="*/ 1649729 h 5115856"/>
              <a:gd name="connsiteX496" fmla="*/ 519228 w 4580014"/>
              <a:gd name="connsiteY496" fmla="*/ 1656937 h 5115856"/>
              <a:gd name="connsiteX497" fmla="*/ 513462 w 4580014"/>
              <a:gd name="connsiteY497" fmla="*/ 1656937 h 5115856"/>
              <a:gd name="connsiteX498" fmla="*/ 513462 w 4580014"/>
              <a:gd name="connsiteY498" fmla="*/ 1654054 h 5115856"/>
              <a:gd name="connsiteX499" fmla="*/ 510577 w 4580014"/>
              <a:gd name="connsiteY499" fmla="*/ 1656937 h 5115856"/>
              <a:gd name="connsiteX500" fmla="*/ 510577 w 4580014"/>
              <a:gd name="connsiteY500" fmla="*/ 1651170 h 5115856"/>
              <a:gd name="connsiteX501" fmla="*/ 519228 w 4580014"/>
              <a:gd name="connsiteY501" fmla="*/ 1649729 h 5115856"/>
              <a:gd name="connsiteX502" fmla="*/ 830606 w 4580014"/>
              <a:gd name="connsiteY502" fmla="*/ 1625113 h 5115856"/>
              <a:gd name="connsiteX503" fmla="*/ 823756 w 4580014"/>
              <a:gd name="connsiteY503" fmla="*/ 1625473 h 5115856"/>
              <a:gd name="connsiteX504" fmla="*/ 819071 w 4580014"/>
              <a:gd name="connsiteY504" fmla="*/ 1627997 h 5115856"/>
              <a:gd name="connsiteX505" fmla="*/ 801504 w 4580014"/>
              <a:gd name="connsiteY505" fmla="*/ 1650680 h 5115856"/>
              <a:gd name="connsiteX506" fmla="*/ 800209 w 4580014"/>
              <a:gd name="connsiteY506" fmla="*/ 1658436 h 5115856"/>
              <a:gd name="connsiteX507" fmla="*/ 799139 w 4580014"/>
              <a:gd name="connsiteY507" fmla="*/ 1660570 h 5115856"/>
              <a:gd name="connsiteX508" fmla="*/ 798886 w 4580014"/>
              <a:gd name="connsiteY508" fmla="*/ 1677031 h 5115856"/>
              <a:gd name="connsiteX509" fmla="*/ 800687 w 4580014"/>
              <a:gd name="connsiteY509" fmla="*/ 1679555 h 5115856"/>
              <a:gd name="connsiteX510" fmla="*/ 804653 w 4580014"/>
              <a:gd name="connsiteY510" fmla="*/ 1679915 h 5115856"/>
              <a:gd name="connsiteX511" fmla="*/ 807177 w 4580014"/>
              <a:gd name="connsiteY511" fmla="*/ 1680277 h 5115856"/>
              <a:gd name="connsiteX512" fmla="*/ 807364 w 4580014"/>
              <a:gd name="connsiteY512" fmla="*/ 1681587 h 5115856"/>
              <a:gd name="connsiteX513" fmla="*/ 809773 w 4580014"/>
              <a:gd name="connsiteY513" fmla="*/ 1680219 h 5115856"/>
              <a:gd name="connsiteX514" fmla="*/ 826281 w 4580014"/>
              <a:gd name="connsiteY514" fmla="*/ 1661167 h 5115856"/>
              <a:gd name="connsiteX515" fmla="*/ 836373 w 4580014"/>
              <a:gd name="connsiteY515" fmla="*/ 1639536 h 5115856"/>
              <a:gd name="connsiteX516" fmla="*/ 836373 w 4580014"/>
              <a:gd name="connsiteY516" fmla="*/ 1633765 h 5115856"/>
              <a:gd name="connsiteX517" fmla="*/ 830606 w 4580014"/>
              <a:gd name="connsiteY517" fmla="*/ 1625113 h 5115856"/>
              <a:gd name="connsiteX518" fmla="*/ 839990 w 4580014"/>
              <a:gd name="connsiteY518" fmla="*/ 1569606 h 5115856"/>
              <a:gd name="connsiteX519" fmla="*/ 833488 w 4580014"/>
              <a:gd name="connsiteY519" fmla="*/ 1576108 h 5115856"/>
              <a:gd name="connsiteX520" fmla="*/ 834569 w 4580014"/>
              <a:gd name="connsiteY520" fmla="*/ 1580434 h 5115856"/>
              <a:gd name="connsiteX521" fmla="*/ 833488 w 4580014"/>
              <a:gd name="connsiteY521" fmla="*/ 1584761 h 5115856"/>
              <a:gd name="connsiteX522" fmla="*/ 841346 w 4580014"/>
              <a:gd name="connsiteY522" fmla="*/ 1576902 h 5115856"/>
              <a:gd name="connsiteX523" fmla="*/ 839256 w 4580014"/>
              <a:gd name="connsiteY523" fmla="*/ 1574811 h 5115856"/>
              <a:gd name="connsiteX524" fmla="*/ 3254143 w 4580014"/>
              <a:gd name="connsiteY524" fmla="*/ 1477268 h 5115856"/>
              <a:gd name="connsiteX525" fmla="*/ 3232247 w 4580014"/>
              <a:gd name="connsiteY525" fmla="*/ 1522408 h 5115856"/>
              <a:gd name="connsiteX526" fmla="*/ 3258180 w 4580014"/>
              <a:gd name="connsiteY526" fmla="*/ 1509221 h 5115856"/>
              <a:gd name="connsiteX527" fmla="*/ 3277588 w 4580014"/>
              <a:gd name="connsiteY527" fmla="*/ 1503750 h 5115856"/>
              <a:gd name="connsiteX528" fmla="*/ 3258898 w 4580014"/>
              <a:gd name="connsiteY528" fmla="*/ 1479112 h 5115856"/>
              <a:gd name="connsiteX529" fmla="*/ 985942 w 4580014"/>
              <a:gd name="connsiteY529" fmla="*/ 1454019 h 5115856"/>
              <a:gd name="connsiteX530" fmla="*/ 980239 w 4580014"/>
              <a:gd name="connsiteY530" fmla="*/ 1456945 h 5115856"/>
              <a:gd name="connsiteX531" fmla="*/ 974967 w 4580014"/>
              <a:gd name="connsiteY531" fmla="*/ 1475387 h 5115856"/>
              <a:gd name="connsiteX532" fmla="*/ 919793 w 4580014"/>
              <a:gd name="connsiteY532" fmla="*/ 1452085 h 5115856"/>
              <a:gd name="connsiteX533" fmla="*/ 911115 w 4580014"/>
              <a:gd name="connsiteY533" fmla="*/ 1460738 h 5115856"/>
              <a:gd name="connsiteX534" fmla="*/ 908223 w 4580014"/>
              <a:gd name="connsiteY534" fmla="*/ 1469391 h 5115856"/>
              <a:gd name="connsiteX535" fmla="*/ 906053 w 4580014"/>
              <a:gd name="connsiteY535" fmla="*/ 1476242 h 5115856"/>
              <a:gd name="connsiteX536" fmla="*/ 907108 w 4580014"/>
              <a:gd name="connsiteY536" fmla="*/ 1478521 h 5115856"/>
              <a:gd name="connsiteX537" fmla="*/ 911345 w 4580014"/>
              <a:gd name="connsiteY537" fmla="*/ 1467397 h 5115856"/>
              <a:gd name="connsiteX538" fmla="*/ 917113 w 4580014"/>
              <a:gd name="connsiteY538" fmla="*/ 1456584 h 5115856"/>
              <a:gd name="connsiteX539" fmla="*/ 920621 w 4580014"/>
              <a:gd name="connsiteY539" fmla="*/ 1453076 h 5115856"/>
              <a:gd name="connsiteX540" fmla="*/ 959129 w 4580014"/>
              <a:gd name="connsiteY540" fmla="*/ 1447667 h 5115856"/>
              <a:gd name="connsiteX541" fmla="*/ 918324 w 4580014"/>
              <a:gd name="connsiteY541" fmla="*/ 1521179 h 5115856"/>
              <a:gd name="connsiteX542" fmla="*/ 889303 w 4580014"/>
              <a:gd name="connsiteY542" fmla="*/ 1573463 h 5115856"/>
              <a:gd name="connsiteX543" fmla="*/ 894045 w 4580014"/>
              <a:gd name="connsiteY543" fmla="*/ 1580578 h 5115856"/>
              <a:gd name="connsiteX544" fmla="*/ 896854 w 4580014"/>
              <a:gd name="connsiteY544" fmla="*/ 1577769 h 5115856"/>
              <a:gd name="connsiteX545" fmla="*/ 905813 w 4580014"/>
              <a:gd name="connsiteY545" fmla="*/ 1562452 h 5115856"/>
              <a:gd name="connsiteX546" fmla="*/ 919771 w 4580014"/>
              <a:gd name="connsiteY546" fmla="*/ 1520023 h 5115856"/>
              <a:gd name="connsiteX547" fmla="*/ 934818 w 4580014"/>
              <a:gd name="connsiteY547" fmla="*/ 1501039 h 5115856"/>
              <a:gd name="connsiteX548" fmla="*/ 945646 w 4580014"/>
              <a:gd name="connsiteY548" fmla="*/ 1480009 h 5115856"/>
              <a:gd name="connsiteX549" fmla="*/ 3913361 w 4580014"/>
              <a:gd name="connsiteY549" fmla="*/ 1438193 h 5115856"/>
              <a:gd name="connsiteX550" fmla="*/ 3901827 w 4580014"/>
              <a:gd name="connsiteY550" fmla="*/ 1443239 h 5115856"/>
              <a:gd name="connsiteX551" fmla="*/ 3884525 w 4580014"/>
              <a:gd name="connsiteY551" fmla="*/ 1472075 h 5115856"/>
              <a:gd name="connsiteX552" fmla="*/ 3887407 w 4580014"/>
              <a:gd name="connsiteY552" fmla="*/ 1489377 h 5115856"/>
              <a:gd name="connsiteX553" fmla="*/ 3889210 w 4580014"/>
              <a:gd name="connsiteY553" fmla="*/ 1492261 h 5115856"/>
              <a:gd name="connsiteX554" fmla="*/ 3893176 w 4580014"/>
              <a:gd name="connsiteY554" fmla="*/ 1495144 h 5115856"/>
              <a:gd name="connsiteX555" fmla="*/ 3896058 w 4580014"/>
              <a:gd name="connsiteY555" fmla="*/ 1486493 h 5115856"/>
              <a:gd name="connsiteX556" fmla="*/ 3901827 w 4580014"/>
              <a:gd name="connsiteY556" fmla="*/ 1472075 h 5115856"/>
              <a:gd name="connsiteX557" fmla="*/ 3907594 w 4580014"/>
              <a:gd name="connsiteY557" fmla="*/ 1469192 h 5115856"/>
              <a:gd name="connsiteX558" fmla="*/ 3916243 w 4580014"/>
              <a:gd name="connsiteY558" fmla="*/ 1446123 h 5115856"/>
              <a:gd name="connsiteX559" fmla="*/ 3913361 w 4580014"/>
              <a:gd name="connsiteY559" fmla="*/ 1438193 h 5115856"/>
              <a:gd name="connsiteX560" fmla="*/ 3991578 w 4580014"/>
              <a:gd name="connsiteY560" fmla="*/ 1379440 h 5115856"/>
              <a:gd name="connsiteX561" fmla="*/ 3988694 w 4580014"/>
              <a:gd name="connsiteY561" fmla="*/ 1388091 h 5115856"/>
              <a:gd name="connsiteX562" fmla="*/ 3994460 w 4580014"/>
              <a:gd name="connsiteY562" fmla="*/ 1382322 h 5115856"/>
              <a:gd name="connsiteX563" fmla="*/ 3991578 w 4580014"/>
              <a:gd name="connsiteY563" fmla="*/ 1388091 h 5115856"/>
              <a:gd name="connsiteX564" fmla="*/ 3987973 w 4580014"/>
              <a:gd name="connsiteY564" fmla="*/ 1389532 h 5115856"/>
              <a:gd name="connsiteX565" fmla="*/ 3988694 w 4580014"/>
              <a:gd name="connsiteY565" fmla="*/ 1382322 h 5115856"/>
              <a:gd name="connsiteX566" fmla="*/ 3991578 w 4580014"/>
              <a:gd name="connsiteY566" fmla="*/ 1379440 h 5115856"/>
              <a:gd name="connsiteX567" fmla="*/ 4014647 w 4580014"/>
              <a:gd name="connsiteY567" fmla="*/ 1330420 h 5115856"/>
              <a:gd name="connsiteX568" fmla="*/ 4011763 w 4580014"/>
              <a:gd name="connsiteY568" fmla="*/ 1339070 h 5115856"/>
              <a:gd name="connsiteX569" fmla="*/ 4017531 w 4580014"/>
              <a:gd name="connsiteY569" fmla="*/ 1336186 h 5115856"/>
              <a:gd name="connsiteX570" fmla="*/ 4014647 w 4580014"/>
              <a:gd name="connsiteY570" fmla="*/ 1341953 h 5115856"/>
              <a:gd name="connsiteX571" fmla="*/ 4008520 w 4580014"/>
              <a:gd name="connsiteY571" fmla="*/ 1343395 h 5115856"/>
              <a:gd name="connsiteX572" fmla="*/ 4008880 w 4580014"/>
              <a:gd name="connsiteY572" fmla="*/ 1336186 h 5115856"/>
              <a:gd name="connsiteX573" fmla="*/ 4010682 w 4580014"/>
              <a:gd name="connsiteY573" fmla="*/ 1333301 h 5115856"/>
              <a:gd name="connsiteX574" fmla="*/ 4014647 w 4580014"/>
              <a:gd name="connsiteY574" fmla="*/ 1330420 h 5115856"/>
              <a:gd name="connsiteX575" fmla="*/ 4060785 w 4580014"/>
              <a:gd name="connsiteY575" fmla="*/ 1324653 h 5115856"/>
              <a:gd name="connsiteX576" fmla="*/ 4066552 w 4580014"/>
              <a:gd name="connsiteY576" fmla="*/ 1324653 h 5115856"/>
              <a:gd name="connsiteX577" fmla="*/ 4066552 w 4580014"/>
              <a:gd name="connsiteY577" fmla="*/ 1327535 h 5115856"/>
              <a:gd name="connsiteX578" fmla="*/ 4069436 w 4580014"/>
              <a:gd name="connsiteY578" fmla="*/ 1324653 h 5115856"/>
              <a:gd name="connsiteX579" fmla="*/ 4069436 w 4580014"/>
              <a:gd name="connsiteY579" fmla="*/ 1330420 h 5115856"/>
              <a:gd name="connsiteX580" fmla="*/ 4060785 w 4580014"/>
              <a:gd name="connsiteY580" fmla="*/ 1331860 h 5115856"/>
              <a:gd name="connsiteX581" fmla="*/ 4060785 w 4580014"/>
              <a:gd name="connsiteY581" fmla="*/ 1324653 h 5115856"/>
              <a:gd name="connsiteX582" fmla="*/ 1010258 w 4580014"/>
              <a:gd name="connsiteY582" fmla="*/ 1311038 h 5115856"/>
              <a:gd name="connsiteX583" fmla="*/ 1000614 w 4580014"/>
              <a:gd name="connsiteY583" fmla="*/ 1322572 h 5115856"/>
              <a:gd name="connsiteX584" fmla="*/ 997722 w 4580014"/>
              <a:gd name="connsiteY584" fmla="*/ 1328279 h 5115856"/>
              <a:gd name="connsiteX585" fmla="*/ 1002061 w 4580014"/>
              <a:gd name="connsiteY585" fmla="*/ 1329706 h 5115856"/>
              <a:gd name="connsiteX586" fmla="*/ 1006401 w 4580014"/>
              <a:gd name="connsiteY586" fmla="*/ 1322572 h 5115856"/>
              <a:gd name="connsiteX587" fmla="*/ 1990915 w 4580014"/>
              <a:gd name="connsiteY587" fmla="*/ 1280016 h 5115856"/>
              <a:gd name="connsiteX588" fmla="*/ 1988880 w 4580014"/>
              <a:gd name="connsiteY588" fmla="*/ 1283348 h 5115856"/>
              <a:gd name="connsiteX589" fmla="*/ 1978066 w 4580014"/>
              <a:gd name="connsiteY589" fmla="*/ 1292002 h 5115856"/>
              <a:gd name="connsiteX590" fmla="*/ 1975037 w 4580014"/>
              <a:gd name="connsiteY590" fmla="*/ 1296040 h 5115856"/>
              <a:gd name="connsiteX591" fmla="*/ 1977485 w 4580014"/>
              <a:gd name="connsiteY591" fmla="*/ 1288696 h 5115856"/>
              <a:gd name="connsiteX592" fmla="*/ 1972146 w 4580014"/>
              <a:gd name="connsiteY592" fmla="*/ 1299898 h 5115856"/>
              <a:gd name="connsiteX593" fmla="*/ 1975037 w 4580014"/>
              <a:gd name="connsiteY593" fmla="*/ 1296040 h 5115856"/>
              <a:gd name="connsiteX594" fmla="*/ 1974462 w 4580014"/>
              <a:gd name="connsiteY594" fmla="*/ 1297771 h 5115856"/>
              <a:gd name="connsiteX595" fmla="*/ 1971973 w 4580014"/>
              <a:gd name="connsiteY595" fmla="*/ 1300261 h 5115856"/>
              <a:gd name="connsiteX596" fmla="*/ 1969585 w 4580014"/>
              <a:gd name="connsiteY596" fmla="*/ 1305271 h 5115856"/>
              <a:gd name="connsiteX597" fmla="*/ 1967181 w 4580014"/>
              <a:gd name="connsiteY597" fmla="*/ 1310066 h 5115856"/>
              <a:gd name="connsiteX598" fmla="*/ 1969397 w 4580014"/>
              <a:gd name="connsiteY598" fmla="*/ 1314155 h 5115856"/>
              <a:gd name="connsiteX599" fmla="*/ 1980821 w 4580014"/>
              <a:gd name="connsiteY599" fmla="*/ 1296190 h 5115856"/>
              <a:gd name="connsiteX600" fmla="*/ 1991330 w 4580014"/>
              <a:gd name="connsiteY600" fmla="*/ 1280751 h 5115856"/>
              <a:gd name="connsiteX601" fmla="*/ 1984717 w 4580014"/>
              <a:gd name="connsiteY601" fmla="*/ 1273521 h 5115856"/>
              <a:gd name="connsiteX602" fmla="*/ 1983183 w 4580014"/>
              <a:gd name="connsiteY602" fmla="*/ 1276740 h 5115856"/>
              <a:gd name="connsiteX603" fmla="*/ 1985995 w 4580014"/>
              <a:gd name="connsiteY603" fmla="*/ 1274692 h 5115856"/>
              <a:gd name="connsiteX604" fmla="*/ 1986042 w 4580014"/>
              <a:gd name="connsiteY604" fmla="*/ 1274707 h 5115856"/>
              <a:gd name="connsiteX605" fmla="*/ 1032438 w 4580014"/>
              <a:gd name="connsiteY605" fmla="*/ 1262017 h 5115856"/>
              <a:gd name="connsiteX606" fmla="*/ 1029373 w 4580014"/>
              <a:gd name="connsiteY606" fmla="*/ 1265350 h 5115856"/>
              <a:gd name="connsiteX607" fmla="*/ 1029373 w 4580014"/>
              <a:gd name="connsiteY607" fmla="*/ 1270308 h 5115856"/>
              <a:gd name="connsiteX608" fmla="*/ 1026803 w 4580014"/>
              <a:gd name="connsiteY608" fmla="*/ 1270308 h 5115856"/>
              <a:gd name="connsiteX609" fmla="*/ 1026653 w 4580014"/>
              <a:gd name="connsiteY609" fmla="*/ 1270668 h 5115856"/>
              <a:gd name="connsiteX610" fmla="*/ 1019840 w 4580014"/>
              <a:gd name="connsiteY610" fmla="*/ 1291039 h 5115856"/>
              <a:gd name="connsiteX611" fmla="*/ 1027014 w 4580014"/>
              <a:gd name="connsiteY611" fmla="*/ 1285807 h 5115856"/>
              <a:gd name="connsiteX612" fmla="*/ 1035333 w 4580014"/>
              <a:gd name="connsiteY612" fmla="*/ 1270668 h 5115856"/>
              <a:gd name="connsiteX613" fmla="*/ 1034971 w 4580014"/>
              <a:gd name="connsiteY613" fmla="*/ 1266343 h 5115856"/>
              <a:gd name="connsiteX614" fmla="*/ 1032438 w 4580014"/>
              <a:gd name="connsiteY614" fmla="*/ 1262017 h 5115856"/>
              <a:gd name="connsiteX615" fmla="*/ 4219383 w 4580014"/>
              <a:gd name="connsiteY615" fmla="*/ 1255445 h 5115856"/>
              <a:gd name="connsiteX616" fmla="*/ 4230917 w 4580014"/>
              <a:gd name="connsiteY616" fmla="*/ 1258329 h 5115856"/>
              <a:gd name="connsiteX617" fmla="*/ 4230917 w 4580014"/>
              <a:gd name="connsiteY617" fmla="*/ 1269863 h 5115856"/>
              <a:gd name="connsiteX618" fmla="*/ 4219383 w 4580014"/>
              <a:gd name="connsiteY618" fmla="*/ 1266980 h 5115856"/>
              <a:gd name="connsiteX619" fmla="*/ 4219383 w 4580014"/>
              <a:gd name="connsiteY619" fmla="*/ 1255445 h 5115856"/>
              <a:gd name="connsiteX620" fmla="*/ 4080608 w 4580014"/>
              <a:gd name="connsiteY620" fmla="*/ 1180584 h 5115856"/>
              <a:gd name="connsiteX621" fmla="*/ 4082772 w 4580014"/>
              <a:gd name="connsiteY621" fmla="*/ 1185632 h 5115856"/>
              <a:gd name="connsiteX622" fmla="*/ 4080608 w 4580014"/>
              <a:gd name="connsiteY622" fmla="*/ 1195005 h 5115856"/>
              <a:gd name="connsiteX623" fmla="*/ 4077726 w 4580014"/>
              <a:gd name="connsiteY623" fmla="*/ 1206543 h 5115856"/>
              <a:gd name="connsiteX624" fmla="*/ 4071959 w 4580014"/>
              <a:gd name="connsiteY624" fmla="*/ 1212311 h 5115856"/>
              <a:gd name="connsiteX625" fmla="*/ 4068398 w 4580014"/>
              <a:gd name="connsiteY625" fmla="*/ 1210493 h 5115856"/>
              <a:gd name="connsiteX626" fmla="*/ 4069436 w 4580014"/>
              <a:gd name="connsiteY626" fmla="*/ 1206424 h 5115856"/>
              <a:gd name="connsiteX627" fmla="*/ 4072319 w 4580014"/>
              <a:gd name="connsiteY627" fmla="*/ 1192006 h 5115856"/>
              <a:gd name="connsiteX628" fmla="*/ 4066192 w 4580014"/>
              <a:gd name="connsiteY628" fmla="*/ 1195005 h 5115856"/>
              <a:gd name="connsiteX629" fmla="*/ 4005636 w 4580014"/>
              <a:gd name="connsiteY629" fmla="*/ 1171923 h 5115856"/>
              <a:gd name="connsiteX630" fmla="*/ 3999869 w 4580014"/>
              <a:gd name="connsiteY630" fmla="*/ 1177588 h 5115856"/>
              <a:gd name="connsiteX631" fmla="*/ 4002753 w 4580014"/>
              <a:gd name="connsiteY631" fmla="*/ 1186239 h 5115856"/>
              <a:gd name="connsiteX632" fmla="*/ 4005636 w 4580014"/>
              <a:gd name="connsiteY632" fmla="*/ 1180472 h 5115856"/>
              <a:gd name="connsiteX633" fmla="*/ 4011402 w 4580014"/>
              <a:gd name="connsiteY633" fmla="*/ 1180472 h 5115856"/>
              <a:gd name="connsiteX634" fmla="*/ 4005636 w 4580014"/>
              <a:gd name="connsiteY634" fmla="*/ 1171923 h 5115856"/>
              <a:gd name="connsiteX635" fmla="*/ 1194448 w 4580014"/>
              <a:gd name="connsiteY635" fmla="*/ 1155431 h 5115856"/>
              <a:gd name="connsiteX636" fmla="*/ 1192158 w 4580014"/>
              <a:gd name="connsiteY636" fmla="*/ 1157491 h 5115856"/>
              <a:gd name="connsiteX637" fmla="*/ 1193456 w 4580014"/>
              <a:gd name="connsiteY637" fmla="*/ 1159888 h 5115856"/>
              <a:gd name="connsiteX638" fmla="*/ 4040238 w 4580014"/>
              <a:gd name="connsiteY638" fmla="*/ 1071104 h 5115856"/>
              <a:gd name="connsiteX639" fmla="*/ 4038437 w 4580014"/>
              <a:gd name="connsiteY639" fmla="*/ 1073992 h 5115856"/>
              <a:gd name="connsiteX640" fmla="*/ 4034472 w 4580014"/>
              <a:gd name="connsiteY640" fmla="*/ 1076881 h 5115856"/>
              <a:gd name="connsiteX641" fmla="*/ 4034472 w 4580014"/>
              <a:gd name="connsiteY641" fmla="*/ 1084102 h 5115856"/>
              <a:gd name="connsiteX642" fmla="*/ 4043123 w 4580014"/>
              <a:gd name="connsiteY642" fmla="*/ 1082658 h 5115856"/>
              <a:gd name="connsiteX643" fmla="*/ 4043123 w 4580014"/>
              <a:gd name="connsiteY643" fmla="*/ 1076881 h 5115856"/>
              <a:gd name="connsiteX644" fmla="*/ 4037354 w 4580014"/>
              <a:gd name="connsiteY644" fmla="*/ 1079770 h 5115856"/>
              <a:gd name="connsiteX645" fmla="*/ 1397284 w 4580014"/>
              <a:gd name="connsiteY645" fmla="*/ 1061673 h 5115856"/>
              <a:gd name="connsiteX646" fmla="*/ 1392534 w 4580014"/>
              <a:gd name="connsiteY646" fmla="*/ 1069760 h 5115856"/>
              <a:gd name="connsiteX647" fmla="*/ 1395655 w 4580014"/>
              <a:gd name="connsiteY647" fmla="*/ 1065931 h 5115856"/>
              <a:gd name="connsiteX648" fmla="*/ 4161351 w 4580014"/>
              <a:gd name="connsiteY648" fmla="*/ 1059452 h 5115856"/>
              <a:gd name="connsiteX649" fmla="*/ 4171444 w 4580014"/>
              <a:gd name="connsiteY649" fmla="*/ 1061614 h 5115856"/>
              <a:gd name="connsiteX650" fmla="*/ 4172885 w 4580014"/>
              <a:gd name="connsiteY650" fmla="*/ 1068105 h 5115856"/>
              <a:gd name="connsiteX651" fmla="*/ 4159908 w 4580014"/>
              <a:gd name="connsiteY651" fmla="*/ 1118577 h 5115856"/>
              <a:gd name="connsiteX652" fmla="*/ 4138280 w 4580014"/>
              <a:gd name="connsiteY652" fmla="*/ 1160396 h 5115856"/>
              <a:gd name="connsiteX653" fmla="*/ 4135398 w 4580014"/>
              <a:gd name="connsiteY653" fmla="*/ 1164722 h 5115856"/>
              <a:gd name="connsiteX654" fmla="*/ 4132513 w 4580014"/>
              <a:gd name="connsiteY654" fmla="*/ 1169049 h 5115856"/>
              <a:gd name="connsiteX655" fmla="*/ 4115213 w 4580014"/>
              <a:gd name="connsiteY655" fmla="*/ 1177702 h 5115856"/>
              <a:gd name="connsiteX656" fmla="*/ 4109446 w 4580014"/>
              <a:gd name="connsiteY656" fmla="*/ 1169049 h 5115856"/>
              <a:gd name="connsiteX657" fmla="*/ 4114852 w 4580014"/>
              <a:gd name="connsiteY657" fmla="*/ 1144533 h 5115856"/>
              <a:gd name="connsiteX658" fmla="*/ 4118095 w 4580014"/>
              <a:gd name="connsiteY658" fmla="*/ 1128671 h 5115856"/>
              <a:gd name="connsiteX659" fmla="*/ 4120980 w 4580014"/>
              <a:gd name="connsiteY659" fmla="*/ 1125787 h 5115856"/>
              <a:gd name="connsiteX660" fmla="*/ 4138280 w 4580014"/>
              <a:gd name="connsiteY660" fmla="*/ 1073872 h 5115856"/>
              <a:gd name="connsiteX661" fmla="*/ 4145490 w 4580014"/>
              <a:gd name="connsiteY661" fmla="*/ 1063417 h 5115856"/>
              <a:gd name="connsiteX662" fmla="*/ 4161351 w 4580014"/>
              <a:gd name="connsiteY662" fmla="*/ 1059452 h 5115856"/>
              <a:gd name="connsiteX663" fmla="*/ 2972779 w 4580014"/>
              <a:gd name="connsiteY663" fmla="*/ 1043189 h 5115856"/>
              <a:gd name="connsiteX664" fmla="*/ 2964130 w 4580014"/>
              <a:gd name="connsiteY664" fmla="*/ 1054726 h 5115856"/>
              <a:gd name="connsiteX665" fmla="*/ 2961246 w 4580014"/>
              <a:gd name="connsiteY665" fmla="*/ 1057609 h 5115856"/>
              <a:gd name="connsiteX666" fmla="*/ 2961246 w 4580014"/>
              <a:gd name="connsiteY666" fmla="*/ 1080684 h 5115856"/>
              <a:gd name="connsiteX667" fmla="*/ 2961604 w 4580014"/>
              <a:gd name="connsiteY667" fmla="*/ 1083553 h 5115856"/>
              <a:gd name="connsiteX668" fmla="*/ 2977320 w 4580014"/>
              <a:gd name="connsiteY668" fmla="*/ 1062894 h 5115856"/>
              <a:gd name="connsiteX669" fmla="*/ 2978548 w 4580014"/>
              <a:gd name="connsiteY669" fmla="*/ 1051842 h 5115856"/>
              <a:gd name="connsiteX670" fmla="*/ 2972779 w 4580014"/>
              <a:gd name="connsiteY670" fmla="*/ 1043189 h 5115856"/>
              <a:gd name="connsiteX671" fmla="*/ 3414716 w 4580014"/>
              <a:gd name="connsiteY671" fmla="*/ 1040256 h 5115856"/>
              <a:gd name="connsiteX672" fmla="*/ 3406061 w 4580014"/>
              <a:gd name="connsiteY672" fmla="*/ 1042420 h 5115856"/>
              <a:gd name="connsiteX673" fmla="*/ 3371442 w 4580014"/>
              <a:gd name="connsiteY673" fmla="*/ 1088556 h 5115856"/>
              <a:gd name="connsiteX674" fmla="*/ 3370721 w 4580014"/>
              <a:gd name="connsiteY674" fmla="*/ 1094685 h 5115856"/>
              <a:gd name="connsiteX675" fmla="*/ 3372781 w 4580014"/>
              <a:gd name="connsiteY675" fmla="*/ 1099419 h 5115856"/>
              <a:gd name="connsiteX676" fmla="*/ 3384735 w 4580014"/>
              <a:gd name="connsiteY676" fmla="*/ 1098621 h 5115856"/>
              <a:gd name="connsiteX677" fmla="*/ 3385923 w 4580014"/>
              <a:gd name="connsiteY677" fmla="*/ 1098621 h 5115856"/>
              <a:gd name="connsiteX678" fmla="*/ 3388751 w 4580014"/>
              <a:gd name="connsiteY678" fmla="*/ 1097207 h 5115856"/>
              <a:gd name="connsiteX679" fmla="*/ 3413273 w 4580014"/>
              <a:gd name="connsiteY679" fmla="*/ 1082069 h 5115856"/>
              <a:gd name="connsiteX680" fmla="*/ 3428220 w 4580014"/>
              <a:gd name="connsiteY680" fmla="*/ 1063731 h 5115856"/>
              <a:gd name="connsiteX681" fmla="*/ 3433196 w 4580014"/>
              <a:gd name="connsiteY681" fmla="*/ 1049871 h 5115856"/>
              <a:gd name="connsiteX682" fmla="*/ 3423370 w 4580014"/>
              <a:gd name="connsiteY682" fmla="*/ 1042420 h 5115856"/>
              <a:gd name="connsiteX683" fmla="*/ 3414716 w 4580014"/>
              <a:gd name="connsiteY683" fmla="*/ 1040256 h 5115856"/>
              <a:gd name="connsiteX684" fmla="*/ 4077726 w 4580014"/>
              <a:gd name="connsiteY684" fmla="*/ 1004664 h 5115856"/>
              <a:gd name="connsiteX685" fmla="*/ 4074841 w 4580014"/>
              <a:gd name="connsiteY685" fmla="*/ 1007553 h 5115856"/>
              <a:gd name="connsiteX686" fmla="*/ 4071959 w 4580014"/>
              <a:gd name="connsiteY686" fmla="*/ 1016219 h 5115856"/>
              <a:gd name="connsiteX687" fmla="*/ 4077726 w 4580014"/>
              <a:gd name="connsiteY687" fmla="*/ 1016219 h 5115856"/>
              <a:gd name="connsiteX688" fmla="*/ 4080403 w 4580014"/>
              <a:gd name="connsiteY688" fmla="*/ 1008172 h 5115856"/>
              <a:gd name="connsiteX689" fmla="*/ 4080248 w 4580014"/>
              <a:gd name="connsiteY689" fmla="*/ 1006469 h 5115856"/>
              <a:gd name="connsiteX690" fmla="*/ 4077726 w 4580014"/>
              <a:gd name="connsiteY690" fmla="*/ 1004664 h 5115856"/>
              <a:gd name="connsiteX691" fmla="*/ 2909340 w 4580014"/>
              <a:gd name="connsiteY691" fmla="*/ 1003140 h 5115856"/>
              <a:gd name="connsiteX692" fmla="*/ 2906458 w 4580014"/>
              <a:gd name="connsiteY692" fmla="*/ 1005718 h 5115856"/>
              <a:gd name="connsiteX693" fmla="*/ 2906458 w 4580014"/>
              <a:gd name="connsiteY693" fmla="*/ 1008907 h 5115856"/>
              <a:gd name="connsiteX694" fmla="*/ 2912225 w 4580014"/>
              <a:gd name="connsiteY694" fmla="*/ 1008907 h 5115856"/>
              <a:gd name="connsiteX695" fmla="*/ 2909340 w 4580014"/>
              <a:gd name="connsiteY695" fmla="*/ 1003140 h 5115856"/>
              <a:gd name="connsiteX696" fmla="*/ 4138280 w 4580014"/>
              <a:gd name="connsiteY696" fmla="*/ 978666 h 5115856"/>
              <a:gd name="connsiteX697" fmla="*/ 4135398 w 4580014"/>
              <a:gd name="connsiteY697" fmla="*/ 987332 h 5115856"/>
              <a:gd name="connsiteX698" fmla="*/ 4141165 w 4580014"/>
              <a:gd name="connsiteY698" fmla="*/ 987332 h 5115856"/>
              <a:gd name="connsiteX699" fmla="*/ 4144049 w 4580014"/>
              <a:gd name="connsiteY699" fmla="*/ 978666 h 5115856"/>
              <a:gd name="connsiteX700" fmla="*/ 4371853 w 4580014"/>
              <a:gd name="connsiteY700" fmla="*/ 944124 h 5115856"/>
              <a:gd name="connsiteX701" fmla="*/ 4377620 w 4580014"/>
              <a:gd name="connsiteY701" fmla="*/ 944124 h 5115856"/>
              <a:gd name="connsiteX702" fmla="*/ 4377620 w 4580014"/>
              <a:gd name="connsiteY702" fmla="*/ 949820 h 5115856"/>
              <a:gd name="connsiteX703" fmla="*/ 4374737 w 4580014"/>
              <a:gd name="connsiteY703" fmla="*/ 949820 h 5115856"/>
              <a:gd name="connsiteX704" fmla="*/ 4371853 w 4580014"/>
              <a:gd name="connsiteY704" fmla="*/ 952667 h 5115856"/>
              <a:gd name="connsiteX705" fmla="*/ 4371853 w 4580014"/>
              <a:gd name="connsiteY705" fmla="*/ 944124 h 5115856"/>
              <a:gd name="connsiteX706" fmla="*/ 3488031 w 4580014"/>
              <a:gd name="connsiteY706" fmla="*/ 839540 h 5115856"/>
              <a:gd name="connsiteX707" fmla="*/ 3480955 w 4580014"/>
              <a:gd name="connsiteY707" fmla="*/ 847055 h 5115856"/>
              <a:gd name="connsiteX708" fmla="*/ 3469416 w 4580014"/>
              <a:gd name="connsiteY708" fmla="*/ 854985 h 5115856"/>
              <a:gd name="connsiteX709" fmla="*/ 3447782 w 4580014"/>
              <a:gd name="connsiteY709" fmla="*/ 871565 h 5115856"/>
              <a:gd name="connsiteX710" fmla="*/ 3443455 w 4580014"/>
              <a:gd name="connsiteY710" fmla="*/ 892472 h 5115856"/>
              <a:gd name="connsiteX711" fmla="*/ 3440570 w 4580014"/>
              <a:gd name="connsiteY711" fmla="*/ 901122 h 5115856"/>
              <a:gd name="connsiteX712" fmla="*/ 3435005 w 4580014"/>
              <a:gd name="connsiteY712" fmla="*/ 909011 h 5115856"/>
              <a:gd name="connsiteX713" fmla="*/ 3436319 w 4580014"/>
              <a:gd name="connsiteY713" fmla="*/ 913751 h 5115856"/>
              <a:gd name="connsiteX714" fmla="*/ 3416494 w 4580014"/>
              <a:gd name="connsiteY714" fmla="*/ 950158 h 5115856"/>
              <a:gd name="connsiteX715" fmla="*/ 3410727 w 4580014"/>
              <a:gd name="connsiteY715" fmla="*/ 950158 h 5115856"/>
              <a:gd name="connsiteX716" fmla="*/ 3404960 w 4580014"/>
              <a:gd name="connsiteY716" fmla="*/ 950158 h 5115856"/>
              <a:gd name="connsiteX717" fmla="*/ 3405560 w 4580014"/>
              <a:gd name="connsiteY717" fmla="*/ 942955 h 5115856"/>
              <a:gd name="connsiteX718" fmla="*/ 3394416 w 4580014"/>
              <a:gd name="connsiteY718" fmla="*/ 953027 h 5115856"/>
              <a:gd name="connsiteX719" fmla="*/ 3388647 w 4580014"/>
              <a:gd name="connsiteY719" fmla="*/ 955191 h 5115856"/>
              <a:gd name="connsiteX720" fmla="*/ 3382877 w 4580014"/>
              <a:gd name="connsiteY720" fmla="*/ 953027 h 5115856"/>
              <a:gd name="connsiteX721" fmla="*/ 3374549 w 4580014"/>
              <a:gd name="connsiteY721" fmla="*/ 951571 h 5115856"/>
              <a:gd name="connsiteX722" fmla="*/ 3361706 w 4580014"/>
              <a:gd name="connsiteY722" fmla="*/ 970342 h 5115856"/>
              <a:gd name="connsiteX723" fmla="*/ 3354496 w 4580014"/>
              <a:gd name="connsiteY723" fmla="*/ 987283 h 5115856"/>
              <a:gd name="connsiteX724" fmla="*/ 3355939 w 4580014"/>
              <a:gd name="connsiteY724" fmla="*/ 1002061 h 5115856"/>
              <a:gd name="connsiteX725" fmla="*/ 3332870 w 4580014"/>
              <a:gd name="connsiteY725" fmla="*/ 1053966 h 5115856"/>
              <a:gd name="connsiteX726" fmla="*/ 3328184 w 4580014"/>
              <a:gd name="connsiteY726" fmla="*/ 1056128 h 5115856"/>
              <a:gd name="connsiteX727" fmla="*/ 3321336 w 4580014"/>
              <a:gd name="connsiteY727" fmla="*/ 1053966 h 5115856"/>
              <a:gd name="connsiteX728" fmla="*/ 3309801 w 4580014"/>
              <a:gd name="connsiteY728" fmla="*/ 1028015 h 5115856"/>
              <a:gd name="connsiteX729" fmla="*/ 3315567 w 4580014"/>
              <a:gd name="connsiteY729" fmla="*/ 1002061 h 5115856"/>
              <a:gd name="connsiteX730" fmla="*/ 3317741 w 4580014"/>
              <a:gd name="connsiteY730" fmla="*/ 992281 h 5115856"/>
              <a:gd name="connsiteX731" fmla="*/ 3316531 w 4580014"/>
              <a:gd name="connsiteY731" fmla="*/ 993399 h 5115856"/>
              <a:gd name="connsiteX732" fmla="*/ 3313647 w 4580014"/>
              <a:gd name="connsiteY732" fmla="*/ 976096 h 5115856"/>
              <a:gd name="connsiteX733" fmla="*/ 3309809 w 4580014"/>
              <a:gd name="connsiteY733" fmla="*/ 976096 h 5115856"/>
              <a:gd name="connsiteX734" fmla="*/ 3309801 w 4580014"/>
              <a:gd name="connsiteY734" fmla="*/ 976110 h 5115856"/>
              <a:gd name="connsiteX735" fmla="*/ 3304345 w 4580014"/>
              <a:gd name="connsiteY735" fmla="*/ 992477 h 5115856"/>
              <a:gd name="connsiteX736" fmla="*/ 3310687 w 4580014"/>
              <a:gd name="connsiteY736" fmla="*/ 996281 h 5115856"/>
              <a:gd name="connsiteX737" fmla="*/ 3289336 w 4580014"/>
              <a:gd name="connsiteY737" fmla="*/ 1035698 h 5115856"/>
              <a:gd name="connsiteX738" fmla="*/ 3280443 w 4580014"/>
              <a:gd name="connsiteY738" fmla="*/ 1059720 h 5115856"/>
              <a:gd name="connsiteX739" fmla="*/ 3287619 w 4580014"/>
              <a:gd name="connsiteY739" fmla="*/ 1059720 h 5115856"/>
              <a:gd name="connsiteX740" fmla="*/ 3293386 w 4580014"/>
              <a:gd name="connsiteY740" fmla="*/ 1068371 h 5115856"/>
              <a:gd name="connsiteX741" fmla="*/ 3266521 w 4580014"/>
              <a:gd name="connsiteY741" fmla="*/ 1105353 h 5115856"/>
              <a:gd name="connsiteX742" fmla="*/ 3291737 w 4580014"/>
              <a:gd name="connsiteY742" fmla="*/ 1104059 h 5115856"/>
              <a:gd name="connsiteX743" fmla="*/ 3299224 w 4580014"/>
              <a:gd name="connsiteY743" fmla="*/ 1092521 h 5115856"/>
              <a:gd name="connsiteX744" fmla="*/ 3316531 w 4580014"/>
              <a:gd name="connsiteY744" fmla="*/ 1077022 h 5115856"/>
              <a:gd name="connsiteX745" fmla="*/ 3377109 w 4580014"/>
              <a:gd name="connsiteY745" fmla="*/ 1010699 h 5115856"/>
              <a:gd name="connsiteX746" fmla="*/ 3387204 w 4580014"/>
              <a:gd name="connsiteY746" fmla="*/ 993759 h 5115856"/>
              <a:gd name="connsiteX747" fmla="*/ 3397300 w 4580014"/>
              <a:gd name="connsiteY747" fmla="*/ 978981 h 5115856"/>
              <a:gd name="connsiteX748" fmla="*/ 3425786 w 4580014"/>
              <a:gd name="connsiteY748" fmla="*/ 950145 h 5115856"/>
              <a:gd name="connsiteX749" fmla="*/ 3452108 w 4580014"/>
              <a:gd name="connsiteY749" fmla="*/ 921309 h 5115856"/>
              <a:gd name="connsiteX750" fmla="*/ 3478791 w 4580014"/>
              <a:gd name="connsiteY750" fmla="*/ 892472 h 5115856"/>
              <a:gd name="connsiteX751" fmla="*/ 3483096 w 4580014"/>
              <a:gd name="connsiteY751" fmla="*/ 886920 h 5115856"/>
              <a:gd name="connsiteX752" fmla="*/ 3628917 w 4580014"/>
              <a:gd name="connsiteY752" fmla="*/ 810137 h 5115856"/>
              <a:gd name="connsiteX753" fmla="*/ 3582107 w 4580014"/>
              <a:gd name="connsiteY753" fmla="*/ 863636 h 5115856"/>
              <a:gd name="connsiteX754" fmla="*/ 3579222 w 4580014"/>
              <a:gd name="connsiteY754" fmla="*/ 872288 h 5115856"/>
              <a:gd name="connsiteX755" fmla="*/ 3584991 w 4580014"/>
              <a:gd name="connsiteY755" fmla="*/ 878054 h 5115856"/>
              <a:gd name="connsiteX756" fmla="*/ 3593640 w 4580014"/>
              <a:gd name="connsiteY756" fmla="*/ 878054 h 5115856"/>
              <a:gd name="connsiteX757" fmla="*/ 3617070 w 4580014"/>
              <a:gd name="connsiteY757" fmla="*/ 856787 h 5115856"/>
              <a:gd name="connsiteX758" fmla="*/ 3634010 w 4580014"/>
              <a:gd name="connsiteY758" fmla="*/ 829032 h 5115856"/>
              <a:gd name="connsiteX759" fmla="*/ 3631128 w 4580014"/>
              <a:gd name="connsiteY759" fmla="*/ 823265 h 5115856"/>
              <a:gd name="connsiteX760" fmla="*/ 3634654 w 4580014"/>
              <a:gd name="connsiteY760" fmla="*/ 819235 h 5115856"/>
              <a:gd name="connsiteX761" fmla="*/ 3631322 w 4580014"/>
              <a:gd name="connsiteY761" fmla="*/ 815348 h 5115856"/>
              <a:gd name="connsiteX762" fmla="*/ 1610298 w 4580014"/>
              <a:gd name="connsiteY762" fmla="*/ 797075 h 5115856"/>
              <a:gd name="connsiteX763" fmla="*/ 1609177 w 4580014"/>
              <a:gd name="connsiteY763" fmla="*/ 797756 h 5115856"/>
              <a:gd name="connsiteX764" fmla="*/ 1598958 w 4580014"/>
              <a:gd name="connsiteY764" fmla="*/ 809436 h 5115856"/>
              <a:gd name="connsiteX765" fmla="*/ 1600701 w 4580014"/>
              <a:gd name="connsiteY765" fmla="*/ 814649 h 5115856"/>
              <a:gd name="connsiteX766" fmla="*/ 1599977 w 4580014"/>
              <a:gd name="connsiteY766" fmla="*/ 817173 h 5115856"/>
              <a:gd name="connsiteX767" fmla="*/ 1603593 w 4580014"/>
              <a:gd name="connsiteY767" fmla="*/ 817534 h 5115856"/>
              <a:gd name="connsiteX768" fmla="*/ 1604028 w 4580014"/>
              <a:gd name="connsiteY768" fmla="*/ 817101 h 5115856"/>
              <a:gd name="connsiteX769" fmla="*/ 1611750 w 4580014"/>
              <a:gd name="connsiteY769" fmla="*/ 805756 h 5115856"/>
              <a:gd name="connsiteX770" fmla="*/ 3112991 w 4580014"/>
              <a:gd name="connsiteY770" fmla="*/ 626054 h 5115856"/>
              <a:gd name="connsiteX771" fmla="*/ 3110833 w 4580014"/>
              <a:gd name="connsiteY771" fmla="*/ 627193 h 5115856"/>
              <a:gd name="connsiteX772" fmla="*/ 3103430 w 4580014"/>
              <a:gd name="connsiteY772" fmla="*/ 633249 h 5115856"/>
              <a:gd name="connsiteX773" fmla="*/ 3101403 w 4580014"/>
              <a:gd name="connsiteY773" fmla="*/ 654873 h 5115856"/>
              <a:gd name="connsiteX774" fmla="*/ 3095996 w 4580014"/>
              <a:gd name="connsiteY774" fmla="*/ 689476 h 5115856"/>
              <a:gd name="connsiteX775" fmla="*/ 3084948 w 4580014"/>
              <a:gd name="connsiteY775" fmla="*/ 722619 h 5115856"/>
              <a:gd name="connsiteX776" fmla="*/ 3108162 w 4580014"/>
              <a:gd name="connsiteY776" fmla="*/ 738884 h 5115856"/>
              <a:gd name="connsiteX777" fmla="*/ 3116181 w 4580014"/>
              <a:gd name="connsiteY777" fmla="*/ 703894 h 5115856"/>
              <a:gd name="connsiteX778" fmla="*/ 3119786 w 4580014"/>
              <a:gd name="connsiteY778" fmla="*/ 686954 h 5115856"/>
              <a:gd name="connsiteX779" fmla="*/ 3119064 w 4580014"/>
              <a:gd name="connsiteY779" fmla="*/ 672176 h 5115856"/>
              <a:gd name="connsiteX780" fmla="*/ 3115819 w 4580014"/>
              <a:gd name="connsiteY780" fmla="*/ 641897 h 5115856"/>
              <a:gd name="connsiteX781" fmla="*/ 3998427 w 4580014"/>
              <a:gd name="connsiteY781" fmla="*/ 556893 h 5115856"/>
              <a:gd name="connsiteX782" fmla="*/ 3985451 w 4580014"/>
              <a:gd name="connsiteY782" fmla="*/ 563740 h 5115856"/>
              <a:gd name="connsiteX783" fmla="*/ 3953730 w 4580014"/>
              <a:gd name="connsiteY783" fmla="*/ 589694 h 5115856"/>
              <a:gd name="connsiteX784" fmla="*/ 3838070 w 4580014"/>
              <a:gd name="connsiteY784" fmla="*/ 706840 h 5115856"/>
              <a:gd name="connsiteX785" fmla="*/ 3729163 w 4580014"/>
              <a:gd name="connsiteY785" fmla="*/ 826149 h 5115856"/>
              <a:gd name="connsiteX786" fmla="*/ 3645501 w 4580014"/>
              <a:gd name="connsiteY786" fmla="*/ 921309 h 5115856"/>
              <a:gd name="connsiteX787" fmla="*/ 3532633 w 4580014"/>
              <a:gd name="connsiteY787" fmla="*/ 1055757 h 5115856"/>
              <a:gd name="connsiteX788" fmla="*/ 3477554 w 4580014"/>
              <a:gd name="connsiteY788" fmla="*/ 1126488 h 5115856"/>
              <a:gd name="connsiteX789" fmla="*/ 3481709 w 4580014"/>
              <a:gd name="connsiteY789" fmla="*/ 1135388 h 5115856"/>
              <a:gd name="connsiteX790" fmla="*/ 3491081 w 4580014"/>
              <a:gd name="connsiteY790" fmla="*/ 1150527 h 5115856"/>
              <a:gd name="connsiteX791" fmla="*/ 3540102 w 4580014"/>
              <a:gd name="connsiteY791" fmla="*/ 1173596 h 5115856"/>
              <a:gd name="connsiteX792" fmla="*/ 3629493 w 4580014"/>
              <a:gd name="connsiteY792" fmla="*/ 1175397 h 5115856"/>
              <a:gd name="connsiteX793" fmla="*/ 3718885 w 4580014"/>
              <a:gd name="connsiteY793" fmla="*/ 1179363 h 5115856"/>
              <a:gd name="connsiteX794" fmla="*/ 3716002 w 4580014"/>
              <a:gd name="connsiteY794" fmla="*/ 1190898 h 5115856"/>
              <a:gd name="connsiteX795" fmla="*/ 3708072 w 4580014"/>
              <a:gd name="connsiteY795" fmla="*/ 1199908 h 5115856"/>
              <a:gd name="connsiteX796" fmla="*/ 3713118 w 4580014"/>
              <a:gd name="connsiteY796" fmla="*/ 1202432 h 5115856"/>
              <a:gd name="connsiteX797" fmla="*/ 3726093 w 4580014"/>
              <a:gd name="connsiteY797" fmla="*/ 1203513 h 5115856"/>
              <a:gd name="connsiteX798" fmla="*/ 3739070 w 4580014"/>
              <a:gd name="connsiteY798" fmla="*/ 1202432 h 5115856"/>
              <a:gd name="connsiteX799" fmla="*/ 3790975 w 4580014"/>
              <a:gd name="connsiteY799" fmla="*/ 1199548 h 5115856"/>
              <a:gd name="connsiteX800" fmla="*/ 3848647 w 4580014"/>
              <a:gd name="connsiteY800" fmla="*/ 1234152 h 5115856"/>
              <a:gd name="connsiteX801" fmla="*/ 3862387 w 4580014"/>
              <a:gd name="connsiteY801" fmla="*/ 1248121 h 5115856"/>
              <a:gd name="connsiteX802" fmla="*/ 3898943 w 4580014"/>
              <a:gd name="connsiteY802" fmla="*/ 1169297 h 5115856"/>
              <a:gd name="connsiteX803" fmla="*/ 3922010 w 4580014"/>
              <a:gd name="connsiteY803" fmla="*/ 1121357 h 5115856"/>
              <a:gd name="connsiteX804" fmla="*/ 3936430 w 4580014"/>
              <a:gd name="connsiteY804" fmla="*/ 1071256 h 5115856"/>
              <a:gd name="connsiteX805" fmla="*/ 3941114 w 4580014"/>
              <a:gd name="connsiteY805" fmla="*/ 1053953 h 5115856"/>
              <a:gd name="connsiteX806" fmla="*/ 3947964 w 4580014"/>
              <a:gd name="connsiteY806" fmla="*/ 1036653 h 5115856"/>
              <a:gd name="connsiteX807" fmla="*/ 3985451 w 4580014"/>
              <a:gd name="connsiteY807" fmla="*/ 941493 h 5115856"/>
              <a:gd name="connsiteX808" fmla="*/ 4017892 w 4580014"/>
              <a:gd name="connsiteY808" fmla="*/ 817858 h 5115856"/>
              <a:gd name="connsiteX809" fmla="*/ 4046005 w 4580014"/>
              <a:gd name="connsiteY809" fmla="*/ 696387 h 5115856"/>
              <a:gd name="connsiteX810" fmla="*/ 4011402 w 4580014"/>
              <a:gd name="connsiteY810" fmla="*/ 560858 h 5115856"/>
              <a:gd name="connsiteX811" fmla="*/ 3998427 w 4580014"/>
              <a:gd name="connsiteY811" fmla="*/ 556893 h 5115856"/>
              <a:gd name="connsiteX812" fmla="*/ 3760763 w 4580014"/>
              <a:gd name="connsiteY812" fmla="*/ 555812 h 5115856"/>
              <a:gd name="connsiteX813" fmla="*/ 3754993 w 4580014"/>
              <a:gd name="connsiteY813" fmla="*/ 557974 h 5115856"/>
              <a:gd name="connsiteX814" fmla="*/ 3723623 w 4580014"/>
              <a:gd name="connsiteY814" fmla="*/ 579241 h 5115856"/>
              <a:gd name="connsiteX815" fmla="*/ 3694415 w 4580014"/>
              <a:gd name="connsiteY815" fmla="*/ 606994 h 5115856"/>
              <a:gd name="connsiteX816" fmla="*/ 3688356 w 4580014"/>
              <a:gd name="connsiteY816" fmla="*/ 613737 h 5115856"/>
              <a:gd name="connsiteX817" fmla="*/ 3700529 w 4580014"/>
              <a:gd name="connsiteY817" fmla="*/ 626112 h 5115856"/>
              <a:gd name="connsiteX818" fmla="*/ 3701976 w 4580014"/>
              <a:gd name="connsiteY818" fmla="*/ 637083 h 5115856"/>
              <a:gd name="connsiteX819" fmla="*/ 3731915 w 4580014"/>
              <a:gd name="connsiteY819" fmla="*/ 604112 h 5115856"/>
              <a:gd name="connsiteX820" fmla="*/ 3760763 w 4580014"/>
              <a:gd name="connsiteY820" fmla="*/ 569509 h 5115856"/>
              <a:gd name="connsiteX821" fmla="*/ 3766892 w 4580014"/>
              <a:gd name="connsiteY821" fmla="*/ 563740 h 5115856"/>
              <a:gd name="connsiteX822" fmla="*/ 3766531 w 4580014"/>
              <a:gd name="connsiteY822" fmla="*/ 557974 h 5115856"/>
              <a:gd name="connsiteX823" fmla="*/ 3760763 w 4580014"/>
              <a:gd name="connsiteY823" fmla="*/ 555812 h 5115856"/>
              <a:gd name="connsiteX824" fmla="*/ 1153983 w 4580014"/>
              <a:gd name="connsiteY824" fmla="*/ 552177 h 5115856"/>
              <a:gd name="connsiteX825" fmla="*/ 1156865 w 4580014"/>
              <a:gd name="connsiteY825" fmla="*/ 552177 h 5115856"/>
              <a:gd name="connsiteX826" fmla="*/ 1162632 w 4580014"/>
              <a:gd name="connsiteY826" fmla="*/ 560829 h 5115856"/>
              <a:gd name="connsiteX827" fmla="*/ 1142448 w 4580014"/>
              <a:gd name="connsiteY827" fmla="*/ 595439 h 5115856"/>
              <a:gd name="connsiteX828" fmla="*/ 1148216 w 4580014"/>
              <a:gd name="connsiteY828" fmla="*/ 598322 h 5115856"/>
              <a:gd name="connsiteX829" fmla="*/ 1138122 w 4580014"/>
              <a:gd name="connsiteY829" fmla="*/ 604090 h 5115856"/>
              <a:gd name="connsiteX830" fmla="*/ 1128029 w 4580014"/>
              <a:gd name="connsiteY830" fmla="*/ 609859 h 5115856"/>
              <a:gd name="connsiteX831" fmla="*/ 1121542 w 4580014"/>
              <a:gd name="connsiteY831" fmla="*/ 608057 h 5115856"/>
              <a:gd name="connsiteX832" fmla="*/ 1119378 w 4580014"/>
              <a:gd name="connsiteY832" fmla="*/ 604090 h 5115856"/>
              <a:gd name="connsiteX833" fmla="*/ 1153983 w 4580014"/>
              <a:gd name="connsiteY833" fmla="*/ 552177 h 5115856"/>
              <a:gd name="connsiteX834" fmla="*/ 1108445 w 4580014"/>
              <a:gd name="connsiteY834" fmla="*/ 463126 h 5115856"/>
              <a:gd name="connsiteX835" fmla="*/ 1110369 w 4580014"/>
              <a:gd name="connsiteY835" fmla="*/ 463126 h 5115856"/>
              <a:gd name="connsiteX836" fmla="*/ 1111810 w 4580014"/>
              <a:gd name="connsiteY836" fmla="*/ 467452 h 5115856"/>
              <a:gd name="connsiteX837" fmla="*/ 1104600 w 4580014"/>
              <a:gd name="connsiteY837" fmla="*/ 471778 h 5115856"/>
              <a:gd name="connsiteX838" fmla="*/ 1104600 w 4580014"/>
              <a:gd name="connsiteY838" fmla="*/ 468893 h 5115856"/>
              <a:gd name="connsiteX839" fmla="*/ 1110369 w 4580014"/>
              <a:gd name="connsiteY839" fmla="*/ 460242 h 5115856"/>
              <a:gd name="connsiteX840" fmla="*/ 1108445 w 4580014"/>
              <a:gd name="connsiteY840" fmla="*/ 463126 h 5115856"/>
              <a:gd name="connsiteX841" fmla="*/ 1104600 w 4580014"/>
              <a:gd name="connsiteY841" fmla="*/ 463126 h 5115856"/>
              <a:gd name="connsiteX842" fmla="*/ 3018138 w 4580014"/>
              <a:gd name="connsiteY842" fmla="*/ 441192 h 5115856"/>
              <a:gd name="connsiteX843" fmla="*/ 3015255 w 4580014"/>
              <a:gd name="connsiteY843" fmla="*/ 446959 h 5115856"/>
              <a:gd name="connsiteX844" fmla="*/ 3004933 w 4580014"/>
              <a:gd name="connsiteY844" fmla="*/ 462045 h 5115856"/>
              <a:gd name="connsiteX845" fmla="*/ 3022618 w 4580014"/>
              <a:gd name="connsiteY845" fmla="*/ 462402 h 5115856"/>
              <a:gd name="connsiteX846" fmla="*/ 3023904 w 4580014"/>
              <a:gd name="connsiteY846" fmla="*/ 446959 h 5115856"/>
              <a:gd name="connsiteX847" fmla="*/ 3018138 w 4580014"/>
              <a:gd name="connsiteY847" fmla="*/ 441192 h 5115856"/>
              <a:gd name="connsiteX848" fmla="*/ 3107530 w 4580014"/>
              <a:gd name="connsiteY848" fmla="*/ 224922 h 5115856"/>
              <a:gd name="connsiteX849" fmla="*/ 3104647 w 4580014"/>
              <a:gd name="connsiteY849" fmla="*/ 233573 h 5115856"/>
              <a:gd name="connsiteX850" fmla="*/ 3101403 w 4580014"/>
              <a:gd name="connsiteY850" fmla="*/ 268176 h 5115856"/>
              <a:gd name="connsiteX851" fmla="*/ 3095996 w 4580014"/>
              <a:gd name="connsiteY851" fmla="*/ 302779 h 5115856"/>
              <a:gd name="connsiteX852" fmla="*/ 3084821 w 4580014"/>
              <a:gd name="connsiteY852" fmla="*/ 336301 h 5115856"/>
              <a:gd name="connsiteX853" fmla="*/ 3058509 w 4580014"/>
              <a:gd name="connsiteY853" fmla="*/ 363335 h 5115856"/>
              <a:gd name="connsiteX854" fmla="*/ 3049858 w 4580014"/>
              <a:gd name="connsiteY854" fmla="*/ 371986 h 5115856"/>
              <a:gd name="connsiteX855" fmla="*/ 3040486 w 4580014"/>
              <a:gd name="connsiteY855" fmla="*/ 387125 h 5115856"/>
              <a:gd name="connsiteX856" fmla="*/ 3035440 w 4580014"/>
              <a:gd name="connsiteY856" fmla="*/ 397938 h 5115856"/>
              <a:gd name="connsiteX857" fmla="*/ 3037603 w 4580014"/>
              <a:gd name="connsiteY857" fmla="*/ 406589 h 5115856"/>
              <a:gd name="connsiteX858" fmla="*/ 3044091 w 4580014"/>
              <a:gd name="connsiteY858" fmla="*/ 415240 h 5115856"/>
              <a:gd name="connsiteX859" fmla="*/ 3052381 w 4580014"/>
              <a:gd name="connsiteY859" fmla="*/ 445157 h 5115856"/>
              <a:gd name="connsiteX860" fmla="*/ 3042769 w 4580014"/>
              <a:gd name="connsiteY860" fmla="*/ 462808 h 5115856"/>
              <a:gd name="connsiteX861" fmla="*/ 3075810 w 4580014"/>
              <a:gd name="connsiteY861" fmla="*/ 463473 h 5115856"/>
              <a:gd name="connsiteX862" fmla="*/ 3083145 w 4580014"/>
              <a:gd name="connsiteY862" fmla="*/ 463799 h 5115856"/>
              <a:gd name="connsiteX863" fmla="*/ 3092391 w 4580014"/>
              <a:gd name="connsiteY863" fmla="*/ 444077 h 5115856"/>
              <a:gd name="connsiteX864" fmla="*/ 3098879 w 4580014"/>
              <a:gd name="connsiteY864" fmla="*/ 421007 h 5115856"/>
              <a:gd name="connsiteX865" fmla="*/ 3104285 w 4580014"/>
              <a:gd name="connsiteY865" fmla="*/ 369102 h 5115856"/>
              <a:gd name="connsiteX866" fmla="*/ 3116181 w 4580014"/>
              <a:gd name="connsiteY866" fmla="*/ 317197 h 5115856"/>
              <a:gd name="connsiteX867" fmla="*/ 3119786 w 4580014"/>
              <a:gd name="connsiteY867" fmla="*/ 300257 h 5115856"/>
              <a:gd name="connsiteX868" fmla="*/ 3119064 w 4580014"/>
              <a:gd name="connsiteY868" fmla="*/ 285478 h 5115856"/>
              <a:gd name="connsiteX869" fmla="*/ 3115819 w 4580014"/>
              <a:gd name="connsiteY869" fmla="*/ 255199 h 5115856"/>
              <a:gd name="connsiteX870" fmla="*/ 3110414 w 4580014"/>
              <a:gd name="connsiteY870" fmla="*/ 224922 h 5115856"/>
              <a:gd name="connsiteX871" fmla="*/ 2739871 w 4580014"/>
              <a:gd name="connsiteY871" fmla="*/ 151751 h 5115856"/>
              <a:gd name="connsiteX872" fmla="*/ 2726895 w 4580014"/>
              <a:gd name="connsiteY872" fmla="*/ 158599 h 5115856"/>
              <a:gd name="connsiteX873" fmla="*/ 2695174 w 4580014"/>
              <a:gd name="connsiteY873" fmla="*/ 184552 h 5115856"/>
              <a:gd name="connsiteX874" fmla="*/ 2579514 w 4580014"/>
              <a:gd name="connsiteY874" fmla="*/ 301698 h 5115856"/>
              <a:gd name="connsiteX875" fmla="*/ 2518283 w 4580014"/>
              <a:gd name="connsiteY875" fmla="*/ 368777 h 5115856"/>
              <a:gd name="connsiteX876" fmla="*/ 2520035 w 4580014"/>
              <a:gd name="connsiteY876" fmla="*/ 369829 h 5115856"/>
              <a:gd name="connsiteX877" fmla="*/ 2541662 w 4580014"/>
              <a:gd name="connsiteY877" fmla="*/ 391816 h 5115856"/>
              <a:gd name="connsiteX878" fmla="*/ 2542197 w 4580014"/>
              <a:gd name="connsiteY878" fmla="*/ 395870 h 5115856"/>
              <a:gd name="connsiteX879" fmla="*/ 2551244 w 4580014"/>
              <a:gd name="connsiteY879" fmla="*/ 395349 h 5115856"/>
              <a:gd name="connsiteX880" fmla="*/ 2668431 w 4580014"/>
              <a:gd name="connsiteY880" fmla="*/ 395709 h 5115856"/>
              <a:gd name="connsiteX881" fmla="*/ 2764412 w 4580014"/>
              <a:gd name="connsiteY881" fmla="*/ 390782 h 5115856"/>
              <a:gd name="connsiteX882" fmla="*/ 2787449 w 4580014"/>
              <a:gd name="connsiteY882" fmla="*/ 291246 h 5115856"/>
              <a:gd name="connsiteX883" fmla="*/ 2752846 w 4580014"/>
              <a:gd name="connsiteY883" fmla="*/ 155716 h 5115856"/>
              <a:gd name="connsiteX884" fmla="*/ 2739871 w 4580014"/>
              <a:gd name="connsiteY884" fmla="*/ 151751 h 5115856"/>
              <a:gd name="connsiteX885" fmla="*/ 2502207 w 4580014"/>
              <a:gd name="connsiteY885" fmla="*/ 150670 h 5115856"/>
              <a:gd name="connsiteX886" fmla="*/ 2496437 w 4580014"/>
              <a:gd name="connsiteY886" fmla="*/ 152832 h 5115856"/>
              <a:gd name="connsiteX887" fmla="*/ 2465067 w 4580014"/>
              <a:gd name="connsiteY887" fmla="*/ 174099 h 5115856"/>
              <a:gd name="connsiteX888" fmla="*/ 2435859 w 4580014"/>
              <a:gd name="connsiteY888" fmla="*/ 201853 h 5115856"/>
              <a:gd name="connsiteX889" fmla="*/ 2394394 w 4580014"/>
              <a:gd name="connsiteY889" fmla="*/ 247991 h 5115856"/>
              <a:gd name="connsiteX890" fmla="*/ 2346437 w 4580014"/>
              <a:gd name="connsiteY890" fmla="*/ 285478 h 5115856"/>
              <a:gd name="connsiteX891" fmla="*/ 2320161 w 4580014"/>
              <a:gd name="connsiteY891" fmla="*/ 311929 h 5115856"/>
              <a:gd name="connsiteX892" fmla="*/ 2388617 w 4580014"/>
              <a:gd name="connsiteY892" fmla="*/ 314966 h 5115856"/>
              <a:gd name="connsiteX893" fmla="*/ 2393313 w 4580014"/>
              <a:gd name="connsiteY893" fmla="*/ 311790 h 5115856"/>
              <a:gd name="connsiteX894" fmla="*/ 2401245 w 4580014"/>
              <a:gd name="connsiteY894" fmla="*/ 297012 h 5115856"/>
              <a:gd name="connsiteX895" fmla="*/ 2430811 w 4580014"/>
              <a:gd name="connsiteY895" fmla="*/ 245827 h 5115856"/>
              <a:gd name="connsiteX896" fmla="*/ 2473359 w 4580014"/>
              <a:gd name="connsiteY896" fmla="*/ 198970 h 5115856"/>
              <a:gd name="connsiteX897" fmla="*/ 2502207 w 4580014"/>
              <a:gd name="connsiteY897" fmla="*/ 164368 h 5115856"/>
              <a:gd name="connsiteX898" fmla="*/ 2508336 w 4580014"/>
              <a:gd name="connsiteY898" fmla="*/ 158599 h 5115856"/>
              <a:gd name="connsiteX899" fmla="*/ 2507975 w 4580014"/>
              <a:gd name="connsiteY899" fmla="*/ 152832 h 5115856"/>
              <a:gd name="connsiteX900" fmla="*/ 2502207 w 4580014"/>
              <a:gd name="connsiteY900" fmla="*/ 150670 h 5115856"/>
              <a:gd name="connsiteX901" fmla="*/ 2831052 w 4580014"/>
              <a:gd name="connsiteY901" fmla="*/ 0 h 5115856"/>
              <a:gd name="connsiteX902" fmla="*/ 2882609 w 4580014"/>
              <a:gd name="connsiteY902" fmla="*/ 0 h 5115856"/>
              <a:gd name="connsiteX903" fmla="*/ 2922978 w 4580014"/>
              <a:gd name="connsiteY903" fmla="*/ 25954 h 5115856"/>
              <a:gd name="connsiteX904" fmla="*/ 2928026 w 4580014"/>
              <a:gd name="connsiteY904" fmla="*/ 36767 h 5115856"/>
              <a:gd name="connsiteX905" fmla="*/ 2937398 w 4580014"/>
              <a:gd name="connsiteY905" fmla="*/ 51905 h 5115856"/>
              <a:gd name="connsiteX906" fmla="*/ 2986419 w 4580014"/>
              <a:gd name="connsiteY906" fmla="*/ 74975 h 5115856"/>
              <a:gd name="connsiteX907" fmla="*/ 3075810 w 4580014"/>
              <a:gd name="connsiteY907" fmla="*/ 76777 h 5115856"/>
              <a:gd name="connsiteX908" fmla="*/ 3165202 w 4580014"/>
              <a:gd name="connsiteY908" fmla="*/ 80742 h 5115856"/>
              <a:gd name="connsiteX909" fmla="*/ 3162319 w 4580014"/>
              <a:gd name="connsiteY909" fmla="*/ 92277 h 5115856"/>
              <a:gd name="connsiteX910" fmla="*/ 3154389 w 4580014"/>
              <a:gd name="connsiteY910" fmla="*/ 101287 h 5115856"/>
              <a:gd name="connsiteX911" fmla="*/ 3159435 w 4580014"/>
              <a:gd name="connsiteY911" fmla="*/ 103811 h 5115856"/>
              <a:gd name="connsiteX912" fmla="*/ 3172410 w 4580014"/>
              <a:gd name="connsiteY912" fmla="*/ 104892 h 5115856"/>
              <a:gd name="connsiteX913" fmla="*/ 3185387 w 4580014"/>
              <a:gd name="connsiteY913" fmla="*/ 103811 h 5115856"/>
              <a:gd name="connsiteX914" fmla="*/ 3237292 w 4580014"/>
              <a:gd name="connsiteY914" fmla="*/ 100927 h 5115856"/>
              <a:gd name="connsiteX915" fmla="*/ 3294964 w 4580014"/>
              <a:gd name="connsiteY915" fmla="*/ 135532 h 5115856"/>
              <a:gd name="connsiteX916" fmla="*/ 3320918 w 4580014"/>
              <a:gd name="connsiteY916" fmla="*/ 190319 h 5115856"/>
              <a:gd name="connsiteX917" fmla="*/ 3310825 w 4580014"/>
              <a:gd name="connsiteY917" fmla="*/ 259525 h 5115856"/>
              <a:gd name="connsiteX918" fmla="*/ 3292080 w 4580014"/>
              <a:gd name="connsiteY918" fmla="*/ 328732 h 5115856"/>
              <a:gd name="connsiteX919" fmla="*/ 3287754 w 4580014"/>
              <a:gd name="connsiteY919" fmla="*/ 335941 h 5115856"/>
              <a:gd name="connsiteX920" fmla="*/ 3283429 w 4580014"/>
              <a:gd name="connsiteY920" fmla="*/ 343151 h 5115856"/>
              <a:gd name="connsiteX921" fmla="*/ 3269733 w 4580014"/>
              <a:gd name="connsiteY921" fmla="*/ 353964 h 5115856"/>
              <a:gd name="connsiteX922" fmla="*/ 3251710 w 4580014"/>
              <a:gd name="connsiteY922" fmla="*/ 351801 h 5115856"/>
              <a:gd name="connsiteX923" fmla="*/ 3247384 w 4580014"/>
              <a:gd name="connsiteY923" fmla="*/ 346754 h 5115856"/>
              <a:gd name="connsiteX924" fmla="*/ 3243059 w 4580014"/>
              <a:gd name="connsiteY924" fmla="*/ 337384 h 5115856"/>
              <a:gd name="connsiteX925" fmla="*/ 3222874 w 4580014"/>
              <a:gd name="connsiteY925" fmla="*/ 337384 h 5115856"/>
              <a:gd name="connsiteX926" fmla="*/ 3194038 w 4580014"/>
              <a:gd name="connsiteY926" fmla="*/ 380636 h 5115856"/>
              <a:gd name="connsiteX927" fmla="*/ 3168086 w 4580014"/>
              <a:gd name="connsiteY927" fmla="*/ 406589 h 5115856"/>
              <a:gd name="connsiteX928" fmla="*/ 3159435 w 4580014"/>
              <a:gd name="connsiteY928" fmla="*/ 423890 h 5115856"/>
              <a:gd name="connsiteX929" fmla="*/ 3168086 w 4580014"/>
              <a:gd name="connsiteY929" fmla="*/ 448176 h 5115856"/>
              <a:gd name="connsiteX930" fmla="*/ 3166052 w 4580014"/>
              <a:gd name="connsiteY930" fmla="*/ 471770 h 5115856"/>
              <a:gd name="connsiteX931" fmla="*/ 3171721 w 4580014"/>
              <a:gd name="connsiteY931" fmla="*/ 471479 h 5115856"/>
              <a:gd name="connsiteX932" fmla="*/ 3193356 w 4580014"/>
              <a:gd name="connsiteY932" fmla="*/ 470038 h 5115856"/>
              <a:gd name="connsiteX933" fmla="*/ 3214990 w 4580014"/>
              <a:gd name="connsiteY933" fmla="*/ 468595 h 5115856"/>
              <a:gd name="connsiteX934" fmla="*/ 3266547 w 4580014"/>
              <a:gd name="connsiteY934" fmla="*/ 468595 h 5115856"/>
              <a:gd name="connsiteX935" fmla="*/ 3306916 w 4580014"/>
              <a:gd name="connsiteY935" fmla="*/ 494548 h 5115856"/>
              <a:gd name="connsiteX936" fmla="*/ 3311964 w 4580014"/>
              <a:gd name="connsiteY936" fmla="*/ 505361 h 5115856"/>
              <a:gd name="connsiteX937" fmla="*/ 3321336 w 4580014"/>
              <a:gd name="connsiteY937" fmla="*/ 520500 h 5115856"/>
              <a:gd name="connsiteX938" fmla="*/ 3370357 w 4580014"/>
              <a:gd name="connsiteY938" fmla="*/ 543569 h 5115856"/>
              <a:gd name="connsiteX939" fmla="*/ 3439755 w 4580014"/>
              <a:gd name="connsiteY939" fmla="*/ 544968 h 5115856"/>
              <a:gd name="connsiteX940" fmla="*/ 3483839 w 4580014"/>
              <a:gd name="connsiteY940" fmla="*/ 506069 h 5115856"/>
              <a:gd name="connsiteX941" fmla="*/ 3539730 w 4580014"/>
              <a:gd name="connsiteY941" fmla="*/ 465699 h 5115856"/>
              <a:gd name="connsiteX942" fmla="*/ 3602109 w 4580014"/>
              <a:gd name="connsiteY942" fmla="*/ 433978 h 5115856"/>
              <a:gd name="connsiteX943" fmla="*/ 3630234 w 4580014"/>
              <a:gd name="connsiteY943" fmla="*/ 426050 h 5115856"/>
              <a:gd name="connsiteX944" fmla="*/ 3654030 w 4580014"/>
              <a:gd name="connsiteY944" fmla="*/ 431096 h 5115856"/>
              <a:gd name="connsiteX945" fmla="*/ 3697301 w 4580014"/>
              <a:gd name="connsiteY945" fmla="*/ 431096 h 5115856"/>
              <a:gd name="connsiteX946" fmla="*/ 3753551 w 4580014"/>
              <a:gd name="connsiteY946" fmla="*/ 417038 h 5115856"/>
              <a:gd name="connsiteX947" fmla="*/ 3809800 w 4580014"/>
              <a:gd name="connsiteY947" fmla="*/ 413794 h 5115856"/>
              <a:gd name="connsiteX948" fmla="*/ 3926987 w 4580014"/>
              <a:gd name="connsiteY948" fmla="*/ 414154 h 5115856"/>
              <a:gd name="connsiteX949" fmla="*/ 4046339 w 4580014"/>
              <a:gd name="connsiteY949" fmla="*/ 408027 h 5115856"/>
              <a:gd name="connsiteX950" fmla="*/ 4067974 w 4580014"/>
              <a:gd name="connsiteY950" fmla="*/ 406586 h 5115856"/>
              <a:gd name="connsiteX951" fmla="*/ 4089608 w 4580014"/>
              <a:gd name="connsiteY951" fmla="*/ 405143 h 5115856"/>
              <a:gd name="connsiteX952" fmla="*/ 4141165 w 4580014"/>
              <a:gd name="connsiteY952" fmla="*/ 405143 h 5115856"/>
              <a:gd name="connsiteX953" fmla="*/ 4181534 w 4580014"/>
              <a:gd name="connsiteY953" fmla="*/ 431096 h 5115856"/>
              <a:gd name="connsiteX954" fmla="*/ 4186582 w 4580014"/>
              <a:gd name="connsiteY954" fmla="*/ 441909 h 5115856"/>
              <a:gd name="connsiteX955" fmla="*/ 4195954 w 4580014"/>
              <a:gd name="connsiteY955" fmla="*/ 457048 h 5115856"/>
              <a:gd name="connsiteX956" fmla="*/ 4244975 w 4580014"/>
              <a:gd name="connsiteY956" fmla="*/ 480117 h 5115856"/>
              <a:gd name="connsiteX957" fmla="*/ 4334366 w 4580014"/>
              <a:gd name="connsiteY957" fmla="*/ 481918 h 5115856"/>
              <a:gd name="connsiteX958" fmla="*/ 4423758 w 4580014"/>
              <a:gd name="connsiteY958" fmla="*/ 485884 h 5115856"/>
              <a:gd name="connsiteX959" fmla="*/ 4420875 w 4580014"/>
              <a:gd name="connsiteY959" fmla="*/ 497419 h 5115856"/>
              <a:gd name="connsiteX960" fmla="*/ 4412945 w 4580014"/>
              <a:gd name="connsiteY960" fmla="*/ 506429 h 5115856"/>
              <a:gd name="connsiteX961" fmla="*/ 4417991 w 4580014"/>
              <a:gd name="connsiteY961" fmla="*/ 508953 h 5115856"/>
              <a:gd name="connsiteX962" fmla="*/ 4430966 w 4580014"/>
              <a:gd name="connsiteY962" fmla="*/ 510034 h 5115856"/>
              <a:gd name="connsiteX963" fmla="*/ 4443943 w 4580014"/>
              <a:gd name="connsiteY963" fmla="*/ 508953 h 5115856"/>
              <a:gd name="connsiteX964" fmla="*/ 4495848 w 4580014"/>
              <a:gd name="connsiteY964" fmla="*/ 506069 h 5115856"/>
              <a:gd name="connsiteX965" fmla="*/ 4553520 w 4580014"/>
              <a:gd name="connsiteY965" fmla="*/ 540673 h 5115856"/>
              <a:gd name="connsiteX966" fmla="*/ 4579474 w 4580014"/>
              <a:gd name="connsiteY966" fmla="*/ 595461 h 5115856"/>
              <a:gd name="connsiteX967" fmla="*/ 4569381 w 4580014"/>
              <a:gd name="connsiteY967" fmla="*/ 664667 h 5115856"/>
              <a:gd name="connsiteX968" fmla="*/ 4550636 w 4580014"/>
              <a:gd name="connsiteY968" fmla="*/ 733874 h 5115856"/>
              <a:gd name="connsiteX969" fmla="*/ 4546310 w 4580014"/>
              <a:gd name="connsiteY969" fmla="*/ 741082 h 5115856"/>
              <a:gd name="connsiteX970" fmla="*/ 4541985 w 4580014"/>
              <a:gd name="connsiteY970" fmla="*/ 748292 h 5115856"/>
              <a:gd name="connsiteX971" fmla="*/ 4528289 w 4580014"/>
              <a:gd name="connsiteY971" fmla="*/ 759105 h 5115856"/>
              <a:gd name="connsiteX972" fmla="*/ 4510266 w 4580014"/>
              <a:gd name="connsiteY972" fmla="*/ 756943 h 5115856"/>
              <a:gd name="connsiteX973" fmla="*/ 4505940 w 4580014"/>
              <a:gd name="connsiteY973" fmla="*/ 751895 h 5115856"/>
              <a:gd name="connsiteX974" fmla="*/ 4501615 w 4580014"/>
              <a:gd name="connsiteY974" fmla="*/ 742525 h 5115856"/>
              <a:gd name="connsiteX975" fmla="*/ 4481430 w 4580014"/>
              <a:gd name="connsiteY975" fmla="*/ 742525 h 5115856"/>
              <a:gd name="connsiteX976" fmla="*/ 4452594 w 4580014"/>
              <a:gd name="connsiteY976" fmla="*/ 785778 h 5115856"/>
              <a:gd name="connsiteX977" fmla="*/ 4426642 w 4580014"/>
              <a:gd name="connsiteY977" fmla="*/ 811731 h 5115856"/>
              <a:gd name="connsiteX978" fmla="*/ 4417991 w 4580014"/>
              <a:gd name="connsiteY978" fmla="*/ 829032 h 5115856"/>
              <a:gd name="connsiteX979" fmla="*/ 4424479 w 4580014"/>
              <a:gd name="connsiteY979" fmla="*/ 878415 h 5115856"/>
              <a:gd name="connsiteX980" fmla="*/ 4400689 w 4580014"/>
              <a:gd name="connsiteY980" fmla="*/ 929958 h 5115856"/>
              <a:gd name="connsiteX981" fmla="*/ 4383387 w 4580014"/>
              <a:gd name="connsiteY981" fmla="*/ 941493 h 5115856"/>
              <a:gd name="connsiteX982" fmla="*/ 4366086 w 4580014"/>
              <a:gd name="connsiteY982" fmla="*/ 941493 h 5115856"/>
              <a:gd name="connsiteX983" fmla="*/ 4357435 w 4580014"/>
              <a:gd name="connsiteY983" fmla="*/ 944376 h 5115856"/>
              <a:gd name="connsiteX984" fmla="*/ 4348784 w 4580014"/>
              <a:gd name="connsiteY984" fmla="*/ 953027 h 5115856"/>
              <a:gd name="connsiteX985" fmla="*/ 4348063 w 4580014"/>
              <a:gd name="connsiteY985" fmla="*/ 959516 h 5115856"/>
              <a:gd name="connsiteX986" fmla="*/ 4351668 w 4580014"/>
              <a:gd name="connsiteY986" fmla="*/ 961678 h 5115856"/>
              <a:gd name="connsiteX987" fmla="*/ 4363203 w 4580014"/>
              <a:gd name="connsiteY987" fmla="*/ 966004 h 5115856"/>
              <a:gd name="connsiteX988" fmla="*/ 4357435 w 4580014"/>
              <a:gd name="connsiteY988" fmla="*/ 978981 h 5115856"/>
              <a:gd name="connsiteX989" fmla="*/ 4345901 w 4580014"/>
              <a:gd name="connsiteY989" fmla="*/ 987632 h 5115856"/>
              <a:gd name="connsiteX990" fmla="*/ 4314181 w 4580014"/>
              <a:gd name="connsiteY990" fmla="*/ 1030884 h 5115856"/>
              <a:gd name="connsiteX991" fmla="*/ 4308414 w 4580014"/>
              <a:gd name="connsiteY991" fmla="*/ 1050710 h 5115856"/>
              <a:gd name="connsiteX992" fmla="*/ 4302647 w 4580014"/>
              <a:gd name="connsiteY992" fmla="*/ 1077022 h 5115856"/>
              <a:gd name="connsiteX993" fmla="*/ 4262277 w 4580014"/>
              <a:gd name="connsiteY993" fmla="*/ 1128927 h 5115856"/>
              <a:gd name="connsiteX994" fmla="*/ 4259393 w 4580014"/>
              <a:gd name="connsiteY994" fmla="*/ 1128927 h 5115856"/>
              <a:gd name="connsiteX995" fmla="*/ 4259393 w 4580014"/>
              <a:gd name="connsiteY995" fmla="*/ 1123161 h 5115856"/>
              <a:gd name="connsiteX996" fmla="*/ 4268044 w 4580014"/>
              <a:gd name="connsiteY996" fmla="*/ 1097207 h 5115856"/>
              <a:gd name="connsiteX997" fmla="*/ 4288229 w 4580014"/>
              <a:gd name="connsiteY997" fmla="*/ 1040978 h 5115856"/>
              <a:gd name="connsiteX998" fmla="*/ 4308414 w 4580014"/>
              <a:gd name="connsiteY998" fmla="*/ 984747 h 5115856"/>
              <a:gd name="connsiteX999" fmla="*/ 4340133 w 4580014"/>
              <a:gd name="connsiteY999" fmla="*/ 872288 h 5115856"/>
              <a:gd name="connsiteX1000" fmla="*/ 4350947 w 4580014"/>
              <a:gd name="connsiteY1000" fmla="*/ 849219 h 5115856"/>
              <a:gd name="connsiteX1001" fmla="*/ 4357435 w 4580014"/>
              <a:gd name="connsiteY1001" fmla="*/ 826149 h 5115856"/>
              <a:gd name="connsiteX1002" fmla="*/ 4362841 w 4580014"/>
              <a:gd name="connsiteY1002" fmla="*/ 774244 h 5115856"/>
              <a:gd name="connsiteX1003" fmla="*/ 4374737 w 4580014"/>
              <a:gd name="connsiteY1003" fmla="*/ 722339 h 5115856"/>
              <a:gd name="connsiteX1004" fmla="*/ 4378342 w 4580014"/>
              <a:gd name="connsiteY1004" fmla="*/ 705398 h 5115856"/>
              <a:gd name="connsiteX1005" fmla="*/ 4377620 w 4580014"/>
              <a:gd name="connsiteY1005" fmla="*/ 690620 h 5115856"/>
              <a:gd name="connsiteX1006" fmla="*/ 4374375 w 4580014"/>
              <a:gd name="connsiteY1006" fmla="*/ 660341 h 5115856"/>
              <a:gd name="connsiteX1007" fmla="*/ 4368970 w 4580014"/>
              <a:gd name="connsiteY1007" fmla="*/ 630064 h 5115856"/>
              <a:gd name="connsiteX1008" fmla="*/ 4366086 w 4580014"/>
              <a:gd name="connsiteY1008" fmla="*/ 630064 h 5115856"/>
              <a:gd name="connsiteX1009" fmla="*/ 4363203 w 4580014"/>
              <a:gd name="connsiteY1009" fmla="*/ 638715 h 5115856"/>
              <a:gd name="connsiteX1010" fmla="*/ 4359959 w 4580014"/>
              <a:gd name="connsiteY1010" fmla="*/ 673318 h 5115856"/>
              <a:gd name="connsiteX1011" fmla="*/ 4354552 w 4580014"/>
              <a:gd name="connsiteY1011" fmla="*/ 707921 h 5115856"/>
              <a:gd name="connsiteX1012" fmla="*/ 4343377 w 4580014"/>
              <a:gd name="connsiteY1012" fmla="*/ 741443 h 5115856"/>
              <a:gd name="connsiteX1013" fmla="*/ 4317065 w 4580014"/>
              <a:gd name="connsiteY1013" fmla="*/ 768477 h 5115856"/>
              <a:gd name="connsiteX1014" fmla="*/ 4308414 w 4580014"/>
              <a:gd name="connsiteY1014" fmla="*/ 777128 h 5115856"/>
              <a:gd name="connsiteX1015" fmla="*/ 4299042 w 4580014"/>
              <a:gd name="connsiteY1015" fmla="*/ 792267 h 5115856"/>
              <a:gd name="connsiteX1016" fmla="*/ 4293996 w 4580014"/>
              <a:gd name="connsiteY1016" fmla="*/ 803080 h 5115856"/>
              <a:gd name="connsiteX1017" fmla="*/ 4296159 w 4580014"/>
              <a:gd name="connsiteY1017" fmla="*/ 811731 h 5115856"/>
              <a:gd name="connsiteX1018" fmla="*/ 4302647 w 4580014"/>
              <a:gd name="connsiteY1018" fmla="*/ 820382 h 5115856"/>
              <a:gd name="connsiteX1019" fmla="*/ 4291112 w 4580014"/>
              <a:gd name="connsiteY1019" fmla="*/ 886705 h 5115856"/>
              <a:gd name="connsiteX1020" fmla="*/ 4285345 w 4580014"/>
              <a:gd name="connsiteY1020" fmla="*/ 886705 h 5115856"/>
              <a:gd name="connsiteX1021" fmla="*/ 4279578 w 4580014"/>
              <a:gd name="connsiteY1021" fmla="*/ 886705 h 5115856"/>
              <a:gd name="connsiteX1022" fmla="*/ 4282460 w 4580014"/>
              <a:gd name="connsiteY1022" fmla="*/ 852101 h 5115856"/>
              <a:gd name="connsiteX1023" fmla="*/ 4276694 w 4580014"/>
              <a:gd name="connsiteY1023" fmla="*/ 846334 h 5115856"/>
              <a:gd name="connsiteX1024" fmla="*/ 4273811 w 4580014"/>
              <a:gd name="connsiteY1024" fmla="*/ 852101 h 5115856"/>
              <a:gd name="connsiteX1025" fmla="*/ 4236324 w 4580014"/>
              <a:gd name="connsiteY1025" fmla="*/ 906890 h 5115856"/>
              <a:gd name="connsiteX1026" fmla="*/ 4229114 w 4580014"/>
              <a:gd name="connsiteY1026" fmla="*/ 923831 h 5115856"/>
              <a:gd name="connsiteX1027" fmla="*/ 4230557 w 4580014"/>
              <a:gd name="connsiteY1027" fmla="*/ 938609 h 5115856"/>
              <a:gd name="connsiteX1028" fmla="*/ 4207488 w 4580014"/>
              <a:gd name="connsiteY1028" fmla="*/ 990514 h 5115856"/>
              <a:gd name="connsiteX1029" fmla="*/ 4202802 w 4580014"/>
              <a:gd name="connsiteY1029" fmla="*/ 992676 h 5115856"/>
              <a:gd name="connsiteX1030" fmla="*/ 4195954 w 4580014"/>
              <a:gd name="connsiteY1030" fmla="*/ 990514 h 5115856"/>
              <a:gd name="connsiteX1031" fmla="*/ 4184419 w 4580014"/>
              <a:gd name="connsiteY1031" fmla="*/ 964562 h 5115856"/>
              <a:gd name="connsiteX1032" fmla="*/ 4190185 w 4580014"/>
              <a:gd name="connsiteY1032" fmla="*/ 938609 h 5115856"/>
              <a:gd name="connsiteX1033" fmla="*/ 4195954 w 4580014"/>
              <a:gd name="connsiteY1033" fmla="*/ 912657 h 5115856"/>
              <a:gd name="connsiteX1034" fmla="*/ 4190185 w 4580014"/>
              <a:gd name="connsiteY1034" fmla="*/ 904006 h 5115856"/>
              <a:gd name="connsiteX1035" fmla="*/ 4184419 w 4580014"/>
              <a:gd name="connsiteY1035" fmla="*/ 912657 h 5115856"/>
              <a:gd name="connsiteX1036" fmla="*/ 4170001 w 4580014"/>
              <a:gd name="connsiteY1036" fmla="*/ 955911 h 5115856"/>
              <a:gd name="connsiteX1037" fmla="*/ 4150920 w 4580014"/>
              <a:gd name="connsiteY1037" fmla="*/ 1007456 h 5115856"/>
              <a:gd name="connsiteX1038" fmla="*/ 4121161 w 4580014"/>
              <a:gd name="connsiteY1038" fmla="*/ 1056838 h 5115856"/>
              <a:gd name="connsiteX1039" fmla="*/ 4115483 w 4580014"/>
              <a:gd name="connsiteY1039" fmla="*/ 1077022 h 5115856"/>
              <a:gd name="connsiteX1040" fmla="*/ 4117245 w 4580014"/>
              <a:gd name="connsiteY1040" fmla="*/ 1091441 h 5115856"/>
              <a:gd name="connsiteX1041" fmla="*/ 4104031 w 4580014"/>
              <a:gd name="connsiteY1041" fmla="*/ 1105858 h 5115856"/>
              <a:gd name="connsiteX1042" fmla="*/ 4069415 w 4580014"/>
              <a:gd name="connsiteY1042" fmla="*/ 1149112 h 5115856"/>
              <a:gd name="connsiteX1043" fmla="*/ 4039488 w 4580014"/>
              <a:gd name="connsiteY1043" fmla="*/ 1225528 h 5115856"/>
              <a:gd name="connsiteX1044" fmla="*/ 4003070 w 4580014"/>
              <a:gd name="connsiteY1044" fmla="*/ 1301944 h 5115856"/>
              <a:gd name="connsiteX1045" fmla="*/ 3994416 w 4580014"/>
              <a:gd name="connsiteY1045" fmla="*/ 1319200 h 5115856"/>
              <a:gd name="connsiteX1046" fmla="*/ 3985763 w 4580014"/>
              <a:gd name="connsiteY1046" fmla="*/ 1336365 h 5115856"/>
              <a:gd name="connsiteX1047" fmla="*/ 3965570 w 4580014"/>
              <a:gd name="connsiteY1047" fmla="*/ 1392487 h 5115856"/>
              <a:gd name="connsiteX1048" fmla="*/ 3936723 w 4580014"/>
              <a:gd name="connsiteY1048" fmla="*/ 1448759 h 5115856"/>
              <a:gd name="connsiteX1049" fmla="*/ 3895439 w 4580014"/>
              <a:gd name="connsiteY1049" fmla="*/ 1536180 h 5115856"/>
              <a:gd name="connsiteX1050" fmla="*/ 3911123 w 4580014"/>
              <a:gd name="connsiteY1050" fmla="*/ 1535135 h 5115856"/>
              <a:gd name="connsiteX1051" fmla="*/ 3932757 w 4580014"/>
              <a:gd name="connsiteY1051" fmla="*/ 1533692 h 5115856"/>
              <a:gd name="connsiteX1052" fmla="*/ 3984314 w 4580014"/>
              <a:gd name="connsiteY1052" fmla="*/ 1533692 h 5115856"/>
              <a:gd name="connsiteX1053" fmla="*/ 4012068 w 4580014"/>
              <a:gd name="connsiteY1053" fmla="*/ 1540180 h 5115856"/>
              <a:gd name="connsiteX1054" fmla="*/ 4024039 w 4580014"/>
              <a:gd name="connsiteY1054" fmla="*/ 1558651 h 5115856"/>
              <a:gd name="connsiteX1055" fmla="*/ 4079829 w 4580014"/>
              <a:gd name="connsiteY1055" fmla="*/ 1561126 h 5115856"/>
              <a:gd name="connsiteX1056" fmla="*/ 4076946 w 4580014"/>
              <a:gd name="connsiteY1056" fmla="*/ 1572661 h 5115856"/>
              <a:gd name="connsiteX1057" fmla="*/ 4069016 w 4580014"/>
              <a:gd name="connsiteY1057" fmla="*/ 1581671 h 5115856"/>
              <a:gd name="connsiteX1058" fmla="*/ 4074062 w 4580014"/>
              <a:gd name="connsiteY1058" fmla="*/ 1584195 h 5115856"/>
              <a:gd name="connsiteX1059" fmla="*/ 4087037 w 4580014"/>
              <a:gd name="connsiteY1059" fmla="*/ 1585276 h 5115856"/>
              <a:gd name="connsiteX1060" fmla="*/ 4100014 w 4580014"/>
              <a:gd name="connsiteY1060" fmla="*/ 1584195 h 5115856"/>
              <a:gd name="connsiteX1061" fmla="*/ 4151919 w 4580014"/>
              <a:gd name="connsiteY1061" fmla="*/ 1581311 h 5115856"/>
              <a:gd name="connsiteX1062" fmla="*/ 4202348 w 4580014"/>
              <a:gd name="connsiteY1062" fmla="*/ 1611570 h 5115856"/>
              <a:gd name="connsiteX1063" fmla="*/ 4266907 w 4580014"/>
              <a:gd name="connsiteY1063" fmla="*/ 1614433 h 5115856"/>
              <a:gd name="connsiteX1064" fmla="*/ 4264024 w 4580014"/>
              <a:gd name="connsiteY1064" fmla="*/ 1625968 h 5115856"/>
              <a:gd name="connsiteX1065" fmla="*/ 4256094 w 4580014"/>
              <a:gd name="connsiteY1065" fmla="*/ 1634978 h 5115856"/>
              <a:gd name="connsiteX1066" fmla="*/ 4261140 w 4580014"/>
              <a:gd name="connsiteY1066" fmla="*/ 1637502 h 5115856"/>
              <a:gd name="connsiteX1067" fmla="*/ 4274115 w 4580014"/>
              <a:gd name="connsiteY1067" fmla="*/ 1638583 h 5115856"/>
              <a:gd name="connsiteX1068" fmla="*/ 4287092 w 4580014"/>
              <a:gd name="connsiteY1068" fmla="*/ 1637502 h 5115856"/>
              <a:gd name="connsiteX1069" fmla="*/ 4338997 w 4580014"/>
              <a:gd name="connsiteY1069" fmla="*/ 1634618 h 5115856"/>
              <a:gd name="connsiteX1070" fmla="*/ 4396669 w 4580014"/>
              <a:gd name="connsiteY1070" fmla="*/ 1669223 h 5115856"/>
              <a:gd name="connsiteX1071" fmla="*/ 4422623 w 4580014"/>
              <a:gd name="connsiteY1071" fmla="*/ 1724010 h 5115856"/>
              <a:gd name="connsiteX1072" fmla="*/ 4412530 w 4580014"/>
              <a:gd name="connsiteY1072" fmla="*/ 1793216 h 5115856"/>
              <a:gd name="connsiteX1073" fmla="*/ 4393785 w 4580014"/>
              <a:gd name="connsiteY1073" fmla="*/ 1862424 h 5115856"/>
              <a:gd name="connsiteX1074" fmla="*/ 4389459 w 4580014"/>
              <a:gd name="connsiteY1074" fmla="*/ 1869632 h 5115856"/>
              <a:gd name="connsiteX1075" fmla="*/ 4385134 w 4580014"/>
              <a:gd name="connsiteY1075" fmla="*/ 1876842 h 5115856"/>
              <a:gd name="connsiteX1076" fmla="*/ 4371438 w 4580014"/>
              <a:gd name="connsiteY1076" fmla="*/ 1887655 h 5115856"/>
              <a:gd name="connsiteX1077" fmla="*/ 4353415 w 4580014"/>
              <a:gd name="connsiteY1077" fmla="*/ 1885493 h 5115856"/>
              <a:gd name="connsiteX1078" fmla="*/ 4349089 w 4580014"/>
              <a:gd name="connsiteY1078" fmla="*/ 1880445 h 5115856"/>
              <a:gd name="connsiteX1079" fmla="*/ 4344764 w 4580014"/>
              <a:gd name="connsiteY1079" fmla="*/ 1871075 h 5115856"/>
              <a:gd name="connsiteX1080" fmla="*/ 4324579 w 4580014"/>
              <a:gd name="connsiteY1080" fmla="*/ 1871075 h 5115856"/>
              <a:gd name="connsiteX1081" fmla="*/ 4295743 w 4580014"/>
              <a:gd name="connsiteY1081" fmla="*/ 1914327 h 5115856"/>
              <a:gd name="connsiteX1082" fmla="*/ 4269791 w 4580014"/>
              <a:gd name="connsiteY1082" fmla="*/ 1940281 h 5115856"/>
              <a:gd name="connsiteX1083" fmla="*/ 4261140 w 4580014"/>
              <a:gd name="connsiteY1083" fmla="*/ 1957581 h 5115856"/>
              <a:gd name="connsiteX1084" fmla="*/ 4267628 w 4580014"/>
              <a:gd name="connsiteY1084" fmla="*/ 2006964 h 5115856"/>
              <a:gd name="connsiteX1085" fmla="*/ 4243838 w 4580014"/>
              <a:gd name="connsiteY1085" fmla="*/ 2058507 h 5115856"/>
              <a:gd name="connsiteX1086" fmla="*/ 4226536 w 4580014"/>
              <a:gd name="connsiteY1086" fmla="*/ 2070043 h 5115856"/>
              <a:gd name="connsiteX1087" fmla="*/ 4209235 w 4580014"/>
              <a:gd name="connsiteY1087" fmla="*/ 2070043 h 5115856"/>
              <a:gd name="connsiteX1088" fmla="*/ 4200584 w 4580014"/>
              <a:gd name="connsiteY1088" fmla="*/ 2072925 h 5115856"/>
              <a:gd name="connsiteX1089" fmla="*/ 4191933 w 4580014"/>
              <a:gd name="connsiteY1089" fmla="*/ 2081576 h 5115856"/>
              <a:gd name="connsiteX1090" fmla="*/ 4191212 w 4580014"/>
              <a:gd name="connsiteY1090" fmla="*/ 2088066 h 5115856"/>
              <a:gd name="connsiteX1091" fmla="*/ 4194817 w 4580014"/>
              <a:gd name="connsiteY1091" fmla="*/ 2090228 h 5115856"/>
              <a:gd name="connsiteX1092" fmla="*/ 4206352 w 4580014"/>
              <a:gd name="connsiteY1092" fmla="*/ 2094553 h 5115856"/>
              <a:gd name="connsiteX1093" fmla="*/ 4200584 w 4580014"/>
              <a:gd name="connsiteY1093" fmla="*/ 2107530 h 5115856"/>
              <a:gd name="connsiteX1094" fmla="*/ 4189050 w 4580014"/>
              <a:gd name="connsiteY1094" fmla="*/ 2116181 h 5115856"/>
              <a:gd name="connsiteX1095" fmla="*/ 4157330 w 4580014"/>
              <a:gd name="connsiteY1095" fmla="*/ 2159433 h 5115856"/>
              <a:gd name="connsiteX1096" fmla="*/ 4151563 w 4580014"/>
              <a:gd name="connsiteY1096" fmla="*/ 2179260 h 5115856"/>
              <a:gd name="connsiteX1097" fmla="*/ 4145796 w 4580014"/>
              <a:gd name="connsiteY1097" fmla="*/ 2205572 h 5115856"/>
              <a:gd name="connsiteX1098" fmla="*/ 4105426 w 4580014"/>
              <a:gd name="connsiteY1098" fmla="*/ 2257477 h 5115856"/>
              <a:gd name="connsiteX1099" fmla="*/ 4102542 w 4580014"/>
              <a:gd name="connsiteY1099" fmla="*/ 2257477 h 5115856"/>
              <a:gd name="connsiteX1100" fmla="*/ 4102542 w 4580014"/>
              <a:gd name="connsiteY1100" fmla="*/ 2251710 h 5115856"/>
              <a:gd name="connsiteX1101" fmla="*/ 4111193 w 4580014"/>
              <a:gd name="connsiteY1101" fmla="*/ 2225757 h 5115856"/>
              <a:gd name="connsiteX1102" fmla="*/ 4131378 w 4580014"/>
              <a:gd name="connsiteY1102" fmla="*/ 2169527 h 5115856"/>
              <a:gd name="connsiteX1103" fmla="*/ 4151563 w 4580014"/>
              <a:gd name="connsiteY1103" fmla="*/ 2113297 h 5115856"/>
              <a:gd name="connsiteX1104" fmla="*/ 4183282 w 4580014"/>
              <a:gd name="connsiteY1104" fmla="*/ 2000837 h 5115856"/>
              <a:gd name="connsiteX1105" fmla="*/ 4194096 w 4580014"/>
              <a:gd name="connsiteY1105" fmla="*/ 1977768 h 5115856"/>
              <a:gd name="connsiteX1106" fmla="*/ 4200584 w 4580014"/>
              <a:gd name="connsiteY1106" fmla="*/ 1954699 h 5115856"/>
              <a:gd name="connsiteX1107" fmla="*/ 4205990 w 4580014"/>
              <a:gd name="connsiteY1107" fmla="*/ 1902793 h 5115856"/>
              <a:gd name="connsiteX1108" fmla="*/ 4217886 w 4580014"/>
              <a:gd name="connsiteY1108" fmla="*/ 1850888 h 5115856"/>
              <a:gd name="connsiteX1109" fmla="*/ 4221491 w 4580014"/>
              <a:gd name="connsiteY1109" fmla="*/ 1833948 h 5115856"/>
              <a:gd name="connsiteX1110" fmla="*/ 4220769 w 4580014"/>
              <a:gd name="connsiteY1110" fmla="*/ 1819170 h 5115856"/>
              <a:gd name="connsiteX1111" fmla="*/ 4217524 w 4580014"/>
              <a:gd name="connsiteY1111" fmla="*/ 1788891 h 5115856"/>
              <a:gd name="connsiteX1112" fmla="*/ 4215403 w 4580014"/>
              <a:gd name="connsiteY1112" fmla="*/ 1777010 h 5115856"/>
              <a:gd name="connsiteX1113" fmla="*/ 4206707 w 4580014"/>
              <a:gd name="connsiteY1113" fmla="*/ 1809117 h 5115856"/>
              <a:gd name="connsiteX1114" fmla="*/ 4202381 w 4580014"/>
              <a:gd name="connsiteY1114" fmla="*/ 1816325 h 5115856"/>
              <a:gd name="connsiteX1115" fmla="*/ 4200309 w 4580014"/>
              <a:gd name="connsiteY1115" fmla="*/ 1819779 h 5115856"/>
              <a:gd name="connsiteX1116" fmla="*/ 4197701 w 4580014"/>
              <a:gd name="connsiteY1116" fmla="*/ 1836470 h 5115856"/>
              <a:gd name="connsiteX1117" fmla="*/ 4186526 w 4580014"/>
              <a:gd name="connsiteY1117" fmla="*/ 1869992 h 5115856"/>
              <a:gd name="connsiteX1118" fmla="*/ 4160214 w 4580014"/>
              <a:gd name="connsiteY1118" fmla="*/ 1897027 h 5115856"/>
              <a:gd name="connsiteX1119" fmla="*/ 4151563 w 4580014"/>
              <a:gd name="connsiteY1119" fmla="*/ 1905678 h 5115856"/>
              <a:gd name="connsiteX1120" fmla="*/ 4142191 w 4580014"/>
              <a:gd name="connsiteY1120" fmla="*/ 1920816 h 5115856"/>
              <a:gd name="connsiteX1121" fmla="*/ 4137145 w 4580014"/>
              <a:gd name="connsiteY1121" fmla="*/ 1931629 h 5115856"/>
              <a:gd name="connsiteX1122" fmla="*/ 4139308 w 4580014"/>
              <a:gd name="connsiteY1122" fmla="*/ 1940281 h 5115856"/>
              <a:gd name="connsiteX1123" fmla="*/ 4145796 w 4580014"/>
              <a:gd name="connsiteY1123" fmla="*/ 1948932 h 5115856"/>
              <a:gd name="connsiteX1124" fmla="*/ 4134261 w 4580014"/>
              <a:gd name="connsiteY1124" fmla="*/ 2015255 h 5115856"/>
              <a:gd name="connsiteX1125" fmla="*/ 4128494 w 4580014"/>
              <a:gd name="connsiteY1125" fmla="*/ 2015255 h 5115856"/>
              <a:gd name="connsiteX1126" fmla="*/ 4122727 w 4580014"/>
              <a:gd name="connsiteY1126" fmla="*/ 2015255 h 5115856"/>
              <a:gd name="connsiteX1127" fmla="*/ 4125609 w 4580014"/>
              <a:gd name="connsiteY1127" fmla="*/ 1980650 h 5115856"/>
              <a:gd name="connsiteX1128" fmla="*/ 4119843 w 4580014"/>
              <a:gd name="connsiteY1128" fmla="*/ 1974883 h 5115856"/>
              <a:gd name="connsiteX1129" fmla="*/ 4116960 w 4580014"/>
              <a:gd name="connsiteY1129" fmla="*/ 1980650 h 5115856"/>
              <a:gd name="connsiteX1130" fmla="*/ 4079473 w 4580014"/>
              <a:gd name="connsiteY1130" fmla="*/ 2035440 h 5115856"/>
              <a:gd name="connsiteX1131" fmla="*/ 4072263 w 4580014"/>
              <a:gd name="connsiteY1131" fmla="*/ 2052380 h 5115856"/>
              <a:gd name="connsiteX1132" fmla="*/ 4073706 w 4580014"/>
              <a:gd name="connsiteY1132" fmla="*/ 2067158 h 5115856"/>
              <a:gd name="connsiteX1133" fmla="*/ 4050637 w 4580014"/>
              <a:gd name="connsiteY1133" fmla="*/ 2119064 h 5115856"/>
              <a:gd name="connsiteX1134" fmla="*/ 4045951 w 4580014"/>
              <a:gd name="connsiteY1134" fmla="*/ 2121226 h 5115856"/>
              <a:gd name="connsiteX1135" fmla="*/ 4039103 w 4580014"/>
              <a:gd name="connsiteY1135" fmla="*/ 2119064 h 5115856"/>
              <a:gd name="connsiteX1136" fmla="*/ 4027568 w 4580014"/>
              <a:gd name="connsiteY1136" fmla="*/ 2093112 h 5115856"/>
              <a:gd name="connsiteX1137" fmla="*/ 4033334 w 4580014"/>
              <a:gd name="connsiteY1137" fmla="*/ 2067158 h 5115856"/>
              <a:gd name="connsiteX1138" fmla="*/ 4039103 w 4580014"/>
              <a:gd name="connsiteY1138" fmla="*/ 2041207 h 5115856"/>
              <a:gd name="connsiteX1139" fmla="*/ 4033334 w 4580014"/>
              <a:gd name="connsiteY1139" fmla="*/ 2032556 h 5115856"/>
              <a:gd name="connsiteX1140" fmla="*/ 4027568 w 4580014"/>
              <a:gd name="connsiteY1140" fmla="*/ 2041207 h 5115856"/>
              <a:gd name="connsiteX1141" fmla="*/ 4013150 w 4580014"/>
              <a:gd name="connsiteY1141" fmla="*/ 2084461 h 5115856"/>
              <a:gd name="connsiteX1142" fmla="*/ 3994069 w 4580014"/>
              <a:gd name="connsiteY1142" fmla="*/ 2136006 h 5115856"/>
              <a:gd name="connsiteX1143" fmla="*/ 3964310 w 4580014"/>
              <a:gd name="connsiteY1143" fmla="*/ 2185387 h 5115856"/>
              <a:gd name="connsiteX1144" fmla="*/ 3958632 w 4580014"/>
              <a:gd name="connsiteY1144" fmla="*/ 2205572 h 5115856"/>
              <a:gd name="connsiteX1145" fmla="*/ 3960394 w 4580014"/>
              <a:gd name="connsiteY1145" fmla="*/ 2219990 h 5115856"/>
              <a:gd name="connsiteX1146" fmla="*/ 3947180 w 4580014"/>
              <a:gd name="connsiteY1146" fmla="*/ 2234408 h 5115856"/>
              <a:gd name="connsiteX1147" fmla="*/ 3912564 w 4580014"/>
              <a:gd name="connsiteY1147" fmla="*/ 2277662 h 5115856"/>
              <a:gd name="connsiteX1148" fmla="*/ 3886988 w 4580014"/>
              <a:gd name="connsiteY1148" fmla="*/ 2342968 h 5115856"/>
              <a:gd name="connsiteX1149" fmla="*/ 3886988 w 4580014"/>
              <a:gd name="connsiteY1149" fmla="*/ 2345106 h 5115856"/>
              <a:gd name="connsiteX1150" fmla="*/ 3886226 w 4580014"/>
              <a:gd name="connsiteY1150" fmla="*/ 2344915 h 5115856"/>
              <a:gd name="connsiteX1151" fmla="*/ 3882637 w 4580014"/>
              <a:gd name="connsiteY1151" fmla="*/ 2354078 h 5115856"/>
              <a:gd name="connsiteX1152" fmla="*/ 3846219 w 4580014"/>
              <a:gd name="connsiteY1152" fmla="*/ 2430493 h 5115856"/>
              <a:gd name="connsiteX1153" fmla="*/ 3837565 w 4580014"/>
              <a:gd name="connsiteY1153" fmla="*/ 2447750 h 5115856"/>
              <a:gd name="connsiteX1154" fmla="*/ 3828912 w 4580014"/>
              <a:gd name="connsiteY1154" fmla="*/ 2464915 h 5115856"/>
              <a:gd name="connsiteX1155" fmla="*/ 3808719 w 4580014"/>
              <a:gd name="connsiteY1155" fmla="*/ 2521037 h 5115856"/>
              <a:gd name="connsiteX1156" fmla="*/ 3779872 w 4580014"/>
              <a:gd name="connsiteY1156" fmla="*/ 2577309 h 5115856"/>
              <a:gd name="connsiteX1157" fmla="*/ 3730112 w 4580014"/>
              <a:gd name="connsiteY1157" fmla="*/ 2682678 h 5115856"/>
              <a:gd name="connsiteX1158" fmla="*/ 3676027 w 4580014"/>
              <a:gd name="connsiteY1158" fmla="*/ 2787979 h 5115856"/>
              <a:gd name="connsiteX1159" fmla="*/ 3657997 w 4580014"/>
              <a:gd name="connsiteY1159" fmla="*/ 2818013 h 5115856"/>
              <a:gd name="connsiteX1160" fmla="*/ 3644297 w 4580014"/>
              <a:gd name="connsiteY1160" fmla="*/ 2848256 h 5115856"/>
              <a:gd name="connsiteX1161" fmla="*/ 3640330 w 4580014"/>
              <a:gd name="connsiteY1161" fmla="*/ 2865556 h 5115856"/>
              <a:gd name="connsiteX1162" fmla="*/ 3638526 w 4580014"/>
              <a:gd name="connsiteY1162" fmla="*/ 2874207 h 5115856"/>
              <a:gd name="connsiteX1163" fmla="*/ 3636002 w 4580014"/>
              <a:gd name="connsiteY1163" fmla="*/ 2908810 h 5115856"/>
              <a:gd name="connsiteX1164" fmla="*/ 3618333 w 4580014"/>
              <a:gd name="connsiteY1164" fmla="*/ 2943415 h 5115856"/>
              <a:gd name="connsiteX1165" fmla="*/ 3608238 w 4580014"/>
              <a:gd name="connsiteY1165" fmla="*/ 2954228 h 5115856"/>
              <a:gd name="connsiteX1166" fmla="*/ 3589487 w 4580014"/>
              <a:gd name="connsiteY1166" fmla="*/ 2969367 h 5115856"/>
              <a:gd name="connsiteX1167" fmla="*/ 3573983 w 4580014"/>
              <a:gd name="connsiteY1167" fmla="*/ 2984505 h 5115856"/>
              <a:gd name="connsiteX1168" fmla="*/ 3560641 w 4580014"/>
              <a:gd name="connsiteY1168" fmla="*/ 3003969 h 5115856"/>
              <a:gd name="connsiteX1169" fmla="*/ 3540810 w 4580014"/>
              <a:gd name="connsiteY1169" fmla="*/ 3045782 h 5115856"/>
              <a:gd name="connsiteX1170" fmla="*/ 3531796 w 4580014"/>
              <a:gd name="connsiteY1170" fmla="*/ 3087595 h 5115856"/>
              <a:gd name="connsiteX1171" fmla="*/ 3524224 w 4580014"/>
              <a:gd name="connsiteY1171" fmla="*/ 3113547 h 5115856"/>
              <a:gd name="connsiteX1172" fmla="*/ 3505834 w 4580014"/>
              <a:gd name="connsiteY1172" fmla="*/ 3139498 h 5115856"/>
              <a:gd name="connsiteX1173" fmla="*/ 3488527 w 4580014"/>
              <a:gd name="connsiteY1173" fmla="*/ 3148150 h 5115856"/>
              <a:gd name="connsiteX1174" fmla="*/ 3471220 w 4580014"/>
              <a:gd name="connsiteY1174" fmla="*/ 3159683 h 5115856"/>
              <a:gd name="connsiteX1175" fmla="*/ 3461122 w 4580014"/>
              <a:gd name="connsiteY1175" fmla="*/ 3176625 h 5115856"/>
              <a:gd name="connsiteX1176" fmla="*/ 3459681 w 4580014"/>
              <a:gd name="connsiteY1176" fmla="*/ 3191404 h 5115856"/>
              <a:gd name="connsiteX1177" fmla="*/ 3460041 w 4580014"/>
              <a:gd name="connsiteY1177" fmla="*/ 3209066 h 5115856"/>
              <a:gd name="connsiteX1178" fmla="*/ 3445258 w 4580014"/>
              <a:gd name="connsiteY1178" fmla="*/ 3228891 h 5115856"/>
              <a:gd name="connsiteX1179" fmla="*/ 3428309 w 4580014"/>
              <a:gd name="connsiteY1179" fmla="*/ 3248355 h 5115856"/>
              <a:gd name="connsiteX1180" fmla="*/ 3422180 w 4580014"/>
              <a:gd name="connsiteY1180" fmla="*/ 3272145 h 5115856"/>
              <a:gd name="connsiteX1181" fmla="*/ 3418214 w 4580014"/>
              <a:gd name="connsiteY1181" fmla="*/ 3290168 h 5115856"/>
              <a:gd name="connsiteX1182" fmla="*/ 3407758 w 4580014"/>
              <a:gd name="connsiteY1182" fmla="*/ 3303865 h 5115856"/>
              <a:gd name="connsiteX1183" fmla="*/ 3377829 w 4580014"/>
              <a:gd name="connsiteY1183" fmla="*/ 3340630 h 5115856"/>
              <a:gd name="connsiteX1184" fmla="*/ 3350066 w 4580014"/>
              <a:gd name="connsiteY1184" fmla="*/ 3390372 h 5115856"/>
              <a:gd name="connsiteX1185" fmla="*/ 3342853 w 4580014"/>
              <a:gd name="connsiteY1185" fmla="*/ 3400466 h 5115856"/>
              <a:gd name="connsiteX1186" fmla="*/ 3335643 w 4580014"/>
              <a:gd name="connsiteY1186" fmla="*/ 3410558 h 5115856"/>
              <a:gd name="connsiteX1187" fmla="*/ 3320137 w 4580014"/>
              <a:gd name="connsiteY1187" fmla="*/ 3436510 h 5115856"/>
              <a:gd name="connsiteX1188" fmla="*/ 3315450 w 4580014"/>
              <a:gd name="connsiteY1188" fmla="*/ 3462463 h 5115856"/>
              <a:gd name="connsiteX1189" fmla="*/ 3309681 w 4580014"/>
              <a:gd name="connsiteY1189" fmla="*/ 3479764 h 5115856"/>
              <a:gd name="connsiteX1190" fmla="*/ 3295257 w 4580014"/>
              <a:gd name="connsiteY1190" fmla="*/ 3485531 h 5115856"/>
              <a:gd name="connsiteX1191" fmla="*/ 3279753 w 4580014"/>
              <a:gd name="connsiteY1191" fmla="*/ 3492741 h 5115856"/>
              <a:gd name="connsiteX1192" fmla="*/ 3266411 w 4580014"/>
              <a:gd name="connsiteY1192" fmla="*/ 3499949 h 5115856"/>
              <a:gd name="connsiteX1193" fmla="*/ 3226747 w 4580014"/>
              <a:gd name="connsiteY1193" fmla="*/ 3549332 h 5115856"/>
              <a:gd name="connsiteX1194" fmla="*/ 3182757 w 4580014"/>
              <a:gd name="connsiteY1194" fmla="*/ 3600875 h 5115856"/>
              <a:gd name="connsiteX1195" fmla="*/ 3182037 w 4580014"/>
              <a:gd name="connsiteY1195" fmla="*/ 3606643 h 5115856"/>
              <a:gd name="connsiteX1196" fmla="*/ 3185641 w 4580014"/>
              <a:gd name="connsiteY1196" fmla="*/ 3612410 h 5115856"/>
              <a:gd name="connsiteX1197" fmla="*/ 3190329 w 4580014"/>
              <a:gd name="connsiteY1197" fmla="*/ 3614572 h 5115856"/>
              <a:gd name="connsiteX1198" fmla="*/ 3197180 w 4580014"/>
              <a:gd name="connsiteY1198" fmla="*/ 3612410 h 5115856"/>
              <a:gd name="connsiteX1199" fmla="*/ 3234680 w 4580014"/>
              <a:gd name="connsiteY1199" fmla="*/ 3574923 h 5115856"/>
              <a:gd name="connsiteX1200" fmla="*/ 3239368 w 4580014"/>
              <a:gd name="connsiteY1200" fmla="*/ 3572401 h 5115856"/>
              <a:gd name="connsiteX1201" fmla="*/ 3246219 w 4580014"/>
              <a:gd name="connsiteY1201" fmla="*/ 3572039 h 5115856"/>
              <a:gd name="connsiteX1202" fmla="*/ 3246219 w 4580014"/>
              <a:gd name="connsiteY1202" fmla="*/ 3577807 h 5115856"/>
              <a:gd name="connsiteX1203" fmla="*/ 3236123 w 4580014"/>
              <a:gd name="connsiteY1203" fmla="*/ 3599794 h 5115856"/>
              <a:gd name="connsiteX1204" fmla="*/ 3217373 w 4580014"/>
              <a:gd name="connsiteY1204" fmla="*/ 3623944 h 5115856"/>
              <a:gd name="connsiteX1205" fmla="*/ 3208719 w 4580014"/>
              <a:gd name="connsiteY1205" fmla="*/ 3641246 h 5115856"/>
              <a:gd name="connsiteX1206" fmla="*/ 3204392 w 4580014"/>
              <a:gd name="connsiteY1206" fmla="*/ 3671524 h 5115856"/>
              <a:gd name="connsiteX1207" fmla="*/ 3191412 w 4580014"/>
              <a:gd name="connsiteY1207" fmla="*/ 3701801 h 5115856"/>
              <a:gd name="connsiteX1208" fmla="*/ 3191412 w 4580014"/>
              <a:gd name="connsiteY1208" fmla="*/ 3711895 h 5115856"/>
              <a:gd name="connsiteX1209" fmla="*/ 3200064 w 4580014"/>
              <a:gd name="connsiteY1209" fmla="*/ 3713336 h 5115856"/>
              <a:gd name="connsiteX1210" fmla="*/ 3231796 w 4580014"/>
              <a:gd name="connsiteY1210" fmla="*/ 3701801 h 5115856"/>
              <a:gd name="connsiteX1211" fmla="*/ 3240449 w 4580014"/>
              <a:gd name="connsiteY1211" fmla="*/ 3701801 h 5115856"/>
              <a:gd name="connsiteX1212" fmla="*/ 3236484 w 4580014"/>
              <a:gd name="connsiteY1212" fmla="*/ 3710812 h 5115856"/>
              <a:gd name="connsiteX1213" fmla="*/ 3234680 w 4580014"/>
              <a:gd name="connsiteY1213" fmla="*/ 3713336 h 5115856"/>
              <a:gd name="connsiteX1214" fmla="*/ 3207276 w 4580014"/>
              <a:gd name="connsiteY1214" fmla="*/ 3736044 h 5115856"/>
              <a:gd name="connsiteX1215" fmla="*/ 3179873 w 4580014"/>
              <a:gd name="connsiteY1215" fmla="*/ 3756590 h 5115856"/>
              <a:gd name="connsiteX1216" fmla="*/ 3146700 w 4580014"/>
              <a:gd name="connsiteY1216" fmla="*/ 3771729 h 5115856"/>
              <a:gd name="connsiteX1217" fmla="*/ 3113527 w 4580014"/>
              <a:gd name="connsiteY1217" fmla="*/ 3782542 h 5115856"/>
              <a:gd name="connsiteX1218" fmla="*/ 3038526 w 4580014"/>
              <a:gd name="connsiteY1218" fmla="*/ 3797321 h 5115856"/>
              <a:gd name="connsiteX1219" fmla="*/ 2963527 w 4580014"/>
              <a:gd name="connsiteY1219" fmla="*/ 3814263 h 5115856"/>
              <a:gd name="connsiteX1220" fmla="*/ 2944818 w 4580014"/>
              <a:gd name="connsiteY1220" fmla="*/ 3819669 h 5115856"/>
              <a:gd name="connsiteX1221" fmla="*/ 2926232 w 4580014"/>
              <a:gd name="connsiteY1221" fmla="*/ 3822914 h 5115856"/>
              <a:gd name="connsiteX1222" fmla="*/ 2922652 w 4580014"/>
              <a:gd name="connsiteY1222" fmla="*/ 3823330 h 5115856"/>
              <a:gd name="connsiteX1223" fmla="*/ 2876213 w 4580014"/>
              <a:gd name="connsiteY1223" fmla="*/ 3896355 h 5115856"/>
              <a:gd name="connsiteX1224" fmla="*/ 2813890 w 4580014"/>
              <a:gd name="connsiteY1224" fmla="*/ 3987911 h 5115856"/>
              <a:gd name="connsiteX1225" fmla="*/ 2740949 w 4580014"/>
              <a:gd name="connsiteY1225" fmla="*/ 4083791 h 5115856"/>
              <a:gd name="connsiteX1226" fmla="*/ 2666276 w 4580014"/>
              <a:gd name="connsiteY1226" fmla="*/ 4176066 h 5115856"/>
              <a:gd name="connsiteX1227" fmla="*/ 2585313 w 4580014"/>
              <a:gd name="connsiteY1227" fmla="*/ 4268341 h 5115856"/>
              <a:gd name="connsiteX1228" fmla="*/ 2481106 w 4580014"/>
              <a:gd name="connsiteY1228" fmla="*/ 4387650 h 5115856"/>
              <a:gd name="connsiteX1229" fmla="*/ 2374737 w 4580014"/>
              <a:gd name="connsiteY1229" fmla="*/ 4504796 h 5115856"/>
              <a:gd name="connsiteX1230" fmla="*/ 2312356 w 4580014"/>
              <a:gd name="connsiteY1230" fmla="*/ 4566073 h 5115856"/>
              <a:gd name="connsiteX1231" fmla="*/ 2247813 w 4580014"/>
              <a:gd name="connsiteY1231" fmla="*/ 4623024 h 5115856"/>
              <a:gd name="connsiteX1232" fmla="*/ 2191923 w 4580014"/>
              <a:gd name="connsiteY1232" fmla="*/ 4663394 h 5115856"/>
              <a:gd name="connsiteX1233" fmla="*/ 2129544 w 4580014"/>
              <a:gd name="connsiteY1233" fmla="*/ 4695114 h 5115856"/>
              <a:gd name="connsiteX1234" fmla="*/ 2101418 w 4580014"/>
              <a:gd name="connsiteY1234" fmla="*/ 4703043 h 5115856"/>
              <a:gd name="connsiteX1235" fmla="*/ 2077622 w 4580014"/>
              <a:gd name="connsiteY1235" fmla="*/ 4697997 h 5115856"/>
              <a:gd name="connsiteX1236" fmla="*/ 2034351 w 4580014"/>
              <a:gd name="connsiteY1236" fmla="*/ 4697997 h 5115856"/>
              <a:gd name="connsiteX1237" fmla="*/ 1978101 w 4580014"/>
              <a:gd name="connsiteY1237" fmla="*/ 4712055 h 5115856"/>
              <a:gd name="connsiteX1238" fmla="*/ 1975329 w 4580014"/>
              <a:gd name="connsiteY1238" fmla="*/ 4712215 h 5115856"/>
              <a:gd name="connsiteX1239" fmla="*/ 1916512 w 4580014"/>
              <a:gd name="connsiteY1239" fmla="*/ 4779556 h 5115856"/>
              <a:gd name="connsiteX1240" fmla="*/ 1810143 w 4580014"/>
              <a:gd name="connsiteY1240" fmla="*/ 4896702 h 5115856"/>
              <a:gd name="connsiteX1241" fmla="*/ 1747762 w 4580014"/>
              <a:gd name="connsiteY1241" fmla="*/ 4957979 h 5115856"/>
              <a:gd name="connsiteX1242" fmla="*/ 1683219 w 4580014"/>
              <a:gd name="connsiteY1242" fmla="*/ 5014930 h 5115856"/>
              <a:gd name="connsiteX1243" fmla="*/ 1627329 w 4580014"/>
              <a:gd name="connsiteY1243" fmla="*/ 5055300 h 5115856"/>
              <a:gd name="connsiteX1244" fmla="*/ 1564950 w 4580014"/>
              <a:gd name="connsiteY1244" fmla="*/ 5087020 h 5115856"/>
              <a:gd name="connsiteX1245" fmla="*/ 1536825 w 4580014"/>
              <a:gd name="connsiteY1245" fmla="*/ 5094949 h 5115856"/>
              <a:gd name="connsiteX1246" fmla="*/ 1513028 w 4580014"/>
              <a:gd name="connsiteY1246" fmla="*/ 5089903 h 5115856"/>
              <a:gd name="connsiteX1247" fmla="*/ 1469758 w 4580014"/>
              <a:gd name="connsiteY1247" fmla="*/ 5089903 h 5115856"/>
              <a:gd name="connsiteX1248" fmla="*/ 1413507 w 4580014"/>
              <a:gd name="connsiteY1248" fmla="*/ 5103961 h 5115856"/>
              <a:gd name="connsiteX1249" fmla="*/ 1357258 w 4580014"/>
              <a:gd name="connsiteY1249" fmla="*/ 5107205 h 5115856"/>
              <a:gd name="connsiteX1250" fmla="*/ 1240071 w 4580014"/>
              <a:gd name="connsiteY1250" fmla="*/ 5106845 h 5115856"/>
              <a:gd name="connsiteX1251" fmla="*/ 1120719 w 4580014"/>
              <a:gd name="connsiteY1251" fmla="*/ 5112972 h 5115856"/>
              <a:gd name="connsiteX1252" fmla="*/ 1099085 w 4580014"/>
              <a:gd name="connsiteY1252" fmla="*/ 5114413 h 5115856"/>
              <a:gd name="connsiteX1253" fmla="*/ 1077450 w 4580014"/>
              <a:gd name="connsiteY1253" fmla="*/ 5115856 h 5115856"/>
              <a:gd name="connsiteX1254" fmla="*/ 1025894 w 4580014"/>
              <a:gd name="connsiteY1254" fmla="*/ 5115856 h 5115856"/>
              <a:gd name="connsiteX1255" fmla="*/ 985524 w 4580014"/>
              <a:gd name="connsiteY1255" fmla="*/ 5089903 h 5115856"/>
              <a:gd name="connsiteX1256" fmla="*/ 980477 w 4580014"/>
              <a:gd name="connsiteY1256" fmla="*/ 5079090 h 5115856"/>
              <a:gd name="connsiteX1257" fmla="*/ 971105 w 4580014"/>
              <a:gd name="connsiteY1257" fmla="*/ 5063951 h 5115856"/>
              <a:gd name="connsiteX1258" fmla="*/ 922084 w 4580014"/>
              <a:gd name="connsiteY1258" fmla="*/ 5040882 h 5115856"/>
              <a:gd name="connsiteX1259" fmla="*/ 832693 w 4580014"/>
              <a:gd name="connsiteY1259" fmla="*/ 5039080 h 5115856"/>
              <a:gd name="connsiteX1260" fmla="*/ 743301 w 4580014"/>
              <a:gd name="connsiteY1260" fmla="*/ 5035115 h 5115856"/>
              <a:gd name="connsiteX1261" fmla="*/ 746183 w 4580014"/>
              <a:gd name="connsiteY1261" fmla="*/ 5023580 h 5115856"/>
              <a:gd name="connsiteX1262" fmla="*/ 754114 w 4580014"/>
              <a:gd name="connsiteY1262" fmla="*/ 5014570 h 5115856"/>
              <a:gd name="connsiteX1263" fmla="*/ 749068 w 4580014"/>
              <a:gd name="connsiteY1263" fmla="*/ 5012046 h 5115856"/>
              <a:gd name="connsiteX1264" fmla="*/ 736092 w 4580014"/>
              <a:gd name="connsiteY1264" fmla="*/ 5010965 h 5115856"/>
              <a:gd name="connsiteX1265" fmla="*/ 723116 w 4580014"/>
              <a:gd name="connsiteY1265" fmla="*/ 5012046 h 5115856"/>
              <a:gd name="connsiteX1266" fmla="*/ 671210 w 4580014"/>
              <a:gd name="connsiteY1266" fmla="*/ 5014930 h 5115856"/>
              <a:gd name="connsiteX1267" fmla="*/ 613538 w 4580014"/>
              <a:gd name="connsiteY1267" fmla="*/ 4980326 h 5115856"/>
              <a:gd name="connsiteX1268" fmla="*/ 587585 w 4580014"/>
              <a:gd name="connsiteY1268" fmla="*/ 4925538 h 5115856"/>
              <a:gd name="connsiteX1269" fmla="*/ 597677 w 4580014"/>
              <a:gd name="connsiteY1269" fmla="*/ 4856332 h 5115856"/>
              <a:gd name="connsiteX1270" fmla="*/ 616423 w 4580014"/>
              <a:gd name="connsiteY1270" fmla="*/ 4787124 h 5115856"/>
              <a:gd name="connsiteX1271" fmla="*/ 620748 w 4580014"/>
              <a:gd name="connsiteY1271" fmla="*/ 4779916 h 5115856"/>
              <a:gd name="connsiteX1272" fmla="*/ 625074 w 4580014"/>
              <a:gd name="connsiteY1272" fmla="*/ 4772706 h 5115856"/>
              <a:gd name="connsiteX1273" fmla="*/ 638770 w 4580014"/>
              <a:gd name="connsiteY1273" fmla="*/ 4761893 h 5115856"/>
              <a:gd name="connsiteX1274" fmla="*/ 656792 w 4580014"/>
              <a:gd name="connsiteY1274" fmla="*/ 4764055 h 5115856"/>
              <a:gd name="connsiteX1275" fmla="*/ 661118 w 4580014"/>
              <a:gd name="connsiteY1275" fmla="*/ 4769103 h 5115856"/>
              <a:gd name="connsiteX1276" fmla="*/ 665444 w 4580014"/>
              <a:gd name="connsiteY1276" fmla="*/ 4778473 h 5115856"/>
              <a:gd name="connsiteX1277" fmla="*/ 685628 w 4580014"/>
              <a:gd name="connsiteY1277" fmla="*/ 4778473 h 5115856"/>
              <a:gd name="connsiteX1278" fmla="*/ 714465 w 4580014"/>
              <a:gd name="connsiteY1278" fmla="*/ 4735221 h 5115856"/>
              <a:gd name="connsiteX1279" fmla="*/ 740417 w 4580014"/>
              <a:gd name="connsiteY1279" fmla="*/ 4709268 h 5115856"/>
              <a:gd name="connsiteX1280" fmla="*/ 749068 w 4580014"/>
              <a:gd name="connsiteY1280" fmla="*/ 4691967 h 5115856"/>
              <a:gd name="connsiteX1281" fmla="*/ 742580 w 4580014"/>
              <a:gd name="connsiteY1281" fmla="*/ 4642584 h 5115856"/>
              <a:gd name="connsiteX1282" fmla="*/ 766370 w 4580014"/>
              <a:gd name="connsiteY1282" fmla="*/ 4591041 h 5115856"/>
              <a:gd name="connsiteX1283" fmla="*/ 783672 w 4580014"/>
              <a:gd name="connsiteY1283" fmla="*/ 4579505 h 5115856"/>
              <a:gd name="connsiteX1284" fmla="*/ 800973 w 4580014"/>
              <a:gd name="connsiteY1284" fmla="*/ 4579505 h 5115856"/>
              <a:gd name="connsiteX1285" fmla="*/ 809624 w 4580014"/>
              <a:gd name="connsiteY1285" fmla="*/ 4576623 h 5115856"/>
              <a:gd name="connsiteX1286" fmla="*/ 818275 w 4580014"/>
              <a:gd name="connsiteY1286" fmla="*/ 4567972 h 5115856"/>
              <a:gd name="connsiteX1287" fmla="*/ 818996 w 4580014"/>
              <a:gd name="connsiteY1287" fmla="*/ 4561482 h 5115856"/>
              <a:gd name="connsiteX1288" fmla="*/ 815391 w 4580014"/>
              <a:gd name="connsiteY1288" fmla="*/ 4559320 h 5115856"/>
              <a:gd name="connsiteX1289" fmla="*/ 803855 w 4580014"/>
              <a:gd name="connsiteY1289" fmla="*/ 4554995 h 5115856"/>
              <a:gd name="connsiteX1290" fmla="*/ 809624 w 4580014"/>
              <a:gd name="connsiteY1290" fmla="*/ 4542018 h 5115856"/>
              <a:gd name="connsiteX1291" fmla="*/ 821158 w 4580014"/>
              <a:gd name="connsiteY1291" fmla="*/ 4533367 h 5115856"/>
              <a:gd name="connsiteX1292" fmla="*/ 852878 w 4580014"/>
              <a:gd name="connsiteY1292" fmla="*/ 4490115 h 5115856"/>
              <a:gd name="connsiteX1293" fmla="*/ 858645 w 4580014"/>
              <a:gd name="connsiteY1293" fmla="*/ 4470288 h 5115856"/>
              <a:gd name="connsiteX1294" fmla="*/ 864412 w 4580014"/>
              <a:gd name="connsiteY1294" fmla="*/ 4443976 h 5115856"/>
              <a:gd name="connsiteX1295" fmla="*/ 904781 w 4580014"/>
              <a:gd name="connsiteY1295" fmla="*/ 4392071 h 5115856"/>
              <a:gd name="connsiteX1296" fmla="*/ 907666 w 4580014"/>
              <a:gd name="connsiteY1296" fmla="*/ 4392071 h 5115856"/>
              <a:gd name="connsiteX1297" fmla="*/ 907666 w 4580014"/>
              <a:gd name="connsiteY1297" fmla="*/ 4397838 h 5115856"/>
              <a:gd name="connsiteX1298" fmla="*/ 899014 w 4580014"/>
              <a:gd name="connsiteY1298" fmla="*/ 4423791 h 5115856"/>
              <a:gd name="connsiteX1299" fmla="*/ 878830 w 4580014"/>
              <a:gd name="connsiteY1299" fmla="*/ 4480021 h 5115856"/>
              <a:gd name="connsiteX1300" fmla="*/ 858645 w 4580014"/>
              <a:gd name="connsiteY1300" fmla="*/ 4536251 h 5115856"/>
              <a:gd name="connsiteX1301" fmla="*/ 826926 w 4580014"/>
              <a:gd name="connsiteY1301" fmla="*/ 4648711 h 5115856"/>
              <a:gd name="connsiteX1302" fmla="*/ 816111 w 4580014"/>
              <a:gd name="connsiteY1302" fmla="*/ 4671780 h 5115856"/>
              <a:gd name="connsiteX1303" fmla="*/ 809624 w 4580014"/>
              <a:gd name="connsiteY1303" fmla="*/ 4694850 h 5115856"/>
              <a:gd name="connsiteX1304" fmla="*/ 804217 w 4580014"/>
              <a:gd name="connsiteY1304" fmla="*/ 4746755 h 5115856"/>
              <a:gd name="connsiteX1305" fmla="*/ 792321 w 4580014"/>
              <a:gd name="connsiteY1305" fmla="*/ 4798660 h 5115856"/>
              <a:gd name="connsiteX1306" fmla="*/ 788717 w 4580014"/>
              <a:gd name="connsiteY1306" fmla="*/ 4815600 h 5115856"/>
              <a:gd name="connsiteX1307" fmla="*/ 789439 w 4580014"/>
              <a:gd name="connsiteY1307" fmla="*/ 4830379 h 5115856"/>
              <a:gd name="connsiteX1308" fmla="*/ 792683 w 4580014"/>
              <a:gd name="connsiteY1308" fmla="*/ 4860658 h 5115856"/>
              <a:gd name="connsiteX1309" fmla="*/ 798088 w 4580014"/>
              <a:gd name="connsiteY1309" fmla="*/ 4890935 h 5115856"/>
              <a:gd name="connsiteX1310" fmla="*/ 800973 w 4580014"/>
              <a:gd name="connsiteY1310" fmla="*/ 4890935 h 5115856"/>
              <a:gd name="connsiteX1311" fmla="*/ 803855 w 4580014"/>
              <a:gd name="connsiteY1311" fmla="*/ 4882284 h 5115856"/>
              <a:gd name="connsiteX1312" fmla="*/ 807100 w 4580014"/>
              <a:gd name="connsiteY1312" fmla="*/ 4847681 h 5115856"/>
              <a:gd name="connsiteX1313" fmla="*/ 812507 w 4580014"/>
              <a:gd name="connsiteY1313" fmla="*/ 4813078 h 5115856"/>
              <a:gd name="connsiteX1314" fmla="*/ 823682 w 4580014"/>
              <a:gd name="connsiteY1314" fmla="*/ 4779556 h 5115856"/>
              <a:gd name="connsiteX1315" fmla="*/ 849994 w 4580014"/>
              <a:gd name="connsiteY1315" fmla="*/ 4752522 h 5115856"/>
              <a:gd name="connsiteX1316" fmla="*/ 858645 w 4580014"/>
              <a:gd name="connsiteY1316" fmla="*/ 4743870 h 5115856"/>
              <a:gd name="connsiteX1317" fmla="*/ 868017 w 4580014"/>
              <a:gd name="connsiteY1317" fmla="*/ 4728732 h 5115856"/>
              <a:gd name="connsiteX1318" fmla="*/ 873063 w 4580014"/>
              <a:gd name="connsiteY1318" fmla="*/ 4717919 h 5115856"/>
              <a:gd name="connsiteX1319" fmla="*/ 870899 w 4580014"/>
              <a:gd name="connsiteY1319" fmla="*/ 4709268 h 5115856"/>
              <a:gd name="connsiteX1320" fmla="*/ 864412 w 4580014"/>
              <a:gd name="connsiteY1320" fmla="*/ 4700616 h 5115856"/>
              <a:gd name="connsiteX1321" fmla="*/ 875947 w 4580014"/>
              <a:gd name="connsiteY1321" fmla="*/ 4634293 h 5115856"/>
              <a:gd name="connsiteX1322" fmla="*/ 881714 w 4580014"/>
              <a:gd name="connsiteY1322" fmla="*/ 4634293 h 5115856"/>
              <a:gd name="connsiteX1323" fmla="*/ 887481 w 4580014"/>
              <a:gd name="connsiteY1323" fmla="*/ 4634293 h 5115856"/>
              <a:gd name="connsiteX1324" fmla="*/ 884598 w 4580014"/>
              <a:gd name="connsiteY1324" fmla="*/ 4668898 h 5115856"/>
              <a:gd name="connsiteX1325" fmla="*/ 890365 w 4580014"/>
              <a:gd name="connsiteY1325" fmla="*/ 4674665 h 5115856"/>
              <a:gd name="connsiteX1326" fmla="*/ 893248 w 4580014"/>
              <a:gd name="connsiteY1326" fmla="*/ 4668898 h 5115856"/>
              <a:gd name="connsiteX1327" fmla="*/ 930735 w 4580014"/>
              <a:gd name="connsiteY1327" fmla="*/ 4614108 h 5115856"/>
              <a:gd name="connsiteX1328" fmla="*/ 937945 w 4580014"/>
              <a:gd name="connsiteY1328" fmla="*/ 4597168 h 5115856"/>
              <a:gd name="connsiteX1329" fmla="*/ 936502 w 4580014"/>
              <a:gd name="connsiteY1329" fmla="*/ 4582390 h 5115856"/>
              <a:gd name="connsiteX1330" fmla="*/ 959571 w 4580014"/>
              <a:gd name="connsiteY1330" fmla="*/ 4530484 h 5115856"/>
              <a:gd name="connsiteX1331" fmla="*/ 964257 w 4580014"/>
              <a:gd name="connsiteY1331" fmla="*/ 4528322 h 5115856"/>
              <a:gd name="connsiteX1332" fmla="*/ 971105 w 4580014"/>
              <a:gd name="connsiteY1332" fmla="*/ 4530484 h 5115856"/>
              <a:gd name="connsiteX1333" fmla="*/ 982640 w 4580014"/>
              <a:gd name="connsiteY1333" fmla="*/ 4556436 h 5115856"/>
              <a:gd name="connsiteX1334" fmla="*/ 976873 w 4580014"/>
              <a:gd name="connsiteY1334" fmla="*/ 4582390 h 5115856"/>
              <a:gd name="connsiteX1335" fmla="*/ 971105 w 4580014"/>
              <a:gd name="connsiteY1335" fmla="*/ 4608341 h 5115856"/>
              <a:gd name="connsiteX1336" fmla="*/ 976873 w 4580014"/>
              <a:gd name="connsiteY1336" fmla="*/ 4616993 h 5115856"/>
              <a:gd name="connsiteX1337" fmla="*/ 982640 w 4580014"/>
              <a:gd name="connsiteY1337" fmla="*/ 4608341 h 5115856"/>
              <a:gd name="connsiteX1338" fmla="*/ 997058 w 4580014"/>
              <a:gd name="connsiteY1338" fmla="*/ 4565087 h 5115856"/>
              <a:gd name="connsiteX1339" fmla="*/ 1016139 w 4580014"/>
              <a:gd name="connsiteY1339" fmla="*/ 4513543 h 5115856"/>
              <a:gd name="connsiteX1340" fmla="*/ 1045898 w 4580014"/>
              <a:gd name="connsiteY1340" fmla="*/ 4464161 h 5115856"/>
              <a:gd name="connsiteX1341" fmla="*/ 1046731 w 4580014"/>
              <a:gd name="connsiteY1341" fmla="*/ 4461199 h 5115856"/>
              <a:gd name="connsiteX1342" fmla="*/ 1027169 w 4580014"/>
              <a:gd name="connsiteY1342" fmla="*/ 4449461 h 5115856"/>
              <a:gd name="connsiteX1343" fmla="*/ 1021568 w 4580014"/>
              <a:gd name="connsiteY1343" fmla="*/ 4457582 h 5115856"/>
              <a:gd name="connsiteX1344" fmla="*/ 1005708 w 4580014"/>
              <a:gd name="connsiteY1344" fmla="*/ 4461547 h 5115856"/>
              <a:gd name="connsiteX1345" fmla="*/ 995615 w 4580014"/>
              <a:gd name="connsiteY1345" fmla="*/ 4459385 h 5115856"/>
              <a:gd name="connsiteX1346" fmla="*/ 994174 w 4580014"/>
              <a:gd name="connsiteY1346" fmla="*/ 4452894 h 5115856"/>
              <a:gd name="connsiteX1347" fmla="*/ 999852 w 4580014"/>
              <a:gd name="connsiteY1347" fmla="*/ 4430810 h 5115856"/>
              <a:gd name="connsiteX1348" fmla="*/ 983649 w 4580014"/>
              <a:gd name="connsiteY1348" fmla="*/ 4414338 h 5115856"/>
              <a:gd name="connsiteX1349" fmla="*/ 979323 w 4580014"/>
              <a:gd name="connsiteY1349" fmla="*/ 4381537 h 5115856"/>
              <a:gd name="connsiteX1350" fmla="*/ 989415 w 4580014"/>
              <a:gd name="connsiteY1350" fmla="*/ 4312331 h 5115856"/>
              <a:gd name="connsiteX1351" fmla="*/ 1008161 w 4580014"/>
              <a:gd name="connsiteY1351" fmla="*/ 4243123 h 5115856"/>
              <a:gd name="connsiteX1352" fmla="*/ 1012486 w 4580014"/>
              <a:gd name="connsiteY1352" fmla="*/ 4235915 h 5115856"/>
              <a:gd name="connsiteX1353" fmla="*/ 1016811 w 4580014"/>
              <a:gd name="connsiteY1353" fmla="*/ 4228705 h 5115856"/>
              <a:gd name="connsiteX1354" fmla="*/ 1030507 w 4580014"/>
              <a:gd name="connsiteY1354" fmla="*/ 4217892 h 5115856"/>
              <a:gd name="connsiteX1355" fmla="*/ 1048530 w 4580014"/>
              <a:gd name="connsiteY1355" fmla="*/ 4220054 h 5115856"/>
              <a:gd name="connsiteX1356" fmla="*/ 1052855 w 4580014"/>
              <a:gd name="connsiteY1356" fmla="*/ 4225102 h 5115856"/>
              <a:gd name="connsiteX1357" fmla="*/ 1057181 w 4580014"/>
              <a:gd name="connsiteY1357" fmla="*/ 4234472 h 5115856"/>
              <a:gd name="connsiteX1358" fmla="*/ 1077366 w 4580014"/>
              <a:gd name="connsiteY1358" fmla="*/ 4234472 h 5115856"/>
              <a:gd name="connsiteX1359" fmla="*/ 1102784 w 4580014"/>
              <a:gd name="connsiteY1359" fmla="*/ 4196346 h 5115856"/>
              <a:gd name="connsiteX1360" fmla="*/ 1100506 w 4580014"/>
              <a:gd name="connsiteY1360" fmla="*/ 4196346 h 5115856"/>
              <a:gd name="connsiteX1361" fmla="*/ 1100506 w 4580014"/>
              <a:gd name="connsiteY1361" fmla="*/ 4193464 h 5115856"/>
              <a:gd name="connsiteX1362" fmla="*/ 1097622 w 4580014"/>
              <a:gd name="connsiteY1362" fmla="*/ 4196346 h 5115856"/>
              <a:gd name="connsiteX1363" fmla="*/ 1097622 w 4580014"/>
              <a:gd name="connsiteY1363" fmla="*/ 4190579 h 5115856"/>
              <a:gd name="connsiteX1364" fmla="*/ 1106273 w 4580014"/>
              <a:gd name="connsiteY1364" fmla="*/ 4189138 h 5115856"/>
              <a:gd name="connsiteX1365" fmla="*/ 1106273 w 4580014"/>
              <a:gd name="connsiteY1365" fmla="*/ 4191148 h 5115856"/>
              <a:gd name="connsiteX1366" fmla="*/ 1132154 w 4580014"/>
              <a:gd name="connsiteY1366" fmla="*/ 4165267 h 5115856"/>
              <a:gd name="connsiteX1367" fmla="*/ 1140805 w 4580014"/>
              <a:gd name="connsiteY1367" fmla="*/ 4147966 h 5115856"/>
              <a:gd name="connsiteX1368" fmla="*/ 1134317 w 4580014"/>
              <a:gd name="connsiteY1368" fmla="*/ 4098583 h 5115856"/>
              <a:gd name="connsiteX1369" fmla="*/ 1158107 w 4580014"/>
              <a:gd name="connsiteY1369" fmla="*/ 4047040 h 5115856"/>
              <a:gd name="connsiteX1370" fmla="*/ 1175410 w 4580014"/>
              <a:gd name="connsiteY1370" fmla="*/ 4035504 h 5115856"/>
              <a:gd name="connsiteX1371" fmla="*/ 1192710 w 4580014"/>
              <a:gd name="connsiteY1371" fmla="*/ 4035504 h 5115856"/>
              <a:gd name="connsiteX1372" fmla="*/ 1201361 w 4580014"/>
              <a:gd name="connsiteY1372" fmla="*/ 4032622 h 5115856"/>
              <a:gd name="connsiteX1373" fmla="*/ 1210012 w 4580014"/>
              <a:gd name="connsiteY1373" fmla="*/ 4023971 h 5115856"/>
              <a:gd name="connsiteX1374" fmla="*/ 1210733 w 4580014"/>
              <a:gd name="connsiteY1374" fmla="*/ 4017481 h 5115856"/>
              <a:gd name="connsiteX1375" fmla="*/ 1207128 w 4580014"/>
              <a:gd name="connsiteY1375" fmla="*/ 4015319 h 5115856"/>
              <a:gd name="connsiteX1376" fmla="*/ 1195593 w 4580014"/>
              <a:gd name="connsiteY1376" fmla="*/ 4010994 h 5115856"/>
              <a:gd name="connsiteX1377" fmla="*/ 1201361 w 4580014"/>
              <a:gd name="connsiteY1377" fmla="*/ 3998017 h 5115856"/>
              <a:gd name="connsiteX1378" fmla="*/ 1212895 w 4580014"/>
              <a:gd name="connsiteY1378" fmla="*/ 3989366 h 5115856"/>
              <a:gd name="connsiteX1379" fmla="*/ 1244615 w 4580014"/>
              <a:gd name="connsiteY1379" fmla="*/ 3946114 h 5115856"/>
              <a:gd name="connsiteX1380" fmla="*/ 1250382 w 4580014"/>
              <a:gd name="connsiteY1380" fmla="*/ 3926287 h 5115856"/>
              <a:gd name="connsiteX1381" fmla="*/ 1250394 w 4580014"/>
              <a:gd name="connsiteY1381" fmla="*/ 3926236 h 5115856"/>
              <a:gd name="connsiteX1382" fmla="*/ 1232855 w 4580014"/>
              <a:gd name="connsiteY1382" fmla="*/ 3918274 h 5115856"/>
              <a:gd name="connsiteX1383" fmla="*/ 1176265 w 4580014"/>
              <a:gd name="connsiteY1383" fmla="*/ 3878625 h 5115856"/>
              <a:gd name="connsiteX1384" fmla="*/ 1126523 w 4580014"/>
              <a:gd name="connsiteY1384" fmla="*/ 3823115 h 5115856"/>
              <a:gd name="connsiteX1385" fmla="*/ 1099125 w 4580014"/>
              <a:gd name="connsiteY1385" fmla="*/ 3756378 h 5115856"/>
              <a:gd name="connsiteX1386" fmla="*/ 1052199 w 4580014"/>
              <a:gd name="connsiteY1386" fmla="*/ 3766979 h 5115856"/>
              <a:gd name="connsiteX1387" fmla="*/ 1033490 w 4580014"/>
              <a:gd name="connsiteY1387" fmla="*/ 3772385 h 5115856"/>
              <a:gd name="connsiteX1388" fmla="*/ 1014904 w 4580014"/>
              <a:gd name="connsiteY1388" fmla="*/ 3775630 h 5115856"/>
              <a:gd name="connsiteX1389" fmla="*/ 968427 w 4580014"/>
              <a:gd name="connsiteY1389" fmla="*/ 3781036 h 5115856"/>
              <a:gd name="connsiteX1390" fmla="*/ 919630 w 4580014"/>
              <a:gd name="connsiteY1390" fmla="*/ 3792930 h 5115856"/>
              <a:gd name="connsiteX1391" fmla="*/ 651729 w 4580014"/>
              <a:gd name="connsiteY1391" fmla="*/ 3798697 h 5115856"/>
              <a:gd name="connsiteX1392" fmla="*/ 592976 w 4580014"/>
              <a:gd name="connsiteY1392" fmla="*/ 3772025 h 5115856"/>
              <a:gd name="connsiteX1393" fmla="*/ 536387 w 4580014"/>
              <a:gd name="connsiteY1393" fmla="*/ 3732376 h 5115856"/>
              <a:gd name="connsiteX1394" fmla="*/ 486644 w 4580014"/>
              <a:gd name="connsiteY1394" fmla="*/ 3676866 h 5115856"/>
              <a:gd name="connsiteX1395" fmla="*/ 458528 w 4580014"/>
              <a:gd name="connsiteY1395" fmla="*/ 3608380 h 5115856"/>
              <a:gd name="connsiteX1396" fmla="*/ 425367 w 4580014"/>
              <a:gd name="connsiteY1396" fmla="*/ 3476094 h 5115856"/>
              <a:gd name="connsiteX1397" fmla="*/ 418158 w 4580014"/>
              <a:gd name="connsiteY1397" fmla="*/ 3337321 h 5115856"/>
              <a:gd name="connsiteX1398" fmla="*/ 422124 w 4580014"/>
              <a:gd name="connsiteY1398" fmla="*/ 3247209 h 5115856"/>
              <a:gd name="connsiteX1399" fmla="*/ 432577 w 4580014"/>
              <a:gd name="connsiteY1399" fmla="*/ 3152771 h 5115856"/>
              <a:gd name="connsiteX1400" fmla="*/ 453843 w 4580014"/>
              <a:gd name="connsiteY1400" fmla="*/ 3033101 h 5115856"/>
              <a:gd name="connsiteX1401" fmla="*/ 490249 w 4580014"/>
              <a:gd name="connsiteY1401" fmla="*/ 2913431 h 5115856"/>
              <a:gd name="connsiteX1402" fmla="*/ 498900 w 4580014"/>
              <a:gd name="connsiteY1402" fmla="*/ 2883154 h 5115856"/>
              <a:gd name="connsiteX1403" fmla="*/ 507551 w 4580014"/>
              <a:gd name="connsiteY1403" fmla="*/ 2852875 h 5115856"/>
              <a:gd name="connsiteX1404" fmla="*/ 528817 w 4580014"/>
              <a:gd name="connsiteY1404" fmla="*/ 2792365 h 5115856"/>
              <a:gd name="connsiteX1405" fmla="*/ 556572 w 4580014"/>
              <a:gd name="connsiteY1405" fmla="*/ 2732121 h 5115856"/>
              <a:gd name="connsiteX1406" fmla="*/ 574955 w 4580014"/>
              <a:gd name="connsiteY1406" fmla="*/ 2688816 h 5115856"/>
              <a:gd name="connsiteX1407" fmla="*/ 584350 w 4580014"/>
              <a:gd name="connsiteY1407" fmla="*/ 2663732 h 5115856"/>
              <a:gd name="connsiteX1408" fmla="*/ 571082 w 4580014"/>
              <a:gd name="connsiteY1408" fmla="*/ 2654436 h 5115856"/>
              <a:gd name="connsiteX1409" fmla="*/ 521339 w 4580014"/>
              <a:gd name="connsiteY1409" fmla="*/ 2598926 h 5115856"/>
              <a:gd name="connsiteX1410" fmla="*/ 516728 w 4580014"/>
              <a:gd name="connsiteY1410" fmla="*/ 2587694 h 5115856"/>
              <a:gd name="connsiteX1411" fmla="*/ 507069 w 4580014"/>
              <a:gd name="connsiteY1411" fmla="*/ 2587499 h 5115856"/>
              <a:gd name="connsiteX1412" fmla="*/ 417677 w 4580014"/>
              <a:gd name="connsiteY1412" fmla="*/ 2583534 h 5115856"/>
              <a:gd name="connsiteX1413" fmla="*/ 420519 w 4580014"/>
              <a:gd name="connsiteY1413" fmla="*/ 2572162 h 5115856"/>
              <a:gd name="connsiteX1414" fmla="*/ 411094 w 4580014"/>
              <a:gd name="connsiteY1414" fmla="*/ 2569959 h 5115856"/>
              <a:gd name="connsiteX1415" fmla="*/ 404560 w 4580014"/>
              <a:gd name="connsiteY1415" fmla="*/ 2559876 h 5115856"/>
              <a:gd name="connsiteX1416" fmla="*/ 397492 w 4580014"/>
              <a:gd name="connsiteY1416" fmla="*/ 2560465 h 5115856"/>
              <a:gd name="connsiteX1417" fmla="*/ 345587 w 4580014"/>
              <a:gd name="connsiteY1417" fmla="*/ 2563349 h 5115856"/>
              <a:gd name="connsiteX1418" fmla="*/ 287915 w 4580014"/>
              <a:gd name="connsiteY1418" fmla="*/ 2528744 h 5115856"/>
              <a:gd name="connsiteX1419" fmla="*/ 266288 w 4580014"/>
              <a:gd name="connsiteY1419" fmla="*/ 2506757 h 5115856"/>
              <a:gd name="connsiteX1420" fmla="*/ 265405 w 4580014"/>
              <a:gd name="connsiteY1420" fmla="*/ 2500069 h 5115856"/>
              <a:gd name="connsiteX1421" fmla="*/ 245648 w 4580014"/>
              <a:gd name="connsiteY1421" fmla="*/ 2499671 h 5115856"/>
              <a:gd name="connsiteX1422" fmla="*/ 156256 w 4580014"/>
              <a:gd name="connsiteY1422" fmla="*/ 2495706 h 5115856"/>
              <a:gd name="connsiteX1423" fmla="*/ 159138 w 4580014"/>
              <a:gd name="connsiteY1423" fmla="*/ 2484171 h 5115856"/>
              <a:gd name="connsiteX1424" fmla="*/ 167069 w 4580014"/>
              <a:gd name="connsiteY1424" fmla="*/ 2475161 h 5115856"/>
              <a:gd name="connsiteX1425" fmla="*/ 162023 w 4580014"/>
              <a:gd name="connsiteY1425" fmla="*/ 2472637 h 5115856"/>
              <a:gd name="connsiteX1426" fmla="*/ 149047 w 4580014"/>
              <a:gd name="connsiteY1426" fmla="*/ 2471556 h 5115856"/>
              <a:gd name="connsiteX1427" fmla="*/ 136071 w 4580014"/>
              <a:gd name="connsiteY1427" fmla="*/ 2472637 h 5115856"/>
              <a:gd name="connsiteX1428" fmla="*/ 84166 w 4580014"/>
              <a:gd name="connsiteY1428" fmla="*/ 2475521 h 5115856"/>
              <a:gd name="connsiteX1429" fmla="*/ 26494 w 4580014"/>
              <a:gd name="connsiteY1429" fmla="*/ 2440916 h 5115856"/>
              <a:gd name="connsiteX1430" fmla="*/ 540 w 4580014"/>
              <a:gd name="connsiteY1430" fmla="*/ 2386129 h 5115856"/>
              <a:gd name="connsiteX1431" fmla="*/ 10633 w 4580014"/>
              <a:gd name="connsiteY1431" fmla="*/ 2316923 h 5115856"/>
              <a:gd name="connsiteX1432" fmla="*/ 29378 w 4580014"/>
              <a:gd name="connsiteY1432" fmla="*/ 2247715 h 5115856"/>
              <a:gd name="connsiteX1433" fmla="*/ 33703 w 4580014"/>
              <a:gd name="connsiteY1433" fmla="*/ 2240507 h 5115856"/>
              <a:gd name="connsiteX1434" fmla="*/ 38029 w 4580014"/>
              <a:gd name="connsiteY1434" fmla="*/ 2233297 h 5115856"/>
              <a:gd name="connsiteX1435" fmla="*/ 51725 w 4580014"/>
              <a:gd name="connsiteY1435" fmla="*/ 2222484 h 5115856"/>
              <a:gd name="connsiteX1436" fmla="*/ 69748 w 4580014"/>
              <a:gd name="connsiteY1436" fmla="*/ 2224646 h 5115856"/>
              <a:gd name="connsiteX1437" fmla="*/ 74073 w 4580014"/>
              <a:gd name="connsiteY1437" fmla="*/ 2229694 h 5115856"/>
              <a:gd name="connsiteX1438" fmla="*/ 78399 w 4580014"/>
              <a:gd name="connsiteY1438" fmla="*/ 2239064 h 5115856"/>
              <a:gd name="connsiteX1439" fmla="*/ 98584 w 4580014"/>
              <a:gd name="connsiteY1439" fmla="*/ 2239064 h 5115856"/>
              <a:gd name="connsiteX1440" fmla="*/ 127420 w 4580014"/>
              <a:gd name="connsiteY1440" fmla="*/ 2195812 h 5115856"/>
              <a:gd name="connsiteX1441" fmla="*/ 153371 w 4580014"/>
              <a:gd name="connsiteY1441" fmla="*/ 2169858 h 5115856"/>
              <a:gd name="connsiteX1442" fmla="*/ 162023 w 4580014"/>
              <a:gd name="connsiteY1442" fmla="*/ 2152558 h 5115856"/>
              <a:gd name="connsiteX1443" fmla="*/ 155535 w 4580014"/>
              <a:gd name="connsiteY1443" fmla="*/ 2103175 h 5115856"/>
              <a:gd name="connsiteX1444" fmla="*/ 179325 w 4580014"/>
              <a:gd name="connsiteY1444" fmla="*/ 2051631 h 5115856"/>
              <a:gd name="connsiteX1445" fmla="*/ 196627 w 4580014"/>
              <a:gd name="connsiteY1445" fmla="*/ 2040096 h 5115856"/>
              <a:gd name="connsiteX1446" fmla="*/ 213928 w 4580014"/>
              <a:gd name="connsiteY1446" fmla="*/ 2040096 h 5115856"/>
              <a:gd name="connsiteX1447" fmla="*/ 222579 w 4580014"/>
              <a:gd name="connsiteY1447" fmla="*/ 2037213 h 5115856"/>
              <a:gd name="connsiteX1448" fmla="*/ 231230 w 4580014"/>
              <a:gd name="connsiteY1448" fmla="*/ 2028562 h 5115856"/>
              <a:gd name="connsiteX1449" fmla="*/ 231951 w 4580014"/>
              <a:gd name="connsiteY1449" fmla="*/ 2022073 h 5115856"/>
              <a:gd name="connsiteX1450" fmla="*/ 228346 w 4580014"/>
              <a:gd name="connsiteY1450" fmla="*/ 2019911 h 5115856"/>
              <a:gd name="connsiteX1451" fmla="*/ 216810 w 4580014"/>
              <a:gd name="connsiteY1451" fmla="*/ 2015586 h 5115856"/>
              <a:gd name="connsiteX1452" fmla="*/ 222579 w 4580014"/>
              <a:gd name="connsiteY1452" fmla="*/ 2002609 h 5115856"/>
              <a:gd name="connsiteX1453" fmla="*/ 234113 w 4580014"/>
              <a:gd name="connsiteY1453" fmla="*/ 1993958 h 5115856"/>
              <a:gd name="connsiteX1454" fmla="*/ 265833 w 4580014"/>
              <a:gd name="connsiteY1454" fmla="*/ 1950705 h 5115856"/>
              <a:gd name="connsiteX1455" fmla="*/ 271600 w 4580014"/>
              <a:gd name="connsiteY1455" fmla="*/ 1930879 h 5115856"/>
              <a:gd name="connsiteX1456" fmla="*/ 277367 w 4580014"/>
              <a:gd name="connsiteY1456" fmla="*/ 1904567 h 5115856"/>
              <a:gd name="connsiteX1457" fmla="*/ 317736 w 4580014"/>
              <a:gd name="connsiteY1457" fmla="*/ 1852662 h 5115856"/>
              <a:gd name="connsiteX1458" fmla="*/ 320621 w 4580014"/>
              <a:gd name="connsiteY1458" fmla="*/ 1852662 h 5115856"/>
              <a:gd name="connsiteX1459" fmla="*/ 320621 w 4580014"/>
              <a:gd name="connsiteY1459" fmla="*/ 1858429 h 5115856"/>
              <a:gd name="connsiteX1460" fmla="*/ 311970 w 4580014"/>
              <a:gd name="connsiteY1460" fmla="*/ 1884382 h 5115856"/>
              <a:gd name="connsiteX1461" fmla="*/ 291785 w 4580014"/>
              <a:gd name="connsiteY1461" fmla="*/ 1940611 h 5115856"/>
              <a:gd name="connsiteX1462" fmla="*/ 271600 w 4580014"/>
              <a:gd name="connsiteY1462" fmla="*/ 1996842 h 5115856"/>
              <a:gd name="connsiteX1463" fmla="*/ 239881 w 4580014"/>
              <a:gd name="connsiteY1463" fmla="*/ 2109302 h 5115856"/>
              <a:gd name="connsiteX1464" fmla="*/ 229066 w 4580014"/>
              <a:gd name="connsiteY1464" fmla="*/ 2132371 h 5115856"/>
              <a:gd name="connsiteX1465" fmla="*/ 222579 w 4580014"/>
              <a:gd name="connsiteY1465" fmla="*/ 2155440 h 5115856"/>
              <a:gd name="connsiteX1466" fmla="*/ 217172 w 4580014"/>
              <a:gd name="connsiteY1466" fmla="*/ 2207345 h 5115856"/>
              <a:gd name="connsiteX1467" fmla="*/ 205277 w 4580014"/>
              <a:gd name="connsiteY1467" fmla="*/ 2259251 h 5115856"/>
              <a:gd name="connsiteX1468" fmla="*/ 201672 w 4580014"/>
              <a:gd name="connsiteY1468" fmla="*/ 2276191 h 5115856"/>
              <a:gd name="connsiteX1469" fmla="*/ 202394 w 4580014"/>
              <a:gd name="connsiteY1469" fmla="*/ 2290969 h 5115856"/>
              <a:gd name="connsiteX1470" fmla="*/ 205639 w 4580014"/>
              <a:gd name="connsiteY1470" fmla="*/ 2321248 h 5115856"/>
              <a:gd name="connsiteX1471" fmla="*/ 211043 w 4580014"/>
              <a:gd name="connsiteY1471" fmla="*/ 2351526 h 5115856"/>
              <a:gd name="connsiteX1472" fmla="*/ 213928 w 4580014"/>
              <a:gd name="connsiteY1472" fmla="*/ 2351526 h 5115856"/>
              <a:gd name="connsiteX1473" fmla="*/ 216810 w 4580014"/>
              <a:gd name="connsiteY1473" fmla="*/ 2342875 h 5115856"/>
              <a:gd name="connsiteX1474" fmla="*/ 220055 w 4580014"/>
              <a:gd name="connsiteY1474" fmla="*/ 2308272 h 5115856"/>
              <a:gd name="connsiteX1475" fmla="*/ 225462 w 4580014"/>
              <a:gd name="connsiteY1475" fmla="*/ 2273669 h 5115856"/>
              <a:gd name="connsiteX1476" fmla="*/ 236637 w 4580014"/>
              <a:gd name="connsiteY1476" fmla="*/ 2240147 h 5115856"/>
              <a:gd name="connsiteX1477" fmla="*/ 262949 w 4580014"/>
              <a:gd name="connsiteY1477" fmla="*/ 2213112 h 5115856"/>
              <a:gd name="connsiteX1478" fmla="*/ 271600 w 4580014"/>
              <a:gd name="connsiteY1478" fmla="*/ 2204461 h 5115856"/>
              <a:gd name="connsiteX1479" fmla="*/ 280972 w 4580014"/>
              <a:gd name="connsiteY1479" fmla="*/ 2189322 h 5115856"/>
              <a:gd name="connsiteX1480" fmla="*/ 286018 w 4580014"/>
              <a:gd name="connsiteY1480" fmla="*/ 2178509 h 5115856"/>
              <a:gd name="connsiteX1481" fmla="*/ 283854 w 4580014"/>
              <a:gd name="connsiteY1481" fmla="*/ 2169858 h 5115856"/>
              <a:gd name="connsiteX1482" fmla="*/ 277367 w 4580014"/>
              <a:gd name="connsiteY1482" fmla="*/ 2161207 h 5115856"/>
              <a:gd name="connsiteX1483" fmla="*/ 288902 w 4580014"/>
              <a:gd name="connsiteY1483" fmla="*/ 2094884 h 5115856"/>
              <a:gd name="connsiteX1484" fmla="*/ 294669 w 4580014"/>
              <a:gd name="connsiteY1484" fmla="*/ 2094884 h 5115856"/>
              <a:gd name="connsiteX1485" fmla="*/ 300436 w 4580014"/>
              <a:gd name="connsiteY1485" fmla="*/ 2094884 h 5115856"/>
              <a:gd name="connsiteX1486" fmla="*/ 297553 w 4580014"/>
              <a:gd name="connsiteY1486" fmla="*/ 2129488 h 5115856"/>
              <a:gd name="connsiteX1487" fmla="*/ 303320 w 4580014"/>
              <a:gd name="connsiteY1487" fmla="*/ 2135255 h 5115856"/>
              <a:gd name="connsiteX1488" fmla="*/ 306203 w 4580014"/>
              <a:gd name="connsiteY1488" fmla="*/ 2129488 h 5115856"/>
              <a:gd name="connsiteX1489" fmla="*/ 343690 w 4580014"/>
              <a:gd name="connsiteY1489" fmla="*/ 2074699 h 5115856"/>
              <a:gd name="connsiteX1490" fmla="*/ 350900 w 4580014"/>
              <a:gd name="connsiteY1490" fmla="*/ 2057759 h 5115856"/>
              <a:gd name="connsiteX1491" fmla="*/ 349457 w 4580014"/>
              <a:gd name="connsiteY1491" fmla="*/ 2042980 h 5115856"/>
              <a:gd name="connsiteX1492" fmla="*/ 372526 w 4580014"/>
              <a:gd name="connsiteY1492" fmla="*/ 1991075 h 5115856"/>
              <a:gd name="connsiteX1493" fmla="*/ 377212 w 4580014"/>
              <a:gd name="connsiteY1493" fmla="*/ 1988913 h 5115856"/>
              <a:gd name="connsiteX1494" fmla="*/ 384060 w 4580014"/>
              <a:gd name="connsiteY1494" fmla="*/ 1991075 h 5115856"/>
              <a:gd name="connsiteX1495" fmla="*/ 395595 w 4580014"/>
              <a:gd name="connsiteY1495" fmla="*/ 2017027 h 5115856"/>
              <a:gd name="connsiteX1496" fmla="*/ 389828 w 4580014"/>
              <a:gd name="connsiteY1496" fmla="*/ 2042980 h 5115856"/>
              <a:gd name="connsiteX1497" fmla="*/ 384060 w 4580014"/>
              <a:gd name="connsiteY1497" fmla="*/ 2068932 h 5115856"/>
              <a:gd name="connsiteX1498" fmla="*/ 389828 w 4580014"/>
              <a:gd name="connsiteY1498" fmla="*/ 2077583 h 5115856"/>
              <a:gd name="connsiteX1499" fmla="*/ 395595 w 4580014"/>
              <a:gd name="connsiteY1499" fmla="*/ 2068932 h 5115856"/>
              <a:gd name="connsiteX1500" fmla="*/ 410013 w 4580014"/>
              <a:gd name="connsiteY1500" fmla="*/ 2025678 h 5115856"/>
              <a:gd name="connsiteX1501" fmla="*/ 429094 w 4580014"/>
              <a:gd name="connsiteY1501" fmla="*/ 1974133 h 5115856"/>
              <a:gd name="connsiteX1502" fmla="*/ 458853 w 4580014"/>
              <a:gd name="connsiteY1502" fmla="*/ 1924752 h 5115856"/>
              <a:gd name="connsiteX1503" fmla="*/ 464531 w 4580014"/>
              <a:gd name="connsiteY1503" fmla="*/ 1904567 h 5115856"/>
              <a:gd name="connsiteX1504" fmla="*/ 462769 w 4580014"/>
              <a:gd name="connsiteY1504" fmla="*/ 1890149 h 5115856"/>
              <a:gd name="connsiteX1505" fmla="*/ 470672 w 4580014"/>
              <a:gd name="connsiteY1505" fmla="*/ 1881526 h 5115856"/>
              <a:gd name="connsiteX1506" fmla="*/ 488538 w 4580014"/>
              <a:gd name="connsiteY1506" fmla="*/ 1780989 h 5115856"/>
              <a:gd name="connsiteX1507" fmla="*/ 524944 w 4580014"/>
              <a:gd name="connsiteY1507" fmla="*/ 1661319 h 5115856"/>
              <a:gd name="connsiteX1508" fmla="*/ 533595 w 4580014"/>
              <a:gd name="connsiteY1508" fmla="*/ 1631042 h 5115856"/>
              <a:gd name="connsiteX1509" fmla="*/ 542246 w 4580014"/>
              <a:gd name="connsiteY1509" fmla="*/ 1600763 h 5115856"/>
              <a:gd name="connsiteX1510" fmla="*/ 563512 w 4580014"/>
              <a:gd name="connsiteY1510" fmla="*/ 1540252 h 5115856"/>
              <a:gd name="connsiteX1511" fmla="*/ 591267 w 4580014"/>
              <a:gd name="connsiteY1511" fmla="*/ 1480009 h 5115856"/>
              <a:gd name="connsiteX1512" fmla="*/ 609650 w 4580014"/>
              <a:gd name="connsiteY1512" fmla="*/ 1436704 h 5115856"/>
              <a:gd name="connsiteX1513" fmla="*/ 625870 w 4580014"/>
              <a:gd name="connsiteY1513" fmla="*/ 1393397 h 5115856"/>
              <a:gd name="connsiteX1514" fmla="*/ 664078 w 4580014"/>
              <a:gd name="connsiteY1514" fmla="*/ 1316169 h 5115856"/>
              <a:gd name="connsiteX1515" fmla="*/ 706611 w 4580014"/>
              <a:gd name="connsiteY1515" fmla="*/ 1243271 h 5115856"/>
              <a:gd name="connsiteX1516" fmla="*/ 821955 w 4580014"/>
              <a:gd name="connsiteY1516" fmla="*/ 1061893 h 5115856"/>
              <a:gd name="connsiteX1517" fmla="*/ 884278 w 4580014"/>
              <a:gd name="connsiteY1517" fmla="*/ 970338 h 5115856"/>
              <a:gd name="connsiteX1518" fmla="*/ 957219 w 4580014"/>
              <a:gd name="connsiteY1518" fmla="*/ 874457 h 5115856"/>
              <a:gd name="connsiteX1519" fmla="*/ 1031893 w 4580014"/>
              <a:gd name="connsiteY1519" fmla="*/ 782182 h 5115856"/>
              <a:gd name="connsiteX1520" fmla="*/ 1049393 w 4580014"/>
              <a:gd name="connsiteY1520" fmla="*/ 762236 h 5115856"/>
              <a:gd name="connsiteX1521" fmla="*/ 1073097 w 4580014"/>
              <a:gd name="connsiteY1521" fmla="*/ 719768 h 5115856"/>
              <a:gd name="connsiteX1522" fmla="*/ 1080310 w 4580014"/>
              <a:gd name="connsiteY1522" fmla="*/ 709674 h 5115856"/>
              <a:gd name="connsiteX1523" fmla="*/ 1087520 w 4580014"/>
              <a:gd name="connsiteY1523" fmla="*/ 699582 h 5115856"/>
              <a:gd name="connsiteX1524" fmla="*/ 1103026 w 4580014"/>
              <a:gd name="connsiteY1524" fmla="*/ 673630 h 5115856"/>
              <a:gd name="connsiteX1525" fmla="*/ 1107713 w 4580014"/>
              <a:gd name="connsiteY1525" fmla="*/ 647677 h 5115856"/>
              <a:gd name="connsiteX1526" fmla="*/ 1113481 w 4580014"/>
              <a:gd name="connsiteY1526" fmla="*/ 630376 h 5115856"/>
              <a:gd name="connsiteX1527" fmla="*/ 1127906 w 4580014"/>
              <a:gd name="connsiteY1527" fmla="*/ 624609 h 5115856"/>
              <a:gd name="connsiteX1528" fmla="*/ 1143410 w 4580014"/>
              <a:gd name="connsiteY1528" fmla="*/ 617399 h 5115856"/>
              <a:gd name="connsiteX1529" fmla="*/ 1156752 w 4580014"/>
              <a:gd name="connsiteY1529" fmla="*/ 610191 h 5115856"/>
              <a:gd name="connsiteX1530" fmla="*/ 1196416 w 4580014"/>
              <a:gd name="connsiteY1530" fmla="*/ 560808 h 5115856"/>
              <a:gd name="connsiteX1531" fmla="*/ 1240406 w 4580014"/>
              <a:gd name="connsiteY1531" fmla="*/ 509265 h 5115856"/>
              <a:gd name="connsiteX1532" fmla="*/ 1241126 w 4580014"/>
              <a:gd name="connsiteY1532" fmla="*/ 503496 h 5115856"/>
              <a:gd name="connsiteX1533" fmla="*/ 1237521 w 4580014"/>
              <a:gd name="connsiteY1533" fmla="*/ 497729 h 5115856"/>
              <a:gd name="connsiteX1534" fmla="*/ 1232834 w 4580014"/>
              <a:gd name="connsiteY1534" fmla="*/ 495567 h 5115856"/>
              <a:gd name="connsiteX1535" fmla="*/ 1225982 w 4580014"/>
              <a:gd name="connsiteY1535" fmla="*/ 497729 h 5115856"/>
              <a:gd name="connsiteX1536" fmla="*/ 1188482 w 4580014"/>
              <a:gd name="connsiteY1536" fmla="*/ 535217 h 5115856"/>
              <a:gd name="connsiteX1537" fmla="*/ 1183795 w 4580014"/>
              <a:gd name="connsiteY1537" fmla="*/ 537739 h 5115856"/>
              <a:gd name="connsiteX1538" fmla="*/ 1176944 w 4580014"/>
              <a:gd name="connsiteY1538" fmla="*/ 538101 h 5115856"/>
              <a:gd name="connsiteX1539" fmla="*/ 1176944 w 4580014"/>
              <a:gd name="connsiteY1539" fmla="*/ 532332 h 5115856"/>
              <a:gd name="connsiteX1540" fmla="*/ 1187039 w 4580014"/>
              <a:gd name="connsiteY1540" fmla="*/ 510346 h 5115856"/>
              <a:gd name="connsiteX1541" fmla="*/ 1205789 w 4580014"/>
              <a:gd name="connsiteY1541" fmla="*/ 486196 h 5115856"/>
              <a:gd name="connsiteX1542" fmla="*/ 1214444 w 4580014"/>
              <a:gd name="connsiteY1542" fmla="*/ 468893 h 5115856"/>
              <a:gd name="connsiteX1543" fmla="*/ 1218771 w 4580014"/>
              <a:gd name="connsiteY1543" fmla="*/ 438616 h 5115856"/>
              <a:gd name="connsiteX1544" fmla="*/ 1231751 w 4580014"/>
              <a:gd name="connsiteY1544" fmla="*/ 408338 h 5115856"/>
              <a:gd name="connsiteX1545" fmla="*/ 1231751 w 4580014"/>
              <a:gd name="connsiteY1545" fmla="*/ 398245 h 5115856"/>
              <a:gd name="connsiteX1546" fmla="*/ 1223098 w 4580014"/>
              <a:gd name="connsiteY1546" fmla="*/ 396803 h 5115856"/>
              <a:gd name="connsiteX1547" fmla="*/ 1191366 w 4580014"/>
              <a:gd name="connsiteY1547" fmla="*/ 408338 h 5115856"/>
              <a:gd name="connsiteX1548" fmla="*/ 1182714 w 4580014"/>
              <a:gd name="connsiteY1548" fmla="*/ 408338 h 5115856"/>
              <a:gd name="connsiteX1549" fmla="*/ 1186679 w 4580014"/>
              <a:gd name="connsiteY1549" fmla="*/ 399327 h 5115856"/>
              <a:gd name="connsiteX1550" fmla="*/ 1188482 w 4580014"/>
              <a:gd name="connsiteY1550" fmla="*/ 396803 h 5115856"/>
              <a:gd name="connsiteX1551" fmla="*/ 1215887 w 4580014"/>
              <a:gd name="connsiteY1551" fmla="*/ 374096 h 5115856"/>
              <a:gd name="connsiteX1552" fmla="*/ 1243290 w 4580014"/>
              <a:gd name="connsiteY1552" fmla="*/ 353549 h 5115856"/>
              <a:gd name="connsiteX1553" fmla="*/ 1276463 w 4580014"/>
              <a:gd name="connsiteY1553" fmla="*/ 338411 h 5115856"/>
              <a:gd name="connsiteX1554" fmla="*/ 1309636 w 4580014"/>
              <a:gd name="connsiteY1554" fmla="*/ 327597 h 5115856"/>
              <a:gd name="connsiteX1555" fmla="*/ 1384637 w 4580014"/>
              <a:gd name="connsiteY1555" fmla="*/ 312819 h 5115856"/>
              <a:gd name="connsiteX1556" fmla="*/ 1459636 w 4580014"/>
              <a:gd name="connsiteY1556" fmla="*/ 295877 h 5115856"/>
              <a:gd name="connsiteX1557" fmla="*/ 1478345 w 4580014"/>
              <a:gd name="connsiteY1557" fmla="*/ 290470 h 5115856"/>
              <a:gd name="connsiteX1558" fmla="*/ 1496930 w 4580014"/>
              <a:gd name="connsiteY1558" fmla="*/ 287226 h 5115856"/>
              <a:gd name="connsiteX1559" fmla="*/ 1528460 w 4580014"/>
              <a:gd name="connsiteY1559" fmla="*/ 283558 h 5115856"/>
              <a:gd name="connsiteX1560" fmla="*/ 1568625 w 4580014"/>
              <a:gd name="connsiteY1560" fmla="*/ 263134 h 5115856"/>
              <a:gd name="connsiteX1561" fmla="*/ 1596750 w 4580014"/>
              <a:gd name="connsiteY1561" fmla="*/ 255205 h 5115856"/>
              <a:gd name="connsiteX1562" fmla="*/ 1620546 w 4580014"/>
              <a:gd name="connsiteY1562" fmla="*/ 260251 h 5115856"/>
              <a:gd name="connsiteX1563" fmla="*/ 1625498 w 4580014"/>
              <a:gd name="connsiteY1563" fmla="*/ 262107 h 5115856"/>
              <a:gd name="connsiteX1564" fmla="*/ 1663968 w 4580014"/>
              <a:gd name="connsiteY1564" fmla="*/ 253074 h 5115856"/>
              <a:gd name="connsiteX1565" fmla="*/ 1710332 w 4580014"/>
              <a:gd name="connsiteY1565" fmla="*/ 248626 h 5115856"/>
              <a:gd name="connsiteX1566" fmla="*/ 1720067 w 4580014"/>
              <a:gd name="connsiteY1566" fmla="*/ 246193 h 5115856"/>
              <a:gd name="connsiteX1567" fmla="*/ 1776315 w 4580014"/>
              <a:gd name="connsiteY1567" fmla="*/ 242949 h 5115856"/>
              <a:gd name="connsiteX1568" fmla="*/ 1893502 w 4580014"/>
              <a:gd name="connsiteY1568" fmla="*/ 243309 h 5115856"/>
              <a:gd name="connsiteX1569" fmla="*/ 2012854 w 4580014"/>
              <a:gd name="connsiteY1569" fmla="*/ 237182 h 5115856"/>
              <a:gd name="connsiteX1570" fmla="*/ 2034489 w 4580014"/>
              <a:gd name="connsiteY1570" fmla="*/ 235741 h 5115856"/>
              <a:gd name="connsiteX1571" fmla="*/ 2056123 w 4580014"/>
              <a:gd name="connsiteY1571" fmla="*/ 234298 h 5115856"/>
              <a:gd name="connsiteX1572" fmla="*/ 2084610 w 4580014"/>
              <a:gd name="connsiteY1572" fmla="*/ 234298 h 5115856"/>
              <a:gd name="connsiteX1573" fmla="*/ 2098359 w 4580014"/>
              <a:gd name="connsiteY1573" fmla="*/ 219155 h 5115856"/>
              <a:gd name="connsiteX1574" fmla="*/ 2160740 w 4580014"/>
              <a:gd name="connsiteY1574" fmla="*/ 157878 h 5115856"/>
              <a:gd name="connsiteX1575" fmla="*/ 2225283 w 4580014"/>
              <a:gd name="connsiteY1575" fmla="*/ 100927 h 5115856"/>
              <a:gd name="connsiteX1576" fmla="*/ 2281174 w 4580014"/>
              <a:gd name="connsiteY1576" fmla="*/ 60557 h 5115856"/>
              <a:gd name="connsiteX1577" fmla="*/ 2343553 w 4580014"/>
              <a:gd name="connsiteY1577" fmla="*/ 28837 h 5115856"/>
              <a:gd name="connsiteX1578" fmla="*/ 2371678 w 4580014"/>
              <a:gd name="connsiteY1578" fmla="*/ 20908 h 5115856"/>
              <a:gd name="connsiteX1579" fmla="*/ 2395474 w 4580014"/>
              <a:gd name="connsiteY1579" fmla="*/ 25954 h 5115856"/>
              <a:gd name="connsiteX1580" fmla="*/ 2438745 w 4580014"/>
              <a:gd name="connsiteY1580" fmla="*/ 25954 h 5115856"/>
              <a:gd name="connsiteX1581" fmla="*/ 2494995 w 4580014"/>
              <a:gd name="connsiteY1581" fmla="*/ 11897 h 5115856"/>
              <a:gd name="connsiteX1582" fmla="*/ 2551244 w 4580014"/>
              <a:gd name="connsiteY1582" fmla="*/ 8652 h 5115856"/>
              <a:gd name="connsiteX1583" fmla="*/ 2668431 w 4580014"/>
              <a:gd name="connsiteY1583" fmla="*/ 9012 h 5115856"/>
              <a:gd name="connsiteX1584" fmla="*/ 2787783 w 4580014"/>
              <a:gd name="connsiteY1584" fmla="*/ 2885 h 5115856"/>
              <a:gd name="connsiteX1585" fmla="*/ 2809418 w 4580014"/>
              <a:gd name="connsiteY1585" fmla="*/ 1443 h 5115856"/>
              <a:gd name="connsiteX1586" fmla="*/ 2831052 w 4580014"/>
              <a:gd name="connsiteY1586" fmla="*/ 0 h 51158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</a:cxnLst>
            <a:rect l="l" t="t" r="r" b="b"/>
            <a:pathLst>
              <a:path w="4580014" h="5115856">
                <a:moveTo>
                  <a:pt x="1650704" y="4723373"/>
                </a:moveTo>
                <a:lnTo>
                  <a:pt x="1642044" y="4723950"/>
                </a:lnTo>
                <a:lnTo>
                  <a:pt x="1616445" y="4723950"/>
                </a:lnTo>
                <a:lnTo>
                  <a:pt x="1613989" y="4726570"/>
                </a:lnTo>
                <a:cubicBezTo>
                  <a:pt x="1601369" y="4738285"/>
                  <a:pt x="1588387" y="4750179"/>
                  <a:pt x="1575047" y="4762254"/>
                </a:cubicBezTo>
                <a:cubicBezTo>
                  <a:pt x="1561705" y="4774329"/>
                  <a:pt x="1545839" y="4785502"/>
                  <a:pt x="1527449" y="4795776"/>
                </a:cubicBezTo>
                <a:cubicBezTo>
                  <a:pt x="1523004" y="4797278"/>
                  <a:pt x="1518917" y="4800042"/>
                  <a:pt x="1515190" y="4804066"/>
                </a:cubicBezTo>
                <a:cubicBezTo>
                  <a:pt x="1511465" y="4808091"/>
                  <a:pt x="1508821" y="4813017"/>
                  <a:pt x="1507258" y="4818845"/>
                </a:cubicBezTo>
                <a:cubicBezTo>
                  <a:pt x="1499927" y="4837348"/>
                  <a:pt x="1490071" y="4854409"/>
                  <a:pt x="1477691" y="4870029"/>
                </a:cubicBezTo>
                <a:cubicBezTo>
                  <a:pt x="1465312" y="4885648"/>
                  <a:pt x="1451128" y="4901268"/>
                  <a:pt x="1435143" y="4916887"/>
                </a:cubicBezTo>
                <a:lnTo>
                  <a:pt x="1406296" y="4951490"/>
                </a:lnTo>
                <a:cubicBezTo>
                  <a:pt x="1403352" y="4953053"/>
                  <a:pt x="1401309" y="4954974"/>
                  <a:pt x="1400167" y="4957258"/>
                </a:cubicBezTo>
                <a:cubicBezTo>
                  <a:pt x="1399025" y="4959540"/>
                  <a:pt x="1399145" y="4961462"/>
                  <a:pt x="1400527" y="4963025"/>
                </a:cubicBezTo>
                <a:cubicBezTo>
                  <a:pt x="1402090" y="4964466"/>
                  <a:pt x="1404014" y="4965187"/>
                  <a:pt x="1406296" y="4965187"/>
                </a:cubicBezTo>
                <a:cubicBezTo>
                  <a:pt x="1408581" y="4965187"/>
                  <a:pt x="1410503" y="4964466"/>
                  <a:pt x="1412066" y="4963025"/>
                </a:cubicBezTo>
                <a:cubicBezTo>
                  <a:pt x="1423424" y="4957197"/>
                  <a:pt x="1433881" y="4950109"/>
                  <a:pt x="1443436" y="4941757"/>
                </a:cubicBezTo>
                <a:cubicBezTo>
                  <a:pt x="1452992" y="4933407"/>
                  <a:pt x="1462727" y="4924156"/>
                  <a:pt x="1472644" y="4914004"/>
                </a:cubicBezTo>
                <a:cubicBezTo>
                  <a:pt x="1485563" y="4897903"/>
                  <a:pt x="1499385" y="4882524"/>
                  <a:pt x="1514109" y="4867866"/>
                </a:cubicBezTo>
                <a:cubicBezTo>
                  <a:pt x="1528833" y="4853207"/>
                  <a:pt x="1544818" y="4840711"/>
                  <a:pt x="1562065" y="4830379"/>
                </a:cubicBezTo>
                <a:cubicBezTo>
                  <a:pt x="1579794" y="4813438"/>
                  <a:pt x="1596981" y="4796136"/>
                  <a:pt x="1613628" y="4778473"/>
                </a:cubicBezTo>
                <a:close/>
                <a:moveTo>
                  <a:pt x="1540487" y="4679780"/>
                </a:moveTo>
                <a:lnTo>
                  <a:pt x="1533048" y="4691967"/>
                </a:lnTo>
                <a:lnTo>
                  <a:pt x="1535931" y="4697734"/>
                </a:lnTo>
                <a:lnTo>
                  <a:pt x="1515746" y="4720803"/>
                </a:lnTo>
                <a:lnTo>
                  <a:pt x="1507161" y="4732337"/>
                </a:lnTo>
                <a:cubicBezTo>
                  <a:pt x="1507339" y="4733898"/>
                  <a:pt x="1509129" y="4734379"/>
                  <a:pt x="1512535" y="4733778"/>
                </a:cubicBezTo>
                <a:cubicBezTo>
                  <a:pt x="1515939" y="4733177"/>
                  <a:pt x="1519894" y="4730775"/>
                  <a:pt x="1524397" y="4726570"/>
                </a:cubicBezTo>
                <a:lnTo>
                  <a:pt x="1549868" y="4697460"/>
                </a:lnTo>
                <a:lnTo>
                  <a:pt x="1545070" y="4687184"/>
                </a:lnTo>
                <a:close/>
                <a:moveTo>
                  <a:pt x="1179114" y="4589009"/>
                </a:moveTo>
                <a:lnTo>
                  <a:pt x="1149167" y="4703140"/>
                </a:lnTo>
                <a:cubicBezTo>
                  <a:pt x="1140157" y="4743811"/>
                  <a:pt x="1130785" y="4784301"/>
                  <a:pt x="1121053" y="4824612"/>
                </a:cubicBezTo>
                <a:cubicBezTo>
                  <a:pt x="1106633" y="4879882"/>
                  <a:pt x="1118169" y="4925057"/>
                  <a:pt x="1155656" y="4960141"/>
                </a:cubicBezTo>
                <a:cubicBezTo>
                  <a:pt x="1159980" y="4963265"/>
                  <a:pt x="1164306" y="4964586"/>
                  <a:pt x="1168631" y="4964106"/>
                </a:cubicBezTo>
                <a:cubicBezTo>
                  <a:pt x="1172957" y="4963625"/>
                  <a:pt x="1177282" y="4961342"/>
                  <a:pt x="1181608" y="4957258"/>
                </a:cubicBezTo>
                <a:lnTo>
                  <a:pt x="1213328" y="4931305"/>
                </a:lnTo>
                <a:cubicBezTo>
                  <a:pt x="1252444" y="4892437"/>
                  <a:pt x="1290997" y="4853388"/>
                  <a:pt x="1328988" y="4814159"/>
                </a:cubicBezTo>
                <a:cubicBezTo>
                  <a:pt x="1366979" y="4774929"/>
                  <a:pt x="1403283" y="4735160"/>
                  <a:pt x="1437896" y="4694850"/>
                </a:cubicBezTo>
                <a:lnTo>
                  <a:pt x="1478374" y="4648808"/>
                </a:lnTo>
                <a:lnTo>
                  <a:pt x="1397287" y="4647174"/>
                </a:lnTo>
                <a:cubicBezTo>
                  <a:pt x="1367849" y="4646032"/>
                  <a:pt x="1338052" y="4644711"/>
                  <a:pt x="1307895" y="4643209"/>
                </a:cubicBezTo>
                <a:cubicBezTo>
                  <a:pt x="1304530" y="4643689"/>
                  <a:pt x="1305491" y="4639844"/>
                  <a:pt x="1310777" y="4631674"/>
                </a:cubicBezTo>
                <a:cubicBezTo>
                  <a:pt x="1315224" y="4627409"/>
                  <a:pt x="1317867" y="4624405"/>
                  <a:pt x="1318708" y="4622664"/>
                </a:cubicBezTo>
                <a:cubicBezTo>
                  <a:pt x="1319550" y="4620921"/>
                  <a:pt x="1317867" y="4620081"/>
                  <a:pt x="1313661" y="4620140"/>
                </a:cubicBezTo>
                <a:cubicBezTo>
                  <a:pt x="1309336" y="4619959"/>
                  <a:pt x="1305010" y="4619599"/>
                  <a:pt x="1300686" y="4619059"/>
                </a:cubicBezTo>
                <a:cubicBezTo>
                  <a:pt x="1296361" y="4618518"/>
                  <a:pt x="1292035" y="4618878"/>
                  <a:pt x="1287710" y="4620140"/>
                </a:cubicBezTo>
                <a:cubicBezTo>
                  <a:pt x="1270407" y="4631193"/>
                  <a:pt x="1253107" y="4632156"/>
                  <a:pt x="1235805" y="4623024"/>
                </a:cubicBezTo>
                <a:close/>
                <a:moveTo>
                  <a:pt x="795206" y="4568332"/>
                </a:moveTo>
                <a:cubicBezTo>
                  <a:pt x="800973" y="4568332"/>
                  <a:pt x="800973" y="4571180"/>
                  <a:pt x="795206" y="4576875"/>
                </a:cubicBezTo>
                <a:lnTo>
                  <a:pt x="789439" y="4576875"/>
                </a:lnTo>
                <a:lnTo>
                  <a:pt x="789439" y="4571178"/>
                </a:lnTo>
                <a:lnTo>
                  <a:pt x="792321" y="4571178"/>
                </a:lnTo>
                <a:close/>
                <a:moveTo>
                  <a:pt x="1025894" y="4533667"/>
                </a:moveTo>
                <a:lnTo>
                  <a:pt x="1023010" y="4542332"/>
                </a:lnTo>
                <a:lnTo>
                  <a:pt x="1028778" y="4542332"/>
                </a:lnTo>
                <a:lnTo>
                  <a:pt x="1031661" y="4533667"/>
                </a:lnTo>
                <a:close/>
                <a:moveTo>
                  <a:pt x="1089333" y="4504779"/>
                </a:moveTo>
                <a:lnTo>
                  <a:pt x="1086656" y="4512827"/>
                </a:lnTo>
                <a:lnTo>
                  <a:pt x="1086811" y="4514530"/>
                </a:lnTo>
                <a:cubicBezTo>
                  <a:pt x="1087110" y="4515673"/>
                  <a:pt x="1087951" y="4516274"/>
                  <a:pt x="1089333" y="4516335"/>
                </a:cubicBezTo>
                <a:lnTo>
                  <a:pt x="1092217" y="4513445"/>
                </a:lnTo>
                <a:lnTo>
                  <a:pt x="1095100" y="4504779"/>
                </a:lnTo>
                <a:close/>
                <a:moveTo>
                  <a:pt x="936141" y="4251136"/>
                </a:moveTo>
                <a:cubicBezTo>
                  <a:pt x="941428" y="4250655"/>
                  <a:pt x="945273" y="4251616"/>
                  <a:pt x="947675" y="4254018"/>
                </a:cubicBezTo>
                <a:cubicBezTo>
                  <a:pt x="950559" y="4256422"/>
                  <a:pt x="950559" y="4260267"/>
                  <a:pt x="947675" y="4265554"/>
                </a:cubicBezTo>
                <a:cubicBezTo>
                  <a:pt x="942390" y="4266034"/>
                  <a:pt x="938545" y="4265073"/>
                  <a:pt x="936141" y="4262669"/>
                </a:cubicBezTo>
                <a:close/>
                <a:moveTo>
                  <a:pt x="2178901" y="4052807"/>
                </a:moveTo>
                <a:lnTo>
                  <a:pt x="2178191" y="4053340"/>
                </a:lnTo>
                <a:lnTo>
                  <a:pt x="2173206" y="4060817"/>
                </a:lnTo>
                <a:lnTo>
                  <a:pt x="2172071" y="4061466"/>
                </a:lnTo>
                <a:lnTo>
                  <a:pt x="2173134" y="4061466"/>
                </a:lnTo>
                <a:close/>
                <a:moveTo>
                  <a:pt x="1859527" y="4036825"/>
                </a:moveTo>
                <a:cubicBezTo>
                  <a:pt x="1856669" y="4036817"/>
                  <a:pt x="1854292" y="4037514"/>
                  <a:pt x="1852394" y="4038916"/>
                </a:cubicBezTo>
                <a:cubicBezTo>
                  <a:pt x="1837682" y="4053337"/>
                  <a:pt x="1835783" y="4064874"/>
                  <a:pt x="1846700" y="4073527"/>
                </a:cubicBezTo>
                <a:cubicBezTo>
                  <a:pt x="1848064" y="4074970"/>
                  <a:pt x="1849607" y="4075691"/>
                  <a:pt x="1851333" y="4075691"/>
                </a:cubicBezTo>
                <a:cubicBezTo>
                  <a:pt x="1853058" y="4075691"/>
                  <a:pt x="1855325" y="4074970"/>
                  <a:pt x="1858135" y="4073527"/>
                </a:cubicBezTo>
                <a:lnTo>
                  <a:pt x="1867076" y="4062385"/>
                </a:lnTo>
                <a:lnTo>
                  <a:pt x="1866776" y="4049811"/>
                </a:lnTo>
                <a:cubicBezTo>
                  <a:pt x="1866296" y="4045486"/>
                  <a:pt x="1865455" y="4041882"/>
                  <a:pt x="1864254" y="4038998"/>
                </a:cubicBezTo>
                <a:cubicBezTo>
                  <a:pt x="1863960" y="4037559"/>
                  <a:pt x="1862385" y="4036835"/>
                  <a:pt x="1859527" y="4036825"/>
                </a:cubicBezTo>
                <a:close/>
                <a:moveTo>
                  <a:pt x="1273883" y="4025854"/>
                </a:moveTo>
                <a:lnTo>
                  <a:pt x="1271000" y="4034505"/>
                </a:lnTo>
                <a:lnTo>
                  <a:pt x="1265232" y="4048923"/>
                </a:lnTo>
                <a:lnTo>
                  <a:pt x="1259465" y="4051806"/>
                </a:lnTo>
                <a:lnTo>
                  <a:pt x="1250815" y="4074875"/>
                </a:lnTo>
                <a:cubicBezTo>
                  <a:pt x="1250694" y="4079321"/>
                  <a:pt x="1251656" y="4081965"/>
                  <a:pt x="1253698" y="4082805"/>
                </a:cubicBezTo>
                <a:cubicBezTo>
                  <a:pt x="1255741" y="4083646"/>
                  <a:pt x="1259587" y="4081965"/>
                  <a:pt x="1265232" y="4077759"/>
                </a:cubicBezTo>
                <a:cubicBezTo>
                  <a:pt x="1279651" y="4069588"/>
                  <a:pt x="1285418" y="4059976"/>
                  <a:pt x="1282534" y="4048923"/>
                </a:cubicBezTo>
                <a:lnTo>
                  <a:pt x="1279651" y="4031621"/>
                </a:lnTo>
                <a:cubicBezTo>
                  <a:pt x="1279591" y="4030300"/>
                  <a:pt x="1278990" y="4029339"/>
                  <a:pt x="1277848" y="4028737"/>
                </a:cubicBezTo>
                <a:cubicBezTo>
                  <a:pt x="1276706" y="4028136"/>
                  <a:pt x="1275385" y="4027175"/>
                  <a:pt x="1273883" y="4025854"/>
                </a:cubicBezTo>
                <a:close/>
                <a:moveTo>
                  <a:pt x="1186943" y="4024331"/>
                </a:moveTo>
                <a:cubicBezTo>
                  <a:pt x="1192710" y="4024331"/>
                  <a:pt x="1192710" y="4027179"/>
                  <a:pt x="1186943" y="4032874"/>
                </a:cubicBezTo>
                <a:lnTo>
                  <a:pt x="1181177" y="4032874"/>
                </a:lnTo>
                <a:lnTo>
                  <a:pt x="1181177" y="4027177"/>
                </a:lnTo>
                <a:lnTo>
                  <a:pt x="1184059" y="4027177"/>
                </a:lnTo>
                <a:close/>
                <a:moveTo>
                  <a:pt x="2177558" y="3973227"/>
                </a:moveTo>
                <a:lnTo>
                  <a:pt x="2171591" y="3983239"/>
                </a:lnTo>
                <a:cubicBezTo>
                  <a:pt x="2168947" y="3988706"/>
                  <a:pt x="2165581" y="3993632"/>
                  <a:pt x="2161495" y="3998017"/>
                </a:cubicBezTo>
                <a:cubicBezTo>
                  <a:pt x="2149295" y="4007990"/>
                  <a:pt x="2139800" y="4017602"/>
                  <a:pt x="2133010" y="4026853"/>
                </a:cubicBezTo>
                <a:cubicBezTo>
                  <a:pt x="2126218" y="4036105"/>
                  <a:pt x="2117443" y="4045717"/>
                  <a:pt x="2106688" y="4055689"/>
                </a:cubicBezTo>
                <a:lnTo>
                  <a:pt x="2087728" y="4076178"/>
                </a:lnTo>
                <a:lnTo>
                  <a:pt x="2081132" y="4089561"/>
                </a:lnTo>
                <a:cubicBezTo>
                  <a:pt x="2068530" y="4112773"/>
                  <a:pt x="2055718" y="4136308"/>
                  <a:pt x="2042694" y="4160164"/>
                </a:cubicBezTo>
                <a:lnTo>
                  <a:pt x="2014644" y="4204013"/>
                </a:lnTo>
                <a:lnTo>
                  <a:pt x="2016987" y="4217200"/>
                </a:lnTo>
                <a:lnTo>
                  <a:pt x="2046110" y="4173918"/>
                </a:lnTo>
                <a:cubicBezTo>
                  <a:pt x="2047492" y="4169531"/>
                  <a:pt x="2049776" y="4164605"/>
                  <a:pt x="2052961" y="4159139"/>
                </a:cubicBezTo>
                <a:cubicBezTo>
                  <a:pt x="2056147" y="4153672"/>
                  <a:pt x="2060594" y="4148025"/>
                  <a:pt x="2066302" y="4142197"/>
                </a:cubicBezTo>
                <a:cubicBezTo>
                  <a:pt x="2070509" y="4137752"/>
                  <a:pt x="2074355" y="4133668"/>
                  <a:pt x="2077840" y="4129943"/>
                </a:cubicBezTo>
                <a:cubicBezTo>
                  <a:pt x="2081327" y="4126218"/>
                  <a:pt x="2085173" y="4123574"/>
                  <a:pt x="2089379" y="4122012"/>
                </a:cubicBezTo>
                <a:lnTo>
                  <a:pt x="2104000" y="4110807"/>
                </a:lnTo>
                <a:lnTo>
                  <a:pt x="2104000" y="4104071"/>
                </a:lnTo>
                <a:lnTo>
                  <a:pt x="2109767" y="4104071"/>
                </a:lnTo>
                <a:lnTo>
                  <a:pt x="2109767" y="4106388"/>
                </a:lnTo>
                <a:lnTo>
                  <a:pt x="2111013" y="4105433"/>
                </a:lnTo>
                <a:cubicBezTo>
                  <a:pt x="2115341" y="4098823"/>
                  <a:pt x="2116784" y="4091855"/>
                  <a:pt x="2115341" y="4084525"/>
                </a:cubicBezTo>
                <a:lnTo>
                  <a:pt x="2118225" y="4075876"/>
                </a:lnTo>
                <a:cubicBezTo>
                  <a:pt x="2123934" y="4065782"/>
                  <a:pt x="2130545" y="4056410"/>
                  <a:pt x="2138058" y="4047760"/>
                </a:cubicBezTo>
                <a:lnTo>
                  <a:pt x="2149662" y="4037272"/>
                </a:lnTo>
                <a:lnTo>
                  <a:pt x="2147254" y="4034865"/>
                </a:lnTo>
                <a:lnTo>
                  <a:pt x="2147254" y="4029098"/>
                </a:lnTo>
                <a:cubicBezTo>
                  <a:pt x="2147254" y="4026214"/>
                  <a:pt x="2150139" y="4020447"/>
                  <a:pt x="2155905" y="4011796"/>
                </a:cubicBezTo>
                <a:lnTo>
                  <a:pt x="2173206" y="3997378"/>
                </a:lnTo>
                <a:cubicBezTo>
                  <a:pt x="2176031" y="3995817"/>
                  <a:pt x="2177592" y="3993893"/>
                  <a:pt x="2177894" y="3991611"/>
                </a:cubicBezTo>
                <a:cubicBezTo>
                  <a:pt x="2178193" y="3989328"/>
                  <a:pt x="2177592" y="3987406"/>
                  <a:pt x="2176090" y="3985844"/>
                </a:cubicBezTo>
                <a:close/>
                <a:moveTo>
                  <a:pt x="2553801" y="3965811"/>
                </a:moveTo>
                <a:lnTo>
                  <a:pt x="2553334" y="3966437"/>
                </a:lnTo>
                <a:lnTo>
                  <a:pt x="2553334" y="3968498"/>
                </a:lnTo>
                <a:lnTo>
                  <a:pt x="2550448" y="3974218"/>
                </a:lnTo>
                <a:lnTo>
                  <a:pt x="2556222" y="3974218"/>
                </a:lnTo>
                <a:cubicBezTo>
                  <a:pt x="2559168" y="3971359"/>
                  <a:pt x="2560491" y="3969218"/>
                  <a:pt x="2560190" y="3967797"/>
                </a:cubicBezTo>
                <a:close/>
                <a:moveTo>
                  <a:pt x="2194321" y="3953643"/>
                </a:moveTo>
                <a:lnTo>
                  <a:pt x="2190058" y="3953862"/>
                </a:lnTo>
                <a:lnTo>
                  <a:pt x="2181687" y="3966299"/>
                </a:lnTo>
                <a:lnTo>
                  <a:pt x="2181631" y="3966392"/>
                </a:lnTo>
                <a:lnTo>
                  <a:pt x="2190508" y="3957007"/>
                </a:lnTo>
                <a:close/>
                <a:moveTo>
                  <a:pt x="2244148" y="3951085"/>
                </a:moveTo>
                <a:lnTo>
                  <a:pt x="2233759" y="3951618"/>
                </a:lnTo>
                <a:lnTo>
                  <a:pt x="2220065" y="3975030"/>
                </a:lnTo>
                <a:cubicBezTo>
                  <a:pt x="2212617" y="3987766"/>
                  <a:pt x="2206610" y="4001944"/>
                  <a:pt x="2202042" y="4017563"/>
                </a:cubicBezTo>
                <a:lnTo>
                  <a:pt x="2199659" y="4021138"/>
                </a:lnTo>
                <a:lnTo>
                  <a:pt x="2204764" y="4018204"/>
                </a:lnTo>
                <a:lnTo>
                  <a:pt x="2209126" y="4014179"/>
                </a:lnTo>
                <a:lnTo>
                  <a:pt x="2215251" y="4003145"/>
                </a:lnTo>
                <a:close/>
                <a:moveTo>
                  <a:pt x="1270760" y="3935482"/>
                </a:moveTo>
                <a:lnTo>
                  <a:pt x="1270567" y="3936020"/>
                </a:lnTo>
                <a:cubicBezTo>
                  <a:pt x="1263118" y="3954763"/>
                  <a:pt x="1256389" y="3973507"/>
                  <a:pt x="1250382" y="3992250"/>
                </a:cubicBezTo>
                <a:lnTo>
                  <a:pt x="1224747" y="4083141"/>
                </a:lnTo>
                <a:lnTo>
                  <a:pt x="1230336" y="4072239"/>
                </a:lnTo>
                <a:cubicBezTo>
                  <a:pt x="1246200" y="4037472"/>
                  <a:pt x="1262787" y="4002349"/>
                  <a:pt x="1280096" y="3966870"/>
                </a:cubicBezTo>
                <a:lnTo>
                  <a:pt x="1291404" y="3944854"/>
                </a:lnTo>
                <a:close/>
                <a:moveTo>
                  <a:pt x="2588196" y="3928757"/>
                </a:moveTo>
                <a:lnTo>
                  <a:pt x="2584872" y="3930447"/>
                </a:lnTo>
                <a:lnTo>
                  <a:pt x="2567801" y="3935260"/>
                </a:lnTo>
                <a:lnTo>
                  <a:pt x="2568035" y="3946723"/>
                </a:lnTo>
                <a:lnTo>
                  <a:pt x="2563936" y="3952220"/>
                </a:lnTo>
                <a:lnTo>
                  <a:pt x="2569180" y="3952946"/>
                </a:lnTo>
                <a:cubicBezTo>
                  <a:pt x="2573519" y="3953727"/>
                  <a:pt x="2577858" y="3952166"/>
                  <a:pt x="2582195" y="3948260"/>
                </a:cubicBezTo>
                <a:cubicBezTo>
                  <a:pt x="2587317" y="3943995"/>
                  <a:pt x="2589365" y="3939550"/>
                  <a:pt x="2588340" y="3934923"/>
                </a:cubicBezTo>
                <a:close/>
                <a:moveTo>
                  <a:pt x="3314717" y="3647013"/>
                </a:moveTo>
                <a:lnTo>
                  <a:pt x="3318563" y="3647013"/>
                </a:lnTo>
                <a:lnTo>
                  <a:pt x="3312794" y="3649897"/>
                </a:lnTo>
                <a:close/>
                <a:moveTo>
                  <a:pt x="3318563" y="3638362"/>
                </a:moveTo>
                <a:lnTo>
                  <a:pt x="3318563" y="3641246"/>
                </a:lnTo>
                <a:lnTo>
                  <a:pt x="3314717" y="3647013"/>
                </a:lnTo>
                <a:lnTo>
                  <a:pt x="3312794" y="3647013"/>
                </a:lnTo>
                <a:cubicBezTo>
                  <a:pt x="3311233" y="3645572"/>
                  <a:pt x="3310752" y="3644129"/>
                  <a:pt x="3311353" y="3642688"/>
                </a:cubicBezTo>
                <a:cubicBezTo>
                  <a:pt x="3311953" y="3641246"/>
                  <a:pt x="3314357" y="3639803"/>
                  <a:pt x="3318563" y="3638362"/>
                </a:cubicBezTo>
                <a:close/>
                <a:moveTo>
                  <a:pt x="1395418" y="3624867"/>
                </a:moveTo>
                <a:cubicBezTo>
                  <a:pt x="1392054" y="3628230"/>
                  <a:pt x="1393016" y="3630154"/>
                  <a:pt x="1398303" y="3630634"/>
                </a:cubicBezTo>
                <a:lnTo>
                  <a:pt x="1401185" y="3628056"/>
                </a:lnTo>
                <a:lnTo>
                  <a:pt x="1401185" y="3624867"/>
                </a:lnTo>
                <a:close/>
                <a:moveTo>
                  <a:pt x="951598" y="3585665"/>
                </a:moveTo>
                <a:lnTo>
                  <a:pt x="951598" y="3591433"/>
                </a:lnTo>
                <a:lnTo>
                  <a:pt x="954456" y="3608739"/>
                </a:lnTo>
                <a:cubicBezTo>
                  <a:pt x="954516" y="3610121"/>
                  <a:pt x="955112" y="3610964"/>
                  <a:pt x="956243" y="3611263"/>
                </a:cubicBezTo>
                <a:cubicBezTo>
                  <a:pt x="957373" y="3611564"/>
                  <a:pt x="958684" y="3611684"/>
                  <a:pt x="960172" y="3611623"/>
                </a:cubicBezTo>
                <a:cubicBezTo>
                  <a:pt x="966364" y="3611623"/>
                  <a:pt x="968271" y="3608739"/>
                  <a:pt x="965888" y="3602970"/>
                </a:cubicBezTo>
                <a:lnTo>
                  <a:pt x="963030" y="3585665"/>
                </a:lnTo>
                <a:lnTo>
                  <a:pt x="957315" y="3585665"/>
                </a:lnTo>
                <a:close/>
                <a:moveTo>
                  <a:pt x="1331936" y="3556361"/>
                </a:moveTo>
                <a:lnTo>
                  <a:pt x="1329095" y="3581932"/>
                </a:lnTo>
                <a:cubicBezTo>
                  <a:pt x="1329576" y="3581932"/>
                  <a:pt x="1331499" y="3584817"/>
                  <a:pt x="1334864" y="3590585"/>
                </a:cubicBezTo>
                <a:lnTo>
                  <a:pt x="1343513" y="3579048"/>
                </a:lnTo>
                <a:lnTo>
                  <a:pt x="1346397" y="3576166"/>
                </a:lnTo>
                <a:lnTo>
                  <a:pt x="1346397" y="3556752"/>
                </a:lnTo>
                <a:lnTo>
                  <a:pt x="1336035" y="3556543"/>
                </a:lnTo>
                <a:close/>
                <a:moveTo>
                  <a:pt x="3295133" y="3500281"/>
                </a:moveTo>
                <a:cubicBezTo>
                  <a:pt x="3298016" y="3500340"/>
                  <a:pt x="3300179" y="3500941"/>
                  <a:pt x="3301621" y="3502083"/>
                </a:cubicBezTo>
                <a:cubicBezTo>
                  <a:pt x="3303062" y="3503225"/>
                  <a:pt x="3303784" y="3504548"/>
                  <a:pt x="3303784" y="3506050"/>
                </a:cubicBezTo>
                <a:cubicBezTo>
                  <a:pt x="3303784" y="3523354"/>
                  <a:pt x="3292249" y="3540659"/>
                  <a:pt x="3269180" y="3557963"/>
                </a:cubicBezTo>
                <a:lnTo>
                  <a:pt x="3266297" y="3557963"/>
                </a:lnTo>
                <a:cubicBezTo>
                  <a:pt x="3262932" y="3552195"/>
                  <a:pt x="3261011" y="3549310"/>
                  <a:pt x="3260530" y="3549310"/>
                </a:cubicBezTo>
                <a:lnTo>
                  <a:pt x="3280715" y="3514701"/>
                </a:lnTo>
                <a:lnTo>
                  <a:pt x="3274947" y="3511818"/>
                </a:lnTo>
                <a:cubicBezTo>
                  <a:pt x="3279032" y="3510255"/>
                  <a:pt x="3282397" y="3508332"/>
                  <a:pt x="3285041" y="3506050"/>
                </a:cubicBezTo>
                <a:cubicBezTo>
                  <a:pt x="3287683" y="3503766"/>
                  <a:pt x="3291048" y="3501843"/>
                  <a:pt x="3295133" y="3500281"/>
                </a:cubicBezTo>
                <a:close/>
                <a:moveTo>
                  <a:pt x="755540" y="3478618"/>
                </a:moveTo>
                <a:cubicBezTo>
                  <a:pt x="752175" y="3481981"/>
                  <a:pt x="753138" y="3483905"/>
                  <a:pt x="758424" y="3484385"/>
                </a:cubicBezTo>
                <a:lnTo>
                  <a:pt x="761306" y="3481807"/>
                </a:lnTo>
                <a:lnTo>
                  <a:pt x="761306" y="3478618"/>
                </a:lnTo>
                <a:close/>
                <a:moveTo>
                  <a:pt x="1005375" y="3475642"/>
                </a:moveTo>
                <a:lnTo>
                  <a:pt x="1008978" y="3495919"/>
                </a:lnTo>
                <a:cubicBezTo>
                  <a:pt x="1009400" y="3508535"/>
                  <a:pt x="1012894" y="3519348"/>
                  <a:pt x="1019461" y="3528360"/>
                </a:cubicBezTo>
                <a:cubicBezTo>
                  <a:pt x="1026028" y="3537371"/>
                  <a:pt x="1033139" y="3546743"/>
                  <a:pt x="1040790" y="3556475"/>
                </a:cubicBezTo>
                <a:cubicBezTo>
                  <a:pt x="1043683" y="3561762"/>
                  <a:pt x="1049466" y="3559840"/>
                  <a:pt x="1058142" y="3550708"/>
                </a:cubicBezTo>
                <a:lnTo>
                  <a:pt x="1061326" y="3546898"/>
                </a:lnTo>
                <a:lnTo>
                  <a:pt x="1058038" y="3483570"/>
                </a:lnTo>
                <a:lnTo>
                  <a:pt x="1058283" y="3477988"/>
                </a:lnTo>
                <a:close/>
                <a:moveTo>
                  <a:pt x="835921" y="3461642"/>
                </a:moveTo>
                <a:cubicBezTo>
                  <a:pt x="834556" y="3465908"/>
                  <a:pt x="833725" y="3468912"/>
                  <a:pt x="833430" y="3470657"/>
                </a:cubicBezTo>
                <a:cubicBezTo>
                  <a:pt x="833132" y="3472399"/>
                  <a:pt x="833013" y="3473240"/>
                  <a:pt x="833073" y="3473179"/>
                </a:cubicBezTo>
                <a:cubicBezTo>
                  <a:pt x="834678" y="3474502"/>
                  <a:pt x="836473" y="3475463"/>
                  <a:pt x="838458" y="3476065"/>
                </a:cubicBezTo>
                <a:cubicBezTo>
                  <a:pt x="840440" y="3476665"/>
                  <a:pt x="841524" y="3477626"/>
                  <a:pt x="841706" y="3478947"/>
                </a:cubicBezTo>
                <a:cubicBezTo>
                  <a:pt x="843213" y="3474681"/>
                  <a:pt x="844539" y="3471677"/>
                  <a:pt x="845683" y="3469934"/>
                </a:cubicBezTo>
                <a:cubicBezTo>
                  <a:pt x="846829" y="3468192"/>
                  <a:pt x="847431" y="3467351"/>
                  <a:pt x="847492" y="3467412"/>
                </a:cubicBezTo>
                <a:close/>
                <a:moveTo>
                  <a:pt x="703635" y="3401072"/>
                </a:moveTo>
                <a:cubicBezTo>
                  <a:pt x="695465" y="3406841"/>
                  <a:pt x="691620" y="3409725"/>
                  <a:pt x="692101" y="3409725"/>
                </a:cubicBezTo>
                <a:cubicBezTo>
                  <a:pt x="689697" y="3415494"/>
                  <a:pt x="688736" y="3424146"/>
                  <a:pt x="689216" y="3435683"/>
                </a:cubicBezTo>
                <a:cubicBezTo>
                  <a:pt x="689697" y="3435683"/>
                  <a:pt x="691620" y="3438568"/>
                  <a:pt x="694985" y="3444336"/>
                </a:cubicBezTo>
                <a:lnTo>
                  <a:pt x="703635" y="3432799"/>
                </a:lnTo>
                <a:lnTo>
                  <a:pt x="706519" y="3429917"/>
                </a:lnTo>
                <a:lnTo>
                  <a:pt x="706519" y="3406841"/>
                </a:lnTo>
                <a:cubicBezTo>
                  <a:pt x="706580" y="3405520"/>
                  <a:pt x="706459" y="3404559"/>
                  <a:pt x="706158" y="3403957"/>
                </a:cubicBezTo>
                <a:cubicBezTo>
                  <a:pt x="705858" y="3403356"/>
                  <a:pt x="705017" y="3402395"/>
                  <a:pt x="703635" y="3401072"/>
                </a:cubicBezTo>
                <a:close/>
                <a:moveTo>
                  <a:pt x="1042859" y="3285135"/>
                </a:moveTo>
                <a:lnTo>
                  <a:pt x="1027139" y="3290593"/>
                </a:lnTo>
                <a:lnTo>
                  <a:pt x="1028147" y="3300003"/>
                </a:lnTo>
                <a:cubicBezTo>
                  <a:pt x="1026885" y="3310096"/>
                  <a:pt x="1028686" y="3320188"/>
                  <a:pt x="1033552" y="3330281"/>
                </a:cubicBezTo>
                <a:lnTo>
                  <a:pt x="1036436" y="3330281"/>
                </a:lnTo>
                <a:lnTo>
                  <a:pt x="1039318" y="3321630"/>
                </a:lnTo>
                <a:cubicBezTo>
                  <a:pt x="1039500" y="3310096"/>
                  <a:pt x="1040580" y="3298560"/>
                  <a:pt x="1042563" y="3287027"/>
                </a:cubicBezTo>
                <a:close/>
                <a:moveTo>
                  <a:pt x="840205" y="3251884"/>
                </a:moveTo>
                <a:cubicBezTo>
                  <a:pt x="837347" y="3251876"/>
                  <a:pt x="834969" y="3252573"/>
                  <a:pt x="833073" y="3253975"/>
                </a:cubicBezTo>
                <a:cubicBezTo>
                  <a:pt x="818360" y="3268396"/>
                  <a:pt x="816461" y="3279933"/>
                  <a:pt x="827378" y="3288586"/>
                </a:cubicBezTo>
                <a:cubicBezTo>
                  <a:pt x="828742" y="3290029"/>
                  <a:pt x="830285" y="3290750"/>
                  <a:pt x="832011" y="3290750"/>
                </a:cubicBezTo>
                <a:lnTo>
                  <a:pt x="834708" y="3289892"/>
                </a:lnTo>
                <a:lnTo>
                  <a:pt x="844471" y="3253845"/>
                </a:lnTo>
                <a:close/>
                <a:moveTo>
                  <a:pt x="700752" y="3199269"/>
                </a:moveTo>
                <a:cubicBezTo>
                  <a:pt x="686814" y="3219454"/>
                  <a:pt x="680085" y="3233872"/>
                  <a:pt x="680565" y="3242523"/>
                </a:cubicBezTo>
                <a:cubicBezTo>
                  <a:pt x="678163" y="3248290"/>
                  <a:pt x="680085" y="3251173"/>
                  <a:pt x="686334" y="3251173"/>
                </a:cubicBezTo>
                <a:cubicBezTo>
                  <a:pt x="687895" y="3251114"/>
                  <a:pt x="690540" y="3250513"/>
                  <a:pt x="694264" y="3249371"/>
                </a:cubicBezTo>
                <a:cubicBezTo>
                  <a:pt x="697988" y="3248229"/>
                  <a:pt x="702073" y="3246908"/>
                  <a:pt x="706519" y="3245406"/>
                </a:cubicBezTo>
                <a:lnTo>
                  <a:pt x="703635" y="3242523"/>
                </a:lnTo>
                <a:cubicBezTo>
                  <a:pt x="705017" y="3238078"/>
                  <a:pt x="705858" y="3232551"/>
                  <a:pt x="706158" y="3225942"/>
                </a:cubicBezTo>
                <a:cubicBezTo>
                  <a:pt x="706459" y="3219334"/>
                  <a:pt x="706580" y="3212365"/>
                  <a:pt x="706519" y="3205036"/>
                </a:cubicBezTo>
                <a:cubicBezTo>
                  <a:pt x="707840" y="3203534"/>
                  <a:pt x="708080" y="3202213"/>
                  <a:pt x="707239" y="3201071"/>
                </a:cubicBezTo>
                <a:cubicBezTo>
                  <a:pt x="706398" y="3199929"/>
                  <a:pt x="705198" y="3199329"/>
                  <a:pt x="703635" y="3199269"/>
                </a:cubicBezTo>
                <a:close/>
                <a:moveTo>
                  <a:pt x="3404429" y="3192085"/>
                </a:moveTo>
                <a:lnTo>
                  <a:pt x="3399302" y="3194648"/>
                </a:lnTo>
                <a:lnTo>
                  <a:pt x="3396420" y="3200415"/>
                </a:lnTo>
                <a:cubicBezTo>
                  <a:pt x="3397861" y="3201977"/>
                  <a:pt x="3399302" y="3202457"/>
                  <a:pt x="3400745" y="3201856"/>
                </a:cubicBezTo>
                <a:cubicBezTo>
                  <a:pt x="3402186" y="3201256"/>
                  <a:pt x="3403628" y="3198854"/>
                  <a:pt x="3405071" y="3194648"/>
                </a:cubicBezTo>
                <a:close/>
                <a:moveTo>
                  <a:pt x="3494461" y="3027399"/>
                </a:moveTo>
                <a:lnTo>
                  <a:pt x="3491579" y="3036050"/>
                </a:lnTo>
                <a:cubicBezTo>
                  <a:pt x="3490016" y="3040376"/>
                  <a:pt x="3489535" y="3042538"/>
                  <a:pt x="3490136" y="3042538"/>
                </a:cubicBezTo>
                <a:cubicBezTo>
                  <a:pt x="3490736" y="3042538"/>
                  <a:pt x="3493140" y="3040376"/>
                  <a:pt x="3497346" y="3036050"/>
                </a:cubicBezTo>
                <a:lnTo>
                  <a:pt x="3500195" y="3027399"/>
                </a:lnTo>
                <a:close/>
                <a:moveTo>
                  <a:pt x="1135109" y="2997582"/>
                </a:moveTo>
                <a:lnTo>
                  <a:pt x="1133122" y="3016663"/>
                </a:lnTo>
                <a:lnTo>
                  <a:pt x="1132059" y="3021297"/>
                </a:lnTo>
                <a:lnTo>
                  <a:pt x="1133392" y="3023180"/>
                </a:lnTo>
                <a:cubicBezTo>
                  <a:pt x="1134523" y="3023481"/>
                  <a:pt x="1135832" y="3023601"/>
                  <a:pt x="1137322" y="3023540"/>
                </a:cubicBezTo>
                <a:lnTo>
                  <a:pt x="1142841" y="3015185"/>
                </a:lnTo>
                <a:lnTo>
                  <a:pt x="1142997" y="3014640"/>
                </a:lnTo>
                <a:lnTo>
                  <a:pt x="1140179" y="2997582"/>
                </a:lnTo>
                <a:close/>
                <a:moveTo>
                  <a:pt x="1738537" y="2995720"/>
                </a:moveTo>
                <a:lnTo>
                  <a:pt x="1724564" y="2996437"/>
                </a:lnTo>
                <a:lnTo>
                  <a:pt x="1722438" y="3001809"/>
                </a:lnTo>
                <a:lnTo>
                  <a:pt x="1714434" y="3022125"/>
                </a:lnTo>
                <a:close/>
                <a:moveTo>
                  <a:pt x="3589260" y="2932240"/>
                </a:moveTo>
                <a:cubicBezTo>
                  <a:pt x="3589741" y="2932720"/>
                  <a:pt x="3588780" y="2934644"/>
                  <a:pt x="3586378" y="2938007"/>
                </a:cubicBezTo>
                <a:cubicBezTo>
                  <a:pt x="3585055" y="2940894"/>
                  <a:pt x="3584815" y="2943051"/>
                  <a:pt x="3585655" y="2944479"/>
                </a:cubicBezTo>
                <a:cubicBezTo>
                  <a:pt x="3586496" y="2945907"/>
                  <a:pt x="3587699" y="2946590"/>
                  <a:pt x="3589260" y="2946528"/>
                </a:cubicBezTo>
                <a:lnTo>
                  <a:pt x="3589260" y="2940759"/>
                </a:lnTo>
                <a:lnTo>
                  <a:pt x="3595027" y="2940891"/>
                </a:lnTo>
                <a:cubicBezTo>
                  <a:pt x="3597431" y="2935124"/>
                  <a:pt x="3595508" y="2932240"/>
                  <a:pt x="3589260" y="2932240"/>
                </a:cubicBezTo>
                <a:close/>
                <a:moveTo>
                  <a:pt x="1177780" y="2860864"/>
                </a:moveTo>
                <a:lnTo>
                  <a:pt x="1185222" y="2902743"/>
                </a:lnTo>
                <a:lnTo>
                  <a:pt x="1196451" y="2878370"/>
                </a:lnTo>
                <a:lnTo>
                  <a:pt x="1197928" y="2874888"/>
                </a:lnTo>
                <a:lnTo>
                  <a:pt x="1182424" y="2865585"/>
                </a:lnTo>
                <a:close/>
                <a:moveTo>
                  <a:pt x="3597911" y="2839604"/>
                </a:moveTo>
                <a:lnTo>
                  <a:pt x="3592145" y="2842489"/>
                </a:lnTo>
                <a:cubicBezTo>
                  <a:pt x="3591662" y="2845371"/>
                  <a:pt x="3592625" y="2848256"/>
                  <a:pt x="3595027" y="2851138"/>
                </a:cubicBezTo>
                <a:lnTo>
                  <a:pt x="3597911" y="2842489"/>
                </a:lnTo>
                <a:lnTo>
                  <a:pt x="3603678" y="2848256"/>
                </a:lnTo>
                <a:close/>
                <a:moveTo>
                  <a:pt x="1119197" y="2820229"/>
                </a:moveTo>
                <a:lnTo>
                  <a:pt x="1118116" y="2831420"/>
                </a:lnTo>
                <a:lnTo>
                  <a:pt x="1122180" y="2840145"/>
                </a:lnTo>
                <a:lnTo>
                  <a:pt x="1124110" y="2838240"/>
                </a:lnTo>
                <a:lnTo>
                  <a:pt x="1127377" y="2839853"/>
                </a:lnTo>
                <a:lnTo>
                  <a:pt x="1127519" y="2839711"/>
                </a:lnTo>
                <a:cubicBezTo>
                  <a:pt x="1128664" y="2838569"/>
                  <a:pt x="1129990" y="2837248"/>
                  <a:pt x="1131497" y="2835746"/>
                </a:cubicBezTo>
                <a:cubicBezTo>
                  <a:pt x="1130954" y="2830400"/>
                  <a:pt x="1128422" y="2826675"/>
                  <a:pt x="1123902" y="2824572"/>
                </a:cubicBezTo>
                <a:close/>
                <a:moveTo>
                  <a:pt x="3624946" y="2784256"/>
                </a:moveTo>
                <a:cubicBezTo>
                  <a:pt x="3623983" y="2784256"/>
                  <a:pt x="3622662" y="2786419"/>
                  <a:pt x="3620979" y="2790745"/>
                </a:cubicBezTo>
                <a:cubicBezTo>
                  <a:pt x="3621160" y="2792191"/>
                  <a:pt x="3621520" y="2793626"/>
                  <a:pt x="3622062" y="2795051"/>
                </a:cubicBezTo>
                <a:cubicBezTo>
                  <a:pt x="3622601" y="2796475"/>
                  <a:pt x="3622241" y="2797871"/>
                  <a:pt x="3620979" y="2799235"/>
                </a:cubicBezTo>
                <a:lnTo>
                  <a:pt x="3618096" y="2799397"/>
                </a:lnTo>
                <a:lnTo>
                  <a:pt x="3623863" y="2799397"/>
                </a:lnTo>
                <a:lnTo>
                  <a:pt x="3626747" y="2790745"/>
                </a:lnTo>
                <a:cubicBezTo>
                  <a:pt x="3626506" y="2786419"/>
                  <a:pt x="3625905" y="2784256"/>
                  <a:pt x="3624946" y="2784256"/>
                </a:cubicBezTo>
                <a:close/>
                <a:moveTo>
                  <a:pt x="1102566" y="2780958"/>
                </a:moveTo>
                <a:cubicBezTo>
                  <a:pt x="1098406" y="2781137"/>
                  <a:pt x="1095875" y="2782941"/>
                  <a:pt x="1094971" y="2786365"/>
                </a:cubicBezTo>
                <a:cubicBezTo>
                  <a:pt x="1094067" y="2789788"/>
                  <a:pt x="1093706" y="2793754"/>
                  <a:pt x="1093886" y="2798260"/>
                </a:cubicBezTo>
                <a:cubicBezTo>
                  <a:pt x="1095272" y="2804027"/>
                  <a:pt x="1097564" y="2808353"/>
                  <a:pt x="1100757" y="2811235"/>
                </a:cubicBezTo>
                <a:cubicBezTo>
                  <a:pt x="1103951" y="2814120"/>
                  <a:pt x="1108411" y="2815561"/>
                  <a:pt x="1114137" y="2815561"/>
                </a:cubicBezTo>
                <a:cubicBezTo>
                  <a:pt x="1115644" y="2808473"/>
                  <a:pt x="1116248" y="2802464"/>
                  <a:pt x="1115945" y="2797538"/>
                </a:cubicBezTo>
                <a:cubicBezTo>
                  <a:pt x="1115644" y="2792612"/>
                  <a:pt x="1114078" y="2788046"/>
                  <a:pt x="1111245" y="2783842"/>
                </a:cubicBezTo>
                <a:cubicBezTo>
                  <a:pt x="1111245" y="2781438"/>
                  <a:pt x="1108352" y="2780478"/>
                  <a:pt x="1102566" y="2780958"/>
                </a:cubicBezTo>
                <a:close/>
                <a:moveTo>
                  <a:pt x="1008728" y="2702444"/>
                </a:moveTo>
                <a:lnTo>
                  <a:pt x="1008692" y="2702448"/>
                </a:lnTo>
                <a:lnTo>
                  <a:pt x="1008723" y="2702462"/>
                </a:lnTo>
                <a:close/>
                <a:moveTo>
                  <a:pt x="3300275" y="2684752"/>
                </a:moveTo>
                <a:lnTo>
                  <a:pt x="3299051" y="2686981"/>
                </a:lnTo>
                <a:lnTo>
                  <a:pt x="3299230" y="2689127"/>
                </a:lnTo>
                <a:close/>
                <a:moveTo>
                  <a:pt x="1188644" y="2666826"/>
                </a:moveTo>
                <a:lnTo>
                  <a:pt x="1163623" y="2671756"/>
                </a:lnTo>
                <a:lnTo>
                  <a:pt x="1164559" y="2700217"/>
                </a:lnTo>
                <a:cubicBezTo>
                  <a:pt x="1166454" y="2713554"/>
                  <a:pt x="1166930" y="2727972"/>
                  <a:pt x="1165980" y="2743471"/>
                </a:cubicBezTo>
                <a:lnTo>
                  <a:pt x="1166079" y="2744911"/>
                </a:lnTo>
                <a:lnTo>
                  <a:pt x="1166563" y="2741592"/>
                </a:lnTo>
                <a:lnTo>
                  <a:pt x="1176922" y="2703345"/>
                </a:lnTo>
                <a:lnTo>
                  <a:pt x="1171605" y="2702015"/>
                </a:lnTo>
                <a:lnTo>
                  <a:pt x="1171605" y="2690482"/>
                </a:lnTo>
                <a:lnTo>
                  <a:pt x="1179848" y="2692542"/>
                </a:lnTo>
                <a:lnTo>
                  <a:pt x="1185308" y="2672384"/>
                </a:lnTo>
                <a:close/>
                <a:moveTo>
                  <a:pt x="3250800" y="2657850"/>
                </a:moveTo>
                <a:lnTo>
                  <a:pt x="3250540" y="2657901"/>
                </a:lnTo>
                <a:lnTo>
                  <a:pt x="3250185" y="2658474"/>
                </a:lnTo>
                <a:cubicBezTo>
                  <a:pt x="3248143" y="2662799"/>
                  <a:pt x="3246462" y="2666402"/>
                  <a:pt x="3245139" y="2669287"/>
                </a:cubicBezTo>
                <a:cubicBezTo>
                  <a:pt x="3244058" y="2673252"/>
                  <a:pt x="3244779" y="2676136"/>
                  <a:pt x="3247302" y="2677938"/>
                </a:cubicBezTo>
                <a:lnTo>
                  <a:pt x="3251683" y="2683780"/>
                </a:lnTo>
                <a:lnTo>
                  <a:pt x="3258673" y="2678530"/>
                </a:lnTo>
                <a:lnTo>
                  <a:pt x="3258673" y="2684307"/>
                </a:lnTo>
                <a:lnTo>
                  <a:pt x="3254356" y="2688631"/>
                </a:lnTo>
                <a:lnTo>
                  <a:pt x="3254811" y="2690273"/>
                </a:lnTo>
                <a:lnTo>
                  <a:pt x="3263317" y="2677623"/>
                </a:lnTo>
                <a:lnTo>
                  <a:pt x="3250800" y="2667789"/>
                </a:lnTo>
                <a:close/>
                <a:moveTo>
                  <a:pt x="1264871" y="2648199"/>
                </a:moveTo>
                <a:lnTo>
                  <a:pt x="1236893" y="2657318"/>
                </a:lnTo>
                <a:lnTo>
                  <a:pt x="1231828" y="2658316"/>
                </a:lnTo>
                <a:lnTo>
                  <a:pt x="1233566" y="2662080"/>
                </a:lnTo>
                <a:lnTo>
                  <a:pt x="1233685" y="2661979"/>
                </a:lnTo>
                <a:lnTo>
                  <a:pt x="1236570" y="2661979"/>
                </a:lnTo>
                <a:lnTo>
                  <a:pt x="1236570" y="2665347"/>
                </a:lnTo>
                <a:lnTo>
                  <a:pt x="1243340" y="2670222"/>
                </a:lnTo>
                <a:cubicBezTo>
                  <a:pt x="1246704" y="2670222"/>
                  <a:pt x="1250429" y="2668059"/>
                  <a:pt x="1254514" y="2663733"/>
                </a:cubicBezTo>
                <a:close/>
                <a:moveTo>
                  <a:pt x="3756510" y="2566743"/>
                </a:moveTo>
                <a:cubicBezTo>
                  <a:pt x="3754466" y="2565902"/>
                  <a:pt x="3750621" y="2567584"/>
                  <a:pt x="3744976" y="2571789"/>
                </a:cubicBezTo>
                <a:cubicBezTo>
                  <a:pt x="3730556" y="2579960"/>
                  <a:pt x="3724789" y="2589572"/>
                  <a:pt x="3727674" y="2600625"/>
                </a:cubicBezTo>
                <a:lnTo>
                  <a:pt x="3730556" y="2617928"/>
                </a:lnTo>
                <a:cubicBezTo>
                  <a:pt x="3730617" y="2619249"/>
                  <a:pt x="3731218" y="2620210"/>
                  <a:pt x="3732359" y="2620812"/>
                </a:cubicBezTo>
                <a:cubicBezTo>
                  <a:pt x="3733501" y="2621412"/>
                  <a:pt x="3734823" y="2622373"/>
                  <a:pt x="3736325" y="2623694"/>
                </a:cubicBezTo>
                <a:lnTo>
                  <a:pt x="3739207" y="2615043"/>
                </a:lnTo>
                <a:lnTo>
                  <a:pt x="3744976" y="2600625"/>
                </a:lnTo>
                <a:lnTo>
                  <a:pt x="3750743" y="2597743"/>
                </a:lnTo>
                <a:lnTo>
                  <a:pt x="3759392" y="2574674"/>
                </a:lnTo>
                <a:cubicBezTo>
                  <a:pt x="3759514" y="2570228"/>
                  <a:pt x="3758551" y="2567584"/>
                  <a:pt x="3756510" y="2566743"/>
                </a:cubicBezTo>
                <a:close/>
                <a:moveTo>
                  <a:pt x="3633947" y="2529623"/>
                </a:moveTo>
                <a:lnTo>
                  <a:pt x="3627772" y="2540206"/>
                </a:lnTo>
                <a:lnTo>
                  <a:pt x="3625066" y="2544462"/>
                </a:lnTo>
                <a:lnTo>
                  <a:pt x="3622609" y="2553063"/>
                </a:lnTo>
                <a:close/>
                <a:moveTo>
                  <a:pt x="3834727" y="2507990"/>
                </a:moveTo>
                <a:lnTo>
                  <a:pt x="3831843" y="2516641"/>
                </a:lnTo>
                <a:lnTo>
                  <a:pt x="3837609" y="2510873"/>
                </a:lnTo>
                <a:lnTo>
                  <a:pt x="3834727" y="2516641"/>
                </a:lnTo>
                <a:cubicBezTo>
                  <a:pt x="3833165" y="2518203"/>
                  <a:pt x="3831964" y="2518683"/>
                  <a:pt x="3831122" y="2518082"/>
                </a:cubicBezTo>
                <a:cubicBezTo>
                  <a:pt x="3830281" y="2517482"/>
                  <a:pt x="3830521" y="2515078"/>
                  <a:pt x="3831843" y="2510873"/>
                </a:cubicBezTo>
                <a:cubicBezTo>
                  <a:pt x="3831364" y="2508470"/>
                  <a:pt x="3832325" y="2507510"/>
                  <a:pt x="3834727" y="2507990"/>
                </a:cubicBezTo>
                <a:close/>
                <a:moveTo>
                  <a:pt x="3857796" y="2458969"/>
                </a:moveTo>
                <a:lnTo>
                  <a:pt x="3854912" y="2467620"/>
                </a:lnTo>
                <a:lnTo>
                  <a:pt x="3860680" y="2464736"/>
                </a:lnTo>
                <a:lnTo>
                  <a:pt x="3857796" y="2470503"/>
                </a:lnTo>
                <a:cubicBezTo>
                  <a:pt x="3854853" y="2472066"/>
                  <a:pt x="3852809" y="2472546"/>
                  <a:pt x="3851669" y="2471946"/>
                </a:cubicBezTo>
                <a:cubicBezTo>
                  <a:pt x="3850527" y="2471344"/>
                  <a:pt x="3850647" y="2468941"/>
                  <a:pt x="3852029" y="2464736"/>
                </a:cubicBezTo>
                <a:cubicBezTo>
                  <a:pt x="3852088" y="2463415"/>
                  <a:pt x="3852691" y="2462452"/>
                  <a:pt x="3853831" y="2461852"/>
                </a:cubicBezTo>
                <a:cubicBezTo>
                  <a:pt x="3854973" y="2461251"/>
                  <a:pt x="3856294" y="2460290"/>
                  <a:pt x="3857796" y="2458969"/>
                </a:cubicBezTo>
                <a:close/>
                <a:moveTo>
                  <a:pt x="3903934" y="2453202"/>
                </a:moveTo>
                <a:lnTo>
                  <a:pt x="3909701" y="2453202"/>
                </a:lnTo>
                <a:lnTo>
                  <a:pt x="3909701" y="2456085"/>
                </a:lnTo>
                <a:lnTo>
                  <a:pt x="3912585" y="2453202"/>
                </a:lnTo>
                <a:lnTo>
                  <a:pt x="3912585" y="2458969"/>
                </a:lnTo>
                <a:cubicBezTo>
                  <a:pt x="3908260" y="2460530"/>
                  <a:pt x="3905376" y="2461011"/>
                  <a:pt x="3903934" y="2460410"/>
                </a:cubicBezTo>
                <a:cubicBezTo>
                  <a:pt x="3902491" y="2459810"/>
                  <a:pt x="3902491" y="2457408"/>
                  <a:pt x="3903934" y="2453202"/>
                </a:cubicBezTo>
                <a:close/>
                <a:moveTo>
                  <a:pt x="4062532" y="2383995"/>
                </a:moveTo>
                <a:cubicBezTo>
                  <a:pt x="4067817" y="2383514"/>
                  <a:pt x="4071662" y="2384475"/>
                  <a:pt x="4074066" y="2386879"/>
                </a:cubicBezTo>
                <a:lnTo>
                  <a:pt x="4074066" y="2398413"/>
                </a:lnTo>
                <a:cubicBezTo>
                  <a:pt x="4068780" y="2398893"/>
                  <a:pt x="4064935" y="2397932"/>
                  <a:pt x="4062532" y="2395530"/>
                </a:cubicBezTo>
                <a:cubicBezTo>
                  <a:pt x="4059648" y="2393126"/>
                  <a:pt x="4059648" y="2389281"/>
                  <a:pt x="4062532" y="2383995"/>
                </a:cubicBezTo>
                <a:close/>
                <a:moveTo>
                  <a:pt x="3923757" y="2309134"/>
                </a:moveTo>
                <a:cubicBezTo>
                  <a:pt x="3925200" y="2310457"/>
                  <a:pt x="3925921" y="2312140"/>
                  <a:pt x="3925921" y="2314182"/>
                </a:cubicBezTo>
                <a:cubicBezTo>
                  <a:pt x="3925921" y="2316225"/>
                  <a:pt x="3925200" y="2319350"/>
                  <a:pt x="3923757" y="2323555"/>
                </a:cubicBezTo>
                <a:lnTo>
                  <a:pt x="3920875" y="2335092"/>
                </a:lnTo>
                <a:lnTo>
                  <a:pt x="3915108" y="2340861"/>
                </a:lnTo>
                <a:cubicBezTo>
                  <a:pt x="3913538" y="2340803"/>
                  <a:pt x="3912352" y="2340196"/>
                  <a:pt x="3911547" y="2339043"/>
                </a:cubicBezTo>
                <a:cubicBezTo>
                  <a:pt x="3910744" y="2337889"/>
                  <a:pt x="3911090" y="2336532"/>
                  <a:pt x="3912585" y="2334974"/>
                </a:cubicBezTo>
                <a:lnTo>
                  <a:pt x="3915468" y="2320556"/>
                </a:lnTo>
                <a:lnTo>
                  <a:pt x="3909341" y="2323555"/>
                </a:lnTo>
                <a:close/>
                <a:moveTo>
                  <a:pt x="3848785" y="2300473"/>
                </a:moveTo>
                <a:cubicBezTo>
                  <a:pt x="3848304" y="2300945"/>
                  <a:pt x="3846381" y="2302834"/>
                  <a:pt x="3843018" y="2306138"/>
                </a:cubicBezTo>
                <a:cubicBezTo>
                  <a:pt x="3836769" y="2311905"/>
                  <a:pt x="3837731" y="2314789"/>
                  <a:pt x="3845902" y="2314789"/>
                </a:cubicBezTo>
                <a:lnTo>
                  <a:pt x="3848785" y="2309022"/>
                </a:lnTo>
                <a:lnTo>
                  <a:pt x="3854551" y="2309022"/>
                </a:lnTo>
                <a:cubicBezTo>
                  <a:pt x="3856955" y="2303314"/>
                  <a:pt x="3855032" y="2300465"/>
                  <a:pt x="3848785" y="2300473"/>
                </a:cubicBezTo>
                <a:close/>
                <a:moveTo>
                  <a:pt x="3883387" y="2199653"/>
                </a:moveTo>
                <a:cubicBezTo>
                  <a:pt x="3883327" y="2200976"/>
                  <a:pt x="3882726" y="2201940"/>
                  <a:pt x="3881586" y="2202541"/>
                </a:cubicBezTo>
                <a:cubicBezTo>
                  <a:pt x="3880444" y="2203143"/>
                  <a:pt x="3879123" y="2204106"/>
                  <a:pt x="3877621" y="2205430"/>
                </a:cubicBezTo>
                <a:cubicBezTo>
                  <a:pt x="3876178" y="2209642"/>
                  <a:pt x="3876178" y="2212049"/>
                  <a:pt x="3877621" y="2212652"/>
                </a:cubicBezTo>
                <a:cubicBezTo>
                  <a:pt x="3879062" y="2213254"/>
                  <a:pt x="3881946" y="2212772"/>
                  <a:pt x="3886272" y="2211207"/>
                </a:cubicBezTo>
                <a:lnTo>
                  <a:pt x="3886272" y="2205430"/>
                </a:lnTo>
                <a:lnTo>
                  <a:pt x="3880503" y="2208319"/>
                </a:lnTo>
                <a:close/>
                <a:moveTo>
                  <a:pt x="4004500" y="2188001"/>
                </a:moveTo>
                <a:cubicBezTo>
                  <a:pt x="4008944" y="2188001"/>
                  <a:pt x="4012309" y="2188722"/>
                  <a:pt x="4014593" y="2190163"/>
                </a:cubicBezTo>
                <a:cubicBezTo>
                  <a:pt x="4016875" y="2191606"/>
                  <a:pt x="4017355" y="2193770"/>
                  <a:pt x="4016034" y="2196654"/>
                </a:cubicBezTo>
                <a:cubicBezTo>
                  <a:pt x="4013150" y="2215281"/>
                  <a:pt x="4008824" y="2232104"/>
                  <a:pt x="4003057" y="2247126"/>
                </a:cubicBezTo>
                <a:cubicBezTo>
                  <a:pt x="3997290" y="2262146"/>
                  <a:pt x="3990080" y="2276088"/>
                  <a:pt x="3981429" y="2288946"/>
                </a:cubicBezTo>
                <a:cubicBezTo>
                  <a:pt x="3981189" y="2290387"/>
                  <a:pt x="3980228" y="2291830"/>
                  <a:pt x="3978547" y="2293271"/>
                </a:cubicBezTo>
                <a:cubicBezTo>
                  <a:pt x="3976865" y="2294714"/>
                  <a:pt x="3975903" y="2296156"/>
                  <a:pt x="3975662" y="2297599"/>
                </a:cubicBezTo>
                <a:cubicBezTo>
                  <a:pt x="3967013" y="2306251"/>
                  <a:pt x="3961244" y="2309134"/>
                  <a:pt x="3958362" y="2306251"/>
                </a:cubicBezTo>
                <a:cubicBezTo>
                  <a:pt x="3954997" y="2300483"/>
                  <a:pt x="3953075" y="2297599"/>
                  <a:pt x="3952595" y="2297599"/>
                </a:cubicBezTo>
                <a:cubicBezTo>
                  <a:pt x="3954217" y="2287625"/>
                  <a:pt x="3956019" y="2279452"/>
                  <a:pt x="3958001" y="2273083"/>
                </a:cubicBezTo>
                <a:cubicBezTo>
                  <a:pt x="3959984" y="2266714"/>
                  <a:pt x="3961065" y="2261426"/>
                  <a:pt x="3961244" y="2257220"/>
                </a:cubicBezTo>
                <a:lnTo>
                  <a:pt x="3964129" y="2254336"/>
                </a:lnTo>
                <a:lnTo>
                  <a:pt x="3981429" y="2202421"/>
                </a:lnTo>
                <a:cubicBezTo>
                  <a:pt x="3982752" y="2198036"/>
                  <a:pt x="3985154" y="2194550"/>
                  <a:pt x="3988639" y="2191966"/>
                </a:cubicBezTo>
                <a:cubicBezTo>
                  <a:pt x="3992124" y="2189383"/>
                  <a:pt x="3997410" y="2188060"/>
                  <a:pt x="4004500" y="2188001"/>
                </a:cubicBezTo>
                <a:close/>
                <a:moveTo>
                  <a:pt x="3920875" y="2133213"/>
                </a:moveTo>
                <a:lnTo>
                  <a:pt x="3917990" y="2136103"/>
                </a:lnTo>
                <a:lnTo>
                  <a:pt x="3915108" y="2144769"/>
                </a:lnTo>
                <a:lnTo>
                  <a:pt x="3920875" y="2144769"/>
                </a:lnTo>
                <a:lnTo>
                  <a:pt x="3923552" y="2136721"/>
                </a:lnTo>
                <a:lnTo>
                  <a:pt x="3923397" y="2135018"/>
                </a:lnTo>
                <a:cubicBezTo>
                  <a:pt x="3923097" y="2133875"/>
                  <a:pt x="3922257" y="2133274"/>
                  <a:pt x="3920875" y="2133213"/>
                </a:cubicBezTo>
                <a:close/>
                <a:moveTo>
                  <a:pt x="3981429" y="2107216"/>
                </a:moveTo>
                <a:lnTo>
                  <a:pt x="3978547" y="2115882"/>
                </a:lnTo>
                <a:lnTo>
                  <a:pt x="3984314" y="2115882"/>
                </a:lnTo>
                <a:lnTo>
                  <a:pt x="3987198" y="2107216"/>
                </a:lnTo>
                <a:close/>
                <a:moveTo>
                  <a:pt x="4215002" y="2072674"/>
                </a:moveTo>
                <a:lnTo>
                  <a:pt x="4220769" y="2072674"/>
                </a:lnTo>
                <a:lnTo>
                  <a:pt x="4220769" y="2078370"/>
                </a:lnTo>
                <a:lnTo>
                  <a:pt x="4217886" y="2078370"/>
                </a:lnTo>
                <a:lnTo>
                  <a:pt x="4215002" y="2081216"/>
                </a:lnTo>
                <a:cubicBezTo>
                  <a:pt x="4209235" y="2081216"/>
                  <a:pt x="4209235" y="2078368"/>
                  <a:pt x="4215002" y="2072674"/>
                </a:cubicBezTo>
                <a:close/>
                <a:moveTo>
                  <a:pt x="208161" y="2028923"/>
                </a:moveTo>
                <a:cubicBezTo>
                  <a:pt x="213928" y="2028923"/>
                  <a:pt x="213928" y="2031771"/>
                  <a:pt x="208161" y="2037465"/>
                </a:cubicBezTo>
                <a:lnTo>
                  <a:pt x="202394" y="2037465"/>
                </a:lnTo>
                <a:lnTo>
                  <a:pt x="202394" y="2031769"/>
                </a:lnTo>
                <a:lnTo>
                  <a:pt x="205277" y="2031769"/>
                </a:lnTo>
                <a:close/>
                <a:moveTo>
                  <a:pt x="438849" y="1994257"/>
                </a:moveTo>
                <a:lnTo>
                  <a:pt x="435965" y="2002923"/>
                </a:lnTo>
                <a:lnTo>
                  <a:pt x="441733" y="2002923"/>
                </a:lnTo>
                <a:lnTo>
                  <a:pt x="444616" y="1994257"/>
                </a:lnTo>
                <a:close/>
                <a:moveTo>
                  <a:pt x="3849193" y="1983652"/>
                </a:moveTo>
                <a:lnTo>
                  <a:pt x="3845846" y="2002486"/>
                </a:lnTo>
                <a:lnTo>
                  <a:pt x="3814083" y="2106893"/>
                </a:lnTo>
                <a:lnTo>
                  <a:pt x="3828600" y="2070043"/>
                </a:lnTo>
                <a:lnTo>
                  <a:pt x="3850682" y="1985886"/>
                </a:lnTo>
                <a:close/>
                <a:moveTo>
                  <a:pt x="464801" y="1803888"/>
                </a:moveTo>
                <a:cubicBezTo>
                  <a:pt x="468166" y="1809656"/>
                  <a:pt x="470087" y="1812540"/>
                  <a:pt x="470568" y="1812540"/>
                </a:cubicBezTo>
                <a:cubicBezTo>
                  <a:pt x="468945" y="1822514"/>
                  <a:pt x="467144" y="1830687"/>
                  <a:pt x="465161" y="1837056"/>
                </a:cubicBezTo>
                <a:cubicBezTo>
                  <a:pt x="463179" y="1843425"/>
                  <a:pt x="462098" y="1848713"/>
                  <a:pt x="461919" y="1852918"/>
                </a:cubicBezTo>
                <a:lnTo>
                  <a:pt x="459034" y="1855803"/>
                </a:lnTo>
                <a:lnTo>
                  <a:pt x="441733" y="1907718"/>
                </a:lnTo>
                <a:cubicBezTo>
                  <a:pt x="440411" y="1912103"/>
                  <a:pt x="438008" y="1915589"/>
                  <a:pt x="434523" y="1918172"/>
                </a:cubicBezTo>
                <a:cubicBezTo>
                  <a:pt x="431039" y="1920755"/>
                  <a:pt x="425752" y="1922078"/>
                  <a:pt x="418663" y="1922137"/>
                </a:cubicBezTo>
                <a:cubicBezTo>
                  <a:pt x="414218" y="1922137"/>
                  <a:pt x="410854" y="1921417"/>
                  <a:pt x="408570" y="1919975"/>
                </a:cubicBezTo>
                <a:cubicBezTo>
                  <a:pt x="406288" y="1918533"/>
                  <a:pt x="405808" y="1916369"/>
                  <a:pt x="407129" y="1913485"/>
                </a:cubicBezTo>
                <a:cubicBezTo>
                  <a:pt x="410013" y="1894858"/>
                  <a:pt x="414339" y="1878034"/>
                  <a:pt x="420106" y="1863013"/>
                </a:cubicBezTo>
                <a:cubicBezTo>
                  <a:pt x="425872" y="1847992"/>
                  <a:pt x="433082" y="1834051"/>
                  <a:pt x="441733" y="1821193"/>
                </a:cubicBezTo>
                <a:cubicBezTo>
                  <a:pt x="441974" y="1819752"/>
                  <a:pt x="442935" y="1818309"/>
                  <a:pt x="444616" y="1816868"/>
                </a:cubicBezTo>
                <a:cubicBezTo>
                  <a:pt x="446297" y="1815425"/>
                  <a:pt x="447260" y="1813983"/>
                  <a:pt x="447500" y="1812540"/>
                </a:cubicBezTo>
                <a:cubicBezTo>
                  <a:pt x="456150" y="1803888"/>
                  <a:pt x="461919" y="1801005"/>
                  <a:pt x="464801" y="1803888"/>
                </a:cubicBezTo>
                <a:close/>
                <a:moveTo>
                  <a:pt x="819071" y="1799964"/>
                </a:moveTo>
                <a:cubicBezTo>
                  <a:pt x="813723" y="1803811"/>
                  <a:pt x="810000" y="1806213"/>
                  <a:pt x="807897" y="1807176"/>
                </a:cubicBezTo>
                <a:lnTo>
                  <a:pt x="803928" y="1810352"/>
                </a:lnTo>
                <a:lnTo>
                  <a:pt x="802145" y="1821017"/>
                </a:lnTo>
                <a:lnTo>
                  <a:pt x="807537" y="1823038"/>
                </a:lnTo>
                <a:lnTo>
                  <a:pt x="812507" y="1821731"/>
                </a:lnTo>
                <a:lnTo>
                  <a:pt x="819071" y="1807958"/>
                </a:lnTo>
                <a:close/>
                <a:moveTo>
                  <a:pt x="1174892" y="1751872"/>
                </a:moveTo>
                <a:lnTo>
                  <a:pt x="1171828" y="1755205"/>
                </a:lnTo>
                <a:lnTo>
                  <a:pt x="1171828" y="1760163"/>
                </a:lnTo>
                <a:lnTo>
                  <a:pt x="1169257" y="1760163"/>
                </a:lnTo>
                <a:lnTo>
                  <a:pt x="1169107" y="1760523"/>
                </a:lnTo>
                <a:lnTo>
                  <a:pt x="1164531" y="1774205"/>
                </a:lnTo>
                <a:lnTo>
                  <a:pt x="1177427" y="1756227"/>
                </a:lnTo>
                <a:lnTo>
                  <a:pt x="1177424" y="1756198"/>
                </a:lnTo>
                <a:cubicBezTo>
                  <a:pt x="1177124" y="1754755"/>
                  <a:pt x="1176279" y="1753313"/>
                  <a:pt x="1174892" y="1751872"/>
                </a:cubicBezTo>
                <a:close/>
                <a:moveTo>
                  <a:pt x="349096" y="1711726"/>
                </a:moveTo>
                <a:cubicBezTo>
                  <a:pt x="354383" y="1711246"/>
                  <a:pt x="358228" y="1712207"/>
                  <a:pt x="360630" y="1714609"/>
                </a:cubicBezTo>
                <a:cubicBezTo>
                  <a:pt x="363515" y="1717013"/>
                  <a:pt x="363515" y="1720858"/>
                  <a:pt x="360630" y="1726144"/>
                </a:cubicBezTo>
                <a:cubicBezTo>
                  <a:pt x="355345" y="1726625"/>
                  <a:pt x="351500" y="1725664"/>
                  <a:pt x="349096" y="1723260"/>
                </a:cubicBezTo>
                <a:close/>
                <a:moveTo>
                  <a:pt x="519228" y="1649729"/>
                </a:moveTo>
                <a:cubicBezTo>
                  <a:pt x="520672" y="1650329"/>
                  <a:pt x="520672" y="1652731"/>
                  <a:pt x="519228" y="1656937"/>
                </a:cubicBezTo>
                <a:lnTo>
                  <a:pt x="513462" y="1656937"/>
                </a:lnTo>
                <a:lnTo>
                  <a:pt x="513462" y="1654054"/>
                </a:lnTo>
                <a:lnTo>
                  <a:pt x="510577" y="1656937"/>
                </a:lnTo>
                <a:lnTo>
                  <a:pt x="510577" y="1651170"/>
                </a:lnTo>
                <a:cubicBezTo>
                  <a:pt x="514903" y="1649609"/>
                  <a:pt x="517787" y="1649128"/>
                  <a:pt x="519228" y="1649729"/>
                </a:cubicBezTo>
                <a:close/>
                <a:moveTo>
                  <a:pt x="830606" y="1625113"/>
                </a:moveTo>
                <a:cubicBezTo>
                  <a:pt x="827781" y="1625053"/>
                  <a:pt x="825499" y="1625174"/>
                  <a:pt x="823756" y="1625473"/>
                </a:cubicBezTo>
                <a:cubicBezTo>
                  <a:pt x="822014" y="1625774"/>
                  <a:pt x="820453" y="1626615"/>
                  <a:pt x="819071" y="1627997"/>
                </a:cubicBezTo>
                <a:lnTo>
                  <a:pt x="801504" y="1650680"/>
                </a:lnTo>
                <a:lnTo>
                  <a:pt x="800209" y="1658436"/>
                </a:lnTo>
                <a:lnTo>
                  <a:pt x="799139" y="1660570"/>
                </a:lnTo>
                <a:lnTo>
                  <a:pt x="798886" y="1677031"/>
                </a:lnTo>
                <a:cubicBezTo>
                  <a:pt x="798945" y="1678413"/>
                  <a:pt x="799547" y="1679256"/>
                  <a:pt x="800687" y="1679555"/>
                </a:cubicBezTo>
                <a:cubicBezTo>
                  <a:pt x="801829" y="1679856"/>
                  <a:pt x="803151" y="1679976"/>
                  <a:pt x="804653" y="1679915"/>
                </a:cubicBezTo>
                <a:cubicBezTo>
                  <a:pt x="806035" y="1679856"/>
                  <a:pt x="806875" y="1679976"/>
                  <a:pt x="807177" y="1680277"/>
                </a:cubicBezTo>
                <a:lnTo>
                  <a:pt x="807364" y="1681587"/>
                </a:lnTo>
                <a:lnTo>
                  <a:pt x="809773" y="1680219"/>
                </a:lnTo>
                <a:lnTo>
                  <a:pt x="826281" y="1661167"/>
                </a:lnTo>
                <a:cubicBezTo>
                  <a:pt x="831447" y="1653957"/>
                  <a:pt x="834810" y="1646745"/>
                  <a:pt x="836373" y="1639536"/>
                </a:cubicBezTo>
                <a:lnTo>
                  <a:pt x="836373" y="1633765"/>
                </a:lnTo>
                <a:cubicBezTo>
                  <a:pt x="833008" y="1627997"/>
                  <a:pt x="831086" y="1625113"/>
                  <a:pt x="830606" y="1625113"/>
                </a:cubicBezTo>
                <a:close/>
                <a:moveTo>
                  <a:pt x="839990" y="1569606"/>
                </a:moveTo>
                <a:lnTo>
                  <a:pt x="833488" y="1576108"/>
                </a:lnTo>
                <a:cubicBezTo>
                  <a:pt x="833670" y="1577551"/>
                  <a:pt x="834030" y="1578993"/>
                  <a:pt x="834569" y="1580434"/>
                </a:cubicBezTo>
                <a:cubicBezTo>
                  <a:pt x="835111" y="1581877"/>
                  <a:pt x="834751" y="1583320"/>
                  <a:pt x="833488" y="1584761"/>
                </a:cubicBezTo>
                <a:lnTo>
                  <a:pt x="841346" y="1576902"/>
                </a:lnTo>
                <a:lnTo>
                  <a:pt x="839256" y="1574811"/>
                </a:lnTo>
                <a:close/>
                <a:moveTo>
                  <a:pt x="3254143" y="1477268"/>
                </a:moveTo>
                <a:lnTo>
                  <a:pt x="3232247" y="1522408"/>
                </a:lnTo>
                <a:lnTo>
                  <a:pt x="3258180" y="1509221"/>
                </a:lnTo>
                <a:lnTo>
                  <a:pt x="3277588" y="1503750"/>
                </a:lnTo>
                <a:lnTo>
                  <a:pt x="3258898" y="1479112"/>
                </a:lnTo>
                <a:close/>
                <a:moveTo>
                  <a:pt x="985942" y="1454019"/>
                </a:moveTo>
                <a:lnTo>
                  <a:pt x="980239" y="1456945"/>
                </a:lnTo>
                <a:lnTo>
                  <a:pt x="974967" y="1475387"/>
                </a:lnTo>
                <a:close/>
                <a:moveTo>
                  <a:pt x="919793" y="1452085"/>
                </a:moveTo>
                <a:lnTo>
                  <a:pt x="911115" y="1460738"/>
                </a:lnTo>
                <a:lnTo>
                  <a:pt x="908223" y="1469391"/>
                </a:lnTo>
                <a:cubicBezTo>
                  <a:pt x="906775" y="1472216"/>
                  <a:pt x="906053" y="1474498"/>
                  <a:pt x="906053" y="1476242"/>
                </a:cubicBezTo>
                <a:lnTo>
                  <a:pt x="907108" y="1478521"/>
                </a:lnTo>
                <a:lnTo>
                  <a:pt x="911345" y="1467397"/>
                </a:lnTo>
                <a:cubicBezTo>
                  <a:pt x="913629" y="1463072"/>
                  <a:pt x="915551" y="1459467"/>
                  <a:pt x="917113" y="1456584"/>
                </a:cubicBezTo>
                <a:lnTo>
                  <a:pt x="920621" y="1453076"/>
                </a:lnTo>
                <a:close/>
                <a:moveTo>
                  <a:pt x="959129" y="1447667"/>
                </a:moveTo>
                <a:lnTo>
                  <a:pt x="918324" y="1521179"/>
                </a:lnTo>
                <a:lnTo>
                  <a:pt x="889303" y="1573463"/>
                </a:lnTo>
                <a:lnTo>
                  <a:pt x="894045" y="1580578"/>
                </a:lnTo>
                <a:lnTo>
                  <a:pt x="896854" y="1577769"/>
                </a:lnTo>
                <a:lnTo>
                  <a:pt x="905813" y="1562452"/>
                </a:lnTo>
                <a:lnTo>
                  <a:pt x="919771" y="1520023"/>
                </a:lnTo>
                <a:cubicBezTo>
                  <a:pt x="926565" y="1514200"/>
                  <a:pt x="931579" y="1507872"/>
                  <a:pt x="934818" y="1501039"/>
                </a:cubicBezTo>
                <a:cubicBezTo>
                  <a:pt x="938054" y="1494205"/>
                  <a:pt x="941664" y="1487196"/>
                  <a:pt x="945646" y="1480009"/>
                </a:cubicBezTo>
                <a:close/>
                <a:moveTo>
                  <a:pt x="3913361" y="1438193"/>
                </a:moveTo>
                <a:cubicBezTo>
                  <a:pt x="3911317" y="1437352"/>
                  <a:pt x="3907472" y="1439034"/>
                  <a:pt x="3901827" y="1443239"/>
                </a:cubicBezTo>
                <a:cubicBezTo>
                  <a:pt x="3887407" y="1451410"/>
                  <a:pt x="3881640" y="1461022"/>
                  <a:pt x="3884525" y="1472075"/>
                </a:cubicBezTo>
                <a:lnTo>
                  <a:pt x="3887407" y="1489377"/>
                </a:lnTo>
                <a:cubicBezTo>
                  <a:pt x="3887468" y="1490698"/>
                  <a:pt x="3888069" y="1491659"/>
                  <a:pt x="3889210" y="1492261"/>
                </a:cubicBezTo>
                <a:cubicBezTo>
                  <a:pt x="3890352" y="1492862"/>
                  <a:pt x="3891674" y="1493823"/>
                  <a:pt x="3893176" y="1495144"/>
                </a:cubicBezTo>
                <a:lnTo>
                  <a:pt x="3896058" y="1486493"/>
                </a:lnTo>
                <a:lnTo>
                  <a:pt x="3901827" y="1472075"/>
                </a:lnTo>
                <a:lnTo>
                  <a:pt x="3907594" y="1469192"/>
                </a:lnTo>
                <a:lnTo>
                  <a:pt x="3916243" y="1446123"/>
                </a:lnTo>
                <a:cubicBezTo>
                  <a:pt x="3916365" y="1441678"/>
                  <a:pt x="3915402" y="1439034"/>
                  <a:pt x="3913361" y="1438193"/>
                </a:cubicBezTo>
                <a:close/>
                <a:moveTo>
                  <a:pt x="3991578" y="1379440"/>
                </a:moveTo>
                <a:lnTo>
                  <a:pt x="3988694" y="1388091"/>
                </a:lnTo>
                <a:lnTo>
                  <a:pt x="3994460" y="1382322"/>
                </a:lnTo>
                <a:lnTo>
                  <a:pt x="3991578" y="1388091"/>
                </a:lnTo>
                <a:cubicBezTo>
                  <a:pt x="3990016" y="1389652"/>
                  <a:pt x="3988815" y="1390133"/>
                  <a:pt x="3987973" y="1389532"/>
                </a:cubicBezTo>
                <a:cubicBezTo>
                  <a:pt x="3987132" y="1388932"/>
                  <a:pt x="3987372" y="1386528"/>
                  <a:pt x="3988694" y="1382322"/>
                </a:cubicBezTo>
                <a:cubicBezTo>
                  <a:pt x="3988215" y="1379920"/>
                  <a:pt x="3989176" y="1378959"/>
                  <a:pt x="3991578" y="1379440"/>
                </a:cubicBezTo>
                <a:close/>
                <a:moveTo>
                  <a:pt x="4014647" y="1330420"/>
                </a:moveTo>
                <a:lnTo>
                  <a:pt x="4011763" y="1339070"/>
                </a:lnTo>
                <a:lnTo>
                  <a:pt x="4017531" y="1336186"/>
                </a:lnTo>
                <a:lnTo>
                  <a:pt x="4014647" y="1341953"/>
                </a:lnTo>
                <a:cubicBezTo>
                  <a:pt x="4011704" y="1343516"/>
                  <a:pt x="4009660" y="1343996"/>
                  <a:pt x="4008520" y="1343395"/>
                </a:cubicBezTo>
                <a:cubicBezTo>
                  <a:pt x="4007378" y="1342793"/>
                  <a:pt x="4007498" y="1340391"/>
                  <a:pt x="4008880" y="1336186"/>
                </a:cubicBezTo>
                <a:cubicBezTo>
                  <a:pt x="4008939" y="1334864"/>
                  <a:pt x="4009542" y="1333902"/>
                  <a:pt x="4010682" y="1333301"/>
                </a:cubicBezTo>
                <a:cubicBezTo>
                  <a:pt x="4011824" y="1332701"/>
                  <a:pt x="4013145" y="1331740"/>
                  <a:pt x="4014647" y="1330420"/>
                </a:cubicBezTo>
                <a:close/>
                <a:moveTo>
                  <a:pt x="4060785" y="1324653"/>
                </a:moveTo>
                <a:lnTo>
                  <a:pt x="4066552" y="1324653"/>
                </a:lnTo>
                <a:lnTo>
                  <a:pt x="4066552" y="1327535"/>
                </a:lnTo>
                <a:lnTo>
                  <a:pt x="4069436" y="1324653"/>
                </a:lnTo>
                <a:lnTo>
                  <a:pt x="4069436" y="1330420"/>
                </a:lnTo>
                <a:cubicBezTo>
                  <a:pt x="4065111" y="1331980"/>
                  <a:pt x="4062227" y="1332461"/>
                  <a:pt x="4060785" y="1331860"/>
                </a:cubicBezTo>
                <a:cubicBezTo>
                  <a:pt x="4059342" y="1331260"/>
                  <a:pt x="4059342" y="1328858"/>
                  <a:pt x="4060785" y="1324653"/>
                </a:cubicBezTo>
                <a:close/>
                <a:moveTo>
                  <a:pt x="1010258" y="1311038"/>
                </a:moveTo>
                <a:lnTo>
                  <a:pt x="1000614" y="1322572"/>
                </a:lnTo>
                <a:lnTo>
                  <a:pt x="997722" y="1328279"/>
                </a:lnTo>
                <a:cubicBezTo>
                  <a:pt x="999169" y="1329826"/>
                  <a:pt x="1000614" y="1330302"/>
                  <a:pt x="1002061" y="1329706"/>
                </a:cubicBezTo>
                <a:cubicBezTo>
                  <a:pt x="1003509" y="1329112"/>
                  <a:pt x="1004955" y="1326734"/>
                  <a:pt x="1006401" y="1322572"/>
                </a:cubicBezTo>
                <a:close/>
                <a:moveTo>
                  <a:pt x="1990915" y="1280016"/>
                </a:moveTo>
                <a:lnTo>
                  <a:pt x="1988880" y="1283348"/>
                </a:lnTo>
                <a:cubicBezTo>
                  <a:pt x="1984554" y="1287313"/>
                  <a:pt x="1980949" y="1290199"/>
                  <a:pt x="1978066" y="1292002"/>
                </a:cubicBezTo>
                <a:lnTo>
                  <a:pt x="1975037" y="1296040"/>
                </a:lnTo>
                <a:lnTo>
                  <a:pt x="1977485" y="1288696"/>
                </a:lnTo>
                <a:lnTo>
                  <a:pt x="1972146" y="1299898"/>
                </a:lnTo>
                <a:lnTo>
                  <a:pt x="1975037" y="1296040"/>
                </a:lnTo>
                <a:lnTo>
                  <a:pt x="1974462" y="1297771"/>
                </a:lnTo>
                <a:lnTo>
                  <a:pt x="1971973" y="1300261"/>
                </a:lnTo>
                <a:lnTo>
                  <a:pt x="1969585" y="1305271"/>
                </a:lnTo>
                <a:lnTo>
                  <a:pt x="1967181" y="1310066"/>
                </a:lnTo>
                <a:lnTo>
                  <a:pt x="1969397" y="1314155"/>
                </a:lnTo>
                <a:lnTo>
                  <a:pt x="1980821" y="1296190"/>
                </a:lnTo>
                <a:lnTo>
                  <a:pt x="1991330" y="1280751"/>
                </a:lnTo>
                <a:close/>
                <a:moveTo>
                  <a:pt x="1984717" y="1273521"/>
                </a:moveTo>
                <a:lnTo>
                  <a:pt x="1983183" y="1276740"/>
                </a:lnTo>
                <a:lnTo>
                  <a:pt x="1985995" y="1274692"/>
                </a:lnTo>
                <a:lnTo>
                  <a:pt x="1986042" y="1274707"/>
                </a:lnTo>
                <a:close/>
                <a:moveTo>
                  <a:pt x="1032438" y="1262017"/>
                </a:moveTo>
                <a:lnTo>
                  <a:pt x="1029373" y="1265350"/>
                </a:lnTo>
                <a:lnTo>
                  <a:pt x="1029373" y="1270308"/>
                </a:lnTo>
                <a:lnTo>
                  <a:pt x="1026803" y="1270308"/>
                </a:lnTo>
                <a:lnTo>
                  <a:pt x="1026653" y="1270668"/>
                </a:lnTo>
                <a:lnTo>
                  <a:pt x="1019840" y="1291039"/>
                </a:lnTo>
                <a:lnTo>
                  <a:pt x="1027014" y="1285807"/>
                </a:lnTo>
                <a:cubicBezTo>
                  <a:pt x="1031053" y="1281482"/>
                  <a:pt x="1033826" y="1276435"/>
                  <a:pt x="1035333" y="1270668"/>
                </a:cubicBezTo>
                <a:cubicBezTo>
                  <a:pt x="1035392" y="1269225"/>
                  <a:pt x="1035272" y="1267784"/>
                  <a:pt x="1034971" y="1266343"/>
                </a:cubicBezTo>
                <a:cubicBezTo>
                  <a:pt x="1034670" y="1264900"/>
                  <a:pt x="1033826" y="1263458"/>
                  <a:pt x="1032438" y="1262017"/>
                </a:cubicBezTo>
                <a:close/>
                <a:moveTo>
                  <a:pt x="4219383" y="1255445"/>
                </a:moveTo>
                <a:cubicBezTo>
                  <a:pt x="4224668" y="1254965"/>
                  <a:pt x="4228513" y="1255926"/>
                  <a:pt x="4230917" y="1258329"/>
                </a:cubicBezTo>
                <a:lnTo>
                  <a:pt x="4230917" y="1269863"/>
                </a:lnTo>
                <a:cubicBezTo>
                  <a:pt x="4225631" y="1270344"/>
                  <a:pt x="4221786" y="1269383"/>
                  <a:pt x="4219383" y="1266980"/>
                </a:cubicBezTo>
                <a:cubicBezTo>
                  <a:pt x="4216499" y="1264577"/>
                  <a:pt x="4216499" y="1260732"/>
                  <a:pt x="4219383" y="1255445"/>
                </a:cubicBezTo>
                <a:close/>
                <a:moveTo>
                  <a:pt x="4080608" y="1180584"/>
                </a:moveTo>
                <a:cubicBezTo>
                  <a:pt x="4082051" y="1181907"/>
                  <a:pt x="4082772" y="1183590"/>
                  <a:pt x="4082772" y="1185632"/>
                </a:cubicBezTo>
                <a:cubicBezTo>
                  <a:pt x="4082772" y="1187676"/>
                  <a:pt x="4082051" y="1190800"/>
                  <a:pt x="4080608" y="1195005"/>
                </a:cubicBezTo>
                <a:lnTo>
                  <a:pt x="4077726" y="1206543"/>
                </a:lnTo>
                <a:lnTo>
                  <a:pt x="4071959" y="1212311"/>
                </a:lnTo>
                <a:cubicBezTo>
                  <a:pt x="4070389" y="1212254"/>
                  <a:pt x="4069203" y="1211647"/>
                  <a:pt x="4068398" y="1210493"/>
                </a:cubicBezTo>
                <a:cubicBezTo>
                  <a:pt x="4067595" y="1209340"/>
                  <a:pt x="4067941" y="1207982"/>
                  <a:pt x="4069436" y="1206424"/>
                </a:cubicBezTo>
                <a:lnTo>
                  <a:pt x="4072319" y="1192006"/>
                </a:lnTo>
                <a:lnTo>
                  <a:pt x="4066192" y="1195005"/>
                </a:lnTo>
                <a:close/>
                <a:moveTo>
                  <a:pt x="4005636" y="1171923"/>
                </a:moveTo>
                <a:cubicBezTo>
                  <a:pt x="4005155" y="1172396"/>
                  <a:pt x="4003232" y="1174284"/>
                  <a:pt x="3999869" y="1177588"/>
                </a:cubicBezTo>
                <a:cubicBezTo>
                  <a:pt x="3993620" y="1183355"/>
                  <a:pt x="3994582" y="1186239"/>
                  <a:pt x="4002753" y="1186239"/>
                </a:cubicBezTo>
                <a:lnTo>
                  <a:pt x="4005636" y="1180472"/>
                </a:lnTo>
                <a:lnTo>
                  <a:pt x="4011402" y="1180472"/>
                </a:lnTo>
                <a:cubicBezTo>
                  <a:pt x="4013806" y="1174765"/>
                  <a:pt x="4011883" y="1171915"/>
                  <a:pt x="4005636" y="1171923"/>
                </a:cubicBezTo>
                <a:close/>
                <a:moveTo>
                  <a:pt x="1194448" y="1155431"/>
                </a:moveTo>
                <a:lnTo>
                  <a:pt x="1192158" y="1157491"/>
                </a:lnTo>
                <a:lnTo>
                  <a:pt x="1193456" y="1159888"/>
                </a:lnTo>
                <a:close/>
                <a:moveTo>
                  <a:pt x="4040238" y="1071104"/>
                </a:moveTo>
                <a:cubicBezTo>
                  <a:pt x="4040178" y="1072427"/>
                  <a:pt x="4039577" y="1073391"/>
                  <a:pt x="4038437" y="1073992"/>
                </a:cubicBezTo>
                <a:cubicBezTo>
                  <a:pt x="4037295" y="1074594"/>
                  <a:pt x="4035974" y="1075556"/>
                  <a:pt x="4034472" y="1076881"/>
                </a:cubicBezTo>
                <a:cubicBezTo>
                  <a:pt x="4033029" y="1081093"/>
                  <a:pt x="4033029" y="1083500"/>
                  <a:pt x="4034472" y="1084102"/>
                </a:cubicBezTo>
                <a:cubicBezTo>
                  <a:pt x="4035913" y="1084704"/>
                  <a:pt x="4038797" y="1084222"/>
                  <a:pt x="4043123" y="1082658"/>
                </a:cubicBezTo>
                <a:lnTo>
                  <a:pt x="4043123" y="1076881"/>
                </a:lnTo>
                <a:lnTo>
                  <a:pt x="4037354" y="1079770"/>
                </a:lnTo>
                <a:close/>
                <a:moveTo>
                  <a:pt x="1397284" y="1061673"/>
                </a:moveTo>
                <a:lnTo>
                  <a:pt x="1392534" y="1069760"/>
                </a:lnTo>
                <a:lnTo>
                  <a:pt x="1395655" y="1065931"/>
                </a:lnTo>
                <a:close/>
                <a:moveTo>
                  <a:pt x="4161351" y="1059452"/>
                </a:moveTo>
                <a:cubicBezTo>
                  <a:pt x="4165795" y="1059452"/>
                  <a:pt x="4169160" y="1060173"/>
                  <a:pt x="4171444" y="1061614"/>
                </a:cubicBezTo>
                <a:cubicBezTo>
                  <a:pt x="4173726" y="1063057"/>
                  <a:pt x="4174206" y="1065221"/>
                  <a:pt x="4172885" y="1068105"/>
                </a:cubicBezTo>
                <a:cubicBezTo>
                  <a:pt x="4170001" y="1086732"/>
                  <a:pt x="4165675" y="1103555"/>
                  <a:pt x="4159908" y="1118577"/>
                </a:cubicBezTo>
                <a:cubicBezTo>
                  <a:pt x="4154141" y="1133597"/>
                  <a:pt x="4146931" y="1147538"/>
                  <a:pt x="4138280" y="1160396"/>
                </a:cubicBezTo>
                <a:cubicBezTo>
                  <a:pt x="4138040" y="1161837"/>
                  <a:pt x="4137079" y="1163281"/>
                  <a:pt x="4135398" y="1164722"/>
                </a:cubicBezTo>
                <a:cubicBezTo>
                  <a:pt x="4133716" y="1166165"/>
                  <a:pt x="4132754" y="1167606"/>
                  <a:pt x="4132513" y="1169049"/>
                </a:cubicBezTo>
                <a:cubicBezTo>
                  <a:pt x="4123864" y="1177702"/>
                  <a:pt x="4118095" y="1180584"/>
                  <a:pt x="4115213" y="1177702"/>
                </a:cubicBezTo>
                <a:cubicBezTo>
                  <a:pt x="4111848" y="1171933"/>
                  <a:pt x="4109926" y="1169049"/>
                  <a:pt x="4109446" y="1169049"/>
                </a:cubicBezTo>
                <a:cubicBezTo>
                  <a:pt x="4111068" y="1159075"/>
                  <a:pt x="4112870" y="1150902"/>
                  <a:pt x="4114852" y="1144533"/>
                </a:cubicBezTo>
                <a:cubicBezTo>
                  <a:pt x="4116835" y="1138165"/>
                  <a:pt x="4117916" y="1132876"/>
                  <a:pt x="4118095" y="1128671"/>
                </a:cubicBezTo>
                <a:lnTo>
                  <a:pt x="4120980" y="1125787"/>
                </a:lnTo>
                <a:lnTo>
                  <a:pt x="4138280" y="1073872"/>
                </a:lnTo>
                <a:cubicBezTo>
                  <a:pt x="4139603" y="1069487"/>
                  <a:pt x="4142005" y="1066000"/>
                  <a:pt x="4145490" y="1063417"/>
                </a:cubicBezTo>
                <a:cubicBezTo>
                  <a:pt x="4148975" y="1060834"/>
                  <a:pt x="4154261" y="1059511"/>
                  <a:pt x="4161351" y="1059452"/>
                </a:cubicBezTo>
                <a:close/>
                <a:moveTo>
                  <a:pt x="2972779" y="1043189"/>
                </a:moveTo>
                <a:lnTo>
                  <a:pt x="2964130" y="1054726"/>
                </a:lnTo>
                <a:lnTo>
                  <a:pt x="2961246" y="1057609"/>
                </a:lnTo>
                <a:lnTo>
                  <a:pt x="2961246" y="1080684"/>
                </a:lnTo>
                <a:lnTo>
                  <a:pt x="2961604" y="1083553"/>
                </a:lnTo>
                <a:lnTo>
                  <a:pt x="2977320" y="1062894"/>
                </a:lnTo>
                <a:lnTo>
                  <a:pt x="2978548" y="1051842"/>
                </a:lnTo>
                <a:cubicBezTo>
                  <a:pt x="2978067" y="1051842"/>
                  <a:pt x="2976144" y="1048957"/>
                  <a:pt x="2972779" y="1043189"/>
                </a:cubicBezTo>
                <a:close/>
                <a:moveTo>
                  <a:pt x="3414716" y="1040256"/>
                </a:moveTo>
                <a:cubicBezTo>
                  <a:pt x="3411830" y="1040256"/>
                  <a:pt x="3408946" y="1040978"/>
                  <a:pt x="3406061" y="1042420"/>
                </a:cubicBezTo>
                <a:cubicBezTo>
                  <a:pt x="3385867" y="1056357"/>
                  <a:pt x="3374328" y="1071736"/>
                  <a:pt x="3371442" y="1088556"/>
                </a:cubicBezTo>
                <a:cubicBezTo>
                  <a:pt x="3370121" y="1090058"/>
                  <a:pt x="3369881" y="1092102"/>
                  <a:pt x="3370721" y="1094685"/>
                </a:cubicBezTo>
                <a:lnTo>
                  <a:pt x="3372781" y="1099419"/>
                </a:lnTo>
                <a:lnTo>
                  <a:pt x="3384735" y="1098621"/>
                </a:lnTo>
                <a:lnTo>
                  <a:pt x="3385923" y="1098621"/>
                </a:lnTo>
                <a:lnTo>
                  <a:pt x="3388751" y="1097207"/>
                </a:lnTo>
                <a:cubicBezTo>
                  <a:pt x="3399811" y="1092882"/>
                  <a:pt x="3407983" y="1087836"/>
                  <a:pt x="3413273" y="1082069"/>
                </a:cubicBezTo>
                <a:lnTo>
                  <a:pt x="3428220" y="1063731"/>
                </a:lnTo>
                <a:lnTo>
                  <a:pt x="3433196" y="1049871"/>
                </a:lnTo>
                <a:lnTo>
                  <a:pt x="3423370" y="1042420"/>
                </a:lnTo>
                <a:cubicBezTo>
                  <a:pt x="3420484" y="1040978"/>
                  <a:pt x="3417600" y="1040256"/>
                  <a:pt x="3414716" y="1040256"/>
                </a:cubicBezTo>
                <a:close/>
                <a:moveTo>
                  <a:pt x="4077726" y="1004664"/>
                </a:moveTo>
                <a:lnTo>
                  <a:pt x="4074841" y="1007553"/>
                </a:lnTo>
                <a:lnTo>
                  <a:pt x="4071959" y="1016219"/>
                </a:lnTo>
                <a:lnTo>
                  <a:pt x="4077726" y="1016219"/>
                </a:lnTo>
                <a:lnTo>
                  <a:pt x="4080403" y="1008172"/>
                </a:lnTo>
                <a:lnTo>
                  <a:pt x="4080248" y="1006469"/>
                </a:lnTo>
                <a:cubicBezTo>
                  <a:pt x="4079948" y="1005326"/>
                  <a:pt x="4079108" y="1004725"/>
                  <a:pt x="4077726" y="1004664"/>
                </a:cubicBezTo>
                <a:close/>
                <a:moveTo>
                  <a:pt x="2909340" y="1003140"/>
                </a:moveTo>
                <a:lnTo>
                  <a:pt x="2906458" y="1005718"/>
                </a:lnTo>
                <a:lnTo>
                  <a:pt x="2906458" y="1008907"/>
                </a:lnTo>
                <a:lnTo>
                  <a:pt x="2912225" y="1008907"/>
                </a:lnTo>
                <a:cubicBezTo>
                  <a:pt x="2915589" y="1005544"/>
                  <a:pt x="2914627" y="1003621"/>
                  <a:pt x="2909340" y="1003140"/>
                </a:cubicBezTo>
                <a:close/>
                <a:moveTo>
                  <a:pt x="4138280" y="978666"/>
                </a:moveTo>
                <a:lnTo>
                  <a:pt x="4135398" y="987332"/>
                </a:lnTo>
                <a:lnTo>
                  <a:pt x="4141165" y="987332"/>
                </a:lnTo>
                <a:lnTo>
                  <a:pt x="4144049" y="978666"/>
                </a:lnTo>
                <a:close/>
                <a:moveTo>
                  <a:pt x="4371853" y="944124"/>
                </a:moveTo>
                <a:lnTo>
                  <a:pt x="4377620" y="944124"/>
                </a:lnTo>
                <a:lnTo>
                  <a:pt x="4377620" y="949820"/>
                </a:lnTo>
                <a:lnTo>
                  <a:pt x="4374737" y="949820"/>
                </a:lnTo>
                <a:lnTo>
                  <a:pt x="4371853" y="952667"/>
                </a:lnTo>
                <a:cubicBezTo>
                  <a:pt x="4366086" y="952667"/>
                  <a:pt x="4366086" y="949819"/>
                  <a:pt x="4371853" y="944124"/>
                </a:cubicBezTo>
                <a:close/>
                <a:moveTo>
                  <a:pt x="3488031" y="839540"/>
                </a:moveTo>
                <a:lnTo>
                  <a:pt x="3480955" y="847055"/>
                </a:lnTo>
                <a:cubicBezTo>
                  <a:pt x="3477469" y="850780"/>
                  <a:pt x="3473622" y="853424"/>
                  <a:pt x="3469416" y="854985"/>
                </a:cubicBezTo>
                <a:cubicBezTo>
                  <a:pt x="3459319" y="859431"/>
                  <a:pt x="3452108" y="864958"/>
                  <a:pt x="3447782" y="871565"/>
                </a:cubicBezTo>
                <a:cubicBezTo>
                  <a:pt x="3443455" y="878174"/>
                  <a:pt x="3442012" y="885142"/>
                  <a:pt x="3443455" y="892472"/>
                </a:cubicBezTo>
                <a:lnTo>
                  <a:pt x="3440570" y="901122"/>
                </a:lnTo>
                <a:lnTo>
                  <a:pt x="3435005" y="909011"/>
                </a:lnTo>
                <a:lnTo>
                  <a:pt x="3436319" y="913751"/>
                </a:lnTo>
                <a:cubicBezTo>
                  <a:pt x="3434396" y="924805"/>
                  <a:pt x="3427788" y="936941"/>
                  <a:pt x="3416494" y="950158"/>
                </a:cubicBezTo>
                <a:lnTo>
                  <a:pt x="3410727" y="950158"/>
                </a:lnTo>
                <a:lnTo>
                  <a:pt x="3404960" y="950158"/>
                </a:lnTo>
                <a:lnTo>
                  <a:pt x="3405560" y="942955"/>
                </a:lnTo>
                <a:lnTo>
                  <a:pt x="3394416" y="953027"/>
                </a:lnTo>
                <a:cubicBezTo>
                  <a:pt x="3392853" y="954470"/>
                  <a:pt x="3390931" y="955191"/>
                  <a:pt x="3388647" y="955191"/>
                </a:cubicBezTo>
                <a:cubicBezTo>
                  <a:pt x="3386363" y="955191"/>
                  <a:pt x="3384440" y="954470"/>
                  <a:pt x="3382877" y="953027"/>
                </a:cubicBezTo>
                <a:lnTo>
                  <a:pt x="3374549" y="951571"/>
                </a:lnTo>
                <a:lnTo>
                  <a:pt x="3361706" y="970342"/>
                </a:lnTo>
                <a:cubicBezTo>
                  <a:pt x="3357500" y="976169"/>
                  <a:pt x="3355098" y="981817"/>
                  <a:pt x="3354496" y="987283"/>
                </a:cubicBezTo>
                <a:cubicBezTo>
                  <a:pt x="3353895" y="992750"/>
                  <a:pt x="3354376" y="997676"/>
                  <a:pt x="3355939" y="1002061"/>
                </a:cubicBezTo>
                <a:cubicBezTo>
                  <a:pt x="3358343" y="1016479"/>
                  <a:pt x="3350652" y="1033781"/>
                  <a:pt x="3332870" y="1053966"/>
                </a:cubicBezTo>
                <a:cubicBezTo>
                  <a:pt x="3332569" y="1055407"/>
                  <a:pt x="3331007" y="1056128"/>
                  <a:pt x="3328184" y="1056128"/>
                </a:cubicBezTo>
                <a:cubicBezTo>
                  <a:pt x="3325360" y="1056128"/>
                  <a:pt x="3323078" y="1055407"/>
                  <a:pt x="3321336" y="1053966"/>
                </a:cubicBezTo>
                <a:cubicBezTo>
                  <a:pt x="3313165" y="1048200"/>
                  <a:pt x="3309320" y="1039548"/>
                  <a:pt x="3309801" y="1028015"/>
                </a:cubicBezTo>
                <a:cubicBezTo>
                  <a:pt x="3311364" y="1018282"/>
                  <a:pt x="3313285" y="1009631"/>
                  <a:pt x="3315567" y="1002061"/>
                </a:cubicBezTo>
                <a:lnTo>
                  <a:pt x="3317741" y="992281"/>
                </a:lnTo>
                <a:lnTo>
                  <a:pt x="3316531" y="993399"/>
                </a:lnTo>
                <a:lnTo>
                  <a:pt x="3313647" y="976096"/>
                </a:lnTo>
                <a:lnTo>
                  <a:pt x="3309809" y="976096"/>
                </a:lnTo>
                <a:lnTo>
                  <a:pt x="3309801" y="976110"/>
                </a:lnTo>
                <a:lnTo>
                  <a:pt x="3304345" y="992477"/>
                </a:lnTo>
                <a:lnTo>
                  <a:pt x="3310687" y="996281"/>
                </a:lnTo>
                <a:lnTo>
                  <a:pt x="3289336" y="1035698"/>
                </a:lnTo>
                <a:lnTo>
                  <a:pt x="3280443" y="1059720"/>
                </a:lnTo>
                <a:lnTo>
                  <a:pt x="3287619" y="1059720"/>
                </a:lnTo>
                <a:cubicBezTo>
                  <a:pt x="3293866" y="1059720"/>
                  <a:pt x="3295788" y="1062604"/>
                  <a:pt x="3293386" y="1068371"/>
                </a:cubicBezTo>
                <a:lnTo>
                  <a:pt x="3266521" y="1105353"/>
                </a:lnTo>
                <a:lnTo>
                  <a:pt x="3291737" y="1104059"/>
                </a:lnTo>
                <a:lnTo>
                  <a:pt x="3299224" y="1092521"/>
                </a:lnTo>
                <a:cubicBezTo>
                  <a:pt x="3303550" y="1087716"/>
                  <a:pt x="3309319" y="1082549"/>
                  <a:pt x="3316531" y="1077022"/>
                </a:cubicBezTo>
                <a:cubicBezTo>
                  <a:pt x="3342492" y="1062124"/>
                  <a:pt x="3362686" y="1040016"/>
                  <a:pt x="3377109" y="1010699"/>
                </a:cubicBezTo>
                <a:cubicBezTo>
                  <a:pt x="3381196" y="1004873"/>
                  <a:pt x="3384560" y="999225"/>
                  <a:pt x="3387204" y="993759"/>
                </a:cubicBezTo>
                <a:cubicBezTo>
                  <a:pt x="3389848" y="988291"/>
                  <a:pt x="3393215" y="983365"/>
                  <a:pt x="3397300" y="978981"/>
                </a:cubicBezTo>
                <a:cubicBezTo>
                  <a:pt x="3409500" y="969008"/>
                  <a:pt x="3418995" y="959396"/>
                  <a:pt x="3425786" y="950145"/>
                </a:cubicBezTo>
                <a:cubicBezTo>
                  <a:pt x="3432577" y="940893"/>
                  <a:pt x="3441352" y="931281"/>
                  <a:pt x="3452108" y="921309"/>
                </a:cubicBezTo>
                <a:cubicBezTo>
                  <a:pt x="3462083" y="911336"/>
                  <a:pt x="3470978" y="901724"/>
                  <a:pt x="3478791" y="892472"/>
                </a:cubicBezTo>
                <a:lnTo>
                  <a:pt x="3483096" y="886920"/>
                </a:lnTo>
                <a:close/>
                <a:moveTo>
                  <a:pt x="3628917" y="810137"/>
                </a:moveTo>
                <a:lnTo>
                  <a:pt x="3582107" y="863636"/>
                </a:lnTo>
                <a:lnTo>
                  <a:pt x="3579222" y="872288"/>
                </a:lnTo>
                <a:cubicBezTo>
                  <a:pt x="3579703" y="875651"/>
                  <a:pt x="3581626" y="877574"/>
                  <a:pt x="3584991" y="878054"/>
                </a:cubicBezTo>
                <a:lnTo>
                  <a:pt x="3593640" y="878054"/>
                </a:lnTo>
                <a:cubicBezTo>
                  <a:pt x="3603433" y="872226"/>
                  <a:pt x="3611242" y="865137"/>
                  <a:pt x="3617070" y="856787"/>
                </a:cubicBezTo>
                <a:cubicBezTo>
                  <a:pt x="3622898" y="848437"/>
                  <a:pt x="3628544" y="839185"/>
                  <a:pt x="3634010" y="829032"/>
                </a:cubicBezTo>
                <a:lnTo>
                  <a:pt x="3631128" y="823265"/>
                </a:lnTo>
                <a:lnTo>
                  <a:pt x="3634654" y="819235"/>
                </a:lnTo>
                <a:lnTo>
                  <a:pt x="3631322" y="815348"/>
                </a:lnTo>
                <a:close/>
                <a:moveTo>
                  <a:pt x="1610298" y="797075"/>
                </a:moveTo>
                <a:lnTo>
                  <a:pt x="1609177" y="797756"/>
                </a:lnTo>
                <a:lnTo>
                  <a:pt x="1598958" y="809436"/>
                </a:lnTo>
                <a:lnTo>
                  <a:pt x="1600701" y="814649"/>
                </a:lnTo>
                <a:cubicBezTo>
                  <a:pt x="1599375" y="816032"/>
                  <a:pt x="1599133" y="816872"/>
                  <a:pt x="1599977" y="817173"/>
                </a:cubicBezTo>
                <a:cubicBezTo>
                  <a:pt x="1600821" y="817473"/>
                  <a:pt x="1602026" y="817593"/>
                  <a:pt x="1603593" y="817534"/>
                </a:cubicBezTo>
                <a:lnTo>
                  <a:pt x="1604028" y="817101"/>
                </a:lnTo>
                <a:lnTo>
                  <a:pt x="1611750" y="805756"/>
                </a:lnTo>
                <a:close/>
                <a:moveTo>
                  <a:pt x="3112991" y="626054"/>
                </a:moveTo>
                <a:lnTo>
                  <a:pt x="3110833" y="627193"/>
                </a:lnTo>
                <a:lnTo>
                  <a:pt x="3103430" y="633249"/>
                </a:lnTo>
                <a:lnTo>
                  <a:pt x="3101403" y="654873"/>
                </a:lnTo>
                <a:cubicBezTo>
                  <a:pt x="3099420" y="666407"/>
                  <a:pt x="3097617" y="677942"/>
                  <a:pt x="3095996" y="689476"/>
                </a:cubicBezTo>
                <a:lnTo>
                  <a:pt x="3084948" y="722619"/>
                </a:lnTo>
                <a:lnTo>
                  <a:pt x="3108162" y="738884"/>
                </a:lnTo>
                <a:lnTo>
                  <a:pt x="3116181" y="703894"/>
                </a:lnTo>
                <a:cubicBezTo>
                  <a:pt x="3117742" y="698068"/>
                  <a:pt x="3118944" y="692419"/>
                  <a:pt x="3119786" y="686954"/>
                </a:cubicBezTo>
                <a:cubicBezTo>
                  <a:pt x="3120627" y="681486"/>
                  <a:pt x="3120387" y="676560"/>
                  <a:pt x="3119064" y="672176"/>
                </a:cubicBezTo>
                <a:cubicBezTo>
                  <a:pt x="3115640" y="662083"/>
                  <a:pt x="3114559" y="651989"/>
                  <a:pt x="3115819" y="641897"/>
                </a:cubicBezTo>
                <a:close/>
                <a:moveTo>
                  <a:pt x="3998427" y="556893"/>
                </a:moveTo>
                <a:cubicBezTo>
                  <a:pt x="3994102" y="557373"/>
                  <a:pt x="3989776" y="559657"/>
                  <a:pt x="3985451" y="563740"/>
                </a:cubicBezTo>
                <a:lnTo>
                  <a:pt x="3953730" y="589694"/>
                </a:lnTo>
                <a:cubicBezTo>
                  <a:pt x="3914614" y="628562"/>
                  <a:pt x="3876061" y="667610"/>
                  <a:pt x="3838070" y="706840"/>
                </a:cubicBezTo>
                <a:cubicBezTo>
                  <a:pt x="3800080" y="746069"/>
                  <a:pt x="3763776" y="785839"/>
                  <a:pt x="3729163" y="826149"/>
                </a:cubicBezTo>
                <a:lnTo>
                  <a:pt x="3645501" y="921309"/>
                </a:lnTo>
                <a:cubicBezTo>
                  <a:pt x="3606617" y="965945"/>
                  <a:pt x="3568993" y="1010760"/>
                  <a:pt x="3532633" y="1055757"/>
                </a:cubicBezTo>
                <a:lnTo>
                  <a:pt x="3477554" y="1126488"/>
                </a:lnTo>
                <a:lnTo>
                  <a:pt x="3481709" y="1135388"/>
                </a:lnTo>
                <a:cubicBezTo>
                  <a:pt x="3483751" y="1139714"/>
                  <a:pt x="3486876" y="1144760"/>
                  <a:pt x="3491081" y="1150527"/>
                </a:cubicBezTo>
                <a:cubicBezTo>
                  <a:pt x="3500213" y="1165425"/>
                  <a:pt x="3516552" y="1173115"/>
                  <a:pt x="3540102" y="1173596"/>
                </a:cubicBezTo>
                <a:cubicBezTo>
                  <a:pt x="3570259" y="1173655"/>
                  <a:pt x="3600058" y="1174257"/>
                  <a:pt x="3629493" y="1175397"/>
                </a:cubicBezTo>
                <a:cubicBezTo>
                  <a:pt x="3658931" y="1176539"/>
                  <a:pt x="3688728" y="1177861"/>
                  <a:pt x="3718885" y="1179363"/>
                </a:cubicBezTo>
                <a:cubicBezTo>
                  <a:pt x="3722250" y="1178882"/>
                  <a:pt x="3721289" y="1182727"/>
                  <a:pt x="3716002" y="1190898"/>
                </a:cubicBezTo>
                <a:cubicBezTo>
                  <a:pt x="3711555" y="1195163"/>
                  <a:pt x="3708913" y="1198167"/>
                  <a:pt x="3708072" y="1199908"/>
                </a:cubicBezTo>
                <a:cubicBezTo>
                  <a:pt x="3707229" y="1201650"/>
                  <a:pt x="3708913" y="1202491"/>
                  <a:pt x="3713118" y="1202432"/>
                </a:cubicBezTo>
                <a:cubicBezTo>
                  <a:pt x="3717444" y="1202613"/>
                  <a:pt x="3721769" y="1202973"/>
                  <a:pt x="3726093" y="1203513"/>
                </a:cubicBezTo>
                <a:cubicBezTo>
                  <a:pt x="3730419" y="1204054"/>
                  <a:pt x="3734744" y="1203694"/>
                  <a:pt x="3739070" y="1202432"/>
                </a:cubicBezTo>
                <a:cubicBezTo>
                  <a:pt x="3756372" y="1191378"/>
                  <a:pt x="3773673" y="1190416"/>
                  <a:pt x="3790975" y="1199548"/>
                </a:cubicBezTo>
                <a:lnTo>
                  <a:pt x="3848647" y="1234152"/>
                </a:lnTo>
                <a:lnTo>
                  <a:pt x="3862387" y="1248121"/>
                </a:lnTo>
                <a:lnTo>
                  <a:pt x="3898943" y="1169297"/>
                </a:lnTo>
                <a:cubicBezTo>
                  <a:pt x="3906631" y="1153497"/>
                  <a:pt x="3914321" y="1137518"/>
                  <a:pt x="3922010" y="1121357"/>
                </a:cubicBezTo>
                <a:cubicBezTo>
                  <a:pt x="3929700" y="1105197"/>
                  <a:pt x="3934506" y="1088497"/>
                  <a:pt x="3936430" y="1071256"/>
                </a:cubicBezTo>
                <a:cubicBezTo>
                  <a:pt x="3936729" y="1065489"/>
                  <a:pt x="3938291" y="1059720"/>
                  <a:pt x="3941114" y="1053953"/>
                </a:cubicBezTo>
                <a:cubicBezTo>
                  <a:pt x="3943939" y="1048186"/>
                  <a:pt x="3946221" y="1042420"/>
                  <a:pt x="3947964" y="1036653"/>
                </a:cubicBezTo>
                <a:lnTo>
                  <a:pt x="3985451" y="941493"/>
                </a:lnTo>
                <a:cubicBezTo>
                  <a:pt x="3998067" y="899741"/>
                  <a:pt x="4008880" y="858529"/>
                  <a:pt x="4017892" y="817858"/>
                </a:cubicBezTo>
                <a:cubicBezTo>
                  <a:pt x="4026901" y="777187"/>
                  <a:pt x="4036273" y="736698"/>
                  <a:pt x="4046005" y="696387"/>
                </a:cubicBezTo>
                <a:cubicBezTo>
                  <a:pt x="4060425" y="641117"/>
                  <a:pt x="4048890" y="595941"/>
                  <a:pt x="4011402" y="560858"/>
                </a:cubicBezTo>
                <a:cubicBezTo>
                  <a:pt x="4007079" y="557734"/>
                  <a:pt x="4002753" y="556412"/>
                  <a:pt x="3998427" y="556893"/>
                </a:cubicBezTo>
                <a:close/>
                <a:moveTo>
                  <a:pt x="3760763" y="555812"/>
                </a:moveTo>
                <a:cubicBezTo>
                  <a:pt x="3758478" y="555812"/>
                  <a:pt x="3756556" y="556532"/>
                  <a:pt x="3754993" y="557974"/>
                </a:cubicBezTo>
                <a:cubicBezTo>
                  <a:pt x="3743635" y="563802"/>
                  <a:pt x="3733177" y="570890"/>
                  <a:pt x="3723623" y="579241"/>
                </a:cubicBezTo>
                <a:cubicBezTo>
                  <a:pt x="3714067" y="587591"/>
                  <a:pt x="3704331" y="596843"/>
                  <a:pt x="3694415" y="606994"/>
                </a:cubicBezTo>
                <a:lnTo>
                  <a:pt x="3688356" y="613737"/>
                </a:lnTo>
                <a:lnTo>
                  <a:pt x="3700529" y="626112"/>
                </a:lnTo>
                <a:lnTo>
                  <a:pt x="3701976" y="637083"/>
                </a:lnTo>
                <a:lnTo>
                  <a:pt x="3731915" y="604112"/>
                </a:lnTo>
                <a:lnTo>
                  <a:pt x="3760763" y="569509"/>
                </a:lnTo>
                <a:cubicBezTo>
                  <a:pt x="3763706" y="567946"/>
                  <a:pt x="3765750" y="566024"/>
                  <a:pt x="3766892" y="563740"/>
                </a:cubicBezTo>
                <a:cubicBezTo>
                  <a:pt x="3768034" y="561459"/>
                  <a:pt x="3767914" y="559537"/>
                  <a:pt x="3766531" y="557974"/>
                </a:cubicBezTo>
                <a:cubicBezTo>
                  <a:pt x="3764968" y="556532"/>
                  <a:pt x="3763045" y="555812"/>
                  <a:pt x="3760763" y="555812"/>
                </a:cubicBezTo>
                <a:close/>
                <a:moveTo>
                  <a:pt x="1153983" y="552177"/>
                </a:moveTo>
                <a:lnTo>
                  <a:pt x="1156865" y="552177"/>
                </a:lnTo>
                <a:cubicBezTo>
                  <a:pt x="1160230" y="557945"/>
                  <a:pt x="1162152" y="560829"/>
                  <a:pt x="1162632" y="560829"/>
                </a:cubicBezTo>
                <a:lnTo>
                  <a:pt x="1142448" y="595439"/>
                </a:lnTo>
                <a:lnTo>
                  <a:pt x="1148216" y="598322"/>
                </a:lnTo>
                <a:cubicBezTo>
                  <a:pt x="1144131" y="599884"/>
                  <a:pt x="1140766" y="601808"/>
                  <a:pt x="1138122" y="604090"/>
                </a:cubicBezTo>
                <a:cubicBezTo>
                  <a:pt x="1135479" y="606374"/>
                  <a:pt x="1132115" y="608297"/>
                  <a:pt x="1128029" y="609859"/>
                </a:cubicBezTo>
                <a:cubicBezTo>
                  <a:pt x="1125147" y="609799"/>
                  <a:pt x="1122983" y="609199"/>
                  <a:pt x="1121542" y="608057"/>
                </a:cubicBezTo>
                <a:cubicBezTo>
                  <a:pt x="1120101" y="606915"/>
                  <a:pt x="1119378" y="605592"/>
                  <a:pt x="1119378" y="604090"/>
                </a:cubicBezTo>
                <a:cubicBezTo>
                  <a:pt x="1119378" y="586786"/>
                  <a:pt x="1130914" y="569481"/>
                  <a:pt x="1153983" y="552177"/>
                </a:cubicBezTo>
                <a:close/>
                <a:moveTo>
                  <a:pt x="1108445" y="463126"/>
                </a:moveTo>
                <a:lnTo>
                  <a:pt x="1110369" y="463126"/>
                </a:lnTo>
                <a:cubicBezTo>
                  <a:pt x="1111930" y="464568"/>
                  <a:pt x="1112410" y="466011"/>
                  <a:pt x="1111810" y="467452"/>
                </a:cubicBezTo>
                <a:cubicBezTo>
                  <a:pt x="1111209" y="468893"/>
                  <a:pt x="1108805" y="470336"/>
                  <a:pt x="1104600" y="471778"/>
                </a:cubicBezTo>
                <a:lnTo>
                  <a:pt x="1104600" y="468893"/>
                </a:lnTo>
                <a:close/>
                <a:moveTo>
                  <a:pt x="1110369" y="460242"/>
                </a:moveTo>
                <a:lnTo>
                  <a:pt x="1108445" y="463126"/>
                </a:lnTo>
                <a:lnTo>
                  <a:pt x="1104600" y="463126"/>
                </a:lnTo>
                <a:close/>
                <a:moveTo>
                  <a:pt x="3018138" y="441192"/>
                </a:moveTo>
                <a:cubicBezTo>
                  <a:pt x="3018618" y="441673"/>
                  <a:pt x="3017657" y="443596"/>
                  <a:pt x="3015255" y="446959"/>
                </a:cubicBezTo>
                <a:lnTo>
                  <a:pt x="3004933" y="462045"/>
                </a:lnTo>
                <a:lnTo>
                  <a:pt x="3022618" y="462402"/>
                </a:lnTo>
                <a:lnTo>
                  <a:pt x="3023904" y="446959"/>
                </a:lnTo>
                <a:cubicBezTo>
                  <a:pt x="3023426" y="443596"/>
                  <a:pt x="3021502" y="441673"/>
                  <a:pt x="3018138" y="441192"/>
                </a:cubicBezTo>
                <a:close/>
                <a:moveTo>
                  <a:pt x="3107530" y="224922"/>
                </a:moveTo>
                <a:lnTo>
                  <a:pt x="3104647" y="233573"/>
                </a:lnTo>
                <a:cubicBezTo>
                  <a:pt x="3104466" y="245107"/>
                  <a:pt x="3103385" y="256642"/>
                  <a:pt x="3101403" y="268176"/>
                </a:cubicBezTo>
                <a:cubicBezTo>
                  <a:pt x="3099420" y="279709"/>
                  <a:pt x="3097617" y="291246"/>
                  <a:pt x="3095996" y="302779"/>
                </a:cubicBezTo>
                <a:cubicBezTo>
                  <a:pt x="3094614" y="314494"/>
                  <a:pt x="3090889" y="325669"/>
                  <a:pt x="3084821" y="336301"/>
                </a:cubicBezTo>
                <a:cubicBezTo>
                  <a:pt x="3078753" y="346935"/>
                  <a:pt x="3069984" y="355946"/>
                  <a:pt x="3058509" y="363335"/>
                </a:cubicBezTo>
                <a:cubicBezTo>
                  <a:pt x="3052742" y="366220"/>
                  <a:pt x="3049858" y="369102"/>
                  <a:pt x="3049858" y="371986"/>
                </a:cubicBezTo>
                <a:cubicBezTo>
                  <a:pt x="3045652" y="377753"/>
                  <a:pt x="3042530" y="382799"/>
                  <a:pt x="3040486" y="387125"/>
                </a:cubicBezTo>
                <a:cubicBezTo>
                  <a:pt x="3038444" y="391451"/>
                  <a:pt x="3036763" y="395054"/>
                  <a:pt x="3035440" y="397938"/>
                </a:cubicBezTo>
                <a:cubicBezTo>
                  <a:pt x="3034359" y="401903"/>
                  <a:pt x="3035080" y="404788"/>
                  <a:pt x="3037603" y="406589"/>
                </a:cubicBezTo>
                <a:cubicBezTo>
                  <a:pt x="3040126" y="408391"/>
                  <a:pt x="3042289" y="411275"/>
                  <a:pt x="3044091" y="415240"/>
                </a:cubicBezTo>
                <a:cubicBezTo>
                  <a:pt x="3051540" y="424131"/>
                  <a:pt x="3054303" y="434103"/>
                  <a:pt x="3052381" y="445157"/>
                </a:cubicBezTo>
                <a:lnTo>
                  <a:pt x="3042769" y="462808"/>
                </a:lnTo>
                <a:lnTo>
                  <a:pt x="3075810" y="463473"/>
                </a:lnTo>
                <a:lnTo>
                  <a:pt x="3083145" y="463799"/>
                </a:lnTo>
                <a:lnTo>
                  <a:pt x="3092391" y="444077"/>
                </a:lnTo>
                <a:cubicBezTo>
                  <a:pt x="3095274" y="436026"/>
                  <a:pt x="3097437" y="428335"/>
                  <a:pt x="3098879" y="421007"/>
                </a:cubicBezTo>
                <a:cubicBezTo>
                  <a:pt x="3099060" y="403705"/>
                  <a:pt x="3100861" y="386404"/>
                  <a:pt x="3104285" y="369102"/>
                </a:cubicBezTo>
                <a:cubicBezTo>
                  <a:pt x="3107711" y="351801"/>
                  <a:pt x="3111675" y="334500"/>
                  <a:pt x="3116181" y="317197"/>
                </a:cubicBezTo>
                <a:cubicBezTo>
                  <a:pt x="3117742" y="311371"/>
                  <a:pt x="3118944" y="305722"/>
                  <a:pt x="3119786" y="300257"/>
                </a:cubicBezTo>
                <a:cubicBezTo>
                  <a:pt x="3120627" y="294789"/>
                  <a:pt x="3120387" y="289863"/>
                  <a:pt x="3119064" y="285478"/>
                </a:cubicBezTo>
                <a:cubicBezTo>
                  <a:pt x="3115640" y="275386"/>
                  <a:pt x="3114559" y="265291"/>
                  <a:pt x="3115819" y="255199"/>
                </a:cubicBezTo>
                <a:cubicBezTo>
                  <a:pt x="3117081" y="245107"/>
                  <a:pt x="3115279" y="235014"/>
                  <a:pt x="3110414" y="224922"/>
                </a:cubicBezTo>
                <a:close/>
                <a:moveTo>
                  <a:pt x="2739871" y="151751"/>
                </a:moveTo>
                <a:cubicBezTo>
                  <a:pt x="2735546" y="152232"/>
                  <a:pt x="2731220" y="154515"/>
                  <a:pt x="2726895" y="158599"/>
                </a:cubicBezTo>
                <a:lnTo>
                  <a:pt x="2695174" y="184552"/>
                </a:lnTo>
                <a:cubicBezTo>
                  <a:pt x="2656058" y="223420"/>
                  <a:pt x="2617505" y="262468"/>
                  <a:pt x="2579514" y="301698"/>
                </a:cubicBezTo>
                <a:lnTo>
                  <a:pt x="2518283" y="368777"/>
                </a:lnTo>
                <a:lnTo>
                  <a:pt x="2520035" y="369829"/>
                </a:lnTo>
                <a:cubicBezTo>
                  <a:pt x="2530127" y="375355"/>
                  <a:pt x="2537337" y="382684"/>
                  <a:pt x="2541662" y="391816"/>
                </a:cubicBezTo>
                <a:lnTo>
                  <a:pt x="2542197" y="395870"/>
                </a:lnTo>
                <a:lnTo>
                  <a:pt x="2551244" y="395349"/>
                </a:lnTo>
                <a:cubicBezTo>
                  <a:pt x="2590127" y="395650"/>
                  <a:pt x="2629188" y="395770"/>
                  <a:pt x="2668431" y="395709"/>
                </a:cubicBezTo>
                <a:lnTo>
                  <a:pt x="2764412" y="390782"/>
                </a:lnTo>
                <a:lnTo>
                  <a:pt x="2787449" y="291246"/>
                </a:lnTo>
                <a:cubicBezTo>
                  <a:pt x="2801869" y="235975"/>
                  <a:pt x="2790334" y="190799"/>
                  <a:pt x="2752846" y="155716"/>
                </a:cubicBezTo>
                <a:cubicBezTo>
                  <a:pt x="2748523" y="152592"/>
                  <a:pt x="2744197" y="151270"/>
                  <a:pt x="2739871" y="151751"/>
                </a:cubicBezTo>
                <a:close/>
                <a:moveTo>
                  <a:pt x="2502207" y="150670"/>
                </a:moveTo>
                <a:cubicBezTo>
                  <a:pt x="2499922" y="150670"/>
                  <a:pt x="2498000" y="151391"/>
                  <a:pt x="2496437" y="152832"/>
                </a:cubicBezTo>
                <a:cubicBezTo>
                  <a:pt x="2485079" y="158659"/>
                  <a:pt x="2474621" y="165748"/>
                  <a:pt x="2465067" y="174099"/>
                </a:cubicBezTo>
                <a:cubicBezTo>
                  <a:pt x="2455511" y="182449"/>
                  <a:pt x="2445775" y="191701"/>
                  <a:pt x="2435859" y="201853"/>
                </a:cubicBezTo>
                <a:cubicBezTo>
                  <a:pt x="2422940" y="217954"/>
                  <a:pt x="2409118" y="233333"/>
                  <a:pt x="2394394" y="247991"/>
                </a:cubicBezTo>
                <a:cubicBezTo>
                  <a:pt x="2379669" y="262649"/>
                  <a:pt x="2363685" y="275145"/>
                  <a:pt x="2346437" y="285478"/>
                </a:cubicBezTo>
                <a:lnTo>
                  <a:pt x="2320161" y="311929"/>
                </a:lnTo>
                <a:lnTo>
                  <a:pt x="2388617" y="314966"/>
                </a:lnTo>
                <a:lnTo>
                  <a:pt x="2393313" y="311790"/>
                </a:lnTo>
                <a:cubicBezTo>
                  <a:pt x="2397038" y="307766"/>
                  <a:pt x="2399682" y="302840"/>
                  <a:pt x="2401245" y="297012"/>
                </a:cubicBezTo>
                <a:cubicBezTo>
                  <a:pt x="2408576" y="278508"/>
                  <a:pt x="2418432" y="261448"/>
                  <a:pt x="2430811" y="245827"/>
                </a:cubicBezTo>
                <a:cubicBezTo>
                  <a:pt x="2443191" y="230208"/>
                  <a:pt x="2457375" y="214589"/>
                  <a:pt x="2473359" y="198970"/>
                </a:cubicBezTo>
                <a:lnTo>
                  <a:pt x="2502207" y="164368"/>
                </a:lnTo>
                <a:cubicBezTo>
                  <a:pt x="2505150" y="162804"/>
                  <a:pt x="2507194" y="160883"/>
                  <a:pt x="2508336" y="158599"/>
                </a:cubicBezTo>
                <a:cubicBezTo>
                  <a:pt x="2509478" y="156317"/>
                  <a:pt x="2509358" y="154395"/>
                  <a:pt x="2507975" y="152832"/>
                </a:cubicBezTo>
                <a:cubicBezTo>
                  <a:pt x="2506412" y="151391"/>
                  <a:pt x="2504489" y="150670"/>
                  <a:pt x="2502207" y="150670"/>
                </a:cubicBezTo>
                <a:close/>
                <a:moveTo>
                  <a:pt x="2831052" y="0"/>
                </a:moveTo>
                <a:lnTo>
                  <a:pt x="2882609" y="0"/>
                </a:lnTo>
                <a:cubicBezTo>
                  <a:pt x="2906158" y="0"/>
                  <a:pt x="2919615" y="8652"/>
                  <a:pt x="2922978" y="25954"/>
                </a:cubicBezTo>
                <a:cubicBezTo>
                  <a:pt x="2924301" y="28837"/>
                  <a:pt x="2925983" y="32442"/>
                  <a:pt x="2928026" y="36767"/>
                </a:cubicBezTo>
                <a:cubicBezTo>
                  <a:pt x="2930068" y="41093"/>
                  <a:pt x="2933193" y="46139"/>
                  <a:pt x="2937398" y="51905"/>
                </a:cubicBezTo>
                <a:cubicBezTo>
                  <a:pt x="2946530" y="66804"/>
                  <a:pt x="2962869" y="74494"/>
                  <a:pt x="2986419" y="74975"/>
                </a:cubicBezTo>
                <a:cubicBezTo>
                  <a:pt x="3016576" y="75034"/>
                  <a:pt x="3046375" y="75637"/>
                  <a:pt x="3075810" y="76777"/>
                </a:cubicBezTo>
                <a:cubicBezTo>
                  <a:pt x="3105248" y="77918"/>
                  <a:pt x="3135045" y="79239"/>
                  <a:pt x="3165202" y="80742"/>
                </a:cubicBezTo>
                <a:cubicBezTo>
                  <a:pt x="3168567" y="80262"/>
                  <a:pt x="3167606" y="84107"/>
                  <a:pt x="3162319" y="92277"/>
                </a:cubicBezTo>
                <a:cubicBezTo>
                  <a:pt x="3157872" y="96542"/>
                  <a:pt x="3155230" y="99547"/>
                  <a:pt x="3154389" y="101287"/>
                </a:cubicBezTo>
                <a:cubicBezTo>
                  <a:pt x="3153546" y="103029"/>
                  <a:pt x="3155230" y="103870"/>
                  <a:pt x="3159435" y="103811"/>
                </a:cubicBezTo>
                <a:cubicBezTo>
                  <a:pt x="3163761" y="103992"/>
                  <a:pt x="3168086" y="104352"/>
                  <a:pt x="3172410" y="104892"/>
                </a:cubicBezTo>
                <a:cubicBezTo>
                  <a:pt x="3176736" y="105433"/>
                  <a:pt x="3181061" y="105073"/>
                  <a:pt x="3185387" y="103811"/>
                </a:cubicBezTo>
                <a:cubicBezTo>
                  <a:pt x="3202689" y="92758"/>
                  <a:pt x="3219990" y="91795"/>
                  <a:pt x="3237292" y="100927"/>
                </a:cubicBezTo>
                <a:lnTo>
                  <a:pt x="3294964" y="135532"/>
                </a:lnTo>
                <a:cubicBezTo>
                  <a:pt x="3315149" y="146584"/>
                  <a:pt x="3323800" y="164848"/>
                  <a:pt x="3320918" y="190319"/>
                </a:cubicBezTo>
                <a:cubicBezTo>
                  <a:pt x="3317192" y="213388"/>
                  <a:pt x="3313828" y="236457"/>
                  <a:pt x="3310825" y="259525"/>
                </a:cubicBezTo>
                <a:cubicBezTo>
                  <a:pt x="3307821" y="282594"/>
                  <a:pt x="3301573" y="305663"/>
                  <a:pt x="3292080" y="328732"/>
                </a:cubicBezTo>
                <a:cubicBezTo>
                  <a:pt x="3290639" y="332576"/>
                  <a:pt x="3289197" y="334980"/>
                  <a:pt x="3287754" y="335941"/>
                </a:cubicBezTo>
                <a:cubicBezTo>
                  <a:pt x="3286313" y="336902"/>
                  <a:pt x="3284872" y="339305"/>
                  <a:pt x="3283429" y="343151"/>
                </a:cubicBezTo>
                <a:cubicBezTo>
                  <a:pt x="3281387" y="347836"/>
                  <a:pt x="3276821" y="351440"/>
                  <a:pt x="3269733" y="353964"/>
                </a:cubicBezTo>
                <a:cubicBezTo>
                  <a:pt x="3262643" y="356486"/>
                  <a:pt x="3256636" y="355765"/>
                  <a:pt x="3251710" y="351801"/>
                </a:cubicBezTo>
                <a:cubicBezTo>
                  <a:pt x="3250269" y="350479"/>
                  <a:pt x="3248826" y="348797"/>
                  <a:pt x="3247384" y="346754"/>
                </a:cubicBezTo>
                <a:cubicBezTo>
                  <a:pt x="3245943" y="344712"/>
                  <a:pt x="3244500" y="341587"/>
                  <a:pt x="3243059" y="337384"/>
                </a:cubicBezTo>
                <a:cubicBezTo>
                  <a:pt x="3237772" y="328732"/>
                  <a:pt x="3231045" y="328732"/>
                  <a:pt x="3222874" y="337384"/>
                </a:cubicBezTo>
                <a:lnTo>
                  <a:pt x="3194038" y="380636"/>
                </a:lnTo>
                <a:cubicBezTo>
                  <a:pt x="3185387" y="392172"/>
                  <a:pt x="3176736" y="400823"/>
                  <a:pt x="3168086" y="406589"/>
                </a:cubicBezTo>
                <a:cubicBezTo>
                  <a:pt x="3162319" y="409472"/>
                  <a:pt x="3159435" y="415240"/>
                  <a:pt x="3159435" y="423890"/>
                </a:cubicBezTo>
                <a:cubicBezTo>
                  <a:pt x="3164121" y="431850"/>
                  <a:pt x="3167004" y="439945"/>
                  <a:pt x="3168086" y="448176"/>
                </a:cubicBezTo>
                <a:lnTo>
                  <a:pt x="3166052" y="471770"/>
                </a:lnTo>
                <a:lnTo>
                  <a:pt x="3171721" y="471479"/>
                </a:lnTo>
                <a:cubicBezTo>
                  <a:pt x="3178933" y="471359"/>
                  <a:pt x="3186144" y="470878"/>
                  <a:pt x="3193356" y="470038"/>
                </a:cubicBezTo>
                <a:cubicBezTo>
                  <a:pt x="3200567" y="469195"/>
                  <a:pt x="3207779" y="468715"/>
                  <a:pt x="3214990" y="468595"/>
                </a:cubicBezTo>
                <a:lnTo>
                  <a:pt x="3266547" y="468595"/>
                </a:lnTo>
                <a:cubicBezTo>
                  <a:pt x="3290096" y="468595"/>
                  <a:pt x="3303553" y="477246"/>
                  <a:pt x="3306916" y="494548"/>
                </a:cubicBezTo>
                <a:cubicBezTo>
                  <a:pt x="3308239" y="497430"/>
                  <a:pt x="3309921" y="501036"/>
                  <a:pt x="3311964" y="505361"/>
                </a:cubicBezTo>
                <a:cubicBezTo>
                  <a:pt x="3314006" y="509687"/>
                  <a:pt x="3317131" y="514733"/>
                  <a:pt x="3321336" y="520500"/>
                </a:cubicBezTo>
                <a:cubicBezTo>
                  <a:pt x="3330468" y="535398"/>
                  <a:pt x="3346807" y="543088"/>
                  <a:pt x="3370357" y="543569"/>
                </a:cubicBezTo>
                <a:lnTo>
                  <a:pt x="3439755" y="544968"/>
                </a:lnTo>
                <a:lnTo>
                  <a:pt x="3483839" y="506069"/>
                </a:lnTo>
                <a:cubicBezTo>
                  <a:pt x="3501207" y="490449"/>
                  <a:pt x="3519837" y="476992"/>
                  <a:pt x="3539730" y="465699"/>
                </a:cubicBezTo>
                <a:cubicBezTo>
                  <a:pt x="3559620" y="454405"/>
                  <a:pt x="3580414" y="443832"/>
                  <a:pt x="3602109" y="433978"/>
                </a:cubicBezTo>
                <a:cubicBezTo>
                  <a:pt x="3612205" y="429533"/>
                  <a:pt x="3621580" y="426890"/>
                  <a:pt x="3630234" y="426050"/>
                </a:cubicBezTo>
                <a:cubicBezTo>
                  <a:pt x="3638887" y="425207"/>
                  <a:pt x="3646819" y="426890"/>
                  <a:pt x="3654030" y="431096"/>
                </a:cubicBezTo>
                <a:cubicBezTo>
                  <a:pt x="3662685" y="439747"/>
                  <a:pt x="3677108" y="439747"/>
                  <a:pt x="3697301" y="431096"/>
                </a:cubicBezTo>
                <a:cubicBezTo>
                  <a:pt x="3716050" y="424067"/>
                  <a:pt x="3734800" y="419381"/>
                  <a:pt x="3753551" y="417038"/>
                </a:cubicBezTo>
                <a:cubicBezTo>
                  <a:pt x="3772302" y="414695"/>
                  <a:pt x="3791050" y="413614"/>
                  <a:pt x="3809800" y="413794"/>
                </a:cubicBezTo>
                <a:cubicBezTo>
                  <a:pt x="3848683" y="414094"/>
                  <a:pt x="3887744" y="414215"/>
                  <a:pt x="3926987" y="414154"/>
                </a:cubicBezTo>
                <a:cubicBezTo>
                  <a:pt x="3966230" y="414094"/>
                  <a:pt x="4006014" y="412051"/>
                  <a:pt x="4046339" y="408027"/>
                </a:cubicBezTo>
                <a:cubicBezTo>
                  <a:pt x="4053551" y="407906"/>
                  <a:pt x="4060762" y="407426"/>
                  <a:pt x="4067974" y="406586"/>
                </a:cubicBezTo>
                <a:cubicBezTo>
                  <a:pt x="4075185" y="405743"/>
                  <a:pt x="4082397" y="405263"/>
                  <a:pt x="4089608" y="405143"/>
                </a:cubicBezTo>
                <a:lnTo>
                  <a:pt x="4141165" y="405143"/>
                </a:lnTo>
                <a:cubicBezTo>
                  <a:pt x="4164714" y="405143"/>
                  <a:pt x="4178171" y="413794"/>
                  <a:pt x="4181534" y="431096"/>
                </a:cubicBezTo>
                <a:cubicBezTo>
                  <a:pt x="4182857" y="433978"/>
                  <a:pt x="4184539" y="437583"/>
                  <a:pt x="4186582" y="441909"/>
                </a:cubicBezTo>
                <a:cubicBezTo>
                  <a:pt x="4188624" y="446234"/>
                  <a:pt x="4191749" y="451281"/>
                  <a:pt x="4195954" y="457048"/>
                </a:cubicBezTo>
                <a:cubicBezTo>
                  <a:pt x="4205086" y="471946"/>
                  <a:pt x="4221425" y="479636"/>
                  <a:pt x="4244975" y="480117"/>
                </a:cubicBezTo>
                <a:cubicBezTo>
                  <a:pt x="4275132" y="480176"/>
                  <a:pt x="4304931" y="480778"/>
                  <a:pt x="4334366" y="481918"/>
                </a:cubicBezTo>
                <a:cubicBezTo>
                  <a:pt x="4363804" y="483060"/>
                  <a:pt x="4393601" y="484382"/>
                  <a:pt x="4423758" y="485884"/>
                </a:cubicBezTo>
                <a:cubicBezTo>
                  <a:pt x="4427123" y="485403"/>
                  <a:pt x="4426162" y="489248"/>
                  <a:pt x="4420875" y="497419"/>
                </a:cubicBezTo>
                <a:cubicBezTo>
                  <a:pt x="4416428" y="501684"/>
                  <a:pt x="4413786" y="504688"/>
                  <a:pt x="4412945" y="506429"/>
                </a:cubicBezTo>
                <a:cubicBezTo>
                  <a:pt x="4412102" y="508171"/>
                  <a:pt x="4413786" y="509012"/>
                  <a:pt x="4417991" y="508953"/>
                </a:cubicBezTo>
                <a:cubicBezTo>
                  <a:pt x="4422317" y="509134"/>
                  <a:pt x="4426642" y="509494"/>
                  <a:pt x="4430966" y="510034"/>
                </a:cubicBezTo>
                <a:cubicBezTo>
                  <a:pt x="4435292" y="510575"/>
                  <a:pt x="4439617" y="510215"/>
                  <a:pt x="4443943" y="508953"/>
                </a:cubicBezTo>
                <a:cubicBezTo>
                  <a:pt x="4461245" y="497899"/>
                  <a:pt x="4478546" y="496937"/>
                  <a:pt x="4495848" y="506069"/>
                </a:cubicBezTo>
                <a:lnTo>
                  <a:pt x="4553520" y="540673"/>
                </a:lnTo>
                <a:cubicBezTo>
                  <a:pt x="4573705" y="551727"/>
                  <a:pt x="4582356" y="569990"/>
                  <a:pt x="4579474" y="595461"/>
                </a:cubicBezTo>
                <a:cubicBezTo>
                  <a:pt x="4575748" y="618530"/>
                  <a:pt x="4572384" y="641599"/>
                  <a:pt x="4569381" y="664667"/>
                </a:cubicBezTo>
                <a:cubicBezTo>
                  <a:pt x="4566377" y="687736"/>
                  <a:pt x="4560129" y="710805"/>
                  <a:pt x="4550636" y="733874"/>
                </a:cubicBezTo>
                <a:cubicBezTo>
                  <a:pt x="4549195" y="737718"/>
                  <a:pt x="4547753" y="740121"/>
                  <a:pt x="4546310" y="741082"/>
                </a:cubicBezTo>
                <a:cubicBezTo>
                  <a:pt x="4544869" y="742043"/>
                  <a:pt x="4543428" y="744447"/>
                  <a:pt x="4541985" y="748292"/>
                </a:cubicBezTo>
                <a:cubicBezTo>
                  <a:pt x="4539943" y="752978"/>
                  <a:pt x="4535377" y="756581"/>
                  <a:pt x="4528289" y="759105"/>
                </a:cubicBezTo>
                <a:cubicBezTo>
                  <a:pt x="4521199" y="761628"/>
                  <a:pt x="4515192" y="760907"/>
                  <a:pt x="4510266" y="756943"/>
                </a:cubicBezTo>
                <a:cubicBezTo>
                  <a:pt x="4508825" y="755620"/>
                  <a:pt x="4507382" y="753939"/>
                  <a:pt x="4505940" y="751895"/>
                </a:cubicBezTo>
                <a:cubicBezTo>
                  <a:pt x="4504499" y="749854"/>
                  <a:pt x="4503056" y="746729"/>
                  <a:pt x="4501615" y="742525"/>
                </a:cubicBezTo>
                <a:cubicBezTo>
                  <a:pt x="4496328" y="733874"/>
                  <a:pt x="4489601" y="733874"/>
                  <a:pt x="4481430" y="742525"/>
                </a:cubicBezTo>
                <a:lnTo>
                  <a:pt x="4452594" y="785778"/>
                </a:lnTo>
                <a:cubicBezTo>
                  <a:pt x="4443943" y="797313"/>
                  <a:pt x="4435292" y="805964"/>
                  <a:pt x="4426642" y="811731"/>
                </a:cubicBezTo>
                <a:cubicBezTo>
                  <a:pt x="4420875" y="814614"/>
                  <a:pt x="4417991" y="820382"/>
                  <a:pt x="4417991" y="829032"/>
                </a:cubicBezTo>
                <a:cubicBezTo>
                  <a:pt x="4427363" y="844952"/>
                  <a:pt x="4429525" y="861413"/>
                  <a:pt x="4424479" y="878415"/>
                </a:cubicBezTo>
                <a:cubicBezTo>
                  <a:pt x="4419432" y="895416"/>
                  <a:pt x="4411502" y="912597"/>
                  <a:pt x="4400689" y="929958"/>
                </a:cubicBezTo>
                <a:cubicBezTo>
                  <a:pt x="4397806" y="938129"/>
                  <a:pt x="4392038" y="941974"/>
                  <a:pt x="4383387" y="941493"/>
                </a:cubicBezTo>
                <a:lnTo>
                  <a:pt x="4366086" y="941493"/>
                </a:lnTo>
                <a:cubicBezTo>
                  <a:pt x="4363203" y="941013"/>
                  <a:pt x="4360319" y="941974"/>
                  <a:pt x="4357435" y="944376"/>
                </a:cubicBezTo>
                <a:lnTo>
                  <a:pt x="4348784" y="953027"/>
                </a:lnTo>
                <a:cubicBezTo>
                  <a:pt x="4347462" y="955911"/>
                  <a:pt x="4347222" y="958073"/>
                  <a:pt x="4348063" y="959516"/>
                </a:cubicBezTo>
                <a:cubicBezTo>
                  <a:pt x="4348904" y="960958"/>
                  <a:pt x="4350106" y="961678"/>
                  <a:pt x="4351668" y="961678"/>
                </a:cubicBezTo>
                <a:cubicBezTo>
                  <a:pt x="4356594" y="962759"/>
                  <a:pt x="4360439" y="964202"/>
                  <a:pt x="4363203" y="966004"/>
                </a:cubicBezTo>
                <a:cubicBezTo>
                  <a:pt x="4365966" y="967805"/>
                  <a:pt x="4364044" y="972131"/>
                  <a:pt x="4357435" y="978981"/>
                </a:cubicBezTo>
                <a:lnTo>
                  <a:pt x="4345901" y="987632"/>
                </a:lnTo>
                <a:lnTo>
                  <a:pt x="4314181" y="1030884"/>
                </a:lnTo>
                <a:cubicBezTo>
                  <a:pt x="4312619" y="1036592"/>
                  <a:pt x="4310698" y="1043199"/>
                  <a:pt x="4308414" y="1050710"/>
                </a:cubicBezTo>
                <a:cubicBezTo>
                  <a:pt x="4306132" y="1058220"/>
                  <a:pt x="4304208" y="1066989"/>
                  <a:pt x="4302647" y="1077022"/>
                </a:cubicBezTo>
                <a:cubicBezTo>
                  <a:pt x="4296398" y="1100092"/>
                  <a:pt x="4282943" y="1117394"/>
                  <a:pt x="4262277" y="1128927"/>
                </a:cubicBezTo>
                <a:lnTo>
                  <a:pt x="4259393" y="1128927"/>
                </a:lnTo>
                <a:cubicBezTo>
                  <a:pt x="4256509" y="1128447"/>
                  <a:pt x="4256509" y="1126524"/>
                  <a:pt x="4259393" y="1123161"/>
                </a:cubicBezTo>
                <a:lnTo>
                  <a:pt x="4268044" y="1097207"/>
                </a:lnTo>
                <a:cubicBezTo>
                  <a:pt x="4274051" y="1078464"/>
                  <a:pt x="4280779" y="1059720"/>
                  <a:pt x="4288229" y="1040978"/>
                </a:cubicBezTo>
                <a:cubicBezTo>
                  <a:pt x="4295677" y="1022235"/>
                  <a:pt x="4302407" y="1003491"/>
                  <a:pt x="4308414" y="984747"/>
                </a:cubicBezTo>
                <a:cubicBezTo>
                  <a:pt x="4317545" y="947260"/>
                  <a:pt x="4328118" y="909773"/>
                  <a:pt x="4340133" y="872288"/>
                </a:cubicBezTo>
                <a:cubicBezTo>
                  <a:pt x="4344458" y="864958"/>
                  <a:pt x="4348063" y="857267"/>
                  <a:pt x="4350947" y="849219"/>
                </a:cubicBezTo>
                <a:cubicBezTo>
                  <a:pt x="4353830" y="841168"/>
                  <a:pt x="4355993" y="833477"/>
                  <a:pt x="4357435" y="826149"/>
                </a:cubicBezTo>
                <a:cubicBezTo>
                  <a:pt x="4357616" y="808847"/>
                  <a:pt x="4359417" y="791546"/>
                  <a:pt x="4362841" y="774244"/>
                </a:cubicBezTo>
                <a:cubicBezTo>
                  <a:pt x="4366267" y="756943"/>
                  <a:pt x="4370231" y="739641"/>
                  <a:pt x="4374737" y="722339"/>
                </a:cubicBezTo>
                <a:cubicBezTo>
                  <a:pt x="4376298" y="716513"/>
                  <a:pt x="4377500" y="710864"/>
                  <a:pt x="4378342" y="705398"/>
                </a:cubicBezTo>
                <a:cubicBezTo>
                  <a:pt x="4379183" y="699931"/>
                  <a:pt x="4378943" y="695005"/>
                  <a:pt x="4377620" y="690620"/>
                </a:cubicBezTo>
                <a:cubicBezTo>
                  <a:pt x="4374196" y="680528"/>
                  <a:pt x="4373115" y="670434"/>
                  <a:pt x="4374375" y="660341"/>
                </a:cubicBezTo>
                <a:cubicBezTo>
                  <a:pt x="4375637" y="650249"/>
                  <a:pt x="4373835" y="640156"/>
                  <a:pt x="4368970" y="630064"/>
                </a:cubicBezTo>
                <a:lnTo>
                  <a:pt x="4366086" y="630064"/>
                </a:lnTo>
                <a:lnTo>
                  <a:pt x="4363203" y="638715"/>
                </a:lnTo>
                <a:cubicBezTo>
                  <a:pt x="4363022" y="650249"/>
                  <a:pt x="4361941" y="661784"/>
                  <a:pt x="4359959" y="673318"/>
                </a:cubicBezTo>
                <a:cubicBezTo>
                  <a:pt x="4357976" y="684851"/>
                  <a:pt x="4356173" y="696387"/>
                  <a:pt x="4354552" y="707921"/>
                </a:cubicBezTo>
                <a:cubicBezTo>
                  <a:pt x="4353170" y="719636"/>
                  <a:pt x="4349445" y="730810"/>
                  <a:pt x="4343377" y="741443"/>
                </a:cubicBezTo>
                <a:cubicBezTo>
                  <a:pt x="4337309" y="752077"/>
                  <a:pt x="4328540" y="761088"/>
                  <a:pt x="4317065" y="768477"/>
                </a:cubicBezTo>
                <a:cubicBezTo>
                  <a:pt x="4311298" y="771361"/>
                  <a:pt x="4308414" y="774244"/>
                  <a:pt x="4308414" y="777128"/>
                </a:cubicBezTo>
                <a:cubicBezTo>
                  <a:pt x="4304208" y="782895"/>
                  <a:pt x="4301086" y="787941"/>
                  <a:pt x="4299042" y="792267"/>
                </a:cubicBezTo>
                <a:cubicBezTo>
                  <a:pt x="4297000" y="796592"/>
                  <a:pt x="4295319" y="800196"/>
                  <a:pt x="4293996" y="803080"/>
                </a:cubicBezTo>
                <a:cubicBezTo>
                  <a:pt x="4292915" y="807045"/>
                  <a:pt x="4293636" y="809930"/>
                  <a:pt x="4296159" y="811731"/>
                </a:cubicBezTo>
                <a:cubicBezTo>
                  <a:pt x="4298682" y="813533"/>
                  <a:pt x="4300845" y="816417"/>
                  <a:pt x="4302647" y="820382"/>
                </a:cubicBezTo>
                <a:cubicBezTo>
                  <a:pt x="4317545" y="838163"/>
                  <a:pt x="4313700" y="860272"/>
                  <a:pt x="4291112" y="886705"/>
                </a:cubicBezTo>
                <a:lnTo>
                  <a:pt x="4285345" y="886705"/>
                </a:lnTo>
                <a:lnTo>
                  <a:pt x="4279578" y="886705"/>
                </a:lnTo>
                <a:lnTo>
                  <a:pt x="4282460" y="852101"/>
                </a:lnTo>
                <a:cubicBezTo>
                  <a:pt x="4281982" y="848738"/>
                  <a:pt x="4280058" y="846814"/>
                  <a:pt x="4276694" y="846334"/>
                </a:cubicBezTo>
                <a:cubicBezTo>
                  <a:pt x="4277174" y="846814"/>
                  <a:pt x="4276213" y="848738"/>
                  <a:pt x="4273811" y="852101"/>
                </a:cubicBezTo>
                <a:lnTo>
                  <a:pt x="4236324" y="906890"/>
                </a:lnTo>
                <a:cubicBezTo>
                  <a:pt x="4232118" y="912716"/>
                  <a:pt x="4229716" y="918365"/>
                  <a:pt x="4229114" y="923831"/>
                </a:cubicBezTo>
                <a:cubicBezTo>
                  <a:pt x="4228513" y="929298"/>
                  <a:pt x="4228994" y="934224"/>
                  <a:pt x="4230557" y="938609"/>
                </a:cubicBezTo>
                <a:cubicBezTo>
                  <a:pt x="4232961" y="953027"/>
                  <a:pt x="4225270" y="970330"/>
                  <a:pt x="4207488" y="990514"/>
                </a:cubicBezTo>
                <a:cubicBezTo>
                  <a:pt x="4207187" y="991956"/>
                  <a:pt x="4205625" y="992676"/>
                  <a:pt x="4202802" y="992676"/>
                </a:cubicBezTo>
                <a:cubicBezTo>
                  <a:pt x="4199978" y="992676"/>
                  <a:pt x="4197696" y="991956"/>
                  <a:pt x="4195954" y="990514"/>
                </a:cubicBezTo>
                <a:cubicBezTo>
                  <a:pt x="4187783" y="984747"/>
                  <a:pt x="4183938" y="976096"/>
                  <a:pt x="4184419" y="964562"/>
                </a:cubicBezTo>
                <a:cubicBezTo>
                  <a:pt x="4185982" y="954831"/>
                  <a:pt x="4187903" y="946179"/>
                  <a:pt x="4190185" y="938609"/>
                </a:cubicBezTo>
                <a:cubicBezTo>
                  <a:pt x="4192469" y="931041"/>
                  <a:pt x="4194391" y="922390"/>
                  <a:pt x="4195954" y="912657"/>
                </a:cubicBezTo>
                <a:cubicBezTo>
                  <a:pt x="4195472" y="912657"/>
                  <a:pt x="4193550" y="909773"/>
                  <a:pt x="4190185" y="904006"/>
                </a:cubicBezTo>
                <a:cubicBezTo>
                  <a:pt x="4186822" y="906890"/>
                  <a:pt x="4184899" y="909773"/>
                  <a:pt x="4184419" y="912657"/>
                </a:cubicBezTo>
                <a:lnTo>
                  <a:pt x="4170001" y="955911"/>
                </a:lnTo>
                <a:cubicBezTo>
                  <a:pt x="4164530" y="973273"/>
                  <a:pt x="4158171" y="990455"/>
                  <a:pt x="4150920" y="1007456"/>
                </a:cubicBezTo>
                <a:cubicBezTo>
                  <a:pt x="4143669" y="1024457"/>
                  <a:pt x="4133749" y="1040917"/>
                  <a:pt x="4121161" y="1056838"/>
                </a:cubicBezTo>
                <a:cubicBezTo>
                  <a:pt x="4117849" y="1062124"/>
                  <a:pt x="4115955" y="1068852"/>
                  <a:pt x="4115483" y="1077022"/>
                </a:cubicBezTo>
                <a:cubicBezTo>
                  <a:pt x="4118382" y="1081468"/>
                  <a:pt x="4118969" y="1086274"/>
                  <a:pt x="4117245" y="1091441"/>
                </a:cubicBezTo>
                <a:cubicBezTo>
                  <a:pt x="4115519" y="1096607"/>
                  <a:pt x="4111116" y="1101413"/>
                  <a:pt x="4104031" y="1105858"/>
                </a:cubicBezTo>
                <a:cubicBezTo>
                  <a:pt x="4086722" y="1117394"/>
                  <a:pt x="4075185" y="1131812"/>
                  <a:pt x="4069415" y="1149112"/>
                </a:cubicBezTo>
                <a:cubicBezTo>
                  <a:pt x="4062865" y="1176027"/>
                  <a:pt x="4052889" y="1201498"/>
                  <a:pt x="4039488" y="1225528"/>
                </a:cubicBezTo>
                <a:cubicBezTo>
                  <a:pt x="4026087" y="1249558"/>
                  <a:pt x="4013948" y="1275030"/>
                  <a:pt x="4003070" y="1301944"/>
                </a:cubicBezTo>
                <a:cubicBezTo>
                  <a:pt x="4001267" y="1307711"/>
                  <a:pt x="3998381" y="1313463"/>
                  <a:pt x="3994416" y="1319200"/>
                </a:cubicBezTo>
                <a:cubicBezTo>
                  <a:pt x="3990449" y="1324937"/>
                  <a:pt x="3987565" y="1330659"/>
                  <a:pt x="3985763" y="1336365"/>
                </a:cubicBezTo>
                <a:cubicBezTo>
                  <a:pt x="3980113" y="1355035"/>
                  <a:pt x="3973382" y="1373742"/>
                  <a:pt x="3965570" y="1392487"/>
                </a:cubicBezTo>
                <a:cubicBezTo>
                  <a:pt x="3957757" y="1411232"/>
                  <a:pt x="3948143" y="1429989"/>
                  <a:pt x="3936723" y="1448759"/>
                </a:cubicBezTo>
                <a:lnTo>
                  <a:pt x="3895439" y="1536180"/>
                </a:lnTo>
                <a:lnTo>
                  <a:pt x="3911123" y="1535135"/>
                </a:lnTo>
                <a:cubicBezTo>
                  <a:pt x="3918334" y="1534292"/>
                  <a:pt x="3925546" y="1533812"/>
                  <a:pt x="3932757" y="1533692"/>
                </a:cubicBezTo>
                <a:lnTo>
                  <a:pt x="3984314" y="1533692"/>
                </a:lnTo>
                <a:cubicBezTo>
                  <a:pt x="3996088" y="1533692"/>
                  <a:pt x="4005340" y="1535855"/>
                  <a:pt x="4012068" y="1540180"/>
                </a:cubicBezTo>
                <a:lnTo>
                  <a:pt x="4024039" y="1558651"/>
                </a:lnTo>
                <a:lnTo>
                  <a:pt x="4079829" y="1561126"/>
                </a:lnTo>
                <a:cubicBezTo>
                  <a:pt x="4083194" y="1560646"/>
                  <a:pt x="4082233" y="1564491"/>
                  <a:pt x="4076946" y="1572661"/>
                </a:cubicBezTo>
                <a:cubicBezTo>
                  <a:pt x="4072499" y="1576926"/>
                  <a:pt x="4069857" y="1579931"/>
                  <a:pt x="4069016" y="1581671"/>
                </a:cubicBezTo>
                <a:cubicBezTo>
                  <a:pt x="4068173" y="1583414"/>
                  <a:pt x="4069857" y="1584254"/>
                  <a:pt x="4074062" y="1584195"/>
                </a:cubicBezTo>
                <a:cubicBezTo>
                  <a:pt x="4078388" y="1584376"/>
                  <a:pt x="4082713" y="1584737"/>
                  <a:pt x="4087037" y="1585276"/>
                </a:cubicBezTo>
                <a:cubicBezTo>
                  <a:pt x="4091363" y="1585818"/>
                  <a:pt x="4095688" y="1585457"/>
                  <a:pt x="4100014" y="1584195"/>
                </a:cubicBezTo>
                <a:cubicBezTo>
                  <a:pt x="4117316" y="1573142"/>
                  <a:pt x="4134617" y="1572179"/>
                  <a:pt x="4151919" y="1581311"/>
                </a:cubicBezTo>
                <a:lnTo>
                  <a:pt x="4202348" y="1611570"/>
                </a:lnTo>
                <a:lnTo>
                  <a:pt x="4266907" y="1614433"/>
                </a:lnTo>
                <a:cubicBezTo>
                  <a:pt x="4270272" y="1613953"/>
                  <a:pt x="4269311" y="1617798"/>
                  <a:pt x="4264024" y="1625968"/>
                </a:cubicBezTo>
                <a:cubicBezTo>
                  <a:pt x="4259577" y="1630233"/>
                  <a:pt x="4256935" y="1633238"/>
                  <a:pt x="4256094" y="1634978"/>
                </a:cubicBezTo>
                <a:cubicBezTo>
                  <a:pt x="4255251" y="1636721"/>
                  <a:pt x="4256935" y="1637561"/>
                  <a:pt x="4261140" y="1637502"/>
                </a:cubicBezTo>
                <a:cubicBezTo>
                  <a:pt x="4265466" y="1637683"/>
                  <a:pt x="4269791" y="1638044"/>
                  <a:pt x="4274115" y="1638583"/>
                </a:cubicBezTo>
                <a:cubicBezTo>
                  <a:pt x="4278441" y="1639125"/>
                  <a:pt x="4282766" y="1638764"/>
                  <a:pt x="4287092" y="1637502"/>
                </a:cubicBezTo>
                <a:cubicBezTo>
                  <a:pt x="4304394" y="1626449"/>
                  <a:pt x="4321695" y="1625486"/>
                  <a:pt x="4338997" y="1634618"/>
                </a:cubicBezTo>
                <a:lnTo>
                  <a:pt x="4396669" y="1669223"/>
                </a:lnTo>
                <a:cubicBezTo>
                  <a:pt x="4416854" y="1680276"/>
                  <a:pt x="4425505" y="1698539"/>
                  <a:pt x="4422623" y="1724010"/>
                </a:cubicBezTo>
                <a:cubicBezTo>
                  <a:pt x="4418897" y="1747079"/>
                  <a:pt x="4415533" y="1770149"/>
                  <a:pt x="4412530" y="1793216"/>
                </a:cubicBezTo>
                <a:cubicBezTo>
                  <a:pt x="4409526" y="1816285"/>
                  <a:pt x="4403278" y="1839354"/>
                  <a:pt x="4393785" y="1862424"/>
                </a:cubicBezTo>
                <a:cubicBezTo>
                  <a:pt x="4392344" y="1866267"/>
                  <a:pt x="4390902" y="1868671"/>
                  <a:pt x="4389459" y="1869632"/>
                </a:cubicBezTo>
                <a:cubicBezTo>
                  <a:pt x="4388018" y="1870593"/>
                  <a:pt x="4386577" y="1872996"/>
                  <a:pt x="4385134" y="1876842"/>
                </a:cubicBezTo>
                <a:cubicBezTo>
                  <a:pt x="4383092" y="1881528"/>
                  <a:pt x="4378526" y="1885131"/>
                  <a:pt x="4371438" y="1887655"/>
                </a:cubicBezTo>
                <a:cubicBezTo>
                  <a:pt x="4364348" y="1890177"/>
                  <a:pt x="4358341" y="1889456"/>
                  <a:pt x="4353415" y="1885493"/>
                </a:cubicBezTo>
                <a:cubicBezTo>
                  <a:pt x="4351974" y="1884170"/>
                  <a:pt x="4350531" y="1882488"/>
                  <a:pt x="4349089" y="1880445"/>
                </a:cubicBezTo>
                <a:cubicBezTo>
                  <a:pt x="4347648" y="1878403"/>
                  <a:pt x="4346205" y="1875279"/>
                  <a:pt x="4344764" y="1871075"/>
                </a:cubicBezTo>
                <a:cubicBezTo>
                  <a:pt x="4339477" y="1862424"/>
                  <a:pt x="4332750" y="1862424"/>
                  <a:pt x="4324579" y="1871075"/>
                </a:cubicBezTo>
                <a:lnTo>
                  <a:pt x="4295743" y="1914327"/>
                </a:lnTo>
                <a:cubicBezTo>
                  <a:pt x="4287092" y="1925863"/>
                  <a:pt x="4278441" y="1934514"/>
                  <a:pt x="4269791" y="1940281"/>
                </a:cubicBezTo>
                <a:cubicBezTo>
                  <a:pt x="4264024" y="1943163"/>
                  <a:pt x="4261140" y="1948932"/>
                  <a:pt x="4261140" y="1957581"/>
                </a:cubicBezTo>
                <a:cubicBezTo>
                  <a:pt x="4270512" y="1973501"/>
                  <a:pt x="4272674" y="1989963"/>
                  <a:pt x="4267628" y="2006964"/>
                </a:cubicBezTo>
                <a:cubicBezTo>
                  <a:pt x="4262581" y="2023965"/>
                  <a:pt x="4254651" y="2041146"/>
                  <a:pt x="4243838" y="2058507"/>
                </a:cubicBezTo>
                <a:cubicBezTo>
                  <a:pt x="4240955" y="2066678"/>
                  <a:pt x="4235187" y="2070523"/>
                  <a:pt x="4226536" y="2070043"/>
                </a:cubicBezTo>
                <a:lnTo>
                  <a:pt x="4209235" y="2070043"/>
                </a:lnTo>
                <a:cubicBezTo>
                  <a:pt x="4206352" y="2069562"/>
                  <a:pt x="4203468" y="2070523"/>
                  <a:pt x="4200584" y="2072925"/>
                </a:cubicBezTo>
                <a:lnTo>
                  <a:pt x="4191933" y="2081576"/>
                </a:lnTo>
                <a:cubicBezTo>
                  <a:pt x="4190611" y="2084461"/>
                  <a:pt x="4190371" y="2086623"/>
                  <a:pt x="4191212" y="2088066"/>
                </a:cubicBezTo>
                <a:cubicBezTo>
                  <a:pt x="4192053" y="2089507"/>
                  <a:pt x="4193255" y="2090228"/>
                  <a:pt x="4194817" y="2090228"/>
                </a:cubicBezTo>
                <a:cubicBezTo>
                  <a:pt x="4199743" y="2091309"/>
                  <a:pt x="4203588" y="2092752"/>
                  <a:pt x="4206352" y="2094553"/>
                </a:cubicBezTo>
                <a:cubicBezTo>
                  <a:pt x="4209115" y="2096355"/>
                  <a:pt x="4207193" y="2100680"/>
                  <a:pt x="4200584" y="2107530"/>
                </a:cubicBezTo>
                <a:lnTo>
                  <a:pt x="4189050" y="2116181"/>
                </a:lnTo>
                <a:lnTo>
                  <a:pt x="4157330" y="2159433"/>
                </a:lnTo>
                <a:cubicBezTo>
                  <a:pt x="4155768" y="2165141"/>
                  <a:pt x="4153847" y="2171749"/>
                  <a:pt x="4151563" y="2179260"/>
                </a:cubicBezTo>
                <a:cubicBezTo>
                  <a:pt x="4149281" y="2186769"/>
                  <a:pt x="4147357" y="2195538"/>
                  <a:pt x="4145796" y="2205572"/>
                </a:cubicBezTo>
                <a:cubicBezTo>
                  <a:pt x="4139547" y="2228641"/>
                  <a:pt x="4126092" y="2245943"/>
                  <a:pt x="4105426" y="2257477"/>
                </a:cubicBezTo>
                <a:lnTo>
                  <a:pt x="4102542" y="2257477"/>
                </a:lnTo>
                <a:cubicBezTo>
                  <a:pt x="4099658" y="2256996"/>
                  <a:pt x="4099658" y="2255073"/>
                  <a:pt x="4102542" y="2251710"/>
                </a:cubicBezTo>
                <a:lnTo>
                  <a:pt x="4111193" y="2225757"/>
                </a:lnTo>
                <a:cubicBezTo>
                  <a:pt x="4117200" y="2207013"/>
                  <a:pt x="4123928" y="2188269"/>
                  <a:pt x="4131378" y="2169527"/>
                </a:cubicBezTo>
                <a:cubicBezTo>
                  <a:pt x="4138826" y="2150784"/>
                  <a:pt x="4145556" y="2132040"/>
                  <a:pt x="4151563" y="2113297"/>
                </a:cubicBezTo>
                <a:cubicBezTo>
                  <a:pt x="4160694" y="2075810"/>
                  <a:pt x="4171267" y="2038322"/>
                  <a:pt x="4183282" y="2000837"/>
                </a:cubicBezTo>
                <a:cubicBezTo>
                  <a:pt x="4187607" y="1993507"/>
                  <a:pt x="4191212" y="1985817"/>
                  <a:pt x="4194096" y="1977768"/>
                </a:cubicBezTo>
                <a:cubicBezTo>
                  <a:pt x="4196979" y="1969717"/>
                  <a:pt x="4199142" y="1962027"/>
                  <a:pt x="4200584" y="1954699"/>
                </a:cubicBezTo>
                <a:cubicBezTo>
                  <a:pt x="4200765" y="1937396"/>
                  <a:pt x="4202566" y="1920096"/>
                  <a:pt x="4205990" y="1902793"/>
                </a:cubicBezTo>
                <a:cubicBezTo>
                  <a:pt x="4209416" y="1885493"/>
                  <a:pt x="4213380" y="1868190"/>
                  <a:pt x="4217886" y="1850888"/>
                </a:cubicBezTo>
                <a:cubicBezTo>
                  <a:pt x="4219447" y="1845062"/>
                  <a:pt x="4220649" y="1839414"/>
                  <a:pt x="4221491" y="1833948"/>
                </a:cubicBezTo>
                <a:cubicBezTo>
                  <a:pt x="4222332" y="1828480"/>
                  <a:pt x="4222092" y="1823554"/>
                  <a:pt x="4220769" y="1819170"/>
                </a:cubicBezTo>
                <a:cubicBezTo>
                  <a:pt x="4217345" y="1809077"/>
                  <a:pt x="4216264" y="1798983"/>
                  <a:pt x="4217524" y="1788891"/>
                </a:cubicBezTo>
                <a:lnTo>
                  <a:pt x="4215403" y="1777010"/>
                </a:lnTo>
                <a:lnTo>
                  <a:pt x="4206707" y="1809117"/>
                </a:lnTo>
                <a:cubicBezTo>
                  <a:pt x="4205266" y="1812960"/>
                  <a:pt x="4203824" y="1815364"/>
                  <a:pt x="4202381" y="1816325"/>
                </a:cubicBezTo>
                <a:lnTo>
                  <a:pt x="4200309" y="1819779"/>
                </a:lnTo>
                <a:lnTo>
                  <a:pt x="4197701" y="1836470"/>
                </a:lnTo>
                <a:cubicBezTo>
                  <a:pt x="4196319" y="1848185"/>
                  <a:pt x="4192594" y="1859360"/>
                  <a:pt x="4186526" y="1869992"/>
                </a:cubicBezTo>
                <a:cubicBezTo>
                  <a:pt x="4180458" y="1880626"/>
                  <a:pt x="4171689" y="1889637"/>
                  <a:pt x="4160214" y="1897027"/>
                </a:cubicBezTo>
                <a:cubicBezTo>
                  <a:pt x="4154447" y="1899911"/>
                  <a:pt x="4151563" y="1902793"/>
                  <a:pt x="4151563" y="1905678"/>
                </a:cubicBezTo>
                <a:cubicBezTo>
                  <a:pt x="4147357" y="1911445"/>
                  <a:pt x="4144235" y="1916491"/>
                  <a:pt x="4142191" y="1920816"/>
                </a:cubicBezTo>
                <a:cubicBezTo>
                  <a:pt x="4140149" y="1925142"/>
                  <a:pt x="4138468" y="1928745"/>
                  <a:pt x="4137145" y="1931629"/>
                </a:cubicBezTo>
                <a:cubicBezTo>
                  <a:pt x="4136064" y="1935595"/>
                  <a:pt x="4136785" y="1938479"/>
                  <a:pt x="4139308" y="1940281"/>
                </a:cubicBezTo>
                <a:cubicBezTo>
                  <a:pt x="4141831" y="1942082"/>
                  <a:pt x="4143994" y="1944966"/>
                  <a:pt x="4145796" y="1948932"/>
                </a:cubicBezTo>
                <a:cubicBezTo>
                  <a:pt x="4160694" y="1966713"/>
                  <a:pt x="4156849" y="1988821"/>
                  <a:pt x="4134261" y="2015255"/>
                </a:cubicBezTo>
                <a:lnTo>
                  <a:pt x="4128494" y="2015255"/>
                </a:lnTo>
                <a:lnTo>
                  <a:pt x="4122727" y="2015255"/>
                </a:lnTo>
                <a:lnTo>
                  <a:pt x="4125609" y="1980650"/>
                </a:lnTo>
                <a:cubicBezTo>
                  <a:pt x="4125131" y="1977287"/>
                  <a:pt x="4123207" y="1975364"/>
                  <a:pt x="4119843" y="1974883"/>
                </a:cubicBezTo>
                <a:cubicBezTo>
                  <a:pt x="4120323" y="1975364"/>
                  <a:pt x="4119362" y="1977287"/>
                  <a:pt x="4116960" y="1980650"/>
                </a:cubicBezTo>
                <a:lnTo>
                  <a:pt x="4079473" y="2035440"/>
                </a:lnTo>
                <a:cubicBezTo>
                  <a:pt x="4075267" y="2041266"/>
                  <a:pt x="4072865" y="2046914"/>
                  <a:pt x="4072263" y="2052380"/>
                </a:cubicBezTo>
                <a:cubicBezTo>
                  <a:pt x="4071662" y="2057848"/>
                  <a:pt x="4072143" y="2062774"/>
                  <a:pt x="4073706" y="2067158"/>
                </a:cubicBezTo>
                <a:cubicBezTo>
                  <a:pt x="4076110" y="2081576"/>
                  <a:pt x="4068419" y="2098879"/>
                  <a:pt x="4050637" y="2119064"/>
                </a:cubicBezTo>
                <a:cubicBezTo>
                  <a:pt x="4050336" y="2120505"/>
                  <a:pt x="4048774" y="2121226"/>
                  <a:pt x="4045951" y="2121226"/>
                </a:cubicBezTo>
                <a:cubicBezTo>
                  <a:pt x="4043127" y="2121226"/>
                  <a:pt x="4040845" y="2120505"/>
                  <a:pt x="4039103" y="2119064"/>
                </a:cubicBezTo>
                <a:cubicBezTo>
                  <a:pt x="4030932" y="2113297"/>
                  <a:pt x="4027087" y="2104646"/>
                  <a:pt x="4027568" y="2093112"/>
                </a:cubicBezTo>
                <a:cubicBezTo>
                  <a:pt x="4029131" y="2083380"/>
                  <a:pt x="4031052" y="2074729"/>
                  <a:pt x="4033334" y="2067158"/>
                </a:cubicBezTo>
                <a:cubicBezTo>
                  <a:pt x="4035618" y="2059590"/>
                  <a:pt x="4037540" y="2050939"/>
                  <a:pt x="4039103" y="2041207"/>
                </a:cubicBezTo>
                <a:cubicBezTo>
                  <a:pt x="4038621" y="2041207"/>
                  <a:pt x="4036699" y="2038322"/>
                  <a:pt x="4033334" y="2032556"/>
                </a:cubicBezTo>
                <a:cubicBezTo>
                  <a:pt x="4029971" y="2035440"/>
                  <a:pt x="4028048" y="2038322"/>
                  <a:pt x="4027568" y="2041207"/>
                </a:cubicBezTo>
                <a:lnTo>
                  <a:pt x="4013150" y="2084461"/>
                </a:lnTo>
                <a:cubicBezTo>
                  <a:pt x="4007679" y="2101822"/>
                  <a:pt x="4001320" y="2119004"/>
                  <a:pt x="3994069" y="2136006"/>
                </a:cubicBezTo>
                <a:cubicBezTo>
                  <a:pt x="3986818" y="2153007"/>
                  <a:pt x="3976898" y="2169467"/>
                  <a:pt x="3964310" y="2185387"/>
                </a:cubicBezTo>
                <a:cubicBezTo>
                  <a:pt x="3960998" y="2190673"/>
                  <a:pt x="3959104" y="2197401"/>
                  <a:pt x="3958632" y="2205572"/>
                </a:cubicBezTo>
                <a:cubicBezTo>
                  <a:pt x="3961531" y="2210017"/>
                  <a:pt x="3962118" y="2214823"/>
                  <a:pt x="3960394" y="2219990"/>
                </a:cubicBezTo>
                <a:cubicBezTo>
                  <a:pt x="3958668" y="2225156"/>
                  <a:pt x="3954265" y="2229962"/>
                  <a:pt x="3947180" y="2234408"/>
                </a:cubicBezTo>
                <a:cubicBezTo>
                  <a:pt x="3929871" y="2245943"/>
                  <a:pt x="3918334" y="2260361"/>
                  <a:pt x="3912564" y="2277662"/>
                </a:cubicBezTo>
                <a:lnTo>
                  <a:pt x="3886988" y="2342968"/>
                </a:lnTo>
                <a:lnTo>
                  <a:pt x="3886988" y="2345106"/>
                </a:lnTo>
                <a:lnTo>
                  <a:pt x="3886226" y="2344915"/>
                </a:lnTo>
                <a:lnTo>
                  <a:pt x="3882637" y="2354078"/>
                </a:lnTo>
                <a:cubicBezTo>
                  <a:pt x="3869236" y="2378108"/>
                  <a:pt x="3857097" y="2403579"/>
                  <a:pt x="3846219" y="2430493"/>
                </a:cubicBezTo>
                <a:cubicBezTo>
                  <a:pt x="3844416" y="2436260"/>
                  <a:pt x="3841530" y="2442012"/>
                  <a:pt x="3837565" y="2447750"/>
                </a:cubicBezTo>
                <a:cubicBezTo>
                  <a:pt x="3833598" y="2453487"/>
                  <a:pt x="3830714" y="2459209"/>
                  <a:pt x="3828912" y="2464915"/>
                </a:cubicBezTo>
                <a:cubicBezTo>
                  <a:pt x="3823262" y="2483585"/>
                  <a:pt x="3816531" y="2502292"/>
                  <a:pt x="3808719" y="2521037"/>
                </a:cubicBezTo>
                <a:cubicBezTo>
                  <a:pt x="3800906" y="2539783"/>
                  <a:pt x="3791292" y="2558539"/>
                  <a:pt x="3779872" y="2577309"/>
                </a:cubicBezTo>
                <a:cubicBezTo>
                  <a:pt x="3764007" y="2612077"/>
                  <a:pt x="3747421" y="2647200"/>
                  <a:pt x="3730112" y="2682678"/>
                </a:cubicBezTo>
                <a:cubicBezTo>
                  <a:pt x="3712805" y="2718156"/>
                  <a:pt x="3694777" y="2753256"/>
                  <a:pt x="3676027" y="2787979"/>
                </a:cubicBezTo>
                <a:cubicBezTo>
                  <a:pt x="3668935" y="2797938"/>
                  <a:pt x="3662925" y="2807948"/>
                  <a:pt x="3657997" y="2818013"/>
                </a:cubicBezTo>
                <a:cubicBezTo>
                  <a:pt x="3653069" y="2828076"/>
                  <a:pt x="3648502" y="2838157"/>
                  <a:pt x="3644297" y="2848256"/>
                </a:cubicBezTo>
                <a:cubicBezTo>
                  <a:pt x="3642793" y="2855464"/>
                  <a:pt x="3641472" y="2861232"/>
                  <a:pt x="3640330" y="2865556"/>
                </a:cubicBezTo>
                <a:cubicBezTo>
                  <a:pt x="3639188" y="2869882"/>
                  <a:pt x="3638586" y="2872766"/>
                  <a:pt x="3638526" y="2874207"/>
                </a:cubicBezTo>
                <a:cubicBezTo>
                  <a:pt x="3642192" y="2885743"/>
                  <a:pt x="3641351" y="2897276"/>
                  <a:pt x="3636002" y="2908810"/>
                </a:cubicBezTo>
                <a:cubicBezTo>
                  <a:pt x="3630653" y="2920346"/>
                  <a:pt x="3624765" y="2931879"/>
                  <a:pt x="3618333" y="2943415"/>
                </a:cubicBezTo>
                <a:cubicBezTo>
                  <a:pt x="3616772" y="2946297"/>
                  <a:pt x="3613407" y="2949902"/>
                  <a:pt x="3608238" y="2954228"/>
                </a:cubicBezTo>
                <a:cubicBezTo>
                  <a:pt x="3603070" y="2958553"/>
                  <a:pt x="3596819" y="2963600"/>
                  <a:pt x="3589487" y="2969367"/>
                </a:cubicBezTo>
                <a:cubicBezTo>
                  <a:pt x="3583780" y="2973692"/>
                  <a:pt x="3578612" y="2978738"/>
                  <a:pt x="3573983" y="2984505"/>
                </a:cubicBezTo>
                <a:cubicBezTo>
                  <a:pt x="3569355" y="2990272"/>
                  <a:pt x="3564909" y="2996761"/>
                  <a:pt x="3560641" y="3003969"/>
                </a:cubicBezTo>
                <a:cubicBezTo>
                  <a:pt x="3554212" y="3019348"/>
                  <a:pt x="3547601" y="3033286"/>
                  <a:pt x="3540810" y="3045782"/>
                </a:cubicBezTo>
                <a:cubicBezTo>
                  <a:pt x="3534020" y="3058278"/>
                  <a:pt x="3531014" y="3072214"/>
                  <a:pt x="3531796" y="3087595"/>
                </a:cubicBezTo>
                <a:cubicBezTo>
                  <a:pt x="3531615" y="3097327"/>
                  <a:pt x="3529092" y="3105978"/>
                  <a:pt x="3524224" y="3113547"/>
                </a:cubicBezTo>
                <a:cubicBezTo>
                  <a:pt x="3519357" y="3121115"/>
                  <a:pt x="3513226" y="3129766"/>
                  <a:pt x="3505834" y="3139498"/>
                </a:cubicBezTo>
                <a:cubicBezTo>
                  <a:pt x="3500065" y="3145267"/>
                  <a:pt x="3494295" y="3148150"/>
                  <a:pt x="3488527" y="3148150"/>
                </a:cubicBezTo>
                <a:cubicBezTo>
                  <a:pt x="3479872" y="3147669"/>
                  <a:pt x="3474104" y="3151514"/>
                  <a:pt x="3471220" y="3159683"/>
                </a:cubicBezTo>
                <a:cubicBezTo>
                  <a:pt x="3466772" y="3165511"/>
                  <a:pt x="3463406" y="3171158"/>
                  <a:pt x="3461122" y="3176625"/>
                </a:cubicBezTo>
                <a:cubicBezTo>
                  <a:pt x="3458838" y="3182093"/>
                  <a:pt x="3458358" y="3187019"/>
                  <a:pt x="3459681" y="3191404"/>
                </a:cubicBezTo>
                <a:cubicBezTo>
                  <a:pt x="3462504" y="3197111"/>
                  <a:pt x="3462624" y="3202998"/>
                  <a:pt x="3460041" y="3209066"/>
                </a:cubicBezTo>
                <a:cubicBezTo>
                  <a:pt x="3457456" y="3215134"/>
                  <a:pt x="3452529" y="3221742"/>
                  <a:pt x="3445258" y="3228891"/>
                </a:cubicBezTo>
                <a:cubicBezTo>
                  <a:pt x="3437986" y="3234658"/>
                  <a:pt x="3432337" y="3241147"/>
                  <a:pt x="3428309" y="3248355"/>
                </a:cubicBezTo>
                <a:cubicBezTo>
                  <a:pt x="3424283" y="3255563"/>
                  <a:pt x="3422240" y="3263494"/>
                  <a:pt x="3422180" y="3272145"/>
                </a:cubicBezTo>
                <a:cubicBezTo>
                  <a:pt x="3422120" y="3279235"/>
                  <a:pt x="3420798" y="3285242"/>
                  <a:pt x="3418214" y="3290168"/>
                </a:cubicBezTo>
                <a:cubicBezTo>
                  <a:pt x="3415630" y="3295094"/>
                  <a:pt x="3412144" y="3299660"/>
                  <a:pt x="3407758" y="3303865"/>
                </a:cubicBezTo>
                <a:cubicBezTo>
                  <a:pt x="3397601" y="3313958"/>
                  <a:pt x="3387625" y="3326212"/>
                  <a:pt x="3377829" y="3340630"/>
                </a:cubicBezTo>
                <a:cubicBezTo>
                  <a:pt x="3368034" y="3355048"/>
                  <a:pt x="3358779" y="3371630"/>
                  <a:pt x="3350066" y="3390372"/>
                </a:cubicBezTo>
                <a:cubicBezTo>
                  <a:pt x="3346219" y="3394457"/>
                  <a:pt x="3343815" y="3397822"/>
                  <a:pt x="3342853" y="3400466"/>
                </a:cubicBezTo>
                <a:cubicBezTo>
                  <a:pt x="3341892" y="3403108"/>
                  <a:pt x="3339488" y="3406473"/>
                  <a:pt x="3335643" y="3410558"/>
                </a:cubicBezTo>
                <a:cubicBezTo>
                  <a:pt x="3328491" y="3420290"/>
                  <a:pt x="3323323" y="3428941"/>
                  <a:pt x="3320137" y="3436510"/>
                </a:cubicBezTo>
                <a:cubicBezTo>
                  <a:pt x="3316952" y="3444080"/>
                  <a:pt x="3315389" y="3452730"/>
                  <a:pt x="3315450" y="3462463"/>
                </a:cubicBezTo>
                <a:lnTo>
                  <a:pt x="3309681" y="3479764"/>
                </a:lnTo>
                <a:lnTo>
                  <a:pt x="3295257" y="3485531"/>
                </a:lnTo>
                <a:cubicBezTo>
                  <a:pt x="3289549" y="3489376"/>
                  <a:pt x="3284379" y="3491780"/>
                  <a:pt x="3279753" y="3492741"/>
                </a:cubicBezTo>
                <a:cubicBezTo>
                  <a:pt x="3275126" y="3493702"/>
                  <a:pt x="3270679" y="3496105"/>
                  <a:pt x="3266411" y="3499949"/>
                </a:cubicBezTo>
                <a:cubicBezTo>
                  <a:pt x="3253551" y="3515869"/>
                  <a:pt x="3240329" y="3532329"/>
                  <a:pt x="3226747" y="3549332"/>
                </a:cubicBezTo>
                <a:cubicBezTo>
                  <a:pt x="3213166" y="3566333"/>
                  <a:pt x="3198503" y="3583513"/>
                  <a:pt x="3182757" y="3600875"/>
                </a:cubicBezTo>
                <a:cubicBezTo>
                  <a:pt x="3181436" y="3602438"/>
                  <a:pt x="3181194" y="3604360"/>
                  <a:pt x="3182037" y="3606643"/>
                </a:cubicBezTo>
                <a:cubicBezTo>
                  <a:pt x="3182877" y="3608926"/>
                  <a:pt x="3184080" y="3610849"/>
                  <a:pt x="3185641" y="3612410"/>
                </a:cubicBezTo>
                <a:cubicBezTo>
                  <a:pt x="3187024" y="3613852"/>
                  <a:pt x="3188587" y="3614572"/>
                  <a:pt x="3190329" y="3614572"/>
                </a:cubicBezTo>
                <a:cubicBezTo>
                  <a:pt x="3192073" y="3614572"/>
                  <a:pt x="3194357" y="3613852"/>
                  <a:pt x="3197180" y="3612410"/>
                </a:cubicBezTo>
                <a:lnTo>
                  <a:pt x="3234680" y="3574923"/>
                </a:lnTo>
                <a:cubicBezTo>
                  <a:pt x="3236063" y="3573541"/>
                  <a:pt x="3237626" y="3572700"/>
                  <a:pt x="3239368" y="3572401"/>
                </a:cubicBezTo>
                <a:cubicBezTo>
                  <a:pt x="3241110" y="3572100"/>
                  <a:pt x="3243394" y="3571980"/>
                  <a:pt x="3246219" y="3572039"/>
                </a:cubicBezTo>
                <a:lnTo>
                  <a:pt x="3246219" y="3577807"/>
                </a:lnTo>
                <a:cubicBezTo>
                  <a:pt x="3244656" y="3584955"/>
                  <a:pt x="3241291" y="3592285"/>
                  <a:pt x="3236123" y="3599794"/>
                </a:cubicBezTo>
                <a:cubicBezTo>
                  <a:pt x="3230954" y="3607303"/>
                  <a:pt x="3224705" y="3615354"/>
                  <a:pt x="3217373" y="3623944"/>
                </a:cubicBezTo>
                <a:cubicBezTo>
                  <a:pt x="3211603" y="3632595"/>
                  <a:pt x="3208719" y="3638362"/>
                  <a:pt x="3208719" y="3641246"/>
                </a:cubicBezTo>
                <a:cubicBezTo>
                  <a:pt x="3211963" y="3651339"/>
                  <a:pt x="3210522" y="3661431"/>
                  <a:pt x="3204392" y="3671524"/>
                </a:cubicBezTo>
                <a:cubicBezTo>
                  <a:pt x="3198263" y="3681616"/>
                  <a:pt x="3193936" y="3691709"/>
                  <a:pt x="3191412" y="3701801"/>
                </a:cubicBezTo>
                <a:cubicBezTo>
                  <a:pt x="3189969" y="3706247"/>
                  <a:pt x="3189969" y="3709611"/>
                  <a:pt x="3191412" y="3711895"/>
                </a:cubicBezTo>
                <a:cubicBezTo>
                  <a:pt x="3192853" y="3714177"/>
                  <a:pt x="3195739" y="3714658"/>
                  <a:pt x="3200064" y="3713336"/>
                </a:cubicBezTo>
                <a:lnTo>
                  <a:pt x="3231796" y="3701801"/>
                </a:lnTo>
                <a:lnTo>
                  <a:pt x="3240449" y="3701801"/>
                </a:lnTo>
                <a:cubicBezTo>
                  <a:pt x="3238947" y="3706067"/>
                  <a:pt x="3237626" y="3709070"/>
                  <a:pt x="3236484" y="3710812"/>
                </a:cubicBezTo>
                <a:cubicBezTo>
                  <a:pt x="3235342" y="3712555"/>
                  <a:pt x="3234741" y="3713396"/>
                  <a:pt x="3234680" y="3713336"/>
                </a:cubicBezTo>
                <a:cubicBezTo>
                  <a:pt x="3224825" y="3720726"/>
                  <a:pt x="3215690" y="3728296"/>
                  <a:pt x="3207276" y="3736044"/>
                </a:cubicBezTo>
                <a:cubicBezTo>
                  <a:pt x="3198863" y="3743795"/>
                  <a:pt x="3189728" y="3750643"/>
                  <a:pt x="3179873" y="3756590"/>
                </a:cubicBezTo>
                <a:cubicBezTo>
                  <a:pt x="3168454" y="3763438"/>
                  <a:pt x="3157396" y="3768485"/>
                  <a:pt x="3146700" y="3771729"/>
                </a:cubicBezTo>
                <a:cubicBezTo>
                  <a:pt x="3136002" y="3774974"/>
                  <a:pt x="3124945" y="3778577"/>
                  <a:pt x="3113527" y="3782542"/>
                </a:cubicBezTo>
                <a:cubicBezTo>
                  <a:pt x="3088888" y="3786927"/>
                  <a:pt x="3063887" y="3791855"/>
                  <a:pt x="3038526" y="3797321"/>
                </a:cubicBezTo>
                <a:cubicBezTo>
                  <a:pt x="3013167" y="3802788"/>
                  <a:pt x="2988166" y="3808435"/>
                  <a:pt x="2963527" y="3814263"/>
                </a:cubicBezTo>
                <a:cubicBezTo>
                  <a:pt x="2957635" y="3815885"/>
                  <a:pt x="2951399" y="3817686"/>
                  <a:pt x="2944818" y="3819669"/>
                </a:cubicBezTo>
                <a:cubicBezTo>
                  <a:pt x="2938237" y="3821652"/>
                  <a:pt x="2932040" y="3822733"/>
                  <a:pt x="2926232" y="3822914"/>
                </a:cubicBezTo>
                <a:lnTo>
                  <a:pt x="2922652" y="3823330"/>
                </a:lnTo>
                <a:lnTo>
                  <a:pt x="2876213" y="3896355"/>
                </a:lnTo>
                <a:cubicBezTo>
                  <a:pt x="2857404" y="3926514"/>
                  <a:pt x="2836630" y="3957031"/>
                  <a:pt x="2813890" y="3987911"/>
                </a:cubicBezTo>
                <a:cubicBezTo>
                  <a:pt x="2791148" y="4018789"/>
                  <a:pt x="2766835" y="4050749"/>
                  <a:pt x="2740949" y="4083791"/>
                </a:cubicBezTo>
                <a:cubicBezTo>
                  <a:pt x="2716546" y="4114188"/>
                  <a:pt x="2691655" y="4144946"/>
                  <a:pt x="2666276" y="4176066"/>
                </a:cubicBezTo>
                <a:cubicBezTo>
                  <a:pt x="2640898" y="4207184"/>
                  <a:pt x="2613910" y="4237943"/>
                  <a:pt x="2585313" y="4268341"/>
                </a:cubicBezTo>
                <a:cubicBezTo>
                  <a:pt x="2551840" y="4308651"/>
                  <a:pt x="2517104" y="4348420"/>
                  <a:pt x="2481106" y="4387650"/>
                </a:cubicBezTo>
                <a:cubicBezTo>
                  <a:pt x="2445109" y="4426878"/>
                  <a:pt x="2409652" y="4465927"/>
                  <a:pt x="2374737" y="4504796"/>
                </a:cubicBezTo>
                <a:cubicBezTo>
                  <a:pt x="2353402" y="4526302"/>
                  <a:pt x="2332608" y="4546729"/>
                  <a:pt x="2312356" y="4566073"/>
                </a:cubicBezTo>
                <a:cubicBezTo>
                  <a:pt x="2292104" y="4585417"/>
                  <a:pt x="2270589" y="4604401"/>
                  <a:pt x="2247813" y="4623024"/>
                </a:cubicBezTo>
                <a:cubicBezTo>
                  <a:pt x="2230445" y="4638643"/>
                  <a:pt x="2211815" y="4652100"/>
                  <a:pt x="2191923" y="4663394"/>
                </a:cubicBezTo>
                <a:cubicBezTo>
                  <a:pt x="2172032" y="4674687"/>
                  <a:pt x="2151239" y="4685260"/>
                  <a:pt x="2129544" y="4695114"/>
                </a:cubicBezTo>
                <a:cubicBezTo>
                  <a:pt x="2119448" y="4699560"/>
                  <a:pt x="2110073" y="4702202"/>
                  <a:pt x="2101418" y="4703043"/>
                </a:cubicBezTo>
                <a:cubicBezTo>
                  <a:pt x="2092765" y="4703885"/>
                  <a:pt x="2084833" y="4702202"/>
                  <a:pt x="2077622" y="4697997"/>
                </a:cubicBezTo>
                <a:cubicBezTo>
                  <a:pt x="2068967" y="4689346"/>
                  <a:pt x="2054544" y="4689346"/>
                  <a:pt x="2034351" y="4697997"/>
                </a:cubicBezTo>
                <a:cubicBezTo>
                  <a:pt x="2015603" y="4705026"/>
                  <a:pt x="1996853" y="4709712"/>
                  <a:pt x="1978101" y="4712055"/>
                </a:cubicBezTo>
                <a:lnTo>
                  <a:pt x="1975329" y="4712215"/>
                </a:lnTo>
                <a:lnTo>
                  <a:pt x="1916512" y="4779556"/>
                </a:lnTo>
                <a:cubicBezTo>
                  <a:pt x="1880515" y="4818784"/>
                  <a:pt x="1845058" y="4857833"/>
                  <a:pt x="1810143" y="4896702"/>
                </a:cubicBezTo>
                <a:cubicBezTo>
                  <a:pt x="1788808" y="4918208"/>
                  <a:pt x="1768014" y="4938635"/>
                  <a:pt x="1747762" y="4957979"/>
                </a:cubicBezTo>
                <a:cubicBezTo>
                  <a:pt x="1727510" y="4977323"/>
                  <a:pt x="1705996" y="4996307"/>
                  <a:pt x="1683219" y="5014930"/>
                </a:cubicBezTo>
                <a:cubicBezTo>
                  <a:pt x="1665851" y="5030549"/>
                  <a:pt x="1647221" y="5044006"/>
                  <a:pt x="1627329" y="5055300"/>
                </a:cubicBezTo>
                <a:cubicBezTo>
                  <a:pt x="1607439" y="5066593"/>
                  <a:pt x="1586645" y="5077166"/>
                  <a:pt x="1564950" y="5087020"/>
                </a:cubicBezTo>
                <a:cubicBezTo>
                  <a:pt x="1554854" y="5091466"/>
                  <a:pt x="1545479" y="5094108"/>
                  <a:pt x="1536825" y="5094949"/>
                </a:cubicBezTo>
                <a:cubicBezTo>
                  <a:pt x="1528172" y="5095791"/>
                  <a:pt x="1520240" y="5094108"/>
                  <a:pt x="1513028" y="5089903"/>
                </a:cubicBezTo>
                <a:cubicBezTo>
                  <a:pt x="1504374" y="5081252"/>
                  <a:pt x="1489951" y="5081252"/>
                  <a:pt x="1469758" y="5089903"/>
                </a:cubicBezTo>
                <a:cubicBezTo>
                  <a:pt x="1451009" y="5096932"/>
                  <a:pt x="1432259" y="5101618"/>
                  <a:pt x="1413507" y="5103961"/>
                </a:cubicBezTo>
                <a:cubicBezTo>
                  <a:pt x="1394757" y="5106303"/>
                  <a:pt x="1376008" y="5107384"/>
                  <a:pt x="1357258" y="5107205"/>
                </a:cubicBezTo>
                <a:cubicBezTo>
                  <a:pt x="1318376" y="5106904"/>
                  <a:pt x="1279314" y="5106784"/>
                  <a:pt x="1240071" y="5106845"/>
                </a:cubicBezTo>
                <a:cubicBezTo>
                  <a:pt x="1200829" y="5106904"/>
                  <a:pt x="1161045" y="5108948"/>
                  <a:pt x="1120719" y="5112972"/>
                </a:cubicBezTo>
                <a:cubicBezTo>
                  <a:pt x="1113508" y="5113092"/>
                  <a:pt x="1106296" y="5113573"/>
                  <a:pt x="1099085" y="5114413"/>
                </a:cubicBezTo>
                <a:cubicBezTo>
                  <a:pt x="1091873" y="5115256"/>
                  <a:pt x="1084662" y="5115736"/>
                  <a:pt x="1077450" y="5115856"/>
                </a:cubicBezTo>
                <a:lnTo>
                  <a:pt x="1025894" y="5115856"/>
                </a:lnTo>
                <a:cubicBezTo>
                  <a:pt x="1002344" y="5115856"/>
                  <a:pt x="988887" y="5107205"/>
                  <a:pt x="985524" y="5089903"/>
                </a:cubicBezTo>
                <a:cubicBezTo>
                  <a:pt x="984201" y="5087020"/>
                  <a:pt x="982520" y="5083415"/>
                  <a:pt x="980477" y="5079090"/>
                </a:cubicBezTo>
                <a:cubicBezTo>
                  <a:pt x="978434" y="5074764"/>
                  <a:pt x="975310" y="5069718"/>
                  <a:pt x="971105" y="5063951"/>
                </a:cubicBezTo>
                <a:cubicBezTo>
                  <a:pt x="961973" y="5049053"/>
                  <a:pt x="945633" y="5041362"/>
                  <a:pt x="922084" y="5040882"/>
                </a:cubicBezTo>
                <a:cubicBezTo>
                  <a:pt x="891926" y="5040823"/>
                  <a:pt x="862128" y="5040220"/>
                  <a:pt x="832693" y="5039080"/>
                </a:cubicBezTo>
                <a:cubicBezTo>
                  <a:pt x="803255" y="5037938"/>
                  <a:pt x="773458" y="5036617"/>
                  <a:pt x="743301" y="5035115"/>
                </a:cubicBezTo>
                <a:cubicBezTo>
                  <a:pt x="739936" y="5035595"/>
                  <a:pt x="740897" y="5031750"/>
                  <a:pt x="746183" y="5023580"/>
                </a:cubicBezTo>
                <a:cubicBezTo>
                  <a:pt x="750631" y="5019315"/>
                  <a:pt x="753273" y="5016311"/>
                  <a:pt x="754114" y="5014570"/>
                </a:cubicBezTo>
                <a:cubicBezTo>
                  <a:pt x="754956" y="5012827"/>
                  <a:pt x="753273" y="5011987"/>
                  <a:pt x="749068" y="5012046"/>
                </a:cubicBezTo>
                <a:cubicBezTo>
                  <a:pt x="744742" y="5011865"/>
                  <a:pt x="740417" y="5011505"/>
                  <a:pt x="736092" y="5010965"/>
                </a:cubicBezTo>
                <a:cubicBezTo>
                  <a:pt x="731767" y="5010424"/>
                  <a:pt x="727441" y="5010784"/>
                  <a:pt x="723116" y="5012046"/>
                </a:cubicBezTo>
                <a:cubicBezTo>
                  <a:pt x="705814" y="5023099"/>
                  <a:pt x="688513" y="5024062"/>
                  <a:pt x="671210" y="5014930"/>
                </a:cubicBezTo>
                <a:lnTo>
                  <a:pt x="613538" y="4980326"/>
                </a:lnTo>
                <a:cubicBezTo>
                  <a:pt x="593354" y="4969272"/>
                  <a:pt x="584702" y="4951009"/>
                  <a:pt x="587585" y="4925538"/>
                </a:cubicBezTo>
                <a:cubicBezTo>
                  <a:pt x="591310" y="4902469"/>
                  <a:pt x="594675" y="4879399"/>
                  <a:pt x="597677" y="4856332"/>
                </a:cubicBezTo>
                <a:cubicBezTo>
                  <a:pt x="600682" y="4833263"/>
                  <a:pt x="606929" y="4810194"/>
                  <a:pt x="616423" y="4787124"/>
                </a:cubicBezTo>
                <a:cubicBezTo>
                  <a:pt x="617864" y="4783281"/>
                  <a:pt x="619305" y="4780877"/>
                  <a:pt x="620748" y="4779916"/>
                </a:cubicBezTo>
                <a:cubicBezTo>
                  <a:pt x="622190" y="4778955"/>
                  <a:pt x="623631" y="4776552"/>
                  <a:pt x="625074" y="4772706"/>
                </a:cubicBezTo>
                <a:cubicBezTo>
                  <a:pt x="627116" y="4768021"/>
                  <a:pt x="631682" y="4764417"/>
                  <a:pt x="638770" y="4761893"/>
                </a:cubicBezTo>
                <a:cubicBezTo>
                  <a:pt x="645859" y="4759371"/>
                  <a:pt x="651866" y="4760092"/>
                  <a:pt x="656792" y="4764055"/>
                </a:cubicBezTo>
                <a:cubicBezTo>
                  <a:pt x="658234" y="4765378"/>
                  <a:pt x="659677" y="4767060"/>
                  <a:pt x="661118" y="4769103"/>
                </a:cubicBezTo>
                <a:cubicBezTo>
                  <a:pt x="662559" y="4771145"/>
                  <a:pt x="664002" y="4774270"/>
                  <a:pt x="665444" y="4778473"/>
                </a:cubicBezTo>
                <a:cubicBezTo>
                  <a:pt x="670730" y="4787124"/>
                  <a:pt x="677458" y="4787124"/>
                  <a:pt x="685628" y="4778473"/>
                </a:cubicBezTo>
                <a:lnTo>
                  <a:pt x="714465" y="4735221"/>
                </a:lnTo>
                <a:cubicBezTo>
                  <a:pt x="723116" y="4723686"/>
                  <a:pt x="731767" y="4715034"/>
                  <a:pt x="740417" y="4709268"/>
                </a:cubicBezTo>
                <a:cubicBezTo>
                  <a:pt x="746183" y="4706385"/>
                  <a:pt x="749068" y="4700616"/>
                  <a:pt x="749068" y="4691967"/>
                </a:cubicBezTo>
                <a:cubicBezTo>
                  <a:pt x="739696" y="4676047"/>
                  <a:pt x="737534" y="4659585"/>
                  <a:pt x="742580" y="4642584"/>
                </a:cubicBezTo>
                <a:cubicBezTo>
                  <a:pt x="747626" y="4625583"/>
                  <a:pt x="755557" y="4608402"/>
                  <a:pt x="766370" y="4591041"/>
                </a:cubicBezTo>
                <a:cubicBezTo>
                  <a:pt x="769253" y="4582870"/>
                  <a:pt x="775021" y="4579025"/>
                  <a:pt x="783672" y="4579505"/>
                </a:cubicBezTo>
                <a:lnTo>
                  <a:pt x="800973" y="4579505"/>
                </a:lnTo>
                <a:cubicBezTo>
                  <a:pt x="803855" y="4579986"/>
                  <a:pt x="806740" y="4579025"/>
                  <a:pt x="809624" y="4576623"/>
                </a:cubicBezTo>
                <a:lnTo>
                  <a:pt x="818275" y="4567972"/>
                </a:lnTo>
                <a:cubicBezTo>
                  <a:pt x="819596" y="4565087"/>
                  <a:pt x="819836" y="4562925"/>
                  <a:pt x="818996" y="4561482"/>
                </a:cubicBezTo>
                <a:cubicBezTo>
                  <a:pt x="818155" y="4560041"/>
                  <a:pt x="816952" y="4559320"/>
                  <a:pt x="815391" y="4559320"/>
                </a:cubicBezTo>
                <a:cubicBezTo>
                  <a:pt x="810464" y="4558240"/>
                  <a:pt x="806619" y="4556797"/>
                  <a:pt x="803855" y="4554995"/>
                </a:cubicBezTo>
                <a:cubicBezTo>
                  <a:pt x="801093" y="4553193"/>
                  <a:pt x="803015" y="4548868"/>
                  <a:pt x="809624" y="4542018"/>
                </a:cubicBezTo>
                <a:lnTo>
                  <a:pt x="821158" y="4533367"/>
                </a:lnTo>
                <a:lnTo>
                  <a:pt x="852878" y="4490115"/>
                </a:lnTo>
                <a:cubicBezTo>
                  <a:pt x="854439" y="4484407"/>
                  <a:pt x="856361" y="4477799"/>
                  <a:pt x="858645" y="4470288"/>
                </a:cubicBezTo>
                <a:cubicBezTo>
                  <a:pt x="860927" y="4462779"/>
                  <a:pt x="862850" y="4454010"/>
                  <a:pt x="864412" y="4443976"/>
                </a:cubicBezTo>
                <a:cubicBezTo>
                  <a:pt x="870661" y="4420907"/>
                  <a:pt x="884116" y="4403605"/>
                  <a:pt x="904781" y="4392071"/>
                </a:cubicBezTo>
                <a:lnTo>
                  <a:pt x="907666" y="4392071"/>
                </a:lnTo>
                <a:cubicBezTo>
                  <a:pt x="910550" y="4392552"/>
                  <a:pt x="910550" y="4394475"/>
                  <a:pt x="907666" y="4397838"/>
                </a:cubicBezTo>
                <a:lnTo>
                  <a:pt x="899014" y="4423791"/>
                </a:lnTo>
                <a:cubicBezTo>
                  <a:pt x="893007" y="4442535"/>
                  <a:pt x="886280" y="4461279"/>
                  <a:pt x="878830" y="4480021"/>
                </a:cubicBezTo>
                <a:cubicBezTo>
                  <a:pt x="871381" y="4498764"/>
                  <a:pt x="864652" y="4517508"/>
                  <a:pt x="858645" y="4536251"/>
                </a:cubicBezTo>
                <a:cubicBezTo>
                  <a:pt x="849513" y="4573739"/>
                  <a:pt x="838940" y="4611226"/>
                  <a:pt x="826926" y="4648711"/>
                </a:cubicBezTo>
                <a:cubicBezTo>
                  <a:pt x="822601" y="4656041"/>
                  <a:pt x="818996" y="4663731"/>
                  <a:pt x="816111" y="4671780"/>
                </a:cubicBezTo>
                <a:cubicBezTo>
                  <a:pt x="813229" y="4679831"/>
                  <a:pt x="811065" y="4687521"/>
                  <a:pt x="809624" y="4694850"/>
                </a:cubicBezTo>
                <a:cubicBezTo>
                  <a:pt x="809443" y="4712152"/>
                  <a:pt x="807641" y="4729452"/>
                  <a:pt x="804217" y="4746755"/>
                </a:cubicBezTo>
                <a:cubicBezTo>
                  <a:pt x="800792" y="4764055"/>
                  <a:pt x="796828" y="4781358"/>
                  <a:pt x="792321" y="4798660"/>
                </a:cubicBezTo>
                <a:cubicBezTo>
                  <a:pt x="790760" y="4804486"/>
                  <a:pt x="789559" y="4810134"/>
                  <a:pt x="788717" y="4815600"/>
                </a:cubicBezTo>
                <a:cubicBezTo>
                  <a:pt x="787876" y="4821068"/>
                  <a:pt x="788116" y="4825994"/>
                  <a:pt x="789439" y="4830379"/>
                </a:cubicBezTo>
                <a:cubicBezTo>
                  <a:pt x="792863" y="4840471"/>
                  <a:pt x="793944" y="4850565"/>
                  <a:pt x="792683" y="4860658"/>
                </a:cubicBezTo>
                <a:cubicBezTo>
                  <a:pt x="791422" y="4870750"/>
                  <a:pt x="793223" y="4880842"/>
                  <a:pt x="798088" y="4890935"/>
                </a:cubicBezTo>
                <a:lnTo>
                  <a:pt x="800973" y="4890935"/>
                </a:lnTo>
                <a:lnTo>
                  <a:pt x="803855" y="4882284"/>
                </a:lnTo>
                <a:cubicBezTo>
                  <a:pt x="804036" y="4870750"/>
                  <a:pt x="805117" y="4859215"/>
                  <a:pt x="807100" y="4847681"/>
                </a:cubicBezTo>
                <a:cubicBezTo>
                  <a:pt x="809082" y="4836147"/>
                  <a:pt x="810886" y="4824612"/>
                  <a:pt x="812507" y="4813078"/>
                </a:cubicBezTo>
                <a:cubicBezTo>
                  <a:pt x="813889" y="4801363"/>
                  <a:pt x="817613" y="4790188"/>
                  <a:pt x="823682" y="4779556"/>
                </a:cubicBezTo>
                <a:cubicBezTo>
                  <a:pt x="829750" y="4768922"/>
                  <a:pt x="838519" y="4759911"/>
                  <a:pt x="849994" y="4752522"/>
                </a:cubicBezTo>
                <a:cubicBezTo>
                  <a:pt x="855760" y="4749637"/>
                  <a:pt x="858645" y="4746755"/>
                  <a:pt x="858645" y="4743870"/>
                </a:cubicBezTo>
                <a:cubicBezTo>
                  <a:pt x="862850" y="4738104"/>
                  <a:pt x="865973" y="4733057"/>
                  <a:pt x="868017" y="4728732"/>
                </a:cubicBezTo>
                <a:cubicBezTo>
                  <a:pt x="870058" y="4724406"/>
                  <a:pt x="871740" y="4720803"/>
                  <a:pt x="873063" y="4717919"/>
                </a:cubicBezTo>
                <a:cubicBezTo>
                  <a:pt x="874144" y="4713953"/>
                  <a:pt x="873423" y="4711069"/>
                  <a:pt x="870899" y="4709268"/>
                </a:cubicBezTo>
                <a:cubicBezTo>
                  <a:pt x="868377" y="4707466"/>
                  <a:pt x="866213" y="4704582"/>
                  <a:pt x="864412" y="4700616"/>
                </a:cubicBezTo>
                <a:cubicBezTo>
                  <a:pt x="849513" y="4682835"/>
                  <a:pt x="853358" y="4660727"/>
                  <a:pt x="875947" y="4634293"/>
                </a:cubicBezTo>
                <a:lnTo>
                  <a:pt x="881714" y="4634293"/>
                </a:lnTo>
                <a:lnTo>
                  <a:pt x="887481" y="4634293"/>
                </a:lnTo>
                <a:lnTo>
                  <a:pt x="884598" y="4668898"/>
                </a:lnTo>
                <a:cubicBezTo>
                  <a:pt x="885077" y="4672261"/>
                  <a:pt x="887000" y="4674184"/>
                  <a:pt x="890365" y="4674665"/>
                </a:cubicBezTo>
                <a:cubicBezTo>
                  <a:pt x="889884" y="4674184"/>
                  <a:pt x="890845" y="4672261"/>
                  <a:pt x="893248" y="4668898"/>
                </a:cubicBezTo>
                <a:lnTo>
                  <a:pt x="930735" y="4614108"/>
                </a:lnTo>
                <a:cubicBezTo>
                  <a:pt x="934940" y="4608282"/>
                  <a:pt x="937342" y="4602634"/>
                  <a:pt x="937945" y="4597168"/>
                </a:cubicBezTo>
                <a:cubicBezTo>
                  <a:pt x="938545" y="4591701"/>
                  <a:pt x="938065" y="4586774"/>
                  <a:pt x="936502" y="4582390"/>
                </a:cubicBezTo>
                <a:cubicBezTo>
                  <a:pt x="934098" y="4567972"/>
                  <a:pt x="941788" y="4550669"/>
                  <a:pt x="959571" y="4530484"/>
                </a:cubicBezTo>
                <a:cubicBezTo>
                  <a:pt x="959872" y="4529043"/>
                  <a:pt x="961433" y="4528322"/>
                  <a:pt x="964257" y="4528322"/>
                </a:cubicBezTo>
                <a:cubicBezTo>
                  <a:pt x="967080" y="4528322"/>
                  <a:pt x="969362" y="4529043"/>
                  <a:pt x="971105" y="4530484"/>
                </a:cubicBezTo>
                <a:cubicBezTo>
                  <a:pt x="979275" y="4536251"/>
                  <a:pt x="983120" y="4544902"/>
                  <a:pt x="982640" y="4556436"/>
                </a:cubicBezTo>
                <a:cubicBezTo>
                  <a:pt x="981077" y="4566168"/>
                  <a:pt x="979155" y="4574819"/>
                  <a:pt x="976873" y="4582390"/>
                </a:cubicBezTo>
                <a:cubicBezTo>
                  <a:pt x="974589" y="4589958"/>
                  <a:pt x="972668" y="4598609"/>
                  <a:pt x="971105" y="4608341"/>
                </a:cubicBezTo>
                <a:cubicBezTo>
                  <a:pt x="971587" y="4608341"/>
                  <a:pt x="973509" y="4611226"/>
                  <a:pt x="976873" y="4616993"/>
                </a:cubicBezTo>
                <a:cubicBezTo>
                  <a:pt x="980236" y="4614108"/>
                  <a:pt x="982160" y="4611226"/>
                  <a:pt x="982640" y="4608341"/>
                </a:cubicBezTo>
                <a:lnTo>
                  <a:pt x="997058" y="4565087"/>
                </a:lnTo>
                <a:cubicBezTo>
                  <a:pt x="1002529" y="4547726"/>
                  <a:pt x="1008888" y="4530544"/>
                  <a:pt x="1016139" y="4513543"/>
                </a:cubicBezTo>
                <a:cubicBezTo>
                  <a:pt x="1023390" y="4496541"/>
                  <a:pt x="1033310" y="4480081"/>
                  <a:pt x="1045898" y="4464161"/>
                </a:cubicBezTo>
                <a:lnTo>
                  <a:pt x="1046731" y="4461199"/>
                </a:lnTo>
                <a:lnTo>
                  <a:pt x="1027169" y="4449461"/>
                </a:lnTo>
                <a:lnTo>
                  <a:pt x="1021568" y="4457582"/>
                </a:lnTo>
                <a:cubicBezTo>
                  <a:pt x="1018084" y="4460165"/>
                  <a:pt x="1012797" y="4461488"/>
                  <a:pt x="1005708" y="4461547"/>
                </a:cubicBezTo>
                <a:cubicBezTo>
                  <a:pt x="1001263" y="4461547"/>
                  <a:pt x="997899" y="4460826"/>
                  <a:pt x="995615" y="4459385"/>
                </a:cubicBezTo>
                <a:cubicBezTo>
                  <a:pt x="993333" y="4457942"/>
                  <a:pt x="992853" y="4455778"/>
                  <a:pt x="994174" y="4452894"/>
                </a:cubicBezTo>
                <a:lnTo>
                  <a:pt x="999852" y="4430810"/>
                </a:lnTo>
                <a:lnTo>
                  <a:pt x="983649" y="4414338"/>
                </a:lnTo>
                <a:cubicBezTo>
                  <a:pt x="979323" y="4405206"/>
                  <a:pt x="977881" y="4394272"/>
                  <a:pt x="979323" y="4381537"/>
                </a:cubicBezTo>
                <a:cubicBezTo>
                  <a:pt x="983048" y="4358468"/>
                  <a:pt x="986412" y="4335398"/>
                  <a:pt x="989415" y="4312331"/>
                </a:cubicBezTo>
                <a:cubicBezTo>
                  <a:pt x="992419" y="4289262"/>
                  <a:pt x="998667" y="4266193"/>
                  <a:pt x="1008161" y="4243123"/>
                </a:cubicBezTo>
                <a:cubicBezTo>
                  <a:pt x="1009602" y="4239280"/>
                  <a:pt x="1011043" y="4236876"/>
                  <a:pt x="1012486" y="4235915"/>
                </a:cubicBezTo>
                <a:cubicBezTo>
                  <a:pt x="1013927" y="4234954"/>
                  <a:pt x="1015368" y="4232551"/>
                  <a:pt x="1016811" y="4228705"/>
                </a:cubicBezTo>
                <a:cubicBezTo>
                  <a:pt x="1018853" y="4224020"/>
                  <a:pt x="1023419" y="4220416"/>
                  <a:pt x="1030507" y="4217892"/>
                </a:cubicBezTo>
                <a:cubicBezTo>
                  <a:pt x="1037597" y="4215370"/>
                  <a:pt x="1043604" y="4216091"/>
                  <a:pt x="1048530" y="4220054"/>
                </a:cubicBezTo>
                <a:cubicBezTo>
                  <a:pt x="1049971" y="4221377"/>
                  <a:pt x="1051414" y="4223059"/>
                  <a:pt x="1052855" y="4225102"/>
                </a:cubicBezTo>
                <a:cubicBezTo>
                  <a:pt x="1054297" y="4227144"/>
                  <a:pt x="1055740" y="4230269"/>
                  <a:pt x="1057181" y="4234472"/>
                </a:cubicBezTo>
                <a:cubicBezTo>
                  <a:pt x="1062468" y="4243123"/>
                  <a:pt x="1069195" y="4243123"/>
                  <a:pt x="1077366" y="4234472"/>
                </a:cubicBezTo>
                <a:lnTo>
                  <a:pt x="1102784" y="4196346"/>
                </a:lnTo>
                <a:lnTo>
                  <a:pt x="1100506" y="4196346"/>
                </a:lnTo>
                <a:lnTo>
                  <a:pt x="1100506" y="4193464"/>
                </a:lnTo>
                <a:lnTo>
                  <a:pt x="1097622" y="4196346"/>
                </a:lnTo>
                <a:lnTo>
                  <a:pt x="1097622" y="4190579"/>
                </a:lnTo>
                <a:cubicBezTo>
                  <a:pt x="1101948" y="4189018"/>
                  <a:pt x="1104832" y="4188537"/>
                  <a:pt x="1106273" y="4189138"/>
                </a:cubicBezTo>
                <a:lnTo>
                  <a:pt x="1106273" y="4191148"/>
                </a:lnTo>
                <a:lnTo>
                  <a:pt x="1132154" y="4165267"/>
                </a:lnTo>
                <a:cubicBezTo>
                  <a:pt x="1137921" y="4162384"/>
                  <a:pt x="1140805" y="4156615"/>
                  <a:pt x="1140805" y="4147966"/>
                </a:cubicBezTo>
                <a:cubicBezTo>
                  <a:pt x="1131433" y="4132046"/>
                  <a:pt x="1129271" y="4115584"/>
                  <a:pt x="1134317" y="4098583"/>
                </a:cubicBezTo>
                <a:cubicBezTo>
                  <a:pt x="1139363" y="4081582"/>
                  <a:pt x="1147294" y="4064401"/>
                  <a:pt x="1158107" y="4047040"/>
                </a:cubicBezTo>
                <a:cubicBezTo>
                  <a:pt x="1160990" y="4038869"/>
                  <a:pt x="1166759" y="4035024"/>
                  <a:pt x="1175410" y="4035504"/>
                </a:cubicBezTo>
                <a:lnTo>
                  <a:pt x="1192710" y="4035504"/>
                </a:lnTo>
                <a:cubicBezTo>
                  <a:pt x="1195593" y="4035985"/>
                  <a:pt x="1198477" y="4035024"/>
                  <a:pt x="1201361" y="4032622"/>
                </a:cubicBezTo>
                <a:lnTo>
                  <a:pt x="1210012" y="4023971"/>
                </a:lnTo>
                <a:cubicBezTo>
                  <a:pt x="1211334" y="4021086"/>
                  <a:pt x="1211574" y="4018924"/>
                  <a:pt x="1210733" y="4017481"/>
                </a:cubicBezTo>
                <a:cubicBezTo>
                  <a:pt x="1209892" y="4016040"/>
                  <a:pt x="1208690" y="4015319"/>
                  <a:pt x="1207128" y="4015319"/>
                </a:cubicBezTo>
                <a:cubicBezTo>
                  <a:pt x="1202202" y="4014239"/>
                  <a:pt x="1198357" y="4012796"/>
                  <a:pt x="1195593" y="4010994"/>
                </a:cubicBezTo>
                <a:cubicBezTo>
                  <a:pt x="1192830" y="4009192"/>
                  <a:pt x="1194752" y="4004867"/>
                  <a:pt x="1201361" y="3998017"/>
                </a:cubicBezTo>
                <a:lnTo>
                  <a:pt x="1212895" y="3989366"/>
                </a:lnTo>
                <a:lnTo>
                  <a:pt x="1244615" y="3946114"/>
                </a:lnTo>
                <a:cubicBezTo>
                  <a:pt x="1246177" y="3940406"/>
                  <a:pt x="1248098" y="3933798"/>
                  <a:pt x="1250382" y="3926287"/>
                </a:cubicBezTo>
                <a:lnTo>
                  <a:pt x="1250394" y="3926236"/>
                </a:lnTo>
                <a:lnTo>
                  <a:pt x="1232855" y="3918274"/>
                </a:lnTo>
                <a:cubicBezTo>
                  <a:pt x="1213812" y="3907581"/>
                  <a:pt x="1194948" y="3894364"/>
                  <a:pt x="1176265" y="3878625"/>
                </a:cubicBezTo>
                <a:cubicBezTo>
                  <a:pt x="1154998" y="3862644"/>
                  <a:pt x="1138418" y="3844140"/>
                  <a:pt x="1126523" y="3823115"/>
                </a:cubicBezTo>
                <a:lnTo>
                  <a:pt x="1099125" y="3756378"/>
                </a:lnTo>
                <a:lnTo>
                  <a:pt x="1052199" y="3766979"/>
                </a:lnTo>
                <a:cubicBezTo>
                  <a:pt x="1046307" y="3768601"/>
                  <a:pt x="1040071" y="3770402"/>
                  <a:pt x="1033490" y="3772385"/>
                </a:cubicBezTo>
                <a:cubicBezTo>
                  <a:pt x="1026908" y="3774368"/>
                  <a:pt x="1020712" y="3775449"/>
                  <a:pt x="1014904" y="3775630"/>
                </a:cubicBezTo>
                <a:cubicBezTo>
                  <a:pt x="999267" y="3775809"/>
                  <a:pt x="983775" y="3777611"/>
                  <a:pt x="968427" y="3781036"/>
                </a:cubicBezTo>
                <a:cubicBezTo>
                  <a:pt x="953078" y="3784460"/>
                  <a:pt x="936812" y="3788425"/>
                  <a:pt x="919630" y="3792930"/>
                </a:cubicBezTo>
                <a:cubicBezTo>
                  <a:pt x="821817" y="3822247"/>
                  <a:pt x="732517" y="3824170"/>
                  <a:pt x="651729" y="3798697"/>
                </a:cubicBezTo>
                <a:cubicBezTo>
                  <a:pt x="631605" y="3791609"/>
                  <a:pt x="612021" y="3782718"/>
                  <a:pt x="592976" y="3772025"/>
                </a:cubicBezTo>
                <a:cubicBezTo>
                  <a:pt x="573933" y="3761332"/>
                  <a:pt x="555070" y="3748115"/>
                  <a:pt x="536387" y="3732376"/>
                </a:cubicBezTo>
                <a:cubicBezTo>
                  <a:pt x="515120" y="3716395"/>
                  <a:pt x="498539" y="3697891"/>
                  <a:pt x="486644" y="3676866"/>
                </a:cubicBezTo>
                <a:cubicBezTo>
                  <a:pt x="474750" y="3655840"/>
                  <a:pt x="465378" y="3633011"/>
                  <a:pt x="458528" y="3608380"/>
                </a:cubicBezTo>
                <a:cubicBezTo>
                  <a:pt x="442789" y="3565186"/>
                  <a:pt x="431736" y="3521091"/>
                  <a:pt x="425367" y="3476094"/>
                </a:cubicBezTo>
                <a:cubicBezTo>
                  <a:pt x="418999" y="3431098"/>
                  <a:pt x="416595" y="3384841"/>
                  <a:pt x="418158" y="3337321"/>
                </a:cubicBezTo>
                <a:cubicBezTo>
                  <a:pt x="419299" y="3307284"/>
                  <a:pt x="420621" y="3277246"/>
                  <a:pt x="422124" y="3247209"/>
                </a:cubicBezTo>
                <a:cubicBezTo>
                  <a:pt x="423624" y="3217171"/>
                  <a:pt x="427109" y="3185692"/>
                  <a:pt x="432577" y="3152771"/>
                </a:cubicBezTo>
                <a:cubicBezTo>
                  <a:pt x="439125" y="3112521"/>
                  <a:pt x="446213" y="3072630"/>
                  <a:pt x="453843" y="3033101"/>
                </a:cubicBezTo>
                <a:cubicBezTo>
                  <a:pt x="461472" y="2993572"/>
                  <a:pt x="473608" y="2953683"/>
                  <a:pt x="490249" y="2913431"/>
                </a:cubicBezTo>
                <a:cubicBezTo>
                  <a:pt x="494214" y="2903339"/>
                  <a:pt x="497097" y="2893247"/>
                  <a:pt x="498900" y="2883154"/>
                </a:cubicBezTo>
                <a:cubicBezTo>
                  <a:pt x="500701" y="2873062"/>
                  <a:pt x="503586" y="2862969"/>
                  <a:pt x="507551" y="2852875"/>
                </a:cubicBezTo>
                <a:cubicBezTo>
                  <a:pt x="514460" y="2831603"/>
                  <a:pt x="521548" y="2811433"/>
                  <a:pt x="528817" y="2792365"/>
                </a:cubicBezTo>
                <a:cubicBezTo>
                  <a:pt x="536086" y="2773299"/>
                  <a:pt x="545337" y="2753218"/>
                  <a:pt x="556572" y="2732121"/>
                </a:cubicBezTo>
                <a:cubicBezTo>
                  <a:pt x="563601" y="2716604"/>
                  <a:pt x="569728" y="2702168"/>
                  <a:pt x="574955" y="2688816"/>
                </a:cubicBezTo>
                <a:lnTo>
                  <a:pt x="584350" y="2663732"/>
                </a:lnTo>
                <a:lnTo>
                  <a:pt x="571082" y="2654436"/>
                </a:lnTo>
                <a:cubicBezTo>
                  <a:pt x="549815" y="2638455"/>
                  <a:pt x="533234" y="2619951"/>
                  <a:pt x="521339" y="2598926"/>
                </a:cubicBezTo>
                <a:lnTo>
                  <a:pt x="516728" y="2587694"/>
                </a:lnTo>
                <a:lnTo>
                  <a:pt x="507069" y="2587499"/>
                </a:lnTo>
                <a:cubicBezTo>
                  <a:pt x="477631" y="2586357"/>
                  <a:pt x="447834" y="2585036"/>
                  <a:pt x="417677" y="2583534"/>
                </a:cubicBezTo>
                <a:lnTo>
                  <a:pt x="420519" y="2572162"/>
                </a:lnTo>
                <a:lnTo>
                  <a:pt x="411094" y="2569959"/>
                </a:lnTo>
                <a:lnTo>
                  <a:pt x="404560" y="2559876"/>
                </a:lnTo>
                <a:lnTo>
                  <a:pt x="397492" y="2560465"/>
                </a:lnTo>
                <a:cubicBezTo>
                  <a:pt x="380190" y="2571518"/>
                  <a:pt x="362889" y="2572481"/>
                  <a:pt x="345587" y="2563349"/>
                </a:cubicBezTo>
                <a:lnTo>
                  <a:pt x="287915" y="2528744"/>
                </a:lnTo>
                <a:cubicBezTo>
                  <a:pt x="277822" y="2523218"/>
                  <a:pt x="270613" y="2515889"/>
                  <a:pt x="266288" y="2506757"/>
                </a:cubicBezTo>
                <a:lnTo>
                  <a:pt x="265405" y="2500069"/>
                </a:lnTo>
                <a:lnTo>
                  <a:pt x="245648" y="2499671"/>
                </a:lnTo>
                <a:cubicBezTo>
                  <a:pt x="216210" y="2498529"/>
                  <a:pt x="186413" y="2497208"/>
                  <a:pt x="156256" y="2495706"/>
                </a:cubicBezTo>
                <a:cubicBezTo>
                  <a:pt x="152891" y="2496186"/>
                  <a:pt x="153852" y="2492341"/>
                  <a:pt x="159138" y="2484171"/>
                </a:cubicBezTo>
                <a:cubicBezTo>
                  <a:pt x="163586" y="2479906"/>
                  <a:pt x="166228" y="2476901"/>
                  <a:pt x="167069" y="2475161"/>
                </a:cubicBezTo>
                <a:cubicBezTo>
                  <a:pt x="167911" y="2473418"/>
                  <a:pt x="166228" y="2472578"/>
                  <a:pt x="162023" y="2472637"/>
                </a:cubicBezTo>
                <a:cubicBezTo>
                  <a:pt x="157697" y="2472456"/>
                  <a:pt x="153371" y="2472095"/>
                  <a:pt x="149047" y="2471556"/>
                </a:cubicBezTo>
                <a:cubicBezTo>
                  <a:pt x="144722" y="2471014"/>
                  <a:pt x="140396" y="2471375"/>
                  <a:pt x="136071" y="2472637"/>
                </a:cubicBezTo>
                <a:cubicBezTo>
                  <a:pt x="118768" y="2483690"/>
                  <a:pt x="101468" y="2484653"/>
                  <a:pt x="84166" y="2475521"/>
                </a:cubicBezTo>
                <a:lnTo>
                  <a:pt x="26494" y="2440916"/>
                </a:lnTo>
                <a:cubicBezTo>
                  <a:pt x="6309" y="2429863"/>
                  <a:pt x="-2343" y="2411600"/>
                  <a:pt x="540" y="2386129"/>
                </a:cubicBezTo>
                <a:cubicBezTo>
                  <a:pt x="4265" y="2363060"/>
                  <a:pt x="7630" y="2339990"/>
                  <a:pt x="10633" y="2316923"/>
                </a:cubicBezTo>
                <a:cubicBezTo>
                  <a:pt x="13637" y="2293854"/>
                  <a:pt x="19884" y="2270784"/>
                  <a:pt x="29378" y="2247715"/>
                </a:cubicBezTo>
                <a:cubicBezTo>
                  <a:pt x="30819" y="2243872"/>
                  <a:pt x="32260" y="2241468"/>
                  <a:pt x="33703" y="2240507"/>
                </a:cubicBezTo>
                <a:cubicBezTo>
                  <a:pt x="35145" y="2239546"/>
                  <a:pt x="36586" y="2237142"/>
                  <a:pt x="38029" y="2233297"/>
                </a:cubicBezTo>
                <a:cubicBezTo>
                  <a:pt x="40071" y="2228611"/>
                  <a:pt x="44637" y="2225008"/>
                  <a:pt x="51725" y="2222484"/>
                </a:cubicBezTo>
                <a:cubicBezTo>
                  <a:pt x="58814" y="2219962"/>
                  <a:pt x="64821" y="2220682"/>
                  <a:pt x="69748" y="2224646"/>
                </a:cubicBezTo>
                <a:cubicBezTo>
                  <a:pt x="71189" y="2225969"/>
                  <a:pt x="72632" y="2227650"/>
                  <a:pt x="74073" y="2229694"/>
                </a:cubicBezTo>
                <a:cubicBezTo>
                  <a:pt x="75514" y="2231736"/>
                  <a:pt x="76957" y="2234860"/>
                  <a:pt x="78399" y="2239064"/>
                </a:cubicBezTo>
                <a:cubicBezTo>
                  <a:pt x="83685" y="2247715"/>
                  <a:pt x="90413" y="2247715"/>
                  <a:pt x="98584" y="2239064"/>
                </a:cubicBezTo>
                <a:lnTo>
                  <a:pt x="127420" y="2195812"/>
                </a:lnTo>
                <a:cubicBezTo>
                  <a:pt x="136071" y="2184276"/>
                  <a:pt x="144722" y="2175625"/>
                  <a:pt x="153371" y="2169858"/>
                </a:cubicBezTo>
                <a:cubicBezTo>
                  <a:pt x="159138" y="2166976"/>
                  <a:pt x="162023" y="2161207"/>
                  <a:pt x="162023" y="2152558"/>
                </a:cubicBezTo>
                <a:cubicBezTo>
                  <a:pt x="152651" y="2136637"/>
                  <a:pt x="150489" y="2120176"/>
                  <a:pt x="155535" y="2103175"/>
                </a:cubicBezTo>
                <a:cubicBezTo>
                  <a:pt x="160581" y="2086173"/>
                  <a:pt x="168512" y="2068993"/>
                  <a:pt x="179325" y="2051631"/>
                </a:cubicBezTo>
                <a:cubicBezTo>
                  <a:pt x="182208" y="2043461"/>
                  <a:pt x="187976" y="2039616"/>
                  <a:pt x="196627" y="2040096"/>
                </a:cubicBezTo>
                <a:lnTo>
                  <a:pt x="213928" y="2040096"/>
                </a:lnTo>
                <a:cubicBezTo>
                  <a:pt x="216810" y="2040576"/>
                  <a:pt x="219695" y="2039616"/>
                  <a:pt x="222579" y="2037213"/>
                </a:cubicBezTo>
                <a:lnTo>
                  <a:pt x="231230" y="2028562"/>
                </a:lnTo>
                <a:cubicBezTo>
                  <a:pt x="232551" y="2025678"/>
                  <a:pt x="232791" y="2023516"/>
                  <a:pt x="231951" y="2022073"/>
                </a:cubicBezTo>
                <a:cubicBezTo>
                  <a:pt x="231110" y="2020632"/>
                  <a:pt x="229907" y="2019911"/>
                  <a:pt x="228346" y="2019911"/>
                </a:cubicBezTo>
                <a:cubicBezTo>
                  <a:pt x="223420" y="2018830"/>
                  <a:pt x="219574" y="2017387"/>
                  <a:pt x="216810" y="2015586"/>
                </a:cubicBezTo>
                <a:cubicBezTo>
                  <a:pt x="214048" y="2013784"/>
                  <a:pt x="215970" y="2009458"/>
                  <a:pt x="222579" y="2002609"/>
                </a:cubicBezTo>
                <a:lnTo>
                  <a:pt x="234113" y="1993958"/>
                </a:lnTo>
                <a:lnTo>
                  <a:pt x="265833" y="1950705"/>
                </a:lnTo>
                <a:cubicBezTo>
                  <a:pt x="267394" y="1944998"/>
                  <a:pt x="269316" y="1938390"/>
                  <a:pt x="271600" y="1930879"/>
                </a:cubicBezTo>
                <a:cubicBezTo>
                  <a:pt x="273882" y="1923370"/>
                  <a:pt x="275805" y="1914600"/>
                  <a:pt x="277367" y="1904567"/>
                </a:cubicBezTo>
                <a:cubicBezTo>
                  <a:pt x="283616" y="1881498"/>
                  <a:pt x="297071" y="1864196"/>
                  <a:pt x="317736" y="1852662"/>
                </a:cubicBezTo>
                <a:lnTo>
                  <a:pt x="320621" y="1852662"/>
                </a:lnTo>
                <a:cubicBezTo>
                  <a:pt x="323505" y="1853142"/>
                  <a:pt x="323505" y="1855066"/>
                  <a:pt x="320621" y="1858429"/>
                </a:cubicBezTo>
                <a:lnTo>
                  <a:pt x="311970" y="1884382"/>
                </a:lnTo>
                <a:cubicBezTo>
                  <a:pt x="305962" y="1903126"/>
                  <a:pt x="299235" y="1921869"/>
                  <a:pt x="291785" y="1940611"/>
                </a:cubicBezTo>
                <a:cubicBezTo>
                  <a:pt x="284336" y="1959355"/>
                  <a:pt x="277607" y="1978098"/>
                  <a:pt x="271600" y="1996842"/>
                </a:cubicBezTo>
                <a:cubicBezTo>
                  <a:pt x="262468" y="2034329"/>
                  <a:pt x="251895" y="2071816"/>
                  <a:pt x="239881" y="2109302"/>
                </a:cubicBezTo>
                <a:cubicBezTo>
                  <a:pt x="235556" y="2116632"/>
                  <a:pt x="231951" y="2124322"/>
                  <a:pt x="229066" y="2132371"/>
                </a:cubicBezTo>
                <a:cubicBezTo>
                  <a:pt x="226184" y="2140422"/>
                  <a:pt x="224020" y="2148112"/>
                  <a:pt x="222579" y="2155440"/>
                </a:cubicBezTo>
                <a:cubicBezTo>
                  <a:pt x="222398" y="2172742"/>
                  <a:pt x="220596" y="2190043"/>
                  <a:pt x="217172" y="2207345"/>
                </a:cubicBezTo>
                <a:cubicBezTo>
                  <a:pt x="213747" y="2224646"/>
                  <a:pt x="209783" y="2241948"/>
                  <a:pt x="205277" y="2259251"/>
                </a:cubicBezTo>
                <a:cubicBezTo>
                  <a:pt x="203715" y="2265077"/>
                  <a:pt x="202514" y="2270725"/>
                  <a:pt x="201672" y="2276191"/>
                </a:cubicBezTo>
                <a:cubicBezTo>
                  <a:pt x="200831" y="2281659"/>
                  <a:pt x="201071" y="2286585"/>
                  <a:pt x="202394" y="2290969"/>
                </a:cubicBezTo>
                <a:cubicBezTo>
                  <a:pt x="205818" y="2301062"/>
                  <a:pt x="206899" y="2311156"/>
                  <a:pt x="205639" y="2321248"/>
                </a:cubicBezTo>
                <a:cubicBezTo>
                  <a:pt x="204377" y="2331341"/>
                  <a:pt x="206178" y="2341433"/>
                  <a:pt x="211043" y="2351526"/>
                </a:cubicBezTo>
                <a:lnTo>
                  <a:pt x="213928" y="2351526"/>
                </a:lnTo>
                <a:lnTo>
                  <a:pt x="216810" y="2342875"/>
                </a:lnTo>
                <a:cubicBezTo>
                  <a:pt x="216991" y="2331341"/>
                  <a:pt x="218072" y="2319805"/>
                  <a:pt x="220055" y="2308272"/>
                </a:cubicBezTo>
                <a:cubicBezTo>
                  <a:pt x="222038" y="2296738"/>
                  <a:pt x="223841" y="2285203"/>
                  <a:pt x="225462" y="2273669"/>
                </a:cubicBezTo>
                <a:cubicBezTo>
                  <a:pt x="226844" y="2261954"/>
                  <a:pt x="230569" y="2250779"/>
                  <a:pt x="236637" y="2240147"/>
                </a:cubicBezTo>
                <a:cubicBezTo>
                  <a:pt x="242705" y="2229513"/>
                  <a:pt x="251474" y="2220501"/>
                  <a:pt x="262949" y="2213112"/>
                </a:cubicBezTo>
                <a:cubicBezTo>
                  <a:pt x="268715" y="2210228"/>
                  <a:pt x="271600" y="2207345"/>
                  <a:pt x="271600" y="2204461"/>
                </a:cubicBezTo>
                <a:cubicBezTo>
                  <a:pt x="275805" y="2198694"/>
                  <a:pt x="278928" y="2193648"/>
                  <a:pt x="280972" y="2189322"/>
                </a:cubicBezTo>
                <a:cubicBezTo>
                  <a:pt x="283013" y="2184997"/>
                  <a:pt x="284695" y="2181394"/>
                  <a:pt x="286018" y="2178509"/>
                </a:cubicBezTo>
                <a:cubicBezTo>
                  <a:pt x="287099" y="2174544"/>
                  <a:pt x="286378" y="2171660"/>
                  <a:pt x="283854" y="2169858"/>
                </a:cubicBezTo>
                <a:cubicBezTo>
                  <a:pt x="281332" y="2168057"/>
                  <a:pt x="279168" y="2165172"/>
                  <a:pt x="277367" y="2161207"/>
                </a:cubicBezTo>
                <a:cubicBezTo>
                  <a:pt x="262468" y="2143426"/>
                  <a:pt x="266313" y="2121318"/>
                  <a:pt x="288902" y="2094884"/>
                </a:cubicBezTo>
                <a:lnTo>
                  <a:pt x="294669" y="2094884"/>
                </a:lnTo>
                <a:lnTo>
                  <a:pt x="300436" y="2094884"/>
                </a:lnTo>
                <a:lnTo>
                  <a:pt x="297553" y="2129488"/>
                </a:lnTo>
                <a:cubicBezTo>
                  <a:pt x="298032" y="2132851"/>
                  <a:pt x="299955" y="2134775"/>
                  <a:pt x="303320" y="2135255"/>
                </a:cubicBezTo>
                <a:cubicBezTo>
                  <a:pt x="302840" y="2134775"/>
                  <a:pt x="303800" y="2132851"/>
                  <a:pt x="306203" y="2129488"/>
                </a:cubicBezTo>
                <a:lnTo>
                  <a:pt x="343690" y="2074699"/>
                </a:lnTo>
                <a:cubicBezTo>
                  <a:pt x="347895" y="2068873"/>
                  <a:pt x="350298" y="2063224"/>
                  <a:pt x="350900" y="2057759"/>
                </a:cubicBezTo>
                <a:cubicBezTo>
                  <a:pt x="351500" y="2052291"/>
                  <a:pt x="351020" y="2047365"/>
                  <a:pt x="349457" y="2042980"/>
                </a:cubicBezTo>
                <a:cubicBezTo>
                  <a:pt x="347053" y="2028562"/>
                  <a:pt x="354743" y="2011260"/>
                  <a:pt x="372526" y="1991075"/>
                </a:cubicBezTo>
                <a:cubicBezTo>
                  <a:pt x="372827" y="1989634"/>
                  <a:pt x="374388" y="1988913"/>
                  <a:pt x="377212" y="1988913"/>
                </a:cubicBezTo>
                <a:cubicBezTo>
                  <a:pt x="380035" y="1988913"/>
                  <a:pt x="382317" y="1989634"/>
                  <a:pt x="384060" y="1991075"/>
                </a:cubicBezTo>
                <a:cubicBezTo>
                  <a:pt x="392230" y="1996842"/>
                  <a:pt x="396075" y="2005493"/>
                  <a:pt x="395595" y="2017027"/>
                </a:cubicBezTo>
                <a:cubicBezTo>
                  <a:pt x="394032" y="2026759"/>
                  <a:pt x="392110" y="2035410"/>
                  <a:pt x="389828" y="2042980"/>
                </a:cubicBezTo>
                <a:cubicBezTo>
                  <a:pt x="387544" y="2050549"/>
                  <a:pt x="385623" y="2059200"/>
                  <a:pt x="384060" y="2068932"/>
                </a:cubicBezTo>
                <a:cubicBezTo>
                  <a:pt x="384542" y="2068932"/>
                  <a:pt x="386464" y="2071816"/>
                  <a:pt x="389828" y="2077583"/>
                </a:cubicBezTo>
                <a:cubicBezTo>
                  <a:pt x="393191" y="2074699"/>
                  <a:pt x="395115" y="2071816"/>
                  <a:pt x="395595" y="2068932"/>
                </a:cubicBezTo>
                <a:lnTo>
                  <a:pt x="410013" y="2025678"/>
                </a:lnTo>
                <a:cubicBezTo>
                  <a:pt x="415484" y="2008316"/>
                  <a:pt x="421843" y="1991134"/>
                  <a:pt x="429094" y="1974133"/>
                </a:cubicBezTo>
                <a:cubicBezTo>
                  <a:pt x="436345" y="1957132"/>
                  <a:pt x="446265" y="1940672"/>
                  <a:pt x="458853" y="1924752"/>
                </a:cubicBezTo>
                <a:cubicBezTo>
                  <a:pt x="462165" y="1919465"/>
                  <a:pt x="464059" y="1912738"/>
                  <a:pt x="464531" y="1904567"/>
                </a:cubicBezTo>
                <a:cubicBezTo>
                  <a:pt x="461632" y="1900121"/>
                  <a:pt x="461045" y="1895315"/>
                  <a:pt x="462769" y="1890149"/>
                </a:cubicBezTo>
                <a:lnTo>
                  <a:pt x="470672" y="1881526"/>
                </a:lnTo>
                <a:lnTo>
                  <a:pt x="488538" y="1780989"/>
                </a:lnTo>
                <a:cubicBezTo>
                  <a:pt x="496167" y="1741460"/>
                  <a:pt x="508303" y="1701570"/>
                  <a:pt x="524944" y="1661319"/>
                </a:cubicBezTo>
                <a:cubicBezTo>
                  <a:pt x="528909" y="1651227"/>
                  <a:pt x="531792" y="1641134"/>
                  <a:pt x="533595" y="1631042"/>
                </a:cubicBezTo>
                <a:cubicBezTo>
                  <a:pt x="535396" y="1620949"/>
                  <a:pt x="538281" y="1610857"/>
                  <a:pt x="542246" y="1600763"/>
                </a:cubicBezTo>
                <a:cubicBezTo>
                  <a:pt x="549155" y="1579490"/>
                  <a:pt x="556243" y="1559320"/>
                  <a:pt x="563512" y="1540252"/>
                </a:cubicBezTo>
                <a:cubicBezTo>
                  <a:pt x="570781" y="1521186"/>
                  <a:pt x="580033" y="1501105"/>
                  <a:pt x="591267" y="1480009"/>
                </a:cubicBezTo>
                <a:cubicBezTo>
                  <a:pt x="598296" y="1464492"/>
                  <a:pt x="604423" y="1450056"/>
                  <a:pt x="609650" y="1436704"/>
                </a:cubicBezTo>
                <a:cubicBezTo>
                  <a:pt x="614876" y="1423350"/>
                  <a:pt x="620282" y="1408916"/>
                  <a:pt x="625870" y="1393397"/>
                </a:cubicBezTo>
                <a:cubicBezTo>
                  <a:pt x="638606" y="1366210"/>
                  <a:pt x="651341" y="1340467"/>
                  <a:pt x="664078" y="1316169"/>
                </a:cubicBezTo>
                <a:cubicBezTo>
                  <a:pt x="676812" y="1291871"/>
                  <a:pt x="690992" y="1267571"/>
                  <a:pt x="706611" y="1243271"/>
                </a:cubicBezTo>
                <a:lnTo>
                  <a:pt x="821955" y="1061893"/>
                </a:lnTo>
                <a:cubicBezTo>
                  <a:pt x="840764" y="1031734"/>
                  <a:pt x="861538" y="1001217"/>
                  <a:pt x="884278" y="970338"/>
                </a:cubicBezTo>
                <a:cubicBezTo>
                  <a:pt x="907020" y="939459"/>
                  <a:pt x="931334" y="907499"/>
                  <a:pt x="957219" y="874457"/>
                </a:cubicBezTo>
                <a:cubicBezTo>
                  <a:pt x="981622" y="844060"/>
                  <a:pt x="1006513" y="813302"/>
                  <a:pt x="1031893" y="782182"/>
                </a:cubicBezTo>
                <a:lnTo>
                  <a:pt x="1049393" y="762236"/>
                </a:lnTo>
                <a:lnTo>
                  <a:pt x="1073097" y="719768"/>
                </a:lnTo>
                <a:cubicBezTo>
                  <a:pt x="1076944" y="715683"/>
                  <a:pt x="1079347" y="712318"/>
                  <a:pt x="1080310" y="709674"/>
                </a:cubicBezTo>
                <a:cubicBezTo>
                  <a:pt x="1081271" y="707032"/>
                  <a:pt x="1083675" y="703667"/>
                  <a:pt x="1087520" y="699582"/>
                </a:cubicBezTo>
                <a:cubicBezTo>
                  <a:pt x="1094672" y="689849"/>
                  <a:pt x="1099840" y="681198"/>
                  <a:pt x="1103026" y="673630"/>
                </a:cubicBezTo>
                <a:cubicBezTo>
                  <a:pt x="1106211" y="666059"/>
                  <a:pt x="1107774" y="657410"/>
                  <a:pt x="1107713" y="647677"/>
                </a:cubicBezTo>
                <a:lnTo>
                  <a:pt x="1113481" y="630376"/>
                </a:lnTo>
                <a:lnTo>
                  <a:pt x="1127906" y="624609"/>
                </a:lnTo>
                <a:cubicBezTo>
                  <a:pt x="1133614" y="620764"/>
                  <a:pt x="1138783" y="618360"/>
                  <a:pt x="1143410" y="617399"/>
                </a:cubicBezTo>
                <a:cubicBezTo>
                  <a:pt x="1148037" y="616438"/>
                  <a:pt x="1152484" y="614034"/>
                  <a:pt x="1156752" y="610191"/>
                </a:cubicBezTo>
                <a:cubicBezTo>
                  <a:pt x="1169612" y="594271"/>
                  <a:pt x="1182834" y="577811"/>
                  <a:pt x="1196416" y="560808"/>
                </a:cubicBezTo>
                <a:cubicBezTo>
                  <a:pt x="1209996" y="543807"/>
                  <a:pt x="1224660" y="526626"/>
                  <a:pt x="1240406" y="509265"/>
                </a:cubicBezTo>
                <a:cubicBezTo>
                  <a:pt x="1241727" y="507702"/>
                  <a:pt x="1241968" y="505780"/>
                  <a:pt x="1241126" y="503496"/>
                </a:cubicBezTo>
                <a:cubicBezTo>
                  <a:pt x="1240285" y="501214"/>
                  <a:pt x="1239083" y="499291"/>
                  <a:pt x="1237521" y="497729"/>
                </a:cubicBezTo>
                <a:cubicBezTo>
                  <a:pt x="1236139" y="496288"/>
                  <a:pt x="1234576" y="495567"/>
                  <a:pt x="1232834" y="495567"/>
                </a:cubicBezTo>
                <a:cubicBezTo>
                  <a:pt x="1231090" y="495567"/>
                  <a:pt x="1228806" y="496288"/>
                  <a:pt x="1225982" y="497729"/>
                </a:cubicBezTo>
                <a:lnTo>
                  <a:pt x="1188482" y="535217"/>
                </a:lnTo>
                <a:cubicBezTo>
                  <a:pt x="1187100" y="536599"/>
                  <a:pt x="1185537" y="537439"/>
                  <a:pt x="1183795" y="537739"/>
                </a:cubicBezTo>
                <a:cubicBezTo>
                  <a:pt x="1182052" y="538040"/>
                  <a:pt x="1179768" y="538160"/>
                  <a:pt x="1176944" y="538101"/>
                </a:cubicBezTo>
                <a:lnTo>
                  <a:pt x="1176944" y="532332"/>
                </a:lnTo>
                <a:cubicBezTo>
                  <a:pt x="1178506" y="525185"/>
                  <a:pt x="1181871" y="517855"/>
                  <a:pt x="1187039" y="510346"/>
                </a:cubicBezTo>
                <a:cubicBezTo>
                  <a:pt x="1192209" y="502837"/>
                  <a:pt x="1198458" y="494786"/>
                  <a:pt x="1205789" y="486196"/>
                </a:cubicBezTo>
                <a:cubicBezTo>
                  <a:pt x="1211559" y="477545"/>
                  <a:pt x="1214444" y="471778"/>
                  <a:pt x="1214444" y="468893"/>
                </a:cubicBezTo>
                <a:cubicBezTo>
                  <a:pt x="1211199" y="458801"/>
                  <a:pt x="1212640" y="448708"/>
                  <a:pt x="1218771" y="438616"/>
                </a:cubicBezTo>
                <a:cubicBezTo>
                  <a:pt x="1224900" y="428523"/>
                  <a:pt x="1229227" y="418431"/>
                  <a:pt x="1231751" y="408338"/>
                </a:cubicBezTo>
                <a:cubicBezTo>
                  <a:pt x="1233194" y="403893"/>
                  <a:pt x="1233194" y="400528"/>
                  <a:pt x="1231751" y="398245"/>
                </a:cubicBezTo>
                <a:cubicBezTo>
                  <a:pt x="1230310" y="395962"/>
                  <a:pt x="1227424" y="395482"/>
                  <a:pt x="1223098" y="396803"/>
                </a:cubicBezTo>
                <a:lnTo>
                  <a:pt x="1191366" y="408338"/>
                </a:lnTo>
                <a:lnTo>
                  <a:pt x="1182714" y="408338"/>
                </a:lnTo>
                <a:cubicBezTo>
                  <a:pt x="1184216" y="404072"/>
                  <a:pt x="1185537" y="401069"/>
                  <a:pt x="1186679" y="399327"/>
                </a:cubicBezTo>
                <a:cubicBezTo>
                  <a:pt x="1187821" y="397585"/>
                  <a:pt x="1188421" y="396744"/>
                  <a:pt x="1188482" y="396803"/>
                </a:cubicBezTo>
                <a:cubicBezTo>
                  <a:pt x="1198338" y="389414"/>
                  <a:pt x="1207472" y="381844"/>
                  <a:pt x="1215887" y="374096"/>
                </a:cubicBezTo>
                <a:cubicBezTo>
                  <a:pt x="1224299" y="366345"/>
                  <a:pt x="1233434" y="359497"/>
                  <a:pt x="1243290" y="353549"/>
                </a:cubicBezTo>
                <a:cubicBezTo>
                  <a:pt x="1254708" y="346701"/>
                  <a:pt x="1265766" y="341655"/>
                  <a:pt x="1276463" y="338411"/>
                </a:cubicBezTo>
                <a:cubicBezTo>
                  <a:pt x="1287161" y="335166"/>
                  <a:pt x="1298217" y="331563"/>
                  <a:pt x="1309636" y="327597"/>
                </a:cubicBezTo>
                <a:cubicBezTo>
                  <a:pt x="1334275" y="323212"/>
                  <a:pt x="1359276" y="318285"/>
                  <a:pt x="1384637" y="312819"/>
                </a:cubicBezTo>
                <a:cubicBezTo>
                  <a:pt x="1409996" y="307352"/>
                  <a:pt x="1434997" y="301705"/>
                  <a:pt x="1459636" y="295877"/>
                </a:cubicBezTo>
                <a:cubicBezTo>
                  <a:pt x="1465528" y="294255"/>
                  <a:pt x="1471763" y="292453"/>
                  <a:pt x="1478345" y="290470"/>
                </a:cubicBezTo>
                <a:cubicBezTo>
                  <a:pt x="1484926" y="288488"/>
                  <a:pt x="1491122" y="287407"/>
                  <a:pt x="1496930" y="287226"/>
                </a:cubicBezTo>
                <a:lnTo>
                  <a:pt x="1528460" y="283558"/>
                </a:lnTo>
                <a:lnTo>
                  <a:pt x="1568625" y="263134"/>
                </a:lnTo>
                <a:cubicBezTo>
                  <a:pt x="1578721" y="258688"/>
                  <a:pt x="1588096" y="256046"/>
                  <a:pt x="1596750" y="255205"/>
                </a:cubicBezTo>
                <a:cubicBezTo>
                  <a:pt x="1605402" y="254362"/>
                  <a:pt x="1613335" y="256046"/>
                  <a:pt x="1620546" y="260251"/>
                </a:cubicBezTo>
                <a:lnTo>
                  <a:pt x="1625498" y="262107"/>
                </a:lnTo>
                <a:lnTo>
                  <a:pt x="1663968" y="253074"/>
                </a:lnTo>
                <a:lnTo>
                  <a:pt x="1710332" y="248626"/>
                </a:lnTo>
                <a:lnTo>
                  <a:pt x="1720067" y="246193"/>
                </a:lnTo>
                <a:cubicBezTo>
                  <a:pt x="1738818" y="243850"/>
                  <a:pt x="1757565" y="242770"/>
                  <a:pt x="1776315" y="242949"/>
                </a:cubicBezTo>
                <a:cubicBezTo>
                  <a:pt x="1815198" y="243250"/>
                  <a:pt x="1854259" y="243370"/>
                  <a:pt x="1893502" y="243309"/>
                </a:cubicBezTo>
                <a:cubicBezTo>
                  <a:pt x="1932745" y="243250"/>
                  <a:pt x="1972529" y="241206"/>
                  <a:pt x="2012854" y="237182"/>
                </a:cubicBezTo>
                <a:cubicBezTo>
                  <a:pt x="2020066" y="237062"/>
                  <a:pt x="2027277" y="236581"/>
                  <a:pt x="2034489" y="235741"/>
                </a:cubicBezTo>
                <a:cubicBezTo>
                  <a:pt x="2041700" y="234898"/>
                  <a:pt x="2048912" y="234418"/>
                  <a:pt x="2056123" y="234298"/>
                </a:cubicBezTo>
                <a:lnTo>
                  <a:pt x="2084610" y="234298"/>
                </a:lnTo>
                <a:lnTo>
                  <a:pt x="2098359" y="219155"/>
                </a:lnTo>
                <a:cubicBezTo>
                  <a:pt x="2119694" y="197649"/>
                  <a:pt x="2140488" y="177222"/>
                  <a:pt x="2160740" y="157878"/>
                </a:cubicBezTo>
                <a:cubicBezTo>
                  <a:pt x="2180993" y="138534"/>
                  <a:pt x="2202507" y="119550"/>
                  <a:pt x="2225283" y="100927"/>
                </a:cubicBezTo>
                <a:cubicBezTo>
                  <a:pt x="2242651" y="85308"/>
                  <a:pt x="2261281" y="71850"/>
                  <a:pt x="2281174" y="60557"/>
                </a:cubicBezTo>
                <a:cubicBezTo>
                  <a:pt x="2301064" y="49263"/>
                  <a:pt x="2321858" y="38690"/>
                  <a:pt x="2343553" y="28837"/>
                </a:cubicBezTo>
                <a:cubicBezTo>
                  <a:pt x="2353649" y="24391"/>
                  <a:pt x="2363024" y="21749"/>
                  <a:pt x="2371678" y="20908"/>
                </a:cubicBezTo>
                <a:cubicBezTo>
                  <a:pt x="2380331" y="20065"/>
                  <a:pt x="2388263" y="21749"/>
                  <a:pt x="2395474" y="25954"/>
                </a:cubicBezTo>
                <a:cubicBezTo>
                  <a:pt x="2404129" y="34605"/>
                  <a:pt x="2418552" y="34605"/>
                  <a:pt x="2438745" y="25954"/>
                </a:cubicBezTo>
                <a:cubicBezTo>
                  <a:pt x="2457494" y="18925"/>
                  <a:pt x="2476244" y="14239"/>
                  <a:pt x="2494995" y="11897"/>
                </a:cubicBezTo>
                <a:cubicBezTo>
                  <a:pt x="2513746" y="9553"/>
                  <a:pt x="2532494" y="8472"/>
                  <a:pt x="2551244" y="8652"/>
                </a:cubicBezTo>
                <a:cubicBezTo>
                  <a:pt x="2590127" y="8953"/>
                  <a:pt x="2629188" y="9073"/>
                  <a:pt x="2668431" y="9012"/>
                </a:cubicBezTo>
                <a:cubicBezTo>
                  <a:pt x="2707674" y="8953"/>
                  <a:pt x="2747458" y="6909"/>
                  <a:pt x="2787783" y="2885"/>
                </a:cubicBezTo>
                <a:cubicBezTo>
                  <a:pt x="2794995" y="2764"/>
                  <a:pt x="2802206" y="2284"/>
                  <a:pt x="2809418" y="1443"/>
                </a:cubicBezTo>
                <a:cubicBezTo>
                  <a:pt x="2816629" y="601"/>
                  <a:pt x="2823841" y="120"/>
                  <a:pt x="2831052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3925170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rush Image Effects 028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頁尾版面配置區 2"/>
          <p:cNvSpPr>
            <a:spLocks noGrp="1"/>
          </p:cNvSpPr>
          <p:nvPr>
            <p:ph type="ftr" sz="quarter" idx="11"/>
          </p:nvPr>
        </p:nvSpPr>
        <p:spPr>
          <a:xfrm>
            <a:off x="141517" y="6356350"/>
            <a:ext cx="2895600" cy="365125"/>
          </a:xfrm>
          <a:prstGeom prst="rect">
            <a:avLst/>
          </a:prstGeom>
        </p:spPr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/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/>
          <a:lstStyle/>
          <a:p>
            <a:fld id="{93B68095-C8B2-4A76-90AA-E601358CCBC3}" type="slidenum">
              <a:rPr lang="zh-TW" altLang="en-US" smtClean="0"/>
              <a:t>‹#›</a:t>
            </a:fld>
            <a:endParaRPr lang="zh-TW" altLang="en-US"/>
          </a:p>
        </p:txBody>
      </p:sp>
      <p:sp>
        <p:nvSpPr>
          <p:cNvPr id="10" name="圖片版面配置區 9"/>
          <p:cNvSpPr>
            <a:spLocks noGrp="1"/>
          </p:cNvSpPr>
          <p:nvPr>
            <p:ph type="pic" sz="quarter" idx="13"/>
          </p:nvPr>
        </p:nvSpPr>
        <p:spPr>
          <a:xfrm>
            <a:off x="2764974" y="139858"/>
            <a:ext cx="3614053" cy="6358914"/>
          </a:xfrm>
          <a:custGeom>
            <a:avLst/>
            <a:gdLst>
              <a:gd name="connsiteX0" fmla="*/ 995388 w 3614053"/>
              <a:gd name="connsiteY0" fmla="*/ 6101912 h 6358914"/>
              <a:gd name="connsiteX1" fmla="*/ 984968 w 3614053"/>
              <a:gd name="connsiteY1" fmla="*/ 6112329 h 6358914"/>
              <a:gd name="connsiteX2" fmla="*/ 984968 w 3614053"/>
              <a:gd name="connsiteY2" fmla="*/ 6129695 h 6358914"/>
              <a:gd name="connsiteX3" fmla="*/ 990177 w 3614053"/>
              <a:gd name="connsiteY3" fmla="*/ 6129695 h 6358914"/>
              <a:gd name="connsiteX4" fmla="*/ 1002334 w 3614053"/>
              <a:gd name="connsiteY4" fmla="*/ 6119275 h 6358914"/>
              <a:gd name="connsiteX5" fmla="*/ 1002334 w 3614053"/>
              <a:gd name="connsiteY5" fmla="*/ 6101912 h 6358914"/>
              <a:gd name="connsiteX6" fmla="*/ 1108261 w 3614053"/>
              <a:gd name="connsiteY6" fmla="*/ 6055025 h 6358914"/>
              <a:gd name="connsiteX7" fmla="*/ 1108261 w 3614053"/>
              <a:gd name="connsiteY7" fmla="*/ 6060234 h 6358914"/>
              <a:gd name="connsiteX8" fmla="*/ 1077003 w 3614053"/>
              <a:gd name="connsiteY8" fmla="*/ 6086283 h 6358914"/>
              <a:gd name="connsiteX9" fmla="*/ 1077003 w 3614053"/>
              <a:gd name="connsiteY9" fmla="*/ 6070654 h 6358914"/>
              <a:gd name="connsiteX10" fmla="*/ 1108261 w 3614053"/>
              <a:gd name="connsiteY10" fmla="*/ 6055025 h 6358914"/>
              <a:gd name="connsiteX11" fmla="*/ 1064848 w 3614053"/>
              <a:gd name="connsiteY11" fmla="*/ 5962990 h 6358914"/>
              <a:gd name="connsiteX12" fmla="*/ 1064848 w 3614053"/>
              <a:gd name="connsiteY12" fmla="*/ 5973408 h 6358914"/>
              <a:gd name="connsiteX13" fmla="*/ 1077003 w 3614053"/>
              <a:gd name="connsiteY13" fmla="*/ 5973408 h 6358914"/>
              <a:gd name="connsiteX14" fmla="*/ 1077003 w 3614053"/>
              <a:gd name="connsiteY14" fmla="*/ 5962990 h 6358914"/>
              <a:gd name="connsiteX15" fmla="*/ 1290595 w 3614053"/>
              <a:gd name="connsiteY15" fmla="*/ 5839698 h 6358914"/>
              <a:gd name="connsiteX16" fmla="*/ 1301015 w 3614053"/>
              <a:gd name="connsiteY16" fmla="*/ 5839698 h 6358914"/>
              <a:gd name="connsiteX17" fmla="*/ 1301015 w 3614053"/>
              <a:gd name="connsiteY17" fmla="*/ 5846644 h 6358914"/>
              <a:gd name="connsiteX18" fmla="*/ 1236762 w 3614053"/>
              <a:gd name="connsiteY18" fmla="*/ 5936941 h 6358914"/>
              <a:gd name="connsiteX19" fmla="*/ 1221135 w 3614053"/>
              <a:gd name="connsiteY19" fmla="*/ 5962990 h 6358914"/>
              <a:gd name="connsiteX20" fmla="*/ 1215924 w 3614053"/>
              <a:gd name="connsiteY20" fmla="*/ 5962990 h 6358914"/>
              <a:gd name="connsiteX21" fmla="*/ 1215924 w 3614053"/>
              <a:gd name="connsiteY21" fmla="*/ 5947361 h 6358914"/>
              <a:gd name="connsiteX22" fmla="*/ 1247182 w 3614053"/>
              <a:gd name="connsiteY22" fmla="*/ 5893529 h 6358914"/>
              <a:gd name="connsiteX23" fmla="*/ 1290595 w 3614053"/>
              <a:gd name="connsiteY23" fmla="*/ 5839698 h 6358914"/>
              <a:gd name="connsiteX24" fmla="*/ 1193349 w 3614053"/>
              <a:gd name="connsiteY24" fmla="*/ 5824069 h 6358914"/>
              <a:gd name="connsiteX25" fmla="*/ 1172511 w 3614053"/>
              <a:gd name="connsiteY25" fmla="*/ 5851853 h 6358914"/>
              <a:gd name="connsiteX26" fmla="*/ 1172511 w 3614053"/>
              <a:gd name="connsiteY26" fmla="*/ 5862273 h 6358914"/>
              <a:gd name="connsiteX27" fmla="*/ 1177723 w 3614053"/>
              <a:gd name="connsiteY27" fmla="*/ 5862273 h 6358914"/>
              <a:gd name="connsiteX28" fmla="*/ 1198560 w 3614053"/>
              <a:gd name="connsiteY28" fmla="*/ 5846644 h 6358914"/>
              <a:gd name="connsiteX29" fmla="*/ 1198560 w 3614053"/>
              <a:gd name="connsiteY29" fmla="*/ 5824069 h 6358914"/>
              <a:gd name="connsiteX30" fmla="*/ 777677 w 3614053"/>
              <a:gd name="connsiteY30" fmla="*/ 5782824 h 6358914"/>
              <a:gd name="connsiteX31" fmla="*/ 767257 w 3614053"/>
              <a:gd name="connsiteY31" fmla="*/ 5793241 h 6358914"/>
              <a:gd name="connsiteX32" fmla="*/ 767257 w 3614053"/>
              <a:gd name="connsiteY32" fmla="*/ 5810607 h 6358914"/>
              <a:gd name="connsiteX33" fmla="*/ 772466 w 3614053"/>
              <a:gd name="connsiteY33" fmla="*/ 5810607 h 6358914"/>
              <a:gd name="connsiteX34" fmla="*/ 784623 w 3614053"/>
              <a:gd name="connsiteY34" fmla="*/ 5800187 h 6358914"/>
              <a:gd name="connsiteX35" fmla="*/ 784623 w 3614053"/>
              <a:gd name="connsiteY35" fmla="*/ 5782824 h 6358914"/>
              <a:gd name="connsiteX36" fmla="*/ 890550 w 3614053"/>
              <a:gd name="connsiteY36" fmla="*/ 5735937 h 6358914"/>
              <a:gd name="connsiteX37" fmla="*/ 890550 w 3614053"/>
              <a:gd name="connsiteY37" fmla="*/ 5741146 h 6358914"/>
              <a:gd name="connsiteX38" fmla="*/ 859292 w 3614053"/>
              <a:gd name="connsiteY38" fmla="*/ 5767195 h 6358914"/>
              <a:gd name="connsiteX39" fmla="*/ 859292 w 3614053"/>
              <a:gd name="connsiteY39" fmla="*/ 5751566 h 6358914"/>
              <a:gd name="connsiteX40" fmla="*/ 890550 w 3614053"/>
              <a:gd name="connsiteY40" fmla="*/ 5735937 h 6358914"/>
              <a:gd name="connsiteX41" fmla="*/ 847137 w 3614053"/>
              <a:gd name="connsiteY41" fmla="*/ 5643902 h 6358914"/>
              <a:gd name="connsiteX42" fmla="*/ 847137 w 3614053"/>
              <a:gd name="connsiteY42" fmla="*/ 5654320 h 6358914"/>
              <a:gd name="connsiteX43" fmla="*/ 859292 w 3614053"/>
              <a:gd name="connsiteY43" fmla="*/ 5654320 h 6358914"/>
              <a:gd name="connsiteX44" fmla="*/ 859292 w 3614053"/>
              <a:gd name="connsiteY44" fmla="*/ 5643902 h 6358914"/>
              <a:gd name="connsiteX45" fmla="*/ 581734 w 3614053"/>
              <a:gd name="connsiteY45" fmla="*/ 5600262 h 6358914"/>
              <a:gd name="connsiteX46" fmla="*/ 571314 w 3614053"/>
              <a:gd name="connsiteY46" fmla="*/ 5610679 h 6358914"/>
              <a:gd name="connsiteX47" fmla="*/ 571314 w 3614053"/>
              <a:gd name="connsiteY47" fmla="*/ 5628045 h 6358914"/>
              <a:gd name="connsiteX48" fmla="*/ 576523 w 3614053"/>
              <a:gd name="connsiteY48" fmla="*/ 5628045 h 6358914"/>
              <a:gd name="connsiteX49" fmla="*/ 588680 w 3614053"/>
              <a:gd name="connsiteY49" fmla="*/ 5617625 h 6358914"/>
              <a:gd name="connsiteX50" fmla="*/ 588680 w 3614053"/>
              <a:gd name="connsiteY50" fmla="*/ 5600262 h 6358914"/>
              <a:gd name="connsiteX51" fmla="*/ 1429516 w 3614053"/>
              <a:gd name="connsiteY51" fmla="*/ 5600057 h 6358914"/>
              <a:gd name="connsiteX52" fmla="*/ 1429516 w 3614053"/>
              <a:gd name="connsiteY52" fmla="*/ 5615686 h 6358914"/>
              <a:gd name="connsiteX53" fmla="*/ 1406941 w 3614053"/>
              <a:gd name="connsiteY53" fmla="*/ 5620897 h 6358914"/>
              <a:gd name="connsiteX54" fmla="*/ 1406941 w 3614053"/>
              <a:gd name="connsiteY54" fmla="*/ 5605268 h 6358914"/>
              <a:gd name="connsiteX55" fmla="*/ 1429516 w 3614053"/>
              <a:gd name="connsiteY55" fmla="*/ 5600057 h 6358914"/>
              <a:gd name="connsiteX56" fmla="*/ 669257 w 3614053"/>
              <a:gd name="connsiteY56" fmla="*/ 5542246 h 6358914"/>
              <a:gd name="connsiteX57" fmla="*/ 667257 w 3614053"/>
              <a:gd name="connsiteY57" fmla="*/ 5543824 h 6358914"/>
              <a:gd name="connsiteX58" fmla="*/ 655210 w 3614053"/>
              <a:gd name="connsiteY58" fmla="*/ 5562709 h 6358914"/>
              <a:gd name="connsiteX59" fmla="*/ 653640 w 3614053"/>
              <a:gd name="connsiteY59" fmla="*/ 5571280 h 6358914"/>
              <a:gd name="connsiteX60" fmla="*/ 659919 w 3614053"/>
              <a:gd name="connsiteY60" fmla="*/ 5559246 h 6358914"/>
              <a:gd name="connsiteX61" fmla="*/ 975638 w 3614053"/>
              <a:gd name="connsiteY61" fmla="*/ 5504981 h 6358914"/>
              <a:gd name="connsiteX62" fmla="*/ 954800 w 3614053"/>
              <a:gd name="connsiteY62" fmla="*/ 5532765 h 6358914"/>
              <a:gd name="connsiteX63" fmla="*/ 954800 w 3614053"/>
              <a:gd name="connsiteY63" fmla="*/ 5543185 h 6358914"/>
              <a:gd name="connsiteX64" fmla="*/ 960011 w 3614053"/>
              <a:gd name="connsiteY64" fmla="*/ 5543185 h 6358914"/>
              <a:gd name="connsiteX65" fmla="*/ 980849 w 3614053"/>
              <a:gd name="connsiteY65" fmla="*/ 5527556 h 6358914"/>
              <a:gd name="connsiteX66" fmla="*/ 980849 w 3614053"/>
              <a:gd name="connsiteY66" fmla="*/ 5504981 h 6358914"/>
              <a:gd name="connsiteX67" fmla="*/ 651194 w 3614053"/>
              <a:gd name="connsiteY67" fmla="*/ 5461340 h 6358914"/>
              <a:gd name="connsiteX68" fmla="*/ 651194 w 3614053"/>
              <a:gd name="connsiteY68" fmla="*/ 5471758 h 6358914"/>
              <a:gd name="connsiteX69" fmla="*/ 663349 w 3614053"/>
              <a:gd name="connsiteY69" fmla="*/ 5471758 h 6358914"/>
              <a:gd name="connsiteX70" fmla="*/ 663349 w 3614053"/>
              <a:gd name="connsiteY70" fmla="*/ 5461340 h 6358914"/>
              <a:gd name="connsiteX71" fmla="*/ 1535445 w 3614053"/>
              <a:gd name="connsiteY71" fmla="*/ 5429880 h 6358914"/>
              <a:gd name="connsiteX72" fmla="*/ 1519816 w 3614053"/>
              <a:gd name="connsiteY72" fmla="*/ 5445509 h 6358914"/>
              <a:gd name="connsiteX73" fmla="*/ 1519816 w 3614053"/>
              <a:gd name="connsiteY73" fmla="*/ 5450718 h 6358914"/>
              <a:gd name="connsiteX74" fmla="*/ 1525025 w 3614053"/>
              <a:gd name="connsiteY74" fmla="*/ 5450718 h 6358914"/>
              <a:gd name="connsiteX75" fmla="*/ 1540654 w 3614053"/>
              <a:gd name="connsiteY75" fmla="*/ 5429880 h 6358914"/>
              <a:gd name="connsiteX76" fmla="*/ 779695 w 3614053"/>
              <a:gd name="connsiteY76" fmla="*/ 5322419 h 6358914"/>
              <a:gd name="connsiteX77" fmla="*/ 758858 w 3614053"/>
              <a:gd name="connsiteY77" fmla="*/ 5350203 h 6358914"/>
              <a:gd name="connsiteX78" fmla="*/ 758858 w 3614053"/>
              <a:gd name="connsiteY78" fmla="*/ 5360623 h 6358914"/>
              <a:gd name="connsiteX79" fmla="*/ 764068 w 3614053"/>
              <a:gd name="connsiteY79" fmla="*/ 5360623 h 6358914"/>
              <a:gd name="connsiteX80" fmla="*/ 784906 w 3614053"/>
              <a:gd name="connsiteY80" fmla="*/ 5344994 h 6358914"/>
              <a:gd name="connsiteX81" fmla="*/ 784906 w 3614053"/>
              <a:gd name="connsiteY81" fmla="*/ 5322419 h 6358914"/>
              <a:gd name="connsiteX82" fmla="*/ 1211805 w 3614053"/>
              <a:gd name="connsiteY82" fmla="*/ 5280969 h 6358914"/>
              <a:gd name="connsiteX83" fmla="*/ 1211805 w 3614053"/>
              <a:gd name="connsiteY83" fmla="*/ 5296598 h 6358914"/>
              <a:gd name="connsiteX84" fmla="*/ 1189230 w 3614053"/>
              <a:gd name="connsiteY84" fmla="*/ 5301809 h 6358914"/>
              <a:gd name="connsiteX85" fmla="*/ 1189230 w 3614053"/>
              <a:gd name="connsiteY85" fmla="*/ 5286180 h 6358914"/>
              <a:gd name="connsiteX86" fmla="*/ 1211805 w 3614053"/>
              <a:gd name="connsiteY86" fmla="*/ 5280969 h 6358914"/>
              <a:gd name="connsiteX87" fmla="*/ 1291685 w 3614053"/>
              <a:gd name="connsiteY87" fmla="*/ 5136839 h 6358914"/>
              <a:gd name="connsiteX88" fmla="*/ 1237854 w 3614053"/>
              <a:gd name="connsiteY88" fmla="*/ 5195880 h 6358914"/>
              <a:gd name="connsiteX89" fmla="*/ 1189230 w 3614053"/>
              <a:gd name="connsiteY89" fmla="*/ 5260131 h 6358914"/>
              <a:gd name="connsiteX90" fmla="*/ 1137134 w 3614053"/>
              <a:gd name="connsiteY90" fmla="*/ 5340011 h 6358914"/>
              <a:gd name="connsiteX91" fmla="*/ 1083304 w 3614053"/>
              <a:gd name="connsiteY91" fmla="*/ 5414681 h 6358914"/>
              <a:gd name="connsiteX92" fmla="*/ 1083304 w 3614053"/>
              <a:gd name="connsiteY92" fmla="*/ 5419890 h 6358914"/>
              <a:gd name="connsiteX93" fmla="*/ 1142345 w 3614053"/>
              <a:gd name="connsiteY93" fmla="*/ 5381689 h 6358914"/>
              <a:gd name="connsiteX94" fmla="*/ 1147554 w 3614053"/>
              <a:gd name="connsiteY94" fmla="*/ 5381689 h 6358914"/>
              <a:gd name="connsiteX95" fmla="*/ 1153707 w 3614053"/>
              <a:gd name="connsiteY95" fmla="*/ 5408759 h 6358914"/>
              <a:gd name="connsiteX96" fmla="*/ 1215924 w 3614053"/>
              <a:gd name="connsiteY96" fmla="*/ 5317005 h 6358914"/>
              <a:gd name="connsiteX97" fmla="*/ 1308829 w 3614053"/>
              <a:gd name="connsiteY97" fmla="*/ 5191543 h 6358914"/>
              <a:gd name="connsiteX98" fmla="*/ 1324062 w 3614053"/>
              <a:gd name="connsiteY98" fmla="*/ 5172527 h 6358914"/>
              <a:gd name="connsiteX99" fmla="*/ 1317733 w 3614053"/>
              <a:gd name="connsiteY99" fmla="*/ 5168097 h 6358914"/>
              <a:gd name="connsiteX100" fmla="*/ 1270847 w 3614053"/>
              <a:gd name="connsiteY100" fmla="*/ 5211509 h 6358914"/>
              <a:gd name="connsiteX101" fmla="*/ 1270847 w 3614053"/>
              <a:gd name="connsiteY101" fmla="*/ 5201089 h 6358914"/>
              <a:gd name="connsiteX102" fmla="*/ 1296894 w 3614053"/>
              <a:gd name="connsiteY102" fmla="*/ 5162888 h 6358914"/>
              <a:gd name="connsiteX103" fmla="*/ 1296894 w 3614053"/>
              <a:gd name="connsiteY103" fmla="*/ 5147259 h 6358914"/>
              <a:gd name="connsiteX104" fmla="*/ 1355935 w 3614053"/>
              <a:gd name="connsiteY104" fmla="*/ 5131630 h 6358914"/>
              <a:gd name="connsiteX105" fmla="*/ 1346819 w 3614053"/>
              <a:gd name="connsiteY105" fmla="*/ 5143785 h 6358914"/>
              <a:gd name="connsiteX106" fmla="*/ 1346590 w 3614053"/>
              <a:gd name="connsiteY106" fmla="*/ 5145071 h 6358914"/>
              <a:gd name="connsiteX107" fmla="*/ 1355935 w 3614053"/>
              <a:gd name="connsiteY107" fmla="*/ 5134653 h 6358914"/>
              <a:gd name="connsiteX108" fmla="*/ 1317733 w 3614053"/>
              <a:gd name="connsiteY108" fmla="*/ 5110792 h 6358914"/>
              <a:gd name="connsiteX109" fmla="*/ 1302105 w 3614053"/>
              <a:gd name="connsiteY109" fmla="*/ 5126421 h 6358914"/>
              <a:gd name="connsiteX110" fmla="*/ 1302105 w 3614053"/>
              <a:gd name="connsiteY110" fmla="*/ 5131630 h 6358914"/>
              <a:gd name="connsiteX111" fmla="*/ 1307314 w 3614053"/>
              <a:gd name="connsiteY111" fmla="*/ 5131630 h 6358914"/>
              <a:gd name="connsiteX112" fmla="*/ 1322942 w 3614053"/>
              <a:gd name="connsiteY112" fmla="*/ 5110792 h 6358914"/>
              <a:gd name="connsiteX113" fmla="*/ 2150169 w 3614053"/>
              <a:gd name="connsiteY113" fmla="*/ 5098204 h 6358914"/>
              <a:gd name="connsiteX114" fmla="*/ 2150169 w 3614053"/>
              <a:gd name="connsiteY114" fmla="*/ 5103415 h 6358914"/>
              <a:gd name="connsiteX115" fmla="*/ 2080710 w 3614053"/>
              <a:gd name="connsiteY115" fmla="*/ 5183295 h 6358914"/>
              <a:gd name="connsiteX116" fmla="*/ 2080710 w 3614053"/>
              <a:gd name="connsiteY116" fmla="*/ 5178084 h 6358914"/>
              <a:gd name="connsiteX117" fmla="*/ 2150169 w 3614053"/>
              <a:gd name="connsiteY117" fmla="*/ 5098204 h 6358914"/>
              <a:gd name="connsiteX118" fmla="*/ 1482603 w 3614053"/>
              <a:gd name="connsiteY118" fmla="*/ 4955150 h 6358914"/>
              <a:gd name="connsiteX119" fmla="*/ 1451444 w 3614053"/>
              <a:gd name="connsiteY119" fmla="*/ 4964925 h 6358914"/>
              <a:gd name="connsiteX120" fmla="*/ 1435815 w 3614053"/>
              <a:gd name="connsiteY120" fmla="*/ 5003128 h 6358914"/>
              <a:gd name="connsiteX121" fmla="*/ 1420188 w 3614053"/>
              <a:gd name="connsiteY121" fmla="*/ 4982288 h 6358914"/>
              <a:gd name="connsiteX122" fmla="*/ 1414977 w 3614053"/>
              <a:gd name="connsiteY122" fmla="*/ 4982288 h 6358914"/>
              <a:gd name="connsiteX123" fmla="*/ 1340308 w 3614053"/>
              <a:gd name="connsiteY123" fmla="*/ 5067379 h 6358914"/>
              <a:gd name="connsiteX124" fmla="*/ 1340308 w 3614053"/>
              <a:gd name="connsiteY124" fmla="*/ 5083008 h 6358914"/>
              <a:gd name="connsiteX125" fmla="*/ 1335097 w 3614053"/>
              <a:gd name="connsiteY125" fmla="*/ 5083008 h 6358914"/>
              <a:gd name="connsiteX126" fmla="*/ 1335097 w 3614053"/>
              <a:gd name="connsiteY126" fmla="*/ 5103846 h 6358914"/>
              <a:gd name="connsiteX127" fmla="*/ 1340308 w 3614053"/>
              <a:gd name="connsiteY127" fmla="*/ 5103846 h 6358914"/>
              <a:gd name="connsiteX128" fmla="*/ 1392402 w 3614053"/>
              <a:gd name="connsiteY128" fmla="*/ 5062170 h 6358914"/>
              <a:gd name="connsiteX129" fmla="*/ 1408343 w 3614053"/>
              <a:gd name="connsiteY129" fmla="*/ 5062170 h 6358914"/>
              <a:gd name="connsiteX130" fmla="*/ 2754478 w 3614053"/>
              <a:gd name="connsiteY130" fmla="*/ 4782160 h 6358914"/>
              <a:gd name="connsiteX131" fmla="*/ 2764896 w 3614053"/>
              <a:gd name="connsiteY131" fmla="*/ 4782160 h 6358914"/>
              <a:gd name="connsiteX132" fmla="*/ 2764896 w 3614053"/>
              <a:gd name="connsiteY132" fmla="*/ 4787369 h 6358914"/>
              <a:gd name="connsiteX133" fmla="*/ 2754478 w 3614053"/>
              <a:gd name="connsiteY133" fmla="*/ 4787369 h 6358914"/>
              <a:gd name="connsiteX134" fmla="*/ 3001063 w 3614053"/>
              <a:gd name="connsiteY134" fmla="*/ 4370605 h 6358914"/>
              <a:gd name="connsiteX135" fmla="*/ 3001063 w 3614053"/>
              <a:gd name="connsiteY135" fmla="*/ 4381025 h 6358914"/>
              <a:gd name="connsiteX136" fmla="*/ 2957650 w 3614053"/>
              <a:gd name="connsiteY136" fmla="*/ 4429647 h 6358914"/>
              <a:gd name="connsiteX137" fmla="*/ 2947230 w 3614053"/>
              <a:gd name="connsiteY137" fmla="*/ 4429647 h 6358914"/>
              <a:gd name="connsiteX138" fmla="*/ 2947230 w 3614053"/>
              <a:gd name="connsiteY138" fmla="*/ 4414018 h 6358914"/>
              <a:gd name="connsiteX139" fmla="*/ 3001063 w 3614053"/>
              <a:gd name="connsiteY139" fmla="*/ 4370605 h 6358914"/>
              <a:gd name="connsiteX140" fmla="*/ 2335613 w 3614053"/>
              <a:gd name="connsiteY140" fmla="*/ 0 h 6358914"/>
              <a:gd name="connsiteX141" fmla="*/ 2394655 w 3614053"/>
              <a:gd name="connsiteY141" fmla="*/ 10420 h 6358914"/>
              <a:gd name="connsiteX142" fmla="*/ 2425913 w 3614053"/>
              <a:gd name="connsiteY142" fmla="*/ 0 h 6358914"/>
              <a:gd name="connsiteX143" fmla="*/ 2511002 w 3614053"/>
              <a:gd name="connsiteY143" fmla="*/ 38204 h 6358914"/>
              <a:gd name="connsiteX144" fmla="*/ 2538785 w 3614053"/>
              <a:gd name="connsiteY144" fmla="*/ 53833 h 6358914"/>
              <a:gd name="connsiteX145" fmla="*/ 2533576 w 3614053"/>
              <a:gd name="connsiteY145" fmla="*/ 64251 h 6358914"/>
              <a:gd name="connsiteX146" fmla="*/ 2533576 w 3614053"/>
              <a:gd name="connsiteY146" fmla="*/ 74671 h 6358914"/>
              <a:gd name="connsiteX147" fmla="*/ 2587409 w 3614053"/>
              <a:gd name="connsiteY147" fmla="*/ 138921 h 6358914"/>
              <a:gd name="connsiteX148" fmla="*/ 2608247 w 3614053"/>
              <a:gd name="connsiteY148" fmla="*/ 154550 h 6358914"/>
              <a:gd name="connsiteX149" fmla="*/ 2603038 w 3614053"/>
              <a:gd name="connsiteY149" fmla="*/ 177125 h 6358914"/>
              <a:gd name="connsiteX150" fmla="*/ 2604947 w 3614053"/>
              <a:gd name="connsiteY150" fmla="*/ 188199 h 6358914"/>
              <a:gd name="connsiteX151" fmla="*/ 2621856 w 3614053"/>
              <a:gd name="connsiteY151" fmla="*/ 182562 h 6358914"/>
              <a:gd name="connsiteX152" fmla="*/ 2706945 w 3614053"/>
              <a:gd name="connsiteY152" fmla="*/ 220766 h 6358914"/>
              <a:gd name="connsiteX153" fmla="*/ 2734728 w 3614053"/>
              <a:gd name="connsiteY153" fmla="*/ 236395 h 6358914"/>
              <a:gd name="connsiteX154" fmla="*/ 2729519 w 3614053"/>
              <a:gd name="connsiteY154" fmla="*/ 246813 h 6358914"/>
              <a:gd name="connsiteX155" fmla="*/ 2729519 w 3614053"/>
              <a:gd name="connsiteY155" fmla="*/ 257233 h 6358914"/>
              <a:gd name="connsiteX156" fmla="*/ 2783352 w 3614053"/>
              <a:gd name="connsiteY156" fmla="*/ 321483 h 6358914"/>
              <a:gd name="connsiteX157" fmla="*/ 2804190 w 3614053"/>
              <a:gd name="connsiteY157" fmla="*/ 337112 h 6358914"/>
              <a:gd name="connsiteX158" fmla="*/ 2798981 w 3614053"/>
              <a:gd name="connsiteY158" fmla="*/ 359687 h 6358914"/>
              <a:gd name="connsiteX159" fmla="*/ 2825028 w 3614053"/>
              <a:gd name="connsiteY159" fmla="*/ 455196 h 6358914"/>
              <a:gd name="connsiteX160" fmla="*/ 2817213 w 3614053"/>
              <a:gd name="connsiteY160" fmla="*/ 485150 h 6358914"/>
              <a:gd name="connsiteX161" fmla="*/ 2815323 w 3614053"/>
              <a:gd name="connsiteY161" fmla="*/ 494917 h 6358914"/>
              <a:gd name="connsiteX162" fmla="*/ 2821418 w 3614053"/>
              <a:gd name="connsiteY162" fmla="*/ 507700 h 6358914"/>
              <a:gd name="connsiteX163" fmla="*/ 2839567 w 3614053"/>
              <a:gd name="connsiteY163" fmla="*/ 501650 h 6358914"/>
              <a:gd name="connsiteX164" fmla="*/ 2924656 w 3614053"/>
              <a:gd name="connsiteY164" fmla="*/ 539854 h 6358914"/>
              <a:gd name="connsiteX165" fmla="*/ 2952439 w 3614053"/>
              <a:gd name="connsiteY165" fmla="*/ 555483 h 6358914"/>
              <a:gd name="connsiteX166" fmla="*/ 2947230 w 3614053"/>
              <a:gd name="connsiteY166" fmla="*/ 565901 h 6358914"/>
              <a:gd name="connsiteX167" fmla="*/ 2947230 w 3614053"/>
              <a:gd name="connsiteY167" fmla="*/ 574913 h 6358914"/>
              <a:gd name="connsiteX168" fmla="*/ 2958739 w 3614053"/>
              <a:gd name="connsiteY168" fmla="*/ 581527 h 6358914"/>
              <a:gd name="connsiteX169" fmla="*/ 2960386 w 3614053"/>
              <a:gd name="connsiteY169" fmla="*/ 583586 h 6358914"/>
              <a:gd name="connsiteX170" fmla="*/ 2976317 w 3614053"/>
              <a:gd name="connsiteY170" fmla="*/ 592383 h 6358914"/>
              <a:gd name="connsiteX171" fmla="*/ 3001063 w 3614053"/>
              <a:gd name="connsiteY171" fmla="*/ 640572 h 6358914"/>
              <a:gd name="connsiteX172" fmla="*/ 3021901 w 3614053"/>
              <a:gd name="connsiteY172" fmla="*/ 656200 h 6358914"/>
              <a:gd name="connsiteX173" fmla="*/ 3016692 w 3614053"/>
              <a:gd name="connsiteY173" fmla="*/ 678775 h 6358914"/>
              <a:gd name="connsiteX174" fmla="*/ 3019415 w 3614053"/>
              <a:gd name="connsiteY174" fmla="*/ 694570 h 6358914"/>
              <a:gd name="connsiteX175" fmla="*/ 3033410 w 3614053"/>
              <a:gd name="connsiteY175" fmla="*/ 723921 h 6358914"/>
              <a:gd name="connsiteX176" fmla="*/ 3042222 w 3614053"/>
              <a:gd name="connsiteY176" fmla="*/ 772757 h 6358914"/>
              <a:gd name="connsiteX177" fmla="*/ 3042739 w 3614053"/>
              <a:gd name="connsiteY177" fmla="*/ 774284 h 6358914"/>
              <a:gd name="connsiteX178" fmla="*/ 3042596 w 3614053"/>
              <a:gd name="connsiteY178" fmla="*/ 774830 h 6358914"/>
              <a:gd name="connsiteX179" fmla="*/ 3043829 w 3614053"/>
              <a:gd name="connsiteY179" fmla="*/ 781660 h 6358914"/>
              <a:gd name="connsiteX180" fmla="*/ 3039162 w 3614053"/>
              <a:gd name="connsiteY180" fmla="*/ 813786 h 6358914"/>
              <a:gd name="connsiteX181" fmla="*/ 3032319 w 3614053"/>
              <a:gd name="connsiteY181" fmla="*/ 832033 h 6358914"/>
              <a:gd name="connsiteX182" fmla="*/ 3032319 w 3614053"/>
              <a:gd name="connsiteY182" fmla="*/ 854163 h 6358914"/>
              <a:gd name="connsiteX183" fmla="*/ 3086152 w 3614053"/>
              <a:gd name="connsiteY183" fmla="*/ 881947 h 6358914"/>
              <a:gd name="connsiteX184" fmla="*/ 3101781 w 3614053"/>
              <a:gd name="connsiteY184" fmla="*/ 875001 h 6358914"/>
              <a:gd name="connsiteX185" fmla="*/ 3219864 w 3614053"/>
              <a:gd name="connsiteY185" fmla="*/ 977456 h 6358914"/>
              <a:gd name="connsiteX186" fmla="*/ 3261540 w 3614053"/>
              <a:gd name="connsiteY186" fmla="*/ 1100748 h 6358914"/>
              <a:gd name="connsiteX187" fmla="*/ 3186869 w 3614053"/>
              <a:gd name="connsiteY187" fmla="*/ 1260508 h 6358914"/>
              <a:gd name="connsiteX188" fmla="*/ 3086152 w 3614053"/>
              <a:gd name="connsiteY188" fmla="*/ 1291765 h 6358914"/>
              <a:gd name="connsiteX189" fmla="*/ 3070523 w 3614053"/>
              <a:gd name="connsiteY189" fmla="*/ 1286556 h 6358914"/>
              <a:gd name="connsiteX190" fmla="*/ 2988906 w 3614053"/>
              <a:gd name="connsiteY190" fmla="*/ 1309129 h 6358914"/>
              <a:gd name="connsiteX191" fmla="*/ 2893400 w 3614053"/>
              <a:gd name="connsiteY191" fmla="*/ 1394220 h 6358914"/>
              <a:gd name="connsiteX192" fmla="*/ 2893400 w 3614053"/>
              <a:gd name="connsiteY192" fmla="*/ 1409849 h 6358914"/>
              <a:gd name="connsiteX193" fmla="*/ 2914238 w 3614053"/>
              <a:gd name="connsiteY193" fmla="*/ 1415058 h 6358914"/>
              <a:gd name="connsiteX194" fmla="*/ 2914238 w 3614053"/>
              <a:gd name="connsiteY194" fmla="*/ 1420267 h 6358914"/>
              <a:gd name="connsiteX195" fmla="*/ 2877771 w 3614053"/>
              <a:gd name="connsiteY195" fmla="*/ 1420267 h 6358914"/>
              <a:gd name="connsiteX196" fmla="*/ 2862142 w 3614053"/>
              <a:gd name="connsiteY196" fmla="*/ 1409849 h 6358914"/>
              <a:gd name="connsiteX197" fmla="*/ 2839567 w 3614053"/>
              <a:gd name="connsiteY197" fmla="*/ 1409849 h 6358914"/>
              <a:gd name="connsiteX198" fmla="*/ 2716275 w 3614053"/>
              <a:gd name="connsiteY198" fmla="*/ 1458471 h 6358914"/>
              <a:gd name="connsiteX199" fmla="*/ 2566933 w 3614053"/>
              <a:gd name="connsiteY199" fmla="*/ 1571345 h 6358914"/>
              <a:gd name="connsiteX200" fmla="*/ 2481845 w 3614053"/>
              <a:gd name="connsiteY200" fmla="*/ 1646014 h 6358914"/>
              <a:gd name="connsiteX201" fmla="*/ 2391545 w 3614053"/>
              <a:gd name="connsiteY201" fmla="*/ 1715475 h 6358914"/>
              <a:gd name="connsiteX202" fmla="*/ 2327295 w 3614053"/>
              <a:gd name="connsiteY202" fmla="*/ 1790144 h 6358914"/>
              <a:gd name="connsiteX203" fmla="*/ 2323373 w 3614053"/>
              <a:gd name="connsiteY203" fmla="*/ 1795219 h 6358914"/>
              <a:gd name="connsiteX204" fmla="*/ 2372080 w 3614053"/>
              <a:gd name="connsiteY204" fmla="*/ 1790348 h 6358914"/>
              <a:gd name="connsiteX205" fmla="*/ 2420704 w 3614053"/>
              <a:gd name="connsiteY205" fmla="*/ 1805975 h 6358914"/>
              <a:gd name="connsiteX206" fmla="*/ 2453697 w 3614053"/>
              <a:gd name="connsiteY206" fmla="*/ 1795557 h 6358914"/>
              <a:gd name="connsiteX207" fmla="*/ 2469326 w 3614053"/>
              <a:gd name="connsiteY207" fmla="*/ 1795557 h 6358914"/>
              <a:gd name="connsiteX208" fmla="*/ 2656869 w 3614053"/>
              <a:gd name="connsiteY208" fmla="*/ 1838970 h 6358914"/>
              <a:gd name="connsiteX209" fmla="*/ 2688127 w 3614053"/>
              <a:gd name="connsiteY209" fmla="*/ 1833761 h 6358914"/>
              <a:gd name="connsiteX210" fmla="*/ 2752377 w 3614053"/>
              <a:gd name="connsiteY210" fmla="*/ 1838970 h 6358914"/>
              <a:gd name="connsiteX211" fmla="*/ 2773215 w 3614053"/>
              <a:gd name="connsiteY211" fmla="*/ 1811186 h 6358914"/>
              <a:gd name="connsiteX212" fmla="*/ 2842677 w 3614053"/>
              <a:gd name="connsiteY212" fmla="*/ 1844179 h 6358914"/>
              <a:gd name="connsiteX213" fmla="*/ 2896508 w 3614053"/>
              <a:gd name="connsiteY213" fmla="*/ 1891066 h 6358914"/>
              <a:gd name="connsiteX214" fmla="*/ 2950340 w 3614053"/>
              <a:gd name="connsiteY214" fmla="*/ 1939688 h 6358914"/>
              <a:gd name="connsiteX215" fmla="*/ 2980729 w 3614053"/>
              <a:gd name="connsiteY215" fmla="*/ 1955750 h 6358914"/>
              <a:gd name="connsiteX216" fmla="*/ 2998474 w 3614053"/>
              <a:gd name="connsiteY216" fmla="*/ 2002647 h 6358914"/>
              <a:gd name="connsiteX217" fmla="*/ 2999547 w 3614053"/>
              <a:gd name="connsiteY217" fmla="*/ 2002973 h 6358914"/>
              <a:gd name="connsiteX218" fmla="*/ 3038620 w 3614053"/>
              <a:gd name="connsiteY218" fmla="*/ 2026741 h 6358914"/>
              <a:gd name="connsiteX219" fmla="*/ 3092451 w 3614053"/>
              <a:gd name="connsiteY219" fmla="*/ 2073628 h 6358914"/>
              <a:gd name="connsiteX220" fmla="*/ 3146283 w 3614053"/>
              <a:gd name="connsiteY220" fmla="*/ 2122250 h 6358914"/>
              <a:gd name="connsiteX221" fmla="*/ 3194905 w 3614053"/>
              <a:gd name="connsiteY221" fmla="*/ 2186500 h 6358914"/>
              <a:gd name="connsiteX222" fmla="*/ 3177541 w 3614053"/>
              <a:gd name="connsiteY222" fmla="*/ 2202129 h 6358914"/>
              <a:gd name="connsiteX223" fmla="*/ 3269576 w 3614053"/>
              <a:gd name="connsiteY223" fmla="*/ 2315004 h 6358914"/>
              <a:gd name="connsiteX224" fmla="*/ 3285205 w 3614053"/>
              <a:gd name="connsiteY224" fmla="*/ 2309793 h 6358914"/>
              <a:gd name="connsiteX225" fmla="*/ 3344246 w 3614053"/>
              <a:gd name="connsiteY225" fmla="*/ 2410512 h 6358914"/>
              <a:gd name="connsiteX226" fmla="*/ 3348494 w 3614053"/>
              <a:gd name="connsiteY226" fmla="*/ 2425534 h 6358914"/>
              <a:gd name="connsiteX227" fmla="*/ 3363994 w 3614053"/>
              <a:gd name="connsiteY227" fmla="*/ 2441338 h 6358914"/>
              <a:gd name="connsiteX228" fmla="*/ 3412616 w 3614053"/>
              <a:gd name="connsiteY228" fmla="*/ 2505588 h 6358914"/>
              <a:gd name="connsiteX229" fmla="*/ 3395252 w 3614053"/>
              <a:gd name="connsiteY229" fmla="*/ 2521217 h 6358914"/>
              <a:gd name="connsiteX230" fmla="*/ 3487287 w 3614053"/>
              <a:gd name="connsiteY230" fmla="*/ 2634092 h 6358914"/>
              <a:gd name="connsiteX231" fmla="*/ 3502916 w 3614053"/>
              <a:gd name="connsiteY231" fmla="*/ 2628881 h 6358914"/>
              <a:gd name="connsiteX232" fmla="*/ 3561957 w 3614053"/>
              <a:gd name="connsiteY232" fmla="*/ 2729600 h 6358914"/>
              <a:gd name="connsiteX233" fmla="*/ 3608842 w 3614053"/>
              <a:gd name="connsiteY233" fmla="*/ 2917143 h 6358914"/>
              <a:gd name="connsiteX234" fmla="*/ 3603633 w 3614053"/>
              <a:gd name="connsiteY234" fmla="*/ 2932770 h 6358914"/>
              <a:gd name="connsiteX235" fmla="*/ 3608842 w 3614053"/>
              <a:gd name="connsiteY235" fmla="*/ 2970976 h 6358914"/>
              <a:gd name="connsiteX236" fmla="*/ 3603633 w 3614053"/>
              <a:gd name="connsiteY236" fmla="*/ 3007441 h 6358914"/>
              <a:gd name="connsiteX237" fmla="*/ 3614053 w 3614053"/>
              <a:gd name="connsiteY237" fmla="*/ 3040436 h 6358914"/>
              <a:gd name="connsiteX238" fmla="*/ 3608842 w 3614053"/>
              <a:gd name="connsiteY238" fmla="*/ 3056064 h 6358914"/>
              <a:gd name="connsiteX239" fmla="*/ 3614053 w 3614053"/>
              <a:gd name="connsiteY239" fmla="*/ 3094266 h 6358914"/>
              <a:gd name="connsiteX240" fmla="*/ 3561957 w 3614053"/>
              <a:gd name="connsiteY240" fmla="*/ 3333905 h 6358914"/>
              <a:gd name="connsiteX241" fmla="*/ 3523754 w 3614053"/>
              <a:gd name="connsiteY241" fmla="*/ 3418996 h 6358914"/>
              <a:gd name="connsiteX242" fmla="*/ 3475132 w 3614053"/>
              <a:gd name="connsiteY242" fmla="*/ 3521450 h 6358914"/>
              <a:gd name="connsiteX243" fmla="*/ 3325791 w 3614053"/>
              <a:gd name="connsiteY243" fmla="*/ 3783664 h 6358914"/>
              <a:gd name="connsiteX244" fmla="*/ 3304953 w 3614053"/>
              <a:gd name="connsiteY244" fmla="*/ 3853124 h 6358914"/>
              <a:gd name="connsiteX245" fmla="*/ 3240702 w 3614053"/>
              <a:gd name="connsiteY245" fmla="*/ 3948632 h 6358914"/>
              <a:gd name="connsiteX246" fmla="*/ 3186869 w 3614053"/>
              <a:gd name="connsiteY246" fmla="*/ 4023303 h 6358914"/>
              <a:gd name="connsiteX247" fmla="*/ 3186869 w 3614053"/>
              <a:gd name="connsiteY247" fmla="*/ 4033721 h 6358914"/>
              <a:gd name="connsiteX248" fmla="*/ 3202498 w 3614053"/>
              <a:gd name="connsiteY248" fmla="*/ 4033721 h 6358914"/>
              <a:gd name="connsiteX249" fmla="*/ 3171240 w 3614053"/>
              <a:gd name="connsiteY249" fmla="*/ 4071924 h 6358914"/>
              <a:gd name="connsiteX250" fmla="*/ 3176451 w 3614053"/>
              <a:gd name="connsiteY250" fmla="*/ 4097973 h 6358914"/>
              <a:gd name="connsiteX251" fmla="*/ 3176451 w 3614053"/>
              <a:gd name="connsiteY251" fmla="*/ 4103182 h 6358914"/>
              <a:gd name="connsiteX252" fmla="*/ 3150402 w 3614053"/>
              <a:gd name="connsiteY252" fmla="*/ 4151804 h 6358914"/>
              <a:gd name="connsiteX253" fmla="*/ 3117410 w 3614053"/>
              <a:gd name="connsiteY253" fmla="*/ 4195217 h 6358914"/>
              <a:gd name="connsiteX254" fmla="*/ 3091361 w 3614053"/>
              <a:gd name="connsiteY254" fmla="*/ 4190008 h 6358914"/>
              <a:gd name="connsiteX255" fmla="*/ 2994117 w 3614053"/>
              <a:gd name="connsiteY255" fmla="*/ 4316774 h 6358914"/>
              <a:gd name="connsiteX256" fmla="*/ 2942021 w 3614053"/>
              <a:gd name="connsiteY256" fmla="*/ 4403600 h 6358914"/>
              <a:gd name="connsiteX257" fmla="*/ 2855196 w 3614053"/>
              <a:gd name="connsiteY257" fmla="*/ 4519946 h 6358914"/>
              <a:gd name="connsiteX258" fmla="*/ 2803100 w 3614053"/>
              <a:gd name="connsiteY258" fmla="*/ 4589406 h 6358914"/>
              <a:gd name="connsiteX259" fmla="*/ 2803100 w 3614053"/>
              <a:gd name="connsiteY259" fmla="*/ 4611981 h 6358914"/>
              <a:gd name="connsiteX260" fmla="*/ 2813520 w 3614053"/>
              <a:gd name="connsiteY260" fmla="*/ 4627610 h 6358914"/>
              <a:gd name="connsiteX261" fmla="*/ 2775316 w 3614053"/>
              <a:gd name="connsiteY261" fmla="*/ 4686651 h 6358914"/>
              <a:gd name="connsiteX262" fmla="*/ 2728430 w 3614053"/>
              <a:gd name="connsiteY262" fmla="*/ 4681442 h 6358914"/>
              <a:gd name="connsiteX263" fmla="*/ 2695437 w 3614053"/>
              <a:gd name="connsiteY263" fmla="*/ 4733536 h 6358914"/>
              <a:gd name="connsiteX264" fmla="*/ 2700646 w 3614053"/>
              <a:gd name="connsiteY264" fmla="*/ 4756111 h 6358914"/>
              <a:gd name="connsiteX265" fmla="*/ 2674597 w 3614053"/>
              <a:gd name="connsiteY265" fmla="*/ 4802998 h 6358914"/>
              <a:gd name="connsiteX266" fmla="*/ 2594717 w 3614053"/>
              <a:gd name="connsiteY266" fmla="*/ 4941919 h 6358914"/>
              <a:gd name="connsiteX267" fmla="*/ 2502683 w 3614053"/>
              <a:gd name="connsiteY267" fmla="*/ 5044374 h 6358914"/>
              <a:gd name="connsiteX268" fmla="*/ 2443641 w 3614053"/>
              <a:gd name="connsiteY268" fmla="*/ 5103415 h 6358914"/>
              <a:gd name="connsiteX269" fmla="*/ 2368970 w 3614053"/>
              <a:gd name="connsiteY269" fmla="*/ 5172875 h 6358914"/>
              <a:gd name="connsiteX270" fmla="*/ 2289091 w 3614053"/>
              <a:gd name="connsiteY270" fmla="*/ 5226708 h 6358914"/>
              <a:gd name="connsiteX271" fmla="*/ 2289091 w 3614053"/>
              <a:gd name="connsiteY271" fmla="*/ 5231917 h 6358914"/>
              <a:gd name="connsiteX272" fmla="*/ 2273462 w 3614053"/>
              <a:gd name="connsiteY272" fmla="*/ 5231917 h 6358914"/>
              <a:gd name="connsiteX273" fmla="*/ 2268253 w 3614053"/>
              <a:gd name="connsiteY273" fmla="*/ 5198924 h 6358914"/>
              <a:gd name="connsiteX274" fmla="*/ 2263044 w 3614053"/>
              <a:gd name="connsiteY274" fmla="*/ 5198924 h 6358914"/>
              <a:gd name="connsiteX275" fmla="*/ 2247415 w 3614053"/>
              <a:gd name="connsiteY275" fmla="*/ 5209342 h 6358914"/>
              <a:gd name="connsiteX276" fmla="*/ 2235260 w 3614053"/>
              <a:gd name="connsiteY276" fmla="*/ 5209342 h 6358914"/>
              <a:gd name="connsiteX277" fmla="*/ 2235260 w 3614053"/>
              <a:gd name="connsiteY277" fmla="*/ 5183295 h 6358914"/>
              <a:gd name="connsiteX278" fmla="*/ 2278673 w 3614053"/>
              <a:gd name="connsiteY278" fmla="*/ 5080841 h 6358914"/>
              <a:gd name="connsiteX279" fmla="*/ 2299511 w 3614053"/>
              <a:gd name="connsiteY279" fmla="*/ 5054792 h 6358914"/>
              <a:gd name="connsiteX280" fmla="*/ 2268253 w 3614053"/>
              <a:gd name="connsiteY280" fmla="*/ 5018325 h 6358914"/>
              <a:gd name="connsiteX281" fmla="*/ 2247415 w 3614053"/>
              <a:gd name="connsiteY281" fmla="*/ 5018325 h 6358914"/>
              <a:gd name="connsiteX282" fmla="*/ 2172744 w 3614053"/>
              <a:gd name="connsiteY282" fmla="*/ 5075630 h 6358914"/>
              <a:gd name="connsiteX283" fmla="*/ 2160589 w 3614053"/>
              <a:gd name="connsiteY283" fmla="*/ 5060003 h 6358914"/>
              <a:gd name="connsiteX284" fmla="*/ 2108494 w 3614053"/>
              <a:gd name="connsiteY284" fmla="*/ 5075630 h 6358914"/>
              <a:gd name="connsiteX285" fmla="*/ 2080710 w 3614053"/>
              <a:gd name="connsiteY285" fmla="*/ 5054792 h 6358914"/>
              <a:gd name="connsiteX286" fmla="*/ 2091128 w 3614053"/>
              <a:gd name="connsiteY286" fmla="*/ 5039163 h 6358914"/>
              <a:gd name="connsiteX287" fmla="*/ 2080710 w 3614053"/>
              <a:gd name="connsiteY287" fmla="*/ 5028745 h 6358914"/>
              <a:gd name="connsiteX288" fmla="*/ 2070290 w 3614053"/>
              <a:gd name="connsiteY288" fmla="*/ 5028745 h 6358914"/>
              <a:gd name="connsiteX289" fmla="*/ 2049452 w 3614053"/>
              <a:gd name="connsiteY289" fmla="*/ 5060003 h 6358914"/>
              <a:gd name="connsiteX290" fmla="*/ 2059872 w 3614053"/>
              <a:gd name="connsiteY290" fmla="*/ 5098204 h 6358914"/>
              <a:gd name="connsiteX291" fmla="*/ 1985201 w 3614053"/>
              <a:gd name="connsiteY291" fmla="*/ 5129462 h 6358914"/>
              <a:gd name="connsiteX292" fmla="*/ 1969572 w 3614053"/>
              <a:gd name="connsiteY292" fmla="*/ 5157246 h 6358914"/>
              <a:gd name="connsiteX293" fmla="*/ 1957417 w 3614053"/>
              <a:gd name="connsiteY293" fmla="*/ 5157246 h 6358914"/>
              <a:gd name="connsiteX294" fmla="*/ 1957417 w 3614053"/>
              <a:gd name="connsiteY294" fmla="*/ 5119042 h 6358914"/>
              <a:gd name="connsiteX295" fmla="*/ 1969572 w 3614053"/>
              <a:gd name="connsiteY295" fmla="*/ 5103415 h 6358914"/>
              <a:gd name="connsiteX296" fmla="*/ 1969572 w 3614053"/>
              <a:gd name="connsiteY296" fmla="*/ 5098204 h 6358914"/>
              <a:gd name="connsiteX297" fmla="*/ 1941789 w 3614053"/>
              <a:gd name="connsiteY297" fmla="*/ 5098204 h 6358914"/>
              <a:gd name="connsiteX298" fmla="*/ 1882747 w 3614053"/>
              <a:gd name="connsiteY298" fmla="*/ 5134671 h 6358914"/>
              <a:gd name="connsiteX299" fmla="*/ 1882747 w 3614053"/>
              <a:gd name="connsiteY299" fmla="*/ 5129462 h 6358914"/>
              <a:gd name="connsiteX300" fmla="*/ 1952206 w 3614053"/>
              <a:gd name="connsiteY300" fmla="*/ 5028745 h 6358914"/>
              <a:gd name="connsiteX301" fmla="*/ 1974781 w 3614053"/>
              <a:gd name="connsiteY301" fmla="*/ 5006170 h 6358914"/>
              <a:gd name="connsiteX302" fmla="*/ 1962626 w 3614053"/>
              <a:gd name="connsiteY302" fmla="*/ 4995750 h 6358914"/>
              <a:gd name="connsiteX303" fmla="*/ 1957417 w 3614053"/>
              <a:gd name="connsiteY303" fmla="*/ 4995750 h 6358914"/>
              <a:gd name="connsiteX304" fmla="*/ 1893167 w 3614053"/>
              <a:gd name="connsiteY304" fmla="*/ 5044374 h 6358914"/>
              <a:gd name="connsiteX305" fmla="*/ 1802867 w 3614053"/>
              <a:gd name="connsiteY305" fmla="*/ 5145091 h 6358914"/>
              <a:gd name="connsiteX306" fmla="*/ 1802867 w 3614053"/>
              <a:gd name="connsiteY306" fmla="*/ 5162457 h 6358914"/>
              <a:gd name="connsiteX307" fmla="*/ 1728197 w 3614053"/>
              <a:gd name="connsiteY307" fmla="*/ 5242337 h 6358914"/>
              <a:gd name="connsiteX308" fmla="*/ 1669155 w 3614053"/>
              <a:gd name="connsiteY308" fmla="*/ 5284013 h 6358914"/>
              <a:gd name="connsiteX309" fmla="*/ 1653526 w 3614053"/>
              <a:gd name="connsiteY309" fmla="*/ 5322216 h 6358914"/>
              <a:gd name="connsiteX310" fmla="*/ 1637899 w 3614053"/>
              <a:gd name="connsiteY310" fmla="*/ 5301376 h 6358914"/>
              <a:gd name="connsiteX311" fmla="*/ 1632688 w 3614053"/>
              <a:gd name="connsiteY311" fmla="*/ 5301376 h 6358914"/>
              <a:gd name="connsiteX312" fmla="*/ 1558019 w 3614053"/>
              <a:gd name="connsiteY312" fmla="*/ 5386467 h 6358914"/>
              <a:gd name="connsiteX313" fmla="*/ 1558019 w 3614053"/>
              <a:gd name="connsiteY313" fmla="*/ 5402096 h 6358914"/>
              <a:gd name="connsiteX314" fmla="*/ 1552808 w 3614053"/>
              <a:gd name="connsiteY314" fmla="*/ 5402096 h 6358914"/>
              <a:gd name="connsiteX315" fmla="*/ 1552808 w 3614053"/>
              <a:gd name="connsiteY315" fmla="*/ 5422934 h 6358914"/>
              <a:gd name="connsiteX316" fmla="*/ 1558019 w 3614053"/>
              <a:gd name="connsiteY316" fmla="*/ 5422934 h 6358914"/>
              <a:gd name="connsiteX317" fmla="*/ 1610113 w 3614053"/>
              <a:gd name="connsiteY317" fmla="*/ 5381258 h 6358914"/>
              <a:gd name="connsiteX318" fmla="*/ 1632688 w 3614053"/>
              <a:gd name="connsiteY318" fmla="*/ 5381258 h 6358914"/>
              <a:gd name="connsiteX319" fmla="*/ 1632688 w 3614053"/>
              <a:gd name="connsiteY319" fmla="*/ 5386467 h 6358914"/>
              <a:gd name="connsiteX320" fmla="*/ 1578857 w 3614053"/>
              <a:gd name="connsiteY320" fmla="*/ 5466347 h 6358914"/>
              <a:gd name="connsiteX321" fmla="*/ 1573646 w 3614053"/>
              <a:gd name="connsiteY321" fmla="*/ 5466347 h 6358914"/>
              <a:gd name="connsiteX322" fmla="*/ 1573646 w 3614053"/>
              <a:gd name="connsiteY322" fmla="*/ 5450718 h 6358914"/>
              <a:gd name="connsiteX323" fmla="*/ 1558019 w 3614053"/>
              <a:gd name="connsiteY323" fmla="*/ 5499340 h 6358914"/>
              <a:gd name="connsiteX324" fmla="*/ 1552808 w 3614053"/>
              <a:gd name="connsiteY324" fmla="*/ 5499340 h 6358914"/>
              <a:gd name="connsiteX325" fmla="*/ 1535445 w 3614053"/>
              <a:gd name="connsiteY325" fmla="*/ 5487185 h 6358914"/>
              <a:gd name="connsiteX326" fmla="*/ 1488558 w 3614053"/>
              <a:gd name="connsiteY326" fmla="*/ 5530597 h 6358914"/>
              <a:gd name="connsiteX327" fmla="*/ 1488558 w 3614053"/>
              <a:gd name="connsiteY327" fmla="*/ 5520177 h 6358914"/>
              <a:gd name="connsiteX328" fmla="*/ 1514605 w 3614053"/>
              <a:gd name="connsiteY328" fmla="*/ 5481976 h 6358914"/>
              <a:gd name="connsiteX329" fmla="*/ 1514605 w 3614053"/>
              <a:gd name="connsiteY329" fmla="*/ 5466347 h 6358914"/>
              <a:gd name="connsiteX330" fmla="*/ 1509396 w 3614053"/>
              <a:gd name="connsiteY330" fmla="*/ 5455927 h 6358914"/>
              <a:gd name="connsiteX331" fmla="*/ 1455565 w 3614053"/>
              <a:gd name="connsiteY331" fmla="*/ 5514968 h 6358914"/>
              <a:gd name="connsiteX332" fmla="*/ 1406941 w 3614053"/>
              <a:gd name="connsiteY332" fmla="*/ 5579219 h 6358914"/>
              <a:gd name="connsiteX333" fmla="*/ 1354846 w 3614053"/>
              <a:gd name="connsiteY333" fmla="*/ 5659099 h 6358914"/>
              <a:gd name="connsiteX334" fmla="*/ 1301015 w 3614053"/>
              <a:gd name="connsiteY334" fmla="*/ 5733769 h 6358914"/>
              <a:gd name="connsiteX335" fmla="*/ 1301015 w 3614053"/>
              <a:gd name="connsiteY335" fmla="*/ 5738978 h 6358914"/>
              <a:gd name="connsiteX336" fmla="*/ 1360056 w 3614053"/>
              <a:gd name="connsiteY336" fmla="*/ 5700777 h 6358914"/>
              <a:gd name="connsiteX337" fmla="*/ 1365265 w 3614053"/>
              <a:gd name="connsiteY337" fmla="*/ 5700777 h 6358914"/>
              <a:gd name="connsiteX338" fmla="*/ 1391312 w 3614053"/>
              <a:gd name="connsiteY338" fmla="*/ 5738978 h 6358914"/>
              <a:gd name="connsiteX339" fmla="*/ 1401732 w 3614053"/>
              <a:gd name="connsiteY339" fmla="*/ 5718140 h 6358914"/>
              <a:gd name="connsiteX340" fmla="*/ 1413887 w 3614053"/>
              <a:gd name="connsiteY340" fmla="*/ 5718140 h 6358914"/>
              <a:gd name="connsiteX341" fmla="*/ 1413887 w 3614053"/>
              <a:gd name="connsiteY341" fmla="*/ 5733769 h 6358914"/>
              <a:gd name="connsiteX342" fmla="*/ 1419098 w 3614053"/>
              <a:gd name="connsiteY342" fmla="*/ 5733769 h 6358914"/>
              <a:gd name="connsiteX343" fmla="*/ 1439936 w 3614053"/>
              <a:gd name="connsiteY343" fmla="*/ 5685148 h 6358914"/>
              <a:gd name="connsiteX344" fmla="*/ 1445145 w 3614053"/>
              <a:gd name="connsiteY344" fmla="*/ 5679939 h 6358914"/>
              <a:gd name="connsiteX345" fmla="*/ 1476403 w 3614053"/>
              <a:gd name="connsiteY345" fmla="*/ 5690357 h 6358914"/>
              <a:gd name="connsiteX346" fmla="*/ 1460774 w 3614053"/>
              <a:gd name="connsiteY346" fmla="*/ 5728560 h 6358914"/>
              <a:gd name="connsiteX347" fmla="*/ 1465983 w 3614053"/>
              <a:gd name="connsiteY347" fmla="*/ 5744189 h 6358914"/>
              <a:gd name="connsiteX348" fmla="*/ 1375685 w 3614053"/>
              <a:gd name="connsiteY348" fmla="*/ 5777182 h 6358914"/>
              <a:gd name="connsiteX349" fmla="*/ 1316644 w 3614053"/>
              <a:gd name="connsiteY349" fmla="*/ 5851853 h 6358914"/>
              <a:gd name="connsiteX350" fmla="*/ 1311433 w 3614053"/>
              <a:gd name="connsiteY350" fmla="*/ 5846644 h 6358914"/>
              <a:gd name="connsiteX351" fmla="*/ 1365265 w 3614053"/>
              <a:gd name="connsiteY351" fmla="*/ 5749398 h 6358914"/>
              <a:gd name="connsiteX352" fmla="*/ 1354846 w 3614053"/>
              <a:gd name="connsiteY352" fmla="*/ 5749398 h 6358914"/>
              <a:gd name="connsiteX353" fmla="*/ 1295804 w 3614053"/>
              <a:gd name="connsiteY353" fmla="*/ 5798020 h 6358914"/>
              <a:gd name="connsiteX354" fmla="*/ 1285386 w 3614053"/>
              <a:gd name="connsiteY354" fmla="*/ 5777182 h 6358914"/>
              <a:gd name="connsiteX355" fmla="*/ 1268020 w 3614053"/>
              <a:gd name="connsiteY355" fmla="*/ 5777182 h 6358914"/>
              <a:gd name="connsiteX356" fmla="*/ 1268020 w 3614053"/>
              <a:gd name="connsiteY356" fmla="*/ 5803231 h 6358914"/>
              <a:gd name="connsiteX357" fmla="*/ 1215924 w 3614053"/>
              <a:gd name="connsiteY357" fmla="*/ 5862273 h 6358914"/>
              <a:gd name="connsiteX358" fmla="*/ 1177723 w 3614053"/>
              <a:gd name="connsiteY358" fmla="*/ 5921312 h 6358914"/>
              <a:gd name="connsiteX359" fmla="*/ 1129099 w 3614053"/>
              <a:gd name="connsiteY359" fmla="*/ 6016821 h 6358914"/>
              <a:gd name="connsiteX360" fmla="*/ 1064848 w 3614053"/>
              <a:gd name="connsiteY360" fmla="*/ 6086283 h 6358914"/>
              <a:gd name="connsiteX361" fmla="*/ 979759 w 3614053"/>
              <a:gd name="connsiteY361" fmla="*/ 6160953 h 6358914"/>
              <a:gd name="connsiteX362" fmla="*/ 948502 w 3614053"/>
              <a:gd name="connsiteY362" fmla="*/ 6181791 h 6358914"/>
              <a:gd name="connsiteX363" fmla="*/ 920718 w 3614053"/>
              <a:gd name="connsiteY363" fmla="*/ 6240833 h 6358914"/>
              <a:gd name="connsiteX364" fmla="*/ 879042 w 3614053"/>
              <a:gd name="connsiteY364" fmla="*/ 6299873 h 6358914"/>
              <a:gd name="connsiteX365" fmla="*/ 884251 w 3614053"/>
              <a:gd name="connsiteY365" fmla="*/ 6338076 h 6358914"/>
              <a:gd name="connsiteX366" fmla="*/ 863413 w 3614053"/>
              <a:gd name="connsiteY366" fmla="*/ 6358914 h 6358914"/>
              <a:gd name="connsiteX367" fmla="*/ 856467 w 3614053"/>
              <a:gd name="connsiteY367" fmla="*/ 6353705 h 6358914"/>
              <a:gd name="connsiteX368" fmla="*/ 863413 w 3614053"/>
              <a:gd name="connsiteY368" fmla="*/ 6343287 h 6358914"/>
              <a:gd name="connsiteX369" fmla="*/ 863413 w 3614053"/>
              <a:gd name="connsiteY369" fmla="*/ 6332867 h 6358914"/>
              <a:gd name="connsiteX370" fmla="*/ 856467 w 3614053"/>
              <a:gd name="connsiteY370" fmla="*/ 6332867 h 6358914"/>
              <a:gd name="connsiteX371" fmla="*/ 835629 w 3614053"/>
              <a:gd name="connsiteY371" fmla="*/ 6348496 h 6358914"/>
              <a:gd name="connsiteX372" fmla="*/ 835629 w 3614053"/>
              <a:gd name="connsiteY372" fmla="*/ 6338076 h 6358914"/>
              <a:gd name="connsiteX373" fmla="*/ 863413 w 3614053"/>
              <a:gd name="connsiteY373" fmla="*/ 6294664 h 6358914"/>
              <a:gd name="connsiteX374" fmla="*/ 863413 w 3614053"/>
              <a:gd name="connsiteY374" fmla="*/ 6289455 h 6358914"/>
              <a:gd name="connsiteX375" fmla="*/ 846047 w 3614053"/>
              <a:gd name="connsiteY375" fmla="*/ 6289455 h 6358914"/>
              <a:gd name="connsiteX376" fmla="*/ 830418 w 3614053"/>
              <a:gd name="connsiteY376" fmla="*/ 6299873 h 6358914"/>
              <a:gd name="connsiteX377" fmla="*/ 830418 w 3614053"/>
              <a:gd name="connsiteY377" fmla="*/ 6289455 h 6358914"/>
              <a:gd name="connsiteX378" fmla="*/ 868622 w 3614053"/>
              <a:gd name="connsiteY378" fmla="*/ 6176580 h 6358914"/>
              <a:gd name="connsiteX379" fmla="*/ 868622 w 3614053"/>
              <a:gd name="connsiteY379" fmla="*/ 6171371 h 6358914"/>
              <a:gd name="connsiteX380" fmla="*/ 820000 w 3614053"/>
              <a:gd name="connsiteY380" fmla="*/ 6246042 h 6358914"/>
              <a:gd name="connsiteX381" fmla="*/ 809580 w 3614053"/>
              <a:gd name="connsiteY381" fmla="*/ 6240833 h 6358914"/>
              <a:gd name="connsiteX382" fmla="*/ 793951 w 3614053"/>
              <a:gd name="connsiteY382" fmla="*/ 6332867 h 6358914"/>
              <a:gd name="connsiteX383" fmla="*/ 766167 w 3614053"/>
              <a:gd name="connsiteY383" fmla="*/ 6284246 h 6358914"/>
              <a:gd name="connsiteX384" fmla="*/ 766167 w 3614053"/>
              <a:gd name="connsiteY384" fmla="*/ 6279035 h 6358914"/>
              <a:gd name="connsiteX385" fmla="*/ 776588 w 3614053"/>
              <a:gd name="connsiteY385" fmla="*/ 6219993 h 6358914"/>
              <a:gd name="connsiteX386" fmla="*/ 776588 w 3614053"/>
              <a:gd name="connsiteY386" fmla="*/ 6176580 h 6358914"/>
              <a:gd name="connsiteX387" fmla="*/ 781796 w 3614053"/>
              <a:gd name="connsiteY387" fmla="*/ 6166162 h 6358914"/>
              <a:gd name="connsiteX388" fmla="*/ 776588 w 3614053"/>
              <a:gd name="connsiteY388" fmla="*/ 6166162 h 6358914"/>
              <a:gd name="connsiteX389" fmla="*/ 734909 w 3614053"/>
              <a:gd name="connsiteY389" fmla="*/ 6338076 h 6358914"/>
              <a:gd name="connsiteX390" fmla="*/ 722755 w 3614053"/>
              <a:gd name="connsiteY390" fmla="*/ 6343287 h 6358914"/>
              <a:gd name="connsiteX391" fmla="*/ 722755 w 3614053"/>
              <a:gd name="connsiteY391" fmla="*/ 6338076 h 6358914"/>
              <a:gd name="connsiteX392" fmla="*/ 740121 w 3614053"/>
              <a:gd name="connsiteY392" fmla="*/ 6251251 h 6358914"/>
              <a:gd name="connsiteX393" fmla="*/ 734909 w 3614053"/>
              <a:gd name="connsiteY393" fmla="*/ 6240833 h 6358914"/>
              <a:gd name="connsiteX394" fmla="*/ 835629 w 3614053"/>
              <a:gd name="connsiteY394" fmla="*/ 5968199 h 6358914"/>
              <a:gd name="connsiteX395" fmla="*/ 910298 w 3614053"/>
              <a:gd name="connsiteY395" fmla="*/ 5818858 h 6358914"/>
              <a:gd name="connsiteX396" fmla="*/ 990177 w 3614053"/>
              <a:gd name="connsiteY396" fmla="*/ 5695566 h 6358914"/>
              <a:gd name="connsiteX397" fmla="*/ 1017961 w 3614053"/>
              <a:gd name="connsiteY397" fmla="*/ 5643472 h 6358914"/>
              <a:gd name="connsiteX398" fmla="*/ 1049219 w 3614053"/>
              <a:gd name="connsiteY398" fmla="*/ 5579219 h 6358914"/>
              <a:gd name="connsiteX399" fmla="*/ 1053620 w 3614053"/>
              <a:gd name="connsiteY399" fmla="*/ 5569272 h 6358914"/>
              <a:gd name="connsiteX400" fmla="*/ 1019051 w 3614053"/>
              <a:gd name="connsiteY400" fmla="*/ 5617853 h 6358914"/>
              <a:gd name="connsiteX401" fmla="*/ 1003424 w 3614053"/>
              <a:gd name="connsiteY401" fmla="*/ 5643902 h 6358914"/>
              <a:gd name="connsiteX402" fmla="*/ 998213 w 3614053"/>
              <a:gd name="connsiteY402" fmla="*/ 5643902 h 6358914"/>
              <a:gd name="connsiteX403" fmla="*/ 998213 w 3614053"/>
              <a:gd name="connsiteY403" fmla="*/ 5628273 h 6358914"/>
              <a:gd name="connsiteX404" fmla="*/ 1029471 w 3614053"/>
              <a:gd name="connsiteY404" fmla="*/ 5574441 h 6358914"/>
              <a:gd name="connsiteX405" fmla="*/ 1072884 w 3614053"/>
              <a:gd name="connsiteY405" fmla="*/ 5520610 h 6358914"/>
              <a:gd name="connsiteX406" fmla="*/ 1080895 w 3614053"/>
              <a:gd name="connsiteY406" fmla="*/ 5520610 h 6358914"/>
              <a:gd name="connsiteX407" fmla="*/ 1090896 w 3614053"/>
              <a:gd name="connsiteY407" fmla="*/ 5504116 h 6358914"/>
              <a:gd name="connsiteX408" fmla="*/ 1139227 w 3614053"/>
              <a:gd name="connsiteY408" fmla="*/ 5430310 h 6358914"/>
              <a:gd name="connsiteX409" fmla="*/ 1137134 w 3614053"/>
              <a:gd name="connsiteY409" fmla="*/ 5430310 h 6358914"/>
              <a:gd name="connsiteX410" fmla="*/ 1078093 w 3614053"/>
              <a:gd name="connsiteY410" fmla="*/ 5478932 h 6358914"/>
              <a:gd name="connsiteX411" fmla="*/ 1067675 w 3614053"/>
              <a:gd name="connsiteY411" fmla="*/ 5458094 h 6358914"/>
              <a:gd name="connsiteX412" fmla="*/ 1050309 w 3614053"/>
              <a:gd name="connsiteY412" fmla="*/ 5458094 h 6358914"/>
              <a:gd name="connsiteX413" fmla="*/ 1050309 w 3614053"/>
              <a:gd name="connsiteY413" fmla="*/ 5484143 h 6358914"/>
              <a:gd name="connsiteX414" fmla="*/ 998213 w 3614053"/>
              <a:gd name="connsiteY414" fmla="*/ 5543185 h 6358914"/>
              <a:gd name="connsiteX415" fmla="*/ 960011 w 3614053"/>
              <a:gd name="connsiteY415" fmla="*/ 5602224 h 6358914"/>
              <a:gd name="connsiteX416" fmla="*/ 911388 w 3614053"/>
              <a:gd name="connsiteY416" fmla="*/ 5697733 h 6358914"/>
              <a:gd name="connsiteX417" fmla="*/ 847137 w 3614053"/>
              <a:gd name="connsiteY417" fmla="*/ 5767195 h 6358914"/>
              <a:gd name="connsiteX418" fmla="*/ 762048 w 3614053"/>
              <a:gd name="connsiteY418" fmla="*/ 5841865 h 6358914"/>
              <a:gd name="connsiteX419" fmla="*/ 730790 w 3614053"/>
              <a:gd name="connsiteY419" fmla="*/ 5862703 h 6358914"/>
              <a:gd name="connsiteX420" fmla="*/ 703007 w 3614053"/>
              <a:gd name="connsiteY420" fmla="*/ 5921745 h 6358914"/>
              <a:gd name="connsiteX421" fmla="*/ 661331 w 3614053"/>
              <a:gd name="connsiteY421" fmla="*/ 5980785 h 6358914"/>
              <a:gd name="connsiteX422" fmla="*/ 666540 w 3614053"/>
              <a:gd name="connsiteY422" fmla="*/ 6018988 h 6358914"/>
              <a:gd name="connsiteX423" fmla="*/ 645702 w 3614053"/>
              <a:gd name="connsiteY423" fmla="*/ 6039826 h 6358914"/>
              <a:gd name="connsiteX424" fmla="*/ 638756 w 3614053"/>
              <a:gd name="connsiteY424" fmla="*/ 6034617 h 6358914"/>
              <a:gd name="connsiteX425" fmla="*/ 645702 w 3614053"/>
              <a:gd name="connsiteY425" fmla="*/ 6024199 h 6358914"/>
              <a:gd name="connsiteX426" fmla="*/ 645702 w 3614053"/>
              <a:gd name="connsiteY426" fmla="*/ 6013779 h 6358914"/>
              <a:gd name="connsiteX427" fmla="*/ 638756 w 3614053"/>
              <a:gd name="connsiteY427" fmla="*/ 6013779 h 6358914"/>
              <a:gd name="connsiteX428" fmla="*/ 617918 w 3614053"/>
              <a:gd name="connsiteY428" fmla="*/ 6029408 h 6358914"/>
              <a:gd name="connsiteX429" fmla="*/ 617918 w 3614053"/>
              <a:gd name="connsiteY429" fmla="*/ 6018988 h 6358914"/>
              <a:gd name="connsiteX430" fmla="*/ 645702 w 3614053"/>
              <a:gd name="connsiteY430" fmla="*/ 5975576 h 6358914"/>
              <a:gd name="connsiteX431" fmla="*/ 645702 w 3614053"/>
              <a:gd name="connsiteY431" fmla="*/ 5970367 h 6358914"/>
              <a:gd name="connsiteX432" fmla="*/ 628336 w 3614053"/>
              <a:gd name="connsiteY432" fmla="*/ 5970367 h 6358914"/>
              <a:gd name="connsiteX433" fmla="*/ 612707 w 3614053"/>
              <a:gd name="connsiteY433" fmla="*/ 5980785 h 6358914"/>
              <a:gd name="connsiteX434" fmla="*/ 612707 w 3614053"/>
              <a:gd name="connsiteY434" fmla="*/ 5970367 h 6358914"/>
              <a:gd name="connsiteX435" fmla="*/ 650911 w 3614053"/>
              <a:gd name="connsiteY435" fmla="*/ 5857492 h 6358914"/>
              <a:gd name="connsiteX436" fmla="*/ 650911 w 3614053"/>
              <a:gd name="connsiteY436" fmla="*/ 5852283 h 6358914"/>
              <a:gd name="connsiteX437" fmla="*/ 602289 w 3614053"/>
              <a:gd name="connsiteY437" fmla="*/ 5926954 h 6358914"/>
              <a:gd name="connsiteX438" fmla="*/ 591869 w 3614053"/>
              <a:gd name="connsiteY438" fmla="*/ 5921745 h 6358914"/>
              <a:gd name="connsiteX439" fmla="*/ 576240 w 3614053"/>
              <a:gd name="connsiteY439" fmla="*/ 6013779 h 6358914"/>
              <a:gd name="connsiteX440" fmla="*/ 548456 w 3614053"/>
              <a:gd name="connsiteY440" fmla="*/ 5965158 h 6358914"/>
              <a:gd name="connsiteX441" fmla="*/ 548456 w 3614053"/>
              <a:gd name="connsiteY441" fmla="*/ 5959947 h 6358914"/>
              <a:gd name="connsiteX442" fmla="*/ 558876 w 3614053"/>
              <a:gd name="connsiteY442" fmla="*/ 5900905 h 6358914"/>
              <a:gd name="connsiteX443" fmla="*/ 558876 w 3614053"/>
              <a:gd name="connsiteY443" fmla="*/ 5857492 h 6358914"/>
              <a:gd name="connsiteX444" fmla="*/ 564085 w 3614053"/>
              <a:gd name="connsiteY444" fmla="*/ 5847074 h 6358914"/>
              <a:gd name="connsiteX445" fmla="*/ 558876 w 3614053"/>
              <a:gd name="connsiteY445" fmla="*/ 5847074 h 6358914"/>
              <a:gd name="connsiteX446" fmla="*/ 517198 w 3614053"/>
              <a:gd name="connsiteY446" fmla="*/ 6018988 h 6358914"/>
              <a:gd name="connsiteX447" fmla="*/ 505044 w 3614053"/>
              <a:gd name="connsiteY447" fmla="*/ 6024199 h 6358914"/>
              <a:gd name="connsiteX448" fmla="*/ 505044 w 3614053"/>
              <a:gd name="connsiteY448" fmla="*/ 6018988 h 6358914"/>
              <a:gd name="connsiteX449" fmla="*/ 522409 w 3614053"/>
              <a:gd name="connsiteY449" fmla="*/ 5932163 h 6358914"/>
              <a:gd name="connsiteX450" fmla="*/ 517198 w 3614053"/>
              <a:gd name="connsiteY450" fmla="*/ 5921745 h 6358914"/>
              <a:gd name="connsiteX451" fmla="*/ 617918 w 3614053"/>
              <a:gd name="connsiteY451" fmla="*/ 5649111 h 6358914"/>
              <a:gd name="connsiteX452" fmla="*/ 636585 w 3614053"/>
              <a:gd name="connsiteY452" fmla="*/ 5603962 h 6358914"/>
              <a:gd name="connsiteX453" fmla="*/ 639722 w 3614053"/>
              <a:gd name="connsiteY453" fmla="*/ 5597951 h 6358914"/>
              <a:gd name="connsiteX454" fmla="*/ 613425 w 3614053"/>
              <a:gd name="connsiteY454" fmla="*/ 5628480 h 6358914"/>
              <a:gd name="connsiteX455" fmla="*/ 566105 w 3614053"/>
              <a:gd name="connsiteY455" fmla="*/ 5659303 h 6358914"/>
              <a:gd name="connsiteX456" fmla="*/ 534847 w 3614053"/>
              <a:gd name="connsiteY456" fmla="*/ 5680141 h 6358914"/>
              <a:gd name="connsiteX457" fmla="*/ 507064 w 3614053"/>
              <a:gd name="connsiteY457" fmla="*/ 5739183 h 6358914"/>
              <a:gd name="connsiteX458" fmla="*/ 465388 w 3614053"/>
              <a:gd name="connsiteY458" fmla="*/ 5798223 h 6358914"/>
              <a:gd name="connsiteX459" fmla="*/ 470597 w 3614053"/>
              <a:gd name="connsiteY459" fmla="*/ 5836426 h 6358914"/>
              <a:gd name="connsiteX460" fmla="*/ 449759 w 3614053"/>
              <a:gd name="connsiteY460" fmla="*/ 5857264 h 6358914"/>
              <a:gd name="connsiteX461" fmla="*/ 442813 w 3614053"/>
              <a:gd name="connsiteY461" fmla="*/ 5852055 h 6358914"/>
              <a:gd name="connsiteX462" fmla="*/ 449759 w 3614053"/>
              <a:gd name="connsiteY462" fmla="*/ 5841637 h 6358914"/>
              <a:gd name="connsiteX463" fmla="*/ 449759 w 3614053"/>
              <a:gd name="connsiteY463" fmla="*/ 5831217 h 6358914"/>
              <a:gd name="connsiteX464" fmla="*/ 442813 w 3614053"/>
              <a:gd name="connsiteY464" fmla="*/ 5831217 h 6358914"/>
              <a:gd name="connsiteX465" fmla="*/ 421975 w 3614053"/>
              <a:gd name="connsiteY465" fmla="*/ 5846846 h 6358914"/>
              <a:gd name="connsiteX466" fmla="*/ 421975 w 3614053"/>
              <a:gd name="connsiteY466" fmla="*/ 5836426 h 6358914"/>
              <a:gd name="connsiteX467" fmla="*/ 449759 w 3614053"/>
              <a:gd name="connsiteY467" fmla="*/ 5793014 h 6358914"/>
              <a:gd name="connsiteX468" fmla="*/ 449759 w 3614053"/>
              <a:gd name="connsiteY468" fmla="*/ 5787805 h 6358914"/>
              <a:gd name="connsiteX469" fmla="*/ 432393 w 3614053"/>
              <a:gd name="connsiteY469" fmla="*/ 5787805 h 6358914"/>
              <a:gd name="connsiteX470" fmla="*/ 416764 w 3614053"/>
              <a:gd name="connsiteY470" fmla="*/ 5798223 h 6358914"/>
              <a:gd name="connsiteX471" fmla="*/ 416764 w 3614053"/>
              <a:gd name="connsiteY471" fmla="*/ 5787805 h 6358914"/>
              <a:gd name="connsiteX472" fmla="*/ 454968 w 3614053"/>
              <a:gd name="connsiteY472" fmla="*/ 5674930 h 6358914"/>
              <a:gd name="connsiteX473" fmla="*/ 454968 w 3614053"/>
              <a:gd name="connsiteY473" fmla="*/ 5669721 h 6358914"/>
              <a:gd name="connsiteX474" fmla="*/ 406346 w 3614053"/>
              <a:gd name="connsiteY474" fmla="*/ 5744392 h 6358914"/>
              <a:gd name="connsiteX475" fmla="*/ 395926 w 3614053"/>
              <a:gd name="connsiteY475" fmla="*/ 5739183 h 6358914"/>
              <a:gd name="connsiteX476" fmla="*/ 380297 w 3614053"/>
              <a:gd name="connsiteY476" fmla="*/ 5831217 h 6358914"/>
              <a:gd name="connsiteX477" fmla="*/ 352513 w 3614053"/>
              <a:gd name="connsiteY477" fmla="*/ 5782596 h 6358914"/>
              <a:gd name="connsiteX478" fmla="*/ 352513 w 3614053"/>
              <a:gd name="connsiteY478" fmla="*/ 5777385 h 6358914"/>
              <a:gd name="connsiteX479" fmla="*/ 362933 w 3614053"/>
              <a:gd name="connsiteY479" fmla="*/ 5718343 h 6358914"/>
              <a:gd name="connsiteX480" fmla="*/ 362933 w 3614053"/>
              <a:gd name="connsiteY480" fmla="*/ 5674930 h 6358914"/>
              <a:gd name="connsiteX481" fmla="*/ 368142 w 3614053"/>
              <a:gd name="connsiteY481" fmla="*/ 5664512 h 6358914"/>
              <a:gd name="connsiteX482" fmla="*/ 362933 w 3614053"/>
              <a:gd name="connsiteY482" fmla="*/ 5664512 h 6358914"/>
              <a:gd name="connsiteX483" fmla="*/ 321255 w 3614053"/>
              <a:gd name="connsiteY483" fmla="*/ 5836426 h 6358914"/>
              <a:gd name="connsiteX484" fmla="*/ 309101 w 3614053"/>
              <a:gd name="connsiteY484" fmla="*/ 5841637 h 6358914"/>
              <a:gd name="connsiteX485" fmla="*/ 309101 w 3614053"/>
              <a:gd name="connsiteY485" fmla="*/ 5836426 h 6358914"/>
              <a:gd name="connsiteX486" fmla="*/ 326466 w 3614053"/>
              <a:gd name="connsiteY486" fmla="*/ 5749601 h 6358914"/>
              <a:gd name="connsiteX487" fmla="*/ 321255 w 3614053"/>
              <a:gd name="connsiteY487" fmla="*/ 5739183 h 6358914"/>
              <a:gd name="connsiteX488" fmla="*/ 421975 w 3614053"/>
              <a:gd name="connsiteY488" fmla="*/ 5466549 h 6358914"/>
              <a:gd name="connsiteX489" fmla="*/ 496644 w 3614053"/>
              <a:gd name="connsiteY489" fmla="*/ 5317208 h 6358914"/>
              <a:gd name="connsiteX490" fmla="*/ 576523 w 3614053"/>
              <a:gd name="connsiteY490" fmla="*/ 5193916 h 6358914"/>
              <a:gd name="connsiteX491" fmla="*/ 604307 w 3614053"/>
              <a:gd name="connsiteY491" fmla="*/ 5141822 h 6358914"/>
              <a:gd name="connsiteX492" fmla="*/ 635565 w 3614053"/>
              <a:gd name="connsiteY492" fmla="*/ 5077569 h 6358914"/>
              <a:gd name="connsiteX493" fmla="*/ 802270 w 3614053"/>
              <a:gd name="connsiteY493" fmla="*/ 4815355 h 6358914"/>
              <a:gd name="connsiteX494" fmla="*/ 951611 w 3614053"/>
              <a:gd name="connsiteY494" fmla="*/ 4622603 h 6358914"/>
              <a:gd name="connsiteX495" fmla="*/ 1069695 w 3614053"/>
              <a:gd name="connsiteY495" fmla="*/ 4452424 h 6358914"/>
              <a:gd name="connsiteX496" fmla="*/ 1121791 w 3614053"/>
              <a:gd name="connsiteY496" fmla="*/ 4370808 h 6358914"/>
              <a:gd name="connsiteX497" fmla="*/ 1191250 w 3614053"/>
              <a:gd name="connsiteY497" fmla="*/ 4275299 h 6358914"/>
              <a:gd name="connsiteX498" fmla="*/ 1314543 w 3614053"/>
              <a:gd name="connsiteY498" fmla="*/ 4141589 h 6358914"/>
              <a:gd name="connsiteX499" fmla="*/ 1368375 w 3614053"/>
              <a:gd name="connsiteY499" fmla="*/ 4072127 h 6358914"/>
              <a:gd name="connsiteX500" fmla="*/ 1427417 w 3614053"/>
              <a:gd name="connsiteY500" fmla="*/ 4002667 h 6358914"/>
              <a:gd name="connsiteX501" fmla="*/ 1502086 w 3614053"/>
              <a:gd name="connsiteY501" fmla="*/ 3901950 h 6358914"/>
              <a:gd name="connsiteX502" fmla="*/ 1603673 w 3614053"/>
              <a:gd name="connsiteY502" fmla="*/ 3769432 h 6358914"/>
              <a:gd name="connsiteX503" fmla="*/ 1632976 w 3614053"/>
              <a:gd name="connsiteY503" fmla="*/ 3726076 h 6358914"/>
              <a:gd name="connsiteX504" fmla="*/ 1546731 w 3614053"/>
              <a:gd name="connsiteY504" fmla="*/ 3782796 h 6358914"/>
              <a:gd name="connsiteX505" fmla="*/ 1465983 w 3614053"/>
              <a:gd name="connsiteY505" fmla="*/ 3820131 h 6358914"/>
              <a:gd name="connsiteX506" fmla="*/ 1365265 w 3614053"/>
              <a:gd name="connsiteY506" fmla="*/ 3873961 h 6358914"/>
              <a:gd name="connsiteX507" fmla="*/ 1141256 w 3614053"/>
              <a:gd name="connsiteY507" fmla="*/ 3847915 h 6358914"/>
              <a:gd name="connsiteX508" fmla="*/ 1087423 w 3614053"/>
              <a:gd name="connsiteY508" fmla="*/ 3847915 h 6358914"/>
              <a:gd name="connsiteX509" fmla="*/ 979759 w 3614053"/>
              <a:gd name="connsiteY509" fmla="*/ 3809711 h 6358914"/>
              <a:gd name="connsiteX510" fmla="*/ 974548 w 3614053"/>
              <a:gd name="connsiteY510" fmla="*/ 3809711 h 6358914"/>
              <a:gd name="connsiteX511" fmla="*/ 863413 w 3614053"/>
              <a:gd name="connsiteY511" fmla="*/ 3835760 h 6358914"/>
              <a:gd name="connsiteX512" fmla="*/ 851256 w 3614053"/>
              <a:gd name="connsiteY512" fmla="*/ 3835760 h 6358914"/>
              <a:gd name="connsiteX513" fmla="*/ 722755 w 3614053"/>
              <a:gd name="connsiteY513" fmla="*/ 3825340 h 6358914"/>
              <a:gd name="connsiteX514" fmla="*/ 696708 w 3614053"/>
              <a:gd name="connsiteY514" fmla="*/ 3847915 h 6358914"/>
              <a:gd name="connsiteX515" fmla="*/ 526529 w 3614053"/>
              <a:gd name="connsiteY515" fmla="*/ 3639534 h 6358914"/>
              <a:gd name="connsiteX516" fmla="*/ 478340 w 3614053"/>
              <a:gd name="connsiteY516" fmla="*/ 3539683 h 6358914"/>
              <a:gd name="connsiteX517" fmla="*/ 471864 w 3614053"/>
              <a:gd name="connsiteY517" fmla="*/ 3521596 h 6358914"/>
              <a:gd name="connsiteX518" fmla="*/ 447522 w 3614053"/>
              <a:gd name="connsiteY518" fmla="*/ 3496918 h 6358914"/>
              <a:gd name="connsiteX519" fmla="*/ 362432 w 3614053"/>
              <a:gd name="connsiteY519" fmla="*/ 3392728 h 6358914"/>
              <a:gd name="connsiteX520" fmla="*/ 311389 w 3614053"/>
              <a:gd name="connsiteY520" fmla="*/ 3323912 h 6358914"/>
              <a:gd name="connsiteX521" fmla="*/ 309101 w 3614053"/>
              <a:gd name="connsiteY521" fmla="*/ 3323690 h 6358914"/>
              <a:gd name="connsiteX522" fmla="*/ 283054 w 3614053"/>
              <a:gd name="connsiteY522" fmla="*/ 3346265 h 6358914"/>
              <a:gd name="connsiteX523" fmla="*/ 112875 w 3614053"/>
              <a:gd name="connsiteY523" fmla="*/ 3137884 h 6358914"/>
              <a:gd name="connsiteX524" fmla="*/ 48624 w 3614053"/>
              <a:gd name="connsiteY524" fmla="*/ 2981596 h 6358914"/>
              <a:gd name="connsiteX525" fmla="*/ 15629 w 3614053"/>
              <a:gd name="connsiteY525" fmla="*/ 2858304 h 6358914"/>
              <a:gd name="connsiteX526" fmla="*/ 0 w 3614053"/>
              <a:gd name="connsiteY526" fmla="*/ 2731538 h 6358914"/>
              <a:gd name="connsiteX527" fmla="*/ 0 w 3614053"/>
              <a:gd name="connsiteY527" fmla="*/ 2580462 h 6358914"/>
              <a:gd name="connsiteX528" fmla="*/ 149341 w 3614053"/>
              <a:gd name="connsiteY528" fmla="*/ 1993521 h 6358914"/>
              <a:gd name="connsiteX529" fmla="*/ 267425 w 3614053"/>
              <a:gd name="connsiteY529" fmla="*/ 1759090 h 6358914"/>
              <a:gd name="connsiteX530" fmla="*/ 373351 w 3614053"/>
              <a:gd name="connsiteY530" fmla="*/ 1581965 h 6358914"/>
              <a:gd name="connsiteX531" fmla="*/ 427184 w 3614053"/>
              <a:gd name="connsiteY531" fmla="*/ 1517715 h 6358914"/>
              <a:gd name="connsiteX532" fmla="*/ 560894 w 3614053"/>
              <a:gd name="connsiteY532" fmla="*/ 1335381 h 6358914"/>
              <a:gd name="connsiteX533" fmla="*/ 630356 w 3614053"/>
              <a:gd name="connsiteY533" fmla="*/ 1250292 h 6358914"/>
              <a:gd name="connsiteX534" fmla="*/ 699816 w 3614053"/>
              <a:gd name="connsiteY534" fmla="*/ 1165202 h 6358914"/>
              <a:gd name="connsiteX535" fmla="*/ 748439 w 3614053"/>
              <a:gd name="connsiteY535" fmla="*/ 1116580 h 6358914"/>
              <a:gd name="connsiteX536" fmla="*/ 866523 w 3614053"/>
              <a:gd name="connsiteY536" fmla="*/ 982867 h 6358914"/>
              <a:gd name="connsiteX537" fmla="*/ 993287 w 3614053"/>
              <a:gd name="connsiteY537" fmla="*/ 843946 h 6358914"/>
              <a:gd name="connsiteX538" fmla="*/ 1036700 w 3614053"/>
              <a:gd name="connsiteY538" fmla="*/ 807479 h 6358914"/>
              <a:gd name="connsiteX539" fmla="*/ 1116580 w 3614053"/>
              <a:gd name="connsiteY539" fmla="*/ 732811 h 6358914"/>
              <a:gd name="connsiteX540" fmla="*/ 1208616 w 3614053"/>
              <a:gd name="connsiteY540" fmla="*/ 651194 h 6358914"/>
              <a:gd name="connsiteX541" fmla="*/ 1288496 w 3614053"/>
              <a:gd name="connsiteY541" fmla="*/ 576523 h 6358914"/>
              <a:gd name="connsiteX542" fmla="*/ 1389213 w 3614053"/>
              <a:gd name="connsiteY542" fmla="*/ 501853 h 6358914"/>
              <a:gd name="connsiteX543" fmla="*/ 1463884 w 3614053"/>
              <a:gd name="connsiteY543" fmla="*/ 437602 h 6358914"/>
              <a:gd name="connsiteX544" fmla="*/ 1651427 w 3614053"/>
              <a:gd name="connsiteY544" fmla="*/ 310838 h 6358914"/>
              <a:gd name="connsiteX545" fmla="*/ 1790348 w 3614053"/>
              <a:gd name="connsiteY545" fmla="*/ 229221 h 6358914"/>
              <a:gd name="connsiteX546" fmla="*/ 1939687 w 3614053"/>
              <a:gd name="connsiteY546" fmla="*/ 149341 h 6358914"/>
              <a:gd name="connsiteX547" fmla="*/ 2019567 w 3614053"/>
              <a:gd name="connsiteY547" fmla="*/ 100718 h 6358914"/>
              <a:gd name="connsiteX548" fmla="*/ 2078609 w 3614053"/>
              <a:gd name="connsiteY548" fmla="*/ 74671 h 6358914"/>
              <a:gd name="connsiteX549" fmla="*/ 2116813 w 3614053"/>
              <a:gd name="connsiteY549" fmla="*/ 59042 h 6358914"/>
              <a:gd name="connsiteX550" fmla="*/ 2137650 w 3614053"/>
              <a:gd name="connsiteY550" fmla="*/ 64251 h 6358914"/>
              <a:gd name="connsiteX551" fmla="*/ 2142859 w 3614053"/>
              <a:gd name="connsiteY551" fmla="*/ 64251 h 6358914"/>
              <a:gd name="connsiteX552" fmla="*/ 2330404 w 3614053"/>
              <a:gd name="connsiteY552" fmla="*/ 5211 h 6358914"/>
              <a:gd name="connsiteX553" fmla="*/ 2335613 w 3614053"/>
              <a:gd name="connsiteY553" fmla="*/ 0 h 635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</a:cxnLst>
            <a:rect l="l" t="t" r="r" b="b"/>
            <a:pathLst>
              <a:path w="3614053" h="6358914">
                <a:moveTo>
                  <a:pt x="995388" y="6101912"/>
                </a:moveTo>
                <a:cubicBezTo>
                  <a:pt x="988442" y="6103068"/>
                  <a:pt x="984968" y="6106542"/>
                  <a:pt x="984968" y="6112329"/>
                </a:cubicBezTo>
                <a:lnTo>
                  <a:pt x="984968" y="6129695"/>
                </a:lnTo>
                <a:lnTo>
                  <a:pt x="990177" y="6129695"/>
                </a:lnTo>
                <a:cubicBezTo>
                  <a:pt x="998282" y="6129695"/>
                  <a:pt x="1002334" y="6126221"/>
                  <a:pt x="1002334" y="6119275"/>
                </a:cubicBezTo>
                <a:lnTo>
                  <a:pt x="1002334" y="6101912"/>
                </a:lnTo>
                <a:close/>
                <a:moveTo>
                  <a:pt x="1108261" y="6055025"/>
                </a:moveTo>
                <a:lnTo>
                  <a:pt x="1108261" y="6060234"/>
                </a:lnTo>
                <a:lnTo>
                  <a:pt x="1077003" y="6086283"/>
                </a:lnTo>
                <a:lnTo>
                  <a:pt x="1077003" y="6070654"/>
                </a:lnTo>
                <a:cubicBezTo>
                  <a:pt x="1080477" y="6060234"/>
                  <a:pt x="1090895" y="6055025"/>
                  <a:pt x="1108261" y="6055025"/>
                </a:cubicBezTo>
                <a:close/>
                <a:moveTo>
                  <a:pt x="1064848" y="5962990"/>
                </a:moveTo>
                <a:lnTo>
                  <a:pt x="1064848" y="5973408"/>
                </a:lnTo>
                <a:lnTo>
                  <a:pt x="1077003" y="5973408"/>
                </a:lnTo>
                <a:lnTo>
                  <a:pt x="1077003" y="5962990"/>
                </a:lnTo>
                <a:close/>
                <a:moveTo>
                  <a:pt x="1290595" y="5839698"/>
                </a:moveTo>
                <a:lnTo>
                  <a:pt x="1301015" y="5839698"/>
                </a:lnTo>
                <a:lnTo>
                  <a:pt x="1301015" y="5846644"/>
                </a:lnTo>
                <a:lnTo>
                  <a:pt x="1236762" y="5936941"/>
                </a:lnTo>
                <a:cubicBezTo>
                  <a:pt x="1236762" y="5954307"/>
                  <a:pt x="1231553" y="5962990"/>
                  <a:pt x="1221135" y="5962990"/>
                </a:cubicBezTo>
                <a:lnTo>
                  <a:pt x="1215924" y="5962990"/>
                </a:lnTo>
                <a:lnTo>
                  <a:pt x="1215924" y="5947361"/>
                </a:lnTo>
                <a:cubicBezTo>
                  <a:pt x="1227501" y="5911473"/>
                  <a:pt x="1237921" y="5893529"/>
                  <a:pt x="1247182" y="5893529"/>
                </a:cubicBezTo>
                <a:cubicBezTo>
                  <a:pt x="1276124" y="5863429"/>
                  <a:pt x="1290595" y="5845485"/>
                  <a:pt x="1290595" y="5839698"/>
                </a:cubicBezTo>
                <a:close/>
                <a:moveTo>
                  <a:pt x="1193349" y="5824069"/>
                </a:moveTo>
                <a:cubicBezTo>
                  <a:pt x="1188721" y="5824069"/>
                  <a:pt x="1181775" y="5833330"/>
                  <a:pt x="1172511" y="5851853"/>
                </a:cubicBezTo>
                <a:lnTo>
                  <a:pt x="1172511" y="5862273"/>
                </a:lnTo>
                <a:lnTo>
                  <a:pt x="1177723" y="5862273"/>
                </a:lnTo>
                <a:cubicBezTo>
                  <a:pt x="1191614" y="5856483"/>
                  <a:pt x="1198560" y="5851274"/>
                  <a:pt x="1198560" y="5846644"/>
                </a:cubicBezTo>
                <a:lnTo>
                  <a:pt x="1198560" y="5824069"/>
                </a:lnTo>
                <a:close/>
                <a:moveTo>
                  <a:pt x="777677" y="5782824"/>
                </a:moveTo>
                <a:cubicBezTo>
                  <a:pt x="770731" y="5783980"/>
                  <a:pt x="767257" y="5787454"/>
                  <a:pt x="767257" y="5793241"/>
                </a:cubicBezTo>
                <a:lnTo>
                  <a:pt x="767257" y="5810607"/>
                </a:lnTo>
                <a:lnTo>
                  <a:pt x="772466" y="5810607"/>
                </a:lnTo>
                <a:cubicBezTo>
                  <a:pt x="780571" y="5810607"/>
                  <a:pt x="784623" y="5807133"/>
                  <a:pt x="784623" y="5800187"/>
                </a:cubicBezTo>
                <a:lnTo>
                  <a:pt x="784623" y="5782824"/>
                </a:lnTo>
                <a:close/>
                <a:moveTo>
                  <a:pt x="890550" y="5735937"/>
                </a:moveTo>
                <a:lnTo>
                  <a:pt x="890550" y="5741146"/>
                </a:lnTo>
                <a:lnTo>
                  <a:pt x="859292" y="5767195"/>
                </a:lnTo>
                <a:lnTo>
                  <a:pt x="859292" y="5751566"/>
                </a:lnTo>
                <a:cubicBezTo>
                  <a:pt x="862766" y="5741146"/>
                  <a:pt x="873184" y="5735937"/>
                  <a:pt x="890550" y="5735937"/>
                </a:cubicBezTo>
                <a:close/>
                <a:moveTo>
                  <a:pt x="847137" y="5643902"/>
                </a:moveTo>
                <a:lnTo>
                  <a:pt x="847137" y="5654320"/>
                </a:lnTo>
                <a:lnTo>
                  <a:pt x="859292" y="5654320"/>
                </a:lnTo>
                <a:lnTo>
                  <a:pt x="859292" y="5643902"/>
                </a:lnTo>
                <a:close/>
                <a:moveTo>
                  <a:pt x="581734" y="5600262"/>
                </a:moveTo>
                <a:cubicBezTo>
                  <a:pt x="574788" y="5601418"/>
                  <a:pt x="571314" y="5604892"/>
                  <a:pt x="571314" y="5610679"/>
                </a:cubicBezTo>
                <a:lnTo>
                  <a:pt x="571314" y="5628045"/>
                </a:lnTo>
                <a:lnTo>
                  <a:pt x="576523" y="5628045"/>
                </a:lnTo>
                <a:cubicBezTo>
                  <a:pt x="584628" y="5628045"/>
                  <a:pt x="588680" y="5624571"/>
                  <a:pt x="588680" y="5617625"/>
                </a:cubicBezTo>
                <a:lnTo>
                  <a:pt x="588680" y="5600262"/>
                </a:lnTo>
                <a:close/>
                <a:moveTo>
                  <a:pt x="1429516" y="5600057"/>
                </a:moveTo>
                <a:lnTo>
                  <a:pt x="1429516" y="5615686"/>
                </a:lnTo>
                <a:lnTo>
                  <a:pt x="1406941" y="5620897"/>
                </a:lnTo>
                <a:lnTo>
                  <a:pt x="1406941" y="5605268"/>
                </a:lnTo>
                <a:cubicBezTo>
                  <a:pt x="1415046" y="5605268"/>
                  <a:pt x="1422570" y="5603531"/>
                  <a:pt x="1429516" y="5600057"/>
                </a:cubicBezTo>
                <a:close/>
                <a:moveTo>
                  <a:pt x="669257" y="5542246"/>
                </a:moveTo>
                <a:lnTo>
                  <a:pt x="667257" y="5543824"/>
                </a:lnTo>
                <a:cubicBezTo>
                  <a:pt x="661903" y="5549613"/>
                  <a:pt x="657887" y="5555907"/>
                  <a:pt x="655210" y="5562709"/>
                </a:cubicBezTo>
                <a:lnTo>
                  <a:pt x="653640" y="5571280"/>
                </a:lnTo>
                <a:lnTo>
                  <a:pt x="659919" y="5559246"/>
                </a:lnTo>
                <a:close/>
                <a:moveTo>
                  <a:pt x="975638" y="5504981"/>
                </a:moveTo>
                <a:cubicBezTo>
                  <a:pt x="971010" y="5504981"/>
                  <a:pt x="964064" y="5514242"/>
                  <a:pt x="954800" y="5532765"/>
                </a:cubicBezTo>
                <a:lnTo>
                  <a:pt x="954800" y="5543185"/>
                </a:lnTo>
                <a:lnTo>
                  <a:pt x="960011" y="5543185"/>
                </a:lnTo>
                <a:cubicBezTo>
                  <a:pt x="973903" y="5537395"/>
                  <a:pt x="980849" y="5532186"/>
                  <a:pt x="980849" y="5527556"/>
                </a:cubicBezTo>
                <a:lnTo>
                  <a:pt x="980849" y="5504981"/>
                </a:lnTo>
                <a:close/>
                <a:moveTo>
                  <a:pt x="651194" y="5461340"/>
                </a:moveTo>
                <a:lnTo>
                  <a:pt x="651194" y="5471758"/>
                </a:lnTo>
                <a:lnTo>
                  <a:pt x="663349" y="5471758"/>
                </a:lnTo>
                <a:lnTo>
                  <a:pt x="663349" y="5461340"/>
                </a:lnTo>
                <a:close/>
                <a:moveTo>
                  <a:pt x="1535445" y="5429880"/>
                </a:moveTo>
                <a:cubicBezTo>
                  <a:pt x="1530814" y="5429880"/>
                  <a:pt x="1525603" y="5435089"/>
                  <a:pt x="1519816" y="5445509"/>
                </a:cubicBezTo>
                <a:lnTo>
                  <a:pt x="1519816" y="5450718"/>
                </a:lnTo>
                <a:lnTo>
                  <a:pt x="1525025" y="5450718"/>
                </a:lnTo>
                <a:cubicBezTo>
                  <a:pt x="1530814" y="5450718"/>
                  <a:pt x="1536023" y="5443772"/>
                  <a:pt x="1540654" y="5429880"/>
                </a:cubicBezTo>
                <a:close/>
                <a:moveTo>
                  <a:pt x="779695" y="5322419"/>
                </a:moveTo>
                <a:cubicBezTo>
                  <a:pt x="775067" y="5322419"/>
                  <a:pt x="768121" y="5331680"/>
                  <a:pt x="758858" y="5350203"/>
                </a:cubicBezTo>
                <a:lnTo>
                  <a:pt x="758858" y="5360623"/>
                </a:lnTo>
                <a:lnTo>
                  <a:pt x="764068" y="5360623"/>
                </a:lnTo>
                <a:cubicBezTo>
                  <a:pt x="777960" y="5354833"/>
                  <a:pt x="784906" y="5349624"/>
                  <a:pt x="784906" y="5344994"/>
                </a:cubicBezTo>
                <a:lnTo>
                  <a:pt x="784906" y="5322419"/>
                </a:lnTo>
                <a:close/>
                <a:moveTo>
                  <a:pt x="1211805" y="5280969"/>
                </a:moveTo>
                <a:lnTo>
                  <a:pt x="1211805" y="5296598"/>
                </a:lnTo>
                <a:lnTo>
                  <a:pt x="1189230" y="5301809"/>
                </a:lnTo>
                <a:lnTo>
                  <a:pt x="1189230" y="5286180"/>
                </a:lnTo>
                <a:cubicBezTo>
                  <a:pt x="1197335" y="5286180"/>
                  <a:pt x="1204859" y="5284443"/>
                  <a:pt x="1211805" y="5280969"/>
                </a:cubicBezTo>
                <a:close/>
                <a:moveTo>
                  <a:pt x="1291685" y="5136839"/>
                </a:moveTo>
                <a:cubicBezTo>
                  <a:pt x="1284739" y="5136839"/>
                  <a:pt x="1266794" y="5156520"/>
                  <a:pt x="1237854" y="5195880"/>
                </a:cubicBezTo>
                <a:cubicBezTo>
                  <a:pt x="1237854" y="5206300"/>
                  <a:pt x="1221647" y="5227717"/>
                  <a:pt x="1189230" y="5260131"/>
                </a:cubicBezTo>
                <a:cubicBezTo>
                  <a:pt x="1189230" y="5271710"/>
                  <a:pt x="1171866" y="5298335"/>
                  <a:pt x="1137134" y="5340011"/>
                </a:cubicBezTo>
                <a:lnTo>
                  <a:pt x="1083304" y="5414681"/>
                </a:lnTo>
                <a:lnTo>
                  <a:pt x="1083304" y="5419890"/>
                </a:lnTo>
                <a:cubicBezTo>
                  <a:pt x="1109931" y="5411788"/>
                  <a:pt x="1129610" y="5399052"/>
                  <a:pt x="1142345" y="5381689"/>
                </a:cubicBezTo>
                <a:lnTo>
                  <a:pt x="1147554" y="5381689"/>
                </a:lnTo>
                <a:lnTo>
                  <a:pt x="1153707" y="5408759"/>
                </a:lnTo>
                <a:lnTo>
                  <a:pt x="1215924" y="5317005"/>
                </a:lnTo>
                <a:cubicBezTo>
                  <a:pt x="1252970" y="5265489"/>
                  <a:pt x="1283939" y="5223668"/>
                  <a:pt x="1308829" y="5191543"/>
                </a:cubicBezTo>
                <a:lnTo>
                  <a:pt x="1324062" y="5172527"/>
                </a:lnTo>
                <a:lnTo>
                  <a:pt x="1317733" y="5168097"/>
                </a:lnTo>
                <a:cubicBezTo>
                  <a:pt x="1302683" y="5197039"/>
                  <a:pt x="1287054" y="5211509"/>
                  <a:pt x="1270847" y="5211509"/>
                </a:cubicBezTo>
                <a:lnTo>
                  <a:pt x="1270847" y="5201089"/>
                </a:lnTo>
                <a:lnTo>
                  <a:pt x="1296894" y="5162888"/>
                </a:lnTo>
                <a:lnTo>
                  <a:pt x="1296894" y="5147259"/>
                </a:lnTo>
                <a:close/>
                <a:moveTo>
                  <a:pt x="1355935" y="5131630"/>
                </a:moveTo>
                <a:cubicBezTo>
                  <a:pt x="1352462" y="5131630"/>
                  <a:pt x="1349424" y="5135682"/>
                  <a:pt x="1346819" y="5143785"/>
                </a:cubicBezTo>
                <a:lnTo>
                  <a:pt x="1346590" y="5145071"/>
                </a:lnTo>
                <a:lnTo>
                  <a:pt x="1355935" y="5134653"/>
                </a:lnTo>
                <a:close/>
                <a:moveTo>
                  <a:pt x="1317733" y="5110792"/>
                </a:moveTo>
                <a:cubicBezTo>
                  <a:pt x="1313103" y="5110792"/>
                  <a:pt x="1307892" y="5116001"/>
                  <a:pt x="1302105" y="5126421"/>
                </a:cubicBezTo>
                <a:lnTo>
                  <a:pt x="1302105" y="5131630"/>
                </a:lnTo>
                <a:lnTo>
                  <a:pt x="1307314" y="5131630"/>
                </a:lnTo>
                <a:cubicBezTo>
                  <a:pt x="1313103" y="5131630"/>
                  <a:pt x="1318312" y="5124684"/>
                  <a:pt x="1322942" y="5110792"/>
                </a:cubicBezTo>
                <a:close/>
                <a:moveTo>
                  <a:pt x="2150169" y="5098204"/>
                </a:moveTo>
                <a:lnTo>
                  <a:pt x="2150169" y="5103415"/>
                </a:lnTo>
                <a:cubicBezTo>
                  <a:pt x="2132806" y="5156668"/>
                  <a:pt x="2109652" y="5183295"/>
                  <a:pt x="2080710" y="5183295"/>
                </a:cubicBezTo>
                <a:lnTo>
                  <a:pt x="2080710" y="5178084"/>
                </a:lnTo>
                <a:cubicBezTo>
                  <a:pt x="2110809" y="5135252"/>
                  <a:pt x="2133962" y="5108624"/>
                  <a:pt x="2150169" y="5098204"/>
                </a:cubicBezTo>
                <a:close/>
                <a:moveTo>
                  <a:pt x="1482603" y="4955150"/>
                </a:moveTo>
                <a:lnTo>
                  <a:pt x="1451444" y="4964925"/>
                </a:lnTo>
                <a:cubicBezTo>
                  <a:pt x="1451444" y="4990393"/>
                  <a:pt x="1446235" y="5003128"/>
                  <a:pt x="1435815" y="5003128"/>
                </a:cubicBezTo>
                <a:cubicBezTo>
                  <a:pt x="1430028" y="4989236"/>
                  <a:pt x="1424819" y="4982288"/>
                  <a:pt x="1420188" y="4982288"/>
                </a:cubicBezTo>
                <a:lnTo>
                  <a:pt x="1414977" y="4982288"/>
                </a:lnTo>
                <a:cubicBezTo>
                  <a:pt x="1365199" y="5023966"/>
                  <a:pt x="1340308" y="5052328"/>
                  <a:pt x="1340308" y="5067379"/>
                </a:cubicBezTo>
                <a:lnTo>
                  <a:pt x="1340308" y="5083008"/>
                </a:lnTo>
                <a:lnTo>
                  <a:pt x="1335097" y="5083008"/>
                </a:lnTo>
                <a:lnTo>
                  <a:pt x="1335097" y="5103846"/>
                </a:lnTo>
                <a:lnTo>
                  <a:pt x="1340308" y="5103846"/>
                </a:lnTo>
                <a:cubicBezTo>
                  <a:pt x="1363462" y="5103846"/>
                  <a:pt x="1380825" y="5089954"/>
                  <a:pt x="1392402" y="5062170"/>
                </a:cubicBezTo>
                <a:lnTo>
                  <a:pt x="1408343" y="5062170"/>
                </a:lnTo>
                <a:close/>
                <a:moveTo>
                  <a:pt x="2754478" y="4782160"/>
                </a:moveTo>
                <a:lnTo>
                  <a:pt x="2764896" y="4782160"/>
                </a:lnTo>
                <a:lnTo>
                  <a:pt x="2764896" y="4787369"/>
                </a:lnTo>
                <a:lnTo>
                  <a:pt x="2754478" y="4787369"/>
                </a:lnTo>
                <a:close/>
                <a:moveTo>
                  <a:pt x="3001063" y="4370605"/>
                </a:moveTo>
                <a:lnTo>
                  <a:pt x="3001063" y="4381025"/>
                </a:lnTo>
                <a:cubicBezTo>
                  <a:pt x="2979067" y="4412281"/>
                  <a:pt x="2964596" y="4428490"/>
                  <a:pt x="2957650" y="4429647"/>
                </a:cubicBezTo>
                <a:lnTo>
                  <a:pt x="2947230" y="4429647"/>
                </a:lnTo>
                <a:lnTo>
                  <a:pt x="2947230" y="4414018"/>
                </a:lnTo>
                <a:cubicBezTo>
                  <a:pt x="2959964" y="4414018"/>
                  <a:pt x="2977908" y="4399548"/>
                  <a:pt x="3001063" y="4370605"/>
                </a:cubicBezTo>
                <a:close/>
                <a:moveTo>
                  <a:pt x="2335613" y="0"/>
                </a:moveTo>
                <a:cubicBezTo>
                  <a:pt x="2370345" y="6946"/>
                  <a:pt x="2390025" y="10420"/>
                  <a:pt x="2394655" y="10420"/>
                </a:cubicBezTo>
                <a:cubicBezTo>
                  <a:pt x="2408547" y="3474"/>
                  <a:pt x="2418967" y="0"/>
                  <a:pt x="2425913" y="0"/>
                </a:cubicBezTo>
                <a:cubicBezTo>
                  <a:pt x="2453697" y="0"/>
                  <a:pt x="2482059" y="12735"/>
                  <a:pt x="2511002" y="38204"/>
                </a:cubicBezTo>
                <a:cubicBezTo>
                  <a:pt x="2522578" y="38204"/>
                  <a:pt x="2531839" y="43413"/>
                  <a:pt x="2538785" y="53833"/>
                </a:cubicBezTo>
                <a:lnTo>
                  <a:pt x="2533576" y="64251"/>
                </a:lnTo>
                <a:lnTo>
                  <a:pt x="2533576" y="74671"/>
                </a:lnTo>
                <a:cubicBezTo>
                  <a:pt x="2554414" y="74671"/>
                  <a:pt x="2572359" y="96087"/>
                  <a:pt x="2587409" y="138921"/>
                </a:cubicBezTo>
                <a:cubicBezTo>
                  <a:pt x="2594355" y="138921"/>
                  <a:pt x="2601301" y="144130"/>
                  <a:pt x="2608247" y="154550"/>
                </a:cubicBezTo>
                <a:lnTo>
                  <a:pt x="2603038" y="177125"/>
                </a:lnTo>
                <a:lnTo>
                  <a:pt x="2604947" y="188199"/>
                </a:lnTo>
                <a:lnTo>
                  <a:pt x="2621856" y="182562"/>
                </a:lnTo>
                <a:cubicBezTo>
                  <a:pt x="2649640" y="182562"/>
                  <a:pt x="2678002" y="195297"/>
                  <a:pt x="2706945" y="220766"/>
                </a:cubicBezTo>
                <a:cubicBezTo>
                  <a:pt x="2718521" y="220766"/>
                  <a:pt x="2727782" y="225975"/>
                  <a:pt x="2734728" y="236395"/>
                </a:cubicBezTo>
                <a:lnTo>
                  <a:pt x="2729519" y="246813"/>
                </a:lnTo>
                <a:lnTo>
                  <a:pt x="2729519" y="257233"/>
                </a:lnTo>
                <a:cubicBezTo>
                  <a:pt x="2750357" y="257233"/>
                  <a:pt x="2768302" y="278649"/>
                  <a:pt x="2783352" y="321483"/>
                </a:cubicBezTo>
                <a:cubicBezTo>
                  <a:pt x="2790298" y="321483"/>
                  <a:pt x="2797244" y="326692"/>
                  <a:pt x="2804190" y="337112"/>
                </a:cubicBezTo>
                <a:lnTo>
                  <a:pt x="2798981" y="359687"/>
                </a:lnTo>
                <a:cubicBezTo>
                  <a:pt x="2798981" y="378210"/>
                  <a:pt x="2807662" y="410046"/>
                  <a:pt x="2825028" y="455196"/>
                </a:cubicBezTo>
                <a:cubicBezTo>
                  <a:pt x="2821555" y="467930"/>
                  <a:pt x="2818950" y="477915"/>
                  <a:pt x="2817213" y="485150"/>
                </a:cubicBezTo>
                <a:lnTo>
                  <a:pt x="2815323" y="494917"/>
                </a:lnTo>
                <a:lnTo>
                  <a:pt x="2821418" y="507700"/>
                </a:lnTo>
                <a:lnTo>
                  <a:pt x="2839567" y="501650"/>
                </a:lnTo>
                <a:cubicBezTo>
                  <a:pt x="2867351" y="501650"/>
                  <a:pt x="2895713" y="514385"/>
                  <a:pt x="2924656" y="539854"/>
                </a:cubicBezTo>
                <a:cubicBezTo>
                  <a:pt x="2936232" y="539854"/>
                  <a:pt x="2945493" y="545063"/>
                  <a:pt x="2952439" y="555483"/>
                </a:cubicBezTo>
                <a:lnTo>
                  <a:pt x="2947230" y="565901"/>
                </a:lnTo>
                <a:lnTo>
                  <a:pt x="2947230" y="574913"/>
                </a:lnTo>
                <a:lnTo>
                  <a:pt x="2958739" y="581527"/>
                </a:lnTo>
                <a:lnTo>
                  <a:pt x="2960386" y="583586"/>
                </a:lnTo>
                <a:lnTo>
                  <a:pt x="2976317" y="592383"/>
                </a:lnTo>
                <a:cubicBezTo>
                  <a:pt x="2985289" y="603092"/>
                  <a:pt x="2993538" y="619154"/>
                  <a:pt x="3001063" y="640572"/>
                </a:cubicBezTo>
                <a:cubicBezTo>
                  <a:pt x="3008009" y="640572"/>
                  <a:pt x="3014955" y="645780"/>
                  <a:pt x="3021901" y="656200"/>
                </a:cubicBezTo>
                <a:lnTo>
                  <a:pt x="3016692" y="678775"/>
                </a:lnTo>
                <a:lnTo>
                  <a:pt x="3019415" y="694570"/>
                </a:lnTo>
                <a:lnTo>
                  <a:pt x="3033410" y="723921"/>
                </a:lnTo>
                <a:lnTo>
                  <a:pt x="3042222" y="772757"/>
                </a:lnTo>
                <a:lnTo>
                  <a:pt x="3042739" y="774284"/>
                </a:lnTo>
                <a:lnTo>
                  <a:pt x="3042596" y="774830"/>
                </a:lnTo>
                <a:lnTo>
                  <a:pt x="3043829" y="781660"/>
                </a:lnTo>
                <a:cubicBezTo>
                  <a:pt x="3043829" y="791500"/>
                  <a:pt x="3042273" y="802209"/>
                  <a:pt x="3039162" y="813786"/>
                </a:cubicBezTo>
                <a:lnTo>
                  <a:pt x="3032319" y="832033"/>
                </a:lnTo>
                <a:lnTo>
                  <a:pt x="3032319" y="854163"/>
                </a:lnTo>
                <a:cubicBezTo>
                  <a:pt x="3032319" y="861109"/>
                  <a:pt x="3050263" y="870371"/>
                  <a:pt x="3086152" y="881947"/>
                </a:cubicBezTo>
                <a:cubicBezTo>
                  <a:pt x="3093098" y="877317"/>
                  <a:pt x="3098307" y="875001"/>
                  <a:pt x="3101781" y="875001"/>
                </a:cubicBezTo>
                <a:cubicBezTo>
                  <a:pt x="3161979" y="875001"/>
                  <a:pt x="3201339" y="909153"/>
                  <a:pt x="3219864" y="977456"/>
                </a:cubicBezTo>
                <a:cubicBezTo>
                  <a:pt x="3247648" y="1023762"/>
                  <a:pt x="3261540" y="1064860"/>
                  <a:pt x="3261540" y="1100748"/>
                </a:cubicBezTo>
                <a:cubicBezTo>
                  <a:pt x="3261540" y="1140109"/>
                  <a:pt x="3236650" y="1193363"/>
                  <a:pt x="3186869" y="1260508"/>
                </a:cubicBezTo>
                <a:cubicBezTo>
                  <a:pt x="3177608" y="1273243"/>
                  <a:pt x="3144035" y="1283661"/>
                  <a:pt x="3086152" y="1291765"/>
                </a:cubicBezTo>
                <a:cubicBezTo>
                  <a:pt x="3082680" y="1291765"/>
                  <a:pt x="3077469" y="1290028"/>
                  <a:pt x="3070523" y="1286556"/>
                </a:cubicBezTo>
                <a:lnTo>
                  <a:pt x="2988906" y="1309129"/>
                </a:lnTo>
                <a:cubicBezTo>
                  <a:pt x="2964596" y="1339231"/>
                  <a:pt x="2932760" y="1367593"/>
                  <a:pt x="2893400" y="1394220"/>
                </a:cubicBezTo>
                <a:lnTo>
                  <a:pt x="2893400" y="1409849"/>
                </a:lnTo>
                <a:lnTo>
                  <a:pt x="2914238" y="1415058"/>
                </a:lnTo>
                <a:lnTo>
                  <a:pt x="2914238" y="1420267"/>
                </a:lnTo>
                <a:lnTo>
                  <a:pt x="2877771" y="1420267"/>
                </a:lnTo>
                <a:lnTo>
                  <a:pt x="2862142" y="1409849"/>
                </a:lnTo>
                <a:lnTo>
                  <a:pt x="2839567" y="1409849"/>
                </a:lnTo>
                <a:lnTo>
                  <a:pt x="2716275" y="1458471"/>
                </a:lnTo>
                <a:cubicBezTo>
                  <a:pt x="2709329" y="1458471"/>
                  <a:pt x="2659548" y="1496094"/>
                  <a:pt x="2566933" y="1571345"/>
                </a:cubicBezTo>
                <a:cubicBezTo>
                  <a:pt x="2534519" y="1591024"/>
                  <a:pt x="2506155" y="1615914"/>
                  <a:pt x="2481845" y="1646014"/>
                </a:cubicBezTo>
                <a:lnTo>
                  <a:pt x="2391545" y="1715475"/>
                </a:lnTo>
                <a:cubicBezTo>
                  <a:pt x="2391545" y="1727052"/>
                  <a:pt x="2370129" y="1751942"/>
                  <a:pt x="2327295" y="1790144"/>
                </a:cubicBezTo>
                <a:lnTo>
                  <a:pt x="2323373" y="1795219"/>
                </a:lnTo>
                <a:lnTo>
                  <a:pt x="2372080" y="1790348"/>
                </a:lnTo>
                <a:lnTo>
                  <a:pt x="2420704" y="1805975"/>
                </a:lnTo>
                <a:cubicBezTo>
                  <a:pt x="2432281" y="1799029"/>
                  <a:pt x="2443279" y="1795557"/>
                  <a:pt x="2453697" y="1795557"/>
                </a:cubicBezTo>
                <a:lnTo>
                  <a:pt x="2469326" y="1795557"/>
                </a:lnTo>
                <a:cubicBezTo>
                  <a:pt x="2469326" y="1811765"/>
                  <a:pt x="2531839" y="1826235"/>
                  <a:pt x="2656869" y="1838970"/>
                </a:cubicBezTo>
                <a:lnTo>
                  <a:pt x="2688127" y="1833761"/>
                </a:lnTo>
                <a:lnTo>
                  <a:pt x="2752377" y="1838970"/>
                </a:lnTo>
                <a:cubicBezTo>
                  <a:pt x="2761639" y="1820448"/>
                  <a:pt x="2768585" y="1811186"/>
                  <a:pt x="2773215" y="1811186"/>
                </a:cubicBezTo>
                <a:cubicBezTo>
                  <a:pt x="2819522" y="1823920"/>
                  <a:pt x="2842677" y="1834918"/>
                  <a:pt x="2842677" y="1844179"/>
                </a:cubicBezTo>
                <a:cubicBezTo>
                  <a:pt x="2842677" y="1851125"/>
                  <a:pt x="2860619" y="1866754"/>
                  <a:pt x="2896508" y="1891066"/>
                </a:cubicBezTo>
                <a:cubicBezTo>
                  <a:pt x="2920820" y="1909589"/>
                  <a:pt x="2938764" y="1925796"/>
                  <a:pt x="2950340" y="1939688"/>
                </a:cubicBezTo>
                <a:cubicBezTo>
                  <a:pt x="2962496" y="1939688"/>
                  <a:pt x="2972626" y="1945042"/>
                  <a:pt x="2980729" y="1955750"/>
                </a:cubicBezTo>
                <a:lnTo>
                  <a:pt x="2998474" y="2002647"/>
                </a:lnTo>
                <a:lnTo>
                  <a:pt x="2999547" y="2002973"/>
                </a:lnTo>
                <a:cubicBezTo>
                  <a:pt x="3025595" y="2011872"/>
                  <a:pt x="3038620" y="2019795"/>
                  <a:pt x="3038620" y="2026741"/>
                </a:cubicBezTo>
                <a:cubicBezTo>
                  <a:pt x="3038620" y="2033687"/>
                  <a:pt x="3056562" y="2049316"/>
                  <a:pt x="3092451" y="2073628"/>
                </a:cubicBezTo>
                <a:cubicBezTo>
                  <a:pt x="3116763" y="2092150"/>
                  <a:pt x="3134707" y="2108358"/>
                  <a:pt x="3146283" y="2122250"/>
                </a:cubicBezTo>
                <a:cubicBezTo>
                  <a:pt x="3170595" y="2122250"/>
                  <a:pt x="3186800" y="2143666"/>
                  <a:pt x="3194905" y="2186500"/>
                </a:cubicBezTo>
                <a:cubicBezTo>
                  <a:pt x="3189118" y="2186500"/>
                  <a:pt x="3183329" y="2191711"/>
                  <a:pt x="3177541" y="2202129"/>
                </a:cubicBezTo>
                <a:cubicBezTo>
                  <a:pt x="3207640" y="2277378"/>
                  <a:pt x="3238318" y="2315004"/>
                  <a:pt x="3269576" y="2315004"/>
                </a:cubicBezTo>
                <a:cubicBezTo>
                  <a:pt x="3276522" y="2311530"/>
                  <a:pt x="3281731" y="2309793"/>
                  <a:pt x="3285205" y="2309793"/>
                </a:cubicBezTo>
                <a:cubicBezTo>
                  <a:pt x="3299097" y="2357258"/>
                  <a:pt x="3318776" y="2390831"/>
                  <a:pt x="3344246" y="2410512"/>
                </a:cubicBezTo>
                <a:lnTo>
                  <a:pt x="3348494" y="2425534"/>
                </a:lnTo>
                <a:lnTo>
                  <a:pt x="3363994" y="2441338"/>
                </a:lnTo>
                <a:cubicBezTo>
                  <a:pt x="3388306" y="2441338"/>
                  <a:pt x="3404511" y="2462754"/>
                  <a:pt x="3412616" y="2505588"/>
                </a:cubicBezTo>
                <a:cubicBezTo>
                  <a:pt x="3406829" y="2505588"/>
                  <a:pt x="3401040" y="2510799"/>
                  <a:pt x="3395252" y="2521217"/>
                </a:cubicBezTo>
                <a:cubicBezTo>
                  <a:pt x="3425351" y="2596466"/>
                  <a:pt x="3456029" y="2634092"/>
                  <a:pt x="3487287" y="2634092"/>
                </a:cubicBezTo>
                <a:cubicBezTo>
                  <a:pt x="3494233" y="2630618"/>
                  <a:pt x="3499442" y="2628881"/>
                  <a:pt x="3502916" y="2628881"/>
                </a:cubicBezTo>
                <a:cubicBezTo>
                  <a:pt x="3516808" y="2676346"/>
                  <a:pt x="3536487" y="2709919"/>
                  <a:pt x="3561957" y="2729600"/>
                </a:cubicBezTo>
                <a:cubicBezTo>
                  <a:pt x="3586267" y="2808321"/>
                  <a:pt x="3601896" y="2870837"/>
                  <a:pt x="3608842" y="2917143"/>
                </a:cubicBezTo>
                <a:cubicBezTo>
                  <a:pt x="3608842" y="2920615"/>
                  <a:pt x="3607107" y="2925826"/>
                  <a:pt x="3603633" y="2932770"/>
                </a:cubicBezTo>
                <a:cubicBezTo>
                  <a:pt x="3607107" y="2947821"/>
                  <a:pt x="3608842" y="2960556"/>
                  <a:pt x="3608842" y="2970976"/>
                </a:cubicBezTo>
                <a:lnTo>
                  <a:pt x="3603633" y="3007441"/>
                </a:lnTo>
                <a:cubicBezTo>
                  <a:pt x="3610579" y="3022491"/>
                  <a:pt x="3614053" y="3033490"/>
                  <a:pt x="3614053" y="3040436"/>
                </a:cubicBezTo>
                <a:cubicBezTo>
                  <a:pt x="3614053" y="3043908"/>
                  <a:pt x="3612316" y="3049119"/>
                  <a:pt x="3608842" y="3056064"/>
                </a:cubicBezTo>
                <a:lnTo>
                  <a:pt x="3614053" y="3094266"/>
                </a:lnTo>
                <a:cubicBezTo>
                  <a:pt x="3614053" y="3169518"/>
                  <a:pt x="3596687" y="3249397"/>
                  <a:pt x="3561957" y="3333905"/>
                </a:cubicBezTo>
                <a:cubicBezTo>
                  <a:pt x="3561957" y="3342010"/>
                  <a:pt x="3549222" y="3370374"/>
                  <a:pt x="3523754" y="3418996"/>
                </a:cubicBezTo>
                <a:cubicBezTo>
                  <a:pt x="3523754" y="3434044"/>
                  <a:pt x="3507546" y="3468198"/>
                  <a:pt x="3475132" y="3521450"/>
                </a:cubicBezTo>
                <a:cubicBezTo>
                  <a:pt x="3425351" y="3627957"/>
                  <a:pt x="3375571" y="3715361"/>
                  <a:pt x="3325791" y="3783664"/>
                </a:cubicBezTo>
                <a:cubicBezTo>
                  <a:pt x="3317686" y="3794082"/>
                  <a:pt x="3310740" y="3817237"/>
                  <a:pt x="3304953" y="3853124"/>
                </a:cubicBezTo>
                <a:cubicBezTo>
                  <a:pt x="3280641" y="3868174"/>
                  <a:pt x="3259225" y="3900010"/>
                  <a:pt x="3240702" y="3948632"/>
                </a:cubicBezTo>
                <a:cubicBezTo>
                  <a:pt x="3221021" y="3950947"/>
                  <a:pt x="3203076" y="3975838"/>
                  <a:pt x="3186869" y="4023303"/>
                </a:cubicBezTo>
                <a:lnTo>
                  <a:pt x="3186869" y="4033721"/>
                </a:lnTo>
                <a:lnTo>
                  <a:pt x="3202498" y="4033721"/>
                </a:lnTo>
                <a:lnTo>
                  <a:pt x="3171240" y="4071924"/>
                </a:lnTo>
                <a:lnTo>
                  <a:pt x="3176451" y="4097973"/>
                </a:lnTo>
                <a:lnTo>
                  <a:pt x="3176451" y="4103182"/>
                </a:lnTo>
                <a:lnTo>
                  <a:pt x="3150402" y="4151804"/>
                </a:lnTo>
                <a:lnTo>
                  <a:pt x="3117410" y="4195217"/>
                </a:lnTo>
                <a:lnTo>
                  <a:pt x="3091361" y="4190008"/>
                </a:lnTo>
                <a:cubicBezTo>
                  <a:pt x="3040424" y="4232842"/>
                  <a:pt x="3008009" y="4275096"/>
                  <a:pt x="2994117" y="4316774"/>
                </a:cubicBezTo>
                <a:cubicBezTo>
                  <a:pt x="2982539" y="4323720"/>
                  <a:pt x="2965175" y="4352661"/>
                  <a:pt x="2942021" y="4403600"/>
                </a:cubicBezTo>
                <a:cubicBezTo>
                  <a:pt x="2937389" y="4403600"/>
                  <a:pt x="2908448" y="4442382"/>
                  <a:pt x="2855196" y="4519946"/>
                </a:cubicBezTo>
                <a:lnTo>
                  <a:pt x="2803100" y="4589406"/>
                </a:lnTo>
                <a:lnTo>
                  <a:pt x="2803100" y="4611981"/>
                </a:lnTo>
                <a:lnTo>
                  <a:pt x="2813520" y="4627610"/>
                </a:lnTo>
                <a:cubicBezTo>
                  <a:pt x="2813520" y="4646132"/>
                  <a:pt x="2800785" y="4665814"/>
                  <a:pt x="2775316" y="4686651"/>
                </a:cubicBezTo>
                <a:lnTo>
                  <a:pt x="2728430" y="4681442"/>
                </a:lnTo>
                <a:cubicBezTo>
                  <a:pt x="2706433" y="4702280"/>
                  <a:pt x="2695437" y="4719644"/>
                  <a:pt x="2695437" y="4733536"/>
                </a:cubicBezTo>
                <a:lnTo>
                  <a:pt x="2700646" y="4756111"/>
                </a:lnTo>
                <a:cubicBezTo>
                  <a:pt x="2689069" y="4756111"/>
                  <a:pt x="2680386" y="4771740"/>
                  <a:pt x="2674597" y="4802998"/>
                </a:cubicBezTo>
                <a:cubicBezTo>
                  <a:pt x="2664179" y="4809944"/>
                  <a:pt x="2637552" y="4856250"/>
                  <a:pt x="2594717" y="4941919"/>
                </a:cubicBezTo>
                <a:cubicBezTo>
                  <a:pt x="2588930" y="4941919"/>
                  <a:pt x="2558250" y="4976071"/>
                  <a:pt x="2502683" y="5044374"/>
                </a:cubicBezTo>
                <a:cubicBezTo>
                  <a:pt x="2480686" y="5074473"/>
                  <a:pt x="2461007" y="5094154"/>
                  <a:pt x="2443641" y="5103415"/>
                </a:cubicBezTo>
                <a:cubicBezTo>
                  <a:pt x="2442484" y="5121938"/>
                  <a:pt x="2417594" y="5145091"/>
                  <a:pt x="2368970" y="5172875"/>
                </a:cubicBezTo>
                <a:cubicBezTo>
                  <a:pt x="2368970" y="5179821"/>
                  <a:pt x="2342345" y="5197765"/>
                  <a:pt x="2289091" y="5226708"/>
                </a:cubicBezTo>
                <a:lnTo>
                  <a:pt x="2289091" y="5231917"/>
                </a:lnTo>
                <a:lnTo>
                  <a:pt x="2273462" y="5231917"/>
                </a:lnTo>
                <a:lnTo>
                  <a:pt x="2268253" y="5198924"/>
                </a:lnTo>
                <a:lnTo>
                  <a:pt x="2263044" y="5198924"/>
                </a:lnTo>
                <a:lnTo>
                  <a:pt x="2247415" y="5209342"/>
                </a:lnTo>
                <a:lnTo>
                  <a:pt x="2235260" y="5209342"/>
                </a:lnTo>
                <a:lnTo>
                  <a:pt x="2235260" y="5183295"/>
                </a:lnTo>
                <a:cubicBezTo>
                  <a:pt x="2264201" y="5156668"/>
                  <a:pt x="2278673" y="5122516"/>
                  <a:pt x="2278673" y="5080841"/>
                </a:cubicBezTo>
                <a:cubicBezTo>
                  <a:pt x="2285619" y="5079682"/>
                  <a:pt x="2292565" y="5071001"/>
                  <a:pt x="2299511" y="5054792"/>
                </a:cubicBezTo>
                <a:cubicBezTo>
                  <a:pt x="2293721" y="5038584"/>
                  <a:pt x="2283304" y="5026430"/>
                  <a:pt x="2268253" y="5018325"/>
                </a:cubicBezTo>
                <a:lnTo>
                  <a:pt x="2247415" y="5018325"/>
                </a:lnTo>
                <a:cubicBezTo>
                  <a:pt x="2212685" y="5038006"/>
                  <a:pt x="2187795" y="5057109"/>
                  <a:pt x="2172744" y="5075630"/>
                </a:cubicBezTo>
                <a:lnTo>
                  <a:pt x="2160589" y="5060003"/>
                </a:lnTo>
                <a:cubicBezTo>
                  <a:pt x="2139752" y="5070421"/>
                  <a:pt x="2122386" y="5075630"/>
                  <a:pt x="2108494" y="5075630"/>
                </a:cubicBezTo>
                <a:cubicBezTo>
                  <a:pt x="2092286" y="5068684"/>
                  <a:pt x="2083025" y="5061738"/>
                  <a:pt x="2080710" y="5054792"/>
                </a:cubicBezTo>
                <a:lnTo>
                  <a:pt x="2091128" y="5039163"/>
                </a:lnTo>
                <a:cubicBezTo>
                  <a:pt x="2091128" y="5032217"/>
                  <a:pt x="2087656" y="5028745"/>
                  <a:pt x="2080710" y="5028745"/>
                </a:cubicBezTo>
                <a:lnTo>
                  <a:pt x="2070290" y="5028745"/>
                </a:lnTo>
                <a:cubicBezTo>
                  <a:pt x="2064503" y="5028745"/>
                  <a:pt x="2057557" y="5039163"/>
                  <a:pt x="2049452" y="5060003"/>
                </a:cubicBezTo>
                <a:cubicBezTo>
                  <a:pt x="2056398" y="5083156"/>
                  <a:pt x="2059872" y="5095889"/>
                  <a:pt x="2059872" y="5098204"/>
                </a:cubicBezTo>
                <a:cubicBezTo>
                  <a:pt x="2045980" y="5110940"/>
                  <a:pt x="2021090" y="5121360"/>
                  <a:pt x="1985201" y="5129462"/>
                </a:cubicBezTo>
                <a:cubicBezTo>
                  <a:pt x="1974781" y="5141039"/>
                  <a:pt x="1969572" y="5150300"/>
                  <a:pt x="1969572" y="5157246"/>
                </a:cubicBezTo>
                <a:lnTo>
                  <a:pt x="1957417" y="5157246"/>
                </a:lnTo>
                <a:lnTo>
                  <a:pt x="1957417" y="5119042"/>
                </a:lnTo>
                <a:lnTo>
                  <a:pt x="1969572" y="5103415"/>
                </a:lnTo>
                <a:lnTo>
                  <a:pt x="1969572" y="5098204"/>
                </a:lnTo>
                <a:lnTo>
                  <a:pt x="1941789" y="5098204"/>
                </a:lnTo>
                <a:cubicBezTo>
                  <a:pt x="1926738" y="5122516"/>
                  <a:pt x="1907059" y="5134671"/>
                  <a:pt x="1882747" y="5134671"/>
                </a:cubicBezTo>
                <a:lnTo>
                  <a:pt x="1882747" y="5129462"/>
                </a:lnTo>
                <a:cubicBezTo>
                  <a:pt x="1893167" y="5119042"/>
                  <a:pt x="1916320" y="5085471"/>
                  <a:pt x="1952206" y="5028745"/>
                </a:cubicBezTo>
                <a:cubicBezTo>
                  <a:pt x="1957996" y="5028745"/>
                  <a:pt x="1965520" y="5021221"/>
                  <a:pt x="1974781" y="5006170"/>
                </a:cubicBezTo>
                <a:cubicBezTo>
                  <a:pt x="1974781" y="4999224"/>
                  <a:pt x="1970731" y="4995750"/>
                  <a:pt x="1962626" y="4995750"/>
                </a:cubicBezTo>
                <a:lnTo>
                  <a:pt x="1957417" y="4995750"/>
                </a:lnTo>
                <a:cubicBezTo>
                  <a:pt x="1938895" y="5028167"/>
                  <a:pt x="1917477" y="5044374"/>
                  <a:pt x="1893167" y="5044374"/>
                </a:cubicBezTo>
                <a:cubicBezTo>
                  <a:pt x="1838756" y="5111518"/>
                  <a:pt x="1808657" y="5145091"/>
                  <a:pt x="1802867" y="5145091"/>
                </a:cubicBezTo>
                <a:lnTo>
                  <a:pt x="1802867" y="5162457"/>
                </a:lnTo>
                <a:cubicBezTo>
                  <a:pt x="1802867" y="5196028"/>
                  <a:pt x="1777977" y="5222656"/>
                  <a:pt x="1728197" y="5242337"/>
                </a:cubicBezTo>
                <a:cubicBezTo>
                  <a:pt x="1728197" y="5265490"/>
                  <a:pt x="1708517" y="5279382"/>
                  <a:pt x="1669155" y="5284013"/>
                </a:cubicBezTo>
                <a:cubicBezTo>
                  <a:pt x="1669155" y="5309481"/>
                  <a:pt x="1663946" y="5322216"/>
                  <a:pt x="1653526" y="5322216"/>
                </a:cubicBezTo>
                <a:cubicBezTo>
                  <a:pt x="1647739" y="5308324"/>
                  <a:pt x="1642530" y="5301376"/>
                  <a:pt x="1637899" y="5301376"/>
                </a:cubicBezTo>
                <a:lnTo>
                  <a:pt x="1632688" y="5301376"/>
                </a:lnTo>
                <a:cubicBezTo>
                  <a:pt x="1582910" y="5343054"/>
                  <a:pt x="1558019" y="5371416"/>
                  <a:pt x="1558019" y="5386467"/>
                </a:cubicBezTo>
                <a:lnTo>
                  <a:pt x="1558019" y="5402096"/>
                </a:lnTo>
                <a:lnTo>
                  <a:pt x="1552808" y="5402096"/>
                </a:lnTo>
                <a:lnTo>
                  <a:pt x="1552808" y="5422934"/>
                </a:lnTo>
                <a:lnTo>
                  <a:pt x="1558019" y="5422934"/>
                </a:lnTo>
                <a:cubicBezTo>
                  <a:pt x="1581173" y="5422934"/>
                  <a:pt x="1598537" y="5409042"/>
                  <a:pt x="1610113" y="5381258"/>
                </a:cubicBezTo>
                <a:lnTo>
                  <a:pt x="1632688" y="5381258"/>
                </a:lnTo>
                <a:lnTo>
                  <a:pt x="1632688" y="5386467"/>
                </a:lnTo>
                <a:cubicBezTo>
                  <a:pt x="1623427" y="5413094"/>
                  <a:pt x="1605485" y="5439719"/>
                  <a:pt x="1578857" y="5466347"/>
                </a:cubicBezTo>
                <a:lnTo>
                  <a:pt x="1573646" y="5466347"/>
                </a:lnTo>
                <a:lnTo>
                  <a:pt x="1573646" y="5450718"/>
                </a:lnTo>
                <a:cubicBezTo>
                  <a:pt x="1566700" y="5450718"/>
                  <a:pt x="1561491" y="5466925"/>
                  <a:pt x="1558019" y="5499340"/>
                </a:cubicBezTo>
                <a:lnTo>
                  <a:pt x="1552808" y="5499340"/>
                </a:lnTo>
                <a:lnTo>
                  <a:pt x="1535445" y="5487185"/>
                </a:lnTo>
                <a:cubicBezTo>
                  <a:pt x="1520394" y="5516127"/>
                  <a:pt x="1504765" y="5530597"/>
                  <a:pt x="1488558" y="5530597"/>
                </a:cubicBezTo>
                <a:lnTo>
                  <a:pt x="1488558" y="5520177"/>
                </a:lnTo>
                <a:lnTo>
                  <a:pt x="1514605" y="5481976"/>
                </a:lnTo>
                <a:lnTo>
                  <a:pt x="1514605" y="5466347"/>
                </a:lnTo>
                <a:lnTo>
                  <a:pt x="1509396" y="5455927"/>
                </a:lnTo>
                <a:cubicBezTo>
                  <a:pt x="1502450" y="5455927"/>
                  <a:pt x="1484505" y="5475608"/>
                  <a:pt x="1455565" y="5514968"/>
                </a:cubicBezTo>
                <a:cubicBezTo>
                  <a:pt x="1455565" y="5525388"/>
                  <a:pt x="1439358" y="5546805"/>
                  <a:pt x="1406941" y="5579219"/>
                </a:cubicBezTo>
                <a:cubicBezTo>
                  <a:pt x="1406941" y="5590798"/>
                  <a:pt x="1389577" y="5617423"/>
                  <a:pt x="1354846" y="5659099"/>
                </a:cubicBezTo>
                <a:lnTo>
                  <a:pt x="1301015" y="5733769"/>
                </a:lnTo>
                <a:lnTo>
                  <a:pt x="1301015" y="5738978"/>
                </a:lnTo>
                <a:cubicBezTo>
                  <a:pt x="1327642" y="5730876"/>
                  <a:pt x="1347321" y="5718140"/>
                  <a:pt x="1360056" y="5700777"/>
                </a:cubicBezTo>
                <a:lnTo>
                  <a:pt x="1365265" y="5700777"/>
                </a:lnTo>
                <a:cubicBezTo>
                  <a:pt x="1365265" y="5726245"/>
                  <a:pt x="1373948" y="5738978"/>
                  <a:pt x="1391312" y="5738978"/>
                </a:cubicBezTo>
                <a:cubicBezTo>
                  <a:pt x="1398258" y="5730876"/>
                  <a:pt x="1401732" y="5723930"/>
                  <a:pt x="1401732" y="5718140"/>
                </a:cubicBezTo>
                <a:lnTo>
                  <a:pt x="1413887" y="5718140"/>
                </a:lnTo>
                <a:lnTo>
                  <a:pt x="1413887" y="5733769"/>
                </a:lnTo>
                <a:lnTo>
                  <a:pt x="1419098" y="5733769"/>
                </a:lnTo>
                <a:cubicBezTo>
                  <a:pt x="1427201" y="5733769"/>
                  <a:pt x="1434147" y="5717562"/>
                  <a:pt x="1439936" y="5685148"/>
                </a:cubicBezTo>
                <a:cubicBezTo>
                  <a:pt x="1443408" y="5685148"/>
                  <a:pt x="1445145" y="5683411"/>
                  <a:pt x="1445145" y="5679939"/>
                </a:cubicBezTo>
                <a:cubicBezTo>
                  <a:pt x="1465983" y="5682254"/>
                  <a:pt x="1476403" y="5685726"/>
                  <a:pt x="1476403" y="5690357"/>
                </a:cubicBezTo>
                <a:cubicBezTo>
                  <a:pt x="1465983" y="5708879"/>
                  <a:pt x="1460774" y="5721614"/>
                  <a:pt x="1460774" y="5728560"/>
                </a:cubicBezTo>
                <a:cubicBezTo>
                  <a:pt x="1464246" y="5735506"/>
                  <a:pt x="1465983" y="5740715"/>
                  <a:pt x="1465983" y="5744189"/>
                </a:cubicBezTo>
                <a:cubicBezTo>
                  <a:pt x="1445145" y="5766184"/>
                  <a:pt x="1415046" y="5777182"/>
                  <a:pt x="1375685" y="5777182"/>
                </a:cubicBezTo>
                <a:cubicBezTo>
                  <a:pt x="1360635" y="5810755"/>
                  <a:pt x="1340953" y="5835646"/>
                  <a:pt x="1316644" y="5851853"/>
                </a:cubicBezTo>
                <a:cubicBezTo>
                  <a:pt x="1316644" y="5848379"/>
                  <a:pt x="1314907" y="5846644"/>
                  <a:pt x="1311433" y="5846644"/>
                </a:cubicBezTo>
                <a:cubicBezTo>
                  <a:pt x="1347321" y="5802651"/>
                  <a:pt x="1365265" y="5770236"/>
                  <a:pt x="1365265" y="5749398"/>
                </a:cubicBezTo>
                <a:lnTo>
                  <a:pt x="1354846" y="5749398"/>
                </a:lnTo>
                <a:cubicBezTo>
                  <a:pt x="1334008" y="5759818"/>
                  <a:pt x="1314328" y="5776025"/>
                  <a:pt x="1295804" y="5798020"/>
                </a:cubicBezTo>
                <a:cubicBezTo>
                  <a:pt x="1295804" y="5784128"/>
                  <a:pt x="1292332" y="5777182"/>
                  <a:pt x="1285386" y="5777182"/>
                </a:cubicBezTo>
                <a:lnTo>
                  <a:pt x="1268020" y="5777182"/>
                </a:lnTo>
                <a:lnTo>
                  <a:pt x="1268020" y="5803231"/>
                </a:lnTo>
                <a:cubicBezTo>
                  <a:pt x="1250656" y="5829856"/>
                  <a:pt x="1233290" y="5849537"/>
                  <a:pt x="1215924" y="5862273"/>
                </a:cubicBezTo>
                <a:cubicBezTo>
                  <a:pt x="1215924" y="5886583"/>
                  <a:pt x="1203191" y="5906264"/>
                  <a:pt x="1177723" y="5921312"/>
                </a:cubicBezTo>
                <a:cubicBezTo>
                  <a:pt x="1159200" y="5946783"/>
                  <a:pt x="1142991" y="5978619"/>
                  <a:pt x="1129099" y="6016821"/>
                </a:cubicBezTo>
                <a:cubicBezTo>
                  <a:pt x="1086266" y="6031872"/>
                  <a:pt x="1064848" y="6055025"/>
                  <a:pt x="1064848" y="6086283"/>
                </a:cubicBezTo>
                <a:cubicBezTo>
                  <a:pt x="1042853" y="6119856"/>
                  <a:pt x="1014489" y="6144746"/>
                  <a:pt x="979759" y="6160953"/>
                </a:cubicBezTo>
                <a:lnTo>
                  <a:pt x="948502" y="6181791"/>
                </a:lnTo>
                <a:cubicBezTo>
                  <a:pt x="933453" y="6202629"/>
                  <a:pt x="924190" y="6222310"/>
                  <a:pt x="920718" y="6240833"/>
                </a:cubicBezTo>
                <a:cubicBezTo>
                  <a:pt x="892934" y="6253566"/>
                  <a:pt x="879042" y="6273247"/>
                  <a:pt x="879042" y="6299873"/>
                </a:cubicBezTo>
                <a:lnTo>
                  <a:pt x="884251" y="6338076"/>
                </a:lnTo>
                <a:cubicBezTo>
                  <a:pt x="880777" y="6349653"/>
                  <a:pt x="873831" y="6356599"/>
                  <a:pt x="863413" y="6358914"/>
                </a:cubicBezTo>
                <a:cubicBezTo>
                  <a:pt x="863413" y="6355442"/>
                  <a:pt x="861098" y="6353705"/>
                  <a:pt x="856467" y="6353705"/>
                </a:cubicBezTo>
                <a:lnTo>
                  <a:pt x="863413" y="6343287"/>
                </a:lnTo>
                <a:lnTo>
                  <a:pt x="863413" y="6332867"/>
                </a:lnTo>
                <a:lnTo>
                  <a:pt x="856467" y="6332867"/>
                </a:lnTo>
                <a:lnTo>
                  <a:pt x="835629" y="6348496"/>
                </a:lnTo>
                <a:lnTo>
                  <a:pt x="835629" y="6338076"/>
                </a:lnTo>
                <a:cubicBezTo>
                  <a:pt x="835629" y="6324184"/>
                  <a:pt x="844890" y="6309714"/>
                  <a:pt x="863413" y="6294664"/>
                </a:cubicBezTo>
                <a:lnTo>
                  <a:pt x="863413" y="6289455"/>
                </a:lnTo>
                <a:lnTo>
                  <a:pt x="846047" y="6289455"/>
                </a:lnTo>
                <a:lnTo>
                  <a:pt x="830418" y="6299873"/>
                </a:lnTo>
                <a:lnTo>
                  <a:pt x="830418" y="6289455"/>
                </a:lnTo>
                <a:cubicBezTo>
                  <a:pt x="837364" y="6282509"/>
                  <a:pt x="850099" y="6244885"/>
                  <a:pt x="868622" y="6176580"/>
                </a:cubicBezTo>
                <a:lnTo>
                  <a:pt x="868622" y="6171371"/>
                </a:lnTo>
                <a:lnTo>
                  <a:pt x="820000" y="6246042"/>
                </a:lnTo>
                <a:lnTo>
                  <a:pt x="809580" y="6240833"/>
                </a:lnTo>
                <a:cubicBezTo>
                  <a:pt x="799162" y="6275563"/>
                  <a:pt x="793951" y="6306240"/>
                  <a:pt x="793951" y="6332867"/>
                </a:cubicBezTo>
                <a:cubicBezTo>
                  <a:pt x="782375" y="6332867"/>
                  <a:pt x="773113" y="6316660"/>
                  <a:pt x="766167" y="6284246"/>
                </a:cubicBezTo>
                <a:lnTo>
                  <a:pt x="766167" y="6279035"/>
                </a:lnTo>
                <a:cubicBezTo>
                  <a:pt x="766167" y="6274404"/>
                  <a:pt x="769641" y="6254725"/>
                  <a:pt x="776588" y="6219993"/>
                </a:cubicBezTo>
                <a:lnTo>
                  <a:pt x="776588" y="6176580"/>
                </a:lnTo>
                <a:lnTo>
                  <a:pt x="781796" y="6166162"/>
                </a:lnTo>
                <a:lnTo>
                  <a:pt x="776588" y="6166162"/>
                </a:lnTo>
                <a:cubicBezTo>
                  <a:pt x="755747" y="6217099"/>
                  <a:pt x="741856" y="6274404"/>
                  <a:pt x="734909" y="6338076"/>
                </a:cubicBezTo>
                <a:lnTo>
                  <a:pt x="722755" y="6343287"/>
                </a:lnTo>
                <a:lnTo>
                  <a:pt x="722755" y="6338076"/>
                </a:lnTo>
                <a:cubicBezTo>
                  <a:pt x="722755" y="6325343"/>
                  <a:pt x="728544" y="6296401"/>
                  <a:pt x="740121" y="6251251"/>
                </a:cubicBezTo>
                <a:lnTo>
                  <a:pt x="734909" y="6240833"/>
                </a:lnTo>
                <a:cubicBezTo>
                  <a:pt x="769641" y="6115803"/>
                  <a:pt x="803213" y="6024926"/>
                  <a:pt x="835629" y="5968199"/>
                </a:cubicBezTo>
                <a:cubicBezTo>
                  <a:pt x="835629" y="5957779"/>
                  <a:pt x="860519" y="5908001"/>
                  <a:pt x="910298" y="5818858"/>
                </a:cubicBezTo>
                <a:cubicBezTo>
                  <a:pt x="933453" y="5774867"/>
                  <a:pt x="960078" y="5733769"/>
                  <a:pt x="990177" y="5695566"/>
                </a:cubicBezTo>
                <a:cubicBezTo>
                  <a:pt x="990177" y="5685148"/>
                  <a:pt x="999441" y="5667782"/>
                  <a:pt x="1017961" y="5643472"/>
                </a:cubicBezTo>
                <a:cubicBezTo>
                  <a:pt x="1017961" y="5637682"/>
                  <a:pt x="1028381" y="5616266"/>
                  <a:pt x="1049219" y="5579219"/>
                </a:cubicBezTo>
                <a:lnTo>
                  <a:pt x="1053620" y="5569272"/>
                </a:lnTo>
                <a:lnTo>
                  <a:pt x="1019051" y="5617853"/>
                </a:lnTo>
                <a:cubicBezTo>
                  <a:pt x="1019051" y="5635219"/>
                  <a:pt x="1013842" y="5643902"/>
                  <a:pt x="1003424" y="5643902"/>
                </a:cubicBezTo>
                <a:lnTo>
                  <a:pt x="998213" y="5643902"/>
                </a:lnTo>
                <a:lnTo>
                  <a:pt x="998213" y="5628273"/>
                </a:lnTo>
                <a:cubicBezTo>
                  <a:pt x="1009790" y="5592385"/>
                  <a:pt x="1020210" y="5574441"/>
                  <a:pt x="1029471" y="5574441"/>
                </a:cubicBezTo>
                <a:cubicBezTo>
                  <a:pt x="1058414" y="5544341"/>
                  <a:pt x="1072884" y="5526397"/>
                  <a:pt x="1072884" y="5520610"/>
                </a:cubicBezTo>
                <a:lnTo>
                  <a:pt x="1080895" y="5520610"/>
                </a:lnTo>
                <a:lnTo>
                  <a:pt x="1090896" y="5504116"/>
                </a:lnTo>
                <a:lnTo>
                  <a:pt x="1139227" y="5430310"/>
                </a:lnTo>
                <a:lnTo>
                  <a:pt x="1137134" y="5430310"/>
                </a:lnTo>
                <a:cubicBezTo>
                  <a:pt x="1116296" y="5440730"/>
                  <a:pt x="1096617" y="5456937"/>
                  <a:pt x="1078093" y="5478932"/>
                </a:cubicBezTo>
                <a:cubicBezTo>
                  <a:pt x="1078093" y="5465040"/>
                  <a:pt x="1074621" y="5458094"/>
                  <a:pt x="1067675" y="5458094"/>
                </a:cubicBezTo>
                <a:lnTo>
                  <a:pt x="1050309" y="5458094"/>
                </a:lnTo>
                <a:lnTo>
                  <a:pt x="1050309" y="5484143"/>
                </a:lnTo>
                <a:cubicBezTo>
                  <a:pt x="1032945" y="5510768"/>
                  <a:pt x="1015579" y="5530449"/>
                  <a:pt x="998213" y="5543185"/>
                </a:cubicBezTo>
                <a:cubicBezTo>
                  <a:pt x="998213" y="5567495"/>
                  <a:pt x="985480" y="5587176"/>
                  <a:pt x="960011" y="5602224"/>
                </a:cubicBezTo>
                <a:cubicBezTo>
                  <a:pt x="941489" y="5627695"/>
                  <a:pt x="925279" y="5659531"/>
                  <a:pt x="911388" y="5697733"/>
                </a:cubicBezTo>
                <a:cubicBezTo>
                  <a:pt x="868555" y="5712784"/>
                  <a:pt x="847137" y="5735937"/>
                  <a:pt x="847137" y="5767195"/>
                </a:cubicBezTo>
                <a:cubicBezTo>
                  <a:pt x="825142" y="5800768"/>
                  <a:pt x="796778" y="5825658"/>
                  <a:pt x="762048" y="5841865"/>
                </a:cubicBezTo>
                <a:lnTo>
                  <a:pt x="730790" y="5862703"/>
                </a:lnTo>
                <a:cubicBezTo>
                  <a:pt x="715742" y="5883541"/>
                  <a:pt x="706479" y="5903222"/>
                  <a:pt x="703007" y="5921745"/>
                </a:cubicBezTo>
                <a:cubicBezTo>
                  <a:pt x="675223" y="5934478"/>
                  <a:pt x="661331" y="5954159"/>
                  <a:pt x="661331" y="5980785"/>
                </a:cubicBezTo>
                <a:lnTo>
                  <a:pt x="666540" y="6018988"/>
                </a:lnTo>
                <a:cubicBezTo>
                  <a:pt x="663066" y="6030565"/>
                  <a:pt x="656120" y="6037511"/>
                  <a:pt x="645702" y="6039826"/>
                </a:cubicBezTo>
                <a:cubicBezTo>
                  <a:pt x="645702" y="6036354"/>
                  <a:pt x="643387" y="6034617"/>
                  <a:pt x="638756" y="6034617"/>
                </a:cubicBezTo>
                <a:lnTo>
                  <a:pt x="645702" y="6024199"/>
                </a:lnTo>
                <a:lnTo>
                  <a:pt x="645702" y="6013779"/>
                </a:lnTo>
                <a:lnTo>
                  <a:pt x="638756" y="6013779"/>
                </a:lnTo>
                <a:lnTo>
                  <a:pt x="617918" y="6029408"/>
                </a:lnTo>
                <a:lnTo>
                  <a:pt x="617918" y="6018988"/>
                </a:lnTo>
                <a:cubicBezTo>
                  <a:pt x="617918" y="6005096"/>
                  <a:pt x="627179" y="5990626"/>
                  <a:pt x="645702" y="5975576"/>
                </a:cubicBezTo>
                <a:lnTo>
                  <a:pt x="645702" y="5970367"/>
                </a:lnTo>
                <a:lnTo>
                  <a:pt x="628336" y="5970367"/>
                </a:lnTo>
                <a:lnTo>
                  <a:pt x="612707" y="5980785"/>
                </a:lnTo>
                <a:lnTo>
                  <a:pt x="612707" y="5970367"/>
                </a:lnTo>
                <a:cubicBezTo>
                  <a:pt x="619653" y="5963421"/>
                  <a:pt x="632388" y="5925797"/>
                  <a:pt x="650911" y="5857492"/>
                </a:cubicBezTo>
                <a:lnTo>
                  <a:pt x="650911" y="5852283"/>
                </a:lnTo>
                <a:lnTo>
                  <a:pt x="602289" y="5926954"/>
                </a:lnTo>
                <a:lnTo>
                  <a:pt x="591869" y="5921745"/>
                </a:lnTo>
                <a:cubicBezTo>
                  <a:pt x="581451" y="5956475"/>
                  <a:pt x="576240" y="5987152"/>
                  <a:pt x="576240" y="6013779"/>
                </a:cubicBezTo>
                <a:cubicBezTo>
                  <a:pt x="564664" y="6013779"/>
                  <a:pt x="555402" y="5997572"/>
                  <a:pt x="548456" y="5965158"/>
                </a:cubicBezTo>
                <a:lnTo>
                  <a:pt x="548456" y="5959947"/>
                </a:lnTo>
                <a:cubicBezTo>
                  <a:pt x="548456" y="5955316"/>
                  <a:pt x="551930" y="5935637"/>
                  <a:pt x="558876" y="5900905"/>
                </a:cubicBezTo>
                <a:lnTo>
                  <a:pt x="558876" y="5857492"/>
                </a:lnTo>
                <a:lnTo>
                  <a:pt x="564085" y="5847074"/>
                </a:lnTo>
                <a:lnTo>
                  <a:pt x="558876" y="5847074"/>
                </a:lnTo>
                <a:cubicBezTo>
                  <a:pt x="538036" y="5898011"/>
                  <a:pt x="524144" y="5955316"/>
                  <a:pt x="517198" y="6018988"/>
                </a:cubicBezTo>
                <a:lnTo>
                  <a:pt x="505044" y="6024199"/>
                </a:lnTo>
                <a:lnTo>
                  <a:pt x="505044" y="6018988"/>
                </a:lnTo>
                <a:cubicBezTo>
                  <a:pt x="505044" y="6006255"/>
                  <a:pt x="510833" y="5977313"/>
                  <a:pt x="522409" y="5932163"/>
                </a:cubicBezTo>
                <a:lnTo>
                  <a:pt x="517198" y="5921745"/>
                </a:lnTo>
                <a:cubicBezTo>
                  <a:pt x="551930" y="5796715"/>
                  <a:pt x="585501" y="5705838"/>
                  <a:pt x="617918" y="5649111"/>
                </a:cubicBezTo>
                <a:cubicBezTo>
                  <a:pt x="617918" y="5643901"/>
                  <a:pt x="624141" y="5628852"/>
                  <a:pt x="636585" y="5603962"/>
                </a:cubicBezTo>
                <a:lnTo>
                  <a:pt x="639722" y="5597951"/>
                </a:lnTo>
                <a:lnTo>
                  <a:pt x="613425" y="5628480"/>
                </a:lnTo>
                <a:cubicBezTo>
                  <a:pt x="599244" y="5640925"/>
                  <a:pt x="583470" y="5651200"/>
                  <a:pt x="566105" y="5659303"/>
                </a:cubicBezTo>
                <a:lnTo>
                  <a:pt x="534847" y="5680141"/>
                </a:lnTo>
                <a:cubicBezTo>
                  <a:pt x="519799" y="5700979"/>
                  <a:pt x="510536" y="5720660"/>
                  <a:pt x="507064" y="5739183"/>
                </a:cubicBezTo>
                <a:cubicBezTo>
                  <a:pt x="479280" y="5751916"/>
                  <a:pt x="465388" y="5771597"/>
                  <a:pt x="465388" y="5798223"/>
                </a:cubicBezTo>
                <a:lnTo>
                  <a:pt x="470597" y="5836426"/>
                </a:lnTo>
                <a:cubicBezTo>
                  <a:pt x="467123" y="5848003"/>
                  <a:pt x="460177" y="5854949"/>
                  <a:pt x="449759" y="5857264"/>
                </a:cubicBezTo>
                <a:cubicBezTo>
                  <a:pt x="449759" y="5853792"/>
                  <a:pt x="447444" y="5852055"/>
                  <a:pt x="442813" y="5852055"/>
                </a:cubicBezTo>
                <a:lnTo>
                  <a:pt x="449759" y="5841637"/>
                </a:lnTo>
                <a:lnTo>
                  <a:pt x="449759" y="5831217"/>
                </a:lnTo>
                <a:lnTo>
                  <a:pt x="442813" y="5831217"/>
                </a:lnTo>
                <a:lnTo>
                  <a:pt x="421975" y="5846846"/>
                </a:lnTo>
                <a:lnTo>
                  <a:pt x="421975" y="5836426"/>
                </a:lnTo>
                <a:cubicBezTo>
                  <a:pt x="421975" y="5822534"/>
                  <a:pt x="431236" y="5808064"/>
                  <a:pt x="449759" y="5793014"/>
                </a:cubicBezTo>
                <a:lnTo>
                  <a:pt x="449759" y="5787805"/>
                </a:lnTo>
                <a:lnTo>
                  <a:pt x="432393" y="5787805"/>
                </a:lnTo>
                <a:lnTo>
                  <a:pt x="416764" y="5798223"/>
                </a:lnTo>
                <a:lnTo>
                  <a:pt x="416764" y="5787805"/>
                </a:lnTo>
                <a:cubicBezTo>
                  <a:pt x="423710" y="5780859"/>
                  <a:pt x="436445" y="5743235"/>
                  <a:pt x="454968" y="5674930"/>
                </a:cubicBezTo>
                <a:lnTo>
                  <a:pt x="454968" y="5669721"/>
                </a:lnTo>
                <a:lnTo>
                  <a:pt x="406346" y="5744392"/>
                </a:lnTo>
                <a:lnTo>
                  <a:pt x="395926" y="5739183"/>
                </a:lnTo>
                <a:cubicBezTo>
                  <a:pt x="385508" y="5773913"/>
                  <a:pt x="380297" y="5804590"/>
                  <a:pt x="380297" y="5831217"/>
                </a:cubicBezTo>
                <a:cubicBezTo>
                  <a:pt x="368721" y="5831217"/>
                  <a:pt x="359459" y="5815010"/>
                  <a:pt x="352513" y="5782596"/>
                </a:cubicBezTo>
                <a:lnTo>
                  <a:pt x="352513" y="5777385"/>
                </a:lnTo>
                <a:cubicBezTo>
                  <a:pt x="352513" y="5772754"/>
                  <a:pt x="355987" y="5753075"/>
                  <a:pt x="362933" y="5718343"/>
                </a:cubicBezTo>
                <a:lnTo>
                  <a:pt x="362933" y="5674930"/>
                </a:lnTo>
                <a:lnTo>
                  <a:pt x="368142" y="5664512"/>
                </a:lnTo>
                <a:lnTo>
                  <a:pt x="362933" y="5664512"/>
                </a:lnTo>
                <a:cubicBezTo>
                  <a:pt x="342093" y="5715449"/>
                  <a:pt x="328201" y="5772754"/>
                  <a:pt x="321255" y="5836426"/>
                </a:cubicBezTo>
                <a:lnTo>
                  <a:pt x="309101" y="5841637"/>
                </a:lnTo>
                <a:lnTo>
                  <a:pt x="309101" y="5836426"/>
                </a:lnTo>
                <a:cubicBezTo>
                  <a:pt x="309101" y="5823693"/>
                  <a:pt x="314890" y="5794751"/>
                  <a:pt x="326466" y="5749601"/>
                </a:cubicBezTo>
                <a:lnTo>
                  <a:pt x="321255" y="5739183"/>
                </a:lnTo>
                <a:cubicBezTo>
                  <a:pt x="355987" y="5614153"/>
                  <a:pt x="389558" y="5523276"/>
                  <a:pt x="421975" y="5466549"/>
                </a:cubicBezTo>
                <a:cubicBezTo>
                  <a:pt x="421975" y="5456129"/>
                  <a:pt x="446865" y="5406351"/>
                  <a:pt x="496644" y="5317208"/>
                </a:cubicBezTo>
                <a:cubicBezTo>
                  <a:pt x="519799" y="5273217"/>
                  <a:pt x="546424" y="5232119"/>
                  <a:pt x="576523" y="5193916"/>
                </a:cubicBezTo>
                <a:cubicBezTo>
                  <a:pt x="576523" y="5183498"/>
                  <a:pt x="585787" y="5166132"/>
                  <a:pt x="604307" y="5141822"/>
                </a:cubicBezTo>
                <a:cubicBezTo>
                  <a:pt x="604307" y="5136032"/>
                  <a:pt x="614727" y="5114616"/>
                  <a:pt x="635565" y="5077569"/>
                </a:cubicBezTo>
                <a:cubicBezTo>
                  <a:pt x="635565" y="5064836"/>
                  <a:pt x="691135" y="4977432"/>
                  <a:pt x="802270" y="4815355"/>
                </a:cubicBezTo>
                <a:cubicBezTo>
                  <a:pt x="876362" y="4712323"/>
                  <a:pt x="926143" y="4648072"/>
                  <a:pt x="951611" y="4622603"/>
                </a:cubicBezTo>
                <a:lnTo>
                  <a:pt x="1069695" y="4452424"/>
                </a:lnTo>
                <a:cubicBezTo>
                  <a:pt x="1073167" y="4452424"/>
                  <a:pt x="1090533" y="4425219"/>
                  <a:pt x="1121791" y="4370808"/>
                </a:cubicBezTo>
                <a:cubicBezTo>
                  <a:pt x="1158836" y="4338393"/>
                  <a:pt x="1181989" y="4306557"/>
                  <a:pt x="1191250" y="4275299"/>
                </a:cubicBezTo>
                <a:cubicBezTo>
                  <a:pt x="1197040" y="4274142"/>
                  <a:pt x="1238137" y="4229571"/>
                  <a:pt x="1314543" y="4141589"/>
                </a:cubicBezTo>
                <a:cubicBezTo>
                  <a:pt x="1322647" y="4123066"/>
                  <a:pt x="1340591" y="4099913"/>
                  <a:pt x="1368375" y="4072127"/>
                </a:cubicBezTo>
                <a:cubicBezTo>
                  <a:pt x="1368375" y="4054763"/>
                  <a:pt x="1388057" y="4031610"/>
                  <a:pt x="1427417" y="4002667"/>
                </a:cubicBezTo>
                <a:cubicBezTo>
                  <a:pt x="1427417" y="3998037"/>
                  <a:pt x="1452307" y="3964464"/>
                  <a:pt x="1502086" y="3901950"/>
                </a:cubicBezTo>
                <a:cubicBezTo>
                  <a:pt x="1525529" y="3877639"/>
                  <a:pt x="1559391" y="3833466"/>
                  <a:pt x="1603673" y="3769432"/>
                </a:cubicBezTo>
                <a:lnTo>
                  <a:pt x="1632976" y="3726076"/>
                </a:lnTo>
                <a:lnTo>
                  <a:pt x="1546731" y="3782796"/>
                </a:lnTo>
                <a:cubicBezTo>
                  <a:pt x="1517210" y="3799582"/>
                  <a:pt x="1490294" y="3812027"/>
                  <a:pt x="1465983" y="3820131"/>
                </a:cubicBezTo>
                <a:cubicBezTo>
                  <a:pt x="1465983" y="3832866"/>
                  <a:pt x="1432412" y="3850808"/>
                  <a:pt x="1365265" y="3873961"/>
                </a:cubicBezTo>
                <a:cubicBezTo>
                  <a:pt x="1233290" y="3867015"/>
                  <a:pt x="1158619" y="3858332"/>
                  <a:pt x="1141256" y="3847915"/>
                </a:cubicBezTo>
                <a:lnTo>
                  <a:pt x="1087423" y="3847915"/>
                </a:lnTo>
                <a:cubicBezTo>
                  <a:pt x="1055008" y="3847915"/>
                  <a:pt x="1019120" y="3835179"/>
                  <a:pt x="979759" y="3809711"/>
                </a:cubicBezTo>
                <a:lnTo>
                  <a:pt x="974548" y="3809711"/>
                </a:lnTo>
                <a:cubicBezTo>
                  <a:pt x="915509" y="3827077"/>
                  <a:pt x="878462" y="3835760"/>
                  <a:pt x="863413" y="3835760"/>
                </a:cubicBezTo>
                <a:lnTo>
                  <a:pt x="851256" y="3835760"/>
                </a:lnTo>
                <a:cubicBezTo>
                  <a:pt x="832733" y="3835760"/>
                  <a:pt x="789901" y="3832286"/>
                  <a:pt x="722755" y="3825340"/>
                </a:cubicBezTo>
                <a:lnTo>
                  <a:pt x="696708" y="3847915"/>
                </a:lnTo>
                <a:cubicBezTo>
                  <a:pt x="659661" y="3814341"/>
                  <a:pt x="602934" y="3744882"/>
                  <a:pt x="526529" y="3639534"/>
                </a:cubicBezTo>
                <a:cubicBezTo>
                  <a:pt x="505111" y="3599015"/>
                  <a:pt x="489049" y="3565731"/>
                  <a:pt x="478340" y="3539683"/>
                </a:cubicBezTo>
                <a:lnTo>
                  <a:pt x="471864" y="3521596"/>
                </a:lnTo>
                <a:lnTo>
                  <a:pt x="447522" y="3496918"/>
                </a:lnTo>
                <a:cubicBezTo>
                  <a:pt x="424078" y="3471160"/>
                  <a:pt x="395715" y="3436430"/>
                  <a:pt x="362432" y="3392728"/>
                </a:cubicBezTo>
                <a:lnTo>
                  <a:pt x="311389" y="3323912"/>
                </a:lnTo>
                <a:lnTo>
                  <a:pt x="309101" y="3323690"/>
                </a:lnTo>
                <a:lnTo>
                  <a:pt x="283054" y="3346265"/>
                </a:lnTo>
                <a:cubicBezTo>
                  <a:pt x="246006" y="3312691"/>
                  <a:pt x="189280" y="3243232"/>
                  <a:pt x="112875" y="3137884"/>
                </a:cubicBezTo>
                <a:cubicBezTo>
                  <a:pt x="70040" y="3056845"/>
                  <a:pt x="48624" y="3004750"/>
                  <a:pt x="48624" y="2981596"/>
                </a:cubicBezTo>
                <a:cubicBezTo>
                  <a:pt x="39363" y="2981596"/>
                  <a:pt x="28364" y="2940499"/>
                  <a:pt x="15629" y="2858304"/>
                </a:cubicBezTo>
                <a:cubicBezTo>
                  <a:pt x="10998" y="2809682"/>
                  <a:pt x="5789" y="2767426"/>
                  <a:pt x="0" y="2731538"/>
                </a:cubicBezTo>
                <a:lnTo>
                  <a:pt x="0" y="2580462"/>
                </a:lnTo>
                <a:cubicBezTo>
                  <a:pt x="0" y="2414913"/>
                  <a:pt x="49781" y="2219267"/>
                  <a:pt x="149341" y="1993521"/>
                </a:cubicBezTo>
                <a:cubicBezTo>
                  <a:pt x="199122" y="1882383"/>
                  <a:pt x="238482" y="1804240"/>
                  <a:pt x="267425" y="1759090"/>
                </a:cubicBezTo>
                <a:cubicBezTo>
                  <a:pt x="320677" y="1663004"/>
                  <a:pt x="355987" y="1603962"/>
                  <a:pt x="373351" y="1581965"/>
                </a:cubicBezTo>
                <a:cubicBezTo>
                  <a:pt x="375667" y="1569232"/>
                  <a:pt x="393611" y="1547814"/>
                  <a:pt x="427184" y="1517715"/>
                </a:cubicBezTo>
                <a:cubicBezTo>
                  <a:pt x="474649" y="1437835"/>
                  <a:pt x="519219" y="1377056"/>
                  <a:pt x="560894" y="1335381"/>
                </a:cubicBezTo>
                <a:cubicBezTo>
                  <a:pt x="560894" y="1326119"/>
                  <a:pt x="584050" y="1297757"/>
                  <a:pt x="630356" y="1250292"/>
                </a:cubicBezTo>
                <a:cubicBezTo>
                  <a:pt x="676662" y="1195881"/>
                  <a:pt x="699816" y="1167517"/>
                  <a:pt x="699816" y="1165202"/>
                </a:cubicBezTo>
                <a:cubicBezTo>
                  <a:pt x="699816" y="1160571"/>
                  <a:pt x="716025" y="1144364"/>
                  <a:pt x="748439" y="1116580"/>
                </a:cubicBezTo>
                <a:cubicBezTo>
                  <a:pt x="772749" y="1076061"/>
                  <a:pt x="812112" y="1031491"/>
                  <a:pt x="866523" y="982867"/>
                </a:cubicBezTo>
                <a:cubicBezTo>
                  <a:pt x="900096" y="949296"/>
                  <a:pt x="942350" y="902988"/>
                  <a:pt x="993287" y="843946"/>
                </a:cubicBezTo>
                <a:cubicBezTo>
                  <a:pt x="1002548" y="843946"/>
                  <a:pt x="1017021" y="831791"/>
                  <a:pt x="1036700" y="807479"/>
                </a:cubicBezTo>
                <a:cubicBezTo>
                  <a:pt x="1042489" y="807479"/>
                  <a:pt x="1069117" y="782591"/>
                  <a:pt x="1116580" y="732811"/>
                </a:cubicBezTo>
                <a:cubicBezTo>
                  <a:pt x="1120054" y="732811"/>
                  <a:pt x="1150731" y="705605"/>
                  <a:pt x="1208616" y="651194"/>
                </a:cubicBezTo>
                <a:cubicBezTo>
                  <a:pt x="1260712" y="607203"/>
                  <a:pt x="1287337" y="582313"/>
                  <a:pt x="1288496" y="576523"/>
                </a:cubicBezTo>
                <a:cubicBezTo>
                  <a:pt x="1300072" y="576523"/>
                  <a:pt x="1333646" y="551633"/>
                  <a:pt x="1389213" y="501853"/>
                </a:cubicBezTo>
                <a:cubicBezTo>
                  <a:pt x="1395003" y="501853"/>
                  <a:pt x="1419891" y="480436"/>
                  <a:pt x="1463884" y="437602"/>
                </a:cubicBezTo>
                <a:cubicBezTo>
                  <a:pt x="1533343" y="400557"/>
                  <a:pt x="1595859" y="358301"/>
                  <a:pt x="1651427" y="310838"/>
                </a:cubicBezTo>
                <a:cubicBezTo>
                  <a:pt x="1656058" y="310838"/>
                  <a:pt x="1702364" y="283632"/>
                  <a:pt x="1790348" y="229221"/>
                </a:cubicBezTo>
                <a:cubicBezTo>
                  <a:pt x="1827393" y="206068"/>
                  <a:pt x="1877174" y="179441"/>
                  <a:pt x="1939687" y="149341"/>
                </a:cubicBezTo>
                <a:cubicBezTo>
                  <a:pt x="1939687" y="144711"/>
                  <a:pt x="1966315" y="128504"/>
                  <a:pt x="2019567" y="100718"/>
                </a:cubicBezTo>
                <a:cubicBezTo>
                  <a:pt x="2019567" y="90300"/>
                  <a:pt x="2039248" y="81617"/>
                  <a:pt x="2078609" y="74671"/>
                </a:cubicBezTo>
                <a:cubicBezTo>
                  <a:pt x="2078609" y="68884"/>
                  <a:pt x="2091344" y="63673"/>
                  <a:pt x="2116813" y="59042"/>
                </a:cubicBezTo>
                <a:cubicBezTo>
                  <a:pt x="2122602" y="62516"/>
                  <a:pt x="2129548" y="64251"/>
                  <a:pt x="2137650" y="64251"/>
                </a:cubicBezTo>
                <a:lnTo>
                  <a:pt x="2142859" y="64251"/>
                </a:lnTo>
                <a:lnTo>
                  <a:pt x="2330404" y="5211"/>
                </a:lnTo>
                <a:cubicBezTo>
                  <a:pt x="2330404" y="1737"/>
                  <a:pt x="2332141" y="0"/>
                  <a:pt x="2335613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8752005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rush Image Effects 00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頁尾版面配置區 2"/>
          <p:cNvSpPr>
            <a:spLocks noGrp="1"/>
          </p:cNvSpPr>
          <p:nvPr>
            <p:ph type="ftr" sz="quarter" idx="11"/>
          </p:nvPr>
        </p:nvSpPr>
        <p:spPr>
          <a:xfrm>
            <a:off x="141517" y="6356350"/>
            <a:ext cx="2895600" cy="365125"/>
          </a:xfrm>
          <a:prstGeom prst="rect">
            <a:avLst/>
          </a:prstGeom>
        </p:spPr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/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/>
          <a:lstStyle/>
          <a:p>
            <a:fld id="{93B68095-C8B2-4A76-90AA-E601358CCBC3}" type="slidenum">
              <a:rPr lang="zh-TW" altLang="en-US" smtClean="0"/>
              <a:t>‹#›</a:t>
            </a:fld>
            <a:endParaRPr lang="zh-TW" altLang="en-US"/>
          </a:p>
        </p:txBody>
      </p:sp>
      <p:sp>
        <p:nvSpPr>
          <p:cNvPr id="21" name="圖片版面配置區 20"/>
          <p:cNvSpPr>
            <a:spLocks noGrp="1"/>
          </p:cNvSpPr>
          <p:nvPr>
            <p:ph type="pic" sz="quarter" idx="13"/>
          </p:nvPr>
        </p:nvSpPr>
        <p:spPr>
          <a:xfrm>
            <a:off x="2111671" y="1071869"/>
            <a:ext cx="4920658" cy="4802506"/>
          </a:xfrm>
          <a:custGeom>
            <a:avLst/>
            <a:gdLst>
              <a:gd name="connsiteX0" fmla="*/ 2499601 w 4920658"/>
              <a:gd name="connsiteY0" fmla="*/ 4740571 h 4802506"/>
              <a:gd name="connsiteX1" fmla="*/ 2621379 w 4920658"/>
              <a:gd name="connsiteY1" fmla="*/ 4771539 h 4802506"/>
              <a:gd name="connsiteX2" fmla="*/ 2632449 w 4920658"/>
              <a:gd name="connsiteY2" fmla="*/ 4771539 h 4802506"/>
              <a:gd name="connsiteX3" fmla="*/ 2632449 w 4920658"/>
              <a:gd name="connsiteY3" fmla="*/ 4761216 h 4802506"/>
              <a:gd name="connsiteX4" fmla="*/ 2499601 w 4920658"/>
              <a:gd name="connsiteY4" fmla="*/ 4740571 h 4802506"/>
              <a:gd name="connsiteX5" fmla="*/ 2233899 w 4920658"/>
              <a:gd name="connsiteY5" fmla="*/ 4719926 h 4802506"/>
              <a:gd name="connsiteX6" fmla="*/ 2233899 w 4920658"/>
              <a:gd name="connsiteY6" fmla="*/ 4740571 h 4802506"/>
              <a:gd name="connsiteX7" fmla="*/ 2267114 w 4920658"/>
              <a:gd name="connsiteY7" fmla="*/ 4740571 h 4802506"/>
              <a:gd name="connsiteX8" fmla="*/ 2289256 w 4920658"/>
              <a:gd name="connsiteY8" fmla="*/ 4719926 h 4802506"/>
              <a:gd name="connsiteX9" fmla="*/ 2078911 w 4920658"/>
              <a:gd name="connsiteY9" fmla="*/ 4709601 h 4802506"/>
              <a:gd name="connsiteX10" fmla="*/ 2101051 w 4920658"/>
              <a:gd name="connsiteY10" fmla="*/ 4730249 h 4802506"/>
              <a:gd name="connsiteX11" fmla="*/ 2112122 w 4920658"/>
              <a:gd name="connsiteY11" fmla="*/ 4709601 h 4802506"/>
              <a:gd name="connsiteX12" fmla="*/ 2023558 w 4920658"/>
              <a:gd name="connsiteY12" fmla="*/ 4688956 h 4802506"/>
              <a:gd name="connsiteX13" fmla="*/ 2012487 w 4920658"/>
              <a:gd name="connsiteY13" fmla="*/ 4709601 h 4802506"/>
              <a:gd name="connsiteX14" fmla="*/ 2034629 w 4920658"/>
              <a:gd name="connsiteY14" fmla="*/ 4719926 h 4802506"/>
              <a:gd name="connsiteX15" fmla="*/ 2056770 w 4920658"/>
              <a:gd name="connsiteY15" fmla="*/ 4719926 h 4802506"/>
              <a:gd name="connsiteX16" fmla="*/ 2023558 w 4920658"/>
              <a:gd name="connsiteY16" fmla="*/ 4688956 h 4802506"/>
              <a:gd name="connsiteX17" fmla="*/ 1802141 w 4920658"/>
              <a:gd name="connsiteY17" fmla="*/ 4688956 h 4802506"/>
              <a:gd name="connsiteX18" fmla="*/ 1802141 w 4920658"/>
              <a:gd name="connsiteY18" fmla="*/ 4699278 h 4802506"/>
              <a:gd name="connsiteX19" fmla="*/ 1868566 w 4920658"/>
              <a:gd name="connsiteY19" fmla="*/ 4699278 h 4802506"/>
              <a:gd name="connsiteX20" fmla="*/ 1868566 w 4920658"/>
              <a:gd name="connsiteY20" fmla="*/ 4688956 h 4802506"/>
              <a:gd name="connsiteX21" fmla="*/ 1160034 w 4920658"/>
              <a:gd name="connsiteY21" fmla="*/ 4647666 h 4802506"/>
              <a:gd name="connsiteX22" fmla="*/ 1204316 w 4920658"/>
              <a:gd name="connsiteY22" fmla="*/ 4647666 h 4802506"/>
              <a:gd name="connsiteX23" fmla="*/ 1204316 w 4920658"/>
              <a:gd name="connsiteY23" fmla="*/ 4668311 h 4802506"/>
              <a:gd name="connsiteX24" fmla="*/ 1160034 w 4920658"/>
              <a:gd name="connsiteY24" fmla="*/ 4668311 h 4802506"/>
              <a:gd name="connsiteX25" fmla="*/ 1625008 w 4920658"/>
              <a:gd name="connsiteY25" fmla="*/ 4637344 h 4802506"/>
              <a:gd name="connsiteX26" fmla="*/ 1647149 w 4920658"/>
              <a:gd name="connsiteY26" fmla="*/ 4657989 h 4802506"/>
              <a:gd name="connsiteX27" fmla="*/ 1625008 w 4920658"/>
              <a:gd name="connsiteY27" fmla="*/ 4678633 h 4802506"/>
              <a:gd name="connsiteX28" fmla="*/ 1602866 w 4920658"/>
              <a:gd name="connsiteY28" fmla="*/ 4657989 h 4802506"/>
              <a:gd name="connsiteX29" fmla="*/ 1625008 w 4920658"/>
              <a:gd name="connsiteY29" fmla="*/ 4637344 h 4802506"/>
              <a:gd name="connsiteX30" fmla="*/ 1237528 w 4920658"/>
              <a:gd name="connsiteY30" fmla="*/ 4606376 h 4802506"/>
              <a:gd name="connsiteX31" fmla="*/ 1303952 w 4920658"/>
              <a:gd name="connsiteY31" fmla="*/ 4606376 h 4802506"/>
              <a:gd name="connsiteX32" fmla="*/ 1303952 w 4920658"/>
              <a:gd name="connsiteY32" fmla="*/ 4627021 h 4802506"/>
              <a:gd name="connsiteX33" fmla="*/ 1237528 w 4920658"/>
              <a:gd name="connsiteY33" fmla="*/ 4627021 h 4802506"/>
              <a:gd name="connsiteX34" fmla="*/ 1171105 w 4920658"/>
              <a:gd name="connsiteY34" fmla="*/ 4596054 h 4802506"/>
              <a:gd name="connsiteX35" fmla="*/ 1182175 w 4920658"/>
              <a:gd name="connsiteY35" fmla="*/ 4596054 h 4802506"/>
              <a:gd name="connsiteX36" fmla="*/ 1204316 w 4920658"/>
              <a:gd name="connsiteY36" fmla="*/ 4616699 h 4802506"/>
              <a:gd name="connsiteX37" fmla="*/ 1148963 w 4920658"/>
              <a:gd name="connsiteY37" fmla="*/ 4637344 h 4802506"/>
              <a:gd name="connsiteX38" fmla="*/ 1093610 w 4920658"/>
              <a:gd name="connsiteY38" fmla="*/ 4627021 h 4802506"/>
              <a:gd name="connsiteX39" fmla="*/ 1093610 w 4920658"/>
              <a:gd name="connsiteY39" fmla="*/ 4606376 h 4802506"/>
              <a:gd name="connsiteX40" fmla="*/ 1126822 w 4920658"/>
              <a:gd name="connsiteY40" fmla="*/ 4606376 h 4802506"/>
              <a:gd name="connsiteX41" fmla="*/ 1148963 w 4920658"/>
              <a:gd name="connsiteY41" fmla="*/ 4616699 h 4802506"/>
              <a:gd name="connsiteX42" fmla="*/ 1171105 w 4920658"/>
              <a:gd name="connsiteY42" fmla="*/ 4596054 h 4802506"/>
              <a:gd name="connsiteX43" fmla="*/ 1591796 w 4920658"/>
              <a:gd name="connsiteY43" fmla="*/ 4575409 h 4802506"/>
              <a:gd name="connsiteX44" fmla="*/ 1569654 w 4920658"/>
              <a:gd name="connsiteY44" fmla="*/ 4596054 h 4802506"/>
              <a:gd name="connsiteX45" fmla="*/ 1569654 w 4920658"/>
              <a:gd name="connsiteY45" fmla="*/ 4606376 h 4802506"/>
              <a:gd name="connsiteX46" fmla="*/ 1580725 w 4920658"/>
              <a:gd name="connsiteY46" fmla="*/ 4606376 h 4802506"/>
              <a:gd name="connsiteX47" fmla="*/ 1647149 w 4920658"/>
              <a:gd name="connsiteY47" fmla="*/ 4585731 h 4802506"/>
              <a:gd name="connsiteX48" fmla="*/ 1647149 w 4920658"/>
              <a:gd name="connsiteY48" fmla="*/ 4575409 h 4802506"/>
              <a:gd name="connsiteX49" fmla="*/ 1281811 w 4920658"/>
              <a:gd name="connsiteY49" fmla="*/ 4523796 h 4802506"/>
              <a:gd name="connsiteX50" fmla="*/ 1281811 w 4920658"/>
              <a:gd name="connsiteY50" fmla="*/ 4534119 h 4802506"/>
              <a:gd name="connsiteX51" fmla="*/ 1337167 w 4920658"/>
              <a:gd name="connsiteY51" fmla="*/ 4544441 h 4802506"/>
              <a:gd name="connsiteX52" fmla="*/ 1348238 w 4920658"/>
              <a:gd name="connsiteY52" fmla="*/ 4523796 h 4802506"/>
              <a:gd name="connsiteX53" fmla="*/ 1591796 w 4920658"/>
              <a:gd name="connsiteY53" fmla="*/ 4513474 h 4802506"/>
              <a:gd name="connsiteX54" fmla="*/ 1591796 w 4920658"/>
              <a:gd name="connsiteY54" fmla="*/ 4523796 h 4802506"/>
              <a:gd name="connsiteX55" fmla="*/ 1613937 w 4920658"/>
              <a:gd name="connsiteY55" fmla="*/ 4544441 h 4802506"/>
              <a:gd name="connsiteX56" fmla="*/ 1636078 w 4920658"/>
              <a:gd name="connsiteY56" fmla="*/ 4523796 h 4802506"/>
              <a:gd name="connsiteX57" fmla="*/ 1613937 w 4920658"/>
              <a:gd name="connsiteY57" fmla="*/ 4513474 h 4802506"/>
              <a:gd name="connsiteX58" fmla="*/ 1458945 w 4920658"/>
              <a:gd name="connsiteY58" fmla="*/ 4513474 h 4802506"/>
              <a:gd name="connsiteX59" fmla="*/ 1436803 w 4920658"/>
              <a:gd name="connsiteY59" fmla="*/ 4534119 h 4802506"/>
              <a:gd name="connsiteX60" fmla="*/ 1481086 w 4920658"/>
              <a:gd name="connsiteY60" fmla="*/ 4534119 h 4802506"/>
              <a:gd name="connsiteX61" fmla="*/ 1481086 w 4920658"/>
              <a:gd name="connsiteY61" fmla="*/ 4513474 h 4802506"/>
              <a:gd name="connsiteX62" fmla="*/ 396148 w 4920658"/>
              <a:gd name="connsiteY62" fmla="*/ 4513474 h 4802506"/>
              <a:gd name="connsiteX63" fmla="*/ 418290 w 4920658"/>
              <a:gd name="connsiteY63" fmla="*/ 4513474 h 4802506"/>
              <a:gd name="connsiteX64" fmla="*/ 451502 w 4920658"/>
              <a:gd name="connsiteY64" fmla="*/ 4554764 h 4802506"/>
              <a:gd name="connsiteX65" fmla="*/ 562208 w 4920658"/>
              <a:gd name="connsiteY65" fmla="*/ 4523796 h 4802506"/>
              <a:gd name="connsiteX66" fmla="*/ 628635 w 4920658"/>
              <a:gd name="connsiteY66" fmla="*/ 4523796 h 4802506"/>
              <a:gd name="connsiteX67" fmla="*/ 650777 w 4920658"/>
              <a:gd name="connsiteY67" fmla="*/ 4544441 h 4802506"/>
              <a:gd name="connsiteX68" fmla="*/ 650777 w 4920658"/>
              <a:gd name="connsiteY68" fmla="*/ 4554764 h 4802506"/>
              <a:gd name="connsiteX69" fmla="*/ 407219 w 4920658"/>
              <a:gd name="connsiteY69" fmla="*/ 4565086 h 4802506"/>
              <a:gd name="connsiteX70" fmla="*/ 396148 w 4920658"/>
              <a:gd name="connsiteY70" fmla="*/ 4575409 h 4802506"/>
              <a:gd name="connsiteX71" fmla="*/ 374004 w 4920658"/>
              <a:gd name="connsiteY71" fmla="*/ 4523796 h 4802506"/>
              <a:gd name="connsiteX72" fmla="*/ 163661 w 4920658"/>
              <a:gd name="connsiteY72" fmla="*/ 4482503 h 4802506"/>
              <a:gd name="connsiteX73" fmla="*/ 230085 w 4920658"/>
              <a:gd name="connsiteY73" fmla="*/ 4482503 h 4802506"/>
              <a:gd name="connsiteX74" fmla="*/ 230085 w 4920658"/>
              <a:gd name="connsiteY74" fmla="*/ 4503151 h 4802506"/>
              <a:gd name="connsiteX75" fmla="*/ 174732 w 4920658"/>
              <a:gd name="connsiteY75" fmla="*/ 4503151 h 4802506"/>
              <a:gd name="connsiteX76" fmla="*/ 152591 w 4920658"/>
              <a:gd name="connsiteY76" fmla="*/ 4513474 h 4802506"/>
              <a:gd name="connsiteX77" fmla="*/ 141517 w 4920658"/>
              <a:gd name="connsiteY77" fmla="*/ 4492829 h 4802506"/>
              <a:gd name="connsiteX78" fmla="*/ 396148 w 4920658"/>
              <a:gd name="connsiteY78" fmla="*/ 4461858 h 4802506"/>
              <a:gd name="connsiteX79" fmla="*/ 396148 w 4920658"/>
              <a:gd name="connsiteY79" fmla="*/ 4492829 h 4802506"/>
              <a:gd name="connsiteX80" fmla="*/ 318651 w 4920658"/>
              <a:gd name="connsiteY80" fmla="*/ 4492829 h 4802506"/>
              <a:gd name="connsiteX81" fmla="*/ 318651 w 4920658"/>
              <a:gd name="connsiteY81" fmla="*/ 4472181 h 4802506"/>
              <a:gd name="connsiteX82" fmla="*/ 1071465 w 4920658"/>
              <a:gd name="connsiteY82" fmla="*/ 4430891 h 4802506"/>
              <a:gd name="connsiteX83" fmla="*/ 1071465 w 4920658"/>
              <a:gd name="connsiteY83" fmla="*/ 4441214 h 4802506"/>
              <a:gd name="connsiteX84" fmla="*/ 1115751 w 4920658"/>
              <a:gd name="connsiteY84" fmla="*/ 4441214 h 4802506"/>
              <a:gd name="connsiteX85" fmla="*/ 1115751 w 4920658"/>
              <a:gd name="connsiteY85" fmla="*/ 4430891 h 4802506"/>
              <a:gd name="connsiteX86" fmla="*/ 993970 w 4920658"/>
              <a:gd name="connsiteY86" fmla="*/ 4420569 h 4802506"/>
              <a:gd name="connsiteX87" fmla="*/ 938617 w 4920658"/>
              <a:gd name="connsiteY87" fmla="*/ 4451536 h 4802506"/>
              <a:gd name="connsiteX88" fmla="*/ 905405 w 4920658"/>
              <a:gd name="connsiteY88" fmla="*/ 4430891 h 4802506"/>
              <a:gd name="connsiteX89" fmla="*/ 816837 w 4920658"/>
              <a:gd name="connsiteY89" fmla="*/ 4461858 h 4802506"/>
              <a:gd name="connsiteX90" fmla="*/ 772554 w 4920658"/>
              <a:gd name="connsiteY90" fmla="*/ 4461858 h 4802506"/>
              <a:gd name="connsiteX91" fmla="*/ 772554 w 4920658"/>
              <a:gd name="connsiteY91" fmla="*/ 4513474 h 4802506"/>
              <a:gd name="connsiteX92" fmla="*/ 993970 w 4920658"/>
              <a:gd name="connsiteY92" fmla="*/ 4472181 h 4802506"/>
              <a:gd name="connsiteX93" fmla="*/ 1038253 w 4920658"/>
              <a:gd name="connsiteY93" fmla="*/ 4482503 h 4802506"/>
              <a:gd name="connsiteX94" fmla="*/ 1060395 w 4920658"/>
              <a:gd name="connsiteY94" fmla="*/ 4441214 h 4802506"/>
              <a:gd name="connsiteX95" fmla="*/ 993970 w 4920658"/>
              <a:gd name="connsiteY95" fmla="*/ 4420569 h 4802506"/>
              <a:gd name="connsiteX96" fmla="*/ 927546 w 4920658"/>
              <a:gd name="connsiteY96" fmla="*/ 4389601 h 4802506"/>
              <a:gd name="connsiteX97" fmla="*/ 927546 w 4920658"/>
              <a:gd name="connsiteY97" fmla="*/ 4399924 h 4802506"/>
              <a:gd name="connsiteX98" fmla="*/ 971829 w 4920658"/>
              <a:gd name="connsiteY98" fmla="*/ 4399924 h 4802506"/>
              <a:gd name="connsiteX99" fmla="*/ 971829 w 4920658"/>
              <a:gd name="connsiteY99" fmla="*/ 4389601 h 4802506"/>
              <a:gd name="connsiteX100" fmla="*/ 850049 w 4920658"/>
              <a:gd name="connsiteY100" fmla="*/ 4379279 h 4802506"/>
              <a:gd name="connsiteX101" fmla="*/ 838978 w 4920658"/>
              <a:gd name="connsiteY101" fmla="*/ 4399924 h 4802506"/>
              <a:gd name="connsiteX102" fmla="*/ 861123 w 4920658"/>
              <a:gd name="connsiteY102" fmla="*/ 4420569 h 4802506"/>
              <a:gd name="connsiteX103" fmla="*/ 883264 w 4920658"/>
              <a:gd name="connsiteY103" fmla="*/ 4399924 h 4802506"/>
              <a:gd name="connsiteX104" fmla="*/ 949688 w 4920658"/>
              <a:gd name="connsiteY104" fmla="*/ 4327666 h 4802506"/>
              <a:gd name="connsiteX105" fmla="*/ 938617 w 4920658"/>
              <a:gd name="connsiteY105" fmla="*/ 4348311 h 4802506"/>
              <a:gd name="connsiteX106" fmla="*/ 982900 w 4920658"/>
              <a:gd name="connsiteY106" fmla="*/ 4348311 h 4802506"/>
              <a:gd name="connsiteX107" fmla="*/ 982900 w 4920658"/>
              <a:gd name="connsiteY107" fmla="*/ 4337989 h 4802506"/>
              <a:gd name="connsiteX108" fmla="*/ 949688 w 4920658"/>
              <a:gd name="connsiteY108" fmla="*/ 4327666 h 4802506"/>
              <a:gd name="connsiteX109" fmla="*/ 1148963 w 4920658"/>
              <a:gd name="connsiteY109" fmla="*/ 4317344 h 4802506"/>
              <a:gd name="connsiteX110" fmla="*/ 1104680 w 4920658"/>
              <a:gd name="connsiteY110" fmla="*/ 4327666 h 4802506"/>
              <a:gd name="connsiteX111" fmla="*/ 1104680 w 4920658"/>
              <a:gd name="connsiteY111" fmla="*/ 4348311 h 4802506"/>
              <a:gd name="connsiteX112" fmla="*/ 1126822 w 4920658"/>
              <a:gd name="connsiteY112" fmla="*/ 4348311 h 4802506"/>
              <a:gd name="connsiteX113" fmla="*/ 1148963 w 4920658"/>
              <a:gd name="connsiteY113" fmla="*/ 4327666 h 4802506"/>
              <a:gd name="connsiteX114" fmla="*/ 1326093 w 4920658"/>
              <a:gd name="connsiteY114" fmla="*/ 4307021 h 4802506"/>
              <a:gd name="connsiteX115" fmla="*/ 1326093 w 4920658"/>
              <a:gd name="connsiteY115" fmla="*/ 4327666 h 4802506"/>
              <a:gd name="connsiteX116" fmla="*/ 1370379 w 4920658"/>
              <a:gd name="connsiteY116" fmla="*/ 4327666 h 4802506"/>
              <a:gd name="connsiteX117" fmla="*/ 1370379 w 4920658"/>
              <a:gd name="connsiteY117" fmla="*/ 4307021 h 4802506"/>
              <a:gd name="connsiteX118" fmla="*/ 949688 w 4920658"/>
              <a:gd name="connsiteY118" fmla="*/ 4276054 h 4802506"/>
              <a:gd name="connsiteX119" fmla="*/ 872193 w 4920658"/>
              <a:gd name="connsiteY119" fmla="*/ 4286376 h 4802506"/>
              <a:gd name="connsiteX120" fmla="*/ 872193 w 4920658"/>
              <a:gd name="connsiteY120" fmla="*/ 4296699 h 4802506"/>
              <a:gd name="connsiteX121" fmla="*/ 894335 w 4920658"/>
              <a:gd name="connsiteY121" fmla="*/ 4317344 h 4802506"/>
              <a:gd name="connsiteX122" fmla="*/ 916476 w 4920658"/>
              <a:gd name="connsiteY122" fmla="*/ 4317344 h 4802506"/>
              <a:gd name="connsiteX123" fmla="*/ 982900 w 4920658"/>
              <a:gd name="connsiteY123" fmla="*/ 4286376 h 4802506"/>
              <a:gd name="connsiteX124" fmla="*/ 982900 w 4920658"/>
              <a:gd name="connsiteY124" fmla="*/ 4276054 h 4802506"/>
              <a:gd name="connsiteX125" fmla="*/ 606491 w 4920658"/>
              <a:gd name="connsiteY125" fmla="*/ 4276054 h 4802506"/>
              <a:gd name="connsiteX126" fmla="*/ 628635 w 4920658"/>
              <a:gd name="connsiteY126" fmla="*/ 4296699 h 4802506"/>
              <a:gd name="connsiteX127" fmla="*/ 606491 w 4920658"/>
              <a:gd name="connsiteY127" fmla="*/ 4307021 h 4802506"/>
              <a:gd name="connsiteX128" fmla="*/ 584350 w 4920658"/>
              <a:gd name="connsiteY128" fmla="*/ 4286376 h 4802506"/>
              <a:gd name="connsiteX129" fmla="*/ 1425733 w 4920658"/>
              <a:gd name="connsiteY129" fmla="*/ 4241859 h 4802506"/>
              <a:gd name="connsiteX130" fmla="*/ 1425733 w 4920658"/>
              <a:gd name="connsiteY130" fmla="*/ 4245083 h 4802506"/>
              <a:gd name="connsiteX131" fmla="*/ 1431686 w 4920658"/>
              <a:gd name="connsiteY131" fmla="*/ 4245824 h 4802506"/>
              <a:gd name="connsiteX132" fmla="*/ 1392520 w 4920658"/>
              <a:gd name="connsiteY132" fmla="*/ 4221213 h 4802506"/>
              <a:gd name="connsiteX133" fmla="*/ 1371034 w 4920658"/>
              <a:gd name="connsiteY133" fmla="*/ 4231230 h 4802506"/>
              <a:gd name="connsiteX134" fmla="*/ 1381450 w 4920658"/>
              <a:gd name="connsiteY134" fmla="*/ 4234761 h 4802506"/>
              <a:gd name="connsiteX135" fmla="*/ 1396118 w 4920658"/>
              <a:gd name="connsiteY135" fmla="*/ 4227923 h 4802506"/>
              <a:gd name="connsiteX136" fmla="*/ 1190329 w 4920658"/>
              <a:gd name="connsiteY136" fmla="*/ 4204622 h 4802506"/>
              <a:gd name="connsiteX137" fmla="*/ 1117133 w 4920658"/>
              <a:gd name="connsiteY137" fmla="*/ 4208955 h 4802506"/>
              <a:gd name="connsiteX138" fmla="*/ 1005041 w 4920658"/>
              <a:gd name="connsiteY138" fmla="*/ 4224438 h 4802506"/>
              <a:gd name="connsiteX139" fmla="*/ 1027183 w 4920658"/>
              <a:gd name="connsiteY139" fmla="*/ 4255406 h 4802506"/>
              <a:gd name="connsiteX140" fmla="*/ 1016112 w 4920658"/>
              <a:gd name="connsiteY140" fmla="*/ 4276054 h 4802506"/>
              <a:gd name="connsiteX141" fmla="*/ 1082536 w 4920658"/>
              <a:gd name="connsiteY141" fmla="*/ 4276054 h 4802506"/>
              <a:gd name="connsiteX142" fmla="*/ 1082536 w 4920658"/>
              <a:gd name="connsiteY142" fmla="*/ 4265728 h 4802506"/>
              <a:gd name="connsiteX143" fmla="*/ 1071465 w 4920658"/>
              <a:gd name="connsiteY143" fmla="*/ 4234761 h 4802506"/>
              <a:gd name="connsiteX144" fmla="*/ 1093610 w 4920658"/>
              <a:gd name="connsiteY144" fmla="*/ 4265728 h 4802506"/>
              <a:gd name="connsiteX145" fmla="*/ 1160033 w 4920658"/>
              <a:gd name="connsiteY145" fmla="*/ 4265728 h 4802506"/>
              <a:gd name="connsiteX146" fmla="*/ 1160033 w 4920658"/>
              <a:gd name="connsiteY146" fmla="*/ 4262503 h 4802506"/>
              <a:gd name="connsiteX147" fmla="*/ 1171105 w 4920658"/>
              <a:gd name="connsiteY147" fmla="*/ 4262503 h 4802506"/>
              <a:gd name="connsiteX148" fmla="*/ 1171105 w 4920658"/>
              <a:gd name="connsiteY148" fmla="*/ 4255406 h 4802506"/>
              <a:gd name="connsiteX149" fmla="*/ 1149369 w 4920658"/>
              <a:gd name="connsiteY149" fmla="*/ 4252029 h 4802506"/>
              <a:gd name="connsiteX150" fmla="*/ 1148962 w 4920658"/>
              <a:gd name="connsiteY150" fmla="*/ 4252181 h 4802506"/>
              <a:gd name="connsiteX151" fmla="*/ 1147723 w 4920658"/>
              <a:gd name="connsiteY151" fmla="*/ 4251773 h 4802506"/>
              <a:gd name="connsiteX152" fmla="*/ 1137892 w 4920658"/>
              <a:gd name="connsiteY152" fmla="*/ 4250246 h 4802506"/>
              <a:gd name="connsiteX153" fmla="*/ 1136296 w 4920658"/>
              <a:gd name="connsiteY153" fmla="*/ 4248013 h 4802506"/>
              <a:gd name="connsiteX154" fmla="*/ 1125436 w 4920658"/>
              <a:gd name="connsiteY154" fmla="*/ 4244439 h 4802506"/>
              <a:gd name="connsiteX155" fmla="*/ 1093609 w 4920658"/>
              <a:gd name="connsiteY155" fmla="*/ 4241858 h 4802506"/>
              <a:gd name="connsiteX156" fmla="*/ 1093609 w 4920658"/>
              <a:gd name="connsiteY156" fmla="*/ 4221213 h 4802506"/>
              <a:gd name="connsiteX157" fmla="*/ 1126821 w 4920658"/>
              <a:gd name="connsiteY157" fmla="*/ 4221213 h 4802506"/>
              <a:gd name="connsiteX158" fmla="*/ 1141351 w 4920658"/>
              <a:gd name="connsiteY158" fmla="*/ 4227987 h 4802506"/>
              <a:gd name="connsiteX159" fmla="*/ 1148963 w 4920658"/>
              <a:gd name="connsiteY159" fmla="*/ 4224438 h 4802506"/>
              <a:gd name="connsiteX160" fmla="*/ 1152133 w 4920658"/>
              <a:gd name="connsiteY160" fmla="*/ 4224438 h 4802506"/>
              <a:gd name="connsiteX161" fmla="*/ 1155880 w 4920658"/>
              <a:gd name="connsiteY161" fmla="*/ 4216052 h 4802506"/>
              <a:gd name="connsiteX162" fmla="*/ 1171103 w 4920658"/>
              <a:gd name="connsiteY162" fmla="*/ 4210891 h 4802506"/>
              <a:gd name="connsiteX163" fmla="*/ 1182174 w 4920658"/>
              <a:gd name="connsiteY163" fmla="*/ 4210891 h 4802506"/>
              <a:gd name="connsiteX164" fmla="*/ 1198780 w 4920658"/>
              <a:gd name="connsiteY164" fmla="*/ 4217343 h 4802506"/>
              <a:gd name="connsiteX165" fmla="*/ 1201547 w 4920658"/>
              <a:gd name="connsiteY165" fmla="*/ 4224438 h 4802506"/>
              <a:gd name="connsiteX166" fmla="*/ 1204316 w 4920658"/>
              <a:gd name="connsiteY166" fmla="*/ 4224438 h 4802506"/>
              <a:gd name="connsiteX167" fmla="*/ 1204316 w 4920658"/>
              <a:gd name="connsiteY167" fmla="*/ 4206127 h 4802506"/>
              <a:gd name="connsiteX168" fmla="*/ 1281810 w 4920658"/>
              <a:gd name="connsiteY168" fmla="*/ 4138633 h 4802506"/>
              <a:gd name="connsiteX169" fmla="*/ 1281810 w 4920658"/>
              <a:gd name="connsiteY169" fmla="*/ 4148956 h 4802506"/>
              <a:gd name="connsiteX170" fmla="*/ 1337166 w 4920658"/>
              <a:gd name="connsiteY170" fmla="*/ 4159278 h 4802506"/>
              <a:gd name="connsiteX171" fmla="*/ 1348237 w 4920658"/>
              <a:gd name="connsiteY171" fmla="*/ 4138633 h 4802506"/>
              <a:gd name="connsiteX172" fmla="*/ 1591795 w 4920658"/>
              <a:gd name="connsiteY172" fmla="*/ 4128311 h 4802506"/>
              <a:gd name="connsiteX173" fmla="*/ 1591795 w 4920658"/>
              <a:gd name="connsiteY173" fmla="*/ 4138633 h 4802506"/>
              <a:gd name="connsiteX174" fmla="*/ 1613936 w 4920658"/>
              <a:gd name="connsiteY174" fmla="*/ 4159278 h 4802506"/>
              <a:gd name="connsiteX175" fmla="*/ 1636077 w 4920658"/>
              <a:gd name="connsiteY175" fmla="*/ 4138633 h 4802506"/>
              <a:gd name="connsiteX176" fmla="*/ 1613936 w 4920658"/>
              <a:gd name="connsiteY176" fmla="*/ 4128311 h 4802506"/>
              <a:gd name="connsiteX177" fmla="*/ 1458944 w 4920658"/>
              <a:gd name="connsiteY177" fmla="*/ 4128311 h 4802506"/>
              <a:gd name="connsiteX178" fmla="*/ 1436802 w 4920658"/>
              <a:gd name="connsiteY178" fmla="*/ 4148956 h 4802506"/>
              <a:gd name="connsiteX179" fmla="*/ 1481085 w 4920658"/>
              <a:gd name="connsiteY179" fmla="*/ 4148956 h 4802506"/>
              <a:gd name="connsiteX180" fmla="*/ 1481085 w 4920658"/>
              <a:gd name="connsiteY180" fmla="*/ 4128311 h 4802506"/>
              <a:gd name="connsiteX181" fmla="*/ 396148 w 4920658"/>
              <a:gd name="connsiteY181" fmla="*/ 4128311 h 4802506"/>
              <a:gd name="connsiteX182" fmla="*/ 418289 w 4920658"/>
              <a:gd name="connsiteY182" fmla="*/ 4128311 h 4802506"/>
              <a:gd name="connsiteX183" fmla="*/ 451501 w 4920658"/>
              <a:gd name="connsiteY183" fmla="*/ 4169601 h 4802506"/>
              <a:gd name="connsiteX184" fmla="*/ 562207 w 4920658"/>
              <a:gd name="connsiteY184" fmla="*/ 4138633 h 4802506"/>
              <a:gd name="connsiteX185" fmla="*/ 628635 w 4920658"/>
              <a:gd name="connsiteY185" fmla="*/ 4138633 h 4802506"/>
              <a:gd name="connsiteX186" fmla="*/ 650776 w 4920658"/>
              <a:gd name="connsiteY186" fmla="*/ 4159278 h 4802506"/>
              <a:gd name="connsiteX187" fmla="*/ 650776 w 4920658"/>
              <a:gd name="connsiteY187" fmla="*/ 4169601 h 4802506"/>
              <a:gd name="connsiteX188" fmla="*/ 407218 w 4920658"/>
              <a:gd name="connsiteY188" fmla="*/ 4179923 h 4802506"/>
              <a:gd name="connsiteX189" fmla="*/ 396148 w 4920658"/>
              <a:gd name="connsiteY189" fmla="*/ 4190246 h 4802506"/>
              <a:gd name="connsiteX190" fmla="*/ 374003 w 4920658"/>
              <a:gd name="connsiteY190" fmla="*/ 4138633 h 4802506"/>
              <a:gd name="connsiteX191" fmla="*/ 163661 w 4920658"/>
              <a:gd name="connsiteY191" fmla="*/ 4097340 h 4802506"/>
              <a:gd name="connsiteX192" fmla="*/ 230085 w 4920658"/>
              <a:gd name="connsiteY192" fmla="*/ 4097340 h 4802506"/>
              <a:gd name="connsiteX193" fmla="*/ 230085 w 4920658"/>
              <a:gd name="connsiteY193" fmla="*/ 4117988 h 4802506"/>
              <a:gd name="connsiteX194" fmla="*/ 174731 w 4920658"/>
              <a:gd name="connsiteY194" fmla="*/ 4117988 h 4802506"/>
              <a:gd name="connsiteX195" fmla="*/ 152590 w 4920658"/>
              <a:gd name="connsiteY195" fmla="*/ 4128311 h 4802506"/>
              <a:gd name="connsiteX196" fmla="*/ 141516 w 4920658"/>
              <a:gd name="connsiteY196" fmla="*/ 4107665 h 4802506"/>
              <a:gd name="connsiteX197" fmla="*/ 396148 w 4920658"/>
              <a:gd name="connsiteY197" fmla="*/ 4076695 h 4802506"/>
              <a:gd name="connsiteX198" fmla="*/ 396148 w 4920658"/>
              <a:gd name="connsiteY198" fmla="*/ 4107665 h 4802506"/>
              <a:gd name="connsiteX199" fmla="*/ 318650 w 4920658"/>
              <a:gd name="connsiteY199" fmla="*/ 4107665 h 4802506"/>
              <a:gd name="connsiteX200" fmla="*/ 318650 w 4920658"/>
              <a:gd name="connsiteY200" fmla="*/ 4087017 h 4802506"/>
              <a:gd name="connsiteX201" fmla="*/ 1071464 w 4920658"/>
              <a:gd name="connsiteY201" fmla="*/ 4045728 h 4802506"/>
              <a:gd name="connsiteX202" fmla="*/ 1071464 w 4920658"/>
              <a:gd name="connsiteY202" fmla="*/ 4056050 h 4802506"/>
              <a:gd name="connsiteX203" fmla="*/ 1115750 w 4920658"/>
              <a:gd name="connsiteY203" fmla="*/ 4056050 h 4802506"/>
              <a:gd name="connsiteX204" fmla="*/ 1115750 w 4920658"/>
              <a:gd name="connsiteY204" fmla="*/ 4045728 h 4802506"/>
              <a:gd name="connsiteX205" fmla="*/ 993970 w 4920658"/>
              <a:gd name="connsiteY205" fmla="*/ 4035405 h 4802506"/>
              <a:gd name="connsiteX206" fmla="*/ 938616 w 4920658"/>
              <a:gd name="connsiteY206" fmla="*/ 4066373 h 4802506"/>
              <a:gd name="connsiteX207" fmla="*/ 905404 w 4920658"/>
              <a:gd name="connsiteY207" fmla="*/ 4045728 h 4802506"/>
              <a:gd name="connsiteX208" fmla="*/ 816836 w 4920658"/>
              <a:gd name="connsiteY208" fmla="*/ 4076695 h 4802506"/>
              <a:gd name="connsiteX209" fmla="*/ 772553 w 4920658"/>
              <a:gd name="connsiteY209" fmla="*/ 4076695 h 4802506"/>
              <a:gd name="connsiteX210" fmla="*/ 772553 w 4920658"/>
              <a:gd name="connsiteY210" fmla="*/ 4128311 h 4802506"/>
              <a:gd name="connsiteX211" fmla="*/ 993970 w 4920658"/>
              <a:gd name="connsiteY211" fmla="*/ 4087017 h 4802506"/>
              <a:gd name="connsiteX212" fmla="*/ 1038252 w 4920658"/>
              <a:gd name="connsiteY212" fmla="*/ 4097340 h 4802506"/>
              <a:gd name="connsiteX213" fmla="*/ 1060394 w 4920658"/>
              <a:gd name="connsiteY213" fmla="*/ 4056050 h 4802506"/>
              <a:gd name="connsiteX214" fmla="*/ 993970 w 4920658"/>
              <a:gd name="connsiteY214" fmla="*/ 4035405 h 4802506"/>
              <a:gd name="connsiteX215" fmla="*/ 927546 w 4920658"/>
              <a:gd name="connsiteY215" fmla="*/ 4004438 h 4802506"/>
              <a:gd name="connsiteX216" fmla="*/ 927546 w 4920658"/>
              <a:gd name="connsiteY216" fmla="*/ 4014760 h 4802506"/>
              <a:gd name="connsiteX217" fmla="*/ 971828 w 4920658"/>
              <a:gd name="connsiteY217" fmla="*/ 4014760 h 4802506"/>
              <a:gd name="connsiteX218" fmla="*/ 971828 w 4920658"/>
              <a:gd name="connsiteY218" fmla="*/ 4004438 h 4802506"/>
              <a:gd name="connsiteX219" fmla="*/ 850048 w 4920658"/>
              <a:gd name="connsiteY219" fmla="*/ 3994115 h 4802506"/>
              <a:gd name="connsiteX220" fmla="*/ 838977 w 4920658"/>
              <a:gd name="connsiteY220" fmla="*/ 4014760 h 4802506"/>
              <a:gd name="connsiteX221" fmla="*/ 861122 w 4920658"/>
              <a:gd name="connsiteY221" fmla="*/ 4035405 h 4802506"/>
              <a:gd name="connsiteX222" fmla="*/ 883263 w 4920658"/>
              <a:gd name="connsiteY222" fmla="*/ 4014760 h 4802506"/>
              <a:gd name="connsiteX223" fmla="*/ 949687 w 4920658"/>
              <a:gd name="connsiteY223" fmla="*/ 3942503 h 4802506"/>
              <a:gd name="connsiteX224" fmla="*/ 938616 w 4920658"/>
              <a:gd name="connsiteY224" fmla="*/ 3963148 h 4802506"/>
              <a:gd name="connsiteX225" fmla="*/ 982899 w 4920658"/>
              <a:gd name="connsiteY225" fmla="*/ 3963148 h 4802506"/>
              <a:gd name="connsiteX226" fmla="*/ 982899 w 4920658"/>
              <a:gd name="connsiteY226" fmla="*/ 3952825 h 4802506"/>
              <a:gd name="connsiteX227" fmla="*/ 949687 w 4920658"/>
              <a:gd name="connsiteY227" fmla="*/ 3942503 h 4802506"/>
              <a:gd name="connsiteX228" fmla="*/ 1148962 w 4920658"/>
              <a:gd name="connsiteY228" fmla="*/ 3932180 h 4802506"/>
              <a:gd name="connsiteX229" fmla="*/ 1104679 w 4920658"/>
              <a:gd name="connsiteY229" fmla="*/ 3942503 h 4802506"/>
              <a:gd name="connsiteX230" fmla="*/ 1104679 w 4920658"/>
              <a:gd name="connsiteY230" fmla="*/ 3963148 h 4802506"/>
              <a:gd name="connsiteX231" fmla="*/ 1126821 w 4920658"/>
              <a:gd name="connsiteY231" fmla="*/ 3963148 h 4802506"/>
              <a:gd name="connsiteX232" fmla="*/ 1148962 w 4920658"/>
              <a:gd name="connsiteY232" fmla="*/ 3942503 h 4802506"/>
              <a:gd name="connsiteX233" fmla="*/ 1326092 w 4920658"/>
              <a:gd name="connsiteY233" fmla="*/ 3921858 h 4802506"/>
              <a:gd name="connsiteX234" fmla="*/ 1326092 w 4920658"/>
              <a:gd name="connsiteY234" fmla="*/ 3942503 h 4802506"/>
              <a:gd name="connsiteX235" fmla="*/ 1370378 w 4920658"/>
              <a:gd name="connsiteY235" fmla="*/ 3942503 h 4802506"/>
              <a:gd name="connsiteX236" fmla="*/ 1370378 w 4920658"/>
              <a:gd name="connsiteY236" fmla="*/ 3921858 h 4802506"/>
              <a:gd name="connsiteX237" fmla="*/ 949687 w 4920658"/>
              <a:gd name="connsiteY237" fmla="*/ 3890890 h 4802506"/>
              <a:gd name="connsiteX238" fmla="*/ 872192 w 4920658"/>
              <a:gd name="connsiteY238" fmla="*/ 3901213 h 4802506"/>
              <a:gd name="connsiteX239" fmla="*/ 872192 w 4920658"/>
              <a:gd name="connsiteY239" fmla="*/ 3911535 h 4802506"/>
              <a:gd name="connsiteX240" fmla="*/ 894334 w 4920658"/>
              <a:gd name="connsiteY240" fmla="*/ 3932180 h 4802506"/>
              <a:gd name="connsiteX241" fmla="*/ 916475 w 4920658"/>
              <a:gd name="connsiteY241" fmla="*/ 3932180 h 4802506"/>
              <a:gd name="connsiteX242" fmla="*/ 955222 w 4920658"/>
              <a:gd name="connsiteY242" fmla="*/ 3908955 h 4802506"/>
              <a:gd name="connsiteX243" fmla="*/ 982414 w 4920658"/>
              <a:gd name="connsiteY243" fmla="*/ 3901348 h 4802506"/>
              <a:gd name="connsiteX244" fmla="*/ 976562 w 4920658"/>
              <a:gd name="connsiteY244" fmla="*/ 3890890 h 4802506"/>
              <a:gd name="connsiteX245" fmla="*/ 606490 w 4920658"/>
              <a:gd name="connsiteY245" fmla="*/ 3890890 h 4802506"/>
              <a:gd name="connsiteX246" fmla="*/ 628635 w 4920658"/>
              <a:gd name="connsiteY246" fmla="*/ 3911535 h 4802506"/>
              <a:gd name="connsiteX247" fmla="*/ 606490 w 4920658"/>
              <a:gd name="connsiteY247" fmla="*/ 3921858 h 4802506"/>
              <a:gd name="connsiteX248" fmla="*/ 584349 w 4920658"/>
              <a:gd name="connsiteY248" fmla="*/ 3901213 h 4802506"/>
              <a:gd name="connsiteX249" fmla="*/ 1503226 w 4920658"/>
              <a:gd name="connsiteY249" fmla="*/ 3865607 h 4802506"/>
              <a:gd name="connsiteX250" fmla="*/ 1478445 w 4920658"/>
              <a:gd name="connsiteY250" fmla="*/ 3867918 h 4802506"/>
              <a:gd name="connsiteX251" fmla="*/ 1492156 w 4920658"/>
              <a:gd name="connsiteY251" fmla="*/ 3870242 h 4802506"/>
              <a:gd name="connsiteX252" fmla="*/ 1503226 w 4920658"/>
              <a:gd name="connsiteY252" fmla="*/ 3870242 h 4802506"/>
              <a:gd name="connsiteX253" fmla="*/ 1204315 w 4920658"/>
              <a:gd name="connsiteY253" fmla="*/ 3818630 h 4802506"/>
              <a:gd name="connsiteX254" fmla="*/ 1005040 w 4920658"/>
              <a:gd name="connsiteY254" fmla="*/ 3839275 h 4802506"/>
              <a:gd name="connsiteX255" fmla="*/ 1008422 w 4920658"/>
              <a:gd name="connsiteY255" fmla="*/ 3844005 h 4802506"/>
              <a:gd name="connsiteX256" fmla="*/ 1023039 w 4920658"/>
              <a:gd name="connsiteY256" fmla="*/ 3853091 h 4802506"/>
              <a:gd name="connsiteX257" fmla="*/ 1039645 w 4920658"/>
              <a:gd name="connsiteY257" fmla="*/ 3884058 h 4802506"/>
              <a:gd name="connsiteX258" fmla="*/ 1078149 w 4920658"/>
              <a:gd name="connsiteY258" fmla="*/ 3868296 h 4802506"/>
              <a:gd name="connsiteX259" fmla="*/ 1071464 w 4920658"/>
              <a:gd name="connsiteY259" fmla="*/ 3849597 h 4802506"/>
              <a:gd name="connsiteX260" fmla="*/ 1088073 w 4920658"/>
              <a:gd name="connsiteY260" fmla="*/ 3857339 h 4802506"/>
              <a:gd name="connsiteX261" fmla="*/ 1089570 w 4920658"/>
              <a:gd name="connsiteY261" fmla="*/ 3863621 h 4802506"/>
              <a:gd name="connsiteX262" fmla="*/ 1096382 w 4920658"/>
              <a:gd name="connsiteY262" fmla="*/ 3860833 h 4802506"/>
              <a:gd name="connsiteX263" fmla="*/ 1131275 w 4920658"/>
              <a:gd name="connsiteY263" fmla="*/ 3855827 h 4802506"/>
              <a:gd name="connsiteX264" fmla="*/ 1126821 w 4920658"/>
              <a:gd name="connsiteY264" fmla="*/ 3849597 h 4802506"/>
              <a:gd name="connsiteX265" fmla="*/ 1148962 w 4920658"/>
              <a:gd name="connsiteY265" fmla="*/ 3839275 h 4802506"/>
              <a:gd name="connsiteX266" fmla="*/ 1204315 w 4920658"/>
              <a:gd name="connsiteY266" fmla="*/ 3839275 h 4802506"/>
              <a:gd name="connsiteX267" fmla="*/ 751805 w 4920658"/>
              <a:gd name="connsiteY267" fmla="*/ 3811798 h 4802506"/>
              <a:gd name="connsiteX268" fmla="*/ 818229 w 4920658"/>
              <a:gd name="connsiteY268" fmla="*/ 3811798 h 4802506"/>
              <a:gd name="connsiteX269" fmla="*/ 818229 w 4920658"/>
              <a:gd name="connsiteY269" fmla="*/ 3832446 h 4802506"/>
              <a:gd name="connsiteX270" fmla="*/ 762875 w 4920658"/>
              <a:gd name="connsiteY270" fmla="*/ 3832446 h 4802506"/>
              <a:gd name="connsiteX271" fmla="*/ 740734 w 4920658"/>
              <a:gd name="connsiteY271" fmla="*/ 3842768 h 4802506"/>
              <a:gd name="connsiteX272" fmla="*/ 729660 w 4920658"/>
              <a:gd name="connsiteY272" fmla="*/ 3822123 h 4802506"/>
              <a:gd name="connsiteX273" fmla="*/ 1458944 w 4920658"/>
              <a:gd name="connsiteY273" fmla="*/ 3808308 h 4802506"/>
              <a:gd name="connsiteX274" fmla="*/ 1465864 w 4920658"/>
              <a:gd name="connsiteY274" fmla="*/ 3823791 h 4802506"/>
              <a:gd name="connsiteX275" fmla="*/ 1473143 w 4920658"/>
              <a:gd name="connsiteY275" fmla="*/ 3826260 h 4802506"/>
              <a:gd name="connsiteX276" fmla="*/ 1483833 w 4920658"/>
              <a:gd name="connsiteY276" fmla="*/ 3823828 h 4802506"/>
              <a:gd name="connsiteX277" fmla="*/ 1492156 w 4920658"/>
              <a:gd name="connsiteY277" fmla="*/ 3808308 h 4802506"/>
              <a:gd name="connsiteX278" fmla="*/ 1414661 w 4920658"/>
              <a:gd name="connsiteY278" fmla="*/ 3808308 h 4802506"/>
              <a:gd name="connsiteX279" fmla="*/ 1360697 w 4920658"/>
              <a:gd name="connsiteY279" fmla="*/ 3818371 h 4802506"/>
              <a:gd name="connsiteX280" fmla="*/ 1360697 w 4920658"/>
              <a:gd name="connsiteY280" fmla="*/ 3832063 h 4802506"/>
              <a:gd name="connsiteX281" fmla="*/ 1365192 w 4920658"/>
              <a:gd name="connsiteY281" fmla="*/ 3842123 h 4802506"/>
              <a:gd name="connsiteX282" fmla="*/ 1401597 w 4920658"/>
              <a:gd name="connsiteY282" fmla="*/ 3836901 h 4802506"/>
              <a:gd name="connsiteX283" fmla="*/ 1414661 w 4920658"/>
              <a:gd name="connsiteY283" fmla="*/ 3818630 h 4802506"/>
              <a:gd name="connsiteX284" fmla="*/ 1659608 w 4920658"/>
              <a:gd name="connsiteY284" fmla="*/ 3760186 h 4802506"/>
              <a:gd name="connsiteX285" fmla="*/ 1659608 w 4920658"/>
              <a:gd name="connsiteY285" fmla="*/ 3770508 h 4802506"/>
              <a:gd name="connsiteX286" fmla="*/ 1703894 w 4920658"/>
              <a:gd name="connsiteY286" fmla="*/ 3770508 h 4802506"/>
              <a:gd name="connsiteX287" fmla="*/ 1703894 w 4920658"/>
              <a:gd name="connsiteY287" fmla="*/ 3760186 h 4802506"/>
              <a:gd name="connsiteX288" fmla="*/ 1493549 w 4920658"/>
              <a:gd name="connsiteY288" fmla="*/ 3760186 h 4802506"/>
              <a:gd name="connsiteX289" fmla="*/ 1445463 w 4920658"/>
              <a:gd name="connsiteY289" fmla="*/ 3782603 h 4802506"/>
              <a:gd name="connsiteX290" fmla="*/ 1447874 w 4920658"/>
              <a:gd name="connsiteY290" fmla="*/ 3782501 h 4802506"/>
              <a:gd name="connsiteX291" fmla="*/ 1524983 w 4920658"/>
              <a:gd name="connsiteY291" fmla="*/ 3779726 h 4802506"/>
              <a:gd name="connsiteX292" fmla="*/ 1582114 w 4920658"/>
              <a:gd name="connsiteY292" fmla="*/ 3749863 h 4802506"/>
              <a:gd name="connsiteX293" fmla="*/ 1528993 w 4920658"/>
              <a:gd name="connsiteY293" fmla="*/ 3779582 h 4802506"/>
              <a:gd name="connsiteX294" fmla="*/ 1589027 w 4920658"/>
              <a:gd name="connsiteY294" fmla="*/ 3777421 h 4802506"/>
              <a:gd name="connsiteX295" fmla="*/ 1645780 w 4920658"/>
              <a:gd name="connsiteY295" fmla="*/ 3775651 h 4802506"/>
              <a:gd name="connsiteX296" fmla="*/ 1648538 w 4920658"/>
              <a:gd name="connsiteY296" fmla="*/ 3770508 h 4802506"/>
              <a:gd name="connsiteX297" fmla="*/ 1582114 w 4920658"/>
              <a:gd name="connsiteY297" fmla="*/ 3749863 h 4802506"/>
              <a:gd name="connsiteX298" fmla="*/ 1150352 w 4920658"/>
              <a:gd name="connsiteY298" fmla="*/ 3729218 h 4802506"/>
              <a:gd name="connsiteX299" fmla="*/ 1106069 w 4920658"/>
              <a:gd name="connsiteY299" fmla="*/ 3760186 h 4802506"/>
              <a:gd name="connsiteX300" fmla="*/ 1106069 w 4920658"/>
              <a:gd name="connsiteY300" fmla="*/ 3780831 h 4802506"/>
              <a:gd name="connsiteX301" fmla="*/ 1117140 w 4920658"/>
              <a:gd name="connsiteY301" fmla="*/ 3780831 h 4802506"/>
              <a:gd name="connsiteX302" fmla="*/ 1194634 w 4920658"/>
              <a:gd name="connsiteY302" fmla="*/ 3770508 h 4802506"/>
              <a:gd name="connsiteX303" fmla="*/ 1205705 w 4920658"/>
              <a:gd name="connsiteY303" fmla="*/ 3791153 h 4802506"/>
              <a:gd name="connsiteX304" fmla="*/ 1198077 w 4920658"/>
              <a:gd name="connsiteY304" fmla="*/ 3794201 h 4802506"/>
              <a:gd name="connsiteX305" fmla="*/ 1215387 w 4920658"/>
              <a:gd name="connsiteY305" fmla="*/ 3793146 h 4802506"/>
              <a:gd name="connsiteX306" fmla="*/ 1292282 w 4920658"/>
              <a:gd name="connsiteY306" fmla="*/ 3789297 h 4802506"/>
              <a:gd name="connsiteX307" fmla="*/ 1283203 w 4920658"/>
              <a:gd name="connsiteY307" fmla="*/ 3780831 h 4802506"/>
              <a:gd name="connsiteX308" fmla="*/ 1305344 w 4920658"/>
              <a:gd name="connsiteY308" fmla="*/ 3770508 h 4802506"/>
              <a:gd name="connsiteX309" fmla="*/ 1360697 w 4920658"/>
              <a:gd name="connsiteY309" fmla="*/ 3770508 h 4802506"/>
              <a:gd name="connsiteX310" fmla="*/ 1360697 w 4920658"/>
              <a:gd name="connsiteY310" fmla="*/ 3729218 h 4802506"/>
              <a:gd name="connsiteX311" fmla="*/ 1349627 w 4920658"/>
              <a:gd name="connsiteY311" fmla="*/ 3729218 h 4802506"/>
              <a:gd name="connsiteX312" fmla="*/ 1327485 w 4920658"/>
              <a:gd name="connsiteY312" fmla="*/ 3739541 h 4802506"/>
              <a:gd name="connsiteX313" fmla="*/ 1305344 w 4920658"/>
              <a:gd name="connsiteY313" fmla="*/ 3729218 h 4802506"/>
              <a:gd name="connsiteX314" fmla="*/ 1272132 w 4920658"/>
              <a:gd name="connsiteY314" fmla="*/ 3739541 h 4802506"/>
              <a:gd name="connsiteX315" fmla="*/ 1261061 w 4920658"/>
              <a:gd name="connsiteY315" fmla="*/ 3729218 h 4802506"/>
              <a:gd name="connsiteX316" fmla="*/ 1205705 w 4920658"/>
              <a:gd name="connsiteY316" fmla="*/ 3739541 h 4802506"/>
              <a:gd name="connsiteX317" fmla="*/ 1172493 w 4920658"/>
              <a:gd name="connsiteY317" fmla="*/ 3739541 h 4802506"/>
              <a:gd name="connsiteX318" fmla="*/ 1515690 w 4920658"/>
              <a:gd name="connsiteY318" fmla="*/ 3718896 h 4802506"/>
              <a:gd name="connsiteX319" fmla="*/ 1515690 w 4920658"/>
              <a:gd name="connsiteY319" fmla="*/ 3729218 h 4802506"/>
              <a:gd name="connsiteX320" fmla="*/ 1559973 w 4920658"/>
              <a:gd name="connsiteY320" fmla="*/ 3729218 h 4802506"/>
              <a:gd name="connsiteX321" fmla="*/ 1559973 w 4920658"/>
              <a:gd name="connsiteY321" fmla="*/ 3718896 h 4802506"/>
              <a:gd name="connsiteX322" fmla="*/ 1438192 w 4920658"/>
              <a:gd name="connsiteY322" fmla="*/ 3708573 h 4802506"/>
              <a:gd name="connsiteX323" fmla="*/ 1427121 w 4920658"/>
              <a:gd name="connsiteY323" fmla="*/ 3729218 h 4802506"/>
              <a:gd name="connsiteX324" fmla="*/ 1449266 w 4920658"/>
              <a:gd name="connsiteY324" fmla="*/ 3749863 h 4802506"/>
              <a:gd name="connsiteX325" fmla="*/ 1471407 w 4920658"/>
              <a:gd name="connsiteY325" fmla="*/ 3729218 h 4802506"/>
              <a:gd name="connsiteX326" fmla="*/ 1537831 w 4920658"/>
              <a:gd name="connsiteY326" fmla="*/ 3656961 h 4802506"/>
              <a:gd name="connsiteX327" fmla="*/ 1526760 w 4920658"/>
              <a:gd name="connsiteY327" fmla="*/ 3677606 h 4802506"/>
              <a:gd name="connsiteX328" fmla="*/ 1571043 w 4920658"/>
              <a:gd name="connsiteY328" fmla="*/ 3677606 h 4802506"/>
              <a:gd name="connsiteX329" fmla="*/ 1571043 w 4920658"/>
              <a:gd name="connsiteY329" fmla="*/ 3667283 h 4802506"/>
              <a:gd name="connsiteX330" fmla="*/ 1537831 w 4920658"/>
              <a:gd name="connsiteY330" fmla="*/ 3656961 h 4802506"/>
              <a:gd name="connsiteX331" fmla="*/ 1711283 w 4920658"/>
              <a:gd name="connsiteY331" fmla="*/ 3652658 h 4802506"/>
              <a:gd name="connsiteX332" fmla="*/ 1692824 w 4920658"/>
              <a:gd name="connsiteY332" fmla="*/ 3656961 h 4802506"/>
              <a:gd name="connsiteX333" fmla="*/ 1692824 w 4920658"/>
              <a:gd name="connsiteY333" fmla="*/ 3677606 h 4802506"/>
              <a:gd name="connsiteX334" fmla="*/ 1714965 w 4920658"/>
              <a:gd name="connsiteY334" fmla="*/ 3677606 h 4802506"/>
              <a:gd name="connsiteX335" fmla="*/ 1728504 w 4920658"/>
              <a:gd name="connsiteY335" fmla="*/ 3673398 h 4802506"/>
              <a:gd name="connsiteX336" fmla="*/ 1719108 w 4920658"/>
              <a:gd name="connsiteY336" fmla="*/ 3658940 h 4802506"/>
              <a:gd name="connsiteX337" fmla="*/ 1466157 w 4920658"/>
              <a:gd name="connsiteY337" fmla="*/ 3614895 h 4802506"/>
              <a:gd name="connsiteX338" fmla="*/ 1460336 w 4920658"/>
              <a:gd name="connsiteY338" fmla="*/ 3615671 h 4802506"/>
              <a:gd name="connsiteX339" fmla="*/ 1460336 w 4920658"/>
              <a:gd name="connsiteY339" fmla="*/ 3625993 h 4802506"/>
              <a:gd name="connsiteX340" fmla="*/ 1482478 w 4920658"/>
              <a:gd name="connsiteY340" fmla="*/ 3646638 h 4802506"/>
              <a:gd name="connsiteX341" fmla="*/ 1504619 w 4920658"/>
              <a:gd name="connsiteY341" fmla="*/ 3646638 h 4802506"/>
              <a:gd name="connsiteX342" fmla="*/ 1516388 w 4920658"/>
              <a:gd name="connsiteY342" fmla="*/ 3639584 h 4802506"/>
              <a:gd name="connsiteX343" fmla="*/ 1503227 w 4920658"/>
              <a:gd name="connsiteY343" fmla="*/ 3639584 h 4802506"/>
              <a:gd name="connsiteX344" fmla="*/ 1537831 w 4920658"/>
              <a:gd name="connsiteY344" fmla="*/ 3605348 h 4802506"/>
              <a:gd name="connsiteX345" fmla="*/ 1519397 w 4920658"/>
              <a:gd name="connsiteY345" fmla="*/ 3607804 h 4802506"/>
              <a:gd name="connsiteX346" fmla="*/ 1525368 w 4920658"/>
              <a:gd name="connsiteY346" fmla="*/ 3618939 h 4802506"/>
              <a:gd name="connsiteX347" fmla="*/ 1525368 w 4920658"/>
              <a:gd name="connsiteY347" fmla="*/ 3634201 h 4802506"/>
              <a:gd name="connsiteX348" fmla="*/ 1543366 w 4920658"/>
              <a:gd name="connsiteY348" fmla="*/ 3623413 h 4802506"/>
              <a:gd name="connsiteX349" fmla="*/ 1571043 w 4920658"/>
              <a:gd name="connsiteY349" fmla="*/ 3615671 h 4802506"/>
              <a:gd name="connsiteX350" fmla="*/ 1571043 w 4920658"/>
              <a:gd name="connsiteY350" fmla="*/ 3605348 h 4802506"/>
              <a:gd name="connsiteX351" fmla="*/ 1194634 w 4920658"/>
              <a:gd name="connsiteY351" fmla="*/ 3605348 h 4802506"/>
              <a:gd name="connsiteX352" fmla="*/ 1203050 w 4920658"/>
              <a:gd name="connsiteY352" fmla="*/ 3608617 h 4802506"/>
              <a:gd name="connsiteX353" fmla="*/ 1204316 w 4920658"/>
              <a:gd name="connsiteY353" fmla="*/ 3608617 h 4802506"/>
              <a:gd name="connsiteX354" fmla="*/ 1204316 w 4920658"/>
              <a:gd name="connsiteY354" fmla="*/ 3609108 h 4802506"/>
              <a:gd name="connsiteX355" fmla="*/ 1211243 w 4920658"/>
              <a:gd name="connsiteY355" fmla="*/ 3611799 h 4802506"/>
              <a:gd name="connsiteX356" fmla="*/ 1216779 w 4920658"/>
              <a:gd name="connsiteY356" fmla="*/ 3625993 h 4802506"/>
              <a:gd name="connsiteX357" fmla="*/ 1194634 w 4920658"/>
              <a:gd name="connsiteY357" fmla="*/ 3636316 h 4802506"/>
              <a:gd name="connsiteX358" fmla="*/ 1178028 w 4920658"/>
              <a:gd name="connsiteY358" fmla="*/ 3631155 h 4802506"/>
              <a:gd name="connsiteX359" fmla="*/ 1177352 w 4920658"/>
              <a:gd name="connsiteY359" fmla="*/ 3629262 h 4802506"/>
              <a:gd name="connsiteX360" fmla="*/ 1160033 w 4920658"/>
              <a:gd name="connsiteY360" fmla="*/ 3629262 h 4802506"/>
              <a:gd name="connsiteX361" fmla="*/ 1160033 w 4920658"/>
              <a:gd name="connsiteY361" fmla="*/ 3608617 h 4802506"/>
              <a:gd name="connsiteX362" fmla="*/ 1187624 w 4920658"/>
              <a:gd name="connsiteY362" fmla="*/ 3608617 h 4802506"/>
              <a:gd name="connsiteX363" fmla="*/ 1680072 w 4920658"/>
              <a:gd name="connsiteY363" fmla="*/ 3587972 h 4802506"/>
              <a:gd name="connsiteX364" fmla="*/ 1681753 w 4920658"/>
              <a:gd name="connsiteY364" fmla="*/ 3595023 h 4802506"/>
              <a:gd name="connsiteX365" fmla="*/ 1686389 w 4920658"/>
              <a:gd name="connsiteY365" fmla="*/ 3595023 h 4802506"/>
              <a:gd name="connsiteX366" fmla="*/ 1691431 w 4920658"/>
              <a:gd name="connsiteY366" fmla="*/ 3587972 h 4802506"/>
              <a:gd name="connsiteX367" fmla="*/ 1647148 w 4920658"/>
              <a:gd name="connsiteY367" fmla="*/ 3587972 h 4802506"/>
              <a:gd name="connsiteX368" fmla="*/ 1612112 w 4920658"/>
              <a:gd name="connsiteY368" fmla="*/ 3590694 h 4802506"/>
              <a:gd name="connsiteX369" fmla="*/ 1604255 w 4920658"/>
              <a:gd name="connsiteY369" fmla="*/ 3605348 h 4802506"/>
              <a:gd name="connsiteX370" fmla="*/ 1608939 w 4920658"/>
              <a:gd name="connsiteY370" fmla="*/ 3605348 h 4802506"/>
              <a:gd name="connsiteX371" fmla="*/ 1609785 w 4920658"/>
              <a:gd name="connsiteY371" fmla="*/ 3603455 h 4802506"/>
              <a:gd name="connsiteX372" fmla="*/ 1625007 w 4920658"/>
              <a:gd name="connsiteY372" fmla="*/ 3598294 h 4802506"/>
              <a:gd name="connsiteX373" fmla="*/ 1641613 w 4920658"/>
              <a:gd name="connsiteY373" fmla="*/ 3604747 h 4802506"/>
              <a:gd name="connsiteX374" fmla="*/ 1641848 w 4920658"/>
              <a:gd name="connsiteY374" fmla="*/ 3605348 h 4802506"/>
              <a:gd name="connsiteX375" fmla="*/ 1670679 w 4920658"/>
              <a:gd name="connsiteY375" fmla="*/ 3605348 h 4802506"/>
              <a:gd name="connsiteX376" fmla="*/ 1670679 w 4920658"/>
              <a:gd name="connsiteY376" fmla="*/ 3595023 h 4802506"/>
              <a:gd name="connsiteX377" fmla="*/ 1668158 w 4920658"/>
              <a:gd name="connsiteY377" fmla="*/ 3587972 h 4802506"/>
              <a:gd name="connsiteX378" fmla="*/ 1360697 w 4920658"/>
              <a:gd name="connsiteY378" fmla="*/ 3582163 h 4802506"/>
              <a:gd name="connsiteX379" fmla="*/ 1359308 w 4920658"/>
              <a:gd name="connsiteY379" fmla="*/ 3582810 h 4802506"/>
              <a:gd name="connsiteX380" fmla="*/ 1348238 w 4920658"/>
              <a:gd name="connsiteY380" fmla="*/ 3598294 h 4802506"/>
              <a:gd name="connsiteX381" fmla="*/ 1372579 w 4920658"/>
              <a:gd name="connsiteY381" fmla="*/ 3601321 h 4802506"/>
              <a:gd name="connsiteX382" fmla="*/ 1360697 w 4920658"/>
              <a:gd name="connsiteY382" fmla="*/ 3584700 h 4802506"/>
              <a:gd name="connsiteX383" fmla="*/ 1392520 w 4920658"/>
              <a:gd name="connsiteY383" fmla="*/ 3567327 h 4802506"/>
              <a:gd name="connsiteX384" fmla="*/ 1369047 w 4920658"/>
              <a:gd name="connsiteY384" fmla="*/ 3578270 h 4802506"/>
              <a:gd name="connsiteX385" fmla="*/ 1382839 w 4920658"/>
              <a:gd name="connsiteY385" fmla="*/ 3584700 h 4802506"/>
              <a:gd name="connsiteX386" fmla="*/ 1409944 w 4920658"/>
              <a:gd name="connsiteY386" fmla="*/ 3584700 h 4802506"/>
              <a:gd name="connsiteX387" fmla="*/ 1400823 w 4920658"/>
              <a:gd name="connsiteY387" fmla="*/ 3582810 h 4802506"/>
              <a:gd name="connsiteX388" fmla="*/ 1392520 w 4920658"/>
              <a:gd name="connsiteY388" fmla="*/ 3567327 h 4802506"/>
              <a:gd name="connsiteX389" fmla="*/ 1237528 w 4920658"/>
              <a:gd name="connsiteY389" fmla="*/ 3567327 h 4802506"/>
              <a:gd name="connsiteX390" fmla="*/ 1303952 w 4920658"/>
              <a:gd name="connsiteY390" fmla="*/ 3567327 h 4802506"/>
              <a:gd name="connsiteX391" fmla="*/ 1303952 w 4920658"/>
              <a:gd name="connsiteY391" fmla="*/ 3587972 h 4802506"/>
              <a:gd name="connsiteX392" fmla="*/ 1237528 w 4920658"/>
              <a:gd name="connsiteY392" fmla="*/ 3587972 h 4802506"/>
              <a:gd name="connsiteX393" fmla="*/ 1171104 w 4920658"/>
              <a:gd name="connsiteY393" fmla="*/ 3557004 h 4802506"/>
              <a:gd name="connsiteX394" fmla="*/ 1182174 w 4920658"/>
              <a:gd name="connsiteY394" fmla="*/ 3557004 h 4802506"/>
              <a:gd name="connsiteX395" fmla="*/ 1204316 w 4920658"/>
              <a:gd name="connsiteY395" fmla="*/ 3577649 h 4802506"/>
              <a:gd name="connsiteX396" fmla="*/ 1148962 w 4920658"/>
              <a:gd name="connsiteY396" fmla="*/ 3598294 h 4802506"/>
              <a:gd name="connsiteX397" fmla="*/ 1093609 w 4920658"/>
              <a:gd name="connsiteY397" fmla="*/ 3587972 h 4802506"/>
              <a:gd name="connsiteX398" fmla="*/ 1093609 w 4920658"/>
              <a:gd name="connsiteY398" fmla="*/ 3567327 h 4802506"/>
              <a:gd name="connsiteX399" fmla="*/ 1126821 w 4920658"/>
              <a:gd name="connsiteY399" fmla="*/ 3567327 h 4802506"/>
              <a:gd name="connsiteX400" fmla="*/ 1148962 w 4920658"/>
              <a:gd name="connsiteY400" fmla="*/ 3577649 h 4802506"/>
              <a:gd name="connsiteX401" fmla="*/ 1171104 w 4920658"/>
              <a:gd name="connsiteY401" fmla="*/ 3557004 h 4802506"/>
              <a:gd name="connsiteX402" fmla="*/ 1647148 w 4920658"/>
              <a:gd name="connsiteY402" fmla="*/ 3546279 h 4802506"/>
              <a:gd name="connsiteX403" fmla="*/ 1593184 w 4920658"/>
              <a:gd name="connsiteY403" fmla="*/ 3553733 h 4802506"/>
              <a:gd name="connsiteX404" fmla="*/ 1597527 w 4920658"/>
              <a:gd name="connsiteY404" fmla="*/ 3559806 h 4802506"/>
              <a:gd name="connsiteX405" fmla="*/ 1615319 w 4920658"/>
              <a:gd name="connsiteY405" fmla="*/ 3551843 h 4802506"/>
              <a:gd name="connsiteX406" fmla="*/ 1647148 w 4920658"/>
              <a:gd name="connsiteY406" fmla="*/ 3546682 h 4802506"/>
              <a:gd name="connsiteX407" fmla="*/ 1281810 w 4920658"/>
              <a:gd name="connsiteY407" fmla="*/ 3484747 h 4802506"/>
              <a:gd name="connsiteX408" fmla="*/ 1281810 w 4920658"/>
              <a:gd name="connsiteY408" fmla="*/ 3495069 h 4802506"/>
              <a:gd name="connsiteX409" fmla="*/ 1337167 w 4920658"/>
              <a:gd name="connsiteY409" fmla="*/ 3505392 h 4802506"/>
              <a:gd name="connsiteX410" fmla="*/ 1348238 w 4920658"/>
              <a:gd name="connsiteY410" fmla="*/ 3484747 h 4802506"/>
              <a:gd name="connsiteX411" fmla="*/ 1591795 w 4920658"/>
              <a:gd name="connsiteY411" fmla="*/ 3474424 h 4802506"/>
              <a:gd name="connsiteX412" fmla="*/ 1591795 w 4920658"/>
              <a:gd name="connsiteY412" fmla="*/ 3484747 h 4802506"/>
              <a:gd name="connsiteX413" fmla="*/ 1613936 w 4920658"/>
              <a:gd name="connsiteY413" fmla="*/ 3505392 h 4802506"/>
              <a:gd name="connsiteX414" fmla="*/ 1636078 w 4920658"/>
              <a:gd name="connsiteY414" fmla="*/ 3484747 h 4802506"/>
              <a:gd name="connsiteX415" fmla="*/ 1613936 w 4920658"/>
              <a:gd name="connsiteY415" fmla="*/ 3474424 h 4802506"/>
              <a:gd name="connsiteX416" fmla="*/ 1458944 w 4920658"/>
              <a:gd name="connsiteY416" fmla="*/ 3474424 h 4802506"/>
              <a:gd name="connsiteX417" fmla="*/ 1436803 w 4920658"/>
              <a:gd name="connsiteY417" fmla="*/ 3495069 h 4802506"/>
              <a:gd name="connsiteX418" fmla="*/ 1481085 w 4920658"/>
              <a:gd name="connsiteY418" fmla="*/ 3495069 h 4802506"/>
              <a:gd name="connsiteX419" fmla="*/ 1481085 w 4920658"/>
              <a:gd name="connsiteY419" fmla="*/ 3474424 h 4802506"/>
              <a:gd name="connsiteX420" fmla="*/ 396148 w 4920658"/>
              <a:gd name="connsiteY420" fmla="*/ 3474424 h 4802506"/>
              <a:gd name="connsiteX421" fmla="*/ 418289 w 4920658"/>
              <a:gd name="connsiteY421" fmla="*/ 3474424 h 4802506"/>
              <a:gd name="connsiteX422" fmla="*/ 451501 w 4920658"/>
              <a:gd name="connsiteY422" fmla="*/ 3515714 h 4802506"/>
              <a:gd name="connsiteX423" fmla="*/ 562208 w 4920658"/>
              <a:gd name="connsiteY423" fmla="*/ 3484747 h 4802506"/>
              <a:gd name="connsiteX424" fmla="*/ 628635 w 4920658"/>
              <a:gd name="connsiteY424" fmla="*/ 3484747 h 4802506"/>
              <a:gd name="connsiteX425" fmla="*/ 650776 w 4920658"/>
              <a:gd name="connsiteY425" fmla="*/ 3505392 h 4802506"/>
              <a:gd name="connsiteX426" fmla="*/ 650776 w 4920658"/>
              <a:gd name="connsiteY426" fmla="*/ 3515714 h 4802506"/>
              <a:gd name="connsiteX427" fmla="*/ 407219 w 4920658"/>
              <a:gd name="connsiteY427" fmla="*/ 3526037 h 4802506"/>
              <a:gd name="connsiteX428" fmla="*/ 396148 w 4920658"/>
              <a:gd name="connsiteY428" fmla="*/ 3536359 h 4802506"/>
              <a:gd name="connsiteX429" fmla="*/ 374003 w 4920658"/>
              <a:gd name="connsiteY429" fmla="*/ 3484747 h 4802506"/>
              <a:gd name="connsiteX430" fmla="*/ 163661 w 4920658"/>
              <a:gd name="connsiteY430" fmla="*/ 3443454 h 4802506"/>
              <a:gd name="connsiteX431" fmla="*/ 230085 w 4920658"/>
              <a:gd name="connsiteY431" fmla="*/ 3443454 h 4802506"/>
              <a:gd name="connsiteX432" fmla="*/ 230085 w 4920658"/>
              <a:gd name="connsiteY432" fmla="*/ 3464102 h 4802506"/>
              <a:gd name="connsiteX433" fmla="*/ 174732 w 4920658"/>
              <a:gd name="connsiteY433" fmla="*/ 3464102 h 4802506"/>
              <a:gd name="connsiteX434" fmla="*/ 152590 w 4920658"/>
              <a:gd name="connsiteY434" fmla="*/ 3474424 h 4802506"/>
              <a:gd name="connsiteX435" fmla="*/ 141516 w 4920658"/>
              <a:gd name="connsiteY435" fmla="*/ 3453779 h 4802506"/>
              <a:gd name="connsiteX436" fmla="*/ 396148 w 4920658"/>
              <a:gd name="connsiteY436" fmla="*/ 3422809 h 4802506"/>
              <a:gd name="connsiteX437" fmla="*/ 396148 w 4920658"/>
              <a:gd name="connsiteY437" fmla="*/ 3453779 h 4802506"/>
              <a:gd name="connsiteX438" fmla="*/ 318650 w 4920658"/>
              <a:gd name="connsiteY438" fmla="*/ 3453779 h 4802506"/>
              <a:gd name="connsiteX439" fmla="*/ 318650 w 4920658"/>
              <a:gd name="connsiteY439" fmla="*/ 3433131 h 4802506"/>
              <a:gd name="connsiteX440" fmla="*/ 1071465 w 4920658"/>
              <a:gd name="connsiteY440" fmla="*/ 3391842 h 4802506"/>
              <a:gd name="connsiteX441" fmla="*/ 1071465 w 4920658"/>
              <a:gd name="connsiteY441" fmla="*/ 3402164 h 4802506"/>
              <a:gd name="connsiteX442" fmla="*/ 1115750 w 4920658"/>
              <a:gd name="connsiteY442" fmla="*/ 3402164 h 4802506"/>
              <a:gd name="connsiteX443" fmla="*/ 1115750 w 4920658"/>
              <a:gd name="connsiteY443" fmla="*/ 3391842 h 4802506"/>
              <a:gd name="connsiteX444" fmla="*/ 993970 w 4920658"/>
              <a:gd name="connsiteY444" fmla="*/ 3381519 h 4802506"/>
              <a:gd name="connsiteX445" fmla="*/ 938617 w 4920658"/>
              <a:gd name="connsiteY445" fmla="*/ 3412487 h 4802506"/>
              <a:gd name="connsiteX446" fmla="*/ 905405 w 4920658"/>
              <a:gd name="connsiteY446" fmla="*/ 3391842 h 4802506"/>
              <a:gd name="connsiteX447" fmla="*/ 816836 w 4920658"/>
              <a:gd name="connsiteY447" fmla="*/ 3422809 h 4802506"/>
              <a:gd name="connsiteX448" fmla="*/ 772554 w 4920658"/>
              <a:gd name="connsiteY448" fmla="*/ 3422809 h 4802506"/>
              <a:gd name="connsiteX449" fmla="*/ 772554 w 4920658"/>
              <a:gd name="connsiteY449" fmla="*/ 3474424 h 4802506"/>
              <a:gd name="connsiteX450" fmla="*/ 993970 w 4920658"/>
              <a:gd name="connsiteY450" fmla="*/ 3433131 h 4802506"/>
              <a:gd name="connsiteX451" fmla="*/ 1038253 w 4920658"/>
              <a:gd name="connsiteY451" fmla="*/ 3443454 h 4802506"/>
              <a:gd name="connsiteX452" fmla="*/ 1060394 w 4920658"/>
              <a:gd name="connsiteY452" fmla="*/ 3402164 h 4802506"/>
              <a:gd name="connsiteX453" fmla="*/ 993970 w 4920658"/>
              <a:gd name="connsiteY453" fmla="*/ 3381519 h 4802506"/>
              <a:gd name="connsiteX454" fmla="*/ 927546 w 4920658"/>
              <a:gd name="connsiteY454" fmla="*/ 3350552 h 4802506"/>
              <a:gd name="connsiteX455" fmla="*/ 927546 w 4920658"/>
              <a:gd name="connsiteY455" fmla="*/ 3360874 h 4802506"/>
              <a:gd name="connsiteX456" fmla="*/ 971829 w 4920658"/>
              <a:gd name="connsiteY456" fmla="*/ 3360874 h 4802506"/>
              <a:gd name="connsiteX457" fmla="*/ 971829 w 4920658"/>
              <a:gd name="connsiteY457" fmla="*/ 3350552 h 4802506"/>
              <a:gd name="connsiteX458" fmla="*/ 850048 w 4920658"/>
              <a:gd name="connsiteY458" fmla="*/ 3340229 h 4802506"/>
              <a:gd name="connsiteX459" fmla="*/ 838978 w 4920658"/>
              <a:gd name="connsiteY459" fmla="*/ 3360874 h 4802506"/>
              <a:gd name="connsiteX460" fmla="*/ 861122 w 4920658"/>
              <a:gd name="connsiteY460" fmla="*/ 3381519 h 4802506"/>
              <a:gd name="connsiteX461" fmla="*/ 883263 w 4920658"/>
              <a:gd name="connsiteY461" fmla="*/ 3360874 h 4802506"/>
              <a:gd name="connsiteX462" fmla="*/ 949687 w 4920658"/>
              <a:gd name="connsiteY462" fmla="*/ 3288617 h 4802506"/>
              <a:gd name="connsiteX463" fmla="*/ 938617 w 4920658"/>
              <a:gd name="connsiteY463" fmla="*/ 3309262 h 4802506"/>
              <a:gd name="connsiteX464" fmla="*/ 982899 w 4920658"/>
              <a:gd name="connsiteY464" fmla="*/ 3309262 h 4802506"/>
              <a:gd name="connsiteX465" fmla="*/ 982899 w 4920658"/>
              <a:gd name="connsiteY465" fmla="*/ 3298939 h 4802506"/>
              <a:gd name="connsiteX466" fmla="*/ 949687 w 4920658"/>
              <a:gd name="connsiteY466" fmla="*/ 3288617 h 4802506"/>
              <a:gd name="connsiteX467" fmla="*/ 1148962 w 4920658"/>
              <a:gd name="connsiteY467" fmla="*/ 3278294 h 4802506"/>
              <a:gd name="connsiteX468" fmla="*/ 1104680 w 4920658"/>
              <a:gd name="connsiteY468" fmla="*/ 3288617 h 4802506"/>
              <a:gd name="connsiteX469" fmla="*/ 1104680 w 4920658"/>
              <a:gd name="connsiteY469" fmla="*/ 3298659 h 4802506"/>
              <a:gd name="connsiteX470" fmla="*/ 1112301 w 4920658"/>
              <a:gd name="connsiteY470" fmla="*/ 3298659 h 4802506"/>
              <a:gd name="connsiteX471" fmla="*/ 1112301 w 4920658"/>
              <a:gd name="connsiteY471" fmla="*/ 3309262 h 4802506"/>
              <a:gd name="connsiteX472" fmla="*/ 1126821 w 4920658"/>
              <a:gd name="connsiteY472" fmla="*/ 3309262 h 4802506"/>
              <a:gd name="connsiteX473" fmla="*/ 1148962 w 4920658"/>
              <a:gd name="connsiteY473" fmla="*/ 3288617 h 4802506"/>
              <a:gd name="connsiteX474" fmla="*/ 1326093 w 4920658"/>
              <a:gd name="connsiteY474" fmla="*/ 3267972 h 4802506"/>
              <a:gd name="connsiteX475" fmla="*/ 1326093 w 4920658"/>
              <a:gd name="connsiteY475" fmla="*/ 3288617 h 4802506"/>
              <a:gd name="connsiteX476" fmla="*/ 1370379 w 4920658"/>
              <a:gd name="connsiteY476" fmla="*/ 3288617 h 4802506"/>
              <a:gd name="connsiteX477" fmla="*/ 1370379 w 4920658"/>
              <a:gd name="connsiteY477" fmla="*/ 3267972 h 4802506"/>
              <a:gd name="connsiteX478" fmla="*/ 949687 w 4920658"/>
              <a:gd name="connsiteY478" fmla="*/ 3237004 h 4802506"/>
              <a:gd name="connsiteX479" fmla="*/ 872193 w 4920658"/>
              <a:gd name="connsiteY479" fmla="*/ 3247327 h 4802506"/>
              <a:gd name="connsiteX480" fmla="*/ 872193 w 4920658"/>
              <a:gd name="connsiteY480" fmla="*/ 3257649 h 4802506"/>
              <a:gd name="connsiteX481" fmla="*/ 894334 w 4920658"/>
              <a:gd name="connsiteY481" fmla="*/ 3278294 h 4802506"/>
              <a:gd name="connsiteX482" fmla="*/ 916475 w 4920658"/>
              <a:gd name="connsiteY482" fmla="*/ 3278294 h 4802506"/>
              <a:gd name="connsiteX483" fmla="*/ 982899 w 4920658"/>
              <a:gd name="connsiteY483" fmla="*/ 3247327 h 4802506"/>
              <a:gd name="connsiteX484" fmla="*/ 982899 w 4920658"/>
              <a:gd name="connsiteY484" fmla="*/ 3237004 h 4802506"/>
              <a:gd name="connsiteX485" fmla="*/ 606490 w 4920658"/>
              <a:gd name="connsiteY485" fmla="*/ 3237004 h 4802506"/>
              <a:gd name="connsiteX486" fmla="*/ 628635 w 4920658"/>
              <a:gd name="connsiteY486" fmla="*/ 3257649 h 4802506"/>
              <a:gd name="connsiteX487" fmla="*/ 606490 w 4920658"/>
              <a:gd name="connsiteY487" fmla="*/ 3267972 h 4802506"/>
              <a:gd name="connsiteX488" fmla="*/ 584349 w 4920658"/>
              <a:gd name="connsiteY488" fmla="*/ 3247327 h 4802506"/>
              <a:gd name="connsiteX489" fmla="*/ 1425732 w 4920658"/>
              <a:gd name="connsiteY489" fmla="*/ 3195711 h 4802506"/>
              <a:gd name="connsiteX490" fmla="*/ 1425732 w 4920658"/>
              <a:gd name="connsiteY490" fmla="*/ 3196506 h 4802506"/>
              <a:gd name="connsiteX491" fmla="*/ 1455494 w 4920658"/>
              <a:gd name="connsiteY491" fmla="*/ 3205757 h 4802506"/>
              <a:gd name="connsiteX492" fmla="*/ 1486903 w 4920658"/>
              <a:gd name="connsiteY492" fmla="*/ 3202990 h 4802506"/>
              <a:gd name="connsiteX493" fmla="*/ 1447873 w 4920658"/>
              <a:gd name="connsiteY493" fmla="*/ 3195711 h 4802506"/>
              <a:gd name="connsiteX494" fmla="*/ 1160033 w 4920658"/>
              <a:gd name="connsiteY494" fmla="*/ 3167366 h 4802506"/>
              <a:gd name="connsiteX495" fmla="*/ 1117133 w 4920658"/>
              <a:gd name="connsiteY495" fmla="*/ 3169905 h 4802506"/>
              <a:gd name="connsiteX496" fmla="*/ 1005040 w 4920658"/>
              <a:gd name="connsiteY496" fmla="*/ 3185389 h 4802506"/>
              <a:gd name="connsiteX497" fmla="*/ 1027182 w 4920658"/>
              <a:gd name="connsiteY497" fmla="*/ 3216356 h 4802506"/>
              <a:gd name="connsiteX498" fmla="*/ 1016111 w 4920658"/>
              <a:gd name="connsiteY498" fmla="*/ 3237004 h 4802506"/>
              <a:gd name="connsiteX499" fmla="*/ 1082535 w 4920658"/>
              <a:gd name="connsiteY499" fmla="*/ 3237004 h 4802506"/>
              <a:gd name="connsiteX500" fmla="*/ 1082535 w 4920658"/>
              <a:gd name="connsiteY500" fmla="*/ 3226679 h 4802506"/>
              <a:gd name="connsiteX501" fmla="*/ 1071465 w 4920658"/>
              <a:gd name="connsiteY501" fmla="*/ 3195711 h 4802506"/>
              <a:gd name="connsiteX502" fmla="*/ 1093609 w 4920658"/>
              <a:gd name="connsiteY502" fmla="*/ 3226679 h 4802506"/>
              <a:gd name="connsiteX503" fmla="*/ 1171104 w 4920658"/>
              <a:gd name="connsiteY503" fmla="*/ 3226679 h 4802506"/>
              <a:gd name="connsiteX504" fmla="*/ 1171104 w 4920658"/>
              <a:gd name="connsiteY504" fmla="*/ 3216356 h 4802506"/>
              <a:gd name="connsiteX505" fmla="*/ 1126821 w 4920658"/>
              <a:gd name="connsiteY505" fmla="*/ 3195711 h 4802506"/>
              <a:gd name="connsiteX506" fmla="*/ 1148962 w 4920658"/>
              <a:gd name="connsiteY506" fmla="*/ 3185389 h 4802506"/>
              <a:gd name="connsiteX507" fmla="*/ 1204316 w 4920658"/>
              <a:gd name="connsiteY507" fmla="*/ 3185389 h 4802506"/>
              <a:gd name="connsiteX508" fmla="*/ 1204316 w 4920658"/>
              <a:gd name="connsiteY508" fmla="*/ 3168199 h 4802506"/>
              <a:gd name="connsiteX509" fmla="*/ 1160033 w 4920658"/>
              <a:gd name="connsiteY509" fmla="*/ 3168199 h 4802506"/>
              <a:gd name="connsiteX510" fmla="*/ 1458944 w 4920658"/>
              <a:gd name="connsiteY510" fmla="*/ 3154422 h 4802506"/>
              <a:gd name="connsiteX511" fmla="*/ 1481085 w 4920658"/>
              <a:gd name="connsiteY511" fmla="*/ 3175067 h 4802506"/>
              <a:gd name="connsiteX512" fmla="*/ 1485547 w 4920658"/>
              <a:gd name="connsiteY512" fmla="*/ 3166746 h 4802506"/>
              <a:gd name="connsiteX513" fmla="*/ 1467043 w 4920658"/>
              <a:gd name="connsiteY513" fmla="*/ 3154422 h 4802506"/>
              <a:gd name="connsiteX514" fmla="*/ 1414662 w 4920658"/>
              <a:gd name="connsiteY514" fmla="*/ 3154422 h 4802506"/>
              <a:gd name="connsiteX515" fmla="*/ 1402526 w 4920658"/>
              <a:gd name="connsiteY515" fmla="*/ 3156685 h 4802506"/>
              <a:gd name="connsiteX516" fmla="*/ 1403591 w 4920658"/>
              <a:gd name="connsiteY516" fmla="*/ 3157876 h 4802506"/>
              <a:gd name="connsiteX517" fmla="*/ 1370379 w 4920658"/>
              <a:gd name="connsiteY517" fmla="*/ 3168199 h 4802506"/>
              <a:gd name="connsiteX518" fmla="*/ 1359308 w 4920658"/>
              <a:gd name="connsiteY518" fmla="*/ 3166822 h 4802506"/>
              <a:gd name="connsiteX519" fmla="*/ 1359308 w 4920658"/>
              <a:gd name="connsiteY519" fmla="*/ 3175067 h 4802506"/>
              <a:gd name="connsiteX520" fmla="*/ 1381449 w 4920658"/>
              <a:gd name="connsiteY520" fmla="*/ 3195711 h 4802506"/>
              <a:gd name="connsiteX521" fmla="*/ 1414662 w 4920658"/>
              <a:gd name="connsiteY521" fmla="*/ 3164744 h 4802506"/>
              <a:gd name="connsiteX522" fmla="*/ 1392520 w 4920658"/>
              <a:gd name="connsiteY522" fmla="*/ 3106264 h 4802506"/>
              <a:gd name="connsiteX523" fmla="*/ 1359308 w 4920658"/>
              <a:gd name="connsiteY523" fmla="*/ 3121748 h 4802506"/>
              <a:gd name="connsiteX524" fmla="*/ 1351498 w 4920658"/>
              <a:gd name="connsiteY524" fmla="*/ 3132672 h 4802506"/>
              <a:gd name="connsiteX525" fmla="*/ 1429458 w 4920658"/>
              <a:gd name="connsiteY525" fmla="*/ 3129391 h 4802506"/>
              <a:gd name="connsiteX526" fmla="*/ 1425732 w 4920658"/>
              <a:gd name="connsiteY526" fmla="*/ 3126909 h 4802506"/>
              <a:gd name="connsiteX527" fmla="*/ 1392520 w 4920658"/>
              <a:gd name="connsiteY527" fmla="*/ 3106264 h 4802506"/>
              <a:gd name="connsiteX528" fmla="*/ 1237528 w 4920658"/>
              <a:gd name="connsiteY528" fmla="*/ 3106264 h 4802506"/>
              <a:gd name="connsiteX529" fmla="*/ 1303952 w 4920658"/>
              <a:gd name="connsiteY529" fmla="*/ 3106264 h 4802506"/>
              <a:gd name="connsiteX530" fmla="*/ 1303952 w 4920658"/>
              <a:gd name="connsiteY530" fmla="*/ 3126909 h 4802506"/>
              <a:gd name="connsiteX531" fmla="*/ 1237528 w 4920658"/>
              <a:gd name="connsiteY531" fmla="*/ 3126909 h 4802506"/>
              <a:gd name="connsiteX532" fmla="*/ 1171104 w 4920658"/>
              <a:gd name="connsiteY532" fmla="*/ 3095941 h 4802506"/>
              <a:gd name="connsiteX533" fmla="*/ 1182174 w 4920658"/>
              <a:gd name="connsiteY533" fmla="*/ 3095941 h 4802506"/>
              <a:gd name="connsiteX534" fmla="*/ 1204316 w 4920658"/>
              <a:gd name="connsiteY534" fmla="*/ 3116586 h 4802506"/>
              <a:gd name="connsiteX535" fmla="*/ 1148963 w 4920658"/>
              <a:gd name="connsiteY535" fmla="*/ 3137231 h 4802506"/>
              <a:gd name="connsiteX536" fmla="*/ 1093609 w 4920658"/>
              <a:gd name="connsiteY536" fmla="*/ 3126909 h 4802506"/>
              <a:gd name="connsiteX537" fmla="*/ 1093609 w 4920658"/>
              <a:gd name="connsiteY537" fmla="*/ 3106264 h 4802506"/>
              <a:gd name="connsiteX538" fmla="*/ 1126821 w 4920658"/>
              <a:gd name="connsiteY538" fmla="*/ 3106264 h 4802506"/>
              <a:gd name="connsiteX539" fmla="*/ 1148963 w 4920658"/>
              <a:gd name="connsiteY539" fmla="*/ 3116586 h 4802506"/>
              <a:gd name="connsiteX540" fmla="*/ 1171104 w 4920658"/>
              <a:gd name="connsiteY540" fmla="*/ 3095941 h 4802506"/>
              <a:gd name="connsiteX541" fmla="*/ 1591795 w 4920658"/>
              <a:gd name="connsiteY541" fmla="*/ 3075296 h 4802506"/>
              <a:gd name="connsiteX542" fmla="*/ 1569654 w 4920658"/>
              <a:gd name="connsiteY542" fmla="*/ 3095941 h 4802506"/>
              <a:gd name="connsiteX543" fmla="*/ 1569654 w 4920658"/>
              <a:gd name="connsiteY543" fmla="*/ 3106264 h 4802506"/>
              <a:gd name="connsiteX544" fmla="*/ 1580724 w 4920658"/>
              <a:gd name="connsiteY544" fmla="*/ 3106264 h 4802506"/>
              <a:gd name="connsiteX545" fmla="*/ 1647149 w 4920658"/>
              <a:gd name="connsiteY545" fmla="*/ 3085619 h 4802506"/>
              <a:gd name="connsiteX546" fmla="*/ 1647149 w 4920658"/>
              <a:gd name="connsiteY546" fmla="*/ 3075296 h 4802506"/>
              <a:gd name="connsiteX547" fmla="*/ 1281810 w 4920658"/>
              <a:gd name="connsiteY547" fmla="*/ 3023684 h 4802506"/>
              <a:gd name="connsiteX548" fmla="*/ 1281810 w 4920658"/>
              <a:gd name="connsiteY548" fmla="*/ 3034006 h 4802506"/>
              <a:gd name="connsiteX549" fmla="*/ 1337167 w 4920658"/>
              <a:gd name="connsiteY549" fmla="*/ 3044329 h 4802506"/>
              <a:gd name="connsiteX550" fmla="*/ 1348238 w 4920658"/>
              <a:gd name="connsiteY550" fmla="*/ 3023684 h 4802506"/>
              <a:gd name="connsiteX551" fmla="*/ 1591795 w 4920658"/>
              <a:gd name="connsiteY551" fmla="*/ 3013361 h 4802506"/>
              <a:gd name="connsiteX552" fmla="*/ 1591795 w 4920658"/>
              <a:gd name="connsiteY552" fmla="*/ 3023684 h 4802506"/>
              <a:gd name="connsiteX553" fmla="*/ 1613936 w 4920658"/>
              <a:gd name="connsiteY553" fmla="*/ 3044329 h 4802506"/>
              <a:gd name="connsiteX554" fmla="*/ 1636078 w 4920658"/>
              <a:gd name="connsiteY554" fmla="*/ 3023684 h 4802506"/>
              <a:gd name="connsiteX555" fmla="*/ 1613936 w 4920658"/>
              <a:gd name="connsiteY555" fmla="*/ 3013361 h 4802506"/>
              <a:gd name="connsiteX556" fmla="*/ 1458944 w 4920658"/>
              <a:gd name="connsiteY556" fmla="*/ 3013361 h 4802506"/>
              <a:gd name="connsiteX557" fmla="*/ 1436803 w 4920658"/>
              <a:gd name="connsiteY557" fmla="*/ 3034006 h 4802506"/>
              <a:gd name="connsiteX558" fmla="*/ 1481086 w 4920658"/>
              <a:gd name="connsiteY558" fmla="*/ 3034006 h 4802506"/>
              <a:gd name="connsiteX559" fmla="*/ 1481086 w 4920658"/>
              <a:gd name="connsiteY559" fmla="*/ 3013361 h 4802506"/>
              <a:gd name="connsiteX560" fmla="*/ 396148 w 4920658"/>
              <a:gd name="connsiteY560" fmla="*/ 3013361 h 4802506"/>
              <a:gd name="connsiteX561" fmla="*/ 418289 w 4920658"/>
              <a:gd name="connsiteY561" fmla="*/ 3013361 h 4802506"/>
              <a:gd name="connsiteX562" fmla="*/ 451501 w 4920658"/>
              <a:gd name="connsiteY562" fmla="*/ 3054651 h 4802506"/>
              <a:gd name="connsiteX563" fmla="*/ 562208 w 4920658"/>
              <a:gd name="connsiteY563" fmla="*/ 3023684 h 4802506"/>
              <a:gd name="connsiteX564" fmla="*/ 628635 w 4920658"/>
              <a:gd name="connsiteY564" fmla="*/ 3023684 h 4802506"/>
              <a:gd name="connsiteX565" fmla="*/ 650776 w 4920658"/>
              <a:gd name="connsiteY565" fmla="*/ 3044329 h 4802506"/>
              <a:gd name="connsiteX566" fmla="*/ 650776 w 4920658"/>
              <a:gd name="connsiteY566" fmla="*/ 3054651 h 4802506"/>
              <a:gd name="connsiteX567" fmla="*/ 407219 w 4920658"/>
              <a:gd name="connsiteY567" fmla="*/ 3064974 h 4802506"/>
              <a:gd name="connsiteX568" fmla="*/ 396148 w 4920658"/>
              <a:gd name="connsiteY568" fmla="*/ 3075296 h 4802506"/>
              <a:gd name="connsiteX569" fmla="*/ 374003 w 4920658"/>
              <a:gd name="connsiteY569" fmla="*/ 3023684 h 4802506"/>
              <a:gd name="connsiteX570" fmla="*/ 163661 w 4920658"/>
              <a:gd name="connsiteY570" fmla="*/ 2982391 h 4802506"/>
              <a:gd name="connsiteX571" fmla="*/ 230085 w 4920658"/>
              <a:gd name="connsiteY571" fmla="*/ 2982391 h 4802506"/>
              <a:gd name="connsiteX572" fmla="*/ 230085 w 4920658"/>
              <a:gd name="connsiteY572" fmla="*/ 3003039 h 4802506"/>
              <a:gd name="connsiteX573" fmla="*/ 174732 w 4920658"/>
              <a:gd name="connsiteY573" fmla="*/ 3003039 h 4802506"/>
              <a:gd name="connsiteX574" fmla="*/ 152590 w 4920658"/>
              <a:gd name="connsiteY574" fmla="*/ 3013361 h 4802506"/>
              <a:gd name="connsiteX575" fmla="*/ 141516 w 4920658"/>
              <a:gd name="connsiteY575" fmla="*/ 2992717 h 4802506"/>
              <a:gd name="connsiteX576" fmla="*/ 396148 w 4920658"/>
              <a:gd name="connsiteY576" fmla="*/ 2961746 h 4802506"/>
              <a:gd name="connsiteX577" fmla="*/ 396148 w 4920658"/>
              <a:gd name="connsiteY577" fmla="*/ 2992717 h 4802506"/>
              <a:gd name="connsiteX578" fmla="*/ 318650 w 4920658"/>
              <a:gd name="connsiteY578" fmla="*/ 2992717 h 4802506"/>
              <a:gd name="connsiteX579" fmla="*/ 318650 w 4920658"/>
              <a:gd name="connsiteY579" fmla="*/ 2972069 h 4802506"/>
              <a:gd name="connsiteX580" fmla="*/ 1071465 w 4920658"/>
              <a:gd name="connsiteY580" fmla="*/ 2930779 h 4802506"/>
              <a:gd name="connsiteX581" fmla="*/ 1071465 w 4920658"/>
              <a:gd name="connsiteY581" fmla="*/ 2941101 h 4802506"/>
              <a:gd name="connsiteX582" fmla="*/ 1115750 w 4920658"/>
              <a:gd name="connsiteY582" fmla="*/ 2941101 h 4802506"/>
              <a:gd name="connsiteX583" fmla="*/ 1115750 w 4920658"/>
              <a:gd name="connsiteY583" fmla="*/ 2930779 h 4802506"/>
              <a:gd name="connsiteX584" fmla="*/ 993970 w 4920658"/>
              <a:gd name="connsiteY584" fmla="*/ 2920456 h 4802506"/>
              <a:gd name="connsiteX585" fmla="*/ 938617 w 4920658"/>
              <a:gd name="connsiteY585" fmla="*/ 2951424 h 4802506"/>
              <a:gd name="connsiteX586" fmla="*/ 905405 w 4920658"/>
              <a:gd name="connsiteY586" fmla="*/ 2930779 h 4802506"/>
              <a:gd name="connsiteX587" fmla="*/ 816836 w 4920658"/>
              <a:gd name="connsiteY587" fmla="*/ 2961746 h 4802506"/>
              <a:gd name="connsiteX588" fmla="*/ 772554 w 4920658"/>
              <a:gd name="connsiteY588" fmla="*/ 2961746 h 4802506"/>
              <a:gd name="connsiteX589" fmla="*/ 772554 w 4920658"/>
              <a:gd name="connsiteY589" fmla="*/ 3013361 h 4802506"/>
              <a:gd name="connsiteX590" fmla="*/ 993970 w 4920658"/>
              <a:gd name="connsiteY590" fmla="*/ 2972069 h 4802506"/>
              <a:gd name="connsiteX591" fmla="*/ 1038253 w 4920658"/>
              <a:gd name="connsiteY591" fmla="*/ 2982391 h 4802506"/>
              <a:gd name="connsiteX592" fmla="*/ 1060394 w 4920658"/>
              <a:gd name="connsiteY592" fmla="*/ 2941101 h 4802506"/>
              <a:gd name="connsiteX593" fmla="*/ 993970 w 4920658"/>
              <a:gd name="connsiteY593" fmla="*/ 2920456 h 4802506"/>
              <a:gd name="connsiteX594" fmla="*/ 927546 w 4920658"/>
              <a:gd name="connsiteY594" fmla="*/ 2889489 h 4802506"/>
              <a:gd name="connsiteX595" fmla="*/ 927546 w 4920658"/>
              <a:gd name="connsiteY595" fmla="*/ 2899811 h 4802506"/>
              <a:gd name="connsiteX596" fmla="*/ 971829 w 4920658"/>
              <a:gd name="connsiteY596" fmla="*/ 2899811 h 4802506"/>
              <a:gd name="connsiteX597" fmla="*/ 971829 w 4920658"/>
              <a:gd name="connsiteY597" fmla="*/ 2889489 h 4802506"/>
              <a:gd name="connsiteX598" fmla="*/ 850048 w 4920658"/>
              <a:gd name="connsiteY598" fmla="*/ 2879166 h 4802506"/>
              <a:gd name="connsiteX599" fmla="*/ 838978 w 4920658"/>
              <a:gd name="connsiteY599" fmla="*/ 2899811 h 4802506"/>
              <a:gd name="connsiteX600" fmla="*/ 861122 w 4920658"/>
              <a:gd name="connsiteY600" fmla="*/ 2920456 h 4802506"/>
              <a:gd name="connsiteX601" fmla="*/ 883263 w 4920658"/>
              <a:gd name="connsiteY601" fmla="*/ 2899811 h 4802506"/>
              <a:gd name="connsiteX602" fmla="*/ 1144396 w 4920658"/>
              <a:gd name="connsiteY602" fmla="*/ 2840328 h 4802506"/>
              <a:gd name="connsiteX603" fmla="*/ 1104680 w 4920658"/>
              <a:gd name="connsiteY603" fmla="*/ 2842257 h 4802506"/>
              <a:gd name="connsiteX604" fmla="*/ 1104680 w 4920658"/>
              <a:gd name="connsiteY604" fmla="*/ 2848199 h 4802506"/>
              <a:gd name="connsiteX605" fmla="*/ 1126821 w 4920658"/>
              <a:gd name="connsiteY605" fmla="*/ 2848199 h 4802506"/>
              <a:gd name="connsiteX606" fmla="*/ 1143427 w 4920658"/>
              <a:gd name="connsiteY606" fmla="*/ 2843038 h 4802506"/>
              <a:gd name="connsiteX607" fmla="*/ 949687 w 4920658"/>
              <a:gd name="connsiteY607" fmla="*/ 2827554 h 4802506"/>
              <a:gd name="connsiteX608" fmla="*/ 938617 w 4920658"/>
              <a:gd name="connsiteY608" fmla="*/ 2848199 h 4802506"/>
              <a:gd name="connsiteX609" fmla="*/ 980133 w 4920658"/>
              <a:gd name="connsiteY609" fmla="*/ 2848199 h 4802506"/>
              <a:gd name="connsiteX610" fmla="*/ 972558 w 4920658"/>
              <a:gd name="connsiteY610" fmla="*/ 2834662 h 4802506"/>
              <a:gd name="connsiteX611" fmla="*/ 949687 w 4920658"/>
              <a:gd name="connsiteY611" fmla="*/ 2775942 h 4802506"/>
              <a:gd name="connsiteX612" fmla="*/ 872193 w 4920658"/>
              <a:gd name="connsiteY612" fmla="*/ 2786264 h 4802506"/>
              <a:gd name="connsiteX613" fmla="*/ 872193 w 4920658"/>
              <a:gd name="connsiteY613" fmla="*/ 2796586 h 4802506"/>
              <a:gd name="connsiteX614" fmla="*/ 894334 w 4920658"/>
              <a:gd name="connsiteY614" fmla="*/ 2817231 h 4802506"/>
              <a:gd name="connsiteX615" fmla="*/ 916475 w 4920658"/>
              <a:gd name="connsiteY615" fmla="*/ 2817231 h 4802506"/>
              <a:gd name="connsiteX616" fmla="*/ 982899 w 4920658"/>
              <a:gd name="connsiteY616" fmla="*/ 2786264 h 4802506"/>
              <a:gd name="connsiteX617" fmla="*/ 982899 w 4920658"/>
              <a:gd name="connsiteY617" fmla="*/ 2775942 h 4802506"/>
              <a:gd name="connsiteX618" fmla="*/ 606490 w 4920658"/>
              <a:gd name="connsiteY618" fmla="*/ 2775942 h 4802506"/>
              <a:gd name="connsiteX619" fmla="*/ 628635 w 4920658"/>
              <a:gd name="connsiteY619" fmla="*/ 2796586 h 4802506"/>
              <a:gd name="connsiteX620" fmla="*/ 606490 w 4920658"/>
              <a:gd name="connsiteY620" fmla="*/ 2806909 h 4802506"/>
              <a:gd name="connsiteX621" fmla="*/ 584349 w 4920658"/>
              <a:gd name="connsiteY621" fmla="*/ 2786264 h 4802506"/>
              <a:gd name="connsiteX622" fmla="*/ 1171104 w 4920658"/>
              <a:gd name="connsiteY622" fmla="*/ 2755908 h 4802506"/>
              <a:gd name="connsiteX623" fmla="*/ 1146813 w 4920658"/>
              <a:gd name="connsiteY623" fmla="*/ 2765616 h 4802506"/>
              <a:gd name="connsiteX624" fmla="*/ 1171104 w 4920658"/>
              <a:gd name="connsiteY624" fmla="*/ 2765616 h 4802506"/>
              <a:gd name="connsiteX625" fmla="*/ 1090036 w 4920658"/>
              <a:gd name="connsiteY625" fmla="*/ 2750623 h 4802506"/>
              <a:gd name="connsiteX626" fmla="*/ 1093609 w 4920658"/>
              <a:gd name="connsiteY626" fmla="*/ 2765616 h 4802506"/>
              <a:gd name="connsiteX627" fmla="*/ 1101196 w 4920658"/>
              <a:gd name="connsiteY627" fmla="*/ 2765616 h 4802506"/>
              <a:gd name="connsiteX628" fmla="*/ 1100534 w 4920658"/>
              <a:gd name="connsiteY628" fmla="*/ 2765307 h 4802506"/>
              <a:gd name="connsiteX629" fmla="*/ 1478693 w 4920658"/>
              <a:gd name="connsiteY629" fmla="*/ 2740396 h 4802506"/>
              <a:gd name="connsiteX630" fmla="*/ 1455438 w 4920658"/>
              <a:gd name="connsiteY630" fmla="*/ 2749069 h 4802506"/>
              <a:gd name="connsiteX631" fmla="*/ 1492156 w 4920658"/>
              <a:gd name="connsiteY631" fmla="*/ 2755294 h 4802506"/>
              <a:gd name="connsiteX632" fmla="*/ 1503227 w 4920658"/>
              <a:gd name="connsiteY632" fmla="*/ 2755294 h 4802506"/>
              <a:gd name="connsiteX633" fmla="*/ 1503227 w 4920658"/>
              <a:gd name="connsiteY633" fmla="*/ 2744971 h 4802506"/>
              <a:gd name="connsiteX634" fmla="*/ 1204316 w 4920658"/>
              <a:gd name="connsiteY634" fmla="*/ 2717608 h 4802506"/>
              <a:gd name="connsiteX635" fmla="*/ 1139971 w 4920658"/>
              <a:gd name="connsiteY635" fmla="*/ 2721438 h 4802506"/>
              <a:gd name="connsiteX636" fmla="*/ 1106069 w 4920658"/>
              <a:gd name="connsiteY636" fmla="*/ 2722528 h 4802506"/>
              <a:gd name="connsiteX637" fmla="*/ 1106069 w 4920658"/>
              <a:gd name="connsiteY637" fmla="*/ 2731758 h 4802506"/>
              <a:gd name="connsiteX638" fmla="*/ 1117140 w 4920658"/>
              <a:gd name="connsiteY638" fmla="*/ 2731758 h 4802506"/>
              <a:gd name="connsiteX639" fmla="*/ 1139375 w 4920658"/>
              <a:gd name="connsiteY639" fmla="*/ 2728796 h 4802506"/>
              <a:gd name="connsiteX640" fmla="*/ 1148963 w 4920658"/>
              <a:gd name="connsiteY640" fmla="*/ 2724326 h 4802506"/>
              <a:gd name="connsiteX641" fmla="*/ 1172931 w 4920658"/>
              <a:gd name="connsiteY641" fmla="*/ 2724326 h 4802506"/>
              <a:gd name="connsiteX642" fmla="*/ 1194634 w 4920658"/>
              <a:gd name="connsiteY642" fmla="*/ 2721435 h 4802506"/>
              <a:gd name="connsiteX643" fmla="*/ 1196185 w 4920658"/>
              <a:gd name="connsiteY643" fmla="*/ 2724326 h 4802506"/>
              <a:gd name="connsiteX644" fmla="*/ 1204316 w 4920658"/>
              <a:gd name="connsiteY644" fmla="*/ 2724326 h 4802506"/>
              <a:gd name="connsiteX645" fmla="*/ 1069624 w 4920658"/>
              <a:gd name="connsiteY645" fmla="*/ 2715405 h 4802506"/>
              <a:gd name="connsiteX646" fmla="*/ 1005041 w 4920658"/>
              <a:gd name="connsiteY646" fmla="*/ 2724326 h 4802506"/>
              <a:gd name="connsiteX647" fmla="*/ 1027182 w 4920658"/>
              <a:gd name="connsiteY647" fmla="*/ 2755294 h 4802506"/>
              <a:gd name="connsiteX648" fmla="*/ 1016111 w 4920658"/>
              <a:gd name="connsiteY648" fmla="*/ 2775942 h 4802506"/>
              <a:gd name="connsiteX649" fmla="*/ 1082535 w 4920658"/>
              <a:gd name="connsiteY649" fmla="*/ 2775942 h 4802506"/>
              <a:gd name="connsiteX650" fmla="*/ 1082535 w 4920658"/>
              <a:gd name="connsiteY650" fmla="*/ 2765616 h 4802506"/>
              <a:gd name="connsiteX651" fmla="*/ 1071465 w 4920658"/>
              <a:gd name="connsiteY651" fmla="*/ 2734649 h 4802506"/>
              <a:gd name="connsiteX652" fmla="*/ 1084624 w 4920658"/>
              <a:gd name="connsiteY652" fmla="*/ 2740782 h 4802506"/>
              <a:gd name="connsiteX653" fmla="*/ 1094999 w 4920658"/>
              <a:gd name="connsiteY653" fmla="*/ 2721435 h 4802506"/>
              <a:gd name="connsiteX654" fmla="*/ 1070089 w 4920658"/>
              <a:gd name="connsiteY654" fmla="*/ 2716274 h 4802506"/>
              <a:gd name="connsiteX655" fmla="*/ 1360698 w 4920658"/>
              <a:gd name="connsiteY655" fmla="*/ 2705946 h 4802506"/>
              <a:gd name="connsiteX656" fmla="*/ 1359308 w 4920658"/>
              <a:gd name="connsiteY656" fmla="*/ 2706055 h 4802506"/>
              <a:gd name="connsiteX657" fmla="*/ 1359308 w 4920658"/>
              <a:gd name="connsiteY657" fmla="*/ 2714004 h 4802506"/>
              <a:gd name="connsiteX658" fmla="*/ 1360698 w 4920658"/>
              <a:gd name="connsiteY658" fmla="*/ 2717114 h 4802506"/>
              <a:gd name="connsiteX659" fmla="*/ 1150352 w 4920658"/>
              <a:gd name="connsiteY659" fmla="*/ 2680145 h 4802506"/>
              <a:gd name="connsiteX660" fmla="*/ 1149363 w 4920658"/>
              <a:gd name="connsiteY660" fmla="*/ 2682220 h 4802506"/>
              <a:gd name="connsiteX661" fmla="*/ 1154173 w 4920658"/>
              <a:gd name="connsiteY661" fmla="*/ 2681927 h 4802506"/>
              <a:gd name="connsiteX662" fmla="*/ 1438192 w 4920658"/>
              <a:gd name="connsiteY662" fmla="*/ 2659500 h 4802506"/>
              <a:gd name="connsiteX663" fmla="*/ 1436141 w 4920658"/>
              <a:gd name="connsiteY663" fmla="*/ 2663325 h 4802506"/>
              <a:gd name="connsiteX664" fmla="*/ 1443209 w 4920658"/>
              <a:gd name="connsiteY664" fmla="*/ 2662619 h 4802506"/>
              <a:gd name="connsiteX665" fmla="*/ 1266159 w 4920658"/>
              <a:gd name="connsiteY665" fmla="*/ 2647349 h 4802506"/>
              <a:gd name="connsiteX666" fmla="*/ 1129972 w 4920658"/>
              <a:gd name="connsiteY666" fmla="*/ 2660048 h 4802506"/>
              <a:gd name="connsiteX667" fmla="*/ 1161423 w 4920658"/>
              <a:gd name="connsiteY667" fmla="*/ 2669823 h 4802506"/>
              <a:gd name="connsiteX668" fmla="*/ 1251374 w 4920658"/>
              <a:gd name="connsiteY668" fmla="*/ 2654339 h 4802506"/>
              <a:gd name="connsiteX669" fmla="*/ 1395738 w 4920658"/>
              <a:gd name="connsiteY669" fmla="*/ 2646195 h 4802506"/>
              <a:gd name="connsiteX670" fmla="*/ 1389006 w 4920658"/>
              <a:gd name="connsiteY670" fmla="*/ 2646892 h 4802506"/>
              <a:gd name="connsiteX671" fmla="*/ 1393909 w 4920658"/>
              <a:gd name="connsiteY671" fmla="*/ 2649178 h 4802506"/>
              <a:gd name="connsiteX672" fmla="*/ 690220 w 4920658"/>
              <a:gd name="connsiteY672" fmla="*/ 2629825 h 4802506"/>
              <a:gd name="connsiteX673" fmla="*/ 712361 w 4920658"/>
              <a:gd name="connsiteY673" fmla="*/ 2629825 h 4802506"/>
              <a:gd name="connsiteX674" fmla="*/ 745573 w 4920658"/>
              <a:gd name="connsiteY674" fmla="*/ 2671115 h 4802506"/>
              <a:gd name="connsiteX675" fmla="*/ 856280 w 4920658"/>
              <a:gd name="connsiteY675" fmla="*/ 2640148 h 4802506"/>
              <a:gd name="connsiteX676" fmla="*/ 922707 w 4920658"/>
              <a:gd name="connsiteY676" fmla="*/ 2640148 h 4802506"/>
              <a:gd name="connsiteX677" fmla="*/ 944848 w 4920658"/>
              <a:gd name="connsiteY677" fmla="*/ 2660793 h 4802506"/>
              <a:gd name="connsiteX678" fmla="*/ 944848 w 4920658"/>
              <a:gd name="connsiteY678" fmla="*/ 2671115 h 4802506"/>
              <a:gd name="connsiteX679" fmla="*/ 701291 w 4920658"/>
              <a:gd name="connsiteY679" fmla="*/ 2681438 h 4802506"/>
              <a:gd name="connsiteX680" fmla="*/ 690220 w 4920658"/>
              <a:gd name="connsiteY680" fmla="*/ 2691760 h 4802506"/>
              <a:gd name="connsiteX681" fmla="*/ 668075 w 4920658"/>
              <a:gd name="connsiteY681" fmla="*/ 2640148 h 4802506"/>
              <a:gd name="connsiteX682" fmla="*/ 457733 w 4920658"/>
              <a:gd name="connsiteY682" fmla="*/ 2598855 h 4802506"/>
              <a:gd name="connsiteX683" fmla="*/ 524157 w 4920658"/>
              <a:gd name="connsiteY683" fmla="*/ 2598855 h 4802506"/>
              <a:gd name="connsiteX684" fmla="*/ 524157 w 4920658"/>
              <a:gd name="connsiteY684" fmla="*/ 2619503 h 4802506"/>
              <a:gd name="connsiteX685" fmla="*/ 468804 w 4920658"/>
              <a:gd name="connsiteY685" fmla="*/ 2619503 h 4802506"/>
              <a:gd name="connsiteX686" fmla="*/ 446662 w 4920658"/>
              <a:gd name="connsiteY686" fmla="*/ 2629825 h 4802506"/>
              <a:gd name="connsiteX687" fmla="*/ 435588 w 4920658"/>
              <a:gd name="connsiteY687" fmla="*/ 2609181 h 4802506"/>
              <a:gd name="connsiteX688" fmla="*/ 690220 w 4920658"/>
              <a:gd name="connsiteY688" fmla="*/ 2578210 h 4802506"/>
              <a:gd name="connsiteX689" fmla="*/ 690220 w 4920658"/>
              <a:gd name="connsiteY689" fmla="*/ 2609181 h 4802506"/>
              <a:gd name="connsiteX690" fmla="*/ 612722 w 4920658"/>
              <a:gd name="connsiteY690" fmla="*/ 2609181 h 4802506"/>
              <a:gd name="connsiteX691" fmla="*/ 612722 w 4920658"/>
              <a:gd name="connsiteY691" fmla="*/ 2588533 h 4802506"/>
              <a:gd name="connsiteX692" fmla="*/ 1194634 w 4920658"/>
              <a:gd name="connsiteY692" fmla="*/ 2556276 h 4802506"/>
              <a:gd name="connsiteX693" fmla="*/ 1216779 w 4920658"/>
              <a:gd name="connsiteY693" fmla="*/ 2576920 h 4802506"/>
              <a:gd name="connsiteX694" fmla="*/ 1194634 w 4920658"/>
              <a:gd name="connsiteY694" fmla="*/ 2587243 h 4802506"/>
              <a:gd name="connsiteX695" fmla="*/ 1172493 w 4920658"/>
              <a:gd name="connsiteY695" fmla="*/ 2566598 h 4802506"/>
              <a:gd name="connsiteX696" fmla="*/ 1365537 w 4920658"/>
              <a:gd name="connsiteY696" fmla="*/ 2547243 h 4802506"/>
              <a:gd name="connsiteX697" fmla="*/ 1365537 w 4920658"/>
              <a:gd name="connsiteY697" fmla="*/ 2557565 h 4802506"/>
              <a:gd name="connsiteX698" fmla="*/ 1376381 w 4920658"/>
              <a:gd name="connsiteY698" fmla="*/ 2557565 h 4802506"/>
              <a:gd name="connsiteX699" fmla="*/ 1369001 w 4920658"/>
              <a:gd name="connsiteY699" fmla="*/ 2547243 h 4802506"/>
              <a:gd name="connsiteX700" fmla="*/ 1288042 w 4920658"/>
              <a:gd name="connsiteY700" fmla="*/ 2536920 h 4802506"/>
              <a:gd name="connsiteX701" fmla="*/ 1232689 w 4920658"/>
              <a:gd name="connsiteY701" fmla="*/ 2567888 h 4802506"/>
              <a:gd name="connsiteX702" fmla="*/ 1199477 w 4920658"/>
              <a:gd name="connsiteY702" fmla="*/ 2547243 h 4802506"/>
              <a:gd name="connsiteX703" fmla="*/ 1110909 w 4920658"/>
              <a:gd name="connsiteY703" fmla="*/ 2578210 h 4802506"/>
              <a:gd name="connsiteX704" fmla="*/ 1066626 w 4920658"/>
              <a:gd name="connsiteY704" fmla="*/ 2578210 h 4802506"/>
              <a:gd name="connsiteX705" fmla="*/ 1066626 w 4920658"/>
              <a:gd name="connsiteY705" fmla="*/ 2629825 h 4802506"/>
              <a:gd name="connsiteX706" fmla="*/ 1288042 w 4920658"/>
              <a:gd name="connsiteY706" fmla="*/ 2588533 h 4802506"/>
              <a:gd name="connsiteX707" fmla="*/ 1332325 w 4920658"/>
              <a:gd name="connsiteY707" fmla="*/ 2598855 h 4802506"/>
              <a:gd name="connsiteX708" fmla="*/ 1354466 w 4920658"/>
              <a:gd name="connsiteY708" fmla="*/ 2557565 h 4802506"/>
              <a:gd name="connsiteX709" fmla="*/ 1288042 w 4920658"/>
              <a:gd name="connsiteY709" fmla="*/ 2536920 h 4802506"/>
              <a:gd name="connsiteX710" fmla="*/ 1221618 w 4920658"/>
              <a:gd name="connsiteY710" fmla="*/ 2505953 h 4802506"/>
              <a:gd name="connsiteX711" fmla="*/ 1221618 w 4920658"/>
              <a:gd name="connsiteY711" fmla="*/ 2516275 h 4802506"/>
              <a:gd name="connsiteX712" fmla="*/ 1265901 w 4920658"/>
              <a:gd name="connsiteY712" fmla="*/ 2516275 h 4802506"/>
              <a:gd name="connsiteX713" fmla="*/ 1265901 w 4920658"/>
              <a:gd name="connsiteY713" fmla="*/ 2505953 h 4802506"/>
              <a:gd name="connsiteX714" fmla="*/ 1144120 w 4920658"/>
              <a:gd name="connsiteY714" fmla="*/ 2495630 h 4802506"/>
              <a:gd name="connsiteX715" fmla="*/ 1133050 w 4920658"/>
              <a:gd name="connsiteY715" fmla="*/ 2516275 h 4802506"/>
              <a:gd name="connsiteX716" fmla="*/ 1155194 w 4920658"/>
              <a:gd name="connsiteY716" fmla="*/ 2536920 h 4802506"/>
              <a:gd name="connsiteX717" fmla="*/ 1177335 w 4920658"/>
              <a:gd name="connsiteY717" fmla="*/ 2516275 h 4802506"/>
              <a:gd name="connsiteX718" fmla="*/ 1243759 w 4920658"/>
              <a:gd name="connsiteY718" fmla="*/ 2444018 h 4802506"/>
              <a:gd name="connsiteX719" fmla="*/ 1240641 w 4920658"/>
              <a:gd name="connsiteY719" fmla="*/ 2449833 h 4802506"/>
              <a:gd name="connsiteX720" fmla="*/ 1248236 w 4920658"/>
              <a:gd name="connsiteY720" fmla="*/ 2450778 h 4802506"/>
              <a:gd name="connsiteX721" fmla="*/ 1260646 w 4920658"/>
              <a:gd name="connsiteY721" fmla="*/ 2464663 h 4802506"/>
              <a:gd name="connsiteX722" fmla="*/ 1276972 w 4920658"/>
              <a:gd name="connsiteY722" fmla="*/ 2464663 h 4802506"/>
              <a:gd name="connsiteX723" fmla="*/ 1276972 w 4920658"/>
              <a:gd name="connsiteY723" fmla="*/ 2454340 h 4802506"/>
              <a:gd name="connsiteX724" fmla="*/ 1243759 w 4920658"/>
              <a:gd name="connsiteY724" fmla="*/ 2444018 h 4802506"/>
              <a:gd name="connsiteX725" fmla="*/ 1443034 w 4920658"/>
              <a:gd name="connsiteY725" fmla="*/ 2440158 h 4802506"/>
              <a:gd name="connsiteX726" fmla="*/ 1401451 w 4920658"/>
              <a:gd name="connsiteY726" fmla="*/ 2443389 h 4802506"/>
              <a:gd name="connsiteX727" fmla="*/ 1398752 w 4920658"/>
              <a:gd name="connsiteY727" fmla="*/ 2444018 h 4802506"/>
              <a:gd name="connsiteX728" fmla="*/ 1398752 w 4920658"/>
              <a:gd name="connsiteY728" fmla="*/ 2464663 h 4802506"/>
              <a:gd name="connsiteX729" fmla="*/ 1420893 w 4920658"/>
              <a:gd name="connsiteY729" fmla="*/ 2464663 h 4802506"/>
              <a:gd name="connsiteX730" fmla="*/ 1443034 w 4920658"/>
              <a:gd name="connsiteY730" fmla="*/ 2444018 h 4802506"/>
              <a:gd name="connsiteX731" fmla="*/ 1029587 w 4920658"/>
              <a:gd name="connsiteY731" fmla="*/ 2404326 h 4802506"/>
              <a:gd name="connsiteX732" fmla="*/ 1040657 w 4920658"/>
              <a:gd name="connsiteY732" fmla="*/ 2404326 h 4802506"/>
              <a:gd name="connsiteX733" fmla="*/ 1062799 w 4920658"/>
              <a:gd name="connsiteY733" fmla="*/ 2424971 h 4802506"/>
              <a:gd name="connsiteX734" fmla="*/ 1007445 w 4920658"/>
              <a:gd name="connsiteY734" fmla="*/ 2445616 h 4802506"/>
              <a:gd name="connsiteX735" fmla="*/ 952092 w 4920658"/>
              <a:gd name="connsiteY735" fmla="*/ 2435294 h 4802506"/>
              <a:gd name="connsiteX736" fmla="*/ 952092 w 4920658"/>
              <a:gd name="connsiteY736" fmla="*/ 2414649 h 4802506"/>
              <a:gd name="connsiteX737" fmla="*/ 985304 w 4920658"/>
              <a:gd name="connsiteY737" fmla="*/ 2414649 h 4802506"/>
              <a:gd name="connsiteX738" fmla="*/ 1007445 w 4920658"/>
              <a:gd name="connsiteY738" fmla="*/ 2424971 h 4802506"/>
              <a:gd name="connsiteX739" fmla="*/ 1029587 w 4920658"/>
              <a:gd name="connsiteY739" fmla="*/ 2404326 h 4802506"/>
              <a:gd name="connsiteX740" fmla="*/ 1193844 w 4920658"/>
              <a:gd name="connsiteY740" fmla="*/ 2399054 h 4802506"/>
              <a:gd name="connsiteX741" fmla="*/ 1166265 w 4920658"/>
              <a:gd name="connsiteY741" fmla="*/ 2402728 h 4802506"/>
              <a:gd name="connsiteX742" fmla="*/ 1166265 w 4920658"/>
              <a:gd name="connsiteY742" fmla="*/ 2413050 h 4802506"/>
              <a:gd name="connsiteX743" fmla="*/ 1173183 w 4920658"/>
              <a:gd name="connsiteY743" fmla="*/ 2428534 h 4802506"/>
              <a:gd name="connsiteX744" fmla="*/ 1182208 w 4920658"/>
              <a:gd name="connsiteY744" fmla="*/ 2431594 h 4802506"/>
              <a:gd name="connsiteX745" fmla="*/ 1184576 w 4920658"/>
              <a:gd name="connsiteY745" fmla="*/ 2424971 h 4802506"/>
              <a:gd name="connsiteX746" fmla="*/ 1173506 w 4920658"/>
              <a:gd name="connsiteY746" fmla="*/ 2414649 h 4802506"/>
              <a:gd name="connsiteX747" fmla="*/ 1190114 w 4920658"/>
              <a:gd name="connsiteY747" fmla="*/ 2409488 h 4802506"/>
              <a:gd name="connsiteX748" fmla="*/ 1339569 w 4920658"/>
              <a:gd name="connsiteY748" fmla="*/ 2335202 h 4802506"/>
              <a:gd name="connsiteX749" fmla="*/ 1299113 w 4920658"/>
              <a:gd name="connsiteY749" fmla="*/ 2340790 h 4802506"/>
              <a:gd name="connsiteX750" fmla="*/ 1300258 w 4920658"/>
              <a:gd name="connsiteY750" fmla="*/ 2342391 h 4802506"/>
              <a:gd name="connsiteX751" fmla="*/ 1339569 w 4920658"/>
              <a:gd name="connsiteY751" fmla="*/ 2342391 h 4802506"/>
              <a:gd name="connsiteX752" fmla="*/ 1140294 w 4920658"/>
              <a:gd name="connsiteY752" fmla="*/ 2332069 h 4802506"/>
              <a:gd name="connsiteX753" fmla="*/ 1140294 w 4920658"/>
              <a:gd name="connsiteY753" fmla="*/ 2342391 h 4802506"/>
              <a:gd name="connsiteX754" fmla="*/ 1195650 w 4920658"/>
              <a:gd name="connsiteY754" fmla="*/ 2352714 h 4802506"/>
              <a:gd name="connsiteX755" fmla="*/ 1206721 w 4920658"/>
              <a:gd name="connsiteY755" fmla="*/ 2332069 h 4802506"/>
              <a:gd name="connsiteX756" fmla="*/ 1471340 w 4920658"/>
              <a:gd name="connsiteY756" fmla="*/ 2321746 h 4802506"/>
              <a:gd name="connsiteX757" fmla="*/ 1450278 w 4920658"/>
              <a:gd name="connsiteY757" fmla="*/ 2322993 h 4802506"/>
              <a:gd name="connsiteX758" fmla="*/ 1450278 w 4920658"/>
              <a:gd name="connsiteY758" fmla="*/ 2332069 h 4802506"/>
              <a:gd name="connsiteX759" fmla="*/ 1454175 w 4920658"/>
              <a:gd name="connsiteY759" fmla="*/ 2340790 h 4802506"/>
              <a:gd name="connsiteX760" fmla="*/ 1491443 w 4920658"/>
              <a:gd name="connsiteY760" fmla="*/ 2340790 h 4802506"/>
              <a:gd name="connsiteX761" fmla="*/ 1494561 w 4920658"/>
              <a:gd name="connsiteY761" fmla="*/ 2332069 h 4802506"/>
              <a:gd name="connsiteX762" fmla="*/ 1472420 w 4920658"/>
              <a:gd name="connsiteY762" fmla="*/ 2321746 h 4802506"/>
              <a:gd name="connsiteX763" fmla="*/ 254631 w 4920658"/>
              <a:gd name="connsiteY763" fmla="*/ 2321746 h 4802506"/>
              <a:gd name="connsiteX764" fmla="*/ 276772 w 4920658"/>
              <a:gd name="connsiteY764" fmla="*/ 2321746 h 4802506"/>
              <a:gd name="connsiteX765" fmla="*/ 309984 w 4920658"/>
              <a:gd name="connsiteY765" fmla="*/ 2363036 h 4802506"/>
              <a:gd name="connsiteX766" fmla="*/ 420691 w 4920658"/>
              <a:gd name="connsiteY766" fmla="*/ 2332069 h 4802506"/>
              <a:gd name="connsiteX767" fmla="*/ 487118 w 4920658"/>
              <a:gd name="connsiteY767" fmla="*/ 2332069 h 4802506"/>
              <a:gd name="connsiteX768" fmla="*/ 509259 w 4920658"/>
              <a:gd name="connsiteY768" fmla="*/ 2352714 h 4802506"/>
              <a:gd name="connsiteX769" fmla="*/ 509259 w 4920658"/>
              <a:gd name="connsiteY769" fmla="*/ 2363036 h 4802506"/>
              <a:gd name="connsiteX770" fmla="*/ 265702 w 4920658"/>
              <a:gd name="connsiteY770" fmla="*/ 2373359 h 4802506"/>
              <a:gd name="connsiteX771" fmla="*/ 254631 w 4920658"/>
              <a:gd name="connsiteY771" fmla="*/ 2383681 h 4802506"/>
              <a:gd name="connsiteX772" fmla="*/ 232487 w 4920658"/>
              <a:gd name="connsiteY772" fmla="*/ 2332069 h 4802506"/>
              <a:gd name="connsiteX773" fmla="*/ 22144 w 4920658"/>
              <a:gd name="connsiteY773" fmla="*/ 2290776 h 4802506"/>
              <a:gd name="connsiteX774" fmla="*/ 88568 w 4920658"/>
              <a:gd name="connsiteY774" fmla="*/ 2290776 h 4802506"/>
              <a:gd name="connsiteX775" fmla="*/ 88568 w 4920658"/>
              <a:gd name="connsiteY775" fmla="*/ 2311424 h 4802506"/>
              <a:gd name="connsiteX776" fmla="*/ 33215 w 4920658"/>
              <a:gd name="connsiteY776" fmla="*/ 2311424 h 4802506"/>
              <a:gd name="connsiteX777" fmla="*/ 11073 w 4920658"/>
              <a:gd name="connsiteY777" fmla="*/ 2321746 h 4802506"/>
              <a:gd name="connsiteX778" fmla="*/ 0 w 4920658"/>
              <a:gd name="connsiteY778" fmla="*/ 2301102 h 4802506"/>
              <a:gd name="connsiteX779" fmla="*/ 254631 w 4920658"/>
              <a:gd name="connsiteY779" fmla="*/ 2270131 h 4802506"/>
              <a:gd name="connsiteX780" fmla="*/ 254631 w 4920658"/>
              <a:gd name="connsiteY780" fmla="*/ 2301102 h 4802506"/>
              <a:gd name="connsiteX781" fmla="*/ 177133 w 4920658"/>
              <a:gd name="connsiteY781" fmla="*/ 2301102 h 4802506"/>
              <a:gd name="connsiteX782" fmla="*/ 177133 w 4920658"/>
              <a:gd name="connsiteY782" fmla="*/ 2280454 h 4802506"/>
              <a:gd name="connsiteX783" fmla="*/ 929948 w 4920658"/>
              <a:gd name="connsiteY783" fmla="*/ 2239164 h 4802506"/>
              <a:gd name="connsiteX784" fmla="*/ 929948 w 4920658"/>
              <a:gd name="connsiteY784" fmla="*/ 2249486 h 4802506"/>
              <a:gd name="connsiteX785" fmla="*/ 974233 w 4920658"/>
              <a:gd name="connsiteY785" fmla="*/ 2249486 h 4802506"/>
              <a:gd name="connsiteX786" fmla="*/ 974233 w 4920658"/>
              <a:gd name="connsiteY786" fmla="*/ 2239164 h 4802506"/>
              <a:gd name="connsiteX787" fmla="*/ 852453 w 4920658"/>
              <a:gd name="connsiteY787" fmla="*/ 2228841 h 4802506"/>
              <a:gd name="connsiteX788" fmla="*/ 797100 w 4920658"/>
              <a:gd name="connsiteY788" fmla="*/ 2259809 h 4802506"/>
              <a:gd name="connsiteX789" fmla="*/ 763888 w 4920658"/>
              <a:gd name="connsiteY789" fmla="*/ 2239164 h 4802506"/>
              <a:gd name="connsiteX790" fmla="*/ 675319 w 4920658"/>
              <a:gd name="connsiteY790" fmla="*/ 2270131 h 4802506"/>
              <a:gd name="connsiteX791" fmla="*/ 631037 w 4920658"/>
              <a:gd name="connsiteY791" fmla="*/ 2270131 h 4802506"/>
              <a:gd name="connsiteX792" fmla="*/ 631037 w 4920658"/>
              <a:gd name="connsiteY792" fmla="*/ 2321746 h 4802506"/>
              <a:gd name="connsiteX793" fmla="*/ 852453 w 4920658"/>
              <a:gd name="connsiteY793" fmla="*/ 2280454 h 4802506"/>
              <a:gd name="connsiteX794" fmla="*/ 896736 w 4920658"/>
              <a:gd name="connsiteY794" fmla="*/ 2290776 h 4802506"/>
              <a:gd name="connsiteX795" fmla="*/ 918877 w 4920658"/>
              <a:gd name="connsiteY795" fmla="*/ 2249486 h 4802506"/>
              <a:gd name="connsiteX796" fmla="*/ 852453 w 4920658"/>
              <a:gd name="connsiteY796" fmla="*/ 2228841 h 4802506"/>
              <a:gd name="connsiteX797" fmla="*/ 786029 w 4920658"/>
              <a:gd name="connsiteY797" fmla="*/ 2197874 h 4802506"/>
              <a:gd name="connsiteX798" fmla="*/ 786029 w 4920658"/>
              <a:gd name="connsiteY798" fmla="*/ 2208196 h 4802506"/>
              <a:gd name="connsiteX799" fmla="*/ 830312 w 4920658"/>
              <a:gd name="connsiteY799" fmla="*/ 2208196 h 4802506"/>
              <a:gd name="connsiteX800" fmla="*/ 830312 w 4920658"/>
              <a:gd name="connsiteY800" fmla="*/ 2197874 h 4802506"/>
              <a:gd name="connsiteX801" fmla="*/ 708531 w 4920658"/>
              <a:gd name="connsiteY801" fmla="*/ 2187551 h 4802506"/>
              <a:gd name="connsiteX802" fmla="*/ 697461 w 4920658"/>
              <a:gd name="connsiteY802" fmla="*/ 2208196 h 4802506"/>
              <a:gd name="connsiteX803" fmla="*/ 719605 w 4920658"/>
              <a:gd name="connsiteY803" fmla="*/ 2228841 h 4802506"/>
              <a:gd name="connsiteX804" fmla="*/ 741747 w 4920658"/>
              <a:gd name="connsiteY804" fmla="*/ 2208196 h 4802506"/>
              <a:gd name="connsiteX805" fmla="*/ 808170 w 4920658"/>
              <a:gd name="connsiteY805" fmla="*/ 2135939 h 4802506"/>
              <a:gd name="connsiteX806" fmla="*/ 797100 w 4920658"/>
              <a:gd name="connsiteY806" fmla="*/ 2156584 h 4802506"/>
              <a:gd name="connsiteX807" fmla="*/ 841382 w 4920658"/>
              <a:gd name="connsiteY807" fmla="*/ 2156584 h 4802506"/>
              <a:gd name="connsiteX808" fmla="*/ 841382 w 4920658"/>
              <a:gd name="connsiteY808" fmla="*/ 2146261 h 4802506"/>
              <a:gd name="connsiteX809" fmla="*/ 808170 w 4920658"/>
              <a:gd name="connsiteY809" fmla="*/ 2135939 h 4802506"/>
              <a:gd name="connsiteX810" fmla="*/ 1007445 w 4920658"/>
              <a:gd name="connsiteY810" fmla="*/ 2125616 h 4802506"/>
              <a:gd name="connsiteX811" fmla="*/ 963163 w 4920658"/>
              <a:gd name="connsiteY811" fmla="*/ 2135939 h 4802506"/>
              <a:gd name="connsiteX812" fmla="*/ 963163 w 4920658"/>
              <a:gd name="connsiteY812" fmla="*/ 2156584 h 4802506"/>
              <a:gd name="connsiteX813" fmla="*/ 985304 w 4920658"/>
              <a:gd name="connsiteY813" fmla="*/ 2156584 h 4802506"/>
              <a:gd name="connsiteX814" fmla="*/ 1007445 w 4920658"/>
              <a:gd name="connsiteY814" fmla="*/ 2135939 h 4802506"/>
              <a:gd name="connsiteX815" fmla="*/ 1184576 w 4920658"/>
              <a:gd name="connsiteY815" fmla="*/ 2115294 h 4802506"/>
              <a:gd name="connsiteX816" fmla="*/ 1184576 w 4920658"/>
              <a:gd name="connsiteY816" fmla="*/ 2135939 h 4802506"/>
              <a:gd name="connsiteX817" fmla="*/ 1228862 w 4920658"/>
              <a:gd name="connsiteY817" fmla="*/ 2135939 h 4802506"/>
              <a:gd name="connsiteX818" fmla="*/ 1228862 w 4920658"/>
              <a:gd name="connsiteY818" fmla="*/ 2115294 h 4802506"/>
              <a:gd name="connsiteX819" fmla="*/ 808170 w 4920658"/>
              <a:gd name="connsiteY819" fmla="*/ 2084327 h 4802506"/>
              <a:gd name="connsiteX820" fmla="*/ 730676 w 4920658"/>
              <a:gd name="connsiteY820" fmla="*/ 2094649 h 4802506"/>
              <a:gd name="connsiteX821" fmla="*/ 730676 w 4920658"/>
              <a:gd name="connsiteY821" fmla="*/ 2104971 h 4802506"/>
              <a:gd name="connsiteX822" fmla="*/ 752817 w 4920658"/>
              <a:gd name="connsiteY822" fmla="*/ 2125616 h 4802506"/>
              <a:gd name="connsiteX823" fmla="*/ 774958 w 4920658"/>
              <a:gd name="connsiteY823" fmla="*/ 2125616 h 4802506"/>
              <a:gd name="connsiteX824" fmla="*/ 841382 w 4920658"/>
              <a:gd name="connsiteY824" fmla="*/ 2094649 h 4802506"/>
              <a:gd name="connsiteX825" fmla="*/ 841382 w 4920658"/>
              <a:gd name="connsiteY825" fmla="*/ 2084327 h 4802506"/>
              <a:gd name="connsiteX826" fmla="*/ 464974 w 4920658"/>
              <a:gd name="connsiteY826" fmla="*/ 2084327 h 4802506"/>
              <a:gd name="connsiteX827" fmla="*/ 487118 w 4920658"/>
              <a:gd name="connsiteY827" fmla="*/ 2104971 h 4802506"/>
              <a:gd name="connsiteX828" fmla="*/ 464974 w 4920658"/>
              <a:gd name="connsiteY828" fmla="*/ 2115294 h 4802506"/>
              <a:gd name="connsiteX829" fmla="*/ 442832 w 4920658"/>
              <a:gd name="connsiteY829" fmla="*/ 2094649 h 4802506"/>
              <a:gd name="connsiteX830" fmla="*/ 1284215 w 4920658"/>
              <a:gd name="connsiteY830" fmla="*/ 2043034 h 4802506"/>
              <a:gd name="connsiteX831" fmla="*/ 1284215 w 4920658"/>
              <a:gd name="connsiteY831" fmla="*/ 2043194 h 4802506"/>
              <a:gd name="connsiteX832" fmla="*/ 1285092 w 4920658"/>
              <a:gd name="connsiteY832" fmla="*/ 2043034 h 4802506"/>
              <a:gd name="connsiteX833" fmla="*/ 1062799 w 4920658"/>
              <a:gd name="connsiteY833" fmla="*/ 2028854 h 4802506"/>
              <a:gd name="connsiteX834" fmla="*/ 997981 w 4920658"/>
              <a:gd name="connsiteY834" fmla="*/ 2032632 h 4802506"/>
              <a:gd name="connsiteX835" fmla="*/ 876203 w 4920658"/>
              <a:gd name="connsiteY835" fmla="*/ 2037793 h 4802506"/>
              <a:gd name="connsiteX836" fmla="*/ 867250 w 4920658"/>
              <a:gd name="connsiteY836" fmla="*/ 2037923 h 4802506"/>
              <a:gd name="connsiteX837" fmla="*/ 885665 w 4920658"/>
              <a:gd name="connsiteY837" fmla="*/ 2063679 h 4802506"/>
              <a:gd name="connsiteX838" fmla="*/ 874594 w 4920658"/>
              <a:gd name="connsiteY838" fmla="*/ 2084327 h 4802506"/>
              <a:gd name="connsiteX839" fmla="*/ 941018 w 4920658"/>
              <a:gd name="connsiteY839" fmla="*/ 2084327 h 4802506"/>
              <a:gd name="connsiteX840" fmla="*/ 941018 w 4920658"/>
              <a:gd name="connsiteY840" fmla="*/ 2074001 h 4802506"/>
              <a:gd name="connsiteX841" fmla="*/ 929948 w 4920658"/>
              <a:gd name="connsiteY841" fmla="*/ 2043034 h 4802506"/>
              <a:gd name="connsiteX842" fmla="*/ 952092 w 4920658"/>
              <a:gd name="connsiteY842" fmla="*/ 2074001 h 4802506"/>
              <a:gd name="connsiteX843" fmla="*/ 1029587 w 4920658"/>
              <a:gd name="connsiteY843" fmla="*/ 2074001 h 4802506"/>
              <a:gd name="connsiteX844" fmla="*/ 1029587 w 4920658"/>
              <a:gd name="connsiteY844" fmla="*/ 2063679 h 4802506"/>
              <a:gd name="connsiteX845" fmla="*/ 985304 w 4920658"/>
              <a:gd name="connsiteY845" fmla="*/ 2043034 h 4802506"/>
              <a:gd name="connsiteX846" fmla="*/ 1007445 w 4920658"/>
              <a:gd name="connsiteY846" fmla="*/ 2032711 h 4802506"/>
              <a:gd name="connsiteX847" fmla="*/ 1062799 w 4920658"/>
              <a:gd name="connsiteY847" fmla="*/ 2032711 h 4802506"/>
              <a:gd name="connsiteX848" fmla="*/ 1270224 w 4920658"/>
              <a:gd name="connsiteY848" fmla="*/ 2016150 h 4802506"/>
              <a:gd name="connsiteX849" fmla="*/ 1217791 w 4920658"/>
              <a:gd name="connsiteY849" fmla="*/ 2021039 h 4802506"/>
              <a:gd name="connsiteX850" fmla="*/ 1217791 w 4920658"/>
              <a:gd name="connsiteY850" fmla="*/ 2022389 h 4802506"/>
              <a:gd name="connsiteX851" fmla="*/ 1239933 w 4920658"/>
              <a:gd name="connsiteY851" fmla="*/ 2043034 h 4802506"/>
              <a:gd name="connsiteX852" fmla="*/ 1256539 w 4920658"/>
              <a:gd name="connsiteY852" fmla="*/ 2035292 h 4802506"/>
              <a:gd name="connsiteX853" fmla="*/ 1346740 w 4920658"/>
              <a:gd name="connsiteY853" fmla="*/ 2009016 h 4802506"/>
              <a:gd name="connsiteX854" fmla="*/ 1321720 w 4920658"/>
              <a:gd name="connsiteY854" fmla="*/ 2011349 h 4802506"/>
              <a:gd name="connsiteX855" fmla="*/ 1324348 w 4920658"/>
              <a:gd name="connsiteY855" fmla="*/ 2017227 h 4802506"/>
              <a:gd name="connsiteX856" fmla="*/ 1339569 w 4920658"/>
              <a:gd name="connsiteY856" fmla="*/ 2022389 h 4802506"/>
              <a:gd name="connsiteX857" fmla="*/ 588362 w 4920658"/>
              <a:gd name="connsiteY857" fmla="*/ 1955855 h 4802506"/>
              <a:gd name="connsiteX858" fmla="*/ 654786 w 4920658"/>
              <a:gd name="connsiteY858" fmla="*/ 1955855 h 4802506"/>
              <a:gd name="connsiteX859" fmla="*/ 654786 w 4920658"/>
              <a:gd name="connsiteY859" fmla="*/ 1976503 h 4802506"/>
              <a:gd name="connsiteX860" fmla="*/ 599433 w 4920658"/>
              <a:gd name="connsiteY860" fmla="*/ 1976503 h 4802506"/>
              <a:gd name="connsiteX861" fmla="*/ 577291 w 4920658"/>
              <a:gd name="connsiteY861" fmla="*/ 1986825 h 4802506"/>
              <a:gd name="connsiteX862" fmla="*/ 566218 w 4920658"/>
              <a:gd name="connsiteY862" fmla="*/ 1966181 h 4802506"/>
              <a:gd name="connsiteX863" fmla="*/ 820849 w 4920658"/>
              <a:gd name="connsiteY863" fmla="*/ 1935210 h 4802506"/>
              <a:gd name="connsiteX864" fmla="*/ 820849 w 4920658"/>
              <a:gd name="connsiteY864" fmla="*/ 1966181 h 4802506"/>
              <a:gd name="connsiteX865" fmla="*/ 743351 w 4920658"/>
              <a:gd name="connsiteY865" fmla="*/ 1966181 h 4802506"/>
              <a:gd name="connsiteX866" fmla="*/ 743351 w 4920658"/>
              <a:gd name="connsiteY866" fmla="*/ 1945533 h 4802506"/>
              <a:gd name="connsiteX867" fmla="*/ 1496166 w 4920658"/>
              <a:gd name="connsiteY867" fmla="*/ 1904243 h 4802506"/>
              <a:gd name="connsiteX868" fmla="*/ 1496166 w 4920658"/>
              <a:gd name="connsiteY868" fmla="*/ 1914565 h 4802506"/>
              <a:gd name="connsiteX869" fmla="*/ 1540452 w 4920658"/>
              <a:gd name="connsiteY869" fmla="*/ 1914565 h 4802506"/>
              <a:gd name="connsiteX870" fmla="*/ 1540452 w 4920658"/>
              <a:gd name="connsiteY870" fmla="*/ 1904243 h 4802506"/>
              <a:gd name="connsiteX871" fmla="*/ 1418672 w 4920658"/>
              <a:gd name="connsiteY871" fmla="*/ 1893920 h 4802506"/>
              <a:gd name="connsiteX872" fmla="*/ 1363318 w 4920658"/>
              <a:gd name="connsiteY872" fmla="*/ 1924888 h 4802506"/>
              <a:gd name="connsiteX873" fmla="*/ 1330106 w 4920658"/>
              <a:gd name="connsiteY873" fmla="*/ 1904243 h 4802506"/>
              <a:gd name="connsiteX874" fmla="*/ 1241538 w 4920658"/>
              <a:gd name="connsiteY874" fmla="*/ 1935210 h 4802506"/>
              <a:gd name="connsiteX875" fmla="*/ 1197255 w 4920658"/>
              <a:gd name="connsiteY875" fmla="*/ 1935210 h 4802506"/>
              <a:gd name="connsiteX876" fmla="*/ 1197255 w 4920658"/>
              <a:gd name="connsiteY876" fmla="*/ 1980529 h 4802506"/>
              <a:gd name="connsiteX877" fmla="*/ 1259370 w 4920658"/>
              <a:gd name="connsiteY877" fmla="*/ 1977915 h 4802506"/>
              <a:gd name="connsiteX878" fmla="*/ 1305197 w 4920658"/>
              <a:gd name="connsiteY878" fmla="*/ 1971342 h 4802506"/>
              <a:gd name="connsiteX879" fmla="*/ 1418672 w 4920658"/>
              <a:gd name="connsiteY879" fmla="*/ 1945533 h 4802506"/>
              <a:gd name="connsiteX880" fmla="*/ 1462954 w 4920658"/>
              <a:gd name="connsiteY880" fmla="*/ 1955855 h 4802506"/>
              <a:gd name="connsiteX881" fmla="*/ 1485095 w 4920658"/>
              <a:gd name="connsiteY881" fmla="*/ 1914565 h 4802506"/>
              <a:gd name="connsiteX882" fmla="*/ 1418672 w 4920658"/>
              <a:gd name="connsiteY882" fmla="*/ 1893920 h 4802506"/>
              <a:gd name="connsiteX883" fmla="*/ 1352247 w 4920658"/>
              <a:gd name="connsiteY883" fmla="*/ 1862953 h 4802506"/>
              <a:gd name="connsiteX884" fmla="*/ 1352247 w 4920658"/>
              <a:gd name="connsiteY884" fmla="*/ 1873275 h 4802506"/>
              <a:gd name="connsiteX885" fmla="*/ 1396530 w 4920658"/>
              <a:gd name="connsiteY885" fmla="*/ 1873275 h 4802506"/>
              <a:gd name="connsiteX886" fmla="*/ 1396530 w 4920658"/>
              <a:gd name="connsiteY886" fmla="*/ 1862953 h 4802506"/>
              <a:gd name="connsiteX887" fmla="*/ 1274750 w 4920658"/>
              <a:gd name="connsiteY887" fmla="*/ 1852630 h 4802506"/>
              <a:gd name="connsiteX888" fmla="*/ 1263679 w 4920658"/>
              <a:gd name="connsiteY888" fmla="*/ 1873275 h 4802506"/>
              <a:gd name="connsiteX889" fmla="*/ 1285824 w 4920658"/>
              <a:gd name="connsiteY889" fmla="*/ 1893920 h 4802506"/>
              <a:gd name="connsiteX890" fmla="*/ 1307965 w 4920658"/>
              <a:gd name="connsiteY890" fmla="*/ 1873275 h 4802506"/>
              <a:gd name="connsiteX891" fmla="*/ 1374389 w 4920658"/>
              <a:gd name="connsiteY891" fmla="*/ 1801018 h 4802506"/>
              <a:gd name="connsiteX892" fmla="*/ 1363318 w 4920658"/>
              <a:gd name="connsiteY892" fmla="*/ 1821663 h 4802506"/>
              <a:gd name="connsiteX893" fmla="*/ 1407600 w 4920658"/>
              <a:gd name="connsiteY893" fmla="*/ 1821663 h 4802506"/>
              <a:gd name="connsiteX894" fmla="*/ 1407600 w 4920658"/>
              <a:gd name="connsiteY894" fmla="*/ 1811340 h 4802506"/>
              <a:gd name="connsiteX895" fmla="*/ 1374389 w 4920658"/>
              <a:gd name="connsiteY895" fmla="*/ 1801018 h 4802506"/>
              <a:gd name="connsiteX896" fmla="*/ 1573663 w 4920658"/>
              <a:gd name="connsiteY896" fmla="*/ 1790695 h 4802506"/>
              <a:gd name="connsiteX897" fmla="*/ 1529381 w 4920658"/>
              <a:gd name="connsiteY897" fmla="*/ 1801018 h 4802506"/>
              <a:gd name="connsiteX898" fmla="*/ 1529381 w 4920658"/>
              <a:gd name="connsiteY898" fmla="*/ 1821663 h 4802506"/>
              <a:gd name="connsiteX899" fmla="*/ 1551522 w 4920658"/>
              <a:gd name="connsiteY899" fmla="*/ 1821663 h 4802506"/>
              <a:gd name="connsiteX900" fmla="*/ 1573663 w 4920658"/>
              <a:gd name="connsiteY900" fmla="*/ 1801018 h 4802506"/>
              <a:gd name="connsiteX901" fmla="*/ 1750794 w 4920658"/>
              <a:gd name="connsiteY901" fmla="*/ 1780373 h 4802506"/>
              <a:gd name="connsiteX902" fmla="*/ 1750794 w 4920658"/>
              <a:gd name="connsiteY902" fmla="*/ 1801018 h 4802506"/>
              <a:gd name="connsiteX903" fmla="*/ 1795080 w 4920658"/>
              <a:gd name="connsiteY903" fmla="*/ 1801018 h 4802506"/>
              <a:gd name="connsiteX904" fmla="*/ 1795080 w 4920658"/>
              <a:gd name="connsiteY904" fmla="*/ 1780373 h 4802506"/>
              <a:gd name="connsiteX905" fmla="*/ 1374389 w 4920658"/>
              <a:gd name="connsiteY905" fmla="*/ 1749406 h 4802506"/>
              <a:gd name="connsiteX906" fmla="*/ 1296894 w 4920658"/>
              <a:gd name="connsiteY906" fmla="*/ 1759728 h 4802506"/>
              <a:gd name="connsiteX907" fmla="*/ 1296894 w 4920658"/>
              <a:gd name="connsiteY907" fmla="*/ 1770050 h 4802506"/>
              <a:gd name="connsiteX908" fmla="*/ 1319035 w 4920658"/>
              <a:gd name="connsiteY908" fmla="*/ 1790695 h 4802506"/>
              <a:gd name="connsiteX909" fmla="*/ 1341177 w 4920658"/>
              <a:gd name="connsiteY909" fmla="*/ 1790695 h 4802506"/>
              <a:gd name="connsiteX910" fmla="*/ 1407600 w 4920658"/>
              <a:gd name="connsiteY910" fmla="*/ 1759728 h 4802506"/>
              <a:gd name="connsiteX911" fmla="*/ 1407600 w 4920658"/>
              <a:gd name="connsiteY911" fmla="*/ 1749406 h 4802506"/>
              <a:gd name="connsiteX912" fmla="*/ 1031192 w 4920658"/>
              <a:gd name="connsiteY912" fmla="*/ 1749406 h 4802506"/>
              <a:gd name="connsiteX913" fmla="*/ 1053337 w 4920658"/>
              <a:gd name="connsiteY913" fmla="*/ 1770050 h 4802506"/>
              <a:gd name="connsiteX914" fmla="*/ 1031192 w 4920658"/>
              <a:gd name="connsiteY914" fmla="*/ 1780373 h 4802506"/>
              <a:gd name="connsiteX915" fmla="*/ 1009050 w 4920658"/>
              <a:gd name="connsiteY915" fmla="*/ 1759728 h 4802506"/>
              <a:gd name="connsiteX916" fmla="*/ 1850433 w 4920658"/>
              <a:gd name="connsiteY916" fmla="*/ 1708113 h 4802506"/>
              <a:gd name="connsiteX917" fmla="*/ 1850433 w 4920658"/>
              <a:gd name="connsiteY917" fmla="*/ 1718435 h 4802506"/>
              <a:gd name="connsiteX918" fmla="*/ 1916857 w 4920658"/>
              <a:gd name="connsiteY918" fmla="*/ 1728758 h 4802506"/>
              <a:gd name="connsiteX919" fmla="*/ 1917634 w 4920658"/>
              <a:gd name="connsiteY919" fmla="*/ 1728758 h 4802506"/>
              <a:gd name="connsiteX920" fmla="*/ 1915209 w 4920658"/>
              <a:gd name="connsiteY920" fmla="*/ 1725027 h 4802506"/>
              <a:gd name="connsiteX921" fmla="*/ 1900668 w 4920658"/>
              <a:gd name="connsiteY921" fmla="*/ 1713352 h 4802506"/>
              <a:gd name="connsiteX922" fmla="*/ 1872575 w 4920658"/>
              <a:gd name="connsiteY922" fmla="*/ 1708113 h 4802506"/>
              <a:gd name="connsiteX923" fmla="*/ 1629017 w 4920658"/>
              <a:gd name="connsiteY923" fmla="*/ 1677145 h 4802506"/>
              <a:gd name="connsiteX924" fmla="*/ 1594476 w 4920658"/>
              <a:gd name="connsiteY924" fmla="*/ 1679190 h 4802506"/>
              <a:gd name="connsiteX925" fmla="*/ 1599692 w 4920658"/>
              <a:gd name="connsiteY925" fmla="*/ 1685026 h 4802506"/>
              <a:gd name="connsiteX926" fmla="*/ 1566480 w 4920658"/>
              <a:gd name="connsiteY926" fmla="*/ 1695349 h 4802506"/>
              <a:gd name="connsiteX927" fmla="*/ 1524964 w 4920658"/>
              <a:gd name="connsiteY927" fmla="*/ 1690187 h 4802506"/>
              <a:gd name="connsiteX928" fmla="*/ 1520547 w 4920658"/>
              <a:gd name="connsiteY928" fmla="*/ 1685247 h 4802506"/>
              <a:gd name="connsiteX929" fmla="*/ 1429742 w 4920658"/>
              <a:gd name="connsiteY929" fmla="*/ 1697790 h 4802506"/>
              <a:gd name="connsiteX930" fmla="*/ 1451883 w 4920658"/>
              <a:gd name="connsiteY930" fmla="*/ 1728758 h 4802506"/>
              <a:gd name="connsiteX931" fmla="*/ 1440813 w 4920658"/>
              <a:gd name="connsiteY931" fmla="*/ 1749406 h 4802506"/>
              <a:gd name="connsiteX932" fmla="*/ 1507236 w 4920658"/>
              <a:gd name="connsiteY932" fmla="*/ 1749406 h 4802506"/>
              <a:gd name="connsiteX933" fmla="*/ 1507236 w 4920658"/>
              <a:gd name="connsiteY933" fmla="*/ 1739080 h 4802506"/>
              <a:gd name="connsiteX934" fmla="*/ 1496166 w 4920658"/>
              <a:gd name="connsiteY934" fmla="*/ 1708113 h 4802506"/>
              <a:gd name="connsiteX935" fmla="*/ 1518310 w 4920658"/>
              <a:gd name="connsiteY935" fmla="*/ 1739080 h 4802506"/>
              <a:gd name="connsiteX936" fmla="*/ 1595805 w 4920658"/>
              <a:gd name="connsiteY936" fmla="*/ 1739080 h 4802506"/>
              <a:gd name="connsiteX937" fmla="*/ 1595805 w 4920658"/>
              <a:gd name="connsiteY937" fmla="*/ 1728758 h 4802506"/>
              <a:gd name="connsiteX938" fmla="*/ 1551522 w 4920658"/>
              <a:gd name="connsiteY938" fmla="*/ 1708113 h 4802506"/>
              <a:gd name="connsiteX939" fmla="*/ 1573663 w 4920658"/>
              <a:gd name="connsiteY939" fmla="*/ 1697790 h 4802506"/>
              <a:gd name="connsiteX940" fmla="*/ 1629017 w 4920658"/>
              <a:gd name="connsiteY940" fmla="*/ 1697790 h 4802506"/>
              <a:gd name="connsiteX941" fmla="*/ 1804169 w 4920658"/>
              <a:gd name="connsiteY941" fmla="*/ 1673386 h 4802506"/>
              <a:gd name="connsiteX942" fmla="*/ 1784010 w 4920658"/>
              <a:gd name="connsiteY942" fmla="*/ 1677145 h 4802506"/>
              <a:gd name="connsiteX943" fmla="*/ 1784010 w 4920658"/>
              <a:gd name="connsiteY943" fmla="*/ 1687468 h 4802506"/>
              <a:gd name="connsiteX944" fmla="*/ 1806151 w 4920658"/>
              <a:gd name="connsiteY944" fmla="*/ 1708113 h 4802506"/>
              <a:gd name="connsiteX945" fmla="*/ 1815276 w 4920658"/>
              <a:gd name="connsiteY945" fmla="*/ 1703859 h 4802506"/>
              <a:gd name="connsiteX946" fmla="*/ 1804502 w 4920658"/>
              <a:gd name="connsiteY946" fmla="*/ 1700511 h 4802506"/>
              <a:gd name="connsiteX947" fmla="*/ 1798967 w 4920658"/>
              <a:gd name="connsiteY947" fmla="*/ 1685026 h 4802506"/>
              <a:gd name="connsiteX948" fmla="*/ 1839363 w 4920658"/>
              <a:gd name="connsiteY948" fmla="*/ 1666823 h 4802506"/>
              <a:gd name="connsiteX949" fmla="*/ 1831273 w 4920658"/>
              <a:gd name="connsiteY949" fmla="*/ 1668331 h 4802506"/>
              <a:gd name="connsiteX950" fmla="*/ 1837714 w 4920658"/>
              <a:gd name="connsiteY950" fmla="*/ 1670834 h 4802506"/>
              <a:gd name="connsiteX951" fmla="*/ 1839363 w 4920658"/>
              <a:gd name="connsiteY951" fmla="*/ 1675060 h 4802506"/>
              <a:gd name="connsiteX952" fmla="*/ 1588622 w 4920658"/>
              <a:gd name="connsiteY952" fmla="*/ 1633414 h 4802506"/>
              <a:gd name="connsiteX953" fmla="*/ 1555410 w 4920658"/>
              <a:gd name="connsiteY953" fmla="*/ 1648898 h 4802506"/>
              <a:gd name="connsiteX954" fmla="*/ 1549487 w 4920658"/>
              <a:gd name="connsiteY954" fmla="*/ 1657181 h 4802506"/>
              <a:gd name="connsiteX955" fmla="*/ 1617040 w 4920658"/>
              <a:gd name="connsiteY955" fmla="*/ 1653066 h 4802506"/>
              <a:gd name="connsiteX956" fmla="*/ 1596924 w 4920658"/>
              <a:gd name="connsiteY956" fmla="*/ 1648898 h 4802506"/>
              <a:gd name="connsiteX957" fmla="*/ 1588622 w 4920658"/>
              <a:gd name="connsiteY957" fmla="*/ 1633414 h 4802506"/>
              <a:gd name="connsiteX958" fmla="*/ 1433629 w 4920658"/>
              <a:gd name="connsiteY958" fmla="*/ 1633414 h 4802506"/>
              <a:gd name="connsiteX959" fmla="*/ 1500053 w 4920658"/>
              <a:gd name="connsiteY959" fmla="*/ 1633414 h 4802506"/>
              <a:gd name="connsiteX960" fmla="*/ 1500053 w 4920658"/>
              <a:gd name="connsiteY960" fmla="*/ 1654059 h 4802506"/>
              <a:gd name="connsiteX961" fmla="*/ 1433629 w 4920658"/>
              <a:gd name="connsiteY961" fmla="*/ 1654059 h 4802506"/>
              <a:gd name="connsiteX962" fmla="*/ 1367205 w 4920658"/>
              <a:gd name="connsiteY962" fmla="*/ 1623091 h 4802506"/>
              <a:gd name="connsiteX963" fmla="*/ 1378276 w 4920658"/>
              <a:gd name="connsiteY963" fmla="*/ 1623091 h 4802506"/>
              <a:gd name="connsiteX964" fmla="*/ 1400417 w 4920658"/>
              <a:gd name="connsiteY964" fmla="*/ 1643736 h 4802506"/>
              <a:gd name="connsiteX965" fmla="*/ 1345064 w 4920658"/>
              <a:gd name="connsiteY965" fmla="*/ 1664381 h 4802506"/>
              <a:gd name="connsiteX966" fmla="*/ 1289710 w 4920658"/>
              <a:gd name="connsiteY966" fmla="*/ 1654059 h 4802506"/>
              <a:gd name="connsiteX967" fmla="*/ 1289710 w 4920658"/>
              <a:gd name="connsiteY967" fmla="*/ 1633414 h 4802506"/>
              <a:gd name="connsiteX968" fmla="*/ 1322922 w 4920658"/>
              <a:gd name="connsiteY968" fmla="*/ 1633414 h 4802506"/>
              <a:gd name="connsiteX969" fmla="*/ 1345064 w 4920658"/>
              <a:gd name="connsiteY969" fmla="*/ 1643736 h 4802506"/>
              <a:gd name="connsiteX970" fmla="*/ 1367205 w 4920658"/>
              <a:gd name="connsiteY970" fmla="*/ 1623091 h 4802506"/>
              <a:gd name="connsiteX971" fmla="*/ 1787896 w 4920658"/>
              <a:gd name="connsiteY971" fmla="*/ 1602446 h 4802506"/>
              <a:gd name="connsiteX972" fmla="*/ 1765755 w 4920658"/>
              <a:gd name="connsiteY972" fmla="*/ 1623091 h 4802506"/>
              <a:gd name="connsiteX973" fmla="*/ 1765755 w 4920658"/>
              <a:gd name="connsiteY973" fmla="*/ 1633414 h 4802506"/>
              <a:gd name="connsiteX974" fmla="*/ 1776826 w 4920658"/>
              <a:gd name="connsiteY974" fmla="*/ 1633414 h 4802506"/>
              <a:gd name="connsiteX975" fmla="*/ 1843250 w 4920658"/>
              <a:gd name="connsiteY975" fmla="*/ 1612769 h 4802506"/>
              <a:gd name="connsiteX976" fmla="*/ 1843250 w 4920658"/>
              <a:gd name="connsiteY976" fmla="*/ 1602446 h 4802506"/>
              <a:gd name="connsiteX977" fmla="*/ 1477912 w 4920658"/>
              <a:gd name="connsiteY977" fmla="*/ 1550834 h 4802506"/>
              <a:gd name="connsiteX978" fmla="*/ 1477912 w 4920658"/>
              <a:gd name="connsiteY978" fmla="*/ 1561156 h 4802506"/>
              <a:gd name="connsiteX979" fmla="*/ 1533268 w 4920658"/>
              <a:gd name="connsiteY979" fmla="*/ 1571479 h 4802506"/>
              <a:gd name="connsiteX980" fmla="*/ 1544339 w 4920658"/>
              <a:gd name="connsiteY980" fmla="*/ 1550834 h 4802506"/>
              <a:gd name="connsiteX981" fmla="*/ 1787896 w 4920658"/>
              <a:gd name="connsiteY981" fmla="*/ 1540511 h 4802506"/>
              <a:gd name="connsiteX982" fmla="*/ 1787896 w 4920658"/>
              <a:gd name="connsiteY982" fmla="*/ 1550834 h 4802506"/>
              <a:gd name="connsiteX983" fmla="*/ 1810038 w 4920658"/>
              <a:gd name="connsiteY983" fmla="*/ 1571479 h 4802506"/>
              <a:gd name="connsiteX984" fmla="*/ 1832179 w 4920658"/>
              <a:gd name="connsiteY984" fmla="*/ 1550834 h 4802506"/>
              <a:gd name="connsiteX985" fmla="*/ 1810038 w 4920658"/>
              <a:gd name="connsiteY985" fmla="*/ 1540511 h 4802506"/>
              <a:gd name="connsiteX986" fmla="*/ 1655045 w 4920658"/>
              <a:gd name="connsiteY986" fmla="*/ 1540511 h 4802506"/>
              <a:gd name="connsiteX987" fmla="*/ 1632904 w 4920658"/>
              <a:gd name="connsiteY987" fmla="*/ 1561156 h 4802506"/>
              <a:gd name="connsiteX988" fmla="*/ 1677186 w 4920658"/>
              <a:gd name="connsiteY988" fmla="*/ 1561156 h 4802506"/>
              <a:gd name="connsiteX989" fmla="*/ 1677186 w 4920658"/>
              <a:gd name="connsiteY989" fmla="*/ 1540511 h 4802506"/>
              <a:gd name="connsiteX990" fmla="*/ 592249 w 4920658"/>
              <a:gd name="connsiteY990" fmla="*/ 1540511 h 4802506"/>
              <a:gd name="connsiteX991" fmla="*/ 614391 w 4920658"/>
              <a:gd name="connsiteY991" fmla="*/ 1540511 h 4802506"/>
              <a:gd name="connsiteX992" fmla="*/ 647603 w 4920658"/>
              <a:gd name="connsiteY992" fmla="*/ 1581801 h 4802506"/>
              <a:gd name="connsiteX993" fmla="*/ 758309 w 4920658"/>
              <a:gd name="connsiteY993" fmla="*/ 1550834 h 4802506"/>
              <a:gd name="connsiteX994" fmla="*/ 824736 w 4920658"/>
              <a:gd name="connsiteY994" fmla="*/ 1550834 h 4802506"/>
              <a:gd name="connsiteX995" fmla="*/ 846878 w 4920658"/>
              <a:gd name="connsiteY995" fmla="*/ 1571479 h 4802506"/>
              <a:gd name="connsiteX996" fmla="*/ 846878 w 4920658"/>
              <a:gd name="connsiteY996" fmla="*/ 1581801 h 4802506"/>
              <a:gd name="connsiteX997" fmla="*/ 603320 w 4920658"/>
              <a:gd name="connsiteY997" fmla="*/ 1592124 h 4802506"/>
              <a:gd name="connsiteX998" fmla="*/ 592249 w 4920658"/>
              <a:gd name="connsiteY998" fmla="*/ 1602446 h 4802506"/>
              <a:gd name="connsiteX999" fmla="*/ 570105 w 4920658"/>
              <a:gd name="connsiteY999" fmla="*/ 1550834 h 4802506"/>
              <a:gd name="connsiteX1000" fmla="*/ 359762 w 4920658"/>
              <a:gd name="connsiteY1000" fmla="*/ 1509541 h 4802506"/>
              <a:gd name="connsiteX1001" fmla="*/ 426186 w 4920658"/>
              <a:gd name="connsiteY1001" fmla="*/ 1509541 h 4802506"/>
              <a:gd name="connsiteX1002" fmla="*/ 426186 w 4920658"/>
              <a:gd name="connsiteY1002" fmla="*/ 1530189 h 4802506"/>
              <a:gd name="connsiteX1003" fmla="*/ 370833 w 4920658"/>
              <a:gd name="connsiteY1003" fmla="*/ 1530189 h 4802506"/>
              <a:gd name="connsiteX1004" fmla="*/ 348692 w 4920658"/>
              <a:gd name="connsiteY1004" fmla="*/ 1540511 h 4802506"/>
              <a:gd name="connsiteX1005" fmla="*/ 337618 w 4920658"/>
              <a:gd name="connsiteY1005" fmla="*/ 1519867 h 4802506"/>
              <a:gd name="connsiteX1006" fmla="*/ 592249 w 4920658"/>
              <a:gd name="connsiteY1006" fmla="*/ 1488896 h 4802506"/>
              <a:gd name="connsiteX1007" fmla="*/ 592249 w 4920658"/>
              <a:gd name="connsiteY1007" fmla="*/ 1519867 h 4802506"/>
              <a:gd name="connsiteX1008" fmla="*/ 514751 w 4920658"/>
              <a:gd name="connsiteY1008" fmla="*/ 1519867 h 4802506"/>
              <a:gd name="connsiteX1009" fmla="*/ 514751 w 4920658"/>
              <a:gd name="connsiteY1009" fmla="*/ 1499219 h 4802506"/>
              <a:gd name="connsiteX1010" fmla="*/ 1267566 w 4920658"/>
              <a:gd name="connsiteY1010" fmla="*/ 1457929 h 4802506"/>
              <a:gd name="connsiteX1011" fmla="*/ 1267566 w 4920658"/>
              <a:gd name="connsiteY1011" fmla="*/ 1468251 h 4802506"/>
              <a:gd name="connsiteX1012" fmla="*/ 1311852 w 4920658"/>
              <a:gd name="connsiteY1012" fmla="*/ 1468251 h 4802506"/>
              <a:gd name="connsiteX1013" fmla="*/ 1311852 w 4920658"/>
              <a:gd name="connsiteY1013" fmla="*/ 1457929 h 4802506"/>
              <a:gd name="connsiteX1014" fmla="*/ 1190071 w 4920658"/>
              <a:gd name="connsiteY1014" fmla="*/ 1447606 h 4802506"/>
              <a:gd name="connsiteX1015" fmla="*/ 1134718 w 4920658"/>
              <a:gd name="connsiteY1015" fmla="*/ 1478574 h 4802506"/>
              <a:gd name="connsiteX1016" fmla="*/ 1101506 w 4920658"/>
              <a:gd name="connsiteY1016" fmla="*/ 1457929 h 4802506"/>
              <a:gd name="connsiteX1017" fmla="*/ 1012938 w 4920658"/>
              <a:gd name="connsiteY1017" fmla="*/ 1488896 h 4802506"/>
              <a:gd name="connsiteX1018" fmla="*/ 968655 w 4920658"/>
              <a:gd name="connsiteY1018" fmla="*/ 1488896 h 4802506"/>
              <a:gd name="connsiteX1019" fmla="*/ 968655 w 4920658"/>
              <a:gd name="connsiteY1019" fmla="*/ 1540511 h 4802506"/>
              <a:gd name="connsiteX1020" fmla="*/ 1190071 w 4920658"/>
              <a:gd name="connsiteY1020" fmla="*/ 1499219 h 4802506"/>
              <a:gd name="connsiteX1021" fmla="*/ 1234354 w 4920658"/>
              <a:gd name="connsiteY1021" fmla="*/ 1509541 h 4802506"/>
              <a:gd name="connsiteX1022" fmla="*/ 1256495 w 4920658"/>
              <a:gd name="connsiteY1022" fmla="*/ 1468251 h 4802506"/>
              <a:gd name="connsiteX1023" fmla="*/ 1190071 w 4920658"/>
              <a:gd name="connsiteY1023" fmla="*/ 1447606 h 4802506"/>
              <a:gd name="connsiteX1024" fmla="*/ 1123647 w 4920658"/>
              <a:gd name="connsiteY1024" fmla="*/ 1416639 h 4802506"/>
              <a:gd name="connsiteX1025" fmla="*/ 1123647 w 4920658"/>
              <a:gd name="connsiteY1025" fmla="*/ 1426961 h 4802506"/>
              <a:gd name="connsiteX1026" fmla="*/ 1167930 w 4920658"/>
              <a:gd name="connsiteY1026" fmla="*/ 1426961 h 4802506"/>
              <a:gd name="connsiteX1027" fmla="*/ 1167930 w 4920658"/>
              <a:gd name="connsiteY1027" fmla="*/ 1416639 h 4802506"/>
              <a:gd name="connsiteX1028" fmla="*/ 1046149 w 4920658"/>
              <a:gd name="connsiteY1028" fmla="*/ 1406316 h 4802506"/>
              <a:gd name="connsiteX1029" fmla="*/ 1035079 w 4920658"/>
              <a:gd name="connsiteY1029" fmla="*/ 1426961 h 4802506"/>
              <a:gd name="connsiteX1030" fmla="*/ 1057223 w 4920658"/>
              <a:gd name="connsiteY1030" fmla="*/ 1447606 h 4802506"/>
              <a:gd name="connsiteX1031" fmla="*/ 1079365 w 4920658"/>
              <a:gd name="connsiteY1031" fmla="*/ 1426961 h 4802506"/>
              <a:gd name="connsiteX1032" fmla="*/ 1145789 w 4920658"/>
              <a:gd name="connsiteY1032" fmla="*/ 1354704 h 4802506"/>
              <a:gd name="connsiteX1033" fmla="*/ 1134718 w 4920658"/>
              <a:gd name="connsiteY1033" fmla="*/ 1375349 h 4802506"/>
              <a:gd name="connsiteX1034" fmla="*/ 1179001 w 4920658"/>
              <a:gd name="connsiteY1034" fmla="*/ 1375349 h 4802506"/>
              <a:gd name="connsiteX1035" fmla="*/ 1179001 w 4920658"/>
              <a:gd name="connsiteY1035" fmla="*/ 1365026 h 4802506"/>
              <a:gd name="connsiteX1036" fmla="*/ 1145789 w 4920658"/>
              <a:gd name="connsiteY1036" fmla="*/ 1354704 h 4802506"/>
              <a:gd name="connsiteX1037" fmla="*/ 1345064 w 4920658"/>
              <a:gd name="connsiteY1037" fmla="*/ 1344381 h 4802506"/>
              <a:gd name="connsiteX1038" fmla="*/ 1300781 w 4920658"/>
              <a:gd name="connsiteY1038" fmla="*/ 1354704 h 4802506"/>
              <a:gd name="connsiteX1039" fmla="*/ 1300781 w 4920658"/>
              <a:gd name="connsiteY1039" fmla="*/ 1375349 h 4802506"/>
              <a:gd name="connsiteX1040" fmla="*/ 1322922 w 4920658"/>
              <a:gd name="connsiteY1040" fmla="*/ 1375349 h 4802506"/>
              <a:gd name="connsiteX1041" fmla="*/ 1345064 w 4920658"/>
              <a:gd name="connsiteY1041" fmla="*/ 1354704 h 4802506"/>
              <a:gd name="connsiteX1042" fmla="*/ 1522194 w 4920658"/>
              <a:gd name="connsiteY1042" fmla="*/ 1334059 h 4802506"/>
              <a:gd name="connsiteX1043" fmla="*/ 1522194 w 4920658"/>
              <a:gd name="connsiteY1043" fmla="*/ 1354704 h 4802506"/>
              <a:gd name="connsiteX1044" fmla="*/ 1566480 w 4920658"/>
              <a:gd name="connsiteY1044" fmla="*/ 1354704 h 4802506"/>
              <a:gd name="connsiteX1045" fmla="*/ 1566480 w 4920658"/>
              <a:gd name="connsiteY1045" fmla="*/ 1334059 h 4802506"/>
              <a:gd name="connsiteX1046" fmla="*/ 1145789 w 4920658"/>
              <a:gd name="connsiteY1046" fmla="*/ 1303092 h 4802506"/>
              <a:gd name="connsiteX1047" fmla="*/ 1068294 w 4920658"/>
              <a:gd name="connsiteY1047" fmla="*/ 1313414 h 4802506"/>
              <a:gd name="connsiteX1048" fmla="*/ 1068294 w 4920658"/>
              <a:gd name="connsiteY1048" fmla="*/ 1323736 h 4802506"/>
              <a:gd name="connsiteX1049" fmla="*/ 1090435 w 4920658"/>
              <a:gd name="connsiteY1049" fmla="*/ 1344381 h 4802506"/>
              <a:gd name="connsiteX1050" fmla="*/ 1112577 w 4920658"/>
              <a:gd name="connsiteY1050" fmla="*/ 1344381 h 4802506"/>
              <a:gd name="connsiteX1051" fmla="*/ 1179001 w 4920658"/>
              <a:gd name="connsiteY1051" fmla="*/ 1313414 h 4802506"/>
              <a:gd name="connsiteX1052" fmla="*/ 1179001 w 4920658"/>
              <a:gd name="connsiteY1052" fmla="*/ 1303092 h 4802506"/>
              <a:gd name="connsiteX1053" fmla="*/ 802592 w 4920658"/>
              <a:gd name="connsiteY1053" fmla="*/ 1303092 h 4802506"/>
              <a:gd name="connsiteX1054" fmla="*/ 824736 w 4920658"/>
              <a:gd name="connsiteY1054" fmla="*/ 1323736 h 4802506"/>
              <a:gd name="connsiteX1055" fmla="*/ 802592 w 4920658"/>
              <a:gd name="connsiteY1055" fmla="*/ 1334059 h 4802506"/>
              <a:gd name="connsiteX1056" fmla="*/ 780450 w 4920658"/>
              <a:gd name="connsiteY1056" fmla="*/ 1313414 h 4802506"/>
              <a:gd name="connsiteX1057" fmla="*/ 1621833 w 4920658"/>
              <a:gd name="connsiteY1057" fmla="*/ 1261799 h 4802506"/>
              <a:gd name="connsiteX1058" fmla="*/ 1621833 w 4920658"/>
              <a:gd name="connsiteY1058" fmla="*/ 1272121 h 4802506"/>
              <a:gd name="connsiteX1059" fmla="*/ 1688257 w 4920658"/>
              <a:gd name="connsiteY1059" fmla="*/ 1282444 h 4802506"/>
              <a:gd name="connsiteX1060" fmla="*/ 1699328 w 4920658"/>
              <a:gd name="connsiteY1060" fmla="*/ 1282444 h 4802506"/>
              <a:gd name="connsiteX1061" fmla="*/ 1699328 w 4920658"/>
              <a:gd name="connsiteY1061" fmla="*/ 1272121 h 4802506"/>
              <a:gd name="connsiteX1062" fmla="*/ 1643975 w 4920658"/>
              <a:gd name="connsiteY1062" fmla="*/ 1261799 h 4802506"/>
              <a:gd name="connsiteX1063" fmla="*/ 1400417 w 4920658"/>
              <a:gd name="connsiteY1063" fmla="*/ 1230831 h 4802506"/>
              <a:gd name="connsiteX1064" fmla="*/ 1201142 w 4920658"/>
              <a:gd name="connsiteY1064" fmla="*/ 1251476 h 4802506"/>
              <a:gd name="connsiteX1065" fmla="*/ 1223283 w 4920658"/>
              <a:gd name="connsiteY1065" fmla="*/ 1282444 h 4802506"/>
              <a:gd name="connsiteX1066" fmla="*/ 1212213 w 4920658"/>
              <a:gd name="connsiteY1066" fmla="*/ 1303092 h 4802506"/>
              <a:gd name="connsiteX1067" fmla="*/ 1278637 w 4920658"/>
              <a:gd name="connsiteY1067" fmla="*/ 1303092 h 4802506"/>
              <a:gd name="connsiteX1068" fmla="*/ 1278637 w 4920658"/>
              <a:gd name="connsiteY1068" fmla="*/ 1292766 h 4802506"/>
              <a:gd name="connsiteX1069" fmla="*/ 1267566 w 4920658"/>
              <a:gd name="connsiteY1069" fmla="*/ 1261799 h 4802506"/>
              <a:gd name="connsiteX1070" fmla="*/ 1289710 w 4920658"/>
              <a:gd name="connsiteY1070" fmla="*/ 1292766 h 4802506"/>
              <a:gd name="connsiteX1071" fmla="*/ 1367205 w 4920658"/>
              <a:gd name="connsiteY1071" fmla="*/ 1292766 h 4802506"/>
              <a:gd name="connsiteX1072" fmla="*/ 1367205 w 4920658"/>
              <a:gd name="connsiteY1072" fmla="*/ 1282444 h 4802506"/>
              <a:gd name="connsiteX1073" fmla="*/ 1322922 w 4920658"/>
              <a:gd name="connsiteY1073" fmla="*/ 1261799 h 4802506"/>
              <a:gd name="connsiteX1074" fmla="*/ 1345064 w 4920658"/>
              <a:gd name="connsiteY1074" fmla="*/ 1251476 h 4802506"/>
              <a:gd name="connsiteX1075" fmla="*/ 1400417 w 4920658"/>
              <a:gd name="connsiteY1075" fmla="*/ 1251476 h 4802506"/>
              <a:gd name="connsiteX1076" fmla="*/ 1655045 w 4920658"/>
              <a:gd name="connsiteY1076" fmla="*/ 1220509 h 4802506"/>
              <a:gd name="connsiteX1077" fmla="*/ 1677186 w 4920658"/>
              <a:gd name="connsiteY1077" fmla="*/ 1241154 h 4802506"/>
              <a:gd name="connsiteX1078" fmla="*/ 1688257 w 4920658"/>
              <a:gd name="connsiteY1078" fmla="*/ 1220509 h 4802506"/>
              <a:gd name="connsiteX1079" fmla="*/ 1610763 w 4920658"/>
              <a:gd name="connsiteY1079" fmla="*/ 1220509 h 4802506"/>
              <a:gd name="connsiteX1080" fmla="*/ 1555410 w 4920658"/>
              <a:gd name="connsiteY1080" fmla="*/ 1230831 h 4802506"/>
              <a:gd name="connsiteX1081" fmla="*/ 1555410 w 4920658"/>
              <a:gd name="connsiteY1081" fmla="*/ 1241154 h 4802506"/>
              <a:gd name="connsiteX1082" fmla="*/ 1577551 w 4920658"/>
              <a:gd name="connsiteY1082" fmla="*/ 1261799 h 4802506"/>
              <a:gd name="connsiteX1083" fmla="*/ 1594157 w 4920658"/>
              <a:gd name="connsiteY1083" fmla="*/ 1254057 h 4802506"/>
              <a:gd name="connsiteX1084" fmla="*/ 1597748 w 4920658"/>
              <a:gd name="connsiteY1084" fmla="*/ 1249035 h 4802506"/>
              <a:gd name="connsiteX1085" fmla="*/ 1584734 w 4920658"/>
              <a:gd name="connsiteY1085" fmla="*/ 1249035 h 4802506"/>
              <a:gd name="connsiteX1086" fmla="*/ 1584734 w 4920658"/>
              <a:gd name="connsiteY1086" fmla="*/ 1228390 h 4802506"/>
              <a:gd name="connsiteX1087" fmla="*/ 1610763 w 4920658"/>
              <a:gd name="connsiteY1087" fmla="*/ 1228390 h 4802506"/>
              <a:gd name="connsiteX1088" fmla="*/ 1817222 w 4920658"/>
              <a:gd name="connsiteY1088" fmla="*/ 1187100 h 4802506"/>
              <a:gd name="connsiteX1089" fmla="*/ 1813724 w 4920658"/>
              <a:gd name="connsiteY1089" fmla="*/ 1188730 h 4802506"/>
              <a:gd name="connsiteX1090" fmla="*/ 1818024 w 4920658"/>
              <a:gd name="connsiteY1090" fmla="*/ 1188596 h 4802506"/>
              <a:gd name="connsiteX1091" fmla="*/ 2016497 w 4920658"/>
              <a:gd name="connsiteY1091" fmla="*/ 1156132 h 4802506"/>
              <a:gd name="connsiteX1092" fmla="*/ 1994355 w 4920658"/>
              <a:gd name="connsiteY1092" fmla="*/ 1176777 h 4802506"/>
              <a:gd name="connsiteX1093" fmla="*/ 1994355 w 4920658"/>
              <a:gd name="connsiteY1093" fmla="*/ 1183298 h 4802506"/>
              <a:gd name="connsiteX1094" fmla="*/ 2015190 w 4920658"/>
              <a:gd name="connsiteY1094" fmla="*/ 1182730 h 4802506"/>
              <a:gd name="connsiteX1095" fmla="*/ 2040021 w 4920658"/>
              <a:gd name="connsiteY1095" fmla="*/ 1171616 h 4802506"/>
              <a:gd name="connsiteX1096" fmla="*/ 2071850 w 4920658"/>
              <a:gd name="connsiteY1096" fmla="*/ 1166455 h 4802506"/>
              <a:gd name="connsiteX1097" fmla="*/ 2071850 w 4920658"/>
              <a:gd name="connsiteY1097" fmla="*/ 1156132 h 4802506"/>
              <a:gd name="connsiteX1098" fmla="*/ 1706512 w 4920658"/>
              <a:gd name="connsiteY1098" fmla="*/ 1104520 h 4802506"/>
              <a:gd name="connsiteX1099" fmla="*/ 1706512 w 4920658"/>
              <a:gd name="connsiteY1099" fmla="*/ 1114842 h 4802506"/>
              <a:gd name="connsiteX1100" fmla="*/ 1761868 w 4920658"/>
              <a:gd name="connsiteY1100" fmla="*/ 1125165 h 4802506"/>
              <a:gd name="connsiteX1101" fmla="*/ 1772939 w 4920658"/>
              <a:gd name="connsiteY1101" fmla="*/ 1104520 h 4802506"/>
              <a:gd name="connsiteX1102" fmla="*/ 2016497 w 4920658"/>
              <a:gd name="connsiteY1102" fmla="*/ 1094197 h 4802506"/>
              <a:gd name="connsiteX1103" fmla="*/ 2016497 w 4920658"/>
              <a:gd name="connsiteY1103" fmla="*/ 1104520 h 4802506"/>
              <a:gd name="connsiteX1104" fmla="*/ 2038638 w 4920658"/>
              <a:gd name="connsiteY1104" fmla="*/ 1125165 h 4802506"/>
              <a:gd name="connsiteX1105" fmla="*/ 2060779 w 4920658"/>
              <a:gd name="connsiteY1105" fmla="*/ 1104520 h 4802506"/>
              <a:gd name="connsiteX1106" fmla="*/ 2038638 w 4920658"/>
              <a:gd name="connsiteY1106" fmla="*/ 1094197 h 4802506"/>
              <a:gd name="connsiteX1107" fmla="*/ 1883646 w 4920658"/>
              <a:gd name="connsiteY1107" fmla="*/ 1094197 h 4802506"/>
              <a:gd name="connsiteX1108" fmla="*/ 1861504 w 4920658"/>
              <a:gd name="connsiteY1108" fmla="*/ 1114842 h 4802506"/>
              <a:gd name="connsiteX1109" fmla="*/ 1905787 w 4920658"/>
              <a:gd name="connsiteY1109" fmla="*/ 1114842 h 4802506"/>
              <a:gd name="connsiteX1110" fmla="*/ 1905787 w 4920658"/>
              <a:gd name="connsiteY1110" fmla="*/ 1094197 h 4802506"/>
              <a:gd name="connsiteX1111" fmla="*/ 820849 w 4920658"/>
              <a:gd name="connsiteY1111" fmla="*/ 1094197 h 4802506"/>
              <a:gd name="connsiteX1112" fmla="*/ 842991 w 4920658"/>
              <a:gd name="connsiteY1112" fmla="*/ 1094197 h 4802506"/>
              <a:gd name="connsiteX1113" fmla="*/ 876203 w 4920658"/>
              <a:gd name="connsiteY1113" fmla="*/ 1135487 h 4802506"/>
              <a:gd name="connsiteX1114" fmla="*/ 986909 w 4920658"/>
              <a:gd name="connsiteY1114" fmla="*/ 1104520 h 4802506"/>
              <a:gd name="connsiteX1115" fmla="*/ 1053337 w 4920658"/>
              <a:gd name="connsiteY1115" fmla="*/ 1104520 h 4802506"/>
              <a:gd name="connsiteX1116" fmla="*/ 1075478 w 4920658"/>
              <a:gd name="connsiteY1116" fmla="*/ 1125165 h 4802506"/>
              <a:gd name="connsiteX1117" fmla="*/ 1075478 w 4920658"/>
              <a:gd name="connsiteY1117" fmla="*/ 1135487 h 4802506"/>
              <a:gd name="connsiteX1118" fmla="*/ 831920 w 4920658"/>
              <a:gd name="connsiteY1118" fmla="*/ 1145810 h 4802506"/>
              <a:gd name="connsiteX1119" fmla="*/ 820849 w 4920658"/>
              <a:gd name="connsiteY1119" fmla="*/ 1156132 h 4802506"/>
              <a:gd name="connsiteX1120" fmla="*/ 798705 w 4920658"/>
              <a:gd name="connsiteY1120" fmla="*/ 1104520 h 4802506"/>
              <a:gd name="connsiteX1121" fmla="*/ 588362 w 4920658"/>
              <a:gd name="connsiteY1121" fmla="*/ 1063227 h 4802506"/>
              <a:gd name="connsiteX1122" fmla="*/ 654786 w 4920658"/>
              <a:gd name="connsiteY1122" fmla="*/ 1063227 h 4802506"/>
              <a:gd name="connsiteX1123" fmla="*/ 654786 w 4920658"/>
              <a:gd name="connsiteY1123" fmla="*/ 1083875 h 4802506"/>
              <a:gd name="connsiteX1124" fmla="*/ 599433 w 4920658"/>
              <a:gd name="connsiteY1124" fmla="*/ 1083875 h 4802506"/>
              <a:gd name="connsiteX1125" fmla="*/ 577292 w 4920658"/>
              <a:gd name="connsiteY1125" fmla="*/ 1094197 h 4802506"/>
              <a:gd name="connsiteX1126" fmla="*/ 566218 w 4920658"/>
              <a:gd name="connsiteY1126" fmla="*/ 1073553 h 4802506"/>
              <a:gd name="connsiteX1127" fmla="*/ 820849 w 4920658"/>
              <a:gd name="connsiteY1127" fmla="*/ 1042582 h 4802506"/>
              <a:gd name="connsiteX1128" fmla="*/ 820849 w 4920658"/>
              <a:gd name="connsiteY1128" fmla="*/ 1073553 h 4802506"/>
              <a:gd name="connsiteX1129" fmla="*/ 743352 w 4920658"/>
              <a:gd name="connsiteY1129" fmla="*/ 1073553 h 4802506"/>
              <a:gd name="connsiteX1130" fmla="*/ 743352 w 4920658"/>
              <a:gd name="connsiteY1130" fmla="*/ 1052905 h 4802506"/>
              <a:gd name="connsiteX1131" fmla="*/ 1496166 w 4920658"/>
              <a:gd name="connsiteY1131" fmla="*/ 1011615 h 4802506"/>
              <a:gd name="connsiteX1132" fmla="*/ 1496166 w 4920658"/>
              <a:gd name="connsiteY1132" fmla="*/ 1021937 h 4802506"/>
              <a:gd name="connsiteX1133" fmla="*/ 1540452 w 4920658"/>
              <a:gd name="connsiteY1133" fmla="*/ 1021937 h 4802506"/>
              <a:gd name="connsiteX1134" fmla="*/ 1540452 w 4920658"/>
              <a:gd name="connsiteY1134" fmla="*/ 1011615 h 4802506"/>
              <a:gd name="connsiteX1135" fmla="*/ 1418672 w 4920658"/>
              <a:gd name="connsiteY1135" fmla="*/ 1001292 h 4802506"/>
              <a:gd name="connsiteX1136" fmla="*/ 1363318 w 4920658"/>
              <a:gd name="connsiteY1136" fmla="*/ 1032260 h 4802506"/>
              <a:gd name="connsiteX1137" fmla="*/ 1330106 w 4920658"/>
              <a:gd name="connsiteY1137" fmla="*/ 1011615 h 4802506"/>
              <a:gd name="connsiteX1138" fmla="*/ 1241538 w 4920658"/>
              <a:gd name="connsiteY1138" fmla="*/ 1042582 h 4802506"/>
              <a:gd name="connsiteX1139" fmla="*/ 1197255 w 4920658"/>
              <a:gd name="connsiteY1139" fmla="*/ 1042582 h 4802506"/>
              <a:gd name="connsiteX1140" fmla="*/ 1197255 w 4920658"/>
              <a:gd name="connsiteY1140" fmla="*/ 1094197 h 4802506"/>
              <a:gd name="connsiteX1141" fmla="*/ 1418672 w 4920658"/>
              <a:gd name="connsiteY1141" fmla="*/ 1052905 h 4802506"/>
              <a:gd name="connsiteX1142" fmla="*/ 1462954 w 4920658"/>
              <a:gd name="connsiteY1142" fmla="*/ 1063227 h 4802506"/>
              <a:gd name="connsiteX1143" fmla="*/ 1485095 w 4920658"/>
              <a:gd name="connsiteY1143" fmla="*/ 1021937 h 4802506"/>
              <a:gd name="connsiteX1144" fmla="*/ 1418672 w 4920658"/>
              <a:gd name="connsiteY1144" fmla="*/ 1001292 h 4802506"/>
              <a:gd name="connsiteX1145" fmla="*/ 1352247 w 4920658"/>
              <a:gd name="connsiteY1145" fmla="*/ 970325 h 4802506"/>
              <a:gd name="connsiteX1146" fmla="*/ 1352247 w 4920658"/>
              <a:gd name="connsiteY1146" fmla="*/ 980647 h 4802506"/>
              <a:gd name="connsiteX1147" fmla="*/ 1396530 w 4920658"/>
              <a:gd name="connsiteY1147" fmla="*/ 980647 h 4802506"/>
              <a:gd name="connsiteX1148" fmla="*/ 1396530 w 4920658"/>
              <a:gd name="connsiteY1148" fmla="*/ 970325 h 4802506"/>
              <a:gd name="connsiteX1149" fmla="*/ 1274750 w 4920658"/>
              <a:gd name="connsiteY1149" fmla="*/ 960003 h 4802506"/>
              <a:gd name="connsiteX1150" fmla="*/ 1263679 w 4920658"/>
              <a:gd name="connsiteY1150" fmla="*/ 980647 h 4802506"/>
              <a:gd name="connsiteX1151" fmla="*/ 1285824 w 4920658"/>
              <a:gd name="connsiteY1151" fmla="*/ 1001292 h 4802506"/>
              <a:gd name="connsiteX1152" fmla="*/ 1307965 w 4920658"/>
              <a:gd name="connsiteY1152" fmla="*/ 980647 h 4802506"/>
              <a:gd name="connsiteX1153" fmla="*/ 1374389 w 4920658"/>
              <a:gd name="connsiteY1153" fmla="*/ 908390 h 4802506"/>
              <a:gd name="connsiteX1154" fmla="*/ 1363318 w 4920658"/>
              <a:gd name="connsiteY1154" fmla="*/ 929035 h 4802506"/>
              <a:gd name="connsiteX1155" fmla="*/ 1407601 w 4920658"/>
              <a:gd name="connsiteY1155" fmla="*/ 929035 h 4802506"/>
              <a:gd name="connsiteX1156" fmla="*/ 1407601 w 4920658"/>
              <a:gd name="connsiteY1156" fmla="*/ 918713 h 4802506"/>
              <a:gd name="connsiteX1157" fmla="*/ 1374389 w 4920658"/>
              <a:gd name="connsiteY1157" fmla="*/ 908390 h 4802506"/>
              <a:gd name="connsiteX1158" fmla="*/ 1573664 w 4920658"/>
              <a:gd name="connsiteY1158" fmla="*/ 898067 h 4802506"/>
              <a:gd name="connsiteX1159" fmla="*/ 1529381 w 4920658"/>
              <a:gd name="connsiteY1159" fmla="*/ 908390 h 4802506"/>
              <a:gd name="connsiteX1160" fmla="*/ 1529381 w 4920658"/>
              <a:gd name="connsiteY1160" fmla="*/ 929035 h 4802506"/>
              <a:gd name="connsiteX1161" fmla="*/ 1551523 w 4920658"/>
              <a:gd name="connsiteY1161" fmla="*/ 929035 h 4802506"/>
              <a:gd name="connsiteX1162" fmla="*/ 1573664 w 4920658"/>
              <a:gd name="connsiteY1162" fmla="*/ 908390 h 4802506"/>
              <a:gd name="connsiteX1163" fmla="*/ 1750794 w 4920658"/>
              <a:gd name="connsiteY1163" fmla="*/ 894968 h 4802506"/>
              <a:gd name="connsiteX1164" fmla="*/ 1750794 w 4920658"/>
              <a:gd name="connsiteY1164" fmla="*/ 908390 h 4802506"/>
              <a:gd name="connsiteX1165" fmla="*/ 1795080 w 4920658"/>
              <a:gd name="connsiteY1165" fmla="*/ 908390 h 4802506"/>
              <a:gd name="connsiteX1166" fmla="*/ 1795080 w 4920658"/>
              <a:gd name="connsiteY1166" fmla="*/ 903227 h 4802506"/>
              <a:gd name="connsiteX1167" fmla="*/ 1753564 w 4920658"/>
              <a:gd name="connsiteY1167" fmla="*/ 898066 h 4802506"/>
              <a:gd name="connsiteX1168" fmla="*/ 1374389 w 4920658"/>
              <a:gd name="connsiteY1168" fmla="*/ 856778 h 4802506"/>
              <a:gd name="connsiteX1169" fmla="*/ 1296894 w 4920658"/>
              <a:gd name="connsiteY1169" fmla="*/ 867100 h 4802506"/>
              <a:gd name="connsiteX1170" fmla="*/ 1296894 w 4920658"/>
              <a:gd name="connsiteY1170" fmla="*/ 877423 h 4802506"/>
              <a:gd name="connsiteX1171" fmla="*/ 1319036 w 4920658"/>
              <a:gd name="connsiteY1171" fmla="*/ 898067 h 4802506"/>
              <a:gd name="connsiteX1172" fmla="*/ 1341177 w 4920658"/>
              <a:gd name="connsiteY1172" fmla="*/ 898067 h 4802506"/>
              <a:gd name="connsiteX1173" fmla="*/ 1407601 w 4920658"/>
              <a:gd name="connsiteY1173" fmla="*/ 867100 h 4802506"/>
              <a:gd name="connsiteX1174" fmla="*/ 1407601 w 4920658"/>
              <a:gd name="connsiteY1174" fmla="*/ 856778 h 4802506"/>
              <a:gd name="connsiteX1175" fmla="*/ 1031192 w 4920658"/>
              <a:gd name="connsiteY1175" fmla="*/ 856778 h 4802506"/>
              <a:gd name="connsiteX1176" fmla="*/ 1053337 w 4920658"/>
              <a:gd name="connsiteY1176" fmla="*/ 877423 h 4802506"/>
              <a:gd name="connsiteX1177" fmla="*/ 1031192 w 4920658"/>
              <a:gd name="connsiteY1177" fmla="*/ 887745 h 4802506"/>
              <a:gd name="connsiteX1178" fmla="*/ 1009050 w 4920658"/>
              <a:gd name="connsiteY1178" fmla="*/ 867100 h 4802506"/>
              <a:gd name="connsiteX1179" fmla="*/ 1364424 w 4920658"/>
              <a:gd name="connsiteY1179" fmla="*/ 834066 h 4802506"/>
              <a:gd name="connsiteX1180" fmla="*/ 1356810 w 4920658"/>
              <a:gd name="connsiteY1180" fmla="*/ 834613 h 4802506"/>
              <a:gd name="connsiteX1181" fmla="*/ 1363318 w 4920658"/>
              <a:gd name="connsiteY1181" fmla="*/ 836130 h 4802506"/>
              <a:gd name="connsiteX1182" fmla="*/ 1499172 w 4920658"/>
              <a:gd name="connsiteY1182" fmla="*/ 823893 h 4802506"/>
              <a:gd name="connsiteX1183" fmla="*/ 1446117 w 4920658"/>
              <a:gd name="connsiteY1183" fmla="*/ 828065 h 4802506"/>
              <a:gd name="connsiteX1184" fmla="*/ 1451884 w 4920658"/>
              <a:gd name="connsiteY1184" fmla="*/ 836130 h 4802506"/>
              <a:gd name="connsiteX1185" fmla="*/ 1440813 w 4920658"/>
              <a:gd name="connsiteY1185" fmla="*/ 856778 h 4802506"/>
              <a:gd name="connsiteX1186" fmla="*/ 1507237 w 4920658"/>
              <a:gd name="connsiteY1186" fmla="*/ 856778 h 4802506"/>
              <a:gd name="connsiteX1187" fmla="*/ 1507237 w 4920658"/>
              <a:gd name="connsiteY1187" fmla="*/ 846452 h 4802506"/>
              <a:gd name="connsiteX1188" fmla="*/ 1540452 w 4920658"/>
              <a:gd name="connsiteY1188" fmla="*/ 820647 h 4802506"/>
              <a:gd name="connsiteX1189" fmla="*/ 1512035 w 4920658"/>
              <a:gd name="connsiteY1189" fmla="*/ 822882 h 4802506"/>
              <a:gd name="connsiteX1190" fmla="*/ 1512775 w 4920658"/>
              <a:gd name="connsiteY1190" fmla="*/ 823227 h 4802506"/>
              <a:gd name="connsiteX1191" fmla="*/ 1518311 w 4920658"/>
              <a:gd name="connsiteY1191" fmla="*/ 846452 h 4802506"/>
              <a:gd name="connsiteX1192" fmla="*/ 1518311 w 4920658"/>
              <a:gd name="connsiteY1192" fmla="*/ 841292 h 4802506"/>
              <a:gd name="connsiteX1193" fmla="*/ 1551523 w 4920658"/>
              <a:gd name="connsiteY1193" fmla="*/ 841292 h 4802506"/>
              <a:gd name="connsiteX1194" fmla="*/ 1562591 w 4920658"/>
              <a:gd name="connsiteY1194" fmla="*/ 846452 h 4802506"/>
              <a:gd name="connsiteX1195" fmla="*/ 1575970 w 4920658"/>
              <a:gd name="connsiteY1195" fmla="*/ 846452 h 4802506"/>
              <a:gd name="connsiteX1196" fmla="*/ 1580582 w 4920658"/>
              <a:gd name="connsiteY1196" fmla="*/ 836131 h 4802506"/>
              <a:gd name="connsiteX1197" fmla="*/ 1585368 w 4920658"/>
              <a:gd name="connsiteY1197" fmla="*/ 834508 h 4802506"/>
              <a:gd name="connsiteX1198" fmla="*/ 1562593 w 4920658"/>
              <a:gd name="connsiteY1198" fmla="*/ 830970 h 4802506"/>
              <a:gd name="connsiteX1199" fmla="*/ 1555675 w 4920658"/>
              <a:gd name="connsiteY1199" fmla="*/ 821292 h 4802506"/>
              <a:gd name="connsiteX1200" fmla="*/ 820849 w 4920658"/>
              <a:gd name="connsiteY1200" fmla="*/ 748390 h 4802506"/>
              <a:gd name="connsiteX1201" fmla="*/ 842991 w 4920658"/>
              <a:gd name="connsiteY1201" fmla="*/ 748390 h 4802506"/>
              <a:gd name="connsiteX1202" fmla="*/ 876203 w 4920658"/>
              <a:gd name="connsiteY1202" fmla="*/ 789680 h 4802506"/>
              <a:gd name="connsiteX1203" fmla="*/ 986909 w 4920658"/>
              <a:gd name="connsiteY1203" fmla="*/ 758712 h 4802506"/>
              <a:gd name="connsiteX1204" fmla="*/ 1053337 w 4920658"/>
              <a:gd name="connsiteY1204" fmla="*/ 758712 h 4802506"/>
              <a:gd name="connsiteX1205" fmla="*/ 1075478 w 4920658"/>
              <a:gd name="connsiteY1205" fmla="*/ 779357 h 4802506"/>
              <a:gd name="connsiteX1206" fmla="*/ 1075478 w 4920658"/>
              <a:gd name="connsiteY1206" fmla="*/ 789680 h 4802506"/>
              <a:gd name="connsiteX1207" fmla="*/ 831920 w 4920658"/>
              <a:gd name="connsiteY1207" fmla="*/ 800002 h 4802506"/>
              <a:gd name="connsiteX1208" fmla="*/ 820849 w 4920658"/>
              <a:gd name="connsiteY1208" fmla="*/ 810325 h 4802506"/>
              <a:gd name="connsiteX1209" fmla="*/ 798705 w 4920658"/>
              <a:gd name="connsiteY1209" fmla="*/ 758712 h 4802506"/>
              <a:gd name="connsiteX1210" fmla="*/ 588362 w 4920658"/>
              <a:gd name="connsiteY1210" fmla="*/ 717419 h 4802506"/>
              <a:gd name="connsiteX1211" fmla="*/ 654786 w 4920658"/>
              <a:gd name="connsiteY1211" fmla="*/ 717419 h 4802506"/>
              <a:gd name="connsiteX1212" fmla="*/ 654786 w 4920658"/>
              <a:gd name="connsiteY1212" fmla="*/ 738067 h 4802506"/>
              <a:gd name="connsiteX1213" fmla="*/ 599433 w 4920658"/>
              <a:gd name="connsiteY1213" fmla="*/ 738067 h 4802506"/>
              <a:gd name="connsiteX1214" fmla="*/ 577292 w 4920658"/>
              <a:gd name="connsiteY1214" fmla="*/ 748390 h 4802506"/>
              <a:gd name="connsiteX1215" fmla="*/ 566218 w 4920658"/>
              <a:gd name="connsiteY1215" fmla="*/ 727745 h 4802506"/>
              <a:gd name="connsiteX1216" fmla="*/ 820849 w 4920658"/>
              <a:gd name="connsiteY1216" fmla="*/ 696775 h 4802506"/>
              <a:gd name="connsiteX1217" fmla="*/ 820849 w 4920658"/>
              <a:gd name="connsiteY1217" fmla="*/ 727745 h 4802506"/>
              <a:gd name="connsiteX1218" fmla="*/ 743352 w 4920658"/>
              <a:gd name="connsiteY1218" fmla="*/ 727745 h 4802506"/>
              <a:gd name="connsiteX1219" fmla="*/ 743352 w 4920658"/>
              <a:gd name="connsiteY1219" fmla="*/ 707097 h 4802506"/>
              <a:gd name="connsiteX1220" fmla="*/ 1496166 w 4920658"/>
              <a:gd name="connsiteY1220" fmla="*/ 665807 h 4802506"/>
              <a:gd name="connsiteX1221" fmla="*/ 1496166 w 4920658"/>
              <a:gd name="connsiteY1221" fmla="*/ 676129 h 4802506"/>
              <a:gd name="connsiteX1222" fmla="*/ 1540452 w 4920658"/>
              <a:gd name="connsiteY1222" fmla="*/ 676129 h 4802506"/>
              <a:gd name="connsiteX1223" fmla="*/ 1540452 w 4920658"/>
              <a:gd name="connsiteY1223" fmla="*/ 665807 h 4802506"/>
              <a:gd name="connsiteX1224" fmla="*/ 1418672 w 4920658"/>
              <a:gd name="connsiteY1224" fmla="*/ 655485 h 4802506"/>
              <a:gd name="connsiteX1225" fmla="*/ 1363318 w 4920658"/>
              <a:gd name="connsiteY1225" fmla="*/ 686452 h 4802506"/>
              <a:gd name="connsiteX1226" fmla="*/ 1330106 w 4920658"/>
              <a:gd name="connsiteY1226" fmla="*/ 665807 h 4802506"/>
              <a:gd name="connsiteX1227" fmla="*/ 1241538 w 4920658"/>
              <a:gd name="connsiteY1227" fmla="*/ 696775 h 4802506"/>
              <a:gd name="connsiteX1228" fmla="*/ 1197255 w 4920658"/>
              <a:gd name="connsiteY1228" fmla="*/ 696775 h 4802506"/>
              <a:gd name="connsiteX1229" fmla="*/ 1197255 w 4920658"/>
              <a:gd name="connsiteY1229" fmla="*/ 748390 h 4802506"/>
              <a:gd name="connsiteX1230" fmla="*/ 1418672 w 4920658"/>
              <a:gd name="connsiteY1230" fmla="*/ 707097 h 4802506"/>
              <a:gd name="connsiteX1231" fmla="*/ 1462954 w 4920658"/>
              <a:gd name="connsiteY1231" fmla="*/ 717419 h 4802506"/>
              <a:gd name="connsiteX1232" fmla="*/ 1485095 w 4920658"/>
              <a:gd name="connsiteY1232" fmla="*/ 676129 h 4802506"/>
              <a:gd name="connsiteX1233" fmla="*/ 1418672 w 4920658"/>
              <a:gd name="connsiteY1233" fmla="*/ 655485 h 4802506"/>
              <a:gd name="connsiteX1234" fmla="*/ 1352247 w 4920658"/>
              <a:gd name="connsiteY1234" fmla="*/ 624517 h 4802506"/>
              <a:gd name="connsiteX1235" fmla="*/ 1352247 w 4920658"/>
              <a:gd name="connsiteY1235" fmla="*/ 634839 h 4802506"/>
              <a:gd name="connsiteX1236" fmla="*/ 1396530 w 4920658"/>
              <a:gd name="connsiteY1236" fmla="*/ 634839 h 4802506"/>
              <a:gd name="connsiteX1237" fmla="*/ 1396530 w 4920658"/>
              <a:gd name="connsiteY1237" fmla="*/ 624517 h 4802506"/>
              <a:gd name="connsiteX1238" fmla="*/ 1274750 w 4920658"/>
              <a:gd name="connsiteY1238" fmla="*/ 614195 h 4802506"/>
              <a:gd name="connsiteX1239" fmla="*/ 1263679 w 4920658"/>
              <a:gd name="connsiteY1239" fmla="*/ 634839 h 4802506"/>
              <a:gd name="connsiteX1240" fmla="*/ 1285824 w 4920658"/>
              <a:gd name="connsiteY1240" fmla="*/ 655485 h 4802506"/>
              <a:gd name="connsiteX1241" fmla="*/ 1307965 w 4920658"/>
              <a:gd name="connsiteY1241" fmla="*/ 634839 h 4802506"/>
              <a:gd name="connsiteX1242" fmla="*/ 1374389 w 4920658"/>
              <a:gd name="connsiteY1242" fmla="*/ 562582 h 4802506"/>
              <a:gd name="connsiteX1243" fmla="*/ 1363318 w 4920658"/>
              <a:gd name="connsiteY1243" fmla="*/ 583227 h 4802506"/>
              <a:gd name="connsiteX1244" fmla="*/ 1407601 w 4920658"/>
              <a:gd name="connsiteY1244" fmla="*/ 583227 h 4802506"/>
              <a:gd name="connsiteX1245" fmla="*/ 1407601 w 4920658"/>
              <a:gd name="connsiteY1245" fmla="*/ 572905 h 4802506"/>
              <a:gd name="connsiteX1246" fmla="*/ 1374389 w 4920658"/>
              <a:gd name="connsiteY1246" fmla="*/ 562582 h 4802506"/>
              <a:gd name="connsiteX1247" fmla="*/ 1573664 w 4920658"/>
              <a:gd name="connsiteY1247" fmla="*/ 552260 h 4802506"/>
              <a:gd name="connsiteX1248" fmla="*/ 1529381 w 4920658"/>
              <a:gd name="connsiteY1248" fmla="*/ 562582 h 4802506"/>
              <a:gd name="connsiteX1249" fmla="*/ 1529381 w 4920658"/>
              <a:gd name="connsiteY1249" fmla="*/ 583227 h 4802506"/>
              <a:gd name="connsiteX1250" fmla="*/ 1551523 w 4920658"/>
              <a:gd name="connsiteY1250" fmla="*/ 583227 h 4802506"/>
              <a:gd name="connsiteX1251" fmla="*/ 1573664 w 4920658"/>
              <a:gd name="connsiteY1251" fmla="*/ 562582 h 4802506"/>
              <a:gd name="connsiteX1252" fmla="*/ 1750794 w 4920658"/>
              <a:gd name="connsiteY1252" fmla="*/ 541937 h 4802506"/>
              <a:gd name="connsiteX1253" fmla="*/ 1750794 w 4920658"/>
              <a:gd name="connsiteY1253" fmla="*/ 562582 h 4802506"/>
              <a:gd name="connsiteX1254" fmla="*/ 1789551 w 4920658"/>
              <a:gd name="connsiteY1254" fmla="*/ 562582 h 4802506"/>
              <a:gd name="connsiteX1255" fmla="*/ 1758553 w 4920658"/>
              <a:gd name="connsiteY1255" fmla="*/ 541937 h 4802506"/>
              <a:gd name="connsiteX1256" fmla="*/ 1374389 w 4920658"/>
              <a:gd name="connsiteY1256" fmla="*/ 510970 h 4802506"/>
              <a:gd name="connsiteX1257" fmla="*/ 1296894 w 4920658"/>
              <a:gd name="connsiteY1257" fmla="*/ 521292 h 4802506"/>
              <a:gd name="connsiteX1258" fmla="*/ 1296894 w 4920658"/>
              <a:gd name="connsiteY1258" fmla="*/ 531615 h 4802506"/>
              <a:gd name="connsiteX1259" fmla="*/ 1319036 w 4920658"/>
              <a:gd name="connsiteY1259" fmla="*/ 552260 h 4802506"/>
              <a:gd name="connsiteX1260" fmla="*/ 1341177 w 4920658"/>
              <a:gd name="connsiteY1260" fmla="*/ 552260 h 4802506"/>
              <a:gd name="connsiteX1261" fmla="*/ 1407601 w 4920658"/>
              <a:gd name="connsiteY1261" fmla="*/ 521292 h 4802506"/>
              <a:gd name="connsiteX1262" fmla="*/ 1407601 w 4920658"/>
              <a:gd name="connsiteY1262" fmla="*/ 517745 h 4802506"/>
              <a:gd name="connsiteX1263" fmla="*/ 1387682 w 4920658"/>
              <a:gd name="connsiteY1263" fmla="*/ 516130 h 4802506"/>
              <a:gd name="connsiteX1264" fmla="*/ 1387682 w 4920658"/>
              <a:gd name="connsiteY1264" fmla="*/ 510970 h 4802506"/>
              <a:gd name="connsiteX1265" fmla="*/ 1031192 w 4920658"/>
              <a:gd name="connsiteY1265" fmla="*/ 510970 h 4802506"/>
              <a:gd name="connsiteX1266" fmla="*/ 1053337 w 4920658"/>
              <a:gd name="connsiteY1266" fmla="*/ 531615 h 4802506"/>
              <a:gd name="connsiteX1267" fmla="*/ 1031192 w 4920658"/>
              <a:gd name="connsiteY1267" fmla="*/ 541937 h 4802506"/>
              <a:gd name="connsiteX1268" fmla="*/ 1009051 w 4920658"/>
              <a:gd name="connsiteY1268" fmla="*/ 521292 h 4802506"/>
              <a:gd name="connsiteX1269" fmla="*/ 1293382 w 4920658"/>
              <a:gd name="connsiteY1269" fmla="*/ 483986 h 4802506"/>
              <a:gd name="connsiteX1270" fmla="*/ 1217483 w 4920658"/>
              <a:gd name="connsiteY1270" fmla="*/ 489430 h 4802506"/>
              <a:gd name="connsiteX1271" fmla="*/ 1219396 w 4920658"/>
              <a:gd name="connsiteY1271" fmla="*/ 490322 h 4802506"/>
              <a:gd name="connsiteX1272" fmla="*/ 1252609 w 4920658"/>
              <a:gd name="connsiteY1272" fmla="*/ 490322 h 4802506"/>
              <a:gd name="connsiteX1273" fmla="*/ 1558972 w 4920658"/>
              <a:gd name="connsiteY1273" fmla="*/ 480096 h 4802506"/>
              <a:gd name="connsiteX1274" fmla="*/ 1542671 w 4920658"/>
              <a:gd name="connsiteY1274" fmla="*/ 485163 h 4802506"/>
              <a:gd name="connsiteX1275" fmla="*/ 1513882 w 4920658"/>
              <a:gd name="connsiteY1275" fmla="*/ 482065 h 4802506"/>
              <a:gd name="connsiteX1276" fmla="*/ 1518311 w 4920658"/>
              <a:gd name="connsiteY1276" fmla="*/ 500644 h 4802506"/>
              <a:gd name="connsiteX1277" fmla="*/ 1531600 w 4920658"/>
              <a:gd name="connsiteY1277" fmla="*/ 500644 h 4802506"/>
              <a:gd name="connsiteX1278" fmla="*/ 1531600 w 4920658"/>
              <a:gd name="connsiteY1278" fmla="*/ 495485 h 4802506"/>
              <a:gd name="connsiteX1279" fmla="*/ 1595805 w 4920658"/>
              <a:gd name="connsiteY1279" fmla="*/ 495485 h 4802506"/>
              <a:gd name="connsiteX1280" fmla="*/ 1595805 w 4920658"/>
              <a:gd name="connsiteY1280" fmla="*/ 490322 h 4802506"/>
              <a:gd name="connsiteX1281" fmla="*/ 1562593 w 4920658"/>
              <a:gd name="connsiteY1281" fmla="*/ 485162 h 4802506"/>
              <a:gd name="connsiteX1282" fmla="*/ 1369938 w 4920658"/>
              <a:gd name="connsiteY1282" fmla="*/ 477977 h 4802506"/>
              <a:gd name="connsiteX1283" fmla="*/ 1325387 w 4920658"/>
              <a:gd name="connsiteY1283" fmla="*/ 481480 h 4802506"/>
              <a:gd name="connsiteX1284" fmla="*/ 1363318 w 4920658"/>
              <a:gd name="connsiteY1284" fmla="*/ 490322 h 4802506"/>
              <a:gd name="connsiteX1285" fmla="*/ 1441783 w 4920658"/>
              <a:gd name="connsiteY1285" fmla="*/ 476195 h 4802506"/>
              <a:gd name="connsiteX1286" fmla="*/ 1451508 w 4920658"/>
              <a:gd name="connsiteY1286" fmla="*/ 489797 h 4802506"/>
              <a:gd name="connsiteX1287" fmla="*/ 1465176 w 4920658"/>
              <a:gd name="connsiteY1287" fmla="*/ 485163 h 4802506"/>
              <a:gd name="connsiteX1288" fmla="*/ 1476247 w 4920658"/>
              <a:gd name="connsiteY1288" fmla="*/ 485163 h 4802506"/>
              <a:gd name="connsiteX1289" fmla="*/ 1498388 w 4920658"/>
              <a:gd name="connsiteY1289" fmla="*/ 505808 h 4802506"/>
              <a:gd name="connsiteX1290" fmla="*/ 1484547 w 4920658"/>
              <a:gd name="connsiteY1290" fmla="*/ 510970 h 4802506"/>
              <a:gd name="connsiteX1291" fmla="*/ 1507237 w 4920658"/>
              <a:gd name="connsiteY1291" fmla="*/ 510970 h 4802506"/>
              <a:gd name="connsiteX1292" fmla="*/ 1507237 w 4920658"/>
              <a:gd name="connsiteY1292" fmla="*/ 500644 h 4802506"/>
              <a:gd name="connsiteX1293" fmla="*/ 1500063 w 4920658"/>
              <a:gd name="connsiteY1293" fmla="*/ 480579 h 4802506"/>
              <a:gd name="connsiteX1294" fmla="*/ 1470712 w 4920658"/>
              <a:gd name="connsiteY1294" fmla="*/ 477421 h 4802506"/>
              <a:gd name="connsiteX1295" fmla="*/ 1872584 w 4920658"/>
              <a:gd name="connsiteY1295" fmla="*/ 469679 h 4802506"/>
              <a:gd name="connsiteX1296" fmla="*/ 1869262 w 4920658"/>
              <a:gd name="connsiteY1296" fmla="*/ 470969 h 4802506"/>
              <a:gd name="connsiteX1297" fmla="*/ 1865032 w 4920658"/>
              <a:gd name="connsiteY1297" fmla="*/ 481815 h 4802506"/>
              <a:gd name="connsiteX1298" fmla="*/ 1871192 w 4920658"/>
              <a:gd name="connsiteY1298" fmla="*/ 482581 h 4802506"/>
              <a:gd name="connsiteX1299" fmla="*/ 1894718 w 4920658"/>
              <a:gd name="connsiteY1299" fmla="*/ 486569 h 4802506"/>
              <a:gd name="connsiteX1300" fmla="*/ 1909392 w 4920658"/>
              <a:gd name="connsiteY1300" fmla="*/ 480002 h 4802506"/>
              <a:gd name="connsiteX1301" fmla="*/ 1919313 w 4920658"/>
              <a:gd name="connsiteY1301" fmla="*/ 478393 h 4802506"/>
              <a:gd name="connsiteX1302" fmla="*/ 1892785 w 4920658"/>
              <a:gd name="connsiteY1302" fmla="*/ 428387 h 4802506"/>
              <a:gd name="connsiteX1303" fmla="*/ 1892786 w 4920658"/>
              <a:gd name="connsiteY1303" fmla="*/ 428389 h 4802506"/>
              <a:gd name="connsiteX1304" fmla="*/ 1908009 w 4920658"/>
              <a:gd name="connsiteY1304" fmla="*/ 433550 h 4802506"/>
              <a:gd name="connsiteX1305" fmla="*/ 1915305 w 4920658"/>
              <a:gd name="connsiteY1305" fmla="*/ 431283 h 4802506"/>
              <a:gd name="connsiteX1306" fmla="*/ 1916858 w 4920658"/>
              <a:gd name="connsiteY1306" fmla="*/ 428387 h 4802506"/>
              <a:gd name="connsiteX1307" fmla="*/ 1575883 w 4920658"/>
              <a:gd name="connsiteY1307" fmla="*/ 412905 h 4802506"/>
              <a:gd name="connsiteX1308" fmla="*/ 1575883 w 4920658"/>
              <a:gd name="connsiteY1308" fmla="*/ 417138 h 4802506"/>
              <a:gd name="connsiteX1309" fmla="*/ 1640089 w 4920658"/>
              <a:gd name="connsiteY1309" fmla="*/ 413226 h 4802506"/>
              <a:gd name="connsiteX1310" fmla="*/ 1642195 w 4920658"/>
              <a:gd name="connsiteY1310" fmla="*/ 413120 h 4802506"/>
              <a:gd name="connsiteX1311" fmla="*/ 1642310 w 4920658"/>
              <a:gd name="connsiteY1311" fmla="*/ 412905 h 4802506"/>
              <a:gd name="connsiteX1312" fmla="*/ 1753017 w 4920658"/>
              <a:gd name="connsiteY1312" fmla="*/ 402583 h 4802506"/>
              <a:gd name="connsiteX1313" fmla="*/ 1738270 w 4920658"/>
              <a:gd name="connsiteY1313" fmla="*/ 408311 h 4802506"/>
              <a:gd name="connsiteX1314" fmla="*/ 1748029 w 4920658"/>
              <a:gd name="connsiteY1314" fmla="*/ 407823 h 4802506"/>
              <a:gd name="connsiteX1315" fmla="*/ 1775158 w 4920658"/>
              <a:gd name="connsiteY1315" fmla="*/ 406681 h 4802506"/>
              <a:gd name="connsiteX1316" fmla="*/ 1775158 w 4920658"/>
              <a:gd name="connsiteY1316" fmla="*/ 402583 h 4802506"/>
              <a:gd name="connsiteX1317" fmla="*/ 690221 w 4920658"/>
              <a:gd name="connsiteY1317" fmla="*/ 402583 h 4802506"/>
              <a:gd name="connsiteX1318" fmla="*/ 712362 w 4920658"/>
              <a:gd name="connsiteY1318" fmla="*/ 402583 h 4802506"/>
              <a:gd name="connsiteX1319" fmla="*/ 745574 w 4920658"/>
              <a:gd name="connsiteY1319" fmla="*/ 443873 h 4802506"/>
              <a:gd name="connsiteX1320" fmla="*/ 856280 w 4920658"/>
              <a:gd name="connsiteY1320" fmla="*/ 412905 h 4802506"/>
              <a:gd name="connsiteX1321" fmla="*/ 922707 w 4920658"/>
              <a:gd name="connsiteY1321" fmla="*/ 412905 h 4802506"/>
              <a:gd name="connsiteX1322" fmla="*/ 944849 w 4920658"/>
              <a:gd name="connsiteY1322" fmla="*/ 433550 h 4802506"/>
              <a:gd name="connsiteX1323" fmla="*/ 944849 w 4920658"/>
              <a:gd name="connsiteY1323" fmla="*/ 443873 h 4802506"/>
              <a:gd name="connsiteX1324" fmla="*/ 701291 w 4920658"/>
              <a:gd name="connsiteY1324" fmla="*/ 454195 h 4802506"/>
              <a:gd name="connsiteX1325" fmla="*/ 690221 w 4920658"/>
              <a:gd name="connsiteY1325" fmla="*/ 464518 h 4802506"/>
              <a:gd name="connsiteX1326" fmla="*/ 668076 w 4920658"/>
              <a:gd name="connsiteY1326" fmla="*/ 412905 h 4802506"/>
              <a:gd name="connsiteX1327" fmla="*/ 457733 w 4920658"/>
              <a:gd name="connsiteY1327" fmla="*/ 371612 h 4802506"/>
              <a:gd name="connsiteX1328" fmla="*/ 524157 w 4920658"/>
              <a:gd name="connsiteY1328" fmla="*/ 371612 h 4802506"/>
              <a:gd name="connsiteX1329" fmla="*/ 524157 w 4920658"/>
              <a:gd name="connsiteY1329" fmla="*/ 392261 h 4802506"/>
              <a:gd name="connsiteX1330" fmla="*/ 468804 w 4920658"/>
              <a:gd name="connsiteY1330" fmla="*/ 392261 h 4802506"/>
              <a:gd name="connsiteX1331" fmla="*/ 446663 w 4920658"/>
              <a:gd name="connsiteY1331" fmla="*/ 402583 h 4802506"/>
              <a:gd name="connsiteX1332" fmla="*/ 435589 w 4920658"/>
              <a:gd name="connsiteY1332" fmla="*/ 381938 h 4802506"/>
              <a:gd name="connsiteX1333" fmla="*/ 690221 w 4920658"/>
              <a:gd name="connsiteY1333" fmla="*/ 350968 h 4802506"/>
              <a:gd name="connsiteX1334" fmla="*/ 690221 w 4920658"/>
              <a:gd name="connsiteY1334" fmla="*/ 381938 h 4802506"/>
              <a:gd name="connsiteX1335" fmla="*/ 612723 w 4920658"/>
              <a:gd name="connsiteY1335" fmla="*/ 381938 h 4802506"/>
              <a:gd name="connsiteX1336" fmla="*/ 612723 w 4920658"/>
              <a:gd name="connsiteY1336" fmla="*/ 361290 h 4802506"/>
              <a:gd name="connsiteX1337" fmla="*/ 1365537 w 4920658"/>
              <a:gd name="connsiteY1337" fmla="*/ 320000 h 4802506"/>
              <a:gd name="connsiteX1338" fmla="*/ 1365537 w 4920658"/>
              <a:gd name="connsiteY1338" fmla="*/ 330322 h 4802506"/>
              <a:gd name="connsiteX1339" fmla="*/ 1409823 w 4920658"/>
              <a:gd name="connsiteY1339" fmla="*/ 330322 h 4802506"/>
              <a:gd name="connsiteX1340" fmla="*/ 1409823 w 4920658"/>
              <a:gd name="connsiteY1340" fmla="*/ 320000 h 4802506"/>
              <a:gd name="connsiteX1341" fmla="*/ 1288043 w 4920658"/>
              <a:gd name="connsiteY1341" fmla="*/ 309677 h 4802506"/>
              <a:gd name="connsiteX1342" fmla="*/ 1232689 w 4920658"/>
              <a:gd name="connsiteY1342" fmla="*/ 340645 h 4802506"/>
              <a:gd name="connsiteX1343" fmla="*/ 1199477 w 4920658"/>
              <a:gd name="connsiteY1343" fmla="*/ 320000 h 4802506"/>
              <a:gd name="connsiteX1344" fmla="*/ 1110909 w 4920658"/>
              <a:gd name="connsiteY1344" fmla="*/ 350968 h 4802506"/>
              <a:gd name="connsiteX1345" fmla="*/ 1066626 w 4920658"/>
              <a:gd name="connsiteY1345" fmla="*/ 350968 h 4802506"/>
              <a:gd name="connsiteX1346" fmla="*/ 1066626 w 4920658"/>
              <a:gd name="connsiteY1346" fmla="*/ 402583 h 4802506"/>
              <a:gd name="connsiteX1347" fmla="*/ 1288043 w 4920658"/>
              <a:gd name="connsiteY1347" fmla="*/ 361290 h 4802506"/>
              <a:gd name="connsiteX1348" fmla="*/ 1332325 w 4920658"/>
              <a:gd name="connsiteY1348" fmla="*/ 371612 h 4802506"/>
              <a:gd name="connsiteX1349" fmla="*/ 1354466 w 4920658"/>
              <a:gd name="connsiteY1349" fmla="*/ 330322 h 4802506"/>
              <a:gd name="connsiteX1350" fmla="*/ 1288043 w 4920658"/>
              <a:gd name="connsiteY1350" fmla="*/ 309677 h 4802506"/>
              <a:gd name="connsiteX1351" fmla="*/ 1221619 w 4920658"/>
              <a:gd name="connsiteY1351" fmla="*/ 278710 h 4802506"/>
              <a:gd name="connsiteX1352" fmla="*/ 1221619 w 4920658"/>
              <a:gd name="connsiteY1352" fmla="*/ 289033 h 4802506"/>
              <a:gd name="connsiteX1353" fmla="*/ 1265901 w 4920658"/>
              <a:gd name="connsiteY1353" fmla="*/ 289033 h 4802506"/>
              <a:gd name="connsiteX1354" fmla="*/ 1265901 w 4920658"/>
              <a:gd name="connsiteY1354" fmla="*/ 278710 h 4802506"/>
              <a:gd name="connsiteX1355" fmla="*/ 1144121 w 4920658"/>
              <a:gd name="connsiteY1355" fmla="*/ 268387 h 4802506"/>
              <a:gd name="connsiteX1356" fmla="*/ 1133050 w 4920658"/>
              <a:gd name="connsiteY1356" fmla="*/ 289033 h 4802506"/>
              <a:gd name="connsiteX1357" fmla="*/ 1155195 w 4920658"/>
              <a:gd name="connsiteY1357" fmla="*/ 309677 h 4802506"/>
              <a:gd name="connsiteX1358" fmla="*/ 1177336 w 4920658"/>
              <a:gd name="connsiteY1358" fmla="*/ 289033 h 4802506"/>
              <a:gd name="connsiteX1359" fmla="*/ 1243760 w 4920658"/>
              <a:gd name="connsiteY1359" fmla="*/ 216776 h 4802506"/>
              <a:gd name="connsiteX1360" fmla="*/ 1232689 w 4920658"/>
              <a:gd name="connsiteY1360" fmla="*/ 237420 h 4802506"/>
              <a:gd name="connsiteX1361" fmla="*/ 1276972 w 4920658"/>
              <a:gd name="connsiteY1361" fmla="*/ 237420 h 4802506"/>
              <a:gd name="connsiteX1362" fmla="*/ 1276972 w 4920658"/>
              <a:gd name="connsiteY1362" fmla="*/ 227098 h 4802506"/>
              <a:gd name="connsiteX1363" fmla="*/ 1243760 w 4920658"/>
              <a:gd name="connsiteY1363" fmla="*/ 216776 h 4802506"/>
              <a:gd name="connsiteX1364" fmla="*/ 1443035 w 4920658"/>
              <a:gd name="connsiteY1364" fmla="*/ 206453 h 4802506"/>
              <a:gd name="connsiteX1365" fmla="*/ 1398752 w 4920658"/>
              <a:gd name="connsiteY1365" fmla="*/ 216776 h 4802506"/>
              <a:gd name="connsiteX1366" fmla="*/ 1398752 w 4920658"/>
              <a:gd name="connsiteY1366" fmla="*/ 237420 h 4802506"/>
              <a:gd name="connsiteX1367" fmla="*/ 1420894 w 4920658"/>
              <a:gd name="connsiteY1367" fmla="*/ 237420 h 4802506"/>
              <a:gd name="connsiteX1368" fmla="*/ 1443035 w 4920658"/>
              <a:gd name="connsiteY1368" fmla="*/ 216776 h 4802506"/>
              <a:gd name="connsiteX1369" fmla="*/ 1620166 w 4920658"/>
              <a:gd name="connsiteY1369" fmla="*/ 196130 h 4802506"/>
              <a:gd name="connsiteX1370" fmla="*/ 1620166 w 4920658"/>
              <a:gd name="connsiteY1370" fmla="*/ 216776 h 4802506"/>
              <a:gd name="connsiteX1371" fmla="*/ 1664452 w 4920658"/>
              <a:gd name="connsiteY1371" fmla="*/ 216776 h 4802506"/>
              <a:gd name="connsiteX1372" fmla="*/ 1664452 w 4920658"/>
              <a:gd name="connsiteY1372" fmla="*/ 196130 h 4802506"/>
              <a:gd name="connsiteX1373" fmla="*/ 1243760 w 4920658"/>
              <a:gd name="connsiteY1373" fmla="*/ 165163 h 4802506"/>
              <a:gd name="connsiteX1374" fmla="*/ 1166266 w 4920658"/>
              <a:gd name="connsiteY1374" fmla="*/ 175486 h 4802506"/>
              <a:gd name="connsiteX1375" fmla="*/ 1166266 w 4920658"/>
              <a:gd name="connsiteY1375" fmla="*/ 185808 h 4802506"/>
              <a:gd name="connsiteX1376" fmla="*/ 1188407 w 4920658"/>
              <a:gd name="connsiteY1376" fmla="*/ 206453 h 4802506"/>
              <a:gd name="connsiteX1377" fmla="*/ 1210548 w 4920658"/>
              <a:gd name="connsiteY1377" fmla="*/ 206453 h 4802506"/>
              <a:gd name="connsiteX1378" fmla="*/ 1276972 w 4920658"/>
              <a:gd name="connsiteY1378" fmla="*/ 175486 h 4802506"/>
              <a:gd name="connsiteX1379" fmla="*/ 1276972 w 4920658"/>
              <a:gd name="connsiteY1379" fmla="*/ 165163 h 4802506"/>
              <a:gd name="connsiteX1380" fmla="*/ 900563 w 4920658"/>
              <a:gd name="connsiteY1380" fmla="*/ 165163 h 4802506"/>
              <a:gd name="connsiteX1381" fmla="*/ 922707 w 4920658"/>
              <a:gd name="connsiteY1381" fmla="*/ 185808 h 4802506"/>
              <a:gd name="connsiteX1382" fmla="*/ 900563 w 4920658"/>
              <a:gd name="connsiteY1382" fmla="*/ 196130 h 4802506"/>
              <a:gd name="connsiteX1383" fmla="*/ 878422 w 4920658"/>
              <a:gd name="connsiteY1383" fmla="*/ 175486 h 4802506"/>
              <a:gd name="connsiteX1384" fmla="*/ 1719804 w 4920658"/>
              <a:gd name="connsiteY1384" fmla="*/ 123870 h 4802506"/>
              <a:gd name="connsiteX1385" fmla="*/ 1719804 w 4920658"/>
              <a:gd name="connsiteY1385" fmla="*/ 134193 h 4802506"/>
              <a:gd name="connsiteX1386" fmla="*/ 1786229 w 4920658"/>
              <a:gd name="connsiteY1386" fmla="*/ 144515 h 4802506"/>
              <a:gd name="connsiteX1387" fmla="*/ 1797299 w 4920658"/>
              <a:gd name="connsiteY1387" fmla="*/ 144515 h 4802506"/>
              <a:gd name="connsiteX1388" fmla="*/ 1797299 w 4920658"/>
              <a:gd name="connsiteY1388" fmla="*/ 134193 h 4802506"/>
              <a:gd name="connsiteX1389" fmla="*/ 1741946 w 4920658"/>
              <a:gd name="connsiteY1389" fmla="*/ 123870 h 4802506"/>
              <a:gd name="connsiteX1390" fmla="*/ 1498388 w 4920658"/>
              <a:gd name="connsiteY1390" fmla="*/ 92902 h 4802506"/>
              <a:gd name="connsiteX1391" fmla="*/ 1299113 w 4920658"/>
              <a:gd name="connsiteY1391" fmla="*/ 113548 h 4802506"/>
              <a:gd name="connsiteX1392" fmla="*/ 1321255 w 4920658"/>
              <a:gd name="connsiteY1392" fmla="*/ 144515 h 4802506"/>
              <a:gd name="connsiteX1393" fmla="*/ 1310184 w 4920658"/>
              <a:gd name="connsiteY1393" fmla="*/ 165163 h 4802506"/>
              <a:gd name="connsiteX1394" fmla="*/ 1376608 w 4920658"/>
              <a:gd name="connsiteY1394" fmla="*/ 165163 h 4802506"/>
              <a:gd name="connsiteX1395" fmla="*/ 1376608 w 4920658"/>
              <a:gd name="connsiteY1395" fmla="*/ 154837 h 4802506"/>
              <a:gd name="connsiteX1396" fmla="*/ 1365537 w 4920658"/>
              <a:gd name="connsiteY1396" fmla="*/ 123870 h 4802506"/>
              <a:gd name="connsiteX1397" fmla="*/ 1387682 w 4920658"/>
              <a:gd name="connsiteY1397" fmla="*/ 154837 h 4802506"/>
              <a:gd name="connsiteX1398" fmla="*/ 1465176 w 4920658"/>
              <a:gd name="connsiteY1398" fmla="*/ 154837 h 4802506"/>
              <a:gd name="connsiteX1399" fmla="*/ 1465176 w 4920658"/>
              <a:gd name="connsiteY1399" fmla="*/ 144515 h 4802506"/>
              <a:gd name="connsiteX1400" fmla="*/ 1420894 w 4920658"/>
              <a:gd name="connsiteY1400" fmla="*/ 123870 h 4802506"/>
              <a:gd name="connsiteX1401" fmla="*/ 1443035 w 4920658"/>
              <a:gd name="connsiteY1401" fmla="*/ 113548 h 4802506"/>
              <a:gd name="connsiteX1402" fmla="*/ 1498388 w 4920658"/>
              <a:gd name="connsiteY1402" fmla="*/ 113548 h 4802506"/>
              <a:gd name="connsiteX1403" fmla="*/ 1753017 w 4920658"/>
              <a:gd name="connsiteY1403" fmla="*/ 82580 h 4802506"/>
              <a:gd name="connsiteX1404" fmla="*/ 1775158 w 4920658"/>
              <a:gd name="connsiteY1404" fmla="*/ 103225 h 4802506"/>
              <a:gd name="connsiteX1405" fmla="*/ 1786229 w 4920658"/>
              <a:gd name="connsiteY1405" fmla="*/ 82580 h 4802506"/>
              <a:gd name="connsiteX1406" fmla="*/ 1708734 w 4920658"/>
              <a:gd name="connsiteY1406" fmla="*/ 82580 h 4802506"/>
              <a:gd name="connsiteX1407" fmla="*/ 1653381 w 4920658"/>
              <a:gd name="connsiteY1407" fmla="*/ 92902 h 4802506"/>
              <a:gd name="connsiteX1408" fmla="*/ 1653381 w 4920658"/>
              <a:gd name="connsiteY1408" fmla="*/ 103225 h 4802506"/>
              <a:gd name="connsiteX1409" fmla="*/ 1675522 w 4920658"/>
              <a:gd name="connsiteY1409" fmla="*/ 123870 h 4802506"/>
              <a:gd name="connsiteX1410" fmla="*/ 1708734 w 4920658"/>
              <a:gd name="connsiteY1410" fmla="*/ 92902 h 4802506"/>
              <a:gd name="connsiteX1411" fmla="*/ 3646124 w 4920658"/>
              <a:gd name="connsiteY1411" fmla="*/ 0 h 4802506"/>
              <a:gd name="connsiteX1412" fmla="*/ 3712548 w 4920658"/>
              <a:gd name="connsiteY1412" fmla="*/ 10323 h 4802506"/>
              <a:gd name="connsiteX1413" fmla="*/ 3790045 w 4920658"/>
              <a:gd name="connsiteY1413" fmla="*/ 10323 h 4802506"/>
              <a:gd name="connsiteX1414" fmla="*/ 4332514 w 4920658"/>
              <a:gd name="connsiteY1414" fmla="*/ 175486 h 4802506"/>
              <a:gd name="connsiteX1415" fmla="*/ 4321443 w 4920658"/>
              <a:gd name="connsiteY1415" fmla="*/ 206453 h 4802506"/>
              <a:gd name="connsiteX1416" fmla="*/ 4332514 w 4920658"/>
              <a:gd name="connsiteY1416" fmla="*/ 258065 h 4802506"/>
              <a:gd name="connsiteX1417" fmla="*/ 4332514 w 4920658"/>
              <a:gd name="connsiteY1417" fmla="*/ 289033 h 4802506"/>
              <a:gd name="connsiteX1418" fmla="*/ 4288231 w 4920658"/>
              <a:gd name="connsiteY1418" fmla="*/ 392261 h 4802506"/>
              <a:gd name="connsiteX1419" fmla="*/ 4290423 w 4920658"/>
              <a:gd name="connsiteY1419" fmla="*/ 407245 h 4802506"/>
              <a:gd name="connsiteX1420" fmla="*/ 4340154 w 4920658"/>
              <a:gd name="connsiteY1420" fmla="*/ 425484 h 4802506"/>
              <a:gd name="connsiteX1421" fmla="*/ 4463143 w 4920658"/>
              <a:gd name="connsiteY1421" fmla="*/ 521292 h 4802506"/>
              <a:gd name="connsiteX1422" fmla="*/ 4452072 w 4920658"/>
              <a:gd name="connsiteY1422" fmla="*/ 552260 h 4802506"/>
              <a:gd name="connsiteX1423" fmla="*/ 4463143 w 4920658"/>
              <a:gd name="connsiteY1423" fmla="*/ 603872 h 4802506"/>
              <a:gd name="connsiteX1424" fmla="*/ 4463143 w 4920658"/>
              <a:gd name="connsiteY1424" fmla="*/ 634839 h 4802506"/>
              <a:gd name="connsiteX1425" fmla="*/ 4418860 w 4920658"/>
              <a:gd name="connsiteY1425" fmla="*/ 738067 h 4802506"/>
              <a:gd name="connsiteX1426" fmla="*/ 4429931 w 4920658"/>
              <a:gd name="connsiteY1426" fmla="*/ 820647 h 4802506"/>
              <a:gd name="connsiteX1427" fmla="*/ 4427638 w 4920658"/>
              <a:gd name="connsiteY1427" fmla="*/ 826571 h 4802506"/>
              <a:gd name="connsiteX1428" fmla="*/ 4432872 w 4920658"/>
              <a:gd name="connsiteY1428" fmla="*/ 830648 h 4802506"/>
              <a:gd name="connsiteX1429" fmla="*/ 4463143 w 4920658"/>
              <a:gd name="connsiteY1429" fmla="*/ 867100 h 4802506"/>
              <a:gd name="connsiteX1430" fmla="*/ 4452072 w 4920658"/>
              <a:gd name="connsiteY1430" fmla="*/ 898067 h 4802506"/>
              <a:gd name="connsiteX1431" fmla="*/ 4463143 w 4920658"/>
              <a:gd name="connsiteY1431" fmla="*/ 949680 h 4802506"/>
              <a:gd name="connsiteX1432" fmla="*/ 4463143 w 4920658"/>
              <a:gd name="connsiteY1432" fmla="*/ 980647 h 4802506"/>
              <a:gd name="connsiteX1433" fmla="*/ 4418860 w 4920658"/>
              <a:gd name="connsiteY1433" fmla="*/ 1083875 h 4802506"/>
              <a:gd name="connsiteX1434" fmla="*/ 4429931 w 4920658"/>
              <a:gd name="connsiteY1434" fmla="*/ 1166455 h 4802506"/>
              <a:gd name="connsiteX1435" fmla="*/ 4263871 w 4920658"/>
              <a:gd name="connsiteY1435" fmla="*/ 1362585 h 4802506"/>
              <a:gd name="connsiteX1436" fmla="*/ 4230656 w 4920658"/>
              <a:gd name="connsiteY1436" fmla="*/ 1352262 h 4802506"/>
              <a:gd name="connsiteX1437" fmla="*/ 4225395 w 4920658"/>
              <a:gd name="connsiteY1437" fmla="*/ 1353347 h 4802506"/>
              <a:gd name="connsiteX1438" fmla="*/ 4234543 w 4920658"/>
              <a:gd name="connsiteY1438" fmla="*/ 1395994 h 4802506"/>
              <a:gd name="connsiteX1439" fmla="*/ 4234543 w 4920658"/>
              <a:gd name="connsiteY1439" fmla="*/ 1426961 h 4802506"/>
              <a:gd name="connsiteX1440" fmla="*/ 4190260 w 4920658"/>
              <a:gd name="connsiteY1440" fmla="*/ 1530189 h 4802506"/>
              <a:gd name="connsiteX1441" fmla="*/ 4201331 w 4920658"/>
              <a:gd name="connsiteY1441" fmla="*/ 1612769 h 4802506"/>
              <a:gd name="connsiteX1442" fmla="*/ 4197937 w 4920658"/>
              <a:gd name="connsiteY1442" fmla="*/ 1621539 h 4802506"/>
              <a:gd name="connsiteX1443" fmla="*/ 4204537 w 4920658"/>
              <a:gd name="connsiteY1443" fmla="*/ 1622630 h 4802506"/>
              <a:gd name="connsiteX1444" fmla="*/ 4463143 w 4920658"/>
              <a:gd name="connsiteY1444" fmla="*/ 1759728 h 4802506"/>
              <a:gd name="connsiteX1445" fmla="*/ 4452072 w 4920658"/>
              <a:gd name="connsiteY1445" fmla="*/ 1790695 h 4802506"/>
              <a:gd name="connsiteX1446" fmla="*/ 4463143 w 4920658"/>
              <a:gd name="connsiteY1446" fmla="*/ 1842308 h 4802506"/>
              <a:gd name="connsiteX1447" fmla="*/ 4463143 w 4920658"/>
              <a:gd name="connsiteY1447" fmla="*/ 1873275 h 4802506"/>
              <a:gd name="connsiteX1448" fmla="*/ 4418860 w 4920658"/>
              <a:gd name="connsiteY1448" fmla="*/ 1976503 h 4802506"/>
              <a:gd name="connsiteX1449" fmla="*/ 4429931 w 4920658"/>
              <a:gd name="connsiteY1449" fmla="*/ 2059083 h 4802506"/>
              <a:gd name="connsiteX1450" fmla="*/ 4263871 w 4920658"/>
              <a:gd name="connsiteY1450" fmla="*/ 2255213 h 4802506"/>
              <a:gd name="connsiteX1451" fmla="*/ 4230656 w 4920658"/>
              <a:gd name="connsiteY1451" fmla="*/ 2244890 h 4802506"/>
              <a:gd name="connsiteX1452" fmla="*/ 4111646 w 4920658"/>
              <a:gd name="connsiteY1452" fmla="*/ 2268116 h 4802506"/>
              <a:gd name="connsiteX1453" fmla="*/ 4093865 w 4920658"/>
              <a:gd name="connsiteY1453" fmla="*/ 2270645 h 4802506"/>
              <a:gd name="connsiteX1454" fmla="*/ 4147079 w 4920658"/>
              <a:gd name="connsiteY1454" fmla="*/ 2284017 h 4802506"/>
              <a:gd name="connsiteX1455" fmla="*/ 4332514 w 4920658"/>
              <a:gd name="connsiteY1455" fmla="*/ 2402728 h 4802506"/>
              <a:gd name="connsiteX1456" fmla="*/ 4330071 w 4920658"/>
              <a:gd name="connsiteY1456" fmla="*/ 2423232 h 4802506"/>
              <a:gd name="connsiteX1457" fmla="*/ 4367980 w 4920658"/>
              <a:gd name="connsiteY1457" fmla="*/ 2429500 h 4802506"/>
              <a:gd name="connsiteX1458" fmla="*/ 4626586 w 4920658"/>
              <a:gd name="connsiteY1458" fmla="*/ 2566598 h 4802506"/>
              <a:gd name="connsiteX1459" fmla="*/ 4615515 w 4920658"/>
              <a:gd name="connsiteY1459" fmla="*/ 2597565 h 4802506"/>
              <a:gd name="connsiteX1460" fmla="*/ 4626586 w 4920658"/>
              <a:gd name="connsiteY1460" fmla="*/ 2649178 h 4802506"/>
              <a:gd name="connsiteX1461" fmla="*/ 4626586 w 4920658"/>
              <a:gd name="connsiteY1461" fmla="*/ 2680145 h 4802506"/>
              <a:gd name="connsiteX1462" fmla="*/ 4582303 w 4920658"/>
              <a:gd name="connsiteY1462" fmla="*/ 2783373 h 4802506"/>
              <a:gd name="connsiteX1463" fmla="*/ 4593374 w 4920658"/>
              <a:gd name="connsiteY1463" fmla="*/ 2865953 h 4802506"/>
              <a:gd name="connsiteX1464" fmla="*/ 4560899 w 4920658"/>
              <a:gd name="connsiteY1464" fmla="*/ 2949857 h 4802506"/>
              <a:gd name="connsiteX1465" fmla="*/ 4578155 w 4920658"/>
              <a:gd name="connsiteY1465" fmla="*/ 2951563 h 4802506"/>
              <a:gd name="connsiteX1466" fmla="*/ 4920658 w 4920658"/>
              <a:gd name="connsiteY1466" fmla="*/ 3102532 h 4802506"/>
              <a:gd name="connsiteX1467" fmla="*/ 4909587 w 4920658"/>
              <a:gd name="connsiteY1467" fmla="*/ 3133499 h 4802506"/>
              <a:gd name="connsiteX1468" fmla="*/ 4920658 w 4920658"/>
              <a:gd name="connsiteY1468" fmla="*/ 3185112 h 4802506"/>
              <a:gd name="connsiteX1469" fmla="*/ 4920658 w 4920658"/>
              <a:gd name="connsiteY1469" fmla="*/ 3216079 h 4802506"/>
              <a:gd name="connsiteX1470" fmla="*/ 4876375 w 4920658"/>
              <a:gd name="connsiteY1470" fmla="*/ 3319307 h 4802506"/>
              <a:gd name="connsiteX1471" fmla="*/ 4887446 w 4920658"/>
              <a:gd name="connsiteY1471" fmla="*/ 3401887 h 4802506"/>
              <a:gd name="connsiteX1472" fmla="*/ 4721386 w 4920658"/>
              <a:gd name="connsiteY1472" fmla="*/ 3598017 h 4802506"/>
              <a:gd name="connsiteX1473" fmla="*/ 4688171 w 4920658"/>
              <a:gd name="connsiteY1473" fmla="*/ 3587694 h 4802506"/>
              <a:gd name="connsiteX1474" fmla="*/ 4622439 w 4920658"/>
              <a:gd name="connsiteY1474" fmla="*/ 3601243 h 4802506"/>
              <a:gd name="connsiteX1475" fmla="*/ 4615631 w 4920658"/>
              <a:gd name="connsiteY1475" fmla="*/ 3602479 h 4802506"/>
              <a:gd name="connsiteX1476" fmla="*/ 4626586 w 4920658"/>
              <a:gd name="connsiteY1476" fmla="*/ 3615671 h 4802506"/>
              <a:gd name="connsiteX1477" fmla="*/ 4615515 w 4920658"/>
              <a:gd name="connsiteY1477" fmla="*/ 3646638 h 4802506"/>
              <a:gd name="connsiteX1478" fmla="*/ 4626586 w 4920658"/>
              <a:gd name="connsiteY1478" fmla="*/ 3698251 h 4802506"/>
              <a:gd name="connsiteX1479" fmla="*/ 4626586 w 4920658"/>
              <a:gd name="connsiteY1479" fmla="*/ 3729218 h 4802506"/>
              <a:gd name="connsiteX1480" fmla="*/ 4582303 w 4920658"/>
              <a:gd name="connsiteY1480" fmla="*/ 3832446 h 4802506"/>
              <a:gd name="connsiteX1481" fmla="*/ 4593374 w 4920658"/>
              <a:gd name="connsiteY1481" fmla="*/ 3915026 h 4802506"/>
              <a:gd name="connsiteX1482" fmla="*/ 4427314 w 4920658"/>
              <a:gd name="connsiteY1482" fmla="*/ 4111156 h 4802506"/>
              <a:gd name="connsiteX1483" fmla="*/ 4394099 w 4920658"/>
              <a:gd name="connsiteY1483" fmla="*/ 4100833 h 4802506"/>
              <a:gd name="connsiteX1484" fmla="*/ 4205895 w 4920658"/>
              <a:gd name="connsiteY1484" fmla="*/ 4131801 h 4802506"/>
              <a:gd name="connsiteX1485" fmla="*/ 4061976 w 4920658"/>
              <a:gd name="connsiteY1485" fmla="*/ 4111156 h 4802506"/>
              <a:gd name="connsiteX1486" fmla="*/ 3995549 w 4920658"/>
              <a:gd name="connsiteY1486" fmla="*/ 4121479 h 4802506"/>
              <a:gd name="connsiteX1487" fmla="*/ 3994543 w 4920658"/>
              <a:gd name="connsiteY1487" fmla="*/ 4120540 h 4802506"/>
              <a:gd name="connsiteX1488" fmla="*/ 3999003 w 4920658"/>
              <a:gd name="connsiteY1488" fmla="*/ 4150246 h 4802506"/>
              <a:gd name="connsiteX1489" fmla="*/ 4005230 w 4920658"/>
              <a:gd name="connsiteY1489" fmla="*/ 4200568 h 4802506"/>
              <a:gd name="connsiteX1490" fmla="*/ 3991354 w 4920658"/>
              <a:gd name="connsiteY1490" fmla="*/ 4236418 h 4802506"/>
              <a:gd name="connsiteX1491" fmla="*/ 4012541 w 4920658"/>
              <a:gd name="connsiteY1491" fmla="*/ 4254234 h 4802506"/>
              <a:gd name="connsiteX1492" fmla="*/ 4038442 w 4920658"/>
              <a:gd name="connsiteY1492" fmla="*/ 4286376 h 4802506"/>
              <a:gd name="connsiteX1493" fmla="*/ 4027371 w 4920658"/>
              <a:gd name="connsiteY1493" fmla="*/ 4317344 h 4802506"/>
              <a:gd name="connsiteX1494" fmla="*/ 4038442 w 4920658"/>
              <a:gd name="connsiteY1494" fmla="*/ 4368956 h 4802506"/>
              <a:gd name="connsiteX1495" fmla="*/ 4038442 w 4920658"/>
              <a:gd name="connsiteY1495" fmla="*/ 4399924 h 4802506"/>
              <a:gd name="connsiteX1496" fmla="*/ 3994159 w 4920658"/>
              <a:gd name="connsiteY1496" fmla="*/ 4503151 h 4802506"/>
              <a:gd name="connsiteX1497" fmla="*/ 4005230 w 4920658"/>
              <a:gd name="connsiteY1497" fmla="*/ 4585731 h 4802506"/>
              <a:gd name="connsiteX1498" fmla="*/ 3839170 w 4920658"/>
              <a:gd name="connsiteY1498" fmla="*/ 4781861 h 4802506"/>
              <a:gd name="connsiteX1499" fmla="*/ 3805955 w 4920658"/>
              <a:gd name="connsiteY1499" fmla="*/ 4771539 h 4802506"/>
              <a:gd name="connsiteX1500" fmla="*/ 3617751 w 4920658"/>
              <a:gd name="connsiteY1500" fmla="*/ 4802506 h 4802506"/>
              <a:gd name="connsiteX1501" fmla="*/ 3473832 w 4920658"/>
              <a:gd name="connsiteY1501" fmla="*/ 4781861 h 4802506"/>
              <a:gd name="connsiteX1502" fmla="*/ 3407405 w 4920658"/>
              <a:gd name="connsiteY1502" fmla="*/ 4792184 h 4802506"/>
              <a:gd name="connsiteX1503" fmla="*/ 3396334 w 4920658"/>
              <a:gd name="connsiteY1503" fmla="*/ 4781861 h 4802506"/>
              <a:gd name="connsiteX1504" fmla="*/ 3340981 w 4920658"/>
              <a:gd name="connsiteY1504" fmla="*/ 4792184 h 4802506"/>
              <a:gd name="connsiteX1505" fmla="*/ 3219204 w 4920658"/>
              <a:gd name="connsiteY1505" fmla="*/ 4792184 h 4802506"/>
              <a:gd name="connsiteX1506" fmla="*/ 2997787 w 4920658"/>
              <a:gd name="connsiteY1506" fmla="*/ 4771539 h 4802506"/>
              <a:gd name="connsiteX1507" fmla="*/ 2975646 w 4920658"/>
              <a:gd name="connsiteY1507" fmla="*/ 4792184 h 4802506"/>
              <a:gd name="connsiteX1508" fmla="*/ 2787442 w 4920658"/>
              <a:gd name="connsiteY1508" fmla="*/ 4792184 h 4802506"/>
              <a:gd name="connsiteX1509" fmla="*/ 2743159 w 4920658"/>
              <a:gd name="connsiteY1509" fmla="*/ 4802506 h 4802506"/>
              <a:gd name="connsiteX1510" fmla="*/ 2676732 w 4920658"/>
              <a:gd name="connsiteY1510" fmla="*/ 4761216 h 4802506"/>
              <a:gd name="connsiteX1511" fmla="*/ 2654591 w 4920658"/>
              <a:gd name="connsiteY1511" fmla="*/ 4761216 h 4802506"/>
              <a:gd name="connsiteX1512" fmla="*/ 2621379 w 4920658"/>
              <a:gd name="connsiteY1512" fmla="*/ 4792184 h 4802506"/>
              <a:gd name="connsiteX1513" fmla="*/ 2521743 w 4920658"/>
              <a:gd name="connsiteY1513" fmla="*/ 4781861 h 4802506"/>
              <a:gd name="connsiteX1514" fmla="*/ 2510672 w 4920658"/>
              <a:gd name="connsiteY1514" fmla="*/ 4792184 h 4802506"/>
              <a:gd name="connsiteX1515" fmla="*/ 2256044 w 4920658"/>
              <a:gd name="connsiteY1515" fmla="*/ 4771539 h 4802506"/>
              <a:gd name="connsiteX1516" fmla="*/ 2178546 w 4920658"/>
              <a:gd name="connsiteY1516" fmla="*/ 4781861 h 4802506"/>
              <a:gd name="connsiteX1517" fmla="*/ 1912848 w 4920658"/>
              <a:gd name="connsiteY1517" fmla="*/ 4740571 h 4802506"/>
              <a:gd name="connsiteX1518" fmla="*/ 1901777 w 4920658"/>
              <a:gd name="connsiteY1518" fmla="*/ 4750894 h 4802506"/>
              <a:gd name="connsiteX1519" fmla="*/ 1791071 w 4920658"/>
              <a:gd name="connsiteY1519" fmla="*/ 4730249 h 4802506"/>
              <a:gd name="connsiteX1520" fmla="*/ 1746785 w 4920658"/>
              <a:gd name="connsiteY1520" fmla="*/ 4740571 h 4802506"/>
              <a:gd name="connsiteX1521" fmla="*/ 1669291 w 4920658"/>
              <a:gd name="connsiteY1521" fmla="*/ 4657989 h 4802506"/>
              <a:gd name="connsiteX1522" fmla="*/ 1691431 w 4920658"/>
              <a:gd name="connsiteY1522" fmla="*/ 4627021 h 4802506"/>
              <a:gd name="connsiteX1523" fmla="*/ 1647149 w 4920658"/>
              <a:gd name="connsiteY1523" fmla="*/ 4627021 h 4802506"/>
              <a:gd name="connsiteX1524" fmla="*/ 1514298 w 4920658"/>
              <a:gd name="connsiteY1524" fmla="*/ 4637344 h 4802506"/>
              <a:gd name="connsiteX1525" fmla="*/ 1525369 w 4920658"/>
              <a:gd name="connsiteY1525" fmla="*/ 4657989 h 4802506"/>
              <a:gd name="connsiteX1526" fmla="*/ 1525369 w 4920658"/>
              <a:gd name="connsiteY1526" fmla="*/ 4678633 h 4802506"/>
              <a:gd name="connsiteX1527" fmla="*/ 1503227 w 4920658"/>
              <a:gd name="connsiteY1527" fmla="*/ 4678633 h 4802506"/>
              <a:gd name="connsiteX1528" fmla="*/ 1425733 w 4920658"/>
              <a:gd name="connsiteY1528" fmla="*/ 4627021 h 4802506"/>
              <a:gd name="connsiteX1529" fmla="*/ 1392521 w 4920658"/>
              <a:gd name="connsiteY1529" fmla="*/ 4606376 h 4802506"/>
              <a:gd name="connsiteX1530" fmla="*/ 1348238 w 4920658"/>
              <a:gd name="connsiteY1530" fmla="*/ 4637344 h 4802506"/>
              <a:gd name="connsiteX1531" fmla="*/ 1403591 w 4920658"/>
              <a:gd name="connsiteY1531" fmla="*/ 4657989 h 4802506"/>
              <a:gd name="connsiteX1532" fmla="*/ 1370379 w 4920658"/>
              <a:gd name="connsiteY1532" fmla="*/ 4668311 h 4802506"/>
              <a:gd name="connsiteX1533" fmla="*/ 1315023 w 4920658"/>
              <a:gd name="connsiteY1533" fmla="*/ 4647666 h 4802506"/>
              <a:gd name="connsiteX1534" fmla="*/ 1326093 w 4920658"/>
              <a:gd name="connsiteY1534" fmla="*/ 4616699 h 4802506"/>
              <a:gd name="connsiteX1535" fmla="*/ 1315023 w 4920658"/>
              <a:gd name="connsiteY1535" fmla="*/ 4606376 h 4802506"/>
              <a:gd name="connsiteX1536" fmla="*/ 1337167 w 4920658"/>
              <a:gd name="connsiteY1536" fmla="*/ 4585731 h 4802506"/>
              <a:gd name="connsiteX1537" fmla="*/ 1315023 w 4920658"/>
              <a:gd name="connsiteY1537" fmla="*/ 4585731 h 4802506"/>
              <a:gd name="connsiteX1538" fmla="*/ 1248599 w 4920658"/>
              <a:gd name="connsiteY1538" fmla="*/ 4596054 h 4802506"/>
              <a:gd name="connsiteX1539" fmla="*/ 1115751 w 4920658"/>
              <a:gd name="connsiteY1539" fmla="*/ 4585731 h 4802506"/>
              <a:gd name="connsiteX1540" fmla="*/ 805766 w 4920658"/>
              <a:gd name="connsiteY1540" fmla="*/ 4606376 h 4802506"/>
              <a:gd name="connsiteX1541" fmla="*/ 794695 w 4920658"/>
              <a:gd name="connsiteY1541" fmla="*/ 4585731 h 4802506"/>
              <a:gd name="connsiteX1542" fmla="*/ 949688 w 4920658"/>
              <a:gd name="connsiteY1542" fmla="*/ 4554764 h 4802506"/>
              <a:gd name="connsiteX1543" fmla="*/ 960759 w 4920658"/>
              <a:gd name="connsiteY1543" fmla="*/ 4565086 h 4802506"/>
              <a:gd name="connsiteX1544" fmla="*/ 1270740 w 4920658"/>
              <a:gd name="connsiteY1544" fmla="*/ 4534119 h 4802506"/>
              <a:gd name="connsiteX1545" fmla="*/ 1259670 w 4920658"/>
              <a:gd name="connsiteY1545" fmla="*/ 4513474 h 4802506"/>
              <a:gd name="connsiteX1546" fmla="*/ 1060395 w 4920658"/>
              <a:gd name="connsiteY1546" fmla="*/ 4534119 h 4802506"/>
              <a:gd name="connsiteX1547" fmla="*/ 1049324 w 4920658"/>
              <a:gd name="connsiteY1547" fmla="*/ 4523796 h 4802506"/>
              <a:gd name="connsiteX1548" fmla="*/ 717201 w 4920658"/>
              <a:gd name="connsiteY1548" fmla="*/ 4554764 h 4802506"/>
              <a:gd name="connsiteX1549" fmla="*/ 695059 w 4920658"/>
              <a:gd name="connsiteY1549" fmla="*/ 4523796 h 4802506"/>
              <a:gd name="connsiteX1550" fmla="*/ 739342 w 4920658"/>
              <a:gd name="connsiteY1550" fmla="*/ 4492829 h 4802506"/>
              <a:gd name="connsiteX1551" fmla="*/ 695059 w 4920658"/>
              <a:gd name="connsiteY1551" fmla="*/ 4451536 h 4802506"/>
              <a:gd name="connsiteX1552" fmla="*/ 717201 w 4920658"/>
              <a:gd name="connsiteY1552" fmla="*/ 4441214 h 4802506"/>
              <a:gd name="connsiteX1553" fmla="*/ 772554 w 4920658"/>
              <a:gd name="connsiteY1553" fmla="*/ 4441214 h 4802506"/>
              <a:gd name="connsiteX1554" fmla="*/ 772554 w 4920658"/>
              <a:gd name="connsiteY1554" fmla="*/ 4399924 h 4802506"/>
              <a:gd name="connsiteX1555" fmla="*/ 761483 w 4920658"/>
              <a:gd name="connsiteY1555" fmla="*/ 4399924 h 4802506"/>
              <a:gd name="connsiteX1556" fmla="*/ 739342 w 4920658"/>
              <a:gd name="connsiteY1556" fmla="*/ 4410246 h 4802506"/>
              <a:gd name="connsiteX1557" fmla="*/ 717201 w 4920658"/>
              <a:gd name="connsiteY1557" fmla="*/ 4399924 h 4802506"/>
              <a:gd name="connsiteX1558" fmla="*/ 683989 w 4920658"/>
              <a:gd name="connsiteY1558" fmla="*/ 4410246 h 4802506"/>
              <a:gd name="connsiteX1559" fmla="*/ 672918 w 4920658"/>
              <a:gd name="connsiteY1559" fmla="*/ 4399924 h 4802506"/>
              <a:gd name="connsiteX1560" fmla="*/ 617562 w 4920658"/>
              <a:gd name="connsiteY1560" fmla="*/ 4410246 h 4802506"/>
              <a:gd name="connsiteX1561" fmla="*/ 584350 w 4920658"/>
              <a:gd name="connsiteY1561" fmla="*/ 4410246 h 4802506"/>
              <a:gd name="connsiteX1562" fmla="*/ 562208 w 4920658"/>
              <a:gd name="connsiteY1562" fmla="*/ 4399924 h 4802506"/>
              <a:gd name="connsiteX1563" fmla="*/ 517926 w 4920658"/>
              <a:gd name="connsiteY1563" fmla="*/ 4430891 h 4802506"/>
              <a:gd name="connsiteX1564" fmla="*/ 517926 w 4920658"/>
              <a:gd name="connsiteY1564" fmla="*/ 4451536 h 4802506"/>
              <a:gd name="connsiteX1565" fmla="*/ 528996 w 4920658"/>
              <a:gd name="connsiteY1565" fmla="*/ 4451536 h 4802506"/>
              <a:gd name="connsiteX1566" fmla="*/ 606491 w 4920658"/>
              <a:gd name="connsiteY1566" fmla="*/ 4441214 h 4802506"/>
              <a:gd name="connsiteX1567" fmla="*/ 617562 w 4920658"/>
              <a:gd name="connsiteY1567" fmla="*/ 4461858 h 4802506"/>
              <a:gd name="connsiteX1568" fmla="*/ 540067 w 4920658"/>
              <a:gd name="connsiteY1568" fmla="*/ 4492829 h 4802506"/>
              <a:gd name="connsiteX1569" fmla="*/ 528996 w 4920658"/>
              <a:gd name="connsiteY1569" fmla="*/ 4492829 h 4802506"/>
              <a:gd name="connsiteX1570" fmla="*/ 495784 w 4920658"/>
              <a:gd name="connsiteY1570" fmla="*/ 4461858 h 4802506"/>
              <a:gd name="connsiteX1571" fmla="*/ 506855 w 4920658"/>
              <a:gd name="connsiteY1571" fmla="*/ 4441214 h 4802506"/>
              <a:gd name="connsiteX1572" fmla="*/ 473643 w 4920658"/>
              <a:gd name="connsiteY1572" fmla="*/ 4420569 h 4802506"/>
              <a:gd name="connsiteX1573" fmla="*/ 540067 w 4920658"/>
              <a:gd name="connsiteY1573" fmla="*/ 4379279 h 4802506"/>
              <a:gd name="connsiteX1574" fmla="*/ 573279 w 4920658"/>
              <a:gd name="connsiteY1574" fmla="*/ 4389601 h 4802506"/>
              <a:gd name="connsiteX1575" fmla="*/ 761483 w 4920658"/>
              <a:gd name="connsiteY1575" fmla="*/ 4327666 h 4802506"/>
              <a:gd name="connsiteX1576" fmla="*/ 772554 w 4920658"/>
              <a:gd name="connsiteY1576" fmla="*/ 4327666 h 4802506"/>
              <a:gd name="connsiteX1577" fmla="*/ 794695 w 4920658"/>
              <a:gd name="connsiteY1577" fmla="*/ 4348311 h 4802506"/>
              <a:gd name="connsiteX1578" fmla="*/ 783625 w 4920658"/>
              <a:gd name="connsiteY1578" fmla="*/ 4358634 h 4802506"/>
              <a:gd name="connsiteX1579" fmla="*/ 805766 w 4920658"/>
              <a:gd name="connsiteY1579" fmla="*/ 4368956 h 4802506"/>
              <a:gd name="connsiteX1580" fmla="*/ 850049 w 4920658"/>
              <a:gd name="connsiteY1580" fmla="*/ 4317344 h 4802506"/>
              <a:gd name="connsiteX1581" fmla="*/ 838978 w 4920658"/>
              <a:gd name="connsiteY1581" fmla="*/ 4296699 h 4802506"/>
              <a:gd name="connsiteX1582" fmla="*/ 850049 w 4920658"/>
              <a:gd name="connsiteY1582" fmla="*/ 4276054 h 4802506"/>
              <a:gd name="connsiteX1583" fmla="*/ 838978 w 4920658"/>
              <a:gd name="connsiteY1583" fmla="*/ 4276054 h 4802506"/>
              <a:gd name="connsiteX1584" fmla="*/ 794695 w 4920658"/>
              <a:gd name="connsiteY1584" fmla="*/ 4286376 h 4802506"/>
              <a:gd name="connsiteX1585" fmla="*/ 772554 w 4920658"/>
              <a:gd name="connsiteY1585" fmla="*/ 4255406 h 4802506"/>
              <a:gd name="connsiteX1586" fmla="*/ 772554 w 4920658"/>
              <a:gd name="connsiteY1586" fmla="*/ 4245083 h 4802506"/>
              <a:gd name="connsiteX1587" fmla="*/ 794695 w 4920658"/>
              <a:gd name="connsiteY1587" fmla="*/ 4255406 h 4802506"/>
              <a:gd name="connsiteX1588" fmla="*/ 827907 w 4920658"/>
              <a:gd name="connsiteY1588" fmla="*/ 4255406 h 4802506"/>
              <a:gd name="connsiteX1589" fmla="*/ 894335 w 4920658"/>
              <a:gd name="connsiteY1589" fmla="*/ 4245083 h 4802506"/>
              <a:gd name="connsiteX1590" fmla="*/ 938617 w 4920658"/>
              <a:gd name="connsiteY1590" fmla="*/ 4255406 h 4802506"/>
              <a:gd name="connsiteX1591" fmla="*/ 949688 w 4920658"/>
              <a:gd name="connsiteY1591" fmla="*/ 4234761 h 4802506"/>
              <a:gd name="connsiteX1592" fmla="*/ 924779 w 4920658"/>
              <a:gd name="connsiteY1592" fmla="*/ 4229601 h 4802506"/>
              <a:gd name="connsiteX1593" fmla="*/ 917270 w 4920658"/>
              <a:gd name="connsiteY1593" fmla="*/ 4215598 h 4802506"/>
              <a:gd name="connsiteX1594" fmla="*/ 910940 w 4920658"/>
              <a:gd name="connsiteY1594" fmla="*/ 4216052 h 4802506"/>
              <a:gd name="connsiteX1595" fmla="*/ 805765 w 4920658"/>
              <a:gd name="connsiteY1595" fmla="*/ 4221213 h 4802506"/>
              <a:gd name="connsiteX1596" fmla="*/ 794695 w 4920658"/>
              <a:gd name="connsiteY1596" fmla="*/ 4200568 h 4802506"/>
              <a:gd name="connsiteX1597" fmla="*/ 949687 w 4920658"/>
              <a:gd name="connsiteY1597" fmla="*/ 4169601 h 4802506"/>
              <a:gd name="connsiteX1598" fmla="*/ 960758 w 4920658"/>
              <a:gd name="connsiteY1598" fmla="*/ 4179923 h 4802506"/>
              <a:gd name="connsiteX1599" fmla="*/ 1270739 w 4920658"/>
              <a:gd name="connsiteY1599" fmla="*/ 4148956 h 4802506"/>
              <a:gd name="connsiteX1600" fmla="*/ 1259669 w 4920658"/>
              <a:gd name="connsiteY1600" fmla="*/ 4128311 h 4802506"/>
              <a:gd name="connsiteX1601" fmla="*/ 1060394 w 4920658"/>
              <a:gd name="connsiteY1601" fmla="*/ 4148956 h 4802506"/>
              <a:gd name="connsiteX1602" fmla="*/ 1049323 w 4920658"/>
              <a:gd name="connsiteY1602" fmla="*/ 4138633 h 4802506"/>
              <a:gd name="connsiteX1603" fmla="*/ 717200 w 4920658"/>
              <a:gd name="connsiteY1603" fmla="*/ 4169601 h 4802506"/>
              <a:gd name="connsiteX1604" fmla="*/ 695059 w 4920658"/>
              <a:gd name="connsiteY1604" fmla="*/ 4138633 h 4802506"/>
              <a:gd name="connsiteX1605" fmla="*/ 739341 w 4920658"/>
              <a:gd name="connsiteY1605" fmla="*/ 4107665 h 4802506"/>
              <a:gd name="connsiteX1606" fmla="*/ 695059 w 4920658"/>
              <a:gd name="connsiteY1606" fmla="*/ 4066373 h 4802506"/>
              <a:gd name="connsiteX1607" fmla="*/ 717200 w 4920658"/>
              <a:gd name="connsiteY1607" fmla="*/ 4056050 h 4802506"/>
              <a:gd name="connsiteX1608" fmla="*/ 772553 w 4920658"/>
              <a:gd name="connsiteY1608" fmla="*/ 4056050 h 4802506"/>
              <a:gd name="connsiteX1609" fmla="*/ 772553 w 4920658"/>
              <a:gd name="connsiteY1609" fmla="*/ 4014760 h 4802506"/>
              <a:gd name="connsiteX1610" fmla="*/ 761483 w 4920658"/>
              <a:gd name="connsiteY1610" fmla="*/ 4014760 h 4802506"/>
              <a:gd name="connsiteX1611" fmla="*/ 739341 w 4920658"/>
              <a:gd name="connsiteY1611" fmla="*/ 4025083 h 4802506"/>
              <a:gd name="connsiteX1612" fmla="*/ 717200 w 4920658"/>
              <a:gd name="connsiteY1612" fmla="*/ 4014760 h 4802506"/>
              <a:gd name="connsiteX1613" fmla="*/ 683988 w 4920658"/>
              <a:gd name="connsiteY1613" fmla="*/ 4025083 h 4802506"/>
              <a:gd name="connsiteX1614" fmla="*/ 672917 w 4920658"/>
              <a:gd name="connsiteY1614" fmla="*/ 4014760 h 4802506"/>
              <a:gd name="connsiteX1615" fmla="*/ 617561 w 4920658"/>
              <a:gd name="connsiteY1615" fmla="*/ 4025083 h 4802506"/>
              <a:gd name="connsiteX1616" fmla="*/ 584349 w 4920658"/>
              <a:gd name="connsiteY1616" fmla="*/ 4025083 h 4802506"/>
              <a:gd name="connsiteX1617" fmla="*/ 562207 w 4920658"/>
              <a:gd name="connsiteY1617" fmla="*/ 4014760 h 4802506"/>
              <a:gd name="connsiteX1618" fmla="*/ 517925 w 4920658"/>
              <a:gd name="connsiteY1618" fmla="*/ 4045728 h 4802506"/>
              <a:gd name="connsiteX1619" fmla="*/ 517925 w 4920658"/>
              <a:gd name="connsiteY1619" fmla="*/ 4066373 h 4802506"/>
              <a:gd name="connsiteX1620" fmla="*/ 528996 w 4920658"/>
              <a:gd name="connsiteY1620" fmla="*/ 4066373 h 4802506"/>
              <a:gd name="connsiteX1621" fmla="*/ 606490 w 4920658"/>
              <a:gd name="connsiteY1621" fmla="*/ 4056050 h 4802506"/>
              <a:gd name="connsiteX1622" fmla="*/ 617561 w 4920658"/>
              <a:gd name="connsiteY1622" fmla="*/ 4076695 h 4802506"/>
              <a:gd name="connsiteX1623" fmla="*/ 540066 w 4920658"/>
              <a:gd name="connsiteY1623" fmla="*/ 4107665 h 4802506"/>
              <a:gd name="connsiteX1624" fmla="*/ 528996 w 4920658"/>
              <a:gd name="connsiteY1624" fmla="*/ 4107665 h 4802506"/>
              <a:gd name="connsiteX1625" fmla="*/ 495784 w 4920658"/>
              <a:gd name="connsiteY1625" fmla="*/ 4076695 h 4802506"/>
              <a:gd name="connsiteX1626" fmla="*/ 506854 w 4920658"/>
              <a:gd name="connsiteY1626" fmla="*/ 4056050 h 4802506"/>
              <a:gd name="connsiteX1627" fmla="*/ 473642 w 4920658"/>
              <a:gd name="connsiteY1627" fmla="*/ 4035405 h 4802506"/>
              <a:gd name="connsiteX1628" fmla="*/ 540066 w 4920658"/>
              <a:gd name="connsiteY1628" fmla="*/ 3994115 h 4802506"/>
              <a:gd name="connsiteX1629" fmla="*/ 573278 w 4920658"/>
              <a:gd name="connsiteY1629" fmla="*/ 4004438 h 4802506"/>
              <a:gd name="connsiteX1630" fmla="*/ 761483 w 4920658"/>
              <a:gd name="connsiteY1630" fmla="*/ 3942503 h 4802506"/>
              <a:gd name="connsiteX1631" fmla="*/ 772553 w 4920658"/>
              <a:gd name="connsiteY1631" fmla="*/ 3942503 h 4802506"/>
              <a:gd name="connsiteX1632" fmla="*/ 794695 w 4920658"/>
              <a:gd name="connsiteY1632" fmla="*/ 3963148 h 4802506"/>
              <a:gd name="connsiteX1633" fmla="*/ 783624 w 4920658"/>
              <a:gd name="connsiteY1633" fmla="*/ 3973470 h 4802506"/>
              <a:gd name="connsiteX1634" fmla="*/ 805765 w 4920658"/>
              <a:gd name="connsiteY1634" fmla="*/ 3983793 h 4802506"/>
              <a:gd name="connsiteX1635" fmla="*/ 850048 w 4920658"/>
              <a:gd name="connsiteY1635" fmla="*/ 3932180 h 4802506"/>
              <a:gd name="connsiteX1636" fmla="*/ 838977 w 4920658"/>
              <a:gd name="connsiteY1636" fmla="*/ 3911535 h 4802506"/>
              <a:gd name="connsiteX1637" fmla="*/ 850048 w 4920658"/>
              <a:gd name="connsiteY1637" fmla="*/ 3890890 h 4802506"/>
              <a:gd name="connsiteX1638" fmla="*/ 838977 w 4920658"/>
              <a:gd name="connsiteY1638" fmla="*/ 3890890 h 4802506"/>
              <a:gd name="connsiteX1639" fmla="*/ 794695 w 4920658"/>
              <a:gd name="connsiteY1639" fmla="*/ 3901213 h 4802506"/>
              <a:gd name="connsiteX1640" fmla="*/ 772553 w 4920658"/>
              <a:gd name="connsiteY1640" fmla="*/ 3870242 h 4802506"/>
              <a:gd name="connsiteX1641" fmla="*/ 772553 w 4920658"/>
              <a:gd name="connsiteY1641" fmla="*/ 3859920 h 4802506"/>
              <a:gd name="connsiteX1642" fmla="*/ 794695 w 4920658"/>
              <a:gd name="connsiteY1642" fmla="*/ 3870242 h 4802506"/>
              <a:gd name="connsiteX1643" fmla="*/ 827906 w 4920658"/>
              <a:gd name="connsiteY1643" fmla="*/ 3870242 h 4802506"/>
              <a:gd name="connsiteX1644" fmla="*/ 894334 w 4920658"/>
              <a:gd name="connsiteY1644" fmla="*/ 3859920 h 4802506"/>
              <a:gd name="connsiteX1645" fmla="*/ 938616 w 4920658"/>
              <a:gd name="connsiteY1645" fmla="*/ 3870242 h 4802506"/>
              <a:gd name="connsiteX1646" fmla="*/ 949687 w 4920658"/>
              <a:gd name="connsiteY1646" fmla="*/ 3849597 h 4802506"/>
              <a:gd name="connsiteX1647" fmla="*/ 916475 w 4920658"/>
              <a:gd name="connsiteY1647" fmla="*/ 3828953 h 4802506"/>
              <a:gd name="connsiteX1648" fmla="*/ 924778 w 4920658"/>
              <a:gd name="connsiteY1648" fmla="*/ 3822582 h 4802506"/>
              <a:gd name="connsiteX1649" fmla="*/ 926618 w 4920658"/>
              <a:gd name="connsiteY1649" fmla="*/ 3822123 h 4802506"/>
              <a:gd name="connsiteX1650" fmla="*/ 906794 w 4920658"/>
              <a:gd name="connsiteY1650" fmla="*/ 3822123 h 4802506"/>
              <a:gd name="connsiteX1651" fmla="*/ 906794 w 4920658"/>
              <a:gd name="connsiteY1651" fmla="*/ 3801475 h 4802506"/>
              <a:gd name="connsiteX1652" fmla="*/ 984292 w 4920658"/>
              <a:gd name="connsiteY1652" fmla="*/ 3791153 h 4802506"/>
              <a:gd name="connsiteX1653" fmla="*/ 984292 w 4920658"/>
              <a:gd name="connsiteY1653" fmla="*/ 3811331 h 4802506"/>
              <a:gd name="connsiteX1654" fmla="*/ 991203 w 4920658"/>
              <a:gd name="connsiteY1654" fmla="*/ 3810324 h 4802506"/>
              <a:gd name="connsiteX1655" fmla="*/ 1049325 w 4920658"/>
              <a:gd name="connsiteY1655" fmla="*/ 3804437 h 4802506"/>
              <a:gd name="connsiteX1656" fmla="*/ 1091135 w 4920658"/>
              <a:gd name="connsiteY1656" fmla="*/ 3801233 h 4802506"/>
              <a:gd name="connsiteX1657" fmla="*/ 1083928 w 4920658"/>
              <a:gd name="connsiteY1657" fmla="*/ 3791153 h 4802506"/>
              <a:gd name="connsiteX1658" fmla="*/ 1094998 w 4920658"/>
              <a:gd name="connsiteY1658" fmla="*/ 3770508 h 4802506"/>
              <a:gd name="connsiteX1659" fmla="*/ 1061786 w 4920658"/>
              <a:gd name="connsiteY1659" fmla="*/ 3749863 h 4802506"/>
              <a:gd name="connsiteX1660" fmla="*/ 1128210 w 4920658"/>
              <a:gd name="connsiteY1660" fmla="*/ 3708573 h 4802506"/>
              <a:gd name="connsiteX1661" fmla="*/ 1161422 w 4920658"/>
              <a:gd name="connsiteY1661" fmla="*/ 3718896 h 4802506"/>
              <a:gd name="connsiteX1662" fmla="*/ 1349627 w 4920658"/>
              <a:gd name="connsiteY1662" fmla="*/ 3656961 h 4802506"/>
              <a:gd name="connsiteX1663" fmla="*/ 1360697 w 4920658"/>
              <a:gd name="connsiteY1663" fmla="*/ 3656961 h 4802506"/>
              <a:gd name="connsiteX1664" fmla="*/ 1382839 w 4920658"/>
              <a:gd name="connsiteY1664" fmla="*/ 3677606 h 4802506"/>
              <a:gd name="connsiteX1665" fmla="*/ 1371768 w 4920658"/>
              <a:gd name="connsiteY1665" fmla="*/ 3687928 h 4802506"/>
              <a:gd name="connsiteX1666" fmla="*/ 1393909 w 4920658"/>
              <a:gd name="connsiteY1666" fmla="*/ 3698251 h 4802506"/>
              <a:gd name="connsiteX1667" fmla="*/ 1438192 w 4920658"/>
              <a:gd name="connsiteY1667" fmla="*/ 3646638 h 4802506"/>
              <a:gd name="connsiteX1668" fmla="*/ 1427121 w 4920658"/>
              <a:gd name="connsiteY1668" fmla="*/ 3625993 h 4802506"/>
              <a:gd name="connsiteX1669" fmla="*/ 1438192 w 4920658"/>
              <a:gd name="connsiteY1669" fmla="*/ 3605348 h 4802506"/>
              <a:gd name="connsiteX1670" fmla="*/ 1427121 w 4920658"/>
              <a:gd name="connsiteY1670" fmla="*/ 3605348 h 4802506"/>
              <a:gd name="connsiteX1671" fmla="*/ 1397595 w 4920658"/>
              <a:gd name="connsiteY1671" fmla="*/ 3612231 h 4802506"/>
              <a:gd name="connsiteX1672" fmla="*/ 1403591 w 4920658"/>
              <a:gd name="connsiteY1672" fmla="*/ 3618939 h 4802506"/>
              <a:gd name="connsiteX1673" fmla="*/ 1370379 w 4920658"/>
              <a:gd name="connsiteY1673" fmla="*/ 3629262 h 4802506"/>
              <a:gd name="connsiteX1674" fmla="*/ 1315022 w 4920658"/>
              <a:gd name="connsiteY1674" fmla="*/ 3608617 h 4802506"/>
              <a:gd name="connsiteX1675" fmla="*/ 1326093 w 4920658"/>
              <a:gd name="connsiteY1675" fmla="*/ 3577649 h 4802506"/>
              <a:gd name="connsiteX1676" fmla="*/ 1315022 w 4920658"/>
              <a:gd name="connsiteY1676" fmla="*/ 3567327 h 4802506"/>
              <a:gd name="connsiteX1677" fmla="*/ 1337167 w 4920658"/>
              <a:gd name="connsiteY1677" fmla="*/ 3546682 h 4802506"/>
              <a:gd name="connsiteX1678" fmla="*/ 1315022 w 4920658"/>
              <a:gd name="connsiteY1678" fmla="*/ 3546682 h 4802506"/>
              <a:gd name="connsiteX1679" fmla="*/ 1248598 w 4920658"/>
              <a:gd name="connsiteY1679" fmla="*/ 3557004 h 4802506"/>
              <a:gd name="connsiteX1680" fmla="*/ 1115750 w 4920658"/>
              <a:gd name="connsiteY1680" fmla="*/ 3546682 h 4802506"/>
              <a:gd name="connsiteX1681" fmla="*/ 805765 w 4920658"/>
              <a:gd name="connsiteY1681" fmla="*/ 3567327 h 4802506"/>
              <a:gd name="connsiteX1682" fmla="*/ 794695 w 4920658"/>
              <a:gd name="connsiteY1682" fmla="*/ 3546682 h 4802506"/>
              <a:gd name="connsiteX1683" fmla="*/ 949687 w 4920658"/>
              <a:gd name="connsiteY1683" fmla="*/ 3515714 h 4802506"/>
              <a:gd name="connsiteX1684" fmla="*/ 960758 w 4920658"/>
              <a:gd name="connsiteY1684" fmla="*/ 3526037 h 4802506"/>
              <a:gd name="connsiteX1685" fmla="*/ 1270740 w 4920658"/>
              <a:gd name="connsiteY1685" fmla="*/ 3495069 h 4802506"/>
              <a:gd name="connsiteX1686" fmla="*/ 1259669 w 4920658"/>
              <a:gd name="connsiteY1686" fmla="*/ 3474424 h 4802506"/>
              <a:gd name="connsiteX1687" fmla="*/ 1060394 w 4920658"/>
              <a:gd name="connsiteY1687" fmla="*/ 3495069 h 4802506"/>
              <a:gd name="connsiteX1688" fmla="*/ 1049323 w 4920658"/>
              <a:gd name="connsiteY1688" fmla="*/ 3484747 h 4802506"/>
              <a:gd name="connsiteX1689" fmla="*/ 717200 w 4920658"/>
              <a:gd name="connsiteY1689" fmla="*/ 3515714 h 4802506"/>
              <a:gd name="connsiteX1690" fmla="*/ 695059 w 4920658"/>
              <a:gd name="connsiteY1690" fmla="*/ 3484747 h 4802506"/>
              <a:gd name="connsiteX1691" fmla="*/ 739341 w 4920658"/>
              <a:gd name="connsiteY1691" fmla="*/ 3453779 h 4802506"/>
              <a:gd name="connsiteX1692" fmla="*/ 695059 w 4920658"/>
              <a:gd name="connsiteY1692" fmla="*/ 3412487 h 4802506"/>
              <a:gd name="connsiteX1693" fmla="*/ 717200 w 4920658"/>
              <a:gd name="connsiteY1693" fmla="*/ 3402164 h 4802506"/>
              <a:gd name="connsiteX1694" fmla="*/ 772554 w 4920658"/>
              <a:gd name="connsiteY1694" fmla="*/ 3402164 h 4802506"/>
              <a:gd name="connsiteX1695" fmla="*/ 772554 w 4920658"/>
              <a:gd name="connsiteY1695" fmla="*/ 3360874 h 4802506"/>
              <a:gd name="connsiteX1696" fmla="*/ 761483 w 4920658"/>
              <a:gd name="connsiteY1696" fmla="*/ 3360874 h 4802506"/>
              <a:gd name="connsiteX1697" fmla="*/ 739341 w 4920658"/>
              <a:gd name="connsiteY1697" fmla="*/ 3371197 h 4802506"/>
              <a:gd name="connsiteX1698" fmla="*/ 717200 w 4920658"/>
              <a:gd name="connsiteY1698" fmla="*/ 3360874 h 4802506"/>
              <a:gd name="connsiteX1699" fmla="*/ 683988 w 4920658"/>
              <a:gd name="connsiteY1699" fmla="*/ 3371197 h 4802506"/>
              <a:gd name="connsiteX1700" fmla="*/ 672918 w 4920658"/>
              <a:gd name="connsiteY1700" fmla="*/ 3360874 h 4802506"/>
              <a:gd name="connsiteX1701" fmla="*/ 617561 w 4920658"/>
              <a:gd name="connsiteY1701" fmla="*/ 3371197 h 4802506"/>
              <a:gd name="connsiteX1702" fmla="*/ 584349 w 4920658"/>
              <a:gd name="connsiteY1702" fmla="*/ 3371197 h 4802506"/>
              <a:gd name="connsiteX1703" fmla="*/ 562208 w 4920658"/>
              <a:gd name="connsiteY1703" fmla="*/ 3360874 h 4802506"/>
              <a:gd name="connsiteX1704" fmla="*/ 517925 w 4920658"/>
              <a:gd name="connsiteY1704" fmla="*/ 3391842 h 4802506"/>
              <a:gd name="connsiteX1705" fmla="*/ 517925 w 4920658"/>
              <a:gd name="connsiteY1705" fmla="*/ 3412487 h 4802506"/>
              <a:gd name="connsiteX1706" fmla="*/ 528996 w 4920658"/>
              <a:gd name="connsiteY1706" fmla="*/ 3412487 h 4802506"/>
              <a:gd name="connsiteX1707" fmla="*/ 606490 w 4920658"/>
              <a:gd name="connsiteY1707" fmla="*/ 3402164 h 4802506"/>
              <a:gd name="connsiteX1708" fmla="*/ 617561 w 4920658"/>
              <a:gd name="connsiteY1708" fmla="*/ 3422809 h 4802506"/>
              <a:gd name="connsiteX1709" fmla="*/ 540067 w 4920658"/>
              <a:gd name="connsiteY1709" fmla="*/ 3453779 h 4802506"/>
              <a:gd name="connsiteX1710" fmla="*/ 528996 w 4920658"/>
              <a:gd name="connsiteY1710" fmla="*/ 3453779 h 4802506"/>
              <a:gd name="connsiteX1711" fmla="*/ 495784 w 4920658"/>
              <a:gd name="connsiteY1711" fmla="*/ 3422809 h 4802506"/>
              <a:gd name="connsiteX1712" fmla="*/ 506854 w 4920658"/>
              <a:gd name="connsiteY1712" fmla="*/ 3402164 h 4802506"/>
              <a:gd name="connsiteX1713" fmla="*/ 473643 w 4920658"/>
              <a:gd name="connsiteY1713" fmla="*/ 3381519 h 4802506"/>
              <a:gd name="connsiteX1714" fmla="*/ 540067 w 4920658"/>
              <a:gd name="connsiteY1714" fmla="*/ 3340229 h 4802506"/>
              <a:gd name="connsiteX1715" fmla="*/ 573278 w 4920658"/>
              <a:gd name="connsiteY1715" fmla="*/ 3350552 h 4802506"/>
              <a:gd name="connsiteX1716" fmla="*/ 761483 w 4920658"/>
              <a:gd name="connsiteY1716" fmla="*/ 3288617 h 4802506"/>
              <a:gd name="connsiteX1717" fmla="*/ 772554 w 4920658"/>
              <a:gd name="connsiteY1717" fmla="*/ 3288617 h 4802506"/>
              <a:gd name="connsiteX1718" fmla="*/ 794695 w 4920658"/>
              <a:gd name="connsiteY1718" fmla="*/ 3309262 h 4802506"/>
              <a:gd name="connsiteX1719" fmla="*/ 783624 w 4920658"/>
              <a:gd name="connsiteY1719" fmla="*/ 3319584 h 4802506"/>
              <a:gd name="connsiteX1720" fmla="*/ 805765 w 4920658"/>
              <a:gd name="connsiteY1720" fmla="*/ 3329907 h 4802506"/>
              <a:gd name="connsiteX1721" fmla="*/ 850048 w 4920658"/>
              <a:gd name="connsiteY1721" fmla="*/ 3278294 h 4802506"/>
              <a:gd name="connsiteX1722" fmla="*/ 838978 w 4920658"/>
              <a:gd name="connsiteY1722" fmla="*/ 3257649 h 4802506"/>
              <a:gd name="connsiteX1723" fmla="*/ 850048 w 4920658"/>
              <a:gd name="connsiteY1723" fmla="*/ 3237004 h 4802506"/>
              <a:gd name="connsiteX1724" fmla="*/ 838978 w 4920658"/>
              <a:gd name="connsiteY1724" fmla="*/ 3237004 h 4802506"/>
              <a:gd name="connsiteX1725" fmla="*/ 794695 w 4920658"/>
              <a:gd name="connsiteY1725" fmla="*/ 3247327 h 4802506"/>
              <a:gd name="connsiteX1726" fmla="*/ 772554 w 4920658"/>
              <a:gd name="connsiteY1726" fmla="*/ 3216356 h 4802506"/>
              <a:gd name="connsiteX1727" fmla="*/ 772554 w 4920658"/>
              <a:gd name="connsiteY1727" fmla="*/ 3206034 h 4802506"/>
              <a:gd name="connsiteX1728" fmla="*/ 794695 w 4920658"/>
              <a:gd name="connsiteY1728" fmla="*/ 3216356 h 4802506"/>
              <a:gd name="connsiteX1729" fmla="*/ 827907 w 4920658"/>
              <a:gd name="connsiteY1729" fmla="*/ 3216356 h 4802506"/>
              <a:gd name="connsiteX1730" fmla="*/ 894334 w 4920658"/>
              <a:gd name="connsiteY1730" fmla="*/ 3206034 h 4802506"/>
              <a:gd name="connsiteX1731" fmla="*/ 938617 w 4920658"/>
              <a:gd name="connsiteY1731" fmla="*/ 3216356 h 4802506"/>
              <a:gd name="connsiteX1732" fmla="*/ 949687 w 4920658"/>
              <a:gd name="connsiteY1732" fmla="*/ 3195711 h 4802506"/>
              <a:gd name="connsiteX1733" fmla="*/ 916475 w 4920658"/>
              <a:gd name="connsiteY1733" fmla="*/ 3175067 h 4802506"/>
              <a:gd name="connsiteX1734" fmla="*/ 1215387 w 4920658"/>
              <a:gd name="connsiteY1734" fmla="*/ 3139260 h 4802506"/>
              <a:gd name="connsiteX1735" fmla="*/ 1319857 w 4920658"/>
              <a:gd name="connsiteY1735" fmla="*/ 3134031 h 4802506"/>
              <a:gd name="connsiteX1736" fmla="*/ 1326093 w 4920658"/>
              <a:gd name="connsiteY1736" fmla="*/ 3116586 h 4802506"/>
              <a:gd name="connsiteX1737" fmla="*/ 1315022 w 4920658"/>
              <a:gd name="connsiteY1737" fmla="*/ 3106264 h 4802506"/>
              <a:gd name="connsiteX1738" fmla="*/ 1337167 w 4920658"/>
              <a:gd name="connsiteY1738" fmla="*/ 3085619 h 4802506"/>
              <a:gd name="connsiteX1739" fmla="*/ 1315022 w 4920658"/>
              <a:gd name="connsiteY1739" fmla="*/ 3085619 h 4802506"/>
              <a:gd name="connsiteX1740" fmla="*/ 1248599 w 4920658"/>
              <a:gd name="connsiteY1740" fmla="*/ 3095941 h 4802506"/>
              <a:gd name="connsiteX1741" fmla="*/ 1115750 w 4920658"/>
              <a:gd name="connsiteY1741" fmla="*/ 3085619 h 4802506"/>
              <a:gd name="connsiteX1742" fmla="*/ 805765 w 4920658"/>
              <a:gd name="connsiteY1742" fmla="*/ 3106264 h 4802506"/>
              <a:gd name="connsiteX1743" fmla="*/ 794695 w 4920658"/>
              <a:gd name="connsiteY1743" fmla="*/ 3085619 h 4802506"/>
              <a:gd name="connsiteX1744" fmla="*/ 949687 w 4920658"/>
              <a:gd name="connsiteY1744" fmla="*/ 3054651 h 4802506"/>
              <a:gd name="connsiteX1745" fmla="*/ 960758 w 4920658"/>
              <a:gd name="connsiteY1745" fmla="*/ 3064974 h 4802506"/>
              <a:gd name="connsiteX1746" fmla="*/ 1270740 w 4920658"/>
              <a:gd name="connsiteY1746" fmla="*/ 3034006 h 4802506"/>
              <a:gd name="connsiteX1747" fmla="*/ 1259669 w 4920658"/>
              <a:gd name="connsiteY1747" fmla="*/ 3013361 h 4802506"/>
              <a:gd name="connsiteX1748" fmla="*/ 1060394 w 4920658"/>
              <a:gd name="connsiteY1748" fmla="*/ 3034006 h 4802506"/>
              <a:gd name="connsiteX1749" fmla="*/ 1049323 w 4920658"/>
              <a:gd name="connsiteY1749" fmla="*/ 3023684 h 4802506"/>
              <a:gd name="connsiteX1750" fmla="*/ 717200 w 4920658"/>
              <a:gd name="connsiteY1750" fmla="*/ 3054651 h 4802506"/>
              <a:gd name="connsiteX1751" fmla="*/ 695059 w 4920658"/>
              <a:gd name="connsiteY1751" fmla="*/ 3023684 h 4802506"/>
              <a:gd name="connsiteX1752" fmla="*/ 739342 w 4920658"/>
              <a:gd name="connsiteY1752" fmla="*/ 2992717 h 4802506"/>
              <a:gd name="connsiteX1753" fmla="*/ 695059 w 4920658"/>
              <a:gd name="connsiteY1753" fmla="*/ 2951424 h 4802506"/>
              <a:gd name="connsiteX1754" fmla="*/ 717200 w 4920658"/>
              <a:gd name="connsiteY1754" fmla="*/ 2941101 h 4802506"/>
              <a:gd name="connsiteX1755" fmla="*/ 772554 w 4920658"/>
              <a:gd name="connsiteY1755" fmla="*/ 2941101 h 4802506"/>
              <a:gd name="connsiteX1756" fmla="*/ 772554 w 4920658"/>
              <a:gd name="connsiteY1756" fmla="*/ 2899811 h 4802506"/>
              <a:gd name="connsiteX1757" fmla="*/ 761483 w 4920658"/>
              <a:gd name="connsiteY1757" fmla="*/ 2899811 h 4802506"/>
              <a:gd name="connsiteX1758" fmla="*/ 739342 w 4920658"/>
              <a:gd name="connsiteY1758" fmla="*/ 2910134 h 4802506"/>
              <a:gd name="connsiteX1759" fmla="*/ 717200 w 4920658"/>
              <a:gd name="connsiteY1759" fmla="*/ 2899811 h 4802506"/>
              <a:gd name="connsiteX1760" fmla="*/ 683988 w 4920658"/>
              <a:gd name="connsiteY1760" fmla="*/ 2910134 h 4802506"/>
              <a:gd name="connsiteX1761" fmla="*/ 672918 w 4920658"/>
              <a:gd name="connsiteY1761" fmla="*/ 2899811 h 4802506"/>
              <a:gd name="connsiteX1762" fmla="*/ 617561 w 4920658"/>
              <a:gd name="connsiteY1762" fmla="*/ 2910134 h 4802506"/>
              <a:gd name="connsiteX1763" fmla="*/ 584349 w 4920658"/>
              <a:gd name="connsiteY1763" fmla="*/ 2910134 h 4802506"/>
              <a:gd name="connsiteX1764" fmla="*/ 562208 w 4920658"/>
              <a:gd name="connsiteY1764" fmla="*/ 2899811 h 4802506"/>
              <a:gd name="connsiteX1765" fmla="*/ 517925 w 4920658"/>
              <a:gd name="connsiteY1765" fmla="*/ 2930779 h 4802506"/>
              <a:gd name="connsiteX1766" fmla="*/ 517925 w 4920658"/>
              <a:gd name="connsiteY1766" fmla="*/ 2951424 h 4802506"/>
              <a:gd name="connsiteX1767" fmla="*/ 528996 w 4920658"/>
              <a:gd name="connsiteY1767" fmla="*/ 2951424 h 4802506"/>
              <a:gd name="connsiteX1768" fmla="*/ 606490 w 4920658"/>
              <a:gd name="connsiteY1768" fmla="*/ 2941101 h 4802506"/>
              <a:gd name="connsiteX1769" fmla="*/ 617561 w 4920658"/>
              <a:gd name="connsiteY1769" fmla="*/ 2961746 h 4802506"/>
              <a:gd name="connsiteX1770" fmla="*/ 540067 w 4920658"/>
              <a:gd name="connsiteY1770" fmla="*/ 2992717 h 4802506"/>
              <a:gd name="connsiteX1771" fmla="*/ 528996 w 4920658"/>
              <a:gd name="connsiteY1771" fmla="*/ 2992717 h 4802506"/>
              <a:gd name="connsiteX1772" fmla="*/ 495784 w 4920658"/>
              <a:gd name="connsiteY1772" fmla="*/ 2961746 h 4802506"/>
              <a:gd name="connsiteX1773" fmla="*/ 506855 w 4920658"/>
              <a:gd name="connsiteY1773" fmla="*/ 2941101 h 4802506"/>
              <a:gd name="connsiteX1774" fmla="*/ 473643 w 4920658"/>
              <a:gd name="connsiteY1774" fmla="*/ 2920456 h 4802506"/>
              <a:gd name="connsiteX1775" fmla="*/ 540067 w 4920658"/>
              <a:gd name="connsiteY1775" fmla="*/ 2879166 h 4802506"/>
              <a:gd name="connsiteX1776" fmla="*/ 573279 w 4920658"/>
              <a:gd name="connsiteY1776" fmla="*/ 2889489 h 4802506"/>
              <a:gd name="connsiteX1777" fmla="*/ 761483 w 4920658"/>
              <a:gd name="connsiteY1777" fmla="*/ 2827554 h 4802506"/>
              <a:gd name="connsiteX1778" fmla="*/ 772554 w 4920658"/>
              <a:gd name="connsiteY1778" fmla="*/ 2827554 h 4802506"/>
              <a:gd name="connsiteX1779" fmla="*/ 794695 w 4920658"/>
              <a:gd name="connsiteY1779" fmla="*/ 2848199 h 4802506"/>
              <a:gd name="connsiteX1780" fmla="*/ 783624 w 4920658"/>
              <a:gd name="connsiteY1780" fmla="*/ 2858521 h 4802506"/>
              <a:gd name="connsiteX1781" fmla="*/ 805765 w 4920658"/>
              <a:gd name="connsiteY1781" fmla="*/ 2868844 h 4802506"/>
              <a:gd name="connsiteX1782" fmla="*/ 850048 w 4920658"/>
              <a:gd name="connsiteY1782" fmla="*/ 2817231 h 4802506"/>
              <a:gd name="connsiteX1783" fmla="*/ 838978 w 4920658"/>
              <a:gd name="connsiteY1783" fmla="*/ 2796586 h 4802506"/>
              <a:gd name="connsiteX1784" fmla="*/ 850048 w 4920658"/>
              <a:gd name="connsiteY1784" fmla="*/ 2775942 h 4802506"/>
              <a:gd name="connsiteX1785" fmla="*/ 838978 w 4920658"/>
              <a:gd name="connsiteY1785" fmla="*/ 2775942 h 4802506"/>
              <a:gd name="connsiteX1786" fmla="*/ 818229 w 4920658"/>
              <a:gd name="connsiteY1786" fmla="*/ 2780778 h 4802506"/>
              <a:gd name="connsiteX1787" fmla="*/ 818229 w 4920658"/>
              <a:gd name="connsiteY1787" fmla="*/ 2783373 h 4802506"/>
              <a:gd name="connsiteX1788" fmla="*/ 807096 w 4920658"/>
              <a:gd name="connsiteY1788" fmla="*/ 2783373 h 4802506"/>
              <a:gd name="connsiteX1789" fmla="*/ 794695 w 4920658"/>
              <a:gd name="connsiteY1789" fmla="*/ 2786264 h 4802506"/>
              <a:gd name="connsiteX1790" fmla="*/ 792628 w 4920658"/>
              <a:gd name="connsiteY1790" fmla="*/ 2783373 h 4802506"/>
              <a:gd name="connsiteX1791" fmla="*/ 762875 w 4920658"/>
              <a:gd name="connsiteY1791" fmla="*/ 2783373 h 4802506"/>
              <a:gd name="connsiteX1792" fmla="*/ 740734 w 4920658"/>
              <a:gd name="connsiteY1792" fmla="*/ 2793695 h 4802506"/>
              <a:gd name="connsiteX1793" fmla="*/ 729660 w 4920658"/>
              <a:gd name="connsiteY1793" fmla="*/ 2773051 h 4802506"/>
              <a:gd name="connsiteX1794" fmla="*/ 751805 w 4920658"/>
              <a:gd name="connsiteY1794" fmla="*/ 2762725 h 4802506"/>
              <a:gd name="connsiteX1795" fmla="*/ 777867 w 4920658"/>
              <a:gd name="connsiteY1795" fmla="*/ 2762725 h 4802506"/>
              <a:gd name="connsiteX1796" fmla="*/ 772554 w 4920658"/>
              <a:gd name="connsiteY1796" fmla="*/ 2755294 h 4802506"/>
              <a:gd name="connsiteX1797" fmla="*/ 772554 w 4920658"/>
              <a:gd name="connsiteY1797" fmla="*/ 2744971 h 4802506"/>
              <a:gd name="connsiteX1798" fmla="*/ 794695 w 4920658"/>
              <a:gd name="connsiteY1798" fmla="*/ 2755294 h 4802506"/>
              <a:gd name="connsiteX1799" fmla="*/ 827907 w 4920658"/>
              <a:gd name="connsiteY1799" fmla="*/ 2755294 h 4802506"/>
              <a:gd name="connsiteX1800" fmla="*/ 894334 w 4920658"/>
              <a:gd name="connsiteY1800" fmla="*/ 2744971 h 4802506"/>
              <a:gd name="connsiteX1801" fmla="*/ 919153 w 4920658"/>
              <a:gd name="connsiteY1801" fmla="*/ 2750756 h 4802506"/>
              <a:gd name="connsiteX1802" fmla="*/ 942734 w 4920658"/>
              <a:gd name="connsiteY1802" fmla="*/ 2747616 h 4802506"/>
              <a:gd name="connsiteX1803" fmla="*/ 949687 w 4920658"/>
              <a:gd name="connsiteY1803" fmla="*/ 2734649 h 4802506"/>
              <a:gd name="connsiteX1804" fmla="*/ 916475 w 4920658"/>
              <a:gd name="connsiteY1804" fmla="*/ 2714004 h 4802506"/>
              <a:gd name="connsiteX1805" fmla="*/ 1033238 w 4920658"/>
              <a:gd name="connsiteY1805" fmla="*/ 2690944 h 4802506"/>
              <a:gd name="connsiteX1806" fmla="*/ 1081301 w 4920658"/>
              <a:gd name="connsiteY1806" fmla="*/ 2687143 h 4802506"/>
              <a:gd name="connsiteX1807" fmla="*/ 1106069 w 4920658"/>
              <a:gd name="connsiteY1807" fmla="*/ 2669823 h 4802506"/>
              <a:gd name="connsiteX1808" fmla="*/ 1126303 w 4920658"/>
              <a:gd name="connsiteY1808" fmla="*/ 2660390 h 4802506"/>
              <a:gd name="connsiteX1809" fmla="*/ 1011272 w 4920658"/>
              <a:gd name="connsiteY1809" fmla="*/ 2671115 h 4802506"/>
              <a:gd name="connsiteX1810" fmla="*/ 989131 w 4920658"/>
              <a:gd name="connsiteY1810" fmla="*/ 2640148 h 4802506"/>
              <a:gd name="connsiteX1811" fmla="*/ 1033414 w 4920658"/>
              <a:gd name="connsiteY1811" fmla="*/ 2609181 h 4802506"/>
              <a:gd name="connsiteX1812" fmla="*/ 989131 w 4920658"/>
              <a:gd name="connsiteY1812" fmla="*/ 2567888 h 4802506"/>
              <a:gd name="connsiteX1813" fmla="*/ 1011272 w 4920658"/>
              <a:gd name="connsiteY1813" fmla="*/ 2557565 h 4802506"/>
              <a:gd name="connsiteX1814" fmla="*/ 1066626 w 4920658"/>
              <a:gd name="connsiteY1814" fmla="*/ 2557565 h 4802506"/>
              <a:gd name="connsiteX1815" fmla="*/ 1066626 w 4920658"/>
              <a:gd name="connsiteY1815" fmla="*/ 2516275 h 4802506"/>
              <a:gd name="connsiteX1816" fmla="*/ 1055555 w 4920658"/>
              <a:gd name="connsiteY1816" fmla="*/ 2516275 h 4802506"/>
              <a:gd name="connsiteX1817" fmla="*/ 1033414 w 4920658"/>
              <a:gd name="connsiteY1817" fmla="*/ 2526598 h 4802506"/>
              <a:gd name="connsiteX1818" fmla="*/ 1011272 w 4920658"/>
              <a:gd name="connsiteY1818" fmla="*/ 2516275 h 4802506"/>
              <a:gd name="connsiteX1819" fmla="*/ 978061 w 4920658"/>
              <a:gd name="connsiteY1819" fmla="*/ 2526598 h 4802506"/>
              <a:gd name="connsiteX1820" fmla="*/ 966990 w 4920658"/>
              <a:gd name="connsiteY1820" fmla="*/ 2516275 h 4802506"/>
              <a:gd name="connsiteX1821" fmla="*/ 911633 w 4920658"/>
              <a:gd name="connsiteY1821" fmla="*/ 2526598 h 4802506"/>
              <a:gd name="connsiteX1822" fmla="*/ 878421 w 4920658"/>
              <a:gd name="connsiteY1822" fmla="*/ 2526598 h 4802506"/>
              <a:gd name="connsiteX1823" fmla="*/ 856280 w 4920658"/>
              <a:gd name="connsiteY1823" fmla="*/ 2516275 h 4802506"/>
              <a:gd name="connsiteX1824" fmla="*/ 811997 w 4920658"/>
              <a:gd name="connsiteY1824" fmla="*/ 2547243 h 4802506"/>
              <a:gd name="connsiteX1825" fmla="*/ 811997 w 4920658"/>
              <a:gd name="connsiteY1825" fmla="*/ 2567888 h 4802506"/>
              <a:gd name="connsiteX1826" fmla="*/ 823068 w 4920658"/>
              <a:gd name="connsiteY1826" fmla="*/ 2567888 h 4802506"/>
              <a:gd name="connsiteX1827" fmla="*/ 900563 w 4920658"/>
              <a:gd name="connsiteY1827" fmla="*/ 2557565 h 4802506"/>
              <a:gd name="connsiteX1828" fmla="*/ 911633 w 4920658"/>
              <a:gd name="connsiteY1828" fmla="*/ 2578210 h 4802506"/>
              <a:gd name="connsiteX1829" fmla="*/ 834139 w 4920658"/>
              <a:gd name="connsiteY1829" fmla="*/ 2609181 h 4802506"/>
              <a:gd name="connsiteX1830" fmla="*/ 823068 w 4920658"/>
              <a:gd name="connsiteY1830" fmla="*/ 2609181 h 4802506"/>
              <a:gd name="connsiteX1831" fmla="*/ 789856 w 4920658"/>
              <a:gd name="connsiteY1831" fmla="*/ 2578210 h 4802506"/>
              <a:gd name="connsiteX1832" fmla="*/ 800927 w 4920658"/>
              <a:gd name="connsiteY1832" fmla="*/ 2557565 h 4802506"/>
              <a:gd name="connsiteX1833" fmla="*/ 767715 w 4920658"/>
              <a:gd name="connsiteY1833" fmla="*/ 2536920 h 4802506"/>
              <a:gd name="connsiteX1834" fmla="*/ 834139 w 4920658"/>
              <a:gd name="connsiteY1834" fmla="*/ 2495630 h 4802506"/>
              <a:gd name="connsiteX1835" fmla="*/ 867351 w 4920658"/>
              <a:gd name="connsiteY1835" fmla="*/ 2505953 h 4802506"/>
              <a:gd name="connsiteX1836" fmla="*/ 957303 w 4920658"/>
              <a:gd name="connsiteY1836" fmla="*/ 2490469 h 4802506"/>
              <a:gd name="connsiteX1837" fmla="*/ 1018516 w 4920658"/>
              <a:gd name="connsiteY1837" fmla="*/ 2461529 h 4802506"/>
              <a:gd name="connsiteX1838" fmla="*/ 1018516 w 4920658"/>
              <a:gd name="connsiteY1838" fmla="*/ 2455939 h 4802506"/>
              <a:gd name="connsiteX1839" fmla="*/ 1030341 w 4920658"/>
              <a:gd name="connsiteY1839" fmla="*/ 2455939 h 4802506"/>
              <a:gd name="connsiteX1840" fmla="*/ 1055555 w 4920658"/>
              <a:gd name="connsiteY1840" fmla="*/ 2444018 h 4802506"/>
              <a:gd name="connsiteX1841" fmla="*/ 1066626 w 4920658"/>
              <a:gd name="connsiteY1841" fmla="*/ 2444018 h 4802506"/>
              <a:gd name="connsiteX1842" fmla="*/ 1088767 w 4920658"/>
              <a:gd name="connsiteY1842" fmla="*/ 2464663 h 4802506"/>
              <a:gd name="connsiteX1843" fmla="*/ 1077696 w 4920658"/>
              <a:gd name="connsiteY1843" fmla="*/ 2474985 h 4802506"/>
              <a:gd name="connsiteX1844" fmla="*/ 1099838 w 4920658"/>
              <a:gd name="connsiteY1844" fmla="*/ 2485308 h 4802506"/>
              <a:gd name="connsiteX1845" fmla="*/ 1121981 w 4920658"/>
              <a:gd name="connsiteY1845" fmla="*/ 2449179 h 4802506"/>
              <a:gd name="connsiteX1846" fmla="*/ 1141835 w 4920658"/>
              <a:gd name="connsiteY1846" fmla="*/ 2435294 h 4802506"/>
              <a:gd name="connsiteX1847" fmla="*/ 1096011 w 4920658"/>
              <a:gd name="connsiteY1847" fmla="*/ 2435294 h 4802506"/>
              <a:gd name="connsiteX1848" fmla="*/ 1096011 w 4920658"/>
              <a:gd name="connsiteY1848" fmla="*/ 2414649 h 4802506"/>
              <a:gd name="connsiteX1849" fmla="*/ 1133907 w 4920658"/>
              <a:gd name="connsiteY1849" fmla="*/ 2414649 h 4802506"/>
              <a:gd name="connsiteX1850" fmla="*/ 1133050 w 4920658"/>
              <a:gd name="connsiteY1850" fmla="*/ 2413050 h 4802506"/>
              <a:gd name="connsiteX1851" fmla="*/ 1142220 w 4920658"/>
              <a:gd name="connsiteY1851" fmla="*/ 2395949 h 4802506"/>
              <a:gd name="connsiteX1852" fmla="*/ 1131991 w 4920658"/>
              <a:gd name="connsiteY1852" fmla="*/ 2396585 h 4802506"/>
              <a:gd name="connsiteX1853" fmla="*/ 1107081 w 4920658"/>
              <a:gd name="connsiteY1853" fmla="*/ 2404326 h 4802506"/>
              <a:gd name="connsiteX1854" fmla="*/ 1089859 w 4920658"/>
              <a:gd name="connsiteY1854" fmla="*/ 2402473 h 4802506"/>
              <a:gd name="connsiteX1855" fmla="*/ 1088767 w 4920658"/>
              <a:gd name="connsiteY1855" fmla="*/ 2402728 h 4802506"/>
              <a:gd name="connsiteX1856" fmla="*/ 1088479 w 4920658"/>
              <a:gd name="connsiteY1856" fmla="*/ 2402325 h 4802506"/>
              <a:gd name="connsiteX1857" fmla="*/ 1035122 w 4920658"/>
              <a:gd name="connsiteY1857" fmla="*/ 2396585 h 4802506"/>
              <a:gd name="connsiteX1858" fmla="*/ 974233 w 4920658"/>
              <a:gd name="connsiteY1858" fmla="*/ 2394004 h 4802506"/>
              <a:gd name="connsiteX1859" fmla="*/ 916390 w 4920658"/>
              <a:gd name="connsiteY1859" fmla="*/ 2398553 h 4802506"/>
              <a:gd name="connsiteX1860" fmla="*/ 917171 w 4920658"/>
              <a:gd name="connsiteY1860" fmla="*/ 2398856 h 4802506"/>
              <a:gd name="connsiteX1861" fmla="*/ 922707 w 4920658"/>
              <a:gd name="connsiteY1861" fmla="*/ 2413050 h 4802506"/>
              <a:gd name="connsiteX1862" fmla="*/ 900563 w 4920658"/>
              <a:gd name="connsiteY1862" fmla="*/ 2423373 h 4802506"/>
              <a:gd name="connsiteX1863" fmla="*/ 878421 w 4920658"/>
              <a:gd name="connsiteY1863" fmla="*/ 2402728 h 4802506"/>
              <a:gd name="connsiteX1864" fmla="*/ 881491 w 4920658"/>
              <a:gd name="connsiteY1864" fmla="*/ 2401297 h 4802506"/>
              <a:gd name="connsiteX1865" fmla="*/ 859374 w 4920658"/>
              <a:gd name="connsiteY1865" fmla="*/ 2403036 h 4802506"/>
              <a:gd name="connsiteX1866" fmla="*/ 664249 w 4920658"/>
              <a:gd name="connsiteY1866" fmla="*/ 2414649 h 4802506"/>
              <a:gd name="connsiteX1867" fmla="*/ 653178 w 4920658"/>
              <a:gd name="connsiteY1867" fmla="*/ 2394004 h 4802506"/>
              <a:gd name="connsiteX1868" fmla="*/ 808170 w 4920658"/>
              <a:gd name="connsiteY1868" fmla="*/ 2363036 h 4802506"/>
              <a:gd name="connsiteX1869" fmla="*/ 819241 w 4920658"/>
              <a:gd name="connsiteY1869" fmla="*/ 2373359 h 4802506"/>
              <a:gd name="connsiteX1870" fmla="*/ 1129223 w 4920658"/>
              <a:gd name="connsiteY1870" fmla="*/ 2342391 h 4802506"/>
              <a:gd name="connsiteX1871" fmla="*/ 1118152 w 4920658"/>
              <a:gd name="connsiteY1871" fmla="*/ 2321746 h 4802506"/>
              <a:gd name="connsiteX1872" fmla="*/ 918877 w 4920658"/>
              <a:gd name="connsiteY1872" fmla="*/ 2342391 h 4802506"/>
              <a:gd name="connsiteX1873" fmla="*/ 907806 w 4920658"/>
              <a:gd name="connsiteY1873" fmla="*/ 2332069 h 4802506"/>
              <a:gd name="connsiteX1874" fmla="*/ 575683 w 4920658"/>
              <a:gd name="connsiteY1874" fmla="*/ 2363036 h 4802506"/>
              <a:gd name="connsiteX1875" fmla="*/ 553542 w 4920658"/>
              <a:gd name="connsiteY1875" fmla="*/ 2332069 h 4802506"/>
              <a:gd name="connsiteX1876" fmla="*/ 597825 w 4920658"/>
              <a:gd name="connsiteY1876" fmla="*/ 2301102 h 4802506"/>
              <a:gd name="connsiteX1877" fmla="*/ 553542 w 4920658"/>
              <a:gd name="connsiteY1877" fmla="*/ 2259809 h 4802506"/>
              <a:gd name="connsiteX1878" fmla="*/ 575683 w 4920658"/>
              <a:gd name="connsiteY1878" fmla="*/ 2249486 h 4802506"/>
              <a:gd name="connsiteX1879" fmla="*/ 631037 w 4920658"/>
              <a:gd name="connsiteY1879" fmla="*/ 2249486 h 4802506"/>
              <a:gd name="connsiteX1880" fmla="*/ 631037 w 4920658"/>
              <a:gd name="connsiteY1880" fmla="*/ 2208196 h 4802506"/>
              <a:gd name="connsiteX1881" fmla="*/ 619966 w 4920658"/>
              <a:gd name="connsiteY1881" fmla="*/ 2208196 h 4802506"/>
              <a:gd name="connsiteX1882" fmla="*/ 597825 w 4920658"/>
              <a:gd name="connsiteY1882" fmla="*/ 2218519 h 4802506"/>
              <a:gd name="connsiteX1883" fmla="*/ 575683 w 4920658"/>
              <a:gd name="connsiteY1883" fmla="*/ 2208196 h 4802506"/>
              <a:gd name="connsiteX1884" fmla="*/ 542472 w 4920658"/>
              <a:gd name="connsiteY1884" fmla="*/ 2218519 h 4802506"/>
              <a:gd name="connsiteX1885" fmla="*/ 531401 w 4920658"/>
              <a:gd name="connsiteY1885" fmla="*/ 2208196 h 4802506"/>
              <a:gd name="connsiteX1886" fmla="*/ 476044 w 4920658"/>
              <a:gd name="connsiteY1886" fmla="*/ 2218519 h 4802506"/>
              <a:gd name="connsiteX1887" fmla="*/ 442832 w 4920658"/>
              <a:gd name="connsiteY1887" fmla="*/ 2218519 h 4802506"/>
              <a:gd name="connsiteX1888" fmla="*/ 420691 w 4920658"/>
              <a:gd name="connsiteY1888" fmla="*/ 2208196 h 4802506"/>
              <a:gd name="connsiteX1889" fmla="*/ 376408 w 4920658"/>
              <a:gd name="connsiteY1889" fmla="*/ 2239164 h 4802506"/>
              <a:gd name="connsiteX1890" fmla="*/ 376408 w 4920658"/>
              <a:gd name="connsiteY1890" fmla="*/ 2259809 h 4802506"/>
              <a:gd name="connsiteX1891" fmla="*/ 387479 w 4920658"/>
              <a:gd name="connsiteY1891" fmla="*/ 2259809 h 4802506"/>
              <a:gd name="connsiteX1892" fmla="*/ 464974 w 4920658"/>
              <a:gd name="connsiteY1892" fmla="*/ 2249486 h 4802506"/>
              <a:gd name="connsiteX1893" fmla="*/ 476044 w 4920658"/>
              <a:gd name="connsiteY1893" fmla="*/ 2270131 h 4802506"/>
              <a:gd name="connsiteX1894" fmla="*/ 398550 w 4920658"/>
              <a:gd name="connsiteY1894" fmla="*/ 2301102 h 4802506"/>
              <a:gd name="connsiteX1895" fmla="*/ 387479 w 4920658"/>
              <a:gd name="connsiteY1895" fmla="*/ 2301102 h 4802506"/>
              <a:gd name="connsiteX1896" fmla="*/ 354267 w 4920658"/>
              <a:gd name="connsiteY1896" fmla="*/ 2270131 h 4802506"/>
              <a:gd name="connsiteX1897" fmla="*/ 365338 w 4920658"/>
              <a:gd name="connsiteY1897" fmla="*/ 2249486 h 4802506"/>
              <a:gd name="connsiteX1898" fmla="*/ 332126 w 4920658"/>
              <a:gd name="connsiteY1898" fmla="*/ 2228841 h 4802506"/>
              <a:gd name="connsiteX1899" fmla="*/ 398550 w 4920658"/>
              <a:gd name="connsiteY1899" fmla="*/ 2187551 h 4802506"/>
              <a:gd name="connsiteX1900" fmla="*/ 431762 w 4920658"/>
              <a:gd name="connsiteY1900" fmla="*/ 2197874 h 4802506"/>
              <a:gd name="connsiteX1901" fmla="*/ 619966 w 4920658"/>
              <a:gd name="connsiteY1901" fmla="*/ 2135939 h 4802506"/>
              <a:gd name="connsiteX1902" fmla="*/ 631037 w 4920658"/>
              <a:gd name="connsiteY1902" fmla="*/ 2135939 h 4802506"/>
              <a:gd name="connsiteX1903" fmla="*/ 653178 w 4920658"/>
              <a:gd name="connsiteY1903" fmla="*/ 2156584 h 4802506"/>
              <a:gd name="connsiteX1904" fmla="*/ 642108 w 4920658"/>
              <a:gd name="connsiteY1904" fmla="*/ 2166906 h 4802506"/>
              <a:gd name="connsiteX1905" fmla="*/ 664249 w 4920658"/>
              <a:gd name="connsiteY1905" fmla="*/ 2177229 h 4802506"/>
              <a:gd name="connsiteX1906" fmla="*/ 708531 w 4920658"/>
              <a:gd name="connsiteY1906" fmla="*/ 2125616 h 4802506"/>
              <a:gd name="connsiteX1907" fmla="*/ 697461 w 4920658"/>
              <a:gd name="connsiteY1907" fmla="*/ 2104971 h 4802506"/>
              <a:gd name="connsiteX1908" fmla="*/ 708531 w 4920658"/>
              <a:gd name="connsiteY1908" fmla="*/ 2084327 h 4802506"/>
              <a:gd name="connsiteX1909" fmla="*/ 697461 w 4920658"/>
              <a:gd name="connsiteY1909" fmla="*/ 2084327 h 4802506"/>
              <a:gd name="connsiteX1910" fmla="*/ 653178 w 4920658"/>
              <a:gd name="connsiteY1910" fmla="*/ 2094649 h 4802506"/>
              <a:gd name="connsiteX1911" fmla="*/ 631037 w 4920658"/>
              <a:gd name="connsiteY1911" fmla="*/ 2063679 h 4802506"/>
              <a:gd name="connsiteX1912" fmla="*/ 631037 w 4920658"/>
              <a:gd name="connsiteY1912" fmla="*/ 2053356 h 4802506"/>
              <a:gd name="connsiteX1913" fmla="*/ 653178 w 4920658"/>
              <a:gd name="connsiteY1913" fmla="*/ 2063679 h 4802506"/>
              <a:gd name="connsiteX1914" fmla="*/ 686390 w 4920658"/>
              <a:gd name="connsiteY1914" fmla="*/ 2063679 h 4802506"/>
              <a:gd name="connsiteX1915" fmla="*/ 752817 w 4920658"/>
              <a:gd name="connsiteY1915" fmla="*/ 2053356 h 4802506"/>
              <a:gd name="connsiteX1916" fmla="*/ 797100 w 4920658"/>
              <a:gd name="connsiteY1916" fmla="*/ 2063679 h 4802506"/>
              <a:gd name="connsiteX1917" fmla="*/ 808170 w 4920658"/>
              <a:gd name="connsiteY1917" fmla="*/ 2043034 h 4802506"/>
              <a:gd name="connsiteX1918" fmla="*/ 774958 w 4920658"/>
              <a:gd name="connsiteY1918" fmla="*/ 2022389 h 4802506"/>
              <a:gd name="connsiteX1919" fmla="*/ 783262 w 4920658"/>
              <a:gd name="connsiteY1919" fmla="*/ 2016018 h 4802506"/>
              <a:gd name="connsiteX1920" fmla="*/ 802272 w 4920658"/>
              <a:gd name="connsiteY1920" fmla="*/ 2011279 h 4802506"/>
              <a:gd name="connsiteX1921" fmla="*/ 798705 w 4920658"/>
              <a:gd name="connsiteY1921" fmla="*/ 1997148 h 4802506"/>
              <a:gd name="connsiteX1922" fmla="*/ 820849 w 4920658"/>
              <a:gd name="connsiteY1922" fmla="*/ 1986825 h 4802506"/>
              <a:gd name="connsiteX1923" fmla="*/ 842991 w 4920658"/>
              <a:gd name="connsiteY1923" fmla="*/ 1986825 h 4802506"/>
              <a:gd name="connsiteX1924" fmla="*/ 859596 w 4920658"/>
              <a:gd name="connsiteY1924" fmla="*/ 1997148 h 4802506"/>
              <a:gd name="connsiteX1925" fmla="*/ 862449 w 4920658"/>
              <a:gd name="connsiteY1925" fmla="*/ 2002467 h 4802506"/>
              <a:gd name="connsiteX1926" fmla="*/ 907808 w 4920658"/>
              <a:gd name="connsiteY1926" fmla="*/ 1997873 h 4802506"/>
              <a:gd name="connsiteX1927" fmla="*/ 1073870 w 4920658"/>
              <a:gd name="connsiteY1927" fmla="*/ 1986583 h 4802506"/>
              <a:gd name="connsiteX1928" fmla="*/ 1150668 w 4920658"/>
              <a:gd name="connsiteY1928" fmla="*/ 1982738 h 4802506"/>
              <a:gd name="connsiteX1929" fmla="*/ 1152972 w 4920658"/>
              <a:gd name="connsiteY1929" fmla="*/ 1981664 h 4802506"/>
              <a:gd name="connsiteX1930" fmla="*/ 1164043 w 4920658"/>
              <a:gd name="connsiteY1930" fmla="*/ 1966181 h 4802506"/>
              <a:gd name="connsiteX1931" fmla="*/ 1119760 w 4920658"/>
              <a:gd name="connsiteY1931" fmla="*/ 1924888 h 4802506"/>
              <a:gd name="connsiteX1932" fmla="*/ 1141902 w 4920658"/>
              <a:gd name="connsiteY1932" fmla="*/ 1914565 h 4802506"/>
              <a:gd name="connsiteX1933" fmla="*/ 1197255 w 4920658"/>
              <a:gd name="connsiteY1933" fmla="*/ 1914565 h 4802506"/>
              <a:gd name="connsiteX1934" fmla="*/ 1197255 w 4920658"/>
              <a:gd name="connsiteY1934" fmla="*/ 1873275 h 4802506"/>
              <a:gd name="connsiteX1935" fmla="*/ 1186184 w 4920658"/>
              <a:gd name="connsiteY1935" fmla="*/ 1873275 h 4802506"/>
              <a:gd name="connsiteX1936" fmla="*/ 1164043 w 4920658"/>
              <a:gd name="connsiteY1936" fmla="*/ 1883598 h 4802506"/>
              <a:gd name="connsiteX1937" fmla="*/ 1141902 w 4920658"/>
              <a:gd name="connsiteY1937" fmla="*/ 1873275 h 4802506"/>
              <a:gd name="connsiteX1938" fmla="*/ 1108690 w 4920658"/>
              <a:gd name="connsiteY1938" fmla="*/ 1883598 h 4802506"/>
              <a:gd name="connsiteX1939" fmla="*/ 1097619 w 4920658"/>
              <a:gd name="connsiteY1939" fmla="*/ 1873275 h 4802506"/>
              <a:gd name="connsiteX1940" fmla="*/ 1042263 w 4920658"/>
              <a:gd name="connsiteY1940" fmla="*/ 1883598 h 4802506"/>
              <a:gd name="connsiteX1941" fmla="*/ 1009050 w 4920658"/>
              <a:gd name="connsiteY1941" fmla="*/ 1883598 h 4802506"/>
              <a:gd name="connsiteX1942" fmla="*/ 986909 w 4920658"/>
              <a:gd name="connsiteY1942" fmla="*/ 1873275 h 4802506"/>
              <a:gd name="connsiteX1943" fmla="*/ 942626 w 4920658"/>
              <a:gd name="connsiteY1943" fmla="*/ 1904243 h 4802506"/>
              <a:gd name="connsiteX1944" fmla="*/ 942626 w 4920658"/>
              <a:gd name="connsiteY1944" fmla="*/ 1924888 h 4802506"/>
              <a:gd name="connsiteX1945" fmla="*/ 953697 w 4920658"/>
              <a:gd name="connsiteY1945" fmla="*/ 1924888 h 4802506"/>
              <a:gd name="connsiteX1946" fmla="*/ 1031192 w 4920658"/>
              <a:gd name="connsiteY1946" fmla="*/ 1914565 h 4802506"/>
              <a:gd name="connsiteX1947" fmla="*/ 1042263 w 4920658"/>
              <a:gd name="connsiteY1947" fmla="*/ 1935210 h 4802506"/>
              <a:gd name="connsiteX1948" fmla="*/ 964768 w 4920658"/>
              <a:gd name="connsiteY1948" fmla="*/ 1966181 h 4802506"/>
              <a:gd name="connsiteX1949" fmla="*/ 953697 w 4920658"/>
              <a:gd name="connsiteY1949" fmla="*/ 1966181 h 4802506"/>
              <a:gd name="connsiteX1950" fmla="*/ 920485 w 4920658"/>
              <a:gd name="connsiteY1950" fmla="*/ 1935210 h 4802506"/>
              <a:gd name="connsiteX1951" fmla="*/ 931556 w 4920658"/>
              <a:gd name="connsiteY1951" fmla="*/ 1914565 h 4802506"/>
              <a:gd name="connsiteX1952" fmla="*/ 898344 w 4920658"/>
              <a:gd name="connsiteY1952" fmla="*/ 1893920 h 4802506"/>
              <a:gd name="connsiteX1953" fmla="*/ 964768 w 4920658"/>
              <a:gd name="connsiteY1953" fmla="*/ 1852630 h 4802506"/>
              <a:gd name="connsiteX1954" fmla="*/ 997980 w 4920658"/>
              <a:gd name="connsiteY1954" fmla="*/ 1862953 h 4802506"/>
              <a:gd name="connsiteX1955" fmla="*/ 1186184 w 4920658"/>
              <a:gd name="connsiteY1955" fmla="*/ 1801018 h 4802506"/>
              <a:gd name="connsiteX1956" fmla="*/ 1197255 w 4920658"/>
              <a:gd name="connsiteY1956" fmla="*/ 1801018 h 4802506"/>
              <a:gd name="connsiteX1957" fmla="*/ 1219396 w 4920658"/>
              <a:gd name="connsiteY1957" fmla="*/ 1821663 h 4802506"/>
              <a:gd name="connsiteX1958" fmla="*/ 1208326 w 4920658"/>
              <a:gd name="connsiteY1958" fmla="*/ 1831985 h 4802506"/>
              <a:gd name="connsiteX1959" fmla="*/ 1230467 w 4920658"/>
              <a:gd name="connsiteY1959" fmla="*/ 1842308 h 4802506"/>
              <a:gd name="connsiteX1960" fmla="*/ 1274750 w 4920658"/>
              <a:gd name="connsiteY1960" fmla="*/ 1790695 h 4802506"/>
              <a:gd name="connsiteX1961" fmla="*/ 1263679 w 4920658"/>
              <a:gd name="connsiteY1961" fmla="*/ 1770050 h 4802506"/>
              <a:gd name="connsiteX1962" fmla="*/ 1274750 w 4920658"/>
              <a:gd name="connsiteY1962" fmla="*/ 1749406 h 4802506"/>
              <a:gd name="connsiteX1963" fmla="*/ 1263679 w 4920658"/>
              <a:gd name="connsiteY1963" fmla="*/ 1749406 h 4802506"/>
              <a:gd name="connsiteX1964" fmla="*/ 1219396 w 4920658"/>
              <a:gd name="connsiteY1964" fmla="*/ 1759728 h 4802506"/>
              <a:gd name="connsiteX1965" fmla="*/ 1197255 w 4920658"/>
              <a:gd name="connsiteY1965" fmla="*/ 1728758 h 4802506"/>
              <a:gd name="connsiteX1966" fmla="*/ 1197255 w 4920658"/>
              <a:gd name="connsiteY1966" fmla="*/ 1718435 h 4802506"/>
              <a:gd name="connsiteX1967" fmla="*/ 1219396 w 4920658"/>
              <a:gd name="connsiteY1967" fmla="*/ 1728758 h 4802506"/>
              <a:gd name="connsiteX1968" fmla="*/ 1252608 w 4920658"/>
              <a:gd name="connsiteY1968" fmla="*/ 1728758 h 4802506"/>
              <a:gd name="connsiteX1969" fmla="*/ 1319035 w 4920658"/>
              <a:gd name="connsiteY1969" fmla="*/ 1718435 h 4802506"/>
              <a:gd name="connsiteX1970" fmla="*/ 1363318 w 4920658"/>
              <a:gd name="connsiteY1970" fmla="*/ 1728758 h 4802506"/>
              <a:gd name="connsiteX1971" fmla="*/ 1374389 w 4920658"/>
              <a:gd name="connsiteY1971" fmla="*/ 1708113 h 4802506"/>
              <a:gd name="connsiteX1972" fmla="*/ 1341177 w 4920658"/>
              <a:gd name="connsiteY1972" fmla="*/ 1687468 h 4802506"/>
              <a:gd name="connsiteX1973" fmla="*/ 1349480 w 4920658"/>
              <a:gd name="connsiteY1973" fmla="*/ 1681097 h 4802506"/>
              <a:gd name="connsiteX1974" fmla="*/ 1356135 w 4920658"/>
              <a:gd name="connsiteY1974" fmla="*/ 1679438 h 4802506"/>
              <a:gd name="connsiteX1975" fmla="*/ 1356135 w 4920658"/>
              <a:gd name="connsiteY1975" fmla="*/ 1674704 h 4802506"/>
              <a:gd name="connsiteX1976" fmla="*/ 1375649 w 4920658"/>
              <a:gd name="connsiteY1976" fmla="*/ 1674704 h 4802506"/>
              <a:gd name="connsiteX1977" fmla="*/ 1415904 w 4920658"/>
              <a:gd name="connsiteY1977" fmla="*/ 1668839 h 4802506"/>
              <a:gd name="connsiteX1978" fmla="*/ 1474027 w 4920658"/>
              <a:gd name="connsiteY1978" fmla="*/ 1662952 h 4802506"/>
              <a:gd name="connsiteX1979" fmla="*/ 1516488 w 4920658"/>
              <a:gd name="connsiteY1979" fmla="*/ 1659698 h 4802506"/>
              <a:gd name="connsiteX1980" fmla="*/ 1522194 w 4920658"/>
              <a:gd name="connsiteY1980" fmla="*/ 1643736 h 4802506"/>
              <a:gd name="connsiteX1981" fmla="*/ 1511124 w 4920658"/>
              <a:gd name="connsiteY1981" fmla="*/ 1633414 h 4802506"/>
              <a:gd name="connsiteX1982" fmla="*/ 1533268 w 4920658"/>
              <a:gd name="connsiteY1982" fmla="*/ 1612769 h 4802506"/>
              <a:gd name="connsiteX1983" fmla="*/ 1511124 w 4920658"/>
              <a:gd name="connsiteY1983" fmla="*/ 1612769 h 4802506"/>
              <a:gd name="connsiteX1984" fmla="*/ 1444699 w 4920658"/>
              <a:gd name="connsiteY1984" fmla="*/ 1623091 h 4802506"/>
              <a:gd name="connsiteX1985" fmla="*/ 1311852 w 4920658"/>
              <a:gd name="connsiteY1985" fmla="*/ 1612769 h 4802506"/>
              <a:gd name="connsiteX1986" fmla="*/ 1001867 w 4920658"/>
              <a:gd name="connsiteY1986" fmla="*/ 1633414 h 4802506"/>
              <a:gd name="connsiteX1987" fmla="*/ 990796 w 4920658"/>
              <a:gd name="connsiteY1987" fmla="*/ 1612769 h 4802506"/>
              <a:gd name="connsiteX1988" fmla="*/ 1145789 w 4920658"/>
              <a:gd name="connsiteY1988" fmla="*/ 1581801 h 4802506"/>
              <a:gd name="connsiteX1989" fmla="*/ 1156860 w 4920658"/>
              <a:gd name="connsiteY1989" fmla="*/ 1592124 h 4802506"/>
              <a:gd name="connsiteX1990" fmla="*/ 1466841 w 4920658"/>
              <a:gd name="connsiteY1990" fmla="*/ 1561156 h 4802506"/>
              <a:gd name="connsiteX1991" fmla="*/ 1455770 w 4920658"/>
              <a:gd name="connsiteY1991" fmla="*/ 1540511 h 4802506"/>
              <a:gd name="connsiteX1992" fmla="*/ 1256495 w 4920658"/>
              <a:gd name="connsiteY1992" fmla="*/ 1561156 h 4802506"/>
              <a:gd name="connsiteX1993" fmla="*/ 1245425 w 4920658"/>
              <a:gd name="connsiteY1993" fmla="*/ 1550834 h 4802506"/>
              <a:gd name="connsiteX1994" fmla="*/ 913301 w 4920658"/>
              <a:gd name="connsiteY1994" fmla="*/ 1581801 h 4802506"/>
              <a:gd name="connsiteX1995" fmla="*/ 891160 w 4920658"/>
              <a:gd name="connsiteY1995" fmla="*/ 1550834 h 4802506"/>
              <a:gd name="connsiteX1996" fmla="*/ 935443 w 4920658"/>
              <a:gd name="connsiteY1996" fmla="*/ 1519867 h 4802506"/>
              <a:gd name="connsiteX1997" fmla="*/ 891160 w 4920658"/>
              <a:gd name="connsiteY1997" fmla="*/ 1478574 h 4802506"/>
              <a:gd name="connsiteX1998" fmla="*/ 913301 w 4920658"/>
              <a:gd name="connsiteY1998" fmla="*/ 1468251 h 4802506"/>
              <a:gd name="connsiteX1999" fmla="*/ 968655 w 4920658"/>
              <a:gd name="connsiteY1999" fmla="*/ 1468251 h 4802506"/>
              <a:gd name="connsiteX2000" fmla="*/ 968655 w 4920658"/>
              <a:gd name="connsiteY2000" fmla="*/ 1426961 h 4802506"/>
              <a:gd name="connsiteX2001" fmla="*/ 957584 w 4920658"/>
              <a:gd name="connsiteY2001" fmla="*/ 1426961 h 4802506"/>
              <a:gd name="connsiteX2002" fmla="*/ 935443 w 4920658"/>
              <a:gd name="connsiteY2002" fmla="*/ 1437284 h 4802506"/>
              <a:gd name="connsiteX2003" fmla="*/ 913301 w 4920658"/>
              <a:gd name="connsiteY2003" fmla="*/ 1426961 h 4802506"/>
              <a:gd name="connsiteX2004" fmla="*/ 880090 w 4920658"/>
              <a:gd name="connsiteY2004" fmla="*/ 1437284 h 4802506"/>
              <a:gd name="connsiteX2005" fmla="*/ 869019 w 4920658"/>
              <a:gd name="connsiteY2005" fmla="*/ 1426961 h 4802506"/>
              <a:gd name="connsiteX2006" fmla="*/ 813662 w 4920658"/>
              <a:gd name="connsiteY2006" fmla="*/ 1437284 h 4802506"/>
              <a:gd name="connsiteX2007" fmla="*/ 780450 w 4920658"/>
              <a:gd name="connsiteY2007" fmla="*/ 1437284 h 4802506"/>
              <a:gd name="connsiteX2008" fmla="*/ 758309 w 4920658"/>
              <a:gd name="connsiteY2008" fmla="*/ 1426961 h 4802506"/>
              <a:gd name="connsiteX2009" fmla="*/ 714026 w 4920658"/>
              <a:gd name="connsiteY2009" fmla="*/ 1457929 h 4802506"/>
              <a:gd name="connsiteX2010" fmla="*/ 714026 w 4920658"/>
              <a:gd name="connsiteY2010" fmla="*/ 1478574 h 4802506"/>
              <a:gd name="connsiteX2011" fmla="*/ 725097 w 4920658"/>
              <a:gd name="connsiteY2011" fmla="*/ 1478574 h 4802506"/>
              <a:gd name="connsiteX2012" fmla="*/ 802592 w 4920658"/>
              <a:gd name="connsiteY2012" fmla="*/ 1468251 h 4802506"/>
              <a:gd name="connsiteX2013" fmla="*/ 813662 w 4920658"/>
              <a:gd name="connsiteY2013" fmla="*/ 1488896 h 4802506"/>
              <a:gd name="connsiteX2014" fmla="*/ 736168 w 4920658"/>
              <a:gd name="connsiteY2014" fmla="*/ 1519867 h 4802506"/>
              <a:gd name="connsiteX2015" fmla="*/ 725097 w 4920658"/>
              <a:gd name="connsiteY2015" fmla="*/ 1519867 h 4802506"/>
              <a:gd name="connsiteX2016" fmla="*/ 691885 w 4920658"/>
              <a:gd name="connsiteY2016" fmla="*/ 1488896 h 4802506"/>
              <a:gd name="connsiteX2017" fmla="*/ 702956 w 4920658"/>
              <a:gd name="connsiteY2017" fmla="*/ 1468251 h 4802506"/>
              <a:gd name="connsiteX2018" fmla="*/ 669744 w 4920658"/>
              <a:gd name="connsiteY2018" fmla="*/ 1447606 h 4802506"/>
              <a:gd name="connsiteX2019" fmla="*/ 736168 w 4920658"/>
              <a:gd name="connsiteY2019" fmla="*/ 1406316 h 4802506"/>
              <a:gd name="connsiteX2020" fmla="*/ 769380 w 4920658"/>
              <a:gd name="connsiteY2020" fmla="*/ 1416639 h 4802506"/>
              <a:gd name="connsiteX2021" fmla="*/ 957584 w 4920658"/>
              <a:gd name="connsiteY2021" fmla="*/ 1354704 h 4802506"/>
              <a:gd name="connsiteX2022" fmla="*/ 968655 w 4920658"/>
              <a:gd name="connsiteY2022" fmla="*/ 1354704 h 4802506"/>
              <a:gd name="connsiteX2023" fmla="*/ 990796 w 4920658"/>
              <a:gd name="connsiteY2023" fmla="*/ 1375349 h 4802506"/>
              <a:gd name="connsiteX2024" fmla="*/ 979725 w 4920658"/>
              <a:gd name="connsiteY2024" fmla="*/ 1385671 h 4802506"/>
              <a:gd name="connsiteX2025" fmla="*/ 1001867 w 4920658"/>
              <a:gd name="connsiteY2025" fmla="*/ 1395994 h 4802506"/>
              <a:gd name="connsiteX2026" fmla="*/ 1046149 w 4920658"/>
              <a:gd name="connsiteY2026" fmla="*/ 1344381 h 4802506"/>
              <a:gd name="connsiteX2027" fmla="*/ 1035079 w 4920658"/>
              <a:gd name="connsiteY2027" fmla="*/ 1323736 h 4802506"/>
              <a:gd name="connsiteX2028" fmla="*/ 1046149 w 4920658"/>
              <a:gd name="connsiteY2028" fmla="*/ 1303092 h 4802506"/>
              <a:gd name="connsiteX2029" fmla="*/ 1035079 w 4920658"/>
              <a:gd name="connsiteY2029" fmla="*/ 1303092 h 4802506"/>
              <a:gd name="connsiteX2030" fmla="*/ 990796 w 4920658"/>
              <a:gd name="connsiteY2030" fmla="*/ 1313414 h 4802506"/>
              <a:gd name="connsiteX2031" fmla="*/ 968655 w 4920658"/>
              <a:gd name="connsiteY2031" fmla="*/ 1282444 h 4802506"/>
              <a:gd name="connsiteX2032" fmla="*/ 968655 w 4920658"/>
              <a:gd name="connsiteY2032" fmla="*/ 1272121 h 4802506"/>
              <a:gd name="connsiteX2033" fmla="*/ 990796 w 4920658"/>
              <a:gd name="connsiteY2033" fmla="*/ 1282444 h 4802506"/>
              <a:gd name="connsiteX2034" fmla="*/ 1024008 w 4920658"/>
              <a:gd name="connsiteY2034" fmla="*/ 1282444 h 4802506"/>
              <a:gd name="connsiteX2035" fmla="*/ 1090435 w 4920658"/>
              <a:gd name="connsiteY2035" fmla="*/ 1272121 h 4802506"/>
              <a:gd name="connsiteX2036" fmla="*/ 1134718 w 4920658"/>
              <a:gd name="connsiteY2036" fmla="*/ 1282444 h 4802506"/>
              <a:gd name="connsiteX2037" fmla="*/ 1145789 w 4920658"/>
              <a:gd name="connsiteY2037" fmla="*/ 1261799 h 4802506"/>
              <a:gd name="connsiteX2038" fmla="*/ 1112577 w 4920658"/>
              <a:gd name="connsiteY2038" fmla="*/ 1241154 h 4802506"/>
              <a:gd name="connsiteX2039" fmla="*/ 1411489 w 4920658"/>
              <a:gd name="connsiteY2039" fmla="*/ 1205348 h 4802506"/>
              <a:gd name="connsiteX2040" fmla="*/ 1518311 w 4920658"/>
              <a:gd name="connsiteY2040" fmla="*/ 1200000 h 4802506"/>
              <a:gd name="connsiteX2041" fmla="*/ 1518311 w 4920658"/>
              <a:gd name="connsiteY2041" fmla="*/ 1187100 h 4802506"/>
              <a:gd name="connsiteX2042" fmla="*/ 1551523 w 4920658"/>
              <a:gd name="connsiteY2042" fmla="*/ 1187100 h 4802506"/>
              <a:gd name="connsiteX2043" fmla="*/ 1573664 w 4920658"/>
              <a:gd name="connsiteY2043" fmla="*/ 1197422 h 4802506"/>
              <a:gd name="connsiteX2044" fmla="*/ 1595805 w 4920658"/>
              <a:gd name="connsiteY2044" fmla="*/ 1176777 h 4802506"/>
              <a:gd name="connsiteX2045" fmla="*/ 1606876 w 4920658"/>
              <a:gd name="connsiteY2045" fmla="*/ 1176777 h 4802506"/>
              <a:gd name="connsiteX2046" fmla="*/ 1623482 w 4920658"/>
              <a:gd name="connsiteY2046" fmla="*/ 1183230 h 4802506"/>
              <a:gd name="connsiteX2047" fmla="*/ 1628215 w 4920658"/>
              <a:gd name="connsiteY2047" fmla="*/ 1195366 h 4802506"/>
              <a:gd name="connsiteX2048" fmla="*/ 1643976 w 4920658"/>
              <a:gd name="connsiteY2048" fmla="*/ 1194703 h 4802506"/>
              <a:gd name="connsiteX2049" fmla="*/ 1662229 w 4920658"/>
              <a:gd name="connsiteY2049" fmla="*/ 1194046 h 4802506"/>
              <a:gd name="connsiteX2050" fmla="*/ 1662229 w 4920658"/>
              <a:gd name="connsiteY2050" fmla="*/ 1187100 h 4802506"/>
              <a:gd name="connsiteX2051" fmla="*/ 1728653 w 4920658"/>
              <a:gd name="connsiteY2051" fmla="*/ 1187100 h 4802506"/>
              <a:gd name="connsiteX2052" fmla="*/ 1728653 w 4920658"/>
              <a:gd name="connsiteY2052" fmla="*/ 1191655 h 4802506"/>
              <a:gd name="connsiteX2053" fmla="*/ 1744015 w 4920658"/>
              <a:gd name="connsiteY2053" fmla="*/ 1191102 h 4802506"/>
              <a:gd name="connsiteX2054" fmla="*/ 1739724 w 4920658"/>
              <a:gd name="connsiteY2054" fmla="*/ 1187100 h 4802506"/>
              <a:gd name="connsiteX2055" fmla="*/ 1761868 w 4920658"/>
              <a:gd name="connsiteY2055" fmla="*/ 1166455 h 4802506"/>
              <a:gd name="connsiteX2056" fmla="*/ 1739724 w 4920658"/>
              <a:gd name="connsiteY2056" fmla="*/ 1166455 h 4802506"/>
              <a:gd name="connsiteX2057" fmla="*/ 1673300 w 4920658"/>
              <a:gd name="connsiteY2057" fmla="*/ 1176777 h 4802506"/>
              <a:gd name="connsiteX2058" fmla="*/ 1540452 w 4920658"/>
              <a:gd name="connsiteY2058" fmla="*/ 1166455 h 4802506"/>
              <a:gd name="connsiteX2059" fmla="*/ 1230467 w 4920658"/>
              <a:gd name="connsiteY2059" fmla="*/ 1187100 h 4802506"/>
              <a:gd name="connsiteX2060" fmla="*/ 1219396 w 4920658"/>
              <a:gd name="connsiteY2060" fmla="*/ 1166455 h 4802506"/>
              <a:gd name="connsiteX2061" fmla="*/ 1374389 w 4920658"/>
              <a:gd name="connsiteY2061" fmla="*/ 1135487 h 4802506"/>
              <a:gd name="connsiteX2062" fmla="*/ 1385459 w 4920658"/>
              <a:gd name="connsiteY2062" fmla="*/ 1145810 h 4802506"/>
              <a:gd name="connsiteX2063" fmla="*/ 1695441 w 4920658"/>
              <a:gd name="connsiteY2063" fmla="*/ 1114842 h 4802506"/>
              <a:gd name="connsiteX2064" fmla="*/ 1684371 w 4920658"/>
              <a:gd name="connsiteY2064" fmla="*/ 1094197 h 4802506"/>
              <a:gd name="connsiteX2065" fmla="*/ 1485095 w 4920658"/>
              <a:gd name="connsiteY2065" fmla="*/ 1114842 h 4802506"/>
              <a:gd name="connsiteX2066" fmla="*/ 1474025 w 4920658"/>
              <a:gd name="connsiteY2066" fmla="*/ 1104520 h 4802506"/>
              <a:gd name="connsiteX2067" fmla="*/ 1141902 w 4920658"/>
              <a:gd name="connsiteY2067" fmla="*/ 1135487 h 4802506"/>
              <a:gd name="connsiteX2068" fmla="*/ 1119761 w 4920658"/>
              <a:gd name="connsiteY2068" fmla="*/ 1104520 h 4802506"/>
              <a:gd name="connsiteX2069" fmla="*/ 1164043 w 4920658"/>
              <a:gd name="connsiteY2069" fmla="*/ 1073553 h 4802506"/>
              <a:gd name="connsiteX2070" fmla="*/ 1119761 w 4920658"/>
              <a:gd name="connsiteY2070" fmla="*/ 1032260 h 4802506"/>
              <a:gd name="connsiteX2071" fmla="*/ 1141902 w 4920658"/>
              <a:gd name="connsiteY2071" fmla="*/ 1021937 h 4802506"/>
              <a:gd name="connsiteX2072" fmla="*/ 1197255 w 4920658"/>
              <a:gd name="connsiteY2072" fmla="*/ 1021937 h 4802506"/>
              <a:gd name="connsiteX2073" fmla="*/ 1197255 w 4920658"/>
              <a:gd name="connsiteY2073" fmla="*/ 980647 h 4802506"/>
              <a:gd name="connsiteX2074" fmla="*/ 1186184 w 4920658"/>
              <a:gd name="connsiteY2074" fmla="*/ 980647 h 4802506"/>
              <a:gd name="connsiteX2075" fmla="*/ 1164043 w 4920658"/>
              <a:gd name="connsiteY2075" fmla="*/ 990970 h 4802506"/>
              <a:gd name="connsiteX2076" fmla="*/ 1141902 w 4920658"/>
              <a:gd name="connsiteY2076" fmla="*/ 980647 h 4802506"/>
              <a:gd name="connsiteX2077" fmla="*/ 1108690 w 4920658"/>
              <a:gd name="connsiteY2077" fmla="*/ 990970 h 4802506"/>
              <a:gd name="connsiteX2078" fmla="*/ 1097619 w 4920658"/>
              <a:gd name="connsiteY2078" fmla="*/ 980647 h 4802506"/>
              <a:gd name="connsiteX2079" fmla="*/ 1042263 w 4920658"/>
              <a:gd name="connsiteY2079" fmla="*/ 990970 h 4802506"/>
              <a:gd name="connsiteX2080" fmla="*/ 1009050 w 4920658"/>
              <a:gd name="connsiteY2080" fmla="*/ 990970 h 4802506"/>
              <a:gd name="connsiteX2081" fmla="*/ 986909 w 4920658"/>
              <a:gd name="connsiteY2081" fmla="*/ 980647 h 4802506"/>
              <a:gd name="connsiteX2082" fmla="*/ 942626 w 4920658"/>
              <a:gd name="connsiteY2082" fmla="*/ 1011615 h 4802506"/>
              <a:gd name="connsiteX2083" fmla="*/ 942626 w 4920658"/>
              <a:gd name="connsiteY2083" fmla="*/ 1032260 h 4802506"/>
              <a:gd name="connsiteX2084" fmla="*/ 953697 w 4920658"/>
              <a:gd name="connsiteY2084" fmla="*/ 1032260 h 4802506"/>
              <a:gd name="connsiteX2085" fmla="*/ 1031192 w 4920658"/>
              <a:gd name="connsiteY2085" fmla="*/ 1021937 h 4802506"/>
              <a:gd name="connsiteX2086" fmla="*/ 1042263 w 4920658"/>
              <a:gd name="connsiteY2086" fmla="*/ 1042582 h 4802506"/>
              <a:gd name="connsiteX2087" fmla="*/ 964768 w 4920658"/>
              <a:gd name="connsiteY2087" fmla="*/ 1073553 h 4802506"/>
              <a:gd name="connsiteX2088" fmla="*/ 953697 w 4920658"/>
              <a:gd name="connsiteY2088" fmla="*/ 1073553 h 4802506"/>
              <a:gd name="connsiteX2089" fmla="*/ 920485 w 4920658"/>
              <a:gd name="connsiteY2089" fmla="*/ 1042582 h 4802506"/>
              <a:gd name="connsiteX2090" fmla="*/ 931556 w 4920658"/>
              <a:gd name="connsiteY2090" fmla="*/ 1021937 h 4802506"/>
              <a:gd name="connsiteX2091" fmla="*/ 898344 w 4920658"/>
              <a:gd name="connsiteY2091" fmla="*/ 1001292 h 4802506"/>
              <a:gd name="connsiteX2092" fmla="*/ 964768 w 4920658"/>
              <a:gd name="connsiteY2092" fmla="*/ 960003 h 4802506"/>
              <a:gd name="connsiteX2093" fmla="*/ 997980 w 4920658"/>
              <a:gd name="connsiteY2093" fmla="*/ 970325 h 4802506"/>
              <a:gd name="connsiteX2094" fmla="*/ 1186184 w 4920658"/>
              <a:gd name="connsiteY2094" fmla="*/ 908390 h 4802506"/>
              <a:gd name="connsiteX2095" fmla="*/ 1197255 w 4920658"/>
              <a:gd name="connsiteY2095" fmla="*/ 908390 h 4802506"/>
              <a:gd name="connsiteX2096" fmla="*/ 1219396 w 4920658"/>
              <a:gd name="connsiteY2096" fmla="*/ 929035 h 4802506"/>
              <a:gd name="connsiteX2097" fmla="*/ 1208326 w 4920658"/>
              <a:gd name="connsiteY2097" fmla="*/ 939357 h 4802506"/>
              <a:gd name="connsiteX2098" fmla="*/ 1230467 w 4920658"/>
              <a:gd name="connsiteY2098" fmla="*/ 949680 h 4802506"/>
              <a:gd name="connsiteX2099" fmla="*/ 1274750 w 4920658"/>
              <a:gd name="connsiteY2099" fmla="*/ 898067 h 4802506"/>
              <a:gd name="connsiteX2100" fmla="*/ 1263679 w 4920658"/>
              <a:gd name="connsiteY2100" fmla="*/ 877423 h 4802506"/>
              <a:gd name="connsiteX2101" fmla="*/ 1274750 w 4920658"/>
              <a:gd name="connsiteY2101" fmla="*/ 856778 h 4802506"/>
              <a:gd name="connsiteX2102" fmla="*/ 1263679 w 4920658"/>
              <a:gd name="connsiteY2102" fmla="*/ 856778 h 4802506"/>
              <a:gd name="connsiteX2103" fmla="*/ 1219396 w 4920658"/>
              <a:gd name="connsiteY2103" fmla="*/ 867100 h 4802506"/>
              <a:gd name="connsiteX2104" fmla="*/ 1197255 w 4920658"/>
              <a:gd name="connsiteY2104" fmla="*/ 836130 h 4802506"/>
              <a:gd name="connsiteX2105" fmla="*/ 1197255 w 4920658"/>
              <a:gd name="connsiteY2105" fmla="*/ 825807 h 4802506"/>
              <a:gd name="connsiteX2106" fmla="*/ 1219396 w 4920658"/>
              <a:gd name="connsiteY2106" fmla="*/ 836130 h 4802506"/>
              <a:gd name="connsiteX2107" fmla="*/ 1227699 w 4920658"/>
              <a:gd name="connsiteY2107" fmla="*/ 836130 h 4802506"/>
              <a:gd name="connsiteX2108" fmla="*/ 1219396 w 4920658"/>
              <a:gd name="connsiteY2108" fmla="*/ 820647 h 4802506"/>
              <a:gd name="connsiteX2109" fmla="*/ 1313845 w 4920658"/>
              <a:gd name="connsiteY2109" fmla="*/ 799357 h 4802506"/>
              <a:gd name="connsiteX2110" fmla="*/ 1341250 w 4920658"/>
              <a:gd name="connsiteY2110" fmla="*/ 794977 h 4802506"/>
              <a:gd name="connsiteX2111" fmla="*/ 1341177 w 4920658"/>
              <a:gd name="connsiteY2111" fmla="*/ 794840 h 4802506"/>
              <a:gd name="connsiteX2112" fmla="*/ 1640088 w 4920658"/>
              <a:gd name="connsiteY2112" fmla="*/ 759034 h 4802506"/>
              <a:gd name="connsiteX2113" fmla="*/ 1688771 w 4920658"/>
              <a:gd name="connsiteY2113" fmla="*/ 756597 h 4802506"/>
              <a:gd name="connsiteX2114" fmla="*/ 1684371 w 4920658"/>
              <a:gd name="connsiteY2114" fmla="*/ 748390 h 4802506"/>
              <a:gd name="connsiteX2115" fmla="*/ 1485095 w 4920658"/>
              <a:gd name="connsiteY2115" fmla="*/ 769035 h 4802506"/>
              <a:gd name="connsiteX2116" fmla="*/ 1474025 w 4920658"/>
              <a:gd name="connsiteY2116" fmla="*/ 758712 h 4802506"/>
              <a:gd name="connsiteX2117" fmla="*/ 1141902 w 4920658"/>
              <a:gd name="connsiteY2117" fmla="*/ 789680 h 4802506"/>
              <a:gd name="connsiteX2118" fmla="*/ 1119761 w 4920658"/>
              <a:gd name="connsiteY2118" fmla="*/ 758712 h 4802506"/>
              <a:gd name="connsiteX2119" fmla="*/ 1164043 w 4920658"/>
              <a:gd name="connsiteY2119" fmla="*/ 727745 h 4802506"/>
              <a:gd name="connsiteX2120" fmla="*/ 1119761 w 4920658"/>
              <a:gd name="connsiteY2120" fmla="*/ 686452 h 4802506"/>
              <a:gd name="connsiteX2121" fmla="*/ 1141902 w 4920658"/>
              <a:gd name="connsiteY2121" fmla="*/ 676129 h 4802506"/>
              <a:gd name="connsiteX2122" fmla="*/ 1197255 w 4920658"/>
              <a:gd name="connsiteY2122" fmla="*/ 676129 h 4802506"/>
              <a:gd name="connsiteX2123" fmla="*/ 1197255 w 4920658"/>
              <a:gd name="connsiteY2123" fmla="*/ 634839 h 4802506"/>
              <a:gd name="connsiteX2124" fmla="*/ 1186185 w 4920658"/>
              <a:gd name="connsiteY2124" fmla="*/ 634839 h 4802506"/>
              <a:gd name="connsiteX2125" fmla="*/ 1164043 w 4920658"/>
              <a:gd name="connsiteY2125" fmla="*/ 645162 h 4802506"/>
              <a:gd name="connsiteX2126" fmla="*/ 1141902 w 4920658"/>
              <a:gd name="connsiteY2126" fmla="*/ 634839 h 4802506"/>
              <a:gd name="connsiteX2127" fmla="*/ 1108690 w 4920658"/>
              <a:gd name="connsiteY2127" fmla="*/ 645162 h 4802506"/>
              <a:gd name="connsiteX2128" fmla="*/ 1097619 w 4920658"/>
              <a:gd name="connsiteY2128" fmla="*/ 634839 h 4802506"/>
              <a:gd name="connsiteX2129" fmla="*/ 1042263 w 4920658"/>
              <a:gd name="connsiteY2129" fmla="*/ 645162 h 4802506"/>
              <a:gd name="connsiteX2130" fmla="*/ 1009051 w 4920658"/>
              <a:gd name="connsiteY2130" fmla="*/ 645162 h 4802506"/>
              <a:gd name="connsiteX2131" fmla="*/ 986909 w 4920658"/>
              <a:gd name="connsiteY2131" fmla="*/ 634839 h 4802506"/>
              <a:gd name="connsiteX2132" fmla="*/ 942627 w 4920658"/>
              <a:gd name="connsiteY2132" fmla="*/ 665807 h 4802506"/>
              <a:gd name="connsiteX2133" fmla="*/ 942627 w 4920658"/>
              <a:gd name="connsiteY2133" fmla="*/ 686452 h 4802506"/>
              <a:gd name="connsiteX2134" fmla="*/ 953697 w 4920658"/>
              <a:gd name="connsiteY2134" fmla="*/ 686452 h 4802506"/>
              <a:gd name="connsiteX2135" fmla="*/ 1031192 w 4920658"/>
              <a:gd name="connsiteY2135" fmla="*/ 676129 h 4802506"/>
              <a:gd name="connsiteX2136" fmla="*/ 1042263 w 4920658"/>
              <a:gd name="connsiteY2136" fmla="*/ 696775 h 4802506"/>
              <a:gd name="connsiteX2137" fmla="*/ 964768 w 4920658"/>
              <a:gd name="connsiteY2137" fmla="*/ 727745 h 4802506"/>
              <a:gd name="connsiteX2138" fmla="*/ 953697 w 4920658"/>
              <a:gd name="connsiteY2138" fmla="*/ 727745 h 4802506"/>
              <a:gd name="connsiteX2139" fmla="*/ 920485 w 4920658"/>
              <a:gd name="connsiteY2139" fmla="*/ 696775 h 4802506"/>
              <a:gd name="connsiteX2140" fmla="*/ 931556 w 4920658"/>
              <a:gd name="connsiteY2140" fmla="*/ 676129 h 4802506"/>
              <a:gd name="connsiteX2141" fmla="*/ 898344 w 4920658"/>
              <a:gd name="connsiteY2141" fmla="*/ 655485 h 4802506"/>
              <a:gd name="connsiteX2142" fmla="*/ 964768 w 4920658"/>
              <a:gd name="connsiteY2142" fmla="*/ 614195 h 4802506"/>
              <a:gd name="connsiteX2143" fmla="*/ 997980 w 4920658"/>
              <a:gd name="connsiteY2143" fmla="*/ 624517 h 4802506"/>
              <a:gd name="connsiteX2144" fmla="*/ 1186185 w 4920658"/>
              <a:gd name="connsiteY2144" fmla="*/ 562582 h 4802506"/>
              <a:gd name="connsiteX2145" fmla="*/ 1197255 w 4920658"/>
              <a:gd name="connsiteY2145" fmla="*/ 562582 h 4802506"/>
              <a:gd name="connsiteX2146" fmla="*/ 1219396 w 4920658"/>
              <a:gd name="connsiteY2146" fmla="*/ 583227 h 4802506"/>
              <a:gd name="connsiteX2147" fmla="*/ 1208326 w 4920658"/>
              <a:gd name="connsiteY2147" fmla="*/ 593550 h 4802506"/>
              <a:gd name="connsiteX2148" fmla="*/ 1230467 w 4920658"/>
              <a:gd name="connsiteY2148" fmla="*/ 603872 h 4802506"/>
              <a:gd name="connsiteX2149" fmla="*/ 1274750 w 4920658"/>
              <a:gd name="connsiteY2149" fmla="*/ 552260 h 4802506"/>
              <a:gd name="connsiteX2150" fmla="*/ 1263679 w 4920658"/>
              <a:gd name="connsiteY2150" fmla="*/ 531615 h 4802506"/>
              <a:gd name="connsiteX2151" fmla="*/ 1274750 w 4920658"/>
              <a:gd name="connsiteY2151" fmla="*/ 510970 h 4802506"/>
              <a:gd name="connsiteX2152" fmla="*/ 1263679 w 4920658"/>
              <a:gd name="connsiteY2152" fmla="*/ 510970 h 4802506"/>
              <a:gd name="connsiteX2153" fmla="*/ 1219396 w 4920658"/>
              <a:gd name="connsiteY2153" fmla="*/ 521292 h 4802506"/>
              <a:gd name="connsiteX2154" fmla="*/ 1197573 w 4920658"/>
              <a:gd name="connsiteY2154" fmla="*/ 490767 h 4802506"/>
              <a:gd name="connsiteX2155" fmla="*/ 1139971 w 4920658"/>
              <a:gd name="connsiteY2155" fmla="*/ 494195 h 4802506"/>
              <a:gd name="connsiteX2156" fmla="*/ 1099838 w 4920658"/>
              <a:gd name="connsiteY2156" fmla="*/ 495485 h 4802506"/>
              <a:gd name="connsiteX2157" fmla="*/ 1088767 w 4920658"/>
              <a:gd name="connsiteY2157" fmla="*/ 474840 h 4802506"/>
              <a:gd name="connsiteX2158" fmla="*/ 1243760 w 4920658"/>
              <a:gd name="connsiteY2158" fmla="*/ 443873 h 4802506"/>
              <a:gd name="connsiteX2159" fmla="*/ 1254831 w 4920658"/>
              <a:gd name="connsiteY2159" fmla="*/ 454195 h 4802506"/>
              <a:gd name="connsiteX2160" fmla="*/ 1346366 w 4920658"/>
              <a:gd name="connsiteY2160" fmla="*/ 445051 h 4802506"/>
              <a:gd name="connsiteX2161" fmla="*/ 1349480 w 4920658"/>
              <a:gd name="connsiteY2161" fmla="*/ 442661 h 4802506"/>
              <a:gd name="connsiteX2162" fmla="*/ 1548754 w 4920658"/>
              <a:gd name="connsiteY2162" fmla="*/ 418790 h 4802506"/>
              <a:gd name="connsiteX2163" fmla="*/ 1562000 w 4920658"/>
              <a:gd name="connsiteY2163" fmla="*/ 417984 h 4802506"/>
              <a:gd name="connsiteX2164" fmla="*/ 1553742 w 4920658"/>
              <a:gd name="connsiteY2164" fmla="*/ 402583 h 4802506"/>
              <a:gd name="connsiteX2165" fmla="*/ 1354466 w 4920658"/>
              <a:gd name="connsiteY2165" fmla="*/ 423228 h 4802506"/>
              <a:gd name="connsiteX2166" fmla="*/ 1343396 w 4920658"/>
              <a:gd name="connsiteY2166" fmla="*/ 412905 h 4802506"/>
              <a:gd name="connsiteX2167" fmla="*/ 1011273 w 4920658"/>
              <a:gd name="connsiteY2167" fmla="*/ 443873 h 4802506"/>
              <a:gd name="connsiteX2168" fmla="*/ 989131 w 4920658"/>
              <a:gd name="connsiteY2168" fmla="*/ 412905 h 4802506"/>
              <a:gd name="connsiteX2169" fmla="*/ 1033414 w 4920658"/>
              <a:gd name="connsiteY2169" fmla="*/ 381938 h 4802506"/>
              <a:gd name="connsiteX2170" fmla="*/ 989131 w 4920658"/>
              <a:gd name="connsiteY2170" fmla="*/ 340645 h 4802506"/>
              <a:gd name="connsiteX2171" fmla="*/ 1011273 w 4920658"/>
              <a:gd name="connsiteY2171" fmla="*/ 330322 h 4802506"/>
              <a:gd name="connsiteX2172" fmla="*/ 1066626 w 4920658"/>
              <a:gd name="connsiteY2172" fmla="*/ 330322 h 4802506"/>
              <a:gd name="connsiteX2173" fmla="*/ 1066626 w 4920658"/>
              <a:gd name="connsiteY2173" fmla="*/ 289033 h 4802506"/>
              <a:gd name="connsiteX2174" fmla="*/ 1055556 w 4920658"/>
              <a:gd name="connsiteY2174" fmla="*/ 289033 h 4802506"/>
              <a:gd name="connsiteX2175" fmla="*/ 1033414 w 4920658"/>
              <a:gd name="connsiteY2175" fmla="*/ 299355 h 4802506"/>
              <a:gd name="connsiteX2176" fmla="*/ 1011273 w 4920658"/>
              <a:gd name="connsiteY2176" fmla="*/ 289033 h 4802506"/>
              <a:gd name="connsiteX2177" fmla="*/ 978061 w 4920658"/>
              <a:gd name="connsiteY2177" fmla="*/ 299355 h 4802506"/>
              <a:gd name="connsiteX2178" fmla="*/ 966990 w 4920658"/>
              <a:gd name="connsiteY2178" fmla="*/ 289033 h 4802506"/>
              <a:gd name="connsiteX2179" fmla="*/ 911634 w 4920658"/>
              <a:gd name="connsiteY2179" fmla="*/ 299355 h 4802506"/>
              <a:gd name="connsiteX2180" fmla="*/ 878422 w 4920658"/>
              <a:gd name="connsiteY2180" fmla="*/ 299355 h 4802506"/>
              <a:gd name="connsiteX2181" fmla="*/ 856280 w 4920658"/>
              <a:gd name="connsiteY2181" fmla="*/ 289033 h 4802506"/>
              <a:gd name="connsiteX2182" fmla="*/ 811998 w 4920658"/>
              <a:gd name="connsiteY2182" fmla="*/ 320000 h 4802506"/>
              <a:gd name="connsiteX2183" fmla="*/ 811998 w 4920658"/>
              <a:gd name="connsiteY2183" fmla="*/ 340645 h 4802506"/>
              <a:gd name="connsiteX2184" fmla="*/ 823068 w 4920658"/>
              <a:gd name="connsiteY2184" fmla="*/ 340645 h 4802506"/>
              <a:gd name="connsiteX2185" fmla="*/ 900563 w 4920658"/>
              <a:gd name="connsiteY2185" fmla="*/ 330322 h 4802506"/>
              <a:gd name="connsiteX2186" fmla="*/ 911634 w 4920658"/>
              <a:gd name="connsiteY2186" fmla="*/ 350968 h 4802506"/>
              <a:gd name="connsiteX2187" fmla="*/ 834139 w 4920658"/>
              <a:gd name="connsiteY2187" fmla="*/ 381938 h 4802506"/>
              <a:gd name="connsiteX2188" fmla="*/ 823068 w 4920658"/>
              <a:gd name="connsiteY2188" fmla="*/ 381938 h 4802506"/>
              <a:gd name="connsiteX2189" fmla="*/ 789856 w 4920658"/>
              <a:gd name="connsiteY2189" fmla="*/ 350968 h 4802506"/>
              <a:gd name="connsiteX2190" fmla="*/ 800927 w 4920658"/>
              <a:gd name="connsiteY2190" fmla="*/ 330322 h 4802506"/>
              <a:gd name="connsiteX2191" fmla="*/ 767715 w 4920658"/>
              <a:gd name="connsiteY2191" fmla="*/ 309677 h 4802506"/>
              <a:gd name="connsiteX2192" fmla="*/ 834139 w 4920658"/>
              <a:gd name="connsiteY2192" fmla="*/ 268387 h 4802506"/>
              <a:gd name="connsiteX2193" fmla="*/ 867351 w 4920658"/>
              <a:gd name="connsiteY2193" fmla="*/ 278710 h 4802506"/>
              <a:gd name="connsiteX2194" fmla="*/ 1055556 w 4920658"/>
              <a:gd name="connsiteY2194" fmla="*/ 216776 h 4802506"/>
              <a:gd name="connsiteX2195" fmla="*/ 1066626 w 4920658"/>
              <a:gd name="connsiteY2195" fmla="*/ 216776 h 4802506"/>
              <a:gd name="connsiteX2196" fmla="*/ 1088767 w 4920658"/>
              <a:gd name="connsiteY2196" fmla="*/ 237420 h 4802506"/>
              <a:gd name="connsiteX2197" fmla="*/ 1077697 w 4920658"/>
              <a:gd name="connsiteY2197" fmla="*/ 247743 h 4802506"/>
              <a:gd name="connsiteX2198" fmla="*/ 1099838 w 4920658"/>
              <a:gd name="connsiteY2198" fmla="*/ 258065 h 4802506"/>
              <a:gd name="connsiteX2199" fmla="*/ 1144121 w 4920658"/>
              <a:gd name="connsiteY2199" fmla="*/ 206453 h 4802506"/>
              <a:gd name="connsiteX2200" fmla="*/ 1133050 w 4920658"/>
              <a:gd name="connsiteY2200" fmla="*/ 185808 h 4802506"/>
              <a:gd name="connsiteX2201" fmla="*/ 1144121 w 4920658"/>
              <a:gd name="connsiteY2201" fmla="*/ 165163 h 4802506"/>
              <a:gd name="connsiteX2202" fmla="*/ 1133050 w 4920658"/>
              <a:gd name="connsiteY2202" fmla="*/ 165163 h 4802506"/>
              <a:gd name="connsiteX2203" fmla="*/ 1088767 w 4920658"/>
              <a:gd name="connsiteY2203" fmla="*/ 175486 h 4802506"/>
              <a:gd name="connsiteX2204" fmla="*/ 1066626 w 4920658"/>
              <a:gd name="connsiteY2204" fmla="*/ 144515 h 4802506"/>
              <a:gd name="connsiteX2205" fmla="*/ 1066626 w 4920658"/>
              <a:gd name="connsiteY2205" fmla="*/ 134193 h 4802506"/>
              <a:gd name="connsiteX2206" fmla="*/ 1088767 w 4920658"/>
              <a:gd name="connsiteY2206" fmla="*/ 144515 h 4802506"/>
              <a:gd name="connsiteX2207" fmla="*/ 1121980 w 4920658"/>
              <a:gd name="connsiteY2207" fmla="*/ 144515 h 4802506"/>
              <a:gd name="connsiteX2208" fmla="*/ 1188407 w 4920658"/>
              <a:gd name="connsiteY2208" fmla="*/ 134193 h 4802506"/>
              <a:gd name="connsiteX2209" fmla="*/ 1232689 w 4920658"/>
              <a:gd name="connsiteY2209" fmla="*/ 144515 h 4802506"/>
              <a:gd name="connsiteX2210" fmla="*/ 1243760 w 4920658"/>
              <a:gd name="connsiteY2210" fmla="*/ 123870 h 4802506"/>
              <a:gd name="connsiteX2211" fmla="*/ 1210548 w 4920658"/>
              <a:gd name="connsiteY2211" fmla="*/ 103225 h 4802506"/>
              <a:gd name="connsiteX2212" fmla="*/ 3336142 w 4920658"/>
              <a:gd name="connsiteY2212" fmla="*/ 20645 h 4802506"/>
              <a:gd name="connsiteX2213" fmla="*/ 3612912 w 4920658"/>
              <a:gd name="connsiteY2213" fmla="*/ 10323 h 4802506"/>
              <a:gd name="connsiteX2214" fmla="*/ 3646124 w 4920658"/>
              <a:gd name="connsiteY2214" fmla="*/ 0 h 48025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</a:cxnLst>
            <a:rect l="l" t="t" r="r" b="b"/>
            <a:pathLst>
              <a:path w="4920658" h="4802506">
                <a:moveTo>
                  <a:pt x="2499601" y="4740571"/>
                </a:moveTo>
                <a:cubicBezTo>
                  <a:pt x="2499601" y="4754335"/>
                  <a:pt x="2540194" y="4764657"/>
                  <a:pt x="2621379" y="4771539"/>
                </a:cubicBezTo>
                <a:lnTo>
                  <a:pt x="2632449" y="4771539"/>
                </a:lnTo>
                <a:lnTo>
                  <a:pt x="2632449" y="4761216"/>
                </a:lnTo>
                <a:cubicBezTo>
                  <a:pt x="2580786" y="4747453"/>
                  <a:pt x="2536504" y="4740571"/>
                  <a:pt x="2499601" y="4740571"/>
                </a:cubicBezTo>
                <a:close/>
                <a:moveTo>
                  <a:pt x="2233899" y="4719926"/>
                </a:moveTo>
                <a:lnTo>
                  <a:pt x="2233899" y="4740571"/>
                </a:lnTo>
                <a:lnTo>
                  <a:pt x="2267114" y="4740571"/>
                </a:lnTo>
                <a:cubicBezTo>
                  <a:pt x="2281875" y="4740571"/>
                  <a:pt x="2289256" y="4733690"/>
                  <a:pt x="2289256" y="4719926"/>
                </a:cubicBezTo>
                <a:close/>
                <a:moveTo>
                  <a:pt x="2078911" y="4709601"/>
                </a:moveTo>
                <a:cubicBezTo>
                  <a:pt x="2080755" y="4723367"/>
                  <a:pt x="2088138" y="4730249"/>
                  <a:pt x="2101051" y="4730249"/>
                </a:cubicBezTo>
                <a:lnTo>
                  <a:pt x="2112122" y="4709601"/>
                </a:lnTo>
                <a:close/>
                <a:moveTo>
                  <a:pt x="2023558" y="4688956"/>
                </a:moveTo>
                <a:lnTo>
                  <a:pt x="2012487" y="4709601"/>
                </a:lnTo>
                <a:lnTo>
                  <a:pt x="2034629" y="4719926"/>
                </a:lnTo>
                <a:lnTo>
                  <a:pt x="2056770" y="4719926"/>
                </a:lnTo>
                <a:cubicBezTo>
                  <a:pt x="2056770" y="4709601"/>
                  <a:pt x="2045699" y="4699278"/>
                  <a:pt x="2023558" y="4688956"/>
                </a:cubicBezTo>
                <a:close/>
                <a:moveTo>
                  <a:pt x="1802141" y="4688956"/>
                </a:moveTo>
                <a:lnTo>
                  <a:pt x="1802141" y="4699278"/>
                </a:lnTo>
                <a:lnTo>
                  <a:pt x="1868566" y="4699278"/>
                </a:lnTo>
                <a:lnTo>
                  <a:pt x="1868566" y="4688956"/>
                </a:lnTo>
                <a:close/>
                <a:moveTo>
                  <a:pt x="1160034" y="4647666"/>
                </a:moveTo>
                <a:lnTo>
                  <a:pt x="1204316" y="4647666"/>
                </a:lnTo>
                <a:lnTo>
                  <a:pt x="1204316" y="4668311"/>
                </a:lnTo>
                <a:lnTo>
                  <a:pt x="1160034" y="4668311"/>
                </a:lnTo>
                <a:close/>
                <a:moveTo>
                  <a:pt x="1625008" y="4637344"/>
                </a:moveTo>
                <a:cubicBezTo>
                  <a:pt x="1639768" y="4639065"/>
                  <a:pt x="1647149" y="4645947"/>
                  <a:pt x="1647149" y="4657989"/>
                </a:cubicBezTo>
                <a:cubicBezTo>
                  <a:pt x="1647149" y="4671755"/>
                  <a:pt x="1639768" y="4678633"/>
                  <a:pt x="1625008" y="4678633"/>
                </a:cubicBezTo>
                <a:cubicBezTo>
                  <a:pt x="1610247" y="4678633"/>
                  <a:pt x="1602866" y="4671755"/>
                  <a:pt x="1602866" y="4657989"/>
                </a:cubicBezTo>
                <a:cubicBezTo>
                  <a:pt x="1604710" y="4644225"/>
                  <a:pt x="1612093" y="4637344"/>
                  <a:pt x="1625008" y="4637344"/>
                </a:cubicBezTo>
                <a:close/>
                <a:moveTo>
                  <a:pt x="1237528" y="4606376"/>
                </a:moveTo>
                <a:lnTo>
                  <a:pt x="1303952" y="4606376"/>
                </a:lnTo>
                <a:lnTo>
                  <a:pt x="1303952" y="4627021"/>
                </a:lnTo>
                <a:lnTo>
                  <a:pt x="1237528" y="4627021"/>
                </a:lnTo>
                <a:close/>
                <a:moveTo>
                  <a:pt x="1171105" y="4596054"/>
                </a:moveTo>
                <a:lnTo>
                  <a:pt x="1182175" y="4596054"/>
                </a:lnTo>
                <a:cubicBezTo>
                  <a:pt x="1196936" y="4597776"/>
                  <a:pt x="1204316" y="4604657"/>
                  <a:pt x="1204316" y="4616699"/>
                </a:cubicBezTo>
                <a:lnTo>
                  <a:pt x="1148963" y="4637344"/>
                </a:lnTo>
                <a:cubicBezTo>
                  <a:pt x="1136046" y="4630462"/>
                  <a:pt x="1117595" y="4627021"/>
                  <a:pt x="1093610" y="4627021"/>
                </a:cubicBezTo>
                <a:lnTo>
                  <a:pt x="1093610" y="4606376"/>
                </a:lnTo>
                <a:lnTo>
                  <a:pt x="1126822" y="4606376"/>
                </a:lnTo>
                <a:lnTo>
                  <a:pt x="1148963" y="4616699"/>
                </a:lnTo>
                <a:cubicBezTo>
                  <a:pt x="1150807" y="4602935"/>
                  <a:pt x="1158187" y="4596054"/>
                  <a:pt x="1171105" y="4596054"/>
                </a:cubicBezTo>
                <a:close/>
                <a:moveTo>
                  <a:pt x="1591796" y="4575409"/>
                </a:moveTo>
                <a:cubicBezTo>
                  <a:pt x="1577035" y="4577128"/>
                  <a:pt x="1569654" y="4584012"/>
                  <a:pt x="1569654" y="4596054"/>
                </a:cubicBezTo>
                <a:lnTo>
                  <a:pt x="1569654" y="4606376"/>
                </a:lnTo>
                <a:lnTo>
                  <a:pt x="1580725" y="4606376"/>
                </a:lnTo>
                <a:cubicBezTo>
                  <a:pt x="1604710" y="4592613"/>
                  <a:pt x="1626851" y="4585731"/>
                  <a:pt x="1647149" y="4585731"/>
                </a:cubicBezTo>
                <a:lnTo>
                  <a:pt x="1647149" y="4575409"/>
                </a:lnTo>
                <a:close/>
                <a:moveTo>
                  <a:pt x="1281811" y="4523796"/>
                </a:moveTo>
                <a:lnTo>
                  <a:pt x="1281811" y="4534119"/>
                </a:lnTo>
                <a:lnTo>
                  <a:pt x="1337167" y="4544441"/>
                </a:lnTo>
                <a:lnTo>
                  <a:pt x="1348238" y="4523796"/>
                </a:lnTo>
                <a:close/>
                <a:moveTo>
                  <a:pt x="1591796" y="4513474"/>
                </a:moveTo>
                <a:lnTo>
                  <a:pt x="1591796" y="4523796"/>
                </a:lnTo>
                <a:cubicBezTo>
                  <a:pt x="1593639" y="4537560"/>
                  <a:pt x="1601019" y="4544441"/>
                  <a:pt x="1613937" y="4544441"/>
                </a:cubicBezTo>
                <a:cubicBezTo>
                  <a:pt x="1628698" y="4544441"/>
                  <a:pt x="1636078" y="4537560"/>
                  <a:pt x="1636078" y="4523796"/>
                </a:cubicBezTo>
                <a:lnTo>
                  <a:pt x="1613937" y="4513474"/>
                </a:lnTo>
                <a:close/>
                <a:moveTo>
                  <a:pt x="1458945" y="4513474"/>
                </a:moveTo>
                <a:cubicBezTo>
                  <a:pt x="1444184" y="4515193"/>
                  <a:pt x="1436803" y="4522074"/>
                  <a:pt x="1436803" y="4534119"/>
                </a:cubicBezTo>
                <a:lnTo>
                  <a:pt x="1481086" y="4534119"/>
                </a:lnTo>
                <a:lnTo>
                  <a:pt x="1481086" y="4513474"/>
                </a:lnTo>
                <a:close/>
                <a:moveTo>
                  <a:pt x="396148" y="4513474"/>
                </a:moveTo>
                <a:lnTo>
                  <a:pt x="418290" y="4513474"/>
                </a:lnTo>
                <a:cubicBezTo>
                  <a:pt x="429360" y="4513474"/>
                  <a:pt x="440431" y="4527237"/>
                  <a:pt x="451502" y="4554764"/>
                </a:cubicBezTo>
                <a:cubicBezTo>
                  <a:pt x="490247" y="4534119"/>
                  <a:pt x="527153" y="4523796"/>
                  <a:pt x="562208" y="4523796"/>
                </a:cubicBezTo>
                <a:lnTo>
                  <a:pt x="628635" y="4523796"/>
                </a:lnTo>
                <a:cubicBezTo>
                  <a:pt x="643396" y="4525515"/>
                  <a:pt x="650777" y="4532397"/>
                  <a:pt x="650777" y="4544441"/>
                </a:cubicBezTo>
                <a:lnTo>
                  <a:pt x="650777" y="4554764"/>
                </a:lnTo>
                <a:cubicBezTo>
                  <a:pt x="540067" y="4561645"/>
                  <a:pt x="458882" y="4565086"/>
                  <a:pt x="407219" y="4565086"/>
                </a:cubicBezTo>
                <a:cubicBezTo>
                  <a:pt x="407219" y="4571968"/>
                  <a:pt x="403529" y="4575409"/>
                  <a:pt x="396148" y="4575409"/>
                </a:cubicBezTo>
                <a:cubicBezTo>
                  <a:pt x="381388" y="4553042"/>
                  <a:pt x="374004" y="4535838"/>
                  <a:pt x="374004" y="4523796"/>
                </a:cubicBezTo>
                <a:close/>
                <a:moveTo>
                  <a:pt x="163661" y="4482503"/>
                </a:moveTo>
                <a:lnTo>
                  <a:pt x="230085" y="4482503"/>
                </a:lnTo>
                <a:lnTo>
                  <a:pt x="230085" y="4503151"/>
                </a:lnTo>
                <a:lnTo>
                  <a:pt x="174732" y="4503151"/>
                </a:lnTo>
                <a:lnTo>
                  <a:pt x="152591" y="4513474"/>
                </a:lnTo>
                <a:lnTo>
                  <a:pt x="141517" y="4492829"/>
                </a:lnTo>
                <a:close/>
                <a:moveTo>
                  <a:pt x="396148" y="4461858"/>
                </a:moveTo>
                <a:lnTo>
                  <a:pt x="396148" y="4492829"/>
                </a:lnTo>
                <a:lnTo>
                  <a:pt x="318651" y="4492829"/>
                </a:lnTo>
                <a:lnTo>
                  <a:pt x="318651" y="4472181"/>
                </a:lnTo>
                <a:close/>
                <a:moveTo>
                  <a:pt x="1071465" y="4430891"/>
                </a:moveTo>
                <a:lnTo>
                  <a:pt x="1071465" y="4441214"/>
                </a:lnTo>
                <a:lnTo>
                  <a:pt x="1115751" y="4441214"/>
                </a:lnTo>
                <a:lnTo>
                  <a:pt x="1115751" y="4430891"/>
                </a:lnTo>
                <a:close/>
                <a:moveTo>
                  <a:pt x="993970" y="4420569"/>
                </a:moveTo>
                <a:lnTo>
                  <a:pt x="938617" y="4451536"/>
                </a:lnTo>
                <a:lnTo>
                  <a:pt x="905405" y="4430891"/>
                </a:lnTo>
                <a:cubicBezTo>
                  <a:pt x="868503" y="4451536"/>
                  <a:pt x="838978" y="4461858"/>
                  <a:pt x="816837" y="4461858"/>
                </a:cubicBezTo>
                <a:lnTo>
                  <a:pt x="772554" y="4461858"/>
                </a:lnTo>
                <a:lnTo>
                  <a:pt x="772554" y="4513474"/>
                </a:lnTo>
                <a:cubicBezTo>
                  <a:pt x="842671" y="4506592"/>
                  <a:pt x="916476" y="4492829"/>
                  <a:pt x="993970" y="4472181"/>
                </a:cubicBezTo>
                <a:cubicBezTo>
                  <a:pt x="1006888" y="4479066"/>
                  <a:pt x="1021649" y="4482503"/>
                  <a:pt x="1038253" y="4482503"/>
                </a:cubicBezTo>
                <a:lnTo>
                  <a:pt x="1060395" y="4441214"/>
                </a:lnTo>
                <a:cubicBezTo>
                  <a:pt x="1056704" y="4441214"/>
                  <a:pt x="1034563" y="4434332"/>
                  <a:pt x="993970" y="4420569"/>
                </a:cubicBezTo>
                <a:close/>
                <a:moveTo>
                  <a:pt x="927546" y="4389601"/>
                </a:moveTo>
                <a:lnTo>
                  <a:pt x="927546" y="4399924"/>
                </a:lnTo>
                <a:lnTo>
                  <a:pt x="971829" y="4399924"/>
                </a:lnTo>
                <a:lnTo>
                  <a:pt x="971829" y="4389601"/>
                </a:lnTo>
                <a:close/>
                <a:moveTo>
                  <a:pt x="850049" y="4379279"/>
                </a:moveTo>
                <a:lnTo>
                  <a:pt x="838978" y="4399924"/>
                </a:lnTo>
                <a:cubicBezTo>
                  <a:pt x="840825" y="4413687"/>
                  <a:pt x="848205" y="4420569"/>
                  <a:pt x="861123" y="4420569"/>
                </a:cubicBezTo>
                <a:cubicBezTo>
                  <a:pt x="875884" y="4420569"/>
                  <a:pt x="883264" y="4413687"/>
                  <a:pt x="883264" y="4399924"/>
                </a:cubicBezTo>
                <a:close/>
                <a:moveTo>
                  <a:pt x="949688" y="4327666"/>
                </a:moveTo>
                <a:lnTo>
                  <a:pt x="938617" y="4348311"/>
                </a:lnTo>
                <a:lnTo>
                  <a:pt x="982900" y="4348311"/>
                </a:lnTo>
                <a:lnTo>
                  <a:pt x="982900" y="4337989"/>
                </a:lnTo>
                <a:cubicBezTo>
                  <a:pt x="975519" y="4337989"/>
                  <a:pt x="964449" y="4334548"/>
                  <a:pt x="949688" y="4327666"/>
                </a:cubicBezTo>
                <a:close/>
                <a:moveTo>
                  <a:pt x="1148963" y="4317344"/>
                </a:moveTo>
                <a:cubicBezTo>
                  <a:pt x="1136046" y="4324225"/>
                  <a:pt x="1121285" y="4327666"/>
                  <a:pt x="1104680" y="4327666"/>
                </a:cubicBezTo>
                <a:lnTo>
                  <a:pt x="1104680" y="4348311"/>
                </a:lnTo>
                <a:lnTo>
                  <a:pt x="1126822" y="4348311"/>
                </a:lnTo>
                <a:cubicBezTo>
                  <a:pt x="1141583" y="4348311"/>
                  <a:pt x="1148963" y="4341430"/>
                  <a:pt x="1148963" y="4327666"/>
                </a:cubicBezTo>
                <a:close/>
                <a:moveTo>
                  <a:pt x="1326093" y="4307021"/>
                </a:moveTo>
                <a:lnTo>
                  <a:pt x="1326093" y="4327666"/>
                </a:lnTo>
                <a:lnTo>
                  <a:pt x="1370379" y="4327666"/>
                </a:lnTo>
                <a:lnTo>
                  <a:pt x="1370379" y="4307021"/>
                </a:lnTo>
                <a:close/>
                <a:moveTo>
                  <a:pt x="949688" y="4276054"/>
                </a:moveTo>
                <a:lnTo>
                  <a:pt x="872193" y="4286376"/>
                </a:lnTo>
                <a:lnTo>
                  <a:pt x="872193" y="4296699"/>
                </a:lnTo>
                <a:cubicBezTo>
                  <a:pt x="874037" y="4310462"/>
                  <a:pt x="881417" y="4317344"/>
                  <a:pt x="894335" y="4317344"/>
                </a:cubicBezTo>
                <a:lnTo>
                  <a:pt x="916476" y="4317344"/>
                </a:lnTo>
                <a:cubicBezTo>
                  <a:pt x="945997" y="4296699"/>
                  <a:pt x="968139" y="4286376"/>
                  <a:pt x="982900" y="4286376"/>
                </a:cubicBezTo>
                <a:lnTo>
                  <a:pt x="982900" y="4276054"/>
                </a:lnTo>
                <a:close/>
                <a:moveTo>
                  <a:pt x="606491" y="4276054"/>
                </a:moveTo>
                <a:cubicBezTo>
                  <a:pt x="621255" y="4277773"/>
                  <a:pt x="628635" y="4284654"/>
                  <a:pt x="628635" y="4296699"/>
                </a:cubicBezTo>
                <a:lnTo>
                  <a:pt x="606491" y="4307021"/>
                </a:lnTo>
                <a:cubicBezTo>
                  <a:pt x="591730" y="4307021"/>
                  <a:pt x="584350" y="4300140"/>
                  <a:pt x="584350" y="4286376"/>
                </a:cubicBezTo>
                <a:close/>
                <a:moveTo>
                  <a:pt x="1425733" y="4241859"/>
                </a:moveTo>
                <a:lnTo>
                  <a:pt x="1425733" y="4245083"/>
                </a:lnTo>
                <a:lnTo>
                  <a:pt x="1431686" y="4245824"/>
                </a:lnTo>
                <a:close/>
                <a:moveTo>
                  <a:pt x="1392520" y="4221213"/>
                </a:moveTo>
                <a:lnTo>
                  <a:pt x="1371034" y="4231230"/>
                </a:lnTo>
                <a:lnTo>
                  <a:pt x="1381450" y="4234761"/>
                </a:lnTo>
                <a:lnTo>
                  <a:pt x="1396118" y="4227923"/>
                </a:lnTo>
                <a:close/>
                <a:moveTo>
                  <a:pt x="1190329" y="4204622"/>
                </a:moveTo>
                <a:lnTo>
                  <a:pt x="1117133" y="4208955"/>
                </a:lnTo>
                <a:cubicBezTo>
                  <a:pt x="1083921" y="4212396"/>
                  <a:pt x="1046557" y="4217557"/>
                  <a:pt x="1005041" y="4224438"/>
                </a:cubicBezTo>
                <a:lnTo>
                  <a:pt x="1027183" y="4255406"/>
                </a:lnTo>
                <a:lnTo>
                  <a:pt x="1016112" y="4276054"/>
                </a:lnTo>
                <a:lnTo>
                  <a:pt x="1082536" y="4276054"/>
                </a:lnTo>
                <a:lnTo>
                  <a:pt x="1082536" y="4265728"/>
                </a:lnTo>
                <a:cubicBezTo>
                  <a:pt x="1075159" y="4251968"/>
                  <a:pt x="1071465" y="4241643"/>
                  <a:pt x="1071465" y="4234761"/>
                </a:cubicBezTo>
                <a:cubicBezTo>
                  <a:pt x="1086230" y="4234761"/>
                  <a:pt x="1093610" y="4245083"/>
                  <a:pt x="1093610" y="4265728"/>
                </a:cubicBezTo>
                <a:lnTo>
                  <a:pt x="1160033" y="4265728"/>
                </a:lnTo>
                <a:lnTo>
                  <a:pt x="1160033" y="4262503"/>
                </a:lnTo>
                <a:lnTo>
                  <a:pt x="1171105" y="4262503"/>
                </a:lnTo>
                <a:lnTo>
                  <a:pt x="1171105" y="4255406"/>
                </a:lnTo>
                <a:lnTo>
                  <a:pt x="1149369" y="4252029"/>
                </a:lnTo>
                <a:lnTo>
                  <a:pt x="1148962" y="4252181"/>
                </a:lnTo>
                <a:lnTo>
                  <a:pt x="1147723" y="4251773"/>
                </a:lnTo>
                <a:lnTo>
                  <a:pt x="1137892" y="4250246"/>
                </a:lnTo>
                <a:lnTo>
                  <a:pt x="1136296" y="4248013"/>
                </a:lnTo>
                <a:lnTo>
                  <a:pt x="1125436" y="4244439"/>
                </a:lnTo>
                <a:cubicBezTo>
                  <a:pt x="1116210" y="4242718"/>
                  <a:pt x="1105601" y="4241858"/>
                  <a:pt x="1093609" y="4241858"/>
                </a:cubicBezTo>
                <a:lnTo>
                  <a:pt x="1093609" y="4221213"/>
                </a:lnTo>
                <a:lnTo>
                  <a:pt x="1126821" y="4221213"/>
                </a:lnTo>
                <a:lnTo>
                  <a:pt x="1141351" y="4227987"/>
                </a:lnTo>
                <a:lnTo>
                  <a:pt x="1148963" y="4224438"/>
                </a:lnTo>
                <a:lnTo>
                  <a:pt x="1152133" y="4224438"/>
                </a:lnTo>
                <a:lnTo>
                  <a:pt x="1155880" y="4216052"/>
                </a:lnTo>
                <a:cubicBezTo>
                  <a:pt x="1159570" y="4212611"/>
                  <a:pt x="1164645" y="4210891"/>
                  <a:pt x="1171103" y="4210891"/>
                </a:cubicBezTo>
                <a:lnTo>
                  <a:pt x="1182174" y="4210891"/>
                </a:lnTo>
                <a:cubicBezTo>
                  <a:pt x="1189554" y="4211752"/>
                  <a:pt x="1195090" y="4213903"/>
                  <a:pt x="1198780" y="4217343"/>
                </a:cubicBezTo>
                <a:lnTo>
                  <a:pt x="1201547" y="4224438"/>
                </a:lnTo>
                <a:lnTo>
                  <a:pt x="1204316" y="4224438"/>
                </a:lnTo>
                <a:lnTo>
                  <a:pt x="1204316" y="4206127"/>
                </a:lnTo>
                <a:close/>
                <a:moveTo>
                  <a:pt x="1281810" y="4138633"/>
                </a:moveTo>
                <a:lnTo>
                  <a:pt x="1281810" y="4148956"/>
                </a:lnTo>
                <a:lnTo>
                  <a:pt x="1337166" y="4159278"/>
                </a:lnTo>
                <a:lnTo>
                  <a:pt x="1348237" y="4138633"/>
                </a:lnTo>
                <a:close/>
                <a:moveTo>
                  <a:pt x="1591795" y="4128311"/>
                </a:moveTo>
                <a:lnTo>
                  <a:pt x="1591795" y="4138633"/>
                </a:lnTo>
                <a:cubicBezTo>
                  <a:pt x="1593638" y="4152397"/>
                  <a:pt x="1601019" y="4159278"/>
                  <a:pt x="1613936" y="4159278"/>
                </a:cubicBezTo>
                <a:cubicBezTo>
                  <a:pt x="1628697" y="4159278"/>
                  <a:pt x="1636077" y="4152397"/>
                  <a:pt x="1636077" y="4138633"/>
                </a:cubicBezTo>
                <a:lnTo>
                  <a:pt x="1613936" y="4128311"/>
                </a:lnTo>
                <a:close/>
                <a:moveTo>
                  <a:pt x="1458944" y="4128311"/>
                </a:moveTo>
                <a:cubicBezTo>
                  <a:pt x="1444183" y="4130030"/>
                  <a:pt x="1436802" y="4136911"/>
                  <a:pt x="1436802" y="4148956"/>
                </a:cubicBezTo>
                <a:lnTo>
                  <a:pt x="1481085" y="4148956"/>
                </a:lnTo>
                <a:lnTo>
                  <a:pt x="1481085" y="4128311"/>
                </a:lnTo>
                <a:close/>
                <a:moveTo>
                  <a:pt x="396148" y="4128311"/>
                </a:moveTo>
                <a:lnTo>
                  <a:pt x="418289" y="4128311"/>
                </a:lnTo>
                <a:cubicBezTo>
                  <a:pt x="429360" y="4128311"/>
                  <a:pt x="440430" y="4142074"/>
                  <a:pt x="451501" y="4169601"/>
                </a:cubicBezTo>
                <a:cubicBezTo>
                  <a:pt x="490247" y="4148956"/>
                  <a:pt x="527152" y="4138633"/>
                  <a:pt x="562207" y="4138633"/>
                </a:cubicBezTo>
                <a:lnTo>
                  <a:pt x="628635" y="4138633"/>
                </a:lnTo>
                <a:cubicBezTo>
                  <a:pt x="643396" y="4140352"/>
                  <a:pt x="650776" y="4147234"/>
                  <a:pt x="650776" y="4159278"/>
                </a:cubicBezTo>
                <a:lnTo>
                  <a:pt x="650776" y="4169601"/>
                </a:lnTo>
                <a:cubicBezTo>
                  <a:pt x="540066" y="4176482"/>
                  <a:pt x="458881" y="4179923"/>
                  <a:pt x="407218" y="4179923"/>
                </a:cubicBezTo>
                <a:cubicBezTo>
                  <a:pt x="407218" y="4186805"/>
                  <a:pt x="403528" y="4190246"/>
                  <a:pt x="396148" y="4190246"/>
                </a:cubicBezTo>
                <a:cubicBezTo>
                  <a:pt x="381387" y="4167879"/>
                  <a:pt x="374003" y="4150675"/>
                  <a:pt x="374003" y="4138633"/>
                </a:cubicBezTo>
                <a:close/>
                <a:moveTo>
                  <a:pt x="163661" y="4097340"/>
                </a:moveTo>
                <a:lnTo>
                  <a:pt x="230085" y="4097340"/>
                </a:lnTo>
                <a:lnTo>
                  <a:pt x="230085" y="4117988"/>
                </a:lnTo>
                <a:lnTo>
                  <a:pt x="174731" y="4117988"/>
                </a:lnTo>
                <a:lnTo>
                  <a:pt x="152590" y="4128311"/>
                </a:lnTo>
                <a:lnTo>
                  <a:pt x="141516" y="4107665"/>
                </a:lnTo>
                <a:close/>
                <a:moveTo>
                  <a:pt x="396148" y="4076695"/>
                </a:moveTo>
                <a:lnTo>
                  <a:pt x="396148" y="4107665"/>
                </a:lnTo>
                <a:lnTo>
                  <a:pt x="318650" y="4107665"/>
                </a:lnTo>
                <a:lnTo>
                  <a:pt x="318650" y="4087017"/>
                </a:lnTo>
                <a:close/>
                <a:moveTo>
                  <a:pt x="1071464" y="4045728"/>
                </a:moveTo>
                <a:lnTo>
                  <a:pt x="1071464" y="4056050"/>
                </a:lnTo>
                <a:lnTo>
                  <a:pt x="1115750" y="4056050"/>
                </a:lnTo>
                <a:lnTo>
                  <a:pt x="1115750" y="4045728"/>
                </a:lnTo>
                <a:close/>
                <a:moveTo>
                  <a:pt x="993970" y="4035405"/>
                </a:moveTo>
                <a:lnTo>
                  <a:pt x="938616" y="4066373"/>
                </a:lnTo>
                <a:lnTo>
                  <a:pt x="905404" y="4045728"/>
                </a:lnTo>
                <a:cubicBezTo>
                  <a:pt x="868502" y="4066373"/>
                  <a:pt x="838977" y="4076695"/>
                  <a:pt x="816836" y="4076695"/>
                </a:cubicBezTo>
                <a:lnTo>
                  <a:pt x="772553" y="4076695"/>
                </a:lnTo>
                <a:lnTo>
                  <a:pt x="772553" y="4128311"/>
                </a:lnTo>
                <a:cubicBezTo>
                  <a:pt x="842671" y="4121429"/>
                  <a:pt x="916475" y="4107665"/>
                  <a:pt x="993970" y="4087017"/>
                </a:cubicBezTo>
                <a:cubicBezTo>
                  <a:pt x="1006887" y="4093902"/>
                  <a:pt x="1021648" y="4097340"/>
                  <a:pt x="1038252" y="4097340"/>
                </a:cubicBezTo>
                <a:lnTo>
                  <a:pt x="1060394" y="4056050"/>
                </a:lnTo>
                <a:cubicBezTo>
                  <a:pt x="1056703" y="4056050"/>
                  <a:pt x="1034562" y="4049168"/>
                  <a:pt x="993970" y="4035405"/>
                </a:cubicBezTo>
                <a:close/>
                <a:moveTo>
                  <a:pt x="927546" y="4004438"/>
                </a:moveTo>
                <a:lnTo>
                  <a:pt x="927546" y="4014760"/>
                </a:lnTo>
                <a:lnTo>
                  <a:pt x="971828" y="4014760"/>
                </a:lnTo>
                <a:lnTo>
                  <a:pt x="971828" y="4004438"/>
                </a:lnTo>
                <a:close/>
                <a:moveTo>
                  <a:pt x="850048" y="3994115"/>
                </a:moveTo>
                <a:lnTo>
                  <a:pt x="838977" y="4014760"/>
                </a:lnTo>
                <a:cubicBezTo>
                  <a:pt x="840824" y="4028523"/>
                  <a:pt x="848204" y="4035405"/>
                  <a:pt x="861122" y="4035405"/>
                </a:cubicBezTo>
                <a:cubicBezTo>
                  <a:pt x="875883" y="4035405"/>
                  <a:pt x="883263" y="4028523"/>
                  <a:pt x="883263" y="4014760"/>
                </a:cubicBezTo>
                <a:close/>
                <a:moveTo>
                  <a:pt x="949687" y="3942503"/>
                </a:moveTo>
                <a:lnTo>
                  <a:pt x="938616" y="3963148"/>
                </a:lnTo>
                <a:lnTo>
                  <a:pt x="982899" y="3963148"/>
                </a:lnTo>
                <a:lnTo>
                  <a:pt x="982899" y="3952825"/>
                </a:lnTo>
                <a:cubicBezTo>
                  <a:pt x="975518" y="3952825"/>
                  <a:pt x="964448" y="3949384"/>
                  <a:pt x="949687" y="3942503"/>
                </a:cubicBezTo>
                <a:close/>
                <a:moveTo>
                  <a:pt x="1148962" y="3932180"/>
                </a:moveTo>
                <a:cubicBezTo>
                  <a:pt x="1136045" y="3939062"/>
                  <a:pt x="1121284" y="3942503"/>
                  <a:pt x="1104679" y="3942503"/>
                </a:cubicBezTo>
                <a:lnTo>
                  <a:pt x="1104679" y="3963148"/>
                </a:lnTo>
                <a:lnTo>
                  <a:pt x="1126821" y="3963148"/>
                </a:lnTo>
                <a:cubicBezTo>
                  <a:pt x="1141582" y="3963148"/>
                  <a:pt x="1148962" y="3956266"/>
                  <a:pt x="1148962" y="3942503"/>
                </a:cubicBezTo>
                <a:close/>
                <a:moveTo>
                  <a:pt x="1326092" y="3921858"/>
                </a:moveTo>
                <a:lnTo>
                  <a:pt x="1326092" y="3942503"/>
                </a:lnTo>
                <a:lnTo>
                  <a:pt x="1370378" y="3942503"/>
                </a:lnTo>
                <a:lnTo>
                  <a:pt x="1370378" y="3921858"/>
                </a:lnTo>
                <a:close/>
                <a:moveTo>
                  <a:pt x="949687" y="3890890"/>
                </a:moveTo>
                <a:lnTo>
                  <a:pt x="872192" y="3901213"/>
                </a:lnTo>
                <a:lnTo>
                  <a:pt x="872192" y="3911535"/>
                </a:lnTo>
                <a:cubicBezTo>
                  <a:pt x="874036" y="3925299"/>
                  <a:pt x="881416" y="3932180"/>
                  <a:pt x="894334" y="3932180"/>
                </a:cubicBezTo>
                <a:lnTo>
                  <a:pt x="916475" y="3932180"/>
                </a:lnTo>
                <a:cubicBezTo>
                  <a:pt x="931236" y="3921858"/>
                  <a:pt x="944152" y="3914116"/>
                  <a:pt x="955222" y="3908955"/>
                </a:cubicBezTo>
                <a:lnTo>
                  <a:pt x="982414" y="3901348"/>
                </a:lnTo>
                <a:lnTo>
                  <a:pt x="976562" y="3890890"/>
                </a:lnTo>
                <a:close/>
                <a:moveTo>
                  <a:pt x="606490" y="3890890"/>
                </a:moveTo>
                <a:cubicBezTo>
                  <a:pt x="621254" y="3892609"/>
                  <a:pt x="628635" y="3899491"/>
                  <a:pt x="628635" y="3911535"/>
                </a:cubicBezTo>
                <a:lnTo>
                  <a:pt x="606490" y="3921858"/>
                </a:lnTo>
                <a:cubicBezTo>
                  <a:pt x="591729" y="3921858"/>
                  <a:pt x="584349" y="3914976"/>
                  <a:pt x="584349" y="3901213"/>
                </a:cubicBezTo>
                <a:close/>
                <a:moveTo>
                  <a:pt x="1503226" y="3865607"/>
                </a:moveTo>
                <a:lnTo>
                  <a:pt x="1478445" y="3867918"/>
                </a:lnTo>
                <a:lnTo>
                  <a:pt x="1492156" y="3870242"/>
                </a:lnTo>
                <a:lnTo>
                  <a:pt x="1503226" y="3870242"/>
                </a:lnTo>
                <a:close/>
                <a:moveTo>
                  <a:pt x="1204315" y="3818630"/>
                </a:moveTo>
                <a:cubicBezTo>
                  <a:pt x="1154496" y="3818630"/>
                  <a:pt x="1088072" y="3825512"/>
                  <a:pt x="1005040" y="3839275"/>
                </a:cubicBezTo>
                <a:lnTo>
                  <a:pt x="1008422" y="3844005"/>
                </a:lnTo>
                <a:lnTo>
                  <a:pt x="1023039" y="3853091"/>
                </a:lnTo>
                <a:cubicBezTo>
                  <a:pt x="1028574" y="3859972"/>
                  <a:pt x="1034110" y="3870295"/>
                  <a:pt x="1039645" y="3884058"/>
                </a:cubicBezTo>
                <a:lnTo>
                  <a:pt x="1078149" y="3868296"/>
                </a:lnTo>
                <a:lnTo>
                  <a:pt x="1071464" y="3849597"/>
                </a:lnTo>
                <a:cubicBezTo>
                  <a:pt x="1078846" y="3849597"/>
                  <a:pt x="1084382" y="3852178"/>
                  <a:pt x="1088073" y="3857339"/>
                </a:cubicBezTo>
                <a:lnTo>
                  <a:pt x="1089570" y="3863621"/>
                </a:lnTo>
                <a:lnTo>
                  <a:pt x="1096382" y="3860833"/>
                </a:lnTo>
                <a:lnTo>
                  <a:pt x="1131275" y="3855827"/>
                </a:lnTo>
                <a:lnTo>
                  <a:pt x="1126821" y="3849597"/>
                </a:lnTo>
                <a:lnTo>
                  <a:pt x="1148962" y="3839275"/>
                </a:lnTo>
                <a:lnTo>
                  <a:pt x="1204315" y="3839275"/>
                </a:lnTo>
                <a:close/>
                <a:moveTo>
                  <a:pt x="751805" y="3811798"/>
                </a:moveTo>
                <a:lnTo>
                  <a:pt x="818229" y="3811798"/>
                </a:lnTo>
                <a:lnTo>
                  <a:pt x="818229" y="3832446"/>
                </a:lnTo>
                <a:lnTo>
                  <a:pt x="762875" y="3832446"/>
                </a:lnTo>
                <a:lnTo>
                  <a:pt x="740734" y="3842768"/>
                </a:lnTo>
                <a:lnTo>
                  <a:pt x="729660" y="3822123"/>
                </a:lnTo>
                <a:close/>
                <a:moveTo>
                  <a:pt x="1458944" y="3808308"/>
                </a:moveTo>
                <a:cubicBezTo>
                  <a:pt x="1459867" y="3815189"/>
                  <a:pt x="1462174" y="3820350"/>
                  <a:pt x="1465864" y="3823791"/>
                </a:cubicBezTo>
                <a:lnTo>
                  <a:pt x="1473143" y="3826260"/>
                </a:lnTo>
                <a:lnTo>
                  <a:pt x="1483833" y="3823828"/>
                </a:lnTo>
                <a:lnTo>
                  <a:pt x="1492156" y="3808308"/>
                </a:lnTo>
                <a:close/>
                <a:moveTo>
                  <a:pt x="1414661" y="3808308"/>
                </a:moveTo>
                <a:lnTo>
                  <a:pt x="1360697" y="3818371"/>
                </a:lnTo>
                <a:lnTo>
                  <a:pt x="1360697" y="3832063"/>
                </a:lnTo>
                <a:lnTo>
                  <a:pt x="1365192" y="3842123"/>
                </a:lnTo>
                <a:lnTo>
                  <a:pt x="1401597" y="3836901"/>
                </a:lnTo>
                <a:lnTo>
                  <a:pt x="1414661" y="3818630"/>
                </a:lnTo>
                <a:close/>
                <a:moveTo>
                  <a:pt x="1659608" y="3760186"/>
                </a:moveTo>
                <a:lnTo>
                  <a:pt x="1659608" y="3770508"/>
                </a:lnTo>
                <a:lnTo>
                  <a:pt x="1703894" y="3770508"/>
                </a:lnTo>
                <a:lnTo>
                  <a:pt x="1703894" y="3760186"/>
                </a:lnTo>
                <a:close/>
                <a:moveTo>
                  <a:pt x="1493549" y="3760186"/>
                </a:moveTo>
                <a:lnTo>
                  <a:pt x="1445463" y="3782603"/>
                </a:lnTo>
                <a:lnTo>
                  <a:pt x="1447874" y="3782501"/>
                </a:lnTo>
                <a:lnTo>
                  <a:pt x="1524983" y="3779726"/>
                </a:lnTo>
                <a:close/>
                <a:moveTo>
                  <a:pt x="1582114" y="3749863"/>
                </a:moveTo>
                <a:lnTo>
                  <a:pt x="1528993" y="3779582"/>
                </a:lnTo>
                <a:lnTo>
                  <a:pt x="1589027" y="3777421"/>
                </a:lnTo>
                <a:lnTo>
                  <a:pt x="1645780" y="3775651"/>
                </a:lnTo>
                <a:lnTo>
                  <a:pt x="1648538" y="3770508"/>
                </a:lnTo>
                <a:cubicBezTo>
                  <a:pt x="1644848" y="3770508"/>
                  <a:pt x="1622706" y="3763626"/>
                  <a:pt x="1582114" y="3749863"/>
                </a:cubicBezTo>
                <a:close/>
                <a:moveTo>
                  <a:pt x="1150352" y="3729218"/>
                </a:moveTo>
                <a:cubicBezTo>
                  <a:pt x="1150352" y="3749863"/>
                  <a:pt x="1135591" y="3760186"/>
                  <a:pt x="1106069" y="3760186"/>
                </a:cubicBezTo>
                <a:lnTo>
                  <a:pt x="1106069" y="3780831"/>
                </a:lnTo>
                <a:lnTo>
                  <a:pt x="1117140" y="3780831"/>
                </a:lnTo>
                <a:lnTo>
                  <a:pt x="1194634" y="3770508"/>
                </a:lnTo>
                <a:lnTo>
                  <a:pt x="1205705" y="3791153"/>
                </a:lnTo>
                <a:lnTo>
                  <a:pt x="1198077" y="3794201"/>
                </a:lnTo>
                <a:lnTo>
                  <a:pt x="1215387" y="3793146"/>
                </a:lnTo>
                <a:lnTo>
                  <a:pt x="1292282" y="3789297"/>
                </a:lnTo>
                <a:lnTo>
                  <a:pt x="1283203" y="3780831"/>
                </a:lnTo>
                <a:lnTo>
                  <a:pt x="1305344" y="3770508"/>
                </a:lnTo>
                <a:lnTo>
                  <a:pt x="1360697" y="3770508"/>
                </a:lnTo>
                <a:lnTo>
                  <a:pt x="1360697" y="3729218"/>
                </a:lnTo>
                <a:lnTo>
                  <a:pt x="1349627" y="3729218"/>
                </a:lnTo>
                <a:lnTo>
                  <a:pt x="1327485" y="3739541"/>
                </a:lnTo>
                <a:lnTo>
                  <a:pt x="1305344" y="3729218"/>
                </a:lnTo>
                <a:cubicBezTo>
                  <a:pt x="1290583" y="3736100"/>
                  <a:pt x="1279513" y="3739541"/>
                  <a:pt x="1272132" y="3739541"/>
                </a:cubicBezTo>
                <a:cubicBezTo>
                  <a:pt x="1264752" y="3739541"/>
                  <a:pt x="1261061" y="3736100"/>
                  <a:pt x="1261061" y="3729218"/>
                </a:cubicBezTo>
                <a:lnTo>
                  <a:pt x="1205705" y="3739541"/>
                </a:lnTo>
                <a:lnTo>
                  <a:pt x="1172493" y="3739541"/>
                </a:lnTo>
                <a:close/>
                <a:moveTo>
                  <a:pt x="1515690" y="3718896"/>
                </a:moveTo>
                <a:lnTo>
                  <a:pt x="1515690" y="3729218"/>
                </a:lnTo>
                <a:lnTo>
                  <a:pt x="1559973" y="3729218"/>
                </a:lnTo>
                <a:lnTo>
                  <a:pt x="1559973" y="3718896"/>
                </a:lnTo>
                <a:close/>
                <a:moveTo>
                  <a:pt x="1438192" y="3708573"/>
                </a:moveTo>
                <a:lnTo>
                  <a:pt x="1427121" y="3729218"/>
                </a:lnTo>
                <a:cubicBezTo>
                  <a:pt x="1428968" y="3742981"/>
                  <a:pt x="1436348" y="3749863"/>
                  <a:pt x="1449266" y="3749863"/>
                </a:cubicBezTo>
                <a:cubicBezTo>
                  <a:pt x="1464027" y="3749863"/>
                  <a:pt x="1471407" y="3742981"/>
                  <a:pt x="1471407" y="3729218"/>
                </a:cubicBezTo>
                <a:close/>
                <a:moveTo>
                  <a:pt x="1537831" y="3656961"/>
                </a:moveTo>
                <a:lnTo>
                  <a:pt x="1526760" y="3677606"/>
                </a:lnTo>
                <a:lnTo>
                  <a:pt x="1571043" y="3677606"/>
                </a:lnTo>
                <a:lnTo>
                  <a:pt x="1571043" y="3667283"/>
                </a:lnTo>
                <a:cubicBezTo>
                  <a:pt x="1563663" y="3667283"/>
                  <a:pt x="1552592" y="3663842"/>
                  <a:pt x="1537831" y="3656961"/>
                </a:cubicBezTo>
                <a:close/>
                <a:moveTo>
                  <a:pt x="1711283" y="3652658"/>
                </a:moveTo>
                <a:lnTo>
                  <a:pt x="1692824" y="3656961"/>
                </a:lnTo>
                <a:lnTo>
                  <a:pt x="1692824" y="3677606"/>
                </a:lnTo>
                <a:lnTo>
                  <a:pt x="1714965" y="3677606"/>
                </a:lnTo>
                <a:lnTo>
                  <a:pt x="1728504" y="3673398"/>
                </a:lnTo>
                <a:lnTo>
                  <a:pt x="1719108" y="3658940"/>
                </a:lnTo>
                <a:close/>
                <a:moveTo>
                  <a:pt x="1466157" y="3614895"/>
                </a:moveTo>
                <a:lnTo>
                  <a:pt x="1460336" y="3615671"/>
                </a:lnTo>
                <a:lnTo>
                  <a:pt x="1460336" y="3625993"/>
                </a:lnTo>
                <a:cubicBezTo>
                  <a:pt x="1462180" y="3639757"/>
                  <a:pt x="1469561" y="3646638"/>
                  <a:pt x="1482478" y="3646638"/>
                </a:cubicBezTo>
                <a:lnTo>
                  <a:pt x="1504619" y="3646638"/>
                </a:lnTo>
                <a:lnTo>
                  <a:pt x="1516388" y="3639584"/>
                </a:lnTo>
                <a:lnTo>
                  <a:pt x="1503227" y="3639584"/>
                </a:lnTo>
                <a:close/>
                <a:moveTo>
                  <a:pt x="1537831" y="3605348"/>
                </a:moveTo>
                <a:lnTo>
                  <a:pt x="1519397" y="3607804"/>
                </a:lnTo>
                <a:lnTo>
                  <a:pt x="1525368" y="3618939"/>
                </a:lnTo>
                <a:lnTo>
                  <a:pt x="1525368" y="3634201"/>
                </a:lnTo>
                <a:lnTo>
                  <a:pt x="1543366" y="3623413"/>
                </a:lnTo>
                <a:cubicBezTo>
                  <a:pt x="1554437" y="3618251"/>
                  <a:pt x="1563663" y="3615671"/>
                  <a:pt x="1571043" y="3615671"/>
                </a:cubicBezTo>
                <a:lnTo>
                  <a:pt x="1571043" y="3605348"/>
                </a:lnTo>
                <a:close/>
                <a:moveTo>
                  <a:pt x="1194634" y="3605348"/>
                </a:moveTo>
                <a:lnTo>
                  <a:pt x="1203050" y="3608617"/>
                </a:lnTo>
                <a:lnTo>
                  <a:pt x="1204316" y="3608617"/>
                </a:lnTo>
                <a:lnTo>
                  <a:pt x="1204316" y="3609108"/>
                </a:lnTo>
                <a:lnTo>
                  <a:pt x="1211243" y="3611799"/>
                </a:lnTo>
                <a:cubicBezTo>
                  <a:pt x="1214934" y="3615240"/>
                  <a:pt x="1216779" y="3619971"/>
                  <a:pt x="1216779" y="3625993"/>
                </a:cubicBezTo>
                <a:lnTo>
                  <a:pt x="1194634" y="3636316"/>
                </a:lnTo>
                <a:cubicBezTo>
                  <a:pt x="1187254" y="3636316"/>
                  <a:pt x="1181719" y="3634595"/>
                  <a:pt x="1178028" y="3631155"/>
                </a:cubicBezTo>
                <a:lnTo>
                  <a:pt x="1177352" y="3629262"/>
                </a:lnTo>
                <a:lnTo>
                  <a:pt x="1160033" y="3629262"/>
                </a:lnTo>
                <a:lnTo>
                  <a:pt x="1160033" y="3608617"/>
                </a:lnTo>
                <a:lnTo>
                  <a:pt x="1187624" y="3608617"/>
                </a:lnTo>
                <a:close/>
                <a:moveTo>
                  <a:pt x="1680072" y="3587972"/>
                </a:moveTo>
                <a:lnTo>
                  <a:pt x="1681753" y="3595023"/>
                </a:lnTo>
                <a:lnTo>
                  <a:pt x="1686389" y="3595023"/>
                </a:lnTo>
                <a:lnTo>
                  <a:pt x="1691431" y="3587972"/>
                </a:lnTo>
                <a:close/>
                <a:moveTo>
                  <a:pt x="1647148" y="3587972"/>
                </a:moveTo>
                <a:lnTo>
                  <a:pt x="1612112" y="3590694"/>
                </a:lnTo>
                <a:lnTo>
                  <a:pt x="1604255" y="3605348"/>
                </a:lnTo>
                <a:lnTo>
                  <a:pt x="1608939" y="3605348"/>
                </a:lnTo>
                <a:lnTo>
                  <a:pt x="1609785" y="3603455"/>
                </a:lnTo>
                <a:cubicBezTo>
                  <a:pt x="1613475" y="3600015"/>
                  <a:pt x="1618550" y="3598294"/>
                  <a:pt x="1625007" y="3598294"/>
                </a:cubicBezTo>
                <a:cubicBezTo>
                  <a:pt x="1632388" y="3599155"/>
                  <a:pt x="1637923" y="3601306"/>
                  <a:pt x="1641613" y="3604747"/>
                </a:cubicBezTo>
                <a:lnTo>
                  <a:pt x="1641848" y="3605348"/>
                </a:lnTo>
                <a:lnTo>
                  <a:pt x="1670679" y="3605348"/>
                </a:lnTo>
                <a:lnTo>
                  <a:pt x="1670679" y="3595023"/>
                </a:lnTo>
                <a:lnTo>
                  <a:pt x="1668158" y="3587972"/>
                </a:lnTo>
                <a:close/>
                <a:moveTo>
                  <a:pt x="1360697" y="3582163"/>
                </a:moveTo>
                <a:lnTo>
                  <a:pt x="1359308" y="3582810"/>
                </a:lnTo>
                <a:cubicBezTo>
                  <a:pt x="1351928" y="3587972"/>
                  <a:pt x="1348238" y="3593133"/>
                  <a:pt x="1348238" y="3598294"/>
                </a:cubicBezTo>
                <a:lnTo>
                  <a:pt x="1372579" y="3601321"/>
                </a:lnTo>
                <a:lnTo>
                  <a:pt x="1360697" y="3584700"/>
                </a:lnTo>
                <a:close/>
                <a:moveTo>
                  <a:pt x="1392520" y="3567327"/>
                </a:moveTo>
                <a:lnTo>
                  <a:pt x="1369047" y="3578270"/>
                </a:lnTo>
                <a:lnTo>
                  <a:pt x="1382839" y="3584700"/>
                </a:lnTo>
                <a:lnTo>
                  <a:pt x="1409944" y="3584700"/>
                </a:lnTo>
                <a:lnTo>
                  <a:pt x="1400823" y="3582810"/>
                </a:lnTo>
                <a:cubicBezTo>
                  <a:pt x="1395288" y="3579370"/>
                  <a:pt x="1392520" y="3574208"/>
                  <a:pt x="1392520" y="3567327"/>
                </a:cubicBezTo>
                <a:close/>
                <a:moveTo>
                  <a:pt x="1237528" y="3567327"/>
                </a:moveTo>
                <a:lnTo>
                  <a:pt x="1303952" y="3567327"/>
                </a:lnTo>
                <a:lnTo>
                  <a:pt x="1303952" y="3587972"/>
                </a:lnTo>
                <a:lnTo>
                  <a:pt x="1237528" y="3587972"/>
                </a:lnTo>
                <a:close/>
                <a:moveTo>
                  <a:pt x="1171104" y="3557004"/>
                </a:moveTo>
                <a:lnTo>
                  <a:pt x="1182174" y="3557004"/>
                </a:lnTo>
                <a:cubicBezTo>
                  <a:pt x="1196935" y="3558726"/>
                  <a:pt x="1204316" y="3565608"/>
                  <a:pt x="1204316" y="3577649"/>
                </a:cubicBezTo>
                <a:lnTo>
                  <a:pt x="1148962" y="3598294"/>
                </a:lnTo>
                <a:cubicBezTo>
                  <a:pt x="1136045" y="3591412"/>
                  <a:pt x="1117594" y="3587972"/>
                  <a:pt x="1093609" y="3587972"/>
                </a:cubicBezTo>
                <a:lnTo>
                  <a:pt x="1093609" y="3567327"/>
                </a:lnTo>
                <a:lnTo>
                  <a:pt x="1126821" y="3567327"/>
                </a:lnTo>
                <a:lnTo>
                  <a:pt x="1148962" y="3577649"/>
                </a:lnTo>
                <a:cubicBezTo>
                  <a:pt x="1150806" y="3563886"/>
                  <a:pt x="1158186" y="3557004"/>
                  <a:pt x="1171104" y="3557004"/>
                </a:cubicBezTo>
                <a:close/>
                <a:moveTo>
                  <a:pt x="1647148" y="3546279"/>
                </a:moveTo>
                <a:lnTo>
                  <a:pt x="1593184" y="3553733"/>
                </a:lnTo>
                <a:lnTo>
                  <a:pt x="1597527" y="3559806"/>
                </a:lnTo>
                <a:lnTo>
                  <a:pt x="1615319" y="3551843"/>
                </a:lnTo>
                <a:cubicBezTo>
                  <a:pt x="1626390" y="3548402"/>
                  <a:pt x="1636999" y="3546682"/>
                  <a:pt x="1647148" y="3546682"/>
                </a:cubicBezTo>
                <a:close/>
                <a:moveTo>
                  <a:pt x="1281810" y="3484747"/>
                </a:moveTo>
                <a:lnTo>
                  <a:pt x="1281810" y="3495069"/>
                </a:lnTo>
                <a:lnTo>
                  <a:pt x="1337167" y="3505392"/>
                </a:lnTo>
                <a:lnTo>
                  <a:pt x="1348238" y="3484747"/>
                </a:lnTo>
                <a:close/>
                <a:moveTo>
                  <a:pt x="1591795" y="3474424"/>
                </a:moveTo>
                <a:lnTo>
                  <a:pt x="1591795" y="3484747"/>
                </a:lnTo>
                <a:cubicBezTo>
                  <a:pt x="1593639" y="3498510"/>
                  <a:pt x="1601019" y="3505392"/>
                  <a:pt x="1613936" y="3505392"/>
                </a:cubicBezTo>
                <a:cubicBezTo>
                  <a:pt x="1628697" y="3505392"/>
                  <a:pt x="1636078" y="3498510"/>
                  <a:pt x="1636078" y="3484747"/>
                </a:cubicBezTo>
                <a:lnTo>
                  <a:pt x="1613936" y="3474424"/>
                </a:lnTo>
                <a:close/>
                <a:moveTo>
                  <a:pt x="1458944" y="3474424"/>
                </a:moveTo>
                <a:cubicBezTo>
                  <a:pt x="1444183" y="3476143"/>
                  <a:pt x="1436803" y="3483025"/>
                  <a:pt x="1436803" y="3495069"/>
                </a:cubicBezTo>
                <a:lnTo>
                  <a:pt x="1481085" y="3495069"/>
                </a:lnTo>
                <a:lnTo>
                  <a:pt x="1481085" y="3474424"/>
                </a:lnTo>
                <a:close/>
                <a:moveTo>
                  <a:pt x="396148" y="3474424"/>
                </a:moveTo>
                <a:lnTo>
                  <a:pt x="418289" y="3474424"/>
                </a:lnTo>
                <a:cubicBezTo>
                  <a:pt x="429360" y="3474424"/>
                  <a:pt x="440430" y="3488188"/>
                  <a:pt x="451501" y="3515714"/>
                </a:cubicBezTo>
                <a:cubicBezTo>
                  <a:pt x="490247" y="3495069"/>
                  <a:pt x="527152" y="3484747"/>
                  <a:pt x="562208" y="3484747"/>
                </a:cubicBezTo>
                <a:lnTo>
                  <a:pt x="628635" y="3484747"/>
                </a:lnTo>
                <a:cubicBezTo>
                  <a:pt x="643396" y="3486466"/>
                  <a:pt x="650776" y="3493347"/>
                  <a:pt x="650776" y="3505392"/>
                </a:cubicBezTo>
                <a:lnTo>
                  <a:pt x="650776" y="3515714"/>
                </a:lnTo>
                <a:cubicBezTo>
                  <a:pt x="540067" y="3522596"/>
                  <a:pt x="458882" y="3526037"/>
                  <a:pt x="407219" y="3526037"/>
                </a:cubicBezTo>
                <a:cubicBezTo>
                  <a:pt x="407219" y="3532918"/>
                  <a:pt x="403528" y="3536359"/>
                  <a:pt x="396148" y="3536359"/>
                </a:cubicBezTo>
                <a:cubicBezTo>
                  <a:pt x="381387" y="3513992"/>
                  <a:pt x="374003" y="3496788"/>
                  <a:pt x="374003" y="3484747"/>
                </a:cubicBezTo>
                <a:close/>
                <a:moveTo>
                  <a:pt x="163661" y="3443454"/>
                </a:moveTo>
                <a:lnTo>
                  <a:pt x="230085" y="3443454"/>
                </a:lnTo>
                <a:lnTo>
                  <a:pt x="230085" y="3464102"/>
                </a:lnTo>
                <a:lnTo>
                  <a:pt x="174732" y="3464102"/>
                </a:lnTo>
                <a:lnTo>
                  <a:pt x="152590" y="3474424"/>
                </a:lnTo>
                <a:lnTo>
                  <a:pt x="141516" y="3453779"/>
                </a:lnTo>
                <a:close/>
                <a:moveTo>
                  <a:pt x="396148" y="3422809"/>
                </a:moveTo>
                <a:lnTo>
                  <a:pt x="396148" y="3453779"/>
                </a:lnTo>
                <a:lnTo>
                  <a:pt x="318650" y="3453779"/>
                </a:lnTo>
                <a:lnTo>
                  <a:pt x="318650" y="3433131"/>
                </a:lnTo>
                <a:close/>
                <a:moveTo>
                  <a:pt x="1071465" y="3391842"/>
                </a:moveTo>
                <a:lnTo>
                  <a:pt x="1071465" y="3402164"/>
                </a:lnTo>
                <a:lnTo>
                  <a:pt x="1115750" y="3402164"/>
                </a:lnTo>
                <a:lnTo>
                  <a:pt x="1115750" y="3391842"/>
                </a:lnTo>
                <a:close/>
                <a:moveTo>
                  <a:pt x="993970" y="3381519"/>
                </a:moveTo>
                <a:lnTo>
                  <a:pt x="938617" y="3412487"/>
                </a:lnTo>
                <a:lnTo>
                  <a:pt x="905405" y="3391842"/>
                </a:lnTo>
                <a:cubicBezTo>
                  <a:pt x="868502" y="3412487"/>
                  <a:pt x="838978" y="3422809"/>
                  <a:pt x="816836" y="3422809"/>
                </a:cubicBezTo>
                <a:lnTo>
                  <a:pt x="772554" y="3422809"/>
                </a:lnTo>
                <a:lnTo>
                  <a:pt x="772554" y="3474424"/>
                </a:lnTo>
                <a:cubicBezTo>
                  <a:pt x="842671" y="3467543"/>
                  <a:pt x="916475" y="3453779"/>
                  <a:pt x="993970" y="3433131"/>
                </a:cubicBezTo>
                <a:cubicBezTo>
                  <a:pt x="1006887" y="3440016"/>
                  <a:pt x="1021648" y="3443454"/>
                  <a:pt x="1038253" y="3443454"/>
                </a:cubicBezTo>
                <a:lnTo>
                  <a:pt x="1060394" y="3402164"/>
                </a:lnTo>
                <a:cubicBezTo>
                  <a:pt x="1056704" y="3402164"/>
                  <a:pt x="1034562" y="3395282"/>
                  <a:pt x="993970" y="3381519"/>
                </a:cubicBezTo>
                <a:close/>
                <a:moveTo>
                  <a:pt x="927546" y="3350552"/>
                </a:moveTo>
                <a:lnTo>
                  <a:pt x="927546" y="3360874"/>
                </a:lnTo>
                <a:lnTo>
                  <a:pt x="971829" y="3360874"/>
                </a:lnTo>
                <a:lnTo>
                  <a:pt x="971829" y="3350552"/>
                </a:lnTo>
                <a:close/>
                <a:moveTo>
                  <a:pt x="850048" y="3340229"/>
                </a:moveTo>
                <a:lnTo>
                  <a:pt x="838978" y="3360874"/>
                </a:lnTo>
                <a:cubicBezTo>
                  <a:pt x="840824" y="3374637"/>
                  <a:pt x="848205" y="3381519"/>
                  <a:pt x="861122" y="3381519"/>
                </a:cubicBezTo>
                <a:cubicBezTo>
                  <a:pt x="875883" y="3381519"/>
                  <a:pt x="883263" y="3374637"/>
                  <a:pt x="883263" y="3360874"/>
                </a:cubicBezTo>
                <a:close/>
                <a:moveTo>
                  <a:pt x="949687" y="3288617"/>
                </a:moveTo>
                <a:lnTo>
                  <a:pt x="938617" y="3309262"/>
                </a:lnTo>
                <a:lnTo>
                  <a:pt x="982899" y="3309262"/>
                </a:lnTo>
                <a:lnTo>
                  <a:pt x="982899" y="3298939"/>
                </a:lnTo>
                <a:cubicBezTo>
                  <a:pt x="975519" y="3298939"/>
                  <a:pt x="964448" y="3295498"/>
                  <a:pt x="949687" y="3288617"/>
                </a:cubicBezTo>
                <a:close/>
                <a:moveTo>
                  <a:pt x="1148962" y="3278294"/>
                </a:moveTo>
                <a:cubicBezTo>
                  <a:pt x="1136045" y="3285176"/>
                  <a:pt x="1121284" y="3288617"/>
                  <a:pt x="1104680" y="3288617"/>
                </a:cubicBezTo>
                <a:lnTo>
                  <a:pt x="1104680" y="3298659"/>
                </a:lnTo>
                <a:lnTo>
                  <a:pt x="1112301" y="3298659"/>
                </a:lnTo>
                <a:lnTo>
                  <a:pt x="1112301" y="3309262"/>
                </a:lnTo>
                <a:lnTo>
                  <a:pt x="1126821" y="3309262"/>
                </a:lnTo>
                <a:cubicBezTo>
                  <a:pt x="1141582" y="3309262"/>
                  <a:pt x="1148962" y="3302380"/>
                  <a:pt x="1148962" y="3288617"/>
                </a:cubicBezTo>
                <a:close/>
                <a:moveTo>
                  <a:pt x="1326093" y="3267972"/>
                </a:moveTo>
                <a:lnTo>
                  <a:pt x="1326093" y="3288617"/>
                </a:lnTo>
                <a:lnTo>
                  <a:pt x="1370379" y="3288617"/>
                </a:lnTo>
                <a:lnTo>
                  <a:pt x="1370379" y="3267972"/>
                </a:lnTo>
                <a:close/>
                <a:moveTo>
                  <a:pt x="949687" y="3237004"/>
                </a:moveTo>
                <a:lnTo>
                  <a:pt x="872193" y="3247327"/>
                </a:lnTo>
                <a:lnTo>
                  <a:pt x="872193" y="3257649"/>
                </a:lnTo>
                <a:cubicBezTo>
                  <a:pt x="874036" y="3271413"/>
                  <a:pt x="881417" y="3278294"/>
                  <a:pt x="894334" y="3278294"/>
                </a:cubicBezTo>
                <a:lnTo>
                  <a:pt x="916475" y="3278294"/>
                </a:lnTo>
                <a:cubicBezTo>
                  <a:pt x="945997" y="3257649"/>
                  <a:pt x="968138" y="3247327"/>
                  <a:pt x="982899" y="3247327"/>
                </a:cubicBezTo>
                <a:lnTo>
                  <a:pt x="982899" y="3237004"/>
                </a:lnTo>
                <a:close/>
                <a:moveTo>
                  <a:pt x="606490" y="3237004"/>
                </a:moveTo>
                <a:cubicBezTo>
                  <a:pt x="621254" y="3238723"/>
                  <a:pt x="628635" y="3245605"/>
                  <a:pt x="628635" y="3257649"/>
                </a:cubicBezTo>
                <a:lnTo>
                  <a:pt x="606490" y="3267972"/>
                </a:lnTo>
                <a:cubicBezTo>
                  <a:pt x="591729" y="3267972"/>
                  <a:pt x="584349" y="3261090"/>
                  <a:pt x="584349" y="3247327"/>
                </a:cubicBezTo>
                <a:close/>
                <a:moveTo>
                  <a:pt x="1425732" y="3195711"/>
                </a:moveTo>
                <a:lnTo>
                  <a:pt x="1425732" y="3196506"/>
                </a:lnTo>
                <a:lnTo>
                  <a:pt x="1455494" y="3205757"/>
                </a:lnTo>
                <a:lnTo>
                  <a:pt x="1486903" y="3202990"/>
                </a:lnTo>
                <a:lnTo>
                  <a:pt x="1447873" y="3195711"/>
                </a:lnTo>
                <a:close/>
                <a:moveTo>
                  <a:pt x="1160033" y="3167366"/>
                </a:moveTo>
                <a:lnTo>
                  <a:pt x="1117133" y="3169905"/>
                </a:lnTo>
                <a:cubicBezTo>
                  <a:pt x="1083920" y="3173346"/>
                  <a:pt x="1046556" y="3178507"/>
                  <a:pt x="1005040" y="3185389"/>
                </a:cubicBezTo>
                <a:lnTo>
                  <a:pt x="1027182" y="3216356"/>
                </a:lnTo>
                <a:lnTo>
                  <a:pt x="1016111" y="3237004"/>
                </a:lnTo>
                <a:lnTo>
                  <a:pt x="1082535" y="3237004"/>
                </a:lnTo>
                <a:lnTo>
                  <a:pt x="1082535" y="3226679"/>
                </a:lnTo>
                <a:cubicBezTo>
                  <a:pt x="1075158" y="3212919"/>
                  <a:pt x="1071465" y="3202593"/>
                  <a:pt x="1071465" y="3195711"/>
                </a:cubicBezTo>
                <a:cubicBezTo>
                  <a:pt x="1086229" y="3195711"/>
                  <a:pt x="1093609" y="3206034"/>
                  <a:pt x="1093609" y="3226679"/>
                </a:cubicBezTo>
                <a:lnTo>
                  <a:pt x="1171104" y="3226679"/>
                </a:lnTo>
                <a:lnTo>
                  <a:pt x="1171104" y="3216356"/>
                </a:lnTo>
                <a:cubicBezTo>
                  <a:pt x="1141582" y="3216356"/>
                  <a:pt x="1126821" y="3209478"/>
                  <a:pt x="1126821" y="3195711"/>
                </a:cubicBezTo>
                <a:lnTo>
                  <a:pt x="1148962" y="3185389"/>
                </a:lnTo>
                <a:lnTo>
                  <a:pt x="1204316" y="3185389"/>
                </a:lnTo>
                <a:lnTo>
                  <a:pt x="1204316" y="3168199"/>
                </a:lnTo>
                <a:lnTo>
                  <a:pt x="1160033" y="3168199"/>
                </a:lnTo>
                <a:close/>
                <a:moveTo>
                  <a:pt x="1458944" y="3154422"/>
                </a:moveTo>
                <a:cubicBezTo>
                  <a:pt x="1460791" y="3168185"/>
                  <a:pt x="1468171" y="3175067"/>
                  <a:pt x="1481085" y="3175067"/>
                </a:cubicBezTo>
                <a:lnTo>
                  <a:pt x="1485547" y="3166746"/>
                </a:lnTo>
                <a:lnTo>
                  <a:pt x="1467043" y="3154422"/>
                </a:lnTo>
                <a:close/>
                <a:moveTo>
                  <a:pt x="1414662" y="3154422"/>
                </a:moveTo>
                <a:lnTo>
                  <a:pt x="1402526" y="3156685"/>
                </a:lnTo>
                <a:lnTo>
                  <a:pt x="1403591" y="3157876"/>
                </a:lnTo>
                <a:cubicBezTo>
                  <a:pt x="1388830" y="3164758"/>
                  <a:pt x="1377759" y="3168199"/>
                  <a:pt x="1370379" y="3168199"/>
                </a:cubicBezTo>
                <a:lnTo>
                  <a:pt x="1359308" y="3166822"/>
                </a:lnTo>
                <a:lnTo>
                  <a:pt x="1359308" y="3175067"/>
                </a:lnTo>
                <a:cubicBezTo>
                  <a:pt x="1361152" y="3188833"/>
                  <a:pt x="1368532" y="3195711"/>
                  <a:pt x="1381449" y="3195711"/>
                </a:cubicBezTo>
                <a:cubicBezTo>
                  <a:pt x="1392520" y="3195711"/>
                  <a:pt x="1403591" y="3185389"/>
                  <a:pt x="1414662" y="3164744"/>
                </a:cubicBezTo>
                <a:close/>
                <a:moveTo>
                  <a:pt x="1392520" y="3106264"/>
                </a:moveTo>
                <a:cubicBezTo>
                  <a:pt x="1377759" y="3111425"/>
                  <a:pt x="1366689" y="3116586"/>
                  <a:pt x="1359308" y="3121748"/>
                </a:cubicBezTo>
                <a:lnTo>
                  <a:pt x="1351498" y="3132672"/>
                </a:lnTo>
                <a:lnTo>
                  <a:pt x="1429458" y="3129391"/>
                </a:lnTo>
                <a:lnTo>
                  <a:pt x="1425732" y="3126909"/>
                </a:lnTo>
                <a:cubicBezTo>
                  <a:pt x="1403591" y="3126909"/>
                  <a:pt x="1392520" y="3120027"/>
                  <a:pt x="1392520" y="3106264"/>
                </a:cubicBezTo>
                <a:close/>
                <a:moveTo>
                  <a:pt x="1237528" y="3106264"/>
                </a:moveTo>
                <a:lnTo>
                  <a:pt x="1303952" y="3106264"/>
                </a:lnTo>
                <a:lnTo>
                  <a:pt x="1303952" y="3126909"/>
                </a:lnTo>
                <a:lnTo>
                  <a:pt x="1237528" y="3126909"/>
                </a:lnTo>
                <a:close/>
                <a:moveTo>
                  <a:pt x="1171104" y="3095941"/>
                </a:moveTo>
                <a:lnTo>
                  <a:pt x="1182174" y="3095941"/>
                </a:lnTo>
                <a:cubicBezTo>
                  <a:pt x="1196935" y="3097663"/>
                  <a:pt x="1204316" y="3104545"/>
                  <a:pt x="1204316" y="3116586"/>
                </a:cubicBezTo>
                <a:lnTo>
                  <a:pt x="1148963" y="3137231"/>
                </a:lnTo>
                <a:cubicBezTo>
                  <a:pt x="1136045" y="3130349"/>
                  <a:pt x="1117594" y="3126909"/>
                  <a:pt x="1093609" y="3126909"/>
                </a:cubicBezTo>
                <a:lnTo>
                  <a:pt x="1093609" y="3106264"/>
                </a:lnTo>
                <a:lnTo>
                  <a:pt x="1126821" y="3106264"/>
                </a:lnTo>
                <a:lnTo>
                  <a:pt x="1148963" y="3116586"/>
                </a:lnTo>
                <a:cubicBezTo>
                  <a:pt x="1150806" y="3102823"/>
                  <a:pt x="1158186" y="3095941"/>
                  <a:pt x="1171104" y="3095941"/>
                </a:cubicBezTo>
                <a:close/>
                <a:moveTo>
                  <a:pt x="1591795" y="3075296"/>
                </a:moveTo>
                <a:cubicBezTo>
                  <a:pt x="1577034" y="3077015"/>
                  <a:pt x="1569654" y="3083900"/>
                  <a:pt x="1569654" y="3095941"/>
                </a:cubicBezTo>
                <a:lnTo>
                  <a:pt x="1569654" y="3106264"/>
                </a:lnTo>
                <a:lnTo>
                  <a:pt x="1580724" y="3106264"/>
                </a:lnTo>
                <a:cubicBezTo>
                  <a:pt x="1604709" y="3092500"/>
                  <a:pt x="1626851" y="3085619"/>
                  <a:pt x="1647149" y="3085619"/>
                </a:cubicBezTo>
                <a:lnTo>
                  <a:pt x="1647149" y="3075296"/>
                </a:lnTo>
                <a:close/>
                <a:moveTo>
                  <a:pt x="1281810" y="3023684"/>
                </a:moveTo>
                <a:lnTo>
                  <a:pt x="1281810" y="3034006"/>
                </a:lnTo>
                <a:lnTo>
                  <a:pt x="1337167" y="3044329"/>
                </a:lnTo>
                <a:lnTo>
                  <a:pt x="1348238" y="3023684"/>
                </a:lnTo>
                <a:close/>
                <a:moveTo>
                  <a:pt x="1591795" y="3013361"/>
                </a:moveTo>
                <a:lnTo>
                  <a:pt x="1591795" y="3023684"/>
                </a:lnTo>
                <a:cubicBezTo>
                  <a:pt x="1593639" y="3037447"/>
                  <a:pt x="1601019" y="3044329"/>
                  <a:pt x="1613936" y="3044329"/>
                </a:cubicBezTo>
                <a:cubicBezTo>
                  <a:pt x="1628697" y="3044329"/>
                  <a:pt x="1636078" y="3037447"/>
                  <a:pt x="1636078" y="3023684"/>
                </a:cubicBezTo>
                <a:lnTo>
                  <a:pt x="1613936" y="3013361"/>
                </a:lnTo>
                <a:close/>
                <a:moveTo>
                  <a:pt x="1458944" y="3013361"/>
                </a:moveTo>
                <a:cubicBezTo>
                  <a:pt x="1444183" y="3015080"/>
                  <a:pt x="1436803" y="3021962"/>
                  <a:pt x="1436803" y="3034006"/>
                </a:cubicBezTo>
                <a:lnTo>
                  <a:pt x="1481086" y="3034006"/>
                </a:lnTo>
                <a:lnTo>
                  <a:pt x="1481086" y="3013361"/>
                </a:lnTo>
                <a:close/>
                <a:moveTo>
                  <a:pt x="396148" y="3013361"/>
                </a:moveTo>
                <a:lnTo>
                  <a:pt x="418289" y="3013361"/>
                </a:lnTo>
                <a:cubicBezTo>
                  <a:pt x="429360" y="3013361"/>
                  <a:pt x="440431" y="3027125"/>
                  <a:pt x="451501" y="3054651"/>
                </a:cubicBezTo>
                <a:cubicBezTo>
                  <a:pt x="490247" y="3034006"/>
                  <a:pt x="527153" y="3023684"/>
                  <a:pt x="562208" y="3023684"/>
                </a:cubicBezTo>
                <a:lnTo>
                  <a:pt x="628635" y="3023684"/>
                </a:lnTo>
                <a:cubicBezTo>
                  <a:pt x="643396" y="3025403"/>
                  <a:pt x="650776" y="3032285"/>
                  <a:pt x="650776" y="3044329"/>
                </a:cubicBezTo>
                <a:lnTo>
                  <a:pt x="650776" y="3054651"/>
                </a:lnTo>
                <a:cubicBezTo>
                  <a:pt x="540067" y="3061533"/>
                  <a:pt x="458882" y="3064974"/>
                  <a:pt x="407219" y="3064974"/>
                </a:cubicBezTo>
                <a:cubicBezTo>
                  <a:pt x="407219" y="3071856"/>
                  <a:pt x="403528" y="3075296"/>
                  <a:pt x="396148" y="3075296"/>
                </a:cubicBezTo>
                <a:cubicBezTo>
                  <a:pt x="381387" y="3052929"/>
                  <a:pt x="374003" y="3035725"/>
                  <a:pt x="374003" y="3023684"/>
                </a:cubicBezTo>
                <a:close/>
                <a:moveTo>
                  <a:pt x="163661" y="2982391"/>
                </a:moveTo>
                <a:lnTo>
                  <a:pt x="230085" y="2982391"/>
                </a:lnTo>
                <a:lnTo>
                  <a:pt x="230085" y="3003039"/>
                </a:lnTo>
                <a:lnTo>
                  <a:pt x="174732" y="3003039"/>
                </a:lnTo>
                <a:lnTo>
                  <a:pt x="152590" y="3013361"/>
                </a:lnTo>
                <a:lnTo>
                  <a:pt x="141516" y="2992717"/>
                </a:lnTo>
                <a:close/>
                <a:moveTo>
                  <a:pt x="396148" y="2961746"/>
                </a:moveTo>
                <a:lnTo>
                  <a:pt x="396148" y="2992717"/>
                </a:lnTo>
                <a:lnTo>
                  <a:pt x="318650" y="2992717"/>
                </a:lnTo>
                <a:lnTo>
                  <a:pt x="318650" y="2972069"/>
                </a:lnTo>
                <a:close/>
                <a:moveTo>
                  <a:pt x="1071465" y="2930779"/>
                </a:moveTo>
                <a:lnTo>
                  <a:pt x="1071465" y="2941101"/>
                </a:lnTo>
                <a:lnTo>
                  <a:pt x="1115750" y="2941101"/>
                </a:lnTo>
                <a:lnTo>
                  <a:pt x="1115750" y="2930779"/>
                </a:lnTo>
                <a:close/>
                <a:moveTo>
                  <a:pt x="993970" y="2920456"/>
                </a:moveTo>
                <a:lnTo>
                  <a:pt x="938617" y="2951424"/>
                </a:lnTo>
                <a:lnTo>
                  <a:pt x="905405" y="2930779"/>
                </a:lnTo>
                <a:cubicBezTo>
                  <a:pt x="868502" y="2951424"/>
                  <a:pt x="838978" y="2961746"/>
                  <a:pt x="816836" y="2961746"/>
                </a:cubicBezTo>
                <a:lnTo>
                  <a:pt x="772554" y="2961746"/>
                </a:lnTo>
                <a:lnTo>
                  <a:pt x="772554" y="3013361"/>
                </a:lnTo>
                <a:cubicBezTo>
                  <a:pt x="842671" y="3006480"/>
                  <a:pt x="916475" y="2992717"/>
                  <a:pt x="993970" y="2972069"/>
                </a:cubicBezTo>
                <a:cubicBezTo>
                  <a:pt x="1006887" y="2978953"/>
                  <a:pt x="1021648" y="2982391"/>
                  <a:pt x="1038253" y="2982391"/>
                </a:cubicBezTo>
                <a:lnTo>
                  <a:pt x="1060394" y="2941101"/>
                </a:lnTo>
                <a:cubicBezTo>
                  <a:pt x="1056704" y="2941101"/>
                  <a:pt x="1034562" y="2934219"/>
                  <a:pt x="993970" y="2920456"/>
                </a:cubicBezTo>
                <a:close/>
                <a:moveTo>
                  <a:pt x="927546" y="2889489"/>
                </a:moveTo>
                <a:lnTo>
                  <a:pt x="927546" y="2899811"/>
                </a:lnTo>
                <a:lnTo>
                  <a:pt x="971829" y="2899811"/>
                </a:lnTo>
                <a:lnTo>
                  <a:pt x="971829" y="2889489"/>
                </a:lnTo>
                <a:close/>
                <a:moveTo>
                  <a:pt x="850048" y="2879166"/>
                </a:moveTo>
                <a:lnTo>
                  <a:pt x="838978" y="2899811"/>
                </a:lnTo>
                <a:cubicBezTo>
                  <a:pt x="840824" y="2913575"/>
                  <a:pt x="848205" y="2920456"/>
                  <a:pt x="861122" y="2920456"/>
                </a:cubicBezTo>
                <a:cubicBezTo>
                  <a:pt x="875883" y="2920456"/>
                  <a:pt x="883263" y="2913575"/>
                  <a:pt x="883263" y="2899811"/>
                </a:cubicBezTo>
                <a:close/>
                <a:moveTo>
                  <a:pt x="1144396" y="2840328"/>
                </a:moveTo>
                <a:lnTo>
                  <a:pt x="1104680" y="2842257"/>
                </a:lnTo>
                <a:lnTo>
                  <a:pt x="1104680" y="2848199"/>
                </a:lnTo>
                <a:lnTo>
                  <a:pt x="1126821" y="2848199"/>
                </a:lnTo>
                <a:cubicBezTo>
                  <a:pt x="1134202" y="2848199"/>
                  <a:pt x="1139737" y="2846478"/>
                  <a:pt x="1143427" y="2843038"/>
                </a:cubicBezTo>
                <a:close/>
                <a:moveTo>
                  <a:pt x="949687" y="2827554"/>
                </a:moveTo>
                <a:lnTo>
                  <a:pt x="938617" y="2848199"/>
                </a:lnTo>
                <a:lnTo>
                  <a:pt x="980133" y="2848199"/>
                </a:lnTo>
                <a:lnTo>
                  <a:pt x="972558" y="2834662"/>
                </a:lnTo>
                <a:close/>
                <a:moveTo>
                  <a:pt x="949687" y="2775942"/>
                </a:moveTo>
                <a:lnTo>
                  <a:pt x="872193" y="2786264"/>
                </a:lnTo>
                <a:lnTo>
                  <a:pt x="872193" y="2796586"/>
                </a:lnTo>
                <a:cubicBezTo>
                  <a:pt x="874036" y="2810350"/>
                  <a:pt x="881417" y="2817231"/>
                  <a:pt x="894334" y="2817231"/>
                </a:cubicBezTo>
                <a:lnTo>
                  <a:pt x="916475" y="2817231"/>
                </a:lnTo>
                <a:cubicBezTo>
                  <a:pt x="945997" y="2796586"/>
                  <a:pt x="968139" y="2786264"/>
                  <a:pt x="982899" y="2786264"/>
                </a:cubicBezTo>
                <a:lnTo>
                  <a:pt x="982899" y="2775942"/>
                </a:lnTo>
                <a:close/>
                <a:moveTo>
                  <a:pt x="606490" y="2775942"/>
                </a:moveTo>
                <a:cubicBezTo>
                  <a:pt x="621255" y="2777660"/>
                  <a:pt x="628635" y="2784542"/>
                  <a:pt x="628635" y="2796586"/>
                </a:cubicBezTo>
                <a:lnTo>
                  <a:pt x="606490" y="2806909"/>
                </a:lnTo>
                <a:cubicBezTo>
                  <a:pt x="591730" y="2806909"/>
                  <a:pt x="584349" y="2800027"/>
                  <a:pt x="584349" y="2786264"/>
                </a:cubicBezTo>
                <a:close/>
                <a:moveTo>
                  <a:pt x="1171104" y="2755908"/>
                </a:moveTo>
                <a:lnTo>
                  <a:pt x="1146813" y="2765616"/>
                </a:lnTo>
                <a:lnTo>
                  <a:pt x="1171104" y="2765616"/>
                </a:lnTo>
                <a:close/>
                <a:moveTo>
                  <a:pt x="1090036" y="2750623"/>
                </a:moveTo>
                <a:lnTo>
                  <a:pt x="1093609" y="2765616"/>
                </a:lnTo>
                <a:lnTo>
                  <a:pt x="1101196" y="2765616"/>
                </a:lnTo>
                <a:lnTo>
                  <a:pt x="1100534" y="2765307"/>
                </a:lnTo>
                <a:close/>
                <a:moveTo>
                  <a:pt x="1478693" y="2740396"/>
                </a:moveTo>
                <a:lnTo>
                  <a:pt x="1455438" y="2749069"/>
                </a:lnTo>
                <a:lnTo>
                  <a:pt x="1492156" y="2755294"/>
                </a:lnTo>
                <a:lnTo>
                  <a:pt x="1503227" y="2755294"/>
                </a:lnTo>
                <a:lnTo>
                  <a:pt x="1503227" y="2744971"/>
                </a:lnTo>
                <a:close/>
                <a:moveTo>
                  <a:pt x="1204316" y="2717608"/>
                </a:moveTo>
                <a:lnTo>
                  <a:pt x="1139971" y="2721438"/>
                </a:lnTo>
                <a:lnTo>
                  <a:pt x="1106069" y="2722528"/>
                </a:lnTo>
                <a:lnTo>
                  <a:pt x="1106069" y="2731758"/>
                </a:lnTo>
                <a:lnTo>
                  <a:pt x="1117140" y="2731758"/>
                </a:lnTo>
                <a:lnTo>
                  <a:pt x="1139375" y="2728796"/>
                </a:lnTo>
                <a:lnTo>
                  <a:pt x="1148963" y="2724326"/>
                </a:lnTo>
                <a:lnTo>
                  <a:pt x="1172931" y="2724326"/>
                </a:lnTo>
                <a:lnTo>
                  <a:pt x="1194634" y="2721435"/>
                </a:lnTo>
                <a:lnTo>
                  <a:pt x="1196185" y="2724326"/>
                </a:lnTo>
                <a:lnTo>
                  <a:pt x="1204316" y="2724326"/>
                </a:lnTo>
                <a:close/>
                <a:moveTo>
                  <a:pt x="1069624" y="2715405"/>
                </a:moveTo>
                <a:lnTo>
                  <a:pt x="1005041" y="2724326"/>
                </a:lnTo>
                <a:lnTo>
                  <a:pt x="1027182" y="2755294"/>
                </a:lnTo>
                <a:lnTo>
                  <a:pt x="1016111" y="2775942"/>
                </a:lnTo>
                <a:lnTo>
                  <a:pt x="1082535" y="2775942"/>
                </a:lnTo>
                <a:lnTo>
                  <a:pt x="1082535" y="2765616"/>
                </a:lnTo>
                <a:cubicBezTo>
                  <a:pt x="1075158" y="2751856"/>
                  <a:pt x="1071465" y="2741530"/>
                  <a:pt x="1071465" y="2734649"/>
                </a:cubicBezTo>
                <a:lnTo>
                  <a:pt x="1084624" y="2740782"/>
                </a:lnTo>
                <a:lnTo>
                  <a:pt x="1094999" y="2721435"/>
                </a:lnTo>
                <a:cubicBezTo>
                  <a:pt x="1083928" y="2721435"/>
                  <a:pt x="1075625" y="2719715"/>
                  <a:pt x="1070089" y="2716274"/>
                </a:cubicBezTo>
                <a:close/>
                <a:moveTo>
                  <a:pt x="1360698" y="2705946"/>
                </a:moveTo>
                <a:lnTo>
                  <a:pt x="1359308" y="2706055"/>
                </a:lnTo>
                <a:lnTo>
                  <a:pt x="1359308" y="2714004"/>
                </a:lnTo>
                <a:lnTo>
                  <a:pt x="1360698" y="2717114"/>
                </a:lnTo>
                <a:close/>
                <a:moveTo>
                  <a:pt x="1150352" y="2680145"/>
                </a:moveTo>
                <a:lnTo>
                  <a:pt x="1149363" y="2682220"/>
                </a:lnTo>
                <a:lnTo>
                  <a:pt x="1154173" y="2681927"/>
                </a:lnTo>
                <a:close/>
                <a:moveTo>
                  <a:pt x="1438192" y="2659500"/>
                </a:moveTo>
                <a:lnTo>
                  <a:pt x="1436141" y="2663325"/>
                </a:lnTo>
                <a:lnTo>
                  <a:pt x="1443209" y="2662619"/>
                </a:lnTo>
                <a:close/>
                <a:moveTo>
                  <a:pt x="1266159" y="2647349"/>
                </a:moveTo>
                <a:lnTo>
                  <a:pt x="1129972" y="2660048"/>
                </a:lnTo>
                <a:lnTo>
                  <a:pt x="1161423" y="2669823"/>
                </a:lnTo>
                <a:cubicBezTo>
                  <a:pt x="1190022" y="2669823"/>
                  <a:pt x="1220007" y="2664662"/>
                  <a:pt x="1251374" y="2654339"/>
                </a:cubicBezTo>
                <a:close/>
                <a:moveTo>
                  <a:pt x="1395738" y="2646195"/>
                </a:moveTo>
                <a:lnTo>
                  <a:pt x="1389006" y="2646892"/>
                </a:lnTo>
                <a:lnTo>
                  <a:pt x="1393909" y="2649178"/>
                </a:lnTo>
                <a:close/>
                <a:moveTo>
                  <a:pt x="690220" y="2629825"/>
                </a:moveTo>
                <a:lnTo>
                  <a:pt x="712361" y="2629825"/>
                </a:lnTo>
                <a:cubicBezTo>
                  <a:pt x="723432" y="2629825"/>
                  <a:pt x="734503" y="2643589"/>
                  <a:pt x="745573" y="2671115"/>
                </a:cubicBezTo>
                <a:cubicBezTo>
                  <a:pt x="784319" y="2650470"/>
                  <a:pt x="821224" y="2640148"/>
                  <a:pt x="856280" y="2640148"/>
                </a:cubicBezTo>
                <a:lnTo>
                  <a:pt x="922707" y="2640148"/>
                </a:lnTo>
                <a:cubicBezTo>
                  <a:pt x="937468" y="2641867"/>
                  <a:pt x="944848" y="2648749"/>
                  <a:pt x="944848" y="2660793"/>
                </a:cubicBezTo>
                <a:lnTo>
                  <a:pt x="944848" y="2671115"/>
                </a:lnTo>
                <a:cubicBezTo>
                  <a:pt x="834139" y="2677997"/>
                  <a:pt x="752954" y="2681438"/>
                  <a:pt x="701291" y="2681438"/>
                </a:cubicBezTo>
                <a:cubicBezTo>
                  <a:pt x="701291" y="2688320"/>
                  <a:pt x="697600" y="2691760"/>
                  <a:pt x="690220" y="2691760"/>
                </a:cubicBezTo>
                <a:cubicBezTo>
                  <a:pt x="675459" y="2669393"/>
                  <a:pt x="668075" y="2652189"/>
                  <a:pt x="668075" y="2640148"/>
                </a:cubicBezTo>
                <a:close/>
                <a:moveTo>
                  <a:pt x="457733" y="2598855"/>
                </a:moveTo>
                <a:lnTo>
                  <a:pt x="524157" y="2598855"/>
                </a:lnTo>
                <a:lnTo>
                  <a:pt x="524157" y="2619503"/>
                </a:lnTo>
                <a:lnTo>
                  <a:pt x="468804" y="2619503"/>
                </a:lnTo>
                <a:lnTo>
                  <a:pt x="446662" y="2629825"/>
                </a:lnTo>
                <a:lnTo>
                  <a:pt x="435588" y="2609181"/>
                </a:lnTo>
                <a:close/>
                <a:moveTo>
                  <a:pt x="690220" y="2578210"/>
                </a:moveTo>
                <a:lnTo>
                  <a:pt x="690220" y="2609181"/>
                </a:lnTo>
                <a:lnTo>
                  <a:pt x="612722" y="2609181"/>
                </a:lnTo>
                <a:lnTo>
                  <a:pt x="612722" y="2588533"/>
                </a:lnTo>
                <a:close/>
                <a:moveTo>
                  <a:pt x="1194634" y="2556276"/>
                </a:moveTo>
                <a:cubicBezTo>
                  <a:pt x="1209399" y="2557994"/>
                  <a:pt x="1216779" y="2564876"/>
                  <a:pt x="1216779" y="2576920"/>
                </a:cubicBezTo>
                <a:lnTo>
                  <a:pt x="1194634" y="2587243"/>
                </a:lnTo>
                <a:cubicBezTo>
                  <a:pt x="1179873" y="2587243"/>
                  <a:pt x="1172493" y="2580361"/>
                  <a:pt x="1172493" y="2566598"/>
                </a:cubicBezTo>
                <a:close/>
                <a:moveTo>
                  <a:pt x="1365537" y="2547243"/>
                </a:moveTo>
                <a:lnTo>
                  <a:pt x="1365537" y="2557565"/>
                </a:lnTo>
                <a:lnTo>
                  <a:pt x="1376381" y="2557565"/>
                </a:lnTo>
                <a:lnTo>
                  <a:pt x="1369001" y="2547243"/>
                </a:lnTo>
                <a:close/>
                <a:moveTo>
                  <a:pt x="1288042" y="2536920"/>
                </a:moveTo>
                <a:lnTo>
                  <a:pt x="1232689" y="2567888"/>
                </a:lnTo>
                <a:lnTo>
                  <a:pt x="1199477" y="2547243"/>
                </a:lnTo>
                <a:cubicBezTo>
                  <a:pt x="1162575" y="2567888"/>
                  <a:pt x="1133050" y="2578210"/>
                  <a:pt x="1110909" y="2578210"/>
                </a:cubicBezTo>
                <a:lnTo>
                  <a:pt x="1066626" y="2578210"/>
                </a:lnTo>
                <a:lnTo>
                  <a:pt x="1066626" y="2629825"/>
                </a:lnTo>
                <a:cubicBezTo>
                  <a:pt x="1136743" y="2622944"/>
                  <a:pt x="1210548" y="2609181"/>
                  <a:pt x="1288042" y="2588533"/>
                </a:cubicBezTo>
                <a:cubicBezTo>
                  <a:pt x="1300960" y="2595417"/>
                  <a:pt x="1315721" y="2598855"/>
                  <a:pt x="1332325" y="2598855"/>
                </a:cubicBezTo>
                <a:lnTo>
                  <a:pt x="1354466" y="2557565"/>
                </a:lnTo>
                <a:cubicBezTo>
                  <a:pt x="1350776" y="2557565"/>
                  <a:pt x="1328635" y="2550683"/>
                  <a:pt x="1288042" y="2536920"/>
                </a:cubicBezTo>
                <a:close/>
                <a:moveTo>
                  <a:pt x="1221618" y="2505953"/>
                </a:moveTo>
                <a:lnTo>
                  <a:pt x="1221618" y="2516275"/>
                </a:lnTo>
                <a:lnTo>
                  <a:pt x="1265901" y="2516275"/>
                </a:lnTo>
                <a:lnTo>
                  <a:pt x="1265901" y="2505953"/>
                </a:lnTo>
                <a:close/>
                <a:moveTo>
                  <a:pt x="1144120" y="2495630"/>
                </a:moveTo>
                <a:lnTo>
                  <a:pt x="1133050" y="2516275"/>
                </a:lnTo>
                <a:cubicBezTo>
                  <a:pt x="1134896" y="2530039"/>
                  <a:pt x="1142277" y="2536920"/>
                  <a:pt x="1155194" y="2536920"/>
                </a:cubicBezTo>
                <a:cubicBezTo>
                  <a:pt x="1169955" y="2536920"/>
                  <a:pt x="1177335" y="2530039"/>
                  <a:pt x="1177335" y="2516275"/>
                </a:cubicBezTo>
                <a:close/>
                <a:moveTo>
                  <a:pt x="1243759" y="2444018"/>
                </a:moveTo>
                <a:lnTo>
                  <a:pt x="1240641" y="2449833"/>
                </a:lnTo>
                <a:lnTo>
                  <a:pt x="1248236" y="2450778"/>
                </a:lnTo>
                <a:lnTo>
                  <a:pt x="1260646" y="2464663"/>
                </a:lnTo>
                <a:lnTo>
                  <a:pt x="1276972" y="2464663"/>
                </a:lnTo>
                <a:lnTo>
                  <a:pt x="1276972" y="2454340"/>
                </a:lnTo>
                <a:cubicBezTo>
                  <a:pt x="1269591" y="2454340"/>
                  <a:pt x="1258520" y="2450900"/>
                  <a:pt x="1243759" y="2444018"/>
                </a:cubicBezTo>
                <a:close/>
                <a:moveTo>
                  <a:pt x="1443034" y="2440158"/>
                </a:moveTo>
                <a:lnTo>
                  <a:pt x="1401451" y="2443389"/>
                </a:lnTo>
                <a:lnTo>
                  <a:pt x="1398752" y="2444018"/>
                </a:lnTo>
                <a:lnTo>
                  <a:pt x="1398752" y="2464663"/>
                </a:lnTo>
                <a:lnTo>
                  <a:pt x="1420893" y="2464663"/>
                </a:lnTo>
                <a:cubicBezTo>
                  <a:pt x="1435654" y="2464663"/>
                  <a:pt x="1443034" y="2457781"/>
                  <a:pt x="1443034" y="2444018"/>
                </a:cubicBezTo>
                <a:close/>
                <a:moveTo>
                  <a:pt x="1029587" y="2404326"/>
                </a:moveTo>
                <a:lnTo>
                  <a:pt x="1040657" y="2404326"/>
                </a:lnTo>
                <a:cubicBezTo>
                  <a:pt x="1055419" y="2406048"/>
                  <a:pt x="1062799" y="2412930"/>
                  <a:pt x="1062799" y="2424971"/>
                </a:cubicBezTo>
                <a:lnTo>
                  <a:pt x="1007445" y="2445616"/>
                </a:lnTo>
                <a:cubicBezTo>
                  <a:pt x="994528" y="2438735"/>
                  <a:pt x="976077" y="2435294"/>
                  <a:pt x="952092" y="2435294"/>
                </a:cubicBezTo>
                <a:lnTo>
                  <a:pt x="952092" y="2414649"/>
                </a:lnTo>
                <a:lnTo>
                  <a:pt x="985304" y="2414649"/>
                </a:lnTo>
                <a:lnTo>
                  <a:pt x="1007445" y="2424971"/>
                </a:lnTo>
                <a:cubicBezTo>
                  <a:pt x="1009289" y="2411208"/>
                  <a:pt x="1016669" y="2404326"/>
                  <a:pt x="1029587" y="2404326"/>
                </a:cubicBezTo>
                <a:close/>
                <a:moveTo>
                  <a:pt x="1193844" y="2399054"/>
                </a:moveTo>
                <a:lnTo>
                  <a:pt x="1166265" y="2402728"/>
                </a:lnTo>
                <a:lnTo>
                  <a:pt x="1166265" y="2413050"/>
                </a:lnTo>
                <a:cubicBezTo>
                  <a:pt x="1167186" y="2419932"/>
                  <a:pt x="1169492" y="2425093"/>
                  <a:pt x="1173183" y="2428534"/>
                </a:cubicBezTo>
                <a:lnTo>
                  <a:pt x="1182208" y="2431594"/>
                </a:lnTo>
                <a:lnTo>
                  <a:pt x="1184576" y="2424971"/>
                </a:lnTo>
                <a:cubicBezTo>
                  <a:pt x="1177199" y="2424971"/>
                  <a:pt x="1173506" y="2421530"/>
                  <a:pt x="1173506" y="2414649"/>
                </a:cubicBezTo>
                <a:cubicBezTo>
                  <a:pt x="1180887" y="2414649"/>
                  <a:pt x="1186424" y="2412928"/>
                  <a:pt x="1190114" y="2409488"/>
                </a:cubicBezTo>
                <a:close/>
                <a:moveTo>
                  <a:pt x="1339569" y="2335202"/>
                </a:moveTo>
                <a:lnTo>
                  <a:pt x="1299113" y="2340790"/>
                </a:lnTo>
                <a:lnTo>
                  <a:pt x="1300258" y="2342391"/>
                </a:lnTo>
                <a:lnTo>
                  <a:pt x="1339569" y="2342391"/>
                </a:lnTo>
                <a:close/>
                <a:moveTo>
                  <a:pt x="1140294" y="2332069"/>
                </a:moveTo>
                <a:lnTo>
                  <a:pt x="1140294" y="2342391"/>
                </a:lnTo>
                <a:lnTo>
                  <a:pt x="1195650" y="2352714"/>
                </a:lnTo>
                <a:lnTo>
                  <a:pt x="1206721" y="2332069"/>
                </a:lnTo>
                <a:close/>
                <a:moveTo>
                  <a:pt x="1471340" y="2321746"/>
                </a:moveTo>
                <a:lnTo>
                  <a:pt x="1450278" y="2322993"/>
                </a:lnTo>
                <a:lnTo>
                  <a:pt x="1450278" y="2332069"/>
                </a:lnTo>
                <a:lnTo>
                  <a:pt x="1454175" y="2340790"/>
                </a:lnTo>
                <a:lnTo>
                  <a:pt x="1491443" y="2340790"/>
                </a:lnTo>
                <a:lnTo>
                  <a:pt x="1494561" y="2332069"/>
                </a:lnTo>
                <a:lnTo>
                  <a:pt x="1472420" y="2321746"/>
                </a:lnTo>
                <a:close/>
                <a:moveTo>
                  <a:pt x="254631" y="2321746"/>
                </a:moveTo>
                <a:lnTo>
                  <a:pt x="276772" y="2321746"/>
                </a:lnTo>
                <a:cubicBezTo>
                  <a:pt x="287843" y="2321746"/>
                  <a:pt x="298914" y="2335510"/>
                  <a:pt x="309984" y="2363036"/>
                </a:cubicBezTo>
                <a:cubicBezTo>
                  <a:pt x="348730" y="2342391"/>
                  <a:pt x="385636" y="2332069"/>
                  <a:pt x="420691" y="2332069"/>
                </a:cubicBezTo>
                <a:lnTo>
                  <a:pt x="487118" y="2332069"/>
                </a:lnTo>
                <a:cubicBezTo>
                  <a:pt x="501879" y="2333788"/>
                  <a:pt x="509259" y="2340670"/>
                  <a:pt x="509259" y="2352714"/>
                </a:cubicBezTo>
                <a:lnTo>
                  <a:pt x="509259" y="2363036"/>
                </a:lnTo>
                <a:cubicBezTo>
                  <a:pt x="398550" y="2369918"/>
                  <a:pt x="317365" y="2373359"/>
                  <a:pt x="265702" y="2373359"/>
                </a:cubicBezTo>
                <a:cubicBezTo>
                  <a:pt x="265702" y="2380241"/>
                  <a:pt x="262012" y="2383681"/>
                  <a:pt x="254631" y="2383681"/>
                </a:cubicBezTo>
                <a:cubicBezTo>
                  <a:pt x="239870" y="2361314"/>
                  <a:pt x="232487" y="2344110"/>
                  <a:pt x="232487" y="2332069"/>
                </a:cubicBezTo>
                <a:close/>
                <a:moveTo>
                  <a:pt x="22144" y="2290776"/>
                </a:moveTo>
                <a:lnTo>
                  <a:pt x="88568" y="2290776"/>
                </a:lnTo>
                <a:lnTo>
                  <a:pt x="88568" y="2311424"/>
                </a:lnTo>
                <a:lnTo>
                  <a:pt x="33215" y="2311424"/>
                </a:lnTo>
                <a:lnTo>
                  <a:pt x="11073" y="2321746"/>
                </a:lnTo>
                <a:lnTo>
                  <a:pt x="0" y="2301102"/>
                </a:lnTo>
                <a:close/>
                <a:moveTo>
                  <a:pt x="254631" y="2270131"/>
                </a:moveTo>
                <a:lnTo>
                  <a:pt x="254631" y="2301102"/>
                </a:lnTo>
                <a:lnTo>
                  <a:pt x="177133" y="2301102"/>
                </a:lnTo>
                <a:lnTo>
                  <a:pt x="177133" y="2280454"/>
                </a:lnTo>
                <a:close/>
                <a:moveTo>
                  <a:pt x="929948" y="2239164"/>
                </a:moveTo>
                <a:lnTo>
                  <a:pt x="929948" y="2249486"/>
                </a:lnTo>
                <a:lnTo>
                  <a:pt x="974233" y="2249486"/>
                </a:lnTo>
                <a:lnTo>
                  <a:pt x="974233" y="2239164"/>
                </a:lnTo>
                <a:close/>
                <a:moveTo>
                  <a:pt x="852453" y="2228841"/>
                </a:moveTo>
                <a:lnTo>
                  <a:pt x="797100" y="2259809"/>
                </a:lnTo>
                <a:lnTo>
                  <a:pt x="763888" y="2239164"/>
                </a:lnTo>
                <a:cubicBezTo>
                  <a:pt x="726986" y="2259809"/>
                  <a:pt x="697461" y="2270131"/>
                  <a:pt x="675319" y="2270131"/>
                </a:cubicBezTo>
                <a:lnTo>
                  <a:pt x="631037" y="2270131"/>
                </a:lnTo>
                <a:lnTo>
                  <a:pt x="631037" y="2321746"/>
                </a:lnTo>
                <a:cubicBezTo>
                  <a:pt x="701154" y="2314865"/>
                  <a:pt x="774958" y="2301102"/>
                  <a:pt x="852453" y="2280454"/>
                </a:cubicBezTo>
                <a:cubicBezTo>
                  <a:pt x="865370" y="2287338"/>
                  <a:pt x="880132" y="2290776"/>
                  <a:pt x="896736" y="2290776"/>
                </a:cubicBezTo>
                <a:lnTo>
                  <a:pt x="918877" y="2249486"/>
                </a:lnTo>
                <a:cubicBezTo>
                  <a:pt x="915187" y="2249486"/>
                  <a:pt x="893045" y="2242604"/>
                  <a:pt x="852453" y="2228841"/>
                </a:cubicBezTo>
                <a:close/>
                <a:moveTo>
                  <a:pt x="786029" y="2197874"/>
                </a:moveTo>
                <a:lnTo>
                  <a:pt x="786029" y="2208196"/>
                </a:lnTo>
                <a:lnTo>
                  <a:pt x="830312" y="2208196"/>
                </a:lnTo>
                <a:lnTo>
                  <a:pt x="830312" y="2197874"/>
                </a:lnTo>
                <a:close/>
                <a:moveTo>
                  <a:pt x="708531" y="2187551"/>
                </a:moveTo>
                <a:lnTo>
                  <a:pt x="697461" y="2208196"/>
                </a:lnTo>
                <a:cubicBezTo>
                  <a:pt x="699307" y="2221960"/>
                  <a:pt x="706688" y="2228841"/>
                  <a:pt x="719605" y="2228841"/>
                </a:cubicBezTo>
                <a:cubicBezTo>
                  <a:pt x="734366" y="2228841"/>
                  <a:pt x="741747" y="2221960"/>
                  <a:pt x="741747" y="2208196"/>
                </a:cubicBezTo>
                <a:close/>
                <a:moveTo>
                  <a:pt x="808170" y="2135939"/>
                </a:moveTo>
                <a:lnTo>
                  <a:pt x="797100" y="2156584"/>
                </a:lnTo>
                <a:lnTo>
                  <a:pt x="841382" y="2156584"/>
                </a:lnTo>
                <a:lnTo>
                  <a:pt x="841382" y="2146261"/>
                </a:lnTo>
                <a:cubicBezTo>
                  <a:pt x="834002" y="2146261"/>
                  <a:pt x="822931" y="2142821"/>
                  <a:pt x="808170" y="2135939"/>
                </a:cubicBezTo>
                <a:close/>
                <a:moveTo>
                  <a:pt x="1007445" y="2125616"/>
                </a:moveTo>
                <a:cubicBezTo>
                  <a:pt x="994528" y="2132498"/>
                  <a:pt x="979767" y="2135939"/>
                  <a:pt x="963163" y="2135939"/>
                </a:cubicBezTo>
                <a:lnTo>
                  <a:pt x="963163" y="2156584"/>
                </a:lnTo>
                <a:lnTo>
                  <a:pt x="985304" y="2156584"/>
                </a:lnTo>
                <a:cubicBezTo>
                  <a:pt x="1000065" y="2156584"/>
                  <a:pt x="1007445" y="2149702"/>
                  <a:pt x="1007445" y="2135939"/>
                </a:cubicBezTo>
                <a:close/>
                <a:moveTo>
                  <a:pt x="1184576" y="2115294"/>
                </a:moveTo>
                <a:lnTo>
                  <a:pt x="1184576" y="2135939"/>
                </a:lnTo>
                <a:lnTo>
                  <a:pt x="1228862" y="2135939"/>
                </a:lnTo>
                <a:lnTo>
                  <a:pt x="1228862" y="2115294"/>
                </a:lnTo>
                <a:close/>
                <a:moveTo>
                  <a:pt x="808170" y="2084327"/>
                </a:moveTo>
                <a:lnTo>
                  <a:pt x="730676" y="2094649"/>
                </a:lnTo>
                <a:lnTo>
                  <a:pt x="730676" y="2104971"/>
                </a:lnTo>
                <a:cubicBezTo>
                  <a:pt x="732519" y="2118735"/>
                  <a:pt x="739900" y="2125616"/>
                  <a:pt x="752817" y="2125616"/>
                </a:cubicBezTo>
                <a:lnTo>
                  <a:pt x="774958" y="2125616"/>
                </a:lnTo>
                <a:cubicBezTo>
                  <a:pt x="804480" y="2104971"/>
                  <a:pt x="826621" y="2094649"/>
                  <a:pt x="841382" y="2094649"/>
                </a:cubicBezTo>
                <a:lnTo>
                  <a:pt x="841382" y="2084327"/>
                </a:lnTo>
                <a:close/>
                <a:moveTo>
                  <a:pt x="464974" y="2084327"/>
                </a:moveTo>
                <a:cubicBezTo>
                  <a:pt x="479738" y="2086045"/>
                  <a:pt x="487118" y="2092927"/>
                  <a:pt x="487118" y="2104971"/>
                </a:cubicBezTo>
                <a:lnTo>
                  <a:pt x="464974" y="2115294"/>
                </a:lnTo>
                <a:cubicBezTo>
                  <a:pt x="450213" y="2115294"/>
                  <a:pt x="442832" y="2108412"/>
                  <a:pt x="442832" y="2094649"/>
                </a:cubicBezTo>
                <a:close/>
                <a:moveTo>
                  <a:pt x="1284215" y="2043034"/>
                </a:moveTo>
                <a:lnTo>
                  <a:pt x="1284215" y="2043194"/>
                </a:lnTo>
                <a:lnTo>
                  <a:pt x="1285092" y="2043034"/>
                </a:lnTo>
                <a:close/>
                <a:moveTo>
                  <a:pt x="1062799" y="2028854"/>
                </a:moveTo>
                <a:lnTo>
                  <a:pt x="997981" y="2032632"/>
                </a:lnTo>
                <a:cubicBezTo>
                  <a:pt x="950007" y="2035212"/>
                  <a:pt x="909415" y="2036933"/>
                  <a:pt x="876203" y="2037793"/>
                </a:cubicBezTo>
                <a:lnTo>
                  <a:pt x="867250" y="2037923"/>
                </a:lnTo>
                <a:lnTo>
                  <a:pt x="885665" y="2063679"/>
                </a:lnTo>
                <a:lnTo>
                  <a:pt x="874594" y="2084327"/>
                </a:lnTo>
                <a:lnTo>
                  <a:pt x="941018" y="2084327"/>
                </a:lnTo>
                <a:lnTo>
                  <a:pt x="941018" y="2074001"/>
                </a:lnTo>
                <a:cubicBezTo>
                  <a:pt x="933641" y="2060241"/>
                  <a:pt x="929948" y="2049915"/>
                  <a:pt x="929948" y="2043034"/>
                </a:cubicBezTo>
                <a:cubicBezTo>
                  <a:pt x="944712" y="2043034"/>
                  <a:pt x="952092" y="2053356"/>
                  <a:pt x="952092" y="2074001"/>
                </a:cubicBezTo>
                <a:lnTo>
                  <a:pt x="1029587" y="2074001"/>
                </a:lnTo>
                <a:lnTo>
                  <a:pt x="1029587" y="2063679"/>
                </a:lnTo>
                <a:cubicBezTo>
                  <a:pt x="1000065" y="2063679"/>
                  <a:pt x="985304" y="2056800"/>
                  <a:pt x="985304" y="2043034"/>
                </a:cubicBezTo>
                <a:lnTo>
                  <a:pt x="1007445" y="2032711"/>
                </a:lnTo>
                <a:lnTo>
                  <a:pt x="1062799" y="2032711"/>
                </a:lnTo>
                <a:close/>
                <a:moveTo>
                  <a:pt x="1270224" y="2016150"/>
                </a:moveTo>
                <a:lnTo>
                  <a:pt x="1217791" y="2021039"/>
                </a:lnTo>
                <a:lnTo>
                  <a:pt x="1217791" y="2022389"/>
                </a:lnTo>
                <a:cubicBezTo>
                  <a:pt x="1219635" y="2036155"/>
                  <a:pt x="1227015" y="2043034"/>
                  <a:pt x="1239933" y="2043034"/>
                </a:cubicBezTo>
                <a:cubicBezTo>
                  <a:pt x="1245468" y="2043034"/>
                  <a:pt x="1251003" y="2040453"/>
                  <a:pt x="1256539" y="2035292"/>
                </a:cubicBezTo>
                <a:close/>
                <a:moveTo>
                  <a:pt x="1346740" y="2009016"/>
                </a:moveTo>
                <a:lnTo>
                  <a:pt x="1321720" y="2011349"/>
                </a:lnTo>
                <a:lnTo>
                  <a:pt x="1324348" y="2017227"/>
                </a:lnTo>
                <a:cubicBezTo>
                  <a:pt x="1328038" y="2020668"/>
                  <a:pt x="1333112" y="2022389"/>
                  <a:pt x="1339569" y="2022389"/>
                </a:cubicBezTo>
                <a:close/>
                <a:moveTo>
                  <a:pt x="588362" y="1955855"/>
                </a:moveTo>
                <a:lnTo>
                  <a:pt x="654786" y="1955855"/>
                </a:lnTo>
                <a:lnTo>
                  <a:pt x="654786" y="1976503"/>
                </a:lnTo>
                <a:lnTo>
                  <a:pt x="599433" y="1976503"/>
                </a:lnTo>
                <a:lnTo>
                  <a:pt x="577291" y="1986825"/>
                </a:lnTo>
                <a:lnTo>
                  <a:pt x="566218" y="1966181"/>
                </a:lnTo>
                <a:close/>
                <a:moveTo>
                  <a:pt x="820849" y="1935210"/>
                </a:moveTo>
                <a:lnTo>
                  <a:pt x="820849" y="1966181"/>
                </a:lnTo>
                <a:lnTo>
                  <a:pt x="743351" y="1966181"/>
                </a:lnTo>
                <a:lnTo>
                  <a:pt x="743351" y="1945533"/>
                </a:lnTo>
                <a:close/>
                <a:moveTo>
                  <a:pt x="1496166" y="1904243"/>
                </a:moveTo>
                <a:lnTo>
                  <a:pt x="1496166" y="1914565"/>
                </a:lnTo>
                <a:lnTo>
                  <a:pt x="1540452" y="1914565"/>
                </a:lnTo>
                <a:lnTo>
                  <a:pt x="1540452" y="1904243"/>
                </a:lnTo>
                <a:close/>
                <a:moveTo>
                  <a:pt x="1418672" y="1893920"/>
                </a:moveTo>
                <a:lnTo>
                  <a:pt x="1363318" y="1924888"/>
                </a:lnTo>
                <a:lnTo>
                  <a:pt x="1330106" y="1904243"/>
                </a:lnTo>
                <a:cubicBezTo>
                  <a:pt x="1293204" y="1924888"/>
                  <a:pt x="1263679" y="1935210"/>
                  <a:pt x="1241538" y="1935210"/>
                </a:cubicBezTo>
                <a:lnTo>
                  <a:pt x="1197255" y="1935210"/>
                </a:lnTo>
                <a:lnTo>
                  <a:pt x="1197255" y="1980529"/>
                </a:lnTo>
                <a:lnTo>
                  <a:pt x="1259370" y="1977915"/>
                </a:lnTo>
                <a:lnTo>
                  <a:pt x="1305197" y="1971342"/>
                </a:lnTo>
                <a:cubicBezTo>
                  <a:pt x="1342099" y="1964459"/>
                  <a:pt x="1379924" y="1955857"/>
                  <a:pt x="1418672" y="1945533"/>
                </a:cubicBezTo>
                <a:cubicBezTo>
                  <a:pt x="1431589" y="1952417"/>
                  <a:pt x="1446350" y="1955855"/>
                  <a:pt x="1462954" y="1955855"/>
                </a:cubicBezTo>
                <a:lnTo>
                  <a:pt x="1485095" y="1914565"/>
                </a:lnTo>
                <a:cubicBezTo>
                  <a:pt x="1481405" y="1914565"/>
                  <a:pt x="1459264" y="1907683"/>
                  <a:pt x="1418672" y="1893920"/>
                </a:cubicBezTo>
                <a:close/>
                <a:moveTo>
                  <a:pt x="1352247" y="1862953"/>
                </a:moveTo>
                <a:lnTo>
                  <a:pt x="1352247" y="1873275"/>
                </a:lnTo>
                <a:lnTo>
                  <a:pt x="1396530" y="1873275"/>
                </a:lnTo>
                <a:lnTo>
                  <a:pt x="1396530" y="1862953"/>
                </a:lnTo>
                <a:close/>
                <a:moveTo>
                  <a:pt x="1274750" y="1852630"/>
                </a:moveTo>
                <a:lnTo>
                  <a:pt x="1263679" y="1873275"/>
                </a:lnTo>
                <a:cubicBezTo>
                  <a:pt x="1265526" y="1887039"/>
                  <a:pt x="1272906" y="1893920"/>
                  <a:pt x="1285824" y="1893920"/>
                </a:cubicBezTo>
                <a:cubicBezTo>
                  <a:pt x="1300584" y="1893920"/>
                  <a:pt x="1307965" y="1887039"/>
                  <a:pt x="1307965" y="1873275"/>
                </a:cubicBezTo>
                <a:close/>
                <a:moveTo>
                  <a:pt x="1374389" y="1801018"/>
                </a:moveTo>
                <a:lnTo>
                  <a:pt x="1363318" y="1821663"/>
                </a:lnTo>
                <a:lnTo>
                  <a:pt x="1407600" y="1821663"/>
                </a:lnTo>
                <a:lnTo>
                  <a:pt x="1407600" y="1811340"/>
                </a:lnTo>
                <a:cubicBezTo>
                  <a:pt x="1400220" y="1811340"/>
                  <a:pt x="1389150" y="1807900"/>
                  <a:pt x="1374389" y="1801018"/>
                </a:cubicBezTo>
                <a:close/>
                <a:moveTo>
                  <a:pt x="1573663" y="1790695"/>
                </a:moveTo>
                <a:cubicBezTo>
                  <a:pt x="1560746" y="1797577"/>
                  <a:pt x="1545985" y="1801018"/>
                  <a:pt x="1529381" y="1801018"/>
                </a:cubicBezTo>
                <a:lnTo>
                  <a:pt x="1529381" y="1821663"/>
                </a:lnTo>
                <a:lnTo>
                  <a:pt x="1551522" y="1821663"/>
                </a:lnTo>
                <a:cubicBezTo>
                  <a:pt x="1566283" y="1821663"/>
                  <a:pt x="1573663" y="1814781"/>
                  <a:pt x="1573663" y="1801018"/>
                </a:cubicBezTo>
                <a:close/>
                <a:moveTo>
                  <a:pt x="1750794" y="1780373"/>
                </a:moveTo>
                <a:lnTo>
                  <a:pt x="1750794" y="1801018"/>
                </a:lnTo>
                <a:lnTo>
                  <a:pt x="1795080" y="1801018"/>
                </a:lnTo>
                <a:lnTo>
                  <a:pt x="1795080" y="1780373"/>
                </a:lnTo>
                <a:close/>
                <a:moveTo>
                  <a:pt x="1374389" y="1749406"/>
                </a:moveTo>
                <a:lnTo>
                  <a:pt x="1296894" y="1759728"/>
                </a:lnTo>
                <a:lnTo>
                  <a:pt x="1296894" y="1770050"/>
                </a:lnTo>
                <a:cubicBezTo>
                  <a:pt x="1298737" y="1783814"/>
                  <a:pt x="1306118" y="1790695"/>
                  <a:pt x="1319035" y="1790695"/>
                </a:cubicBezTo>
                <a:lnTo>
                  <a:pt x="1341177" y="1790695"/>
                </a:lnTo>
                <a:cubicBezTo>
                  <a:pt x="1370698" y="1770050"/>
                  <a:pt x="1392840" y="1759728"/>
                  <a:pt x="1407600" y="1759728"/>
                </a:cubicBezTo>
                <a:lnTo>
                  <a:pt x="1407600" y="1749406"/>
                </a:lnTo>
                <a:close/>
                <a:moveTo>
                  <a:pt x="1031192" y="1749406"/>
                </a:moveTo>
                <a:cubicBezTo>
                  <a:pt x="1045956" y="1751124"/>
                  <a:pt x="1053337" y="1758006"/>
                  <a:pt x="1053337" y="1770050"/>
                </a:cubicBezTo>
                <a:lnTo>
                  <a:pt x="1031192" y="1780373"/>
                </a:lnTo>
                <a:cubicBezTo>
                  <a:pt x="1016431" y="1780373"/>
                  <a:pt x="1009050" y="1773491"/>
                  <a:pt x="1009050" y="1759728"/>
                </a:cubicBezTo>
                <a:close/>
                <a:moveTo>
                  <a:pt x="1850433" y="1708113"/>
                </a:moveTo>
                <a:lnTo>
                  <a:pt x="1850433" y="1718435"/>
                </a:lnTo>
                <a:cubicBezTo>
                  <a:pt x="1855970" y="1718435"/>
                  <a:pt x="1878112" y="1721879"/>
                  <a:pt x="1916857" y="1728758"/>
                </a:cubicBezTo>
                <a:lnTo>
                  <a:pt x="1917634" y="1728758"/>
                </a:lnTo>
                <a:lnTo>
                  <a:pt x="1915209" y="1725027"/>
                </a:lnTo>
                <a:lnTo>
                  <a:pt x="1900668" y="1713352"/>
                </a:lnTo>
                <a:lnTo>
                  <a:pt x="1872575" y="1708113"/>
                </a:lnTo>
                <a:close/>
                <a:moveTo>
                  <a:pt x="1629017" y="1677145"/>
                </a:moveTo>
                <a:lnTo>
                  <a:pt x="1594476" y="1679190"/>
                </a:lnTo>
                <a:lnTo>
                  <a:pt x="1599692" y="1685026"/>
                </a:lnTo>
                <a:cubicBezTo>
                  <a:pt x="1584931" y="1691908"/>
                  <a:pt x="1573861" y="1695349"/>
                  <a:pt x="1566480" y="1695349"/>
                </a:cubicBezTo>
                <a:cubicBezTo>
                  <a:pt x="1548029" y="1695349"/>
                  <a:pt x="1534190" y="1693628"/>
                  <a:pt x="1524964" y="1690187"/>
                </a:cubicBezTo>
                <a:lnTo>
                  <a:pt x="1520547" y="1685247"/>
                </a:lnTo>
                <a:lnTo>
                  <a:pt x="1429742" y="1697790"/>
                </a:lnTo>
                <a:lnTo>
                  <a:pt x="1451883" y="1728758"/>
                </a:lnTo>
                <a:lnTo>
                  <a:pt x="1440813" y="1749406"/>
                </a:lnTo>
                <a:lnTo>
                  <a:pt x="1507236" y="1749406"/>
                </a:lnTo>
                <a:lnTo>
                  <a:pt x="1507236" y="1739080"/>
                </a:lnTo>
                <a:cubicBezTo>
                  <a:pt x="1499859" y="1725320"/>
                  <a:pt x="1496166" y="1714994"/>
                  <a:pt x="1496166" y="1708113"/>
                </a:cubicBezTo>
                <a:cubicBezTo>
                  <a:pt x="1510930" y="1708113"/>
                  <a:pt x="1518310" y="1718435"/>
                  <a:pt x="1518310" y="1739080"/>
                </a:cubicBezTo>
                <a:lnTo>
                  <a:pt x="1595805" y="1739080"/>
                </a:lnTo>
                <a:lnTo>
                  <a:pt x="1595805" y="1728758"/>
                </a:lnTo>
                <a:cubicBezTo>
                  <a:pt x="1566283" y="1728758"/>
                  <a:pt x="1551522" y="1721879"/>
                  <a:pt x="1551522" y="1708113"/>
                </a:cubicBezTo>
                <a:lnTo>
                  <a:pt x="1573663" y="1697790"/>
                </a:lnTo>
                <a:lnTo>
                  <a:pt x="1629017" y="1697790"/>
                </a:lnTo>
                <a:close/>
                <a:moveTo>
                  <a:pt x="1804169" y="1673386"/>
                </a:moveTo>
                <a:lnTo>
                  <a:pt x="1784010" y="1677145"/>
                </a:lnTo>
                <a:lnTo>
                  <a:pt x="1784010" y="1687468"/>
                </a:lnTo>
                <a:cubicBezTo>
                  <a:pt x="1785853" y="1701234"/>
                  <a:pt x="1793234" y="1708113"/>
                  <a:pt x="1806151" y="1708113"/>
                </a:cubicBezTo>
                <a:lnTo>
                  <a:pt x="1815276" y="1703859"/>
                </a:lnTo>
                <a:lnTo>
                  <a:pt x="1804502" y="1700511"/>
                </a:lnTo>
                <a:cubicBezTo>
                  <a:pt x="1800812" y="1697071"/>
                  <a:pt x="1798967" y="1691909"/>
                  <a:pt x="1798967" y="1685026"/>
                </a:cubicBezTo>
                <a:close/>
                <a:moveTo>
                  <a:pt x="1839363" y="1666823"/>
                </a:moveTo>
                <a:lnTo>
                  <a:pt x="1831273" y="1668331"/>
                </a:lnTo>
                <a:lnTo>
                  <a:pt x="1837714" y="1670834"/>
                </a:lnTo>
                <a:lnTo>
                  <a:pt x="1839363" y="1675060"/>
                </a:lnTo>
                <a:close/>
                <a:moveTo>
                  <a:pt x="1588622" y="1633414"/>
                </a:moveTo>
                <a:cubicBezTo>
                  <a:pt x="1573861" y="1638575"/>
                  <a:pt x="1562790" y="1643736"/>
                  <a:pt x="1555410" y="1648898"/>
                </a:cubicBezTo>
                <a:lnTo>
                  <a:pt x="1549487" y="1657181"/>
                </a:lnTo>
                <a:lnTo>
                  <a:pt x="1617040" y="1653066"/>
                </a:lnTo>
                <a:lnTo>
                  <a:pt x="1596924" y="1648898"/>
                </a:lnTo>
                <a:cubicBezTo>
                  <a:pt x="1591389" y="1645457"/>
                  <a:pt x="1588622" y="1640296"/>
                  <a:pt x="1588622" y="1633414"/>
                </a:cubicBezTo>
                <a:close/>
                <a:moveTo>
                  <a:pt x="1433629" y="1633414"/>
                </a:moveTo>
                <a:lnTo>
                  <a:pt x="1500053" y="1633414"/>
                </a:lnTo>
                <a:lnTo>
                  <a:pt x="1500053" y="1654059"/>
                </a:lnTo>
                <a:lnTo>
                  <a:pt x="1433629" y="1654059"/>
                </a:lnTo>
                <a:close/>
                <a:moveTo>
                  <a:pt x="1367205" y="1623091"/>
                </a:moveTo>
                <a:lnTo>
                  <a:pt x="1378276" y="1623091"/>
                </a:lnTo>
                <a:cubicBezTo>
                  <a:pt x="1393037" y="1624813"/>
                  <a:pt x="1400417" y="1631695"/>
                  <a:pt x="1400417" y="1643736"/>
                </a:cubicBezTo>
                <a:lnTo>
                  <a:pt x="1345064" y="1664381"/>
                </a:lnTo>
                <a:cubicBezTo>
                  <a:pt x="1332147" y="1657500"/>
                  <a:pt x="1313695" y="1654059"/>
                  <a:pt x="1289710" y="1654059"/>
                </a:cubicBezTo>
                <a:lnTo>
                  <a:pt x="1289710" y="1633414"/>
                </a:lnTo>
                <a:lnTo>
                  <a:pt x="1322922" y="1633414"/>
                </a:lnTo>
                <a:lnTo>
                  <a:pt x="1345064" y="1643736"/>
                </a:lnTo>
                <a:cubicBezTo>
                  <a:pt x="1346907" y="1629973"/>
                  <a:pt x="1354288" y="1623091"/>
                  <a:pt x="1367205" y="1623091"/>
                </a:cubicBezTo>
                <a:close/>
                <a:moveTo>
                  <a:pt x="1787896" y="1602446"/>
                </a:moveTo>
                <a:cubicBezTo>
                  <a:pt x="1773135" y="1604165"/>
                  <a:pt x="1765755" y="1611050"/>
                  <a:pt x="1765755" y="1623091"/>
                </a:cubicBezTo>
                <a:lnTo>
                  <a:pt x="1765755" y="1633414"/>
                </a:lnTo>
                <a:lnTo>
                  <a:pt x="1776826" y="1633414"/>
                </a:lnTo>
                <a:cubicBezTo>
                  <a:pt x="1800810" y="1619650"/>
                  <a:pt x="1822952" y="1612769"/>
                  <a:pt x="1843250" y="1612769"/>
                </a:cubicBezTo>
                <a:lnTo>
                  <a:pt x="1843250" y="1602446"/>
                </a:lnTo>
                <a:close/>
                <a:moveTo>
                  <a:pt x="1477912" y="1550834"/>
                </a:moveTo>
                <a:lnTo>
                  <a:pt x="1477912" y="1561156"/>
                </a:lnTo>
                <a:lnTo>
                  <a:pt x="1533268" y="1571479"/>
                </a:lnTo>
                <a:lnTo>
                  <a:pt x="1544339" y="1550834"/>
                </a:lnTo>
                <a:close/>
                <a:moveTo>
                  <a:pt x="1787896" y="1540511"/>
                </a:moveTo>
                <a:lnTo>
                  <a:pt x="1787896" y="1550834"/>
                </a:lnTo>
                <a:cubicBezTo>
                  <a:pt x="1789740" y="1564597"/>
                  <a:pt x="1797120" y="1571479"/>
                  <a:pt x="1810038" y="1571479"/>
                </a:cubicBezTo>
                <a:cubicBezTo>
                  <a:pt x="1824798" y="1571479"/>
                  <a:pt x="1832179" y="1564597"/>
                  <a:pt x="1832179" y="1550834"/>
                </a:cubicBezTo>
                <a:lnTo>
                  <a:pt x="1810038" y="1540511"/>
                </a:lnTo>
                <a:close/>
                <a:moveTo>
                  <a:pt x="1655045" y="1540511"/>
                </a:moveTo>
                <a:cubicBezTo>
                  <a:pt x="1640285" y="1542230"/>
                  <a:pt x="1632904" y="1549112"/>
                  <a:pt x="1632904" y="1561156"/>
                </a:cubicBezTo>
                <a:lnTo>
                  <a:pt x="1677186" y="1561156"/>
                </a:lnTo>
                <a:lnTo>
                  <a:pt x="1677186" y="1540511"/>
                </a:lnTo>
                <a:close/>
                <a:moveTo>
                  <a:pt x="592249" y="1540511"/>
                </a:moveTo>
                <a:lnTo>
                  <a:pt x="614391" y="1540511"/>
                </a:lnTo>
                <a:cubicBezTo>
                  <a:pt x="625461" y="1540511"/>
                  <a:pt x="636532" y="1554275"/>
                  <a:pt x="647603" y="1581801"/>
                </a:cubicBezTo>
                <a:cubicBezTo>
                  <a:pt x="686348" y="1561156"/>
                  <a:pt x="723254" y="1550834"/>
                  <a:pt x="758309" y="1550834"/>
                </a:cubicBezTo>
                <a:lnTo>
                  <a:pt x="824736" y="1550834"/>
                </a:lnTo>
                <a:cubicBezTo>
                  <a:pt x="839497" y="1552553"/>
                  <a:pt x="846878" y="1559435"/>
                  <a:pt x="846878" y="1571479"/>
                </a:cubicBezTo>
                <a:lnTo>
                  <a:pt x="846878" y="1581801"/>
                </a:lnTo>
                <a:cubicBezTo>
                  <a:pt x="736168" y="1588683"/>
                  <a:pt x="654983" y="1592124"/>
                  <a:pt x="603320" y="1592124"/>
                </a:cubicBezTo>
                <a:cubicBezTo>
                  <a:pt x="603320" y="1599006"/>
                  <a:pt x="599630" y="1602446"/>
                  <a:pt x="592249" y="1602446"/>
                </a:cubicBezTo>
                <a:cubicBezTo>
                  <a:pt x="577489" y="1580079"/>
                  <a:pt x="570105" y="1562875"/>
                  <a:pt x="570105" y="1550834"/>
                </a:cubicBezTo>
                <a:close/>
                <a:moveTo>
                  <a:pt x="359762" y="1509541"/>
                </a:moveTo>
                <a:lnTo>
                  <a:pt x="426186" y="1509541"/>
                </a:lnTo>
                <a:lnTo>
                  <a:pt x="426186" y="1530189"/>
                </a:lnTo>
                <a:lnTo>
                  <a:pt x="370833" y="1530189"/>
                </a:lnTo>
                <a:lnTo>
                  <a:pt x="348692" y="1540511"/>
                </a:lnTo>
                <a:lnTo>
                  <a:pt x="337618" y="1519867"/>
                </a:lnTo>
                <a:close/>
                <a:moveTo>
                  <a:pt x="592249" y="1488896"/>
                </a:moveTo>
                <a:lnTo>
                  <a:pt x="592249" y="1519867"/>
                </a:lnTo>
                <a:lnTo>
                  <a:pt x="514751" y="1519867"/>
                </a:lnTo>
                <a:lnTo>
                  <a:pt x="514751" y="1499219"/>
                </a:lnTo>
                <a:close/>
                <a:moveTo>
                  <a:pt x="1267566" y="1457929"/>
                </a:moveTo>
                <a:lnTo>
                  <a:pt x="1267566" y="1468251"/>
                </a:lnTo>
                <a:lnTo>
                  <a:pt x="1311852" y="1468251"/>
                </a:lnTo>
                <a:lnTo>
                  <a:pt x="1311852" y="1457929"/>
                </a:lnTo>
                <a:close/>
                <a:moveTo>
                  <a:pt x="1190071" y="1447606"/>
                </a:moveTo>
                <a:lnTo>
                  <a:pt x="1134718" y="1478574"/>
                </a:lnTo>
                <a:lnTo>
                  <a:pt x="1101506" y="1457929"/>
                </a:lnTo>
                <a:cubicBezTo>
                  <a:pt x="1064604" y="1478574"/>
                  <a:pt x="1035079" y="1488896"/>
                  <a:pt x="1012938" y="1488896"/>
                </a:cubicBezTo>
                <a:lnTo>
                  <a:pt x="968655" y="1488896"/>
                </a:lnTo>
                <a:lnTo>
                  <a:pt x="968655" y="1540511"/>
                </a:lnTo>
                <a:cubicBezTo>
                  <a:pt x="1038772" y="1533630"/>
                  <a:pt x="1112577" y="1519867"/>
                  <a:pt x="1190071" y="1499219"/>
                </a:cubicBezTo>
                <a:cubicBezTo>
                  <a:pt x="1202989" y="1506103"/>
                  <a:pt x="1217750" y="1509541"/>
                  <a:pt x="1234354" y="1509541"/>
                </a:cubicBezTo>
                <a:lnTo>
                  <a:pt x="1256495" y="1468251"/>
                </a:lnTo>
                <a:cubicBezTo>
                  <a:pt x="1252805" y="1468251"/>
                  <a:pt x="1230664" y="1461369"/>
                  <a:pt x="1190071" y="1447606"/>
                </a:cubicBezTo>
                <a:close/>
                <a:moveTo>
                  <a:pt x="1123647" y="1416639"/>
                </a:moveTo>
                <a:lnTo>
                  <a:pt x="1123647" y="1426961"/>
                </a:lnTo>
                <a:lnTo>
                  <a:pt x="1167930" y="1426961"/>
                </a:lnTo>
                <a:lnTo>
                  <a:pt x="1167930" y="1416639"/>
                </a:lnTo>
                <a:close/>
                <a:moveTo>
                  <a:pt x="1046149" y="1406316"/>
                </a:moveTo>
                <a:lnTo>
                  <a:pt x="1035079" y="1426961"/>
                </a:lnTo>
                <a:cubicBezTo>
                  <a:pt x="1036926" y="1440725"/>
                  <a:pt x="1044306" y="1447606"/>
                  <a:pt x="1057223" y="1447606"/>
                </a:cubicBezTo>
                <a:cubicBezTo>
                  <a:pt x="1071985" y="1447606"/>
                  <a:pt x="1079365" y="1440725"/>
                  <a:pt x="1079365" y="1426961"/>
                </a:cubicBezTo>
                <a:close/>
                <a:moveTo>
                  <a:pt x="1145789" y="1354704"/>
                </a:moveTo>
                <a:lnTo>
                  <a:pt x="1134718" y="1375349"/>
                </a:lnTo>
                <a:lnTo>
                  <a:pt x="1179001" y="1375349"/>
                </a:lnTo>
                <a:lnTo>
                  <a:pt x="1179001" y="1365026"/>
                </a:lnTo>
                <a:cubicBezTo>
                  <a:pt x="1171620" y="1365026"/>
                  <a:pt x="1160550" y="1361586"/>
                  <a:pt x="1145789" y="1354704"/>
                </a:cubicBezTo>
                <a:close/>
                <a:moveTo>
                  <a:pt x="1345064" y="1344381"/>
                </a:moveTo>
                <a:cubicBezTo>
                  <a:pt x="1332147" y="1351263"/>
                  <a:pt x="1317386" y="1354704"/>
                  <a:pt x="1300781" y="1354704"/>
                </a:cubicBezTo>
                <a:lnTo>
                  <a:pt x="1300781" y="1375349"/>
                </a:lnTo>
                <a:lnTo>
                  <a:pt x="1322922" y="1375349"/>
                </a:lnTo>
                <a:cubicBezTo>
                  <a:pt x="1337683" y="1375349"/>
                  <a:pt x="1345064" y="1368467"/>
                  <a:pt x="1345064" y="1354704"/>
                </a:cubicBezTo>
                <a:close/>
                <a:moveTo>
                  <a:pt x="1522194" y="1334059"/>
                </a:moveTo>
                <a:lnTo>
                  <a:pt x="1522194" y="1354704"/>
                </a:lnTo>
                <a:lnTo>
                  <a:pt x="1566480" y="1354704"/>
                </a:lnTo>
                <a:lnTo>
                  <a:pt x="1566480" y="1334059"/>
                </a:lnTo>
                <a:close/>
                <a:moveTo>
                  <a:pt x="1145789" y="1303092"/>
                </a:moveTo>
                <a:lnTo>
                  <a:pt x="1068294" y="1313414"/>
                </a:lnTo>
                <a:lnTo>
                  <a:pt x="1068294" y="1323736"/>
                </a:lnTo>
                <a:cubicBezTo>
                  <a:pt x="1070138" y="1337500"/>
                  <a:pt x="1077518" y="1344381"/>
                  <a:pt x="1090435" y="1344381"/>
                </a:cubicBezTo>
                <a:lnTo>
                  <a:pt x="1112577" y="1344381"/>
                </a:lnTo>
                <a:cubicBezTo>
                  <a:pt x="1142099" y="1323736"/>
                  <a:pt x="1164240" y="1313414"/>
                  <a:pt x="1179001" y="1313414"/>
                </a:cubicBezTo>
                <a:lnTo>
                  <a:pt x="1179001" y="1303092"/>
                </a:lnTo>
                <a:close/>
                <a:moveTo>
                  <a:pt x="802592" y="1303092"/>
                </a:moveTo>
                <a:cubicBezTo>
                  <a:pt x="817356" y="1304810"/>
                  <a:pt x="824736" y="1311692"/>
                  <a:pt x="824736" y="1323736"/>
                </a:cubicBezTo>
                <a:lnTo>
                  <a:pt x="802592" y="1334059"/>
                </a:lnTo>
                <a:cubicBezTo>
                  <a:pt x="787831" y="1334059"/>
                  <a:pt x="780450" y="1327177"/>
                  <a:pt x="780450" y="1313414"/>
                </a:cubicBezTo>
                <a:close/>
                <a:moveTo>
                  <a:pt x="1621833" y="1261799"/>
                </a:moveTo>
                <a:lnTo>
                  <a:pt x="1621833" y="1272121"/>
                </a:lnTo>
                <a:cubicBezTo>
                  <a:pt x="1627370" y="1272121"/>
                  <a:pt x="1649512" y="1275565"/>
                  <a:pt x="1688257" y="1282444"/>
                </a:cubicBezTo>
                <a:lnTo>
                  <a:pt x="1699328" y="1282444"/>
                </a:lnTo>
                <a:lnTo>
                  <a:pt x="1699328" y="1272121"/>
                </a:lnTo>
                <a:lnTo>
                  <a:pt x="1643975" y="1261799"/>
                </a:lnTo>
                <a:close/>
                <a:moveTo>
                  <a:pt x="1400417" y="1230831"/>
                </a:moveTo>
                <a:cubicBezTo>
                  <a:pt x="1350598" y="1230831"/>
                  <a:pt x="1284173" y="1237713"/>
                  <a:pt x="1201142" y="1251476"/>
                </a:cubicBezTo>
                <a:lnTo>
                  <a:pt x="1223283" y="1282444"/>
                </a:lnTo>
                <a:lnTo>
                  <a:pt x="1212213" y="1303092"/>
                </a:lnTo>
                <a:lnTo>
                  <a:pt x="1278637" y="1303092"/>
                </a:lnTo>
                <a:lnTo>
                  <a:pt x="1278637" y="1292766"/>
                </a:lnTo>
                <a:cubicBezTo>
                  <a:pt x="1271260" y="1279006"/>
                  <a:pt x="1267566" y="1268680"/>
                  <a:pt x="1267566" y="1261799"/>
                </a:cubicBezTo>
                <a:cubicBezTo>
                  <a:pt x="1282330" y="1261799"/>
                  <a:pt x="1289710" y="1272121"/>
                  <a:pt x="1289710" y="1292766"/>
                </a:cubicBezTo>
                <a:lnTo>
                  <a:pt x="1367205" y="1292766"/>
                </a:lnTo>
                <a:lnTo>
                  <a:pt x="1367205" y="1282444"/>
                </a:lnTo>
                <a:cubicBezTo>
                  <a:pt x="1337683" y="1282444"/>
                  <a:pt x="1322922" y="1275565"/>
                  <a:pt x="1322922" y="1261799"/>
                </a:cubicBezTo>
                <a:lnTo>
                  <a:pt x="1345064" y="1251476"/>
                </a:lnTo>
                <a:lnTo>
                  <a:pt x="1400417" y="1251476"/>
                </a:lnTo>
                <a:close/>
                <a:moveTo>
                  <a:pt x="1655045" y="1220509"/>
                </a:moveTo>
                <a:cubicBezTo>
                  <a:pt x="1656892" y="1234272"/>
                  <a:pt x="1664272" y="1241154"/>
                  <a:pt x="1677186" y="1241154"/>
                </a:cubicBezTo>
                <a:lnTo>
                  <a:pt x="1688257" y="1220509"/>
                </a:lnTo>
                <a:close/>
                <a:moveTo>
                  <a:pt x="1610763" y="1220509"/>
                </a:moveTo>
                <a:lnTo>
                  <a:pt x="1555410" y="1230831"/>
                </a:lnTo>
                <a:lnTo>
                  <a:pt x="1555410" y="1241154"/>
                </a:lnTo>
                <a:cubicBezTo>
                  <a:pt x="1557253" y="1254920"/>
                  <a:pt x="1564633" y="1261799"/>
                  <a:pt x="1577551" y="1261799"/>
                </a:cubicBezTo>
                <a:cubicBezTo>
                  <a:pt x="1583086" y="1261799"/>
                  <a:pt x="1588621" y="1259218"/>
                  <a:pt x="1594157" y="1254057"/>
                </a:cubicBezTo>
                <a:lnTo>
                  <a:pt x="1597748" y="1249035"/>
                </a:lnTo>
                <a:lnTo>
                  <a:pt x="1584734" y="1249035"/>
                </a:lnTo>
                <a:lnTo>
                  <a:pt x="1584734" y="1228390"/>
                </a:lnTo>
                <a:lnTo>
                  <a:pt x="1610763" y="1228390"/>
                </a:lnTo>
                <a:close/>
                <a:moveTo>
                  <a:pt x="1817222" y="1187100"/>
                </a:moveTo>
                <a:lnTo>
                  <a:pt x="1813724" y="1188730"/>
                </a:lnTo>
                <a:lnTo>
                  <a:pt x="1818024" y="1188596"/>
                </a:lnTo>
                <a:close/>
                <a:moveTo>
                  <a:pt x="2016497" y="1156132"/>
                </a:moveTo>
                <a:cubicBezTo>
                  <a:pt x="2001736" y="1157851"/>
                  <a:pt x="1994355" y="1164736"/>
                  <a:pt x="1994355" y="1176777"/>
                </a:cubicBezTo>
                <a:lnTo>
                  <a:pt x="1994355" y="1183298"/>
                </a:lnTo>
                <a:lnTo>
                  <a:pt x="2015190" y="1182730"/>
                </a:lnTo>
                <a:lnTo>
                  <a:pt x="2040021" y="1171616"/>
                </a:lnTo>
                <a:cubicBezTo>
                  <a:pt x="2051091" y="1168175"/>
                  <a:pt x="2061701" y="1166455"/>
                  <a:pt x="2071850" y="1166455"/>
                </a:cubicBezTo>
                <a:lnTo>
                  <a:pt x="2071850" y="1156132"/>
                </a:lnTo>
                <a:close/>
                <a:moveTo>
                  <a:pt x="1706512" y="1104520"/>
                </a:moveTo>
                <a:lnTo>
                  <a:pt x="1706512" y="1114842"/>
                </a:lnTo>
                <a:lnTo>
                  <a:pt x="1761868" y="1125165"/>
                </a:lnTo>
                <a:lnTo>
                  <a:pt x="1772939" y="1104520"/>
                </a:lnTo>
                <a:close/>
                <a:moveTo>
                  <a:pt x="2016497" y="1094197"/>
                </a:moveTo>
                <a:lnTo>
                  <a:pt x="2016497" y="1104520"/>
                </a:lnTo>
                <a:cubicBezTo>
                  <a:pt x="2018340" y="1118283"/>
                  <a:pt x="2025720" y="1125165"/>
                  <a:pt x="2038638" y="1125165"/>
                </a:cubicBezTo>
                <a:cubicBezTo>
                  <a:pt x="2053399" y="1125165"/>
                  <a:pt x="2060779" y="1118283"/>
                  <a:pt x="2060779" y="1104520"/>
                </a:cubicBezTo>
                <a:lnTo>
                  <a:pt x="2038638" y="1094197"/>
                </a:lnTo>
                <a:close/>
                <a:moveTo>
                  <a:pt x="1883646" y="1094197"/>
                </a:moveTo>
                <a:cubicBezTo>
                  <a:pt x="1868885" y="1095916"/>
                  <a:pt x="1861504" y="1102798"/>
                  <a:pt x="1861504" y="1114842"/>
                </a:cubicBezTo>
                <a:lnTo>
                  <a:pt x="1905787" y="1114842"/>
                </a:lnTo>
                <a:lnTo>
                  <a:pt x="1905787" y="1094197"/>
                </a:lnTo>
                <a:close/>
                <a:moveTo>
                  <a:pt x="820849" y="1094197"/>
                </a:moveTo>
                <a:lnTo>
                  <a:pt x="842991" y="1094197"/>
                </a:lnTo>
                <a:cubicBezTo>
                  <a:pt x="854061" y="1094197"/>
                  <a:pt x="865132" y="1107961"/>
                  <a:pt x="876203" y="1135487"/>
                </a:cubicBezTo>
                <a:cubicBezTo>
                  <a:pt x="914948" y="1114842"/>
                  <a:pt x="951854" y="1104520"/>
                  <a:pt x="986909" y="1104520"/>
                </a:cubicBezTo>
                <a:lnTo>
                  <a:pt x="1053337" y="1104520"/>
                </a:lnTo>
                <a:cubicBezTo>
                  <a:pt x="1068098" y="1106239"/>
                  <a:pt x="1075478" y="1113121"/>
                  <a:pt x="1075478" y="1125165"/>
                </a:cubicBezTo>
                <a:lnTo>
                  <a:pt x="1075478" y="1135487"/>
                </a:lnTo>
                <a:cubicBezTo>
                  <a:pt x="964768" y="1142369"/>
                  <a:pt x="883583" y="1145810"/>
                  <a:pt x="831920" y="1145810"/>
                </a:cubicBezTo>
                <a:cubicBezTo>
                  <a:pt x="831920" y="1152692"/>
                  <a:pt x="828230" y="1156132"/>
                  <a:pt x="820849" y="1156132"/>
                </a:cubicBezTo>
                <a:cubicBezTo>
                  <a:pt x="806089" y="1133765"/>
                  <a:pt x="798705" y="1116561"/>
                  <a:pt x="798705" y="1104520"/>
                </a:cubicBezTo>
                <a:close/>
                <a:moveTo>
                  <a:pt x="588362" y="1063227"/>
                </a:moveTo>
                <a:lnTo>
                  <a:pt x="654786" y="1063227"/>
                </a:lnTo>
                <a:lnTo>
                  <a:pt x="654786" y="1083875"/>
                </a:lnTo>
                <a:lnTo>
                  <a:pt x="599433" y="1083875"/>
                </a:lnTo>
                <a:lnTo>
                  <a:pt x="577292" y="1094197"/>
                </a:lnTo>
                <a:lnTo>
                  <a:pt x="566218" y="1073553"/>
                </a:lnTo>
                <a:close/>
                <a:moveTo>
                  <a:pt x="820849" y="1042582"/>
                </a:moveTo>
                <a:lnTo>
                  <a:pt x="820849" y="1073553"/>
                </a:lnTo>
                <a:lnTo>
                  <a:pt x="743352" y="1073553"/>
                </a:lnTo>
                <a:lnTo>
                  <a:pt x="743352" y="1052905"/>
                </a:lnTo>
                <a:close/>
                <a:moveTo>
                  <a:pt x="1496166" y="1011615"/>
                </a:moveTo>
                <a:lnTo>
                  <a:pt x="1496166" y="1021937"/>
                </a:lnTo>
                <a:lnTo>
                  <a:pt x="1540452" y="1021937"/>
                </a:lnTo>
                <a:lnTo>
                  <a:pt x="1540452" y="1011615"/>
                </a:lnTo>
                <a:close/>
                <a:moveTo>
                  <a:pt x="1418672" y="1001292"/>
                </a:moveTo>
                <a:lnTo>
                  <a:pt x="1363318" y="1032260"/>
                </a:lnTo>
                <a:lnTo>
                  <a:pt x="1330106" y="1011615"/>
                </a:lnTo>
                <a:cubicBezTo>
                  <a:pt x="1293204" y="1032260"/>
                  <a:pt x="1263679" y="1042582"/>
                  <a:pt x="1241538" y="1042582"/>
                </a:cubicBezTo>
                <a:lnTo>
                  <a:pt x="1197255" y="1042582"/>
                </a:lnTo>
                <a:lnTo>
                  <a:pt x="1197255" y="1094197"/>
                </a:lnTo>
                <a:cubicBezTo>
                  <a:pt x="1267373" y="1087316"/>
                  <a:pt x="1341177" y="1073553"/>
                  <a:pt x="1418672" y="1052905"/>
                </a:cubicBezTo>
                <a:cubicBezTo>
                  <a:pt x="1431589" y="1059789"/>
                  <a:pt x="1446350" y="1063227"/>
                  <a:pt x="1462954" y="1063227"/>
                </a:cubicBezTo>
                <a:lnTo>
                  <a:pt x="1485095" y="1021937"/>
                </a:lnTo>
                <a:cubicBezTo>
                  <a:pt x="1481405" y="1021937"/>
                  <a:pt x="1459264" y="1015056"/>
                  <a:pt x="1418672" y="1001292"/>
                </a:cubicBezTo>
                <a:close/>
                <a:moveTo>
                  <a:pt x="1352247" y="970325"/>
                </a:moveTo>
                <a:lnTo>
                  <a:pt x="1352247" y="980647"/>
                </a:lnTo>
                <a:lnTo>
                  <a:pt x="1396530" y="980647"/>
                </a:lnTo>
                <a:lnTo>
                  <a:pt x="1396530" y="970325"/>
                </a:lnTo>
                <a:close/>
                <a:moveTo>
                  <a:pt x="1274750" y="960003"/>
                </a:moveTo>
                <a:lnTo>
                  <a:pt x="1263679" y="980647"/>
                </a:lnTo>
                <a:cubicBezTo>
                  <a:pt x="1265526" y="994411"/>
                  <a:pt x="1272906" y="1001292"/>
                  <a:pt x="1285824" y="1001292"/>
                </a:cubicBezTo>
                <a:cubicBezTo>
                  <a:pt x="1300584" y="1001292"/>
                  <a:pt x="1307965" y="994411"/>
                  <a:pt x="1307965" y="980647"/>
                </a:cubicBezTo>
                <a:close/>
                <a:moveTo>
                  <a:pt x="1374389" y="908390"/>
                </a:moveTo>
                <a:lnTo>
                  <a:pt x="1363318" y="929035"/>
                </a:lnTo>
                <a:lnTo>
                  <a:pt x="1407601" y="929035"/>
                </a:lnTo>
                <a:lnTo>
                  <a:pt x="1407601" y="918713"/>
                </a:lnTo>
                <a:cubicBezTo>
                  <a:pt x="1400220" y="918713"/>
                  <a:pt x="1389150" y="915272"/>
                  <a:pt x="1374389" y="908390"/>
                </a:cubicBezTo>
                <a:close/>
                <a:moveTo>
                  <a:pt x="1573664" y="898067"/>
                </a:moveTo>
                <a:cubicBezTo>
                  <a:pt x="1560746" y="904949"/>
                  <a:pt x="1545985" y="908390"/>
                  <a:pt x="1529381" y="908390"/>
                </a:cubicBezTo>
                <a:lnTo>
                  <a:pt x="1529381" y="929035"/>
                </a:lnTo>
                <a:lnTo>
                  <a:pt x="1551523" y="929035"/>
                </a:lnTo>
                <a:cubicBezTo>
                  <a:pt x="1566284" y="929035"/>
                  <a:pt x="1573664" y="922153"/>
                  <a:pt x="1573664" y="908390"/>
                </a:cubicBezTo>
                <a:close/>
                <a:moveTo>
                  <a:pt x="1750794" y="894968"/>
                </a:moveTo>
                <a:lnTo>
                  <a:pt x="1750794" y="908390"/>
                </a:lnTo>
                <a:lnTo>
                  <a:pt x="1795080" y="908390"/>
                </a:lnTo>
                <a:lnTo>
                  <a:pt x="1795080" y="903227"/>
                </a:lnTo>
                <a:lnTo>
                  <a:pt x="1753564" y="898066"/>
                </a:lnTo>
                <a:close/>
                <a:moveTo>
                  <a:pt x="1374389" y="856778"/>
                </a:moveTo>
                <a:lnTo>
                  <a:pt x="1296894" y="867100"/>
                </a:lnTo>
                <a:lnTo>
                  <a:pt x="1296894" y="877423"/>
                </a:lnTo>
                <a:cubicBezTo>
                  <a:pt x="1298738" y="891186"/>
                  <a:pt x="1306118" y="898067"/>
                  <a:pt x="1319036" y="898067"/>
                </a:cubicBezTo>
                <a:lnTo>
                  <a:pt x="1341177" y="898067"/>
                </a:lnTo>
                <a:cubicBezTo>
                  <a:pt x="1370699" y="877423"/>
                  <a:pt x="1392840" y="867100"/>
                  <a:pt x="1407601" y="867100"/>
                </a:cubicBezTo>
                <a:lnTo>
                  <a:pt x="1407601" y="856778"/>
                </a:lnTo>
                <a:close/>
                <a:moveTo>
                  <a:pt x="1031192" y="856778"/>
                </a:moveTo>
                <a:cubicBezTo>
                  <a:pt x="1045956" y="858496"/>
                  <a:pt x="1053337" y="865378"/>
                  <a:pt x="1053337" y="877423"/>
                </a:cubicBezTo>
                <a:lnTo>
                  <a:pt x="1031192" y="887745"/>
                </a:lnTo>
                <a:cubicBezTo>
                  <a:pt x="1016431" y="887745"/>
                  <a:pt x="1009050" y="880863"/>
                  <a:pt x="1009050" y="867100"/>
                </a:cubicBezTo>
                <a:close/>
                <a:moveTo>
                  <a:pt x="1364424" y="834066"/>
                </a:moveTo>
                <a:lnTo>
                  <a:pt x="1356810" y="834613"/>
                </a:lnTo>
                <a:lnTo>
                  <a:pt x="1363318" y="836130"/>
                </a:lnTo>
                <a:close/>
                <a:moveTo>
                  <a:pt x="1499172" y="823893"/>
                </a:moveTo>
                <a:lnTo>
                  <a:pt x="1446117" y="828065"/>
                </a:lnTo>
                <a:lnTo>
                  <a:pt x="1451884" y="836130"/>
                </a:lnTo>
                <a:lnTo>
                  <a:pt x="1440813" y="856778"/>
                </a:lnTo>
                <a:lnTo>
                  <a:pt x="1507237" y="856778"/>
                </a:lnTo>
                <a:lnTo>
                  <a:pt x="1507237" y="846452"/>
                </a:lnTo>
                <a:close/>
                <a:moveTo>
                  <a:pt x="1540452" y="820647"/>
                </a:moveTo>
                <a:lnTo>
                  <a:pt x="1512035" y="822882"/>
                </a:lnTo>
                <a:lnTo>
                  <a:pt x="1512775" y="823227"/>
                </a:lnTo>
                <a:cubicBezTo>
                  <a:pt x="1516466" y="828388"/>
                  <a:pt x="1518311" y="836130"/>
                  <a:pt x="1518311" y="846452"/>
                </a:cubicBezTo>
                <a:lnTo>
                  <a:pt x="1518311" y="841292"/>
                </a:lnTo>
                <a:lnTo>
                  <a:pt x="1551523" y="841292"/>
                </a:lnTo>
                <a:lnTo>
                  <a:pt x="1562591" y="846452"/>
                </a:lnTo>
                <a:lnTo>
                  <a:pt x="1575970" y="846452"/>
                </a:lnTo>
                <a:lnTo>
                  <a:pt x="1580582" y="836131"/>
                </a:lnTo>
                <a:lnTo>
                  <a:pt x="1585368" y="834508"/>
                </a:lnTo>
                <a:lnTo>
                  <a:pt x="1562593" y="830970"/>
                </a:lnTo>
                <a:lnTo>
                  <a:pt x="1555675" y="821292"/>
                </a:lnTo>
                <a:close/>
                <a:moveTo>
                  <a:pt x="820849" y="748390"/>
                </a:moveTo>
                <a:lnTo>
                  <a:pt x="842991" y="748390"/>
                </a:lnTo>
                <a:cubicBezTo>
                  <a:pt x="854061" y="748390"/>
                  <a:pt x="865132" y="762153"/>
                  <a:pt x="876203" y="789680"/>
                </a:cubicBezTo>
                <a:cubicBezTo>
                  <a:pt x="914948" y="769035"/>
                  <a:pt x="951854" y="758712"/>
                  <a:pt x="986909" y="758712"/>
                </a:cubicBezTo>
                <a:lnTo>
                  <a:pt x="1053337" y="758712"/>
                </a:lnTo>
                <a:cubicBezTo>
                  <a:pt x="1068098" y="760431"/>
                  <a:pt x="1075478" y="767313"/>
                  <a:pt x="1075478" y="779357"/>
                </a:cubicBezTo>
                <a:lnTo>
                  <a:pt x="1075478" y="789680"/>
                </a:lnTo>
                <a:cubicBezTo>
                  <a:pt x="964768" y="796561"/>
                  <a:pt x="883583" y="800002"/>
                  <a:pt x="831920" y="800002"/>
                </a:cubicBezTo>
                <a:cubicBezTo>
                  <a:pt x="831920" y="806884"/>
                  <a:pt x="828230" y="810325"/>
                  <a:pt x="820849" y="810325"/>
                </a:cubicBezTo>
                <a:cubicBezTo>
                  <a:pt x="806089" y="787958"/>
                  <a:pt x="798705" y="770754"/>
                  <a:pt x="798705" y="758712"/>
                </a:cubicBezTo>
                <a:close/>
                <a:moveTo>
                  <a:pt x="588362" y="717419"/>
                </a:moveTo>
                <a:lnTo>
                  <a:pt x="654786" y="717419"/>
                </a:lnTo>
                <a:lnTo>
                  <a:pt x="654786" y="738067"/>
                </a:lnTo>
                <a:lnTo>
                  <a:pt x="599433" y="738067"/>
                </a:lnTo>
                <a:lnTo>
                  <a:pt x="577292" y="748390"/>
                </a:lnTo>
                <a:lnTo>
                  <a:pt x="566218" y="727745"/>
                </a:lnTo>
                <a:close/>
                <a:moveTo>
                  <a:pt x="820849" y="696775"/>
                </a:moveTo>
                <a:lnTo>
                  <a:pt x="820849" y="727745"/>
                </a:lnTo>
                <a:lnTo>
                  <a:pt x="743352" y="727745"/>
                </a:lnTo>
                <a:lnTo>
                  <a:pt x="743352" y="707097"/>
                </a:lnTo>
                <a:close/>
                <a:moveTo>
                  <a:pt x="1496166" y="665807"/>
                </a:moveTo>
                <a:lnTo>
                  <a:pt x="1496166" y="676129"/>
                </a:lnTo>
                <a:lnTo>
                  <a:pt x="1540452" y="676129"/>
                </a:lnTo>
                <a:lnTo>
                  <a:pt x="1540452" y="665807"/>
                </a:lnTo>
                <a:close/>
                <a:moveTo>
                  <a:pt x="1418672" y="655485"/>
                </a:moveTo>
                <a:lnTo>
                  <a:pt x="1363318" y="686452"/>
                </a:lnTo>
                <a:lnTo>
                  <a:pt x="1330106" y="665807"/>
                </a:lnTo>
                <a:cubicBezTo>
                  <a:pt x="1293204" y="686452"/>
                  <a:pt x="1263679" y="696775"/>
                  <a:pt x="1241538" y="696775"/>
                </a:cubicBezTo>
                <a:lnTo>
                  <a:pt x="1197255" y="696775"/>
                </a:lnTo>
                <a:lnTo>
                  <a:pt x="1197255" y="748390"/>
                </a:lnTo>
                <a:cubicBezTo>
                  <a:pt x="1267373" y="741508"/>
                  <a:pt x="1341177" y="727745"/>
                  <a:pt x="1418672" y="707097"/>
                </a:cubicBezTo>
                <a:cubicBezTo>
                  <a:pt x="1431589" y="713981"/>
                  <a:pt x="1446350" y="717419"/>
                  <a:pt x="1462954" y="717419"/>
                </a:cubicBezTo>
                <a:lnTo>
                  <a:pt x="1485095" y="676129"/>
                </a:lnTo>
                <a:cubicBezTo>
                  <a:pt x="1481405" y="676129"/>
                  <a:pt x="1459264" y="669248"/>
                  <a:pt x="1418672" y="655485"/>
                </a:cubicBezTo>
                <a:close/>
                <a:moveTo>
                  <a:pt x="1352247" y="624517"/>
                </a:moveTo>
                <a:lnTo>
                  <a:pt x="1352247" y="634839"/>
                </a:lnTo>
                <a:lnTo>
                  <a:pt x="1396530" y="634839"/>
                </a:lnTo>
                <a:lnTo>
                  <a:pt x="1396530" y="624517"/>
                </a:lnTo>
                <a:close/>
                <a:moveTo>
                  <a:pt x="1274750" y="614195"/>
                </a:moveTo>
                <a:lnTo>
                  <a:pt x="1263679" y="634839"/>
                </a:lnTo>
                <a:cubicBezTo>
                  <a:pt x="1265526" y="648603"/>
                  <a:pt x="1272906" y="655485"/>
                  <a:pt x="1285824" y="655485"/>
                </a:cubicBezTo>
                <a:cubicBezTo>
                  <a:pt x="1300585" y="655485"/>
                  <a:pt x="1307965" y="648603"/>
                  <a:pt x="1307965" y="634839"/>
                </a:cubicBezTo>
                <a:close/>
                <a:moveTo>
                  <a:pt x="1374389" y="562582"/>
                </a:moveTo>
                <a:lnTo>
                  <a:pt x="1363318" y="583227"/>
                </a:lnTo>
                <a:lnTo>
                  <a:pt x="1407601" y="583227"/>
                </a:lnTo>
                <a:lnTo>
                  <a:pt x="1407601" y="572905"/>
                </a:lnTo>
                <a:cubicBezTo>
                  <a:pt x="1400221" y="572905"/>
                  <a:pt x="1389150" y="569464"/>
                  <a:pt x="1374389" y="562582"/>
                </a:cubicBezTo>
                <a:close/>
                <a:moveTo>
                  <a:pt x="1573664" y="552260"/>
                </a:moveTo>
                <a:cubicBezTo>
                  <a:pt x="1560746" y="559142"/>
                  <a:pt x="1545985" y="562582"/>
                  <a:pt x="1529381" y="562582"/>
                </a:cubicBezTo>
                <a:lnTo>
                  <a:pt x="1529381" y="583227"/>
                </a:lnTo>
                <a:lnTo>
                  <a:pt x="1551523" y="583227"/>
                </a:lnTo>
                <a:cubicBezTo>
                  <a:pt x="1566284" y="583227"/>
                  <a:pt x="1573664" y="576346"/>
                  <a:pt x="1573664" y="562582"/>
                </a:cubicBezTo>
                <a:close/>
                <a:moveTo>
                  <a:pt x="1750794" y="541937"/>
                </a:moveTo>
                <a:lnTo>
                  <a:pt x="1750794" y="562582"/>
                </a:lnTo>
                <a:lnTo>
                  <a:pt x="1789551" y="562582"/>
                </a:lnTo>
                <a:lnTo>
                  <a:pt x="1758553" y="541937"/>
                </a:lnTo>
                <a:close/>
                <a:moveTo>
                  <a:pt x="1374389" y="510970"/>
                </a:moveTo>
                <a:lnTo>
                  <a:pt x="1296894" y="521292"/>
                </a:lnTo>
                <a:lnTo>
                  <a:pt x="1296894" y="531615"/>
                </a:lnTo>
                <a:cubicBezTo>
                  <a:pt x="1298738" y="545378"/>
                  <a:pt x="1306118" y="552260"/>
                  <a:pt x="1319036" y="552260"/>
                </a:cubicBezTo>
                <a:lnTo>
                  <a:pt x="1341177" y="552260"/>
                </a:lnTo>
                <a:cubicBezTo>
                  <a:pt x="1370699" y="531615"/>
                  <a:pt x="1392840" y="521292"/>
                  <a:pt x="1407601" y="521292"/>
                </a:cubicBezTo>
                <a:lnTo>
                  <a:pt x="1407601" y="517745"/>
                </a:lnTo>
                <a:lnTo>
                  <a:pt x="1387682" y="516130"/>
                </a:lnTo>
                <a:lnTo>
                  <a:pt x="1387682" y="510970"/>
                </a:lnTo>
                <a:close/>
                <a:moveTo>
                  <a:pt x="1031192" y="510970"/>
                </a:moveTo>
                <a:cubicBezTo>
                  <a:pt x="1045956" y="512689"/>
                  <a:pt x="1053337" y="519571"/>
                  <a:pt x="1053337" y="531615"/>
                </a:cubicBezTo>
                <a:lnTo>
                  <a:pt x="1031192" y="541937"/>
                </a:lnTo>
                <a:cubicBezTo>
                  <a:pt x="1016431" y="541937"/>
                  <a:pt x="1009051" y="535056"/>
                  <a:pt x="1009051" y="521292"/>
                </a:cubicBezTo>
                <a:close/>
                <a:moveTo>
                  <a:pt x="1293382" y="483986"/>
                </a:moveTo>
                <a:lnTo>
                  <a:pt x="1217483" y="489430"/>
                </a:lnTo>
                <a:lnTo>
                  <a:pt x="1219396" y="490322"/>
                </a:lnTo>
                <a:lnTo>
                  <a:pt x="1252609" y="490322"/>
                </a:lnTo>
                <a:close/>
                <a:moveTo>
                  <a:pt x="1558972" y="480096"/>
                </a:moveTo>
                <a:lnTo>
                  <a:pt x="1542671" y="485163"/>
                </a:lnTo>
                <a:lnTo>
                  <a:pt x="1513882" y="482065"/>
                </a:lnTo>
                <a:lnTo>
                  <a:pt x="1518311" y="500644"/>
                </a:lnTo>
                <a:lnTo>
                  <a:pt x="1531600" y="500644"/>
                </a:lnTo>
                <a:lnTo>
                  <a:pt x="1531600" y="495485"/>
                </a:lnTo>
                <a:lnTo>
                  <a:pt x="1595805" y="495485"/>
                </a:lnTo>
                <a:lnTo>
                  <a:pt x="1595805" y="490322"/>
                </a:lnTo>
                <a:cubicBezTo>
                  <a:pt x="1581044" y="490322"/>
                  <a:pt x="1569974" y="488602"/>
                  <a:pt x="1562593" y="485162"/>
                </a:cubicBezTo>
                <a:close/>
                <a:moveTo>
                  <a:pt x="1369938" y="477977"/>
                </a:moveTo>
                <a:lnTo>
                  <a:pt x="1325387" y="481480"/>
                </a:lnTo>
                <a:lnTo>
                  <a:pt x="1363318" y="490322"/>
                </a:lnTo>
                <a:close/>
                <a:moveTo>
                  <a:pt x="1441783" y="476195"/>
                </a:moveTo>
                <a:lnTo>
                  <a:pt x="1451508" y="489797"/>
                </a:lnTo>
                <a:lnTo>
                  <a:pt x="1465176" y="485163"/>
                </a:lnTo>
                <a:lnTo>
                  <a:pt x="1476247" y="485163"/>
                </a:lnTo>
                <a:cubicBezTo>
                  <a:pt x="1491008" y="486885"/>
                  <a:pt x="1498388" y="493766"/>
                  <a:pt x="1498388" y="505808"/>
                </a:cubicBezTo>
                <a:lnTo>
                  <a:pt x="1484547" y="510970"/>
                </a:lnTo>
                <a:lnTo>
                  <a:pt x="1507237" y="510970"/>
                </a:lnTo>
                <a:lnTo>
                  <a:pt x="1507237" y="500644"/>
                </a:lnTo>
                <a:lnTo>
                  <a:pt x="1500063" y="480579"/>
                </a:lnTo>
                <a:lnTo>
                  <a:pt x="1470712" y="477421"/>
                </a:lnTo>
                <a:close/>
                <a:moveTo>
                  <a:pt x="1872584" y="469679"/>
                </a:moveTo>
                <a:lnTo>
                  <a:pt x="1869262" y="470969"/>
                </a:lnTo>
                <a:lnTo>
                  <a:pt x="1865032" y="481815"/>
                </a:lnTo>
                <a:lnTo>
                  <a:pt x="1871192" y="482581"/>
                </a:lnTo>
                <a:lnTo>
                  <a:pt x="1894718" y="486569"/>
                </a:lnTo>
                <a:lnTo>
                  <a:pt x="1909392" y="480002"/>
                </a:lnTo>
                <a:lnTo>
                  <a:pt x="1919313" y="478393"/>
                </a:lnTo>
                <a:close/>
                <a:moveTo>
                  <a:pt x="1892785" y="428387"/>
                </a:moveTo>
                <a:lnTo>
                  <a:pt x="1892786" y="428389"/>
                </a:lnTo>
                <a:cubicBezTo>
                  <a:pt x="1896476" y="431830"/>
                  <a:pt x="1901550" y="433550"/>
                  <a:pt x="1908009" y="433550"/>
                </a:cubicBezTo>
                <a:lnTo>
                  <a:pt x="1915305" y="431283"/>
                </a:lnTo>
                <a:lnTo>
                  <a:pt x="1916858" y="428387"/>
                </a:lnTo>
                <a:close/>
                <a:moveTo>
                  <a:pt x="1575883" y="412905"/>
                </a:moveTo>
                <a:lnTo>
                  <a:pt x="1575883" y="417138"/>
                </a:lnTo>
                <a:lnTo>
                  <a:pt x="1640089" y="413226"/>
                </a:lnTo>
                <a:lnTo>
                  <a:pt x="1642195" y="413120"/>
                </a:lnTo>
                <a:lnTo>
                  <a:pt x="1642310" y="412905"/>
                </a:lnTo>
                <a:close/>
                <a:moveTo>
                  <a:pt x="1753017" y="402583"/>
                </a:moveTo>
                <a:lnTo>
                  <a:pt x="1738270" y="408311"/>
                </a:lnTo>
                <a:lnTo>
                  <a:pt x="1748029" y="407823"/>
                </a:lnTo>
                <a:lnTo>
                  <a:pt x="1775158" y="406681"/>
                </a:lnTo>
                <a:lnTo>
                  <a:pt x="1775158" y="402583"/>
                </a:lnTo>
                <a:close/>
                <a:moveTo>
                  <a:pt x="690221" y="402583"/>
                </a:moveTo>
                <a:lnTo>
                  <a:pt x="712362" y="402583"/>
                </a:lnTo>
                <a:cubicBezTo>
                  <a:pt x="723432" y="402583"/>
                  <a:pt x="734503" y="416347"/>
                  <a:pt x="745574" y="443873"/>
                </a:cubicBezTo>
                <a:cubicBezTo>
                  <a:pt x="784319" y="423228"/>
                  <a:pt x="821225" y="412905"/>
                  <a:pt x="856280" y="412905"/>
                </a:cubicBezTo>
                <a:lnTo>
                  <a:pt x="922707" y="412905"/>
                </a:lnTo>
                <a:cubicBezTo>
                  <a:pt x="937468" y="414624"/>
                  <a:pt x="944849" y="421506"/>
                  <a:pt x="944849" y="433550"/>
                </a:cubicBezTo>
                <a:lnTo>
                  <a:pt x="944849" y="443873"/>
                </a:lnTo>
                <a:cubicBezTo>
                  <a:pt x="834139" y="450754"/>
                  <a:pt x="752954" y="454195"/>
                  <a:pt x="701291" y="454195"/>
                </a:cubicBezTo>
                <a:cubicBezTo>
                  <a:pt x="701291" y="461077"/>
                  <a:pt x="697601" y="464518"/>
                  <a:pt x="690221" y="464518"/>
                </a:cubicBezTo>
                <a:cubicBezTo>
                  <a:pt x="675460" y="442151"/>
                  <a:pt x="668076" y="424947"/>
                  <a:pt x="668076" y="412905"/>
                </a:cubicBezTo>
                <a:close/>
                <a:moveTo>
                  <a:pt x="457733" y="371612"/>
                </a:moveTo>
                <a:lnTo>
                  <a:pt x="524157" y="371612"/>
                </a:lnTo>
                <a:lnTo>
                  <a:pt x="524157" y="392261"/>
                </a:lnTo>
                <a:lnTo>
                  <a:pt x="468804" y="392261"/>
                </a:lnTo>
                <a:lnTo>
                  <a:pt x="446663" y="402583"/>
                </a:lnTo>
                <a:lnTo>
                  <a:pt x="435589" y="381938"/>
                </a:lnTo>
                <a:close/>
                <a:moveTo>
                  <a:pt x="690221" y="350968"/>
                </a:moveTo>
                <a:lnTo>
                  <a:pt x="690221" y="381938"/>
                </a:lnTo>
                <a:lnTo>
                  <a:pt x="612723" y="381938"/>
                </a:lnTo>
                <a:lnTo>
                  <a:pt x="612723" y="361290"/>
                </a:lnTo>
                <a:close/>
                <a:moveTo>
                  <a:pt x="1365537" y="320000"/>
                </a:moveTo>
                <a:lnTo>
                  <a:pt x="1365537" y="330322"/>
                </a:lnTo>
                <a:lnTo>
                  <a:pt x="1409823" y="330322"/>
                </a:lnTo>
                <a:lnTo>
                  <a:pt x="1409823" y="320000"/>
                </a:lnTo>
                <a:close/>
                <a:moveTo>
                  <a:pt x="1288043" y="309677"/>
                </a:moveTo>
                <a:lnTo>
                  <a:pt x="1232689" y="340645"/>
                </a:lnTo>
                <a:lnTo>
                  <a:pt x="1199477" y="320000"/>
                </a:lnTo>
                <a:cubicBezTo>
                  <a:pt x="1162575" y="340645"/>
                  <a:pt x="1133050" y="350968"/>
                  <a:pt x="1110909" y="350968"/>
                </a:cubicBezTo>
                <a:lnTo>
                  <a:pt x="1066626" y="350968"/>
                </a:lnTo>
                <a:lnTo>
                  <a:pt x="1066626" y="402583"/>
                </a:lnTo>
                <a:cubicBezTo>
                  <a:pt x="1136744" y="395701"/>
                  <a:pt x="1210548" y="381938"/>
                  <a:pt x="1288043" y="361290"/>
                </a:cubicBezTo>
                <a:cubicBezTo>
                  <a:pt x="1300960" y="368175"/>
                  <a:pt x="1315721" y="371612"/>
                  <a:pt x="1332325" y="371612"/>
                </a:cubicBezTo>
                <a:lnTo>
                  <a:pt x="1354466" y="330322"/>
                </a:lnTo>
                <a:cubicBezTo>
                  <a:pt x="1350776" y="330322"/>
                  <a:pt x="1328635" y="323441"/>
                  <a:pt x="1288043" y="309677"/>
                </a:cubicBezTo>
                <a:close/>
                <a:moveTo>
                  <a:pt x="1221619" y="278710"/>
                </a:moveTo>
                <a:lnTo>
                  <a:pt x="1221619" y="289033"/>
                </a:lnTo>
                <a:lnTo>
                  <a:pt x="1265901" y="289033"/>
                </a:lnTo>
                <a:lnTo>
                  <a:pt x="1265901" y="278710"/>
                </a:lnTo>
                <a:close/>
                <a:moveTo>
                  <a:pt x="1144121" y="268387"/>
                </a:moveTo>
                <a:lnTo>
                  <a:pt x="1133050" y="289033"/>
                </a:lnTo>
                <a:cubicBezTo>
                  <a:pt x="1134897" y="302796"/>
                  <a:pt x="1142277" y="309677"/>
                  <a:pt x="1155195" y="309677"/>
                </a:cubicBezTo>
                <a:cubicBezTo>
                  <a:pt x="1169955" y="309677"/>
                  <a:pt x="1177336" y="302796"/>
                  <a:pt x="1177336" y="289033"/>
                </a:cubicBezTo>
                <a:close/>
                <a:moveTo>
                  <a:pt x="1243760" y="216776"/>
                </a:moveTo>
                <a:lnTo>
                  <a:pt x="1232689" y="237420"/>
                </a:lnTo>
                <a:lnTo>
                  <a:pt x="1276972" y="237420"/>
                </a:lnTo>
                <a:lnTo>
                  <a:pt x="1276972" y="227098"/>
                </a:lnTo>
                <a:cubicBezTo>
                  <a:pt x="1269592" y="227098"/>
                  <a:pt x="1258521" y="223657"/>
                  <a:pt x="1243760" y="216776"/>
                </a:cubicBezTo>
                <a:close/>
                <a:moveTo>
                  <a:pt x="1443035" y="206453"/>
                </a:moveTo>
                <a:cubicBezTo>
                  <a:pt x="1430118" y="213335"/>
                  <a:pt x="1415357" y="216776"/>
                  <a:pt x="1398752" y="216776"/>
                </a:cubicBezTo>
                <a:lnTo>
                  <a:pt x="1398752" y="237420"/>
                </a:lnTo>
                <a:lnTo>
                  <a:pt x="1420894" y="237420"/>
                </a:lnTo>
                <a:cubicBezTo>
                  <a:pt x="1435654" y="237420"/>
                  <a:pt x="1443035" y="230539"/>
                  <a:pt x="1443035" y="216776"/>
                </a:cubicBezTo>
                <a:close/>
                <a:moveTo>
                  <a:pt x="1620166" y="196130"/>
                </a:moveTo>
                <a:lnTo>
                  <a:pt x="1620166" y="216776"/>
                </a:lnTo>
                <a:lnTo>
                  <a:pt x="1664452" y="216776"/>
                </a:lnTo>
                <a:lnTo>
                  <a:pt x="1664452" y="196130"/>
                </a:lnTo>
                <a:close/>
                <a:moveTo>
                  <a:pt x="1243760" y="165163"/>
                </a:moveTo>
                <a:lnTo>
                  <a:pt x="1166266" y="175486"/>
                </a:lnTo>
                <a:lnTo>
                  <a:pt x="1166266" y="185808"/>
                </a:lnTo>
                <a:cubicBezTo>
                  <a:pt x="1168109" y="199571"/>
                  <a:pt x="1175489" y="206453"/>
                  <a:pt x="1188407" y="206453"/>
                </a:cubicBezTo>
                <a:lnTo>
                  <a:pt x="1210548" y="206453"/>
                </a:lnTo>
                <a:cubicBezTo>
                  <a:pt x="1240070" y="185808"/>
                  <a:pt x="1262211" y="175486"/>
                  <a:pt x="1276972" y="175486"/>
                </a:cubicBezTo>
                <a:lnTo>
                  <a:pt x="1276972" y="165163"/>
                </a:lnTo>
                <a:close/>
                <a:moveTo>
                  <a:pt x="900563" y="165163"/>
                </a:moveTo>
                <a:cubicBezTo>
                  <a:pt x="915327" y="166882"/>
                  <a:pt x="922707" y="173764"/>
                  <a:pt x="922707" y="185808"/>
                </a:cubicBezTo>
                <a:lnTo>
                  <a:pt x="900563" y="196130"/>
                </a:lnTo>
                <a:cubicBezTo>
                  <a:pt x="885802" y="196130"/>
                  <a:pt x="878422" y="189249"/>
                  <a:pt x="878422" y="175486"/>
                </a:cubicBezTo>
                <a:close/>
                <a:moveTo>
                  <a:pt x="1719804" y="123870"/>
                </a:moveTo>
                <a:lnTo>
                  <a:pt x="1719804" y="134193"/>
                </a:lnTo>
                <a:cubicBezTo>
                  <a:pt x="1725341" y="134193"/>
                  <a:pt x="1747483" y="137636"/>
                  <a:pt x="1786229" y="144515"/>
                </a:cubicBezTo>
                <a:lnTo>
                  <a:pt x="1797299" y="144515"/>
                </a:lnTo>
                <a:lnTo>
                  <a:pt x="1797299" y="134193"/>
                </a:lnTo>
                <a:lnTo>
                  <a:pt x="1741946" y="123870"/>
                </a:lnTo>
                <a:close/>
                <a:moveTo>
                  <a:pt x="1498388" y="92902"/>
                </a:moveTo>
                <a:cubicBezTo>
                  <a:pt x="1448569" y="92902"/>
                  <a:pt x="1382145" y="99784"/>
                  <a:pt x="1299113" y="113548"/>
                </a:cubicBezTo>
                <a:lnTo>
                  <a:pt x="1321255" y="144515"/>
                </a:lnTo>
                <a:lnTo>
                  <a:pt x="1310184" y="165163"/>
                </a:lnTo>
                <a:lnTo>
                  <a:pt x="1376608" y="165163"/>
                </a:lnTo>
                <a:lnTo>
                  <a:pt x="1376608" y="154837"/>
                </a:lnTo>
                <a:cubicBezTo>
                  <a:pt x="1369231" y="141077"/>
                  <a:pt x="1365537" y="130752"/>
                  <a:pt x="1365537" y="123870"/>
                </a:cubicBezTo>
                <a:cubicBezTo>
                  <a:pt x="1380301" y="123870"/>
                  <a:pt x="1387682" y="134193"/>
                  <a:pt x="1387682" y="154837"/>
                </a:cubicBezTo>
                <a:lnTo>
                  <a:pt x="1465176" y="154837"/>
                </a:lnTo>
                <a:lnTo>
                  <a:pt x="1465176" y="144515"/>
                </a:lnTo>
                <a:cubicBezTo>
                  <a:pt x="1435654" y="144515"/>
                  <a:pt x="1420894" y="137636"/>
                  <a:pt x="1420894" y="123870"/>
                </a:cubicBezTo>
                <a:lnTo>
                  <a:pt x="1443035" y="113548"/>
                </a:lnTo>
                <a:lnTo>
                  <a:pt x="1498388" y="113548"/>
                </a:lnTo>
                <a:close/>
                <a:moveTo>
                  <a:pt x="1753017" y="82580"/>
                </a:moveTo>
                <a:cubicBezTo>
                  <a:pt x="1754864" y="96344"/>
                  <a:pt x="1762244" y="103225"/>
                  <a:pt x="1775158" y="103225"/>
                </a:cubicBezTo>
                <a:lnTo>
                  <a:pt x="1786229" y="82580"/>
                </a:lnTo>
                <a:close/>
                <a:moveTo>
                  <a:pt x="1708734" y="82580"/>
                </a:moveTo>
                <a:lnTo>
                  <a:pt x="1653381" y="92902"/>
                </a:lnTo>
                <a:lnTo>
                  <a:pt x="1653381" y="103225"/>
                </a:lnTo>
                <a:cubicBezTo>
                  <a:pt x="1655224" y="116991"/>
                  <a:pt x="1662605" y="123870"/>
                  <a:pt x="1675522" y="123870"/>
                </a:cubicBezTo>
                <a:cubicBezTo>
                  <a:pt x="1686593" y="123870"/>
                  <a:pt x="1697663" y="113548"/>
                  <a:pt x="1708734" y="92902"/>
                </a:cubicBezTo>
                <a:close/>
                <a:moveTo>
                  <a:pt x="3646124" y="0"/>
                </a:moveTo>
                <a:lnTo>
                  <a:pt x="3712548" y="10323"/>
                </a:lnTo>
                <a:lnTo>
                  <a:pt x="3790045" y="10323"/>
                </a:lnTo>
                <a:cubicBezTo>
                  <a:pt x="4085266" y="17205"/>
                  <a:pt x="4266090" y="72258"/>
                  <a:pt x="4332514" y="175486"/>
                </a:cubicBezTo>
                <a:cubicBezTo>
                  <a:pt x="4332514" y="196130"/>
                  <a:pt x="4328824" y="206453"/>
                  <a:pt x="4321443" y="206453"/>
                </a:cubicBezTo>
                <a:lnTo>
                  <a:pt x="4332514" y="258065"/>
                </a:lnTo>
                <a:lnTo>
                  <a:pt x="4332514" y="289033"/>
                </a:lnTo>
                <a:cubicBezTo>
                  <a:pt x="4332514" y="328604"/>
                  <a:pt x="4317753" y="363012"/>
                  <a:pt x="4288231" y="392261"/>
                </a:cubicBezTo>
                <a:lnTo>
                  <a:pt x="4290423" y="407245"/>
                </a:lnTo>
                <a:lnTo>
                  <a:pt x="4340154" y="425484"/>
                </a:lnTo>
                <a:cubicBezTo>
                  <a:pt x="4397238" y="450646"/>
                  <a:pt x="4438234" y="482582"/>
                  <a:pt x="4463143" y="521292"/>
                </a:cubicBezTo>
                <a:cubicBezTo>
                  <a:pt x="4463143" y="541937"/>
                  <a:pt x="4459453" y="552260"/>
                  <a:pt x="4452072" y="552260"/>
                </a:cubicBezTo>
                <a:lnTo>
                  <a:pt x="4463143" y="603872"/>
                </a:lnTo>
                <a:lnTo>
                  <a:pt x="4463143" y="634839"/>
                </a:lnTo>
                <a:cubicBezTo>
                  <a:pt x="4463143" y="674410"/>
                  <a:pt x="4448382" y="708819"/>
                  <a:pt x="4418860" y="738067"/>
                </a:cubicBezTo>
                <a:cubicBezTo>
                  <a:pt x="4426241" y="786239"/>
                  <a:pt x="4429931" y="813766"/>
                  <a:pt x="4429931" y="820647"/>
                </a:cubicBezTo>
                <a:lnTo>
                  <a:pt x="4427638" y="826571"/>
                </a:lnTo>
                <a:lnTo>
                  <a:pt x="4432872" y="830648"/>
                </a:lnTo>
                <a:cubicBezTo>
                  <a:pt x="4444750" y="842046"/>
                  <a:pt x="4454840" y="854197"/>
                  <a:pt x="4463143" y="867100"/>
                </a:cubicBezTo>
                <a:cubicBezTo>
                  <a:pt x="4463143" y="887745"/>
                  <a:pt x="4459453" y="898067"/>
                  <a:pt x="4452072" y="898067"/>
                </a:cubicBezTo>
                <a:lnTo>
                  <a:pt x="4463143" y="949680"/>
                </a:lnTo>
                <a:lnTo>
                  <a:pt x="4463143" y="980647"/>
                </a:lnTo>
                <a:cubicBezTo>
                  <a:pt x="4463143" y="1020218"/>
                  <a:pt x="4448382" y="1054626"/>
                  <a:pt x="4418860" y="1083875"/>
                </a:cubicBezTo>
                <a:cubicBezTo>
                  <a:pt x="4426241" y="1132047"/>
                  <a:pt x="4429931" y="1159573"/>
                  <a:pt x="4429931" y="1166455"/>
                </a:cubicBezTo>
                <a:cubicBezTo>
                  <a:pt x="4389339" y="1297209"/>
                  <a:pt x="4333982" y="1362585"/>
                  <a:pt x="4263871" y="1362585"/>
                </a:cubicBezTo>
                <a:cubicBezTo>
                  <a:pt x="4249107" y="1355703"/>
                  <a:pt x="4238037" y="1352262"/>
                  <a:pt x="4230656" y="1352262"/>
                </a:cubicBezTo>
                <a:lnTo>
                  <a:pt x="4225395" y="1353347"/>
                </a:lnTo>
                <a:lnTo>
                  <a:pt x="4234543" y="1395994"/>
                </a:lnTo>
                <a:lnTo>
                  <a:pt x="4234543" y="1426961"/>
                </a:lnTo>
                <a:cubicBezTo>
                  <a:pt x="4234543" y="1466532"/>
                  <a:pt x="4219782" y="1500940"/>
                  <a:pt x="4190260" y="1530189"/>
                </a:cubicBezTo>
                <a:cubicBezTo>
                  <a:pt x="4197641" y="1578361"/>
                  <a:pt x="4201331" y="1605887"/>
                  <a:pt x="4201331" y="1612769"/>
                </a:cubicBezTo>
                <a:lnTo>
                  <a:pt x="4197937" y="1621539"/>
                </a:lnTo>
                <a:lnTo>
                  <a:pt x="4204537" y="1622630"/>
                </a:lnTo>
                <a:cubicBezTo>
                  <a:pt x="4335426" y="1649512"/>
                  <a:pt x="4421628" y="1695211"/>
                  <a:pt x="4463143" y="1759728"/>
                </a:cubicBezTo>
                <a:cubicBezTo>
                  <a:pt x="4463143" y="1780373"/>
                  <a:pt x="4459453" y="1790695"/>
                  <a:pt x="4452072" y="1790695"/>
                </a:cubicBezTo>
                <a:lnTo>
                  <a:pt x="4463143" y="1842308"/>
                </a:lnTo>
                <a:lnTo>
                  <a:pt x="4463143" y="1873275"/>
                </a:lnTo>
                <a:cubicBezTo>
                  <a:pt x="4463143" y="1912846"/>
                  <a:pt x="4448382" y="1947254"/>
                  <a:pt x="4418860" y="1976503"/>
                </a:cubicBezTo>
                <a:cubicBezTo>
                  <a:pt x="4426241" y="2024675"/>
                  <a:pt x="4429931" y="2052201"/>
                  <a:pt x="4429931" y="2059083"/>
                </a:cubicBezTo>
                <a:cubicBezTo>
                  <a:pt x="4389339" y="2189837"/>
                  <a:pt x="4333982" y="2255213"/>
                  <a:pt x="4263871" y="2255213"/>
                </a:cubicBezTo>
                <a:cubicBezTo>
                  <a:pt x="4249107" y="2248331"/>
                  <a:pt x="4238037" y="2244890"/>
                  <a:pt x="4230656" y="2244890"/>
                </a:cubicBezTo>
                <a:cubicBezTo>
                  <a:pt x="4182683" y="2255213"/>
                  <a:pt x="4143013" y="2262955"/>
                  <a:pt x="4111646" y="2268116"/>
                </a:cubicBezTo>
                <a:lnTo>
                  <a:pt x="4093865" y="2270645"/>
                </a:lnTo>
                <a:lnTo>
                  <a:pt x="4147079" y="2284017"/>
                </a:lnTo>
                <a:cubicBezTo>
                  <a:pt x="4237490" y="2311544"/>
                  <a:pt x="4299302" y="2351114"/>
                  <a:pt x="4332514" y="2402728"/>
                </a:cubicBezTo>
                <a:lnTo>
                  <a:pt x="4330071" y="2423232"/>
                </a:lnTo>
                <a:lnTo>
                  <a:pt x="4367980" y="2429500"/>
                </a:lnTo>
                <a:cubicBezTo>
                  <a:pt x="4498869" y="2456381"/>
                  <a:pt x="4585071" y="2502081"/>
                  <a:pt x="4626586" y="2566598"/>
                </a:cubicBezTo>
                <a:cubicBezTo>
                  <a:pt x="4626586" y="2587243"/>
                  <a:pt x="4622896" y="2597565"/>
                  <a:pt x="4615515" y="2597565"/>
                </a:cubicBezTo>
                <a:lnTo>
                  <a:pt x="4626586" y="2649178"/>
                </a:lnTo>
                <a:lnTo>
                  <a:pt x="4626586" y="2680145"/>
                </a:lnTo>
                <a:cubicBezTo>
                  <a:pt x="4626586" y="2719716"/>
                  <a:pt x="4611825" y="2754124"/>
                  <a:pt x="4582303" y="2783373"/>
                </a:cubicBezTo>
                <a:cubicBezTo>
                  <a:pt x="4589684" y="2831545"/>
                  <a:pt x="4593374" y="2859071"/>
                  <a:pt x="4593374" y="2865953"/>
                </a:cubicBezTo>
                <a:lnTo>
                  <a:pt x="4560899" y="2949857"/>
                </a:lnTo>
                <a:lnTo>
                  <a:pt x="4578155" y="2951563"/>
                </a:lnTo>
                <a:cubicBezTo>
                  <a:pt x="4756672" y="2974789"/>
                  <a:pt x="4870840" y="3025111"/>
                  <a:pt x="4920658" y="3102532"/>
                </a:cubicBezTo>
                <a:cubicBezTo>
                  <a:pt x="4920658" y="3123177"/>
                  <a:pt x="4916968" y="3133499"/>
                  <a:pt x="4909587" y="3133499"/>
                </a:cubicBezTo>
                <a:lnTo>
                  <a:pt x="4920658" y="3185112"/>
                </a:lnTo>
                <a:lnTo>
                  <a:pt x="4920658" y="3216079"/>
                </a:lnTo>
                <a:cubicBezTo>
                  <a:pt x="4920658" y="3255650"/>
                  <a:pt x="4905897" y="3290058"/>
                  <a:pt x="4876375" y="3319307"/>
                </a:cubicBezTo>
                <a:cubicBezTo>
                  <a:pt x="4883756" y="3367478"/>
                  <a:pt x="4887446" y="3395005"/>
                  <a:pt x="4887446" y="3401887"/>
                </a:cubicBezTo>
                <a:cubicBezTo>
                  <a:pt x="4846854" y="3532641"/>
                  <a:pt x="4791497" y="3598017"/>
                  <a:pt x="4721386" y="3598017"/>
                </a:cubicBezTo>
                <a:cubicBezTo>
                  <a:pt x="4706622" y="3591135"/>
                  <a:pt x="4695552" y="3587694"/>
                  <a:pt x="4688171" y="3587694"/>
                </a:cubicBezTo>
                <a:cubicBezTo>
                  <a:pt x="4664185" y="3592855"/>
                  <a:pt x="4642274" y="3597372"/>
                  <a:pt x="4622439" y="3601243"/>
                </a:cubicBezTo>
                <a:lnTo>
                  <a:pt x="4615631" y="3602479"/>
                </a:lnTo>
                <a:lnTo>
                  <a:pt x="4626586" y="3615671"/>
                </a:lnTo>
                <a:cubicBezTo>
                  <a:pt x="4626586" y="3636316"/>
                  <a:pt x="4622896" y="3646638"/>
                  <a:pt x="4615515" y="3646638"/>
                </a:cubicBezTo>
                <a:lnTo>
                  <a:pt x="4626586" y="3698251"/>
                </a:lnTo>
                <a:lnTo>
                  <a:pt x="4626586" y="3729218"/>
                </a:lnTo>
                <a:cubicBezTo>
                  <a:pt x="4626586" y="3768789"/>
                  <a:pt x="4611825" y="3803197"/>
                  <a:pt x="4582303" y="3832446"/>
                </a:cubicBezTo>
                <a:cubicBezTo>
                  <a:pt x="4589684" y="3880617"/>
                  <a:pt x="4593374" y="3908144"/>
                  <a:pt x="4593374" y="3915026"/>
                </a:cubicBezTo>
                <a:cubicBezTo>
                  <a:pt x="4552782" y="4045780"/>
                  <a:pt x="4497425" y="4111156"/>
                  <a:pt x="4427314" y="4111156"/>
                </a:cubicBezTo>
                <a:cubicBezTo>
                  <a:pt x="4412550" y="4104274"/>
                  <a:pt x="4401480" y="4100833"/>
                  <a:pt x="4394099" y="4100833"/>
                </a:cubicBezTo>
                <a:cubicBezTo>
                  <a:pt x="4298153" y="4121479"/>
                  <a:pt x="4235420" y="4131801"/>
                  <a:pt x="4205895" y="4131801"/>
                </a:cubicBezTo>
                <a:lnTo>
                  <a:pt x="4061976" y="4111156"/>
                </a:lnTo>
                <a:lnTo>
                  <a:pt x="3995549" y="4121479"/>
                </a:lnTo>
                <a:lnTo>
                  <a:pt x="3994543" y="4120540"/>
                </a:lnTo>
                <a:lnTo>
                  <a:pt x="3999003" y="4150246"/>
                </a:lnTo>
                <a:cubicBezTo>
                  <a:pt x="4003154" y="4178633"/>
                  <a:pt x="4005230" y="4195407"/>
                  <a:pt x="4005230" y="4200568"/>
                </a:cubicBezTo>
                <a:lnTo>
                  <a:pt x="3991354" y="4236418"/>
                </a:lnTo>
                <a:lnTo>
                  <a:pt x="4012541" y="4254234"/>
                </a:lnTo>
                <a:cubicBezTo>
                  <a:pt x="4022543" y="4264372"/>
                  <a:pt x="4031177" y="4275086"/>
                  <a:pt x="4038442" y="4286376"/>
                </a:cubicBezTo>
                <a:cubicBezTo>
                  <a:pt x="4038442" y="4307021"/>
                  <a:pt x="4034752" y="4317344"/>
                  <a:pt x="4027371" y="4317344"/>
                </a:cubicBezTo>
                <a:lnTo>
                  <a:pt x="4038442" y="4368956"/>
                </a:lnTo>
                <a:lnTo>
                  <a:pt x="4038442" y="4399924"/>
                </a:lnTo>
                <a:cubicBezTo>
                  <a:pt x="4038442" y="4439495"/>
                  <a:pt x="4023681" y="4473903"/>
                  <a:pt x="3994159" y="4503151"/>
                </a:cubicBezTo>
                <a:cubicBezTo>
                  <a:pt x="4001540" y="4551323"/>
                  <a:pt x="4005230" y="4578850"/>
                  <a:pt x="4005230" y="4585731"/>
                </a:cubicBezTo>
                <a:cubicBezTo>
                  <a:pt x="3964638" y="4716486"/>
                  <a:pt x="3909281" y="4781861"/>
                  <a:pt x="3839170" y="4781861"/>
                </a:cubicBezTo>
                <a:cubicBezTo>
                  <a:pt x="3824406" y="4774980"/>
                  <a:pt x="3813336" y="4771539"/>
                  <a:pt x="3805955" y="4771539"/>
                </a:cubicBezTo>
                <a:cubicBezTo>
                  <a:pt x="3710009" y="4792184"/>
                  <a:pt x="3647276" y="4802506"/>
                  <a:pt x="3617751" y="4802506"/>
                </a:cubicBezTo>
                <a:lnTo>
                  <a:pt x="3473832" y="4781861"/>
                </a:lnTo>
                <a:lnTo>
                  <a:pt x="3407405" y="4792184"/>
                </a:lnTo>
                <a:cubicBezTo>
                  <a:pt x="3400028" y="4792184"/>
                  <a:pt x="3396334" y="4788743"/>
                  <a:pt x="3396334" y="4781861"/>
                </a:cubicBezTo>
                <a:lnTo>
                  <a:pt x="3340981" y="4792184"/>
                </a:lnTo>
                <a:lnTo>
                  <a:pt x="3219204" y="4792184"/>
                </a:lnTo>
                <a:cubicBezTo>
                  <a:pt x="3145399" y="4792184"/>
                  <a:pt x="3071592" y="4785302"/>
                  <a:pt x="2997787" y="4771539"/>
                </a:cubicBezTo>
                <a:cubicBezTo>
                  <a:pt x="2997787" y="4785302"/>
                  <a:pt x="2990407" y="4792184"/>
                  <a:pt x="2975646" y="4792184"/>
                </a:cubicBezTo>
                <a:lnTo>
                  <a:pt x="2787442" y="4792184"/>
                </a:lnTo>
                <a:cubicBezTo>
                  <a:pt x="2770834" y="4792184"/>
                  <a:pt x="2756073" y="4795625"/>
                  <a:pt x="2743159" y="4802506"/>
                </a:cubicBezTo>
                <a:cubicBezTo>
                  <a:pt x="2735779" y="4802506"/>
                  <a:pt x="2713637" y="4788743"/>
                  <a:pt x="2676732" y="4761216"/>
                </a:cubicBezTo>
                <a:lnTo>
                  <a:pt x="2654591" y="4761216"/>
                </a:lnTo>
                <a:cubicBezTo>
                  <a:pt x="2654591" y="4781861"/>
                  <a:pt x="2643520" y="4792184"/>
                  <a:pt x="2621379" y="4792184"/>
                </a:cubicBezTo>
                <a:lnTo>
                  <a:pt x="2521743" y="4781861"/>
                </a:lnTo>
                <a:cubicBezTo>
                  <a:pt x="2514362" y="4781861"/>
                  <a:pt x="2510672" y="4785302"/>
                  <a:pt x="2510672" y="4792184"/>
                </a:cubicBezTo>
                <a:cubicBezTo>
                  <a:pt x="2479304" y="4785302"/>
                  <a:pt x="2394429" y="4778420"/>
                  <a:pt x="2256044" y="4771539"/>
                </a:cubicBezTo>
                <a:lnTo>
                  <a:pt x="2178546" y="4781861"/>
                </a:lnTo>
                <a:lnTo>
                  <a:pt x="1912848" y="4740571"/>
                </a:lnTo>
                <a:cubicBezTo>
                  <a:pt x="1905468" y="4740571"/>
                  <a:pt x="1901777" y="4744012"/>
                  <a:pt x="1901777" y="4750894"/>
                </a:cubicBezTo>
                <a:lnTo>
                  <a:pt x="1791071" y="4730249"/>
                </a:lnTo>
                <a:cubicBezTo>
                  <a:pt x="1778153" y="4737131"/>
                  <a:pt x="1763392" y="4740571"/>
                  <a:pt x="1746785" y="4740571"/>
                </a:cubicBezTo>
                <a:cubicBezTo>
                  <a:pt x="1735714" y="4711323"/>
                  <a:pt x="1709882" y="4683796"/>
                  <a:pt x="1669291" y="4657989"/>
                </a:cubicBezTo>
                <a:lnTo>
                  <a:pt x="1691431" y="4627021"/>
                </a:lnTo>
                <a:lnTo>
                  <a:pt x="1647149" y="4627021"/>
                </a:lnTo>
                <a:lnTo>
                  <a:pt x="1514298" y="4637344"/>
                </a:lnTo>
                <a:lnTo>
                  <a:pt x="1525369" y="4657989"/>
                </a:lnTo>
                <a:lnTo>
                  <a:pt x="1525369" y="4678633"/>
                </a:lnTo>
                <a:lnTo>
                  <a:pt x="1503227" y="4678633"/>
                </a:lnTo>
                <a:lnTo>
                  <a:pt x="1425733" y="4627021"/>
                </a:lnTo>
                <a:cubicBezTo>
                  <a:pt x="1403591" y="4627021"/>
                  <a:pt x="1392521" y="4620139"/>
                  <a:pt x="1392521" y="4606376"/>
                </a:cubicBezTo>
                <a:cubicBezTo>
                  <a:pt x="1362999" y="4616699"/>
                  <a:pt x="1348238" y="4627021"/>
                  <a:pt x="1348238" y="4637344"/>
                </a:cubicBezTo>
                <a:cubicBezTo>
                  <a:pt x="1385140" y="4637344"/>
                  <a:pt x="1403591" y="4644225"/>
                  <a:pt x="1403591" y="4657989"/>
                </a:cubicBezTo>
                <a:cubicBezTo>
                  <a:pt x="1388831" y="4664870"/>
                  <a:pt x="1377760" y="4668311"/>
                  <a:pt x="1370379" y="4668311"/>
                </a:cubicBezTo>
                <a:cubicBezTo>
                  <a:pt x="1333477" y="4668311"/>
                  <a:pt x="1315023" y="4661429"/>
                  <a:pt x="1315023" y="4647666"/>
                </a:cubicBezTo>
                <a:cubicBezTo>
                  <a:pt x="1322407" y="4633903"/>
                  <a:pt x="1326093" y="4623580"/>
                  <a:pt x="1326093" y="4616699"/>
                </a:cubicBezTo>
                <a:cubicBezTo>
                  <a:pt x="1318716" y="4616699"/>
                  <a:pt x="1315023" y="4613258"/>
                  <a:pt x="1315023" y="4606376"/>
                </a:cubicBezTo>
                <a:cubicBezTo>
                  <a:pt x="1329787" y="4606376"/>
                  <a:pt x="1337167" y="4599495"/>
                  <a:pt x="1337167" y="4585731"/>
                </a:cubicBezTo>
                <a:lnTo>
                  <a:pt x="1315023" y="4585731"/>
                </a:lnTo>
                <a:cubicBezTo>
                  <a:pt x="1281811" y="4585731"/>
                  <a:pt x="1259670" y="4589172"/>
                  <a:pt x="1248599" y="4596054"/>
                </a:cubicBezTo>
                <a:cubicBezTo>
                  <a:pt x="1196936" y="4589172"/>
                  <a:pt x="1152653" y="4585731"/>
                  <a:pt x="1115751" y="4585731"/>
                </a:cubicBezTo>
                <a:cubicBezTo>
                  <a:pt x="945997" y="4599495"/>
                  <a:pt x="842671" y="4606376"/>
                  <a:pt x="805766" y="4606376"/>
                </a:cubicBezTo>
                <a:lnTo>
                  <a:pt x="794695" y="4585731"/>
                </a:lnTo>
                <a:cubicBezTo>
                  <a:pt x="807613" y="4578850"/>
                  <a:pt x="859276" y="4568527"/>
                  <a:pt x="949688" y="4554764"/>
                </a:cubicBezTo>
                <a:cubicBezTo>
                  <a:pt x="957068" y="4554764"/>
                  <a:pt x="960759" y="4558205"/>
                  <a:pt x="960759" y="4565086"/>
                </a:cubicBezTo>
                <a:lnTo>
                  <a:pt x="1270740" y="4534119"/>
                </a:lnTo>
                <a:lnTo>
                  <a:pt x="1259670" y="4513474"/>
                </a:lnTo>
                <a:lnTo>
                  <a:pt x="1060395" y="4534119"/>
                </a:lnTo>
                <a:cubicBezTo>
                  <a:pt x="1053017" y="4534119"/>
                  <a:pt x="1049324" y="4530678"/>
                  <a:pt x="1049324" y="4523796"/>
                </a:cubicBezTo>
                <a:lnTo>
                  <a:pt x="717201" y="4554764"/>
                </a:lnTo>
                <a:lnTo>
                  <a:pt x="695059" y="4523796"/>
                </a:lnTo>
                <a:cubicBezTo>
                  <a:pt x="724581" y="4513474"/>
                  <a:pt x="739342" y="4503151"/>
                  <a:pt x="739342" y="4492829"/>
                </a:cubicBezTo>
                <a:lnTo>
                  <a:pt x="695059" y="4451536"/>
                </a:lnTo>
                <a:lnTo>
                  <a:pt x="717201" y="4441214"/>
                </a:lnTo>
                <a:lnTo>
                  <a:pt x="772554" y="4441214"/>
                </a:lnTo>
                <a:lnTo>
                  <a:pt x="772554" y="4399924"/>
                </a:lnTo>
                <a:lnTo>
                  <a:pt x="761483" y="4399924"/>
                </a:lnTo>
                <a:lnTo>
                  <a:pt x="739342" y="4410246"/>
                </a:lnTo>
                <a:lnTo>
                  <a:pt x="717201" y="4399924"/>
                </a:lnTo>
                <a:cubicBezTo>
                  <a:pt x="702440" y="4406805"/>
                  <a:pt x="691369" y="4410246"/>
                  <a:pt x="683989" y="4410246"/>
                </a:cubicBezTo>
                <a:cubicBezTo>
                  <a:pt x="676609" y="4410246"/>
                  <a:pt x="672918" y="4406805"/>
                  <a:pt x="672918" y="4399924"/>
                </a:cubicBezTo>
                <a:lnTo>
                  <a:pt x="617562" y="4410246"/>
                </a:lnTo>
                <a:lnTo>
                  <a:pt x="584350" y="4410246"/>
                </a:lnTo>
                <a:lnTo>
                  <a:pt x="562208" y="4399924"/>
                </a:lnTo>
                <a:cubicBezTo>
                  <a:pt x="562208" y="4420569"/>
                  <a:pt x="547447" y="4430891"/>
                  <a:pt x="517926" y="4430891"/>
                </a:cubicBezTo>
                <a:lnTo>
                  <a:pt x="517926" y="4451536"/>
                </a:lnTo>
                <a:lnTo>
                  <a:pt x="528996" y="4451536"/>
                </a:lnTo>
                <a:lnTo>
                  <a:pt x="606491" y="4441214"/>
                </a:lnTo>
                <a:lnTo>
                  <a:pt x="617562" y="4461858"/>
                </a:lnTo>
                <a:cubicBezTo>
                  <a:pt x="588043" y="4468743"/>
                  <a:pt x="562208" y="4479066"/>
                  <a:pt x="540067" y="4492829"/>
                </a:cubicBezTo>
                <a:lnTo>
                  <a:pt x="528996" y="4492829"/>
                </a:lnTo>
                <a:cubicBezTo>
                  <a:pt x="517926" y="4492829"/>
                  <a:pt x="506855" y="4482503"/>
                  <a:pt x="495784" y="4461858"/>
                </a:cubicBezTo>
                <a:lnTo>
                  <a:pt x="506855" y="4441214"/>
                </a:lnTo>
                <a:cubicBezTo>
                  <a:pt x="484714" y="4441214"/>
                  <a:pt x="473643" y="4434332"/>
                  <a:pt x="473643" y="4420569"/>
                </a:cubicBezTo>
                <a:cubicBezTo>
                  <a:pt x="510545" y="4393042"/>
                  <a:pt x="532687" y="4379279"/>
                  <a:pt x="540067" y="4379279"/>
                </a:cubicBezTo>
                <a:cubicBezTo>
                  <a:pt x="547447" y="4379279"/>
                  <a:pt x="558518" y="4382719"/>
                  <a:pt x="573279" y="4389601"/>
                </a:cubicBezTo>
                <a:cubicBezTo>
                  <a:pt x="630479" y="4389601"/>
                  <a:pt x="693216" y="4368956"/>
                  <a:pt x="761483" y="4327666"/>
                </a:cubicBezTo>
                <a:lnTo>
                  <a:pt x="772554" y="4327666"/>
                </a:lnTo>
                <a:cubicBezTo>
                  <a:pt x="787315" y="4329385"/>
                  <a:pt x="794695" y="4336267"/>
                  <a:pt x="794695" y="4348311"/>
                </a:cubicBezTo>
                <a:cubicBezTo>
                  <a:pt x="787315" y="4348311"/>
                  <a:pt x="783625" y="4351752"/>
                  <a:pt x="783625" y="4358634"/>
                </a:cubicBezTo>
                <a:lnTo>
                  <a:pt x="805766" y="4368956"/>
                </a:lnTo>
                <a:cubicBezTo>
                  <a:pt x="820530" y="4337989"/>
                  <a:pt x="835291" y="4320785"/>
                  <a:pt x="850049" y="4317344"/>
                </a:cubicBezTo>
                <a:lnTo>
                  <a:pt x="838978" y="4296699"/>
                </a:lnTo>
                <a:lnTo>
                  <a:pt x="850049" y="4276054"/>
                </a:lnTo>
                <a:lnTo>
                  <a:pt x="838978" y="4276054"/>
                </a:lnTo>
                <a:cubicBezTo>
                  <a:pt x="826064" y="4282936"/>
                  <a:pt x="811303" y="4286376"/>
                  <a:pt x="794695" y="4286376"/>
                </a:cubicBezTo>
                <a:lnTo>
                  <a:pt x="772554" y="4255406"/>
                </a:lnTo>
                <a:lnTo>
                  <a:pt x="772554" y="4245083"/>
                </a:lnTo>
                <a:lnTo>
                  <a:pt x="794695" y="4255406"/>
                </a:lnTo>
                <a:lnTo>
                  <a:pt x="827907" y="4255406"/>
                </a:lnTo>
                <a:lnTo>
                  <a:pt x="894335" y="4245083"/>
                </a:lnTo>
                <a:cubicBezTo>
                  <a:pt x="907249" y="4251968"/>
                  <a:pt x="922010" y="4255406"/>
                  <a:pt x="938617" y="4255406"/>
                </a:cubicBezTo>
                <a:lnTo>
                  <a:pt x="949688" y="4234761"/>
                </a:lnTo>
                <a:cubicBezTo>
                  <a:pt x="938617" y="4234761"/>
                  <a:pt x="930314" y="4233041"/>
                  <a:pt x="924779" y="4229601"/>
                </a:cubicBezTo>
                <a:lnTo>
                  <a:pt x="917270" y="4215598"/>
                </a:lnTo>
                <a:lnTo>
                  <a:pt x="910940" y="4216052"/>
                </a:lnTo>
                <a:cubicBezTo>
                  <a:pt x="859276" y="4219493"/>
                  <a:pt x="824218" y="4221213"/>
                  <a:pt x="805765" y="4221213"/>
                </a:cubicBezTo>
                <a:lnTo>
                  <a:pt x="794695" y="4200568"/>
                </a:lnTo>
                <a:cubicBezTo>
                  <a:pt x="807612" y="4193687"/>
                  <a:pt x="859275" y="4183364"/>
                  <a:pt x="949687" y="4169601"/>
                </a:cubicBezTo>
                <a:cubicBezTo>
                  <a:pt x="957067" y="4169601"/>
                  <a:pt x="960758" y="4173042"/>
                  <a:pt x="960758" y="4179923"/>
                </a:cubicBezTo>
                <a:lnTo>
                  <a:pt x="1270739" y="4148956"/>
                </a:lnTo>
                <a:lnTo>
                  <a:pt x="1259669" y="4128311"/>
                </a:lnTo>
                <a:lnTo>
                  <a:pt x="1060394" y="4148956"/>
                </a:lnTo>
                <a:cubicBezTo>
                  <a:pt x="1053016" y="4148956"/>
                  <a:pt x="1049323" y="4145515"/>
                  <a:pt x="1049323" y="4138633"/>
                </a:cubicBezTo>
                <a:lnTo>
                  <a:pt x="717200" y="4169601"/>
                </a:lnTo>
                <a:lnTo>
                  <a:pt x="695059" y="4138633"/>
                </a:lnTo>
                <a:cubicBezTo>
                  <a:pt x="724580" y="4128311"/>
                  <a:pt x="739341" y="4117988"/>
                  <a:pt x="739341" y="4107665"/>
                </a:cubicBezTo>
                <a:lnTo>
                  <a:pt x="695059" y="4066373"/>
                </a:lnTo>
                <a:lnTo>
                  <a:pt x="717200" y="4056050"/>
                </a:lnTo>
                <a:lnTo>
                  <a:pt x="772553" y="4056050"/>
                </a:lnTo>
                <a:lnTo>
                  <a:pt x="772553" y="4014760"/>
                </a:lnTo>
                <a:lnTo>
                  <a:pt x="761483" y="4014760"/>
                </a:lnTo>
                <a:lnTo>
                  <a:pt x="739341" y="4025083"/>
                </a:lnTo>
                <a:lnTo>
                  <a:pt x="717200" y="4014760"/>
                </a:lnTo>
                <a:cubicBezTo>
                  <a:pt x="702439" y="4021642"/>
                  <a:pt x="691368" y="4025083"/>
                  <a:pt x="683988" y="4025083"/>
                </a:cubicBezTo>
                <a:cubicBezTo>
                  <a:pt x="676608" y="4025083"/>
                  <a:pt x="672917" y="4021642"/>
                  <a:pt x="672917" y="4014760"/>
                </a:cubicBezTo>
                <a:lnTo>
                  <a:pt x="617561" y="4025083"/>
                </a:lnTo>
                <a:lnTo>
                  <a:pt x="584349" y="4025083"/>
                </a:lnTo>
                <a:lnTo>
                  <a:pt x="562207" y="4014760"/>
                </a:lnTo>
                <a:cubicBezTo>
                  <a:pt x="562207" y="4035405"/>
                  <a:pt x="547447" y="4045728"/>
                  <a:pt x="517925" y="4045728"/>
                </a:cubicBezTo>
                <a:lnTo>
                  <a:pt x="517925" y="4066373"/>
                </a:lnTo>
                <a:lnTo>
                  <a:pt x="528996" y="4066373"/>
                </a:lnTo>
                <a:lnTo>
                  <a:pt x="606490" y="4056050"/>
                </a:lnTo>
                <a:lnTo>
                  <a:pt x="617561" y="4076695"/>
                </a:lnTo>
                <a:cubicBezTo>
                  <a:pt x="588042" y="4083580"/>
                  <a:pt x="562207" y="4093902"/>
                  <a:pt x="540066" y="4107665"/>
                </a:cubicBezTo>
                <a:lnTo>
                  <a:pt x="528996" y="4107665"/>
                </a:lnTo>
                <a:cubicBezTo>
                  <a:pt x="517925" y="4107665"/>
                  <a:pt x="506854" y="4097340"/>
                  <a:pt x="495784" y="4076695"/>
                </a:cubicBezTo>
                <a:lnTo>
                  <a:pt x="506854" y="4056050"/>
                </a:lnTo>
                <a:cubicBezTo>
                  <a:pt x="484713" y="4056050"/>
                  <a:pt x="473642" y="4049168"/>
                  <a:pt x="473642" y="4035405"/>
                </a:cubicBezTo>
                <a:cubicBezTo>
                  <a:pt x="510544" y="4007878"/>
                  <a:pt x="532686" y="3994115"/>
                  <a:pt x="540066" y="3994115"/>
                </a:cubicBezTo>
                <a:cubicBezTo>
                  <a:pt x="547447" y="3994115"/>
                  <a:pt x="558517" y="3997556"/>
                  <a:pt x="573278" y="4004438"/>
                </a:cubicBezTo>
                <a:cubicBezTo>
                  <a:pt x="630478" y="4004438"/>
                  <a:pt x="693215" y="3983793"/>
                  <a:pt x="761483" y="3942503"/>
                </a:cubicBezTo>
                <a:lnTo>
                  <a:pt x="772553" y="3942503"/>
                </a:lnTo>
                <a:cubicBezTo>
                  <a:pt x="787314" y="3944222"/>
                  <a:pt x="794695" y="3951103"/>
                  <a:pt x="794695" y="3963148"/>
                </a:cubicBezTo>
                <a:cubicBezTo>
                  <a:pt x="787314" y="3963148"/>
                  <a:pt x="783624" y="3966589"/>
                  <a:pt x="783624" y="3973470"/>
                </a:cubicBezTo>
                <a:lnTo>
                  <a:pt x="805765" y="3983793"/>
                </a:lnTo>
                <a:cubicBezTo>
                  <a:pt x="820529" y="3952825"/>
                  <a:pt x="835290" y="3935621"/>
                  <a:pt x="850048" y="3932180"/>
                </a:cubicBezTo>
                <a:lnTo>
                  <a:pt x="838977" y="3911535"/>
                </a:lnTo>
                <a:lnTo>
                  <a:pt x="850048" y="3890890"/>
                </a:lnTo>
                <a:lnTo>
                  <a:pt x="838977" y="3890890"/>
                </a:lnTo>
                <a:cubicBezTo>
                  <a:pt x="826063" y="3897772"/>
                  <a:pt x="811302" y="3901213"/>
                  <a:pt x="794695" y="3901213"/>
                </a:cubicBezTo>
                <a:lnTo>
                  <a:pt x="772553" y="3870242"/>
                </a:lnTo>
                <a:lnTo>
                  <a:pt x="772553" y="3859920"/>
                </a:lnTo>
                <a:lnTo>
                  <a:pt x="794695" y="3870242"/>
                </a:lnTo>
                <a:lnTo>
                  <a:pt x="827906" y="3870242"/>
                </a:lnTo>
                <a:lnTo>
                  <a:pt x="894334" y="3859920"/>
                </a:lnTo>
                <a:cubicBezTo>
                  <a:pt x="907248" y="3866805"/>
                  <a:pt x="922009" y="3870242"/>
                  <a:pt x="938616" y="3870242"/>
                </a:cubicBezTo>
                <a:lnTo>
                  <a:pt x="949687" y="3849597"/>
                </a:lnTo>
                <a:cubicBezTo>
                  <a:pt x="927546" y="3849597"/>
                  <a:pt x="916475" y="3842719"/>
                  <a:pt x="916475" y="3828953"/>
                </a:cubicBezTo>
                <a:cubicBezTo>
                  <a:pt x="916475" y="3826802"/>
                  <a:pt x="919243" y="3824679"/>
                  <a:pt x="924778" y="3822582"/>
                </a:cubicBezTo>
                <a:lnTo>
                  <a:pt x="926618" y="3822123"/>
                </a:lnTo>
                <a:lnTo>
                  <a:pt x="906794" y="3822123"/>
                </a:lnTo>
                <a:lnTo>
                  <a:pt x="906794" y="3801475"/>
                </a:lnTo>
                <a:lnTo>
                  <a:pt x="984292" y="3791153"/>
                </a:lnTo>
                <a:lnTo>
                  <a:pt x="984292" y="3811331"/>
                </a:lnTo>
                <a:lnTo>
                  <a:pt x="991203" y="3810324"/>
                </a:lnTo>
                <a:cubicBezTo>
                  <a:pt x="1007809" y="3808335"/>
                  <a:pt x="1027183" y="3806372"/>
                  <a:pt x="1049325" y="3804437"/>
                </a:cubicBezTo>
                <a:lnTo>
                  <a:pt x="1091135" y="3801233"/>
                </a:lnTo>
                <a:lnTo>
                  <a:pt x="1083928" y="3791153"/>
                </a:lnTo>
                <a:lnTo>
                  <a:pt x="1094998" y="3770508"/>
                </a:lnTo>
                <a:cubicBezTo>
                  <a:pt x="1072857" y="3770508"/>
                  <a:pt x="1061786" y="3763626"/>
                  <a:pt x="1061786" y="3749863"/>
                </a:cubicBezTo>
                <a:cubicBezTo>
                  <a:pt x="1098689" y="3722336"/>
                  <a:pt x="1120830" y="3708573"/>
                  <a:pt x="1128210" y="3708573"/>
                </a:cubicBezTo>
                <a:cubicBezTo>
                  <a:pt x="1135591" y="3708573"/>
                  <a:pt x="1146662" y="3712014"/>
                  <a:pt x="1161422" y="3718896"/>
                </a:cubicBezTo>
                <a:cubicBezTo>
                  <a:pt x="1218622" y="3718896"/>
                  <a:pt x="1281359" y="3698251"/>
                  <a:pt x="1349627" y="3656961"/>
                </a:cubicBezTo>
                <a:lnTo>
                  <a:pt x="1360697" y="3656961"/>
                </a:lnTo>
                <a:cubicBezTo>
                  <a:pt x="1375458" y="3658680"/>
                  <a:pt x="1382839" y="3665561"/>
                  <a:pt x="1382839" y="3677606"/>
                </a:cubicBezTo>
                <a:cubicBezTo>
                  <a:pt x="1375458" y="3677606"/>
                  <a:pt x="1371768" y="3681047"/>
                  <a:pt x="1371768" y="3687928"/>
                </a:cubicBezTo>
                <a:lnTo>
                  <a:pt x="1393909" y="3698251"/>
                </a:lnTo>
                <a:cubicBezTo>
                  <a:pt x="1408674" y="3667283"/>
                  <a:pt x="1423434" y="3650079"/>
                  <a:pt x="1438192" y="3646638"/>
                </a:cubicBezTo>
                <a:lnTo>
                  <a:pt x="1427121" y="3625993"/>
                </a:lnTo>
                <a:lnTo>
                  <a:pt x="1438192" y="3605348"/>
                </a:lnTo>
                <a:lnTo>
                  <a:pt x="1427121" y="3605348"/>
                </a:lnTo>
                <a:lnTo>
                  <a:pt x="1397595" y="3612231"/>
                </a:lnTo>
                <a:lnTo>
                  <a:pt x="1403591" y="3618939"/>
                </a:lnTo>
                <a:cubicBezTo>
                  <a:pt x="1388830" y="3625821"/>
                  <a:pt x="1377759" y="3629262"/>
                  <a:pt x="1370379" y="3629262"/>
                </a:cubicBezTo>
                <a:cubicBezTo>
                  <a:pt x="1333477" y="3629262"/>
                  <a:pt x="1315022" y="3622380"/>
                  <a:pt x="1315022" y="3608617"/>
                </a:cubicBezTo>
                <a:cubicBezTo>
                  <a:pt x="1322406" y="3594853"/>
                  <a:pt x="1326093" y="3584531"/>
                  <a:pt x="1326093" y="3577649"/>
                </a:cubicBezTo>
                <a:cubicBezTo>
                  <a:pt x="1318716" y="3577649"/>
                  <a:pt x="1315022" y="3574208"/>
                  <a:pt x="1315022" y="3567327"/>
                </a:cubicBezTo>
                <a:cubicBezTo>
                  <a:pt x="1329786" y="3567327"/>
                  <a:pt x="1337167" y="3560445"/>
                  <a:pt x="1337167" y="3546682"/>
                </a:cubicBezTo>
                <a:lnTo>
                  <a:pt x="1315022" y="3546682"/>
                </a:lnTo>
                <a:cubicBezTo>
                  <a:pt x="1281810" y="3546682"/>
                  <a:pt x="1259669" y="3550123"/>
                  <a:pt x="1248598" y="3557004"/>
                </a:cubicBezTo>
                <a:cubicBezTo>
                  <a:pt x="1196935" y="3550123"/>
                  <a:pt x="1152653" y="3546682"/>
                  <a:pt x="1115750" y="3546682"/>
                </a:cubicBezTo>
                <a:cubicBezTo>
                  <a:pt x="945997" y="3560445"/>
                  <a:pt x="842671" y="3567327"/>
                  <a:pt x="805765" y="3567327"/>
                </a:cubicBezTo>
                <a:lnTo>
                  <a:pt x="794695" y="3546682"/>
                </a:lnTo>
                <a:cubicBezTo>
                  <a:pt x="807612" y="3539800"/>
                  <a:pt x="859275" y="3529478"/>
                  <a:pt x="949687" y="3515714"/>
                </a:cubicBezTo>
                <a:cubicBezTo>
                  <a:pt x="957068" y="3515714"/>
                  <a:pt x="960758" y="3519155"/>
                  <a:pt x="960758" y="3526037"/>
                </a:cubicBezTo>
                <a:lnTo>
                  <a:pt x="1270740" y="3495069"/>
                </a:lnTo>
                <a:lnTo>
                  <a:pt x="1259669" y="3474424"/>
                </a:lnTo>
                <a:lnTo>
                  <a:pt x="1060394" y="3495069"/>
                </a:lnTo>
                <a:cubicBezTo>
                  <a:pt x="1053017" y="3495069"/>
                  <a:pt x="1049323" y="3491629"/>
                  <a:pt x="1049323" y="3484747"/>
                </a:cubicBezTo>
                <a:lnTo>
                  <a:pt x="717200" y="3515714"/>
                </a:lnTo>
                <a:lnTo>
                  <a:pt x="695059" y="3484747"/>
                </a:lnTo>
                <a:cubicBezTo>
                  <a:pt x="724581" y="3474424"/>
                  <a:pt x="739341" y="3464102"/>
                  <a:pt x="739341" y="3453779"/>
                </a:cubicBezTo>
                <a:lnTo>
                  <a:pt x="695059" y="3412487"/>
                </a:lnTo>
                <a:lnTo>
                  <a:pt x="717200" y="3402164"/>
                </a:lnTo>
                <a:lnTo>
                  <a:pt x="772554" y="3402164"/>
                </a:lnTo>
                <a:lnTo>
                  <a:pt x="772554" y="3360874"/>
                </a:lnTo>
                <a:lnTo>
                  <a:pt x="761483" y="3360874"/>
                </a:lnTo>
                <a:lnTo>
                  <a:pt x="739341" y="3371197"/>
                </a:lnTo>
                <a:lnTo>
                  <a:pt x="717200" y="3360874"/>
                </a:lnTo>
                <a:cubicBezTo>
                  <a:pt x="702439" y="3367756"/>
                  <a:pt x="691369" y="3371197"/>
                  <a:pt x="683988" y="3371197"/>
                </a:cubicBezTo>
                <a:cubicBezTo>
                  <a:pt x="676608" y="3371197"/>
                  <a:pt x="672918" y="3367756"/>
                  <a:pt x="672918" y="3360874"/>
                </a:cubicBezTo>
                <a:lnTo>
                  <a:pt x="617561" y="3371197"/>
                </a:lnTo>
                <a:lnTo>
                  <a:pt x="584349" y="3371197"/>
                </a:lnTo>
                <a:lnTo>
                  <a:pt x="562208" y="3360874"/>
                </a:lnTo>
                <a:cubicBezTo>
                  <a:pt x="562208" y="3381519"/>
                  <a:pt x="547447" y="3391842"/>
                  <a:pt x="517925" y="3391842"/>
                </a:cubicBezTo>
                <a:lnTo>
                  <a:pt x="517925" y="3412487"/>
                </a:lnTo>
                <a:lnTo>
                  <a:pt x="528996" y="3412487"/>
                </a:lnTo>
                <a:lnTo>
                  <a:pt x="606490" y="3402164"/>
                </a:lnTo>
                <a:lnTo>
                  <a:pt x="617561" y="3422809"/>
                </a:lnTo>
                <a:cubicBezTo>
                  <a:pt x="588043" y="3429694"/>
                  <a:pt x="562208" y="3440016"/>
                  <a:pt x="540067" y="3453779"/>
                </a:cubicBezTo>
                <a:lnTo>
                  <a:pt x="528996" y="3453779"/>
                </a:lnTo>
                <a:cubicBezTo>
                  <a:pt x="517925" y="3453779"/>
                  <a:pt x="506854" y="3443454"/>
                  <a:pt x="495784" y="3422809"/>
                </a:cubicBezTo>
                <a:lnTo>
                  <a:pt x="506854" y="3402164"/>
                </a:lnTo>
                <a:cubicBezTo>
                  <a:pt x="484713" y="3402164"/>
                  <a:pt x="473643" y="3395282"/>
                  <a:pt x="473643" y="3381519"/>
                </a:cubicBezTo>
                <a:cubicBezTo>
                  <a:pt x="510545" y="3353992"/>
                  <a:pt x="532686" y="3340229"/>
                  <a:pt x="540067" y="3340229"/>
                </a:cubicBezTo>
                <a:cubicBezTo>
                  <a:pt x="547447" y="3340229"/>
                  <a:pt x="558518" y="3343670"/>
                  <a:pt x="573278" y="3350552"/>
                </a:cubicBezTo>
                <a:cubicBezTo>
                  <a:pt x="630478" y="3350552"/>
                  <a:pt x="693215" y="3329907"/>
                  <a:pt x="761483" y="3288617"/>
                </a:cubicBezTo>
                <a:lnTo>
                  <a:pt x="772554" y="3288617"/>
                </a:lnTo>
                <a:cubicBezTo>
                  <a:pt x="787314" y="3290336"/>
                  <a:pt x="794695" y="3297217"/>
                  <a:pt x="794695" y="3309262"/>
                </a:cubicBezTo>
                <a:cubicBezTo>
                  <a:pt x="787314" y="3309262"/>
                  <a:pt x="783624" y="3312703"/>
                  <a:pt x="783624" y="3319584"/>
                </a:cubicBezTo>
                <a:lnTo>
                  <a:pt x="805765" y="3329907"/>
                </a:lnTo>
                <a:cubicBezTo>
                  <a:pt x="820530" y="3298939"/>
                  <a:pt x="835291" y="3281735"/>
                  <a:pt x="850048" y="3278294"/>
                </a:cubicBezTo>
                <a:lnTo>
                  <a:pt x="838978" y="3257649"/>
                </a:lnTo>
                <a:lnTo>
                  <a:pt x="850048" y="3237004"/>
                </a:lnTo>
                <a:lnTo>
                  <a:pt x="838978" y="3237004"/>
                </a:lnTo>
                <a:cubicBezTo>
                  <a:pt x="826063" y="3243886"/>
                  <a:pt x="811302" y="3247327"/>
                  <a:pt x="794695" y="3247327"/>
                </a:cubicBezTo>
                <a:lnTo>
                  <a:pt x="772554" y="3216356"/>
                </a:lnTo>
                <a:lnTo>
                  <a:pt x="772554" y="3206034"/>
                </a:lnTo>
                <a:lnTo>
                  <a:pt x="794695" y="3216356"/>
                </a:lnTo>
                <a:lnTo>
                  <a:pt x="827907" y="3216356"/>
                </a:lnTo>
                <a:lnTo>
                  <a:pt x="894334" y="3206034"/>
                </a:lnTo>
                <a:cubicBezTo>
                  <a:pt x="907248" y="3212919"/>
                  <a:pt x="922009" y="3216356"/>
                  <a:pt x="938617" y="3216356"/>
                </a:cubicBezTo>
                <a:lnTo>
                  <a:pt x="949687" y="3195711"/>
                </a:lnTo>
                <a:cubicBezTo>
                  <a:pt x="927546" y="3195711"/>
                  <a:pt x="916475" y="3188833"/>
                  <a:pt x="916475" y="3175067"/>
                </a:cubicBezTo>
                <a:cubicBezTo>
                  <a:pt x="916475" y="3162164"/>
                  <a:pt x="1016113" y="3150228"/>
                  <a:pt x="1215387" y="3139260"/>
                </a:cubicBezTo>
                <a:lnTo>
                  <a:pt x="1319857" y="3134031"/>
                </a:lnTo>
                <a:lnTo>
                  <a:pt x="1326093" y="3116586"/>
                </a:lnTo>
                <a:cubicBezTo>
                  <a:pt x="1318716" y="3116586"/>
                  <a:pt x="1315022" y="3113145"/>
                  <a:pt x="1315022" y="3106264"/>
                </a:cubicBezTo>
                <a:cubicBezTo>
                  <a:pt x="1329786" y="3106264"/>
                  <a:pt x="1337167" y="3099382"/>
                  <a:pt x="1337167" y="3085619"/>
                </a:cubicBezTo>
                <a:lnTo>
                  <a:pt x="1315022" y="3085619"/>
                </a:lnTo>
                <a:cubicBezTo>
                  <a:pt x="1281810" y="3085619"/>
                  <a:pt x="1259669" y="3089060"/>
                  <a:pt x="1248599" y="3095941"/>
                </a:cubicBezTo>
                <a:cubicBezTo>
                  <a:pt x="1196935" y="3089060"/>
                  <a:pt x="1152653" y="3085619"/>
                  <a:pt x="1115750" y="3085619"/>
                </a:cubicBezTo>
                <a:cubicBezTo>
                  <a:pt x="945997" y="3099382"/>
                  <a:pt x="842671" y="3106264"/>
                  <a:pt x="805765" y="3106264"/>
                </a:cubicBezTo>
                <a:lnTo>
                  <a:pt x="794695" y="3085619"/>
                </a:lnTo>
                <a:cubicBezTo>
                  <a:pt x="807612" y="3078737"/>
                  <a:pt x="859275" y="3068415"/>
                  <a:pt x="949687" y="3054651"/>
                </a:cubicBezTo>
                <a:cubicBezTo>
                  <a:pt x="957068" y="3054651"/>
                  <a:pt x="960758" y="3058092"/>
                  <a:pt x="960758" y="3064974"/>
                </a:cubicBezTo>
                <a:lnTo>
                  <a:pt x="1270740" y="3034006"/>
                </a:lnTo>
                <a:lnTo>
                  <a:pt x="1259669" y="3013361"/>
                </a:lnTo>
                <a:lnTo>
                  <a:pt x="1060394" y="3034006"/>
                </a:lnTo>
                <a:cubicBezTo>
                  <a:pt x="1053017" y="3034006"/>
                  <a:pt x="1049323" y="3030566"/>
                  <a:pt x="1049323" y="3023684"/>
                </a:cubicBezTo>
                <a:lnTo>
                  <a:pt x="717200" y="3054651"/>
                </a:lnTo>
                <a:lnTo>
                  <a:pt x="695059" y="3023684"/>
                </a:lnTo>
                <a:cubicBezTo>
                  <a:pt x="724581" y="3013361"/>
                  <a:pt x="739342" y="3003039"/>
                  <a:pt x="739342" y="2992717"/>
                </a:cubicBezTo>
                <a:lnTo>
                  <a:pt x="695059" y="2951424"/>
                </a:lnTo>
                <a:lnTo>
                  <a:pt x="717200" y="2941101"/>
                </a:lnTo>
                <a:lnTo>
                  <a:pt x="772554" y="2941101"/>
                </a:lnTo>
                <a:lnTo>
                  <a:pt x="772554" y="2899811"/>
                </a:lnTo>
                <a:lnTo>
                  <a:pt x="761483" y="2899811"/>
                </a:lnTo>
                <a:lnTo>
                  <a:pt x="739342" y="2910134"/>
                </a:lnTo>
                <a:lnTo>
                  <a:pt x="717200" y="2899811"/>
                </a:lnTo>
                <a:cubicBezTo>
                  <a:pt x="702439" y="2906693"/>
                  <a:pt x="691369" y="2910134"/>
                  <a:pt x="683988" y="2910134"/>
                </a:cubicBezTo>
                <a:cubicBezTo>
                  <a:pt x="676608" y="2910134"/>
                  <a:pt x="672918" y="2906693"/>
                  <a:pt x="672918" y="2899811"/>
                </a:cubicBezTo>
                <a:lnTo>
                  <a:pt x="617561" y="2910134"/>
                </a:lnTo>
                <a:lnTo>
                  <a:pt x="584349" y="2910134"/>
                </a:lnTo>
                <a:lnTo>
                  <a:pt x="562208" y="2899811"/>
                </a:lnTo>
                <a:cubicBezTo>
                  <a:pt x="562208" y="2920456"/>
                  <a:pt x="547447" y="2930779"/>
                  <a:pt x="517925" y="2930779"/>
                </a:cubicBezTo>
                <a:lnTo>
                  <a:pt x="517925" y="2951424"/>
                </a:lnTo>
                <a:lnTo>
                  <a:pt x="528996" y="2951424"/>
                </a:lnTo>
                <a:lnTo>
                  <a:pt x="606490" y="2941101"/>
                </a:lnTo>
                <a:lnTo>
                  <a:pt x="617561" y="2961746"/>
                </a:lnTo>
                <a:cubicBezTo>
                  <a:pt x="588043" y="2968631"/>
                  <a:pt x="562208" y="2978953"/>
                  <a:pt x="540067" y="2992717"/>
                </a:cubicBezTo>
                <a:lnTo>
                  <a:pt x="528996" y="2992717"/>
                </a:lnTo>
                <a:cubicBezTo>
                  <a:pt x="517925" y="2992717"/>
                  <a:pt x="506855" y="2982391"/>
                  <a:pt x="495784" y="2961746"/>
                </a:cubicBezTo>
                <a:lnTo>
                  <a:pt x="506855" y="2941101"/>
                </a:lnTo>
                <a:cubicBezTo>
                  <a:pt x="484713" y="2941101"/>
                  <a:pt x="473643" y="2934219"/>
                  <a:pt x="473643" y="2920456"/>
                </a:cubicBezTo>
                <a:cubicBezTo>
                  <a:pt x="510545" y="2892930"/>
                  <a:pt x="532686" y="2879166"/>
                  <a:pt x="540067" y="2879166"/>
                </a:cubicBezTo>
                <a:cubicBezTo>
                  <a:pt x="547447" y="2879166"/>
                  <a:pt x="558518" y="2882607"/>
                  <a:pt x="573279" y="2889489"/>
                </a:cubicBezTo>
                <a:cubicBezTo>
                  <a:pt x="630478" y="2889489"/>
                  <a:pt x="693215" y="2868844"/>
                  <a:pt x="761483" y="2827554"/>
                </a:cubicBezTo>
                <a:lnTo>
                  <a:pt x="772554" y="2827554"/>
                </a:lnTo>
                <a:cubicBezTo>
                  <a:pt x="787315" y="2829273"/>
                  <a:pt x="794695" y="2836154"/>
                  <a:pt x="794695" y="2848199"/>
                </a:cubicBezTo>
                <a:cubicBezTo>
                  <a:pt x="787315" y="2848199"/>
                  <a:pt x="783624" y="2851640"/>
                  <a:pt x="783624" y="2858521"/>
                </a:cubicBezTo>
                <a:lnTo>
                  <a:pt x="805765" y="2868844"/>
                </a:lnTo>
                <a:cubicBezTo>
                  <a:pt x="820530" y="2837876"/>
                  <a:pt x="835291" y="2820672"/>
                  <a:pt x="850048" y="2817231"/>
                </a:cubicBezTo>
                <a:lnTo>
                  <a:pt x="838978" y="2796586"/>
                </a:lnTo>
                <a:lnTo>
                  <a:pt x="850048" y="2775942"/>
                </a:lnTo>
                <a:lnTo>
                  <a:pt x="838978" y="2775942"/>
                </a:lnTo>
                <a:lnTo>
                  <a:pt x="818229" y="2780778"/>
                </a:lnTo>
                <a:lnTo>
                  <a:pt x="818229" y="2783373"/>
                </a:lnTo>
                <a:lnTo>
                  <a:pt x="807096" y="2783373"/>
                </a:lnTo>
                <a:lnTo>
                  <a:pt x="794695" y="2786264"/>
                </a:lnTo>
                <a:lnTo>
                  <a:pt x="792628" y="2783373"/>
                </a:lnTo>
                <a:lnTo>
                  <a:pt x="762875" y="2783373"/>
                </a:lnTo>
                <a:lnTo>
                  <a:pt x="740734" y="2793695"/>
                </a:lnTo>
                <a:lnTo>
                  <a:pt x="729660" y="2773051"/>
                </a:lnTo>
                <a:lnTo>
                  <a:pt x="751805" y="2762725"/>
                </a:lnTo>
                <a:lnTo>
                  <a:pt x="777867" y="2762725"/>
                </a:lnTo>
                <a:lnTo>
                  <a:pt x="772554" y="2755294"/>
                </a:lnTo>
                <a:lnTo>
                  <a:pt x="772554" y="2744971"/>
                </a:lnTo>
                <a:lnTo>
                  <a:pt x="794695" y="2755294"/>
                </a:lnTo>
                <a:lnTo>
                  <a:pt x="827907" y="2755294"/>
                </a:lnTo>
                <a:lnTo>
                  <a:pt x="894334" y="2744971"/>
                </a:lnTo>
                <a:lnTo>
                  <a:pt x="919153" y="2750756"/>
                </a:lnTo>
                <a:lnTo>
                  <a:pt x="942734" y="2747616"/>
                </a:lnTo>
                <a:lnTo>
                  <a:pt x="949687" y="2734649"/>
                </a:lnTo>
                <a:cubicBezTo>
                  <a:pt x="927546" y="2734649"/>
                  <a:pt x="916475" y="2727770"/>
                  <a:pt x="916475" y="2714004"/>
                </a:cubicBezTo>
                <a:cubicBezTo>
                  <a:pt x="916475" y="2705939"/>
                  <a:pt x="955396" y="2698253"/>
                  <a:pt x="1033238" y="2690944"/>
                </a:cubicBezTo>
                <a:lnTo>
                  <a:pt x="1081301" y="2687143"/>
                </a:lnTo>
                <a:lnTo>
                  <a:pt x="1106069" y="2669823"/>
                </a:lnTo>
                <a:lnTo>
                  <a:pt x="1126303" y="2660390"/>
                </a:lnTo>
                <a:lnTo>
                  <a:pt x="1011272" y="2671115"/>
                </a:lnTo>
                <a:lnTo>
                  <a:pt x="989131" y="2640148"/>
                </a:lnTo>
                <a:cubicBezTo>
                  <a:pt x="1018653" y="2629825"/>
                  <a:pt x="1033414" y="2619503"/>
                  <a:pt x="1033414" y="2609181"/>
                </a:cubicBezTo>
                <a:lnTo>
                  <a:pt x="989131" y="2567888"/>
                </a:lnTo>
                <a:lnTo>
                  <a:pt x="1011272" y="2557565"/>
                </a:lnTo>
                <a:lnTo>
                  <a:pt x="1066626" y="2557565"/>
                </a:lnTo>
                <a:lnTo>
                  <a:pt x="1066626" y="2516275"/>
                </a:lnTo>
                <a:lnTo>
                  <a:pt x="1055555" y="2516275"/>
                </a:lnTo>
                <a:lnTo>
                  <a:pt x="1033414" y="2526598"/>
                </a:lnTo>
                <a:lnTo>
                  <a:pt x="1011272" y="2516275"/>
                </a:lnTo>
                <a:cubicBezTo>
                  <a:pt x="996511" y="2523157"/>
                  <a:pt x="985441" y="2526598"/>
                  <a:pt x="978061" y="2526598"/>
                </a:cubicBezTo>
                <a:cubicBezTo>
                  <a:pt x="970680" y="2526598"/>
                  <a:pt x="966990" y="2523157"/>
                  <a:pt x="966990" y="2516275"/>
                </a:cubicBezTo>
                <a:lnTo>
                  <a:pt x="911633" y="2526598"/>
                </a:lnTo>
                <a:lnTo>
                  <a:pt x="878421" y="2526598"/>
                </a:lnTo>
                <a:lnTo>
                  <a:pt x="856280" y="2516275"/>
                </a:lnTo>
                <a:cubicBezTo>
                  <a:pt x="856280" y="2536920"/>
                  <a:pt x="841519" y="2547243"/>
                  <a:pt x="811997" y="2547243"/>
                </a:cubicBezTo>
                <a:lnTo>
                  <a:pt x="811997" y="2567888"/>
                </a:lnTo>
                <a:lnTo>
                  <a:pt x="823068" y="2567888"/>
                </a:lnTo>
                <a:lnTo>
                  <a:pt x="900563" y="2557565"/>
                </a:lnTo>
                <a:lnTo>
                  <a:pt x="911633" y="2578210"/>
                </a:lnTo>
                <a:cubicBezTo>
                  <a:pt x="882115" y="2585095"/>
                  <a:pt x="856280" y="2595417"/>
                  <a:pt x="834139" y="2609181"/>
                </a:cubicBezTo>
                <a:lnTo>
                  <a:pt x="823068" y="2609181"/>
                </a:lnTo>
                <a:cubicBezTo>
                  <a:pt x="811997" y="2609181"/>
                  <a:pt x="800927" y="2598855"/>
                  <a:pt x="789856" y="2578210"/>
                </a:cubicBezTo>
                <a:lnTo>
                  <a:pt x="800927" y="2557565"/>
                </a:lnTo>
                <a:cubicBezTo>
                  <a:pt x="778785" y="2557565"/>
                  <a:pt x="767715" y="2550683"/>
                  <a:pt x="767715" y="2536920"/>
                </a:cubicBezTo>
                <a:cubicBezTo>
                  <a:pt x="804617" y="2509394"/>
                  <a:pt x="826758" y="2495630"/>
                  <a:pt x="834139" y="2495630"/>
                </a:cubicBezTo>
                <a:cubicBezTo>
                  <a:pt x="841519" y="2495630"/>
                  <a:pt x="852590" y="2499071"/>
                  <a:pt x="867351" y="2505953"/>
                </a:cubicBezTo>
                <a:cubicBezTo>
                  <a:pt x="895951" y="2505953"/>
                  <a:pt x="925935" y="2500792"/>
                  <a:pt x="957303" y="2490469"/>
                </a:cubicBezTo>
                <a:lnTo>
                  <a:pt x="1018516" y="2461529"/>
                </a:lnTo>
                <a:lnTo>
                  <a:pt x="1018516" y="2455939"/>
                </a:lnTo>
                <a:lnTo>
                  <a:pt x="1030341" y="2455939"/>
                </a:lnTo>
                <a:lnTo>
                  <a:pt x="1055555" y="2444018"/>
                </a:lnTo>
                <a:lnTo>
                  <a:pt x="1066626" y="2444018"/>
                </a:lnTo>
                <a:cubicBezTo>
                  <a:pt x="1081387" y="2445737"/>
                  <a:pt x="1088767" y="2452618"/>
                  <a:pt x="1088767" y="2464663"/>
                </a:cubicBezTo>
                <a:cubicBezTo>
                  <a:pt x="1081387" y="2464663"/>
                  <a:pt x="1077696" y="2468104"/>
                  <a:pt x="1077696" y="2474985"/>
                </a:cubicBezTo>
                <a:lnTo>
                  <a:pt x="1099838" y="2485308"/>
                </a:lnTo>
                <a:cubicBezTo>
                  <a:pt x="1107220" y="2469824"/>
                  <a:pt x="1114601" y="2457781"/>
                  <a:pt x="1121981" y="2449179"/>
                </a:cubicBezTo>
                <a:lnTo>
                  <a:pt x="1141835" y="2435294"/>
                </a:lnTo>
                <a:lnTo>
                  <a:pt x="1096011" y="2435294"/>
                </a:lnTo>
                <a:lnTo>
                  <a:pt x="1096011" y="2414649"/>
                </a:lnTo>
                <a:lnTo>
                  <a:pt x="1133907" y="2414649"/>
                </a:lnTo>
                <a:lnTo>
                  <a:pt x="1133050" y="2413050"/>
                </a:lnTo>
                <a:lnTo>
                  <a:pt x="1142220" y="2395949"/>
                </a:lnTo>
                <a:lnTo>
                  <a:pt x="1131991" y="2396585"/>
                </a:lnTo>
                <a:cubicBezTo>
                  <a:pt x="1120920" y="2398305"/>
                  <a:pt x="1112617" y="2400886"/>
                  <a:pt x="1107081" y="2404326"/>
                </a:cubicBezTo>
                <a:lnTo>
                  <a:pt x="1089859" y="2402473"/>
                </a:lnTo>
                <a:lnTo>
                  <a:pt x="1088767" y="2402728"/>
                </a:lnTo>
                <a:lnTo>
                  <a:pt x="1088479" y="2402325"/>
                </a:lnTo>
                <a:lnTo>
                  <a:pt x="1035122" y="2396585"/>
                </a:lnTo>
                <a:cubicBezTo>
                  <a:pt x="1012981" y="2394864"/>
                  <a:pt x="992685" y="2394004"/>
                  <a:pt x="974233" y="2394004"/>
                </a:cubicBezTo>
                <a:lnTo>
                  <a:pt x="916390" y="2398553"/>
                </a:lnTo>
                <a:lnTo>
                  <a:pt x="917171" y="2398856"/>
                </a:lnTo>
                <a:cubicBezTo>
                  <a:pt x="920862" y="2402297"/>
                  <a:pt x="922707" y="2407028"/>
                  <a:pt x="922707" y="2413050"/>
                </a:cubicBezTo>
                <a:lnTo>
                  <a:pt x="900563" y="2423373"/>
                </a:lnTo>
                <a:cubicBezTo>
                  <a:pt x="885802" y="2423373"/>
                  <a:pt x="878421" y="2416491"/>
                  <a:pt x="878421" y="2402728"/>
                </a:cubicBezTo>
                <a:lnTo>
                  <a:pt x="881491" y="2401297"/>
                </a:lnTo>
                <a:lnTo>
                  <a:pt x="859374" y="2403036"/>
                </a:lnTo>
                <a:cubicBezTo>
                  <a:pt x="756968" y="2410778"/>
                  <a:pt x="691928" y="2414649"/>
                  <a:pt x="664249" y="2414649"/>
                </a:cubicBezTo>
                <a:lnTo>
                  <a:pt x="653178" y="2394004"/>
                </a:lnTo>
                <a:cubicBezTo>
                  <a:pt x="666095" y="2387122"/>
                  <a:pt x="717758" y="2376800"/>
                  <a:pt x="808170" y="2363036"/>
                </a:cubicBezTo>
                <a:cubicBezTo>
                  <a:pt x="815551" y="2363036"/>
                  <a:pt x="819241" y="2366477"/>
                  <a:pt x="819241" y="2373359"/>
                </a:cubicBezTo>
                <a:lnTo>
                  <a:pt x="1129223" y="2342391"/>
                </a:lnTo>
                <a:lnTo>
                  <a:pt x="1118152" y="2321746"/>
                </a:lnTo>
                <a:lnTo>
                  <a:pt x="918877" y="2342391"/>
                </a:lnTo>
                <a:cubicBezTo>
                  <a:pt x="911500" y="2342391"/>
                  <a:pt x="907806" y="2338951"/>
                  <a:pt x="907806" y="2332069"/>
                </a:cubicBezTo>
                <a:lnTo>
                  <a:pt x="575683" y="2363036"/>
                </a:lnTo>
                <a:lnTo>
                  <a:pt x="553542" y="2332069"/>
                </a:lnTo>
                <a:cubicBezTo>
                  <a:pt x="583064" y="2321746"/>
                  <a:pt x="597825" y="2311424"/>
                  <a:pt x="597825" y="2301102"/>
                </a:cubicBezTo>
                <a:lnTo>
                  <a:pt x="553542" y="2259809"/>
                </a:lnTo>
                <a:lnTo>
                  <a:pt x="575683" y="2249486"/>
                </a:lnTo>
                <a:lnTo>
                  <a:pt x="631037" y="2249486"/>
                </a:lnTo>
                <a:lnTo>
                  <a:pt x="631037" y="2208196"/>
                </a:lnTo>
                <a:lnTo>
                  <a:pt x="619966" y="2208196"/>
                </a:lnTo>
                <a:lnTo>
                  <a:pt x="597825" y="2218519"/>
                </a:lnTo>
                <a:lnTo>
                  <a:pt x="575683" y="2208196"/>
                </a:lnTo>
                <a:cubicBezTo>
                  <a:pt x="560922" y="2215078"/>
                  <a:pt x="549852" y="2218519"/>
                  <a:pt x="542472" y="2218519"/>
                </a:cubicBezTo>
                <a:cubicBezTo>
                  <a:pt x="535091" y="2218519"/>
                  <a:pt x="531401" y="2215078"/>
                  <a:pt x="531401" y="2208196"/>
                </a:cubicBezTo>
                <a:lnTo>
                  <a:pt x="476044" y="2218519"/>
                </a:lnTo>
                <a:lnTo>
                  <a:pt x="442832" y="2218519"/>
                </a:lnTo>
                <a:lnTo>
                  <a:pt x="420691" y="2208196"/>
                </a:lnTo>
                <a:cubicBezTo>
                  <a:pt x="420691" y="2228841"/>
                  <a:pt x="405930" y="2239164"/>
                  <a:pt x="376408" y="2239164"/>
                </a:cubicBezTo>
                <a:lnTo>
                  <a:pt x="376408" y="2259809"/>
                </a:lnTo>
                <a:lnTo>
                  <a:pt x="387479" y="2259809"/>
                </a:lnTo>
                <a:lnTo>
                  <a:pt x="464974" y="2249486"/>
                </a:lnTo>
                <a:lnTo>
                  <a:pt x="476044" y="2270131"/>
                </a:lnTo>
                <a:cubicBezTo>
                  <a:pt x="446526" y="2277016"/>
                  <a:pt x="420691" y="2287338"/>
                  <a:pt x="398550" y="2301102"/>
                </a:cubicBezTo>
                <a:lnTo>
                  <a:pt x="387479" y="2301102"/>
                </a:lnTo>
                <a:cubicBezTo>
                  <a:pt x="376408" y="2301102"/>
                  <a:pt x="365338" y="2290776"/>
                  <a:pt x="354267" y="2270131"/>
                </a:cubicBezTo>
                <a:lnTo>
                  <a:pt x="365338" y="2249486"/>
                </a:lnTo>
                <a:cubicBezTo>
                  <a:pt x="343196" y="2249486"/>
                  <a:pt x="332126" y="2242604"/>
                  <a:pt x="332126" y="2228841"/>
                </a:cubicBezTo>
                <a:cubicBezTo>
                  <a:pt x="369028" y="2201315"/>
                  <a:pt x="391169" y="2187551"/>
                  <a:pt x="398550" y="2187551"/>
                </a:cubicBezTo>
                <a:cubicBezTo>
                  <a:pt x="405930" y="2187551"/>
                  <a:pt x="417001" y="2190992"/>
                  <a:pt x="431762" y="2197874"/>
                </a:cubicBezTo>
                <a:cubicBezTo>
                  <a:pt x="488962" y="2197874"/>
                  <a:pt x="551699" y="2177229"/>
                  <a:pt x="619966" y="2135939"/>
                </a:cubicBezTo>
                <a:lnTo>
                  <a:pt x="631037" y="2135939"/>
                </a:lnTo>
                <a:cubicBezTo>
                  <a:pt x="645798" y="2137658"/>
                  <a:pt x="653178" y="2144539"/>
                  <a:pt x="653178" y="2156584"/>
                </a:cubicBezTo>
                <a:cubicBezTo>
                  <a:pt x="645798" y="2156584"/>
                  <a:pt x="642108" y="2160025"/>
                  <a:pt x="642108" y="2166906"/>
                </a:cubicBezTo>
                <a:lnTo>
                  <a:pt x="664249" y="2177229"/>
                </a:lnTo>
                <a:cubicBezTo>
                  <a:pt x="679013" y="2146261"/>
                  <a:pt x="693774" y="2129057"/>
                  <a:pt x="708531" y="2125616"/>
                </a:cubicBezTo>
                <a:lnTo>
                  <a:pt x="697461" y="2104971"/>
                </a:lnTo>
                <a:lnTo>
                  <a:pt x="708531" y="2084327"/>
                </a:lnTo>
                <a:lnTo>
                  <a:pt x="697461" y="2084327"/>
                </a:lnTo>
                <a:cubicBezTo>
                  <a:pt x="684547" y="2091208"/>
                  <a:pt x="669786" y="2094649"/>
                  <a:pt x="653178" y="2094649"/>
                </a:cubicBezTo>
                <a:lnTo>
                  <a:pt x="631037" y="2063679"/>
                </a:lnTo>
                <a:lnTo>
                  <a:pt x="631037" y="2053356"/>
                </a:lnTo>
                <a:lnTo>
                  <a:pt x="653178" y="2063679"/>
                </a:lnTo>
                <a:lnTo>
                  <a:pt x="686390" y="2063679"/>
                </a:lnTo>
                <a:lnTo>
                  <a:pt x="752817" y="2053356"/>
                </a:lnTo>
                <a:cubicBezTo>
                  <a:pt x="765731" y="2060241"/>
                  <a:pt x="780492" y="2063679"/>
                  <a:pt x="797100" y="2063679"/>
                </a:cubicBezTo>
                <a:lnTo>
                  <a:pt x="808170" y="2043034"/>
                </a:lnTo>
                <a:cubicBezTo>
                  <a:pt x="786029" y="2043034"/>
                  <a:pt x="774958" y="2036155"/>
                  <a:pt x="774958" y="2022389"/>
                </a:cubicBezTo>
                <a:cubicBezTo>
                  <a:pt x="774958" y="2020238"/>
                  <a:pt x="777726" y="2018115"/>
                  <a:pt x="783262" y="2016018"/>
                </a:cubicBezTo>
                <a:lnTo>
                  <a:pt x="802272" y="2011279"/>
                </a:lnTo>
                <a:lnTo>
                  <a:pt x="798705" y="1997148"/>
                </a:lnTo>
                <a:lnTo>
                  <a:pt x="820849" y="1986825"/>
                </a:lnTo>
                <a:lnTo>
                  <a:pt x="842991" y="1986825"/>
                </a:lnTo>
                <a:cubicBezTo>
                  <a:pt x="848526" y="1986825"/>
                  <a:pt x="854061" y="1990266"/>
                  <a:pt x="859596" y="1997148"/>
                </a:cubicBezTo>
                <a:lnTo>
                  <a:pt x="862449" y="2002467"/>
                </a:lnTo>
                <a:lnTo>
                  <a:pt x="907808" y="1997873"/>
                </a:lnTo>
                <a:cubicBezTo>
                  <a:pt x="952092" y="1994002"/>
                  <a:pt x="1007445" y="1990239"/>
                  <a:pt x="1073870" y="1986583"/>
                </a:cubicBezTo>
                <a:lnTo>
                  <a:pt x="1150668" y="1982738"/>
                </a:lnTo>
                <a:lnTo>
                  <a:pt x="1152972" y="1981664"/>
                </a:lnTo>
                <a:cubicBezTo>
                  <a:pt x="1160353" y="1976503"/>
                  <a:pt x="1164043" y="1971342"/>
                  <a:pt x="1164043" y="1966181"/>
                </a:cubicBezTo>
                <a:lnTo>
                  <a:pt x="1119760" y="1924888"/>
                </a:lnTo>
                <a:lnTo>
                  <a:pt x="1141902" y="1914565"/>
                </a:lnTo>
                <a:lnTo>
                  <a:pt x="1197255" y="1914565"/>
                </a:lnTo>
                <a:lnTo>
                  <a:pt x="1197255" y="1873275"/>
                </a:lnTo>
                <a:lnTo>
                  <a:pt x="1186184" y="1873275"/>
                </a:lnTo>
                <a:lnTo>
                  <a:pt x="1164043" y="1883598"/>
                </a:lnTo>
                <a:lnTo>
                  <a:pt x="1141902" y="1873275"/>
                </a:lnTo>
                <a:cubicBezTo>
                  <a:pt x="1127141" y="1880157"/>
                  <a:pt x="1116070" y="1883598"/>
                  <a:pt x="1108690" y="1883598"/>
                </a:cubicBezTo>
                <a:cubicBezTo>
                  <a:pt x="1101309" y="1883598"/>
                  <a:pt x="1097619" y="1880157"/>
                  <a:pt x="1097619" y="1873275"/>
                </a:cubicBezTo>
                <a:lnTo>
                  <a:pt x="1042263" y="1883598"/>
                </a:lnTo>
                <a:lnTo>
                  <a:pt x="1009050" y="1883598"/>
                </a:lnTo>
                <a:lnTo>
                  <a:pt x="986909" y="1873275"/>
                </a:lnTo>
                <a:cubicBezTo>
                  <a:pt x="986909" y="1893920"/>
                  <a:pt x="972148" y="1904243"/>
                  <a:pt x="942626" y="1904243"/>
                </a:cubicBezTo>
                <a:lnTo>
                  <a:pt x="942626" y="1924888"/>
                </a:lnTo>
                <a:lnTo>
                  <a:pt x="953697" y="1924888"/>
                </a:lnTo>
                <a:lnTo>
                  <a:pt x="1031192" y="1914565"/>
                </a:lnTo>
                <a:lnTo>
                  <a:pt x="1042263" y="1935210"/>
                </a:lnTo>
                <a:cubicBezTo>
                  <a:pt x="1012744" y="1942095"/>
                  <a:pt x="986909" y="1952417"/>
                  <a:pt x="964768" y="1966181"/>
                </a:cubicBezTo>
                <a:lnTo>
                  <a:pt x="953697" y="1966181"/>
                </a:lnTo>
                <a:cubicBezTo>
                  <a:pt x="942626" y="1966181"/>
                  <a:pt x="931556" y="1955855"/>
                  <a:pt x="920485" y="1935210"/>
                </a:cubicBezTo>
                <a:lnTo>
                  <a:pt x="931556" y="1914565"/>
                </a:lnTo>
                <a:cubicBezTo>
                  <a:pt x="909415" y="1914565"/>
                  <a:pt x="898344" y="1907683"/>
                  <a:pt x="898344" y="1893920"/>
                </a:cubicBezTo>
                <a:cubicBezTo>
                  <a:pt x="935246" y="1866394"/>
                  <a:pt x="957387" y="1852630"/>
                  <a:pt x="964768" y="1852630"/>
                </a:cubicBezTo>
                <a:cubicBezTo>
                  <a:pt x="972148" y="1852630"/>
                  <a:pt x="983219" y="1856071"/>
                  <a:pt x="997980" y="1862953"/>
                </a:cubicBezTo>
                <a:cubicBezTo>
                  <a:pt x="1055180" y="1862953"/>
                  <a:pt x="1117917" y="1842308"/>
                  <a:pt x="1186184" y="1801018"/>
                </a:cubicBezTo>
                <a:lnTo>
                  <a:pt x="1197255" y="1801018"/>
                </a:lnTo>
                <a:cubicBezTo>
                  <a:pt x="1212016" y="1802737"/>
                  <a:pt x="1219396" y="1809618"/>
                  <a:pt x="1219396" y="1821663"/>
                </a:cubicBezTo>
                <a:cubicBezTo>
                  <a:pt x="1212016" y="1821663"/>
                  <a:pt x="1208326" y="1825104"/>
                  <a:pt x="1208326" y="1831985"/>
                </a:cubicBezTo>
                <a:lnTo>
                  <a:pt x="1230467" y="1842308"/>
                </a:lnTo>
                <a:cubicBezTo>
                  <a:pt x="1245231" y="1811340"/>
                  <a:pt x="1259992" y="1794136"/>
                  <a:pt x="1274750" y="1790695"/>
                </a:cubicBezTo>
                <a:lnTo>
                  <a:pt x="1263679" y="1770050"/>
                </a:lnTo>
                <a:lnTo>
                  <a:pt x="1274750" y="1749406"/>
                </a:lnTo>
                <a:lnTo>
                  <a:pt x="1263679" y="1749406"/>
                </a:lnTo>
                <a:cubicBezTo>
                  <a:pt x="1250765" y="1756287"/>
                  <a:pt x="1236004" y="1759728"/>
                  <a:pt x="1219396" y="1759728"/>
                </a:cubicBezTo>
                <a:lnTo>
                  <a:pt x="1197255" y="1728758"/>
                </a:lnTo>
                <a:lnTo>
                  <a:pt x="1197255" y="1718435"/>
                </a:lnTo>
                <a:lnTo>
                  <a:pt x="1219396" y="1728758"/>
                </a:lnTo>
                <a:lnTo>
                  <a:pt x="1252608" y="1728758"/>
                </a:lnTo>
                <a:lnTo>
                  <a:pt x="1319035" y="1718435"/>
                </a:lnTo>
                <a:cubicBezTo>
                  <a:pt x="1331949" y="1725320"/>
                  <a:pt x="1346710" y="1728758"/>
                  <a:pt x="1363318" y="1728758"/>
                </a:cubicBezTo>
                <a:lnTo>
                  <a:pt x="1374389" y="1708113"/>
                </a:lnTo>
                <a:cubicBezTo>
                  <a:pt x="1352247" y="1708113"/>
                  <a:pt x="1341177" y="1701234"/>
                  <a:pt x="1341177" y="1687468"/>
                </a:cubicBezTo>
                <a:cubicBezTo>
                  <a:pt x="1341177" y="1685317"/>
                  <a:pt x="1343944" y="1683194"/>
                  <a:pt x="1349480" y="1681097"/>
                </a:cubicBezTo>
                <a:lnTo>
                  <a:pt x="1356135" y="1679438"/>
                </a:lnTo>
                <a:lnTo>
                  <a:pt x="1356135" y="1674704"/>
                </a:lnTo>
                <a:lnTo>
                  <a:pt x="1375649" y="1674704"/>
                </a:lnTo>
                <a:lnTo>
                  <a:pt x="1415904" y="1668839"/>
                </a:lnTo>
                <a:cubicBezTo>
                  <a:pt x="1432511" y="1666850"/>
                  <a:pt x="1451885" y="1664887"/>
                  <a:pt x="1474027" y="1662952"/>
                </a:cubicBezTo>
                <a:lnTo>
                  <a:pt x="1516488" y="1659698"/>
                </a:lnTo>
                <a:lnTo>
                  <a:pt x="1522194" y="1643736"/>
                </a:lnTo>
                <a:cubicBezTo>
                  <a:pt x="1514817" y="1643736"/>
                  <a:pt x="1511124" y="1640295"/>
                  <a:pt x="1511124" y="1633414"/>
                </a:cubicBezTo>
                <a:cubicBezTo>
                  <a:pt x="1525888" y="1633414"/>
                  <a:pt x="1533268" y="1626532"/>
                  <a:pt x="1533268" y="1612769"/>
                </a:cubicBezTo>
                <a:lnTo>
                  <a:pt x="1511124" y="1612769"/>
                </a:lnTo>
                <a:cubicBezTo>
                  <a:pt x="1477912" y="1612769"/>
                  <a:pt x="1455770" y="1616210"/>
                  <a:pt x="1444699" y="1623091"/>
                </a:cubicBezTo>
                <a:cubicBezTo>
                  <a:pt x="1393037" y="1616210"/>
                  <a:pt x="1348754" y="1612769"/>
                  <a:pt x="1311852" y="1612769"/>
                </a:cubicBezTo>
                <a:cubicBezTo>
                  <a:pt x="1142099" y="1626532"/>
                  <a:pt x="1038772" y="1633414"/>
                  <a:pt x="1001867" y="1633414"/>
                </a:cubicBezTo>
                <a:lnTo>
                  <a:pt x="990796" y="1612769"/>
                </a:lnTo>
                <a:cubicBezTo>
                  <a:pt x="1003714" y="1605887"/>
                  <a:pt x="1055377" y="1595565"/>
                  <a:pt x="1145789" y="1581801"/>
                </a:cubicBezTo>
                <a:cubicBezTo>
                  <a:pt x="1153169" y="1581801"/>
                  <a:pt x="1156860" y="1585242"/>
                  <a:pt x="1156860" y="1592124"/>
                </a:cubicBezTo>
                <a:lnTo>
                  <a:pt x="1466841" y="1561156"/>
                </a:lnTo>
                <a:lnTo>
                  <a:pt x="1455770" y="1540511"/>
                </a:lnTo>
                <a:lnTo>
                  <a:pt x="1256495" y="1561156"/>
                </a:lnTo>
                <a:cubicBezTo>
                  <a:pt x="1249118" y="1561156"/>
                  <a:pt x="1245425" y="1557716"/>
                  <a:pt x="1245425" y="1550834"/>
                </a:cubicBezTo>
                <a:lnTo>
                  <a:pt x="913301" y="1581801"/>
                </a:lnTo>
                <a:lnTo>
                  <a:pt x="891160" y="1550834"/>
                </a:lnTo>
                <a:cubicBezTo>
                  <a:pt x="920682" y="1540511"/>
                  <a:pt x="935443" y="1530189"/>
                  <a:pt x="935443" y="1519867"/>
                </a:cubicBezTo>
                <a:lnTo>
                  <a:pt x="891160" y="1478574"/>
                </a:lnTo>
                <a:lnTo>
                  <a:pt x="913301" y="1468251"/>
                </a:lnTo>
                <a:lnTo>
                  <a:pt x="968655" y="1468251"/>
                </a:lnTo>
                <a:lnTo>
                  <a:pt x="968655" y="1426961"/>
                </a:lnTo>
                <a:lnTo>
                  <a:pt x="957584" y="1426961"/>
                </a:lnTo>
                <a:lnTo>
                  <a:pt x="935443" y="1437284"/>
                </a:lnTo>
                <a:lnTo>
                  <a:pt x="913301" y="1426961"/>
                </a:lnTo>
                <a:cubicBezTo>
                  <a:pt x="898541" y="1433843"/>
                  <a:pt x="887470" y="1437284"/>
                  <a:pt x="880090" y="1437284"/>
                </a:cubicBezTo>
                <a:cubicBezTo>
                  <a:pt x="872709" y="1437284"/>
                  <a:pt x="869019" y="1433843"/>
                  <a:pt x="869019" y="1426961"/>
                </a:cubicBezTo>
                <a:lnTo>
                  <a:pt x="813662" y="1437284"/>
                </a:lnTo>
                <a:lnTo>
                  <a:pt x="780450" y="1437284"/>
                </a:lnTo>
                <a:lnTo>
                  <a:pt x="758309" y="1426961"/>
                </a:lnTo>
                <a:cubicBezTo>
                  <a:pt x="758309" y="1447606"/>
                  <a:pt x="743548" y="1457929"/>
                  <a:pt x="714026" y="1457929"/>
                </a:cubicBezTo>
                <a:lnTo>
                  <a:pt x="714026" y="1478574"/>
                </a:lnTo>
                <a:lnTo>
                  <a:pt x="725097" y="1478574"/>
                </a:lnTo>
                <a:lnTo>
                  <a:pt x="802592" y="1468251"/>
                </a:lnTo>
                <a:lnTo>
                  <a:pt x="813662" y="1488896"/>
                </a:lnTo>
                <a:cubicBezTo>
                  <a:pt x="784144" y="1495781"/>
                  <a:pt x="758309" y="1506103"/>
                  <a:pt x="736168" y="1519867"/>
                </a:cubicBezTo>
                <a:lnTo>
                  <a:pt x="725097" y="1519867"/>
                </a:lnTo>
                <a:cubicBezTo>
                  <a:pt x="714026" y="1519867"/>
                  <a:pt x="702956" y="1509541"/>
                  <a:pt x="691885" y="1488896"/>
                </a:cubicBezTo>
                <a:lnTo>
                  <a:pt x="702956" y="1468251"/>
                </a:lnTo>
                <a:cubicBezTo>
                  <a:pt x="680814" y="1468251"/>
                  <a:pt x="669744" y="1461369"/>
                  <a:pt x="669744" y="1447606"/>
                </a:cubicBezTo>
                <a:cubicBezTo>
                  <a:pt x="706646" y="1420080"/>
                  <a:pt x="728787" y="1406316"/>
                  <a:pt x="736168" y="1406316"/>
                </a:cubicBezTo>
                <a:cubicBezTo>
                  <a:pt x="743548" y="1406316"/>
                  <a:pt x="754619" y="1409757"/>
                  <a:pt x="769380" y="1416639"/>
                </a:cubicBezTo>
                <a:cubicBezTo>
                  <a:pt x="826580" y="1416639"/>
                  <a:pt x="889317" y="1395994"/>
                  <a:pt x="957584" y="1354704"/>
                </a:cubicBezTo>
                <a:lnTo>
                  <a:pt x="968655" y="1354704"/>
                </a:lnTo>
                <a:cubicBezTo>
                  <a:pt x="983416" y="1356423"/>
                  <a:pt x="990796" y="1363304"/>
                  <a:pt x="990796" y="1375349"/>
                </a:cubicBezTo>
                <a:cubicBezTo>
                  <a:pt x="983416" y="1375349"/>
                  <a:pt x="979725" y="1378790"/>
                  <a:pt x="979725" y="1385671"/>
                </a:cubicBezTo>
                <a:lnTo>
                  <a:pt x="1001867" y="1395994"/>
                </a:lnTo>
                <a:cubicBezTo>
                  <a:pt x="1016631" y="1365026"/>
                  <a:pt x="1031392" y="1347822"/>
                  <a:pt x="1046149" y="1344381"/>
                </a:cubicBezTo>
                <a:lnTo>
                  <a:pt x="1035079" y="1323736"/>
                </a:lnTo>
                <a:lnTo>
                  <a:pt x="1046149" y="1303092"/>
                </a:lnTo>
                <a:lnTo>
                  <a:pt x="1035079" y="1303092"/>
                </a:lnTo>
                <a:cubicBezTo>
                  <a:pt x="1022165" y="1309973"/>
                  <a:pt x="1007404" y="1313414"/>
                  <a:pt x="990796" y="1313414"/>
                </a:cubicBezTo>
                <a:lnTo>
                  <a:pt x="968655" y="1282444"/>
                </a:lnTo>
                <a:lnTo>
                  <a:pt x="968655" y="1272121"/>
                </a:lnTo>
                <a:lnTo>
                  <a:pt x="990796" y="1282444"/>
                </a:lnTo>
                <a:lnTo>
                  <a:pt x="1024008" y="1282444"/>
                </a:lnTo>
                <a:lnTo>
                  <a:pt x="1090435" y="1272121"/>
                </a:lnTo>
                <a:cubicBezTo>
                  <a:pt x="1103350" y="1279006"/>
                  <a:pt x="1118111" y="1282444"/>
                  <a:pt x="1134718" y="1282444"/>
                </a:cubicBezTo>
                <a:lnTo>
                  <a:pt x="1145789" y="1261799"/>
                </a:lnTo>
                <a:cubicBezTo>
                  <a:pt x="1123647" y="1261799"/>
                  <a:pt x="1112577" y="1254920"/>
                  <a:pt x="1112577" y="1241154"/>
                </a:cubicBezTo>
                <a:cubicBezTo>
                  <a:pt x="1112577" y="1228251"/>
                  <a:pt x="1212214" y="1216315"/>
                  <a:pt x="1411489" y="1205348"/>
                </a:cubicBezTo>
                <a:lnTo>
                  <a:pt x="1518311" y="1200000"/>
                </a:lnTo>
                <a:lnTo>
                  <a:pt x="1518311" y="1187100"/>
                </a:lnTo>
                <a:lnTo>
                  <a:pt x="1551523" y="1187100"/>
                </a:lnTo>
                <a:lnTo>
                  <a:pt x="1573664" y="1197422"/>
                </a:lnTo>
                <a:cubicBezTo>
                  <a:pt x="1575507" y="1183659"/>
                  <a:pt x="1582888" y="1176777"/>
                  <a:pt x="1595805" y="1176777"/>
                </a:cubicBezTo>
                <a:lnTo>
                  <a:pt x="1606876" y="1176777"/>
                </a:lnTo>
                <a:cubicBezTo>
                  <a:pt x="1614256" y="1177638"/>
                  <a:pt x="1619792" y="1179789"/>
                  <a:pt x="1623482" y="1183230"/>
                </a:cubicBezTo>
                <a:lnTo>
                  <a:pt x="1628215" y="1195366"/>
                </a:lnTo>
                <a:lnTo>
                  <a:pt x="1643976" y="1194703"/>
                </a:lnTo>
                <a:lnTo>
                  <a:pt x="1662229" y="1194046"/>
                </a:lnTo>
                <a:lnTo>
                  <a:pt x="1662229" y="1187100"/>
                </a:lnTo>
                <a:lnTo>
                  <a:pt x="1728653" y="1187100"/>
                </a:lnTo>
                <a:lnTo>
                  <a:pt x="1728653" y="1191655"/>
                </a:lnTo>
                <a:lnTo>
                  <a:pt x="1744015" y="1191102"/>
                </a:lnTo>
                <a:lnTo>
                  <a:pt x="1739724" y="1187100"/>
                </a:lnTo>
                <a:cubicBezTo>
                  <a:pt x="1754488" y="1187100"/>
                  <a:pt x="1761868" y="1180218"/>
                  <a:pt x="1761868" y="1166455"/>
                </a:cubicBezTo>
                <a:lnTo>
                  <a:pt x="1739724" y="1166455"/>
                </a:lnTo>
                <a:cubicBezTo>
                  <a:pt x="1706512" y="1166455"/>
                  <a:pt x="1684371" y="1169896"/>
                  <a:pt x="1673300" y="1176777"/>
                </a:cubicBezTo>
                <a:cubicBezTo>
                  <a:pt x="1621637" y="1169896"/>
                  <a:pt x="1577354" y="1166455"/>
                  <a:pt x="1540452" y="1166455"/>
                </a:cubicBezTo>
                <a:cubicBezTo>
                  <a:pt x="1370699" y="1180218"/>
                  <a:pt x="1267373" y="1187100"/>
                  <a:pt x="1230467" y="1187100"/>
                </a:cubicBezTo>
                <a:lnTo>
                  <a:pt x="1219396" y="1166455"/>
                </a:lnTo>
                <a:cubicBezTo>
                  <a:pt x="1232314" y="1159573"/>
                  <a:pt x="1283977" y="1149251"/>
                  <a:pt x="1374389" y="1135487"/>
                </a:cubicBezTo>
                <a:cubicBezTo>
                  <a:pt x="1381769" y="1135487"/>
                  <a:pt x="1385459" y="1138928"/>
                  <a:pt x="1385459" y="1145810"/>
                </a:cubicBezTo>
                <a:lnTo>
                  <a:pt x="1695441" y="1114842"/>
                </a:lnTo>
                <a:lnTo>
                  <a:pt x="1684371" y="1094197"/>
                </a:lnTo>
                <a:lnTo>
                  <a:pt x="1485095" y="1114842"/>
                </a:lnTo>
                <a:cubicBezTo>
                  <a:pt x="1477718" y="1114842"/>
                  <a:pt x="1474025" y="1111402"/>
                  <a:pt x="1474025" y="1104520"/>
                </a:cubicBezTo>
                <a:lnTo>
                  <a:pt x="1141902" y="1135487"/>
                </a:lnTo>
                <a:lnTo>
                  <a:pt x="1119761" y="1104520"/>
                </a:lnTo>
                <a:cubicBezTo>
                  <a:pt x="1149282" y="1094197"/>
                  <a:pt x="1164043" y="1083875"/>
                  <a:pt x="1164043" y="1073553"/>
                </a:cubicBezTo>
                <a:lnTo>
                  <a:pt x="1119761" y="1032260"/>
                </a:lnTo>
                <a:lnTo>
                  <a:pt x="1141902" y="1021937"/>
                </a:lnTo>
                <a:lnTo>
                  <a:pt x="1197255" y="1021937"/>
                </a:lnTo>
                <a:lnTo>
                  <a:pt x="1197255" y="980647"/>
                </a:lnTo>
                <a:lnTo>
                  <a:pt x="1186184" y="980647"/>
                </a:lnTo>
                <a:lnTo>
                  <a:pt x="1164043" y="990970"/>
                </a:lnTo>
                <a:lnTo>
                  <a:pt x="1141902" y="980647"/>
                </a:lnTo>
                <a:cubicBezTo>
                  <a:pt x="1127141" y="987529"/>
                  <a:pt x="1116070" y="990970"/>
                  <a:pt x="1108690" y="990970"/>
                </a:cubicBezTo>
                <a:cubicBezTo>
                  <a:pt x="1101309" y="990970"/>
                  <a:pt x="1097619" y="987529"/>
                  <a:pt x="1097619" y="980647"/>
                </a:cubicBezTo>
                <a:lnTo>
                  <a:pt x="1042263" y="990970"/>
                </a:lnTo>
                <a:lnTo>
                  <a:pt x="1009050" y="990970"/>
                </a:lnTo>
                <a:lnTo>
                  <a:pt x="986909" y="980647"/>
                </a:lnTo>
                <a:cubicBezTo>
                  <a:pt x="986909" y="1001292"/>
                  <a:pt x="972148" y="1011615"/>
                  <a:pt x="942626" y="1011615"/>
                </a:cubicBezTo>
                <a:lnTo>
                  <a:pt x="942626" y="1032260"/>
                </a:lnTo>
                <a:lnTo>
                  <a:pt x="953697" y="1032260"/>
                </a:lnTo>
                <a:lnTo>
                  <a:pt x="1031192" y="1021937"/>
                </a:lnTo>
                <a:lnTo>
                  <a:pt x="1042263" y="1042582"/>
                </a:lnTo>
                <a:cubicBezTo>
                  <a:pt x="1012744" y="1049467"/>
                  <a:pt x="986909" y="1059789"/>
                  <a:pt x="964768" y="1073553"/>
                </a:cubicBezTo>
                <a:lnTo>
                  <a:pt x="953697" y="1073553"/>
                </a:lnTo>
                <a:cubicBezTo>
                  <a:pt x="942626" y="1073553"/>
                  <a:pt x="931556" y="1063227"/>
                  <a:pt x="920485" y="1042582"/>
                </a:cubicBezTo>
                <a:lnTo>
                  <a:pt x="931556" y="1021937"/>
                </a:lnTo>
                <a:cubicBezTo>
                  <a:pt x="909415" y="1021937"/>
                  <a:pt x="898344" y="1015056"/>
                  <a:pt x="898344" y="1001292"/>
                </a:cubicBezTo>
                <a:cubicBezTo>
                  <a:pt x="935246" y="973766"/>
                  <a:pt x="957387" y="960003"/>
                  <a:pt x="964768" y="960003"/>
                </a:cubicBezTo>
                <a:cubicBezTo>
                  <a:pt x="972148" y="960003"/>
                  <a:pt x="983219" y="963443"/>
                  <a:pt x="997980" y="970325"/>
                </a:cubicBezTo>
                <a:cubicBezTo>
                  <a:pt x="1055180" y="970325"/>
                  <a:pt x="1117917" y="949680"/>
                  <a:pt x="1186184" y="908390"/>
                </a:cubicBezTo>
                <a:lnTo>
                  <a:pt x="1197255" y="908390"/>
                </a:lnTo>
                <a:cubicBezTo>
                  <a:pt x="1212016" y="910109"/>
                  <a:pt x="1219396" y="916991"/>
                  <a:pt x="1219396" y="929035"/>
                </a:cubicBezTo>
                <a:cubicBezTo>
                  <a:pt x="1212016" y="929035"/>
                  <a:pt x="1208326" y="932476"/>
                  <a:pt x="1208326" y="939357"/>
                </a:cubicBezTo>
                <a:lnTo>
                  <a:pt x="1230467" y="949680"/>
                </a:lnTo>
                <a:cubicBezTo>
                  <a:pt x="1245231" y="918713"/>
                  <a:pt x="1259992" y="901509"/>
                  <a:pt x="1274750" y="898067"/>
                </a:cubicBezTo>
                <a:lnTo>
                  <a:pt x="1263679" y="877423"/>
                </a:lnTo>
                <a:lnTo>
                  <a:pt x="1274750" y="856778"/>
                </a:lnTo>
                <a:lnTo>
                  <a:pt x="1263679" y="856778"/>
                </a:lnTo>
                <a:cubicBezTo>
                  <a:pt x="1250765" y="863660"/>
                  <a:pt x="1236004" y="867100"/>
                  <a:pt x="1219396" y="867100"/>
                </a:cubicBezTo>
                <a:lnTo>
                  <a:pt x="1197255" y="836130"/>
                </a:lnTo>
                <a:lnTo>
                  <a:pt x="1197255" y="825807"/>
                </a:lnTo>
                <a:lnTo>
                  <a:pt x="1219396" y="836130"/>
                </a:lnTo>
                <a:lnTo>
                  <a:pt x="1227699" y="836130"/>
                </a:lnTo>
                <a:lnTo>
                  <a:pt x="1219396" y="820647"/>
                </a:lnTo>
                <a:cubicBezTo>
                  <a:pt x="1229085" y="815486"/>
                  <a:pt x="1260567" y="808389"/>
                  <a:pt x="1313845" y="799357"/>
                </a:cubicBezTo>
                <a:lnTo>
                  <a:pt x="1341250" y="794977"/>
                </a:lnTo>
                <a:lnTo>
                  <a:pt x="1341177" y="794840"/>
                </a:lnTo>
                <a:cubicBezTo>
                  <a:pt x="1341177" y="781937"/>
                  <a:pt x="1440814" y="770001"/>
                  <a:pt x="1640088" y="759034"/>
                </a:cubicBezTo>
                <a:lnTo>
                  <a:pt x="1688771" y="756597"/>
                </a:lnTo>
                <a:lnTo>
                  <a:pt x="1684371" y="748390"/>
                </a:lnTo>
                <a:lnTo>
                  <a:pt x="1485095" y="769035"/>
                </a:lnTo>
                <a:cubicBezTo>
                  <a:pt x="1477718" y="769035"/>
                  <a:pt x="1474025" y="765594"/>
                  <a:pt x="1474025" y="758712"/>
                </a:cubicBezTo>
                <a:lnTo>
                  <a:pt x="1141902" y="789680"/>
                </a:lnTo>
                <a:lnTo>
                  <a:pt x="1119761" y="758712"/>
                </a:lnTo>
                <a:cubicBezTo>
                  <a:pt x="1149282" y="748390"/>
                  <a:pt x="1164043" y="738067"/>
                  <a:pt x="1164043" y="727745"/>
                </a:cubicBezTo>
                <a:lnTo>
                  <a:pt x="1119761" y="686452"/>
                </a:lnTo>
                <a:lnTo>
                  <a:pt x="1141902" y="676129"/>
                </a:lnTo>
                <a:lnTo>
                  <a:pt x="1197255" y="676129"/>
                </a:lnTo>
                <a:lnTo>
                  <a:pt x="1197255" y="634839"/>
                </a:lnTo>
                <a:lnTo>
                  <a:pt x="1186185" y="634839"/>
                </a:lnTo>
                <a:lnTo>
                  <a:pt x="1164043" y="645162"/>
                </a:lnTo>
                <a:lnTo>
                  <a:pt x="1141902" y="634839"/>
                </a:lnTo>
                <a:cubicBezTo>
                  <a:pt x="1127141" y="641721"/>
                  <a:pt x="1116070" y="645162"/>
                  <a:pt x="1108690" y="645162"/>
                </a:cubicBezTo>
                <a:cubicBezTo>
                  <a:pt x="1101310" y="645162"/>
                  <a:pt x="1097619" y="641721"/>
                  <a:pt x="1097619" y="634839"/>
                </a:cubicBezTo>
                <a:lnTo>
                  <a:pt x="1042263" y="645162"/>
                </a:lnTo>
                <a:lnTo>
                  <a:pt x="1009051" y="645162"/>
                </a:lnTo>
                <a:lnTo>
                  <a:pt x="986909" y="634839"/>
                </a:lnTo>
                <a:cubicBezTo>
                  <a:pt x="986909" y="655485"/>
                  <a:pt x="972148" y="665807"/>
                  <a:pt x="942627" y="665807"/>
                </a:cubicBezTo>
                <a:lnTo>
                  <a:pt x="942627" y="686452"/>
                </a:lnTo>
                <a:lnTo>
                  <a:pt x="953697" y="686452"/>
                </a:lnTo>
                <a:lnTo>
                  <a:pt x="1031192" y="676129"/>
                </a:lnTo>
                <a:lnTo>
                  <a:pt x="1042263" y="696775"/>
                </a:lnTo>
                <a:cubicBezTo>
                  <a:pt x="1012744" y="703659"/>
                  <a:pt x="986909" y="713981"/>
                  <a:pt x="964768" y="727745"/>
                </a:cubicBezTo>
                <a:lnTo>
                  <a:pt x="953697" y="727745"/>
                </a:lnTo>
                <a:cubicBezTo>
                  <a:pt x="942627" y="727745"/>
                  <a:pt x="931556" y="717419"/>
                  <a:pt x="920485" y="696775"/>
                </a:cubicBezTo>
                <a:lnTo>
                  <a:pt x="931556" y="676129"/>
                </a:lnTo>
                <a:cubicBezTo>
                  <a:pt x="909415" y="676129"/>
                  <a:pt x="898344" y="669248"/>
                  <a:pt x="898344" y="655485"/>
                </a:cubicBezTo>
                <a:cubicBezTo>
                  <a:pt x="935246" y="627958"/>
                  <a:pt x="957387" y="614195"/>
                  <a:pt x="964768" y="614195"/>
                </a:cubicBezTo>
                <a:cubicBezTo>
                  <a:pt x="972148" y="614195"/>
                  <a:pt x="983219" y="617635"/>
                  <a:pt x="997980" y="624517"/>
                </a:cubicBezTo>
                <a:cubicBezTo>
                  <a:pt x="1055180" y="624517"/>
                  <a:pt x="1117917" y="603872"/>
                  <a:pt x="1186185" y="562582"/>
                </a:cubicBezTo>
                <a:lnTo>
                  <a:pt x="1197255" y="562582"/>
                </a:lnTo>
                <a:cubicBezTo>
                  <a:pt x="1212016" y="564301"/>
                  <a:pt x="1219396" y="571183"/>
                  <a:pt x="1219396" y="583227"/>
                </a:cubicBezTo>
                <a:cubicBezTo>
                  <a:pt x="1212016" y="583227"/>
                  <a:pt x="1208326" y="586668"/>
                  <a:pt x="1208326" y="593550"/>
                </a:cubicBezTo>
                <a:lnTo>
                  <a:pt x="1230467" y="603872"/>
                </a:lnTo>
                <a:cubicBezTo>
                  <a:pt x="1245231" y="572905"/>
                  <a:pt x="1259992" y="555700"/>
                  <a:pt x="1274750" y="552260"/>
                </a:cubicBezTo>
                <a:lnTo>
                  <a:pt x="1263679" y="531615"/>
                </a:lnTo>
                <a:lnTo>
                  <a:pt x="1274750" y="510970"/>
                </a:lnTo>
                <a:lnTo>
                  <a:pt x="1263679" y="510970"/>
                </a:lnTo>
                <a:cubicBezTo>
                  <a:pt x="1250765" y="517851"/>
                  <a:pt x="1236004" y="521292"/>
                  <a:pt x="1219396" y="521292"/>
                </a:cubicBezTo>
                <a:lnTo>
                  <a:pt x="1197573" y="490767"/>
                </a:lnTo>
                <a:lnTo>
                  <a:pt x="1139971" y="494195"/>
                </a:lnTo>
                <a:cubicBezTo>
                  <a:pt x="1122442" y="495055"/>
                  <a:pt x="1109065" y="495485"/>
                  <a:pt x="1099838" y="495485"/>
                </a:cubicBezTo>
                <a:lnTo>
                  <a:pt x="1088767" y="474840"/>
                </a:lnTo>
                <a:cubicBezTo>
                  <a:pt x="1101685" y="467958"/>
                  <a:pt x="1153348" y="457636"/>
                  <a:pt x="1243760" y="443873"/>
                </a:cubicBezTo>
                <a:cubicBezTo>
                  <a:pt x="1251141" y="443873"/>
                  <a:pt x="1254831" y="447314"/>
                  <a:pt x="1254831" y="454195"/>
                </a:cubicBezTo>
                <a:lnTo>
                  <a:pt x="1346366" y="445051"/>
                </a:lnTo>
                <a:lnTo>
                  <a:pt x="1349480" y="442661"/>
                </a:lnTo>
                <a:cubicBezTo>
                  <a:pt x="1371621" y="434274"/>
                  <a:pt x="1438046" y="426317"/>
                  <a:pt x="1548754" y="418790"/>
                </a:cubicBezTo>
                <a:lnTo>
                  <a:pt x="1562000" y="417984"/>
                </a:lnTo>
                <a:lnTo>
                  <a:pt x="1553742" y="402583"/>
                </a:lnTo>
                <a:lnTo>
                  <a:pt x="1354466" y="423228"/>
                </a:lnTo>
                <a:cubicBezTo>
                  <a:pt x="1347089" y="423228"/>
                  <a:pt x="1343396" y="419787"/>
                  <a:pt x="1343396" y="412905"/>
                </a:cubicBezTo>
                <a:lnTo>
                  <a:pt x="1011273" y="443873"/>
                </a:lnTo>
                <a:lnTo>
                  <a:pt x="989131" y="412905"/>
                </a:lnTo>
                <a:cubicBezTo>
                  <a:pt x="1018653" y="402583"/>
                  <a:pt x="1033414" y="392261"/>
                  <a:pt x="1033414" y="381938"/>
                </a:cubicBezTo>
                <a:lnTo>
                  <a:pt x="989131" y="340645"/>
                </a:lnTo>
                <a:lnTo>
                  <a:pt x="1011273" y="330322"/>
                </a:lnTo>
                <a:lnTo>
                  <a:pt x="1066626" y="330322"/>
                </a:lnTo>
                <a:lnTo>
                  <a:pt x="1066626" y="289033"/>
                </a:lnTo>
                <a:lnTo>
                  <a:pt x="1055556" y="289033"/>
                </a:lnTo>
                <a:lnTo>
                  <a:pt x="1033414" y="299355"/>
                </a:lnTo>
                <a:lnTo>
                  <a:pt x="1011273" y="289033"/>
                </a:lnTo>
                <a:cubicBezTo>
                  <a:pt x="996512" y="295914"/>
                  <a:pt x="985441" y="299355"/>
                  <a:pt x="978061" y="299355"/>
                </a:cubicBezTo>
                <a:cubicBezTo>
                  <a:pt x="970680" y="299355"/>
                  <a:pt x="966990" y="295914"/>
                  <a:pt x="966990" y="289033"/>
                </a:cubicBezTo>
                <a:lnTo>
                  <a:pt x="911634" y="299355"/>
                </a:lnTo>
                <a:lnTo>
                  <a:pt x="878422" y="299355"/>
                </a:lnTo>
                <a:lnTo>
                  <a:pt x="856280" y="289033"/>
                </a:lnTo>
                <a:cubicBezTo>
                  <a:pt x="856280" y="309677"/>
                  <a:pt x="841520" y="320000"/>
                  <a:pt x="811998" y="320000"/>
                </a:cubicBezTo>
                <a:lnTo>
                  <a:pt x="811998" y="340645"/>
                </a:lnTo>
                <a:lnTo>
                  <a:pt x="823068" y="340645"/>
                </a:lnTo>
                <a:lnTo>
                  <a:pt x="900563" y="330322"/>
                </a:lnTo>
                <a:lnTo>
                  <a:pt x="911634" y="350968"/>
                </a:lnTo>
                <a:cubicBezTo>
                  <a:pt x="882115" y="357852"/>
                  <a:pt x="856280" y="368175"/>
                  <a:pt x="834139" y="381938"/>
                </a:cubicBezTo>
                <a:lnTo>
                  <a:pt x="823068" y="381938"/>
                </a:lnTo>
                <a:cubicBezTo>
                  <a:pt x="811998" y="381938"/>
                  <a:pt x="800927" y="371612"/>
                  <a:pt x="789856" y="350968"/>
                </a:cubicBezTo>
                <a:lnTo>
                  <a:pt x="800927" y="330322"/>
                </a:lnTo>
                <a:cubicBezTo>
                  <a:pt x="778786" y="330322"/>
                  <a:pt x="767715" y="323441"/>
                  <a:pt x="767715" y="309677"/>
                </a:cubicBezTo>
                <a:cubicBezTo>
                  <a:pt x="804617" y="282151"/>
                  <a:pt x="826759" y="268387"/>
                  <a:pt x="834139" y="268387"/>
                </a:cubicBezTo>
                <a:cubicBezTo>
                  <a:pt x="841520" y="268387"/>
                  <a:pt x="852590" y="271829"/>
                  <a:pt x="867351" y="278710"/>
                </a:cubicBezTo>
                <a:cubicBezTo>
                  <a:pt x="924551" y="278710"/>
                  <a:pt x="987288" y="258065"/>
                  <a:pt x="1055556" y="216776"/>
                </a:cubicBezTo>
                <a:lnTo>
                  <a:pt x="1066626" y="216776"/>
                </a:lnTo>
                <a:cubicBezTo>
                  <a:pt x="1081387" y="218494"/>
                  <a:pt x="1088767" y="225376"/>
                  <a:pt x="1088767" y="237420"/>
                </a:cubicBezTo>
                <a:cubicBezTo>
                  <a:pt x="1081387" y="237420"/>
                  <a:pt x="1077697" y="240861"/>
                  <a:pt x="1077697" y="247743"/>
                </a:cubicBezTo>
                <a:lnTo>
                  <a:pt x="1099838" y="258065"/>
                </a:lnTo>
                <a:cubicBezTo>
                  <a:pt x="1114603" y="227098"/>
                  <a:pt x="1129363" y="209894"/>
                  <a:pt x="1144121" y="206453"/>
                </a:cubicBezTo>
                <a:lnTo>
                  <a:pt x="1133050" y="185808"/>
                </a:lnTo>
                <a:lnTo>
                  <a:pt x="1144121" y="165163"/>
                </a:lnTo>
                <a:lnTo>
                  <a:pt x="1133050" y="165163"/>
                </a:lnTo>
                <a:cubicBezTo>
                  <a:pt x="1120136" y="172044"/>
                  <a:pt x="1105375" y="175486"/>
                  <a:pt x="1088767" y="175486"/>
                </a:cubicBezTo>
                <a:lnTo>
                  <a:pt x="1066626" y="144515"/>
                </a:lnTo>
                <a:lnTo>
                  <a:pt x="1066626" y="134193"/>
                </a:lnTo>
                <a:lnTo>
                  <a:pt x="1088767" y="144515"/>
                </a:lnTo>
                <a:lnTo>
                  <a:pt x="1121980" y="144515"/>
                </a:lnTo>
                <a:lnTo>
                  <a:pt x="1188407" y="134193"/>
                </a:lnTo>
                <a:cubicBezTo>
                  <a:pt x="1201321" y="141077"/>
                  <a:pt x="1216082" y="144515"/>
                  <a:pt x="1232689" y="144515"/>
                </a:cubicBezTo>
                <a:lnTo>
                  <a:pt x="1243760" y="123870"/>
                </a:lnTo>
                <a:cubicBezTo>
                  <a:pt x="1221619" y="123870"/>
                  <a:pt x="1210548" y="116991"/>
                  <a:pt x="1210548" y="103225"/>
                </a:cubicBezTo>
                <a:cubicBezTo>
                  <a:pt x="1210548" y="68817"/>
                  <a:pt x="1919079" y="41290"/>
                  <a:pt x="3336142" y="20645"/>
                </a:cubicBezTo>
                <a:cubicBezTo>
                  <a:pt x="3336142" y="13764"/>
                  <a:pt x="3428398" y="10323"/>
                  <a:pt x="3612912" y="10323"/>
                </a:cubicBezTo>
                <a:cubicBezTo>
                  <a:pt x="3620292" y="10323"/>
                  <a:pt x="3631363" y="6882"/>
                  <a:pt x="3646124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682433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rush Image Effects 029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頁尾版面配置區 2"/>
          <p:cNvSpPr>
            <a:spLocks noGrp="1"/>
          </p:cNvSpPr>
          <p:nvPr>
            <p:ph type="ftr" sz="quarter" idx="11"/>
          </p:nvPr>
        </p:nvSpPr>
        <p:spPr>
          <a:xfrm>
            <a:off x="141517" y="6356350"/>
            <a:ext cx="2895600" cy="365125"/>
          </a:xfrm>
          <a:prstGeom prst="rect">
            <a:avLst/>
          </a:prstGeom>
        </p:spPr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/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/>
          <a:lstStyle/>
          <a:p>
            <a:fld id="{93B68095-C8B2-4A76-90AA-E601358CCBC3}" type="slidenum">
              <a:rPr lang="zh-TW" altLang="en-US" smtClean="0"/>
              <a:t>‹#›</a:t>
            </a:fld>
            <a:endParaRPr lang="zh-TW" altLang="en-US"/>
          </a:p>
        </p:txBody>
      </p:sp>
      <p:sp>
        <p:nvSpPr>
          <p:cNvPr id="115" name="圖片版面配置區 114"/>
          <p:cNvSpPr>
            <a:spLocks noGrp="1"/>
          </p:cNvSpPr>
          <p:nvPr>
            <p:ph type="pic" sz="quarter" idx="13"/>
          </p:nvPr>
        </p:nvSpPr>
        <p:spPr>
          <a:xfrm>
            <a:off x="2499597" y="385376"/>
            <a:ext cx="4144806" cy="6018102"/>
          </a:xfrm>
          <a:custGeom>
            <a:avLst/>
            <a:gdLst>
              <a:gd name="connsiteX0" fmla="*/ 3176166 w 4144806"/>
              <a:gd name="connsiteY0" fmla="*/ 4767118 h 6018102"/>
              <a:gd name="connsiteX1" fmla="*/ 3174117 w 4144806"/>
              <a:gd name="connsiteY1" fmla="*/ 4767424 h 6018102"/>
              <a:gd name="connsiteX2" fmla="*/ 3164919 w 4144806"/>
              <a:gd name="connsiteY2" fmla="*/ 4782434 h 6018102"/>
              <a:gd name="connsiteX3" fmla="*/ 3160120 w 4144806"/>
              <a:gd name="connsiteY3" fmla="*/ 4796397 h 6018102"/>
              <a:gd name="connsiteX4" fmla="*/ 3159919 w 4144806"/>
              <a:gd name="connsiteY4" fmla="*/ 4799886 h 6018102"/>
              <a:gd name="connsiteX5" fmla="*/ 3168118 w 4144806"/>
              <a:gd name="connsiteY5" fmla="*/ 4782434 h 6018102"/>
              <a:gd name="connsiteX6" fmla="*/ 3176116 w 4144806"/>
              <a:gd name="connsiteY6" fmla="*/ 4771263 h 6018102"/>
              <a:gd name="connsiteX7" fmla="*/ 3176166 w 4144806"/>
              <a:gd name="connsiteY7" fmla="*/ 4767118 h 6018102"/>
              <a:gd name="connsiteX8" fmla="*/ 3337680 w 4144806"/>
              <a:gd name="connsiteY8" fmla="*/ 4589751 h 6018102"/>
              <a:gd name="connsiteX9" fmla="*/ 3158520 w 4144806"/>
              <a:gd name="connsiteY9" fmla="*/ 4955568 h 6018102"/>
              <a:gd name="connsiteX10" fmla="*/ 3154521 w 4144806"/>
              <a:gd name="connsiteY10" fmla="*/ 4966388 h 6018102"/>
              <a:gd name="connsiteX11" fmla="*/ 3150522 w 4144806"/>
              <a:gd name="connsiteY11" fmla="*/ 4975115 h 6018102"/>
              <a:gd name="connsiteX12" fmla="*/ 3163319 w 4144806"/>
              <a:gd name="connsiteY12" fmla="*/ 4955568 h 6018102"/>
              <a:gd name="connsiteX13" fmla="*/ 3252899 w 4144806"/>
              <a:gd name="connsiteY13" fmla="*/ 4773707 h 6018102"/>
              <a:gd name="connsiteX14" fmla="*/ 3337680 w 4144806"/>
              <a:gd name="connsiteY14" fmla="*/ 4589751 h 6018102"/>
              <a:gd name="connsiteX15" fmla="*/ 3379271 w 4144806"/>
              <a:gd name="connsiteY15" fmla="*/ 4391484 h 6018102"/>
              <a:gd name="connsiteX16" fmla="*/ 3364874 w 4144806"/>
              <a:gd name="connsiteY16" fmla="*/ 4405446 h 6018102"/>
              <a:gd name="connsiteX17" fmla="*/ 3358476 w 4144806"/>
              <a:gd name="connsiteY17" fmla="*/ 4430579 h 6018102"/>
              <a:gd name="connsiteX18" fmla="*/ 3372873 w 4144806"/>
              <a:gd name="connsiteY18" fmla="*/ 4416617 h 6018102"/>
              <a:gd name="connsiteX19" fmla="*/ 3371273 w 4144806"/>
              <a:gd name="connsiteY19" fmla="*/ 4422201 h 6018102"/>
              <a:gd name="connsiteX20" fmla="*/ 3376472 w 4144806"/>
              <a:gd name="connsiteY20" fmla="*/ 4404748 h 6018102"/>
              <a:gd name="connsiteX21" fmla="*/ 3379271 w 4144806"/>
              <a:gd name="connsiteY21" fmla="*/ 4391484 h 6018102"/>
              <a:gd name="connsiteX22" fmla="*/ 3500845 w 4144806"/>
              <a:gd name="connsiteY22" fmla="*/ 4140160 h 6018102"/>
              <a:gd name="connsiteX23" fmla="*/ 3496446 w 4144806"/>
              <a:gd name="connsiteY23" fmla="*/ 4144000 h 6018102"/>
              <a:gd name="connsiteX24" fmla="*/ 3489647 w 4144806"/>
              <a:gd name="connsiteY24" fmla="*/ 4154123 h 6018102"/>
              <a:gd name="connsiteX25" fmla="*/ 3475250 w 4144806"/>
              <a:gd name="connsiteY25" fmla="*/ 4179255 h 6018102"/>
              <a:gd name="connsiteX26" fmla="*/ 3472051 w 4144806"/>
              <a:gd name="connsiteY26" fmla="*/ 4186934 h 6018102"/>
              <a:gd name="connsiteX27" fmla="*/ 3468851 w 4144806"/>
              <a:gd name="connsiteY27" fmla="*/ 4198803 h 6018102"/>
              <a:gd name="connsiteX28" fmla="*/ 3483249 w 4144806"/>
              <a:gd name="connsiteY28" fmla="*/ 4179255 h 6018102"/>
              <a:gd name="connsiteX29" fmla="*/ 3497645 w 4144806"/>
              <a:gd name="connsiteY29" fmla="*/ 4154123 h 6018102"/>
              <a:gd name="connsiteX30" fmla="*/ 3497645 w 4144806"/>
              <a:gd name="connsiteY30" fmla="*/ 4159707 h 6018102"/>
              <a:gd name="connsiteX31" fmla="*/ 3500845 w 4144806"/>
              <a:gd name="connsiteY31" fmla="*/ 4140160 h 6018102"/>
              <a:gd name="connsiteX32" fmla="*/ 3603222 w 4144806"/>
              <a:gd name="connsiteY32" fmla="*/ 3927931 h 6018102"/>
              <a:gd name="connsiteX33" fmla="*/ 3601622 w 4144806"/>
              <a:gd name="connsiteY33" fmla="*/ 3936308 h 6018102"/>
              <a:gd name="connsiteX34" fmla="*/ 3606421 w 4144806"/>
              <a:gd name="connsiteY34" fmla="*/ 3927931 h 6018102"/>
              <a:gd name="connsiteX35" fmla="*/ 3604821 w 4144806"/>
              <a:gd name="connsiteY35" fmla="*/ 3927931 h 6018102"/>
              <a:gd name="connsiteX36" fmla="*/ 1995428 w 4144806"/>
              <a:gd name="connsiteY36" fmla="*/ 0 h 6018102"/>
              <a:gd name="connsiteX37" fmla="*/ 2005026 w 4144806"/>
              <a:gd name="connsiteY37" fmla="*/ 0 h 6018102"/>
              <a:gd name="connsiteX38" fmla="*/ 1982631 w 4144806"/>
              <a:gd name="connsiteY38" fmla="*/ 89383 h 6018102"/>
              <a:gd name="connsiteX39" fmla="*/ 1877023 w 4144806"/>
              <a:gd name="connsiteY39" fmla="*/ 306965 h 6018102"/>
              <a:gd name="connsiteX40" fmla="*/ 1982683 w 4144806"/>
              <a:gd name="connsiteY40" fmla="*/ 260846 h 6018102"/>
              <a:gd name="connsiteX41" fmla="*/ 1992281 w 4144806"/>
              <a:gd name="connsiteY41" fmla="*/ 260846 h 6018102"/>
              <a:gd name="connsiteX42" fmla="*/ 1969886 w 4144806"/>
              <a:gd name="connsiteY42" fmla="*/ 350228 h 6018102"/>
              <a:gd name="connsiteX43" fmla="*/ 1792329 w 4144806"/>
              <a:gd name="connsiteY43" fmla="*/ 716047 h 6018102"/>
              <a:gd name="connsiteX44" fmla="*/ 1738808 w 4144806"/>
              <a:gd name="connsiteY44" fmla="*/ 827976 h 6018102"/>
              <a:gd name="connsiteX45" fmla="*/ 1738885 w 4144806"/>
              <a:gd name="connsiteY45" fmla="*/ 827951 h 6018102"/>
              <a:gd name="connsiteX46" fmla="*/ 1825645 w 4144806"/>
              <a:gd name="connsiteY46" fmla="*/ 790081 h 6018102"/>
              <a:gd name="connsiteX47" fmla="*/ 1839488 w 4144806"/>
              <a:gd name="connsiteY47" fmla="*/ 765832 h 6018102"/>
              <a:gd name="connsiteX48" fmla="*/ 1890078 w 4144806"/>
              <a:gd name="connsiteY48" fmla="*/ 720105 h 6018102"/>
              <a:gd name="connsiteX49" fmla="*/ 1902075 w 4144806"/>
              <a:gd name="connsiteY49" fmla="*/ 709976 h 6018102"/>
              <a:gd name="connsiteX50" fmla="*/ 1909274 w 4144806"/>
              <a:gd name="connsiteY50" fmla="*/ 706130 h 6018102"/>
              <a:gd name="connsiteX51" fmla="*/ 1989252 w 4144806"/>
              <a:gd name="connsiteY51" fmla="*/ 680994 h 6018102"/>
              <a:gd name="connsiteX52" fmla="*/ 2123622 w 4144806"/>
              <a:gd name="connsiteY52" fmla="*/ 622343 h 6018102"/>
              <a:gd name="connsiteX53" fmla="*/ 2133220 w 4144806"/>
              <a:gd name="connsiteY53" fmla="*/ 622343 h 6018102"/>
              <a:gd name="connsiteX54" fmla="*/ 2110825 w 4144806"/>
              <a:gd name="connsiteY54" fmla="*/ 711727 h 6018102"/>
              <a:gd name="connsiteX55" fmla="*/ 1994921 w 4144806"/>
              <a:gd name="connsiteY55" fmla="*/ 950515 h 6018102"/>
              <a:gd name="connsiteX56" fmla="*/ 2055848 w 4144806"/>
              <a:gd name="connsiteY56" fmla="*/ 931368 h 6018102"/>
              <a:gd name="connsiteX57" fmla="*/ 2190218 w 4144806"/>
              <a:gd name="connsiteY57" fmla="*/ 872719 h 6018102"/>
              <a:gd name="connsiteX58" fmla="*/ 2199816 w 4144806"/>
              <a:gd name="connsiteY58" fmla="*/ 872719 h 6018102"/>
              <a:gd name="connsiteX59" fmla="*/ 2177421 w 4144806"/>
              <a:gd name="connsiteY59" fmla="*/ 962102 h 6018102"/>
              <a:gd name="connsiteX60" fmla="*/ 2071811 w 4144806"/>
              <a:gd name="connsiteY60" fmla="*/ 1179685 h 6018102"/>
              <a:gd name="connsiteX61" fmla="*/ 2165731 w 4144806"/>
              <a:gd name="connsiteY61" fmla="*/ 1138690 h 6018102"/>
              <a:gd name="connsiteX62" fmla="*/ 2176413 w 4144806"/>
              <a:gd name="connsiteY62" fmla="*/ 1116747 h 6018102"/>
              <a:gd name="connsiteX63" fmla="*/ 2255595 w 4144806"/>
              <a:gd name="connsiteY63" fmla="*/ 953386 h 6018102"/>
              <a:gd name="connsiteX64" fmla="*/ 2329980 w 4144806"/>
              <a:gd name="connsiteY64" fmla="*/ 790025 h 6018102"/>
              <a:gd name="connsiteX65" fmla="*/ 2396164 w 4144806"/>
              <a:gd name="connsiteY65" fmla="*/ 662617 h 6018102"/>
              <a:gd name="connsiteX66" fmla="*/ 2446754 w 4144806"/>
              <a:gd name="connsiteY66" fmla="*/ 616890 h 6018102"/>
              <a:gd name="connsiteX67" fmla="*/ 2458751 w 4144806"/>
              <a:gd name="connsiteY67" fmla="*/ 606761 h 6018102"/>
              <a:gd name="connsiteX68" fmla="*/ 2465949 w 4144806"/>
              <a:gd name="connsiteY68" fmla="*/ 602916 h 6018102"/>
              <a:gd name="connsiteX69" fmla="*/ 2545931 w 4144806"/>
              <a:gd name="connsiteY69" fmla="*/ 577779 h 6018102"/>
              <a:gd name="connsiteX70" fmla="*/ 2680302 w 4144806"/>
              <a:gd name="connsiteY70" fmla="*/ 519129 h 6018102"/>
              <a:gd name="connsiteX71" fmla="*/ 2689899 w 4144806"/>
              <a:gd name="connsiteY71" fmla="*/ 519129 h 6018102"/>
              <a:gd name="connsiteX72" fmla="*/ 2667505 w 4144806"/>
              <a:gd name="connsiteY72" fmla="*/ 608512 h 6018102"/>
              <a:gd name="connsiteX73" fmla="*/ 2561894 w 4144806"/>
              <a:gd name="connsiteY73" fmla="*/ 826096 h 6018102"/>
              <a:gd name="connsiteX74" fmla="*/ 2667557 w 4144806"/>
              <a:gd name="connsiteY74" fmla="*/ 779977 h 6018102"/>
              <a:gd name="connsiteX75" fmla="*/ 2677154 w 4144806"/>
              <a:gd name="connsiteY75" fmla="*/ 779977 h 6018102"/>
              <a:gd name="connsiteX76" fmla="*/ 2654760 w 4144806"/>
              <a:gd name="connsiteY76" fmla="*/ 869359 h 6018102"/>
              <a:gd name="connsiteX77" fmla="*/ 2477199 w 4144806"/>
              <a:gd name="connsiteY77" fmla="*/ 1235176 h 6018102"/>
              <a:gd name="connsiteX78" fmla="*/ 2451977 w 4144806"/>
              <a:gd name="connsiteY78" fmla="*/ 1287920 h 6018102"/>
              <a:gd name="connsiteX79" fmla="*/ 2458751 w 4144806"/>
              <a:gd name="connsiteY79" fmla="*/ 1282202 h 6018102"/>
              <a:gd name="connsiteX80" fmla="*/ 2465949 w 4144806"/>
              <a:gd name="connsiteY80" fmla="*/ 1278357 h 6018102"/>
              <a:gd name="connsiteX81" fmla="*/ 2545931 w 4144806"/>
              <a:gd name="connsiteY81" fmla="*/ 1253220 h 6018102"/>
              <a:gd name="connsiteX82" fmla="*/ 2567348 w 4144806"/>
              <a:gd name="connsiteY82" fmla="*/ 1243872 h 6018102"/>
              <a:gd name="connsiteX83" fmla="*/ 2574948 w 4144806"/>
              <a:gd name="connsiteY83" fmla="*/ 1239235 h 6018102"/>
              <a:gd name="connsiteX84" fmla="*/ 2586945 w 4144806"/>
              <a:gd name="connsiteY84" fmla="*/ 1229107 h 6018102"/>
              <a:gd name="connsiteX85" fmla="*/ 2594143 w 4144806"/>
              <a:gd name="connsiteY85" fmla="*/ 1225261 h 6018102"/>
              <a:gd name="connsiteX86" fmla="*/ 2650745 w 4144806"/>
              <a:gd name="connsiteY86" fmla="*/ 1207471 h 6018102"/>
              <a:gd name="connsiteX87" fmla="*/ 2680302 w 4144806"/>
              <a:gd name="connsiteY87" fmla="*/ 1194571 h 6018102"/>
              <a:gd name="connsiteX88" fmla="*/ 2686847 w 4144806"/>
              <a:gd name="connsiteY88" fmla="*/ 1194571 h 6018102"/>
              <a:gd name="connsiteX89" fmla="*/ 2808496 w 4144806"/>
              <a:gd name="connsiteY89" fmla="*/ 1141474 h 6018102"/>
              <a:gd name="connsiteX90" fmla="*/ 2818093 w 4144806"/>
              <a:gd name="connsiteY90" fmla="*/ 1141474 h 6018102"/>
              <a:gd name="connsiteX91" fmla="*/ 2795699 w 4144806"/>
              <a:gd name="connsiteY91" fmla="*/ 1230858 h 6018102"/>
              <a:gd name="connsiteX92" fmla="*/ 2679444 w 4144806"/>
              <a:gd name="connsiteY92" fmla="*/ 1470369 h 6018102"/>
              <a:gd name="connsiteX93" fmla="*/ 2680951 w 4144806"/>
              <a:gd name="connsiteY93" fmla="*/ 1480204 h 6018102"/>
              <a:gd name="connsiteX94" fmla="*/ 2654760 w 4144806"/>
              <a:gd name="connsiteY94" fmla="*/ 1544798 h 6018102"/>
              <a:gd name="connsiteX95" fmla="*/ 2626234 w 4144806"/>
              <a:gd name="connsiteY95" fmla="*/ 1603569 h 6018102"/>
              <a:gd name="connsiteX96" fmla="*/ 2674860 w 4144806"/>
              <a:gd name="connsiteY96" fmla="*/ 1582344 h 6018102"/>
              <a:gd name="connsiteX97" fmla="*/ 2684457 w 4144806"/>
              <a:gd name="connsiteY97" fmla="*/ 1582344 h 6018102"/>
              <a:gd name="connsiteX98" fmla="*/ 2662063 w 4144806"/>
              <a:gd name="connsiteY98" fmla="*/ 1671728 h 6018102"/>
              <a:gd name="connsiteX99" fmla="*/ 2510083 w 4144806"/>
              <a:gd name="connsiteY99" fmla="*/ 1984836 h 6018102"/>
              <a:gd name="connsiteX100" fmla="*/ 2510515 w 4144806"/>
              <a:gd name="connsiteY100" fmla="*/ 1984648 h 6018102"/>
              <a:gd name="connsiteX101" fmla="*/ 2524358 w 4144806"/>
              <a:gd name="connsiteY101" fmla="*/ 1960398 h 6018102"/>
              <a:gd name="connsiteX102" fmla="*/ 2574948 w 4144806"/>
              <a:gd name="connsiteY102" fmla="*/ 1914670 h 6018102"/>
              <a:gd name="connsiteX103" fmla="*/ 2586945 w 4144806"/>
              <a:gd name="connsiteY103" fmla="*/ 1904540 h 6018102"/>
              <a:gd name="connsiteX104" fmla="*/ 2594143 w 4144806"/>
              <a:gd name="connsiteY104" fmla="*/ 1900695 h 6018102"/>
              <a:gd name="connsiteX105" fmla="*/ 2674125 w 4144806"/>
              <a:gd name="connsiteY105" fmla="*/ 1875559 h 6018102"/>
              <a:gd name="connsiteX106" fmla="*/ 2693889 w 4144806"/>
              <a:gd name="connsiteY106" fmla="*/ 1866933 h 6018102"/>
              <a:gd name="connsiteX107" fmla="*/ 2782719 w 4144806"/>
              <a:gd name="connsiteY107" fmla="*/ 1684444 h 6018102"/>
              <a:gd name="connsiteX108" fmla="*/ 2861901 w 4144806"/>
              <a:gd name="connsiteY108" fmla="*/ 1521083 h 6018102"/>
              <a:gd name="connsiteX109" fmla="*/ 2936286 w 4144806"/>
              <a:gd name="connsiteY109" fmla="*/ 1357724 h 6018102"/>
              <a:gd name="connsiteX110" fmla="*/ 3002470 w 4144806"/>
              <a:gd name="connsiteY110" fmla="*/ 1230316 h 6018102"/>
              <a:gd name="connsiteX111" fmla="*/ 3053060 w 4144806"/>
              <a:gd name="connsiteY111" fmla="*/ 1184589 h 6018102"/>
              <a:gd name="connsiteX112" fmla="*/ 3065057 w 4144806"/>
              <a:gd name="connsiteY112" fmla="*/ 1174460 h 6018102"/>
              <a:gd name="connsiteX113" fmla="*/ 3072255 w 4144806"/>
              <a:gd name="connsiteY113" fmla="*/ 1170615 h 6018102"/>
              <a:gd name="connsiteX114" fmla="*/ 3152237 w 4144806"/>
              <a:gd name="connsiteY114" fmla="*/ 1145478 h 6018102"/>
              <a:gd name="connsiteX115" fmla="*/ 3286608 w 4144806"/>
              <a:gd name="connsiteY115" fmla="*/ 1086828 h 6018102"/>
              <a:gd name="connsiteX116" fmla="*/ 3296205 w 4144806"/>
              <a:gd name="connsiteY116" fmla="*/ 1086828 h 6018102"/>
              <a:gd name="connsiteX117" fmla="*/ 3273811 w 4144806"/>
              <a:gd name="connsiteY117" fmla="*/ 1176212 h 6018102"/>
              <a:gd name="connsiteX118" fmla="*/ 3168200 w 4144806"/>
              <a:gd name="connsiteY118" fmla="*/ 1393794 h 6018102"/>
              <a:gd name="connsiteX119" fmla="*/ 3273863 w 4144806"/>
              <a:gd name="connsiteY119" fmla="*/ 1347675 h 6018102"/>
              <a:gd name="connsiteX120" fmla="*/ 3283460 w 4144806"/>
              <a:gd name="connsiteY120" fmla="*/ 1347675 h 6018102"/>
              <a:gd name="connsiteX121" fmla="*/ 3261066 w 4144806"/>
              <a:gd name="connsiteY121" fmla="*/ 1437057 h 6018102"/>
              <a:gd name="connsiteX122" fmla="*/ 3083505 w 4144806"/>
              <a:gd name="connsiteY122" fmla="*/ 1802872 h 6018102"/>
              <a:gd name="connsiteX123" fmla="*/ 3029983 w 4144806"/>
              <a:gd name="connsiteY123" fmla="*/ 1914800 h 6018102"/>
              <a:gd name="connsiteX124" fmla="*/ 3030060 w 4144806"/>
              <a:gd name="connsiteY124" fmla="*/ 1914776 h 6018102"/>
              <a:gd name="connsiteX125" fmla="*/ 3116521 w 4144806"/>
              <a:gd name="connsiteY125" fmla="*/ 1877037 h 6018102"/>
              <a:gd name="connsiteX126" fmla="*/ 3145132 w 4144806"/>
              <a:gd name="connsiteY126" fmla="*/ 1814204 h 6018102"/>
              <a:gd name="connsiteX127" fmla="*/ 3211316 w 4144806"/>
              <a:gd name="connsiteY127" fmla="*/ 1686801 h 6018102"/>
              <a:gd name="connsiteX128" fmla="*/ 3261906 w 4144806"/>
              <a:gd name="connsiteY128" fmla="*/ 1641073 h 6018102"/>
              <a:gd name="connsiteX129" fmla="*/ 3273903 w 4144806"/>
              <a:gd name="connsiteY129" fmla="*/ 1630945 h 6018102"/>
              <a:gd name="connsiteX130" fmla="*/ 3281101 w 4144806"/>
              <a:gd name="connsiteY130" fmla="*/ 1627100 h 6018102"/>
              <a:gd name="connsiteX131" fmla="*/ 3335970 w 4144806"/>
              <a:gd name="connsiteY131" fmla="*/ 1609855 h 6018102"/>
              <a:gd name="connsiteX132" fmla="*/ 3404432 w 4144806"/>
              <a:gd name="connsiteY132" fmla="*/ 1459502 h 6018102"/>
              <a:gd name="connsiteX133" fmla="*/ 3470616 w 4144806"/>
              <a:gd name="connsiteY133" fmla="*/ 1332096 h 6018102"/>
              <a:gd name="connsiteX134" fmla="*/ 3521206 w 4144806"/>
              <a:gd name="connsiteY134" fmla="*/ 1286368 h 6018102"/>
              <a:gd name="connsiteX135" fmla="*/ 3533203 w 4144806"/>
              <a:gd name="connsiteY135" fmla="*/ 1276240 h 6018102"/>
              <a:gd name="connsiteX136" fmla="*/ 3540401 w 4144806"/>
              <a:gd name="connsiteY136" fmla="*/ 1272394 h 6018102"/>
              <a:gd name="connsiteX137" fmla="*/ 3620383 w 4144806"/>
              <a:gd name="connsiteY137" fmla="*/ 1247258 h 6018102"/>
              <a:gd name="connsiteX138" fmla="*/ 3754754 w 4144806"/>
              <a:gd name="connsiteY138" fmla="*/ 1188608 h 6018102"/>
              <a:gd name="connsiteX139" fmla="*/ 3764351 w 4144806"/>
              <a:gd name="connsiteY139" fmla="*/ 1188608 h 6018102"/>
              <a:gd name="connsiteX140" fmla="*/ 3741957 w 4144806"/>
              <a:gd name="connsiteY140" fmla="*/ 1277991 h 6018102"/>
              <a:gd name="connsiteX141" fmla="*/ 3636346 w 4144806"/>
              <a:gd name="connsiteY141" fmla="*/ 1495573 h 6018102"/>
              <a:gd name="connsiteX142" fmla="*/ 3742009 w 4144806"/>
              <a:gd name="connsiteY142" fmla="*/ 1449454 h 6018102"/>
              <a:gd name="connsiteX143" fmla="*/ 3751606 w 4144806"/>
              <a:gd name="connsiteY143" fmla="*/ 1449454 h 6018102"/>
              <a:gd name="connsiteX144" fmla="*/ 3729212 w 4144806"/>
              <a:gd name="connsiteY144" fmla="*/ 1538837 h 6018102"/>
              <a:gd name="connsiteX145" fmla="*/ 3720077 w 4144806"/>
              <a:gd name="connsiteY145" fmla="*/ 1557657 h 6018102"/>
              <a:gd name="connsiteX146" fmla="*/ 3786998 w 4144806"/>
              <a:gd name="connsiteY146" fmla="*/ 1528447 h 6018102"/>
              <a:gd name="connsiteX147" fmla="*/ 3796595 w 4144806"/>
              <a:gd name="connsiteY147" fmla="*/ 1528447 h 6018102"/>
              <a:gd name="connsiteX148" fmla="*/ 3774201 w 4144806"/>
              <a:gd name="connsiteY148" fmla="*/ 1617831 h 6018102"/>
              <a:gd name="connsiteX149" fmla="*/ 3668593 w 4144806"/>
              <a:gd name="connsiteY149" fmla="*/ 1835403 h 6018102"/>
              <a:gd name="connsiteX150" fmla="*/ 3774253 w 4144806"/>
              <a:gd name="connsiteY150" fmla="*/ 1789285 h 6018102"/>
              <a:gd name="connsiteX151" fmla="*/ 3783850 w 4144806"/>
              <a:gd name="connsiteY151" fmla="*/ 1789285 h 6018102"/>
              <a:gd name="connsiteX152" fmla="*/ 3787647 w 4144806"/>
              <a:gd name="connsiteY152" fmla="*/ 1814073 h 6018102"/>
              <a:gd name="connsiteX153" fmla="*/ 3768692 w 4144806"/>
              <a:gd name="connsiteY153" fmla="*/ 1860821 h 6018102"/>
              <a:gd name="connsiteX154" fmla="*/ 3882948 w 4144806"/>
              <a:gd name="connsiteY154" fmla="*/ 1810950 h 6018102"/>
              <a:gd name="connsiteX155" fmla="*/ 3892545 w 4144806"/>
              <a:gd name="connsiteY155" fmla="*/ 1810950 h 6018102"/>
              <a:gd name="connsiteX156" fmla="*/ 3870151 w 4144806"/>
              <a:gd name="connsiteY156" fmla="*/ 1900333 h 6018102"/>
              <a:gd name="connsiteX157" fmla="*/ 3709193 w 4144806"/>
              <a:gd name="connsiteY157" fmla="*/ 2231943 h 6018102"/>
              <a:gd name="connsiteX158" fmla="*/ 3780821 w 4144806"/>
              <a:gd name="connsiteY158" fmla="*/ 2209432 h 6018102"/>
              <a:gd name="connsiteX159" fmla="*/ 3915192 w 4144806"/>
              <a:gd name="connsiteY159" fmla="*/ 2150783 h 6018102"/>
              <a:gd name="connsiteX160" fmla="*/ 3924789 w 4144806"/>
              <a:gd name="connsiteY160" fmla="*/ 2150783 h 6018102"/>
              <a:gd name="connsiteX161" fmla="*/ 3902395 w 4144806"/>
              <a:gd name="connsiteY161" fmla="*/ 2240165 h 6018102"/>
              <a:gd name="connsiteX162" fmla="*/ 3724834 w 4144806"/>
              <a:gd name="connsiteY162" fmla="*/ 2605981 h 6018102"/>
              <a:gd name="connsiteX163" fmla="*/ 3718531 w 4144806"/>
              <a:gd name="connsiteY163" fmla="*/ 2619162 h 6018102"/>
              <a:gd name="connsiteX164" fmla="*/ 3765228 w 4144806"/>
              <a:gd name="connsiteY164" fmla="*/ 2598780 h 6018102"/>
              <a:gd name="connsiteX165" fmla="*/ 3784122 w 4144806"/>
              <a:gd name="connsiteY165" fmla="*/ 2559885 h 6018102"/>
              <a:gd name="connsiteX166" fmla="*/ 3812940 w 4144806"/>
              <a:gd name="connsiteY166" fmla="*/ 2509402 h 6018102"/>
              <a:gd name="connsiteX167" fmla="*/ 3863530 w 4144806"/>
              <a:gd name="connsiteY167" fmla="*/ 2463675 h 6018102"/>
              <a:gd name="connsiteX168" fmla="*/ 3875527 w 4144806"/>
              <a:gd name="connsiteY168" fmla="*/ 2453546 h 6018102"/>
              <a:gd name="connsiteX169" fmla="*/ 3882725 w 4144806"/>
              <a:gd name="connsiteY169" fmla="*/ 2449701 h 6018102"/>
              <a:gd name="connsiteX170" fmla="*/ 3962707 w 4144806"/>
              <a:gd name="connsiteY170" fmla="*/ 2424564 h 6018102"/>
              <a:gd name="connsiteX171" fmla="*/ 4097078 w 4144806"/>
              <a:gd name="connsiteY171" fmla="*/ 2365914 h 6018102"/>
              <a:gd name="connsiteX172" fmla="*/ 4106675 w 4144806"/>
              <a:gd name="connsiteY172" fmla="*/ 2365914 h 6018102"/>
              <a:gd name="connsiteX173" fmla="*/ 4084281 w 4144806"/>
              <a:gd name="connsiteY173" fmla="*/ 2455297 h 6018102"/>
              <a:gd name="connsiteX174" fmla="*/ 3923323 w 4144806"/>
              <a:gd name="connsiteY174" fmla="*/ 2786907 h 6018102"/>
              <a:gd name="connsiteX175" fmla="*/ 3994951 w 4144806"/>
              <a:gd name="connsiteY175" fmla="*/ 2764396 h 6018102"/>
              <a:gd name="connsiteX176" fmla="*/ 4129322 w 4144806"/>
              <a:gd name="connsiteY176" fmla="*/ 2705746 h 6018102"/>
              <a:gd name="connsiteX177" fmla="*/ 4138919 w 4144806"/>
              <a:gd name="connsiteY177" fmla="*/ 2705746 h 6018102"/>
              <a:gd name="connsiteX178" fmla="*/ 4116525 w 4144806"/>
              <a:gd name="connsiteY178" fmla="*/ 2795129 h 6018102"/>
              <a:gd name="connsiteX179" fmla="*/ 3938964 w 4144806"/>
              <a:gd name="connsiteY179" fmla="*/ 3160945 h 6018102"/>
              <a:gd name="connsiteX180" fmla="*/ 3931907 w 4144806"/>
              <a:gd name="connsiteY180" fmla="*/ 3175703 h 6018102"/>
              <a:gd name="connsiteX181" fmla="*/ 4031927 w 4144806"/>
              <a:gd name="connsiteY181" fmla="*/ 3132047 h 6018102"/>
              <a:gd name="connsiteX182" fmla="*/ 4041524 w 4144806"/>
              <a:gd name="connsiteY182" fmla="*/ 3132047 h 6018102"/>
              <a:gd name="connsiteX183" fmla="*/ 4019130 w 4144806"/>
              <a:gd name="connsiteY183" fmla="*/ 3221430 h 6018102"/>
              <a:gd name="connsiteX184" fmla="*/ 3841569 w 4144806"/>
              <a:gd name="connsiteY184" fmla="*/ 3587246 h 6018102"/>
              <a:gd name="connsiteX185" fmla="*/ 3762786 w 4144806"/>
              <a:gd name="connsiteY185" fmla="*/ 3752003 h 6018102"/>
              <a:gd name="connsiteX186" fmla="*/ 3676805 w 4144806"/>
              <a:gd name="connsiteY186" fmla="*/ 3916760 h 6018102"/>
              <a:gd name="connsiteX187" fmla="*/ 3668807 w 4144806"/>
              <a:gd name="connsiteY187" fmla="*/ 3936308 h 6018102"/>
              <a:gd name="connsiteX188" fmla="*/ 3564830 w 4144806"/>
              <a:gd name="connsiteY188" fmla="*/ 4147141 h 6018102"/>
              <a:gd name="connsiteX189" fmla="*/ 3460853 w 4144806"/>
              <a:gd name="connsiteY189" fmla="*/ 4357974 h 6018102"/>
              <a:gd name="connsiteX190" fmla="*/ 3252899 w 4144806"/>
              <a:gd name="connsiteY190" fmla="*/ 4782434 h 6018102"/>
              <a:gd name="connsiteX191" fmla="*/ 3180916 w 4144806"/>
              <a:gd name="connsiteY191" fmla="*/ 4938813 h 6018102"/>
              <a:gd name="connsiteX192" fmla="*/ 3051344 w 4144806"/>
              <a:gd name="connsiteY192" fmla="*/ 5206892 h 6018102"/>
              <a:gd name="connsiteX193" fmla="*/ 3046545 w 4144806"/>
              <a:gd name="connsiteY193" fmla="*/ 5212477 h 6018102"/>
              <a:gd name="connsiteX194" fmla="*/ 3045745 w 4144806"/>
              <a:gd name="connsiteY194" fmla="*/ 5210034 h 6018102"/>
              <a:gd name="connsiteX195" fmla="*/ 3049744 w 4144806"/>
              <a:gd name="connsiteY195" fmla="*/ 5201308 h 6018102"/>
              <a:gd name="connsiteX196" fmla="*/ 3066740 w 4144806"/>
              <a:gd name="connsiteY196" fmla="*/ 5162213 h 6018102"/>
              <a:gd name="connsiteX197" fmla="*/ 3084937 w 4144806"/>
              <a:gd name="connsiteY197" fmla="*/ 5123117 h 6018102"/>
              <a:gd name="connsiteX198" fmla="*/ 3086536 w 4144806"/>
              <a:gd name="connsiteY198" fmla="*/ 5111947 h 6018102"/>
              <a:gd name="connsiteX199" fmla="*/ 3081737 w 4144806"/>
              <a:gd name="connsiteY199" fmla="*/ 5117533 h 6018102"/>
              <a:gd name="connsiteX200" fmla="*/ 3010553 w 4144806"/>
              <a:gd name="connsiteY200" fmla="*/ 5260647 h 6018102"/>
              <a:gd name="connsiteX201" fmla="*/ 2939368 w 4144806"/>
              <a:gd name="connsiteY201" fmla="*/ 5407951 h 6018102"/>
              <a:gd name="connsiteX202" fmla="*/ 2931970 w 4144806"/>
              <a:gd name="connsiteY202" fmla="*/ 5416329 h 6018102"/>
              <a:gd name="connsiteX203" fmla="*/ 2928172 w 4144806"/>
              <a:gd name="connsiteY203" fmla="*/ 5424706 h 6018102"/>
              <a:gd name="connsiteX204" fmla="*/ 2926172 w 4144806"/>
              <a:gd name="connsiteY204" fmla="*/ 5422961 h 6018102"/>
              <a:gd name="connsiteX205" fmla="*/ 2926571 w 4144806"/>
              <a:gd name="connsiteY205" fmla="*/ 5419122 h 6018102"/>
              <a:gd name="connsiteX206" fmla="*/ 3005954 w 4144806"/>
              <a:gd name="connsiteY206" fmla="*/ 5233421 h 6018102"/>
              <a:gd name="connsiteX207" fmla="*/ 3096134 w 4144806"/>
              <a:gd name="connsiteY207" fmla="*/ 5039343 h 6018102"/>
              <a:gd name="connsiteX208" fmla="*/ 3165919 w 4144806"/>
              <a:gd name="connsiteY208" fmla="*/ 4889594 h 6018102"/>
              <a:gd name="connsiteX209" fmla="*/ 3232104 w 4144806"/>
              <a:gd name="connsiteY209" fmla="*/ 4746131 h 6018102"/>
              <a:gd name="connsiteX210" fmla="*/ 3241702 w 4144806"/>
              <a:gd name="connsiteY210" fmla="*/ 4716111 h 6018102"/>
              <a:gd name="connsiteX211" fmla="*/ 3241702 w 4144806"/>
              <a:gd name="connsiteY211" fmla="*/ 4698659 h 6018102"/>
              <a:gd name="connsiteX212" fmla="*/ 3270495 w 4144806"/>
              <a:gd name="connsiteY212" fmla="*/ 4642809 h 6018102"/>
              <a:gd name="connsiteX213" fmla="*/ 3276694 w 4144806"/>
              <a:gd name="connsiteY213" fmla="*/ 4634781 h 6018102"/>
              <a:gd name="connsiteX214" fmla="*/ 3281693 w 4144806"/>
              <a:gd name="connsiteY214" fmla="*/ 4628846 h 6018102"/>
              <a:gd name="connsiteX215" fmla="*/ 3297690 w 4144806"/>
              <a:gd name="connsiteY215" fmla="*/ 4603714 h 6018102"/>
              <a:gd name="connsiteX216" fmla="*/ 3313085 w 4144806"/>
              <a:gd name="connsiteY216" fmla="*/ 4551704 h 6018102"/>
              <a:gd name="connsiteX217" fmla="*/ 3320084 w 4144806"/>
              <a:gd name="connsiteY217" fmla="*/ 4514354 h 6018102"/>
              <a:gd name="connsiteX218" fmla="*/ 3305688 w 4144806"/>
              <a:gd name="connsiteY218" fmla="*/ 4525525 h 6018102"/>
              <a:gd name="connsiteX219" fmla="*/ 3284892 w 4144806"/>
              <a:gd name="connsiteY219" fmla="*/ 4564619 h 6018102"/>
              <a:gd name="connsiteX220" fmla="*/ 3161720 w 4144806"/>
              <a:gd name="connsiteY220" fmla="*/ 4815943 h 6018102"/>
              <a:gd name="connsiteX221" fmla="*/ 3097733 w 4144806"/>
              <a:gd name="connsiteY221" fmla="*/ 4949982 h 6018102"/>
              <a:gd name="connsiteX222" fmla="*/ 3059342 w 4144806"/>
              <a:gd name="connsiteY222" fmla="*/ 5008626 h 6018102"/>
              <a:gd name="connsiteX223" fmla="*/ 3052944 w 4144806"/>
              <a:gd name="connsiteY223" fmla="*/ 5019795 h 6018102"/>
              <a:gd name="connsiteX224" fmla="*/ 3049744 w 4144806"/>
              <a:gd name="connsiteY224" fmla="*/ 5028172 h 6018102"/>
              <a:gd name="connsiteX225" fmla="*/ 3011353 w 4144806"/>
              <a:gd name="connsiteY225" fmla="*/ 5123117 h 6018102"/>
              <a:gd name="connsiteX226" fmla="*/ 2969762 w 4144806"/>
              <a:gd name="connsiteY226" fmla="*/ 5195722 h 6018102"/>
              <a:gd name="connsiteX227" fmla="*/ 2880382 w 4144806"/>
              <a:gd name="connsiteY227" fmla="*/ 5378630 h 6018102"/>
              <a:gd name="connsiteX228" fmla="*/ 2797000 w 4144806"/>
              <a:gd name="connsiteY228" fmla="*/ 5561539 h 6018102"/>
              <a:gd name="connsiteX229" fmla="*/ 2785803 w 4144806"/>
              <a:gd name="connsiteY229" fmla="*/ 5581087 h 6018102"/>
              <a:gd name="connsiteX230" fmla="*/ 2771606 w 4144806"/>
              <a:gd name="connsiteY230" fmla="*/ 5604473 h 6018102"/>
              <a:gd name="connsiteX231" fmla="*/ 2758609 w 4144806"/>
              <a:gd name="connsiteY231" fmla="*/ 5617388 h 6018102"/>
              <a:gd name="connsiteX232" fmla="*/ 2761808 w 4144806"/>
              <a:gd name="connsiteY232" fmla="*/ 5592256 h 6018102"/>
              <a:gd name="connsiteX233" fmla="*/ 2835392 w 4144806"/>
              <a:gd name="connsiteY233" fmla="*/ 5419122 h 6018102"/>
              <a:gd name="connsiteX234" fmla="*/ 2843390 w 4144806"/>
              <a:gd name="connsiteY234" fmla="*/ 5399574 h 6018102"/>
              <a:gd name="connsiteX235" fmla="*/ 2836191 w 4144806"/>
              <a:gd name="connsiteY235" fmla="*/ 5403763 h 6018102"/>
              <a:gd name="connsiteX236" fmla="*/ 2824195 w 4144806"/>
              <a:gd name="connsiteY236" fmla="*/ 5424706 h 6018102"/>
              <a:gd name="connsiteX237" fmla="*/ 2814596 w 4144806"/>
              <a:gd name="connsiteY237" fmla="*/ 5444254 h 6018102"/>
              <a:gd name="connsiteX238" fmla="*/ 2804999 w 4144806"/>
              <a:gd name="connsiteY238" fmla="*/ 5463801 h 6018102"/>
              <a:gd name="connsiteX239" fmla="*/ 2735214 w 4144806"/>
              <a:gd name="connsiteY239" fmla="*/ 5618784 h 6018102"/>
              <a:gd name="connsiteX240" fmla="*/ 2659430 w 4144806"/>
              <a:gd name="connsiteY240" fmla="*/ 5773768 h 6018102"/>
              <a:gd name="connsiteX241" fmla="*/ 2614641 w 4144806"/>
              <a:gd name="connsiteY241" fmla="*/ 5843580 h 6018102"/>
              <a:gd name="connsiteX242" fmla="*/ 2610242 w 4144806"/>
              <a:gd name="connsiteY242" fmla="*/ 5847421 h 6018102"/>
              <a:gd name="connsiteX243" fmla="*/ 2603443 w 4144806"/>
              <a:gd name="connsiteY243" fmla="*/ 5857545 h 6018102"/>
              <a:gd name="connsiteX244" fmla="*/ 2551855 w 4144806"/>
              <a:gd name="connsiteY244" fmla="*/ 5933302 h 6018102"/>
              <a:gd name="connsiteX245" fmla="*/ 2502666 w 4144806"/>
              <a:gd name="connsiteY245" fmla="*/ 5986017 h 6018102"/>
              <a:gd name="connsiteX246" fmla="*/ 2483069 w 4144806"/>
              <a:gd name="connsiteY246" fmla="*/ 6001378 h 6018102"/>
              <a:gd name="connsiteX247" fmla="*/ 2494667 w 4144806"/>
              <a:gd name="connsiteY247" fmla="*/ 5958089 h 6018102"/>
              <a:gd name="connsiteX248" fmla="*/ 2509463 w 4144806"/>
              <a:gd name="connsiteY248" fmla="*/ 5914100 h 6018102"/>
              <a:gd name="connsiteX249" fmla="*/ 2521861 w 4144806"/>
              <a:gd name="connsiteY249" fmla="*/ 5882680 h 6018102"/>
              <a:gd name="connsiteX250" fmla="*/ 2642595 w 4144806"/>
              <a:gd name="connsiteY250" fmla="*/ 5600311 h 6018102"/>
              <a:gd name="connsiteX251" fmla="*/ 2645073 w 4144806"/>
              <a:gd name="connsiteY251" fmla="*/ 5592256 h 6018102"/>
              <a:gd name="connsiteX252" fmla="*/ 2718657 w 4144806"/>
              <a:gd name="connsiteY252" fmla="*/ 5419122 h 6018102"/>
              <a:gd name="connsiteX253" fmla="*/ 2724573 w 4144806"/>
              <a:gd name="connsiteY253" fmla="*/ 5404662 h 6018102"/>
              <a:gd name="connsiteX254" fmla="*/ 2712036 w 4144806"/>
              <a:gd name="connsiteY254" fmla="*/ 5417279 h 6018102"/>
              <a:gd name="connsiteX255" fmla="*/ 2711392 w 4144806"/>
              <a:gd name="connsiteY255" fmla="*/ 5417841 h 6018102"/>
              <a:gd name="connsiteX256" fmla="*/ 2707460 w 4144806"/>
              <a:gd name="connsiteY256" fmla="*/ 5424706 h 6018102"/>
              <a:gd name="connsiteX257" fmla="*/ 2697861 w 4144806"/>
              <a:gd name="connsiteY257" fmla="*/ 5444254 h 6018102"/>
              <a:gd name="connsiteX258" fmla="*/ 2688264 w 4144806"/>
              <a:gd name="connsiteY258" fmla="*/ 5463801 h 6018102"/>
              <a:gd name="connsiteX259" fmla="*/ 2618479 w 4144806"/>
              <a:gd name="connsiteY259" fmla="*/ 5618784 h 6018102"/>
              <a:gd name="connsiteX260" fmla="*/ 2542695 w 4144806"/>
              <a:gd name="connsiteY260" fmla="*/ 5773768 h 6018102"/>
              <a:gd name="connsiteX261" fmla="*/ 2497906 w 4144806"/>
              <a:gd name="connsiteY261" fmla="*/ 5843580 h 6018102"/>
              <a:gd name="connsiteX262" fmla="*/ 2493507 w 4144806"/>
              <a:gd name="connsiteY262" fmla="*/ 5847421 h 6018102"/>
              <a:gd name="connsiteX263" fmla="*/ 2486708 w 4144806"/>
              <a:gd name="connsiteY263" fmla="*/ 5857545 h 6018102"/>
              <a:gd name="connsiteX264" fmla="*/ 2435120 w 4144806"/>
              <a:gd name="connsiteY264" fmla="*/ 5933302 h 6018102"/>
              <a:gd name="connsiteX265" fmla="*/ 2385931 w 4144806"/>
              <a:gd name="connsiteY265" fmla="*/ 5986017 h 6018102"/>
              <a:gd name="connsiteX266" fmla="*/ 2366334 w 4144806"/>
              <a:gd name="connsiteY266" fmla="*/ 6001378 h 6018102"/>
              <a:gd name="connsiteX267" fmla="*/ 2377932 w 4144806"/>
              <a:gd name="connsiteY267" fmla="*/ 5958089 h 6018102"/>
              <a:gd name="connsiteX268" fmla="*/ 2392728 w 4144806"/>
              <a:gd name="connsiteY268" fmla="*/ 5914100 h 6018102"/>
              <a:gd name="connsiteX269" fmla="*/ 2405126 w 4144806"/>
              <a:gd name="connsiteY269" fmla="*/ 5882680 h 6018102"/>
              <a:gd name="connsiteX270" fmla="*/ 2530498 w 4144806"/>
              <a:gd name="connsiteY270" fmla="*/ 5589464 h 6018102"/>
              <a:gd name="connsiteX271" fmla="*/ 2540669 w 4144806"/>
              <a:gd name="connsiteY271" fmla="*/ 5567169 h 6018102"/>
              <a:gd name="connsiteX272" fmla="*/ 2519611 w 4144806"/>
              <a:gd name="connsiteY272" fmla="*/ 5593470 h 6018102"/>
              <a:gd name="connsiteX273" fmla="*/ 2470422 w 4144806"/>
              <a:gd name="connsiteY273" fmla="*/ 5646185 h 6018102"/>
              <a:gd name="connsiteX274" fmla="*/ 2450825 w 4144806"/>
              <a:gd name="connsiteY274" fmla="*/ 5661546 h 6018102"/>
              <a:gd name="connsiteX275" fmla="*/ 2462423 w 4144806"/>
              <a:gd name="connsiteY275" fmla="*/ 5618257 h 6018102"/>
              <a:gd name="connsiteX276" fmla="*/ 2477219 w 4144806"/>
              <a:gd name="connsiteY276" fmla="*/ 5574268 h 6018102"/>
              <a:gd name="connsiteX277" fmla="*/ 2489617 w 4144806"/>
              <a:gd name="connsiteY277" fmla="*/ 5542848 h 6018102"/>
              <a:gd name="connsiteX278" fmla="*/ 2537078 w 4144806"/>
              <a:gd name="connsiteY278" fmla="*/ 5431847 h 6018102"/>
              <a:gd name="connsiteX279" fmla="*/ 2532651 w 4144806"/>
              <a:gd name="connsiteY279" fmla="*/ 5439576 h 6018102"/>
              <a:gd name="connsiteX280" fmla="*/ 2523052 w 4144806"/>
              <a:gd name="connsiteY280" fmla="*/ 5459124 h 6018102"/>
              <a:gd name="connsiteX281" fmla="*/ 2513455 w 4144806"/>
              <a:gd name="connsiteY281" fmla="*/ 5478671 h 6018102"/>
              <a:gd name="connsiteX282" fmla="*/ 2443670 w 4144806"/>
              <a:gd name="connsiteY282" fmla="*/ 5633654 h 6018102"/>
              <a:gd name="connsiteX283" fmla="*/ 2367886 w 4144806"/>
              <a:gd name="connsiteY283" fmla="*/ 5788638 h 6018102"/>
              <a:gd name="connsiteX284" fmla="*/ 2323097 w 4144806"/>
              <a:gd name="connsiteY284" fmla="*/ 5858450 h 6018102"/>
              <a:gd name="connsiteX285" fmla="*/ 2318698 w 4144806"/>
              <a:gd name="connsiteY285" fmla="*/ 5862291 h 6018102"/>
              <a:gd name="connsiteX286" fmla="*/ 2311899 w 4144806"/>
              <a:gd name="connsiteY286" fmla="*/ 5872415 h 6018102"/>
              <a:gd name="connsiteX287" fmla="*/ 2260311 w 4144806"/>
              <a:gd name="connsiteY287" fmla="*/ 5948172 h 6018102"/>
              <a:gd name="connsiteX288" fmla="*/ 2211121 w 4144806"/>
              <a:gd name="connsiteY288" fmla="*/ 6000887 h 6018102"/>
              <a:gd name="connsiteX289" fmla="*/ 2191524 w 4144806"/>
              <a:gd name="connsiteY289" fmla="*/ 6016248 h 6018102"/>
              <a:gd name="connsiteX290" fmla="*/ 2203123 w 4144806"/>
              <a:gd name="connsiteY290" fmla="*/ 5972959 h 6018102"/>
              <a:gd name="connsiteX291" fmla="*/ 2217919 w 4144806"/>
              <a:gd name="connsiteY291" fmla="*/ 5928970 h 6018102"/>
              <a:gd name="connsiteX292" fmla="*/ 2230316 w 4144806"/>
              <a:gd name="connsiteY292" fmla="*/ 5897550 h 6018102"/>
              <a:gd name="connsiteX293" fmla="*/ 2240248 w 4144806"/>
              <a:gd name="connsiteY293" fmla="*/ 5874324 h 6018102"/>
              <a:gd name="connsiteX294" fmla="*/ 2220990 w 4144806"/>
              <a:gd name="connsiteY294" fmla="*/ 5898376 h 6018102"/>
              <a:gd name="connsiteX295" fmla="*/ 2171800 w 4144806"/>
              <a:gd name="connsiteY295" fmla="*/ 5951091 h 6018102"/>
              <a:gd name="connsiteX296" fmla="*/ 2152203 w 4144806"/>
              <a:gd name="connsiteY296" fmla="*/ 5966452 h 6018102"/>
              <a:gd name="connsiteX297" fmla="*/ 2163802 w 4144806"/>
              <a:gd name="connsiteY297" fmla="*/ 5923163 h 6018102"/>
              <a:gd name="connsiteX298" fmla="*/ 2163949 w 4144806"/>
              <a:gd name="connsiteY298" fmla="*/ 5922727 h 6018102"/>
              <a:gd name="connsiteX299" fmla="*/ 2143576 w 4144806"/>
              <a:gd name="connsiteY299" fmla="*/ 5948172 h 6018102"/>
              <a:gd name="connsiteX300" fmla="*/ 2094386 w 4144806"/>
              <a:gd name="connsiteY300" fmla="*/ 6000887 h 6018102"/>
              <a:gd name="connsiteX301" fmla="*/ 2074789 w 4144806"/>
              <a:gd name="connsiteY301" fmla="*/ 6016248 h 6018102"/>
              <a:gd name="connsiteX302" fmla="*/ 2086388 w 4144806"/>
              <a:gd name="connsiteY302" fmla="*/ 5972959 h 6018102"/>
              <a:gd name="connsiteX303" fmla="*/ 2101184 w 4144806"/>
              <a:gd name="connsiteY303" fmla="*/ 5928970 h 6018102"/>
              <a:gd name="connsiteX304" fmla="*/ 2113581 w 4144806"/>
              <a:gd name="connsiteY304" fmla="*/ 5897550 h 6018102"/>
              <a:gd name="connsiteX305" fmla="*/ 2238954 w 4144806"/>
              <a:gd name="connsiteY305" fmla="*/ 5604334 h 6018102"/>
              <a:gd name="connsiteX306" fmla="*/ 2316554 w 4144806"/>
              <a:gd name="connsiteY306" fmla="*/ 5434242 h 6018102"/>
              <a:gd name="connsiteX307" fmla="*/ 2316335 w 4144806"/>
              <a:gd name="connsiteY307" fmla="*/ 5433713 h 6018102"/>
              <a:gd name="connsiteX308" fmla="*/ 2287614 w 4144806"/>
              <a:gd name="connsiteY308" fmla="*/ 5497499 h 6018102"/>
              <a:gd name="connsiteX309" fmla="*/ 2211830 w 4144806"/>
              <a:gd name="connsiteY309" fmla="*/ 5652483 h 6018102"/>
              <a:gd name="connsiteX310" fmla="*/ 2167040 w 4144806"/>
              <a:gd name="connsiteY310" fmla="*/ 5722295 h 6018102"/>
              <a:gd name="connsiteX311" fmla="*/ 2162641 w 4144806"/>
              <a:gd name="connsiteY311" fmla="*/ 5726136 h 6018102"/>
              <a:gd name="connsiteX312" fmla="*/ 2155843 w 4144806"/>
              <a:gd name="connsiteY312" fmla="*/ 5736260 h 6018102"/>
              <a:gd name="connsiteX313" fmla="*/ 2104255 w 4144806"/>
              <a:gd name="connsiteY313" fmla="*/ 5812017 h 6018102"/>
              <a:gd name="connsiteX314" fmla="*/ 2055065 w 4144806"/>
              <a:gd name="connsiteY314" fmla="*/ 5864732 h 6018102"/>
              <a:gd name="connsiteX315" fmla="*/ 2035468 w 4144806"/>
              <a:gd name="connsiteY315" fmla="*/ 5880093 h 6018102"/>
              <a:gd name="connsiteX316" fmla="*/ 2047067 w 4144806"/>
              <a:gd name="connsiteY316" fmla="*/ 5836804 h 6018102"/>
              <a:gd name="connsiteX317" fmla="*/ 2053916 w 4144806"/>
              <a:gd name="connsiteY317" fmla="*/ 5816444 h 6018102"/>
              <a:gd name="connsiteX318" fmla="*/ 2048521 w 4144806"/>
              <a:gd name="connsiteY318" fmla="*/ 5822394 h 6018102"/>
              <a:gd name="connsiteX319" fmla="*/ 2042771 w 4144806"/>
              <a:gd name="connsiteY319" fmla="*/ 5822481 h 6018102"/>
              <a:gd name="connsiteX320" fmla="*/ 2054370 w 4144806"/>
              <a:gd name="connsiteY320" fmla="*/ 5779192 h 6018102"/>
              <a:gd name="connsiteX321" fmla="*/ 2069166 w 4144806"/>
              <a:gd name="connsiteY321" fmla="*/ 5735203 h 6018102"/>
              <a:gd name="connsiteX322" fmla="*/ 2081563 w 4144806"/>
              <a:gd name="connsiteY322" fmla="*/ 5703783 h 6018102"/>
              <a:gd name="connsiteX323" fmla="*/ 2126282 w 4144806"/>
              <a:gd name="connsiteY323" fmla="*/ 5599197 h 6018102"/>
              <a:gd name="connsiteX324" fmla="*/ 2131558 w 4144806"/>
              <a:gd name="connsiteY324" fmla="*/ 5583331 h 6018102"/>
              <a:gd name="connsiteX325" fmla="*/ 2146354 w 4144806"/>
              <a:gd name="connsiteY325" fmla="*/ 5539342 h 6018102"/>
              <a:gd name="connsiteX326" fmla="*/ 2158751 w 4144806"/>
              <a:gd name="connsiteY326" fmla="*/ 5507922 h 6018102"/>
              <a:gd name="connsiteX327" fmla="*/ 2206213 w 4144806"/>
              <a:gd name="connsiteY327" fmla="*/ 5396921 h 6018102"/>
              <a:gd name="connsiteX328" fmla="*/ 2201785 w 4144806"/>
              <a:gd name="connsiteY328" fmla="*/ 5404650 h 6018102"/>
              <a:gd name="connsiteX329" fmla="*/ 2192187 w 4144806"/>
              <a:gd name="connsiteY329" fmla="*/ 5424198 h 6018102"/>
              <a:gd name="connsiteX330" fmla="*/ 2182589 w 4144806"/>
              <a:gd name="connsiteY330" fmla="*/ 5443745 h 6018102"/>
              <a:gd name="connsiteX331" fmla="*/ 2112805 w 4144806"/>
              <a:gd name="connsiteY331" fmla="*/ 5598728 h 6018102"/>
              <a:gd name="connsiteX332" fmla="*/ 2037021 w 4144806"/>
              <a:gd name="connsiteY332" fmla="*/ 5753712 h 6018102"/>
              <a:gd name="connsiteX333" fmla="*/ 1992231 w 4144806"/>
              <a:gd name="connsiteY333" fmla="*/ 5823524 h 6018102"/>
              <a:gd name="connsiteX334" fmla="*/ 1987832 w 4144806"/>
              <a:gd name="connsiteY334" fmla="*/ 5827365 h 6018102"/>
              <a:gd name="connsiteX335" fmla="*/ 1981034 w 4144806"/>
              <a:gd name="connsiteY335" fmla="*/ 5837489 h 6018102"/>
              <a:gd name="connsiteX336" fmla="*/ 1929446 w 4144806"/>
              <a:gd name="connsiteY336" fmla="*/ 5913246 h 6018102"/>
              <a:gd name="connsiteX337" fmla="*/ 1880259 w 4144806"/>
              <a:gd name="connsiteY337" fmla="*/ 5965961 h 6018102"/>
              <a:gd name="connsiteX338" fmla="*/ 1860661 w 4144806"/>
              <a:gd name="connsiteY338" fmla="*/ 5981322 h 6018102"/>
              <a:gd name="connsiteX339" fmla="*/ 1872260 w 4144806"/>
              <a:gd name="connsiteY339" fmla="*/ 5938033 h 6018102"/>
              <a:gd name="connsiteX340" fmla="*/ 1887057 w 4144806"/>
              <a:gd name="connsiteY340" fmla="*/ 5894044 h 6018102"/>
              <a:gd name="connsiteX341" fmla="*/ 1899454 w 4144806"/>
              <a:gd name="connsiteY341" fmla="*/ 5862624 h 6018102"/>
              <a:gd name="connsiteX342" fmla="*/ 2024823 w 4144806"/>
              <a:gd name="connsiteY342" fmla="*/ 5569408 h 6018102"/>
              <a:gd name="connsiteX343" fmla="*/ 2066470 w 4144806"/>
              <a:gd name="connsiteY343" fmla="*/ 5478123 h 6018102"/>
              <a:gd name="connsiteX344" fmla="*/ 2022821 w 4144806"/>
              <a:gd name="connsiteY344" fmla="*/ 5524900 h 6018102"/>
              <a:gd name="connsiteX345" fmla="*/ 2008974 w 4144806"/>
              <a:gd name="connsiteY345" fmla="*/ 5540174 h 6018102"/>
              <a:gd name="connsiteX346" fmla="*/ 2006183 w 4144806"/>
              <a:gd name="connsiteY346" fmla="*/ 5540216 h 6018102"/>
              <a:gd name="connsiteX347" fmla="*/ 2002275 w 4144806"/>
              <a:gd name="connsiteY347" fmla="*/ 5544403 h 6018102"/>
              <a:gd name="connsiteX348" fmla="*/ 1982678 w 4144806"/>
              <a:gd name="connsiteY348" fmla="*/ 5559764 h 6018102"/>
              <a:gd name="connsiteX349" fmla="*/ 1994277 w 4144806"/>
              <a:gd name="connsiteY349" fmla="*/ 5516475 h 6018102"/>
              <a:gd name="connsiteX350" fmla="*/ 1994751 w 4144806"/>
              <a:gd name="connsiteY350" fmla="*/ 5515066 h 6018102"/>
              <a:gd name="connsiteX351" fmla="*/ 1920288 w 4144806"/>
              <a:gd name="connsiteY351" fmla="*/ 5667353 h 6018102"/>
              <a:gd name="connsiteX352" fmla="*/ 1875499 w 4144806"/>
              <a:gd name="connsiteY352" fmla="*/ 5737165 h 6018102"/>
              <a:gd name="connsiteX353" fmla="*/ 1871099 w 4144806"/>
              <a:gd name="connsiteY353" fmla="*/ 5741006 h 6018102"/>
              <a:gd name="connsiteX354" fmla="*/ 1864301 w 4144806"/>
              <a:gd name="connsiteY354" fmla="*/ 5751130 h 6018102"/>
              <a:gd name="connsiteX355" fmla="*/ 1812713 w 4144806"/>
              <a:gd name="connsiteY355" fmla="*/ 5826887 h 6018102"/>
              <a:gd name="connsiteX356" fmla="*/ 1763524 w 4144806"/>
              <a:gd name="connsiteY356" fmla="*/ 5879602 h 6018102"/>
              <a:gd name="connsiteX357" fmla="*/ 1743927 w 4144806"/>
              <a:gd name="connsiteY357" fmla="*/ 5894963 h 6018102"/>
              <a:gd name="connsiteX358" fmla="*/ 1755526 w 4144806"/>
              <a:gd name="connsiteY358" fmla="*/ 5851674 h 6018102"/>
              <a:gd name="connsiteX359" fmla="*/ 1762374 w 4144806"/>
              <a:gd name="connsiteY359" fmla="*/ 5831314 h 6018102"/>
              <a:gd name="connsiteX360" fmla="*/ 1756980 w 4144806"/>
              <a:gd name="connsiteY360" fmla="*/ 5837264 h 6018102"/>
              <a:gd name="connsiteX361" fmla="*/ 1751231 w 4144806"/>
              <a:gd name="connsiteY361" fmla="*/ 5837351 h 6018102"/>
              <a:gd name="connsiteX362" fmla="*/ 1762829 w 4144806"/>
              <a:gd name="connsiteY362" fmla="*/ 5794062 h 6018102"/>
              <a:gd name="connsiteX363" fmla="*/ 1777625 w 4144806"/>
              <a:gd name="connsiteY363" fmla="*/ 5750073 h 6018102"/>
              <a:gd name="connsiteX364" fmla="*/ 1790022 w 4144806"/>
              <a:gd name="connsiteY364" fmla="*/ 5718653 h 6018102"/>
              <a:gd name="connsiteX365" fmla="*/ 1881510 w 4144806"/>
              <a:gd name="connsiteY365" fmla="*/ 5504683 h 6018102"/>
              <a:gd name="connsiteX366" fmla="*/ 1892341 w 4144806"/>
              <a:gd name="connsiteY366" fmla="*/ 5472486 h 6018102"/>
              <a:gd name="connsiteX367" fmla="*/ 1904738 w 4144806"/>
              <a:gd name="connsiteY367" fmla="*/ 5441066 h 6018102"/>
              <a:gd name="connsiteX368" fmla="*/ 2030107 w 4144806"/>
              <a:gd name="connsiteY368" fmla="*/ 5147850 h 6018102"/>
              <a:gd name="connsiteX369" fmla="*/ 2082756 w 4144806"/>
              <a:gd name="connsiteY369" fmla="*/ 5032451 h 6018102"/>
              <a:gd name="connsiteX370" fmla="*/ 2080539 w 4144806"/>
              <a:gd name="connsiteY370" fmla="*/ 5034896 h 6018102"/>
              <a:gd name="connsiteX371" fmla="*/ 2074789 w 4144806"/>
              <a:gd name="connsiteY371" fmla="*/ 5034983 h 6018102"/>
              <a:gd name="connsiteX372" fmla="*/ 2086388 w 4144806"/>
              <a:gd name="connsiteY372" fmla="*/ 4991694 h 6018102"/>
              <a:gd name="connsiteX373" fmla="*/ 2101184 w 4144806"/>
              <a:gd name="connsiteY373" fmla="*/ 4947705 h 6018102"/>
              <a:gd name="connsiteX374" fmla="*/ 2107209 w 4144806"/>
              <a:gd name="connsiteY374" fmla="*/ 4932435 h 6018102"/>
              <a:gd name="connsiteX375" fmla="*/ 2100715 w 4144806"/>
              <a:gd name="connsiteY375" fmla="*/ 4939789 h 6018102"/>
              <a:gd name="connsiteX376" fmla="*/ 2096916 w 4144806"/>
              <a:gd name="connsiteY376" fmla="*/ 4948166 h 6018102"/>
              <a:gd name="connsiteX377" fmla="*/ 2094916 w 4144806"/>
              <a:gd name="connsiteY377" fmla="*/ 4946421 h 6018102"/>
              <a:gd name="connsiteX378" fmla="*/ 2095316 w 4144806"/>
              <a:gd name="connsiteY378" fmla="*/ 4942582 h 6018102"/>
              <a:gd name="connsiteX379" fmla="*/ 2127993 w 4144806"/>
              <a:gd name="connsiteY379" fmla="*/ 4866141 h 6018102"/>
              <a:gd name="connsiteX380" fmla="*/ 2121712 w 4144806"/>
              <a:gd name="connsiteY380" fmla="*/ 4873069 h 6018102"/>
              <a:gd name="connsiteX381" fmla="*/ 2115962 w 4144806"/>
              <a:gd name="connsiteY381" fmla="*/ 4873156 h 6018102"/>
              <a:gd name="connsiteX382" fmla="*/ 2127561 w 4144806"/>
              <a:gd name="connsiteY382" fmla="*/ 4829867 h 6018102"/>
              <a:gd name="connsiteX383" fmla="*/ 2142357 w 4144806"/>
              <a:gd name="connsiteY383" fmla="*/ 4785878 h 6018102"/>
              <a:gd name="connsiteX384" fmla="*/ 2153281 w 4144806"/>
              <a:gd name="connsiteY384" fmla="*/ 4758193 h 6018102"/>
              <a:gd name="connsiteX385" fmla="*/ 2152505 w 4144806"/>
              <a:gd name="connsiteY385" fmla="*/ 4759162 h 6018102"/>
              <a:gd name="connsiteX386" fmla="*/ 2103315 w 4144806"/>
              <a:gd name="connsiteY386" fmla="*/ 4811877 h 6018102"/>
              <a:gd name="connsiteX387" fmla="*/ 2089468 w 4144806"/>
              <a:gd name="connsiteY387" fmla="*/ 4827151 h 6018102"/>
              <a:gd name="connsiteX388" fmla="*/ 2085719 w 4144806"/>
              <a:gd name="connsiteY388" fmla="*/ 4827208 h 6018102"/>
              <a:gd name="connsiteX389" fmla="*/ 2049126 w 4144806"/>
              <a:gd name="connsiteY389" fmla="*/ 4902090 h 6018102"/>
              <a:gd name="connsiteX390" fmla="*/ 1965745 w 4144806"/>
              <a:gd name="connsiteY390" fmla="*/ 5084999 h 6018102"/>
              <a:gd name="connsiteX391" fmla="*/ 1954547 w 4144806"/>
              <a:gd name="connsiteY391" fmla="*/ 5104547 h 6018102"/>
              <a:gd name="connsiteX392" fmla="*/ 1940351 w 4144806"/>
              <a:gd name="connsiteY392" fmla="*/ 5127933 h 6018102"/>
              <a:gd name="connsiteX393" fmla="*/ 1927354 w 4144806"/>
              <a:gd name="connsiteY393" fmla="*/ 5140848 h 6018102"/>
              <a:gd name="connsiteX394" fmla="*/ 1930552 w 4144806"/>
              <a:gd name="connsiteY394" fmla="*/ 5115716 h 6018102"/>
              <a:gd name="connsiteX395" fmla="*/ 1992344 w 4144806"/>
              <a:gd name="connsiteY395" fmla="*/ 4970327 h 6018102"/>
              <a:gd name="connsiteX396" fmla="*/ 1972986 w 4144806"/>
              <a:gd name="connsiteY396" fmla="*/ 5007038 h 6018102"/>
              <a:gd name="connsiteX397" fmla="*/ 1958087 w 4144806"/>
              <a:gd name="connsiteY397" fmla="*/ 5022032 h 6018102"/>
              <a:gd name="connsiteX398" fmla="*/ 1903961 w 4144806"/>
              <a:gd name="connsiteY398" fmla="*/ 5142244 h 6018102"/>
              <a:gd name="connsiteX399" fmla="*/ 1828177 w 4144806"/>
              <a:gd name="connsiteY399" fmla="*/ 5297228 h 6018102"/>
              <a:gd name="connsiteX400" fmla="*/ 1783388 w 4144806"/>
              <a:gd name="connsiteY400" fmla="*/ 5367040 h 6018102"/>
              <a:gd name="connsiteX401" fmla="*/ 1778989 w 4144806"/>
              <a:gd name="connsiteY401" fmla="*/ 5370881 h 6018102"/>
              <a:gd name="connsiteX402" fmla="*/ 1772190 w 4144806"/>
              <a:gd name="connsiteY402" fmla="*/ 5381005 h 6018102"/>
              <a:gd name="connsiteX403" fmla="*/ 1720602 w 4144806"/>
              <a:gd name="connsiteY403" fmla="*/ 5456762 h 6018102"/>
              <a:gd name="connsiteX404" fmla="*/ 1671412 w 4144806"/>
              <a:gd name="connsiteY404" fmla="*/ 5509477 h 6018102"/>
              <a:gd name="connsiteX405" fmla="*/ 1651816 w 4144806"/>
              <a:gd name="connsiteY405" fmla="*/ 5524838 h 6018102"/>
              <a:gd name="connsiteX406" fmla="*/ 1663415 w 4144806"/>
              <a:gd name="connsiteY406" fmla="*/ 5481549 h 6018102"/>
              <a:gd name="connsiteX407" fmla="*/ 1678210 w 4144806"/>
              <a:gd name="connsiteY407" fmla="*/ 5437560 h 6018102"/>
              <a:gd name="connsiteX408" fmla="*/ 1690608 w 4144806"/>
              <a:gd name="connsiteY408" fmla="*/ 5406140 h 6018102"/>
              <a:gd name="connsiteX409" fmla="*/ 1815980 w 4144806"/>
              <a:gd name="connsiteY409" fmla="*/ 5112924 h 6018102"/>
              <a:gd name="connsiteX410" fmla="*/ 1851056 w 4144806"/>
              <a:gd name="connsiteY410" fmla="*/ 5036040 h 6018102"/>
              <a:gd name="connsiteX411" fmla="*/ 1832675 w 4144806"/>
              <a:gd name="connsiteY411" fmla="*/ 5074077 h 6018102"/>
              <a:gd name="connsiteX412" fmla="*/ 1825277 w 4144806"/>
              <a:gd name="connsiteY412" fmla="*/ 5082455 h 6018102"/>
              <a:gd name="connsiteX413" fmla="*/ 1821478 w 4144806"/>
              <a:gd name="connsiteY413" fmla="*/ 5090832 h 6018102"/>
              <a:gd name="connsiteX414" fmla="*/ 1819478 w 4144806"/>
              <a:gd name="connsiteY414" fmla="*/ 5089087 h 6018102"/>
              <a:gd name="connsiteX415" fmla="*/ 1819878 w 4144806"/>
              <a:gd name="connsiteY415" fmla="*/ 5085248 h 6018102"/>
              <a:gd name="connsiteX416" fmla="*/ 1899260 w 4144806"/>
              <a:gd name="connsiteY416" fmla="*/ 4899547 h 6018102"/>
              <a:gd name="connsiteX417" fmla="*/ 1989438 w 4144806"/>
              <a:gd name="connsiteY417" fmla="*/ 4705469 h 6018102"/>
              <a:gd name="connsiteX418" fmla="*/ 2029920 w 4144806"/>
              <a:gd name="connsiteY418" fmla="*/ 4618600 h 6018102"/>
              <a:gd name="connsiteX419" fmla="*/ 2021772 w 4144806"/>
              <a:gd name="connsiteY419" fmla="*/ 4632823 h 6018102"/>
              <a:gd name="connsiteX420" fmla="*/ 1932391 w 4144806"/>
              <a:gd name="connsiteY420" fmla="*/ 4815731 h 6018102"/>
              <a:gd name="connsiteX421" fmla="*/ 1849012 w 4144806"/>
              <a:gd name="connsiteY421" fmla="*/ 4998640 h 6018102"/>
              <a:gd name="connsiteX422" fmla="*/ 1837815 w 4144806"/>
              <a:gd name="connsiteY422" fmla="*/ 5018188 h 6018102"/>
              <a:gd name="connsiteX423" fmla="*/ 1823618 w 4144806"/>
              <a:gd name="connsiteY423" fmla="*/ 5041574 h 6018102"/>
              <a:gd name="connsiteX424" fmla="*/ 1810621 w 4144806"/>
              <a:gd name="connsiteY424" fmla="*/ 5054489 h 6018102"/>
              <a:gd name="connsiteX425" fmla="*/ 1813819 w 4144806"/>
              <a:gd name="connsiteY425" fmla="*/ 5029357 h 6018102"/>
              <a:gd name="connsiteX426" fmla="*/ 1838231 w 4144806"/>
              <a:gd name="connsiteY426" fmla="*/ 4971921 h 6018102"/>
              <a:gd name="connsiteX427" fmla="*/ 1830921 w 4144806"/>
              <a:gd name="connsiteY427" fmla="*/ 4983962 h 6018102"/>
              <a:gd name="connsiteX428" fmla="*/ 1817924 w 4144806"/>
              <a:gd name="connsiteY428" fmla="*/ 4996877 h 6018102"/>
              <a:gd name="connsiteX429" fmla="*/ 1815946 w 4144806"/>
              <a:gd name="connsiteY429" fmla="*/ 4992099 h 6018102"/>
              <a:gd name="connsiteX430" fmla="*/ 1787226 w 4144806"/>
              <a:gd name="connsiteY430" fmla="*/ 5055885 h 6018102"/>
              <a:gd name="connsiteX431" fmla="*/ 1711442 w 4144806"/>
              <a:gd name="connsiteY431" fmla="*/ 5210869 h 6018102"/>
              <a:gd name="connsiteX432" fmla="*/ 1666653 w 4144806"/>
              <a:gd name="connsiteY432" fmla="*/ 5280681 h 6018102"/>
              <a:gd name="connsiteX433" fmla="*/ 1662254 w 4144806"/>
              <a:gd name="connsiteY433" fmla="*/ 5284522 h 6018102"/>
              <a:gd name="connsiteX434" fmla="*/ 1655455 w 4144806"/>
              <a:gd name="connsiteY434" fmla="*/ 5294646 h 6018102"/>
              <a:gd name="connsiteX435" fmla="*/ 1603867 w 4144806"/>
              <a:gd name="connsiteY435" fmla="*/ 5370403 h 6018102"/>
              <a:gd name="connsiteX436" fmla="*/ 1567836 w 4144806"/>
              <a:gd name="connsiteY436" fmla="*/ 5409017 h 6018102"/>
              <a:gd name="connsiteX437" fmla="*/ 1552737 w 4144806"/>
              <a:gd name="connsiteY437" fmla="*/ 5439894 h 6018102"/>
              <a:gd name="connsiteX438" fmla="*/ 1507948 w 4144806"/>
              <a:gd name="connsiteY438" fmla="*/ 5509706 h 6018102"/>
              <a:gd name="connsiteX439" fmla="*/ 1503549 w 4144806"/>
              <a:gd name="connsiteY439" fmla="*/ 5513547 h 6018102"/>
              <a:gd name="connsiteX440" fmla="*/ 1496750 w 4144806"/>
              <a:gd name="connsiteY440" fmla="*/ 5523671 h 6018102"/>
              <a:gd name="connsiteX441" fmla="*/ 1445162 w 4144806"/>
              <a:gd name="connsiteY441" fmla="*/ 5599428 h 6018102"/>
              <a:gd name="connsiteX442" fmla="*/ 1395973 w 4144806"/>
              <a:gd name="connsiteY442" fmla="*/ 5652143 h 6018102"/>
              <a:gd name="connsiteX443" fmla="*/ 1376376 w 4144806"/>
              <a:gd name="connsiteY443" fmla="*/ 5667504 h 6018102"/>
              <a:gd name="connsiteX444" fmla="*/ 1387975 w 4144806"/>
              <a:gd name="connsiteY444" fmla="*/ 5624215 h 6018102"/>
              <a:gd name="connsiteX445" fmla="*/ 1402771 w 4144806"/>
              <a:gd name="connsiteY445" fmla="*/ 5580226 h 6018102"/>
              <a:gd name="connsiteX446" fmla="*/ 1415168 w 4144806"/>
              <a:gd name="connsiteY446" fmla="*/ 5548806 h 6018102"/>
              <a:gd name="connsiteX447" fmla="*/ 1535902 w 4144806"/>
              <a:gd name="connsiteY447" fmla="*/ 5266437 h 6018102"/>
              <a:gd name="connsiteX448" fmla="*/ 1538380 w 4144806"/>
              <a:gd name="connsiteY448" fmla="*/ 5258382 h 6018102"/>
              <a:gd name="connsiteX449" fmla="*/ 1611964 w 4144806"/>
              <a:gd name="connsiteY449" fmla="*/ 5085248 h 6018102"/>
              <a:gd name="connsiteX450" fmla="*/ 1617881 w 4144806"/>
              <a:gd name="connsiteY450" fmla="*/ 5070788 h 6018102"/>
              <a:gd name="connsiteX451" fmla="*/ 1605343 w 4144806"/>
              <a:gd name="connsiteY451" fmla="*/ 5083405 h 6018102"/>
              <a:gd name="connsiteX452" fmla="*/ 1604700 w 4144806"/>
              <a:gd name="connsiteY452" fmla="*/ 5083967 h 6018102"/>
              <a:gd name="connsiteX453" fmla="*/ 1600767 w 4144806"/>
              <a:gd name="connsiteY453" fmla="*/ 5090832 h 6018102"/>
              <a:gd name="connsiteX454" fmla="*/ 1591168 w 4144806"/>
              <a:gd name="connsiteY454" fmla="*/ 5110380 h 6018102"/>
              <a:gd name="connsiteX455" fmla="*/ 1581570 w 4144806"/>
              <a:gd name="connsiteY455" fmla="*/ 5129927 h 6018102"/>
              <a:gd name="connsiteX456" fmla="*/ 1511786 w 4144806"/>
              <a:gd name="connsiteY456" fmla="*/ 5284910 h 6018102"/>
              <a:gd name="connsiteX457" fmla="*/ 1436002 w 4144806"/>
              <a:gd name="connsiteY457" fmla="*/ 5439894 h 6018102"/>
              <a:gd name="connsiteX458" fmla="*/ 1391214 w 4144806"/>
              <a:gd name="connsiteY458" fmla="*/ 5509706 h 6018102"/>
              <a:gd name="connsiteX459" fmla="*/ 1386815 w 4144806"/>
              <a:gd name="connsiteY459" fmla="*/ 5513547 h 6018102"/>
              <a:gd name="connsiteX460" fmla="*/ 1380015 w 4144806"/>
              <a:gd name="connsiteY460" fmla="*/ 5523671 h 6018102"/>
              <a:gd name="connsiteX461" fmla="*/ 1328427 w 4144806"/>
              <a:gd name="connsiteY461" fmla="*/ 5599428 h 6018102"/>
              <a:gd name="connsiteX462" fmla="*/ 1279238 w 4144806"/>
              <a:gd name="connsiteY462" fmla="*/ 5652143 h 6018102"/>
              <a:gd name="connsiteX463" fmla="*/ 1259641 w 4144806"/>
              <a:gd name="connsiteY463" fmla="*/ 5667504 h 6018102"/>
              <a:gd name="connsiteX464" fmla="*/ 1271239 w 4144806"/>
              <a:gd name="connsiteY464" fmla="*/ 5624215 h 6018102"/>
              <a:gd name="connsiteX465" fmla="*/ 1286036 w 4144806"/>
              <a:gd name="connsiteY465" fmla="*/ 5580226 h 6018102"/>
              <a:gd name="connsiteX466" fmla="*/ 1298433 w 4144806"/>
              <a:gd name="connsiteY466" fmla="*/ 5548806 h 6018102"/>
              <a:gd name="connsiteX467" fmla="*/ 1423805 w 4144806"/>
              <a:gd name="connsiteY467" fmla="*/ 5255590 h 6018102"/>
              <a:gd name="connsiteX468" fmla="*/ 1557576 w 4144806"/>
              <a:gd name="connsiteY468" fmla="*/ 4962378 h 6018102"/>
              <a:gd name="connsiteX469" fmla="*/ 1606365 w 4144806"/>
              <a:gd name="connsiteY469" fmla="*/ 4857310 h 6018102"/>
              <a:gd name="connsiteX470" fmla="*/ 1636681 w 4144806"/>
              <a:gd name="connsiteY470" fmla="*/ 4790723 h 6018102"/>
              <a:gd name="connsiteX471" fmla="*/ 1613786 w 4144806"/>
              <a:gd name="connsiteY471" fmla="*/ 4838092 h 6018102"/>
              <a:gd name="connsiteX472" fmla="*/ 1608987 w 4144806"/>
              <a:gd name="connsiteY472" fmla="*/ 4843677 h 6018102"/>
              <a:gd name="connsiteX473" fmla="*/ 1608187 w 4144806"/>
              <a:gd name="connsiteY473" fmla="*/ 4841234 h 6018102"/>
              <a:gd name="connsiteX474" fmla="*/ 1612188 w 4144806"/>
              <a:gd name="connsiteY474" fmla="*/ 4832508 h 6018102"/>
              <a:gd name="connsiteX475" fmla="*/ 1629183 w 4144806"/>
              <a:gd name="connsiteY475" fmla="*/ 4793413 h 6018102"/>
              <a:gd name="connsiteX476" fmla="*/ 1647379 w 4144806"/>
              <a:gd name="connsiteY476" fmla="*/ 4754317 h 6018102"/>
              <a:gd name="connsiteX477" fmla="*/ 1648978 w 4144806"/>
              <a:gd name="connsiteY477" fmla="*/ 4743147 h 6018102"/>
              <a:gd name="connsiteX478" fmla="*/ 1644179 w 4144806"/>
              <a:gd name="connsiteY478" fmla="*/ 4748733 h 6018102"/>
              <a:gd name="connsiteX479" fmla="*/ 1572995 w 4144806"/>
              <a:gd name="connsiteY479" fmla="*/ 4891847 h 6018102"/>
              <a:gd name="connsiteX480" fmla="*/ 1501811 w 4144806"/>
              <a:gd name="connsiteY480" fmla="*/ 5039151 h 6018102"/>
              <a:gd name="connsiteX481" fmla="*/ 1494412 w 4144806"/>
              <a:gd name="connsiteY481" fmla="*/ 5047529 h 6018102"/>
              <a:gd name="connsiteX482" fmla="*/ 1490614 w 4144806"/>
              <a:gd name="connsiteY482" fmla="*/ 5055906 h 6018102"/>
              <a:gd name="connsiteX483" fmla="*/ 1488614 w 4144806"/>
              <a:gd name="connsiteY483" fmla="*/ 5054161 h 6018102"/>
              <a:gd name="connsiteX484" fmla="*/ 1489014 w 4144806"/>
              <a:gd name="connsiteY484" fmla="*/ 5050322 h 6018102"/>
              <a:gd name="connsiteX485" fmla="*/ 1568395 w 4144806"/>
              <a:gd name="connsiteY485" fmla="*/ 4864621 h 6018102"/>
              <a:gd name="connsiteX486" fmla="*/ 1645182 w 4144806"/>
              <a:gd name="connsiteY486" fmla="*/ 4699367 h 6018102"/>
              <a:gd name="connsiteX487" fmla="*/ 1635172 w 4144806"/>
              <a:gd name="connsiteY487" fmla="*/ 4710095 h 6018102"/>
              <a:gd name="connsiteX488" fmla="*/ 1615575 w 4144806"/>
              <a:gd name="connsiteY488" fmla="*/ 4725456 h 6018102"/>
              <a:gd name="connsiteX489" fmla="*/ 1627173 w 4144806"/>
              <a:gd name="connsiteY489" fmla="*/ 4682167 h 6018102"/>
              <a:gd name="connsiteX490" fmla="*/ 1641969 w 4144806"/>
              <a:gd name="connsiteY490" fmla="*/ 4638178 h 6018102"/>
              <a:gd name="connsiteX491" fmla="*/ 1654367 w 4144806"/>
              <a:gd name="connsiteY491" fmla="*/ 4606758 h 6018102"/>
              <a:gd name="connsiteX492" fmla="*/ 1655200 w 4144806"/>
              <a:gd name="connsiteY492" fmla="*/ 4604810 h 6018102"/>
              <a:gd name="connsiteX493" fmla="*/ 1651917 w 4144806"/>
              <a:gd name="connsiteY493" fmla="*/ 4608073 h 6018102"/>
              <a:gd name="connsiteX494" fmla="*/ 1649316 w 4144806"/>
              <a:gd name="connsiteY494" fmla="*/ 4601790 h 6018102"/>
              <a:gd name="connsiteX495" fmla="*/ 1651651 w 4144806"/>
              <a:gd name="connsiteY495" fmla="*/ 4594204 h 6018102"/>
              <a:gd name="connsiteX496" fmla="*/ 1621784 w 4144806"/>
              <a:gd name="connsiteY496" fmla="*/ 4639826 h 6018102"/>
              <a:gd name="connsiteX497" fmla="*/ 1615387 w 4144806"/>
              <a:gd name="connsiteY497" fmla="*/ 4650995 h 6018102"/>
              <a:gd name="connsiteX498" fmla="*/ 1612188 w 4144806"/>
              <a:gd name="connsiteY498" fmla="*/ 4659372 h 6018102"/>
              <a:gd name="connsiteX499" fmla="*/ 1573795 w 4144806"/>
              <a:gd name="connsiteY499" fmla="*/ 4754317 h 6018102"/>
              <a:gd name="connsiteX500" fmla="*/ 1532204 w 4144806"/>
              <a:gd name="connsiteY500" fmla="*/ 4826922 h 6018102"/>
              <a:gd name="connsiteX501" fmla="*/ 1442824 w 4144806"/>
              <a:gd name="connsiteY501" fmla="*/ 5009830 h 6018102"/>
              <a:gd name="connsiteX502" fmla="*/ 1359443 w 4144806"/>
              <a:gd name="connsiteY502" fmla="*/ 5192739 h 6018102"/>
              <a:gd name="connsiteX503" fmla="*/ 1348245 w 4144806"/>
              <a:gd name="connsiteY503" fmla="*/ 5212287 h 6018102"/>
              <a:gd name="connsiteX504" fmla="*/ 1334049 w 4144806"/>
              <a:gd name="connsiteY504" fmla="*/ 5235673 h 6018102"/>
              <a:gd name="connsiteX505" fmla="*/ 1321051 w 4144806"/>
              <a:gd name="connsiteY505" fmla="*/ 5248588 h 6018102"/>
              <a:gd name="connsiteX506" fmla="*/ 1324250 w 4144806"/>
              <a:gd name="connsiteY506" fmla="*/ 5223456 h 6018102"/>
              <a:gd name="connsiteX507" fmla="*/ 1397834 w 4144806"/>
              <a:gd name="connsiteY507" fmla="*/ 5050322 h 6018102"/>
              <a:gd name="connsiteX508" fmla="*/ 1405832 w 4144806"/>
              <a:gd name="connsiteY508" fmla="*/ 5030774 h 6018102"/>
              <a:gd name="connsiteX509" fmla="*/ 1398634 w 4144806"/>
              <a:gd name="connsiteY509" fmla="*/ 5034963 h 6018102"/>
              <a:gd name="connsiteX510" fmla="*/ 1386637 w 4144806"/>
              <a:gd name="connsiteY510" fmla="*/ 5055906 h 6018102"/>
              <a:gd name="connsiteX511" fmla="*/ 1377039 w 4144806"/>
              <a:gd name="connsiteY511" fmla="*/ 5075454 h 6018102"/>
              <a:gd name="connsiteX512" fmla="*/ 1367441 w 4144806"/>
              <a:gd name="connsiteY512" fmla="*/ 5095001 h 6018102"/>
              <a:gd name="connsiteX513" fmla="*/ 1297656 w 4144806"/>
              <a:gd name="connsiteY513" fmla="*/ 5249984 h 6018102"/>
              <a:gd name="connsiteX514" fmla="*/ 1221872 w 4144806"/>
              <a:gd name="connsiteY514" fmla="*/ 5404968 h 6018102"/>
              <a:gd name="connsiteX515" fmla="*/ 1177083 w 4144806"/>
              <a:gd name="connsiteY515" fmla="*/ 5474780 h 6018102"/>
              <a:gd name="connsiteX516" fmla="*/ 1172684 w 4144806"/>
              <a:gd name="connsiteY516" fmla="*/ 5478621 h 6018102"/>
              <a:gd name="connsiteX517" fmla="*/ 1165886 w 4144806"/>
              <a:gd name="connsiteY517" fmla="*/ 5488745 h 6018102"/>
              <a:gd name="connsiteX518" fmla="*/ 1114298 w 4144806"/>
              <a:gd name="connsiteY518" fmla="*/ 5564502 h 6018102"/>
              <a:gd name="connsiteX519" fmla="*/ 1065108 w 4144806"/>
              <a:gd name="connsiteY519" fmla="*/ 5617217 h 6018102"/>
              <a:gd name="connsiteX520" fmla="*/ 1045511 w 4144806"/>
              <a:gd name="connsiteY520" fmla="*/ 5632578 h 6018102"/>
              <a:gd name="connsiteX521" fmla="*/ 1057110 w 4144806"/>
              <a:gd name="connsiteY521" fmla="*/ 5589289 h 6018102"/>
              <a:gd name="connsiteX522" fmla="*/ 1071906 w 4144806"/>
              <a:gd name="connsiteY522" fmla="*/ 5545300 h 6018102"/>
              <a:gd name="connsiteX523" fmla="*/ 1084303 w 4144806"/>
              <a:gd name="connsiteY523" fmla="*/ 5513880 h 6018102"/>
              <a:gd name="connsiteX524" fmla="*/ 1209675 w 4144806"/>
              <a:gd name="connsiteY524" fmla="*/ 5220664 h 6018102"/>
              <a:gd name="connsiteX525" fmla="*/ 1343446 w 4144806"/>
              <a:gd name="connsiteY525" fmla="*/ 4927452 h 6018102"/>
              <a:gd name="connsiteX526" fmla="*/ 1380722 w 4144806"/>
              <a:gd name="connsiteY526" fmla="*/ 4847178 h 6018102"/>
              <a:gd name="connsiteX527" fmla="*/ 1380016 w 4144806"/>
              <a:gd name="connsiteY527" fmla="*/ 4848230 h 6018102"/>
              <a:gd name="connsiteX528" fmla="*/ 1328428 w 4144806"/>
              <a:gd name="connsiteY528" fmla="*/ 4923987 h 6018102"/>
              <a:gd name="connsiteX529" fmla="*/ 1323395 w 4144806"/>
              <a:gd name="connsiteY529" fmla="*/ 4929381 h 6018102"/>
              <a:gd name="connsiteX530" fmla="*/ 1242708 w 4144806"/>
              <a:gd name="connsiteY530" fmla="*/ 5106380 h 6018102"/>
              <a:gd name="connsiteX531" fmla="*/ 1231510 w 4144806"/>
              <a:gd name="connsiteY531" fmla="*/ 5125928 h 6018102"/>
              <a:gd name="connsiteX532" fmla="*/ 1217313 w 4144806"/>
              <a:gd name="connsiteY532" fmla="*/ 5149314 h 6018102"/>
              <a:gd name="connsiteX533" fmla="*/ 1204317 w 4144806"/>
              <a:gd name="connsiteY533" fmla="*/ 5162229 h 6018102"/>
              <a:gd name="connsiteX534" fmla="*/ 1207515 w 4144806"/>
              <a:gd name="connsiteY534" fmla="*/ 5137097 h 6018102"/>
              <a:gd name="connsiteX535" fmla="*/ 1231925 w 4144806"/>
              <a:gd name="connsiteY535" fmla="*/ 5079662 h 6018102"/>
              <a:gd name="connsiteX536" fmla="*/ 1224617 w 4144806"/>
              <a:gd name="connsiteY536" fmla="*/ 5091702 h 6018102"/>
              <a:gd name="connsiteX537" fmla="*/ 1211619 w 4144806"/>
              <a:gd name="connsiteY537" fmla="*/ 5104617 h 6018102"/>
              <a:gd name="connsiteX538" fmla="*/ 1209642 w 4144806"/>
              <a:gd name="connsiteY538" fmla="*/ 5099839 h 6018102"/>
              <a:gd name="connsiteX539" fmla="*/ 1180922 w 4144806"/>
              <a:gd name="connsiteY539" fmla="*/ 5163625 h 6018102"/>
              <a:gd name="connsiteX540" fmla="*/ 1105138 w 4144806"/>
              <a:gd name="connsiteY540" fmla="*/ 5318609 h 6018102"/>
              <a:gd name="connsiteX541" fmla="*/ 1060347 w 4144806"/>
              <a:gd name="connsiteY541" fmla="*/ 5388421 h 6018102"/>
              <a:gd name="connsiteX542" fmla="*/ 1055949 w 4144806"/>
              <a:gd name="connsiteY542" fmla="*/ 5392262 h 6018102"/>
              <a:gd name="connsiteX543" fmla="*/ 1049150 w 4144806"/>
              <a:gd name="connsiteY543" fmla="*/ 5402386 h 6018102"/>
              <a:gd name="connsiteX544" fmla="*/ 997562 w 4144806"/>
              <a:gd name="connsiteY544" fmla="*/ 5478143 h 6018102"/>
              <a:gd name="connsiteX545" fmla="*/ 948372 w 4144806"/>
              <a:gd name="connsiteY545" fmla="*/ 5530858 h 6018102"/>
              <a:gd name="connsiteX546" fmla="*/ 928776 w 4144806"/>
              <a:gd name="connsiteY546" fmla="*/ 5546219 h 6018102"/>
              <a:gd name="connsiteX547" fmla="*/ 940374 w 4144806"/>
              <a:gd name="connsiteY547" fmla="*/ 5502930 h 6018102"/>
              <a:gd name="connsiteX548" fmla="*/ 947223 w 4144806"/>
              <a:gd name="connsiteY548" fmla="*/ 5482570 h 6018102"/>
              <a:gd name="connsiteX549" fmla="*/ 941828 w 4144806"/>
              <a:gd name="connsiteY549" fmla="*/ 5488520 h 6018102"/>
              <a:gd name="connsiteX550" fmla="*/ 936079 w 4144806"/>
              <a:gd name="connsiteY550" fmla="*/ 5488607 h 6018102"/>
              <a:gd name="connsiteX551" fmla="*/ 947678 w 4144806"/>
              <a:gd name="connsiteY551" fmla="*/ 5445318 h 6018102"/>
              <a:gd name="connsiteX552" fmla="*/ 962474 w 4144806"/>
              <a:gd name="connsiteY552" fmla="*/ 5401329 h 6018102"/>
              <a:gd name="connsiteX553" fmla="*/ 974871 w 4144806"/>
              <a:gd name="connsiteY553" fmla="*/ 5369909 h 6018102"/>
              <a:gd name="connsiteX554" fmla="*/ 1100243 w 4144806"/>
              <a:gd name="connsiteY554" fmla="*/ 5076693 h 6018102"/>
              <a:gd name="connsiteX555" fmla="*/ 1176513 w 4144806"/>
              <a:gd name="connsiteY555" fmla="*/ 4909519 h 6018102"/>
              <a:gd name="connsiteX556" fmla="*/ 1238618 w 4144806"/>
              <a:gd name="connsiteY556" fmla="*/ 4763393 h 6018102"/>
              <a:gd name="connsiteX557" fmla="*/ 1246616 w 4144806"/>
              <a:gd name="connsiteY557" fmla="*/ 4743845 h 6018102"/>
              <a:gd name="connsiteX558" fmla="*/ 1239417 w 4144806"/>
              <a:gd name="connsiteY558" fmla="*/ 4748034 h 6018102"/>
              <a:gd name="connsiteX559" fmla="*/ 1227421 w 4144806"/>
              <a:gd name="connsiteY559" fmla="*/ 4768977 h 6018102"/>
              <a:gd name="connsiteX560" fmla="*/ 1217822 w 4144806"/>
              <a:gd name="connsiteY560" fmla="*/ 4788525 h 6018102"/>
              <a:gd name="connsiteX561" fmla="*/ 1208225 w 4144806"/>
              <a:gd name="connsiteY561" fmla="*/ 4808072 h 6018102"/>
              <a:gd name="connsiteX562" fmla="*/ 1138440 w 4144806"/>
              <a:gd name="connsiteY562" fmla="*/ 4963055 h 6018102"/>
              <a:gd name="connsiteX563" fmla="*/ 1062656 w 4144806"/>
              <a:gd name="connsiteY563" fmla="*/ 5118039 h 6018102"/>
              <a:gd name="connsiteX564" fmla="*/ 1017867 w 4144806"/>
              <a:gd name="connsiteY564" fmla="*/ 5187851 h 6018102"/>
              <a:gd name="connsiteX565" fmla="*/ 1013468 w 4144806"/>
              <a:gd name="connsiteY565" fmla="*/ 5191692 h 6018102"/>
              <a:gd name="connsiteX566" fmla="*/ 1006668 w 4144806"/>
              <a:gd name="connsiteY566" fmla="*/ 5201816 h 6018102"/>
              <a:gd name="connsiteX567" fmla="*/ 955081 w 4144806"/>
              <a:gd name="connsiteY567" fmla="*/ 5277573 h 6018102"/>
              <a:gd name="connsiteX568" fmla="*/ 905891 w 4144806"/>
              <a:gd name="connsiteY568" fmla="*/ 5330288 h 6018102"/>
              <a:gd name="connsiteX569" fmla="*/ 886294 w 4144806"/>
              <a:gd name="connsiteY569" fmla="*/ 5345649 h 6018102"/>
              <a:gd name="connsiteX570" fmla="*/ 897892 w 4144806"/>
              <a:gd name="connsiteY570" fmla="*/ 5302360 h 6018102"/>
              <a:gd name="connsiteX571" fmla="*/ 912690 w 4144806"/>
              <a:gd name="connsiteY571" fmla="*/ 5258371 h 6018102"/>
              <a:gd name="connsiteX572" fmla="*/ 925086 w 4144806"/>
              <a:gd name="connsiteY572" fmla="*/ 5226951 h 6018102"/>
              <a:gd name="connsiteX573" fmla="*/ 1045821 w 4144806"/>
              <a:gd name="connsiteY573" fmla="*/ 4944583 h 6018102"/>
              <a:gd name="connsiteX574" fmla="*/ 1048298 w 4144806"/>
              <a:gd name="connsiteY574" fmla="*/ 4936527 h 6018102"/>
              <a:gd name="connsiteX575" fmla="*/ 1054136 w 4144806"/>
              <a:gd name="connsiteY575" fmla="*/ 4922794 h 6018102"/>
              <a:gd name="connsiteX576" fmla="*/ 1057110 w 4144806"/>
              <a:gd name="connsiteY576" fmla="*/ 4913848 h 6018102"/>
              <a:gd name="connsiteX577" fmla="*/ 1071906 w 4144806"/>
              <a:gd name="connsiteY577" fmla="*/ 4869859 h 6018102"/>
              <a:gd name="connsiteX578" fmla="*/ 1084304 w 4144806"/>
              <a:gd name="connsiteY578" fmla="*/ 4838439 h 6018102"/>
              <a:gd name="connsiteX579" fmla="*/ 1118628 w 4144806"/>
              <a:gd name="connsiteY579" fmla="*/ 4758163 h 6018102"/>
              <a:gd name="connsiteX580" fmla="*/ 1115262 w 4144806"/>
              <a:gd name="connsiteY580" fmla="*/ 4761550 h 6018102"/>
              <a:gd name="connsiteX581" fmla="*/ 1114618 w 4144806"/>
              <a:gd name="connsiteY581" fmla="*/ 4762112 h 6018102"/>
              <a:gd name="connsiteX582" fmla="*/ 1110686 w 4144806"/>
              <a:gd name="connsiteY582" fmla="*/ 4768977 h 6018102"/>
              <a:gd name="connsiteX583" fmla="*/ 1101088 w 4144806"/>
              <a:gd name="connsiteY583" fmla="*/ 4788525 h 6018102"/>
              <a:gd name="connsiteX584" fmla="*/ 1091490 w 4144806"/>
              <a:gd name="connsiteY584" fmla="*/ 4808072 h 6018102"/>
              <a:gd name="connsiteX585" fmla="*/ 1021705 w 4144806"/>
              <a:gd name="connsiteY585" fmla="*/ 4963055 h 6018102"/>
              <a:gd name="connsiteX586" fmla="*/ 945921 w 4144806"/>
              <a:gd name="connsiteY586" fmla="*/ 5118039 h 6018102"/>
              <a:gd name="connsiteX587" fmla="*/ 901131 w 4144806"/>
              <a:gd name="connsiteY587" fmla="*/ 5187851 h 6018102"/>
              <a:gd name="connsiteX588" fmla="*/ 896732 w 4144806"/>
              <a:gd name="connsiteY588" fmla="*/ 5191692 h 6018102"/>
              <a:gd name="connsiteX589" fmla="*/ 889934 w 4144806"/>
              <a:gd name="connsiteY589" fmla="*/ 5201816 h 6018102"/>
              <a:gd name="connsiteX590" fmla="*/ 838346 w 4144806"/>
              <a:gd name="connsiteY590" fmla="*/ 5277573 h 6018102"/>
              <a:gd name="connsiteX591" fmla="*/ 789157 w 4144806"/>
              <a:gd name="connsiteY591" fmla="*/ 5330288 h 6018102"/>
              <a:gd name="connsiteX592" fmla="*/ 769560 w 4144806"/>
              <a:gd name="connsiteY592" fmla="*/ 5345649 h 6018102"/>
              <a:gd name="connsiteX593" fmla="*/ 781159 w 4144806"/>
              <a:gd name="connsiteY593" fmla="*/ 5302360 h 6018102"/>
              <a:gd name="connsiteX594" fmla="*/ 795955 w 4144806"/>
              <a:gd name="connsiteY594" fmla="*/ 5258371 h 6018102"/>
              <a:gd name="connsiteX595" fmla="*/ 808352 w 4144806"/>
              <a:gd name="connsiteY595" fmla="*/ 5226951 h 6018102"/>
              <a:gd name="connsiteX596" fmla="*/ 933723 w 4144806"/>
              <a:gd name="connsiteY596" fmla="*/ 4933735 h 6018102"/>
              <a:gd name="connsiteX597" fmla="*/ 989622 w 4144806"/>
              <a:gd name="connsiteY597" fmla="*/ 4811212 h 6018102"/>
              <a:gd name="connsiteX598" fmla="*/ 948373 w 4144806"/>
              <a:gd name="connsiteY598" fmla="*/ 4855417 h 6018102"/>
              <a:gd name="connsiteX599" fmla="*/ 928776 w 4144806"/>
              <a:gd name="connsiteY599" fmla="*/ 4870778 h 6018102"/>
              <a:gd name="connsiteX600" fmla="*/ 940375 w 4144806"/>
              <a:gd name="connsiteY600" fmla="*/ 4827489 h 6018102"/>
              <a:gd name="connsiteX601" fmla="*/ 947223 w 4144806"/>
              <a:gd name="connsiteY601" fmla="*/ 4807129 h 6018102"/>
              <a:gd name="connsiteX602" fmla="*/ 941829 w 4144806"/>
              <a:gd name="connsiteY602" fmla="*/ 4813079 h 6018102"/>
              <a:gd name="connsiteX603" fmla="*/ 936080 w 4144806"/>
              <a:gd name="connsiteY603" fmla="*/ 4813166 h 6018102"/>
              <a:gd name="connsiteX604" fmla="*/ 947678 w 4144806"/>
              <a:gd name="connsiteY604" fmla="*/ 4769877 h 6018102"/>
              <a:gd name="connsiteX605" fmla="*/ 962474 w 4144806"/>
              <a:gd name="connsiteY605" fmla="*/ 4725888 h 6018102"/>
              <a:gd name="connsiteX606" fmla="*/ 974871 w 4144806"/>
              <a:gd name="connsiteY606" fmla="*/ 4694468 h 6018102"/>
              <a:gd name="connsiteX607" fmla="*/ 1063801 w 4144806"/>
              <a:gd name="connsiteY607" fmla="*/ 4486483 h 6018102"/>
              <a:gd name="connsiteX608" fmla="*/ 1037355 w 4144806"/>
              <a:gd name="connsiteY608" fmla="*/ 4514825 h 6018102"/>
              <a:gd name="connsiteX609" fmla="*/ 952742 w 4144806"/>
              <a:gd name="connsiteY609" fmla="*/ 4687975 h 6018102"/>
              <a:gd name="connsiteX610" fmla="*/ 869362 w 4144806"/>
              <a:gd name="connsiteY610" fmla="*/ 4870884 h 6018102"/>
              <a:gd name="connsiteX611" fmla="*/ 858164 w 4144806"/>
              <a:gd name="connsiteY611" fmla="*/ 4890432 h 6018102"/>
              <a:gd name="connsiteX612" fmla="*/ 843968 w 4144806"/>
              <a:gd name="connsiteY612" fmla="*/ 4913818 h 6018102"/>
              <a:gd name="connsiteX613" fmla="*/ 830971 w 4144806"/>
              <a:gd name="connsiteY613" fmla="*/ 4926733 h 6018102"/>
              <a:gd name="connsiteX614" fmla="*/ 834169 w 4144806"/>
              <a:gd name="connsiteY614" fmla="*/ 4901601 h 6018102"/>
              <a:gd name="connsiteX615" fmla="*/ 907753 w 4144806"/>
              <a:gd name="connsiteY615" fmla="*/ 4728467 h 6018102"/>
              <a:gd name="connsiteX616" fmla="*/ 915750 w 4144806"/>
              <a:gd name="connsiteY616" fmla="*/ 4708919 h 6018102"/>
              <a:gd name="connsiteX617" fmla="*/ 908552 w 4144806"/>
              <a:gd name="connsiteY617" fmla="*/ 4713108 h 6018102"/>
              <a:gd name="connsiteX618" fmla="*/ 896555 w 4144806"/>
              <a:gd name="connsiteY618" fmla="*/ 4734051 h 6018102"/>
              <a:gd name="connsiteX619" fmla="*/ 886957 w 4144806"/>
              <a:gd name="connsiteY619" fmla="*/ 4753599 h 6018102"/>
              <a:gd name="connsiteX620" fmla="*/ 877359 w 4144806"/>
              <a:gd name="connsiteY620" fmla="*/ 4773146 h 6018102"/>
              <a:gd name="connsiteX621" fmla="*/ 807575 w 4144806"/>
              <a:gd name="connsiteY621" fmla="*/ 4928129 h 6018102"/>
              <a:gd name="connsiteX622" fmla="*/ 731792 w 4144806"/>
              <a:gd name="connsiteY622" fmla="*/ 5083113 h 6018102"/>
              <a:gd name="connsiteX623" fmla="*/ 687002 w 4144806"/>
              <a:gd name="connsiteY623" fmla="*/ 5152925 h 6018102"/>
              <a:gd name="connsiteX624" fmla="*/ 682603 w 4144806"/>
              <a:gd name="connsiteY624" fmla="*/ 5156766 h 6018102"/>
              <a:gd name="connsiteX625" fmla="*/ 675804 w 4144806"/>
              <a:gd name="connsiteY625" fmla="*/ 5166890 h 6018102"/>
              <a:gd name="connsiteX626" fmla="*/ 624216 w 4144806"/>
              <a:gd name="connsiteY626" fmla="*/ 5242647 h 6018102"/>
              <a:gd name="connsiteX627" fmla="*/ 575027 w 4144806"/>
              <a:gd name="connsiteY627" fmla="*/ 5295362 h 6018102"/>
              <a:gd name="connsiteX628" fmla="*/ 555431 w 4144806"/>
              <a:gd name="connsiteY628" fmla="*/ 5310723 h 6018102"/>
              <a:gd name="connsiteX629" fmla="*/ 567029 w 4144806"/>
              <a:gd name="connsiteY629" fmla="*/ 5267434 h 6018102"/>
              <a:gd name="connsiteX630" fmla="*/ 581825 w 4144806"/>
              <a:gd name="connsiteY630" fmla="*/ 5223445 h 6018102"/>
              <a:gd name="connsiteX631" fmla="*/ 594223 w 4144806"/>
              <a:gd name="connsiteY631" fmla="*/ 5192025 h 6018102"/>
              <a:gd name="connsiteX632" fmla="*/ 719594 w 4144806"/>
              <a:gd name="connsiteY632" fmla="*/ 4898809 h 6018102"/>
              <a:gd name="connsiteX633" fmla="*/ 853365 w 4144806"/>
              <a:gd name="connsiteY633" fmla="*/ 4605597 h 6018102"/>
              <a:gd name="connsiteX634" fmla="*/ 902153 w 4144806"/>
              <a:gd name="connsiteY634" fmla="*/ 4500529 h 6018102"/>
              <a:gd name="connsiteX635" fmla="*/ 950942 w 4144806"/>
              <a:gd name="connsiteY635" fmla="*/ 4393367 h 6018102"/>
              <a:gd name="connsiteX636" fmla="*/ 1033524 w 4144806"/>
              <a:gd name="connsiteY636" fmla="*/ 4220233 h 6018102"/>
              <a:gd name="connsiteX637" fmla="*/ 1117307 w 4144806"/>
              <a:gd name="connsiteY637" fmla="*/ 4047099 h 6018102"/>
              <a:gd name="connsiteX638" fmla="*/ 1139483 w 4144806"/>
              <a:gd name="connsiteY638" fmla="*/ 4001145 h 6018102"/>
              <a:gd name="connsiteX639" fmla="*/ 1136444 w 4144806"/>
              <a:gd name="connsiteY639" fmla="*/ 4003798 h 6018102"/>
              <a:gd name="connsiteX640" fmla="*/ 1129645 w 4144806"/>
              <a:gd name="connsiteY640" fmla="*/ 4013922 h 6018102"/>
              <a:gd name="connsiteX641" fmla="*/ 1129410 w 4144806"/>
              <a:gd name="connsiteY641" fmla="*/ 4014312 h 6018102"/>
              <a:gd name="connsiteX642" fmla="*/ 1117346 w 4144806"/>
              <a:gd name="connsiteY642" fmla="*/ 4038929 h 6018102"/>
              <a:gd name="connsiteX643" fmla="*/ 1053360 w 4144806"/>
              <a:gd name="connsiteY643" fmla="*/ 4172968 h 6018102"/>
              <a:gd name="connsiteX644" fmla="*/ 1014968 w 4144806"/>
              <a:gd name="connsiteY644" fmla="*/ 4231612 h 6018102"/>
              <a:gd name="connsiteX645" fmla="*/ 1008570 w 4144806"/>
              <a:gd name="connsiteY645" fmla="*/ 4242781 h 6018102"/>
              <a:gd name="connsiteX646" fmla="*/ 1005371 w 4144806"/>
              <a:gd name="connsiteY646" fmla="*/ 4251158 h 6018102"/>
              <a:gd name="connsiteX647" fmla="*/ 966980 w 4144806"/>
              <a:gd name="connsiteY647" fmla="*/ 4346103 h 6018102"/>
              <a:gd name="connsiteX648" fmla="*/ 925388 w 4144806"/>
              <a:gd name="connsiteY648" fmla="*/ 4418708 h 6018102"/>
              <a:gd name="connsiteX649" fmla="*/ 836008 w 4144806"/>
              <a:gd name="connsiteY649" fmla="*/ 4601616 h 6018102"/>
              <a:gd name="connsiteX650" fmla="*/ 752627 w 4144806"/>
              <a:gd name="connsiteY650" fmla="*/ 4784525 h 6018102"/>
              <a:gd name="connsiteX651" fmla="*/ 741429 w 4144806"/>
              <a:gd name="connsiteY651" fmla="*/ 4804073 h 6018102"/>
              <a:gd name="connsiteX652" fmla="*/ 727232 w 4144806"/>
              <a:gd name="connsiteY652" fmla="*/ 4827459 h 6018102"/>
              <a:gd name="connsiteX653" fmla="*/ 714235 w 4144806"/>
              <a:gd name="connsiteY653" fmla="*/ 4840374 h 6018102"/>
              <a:gd name="connsiteX654" fmla="*/ 717434 w 4144806"/>
              <a:gd name="connsiteY654" fmla="*/ 4815242 h 6018102"/>
              <a:gd name="connsiteX655" fmla="*/ 741845 w 4144806"/>
              <a:gd name="connsiteY655" fmla="*/ 4757807 h 6018102"/>
              <a:gd name="connsiteX656" fmla="*/ 734536 w 4144806"/>
              <a:gd name="connsiteY656" fmla="*/ 4769847 h 6018102"/>
              <a:gd name="connsiteX657" fmla="*/ 721539 w 4144806"/>
              <a:gd name="connsiteY657" fmla="*/ 4782762 h 6018102"/>
              <a:gd name="connsiteX658" fmla="*/ 719562 w 4144806"/>
              <a:gd name="connsiteY658" fmla="*/ 4777984 h 6018102"/>
              <a:gd name="connsiteX659" fmla="*/ 690840 w 4144806"/>
              <a:gd name="connsiteY659" fmla="*/ 4841770 h 6018102"/>
              <a:gd name="connsiteX660" fmla="*/ 615056 w 4144806"/>
              <a:gd name="connsiteY660" fmla="*/ 4996754 h 6018102"/>
              <a:gd name="connsiteX661" fmla="*/ 570267 w 4144806"/>
              <a:gd name="connsiteY661" fmla="*/ 5066566 h 6018102"/>
              <a:gd name="connsiteX662" fmla="*/ 565868 w 4144806"/>
              <a:gd name="connsiteY662" fmla="*/ 5070407 h 6018102"/>
              <a:gd name="connsiteX663" fmla="*/ 559069 w 4144806"/>
              <a:gd name="connsiteY663" fmla="*/ 5080531 h 6018102"/>
              <a:gd name="connsiteX664" fmla="*/ 507481 w 4144806"/>
              <a:gd name="connsiteY664" fmla="*/ 5156288 h 6018102"/>
              <a:gd name="connsiteX665" fmla="*/ 458292 w 4144806"/>
              <a:gd name="connsiteY665" fmla="*/ 5209003 h 6018102"/>
              <a:gd name="connsiteX666" fmla="*/ 438696 w 4144806"/>
              <a:gd name="connsiteY666" fmla="*/ 5224364 h 6018102"/>
              <a:gd name="connsiteX667" fmla="*/ 450294 w 4144806"/>
              <a:gd name="connsiteY667" fmla="*/ 5181075 h 6018102"/>
              <a:gd name="connsiteX668" fmla="*/ 457142 w 4144806"/>
              <a:gd name="connsiteY668" fmla="*/ 5160715 h 6018102"/>
              <a:gd name="connsiteX669" fmla="*/ 451748 w 4144806"/>
              <a:gd name="connsiteY669" fmla="*/ 5166665 h 6018102"/>
              <a:gd name="connsiteX670" fmla="*/ 445999 w 4144806"/>
              <a:gd name="connsiteY670" fmla="*/ 5166752 h 6018102"/>
              <a:gd name="connsiteX671" fmla="*/ 457597 w 4144806"/>
              <a:gd name="connsiteY671" fmla="*/ 5123463 h 6018102"/>
              <a:gd name="connsiteX672" fmla="*/ 472393 w 4144806"/>
              <a:gd name="connsiteY672" fmla="*/ 5079474 h 6018102"/>
              <a:gd name="connsiteX673" fmla="*/ 484791 w 4144806"/>
              <a:gd name="connsiteY673" fmla="*/ 5048054 h 6018102"/>
              <a:gd name="connsiteX674" fmla="*/ 610163 w 4144806"/>
              <a:gd name="connsiteY674" fmla="*/ 4754838 h 6018102"/>
              <a:gd name="connsiteX675" fmla="*/ 743934 w 4144806"/>
              <a:gd name="connsiteY675" fmla="*/ 4461626 h 6018102"/>
              <a:gd name="connsiteX676" fmla="*/ 784109 w 4144806"/>
              <a:gd name="connsiteY676" fmla="*/ 4375108 h 6018102"/>
              <a:gd name="connsiteX677" fmla="*/ 760291 w 4144806"/>
              <a:gd name="connsiteY677" fmla="*/ 4404856 h 6018102"/>
              <a:gd name="connsiteX678" fmla="*/ 711101 w 4144806"/>
              <a:gd name="connsiteY678" fmla="*/ 4457571 h 6018102"/>
              <a:gd name="connsiteX679" fmla="*/ 691505 w 4144806"/>
              <a:gd name="connsiteY679" fmla="*/ 4472932 h 6018102"/>
              <a:gd name="connsiteX680" fmla="*/ 703103 w 4144806"/>
              <a:gd name="connsiteY680" fmla="*/ 4429643 h 6018102"/>
              <a:gd name="connsiteX681" fmla="*/ 717899 w 4144806"/>
              <a:gd name="connsiteY681" fmla="*/ 4385654 h 6018102"/>
              <a:gd name="connsiteX682" fmla="*/ 730297 w 4144806"/>
              <a:gd name="connsiteY682" fmla="*/ 4354234 h 6018102"/>
              <a:gd name="connsiteX683" fmla="*/ 851031 w 4144806"/>
              <a:gd name="connsiteY683" fmla="*/ 4071865 h 6018102"/>
              <a:gd name="connsiteX684" fmla="*/ 853509 w 4144806"/>
              <a:gd name="connsiteY684" fmla="*/ 4063810 h 6018102"/>
              <a:gd name="connsiteX685" fmla="*/ 927092 w 4144806"/>
              <a:gd name="connsiteY685" fmla="*/ 3890676 h 6018102"/>
              <a:gd name="connsiteX686" fmla="*/ 933008 w 4144806"/>
              <a:gd name="connsiteY686" fmla="*/ 3876216 h 6018102"/>
              <a:gd name="connsiteX687" fmla="*/ 920471 w 4144806"/>
              <a:gd name="connsiteY687" fmla="*/ 3888833 h 6018102"/>
              <a:gd name="connsiteX688" fmla="*/ 919827 w 4144806"/>
              <a:gd name="connsiteY688" fmla="*/ 3889395 h 6018102"/>
              <a:gd name="connsiteX689" fmla="*/ 915895 w 4144806"/>
              <a:gd name="connsiteY689" fmla="*/ 3896260 h 6018102"/>
              <a:gd name="connsiteX690" fmla="*/ 906297 w 4144806"/>
              <a:gd name="connsiteY690" fmla="*/ 3915808 h 6018102"/>
              <a:gd name="connsiteX691" fmla="*/ 896699 w 4144806"/>
              <a:gd name="connsiteY691" fmla="*/ 3935355 h 6018102"/>
              <a:gd name="connsiteX692" fmla="*/ 826915 w 4144806"/>
              <a:gd name="connsiteY692" fmla="*/ 4090338 h 6018102"/>
              <a:gd name="connsiteX693" fmla="*/ 751131 w 4144806"/>
              <a:gd name="connsiteY693" fmla="*/ 4245322 h 6018102"/>
              <a:gd name="connsiteX694" fmla="*/ 706342 w 4144806"/>
              <a:gd name="connsiteY694" fmla="*/ 4315134 h 6018102"/>
              <a:gd name="connsiteX695" fmla="*/ 701943 w 4144806"/>
              <a:gd name="connsiteY695" fmla="*/ 4318975 h 6018102"/>
              <a:gd name="connsiteX696" fmla="*/ 695144 w 4144806"/>
              <a:gd name="connsiteY696" fmla="*/ 4329099 h 6018102"/>
              <a:gd name="connsiteX697" fmla="*/ 643555 w 4144806"/>
              <a:gd name="connsiteY697" fmla="*/ 4404856 h 6018102"/>
              <a:gd name="connsiteX698" fmla="*/ 616293 w 4144806"/>
              <a:gd name="connsiteY698" fmla="*/ 4434073 h 6018102"/>
              <a:gd name="connsiteX699" fmla="*/ 596360 w 4144806"/>
              <a:gd name="connsiteY699" fmla="*/ 4471874 h 6018102"/>
              <a:gd name="connsiteX700" fmla="*/ 579364 w 4144806"/>
              <a:gd name="connsiteY700" fmla="*/ 4488978 h 6018102"/>
              <a:gd name="connsiteX701" fmla="*/ 574965 w 4144806"/>
              <a:gd name="connsiteY701" fmla="*/ 4492819 h 6018102"/>
              <a:gd name="connsiteX702" fmla="*/ 568166 w 4144806"/>
              <a:gd name="connsiteY702" fmla="*/ 4502943 h 6018102"/>
              <a:gd name="connsiteX703" fmla="*/ 516578 w 4144806"/>
              <a:gd name="connsiteY703" fmla="*/ 4578700 h 6018102"/>
              <a:gd name="connsiteX704" fmla="*/ 467389 w 4144806"/>
              <a:gd name="connsiteY704" fmla="*/ 4631415 h 6018102"/>
              <a:gd name="connsiteX705" fmla="*/ 447792 w 4144806"/>
              <a:gd name="connsiteY705" fmla="*/ 4646776 h 6018102"/>
              <a:gd name="connsiteX706" fmla="*/ 459391 w 4144806"/>
              <a:gd name="connsiteY706" fmla="*/ 4603487 h 6018102"/>
              <a:gd name="connsiteX707" fmla="*/ 474187 w 4144806"/>
              <a:gd name="connsiteY707" fmla="*/ 4559498 h 6018102"/>
              <a:gd name="connsiteX708" fmla="*/ 486584 w 4144806"/>
              <a:gd name="connsiteY708" fmla="*/ 4528078 h 6018102"/>
              <a:gd name="connsiteX709" fmla="*/ 607318 w 4144806"/>
              <a:gd name="connsiteY709" fmla="*/ 4245709 h 6018102"/>
              <a:gd name="connsiteX710" fmla="*/ 609796 w 4144806"/>
              <a:gd name="connsiteY710" fmla="*/ 4237654 h 6018102"/>
              <a:gd name="connsiteX711" fmla="*/ 683380 w 4144806"/>
              <a:gd name="connsiteY711" fmla="*/ 4064520 h 6018102"/>
              <a:gd name="connsiteX712" fmla="*/ 689297 w 4144806"/>
              <a:gd name="connsiteY712" fmla="*/ 4050060 h 6018102"/>
              <a:gd name="connsiteX713" fmla="*/ 676759 w 4144806"/>
              <a:gd name="connsiteY713" fmla="*/ 4062677 h 6018102"/>
              <a:gd name="connsiteX714" fmla="*/ 676116 w 4144806"/>
              <a:gd name="connsiteY714" fmla="*/ 4063239 h 6018102"/>
              <a:gd name="connsiteX715" fmla="*/ 672183 w 4144806"/>
              <a:gd name="connsiteY715" fmla="*/ 4070104 h 6018102"/>
              <a:gd name="connsiteX716" fmla="*/ 662585 w 4144806"/>
              <a:gd name="connsiteY716" fmla="*/ 4089652 h 6018102"/>
              <a:gd name="connsiteX717" fmla="*/ 652987 w 4144806"/>
              <a:gd name="connsiteY717" fmla="*/ 4109199 h 6018102"/>
              <a:gd name="connsiteX718" fmla="*/ 583202 w 4144806"/>
              <a:gd name="connsiteY718" fmla="*/ 4264182 h 6018102"/>
              <a:gd name="connsiteX719" fmla="*/ 507419 w 4144806"/>
              <a:gd name="connsiteY719" fmla="*/ 4419166 h 6018102"/>
              <a:gd name="connsiteX720" fmla="*/ 462629 w 4144806"/>
              <a:gd name="connsiteY720" fmla="*/ 4488978 h 6018102"/>
              <a:gd name="connsiteX721" fmla="*/ 458230 w 4144806"/>
              <a:gd name="connsiteY721" fmla="*/ 4492819 h 6018102"/>
              <a:gd name="connsiteX722" fmla="*/ 451432 w 4144806"/>
              <a:gd name="connsiteY722" fmla="*/ 4502943 h 6018102"/>
              <a:gd name="connsiteX723" fmla="*/ 399843 w 4144806"/>
              <a:gd name="connsiteY723" fmla="*/ 4578700 h 6018102"/>
              <a:gd name="connsiteX724" fmla="*/ 350654 w 4144806"/>
              <a:gd name="connsiteY724" fmla="*/ 4631415 h 6018102"/>
              <a:gd name="connsiteX725" fmla="*/ 331057 w 4144806"/>
              <a:gd name="connsiteY725" fmla="*/ 4646776 h 6018102"/>
              <a:gd name="connsiteX726" fmla="*/ 342656 w 4144806"/>
              <a:gd name="connsiteY726" fmla="*/ 4603487 h 6018102"/>
              <a:gd name="connsiteX727" fmla="*/ 357452 w 4144806"/>
              <a:gd name="connsiteY727" fmla="*/ 4559498 h 6018102"/>
              <a:gd name="connsiteX728" fmla="*/ 369849 w 4144806"/>
              <a:gd name="connsiteY728" fmla="*/ 4528078 h 6018102"/>
              <a:gd name="connsiteX729" fmla="*/ 446688 w 4144806"/>
              <a:gd name="connsiteY729" fmla="*/ 4348371 h 6018102"/>
              <a:gd name="connsiteX730" fmla="*/ 429426 w 4144806"/>
              <a:gd name="connsiteY730" fmla="*/ 4369930 h 6018102"/>
              <a:gd name="connsiteX731" fmla="*/ 380237 w 4144806"/>
              <a:gd name="connsiteY731" fmla="*/ 4422645 h 6018102"/>
              <a:gd name="connsiteX732" fmla="*/ 360640 w 4144806"/>
              <a:gd name="connsiteY732" fmla="*/ 4438006 h 6018102"/>
              <a:gd name="connsiteX733" fmla="*/ 372238 w 4144806"/>
              <a:gd name="connsiteY733" fmla="*/ 4394717 h 6018102"/>
              <a:gd name="connsiteX734" fmla="*/ 387035 w 4144806"/>
              <a:gd name="connsiteY734" fmla="*/ 4350728 h 6018102"/>
              <a:gd name="connsiteX735" fmla="*/ 399432 w 4144806"/>
              <a:gd name="connsiteY735" fmla="*/ 4319308 h 6018102"/>
              <a:gd name="connsiteX736" fmla="*/ 524804 w 4144806"/>
              <a:gd name="connsiteY736" fmla="*/ 4026092 h 6018102"/>
              <a:gd name="connsiteX737" fmla="*/ 658575 w 4144806"/>
              <a:gd name="connsiteY737" fmla="*/ 3732880 h 6018102"/>
              <a:gd name="connsiteX738" fmla="*/ 661940 w 4144806"/>
              <a:gd name="connsiteY738" fmla="*/ 3725633 h 6018102"/>
              <a:gd name="connsiteX739" fmla="*/ 660963 w 4144806"/>
              <a:gd name="connsiteY739" fmla="*/ 3726680 h 6018102"/>
              <a:gd name="connsiteX740" fmla="*/ 641366 w 4144806"/>
              <a:gd name="connsiteY740" fmla="*/ 3742041 h 6018102"/>
              <a:gd name="connsiteX741" fmla="*/ 641690 w 4144806"/>
              <a:gd name="connsiteY741" fmla="*/ 3739736 h 6018102"/>
              <a:gd name="connsiteX742" fmla="*/ 615181 w 4144806"/>
              <a:gd name="connsiteY742" fmla="*/ 3786014 h 6018102"/>
              <a:gd name="connsiteX743" fmla="*/ 557836 w 4144806"/>
              <a:gd name="connsiteY743" fmla="*/ 3911808 h 6018102"/>
              <a:gd name="connsiteX744" fmla="*/ 546638 w 4144806"/>
              <a:gd name="connsiteY744" fmla="*/ 3931356 h 6018102"/>
              <a:gd name="connsiteX745" fmla="*/ 532442 w 4144806"/>
              <a:gd name="connsiteY745" fmla="*/ 3954742 h 6018102"/>
              <a:gd name="connsiteX746" fmla="*/ 529699 w 4144806"/>
              <a:gd name="connsiteY746" fmla="*/ 3957467 h 6018102"/>
              <a:gd name="connsiteX747" fmla="*/ 514240 w 4144806"/>
              <a:gd name="connsiteY747" fmla="*/ 3989102 h 6018102"/>
              <a:gd name="connsiteX748" fmla="*/ 430859 w 4144806"/>
              <a:gd name="connsiteY748" fmla="*/ 4172011 h 6018102"/>
              <a:gd name="connsiteX749" fmla="*/ 419661 w 4144806"/>
              <a:gd name="connsiteY749" fmla="*/ 4191559 h 6018102"/>
              <a:gd name="connsiteX750" fmla="*/ 405465 w 4144806"/>
              <a:gd name="connsiteY750" fmla="*/ 4214945 h 6018102"/>
              <a:gd name="connsiteX751" fmla="*/ 392468 w 4144806"/>
              <a:gd name="connsiteY751" fmla="*/ 4227860 h 6018102"/>
              <a:gd name="connsiteX752" fmla="*/ 395666 w 4144806"/>
              <a:gd name="connsiteY752" fmla="*/ 4202728 h 6018102"/>
              <a:gd name="connsiteX753" fmla="*/ 469250 w 4144806"/>
              <a:gd name="connsiteY753" fmla="*/ 4029594 h 6018102"/>
              <a:gd name="connsiteX754" fmla="*/ 477249 w 4144806"/>
              <a:gd name="connsiteY754" fmla="*/ 4010046 h 6018102"/>
              <a:gd name="connsiteX755" fmla="*/ 475511 w 4144806"/>
              <a:gd name="connsiteY755" fmla="*/ 4011058 h 6018102"/>
              <a:gd name="connsiteX756" fmla="*/ 420266 w 4144806"/>
              <a:gd name="connsiteY756" fmla="*/ 4124037 h 6018102"/>
              <a:gd name="connsiteX757" fmla="*/ 394145 w 4144806"/>
              <a:gd name="connsiteY757" fmla="*/ 4173574 h 6018102"/>
              <a:gd name="connsiteX758" fmla="*/ 369073 w 4144806"/>
              <a:gd name="connsiteY758" fmla="*/ 4229256 h 6018102"/>
              <a:gd name="connsiteX759" fmla="*/ 293289 w 4144806"/>
              <a:gd name="connsiteY759" fmla="*/ 4384240 h 6018102"/>
              <a:gd name="connsiteX760" fmla="*/ 248499 w 4144806"/>
              <a:gd name="connsiteY760" fmla="*/ 4454052 h 6018102"/>
              <a:gd name="connsiteX761" fmla="*/ 244100 w 4144806"/>
              <a:gd name="connsiteY761" fmla="*/ 4457893 h 6018102"/>
              <a:gd name="connsiteX762" fmla="*/ 237301 w 4144806"/>
              <a:gd name="connsiteY762" fmla="*/ 4468017 h 6018102"/>
              <a:gd name="connsiteX763" fmla="*/ 185713 w 4144806"/>
              <a:gd name="connsiteY763" fmla="*/ 4543774 h 6018102"/>
              <a:gd name="connsiteX764" fmla="*/ 136524 w 4144806"/>
              <a:gd name="connsiteY764" fmla="*/ 4596489 h 6018102"/>
              <a:gd name="connsiteX765" fmla="*/ 116927 w 4144806"/>
              <a:gd name="connsiteY765" fmla="*/ 4611850 h 6018102"/>
              <a:gd name="connsiteX766" fmla="*/ 128526 w 4144806"/>
              <a:gd name="connsiteY766" fmla="*/ 4568561 h 6018102"/>
              <a:gd name="connsiteX767" fmla="*/ 143322 w 4144806"/>
              <a:gd name="connsiteY767" fmla="*/ 4524572 h 6018102"/>
              <a:gd name="connsiteX768" fmla="*/ 155719 w 4144806"/>
              <a:gd name="connsiteY768" fmla="*/ 4493152 h 6018102"/>
              <a:gd name="connsiteX769" fmla="*/ 275489 w 4144806"/>
              <a:gd name="connsiteY769" fmla="*/ 4213038 h 6018102"/>
              <a:gd name="connsiteX770" fmla="*/ 277602 w 4144806"/>
              <a:gd name="connsiteY770" fmla="*/ 4206757 h 6018102"/>
              <a:gd name="connsiteX771" fmla="*/ 289999 w 4144806"/>
              <a:gd name="connsiteY771" fmla="*/ 4175337 h 6018102"/>
              <a:gd name="connsiteX772" fmla="*/ 415372 w 4144806"/>
              <a:gd name="connsiteY772" fmla="*/ 3882121 h 6018102"/>
              <a:gd name="connsiteX773" fmla="*/ 499291 w 4144806"/>
              <a:gd name="connsiteY773" fmla="*/ 3698179 h 6018102"/>
              <a:gd name="connsiteX774" fmla="*/ 486886 w 4144806"/>
              <a:gd name="connsiteY774" fmla="*/ 3719835 h 6018102"/>
              <a:gd name="connsiteX775" fmla="*/ 397505 w 4144806"/>
              <a:gd name="connsiteY775" fmla="*/ 3902743 h 6018102"/>
              <a:gd name="connsiteX776" fmla="*/ 314124 w 4144806"/>
              <a:gd name="connsiteY776" fmla="*/ 4085652 h 6018102"/>
              <a:gd name="connsiteX777" fmla="*/ 302926 w 4144806"/>
              <a:gd name="connsiteY777" fmla="*/ 4105200 h 6018102"/>
              <a:gd name="connsiteX778" fmla="*/ 288729 w 4144806"/>
              <a:gd name="connsiteY778" fmla="*/ 4128586 h 6018102"/>
              <a:gd name="connsiteX779" fmla="*/ 275732 w 4144806"/>
              <a:gd name="connsiteY779" fmla="*/ 4141501 h 6018102"/>
              <a:gd name="connsiteX780" fmla="*/ 278931 w 4144806"/>
              <a:gd name="connsiteY780" fmla="*/ 4116369 h 6018102"/>
              <a:gd name="connsiteX781" fmla="*/ 303342 w 4144806"/>
              <a:gd name="connsiteY781" fmla="*/ 4058934 h 6018102"/>
              <a:gd name="connsiteX782" fmla="*/ 296033 w 4144806"/>
              <a:gd name="connsiteY782" fmla="*/ 4070974 h 6018102"/>
              <a:gd name="connsiteX783" fmla="*/ 283036 w 4144806"/>
              <a:gd name="connsiteY783" fmla="*/ 4083889 h 6018102"/>
              <a:gd name="connsiteX784" fmla="*/ 281058 w 4144806"/>
              <a:gd name="connsiteY784" fmla="*/ 4079111 h 6018102"/>
              <a:gd name="connsiteX785" fmla="*/ 252337 w 4144806"/>
              <a:gd name="connsiteY785" fmla="*/ 4142897 h 6018102"/>
              <a:gd name="connsiteX786" fmla="*/ 176553 w 4144806"/>
              <a:gd name="connsiteY786" fmla="*/ 4297881 h 6018102"/>
              <a:gd name="connsiteX787" fmla="*/ 131764 w 4144806"/>
              <a:gd name="connsiteY787" fmla="*/ 4367693 h 6018102"/>
              <a:gd name="connsiteX788" fmla="*/ 127365 w 4144806"/>
              <a:gd name="connsiteY788" fmla="*/ 4371534 h 6018102"/>
              <a:gd name="connsiteX789" fmla="*/ 120566 w 4144806"/>
              <a:gd name="connsiteY789" fmla="*/ 4381658 h 6018102"/>
              <a:gd name="connsiteX790" fmla="*/ 68978 w 4144806"/>
              <a:gd name="connsiteY790" fmla="*/ 4457415 h 6018102"/>
              <a:gd name="connsiteX791" fmla="*/ 19789 w 4144806"/>
              <a:gd name="connsiteY791" fmla="*/ 4510130 h 6018102"/>
              <a:gd name="connsiteX792" fmla="*/ 192 w 4144806"/>
              <a:gd name="connsiteY792" fmla="*/ 4525491 h 6018102"/>
              <a:gd name="connsiteX793" fmla="*/ 11791 w 4144806"/>
              <a:gd name="connsiteY793" fmla="*/ 4482202 h 6018102"/>
              <a:gd name="connsiteX794" fmla="*/ 18639 w 4144806"/>
              <a:gd name="connsiteY794" fmla="*/ 4461842 h 6018102"/>
              <a:gd name="connsiteX795" fmla="*/ 13245 w 4144806"/>
              <a:gd name="connsiteY795" fmla="*/ 4467792 h 6018102"/>
              <a:gd name="connsiteX796" fmla="*/ 7495 w 4144806"/>
              <a:gd name="connsiteY796" fmla="*/ 4467879 h 6018102"/>
              <a:gd name="connsiteX797" fmla="*/ 19094 w 4144806"/>
              <a:gd name="connsiteY797" fmla="*/ 4424590 h 6018102"/>
              <a:gd name="connsiteX798" fmla="*/ 33890 w 4144806"/>
              <a:gd name="connsiteY798" fmla="*/ 4380601 h 6018102"/>
              <a:gd name="connsiteX799" fmla="*/ 46287 w 4144806"/>
              <a:gd name="connsiteY799" fmla="*/ 4349181 h 6018102"/>
              <a:gd name="connsiteX800" fmla="*/ 171659 w 4144806"/>
              <a:gd name="connsiteY800" fmla="*/ 4055965 h 6018102"/>
              <a:gd name="connsiteX801" fmla="*/ 305430 w 4144806"/>
              <a:gd name="connsiteY801" fmla="*/ 3762753 h 6018102"/>
              <a:gd name="connsiteX802" fmla="*/ 354220 w 4144806"/>
              <a:gd name="connsiteY802" fmla="*/ 3657685 h 6018102"/>
              <a:gd name="connsiteX803" fmla="*/ 364316 w 4144806"/>
              <a:gd name="connsiteY803" fmla="*/ 3635510 h 6018102"/>
              <a:gd name="connsiteX804" fmla="*/ 350654 w 4144806"/>
              <a:gd name="connsiteY804" fmla="*/ 3650150 h 6018102"/>
              <a:gd name="connsiteX805" fmla="*/ 331057 w 4144806"/>
              <a:gd name="connsiteY805" fmla="*/ 3665511 h 6018102"/>
              <a:gd name="connsiteX806" fmla="*/ 333107 w 4144806"/>
              <a:gd name="connsiteY806" fmla="*/ 3650936 h 6018102"/>
              <a:gd name="connsiteX807" fmla="*/ 341333 w 4144806"/>
              <a:gd name="connsiteY807" fmla="*/ 3626199 h 6018102"/>
              <a:gd name="connsiteX808" fmla="*/ 330148 w 4144806"/>
              <a:gd name="connsiteY808" fmla="*/ 3638537 h 6018102"/>
              <a:gd name="connsiteX809" fmla="*/ 324398 w 4144806"/>
              <a:gd name="connsiteY809" fmla="*/ 3638624 h 6018102"/>
              <a:gd name="connsiteX810" fmla="*/ 335997 w 4144806"/>
              <a:gd name="connsiteY810" fmla="*/ 3595335 h 6018102"/>
              <a:gd name="connsiteX811" fmla="*/ 350793 w 4144806"/>
              <a:gd name="connsiteY811" fmla="*/ 3551346 h 6018102"/>
              <a:gd name="connsiteX812" fmla="*/ 363191 w 4144806"/>
              <a:gd name="connsiteY812" fmla="*/ 3519926 h 6018102"/>
              <a:gd name="connsiteX813" fmla="*/ 488563 w 4144806"/>
              <a:gd name="connsiteY813" fmla="*/ 3226710 h 6018102"/>
              <a:gd name="connsiteX814" fmla="*/ 622334 w 4144806"/>
              <a:gd name="connsiteY814" fmla="*/ 2933499 h 6018102"/>
              <a:gd name="connsiteX815" fmla="*/ 624653 w 4144806"/>
              <a:gd name="connsiteY815" fmla="*/ 2928505 h 6018102"/>
              <a:gd name="connsiteX816" fmla="*/ 612936 w 4144806"/>
              <a:gd name="connsiteY816" fmla="*/ 2947806 h 6018102"/>
              <a:gd name="connsiteX817" fmla="*/ 599939 w 4144806"/>
              <a:gd name="connsiteY817" fmla="*/ 2960722 h 6018102"/>
              <a:gd name="connsiteX818" fmla="*/ 597357 w 4144806"/>
              <a:gd name="connsiteY818" fmla="*/ 2954482 h 6018102"/>
              <a:gd name="connsiteX819" fmla="*/ 567380 w 4144806"/>
              <a:gd name="connsiteY819" fmla="*/ 3006813 h 6018102"/>
              <a:gd name="connsiteX820" fmla="*/ 478000 w 4144806"/>
              <a:gd name="connsiteY820" fmla="*/ 3189720 h 6018102"/>
              <a:gd name="connsiteX821" fmla="*/ 394618 w 4144806"/>
              <a:gd name="connsiteY821" fmla="*/ 3372629 h 6018102"/>
              <a:gd name="connsiteX822" fmla="*/ 383420 w 4144806"/>
              <a:gd name="connsiteY822" fmla="*/ 3392177 h 6018102"/>
              <a:gd name="connsiteX823" fmla="*/ 369224 w 4144806"/>
              <a:gd name="connsiteY823" fmla="*/ 3415563 h 6018102"/>
              <a:gd name="connsiteX824" fmla="*/ 356227 w 4144806"/>
              <a:gd name="connsiteY824" fmla="*/ 3428478 h 6018102"/>
              <a:gd name="connsiteX825" fmla="*/ 359426 w 4144806"/>
              <a:gd name="connsiteY825" fmla="*/ 3403346 h 6018102"/>
              <a:gd name="connsiteX826" fmla="*/ 433009 w 4144806"/>
              <a:gd name="connsiteY826" fmla="*/ 3230212 h 6018102"/>
              <a:gd name="connsiteX827" fmla="*/ 441008 w 4144806"/>
              <a:gd name="connsiteY827" fmla="*/ 3210664 h 6018102"/>
              <a:gd name="connsiteX828" fmla="*/ 437738 w 4144806"/>
              <a:gd name="connsiteY828" fmla="*/ 3212567 h 6018102"/>
              <a:gd name="connsiteX829" fmla="*/ 417329 w 4144806"/>
              <a:gd name="connsiteY829" fmla="*/ 3246479 h 6018102"/>
              <a:gd name="connsiteX830" fmla="*/ 415358 w 4144806"/>
              <a:gd name="connsiteY830" fmla="*/ 3248941 h 6018102"/>
              <a:gd name="connsiteX831" fmla="*/ 412214 w 4144806"/>
              <a:gd name="connsiteY831" fmla="*/ 3255344 h 6018102"/>
              <a:gd name="connsiteX832" fmla="*/ 402617 w 4144806"/>
              <a:gd name="connsiteY832" fmla="*/ 3274891 h 6018102"/>
              <a:gd name="connsiteX833" fmla="*/ 332832 w 4144806"/>
              <a:gd name="connsiteY833" fmla="*/ 3429874 h 6018102"/>
              <a:gd name="connsiteX834" fmla="*/ 257048 w 4144806"/>
              <a:gd name="connsiteY834" fmla="*/ 3584858 h 6018102"/>
              <a:gd name="connsiteX835" fmla="*/ 212258 w 4144806"/>
              <a:gd name="connsiteY835" fmla="*/ 3654670 h 6018102"/>
              <a:gd name="connsiteX836" fmla="*/ 207860 w 4144806"/>
              <a:gd name="connsiteY836" fmla="*/ 3658511 h 6018102"/>
              <a:gd name="connsiteX837" fmla="*/ 201061 w 4144806"/>
              <a:gd name="connsiteY837" fmla="*/ 3668635 h 6018102"/>
              <a:gd name="connsiteX838" fmla="*/ 149473 w 4144806"/>
              <a:gd name="connsiteY838" fmla="*/ 3744392 h 6018102"/>
              <a:gd name="connsiteX839" fmla="*/ 100283 w 4144806"/>
              <a:gd name="connsiteY839" fmla="*/ 3797107 h 6018102"/>
              <a:gd name="connsiteX840" fmla="*/ 80687 w 4144806"/>
              <a:gd name="connsiteY840" fmla="*/ 3812468 h 6018102"/>
              <a:gd name="connsiteX841" fmla="*/ 92285 w 4144806"/>
              <a:gd name="connsiteY841" fmla="*/ 3769179 h 6018102"/>
              <a:gd name="connsiteX842" fmla="*/ 107081 w 4144806"/>
              <a:gd name="connsiteY842" fmla="*/ 3725190 h 6018102"/>
              <a:gd name="connsiteX843" fmla="*/ 119478 w 4144806"/>
              <a:gd name="connsiteY843" fmla="*/ 3693770 h 6018102"/>
              <a:gd name="connsiteX844" fmla="*/ 244850 w 4144806"/>
              <a:gd name="connsiteY844" fmla="*/ 3400554 h 6018102"/>
              <a:gd name="connsiteX845" fmla="*/ 378621 w 4144806"/>
              <a:gd name="connsiteY845" fmla="*/ 3107342 h 6018102"/>
              <a:gd name="connsiteX846" fmla="*/ 380941 w 4144806"/>
              <a:gd name="connsiteY846" fmla="*/ 3102348 h 6018102"/>
              <a:gd name="connsiteX847" fmla="*/ 369224 w 4144806"/>
              <a:gd name="connsiteY847" fmla="*/ 3121649 h 6018102"/>
              <a:gd name="connsiteX848" fmla="*/ 356227 w 4144806"/>
              <a:gd name="connsiteY848" fmla="*/ 3134564 h 6018102"/>
              <a:gd name="connsiteX849" fmla="*/ 359426 w 4144806"/>
              <a:gd name="connsiteY849" fmla="*/ 3109432 h 6018102"/>
              <a:gd name="connsiteX850" fmla="*/ 419863 w 4144806"/>
              <a:gd name="connsiteY850" fmla="*/ 2967230 h 6018102"/>
              <a:gd name="connsiteX851" fmla="*/ 366479 w 4144806"/>
              <a:gd name="connsiteY851" fmla="*/ 3076404 h 6018102"/>
              <a:gd name="connsiteX852" fmla="*/ 338686 w 4144806"/>
              <a:gd name="connsiteY852" fmla="*/ 3129112 h 6018102"/>
              <a:gd name="connsiteX853" fmla="*/ 333620 w 4144806"/>
              <a:gd name="connsiteY853" fmla="*/ 3134211 h 6018102"/>
              <a:gd name="connsiteX854" fmla="*/ 332832 w 4144806"/>
              <a:gd name="connsiteY854" fmla="*/ 3135960 h 6018102"/>
              <a:gd name="connsiteX855" fmla="*/ 257048 w 4144806"/>
              <a:gd name="connsiteY855" fmla="*/ 3290944 h 6018102"/>
              <a:gd name="connsiteX856" fmla="*/ 212258 w 4144806"/>
              <a:gd name="connsiteY856" fmla="*/ 3360756 h 6018102"/>
              <a:gd name="connsiteX857" fmla="*/ 207860 w 4144806"/>
              <a:gd name="connsiteY857" fmla="*/ 3364597 h 6018102"/>
              <a:gd name="connsiteX858" fmla="*/ 201061 w 4144806"/>
              <a:gd name="connsiteY858" fmla="*/ 3374721 h 6018102"/>
              <a:gd name="connsiteX859" fmla="*/ 149473 w 4144806"/>
              <a:gd name="connsiteY859" fmla="*/ 3450478 h 6018102"/>
              <a:gd name="connsiteX860" fmla="*/ 100283 w 4144806"/>
              <a:gd name="connsiteY860" fmla="*/ 3503193 h 6018102"/>
              <a:gd name="connsiteX861" fmla="*/ 80687 w 4144806"/>
              <a:gd name="connsiteY861" fmla="*/ 3518554 h 6018102"/>
              <a:gd name="connsiteX862" fmla="*/ 92285 w 4144806"/>
              <a:gd name="connsiteY862" fmla="*/ 3475265 h 6018102"/>
              <a:gd name="connsiteX863" fmla="*/ 107081 w 4144806"/>
              <a:gd name="connsiteY863" fmla="*/ 3431276 h 6018102"/>
              <a:gd name="connsiteX864" fmla="*/ 119478 w 4144806"/>
              <a:gd name="connsiteY864" fmla="*/ 3399856 h 6018102"/>
              <a:gd name="connsiteX865" fmla="*/ 244850 w 4144806"/>
              <a:gd name="connsiteY865" fmla="*/ 3106640 h 6018102"/>
              <a:gd name="connsiteX866" fmla="*/ 367545 w 4144806"/>
              <a:gd name="connsiteY866" fmla="*/ 2837707 h 6018102"/>
              <a:gd name="connsiteX867" fmla="*/ 351431 w 4144806"/>
              <a:gd name="connsiteY867" fmla="*/ 2868266 h 6018102"/>
              <a:gd name="connsiteX868" fmla="*/ 334435 w 4144806"/>
              <a:gd name="connsiteY868" fmla="*/ 2885370 h 6018102"/>
              <a:gd name="connsiteX869" fmla="*/ 330036 w 4144806"/>
              <a:gd name="connsiteY869" fmla="*/ 2889211 h 6018102"/>
              <a:gd name="connsiteX870" fmla="*/ 323237 w 4144806"/>
              <a:gd name="connsiteY870" fmla="*/ 2899335 h 6018102"/>
              <a:gd name="connsiteX871" fmla="*/ 271649 w 4144806"/>
              <a:gd name="connsiteY871" fmla="*/ 2975093 h 6018102"/>
              <a:gd name="connsiteX872" fmla="*/ 222460 w 4144806"/>
              <a:gd name="connsiteY872" fmla="*/ 3027807 h 6018102"/>
              <a:gd name="connsiteX873" fmla="*/ 202863 w 4144806"/>
              <a:gd name="connsiteY873" fmla="*/ 3043168 h 6018102"/>
              <a:gd name="connsiteX874" fmla="*/ 214461 w 4144806"/>
              <a:gd name="connsiteY874" fmla="*/ 2999879 h 6018102"/>
              <a:gd name="connsiteX875" fmla="*/ 229258 w 4144806"/>
              <a:gd name="connsiteY875" fmla="*/ 2955891 h 6018102"/>
              <a:gd name="connsiteX876" fmla="*/ 241655 w 4144806"/>
              <a:gd name="connsiteY876" fmla="*/ 2924471 h 6018102"/>
              <a:gd name="connsiteX877" fmla="*/ 367027 w 4144806"/>
              <a:gd name="connsiteY877" fmla="*/ 2631255 h 6018102"/>
              <a:gd name="connsiteX878" fmla="*/ 500798 w 4144806"/>
              <a:gd name="connsiteY878" fmla="*/ 2338042 h 6018102"/>
              <a:gd name="connsiteX879" fmla="*/ 549587 w 4144806"/>
              <a:gd name="connsiteY879" fmla="*/ 2232975 h 6018102"/>
              <a:gd name="connsiteX880" fmla="*/ 598376 w 4144806"/>
              <a:gd name="connsiteY880" fmla="*/ 2125813 h 6018102"/>
              <a:gd name="connsiteX881" fmla="*/ 680958 w 4144806"/>
              <a:gd name="connsiteY881" fmla="*/ 1952678 h 6018102"/>
              <a:gd name="connsiteX882" fmla="*/ 764740 w 4144806"/>
              <a:gd name="connsiteY882" fmla="*/ 1779544 h 6018102"/>
              <a:gd name="connsiteX883" fmla="*/ 987089 w 4144806"/>
              <a:gd name="connsiteY883" fmla="*/ 1318785 h 6018102"/>
              <a:gd name="connsiteX884" fmla="*/ 985490 w 4144806"/>
              <a:gd name="connsiteY884" fmla="*/ 1310408 h 6018102"/>
              <a:gd name="connsiteX885" fmla="*/ 1247832 w 4144806"/>
              <a:gd name="connsiteY885" fmla="*/ 771455 h 6018102"/>
              <a:gd name="connsiteX886" fmla="*/ 1327014 w 4144806"/>
              <a:gd name="connsiteY886" fmla="*/ 608094 h 6018102"/>
              <a:gd name="connsiteX887" fmla="*/ 1401399 w 4144806"/>
              <a:gd name="connsiteY887" fmla="*/ 444733 h 6018102"/>
              <a:gd name="connsiteX888" fmla="*/ 1467584 w 4144806"/>
              <a:gd name="connsiteY888" fmla="*/ 317326 h 6018102"/>
              <a:gd name="connsiteX889" fmla="*/ 1518173 w 4144806"/>
              <a:gd name="connsiteY889" fmla="*/ 271599 h 6018102"/>
              <a:gd name="connsiteX890" fmla="*/ 1530170 w 4144806"/>
              <a:gd name="connsiteY890" fmla="*/ 261470 h 6018102"/>
              <a:gd name="connsiteX891" fmla="*/ 1537368 w 4144806"/>
              <a:gd name="connsiteY891" fmla="*/ 257625 h 6018102"/>
              <a:gd name="connsiteX892" fmla="*/ 1617350 w 4144806"/>
              <a:gd name="connsiteY892" fmla="*/ 232488 h 6018102"/>
              <a:gd name="connsiteX893" fmla="*/ 1676255 w 4144806"/>
              <a:gd name="connsiteY893" fmla="*/ 206778 h 6018102"/>
              <a:gd name="connsiteX894" fmla="*/ 1682477 w 4144806"/>
              <a:gd name="connsiteY894" fmla="*/ 193970 h 6018102"/>
              <a:gd name="connsiteX895" fmla="*/ 1711295 w 4144806"/>
              <a:gd name="connsiteY895" fmla="*/ 143487 h 6018102"/>
              <a:gd name="connsiteX896" fmla="*/ 1761884 w 4144806"/>
              <a:gd name="connsiteY896" fmla="*/ 97760 h 6018102"/>
              <a:gd name="connsiteX897" fmla="*/ 1773880 w 4144806"/>
              <a:gd name="connsiteY897" fmla="*/ 87631 h 6018102"/>
              <a:gd name="connsiteX898" fmla="*/ 1781079 w 4144806"/>
              <a:gd name="connsiteY898" fmla="*/ 83786 h 6018102"/>
              <a:gd name="connsiteX899" fmla="*/ 1861060 w 4144806"/>
              <a:gd name="connsiteY899" fmla="*/ 58649 h 6018102"/>
              <a:gd name="connsiteX900" fmla="*/ 1995428 w 4144806"/>
              <a:gd name="connsiteY900" fmla="*/ 0 h 6018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</a:cxnLst>
            <a:rect l="l" t="t" r="r" b="b"/>
            <a:pathLst>
              <a:path w="4144806" h="6018102">
                <a:moveTo>
                  <a:pt x="3176166" y="4767118"/>
                </a:moveTo>
                <a:cubicBezTo>
                  <a:pt x="3175833" y="4766477"/>
                  <a:pt x="3175150" y="4766579"/>
                  <a:pt x="3174117" y="4767424"/>
                </a:cubicBezTo>
                <a:cubicBezTo>
                  <a:pt x="3172050" y="4769110"/>
                  <a:pt x="3168985" y="4774114"/>
                  <a:pt x="3164919" y="4782434"/>
                </a:cubicBezTo>
                <a:lnTo>
                  <a:pt x="3160120" y="4796397"/>
                </a:lnTo>
                <a:cubicBezTo>
                  <a:pt x="3158554" y="4800701"/>
                  <a:pt x="3158486" y="4801864"/>
                  <a:pt x="3159919" y="4799886"/>
                </a:cubicBezTo>
                <a:cubicBezTo>
                  <a:pt x="3161353" y="4797909"/>
                  <a:pt x="3164086" y="4792091"/>
                  <a:pt x="3168118" y="4782434"/>
                </a:cubicBezTo>
                <a:lnTo>
                  <a:pt x="3176116" y="4771263"/>
                </a:lnTo>
                <a:cubicBezTo>
                  <a:pt x="3176483" y="4769140"/>
                  <a:pt x="3176499" y="4767759"/>
                  <a:pt x="3176166" y="4767118"/>
                </a:cubicBezTo>
                <a:close/>
                <a:moveTo>
                  <a:pt x="3337680" y="4589751"/>
                </a:moveTo>
                <a:cubicBezTo>
                  <a:pt x="3275561" y="4713087"/>
                  <a:pt x="3215841" y="4835026"/>
                  <a:pt x="3158520" y="4955568"/>
                </a:cubicBezTo>
                <a:cubicBezTo>
                  <a:pt x="3156388" y="4960745"/>
                  <a:pt x="3155054" y="4964353"/>
                  <a:pt x="3154521" y="4966388"/>
                </a:cubicBezTo>
                <a:cubicBezTo>
                  <a:pt x="3153988" y="4968425"/>
                  <a:pt x="3152655" y="4971333"/>
                  <a:pt x="3150522" y="4975115"/>
                </a:cubicBezTo>
                <a:cubicBezTo>
                  <a:pt x="3157187" y="4967202"/>
                  <a:pt x="3161453" y="4960688"/>
                  <a:pt x="3163319" y="4955568"/>
                </a:cubicBezTo>
                <a:cubicBezTo>
                  <a:pt x="3194379" y="4895471"/>
                  <a:pt x="3224239" y="4834851"/>
                  <a:pt x="3252899" y="4773707"/>
                </a:cubicBezTo>
                <a:cubicBezTo>
                  <a:pt x="3281560" y="4712562"/>
                  <a:pt x="3309820" y="4651244"/>
                  <a:pt x="3337680" y="4589751"/>
                </a:cubicBezTo>
                <a:close/>
                <a:moveTo>
                  <a:pt x="3379271" y="4391484"/>
                </a:moveTo>
                <a:cubicBezTo>
                  <a:pt x="3377672" y="4391949"/>
                  <a:pt x="3372873" y="4396604"/>
                  <a:pt x="3364874" y="4405446"/>
                </a:cubicBezTo>
                <a:cubicBezTo>
                  <a:pt x="3353943" y="4422201"/>
                  <a:pt x="3351811" y="4430579"/>
                  <a:pt x="3358476" y="4430579"/>
                </a:cubicBezTo>
                <a:cubicBezTo>
                  <a:pt x="3358476" y="4430113"/>
                  <a:pt x="3363274" y="4425460"/>
                  <a:pt x="3372873" y="4416617"/>
                </a:cubicBezTo>
                <a:lnTo>
                  <a:pt x="3371273" y="4422201"/>
                </a:lnTo>
                <a:cubicBezTo>
                  <a:pt x="3373606" y="4415338"/>
                  <a:pt x="3375338" y="4409520"/>
                  <a:pt x="3376472" y="4404748"/>
                </a:cubicBezTo>
                <a:cubicBezTo>
                  <a:pt x="3377605" y="4399977"/>
                  <a:pt x="3378538" y="4395557"/>
                  <a:pt x="3379271" y="4391484"/>
                </a:cubicBezTo>
                <a:close/>
                <a:moveTo>
                  <a:pt x="3500845" y="4140160"/>
                </a:moveTo>
                <a:cubicBezTo>
                  <a:pt x="3499977" y="4140219"/>
                  <a:pt x="3498511" y="4141498"/>
                  <a:pt x="3496446" y="4144000"/>
                </a:cubicBezTo>
                <a:cubicBezTo>
                  <a:pt x="3494379" y="4146501"/>
                  <a:pt x="3492113" y="4149876"/>
                  <a:pt x="3489647" y="4154123"/>
                </a:cubicBezTo>
                <a:cubicBezTo>
                  <a:pt x="3486448" y="4156915"/>
                  <a:pt x="3481648" y="4165292"/>
                  <a:pt x="3475250" y="4179255"/>
                </a:cubicBezTo>
                <a:cubicBezTo>
                  <a:pt x="3474383" y="4180767"/>
                  <a:pt x="3473317" y="4183328"/>
                  <a:pt x="3472051" y="4186934"/>
                </a:cubicBezTo>
                <a:cubicBezTo>
                  <a:pt x="3470785" y="4190542"/>
                  <a:pt x="3469718" y="4194497"/>
                  <a:pt x="3468851" y="4198803"/>
                </a:cubicBezTo>
                <a:lnTo>
                  <a:pt x="3483249" y="4179255"/>
                </a:lnTo>
                <a:lnTo>
                  <a:pt x="3497645" y="4154123"/>
                </a:lnTo>
                <a:lnTo>
                  <a:pt x="3497645" y="4159707"/>
                </a:lnTo>
                <a:cubicBezTo>
                  <a:pt x="3499511" y="4146211"/>
                  <a:pt x="3500578" y="4139695"/>
                  <a:pt x="3500845" y="4140160"/>
                </a:cubicBezTo>
                <a:close/>
                <a:moveTo>
                  <a:pt x="3603222" y="3927931"/>
                </a:moveTo>
                <a:lnTo>
                  <a:pt x="3601622" y="3936308"/>
                </a:lnTo>
                <a:lnTo>
                  <a:pt x="3606421" y="3927931"/>
                </a:lnTo>
                <a:lnTo>
                  <a:pt x="3604821" y="3927931"/>
                </a:lnTo>
                <a:close/>
                <a:moveTo>
                  <a:pt x="1995428" y="0"/>
                </a:moveTo>
                <a:lnTo>
                  <a:pt x="2005026" y="0"/>
                </a:lnTo>
                <a:cubicBezTo>
                  <a:pt x="2017553" y="3256"/>
                  <a:pt x="2010088" y="33050"/>
                  <a:pt x="1982631" y="89383"/>
                </a:cubicBezTo>
                <a:lnTo>
                  <a:pt x="1877023" y="306965"/>
                </a:lnTo>
                <a:lnTo>
                  <a:pt x="1982683" y="260846"/>
                </a:lnTo>
                <a:lnTo>
                  <a:pt x="1992281" y="260846"/>
                </a:lnTo>
                <a:cubicBezTo>
                  <a:pt x="2004808" y="264101"/>
                  <a:pt x="1997343" y="293896"/>
                  <a:pt x="1969886" y="350228"/>
                </a:cubicBezTo>
                <a:lnTo>
                  <a:pt x="1792329" y="716047"/>
                </a:lnTo>
                <a:lnTo>
                  <a:pt x="1738808" y="827976"/>
                </a:lnTo>
                <a:lnTo>
                  <a:pt x="1738885" y="827951"/>
                </a:lnTo>
                <a:lnTo>
                  <a:pt x="1825645" y="790081"/>
                </a:lnTo>
                <a:lnTo>
                  <a:pt x="1839488" y="765832"/>
                </a:lnTo>
                <a:cubicBezTo>
                  <a:pt x="1855850" y="740990"/>
                  <a:pt x="1872715" y="725747"/>
                  <a:pt x="1890078" y="720105"/>
                </a:cubicBezTo>
                <a:cubicBezTo>
                  <a:pt x="1894877" y="715858"/>
                  <a:pt x="1898875" y="712481"/>
                  <a:pt x="1902075" y="709976"/>
                </a:cubicBezTo>
                <a:cubicBezTo>
                  <a:pt x="1905273" y="707471"/>
                  <a:pt x="1907674" y="706189"/>
                  <a:pt x="1909274" y="706130"/>
                </a:cubicBezTo>
                <a:lnTo>
                  <a:pt x="1989252" y="680994"/>
                </a:lnTo>
                <a:cubicBezTo>
                  <a:pt x="2030842" y="667030"/>
                  <a:pt x="2075633" y="647478"/>
                  <a:pt x="2123622" y="622343"/>
                </a:cubicBezTo>
                <a:lnTo>
                  <a:pt x="2133220" y="622343"/>
                </a:lnTo>
                <a:cubicBezTo>
                  <a:pt x="2145747" y="625599"/>
                  <a:pt x="2138282" y="655394"/>
                  <a:pt x="2110825" y="711727"/>
                </a:cubicBezTo>
                <a:lnTo>
                  <a:pt x="1994921" y="950515"/>
                </a:lnTo>
                <a:lnTo>
                  <a:pt x="2055848" y="931368"/>
                </a:lnTo>
                <a:cubicBezTo>
                  <a:pt x="2097438" y="917404"/>
                  <a:pt x="2142229" y="897854"/>
                  <a:pt x="2190218" y="872719"/>
                </a:cubicBezTo>
                <a:lnTo>
                  <a:pt x="2199816" y="872719"/>
                </a:lnTo>
                <a:cubicBezTo>
                  <a:pt x="2212343" y="875974"/>
                  <a:pt x="2204878" y="905769"/>
                  <a:pt x="2177421" y="962102"/>
                </a:cubicBezTo>
                <a:lnTo>
                  <a:pt x="2071811" y="1179685"/>
                </a:lnTo>
                <a:lnTo>
                  <a:pt x="2165731" y="1138690"/>
                </a:lnTo>
                <a:lnTo>
                  <a:pt x="2176413" y="1116747"/>
                </a:lnTo>
                <a:cubicBezTo>
                  <a:pt x="2204207" y="1061246"/>
                  <a:pt x="2230601" y="1006793"/>
                  <a:pt x="2255595" y="953386"/>
                </a:cubicBezTo>
                <a:cubicBezTo>
                  <a:pt x="2280591" y="899979"/>
                  <a:pt x="2305384" y="845526"/>
                  <a:pt x="2329980" y="790025"/>
                </a:cubicBezTo>
                <a:cubicBezTo>
                  <a:pt x="2357739" y="729929"/>
                  <a:pt x="2379802" y="687458"/>
                  <a:pt x="2396164" y="662617"/>
                </a:cubicBezTo>
                <a:cubicBezTo>
                  <a:pt x="2412527" y="637775"/>
                  <a:pt x="2429391" y="622533"/>
                  <a:pt x="2446754" y="616890"/>
                </a:cubicBezTo>
                <a:cubicBezTo>
                  <a:pt x="2451553" y="612643"/>
                  <a:pt x="2455551" y="609266"/>
                  <a:pt x="2458751" y="606761"/>
                </a:cubicBezTo>
                <a:cubicBezTo>
                  <a:pt x="2461950" y="604256"/>
                  <a:pt x="2464350" y="602975"/>
                  <a:pt x="2465949" y="602916"/>
                </a:cubicBezTo>
                <a:lnTo>
                  <a:pt x="2545931" y="577779"/>
                </a:lnTo>
                <a:cubicBezTo>
                  <a:pt x="2587522" y="563815"/>
                  <a:pt x="2632312" y="544265"/>
                  <a:pt x="2680302" y="519129"/>
                </a:cubicBezTo>
                <a:lnTo>
                  <a:pt x="2689899" y="519129"/>
                </a:lnTo>
                <a:cubicBezTo>
                  <a:pt x="2702426" y="522385"/>
                  <a:pt x="2694961" y="552180"/>
                  <a:pt x="2667505" y="608512"/>
                </a:cubicBezTo>
                <a:lnTo>
                  <a:pt x="2561894" y="826096"/>
                </a:lnTo>
                <a:lnTo>
                  <a:pt x="2667557" y="779977"/>
                </a:lnTo>
                <a:lnTo>
                  <a:pt x="2677154" y="779977"/>
                </a:lnTo>
                <a:cubicBezTo>
                  <a:pt x="2689681" y="783233"/>
                  <a:pt x="2682216" y="813027"/>
                  <a:pt x="2654760" y="869359"/>
                </a:cubicBezTo>
                <a:lnTo>
                  <a:pt x="2477199" y="1235176"/>
                </a:lnTo>
                <a:lnTo>
                  <a:pt x="2451977" y="1287920"/>
                </a:lnTo>
                <a:lnTo>
                  <a:pt x="2458751" y="1282202"/>
                </a:lnTo>
                <a:cubicBezTo>
                  <a:pt x="2461950" y="1279697"/>
                  <a:pt x="2464350" y="1278416"/>
                  <a:pt x="2465949" y="1278357"/>
                </a:cubicBezTo>
                <a:lnTo>
                  <a:pt x="2545931" y="1253220"/>
                </a:lnTo>
                <a:lnTo>
                  <a:pt x="2567348" y="1243872"/>
                </a:lnTo>
                <a:lnTo>
                  <a:pt x="2574948" y="1239235"/>
                </a:lnTo>
                <a:cubicBezTo>
                  <a:pt x="2579747" y="1234988"/>
                  <a:pt x="2583745" y="1231611"/>
                  <a:pt x="2586945" y="1229107"/>
                </a:cubicBezTo>
                <a:cubicBezTo>
                  <a:pt x="2590144" y="1226601"/>
                  <a:pt x="2592544" y="1225319"/>
                  <a:pt x="2594143" y="1225261"/>
                </a:cubicBezTo>
                <a:lnTo>
                  <a:pt x="2650745" y="1207471"/>
                </a:lnTo>
                <a:lnTo>
                  <a:pt x="2680302" y="1194571"/>
                </a:lnTo>
                <a:lnTo>
                  <a:pt x="2686847" y="1194571"/>
                </a:lnTo>
                <a:lnTo>
                  <a:pt x="2808496" y="1141474"/>
                </a:lnTo>
                <a:lnTo>
                  <a:pt x="2818093" y="1141474"/>
                </a:lnTo>
                <a:cubicBezTo>
                  <a:pt x="2830620" y="1144730"/>
                  <a:pt x="2823155" y="1174525"/>
                  <a:pt x="2795699" y="1230858"/>
                </a:cubicBezTo>
                <a:lnTo>
                  <a:pt x="2679444" y="1470369"/>
                </a:lnTo>
                <a:lnTo>
                  <a:pt x="2680951" y="1480204"/>
                </a:lnTo>
                <a:cubicBezTo>
                  <a:pt x="2677218" y="1495101"/>
                  <a:pt x="2668488" y="1516632"/>
                  <a:pt x="2654760" y="1544798"/>
                </a:cubicBezTo>
                <a:lnTo>
                  <a:pt x="2626234" y="1603569"/>
                </a:lnTo>
                <a:lnTo>
                  <a:pt x="2674860" y="1582344"/>
                </a:lnTo>
                <a:lnTo>
                  <a:pt x="2684457" y="1582344"/>
                </a:lnTo>
                <a:cubicBezTo>
                  <a:pt x="2696984" y="1585600"/>
                  <a:pt x="2689519" y="1615395"/>
                  <a:pt x="2662063" y="1671728"/>
                </a:cubicBezTo>
                <a:lnTo>
                  <a:pt x="2510083" y="1984836"/>
                </a:lnTo>
                <a:lnTo>
                  <a:pt x="2510515" y="1984648"/>
                </a:lnTo>
                <a:lnTo>
                  <a:pt x="2524358" y="1960398"/>
                </a:lnTo>
                <a:cubicBezTo>
                  <a:pt x="2540721" y="1935556"/>
                  <a:pt x="2557585" y="1920314"/>
                  <a:pt x="2574948" y="1914670"/>
                </a:cubicBezTo>
                <a:cubicBezTo>
                  <a:pt x="2579747" y="1910424"/>
                  <a:pt x="2583745" y="1907046"/>
                  <a:pt x="2586945" y="1904540"/>
                </a:cubicBezTo>
                <a:cubicBezTo>
                  <a:pt x="2590144" y="1902036"/>
                  <a:pt x="2592544" y="1900755"/>
                  <a:pt x="2594143" y="1900695"/>
                </a:cubicBezTo>
                <a:lnTo>
                  <a:pt x="2674125" y="1875559"/>
                </a:lnTo>
                <a:lnTo>
                  <a:pt x="2693889" y="1866933"/>
                </a:lnTo>
                <a:lnTo>
                  <a:pt x="2782719" y="1684444"/>
                </a:lnTo>
                <a:cubicBezTo>
                  <a:pt x="2810513" y="1628944"/>
                  <a:pt x="2836907" y="1574490"/>
                  <a:pt x="2861901" y="1521083"/>
                </a:cubicBezTo>
                <a:cubicBezTo>
                  <a:pt x="2886897" y="1467676"/>
                  <a:pt x="2911690" y="1413224"/>
                  <a:pt x="2936286" y="1357724"/>
                </a:cubicBezTo>
                <a:cubicBezTo>
                  <a:pt x="2964045" y="1297626"/>
                  <a:pt x="2986108" y="1255157"/>
                  <a:pt x="3002470" y="1230316"/>
                </a:cubicBezTo>
                <a:cubicBezTo>
                  <a:pt x="3018833" y="1205474"/>
                  <a:pt x="3035697" y="1190232"/>
                  <a:pt x="3053060" y="1184589"/>
                </a:cubicBezTo>
                <a:cubicBezTo>
                  <a:pt x="3057859" y="1180342"/>
                  <a:pt x="3061857" y="1176965"/>
                  <a:pt x="3065057" y="1174460"/>
                </a:cubicBezTo>
                <a:cubicBezTo>
                  <a:pt x="3068256" y="1171955"/>
                  <a:pt x="3070656" y="1170674"/>
                  <a:pt x="3072255" y="1170615"/>
                </a:cubicBezTo>
                <a:lnTo>
                  <a:pt x="3152237" y="1145478"/>
                </a:lnTo>
                <a:cubicBezTo>
                  <a:pt x="3193828" y="1131514"/>
                  <a:pt x="3238618" y="1111964"/>
                  <a:pt x="3286608" y="1086828"/>
                </a:cubicBezTo>
                <a:lnTo>
                  <a:pt x="3296205" y="1086828"/>
                </a:lnTo>
                <a:cubicBezTo>
                  <a:pt x="3308732" y="1090084"/>
                  <a:pt x="3301267" y="1119879"/>
                  <a:pt x="3273811" y="1176212"/>
                </a:cubicBezTo>
                <a:lnTo>
                  <a:pt x="3168200" y="1393794"/>
                </a:lnTo>
                <a:lnTo>
                  <a:pt x="3273863" y="1347675"/>
                </a:lnTo>
                <a:lnTo>
                  <a:pt x="3283460" y="1347675"/>
                </a:lnTo>
                <a:cubicBezTo>
                  <a:pt x="3295987" y="1350931"/>
                  <a:pt x="3288522" y="1380726"/>
                  <a:pt x="3261066" y="1437057"/>
                </a:cubicBezTo>
                <a:lnTo>
                  <a:pt x="3083505" y="1802872"/>
                </a:lnTo>
                <a:lnTo>
                  <a:pt x="3029983" y="1914800"/>
                </a:lnTo>
                <a:lnTo>
                  <a:pt x="3030060" y="1914776"/>
                </a:lnTo>
                <a:lnTo>
                  <a:pt x="3116521" y="1877037"/>
                </a:lnTo>
                <a:lnTo>
                  <a:pt x="3145132" y="1814204"/>
                </a:lnTo>
                <a:cubicBezTo>
                  <a:pt x="3172891" y="1754108"/>
                  <a:pt x="3194954" y="1711641"/>
                  <a:pt x="3211316" y="1686801"/>
                </a:cubicBezTo>
                <a:cubicBezTo>
                  <a:pt x="3227679" y="1661959"/>
                  <a:pt x="3244543" y="1646716"/>
                  <a:pt x="3261906" y="1641073"/>
                </a:cubicBezTo>
                <a:cubicBezTo>
                  <a:pt x="3266705" y="1636827"/>
                  <a:pt x="3270703" y="1633450"/>
                  <a:pt x="3273903" y="1630945"/>
                </a:cubicBezTo>
                <a:cubicBezTo>
                  <a:pt x="3277102" y="1628440"/>
                  <a:pt x="3279502" y="1627158"/>
                  <a:pt x="3281101" y="1627100"/>
                </a:cubicBezTo>
                <a:lnTo>
                  <a:pt x="3335970" y="1609855"/>
                </a:lnTo>
                <a:lnTo>
                  <a:pt x="3404432" y="1459502"/>
                </a:lnTo>
                <a:cubicBezTo>
                  <a:pt x="3432191" y="1399406"/>
                  <a:pt x="3454254" y="1356936"/>
                  <a:pt x="3470616" y="1332096"/>
                </a:cubicBezTo>
                <a:cubicBezTo>
                  <a:pt x="3486979" y="1307254"/>
                  <a:pt x="3503843" y="1292011"/>
                  <a:pt x="3521206" y="1286368"/>
                </a:cubicBezTo>
                <a:cubicBezTo>
                  <a:pt x="3526005" y="1282122"/>
                  <a:pt x="3530003" y="1278745"/>
                  <a:pt x="3533203" y="1276240"/>
                </a:cubicBezTo>
                <a:cubicBezTo>
                  <a:pt x="3536402" y="1273735"/>
                  <a:pt x="3538802" y="1272453"/>
                  <a:pt x="3540401" y="1272394"/>
                </a:cubicBezTo>
                <a:lnTo>
                  <a:pt x="3620383" y="1247258"/>
                </a:lnTo>
                <a:cubicBezTo>
                  <a:pt x="3661974" y="1233293"/>
                  <a:pt x="3706764" y="1213743"/>
                  <a:pt x="3754754" y="1188608"/>
                </a:cubicBezTo>
                <a:lnTo>
                  <a:pt x="3764351" y="1188608"/>
                </a:lnTo>
                <a:cubicBezTo>
                  <a:pt x="3776878" y="1191864"/>
                  <a:pt x="3769413" y="1221659"/>
                  <a:pt x="3741957" y="1277991"/>
                </a:cubicBezTo>
                <a:lnTo>
                  <a:pt x="3636346" y="1495573"/>
                </a:lnTo>
                <a:lnTo>
                  <a:pt x="3742009" y="1449454"/>
                </a:lnTo>
                <a:lnTo>
                  <a:pt x="3751606" y="1449454"/>
                </a:lnTo>
                <a:cubicBezTo>
                  <a:pt x="3764133" y="1452710"/>
                  <a:pt x="3756668" y="1482505"/>
                  <a:pt x="3729212" y="1538837"/>
                </a:cubicBezTo>
                <a:lnTo>
                  <a:pt x="3720077" y="1557657"/>
                </a:lnTo>
                <a:lnTo>
                  <a:pt x="3786998" y="1528447"/>
                </a:lnTo>
                <a:lnTo>
                  <a:pt x="3796595" y="1528447"/>
                </a:lnTo>
                <a:cubicBezTo>
                  <a:pt x="3809122" y="1531704"/>
                  <a:pt x="3801657" y="1561498"/>
                  <a:pt x="3774201" y="1617831"/>
                </a:cubicBezTo>
                <a:lnTo>
                  <a:pt x="3668593" y="1835403"/>
                </a:lnTo>
                <a:lnTo>
                  <a:pt x="3774253" y="1789285"/>
                </a:lnTo>
                <a:lnTo>
                  <a:pt x="3783850" y="1789285"/>
                </a:lnTo>
                <a:cubicBezTo>
                  <a:pt x="3790114" y="1790913"/>
                  <a:pt x="3791379" y="1799176"/>
                  <a:pt x="3787647" y="1814073"/>
                </a:cubicBezTo>
                <a:lnTo>
                  <a:pt x="3768692" y="1860821"/>
                </a:lnTo>
                <a:lnTo>
                  <a:pt x="3882948" y="1810950"/>
                </a:lnTo>
                <a:lnTo>
                  <a:pt x="3892545" y="1810950"/>
                </a:lnTo>
                <a:cubicBezTo>
                  <a:pt x="3905072" y="1814206"/>
                  <a:pt x="3897607" y="1844001"/>
                  <a:pt x="3870151" y="1900333"/>
                </a:cubicBezTo>
                <a:lnTo>
                  <a:pt x="3709193" y="2231943"/>
                </a:lnTo>
                <a:lnTo>
                  <a:pt x="3780821" y="2209432"/>
                </a:lnTo>
                <a:cubicBezTo>
                  <a:pt x="3822412" y="2195468"/>
                  <a:pt x="3867202" y="2175918"/>
                  <a:pt x="3915192" y="2150783"/>
                </a:cubicBezTo>
                <a:lnTo>
                  <a:pt x="3924789" y="2150783"/>
                </a:lnTo>
                <a:cubicBezTo>
                  <a:pt x="3937316" y="2154038"/>
                  <a:pt x="3929851" y="2183833"/>
                  <a:pt x="3902395" y="2240165"/>
                </a:cubicBezTo>
                <a:lnTo>
                  <a:pt x="3724834" y="2605981"/>
                </a:lnTo>
                <a:lnTo>
                  <a:pt x="3718531" y="2619162"/>
                </a:lnTo>
                <a:lnTo>
                  <a:pt x="3765228" y="2598780"/>
                </a:lnTo>
                <a:lnTo>
                  <a:pt x="3784122" y="2559885"/>
                </a:lnTo>
                <a:cubicBezTo>
                  <a:pt x="3795153" y="2538650"/>
                  <a:pt x="3804759" y="2521822"/>
                  <a:pt x="3812940" y="2509402"/>
                </a:cubicBezTo>
                <a:cubicBezTo>
                  <a:pt x="3829303" y="2484560"/>
                  <a:pt x="3846167" y="2469318"/>
                  <a:pt x="3863530" y="2463675"/>
                </a:cubicBezTo>
                <a:cubicBezTo>
                  <a:pt x="3868329" y="2459428"/>
                  <a:pt x="3872327" y="2456051"/>
                  <a:pt x="3875527" y="2453546"/>
                </a:cubicBezTo>
                <a:cubicBezTo>
                  <a:pt x="3878726" y="2451041"/>
                  <a:pt x="3881126" y="2449760"/>
                  <a:pt x="3882725" y="2449701"/>
                </a:cubicBezTo>
                <a:lnTo>
                  <a:pt x="3962707" y="2424564"/>
                </a:lnTo>
                <a:cubicBezTo>
                  <a:pt x="4004298" y="2410600"/>
                  <a:pt x="4049088" y="2391050"/>
                  <a:pt x="4097078" y="2365914"/>
                </a:cubicBezTo>
                <a:lnTo>
                  <a:pt x="4106675" y="2365914"/>
                </a:lnTo>
                <a:cubicBezTo>
                  <a:pt x="4119202" y="2369170"/>
                  <a:pt x="4111737" y="2398965"/>
                  <a:pt x="4084281" y="2455297"/>
                </a:cubicBezTo>
                <a:lnTo>
                  <a:pt x="3923323" y="2786907"/>
                </a:lnTo>
                <a:lnTo>
                  <a:pt x="3994951" y="2764396"/>
                </a:lnTo>
                <a:cubicBezTo>
                  <a:pt x="4036542" y="2750431"/>
                  <a:pt x="4081332" y="2730881"/>
                  <a:pt x="4129322" y="2705746"/>
                </a:cubicBezTo>
                <a:lnTo>
                  <a:pt x="4138919" y="2705746"/>
                </a:lnTo>
                <a:cubicBezTo>
                  <a:pt x="4151446" y="2709002"/>
                  <a:pt x="4143981" y="2738797"/>
                  <a:pt x="4116525" y="2795129"/>
                </a:cubicBezTo>
                <a:lnTo>
                  <a:pt x="3938964" y="3160945"/>
                </a:lnTo>
                <a:lnTo>
                  <a:pt x="3931907" y="3175703"/>
                </a:lnTo>
                <a:lnTo>
                  <a:pt x="4031927" y="3132047"/>
                </a:lnTo>
                <a:lnTo>
                  <a:pt x="4041524" y="3132047"/>
                </a:lnTo>
                <a:cubicBezTo>
                  <a:pt x="4054051" y="3135303"/>
                  <a:pt x="4046586" y="3165098"/>
                  <a:pt x="4019130" y="3221430"/>
                </a:cubicBezTo>
                <a:lnTo>
                  <a:pt x="3841569" y="3587246"/>
                </a:lnTo>
                <a:cubicBezTo>
                  <a:pt x="3815508" y="3642863"/>
                  <a:pt x="3789247" y="3697782"/>
                  <a:pt x="3762786" y="3752003"/>
                </a:cubicBezTo>
                <a:cubicBezTo>
                  <a:pt x="3736325" y="3806224"/>
                  <a:pt x="3707665" y="3861143"/>
                  <a:pt x="3676805" y="3916760"/>
                </a:cubicBezTo>
                <a:lnTo>
                  <a:pt x="3668807" y="3936308"/>
                </a:lnTo>
                <a:cubicBezTo>
                  <a:pt x="3634348" y="4008331"/>
                  <a:pt x="3599689" y="4078609"/>
                  <a:pt x="3564830" y="4147141"/>
                </a:cubicBezTo>
                <a:cubicBezTo>
                  <a:pt x="3529971" y="4215674"/>
                  <a:pt x="3495313" y="4285952"/>
                  <a:pt x="3460853" y="4357974"/>
                </a:cubicBezTo>
                <a:lnTo>
                  <a:pt x="3252899" y="4782434"/>
                </a:lnTo>
                <a:lnTo>
                  <a:pt x="3180916" y="4938813"/>
                </a:lnTo>
                <a:cubicBezTo>
                  <a:pt x="3140924" y="5028172"/>
                  <a:pt x="3097733" y="5117533"/>
                  <a:pt x="3051344" y="5206892"/>
                </a:cubicBezTo>
                <a:lnTo>
                  <a:pt x="3046545" y="5212477"/>
                </a:lnTo>
                <a:cubicBezTo>
                  <a:pt x="3045679" y="5212535"/>
                  <a:pt x="3045412" y="5211720"/>
                  <a:pt x="3045745" y="5210034"/>
                </a:cubicBezTo>
                <a:cubicBezTo>
                  <a:pt x="3046078" y="5208347"/>
                  <a:pt x="3047411" y="5205438"/>
                  <a:pt x="3049744" y="5201308"/>
                </a:cubicBezTo>
                <a:cubicBezTo>
                  <a:pt x="3055310" y="5188625"/>
                  <a:pt x="3060975" y="5175593"/>
                  <a:pt x="3066740" y="5162213"/>
                </a:cubicBezTo>
                <a:cubicBezTo>
                  <a:pt x="3072506" y="5148832"/>
                  <a:pt x="3078571" y="5135800"/>
                  <a:pt x="3084937" y="5123117"/>
                </a:cubicBezTo>
                <a:cubicBezTo>
                  <a:pt x="3087869" y="5115205"/>
                  <a:pt x="3088402" y="5111482"/>
                  <a:pt x="3086536" y="5111947"/>
                </a:cubicBezTo>
                <a:lnTo>
                  <a:pt x="3081737" y="5117533"/>
                </a:lnTo>
                <a:cubicBezTo>
                  <a:pt x="3058409" y="5163842"/>
                  <a:pt x="3034681" y="5211547"/>
                  <a:pt x="3010553" y="5260647"/>
                </a:cubicBezTo>
                <a:cubicBezTo>
                  <a:pt x="2986425" y="5309750"/>
                  <a:pt x="2962697" y="5358851"/>
                  <a:pt x="2939368" y="5407951"/>
                </a:cubicBezTo>
                <a:cubicBezTo>
                  <a:pt x="2936203" y="5411792"/>
                  <a:pt x="2933736" y="5414584"/>
                  <a:pt x="2931970" y="5416329"/>
                </a:cubicBezTo>
                <a:cubicBezTo>
                  <a:pt x="2930204" y="5418075"/>
                  <a:pt x="2928937" y="5420867"/>
                  <a:pt x="2928172" y="5424706"/>
                </a:cubicBezTo>
                <a:cubicBezTo>
                  <a:pt x="2927304" y="5424649"/>
                  <a:pt x="2926638" y="5424067"/>
                  <a:pt x="2926172" y="5422961"/>
                </a:cubicBezTo>
                <a:cubicBezTo>
                  <a:pt x="2925705" y="5421855"/>
                  <a:pt x="2925838" y="5420576"/>
                  <a:pt x="2926571" y="5419122"/>
                </a:cubicBezTo>
                <a:cubicBezTo>
                  <a:pt x="2951333" y="5358967"/>
                  <a:pt x="2977793" y="5297067"/>
                  <a:pt x="3005954" y="5233421"/>
                </a:cubicBezTo>
                <a:cubicBezTo>
                  <a:pt x="3034114" y="5169774"/>
                  <a:pt x="3064174" y="5105082"/>
                  <a:pt x="3096134" y="5039343"/>
                </a:cubicBezTo>
                <a:cubicBezTo>
                  <a:pt x="3120695" y="4988904"/>
                  <a:pt x="3143957" y="4938987"/>
                  <a:pt x="3165919" y="4889594"/>
                </a:cubicBezTo>
                <a:cubicBezTo>
                  <a:pt x="3187881" y="4840202"/>
                  <a:pt x="3209942" y="4792382"/>
                  <a:pt x="3232104" y="4746131"/>
                </a:cubicBezTo>
                <a:cubicBezTo>
                  <a:pt x="3239902" y="4729492"/>
                  <a:pt x="3243102" y="4719487"/>
                  <a:pt x="3241702" y="4716111"/>
                </a:cubicBezTo>
                <a:cubicBezTo>
                  <a:pt x="3240302" y="4712738"/>
                  <a:pt x="3240302" y="4706920"/>
                  <a:pt x="3241702" y="4698659"/>
                </a:cubicBezTo>
                <a:cubicBezTo>
                  <a:pt x="3243302" y="4681439"/>
                  <a:pt x="3252899" y="4662821"/>
                  <a:pt x="3270495" y="4642809"/>
                </a:cubicBezTo>
                <a:cubicBezTo>
                  <a:pt x="3273461" y="4637863"/>
                  <a:pt x="3275528" y="4635187"/>
                  <a:pt x="3276694" y="4634781"/>
                </a:cubicBezTo>
                <a:cubicBezTo>
                  <a:pt x="3277860" y="4634373"/>
                  <a:pt x="3279527" y="4632395"/>
                  <a:pt x="3281693" y="4628846"/>
                </a:cubicBezTo>
                <a:lnTo>
                  <a:pt x="3297690" y="4603714"/>
                </a:lnTo>
                <a:cubicBezTo>
                  <a:pt x="3303522" y="4586203"/>
                  <a:pt x="3308654" y="4568866"/>
                  <a:pt x="3313085" y="4551704"/>
                </a:cubicBezTo>
                <a:cubicBezTo>
                  <a:pt x="3317518" y="4534541"/>
                  <a:pt x="3319851" y="4522090"/>
                  <a:pt x="3320084" y="4514354"/>
                </a:cubicBezTo>
                <a:cubicBezTo>
                  <a:pt x="3318485" y="4513888"/>
                  <a:pt x="3313686" y="4517613"/>
                  <a:pt x="3305688" y="4525525"/>
                </a:cubicBezTo>
                <a:lnTo>
                  <a:pt x="3284892" y="4564619"/>
                </a:lnTo>
                <a:lnTo>
                  <a:pt x="3161720" y="4815943"/>
                </a:lnTo>
                <a:lnTo>
                  <a:pt x="3097733" y="4949982"/>
                </a:lnTo>
                <a:cubicBezTo>
                  <a:pt x="3084937" y="4975115"/>
                  <a:pt x="3072139" y="4994663"/>
                  <a:pt x="3059342" y="5008626"/>
                </a:cubicBezTo>
                <a:cubicBezTo>
                  <a:pt x="3058009" y="5008160"/>
                  <a:pt x="3055876" y="5011883"/>
                  <a:pt x="3052944" y="5019795"/>
                </a:cubicBezTo>
                <a:lnTo>
                  <a:pt x="3049744" y="5028172"/>
                </a:lnTo>
                <a:cubicBezTo>
                  <a:pt x="3051344" y="5044462"/>
                  <a:pt x="3038547" y="5076111"/>
                  <a:pt x="3011353" y="5123117"/>
                </a:cubicBezTo>
                <a:cubicBezTo>
                  <a:pt x="2996689" y="5145924"/>
                  <a:pt x="2982826" y="5170125"/>
                  <a:pt x="2969762" y="5195722"/>
                </a:cubicBezTo>
                <a:cubicBezTo>
                  <a:pt x="2940468" y="5255992"/>
                  <a:pt x="2910675" y="5316962"/>
                  <a:pt x="2880382" y="5378630"/>
                </a:cubicBezTo>
                <a:cubicBezTo>
                  <a:pt x="2850088" y="5440297"/>
                  <a:pt x="2822295" y="5501267"/>
                  <a:pt x="2797000" y="5561539"/>
                </a:cubicBezTo>
                <a:lnTo>
                  <a:pt x="2785803" y="5581087"/>
                </a:lnTo>
                <a:cubicBezTo>
                  <a:pt x="2782170" y="5588707"/>
                  <a:pt x="2777438" y="5596503"/>
                  <a:pt x="2771606" y="5604473"/>
                </a:cubicBezTo>
                <a:cubicBezTo>
                  <a:pt x="2765774" y="5612444"/>
                  <a:pt x="2761442" y="5616748"/>
                  <a:pt x="2758609" y="5617388"/>
                </a:cubicBezTo>
                <a:cubicBezTo>
                  <a:pt x="2754076" y="5617388"/>
                  <a:pt x="2755143" y="5609011"/>
                  <a:pt x="2761808" y="5592256"/>
                </a:cubicBezTo>
                <a:lnTo>
                  <a:pt x="2835392" y="5419122"/>
                </a:lnTo>
                <a:lnTo>
                  <a:pt x="2843390" y="5399574"/>
                </a:lnTo>
                <a:cubicBezTo>
                  <a:pt x="2842990" y="5396082"/>
                  <a:pt x="2840591" y="5397480"/>
                  <a:pt x="2836191" y="5403763"/>
                </a:cubicBezTo>
                <a:cubicBezTo>
                  <a:pt x="2831792" y="5410045"/>
                  <a:pt x="2827793" y="5417027"/>
                  <a:pt x="2824195" y="5424706"/>
                </a:cubicBezTo>
                <a:lnTo>
                  <a:pt x="2814596" y="5444254"/>
                </a:lnTo>
                <a:lnTo>
                  <a:pt x="2804999" y="5463801"/>
                </a:lnTo>
                <a:cubicBezTo>
                  <a:pt x="2783237" y="5515463"/>
                  <a:pt x="2759975" y="5567124"/>
                  <a:pt x="2735214" y="5618784"/>
                </a:cubicBezTo>
                <a:cubicBezTo>
                  <a:pt x="2710452" y="5670446"/>
                  <a:pt x="2685191" y="5722108"/>
                  <a:pt x="2659430" y="5773768"/>
                </a:cubicBezTo>
                <a:cubicBezTo>
                  <a:pt x="2637302" y="5820775"/>
                  <a:pt x="2622372" y="5844045"/>
                  <a:pt x="2614641" y="5843580"/>
                </a:cubicBezTo>
                <a:cubicBezTo>
                  <a:pt x="2613774" y="5843639"/>
                  <a:pt x="2612308" y="5844919"/>
                  <a:pt x="2610242" y="5847421"/>
                </a:cubicBezTo>
                <a:cubicBezTo>
                  <a:pt x="2608175" y="5849923"/>
                  <a:pt x="2605909" y="5853298"/>
                  <a:pt x="2603443" y="5857545"/>
                </a:cubicBezTo>
                <a:cubicBezTo>
                  <a:pt x="2584047" y="5893095"/>
                  <a:pt x="2566851" y="5918348"/>
                  <a:pt x="2551855" y="5933302"/>
                </a:cubicBezTo>
                <a:cubicBezTo>
                  <a:pt x="2536858" y="5948255"/>
                  <a:pt x="2520461" y="5965827"/>
                  <a:pt x="2502666" y="5986017"/>
                </a:cubicBezTo>
                <a:cubicBezTo>
                  <a:pt x="2490735" y="6001261"/>
                  <a:pt x="2484202" y="6006382"/>
                  <a:pt x="2483069" y="6001378"/>
                </a:cubicBezTo>
                <a:cubicBezTo>
                  <a:pt x="2481936" y="5996374"/>
                  <a:pt x="2485802" y="5981944"/>
                  <a:pt x="2494667" y="5958089"/>
                </a:cubicBezTo>
                <a:cubicBezTo>
                  <a:pt x="2500199" y="5941331"/>
                  <a:pt x="2505131" y="5926668"/>
                  <a:pt x="2509463" y="5914100"/>
                </a:cubicBezTo>
                <a:cubicBezTo>
                  <a:pt x="2513796" y="5901533"/>
                  <a:pt x="2517929" y="5891059"/>
                  <a:pt x="2521861" y="5882680"/>
                </a:cubicBezTo>
                <a:lnTo>
                  <a:pt x="2642595" y="5600311"/>
                </a:lnTo>
                <a:lnTo>
                  <a:pt x="2645073" y="5592256"/>
                </a:lnTo>
                <a:lnTo>
                  <a:pt x="2718657" y="5419122"/>
                </a:lnTo>
                <a:lnTo>
                  <a:pt x="2724573" y="5404662"/>
                </a:lnTo>
                <a:lnTo>
                  <a:pt x="2712036" y="5417279"/>
                </a:lnTo>
                <a:lnTo>
                  <a:pt x="2711392" y="5417841"/>
                </a:lnTo>
                <a:lnTo>
                  <a:pt x="2707460" y="5424706"/>
                </a:lnTo>
                <a:lnTo>
                  <a:pt x="2697861" y="5444254"/>
                </a:lnTo>
                <a:lnTo>
                  <a:pt x="2688264" y="5463801"/>
                </a:lnTo>
                <a:cubicBezTo>
                  <a:pt x="2666502" y="5515463"/>
                  <a:pt x="2643240" y="5567124"/>
                  <a:pt x="2618479" y="5618784"/>
                </a:cubicBezTo>
                <a:cubicBezTo>
                  <a:pt x="2593717" y="5670446"/>
                  <a:pt x="2568456" y="5722108"/>
                  <a:pt x="2542695" y="5773768"/>
                </a:cubicBezTo>
                <a:cubicBezTo>
                  <a:pt x="2520567" y="5820775"/>
                  <a:pt x="2505637" y="5844045"/>
                  <a:pt x="2497906" y="5843580"/>
                </a:cubicBezTo>
                <a:cubicBezTo>
                  <a:pt x="2497039" y="5843639"/>
                  <a:pt x="2495573" y="5844919"/>
                  <a:pt x="2493507" y="5847421"/>
                </a:cubicBezTo>
                <a:cubicBezTo>
                  <a:pt x="2491440" y="5849923"/>
                  <a:pt x="2489174" y="5853298"/>
                  <a:pt x="2486708" y="5857545"/>
                </a:cubicBezTo>
                <a:cubicBezTo>
                  <a:pt x="2467312" y="5893095"/>
                  <a:pt x="2450116" y="5918348"/>
                  <a:pt x="2435120" y="5933302"/>
                </a:cubicBezTo>
                <a:cubicBezTo>
                  <a:pt x="2420123" y="5948255"/>
                  <a:pt x="2403726" y="5965827"/>
                  <a:pt x="2385931" y="5986017"/>
                </a:cubicBezTo>
                <a:cubicBezTo>
                  <a:pt x="2374000" y="6001261"/>
                  <a:pt x="2367467" y="6006382"/>
                  <a:pt x="2366334" y="6001378"/>
                </a:cubicBezTo>
                <a:cubicBezTo>
                  <a:pt x="2365201" y="5996374"/>
                  <a:pt x="2369067" y="5981944"/>
                  <a:pt x="2377932" y="5958089"/>
                </a:cubicBezTo>
                <a:cubicBezTo>
                  <a:pt x="2383464" y="5941331"/>
                  <a:pt x="2388396" y="5926668"/>
                  <a:pt x="2392728" y="5914100"/>
                </a:cubicBezTo>
                <a:cubicBezTo>
                  <a:pt x="2397061" y="5901533"/>
                  <a:pt x="2401194" y="5891059"/>
                  <a:pt x="2405126" y="5882680"/>
                </a:cubicBezTo>
                <a:cubicBezTo>
                  <a:pt x="2446417" y="5783893"/>
                  <a:pt x="2488208" y="5686155"/>
                  <a:pt x="2530498" y="5589464"/>
                </a:cubicBezTo>
                <a:lnTo>
                  <a:pt x="2540669" y="5567169"/>
                </a:lnTo>
                <a:lnTo>
                  <a:pt x="2519611" y="5593470"/>
                </a:lnTo>
                <a:cubicBezTo>
                  <a:pt x="2504614" y="5608423"/>
                  <a:pt x="2488217" y="5625995"/>
                  <a:pt x="2470422" y="5646185"/>
                </a:cubicBezTo>
                <a:cubicBezTo>
                  <a:pt x="2458491" y="5661429"/>
                  <a:pt x="2451958" y="5666550"/>
                  <a:pt x="2450825" y="5661546"/>
                </a:cubicBezTo>
                <a:cubicBezTo>
                  <a:pt x="2449692" y="5656542"/>
                  <a:pt x="2453558" y="5642112"/>
                  <a:pt x="2462423" y="5618257"/>
                </a:cubicBezTo>
                <a:cubicBezTo>
                  <a:pt x="2467955" y="5601499"/>
                  <a:pt x="2472887" y="5586836"/>
                  <a:pt x="2477219" y="5574268"/>
                </a:cubicBezTo>
                <a:cubicBezTo>
                  <a:pt x="2481552" y="5561701"/>
                  <a:pt x="2485685" y="5551227"/>
                  <a:pt x="2489617" y="5542848"/>
                </a:cubicBezTo>
                <a:lnTo>
                  <a:pt x="2537078" y="5431847"/>
                </a:lnTo>
                <a:lnTo>
                  <a:pt x="2532651" y="5439576"/>
                </a:lnTo>
                <a:lnTo>
                  <a:pt x="2523052" y="5459124"/>
                </a:lnTo>
                <a:lnTo>
                  <a:pt x="2513455" y="5478671"/>
                </a:lnTo>
                <a:cubicBezTo>
                  <a:pt x="2491693" y="5530333"/>
                  <a:pt x="2468431" y="5581994"/>
                  <a:pt x="2443670" y="5633654"/>
                </a:cubicBezTo>
                <a:cubicBezTo>
                  <a:pt x="2418908" y="5685316"/>
                  <a:pt x="2393647" y="5736978"/>
                  <a:pt x="2367886" y="5788638"/>
                </a:cubicBezTo>
                <a:cubicBezTo>
                  <a:pt x="2345758" y="5835645"/>
                  <a:pt x="2330828" y="5858915"/>
                  <a:pt x="2323097" y="5858450"/>
                </a:cubicBezTo>
                <a:cubicBezTo>
                  <a:pt x="2322230" y="5858509"/>
                  <a:pt x="2320764" y="5859789"/>
                  <a:pt x="2318698" y="5862291"/>
                </a:cubicBezTo>
                <a:cubicBezTo>
                  <a:pt x="2316631" y="5864793"/>
                  <a:pt x="2314365" y="5868168"/>
                  <a:pt x="2311899" y="5872415"/>
                </a:cubicBezTo>
                <a:cubicBezTo>
                  <a:pt x="2292503" y="5907965"/>
                  <a:pt x="2275307" y="5933218"/>
                  <a:pt x="2260311" y="5948172"/>
                </a:cubicBezTo>
                <a:cubicBezTo>
                  <a:pt x="2245314" y="5963125"/>
                  <a:pt x="2228917" y="5980697"/>
                  <a:pt x="2211121" y="6000887"/>
                </a:cubicBezTo>
                <a:cubicBezTo>
                  <a:pt x="2199191" y="6016131"/>
                  <a:pt x="2192658" y="6021252"/>
                  <a:pt x="2191524" y="6016248"/>
                </a:cubicBezTo>
                <a:cubicBezTo>
                  <a:pt x="2190392" y="6011244"/>
                  <a:pt x="2194258" y="5996814"/>
                  <a:pt x="2203123" y="5972959"/>
                </a:cubicBezTo>
                <a:cubicBezTo>
                  <a:pt x="2208655" y="5956201"/>
                  <a:pt x="2213587" y="5941538"/>
                  <a:pt x="2217919" y="5928970"/>
                </a:cubicBezTo>
                <a:cubicBezTo>
                  <a:pt x="2222252" y="5916403"/>
                  <a:pt x="2226385" y="5905929"/>
                  <a:pt x="2230316" y="5897550"/>
                </a:cubicBezTo>
                <a:lnTo>
                  <a:pt x="2240248" y="5874324"/>
                </a:lnTo>
                <a:lnTo>
                  <a:pt x="2220990" y="5898376"/>
                </a:lnTo>
                <a:cubicBezTo>
                  <a:pt x="2205992" y="5913329"/>
                  <a:pt x="2189596" y="5930901"/>
                  <a:pt x="2171800" y="5951091"/>
                </a:cubicBezTo>
                <a:cubicBezTo>
                  <a:pt x="2159870" y="5966335"/>
                  <a:pt x="2153337" y="5971456"/>
                  <a:pt x="2152203" y="5966452"/>
                </a:cubicBezTo>
                <a:cubicBezTo>
                  <a:pt x="2151071" y="5961448"/>
                  <a:pt x="2154937" y="5947018"/>
                  <a:pt x="2163802" y="5923163"/>
                </a:cubicBezTo>
                <a:lnTo>
                  <a:pt x="2163949" y="5922727"/>
                </a:lnTo>
                <a:lnTo>
                  <a:pt x="2143576" y="5948172"/>
                </a:lnTo>
                <a:cubicBezTo>
                  <a:pt x="2128578" y="5963125"/>
                  <a:pt x="2112182" y="5980697"/>
                  <a:pt x="2094386" y="6000887"/>
                </a:cubicBezTo>
                <a:cubicBezTo>
                  <a:pt x="2082456" y="6016131"/>
                  <a:pt x="2075923" y="6021252"/>
                  <a:pt x="2074789" y="6016248"/>
                </a:cubicBezTo>
                <a:cubicBezTo>
                  <a:pt x="2073657" y="6011244"/>
                  <a:pt x="2077523" y="5996814"/>
                  <a:pt x="2086388" y="5972959"/>
                </a:cubicBezTo>
                <a:cubicBezTo>
                  <a:pt x="2091920" y="5956201"/>
                  <a:pt x="2096852" y="5941538"/>
                  <a:pt x="2101184" y="5928970"/>
                </a:cubicBezTo>
                <a:cubicBezTo>
                  <a:pt x="2105517" y="5916403"/>
                  <a:pt x="2109650" y="5905929"/>
                  <a:pt x="2113581" y="5897550"/>
                </a:cubicBezTo>
                <a:cubicBezTo>
                  <a:pt x="2154873" y="5798763"/>
                  <a:pt x="2196663" y="5701025"/>
                  <a:pt x="2238954" y="5604334"/>
                </a:cubicBezTo>
                <a:lnTo>
                  <a:pt x="2316554" y="5434242"/>
                </a:lnTo>
                <a:lnTo>
                  <a:pt x="2316335" y="5433713"/>
                </a:lnTo>
                <a:lnTo>
                  <a:pt x="2287614" y="5497499"/>
                </a:lnTo>
                <a:cubicBezTo>
                  <a:pt x="2262852" y="5549161"/>
                  <a:pt x="2237591" y="5600823"/>
                  <a:pt x="2211830" y="5652483"/>
                </a:cubicBezTo>
                <a:cubicBezTo>
                  <a:pt x="2189702" y="5699490"/>
                  <a:pt x="2174772" y="5722760"/>
                  <a:pt x="2167040" y="5722295"/>
                </a:cubicBezTo>
                <a:cubicBezTo>
                  <a:pt x="2166174" y="5722354"/>
                  <a:pt x="2164707" y="5723634"/>
                  <a:pt x="2162641" y="5726136"/>
                </a:cubicBezTo>
                <a:cubicBezTo>
                  <a:pt x="2160575" y="5728638"/>
                  <a:pt x="2158309" y="5732013"/>
                  <a:pt x="2155843" y="5736260"/>
                </a:cubicBezTo>
                <a:cubicBezTo>
                  <a:pt x="2136447" y="5771810"/>
                  <a:pt x="2119251" y="5797063"/>
                  <a:pt x="2104255" y="5812017"/>
                </a:cubicBezTo>
                <a:cubicBezTo>
                  <a:pt x="2089257" y="5826970"/>
                  <a:pt x="2072861" y="5844542"/>
                  <a:pt x="2055065" y="5864732"/>
                </a:cubicBezTo>
                <a:cubicBezTo>
                  <a:pt x="2043135" y="5879976"/>
                  <a:pt x="2036602" y="5885097"/>
                  <a:pt x="2035468" y="5880093"/>
                </a:cubicBezTo>
                <a:cubicBezTo>
                  <a:pt x="2034336" y="5875089"/>
                  <a:pt x="2038202" y="5860659"/>
                  <a:pt x="2047067" y="5836804"/>
                </a:cubicBezTo>
                <a:lnTo>
                  <a:pt x="2053916" y="5816444"/>
                </a:lnTo>
                <a:lnTo>
                  <a:pt x="2048521" y="5822394"/>
                </a:lnTo>
                <a:cubicBezTo>
                  <a:pt x="2045255" y="5824954"/>
                  <a:pt x="2043338" y="5824983"/>
                  <a:pt x="2042771" y="5822481"/>
                </a:cubicBezTo>
                <a:cubicBezTo>
                  <a:pt x="2041639" y="5817477"/>
                  <a:pt x="2045505" y="5803047"/>
                  <a:pt x="2054370" y="5779192"/>
                </a:cubicBezTo>
                <a:cubicBezTo>
                  <a:pt x="2059902" y="5762434"/>
                  <a:pt x="2064834" y="5747771"/>
                  <a:pt x="2069166" y="5735203"/>
                </a:cubicBezTo>
                <a:cubicBezTo>
                  <a:pt x="2073499" y="5722636"/>
                  <a:pt x="2077632" y="5712162"/>
                  <a:pt x="2081563" y="5703783"/>
                </a:cubicBezTo>
                <a:lnTo>
                  <a:pt x="2126282" y="5599197"/>
                </a:lnTo>
                <a:lnTo>
                  <a:pt x="2131558" y="5583331"/>
                </a:lnTo>
                <a:cubicBezTo>
                  <a:pt x="2137090" y="5566573"/>
                  <a:pt x="2142022" y="5551910"/>
                  <a:pt x="2146354" y="5539342"/>
                </a:cubicBezTo>
                <a:cubicBezTo>
                  <a:pt x="2150687" y="5526775"/>
                  <a:pt x="2154820" y="5516301"/>
                  <a:pt x="2158751" y="5507922"/>
                </a:cubicBezTo>
                <a:lnTo>
                  <a:pt x="2206213" y="5396921"/>
                </a:lnTo>
                <a:lnTo>
                  <a:pt x="2201785" y="5404650"/>
                </a:lnTo>
                <a:lnTo>
                  <a:pt x="2192187" y="5424198"/>
                </a:lnTo>
                <a:lnTo>
                  <a:pt x="2182589" y="5443745"/>
                </a:lnTo>
                <a:cubicBezTo>
                  <a:pt x="2160827" y="5495407"/>
                  <a:pt x="2137565" y="5547068"/>
                  <a:pt x="2112805" y="5598728"/>
                </a:cubicBezTo>
                <a:cubicBezTo>
                  <a:pt x="2088043" y="5650390"/>
                  <a:pt x="2062782" y="5702052"/>
                  <a:pt x="2037021" y="5753712"/>
                </a:cubicBezTo>
                <a:cubicBezTo>
                  <a:pt x="2014893" y="5800719"/>
                  <a:pt x="1999963" y="5823989"/>
                  <a:pt x="1992231" y="5823524"/>
                </a:cubicBezTo>
                <a:cubicBezTo>
                  <a:pt x="1991365" y="5823583"/>
                  <a:pt x="1989898" y="5824863"/>
                  <a:pt x="1987832" y="5827365"/>
                </a:cubicBezTo>
                <a:cubicBezTo>
                  <a:pt x="1985766" y="5829867"/>
                  <a:pt x="1983500" y="5833242"/>
                  <a:pt x="1981034" y="5837489"/>
                </a:cubicBezTo>
                <a:cubicBezTo>
                  <a:pt x="1961638" y="5873039"/>
                  <a:pt x="1944442" y="5898292"/>
                  <a:pt x="1929446" y="5913246"/>
                </a:cubicBezTo>
                <a:cubicBezTo>
                  <a:pt x="1914451" y="5928199"/>
                  <a:pt x="1898054" y="5945771"/>
                  <a:pt x="1880259" y="5965961"/>
                </a:cubicBezTo>
                <a:cubicBezTo>
                  <a:pt x="1868327" y="5981205"/>
                  <a:pt x="1861796" y="5986326"/>
                  <a:pt x="1860661" y="5981322"/>
                </a:cubicBezTo>
                <a:cubicBezTo>
                  <a:pt x="1859529" y="5976318"/>
                  <a:pt x="1863395" y="5961888"/>
                  <a:pt x="1872260" y="5938033"/>
                </a:cubicBezTo>
                <a:cubicBezTo>
                  <a:pt x="1877793" y="5921275"/>
                  <a:pt x="1882725" y="5906612"/>
                  <a:pt x="1887057" y="5894044"/>
                </a:cubicBezTo>
                <a:cubicBezTo>
                  <a:pt x="1891390" y="5881477"/>
                  <a:pt x="1895523" y="5871003"/>
                  <a:pt x="1899454" y="5862624"/>
                </a:cubicBezTo>
                <a:cubicBezTo>
                  <a:pt x="1940743" y="5763837"/>
                  <a:pt x="1982533" y="5666099"/>
                  <a:pt x="2024823" y="5569408"/>
                </a:cubicBezTo>
                <a:lnTo>
                  <a:pt x="2066470" y="5478123"/>
                </a:lnTo>
                <a:lnTo>
                  <a:pt x="2022821" y="5524900"/>
                </a:lnTo>
                <a:cubicBezTo>
                  <a:pt x="2016856" y="5532522"/>
                  <a:pt x="2012240" y="5537613"/>
                  <a:pt x="2008974" y="5540174"/>
                </a:cubicBezTo>
                <a:lnTo>
                  <a:pt x="2006183" y="5540216"/>
                </a:lnTo>
                <a:lnTo>
                  <a:pt x="2002275" y="5544403"/>
                </a:lnTo>
                <a:cubicBezTo>
                  <a:pt x="1990345" y="5559647"/>
                  <a:pt x="1983812" y="5564768"/>
                  <a:pt x="1982678" y="5559764"/>
                </a:cubicBezTo>
                <a:cubicBezTo>
                  <a:pt x="1981546" y="5554760"/>
                  <a:pt x="1985412" y="5540330"/>
                  <a:pt x="1994277" y="5516475"/>
                </a:cubicBezTo>
                <a:lnTo>
                  <a:pt x="1994751" y="5515066"/>
                </a:lnTo>
                <a:lnTo>
                  <a:pt x="1920288" y="5667353"/>
                </a:lnTo>
                <a:cubicBezTo>
                  <a:pt x="1898160" y="5714360"/>
                  <a:pt x="1883231" y="5737630"/>
                  <a:pt x="1875499" y="5737165"/>
                </a:cubicBezTo>
                <a:cubicBezTo>
                  <a:pt x="1874632" y="5737224"/>
                  <a:pt x="1873165" y="5738504"/>
                  <a:pt x="1871099" y="5741006"/>
                </a:cubicBezTo>
                <a:cubicBezTo>
                  <a:pt x="1869033" y="5743508"/>
                  <a:pt x="1866767" y="5746883"/>
                  <a:pt x="1864301" y="5751130"/>
                </a:cubicBezTo>
                <a:cubicBezTo>
                  <a:pt x="1844905" y="5786680"/>
                  <a:pt x="1827709" y="5811933"/>
                  <a:pt x="1812713" y="5826887"/>
                </a:cubicBezTo>
                <a:cubicBezTo>
                  <a:pt x="1797716" y="5841840"/>
                  <a:pt x="1781320" y="5859412"/>
                  <a:pt x="1763524" y="5879602"/>
                </a:cubicBezTo>
                <a:cubicBezTo>
                  <a:pt x="1751593" y="5894846"/>
                  <a:pt x="1745061" y="5899967"/>
                  <a:pt x="1743927" y="5894963"/>
                </a:cubicBezTo>
                <a:cubicBezTo>
                  <a:pt x="1742794" y="5889959"/>
                  <a:pt x="1746660" y="5875529"/>
                  <a:pt x="1755526" y="5851674"/>
                </a:cubicBezTo>
                <a:lnTo>
                  <a:pt x="1762374" y="5831314"/>
                </a:lnTo>
                <a:lnTo>
                  <a:pt x="1756980" y="5837264"/>
                </a:lnTo>
                <a:cubicBezTo>
                  <a:pt x="1753714" y="5839824"/>
                  <a:pt x="1751797" y="5839853"/>
                  <a:pt x="1751231" y="5837351"/>
                </a:cubicBezTo>
                <a:cubicBezTo>
                  <a:pt x="1750097" y="5832347"/>
                  <a:pt x="1753964" y="5817917"/>
                  <a:pt x="1762829" y="5794062"/>
                </a:cubicBezTo>
                <a:cubicBezTo>
                  <a:pt x="1768361" y="5777304"/>
                  <a:pt x="1773293" y="5762641"/>
                  <a:pt x="1777625" y="5750073"/>
                </a:cubicBezTo>
                <a:cubicBezTo>
                  <a:pt x="1781957" y="5737506"/>
                  <a:pt x="1786090" y="5727032"/>
                  <a:pt x="1790022" y="5718653"/>
                </a:cubicBezTo>
                <a:lnTo>
                  <a:pt x="1881510" y="5504683"/>
                </a:lnTo>
                <a:lnTo>
                  <a:pt x="1892341" y="5472486"/>
                </a:lnTo>
                <a:cubicBezTo>
                  <a:pt x="1896673" y="5459919"/>
                  <a:pt x="1900806" y="5449445"/>
                  <a:pt x="1904738" y="5441066"/>
                </a:cubicBezTo>
                <a:cubicBezTo>
                  <a:pt x="1946027" y="5342279"/>
                  <a:pt x="1987817" y="5244541"/>
                  <a:pt x="2030107" y="5147850"/>
                </a:cubicBezTo>
                <a:lnTo>
                  <a:pt x="2082756" y="5032451"/>
                </a:lnTo>
                <a:lnTo>
                  <a:pt x="2080539" y="5034896"/>
                </a:lnTo>
                <a:cubicBezTo>
                  <a:pt x="2077273" y="5037456"/>
                  <a:pt x="2075356" y="5037485"/>
                  <a:pt x="2074789" y="5034983"/>
                </a:cubicBezTo>
                <a:cubicBezTo>
                  <a:pt x="2073657" y="5029979"/>
                  <a:pt x="2077523" y="5015549"/>
                  <a:pt x="2086388" y="4991694"/>
                </a:cubicBezTo>
                <a:cubicBezTo>
                  <a:pt x="2091920" y="4974936"/>
                  <a:pt x="2096852" y="4960273"/>
                  <a:pt x="2101184" y="4947705"/>
                </a:cubicBezTo>
                <a:lnTo>
                  <a:pt x="2107209" y="4932435"/>
                </a:lnTo>
                <a:lnTo>
                  <a:pt x="2100715" y="4939789"/>
                </a:lnTo>
                <a:cubicBezTo>
                  <a:pt x="2098948" y="4941535"/>
                  <a:pt x="2097682" y="4944327"/>
                  <a:pt x="2096916" y="4948166"/>
                </a:cubicBezTo>
                <a:cubicBezTo>
                  <a:pt x="2096049" y="4948109"/>
                  <a:pt x="2095383" y="4947527"/>
                  <a:pt x="2094916" y="4946421"/>
                </a:cubicBezTo>
                <a:cubicBezTo>
                  <a:pt x="2094450" y="4945315"/>
                  <a:pt x="2094583" y="4944036"/>
                  <a:pt x="2095316" y="4942582"/>
                </a:cubicBezTo>
                <a:lnTo>
                  <a:pt x="2127993" y="4866141"/>
                </a:lnTo>
                <a:lnTo>
                  <a:pt x="2121712" y="4873069"/>
                </a:lnTo>
                <a:cubicBezTo>
                  <a:pt x="2118446" y="4875629"/>
                  <a:pt x="2116529" y="4875658"/>
                  <a:pt x="2115962" y="4873156"/>
                </a:cubicBezTo>
                <a:cubicBezTo>
                  <a:pt x="2114830" y="4868152"/>
                  <a:pt x="2118696" y="4853722"/>
                  <a:pt x="2127561" y="4829867"/>
                </a:cubicBezTo>
                <a:cubicBezTo>
                  <a:pt x="2133093" y="4813109"/>
                  <a:pt x="2138025" y="4798446"/>
                  <a:pt x="2142357" y="4785878"/>
                </a:cubicBezTo>
                <a:lnTo>
                  <a:pt x="2153281" y="4758193"/>
                </a:lnTo>
                <a:lnTo>
                  <a:pt x="2152505" y="4759162"/>
                </a:lnTo>
                <a:cubicBezTo>
                  <a:pt x="2137507" y="4774115"/>
                  <a:pt x="2121111" y="4791687"/>
                  <a:pt x="2103315" y="4811877"/>
                </a:cubicBezTo>
                <a:cubicBezTo>
                  <a:pt x="2097350" y="4819499"/>
                  <a:pt x="2092734" y="4824590"/>
                  <a:pt x="2089468" y="4827151"/>
                </a:cubicBezTo>
                <a:lnTo>
                  <a:pt x="2085719" y="4827208"/>
                </a:lnTo>
                <a:lnTo>
                  <a:pt x="2049126" y="4902090"/>
                </a:lnTo>
                <a:cubicBezTo>
                  <a:pt x="2018833" y="4963757"/>
                  <a:pt x="1991040" y="5024727"/>
                  <a:pt x="1965745" y="5084999"/>
                </a:cubicBezTo>
                <a:lnTo>
                  <a:pt x="1954547" y="5104547"/>
                </a:lnTo>
                <a:cubicBezTo>
                  <a:pt x="1950915" y="5112167"/>
                  <a:pt x="1946183" y="5119963"/>
                  <a:pt x="1940351" y="5127933"/>
                </a:cubicBezTo>
                <a:cubicBezTo>
                  <a:pt x="1934519" y="5135904"/>
                  <a:pt x="1930186" y="5140208"/>
                  <a:pt x="1927354" y="5140848"/>
                </a:cubicBezTo>
                <a:cubicBezTo>
                  <a:pt x="1922823" y="5140848"/>
                  <a:pt x="1923890" y="5132471"/>
                  <a:pt x="1930552" y="5115716"/>
                </a:cubicBezTo>
                <a:lnTo>
                  <a:pt x="1992344" y="4970327"/>
                </a:lnTo>
                <a:lnTo>
                  <a:pt x="1972986" y="5007038"/>
                </a:lnTo>
                <a:lnTo>
                  <a:pt x="1958087" y="5022032"/>
                </a:lnTo>
                <a:lnTo>
                  <a:pt x="1903961" y="5142244"/>
                </a:lnTo>
                <a:cubicBezTo>
                  <a:pt x="1879199" y="5193906"/>
                  <a:pt x="1853938" y="5245568"/>
                  <a:pt x="1828177" y="5297228"/>
                </a:cubicBezTo>
                <a:cubicBezTo>
                  <a:pt x="1806049" y="5344235"/>
                  <a:pt x="1791120" y="5367505"/>
                  <a:pt x="1783388" y="5367040"/>
                </a:cubicBezTo>
                <a:cubicBezTo>
                  <a:pt x="1782521" y="5367099"/>
                  <a:pt x="1781055" y="5368379"/>
                  <a:pt x="1778989" y="5370881"/>
                </a:cubicBezTo>
                <a:cubicBezTo>
                  <a:pt x="1776922" y="5373383"/>
                  <a:pt x="1774657" y="5376758"/>
                  <a:pt x="1772190" y="5381005"/>
                </a:cubicBezTo>
                <a:cubicBezTo>
                  <a:pt x="1752794" y="5416555"/>
                  <a:pt x="1735598" y="5441808"/>
                  <a:pt x="1720602" y="5456762"/>
                </a:cubicBezTo>
                <a:cubicBezTo>
                  <a:pt x="1705605" y="5471715"/>
                  <a:pt x="1689208" y="5489287"/>
                  <a:pt x="1671412" y="5509477"/>
                </a:cubicBezTo>
                <a:cubicBezTo>
                  <a:pt x="1659481" y="5524721"/>
                  <a:pt x="1652950" y="5529842"/>
                  <a:pt x="1651816" y="5524838"/>
                </a:cubicBezTo>
                <a:cubicBezTo>
                  <a:pt x="1650683" y="5519834"/>
                  <a:pt x="1654549" y="5505404"/>
                  <a:pt x="1663415" y="5481549"/>
                </a:cubicBezTo>
                <a:cubicBezTo>
                  <a:pt x="1668946" y="5464791"/>
                  <a:pt x="1673878" y="5450128"/>
                  <a:pt x="1678210" y="5437560"/>
                </a:cubicBezTo>
                <a:cubicBezTo>
                  <a:pt x="1682543" y="5424993"/>
                  <a:pt x="1686677" y="5414519"/>
                  <a:pt x="1690608" y="5406140"/>
                </a:cubicBezTo>
                <a:cubicBezTo>
                  <a:pt x="1731899" y="5307353"/>
                  <a:pt x="1773690" y="5209615"/>
                  <a:pt x="1815980" y="5112924"/>
                </a:cubicBezTo>
                <a:lnTo>
                  <a:pt x="1851056" y="5036040"/>
                </a:lnTo>
                <a:lnTo>
                  <a:pt x="1832675" y="5074077"/>
                </a:lnTo>
                <a:cubicBezTo>
                  <a:pt x="1829509" y="5077918"/>
                  <a:pt x="1827043" y="5080710"/>
                  <a:pt x="1825277" y="5082455"/>
                </a:cubicBezTo>
                <a:cubicBezTo>
                  <a:pt x="1823510" y="5084201"/>
                  <a:pt x="1822244" y="5086993"/>
                  <a:pt x="1821478" y="5090832"/>
                </a:cubicBezTo>
                <a:cubicBezTo>
                  <a:pt x="1820611" y="5090775"/>
                  <a:pt x="1819945" y="5090193"/>
                  <a:pt x="1819478" y="5089087"/>
                </a:cubicBezTo>
                <a:cubicBezTo>
                  <a:pt x="1819012" y="5087981"/>
                  <a:pt x="1819144" y="5086702"/>
                  <a:pt x="1819878" y="5085248"/>
                </a:cubicBezTo>
                <a:cubicBezTo>
                  <a:pt x="1844639" y="5025093"/>
                  <a:pt x="1871099" y="4963193"/>
                  <a:pt x="1899260" y="4899547"/>
                </a:cubicBezTo>
                <a:cubicBezTo>
                  <a:pt x="1927417" y="4835900"/>
                  <a:pt x="1957478" y="4771208"/>
                  <a:pt x="1989438" y="4705469"/>
                </a:cubicBezTo>
                <a:lnTo>
                  <a:pt x="2029920" y="4618600"/>
                </a:lnTo>
                <a:lnTo>
                  <a:pt x="2021772" y="4632823"/>
                </a:lnTo>
                <a:cubicBezTo>
                  <a:pt x="1992478" y="4693093"/>
                  <a:pt x="1962685" y="4754063"/>
                  <a:pt x="1932391" y="4815731"/>
                </a:cubicBezTo>
                <a:cubicBezTo>
                  <a:pt x="1902100" y="4877398"/>
                  <a:pt x="1874307" y="4938368"/>
                  <a:pt x="1849012" y="4998640"/>
                </a:cubicBezTo>
                <a:lnTo>
                  <a:pt x="1837815" y="5018188"/>
                </a:lnTo>
                <a:cubicBezTo>
                  <a:pt x="1834182" y="5025808"/>
                  <a:pt x="1829450" y="5033604"/>
                  <a:pt x="1823618" y="5041574"/>
                </a:cubicBezTo>
                <a:cubicBezTo>
                  <a:pt x="1817786" y="5049545"/>
                  <a:pt x="1813454" y="5053849"/>
                  <a:pt x="1810621" y="5054489"/>
                </a:cubicBezTo>
                <a:cubicBezTo>
                  <a:pt x="1806087" y="5054489"/>
                  <a:pt x="1807155" y="5046112"/>
                  <a:pt x="1813819" y="5029357"/>
                </a:cubicBezTo>
                <a:lnTo>
                  <a:pt x="1838231" y="4971921"/>
                </a:lnTo>
                <a:lnTo>
                  <a:pt x="1830921" y="4983962"/>
                </a:lnTo>
                <a:cubicBezTo>
                  <a:pt x="1825089" y="4991933"/>
                  <a:pt x="1820757" y="4996237"/>
                  <a:pt x="1817924" y="4996877"/>
                </a:cubicBezTo>
                <a:lnTo>
                  <a:pt x="1815946" y="4992099"/>
                </a:lnTo>
                <a:lnTo>
                  <a:pt x="1787226" y="5055885"/>
                </a:lnTo>
                <a:cubicBezTo>
                  <a:pt x="1762464" y="5107547"/>
                  <a:pt x="1737203" y="5159209"/>
                  <a:pt x="1711442" y="5210869"/>
                </a:cubicBezTo>
                <a:cubicBezTo>
                  <a:pt x="1689314" y="5257876"/>
                  <a:pt x="1674385" y="5281146"/>
                  <a:pt x="1666653" y="5280681"/>
                </a:cubicBezTo>
                <a:cubicBezTo>
                  <a:pt x="1665786" y="5280740"/>
                  <a:pt x="1664319" y="5282020"/>
                  <a:pt x="1662254" y="5284522"/>
                </a:cubicBezTo>
                <a:cubicBezTo>
                  <a:pt x="1660187" y="5287024"/>
                  <a:pt x="1657921" y="5290399"/>
                  <a:pt x="1655455" y="5294646"/>
                </a:cubicBezTo>
                <a:cubicBezTo>
                  <a:pt x="1636059" y="5330196"/>
                  <a:pt x="1618863" y="5355449"/>
                  <a:pt x="1603867" y="5370403"/>
                </a:cubicBezTo>
                <a:lnTo>
                  <a:pt x="1567836" y="5409017"/>
                </a:lnTo>
                <a:lnTo>
                  <a:pt x="1552737" y="5439894"/>
                </a:lnTo>
                <a:cubicBezTo>
                  <a:pt x="1530610" y="5486901"/>
                  <a:pt x="1515680" y="5510171"/>
                  <a:pt x="1507948" y="5509706"/>
                </a:cubicBezTo>
                <a:cubicBezTo>
                  <a:pt x="1507082" y="5509765"/>
                  <a:pt x="1505615" y="5511045"/>
                  <a:pt x="1503549" y="5513547"/>
                </a:cubicBezTo>
                <a:cubicBezTo>
                  <a:pt x="1501482" y="5516049"/>
                  <a:pt x="1499216" y="5519424"/>
                  <a:pt x="1496750" y="5523671"/>
                </a:cubicBezTo>
                <a:cubicBezTo>
                  <a:pt x="1477354" y="5559221"/>
                  <a:pt x="1460158" y="5584474"/>
                  <a:pt x="1445162" y="5599428"/>
                </a:cubicBezTo>
                <a:cubicBezTo>
                  <a:pt x="1430165" y="5614381"/>
                  <a:pt x="1413769" y="5631953"/>
                  <a:pt x="1395973" y="5652143"/>
                </a:cubicBezTo>
                <a:cubicBezTo>
                  <a:pt x="1384042" y="5667387"/>
                  <a:pt x="1377510" y="5672508"/>
                  <a:pt x="1376376" y="5667504"/>
                </a:cubicBezTo>
                <a:cubicBezTo>
                  <a:pt x="1375243" y="5662500"/>
                  <a:pt x="1379109" y="5648070"/>
                  <a:pt x="1387975" y="5624215"/>
                </a:cubicBezTo>
                <a:cubicBezTo>
                  <a:pt x="1393506" y="5607457"/>
                  <a:pt x="1398438" y="5592794"/>
                  <a:pt x="1402771" y="5580226"/>
                </a:cubicBezTo>
                <a:cubicBezTo>
                  <a:pt x="1407103" y="5567659"/>
                  <a:pt x="1411236" y="5557185"/>
                  <a:pt x="1415168" y="5548806"/>
                </a:cubicBezTo>
                <a:lnTo>
                  <a:pt x="1535902" y="5266437"/>
                </a:lnTo>
                <a:lnTo>
                  <a:pt x="1538380" y="5258382"/>
                </a:lnTo>
                <a:lnTo>
                  <a:pt x="1611964" y="5085248"/>
                </a:lnTo>
                <a:lnTo>
                  <a:pt x="1617881" y="5070788"/>
                </a:lnTo>
                <a:lnTo>
                  <a:pt x="1605343" y="5083405"/>
                </a:lnTo>
                <a:lnTo>
                  <a:pt x="1604700" y="5083967"/>
                </a:lnTo>
                <a:lnTo>
                  <a:pt x="1600767" y="5090832"/>
                </a:lnTo>
                <a:lnTo>
                  <a:pt x="1591168" y="5110380"/>
                </a:lnTo>
                <a:lnTo>
                  <a:pt x="1581570" y="5129927"/>
                </a:lnTo>
                <a:cubicBezTo>
                  <a:pt x="1559808" y="5181589"/>
                  <a:pt x="1536547" y="5233250"/>
                  <a:pt x="1511786" y="5284910"/>
                </a:cubicBezTo>
                <a:cubicBezTo>
                  <a:pt x="1487025" y="5336572"/>
                  <a:pt x="1461764" y="5388234"/>
                  <a:pt x="1436002" y="5439894"/>
                </a:cubicBezTo>
                <a:cubicBezTo>
                  <a:pt x="1413874" y="5486901"/>
                  <a:pt x="1398944" y="5510171"/>
                  <a:pt x="1391214" y="5509706"/>
                </a:cubicBezTo>
                <a:cubicBezTo>
                  <a:pt x="1390347" y="5509765"/>
                  <a:pt x="1388880" y="5511045"/>
                  <a:pt x="1386815" y="5513547"/>
                </a:cubicBezTo>
                <a:cubicBezTo>
                  <a:pt x="1384747" y="5516049"/>
                  <a:pt x="1382482" y="5519424"/>
                  <a:pt x="1380015" y="5523671"/>
                </a:cubicBezTo>
                <a:cubicBezTo>
                  <a:pt x="1360619" y="5559221"/>
                  <a:pt x="1343423" y="5584474"/>
                  <a:pt x="1328427" y="5599428"/>
                </a:cubicBezTo>
                <a:cubicBezTo>
                  <a:pt x="1313430" y="5614381"/>
                  <a:pt x="1297034" y="5631953"/>
                  <a:pt x="1279238" y="5652143"/>
                </a:cubicBezTo>
                <a:cubicBezTo>
                  <a:pt x="1267307" y="5667387"/>
                  <a:pt x="1260776" y="5672508"/>
                  <a:pt x="1259641" y="5667504"/>
                </a:cubicBezTo>
                <a:cubicBezTo>
                  <a:pt x="1258508" y="5662500"/>
                  <a:pt x="1262374" y="5648070"/>
                  <a:pt x="1271239" y="5624215"/>
                </a:cubicBezTo>
                <a:cubicBezTo>
                  <a:pt x="1276772" y="5607457"/>
                  <a:pt x="1281703" y="5592794"/>
                  <a:pt x="1286036" y="5580226"/>
                </a:cubicBezTo>
                <a:cubicBezTo>
                  <a:pt x="1290368" y="5567659"/>
                  <a:pt x="1294502" y="5557185"/>
                  <a:pt x="1298433" y="5548806"/>
                </a:cubicBezTo>
                <a:cubicBezTo>
                  <a:pt x="1339724" y="5450019"/>
                  <a:pt x="1381515" y="5352281"/>
                  <a:pt x="1423805" y="5255590"/>
                </a:cubicBezTo>
                <a:cubicBezTo>
                  <a:pt x="1466096" y="5158899"/>
                  <a:pt x="1510687" y="5061163"/>
                  <a:pt x="1557576" y="4962378"/>
                </a:cubicBezTo>
                <a:cubicBezTo>
                  <a:pt x="1573639" y="4928577"/>
                  <a:pt x="1589902" y="4893554"/>
                  <a:pt x="1606365" y="4857310"/>
                </a:cubicBezTo>
                <a:lnTo>
                  <a:pt x="1636681" y="4790723"/>
                </a:lnTo>
                <a:lnTo>
                  <a:pt x="1613786" y="4838092"/>
                </a:lnTo>
                <a:lnTo>
                  <a:pt x="1608987" y="4843677"/>
                </a:lnTo>
                <a:cubicBezTo>
                  <a:pt x="1608121" y="4843735"/>
                  <a:pt x="1607854" y="4842920"/>
                  <a:pt x="1608187" y="4841234"/>
                </a:cubicBezTo>
                <a:cubicBezTo>
                  <a:pt x="1608521" y="4839547"/>
                  <a:pt x="1609853" y="4836638"/>
                  <a:pt x="1612188" y="4832508"/>
                </a:cubicBezTo>
                <a:cubicBezTo>
                  <a:pt x="1617752" y="4819825"/>
                  <a:pt x="1623417" y="4806793"/>
                  <a:pt x="1629183" y="4793413"/>
                </a:cubicBezTo>
                <a:cubicBezTo>
                  <a:pt x="1634949" y="4780032"/>
                  <a:pt x="1641013" y="4767000"/>
                  <a:pt x="1647379" y="4754317"/>
                </a:cubicBezTo>
                <a:cubicBezTo>
                  <a:pt x="1650311" y="4746405"/>
                  <a:pt x="1650844" y="4742682"/>
                  <a:pt x="1648978" y="4743147"/>
                </a:cubicBezTo>
                <a:lnTo>
                  <a:pt x="1644179" y="4748733"/>
                </a:lnTo>
                <a:cubicBezTo>
                  <a:pt x="1620851" y="4795042"/>
                  <a:pt x="1597122" y="4842747"/>
                  <a:pt x="1572995" y="4891847"/>
                </a:cubicBezTo>
                <a:cubicBezTo>
                  <a:pt x="1548868" y="4940950"/>
                  <a:pt x="1525139" y="4990051"/>
                  <a:pt x="1501811" y="5039151"/>
                </a:cubicBezTo>
                <a:cubicBezTo>
                  <a:pt x="1498645" y="5042992"/>
                  <a:pt x="1496179" y="5045784"/>
                  <a:pt x="1494412" y="5047529"/>
                </a:cubicBezTo>
                <a:cubicBezTo>
                  <a:pt x="1492646" y="5049275"/>
                  <a:pt x="1491380" y="5052067"/>
                  <a:pt x="1490614" y="5055906"/>
                </a:cubicBezTo>
                <a:cubicBezTo>
                  <a:pt x="1489746" y="5055849"/>
                  <a:pt x="1489081" y="5055267"/>
                  <a:pt x="1488614" y="5054161"/>
                </a:cubicBezTo>
                <a:cubicBezTo>
                  <a:pt x="1488147" y="5053055"/>
                  <a:pt x="1488281" y="5051776"/>
                  <a:pt x="1489014" y="5050322"/>
                </a:cubicBezTo>
                <a:cubicBezTo>
                  <a:pt x="1513775" y="4990167"/>
                  <a:pt x="1540236" y="4928267"/>
                  <a:pt x="1568395" y="4864621"/>
                </a:cubicBezTo>
                <a:lnTo>
                  <a:pt x="1645182" y="4699367"/>
                </a:lnTo>
                <a:lnTo>
                  <a:pt x="1635172" y="4710095"/>
                </a:lnTo>
                <a:cubicBezTo>
                  <a:pt x="1623240" y="4725339"/>
                  <a:pt x="1616709" y="4730460"/>
                  <a:pt x="1615575" y="4725456"/>
                </a:cubicBezTo>
                <a:cubicBezTo>
                  <a:pt x="1614443" y="4720452"/>
                  <a:pt x="1618308" y="4706022"/>
                  <a:pt x="1627173" y="4682167"/>
                </a:cubicBezTo>
                <a:cubicBezTo>
                  <a:pt x="1632705" y="4665409"/>
                  <a:pt x="1637637" y="4650746"/>
                  <a:pt x="1641969" y="4638178"/>
                </a:cubicBezTo>
                <a:cubicBezTo>
                  <a:pt x="1646302" y="4625611"/>
                  <a:pt x="1650436" y="4615137"/>
                  <a:pt x="1654367" y="4606758"/>
                </a:cubicBezTo>
                <a:lnTo>
                  <a:pt x="1655200" y="4604810"/>
                </a:lnTo>
                <a:lnTo>
                  <a:pt x="1651917" y="4608073"/>
                </a:lnTo>
                <a:cubicBezTo>
                  <a:pt x="1649651" y="4608073"/>
                  <a:pt x="1648784" y="4605979"/>
                  <a:pt x="1649316" y="4601790"/>
                </a:cubicBezTo>
                <a:lnTo>
                  <a:pt x="1651651" y="4594204"/>
                </a:lnTo>
                <a:lnTo>
                  <a:pt x="1621784" y="4639826"/>
                </a:lnTo>
                <a:cubicBezTo>
                  <a:pt x="1620451" y="4639360"/>
                  <a:pt x="1618319" y="4643083"/>
                  <a:pt x="1615387" y="4650995"/>
                </a:cubicBezTo>
                <a:lnTo>
                  <a:pt x="1612188" y="4659372"/>
                </a:lnTo>
                <a:cubicBezTo>
                  <a:pt x="1613786" y="4675662"/>
                  <a:pt x="1600989" y="4707311"/>
                  <a:pt x="1573795" y="4754317"/>
                </a:cubicBezTo>
                <a:cubicBezTo>
                  <a:pt x="1559131" y="4777124"/>
                  <a:pt x="1545268" y="4801325"/>
                  <a:pt x="1532204" y="4826922"/>
                </a:cubicBezTo>
                <a:cubicBezTo>
                  <a:pt x="1502910" y="4887192"/>
                  <a:pt x="1473117" y="4948162"/>
                  <a:pt x="1442824" y="5009830"/>
                </a:cubicBezTo>
                <a:cubicBezTo>
                  <a:pt x="1412531" y="5071497"/>
                  <a:pt x="1384738" y="5132467"/>
                  <a:pt x="1359443" y="5192739"/>
                </a:cubicBezTo>
                <a:lnTo>
                  <a:pt x="1348245" y="5212287"/>
                </a:lnTo>
                <a:cubicBezTo>
                  <a:pt x="1344613" y="5219907"/>
                  <a:pt x="1339880" y="5227703"/>
                  <a:pt x="1334049" y="5235673"/>
                </a:cubicBezTo>
                <a:cubicBezTo>
                  <a:pt x="1328217" y="5243644"/>
                  <a:pt x="1323885" y="5247948"/>
                  <a:pt x="1321051" y="5248588"/>
                </a:cubicBezTo>
                <a:cubicBezTo>
                  <a:pt x="1316518" y="5248588"/>
                  <a:pt x="1317586" y="5240211"/>
                  <a:pt x="1324250" y="5223456"/>
                </a:cubicBezTo>
                <a:lnTo>
                  <a:pt x="1397834" y="5050322"/>
                </a:lnTo>
                <a:lnTo>
                  <a:pt x="1405832" y="5030774"/>
                </a:lnTo>
                <a:cubicBezTo>
                  <a:pt x="1405433" y="5027282"/>
                  <a:pt x="1403033" y="5028680"/>
                  <a:pt x="1398634" y="5034963"/>
                </a:cubicBezTo>
                <a:cubicBezTo>
                  <a:pt x="1394235" y="5041245"/>
                  <a:pt x="1390236" y="5048227"/>
                  <a:pt x="1386637" y="5055906"/>
                </a:cubicBezTo>
                <a:lnTo>
                  <a:pt x="1377039" y="5075454"/>
                </a:lnTo>
                <a:lnTo>
                  <a:pt x="1367441" y="5095001"/>
                </a:lnTo>
                <a:cubicBezTo>
                  <a:pt x="1345678" y="5146663"/>
                  <a:pt x="1322417" y="5198324"/>
                  <a:pt x="1297656" y="5249984"/>
                </a:cubicBezTo>
                <a:cubicBezTo>
                  <a:pt x="1272895" y="5301646"/>
                  <a:pt x="1247634" y="5353308"/>
                  <a:pt x="1221872" y="5404968"/>
                </a:cubicBezTo>
                <a:cubicBezTo>
                  <a:pt x="1199745" y="5451975"/>
                  <a:pt x="1184815" y="5475245"/>
                  <a:pt x="1177083" y="5474780"/>
                </a:cubicBezTo>
                <a:cubicBezTo>
                  <a:pt x="1176216" y="5474839"/>
                  <a:pt x="1174750" y="5476119"/>
                  <a:pt x="1172684" y="5478621"/>
                </a:cubicBezTo>
                <a:cubicBezTo>
                  <a:pt x="1170617" y="5481123"/>
                  <a:pt x="1168352" y="5484498"/>
                  <a:pt x="1165886" y="5488745"/>
                </a:cubicBezTo>
                <a:cubicBezTo>
                  <a:pt x="1146489" y="5524295"/>
                  <a:pt x="1129294" y="5549548"/>
                  <a:pt x="1114298" y="5564502"/>
                </a:cubicBezTo>
                <a:cubicBezTo>
                  <a:pt x="1099300" y="5579455"/>
                  <a:pt x="1082903" y="5597027"/>
                  <a:pt x="1065108" y="5617217"/>
                </a:cubicBezTo>
                <a:cubicBezTo>
                  <a:pt x="1053177" y="5632461"/>
                  <a:pt x="1046645" y="5637582"/>
                  <a:pt x="1045511" y="5632578"/>
                </a:cubicBezTo>
                <a:cubicBezTo>
                  <a:pt x="1044378" y="5627574"/>
                  <a:pt x="1048244" y="5613144"/>
                  <a:pt x="1057110" y="5589289"/>
                </a:cubicBezTo>
                <a:cubicBezTo>
                  <a:pt x="1062641" y="5572531"/>
                  <a:pt x="1067573" y="5557868"/>
                  <a:pt x="1071906" y="5545300"/>
                </a:cubicBezTo>
                <a:cubicBezTo>
                  <a:pt x="1076238" y="5532733"/>
                  <a:pt x="1080371" y="5522259"/>
                  <a:pt x="1084303" y="5513880"/>
                </a:cubicBezTo>
                <a:cubicBezTo>
                  <a:pt x="1125595" y="5415093"/>
                  <a:pt x="1167385" y="5317355"/>
                  <a:pt x="1209675" y="5220664"/>
                </a:cubicBezTo>
                <a:cubicBezTo>
                  <a:pt x="1251966" y="5123973"/>
                  <a:pt x="1296556" y="5026237"/>
                  <a:pt x="1343446" y="4927452"/>
                </a:cubicBezTo>
                <a:lnTo>
                  <a:pt x="1380722" y="4847178"/>
                </a:lnTo>
                <a:lnTo>
                  <a:pt x="1380016" y="4848230"/>
                </a:lnTo>
                <a:cubicBezTo>
                  <a:pt x="1360620" y="4883780"/>
                  <a:pt x="1343424" y="4909033"/>
                  <a:pt x="1328428" y="4923987"/>
                </a:cubicBezTo>
                <a:lnTo>
                  <a:pt x="1323395" y="4929381"/>
                </a:lnTo>
                <a:lnTo>
                  <a:pt x="1242708" y="5106380"/>
                </a:lnTo>
                <a:lnTo>
                  <a:pt x="1231510" y="5125928"/>
                </a:lnTo>
                <a:cubicBezTo>
                  <a:pt x="1227878" y="5133548"/>
                  <a:pt x="1223145" y="5141344"/>
                  <a:pt x="1217313" y="5149314"/>
                </a:cubicBezTo>
                <a:cubicBezTo>
                  <a:pt x="1211481" y="5157285"/>
                  <a:pt x="1207149" y="5161589"/>
                  <a:pt x="1204317" y="5162229"/>
                </a:cubicBezTo>
                <a:cubicBezTo>
                  <a:pt x="1199783" y="5162229"/>
                  <a:pt x="1200850" y="5153852"/>
                  <a:pt x="1207515" y="5137097"/>
                </a:cubicBezTo>
                <a:lnTo>
                  <a:pt x="1231925" y="5079662"/>
                </a:lnTo>
                <a:lnTo>
                  <a:pt x="1224617" y="5091702"/>
                </a:lnTo>
                <a:cubicBezTo>
                  <a:pt x="1218785" y="5099673"/>
                  <a:pt x="1214453" y="5103977"/>
                  <a:pt x="1211619" y="5104617"/>
                </a:cubicBezTo>
                <a:lnTo>
                  <a:pt x="1209642" y="5099839"/>
                </a:lnTo>
                <a:lnTo>
                  <a:pt x="1180922" y="5163625"/>
                </a:lnTo>
                <a:cubicBezTo>
                  <a:pt x="1156159" y="5215287"/>
                  <a:pt x="1130899" y="5266949"/>
                  <a:pt x="1105138" y="5318609"/>
                </a:cubicBezTo>
                <a:cubicBezTo>
                  <a:pt x="1083010" y="5365616"/>
                  <a:pt x="1068080" y="5388886"/>
                  <a:pt x="1060347" y="5388421"/>
                </a:cubicBezTo>
                <a:cubicBezTo>
                  <a:pt x="1059482" y="5388480"/>
                  <a:pt x="1058014" y="5389760"/>
                  <a:pt x="1055949" y="5392262"/>
                </a:cubicBezTo>
                <a:cubicBezTo>
                  <a:pt x="1053882" y="5394764"/>
                  <a:pt x="1051616" y="5398139"/>
                  <a:pt x="1049150" y="5402386"/>
                </a:cubicBezTo>
                <a:cubicBezTo>
                  <a:pt x="1029754" y="5437936"/>
                  <a:pt x="1012558" y="5463189"/>
                  <a:pt x="997562" y="5478143"/>
                </a:cubicBezTo>
                <a:cubicBezTo>
                  <a:pt x="982564" y="5493096"/>
                  <a:pt x="966168" y="5510668"/>
                  <a:pt x="948372" y="5530858"/>
                </a:cubicBezTo>
                <a:cubicBezTo>
                  <a:pt x="936442" y="5546102"/>
                  <a:pt x="929910" y="5551223"/>
                  <a:pt x="928776" y="5546219"/>
                </a:cubicBezTo>
                <a:cubicBezTo>
                  <a:pt x="927643" y="5541215"/>
                  <a:pt x="931509" y="5526785"/>
                  <a:pt x="940374" y="5502930"/>
                </a:cubicBezTo>
                <a:lnTo>
                  <a:pt x="947223" y="5482570"/>
                </a:lnTo>
                <a:lnTo>
                  <a:pt x="941828" y="5488520"/>
                </a:lnTo>
                <a:cubicBezTo>
                  <a:pt x="938563" y="5491080"/>
                  <a:pt x="936646" y="5491109"/>
                  <a:pt x="936079" y="5488607"/>
                </a:cubicBezTo>
                <a:cubicBezTo>
                  <a:pt x="934946" y="5483603"/>
                  <a:pt x="938812" y="5469173"/>
                  <a:pt x="947678" y="5445318"/>
                </a:cubicBezTo>
                <a:cubicBezTo>
                  <a:pt x="953210" y="5428560"/>
                  <a:pt x="958142" y="5413897"/>
                  <a:pt x="962474" y="5401329"/>
                </a:cubicBezTo>
                <a:cubicBezTo>
                  <a:pt x="966806" y="5388762"/>
                  <a:pt x="970940" y="5378288"/>
                  <a:pt x="974871" y="5369909"/>
                </a:cubicBezTo>
                <a:cubicBezTo>
                  <a:pt x="1016163" y="5271122"/>
                  <a:pt x="1057953" y="5173384"/>
                  <a:pt x="1100243" y="5076693"/>
                </a:cubicBezTo>
                <a:lnTo>
                  <a:pt x="1176513" y="4909519"/>
                </a:lnTo>
                <a:lnTo>
                  <a:pt x="1238618" y="4763393"/>
                </a:lnTo>
                <a:lnTo>
                  <a:pt x="1246616" y="4743845"/>
                </a:lnTo>
                <a:cubicBezTo>
                  <a:pt x="1246216" y="4740353"/>
                  <a:pt x="1243817" y="4741751"/>
                  <a:pt x="1239417" y="4748034"/>
                </a:cubicBezTo>
                <a:cubicBezTo>
                  <a:pt x="1235019" y="4754316"/>
                  <a:pt x="1231020" y="4761298"/>
                  <a:pt x="1227421" y="4768977"/>
                </a:cubicBezTo>
                <a:lnTo>
                  <a:pt x="1217822" y="4788525"/>
                </a:lnTo>
                <a:lnTo>
                  <a:pt x="1208225" y="4808072"/>
                </a:lnTo>
                <a:cubicBezTo>
                  <a:pt x="1186463" y="4859734"/>
                  <a:pt x="1163200" y="4911395"/>
                  <a:pt x="1138440" y="4963055"/>
                </a:cubicBezTo>
                <a:cubicBezTo>
                  <a:pt x="1113678" y="5014717"/>
                  <a:pt x="1088418" y="5066379"/>
                  <a:pt x="1062656" y="5118039"/>
                </a:cubicBezTo>
                <a:cubicBezTo>
                  <a:pt x="1040528" y="5165046"/>
                  <a:pt x="1025598" y="5188316"/>
                  <a:pt x="1017867" y="5187851"/>
                </a:cubicBezTo>
                <a:cubicBezTo>
                  <a:pt x="1017000" y="5187910"/>
                  <a:pt x="1015534" y="5189190"/>
                  <a:pt x="1013468" y="5191692"/>
                </a:cubicBezTo>
                <a:cubicBezTo>
                  <a:pt x="1011401" y="5194194"/>
                  <a:pt x="1009135" y="5197569"/>
                  <a:pt x="1006668" y="5201816"/>
                </a:cubicBezTo>
                <a:cubicBezTo>
                  <a:pt x="987273" y="5237366"/>
                  <a:pt x="970077" y="5262619"/>
                  <a:pt x="955081" y="5277573"/>
                </a:cubicBezTo>
                <a:cubicBezTo>
                  <a:pt x="940083" y="5292526"/>
                  <a:pt x="923687" y="5310098"/>
                  <a:pt x="905891" y="5330288"/>
                </a:cubicBezTo>
                <a:cubicBezTo>
                  <a:pt x="893961" y="5345532"/>
                  <a:pt x="887428" y="5350653"/>
                  <a:pt x="886294" y="5345649"/>
                </a:cubicBezTo>
                <a:cubicBezTo>
                  <a:pt x="885162" y="5340645"/>
                  <a:pt x="889028" y="5326215"/>
                  <a:pt x="897892" y="5302360"/>
                </a:cubicBezTo>
                <a:cubicBezTo>
                  <a:pt x="903425" y="5285602"/>
                  <a:pt x="908357" y="5270939"/>
                  <a:pt x="912690" y="5258371"/>
                </a:cubicBezTo>
                <a:cubicBezTo>
                  <a:pt x="917022" y="5245804"/>
                  <a:pt x="921155" y="5235330"/>
                  <a:pt x="925086" y="5226951"/>
                </a:cubicBezTo>
                <a:lnTo>
                  <a:pt x="1045821" y="4944583"/>
                </a:lnTo>
                <a:lnTo>
                  <a:pt x="1048298" y="4936527"/>
                </a:lnTo>
                <a:lnTo>
                  <a:pt x="1054136" y="4922794"/>
                </a:lnTo>
                <a:lnTo>
                  <a:pt x="1057110" y="4913848"/>
                </a:lnTo>
                <a:cubicBezTo>
                  <a:pt x="1062642" y="4897090"/>
                  <a:pt x="1067574" y="4882427"/>
                  <a:pt x="1071906" y="4869859"/>
                </a:cubicBezTo>
                <a:cubicBezTo>
                  <a:pt x="1076239" y="4857292"/>
                  <a:pt x="1080372" y="4846818"/>
                  <a:pt x="1084304" y="4838439"/>
                </a:cubicBezTo>
                <a:lnTo>
                  <a:pt x="1118628" y="4758163"/>
                </a:lnTo>
                <a:lnTo>
                  <a:pt x="1115262" y="4761550"/>
                </a:lnTo>
                <a:lnTo>
                  <a:pt x="1114618" y="4762112"/>
                </a:lnTo>
                <a:lnTo>
                  <a:pt x="1110686" y="4768977"/>
                </a:lnTo>
                <a:lnTo>
                  <a:pt x="1101088" y="4788525"/>
                </a:lnTo>
                <a:lnTo>
                  <a:pt x="1091490" y="4808072"/>
                </a:lnTo>
                <a:cubicBezTo>
                  <a:pt x="1069728" y="4859734"/>
                  <a:pt x="1046466" y="4911395"/>
                  <a:pt x="1021705" y="4963055"/>
                </a:cubicBezTo>
                <a:cubicBezTo>
                  <a:pt x="996943" y="5014717"/>
                  <a:pt x="971682" y="5066379"/>
                  <a:pt x="945921" y="5118039"/>
                </a:cubicBezTo>
                <a:cubicBezTo>
                  <a:pt x="923793" y="5165046"/>
                  <a:pt x="908863" y="5188316"/>
                  <a:pt x="901131" y="5187851"/>
                </a:cubicBezTo>
                <a:cubicBezTo>
                  <a:pt x="900265" y="5187910"/>
                  <a:pt x="898798" y="5189190"/>
                  <a:pt x="896732" y="5191692"/>
                </a:cubicBezTo>
                <a:cubicBezTo>
                  <a:pt x="894666" y="5194194"/>
                  <a:pt x="892400" y="5197569"/>
                  <a:pt x="889934" y="5201816"/>
                </a:cubicBezTo>
                <a:cubicBezTo>
                  <a:pt x="870538" y="5237366"/>
                  <a:pt x="853343" y="5262619"/>
                  <a:pt x="838346" y="5277573"/>
                </a:cubicBezTo>
                <a:cubicBezTo>
                  <a:pt x="823349" y="5292526"/>
                  <a:pt x="806953" y="5310098"/>
                  <a:pt x="789157" y="5330288"/>
                </a:cubicBezTo>
                <a:cubicBezTo>
                  <a:pt x="777227" y="5345532"/>
                  <a:pt x="770694" y="5350653"/>
                  <a:pt x="769560" y="5345649"/>
                </a:cubicBezTo>
                <a:cubicBezTo>
                  <a:pt x="768427" y="5340645"/>
                  <a:pt x="772293" y="5326215"/>
                  <a:pt x="781159" y="5302360"/>
                </a:cubicBezTo>
                <a:cubicBezTo>
                  <a:pt x="786691" y="5285602"/>
                  <a:pt x="791623" y="5270939"/>
                  <a:pt x="795955" y="5258371"/>
                </a:cubicBezTo>
                <a:cubicBezTo>
                  <a:pt x="800287" y="5245804"/>
                  <a:pt x="804420" y="5235330"/>
                  <a:pt x="808352" y="5226951"/>
                </a:cubicBezTo>
                <a:cubicBezTo>
                  <a:pt x="849644" y="5128164"/>
                  <a:pt x="891434" y="5030426"/>
                  <a:pt x="933723" y="4933735"/>
                </a:cubicBezTo>
                <a:lnTo>
                  <a:pt x="989622" y="4811212"/>
                </a:lnTo>
                <a:lnTo>
                  <a:pt x="948373" y="4855417"/>
                </a:lnTo>
                <a:cubicBezTo>
                  <a:pt x="936443" y="4870661"/>
                  <a:pt x="929910" y="4875782"/>
                  <a:pt x="928776" y="4870778"/>
                </a:cubicBezTo>
                <a:cubicBezTo>
                  <a:pt x="927643" y="4865774"/>
                  <a:pt x="931509" y="4851344"/>
                  <a:pt x="940375" y="4827489"/>
                </a:cubicBezTo>
                <a:lnTo>
                  <a:pt x="947223" y="4807129"/>
                </a:lnTo>
                <a:lnTo>
                  <a:pt x="941829" y="4813079"/>
                </a:lnTo>
                <a:cubicBezTo>
                  <a:pt x="938563" y="4815639"/>
                  <a:pt x="936647" y="4815668"/>
                  <a:pt x="936080" y="4813166"/>
                </a:cubicBezTo>
                <a:cubicBezTo>
                  <a:pt x="934947" y="4808162"/>
                  <a:pt x="938813" y="4793732"/>
                  <a:pt x="947678" y="4769877"/>
                </a:cubicBezTo>
                <a:cubicBezTo>
                  <a:pt x="953210" y="4753119"/>
                  <a:pt x="958142" y="4738456"/>
                  <a:pt x="962474" y="4725888"/>
                </a:cubicBezTo>
                <a:cubicBezTo>
                  <a:pt x="966806" y="4713321"/>
                  <a:pt x="970940" y="4702847"/>
                  <a:pt x="974871" y="4694468"/>
                </a:cubicBezTo>
                <a:lnTo>
                  <a:pt x="1063801" y="4486483"/>
                </a:lnTo>
                <a:lnTo>
                  <a:pt x="1037355" y="4514825"/>
                </a:lnTo>
                <a:lnTo>
                  <a:pt x="952742" y="4687975"/>
                </a:lnTo>
                <a:cubicBezTo>
                  <a:pt x="922449" y="4749642"/>
                  <a:pt x="894656" y="4810612"/>
                  <a:pt x="869362" y="4870884"/>
                </a:cubicBezTo>
                <a:lnTo>
                  <a:pt x="858164" y="4890432"/>
                </a:lnTo>
                <a:cubicBezTo>
                  <a:pt x="854532" y="4898052"/>
                  <a:pt x="849800" y="4905848"/>
                  <a:pt x="843968" y="4913818"/>
                </a:cubicBezTo>
                <a:cubicBezTo>
                  <a:pt x="838136" y="4921789"/>
                  <a:pt x="833803" y="4926093"/>
                  <a:pt x="830971" y="4926733"/>
                </a:cubicBezTo>
                <a:cubicBezTo>
                  <a:pt x="826438" y="4926733"/>
                  <a:pt x="827504" y="4918356"/>
                  <a:pt x="834169" y="4901601"/>
                </a:cubicBezTo>
                <a:lnTo>
                  <a:pt x="907753" y="4728467"/>
                </a:lnTo>
                <a:lnTo>
                  <a:pt x="915750" y="4708919"/>
                </a:lnTo>
                <a:cubicBezTo>
                  <a:pt x="915350" y="4705427"/>
                  <a:pt x="912952" y="4706825"/>
                  <a:pt x="908552" y="4713108"/>
                </a:cubicBezTo>
                <a:cubicBezTo>
                  <a:pt x="904153" y="4719390"/>
                  <a:pt x="900154" y="4726372"/>
                  <a:pt x="896555" y="4734051"/>
                </a:cubicBezTo>
                <a:lnTo>
                  <a:pt x="886957" y="4753599"/>
                </a:lnTo>
                <a:lnTo>
                  <a:pt x="877359" y="4773146"/>
                </a:lnTo>
                <a:cubicBezTo>
                  <a:pt x="855598" y="4824808"/>
                  <a:pt x="832337" y="4876469"/>
                  <a:pt x="807575" y="4928129"/>
                </a:cubicBezTo>
                <a:cubicBezTo>
                  <a:pt x="782814" y="4979791"/>
                  <a:pt x="757553" y="5031453"/>
                  <a:pt x="731792" y="5083113"/>
                </a:cubicBezTo>
                <a:cubicBezTo>
                  <a:pt x="709664" y="5130120"/>
                  <a:pt x="694734" y="5153390"/>
                  <a:pt x="687002" y="5152925"/>
                </a:cubicBezTo>
                <a:cubicBezTo>
                  <a:pt x="686136" y="5152984"/>
                  <a:pt x="684669" y="5154264"/>
                  <a:pt x="682603" y="5156766"/>
                </a:cubicBezTo>
                <a:cubicBezTo>
                  <a:pt x="680536" y="5159268"/>
                  <a:pt x="678271" y="5162643"/>
                  <a:pt x="675804" y="5166890"/>
                </a:cubicBezTo>
                <a:cubicBezTo>
                  <a:pt x="656408" y="5202440"/>
                  <a:pt x="639213" y="5227693"/>
                  <a:pt x="624216" y="5242647"/>
                </a:cubicBezTo>
                <a:cubicBezTo>
                  <a:pt x="609220" y="5257600"/>
                  <a:pt x="592823" y="5275172"/>
                  <a:pt x="575027" y="5295362"/>
                </a:cubicBezTo>
                <a:cubicBezTo>
                  <a:pt x="563096" y="5310606"/>
                  <a:pt x="556565" y="5315727"/>
                  <a:pt x="555431" y="5310723"/>
                </a:cubicBezTo>
                <a:cubicBezTo>
                  <a:pt x="554298" y="5305719"/>
                  <a:pt x="558163" y="5291289"/>
                  <a:pt x="567029" y="5267434"/>
                </a:cubicBezTo>
                <a:cubicBezTo>
                  <a:pt x="572561" y="5250676"/>
                  <a:pt x="577493" y="5236013"/>
                  <a:pt x="581825" y="5223445"/>
                </a:cubicBezTo>
                <a:cubicBezTo>
                  <a:pt x="586157" y="5210878"/>
                  <a:pt x="590291" y="5200404"/>
                  <a:pt x="594223" y="5192025"/>
                </a:cubicBezTo>
                <a:cubicBezTo>
                  <a:pt x="635514" y="5093238"/>
                  <a:pt x="677304" y="4995500"/>
                  <a:pt x="719594" y="4898809"/>
                </a:cubicBezTo>
                <a:cubicBezTo>
                  <a:pt x="761885" y="4802118"/>
                  <a:pt x="806476" y="4704382"/>
                  <a:pt x="853365" y="4605597"/>
                </a:cubicBezTo>
                <a:cubicBezTo>
                  <a:pt x="869428" y="4571796"/>
                  <a:pt x="885691" y="4536773"/>
                  <a:pt x="902153" y="4500529"/>
                </a:cubicBezTo>
                <a:cubicBezTo>
                  <a:pt x="918617" y="4464285"/>
                  <a:pt x="934880" y="4428564"/>
                  <a:pt x="950942" y="4393367"/>
                </a:cubicBezTo>
                <a:cubicBezTo>
                  <a:pt x="979371" y="4333911"/>
                  <a:pt x="1006898" y="4276199"/>
                  <a:pt x="1033524" y="4220233"/>
                </a:cubicBezTo>
                <a:cubicBezTo>
                  <a:pt x="1060152" y="4164267"/>
                  <a:pt x="1088079" y="4106556"/>
                  <a:pt x="1117307" y="4047099"/>
                </a:cubicBezTo>
                <a:lnTo>
                  <a:pt x="1139483" y="4001145"/>
                </a:lnTo>
                <a:lnTo>
                  <a:pt x="1136444" y="4003798"/>
                </a:lnTo>
                <a:cubicBezTo>
                  <a:pt x="1134377" y="4006300"/>
                  <a:pt x="1132112" y="4009675"/>
                  <a:pt x="1129645" y="4013922"/>
                </a:cubicBezTo>
                <a:lnTo>
                  <a:pt x="1129410" y="4014312"/>
                </a:lnTo>
                <a:lnTo>
                  <a:pt x="1117346" y="4038929"/>
                </a:lnTo>
                <a:lnTo>
                  <a:pt x="1053360" y="4172968"/>
                </a:lnTo>
                <a:cubicBezTo>
                  <a:pt x="1040562" y="4198101"/>
                  <a:pt x="1027766" y="4217649"/>
                  <a:pt x="1014968" y="4231612"/>
                </a:cubicBezTo>
                <a:cubicBezTo>
                  <a:pt x="1013635" y="4231146"/>
                  <a:pt x="1011501" y="4234869"/>
                  <a:pt x="1008570" y="4242781"/>
                </a:cubicBezTo>
                <a:lnTo>
                  <a:pt x="1005371" y="4251158"/>
                </a:lnTo>
                <a:cubicBezTo>
                  <a:pt x="1006969" y="4267448"/>
                  <a:pt x="994172" y="4299097"/>
                  <a:pt x="966980" y="4346103"/>
                </a:cubicBezTo>
                <a:cubicBezTo>
                  <a:pt x="952315" y="4368910"/>
                  <a:pt x="938451" y="4393111"/>
                  <a:pt x="925388" y="4418708"/>
                </a:cubicBezTo>
                <a:cubicBezTo>
                  <a:pt x="896094" y="4478978"/>
                  <a:pt x="866302" y="4539948"/>
                  <a:pt x="836008" y="4601616"/>
                </a:cubicBezTo>
                <a:cubicBezTo>
                  <a:pt x="805715" y="4663283"/>
                  <a:pt x="777922" y="4724253"/>
                  <a:pt x="752627" y="4784525"/>
                </a:cubicBezTo>
                <a:lnTo>
                  <a:pt x="741429" y="4804073"/>
                </a:lnTo>
                <a:cubicBezTo>
                  <a:pt x="737797" y="4811693"/>
                  <a:pt x="733065" y="4819489"/>
                  <a:pt x="727232" y="4827459"/>
                </a:cubicBezTo>
                <a:cubicBezTo>
                  <a:pt x="721400" y="4835430"/>
                  <a:pt x="717068" y="4839734"/>
                  <a:pt x="714235" y="4840374"/>
                </a:cubicBezTo>
                <a:cubicBezTo>
                  <a:pt x="709703" y="4840374"/>
                  <a:pt x="710769" y="4831997"/>
                  <a:pt x="717434" y="4815242"/>
                </a:cubicBezTo>
                <a:lnTo>
                  <a:pt x="741845" y="4757807"/>
                </a:lnTo>
                <a:lnTo>
                  <a:pt x="734536" y="4769847"/>
                </a:lnTo>
                <a:cubicBezTo>
                  <a:pt x="728703" y="4777818"/>
                  <a:pt x="724372" y="4782122"/>
                  <a:pt x="721539" y="4782762"/>
                </a:cubicBezTo>
                <a:lnTo>
                  <a:pt x="719562" y="4777984"/>
                </a:lnTo>
                <a:lnTo>
                  <a:pt x="690840" y="4841770"/>
                </a:lnTo>
                <a:cubicBezTo>
                  <a:pt x="666079" y="4893432"/>
                  <a:pt x="640818" y="4945094"/>
                  <a:pt x="615056" y="4996754"/>
                </a:cubicBezTo>
                <a:cubicBezTo>
                  <a:pt x="592928" y="5043761"/>
                  <a:pt x="577999" y="5067031"/>
                  <a:pt x="570267" y="5066566"/>
                </a:cubicBezTo>
                <a:cubicBezTo>
                  <a:pt x="569401" y="5066625"/>
                  <a:pt x="567934" y="5067905"/>
                  <a:pt x="565868" y="5070407"/>
                </a:cubicBezTo>
                <a:cubicBezTo>
                  <a:pt x="563802" y="5072909"/>
                  <a:pt x="561536" y="5076284"/>
                  <a:pt x="559069" y="5080531"/>
                </a:cubicBezTo>
                <a:cubicBezTo>
                  <a:pt x="539674" y="5116081"/>
                  <a:pt x="522478" y="5141334"/>
                  <a:pt x="507481" y="5156288"/>
                </a:cubicBezTo>
                <a:cubicBezTo>
                  <a:pt x="492484" y="5171241"/>
                  <a:pt x="476088" y="5188813"/>
                  <a:pt x="458292" y="5209003"/>
                </a:cubicBezTo>
                <a:cubicBezTo>
                  <a:pt x="446361" y="5224247"/>
                  <a:pt x="439829" y="5229368"/>
                  <a:pt x="438696" y="5224364"/>
                </a:cubicBezTo>
                <a:cubicBezTo>
                  <a:pt x="437563" y="5219360"/>
                  <a:pt x="441428" y="5204930"/>
                  <a:pt x="450294" y="5181075"/>
                </a:cubicBezTo>
                <a:lnTo>
                  <a:pt x="457142" y="5160715"/>
                </a:lnTo>
                <a:lnTo>
                  <a:pt x="451748" y="5166665"/>
                </a:lnTo>
                <a:cubicBezTo>
                  <a:pt x="448482" y="5169225"/>
                  <a:pt x="446566" y="5169254"/>
                  <a:pt x="445999" y="5166752"/>
                </a:cubicBezTo>
                <a:cubicBezTo>
                  <a:pt x="444866" y="5161748"/>
                  <a:pt x="448732" y="5147318"/>
                  <a:pt x="457597" y="5123463"/>
                </a:cubicBezTo>
                <a:cubicBezTo>
                  <a:pt x="463129" y="5106705"/>
                  <a:pt x="468061" y="5092042"/>
                  <a:pt x="472393" y="5079474"/>
                </a:cubicBezTo>
                <a:cubicBezTo>
                  <a:pt x="476726" y="5066907"/>
                  <a:pt x="480859" y="5056433"/>
                  <a:pt x="484791" y="5048054"/>
                </a:cubicBezTo>
                <a:cubicBezTo>
                  <a:pt x="526082" y="4949267"/>
                  <a:pt x="567872" y="4851529"/>
                  <a:pt x="610163" y="4754838"/>
                </a:cubicBezTo>
                <a:cubicBezTo>
                  <a:pt x="652453" y="4658147"/>
                  <a:pt x="697044" y="4560411"/>
                  <a:pt x="743934" y="4461626"/>
                </a:cubicBezTo>
                <a:lnTo>
                  <a:pt x="784109" y="4375108"/>
                </a:lnTo>
                <a:lnTo>
                  <a:pt x="760291" y="4404856"/>
                </a:lnTo>
                <a:cubicBezTo>
                  <a:pt x="745294" y="4419809"/>
                  <a:pt x="728897" y="4437381"/>
                  <a:pt x="711101" y="4457571"/>
                </a:cubicBezTo>
                <a:cubicBezTo>
                  <a:pt x="699171" y="4472815"/>
                  <a:pt x="692638" y="4477936"/>
                  <a:pt x="691505" y="4472932"/>
                </a:cubicBezTo>
                <a:cubicBezTo>
                  <a:pt x="690371" y="4467928"/>
                  <a:pt x="694238" y="4453498"/>
                  <a:pt x="703103" y="4429643"/>
                </a:cubicBezTo>
                <a:cubicBezTo>
                  <a:pt x="708635" y="4412885"/>
                  <a:pt x="713567" y="4398222"/>
                  <a:pt x="717899" y="4385654"/>
                </a:cubicBezTo>
                <a:cubicBezTo>
                  <a:pt x="722232" y="4373087"/>
                  <a:pt x="726365" y="4362613"/>
                  <a:pt x="730297" y="4354234"/>
                </a:cubicBezTo>
                <a:lnTo>
                  <a:pt x="851031" y="4071865"/>
                </a:lnTo>
                <a:lnTo>
                  <a:pt x="853509" y="4063810"/>
                </a:lnTo>
                <a:lnTo>
                  <a:pt x="927092" y="3890676"/>
                </a:lnTo>
                <a:lnTo>
                  <a:pt x="933008" y="3876216"/>
                </a:lnTo>
                <a:lnTo>
                  <a:pt x="920471" y="3888833"/>
                </a:lnTo>
                <a:lnTo>
                  <a:pt x="919827" y="3889395"/>
                </a:lnTo>
                <a:lnTo>
                  <a:pt x="915895" y="3896260"/>
                </a:lnTo>
                <a:lnTo>
                  <a:pt x="906297" y="3915808"/>
                </a:lnTo>
                <a:lnTo>
                  <a:pt x="896699" y="3935355"/>
                </a:lnTo>
                <a:cubicBezTo>
                  <a:pt x="874938" y="3987017"/>
                  <a:pt x="851676" y="4038678"/>
                  <a:pt x="826915" y="4090338"/>
                </a:cubicBezTo>
                <a:cubicBezTo>
                  <a:pt x="802153" y="4142000"/>
                  <a:pt x="776892" y="4193662"/>
                  <a:pt x="751131" y="4245322"/>
                </a:cubicBezTo>
                <a:cubicBezTo>
                  <a:pt x="729003" y="4292329"/>
                  <a:pt x="714074" y="4315599"/>
                  <a:pt x="706342" y="4315134"/>
                </a:cubicBezTo>
                <a:cubicBezTo>
                  <a:pt x="705476" y="4315193"/>
                  <a:pt x="704008" y="4316473"/>
                  <a:pt x="701943" y="4318975"/>
                </a:cubicBezTo>
                <a:cubicBezTo>
                  <a:pt x="699876" y="4321477"/>
                  <a:pt x="697610" y="4324852"/>
                  <a:pt x="695144" y="4329099"/>
                </a:cubicBezTo>
                <a:cubicBezTo>
                  <a:pt x="675748" y="4364649"/>
                  <a:pt x="658552" y="4389902"/>
                  <a:pt x="643555" y="4404856"/>
                </a:cubicBezTo>
                <a:lnTo>
                  <a:pt x="616293" y="4434073"/>
                </a:lnTo>
                <a:lnTo>
                  <a:pt x="596360" y="4471874"/>
                </a:lnTo>
                <a:cubicBezTo>
                  <a:pt x="588895" y="4483509"/>
                  <a:pt x="583230" y="4489211"/>
                  <a:pt x="579364" y="4488978"/>
                </a:cubicBezTo>
                <a:cubicBezTo>
                  <a:pt x="578498" y="4489037"/>
                  <a:pt x="577031" y="4490317"/>
                  <a:pt x="574965" y="4492819"/>
                </a:cubicBezTo>
                <a:cubicBezTo>
                  <a:pt x="572899" y="4495321"/>
                  <a:pt x="570633" y="4498696"/>
                  <a:pt x="568166" y="4502943"/>
                </a:cubicBezTo>
                <a:cubicBezTo>
                  <a:pt x="548770" y="4538493"/>
                  <a:pt x="531574" y="4563746"/>
                  <a:pt x="516578" y="4578700"/>
                </a:cubicBezTo>
                <a:cubicBezTo>
                  <a:pt x="501581" y="4593653"/>
                  <a:pt x="485185" y="4611225"/>
                  <a:pt x="467389" y="4631415"/>
                </a:cubicBezTo>
                <a:cubicBezTo>
                  <a:pt x="455458" y="4646659"/>
                  <a:pt x="448926" y="4651780"/>
                  <a:pt x="447792" y="4646776"/>
                </a:cubicBezTo>
                <a:cubicBezTo>
                  <a:pt x="446659" y="4641772"/>
                  <a:pt x="450525" y="4627342"/>
                  <a:pt x="459391" y="4603487"/>
                </a:cubicBezTo>
                <a:cubicBezTo>
                  <a:pt x="464923" y="4586729"/>
                  <a:pt x="469855" y="4572066"/>
                  <a:pt x="474187" y="4559498"/>
                </a:cubicBezTo>
                <a:cubicBezTo>
                  <a:pt x="478519" y="4546931"/>
                  <a:pt x="482653" y="4536457"/>
                  <a:pt x="486584" y="4528078"/>
                </a:cubicBezTo>
                <a:lnTo>
                  <a:pt x="607318" y="4245709"/>
                </a:lnTo>
                <a:lnTo>
                  <a:pt x="609796" y="4237654"/>
                </a:lnTo>
                <a:lnTo>
                  <a:pt x="683380" y="4064520"/>
                </a:lnTo>
                <a:lnTo>
                  <a:pt x="689297" y="4050060"/>
                </a:lnTo>
                <a:lnTo>
                  <a:pt x="676759" y="4062677"/>
                </a:lnTo>
                <a:lnTo>
                  <a:pt x="676116" y="4063239"/>
                </a:lnTo>
                <a:lnTo>
                  <a:pt x="672183" y="4070104"/>
                </a:lnTo>
                <a:lnTo>
                  <a:pt x="662585" y="4089652"/>
                </a:lnTo>
                <a:lnTo>
                  <a:pt x="652987" y="4109199"/>
                </a:lnTo>
                <a:cubicBezTo>
                  <a:pt x="631225" y="4160861"/>
                  <a:pt x="607963" y="4212522"/>
                  <a:pt x="583202" y="4264182"/>
                </a:cubicBezTo>
                <a:cubicBezTo>
                  <a:pt x="558441" y="4315844"/>
                  <a:pt x="533180" y="4367506"/>
                  <a:pt x="507419" y="4419166"/>
                </a:cubicBezTo>
                <a:cubicBezTo>
                  <a:pt x="485291" y="4466173"/>
                  <a:pt x="470361" y="4489443"/>
                  <a:pt x="462629" y="4488978"/>
                </a:cubicBezTo>
                <a:cubicBezTo>
                  <a:pt x="461763" y="4489037"/>
                  <a:pt x="460296" y="4490317"/>
                  <a:pt x="458230" y="4492819"/>
                </a:cubicBezTo>
                <a:cubicBezTo>
                  <a:pt x="456164" y="4495321"/>
                  <a:pt x="453898" y="4498696"/>
                  <a:pt x="451432" y="4502943"/>
                </a:cubicBezTo>
                <a:cubicBezTo>
                  <a:pt x="432036" y="4538493"/>
                  <a:pt x="414840" y="4563746"/>
                  <a:pt x="399843" y="4578700"/>
                </a:cubicBezTo>
                <a:cubicBezTo>
                  <a:pt x="384846" y="4593653"/>
                  <a:pt x="368450" y="4611225"/>
                  <a:pt x="350654" y="4631415"/>
                </a:cubicBezTo>
                <a:cubicBezTo>
                  <a:pt x="338723" y="4646659"/>
                  <a:pt x="332191" y="4651780"/>
                  <a:pt x="331057" y="4646776"/>
                </a:cubicBezTo>
                <a:cubicBezTo>
                  <a:pt x="329924" y="4641772"/>
                  <a:pt x="333790" y="4627342"/>
                  <a:pt x="342656" y="4603487"/>
                </a:cubicBezTo>
                <a:cubicBezTo>
                  <a:pt x="348187" y="4586729"/>
                  <a:pt x="353120" y="4572066"/>
                  <a:pt x="357452" y="4559498"/>
                </a:cubicBezTo>
                <a:cubicBezTo>
                  <a:pt x="361784" y="4546931"/>
                  <a:pt x="365918" y="4536457"/>
                  <a:pt x="369849" y="4528078"/>
                </a:cubicBezTo>
                <a:lnTo>
                  <a:pt x="446688" y="4348371"/>
                </a:lnTo>
                <a:lnTo>
                  <a:pt x="429426" y="4369930"/>
                </a:lnTo>
                <a:cubicBezTo>
                  <a:pt x="414429" y="4384883"/>
                  <a:pt x="398033" y="4402455"/>
                  <a:pt x="380237" y="4422645"/>
                </a:cubicBezTo>
                <a:cubicBezTo>
                  <a:pt x="368306" y="4437889"/>
                  <a:pt x="361773" y="4443010"/>
                  <a:pt x="360640" y="4438006"/>
                </a:cubicBezTo>
                <a:cubicBezTo>
                  <a:pt x="359507" y="4433002"/>
                  <a:pt x="363373" y="4418572"/>
                  <a:pt x="372238" y="4394717"/>
                </a:cubicBezTo>
                <a:cubicBezTo>
                  <a:pt x="377770" y="4377959"/>
                  <a:pt x="382702" y="4363296"/>
                  <a:pt x="387035" y="4350728"/>
                </a:cubicBezTo>
                <a:cubicBezTo>
                  <a:pt x="391367" y="4338161"/>
                  <a:pt x="395500" y="4327687"/>
                  <a:pt x="399432" y="4319308"/>
                </a:cubicBezTo>
                <a:cubicBezTo>
                  <a:pt x="440723" y="4220521"/>
                  <a:pt x="482514" y="4122783"/>
                  <a:pt x="524804" y="4026092"/>
                </a:cubicBezTo>
                <a:cubicBezTo>
                  <a:pt x="567095" y="3929401"/>
                  <a:pt x="611685" y="3831665"/>
                  <a:pt x="658575" y="3732880"/>
                </a:cubicBezTo>
                <a:lnTo>
                  <a:pt x="661940" y="3725633"/>
                </a:lnTo>
                <a:lnTo>
                  <a:pt x="660963" y="3726680"/>
                </a:lnTo>
                <a:cubicBezTo>
                  <a:pt x="649032" y="3741924"/>
                  <a:pt x="642500" y="3747045"/>
                  <a:pt x="641366" y="3742041"/>
                </a:cubicBezTo>
                <a:lnTo>
                  <a:pt x="641690" y="3739736"/>
                </a:lnTo>
                <a:lnTo>
                  <a:pt x="615181" y="3786014"/>
                </a:lnTo>
                <a:lnTo>
                  <a:pt x="557836" y="3911808"/>
                </a:lnTo>
                <a:lnTo>
                  <a:pt x="546638" y="3931356"/>
                </a:lnTo>
                <a:cubicBezTo>
                  <a:pt x="543006" y="3938976"/>
                  <a:pt x="538274" y="3946772"/>
                  <a:pt x="532442" y="3954742"/>
                </a:cubicBezTo>
                <a:lnTo>
                  <a:pt x="529699" y="3957467"/>
                </a:lnTo>
                <a:lnTo>
                  <a:pt x="514240" y="3989102"/>
                </a:lnTo>
                <a:cubicBezTo>
                  <a:pt x="483947" y="4050769"/>
                  <a:pt x="456154" y="4111739"/>
                  <a:pt x="430859" y="4172011"/>
                </a:cubicBezTo>
                <a:lnTo>
                  <a:pt x="419661" y="4191559"/>
                </a:lnTo>
                <a:cubicBezTo>
                  <a:pt x="416029" y="4199179"/>
                  <a:pt x="411297" y="4206975"/>
                  <a:pt x="405465" y="4214945"/>
                </a:cubicBezTo>
                <a:cubicBezTo>
                  <a:pt x="399633" y="4222916"/>
                  <a:pt x="395300" y="4227220"/>
                  <a:pt x="392468" y="4227860"/>
                </a:cubicBezTo>
                <a:cubicBezTo>
                  <a:pt x="387935" y="4227860"/>
                  <a:pt x="389002" y="4219483"/>
                  <a:pt x="395666" y="4202728"/>
                </a:cubicBezTo>
                <a:lnTo>
                  <a:pt x="469250" y="4029594"/>
                </a:lnTo>
                <a:lnTo>
                  <a:pt x="477249" y="4010046"/>
                </a:lnTo>
                <a:lnTo>
                  <a:pt x="475511" y="4011058"/>
                </a:lnTo>
                <a:lnTo>
                  <a:pt x="420266" y="4124037"/>
                </a:lnTo>
                <a:lnTo>
                  <a:pt x="394145" y="4173574"/>
                </a:lnTo>
                <a:lnTo>
                  <a:pt x="369073" y="4229256"/>
                </a:lnTo>
                <a:cubicBezTo>
                  <a:pt x="344311" y="4280918"/>
                  <a:pt x="319050" y="4332580"/>
                  <a:pt x="293289" y="4384240"/>
                </a:cubicBezTo>
                <a:cubicBezTo>
                  <a:pt x="271160" y="4431247"/>
                  <a:pt x="256231" y="4454517"/>
                  <a:pt x="248499" y="4454052"/>
                </a:cubicBezTo>
                <a:cubicBezTo>
                  <a:pt x="247633" y="4454111"/>
                  <a:pt x="246166" y="4455391"/>
                  <a:pt x="244100" y="4457893"/>
                </a:cubicBezTo>
                <a:cubicBezTo>
                  <a:pt x="242034" y="4460395"/>
                  <a:pt x="239768" y="4463770"/>
                  <a:pt x="237301" y="4468017"/>
                </a:cubicBezTo>
                <a:cubicBezTo>
                  <a:pt x="217905" y="4503567"/>
                  <a:pt x="200709" y="4528820"/>
                  <a:pt x="185713" y="4543774"/>
                </a:cubicBezTo>
                <a:cubicBezTo>
                  <a:pt x="170716" y="4558727"/>
                  <a:pt x="154320" y="4576299"/>
                  <a:pt x="136524" y="4596489"/>
                </a:cubicBezTo>
                <a:cubicBezTo>
                  <a:pt x="124593" y="4611733"/>
                  <a:pt x="118061" y="4616854"/>
                  <a:pt x="116927" y="4611850"/>
                </a:cubicBezTo>
                <a:cubicBezTo>
                  <a:pt x="115794" y="4606846"/>
                  <a:pt x="119660" y="4592416"/>
                  <a:pt x="128526" y="4568561"/>
                </a:cubicBezTo>
                <a:cubicBezTo>
                  <a:pt x="134058" y="4551803"/>
                  <a:pt x="138990" y="4537140"/>
                  <a:pt x="143322" y="4524572"/>
                </a:cubicBezTo>
                <a:cubicBezTo>
                  <a:pt x="147654" y="4512005"/>
                  <a:pt x="151788" y="4501531"/>
                  <a:pt x="155719" y="4493152"/>
                </a:cubicBezTo>
                <a:lnTo>
                  <a:pt x="275489" y="4213038"/>
                </a:lnTo>
                <a:lnTo>
                  <a:pt x="277602" y="4206757"/>
                </a:lnTo>
                <a:cubicBezTo>
                  <a:pt x="281934" y="4194190"/>
                  <a:pt x="286068" y="4183716"/>
                  <a:pt x="289999" y="4175337"/>
                </a:cubicBezTo>
                <a:cubicBezTo>
                  <a:pt x="331290" y="4076550"/>
                  <a:pt x="373082" y="3978812"/>
                  <a:pt x="415372" y="3882121"/>
                </a:cubicBezTo>
                <a:lnTo>
                  <a:pt x="499291" y="3698179"/>
                </a:lnTo>
                <a:lnTo>
                  <a:pt x="486886" y="3719835"/>
                </a:lnTo>
                <a:cubicBezTo>
                  <a:pt x="457592" y="3780105"/>
                  <a:pt x="427799" y="3841075"/>
                  <a:pt x="397505" y="3902743"/>
                </a:cubicBezTo>
                <a:cubicBezTo>
                  <a:pt x="367212" y="3964410"/>
                  <a:pt x="339418" y="4025380"/>
                  <a:pt x="314124" y="4085652"/>
                </a:cubicBezTo>
                <a:lnTo>
                  <a:pt x="302926" y="4105200"/>
                </a:lnTo>
                <a:cubicBezTo>
                  <a:pt x="299294" y="4112820"/>
                  <a:pt x="294562" y="4120616"/>
                  <a:pt x="288729" y="4128586"/>
                </a:cubicBezTo>
                <a:cubicBezTo>
                  <a:pt x="282897" y="4136557"/>
                  <a:pt x="278565" y="4140861"/>
                  <a:pt x="275732" y="4141501"/>
                </a:cubicBezTo>
                <a:cubicBezTo>
                  <a:pt x="271199" y="4141501"/>
                  <a:pt x="272266" y="4133124"/>
                  <a:pt x="278931" y="4116369"/>
                </a:cubicBezTo>
                <a:lnTo>
                  <a:pt x="303342" y="4058934"/>
                </a:lnTo>
                <a:lnTo>
                  <a:pt x="296033" y="4070974"/>
                </a:lnTo>
                <a:cubicBezTo>
                  <a:pt x="290200" y="4078945"/>
                  <a:pt x="285868" y="4083249"/>
                  <a:pt x="283036" y="4083889"/>
                </a:cubicBezTo>
                <a:lnTo>
                  <a:pt x="281058" y="4079111"/>
                </a:lnTo>
                <a:lnTo>
                  <a:pt x="252337" y="4142897"/>
                </a:lnTo>
                <a:cubicBezTo>
                  <a:pt x="227576" y="4194559"/>
                  <a:pt x="202314" y="4246221"/>
                  <a:pt x="176553" y="4297881"/>
                </a:cubicBezTo>
                <a:cubicBezTo>
                  <a:pt x="154425" y="4344888"/>
                  <a:pt x="139496" y="4368158"/>
                  <a:pt x="131764" y="4367693"/>
                </a:cubicBezTo>
                <a:cubicBezTo>
                  <a:pt x="130898" y="4367752"/>
                  <a:pt x="129431" y="4369032"/>
                  <a:pt x="127365" y="4371534"/>
                </a:cubicBezTo>
                <a:cubicBezTo>
                  <a:pt x="125298" y="4374036"/>
                  <a:pt x="123033" y="4377411"/>
                  <a:pt x="120566" y="4381658"/>
                </a:cubicBezTo>
                <a:cubicBezTo>
                  <a:pt x="101170" y="4417208"/>
                  <a:pt x="83974" y="4442461"/>
                  <a:pt x="68978" y="4457415"/>
                </a:cubicBezTo>
                <a:cubicBezTo>
                  <a:pt x="53981" y="4472368"/>
                  <a:pt x="37585" y="4489940"/>
                  <a:pt x="19789" y="4510130"/>
                </a:cubicBezTo>
                <a:cubicBezTo>
                  <a:pt x="7858" y="4525374"/>
                  <a:pt x="1326" y="4530495"/>
                  <a:pt x="192" y="4525491"/>
                </a:cubicBezTo>
                <a:cubicBezTo>
                  <a:pt x="-941" y="4520487"/>
                  <a:pt x="2925" y="4506057"/>
                  <a:pt x="11791" y="4482202"/>
                </a:cubicBezTo>
                <a:lnTo>
                  <a:pt x="18639" y="4461842"/>
                </a:lnTo>
                <a:lnTo>
                  <a:pt x="13245" y="4467792"/>
                </a:lnTo>
                <a:cubicBezTo>
                  <a:pt x="9979" y="4470352"/>
                  <a:pt x="8062" y="4470381"/>
                  <a:pt x="7495" y="4467879"/>
                </a:cubicBezTo>
                <a:cubicBezTo>
                  <a:pt x="6363" y="4462875"/>
                  <a:pt x="10228" y="4448445"/>
                  <a:pt x="19094" y="4424590"/>
                </a:cubicBezTo>
                <a:cubicBezTo>
                  <a:pt x="24626" y="4407832"/>
                  <a:pt x="29558" y="4393169"/>
                  <a:pt x="33890" y="4380601"/>
                </a:cubicBezTo>
                <a:cubicBezTo>
                  <a:pt x="38222" y="4368034"/>
                  <a:pt x="42356" y="4357560"/>
                  <a:pt x="46287" y="4349181"/>
                </a:cubicBezTo>
                <a:cubicBezTo>
                  <a:pt x="87579" y="4250394"/>
                  <a:pt x="129369" y="4152656"/>
                  <a:pt x="171659" y="4055965"/>
                </a:cubicBezTo>
                <a:cubicBezTo>
                  <a:pt x="213950" y="3959274"/>
                  <a:pt x="258540" y="3861538"/>
                  <a:pt x="305430" y="3762753"/>
                </a:cubicBezTo>
                <a:cubicBezTo>
                  <a:pt x="321493" y="3728952"/>
                  <a:pt x="337757" y="3693929"/>
                  <a:pt x="354220" y="3657685"/>
                </a:cubicBezTo>
                <a:lnTo>
                  <a:pt x="364316" y="3635510"/>
                </a:lnTo>
                <a:lnTo>
                  <a:pt x="350654" y="3650150"/>
                </a:lnTo>
                <a:cubicBezTo>
                  <a:pt x="338723" y="3665394"/>
                  <a:pt x="332191" y="3670515"/>
                  <a:pt x="331057" y="3665511"/>
                </a:cubicBezTo>
                <a:cubicBezTo>
                  <a:pt x="330491" y="3663009"/>
                  <a:pt x="331174" y="3658151"/>
                  <a:pt x="333107" y="3650936"/>
                </a:cubicBezTo>
                <a:lnTo>
                  <a:pt x="341333" y="3626199"/>
                </a:lnTo>
                <a:lnTo>
                  <a:pt x="330148" y="3638537"/>
                </a:lnTo>
                <a:cubicBezTo>
                  <a:pt x="326882" y="3641097"/>
                  <a:pt x="324965" y="3641126"/>
                  <a:pt x="324398" y="3638624"/>
                </a:cubicBezTo>
                <a:cubicBezTo>
                  <a:pt x="323265" y="3633620"/>
                  <a:pt x="327131" y="3619190"/>
                  <a:pt x="335997" y="3595335"/>
                </a:cubicBezTo>
                <a:cubicBezTo>
                  <a:pt x="341529" y="3578577"/>
                  <a:pt x="346461" y="3563914"/>
                  <a:pt x="350793" y="3551346"/>
                </a:cubicBezTo>
                <a:cubicBezTo>
                  <a:pt x="355126" y="3538779"/>
                  <a:pt x="359259" y="3528305"/>
                  <a:pt x="363191" y="3519926"/>
                </a:cubicBezTo>
                <a:cubicBezTo>
                  <a:pt x="404482" y="3421139"/>
                  <a:pt x="446273" y="3323401"/>
                  <a:pt x="488563" y="3226710"/>
                </a:cubicBezTo>
                <a:cubicBezTo>
                  <a:pt x="530854" y="3130019"/>
                  <a:pt x="575444" y="3032283"/>
                  <a:pt x="622334" y="2933499"/>
                </a:cubicBezTo>
                <a:lnTo>
                  <a:pt x="624653" y="2928505"/>
                </a:lnTo>
                <a:lnTo>
                  <a:pt x="612936" y="2947806"/>
                </a:lnTo>
                <a:cubicBezTo>
                  <a:pt x="607104" y="2955777"/>
                  <a:pt x="602772" y="2960081"/>
                  <a:pt x="599939" y="2960722"/>
                </a:cubicBezTo>
                <a:lnTo>
                  <a:pt x="597357" y="2954482"/>
                </a:lnTo>
                <a:lnTo>
                  <a:pt x="567380" y="3006813"/>
                </a:lnTo>
                <a:cubicBezTo>
                  <a:pt x="538086" y="3067082"/>
                  <a:pt x="508293" y="3128052"/>
                  <a:pt x="478000" y="3189720"/>
                </a:cubicBezTo>
                <a:cubicBezTo>
                  <a:pt x="447706" y="3251387"/>
                  <a:pt x="419913" y="3312357"/>
                  <a:pt x="394618" y="3372629"/>
                </a:cubicBezTo>
                <a:lnTo>
                  <a:pt x="383420" y="3392177"/>
                </a:lnTo>
                <a:cubicBezTo>
                  <a:pt x="379788" y="3399797"/>
                  <a:pt x="375056" y="3407593"/>
                  <a:pt x="369224" y="3415563"/>
                </a:cubicBezTo>
                <a:cubicBezTo>
                  <a:pt x="363392" y="3423534"/>
                  <a:pt x="359060" y="3427838"/>
                  <a:pt x="356227" y="3428478"/>
                </a:cubicBezTo>
                <a:cubicBezTo>
                  <a:pt x="351694" y="3428478"/>
                  <a:pt x="352761" y="3420101"/>
                  <a:pt x="359426" y="3403346"/>
                </a:cubicBezTo>
                <a:lnTo>
                  <a:pt x="433009" y="3230212"/>
                </a:lnTo>
                <a:lnTo>
                  <a:pt x="441008" y="3210664"/>
                </a:lnTo>
                <a:lnTo>
                  <a:pt x="437738" y="3212567"/>
                </a:lnTo>
                <a:lnTo>
                  <a:pt x="417329" y="3246479"/>
                </a:lnTo>
                <a:lnTo>
                  <a:pt x="415358" y="3248941"/>
                </a:lnTo>
                <a:lnTo>
                  <a:pt x="412214" y="3255344"/>
                </a:lnTo>
                <a:lnTo>
                  <a:pt x="402617" y="3274891"/>
                </a:lnTo>
                <a:cubicBezTo>
                  <a:pt x="380854" y="3326553"/>
                  <a:pt x="357593" y="3378214"/>
                  <a:pt x="332832" y="3429874"/>
                </a:cubicBezTo>
                <a:cubicBezTo>
                  <a:pt x="308070" y="3481536"/>
                  <a:pt x="282809" y="3533198"/>
                  <a:pt x="257048" y="3584858"/>
                </a:cubicBezTo>
                <a:cubicBezTo>
                  <a:pt x="234920" y="3631865"/>
                  <a:pt x="219990" y="3655135"/>
                  <a:pt x="212258" y="3654670"/>
                </a:cubicBezTo>
                <a:cubicBezTo>
                  <a:pt x="211392" y="3654729"/>
                  <a:pt x="209925" y="3656009"/>
                  <a:pt x="207860" y="3658511"/>
                </a:cubicBezTo>
                <a:cubicBezTo>
                  <a:pt x="205793" y="3661013"/>
                  <a:pt x="203527" y="3664388"/>
                  <a:pt x="201061" y="3668635"/>
                </a:cubicBezTo>
                <a:cubicBezTo>
                  <a:pt x="181665" y="3704185"/>
                  <a:pt x="164469" y="3729438"/>
                  <a:pt x="149473" y="3744392"/>
                </a:cubicBezTo>
                <a:cubicBezTo>
                  <a:pt x="134476" y="3759345"/>
                  <a:pt x="118079" y="3776917"/>
                  <a:pt x="100283" y="3797107"/>
                </a:cubicBezTo>
                <a:cubicBezTo>
                  <a:pt x="88353" y="3812351"/>
                  <a:pt x="81820" y="3817472"/>
                  <a:pt x="80687" y="3812468"/>
                </a:cubicBezTo>
                <a:cubicBezTo>
                  <a:pt x="79554" y="3807464"/>
                  <a:pt x="83419" y="3793034"/>
                  <a:pt x="92285" y="3769179"/>
                </a:cubicBezTo>
                <a:cubicBezTo>
                  <a:pt x="97817" y="3752421"/>
                  <a:pt x="102749" y="3737758"/>
                  <a:pt x="107081" y="3725190"/>
                </a:cubicBezTo>
                <a:cubicBezTo>
                  <a:pt x="111413" y="3712623"/>
                  <a:pt x="115547" y="3702149"/>
                  <a:pt x="119478" y="3693770"/>
                </a:cubicBezTo>
                <a:cubicBezTo>
                  <a:pt x="160770" y="3594983"/>
                  <a:pt x="202560" y="3497245"/>
                  <a:pt x="244850" y="3400554"/>
                </a:cubicBezTo>
                <a:cubicBezTo>
                  <a:pt x="287141" y="3303863"/>
                  <a:pt x="331732" y="3206127"/>
                  <a:pt x="378621" y="3107342"/>
                </a:cubicBezTo>
                <a:lnTo>
                  <a:pt x="380941" y="3102348"/>
                </a:lnTo>
                <a:lnTo>
                  <a:pt x="369224" y="3121649"/>
                </a:lnTo>
                <a:cubicBezTo>
                  <a:pt x="363392" y="3129620"/>
                  <a:pt x="359060" y="3133924"/>
                  <a:pt x="356227" y="3134564"/>
                </a:cubicBezTo>
                <a:cubicBezTo>
                  <a:pt x="351694" y="3134564"/>
                  <a:pt x="352761" y="3126187"/>
                  <a:pt x="359426" y="3109432"/>
                </a:cubicBezTo>
                <a:lnTo>
                  <a:pt x="419863" y="2967230"/>
                </a:lnTo>
                <a:lnTo>
                  <a:pt x="366479" y="3076404"/>
                </a:lnTo>
                <a:cubicBezTo>
                  <a:pt x="355415" y="3099907"/>
                  <a:pt x="346151" y="3117477"/>
                  <a:pt x="338686" y="3129112"/>
                </a:cubicBezTo>
                <a:lnTo>
                  <a:pt x="333620" y="3134211"/>
                </a:lnTo>
                <a:lnTo>
                  <a:pt x="332832" y="3135960"/>
                </a:lnTo>
                <a:cubicBezTo>
                  <a:pt x="308070" y="3187622"/>
                  <a:pt x="282809" y="3239284"/>
                  <a:pt x="257048" y="3290944"/>
                </a:cubicBezTo>
                <a:cubicBezTo>
                  <a:pt x="234920" y="3337951"/>
                  <a:pt x="219990" y="3361221"/>
                  <a:pt x="212258" y="3360756"/>
                </a:cubicBezTo>
                <a:cubicBezTo>
                  <a:pt x="211392" y="3360815"/>
                  <a:pt x="209925" y="3362095"/>
                  <a:pt x="207860" y="3364597"/>
                </a:cubicBezTo>
                <a:cubicBezTo>
                  <a:pt x="205793" y="3367099"/>
                  <a:pt x="203527" y="3370474"/>
                  <a:pt x="201061" y="3374721"/>
                </a:cubicBezTo>
                <a:cubicBezTo>
                  <a:pt x="181665" y="3410271"/>
                  <a:pt x="164469" y="3435524"/>
                  <a:pt x="149473" y="3450478"/>
                </a:cubicBezTo>
                <a:cubicBezTo>
                  <a:pt x="134476" y="3465431"/>
                  <a:pt x="118079" y="3483003"/>
                  <a:pt x="100283" y="3503193"/>
                </a:cubicBezTo>
                <a:cubicBezTo>
                  <a:pt x="88353" y="3518437"/>
                  <a:pt x="81820" y="3523558"/>
                  <a:pt x="80687" y="3518554"/>
                </a:cubicBezTo>
                <a:cubicBezTo>
                  <a:pt x="79554" y="3513550"/>
                  <a:pt x="83420" y="3499120"/>
                  <a:pt x="92285" y="3475265"/>
                </a:cubicBezTo>
                <a:cubicBezTo>
                  <a:pt x="97817" y="3458507"/>
                  <a:pt x="102749" y="3443844"/>
                  <a:pt x="107081" y="3431276"/>
                </a:cubicBezTo>
                <a:cubicBezTo>
                  <a:pt x="111414" y="3418709"/>
                  <a:pt x="115547" y="3408235"/>
                  <a:pt x="119478" y="3399856"/>
                </a:cubicBezTo>
                <a:cubicBezTo>
                  <a:pt x="160770" y="3301069"/>
                  <a:pt x="202560" y="3203331"/>
                  <a:pt x="244850" y="3106640"/>
                </a:cubicBezTo>
                <a:lnTo>
                  <a:pt x="367545" y="2837707"/>
                </a:lnTo>
                <a:lnTo>
                  <a:pt x="351431" y="2868266"/>
                </a:lnTo>
                <a:cubicBezTo>
                  <a:pt x="343966" y="2879902"/>
                  <a:pt x="338301" y="2885603"/>
                  <a:pt x="334435" y="2885370"/>
                </a:cubicBezTo>
                <a:cubicBezTo>
                  <a:pt x="333569" y="2885429"/>
                  <a:pt x="332102" y="2886709"/>
                  <a:pt x="330036" y="2889211"/>
                </a:cubicBezTo>
                <a:cubicBezTo>
                  <a:pt x="327969" y="2891713"/>
                  <a:pt x="325704" y="2895088"/>
                  <a:pt x="323237" y="2899335"/>
                </a:cubicBezTo>
                <a:cubicBezTo>
                  <a:pt x="303841" y="2934886"/>
                  <a:pt x="286645" y="2960139"/>
                  <a:pt x="271649" y="2975093"/>
                </a:cubicBezTo>
                <a:cubicBezTo>
                  <a:pt x="256652" y="2990046"/>
                  <a:pt x="240256" y="3007618"/>
                  <a:pt x="222460" y="3027807"/>
                </a:cubicBezTo>
                <a:cubicBezTo>
                  <a:pt x="210529" y="3043051"/>
                  <a:pt x="203997" y="3048172"/>
                  <a:pt x="202863" y="3043168"/>
                </a:cubicBezTo>
                <a:cubicBezTo>
                  <a:pt x="201730" y="3038164"/>
                  <a:pt x="205596" y="3023734"/>
                  <a:pt x="214461" y="2999879"/>
                </a:cubicBezTo>
                <a:cubicBezTo>
                  <a:pt x="219993" y="2983122"/>
                  <a:pt x="224925" y="2968459"/>
                  <a:pt x="229258" y="2955891"/>
                </a:cubicBezTo>
                <a:cubicBezTo>
                  <a:pt x="233590" y="2943323"/>
                  <a:pt x="237723" y="2932849"/>
                  <a:pt x="241655" y="2924471"/>
                </a:cubicBezTo>
                <a:cubicBezTo>
                  <a:pt x="282946" y="2825683"/>
                  <a:pt x="324737" y="2727946"/>
                  <a:pt x="367027" y="2631255"/>
                </a:cubicBezTo>
                <a:cubicBezTo>
                  <a:pt x="409318" y="2534564"/>
                  <a:pt x="453908" y="2436827"/>
                  <a:pt x="500798" y="2338042"/>
                </a:cubicBezTo>
                <a:cubicBezTo>
                  <a:pt x="516861" y="2304243"/>
                  <a:pt x="533124" y="2269219"/>
                  <a:pt x="549587" y="2232975"/>
                </a:cubicBezTo>
                <a:cubicBezTo>
                  <a:pt x="566050" y="2196732"/>
                  <a:pt x="582314" y="2161010"/>
                  <a:pt x="598376" y="2125813"/>
                </a:cubicBezTo>
                <a:cubicBezTo>
                  <a:pt x="626803" y="2066358"/>
                  <a:pt x="654331" y="2008645"/>
                  <a:pt x="680958" y="1952678"/>
                </a:cubicBezTo>
                <a:cubicBezTo>
                  <a:pt x="707585" y="1896713"/>
                  <a:pt x="735513" y="1839001"/>
                  <a:pt x="764740" y="1779544"/>
                </a:cubicBezTo>
                <a:lnTo>
                  <a:pt x="987089" y="1318785"/>
                </a:lnTo>
                <a:lnTo>
                  <a:pt x="985490" y="1310408"/>
                </a:lnTo>
                <a:lnTo>
                  <a:pt x="1247832" y="771455"/>
                </a:lnTo>
                <a:cubicBezTo>
                  <a:pt x="1275626" y="715955"/>
                  <a:pt x="1302020" y="661501"/>
                  <a:pt x="1327014" y="608094"/>
                </a:cubicBezTo>
                <a:cubicBezTo>
                  <a:pt x="1352010" y="554687"/>
                  <a:pt x="1376803" y="500234"/>
                  <a:pt x="1401399" y="444733"/>
                </a:cubicBezTo>
                <a:cubicBezTo>
                  <a:pt x="1429158" y="384637"/>
                  <a:pt x="1451221" y="342167"/>
                  <a:pt x="1467584" y="317326"/>
                </a:cubicBezTo>
                <a:cubicBezTo>
                  <a:pt x="1483946" y="292484"/>
                  <a:pt x="1500810" y="277242"/>
                  <a:pt x="1518173" y="271599"/>
                </a:cubicBezTo>
                <a:cubicBezTo>
                  <a:pt x="1522972" y="267352"/>
                  <a:pt x="1526970" y="263975"/>
                  <a:pt x="1530170" y="261470"/>
                </a:cubicBezTo>
                <a:cubicBezTo>
                  <a:pt x="1533369" y="258965"/>
                  <a:pt x="1535769" y="257684"/>
                  <a:pt x="1537368" y="257625"/>
                </a:cubicBezTo>
                <a:lnTo>
                  <a:pt x="1617350" y="232488"/>
                </a:lnTo>
                <a:lnTo>
                  <a:pt x="1676255" y="206778"/>
                </a:lnTo>
                <a:lnTo>
                  <a:pt x="1682477" y="193970"/>
                </a:lnTo>
                <a:cubicBezTo>
                  <a:pt x="1693507" y="172735"/>
                  <a:pt x="1703113" y="155908"/>
                  <a:pt x="1711295" y="143487"/>
                </a:cubicBezTo>
                <a:cubicBezTo>
                  <a:pt x="1727657" y="118645"/>
                  <a:pt x="1744521" y="103403"/>
                  <a:pt x="1761884" y="97760"/>
                </a:cubicBezTo>
                <a:cubicBezTo>
                  <a:pt x="1766682" y="93513"/>
                  <a:pt x="1770680" y="90136"/>
                  <a:pt x="1773880" y="87631"/>
                </a:cubicBezTo>
                <a:cubicBezTo>
                  <a:pt x="1777080" y="85126"/>
                  <a:pt x="1779479" y="83845"/>
                  <a:pt x="1781079" y="83786"/>
                </a:cubicBezTo>
                <a:lnTo>
                  <a:pt x="1861060" y="58649"/>
                </a:lnTo>
                <a:cubicBezTo>
                  <a:pt x="1902651" y="44685"/>
                  <a:pt x="1947439" y="25135"/>
                  <a:pt x="1995428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3595202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rush Image Effects 03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頁尾版面配置區 2"/>
          <p:cNvSpPr>
            <a:spLocks noGrp="1"/>
          </p:cNvSpPr>
          <p:nvPr>
            <p:ph type="ftr" sz="quarter" idx="11"/>
          </p:nvPr>
        </p:nvSpPr>
        <p:spPr>
          <a:xfrm>
            <a:off x="141517" y="6356350"/>
            <a:ext cx="2895600" cy="365125"/>
          </a:xfrm>
          <a:prstGeom prst="rect">
            <a:avLst/>
          </a:prstGeom>
        </p:spPr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/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/>
          <a:lstStyle/>
          <a:p>
            <a:fld id="{93B68095-C8B2-4A76-90AA-E601358CCBC3}" type="slidenum">
              <a:rPr lang="zh-TW" altLang="en-US" smtClean="0"/>
              <a:t>‹#›</a:t>
            </a:fld>
            <a:endParaRPr lang="zh-TW" altLang="en-US"/>
          </a:p>
        </p:txBody>
      </p:sp>
      <p:sp>
        <p:nvSpPr>
          <p:cNvPr id="35" name="圖片版面配置區 34"/>
          <p:cNvSpPr>
            <a:spLocks noGrp="1"/>
          </p:cNvSpPr>
          <p:nvPr>
            <p:ph type="pic" sz="quarter" idx="13"/>
          </p:nvPr>
        </p:nvSpPr>
        <p:spPr>
          <a:xfrm>
            <a:off x="2557049" y="660333"/>
            <a:ext cx="4029903" cy="5466578"/>
          </a:xfrm>
          <a:custGeom>
            <a:avLst/>
            <a:gdLst>
              <a:gd name="connsiteX0" fmla="*/ 1567096 w 4029903"/>
              <a:gd name="connsiteY0" fmla="*/ 5340325 h 5466578"/>
              <a:gd name="connsiteX1" fmla="*/ 1559367 w 4029903"/>
              <a:gd name="connsiteY1" fmla="*/ 5348054 h 5466578"/>
              <a:gd name="connsiteX2" fmla="*/ 1561943 w 4029903"/>
              <a:gd name="connsiteY2" fmla="*/ 5355783 h 5466578"/>
              <a:gd name="connsiteX3" fmla="*/ 1572248 w 4029903"/>
              <a:gd name="connsiteY3" fmla="*/ 5348054 h 5466578"/>
              <a:gd name="connsiteX4" fmla="*/ 1533995 w 4029903"/>
              <a:gd name="connsiteY4" fmla="*/ 5259986 h 5466578"/>
              <a:gd name="connsiteX5" fmla="*/ 1531994 w 4029903"/>
              <a:gd name="connsiteY5" fmla="*/ 5263038 h 5466578"/>
              <a:gd name="connsiteX6" fmla="*/ 1531027 w 4029903"/>
              <a:gd name="connsiteY6" fmla="*/ 5273342 h 5466578"/>
              <a:gd name="connsiteX7" fmla="*/ 1683029 w 4029903"/>
              <a:gd name="connsiteY7" fmla="*/ 5221816 h 5466578"/>
              <a:gd name="connsiteX8" fmla="*/ 1667570 w 4029903"/>
              <a:gd name="connsiteY8" fmla="*/ 5226969 h 5466578"/>
              <a:gd name="connsiteX9" fmla="*/ 1670147 w 4029903"/>
              <a:gd name="connsiteY9" fmla="*/ 5229546 h 5466578"/>
              <a:gd name="connsiteX10" fmla="*/ 1672722 w 4029903"/>
              <a:gd name="connsiteY10" fmla="*/ 5232121 h 5466578"/>
              <a:gd name="connsiteX11" fmla="*/ 1691401 w 4029903"/>
              <a:gd name="connsiteY11" fmla="*/ 5245970 h 5466578"/>
              <a:gd name="connsiteX12" fmla="*/ 1706215 w 4029903"/>
              <a:gd name="connsiteY12" fmla="*/ 5265613 h 5466578"/>
              <a:gd name="connsiteX13" fmla="*/ 1708791 w 4029903"/>
              <a:gd name="connsiteY13" fmla="*/ 5265613 h 5466578"/>
              <a:gd name="connsiteX14" fmla="*/ 1711367 w 4029903"/>
              <a:gd name="connsiteY14" fmla="*/ 5257885 h 5466578"/>
              <a:gd name="connsiteX15" fmla="*/ 1716519 w 4029903"/>
              <a:gd name="connsiteY15" fmla="*/ 5255308 h 5466578"/>
              <a:gd name="connsiteX16" fmla="*/ 1708470 w 4029903"/>
              <a:gd name="connsiteY16" fmla="*/ 5228902 h 5466578"/>
              <a:gd name="connsiteX17" fmla="*/ 1683029 w 4029903"/>
              <a:gd name="connsiteY17" fmla="*/ 5221816 h 5466578"/>
              <a:gd name="connsiteX18" fmla="*/ 1528250 w 4029903"/>
              <a:gd name="connsiteY18" fmla="*/ 5210115 h 5466578"/>
              <a:gd name="connsiteX19" fmla="*/ 1523117 w 4029903"/>
              <a:gd name="connsiteY19" fmla="*/ 5211832 h 5466578"/>
              <a:gd name="connsiteX20" fmla="*/ 1520550 w 4029903"/>
              <a:gd name="connsiteY20" fmla="*/ 5219561 h 5466578"/>
              <a:gd name="connsiteX21" fmla="*/ 1528250 w 4029903"/>
              <a:gd name="connsiteY21" fmla="*/ 5214409 h 5466578"/>
              <a:gd name="connsiteX22" fmla="*/ 1638996 w 4029903"/>
              <a:gd name="connsiteY22" fmla="*/ 5198952 h 5466578"/>
              <a:gd name="connsiteX23" fmla="*/ 1631259 w 4029903"/>
              <a:gd name="connsiteY23" fmla="*/ 5206680 h 5466578"/>
              <a:gd name="connsiteX24" fmla="*/ 1630614 w 4029903"/>
              <a:gd name="connsiteY24" fmla="*/ 5210223 h 5466578"/>
              <a:gd name="connsiteX25" fmla="*/ 1633837 w 4029903"/>
              <a:gd name="connsiteY25" fmla="*/ 5211832 h 5466578"/>
              <a:gd name="connsiteX26" fmla="*/ 1646733 w 4029903"/>
              <a:gd name="connsiteY26" fmla="*/ 5211832 h 5466578"/>
              <a:gd name="connsiteX27" fmla="*/ 1649311 w 4029903"/>
              <a:gd name="connsiteY27" fmla="*/ 5206680 h 5466578"/>
              <a:gd name="connsiteX28" fmla="*/ 1645121 w 4029903"/>
              <a:gd name="connsiteY28" fmla="*/ 5204427 h 5466578"/>
              <a:gd name="connsiteX29" fmla="*/ 1638996 w 4029903"/>
              <a:gd name="connsiteY29" fmla="*/ 5204105 h 5466578"/>
              <a:gd name="connsiteX30" fmla="*/ 1567096 w 4029903"/>
              <a:gd name="connsiteY30" fmla="*/ 5198629 h 5466578"/>
              <a:gd name="connsiteX31" fmla="*/ 1559367 w 4029903"/>
              <a:gd name="connsiteY31" fmla="*/ 5203783 h 5466578"/>
              <a:gd name="connsiteX32" fmla="*/ 1541333 w 4029903"/>
              <a:gd name="connsiteY32" fmla="*/ 5250156 h 5466578"/>
              <a:gd name="connsiteX33" fmla="*/ 1538756 w 4029903"/>
              <a:gd name="connsiteY33" fmla="*/ 5252731 h 5466578"/>
              <a:gd name="connsiteX34" fmla="*/ 1538495 w 4029903"/>
              <a:gd name="connsiteY34" fmla="*/ 5253131 h 5466578"/>
              <a:gd name="connsiteX35" fmla="*/ 1554214 w 4029903"/>
              <a:gd name="connsiteY35" fmla="*/ 5273342 h 5466578"/>
              <a:gd name="connsiteX36" fmla="*/ 1559367 w 4029903"/>
              <a:gd name="connsiteY36" fmla="*/ 5275919 h 5466578"/>
              <a:gd name="connsiteX37" fmla="*/ 1569671 w 4029903"/>
              <a:gd name="connsiteY37" fmla="*/ 5268190 h 5466578"/>
              <a:gd name="connsiteX38" fmla="*/ 1582552 w 4029903"/>
              <a:gd name="connsiteY38" fmla="*/ 5229546 h 5466578"/>
              <a:gd name="connsiteX39" fmla="*/ 1583196 w 4029903"/>
              <a:gd name="connsiteY39" fmla="*/ 5214409 h 5466578"/>
              <a:gd name="connsiteX40" fmla="*/ 1579977 w 4029903"/>
              <a:gd name="connsiteY40" fmla="*/ 5201206 h 5466578"/>
              <a:gd name="connsiteX41" fmla="*/ 1575469 w 4029903"/>
              <a:gd name="connsiteY41" fmla="*/ 5198952 h 5466578"/>
              <a:gd name="connsiteX42" fmla="*/ 1567096 w 4029903"/>
              <a:gd name="connsiteY42" fmla="*/ 5198629 h 5466578"/>
              <a:gd name="connsiteX43" fmla="*/ 2139717 w 4029903"/>
              <a:gd name="connsiteY43" fmla="*/ 5190853 h 5466578"/>
              <a:gd name="connsiteX44" fmla="*/ 2124259 w 4029903"/>
              <a:gd name="connsiteY44" fmla="*/ 5196006 h 5466578"/>
              <a:gd name="connsiteX45" fmla="*/ 2126836 w 4029903"/>
              <a:gd name="connsiteY45" fmla="*/ 5198583 h 5466578"/>
              <a:gd name="connsiteX46" fmla="*/ 2129411 w 4029903"/>
              <a:gd name="connsiteY46" fmla="*/ 5201158 h 5466578"/>
              <a:gd name="connsiteX47" fmla="*/ 2148090 w 4029903"/>
              <a:gd name="connsiteY47" fmla="*/ 5215007 h 5466578"/>
              <a:gd name="connsiteX48" fmla="*/ 2157033 w 4029903"/>
              <a:gd name="connsiteY48" fmla="*/ 5226866 h 5466578"/>
              <a:gd name="connsiteX49" fmla="*/ 2156166 w 4029903"/>
              <a:gd name="connsiteY49" fmla="*/ 5195435 h 5466578"/>
              <a:gd name="connsiteX50" fmla="*/ 2095684 w 4029903"/>
              <a:gd name="connsiteY50" fmla="*/ 5167989 h 5466578"/>
              <a:gd name="connsiteX51" fmla="*/ 2087947 w 4029903"/>
              <a:gd name="connsiteY51" fmla="*/ 5175717 h 5466578"/>
              <a:gd name="connsiteX52" fmla="*/ 2087302 w 4029903"/>
              <a:gd name="connsiteY52" fmla="*/ 5179260 h 5466578"/>
              <a:gd name="connsiteX53" fmla="*/ 2090526 w 4029903"/>
              <a:gd name="connsiteY53" fmla="*/ 5180869 h 5466578"/>
              <a:gd name="connsiteX54" fmla="*/ 2103422 w 4029903"/>
              <a:gd name="connsiteY54" fmla="*/ 5180869 h 5466578"/>
              <a:gd name="connsiteX55" fmla="*/ 2106000 w 4029903"/>
              <a:gd name="connsiteY55" fmla="*/ 5175717 h 5466578"/>
              <a:gd name="connsiteX56" fmla="*/ 2101809 w 4029903"/>
              <a:gd name="connsiteY56" fmla="*/ 5173464 h 5466578"/>
              <a:gd name="connsiteX57" fmla="*/ 2095684 w 4029903"/>
              <a:gd name="connsiteY57" fmla="*/ 5173142 h 5466578"/>
              <a:gd name="connsiteX58" fmla="*/ 1627638 w 4029903"/>
              <a:gd name="connsiteY58" fmla="*/ 5098798 h 5466578"/>
              <a:gd name="connsiteX59" fmla="*/ 1616044 w 4029903"/>
              <a:gd name="connsiteY59" fmla="*/ 5100731 h 5466578"/>
              <a:gd name="connsiteX60" fmla="*/ 1608315 w 4029903"/>
              <a:gd name="connsiteY60" fmla="*/ 5113613 h 5466578"/>
              <a:gd name="connsiteX61" fmla="*/ 1613469 w 4029903"/>
              <a:gd name="connsiteY61" fmla="*/ 5144528 h 5466578"/>
              <a:gd name="connsiteX62" fmla="*/ 1618621 w 4029903"/>
              <a:gd name="connsiteY62" fmla="*/ 5144528 h 5466578"/>
              <a:gd name="connsiteX63" fmla="*/ 1618621 w 4029903"/>
              <a:gd name="connsiteY63" fmla="*/ 5147105 h 5466578"/>
              <a:gd name="connsiteX64" fmla="*/ 1623774 w 4029903"/>
              <a:gd name="connsiteY64" fmla="*/ 5139376 h 5466578"/>
              <a:gd name="connsiteX65" fmla="*/ 1631503 w 4029903"/>
              <a:gd name="connsiteY65" fmla="*/ 5108459 h 5466578"/>
              <a:gd name="connsiteX66" fmla="*/ 1627638 w 4029903"/>
              <a:gd name="connsiteY66" fmla="*/ 5098798 h 5466578"/>
              <a:gd name="connsiteX67" fmla="*/ 1701062 w 4029903"/>
              <a:gd name="connsiteY67" fmla="*/ 5077544 h 5466578"/>
              <a:gd name="connsiteX68" fmla="*/ 1677876 w 4029903"/>
              <a:gd name="connsiteY68" fmla="*/ 5105884 h 5466578"/>
              <a:gd name="connsiteX69" fmla="*/ 1683029 w 4029903"/>
              <a:gd name="connsiteY69" fmla="*/ 5116188 h 5466578"/>
              <a:gd name="connsiteX70" fmla="*/ 1706215 w 4029903"/>
              <a:gd name="connsiteY70" fmla="*/ 5093002 h 5466578"/>
              <a:gd name="connsiteX71" fmla="*/ 1706215 w 4029903"/>
              <a:gd name="connsiteY71" fmla="*/ 5077544 h 5466578"/>
              <a:gd name="connsiteX72" fmla="*/ 1469294 w 4029903"/>
              <a:gd name="connsiteY72" fmla="*/ 4979940 h 5466578"/>
              <a:gd name="connsiteX73" fmla="*/ 1461565 w 4029903"/>
              <a:gd name="connsiteY73" fmla="*/ 4987669 h 5466578"/>
              <a:gd name="connsiteX74" fmla="*/ 1464142 w 4029903"/>
              <a:gd name="connsiteY74" fmla="*/ 4995398 h 5466578"/>
              <a:gd name="connsiteX75" fmla="*/ 1474446 w 4029903"/>
              <a:gd name="connsiteY75" fmla="*/ 4987669 h 5466578"/>
              <a:gd name="connsiteX76" fmla="*/ 1436193 w 4029903"/>
              <a:gd name="connsiteY76" fmla="*/ 4899601 h 5466578"/>
              <a:gd name="connsiteX77" fmla="*/ 1434192 w 4029903"/>
              <a:gd name="connsiteY77" fmla="*/ 4902653 h 5466578"/>
              <a:gd name="connsiteX78" fmla="*/ 1433225 w 4029903"/>
              <a:gd name="connsiteY78" fmla="*/ 4912957 h 5466578"/>
              <a:gd name="connsiteX79" fmla="*/ 1585227 w 4029903"/>
              <a:gd name="connsiteY79" fmla="*/ 4861431 h 5466578"/>
              <a:gd name="connsiteX80" fmla="*/ 1582137 w 4029903"/>
              <a:gd name="connsiteY80" fmla="*/ 4862461 h 5466578"/>
              <a:gd name="connsiteX81" fmla="*/ 1578223 w 4029903"/>
              <a:gd name="connsiteY81" fmla="*/ 4874185 h 5466578"/>
              <a:gd name="connsiteX82" fmla="*/ 1593600 w 4029903"/>
              <a:gd name="connsiteY82" fmla="*/ 4885585 h 5466578"/>
              <a:gd name="connsiteX83" fmla="*/ 1608412 w 4029903"/>
              <a:gd name="connsiteY83" fmla="*/ 4905228 h 5466578"/>
              <a:gd name="connsiteX84" fmla="*/ 1610990 w 4029903"/>
              <a:gd name="connsiteY84" fmla="*/ 4905228 h 5466578"/>
              <a:gd name="connsiteX85" fmla="*/ 1613565 w 4029903"/>
              <a:gd name="connsiteY85" fmla="*/ 4897500 h 5466578"/>
              <a:gd name="connsiteX86" fmla="*/ 1618717 w 4029903"/>
              <a:gd name="connsiteY86" fmla="*/ 4894923 h 5466578"/>
              <a:gd name="connsiteX87" fmla="*/ 1610667 w 4029903"/>
              <a:gd name="connsiteY87" fmla="*/ 4868517 h 5466578"/>
              <a:gd name="connsiteX88" fmla="*/ 1605616 w 4029903"/>
              <a:gd name="connsiteY88" fmla="*/ 4867110 h 5466578"/>
              <a:gd name="connsiteX89" fmla="*/ 1601232 w 4029903"/>
              <a:gd name="connsiteY89" fmla="*/ 4869881 h 5466578"/>
              <a:gd name="connsiteX90" fmla="*/ 1598822 w 4029903"/>
              <a:gd name="connsiteY90" fmla="*/ 4865218 h 5466578"/>
              <a:gd name="connsiteX91" fmla="*/ 1485336 w 4029903"/>
              <a:gd name="connsiteY91" fmla="*/ 4855394 h 5466578"/>
              <a:gd name="connsiteX92" fmla="*/ 1474719 w 4029903"/>
              <a:gd name="connsiteY92" fmla="*/ 4855886 h 5466578"/>
              <a:gd name="connsiteX93" fmla="*/ 1454107 w 4029903"/>
              <a:gd name="connsiteY93" fmla="*/ 4862574 h 5466578"/>
              <a:gd name="connsiteX94" fmla="*/ 1443531 w 4029903"/>
              <a:gd name="connsiteY94" fmla="*/ 4889771 h 5466578"/>
              <a:gd name="connsiteX95" fmla="*/ 1440954 w 4029903"/>
              <a:gd name="connsiteY95" fmla="*/ 4892346 h 5466578"/>
              <a:gd name="connsiteX96" fmla="*/ 1440692 w 4029903"/>
              <a:gd name="connsiteY96" fmla="*/ 4892746 h 5466578"/>
              <a:gd name="connsiteX97" fmla="*/ 1456413 w 4029903"/>
              <a:gd name="connsiteY97" fmla="*/ 4912957 h 5466578"/>
              <a:gd name="connsiteX98" fmla="*/ 1461565 w 4029903"/>
              <a:gd name="connsiteY98" fmla="*/ 4915534 h 5466578"/>
              <a:gd name="connsiteX99" fmla="*/ 1471869 w 4029903"/>
              <a:gd name="connsiteY99" fmla="*/ 4907805 h 5466578"/>
              <a:gd name="connsiteX100" fmla="*/ 1484751 w 4029903"/>
              <a:gd name="connsiteY100" fmla="*/ 4869161 h 5466578"/>
              <a:gd name="connsiteX101" fmla="*/ 620198 w 4029903"/>
              <a:gd name="connsiteY101" fmla="*/ 4838817 h 5466578"/>
              <a:gd name="connsiteX102" fmla="*/ 612469 w 4029903"/>
              <a:gd name="connsiteY102" fmla="*/ 4846546 h 5466578"/>
              <a:gd name="connsiteX103" fmla="*/ 615046 w 4029903"/>
              <a:gd name="connsiteY103" fmla="*/ 4854275 h 5466578"/>
              <a:gd name="connsiteX104" fmla="*/ 625350 w 4029903"/>
              <a:gd name="connsiteY104" fmla="*/ 4846546 h 5466578"/>
              <a:gd name="connsiteX105" fmla="*/ 587097 w 4029903"/>
              <a:gd name="connsiteY105" fmla="*/ 4758478 h 5466578"/>
              <a:gd name="connsiteX106" fmla="*/ 585096 w 4029903"/>
              <a:gd name="connsiteY106" fmla="*/ 4761530 h 5466578"/>
              <a:gd name="connsiteX107" fmla="*/ 584129 w 4029903"/>
              <a:gd name="connsiteY107" fmla="*/ 4771834 h 5466578"/>
              <a:gd name="connsiteX108" fmla="*/ 1182626 w 4029903"/>
              <a:gd name="connsiteY108" fmla="*/ 4720308 h 5466578"/>
              <a:gd name="connsiteX109" fmla="*/ 1167167 w 4029903"/>
              <a:gd name="connsiteY109" fmla="*/ 4725461 h 5466578"/>
              <a:gd name="connsiteX110" fmla="*/ 1169744 w 4029903"/>
              <a:gd name="connsiteY110" fmla="*/ 4728038 h 5466578"/>
              <a:gd name="connsiteX111" fmla="*/ 1172320 w 4029903"/>
              <a:gd name="connsiteY111" fmla="*/ 4730613 h 5466578"/>
              <a:gd name="connsiteX112" fmla="*/ 1190999 w 4029903"/>
              <a:gd name="connsiteY112" fmla="*/ 4744462 h 5466578"/>
              <a:gd name="connsiteX113" fmla="*/ 1205812 w 4029903"/>
              <a:gd name="connsiteY113" fmla="*/ 4764105 h 5466578"/>
              <a:gd name="connsiteX114" fmla="*/ 1208388 w 4029903"/>
              <a:gd name="connsiteY114" fmla="*/ 4764105 h 5466578"/>
              <a:gd name="connsiteX115" fmla="*/ 1210964 w 4029903"/>
              <a:gd name="connsiteY115" fmla="*/ 4756377 h 5466578"/>
              <a:gd name="connsiteX116" fmla="*/ 1216116 w 4029903"/>
              <a:gd name="connsiteY116" fmla="*/ 4753800 h 5466578"/>
              <a:gd name="connsiteX117" fmla="*/ 1208067 w 4029903"/>
              <a:gd name="connsiteY117" fmla="*/ 4727394 h 5466578"/>
              <a:gd name="connsiteX118" fmla="*/ 1182626 w 4029903"/>
              <a:gd name="connsiteY118" fmla="*/ 4720308 h 5466578"/>
              <a:gd name="connsiteX119" fmla="*/ 736130 w 4029903"/>
              <a:gd name="connsiteY119" fmla="*/ 4720308 h 5466578"/>
              <a:gd name="connsiteX120" fmla="*/ 720672 w 4029903"/>
              <a:gd name="connsiteY120" fmla="*/ 4725461 h 5466578"/>
              <a:gd name="connsiteX121" fmla="*/ 723249 w 4029903"/>
              <a:gd name="connsiteY121" fmla="*/ 4728038 h 5466578"/>
              <a:gd name="connsiteX122" fmla="*/ 725825 w 4029903"/>
              <a:gd name="connsiteY122" fmla="*/ 4730613 h 5466578"/>
              <a:gd name="connsiteX123" fmla="*/ 744504 w 4029903"/>
              <a:gd name="connsiteY123" fmla="*/ 4744462 h 5466578"/>
              <a:gd name="connsiteX124" fmla="*/ 759317 w 4029903"/>
              <a:gd name="connsiteY124" fmla="*/ 4764105 h 5466578"/>
              <a:gd name="connsiteX125" fmla="*/ 761894 w 4029903"/>
              <a:gd name="connsiteY125" fmla="*/ 4764105 h 5466578"/>
              <a:gd name="connsiteX126" fmla="*/ 764469 w 4029903"/>
              <a:gd name="connsiteY126" fmla="*/ 4756377 h 5466578"/>
              <a:gd name="connsiteX127" fmla="*/ 769621 w 4029903"/>
              <a:gd name="connsiteY127" fmla="*/ 4753800 h 5466578"/>
              <a:gd name="connsiteX128" fmla="*/ 761572 w 4029903"/>
              <a:gd name="connsiteY128" fmla="*/ 4727394 h 5466578"/>
              <a:gd name="connsiteX129" fmla="*/ 736130 w 4029903"/>
              <a:gd name="connsiteY129" fmla="*/ 4720308 h 5466578"/>
              <a:gd name="connsiteX130" fmla="*/ 1603261 w 4029903"/>
              <a:gd name="connsiteY130" fmla="*/ 4717159 h 5466578"/>
              <a:gd name="connsiteX131" fmla="*/ 1585347 w 4029903"/>
              <a:gd name="connsiteY131" fmla="*/ 4739054 h 5466578"/>
              <a:gd name="connsiteX132" fmla="*/ 1590282 w 4029903"/>
              <a:gd name="connsiteY132" fmla="*/ 4748102 h 5466578"/>
              <a:gd name="connsiteX133" fmla="*/ 1594190 w 4029903"/>
              <a:gd name="connsiteY133" fmla="*/ 4751322 h 5466578"/>
              <a:gd name="connsiteX134" fmla="*/ 1600294 w 4029903"/>
              <a:gd name="connsiteY134" fmla="*/ 4748270 h 5466578"/>
              <a:gd name="connsiteX135" fmla="*/ 1600855 w 4029903"/>
              <a:gd name="connsiteY135" fmla="*/ 4747734 h 5466578"/>
              <a:gd name="connsiteX136" fmla="*/ 1608412 w 4029903"/>
              <a:gd name="connsiteY136" fmla="*/ 4732617 h 5466578"/>
              <a:gd name="connsiteX137" fmla="*/ 1608412 w 4029903"/>
              <a:gd name="connsiteY137" fmla="*/ 4717159 h 5466578"/>
              <a:gd name="connsiteX138" fmla="*/ 581352 w 4029903"/>
              <a:gd name="connsiteY138" fmla="*/ 4708607 h 5466578"/>
              <a:gd name="connsiteX139" fmla="*/ 576219 w 4029903"/>
              <a:gd name="connsiteY139" fmla="*/ 4710324 h 5466578"/>
              <a:gd name="connsiteX140" fmla="*/ 573653 w 4029903"/>
              <a:gd name="connsiteY140" fmla="*/ 4718053 h 5466578"/>
              <a:gd name="connsiteX141" fmla="*/ 581352 w 4029903"/>
              <a:gd name="connsiteY141" fmla="*/ 4712901 h 5466578"/>
              <a:gd name="connsiteX142" fmla="*/ 1138593 w 4029903"/>
              <a:gd name="connsiteY142" fmla="*/ 4697444 h 5466578"/>
              <a:gd name="connsiteX143" fmla="*/ 1130856 w 4029903"/>
              <a:gd name="connsiteY143" fmla="*/ 4705172 h 5466578"/>
              <a:gd name="connsiteX144" fmla="*/ 1130211 w 4029903"/>
              <a:gd name="connsiteY144" fmla="*/ 4708715 h 5466578"/>
              <a:gd name="connsiteX145" fmla="*/ 1133435 w 4029903"/>
              <a:gd name="connsiteY145" fmla="*/ 4710324 h 5466578"/>
              <a:gd name="connsiteX146" fmla="*/ 1146330 w 4029903"/>
              <a:gd name="connsiteY146" fmla="*/ 4710324 h 5466578"/>
              <a:gd name="connsiteX147" fmla="*/ 1148909 w 4029903"/>
              <a:gd name="connsiteY147" fmla="*/ 4705172 h 5466578"/>
              <a:gd name="connsiteX148" fmla="*/ 1144718 w 4029903"/>
              <a:gd name="connsiteY148" fmla="*/ 4702919 h 5466578"/>
              <a:gd name="connsiteX149" fmla="*/ 1138593 w 4029903"/>
              <a:gd name="connsiteY149" fmla="*/ 4702597 h 5466578"/>
              <a:gd name="connsiteX150" fmla="*/ 692098 w 4029903"/>
              <a:gd name="connsiteY150" fmla="*/ 4697444 h 5466578"/>
              <a:gd name="connsiteX151" fmla="*/ 684361 w 4029903"/>
              <a:gd name="connsiteY151" fmla="*/ 4705172 h 5466578"/>
              <a:gd name="connsiteX152" fmla="*/ 683716 w 4029903"/>
              <a:gd name="connsiteY152" fmla="*/ 4708715 h 5466578"/>
              <a:gd name="connsiteX153" fmla="*/ 686939 w 4029903"/>
              <a:gd name="connsiteY153" fmla="*/ 4710324 h 5466578"/>
              <a:gd name="connsiteX154" fmla="*/ 699835 w 4029903"/>
              <a:gd name="connsiteY154" fmla="*/ 4710324 h 5466578"/>
              <a:gd name="connsiteX155" fmla="*/ 702414 w 4029903"/>
              <a:gd name="connsiteY155" fmla="*/ 4705172 h 5466578"/>
              <a:gd name="connsiteX156" fmla="*/ 698223 w 4029903"/>
              <a:gd name="connsiteY156" fmla="*/ 4702919 h 5466578"/>
              <a:gd name="connsiteX157" fmla="*/ 692098 w 4029903"/>
              <a:gd name="connsiteY157" fmla="*/ 4702597 h 5466578"/>
              <a:gd name="connsiteX158" fmla="*/ 620198 w 4029903"/>
              <a:gd name="connsiteY158" fmla="*/ 4697121 h 5466578"/>
              <a:gd name="connsiteX159" fmla="*/ 612469 w 4029903"/>
              <a:gd name="connsiteY159" fmla="*/ 4702275 h 5466578"/>
              <a:gd name="connsiteX160" fmla="*/ 594435 w 4029903"/>
              <a:gd name="connsiteY160" fmla="*/ 4748648 h 5466578"/>
              <a:gd name="connsiteX161" fmla="*/ 591858 w 4029903"/>
              <a:gd name="connsiteY161" fmla="*/ 4751223 h 5466578"/>
              <a:gd name="connsiteX162" fmla="*/ 591597 w 4029903"/>
              <a:gd name="connsiteY162" fmla="*/ 4751623 h 5466578"/>
              <a:gd name="connsiteX163" fmla="*/ 607317 w 4029903"/>
              <a:gd name="connsiteY163" fmla="*/ 4771834 h 5466578"/>
              <a:gd name="connsiteX164" fmla="*/ 612469 w 4029903"/>
              <a:gd name="connsiteY164" fmla="*/ 4774411 h 5466578"/>
              <a:gd name="connsiteX165" fmla="*/ 622773 w 4029903"/>
              <a:gd name="connsiteY165" fmla="*/ 4766682 h 5466578"/>
              <a:gd name="connsiteX166" fmla="*/ 635655 w 4029903"/>
              <a:gd name="connsiteY166" fmla="*/ 4728038 h 5466578"/>
              <a:gd name="connsiteX167" fmla="*/ 636299 w 4029903"/>
              <a:gd name="connsiteY167" fmla="*/ 4712901 h 5466578"/>
              <a:gd name="connsiteX168" fmla="*/ 633079 w 4029903"/>
              <a:gd name="connsiteY168" fmla="*/ 4699698 h 5466578"/>
              <a:gd name="connsiteX169" fmla="*/ 628571 w 4029903"/>
              <a:gd name="connsiteY169" fmla="*/ 4697444 h 5466578"/>
              <a:gd name="connsiteX170" fmla="*/ 620198 w 4029903"/>
              <a:gd name="connsiteY170" fmla="*/ 4697121 h 5466578"/>
              <a:gd name="connsiteX171" fmla="*/ 680741 w 4029903"/>
              <a:gd name="connsiteY171" fmla="*/ 4597290 h 5466578"/>
              <a:gd name="connsiteX172" fmla="*/ 669147 w 4029903"/>
              <a:gd name="connsiteY172" fmla="*/ 4599223 h 5466578"/>
              <a:gd name="connsiteX173" fmla="*/ 661418 w 4029903"/>
              <a:gd name="connsiteY173" fmla="*/ 4612105 h 5466578"/>
              <a:gd name="connsiteX174" fmla="*/ 666571 w 4029903"/>
              <a:gd name="connsiteY174" fmla="*/ 4643020 h 5466578"/>
              <a:gd name="connsiteX175" fmla="*/ 671724 w 4029903"/>
              <a:gd name="connsiteY175" fmla="*/ 4643020 h 5466578"/>
              <a:gd name="connsiteX176" fmla="*/ 671724 w 4029903"/>
              <a:gd name="connsiteY176" fmla="*/ 4645597 h 5466578"/>
              <a:gd name="connsiteX177" fmla="*/ 676876 w 4029903"/>
              <a:gd name="connsiteY177" fmla="*/ 4637868 h 5466578"/>
              <a:gd name="connsiteX178" fmla="*/ 684605 w 4029903"/>
              <a:gd name="connsiteY178" fmla="*/ 4606951 h 5466578"/>
              <a:gd name="connsiteX179" fmla="*/ 680741 w 4029903"/>
              <a:gd name="connsiteY179" fmla="*/ 4597290 h 5466578"/>
              <a:gd name="connsiteX180" fmla="*/ 754164 w 4029903"/>
              <a:gd name="connsiteY180" fmla="*/ 4576036 h 5466578"/>
              <a:gd name="connsiteX181" fmla="*/ 730978 w 4029903"/>
              <a:gd name="connsiteY181" fmla="*/ 4604376 h 5466578"/>
              <a:gd name="connsiteX182" fmla="*/ 736130 w 4029903"/>
              <a:gd name="connsiteY182" fmla="*/ 4614680 h 5466578"/>
              <a:gd name="connsiteX183" fmla="*/ 759317 w 4029903"/>
              <a:gd name="connsiteY183" fmla="*/ 4591494 h 5466578"/>
              <a:gd name="connsiteX184" fmla="*/ 759317 w 4029903"/>
              <a:gd name="connsiteY184" fmla="*/ 4576036 h 5466578"/>
              <a:gd name="connsiteX185" fmla="*/ 1246402 w 4029903"/>
              <a:gd name="connsiteY185" fmla="*/ 4452696 h 5466578"/>
              <a:gd name="connsiteX186" fmla="*/ 1230945 w 4029903"/>
              <a:gd name="connsiteY186" fmla="*/ 4457849 h 5466578"/>
              <a:gd name="connsiteX187" fmla="*/ 1233522 w 4029903"/>
              <a:gd name="connsiteY187" fmla="*/ 4460426 h 5466578"/>
              <a:gd name="connsiteX188" fmla="*/ 1236097 w 4029903"/>
              <a:gd name="connsiteY188" fmla="*/ 4463001 h 5466578"/>
              <a:gd name="connsiteX189" fmla="*/ 1254776 w 4029903"/>
              <a:gd name="connsiteY189" fmla="*/ 4476850 h 5466578"/>
              <a:gd name="connsiteX190" fmla="*/ 1255195 w 4029903"/>
              <a:gd name="connsiteY190" fmla="*/ 4477407 h 5466578"/>
              <a:gd name="connsiteX191" fmla="*/ 1265067 w 4029903"/>
              <a:gd name="connsiteY191" fmla="*/ 4478138 h 5466578"/>
              <a:gd name="connsiteX192" fmla="*/ 1275667 w 4029903"/>
              <a:gd name="connsiteY192" fmla="*/ 4472324 h 5466578"/>
              <a:gd name="connsiteX193" fmla="*/ 1271844 w 4029903"/>
              <a:gd name="connsiteY193" fmla="*/ 4459782 h 5466578"/>
              <a:gd name="connsiteX194" fmla="*/ 1246402 w 4029903"/>
              <a:gd name="connsiteY194" fmla="*/ 4452696 h 5466578"/>
              <a:gd name="connsiteX195" fmla="*/ 1202370 w 4029903"/>
              <a:gd name="connsiteY195" fmla="*/ 4429832 h 5466578"/>
              <a:gd name="connsiteX196" fmla="*/ 1194633 w 4029903"/>
              <a:gd name="connsiteY196" fmla="*/ 4437560 h 5466578"/>
              <a:gd name="connsiteX197" fmla="*/ 1193988 w 4029903"/>
              <a:gd name="connsiteY197" fmla="*/ 4441103 h 5466578"/>
              <a:gd name="connsiteX198" fmla="*/ 1197211 w 4029903"/>
              <a:gd name="connsiteY198" fmla="*/ 4442712 h 5466578"/>
              <a:gd name="connsiteX199" fmla="*/ 1210108 w 4029903"/>
              <a:gd name="connsiteY199" fmla="*/ 4442712 h 5466578"/>
              <a:gd name="connsiteX200" fmla="*/ 1212686 w 4029903"/>
              <a:gd name="connsiteY200" fmla="*/ 4437560 h 5466578"/>
              <a:gd name="connsiteX201" fmla="*/ 1208495 w 4029903"/>
              <a:gd name="connsiteY201" fmla="*/ 4435307 h 5466578"/>
              <a:gd name="connsiteX202" fmla="*/ 1202370 w 4029903"/>
              <a:gd name="connsiteY202" fmla="*/ 4434985 h 5466578"/>
              <a:gd name="connsiteX203" fmla="*/ 1130470 w 4029903"/>
              <a:gd name="connsiteY203" fmla="*/ 4429509 h 5466578"/>
              <a:gd name="connsiteX204" fmla="*/ 1127392 w 4029903"/>
              <a:gd name="connsiteY204" fmla="*/ 4431561 h 5466578"/>
              <a:gd name="connsiteX205" fmla="*/ 1124827 w 4029903"/>
              <a:gd name="connsiteY205" fmla="*/ 4465257 h 5466578"/>
              <a:gd name="connsiteX206" fmla="*/ 1122643 w 4029903"/>
              <a:gd name="connsiteY206" fmla="*/ 4506751 h 5466578"/>
              <a:gd name="connsiteX207" fmla="*/ 1122741 w 4029903"/>
              <a:gd name="connsiteY207" fmla="*/ 4506799 h 5466578"/>
              <a:gd name="connsiteX208" fmla="*/ 1133045 w 4029903"/>
              <a:gd name="connsiteY208" fmla="*/ 4499070 h 5466578"/>
              <a:gd name="connsiteX209" fmla="*/ 1145927 w 4029903"/>
              <a:gd name="connsiteY209" fmla="*/ 4460426 h 5466578"/>
              <a:gd name="connsiteX210" fmla="*/ 1146571 w 4029903"/>
              <a:gd name="connsiteY210" fmla="*/ 4445289 h 5466578"/>
              <a:gd name="connsiteX211" fmla="*/ 1143351 w 4029903"/>
              <a:gd name="connsiteY211" fmla="*/ 4432086 h 5466578"/>
              <a:gd name="connsiteX212" fmla="*/ 1138843 w 4029903"/>
              <a:gd name="connsiteY212" fmla="*/ 4429832 h 5466578"/>
              <a:gd name="connsiteX213" fmla="*/ 1130470 w 4029903"/>
              <a:gd name="connsiteY213" fmla="*/ 4429509 h 5466578"/>
              <a:gd name="connsiteX214" fmla="*/ 738884 w 4029903"/>
              <a:gd name="connsiteY214" fmla="*/ 4396633 h 5466578"/>
              <a:gd name="connsiteX215" fmla="*/ 731155 w 4029903"/>
              <a:gd name="connsiteY215" fmla="*/ 4404362 h 5466578"/>
              <a:gd name="connsiteX216" fmla="*/ 733732 w 4029903"/>
              <a:gd name="connsiteY216" fmla="*/ 4412091 h 5466578"/>
              <a:gd name="connsiteX217" fmla="*/ 744037 w 4029903"/>
              <a:gd name="connsiteY217" fmla="*/ 4404362 h 5466578"/>
              <a:gd name="connsiteX218" fmla="*/ 614725 w 4029903"/>
              <a:gd name="connsiteY218" fmla="*/ 4311002 h 5466578"/>
              <a:gd name="connsiteX219" fmla="*/ 613436 w 4029903"/>
              <a:gd name="connsiteY219" fmla="*/ 4318407 h 5466578"/>
              <a:gd name="connsiteX220" fmla="*/ 619883 w 4029903"/>
              <a:gd name="connsiteY220" fmla="*/ 4316154 h 5466578"/>
              <a:gd name="connsiteX221" fmla="*/ 619883 w 4029903"/>
              <a:gd name="connsiteY221" fmla="*/ 4311002 h 5466578"/>
              <a:gd name="connsiteX222" fmla="*/ 654791 w 4029903"/>
              <a:gd name="connsiteY222" fmla="*/ 4278170 h 5466578"/>
              <a:gd name="connsiteX223" fmla="*/ 648536 w 4029903"/>
              <a:gd name="connsiteY223" fmla="*/ 4282340 h 5466578"/>
              <a:gd name="connsiteX224" fmla="*/ 648536 w 4029903"/>
              <a:gd name="connsiteY224" fmla="*/ 4297798 h 5466578"/>
              <a:gd name="connsiteX225" fmla="*/ 651113 w 4029903"/>
              <a:gd name="connsiteY225" fmla="*/ 4295221 h 5466578"/>
              <a:gd name="connsiteX226" fmla="*/ 655261 w 4029903"/>
              <a:gd name="connsiteY226" fmla="*/ 4295221 h 5466578"/>
              <a:gd name="connsiteX227" fmla="*/ 733554 w 4029903"/>
              <a:gd name="connsiteY227" fmla="*/ 4267204 h 5466578"/>
              <a:gd name="connsiteX228" fmla="*/ 726263 w 4029903"/>
              <a:gd name="connsiteY228" fmla="*/ 4272673 h 5466578"/>
              <a:gd name="connsiteX229" fmla="*/ 722667 w 4029903"/>
              <a:gd name="connsiteY229" fmla="*/ 4281919 h 5466578"/>
              <a:gd name="connsiteX230" fmla="*/ 720995 w 4029903"/>
              <a:gd name="connsiteY230" fmla="*/ 4301985 h 5466578"/>
              <a:gd name="connsiteX231" fmla="*/ 716366 w 4029903"/>
              <a:gd name="connsiteY231" fmla="*/ 4315510 h 5466578"/>
              <a:gd name="connsiteX232" fmla="*/ 715665 w 4029903"/>
              <a:gd name="connsiteY232" fmla="*/ 4316359 h 5466578"/>
              <a:gd name="connsiteX233" fmla="*/ 720646 w 4029903"/>
              <a:gd name="connsiteY233" fmla="*/ 4322763 h 5466578"/>
              <a:gd name="connsiteX234" fmla="*/ 736130 w 4029903"/>
              <a:gd name="connsiteY234" fmla="*/ 4308425 h 5466578"/>
              <a:gd name="connsiteX235" fmla="*/ 743859 w 4029903"/>
              <a:gd name="connsiteY235" fmla="*/ 4272357 h 5466578"/>
              <a:gd name="connsiteX236" fmla="*/ 738706 w 4029903"/>
              <a:gd name="connsiteY236" fmla="*/ 4268815 h 5466578"/>
              <a:gd name="connsiteX237" fmla="*/ 733554 w 4029903"/>
              <a:gd name="connsiteY237" fmla="*/ 4267204 h 5466578"/>
              <a:gd name="connsiteX238" fmla="*/ 1652631 w 4029903"/>
              <a:gd name="connsiteY238" fmla="*/ 4265368 h 5466578"/>
              <a:gd name="connsiteX239" fmla="*/ 1631091 w 4029903"/>
              <a:gd name="connsiteY239" fmla="*/ 4273796 h 5466578"/>
              <a:gd name="connsiteX240" fmla="*/ 1631033 w 4029903"/>
              <a:gd name="connsiteY240" fmla="*/ 4274901 h 5466578"/>
              <a:gd name="connsiteX241" fmla="*/ 1634137 w 4029903"/>
              <a:gd name="connsiteY241" fmla="*/ 4273199 h 5466578"/>
              <a:gd name="connsiteX242" fmla="*/ 1651768 w 4029903"/>
              <a:gd name="connsiteY242" fmla="*/ 4267957 h 5466578"/>
              <a:gd name="connsiteX243" fmla="*/ 790232 w 4029903"/>
              <a:gd name="connsiteY243" fmla="*/ 4181865 h 5466578"/>
              <a:gd name="connsiteX244" fmla="*/ 783258 w 4029903"/>
              <a:gd name="connsiteY244" fmla="*/ 4188839 h 5466578"/>
              <a:gd name="connsiteX245" fmla="*/ 785258 w 4029903"/>
              <a:gd name="connsiteY245" fmla="*/ 4200836 h 5466578"/>
              <a:gd name="connsiteX246" fmla="*/ 789204 w 4029903"/>
              <a:gd name="connsiteY246" fmla="*/ 4200836 h 5466578"/>
              <a:gd name="connsiteX247" fmla="*/ 793131 w 4029903"/>
              <a:gd name="connsiteY247" fmla="*/ 4196678 h 5466578"/>
              <a:gd name="connsiteX248" fmla="*/ 792809 w 4029903"/>
              <a:gd name="connsiteY248" fmla="*/ 4187018 h 5466578"/>
              <a:gd name="connsiteX249" fmla="*/ 792809 w 4029903"/>
              <a:gd name="connsiteY249" fmla="*/ 4184441 h 5466578"/>
              <a:gd name="connsiteX250" fmla="*/ 790232 w 4029903"/>
              <a:gd name="connsiteY250" fmla="*/ 4181865 h 5466578"/>
              <a:gd name="connsiteX251" fmla="*/ 630030 w 4029903"/>
              <a:gd name="connsiteY251" fmla="*/ 4167569 h 5466578"/>
              <a:gd name="connsiteX252" fmla="*/ 617762 w 4029903"/>
              <a:gd name="connsiteY252" fmla="*/ 4172369 h 5466578"/>
              <a:gd name="connsiteX253" fmla="*/ 615046 w 4029903"/>
              <a:gd name="connsiteY253" fmla="*/ 4184763 h 5466578"/>
              <a:gd name="connsiteX254" fmla="*/ 614400 w 4029903"/>
              <a:gd name="connsiteY254" fmla="*/ 4188627 h 5466578"/>
              <a:gd name="connsiteX255" fmla="*/ 617621 w 4029903"/>
              <a:gd name="connsiteY255" fmla="*/ 4192492 h 5466578"/>
              <a:gd name="connsiteX256" fmla="*/ 620198 w 4029903"/>
              <a:gd name="connsiteY256" fmla="*/ 4189915 h 5466578"/>
              <a:gd name="connsiteX257" fmla="*/ 772631 w 4029903"/>
              <a:gd name="connsiteY257" fmla="*/ 4138194 h 5466578"/>
              <a:gd name="connsiteX258" fmla="*/ 757346 w 4029903"/>
              <a:gd name="connsiteY258" fmla="*/ 4139429 h 5466578"/>
              <a:gd name="connsiteX259" fmla="*/ 717616 w 4029903"/>
              <a:gd name="connsiteY259" fmla="*/ 4161971 h 5466578"/>
              <a:gd name="connsiteX260" fmla="*/ 689277 w 4029903"/>
              <a:gd name="connsiteY260" fmla="*/ 4164548 h 5466578"/>
              <a:gd name="connsiteX261" fmla="*/ 666413 w 4029903"/>
              <a:gd name="connsiteY261" fmla="*/ 4154887 h 5466578"/>
              <a:gd name="connsiteX262" fmla="*/ 639304 w 4029903"/>
              <a:gd name="connsiteY262" fmla="*/ 4164025 h 5466578"/>
              <a:gd name="connsiteX263" fmla="*/ 635655 w 4029903"/>
              <a:gd name="connsiteY263" fmla="*/ 4205373 h 5466578"/>
              <a:gd name="connsiteX264" fmla="*/ 643384 w 4029903"/>
              <a:gd name="connsiteY264" fmla="*/ 4246594 h 5466578"/>
              <a:gd name="connsiteX265" fmla="*/ 648858 w 4029903"/>
              <a:gd name="connsiteY265" fmla="*/ 4251103 h 5466578"/>
              <a:gd name="connsiteX266" fmla="*/ 653912 w 4029903"/>
              <a:gd name="connsiteY266" fmla="*/ 4246269 h 5466578"/>
              <a:gd name="connsiteX267" fmla="*/ 653867 w 4029903"/>
              <a:gd name="connsiteY267" fmla="*/ 4244632 h 5466578"/>
              <a:gd name="connsiteX268" fmla="*/ 674477 w 4029903"/>
              <a:gd name="connsiteY268" fmla="*/ 4175073 h 5466578"/>
              <a:gd name="connsiteX269" fmla="*/ 682205 w 4029903"/>
              <a:gd name="connsiteY269" fmla="*/ 4169921 h 5466578"/>
              <a:gd name="connsiteX270" fmla="*/ 684782 w 4029903"/>
              <a:gd name="connsiteY270" fmla="*/ 4171530 h 5466578"/>
              <a:gd name="connsiteX271" fmla="*/ 687359 w 4029903"/>
              <a:gd name="connsiteY271" fmla="*/ 4175073 h 5466578"/>
              <a:gd name="connsiteX272" fmla="*/ 689934 w 4029903"/>
              <a:gd name="connsiteY272" fmla="*/ 4180225 h 5466578"/>
              <a:gd name="connsiteX273" fmla="*/ 692511 w 4029903"/>
              <a:gd name="connsiteY273" fmla="*/ 4182480 h 5466578"/>
              <a:gd name="connsiteX274" fmla="*/ 695088 w 4029903"/>
              <a:gd name="connsiteY274" fmla="*/ 4182802 h 5466578"/>
              <a:gd name="connsiteX275" fmla="*/ 726003 w 4029903"/>
              <a:gd name="connsiteY275" fmla="*/ 4159615 h 5466578"/>
              <a:gd name="connsiteX276" fmla="*/ 734376 w 4029903"/>
              <a:gd name="connsiteY276" fmla="*/ 4153819 h 5466578"/>
              <a:gd name="connsiteX277" fmla="*/ 738884 w 4029903"/>
              <a:gd name="connsiteY277" fmla="*/ 4159615 h 5466578"/>
              <a:gd name="connsiteX278" fmla="*/ 741460 w 4029903"/>
              <a:gd name="connsiteY278" fmla="*/ 4181514 h 5466578"/>
              <a:gd name="connsiteX279" fmla="*/ 743113 w 4029903"/>
              <a:gd name="connsiteY279" fmla="*/ 4190603 h 5466578"/>
              <a:gd name="connsiteX280" fmla="*/ 752877 w 4029903"/>
              <a:gd name="connsiteY280" fmla="*/ 4182509 h 5466578"/>
              <a:gd name="connsiteX281" fmla="*/ 764139 w 4029903"/>
              <a:gd name="connsiteY281" fmla="*/ 4164965 h 5466578"/>
              <a:gd name="connsiteX282" fmla="*/ 762071 w 4029903"/>
              <a:gd name="connsiteY282" fmla="*/ 4144802 h 5466578"/>
              <a:gd name="connsiteX283" fmla="*/ 771168 w 4029903"/>
              <a:gd name="connsiteY283" fmla="*/ 4138764 h 5466578"/>
              <a:gd name="connsiteX284" fmla="*/ 423921 w 4029903"/>
              <a:gd name="connsiteY284" fmla="*/ 4107869 h 5466578"/>
              <a:gd name="connsiteX285" fmla="*/ 416191 w 4029903"/>
              <a:gd name="connsiteY285" fmla="*/ 4115598 h 5466578"/>
              <a:gd name="connsiteX286" fmla="*/ 418768 w 4029903"/>
              <a:gd name="connsiteY286" fmla="*/ 4123327 h 5466578"/>
              <a:gd name="connsiteX287" fmla="*/ 429073 w 4029903"/>
              <a:gd name="connsiteY287" fmla="*/ 4115598 h 5466578"/>
              <a:gd name="connsiteX288" fmla="*/ 2533566 w 4029903"/>
              <a:gd name="connsiteY288" fmla="*/ 4080796 h 5466578"/>
              <a:gd name="connsiteX289" fmla="*/ 2525838 w 4029903"/>
              <a:gd name="connsiteY289" fmla="*/ 4096254 h 5466578"/>
              <a:gd name="connsiteX290" fmla="*/ 2528413 w 4029903"/>
              <a:gd name="connsiteY290" fmla="*/ 4098831 h 5466578"/>
              <a:gd name="connsiteX291" fmla="*/ 2533566 w 4029903"/>
              <a:gd name="connsiteY291" fmla="*/ 4098831 h 5466578"/>
              <a:gd name="connsiteX292" fmla="*/ 2538719 w 4029903"/>
              <a:gd name="connsiteY292" fmla="*/ 4093677 h 5466578"/>
              <a:gd name="connsiteX293" fmla="*/ 2538719 w 4029903"/>
              <a:gd name="connsiteY293" fmla="*/ 4080796 h 5466578"/>
              <a:gd name="connsiteX294" fmla="*/ 2935813 w 4029903"/>
              <a:gd name="connsiteY294" fmla="*/ 4059415 h 5466578"/>
              <a:gd name="connsiteX295" fmla="*/ 2928085 w 4029903"/>
              <a:gd name="connsiteY295" fmla="*/ 4074873 h 5466578"/>
              <a:gd name="connsiteX296" fmla="*/ 2930660 w 4029903"/>
              <a:gd name="connsiteY296" fmla="*/ 4077450 h 5466578"/>
              <a:gd name="connsiteX297" fmla="*/ 2935813 w 4029903"/>
              <a:gd name="connsiteY297" fmla="*/ 4077450 h 5466578"/>
              <a:gd name="connsiteX298" fmla="*/ 2940966 w 4029903"/>
              <a:gd name="connsiteY298" fmla="*/ 4072296 h 5466578"/>
              <a:gd name="connsiteX299" fmla="*/ 2940966 w 4029903"/>
              <a:gd name="connsiteY299" fmla="*/ 4059415 h 5466578"/>
              <a:gd name="connsiteX300" fmla="*/ 2735072 w 4029903"/>
              <a:gd name="connsiteY300" fmla="*/ 4058901 h 5466578"/>
              <a:gd name="connsiteX301" fmla="*/ 2735072 w 4029903"/>
              <a:gd name="connsiteY301" fmla="*/ 4064055 h 5466578"/>
              <a:gd name="connsiteX302" fmla="*/ 2740215 w 4029903"/>
              <a:gd name="connsiteY302" fmla="*/ 4058901 h 5466578"/>
              <a:gd name="connsiteX303" fmla="*/ 2766836 w 4029903"/>
              <a:gd name="connsiteY303" fmla="*/ 4053749 h 5466578"/>
              <a:gd name="connsiteX304" fmla="*/ 2763401 w 4029903"/>
              <a:gd name="connsiteY304" fmla="*/ 4058901 h 5466578"/>
              <a:gd name="connsiteX305" fmla="*/ 2768553 w 4029903"/>
              <a:gd name="connsiteY305" fmla="*/ 4061478 h 5466578"/>
              <a:gd name="connsiteX306" fmla="*/ 2771130 w 4029903"/>
              <a:gd name="connsiteY306" fmla="*/ 4053749 h 5466578"/>
              <a:gd name="connsiteX307" fmla="*/ 2521621 w 4029903"/>
              <a:gd name="connsiteY307" fmla="*/ 4036999 h 5466578"/>
              <a:gd name="connsiteX308" fmla="*/ 2521230 w 4029903"/>
              <a:gd name="connsiteY308" fmla="*/ 4039035 h 5466578"/>
              <a:gd name="connsiteX309" fmla="*/ 2523261 w 4029903"/>
              <a:gd name="connsiteY309" fmla="*/ 4036999 h 5466578"/>
              <a:gd name="connsiteX310" fmla="*/ 2549882 w 4029903"/>
              <a:gd name="connsiteY310" fmla="*/ 4031847 h 5466578"/>
              <a:gd name="connsiteX311" fmla="*/ 2546447 w 4029903"/>
              <a:gd name="connsiteY311" fmla="*/ 4036999 h 5466578"/>
              <a:gd name="connsiteX312" fmla="*/ 2551599 w 4029903"/>
              <a:gd name="connsiteY312" fmla="*/ 4039576 h 5466578"/>
              <a:gd name="connsiteX313" fmla="*/ 2554176 w 4029903"/>
              <a:gd name="connsiteY313" fmla="*/ 4031847 h 5466578"/>
              <a:gd name="connsiteX314" fmla="*/ 390819 w 4029903"/>
              <a:gd name="connsiteY314" fmla="*/ 4027530 h 5466578"/>
              <a:gd name="connsiteX315" fmla="*/ 388819 w 4029903"/>
              <a:gd name="connsiteY315" fmla="*/ 4030582 h 5466578"/>
              <a:gd name="connsiteX316" fmla="*/ 387852 w 4029903"/>
              <a:gd name="connsiteY316" fmla="*/ 4040886 h 5466578"/>
              <a:gd name="connsiteX317" fmla="*/ 2920365 w 4029903"/>
              <a:gd name="connsiteY317" fmla="*/ 4015618 h 5466578"/>
              <a:gd name="connsiteX318" fmla="*/ 2920365 w 4029903"/>
              <a:gd name="connsiteY318" fmla="*/ 4020772 h 5466578"/>
              <a:gd name="connsiteX319" fmla="*/ 2925508 w 4029903"/>
              <a:gd name="connsiteY319" fmla="*/ 4015618 h 5466578"/>
              <a:gd name="connsiteX320" fmla="*/ 2952129 w 4029903"/>
              <a:gd name="connsiteY320" fmla="*/ 4010466 h 5466578"/>
              <a:gd name="connsiteX321" fmla="*/ 2948694 w 4029903"/>
              <a:gd name="connsiteY321" fmla="*/ 4015618 h 5466578"/>
              <a:gd name="connsiteX322" fmla="*/ 2953846 w 4029903"/>
              <a:gd name="connsiteY322" fmla="*/ 4018195 h 5466578"/>
              <a:gd name="connsiteX323" fmla="*/ 2956423 w 4029903"/>
              <a:gd name="connsiteY323" fmla="*/ 4010466 h 5466578"/>
              <a:gd name="connsiteX324" fmla="*/ 539853 w 4029903"/>
              <a:gd name="connsiteY324" fmla="*/ 3989360 h 5466578"/>
              <a:gd name="connsiteX325" fmla="*/ 524395 w 4029903"/>
              <a:gd name="connsiteY325" fmla="*/ 3994513 h 5466578"/>
              <a:gd name="connsiteX326" fmla="*/ 526972 w 4029903"/>
              <a:gd name="connsiteY326" fmla="*/ 3997090 h 5466578"/>
              <a:gd name="connsiteX327" fmla="*/ 529547 w 4029903"/>
              <a:gd name="connsiteY327" fmla="*/ 3999665 h 5466578"/>
              <a:gd name="connsiteX328" fmla="*/ 548226 w 4029903"/>
              <a:gd name="connsiteY328" fmla="*/ 4013514 h 5466578"/>
              <a:gd name="connsiteX329" fmla="*/ 563039 w 4029903"/>
              <a:gd name="connsiteY329" fmla="*/ 4033157 h 5466578"/>
              <a:gd name="connsiteX330" fmla="*/ 565616 w 4029903"/>
              <a:gd name="connsiteY330" fmla="*/ 4033157 h 5466578"/>
              <a:gd name="connsiteX331" fmla="*/ 568192 w 4029903"/>
              <a:gd name="connsiteY331" fmla="*/ 4025429 h 5466578"/>
              <a:gd name="connsiteX332" fmla="*/ 573344 w 4029903"/>
              <a:gd name="connsiteY332" fmla="*/ 4022852 h 5466578"/>
              <a:gd name="connsiteX333" fmla="*/ 565294 w 4029903"/>
              <a:gd name="connsiteY333" fmla="*/ 3996446 h 5466578"/>
              <a:gd name="connsiteX334" fmla="*/ 539853 w 4029903"/>
              <a:gd name="connsiteY334" fmla="*/ 3989360 h 5466578"/>
              <a:gd name="connsiteX335" fmla="*/ 2761148 w 4029903"/>
              <a:gd name="connsiteY335" fmla="*/ 3983868 h 5466578"/>
              <a:gd name="connsiteX336" fmla="*/ 2745689 w 4029903"/>
              <a:gd name="connsiteY336" fmla="*/ 3991597 h 5466578"/>
              <a:gd name="connsiteX337" fmla="*/ 2741825 w 4029903"/>
              <a:gd name="connsiteY337" fmla="*/ 3996105 h 5466578"/>
              <a:gd name="connsiteX338" fmla="*/ 2737960 w 4029903"/>
              <a:gd name="connsiteY338" fmla="*/ 4004478 h 5466578"/>
              <a:gd name="connsiteX339" fmla="*/ 2737960 w 4029903"/>
              <a:gd name="connsiteY339" fmla="*/ 4009631 h 5466578"/>
              <a:gd name="connsiteX340" fmla="*/ 2740537 w 4029903"/>
              <a:gd name="connsiteY340" fmla="*/ 4013173 h 5466578"/>
              <a:gd name="connsiteX341" fmla="*/ 2743114 w 4029903"/>
              <a:gd name="connsiteY341" fmla="*/ 4014783 h 5466578"/>
              <a:gd name="connsiteX342" fmla="*/ 2758571 w 4029903"/>
              <a:gd name="connsiteY342" fmla="*/ 4007054 h 5466578"/>
              <a:gd name="connsiteX343" fmla="*/ 2761148 w 4029903"/>
              <a:gd name="connsiteY343" fmla="*/ 3999325 h 5466578"/>
              <a:gd name="connsiteX344" fmla="*/ 2761148 w 4029903"/>
              <a:gd name="connsiteY344" fmla="*/ 3983868 h 5466578"/>
              <a:gd name="connsiteX345" fmla="*/ 385075 w 4029903"/>
              <a:gd name="connsiteY345" fmla="*/ 3977659 h 5466578"/>
              <a:gd name="connsiteX346" fmla="*/ 379942 w 4029903"/>
              <a:gd name="connsiteY346" fmla="*/ 3979376 h 5466578"/>
              <a:gd name="connsiteX347" fmla="*/ 377375 w 4029903"/>
              <a:gd name="connsiteY347" fmla="*/ 3987105 h 5466578"/>
              <a:gd name="connsiteX348" fmla="*/ 385075 w 4029903"/>
              <a:gd name="connsiteY348" fmla="*/ 3981953 h 5466578"/>
              <a:gd name="connsiteX349" fmla="*/ 495820 w 4029903"/>
              <a:gd name="connsiteY349" fmla="*/ 3966496 h 5466578"/>
              <a:gd name="connsiteX350" fmla="*/ 488084 w 4029903"/>
              <a:gd name="connsiteY350" fmla="*/ 3974224 h 5466578"/>
              <a:gd name="connsiteX351" fmla="*/ 487438 w 4029903"/>
              <a:gd name="connsiteY351" fmla="*/ 3977767 h 5466578"/>
              <a:gd name="connsiteX352" fmla="*/ 490662 w 4029903"/>
              <a:gd name="connsiteY352" fmla="*/ 3979376 h 5466578"/>
              <a:gd name="connsiteX353" fmla="*/ 503558 w 4029903"/>
              <a:gd name="connsiteY353" fmla="*/ 3979376 h 5466578"/>
              <a:gd name="connsiteX354" fmla="*/ 506136 w 4029903"/>
              <a:gd name="connsiteY354" fmla="*/ 3974224 h 5466578"/>
              <a:gd name="connsiteX355" fmla="*/ 501946 w 4029903"/>
              <a:gd name="connsiteY355" fmla="*/ 3971971 h 5466578"/>
              <a:gd name="connsiteX356" fmla="*/ 495820 w 4029903"/>
              <a:gd name="connsiteY356" fmla="*/ 3971649 h 5466578"/>
              <a:gd name="connsiteX357" fmla="*/ 423921 w 4029903"/>
              <a:gd name="connsiteY357" fmla="*/ 3966173 h 5466578"/>
              <a:gd name="connsiteX358" fmla="*/ 416191 w 4029903"/>
              <a:gd name="connsiteY358" fmla="*/ 3971327 h 5466578"/>
              <a:gd name="connsiteX359" fmla="*/ 398158 w 4029903"/>
              <a:gd name="connsiteY359" fmla="*/ 4017700 h 5466578"/>
              <a:gd name="connsiteX360" fmla="*/ 395581 w 4029903"/>
              <a:gd name="connsiteY360" fmla="*/ 4020275 h 5466578"/>
              <a:gd name="connsiteX361" fmla="*/ 395319 w 4029903"/>
              <a:gd name="connsiteY361" fmla="*/ 4020675 h 5466578"/>
              <a:gd name="connsiteX362" fmla="*/ 411039 w 4029903"/>
              <a:gd name="connsiteY362" fmla="*/ 4040886 h 5466578"/>
              <a:gd name="connsiteX363" fmla="*/ 416191 w 4029903"/>
              <a:gd name="connsiteY363" fmla="*/ 4043463 h 5466578"/>
              <a:gd name="connsiteX364" fmla="*/ 426496 w 4029903"/>
              <a:gd name="connsiteY364" fmla="*/ 4035734 h 5466578"/>
              <a:gd name="connsiteX365" fmla="*/ 439377 w 4029903"/>
              <a:gd name="connsiteY365" fmla="*/ 3997090 h 5466578"/>
              <a:gd name="connsiteX366" fmla="*/ 440021 w 4029903"/>
              <a:gd name="connsiteY366" fmla="*/ 3981953 h 5466578"/>
              <a:gd name="connsiteX367" fmla="*/ 436802 w 4029903"/>
              <a:gd name="connsiteY367" fmla="*/ 3968750 h 5466578"/>
              <a:gd name="connsiteX368" fmla="*/ 432293 w 4029903"/>
              <a:gd name="connsiteY368" fmla="*/ 3966496 h 5466578"/>
              <a:gd name="connsiteX369" fmla="*/ 423921 w 4029903"/>
              <a:gd name="connsiteY369" fmla="*/ 3966173 h 5466578"/>
              <a:gd name="connsiteX370" fmla="*/ 2544194 w 4029903"/>
              <a:gd name="connsiteY370" fmla="*/ 3961966 h 5466578"/>
              <a:gd name="connsiteX371" fmla="*/ 2535184 w 4029903"/>
              <a:gd name="connsiteY371" fmla="*/ 3966471 h 5466578"/>
              <a:gd name="connsiteX372" fmla="*/ 2530525 w 4029903"/>
              <a:gd name="connsiteY372" fmla="*/ 3990698 h 5466578"/>
              <a:gd name="connsiteX373" fmla="*/ 2541617 w 4029903"/>
              <a:gd name="connsiteY373" fmla="*/ 3985152 h 5466578"/>
              <a:gd name="connsiteX374" fmla="*/ 2544194 w 4029903"/>
              <a:gd name="connsiteY374" fmla="*/ 3977423 h 5466578"/>
              <a:gd name="connsiteX375" fmla="*/ 2544194 w 4029903"/>
              <a:gd name="connsiteY375" fmla="*/ 3961966 h 5466578"/>
              <a:gd name="connsiteX376" fmla="*/ 2778241 w 4029903"/>
              <a:gd name="connsiteY376" fmla="*/ 3955777 h 5466578"/>
              <a:gd name="connsiteX377" fmla="*/ 2773063 w 4029903"/>
              <a:gd name="connsiteY377" fmla="*/ 3957139 h 5466578"/>
              <a:gd name="connsiteX378" fmla="*/ 2776604 w 4029903"/>
              <a:gd name="connsiteY378" fmla="*/ 3960680 h 5466578"/>
              <a:gd name="connsiteX379" fmla="*/ 2786896 w 4029903"/>
              <a:gd name="connsiteY379" fmla="*/ 3945224 h 5466578"/>
              <a:gd name="connsiteX380" fmla="*/ 2781108 w 4029903"/>
              <a:gd name="connsiteY380" fmla="*/ 3946511 h 5466578"/>
              <a:gd name="connsiteX381" fmla="*/ 2779181 w 4029903"/>
              <a:gd name="connsiteY381" fmla="*/ 3955528 h 5466578"/>
              <a:gd name="connsiteX382" fmla="*/ 2790774 w 4029903"/>
              <a:gd name="connsiteY382" fmla="*/ 3953275 h 5466578"/>
              <a:gd name="connsiteX383" fmla="*/ 2786896 w 4029903"/>
              <a:gd name="connsiteY383" fmla="*/ 3945224 h 5466578"/>
              <a:gd name="connsiteX384" fmla="*/ 2946441 w 4029903"/>
              <a:gd name="connsiteY384" fmla="*/ 3940585 h 5466578"/>
              <a:gd name="connsiteX385" fmla="*/ 2930982 w 4029903"/>
              <a:gd name="connsiteY385" fmla="*/ 3948314 h 5466578"/>
              <a:gd name="connsiteX386" fmla="*/ 2927118 w 4029903"/>
              <a:gd name="connsiteY386" fmla="*/ 3952822 h 5466578"/>
              <a:gd name="connsiteX387" fmla="*/ 2923253 w 4029903"/>
              <a:gd name="connsiteY387" fmla="*/ 3961195 h 5466578"/>
              <a:gd name="connsiteX388" fmla="*/ 2923253 w 4029903"/>
              <a:gd name="connsiteY388" fmla="*/ 3966348 h 5466578"/>
              <a:gd name="connsiteX389" fmla="*/ 2925830 w 4029903"/>
              <a:gd name="connsiteY389" fmla="*/ 3969890 h 5466578"/>
              <a:gd name="connsiteX390" fmla="*/ 2928407 w 4029903"/>
              <a:gd name="connsiteY390" fmla="*/ 3971500 h 5466578"/>
              <a:gd name="connsiteX391" fmla="*/ 2943864 w 4029903"/>
              <a:gd name="connsiteY391" fmla="*/ 3963771 h 5466578"/>
              <a:gd name="connsiteX392" fmla="*/ 2946441 w 4029903"/>
              <a:gd name="connsiteY392" fmla="*/ 3956042 h 5466578"/>
              <a:gd name="connsiteX393" fmla="*/ 2946441 w 4029903"/>
              <a:gd name="connsiteY393" fmla="*/ 3940585 h 5466578"/>
              <a:gd name="connsiteX394" fmla="*/ 2561287 w 4029903"/>
              <a:gd name="connsiteY394" fmla="*/ 3933875 h 5466578"/>
              <a:gd name="connsiteX395" fmla="*/ 2556109 w 4029903"/>
              <a:gd name="connsiteY395" fmla="*/ 3935237 h 5466578"/>
              <a:gd name="connsiteX396" fmla="*/ 2559650 w 4029903"/>
              <a:gd name="connsiteY396" fmla="*/ 3938778 h 5466578"/>
              <a:gd name="connsiteX397" fmla="*/ 2569942 w 4029903"/>
              <a:gd name="connsiteY397" fmla="*/ 3923322 h 5466578"/>
              <a:gd name="connsiteX398" fmla="*/ 2564154 w 4029903"/>
              <a:gd name="connsiteY398" fmla="*/ 3924609 h 5466578"/>
              <a:gd name="connsiteX399" fmla="*/ 2562227 w 4029903"/>
              <a:gd name="connsiteY399" fmla="*/ 3933626 h 5466578"/>
              <a:gd name="connsiteX400" fmla="*/ 2573820 w 4029903"/>
              <a:gd name="connsiteY400" fmla="*/ 3931373 h 5466578"/>
              <a:gd name="connsiteX401" fmla="*/ 2569942 w 4029903"/>
              <a:gd name="connsiteY401" fmla="*/ 3923322 h 5466578"/>
              <a:gd name="connsiteX402" fmla="*/ 2963534 w 4029903"/>
              <a:gd name="connsiteY402" fmla="*/ 3912494 h 5466578"/>
              <a:gd name="connsiteX403" fmla="*/ 2958356 w 4029903"/>
              <a:gd name="connsiteY403" fmla="*/ 3913856 h 5466578"/>
              <a:gd name="connsiteX404" fmla="*/ 2961897 w 4029903"/>
              <a:gd name="connsiteY404" fmla="*/ 3917397 h 5466578"/>
              <a:gd name="connsiteX405" fmla="*/ 2972189 w 4029903"/>
              <a:gd name="connsiteY405" fmla="*/ 3901941 h 5466578"/>
              <a:gd name="connsiteX406" fmla="*/ 2966401 w 4029903"/>
              <a:gd name="connsiteY406" fmla="*/ 3903228 h 5466578"/>
              <a:gd name="connsiteX407" fmla="*/ 2964474 w 4029903"/>
              <a:gd name="connsiteY407" fmla="*/ 3912245 h 5466578"/>
              <a:gd name="connsiteX408" fmla="*/ 2976067 w 4029903"/>
              <a:gd name="connsiteY408" fmla="*/ 3909992 h 5466578"/>
              <a:gd name="connsiteX409" fmla="*/ 2972189 w 4029903"/>
              <a:gd name="connsiteY409" fmla="*/ 3901941 h 5466578"/>
              <a:gd name="connsiteX410" fmla="*/ 484463 w 4029903"/>
              <a:gd name="connsiteY410" fmla="*/ 3866342 h 5466578"/>
              <a:gd name="connsiteX411" fmla="*/ 472869 w 4029903"/>
              <a:gd name="connsiteY411" fmla="*/ 3868275 h 5466578"/>
              <a:gd name="connsiteX412" fmla="*/ 465140 w 4029903"/>
              <a:gd name="connsiteY412" fmla="*/ 3881157 h 5466578"/>
              <a:gd name="connsiteX413" fmla="*/ 470294 w 4029903"/>
              <a:gd name="connsiteY413" fmla="*/ 3912072 h 5466578"/>
              <a:gd name="connsiteX414" fmla="*/ 475446 w 4029903"/>
              <a:gd name="connsiteY414" fmla="*/ 3912072 h 5466578"/>
              <a:gd name="connsiteX415" fmla="*/ 475446 w 4029903"/>
              <a:gd name="connsiteY415" fmla="*/ 3914649 h 5466578"/>
              <a:gd name="connsiteX416" fmla="*/ 480599 w 4029903"/>
              <a:gd name="connsiteY416" fmla="*/ 3906920 h 5466578"/>
              <a:gd name="connsiteX417" fmla="*/ 488328 w 4029903"/>
              <a:gd name="connsiteY417" fmla="*/ 3876003 h 5466578"/>
              <a:gd name="connsiteX418" fmla="*/ 484463 w 4029903"/>
              <a:gd name="connsiteY418" fmla="*/ 3866342 h 5466578"/>
              <a:gd name="connsiteX419" fmla="*/ 557887 w 4029903"/>
              <a:gd name="connsiteY419" fmla="*/ 3845088 h 5466578"/>
              <a:gd name="connsiteX420" fmla="*/ 534701 w 4029903"/>
              <a:gd name="connsiteY420" fmla="*/ 3873428 h 5466578"/>
              <a:gd name="connsiteX421" fmla="*/ 539853 w 4029903"/>
              <a:gd name="connsiteY421" fmla="*/ 3883732 h 5466578"/>
              <a:gd name="connsiteX422" fmla="*/ 563039 w 4029903"/>
              <a:gd name="connsiteY422" fmla="*/ 3860546 h 5466578"/>
              <a:gd name="connsiteX423" fmla="*/ 563039 w 4029903"/>
              <a:gd name="connsiteY423" fmla="*/ 3845088 h 5466578"/>
              <a:gd name="connsiteX424" fmla="*/ 681751 w 4029903"/>
              <a:gd name="connsiteY424" fmla="*/ 3719378 h 5466578"/>
              <a:gd name="connsiteX425" fmla="*/ 673757 w 4029903"/>
              <a:gd name="connsiteY425" fmla="*/ 3721304 h 5466578"/>
              <a:gd name="connsiteX426" fmla="*/ 649750 w 4029903"/>
              <a:gd name="connsiteY426" fmla="*/ 3734013 h 5466578"/>
              <a:gd name="connsiteX427" fmla="*/ 666091 w 4029903"/>
              <a:gd name="connsiteY427" fmla="*/ 3729155 h 5466578"/>
              <a:gd name="connsiteX428" fmla="*/ 680905 w 4029903"/>
              <a:gd name="connsiteY428" fmla="*/ 3720460 h 5466578"/>
              <a:gd name="connsiteX429" fmla="*/ 2831122 w 4029903"/>
              <a:gd name="connsiteY429" fmla="*/ 3715290 h 5466578"/>
              <a:gd name="connsiteX430" fmla="*/ 2825312 w 4029903"/>
              <a:gd name="connsiteY430" fmla="*/ 3721087 h 5466578"/>
              <a:gd name="connsiteX431" fmla="*/ 2817564 w 4029903"/>
              <a:gd name="connsiteY431" fmla="*/ 3744273 h 5466578"/>
              <a:gd name="connsiteX432" fmla="*/ 2816919 w 4029903"/>
              <a:gd name="connsiteY432" fmla="*/ 3752324 h 5466578"/>
              <a:gd name="connsiteX433" fmla="*/ 2820147 w 4029903"/>
              <a:gd name="connsiteY433" fmla="*/ 3754578 h 5466578"/>
              <a:gd name="connsiteX434" fmla="*/ 2835642 w 4029903"/>
              <a:gd name="connsiteY434" fmla="*/ 3749425 h 5466578"/>
              <a:gd name="connsiteX435" fmla="*/ 2848401 w 4029903"/>
              <a:gd name="connsiteY435" fmla="*/ 3732453 h 5466578"/>
              <a:gd name="connsiteX436" fmla="*/ 2840806 w 4029903"/>
              <a:gd name="connsiteY436" fmla="*/ 3721087 h 5466578"/>
              <a:gd name="connsiteX437" fmla="*/ 2831122 w 4029903"/>
              <a:gd name="connsiteY437" fmla="*/ 3715290 h 5466578"/>
              <a:gd name="connsiteX438" fmla="*/ 2614168 w 4029903"/>
              <a:gd name="connsiteY438" fmla="*/ 3693388 h 5466578"/>
              <a:gd name="connsiteX439" fmla="*/ 2608358 w 4029903"/>
              <a:gd name="connsiteY439" fmla="*/ 3699185 h 5466578"/>
              <a:gd name="connsiteX440" fmla="*/ 2600610 w 4029903"/>
              <a:gd name="connsiteY440" fmla="*/ 3722371 h 5466578"/>
              <a:gd name="connsiteX441" fmla="*/ 2599965 w 4029903"/>
              <a:gd name="connsiteY441" fmla="*/ 3730422 h 5466578"/>
              <a:gd name="connsiteX442" fmla="*/ 2603193 w 4029903"/>
              <a:gd name="connsiteY442" fmla="*/ 3732676 h 5466578"/>
              <a:gd name="connsiteX443" fmla="*/ 2618688 w 4029903"/>
              <a:gd name="connsiteY443" fmla="*/ 3727523 h 5466578"/>
              <a:gd name="connsiteX444" fmla="*/ 2631447 w 4029903"/>
              <a:gd name="connsiteY444" fmla="*/ 3710551 h 5466578"/>
              <a:gd name="connsiteX445" fmla="*/ 2623852 w 4029903"/>
              <a:gd name="connsiteY445" fmla="*/ 3699185 h 5466578"/>
              <a:gd name="connsiteX446" fmla="*/ 2614168 w 4029903"/>
              <a:gd name="connsiteY446" fmla="*/ 3693388 h 5466578"/>
              <a:gd name="connsiteX447" fmla="*/ 3016415 w 4029903"/>
              <a:gd name="connsiteY447" fmla="*/ 3672007 h 5466578"/>
              <a:gd name="connsiteX448" fmla="*/ 3010605 w 4029903"/>
              <a:gd name="connsiteY448" fmla="*/ 3677804 h 5466578"/>
              <a:gd name="connsiteX449" fmla="*/ 3002857 w 4029903"/>
              <a:gd name="connsiteY449" fmla="*/ 3700990 h 5466578"/>
              <a:gd name="connsiteX450" fmla="*/ 3002212 w 4029903"/>
              <a:gd name="connsiteY450" fmla="*/ 3709041 h 5466578"/>
              <a:gd name="connsiteX451" fmla="*/ 3005440 w 4029903"/>
              <a:gd name="connsiteY451" fmla="*/ 3711295 h 5466578"/>
              <a:gd name="connsiteX452" fmla="*/ 3020935 w 4029903"/>
              <a:gd name="connsiteY452" fmla="*/ 3706142 h 5466578"/>
              <a:gd name="connsiteX453" fmla="*/ 3033694 w 4029903"/>
              <a:gd name="connsiteY453" fmla="*/ 3689170 h 5466578"/>
              <a:gd name="connsiteX454" fmla="*/ 3026099 w 4029903"/>
              <a:gd name="connsiteY454" fmla="*/ 3677804 h 5466578"/>
              <a:gd name="connsiteX455" fmla="*/ 3016415 w 4029903"/>
              <a:gd name="connsiteY455" fmla="*/ 3672007 h 5466578"/>
              <a:gd name="connsiteX456" fmla="*/ 336283 w 4029903"/>
              <a:gd name="connsiteY456" fmla="*/ 3645163 h 5466578"/>
              <a:gd name="connsiteX457" fmla="*/ 328554 w 4029903"/>
              <a:gd name="connsiteY457" fmla="*/ 3652892 h 5466578"/>
              <a:gd name="connsiteX458" fmla="*/ 331131 w 4029903"/>
              <a:gd name="connsiteY458" fmla="*/ 3660621 h 5466578"/>
              <a:gd name="connsiteX459" fmla="*/ 341436 w 4029903"/>
              <a:gd name="connsiteY459" fmla="*/ 3652892 h 5466578"/>
              <a:gd name="connsiteX460" fmla="*/ 303182 w 4029903"/>
              <a:gd name="connsiteY460" fmla="*/ 3564824 h 5466578"/>
              <a:gd name="connsiteX461" fmla="*/ 301182 w 4029903"/>
              <a:gd name="connsiteY461" fmla="*/ 3567876 h 5466578"/>
              <a:gd name="connsiteX462" fmla="*/ 300215 w 4029903"/>
              <a:gd name="connsiteY462" fmla="*/ 3578180 h 5466578"/>
              <a:gd name="connsiteX463" fmla="*/ 2892217 w 4029903"/>
              <a:gd name="connsiteY463" fmla="*/ 3525531 h 5466578"/>
              <a:gd name="connsiteX464" fmla="*/ 2889640 w 4029903"/>
              <a:gd name="connsiteY464" fmla="*/ 3533241 h 5466578"/>
              <a:gd name="connsiteX465" fmla="*/ 2887063 w 4029903"/>
              <a:gd name="connsiteY465" fmla="*/ 3540950 h 5466578"/>
              <a:gd name="connsiteX466" fmla="*/ 2889640 w 4029903"/>
              <a:gd name="connsiteY466" fmla="*/ 3537096 h 5466578"/>
              <a:gd name="connsiteX467" fmla="*/ 2892217 w 4029903"/>
              <a:gd name="connsiteY467" fmla="*/ 3533241 h 5466578"/>
              <a:gd name="connsiteX468" fmla="*/ 297438 w 4029903"/>
              <a:gd name="connsiteY468" fmla="*/ 3514953 h 5466578"/>
              <a:gd name="connsiteX469" fmla="*/ 292305 w 4029903"/>
              <a:gd name="connsiteY469" fmla="*/ 3516670 h 5466578"/>
              <a:gd name="connsiteX470" fmla="*/ 289738 w 4029903"/>
              <a:gd name="connsiteY470" fmla="*/ 3524399 h 5466578"/>
              <a:gd name="connsiteX471" fmla="*/ 297438 w 4029903"/>
              <a:gd name="connsiteY471" fmla="*/ 3519247 h 5466578"/>
              <a:gd name="connsiteX472" fmla="*/ 2675263 w 4029903"/>
              <a:gd name="connsiteY472" fmla="*/ 3503629 h 5466578"/>
              <a:gd name="connsiteX473" fmla="*/ 2672686 w 4029903"/>
              <a:gd name="connsiteY473" fmla="*/ 3511339 h 5466578"/>
              <a:gd name="connsiteX474" fmla="*/ 2670109 w 4029903"/>
              <a:gd name="connsiteY474" fmla="*/ 3519048 h 5466578"/>
              <a:gd name="connsiteX475" fmla="*/ 2672686 w 4029903"/>
              <a:gd name="connsiteY475" fmla="*/ 3515194 h 5466578"/>
              <a:gd name="connsiteX476" fmla="*/ 2675263 w 4029903"/>
              <a:gd name="connsiteY476" fmla="*/ 3511339 h 5466578"/>
              <a:gd name="connsiteX477" fmla="*/ 336283 w 4029903"/>
              <a:gd name="connsiteY477" fmla="*/ 3503467 h 5466578"/>
              <a:gd name="connsiteX478" fmla="*/ 328554 w 4029903"/>
              <a:gd name="connsiteY478" fmla="*/ 3508621 h 5466578"/>
              <a:gd name="connsiteX479" fmla="*/ 310521 w 4029903"/>
              <a:gd name="connsiteY479" fmla="*/ 3554994 h 5466578"/>
              <a:gd name="connsiteX480" fmla="*/ 307944 w 4029903"/>
              <a:gd name="connsiteY480" fmla="*/ 3557569 h 5466578"/>
              <a:gd name="connsiteX481" fmla="*/ 307682 w 4029903"/>
              <a:gd name="connsiteY481" fmla="*/ 3557969 h 5466578"/>
              <a:gd name="connsiteX482" fmla="*/ 323402 w 4029903"/>
              <a:gd name="connsiteY482" fmla="*/ 3578180 h 5466578"/>
              <a:gd name="connsiteX483" fmla="*/ 328554 w 4029903"/>
              <a:gd name="connsiteY483" fmla="*/ 3580757 h 5466578"/>
              <a:gd name="connsiteX484" fmla="*/ 338859 w 4029903"/>
              <a:gd name="connsiteY484" fmla="*/ 3573028 h 5466578"/>
              <a:gd name="connsiteX485" fmla="*/ 351740 w 4029903"/>
              <a:gd name="connsiteY485" fmla="*/ 3534384 h 5466578"/>
              <a:gd name="connsiteX486" fmla="*/ 352384 w 4029903"/>
              <a:gd name="connsiteY486" fmla="*/ 3519247 h 5466578"/>
              <a:gd name="connsiteX487" fmla="*/ 349165 w 4029903"/>
              <a:gd name="connsiteY487" fmla="*/ 3506044 h 5466578"/>
              <a:gd name="connsiteX488" fmla="*/ 344656 w 4029903"/>
              <a:gd name="connsiteY488" fmla="*/ 3503790 h 5466578"/>
              <a:gd name="connsiteX489" fmla="*/ 336283 w 4029903"/>
              <a:gd name="connsiteY489" fmla="*/ 3503467 h 5466578"/>
              <a:gd name="connsiteX490" fmla="*/ 3077510 w 4029903"/>
              <a:gd name="connsiteY490" fmla="*/ 3482248 h 5466578"/>
              <a:gd name="connsiteX491" fmla="*/ 3074933 w 4029903"/>
              <a:gd name="connsiteY491" fmla="*/ 3489958 h 5466578"/>
              <a:gd name="connsiteX492" fmla="*/ 3072356 w 4029903"/>
              <a:gd name="connsiteY492" fmla="*/ 3497667 h 5466578"/>
              <a:gd name="connsiteX493" fmla="*/ 3074933 w 4029903"/>
              <a:gd name="connsiteY493" fmla="*/ 3493813 h 5466578"/>
              <a:gd name="connsiteX494" fmla="*/ 3077510 w 4029903"/>
              <a:gd name="connsiteY494" fmla="*/ 3489958 h 5466578"/>
              <a:gd name="connsiteX495" fmla="*/ 396826 w 4029903"/>
              <a:gd name="connsiteY495" fmla="*/ 3403636 h 5466578"/>
              <a:gd name="connsiteX496" fmla="*/ 385232 w 4029903"/>
              <a:gd name="connsiteY496" fmla="*/ 3405569 h 5466578"/>
              <a:gd name="connsiteX497" fmla="*/ 377503 w 4029903"/>
              <a:gd name="connsiteY497" fmla="*/ 3418451 h 5466578"/>
              <a:gd name="connsiteX498" fmla="*/ 382657 w 4029903"/>
              <a:gd name="connsiteY498" fmla="*/ 3449366 h 5466578"/>
              <a:gd name="connsiteX499" fmla="*/ 387809 w 4029903"/>
              <a:gd name="connsiteY499" fmla="*/ 3449366 h 5466578"/>
              <a:gd name="connsiteX500" fmla="*/ 387809 w 4029903"/>
              <a:gd name="connsiteY500" fmla="*/ 3451943 h 5466578"/>
              <a:gd name="connsiteX501" fmla="*/ 392961 w 4029903"/>
              <a:gd name="connsiteY501" fmla="*/ 3444214 h 5466578"/>
              <a:gd name="connsiteX502" fmla="*/ 400691 w 4029903"/>
              <a:gd name="connsiteY502" fmla="*/ 3413297 h 5466578"/>
              <a:gd name="connsiteX503" fmla="*/ 396826 w 4029903"/>
              <a:gd name="connsiteY503" fmla="*/ 3403636 h 5466578"/>
              <a:gd name="connsiteX504" fmla="*/ 471081 w 4029903"/>
              <a:gd name="connsiteY504" fmla="*/ 3382382 h 5466578"/>
              <a:gd name="connsiteX505" fmla="*/ 472626 w 4029903"/>
              <a:gd name="connsiteY505" fmla="*/ 3385472 h 5466578"/>
              <a:gd name="connsiteX506" fmla="*/ 475203 w 4029903"/>
              <a:gd name="connsiteY506" fmla="*/ 3387727 h 5466578"/>
              <a:gd name="connsiteX507" fmla="*/ 475402 w 4029903"/>
              <a:gd name="connsiteY507" fmla="*/ 3387752 h 5466578"/>
              <a:gd name="connsiteX508" fmla="*/ 475402 w 4029903"/>
              <a:gd name="connsiteY508" fmla="*/ 3382382 h 5466578"/>
              <a:gd name="connsiteX509" fmla="*/ 2900756 w 4029903"/>
              <a:gd name="connsiteY509" fmla="*/ 3356619 h 5466578"/>
              <a:gd name="connsiteX510" fmla="*/ 2899399 w 4029903"/>
              <a:gd name="connsiteY510" fmla="*/ 3359438 h 5466578"/>
              <a:gd name="connsiteX511" fmla="*/ 2897043 w 4029903"/>
              <a:gd name="connsiteY511" fmla="*/ 3365442 h 5466578"/>
              <a:gd name="connsiteX512" fmla="*/ 2899301 w 4029903"/>
              <a:gd name="connsiteY512" fmla="*/ 3360729 h 5466578"/>
              <a:gd name="connsiteX513" fmla="*/ 95322 w 4029903"/>
              <a:gd name="connsiteY513" fmla="*/ 3157169 h 5466578"/>
              <a:gd name="connsiteX514" fmla="*/ 87593 w 4029903"/>
              <a:gd name="connsiteY514" fmla="*/ 3164898 h 5466578"/>
              <a:gd name="connsiteX515" fmla="*/ 90170 w 4029903"/>
              <a:gd name="connsiteY515" fmla="*/ 3172627 h 5466578"/>
              <a:gd name="connsiteX516" fmla="*/ 100475 w 4029903"/>
              <a:gd name="connsiteY516" fmla="*/ 3164898 h 5466578"/>
              <a:gd name="connsiteX517" fmla="*/ 3100895 w 4029903"/>
              <a:gd name="connsiteY517" fmla="*/ 3113405 h 5466578"/>
              <a:gd name="connsiteX518" fmla="*/ 3088014 w 4029903"/>
              <a:gd name="connsiteY518" fmla="*/ 3121134 h 5466578"/>
              <a:gd name="connsiteX519" fmla="*/ 3088014 w 4029903"/>
              <a:gd name="connsiteY519" fmla="*/ 3123711 h 5466578"/>
              <a:gd name="connsiteX520" fmla="*/ 3088014 w 4029903"/>
              <a:gd name="connsiteY520" fmla="*/ 3128863 h 5466578"/>
              <a:gd name="connsiteX521" fmla="*/ 3097996 w 4029903"/>
              <a:gd name="connsiteY521" fmla="*/ 3127574 h 5466578"/>
              <a:gd name="connsiteX522" fmla="*/ 3106047 w 4029903"/>
              <a:gd name="connsiteY522" fmla="*/ 3118557 h 5466578"/>
              <a:gd name="connsiteX523" fmla="*/ 3100895 w 4029903"/>
              <a:gd name="connsiteY523" fmla="*/ 3113405 h 5466578"/>
              <a:gd name="connsiteX524" fmla="*/ 2883941 w 4029903"/>
              <a:gd name="connsiteY524" fmla="*/ 3091503 h 5466578"/>
              <a:gd name="connsiteX525" fmla="*/ 2871060 w 4029903"/>
              <a:gd name="connsiteY525" fmla="*/ 3099232 h 5466578"/>
              <a:gd name="connsiteX526" fmla="*/ 2871060 w 4029903"/>
              <a:gd name="connsiteY526" fmla="*/ 3101809 h 5466578"/>
              <a:gd name="connsiteX527" fmla="*/ 2871060 w 4029903"/>
              <a:gd name="connsiteY527" fmla="*/ 3106961 h 5466578"/>
              <a:gd name="connsiteX528" fmla="*/ 2881042 w 4029903"/>
              <a:gd name="connsiteY528" fmla="*/ 3105672 h 5466578"/>
              <a:gd name="connsiteX529" fmla="*/ 2889093 w 4029903"/>
              <a:gd name="connsiteY529" fmla="*/ 3096655 h 5466578"/>
              <a:gd name="connsiteX530" fmla="*/ 2883941 w 4029903"/>
              <a:gd name="connsiteY530" fmla="*/ 3091503 h 5466578"/>
              <a:gd name="connsiteX531" fmla="*/ 62221 w 4029903"/>
              <a:gd name="connsiteY531" fmla="*/ 3076830 h 5466578"/>
              <a:gd name="connsiteX532" fmla="*/ 60221 w 4029903"/>
              <a:gd name="connsiteY532" fmla="*/ 3079882 h 5466578"/>
              <a:gd name="connsiteX533" fmla="*/ 59254 w 4029903"/>
              <a:gd name="connsiteY533" fmla="*/ 3090186 h 5466578"/>
              <a:gd name="connsiteX534" fmla="*/ 3286188 w 4029903"/>
              <a:gd name="connsiteY534" fmla="*/ 3070122 h 5466578"/>
              <a:gd name="connsiteX535" fmla="*/ 3273307 w 4029903"/>
              <a:gd name="connsiteY535" fmla="*/ 3077851 h 5466578"/>
              <a:gd name="connsiteX536" fmla="*/ 3273307 w 4029903"/>
              <a:gd name="connsiteY536" fmla="*/ 3080428 h 5466578"/>
              <a:gd name="connsiteX537" fmla="*/ 3273307 w 4029903"/>
              <a:gd name="connsiteY537" fmla="*/ 3085580 h 5466578"/>
              <a:gd name="connsiteX538" fmla="*/ 3283289 w 4029903"/>
              <a:gd name="connsiteY538" fmla="*/ 3084291 h 5466578"/>
              <a:gd name="connsiteX539" fmla="*/ 3291340 w 4029903"/>
              <a:gd name="connsiteY539" fmla="*/ 3075274 h 5466578"/>
              <a:gd name="connsiteX540" fmla="*/ 3286188 w 4029903"/>
              <a:gd name="connsiteY540" fmla="*/ 3070122 h 5466578"/>
              <a:gd name="connsiteX541" fmla="*/ 3108624 w 4029903"/>
              <a:gd name="connsiteY541" fmla="*/ 3061879 h 5466578"/>
              <a:gd name="connsiteX542" fmla="*/ 3106047 w 4029903"/>
              <a:gd name="connsiteY542" fmla="*/ 3067032 h 5466578"/>
              <a:gd name="connsiteX543" fmla="*/ 3111200 w 4029903"/>
              <a:gd name="connsiteY543" fmla="*/ 3067032 h 5466578"/>
              <a:gd name="connsiteX544" fmla="*/ 211256 w 4029903"/>
              <a:gd name="connsiteY544" fmla="*/ 3038660 h 5466578"/>
              <a:gd name="connsiteX545" fmla="*/ 195797 w 4029903"/>
              <a:gd name="connsiteY545" fmla="*/ 3043813 h 5466578"/>
              <a:gd name="connsiteX546" fmla="*/ 198374 w 4029903"/>
              <a:gd name="connsiteY546" fmla="*/ 3046390 h 5466578"/>
              <a:gd name="connsiteX547" fmla="*/ 200949 w 4029903"/>
              <a:gd name="connsiteY547" fmla="*/ 3048965 h 5466578"/>
              <a:gd name="connsiteX548" fmla="*/ 219629 w 4029903"/>
              <a:gd name="connsiteY548" fmla="*/ 3062814 h 5466578"/>
              <a:gd name="connsiteX549" fmla="*/ 234441 w 4029903"/>
              <a:gd name="connsiteY549" fmla="*/ 3082457 h 5466578"/>
              <a:gd name="connsiteX550" fmla="*/ 237018 w 4029903"/>
              <a:gd name="connsiteY550" fmla="*/ 3082457 h 5466578"/>
              <a:gd name="connsiteX551" fmla="*/ 239594 w 4029903"/>
              <a:gd name="connsiteY551" fmla="*/ 3074729 h 5466578"/>
              <a:gd name="connsiteX552" fmla="*/ 244746 w 4029903"/>
              <a:gd name="connsiteY552" fmla="*/ 3072152 h 5466578"/>
              <a:gd name="connsiteX553" fmla="*/ 236696 w 4029903"/>
              <a:gd name="connsiteY553" fmla="*/ 3045746 h 5466578"/>
              <a:gd name="connsiteX554" fmla="*/ 211256 w 4029903"/>
              <a:gd name="connsiteY554" fmla="*/ 3038660 h 5466578"/>
              <a:gd name="connsiteX555" fmla="*/ 56477 w 4029903"/>
              <a:gd name="connsiteY555" fmla="*/ 3026959 h 5466578"/>
              <a:gd name="connsiteX556" fmla="*/ 51344 w 4029903"/>
              <a:gd name="connsiteY556" fmla="*/ 3028676 h 5466578"/>
              <a:gd name="connsiteX557" fmla="*/ 48777 w 4029903"/>
              <a:gd name="connsiteY557" fmla="*/ 3036405 h 5466578"/>
              <a:gd name="connsiteX558" fmla="*/ 56477 w 4029903"/>
              <a:gd name="connsiteY558" fmla="*/ 3031253 h 5466578"/>
              <a:gd name="connsiteX559" fmla="*/ 3293917 w 4029903"/>
              <a:gd name="connsiteY559" fmla="*/ 3018596 h 5466578"/>
              <a:gd name="connsiteX560" fmla="*/ 3291340 w 4029903"/>
              <a:gd name="connsiteY560" fmla="*/ 3023749 h 5466578"/>
              <a:gd name="connsiteX561" fmla="*/ 3296493 w 4029903"/>
              <a:gd name="connsiteY561" fmla="*/ 3023749 h 5466578"/>
              <a:gd name="connsiteX562" fmla="*/ 167222 w 4029903"/>
              <a:gd name="connsiteY562" fmla="*/ 3015796 h 5466578"/>
              <a:gd name="connsiteX563" fmla="*/ 159486 w 4029903"/>
              <a:gd name="connsiteY563" fmla="*/ 3023524 h 5466578"/>
              <a:gd name="connsiteX564" fmla="*/ 158840 w 4029903"/>
              <a:gd name="connsiteY564" fmla="*/ 3027067 h 5466578"/>
              <a:gd name="connsiteX565" fmla="*/ 162064 w 4029903"/>
              <a:gd name="connsiteY565" fmla="*/ 3028676 h 5466578"/>
              <a:gd name="connsiteX566" fmla="*/ 174960 w 4029903"/>
              <a:gd name="connsiteY566" fmla="*/ 3028676 h 5466578"/>
              <a:gd name="connsiteX567" fmla="*/ 177538 w 4029903"/>
              <a:gd name="connsiteY567" fmla="*/ 3023524 h 5466578"/>
              <a:gd name="connsiteX568" fmla="*/ 173347 w 4029903"/>
              <a:gd name="connsiteY568" fmla="*/ 3021271 h 5466578"/>
              <a:gd name="connsiteX569" fmla="*/ 167222 w 4029903"/>
              <a:gd name="connsiteY569" fmla="*/ 3020949 h 5466578"/>
              <a:gd name="connsiteX570" fmla="*/ 95322 w 4029903"/>
              <a:gd name="connsiteY570" fmla="*/ 3015473 h 5466578"/>
              <a:gd name="connsiteX571" fmla="*/ 87593 w 4029903"/>
              <a:gd name="connsiteY571" fmla="*/ 3020627 h 5466578"/>
              <a:gd name="connsiteX572" fmla="*/ 69560 w 4029903"/>
              <a:gd name="connsiteY572" fmla="*/ 3067000 h 5466578"/>
              <a:gd name="connsiteX573" fmla="*/ 66983 w 4029903"/>
              <a:gd name="connsiteY573" fmla="*/ 3069575 h 5466578"/>
              <a:gd name="connsiteX574" fmla="*/ 66721 w 4029903"/>
              <a:gd name="connsiteY574" fmla="*/ 3069975 h 5466578"/>
              <a:gd name="connsiteX575" fmla="*/ 82441 w 4029903"/>
              <a:gd name="connsiteY575" fmla="*/ 3090186 h 5466578"/>
              <a:gd name="connsiteX576" fmla="*/ 87593 w 4029903"/>
              <a:gd name="connsiteY576" fmla="*/ 3092763 h 5466578"/>
              <a:gd name="connsiteX577" fmla="*/ 97898 w 4029903"/>
              <a:gd name="connsiteY577" fmla="*/ 3085034 h 5466578"/>
              <a:gd name="connsiteX578" fmla="*/ 110779 w 4029903"/>
              <a:gd name="connsiteY578" fmla="*/ 3046390 h 5466578"/>
              <a:gd name="connsiteX579" fmla="*/ 111423 w 4029903"/>
              <a:gd name="connsiteY579" fmla="*/ 3031253 h 5466578"/>
              <a:gd name="connsiteX580" fmla="*/ 108204 w 4029903"/>
              <a:gd name="connsiteY580" fmla="*/ 3018050 h 5466578"/>
              <a:gd name="connsiteX581" fmla="*/ 103695 w 4029903"/>
              <a:gd name="connsiteY581" fmla="*/ 3015796 h 5466578"/>
              <a:gd name="connsiteX582" fmla="*/ 95322 w 4029903"/>
              <a:gd name="connsiteY582" fmla="*/ 3015473 h 5466578"/>
              <a:gd name="connsiteX583" fmla="*/ 1940746 w 4029903"/>
              <a:gd name="connsiteY583" fmla="*/ 2934175 h 5466578"/>
              <a:gd name="connsiteX584" fmla="*/ 1940746 w 4029903"/>
              <a:gd name="connsiteY584" fmla="*/ 2938501 h 5466578"/>
              <a:gd name="connsiteX585" fmla="*/ 1944550 w 4029903"/>
              <a:gd name="connsiteY585" fmla="*/ 2934689 h 5466578"/>
              <a:gd name="connsiteX586" fmla="*/ 1943730 w 4029903"/>
              <a:gd name="connsiteY586" fmla="*/ 2934175 h 5466578"/>
              <a:gd name="connsiteX587" fmla="*/ 155865 w 4029903"/>
              <a:gd name="connsiteY587" fmla="*/ 2915642 h 5466578"/>
              <a:gd name="connsiteX588" fmla="*/ 144271 w 4029903"/>
              <a:gd name="connsiteY588" fmla="*/ 2917575 h 5466578"/>
              <a:gd name="connsiteX589" fmla="*/ 136542 w 4029903"/>
              <a:gd name="connsiteY589" fmla="*/ 2930457 h 5466578"/>
              <a:gd name="connsiteX590" fmla="*/ 141696 w 4029903"/>
              <a:gd name="connsiteY590" fmla="*/ 2961372 h 5466578"/>
              <a:gd name="connsiteX591" fmla="*/ 146848 w 4029903"/>
              <a:gd name="connsiteY591" fmla="*/ 2961372 h 5466578"/>
              <a:gd name="connsiteX592" fmla="*/ 146848 w 4029903"/>
              <a:gd name="connsiteY592" fmla="*/ 2963949 h 5466578"/>
              <a:gd name="connsiteX593" fmla="*/ 152000 w 4029903"/>
              <a:gd name="connsiteY593" fmla="*/ 2956220 h 5466578"/>
              <a:gd name="connsiteX594" fmla="*/ 159730 w 4029903"/>
              <a:gd name="connsiteY594" fmla="*/ 2925303 h 5466578"/>
              <a:gd name="connsiteX595" fmla="*/ 155865 w 4029903"/>
              <a:gd name="connsiteY595" fmla="*/ 2915642 h 5466578"/>
              <a:gd name="connsiteX596" fmla="*/ 229289 w 4029903"/>
              <a:gd name="connsiteY596" fmla="*/ 2894388 h 5466578"/>
              <a:gd name="connsiteX597" fmla="*/ 206103 w 4029903"/>
              <a:gd name="connsiteY597" fmla="*/ 2922728 h 5466578"/>
              <a:gd name="connsiteX598" fmla="*/ 211256 w 4029903"/>
              <a:gd name="connsiteY598" fmla="*/ 2933032 h 5466578"/>
              <a:gd name="connsiteX599" fmla="*/ 234441 w 4029903"/>
              <a:gd name="connsiteY599" fmla="*/ 2909846 h 5466578"/>
              <a:gd name="connsiteX600" fmla="*/ 234441 w 4029903"/>
              <a:gd name="connsiteY600" fmla="*/ 2894388 h 5466578"/>
              <a:gd name="connsiteX601" fmla="*/ 1992570 w 4029903"/>
              <a:gd name="connsiteY601" fmla="*/ 2819670 h 5466578"/>
              <a:gd name="connsiteX602" fmla="*/ 1990987 w 4029903"/>
              <a:gd name="connsiteY602" fmla="*/ 2820022 h 5466578"/>
              <a:gd name="connsiteX603" fmla="*/ 1988094 w 4029903"/>
              <a:gd name="connsiteY603" fmla="*/ 2826258 h 5466578"/>
              <a:gd name="connsiteX604" fmla="*/ 1986801 w 4029903"/>
              <a:gd name="connsiteY604" fmla="*/ 2829596 h 5466578"/>
              <a:gd name="connsiteX605" fmla="*/ 1996448 w 4029903"/>
              <a:gd name="connsiteY605" fmla="*/ 2827721 h 5466578"/>
              <a:gd name="connsiteX606" fmla="*/ 1992570 w 4029903"/>
              <a:gd name="connsiteY606" fmla="*/ 2819670 h 5466578"/>
              <a:gd name="connsiteX607" fmla="*/ 89850 w 4029903"/>
              <a:gd name="connsiteY607" fmla="*/ 2629354 h 5466578"/>
              <a:gd name="connsiteX608" fmla="*/ 88561 w 4029903"/>
              <a:gd name="connsiteY608" fmla="*/ 2636759 h 5466578"/>
              <a:gd name="connsiteX609" fmla="*/ 95008 w 4029903"/>
              <a:gd name="connsiteY609" fmla="*/ 2634506 h 5466578"/>
              <a:gd name="connsiteX610" fmla="*/ 95008 w 4029903"/>
              <a:gd name="connsiteY610" fmla="*/ 2629354 h 5466578"/>
              <a:gd name="connsiteX611" fmla="*/ 131390 w 4029903"/>
              <a:gd name="connsiteY611" fmla="*/ 2595540 h 5466578"/>
              <a:gd name="connsiteX612" fmla="*/ 123661 w 4029903"/>
              <a:gd name="connsiteY612" fmla="*/ 2600692 h 5466578"/>
              <a:gd name="connsiteX613" fmla="*/ 123661 w 4029903"/>
              <a:gd name="connsiteY613" fmla="*/ 2616150 h 5466578"/>
              <a:gd name="connsiteX614" fmla="*/ 126238 w 4029903"/>
              <a:gd name="connsiteY614" fmla="*/ 2613573 h 5466578"/>
              <a:gd name="connsiteX615" fmla="*/ 131390 w 4029903"/>
              <a:gd name="connsiteY615" fmla="*/ 2613573 h 5466578"/>
              <a:gd name="connsiteX616" fmla="*/ 136542 w 4029903"/>
              <a:gd name="connsiteY616" fmla="*/ 2598115 h 5466578"/>
              <a:gd name="connsiteX617" fmla="*/ 262649 w 4029903"/>
              <a:gd name="connsiteY617" fmla="*/ 2593285 h 5466578"/>
              <a:gd name="connsiteX618" fmla="*/ 254911 w 4029903"/>
              <a:gd name="connsiteY618" fmla="*/ 2601014 h 5466578"/>
              <a:gd name="connsiteX619" fmla="*/ 255878 w 4029903"/>
              <a:gd name="connsiteY619" fmla="*/ 2604878 h 5466578"/>
              <a:gd name="connsiteX620" fmla="*/ 254911 w 4029903"/>
              <a:gd name="connsiteY620" fmla="*/ 2608743 h 5466578"/>
              <a:gd name="connsiteX621" fmla="*/ 265227 w 4029903"/>
              <a:gd name="connsiteY621" fmla="*/ 2601014 h 5466578"/>
              <a:gd name="connsiteX622" fmla="*/ 260069 w 4029903"/>
              <a:gd name="connsiteY622" fmla="*/ 2601014 h 5466578"/>
              <a:gd name="connsiteX623" fmla="*/ 208679 w 4029903"/>
              <a:gd name="connsiteY623" fmla="*/ 2585556 h 5466578"/>
              <a:gd name="connsiteX624" fmla="*/ 198374 w 4029903"/>
              <a:gd name="connsiteY624" fmla="*/ 2593285 h 5466578"/>
              <a:gd name="connsiteX625" fmla="*/ 196119 w 4029903"/>
              <a:gd name="connsiteY625" fmla="*/ 2620337 h 5466578"/>
              <a:gd name="connsiteX626" fmla="*/ 191490 w 4029903"/>
              <a:gd name="connsiteY626" fmla="*/ 2633862 h 5466578"/>
              <a:gd name="connsiteX627" fmla="*/ 181978 w 4029903"/>
              <a:gd name="connsiteY627" fmla="*/ 2645400 h 5466578"/>
              <a:gd name="connsiteX628" fmla="*/ 193866 w 4029903"/>
              <a:gd name="connsiteY628" fmla="*/ 2642879 h 5466578"/>
              <a:gd name="connsiteX629" fmla="*/ 211256 w 4029903"/>
              <a:gd name="connsiteY629" fmla="*/ 2626777 h 5466578"/>
              <a:gd name="connsiteX630" fmla="*/ 218983 w 4029903"/>
              <a:gd name="connsiteY630" fmla="*/ 2590709 h 5466578"/>
              <a:gd name="connsiteX631" fmla="*/ 213831 w 4029903"/>
              <a:gd name="connsiteY631" fmla="*/ 2587167 h 5466578"/>
              <a:gd name="connsiteX632" fmla="*/ 208679 w 4029903"/>
              <a:gd name="connsiteY632" fmla="*/ 2585556 h 5466578"/>
              <a:gd name="connsiteX633" fmla="*/ 182697 w 4029903"/>
              <a:gd name="connsiteY633" fmla="*/ 2580403 h 5466578"/>
              <a:gd name="connsiteX634" fmla="*/ 182697 w 4029903"/>
              <a:gd name="connsiteY634" fmla="*/ 2585556 h 5466578"/>
              <a:gd name="connsiteX635" fmla="*/ 187855 w 4029903"/>
              <a:gd name="connsiteY635" fmla="*/ 2580403 h 5466578"/>
              <a:gd name="connsiteX636" fmla="*/ 316560 w 4029903"/>
              <a:gd name="connsiteY636" fmla="*/ 2559794 h 5466578"/>
              <a:gd name="connsiteX637" fmla="*/ 313985 w 4029903"/>
              <a:gd name="connsiteY637" fmla="*/ 2564946 h 5466578"/>
              <a:gd name="connsiteX638" fmla="*/ 321713 w 4029903"/>
              <a:gd name="connsiteY638" fmla="*/ 2564946 h 5466578"/>
              <a:gd name="connsiteX639" fmla="*/ 323431 w 4029903"/>
              <a:gd name="connsiteY639" fmla="*/ 2559794 h 5466578"/>
              <a:gd name="connsiteX640" fmla="*/ 265357 w 4029903"/>
              <a:gd name="connsiteY640" fmla="*/ 2500217 h 5466578"/>
              <a:gd name="connsiteX641" fmla="*/ 255052 w 4029903"/>
              <a:gd name="connsiteY641" fmla="*/ 2510522 h 5466578"/>
              <a:gd name="connsiteX642" fmla="*/ 249900 w 4029903"/>
              <a:gd name="connsiteY642" fmla="*/ 2520183 h 5466578"/>
              <a:gd name="connsiteX643" fmla="*/ 245552 w 4029903"/>
              <a:gd name="connsiteY643" fmla="*/ 2531596 h 5466578"/>
              <a:gd name="connsiteX644" fmla="*/ 252475 w 4029903"/>
              <a:gd name="connsiteY644" fmla="*/ 2527268 h 5466578"/>
              <a:gd name="connsiteX645" fmla="*/ 262781 w 4029903"/>
              <a:gd name="connsiteY645" fmla="*/ 2520827 h 5466578"/>
              <a:gd name="connsiteX646" fmla="*/ 268255 w 4029903"/>
              <a:gd name="connsiteY646" fmla="*/ 2515030 h 5466578"/>
              <a:gd name="connsiteX647" fmla="*/ 267934 w 4029903"/>
              <a:gd name="connsiteY647" fmla="*/ 2505370 h 5466578"/>
              <a:gd name="connsiteX648" fmla="*/ 267934 w 4029903"/>
              <a:gd name="connsiteY648" fmla="*/ 2502793 h 5466578"/>
              <a:gd name="connsiteX649" fmla="*/ 265357 w 4029903"/>
              <a:gd name="connsiteY649" fmla="*/ 2500217 h 5466578"/>
              <a:gd name="connsiteX650" fmla="*/ 110944 w 4029903"/>
              <a:gd name="connsiteY650" fmla="*/ 2465326 h 5466578"/>
              <a:gd name="connsiteX651" fmla="*/ 103937 w 4029903"/>
              <a:gd name="connsiteY651" fmla="*/ 2470148 h 5466578"/>
              <a:gd name="connsiteX652" fmla="*/ 95322 w 4029903"/>
              <a:gd name="connsiteY652" fmla="*/ 2479607 h 5466578"/>
              <a:gd name="connsiteX653" fmla="*/ 90170 w 4029903"/>
              <a:gd name="connsiteY653" fmla="*/ 2503115 h 5466578"/>
              <a:gd name="connsiteX654" fmla="*/ 89525 w 4029903"/>
              <a:gd name="connsiteY654" fmla="*/ 2506979 h 5466578"/>
              <a:gd name="connsiteX655" fmla="*/ 92746 w 4029903"/>
              <a:gd name="connsiteY655" fmla="*/ 2510844 h 5466578"/>
              <a:gd name="connsiteX656" fmla="*/ 95322 w 4029903"/>
              <a:gd name="connsiteY656" fmla="*/ 2508267 h 5466578"/>
              <a:gd name="connsiteX657" fmla="*/ 111263 w 4029903"/>
              <a:gd name="connsiteY657" fmla="*/ 2472038 h 5466578"/>
              <a:gd name="connsiteX658" fmla="*/ 347799 w 4029903"/>
              <a:gd name="connsiteY658" fmla="*/ 2448692 h 5466578"/>
              <a:gd name="connsiteX659" fmla="*/ 345222 w 4029903"/>
              <a:gd name="connsiteY659" fmla="*/ 2453844 h 5466578"/>
              <a:gd name="connsiteX660" fmla="*/ 352951 w 4029903"/>
              <a:gd name="connsiteY660" fmla="*/ 2448692 h 5466578"/>
              <a:gd name="connsiteX661" fmla="*/ 605104 w 4029903"/>
              <a:gd name="connsiteY661" fmla="*/ 1928603 h 5466578"/>
              <a:gd name="connsiteX662" fmla="*/ 597376 w 4029903"/>
              <a:gd name="connsiteY662" fmla="*/ 1944061 h 5466578"/>
              <a:gd name="connsiteX663" fmla="*/ 599952 w 4029903"/>
              <a:gd name="connsiteY663" fmla="*/ 1946638 h 5466578"/>
              <a:gd name="connsiteX664" fmla="*/ 605104 w 4029903"/>
              <a:gd name="connsiteY664" fmla="*/ 1946638 h 5466578"/>
              <a:gd name="connsiteX665" fmla="*/ 610258 w 4029903"/>
              <a:gd name="connsiteY665" fmla="*/ 1941484 h 5466578"/>
              <a:gd name="connsiteX666" fmla="*/ 610258 w 4029903"/>
              <a:gd name="connsiteY666" fmla="*/ 1928603 h 5466578"/>
              <a:gd name="connsiteX667" fmla="*/ 589656 w 4029903"/>
              <a:gd name="connsiteY667" fmla="*/ 1884806 h 5466578"/>
              <a:gd name="connsiteX668" fmla="*/ 589656 w 4029903"/>
              <a:gd name="connsiteY668" fmla="*/ 1889960 h 5466578"/>
              <a:gd name="connsiteX669" fmla="*/ 594800 w 4029903"/>
              <a:gd name="connsiteY669" fmla="*/ 1884806 h 5466578"/>
              <a:gd name="connsiteX670" fmla="*/ 621421 w 4029903"/>
              <a:gd name="connsiteY670" fmla="*/ 1879654 h 5466578"/>
              <a:gd name="connsiteX671" fmla="*/ 617985 w 4029903"/>
              <a:gd name="connsiteY671" fmla="*/ 1884806 h 5466578"/>
              <a:gd name="connsiteX672" fmla="*/ 623138 w 4029903"/>
              <a:gd name="connsiteY672" fmla="*/ 1887383 h 5466578"/>
              <a:gd name="connsiteX673" fmla="*/ 625715 w 4029903"/>
              <a:gd name="connsiteY673" fmla="*/ 1879654 h 5466578"/>
              <a:gd name="connsiteX674" fmla="*/ 615732 w 4029903"/>
              <a:gd name="connsiteY674" fmla="*/ 1809773 h 5466578"/>
              <a:gd name="connsiteX675" fmla="*/ 600274 w 4029903"/>
              <a:gd name="connsiteY675" fmla="*/ 1817502 h 5466578"/>
              <a:gd name="connsiteX676" fmla="*/ 596409 w 4029903"/>
              <a:gd name="connsiteY676" fmla="*/ 1822010 h 5466578"/>
              <a:gd name="connsiteX677" fmla="*/ 592544 w 4029903"/>
              <a:gd name="connsiteY677" fmla="*/ 1830383 h 5466578"/>
              <a:gd name="connsiteX678" fmla="*/ 592544 w 4029903"/>
              <a:gd name="connsiteY678" fmla="*/ 1835536 h 5466578"/>
              <a:gd name="connsiteX679" fmla="*/ 595121 w 4029903"/>
              <a:gd name="connsiteY679" fmla="*/ 1839078 h 5466578"/>
              <a:gd name="connsiteX680" fmla="*/ 597698 w 4029903"/>
              <a:gd name="connsiteY680" fmla="*/ 1840688 h 5466578"/>
              <a:gd name="connsiteX681" fmla="*/ 613155 w 4029903"/>
              <a:gd name="connsiteY681" fmla="*/ 1832959 h 5466578"/>
              <a:gd name="connsiteX682" fmla="*/ 615732 w 4029903"/>
              <a:gd name="connsiteY682" fmla="*/ 1825230 h 5466578"/>
              <a:gd name="connsiteX683" fmla="*/ 615732 w 4029903"/>
              <a:gd name="connsiteY683" fmla="*/ 1809773 h 5466578"/>
              <a:gd name="connsiteX684" fmla="*/ 806454 w 4029903"/>
              <a:gd name="connsiteY684" fmla="*/ 1804445 h 5466578"/>
              <a:gd name="connsiteX685" fmla="*/ 806210 w 4029903"/>
              <a:gd name="connsiteY685" fmla="*/ 1805360 h 5466578"/>
              <a:gd name="connsiteX686" fmla="*/ 803873 w 4029903"/>
              <a:gd name="connsiteY686" fmla="*/ 1807021 h 5466578"/>
              <a:gd name="connsiteX687" fmla="*/ 520379 w 4029903"/>
              <a:gd name="connsiteY687" fmla="*/ 1794315 h 5466578"/>
              <a:gd name="connsiteX688" fmla="*/ 520135 w 4029903"/>
              <a:gd name="connsiteY688" fmla="*/ 1795230 h 5466578"/>
              <a:gd name="connsiteX689" fmla="*/ 517798 w 4029903"/>
              <a:gd name="connsiteY689" fmla="*/ 1796891 h 5466578"/>
              <a:gd name="connsiteX690" fmla="*/ 632825 w 4029903"/>
              <a:gd name="connsiteY690" fmla="*/ 1781682 h 5466578"/>
              <a:gd name="connsiteX691" fmla="*/ 627648 w 4029903"/>
              <a:gd name="connsiteY691" fmla="*/ 1783044 h 5466578"/>
              <a:gd name="connsiteX692" fmla="*/ 631189 w 4029903"/>
              <a:gd name="connsiteY692" fmla="*/ 1786585 h 5466578"/>
              <a:gd name="connsiteX693" fmla="*/ 641480 w 4029903"/>
              <a:gd name="connsiteY693" fmla="*/ 1771129 h 5466578"/>
              <a:gd name="connsiteX694" fmla="*/ 635693 w 4029903"/>
              <a:gd name="connsiteY694" fmla="*/ 1772416 h 5466578"/>
              <a:gd name="connsiteX695" fmla="*/ 633766 w 4029903"/>
              <a:gd name="connsiteY695" fmla="*/ 1781433 h 5466578"/>
              <a:gd name="connsiteX696" fmla="*/ 645358 w 4029903"/>
              <a:gd name="connsiteY696" fmla="*/ 1779180 h 5466578"/>
              <a:gd name="connsiteX697" fmla="*/ 641480 w 4029903"/>
              <a:gd name="connsiteY697" fmla="*/ 1771129 h 5466578"/>
              <a:gd name="connsiteX698" fmla="*/ 963384 w 4029903"/>
              <a:gd name="connsiteY698" fmla="*/ 1564865 h 5466578"/>
              <a:gd name="connsiteX699" fmla="*/ 958224 w 4029903"/>
              <a:gd name="connsiteY699" fmla="*/ 1580308 h 5466578"/>
              <a:gd name="connsiteX700" fmla="*/ 957578 w 4029903"/>
              <a:gd name="connsiteY700" fmla="*/ 1588359 h 5466578"/>
              <a:gd name="connsiteX701" fmla="*/ 957921 w 4029903"/>
              <a:gd name="connsiteY701" fmla="*/ 1588599 h 5466578"/>
              <a:gd name="connsiteX702" fmla="*/ 958456 w 4029903"/>
              <a:gd name="connsiteY702" fmla="*/ 1587678 h 5466578"/>
              <a:gd name="connsiteX703" fmla="*/ 685706 w 4029903"/>
              <a:gd name="connsiteY703" fmla="*/ 1541195 h 5466578"/>
              <a:gd name="connsiteX704" fmla="*/ 679897 w 4029903"/>
              <a:gd name="connsiteY704" fmla="*/ 1546992 h 5466578"/>
              <a:gd name="connsiteX705" fmla="*/ 672148 w 4029903"/>
              <a:gd name="connsiteY705" fmla="*/ 1570178 h 5466578"/>
              <a:gd name="connsiteX706" fmla="*/ 671503 w 4029903"/>
              <a:gd name="connsiteY706" fmla="*/ 1578229 h 5466578"/>
              <a:gd name="connsiteX707" fmla="*/ 674731 w 4029903"/>
              <a:gd name="connsiteY707" fmla="*/ 1580483 h 5466578"/>
              <a:gd name="connsiteX708" fmla="*/ 690226 w 4029903"/>
              <a:gd name="connsiteY708" fmla="*/ 1575330 h 5466578"/>
              <a:gd name="connsiteX709" fmla="*/ 702985 w 4029903"/>
              <a:gd name="connsiteY709" fmla="*/ 1558358 h 5466578"/>
              <a:gd name="connsiteX710" fmla="*/ 695390 w 4029903"/>
              <a:gd name="connsiteY710" fmla="*/ 1546992 h 5466578"/>
              <a:gd name="connsiteX711" fmla="*/ 685706 w 4029903"/>
              <a:gd name="connsiteY711" fmla="*/ 1541195 h 5466578"/>
              <a:gd name="connsiteX712" fmla="*/ 901621 w 4029903"/>
              <a:gd name="connsiteY712" fmla="*/ 1456646 h 5466578"/>
              <a:gd name="connsiteX713" fmla="*/ 865640 w 4029903"/>
              <a:gd name="connsiteY713" fmla="*/ 1541664 h 5466578"/>
              <a:gd name="connsiteX714" fmla="*/ 859535 w 4029903"/>
              <a:gd name="connsiteY714" fmla="*/ 1564850 h 5466578"/>
              <a:gd name="connsiteX715" fmla="*/ 847649 w 4029903"/>
              <a:gd name="connsiteY715" fmla="*/ 1588037 h 5466578"/>
              <a:gd name="connsiteX716" fmla="*/ 843152 w 4029903"/>
              <a:gd name="connsiteY716" fmla="*/ 1593833 h 5466578"/>
              <a:gd name="connsiteX717" fmla="*/ 834798 w 4029903"/>
              <a:gd name="connsiteY717" fmla="*/ 1595766 h 5466578"/>
              <a:gd name="connsiteX718" fmla="*/ 833899 w 4029903"/>
              <a:gd name="connsiteY718" fmla="*/ 1595605 h 5466578"/>
              <a:gd name="connsiteX719" fmla="*/ 830851 w 4029903"/>
              <a:gd name="connsiteY719" fmla="*/ 1605280 h 5466578"/>
              <a:gd name="connsiteX720" fmla="*/ 782868 w 4029903"/>
              <a:gd name="connsiteY720" fmla="*/ 1763721 h 5466578"/>
              <a:gd name="connsiteX721" fmla="*/ 748410 w 4029903"/>
              <a:gd name="connsiteY721" fmla="*/ 1875790 h 5466578"/>
              <a:gd name="connsiteX722" fmla="*/ 735840 w 4029903"/>
              <a:gd name="connsiteY722" fmla="*/ 1932598 h 5466578"/>
              <a:gd name="connsiteX723" fmla="*/ 752383 w 4029903"/>
              <a:gd name="connsiteY723" fmla="*/ 1918124 h 5466578"/>
              <a:gd name="connsiteX724" fmla="*/ 760111 w 4029903"/>
              <a:gd name="connsiteY724" fmla="*/ 1918768 h 5466578"/>
              <a:gd name="connsiteX725" fmla="*/ 760111 w 4029903"/>
              <a:gd name="connsiteY725" fmla="*/ 1938733 h 5466578"/>
              <a:gd name="connsiteX726" fmla="*/ 752383 w 4029903"/>
              <a:gd name="connsiteY726" fmla="*/ 1961920 h 5466578"/>
              <a:gd name="connsiteX727" fmla="*/ 752383 w 4029903"/>
              <a:gd name="connsiteY727" fmla="*/ 1969650 h 5466578"/>
              <a:gd name="connsiteX728" fmla="*/ 757535 w 4029903"/>
              <a:gd name="connsiteY728" fmla="*/ 1975124 h 5466578"/>
              <a:gd name="connsiteX729" fmla="*/ 762687 w 4029903"/>
              <a:gd name="connsiteY729" fmla="*/ 1967073 h 5466578"/>
              <a:gd name="connsiteX730" fmla="*/ 765164 w 4029903"/>
              <a:gd name="connsiteY730" fmla="*/ 1959022 h 5466578"/>
              <a:gd name="connsiteX731" fmla="*/ 796132 w 4029903"/>
              <a:gd name="connsiteY731" fmla="*/ 1843089 h 5466578"/>
              <a:gd name="connsiteX732" fmla="*/ 806210 w 4029903"/>
              <a:gd name="connsiteY732" fmla="*/ 1805360 h 5466578"/>
              <a:gd name="connsiteX733" fmla="*/ 812139 w 4029903"/>
              <a:gd name="connsiteY733" fmla="*/ 1801144 h 5466578"/>
              <a:gd name="connsiteX734" fmla="*/ 817744 w 4029903"/>
              <a:gd name="connsiteY734" fmla="*/ 1794784 h 5466578"/>
              <a:gd name="connsiteX735" fmla="*/ 821938 w 4029903"/>
              <a:gd name="connsiteY735" fmla="*/ 1778682 h 5466578"/>
              <a:gd name="connsiteX736" fmla="*/ 839617 w 4029903"/>
              <a:gd name="connsiteY736" fmla="*/ 1701393 h 5466578"/>
              <a:gd name="connsiteX737" fmla="*/ 870781 w 4029903"/>
              <a:gd name="connsiteY737" fmla="*/ 1624105 h 5466578"/>
              <a:gd name="connsiteX738" fmla="*/ 889092 w 4029903"/>
              <a:gd name="connsiteY738" fmla="*/ 1546816 h 5466578"/>
              <a:gd name="connsiteX739" fmla="*/ 917041 w 4029903"/>
              <a:gd name="connsiteY739" fmla="*/ 1469528 h 5466578"/>
              <a:gd name="connsiteX740" fmla="*/ 917683 w 4029903"/>
              <a:gd name="connsiteY740" fmla="*/ 1465663 h 5466578"/>
              <a:gd name="connsiteX741" fmla="*/ 914471 w 4029903"/>
              <a:gd name="connsiteY741" fmla="*/ 1461798 h 5466578"/>
              <a:gd name="connsiteX742" fmla="*/ 911902 w 4029903"/>
              <a:gd name="connsiteY742" fmla="*/ 1458257 h 5466578"/>
              <a:gd name="connsiteX743" fmla="*/ 909330 w 4029903"/>
              <a:gd name="connsiteY743" fmla="*/ 1456646 h 5466578"/>
              <a:gd name="connsiteX744" fmla="*/ 944267 w 4029903"/>
              <a:gd name="connsiteY744" fmla="*/ 1373069 h 5466578"/>
              <a:gd name="connsiteX745" fmla="*/ 932722 w 4029903"/>
              <a:gd name="connsiteY745" fmla="*/ 1402869 h 5466578"/>
              <a:gd name="connsiteX746" fmla="*/ 932079 w 4029903"/>
              <a:gd name="connsiteY746" fmla="*/ 1410597 h 5466578"/>
              <a:gd name="connsiteX747" fmla="*/ 935300 w 4029903"/>
              <a:gd name="connsiteY747" fmla="*/ 1418325 h 5466578"/>
              <a:gd name="connsiteX748" fmla="*/ 944247 w 4029903"/>
              <a:gd name="connsiteY748" fmla="*/ 1415751 h 5466578"/>
              <a:gd name="connsiteX749" fmla="*/ 953195 w 4029903"/>
              <a:gd name="connsiteY749" fmla="*/ 1405444 h 5466578"/>
              <a:gd name="connsiteX750" fmla="*/ 959204 w 4029903"/>
              <a:gd name="connsiteY750" fmla="*/ 1393852 h 5466578"/>
              <a:gd name="connsiteX751" fmla="*/ 963315 w 4029903"/>
              <a:gd name="connsiteY751" fmla="*/ 1382258 h 5466578"/>
              <a:gd name="connsiteX752" fmla="*/ 965663 w 4029903"/>
              <a:gd name="connsiteY752" fmla="*/ 1376300 h 5466578"/>
              <a:gd name="connsiteX753" fmla="*/ 965901 w 4029903"/>
              <a:gd name="connsiteY753" fmla="*/ 1373439 h 5466578"/>
              <a:gd name="connsiteX754" fmla="*/ 956845 w 4029903"/>
              <a:gd name="connsiteY754" fmla="*/ 1393812 h 5466578"/>
              <a:gd name="connsiteX755" fmla="*/ 951693 w 4029903"/>
              <a:gd name="connsiteY755" fmla="*/ 1393812 h 5466578"/>
              <a:gd name="connsiteX756" fmla="*/ 746801 w 4029903"/>
              <a:gd name="connsiteY756" fmla="*/ 1351439 h 5466578"/>
              <a:gd name="connsiteX757" fmla="*/ 744223 w 4029903"/>
              <a:gd name="connsiteY757" fmla="*/ 1359148 h 5466578"/>
              <a:gd name="connsiteX758" fmla="*/ 741647 w 4029903"/>
              <a:gd name="connsiteY758" fmla="*/ 1366857 h 5466578"/>
              <a:gd name="connsiteX759" fmla="*/ 744223 w 4029903"/>
              <a:gd name="connsiteY759" fmla="*/ 1363003 h 5466578"/>
              <a:gd name="connsiteX760" fmla="*/ 746801 w 4029903"/>
              <a:gd name="connsiteY760" fmla="*/ 1359148 h 5466578"/>
              <a:gd name="connsiteX761" fmla="*/ 647724 w 4029903"/>
              <a:gd name="connsiteY761" fmla="*/ 1256196 h 5466578"/>
              <a:gd name="connsiteX762" fmla="*/ 648957 w 4029903"/>
              <a:gd name="connsiteY762" fmla="*/ 1263603 h 5466578"/>
              <a:gd name="connsiteX763" fmla="*/ 659207 w 4029903"/>
              <a:gd name="connsiteY763" fmla="*/ 1256196 h 5466578"/>
              <a:gd name="connsiteX764" fmla="*/ 1025559 w 4029903"/>
              <a:gd name="connsiteY764" fmla="*/ 1226823 h 5466578"/>
              <a:gd name="connsiteX765" fmla="*/ 1006192 w 4029903"/>
              <a:gd name="connsiteY765" fmla="*/ 1237544 h 5466578"/>
              <a:gd name="connsiteX766" fmla="*/ 979562 w 4029903"/>
              <a:gd name="connsiteY766" fmla="*/ 1293024 h 5466578"/>
              <a:gd name="connsiteX767" fmla="*/ 981965 w 4029903"/>
              <a:gd name="connsiteY767" fmla="*/ 1294626 h 5466578"/>
              <a:gd name="connsiteX768" fmla="*/ 990731 w 4029903"/>
              <a:gd name="connsiteY768" fmla="*/ 1293457 h 5466578"/>
              <a:gd name="connsiteX769" fmla="*/ 1011616 w 4029903"/>
              <a:gd name="connsiteY769" fmla="*/ 1256907 h 5466578"/>
              <a:gd name="connsiteX770" fmla="*/ 1025147 w 4029903"/>
              <a:gd name="connsiteY770" fmla="*/ 1227681 h 5466578"/>
              <a:gd name="connsiteX771" fmla="*/ 2032862 w 4029903"/>
              <a:gd name="connsiteY771" fmla="*/ 1112084 h 5466578"/>
              <a:gd name="connsiteX772" fmla="*/ 2030287 w 4029903"/>
              <a:gd name="connsiteY772" fmla="*/ 1114659 h 5466578"/>
              <a:gd name="connsiteX773" fmla="*/ 2025135 w 4029903"/>
              <a:gd name="connsiteY773" fmla="*/ 1114659 h 5466578"/>
              <a:gd name="connsiteX774" fmla="*/ 2022558 w 4029903"/>
              <a:gd name="connsiteY774" fmla="*/ 1122388 h 5466578"/>
              <a:gd name="connsiteX775" fmla="*/ 2027710 w 4029903"/>
              <a:gd name="connsiteY775" fmla="*/ 1125931 h 5466578"/>
              <a:gd name="connsiteX776" fmla="*/ 2032862 w 4029903"/>
              <a:gd name="connsiteY776" fmla="*/ 1119813 h 5466578"/>
              <a:gd name="connsiteX777" fmla="*/ 2031897 w 4029903"/>
              <a:gd name="connsiteY777" fmla="*/ 1115948 h 5466578"/>
              <a:gd name="connsiteX778" fmla="*/ 2032862 w 4029903"/>
              <a:gd name="connsiteY778" fmla="*/ 1112084 h 5466578"/>
              <a:gd name="connsiteX779" fmla="*/ 955479 w 4029903"/>
              <a:gd name="connsiteY779" fmla="*/ 939312 h 5466578"/>
              <a:gd name="connsiteX780" fmla="*/ 942597 w 4029903"/>
              <a:gd name="connsiteY780" fmla="*/ 947042 h 5466578"/>
              <a:gd name="connsiteX781" fmla="*/ 942597 w 4029903"/>
              <a:gd name="connsiteY781" fmla="*/ 949618 h 5466578"/>
              <a:gd name="connsiteX782" fmla="*/ 942597 w 4029903"/>
              <a:gd name="connsiteY782" fmla="*/ 954770 h 5466578"/>
              <a:gd name="connsiteX783" fmla="*/ 952580 w 4029903"/>
              <a:gd name="connsiteY783" fmla="*/ 953481 h 5466578"/>
              <a:gd name="connsiteX784" fmla="*/ 960631 w 4029903"/>
              <a:gd name="connsiteY784" fmla="*/ 944464 h 5466578"/>
              <a:gd name="connsiteX785" fmla="*/ 955479 w 4029903"/>
              <a:gd name="connsiteY785" fmla="*/ 939312 h 5466578"/>
              <a:gd name="connsiteX786" fmla="*/ 589656 w 4029903"/>
              <a:gd name="connsiteY786" fmla="*/ 913549 h 5466578"/>
              <a:gd name="connsiteX787" fmla="*/ 587084 w 4029903"/>
              <a:gd name="connsiteY787" fmla="*/ 916126 h 5466578"/>
              <a:gd name="connsiteX788" fmla="*/ 587138 w 4029903"/>
              <a:gd name="connsiteY788" fmla="*/ 916016 h 5466578"/>
              <a:gd name="connsiteX789" fmla="*/ 609488 w 4029903"/>
              <a:gd name="connsiteY789" fmla="*/ 909623 h 5466578"/>
              <a:gd name="connsiteX790" fmla="*/ 607681 w 4029903"/>
              <a:gd name="connsiteY790" fmla="*/ 916126 h 5466578"/>
              <a:gd name="connsiteX791" fmla="*/ 605104 w 4029903"/>
              <a:gd name="connsiteY791" fmla="*/ 913549 h 5466578"/>
              <a:gd name="connsiteX792" fmla="*/ 963208 w 4029903"/>
              <a:gd name="connsiteY792" fmla="*/ 887786 h 5466578"/>
              <a:gd name="connsiteX793" fmla="*/ 960631 w 4029903"/>
              <a:gd name="connsiteY793" fmla="*/ 892939 h 5466578"/>
              <a:gd name="connsiteX794" fmla="*/ 965783 w 4029903"/>
              <a:gd name="connsiteY794" fmla="*/ 892939 h 5466578"/>
              <a:gd name="connsiteX795" fmla="*/ 707644 w 4029903"/>
              <a:gd name="connsiteY795" fmla="*/ 783103 h 5466578"/>
              <a:gd name="connsiteX796" fmla="*/ 701715 w 4029903"/>
              <a:gd name="connsiteY796" fmla="*/ 784091 h 5466578"/>
              <a:gd name="connsiteX797" fmla="*/ 690122 w 4029903"/>
              <a:gd name="connsiteY797" fmla="*/ 797616 h 5466578"/>
              <a:gd name="connsiteX798" fmla="*/ 690047 w 4029903"/>
              <a:gd name="connsiteY798" fmla="*/ 797679 h 5466578"/>
              <a:gd name="connsiteX799" fmla="*/ 694751 w 4029903"/>
              <a:gd name="connsiteY799" fmla="*/ 797737 h 5466578"/>
              <a:gd name="connsiteX800" fmla="*/ 699460 w 4029903"/>
              <a:gd name="connsiteY800" fmla="*/ 796651 h 5466578"/>
              <a:gd name="connsiteX801" fmla="*/ 702722 w 4029903"/>
              <a:gd name="connsiteY801" fmla="*/ 792182 h 5466578"/>
              <a:gd name="connsiteX802" fmla="*/ 664590 w 4029903"/>
              <a:gd name="connsiteY802" fmla="*/ 776684 h 5466578"/>
              <a:gd name="connsiteX803" fmla="*/ 656952 w 4029903"/>
              <a:gd name="connsiteY803" fmla="*/ 784413 h 5466578"/>
              <a:gd name="connsiteX804" fmla="*/ 651155 w 4029903"/>
              <a:gd name="connsiteY804" fmla="*/ 797616 h 5466578"/>
              <a:gd name="connsiteX805" fmla="*/ 656952 w 4029903"/>
              <a:gd name="connsiteY805" fmla="*/ 797295 h 5466578"/>
              <a:gd name="connsiteX806" fmla="*/ 662058 w 4029903"/>
              <a:gd name="connsiteY806" fmla="*/ 789565 h 5466578"/>
              <a:gd name="connsiteX807" fmla="*/ 664590 w 4029903"/>
              <a:gd name="connsiteY807" fmla="*/ 781836 h 5466578"/>
              <a:gd name="connsiteX808" fmla="*/ 662058 w 4029903"/>
              <a:gd name="connsiteY808" fmla="*/ 784413 h 5466578"/>
              <a:gd name="connsiteX809" fmla="*/ 785445 w 4029903"/>
              <a:gd name="connsiteY809" fmla="*/ 738361 h 5466578"/>
              <a:gd name="connsiteX810" fmla="*/ 749376 w 4029903"/>
              <a:gd name="connsiteY810" fmla="*/ 758328 h 5466578"/>
              <a:gd name="connsiteX811" fmla="*/ 713309 w 4029903"/>
              <a:gd name="connsiteY811" fmla="*/ 782160 h 5466578"/>
              <a:gd name="connsiteX812" fmla="*/ 709014 w 4029903"/>
              <a:gd name="connsiteY812" fmla="*/ 782874 h 5466578"/>
              <a:gd name="connsiteX813" fmla="*/ 715884 w 4029903"/>
              <a:gd name="connsiteY813" fmla="*/ 788600 h 5466578"/>
              <a:gd name="connsiteX814" fmla="*/ 723613 w 4029903"/>
              <a:gd name="connsiteY814" fmla="*/ 795041 h 5466578"/>
              <a:gd name="connsiteX815" fmla="*/ 769986 w 4029903"/>
              <a:gd name="connsiteY815" fmla="*/ 802769 h 5466578"/>
              <a:gd name="connsiteX816" fmla="*/ 779325 w 4029903"/>
              <a:gd name="connsiteY816" fmla="*/ 797616 h 5466578"/>
              <a:gd name="connsiteX817" fmla="*/ 782868 w 4029903"/>
              <a:gd name="connsiteY817" fmla="*/ 792464 h 5466578"/>
              <a:gd name="connsiteX818" fmla="*/ 790919 w 4029903"/>
              <a:gd name="connsiteY818" fmla="*/ 769279 h 5466578"/>
              <a:gd name="connsiteX819" fmla="*/ 793172 w 4029903"/>
              <a:gd name="connsiteY819" fmla="*/ 746091 h 5466578"/>
              <a:gd name="connsiteX820" fmla="*/ 790597 w 4029903"/>
              <a:gd name="connsiteY820" fmla="*/ 740939 h 5466578"/>
              <a:gd name="connsiteX821" fmla="*/ 788020 w 4029903"/>
              <a:gd name="connsiteY821" fmla="*/ 738684 h 5466578"/>
              <a:gd name="connsiteX822" fmla="*/ 785445 w 4029903"/>
              <a:gd name="connsiteY822" fmla="*/ 738361 h 5466578"/>
              <a:gd name="connsiteX823" fmla="*/ 942597 w 4029903"/>
              <a:gd name="connsiteY823" fmla="*/ 573480 h 5466578"/>
              <a:gd name="connsiteX824" fmla="*/ 933580 w 4029903"/>
              <a:gd name="connsiteY824" fmla="*/ 576379 h 5466578"/>
              <a:gd name="connsiteX825" fmla="*/ 924564 w 4029903"/>
              <a:gd name="connsiteY825" fmla="*/ 581209 h 5466578"/>
              <a:gd name="connsiteX826" fmla="*/ 921986 w 4029903"/>
              <a:gd name="connsiteY826" fmla="*/ 582819 h 5466578"/>
              <a:gd name="connsiteX827" fmla="*/ 919411 w 4029903"/>
              <a:gd name="connsiteY827" fmla="*/ 586361 h 5466578"/>
              <a:gd name="connsiteX828" fmla="*/ 920699 w 4029903"/>
              <a:gd name="connsiteY828" fmla="*/ 592802 h 5466578"/>
              <a:gd name="connsiteX829" fmla="*/ 929716 w 4029903"/>
              <a:gd name="connsiteY829" fmla="*/ 591513 h 5466578"/>
              <a:gd name="connsiteX830" fmla="*/ 941309 w 4029903"/>
              <a:gd name="connsiteY830" fmla="*/ 587005 h 5466578"/>
              <a:gd name="connsiteX831" fmla="*/ 951351 w 4029903"/>
              <a:gd name="connsiteY831" fmla="*/ 579754 h 5466578"/>
              <a:gd name="connsiteX832" fmla="*/ 947750 w 4029903"/>
              <a:gd name="connsiteY832" fmla="*/ 576379 h 5466578"/>
              <a:gd name="connsiteX833" fmla="*/ 942597 w 4029903"/>
              <a:gd name="connsiteY833" fmla="*/ 573480 h 5466578"/>
              <a:gd name="connsiteX834" fmla="*/ 978666 w 4029903"/>
              <a:gd name="connsiteY834" fmla="*/ 550294 h 5466578"/>
              <a:gd name="connsiteX835" fmla="*/ 976089 w 4029903"/>
              <a:gd name="connsiteY835" fmla="*/ 558021 h 5466578"/>
              <a:gd name="connsiteX836" fmla="*/ 969555 w 4029903"/>
              <a:gd name="connsiteY836" fmla="*/ 577624 h 5466578"/>
              <a:gd name="connsiteX837" fmla="*/ 976089 w 4029903"/>
              <a:gd name="connsiteY837" fmla="*/ 571226 h 5466578"/>
              <a:gd name="connsiteX838" fmla="*/ 983819 w 4029903"/>
              <a:gd name="connsiteY838" fmla="*/ 550294 h 5466578"/>
              <a:gd name="connsiteX839" fmla="*/ 1395415 w 4029903"/>
              <a:gd name="connsiteY839" fmla="*/ 499737 h 5466578"/>
              <a:gd name="connsiteX840" fmla="*/ 1391301 w 4029903"/>
              <a:gd name="connsiteY840" fmla="*/ 506322 h 5466578"/>
              <a:gd name="connsiteX841" fmla="*/ 1388402 w 4029903"/>
              <a:gd name="connsiteY841" fmla="*/ 514051 h 5466578"/>
              <a:gd name="connsiteX842" fmla="*/ 1390980 w 4029903"/>
              <a:gd name="connsiteY842" fmla="*/ 516626 h 5466578"/>
              <a:gd name="connsiteX843" fmla="*/ 1396132 w 4029903"/>
              <a:gd name="connsiteY843" fmla="*/ 501169 h 5466578"/>
              <a:gd name="connsiteX844" fmla="*/ 1032768 w 4029903"/>
              <a:gd name="connsiteY844" fmla="*/ 480733 h 5466578"/>
              <a:gd name="connsiteX845" fmla="*/ 1030190 w 4029903"/>
              <a:gd name="connsiteY845" fmla="*/ 488462 h 5466578"/>
              <a:gd name="connsiteX846" fmla="*/ 1029224 w 4029903"/>
              <a:gd name="connsiteY846" fmla="*/ 492327 h 5466578"/>
              <a:gd name="connsiteX847" fmla="*/ 1030190 w 4029903"/>
              <a:gd name="connsiteY847" fmla="*/ 496192 h 5466578"/>
              <a:gd name="connsiteX848" fmla="*/ 1037919 w 4029903"/>
              <a:gd name="connsiteY848" fmla="*/ 488462 h 5466578"/>
              <a:gd name="connsiteX849" fmla="*/ 1040496 w 4029903"/>
              <a:gd name="connsiteY849" fmla="*/ 480733 h 5466578"/>
              <a:gd name="connsiteX850" fmla="*/ 1035344 w 4029903"/>
              <a:gd name="connsiteY850" fmla="*/ 480733 h 5466578"/>
              <a:gd name="connsiteX851" fmla="*/ 1019886 w 4029903"/>
              <a:gd name="connsiteY851" fmla="*/ 444666 h 5466578"/>
              <a:gd name="connsiteX852" fmla="*/ 1019886 w 4029903"/>
              <a:gd name="connsiteY852" fmla="*/ 447243 h 5466578"/>
              <a:gd name="connsiteX853" fmla="*/ 1025038 w 4029903"/>
              <a:gd name="connsiteY853" fmla="*/ 449818 h 5466578"/>
              <a:gd name="connsiteX854" fmla="*/ 1025038 w 4029903"/>
              <a:gd name="connsiteY854" fmla="*/ 444666 h 5466578"/>
              <a:gd name="connsiteX855" fmla="*/ 1457962 w 4029903"/>
              <a:gd name="connsiteY855" fmla="*/ 410999 h 5466578"/>
              <a:gd name="connsiteX856" fmla="*/ 1455387 w 4029903"/>
              <a:gd name="connsiteY856" fmla="*/ 413575 h 5466578"/>
              <a:gd name="connsiteX857" fmla="*/ 1450235 w 4029903"/>
              <a:gd name="connsiteY857" fmla="*/ 413575 h 5466578"/>
              <a:gd name="connsiteX858" fmla="*/ 1447657 w 4029903"/>
              <a:gd name="connsiteY858" fmla="*/ 421303 h 5466578"/>
              <a:gd name="connsiteX859" fmla="*/ 1452810 w 4029903"/>
              <a:gd name="connsiteY859" fmla="*/ 424846 h 5466578"/>
              <a:gd name="connsiteX860" fmla="*/ 1457962 w 4029903"/>
              <a:gd name="connsiteY860" fmla="*/ 418729 h 5466578"/>
              <a:gd name="connsiteX861" fmla="*/ 1456996 w 4029903"/>
              <a:gd name="connsiteY861" fmla="*/ 414864 h 5466578"/>
              <a:gd name="connsiteX862" fmla="*/ 1457962 w 4029903"/>
              <a:gd name="connsiteY862" fmla="*/ 410999 h 5466578"/>
              <a:gd name="connsiteX863" fmla="*/ 1630465 w 4029903"/>
              <a:gd name="connsiteY863" fmla="*/ 1545 h 5466578"/>
              <a:gd name="connsiteX864" fmla="*/ 1685855 w 4029903"/>
              <a:gd name="connsiteY864" fmla="*/ 16036 h 5466578"/>
              <a:gd name="connsiteX865" fmla="*/ 1698575 w 4029903"/>
              <a:gd name="connsiteY865" fmla="*/ 40309 h 5466578"/>
              <a:gd name="connsiteX866" fmla="*/ 1696444 w 4029903"/>
              <a:gd name="connsiteY866" fmla="*/ 58033 h 5466578"/>
              <a:gd name="connsiteX867" fmla="*/ 1729439 w 4029903"/>
              <a:gd name="connsiteY867" fmla="*/ 57725 h 5466578"/>
              <a:gd name="connsiteX868" fmla="*/ 1769692 w 4029903"/>
              <a:gd name="connsiteY868" fmla="*/ 40013 h 5466578"/>
              <a:gd name="connsiteX869" fmla="*/ 1785149 w 4029903"/>
              <a:gd name="connsiteY869" fmla="*/ 40013 h 5466578"/>
              <a:gd name="connsiteX870" fmla="*/ 1812523 w 4029903"/>
              <a:gd name="connsiteY870" fmla="*/ 41946 h 5466578"/>
              <a:gd name="connsiteX871" fmla="*/ 1841829 w 4029903"/>
              <a:gd name="connsiteY871" fmla="*/ 32284 h 5466578"/>
              <a:gd name="connsiteX872" fmla="*/ 1916540 w 4029903"/>
              <a:gd name="connsiteY872" fmla="*/ 11675 h 5466578"/>
              <a:gd name="connsiteX873" fmla="*/ 1971931 w 4029903"/>
              <a:gd name="connsiteY873" fmla="*/ 26166 h 5466578"/>
              <a:gd name="connsiteX874" fmla="*/ 1984651 w 4029903"/>
              <a:gd name="connsiteY874" fmla="*/ 50440 h 5466578"/>
              <a:gd name="connsiteX875" fmla="*/ 1982717 w 4029903"/>
              <a:gd name="connsiteY875" fmla="*/ 66518 h 5466578"/>
              <a:gd name="connsiteX876" fmla="*/ 2009832 w 4029903"/>
              <a:gd name="connsiteY876" fmla="*/ 60624 h 5466578"/>
              <a:gd name="connsiteX877" fmla="*/ 2029477 w 4029903"/>
              <a:gd name="connsiteY877" fmla="*/ 57403 h 5466578"/>
              <a:gd name="connsiteX878" fmla="*/ 2043322 w 4029903"/>
              <a:gd name="connsiteY878" fmla="*/ 58047 h 5466578"/>
              <a:gd name="connsiteX879" fmla="*/ 2118035 w 4029903"/>
              <a:gd name="connsiteY879" fmla="*/ 40013 h 5466578"/>
              <a:gd name="connsiteX880" fmla="*/ 2133492 w 4029903"/>
              <a:gd name="connsiteY880" fmla="*/ 40013 h 5466578"/>
              <a:gd name="connsiteX881" fmla="*/ 2160866 w 4029903"/>
              <a:gd name="connsiteY881" fmla="*/ 41946 h 5466578"/>
              <a:gd name="connsiteX882" fmla="*/ 2190172 w 4029903"/>
              <a:gd name="connsiteY882" fmla="*/ 32284 h 5466578"/>
              <a:gd name="connsiteX883" fmla="*/ 2264883 w 4029903"/>
              <a:gd name="connsiteY883" fmla="*/ 11675 h 5466578"/>
              <a:gd name="connsiteX884" fmla="*/ 2320274 w 4029903"/>
              <a:gd name="connsiteY884" fmla="*/ 26166 h 5466578"/>
              <a:gd name="connsiteX885" fmla="*/ 2329290 w 4029903"/>
              <a:gd name="connsiteY885" fmla="*/ 81234 h 5466578"/>
              <a:gd name="connsiteX886" fmla="*/ 2311257 w 4029903"/>
              <a:gd name="connsiteY886" fmla="*/ 109574 h 5466578"/>
              <a:gd name="connsiteX887" fmla="*/ 2272934 w 4029903"/>
              <a:gd name="connsiteY887" fmla="*/ 133725 h 5466578"/>
              <a:gd name="connsiteX888" fmla="*/ 2236545 w 4029903"/>
              <a:gd name="connsiteY888" fmla="*/ 163675 h 5466578"/>
              <a:gd name="connsiteX889" fmla="*/ 2214001 w 4029903"/>
              <a:gd name="connsiteY889" fmla="*/ 196201 h 5466578"/>
              <a:gd name="connsiteX890" fmla="*/ 2187595 w 4029903"/>
              <a:gd name="connsiteY890" fmla="*/ 230659 h 5466578"/>
              <a:gd name="connsiteX891" fmla="*/ 2150159 w 4029903"/>
              <a:gd name="connsiteY891" fmla="*/ 279498 h 5466578"/>
              <a:gd name="connsiteX892" fmla="*/ 2154753 w 4029903"/>
              <a:gd name="connsiteY892" fmla="*/ 279498 h 5466578"/>
              <a:gd name="connsiteX893" fmla="*/ 2182127 w 4029903"/>
              <a:gd name="connsiteY893" fmla="*/ 281431 h 5466578"/>
              <a:gd name="connsiteX894" fmla="*/ 2211433 w 4029903"/>
              <a:gd name="connsiteY894" fmla="*/ 271769 h 5466578"/>
              <a:gd name="connsiteX895" fmla="*/ 2286144 w 4029903"/>
              <a:gd name="connsiteY895" fmla="*/ 251160 h 5466578"/>
              <a:gd name="connsiteX896" fmla="*/ 2341535 w 4029903"/>
              <a:gd name="connsiteY896" fmla="*/ 265651 h 5466578"/>
              <a:gd name="connsiteX897" fmla="*/ 2350551 w 4029903"/>
              <a:gd name="connsiteY897" fmla="*/ 320719 h 5466578"/>
              <a:gd name="connsiteX898" fmla="*/ 2332518 w 4029903"/>
              <a:gd name="connsiteY898" fmla="*/ 349059 h 5466578"/>
              <a:gd name="connsiteX899" fmla="*/ 2294195 w 4029903"/>
              <a:gd name="connsiteY899" fmla="*/ 373211 h 5466578"/>
              <a:gd name="connsiteX900" fmla="*/ 2257806 w 4029903"/>
              <a:gd name="connsiteY900" fmla="*/ 403160 h 5466578"/>
              <a:gd name="connsiteX901" fmla="*/ 2248225 w 4029903"/>
              <a:gd name="connsiteY901" fmla="*/ 416983 h 5466578"/>
              <a:gd name="connsiteX902" fmla="*/ 2251441 w 4029903"/>
              <a:gd name="connsiteY902" fmla="*/ 416953 h 5466578"/>
              <a:gd name="connsiteX903" fmla="*/ 2291695 w 4029903"/>
              <a:gd name="connsiteY903" fmla="*/ 399241 h 5466578"/>
              <a:gd name="connsiteX904" fmla="*/ 2307152 w 4029903"/>
              <a:gd name="connsiteY904" fmla="*/ 399241 h 5466578"/>
              <a:gd name="connsiteX905" fmla="*/ 2334526 w 4029903"/>
              <a:gd name="connsiteY905" fmla="*/ 401174 h 5466578"/>
              <a:gd name="connsiteX906" fmla="*/ 2363832 w 4029903"/>
              <a:gd name="connsiteY906" fmla="*/ 391512 h 5466578"/>
              <a:gd name="connsiteX907" fmla="*/ 2438543 w 4029903"/>
              <a:gd name="connsiteY907" fmla="*/ 370902 h 5466578"/>
              <a:gd name="connsiteX908" fmla="*/ 2493934 w 4029903"/>
              <a:gd name="connsiteY908" fmla="*/ 385394 h 5466578"/>
              <a:gd name="connsiteX909" fmla="*/ 2502950 w 4029903"/>
              <a:gd name="connsiteY909" fmla="*/ 440462 h 5466578"/>
              <a:gd name="connsiteX910" fmla="*/ 2484917 w 4029903"/>
              <a:gd name="connsiteY910" fmla="*/ 468802 h 5466578"/>
              <a:gd name="connsiteX911" fmla="*/ 2446594 w 4029903"/>
              <a:gd name="connsiteY911" fmla="*/ 492954 h 5466578"/>
              <a:gd name="connsiteX912" fmla="*/ 2410205 w 4029903"/>
              <a:gd name="connsiteY912" fmla="*/ 522903 h 5466578"/>
              <a:gd name="connsiteX913" fmla="*/ 2387661 w 4029903"/>
              <a:gd name="connsiteY913" fmla="*/ 555429 h 5466578"/>
              <a:gd name="connsiteX914" fmla="*/ 2361255 w 4029903"/>
              <a:gd name="connsiteY914" fmla="*/ 589887 h 5466578"/>
              <a:gd name="connsiteX915" fmla="*/ 2249187 w 4029903"/>
              <a:gd name="connsiteY915" fmla="*/ 736091 h 5466578"/>
              <a:gd name="connsiteX916" fmla="*/ 2230483 w 4029903"/>
              <a:gd name="connsiteY916" fmla="*/ 762993 h 5466578"/>
              <a:gd name="connsiteX917" fmla="*/ 2236390 w 4029903"/>
              <a:gd name="connsiteY917" fmla="*/ 761708 h 5466578"/>
              <a:gd name="connsiteX918" fmla="*/ 2256035 w 4029903"/>
              <a:gd name="connsiteY918" fmla="*/ 758488 h 5466578"/>
              <a:gd name="connsiteX919" fmla="*/ 2269880 w 4029903"/>
              <a:gd name="connsiteY919" fmla="*/ 759132 h 5466578"/>
              <a:gd name="connsiteX920" fmla="*/ 2344593 w 4029903"/>
              <a:gd name="connsiteY920" fmla="*/ 741098 h 5466578"/>
              <a:gd name="connsiteX921" fmla="*/ 2360050 w 4029903"/>
              <a:gd name="connsiteY921" fmla="*/ 741098 h 5466578"/>
              <a:gd name="connsiteX922" fmla="*/ 2387424 w 4029903"/>
              <a:gd name="connsiteY922" fmla="*/ 743031 h 5466578"/>
              <a:gd name="connsiteX923" fmla="*/ 2416730 w 4029903"/>
              <a:gd name="connsiteY923" fmla="*/ 733369 h 5466578"/>
              <a:gd name="connsiteX924" fmla="*/ 2491441 w 4029903"/>
              <a:gd name="connsiteY924" fmla="*/ 712760 h 5466578"/>
              <a:gd name="connsiteX925" fmla="*/ 2546832 w 4029903"/>
              <a:gd name="connsiteY925" fmla="*/ 727251 h 5466578"/>
              <a:gd name="connsiteX926" fmla="*/ 2555848 w 4029903"/>
              <a:gd name="connsiteY926" fmla="*/ 782319 h 5466578"/>
              <a:gd name="connsiteX927" fmla="*/ 2537815 w 4029903"/>
              <a:gd name="connsiteY927" fmla="*/ 810659 h 5466578"/>
              <a:gd name="connsiteX928" fmla="*/ 2499492 w 4029903"/>
              <a:gd name="connsiteY928" fmla="*/ 834810 h 5466578"/>
              <a:gd name="connsiteX929" fmla="*/ 2463103 w 4029903"/>
              <a:gd name="connsiteY929" fmla="*/ 864760 h 5466578"/>
              <a:gd name="connsiteX930" fmla="*/ 2440559 w 4029903"/>
              <a:gd name="connsiteY930" fmla="*/ 897286 h 5466578"/>
              <a:gd name="connsiteX931" fmla="*/ 2414153 w 4029903"/>
              <a:gd name="connsiteY931" fmla="*/ 931744 h 5466578"/>
              <a:gd name="connsiteX932" fmla="*/ 2320653 w 4029903"/>
              <a:gd name="connsiteY932" fmla="*/ 1053723 h 5466578"/>
              <a:gd name="connsiteX933" fmla="*/ 2324015 w 4029903"/>
              <a:gd name="connsiteY933" fmla="*/ 1053188 h 5466578"/>
              <a:gd name="connsiteX934" fmla="*/ 2352355 w 4029903"/>
              <a:gd name="connsiteY934" fmla="*/ 1052545 h 5466578"/>
              <a:gd name="connsiteX935" fmla="*/ 2432219 w 4029903"/>
              <a:gd name="connsiteY935" fmla="*/ 1044816 h 5466578"/>
              <a:gd name="connsiteX936" fmla="*/ 2524966 w 4029903"/>
              <a:gd name="connsiteY936" fmla="*/ 1024205 h 5466578"/>
              <a:gd name="connsiteX937" fmla="*/ 2584221 w 4029903"/>
              <a:gd name="connsiteY937" fmla="*/ 1011323 h 5466578"/>
              <a:gd name="connsiteX938" fmla="*/ 2603866 w 4029903"/>
              <a:gd name="connsiteY938" fmla="*/ 1008102 h 5466578"/>
              <a:gd name="connsiteX939" fmla="*/ 2617711 w 4029903"/>
              <a:gd name="connsiteY939" fmla="*/ 1008746 h 5466578"/>
              <a:gd name="connsiteX940" fmla="*/ 2692424 w 4029903"/>
              <a:gd name="connsiteY940" fmla="*/ 990713 h 5466578"/>
              <a:gd name="connsiteX941" fmla="*/ 2707881 w 4029903"/>
              <a:gd name="connsiteY941" fmla="*/ 990713 h 5466578"/>
              <a:gd name="connsiteX942" fmla="*/ 2735255 w 4029903"/>
              <a:gd name="connsiteY942" fmla="*/ 992646 h 5466578"/>
              <a:gd name="connsiteX943" fmla="*/ 2764561 w 4029903"/>
              <a:gd name="connsiteY943" fmla="*/ 982984 h 5466578"/>
              <a:gd name="connsiteX944" fmla="*/ 2839272 w 4029903"/>
              <a:gd name="connsiteY944" fmla="*/ 962375 h 5466578"/>
              <a:gd name="connsiteX945" fmla="*/ 2894663 w 4029903"/>
              <a:gd name="connsiteY945" fmla="*/ 976866 h 5466578"/>
              <a:gd name="connsiteX946" fmla="*/ 2903679 w 4029903"/>
              <a:gd name="connsiteY946" fmla="*/ 1031934 h 5466578"/>
              <a:gd name="connsiteX947" fmla="*/ 2885646 w 4029903"/>
              <a:gd name="connsiteY947" fmla="*/ 1060274 h 5466578"/>
              <a:gd name="connsiteX948" fmla="*/ 2856173 w 4029903"/>
              <a:gd name="connsiteY948" fmla="*/ 1078848 h 5466578"/>
              <a:gd name="connsiteX949" fmla="*/ 2877538 w 4029903"/>
              <a:gd name="connsiteY949" fmla="*/ 1080357 h 5466578"/>
              <a:gd name="connsiteX950" fmla="*/ 2906844 w 4029903"/>
              <a:gd name="connsiteY950" fmla="*/ 1070695 h 5466578"/>
              <a:gd name="connsiteX951" fmla="*/ 2981555 w 4029903"/>
              <a:gd name="connsiteY951" fmla="*/ 1050086 h 5466578"/>
              <a:gd name="connsiteX952" fmla="*/ 3036946 w 4029903"/>
              <a:gd name="connsiteY952" fmla="*/ 1064577 h 5466578"/>
              <a:gd name="connsiteX953" fmla="*/ 3045962 w 4029903"/>
              <a:gd name="connsiteY953" fmla="*/ 1119645 h 5466578"/>
              <a:gd name="connsiteX954" fmla="*/ 3027929 w 4029903"/>
              <a:gd name="connsiteY954" fmla="*/ 1147985 h 5466578"/>
              <a:gd name="connsiteX955" fmla="*/ 2989606 w 4029903"/>
              <a:gd name="connsiteY955" fmla="*/ 1172136 h 5466578"/>
              <a:gd name="connsiteX956" fmla="*/ 2955719 w 4029903"/>
              <a:gd name="connsiteY956" fmla="*/ 1200027 h 5466578"/>
              <a:gd name="connsiteX957" fmla="*/ 2982940 w 4029903"/>
              <a:gd name="connsiteY957" fmla="*/ 1193978 h 5466578"/>
              <a:gd name="connsiteX958" fmla="*/ 3042195 w 4029903"/>
              <a:gd name="connsiteY958" fmla="*/ 1181096 h 5466578"/>
              <a:gd name="connsiteX959" fmla="*/ 3061840 w 4029903"/>
              <a:gd name="connsiteY959" fmla="*/ 1177876 h 5466578"/>
              <a:gd name="connsiteX960" fmla="*/ 3075685 w 4029903"/>
              <a:gd name="connsiteY960" fmla="*/ 1178519 h 5466578"/>
              <a:gd name="connsiteX961" fmla="*/ 3150398 w 4029903"/>
              <a:gd name="connsiteY961" fmla="*/ 1160486 h 5466578"/>
              <a:gd name="connsiteX962" fmla="*/ 3165855 w 4029903"/>
              <a:gd name="connsiteY962" fmla="*/ 1160486 h 5466578"/>
              <a:gd name="connsiteX963" fmla="*/ 3193229 w 4029903"/>
              <a:gd name="connsiteY963" fmla="*/ 1162419 h 5466578"/>
              <a:gd name="connsiteX964" fmla="*/ 3222535 w 4029903"/>
              <a:gd name="connsiteY964" fmla="*/ 1152756 h 5466578"/>
              <a:gd name="connsiteX965" fmla="*/ 3297246 w 4029903"/>
              <a:gd name="connsiteY965" fmla="*/ 1132148 h 5466578"/>
              <a:gd name="connsiteX966" fmla="*/ 3352637 w 4029903"/>
              <a:gd name="connsiteY966" fmla="*/ 1146638 h 5466578"/>
              <a:gd name="connsiteX967" fmla="*/ 3361653 w 4029903"/>
              <a:gd name="connsiteY967" fmla="*/ 1201707 h 5466578"/>
              <a:gd name="connsiteX968" fmla="*/ 3343620 w 4029903"/>
              <a:gd name="connsiteY968" fmla="*/ 1230047 h 5466578"/>
              <a:gd name="connsiteX969" fmla="*/ 3305297 w 4029903"/>
              <a:gd name="connsiteY969" fmla="*/ 1254198 h 5466578"/>
              <a:gd name="connsiteX970" fmla="*/ 3268908 w 4029903"/>
              <a:gd name="connsiteY970" fmla="*/ 1284148 h 5466578"/>
              <a:gd name="connsiteX971" fmla="*/ 3246364 w 4029903"/>
              <a:gd name="connsiteY971" fmla="*/ 1316674 h 5466578"/>
              <a:gd name="connsiteX972" fmla="*/ 3219958 w 4029903"/>
              <a:gd name="connsiteY972" fmla="*/ 1351131 h 5466578"/>
              <a:gd name="connsiteX973" fmla="*/ 3107890 w 4029903"/>
              <a:gd name="connsiteY973" fmla="*/ 1497334 h 5466578"/>
              <a:gd name="connsiteX974" fmla="*/ 3003550 w 4029903"/>
              <a:gd name="connsiteY974" fmla="*/ 1647403 h 5466578"/>
              <a:gd name="connsiteX975" fmla="*/ 2948160 w 4029903"/>
              <a:gd name="connsiteY975" fmla="*/ 1737895 h 5466578"/>
              <a:gd name="connsiteX976" fmla="*/ 2892770 w 4029903"/>
              <a:gd name="connsiteY976" fmla="*/ 1830318 h 5466578"/>
              <a:gd name="connsiteX977" fmla="*/ 2880423 w 4029903"/>
              <a:gd name="connsiteY977" fmla="*/ 1853173 h 5466578"/>
              <a:gd name="connsiteX978" fmla="*/ 2891063 w 4029903"/>
              <a:gd name="connsiteY978" fmla="*/ 1853925 h 5466578"/>
              <a:gd name="connsiteX979" fmla="*/ 2925909 w 4029903"/>
              <a:gd name="connsiteY979" fmla="*/ 1846181 h 5466578"/>
              <a:gd name="connsiteX980" fmla="*/ 2929725 w 4029903"/>
              <a:gd name="connsiteY980" fmla="*/ 1844923 h 5466578"/>
              <a:gd name="connsiteX981" fmla="*/ 3004436 w 4029903"/>
              <a:gd name="connsiteY981" fmla="*/ 1824314 h 5466578"/>
              <a:gd name="connsiteX982" fmla="*/ 3035513 w 4029903"/>
              <a:gd name="connsiteY982" fmla="*/ 1824676 h 5466578"/>
              <a:gd name="connsiteX983" fmla="*/ 3040102 w 4029903"/>
              <a:gd name="connsiteY983" fmla="*/ 1827342 h 5466578"/>
              <a:gd name="connsiteX984" fmla="*/ 3068052 w 4029903"/>
              <a:gd name="connsiteY984" fmla="*/ 1827082 h 5466578"/>
              <a:gd name="connsiteX985" fmla="*/ 3108306 w 4029903"/>
              <a:gd name="connsiteY985" fmla="*/ 1809369 h 5466578"/>
              <a:gd name="connsiteX986" fmla="*/ 3123763 w 4029903"/>
              <a:gd name="connsiteY986" fmla="*/ 1809369 h 5466578"/>
              <a:gd name="connsiteX987" fmla="*/ 3151137 w 4029903"/>
              <a:gd name="connsiteY987" fmla="*/ 1811302 h 5466578"/>
              <a:gd name="connsiteX988" fmla="*/ 3180443 w 4029903"/>
              <a:gd name="connsiteY988" fmla="*/ 1801640 h 5466578"/>
              <a:gd name="connsiteX989" fmla="*/ 3255154 w 4029903"/>
              <a:gd name="connsiteY989" fmla="*/ 1781031 h 5466578"/>
              <a:gd name="connsiteX990" fmla="*/ 3310545 w 4029903"/>
              <a:gd name="connsiteY990" fmla="*/ 1795522 h 5466578"/>
              <a:gd name="connsiteX991" fmla="*/ 3319561 w 4029903"/>
              <a:gd name="connsiteY991" fmla="*/ 1850590 h 5466578"/>
              <a:gd name="connsiteX992" fmla="*/ 3301528 w 4029903"/>
              <a:gd name="connsiteY992" fmla="*/ 1878930 h 5466578"/>
              <a:gd name="connsiteX993" fmla="*/ 3279619 w 4029903"/>
              <a:gd name="connsiteY993" fmla="*/ 1892738 h 5466578"/>
              <a:gd name="connsiteX994" fmla="*/ 3289208 w 4029903"/>
              <a:gd name="connsiteY994" fmla="*/ 1889576 h 5466578"/>
              <a:gd name="connsiteX995" fmla="*/ 3363919 w 4029903"/>
              <a:gd name="connsiteY995" fmla="*/ 1868967 h 5466578"/>
              <a:gd name="connsiteX996" fmla="*/ 3419310 w 4029903"/>
              <a:gd name="connsiteY996" fmla="*/ 1883458 h 5466578"/>
              <a:gd name="connsiteX997" fmla="*/ 3428326 w 4029903"/>
              <a:gd name="connsiteY997" fmla="*/ 1938526 h 5466578"/>
              <a:gd name="connsiteX998" fmla="*/ 3427084 w 4029903"/>
              <a:gd name="connsiteY998" fmla="*/ 1940480 h 5466578"/>
              <a:gd name="connsiteX999" fmla="*/ 3450931 w 4029903"/>
              <a:gd name="connsiteY999" fmla="*/ 1933901 h 5466578"/>
              <a:gd name="connsiteX1000" fmla="*/ 3506322 w 4029903"/>
              <a:gd name="connsiteY1000" fmla="*/ 1948392 h 5466578"/>
              <a:gd name="connsiteX1001" fmla="*/ 3515338 w 4029903"/>
              <a:gd name="connsiteY1001" fmla="*/ 2003460 h 5466578"/>
              <a:gd name="connsiteX1002" fmla="*/ 3497305 w 4029903"/>
              <a:gd name="connsiteY1002" fmla="*/ 2031800 h 5466578"/>
              <a:gd name="connsiteX1003" fmla="*/ 3458982 w 4029903"/>
              <a:gd name="connsiteY1003" fmla="*/ 2055952 h 5466578"/>
              <a:gd name="connsiteX1004" fmla="*/ 3422593 w 4029903"/>
              <a:gd name="connsiteY1004" fmla="*/ 2085901 h 5466578"/>
              <a:gd name="connsiteX1005" fmla="*/ 3400049 w 4029903"/>
              <a:gd name="connsiteY1005" fmla="*/ 2118428 h 5466578"/>
              <a:gd name="connsiteX1006" fmla="*/ 3373643 w 4029903"/>
              <a:gd name="connsiteY1006" fmla="*/ 2152885 h 5466578"/>
              <a:gd name="connsiteX1007" fmla="*/ 3337446 w 4029903"/>
              <a:gd name="connsiteY1007" fmla="*/ 2200107 h 5466578"/>
              <a:gd name="connsiteX1008" fmla="*/ 3371825 w 4029903"/>
              <a:gd name="connsiteY1008" fmla="*/ 2199787 h 5466578"/>
              <a:gd name="connsiteX1009" fmla="*/ 3412079 w 4029903"/>
              <a:gd name="connsiteY1009" fmla="*/ 2182074 h 5466578"/>
              <a:gd name="connsiteX1010" fmla="*/ 3427536 w 4029903"/>
              <a:gd name="connsiteY1010" fmla="*/ 2182074 h 5466578"/>
              <a:gd name="connsiteX1011" fmla="*/ 3454910 w 4029903"/>
              <a:gd name="connsiteY1011" fmla="*/ 2184007 h 5466578"/>
              <a:gd name="connsiteX1012" fmla="*/ 3484216 w 4029903"/>
              <a:gd name="connsiteY1012" fmla="*/ 2174345 h 5466578"/>
              <a:gd name="connsiteX1013" fmla="*/ 3558927 w 4029903"/>
              <a:gd name="connsiteY1013" fmla="*/ 2153736 h 5466578"/>
              <a:gd name="connsiteX1014" fmla="*/ 3614318 w 4029903"/>
              <a:gd name="connsiteY1014" fmla="*/ 2168227 h 5466578"/>
              <a:gd name="connsiteX1015" fmla="*/ 3627038 w 4029903"/>
              <a:gd name="connsiteY1015" fmla="*/ 2192501 h 5466578"/>
              <a:gd name="connsiteX1016" fmla="*/ 3626285 w 4029903"/>
              <a:gd name="connsiteY1016" fmla="*/ 2198759 h 5466578"/>
              <a:gd name="connsiteX1017" fmla="*/ 3646868 w 4029903"/>
              <a:gd name="connsiteY1017" fmla="*/ 2194185 h 5466578"/>
              <a:gd name="connsiteX1018" fmla="*/ 3706123 w 4029903"/>
              <a:gd name="connsiteY1018" fmla="*/ 2181304 h 5466578"/>
              <a:gd name="connsiteX1019" fmla="*/ 3725768 w 4029903"/>
              <a:gd name="connsiteY1019" fmla="*/ 2178083 h 5466578"/>
              <a:gd name="connsiteX1020" fmla="*/ 3739613 w 4029903"/>
              <a:gd name="connsiteY1020" fmla="*/ 2178727 h 5466578"/>
              <a:gd name="connsiteX1021" fmla="*/ 3765561 w 4029903"/>
              <a:gd name="connsiteY1021" fmla="*/ 2178485 h 5466578"/>
              <a:gd name="connsiteX1022" fmla="*/ 3775881 w 4029903"/>
              <a:gd name="connsiteY1022" fmla="*/ 2175638 h 5466578"/>
              <a:gd name="connsiteX1023" fmla="*/ 3780247 w 4029903"/>
              <a:gd name="connsiteY1023" fmla="*/ 2175689 h 5466578"/>
              <a:gd name="connsiteX1024" fmla="*/ 3814326 w 4029903"/>
              <a:gd name="connsiteY1024" fmla="*/ 2160693 h 5466578"/>
              <a:gd name="connsiteX1025" fmla="*/ 3829783 w 4029903"/>
              <a:gd name="connsiteY1025" fmla="*/ 2160693 h 5466578"/>
              <a:gd name="connsiteX1026" fmla="*/ 3857157 w 4029903"/>
              <a:gd name="connsiteY1026" fmla="*/ 2162626 h 5466578"/>
              <a:gd name="connsiteX1027" fmla="*/ 3886463 w 4029903"/>
              <a:gd name="connsiteY1027" fmla="*/ 2152964 h 5466578"/>
              <a:gd name="connsiteX1028" fmla="*/ 3961174 w 4029903"/>
              <a:gd name="connsiteY1028" fmla="*/ 2132355 h 5466578"/>
              <a:gd name="connsiteX1029" fmla="*/ 4016565 w 4029903"/>
              <a:gd name="connsiteY1029" fmla="*/ 2146846 h 5466578"/>
              <a:gd name="connsiteX1030" fmla="*/ 4025581 w 4029903"/>
              <a:gd name="connsiteY1030" fmla="*/ 2201914 h 5466578"/>
              <a:gd name="connsiteX1031" fmla="*/ 4007548 w 4029903"/>
              <a:gd name="connsiteY1031" fmla="*/ 2230254 h 5466578"/>
              <a:gd name="connsiteX1032" fmla="*/ 3969225 w 4029903"/>
              <a:gd name="connsiteY1032" fmla="*/ 2254406 h 5466578"/>
              <a:gd name="connsiteX1033" fmla="*/ 3932836 w 4029903"/>
              <a:gd name="connsiteY1033" fmla="*/ 2284355 h 5466578"/>
              <a:gd name="connsiteX1034" fmla="*/ 3910292 w 4029903"/>
              <a:gd name="connsiteY1034" fmla="*/ 2316882 h 5466578"/>
              <a:gd name="connsiteX1035" fmla="*/ 3883886 w 4029903"/>
              <a:gd name="connsiteY1035" fmla="*/ 2351339 h 5466578"/>
              <a:gd name="connsiteX1036" fmla="*/ 3771818 w 4029903"/>
              <a:gd name="connsiteY1036" fmla="*/ 2497543 h 5466578"/>
              <a:gd name="connsiteX1037" fmla="*/ 3667478 w 4029903"/>
              <a:gd name="connsiteY1037" fmla="*/ 2647612 h 5466578"/>
              <a:gd name="connsiteX1038" fmla="*/ 3612088 w 4029903"/>
              <a:gd name="connsiteY1038" fmla="*/ 2738104 h 5466578"/>
              <a:gd name="connsiteX1039" fmla="*/ 3556698 w 4029903"/>
              <a:gd name="connsiteY1039" fmla="*/ 2830527 h 5466578"/>
              <a:gd name="connsiteX1040" fmla="*/ 3435613 w 4029903"/>
              <a:gd name="connsiteY1040" fmla="*/ 3054665 h 5466578"/>
              <a:gd name="connsiteX1041" fmla="*/ 3404052 w 4029903"/>
              <a:gd name="connsiteY1041" fmla="*/ 3126800 h 5466578"/>
              <a:gd name="connsiteX1042" fmla="*/ 3368629 w 4029903"/>
              <a:gd name="connsiteY1042" fmla="*/ 3198936 h 5466578"/>
              <a:gd name="connsiteX1043" fmla="*/ 3335137 w 4029903"/>
              <a:gd name="connsiteY1043" fmla="*/ 3268496 h 5466578"/>
              <a:gd name="connsiteX1044" fmla="*/ 3301646 w 4029903"/>
              <a:gd name="connsiteY1044" fmla="*/ 3338057 h 5466578"/>
              <a:gd name="connsiteX1045" fmla="*/ 3254628 w 4029903"/>
              <a:gd name="connsiteY1045" fmla="*/ 3457853 h 5466578"/>
              <a:gd name="connsiteX1046" fmla="*/ 3211476 w 4029903"/>
              <a:gd name="connsiteY1046" fmla="*/ 3577650 h 5466578"/>
              <a:gd name="connsiteX1047" fmla="*/ 3161560 w 4029903"/>
              <a:gd name="connsiteY1047" fmla="*/ 3736092 h 5466578"/>
              <a:gd name="connsiteX1048" fmla="*/ 3113577 w 4029903"/>
              <a:gd name="connsiteY1048" fmla="*/ 3894533 h 5466578"/>
              <a:gd name="connsiteX1049" fmla="*/ 3079119 w 4029903"/>
              <a:gd name="connsiteY1049" fmla="*/ 4006602 h 5466578"/>
              <a:gd name="connsiteX1050" fmla="*/ 3054322 w 4029903"/>
              <a:gd name="connsiteY1050" fmla="*/ 4118670 h 5466578"/>
              <a:gd name="connsiteX1051" fmla="*/ 3028560 w 4029903"/>
              <a:gd name="connsiteY1051" fmla="*/ 4252638 h 5466578"/>
              <a:gd name="connsiteX1052" fmla="*/ 3004084 w 4029903"/>
              <a:gd name="connsiteY1052" fmla="*/ 4378518 h 5466578"/>
              <a:gd name="connsiteX1053" fmla="*/ 2987340 w 4029903"/>
              <a:gd name="connsiteY1053" fmla="*/ 4502261 h 5466578"/>
              <a:gd name="connsiteX1054" fmla="*/ 2964152 w 4029903"/>
              <a:gd name="connsiteY1054" fmla="*/ 4695523 h 5466578"/>
              <a:gd name="connsiteX1055" fmla="*/ 2956423 w 4029903"/>
              <a:gd name="connsiteY1055" fmla="*/ 4726352 h 5466578"/>
              <a:gd name="connsiteX1056" fmla="*/ 2937746 w 4029903"/>
              <a:gd name="connsiteY1056" fmla="*/ 4821352 h 5466578"/>
              <a:gd name="connsiteX1057" fmla="*/ 2930660 w 4029903"/>
              <a:gd name="connsiteY1057" fmla="*/ 4914421 h 5466578"/>
              <a:gd name="connsiteX1058" fmla="*/ 2922933 w 4029903"/>
              <a:gd name="connsiteY1058" fmla="*/ 5061269 h 5466578"/>
              <a:gd name="connsiteX1059" fmla="*/ 2921644 w 4029903"/>
              <a:gd name="connsiteY1059" fmla="*/ 5116659 h 5466578"/>
              <a:gd name="connsiteX1060" fmla="*/ 2928085 w 4029903"/>
              <a:gd name="connsiteY1060" fmla="*/ 5172048 h 5466578"/>
              <a:gd name="connsiteX1061" fmla="*/ 2931628 w 4029903"/>
              <a:gd name="connsiteY1061" fmla="*/ 5213269 h 5466578"/>
              <a:gd name="connsiteX1062" fmla="*/ 2933237 w 4029903"/>
              <a:gd name="connsiteY1062" fmla="*/ 5254490 h 5466578"/>
              <a:gd name="connsiteX1063" fmla="*/ 2922609 w 4029903"/>
              <a:gd name="connsiteY1063" fmla="*/ 5280253 h 5466578"/>
              <a:gd name="connsiteX1064" fmla="*/ 2894593 w 4029903"/>
              <a:gd name="connsiteY1064" fmla="*/ 5298287 h 5466578"/>
              <a:gd name="connsiteX1065" fmla="*/ 2868830 w 4029903"/>
              <a:gd name="connsiteY1065" fmla="*/ 5303439 h 5466578"/>
              <a:gd name="connsiteX1066" fmla="*/ 2834058 w 4029903"/>
              <a:gd name="connsiteY1066" fmla="*/ 5305050 h 5466578"/>
              <a:gd name="connsiteX1067" fmla="*/ 2799325 w 4029903"/>
              <a:gd name="connsiteY1067" fmla="*/ 5316320 h 5466578"/>
              <a:gd name="connsiteX1068" fmla="*/ 2759458 w 4029903"/>
              <a:gd name="connsiteY1068" fmla="*/ 5319541 h 5466578"/>
              <a:gd name="connsiteX1069" fmla="*/ 2719727 w 4029903"/>
              <a:gd name="connsiteY1069" fmla="*/ 5342083 h 5466578"/>
              <a:gd name="connsiteX1070" fmla="*/ 2702660 w 4029903"/>
              <a:gd name="connsiteY1070" fmla="*/ 5350134 h 5466578"/>
              <a:gd name="connsiteX1071" fmla="*/ 2692105 w 4029903"/>
              <a:gd name="connsiteY1071" fmla="*/ 5345009 h 5466578"/>
              <a:gd name="connsiteX1072" fmla="*/ 2683537 w 4029903"/>
              <a:gd name="connsiteY1072" fmla="*/ 5346722 h 5466578"/>
              <a:gd name="connsiteX1073" fmla="*/ 2648765 w 4029903"/>
              <a:gd name="connsiteY1073" fmla="*/ 5348333 h 5466578"/>
              <a:gd name="connsiteX1074" fmla="*/ 2614032 w 4029903"/>
              <a:gd name="connsiteY1074" fmla="*/ 5359603 h 5466578"/>
              <a:gd name="connsiteX1075" fmla="*/ 2574165 w 4029903"/>
              <a:gd name="connsiteY1075" fmla="*/ 5362824 h 5466578"/>
              <a:gd name="connsiteX1076" fmla="*/ 2534434 w 4029903"/>
              <a:gd name="connsiteY1076" fmla="*/ 5385366 h 5466578"/>
              <a:gd name="connsiteX1077" fmla="*/ 2506095 w 4029903"/>
              <a:gd name="connsiteY1077" fmla="*/ 5387943 h 5466578"/>
              <a:gd name="connsiteX1078" fmla="*/ 2500958 w 4029903"/>
              <a:gd name="connsiteY1078" fmla="*/ 5385773 h 5466578"/>
              <a:gd name="connsiteX1079" fmla="*/ 2491726 w 4029903"/>
              <a:gd name="connsiteY1079" fmla="*/ 5390390 h 5466578"/>
              <a:gd name="connsiteX1080" fmla="*/ 2485285 w 4029903"/>
              <a:gd name="connsiteY1080" fmla="*/ 5385880 h 5466578"/>
              <a:gd name="connsiteX1081" fmla="*/ 2474286 w 4029903"/>
              <a:gd name="connsiteY1081" fmla="*/ 5381297 h 5466578"/>
              <a:gd name="connsiteX1082" fmla="*/ 2454569 w 4029903"/>
              <a:gd name="connsiteY1082" fmla="*/ 5387943 h 5466578"/>
              <a:gd name="connsiteX1083" fmla="*/ 2424943 w 4029903"/>
              <a:gd name="connsiteY1083" fmla="*/ 5399535 h 5466578"/>
              <a:gd name="connsiteX1084" fmla="*/ 2423752 w 4029903"/>
              <a:gd name="connsiteY1084" fmla="*/ 5399325 h 5466578"/>
              <a:gd name="connsiteX1085" fmla="*/ 2418624 w 4029903"/>
              <a:gd name="connsiteY1085" fmla="*/ 5403270 h 5466578"/>
              <a:gd name="connsiteX1086" fmla="*/ 2407998 w 4029903"/>
              <a:gd name="connsiteY1086" fmla="*/ 5409067 h 5466578"/>
              <a:gd name="connsiteX1087" fmla="*/ 2383523 w 4029903"/>
              <a:gd name="connsiteY1087" fmla="*/ 5412610 h 5466578"/>
              <a:gd name="connsiteX1088" fmla="*/ 2359047 w 4029903"/>
              <a:gd name="connsiteY1088" fmla="*/ 5414219 h 5466578"/>
              <a:gd name="connsiteX1089" fmla="*/ 2349329 w 4029903"/>
              <a:gd name="connsiteY1089" fmla="*/ 5411379 h 5466578"/>
              <a:gd name="connsiteX1090" fmla="*/ 2320602 w 4029903"/>
              <a:gd name="connsiteY1090" fmla="*/ 5426587 h 5466578"/>
              <a:gd name="connsiteX1091" fmla="*/ 2306433 w 4029903"/>
              <a:gd name="connsiteY1091" fmla="*/ 5433673 h 5466578"/>
              <a:gd name="connsiteX1092" fmla="*/ 2299992 w 4029903"/>
              <a:gd name="connsiteY1092" fmla="*/ 5429163 h 5466578"/>
              <a:gd name="connsiteX1093" fmla="*/ 2245891 w 4029903"/>
              <a:gd name="connsiteY1093" fmla="*/ 5436892 h 5466578"/>
              <a:gd name="connsiteX1094" fmla="*/ 2233331 w 4029903"/>
              <a:gd name="connsiteY1094" fmla="*/ 5446553 h 5466578"/>
              <a:gd name="connsiteX1095" fmla="*/ 2222705 w 4029903"/>
              <a:gd name="connsiteY1095" fmla="*/ 5452350 h 5466578"/>
              <a:gd name="connsiteX1096" fmla="*/ 2198230 w 4029903"/>
              <a:gd name="connsiteY1096" fmla="*/ 5455893 h 5466578"/>
              <a:gd name="connsiteX1097" fmla="*/ 2173754 w 4029903"/>
              <a:gd name="connsiteY1097" fmla="*/ 5457502 h 5466578"/>
              <a:gd name="connsiteX1098" fmla="*/ 2145416 w 4029903"/>
              <a:gd name="connsiteY1098" fmla="*/ 5431740 h 5466578"/>
              <a:gd name="connsiteX1099" fmla="*/ 2148379 w 4029903"/>
              <a:gd name="connsiteY1099" fmla="*/ 5382853 h 5466578"/>
              <a:gd name="connsiteX1100" fmla="*/ 2141971 w 4029903"/>
              <a:gd name="connsiteY1100" fmla="*/ 5384397 h 5466578"/>
              <a:gd name="connsiteX1101" fmla="*/ 2103648 w 4029903"/>
              <a:gd name="connsiteY1101" fmla="*/ 5404685 h 5466578"/>
              <a:gd name="connsiteX1102" fmla="*/ 2089479 w 4029903"/>
              <a:gd name="connsiteY1102" fmla="*/ 5411771 h 5466578"/>
              <a:gd name="connsiteX1103" fmla="*/ 2083038 w 4029903"/>
              <a:gd name="connsiteY1103" fmla="*/ 5407261 h 5466578"/>
              <a:gd name="connsiteX1104" fmla="*/ 2028937 w 4029903"/>
              <a:gd name="connsiteY1104" fmla="*/ 5414990 h 5466578"/>
              <a:gd name="connsiteX1105" fmla="*/ 2016377 w 4029903"/>
              <a:gd name="connsiteY1105" fmla="*/ 5424651 h 5466578"/>
              <a:gd name="connsiteX1106" fmla="*/ 2005751 w 4029903"/>
              <a:gd name="connsiteY1106" fmla="*/ 5430448 h 5466578"/>
              <a:gd name="connsiteX1107" fmla="*/ 1981276 w 4029903"/>
              <a:gd name="connsiteY1107" fmla="*/ 5433991 h 5466578"/>
              <a:gd name="connsiteX1108" fmla="*/ 1956800 w 4029903"/>
              <a:gd name="connsiteY1108" fmla="*/ 5435600 h 5466578"/>
              <a:gd name="connsiteX1109" fmla="*/ 1928462 w 4029903"/>
              <a:gd name="connsiteY1109" fmla="*/ 5409838 h 5466578"/>
              <a:gd name="connsiteX1110" fmla="*/ 1930911 w 4029903"/>
              <a:gd name="connsiteY1110" fmla="*/ 5369430 h 5466578"/>
              <a:gd name="connsiteX1111" fmla="*/ 1900522 w 4029903"/>
              <a:gd name="connsiteY1111" fmla="*/ 5371885 h 5466578"/>
              <a:gd name="connsiteX1112" fmla="*/ 1860791 w 4029903"/>
              <a:gd name="connsiteY1112" fmla="*/ 5394427 h 5466578"/>
              <a:gd name="connsiteX1113" fmla="*/ 1832452 w 4029903"/>
              <a:gd name="connsiteY1113" fmla="*/ 5397004 h 5466578"/>
              <a:gd name="connsiteX1114" fmla="*/ 1780926 w 4029903"/>
              <a:gd name="connsiteY1114" fmla="*/ 5397004 h 5466578"/>
              <a:gd name="connsiteX1115" fmla="*/ 1751300 w 4029903"/>
              <a:gd name="connsiteY1115" fmla="*/ 5408596 h 5466578"/>
              <a:gd name="connsiteX1116" fmla="*/ 1729402 w 4029903"/>
              <a:gd name="connsiteY1116" fmla="*/ 5404733 h 5466578"/>
              <a:gd name="connsiteX1117" fmla="*/ 1685282 w 4029903"/>
              <a:gd name="connsiteY1117" fmla="*/ 5415360 h 5466578"/>
              <a:gd name="connsiteX1118" fmla="*/ 1646960 w 4029903"/>
              <a:gd name="connsiteY1118" fmla="*/ 5435648 h 5466578"/>
              <a:gd name="connsiteX1119" fmla="*/ 1632791 w 4029903"/>
              <a:gd name="connsiteY1119" fmla="*/ 5442734 h 5466578"/>
              <a:gd name="connsiteX1120" fmla="*/ 1626349 w 4029903"/>
              <a:gd name="connsiteY1120" fmla="*/ 5438224 h 5466578"/>
              <a:gd name="connsiteX1121" fmla="*/ 1572248 w 4029903"/>
              <a:gd name="connsiteY1121" fmla="*/ 5445953 h 5466578"/>
              <a:gd name="connsiteX1122" fmla="*/ 1559688 w 4029903"/>
              <a:gd name="connsiteY1122" fmla="*/ 5455614 h 5466578"/>
              <a:gd name="connsiteX1123" fmla="*/ 1549062 w 4029903"/>
              <a:gd name="connsiteY1123" fmla="*/ 5461411 h 5466578"/>
              <a:gd name="connsiteX1124" fmla="*/ 1524587 w 4029903"/>
              <a:gd name="connsiteY1124" fmla="*/ 5464954 h 5466578"/>
              <a:gd name="connsiteX1125" fmla="*/ 1500112 w 4029903"/>
              <a:gd name="connsiteY1125" fmla="*/ 5466563 h 5466578"/>
              <a:gd name="connsiteX1126" fmla="*/ 1471773 w 4029903"/>
              <a:gd name="connsiteY1126" fmla="*/ 5440801 h 5466578"/>
              <a:gd name="connsiteX1127" fmla="*/ 1476926 w 4029903"/>
              <a:gd name="connsiteY1127" fmla="*/ 5355783 h 5466578"/>
              <a:gd name="connsiteX1128" fmla="*/ 1484333 w 4029903"/>
              <a:gd name="connsiteY1128" fmla="*/ 5270121 h 5466578"/>
              <a:gd name="connsiteX1129" fmla="*/ 1482078 w 4029903"/>
              <a:gd name="connsiteY1129" fmla="*/ 5188324 h 5466578"/>
              <a:gd name="connsiteX1130" fmla="*/ 1502689 w 4029903"/>
              <a:gd name="connsiteY1130" fmla="*/ 5118765 h 5466578"/>
              <a:gd name="connsiteX1131" fmla="*/ 1510416 w 4029903"/>
              <a:gd name="connsiteY1131" fmla="*/ 5113613 h 5466578"/>
              <a:gd name="connsiteX1132" fmla="*/ 1512993 w 4029903"/>
              <a:gd name="connsiteY1132" fmla="*/ 5115222 h 5466578"/>
              <a:gd name="connsiteX1133" fmla="*/ 1515570 w 4029903"/>
              <a:gd name="connsiteY1133" fmla="*/ 5118765 h 5466578"/>
              <a:gd name="connsiteX1134" fmla="*/ 1518145 w 4029903"/>
              <a:gd name="connsiteY1134" fmla="*/ 5123917 h 5466578"/>
              <a:gd name="connsiteX1135" fmla="*/ 1520722 w 4029903"/>
              <a:gd name="connsiteY1135" fmla="*/ 5126172 h 5466578"/>
              <a:gd name="connsiteX1136" fmla="*/ 1523299 w 4029903"/>
              <a:gd name="connsiteY1136" fmla="*/ 5126494 h 5466578"/>
              <a:gd name="connsiteX1137" fmla="*/ 1554214 w 4029903"/>
              <a:gd name="connsiteY1137" fmla="*/ 5103307 h 5466578"/>
              <a:gd name="connsiteX1138" fmla="*/ 1562587 w 4029903"/>
              <a:gd name="connsiteY1138" fmla="*/ 5097511 h 5466578"/>
              <a:gd name="connsiteX1139" fmla="*/ 1567096 w 4029903"/>
              <a:gd name="connsiteY1139" fmla="*/ 5103307 h 5466578"/>
              <a:gd name="connsiteX1140" fmla="*/ 1569671 w 4029903"/>
              <a:gd name="connsiteY1140" fmla="*/ 5125206 h 5466578"/>
              <a:gd name="connsiteX1141" fmla="*/ 1572248 w 4029903"/>
              <a:gd name="connsiteY1141" fmla="*/ 5139376 h 5466578"/>
              <a:gd name="connsiteX1142" fmla="*/ 1572248 w 4029903"/>
              <a:gd name="connsiteY1142" fmla="*/ 5151613 h 5466578"/>
              <a:gd name="connsiteX1143" fmla="*/ 1579977 w 4029903"/>
              <a:gd name="connsiteY1143" fmla="*/ 5152257 h 5466578"/>
              <a:gd name="connsiteX1144" fmla="*/ 1588350 w 4029903"/>
              <a:gd name="connsiteY1144" fmla="*/ 5142596 h 5466578"/>
              <a:gd name="connsiteX1145" fmla="*/ 1592859 w 4029903"/>
              <a:gd name="connsiteY1145" fmla="*/ 5129070 h 5466578"/>
              <a:gd name="connsiteX1146" fmla="*/ 1592859 w 4029903"/>
              <a:gd name="connsiteY1146" fmla="*/ 5113613 h 5466578"/>
              <a:gd name="connsiteX1147" fmla="*/ 1590282 w 4029903"/>
              <a:gd name="connsiteY1147" fmla="*/ 5088494 h 5466578"/>
              <a:gd name="connsiteX1148" fmla="*/ 1618621 w 4029903"/>
              <a:gd name="connsiteY1148" fmla="*/ 5074968 h 5466578"/>
              <a:gd name="connsiteX1149" fmla="*/ 1632791 w 4029903"/>
              <a:gd name="connsiteY1149" fmla="*/ 5064986 h 5466578"/>
              <a:gd name="connsiteX1150" fmla="*/ 1635710 w 4029903"/>
              <a:gd name="connsiteY1150" fmla="*/ 5057833 h 5466578"/>
              <a:gd name="connsiteX1151" fmla="*/ 1632096 w 4029903"/>
              <a:gd name="connsiteY1151" fmla="*/ 5056777 h 5466578"/>
              <a:gd name="connsiteX1152" fmla="*/ 1627759 w 4029903"/>
              <a:gd name="connsiteY1152" fmla="*/ 5045273 h 5466578"/>
              <a:gd name="connsiteX1153" fmla="*/ 1587480 w 4029903"/>
              <a:gd name="connsiteY1153" fmla="*/ 5054975 h 5466578"/>
              <a:gd name="connsiteX1154" fmla="*/ 1549158 w 4029903"/>
              <a:gd name="connsiteY1154" fmla="*/ 5075263 h 5466578"/>
              <a:gd name="connsiteX1155" fmla="*/ 1534989 w 4029903"/>
              <a:gd name="connsiteY1155" fmla="*/ 5082349 h 5466578"/>
              <a:gd name="connsiteX1156" fmla="*/ 1528547 w 4029903"/>
              <a:gd name="connsiteY1156" fmla="*/ 5077839 h 5466578"/>
              <a:gd name="connsiteX1157" fmla="*/ 1474446 w 4029903"/>
              <a:gd name="connsiteY1157" fmla="*/ 5085568 h 5466578"/>
              <a:gd name="connsiteX1158" fmla="*/ 1461887 w 4029903"/>
              <a:gd name="connsiteY1158" fmla="*/ 5095229 h 5466578"/>
              <a:gd name="connsiteX1159" fmla="*/ 1451260 w 4029903"/>
              <a:gd name="connsiteY1159" fmla="*/ 5101026 h 5466578"/>
              <a:gd name="connsiteX1160" fmla="*/ 1426785 w 4029903"/>
              <a:gd name="connsiteY1160" fmla="*/ 5104569 h 5466578"/>
              <a:gd name="connsiteX1161" fmla="*/ 1402310 w 4029903"/>
              <a:gd name="connsiteY1161" fmla="*/ 5106178 h 5466578"/>
              <a:gd name="connsiteX1162" fmla="*/ 1373972 w 4029903"/>
              <a:gd name="connsiteY1162" fmla="*/ 5080416 h 5466578"/>
              <a:gd name="connsiteX1163" fmla="*/ 1379124 w 4029903"/>
              <a:gd name="connsiteY1163" fmla="*/ 4995398 h 5466578"/>
              <a:gd name="connsiteX1164" fmla="*/ 1386531 w 4029903"/>
              <a:gd name="connsiteY1164" fmla="*/ 4909736 h 5466578"/>
              <a:gd name="connsiteX1165" fmla="*/ 1385672 w 4029903"/>
              <a:gd name="connsiteY1165" fmla="*/ 4878574 h 5466578"/>
              <a:gd name="connsiteX1166" fmla="*/ 1360389 w 4029903"/>
              <a:gd name="connsiteY1166" fmla="*/ 4892919 h 5466578"/>
              <a:gd name="connsiteX1167" fmla="*/ 1332049 w 4029903"/>
              <a:gd name="connsiteY1167" fmla="*/ 4895496 h 5466578"/>
              <a:gd name="connsiteX1168" fmla="*/ 1280523 w 4029903"/>
              <a:gd name="connsiteY1168" fmla="*/ 4895496 h 5466578"/>
              <a:gd name="connsiteX1169" fmla="*/ 1250897 w 4029903"/>
              <a:gd name="connsiteY1169" fmla="*/ 4907088 h 5466578"/>
              <a:gd name="connsiteX1170" fmla="*/ 1228999 w 4029903"/>
              <a:gd name="connsiteY1170" fmla="*/ 4903225 h 5466578"/>
              <a:gd name="connsiteX1171" fmla="*/ 1184880 w 4029903"/>
              <a:gd name="connsiteY1171" fmla="*/ 4913852 h 5466578"/>
              <a:gd name="connsiteX1172" fmla="*/ 1146557 w 4029903"/>
              <a:gd name="connsiteY1172" fmla="*/ 4934140 h 5466578"/>
              <a:gd name="connsiteX1173" fmla="*/ 1132388 w 4029903"/>
              <a:gd name="connsiteY1173" fmla="*/ 4941226 h 5466578"/>
              <a:gd name="connsiteX1174" fmla="*/ 1125946 w 4029903"/>
              <a:gd name="connsiteY1174" fmla="*/ 4936716 h 5466578"/>
              <a:gd name="connsiteX1175" fmla="*/ 1071845 w 4029903"/>
              <a:gd name="connsiteY1175" fmla="*/ 4944445 h 5466578"/>
              <a:gd name="connsiteX1176" fmla="*/ 1059286 w 4029903"/>
              <a:gd name="connsiteY1176" fmla="*/ 4954106 h 5466578"/>
              <a:gd name="connsiteX1177" fmla="*/ 1048659 w 4029903"/>
              <a:gd name="connsiteY1177" fmla="*/ 4959903 h 5466578"/>
              <a:gd name="connsiteX1178" fmla="*/ 1024184 w 4029903"/>
              <a:gd name="connsiteY1178" fmla="*/ 4963446 h 5466578"/>
              <a:gd name="connsiteX1179" fmla="*/ 999709 w 4029903"/>
              <a:gd name="connsiteY1179" fmla="*/ 4965055 h 5466578"/>
              <a:gd name="connsiteX1180" fmla="*/ 971371 w 4029903"/>
              <a:gd name="connsiteY1180" fmla="*/ 4939293 h 5466578"/>
              <a:gd name="connsiteX1181" fmla="*/ 975655 w 4029903"/>
              <a:gd name="connsiteY1181" fmla="*/ 4868597 h 5466578"/>
              <a:gd name="connsiteX1182" fmla="*/ 953624 w 4029903"/>
              <a:gd name="connsiteY1182" fmla="*/ 4870377 h 5466578"/>
              <a:gd name="connsiteX1183" fmla="*/ 913894 w 4029903"/>
              <a:gd name="connsiteY1183" fmla="*/ 4892919 h 5466578"/>
              <a:gd name="connsiteX1184" fmla="*/ 885554 w 4029903"/>
              <a:gd name="connsiteY1184" fmla="*/ 4895496 h 5466578"/>
              <a:gd name="connsiteX1185" fmla="*/ 834028 w 4029903"/>
              <a:gd name="connsiteY1185" fmla="*/ 4895496 h 5466578"/>
              <a:gd name="connsiteX1186" fmla="*/ 804402 w 4029903"/>
              <a:gd name="connsiteY1186" fmla="*/ 4907088 h 5466578"/>
              <a:gd name="connsiteX1187" fmla="*/ 782504 w 4029903"/>
              <a:gd name="connsiteY1187" fmla="*/ 4903225 h 5466578"/>
              <a:gd name="connsiteX1188" fmla="*/ 738384 w 4029903"/>
              <a:gd name="connsiteY1188" fmla="*/ 4913852 h 5466578"/>
              <a:gd name="connsiteX1189" fmla="*/ 700062 w 4029903"/>
              <a:gd name="connsiteY1189" fmla="*/ 4934140 h 5466578"/>
              <a:gd name="connsiteX1190" fmla="*/ 685893 w 4029903"/>
              <a:gd name="connsiteY1190" fmla="*/ 4941226 h 5466578"/>
              <a:gd name="connsiteX1191" fmla="*/ 679451 w 4029903"/>
              <a:gd name="connsiteY1191" fmla="*/ 4936716 h 5466578"/>
              <a:gd name="connsiteX1192" fmla="*/ 625350 w 4029903"/>
              <a:gd name="connsiteY1192" fmla="*/ 4944445 h 5466578"/>
              <a:gd name="connsiteX1193" fmla="*/ 612791 w 4029903"/>
              <a:gd name="connsiteY1193" fmla="*/ 4954106 h 5466578"/>
              <a:gd name="connsiteX1194" fmla="*/ 602164 w 4029903"/>
              <a:gd name="connsiteY1194" fmla="*/ 4959903 h 5466578"/>
              <a:gd name="connsiteX1195" fmla="*/ 577689 w 4029903"/>
              <a:gd name="connsiteY1195" fmla="*/ 4963446 h 5466578"/>
              <a:gd name="connsiteX1196" fmla="*/ 553214 w 4029903"/>
              <a:gd name="connsiteY1196" fmla="*/ 4965055 h 5466578"/>
              <a:gd name="connsiteX1197" fmla="*/ 524876 w 4029903"/>
              <a:gd name="connsiteY1197" fmla="*/ 4939293 h 5466578"/>
              <a:gd name="connsiteX1198" fmla="*/ 530028 w 4029903"/>
              <a:gd name="connsiteY1198" fmla="*/ 4854275 h 5466578"/>
              <a:gd name="connsiteX1199" fmla="*/ 537435 w 4029903"/>
              <a:gd name="connsiteY1199" fmla="*/ 4768613 h 5466578"/>
              <a:gd name="connsiteX1200" fmla="*/ 535180 w 4029903"/>
              <a:gd name="connsiteY1200" fmla="*/ 4686816 h 5466578"/>
              <a:gd name="connsiteX1201" fmla="*/ 555791 w 4029903"/>
              <a:gd name="connsiteY1201" fmla="*/ 4617257 h 5466578"/>
              <a:gd name="connsiteX1202" fmla="*/ 563519 w 4029903"/>
              <a:gd name="connsiteY1202" fmla="*/ 4612105 h 5466578"/>
              <a:gd name="connsiteX1203" fmla="*/ 566096 w 4029903"/>
              <a:gd name="connsiteY1203" fmla="*/ 4613714 h 5466578"/>
              <a:gd name="connsiteX1204" fmla="*/ 568672 w 4029903"/>
              <a:gd name="connsiteY1204" fmla="*/ 4617257 h 5466578"/>
              <a:gd name="connsiteX1205" fmla="*/ 571248 w 4029903"/>
              <a:gd name="connsiteY1205" fmla="*/ 4622409 h 5466578"/>
              <a:gd name="connsiteX1206" fmla="*/ 573825 w 4029903"/>
              <a:gd name="connsiteY1206" fmla="*/ 4624664 h 5466578"/>
              <a:gd name="connsiteX1207" fmla="*/ 576401 w 4029903"/>
              <a:gd name="connsiteY1207" fmla="*/ 4624986 h 5466578"/>
              <a:gd name="connsiteX1208" fmla="*/ 607317 w 4029903"/>
              <a:gd name="connsiteY1208" fmla="*/ 4601799 h 5466578"/>
              <a:gd name="connsiteX1209" fmla="*/ 615690 w 4029903"/>
              <a:gd name="connsiteY1209" fmla="*/ 4596003 h 5466578"/>
              <a:gd name="connsiteX1210" fmla="*/ 620198 w 4029903"/>
              <a:gd name="connsiteY1210" fmla="*/ 4601799 h 5466578"/>
              <a:gd name="connsiteX1211" fmla="*/ 622773 w 4029903"/>
              <a:gd name="connsiteY1211" fmla="*/ 4623698 h 5466578"/>
              <a:gd name="connsiteX1212" fmla="*/ 625350 w 4029903"/>
              <a:gd name="connsiteY1212" fmla="*/ 4637868 h 5466578"/>
              <a:gd name="connsiteX1213" fmla="*/ 625350 w 4029903"/>
              <a:gd name="connsiteY1213" fmla="*/ 4650105 h 5466578"/>
              <a:gd name="connsiteX1214" fmla="*/ 633079 w 4029903"/>
              <a:gd name="connsiteY1214" fmla="*/ 4650749 h 5466578"/>
              <a:gd name="connsiteX1215" fmla="*/ 641452 w 4029903"/>
              <a:gd name="connsiteY1215" fmla="*/ 4641088 h 5466578"/>
              <a:gd name="connsiteX1216" fmla="*/ 645961 w 4029903"/>
              <a:gd name="connsiteY1216" fmla="*/ 4627562 h 5466578"/>
              <a:gd name="connsiteX1217" fmla="*/ 645961 w 4029903"/>
              <a:gd name="connsiteY1217" fmla="*/ 4612105 h 5466578"/>
              <a:gd name="connsiteX1218" fmla="*/ 643384 w 4029903"/>
              <a:gd name="connsiteY1218" fmla="*/ 4586986 h 5466578"/>
              <a:gd name="connsiteX1219" fmla="*/ 671724 w 4029903"/>
              <a:gd name="connsiteY1219" fmla="*/ 4573460 h 5466578"/>
              <a:gd name="connsiteX1220" fmla="*/ 685893 w 4029903"/>
              <a:gd name="connsiteY1220" fmla="*/ 4563478 h 5466578"/>
              <a:gd name="connsiteX1221" fmla="*/ 692334 w 4029903"/>
              <a:gd name="connsiteY1221" fmla="*/ 4547698 h 5466578"/>
              <a:gd name="connsiteX1222" fmla="*/ 715520 w 4029903"/>
              <a:gd name="connsiteY1222" fmla="*/ 4524510 h 5466578"/>
              <a:gd name="connsiteX1223" fmla="*/ 734520 w 4029903"/>
              <a:gd name="connsiteY1223" fmla="*/ 4523866 h 5466578"/>
              <a:gd name="connsiteX1224" fmla="*/ 751587 w 4029903"/>
              <a:gd name="connsiteY1224" fmla="*/ 4511629 h 5466578"/>
              <a:gd name="connsiteX1225" fmla="*/ 769621 w 4029903"/>
              <a:gd name="connsiteY1225" fmla="*/ 4497460 h 5466578"/>
              <a:gd name="connsiteX1226" fmla="*/ 781939 w 4029903"/>
              <a:gd name="connsiteY1226" fmla="*/ 4487782 h 5466578"/>
              <a:gd name="connsiteX1227" fmla="*/ 774952 w 4029903"/>
              <a:gd name="connsiteY1227" fmla="*/ 4484871 h 5466578"/>
              <a:gd name="connsiteX1228" fmla="*/ 744037 w 4029903"/>
              <a:gd name="connsiteY1228" fmla="*/ 4502261 h 5466578"/>
              <a:gd name="connsiteX1229" fmla="*/ 731477 w 4029903"/>
              <a:gd name="connsiteY1229" fmla="*/ 4511922 h 5466578"/>
              <a:gd name="connsiteX1230" fmla="*/ 720851 w 4029903"/>
              <a:gd name="connsiteY1230" fmla="*/ 4517719 h 5466578"/>
              <a:gd name="connsiteX1231" fmla="*/ 696376 w 4029903"/>
              <a:gd name="connsiteY1231" fmla="*/ 4521262 h 5466578"/>
              <a:gd name="connsiteX1232" fmla="*/ 671901 w 4029903"/>
              <a:gd name="connsiteY1232" fmla="*/ 4522871 h 5466578"/>
              <a:gd name="connsiteX1233" fmla="*/ 643562 w 4029903"/>
              <a:gd name="connsiteY1233" fmla="*/ 4497109 h 5466578"/>
              <a:gd name="connsiteX1234" fmla="*/ 648715 w 4029903"/>
              <a:gd name="connsiteY1234" fmla="*/ 4412091 h 5466578"/>
              <a:gd name="connsiteX1235" fmla="*/ 652758 w 4029903"/>
              <a:gd name="connsiteY1235" fmla="*/ 4365324 h 5466578"/>
              <a:gd name="connsiteX1236" fmla="*/ 648536 w 4029903"/>
              <a:gd name="connsiteY1236" fmla="*/ 4357153 h 5466578"/>
              <a:gd name="connsiteX1237" fmla="*/ 644673 w 4029903"/>
              <a:gd name="connsiteY1237" fmla="*/ 4358430 h 5466578"/>
              <a:gd name="connsiteX1238" fmla="*/ 640809 w 4029903"/>
              <a:gd name="connsiteY1238" fmla="*/ 4359709 h 5466578"/>
              <a:gd name="connsiteX1239" fmla="*/ 635655 w 4029903"/>
              <a:gd name="connsiteY1239" fmla="*/ 4359709 h 5466578"/>
              <a:gd name="connsiteX1240" fmla="*/ 620198 w 4029903"/>
              <a:gd name="connsiteY1240" fmla="*/ 4406002 h 5466578"/>
              <a:gd name="connsiteX1241" fmla="*/ 613113 w 4029903"/>
              <a:gd name="connsiteY1241" fmla="*/ 4419849 h 5466578"/>
              <a:gd name="connsiteX1242" fmla="*/ 602164 w 4029903"/>
              <a:gd name="connsiteY1242" fmla="*/ 4424036 h 5466578"/>
              <a:gd name="connsiteX1243" fmla="*/ 599588 w 4029903"/>
              <a:gd name="connsiteY1243" fmla="*/ 4419527 h 5466578"/>
              <a:gd name="connsiteX1244" fmla="*/ 597011 w 4029903"/>
              <a:gd name="connsiteY1244" fmla="*/ 4411154 h 5466578"/>
              <a:gd name="connsiteX1245" fmla="*/ 593146 w 4029903"/>
              <a:gd name="connsiteY1245" fmla="*/ 4404713 h 5466578"/>
              <a:gd name="connsiteX1246" fmla="*/ 589281 w 4029903"/>
              <a:gd name="connsiteY1246" fmla="*/ 4406002 h 5466578"/>
              <a:gd name="connsiteX1247" fmla="*/ 571570 w 4029903"/>
              <a:gd name="connsiteY1247" fmla="*/ 4411154 h 5466578"/>
              <a:gd name="connsiteX1248" fmla="*/ 563519 w 4029903"/>
              <a:gd name="connsiteY1248" fmla="*/ 4400848 h 5466578"/>
              <a:gd name="connsiteX1249" fmla="*/ 562231 w 4029903"/>
              <a:gd name="connsiteY1249" fmla="*/ 4375113 h 5466578"/>
              <a:gd name="connsiteX1250" fmla="*/ 560943 w 4029903"/>
              <a:gd name="connsiteY1250" fmla="*/ 4349484 h 5466578"/>
              <a:gd name="connsiteX1251" fmla="*/ 568028 w 4029903"/>
              <a:gd name="connsiteY1251" fmla="*/ 4312913 h 5466578"/>
              <a:gd name="connsiteX1252" fmla="*/ 571248 w 4029903"/>
              <a:gd name="connsiteY1252" fmla="*/ 4280085 h 5466578"/>
              <a:gd name="connsiteX1253" fmla="*/ 576078 w 4029903"/>
              <a:gd name="connsiteY1253" fmla="*/ 4245305 h 5466578"/>
              <a:gd name="connsiteX1254" fmla="*/ 578977 w 4029903"/>
              <a:gd name="connsiteY1254" fmla="*/ 4210526 h 5466578"/>
              <a:gd name="connsiteX1255" fmla="*/ 581876 w 4029903"/>
              <a:gd name="connsiteY1255" fmla="*/ 4194102 h 5466578"/>
              <a:gd name="connsiteX1256" fmla="*/ 586706 w 4029903"/>
              <a:gd name="connsiteY1256" fmla="*/ 4179610 h 5466578"/>
              <a:gd name="connsiteX1257" fmla="*/ 591870 w 4029903"/>
              <a:gd name="connsiteY1257" fmla="*/ 4173273 h 5466578"/>
              <a:gd name="connsiteX1258" fmla="*/ 586227 w 4029903"/>
              <a:gd name="connsiteY1258" fmla="*/ 4172277 h 5466578"/>
              <a:gd name="connsiteX1259" fmla="*/ 542107 w 4029903"/>
              <a:gd name="connsiteY1259" fmla="*/ 4182904 h 5466578"/>
              <a:gd name="connsiteX1260" fmla="*/ 503785 w 4029903"/>
              <a:gd name="connsiteY1260" fmla="*/ 4203192 h 5466578"/>
              <a:gd name="connsiteX1261" fmla="*/ 489615 w 4029903"/>
              <a:gd name="connsiteY1261" fmla="*/ 4210278 h 5466578"/>
              <a:gd name="connsiteX1262" fmla="*/ 483174 w 4029903"/>
              <a:gd name="connsiteY1262" fmla="*/ 4205768 h 5466578"/>
              <a:gd name="connsiteX1263" fmla="*/ 429073 w 4029903"/>
              <a:gd name="connsiteY1263" fmla="*/ 4213497 h 5466578"/>
              <a:gd name="connsiteX1264" fmla="*/ 416513 w 4029903"/>
              <a:gd name="connsiteY1264" fmla="*/ 4223158 h 5466578"/>
              <a:gd name="connsiteX1265" fmla="*/ 405887 w 4029903"/>
              <a:gd name="connsiteY1265" fmla="*/ 4228955 h 5466578"/>
              <a:gd name="connsiteX1266" fmla="*/ 381412 w 4029903"/>
              <a:gd name="connsiteY1266" fmla="*/ 4232498 h 5466578"/>
              <a:gd name="connsiteX1267" fmla="*/ 356937 w 4029903"/>
              <a:gd name="connsiteY1267" fmla="*/ 4234107 h 5466578"/>
              <a:gd name="connsiteX1268" fmla="*/ 328598 w 4029903"/>
              <a:gd name="connsiteY1268" fmla="*/ 4208345 h 5466578"/>
              <a:gd name="connsiteX1269" fmla="*/ 333750 w 4029903"/>
              <a:gd name="connsiteY1269" fmla="*/ 4123327 h 5466578"/>
              <a:gd name="connsiteX1270" fmla="*/ 341158 w 4029903"/>
              <a:gd name="connsiteY1270" fmla="*/ 4037665 h 5466578"/>
              <a:gd name="connsiteX1271" fmla="*/ 338903 w 4029903"/>
              <a:gd name="connsiteY1271" fmla="*/ 3955868 h 5466578"/>
              <a:gd name="connsiteX1272" fmla="*/ 359513 w 4029903"/>
              <a:gd name="connsiteY1272" fmla="*/ 3886309 h 5466578"/>
              <a:gd name="connsiteX1273" fmla="*/ 367241 w 4029903"/>
              <a:gd name="connsiteY1273" fmla="*/ 3881157 h 5466578"/>
              <a:gd name="connsiteX1274" fmla="*/ 369818 w 4029903"/>
              <a:gd name="connsiteY1274" fmla="*/ 3882766 h 5466578"/>
              <a:gd name="connsiteX1275" fmla="*/ 372395 w 4029903"/>
              <a:gd name="connsiteY1275" fmla="*/ 3886309 h 5466578"/>
              <a:gd name="connsiteX1276" fmla="*/ 374970 w 4029903"/>
              <a:gd name="connsiteY1276" fmla="*/ 3891461 h 5466578"/>
              <a:gd name="connsiteX1277" fmla="*/ 377547 w 4029903"/>
              <a:gd name="connsiteY1277" fmla="*/ 3893716 h 5466578"/>
              <a:gd name="connsiteX1278" fmla="*/ 380124 w 4029903"/>
              <a:gd name="connsiteY1278" fmla="*/ 3894038 h 5466578"/>
              <a:gd name="connsiteX1279" fmla="*/ 411039 w 4029903"/>
              <a:gd name="connsiteY1279" fmla="*/ 3870851 h 5466578"/>
              <a:gd name="connsiteX1280" fmla="*/ 419412 w 4029903"/>
              <a:gd name="connsiteY1280" fmla="*/ 3865055 h 5466578"/>
              <a:gd name="connsiteX1281" fmla="*/ 423921 w 4029903"/>
              <a:gd name="connsiteY1281" fmla="*/ 3870851 h 5466578"/>
              <a:gd name="connsiteX1282" fmla="*/ 426496 w 4029903"/>
              <a:gd name="connsiteY1282" fmla="*/ 3892750 h 5466578"/>
              <a:gd name="connsiteX1283" fmla="*/ 429073 w 4029903"/>
              <a:gd name="connsiteY1283" fmla="*/ 3906920 h 5466578"/>
              <a:gd name="connsiteX1284" fmla="*/ 429073 w 4029903"/>
              <a:gd name="connsiteY1284" fmla="*/ 3919157 h 5466578"/>
              <a:gd name="connsiteX1285" fmla="*/ 436802 w 4029903"/>
              <a:gd name="connsiteY1285" fmla="*/ 3919801 h 5466578"/>
              <a:gd name="connsiteX1286" fmla="*/ 445175 w 4029903"/>
              <a:gd name="connsiteY1286" fmla="*/ 3910140 h 5466578"/>
              <a:gd name="connsiteX1287" fmla="*/ 449683 w 4029903"/>
              <a:gd name="connsiteY1287" fmla="*/ 3896614 h 5466578"/>
              <a:gd name="connsiteX1288" fmla="*/ 449683 w 4029903"/>
              <a:gd name="connsiteY1288" fmla="*/ 3881157 h 5466578"/>
              <a:gd name="connsiteX1289" fmla="*/ 447106 w 4029903"/>
              <a:gd name="connsiteY1289" fmla="*/ 3856038 h 5466578"/>
              <a:gd name="connsiteX1290" fmla="*/ 475446 w 4029903"/>
              <a:gd name="connsiteY1290" fmla="*/ 3842512 h 5466578"/>
              <a:gd name="connsiteX1291" fmla="*/ 489615 w 4029903"/>
              <a:gd name="connsiteY1291" fmla="*/ 3832530 h 5466578"/>
              <a:gd name="connsiteX1292" fmla="*/ 496056 w 4029903"/>
              <a:gd name="connsiteY1292" fmla="*/ 3816750 h 5466578"/>
              <a:gd name="connsiteX1293" fmla="*/ 519243 w 4029903"/>
              <a:gd name="connsiteY1293" fmla="*/ 3793562 h 5466578"/>
              <a:gd name="connsiteX1294" fmla="*/ 538242 w 4029903"/>
              <a:gd name="connsiteY1294" fmla="*/ 3792918 h 5466578"/>
              <a:gd name="connsiteX1295" fmla="*/ 555310 w 4029903"/>
              <a:gd name="connsiteY1295" fmla="*/ 3780681 h 5466578"/>
              <a:gd name="connsiteX1296" fmla="*/ 573344 w 4029903"/>
              <a:gd name="connsiteY1296" fmla="*/ 3766512 h 5466578"/>
              <a:gd name="connsiteX1297" fmla="*/ 591379 w 4029903"/>
              <a:gd name="connsiteY1297" fmla="*/ 3752342 h 5466578"/>
              <a:gd name="connsiteX1298" fmla="*/ 604904 w 4029903"/>
              <a:gd name="connsiteY1298" fmla="*/ 3745901 h 5466578"/>
              <a:gd name="connsiteX1299" fmla="*/ 618767 w 4029903"/>
              <a:gd name="connsiteY1299" fmla="*/ 3746929 h 5466578"/>
              <a:gd name="connsiteX1300" fmla="*/ 614824 w 4029903"/>
              <a:gd name="connsiteY1300" fmla="*/ 3744168 h 5466578"/>
              <a:gd name="connsiteX1301" fmla="*/ 560723 w 4029903"/>
              <a:gd name="connsiteY1301" fmla="*/ 3751897 h 5466578"/>
              <a:gd name="connsiteX1302" fmla="*/ 548163 w 4029903"/>
              <a:gd name="connsiteY1302" fmla="*/ 3761558 h 5466578"/>
              <a:gd name="connsiteX1303" fmla="*/ 537537 w 4029903"/>
              <a:gd name="connsiteY1303" fmla="*/ 3767355 h 5466578"/>
              <a:gd name="connsiteX1304" fmla="*/ 513062 w 4029903"/>
              <a:gd name="connsiteY1304" fmla="*/ 3770898 h 5466578"/>
              <a:gd name="connsiteX1305" fmla="*/ 488587 w 4029903"/>
              <a:gd name="connsiteY1305" fmla="*/ 3772507 h 5466578"/>
              <a:gd name="connsiteX1306" fmla="*/ 460248 w 4029903"/>
              <a:gd name="connsiteY1306" fmla="*/ 3746745 h 5466578"/>
              <a:gd name="connsiteX1307" fmla="*/ 461404 w 4029903"/>
              <a:gd name="connsiteY1307" fmla="*/ 3727670 h 5466578"/>
              <a:gd name="connsiteX1308" fmla="*/ 454592 w 4029903"/>
              <a:gd name="connsiteY1308" fmla="*/ 3728118 h 5466578"/>
              <a:gd name="connsiteX1309" fmla="*/ 444874 w 4029903"/>
              <a:gd name="connsiteY1309" fmla="*/ 3725278 h 5466578"/>
              <a:gd name="connsiteX1310" fmla="*/ 416147 w 4029903"/>
              <a:gd name="connsiteY1310" fmla="*/ 3740486 h 5466578"/>
              <a:gd name="connsiteX1311" fmla="*/ 401978 w 4029903"/>
              <a:gd name="connsiteY1311" fmla="*/ 3747572 h 5466578"/>
              <a:gd name="connsiteX1312" fmla="*/ 395537 w 4029903"/>
              <a:gd name="connsiteY1312" fmla="*/ 3743062 h 5466578"/>
              <a:gd name="connsiteX1313" fmla="*/ 341436 w 4029903"/>
              <a:gd name="connsiteY1313" fmla="*/ 3750791 h 5466578"/>
              <a:gd name="connsiteX1314" fmla="*/ 328876 w 4029903"/>
              <a:gd name="connsiteY1314" fmla="*/ 3760452 h 5466578"/>
              <a:gd name="connsiteX1315" fmla="*/ 318250 w 4029903"/>
              <a:gd name="connsiteY1315" fmla="*/ 3766249 h 5466578"/>
              <a:gd name="connsiteX1316" fmla="*/ 293775 w 4029903"/>
              <a:gd name="connsiteY1316" fmla="*/ 3769792 h 5466578"/>
              <a:gd name="connsiteX1317" fmla="*/ 269299 w 4029903"/>
              <a:gd name="connsiteY1317" fmla="*/ 3771401 h 5466578"/>
              <a:gd name="connsiteX1318" fmla="*/ 240961 w 4029903"/>
              <a:gd name="connsiteY1318" fmla="*/ 3745639 h 5466578"/>
              <a:gd name="connsiteX1319" fmla="*/ 246113 w 4029903"/>
              <a:gd name="connsiteY1319" fmla="*/ 3660621 h 5466578"/>
              <a:gd name="connsiteX1320" fmla="*/ 253521 w 4029903"/>
              <a:gd name="connsiteY1320" fmla="*/ 3574959 h 5466578"/>
              <a:gd name="connsiteX1321" fmla="*/ 251266 w 4029903"/>
              <a:gd name="connsiteY1321" fmla="*/ 3493162 h 5466578"/>
              <a:gd name="connsiteX1322" fmla="*/ 271876 w 4029903"/>
              <a:gd name="connsiteY1322" fmla="*/ 3423603 h 5466578"/>
              <a:gd name="connsiteX1323" fmla="*/ 279604 w 4029903"/>
              <a:gd name="connsiteY1323" fmla="*/ 3418451 h 5466578"/>
              <a:gd name="connsiteX1324" fmla="*/ 282181 w 4029903"/>
              <a:gd name="connsiteY1324" fmla="*/ 3420060 h 5466578"/>
              <a:gd name="connsiteX1325" fmla="*/ 284758 w 4029903"/>
              <a:gd name="connsiteY1325" fmla="*/ 3423603 h 5466578"/>
              <a:gd name="connsiteX1326" fmla="*/ 287333 w 4029903"/>
              <a:gd name="connsiteY1326" fmla="*/ 3428755 h 5466578"/>
              <a:gd name="connsiteX1327" fmla="*/ 289910 w 4029903"/>
              <a:gd name="connsiteY1327" fmla="*/ 3431010 h 5466578"/>
              <a:gd name="connsiteX1328" fmla="*/ 292487 w 4029903"/>
              <a:gd name="connsiteY1328" fmla="*/ 3431332 h 5466578"/>
              <a:gd name="connsiteX1329" fmla="*/ 323402 w 4029903"/>
              <a:gd name="connsiteY1329" fmla="*/ 3408145 h 5466578"/>
              <a:gd name="connsiteX1330" fmla="*/ 331775 w 4029903"/>
              <a:gd name="connsiteY1330" fmla="*/ 3402349 h 5466578"/>
              <a:gd name="connsiteX1331" fmla="*/ 336283 w 4029903"/>
              <a:gd name="connsiteY1331" fmla="*/ 3408145 h 5466578"/>
              <a:gd name="connsiteX1332" fmla="*/ 338859 w 4029903"/>
              <a:gd name="connsiteY1332" fmla="*/ 3430044 h 5466578"/>
              <a:gd name="connsiteX1333" fmla="*/ 341436 w 4029903"/>
              <a:gd name="connsiteY1333" fmla="*/ 3444214 h 5466578"/>
              <a:gd name="connsiteX1334" fmla="*/ 341436 w 4029903"/>
              <a:gd name="connsiteY1334" fmla="*/ 3456451 h 5466578"/>
              <a:gd name="connsiteX1335" fmla="*/ 349165 w 4029903"/>
              <a:gd name="connsiteY1335" fmla="*/ 3457095 h 5466578"/>
              <a:gd name="connsiteX1336" fmla="*/ 357538 w 4029903"/>
              <a:gd name="connsiteY1336" fmla="*/ 3447434 h 5466578"/>
              <a:gd name="connsiteX1337" fmla="*/ 362046 w 4029903"/>
              <a:gd name="connsiteY1337" fmla="*/ 3433908 h 5466578"/>
              <a:gd name="connsiteX1338" fmla="*/ 362046 w 4029903"/>
              <a:gd name="connsiteY1338" fmla="*/ 3418451 h 5466578"/>
              <a:gd name="connsiteX1339" fmla="*/ 359469 w 4029903"/>
              <a:gd name="connsiteY1339" fmla="*/ 3393332 h 5466578"/>
              <a:gd name="connsiteX1340" fmla="*/ 387809 w 4029903"/>
              <a:gd name="connsiteY1340" fmla="*/ 3379806 h 5466578"/>
              <a:gd name="connsiteX1341" fmla="*/ 401978 w 4029903"/>
              <a:gd name="connsiteY1341" fmla="*/ 3369824 h 5466578"/>
              <a:gd name="connsiteX1342" fmla="*/ 408420 w 4029903"/>
              <a:gd name="connsiteY1342" fmla="*/ 3354044 h 5466578"/>
              <a:gd name="connsiteX1343" fmla="*/ 431606 w 4029903"/>
              <a:gd name="connsiteY1343" fmla="*/ 3330856 h 5466578"/>
              <a:gd name="connsiteX1344" fmla="*/ 450605 w 4029903"/>
              <a:gd name="connsiteY1344" fmla="*/ 3330212 h 5466578"/>
              <a:gd name="connsiteX1345" fmla="*/ 467673 w 4029903"/>
              <a:gd name="connsiteY1345" fmla="*/ 3317975 h 5466578"/>
              <a:gd name="connsiteX1346" fmla="*/ 485707 w 4029903"/>
              <a:gd name="connsiteY1346" fmla="*/ 3303806 h 5466578"/>
              <a:gd name="connsiteX1347" fmla="*/ 503742 w 4029903"/>
              <a:gd name="connsiteY1347" fmla="*/ 3289636 h 5466578"/>
              <a:gd name="connsiteX1348" fmla="*/ 517267 w 4029903"/>
              <a:gd name="connsiteY1348" fmla="*/ 3283195 h 5466578"/>
              <a:gd name="connsiteX1349" fmla="*/ 534657 w 4029903"/>
              <a:gd name="connsiteY1349" fmla="*/ 3284484 h 5466578"/>
              <a:gd name="connsiteX1350" fmla="*/ 554622 w 4029903"/>
              <a:gd name="connsiteY1350" fmla="*/ 3273534 h 5466578"/>
              <a:gd name="connsiteX1351" fmla="*/ 578454 w 4029903"/>
              <a:gd name="connsiteY1351" fmla="*/ 3266449 h 5466578"/>
              <a:gd name="connsiteX1352" fmla="*/ 593268 w 4029903"/>
              <a:gd name="connsiteY1352" fmla="*/ 3257754 h 5466578"/>
              <a:gd name="connsiteX1353" fmla="*/ 600916 w 4029903"/>
              <a:gd name="connsiteY1353" fmla="*/ 3247973 h 5466578"/>
              <a:gd name="connsiteX1354" fmla="*/ 605913 w 4029903"/>
              <a:gd name="connsiteY1354" fmla="*/ 3245840 h 5466578"/>
              <a:gd name="connsiteX1355" fmla="*/ 604216 w 4029903"/>
              <a:gd name="connsiteY1355" fmla="*/ 3245840 h 5466578"/>
              <a:gd name="connsiteX1356" fmla="*/ 619675 w 4029903"/>
              <a:gd name="connsiteY1356" fmla="*/ 3222652 h 5466578"/>
              <a:gd name="connsiteX1357" fmla="*/ 622195 w 4029903"/>
              <a:gd name="connsiteY1357" fmla="*/ 3214889 h 5466578"/>
              <a:gd name="connsiteX1358" fmla="*/ 595229 w 4029903"/>
              <a:gd name="connsiteY1358" fmla="*/ 3223978 h 5466578"/>
              <a:gd name="connsiteX1359" fmla="*/ 565603 w 4029903"/>
              <a:gd name="connsiteY1359" fmla="*/ 3235570 h 5466578"/>
              <a:gd name="connsiteX1360" fmla="*/ 543705 w 4029903"/>
              <a:gd name="connsiteY1360" fmla="*/ 3231707 h 5466578"/>
              <a:gd name="connsiteX1361" fmla="*/ 499585 w 4029903"/>
              <a:gd name="connsiteY1361" fmla="*/ 3242334 h 5466578"/>
              <a:gd name="connsiteX1362" fmla="*/ 461263 w 4029903"/>
              <a:gd name="connsiteY1362" fmla="*/ 3262622 h 5466578"/>
              <a:gd name="connsiteX1363" fmla="*/ 447093 w 4029903"/>
              <a:gd name="connsiteY1363" fmla="*/ 3269708 h 5466578"/>
              <a:gd name="connsiteX1364" fmla="*/ 440652 w 4029903"/>
              <a:gd name="connsiteY1364" fmla="*/ 3265198 h 5466578"/>
              <a:gd name="connsiteX1365" fmla="*/ 386551 w 4029903"/>
              <a:gd name="connsiteY1365" fmla="*/ 3272927 h 5466578"/>
              <a:gd name="connsiteX1366" fmla="*/ 373991 w 4029903"/>
              <a:gd name="connsiteY1366" fmla="*/ 3282588 h 5466578"/>
              <a:gd name="connsiteX1367" fmla="*/ 363365 w 4029903"/>
              <a:gd name="connsiteY1367" fmla="*/ 3288385 h 5466578"/>
              <a:gd name="connsiteX1368" fmla="*/ 338890 w 4029903"/>
              <a:gd name="connsiteY1368" fmla="*/ 3291928 h 5466578"/>
              <a:gd name="connsiteX1369" fmla="*/ 314415 w 4029903"/>
              <a:gd name="connsiteY1369" fmla="*/ 3293537 h 5466578"/>
              <a:gd name="connsiteX1370" fmla="*/ 286076 w 4029903"/>
              <a:gd name="connsiteY1370" fmla="*/ 3267775 h 5466578"/>
              <a:gd name="connsiteX1371" fmla="*/ 288863 w 4029903"/>
              <a:gd name="connsiteY1371" fmla="*/ 3221787 h 5466578"/>
              <a:gd name="connsiteX1372" fmla="*/ 279527 w 4029903"/>
              <a:gd name="connsiteY1372" fmla="*/ 3225440 h 5466578"/>
              <a:gd name="connsiteX1373" fmla="*/ 257629 w 4029903"/>
              <a:gd name="connsiteY1373" fmla="*/ 3221577 h 5466578"/>
              <a:gd name="connsiteX1374" fmla="*/ 213509 w 4029903"/>
              <a:gd name="connsiteY1374" fmla="*/ 3232204 h 5466578"/>
              <a:gd name="connsiteX1375" fmla="*/ 175187 w 4029903"/>
              <a:gd name="connsiteY1375" fmla="*/ 3252492 h 5466578"/>
              <a:gd name="connsiteX1376" fmla="*/ 161017 w 4029903"/>
              <a:gd name="connsiteY1376" fmla="*/ 3259578 h 5466578"/>
              <a:gd name="connsiteX1377" fmla="*/ 154576 w 4029903"/>
              <a:gd name="connsiteY1377" fmla="*/ 3255068 h 5466578"/>
              <a:gd name="connsiteX1378" fmla="*/ 100475 w 4029903"/>
              <a:gd name="connsiteY1378" fmla="*/ 3262797 h 5466578"/>
              <a:gd name="connsiteX1379" fmla="*/ 87915 w 4029903"/>
              <a:gd name="connsiteY1379" fmla="*/ 3272458 h 5466578"/>
              <a:gd name="connsiteX1380" fmla="*/ 77289 w 4029903"/>
              <a:gd name="connsiteY1380" fmla="*/ 3278255 h 5466578"/>
              <a:gd name="connsiteX1381" fmla="*/ 52814 w 4029903"/>
              <a:gd name="connsiteY1381" fmla="*/ 3281798 h 5466578"/>
              <a:gd name="connsiteX1382" fmla="*/ 28339 w 4029903"/>
              <a:gd name="connsiteY1382" fmla="*/ 3283407 h 5466578"/>
              <a:gd name="connsiteX1383" fmla="*/ 0 w 4029903"/>
              <a:gd name="connsiteY1383" fmla="*/ 3257645 h 5466578"/>
              <a:gd name="connsiteX1384" fmla="*/ 5153 w 4029903"/>
              <a:gd name="connsiteY1384" fmla="*/ 3172627 h 5466578"/>
              <a:gd name="connsiteX1385" fmla="*/ 12560 w 4029903"/>
              <a:gd name="connsiteY1385" fmla="*/ 3086965 h 5466578"/>
              <a:gd name="connsiteX1386" fmla="*/ 10305 w 4029903"/>
              <a:gd name="connsiteY1386" fmla="*/ 3005168 h 5466578"/>
              <a:gd name="connsiteX1387" fmla="*/ 30915 w 4029903"/>
              <a:gd name="connsiteY1387" fmla="*/ 2935609 h 5466578"/>
              <a:gd name="connsiteX1388" fmla="*/ 38643 w 4029903"/>
              <a:gd name="connsiteY1388" fmla="*/ 2930457 h 5466578"/>
              <a:gd name="connsiteX1389" fmla="*/ 41220 w 4029903"/>
              <a:gd name="connsiteY1389" fmla="*/ 2932066 h 5466578"/>
              <a:gd name="connsiteX1390" fmla="*/ 43797 w 4029903"/>
              <a:gd name="connsiteY1390" fmla="*/ 2935609 h 5466578"/>
              <a:gd name="connsiteX1391" fmla="*/ 46372 w 4029903"/>
              <a:gd name="connsiteY1391" fmla="*/ 2940761 h 5466578"/>
              <a:gd name="connsiteX1392" fmla="*/ 48949 w 4029903"/>
              <a:gd name="connsiteY1392" fmla="*/ 2943016 h 5466578"/>
              <a:gd name="connsiteX1393" fmla="*/ 51526 w 4029903"/>
              <a:gd name="connsiteY1393" fmla="*/ 2943338 h 5466578"/>
              <a:gd name="connsiteX1394" fmla="*/ 82441 w 4029903"/>
              <a:gd name="connsiteY1394" fmla="*/ 2920151 h 5466578"/>
              <a:gd name="connsiteX1395" fmla="*/ 90814 w 4029903"/>
              <a:gd name="connsiteY1395" fmla="*/ 2914355 h 5466578"/>
              <a:gd name="connsiteX1396" fmla="*/ 95322 w 4029903"/>
              <a:gd name="connsiteY1396" fmla="*/ 2920151 h 5466578"/>
              <a:gd name="connsiteX1397" fmla="*/ 97898 w 4029903"/>
              <a:gd name="connsiteY1397" fmla="*/ 2942050 h 5466578"/>
              <a:gd name="connsiteX1398" fmla="*/ 100475 w 4029903"/>
              <a:gd name="connsiteY1398" fmla="*/ 2956220 h 5466578"/>
              <a:gd name="connsiteX1399" fmla="*/ 100475 w 4029903"/>
              <a:gd name="connsiteY1399" fmla="*/ 2968457 h 5466578"/>
              <a:gd name="connsiteX1400" fmla="*/ 108204 w 4029903"/>
              <a:gd name="connsiteY1400" fmla="*/ 2969101 h 5466578"/>
              <a:gd name="connsiteX1401" fmla="*/ 116577 w 4029903"/>
              <a:gd name="connsiteY1401" fmla="*/ 2959440 h 5466578"/>
              <a:gd name="connsiteX1402" fmla="*/ 121085 w 4029903"/>
              <a:gd name="connsiteY1402" fmla="*/ 2945914 h 5466578"/>
              <a:gd name="connsiteX1403" fmla="*/ 121085 w 4029903"/>
              <a:gd name="connsiteY1403" fmla="*/ 2930457 h 5466578"/>
              <a:gd name="connsiteX1404" fmla="*/ 118508 w 4029903"/>
              <a:gd name="connsiteY1404" fmla="*/ 2905338 h 5466578"/>
              <a:gd name="connsiteX1405" fmla="*/ 146848 w 4029903"/>
              <a:gd name="connsiteY1405" fmla="*/ 2891812 h 5466578"/>
              <a:gd name="connsiteX1406" fmla="*/ 161017 w 4029903"/>
              <a:gd name="connsiteY1406" fmla="*/ 2881830 h 5466578"/>
              <a:gd name="connsiteX1407" fmla="*/ 167459 w 4029903"/>
              <a:gd name="connsiteY1407" fmla="*/ 2866050 h 5466578"/>
              <a:gd name="connsiteX1408" fmla="*/ 190645 w 4029903"/>
              <a:gd name="connsiteY1408" fmla="*/ 2842862 h 5466578"/>
              <a:gd name="connsiteX1409" fmla="*/ 209644 w 4029903"/>
              <a:gd name="connsiteY1409" fmla="*/ 2842218 h 5466578"/>
              <a:gd name="connsiteX1410" fmla="*/ 226712 w 4029903"/>
              <a:gd name="connsiteY1410" fmla="*/ 2829981 h 5466578"/>
              <a:gd name="connsiteX1411" fmla="*/ 244746 w 4029903"/>
              <a:gd name="connsiteY1411" fmla="*/ 2815812 h 5466578"/>
              <a:gd name="connsiteX1412" fmla="*/ 262781 w 4029903"/>
              <a:gd name="connsiteY1412" fmla="*/ 2801642 h 5466578"/>
              <a:gd name="connsiteX1413" fmla="*/ 276306 w 4029903"/>
              <a:gd name="connsiteY1413" fmla="*/ 2795201 h 5466578"/>
              <a:gd name="connsiteX1414" fmla="*/ 293696 w 4029903"/>
              <a:gd name="connsiteY1414" fmla="*/ 2796490 h 5466578"/>
              <a:gd name="connsiteX1415" fmla="*/ 313661 w 4029903"/>
              <a:gd name="connsiteY1415" fmla="*/ 2785540 h 5466578"/>
              <a:gd name="connsiteX1416" fmla="*/ 337493 w 4029903"/>
              <a:gd name="connsiteY1416" fmla="*/ 2778455 h 5466578"/>
              <a:gd name="connsiteX1417" fmla="*/ 352307 w 4029903"/>
              <a:gd name="connsiteY1417" fmla="*/ 2769760 h 5466578"/>
              <a:gd name="connsiteX1418" fmla="*/ 359955 w 4029903"/>
              <a:gd name="connsiteY1418" fmla="*/ 2759979 h 5466578"/>
              <a:gd name="connsiteX1419" fmla="*/ 364952 w 4029903"/>
              <a:gd name="connsiteY1419" fmla="*/ 2757846 h 5466578"/>
              <a:gd name="connsiteX1420" fmla="*/ 363256 w 4029903"/>
              <a:gd name="connsiteY1420" fmla="*/ 2757846 h 5466578"/>
              <a:gd name="connsiteX1421" fmla="*/ 367986 w 4029903"/>
              <a:gd name="connsiteY1421" fmla="*/ 2750751 h 5466578"/>
              <a:gd name="connsiteX1422" fmla="*/ 363365 w 4029903"/>
              <a:gd name="connsiteY1422" fmla="*/ 2752518 h 5466578"/>
              <a:gd name="connsiteX1423" fmla="*/ 360788 w 4029903"/>
              <a:gd name="connsiteY1423" fmla="*/ 2748009 h 5466578"/>
              <a:gd name="connsiteX1424" fmla="*/ 358211 w 4029903"/>
              <a:gd name="connsiteY1424" fmla="*/ 2739636 h 5466578"/>
              <a:gd name="connsiteX1425" fmla="*/ 354346 w 4029903"/>
              <a:gd name="connsiteY1425" fmla="*/ 2733195 h 5466578"/>
              <a:gd name="connsiteX1426" fmla="*/ 350482 w 4029903"/>
              <a:gd name="connsiteY1426" fmla="*/ 2734484 h 5466578"/>
              <a:gd name="connsiteX1427" fmla="*/ 332770 w 4029903"/>
              <a:gd name="connsiteY1427" fmla="*/ 2739636 h 5466578"/>
              <a:gd name="connsiteX1428" fmla="*/ 324719 w 4029903"/>
              <a:gd name="connsiteY1428" fmla="*/ 2729330 h 5466578"/>
              <a:gd name="connsiteX1429" fmla="*/ 323432 w 4029903"/>
              <a:gd name="connsiteY1429" fmla="*/ 2703595 h 5466578"/>
              <a:gd name="connsiteX1430" fmla="*/ 322921 w 4029903"/>
              <a:gd name="connsiteY1430" fmla="*/ 2693437 h 5466578"/>
              <a:gd name="connsiteX1431" fmla="*/ 316882 w 4029903"/>
              <a:gd name="connsiteY1431" fmla="*/ 2693437 h 5466578"/>
              <a:gd name="connsiteX1432" fmla="*/ 298527 w 4029903"/>
              <a:gd name="connsiteY1432" fmla="*/ 2705353 h 5466578"/>
              <a:gd name="connsiteX1433" fmla="*/ 285967 w 4029903"/>
              <a:gd name="connsiteY1433" fmla="*/ 2719200 h 5466578"/>
              <a:gd name="connsiteX1434" fmla="*/ 278238 w 4029903"/>
              <a:gd name="connsiteY1434" fmla="*/ 2726929 h 5466578"/>
              <a:gd name="connsiteX1435" fmla="*/ 270509 w 4029903"/>
              <a:gd name="connsiteY1435" fmla="*/ 2719200 h 5466578"/>
              <a:gd name="connsiteX1436" fmla="*/ 267934 w 4029903"/>
              <a:gd name="connsiteY1436" fmla="*/ 2657370 h 5466578"/>
              <a:gd name="connsiteX1437" fmla="*/ 268577 w 4029903"/>
              <a:gd name="connsiteY1437" fmla="*/ 2653827 h 5466578"/>
              <a:gd name="connsiteX1438" fmla="*/ 265357 w 4029903"/>
              <a:gd name="connsiteY1438" fmla="*/ 2652218 h 5466578"/>
              <a:gd name="connsiteX1439" fmla="*/ 247323 w 4029903"/>
              <a:gd name="connsiteY1439" fmla="*/ 2659947 h 5466578"/>
              <a:gd name="connsiteX1440" fmla="*/ 226712 w 4029903"/>
              <a:gd name="connsiteY1440" fmla="*/ 2690862 h 5466578"/>
              <a:gd name="connsiteX1441" fmla="*/ 208679 w 4029903"/>
              <a:gd name="connsiteY1441" fmla="*/ 2696014 h 5466578"/>
              <a:gd name="connsiteX1442" fmla="*/ 195797 w 4029903"/>
              <a:gd name="connsiteY1442" fmla="*/ 2688285 h 5466578"/>
              <a:gd name="connsiteX1443" fmla="*/ 173577 w 4029903"/>
              <a:gd name="connsiteY1443" fmla="*/ 2675505 h 5466578"/>
              <a:gd name="connsiteX1444" fmla="*/ 172248 w 4029903"/>
              <a:gd name="connsiteY1444" fmla="*/ 2665280 h 5466578"/>
              <a:gd name="connsiteX1445" fmla="*/ 172513 w 4029903"/>
              <a:gd name="connsiteY1445" fmla="*/ 2652241 h 5466578"/>
              <a:gd name="connsiteX1446" fmla="*/ 159730 w 4029903"/>
              <a:gd name="connsiteY1446" fmla="*/ 2660167 h 5466578"/>
              <a:gd name="connsiteX1447" fmla="*/ 139119 w 4029903"/>
              <a:gd name="connsiteY1447" fmla="*/ 2680618 h 5466578"/>
              <a:gd name="connsiteX1448" fmla="*/ 129458 w 4029903"/>
              <a:gd name="connsiteY1448" fmla="*/ 2686725 h 5466578"/>
              <a:gd name="connsiteX1449" fmla="*/ 123661 w 4029903"/>
              <a:gd name="connsiteY1449" fmla="*/ 2675505 h 5466578"/>
              <a:gd name="connsiteX1450" fmla="*/ 119798 w 4029903"/>
              <a:gd name="connsiteY1450" fmla="*/ 2676782 h 5466578"/>
              <a:gd name="connsiteX1451" fmla="*/ 115933 w 4029903"/>
              <a:gd name="connsiteY1451" fmla="*/ 2678061 h 5466578"/>
              <a:gd name="connsiteX1452" fmla="*/ 110779 w 4029903"/>
              <a:gd name="connsiteY1452" fmla="*/ 2678061 h 5466578"/>
              <a:gd name="connsiteX1453" fmla="*/ 95322 w 4029903"/>
              <a:gd name="connsiteY1453" fmla="*/ 2724354 h 5466578"/>
              <a:gd name="connsiteX1454" fmla="*/ 88237 w 4029903"/>
              <a:gd name="connsiteY1454" fmla="*/ 2738201 h 5466578"/>
              <a:gd name="connsiteX1455" fmla="*/ 77289 w 4029903"/>
              <a:gd name="connsiteY1455" fmla="*/ 2742388 h 5466578"/>
              <a:gd name="connsiteX1456" fmla="*/ 74712 w 4029903"/>
              <a:gd name="connsiteY1456" fmla="*/ 2737879 h 5466578"/>
              <a:gd name="connsiteX1457" fmla="*/ 72135 w 4029903"/>
              <a:gd name="connsiteY1457" fmla="*/ 2729506 h 5466578"/>
              <a:gd name="connsiteX1458" fmla="*/ 68271 w 4029903"/>
              <a:gd name="connsiteY1458" fmla="*/ 2723065 h 5466578"/>
              <a:gd name="connsiteX1459" fmla="*/ 64406 w 4029903"/>
              <a:gd name="connsiteY1459" fmla="*/ 2724354 h 5466578"/>
              <a:gd name="connsiteX1460" fmla="*/ 46694 w 4029903"/>
              <a:gd name="connsiteY1460" fmla="*/ 2729506 h 5466578"/>
              <a:gd name="connsiteX1461" fmla="*/ 38643 w 4029903"/>
              <a:gd name="connsiteY1461" fmla="*/ 2719200 h 5466578"/>
              <a:gd name="connsiteX1462" fmla="*/ 37355 w 4029903"/>
              <a:gd name="connsiteY1462" fmla="*/ 2693465 h 5466578"/>
              <a:gd name="connsiteX1463" fmla="*/ 36068 w 4029903"/>
              <a:gd name="connsiteY1463" fmla="*/ 2667836 h 5466578"/>
              <a:gd name="connsiteX1464" fmla="*/ 43153 w 4029903"/>
              <a:gd name="connsiteY1464" fmla="*/ 2631265 h 5466578"/>
              <a:gd name="connsiteX1465" fmla="*/ 46372 w 4029903"/>
              <a:gd name="connsiteY1465" fmla="*/ 2598437 h 5466578"/>
              <a:gd name="connsiteX1466" fmla="*/ 51203 w 4029903"/>
              <a:gd name="connsiteY1466" fmla="*/ 2563657 h 5466578"/>
              <a:gd name="connsiteX1467" fmla="*/ 54101 w 4029903"/>
              <a:gd name="connsiteY1467" fmla="*/ 2528878 h 5466578"/>
              <a:gd name="connsiteX1468" fmla="*/ 57000 w 4029903"/>
              <a:gd name="connsiteY1468" fmla="*/ 2512454 h 5466578"/>
              <a:gd name="connsiteX1469" fmla="*/ 61831 w 4029903"/>
              <a:gd name="connsiteY1469" fmla="*/ 2497962 h 5466578"/>
              <a:gd name="connsiteX1470" fmla="*/ 118508 w 4029903"/>
              <a:gd name="connsiteY1470" fmla="*/ 2428403 h 5466578"/>
              <a:gd name="connsiteX1471" fmla="*/ 126238 w 4029903"/>
              <a:gd name="connsiteY1471" fmla="*/ 2428403 h 5466578"/>
              <a:gd name="connsiteX1472" fmla="*/ 131390 w 4029903"/>
              <a:gd name="connsiteY1472" fmla="*/ 2438708 h 5466578"/>
              <a:gd name="connsiteX1473" fmla="*/ 123661 w 4029903"/>
              <a:gd name="connsiteY1473" fmla="*/ 2450301 h 5466578"/>
              <a:gd name="connsiteX1474" fmla="*/ 115933 w 4029903"/>
              <a:gd name="connsiteY1474" fmla="*/ 2461895 h 5466578"/>
              <a:gd name="connsiteX1475" fmla="*/ 111770 w 4029903"/>
              <a:gd name="connsiteY1475" fmla="*/ 2464757 h 5466578"/>
              <a:gd name="connsiteX1476" fmla="*/ 115128 w 4029903"/>
              <a:gd name="connsiteY1476" fmla="*/ 2474455 h 5466578"/>
              <a:gd name="connsiteX1477" fmla="*/ 110779 w 4029903"/>
              <a:gd name="connsiteY1477" fmla="*/ 2523725 h 5466578"/>
              <a:gd name="connsiteX1478" fmla="*/ 118508 w 4029903"/>
              <a:gd name="connsiteY1478" fmla="*/ 2564946 h 5466578"/>
              <a:gd name="connsiteX1479" fmla="*/ 123983 w 4029903"/>
              <a:gd name="connsiteY1479" fmla="*/ 2569455 h 5466578"/>
              <a:gd name="connsiteX1480" fmla="*/ 131390 w 4029903"/>
              <a:gd name="connsiteY1480" fmla="*/ 2562370 h 5466578"/>
              <a:gd name="connsiteX1481" fmla="*/ 139119 w 4029903"/>
              <a:gd name="connsiteY1481" fmla="*/ 2546911 h 5466578"/>
              <a:gd name="connsiteX1482" fmla="*/ 146848 w 4029903"/>
              <a:gd name="connsiteY1482" fmla="*/ 2531454 h 5466578"/>
              <a:gd name="connsiteX1483" fmla="*/ 159086 w 4029903"/>
              <a:gd name="connsiteY1483" fmla="*/ 2523725 h 5466578"/>
              <a:gd name="connsiteX1484" fmla="*/ 175187 w 4029903"/>
              <a:gd name="connsiteY1484" fmla="*/ 2523725 h 5466578"/>
              <a:gd name="connsiteX1485" fmla="*/ 195797 w 4029903"/>
              <a:gd name="connsiteY1485" fmla="*/ 2528878 h 5466578"/>
              <a:gd name="connsiteX1486" fmla="*/ 200306 w 4029903"/>
              <a:gd name="connsiteY1486" fmla="*/ 2524691 h 5466578"/>
              <a:gd name="connsiteX1487" fmla="*/ 208679 w 4029903"/>
              <a:gd name="connsiteY1487" fmla="*/ 2518573 h 5466578"/>
              <a:gd name="connsiteX1488" fmla="*/ 203526 w 4029903"/>
              <a:gd name="connsiteY1488" fmla="*/ 2521148 h 5466578"/>
              <a:gd name="connsiteX1489" fmla="*/ 228001 w 4029903"/>
              <a:gd name="connsiteY1489" fmla="*/ 2500861 h 5466578"/>
              <a:gd name="connsiteX1490" fmla="*/ 244746 w 4029903"/>
              <a:gd name="connsiteY1490" fmla="*/ 2474777 h 5466578"/>
              <a:gd name="connsiteX1491" fmla="*/ 263103 w 4029903"/>
              <a:gd name="connsiteY1491" fmla="*/ 2466080 h 5466578"/>
              <a:gd name="connsiteX1492" fmla="*/ 275663 w 4029903"/>
              <a:gd name="connsiteY1492" fmla="*/ 2451589 h 5466578"/>
              <a:gd name="connsiteX1493" fmla="*/ 285967 w 4029903"/>
              <a:gd name="connsiteY1493" fmla="*/ 2420674 h 5466578"/>
              <a:gd name="connsiteX1494" fmla="*/ 288544 w 4029903"/>
              <a:gd name="connsiteY1494" fmla="*/ 2412945 h 5466578"/>
              <a:gd name="connsiteX1495" fmla="*/ 309153 w 4029903"/>
              <a:gd name="connsiteY1495" fmla="*/ 2410369 h 5466578"/>
              <a:gd name="connsiteX1496" fmla="*/ 342645 w 4029903"/>
              <a:gd name="connsiteY1496" fmla="*/ 2400063 h 5466578"/>
              <a:gd name="connsiteX1497" fmla="*/ 347799 w 4029903"/>
              <a:gd name="connsiteY1497" fmla="*/ 2376877 h 5466578"/>
              <a:gd name="connsiteX1498" fmla="*/ 309153 w 4029903"/>
              <a:gd name="connsiteY1498" fmla="*/ 2374301 h 5466578"/>
              <a:gd name="connsiteX1499" fmla="*/ 303035 w 4029903"/>
              <a:gd name="connsiteY1499" fmla="*/ 2369148 h 5466578"/>
              <a:gd name="connsiteX1500" fmla="*/ 298848 w 4029903"/>
              <a:gd name="connsiteY1500" fmla="*/ 2363996 h 5466578"/>
              <a:gd name="connsiteX1501" fmla="*/ 298205 w 4029903"/>
              <a:gd name="connsiteY1501" fmla="*/ 2353691 h 5466578"/>
              <a:gd name="connsiteX1502" fmla="*/ 301425 w 4029903"/>
              <a:gd name="connsiteY1502" fmla="*/ 2343385 h 5466578"/>
              <a:gd name="connsiteX1503" fmla="*/ 305612 w 4029903"/>
              <a:gd name="connsiteY1503" fmla="*/ 2336944 h 5466578"/>
              <a:gd name="connsiteX1504" fmla="*/ 311730 w 4029903"/>
              <a:gd name="connsiteY1504" fmla="*/ 2338233 h 5466578"/>
              <a:gd name="connsiteX1505" fmla="*/ 319459 w 4029903"/>
              <a:gd name="connsiteY1505" fmla="*/ 2339521 h 5466578"/>
              <a:gd name="connsiteX1506" fmla="*/ 327188 w 4029903"/>
              <a:gd name="connsiteY1506" fmla="*/ 2340809 h 5466578"/>
              <a:gd name="connsiteX1507" fmla="*/ 351662 w 4029903"/>
              <a:gd name="connsiteY1507" fmla="*/ 2325996 h 5466578"/>
              <a:gd name="connsiteX1508" fmla="*/ 352951 w 4029903"/>
              <a:gd name="connsiteY1508" fmla="*/ 2307318 h 5466578"/>
              <a:gd name="connsiteX1509" fmla="*/ 343934 w 4029903"/>
              <a:gd name="connsiteY1509" fmla="*/ 2286707 h 5466578"/>
              <a:gd name="connsiteX1510" fmla="*/ 334916 w 4029903"/>
              <a:gd name="connsiteY1510" fmla="*/ 2266097 h 5466578"/>
              <a:gd name="connsiteX1511" fmla="*/ 334916 w 4029903"/>
              <a:gd name="connsiteY1511" fmla="*/ 2268674 h 5466578"/>
              <a:gd name="connsiteX1512" fmla="*/ 328476 w 4029903"/>
              <a:gd name="connsiteY1512" fmla="*/ 2253215 h 5466578"/>
              <a:gd name="connsiteX1513" fmla="*/ 322036 w 4029903"/>
              <a:gd name="connsiteY1513" fmla="*/ 2237759 h 5466578"/>
              <a:gd name="connsiteX1514" fmla="*/ 323324 w 4029903"/>
              <a:gd name="connsiteY1514" fmla="*/ 2221011 h 5466578"/>
              <a:gd name="connsiteX1515" fmla="*/ 324612 w 4029903"/>
              <a:gd name="connsiteY1515" fmla="*/ 2204267 h 5466578"/>
              <a:gd name="connsiteX1516" fmla="*/ 322036 w 4029903"/>
              <a:gd name="connsiteY1516" fmla="*/ 2190097 h 5466578"/>
              <a:gd name="connsiteX1517" fmla="*/ 319459 w 4029903"/>
              <a:gd name="connsiteY1517" fmla="*/ 2175927 h 5466578"/>
              <a:gd name="connsiteX1518" fmla="*/ 320747 w 4029903"/>
              <a:gd name="connsiteY1518" fmla="*/ 2141147 h 5466578"/>
              <a:gd name="connsiteX1519" fmla="*/ 337493 w 4029903"/>
              <a:gd name="connsiteY1519" fmla="*/ 2106367 h 5466578"/>
              <a:gd name="connsiteX1520" fmla="*/ 347475 w 4029903"/>
              <a:gd name="connsiteY1520" fmla="*/ 2089300 h 5466578"/>
              <a:gd name="connsiteX1521" fmla="*/ 355526 w 4029903"/>
              <a:gd name="connsiteY1521" fmla="*/ 2070300 h 5466578"/>
              <a:gd name="connsiteX1522" fmla="*/ 352951 w 4029903"/>
              <a:gd name="connsiteY1522" fmla="*/ 2070300 h 5466578"/>
              <a:gd name="connsiteX1523" fmla="*/ 381290 w 4029903"/>
              <a:gd name="connsiteY1523" fmla="*/ 2052265 h 5466578"/>
              <a:gd name="connsiteX1524" fmla="*/ 391917 w 4029903"/>
              <a:gd name="connsiteY1524" fmla="*/ 2009756 h 5466578"/>
              <a:gd name="connsiteX1525" fmla="*/ 404477 w 4029903"/>
              <a:gd name="connsiteY1525" fmla="*/ 1967247 h 5466578"/>
              <a:gd name="connsiteX1526" fmla="*/ 417358 w 4029903"/>
              <a:gd name="connsiteY1526" fmla="*/ 1962095 h 5466578"/>
              <a:gd name="connsiteX1527" fmla="*/ 425409 w 4029903"/>
              <a:gd name="connsiteY1527" fmla="*/ 1970146 h 5466578"/>
              <a:gd name="connsiteX1528" fmla="*/ 428287 w 4029903"/>
              <a:gd name="connsiteY1528" fmla="*/ 1970796 h 5466578"/>
              <a:gd name="connsiteX1529" fmla="*/ 445697 w 4029903"/>
              <a:gd name="connsiteY1529" fmla="*/ 1926028 h 5466578"/>
              <a:gd name="connsiteX1530" fmla="*/ 466307 w 4029903"/>
              <a:gd name="connsiteY1530" fmla="*/ 1907994 h 5466578"/>
              <a:gd name="connsiteX1531" fmla="*/ 474036 w 4029903"/>
              <a:gd name="connsiteY1531" fmla="*/ 1908638 h 5466578"/>
              <a:gd name="connsiteX1532" fmla="*/ 474036 w 4029903"/>
              <a:gd name="connsiteY1532" fmla="*/ 1928603 h 5466578"/>
              <a:gd name="connsiteX1533" fmla="*/ 466307 w 4029903"/>
              <a:gd name="connsiteY1533" fmla="*/ 1951790 h 5466578"/>
              <a:gd name="connsiteX1534" fmla="*/ 466307 w 4029903"/>
              <a:gd name="connsiteY1534" fmla="*/ 1959520 h 5466578"/>
              <a:gd name="connsiteX1535" fmla="*/ 471459 w 4029903"/>
              <a:gd name="connsiteY1535" fmla="*/ 1964994 h 5466578"/>
              <a:gd name="connsiteX1536" fmla="*/ 476612 w 4029903"/>
              <a:gd name="connsiteY1536" fmla="*/ 1956943 h 5466578"/>
              <a:gd name="connsiteX1537" fmla="*/ 479089 w 4029903"/>
              <a:gd name="connsiteY1537" fmla="*/ 1948892 h 5466578"/>
              <a:gd name="connsiteX1538" fmla="*/ 510057 w 4029903"/>
              <a:gd name="connsiteY1538" fmla="*/ 1832959 h 5466578"/>
              <a:gd name="connsiteX1539" fmla="*/ 520135 w 4029903"/>
              <a:gd name="connsiteY1539" fmla="*/ 1795230 h 5466578"/>
              <a:gd name="connsiteX1540" fmla="*/ 526063 w 4029903"/>
              <a:gd name="connsiteY1540" fmla="*/ 1791014 h 5466578"/>
              <a:gd name="connsiteX1541" fmla="*/ 531668 w 4029903"/>
              <a:gd name="connsiteY1541" fmla="*/ 1784654 h 5466578"/>
              <a:gd name="connsiteX1542" fmla="*/ 535862 w 4029903"/>
              <a:gd name="connsiteY1542" fmla="*/ 1768552 h 5466578"/>
              <a:gd name="connsiteX1543" fmla="*/ 553542 w 4029903"/>
              <a:gd name="connsiteY1543" fmla="*/ 1691263 h 5466578"/>
              <a:gd name="connsiteX1544" fmla="*/ 584705 w 4029903"/>
              <a:gd name="connsiteY1544" fmla="*/ 1613975 h 5466578"/>
              <a:gd name="connsiteX1545" fmla="*/ 603017 w 4029903"/>
              <a:gd name="connsiteY1545" fmla="*/ 1536686 h 5466578"/>
              <a:gd name="connsiteX1546" fmla="*/ 630965 w 4029903"/>
              <a:gd name="connsiteY1546" fmla="*/ 1459398 h 5466578"/>
              <a:gd name="connsiteX1547" fmla="*/ 631608 w 4029903"/>
              <a:gd name="connsiteY1547" fmla="*/ 1455533 h 5466578"/>
              <a:gd name="connsiteX1548" fmla="*/ 628396 w 4029903"/>
              <a:gd name="connsiteY1548" fmla="*/ 1451668 h 5466578"/>
              <a:gd name="connsiteX1549" fmla="*/ 625826 w 4029903"/>
              <a:gd name="connsiteY1549" fmla="*/ 1448127 h 5466578"/>
              <a:gd name="connsiteX1550" fmla="*/ 623255 w 4029903"/>
              <a:gd name="connsiteY1550" fmla="*/ 1446516 h 5466578"/>
              <a:gd name="connsiteX1551" fmla="*/ 615545 w 4029903"/>
              <a:gd name="connsiteY1551" fmla="*/ 1446516 h 5466578"/>
              <a:gd name="connsiteX1552" fmla="*/ 579565 w 4029903"/>
              <a:gd name="connsiteY1552" fmla="*/ 1531534 h 5466578"/>
              <a:gd name="connsiteX1553" fmla="*/ 573460 w 4029903"/>
              <a:gd name="connsiteY1553" fmla="*/ 1554720 h 5466578"/>
              <a:gd name="connsiteX1554" fmla="*/ 561574 w 4029903"/>
              <a:gd name="connsiteY1554" fmla="*/ 1577907 h 5466578"/>
              <a:gd name="connsiteX1555" fmla="*/ 557077 w 4029903"/>
              <a:gd name="connsiteY1555" fmla="*/ 1583703 h 5466578"/>
              <a:gd name="connsiteX1556" fmla="*/ 548723 w 4029903"/>
              <a:gd name="connsiteY1556" fmla="*/ 1585636 h 5466578"/>
              <a:gd name="connsiteX1557" fmla="*/ 539724 w 4029903"/>
              <a:gd name="connsiteY1557" fmla="*/ 1584025 h 5466578"/>
              <a:gd name="connsiteX1558" fmla="*/ 538443 w 4029903"/>
              <a:gd name="connsiteY1558" fmla="*/ 1580483 h 5466578"/>
              <a:gd name="connsiteX1559" fmla="*/ 539406 w 4029903"/>
              <a:gd name="connsiteY1559" fmla="*/ 1556653 h 5466578"/>
              <a:gd name="connsiteX1560" fmla="*/ 538443 w 4029903"/>
              <a:gd name="connsiteY1560" fmla="*/ 1536686 h 5466578"/>
              <a:gd name="connsiteX1561" fmla="*/ 534564 w 4029903"/>
              <a:gd name="connsiteY1561" fmla="*/ 1490958 h 5466578"/>
              <a:gd name="connsiteX1562" fmla="*/ 553863 w 4029903"/>
              <a:gd name="connsiteY1562" fmla="*/ 1456822 h 5466578"/>
              <a:gd name="connsiteX1563" fmla="*/ 560289 w 4029903"/>
              <a:gd name="connsiteY1563" fmla="*/ 1449093 h 5466578"/>
              <a:gd name="connsiteX1564" fmla="*/ 566714 w 4029903"/>
              <a:gd name="connsiteY1564" fmla="*/ 1441364 h 5466578"/>
              <a:gd name="connsiteX1565" fmla="*/ 578922 w 4029903"/>
              <a:gd name="connsiteY1565" fmla="*/ 1408196 h 5466578"/>
              <a:gd name="connsiteX1566" fmla="*/ 610405 w 4029903"/>
              <a:gd name="connsiteY1566" fmla="*/ 1376959 h 5466578"/>
              <a:gd name="connsiteX1567" fmla="*/ 607835 w 4029903"/>
              <a:gd name="connsiteY1567" fmla="*/ 1351196 h 5466578"/>
              <a:gd name="connsiteX1568" fmla="*/ 600767 w 4029903"/>
              <a:gd name="connsiteY1568" fmla="*/ 1341535 h 5466578"/>
              <a:gd name="connsiteX1569" fmla="*/ 605266 w 4029903"/>
              <a:gd name="connsiteY1569" fmla="*/ 1328010 h 5466578"/>
              <a:gd name="connsiteX1570" fmla="*/ 611047 w 4029903"/>
              <a:gd name="connsiteY1570" fmla="*/ 1321247 h 5466578"/>
              <a:gd name="connsiteX1571" fmla="*/ 628396 w 4029903"/>
              <a:gd name="connsiteY1571" fmla="*/ 1320280 h 5466578"/>
              <a:gd name="connsiteX1572" fmla="*/ 638675 w 4029903"/>
              <a:gd name="connsiteY1572" fmla="*/ 1309976 h 5466578"/>
              <a:gd name="connsiteX1573" fmla="*/ 639962 w 4029903"/>
              <a:gd name="connsiteY1573" fmla="*/ 1291941 h 5466578"/>
              <a:gd name="connsiteX1574" fmla="*/ 633536 w 4029903"/>
              <a:gd name="connsiteY1574" fmla="*/ 1273907 h 5466578"/>
              <a:gd name="connsiteX1575" fmla="*/ 629360 w 4029903"/>
              <a:gd name="connsiteY1575" fmla="*/ 1261026 h 5466578"/>
              <a:gd name="connsiteX1576" fmla="*/ 635343 w 4029903"/>
              <a:gd name="connsiteY1576" fmla="*/ 1254343 h 5466578"/>
              <a:gd name="connsiteX1577" fmla="*/ 644257 w 4029903"/>
              <a:gd name="connsiteY1577" fmla="*/ 1249339 h 5466578"/>
              <a:gd name="connsiteX1578" fmla="*/ 645037 w 4029903"/>
              <a:gd name="connsiteY1578" fmla="*/ 1238806 h 5466578"/>
              <a:gd name="connsiteX1579" fmla="*/ 654054 w 4029903"/>
              <a:gd name="connsiteY1579" fmla="*/ 1217551 h 5466578"/>
              <a:gd name="connsiteX1580" fmla="*/ 669511 w 4029903"/>
              <a:gd name="connsiteY1580" fmla="*/ 1185670 h 5466578"/>
              <a:gd name="connsiteX1581" fmla="*/ 684969 w 4029903"/>
              <a:gd name="connsiteY1581" fmla="*/ 1155721 h 5466578"/>
              <a:gd name="connsiteX1582" fmla="*/ 728765 w 4029903"/>
              <a:gd name="connsiteY1582" fmla="*/ 1047516 h 5466578"/>
              <a:gd name="connsiteX1583" fmla="*/ 751953 w 4029903"/>
              <a:gd name="connsiteY1583" fmla="*/ 1021753 h 5466578"/>
              <a:gd name="connsiteX1584" fmla="*/ 770952 w 4029903"/>
              <a:gd name="connsiteY1584" fmla="*/ 1016601 h 5466578"/>
              <a:gd name="connsiteX1585" fmla="*/ 795749 w 4029903"/>
              <a:gd name="connsiteY1585" fmla="*/ 1011448 h 5466578"/>
              <a:gd name="connsiteX1586" fmla="*/ 803478 w 4029903"/>
              <a:gd name="connsiteY1586" fmla="*/ 1015313 h 5466578"/>
              <a:gd name="connsiteX1587" fmla="*/ 803478 w 4029903"/>
              <a:gd name="connsiteY1587" fmla="*/ 1026907 h 5466578"/>
              <a:gd name="connsiteX1588" fmla="*/ 751953 w 4029903"/>
              <a:gd name="connsiteY1588" fmla="*/ 1127381 h 5466578"/>
              <a:gd name="connsiteX1589" fmla="*/ 746801 w 4029903"/>
              <a:gd name="connsiteY1589" fmla="*/ 1150567 h 5466578"/>
              <a:gd name="connsiteX1590" fmla="*/ 723613 w 4029903"/>
              <a:gd name="connsiteY1590" fmla="*/ 1220128 h 5466578"/>
              <a:gd name="connsiteX1591" fmla="*/ 692699 w 4029903"/>
              <a:gd name="connsiteY1591" fmla="*/ 1284535 h 5466578"/>
              <a:gd name="connsiteX1592" fmla="*/ 667619 w 4029903"/>
              <a:gd name="connsiteY1592" fmla="*/ 1338601 h 5466578"/>
              <a:gd name="connsiteX1593" fmla="*/ 646647 w 4029903"/>
              <a:gd name="connsiteY1593" fmla="*/ 1392739 h 5466578"/>
              <a:gd name="connsiteX1594" fmla="*/ 646003 w 4029903"/>
              <a:gd name="connsiteY1594" fmla="*/ 1400467 h 5466578"/>
              <a:gd name="connsiteX1595" fmla="*/ 649224 w 4029903"/>
              <a:gd name="connsiteY1595" fmla="*/ 1408196 h 5466578"/>
              <a:gd name="connsiteX1596" fmla="*/ 658172 w 4029903"/>
              <a:gd name="connsiteY1596" fmla="*/ 1405620 h 5466578"/>
              <a:gd name="connsiteX1597" fmla="*/ 667120 w 4029903"/>
              <a:gd name="connsiteY1597" fmla="*/ 1395314 h 5466578"/>
              <a:gd name="connsiteX1598" fmla="*/ 673129 w 4029903"/>
              <a:gd name="connsiteY1598" fmla="*/ 1383722 h 5466578"/>
              <a:gd name="connsiteX1599" fmla="*/ 677240 w 4029903"/>
              <a:gd name="connsiteY1599" fmla="*/ 1372128 h 5466578"/>
              <a:gd name="connsiteX1600" fmla="*/ 710731 w 4029903"/>
              <a:gd name="connsiteY1600" fmla="*/ 1287111 h 5466578"/>
              <a:gd name="connsiteX1601" fmla="*/ 722969 w 4029903"/>
              <a:gd name="connsiteY1601" fmla="*/ 1252331 h 5466578"/>
              <a:gd name="connsiteX1602" fmla="*/ 739071 w 4029903"/>
              <a:gd name="connsiteY1602" fmla="*/ 1217551 h 5466578"/>
              <a:gd name="connsiteX1603" fmla="*/ 753885 w 4029903"/>
              <a:gd name="connsiteY1603" fmla="*/ 1186636 h 5466578"/>
              <a:gd name="connsiteX1604" fmla="*/ 764833 w 4029903"/>
              <a:gd name="connsiteY1604" fmla="*/ 1155721 h 5466578"/>
              <a:gd name="connsiteX1605" fmla="*/ 800902 w 4029903"/>
              <a:gd name="connsiteY1605" fmla="*/ 1069414 h 5466578"/>
              <a:gd name="connsiteX1606" fmla="*/ 844698 w 4029903"/>
              <a:gd name="connsiteY1606" fmla="*/ 983109 h 5466578"/>
              <a:gd name="connsiteX1607" fmla="*/ 871268 w 4029903"/>
              <a:gd name="connsiteY1607" fmla="*/ 928052 h 5466578"/>
              <a:gd name="connsiteX1608" fmla="*/ 860611 w 4029903"/>
              <a:gd name="connsiteY1608" fmla="*/ 938494 h 5466578"/>
              <a:gd name="connsiteX1609" fmla="*/ 847383 w 4029903"/>
              <a:gd name="connsiteY1609" fmla="*/ 957172 h 5466578"/>
              <a:gd name="connsiteX1610" fmla="*/ 831926 w 4029903"/>
              <a:gd name="connsiteY1610" fmla="*/ 967476 h 5466578"/>
              <a:gd name="connsiteX1611" fmla="*/ 824197 w 4029903"/>
              <a:gd name="connsiteY1611" fmla="*/ 957172 h 5466578"/>
              <a:gd name="connsiteX1612" fmla="*/ 824279 w 4029903"/>
              <a:gd name="connsiteY1612" fmla="*/ 956183 h 5466578"/>
              <a:gd name="connsiteX1613" fmla="*/ 813783 w 4029903"/>
              <a:gd name="connsiteY1613" fmla="*/ 970227 h 5466578"/>
              <a:gd name="connsiteX1614" fmla="*/ 812173 w 4029903"/>
              <a:gd name="connsiteY1614" fmla="*/ 972805 h 5466578"/>
              <a:gd name="connsiteX1615" fmla="*/ 808631 w 4029903"/>
              <a:gd name="connsiteY1615" fmla="*/ 975381 h 5466578"/>
              <a:gd name="connsiteX1616" fmla="*/ 805410 w 4029903"/>
              <a:gd name="connsiteY1616" fmla="*/ 973770 h 5466578"/>
              <a:gd name="connsiteX1617" fmla="*/ 806054 w 4029903"/>
              <a:gd name="connsiteY1617" fmla="*/ 970227 h 5466578"/>
              <a:gd name="connsiteX1618" fmla="*/ 805410 w 4029903"/>
              <a:gd name="connsiteY1618" fmla="*/ 951228 h 5466578"/>
              <a:gd name="connsiteX1619" fmla="*/ 800902 w 4029903"/>
              <a:gd name="connsiteY1619" fmla="*/ 934160 h 5466578"/>
              <a:gd name="connsiteX1620" fmla="*/ 797681 w 4029903"/>
              <a:gd name="connsiteY1620" fmla="*/ 920313 h 5466578"/>
              <a:gd name="connsiteX1621" fmla="*/ 813783 w 4029903"/>
              <a:gd name="connsiteY1621" fmla="*/ 908397 h 5466578"/>
              <a:gd name="connsiteX1622" fmla="*/ 826986 w 4029903"/>
              <a:gd name="connsiteY1622" fmla="*/ 900024 h 5466578"/>
              <a:gd name="connsiteX1623" fmla="*/ 826664 w 4029903"/>
              <a:gd name="connsiteY1623" fmla="*/ 887786 h 5466578"/>
              <a:gd name="connsiteX1624" fmla="*/ 824087 w 4029903"/>
              <a:gd name="connsiteY1624" fmla="*/ 870075 h 5466578"/>
              <a:gd name="connsiteX1625" fmla="*/ 836970 w 4029903"/>
              <a:gd name="connsiteY1625" fmla="*/ 854295 h 5466578"/>
              <a:gd name="connsiteX1626" fmla="*/ 844698 w 4029903"/>
              <a:gd name="connsiteY1626" fmla="*/ 838838 h 5466578"/>
              <a:gd name="connsiteX1627" fmla="*/ 878190 w 4029903"/>
              <a:gd name="connsiteY1627" fmla="*/ 753820 h 5466578"/>
              <a:gd name="connsiteX1628" fmla="*/ 883342 w 4029903"/>
              <a:gd name="connsiteY1628" fmla="*/ 737718 h 5466578"/>
              <a:gd name="connsiteX1629" fmla="*/ 888496 w 4029903"/>
              <a:gd name="connsiteY1629" fmla="*/ 717753 h 5466578"/>
              <a:gd name="connsiteX1630" fmla="*/ 916834 w 4029903"/>
              <a:gd name="connsiteY1630" fmla="*/ 679108 h 5466578"/>
              <a:gd name="connsiteX1631" fmla="*/ 933580 w 4029903"/>
              <a:gd name="connsiteY1631" fmla="*/ 648191 h 5466578"/>
              <a:gd name="connsiteX1632" fmla="*/ 942597 w 4029903"/>
              <a:gd name="connsiteY1632" fmla="*/ 617276 h 5466578"/>
              <a:gd name="connsiteX1633" fmla="*/ 949683 w 4029903"/>
              <a:gd name="connsiteY1633" fmla="*/ 601819 h 5466578"/>
              <a:gd name="connsiteX1634" fmla="*/ 960631 w 4029903"/>
              <a:gd name="connsiteY1634" fmla="*/ 586361 h 5466578"/>
              <a:gd name="connsiteX1635" fmla="*/ 960957 w 4029903"/>
              <a:gd name="connsiteY1635" fmla="*/ 586042 h 5466578"/>
              <a:gd name="connsiteX1636" fmla="*/ 952902 w 4029903"/>
              <a:gd name="connsiteY1636" fmla="*/ 581209 h 5466578"/>
              <a:gd name="connsiteX1637" fmla="*/ 952249 w 4029903"/>
              <a:gd name="connsiteY1637" fmla="*/ 580596 h 5466578"/>
              <a:gd name="connsiteX1638" fmla="*/ 942597 w 4029903"/>
              <a:gd name="connsiteY1638" fmla="*/ 609548 h 5466578"/>
              <a:gd name="connsiteX1639" fmla="*/ 924564 w 4029903"/>
              <a:gd name="connsiteY1639" fmla="*/ 640464 h 5466578"/>
              <a:gd name="connsiteX1640" fmla="*/ 900732 w 4029903"/>
              <a:gd name="connsiteY1640" fmla="*/ 668802 h 5466578"/>
              <a:gd name="connsiteX1641" fmla="*/ 880767 w 4029903"/>
              <a:gd name="connsiteY1641" fmla="*/ 697142 h 5466578"/>
              <a:gd name="connsiteX1642" fmla="*/ 849850 w 4029903"/>
              <a:gd name="connsiteY1642" fmla="*/ 728057 h 5466578"/>
              <a:gd name="connsiteX1643" fmla="*/ 803478 w 4029903"/>
              <a:gd name="connsiteY1643" fmla="*/ 789887 h 5466578"/>
              <a:gd name="connsiteX1644" fmla="*/ 811206 w 4029903"/>
              <a:gd name="connsiteY1644" fmla="*/ 802769 h 5466578"/>
              <a:gd name="connsiteX1645" fmla="*/ 818935 w 4029903"/>
              <a:gd name="connsiteY1645" fmla="*/ 815650 h 5466578"/>
              <a:gd name="connsiteX1646" fmla="*/ 814427 w 4029903"/>
              <a:gd name="connsiteY1646" fmla="*/ 823057 h 5466578"/>
              <a:gd name="connsiteX1647" fmla="*/ 806054 w 4029903"/>
              <a:gd name="connsiteY1647" fmla="*/ 828532 h 5466578"/>
              <a:gd name="connsiteX1648" fmla="*/ 781580 w 4029903"/>
              <a:gd name="connsiteY1648" fmla="*/ 836905 h 5466578"/>
              <a:gd name="connsiteX1649" fmla="*/ 757105 w 4029903"/>
              <a:gd name="connsiteY1649" fmla="*/ 849142 h 5466578"/>
              <a:gd name="connsiteX1650" fmla="*/ 733918 w 4029903"/>
              <a:gd name="connsiteY1650" fmla="*/ 860092 h 5466578"/>
              <a:gd name="connsiteX1651" fmla="*/ 726189 w 4029903"/>
              <a:gd name="connsiteY1651" fmla="*/ 882634 h 5466578"/>
              <a:gd name="connsiteX1652" fmla="*/ 715884 w 4029903"/>
              <a:gd name="connsiteY1652" fmla="*/ 905820 h 5466578"/>
              <a:gd name="connsiteX1653" fmla="*/ 710731 w 4029903"/>
              <a:gd name="connsiteY1653" fmla="*/ 905820 h 5466578"/>
              <a:gd name="connsiteX1654" fmla="*/ 692055 w 4029903"/>
              <a:gd name="connsiteY1654" fmla="*/ 853651 h 5466578"/>
              <a:gd name="connsiteX1655" fmla="*/ 684647 w 4029903"/>
              <a:gd name="connsiteY1655" fmla="*/ 827566 h 5466578"/>
              <a:gd name="connsiteX1656" fmla="*/ 684924 w 4029903"/>
              <a:gd name="connsiteY1656" fmla="*/ 801919 h 5466578"/>
              <a:gd name="connsiteX1657" fmla="*/ 680783 w 4029903"/>
              <a:gd name="connsiteY1657" fmla="*/ 805346 h 5466578"/>
              <a:gd name="connsiteX1658" fmla="*/ 677240 w 4029903"/>
              <a:gd name="connsiteY1658" fmla="*/ 813075 h 5466578"/>
              <a:gd name="connsiteX1659" fmla="*/ 651799 w 4029903"/>
              <a:gd name="connsiteY1659" fmla="*/ 850430 h 5466578"/>
              <a:gd name="connsiteX1660" fmla="*/ 628291 w 4029903"/>
              <a:gd name="connsiteY1660" fmla="*/ 887786 h 5466578"/>
              <a:gd name="connsiteX1661" fmla="*/ 620562 w 4029903"/>
              <a:gd name="connsiteY1661" fmla="*/ 899702 h 5466578"/>
              <a:gd name="connsiteX1662" fmla="*/ 609488 w 4029903"/>
              <a:gd name="connsiteY1662" fmla="*/ 909623 h 5466578"/>
              <a:gd name="connsiteX1663" fmla="*/ 614122 w 4029903"/>
              <a:gd name="connsiteY1663" fmla="*/ 892939 h 5466578"/>
              <a:gd name="connsiteX1664" fmla="*/ 620562 w 4029903"/>
              <a:gd name="connsiteY1664" fmla="*/ 869753 h 5466578"/>
              <a:gd name="connsiteX1665" fmla="*/ 617985 w 4029903"/>
              <a:gd name="connsiteY1665" fmla="*/ 862024 h 5466578"/>
              <a:gd name="connsiteX1666" fmla="*/ 610258 w 4029903"/>
              <a:gd name="connsiteY1666" fmla="*/ 869753 h 5466578"/>
              <a:gd name="connsiteX1667" fmla="*/ 587138 w 4029903"/>
              <a:gd name="connsiteY1667" fmla="*/ 916016 h 5466578"/>
              <a:gd name="connsiteX1668" fmla="*/ 574536 w 4029903"/>
              <a:gd name="connsiteY1668" fmla="*/ 928364 h 5466578"/>
              <a:gd name="connsiteX1669" fmla="*/ 561308 w 4029903"/>
              <a:gd name="connsiteY1669" fmla="*/ 947042 h 5466578"/>
              <a:gd name="connsiteX1670" fmla="*/ 545851 w 4029903"/>
              <a:gd name="connsiteY1670" fmla="*/ 957346 h 5466578"/>
              <a:gd name="connsiteX1671" fmla="*/ 538122 w 4029903"/>
              <a:gd name="connsiteY1671" fmla="*/ 947042 h 5466578"/>
              <a:gd name="connsiteX1672" fmla="*/ 561308 w 4029903"/>
              <a:gd name="connsiteY1672" fmla="*/ 854295 h 5466578"/>
              <a:gd name="connsiteX1673" fmla="*/ 684969 w 4029903"/>
              <a:gd name="connsiteY1673" fmla="*/ 637887 h 5466578"/>
              <a:gd name="connsiteX1674" fmla="*/ 755172 w 4029903"/>
              <a:gd name="connsiteY1674" fmla="*/ 525819 h 5466578"/>
              <a:gd name="connsiteX1675" fmla="*/ 821512 w 4029903"/>
              <a:gd name="connsiteY1675" fmla="*/ 413750 h 5466578"/>
              <a:gd name="connsiteX1676" fmla="*/ 1035344 w 4029903"/>
              <a:gd name="connsiteY1676" fmla="*/ 127782 h 5466578"/>
              <a:gd name="connsiteX1677" fmla="*/ 1058530 w 4029903"/>
              <a:gd name="connsiteY1677" fmla="*/ 109749 h 5466578"/>
              <a:gd name="connsiteX1678" fmla="*/ 1086868 w 4029903"/>
              <a:gd name="connsiteY1678" fmla="*/ 96867 h 5466578"/>
              <a:gd name="connsiteX1679" fmla="*/ 1115208 w 4029903"/>
              <a:gd name="connsiteY1679" fmla="*/ 92359 h 5466578"/>
              <a:gd name="connsiteX1680" fmla="*/ 1143548 w 4029903"/>
              <a:gd name="connsiteY1680" fmla="*/ 91715 h 5466578"/>
              <a:gd name="connsiteX1681" fmla="*/ 1223412 w 4029903"/>
              <a:gd name="connsiteY1681" fmla="*/ 83986 h 5466578"/>
              <a:gd name="connsiteX1682" fmla="*/ 1316159 w 4029903"/>
              <a:gd name="connsiteY1682" fmla="*/ 63375 h 5466578"/>
              <a:gd name="connsiteX1683" fmla="*/ 1375413 w 4029903"/>
              <a:gd name="connsiteY1683" fmla="*/ 50494 h 5466578"/>
              <a:gd name="connsiteX1684" fmla="*/ 1395058 w 4029903"/>
              <a:gd name="connsiteY1684" fmla="*/ 47273 h 5466578"/>
              <a:gd name="connsiteX1685" fmla="*/ 1408904 w 4029903"/>
              <a:gd name="connsiteY1685" fmla="*/ 47917 h 5466578"/>
              <a:gd name="connsiteX1686" fmla="*/ 1483617 w 4029903"/>
              <a:gd name="connsiteY1686" fmla="*/ 29883 h 5466578"/>
              <a:gd name="connsiteX1687" fmla="*/ 1499074 w 4029903"/>
              <a:gd name="connsiteY1687" fmla="*/ 29883 h 5466578"/>
              <a:gd name="connsiteX1688" fmla="*/ 1526447 w 4029903"/>
              <a:gd name="connsiteY1688" fmla="*/ 31816 h 5466578"/>
              <a:gd name="connsiteX1689" fmla="*/ 1555753 w 4029903"/>
              <a:gd name="connsiteY1689" fmla="*/ 22154 h 54665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</a:cxnLst>
            <a:rect l="l" t="t" r="r" b="b"/>
            <a:pathLst>
              <a:path w="4029903" h="5466578">
                <a:moveTo>
                  <a:pt x="1567096" y="5340325"/>
                </a:moveTo>
                <a:cubicBezTo>
                  <a:pt x="1561943" y="5342901"/>
                  <a:pt x="1559367" y="5345478"/>
                  <a:pt x="1559367" y="5348054"/>
                </a:cubicBezTo>
                <a:cubicBezTo>
                  <a:pt x="1558937" y="5350631"/>
                  <a:pt x="1559796" y="5353207"/>
                  <a:pt x="1561943" y="5355783"/>
                </a:cubicBezTo>
                <a:lnTo>
                  <a:pt x="1572248" y="5348054"/>
                </a:lnTo>
                <a:close/>
                <a:moveTo>
                  <a:pt x="1533995" y="5259986"/>
                </a:moveTo>
                <a:lnTo>
                  <a:pt x="1531994" y="5263038"/>
                </a:lnTo>
                <a:cubicBezTo>
                  <a:pt x="1528290" y="5266149"/>
                  <a:pt x="1527968" y="5269585"/>
                  <a:pt x="1531027" y="5273342"/>
                </a:cubicBezTo>
                <a:close/>
                <a:moveTo>
                  <a:pt x="1683029" y="5221816"/>
                </a:moveTo>
                <a:cubicBezTo>
                  <a:pt x="1677876" y="5222246"/>
                  <a:pt x="1672722" y="5223964"/>
                  <a:pt x="1667570" y="5226969"/>
                </a:cubicBezTo>
                <a:lnTo>
                  <a:pt x="1670147" y="5229546"/>
                </a:lnTo>
                <a:cubicBezTo>
                  <a:pt x="1669718" y="5231692"/>
                  <a:pt x="1670576" y="5232550"/>
                  <a:pt x="1672722" y="5232121"/>
                </a:cubicBezTo>
                <a:cubicBezTo>
                  <a:pt x="1679271" y="5236898"/>
                  <a:pt x="1685497" y="5241514"/>
                  <a:pt x="1691401" y="5245970"/>
                </a:cubicBezTo>
                <a:cubicBezTo>
                  <a:pt x="1697305" y="5250424"/>
                  <a:pt x="1702242" y="5256972"/>
                  <a:pt x="1706215" y="5265613"/>
                </a:cubicBezTo>
                <a:lnTo>
                  <a:pt x="1708791" y="5265613"/>
                </a:lnTo>
                <a:lnTo>
                  <a:pt x="1711367" y="5257885"/>
                </a:lnTo>
                <a:lnTo>
                  <a:pt x="1716519" y="5255308"/>
                </a:lnTo>
                <a:cubicBezTo>
                  <a:pt x="1716574" y="5243607"/>
                  <a:pt x="1713889" y="5234805"/>
                  <a:pt x="1708470" y="5228902"/>
                </a:cubicBezTo>
                <a:cubicBezTo>
                  <a:pt x="1703048" y="5222997"/>
                  <a:pt x="1694568" y="5220636"/>
                  <a:pt x="1683029" y="5221816"/>
                </a:cubicBezTo>
                <a:close/>
                <a:moveTo>
                  <a:pt x="1528250" y="5210115"/>
                </a:moveTo>
                <a:lnTo>
                  <a:pt x="1523117" y="5211832"/>
                </a:lnTo>
                <a:lnTo>
                  <a:pt x="1520550" y="5219561"/>
                </a:lnTo>
                <a:cubicBezTo>
                  <a:pt x="1523117" y="5226861"/>
                  <a:pt x="1525684" y="5225144"/>
                  <a:pt x="1528250" y="5214409"/>
                </a:cubicBezTo>
                <a:close/>
                <a:moveTo>
                  <a:pt x="1638996" y="5198952"/>
                </a:moveTo>
                <a:cubicBezTo>
                  <a:pt x="1633837" y="5201528"/>
                  <a:pt x="1631259" y="5204105"/>
                  <a:pt x="1631259" y="5206680"/>
                </a:cubicBezTo>
                <a:cubicBezTo>
                  <a:pt x="1630077" y="5208022"/>
                  <a:pt x="1629861" y="5209204"/>
                  <a:pt x="1630614" y="5210223"/>
                </a:cubicBezTo>
                <a:cubicBezTo>
                  <a:pt x="1631366" y="5211243"/>
                  <a:pt x="1632441" y="5211779"/>
                  <a:pt x="1633837" y="5211832"/>
                </a:cubicBezTo>
                <a:lnTo>
                  <a:pt x="1646733" y="5211832"/>
                </a:lnTo>
                <a:lnTo>
                  <a:pt x="1649311" y="5206680"/>
                </a:lnTo>
                <a:cubicBezTo>
                  <a:pt x="1648077" y="5205447"/>
                  <a:pt x="1646679" y="5204694"/>
                  <a:pt x="1645121" y="5204427"/>
                </a:cubicBezTo>
                <a:cubicBezTo>
                  <a:pt x="1643562" y="5204158"/>
                  <a:pt x="1641521" y="5204050"/>
                  <a:pt x="1638996" y="5204105"/>
                </a:cubicBezTo>
                <a:close/>
                <a:moveTo>
                  <a:pt x="1567096" y="5198629"/>
                </a:moveTo>
                <a:cubicBezTo>
                  <a:pt x="1564519" y="5199060"/>
                  <a:pt x="1561943" y="5200777"/>
                  <a:pt x="1559367" y="5203783"/>
                </a:cubicBezTo>
                <a:lnTo>
                  <a:pt x="1541333" y="5250156"/>
                </a:lnTo>
                <a:lnTo>
                  <a:pt x="1538756" y="5252731"/>
                </a:lnTo>
                <a:lnTo>
                  <a:pt x="1538495" y="5253131"/>
                </a:lnTo>
                <a:lnTo>
                  <a:pt x="1554214" y="5273342"/>
                </a:lnTo>
                <a:cubicBezTo>
                  <a:pt x="1554643" y="5275490"/>
                  <a:pt x="1556360" y="5276348"/>
                  <a:pt x="1559367" y="5275919"/>
                </a:cubicBezTo>
                <a:cubicBezTo>
                  <a:pt x="1564090" y="5278494"/>
                  <a:pt x="1567525" y="5275919"/>
                  <a:pt x="1569671" y="5268190"/>
                </a:cubicBezTo>
                <a:cubicBezTo>
                  <a:pt x="1577830" y="5255308"/>
                  <a:pt x="1582123" y="5242427"/>
                  <a:pt x="1582552" y="5229546"/>
                </a:cubicBezTo>
                <a:cubicBezTo>
                  <a:pt x="1583733" y="5224339"/>
                  <a:pt x="1583949" y="5219294"/>
                  <a:pt x="1583196" y="5214409"/>
                </a:cubicBezTo>
                <a:cubicBezTo>
                  <a:pt x="1582445" y="5209526"/>
                  <a:pt x="1581372" y="5205125"/>
                  <a:pt x="1579977" y="5201206"/>
                </a:cubicBezTo>
                <a:cubicBezTo>
                  <a:pt x="1578795" y="5199972"/>
                  <a:pt x="1577293" y="5199220"/>
                  <a:pt x="1575469" y="5198952"/>
                </a:cubicBezTo>
                <a:cubicBezTo>
                  <a:pt x="1573643" y="5198683"/>
                  <a:pt x="1570853" y="5198576"/>
                  <a:pt x="1567096" y="5198629"/>
                </a:cubicBezTo>
                <a:close/>
                <a:moveTo>
                  <a:pt x="2139717" y="5190853"/>
                </a:moveTo>
                <a:cubicBezTo>
                  <a:pt x="2134565" y="5191283"/>
                  <a:pt x="2129411" y="5193001"/>
                  <a:pt x="2124259" y="5196006"/>
                </a:cubicBezTo>
                <a:lnTo>
                  <a:pt x="2126836" y="5198583"/>
                </a:lnTo>
                <a:cubicBezTo>
                  <a:pt x="2126407" y="5200729"/>
                  <a:pt x="2127265" y="5201587"/>
                  <a:pt x="2129411" y="5201158"/>
                </a:cubicBezTo>
                <a:cubicBezTo>
                  <a:pt x="2135960" y="5205935"/>
                  <a:pt x="2142185" y="5210551"/>
                  <a:pt x="2148090" y="5215007"/>
                </a:cubicBezTo>
                <a:lnTo>
                  <a:pt x="2157033" y="5226866"/>
                </a:lnTo>
                <a:lnTo>
                  <a:pt x="2156166" y="5195435"/>
                </a:lnTo>
                <a:close/>
                <a:moveTo>
                  <a:pt x="2095684" y="5167989"/>
                </a:moveTo>
                <a:cubicBezTo>
                  <a:pt x="2090526" y="5170565"/>
                  <a:pt x="2087947" y="5173142"/>
                  <a:pt x="2087947" y="5175717"/>
                </a:cubicBezTo>
                <a:cubicBezTo>
                  <a:pt x="2086766" y="5177059"/>
                  <a:pt x="2086550" y="5178241"/>
                  <a:pt x="2087302" y="5179260"/>
                </a:cubicBezTo>
                <a:cubicBezTo>
                  <a:pt x="2088055" y="5180280"/>
                  <a:pt x="2089129" y="5180816"/>
                  <a:pt x="2090526" y="5180869"/>
                </a:cubicBezTo>
                <a:lnTo>
                  <a:pt x="2103422" y="5180869"/>
                </a:lnTo>
                <a:lnTo>
                  <a:pt x="2106000" y="5175717"/>
                </a:lnTo>
                <a:cubicBezTo>
                  <a:pt x="2104766" y="5174484"/>
                  <a:pt x="2103368" y="5173731"/>
                  <a:pt x="2101809" y="5173464"/>
                </a:cubicBezTo>
                <a:cubicBezTo>
                  <a:pt x="2100251" y="5173195"/>
                  <a:pt x="2098209" y="5173087"/>
                  <a:pt x="2095684" y="5173142"/>
                </a:cubicBezTo>
                <a:close/>
                <a:moveTo>
                  <a:pt x="1627638" y="5098798"/>
                </a:moveTo>
                <a:cubicBezTo>
                  <a:pt x="1625061" y="5096545"/>
                  <a:pt x="1621197" y="5097189"/>
                  <a:pt x="1616044" y="5100731"/>
                </a:cubicBezTo>
                <a:lnTo>
                  <a:pt x="1608315" y="5113613"/>
                </a:lnTo>
                <a:lnTo>
                  <a:pt x="1613469" y="5144528"/>
                </a:lnTo>
                <a:lnTo>
                  <a:pt x="1618621" y="5144528"/>
                </a:lnTo>
                <a:lnTo>
                  <a:pt x="1618621" y="5147105"/>
                </a:lnTo>
                <a:cubicBezTo>
                  <a:pt x="1621627" y="5144528"/>
                  <a:pt x="1623345" y="5141951"/>
                  <a:pt x="1623774" y="5139376"/>
                </a:cubicBezTo>
                <a:cubicBezTo>
                  <a:pt x="1628926" y="5126494"/>
                  <a:pt x="1631503" y="5116188"/>
                  <a:pt x="1631503" y="5108459"/>
                </a:cubicBezTo>
                <a:cubicBezTo>
                  <a:pt x="1631503" y="5104274"/>
                  <a:pt x="1630214" y="5101053"/>
                  <a:pt x="1627638" y="5098798"/>
                </a:cubicBezTo>
                <a:close/>
                <a:moveTo>
                  <a:pt x="1701062" y="5077544"/>
                </a:moveTo>
                <a:lnTo>
                  <a:pt x="1677876" y="5105884"/>
                </a:lnTo>
                <a:cubicBezTo>
                  <a:pt x="1680881" y="5113183"/>
                  <a:pt x="1682599" y="5116617"/>
                  <a:pt x="1683029" y="5116188"/>
                </a:cubicBezTo>
                <a:cubicBezTo>
                  <a:pt x="1695910" y="5113613"/>
                  <a:pt x="1703639" y="5105884"/>
                  <a:pt x="1706215" y="5093002"/>
                </a:cubicBezTo>
                <a:cubicBezTo>
                  <a:pt x="1708791" y="5090425"/>
                  <a:pt x="1708791" y="5085273"/>
                  <a:pt x="1706215" y="5077544"/>
                </a:cubicBezTo>
                <a:close/>
                <a:moveTo>
                  <a:pt x="1469294" y="4979940"/>
                </a:moveTo>
                <a:cubicBezTo>
                  <a:pt x="1464142" y="4982516"/>
                  <a:pt x="1461565" y="4985093"/>
                  <a:pt x="1461565" y="4987669"/>
                </a:cubicBezTo>
                <a:cubicBezTo>
                  <a:pt x="1461136" y="4990246"/>
                  <a:pt x="1461994" y="4992822"/>
                  <a:pt x="1464142" y="4995398"/>
                </a:cubicBezTo>
                <a:lnTo>
                  <a:pt x="1474446" y="4987669"/>
                </a:lnTo>
                <a:close/>
                <a:moveTo>
                  <a:pt x="1436193" y="4899601"/>
                </a:moveTo>
                <a:lnTo>
                  <a:pt x="1434192" y="4902653"/>
                </a:lnTo>
                <a:cubicBezTo>
                  <a:pt x="1430488" y="4905764"/>
                  <a:pt x="1430166" y="4909200"/>
                  <a:pt x="1433225" y="4912957"/>
                </a:cubicBezTo>
                <a:close/>
                <a:moveTo>
                  <a:pt x="1585227" y="4861431"/>
                </a:moveTo>
                <a:lnTo>
                  <a:pt x="1582137" y="4862461"/>
                </a:lnTo>
                <a:lnTo>
                  <a:pt x="1578223" y="4874185"/>
                </a:lnTo>
                <a:lnTo>
                  <a:pt x="1593600" y="4885585"/>
                </a:lnTo>
                <a:cubicBezTo>
                  <a:pt x="1599503" y="4890039"/>
                  <a:pt x="1604441" y="4896587"/>
                  <a:pt x="1608412" y="4905228"/>
                </a:cubicBezTo>
                <a:lnTo>
                  <a:pt x="1610990" y="4905228"/>
                </a:lnTo>
                <a:lnTo>
                  <a:pt x="1613565" y="4897500"/>
                </a:lnTo>
                <a:lnTo>
                  <a:pt x="1618717" y="4894923"/>
                </a:lnTo>
                <a:cubicBezTo>
                  <a:pt x="1618772" y="4883222"/>
                  <a:pt x="1616087" y="4874420"/>
                  <a:pt x="1610667" y="4868517"/>
                </a:cubicBezTo>
                <a:lnTo>
                  <a:pt x="1605616" y="4867110"/>
                </a:lnTo>
                <a:lnTo>
                  <a:pt x="1601232" y="4869881"/>
                </a:lnTo>
                <a:lnTo>
                  <a:pt x="1598822" y="4865218"/>
                </a:lnTo>
                <a:close/>
                <a:moveTo>
                  <a:pt x="1485336" y="4855394"/>
                </a:moveTo>
                <a:lnTo>
                  <a:pt x="1474719" y="4855886"/>
                </a:lnTo>
                <a:lnTo>
                  <a:pt x="1454107" y="4862574"/>
                </a:lnTo>
                <a:lnTo>
                  <a:pt x="1443531" y="4889771"/>
                </a:lnTo>
                <a:lnTo>
                  <a:pt x="1440954" y="4892346"/>
                </a:lnTo>
                <a:lnTo>
                  <a:pt x="1440692" y="4892746"/>
                </a:lnTo>
                <a:lnTo>
                  <a:pt x="1456413" y="4912957"/>
                </a:lnTo>
                <a:cubicBezTo>
                  <a:pt x="1456842" y="4915105"/>
                  <a:pt x="1458559" y="4915963"/>
                  <a:pt x="1461565" y="4915534"/>
                </a:cubicBezTo>
                <a:cubicBezTo>
                  <a:pt x="1466288" y="4918109"/>
                  <a:pt x="1469723" y="4915534"/>
                  <a:pt x="1471869" y="4907805"/>
                </a:cubicBezTo>
                <a:cubicBezTo>
                  <a:pt x="1480028" y="4894923"/>
                  <a:pt x="1484322" y="4882042"/>
                  <a:pt x="1484751" y="4869161"/>
                </a:cubicBezTo>
                <a:close/>
                <a:moveTo>
                  <a:pt x="620198" y="4838817"/>
                </a:moveTo>
                <a:cubicBezTo>
                  <a:pt x="615046" y="4841393"/>
                  <a:pt x="612469" y="4843970"/>
                  <a:pt x="612469" y="4846546"/>
                </a:cubicBezTo>
                <a:cubicBezTo>
                  <a:pt x="612040" y="4849123"/>
                  <a:pt x="612898" y="4851699"/>
                  <a:pt x="615046" y="4854275"/>
                </a:cubicBezTo>
                <a:lnTo>
                  <a:pt x="625350" y="4846546"/>
                </a:lnTo>
                <a:close/>
                <a:moveTo>
                  <a:pt x="587097" y="4758478"/>
                </a:moveTo>
                <a:lnTo>
                  <a:pt x="585096" y="4761530"/>
                </a:lnTo>
                <a:cubicBezTo>
                  <a:pt x="581392" y="4764641"/>
                  <a:pt x="581070" y="4768077"/>
                  <a:pt x="584129" y="4771834"/>
                </a:cubicBezTo>
                <a:close/>
                <a:moveTo>
                  <a:pt x="1182626" y="4720308"/>
                </a:moveTo>
                <a:cubicBezTo>
                  <a:pt x="1177473" y="4720738"/>
                  <a:pt x="1172320" y="4722456"/>
                  <a:pt x="1167167" y="4725461"/>
                </a:cubicBezTo>
                <a:lnTo>
                  <a:pt x="1169744" y="4728038"/>
                </a:lnTo>
                <a:cubicBezTo>
                  <a:pt x="1169315" y="4730184"/>
                  <a:pt x="1170174" y="4731042"/>
                  <a:pt x="1172320" y="4730613"/>
                </a:cubicBezTo>
                <a:cubicBezTo>
                  <a:pt x="1178868" y="4735390"/>
                  <a:pt x="1185094" y="4740006"/>
                  <a:pt x="1190999" y="4744462"/>
                </a:cubicBezTo>
                <a:cubicBezTo>
                  <a:pt x="1196902" y="4748916"/>
                  <a:pt x="1201840" y="4755464"/>
                  <a:pt x="1205812" y="4764105"/>
                </a:cubicBezTo>
                <a:lnTo>
                  <a:pt x="1208388" y="4764105"/>
                </a:lnTo>
                <a:lnTo>
                  <a:pt x="1210964" y="4756377"/>
                </a:lnTo>
                <a:lnTo>
                  <a:pt x="1216116" y="4753800"/>
                </a:lnTo>
                <a:cubicBezTo>
                  <a:pt x="1216171" y="4742099"/>
                  <a:pt x="1213486" y="4733297"/>
                  <a:pt x="1208067" y="4727394"/>
                </a:cubicBezTo>
                <a:cubicBezTo>
                  <a:pt x="1202646" y="4721489"/>
                  <a:pt x="1194165" y="4719128"/>
                  <a:pt x="1182626" y="4720308"/>
                </a:cubicBezTo>
                <a:close/>
                <a:moveTo>
                  <a:pt x="736130" y="4720308"/>
                </a:moveTo>
                <a:cubicBezTo>
                  <a:pt x="730978" y="4720738"/>
                  <a:pt x="725825" y="4722456"/>
                  <a:pt x="720672" y="4725461"/>
                </a:cubicBezTo>
                <a:lnTo>
                  <a:pt x="723249" y="4728038"/>
                </a:lnTo>
                <a:cubicBezTo>
                  <a:pt x="722820" y="4730184"/>
                  <a:pt x="723679" y="4731042"/>
                  <a:pt x="725825" y="4730613"/>
                </a:cubicBezTo>
                <a:cubicBezTo>
                  <a:pt x="732373" y="4735390"/>
                  <a:pt x="738599" y="4740006"/>
                  <a:pt x="744504" y="4744462"/>
                </a:cubicBezTo>
                <a:cubicBezTo>
                  <a:pt x="750407" y="4748916"/>
                  <a:pt x="755345" y="4755464"/>
                  <a:pt x="759317" y="4764105"/>
                </a:cubicBezTo>
                <a:lnTo>
                  <a:pt x="761894" y="4764105"/>
                </a:lnTo>
                <a:lnTo>
                  <a:pt x="764469" y="4756377"/>
                </a:lnTo>
                <a:lnTo>
                  <a:pt x="769621" y="4753800"/>
                </a:lnTo>
                <a:cubicBezTo>
                  <a:pt x="769676" y="4742099"/>
                  <a:pt x="766992" y="4733297"/>
                  <a:pt x="761572" y="4727394"/>
                </a:cubicBezTo>
                <a:cubicBezTo>
                  <a:pt x="756150" y="4721489"/>
                  <a:pt x="747670" y="4719128"/>
                  <a:pt x="736130" y="4720308"/>
                </a:cubicBezTo>
                <a:close/>
                <a:moveTo>
                  <a:pt x="1603261" y="4717159"/>
                </a:moveTo>
                <a:lnTo>
                  <a:pt x="1585347" y="4739054"/>
                </a:lnTo>
                <a:lnTo>
                  <a:pt x="1590282" y="4748102"/>
                </a:lnTo>
                <a:lnTo>
                  <a:pt x="1594190" y="4751322"/>
                </a:lnTo>
                <a:lnTo>
                  <a:pt x="1600294" y="4748270"/>
                </a:lnTo>
                <a:lnTo>
                  <a:pt x="1600855" y="4747734"/>
                </a:lnTo>
                <a:lnTo>
                  <a:pt x="1608412" y="4732617"/>
                </a:lnTo>
                <a:cubicBezTo>
                  <a:pt x="1610990" y="4730040"/>
                  <a:pt x="1610990" y="4724888"/>
                  <a:pt x="1608412" y="4717159"/>
                </a:cubicBezTo>
                <a:close/>
                <a:moveTo>
                  <a:pt x="581352" y="4708607"/>
                </a:moveTo>
                <a:lnTo>
                  <a:pt x="576219" y="4710324"/>
                </a:lnTo>
                <a:lnTo>
                  <a:pt x="573653" y="4718053"/>
                </a:lnTo>
                <a:cubicBezTo>
                  <a:pt x="576219" y="4725353"/>
                  <a:pt x="578786" y="4723636"/>
                  <a:pt x="581352" y="4712901"/>
                </a:cubicBezTo>
                <a:close/>
                <a:moveTo>
                  <a:pt x="1138593" y="4697444"/>
                </a:moveTo>
                <a:cubicBezTo>
                  <a:pt x="1133435" y="4700020"/>
                  <a:pt x="1130856" y="4702597"/>
                  <a:pt x="1130856" y="4705172"/>
                </a:cubicBezTo>
                <a:cubicBezTo>
                  <a:pt x="1129674" y="4706514"/>
                  <a:pt x="1129458" y="4707696"/>
                  <a:pt x="1130211" y="4708715"/>
                </a:cubicBezTo>
                <a:cubicBezTo>
                  <a:pt x="1130963" y="4709735"/>
                  <a:pt x="1132039" y="4710271"/>
                  <a:pt x="1133435" y="4710324"/>
                </a:cubicBezTo>
                <a:lnTo>
                  <a:pt x="1146330" y="4710324"/>
                </a:lnTo>
                <a:lnTo>
                  <a:pt x="1148909" y="4705172"/>
                </a:lnTo>
                <a:cubicBezTo>
                  <a:pt x="1147674" y="4703939"/>
                  <a:pt x="1146276" y="4703186"/>
                  <a:pt x="1144718" y="4702919"/>
                </a:cubicBezTo>
                <a:cubicBezTo>
                  <a:pt x="1143160" y="4702650"/>
                  <a:pt x="1141118" y="4702542"/>
                  <a:pt x="1138593" y="4702597"/>
                </a:cubicBezTo>
                <a:close/>
                <a:moveTo>
                  <a:pt x="692098" y="4697444"/>
                </a:moveTo>
                <a:cubicBezTo>
                  <a:pt x="686939" y="4700020"/>
                  <a:pt x="684361" y="4702597"/>
                  <a:pt x="684361" y="4705172"/>
                </a:cubicBezTo>
                <a:cubicBezTo>
                  <a:pt x="683179" y="4706514"/>
                  <a:pt x="682963" y="4707696"/>
                  <a:pt x="683716" y="4708715"/>
                </a:cubicBezTo>
                <a:cubicBezTo>
                  <a:pt x="684468" y="4709735"/>
                  <a:pt x="685543" y="4710271"/>
                  <a:pt x="686939" y="4710324"/>
                </a:cubicBezTo>
                <a:lnTo>
                  <a:pt x="699835" y="4710324"/>
                </a:lnTo>
                <a:lnTo>
                  <a:pt x="702414" y="4705172"/>
                </a:lnTo>
                <a:cubicBezTo>
                  <a:pt x="701179" y="4703939"/>
                  <a:pt x="699781" y="4703186"/>
                  <a:pt x="698223" y="4702919"/>
                </a:cubicBezTo>
                <a:cubicBezTo>
                  <a:pt x="696665" y="4702650"/>
                  <a:pt x="694623" y="4702542"/>
                  <a:pt x="692098" y="4702597"/>
                </a:cubicBezTo>
                <a:close/>
                <a:moveTo>
                  <a:pt x="620198" y="4697121"/>
                </a:moveTo>
                <a:cubicBezTo>
                  <a:pt x="617621" y="4697552"/>
                  <a:pt x="615046" y="4699269"/>
                  <a:pt x="612469" y="4702275"/>
                </a:cubicBezTo>
                <a:lnTo>
                  <a:pt x="594435" y="4748648"/>
                </a:lnTo>
                <a:lnTo>
                  <a:pt x="591858" y="4751223"/>
                </a:lnTo>
                <a:lnTo>
                  <a:pt x="591597" y="4751623"/>
                </a:lnTo>
                <a:lnTo>
                  <a:pt x="607317" y="4771834"/>
                </a:lnTo>
                <a:cubicBezTo>
                  <a:pt x="607746" y="4773982"/>
                  <a:pt x="609463" y="4774840"/>
                  <a:pt x="612469" y="4774411"/>
                </a:cubicBezTo>
                <a:cubicBezTo>
                  <a:pt x="617192" y="4776986"/>
                  <a:pt x="620627" y="4774411"/>
                  <a:pt x="622773" y="4766682"/>
                </a:cubicBezTo>
                <a:cubicBezTo>
                  <a:pt x="630932" y="4753800"/>
                  <a:pt x="635226" y="4740919"/>
                  <a:pt x="635655" y="4728038"/>
                </a:cubicBezTo>
                <a:cubicBezTo>
                  <a:pt x="636835" y="4722831"/>
                  <a:pt x="637051" y="4717786"/>
                  <a:pt x="636299" y="4712901"/>
                </a:cubicBezTo>
                <a:cubicBezTo>
                  <a:pt x="635548" y="4708018"/>
                  <a:pt x="634475" y="4703617"/>
                  <a:pt x="633079" y="4699698"/>
                </a:cubicBezTo>
                <a:cubicBezTo>
                  <a:pt x="631898" y="4698464"/>
                  <a:pt x="630395" y="4697712"/>
                  <a:pt x="628571" y="4697444"/>
                </a:cubicBezTo>
                <a:cubicBezTo>
                  <a:pt x="626745" y="4697175"/>
                  <a:pt x="623955" y="4697068"/>
                  <a:pt x="620198" y="4697121"/>
                </a:cubicBezTo>
                <a:close/>
                <a:moveTo>
                  <a:pt x="680741" y="4597290"/>
                </a:moveTo>
                <a:cubicBezTo>
                  <a:pt x="678164" y="4595037"/>
                  <a:pt x="674299" y="4595681"/>
                  <a:pt x="669147" y="4599223"/>
                </a:cubicBezTo>
                <a:lnTo>
                  <a:pt x="661418" y="4612105"/>
                </a:lnTo>
                <a:lnTo>
                  <a:pt x="666571" y="4643020"/>
                </a:lnTo>
                <a:lnTo>
                  <a:pt x="671724" y="4643020"/>
                </a:lnTo>
                <a:lnTo>
                  <a:pt x="671724" y="4645597"/>
                </a:lnTo>
                <a:cubicBezTo>
                  <a:pt x="674730" y="4643020"/>
                  <a:pt x="676447" y="4640443"/>
                  <a:pt x="676876" y="4637868"/>
                </a:cubicBezTo>
                <a:cubicBezTo>
                  <a:pt x="682028" y="4624986"/>
                  <a:pt x="684605" y="4614680"/>
                  <a:pt x="684605" y="4606951"/>
                </a:cubicBezTo>
                <a:cubicBezTo>
                  <a:pt x="684605" y="4602766"/>
                  <a:pt x="683316" y="4599545"/>
                  <a:pt x="680741" y="4597290"/>
                </a:cubicBezTo>
                <a:close/>
                <a:moveTo>
                  <a:pt x="754164" y="4576036"/>
                </a:moveTo>
                <a:lnTo>
                  <a:pt x="730978" y="4604376"/>
                </a:lnTo>
                <a:cubicBezTo>
                  <a:pt x="733983" y="4611675"/>
                  <a:pt x="735702" y="4615109"/>
                  <a:pt x="736130" y="4614680"/>
                </a:cubicBezTo>
                <a:cubicBezTo>
                  <a:pt x="749012" y="4612105"/>
                  <a:pt x="756741" y="4604376"/>
                  <a:pt x="759317" y="4591494"/>
                </a:cubicBezTo>
                <a:cubicBezTo>
                  <a:pt x="761894" y="4588917"/>
                  <a:pt x="761894" y="4583765"/>
                  <a:pt x="759317" y="4576036"/>
                </a:cubicBezTo>
                <a:close/>
                <a:moveTo>
                  <a:pt x="1246402" y="4452696"/>
                </a:moveTo>
                <a:cubicBezTo>
                  <a:pt x="1241251" y="4453126"/>
                  <a:pt x="1236097" y="4454844"/>
                  <a:pt x="1230945" y="4457849"/>
                </a:cubicBezTo>
                <a:lnTo>
                  <a:pt x="1233522" y="4460426"/>
                </a:lnTo>
                <a:cubicBezTo>
                  <a:pt x="1233092" y="4462572"/>
                  <a:pt x="1233951" y="4463430"/>
                  <a:pt x="1236097" y="4463001"/>
                </a:cubicBezTo>
                <a:cubicBezTo>
                  <a:pt x="1242645" y="4467778"/>
                  <a:pt x="1248871" y="4472394"/>
                  <a:pt x="1254776" y="4476850"/>
                </a:cubicBezTo>
                <a:lnTo>
                  <a:pt x="1255195" y="4477407"/>
                </a:lnTo>
                <a:lnTo>
                  <a:pt x="1265067" y="4478138"/>
                </a:lnTo>
                <a:lnTo>
                  <a:pt x="1275667" y="4472324"/>
                </a:lnTo>
                <a:lnTo>
                  <a:pt x="1271844" y="4459782"/>
                </a:lnTo>
                <a:cubicBezTo>
                  <a:pt x="1266422" y="4453877"/>
                  <a:pt x="1257942" y="4451516"/>
                  <a:pt x="1246402" y="4452696"/>
                </a:cubicBezTo>
                <a:close/>
                <a:moveTo>
                  <a:pt x="1202370" y="4429832"/>
                </a:moveTo>
                <a:cubicBezTo>
                  <a:pt x="1197211" y="4432408"/>
                  <a:pt x="1194633" y="4434985"/>
                  <a:pt x="1194633" y="4437560"/>
                </a:cubicBezTo>
                <a:cubicBezTo>
                  <a:pt x="1193451" y="4438902"/>
                  <a:pt x="1193235" y="4440084"/>
                  <a:pt x="1193988" y="4441103"/>
                </a:cubicBezTo>
                <a:cubicBezTo>
                  <a:pt x="1194741" y="4442123"/>
                  <a:pt x="1195815" y="4442659"/>
                  <a:pt x="1197211" y="4442712"/>
                </a:cubicBezTo>
                <a:lnTo>
                  <a:pt x="1210108" y="4442712"/>
                </a:lnTo>
                <a:lnTo>
                  <a:pt x="1212686" y="4437560"/>
                </a:lnTo>
                <a:cubicBezTo>
                  <a:pt x="1211451" y="4436327"/>
                  <a:pt x="1210053" y="4435574"/>
                  <a:pt x="1208495" y="4435307"/>
                </a:cubicBezTo>
                <a:cubicBezTo>
                  <a:pt x="1206936" y="4435038"/>
                  <a:pt x="1204895" y="4434930"/>
                  <a:pt x="1202370" y="4434985"/>
                </a:cubicBezTo>
                <a:close/>
                <a:moveTo>
                  <a:pt x="1130470" y="4429509"/>
                </a:moveTo>
                <a:lnTo>
                  <a:pt x="1127392" y="4431561"/>
                </a:lnTo>
                <a:lnTo>
                  <a:pt x="1124827" y="4465257"/>
                </a:lnTo>
                <a:lnTo>
                  <a:pt x="1122643" y="4506751"/>
                </a:lnTo>
                <a:lnTo>
                  <a:pt x="1122741" y="4506799"/>
                </a:lnTo>
                <a:cubicBezTo>
                  <a:pt x="1127464" y="4509374"/>
                  <a:pt x="1130899" y="4506799"/>
                  <a:pt x="1133045" y="4499070"/>
                </a:cubicBezTo>
                <a:cubicBezTo>
                  <a:pt x="1141204" y="4486188"/>
                  <a:pt x="1145498" y="4473307"/>
                  <a:pt x="1145927" y="4460426"/>
                </a:cubicBezTo>
                <a:cubicBezTo>
                  <a:pt x="1147107" y="4455219"/>
                  <a:pt x="1147323" y="4450174"/>
                  <a:pt x="1146571" y="4445289"/>
                </a:cubicBezTo>
                <a:cubicBezTo>
                  <a:pt x="1145820" y="4440406"/>
                  <a:pt x="1144747" y="4436005"/>
                  <a:pt x="1143351" y="4432086"/>
                </a:cubicBezTo>
                <a:cubicBezTo>
                  <a:pt x="1142170" y="4430852"/>
                  <a:pt x="1140667" y="4430100"/>
                  <a:pt x="1138843" y="4429832"/>
                </a:cubicBezTo>
                <a:cubicBezTo>
                  <a:pt x="1137017" y="4429563"/>
                  <a:pt x="1134227" y="4429456"/>
                  <a:pt x="1130470" y="4429509"/>
                </a:cubicBezTo>
                <a:close/>
                <a:moveTo>
                  <a:pt x="738884" y="4396633"/>
                </a:moveTo>
                <a:cubicBezTo>
                  <a:pt x="733732" y="4399209"/>
                  <a:pt x="731155" y="4401786"/>
                  <a:pt x="731155" y="4404362"/>
                </a:cubicBezTo>
                <a:cubicBezTo>
                  <a:pt x="730726" y="4406939"/>
                  <a:pt x="731585" y="4409515"/>
                  <a:pt x="733732" y="4412091"/>
                </a:cubicBezTo>
                <a:lnTo>
                  <a:pt x="744037" y="4404362"/>
                </a:lnTo>
                <a:close/>
                <a:moveTo>
                  <a:pt x="614725" y="4311002"/>
                </a:moveTo>
                <a:cubicBezTo>
                  <a:pt x="613329" y="4314919"/>
                  <a:pt x="612900" y="4317389"/>
                  <a:pt x="613436" y="4318407"/>
                </a:cubicBezTo>
                <a:cubicBezTo>
                  <a:pt x="613974" y="4319428"/>
                  <a:pt x="616123" y="4318676"/>
                  <a:pt x="619883" y="4316154"/>
                </a:cubicBezTo>
                <a:cubicBezTo>
                  <a:pt x="619883" y="4315725"/>
                  <a:pt x="619883" y="4314006"/>
                  <a:pt x="619883" y="4311002"/>
                </a:cubicBezTo>
                <a:close/>
                <a:moveTo>
                  <a:pt x="654791" y="4278170"/>
                </a:moveTo>
                <a:lnTo>
                  <a:pt x="648536" y="4282340"/>
                </a:lnTo>
                <a:lnTo>
                  <a:pt x="648536" y="4297798"/>
                </a:lnTo>
                <a:lnTo>
                  <a:pt x="651113" y="4295221"/>
                </a:lnTo>
                <a:lnTo>
                  <a:pt x="655261" y="4295221"/>
                </a:lnTo>
                <a:close/>
                <a:moveTo>
                  <a:pt x="733554" y="4267204"/>
                </a:moveTo>
                <a:lnTo>
                  <a:pt x="726263" y="4272673"/>
                </a:lnTo>
                <a:lnTo>
                  <a:pt x="722667" y="4281919"/>
                </a:lnTo>
                <a:lnTo>
                  <a:pt x="720995" y="4301985"/>
                </a:lnTo>
                <a:cubicBezTo>
                  <a:pt x="720539" y="4306493"/>
                  <a:pt x="718995" y="4311002"/>
                  <a:pt x="716366" y="4315510"/>
                </a:cubicBezTo>
                <a:lnTo>
                  <a:pt x="715665" y="4316359"/>
                </a:lnTo>
                <a:lnTo>
                  <a:pt x="720646" y="4322763"/>
                </a:lnTo>
                <a:lnTo>
                  <a:pt x="736130" y="4308425"/>
                </a:lnTo>
                <a:cubicBezTo>
                  <a:pt x="746435" y="4292537"/>
                  <a:pt x="749012" y="4280514"/>
                  <a:pt x="743859" y="4272357"/>
                </a:cubicBezTo>
                <a:cubicBezTo>
                  <a:pt x="742464" y="4271015"/>
                  <a:pt x="740746" y="4269835"/>
                  <a:pt x="738706" y="4268815"/>
                </a:cubicBezTo>
                <a:cubicBezTo>
                  <a:pt x="736667" y="4267795"/>
                  <a:pt x="734949" y="4267258"/>
                  <a:pt x="733554" y="4267204"/>
                </a:cubicBezTo>
                <a:close/>
                <a:moveTo>
                  <a:pt x="1652631" y="4265368"/>
                </a:moveTo>
                <a:lnTo>
                  <a:pt x="1631091" y="4273796"/>
                </a:lnTo>
                <a:lnTo>
                  <a:pt x="1631033" y="4274901"/>
                </a:lnTo>
                <a:lnTo>
                  <a:pt x="1634137" y="4273199"/>
                </a:lnTo>
                <a:lnTo>
                  <a:pt x="1651768" y="4267957"/>
                </a:lnTo>
                <a:close/>
                <a:moveTo>
                  <a:pt x="790232" y="4181865"/>
                </a:moveTo>
                <a:lnTo>
                  <a:pt x="783258" y="4188839"/>
                </a:lnTo>
                <a:lnTo>
                  <a:pt x="785258" y="4200836"/>
                </a:lnTo>
                <a:lnTo>
                  <a:pt x="789204" y="4200836"/>
                </a:lnTo>
                <a:lnTo>
                  <a:pt x="793131" y="4196678"/>
                </a:lnTo>
                <a:cubicBezTo>
                  <a:pt x="793184" y="4194102"/>
                  <a:pt x="793076" y="4190882"/>
                  <a:pt x="792809" y="4187018"/>
                </a:cubicBezTo>
                <a:lnTo>
                  <a:pt x="792809" y="4184441"/>
                </a:lnTo>
                <a:cubicBezTo>
                  <a:pt x="790663" y="4184870"/>
                  <a:pt x="789803" y="4184012"/>
                  <a:pt x="790232" y="4181865"/>
                </a:cubicBezTo>
                <a:close/>
                <a:moveTo>
                  <a:pt x="630030" y="4167569"/>
                </a:moveTo>
                <a:lnTo>
                  <a:pt x="617762" y="4172369"/>
                </a:lnTo>
                <a:lnTo>
                  <a:pt x="615046" y="4184763"/>
                </a:lnTo>
                <a:cubicBezTo>
                  <a:pt x="613864" y="4186052"/>
                  <a:pt x="613649" y="4187340"/>
                  <a:pt x="614400" y="4188627"/>
                </a:cubicBezTo>
                <a:cubicBezTo>
                  <a:pt x="615153" y="4189915"/>
                  <a:pt x="616226" y="4191204"/>
                  <a:pt x="617621" y="4192492"/>
                </a:cubicBezTo>
                <a:lnTo>
                  <a:pt x="620198" y="4189915"/>
                </a:lnTo>
                <a:close/>
                <a:moveTo>
                  <a:pt x="772631" y="4138194"/>
                </a:moveTo>
                <a:lnTo>
                  <a:pt x="757346" y="4139429"/>
                </a:lnTo>
                <a:cubicBezTo>
                  <a:pt x="744741" y="4145011"/>
                  <a:pt x="731499" y="4152525"/>
                  <a:pt x="717616" y="4161971"/>
                </a:cubicBezTo>
                <a:cubicBezTo>
                  <a:pt x="704305" y="4171846"/>
                  <a:pt x="694859" y="4172706"/>
                  <a:pt x="689277" y="4164548"/>
                </a:cubicBezTo>
                <a:cubicBezTo>
                  <a:pt x="682621" y="4158107"/>
                  <a:pt x="675000" y="4154887"/>
                  <a:pt x="666413" y="4154887"/>
                </a:cubicBezTo>
                <a:lnTo>
                  <a:pt x="639304" y="4164025"/>
                </a:lnTo>
                <a:lnTo>
                  <a:pt x="635655" y="4205373"/>
                </a:lnTo>
                <a:cubicBezTo>
                  <a:pt x="630503" y="4222978"/>
                  <a:pt x="633079" y="4236718"/>
                  <a:pt x="643384" y="4246594"/>
                </a:cubicBezTo>
                <a:cubicBezTo>
                  <a:pt x="644726" y="4250350"/>
                  <a:pt x="646550" y="4251854"/>
                  <a:pt x="648858" y="4251103"/>
                </a:cubicBezTo>
                <a:lnTo>
                  <a:pt x="653912" y="4246269"/>
                </a:lnTo>
                <a:lnTo>
                  <a:pt x="653867" y="4244632"/>
                </a:lnTo>
                <a:cubicBezTo>
                  <a:pt x="654296" y="4218870"/>
                  <a:pt x="661167" y="4195684"/>
                  <a:pt x="674477" y="4175073"/>
                </a:cubicBezTo>
                <a:cubicBezTo>
                  <a:pt x="677053" y="4172067"/>
                  <a:pt x="679630" y="4170350"/>
                  <a:pt x="682205" y="4169921"/>
                </a:cubicBezTo>
                <a:cubicBezTo>
                  <a:pt x="683387" y="4169974"/>
                  <a:pt x="684245" y="4170510"/>
                  <a:pt x="684782" y="4171530"/>
                </a:cubicBezTo>
                <a:cubicBezTo>
                  <a:pt x="685318" y="4172550"/>
                  <a:pt x="686177" y="4173731"/>
                  <a:pt x="687359" y="4175073"/>
                </a:cubicBezTo>
                <a:cubicBezTo>
                  <a:pt x="686930" y="4175502"/>
                  <a:pt x="687788" y="4177219"/>
                  <a:pt x="689934" y="4180225"/>
                </a:cubicBezTo>
                <a:cubicBezTo>
                  <a:pt x="691116" y="4181460"/>
                  <a:pt x="691975" y="4182211"/>
                  <a:pt x="692511" y="4182480"/>
                </a:cubicBezTo>
                <a:cubicBezTo>
                  <a:pt x="693048" y="4182748"/>
                  <a:pt x="693906" y="4182855"/>
                  <a:pt x="695088" y="4182802"/>
                </a:cubicBezTo>
                <a:lnTo>
                  <a:pt x="726003" y="4159615"/>
                </a:lnTo>
                <a:cubicBezTo>
                  <a:pt x="729759" y="4155752"/>
                  <a:pt x="732551" y="4153819"/>
                  <a:pt x="734376" y="4153819"/>
                </a:cubicBezTo>
                <a:cubicBezTo>
                  <a:pt x="736200" y="4153819"/>
                  <a:pt x="737704" y="4155752"/>
                  <a:pt x="738884" y="4159615"/>
                </a:cubicBezTo>
                <a:cubicBezTo>
                  <a:pt x="740065" y="4168524"/>
                  <a:pt x="740923" y="4175824"/>
                  <a:pt x="741460" y="4181514"/>
                </a:cubicBezTo>
                <a:lnTo>
                  <a:pt x="743113" y="4190603"/>
                </a:lnTo>
                <a:lnTo>
                  <a:pt x="752877" y="4182509"/>
                </a:lnTo>
                <a:lnTo>
                  <a:pt x="764139" y="4164965"/>
                </a:lnTo>
                <a:lnTo>
                  <a:pt x="762071" y="4144802"/>
                </a:lnTo>
                <a:cubicBezTo>
                  <a:pt x="763413" y="4143030"/>
                  <a:pt x="766445" y="4141018"/>
                  <a:pt x="771168" y="4138764"/>
                </a:cubicBezTo>
                <a:close/>
                <a:moveTo>
                  <a:pt x="423921" y="4107869"/>
                </a:moveTo>
                <a:cubicBezTo>
                  <a:pt x="418768" y="4110445"/>
                  <a:pt x="416191" y="4113022"/>
                  <a:pt x="416191" y="4115598"/>
                </a:cubicBezTo>
                <a:cubicBezTo>
                  <a:pt x="415762" y="4118175"/>
                  <a:pt x="416621" y="4120751"/>
                  <a:pt x="418768" y="4123327"/>
                </a:cubicBezTo>
                <a:lnTo>
                  <a:pt x="429073" y="4115598"/>
                </a:lnTo>
                <a:close/>
                <a:moveTo>
                  <a:pt x="2533566" y="4080796"/>
                </a:moveTo>
                <a:lnTo>
                  <a:pt x="2525838" y="4096254"/>
                </a:lnTo>
                <a:cubicBezTo>
                  <a:pt x="2525407" y="4098402"/>
                  <a:pt x="2526267" y="4099260"/>
                  <a:pt x="2528413" y="4098831"/>
                </a:cubicBezTo>
                <a:lnTo>
                  <a:pt x="2533566" y="4098831"/>
                </a:lnTo>
                <a:cubicBezTo>
                  <a:pt x="2536572" y="4098402"/>
                  <a:pt x="2538290" y="4096684"/>
                  <a:pt x="2538719" y="4093677"/>
                </a:cubicBezTo>
                <a:lnTo>
                  <a:pt x="2538719" y="4080796"/>
                </a:lnTo>
                <a:close/>
                <a:moveTo>
                  <a:pt x="2935813" y="4059415"/>
                </a:moveTo>
                <a:lnTo>
                  <a:pt x="2928085" y="4074873"/>
                </a:lnTo>
                <a:cubicBezTo>
                  <a:pt x="2927654" y="4077021"/>
                  <a:pt x="2928514" y="4077879"/>
                  <a:pt x="2930660" y="4077450"/>
                </a:cubicBezTo>
                <a:lnTo>
                  <a:pt x="2935813" y="4077450"/>
                </a:lnTo>
                <a:cubicBezTo>
                  <a:pt x="2938819" y="4077021"/>
                  <a:pt x="2940537" y="4075303"/>
                  <a:pt x="2940966" y="4072296"/>
                </a:cubicBezTo>
                <a:lnTo>
                  <a:pt x="2940966" y="4059415"/>
                </a:lnTo>
                <a:close/>
                <a:moveTo>
                  <a:pt x="2735072" y="4058901"/>
                </a:moveTo>
                <a:lnTo>
                  <a:pt x="2735072" y="4064055"/>
                </a:lnTo>
                <a:lnTo>
                  <a:pt x="2740215" y="4058901"/>
                </a:lnTo>
                <a:close/>
                <a:moveTo>
                  <a:pt x="2766836" y="4053749"/>
                </a:moveTo>
                <a:lnTo>
                  <a:pt x="2763401" y="4058901"/>
                </a:lnTo>
                <a:cubicBezTo>
                  <a:pt x="2761255" y="4066201"/>
                  <a:pt x="2762972" y="4067060"/>
                  <a:pt x="2768553" y="4061478"/>
                </a:cubicBezTo>
                <a:lnTo>
                  <a:pt x="2771130" y="4053749"/>
                </a:lnTo>
                <a:close/>
                <a:moveTo>
                  <a:pt x="2521621" y="4036999"/>
                </a:moveTo>
                <a:lnTo>
                  <a:pt x="2521230" y="4039035"/>
                </a:lnTo>
                <a:lnTo>
                  <a:pt x="2523261" y="4036999"/>
                </a:lnTo>
                <a:close/>
                <a:moveTo>
                  <a:pt x="2549882" y="4031847"/>
                </a:moveTo>
                <a:lnTo>
                  <a:pt x="2546447" y="4036999"/>
                </a:lnTo>
                <a:cubicBezTo>
                  <a:pt x="2544301" y="4044299"/>
                  <a:pt x="2546018" y="4045158"/>
                  <a:pt x="2551599" y="4039576"/>
                </a:cubicBezTo>
                <a:lnTo>
                  <a:pt x="2554176" y="4031847"/>
                </a:lnTo>
                <a:close/>
                <a:moveTo>
                  <a:pt x="390819" y="4027530"/>
                </a:moveTo>
                <a:lnTo>
                  <a:pt x="388819" y="4030582"/>
                </a:lnTo>
                <a:cubicBezTo>
                  <a:pt x="385115" y="4033693"/>
                  <a:pt x="384793" y="4037129"/>
                  <a:pt x="387852" y="4040886"/>
                </a:cubicBezTo>
                <a:close/>
                <a:moveTo>
                  <a:pt x="2920365" y="4015618"/>
                </a:moveTo>
                <a:lnTo>
                  <a:pt x="2920365" y="4020772"/>
                </a:lnTo>
                <a:lnTo>
                  <a:pt x="2925508" y="4015618"/>
                </a:lnTo>
                <a:close/>
                <a:moveTo>
                  <a:pt x="2952129" y="4010466"/>
                </a:moveTo>
                <a:lnTo>
                  <a:pt x="2948694" y="4015618"/>
                </a:lnTo>
                <a:cubicBezTo>
                  <a:pt x="2946548" y="4022918"/>
                  <a:pt x="2948265" y="4023777"/>
                  <a:pt x="2953846" y="4018195"/>
                </a:cubicBezTo>
                <a:lnTo>
                  <a:pt x="2956423" y="4010466"/>
                </a:lnTo>
                <a:close/>
                <a:moveTo>
                  <a:pt x="539853" y="3989360"/>
                </a:moveTo>
                <a:cubicBezTo>
                  <a:pt x="534701" y="3989790"/>
                  <a:pt x="529547" y="3991508"/>
                  <a:pt x="524395" y="3994513"/>
                </a:cubicBezTo>
                <a:lnTo>
                  <a:pt x="526972" y="3997090"/>
                </a:lnTo>
                <a:cubicBezTo>
                  <a:pt x="526543" y="3999236"/>
                  <a:pt x="527401" y="4000094"/>
                  <a:pt x="529547" y="3999665"/>
                </a:cubicBezTo>
                <a:cubicBezTo>
                  <a:pt x="536096" y="4004442"/>
                  <a:pt x="542321" y="4009058"/>
                  <a:pt x="548226" y="4013514"/>
                </a:cubicBezTo>
                <a:cubicBezTo>
                  <a:pt x="554130" y="4017968"/>
                  <a:pt x="559067" y="4024516"/>
                  <a:pt x="563039" y="4033157"/>
                </a:cubicBezTo>
                <a:lnTo>
                  <a:pt x="565616" y="4033157"/>
                </a:lnTo>
                <a:lnTo>
                  <a:pt x="568192" y="4025429"/>
                </a:lnTo>
                <a:lnTo>
                  <a:pt x="573344" y="4022852"/>
                </a:lnTo>
                <a:cubicBezTo>
                  <a:pt x="573398" y="4011151"/>
                  <a:pt x="570714" y="4002349"/>
                  <a:pt x="565294" y="3996446"/>
                </a:cubicBezTo>
                <a:cubicBezTo>
                  <a:pt x="559873" y="3990541"/>
                  <a:pt x="551393" y="3988180"/>
                  <a:pt x="539853" y="3989360"/>
                </a:cubicBezTo>
                <a:close/>
                <a:moveTo>
                  <a:pt x="2761148" y="3983868"/>
                </a:moveTo>
                <a:lnTo>
                  <a:pt x="2745689" y="3991597"/>
                </a:lnTo>
                <a:cubicBezTo>
                  <a:pt x="2744402" y="3992777"/>
                  <a:pt x="2743114" y="3994280"/>
                  <a:pt x="2741825" y="3996105"/>
                </a:cubicBezTo>
                <a:cubicBezTo>
                  <a:pt x="2740537" y="3997930"/>
                  <a:pt x="2739249" y="4000721"/>
                  <a:pt x="2737960" y="4004478"/>
                </a:cubicBezTo>
                <a:lnTo>
                  <a:pt x="2737960" y="4009631"/>
                </a:lnTo>
                <a:cubicBezTo>
                  <a:pt x="2739142" y="4010973"/>
                  <a:pt x="2740001" y="4012153"/>
                  <a:pt x="2740537" y="4013173"/>
                </a:cubicBezTo>
                <a:cubicBezTo>
                  <a:pt x="2741074" y="4014192"/>
                  <a:pt x="2741932" y="4014729"/>
                  <a:pt x="2743114" y="4014783"/>
                </a:cubicBezTo>
                <a:cubicBezTo>
                  <a:pt x="2748266" y="4017360"/>
                  <a:pt x="2753418" y="4014783"/>
                  <a:pt x="2758571" y="4007054"/>
                </a:cubicBezTo>
                <a:lnTo>
                  <a:pt x="2761148" y="3999325"/>
                </a:lnTo>
                <a:cubicBezTo>
                  <a:pt x="2763724" y="3996749"/>
                  <a:pt x="2763724" y="3991597"/>
                  <a:pt x="2761148" y="3983868"/>
                </a:cubicBezTo>
                <a:close/>
                <a:moveTo>
                  <a:pt x="385075" y="3977659"/>
                </a:moveTo>
                <a:lnTo>
                  <a:pt x="379942" y="3979376"/>
                </a:lnTo>
                <a:lnTo>
                  <a:pt x="377375" y="3987105"/>
                </a:lnTo>
                <a:cubicBezTo>
                  <a:pt x="379942" y="3994405"/>
                  <a:pt x="382508" y="3992688"/>
                  <a:pt x="385075" y="3981953"/>
                </a:cubicBezTo>
                <a:close/>
                <a:moveTo>
                  <a:pt x="495820" y="3966496"/>
                </a:moveTo>
                <a:cubicBezTo>
                  <a:pt x="490662" y="3969072"/>
                  <a:pt x="488084" y="3971649"/>
                  <a:pt x="488084" y="3974224"/>
                </a:cubicBezTo>
                <a:cubicBezTo>
                  <a:pt x="486902" y="3975566"/>
                  <a:pt x="486686" y="3976748"/>
                  <a:pt x="487438" y="3977767"/>
                </a:cubicBezTo>
                <a:cubicBezTo>
                  <a:pt x="488191" y="3978787"/>
                  <a:pt x="489266" y="3979323"/>
                  <a:pt x="490662" y="3979376"/>
                </a:cubicBezTo>
                <a:lnTo>
                  <a:pt x="503558" y="3979376"/>
                </a:lnTo>
                <a:lnTo>
                  <a:pt x="506136" y="3974224"/>
                </a:lnTo>
                <a:cubicBezTo>
                  <a:pt x="504902" y="3972991"/>
                  <a:pt x="503504" y="3972238"/>
                  <a:pt x="501946" y="3971971"/>
                </a:cubicBezTo>
                <a:cubicBezTo>
                  <a:pt x="500387" y="3971702"/>
                  <a:pt x="498346" y="3971594"/>
                  <a:pt x="495820" y="3971649"/>
                </a:cubicBezTo>
                <a:close/>
                <a:moveTo>
                  <a:pt x="423921" y="3966173"/>
                </a:moveTo>
                <a:cubicBezTo>
                  <a:pt x="421344" y="3966604"/>
                  <a:pt x="418768" y="3968321"/>
                  <a:pt x="416191" y="3971327"/>
                </a:cubicBezTo>
                <a:lnTo>
                  <a:pt x="398158" y="4017700"/>
                </a:lnTo>
                <a:lnTo>
                  <a:pt x="395581" y="4020275"/>
                </a:lnTo>
                <a:lnTo>
                  <a:pt x="395319" y="4020675"/>
                </a:lnTo>
                <a:lnTo>
                  <a:pt x="411039" y="4040886"/>
                </a:lnTo>
                <a:cubicBezTo>
                  <a:pt x="411468" y="4043034"/>
                  <a:pt x="413185" y="4043892"/>
                  <a:pt x="416191" y="4043463"/>
                </a:cubicBezTo>
                <a:cubicBezTo>
                  <a:pt x="420915" y="4046038"/>
                  <a:pt x="424350" y="4043463"/>
                  <a:pt x="426496" y="4035734"/>
                </a:cubicBezTo>
                <a:cubicBezTo>
                  <a:pt x="434654" y="4022852"/>
                  <a:pt x="438948" y="4009971"/>
                  <a:pt x="439377" y="3997090"/>
                </a:cubicBezTo>
                <a:cubicBezTo>
                  <a:pt x="440558" y="3991883"/>
                  <a:pt x="440774" y="3986838"/>
                  <a:pt x="440021" y="3981953"/>
                </a:cubicBezTo>
                <a:cubicBezTo>
                  <a:pt x="439270" y="3977070"/>
                  <a:pt x="438197" y="3972669"/>
                  <a:pt x="436802" y="3968750"/>
                </a:cubicBezTo>
                <a:cubicBezTo>
                  <a:pt x="435620" y="3967516"/>
                  <a:pt x="434118" y="3966764"/>
                  <a:pt x="432293" y="3966496"/>
                </a:cubicBezTo>
                <a:cubicBezTo>
                  <a:pt x="430468" y="3966227"/>
                  <a:pt x="427678" y="3966120"/>
                  <a:pt x="423921" y="3966173"/>
                </a:cubicBezTo>
                <a:close/>
                <a:moveTo>
                  <a:pt x="2544194" y="3961966"/>
                </a:moveTo>
                <a:lnTo>
                  <a:pt x="2535184" y="3966471"/>
                </a:lnTo>
                <a:lnTo>
                  <a:pt x="2530525" y="3990698"/>
                </a:lnTo>
                <a:lnTo>
                  <a:pt x="2541617" y="3985152"/>
                </a:lnTo>
                <a:lnTo>
                  <a:pt x="2544194" y="3977423"/>
                </a:lnTo>
                <a:cubicBezTo>
                  <a:pt x="2546770" y="3974847"/>
                  <a:pt x="2546770" y="3969695"/>
                  <a:pt x="2544194" y="3961966"/>
                </a:cubicBezTo>
                <a:close/>
                <a:moveTo>
                  <a:pt x="2778241" y="3955777"/>
                </a:moveTo>
                <a:lnTo>
                  <a:pt x="2773063" y="3957139"/>
                </a:lnTo>
                <a:cubicBezTo>
                  <a:pt x="2772634" y="3957998"/>
                  <a:pt x="2773814" y="3959178"/>
                  <a:pt x="2776604" y="3960680"/>
                </a:cubicBezTo>
                <a:close/>
                <a:moveTo>
                  <a:pt x="2786896" y="3945224"/>
                </a:moveTo>
                <a:cubicBezTo>
                  <a:pt x="2785289" y="3944043"/>
                  <a:pt x="2783360" y="3944472"/>
                  <a:pt x="2781108" y="3946511"/>
                </a:cubicBezTo>
                <a:cubicBezTo>
                  <a:pt x="2778858" y="3948552"/>
                  <a:pt x="2778216" y="3951556"/>
                  <a:pt x="2779181" y="3955528"/>
                </a:cubicBezTo>
                <a:cubicBezTo>
                  <a:pt x="2784656" y="3955583"/>
                  <a:pt x="2788520" y="3954831"/>
                  <a:pt x="2790774" y="3953275"/>
                </a:cubicBezTo>
                <a:cubicBezTo>
                  <a:pt x="2793026" y="3951718"/>
                  <a:pt x="2791733" y="3949034"/>
                  <a:pt x="2786896" y="3945224"/>
                </a:cubicBezTo>
                <a:close/>
                <a:moveTo>
                  <a:pt x="2946441" y="3940585"/>
                </a:moveTo>
                <a:lnTo>
                  <a:pt x="2930982" y="3948314"/>
                </a:lnTo>
                <a:cubicBezTo>
                  <a:pt x="2929695" y="3949494"/>
                  <a:pt x="2928407" y="3950997"/>
                  <a:pt x="2927118" y="3952822"/>
                </a:cubicBezTo>
                <a:cubicBezTo>
                  <a:pt x="2925830" y="3954647"/>
                  <a:pt x="2924542" y="3957438"/>
                  <a:pt x="2923253" y="3961195"/>
                </a:cubicBezTo>
                <a:lnTo>
                  <a:pt x="2923253" y="3966348"/>
                </a:lnTo>
                <a:cubicBezTo>
                  <a:pt x="2924435" y="3967690"/>
                  <a:pt x="2925294" y="3968870"/>
                  <a:pt x="2925830" y="3969890"/>
                </a:cubicBezTo>
                <a:cubicBezTo>
                  <a:pt x="2926367" y="3970909"/>
                  <a:pt x="2927225" y="3971446"/>
                  <a:pt x="2928407" y="3971500"/>
                </a:cubicBezTo>
                <a:cubicBezTo>
                  <a:pt x="2933559" y="3974077"/>
                  <a:pt x="2938711" y="3971500"/>
                  <a:pt x="2943864" y="3963771"/>
                </a:cubicBezTo>
                <a:lnTo>
                  <a:pt x="2946441" y="3956042"/>
                </a:lnTo>
                <a:cubicBezTo>
                  <a:pt x="2949017" y="3953466"/>
                  <a:pt x="2949017" y="3948314"/>
                  <a:pt x="2946441" y="3940585"/>
                </a:cubicBezTo>
                <a:close/>
                <a:moveTo>
                  <a:pt x="2561287" y="3933875"/>
                </a:moveTo>
                <a:lnTo>
                  <a:pt x="2556109" y="3935237"/>
                </a:lnTo>
                <a:cubicBezTo>
                  <a:pt x="2555680" y="3936096"/>
                  <a:pt x="2556860" y="3937276"/>
                  <a:pt x="2559650" y="3938778"/>
                </a:cubicBezTo>
                <a:close/>
                <a:moveTo>
                  <a:pt x="2569942" y="3923322"/>
                </a:moveTo>
                <a:cubicBezTo>
                  <a:pt x="2568335" y="3922141"/>
                  <a:pt x="2566406" y="3922570"/>
                  <a:pt x="2564154" y="3924609"/>
                </a:cubicBezTo>
                <a:cubicBezTo>
                  <a:pt x="2561904" y="3926650"/>
                  <a:pt x="2561262" y="3929654"/>
                  <a:pt x="2562227" y="3933626"/>
                </a:cubicBezTo>
                <a:cubicBezTo>
                  <a:pt x="2567702" y="3933681"/>
                  <a:pt x="2571566" y="3932929"/>
                  <a:pt x="2573820" y="3931373"/>
                </a:cubicBezTo>
                <a:cubicBezTo>
                  <a:pt x="2576072" y="3929816"/>
                  <a:pt x="2574779" y="3927132"/>
                  <a:pt x="2569942" y="3923322"/>
                </a:cubicBezTo>
                <a:close/>
                <a:moveTo>
                  <a:pt x="2963534" y="3912494"/>
                </a:moveTo>
                <a:lnTo>
                  <a:pt x="2958356" y="3913856"/>
                </a:lnTo>
                <a:cubicBezTo>
                  <a:pt x="2957927" y="3914715"/>
                  <a:pt x="2959107" y="3915895"/>
                  <a:pt x="2961897" y="3917397"/>
                </a:cubicBezTo>
                <a:close/>
                <a:moveTo>
                  <a:pt x="2972189" y="3901941"/>
                </a:moveTo>
                <a:cubicBezTo>
                  <a:pt x="2970582" y="3900760"/>
                  <a:pt x="2968653" y="3901189"/>
                  <a:pt x="2966401" y="3903228"/>
                </a:cubicBezTo>
                <a:cubicBezTo>
                  <a:pt x="2964151" y="3905269"/>
                  <a:pt x="2963509" y="3908273"/>
                  <a:pt x="2964474" y="3912245"/>
                </a:cubicBezTo>
                <a:cubicBezTo>
                  <a:pt x="2969949" y="3912300"/>
                  <a:pt x="2973813" y="3911548"/>
                  <a:pt x="2976067" y="3909992"/>
                </a:cubicBezTo>
                <a:cubicBezTo>
                  <a:pt x="2978319" y="3908435"/>
                  <a:pt x="2977026" y="3905751"/>
                  <a:pt x="2972189" y="3901941"/>
                </a:cubicBezTo>
                <a:close/>
                <a:moveTo>
                  <a:pt x="484463" y="3866342"/>
                </a:moveTo>
                <a:cubicBezTo>
                  <a:pt x="481886" y="3864089"/>
                  <a:pt x="478022" y="3864733"/>
                  <a:pt x="472869" y="3868275"/>
                </a:cubicBezTo>
                <a:lnTo>
                  <a:pt x="465140" y="3881157"/>
                </a:lnTo>
                <a:lnTo>
                  <a:pt x="470294" y="3912072"/>
                </a:lnTo>
                <a:lnTo>
                  <a:pt x="475446" y="3912072"/>
                </a:lnTo>
                <a:lnTo>
                  <a:pt x="475446" y="3914649"/>
                </a:lnTo>
                <a:cubicBezTo>
                  <a:pt x="478452" y="3912072"/>
                  <a:pt x="480169" y="3909495"/>
                  <a:pt x="480599" y="3906920"/>
                </a:cubicBezTo>
                <a:cubicBezTo>
                  <a:pt x="485751" y="3894038"/>
                  <a:pt x="488328" y="3883732"/>
                  <a:pt x="488328" y="3876003"/>
                </a:cubicBezTo>
                <a:cubicBezTo>
                  <a:pt x="488328" y="3871818"/>
                  <a:pt x="487038" y="3868597"/>
                  <a:pt x="484463" y="3866342"/>
                </a:cubicBezTo>
                <a:close/>
                <a:moveTo>
                  <a:pt x="557887" y="3845088"/>
                </a:moveTo>
                <a:lnTo>
                  <a:pt x="534701" y="3873428"/>
                </a:lnTo>
                <a:cubicBezTo>
                  <a:pt x="537706" y="3880727"/>
                  <a:pt x="539424" y="3884161"/>
                  <a:pt x="539853" y="3883732"/>
                </a:cubicBezTo>
                <a:cubicBezTo>
                  <a:pt x="552735" y="3881157"/>
                  <a:pt x="560464" y="3873428"/>
                  <a:pt x="563039" y="3860546"/>
                </a:cubicBezTo>
                <a:cubicBezTo>
                  <a:pt x="565616" y="3857969"/>
                  <a:pt x="565616" y="3852817"/>
                  <a:pt x="563039" y="3845088"/>
                </a:cubicBezTo>
                <a:close/>
                <a:moveTo>
                  <a:pt x="681751" y="3719378"/>
                </a:moveTo>
                <a:lnTo>
                  <a:pt x="673757" y="3721304"/>
                </a:lnTo>
                <a:lnTo>
                  <a:pt x="649750" y="3734013"/>
                </a:lnTo>
                <a:lnTo>
                  <a:pt x="666091" y="3729155"/>
                </a:lnTo>
                <a:cubicBezTo>
                  <a:pt x="671995" y="3731570"/>
                  <a:pt x="676933" y="3728673"/>
                  <a:pt x="680905" y="3720460"/>
                </a:cubicBezTo>
                <a:close/>
                <a:moveTo>
                  <a:pt x="2831122" y="3715290"/>
                </a:moveTo>
                <a:cubicBezTo>
                  <a:pt x="2828540" y="3715290"/>
                  <a:pt x="2826603" y="3717223"/>
                  <a:pt x="2825312" y="3721087"/>
                </a:cubicBezTo>
                <a:lnTo>
                  <a:pt x="2817564" y="3744273"/>
                </a:lnTo>
                <a:cubicBezTo>
                  <a:pt x="2816381" y="3748083"/>
                  <a:pt x="2816166" y="3750767"/>
                  <a:pt x="2816919" y="3752324"/>
                </a:cubicBezTo>
                <a:cubicBezTo>
                  <a:pt x="2817673" y="3753881"/>
                  <a:pt x="2818749" y="3754632"/>
                  <a:pt x="2820147" y="3754578"/>
                </a:cubicBezTo>
                <a:cubicBezTo>
                  <a:pt x="2825312" y="3754148"/>
                  <a:pt x="2830476" y="3752431"/>
                  <a:pt x="2835642" y="3749425"/>
                </a:cubicBezTo>
                <a:lnTo>
                  <a:pt x="2848401" y="3732453"/>
                </a:lnTo>
                <a:lnTo>
                  <a:pt x="2840806" y="3721087"/>
                </a:lnTo>
                <a:cubicBezTo>
                  <a:pt x="2836932" y="3717223"/>
                  <a:pt x="2833704" y="3715290"/>
                  <a:pt x="2831122" y="3715290"/>
                </a:cubicBezTo>
                <a:close/>
                <a:moveTo>
                  <a:pt x="2614168" y="3693388"/>
                </a:moveTo>
                <a:cubicBezTo>
                  <a:pt x="2611586" y="3693388"/>
                  <a:pt x="2609649" y="3695321"/>
                  <a:pt x="2608358" y="3699185"/>
                </a:cubicBezTo>
                <a:lnTo>
                  <a:pt x="2600610" y="3722371"/>
                </a:lnTo>
                <a:cubicBezTo>
                  <a:pt x="2599427" y="3726181"/>
                  <a:pt x="2599212" y="3728865"/>
                  <a:pt x="2599965" y="3730422"/>
                </a:cubicBezTo>
                <a:cubicBezTo>
                  <a:pt x="2600719" y="3731979"/>
                  <a:pt x="2601795" y="3732730"/>
                  <a:pt x="2603193" y="3732676"/>
                </a:cubicBezTo>
                <a:cubicBezTo>
                  <a:pt x="2608358" y="3732246"/>
                  <a:pt x="2613522" y="3730529"/>
                  <a:pt x="2618688" y="3727523"/>
                </a:cubicBezTo>
                <a:lnTo>
                  <a:pt x="2631447" y="3710551"/>
                </a:lnTo>
                <a:lnTo>
                  <a:pt x="2623852" y="3699185"/>
                </a:lnTo>
                <a:cubicBezTo>
                  <a:pt x="2619978" y="3695321"/>
                  <a:pt x="2616750" y="3693388"/>
                  <a:pt x="2614168" y="3693388"/>
                </a:cubicBezTo>
                <a:close/>
                <a:moveTo>
                  <a:pt x="3016415" y="3672007"/>
                </a:moveTo>
                <a:cubicBezTo>
                  <a:pt x="3013833" y="3672007"/>
                  <a:pt x="3011896" y="3673940"/>
                  <a:pt x="3010605" y="3677804"/>
                </a:cubicBezTo>
                <a:lnTo>
                  <a:pt x="3002857" y="3700990"/>
                </a:lnTo>
                <a:cubicBezTo>
                  <a:pt x="3001674" y="3704800"/>
                  <a:pt x="3001459" y="3707484"/>
                  <a:pt x="3002212" y="3709041"/>
                </a:cubicBezTo>
                <a:cubicBezTo>
                  <a:pt x="3002966" y="3710598"/>
                  <a:pt x="3004042" y="3711349"/>
                  <a:pt x="3005440" y="3711295"/>
                </a:cubicBezTo>
                <a:cubicBezTo>
                  <a:pt x="3010605" y="3710865"/>
                  <a:pt x="3015769" y="3709148"/>
                  <a:pt x="3020935" y="3706142"/>
                </a:cubicBezTo>
                <a:lnTo>
                  <a:pt x="3033694" y="3689170"/>
                </a:lnTo>
                <a:lnTo>
                  <a:pt x="3026099" y="3677804"/>
                </a:lnTo>
                <a:cubicBezTo>
                  <a:pt x="3022225" y="3673940"/>
                  <a:pt x="3018997" y="3672007"/>
                  <a:pt x="3016415" y="3672007"/>
                </a:cubicBezTo>
                <a:close/>
                <a:moveTo>
                  <a:pt x="336283" y="3645163"/>
                </a:moveTo>
                <a:cubicBezTo>
                  <a:pt x="331131" y="3647739"/>
                  <a:pt x="328554" y="3650316"/>
                  <a:pt x="328554" y="3652892"/>
                </a:cubicBezTo>
                <a:cubicBezTo>
                  <a:pt x="328125" y="3655469"/>
                  <a:pt x="328983" y="3658045"/>
                  <a:pt x="331131" y="3660621"/>
                </a:cubicBezTo>
                <a:lnTo>
                  <a:pt x="341436" y="3652892"/>
                </a:lnTo>
                <a:close/>
                <a:moveTo>
                  <a:pt x="303182" y="3564824"/>
                </a:moveTo>
                <a:lnTo>
                  <a:pt x="301182" y="3567876"/>
                </a:lnTo>
                <a:cubicBezTo>
                  <a:pt x="297477" y="3570987"/>
                  <a:pt x="297156" y="3574423"/>
                  <a:pt x="300215" y="3578180"/>
                </a:cubicBezTo>
                <a:close/>
                <a:moveTo>
                  <a:pt x="2892217" y="3525531"/>
                </a:moveTo>
                <a:lnTo>
                  <a:pt x="2889640" y="3533241"/>
                </a:lnTo>
                <a:lnTo>
                  <a:pt x="2887063" y="3540950"/>
                </a:lnTo>
                <a:cubicBezTo>
                  <a:pt x="2887278" y="3539665"/>
                  <a:pt x="2888136" y="3538381"/>
                  <a:pt x="2889640" y="3537096"/>
                </a:cubicBezTo>
                <a:cubicBezTo>
                  <a:pt x="2891142" y="3535811"/>
                  <a:pt x="2892001" y="3534526"/>
                  <a:pt x="2892217" y="3533241"/>
                </a:cubicBezTo>
                <a:close/>
                <a:moveTo>
                  <a:pt x="297438" y="3514953"/>
                </a:moveTo>
                <a:lnTo>
                  <a:pt x="292305" y="3516670"/>
                </a:lnTo>
                <a:lnTo>
                  <a:pt x="289738" y="3524399"/>
                </a:lnTo>
                <a:cubicBezTo>
                  <a:pt x="292305" y="3531699"/>
                  <a:pt x="294871" y="3529982"/>
                  <a:pt x="297438" y="3519247"/>
                </a:cubicBezTo>
                <a:close/>
                <a:moveTo>
                  <a:pt x="2675263" y="3503629"/>
                </a:moveTo>
                <a:lnTo>
                  <a:pt x="2672686" y="3511339"/>
                </a:lnTo>
                <a:lnTo>
                  <a:pt x="2670109" y="3519048"/>
                </a:lnTo>
                <a:cubicBezTo>
                  <a:pt x="2670324" y="3517763"/>
                  <a:pt x="2671182" y="3516479"/>
                  <a:pt x="2672686" y="3515194"/>
                </a:cubicBezTo>
                <a:cubicBezTo>
                  <a:pt x="2674188" y="3513909"/>
                  <a:pt x="2675047" y="3512624"/>
                  <a:pt x="2675263" y="3511339"/>
                </a:cubicBezTo>
                <a:close/>
                <a:moveTo>
                  <a:pt x="336283" y="3503467"/>
                </a:moveTo>
                <a:cubicBezTo>
                  <a:pt x="333707" y="3503898"/>
                  <a:pt x="331131" y="3505615"/>
                  <a:pt x="328554" y="3508621"/>
                </a:cubicBezTo>
                <a:lnTo>
                  <a:pt x="310521" y="3554994"/>
                </a:lnTo>
                <a:lnTo>
                  <a:pt x="307944" y="3557569"/>
                </a:lnTo>
                <a:lnTo>
                  <a:pt x="307682" y="3557969"/>
                </a:lnTo>
                <a:lnTo>
                  <a:pt x="323402" y="3578180"/>
                </a:lnTo>
                <a:cubicBezTo>
                  <a:pt x="323831" y="3580328"/>
                  <a:pt x="325548" y="3581186"/>
                  <a:pt x="328554" y="3580757"/>
                </a:cubicBezTo>
                <a:cubicBezTo>
                  <a:pt x="333277" y="3583332"/>
                  <a:pt x="336713" y="3580757"/>
                  <a:pt x="338859" y="3573028"/>
                </a:cubicBezTo>
                <a:cubicBezTo>
                  <a:pt x="347017" y="3560146"/>
                  <a:pt x="351311" y="3547265"/>
                  <a:pt x="351740" y="3534384"/>
                </a:cubicBezTo>
                <a:cubicBezTo>
                  <a:pt x="352921" y="3529177"/>
                  <a:pt x="353137" y="3524132"/>
                  <a:pt x="352384" y="3519247"/>
                </a:cubicBezTo>
                <a:cubicBezTo>
                  <a:pt x="351633" y="3514364"/>
                  <a:pt x="350560" y="3509963"/>
                  <a:pt x="349165" y="3506044"/>
                </a:cubicBezTo>
                <a:cubicBezTo>
                  <a:pt x="347983" y="3504810"/>
                  <a:pt x="346481" y="3504058"/>
                  <a:pt x="344656" y="3503790"/>
                </a:cubicBezTo>
                <a:cubicBezTo>
                  <a:pt x="342831" y="3503521"/>
                  <a:pt x="340041" y="3503414"/>
                  <a:pt x="336283" y="3503467"/>
                </a:cubicBezTo>
                <a:close/>
                <a:moveTo>
                  <a:pt x="3077510" y="3482248"/>
                </a:moveTo>
                <a:lnTo>
                  <a:pt x="3074933" y="3489958"/>
                </a:lnTo>
                <a:lnTo>
                  <a:pt x="3072356" y="3497667"/>
                </a:lnTo>
                <a:cubicBezTo>
                  <a:pt x="3072571" y="3496382"/>
                  <a:pt x="3073429" y="3495098"/>
                  <a:pt x="3074933" y="3493813"/>
                </a:cubicBezTo>
                <a:cubicBezTo>
                  <a:pt x="3076435" y="3492528"/>
                  <a:pt x="3077294" y="3491243"/>
                  <a:pt x="3077510" y="3489958"/>
                </a:cubicBezTo>
                <a:close/>
                <a:moveTo>
                  <a:pt x="396826" y="3403636"/>
                </a:moveTo>
                <a:cubicBezTo>
                  <a:pt x="394249" y="3401383"/>
                  <a:pt x="390385" y="3402027"/>
                  <a:pt x="385232" y="3405569"/>
                </a:cubicBezTo>
                <a:lnTo>
                  <a:pt x="377503" y="3418451"/>
                </a:lnTo>
                <a:lnTo>
                  <a:pt x="382657" y="3449366"/>
                </a:lnTo>
                <a:lnTo>
                  <a:pt x="387809" y="3449366"/>
                </a:lnTo>
                <a:lnTo>
                  <a:pt x="387809" y="3451943"/>
                </a:lnTo>
                <a:cubicBezTo>
                  <a:pt x="390815" y="3449366"/>
                  <a:pt x="392532" y="3446789"/>
                  <a:pt x="392961" y="3444214"/>
                </a:cubicBezTo>
                <a:cubicBezTo>
                  <a:pt x="398114" y="3431332"/>
                  <a:pt x="400691" y="3421026"/>
                  <a:pt x="400691" y="3413297"/>
                </a:cubicBezTo>
                <a:cubicBezTo>
                  <a:pt x="400691" y="3409112"/>
                  <a:pt x="399401" y="3405891"/>
                  <a:pt x="396826" y="3403636"/>
                </a:cubicBezTo>
                <a:close/>
                <a:moveTo>
                  <a:pt x="471081" y="3382382"/>
                </a:moveTo>
                <a:lnTo>
                  <a:pt x="472626" y="3385472"/>
                </a:lnTo>
                <a:cubicBezTo>
                  <a:pt x="473808" y="3386707"/>
                  <a:pt x="474666" y="3387458"/>
                  <a:pt x="475203" y="3387727"/>
                </a:cubicBezTo>
                <a:lnTo>
                  <a:pt x="475402" y="3387752"/>
                </a:lnTo>
                <a:lnTo>
                  <a:pt x="475402" y="3382382"/>
                </a:lnTo>
                <a:close/>
                <a:moveTo>
                  <a:pt x="2900756" y="3356619"/>
                </a:moveTo>
                <a:lnTo>
                  <a:pt x="2899399" y="3359438"/>
                </a:lnTo>
                <a:lnTo>
                  <a:pt x="2897043" y="3365442"/>
                </a:lnTo>
                <a:lnTo>
                  <a:pt x="2899301" y="3360729"/>
                </a:lnTo>
                <a:close/>
                <a:moveTo>
                  <a:pt x="95322" y="3157169"/>
                </a:moveTo>
                <a:cubicBezTo>
                  <a:pt x="90170" y="3159745"/>
                  <a:pt x="87593" y="3162322"/>
                  <a:pt x="87593" y="3164898"/>
                </a:cubicBezTo>
                <a:cubicBezTo>
                  <a:pt x="87164" y="3167475"/>
                  <a:pt x="88023" y="3170051"/>
                  <a:pt x="90170" y="3172627"/>
                </a:cubicBezTo>
                <a:lnTo>
                  <a:pt x="100475" y="3164898"/>
                </a:lnTo>
                <a:close/>
                <a:moveTo>
                  <a:pt x="3100895" y="3113405"/>
                </a:moveTo>
                <a:lnTo>
                  <a:pt x="3088014" y="3121134"/>
                </a:lnTo>
                <a:lnTo>
                  <a:pt x="3088014" y="3123711"/>
                </a:lnTo>
                <a:cubicBezTo>
                  <a:pt x="3085437" y="3126716"/>
                  <a:pt x="3085437" y="3128434"/>
                  <a:pt x="3088014" y="3128863"/>
                </a:cubicBezTo>
                <a:cubicBezTo>
                  <a:pt x="3089892" y="3130044"/>
                  <a:pt x="3093220" y="3129615"/>
                  <a:pt x="3097996" y="3127574"/>
                </a:cubicBezTo>
                <a:cubicBezTo>
                  <a:pt x="3102774" y="3125535"/>
                  <a:pt x="3105456" y="3122529"/>
                  <a:pt x="3106047" y="3118557"/>
                </a:cubicBezTo>
                <a:cubicBezTo>
                  <a:pt x="3108195" y="3115553"/>
                  <a:pt x="3106478" y="3113834"/>
                  <a:pt x="3100895" y="3113405"/>
                </a:cubicBezTo>
                <a:close/>
                <a:moveTo>
                  <a:pt x="2883941" y="3091503"/>
                </a:moveTo>
                <a:lnTo>
                  <a:pt x="2871060" y="3099232"/>
                </a:lnTo>
                <a:lnTo>
                  <a:pt x="2871060" y="3101809"/>
                </a:lnTo>
                <a:cubicBezTo>
                  <a:pt x="2868483" y="3104814"/>
                  <a:pt x="2868483" y="3106532"/>
                  <a:pt x="2871060" y="3106961"/>
                </a:cubicBezTo>
                <a:cubicBezTo>
                  <a:pt x="2872938" y="3108142"/>
                  <a:pt x="2876266" y="3107713"/>
                  <a:pt x="2881042" y="3105672"/>
                </a:cubicBezTo>
                <a:cubicBezTo>
                  <a:pt x="2885820" y="3103633"/>
                  <a:pt x="2888502" y="3100627"/>
                  <a:pt x="2889093" y="3096655"/>
                </a:cubicBezTo>
                <a:cubicBezTo>
                  <a:pt x="2891241" y="3093651"/>
                  <a:pt x="2889524" y="3091932"/>
                  <a:pt x="2883941" y="3091503"/>
                </a:cubicBezTo>
                <a:close/>
                <a:moveTo>
                  <a:pt x="62221" y="3076830"/>
                </a:moveTo>
                <a:lnTo>
                  <a:pt x="60221" y="3079882"/>
                </a:lnTo>
                <a:cubicBezTo>
                  <a:pt x="56517" y="3082993"/>
                  <a:pt x="56195" y="3086429"/>
                  <a:pt x="59254" y="3090186"/>
                </a:cubicBezTo>
                <a:close/>
                <a:moveTo>
                  <a:pt x="3286188" y="3070122"/>
                </a:moveTo>
                <a:lnTo>
                  <a:pt x="3273307" y="3077851"/>
                </a:lnTo>
                <a:lnTo>
                  <a:pt x="3273307" y="3080428"/>
                </a:lnTo>
                <a:cubicBezTo>
                  <a:pt x="3270730" y="3083433"/>
                  <a:pt x="3270730" y="3085151"/>
                  <a:pt x="3273307" y="3085580"/>
                </a:cubicBezTo>
                <a:cubicBezTo>
                  <a:pt x="3275185" y="3086761"/>
                  <a:pt x="3278513" y="3086332"/>
                  <a:pt x="3283289" y="3084291"/>
                </a:cubicBezTo>
                <a:cubicBezTo>
                  <a:pt x="3288067" y="3082252"/>
                  <a:pt x="3290749" y="3079246"/>
                  <a:pt x="3291340" y="3075274"/>
                </a:cubicBezTo>
                <a:cubicBezTo>
                  <a:pt x="3293488" y="3072270"/>
                  <a:pt x="3291771" y="3070551"/>
                  <a:pt x="3286188" y="3070122"/>
                </a:cubicBezTo>
                <a:close/>
                <a:moveTo>
                  <a:pt x="3108624" y="3061879"/>
                </a:moveTo>
                <a:lnTo>
                  <a:pt x="3106047" y="3067032"/>
                </a:lnTo>
                <a:lnTo>
                  <a:pt x="3111200" y="3067032"/>
                </a:lnTo>
                <a:close/>
                <a:moveTo>
                  <a:pt x="211256" y="3038660"/>
                </a:moveTo>
                <a:cubicBezTo>
                  <a:pt x="206103" y="3039090"/>
                  <a:pt x="200949" y="3040808"/>
                  <a:pt x="195797" y="3043813"/>
                </a:cubicBezTo>
                <a:lnTo>
                  <a:pt x="198374" y="3046390"/>
                </a:lnTo>
                <a:cubicBezTo>
                  <a:pt x="197945" y="3048536"/>
                  <a:pt x="198803" y="3049394"/>
                  <a:pt x="200949" y="3048965"/>
                </a:cubicBezTo>
                <a:cubicBezTo>
                  <a:pt x="207498" y="3053742"/>
                  <a:pt x="213724" y="3058358"/>
                  <a:pt x="219629" y="3062814"/>
                </a:cubicBezTo>
                <a:cubicBezTo>
                  <a:pt x="225532" y="3067268"/>
                  <a:pt x="230470" y="3073816"/>
                  <a:pt x="234441" y="3082457"/>
                </a:cubicBezTo>
                <a:lnTo>
                  <a:pt x="237018" y="3082457"/>
                </a:lnTo>
                <a:lnTo>
                  <a:pt x="239594" y="3074729"/>
                </a:lnTo>
                <a:lnTo>
                  <a:pt x="244746" y="3072152"/>
                </a:lnTo>
                <a:cubicBezTo>
                  <a:pt x="244800" y="3060451"/>
                  <a:pt x="242116" y="3051649"/>
                  <a:pt x="236696" y="3045746"/>
                </a:cubicBezTo>
                <a:cubicBezTo>
                  <a:pt x="231275" y="3039841"/>
                  <a:pt x="222795" y="3037480"/>
                  <a:pt x="211256" y="3038660"/>
                </a:cubicBezTo>
                <a:close/>
                <a:moveTo>
                  <a:pt x="56477" y="3026959"/>
                </a:moveTo>
                <a:lnTo>
                  <a:pt x="51344" y="3028676"/>
                </a:lnTo>
                <a:lnTo>
                  <a:pt x="48777" y="3036405"/>
                </a:lnTo>
                <a:cubicBezTo>
                  <a:pt x="51344" y="3043705"/>
                  <a:pt x="53910" y="3041988"/>
                  <a:pt x="56477" y="3031253"/>
                </a:cubicBezTo>
                <a:close/>
                <a:moveTo>
                  <a:pt x="3293917" y="3018596"/>
                </a:moveTo>
                <a:lnTo>
                  <a:pt x="3291340" y="3023749"/>
                </a:lnTo>
                <a:lnTo>
                  <a:pt x="3296493" y="3023749"/>
                </a:lnTo>
                <a:close/>
                <a:moveTo>
                  <a:pt x="167222" y="3015796"/>
                </a:moveTo>
                <a:cubicBezTo>
                  <a:pt x="162064" y="3018372"/>
                  <a:pt x="159486" y="3020949"/>
                  <a:pt x="159486" y="3023524"/>
                </a:cubicBezTo>
                <a:cubicBezTo>
                  <a:pt x="158304" y="3024866"/>
                  <a:pt x="158088" y="3026048"/>
                  <a:pt x="158840" y="3027067"/>
                </a:cubicBezTo>
                <a:cubicBezTo>
                  <a:pt x="159593" y="3028087"/>
                  <a:pt x="160667" y="3028623"/>
                  <a:pt x="162064" y="3028676"/>
                </a:cubicBezTo>
                <a:lnTo>
                  <a:pt x="174960" y="3028676"/>
                </a:lnTo>
                <a:lnTo>
                  <a:pt x="177538" y="3023524"/>
                </a:lnTo>
                <a:cubicBezTo>
                  <a:pt x="176304" y="3022291"/>
                  <a:pt x="174906" y="3021538"/>
                  <a:pt x="173347" y="3021271"/>
                </a:cubicBezTo>
                <a:cubicBezTo>
                  <a:pt x="171789" y="3021002"/>
                  <a:pt x="169748" y="3020894"/>
                  <a:pt x="167222" y="3020949"/>
                </a:cubicBezTo>
                <a:close/>
                <a:moveTo>
                  <a:pt x="95322" y="3015473"/>
                </a:moveTo>
                <a:cubicBezTo>
                  <a:pt x="92746" y="3015904"/>
                  <a:pt x="90170" y="3017621"/>
                  <a:pt x="87593" y="3020627"/>
                </a:cubicBezTo>
                <a:lnTo>
                  <a:pt x="69560" y="3067000"/>
                </a:lnTo>
                <a:lnTo>
                  <a:pt x="66983" y="3069575"/>
                </a:lnTo>
                <a:lnTo>
                  <a:pt x="66721" y="3069975"/>
                </a:lnTo>
                <a:lnTo>
                  <a:pt x="82441" y="3090186"/>
                </a:lnTo>
                <a:cubicBezTo>
                  <a:pt x="82870" y="3092334"/>
                  <a:pt x="84587" y="3093192"/>
                  <a:pt x="87593" y="3092763"/>
                </a:cubicBezTo>
                <a:cubicBezTo>
                  <a:pt x="92316" y="3095338"/>
                  <a:pt x="95752" y="3092763"/>
                  <a:pt x="97898" y="3085034"/>
                </a:cubicBezTo>
                <a:cubicBezTo>
                  <a:pt x="106056" y="3072152"/>
                  <a:pt x="110350" y="3059271"/>
                  <a:pt x="110779" y="3046390"/>
                </a:cubicBezTo>
                <a:cubicBezTo>
                  <a:pt x="111960" y="3041183"/>
                  <a:pt x="112176" y="3036138"/>
                  <a:pt x="111423" y="3031253"/>
                </a:cubicBezTo>
                <a:cubicBezTo>
                  <a:pt x="110672" y="3026370"/>
                  <a:pt x="109599" y="3021969"/>
                  <a:pt x="108204" y="3018050"/>
                </a:cubicBezTo>
                <a:cubicBezTo>
                  <a:pt x="107022" y="3016816"/>
                  <a:pt x="105520" y="3016064"/>
                  <a:pt x="103695" y="3015796"/>
                </a:cubicBezTo>
                <a:cubicBezTo>
                  <a:pt x="101870" y="3015527"/>
                  <a:pt x="99080" y="3015420"/>
                  <a:pt x="95322" y="3015473"/>
                </a:cubicBezTo>
                <a:close/>
                <a:moveTo>
                  <a:pt x="1940746" y="2934175"/>
                </a:moveTo>
                <a:lnTo>
                  <a:pt x="1940746" y="2938501"/>
                </a:lnTo>
                <a:lnTo>
                  <a:pt x="1944550" y="2934689"/>
                </a:lnTo>
                <a:lnTo>
                  <a:pt x="1943730" y="2934175"/>
                </a:lnTo>
                <a:close/>
                <a:moveTo>
                  <a:pt x="155865" y="2915642"/>
                </a:moveTo>
                <a:cubicBezTo>
                  <a:pt x="153288" y="2913389"/>
                  <a:pt x="149424" y="2914033"/>
                  <a:pt x="144271" y="2917575"/>
                </a:cubicBezTo>
                <a:lnTo>
                  <a:pt x="136542" y="2930457"/>
                </a:lnTo>
                <a:lnTo>
                  <a:pt x="141696" y="2961372"/>
                </a:lnTo>
                <a:lnTo>
                  <a:pt x="146848" y="2961372"/>
                </a:lnTo>
                <a:lnTo>
                  <a:pt x="146848" y="2963949"/>
                </a:lnTo>
                <a:cubicBezTo>
                  <a:pt x="149854" y="2961372"/>
                  <a:pt x="151571" y="2958795"/>
                  <a:pt x="152000" y="2956220"/>
                </a:cubicBezTo>
                <a:cubicBezTo>
                  <a:pt x="157153" y="2943338"/>
                  <a:pt x="159730" y="2933032"/>
                  <a:pt x="159730" y="2925303"/>
                </a:cubicBezTo>
                <a:cubicBezTo>
                  <a:pt x="159730" y="2921118"/>
                  <a:pt x="158440" y="2917897"/>
                  <a:pt x="155865" y="2915642"/>
                </a:cubicBezTo>
                <a:close/>
                <a:moveTo>
                  <a:pt x="229289" y="2894388"/>
                </a:moveTo>
                <a:lnTo>
                  <a:pt x="206103" y="2922728"/>
                </a:lnTo>
                <a:cubicBezTo>
                  <a:pt x="209108" y="2930027"/>
                  <a:pt x="210826" y="2933461"/>
                  <a:pt x="211256" y="2933032"/>
                </a:cubicBezTo>
                <a:cubicBezTo>
                  <a:pt x="224137" y="2930457"/>
                  <a:pt x="231866" y="2922728"/>
                  <a:pt x="234441" y="2909846"/>
                </a:cubicBezTo>
                <a:cubicBezTo>
                  <a:pt x="237018" y="2907269"/>
                  <a:pt x="237018" y="2902117"/>
                  <a:pt x="234441" y="2894388"/>
                </a:cubicBezTo>
                <a:close/>
                <a:moveTo>
                  <a:pt x="1992570" y="2819670"/>
                </a:moveTo>
                <a:lnTo>
                  <a:pt x="1990987" y="2820022"/>
                </a:lnTo>
                <a:lnTo>
                  <a:pt x="1988094" y="2826258"/>
                </a:lnTo>
                <a:lnTo>
                  <a:pt x="1986801" y="2829596"/>
                </a:lnTo>
                <a:lnTo>
                  <a:pt x="1996448" y="2827721"/>
                </a:lnTo>
                <a:cubicBezTo>
                  <a:pt x="1998700" y="2826164"/>
                  <a:pt x="1997407" y="2823480"/>
                  <a:pt x="1992570" y="2819670"/>
                </a:cubicBezTo>
                <a:close/>
                <a:moveTo>
                  <a:pt x="89850" y="2629354"/>
                </a:moveTo>
                <a:cubicBezTo>
                  <a:pt x="88453" y="2633271"/>
                  <a:pt x="88024" y="2635741"/>
                  <a:pt x="88561" y="2636759"/>
                </a:cubicBezTo>
                <a:cubicBezTo>
                  <a:pt x="89099" y="2637780"/>
                  <a:pt x="91248" y="2637028"/>
                  <a:pt x="95008" y="2634506"/>
                </a:cubicBezTo>
                <a:cubicBezTo>
                  <a:pt x="95008" y="2634077"/>
                  <a:pt x="95008" y="2632358"/>
                  <a:pt x="95008" y="2629354"/>
                </a:cubicBezTo>
                <a:close/>
                <a:moveTo>
                  <a:pt x="131390" y="2595540"/>
                </a:moveTo>
                <a:cubicBezTo>
                  <a:pt x="128813" y="2595969"/>
                  <a:pt x="126238" y="2597686"/>
                  <a:pt x="123661" y="2600692"/>
                </a:cubicBezTo>
                <a:lnTo>
                  <a:pt x="123661" y="2616150"/>
                </a:lnTo>
                <a:lnTo>
                  <a:pt x="126238" y="2613573"/>
                </a:lnTo>
                <a:lnTo>
                  <a:pt x="131390" y="2613573"/>
                </a:lnTo>
                <a:lnTo>
                  <a:pt x="136542" y="2598115"/>
                </a:lnTo>
                <a:close/>
                <a:moveTo>
                  <a:pt x="262649" y="2593285"/>
                </a:moveTo>
                <a:lnTo>
                  <a:pt x="254911" y="2601014"/>
                </a:lnTo>
                <a:cubicBezTo>
                  <a:pt x="255072" y="2602302"/>
                  <a:pt x="255394" y="2603591"/>
                  <a:pt x="255878" y="2604878"/>
                </a:cubicBezTo>
                <a:cubicBezTo>
                  <a:pt x="256362" y="2606166"/>
                  <a:pt x="256040" y="2607455"/>
                  <a:pt x="254911" y="2608743"/>
                </a:cubicBezTo>
                <a:lnTo>
                  <a:pt x="265227" y="2601014"/>
                </a:lnTo>
                <a:lnTo>
                  <a:pt x="260069" y="2601014"/>
                </a:lnTo>
                <a:close/>
                <a:moveTo>
                  <a:pt x="208679" y="2585556"/>
                </a:moveTo>
                <a:cubicBezTo>
                  <a:pt x="203956" y="2585556"/>
                  <a:pt x="200520" y="2588132"/>
                  <a:pt x="198374" y="2593285"/>
                </a:cubicBezTo>
                <a:cubicBezTo>
                  <a:pt x="197783" y="2602302"/>
                  <a:pt x="197032" y="2611318"/>
                  <a:pt x="196119" y="2620337"/>
                </a:cubicBezTo>
                <a:cubicBezTo>
                  <a:pt x="195663" y="2624845"/>
                  <a:pt x="194120" y="2629354"/>
                  <a:pt x="191490" y="2633862"/>
                </a:cubicBezTo>
                <a:lnTo>
                  <a:pt x="181978" y="2645400"/>
                </a:lnTo>
                <a:lnTo>
                  <a:pt x="193866" y="2642879"/>
                </a:lnTo>
                <a:cubicBezTo>
                  <a:pt x="199340" y="2640731"/>
                  <a:pt x="205136" y="2635364"/>
                  <a:pt x="211256" y="2626777"/>
                </a:cubicBezTo>
                <a:cubicBezTo>
                  <a:pt x="221560" y="2610889"/>
                  <a:pt x="224137" y="2598866"/>
                  <a:pt x="218983" y="2590709"/>
                </a:cubicBezTo>
                <a:cubicBezTo>
                  <a:pt x="217588" y="2589367"/>
                  <a:pt x="215871" y="2588187"/>
                  <a:pt x="213831" y="2587167"/>
                </a:cubicBezTo>
                <a:cubicBezTo>
                  <a:pt x="211792" y="2586147"/>
                  <a:pt x="210074" y="2585610"/>
                  <a:pt x="208679" y="2585556"/>
                </a:cubicBezTo>
                <a:close/>
                <a:moveTo>
                  <a:pt x="182697" y="2580403"/>
                </a:moveTo>
                <a:lnTo>
                  <a:pt x="182697" y="2585556"/>
                </a:lnTo>
                <a:lnTo>
                  <a:pt x="187855" y="2580403"/>
                </a:lnTo>
                <a:close/>
                <a:moveTo>
                  <a:pt x="316560" y="2559794"/>
                </a:moveTo>
                <a:lnTo>
                  <a:pt x="313985" y="2564946"/>
                </a:lnTo>
                <a:lnTo>
                  <a:pt x="321713" y="2564946"/>
                </a:lnTo>
                <a:lnTo>
                  <a:pt x="323431" y="2559794"/>
                </a:lnTo>
                <a:close/>
                <a:moveTo>
                  <a:pt x="265357" y="2500217"/>
                </a:moveTo>
                <a:cubicBezTo>
                  <a:pt x="258058" y="2504940"/>
                  <a:pt x="254623" y="2508376"/>
                  <a:pt x="255052" y="2510522"/>
                </a:cubicBezTo>
                <a:cubicBezTo>
                  <a:pt x="253657" y="2513097"/>
                  <a:pt x="251939" y="2516318"/>
                  <a:pt x="249900" y="2520183"/>
                </a:cubicBezTo>
                <a:lnTo>
                  <a:pt x="245552" y="2531596"/>
                </a:lnTo>
                <a:lnTo>
                  <a:pt x="252475" y="2527268"/>
                </a:lnTo>
                <a:cubicBezTo>
                  <a:pt x="255589" y="2526410"/>
                  <a:pt x="259024" y="2524262"/>
                  <a:pt x="262781" y="2520827"/>
                </a:cubicBezTo>
                <a:cubicBezTo>
                  <a:pt x="266377" y="2519539"/>
                  <a:pt x="268201" y="2517607"/>
                  <a:pt x="268255" y="2515030"/>
                </a:cubicBezTo>
                <a:cubicBezTo>
                  <a:pt x="268308" y="2512454"/>
                  <a:pt x="268201" y="2509234"/>
                  <a:pt x="267934" y="2505370"/>
                </a:cubicBezTo>
                <a:lnTo>
                  <a:pt x="267934" y="2502793"/>
                </a:lnTo>
                <a:cubicBezTo>
                  <a:pt x="265787" y="2503222"/>
                  <a:pt x="264927" y="2502364"/>
                  <a:pt x="265357" y="2500217"/>
                </a:cubicBezTo>
                <a:close/>
                <a:moveTo>
                  <a:pt x="110944" y="2465326"/>
                </a:moveTo>
                <a:lnTo>
                  <a:pt x="103937" y="2470148"/>
                </a:lnTo>
                <a:cubicBezTo>
                  <a:pt x="100501" y="2473099"/>
                  <a:pt x="97631" y="2476252"/>
                  <a:pt x="95322" y="2479607"/>
                </a:cubicBezTo>
                <a:cubicBezTo>
                  <a:pt x="90707" y="2486316"/>
                  <a:pt x="88988" y="2494152"/>
                  <a:pt x="90170" y="2503115"/>
                </a:cubicBezTo>
                <a:cubicBezTo>
                  <a:pt x="88988" y="2504404"/>
                  <a:pt x="88774" y="2505692"/>
                  <a:pt x="89525" y="2506979"/>
                </a:cubicBezTo>
                <a:cubicBezTo>
                  <a:pt x="90277" y="2508267"/>
                  <a:pt x="91351" y="2509556"/>
                  <a:pt x="92746" y="2510844"/>
                </a:cubicBezTo>
                <a:lnTo>
                  <a:pt x="95322" y="2508267"/>
                </a:lnTo>
                <a:cubicBezTo>
                  <a:pt x="104983" y="2494742"/>
                  <a:pt x="110297" y="2482666"/>
                  <a:pt x="111263" y="2472038"/>
                </a:cubicBezTo>
                <a:close/>
                <a:moveTo>
                  <a:pt x="347799" y="2448692"/>
                </a:moveTo>
                <a:lnTo>
                  <a:pt x="345222" y="2453844"/>
                </a:lnTo>
                <a:cubicBezTo>
                  <a:pt x="347799" y="2450838"/>
                  <a:pt x="350374" y="2449121"/>
                  <a:pt x="352951" y="2448692"/>
                </a:cubicBezTo>
                <a:close/>
                <a:moveTo>
                  <a:pt x="605104" y="1928603"/>
                </a:moveTo>
                <a:lnTo>
                  <a:pt x="597376" y="1944061"/>
                </a:lnTo>
                <a:cubicBezTo>
                  <a:pt x="596946" y="1946209"/>
                  <a:pt x="597806" y="1947067"/>
                  <a:pt x="599952" y="1946638"/>
                </a:cubicBezTo>
                <a:lnTo>
                  <a:pt x="605104" y="1946638"/>
                </a:lnTo>
                <a:cubicBezTo>
                  <a:pt x="608110" y="1946209"/>
                  <a:pt x="609828" y="1944491"/>
                  <a:pt x="610258" y="1941484"/>
                </a:cubicBezTo>
                <a:lnTo>
                  <a:pt x="610258" y="1928603"/>
                </a:lnTo>
                <a:close/>
                <a:moveTo>
                  <a:pt x="589656" y="1884806"/>
                </a:moveTo>
                <a:lnTo>
                  <a:pt x="589656" y="1889960"/>
                </a:lnTo>
                <a:lnTo>
                  <a:pt x="594800" y="1884806"/>
                </a:lnTo>
                <a:close/>
                <a:moveTo>
                  <a:pt x="621421" y="1879654"/>
                </a:moveTo>
                <a:lnTo>
                  <a:pt x="617985" y="1884806"/>
                </a:lnTo>
                <a:cubicBezTo>
                  <a:pt x="615839" y="1892106"/>
                  <a:pt x="617556" y="1892965"/>
                  <a:pt x="623138" y="1887383"/>
                </a:cubicBezTo>
                <a:lnTo>
                  <a:pt x="625715" y="1879654"/>
                </a:lnTo>
                <a:close/>
                <a:moveTo>
                  <a:pt x="615732" y="1809773"/>
                </a:moveTo>
                <a:lnTo>
                  <a:pt x="600274" y="1817502"/>
                </a:lnTo>
                <a:cubicBezTo>
                  <a:pt x="598986" y="1818682"/>
                  <a:pt x="597698" y="1820185"/>
                  <a:pt x="596409" y="1822010"/>
                </a:cubicBezTo>
                <a:cubicBezTo>
                  <a:pt x="595121" y="1823835"/>
                  <a:pt x="593834" y="1826626"/>
                  <a:pt x="592544" y="1830383"/>
                </a:cubicBezTo>
                <a:lnTo>
                  <a:pt x="592544" y="1835536"/>
                </a:lnTo>
                <a:cubicBezTo>
                  <a:pt x="593726" y="1836878"/>
                  <a:pt x="594585" y="1838058"/>
                  <a:pt x="595121" y="1839078"/>
                </a:cubicBezTo>
                <a:cubicBezTo>
                  <a:pt x="595658" y="1840097"/>
                  <a:pt x="596516" y="1840634"/>
                  <a:pt x="597698" y="1840688"/>
                </a:cubicBezTo>
                <a:cubicBezTo>
                  <a:pt x="602851" y="1843265"/>
                  <a:pt x="608003" y="1840688"/>
                  <a:pt x="613155" y="1832959"/>
                </a:cubicBezTo>
                <a:lnTo>
                  <a:pt x="615732" y="1825230"/>
                </a:lnTo>
                <a:cubicBezTo>
                  <a:pt x="618309" y="1822654"/>
                  <a:pt x="618309" y="1817502"/>
                  <a:pt x="615732" y="1809773"/>
                </a:cubicBezTo>
                <a:close/>
                <a:moveTo>
                  <a:pt x="806454" y="1804445"/>
                </a:moveTo>
                <a:lnTo>
                  <a:pt x="806210" y="1805360"/>
                </a:lnTo>
                <a:lnTo>
                  <a:pt x="803873" y="1807021"/>
                </a:lnTo>
                <a:close/>
                <a:moveTo>
                  <a:pt x="520379" y="1794315"/>
                </a:moveTo>
                <a:lnTo>
                  <a:pt x="520135" y="1795230"/>
                </a:lnTo>
                <a:lnTo>
                  <a:pt x="517798" y="1796891"/>
                </a:lnTo>
                <a:close/>
                <a:moveTo>
                  <a:pt x="632825" y="1781682"/>
                </a:moveTo>
                <a:lnTo>
                  <a:pt x="627648" y="1783044"/>
                </a:lnTo>
                <a:cubicBezTo>
                  <a:pt x="627218" y="1783903"/>
                  <a:pt x="628399" y="1785083"/>
                  <a:pt x="631189" y="1786585"/>
                </a:cubicBezTo>
                <a:close/>
                <a:moveTo>
                  <a:pt x="641480" y="1771129"/>
                </a:moveTo>
                <a:cubicBezTo>
                  <a:pt x="639873" y="1769948"/>
                  <a:pt x="637945" y="1770377"/>
                  <a:pt x="635693" y="1772416"/>
                </a:cubicBezTo>
                <a:cubicBezTo>
                  <a:pt x="633442" y="1774457"/>
                  <a:pt x="632800" y="1777461"/>
                  <a:pt x="633766" y="1781433"/>
                </a:cubicBezTo>
                <a:cubicBezTo>
                  <a:pt x="639240" y="1781488"/>
                  <a:pt x="643104" y="1780736"/>
                  <a:pt x="645358" y="1779180"/>
                </a:cubicBezTo>
                <a:cubicBezTo>
                  <a:pt x="647610" y="1777623"/>
                  <a:pt x="646318" y="1774939"/>
                  <a:pt x="641480" y="1771129"/>
                </a:cubicBezTo>
                <a:close/>
                <a:moveTo>
                  <a:pt x="963384" y="1564865"/>
                </a:moveTo>
                <a:lnTo>
                  <a:pt x="958224" y="1580308"/>
                </a:lnTo>
                <a:cubicBezTo>
                  <a:pt x="957040" y="1584118"/>
                  <a:pt x="956826" y="1586802"/>
                  <a:pt x="957578" y="1588359"/>
                </a:cubicBezTo>
                <a:lnTo>
                  <a:pt x="957921" y="1588599"/>
                </a:lnTo>
                <a:lnTo>
                  <a:pt x="958456" y="1587678"/>
                </a:lnTo>
                <a:close/>
                <a:moveTo>
                  <a:pt x="685706" y="1541195"/>
                </a:moveTo>
                <a:cubicBezTo>
                  <a:pt x="683125" y="1541195"/>
                  <a:pt x="681187" y="1543128"/>
                  <a:pt x="679897" y="1546992"/>
                </a:cubicBezTo>
                <a:lnTo>
                  <a:pt x="672148" y="1570178"/>
                </a:lnTo>
                <a:cubicBezTo>
                  <a:pt x="670965" y="1573988"/>
                  <a:pt x="670750" y="1576672"/>
                  <a:pt x="671503" y="1578229"/>
                </a:cubicBezTo>
                <a:cubicBezTo>
                  <a:pt x="672257" y="1579786"/>
                  <a:pt x="673333" y="1580537"/>
                  <a:pt x="674731" y="1580483"/>
                </a:cubicBezTo>
                <a:cubicBezTo>
                  <a:pt x="679897" y="1580053"/>
                  <a:pt x="685061" y="1578336"/>
                  <a:pt x="690226" y="1575330"/>
                </a:cubicBezTo>
                <a:lnTo>
                  <a:pt x="702985" y="1558358"/>
                </a:lnTo>
                <a:lnTo>
                  <a:pt x="695390" y="1546992"/>
                </a:lnTo>
                <a:cubicBezTo>
                  <a:pt x="691517" y="1543128"/>
                  <a:pt x="688289" y="1541195"/>
                  <a:pt x="685706" y="1541195"/>
                </a:cubicBezTo>
                <a:close/>
                <a:moveTo>
                  <a:pt x="901621" y="1456646"/>
                </a:moveTo>
                <a:lnTo>
                  <a:pt x="865640" y="1541664"/>
                </a:lnTo>
                <a:cubicBezTo>
                  <a:pt x="864408" y="1550359"/>
                  <a:pt x="862373" y="1558088"/>
                  <a:pt x="859535" y="1564850"/>
                </a:cubicBezTo>
                <a:cubicBezTo>
                  <a:pt x="856698" y="1571613"/>
                  <a:pt x="852736" y="1579342"/>
                  <a:pt x="847649" y="1588037"/>
                </a:cubicBezTo>
                <a:cubicBezTo>
                  <a:pt x="846472" y="1590613"/>
                  <a:pt x="844972" y="1592546"/>
                  <a:pt x="843152" y="1593833"/>
                </a:cubicBezTo>
                <a:cubicBezTo>
                  <a:pt x="841331" y="1595121"/>
                  <a:pt x="838547" y="1595766"/>
                  <a:pt x="834798" y="1595766"/>
                </a:cubicBezTo>
                <a:lnTo>
                  <a:pt x="833899" y="1595605"/>
                </a:lnTo>
                <a:lnTo>
                  <a:pt x="830851" y="1605280"/>
                </a:lnTo>
                <a:cubicBezTo>
                  <a:pt x="813407" y="1658093"/>
                  <a:pt x="797413" y="1710908"/>
                  <a:pt x="782868" y="1763721"/>
                </a:cubicBezTo>
                <a:cubicBezTo>
                  <a:pt x="771865" y="1801078"/>
                  <a:pt x="760379" y="1838433"/>
                  <a:pt x="748410" y="1875790"/>
                </a:cubicBezTo>
                <a:lnTo>
                  <a:pt x="735840" y="1932598"/>
                </a:lnTo>
                <a:lnTo>
                  <a:pt x="752383" y="1918124"/>
                </a:lnTo>
                <a:cubicBezTo>
                  <a:pt x="756247" y="1914474"/>
                  <a:pt x="758823" y="1914689"/>
                  <a:pt x="760111" y="1918768"/>
                </a:cubicBezTo>
                <a:cubicBezTo>
                  <a:pt x="761399" y="1922847"/>
                  <a:pt x="761399" y="1929502"/>
                  <a:pt x="760111" y="1938733"/>
                </a:cubicBezTo>
                <a:lnTo>
                  <a:pt x="752383" y="1961920"/>
                </a:lnTo>
                <a:lnTo>
                  <a:pt x="752383" y="1969650"/>
                </a:lnTo>
                <a:cubicBezTo>
                  <a:pt x="753777" y="1973567"/>
                  <a:pt x="755496" y="1975391"/>
                  <a:pt x="757535" y="1975124"/>
                </a:cubicBezTo>
                <a:cubicBezTo>
                  <a:pt x="759575" y="1974855"/>
                  <a:pt x="761292" y="1972172"/>
                  <a:pt x="762687" y="1967073"/>
                </a:cubicBezTo>
                <a:lnTo>
                  <a:pt x="765164" y="1959022"/>
                </a:lnTo>
                <a:cubicBezTo>
                  <a:pt x="783229" y="1915225"/>
                  <a:pt x="793551" y="1876581"/>
                  <a:pt x="796132" y="1843089"/>
                </a:cubicBezTo>
                <a:lnTo>
                  <a:pt x="806210" y="1805360"/>
                </a:lnTo>
                <a:lnTo>
                  <a:pt x="812139" y="1801144"/>
                </a:lnTo>
                <a:cubicBezTo>
                  <a:pt x="814451" y="1799104"/>
                  <a:pt x="816319" y="1796984"/>
                  <a:pt x="817744" y="1794784"/>
                </a:cubicBezTo>
                <a:cubicBezTo>
                  <a:pt x="820593" y="1790383"/>
                  <a:pt x="821992" y="1785016"/>
                  <a:pt x="821938" y="1778682"/>
                </a:cubicBezTo>
                <a:cubicBezTo>
                  <a:pt x="826708" y="1752919"/>
                  <a:pt x="832601" y="1727156"/>
                  <a:pt x="839617" y="1701393"/>
                </a:cubicBezTo>
                <a:cubicBezTo>
                  <a:pt x="846632" y="1675630"/>
                  <a:pt x="857020" y="1649867"/>
                  <a:pt x="870781" y="1624105"/>
                </a:cubicBezTo>
                <a:cubicBezTo>
                  <a:pt x="874796" y="1598342"/>
                  <a:pt x="880900" y="1572579"/>
                  <a:pt x="889092" y="1546816"/>
                </a:cubicBezTo>
                <a:cubicBezTo>
                  <a:pt x="897284" y="1521053"/>
                  <a:pt x="906601" y="1495290"/>
                  <a:pt x="917041" y="1469528"/>
                </a:cubicBezTo>
                <a:cubicBezTo>
                  <a:pt x="918220" y="1468240"/>
                  <a:pt x="918433" y="1466952"/>
                  <a:pt x="917683" y="1465663"/>
                </a:cubicBezTo>
                <a:cubicBezTo>
                  <a:pt x="916934" y="1464375"/>
                  <a:pt x="915863" y="1463088"/>
                  <a:pt x="914471" y="1461798"/>
                </a:cubicBezTo>
                <a:cubicBezTo>
                  <a:pt x="913294" y="1460458"/>
                  <a:pt x="912437" y="1459276"/>
                  <a:pt x="911902" y="1458257"/>
                </a:cubicBezTo>
                <a:cubicBezTo>
                  <a:pt x="911365" y="1457237"/>
                  <a:pt x="910510" y="1456701"/>
                  <a:pt x="909330" y="1456646"/>
                </a:cubicBezTo>
                <a:close/>
                <a:moveTo>
                  <a:pt x="944267" y="1373069"/>
                </a:moveTo>
                <a:lnTo>
                  <a:pt x="932722" y="1402869"/>
                </a:lnTo>
                <a:cubicBezTo>
                  <a:pt x="931542" y="1406412"/>
                  <a:pt x="931327" y="1408987"/>
                  <a:pt x="932079" y="1410597"/>
                </a:cubicBezTo>
                <a:cubicBezTo>
                  <a:pt x="932830" y="1412208"/>
                  <a:pt x="933903" y="1414783"/>
                  <a:pt x="935300" y="1418325"/>
                </a:cubicBezTo>
                <a:cubicBezTo>
                  <a:pt x="936045" y="1419401"/>
                  <a:pt x="939027" y="1418541"/>
                  <a:pt x="944247" y="1415751"/>
                </a:cubicBezTo>
                <a:cubicBezTo>
                  <a:pt x="949467" y="1412959"/>
                  <a:pt x="952449" y="1409524"/>
                  <a:pt x="953195" y="1405444"/>
                </a:cubicBezTo>
                <a:cubicBezTo>
                  <a:pt x="954724" y="1401580"/>
                  <a:pt x="956727" y="1397717"/>
                  <a:pt x="959204" y="1393852"/>
                </a:cubicBezTo>
                <a:cubicBezTo>
                  <a:pt x="961682" y="1389988"/>
                  <a:pt x="963053" y="1386123"/>
                  <a:pt x="963315" y="1382258"/>
                </a:cubicBezTo>
                <a:lnTo>
                  <a:pt x="965663" y="1376300"/>
                </a:lnTo>
                <a:lnTo>
                  <a:pt x="965901" y="1373439"/>
                </a:lnTo>
                <a:lnTo>
                  <a:pt x="956845" y="1393812"/>
                </a:lnTo>
                <a:lnTo>
                  <a:pt x="951693" y="1393812"/>
                </a:lnTo>
                <a:close/>
                <a:moveTo>
                  <a:pt x="746801" y="1351439"/>
                </a:moveTo>
                <a:lnTo>
                  <a:pt x="744223" y="1359148"/>
                </a:lnTo>
                <a:lnTo>
                  <a:pt x="741647" y="1366857"/>
                </a:lnTo>
                <a:cubicBezTo>
                  <a:pt x="741861" y="1365572"/>
                  <a:pt x="742720" y="1364288"/>
                  <a:pt x="744223" y="1363003"/>
                </a:cubicBezTo>
                <a:cubicBezTo>
                  <a:pt x="745726" y="1361718"/>
                  <a:pt x="746584" y="1360433"/>
                  <a:pt x="746801" y="1359148"/>
                </a:cubicBezTo>
                <a:close/>
                <a:moveTo>
                  <a:pt x="647724" y="1256196"/>
                </a:moveTo>
                <a:lnTo>
                  <a:pt x="648957" y="1263603"/>
                </a:lnTo>
                <a:lnTo>
                  <a:pt x="659207" y="1256196"/>
                </a:lnTo>
                <a:close/>
                <a:moveTo>
                  <a:pt x="1025559" y="1226823"/>
                </a:moveTo>
                <a:lnTo>
                  <a:pt x="1006192" y="1237544"/>
                </a:lnTo>
                <a:lnTo>
                  <a:pt x="979562" y="1293024"/>
                </a:lnTo>
                <a:lnTo>
                  <a:pt x="981965" y="1294626"/>
                </a:lnTo>
                <a:lnTo>
                  <a:pt x="990731" y="1293457"/>
                </a:lnTo>
                <a:lnTo>
                  <a:pt x="1011616" y="1256907"/>
                </a:lnTo>
                <a:lnTo>
                  <a:pt x="1025147" y="1227681"/>
                </a:lnTo>
                <a:close/>
                <a:moveTo>
                  <a:pt x="2032862" y="1112084"/>
                </a:moveTo>
                <a:lnTo>
                  <a:pt x="2030287" y="1114659"/>
                </a:lnTo>
                <a:lnTo>
                  <a:pt x="2025135" y="1114659"/>
                </a:lnTo>
                <a:lnTo>
                  <a:pt x="2022558" y="1122388"/>
                </a:lnTo>
                <a:cubicBezTo>
                  <a:pt x="2023953" y="1125018"/>
                  <a:pt x="2025671" y="1126200"/>
                  <a:pt x="2027710" y="1125931"/>
                </a:cubicBezTo>
                <a:cubicBezTo>
                  <a:pt x="2029750" y="1125662"/>
                  <a:pt x="2031467" y="1123624"/>
                  <a:pt x="2032862" y="1119813"/>
                </a:cubicBezTo>
                <a:cubicBezTo>
                  <a:pt x="2032702" y="1118524"/>
                  <a:pt x="2032380" y="1117237"/>
                  <a:pt x="2031897" y="1115948"/>
                </a:cubicBezTo>
                <a:cubicBezTo>
                  <a:pt x="2031413" y="1114659"/>
                  <a:pt x="2031736" y="1113372"/>
                  <a:pt x="2032862" y="1112084"/>
                </a:cubicBezTo>
                <a:close/>
                <a:moveTo>
                  <a:pt x="955479" y="939312"/>
                </a:moveTo>
                <a:lnTo>
                  <a:pt x="942597" y="947042"/>
                </a:lnTo>
                <a:lnTo>
                  <a:pt x="942597" y="949618"/>
                </a:lnTo>
                <a:cubicBezTo>
                  <a:pt x="940021" y="952623"/>
                  <a:pt x="940021" y="954341"/>
                  <a:pt x="942597" y="954770"/>
                </a:cubicBezTo>
                <a:cubicBezTo>
                  <a:pt x="944476" y="955951"/>
                  <a:pt x="947804" y="955521"/>
                  <a:pt x="952580" y="953481"/>
                </a:cubicBezTo>
                <a:cubicBezTo>
                  <a:pt x="957357" y="951442"/>
                  <a:pt x="960040" y="948436"/>
                  <a:pt x="960631" y="944464"/>
                </a:cubicBezTo>
                <a:cubicBezTo>
                  <a:pt x="962779" y="941460"/>
                  <a:pt x="961061" y="939741"/>
                  <a:pt x="955479" y="939312"/>
                </a:cubicBezTo>
                <a:close/>
                <a:moveTo>
                  <a:pt x="589656" y="913549"/>
                </a:moveTo>
                <a:lnTo>
                  <a:pt x="587084" y="916126"/>
                </a:lnTo>
                <a:lnTo>
                  <a:pt x="587138" y="916016"/>
                </a:lnTo>
                <a:close/>
                <a:moveTo>
                  <a:pt x="609488" y="909623"/>
                </a:moveTo>
                <a:lnTo>
                  <a:pt x="607681" y="916126"/>
                </a:lnTo>
                <a:lnTo>
                  <a:pt x="605104" y="913549"/>
                </a:lnTo>
                <a:close/>
                <a:moveTo>
                  <a:pt x="963208" y="887786"/>
                </a:moveTo>
                <a:lnTo>
                  <a:pt x="960631" y="892939"/>
                </a:lnTo>
                <a:lnTo>
                  <a:pt x="965783" y="892939"/>
                </a:lnTo>
                <a:close/>
                <a:moveTo>
                  <a:pt x="707644" y="783103"/>
                </a:moveTo>
                <a:lnTo>
                  <a:pt x="701715" y="784091"/>
                </a:lnTo>
                <a:cubicBezTo>
                  <a:pt x="697850" y="786668"/>
                  <a:pt x="693985" y="791176"/>
                  <a:pt x="690122" y="797616"/>
                </a:cubicBezTo>
                <a:lnTo>
                  <a:pt x="690047" y="797679"/>
                </a:lnTo>
                <a:lnTo>
                  <a:pt x="694751" y="797737"/>
                </a:lnTo>
                <a:cubicBezTo>
                  <a:pt x="697165" y="797577"/>
                  <a:pt x="698735" y="797214"/>
                  <a:pt x="699460" y="796651"/>
                </a:cubicBezTo>
                <a:cubicBezTo>
                  <a:pt x="700184" y="796088"/>
                  <a:pt x="701272" y="794597"/>
                  <a:pt x="702722" y="792182"/>
                </a:cubicBezTo>
                <a:close/>
                <a:moveTo>
                  <a:pt x="664590" y="776684"/>
                </a:moveTo>
                <a:lnTo>
                  <a:pt x="656952" y="784413"/>
                </a:lnTo>
                <a:cubicBezTo>
                  <a:pt x="653088" y="789941"/>
                  <a:pt x="651155" y="794343"/>
                  <a:pt x="651155" y="797616"/>
                </a:cubicBezTo>
                <a:cubicBezTo>
                  <a:pt x="651155" y="800890"/>
                  <a:pt x="653088" y="800783"/>
                  <a:pt x="656952" y="797295"/>
                </a:cubicBezTo>
                <a:lnTo>
                  <a:pt x="662058" y="789565"/>
                </a:lnTo>
                <a:lnTo>
                  <a:pt x="664590" y="781836"/>
                </a:lnTo>
                <a:lnTo>
                  <a:pt x="662058" y="784413"/>
                </a:lnTo>
                <a:close/>
                <a:moveTo>
                  <a:pt x="785445" y="738361"/>
                </a:moveTo>
                <a:cubicBezTo>
                  <a:pt x="774709" y="746627"/>
                  <a:pt x="762687" y="753283"/>
                  <a:pt x="749376" y="758328"/>
                </a:cubicBezTo>
                <a:cubicBezTo>
                  <a:pt x="736065" y="763373"/>
                  <a:pt x="724042" y="771317"/>
                  <a:pt x="713309" y="782160"/>
                </a:cubicBezTo>
                <a:lnTo>
                  <a:pt x="709014" y="782874"/>
                </a:lnTo>
                <a:lnTo>
                  <a:pt x="715884" y="788600"/>
                </a:lnTo>
                <a:cubicBezTo>
                  <a:pt x="719427" y="789458"/>
                  <a:pt x="722003" y="791606"/>
                  <a:pt x="723613" y="795041"/>
                </a:cubicBezTo>
                <a:cubicBezTo>
                  <a:pt x="731342" y="807921"/>
                  <a:pt x="746801" y="810498"/>
                  <a:pt x="769986" y="802769"/>
                </a:cubicBezTo>
                <a:cubicBezTo>
                  <a:pt x="773904" y="801374"/>
                  <a:pt x="777017" y="799657"/>
                  <a:pt x="779325" y="797616"/>
                </a:cubicBezTo>
                <a:cubicBezTo>
                  <a:pt x="781633" y="795577"/>
                  <a:pt x="782814" y="793859"/>
                  <a:pt x="782868" y="792464"/>
                </a:cubicBezTo>
                <a:cubicBezTo>
                  <a:pt x="786678" y="783769"/>
                  <a:pt x="789362" y="776040"/>
                  <a:pt x="790919" y="769279"/>
                </a:cubicBezTo>
                <a:cubicBezTo>
                  <a:pt x="792476" y="762515"/>
                  <a:pt x="793227" y="754786"/>
                  <a:pt x="793172" y="746091"/>
                </a:cubicBezTo>
                <a:lnTo>
                  <a:pt x="790597" y="740939"/>
                </a:lnTo>
                <a:cubicBezTo>
                  <a:pt x="789415" y="739704"/>
                  <a:pt x="788557" y="738953"/>
                  <a:pt x="788020" y="738684"/>
                </a:cubicBezTo>
                <a:cubicBezTo>
                  <a:pt x="787484" y="738416"/>
                  <a:pt x="786625" y="738309"/>
                  <a:pt x="785445" y="738361"/>
                </a:cubicBezTo>
                <a:close/>
                <a:moveTo>
                  <a:pt x="942597" y="573480"/>
                </a:moveTo>
                <a:cubicBezTo>
                  <a:pt x="938947" y="573641"/>
                  <a:pt x="935943" y="574607"/>
                  <a:pt x="933580" y="576379"/>
                </a:cubicBezTo>
                <a:cubicBezTo>
                  <a:pt x="931218" y="578150"/>
                  <a:pt x="928213" y="579760"/>
                  <a:pt x="924564" y="581209"/>
                </a:cubicBezTo>
                <a:cubicBezTo>
                  <a:pt x="923382" y="581262"/>
                  <a:pt x="922523" y="581799"/>
                  <a:pt x="921986" y="582819"/>
                </a:cubicBezTo>
                <a:cubicBezTo>
                  <a:pt x="921450" y="583839"/>
                  <a:pt x="920592" y="585020"/>
                  <a:pt x="919411" y="586361"/>
                </a:cubicBezTo>
                <a:cubicBezTo>
                  <a:pt x="918230" y="590118"/>
                  <a:pt x="918658" y="592265"/>
                  <a:pt x="920699" y="592802"/>
                </a:cubicBezTo>
                <a:cubicBezTo>
                  <a:pt x="922739" y="593339"/>
                  <a:pt x="925744" y="592909"/>
                  <a:pt x="929716" y="591513"/>
                </a:cubicBezTo>
                <a:cubicBezTo>
                  <a:pt x="933580" y="590334"/>
                  <a:pt x="937445" y="588831"/>
                  <a:pt x="941309" y="587005"/>
                </a:cubicBezTo>
                <a:lnTo>
                  <a:pt x="951351" y="579754"/>
                </a:lnTo>
                <a:lnTo>
                  <a:pt x="947750" y="576379"/>
                </a:lnTo>
                <a:cubicBezTo>
                  <a:pt x="947642" y="574607"/>
                  <a:pt x="945925" y="573641"/>
                  <a:pt x="942597" y="573480"/>
                </a:cubicBezTo>
                <a:close/>
                <a:moveTo>
                  <a:pt x="978666" y="550294"/>
                </a:moveTo>
                <a:lnTo>
                  <a:pt x="976089" y="558021"/>
                </a:lnTo>
                <a:lnTo>
                  <a:pt x="969555" y="577624"/>
                </a:lnTo>
                <a:lnTo>
                  <a:pt x="976089" y="571226"/>
                </a:lnTo>
                <a:cubicBezTo>
                  <a:pt x="979954" y="565214"/>
                  <a:pt x="982530" y="558236"/>
                  <a:pt x="983819" y="550294"/>
                </a:cubicBezTo>
                <a:close/>
                <a:moveTo>
                  <a:pt x="1395415" y="499737"/>
                </a:moveTo>
                <a:lnTo>
                  <a:pt x="1391301" y="506322"/>
                </a:lnTo>
                <a:cubicBezTo>
                  <a:pt x="1389530" y="507931"/>
                  <a:pt x="1388564" y="510508"/>
                  <a:pt x="1388402" y="514051"/>
                </a:cubicBezTo>
                <a:cubicBezTo>
                  <a:pt x="1387973" y="513621"/>
                  <a:pt x="1388833" y="514480"/>
                  <a:pt x="1390980" y="516626"/>
                </a:cubicBezTo>
                <a:lnTo>
                  <a:pt x="1396132" y="501169"/>
                </a:lnTo>
                <a:close/>
                <a:moveTo>
                  <a:pt x="1032768" y="480733"/>
                </a:moveTo>
                <a:lnTo>
                  <a:pt x="1030190" y="488462"/>
                </a:lnTo>
                <a:cubicBezTo>
                  <a:pt x="1029064" y="489750"/>
                  <a:pt x="1028742" y="491039"/>
                  <a:pt x="1029224" y="492327"/>
                </a:cubicBezTo>
                <a:cubicBezTo>
                  <a:pt x="1029708" y="493615"/>
                  <a:pt x="1030030" y="494904"/>
                  <a:pt x="1030190" y="496192"/>
                </a:cubicBezTo>
                <a:lnTo>
                  <a:pt x="1037919" y="488462"/>
                </a:lnTo>
                <a:lnTo>
                  <a:pt x="1040496" y="480733"/>
                </a:lnTo>
                <a:lnTo>
                  <a:pt x="1035344" y="480733"/>
                </a:lnTo>
                <a:close/>
                <a:moveTo>
                  <a:pt x="1019886" y="444666"/>
                </a:moveTo>
                <a:lnTo>
                  <a:pt x="1019886" y="447243"/>
                </a:lnTo>
                <a:lnTo>
                  <a:pt x="1025038" y="449818"/>
                </a:lnTo>
                <a:lnTo>
                  <a:pt x="1025038" y="444666"/>
                </a:lnTo>
                <a:close/>
                <a:moveTo>
                  <a:pt x="1457962" y="410999"/>
                </a:moveTo>
                <a:lnTo>
                  <a:pt x="1455387" y="413575"/>
                </a:lnTo>
                <a:lnTo>
                  <a:pt x="1450235" y="413575"/>
                </a:lnTo>
                <a:lnTo>
                  <a:pt x="1447657" y="421303"/>
                </a:lnTo>
                <a:cubicBezTo>
                  <a:pt x="1449053" y="423933"/>
                  <a:pt x="1450771" y="425116"/>
                  <a:pt x="1452810" y="424846"/>
                </a:cubicBezTo>
                <a:cubicBezTo>
                  <a:pt x="1454850" y="424577"/>
                  <a:pt x="1456566" y="422538"/>
                  <a:pt x="1457962" y="418729"/>
                </a:cubicBezTo>
                <a:cubicBezTo>
                  <a:pt x="1457801" y="417439"/>
                  <a:pt x="1457480" y="416152"/>
                  <a:pt x="1456996" y="414864"/>
                </a:cubicBezTo>
                <a:cubicBezTo>
                  <a:pt x="1456512" y="413575"/>
                  <a:pt x="1456836" y="412286"/>
                  <a:pt x="1457962" y="410999"/>
                </a:cubicBezTo>
                <a:close/>
                <a:moveTo>
                  <a:pt x="1630465" y="1545"/>
                </a:moveTo>
                <a:cubicBezTo>
                  <a:pt x="1653437" y="-2804"/>
                  <a:pt x="1671900" y="2027"/>
                  <a:pt x="1685855" y="16036"/>
                </a:cubicBezTo>
                <a:cubicBezTo>
                  <a:pt x="1692832" y="23041"/>
                  <a:pt x="1697072" y="31132"/>
                  <a:pt x="1698575" y="40309"/>
                </a:cubicBezTo>
                <a:lnTo>
                  <a:pt x="1696444" y="58033"/>
                </a:lnTo>
                <a:lnTo>
                  <a:pt x="1729439" y="57725"/>
                </a:lnTo>
                <a:cubicBezTo>
                  <a:pt x="1741891" y="54720"/>
                  <a:pt x="1755309" y="48815"/>
                  <a:pt x="1769692" y="40013"/>
                </a:cubicBezTo>
                <a:cubicBezTo>
                  <a:pt x="1772269" y="37438"/>
                  <a:pt x="1777422" y="37438"/>
                  <a:pt x="1785149" y="40013"/>
                </a:cubicBezTo>
                <a:cubicBezTo>
                  <a:pt x="1794113" y="43556"/>
                  <a:pt x="1803239" y="44200"/>
                  <a:pt x="1812523" y="41946"/>
                </a:cubicBezTo>
                <a:cubicBezTo>
                  <a:pt x="1821808" y="39691"/>
                  <a:pt x="1831577" y="36471"/>
                  <a:pt x="1841829" y="32284"/>
                </a:cubicBezTo>
                <a:lnTo>
                  <a:pt x="1916540" y="11675"/>
                </a:lnTo>
                <a:cubicBezTo>
                  <a:pt x="1939513" y="7327"/>
                  <a:pt x="1957976" y="12157"/>
                  <a:pt x="1971931" y="26166"/>
                </a:cubicBezTo>
                <a:cubicBezTo>
                  <a:pt x="1978908" y="33170"/>
                  <a:pt x="1983148" y="41262"/>
                  <a:pt x="1984651" y="50440"/>
                </a:cubicBezTo>
                <a:lnTo>
                  <a:pt x="1982717" y="66518"/>
                </a:lnTo>
                <a:lnTo>
                  <a:pt x="2009832" y="60624"/>
                </a:lnTo>
                <a:cubicBezTo>
                  <a:pt x="2017506" y="59229"/>
                  <a:pt x="2024055" y="58154"/>
                  <a:pt x="2029477" y="57403"/>
                </a:cubicBezTo>
                <a:cubicBezTo>
                  <a:pt x="2034896" y="56652"/>
                  <a:pt x="2039512" y="56866"/>
                  <a:pt x="2043322" y="58047"/>
                </a:cubicBezTo>
                <a:cubicBezTo>
                  <a:pt x="2064364" y="63630"/>
                  <a:pt x="2089268" y="57618"/>
                  <a:pt x="2118035" y="40013"/>
                </a:cubicBezTo>
                <a:cubicBezTo>
                  <a:pt x="2120612" y="37438"/>
                  <a:pt x="2125765" y="37438"/>
                  <a:pt x="2133492" y="40013"/>
                </a:cubicBezTo>
                <a:cubicBezTo>
                  <a:pt x="2142456" y="43556"/>
                  <a:pt x="2151582" y="44200"/>
                  <a:pt x="2160866" y="41946"/>
                </a:cubicBezTo>
                <a:cubicBezTo>
                  <a:pt x="2170151" y="39691"/>
                  <a:pt x="2179920" y="36470"/>
                  <a:pt x="2190172" y="32284"/>
                </a:cubicBezTo>
                <a:lnTo>
                  <a:pt x="2264883" y="11675"/>
                </a:lnTo>
                <a:cubicBezTo>
                  <a:pt x="2287856" y="7327"/>
                  <a:pt x="2306319" y="12157"/>
                  <a:pt x="2320274" y="26166"/>
                </a:cubicBezTo>
                <a:cubicBezTo>
                  <a:pt x="2334228" y="40175"/>
                  <a:pt x="2337234" y="58530"/>
                  <a:pt x="2329290" y="81234"/>
                </a:cubicBezTo>
                <a:cubicBezTo>
                  <a:pt x="2327144" y="89393"/>
                  <a:pt x="2321132" y="98839"/>
                  <a:pt x="2311257" y="109574"/>
                </a:cubicBezTo>
                <a:cubicBezTo>
                  <a:pt x="2299288" y="119073"/>
                  <a:pt x="2286514" y="127124"/>
                  <a:pt x="2272934" y="133725"/>
                </a:cubicBezTo>
                <a:cubicBezTo>
                  <a:pt x="2259356" y="140328"/>
                  <a:pt x="2247226" y="150311"/>
                  <a:pt x="2236545" y="163675"/>
                </a:cubicBezTo>
                <a:cubicBezTo>
                  <a:pt x="2229996" y="174034"/>
                  <a:pt x="2222483" y="184876"/>
                  <a:pt x="2214001" y="196201"/>
                </a:cubicBezTo>
                <a:cubicBezTo>
                  <a:pt x="2205521" y="207526"/>
                  <a:pt x="2196719" y="219012"/>
                  <a:pt x="2187595" y="230659"/>
                </a:cubicBezTo>
                <a:lnTo>
                  <a:pt x="2150159" y="279498"/>
                </a:lnTo>
                <a:lnTo>
                  <a:pt x="2154753" y="279498"/>
                </a:lnTo>
                <a:cubicBezTo>
                  <a:pt x="2163717" y="283041"/>
                  <a:pt x="2172843" y="283684"/>
                  <a:pt x="2182127" y="281431"/>
                </a:cubicBezTo>
                <a:cubicBezTo>
                  <a:pt x="2191412" y="279176"/>
                  <a:pt x="2201181" y="275955"/>
                  <a:pt x="2211433" y="271769"/>
                </a:cubicBezTo>
                <a:lnTo>
                  <a:pt x="2286144" y="251160"/>
                </a:lnTo>
                <a:cubicBezTo>
                  <a:pt x="2309117" y="246812"/>
                  <a:pt x="2327580" y="251642"/>
                  <a:pt x="2341535" y="265651"/>
                </a:cubicBezTo>
                <a:cubicBezTo>
                  <a:pt x="2355489" y="279660"/>
                  <a:pt x="2358495" y="298015"/>
                  <a:pt x="2350551" y="320719"/>
                </a:cubicBezTo>
                <a:cubicBezTo>
                  <a:pt x="2348405" y="328877"/>
                  <a:pt x="2342393" y="338324"/>
                  <a:pt x="2332518" y="349059"/>
                </a:cubicBezTo>
                <a:cubicBezTo>
                  <a:pt x="2320549" y="358558"/>
                  <a:pt x="2307775" y="366609"/>
                  <a:pt x="2294195" y="373211"/>
                </a:cubicBezTo>
                <a:cubicBezTo>
                  <a:pt x="2280617" y="379812"/>
                  <a:pt x="2268487" y="389796"/>
                  <a:pt x="2257806" y="403160"/>
                </a:cubicBezTo>
                <a:lnTo>
                  <a:pt x="2248225" y="416983"/>
                </a:lnTo>
                <a:lnTo>
                  <a:pt x="2251441" y="416953"/>
                </a:lnTo>
                <a:cubicBezTo>
                  <a:pt x="2263894" y="413948"/>
                  <a:pt x="2277312" y="408043"/>
                  <a:pt x="2291695" y="399241"/>
                </a:cubicBezTo>
                <a:cubicBezTo>
                  <a:pt x="2294272" y="396666"/>
                  <a:pt x="2299425" y="396666"/>
                  <a:pt x="2307152" y="399241"/>
                </a:cubicBezTo>
                <a:cubicBezTo>
                  <a:pt x="2316116" y="402783"/>
                  <a:pt x="2325242" y="403427"/>
                  <a:pt x="2334526" y="401174"/>
                </a:cubicBezTo>
                <a:cubicBezTo>
                  <a:pt x="2343811" y="398919"/>
                  <a:pt x="2353580" y="395698"/>
                  <a:pt x="2363832" y="391512"/>
                </a:cubicBezTo>
                <a:lnTo>
                  <a:pt x="2438543" y="370902"/>
                </a:lnTo>
                <a:cubicBezTo>
                  <a:pt x="2461516" y="366554"/>
                  <a:pt x="2479979" y="371385"/>
                  <a:pt x="2493934" y="385394"/>
                </a:cubicBezTo>
                <a:cubicBezTo>
                  <a:pt x="2507888" y="399403"/>
                  <a:pt x="2510894" y="417758"/>
                  <a:pt x="2502950" y="440462"/>
                </a:cubicBezTo>
                <a:cubicBezTo>
                  <a:pt x="2500804" y="448620"/>
                  <a:pt x="2494792" y="458067"/>
                  <a:pt x="2484917" y="468802"/>
                </a:cubicBezTo>
                <a:cubicBezTo>
                  <a:pt x="2472948" y="478301"/>
                  <a:pt x="2460174" y="486352"/>
                  <a:pt x="2446594" y="492954"/>
                </a:cubicBezTo>
                <a:cubicBezTo>
                  <a:pt x="2433016" y="499556"/>
                  <a:pt x="2420886" y="509540"/>
                  <a:pt x="2410205" y="522903"/>
                </a:cubicBezTo>
                <a:cubicBezTo>
                  <a:pt x="2403656" y="533262"/>
                  <a:pt x="2396143" y="544105"/>
                  <a:pt x="2387661" y="555429"/>
                </a:cubicBezTo>
                <a:cubicBezTo>
                  <a:pt x="2379181" y="566754"/>
                  <a:pt x="2370379" y="578241"/>
                  <a:pt x="2361255" y="589887"/>
                </a:cubicBezTo>
                <a:cubicBezTo>
                  <a:pt x="2320679" y="637655"/>
                  <a:pt x="2283322" y="686390"/>
                  <a:pt x="2249187" y="736091"/>
                </a:cubicBezTo>
                <a:lnTo>
                  <a:pt x="2230483" y="762993"/>
                </a:lnTo>
                <a:lnTo>
                  <a:pt x="2236390" y="761708"/>
                </a:lnTo>
                <a:cubicBezTo>
                  <a:pt x="2244064" y="760314"/>
                  <a:pt x="2250613" y="759239"/>
                  <a:pt x="2256035" y="758488"/>
                </a:cubicBezTo>
                <a:cubicBezTo>
                  <a:pt x="2261454" y="757737"/>
                  <a:pt x="2266070" y="757951"/>
                  <a:pt x="2269880" y="759132"/>
                </a:cubicBezTo>
                <a:cubicBezTo>
                  <a:pt x="2290922" y="764715"/>
                  <a:pt x="2315826" y="758702"/>
                  <a:pt x="2344593" y="741098"/>
                </a:cubicBezTo>
                <a:cubicBezTo>
                  <a:pt x="2347170" y="738523"/>
                  <a:pt x="2352323" y="738523"/>
                  <a:pt x="2360050" y="741098"/>
                </a:cubicBezTo>
                <a:cubicBezTo>
                  <a:pt x="2369014" y="744640"/>
                  <a:pt x="2378140" y="745284"/>
                  <a:pt x="2387424" y="743031"/>
                </a:cubicBezTo>
                <a:cubicBezTo>
                  <a:pt x="2396709" y="740776"/>
                  <a:pt x="2406478" y="737556"/>
                  <a:pt x="2416730" y="733369"/>
                </a:cubicBezTo>
                <a:lnTo>
                  <a:pt x="2491441" y="712760"/>
                </a:lnTo>
                <a:cubicBezTo>
                  <a:pt x="2514414" y="708412"/>
                  <a:pt x="2532877" y="713242"/>
                  <a:pt x="2546832" y="727251"/>
                </a:cubicBezTo>
                <a:cubicBezTo>
                  <a:pt x="2560786" y="741260"/>
                  <a:pt x="2563792" y="759615"/>
                  <a:pt x="2555848" y="782319"/>
                </a:cubicBezTo>
                <a:cubicBezTo>
                  <a:pt x="2553702" y="790477"/>
                  <a:pt x="2547690" y="799923"/>
                  <a:pt x="2537815" y="810659"/>
                </a:cubicBezTo>
                <a:cubicBezTo>
                  <a:pt x="2525846" y="820158"/>
                  <a:pt x="2513072" y="828209"/>
                  <a:pt x="2499492" y="834810"/>
                </a:cubicBezTo>
                <a:cubicBezTo>
                  <a:pt x="2485914" y="841412"/>
                  <a:pt x="2473784" y="851397"/>
                  <a:pt x="2463103" y="864760"/>
                </a:cubicBezTo>
                <a:cubicBezTo>
                  <a:pt x="2456554" y="875119"/>
                  <a:pt x="2449041" y="885962"/>
                  <a:pt x="2440559" y="897286"/>
                </a:cubicBezTo>
                <a:cubicBezTo>
                  <a:pt x="2432079" y="908611"/>
                  <a:pt x="2423277" y="920097"/>
                  <a:pt x="2414153" y="931744"/>
                </a:cubicBezTo>
                <a:lnTo>
                  <a:pt x="2320653" y="1053723"/>
                </a:lnTo>
                <a:lnTo>
                  <a:pt x="2324015" y="1053188"/>
                </a:lnTo>
                <a:cubicBezTo>
                  <a:pt x="2333783" y="1051685"/>
                  <a:pt x="2343231" y="1051471"/>
                  <a:pt x="2352355" y="1052545"/>
                </a:cubicBezTo>
                <a:cubicBezTo>
                  <a:pt x="2377689" y="1057697"/>
                  <a:pt x="2404310" y="1055120"/>
                  <a:pt x="2432219" y="1044816"/>
                </a:cubicBezTo>
                <a:cubicBezTo>
                  <a:pt x="2465711" y="1031505"/>
                  <a:pt x="2496626" y="1024634"/>
                  <a:pt x="2524966" y="1024205"/>
                </a:cubicBezTo>
                <a:cubicBezTo>
                  <a:pt x="2540853" y="1023776"/>
                  <a:pt x="2560604" y="1019481"/>
                  <a:pt x="2584221" y="1011323"/>
                </a:cubicBezTo>
                <a:cubicBezTo>
                  <a:pt x="2591895" y="1009929"/>
                  <a:pt x="2598444" y="1008854"/>
                  <a:pt x="2603866" y="1008102"/>
                </a:cubicBezTo>
                <a:cubicBezTo>
                  <a:pt x="2609285" y="1007351"/>
                  <a:pt x="2613901" y="1007566"/>
                  <a:pt x="2617711" y="1008746"/>
                </a:cubicBezTo>
                <a:cubicBezTo>
                  <a:pt x="2638753" y="1014329"/>
                  <a:pt x="2663657" y="1008317"/>
                  <a:pt x="2692424" y="990713"/>
                </a:cubicBezTo>
                <a:cubicBezTo>
                  <a:pt x="2695001" y="988137"/>
                  <a:pt x="2700154" y="988137"/>
                  <a:pt x="2707881" y="990713"/>
                </a:cubicBezTo>
                <a:cubicBezTo>
                  <a:pt x="2716845" y="994256"/>
                  <a:pt x="2725971" y="994900"/>
                  <a:pt x="2735255" y="992646"/>
                </a:cubicBezTo>
                <a:cubicBezTo>
                  <a:pt x="2744540" y="990391"/>
                  <a:pt x="2754309" y="987170"/>
                  <a:pt x="2764561" y="982984"/>
                </a:cubicBezTo>
                <a:lnTo>
                  <a:pt x="2839272" y="962375"/>
                </a:lnTo>
                <a:cubicBezTo>
                  <a:pt x="2862245" y="958026"/>
                  <a:pt x="2880708" y="962857"/>
                  <a:pt x="2894663" y="976866"/>
                </a:cubicBezTo>
                <a:cubicBezTo>
                  <a:pt x="2908617" y="990874"/>
                  <a:pt x="2911623" y="1009230"/>
                  <a:pt x="2903679" y="1031934"/>
                </a:cubicBezTo>
                <a:cubicBezTo>
                  <a:pt x="2901533" y="1040092"/>
                  <a:pt x="2895521" y="1049538"/>
                  <a:pt x="2885646" y="1060274"/>
                </a:cubicBezTo>
                <a:lnTo>
                  <a:pt x="2856173" y="1078848"/>
                </a:lnTo>
                <a:lnTo>
                  <a:pt x="2877538" y="1080357"/>
                </a:lnTo>
                <a:cubicBezTo>
                  <a:pt x="2886823" y="1078102"/>
                  <a:pt x="2896592" y="1074881"/>
                  <a:pt x="2906844" y="1070695"/>
                </a:cubicBezTo>
                <a:lnTo>
                  <a:pt x="2981555" y="1050086"/>
                </a:lnTo>
                <a:cubicBezTo>
                  <a:pt x="3004528" y="1045737"/>
                  <a:pt x="3022991" y="1050568"/>
                  <a:pt x="3036946" y="1064577"/>
                </a:cubicBezTo>
                <a:cubicBezTo>
                  <a:pt x="3050900" y="1078585"/>
                  <a:pt x="3053906" y="1096941"/>
                  <a:pt x="3045962" y="1119645"/>
                </a:cubicBezTo>
                <a:cubicBezTo>
                  <a:pt x="3043816" y="1127803"/>
                  <a:pt x="3037804" y="1137249"/>
                  <a:pt x="3027929" y="1147985"/>
                </a:cubicBezTo>
                <a:cubicBezTo>
                  <a:pt x="3015960" y="1157483"/>
                  <a:pt x="3003186" y="1165535"/>
                  <a:pt x="2989606" y="1172136"/>
                </a:cubicBezTo>
                <a:lnTo>
                  <a:pt x="2955719" y="1200027"/>
                </a:lnTo>
                <a:lnTo>
                  <a:pt x="2982940" y="1193978"/>
                </a:lnTo>
                <a:cubicBezTo>
                  <a:pt x="2998827" y="1193548"/>
                  <a:pt x="3018578" y="1189254"/>
                  <a:pt x="3042195" y="1181096"/>
                </a:cubicBezTo>
                <a:cubicBezTo>
                  <a:pt x="3049869" y="1179701"/>
                  <a:pt x="3056418" y="1178627"/>
                  <a:pt x="3061840" y="1177876"/>
                </a:cubicBezTo>
                <a:cubicBezTo>
                  <a:pt x="3067259" y="1177124"/>
                  <a:pt x="3071875" y="1177339"/>
                  <a:pt x="3075685" y="1178519"/>
                </a:cubicBezTo>
                <a:cubicBezTo>
                  <a:pt x="3096727" y="1184102"/>
                  <a:pt x="3121631" y="1178090"/>
                  <a:pt x="3150398" y="1160486"/>
                </a:cubicBezTo>
                <a:cubicBezTo>
                  <a:pt x="3152975" y="1157910"/>
                  <a:pt x="3158128" y="1157910"/>
                  <a:pt x="3165855" y="1160486"/>
                </a:cubicBezTo>
                <a:cubicBezTo>
                  <a:pt x="3174819" y="1164028"/>
                  <a:pt x="3183945" y="1164672"/>
                  <a:pt x="3193229" y="1162419"/>
                </a:cubicBezTo>
                <a:cubicBezTo>
                  <a:pt x="3202514" y="1160164"/>
                  <a:pt x="3212283" y="1156943"/>
                  <a:pt x="3222535" y="1152756"/>
                </a:cubicBezTo>
                <a:lnTo>
                  <a:pt x="3297246" y="1132148"/>
                </a:lnTo>
                <a:cubicBezTo>
                  <a:pt x="3320219" y="1127799"/>
                  <a:pt x="3338682" y="1132629"/>
                  <a:pt x="3352637" y="1146638"/>
                </a:cubicBezTo>
                <a:cubicBezTo>
                  <a:pt x="3366591" y="1160648"/>
                  <a:pt x="3369597" y="1179003"/>
                  <a:pt x="3361653" y="1201707"/>
                </a:cubicBezTo>
                <a:cubicBezTo>
                  <a:pt x="3359507" y="1209865"/>
                  <a:pt x="3353495" y="1219311"/>
                  <a:pt x="3343620" y="1230047"/>
                </a:cubicBezTo>
                <a:cubicBezTo>
                  <a:pt x="3331651" y="1239545"/>
                  <a:pt x="3318877" y="1247597"/>
                  <a:pt x="3305297" y="1254198"/>
                </a:cubicBezTo>
                <a:cubicBezTo>
                  <a:pt x="3291719" y="1260800"/>
                  <a:pt x="3279589" y="1270784"/>
                  <a:pt x="3268908" y="1284148"/>
                </a:cubicBezTo>
                <a:cubicBezTo>
                  <a:pt x="3262359" y="1294506"/>
                  <a:pt x="3254846" y="1305349"/>
                  <a:pt x="3246364" y="1316674"/>
                </a:cubicBezTo>
                <a:cubicBezTo>
                  <a:pt x="3237884" y="1327999"/>
                  <a:pt x="3229082" y="1339485"/>
                  <a:pt x="3219958" y="1351131"/>
                </a:cubicBezTo>
                <a:cubicBezTo>
                  <a:pt x="3179382" y="1398900"/>
                  <a:pt x="3142025" y="1447633"/>
                  <a:pt x="3107890" y="1497334"/>
                </a:cubicBezTo>
                <a:cubicBezTo>
                  <a:pt x="3073754" y="1547034"/>
                  <a:pt x="3038974" y="1597058"/>
                  <a:pt x="3003550" y="1647403"/>
                </a:cubicBezTo>
                <a:cubicBezTo>
                  <a:pt x="2984442" y="1677083"/>
                  <a:pt x="2965979" y="1707247"/>
                  <a:pt x="2948160" y="1737895"/>
                </a:cubicBezTo>
                <a:cubicBezTo>
                  <a:pt x="2930340" y="1768541"/>
                  <a:pt x="2911877" y="1799350"/>
                  <a:pt x="2892770" y="1830318"/>
                </a:cubicBezTo>
                <a:lnTo>
                  <a:pt x="2880423" y="1853173"/>
                </a:lnTo>
                <a:lnTo>
                  <a:pt x="2891063" y="1853925"/>
                </a:lnTo>
                <a:lnTo>
                  <a:pt x="2925909" y="1846181"/>
                </a:lnTo>
                <a:lnTo>
                  <a:pt x="2929725" y="1844923"/>
                </a:lnTo>
                <a:lnTo>
                  <a:pt x="3004436" y="1824314"/>
                </a:lnTo>
                <a:cubicBezTo>
                  <a:pt x="3015923" y="1822140"/>
                  <a:pt x="3026282" y="1822261"/>
                  <a:pt x="3035513" y="1824676"/>
                </a:cubicBezTo>
                <a:lnTo>
                  <a:pt x="3040102" y="1827342"/>
                </a:lnTo>
                <a:lnTo>
                  <a:pt x="3068052" y="1827082"/>
                </a:lnTo>
                <a:cubicBezTo>
                  <a:pt x="3080505" y="1824076"/>
                  <a:pt x="3093923" y="1818172"/>
                  <a:pt x="3108306" y="1809369"/>
                </a:cubicBezTo>
                <a:cubicBezTo>
                  <a:pt x="3110883" y="1806794"/>
                  <a:pt x="3116036" y="1806794"/>
                  <a:pt x="3123763" y="1809369"/>
                </a:cubicBezTo>
                <a:cubicBezTo>
                  <a:pt x="3132727" y="1812912"/>
                  <a:pt x="3141853" y="1813556"/>
                  <a:pt x="3151137" y="1811302"/>
                </a:cubicBezTo>
                <a:cubicBezTo>
                  <a:pt x="3160422" y="1809047"/>
                  <a:pt x="3170191" y="1805827"/>
                  <a:pt x="3180443" y="1801640"/>
                </a:cubicBezTo>
                <a:lnTo>
                  <a:pt x="3255154" y="1781031"/>
                </a:lnTo>
                <a:cubicBezTo>
                  <a:pt x="3278127" y="1776683"/>
                  <a:pt x="3296590" y="1781513"/>
                  <a:pt x="3310545" y="1795522"/>
                </a:cubicBezTo>
                <a:cubicBezTo>
                  <a:pt x="3324499" y="1809531"/>
                  <a:pt x="3327505" y="1827887"/>
                  <a:pt x="3319561" y="1850590"/>
                </a:cubicBezTo>
                <a:cubicBezTo>
                  <a:pt x="3317415" y="1858749"/>
                  <a:pt x="3311403" y="1868195"/>
                  <a:pt x="3301528" y="1878930"/>
                </a:cubicBezTo>
                <a:lnTo>
                  <a:pt x="3279619" y="1892738"/>
                </a:lnTo>
                <a:lnTo>
                  <a:pt x="3289208" y="1889576"/>
                </a:lnTo>
                <a:lnTo>
                  <a:pt x="3363919" y="1868967"/>
                </a:lnTo>
                <a:cubicBezTo>
                  <a:pt x="3386892" y="1864619"/>
                  <a:pt x="3405355" y="1869449"/>
                  <a:pt x="3419310" y="1883458"/>
                </a:cubicBezTo>
                <a:cubicBezTo>
                  <a:pt x="3433264" y="1897467"/>
                  <a:pt x="3436270" y="1915823"/>
                  <a:pt x="3428326" y="1938526"/>
                </a:cubicBezTo>
                <a:lnTo>
                  <a:pt x="3427084" y="1940480"/>
                </a:lnTo>
                <a:lnTo>
                  <a:pt x="3450931" y="1933901"/>
                </a:lnTo>
                <a:cubicBezTo>
                  <a:pt x="3473904" y="1929553"/>
                  <a:pt x="3492367" y="1934383"/>
                  <a:pt x="3506322" y="1948392"/>
                </a:cubicBezTo>
                <a:cubicBezTo>
                  <a:pt x="3520276" y="1962401"/>
                  <a:pt x="3523282" y="1980757"/>
                  <a:pt x="3515338" y="2003460"/>
                </a:cubicBezTo>
                <a:cubicBezTo>
                  <a:pt x="3513192" y="2011619"/>
                  <a:pt x="3507180" y="2021065"/>
                  <a:pt x="3497305" y="2031800"/>
                </a:cubicBezTo>
                <a:cubicBezTo>
                  <a:pt x="3485336" y="2041299"/>
                  <a:pt x="3472562" y="2049350"/>
                  <a:pt x="3458982" y="2055952"/>
                </a:cubicBezTo>
                <a:cubicBezTo>
                  <a:pt x="3445404" y="2062554"/>
                  <a:pt x="3433274" y="2072538"/>
                  <a:pt x="3422593" y="2085901"/>
                </a:cubicBezTo>
                <a:cubicBezTo>
                  <a:pt x="3416044" y="2096260"/>
                  <a:pt x="3408531" y="2107103"/>
                  <a:pt x="3400049" y="2118428"/>
                </a:cubicBezTo>
                <a:cubicBezTo>
                  <a:pt x="3391569" y="2129752"/>
                  <a:pt x="3382767" y="2141239"/>
                  <a:pt x="3373643" y="2152885"/>
                </a:cubicBezTo>
                <a:lnTo>
                  <a:pt x="3337446" y="2200107"/>
                </a:lnTo>
                <a:lnTo>
                  <a:pt x="3371825" y="2199787"/>
                </a:lnTo>
                <a:cubicBezTo>
                  <a:pt x="3384278" y="2196781"/>
                  <a:pt x="3397696" y="2190877"/>
                  <a:pt x="3412079" y="2182074"/>
                </a:cubicBezTo>
                <a:cubicBezTo>
                  <a:pt x="3414656" y="2179499"/>
                  <a:pt x="3419809" y="2179499"/>
                  <a:pt x="3427536" y="2182074"/>
                </a:cubicBezTo>
                <a:cubicBezTo>
                  <a:pt x="3436500" y="2185617"/>
                  <a:pt x="3445626" y="2186261"/>
                  <a:pt x="3454910" y="2184007"/>
                </a:cubicBezTo>
                <a:cubicBezTo>
                  <a:pt x="3464195" y="2181752"/>
                  <a:pt x="3473964" y="2178532"/>
                  <a:pt x="3484216" y="2174345"/>
                </a:cubicBezTo>
                <a:lnTo>
                  <a:pt x="3558927" y="2153736"/>
                </a:lnTo>
                <a:cubicBezTo>
                  <a:pt x="3581900" y="2149388"/>
                  <a:pt x="3600363" y="2154218"/>
                  <a:pt x="3614318" y="2168227"/>
                </a:cubicBezTo>
                <a:cubicBezTo>
                  <a:pt x="3621295" y="2175232"/>
                  <a:pt x="3625535" y="2183323"/>
                  <a:pt x="3627038" y="2192501"/>
                </a:cubicBezTo>
                <a:lnTo>
                  <a:pt x="3626285" y="2198759"/>
                </a:lnTo>
                <a:lnTo>
                  <a:pt x="3646868" y="2194185"/>
                </a:lnTo>
                <a:cubicBezTo>
                  <a:pt x="3662755" y="2193756"/>
                  <a:pt x="3682506" y="2189462"/>
                  <a:pt x="3706123" y="2181304"/>
                </a:cubicBezTo>
                <a:cubicBezTo>
                  <a:pt x="3713797" y="2179909"/>
                  <a:pt x="3720346" y="2178834"/>
                  <a:pt x="3725768" y="2178083"/>
                </a:cubicBezTo>
                <a:cubicBezTo>
                  <a:pt x="3731187" y="2177332"/>
                  <a:pt x="3735803" y="2177547"/>
                  <a:pt x="3739613" y="2178727"/>
                </a:cubicBezTo>
                <a:lnTo>
                  <a:pt x="3765561" y="2178485"/>
                </a:lnTo>
                <a:lnTo>
                  <a:pt x="3775881" y="2175638"/>
                </a:lnTo>
                <a:lnTo>
                  <a:pt x="3780247" y="2175689"/>
                </a:lnTo>
                <a:lnTo>
                  <a:pt x="3814326" y="2160693"/>
                </a:lnTo>
                <a:cubicBezTo>
                  <a:pt x="3816903" y="2158118"/>
                  <a:pt x="3822056" y="2158118"/>
                  <a:pt x="3829783" y="2160693"/>
                </a:cubicBezTo>
                <a:cubicBezTo>
                  <a:pt x="3838747" y="2164236"/>
                  <a:pt x="3847873" y="2164880"/>
                  <a:pt x="3857157" y="2162626"/>
                </a:cubicBezTo>
                <a:cubicBezTo>
                  <a:pt x="3866442" y="2160371"/>
                  <a:pt x="3876211" y="2157151"/>
                  <a:pt x="3886463" y="2152964"/>
                </a:cubicBezTo>
                <a:lnTo>
                  <a:pt x="3961174" y="2132355"/>
                </a:lnTo>
                <a:cubicBezTo>
                  <a:pt x="3984147" y="2128007"/>
                  <a:pt x="4002610" y="2132837"/>
                  <a:pt x="4016565" y="2146846"/>
                </a:cubicBezTo>
                <a:cubicBezTo>
                  <a:pt x="4030519" y="2160855"/>
                  <a:pt x="4033525" y="2179211"/>
                  <a:pt x="4025581" y="2201914"/>
                </a:cubicBezTo>
                <a:cubicBezTo>
                  <a:pt x="4023435" y="2210073"/>
                  <a:pt x="4017423" y="2219519"/>
                  <a:pt x="4007548" y="2230254"/>
                </a:cubicBezTo>
                <a:cubicBezTo>
                  <a:pt x="3995579" y="2239753"/>
                  <a:pt x="3982805" y="2247804"/>
                  <a:pt x="3969225" y="2254406"/>
                </a:cubicBezTo>
                <a:cubicBezTo>
                  <a:pt x="3955647" y="2261008"/>
                  <a:pt x="3943517" y="2270992"/>
                  <a:pt x="3932836" y="2284355"/>
                </a:cubicBezTo>
                <a:cubicBezTo>
                  <a:pt x="3926287" y="2294714"/>
                  <a:pt x="3918774" y="2305557"/>
                  <a:pt x="3910292" y="2316882"/>
                </a:cubicBezTo>
                <a:cubicBezTo>
                  <a:pt x="3901812" y="2328206"/>
                  <a:pt x="3893010" y="2339693"/>
                  <a:pt x="3883886" y="2351339"/>
                </a:cubicBezTo>
                <a:cubicBezTo>
                  <a:pt x="3843310" y="2399108"/>
                  <a:pt x="3805953" y="2447842"/>
                  <a:pt x="3771818" y="2497543"/>
                </a:cubicBezTo>
                <a:cubicBezTo>
                  <a:pt x="3737682" y="2547243"/>
                  <a:pt x="3702902" y="2597267"/>
                  <a:pt x="3667478" y="2647612"/>
                </a:cubicBezTo>
                <a:cubicBezTo>
                  <a:pt x="3648370" y="2677292"/>
                  <a:pt x="3629907" y="2707456"/>
                  <a:pt x="3612088" y="2738104"/>
                </a:cubicBezTo>
                <a:cubicBezTo>
                  <a:pt x="3594268" y="2768750"/>
                  <a:pt x="3575805" y="2799559"/>
                  <a:pt x="3556698" y="2830527"/>
                </a:cubicBezTo>
                <a:lnTo>
                  <a:pt x="3435613" y="3054665"/>
                </a:lnTo>
                <a:cubicBezTo>
                  <a:pt x="3428313" y="3079032"/>
                  <a:pt x="3417794" y="3103078"/>
                  <a:pt x="3404052" y="3126800"/>
                </a:cubicBezTo>
                <a:cubicBezTo>
                  <a:pt x="3390312" y="3150524"/>
                  <a:pt x="3378506" y="3174569"/>
                  <a:pt x="3368629" y="3198936"/>
                </a:cubicBezTo>
                <a:cubicBezTo>
                  <a:pt x="3358110" y="3223090"/>
                  <a:pt x="3346945" y="3246276"/>
                  <a:pt x="3335137" y="3268496"/>
                </a:cubicBezTo>
                <a:cubicBezTo>
                  <a:pt x="3323330" y="3290718"/>
                  <a:pt x="3312165" y="3313904"/>
                  <a:pt x="3301646" y="3338057"/>
                </a:cubicBezTo>
                <a:cubicBezTo>
                  <a:pt x="3286939" y="3377989"/>
                  <a:pt x="3271268" y="3417921"/>
                  <a:pt x="3254628" y="3457853"/>
                </a:cubicBezTo>
                <a:cubicBezTo>
                  <a:pt x="3237990" y="3497786"/>
                  <a:pt x="3223607" y="3537718"/>
                  <a:pt x="3211476" y="3577650"/>
                </a:cubicBezTo>
                <a:cubicBezTo>
                  <a:pt x="3195642" y="3630465"/>
                  <a:pt x="3179004" y="3683278"/>
                  <a:pt x="3161560" y="3736092"/>
                </a:cubicBezTo>
                <a:cubicBezTo>
                  <a:pt x="3144116" y="3788905"/>
                  <a:pt x="3128123" y="3841720"/>
                  <a:pt x="3113577" y="3894533"/>
                </a:cubicBezTo>
                <a:cubicBezTo>
                  <a:pt x="3102574" y="3931890"/>
                  <a:pt x="3091088" y="3969245"/>
                  <a:pt x="3079119" y="4006602"/>
                </a:cubicBezTo>
                <a:cubicBezTo>
                  <a:pt x="3067149" y="4043958"/>
                  <a:pt x="3058885" y="4081313"/>
                  <a:pt x="3054322" y="4118670"/>
                </a:cubicBezTo>
                <a:lnTo>
                  <a:pt x="3028560" y="4252638"/>
                </a:lnTo>
                <a:cubicBezTo>
                  <a:pt x="3018470" y="4295098"/>
                  <a:pt x="3010311" y="4337059"/>
                  <a:pt x="3004084" y="4378518"/>
                </a:cubicBezTo>
                <a:cubicBezTo>
                  <a:pt x="2997859" y="4419979"/>
                  <a:pt x="2992278" y="4461226"/>
                  <a:pt x="2987340" y="4502261"/>
                </a:cubicBezTo>
                <a:lnTo>
                  <a:pt x="2964152" y="4695523"/>
                </a:lnTo>
                <a:cubicBezTo>
                  <a:pt x="2964152" y="4703201"/>
                  <a:pt x="2961576" y="4713478"/>
                  <a:pt x="2956423" y="4726352"/>
                </a:cubicBezTo>
                <a:cubicBezTo>
                  <a:pt x="2947621" y="4758502"/>
                  <a:pt x="2941396" y="4790168"/>
                  <a:pt x="2937746" y="4821352"/>
                </a:cubicBezTo>
                <a:cubicBezTo>
                  <a:pt x="2934096" y="4852536"/>
                  <a:pt x="2931735" y="4883559"/>
                  <a:pt x="2930660" y="4914421"/>
                </a:cubicBezTo>
                <a:lnTo>
                  <a:pt x="2922933" y="5061269"/>
                </a:lnTo>
                <a:cubicBezTo>
                  <a:pt x="2921536" y="5080375"/>
                  <a:pt x="2921107" y="5098840"/>
                  <a:pt x="2921644" y="5116659"/>
                </a:cubicBezTo>
                <a:cubicBezTo>
                  <a:pt x="2922180" y="5134478"/>
                  <a:pt x="2924328" y="5152941"/>
                  <a:pt x="2928085" y="5172048"/>
                </a:cubicBezTo>
                <a:cubicBezTo>
                  <a:pt x="2929427" y="5186111"/>
                  <a:pt x="2930607" y="5199851"/>
                  <a:pt x="2931628" y="5213269"/>
                </a:cubicBezTo>
                <a:cubicBezTo>
                  <a:pt x="2932646" y="5226687"/>
                  <a:pt x="2933183" y="5240427"/>
                  <a:pt x="2933237" y="5254490"/>
                </a:cubicBezTo>
                <a:cubicBezTo>
                  <a:pt x="2934041" y="5263722"/>
                  <a:pt x="2930500" y="5272309"/>
                  <a:pt x="2922609" y="5280253"/>
                </a:cubicBezTo>
                <a:cubicBezTo>
                  <a:pt x="2914720" y="5288197"/>
                  <a:pt x="2905381" y="5294207"/>
                  <a:pt x="2894593" y="5298287"/>
                </a:cubicBezTo>
                <a:cubicBezTo>
                  <a:pt x="2882141" y="5301293"/>
                  <a:pt x="2873553" y="5303010"/>
                  <a:pt x="2868830" y="5303439"/>
                </a:cubicBezTo>
                <a:cubicBezTo>
                  <a:pt x="2857235" y="5303171"/>
                  <a:pt x="2845644" y="5303708"/>
                  <a:pt x="2834058" y="5305050"/>
                </a:cubicBezTo>
                <a:cubicBezTo>
                  <a:pt x="2822470" y="5306391"/>
                  <a:pt x="2810892" y="5310148"/>
                  <a:pt x="2799325" y="5316320"/>
                </a:cubicBezTo>
                <a:cubicBezTo>
                  <a:pt x="2785353" y="5312885"/>
                  <a:pt x="2772064" y="5313960"/>
                  <a:pt x="2759458" y="5319541"/>
                </a:cubicBezTo>
                <a:cubicBezTo>
                  <a:pt x="2746853" y="5325123"/>
                  <a:pt x="2733610" y="5332637"/>
                  <a:pt x="2719727" y="5342083"/>
                </a:cubicBezTo>
                <a:cubicBezTo>
                  <a:pt x="2713072" y="5347021"/>
                  <a:pt x="2707383" y="5349705"/>
                  <a:pt x="2702660" y="5350134"/>
                </a:cubicBezTo>
                <a:lnTo>
                  <a:pt x="2692105" y="5345009"/>
                </a:lnTo>
                <a:lnTo>
                  <a:pt x="2683537" y="5346722"/>
                </a:lnTo>
                <a:cubicBezTo>
                  <a:pt x="2671942" y="5346454"/>
                  <a:pt x="2660351" y="5346991"/>
                  <a:pt x="2648765" y="5348333"/>
                </a:cubicBezTo>
                <a:cubicBezTo>
                  <a:pt x="2637177" y="5349674"/>
                  <a:pt x="2625599" y="5353431"/>
                  <a:pt x="2614032" y="5359603"/>
                </a:cubicBezTo>
                <a:cubicBezTo>
                  <a:pt x="2600060" y="5356168"/>
                  <a:pt x="2586771" y="5357243"/>
                  <a:pt x="2574165" y="5362824"/>
                </a:cubicBezTo>
                <a:cubicBezTo>
                  <a:pt x="2561560" y="5368406"/>
                  <a:pt x="2548317" y="5375920"/>
                  <a:pt x="2534434" y="5385366"/>
                </a:cubicBezTo>
                <a:cubicBezTo>
                  <a:pt x="2521124" y="5395241"/>
                  <a:pt x="2511678" y="5396101"/>
                  <a:pt x="2506095" y="5387943"/>
                </a:cubicBezTo>
                <a:lnTo>
                  <a:pt x="2500958" y="5385773"/>
                </a:lnTo>
                <a:lnTo>
                  <a:pt x="2491726" y="5390390"/>
                </a:lnTo>
                <a:cubicBezTo>
                  <a:pt x="2488613" y="5391141"/>
                  <a:pt x="2486467" y="5389637"/>
                  <a:pt x="2485285" y="5385880"/>
                </a:cubicBezTo>
                <a:lnTo>
                  <a:pt x="2474286" y="5381297"/>
                </a:lnTo>
                <a:lnTo>
                  <a:pt x="2454569" y="5387943"/>
                </a:lnTo>
                <a:cubicBezTo>
                  <a:pt x="2443084" y="5394383"/>
                  <a:pt x="2433209" y="5398248"/>
                  <a:pt x="2424943" y="5399535"/>
                </a:cubicBezTo>
                <a:lnTo>
                  <a:pt x="2423752" y="5399325"/>
                </a:lnTo>
                <a:lnTo>
                  <a:pt x="2418624" y="5403270"/>
                </a:lnTo>
                <a:cubicBezTo>
                  <a:pt x="2415243" y="5405846"/>
                  <a:pt x="2411701" y="5407779"/>
                  <a:pt x="2407998" y="5409067"/>
                </a:cubicBezTo>
                <a:cubicBezTo>
                  <a:pt x="2399194" y="5410408"/>
                  <a:pt x="2391037" y="5411590"/>
                  <a:pt x="2383523" y="5412610"/>
                </a:cubicBezTo>
                <a:cubicBezTo>
                  <a:pt x="2376008" y="5413628"/>
                  <a:pt x="2367850" y="5414165"/>
                  <a:pt x="2359047" y="5414219"/>
                </a:cubicBezTo>
                <a:lnTo>
                  <a:pt x="2349329" y="5411379"/>
                </a:lnTo>
                <a:lnTo>
                  <a:pt x="2320602" y="5426587"/>
                </a:lnTo>
                <a:cubicBezTo>
                  <a:pt x="2314270" y="5430559"/>
                  <a:pt x="2309547" y="5432920"/>
                  <a:pt x="2306433" y="5433673"/>
                </a:cubicBezTo>
                <a:cubicBezTo>
                  <a:pt x="2303320" y="5434424"/>
                  <a:pt x="2301174" y="5432920"/>
                  <a:pt x="2299992" y="5429163"/>
                </a:cubicBezTo>
                <a:cubicBezTo>
                  <a:pt x="2287112" y="5413706"/>
                  <a:pt x="2269077" y="5416281"/>
                  <a:pt x="2245891" y="5436892"/>
                </a:cubicBezTo>
                <a:cubicBezTo>
                  <a:pt x="2240899" y="5440756"/>
                  <a:pt x="2236712" y="5443977"/>
                  <a:pt x="2233331" y="5446553"/>
                </a:cubicBezTo>
                <a:cubicBezTo>
                  <a:pt x="2229950" y="5449129"/>
                  <a:pt x="2226408" y="5451062"/>
                  <a:pt x="2222705" y="5452350"/>
                </a:cubicBezTo>
                <a:cubicBezTo>
                  <a:pt x="2213901" y="5453691"/>
                  <a:pt x="2205744" y="5454873"/>
                  <a:pt x="2198230" y="5455893"/>
                </a:cubicBezTo>
                <a:cubicBezTo>
                  <a:pt x="2190715" y="5456911"/>
                  <a:pt x="2182557" y="5457448"/>
                  <a:pt x="2173754" y="5457502"/>
                </a:cubicBezTo>
                <a:cubicBezTo>
                  <a:pt x="2155291" y="5457932"/>
                  <a:pt x="2145845" y="5449344"/>
                  <a:pt x="2145416" y="5431740"/>
                </a:cubicBezTo>
                <a:lnTo>
                  <a:pt x="2148379" y="5382853"/>
                </a:lnTo>
                <a:lnTo>
                  <a:pt x="2141971" y="5384397"/>
                </a:lnTo>
                <a:cubicBezTo>
                  <a:pt x="2128071" y="5388100"/>
                  <a:pt x="2115295" y="5394863"/>
                  <a:pt x="2103648" y="5404685"/>
                </a:cubicBezTo>
                <a:cubicBezTo>
                  <a:pt x="2097316" y="5408657"/>
                  <a:pt x="2092593" y="5411018"/>
                  <a:pt x="2089479" y="5411771"/>
                </a:cubicBezTo>
                <a:cubicBezTo>
                  <a:pt x="2086366" y="5412522"/>
                  <a:pt x="2084220" y="5411018"/>
                  <a:pt x="2083038" y="5407261"/>
                </a:cubicBezTo>
                <a:cubicBezTo>
                  <a:pt x="2070158" y="5391804"/>
                  <a:pt x="2052123" y="5394379"/>
                  <a:pt x="2028937" y="5414990"/>
                </a:cubicBezTo>
                <a:cubicBezTo>
                  <a:pt x="2023945" y="5418854"/>
                  <a:pt x="2019758" y="5422075"/>
                  <a:pt x="2016377" y="5424651"/>
                </a:cubicBezTo>
                <a:cubicBezTo>
                  <a:pt x="2012996" y="5427227"/>
                  <a:pt x="2009454" y="5429160"/>
                  <a:pt x="2005751" y="5430448"/>
                </a:cubicBezTo>
                <a:cubicBezTo>
                  <a:pt x="1996947" y="5431789"/>
                  <a:pt x="1988790" y="5432971"/>
                  <a:pt x="1981276" y="5433991"/>
                </a:cubicBezTo>
                <a:cubicBezTo>
                  <a:pt x="1973761" y="5435009"/>
                  <a:pt x="1965603" y="5435546"/>
                  <a:pt x="1956800" y="5435600"/>
                </a:cubicBezTo>
                <a:cubicBezTo>
                  <a:pt x="1938337" y="5436030"/>
                  <a:pt x="1928891" y="5427442"/>
                  <a:pt x="1928462" y="5409838"/>
                </a:cubicBezTo>
                <a:lnTo>
                  <a:pt x="1930911" y="5369430"/>
                </a:lnTo>
                <a:lnTo>
                  <a:pt x="1900522" y="5371885"/>
                </a:lnTo>
                <a:cubicBezTo>
                  <a:pt x="1887917" y="5377467"/>
                  <a:pt x="1874674" y="5384981"/>
                  <a:pt x="1860791" y="5394427"/>
                </a:cubicBezTo>
                <a:cubicBezTo>
                  <a:pt x="1847481" y="5404302"/>
                  <a:pt x="1838035" y="5405162"/>
                  <a:pt x="1832452" y="5397004"/>
                </a:cubicBezTo>
                <a:cubicBezTo>
                  <a:pt x="1819141" y="5384123"/>
                  <a:pt x="1801967" y="5384123"/>
                  <a:pt x="1780926" y="5397004"/>
                </a:cubicBezTo>
                <a:cubicBezTo>
                  <a:pt x="1769441" y="5403444"/>
                  <a:pt x="1759566" y="5407309"/>
                  <a:pt x="1751300" y="5408596"/>
                </a:cubicBezTo>
                <a:cubicBezTo>
                  <a:pt x="1743034" y="5409885"/>
                  <a:pt x="1735734" y="5408596"/>
                  <a:pt x="1729402" y="5404733"/>
                </a:cubicBezTo>
                <a:cubicBezTo>
                  <a:pt x="1713889" y="5408114"/>
                  <a:pt x="1699184" y="5411657"/>
                  <a:pt x="1685282" y="5415360"/>
                </a:cubicBezTo>
                <a:cubicBezTo>
                  <a:pt x="1671382" y="5419063"/>
                  <a:pt x="1658606" y="5425826"/>
                  <a:pt x="1646960" y="5435648"/>
                </a:cubicBezTo>
                <a:cubicBezTo>
                  <a:pt x="1640627" y="5439620"/>
                  <a:pt x="1635904" y="5441981"/>
                  <a:pt x="1632791" y="5442734"/>
                </a:cubicBezTo>
                <a:cubicBezTo>
                  <a:pt x="1629677" y="5443485"/>
                  <a:pt x="1627531" y="5441981"/>
                  <a:pt x="1626349" y="5438224"/>
                </a:cubicBezTo>
                <a:cubicBezTo>
                  <a:pt x="1613469" y="5422767"/>
                  <a:pt x="1595434" y="5425342"/>
                  <a:pt x="1572248" y="5445953"/>
                </a:cubicBezTo>
                <a:cubicBezTo>
                  <a:pt x="1567256" y="5449817"/>
                  <a:pt x="1563069" y="5453038"/>
                  <a:pt x="1559688" y="5455614"/>
                </a:cubicBezTo>
                <a:cubicBezTo>
                  <a:pt x="1556308" y="5458190"/>
                  <a:pt x="1552765" y="5460123"/>
                  <a:pt x="1549062" y="5461411"/>
                </a:cubicBezTo>
                <a:cubicBezTo>
                  <a:pt x="1540258" y="5462752"/>
                  <a:pt x="1532101" y="5463934"/>
                  <a:pt x="1524587" y="5464954"/>
                </a:cubicBezTo>
                <a:cubicBezTo>
                  <a:pt x="1517073" y="5465972"/>
                  <a:pt x="1508914" y="5466509"/>
                  <a:pt x="1500112" y="5466563"/>
                </a:cubicBezTo>
                <a:cubicBezTo>
                  <a:pt x="1481649" y="5466993"/>
                  <a:pt x="1472203" y="5458405"/>
                  <a:pt x="1471773" y="5440801"/>
                </a:cubicBezTo>
                <a:cubicBezTo>
                  <a:pt x="1474778" y="5412461"/>
                  <a:pt x="1476495" y="5384123"/>
                  <a:pt x="1476926" y="5355783"/>
                </a:cubicBezTo>
                <a:cubicBezTo>
                  <a:pt x="1481809" y="5326263"/>
                  <a:pt x="1484279" y="5297710"/>
                  <a:pt x="1484333" y="5270121"/>
                </a:cubicBezTo>
                <a:cubicBezTo>
                  <a:pt x="1484386" y="5242534"/>
                  <a:pt x="1483634" y="5215269"/>
                  <a:pt x="1482078" y="5188324"/>
                </a:cubicBezTo>
                <a:cubicBezTo>
                  <a:pt x="1482507" y="5162562"/>
                  <a:pt x="1489378" y="5139376"/>
                  <a:pt x="1502689" y="5118765"/>
                </a:cubicBezTo>
                <a:cubicBezTo>
                  <a:pt x="1505264" y="5115759"/>
                  <a:pt x="1507841" y="5114042"/>
                  <a:pt x="1510416" y="5113613"/>
                </a:cubicBezTo>
                <a:cubicBezTo>
                  <a:pt x="1511598" y="5113666"/>
                  <a:pt x="1512457" y="5114202"/>
                  <a:pt x="1512993" y="5115222"/>
                </a:cubicBezTo>
                <a:cubicBezTo>
                  <a:pt x="1513530" y="5116242"/>
                  <a:pt x="1514388" y="5117423"/>
                  <a:pt x="1515570" y="5118765"/>
                </a:cubicBezTo>
                <a:cubicBezTo>
                  <a:pt x="1515141" y="5119194"/>
                  <a:pt x="1515999" y="5120911"/>
                  <a:pt x="1518145" y="5123917"/>
                </a:cubicBezTo>
                <a:cubicBezTo>
                  <a:pt x="1519327" y="5125152"/>
                  <a:pt x="1520186" y="5125903"/>
                  <a:pt x="1520722" y="5126172"/>
                </a:cubicBezTo>
                <a:cubicBezTo>
                  <a:pt x="1521259" y="5126440"/>
                  <a:pt x="1522118" y="5126547"/>
                  <a:pt x="1523299" y="5126494"/>
                </a:cubicBezTo>
                <a:lnTo>
                  <a:pt x="1554214" y="5103307"/>
                </a:lnTo>
                <a:cubicBezTo>
                  <a:pt x="1557970" y="5099444"/>
                  <a:pt x="1560762" y="5097511"/>
                  <a:pt x="1562587" y="5097511"/>
                </a:cubicBezTo>
                <a:cubicBezTo>
                  <a:pt x="1564412" y="5097511"/>
                  <a:pt x="1565915" y="5099444"/>
                  <a:pt x="1567096" y="5103307"/>
                </a:cubicBezTo>
                <a:cubicBezTo>
                  <a:pt x="1568276" y="5112216"/>
                  <a:pt x="1569135" y="5119516"/>
                  <a:pt x="1569671" y="5125206"/>
                </a:cubicBezTo>
                <a:cubicBezTo>
                  <a:pt x="1570209" y="5130895"/>
                  <a:pt x="1571068" y="5135618"/>
                  <a:pt x="1572248" y="5139376"/>
                </a:cubicBezTo>
                <a:cubicBezTo>
                  <a:pt x="1572892" y="5143777"/>
                  <a:pt x="1572892" y="5147856"/>
                  <a:pt x="1572248" y="5151613"/>
                </a:cubicBezTo>
                <a:cubicBezTo>
                  <a:pt x="1571604" y="5155369"/>
                  <a:pt x="1574180" y="5155585"/>
                  <a:pt x="1579977" y="5152257"/>
                </a:cubicBezTo>
                <a:cubicBezTo>
                  <a:pt x="1583733" y="5150646"/>
                  <a:pt x="1586525" y="5147427"/>
                  <a:pt x="1588350" y="5142596"/>
                </a:cubicBezTo>
                <a:cubicBezTo>
                  <a:pt x="1590174" y="5137764"/>
                  <a:pt x="1591677" y="5133256"/>
                  <a:pt x="1592859" y="5129070"/>
                </a:cubicBezTo>
                <a:lnTo>
                  <a:pt x="1592859" y="5113613"/>
                </a:lnTo>
                <a:cubicBezTo>
                  <a:pt x="1588458" y="5100409"/>
                  <a:pt x="1587598" y="5092036"/>
                  <a:pt x="1590282" y="5088494"/>
                </a:cubicBezTo>
                <a:cubicBezTo>
                  <a:pt x="1592966" y="5084951"/>
                  <a:pt x="1602412" y="5080443"/>
                  <a:pt x="1618621" y="5074968"/>
                </a:cubicBezTo>
                <a:cubicBezTo>
                  <a:pt x="1624954" y="5072446"/>
                  <a:pt x="1629677" y="5069118"/>
                  <a:pt x="1632791" y="5064986"/>
                </a:cubicBezTo>
                <a:lnTo>
                  <a:pt x="1635710" y="5057833"/>
                </a:lnTo>
                <a:lnTo>
                  <a:pt x="1632096" y="5056777"/>
                </a:lnTo>
                <a:lnTo>
                  <a:pt x="1627759" y="5045273"/>
                </a:lnTo>
                <a:lnTo>
                  <a:pt x="1587480" y="5054975"/>
                </a:lnTo>
                <a:cubicBezTo>
                  <a:pt x="1573580" y="5058678"/>
                  <a:pt x="1560805" y="5065441"/>
                  <a:pt x="1549158" y="5075263"/>
                </a:cubicBezTo>
                <a:cubicBezTo>
                  <a:pt x="1542825" y="5079235"/>
                  <a:pt x="1538102" y="5081596"/>
                  <a:pt x="1534989" y="5082349"/>
                </a:cubicBezTo>
                <a:cubicBezTo>
                  <a:pt x="1531875" y="5083100"/>
                  <a:pt x="1529729" y="5081596"/>
                  <a:pt x="1528547" y="5077839"/>
                </a:cubicBezTo>
                <a:cubicBezTo>
                  <a:pt x="1515667" y="5062382"/>
                  <a:pt x="1497632" y="5064957"/>
                  <a:pt x="1474446" y="5085568"/>
                </a:cubicBezTo>
                <a:cubicBezTo>
                  <a:pt x="1469454" y="5089432"/>
                  <a:pt x="1465268" y="5092653"/>
                  <a:pt x="1461887" y="5095229"/>
                </a:cubicBezTo>
                <a:cubicBezTo>
                  <a:pt x="1458506" y="5097805"/>
                  <a:pt x="1454963" y="5099738"/>
                  <a:pt x="1451260" y="5101026"/>
                </a:cubicBezTo>
                <a:cubicBezTo>
                  <a:pt x="1442457" y="5102367"/>
                  <a:pt x="1434299" y="5103549"/>
                  <a:pt x="1426785" y="5104569"/>
                </a:cubicBezTo>
                <a:cubicBezTo>
                  <a:pt x="1419270" y="5105587"/>
                  <a:pt x="1411112" y="5106124"/>
                  <a:pt x="1402310" y="5106178"/>
                </a:cubicBezTo>
                <a:cubicBezTo>
                  <a:pt x="1383847" y="5106608"/>
                  <a:pt x="1374401" y="5098020"/>
                  <a:pt x="1373972" y="5080416"/>
                </a:cubicBezTo>
                <a:cubicBezTo>
                  <a:pt x="1376976" y="5052076"/>
                  <a:pt x="1378693" y="5023738"/>
                  <a:pt x="1379124" y="4995398"/>
                </a:cubicBezTo>
                <a:cubicBezTo>
                  <a:pt x="1384007" y="4965878"/>
                  <a:pt x="1386477" y="4937325"/>
                  <a:pt x="1386531" y="4909736"/>
                </a:cubicBezTo>
                <a:lnTo>
                  <a:pt x="1385672" y="4878574"/>
                </a:lnTo>
                <a:lnTo>
                  <a:pt x="1360389" y="4892919"/>
                </a:lnTo>
                <a:cubicBezTo>
                  <a:pt x="1347078" y="4902794"/>
                  <a:pt x="1337632" y="4903654"/>
                  <a:pt x="1332049" y="4895496"/>
                </a:cubicBezTo>
                <a:cubicBezTo>
                  <a:pt x="1318739" y="4882615"/>
                  <a:pt x="1301565" y="4882615"/>
                  <a:pt x="1280523" y="4895496"/>
                </a:cubicBezTo>
                <a:cubicBezTo>
                  <a:pt x="1269039" y="4901936"/>
                  <a:pt x="1259164" y="4905801"/>
                  <a:pt x="1250897" y="4907088"/>
                </a:cubicBezTo>
                <a:cubicBezTo>
                  <a:pt x="1242632" y="4908377"/>
                  <a:pt x="1235332" y="4907088"/>
                  <a:pt x="1228999" y="4903225"/>
                </a:cubicBezTo>
                <a:cubicBezTo>
                  <a:pt x="1213486" y="4906606"/>
                  <a:pt x="1198781" y="4910149"/>
                  <a:pt x="1184880" y="4913852"/>
                </a:cubicBezTo>
                <a:cubicBezTo>
                  <a:pt x="1170979" y="4917555"/>
                  <a:pt x="1158204" y="4924318"/>
                  <a:pt x="1146557" y="4934140"/>
                </a:cubicBezTo>
                <a:cubicBezTo>
                  <a:pt x="1140224" y="4938112"/>
                  <a:pt x="1135501" y="4940473"/>
                  <a:pt x="1132388" y="4941226"/>
                </a:cubicBezTo>
                <a:cubicBezTo>
                  <a:pt x="1129274" y="4941977"/>
                  <a:pt x="1127128" y="4940473"/>
                  <a:pt x="1125946" y="4936716"/>
                </a:cubicBezTo>
                <a:cubicBezTo>
                  <a:pt x="1113066" y="4921259"/>
                  <a:pt x="1095031" y="4923834"/>
                  <a:pt x="1071845" y="4944445"/>
                </a:cubicBezTo>
                <a:cubicBezTo>
                  <a:pt x="1066853" y="4948309"/>
                  <a:pt x="1062667" y="4951530"/>
                  <a:pt x="1059286" y="4954106"/>
                </a:cubicBezTo>
                <a:cubicBezTo>
                  <a:pt x="1055905" y="4956682"/>
                  <a:pt x="1052362" y="4958615"/>
                  <a:pt x="1048659" y="4959903"/>
                </a:cubicBezTo>
                <a:cubicBezTo>
                  <a:pt x="1039856" y="4961244"/>
                  <a:pt x="1031698" y="4962426"/>
                  <a:pt x="1024184" y="4963446"/>
                </a:cubicBezTo>
                <a:cubicBezTo>
                  <a:pt x="1016669" y="4964464"/>
                  <a:pt x="1008511" y="4965001"/>
                  <a:pt x="999709" y="4965055"/>
                </a:cubicBezTo>
                <a:cubicBezTo>
                  <a:pt x="981246" y="4965485"/>
                  <a:pt x="971800" y="4956897"/>
                  <a:pt x="971371" y="4939293"/>
                </a:cubicBezTo>
                <a:lnTo>
                  <a:pt x="975655" y="4868597"/>
                </a:lnTo>
                <a:lnTo>
                  <a:pt x="953624" y="4870377"/>
                </a:lnTo>
                <a:cubicBezTo>
                  <a:pt x="941019" y="4875959"/>
                  <a:pt x="927776" y="4883473"/>
                  <a:pt x="913894" y="4892919"/>
                </a:cubicBezTo>
                <a:cubicBezTo>
                  <a:pt x="900583" y="4902794"/>
                  <a:pt x="891137" y="4903654"/>
                  <a:pt x="885554" y="4895496"/>
                </a:cubicBezTo>
                <a:cubicBezTo>
                  <a:pt x="872243" y="4882615"/>
                  <a:pt x="855070" y="4882615"/>
                  <a:pt x="834028" y="4895496"/>
                </a:cubicBezTo>
                <a:cubicBezTo>
                  <a:pt x="822543" y="4901936"/>
                  <a:pt x="812668" y="4905801"/>
                  <a:pt x="804402" y="4907088"/>
                </a:cubicBezTo>
                <a:cubicBezTo>
                  <a:pt x="796137" y="4908377"/>
                  <a:pt x="788837" y="4907088"/>
                  <a:pt x="782504" y="4903225"/>
                </a:cubicBezTo>
                <a:cubicBezTo>
                  <a:pt x="766992" y="4906606"/>
                  <a:pt x="752286" y="4910149"/>
                  <a:pt x="738384" y="4913852"/>
                </a:cubicBezTo>
                <a:cubicBezTo>
                  <a:pt x="724484" y="4917555"/>
                  <a:pt x="711709" y="4924318"/>
                  <a:pt x="700062" y="4934140"/>
                </a:cubicBezTo>
                <a:cubicBezTo>
                  <a:pt x="693729" y="4938112"/>
                  <a:pt x="689006" y="4940473"/>
                  <a:pt x="685893" y="4941226"/>
                </a:cubicBezTo>
                <a:cubicBezTo>
                  <a:pt x="682779" y="4941977"/>
                  <a:pt x="680633" y="4940473"/>
                  <a:pt x="679451" y="4936716"/>
                </a:cubicBezTo>
                <a:cubicBezTo>
                  <a:pt x="666571" y="4921259"/>
                  <a:pt x="648536" y="4923834"/>
                  <a:pt x="625350" y="4944445"/>
                </a:cubicBezTo>
                <a:cubicBezTo>
                  <a:pt x="620358" y="4948309"/>
                  <a:pt x="616172" y="4951530"/>
                  <a:pt x="612791" y="4954106"/>
                </a:cubicBezTo>
                <a:cubicBezTo>
                  <a:pt x="609410" y="4956682"/>
                  <a:pt x="605867" y="4958615"/>
                  <a:pt x="602164" y="4959903"/>
                </a:cubicBezTo>
                <a:cubicBezTo>
                  <a:pt x="593361" y="4961244"/>
                  <a:pt x="585204" y="4962426"/>
                  <a:pt x="577689" y="4963446"/>
                </a:cubicBezTo>
                <a:cubicBezTo>
                  <a:pt x="570175" y="4964464"/>
                  <a:pt x="562016" y="4965001"/>
                  <a:pt x="553214" y="4965055"/>
                </a:cubicBezTo>
                <a:cubicBezTo>
                  <a:pt x="534751" y="4965485"/>
                  <a:pt x="525305" y="4956897"/>
                  <a:pt x="524876" y="4939293"/>
                </a:cubicBezTo>
                <a:cubicBezTo>
                  <a:pt x="527880" y="4910953"/>
                  <a:pt x="529597" y="4882615"/>
                  <a:pt x="530028" y="4854275"/>
                </a:cubicBezTo>
                <a:cubicBezTo>
                  <a:pt x="534911" y="4824755"/>
                  <a:pt x="537381" y="4796202"/>
                  <a:pt x="537435" y="4768613"/>
                </a:cubicBezTo>
                <a:cubicBezTo>
                  <a:pt x="537488" y="4741026"/>
                  <a:pt x="536737" y="4713761"/>
                  <a:pt x="535180" y="4686816"/>
                </a:cubicBezTo>
                <a:cubicBezTo>
                  <a:pt x="535610" y="4661054"/>
                  <a:pt x="542480" y="4637868"/>
                  <a:pt x="555791" y="4617257"/>
                </a:cubicBezTo>
                <a:cubicBezTo>
                  <a:pt x="558366" y="4614251"/>
                  <a:pt x="560943" y="4612534"/>
                  <a:pt x="563519" y="4612105"/>
                </a:cubicBezTo>
                <a:cubicBezTo>
                  <a:pt x="564701" y="4612158"/>
                  <a:pt x="565559" y="4612694"/>
                  <a:pt x="566096" y="4613714"/>
                </a:cubicBezTo>
                <a:cubicBezTo>
                  <a:pt x="566632" y="4614734"/>
                  <a:pt x="567490" y="4615915"/>
                  <a:pt x="568672" y="4617257"/>
                </a:cubicBezTo>
                <a:cubicBezTo>
                  <a:pt x="568243" y="4617686"/>
                  <a:pt x="569101" y="4619403"/>
                  <a:pt x="571248" y="4622409"/>
                </a:cubicBezTo>
                <a:cubicBezTo>
                  <a:pt x="572430" y="4623644"/>
                  <a:pt x="573288" y="4624395"/>
                  <a:pt x="573825" y="4624664"/>
                </a:cubicBezTo>
                <a:cubicBezTo>
                  <a:pt x="574361" y="4624932"/>
                  <a:pt x="575220" y="4625039"/>
                  <a:pt x="576401" y="4624986"/>
                </a:cubicBezTo>
                <a:lnTo>
                  <a:pt x="607317" y="4601799"/>
                </a:lnTo>
                <a:cubicBezTo>
                  <a:pt x="611072" y="4597936"/>
                  <a:pt x="613864" y="4596003"/>
                  <a:pt x="615690" y="4596003"/>
                </a:cubicBezTo>
                <a:cubicBezTo>
                  <a:pt x="617514" y="4596003"/>
                  <a:pt x="619018" y="4597936"/>
                  <a:pt x="620198" y="4601799"/>
                </a:cubicBezTo>
                <a:cubicBezTo>
                  <a:pt x="621378" y="4610708"/>
                  <a:pt x="622237" y="4618008"/>
                  <a:pt x="622773" y="4623698"/>
                </a:cubicBezTo>
                <a:cubicBezTo>
                  <a:pt x="623311" y="4629387"/>
                  <a:pt x="624170" y="4634110"/>
                  <a:pt x="625350" y="4637868"/>
                </a:cubicBezTo>
                <a:cubicBezTo>
                  <a:pt x="625994" y="4642269"/>
                  <a:pt x="625994" y="4646348"/>
                  <a:pt x="625350" y="4650105"/>
                </a:cubicBezTo>
                <a:cubicBezTo>
                  <a:pt x="624707" y="4653861"/>
                  <a:pt x="627282" y="4654077"/>
                  <a:pt x="633079" y="4650749"/>
                </a:cubicBezTo>
                <a:cubicBezTo>
                  <a:pt x="636835" y="4649138"/>
                  <a:pt x="639627" y="4645919"/>
                  <a:pt x="641452" y="4641088"/>
                </a:cubicBezTo>
                <a:cubicBezTo>
                  <a:pt x="643277" y="4636256"/>
                  <a:pt x="644779" y="4631748"/>
                  <a:pt x="645961" y="4627562"/>
                </a:cubicBezTo>
                <a:lnTo>
                  <a:pt x="645961" y="4612105"/>
                </a:lnTo>
                <a:cubicBezTo>
                  <a:pt x="641560" y="4598901"/>
                  <a:pt x="640700" y="4590528"/>
                  <a:pt x="643384" y="4586986"/>
                </a:cubicBezTo>
                <a:cubicBezTo>
                  <a:pt x="646068" y="4583443"/>
                  <a:pt x="655514" y="4578935"/>
                  <a:pt x="671724" y="4573460"/>
                </a:cubicBezTo>
                <a:cubicBezTo>
                  <a:pt x="678056" y="4570938"/>
                  <a:pt x="682779" y="4567610"/>
                  <a:pt x="685893" y="4563478"/>
                </a:cubicBezTo>
                <a:cubicBezTo>
                  <a:pt x="689006" y="4559344"/>
                  <a:pt x="691152" y="4554085"/>
                  <a:pt x="692334" y="4547698"/>
                </a:cubicBezTo>
                <a:cubicBezTo>
                  <a:pt x="694909" y="4534816"/>
                  <a:pt x="702638" y="4527087"/>
                  <a:pt x="715520" y="4524510"/>
                </a:cubicBezTo>
                <a:cubicBezTo>
                  <a:pt x="722015" y="4523974"/>
                  <a:pt x="728347" y="4523759"/>
                  <a:pt x="734520" y="4523866"/>
                </a:cubicBezTo>
                <a:cubicBezTo>
                  <a:pt x="740692" y="4523974"/>
                  <a:pt x="746382" y="4519894"/>
                  <a:pt x="751587" y="4511629"/>
                </a:cubicBezTo>
                <a:cubicBezTo>
                  <a:pt x="756956" y="4506584"/>
                  <a:pt x="762967" y="4501861"/>
                  <a:pt x="769621" y="4497460"/>
                </a:cubicBezTo>
                <a:lnTo>
                  <a:pt x="781939" y="4487782"/>
                </a:lnTo>
                <a:lnTo>
                  <a:pt x="774952" y="4484871"/>
                </a:lnTo>
                <a:cubicBezTo>
                  <a:pt x="765935" y="4486159"/>
                  <a:pt x="755630" y="4491956"/>
                  <a:pt x="744037" y="4502261"/>
                </a:cubicBezTo>
                <a:cubicBezTo>
                  <a:pt x="739045" y="4506125"/>
                  <a:pt x="734858" y="4509346"/>
                  <a:pt x="731477" y="4511922"/>
                </a:cubicBezTo>
                <a:cubicBezTo>
                  <a:pt x="728096" y="4514498"/>
                  <a:pt x="724554" y="4516431"/>
                  <a:pt x="720851" y="4517719"/>
                </a:cubicBezTo>
                <a:cubicBezTo>
                  <a:pt x="712047" y="4519060"/>
                  <a:pt x="703890" y="4520242"/>
                  <a:pt x="696376" y="4521262"/>
                </a:cubicBezTo>
                <a:cubicBezTo>
                  <a:pt x="688861" y="4522280"/>
                  <a:pt x="680703" y="4522817"/>
                  <a:pt x="671901" y="4522871"/>
                </a:cubicBezTo>
                <a:cubicBezTo>
                  <a:pt x="653438" y="4523301"/>
                  <a:pt x="643992" y="4514713"/>
                  <a:pt x="643562" y="4497109"/>
                </a:cubicBezTo>
                <a:cubicBezTo>
                  <a:pt x="646567" y="4468769"/>
                  <a:pt x="648284" y="4440431"/>
                  <a:pt x="648715" y="4412091"/>
                </a:cubicBezTo>
                <a:lnTo>
                  <a:pt x="652758" y="4365324"/>
                </a:lnTo>
                <a:lnTo>
                  <a:pt x="648536" y="4357153"/>
                </a:lnTo>
                <a:cubicBezTo>
                  <a:pt x="647249" y="4357259"/>
                  <a:pt x="645961" y="4357685"/>
                  <a:pt x="644673" y="4358430"/>
                </a:cubicBezTo>
                <a:cubicBezTo>
                  <a:pt x="643384" y="4359177"/>
                  <a:pt x="642096" y="4359602"/>
                  <a:pt x="640809" y="4359709"/>
                </a:cubicBezTo>
                <a:lnTo>
                  <a:pt x="635655" y="4359709"/>
                </a:lnTo>
                <a:lnTo>
                  <a:pt x="620198" y="4406002"/>
                </a:lnTo>
                <a:cubicBezTo>
                  <a:pt x="618802" y="4411423"/>
                  <a:pt x="616441" y="4416039"/>
                  <a:pt x="613113" y="4419849"/>
                </a:cubicBezTo>
                <a:cubicBezTo>
                  <a:pt x="609785" y="4423659"/>
                  <a:pt x="606135" y="4425056"/>
                  <a:pt x="602164" y="4424036"/>
                </a:cubicBezTo>
                <a:cubicBezTo>
                  <a:pt x="600982" y="4422855"/>
                  <a:pt x="600124" y="4421351"/>
                  <a:pt x="599588" y="4419527"/>
                </a:cubicBezTo>
                <a:cubicBezTo>
                  <a:pt x="599051" y="4417701"/>
                  <a:pt x="598192" y="4414911"/>
                  <a:pt x="597011" y="4411154"/>
                </a:cubicBezTo>
                <a:cubicBezTo>
                  <a:pt x="595723" y="4407397"/>
                  <a:pt x="594435" y="4405249"/>
                  <a:pt x="593146" y="4404713"/>
                </a:cubicBezTo>
                <a:cubicBezTo>
                  <a:pt x="591858" y="4404176"/>
                  <a:pt x="590571" y="4404605"/>
                  <a:pt x="589281" y="4406002"/>
                </a:cubicBezTo>
                <a:cubicBezTo>
                  <a:pt x="581607" y="4409974"/>
                  <a:pt x="575703" y="4411691"/>
                  <a:pt x="571570" y="4411154"/>
                </a:cubicBezTo>
                <a:cubicBezTo>
                  <a:pt x="567438" y="4410618"/>
                  <a:pt x="564753" y="4407182"/>
                  <a:pt x="563519" y="4400848"/>
                </a:cubicBezTo>
                <a:cubicBezTo>
                  <a:pt x="563411" y="4391937"/>
                  <a:pt x="562982" y="4383358"/>
                  <a:pt x="562231" y="4375113"/>
                </a:cubicBezTo>
                <a:cubicBezTo>
                  <a:pt x="561480" y="4366868"/>
                  <a:pt x="561050" y="4358326"/>
                  <a:pt x="560943" y="4349484"/>
                </a:cubicBezTo>
                <a:cubicBezTo>
                  <a:pt x="566525" y="4335713"/>
                  <a:pt x="568887" y="4323524"/>
                  <a:pt x="568028" y="4312913"/>
                </a:cubicBezTo>
                <a:cubicBezTo>
                  <a:pt x="567169" y="4302302"/>
                  <a:pt x="568243" y="4291361"/>
                  <a:pt x="571248" y="4280085"/>
                </a:cubicBezTo>
                <a:cubicBezTo>
                  <a:pt x="572697" y="4268493"/>
                  <a:pt x="574307" y="4256899"/>
                  <a:pt x="576078" y="4245305"/>
                </a:cubicBezTo>
                <a:cubicBezTo>
                  <a:pt x="577849" y="4233713"/>
                  <a:pt x="578815" y="4222119"/>
                  <a:pt x="578977" y="4210526"/>
                </a:cubicBezTo>
                <a:cubicBezTo>
                  <a:pt x="579139" y="4205213"/>
                  <a:pt x="580104" y="4199737"/>
                  <a:pt x="581876" y="4194102"/>
                </a:cubicBezTo>
                <a:cubicBezTo>
                  <a:pt x="583647" y="4188467"/>
                  <a:pt x="585257" y="4183635"/>
                  <a:pt x="586706" y="4179610"/>
                </a:cubicBezTo>
                <a:lnTo>
                  <a:pt x="591870" y="4173273"/>
                </a:lnTo>
                <a:lnTo>
                  <a:pt x="586227" y="4172277"/>
                </a:lnTo>
                <a:cubicBezTo>
                  <a:pt x="570714" y="4175658"/>
                  <a:pt x="556008" y="4179201"/>
                  <a:pt x="542107" y="4182904"/>
                </a:cubicBezTo>
                <a:cubicBezTo>
                  <a:pt x="528206" y="4186607"/>
                  <a:pt x="515431" y="4193370"/>
                  <a:pt x="503785" y="4203192"/>
                </a:cubicBezTo>
                <a:cubicBezTo>
                  <a:pt x="497452" y="4207164"/>
                  <a:pt x="492729" y="4209525"/>
                  <a:pt x="489615" y="4210278"/>
                </a:cubicBezTo>
                <a:cubicBezTo>
                  <a:pt x="486502" y="4211029"/>
                  <a:pt x="484356" y="4209525"/>
                  <a:pt x="483174" y="4205768"/>
                </a:cubicBezTo>
                <a:cubicBezTo>
                  <a:pt x="470294" y="4190311"/>
                  <a:pt x="452259" y="4192886"/>
                  <a:pt x="429073" y="4213497"/>
                </a:cubicBezTo>
                <a:cubicBezTo>
                  <a:pt x="424081" y="4217361"/>
                  <a:pt x="419894" y="4220582"/>
                  <a:pt x="416513" y="4223158"/>
                </a:cubicBezTo>
                <a:cubicBezTo>
                  <a:pt x="413132" y="4225734"/>
                  <a:pt x="409590" y="4227667"/>
                  <a:pt x="405887" y="4228955"/>
                </a:cubicBezTo>
                <a:cubicBezTo>
                  <a:pt x="397083" y="4230296"/>
                  <a:pt x="388926" y="4231478"/>
                  <a:pt x="381412" y="4232498"/>
                </a:cubicBezTo>
                <a:cubicBezTo>
                  <a:pt x="373897" y="4233516"/>
                  <a:pt x="365739" y="4234053"/>
                  <a:pt x="356937" y="4234107"/>
                </a:cubicBezTo>
                <a:cubicBezTo>
                  <a:pt x="338474" y="4234537"/>
                  <a:pt x="329027" y="4225949"/>
                  <a:pt x="328598" y="4208345"/>
                </a:cubicBezTo>
                <a:cubicBezTo>
                  <a:pt x="331603" y="4180005"/>
                  <a:pt x="333320" y="4151667"/>
                  <a:pt x="333750" y="4123327"/>
                </a:cubicBezTo>
                <a:cubicBezTo>
                  <a:pt x="338634" y="4093807"/>
                  <a:pt x="341103" y="4065254"/>
                  <a:pt x="341158" y="4037665"/>
                </a:cubicBezTo>
                <a:cubicBezTo>
                  <a:pt x="341211" y="4010078"/>
                  <a:pt x="340460" y="3982813"/>
                  <a:pt x="338903" y="3955868"/>
                </a:cubicBezTo>
                <a:cubicBezTo>
                  <a:pt x="339332" y="3930106"/>
                  <a:pt x="346203" y="3906920"/>
                  <a:pt x="359513" y="3886309"/>
                </a:cubicBezTo>
                <a:cubicBezTo>
                  <a:pt x="362089" y="3883303"/>
                  <a:pt x="364666" y="3881586"/>
                  <a:pt x="367241" y="3881157"/>
                </a:cubicBezTo>
                <a:cubicBezTo>
                  <a:pt x="368423" y="3881210"/>
                  <a:pt x="369281" y="3881746"/>
                  <a:pt x="369818" y="3882766"/>
                </a:cubicBezTo>
                <a:cubicBezTo>
                  <a:pt x="370354" y="3883786"/>
                  <a:pt x="371213" y="3884967"/>
                  <a:pt x="372395" y="3886309"/>
                </a:cubicBezTo>
                <a:cubicBezTo>
                  <a:pt x="371966" y="3886738"/>
                  <a:pt x="372824" y="3888455"/>
                  <a:pt x="374970" y="3891461"/>
                </a:cubicBezTo>
                <a:cubicBezTo>
                  <a:pt x="376152" y="3892696"/>
                  <a:pt x="377011" y="3893447"/>
                  <a:pt x="377547" y="3893716"/>
                </a:cubicBezTo>
                <a:cubicBezTo>
                  <a:pt x="378084" y="3893984"/>
                  <a:pt x="378942" y="3894091"/>
                  <a:pt x="380124" y="3894038"/>
                </a:cubicBezTo>
                <a:lnTo>
                  <a:pt x="411039" y="3870851"/>
                </a:lnTo>
                <a:cubicBezTo>
                  <a:pt x="414795" y="3866988"/>
                  <a:pt x="417586" y="3865055"/>
                  <a:pt x="419412" y="3865055"/>
                </a:cubicBezTo>
                <a:cubicBezTo>
                  <a:pt x="421236" y="3865055"/>
                  <a:pt x="422740" y="3866988"/>
                  <a:pt x="423921" y="3870851"/>
                </a:cubicBezTo>
                <a:cubicBezTo>
                  <a:pt x="425101" y="3879760"/>
                  <a:pt x="425959" y="3887060"/>
                  <a:pt x="426496" y="3892750"/>
                </a:cubicBezTo>
                <a:cubicBezTo>
                  <a:pt x="427034" y="3898439"/>
                  <a:pt x="427892" y="3903162"/>
                  <a:pt x="429073" y="3906920"/>
                </a:cubicBezTo>
                <a:cubicBezTo>
                  <a:pt x="429717" y="3911321"/>
                  <a:pt x="429717" y="3915400"/>
                  <a:pt x="429073" y="3919157"/>
                </a:cubicBezTo>
                <a:cubicBezTo>
                  <a:pt x="428429" y="3922913"/>
                  <a:pt x="431004" y="3923129"/>
                  <a:pt x="436802" y="3919801"/>
                </a:cubicBezTo>
                <a:cubicBezTo>
                  <a:pt x="440558" y="3918190"/>
                  <a:pt x="443349" y="3914971"/>
                  <a:pt x="445175" y="3910140"/>
                </a:cubicBezTo>
                <a:cubicBezTo>
                  <a:pt x="446999" y="3905308"/>
                  <a:pt x="448502" y="3900800"/>
                  <a:pt x="449683" y="3896614"/>
                </a:cubicBezTo>
                <a:lnTo>
                  <a:pt x="449683" y="3881157"/>
                </a:lnTo>
                <a:cubicBezTo>
                  <a:pt x="445282" y="3867953"/>
                  <a:pt x="444422" y="3859580"/>
                  <a:pt x="447106" y="3856038"/>
                </a:cubicBezTo>
                <a:cubicBezTo>
                  <a:pt x="449791" y="3852495"/>
                  <a:pt x="459237" y="3847987"/>
                  <a:pt x="475446" y="3842512"/>
                </a:cubicBezTo>
                <a:cubicBezTo>
                  <a:pt x="481779" y="3839990"/>
                  <a:pt x="486502" y="3836662"/>
                  <a:pt x="489615" y="3832530"/>
                </a:cubicBezTo>
                <a:cubicBezTo>
                  <a:pt x="492729" y="3828396"/>
                  <a:pt x="494875" y="3823137"/>
                  <a:pt x="496056" y="3816750"/>
                </a:cubicBezTo>
                <a:cubicBezTo>
                  <a:pt x="498632" y="3803868"/>
                  <a:pt x="506361" y="3796139"/>
                  <a:pt x="519243" y="3793562"/>
                </a:cubicBezTo>
                <a:cubicBezTo>
                  <a:pt x="525737" y="3793026"/>
                  <a:pt x="532070" y="3792811"/>
                  <a:pt x="538242" y="3792918"/>
                </a:cubicBezTo>
                <a:cubicBezTo>
                  <a:pt x="544415" y="3793026"/>
                  <a:pt x="550105" y="3788946"/>
                  <a:pt x="555310" y="3780681"/>
                </a:cubicBezTo>
                <a:cubicBezTo>
                  <a:pt x="560679" y="3775636"/>
                  <a:pt x="566689" y="3770913"/>
                  <a:pt x="573344" y="3766512"/>
                </a:cubicBezTo>
                <a:cubicBezTo>
                  <a:pt x="580000" y="3762110"/>
                  <a:pt x="586011" y="3757387"/>
                  <a:pt x="591379" y="3752342"/>
                </a:cubicBezTo>
                <a:cubicBezTo>
                  <a:pt x="595242" y="3748585"/>
                  <a:pt x="599752" y="3746438"/>
                  <a:pt x="604904" y="3745901"/>
                </a:cubicBezTo>
                <a:lnTo>
                  <a:pt x="618767" y="3746929"/>
                </a:lnTo>
                <a:lnTo>
                  <a:pt x="614824" y="3744168"/>
                </a:lnTo>
                <a:cubicBezTo>
                  <a:pt x="601944" y="3728711"/>
                  <a:pt x="583909" y="3731286"/>
                  <a:pt x="560723" y="3751897"/>
                </a:cubicBezTo>
                <a:cubicBezTo>
                  <a:pt x="555731" y="3755761"/>
                  <a:pt x="551544" y="3758982"/>
                  <a:pt x="548163" y="3761558"/>
                </a:cubicBezTo>
                <a:cubicBezTo>
                  <a:pt x="544782" y="3764134"/>
                  <a:pt x="541240" y="3766067"/>
                  <a:pt x="537537" y="3767355"/>
                </a:cubicBezTo>
                <a:cubicBezTo>
                  <a:pt x="528733" y="3768696"/>
                  <a:pt x="520576" y="3769878"/>
                  <a:pt x="513062" y="3770898"/>
                </a:cubicBezTo>
                <a:cubicBezTo>
                  <a:pt x="505547" y="3771916"/>
                  <a:pt x="497389" y="3772453"/>
                  <a:pt x="488587" y="3772507"/>
                </a:cubicBezTo>
                <a:cubicBezTo>
                  <a:pt x="470124" y="3772937"/>
                  <a:pt x="460678" y="3764349"/>
                  <a:pt x="460248" y="3746745"/>
                </a:cubicBezTo>
                <a:lnTo>
                  <a:pt x="461404" y="3727670"/>
                </a:lnTo>
                <a:lnTo>
                  <a:pt x="454592" y="3728118"/>
                </a:lnTo>
                <a:lnTo>
                  <a:pt x="444874" y="3725278"/>
                </a:lnTo>
                <a:lnTo>
                  <a:pt x="416147" y="3740486"/>
                </a:lnTo>
                <a:cubicBezTo>
                  <a:pt x="409815" y="3744458"/>
                  <a:pt x="405092" y="3746819"/>
                  <a:pt x="401978" y="3747572"/>
                </a:cubicBezTo>
                <a:cubicBezTo>
                  <a:pt x="398865" y="3748323"/>
                  <a:pt x="396719" y="3746819"/>
                  <a:pt x="395537" y="3743062"/>
                </a:cubicBezTo>
                <a:cubicBezTo>
                  <a:pt x="382657" y="3727605"/>
                  <a:pt x="364622" y="3730180"/>
                  <a:pt x="341436" y="3750791"/>
                </a:cubicBezTo>
                <a:cubicBezTo>
                  <a:pt x="336444" y="3754655"/>
                  <a:pt x="332257" y="3757876"/>
                  <a:pt x="328876" y="3760452"/>
                </a:cubicBezTo>
                <a:cubicBezTo>
                  <a:pt x="325495" y="3763028"/>
                  <a:pt x="321953" y="3764961"/>
                  <a:pt x="318250" y="3766249"/>
                </a:cubicBezTo>
                <a:cubicBezTo>
                  <a:pt x="309446" y="3767590"/>
                  <a:pt x="301289" y="3768772"/>
                  <a:pt x="293775" y="3769792"/>
                </a:cubicBezTo>
                <a:cubicBezTo>
                  <a:pt x="286260" y="3770810"/>
                  <a:pt x="278102" y="3771347"/>
                  <a:pt x="269299" y="3771401"/>
                </a:cubicBezTo>
                <a:cubicBezTo>
                  <a:pt x="250836" y="3771831"/>
                  <a:pt x="241390" y="3763243"/>
                  <a:pt x="240961" y="3745639"/>
                </a:cubicBezTo>
                <a:cubicBezTo>
                  <a:pt x="243966" y="3717299"/>
                  <a:pt x="245683" y="3688961"/>
                  <a:pt x="246113" y="3660621"/>
                </a:cubicBezTo>
                <a:cubicBezTo>
                  <a:pt x="250997" y="3631101"/>
                  <a:pt x="253466" y="3602548"/>
                  <a:pt x="253521" y="3574959"/>
                </a:cubicBezTo>
                <a:cubicBezTo>
                  <a:pt x="253574" y="3547372"/>
                  <a:pt x="252822" y="3520107"/>
                  <a:pt x="251266" y="3493162"/>
                </a:cubicBezTo>
                <a:cubicBezTo>
                  <a:pt x="251695" y="3467400"/>
                  <a:pt x="258566" y="3444214"/>
                  <a:pt x="271876" y="3423603"/>
                </a:cubicBezTo>
                <a:cubicBezTo>
                  <a:pt x="274452" y="3420597"/>
                  <a:pt x="277029" y="3418880"/>
                  <a:pt x="279604" y="3418451"/>
                </a:cubicBezTo>
                <a:cubicBezTo>
                  <a:pt x="280786" y="3418504"/>
                  <a:pt x="281644" y="3419040"/>
                  <a:pt x="282181" y="3420060"/>
                </a:cubicBezTo>
                <a:cubicBezTo>
                  <a:pt x="282717" y="3421080"/>
                  <a:pt x="283576" y="3422261"/>
                  <a:pt x="284758" y="3423603"/>
                </a:cubicBezTo>
                <a:cubicBezTo>
                  <a:pt x="284328" y="3424032"/>
                  <a:pt x="285187" y="3425749"/>
                  <a:pt x="287333" y="3428755"/>
                </a:cubicBezTo>
                <a:cubicBezTo>
                  <a:pt x="288515" y="3429990"/>
                  <a:pt x="289373" y="3430741"/>
                  <a:pt x="289910" y="3431010"/>
                </a:cubicBezTo>
                <a:cubicBezTo>
                  <a:pt x="290447" y="3431278"/>
                  <a:pt x="291305" y="3431385"/>
                  <a:pt x="292487" y="3431332"/>
                </a:cubicBezTo>
                <a:lnTo>
                  <a:pt x="323402" y="3408145"/>
                </a:lnTo>
                <a:cubicBezTo>
                  <a:pt x="327158" y="3404282"/>
                  <a:pt x="329949" y="3402349"/>
                  <a:pt x="331775" y="3402349"/>
                </a:cubicBezTo>
                <a:cubicBezTo>
                  <a:pt x="333599" y="3402349"/>
                  <a:pt x="335103" y="3404282"/>
                  <a:pt x="336283" y="3408145"/>
                </a:cubicBezTo>
                <a:cubicBezTo>
                  <a:pt x="337464" y="3417054"/>
                  <a:pt x="338322" y="3424354"/>
                  <a:pt x="338859" y="3430044"/>
                </a:cubicBezTo>
                <a:cubicBezTo>
                  <a:pt x="339397" y="3435733"/>
                  <a:pt x="340255" y="3440456"/>
                  <a:pt x="341436" y="3444214"/>
                </a:cubicBezTo>
                <a:cubicBezTo>
                  <a:pt x="342080" y="3448615"/>
                  <a:pt x="342080" y="3452694"/>
                  <a:pt x="341436" y="3456451"/>
                </a:cubicBezTo>
                <a:cubicBezTo>
                  <a:pt x="340792" y="3460207"/>
                  <a:pt x="343367" y="3460423"/>
                  <a:pt x="349165" y="3457095"/>
                </a:cubicBezTo>
                <a:cubicBezTo>
                  <a:pt x="352921" y="3455484"/>
                  <a:pt x="355712" y="3452265"/>
                  <a:pt x="357538" y="3447434"/>
                </a:cubicBezTo>
                <a:cubicBezTo>
                  <a:pt x="359362" y="3442602"/>
                  <a:pt x="360864" y="3438094"/>
                  <a:pt x="362046" y="3433908"/>
                </a:cubicBezTo>
                <a:lnTo>
                  <a:pt x="362046" y="3418451"/>
                </a:lnTo>
                <a:cubicBezTo>
                  <a:pt x="357645" y="3405247"/>
                  <a:pt x="356785" y="3396874"/>
                  <a:pt x="359469" y="3393332"/>
                </a:cubicBezTo>
                <a:cubicBezTo>
                  <a:pt x="362154" y="3389789"/>
                  <a:pt x="371600" y="3385281"/>
                  <a:pt x="387809" y="3379806"/>
                </a:cubicBezTo>
                <a:cubicBezTo>
                  <a:pt x="394142" y="3377284"/>
                  <a:pt x="398865" y="3373956"/>
                  <a:pt x="401978" y="3369824"/>
                </a:cubicBezTo>
                <a:cubicBezTo>
                  <a:pt x="405092" y="3365690"/>
                  <a:pt x="407238" y="3360431"/>
                  <a:pt x="408420" y="3354044"/>
                </a:cubicBezTo>
                <a:cubicBezTo>
                  <a:pt x="410995" y="3341162"/>
                  <a:pt x="418724" y="3333433"/>
                  <a:pt x="431606" y="3330856"/>
                </a:cubicBezTo>
                <a:cubicBezTo>
                  <a:pt x="438100" y="3330320"/>
                  <a:pt x="444433" y="3330105"/>
                  <a:pt x="450605" y="3330212"/>
                </a:cubicBezTo>
                <a:cubicBezTo>
                  <a:pt x="456778" y="3330320"/>
                  <a:pt x="462468" y="3326240"/>
                  <a:pt x="467673" y="3317975"/>
                </a:cubicBezTo>
                <a:cubicBezTo>
                  <a:pt x="473041" y="3312930"/>
                  <a:pt x="479052" y="3308207"/>
                  <a:pt x="485707" y="3303806"/>
                </a:cubicBezTo>
                <a:cubicBezTo>
                  <a:pt x="492363" y="3299404"/>
                  <a:pt x="498374" y="3294681"/>
                  <a:pt x="503742" y="3289636"/>
                </a:cubicBezTo>
                <a:cubicBezTo>
                  <a:pt x="507605" y="3285879"/>
                  <a:pt x="512115" y="3283732"/>
                  <a:pt x="517267" y="3283195"/>
                </a:cubicBezTo>
                <a:cubicBezTo>
                  <a:pt x="522419" y="3282658"/>
                  <a:pt x="528216" y="3283088"/>
                  <a:pt x="534657" y="3284484"/>
                </a:cubicBezTo>
                <a:cubicBezTo>
                  <a:pt x="540990" y="3284377"/>
                  <a:pt x="547646" y="3280727"/>
                  <a:pt x="554622" y="3273534"/>
                </a:cubicBezTo>
                <a:cubicBezTo>
                  <a:pt x="561600" y="3266342"/>
                  <a:pt x="569544" y="3263981"/>
                  <a:pt x="578454" y="3266449"/>
                </a:cubicBezTo>
                <a:cubicBezTo>
                  <a:pt x="584358" y="3268864"/>
                  <a:pt x="589296" y="3265967"/>
                  <a:pt x="593268" y="3257754"/>
                </a:cubicBezTo>
                <a:cubicBezTo>
                  <a:pt x="595254" y="3253648"/>
                  <a:pt x="597803" y="3250388"/>
                  <a:pt x="600916" y="3247973"/>
                </a:cubicBezTo>
                <a:lnTo>
                  <a:pt x="605913" y="3245840"/>
                </a:lnTo>
                <a:lnTo>
                  <a:pt x="604216" y="3245840"/>
                </a:lnTo>
                <a:lnTo>
                  <a:pt x="619675" y="3222652"/>
                </a:lnTo>
                <a:lnTo>
                  <a:pt x="622195" y="3214889"/>
                </a:lnTo>
                <a:lnTo>
                  <a:pt x="595229" y="3223978"/>
                </a:lnTo>
                <a:cubicBezTo>
                  <a:pt x="583744" y="3230418"/>
                  <a:pt x="573869" y="3234283"/>
                  <a:pt x="565603" y="3235570"/>
                </a:cubicBezTo>
                <a:cubicBezTo>
                  <a:pt x="557337" y="3236859"/>
                  <a:pt x="550038" y="3235570"/>
                  <a:pt x="543705" y="3231707"/>
                </a:cubicBezTo>
                <a:cubicBezTo>
                  <a:pt x="528192" y="3235088"/>
                  <a:pt x="513486" y="3238631"/>
                  <a:pt x="499585" y="3242334"/>
                </a:cubicBezTo>
                <a:cubicBezTo>
                  <a:pt x="485685" y="3246037"/>
                  <a:pt x="472909" y="3252800"/>
                  <a:pt x="461263" y="3262622"/>
                </a:cubicBezTo>
                <a:cubicBezTo>
                  <a:pt x="454930" y="3266594"/>
                  <a:pt x="450207" y="3268955"/>
                  <a:pt x="447093" y="3269708"/>
                </a:cubicBezTo>
                <a:cubicBezTo>
                  <a:pt x="443980" y="3270459"/>
                  <a:pt x="441834" y="3268955"/>
                  <a:pt x="440652" y="3265198"/>
                </a:cubicBezTo>
                <a:cubicBezTo>
                  <a:pt x="427772" y="3249741"/>
                  <a:pt x="409737" y="3252316"/>
                  <a:pt x="386551" y="3272927"/>
                </a:cubicBezTo>
                <a:cubicBezTo>
                  <a:pt x="381559" y="3276791"/>
                  <a:pt x="377373" y="3280012"/>
                  <a:pt x="373991" y="3282588"/>
                </a:cubicBezTo>
                <a:cubicBezTo>
                  <a:pt x="370611" y="3285164"/>
                  <a:pt x="367068" y="3287097"/>
                  <a:pt x="363365" y="3288385"/>
                </a:cubicBezTo>
                <a:cubicBezTo>
                  <a:pt x="354561" y="3289726"/>
                  <a:pt x="346404" y="3290908"/>
                  <a:pt x="338890" y="3291928"/>
                </a:cubicBezTo>
                <a:cubicBezTo>
                  <a:pt x="331375" y="3292946"/>
                  <a:pt x="323217" y="3293483"/>
                  <a:pt x="314415" y="3293537"/>
                </a:cubicBezTo>
                <a:cubicBezTo>
                  <a:pt x="295952" y="3293967"/>
                  <a:pt x="286506" y="3285379"/>
                  <a:pt x="286076" y="3267775"/>
                </a:cubicBezTo>
                <a:lnTo>
                  <a:pt x="288863" y="3221787"/>
                </a:lnTo>
                <a:lnTo>
                  <a:pt x="279527" y="3225440"/>
                </a:lnTo>
                <a:cubicBezTo>
                  <a:pt x="271262" y="3226729"/>
                  <a:pt x="263962" y="3225440"/>
                  <a:pt x="257629" y="3221577"/>
                </a:cubicBezTo>
                <a:cubicBezTo>
                  <a:pt x="242116" y="3224958"/>
                  <a:pt x="227411" y="3228501"/>
                  <a:pt x="213509" y="3232204"/>
                </a:cubicBezTo>
                <a:cubicBezTo>
                  <a:pt x="199609" y="3235907"/>
                  <a:pt x="186833" y="3242670"/>
                  <a:pt x="175187" y="3252492"/>
                </a:cubicBezTo>
                <a:cubicBezTo>
                  <a:pt x="168854" y="3256464"/>
                  <a:pt x="164131" y="3258825"/>
                  <a:pt x="161017" y="3259578"/>
                </a:cubicBezTo>
                <a:cubicBezTo>
                  <a:pt x="157904" y="3260329"/>
                  <a:pt x="155758" y="3258825"/>
                  <a:pt x="154576" y="3255068"/>
                </a:cubicBezTo>
                <a:cubicBezTo>
                  <a:pt x="141696" y="3239611"/>
                  <a:pt x="123661" y="3242186"/>
                  <a:pt x="100475" y="3262797"/>
                </a:cubicBezTo>
                <a:cubicBezTo>
                  <a:pt x="95483" y="3266661"/>
                  <a:pt x="91296" y="3269882"/>
                  <a:pt x="87915" y="3272458"/>
                </a:cubicBezTo>
                <a:cubicBezTo>
                  <a:pt x="84534" y="3275034"/>
                  <a:pt x="80992" y="3276967"/>
                  <a:pt x="77289" y="3278255"/>
                </a:cubicBezTo>
                <a:cubicBezTo>
                  <a:pt x="68485" y="3279596"/>
                  <a:pt x="60328" y="3280778"/>
                  <a:pt x="52814" y="3281798"/>
                </a:cubicBezTo>
                <a:cubicBezTo>
                  <a:pt x="45299" y="3282816"/>
                  <a:pt x="37141" y="3283353"/>
                  <a:pt x="28339" y="3283407"/>
                </a:cubicBezTo>
                <a:cubicBezTo>
                  <a:pt x="9876" y="3283837"/>
                  <a:pt x="429" y="3275249"/>
                  <a:pt x="0" y="3257645"/>
                </a:cubicBezTo>
                <a:cubicBezTo>
                  <a:pt x="3005" y="3229305"/>
                  <a:pt x="4722" y="3200967"/>
                  <a:pt x="5153" y="3172627"/>
                </a:cubicBezTo>
                <a:cubicBezTo>
                  <a:pt x="10036" y="3143107"/>
                  <a:pt x="12505" y="3114554"/>
                  <a:pt x="12560" y="3086965"/>
                </a:cubicBezTo>
                <a:cubicBezTo>
                  <a:pt x="12613" y="3059378"/>
                  <a:pt x="11862" y="3032113"/>
                  <a:pt x="10305" y="3005168"/>
                </a:cubicBezTo>
                <a:cubicBezTo>
                  <a:pt x="10734" y="2979406"/>
                  <a:pt x="17605" y="2956220"/>
                  <a:pt x="30915" y="2935609"/>
                </a:cubicBezTo>
                <a:cubicBezTo>
                  <a:pt x="33491" y="2932603"/>
                  <a:pt x="36068" y="2930886"/>
                  <a:pt x="38643" y="2930457"/>
                </a:cubicBezTo>
                <a:cubicBezTo>
                  <a:pt x="39825" y="2930510"/>
                  <a:pt x="40683" y="2931046"/>
                  <a:pt x="41220" y="2932066"/>
                </a:cubicBezTo>
                <a:cubicBezTo>
                  <a:pt x="41756" y="2933086"/>
                  <a:pt x="42615" y="2934267"/>
                  <a:pt x="43797" y="2935609"/>
                </a:cubicBezTo>
                <a:cubicBezTo>
                  <a:pt x="43368" y="2936038"/>
                  <a:pt x="44226" y="2937755"/>
                  <a:pt x="46372" y="2940761"/>
                </a:cubicBezTo>
                <a:cubicBezTo>
                  <a:pt x="47554" y="2941996"/>
                  <a:pt x="48412" y="2942747"/>
                  <a:pt x="48949" y="2943016"/>
                </a:cubicBezTo>
                <a:cubicBezTo>
                  <a:pt x="49486" y="2943284"/>
                  <a:pt x="50344" y="2943391"/>
                  <a:pt x="51526" y="2943338"/>
                </a:cubicBezTo>
                <a:lnTo>
                  <a:pt x="82441" y="2920151"/>
                </a:lnTo>
                <a:cubicBezTo>
                  <a:pt x="86197" y="2916288"/>
                  <a:pt x="88988" y="2914355"/>
                  <a:pt x="90814" y="2914355"/>
                </a:cubicBezTo>
                <a:cubicBezTo>
                  <a:pt x="92638" y="2914355"/>
                  <a:pt x="94142" y="2916288"/>
                  <a:pt x="95322" y="2920151"/>
                </a:cubicBezTo>
                <a:cubicBezTo>
                  <a:pt x="96503" y="2929060"/>
                  <a:pt x="97361" y="2936360"/>
                  <a:pt x="97898" y="2942050"/>
                </a:cubicBezTo>
                <a:cubicBezTo>
                  <a:pt x="98436" y="2947739"/>
                  <a:pt x="99294" y="2952462"/>
                  <a:pt x="100475" y="2956220"/>
                </a:cubicBezTo>
                <a:cubicBezTo>
                  <a:pt x="101118" y="2960621"/>
                  <a:pt x="101118" y="2964700"/>
                  <a:pt x="100475" y="2968457"/>
                </a:cubicBezTo>
                <a:cubicBezTo>
                  <a:pt x="99831" y="2972213"/>
                  <a:pt x="102406" y="2972429"/>
                  <a:pt x="108204" y="2969101"/>
                </a:cubicBezTo>
                <a:cubicBezTo>
                  <a:pt x="111960" y="2967490"/>
                  <a:pt x="114751" y="2964271"/>
                  <a:pt x="116577" y="2959440"/>
                </a:cubicBezTo>
                <a:cubicBezTo>
                  <a:pt x="118401" y="2954608"/>
                  <a:pt x="119903" y="2950100"/>
                  <a:pt x="121085" y="2945914"/>
                </a:cubicBezTo>
                <a:lnTo>
                  <a:pt x="121085" y="2930457"/>
                </a:lnTo>
                <a:cubicBezTo>
                  <a:pt x="116684" y="2917253"/>
                  <a:pt x="115824" y="2908880"/>
                  <a:pt x="118508" y="2905338"/>
                </a:cubicBezTo>
                <a:cubicBezTo>
                  <a:pt x="121193" y="2901795"/>
                  <a:pt x="130639" y="2897287"/>
                  <a:pt x="146848" y="2891812"/>
                </a:cubicBezTo>
                <a:cubicBezTo>
                  <a:pt x="153181" y="2889290"/>
                  <a:pt x="157904" y="2885962"/>
                  <a:pt x="161017" y="2881830"/>
                </a:cubicBezTo>
                <a:cubicBezTo>
                  <a:pt x="164131" y="2877696"/>
                  <a:pt x="166277" y="2872437"/>
                  <a:pt x="167459" y="2866050"/>
                </a:cubicBezTo>
                <a:cubicBezTo>
                  <a:pt x="170034" y="2853168"/>
                  <a:pt x="177764" y="2845439"/>
                  <a:pt x="190645" y="2842862"/>
                </a:cubicBezTo>
                <a:cubicBezTo>
                  <a:pt x="197139" y="2842326"/>
                  <a:pt x="203472" y="2842111"/>
                  <a:pt x="209644" y="2842218"/>
                </a:cubicBezTo>
                <a:cubicBezTo>
                  <a:pt x="215817" y="2842326"/>
                  <a:pt x="221507" y="2838246"/>
                  <a:pt x="226712" y="2829981"/>
                </a:cubicBezTo>
                <a:cubicBezTo>
                  <a:pt x="232081" y="2824936"/>
                  <a:pt x="238091" y="2820213"/>
                  <a:pt x="244746" y="2815812"/>
                </a:cubicBezTo>
                <a:cubicBezTo>
                  <a:pt x="251402" y="2811410"/>
                  <a:pt x="257413" y="2806687"/>
                  <a:pt x="262781" y="2801642"/>
                </a:cubicBezTo>
                <a:cubicBezTo>
                  <a:pt x="266644" y="2797885"/>
                  <a:pt x="271154" y="2795738"/>
                  <a:pt x="276306" y="2795201"/>
                </a:cubicBezTo>
                <a:cubicBezTo>
                  <a:pt x="281459" y="2794664"/>
                  <a:pt x="287255" y="2795094"/>
                  <a:pt x="293696" y="2796490"/>
                </a:cubicBezTo>
                <a:cubicBezTo>
                  <a:pt x="300029" y="2796383"/>
                  <a:pt x="306685" y="2792733"/>
                  <a:pt x="313661" y="2785540"/>
                </a:cubicBezTo>
                <a:cubicBezTo>
                  <a:pt x="320640" y="2778348"/>
                  <a:pt x="328583" y="2775987"/>
                  <a:pt x="337493" y="2778455"/>
                </a:cubicBezTo>
                <a:cubicBezTo>
                  <a:pt x="343398" y="2780870"/>
                  <a:pt x="348335" y="2777973"/>
                  <a:pt x="352307" y="2769760"/>
                </a:cubicBezTo>
                <a:cubicBezTo>
                  <a:pt x="354293" y="2765654"/>
                  <a:pt x="356842" y="2762394"/>
                  <a:pt x="359955" y="2759979"/>
                </a:cubicBezTo>
                <a:lnTo>
                  <a:pt x="364952" y="2757846"/>
                </a:lnTo>
                <a:lnTo>
                  <a:pt x="363256" y="2757846"/>
                </a:lnTo>
                <a:lnTo>
                  <a:pt x="367986" y="2750751"/>
                </a:lnTo>
                <a:lnTo>
                  <a:pt x="363365" y="2752518"/>
                </a:lnTo>
                <a:cubicBezTo>
                  <a:pt x="362183" y="2751337"/>
                  <a:pt x="361325" y="2749833"/>
                  <a:pt x="360788" y="2748009"/>
                </a:cubicBezTo>
                <a:cubicBezTo>
                  <a:pt x="360252" y="2746183"/>
                  <a:pt x="359393" y="2743393"/>
                  <a:pt x="358211" y="2739636"/>
                </a:cubicBezTo>
                <a:cubicBezTo>
                  <a:pt x="356924" y="2735879"/>
                  <a:pt x="355636" y="2733731"/>
                  <a:pt x="354346" y="2733195"/>
                </a:cubicBezTo>
                <a:cubicBezTo>
                  <a:pt x="353059" y="2732658"/>
                  <a:pt x="351771" y="2733087"/>
                  <a:pt x="350482" y="2734484"/>
                </a:cubicBezTo>
                <a:cubicBezTo>
                  <a:pt x="342807" y="2738456"/>
                  <a:pt x="336904" y="2740173"/>
                  <a:pt x="332770" y="2739636"/>
                </a:cubicBezTo>
                <a:cubicBezTo>
                  <a:pt x="328638" y="2739100"/>
                  <a:pt x="325954" y="2735664"/>
                  <a:pt x="324719" y="2729330"/>
                </a:cubicBezTo>
                <a:cubicBezTo>
                  <a:pt x="324612" y="2720419"/>
                  <a:pt x="324183" y="2711840"/>
                  <a:pt x="323432" y="2703595"/>
                </a:cubicBezTo>
                <a:lnTo>
                  <a:pt x="322921" y="2693437"/>
                </a:lnTo>
                <a:lnTo>
                  <a:pt x="316882" y="2693437"/>
                </a:lnTo>
                <a:cubicBezTo>
                  <a:pt x="308349" y="2697249"/>
                  <a:pt x="302230" y="2701221"/>
                  <a:pt x="298527" y="2705353"/>
                </a:cubicBezTo>
                <a:cubicBezTo>
                  <a:pt x="294824" y="2709487"/>
                  <a:pt x="290637" y="2714102"/>
                  <a:pt x="285967" y="2719200"/>
                </a:cubicBezTo>
                <a:cubicBezTo>
                  <a:pt x="285967" y="2721777"/>
                  <a:pt x="283392" y="2724354"/>
                  <a:pt x="278238" y="2726929"/>
                </a:cubicBezTo>
                <a:cubicBezTo>
                  <a:pt x="273086" y="2729506"/>
                  <a:pt x="270509" y="2726929"/>
                  <a:pt x="270509" y="2719200"/>
                </a:cubicBezTo>
                <a:lnTo>
                  <a:pt x="267934" y="2657370"/>
                </a:lnTo>
                <a:cubicBezTo>
                  <a:pt x="269114" y="2656028"/>
                  <a:pt x="269329" y="2654847"/>
                  <a:pt x="268577" y="2653827"/>
                </a:cubicBezTo>
                <a:cubicBezTo>
                  <a:pt x="267826" y="2652809"/>
                  <a:pt x="266753" y="2652272"/>
                  <a:pt x="265357" y="2652218"/>
                </a:cubicBezTo>
                <a:cubicBezTo>
                  <a:pt x="255481" y="2654795"/>
                  <a:pt x="249470" y="2657370"/>
                  <a:pt x="247323" y="2659947"/>
                </a:cubicBezTo>
                <a:lnTo>
                  <a:pt x="226712" y="2690862"/>
                </a:lnTo>
                <a:lnTo>
                  <a:pt x="208679" y="2696014"/>
                </a:lnTo>
                <a:lnTo>
                  <a:pt x="195797" y="2688285"/>
                </a:lnTo>
                <a:cubicBezTo>
                  <a:pt x="182432" y="2684025"/>
                  <a:pt x="175026" y="2679765"/>
                  <a:pt x="173577" y="2675505"/>
                </a:cubicBezTo>
                <a:cubicBezTo>
                  <a:pt x="172852" y="2673375"/>
                  <a:pt x="172410" y="2669966"/>
                  <a:pt x="172248" y="2665280"/>
                </a:cubicBezTo>
                <a:lnTo>
                  <a:pt x="172513" y="2652241"/>
                </a:lnTo>
                <a:lnTo>
                  <a:pt x="159730" y="2660167"/>
                </a:lnTo>
                <a:cubicBezTo>
                  <a:pt x="152537" y="2665067"/>
                  <a:pt x="145666" y="2671883"/>
                  <a:pt x="139119" y="2680618"/>
                </a:cubicBezTo>
                <a:cubicBezTo>
                  <a:pt x="133323" y="2689554"/>
                  <a:pt x="130102" y="2691591"/>
                  <a:pt x="129458" y="2686725"/>
                </a:cubicBezTo>
                <a:cubicBezTo>
                  <a:pt x="128813" y="2681861"/>
                  <a:pt x="126881" y="2678120"/>
                  <a:pt x="123661" y="2675505"/>
                </a:cubicBezTo>
                <a:cubicBezTo>
                  <a:pt x="122373" y="2675611"/>
                  <a:pt x="121085" y="2676037"/>
                  <a:pt x="119798" y="2676782"/>
                </a:cubicBezTo>
                <a:cubicBezTo>
                  <a:pt x="118508" y="2677529"/>
                  <a:pt x="117221" y="2677954"/>
                  <a:pt x="115933" y="2678061"/>
                </a:cubicBezTo>
                <a:lnTo>
                  <a:pt x="110779" y="2678061"/>
                </a:lnTo>
                <a:lnTo>
                  <a:pt x="95322" y="2724354"/>
                </a:lnTo>
                <a:cubicBezTo>
                  <a:pt x="93926" y="2729775"/>
                  <a:pt x="91565" y="2734391"/>
                  <a:pt x="88237" y="2738201"/>
                </a:cubicBezTo>
                <a:cubicBezTo>
                  <a:pt x="84909" y="2742011"/>
                  <a:pt x="81259" y="2743408"/>
                  <a:pt x="77289" y="2742388"/>
                </a:cubicBezTo>
                <a:cubicBezTo>
                  <a:pt x="76107" y="2741207"/>
                  <a:pt x="75248" y="2739703"/>
                  <a:pt x="74712" y="2737879"/>
                </a:cubicBezTo>
                <a:cubicBezTo>
                  <a:pt x="74175" y="2736053"/>
                  <a:pt x="73317" y="2733263"/>
                  <a:pt x="72135" y="2729506"/>
                </a:cubicBezTo>
                <a:cubicBezTo>
                  <a:pt x="70847" y="2725749"/>
                  <a:pt x="69560" y="2723601"/>
                  <a:pt x="68271" y="2723065"/>
                </a:cubicBezTo>
                <a:cubicBezTo>
                  <a:pt x="66983" y="2722528"/>
                  <a:pt x="65695" y="2722957"/>
                  <a:pt x="64406" y="2724354"/>
                </a:cubicBezTo>
                <a:cubicBezTo>
                  <a:pt x="56731" y="2728326"/>
                  <a:pt x="50828" y="2730043"/>
                  <a:pt x="46694" y="2729506"/>
                </a:cubicBezTo>
                <a:cubicBezTo>
                  <a:pt x="42562" y="2728970"/>
                  <a:pt x="39878" y="2725534"/>
                  <a:pt x="38643" y="2719200"/>
                </a:cubicBezTo>
                <a:cubicBezTo>
                  <a:pt x="38536" y="2710289"/>
                  <a:pt x="38106" y="2701710"/>
                  <a:pt x="37355" y="2693465"/>
                </a:cubicBezTo>
                <a:cubicBezTo>
                  <a:pt x="36604" y="2685220"/>
                  <a:pt x="36175" y="2676678"/>
                  <a:pt x="36068" y="2667836"/>
                </a:cubicBezTo>
                <a:cubicBezTo>
                  <a:pt x="41649" y="2654065"/>
                  <a:pt x="44011" y="2641876"/>
                  <a:pt x="43153" y="2631265"/>
                </a:cubicBezTo>
                <a:cubicBezTo>
                  <a:pt x="42293" y="2620654"/>
                  <a:pt x="43368" y="2609713"/>
                  <a:pt x="46372" y="2598437"/>
                </a:cubicBezTo>
                <a:cubicBezTo>
                  <a:pt x="47822" y="2586845"/>
                  <a:pt x="49431" y="2575251"/>
                  <a:pt x="51203" y="2563657"/>
                </a:cubicBezTo>
                <a:cubicBezTo>
                  <a:pt x="52974" y="2552065"/>
                  <a:pt x="53940" y="2540471"/>
                  <a:pt x="54101" y="2528878"/>
                </a:cubicBezTo>
                <a:cubicBezTo>
                  <a:pt x="54263" y="2523565"/>
                  <a:pt x="55229" y="2518089"/>
                  <a:pt x="57000" y="2512454"/>
                </a:cubicBezTo>
                <a:cubicBezTo>
                  <a:pt x="58771" y="2506819"/>
                  <a:pt x="60381" y="2501987"/>
                  <a:pt x="61831" y="2497962"/>
                </a:cubicBezTo>
                <a:cubicBezTo>
                  <a:pt x="82012" y="2474777"/>
                  <a:pt x="100904" y="2451589"/>
                  <a:pt x="118508" y="2428403"/>
                </a:cubicBezTo>
                <a:lnTo>
                  <a:pt x="126238" y="2428403"/>
                </a:lnTo>
                <a:cubicBezTo>
                  <a:pt x="129244" y="2433126"/>
                  <a:pt x="130961" y="2436561"/>
                  <a:pt x="131390" y="2438708"/>
                </a:cubicBezTo>
                <a:cubicBezTo>
                  <a:pt x="129780" y="2442572"/>
                  <a:pt x="127203" y="2446437"/>
                  <a:pt x="123661" y="2450301"/>
                </a:cubicBezTo>
                <a:cubicBezTo>
                  <a:pt x="120118" y="2454166"/>
                  <a:pt x="117543" y="2458031"/>
                  <a:pt x="115933" y="2461895"/>
                </a:cubicBezTo>
                <a:lnTo>
                  <a:pt x="111770" y="2464757"/>
                </a:lnTo>
                <a:lnTo>
                  <a:pt x="115128" y="2474455"/>
                </a:lnTo>
                <a:cubicBezTo>
                  <a:pt x="118025" y="2487980"/>
                  <a:pt x="116577" y="2504402"/>
                  <a:pt x="110779" y="2523725"/>
                </a:cubicBezTo>
                <a:cubicBezTo>
                  <a:pt x="105627" y="2541330"/>
                  <a:pt x="108204" y="2555070"/>
                  <a:pt x="118508" y="2564946"/>
                </a:cubicBezTo>
                <a:cubicBezTo>
                  <a:pt x="119851" y="2568702"/>
                  <a:pt x="121675" y="2570206"/>
                  <a:pt x="123983" y="2569455"/>
                </a:cubicBezTo>
                <a:cubicBezTo>
                  <a:pt x="126292" y="2568702"/>
                  <a:pt x="128760" y="2566341"/>
                  <a:pt x="131390" y="2562370"/>
                </a:cubicBezTo>
                <a:cubicBezTo>
                  <a:pt x="134933" y="2557217"/>
                  <a:pt x="137508" y="2552065"/>
                  <a:pt x="139119" y="2546911"/>
                </a:cubicBezTo>
                <a:cubicBezTo>
                  <a:pt x="140729" y="2541759"/>
                  <a:pt x="143305" y="2536607"/>
                  <a:pt x="146848" y="2531454"/>
                </a:cubicBezTo>
                <a:cubicBezTo>
                  <a:pt x="150606" y="2527590"/>
                  <a:pt x="154685" y="2525013"/>
                  <a:pt x="159086" y="2523725"/>
                </a:cubicBezTo>
                <a:cubicBezTo>
                  <a:pt x="163487" y="2522438"/>
                  <a:pt x="168854" y="2522438"/>
                  <a:pt x="175187" y="2523725"/>
                </a:cubicBezTo>
                <a:cubicBezTo>
                  <a:pt x="183345" y="2526731"/>
                  <a:pt x="190216" y="2528448"/>
                  <a:pt x="195797" y="2528878"/>
                </a:cubicBezTo>
                <a:cubicBezTo>
                  <a:pt x="196978" y="2528610"/>
                  <a:pt x="198481" y="2527214"/>
                  <a:pt x="200306" y="2524691"/>
                </a:cubicBezTo>
                <a:cubicBezTo>
                  <a:pt x="202130" y="2522169"/>
                  <a:pt x="204921" y="2520130"/>
                  <a:pt x="208679" y="2518573"/>
                </a:cubicBezTo>
                <a:lnTo>
                  <a:pt x="203526" y="2521148"/>
                </a:lnTo>
                <a:cubicBezTo>
                  <a:pt x="213616" y="2515836"/>
                  <a:pt x="221775" y="2509073"/>
                  <a:pt x="228001" y="2500861"/>
                </a:cubicBezTo>
                <a:cubicBezTo>
                  <a:pt x="234227" y="2492649"/>
                  <a:pt x="239808" y="2483954"/>
                  <a:pt x="244746" y="2474777"/>
                </a:cubicBezTo>
                <a:cubicBezTo>
                  <a:pt x="249416" y="2470428"/>
                  <a:pt x="255536" y="2467530"/>
                  <a:pt x="263103" y="2466080"/>
                </a:cubicBezTo>
                <a:cubicBezTo>
                  <a:pt x="270671" y="2464632"/>
                  <a:pt x="274857" y="2459802"/>
                  <a:pt x="275663" y="2451589"/>
                </a:cubicBezTo>
                <a:lnTo>
                  <a:pt x="285967" y="2420674"/>
                </a:lnTo>
                <a:lnTo>
                  <a:pt x="288544" y="2412945"/>
                </a:lnTo>
                <a:cubicBezTo>
                  <a:pt x="291549" y="2403069"/>
                  <a:pt x="298419" y="2402211"/>
                  <a:pt x="309153" y="2410369"/>
                </a:cubicBezTo>
                <a:cubicBezTo>
                  <a:pt x="321605" y="2421103"/>
                  <a:pt x="332770" y="2417668"/>
                  <a:pt x="342645" y="2400063"/>
                </a:cubicBezTo>
                <a:cubicBezTo>
                  <a:pt x="343074" y="2392334"/>
                  <a:pt x="344793" y="2384607"/>
                  <a:pt x="347799" y="2376877"/>
                </a:cubicBezTo>
                <a:cubicBezTo>
                  <a:pt x="334916" y="2382459"/>
                  <a:pt x="322036" y="2381600"/>
                  <a:pt x="309153" y="2374301"/>
                </a:cubicBezTo>
                <a:cubicBezTo>
                  <a:pt x="306631" y="2372906"/>
                  <a:pt x="304592" y="2371189"/>
                  <a:pt x="303035" y="2369148"/>
                </a:cubicBezTo>
                <a:cubicBezTo>
                  <a:pt x="301478" y="2367109"/>
                  <a:pt x="300083" y="2365391"/>
                  <a:pt x="298848" y="2363996"/>
                </a:cubicBezTo>
                <a:cubicBezTo>
                  <a:pt x="297668" y="2360239"/>
                  <a:pt x="297453" y="2356803"/>
                  <a:pt x="298205" y="2353691"/>
                </a:cubicBezTo>
                <a:cubicBezTo>
                  <a:pt x="298956" y="2350578"/>
                  <a:pt x="300029" y="2347143"/>
                  <a:pt x="301425" y="2343385"/>
                </a:cubicBezTo>
                <a:cubicBezTo>
                  <a:pt x="302659" y="2339628"/>
                  <a:pt x="304055" y="2337482"/>
                  <a:pt x="305612" y="2336944"/>
                </a:cubicBezTo>
                <a:cubicBezTo>
                  <a:pt x="307167" y="2336407"/>
                  <a:pt x="309208" y="2336838"/>
                  <a:pt x="311730" y="2338233"/>
                </a:cubicBezTo>
                <a:cubicBezTo>
                  <a:pt x="315273" y="2338340"/>
                  <a:pt x="317850" y="2338770"/>
                  <a:pt x="319459" y="2339521"/>
                </a:cubicBezTo>
                <a:cubicBezTo>
                  <a:pt x="321069" y="2340272"/>
                  <a:pt x="323646" y="2340701"/>
                  <a:pt x="327188" y="2340809"/>
                </a:cubicBezTo>
                <a:cubicBezTo>
                  <a:pt x="336956" y="2338770"/>
                  <a:pt x="345115" y="2333832"/>
                  <a:pt x="351662" y="2325996"/>
                </a:cubicBezTo>
                <a:cubicBezTo>
                  <a:pt x="358211" y="2318159"/>
                  <a:pt x="358640" y="2311934"/>
                  <a:pt x="352951" y="2307318"/>
                </a:cubicBezTo>
                <a:cubicBezTo>
                  <a:pt x="347368" y="2301735"/>
                  <a:pt x="344364" y="2294866"/>
                  <a:pt x="343934" y="2286707"/>
                </a:cubicBezTo>
                <a:cubicBezTo>
                  <a:pt x="343505" y="2278549"/>
                  <a:pt x="340499" y="2271678"/>
                  <a:pt x="334916" y="2266097"/>
                </a:cubicBezTo>
                <a:lnTo>
                  <a:pt x="334916" y="2268674"/>
                </a:lnTo>
                <a:cubicBezTo>
                  <a:pt x="333414" y="2263520"/>
                  <a:pt x="331268" y="2258368"/>
                  <a:pt x="328476" y="2253215"/>
                </a:cubicBezTo>
                <a:cubicBezTo>
                  <a:pt x="325684" y="2248063"/>
                  <a:pt x="323538" y="2242911"/>
                  <a:pt x="322036" y="2237759"/>
                </a:cubicBezTo>
                <a:cubicBezTo>
                  <a:pt x="321176" y="2232498"/>
                  <a:pt x="321605" y="2226916"/>
                  <a:pt x="323324" y="2221011"/>
                </a:cubicBezTo>
                <a:cubicBezTo>
                  <a:pt x="325041" y="2215108"/>
                  <a:pt x="325470" y="2209526"/>
                  <a:pt x="324612" y="2204267"/>
                </a:cubicBezTo>
                <a:cubicBezTo>
                  <a:pt x="324397" y="2199220"/>
                  <a:pt x="323538" y="2194499"/>
                  <a:pt x="322036" y="2190097"/>
                </a:cubicBezTo>
                <a:cubicBezTo>
                  <a:pt x="320532" y="2185695"/>
                  <a:pt x="319674" y="2180972"/>
                  <a:pt x="319459" y="2175927"/>
                </a:cubicBezTo>
                <a:cubicBezTo>
                  <a:pt x="318922" y="2164333"/>
                  <a:pt x="319352" y="2152741"/>
                  <a:pt x="320747" y="2141147"/>
                </a:cubicBezTo>
                <a:cubicBezTo>
                  <a:pt x="322144" y="2129553"/>
                  <a:pt x="327725" y="2117961"/>
                  <a:pt x="337493" y="2106367"/>
                </a:cubicBezTo>
                <a:cubicBezTo>
                  <a:pt x="342270" y="2101161"/>
                  <a:pt x="345598" y="2095472"/>
                  <a:pt x="347475" y="2089300"/>
                </a:cubicBezTo>
                <a:cubicBezTo>
                  <a:pt x="349354" y="2083127"/>
                  <a:pt x="352038" y="2076793"/>
                  <a:pt x="355526" y="2070300"/>
                </a:cubicBezTo>
                <a:lnTo>
                  <a:pt x="352951" y="2070300"/>
                </a:lnTo>
                <a:cubicBezTo>
                  <a:pt x="366262" y="2073305"/>
                  <a:pt x="375708" y="2067294"/>
                  <a:pt x="381290" y="2052265"/>
                </a:cubicBezTo>
                <a:cubicBezTo>
                  <a:pt x="384994" y="2038096"/>
                  <a:pt x="388535" y="2023927"/>
                  <a:pt x="391917" y="2009756"/>
                </a:cubicBezTo>
                <a:cubicBezTo>
                  <a:pt x="395298" y="1995587"/>
                  <a:pt x="399485" y="1981418"/>
                  <a:pt x="404477" y="1967247"/>
                </a:cubicBezTo>
                <a:cubicBezTo>
                  <a:pt x="407482" y="1956513"/>
                  <a:pt x="411775" y="1954795"/>
                  <a:pt x="417358" y="1962095"/>
                </a:cubicBezTo>
                <a:cubicBezTo>
                  <a:pt x="419719" y="1965745"/>
                  <a:pt x="422403" y="1968429"/>
                  <a:pt x="425409" y="1970146"/>
                </a:cubicBezTo>
                <a:lnTo>
                  <a:pt x="428287" y="1970796"/>
                </a:lnTo>
                <a:lnTo>
                  <a:pt x="445697" y="1926028"/>
                </a:lnTo>
                <a:cubicBezTo>
                  <a:pt x="448703" y="1921305"/>
                  <a:pt x="455573" y="1915292"/>
                  <a:pt x="466307" y="1907994"/>
                </a:cubicBezTo>
                <a:cubicBezTo>
                  <a:pt x="470172" y="1904344"/>
                  <a:pt x="472747" y="1904559"/>
                  <a:pt x="474036" y="1908638"/>
                </a:cubicBezTo>
                <a:cubicBezTo>
                  <a:pt x="475324" y="1912717"/>
                  <a:pt x="475324" y="1919372"/>
                  <a:pt x="474036" y="1928603"/>
                </a:cubicBezTo>
                <a:lnTo>
                  <a:pt x="466307" y="1951790"/>
                </a:lnTo>
                <a:lnTo>
                  <a:pt x="466307" y="1959520"/>
                </a:lnTo>
                <a:cubicBezTo>
                  <a:pt x="467702" y="1963437"/>
                  <a:pt x="469421" y="1965261"/>
                  <a:pt x="471459" y="1964994"/>
                </a:cubicBezTo>
                <a:cubicBezTo>
                  <a:pt x="473500" y="1964725"/>
                  <a:pt x="475217" y="1962042"/>
                  <a:pt x="476612" y="1956943"/>
                </a:cubicBezTo>
                <a:lnTo>
                  <a:pt x="479089" y="1948892"/>
                </a:lnTo>
                <a:cubicBezTo>
                  <a:pt x="497153" y="1905095"/>
                  <a:pt x="507475" y="1866451"/>
                  <a:pt x="510057" y="1832959"/>
                </a:cubicBezTo>
                <a:lnTo>
                  <a:pt x="520135" y="1795230"/>
                </a:lnTo>
                <a:lnTo>
                  <a:pt x="526063" y="1791014"/>
                </a:lnTo>
                <a:cubicBezTo>
                  <a:pt x="528376" y="1788974"/>
                  <a:pt x="530244" y="1786854"/>
                  <a:pt x="531668" y="1784654"/>
                </a:cubicBezTo>
                <a:cubicBezTo>
                  <a:pt x="534517" y="1780253"/>
                  <a:pt x="535916" y="1774886"/>
                  <a:pt x="535862" y="1768552"/>
                </a:cubicBezTo>
                <a:cubicBezTo>
                  <a:pt x="540632" y="1742789"/>
                  <a:pt x="546525" y="1717026"/>
                  <a:pt x="553542" y="1691263"/>
                </a:cubicBezTo>
                <a:cubicBezTo>
                  <a:pt x="560556" y="1665500"/>
                  <a:pt x="570945" y="1639737"/>
                  <a:pt x="584705" y="1613975"/>
                </a:cubicBezTo>
                <a:cubicBezTo>
                  <a:pt x="588721" y="1588212"/>
                  <a:pt x="594825" y="1562449"/>
                  <a:pt x="603017" y="1536686"/>
                </a:cubicBezTo>
                <a:cubicBezTo>
                  <a:pt x="611209" y="1510923"/>
                  <a:pt x="620526" y="1485160"/>
                  <a:pt x="630965" y="1459398"/>
                </a:cubicBezTo>
                <a:cubicBezTo>
                  <a:pt x="632144" y="1458110"/>
                  <a:pt x="632357" y="1456822"/>
                  <a:pt x="631608" y="1455533"/>
                </a:cubicBezTo>
                <a:cubicBezTo>
                  <a:pt x="630858" y="1454245"/>
                  <a:pt x="629788" y="1452958"/>
                  <a:pt x="628396" y="1451668"/>
                </a:cubicBezTo>
                <a:cubicBezTo>
                  <a:pt x="627218" y="1450328"/>
                  <a:pt x="626361" y="1449146"/>
                  <a:pt x="625826" y="1448127"/>
                </a:cubicBezTo>
                <a:cubicBezTo>
                  <a:pt x="625289" y="1447107"/>
                  <a:pt x="624434" y="1446571"/>
                  <a:pt x="623255" y="1446516"/>
                </a:cubicBezTo>
                <a:lnTo>
                  <a:pt x="615545" y="1446516"/>
                </a:lnTo>
                <a:lnTo>
                  <a:pt x="579565" y="1531534"/>
                </a:lnTo>
                <a:cubicBezTo>
                  <a:pt x="578333" y="1540229"/>
                  <a:pt x="576298" y="1547958"/>
                  <a:pt x="573460" y="1554720"/>
                </a:cubicBezTo>
                <a:cubicBezTo>
                  <a:pt x="570623" y="1561483"/>
                  <a:pt x="566661" y="1569212"/>
                  <a:pt x="561574" y="1577907"/>
                </a:cubicBezTo>
                <a:cubicBezTo>
                  <a:pt x="560396" y="1580483"/>
                  <a:pt x="558897" y="1582416"/>
                  <a:pt x="557077" y="1583703"/>
                </a:cubicBezTo>
                <a:cubicBezTo>
                  <a:pt x="555256" y="1584991"/>
                  <a:pt x="552471" y="1585636"/>
                  <a:pt x="548723" y="1585636"/>
                </a:cubicBezTo>
                <a:cubicBezTo>
                  <a:pt x="544760" y="1585582"/>
                  <a:pt x="541761" y="1585045"/>
                  <a:pt x="539724" y="1584025"/>
                </a:cubicBezTo>
                <a:cubicBezTo>
                  <a:pt x="537688" y="1583007"/>
                  <a:pt x="537260" y="1581825"/>
                  <a:pt x="538443" y="1580483"/>
                </a:cubicBezTo>
                <a:cubicBezTo>
                  <a:pt x="538603" y="1571573"/>
                  <a:pt x="538926" y="1563629"/>
                  <a:pt x="539406" y="1556653"/>
                </a:cubicBezTo>
                <a:cubicBezTo>
                  <a:pt x="539888" y="1549675"/>
                  <a:pt x="539568" y="1543020"/>
                  <a:pt x="538443" y="1536686"/>
                </a:cubicBezTo>
                <a:cubicBezTo>
                  <a:pt x="534251" y="1514037"/>
                  <a:pt x="532957" y="1498793"/>
                  <a:pt x="534564" y="1490958"/>
                </a:cubicBezTo>
                <a:cubicBezTo>
                  <a:pt x="536171" y="1483122"/>
                  <a:pt x="542603" y="1471742"/>
                  <a:pt x="553863" y="1456822"/>
                </a:cubicBezTo>
                <a:cubicBezTo>
                  <a:pt x="555363" y="1453279"/>
                  <a:pt x="557505" y="1450703"/>
                  <a:pt x="560289" y="1449093"/>
                </a:cubicBezTo>
                <a:cubicBezTo>
                  <a:pt x="563073" y="1447482"/>
                  <a:pt x="565215" y="1444906"/>
                  <a:pt x="566714" y="1441364"/>
                </a:cubicBezTo>
                <a:cubicBezTo>
                  <a:pt x="567891" y="1429827"/>
                  <a:pt x="571960" y="1418769"/>
                  <a:pt x="578922" y="1408196"/>
                </a:cubicBezTo>
                <a:cubicBezTo>
                  <a:pt x="585882" y="1397622"/>
                  <a:pt x="596377" y="1387211"/>
                  <a:pt x="610405" y="1376959"/>
                </a:cubicBezTo>
                <a:cubicBezTo>
                  <a:pt x="618544" y="1369659"/>
                  <a:pt x="617687" y="1361071"/>
                  <a:pt x="607835" y="1351196"/>
                </a:cubicBezTo>
                <a:cubicBezTo>
                  <a:pt x="603874" y="1348619"/>
                  <a:pt x="601517" y="1345400"/>
                  <a:pt x="600767" y="1341535"/>
                </a:cubicBezTo>
                <a:cubicBezTo>
                  <a:pt x="600018" y="1337671"/>
                  <a:pt x="601517" y="1333162"/>
                  <a:pt x="605266" y="1328010"/>
                </a:cubicBezTo>
                <a:cubicBezTo>
                  <a:pt x="606229" y="1324306"/>
                  <a:pt x="608157" y="1322052"/>
                  <a:pt x="611047" y="1321247"/>
                </a:cubicBezTo>
                <a:cubicBezTo>
                  <a:pt x="613938" y="1320441"/>
                  <a:pt x="619721" y="1320119"/>
                  <a:pt x="628396" y="1320280"/>
                </a:cubicBezTo>
                <a:cubicBezTo>
                  <a:pt x="633107" y="1320710"/>
                  <a:pt x="636535" y="1317275"/>
                  <a:pt x="638675" y="1309976"/>
                </a:cubicBezTo>
                <a:cubicBezTo>
                  <a:pt x="640069" y="1303642"/>
                  <a:pt x="640497" y="1297631"/>
                  <a:pt x="639962" y="1291941"/>
                </a:cubicBezTo>
                <a:cubicBezTo>
                  <a:pt x="639425" y="1286252"/>
                  <a:pt x="637283" y="1280242"/>
                  <a:pt x="633536" y="1273907"/>
                </a:cubicBezTo>
                <a:cubicBezTo>
                  <a:pt x="628449" y="1269935"/>
                  <a:pt x="627057" y="1265642"/>
                  <a:pt x="629360" y="1261026"/>
                </a:cubicBezTo>
                <a:cubicBezTo>
                  <a:pt x="630511" y="1258718"/>
                  <a:pt x="632504" y="1256491"/>
                  <a:pt x="635343" y="1254343"/>
                </a:cubicBezTo>
                <a:lnTo>
                  <a:pt x="644257" y="1249339"/>
                </a:lnTo>
                <a:lnTo>
                  <a:pt x="645037" y="1238806"/>
                </a:lnTo>
                <a:cubicBezTo>
                  <a:pt x="645145" y="1233332"/>
                  <a:pt x="648149" y="1226246"/>
                  <a:pt x="654054" y="1217551"/>
                </a:cubicBezTo>
                <a:cubicBezTo>
                  <a:pt x="660172" y="1207085"/>
                  <a:pt x="665325" y="1196458"/>
                  <a:pt x="669511" y="1185670"/>
                </a:cubicBezTo>
                <a:cubicBezTo>
                  <a:pt x="673697" y="1174883"/>
                  <a:pt x="678850" y="1164898"/>
                  <a:pt x="684969" y="1155721"/>
                </a:cubicBezTo>
                <a:cubicBezTo>
                  <a:pt x="713738" y="1117077"/>
                  <a:pt x="728337" y="1081007"/>
                  <a:pt x="728765" y="1047516"/>
                </a:cubicBezTo>
                <a:cubicBezTo>
                  <a:pt x="728765" y="1037640"/>
                  <a:pt x="736494" y="1029053"/>
                  <a:pt x="751953" y="1021753"/>
                </a:cubicBezTo>
                <a:cubicBezTo>
                  <a:pt x="757158" y="1020358"/>
                  <a:pt x="763492" y="1018641"/>
                  <a:pt x="770952" y="1016601"/>
                </a:cubicBezTo>
                <a:cubicBezTo>
                  <a:pt x="778413" y="1014562"/>
                  <a:pt x="786678" y="1012843"/>
                  <a:pt x="795749" y="1011448"/>
                </a:cubicBezTo>
                <a:cubicBezTo>
                  <a:pt x="799614" y="1010483"/>
                  <a:pt x="802190" y="1011770"/>
                  <a:pt x="803478" y="1015313"/>
                </a:cubicBezTo>
                <a:cubicBezTo>
                  <a:pt x="804766" y="1018855"/>
                  <a:pt x="804766" y="1022720"/>
                  <a:pt x="803478" y="1026907"/>
                </a:cubicBezTo>
                <a:lnTo>
                  <a:pt x="751953" y="1127381"/>
                </a:lnTo>
                <a:cubicBezTo>
                  <a:pt x="748947" y="1137686"/>
                  <a:pt x="747228" y="1145415"/>
                  <a:pt x="746801" y="1150567"/>
                </a:cubicBezTo>
                <a:cubicBezTo>
                  <a:pt x="746801" y="1173754"/>
                  <a:pt x="739071" y="1196941"/>
                  <a:pt x="723613" y="1220128"/>
                </a:cubicBezTo>
                <a:lnTo>
                  <a:pt x="692699" y="1284535"/>
                </a:lnTo>
                <a:cubicBezTo>
                  <a:pt x="683674" y="1303526"/>
                  <a:pt x="675315" y="1321549"/>
                  <a:pt x="667619" y="1338601"/>
                </a:cubicBezTo>
                <a:cubicBezTo>
                  <a:pt x="659924" y="1355656"/>
                  <a:pt x="652934" y="1373700"/>
                  <a:pt x="646647" y="1392739"/>
                </a:cubicBezTo>
                <a:cubicBezTo>
                  <a:pt x="645467" y="1396282"/>
                  <a:pt x="645252" y="1398857"/>
                  <a:pt x="646003" y="1400467"/>
                </a:cubicBezTo>
                <a:cubicBezTo>
                  <a:pt x="646754" y="1402077"/>
                  <a:pt x="647828" y="1404653"/>
                  <a:pt x="649224" y="1408196"/>
                </a:cubicBezTo>
                <a:cubicBezTo>
                  <a:pt x="649969" y="1409271"/>
                  <a:pt x="652952" y="1408410"/>
                  <a:pt x="658172" y="1405620"/>
                </a:cubicBezTo>
                <a:cubicBezTo>
                  <a:pt x="663391" y="1402829"/>
                  <a:pt x="666374" y="1399394"/>
                  <a:pt x="667120" y="1395314"/>
                </a:cubicBezTo>
                <a:cubicBezTo>
                  <a:pt x="668648" y="1391449"/>
                  <a:pt x="670652" y="1387587"/>
                  <a:pt x="673129" y="1383722"/>
                </a:cubicBezTo>
                <a:cubicBezTo>
                  <a:pt x="675607" y="1379858"/>
                  <a:pt x="676977" y="1375993"/>
                  <a:pt x="677240" y="1372128"/>
                </a:cubicBezTo>
                <a:cubicBezTo>
                  <a:pt x="689693" y="1343789"/>
                  <a:pt x="700856" y="1315450"/>
                  <a:pt x="710731" y="1287111"/>
                </a:cubicBezTo>
                <a:cubicBezTo>
                  <a:pt x="714489" y="1275517"/>
                  <a:pt x="718568" y="1263925"/>
                  <a:pt x="722969" y="1252331"/>
                </a:cubicBezTo>
                <a:cubicBezTo>
                  <a:pt x="727370" y="1240738"/>
                  <a:pt x="732737" y="1229145"/>
                  <a:pt x="739071" y="1217551"/>
                </a:cubicBezTo>
                <a:cubicBezTo>
                  <a:pt x="745297" y="1207247"/>
                  <a:pt x="750234" y="1196941"/>
                  <a:pt x="753885" y="1186636"/>
                </a:cubicBezTo>
                <a:cubicBezTo>
                  <a:pt x="757534" y="1176330"/>
                  <a:pt x="761184" y="1166026"/>
                  <a:pt x="764833" y="1155721"/>
                </a:cubicBezTo>
                <a:cubicBezTo>
                  <a:pt x="775246" y="1126308"/>
                  <a:pt x="787269" y="1097539"/>
                  <a:pt x="800902" y="1069414"/>
                </a:cubicBezTo>
                <a:cubicBezTo>
                  <a:pt x="814534" y="1041290"/>
                  <a:pt x="829134" y="1012522"/>
                  <a:pt x="844698" y="983109"/>
                </a:cubicBezTo>
                <a:lnTo>
                  <a:pt x="871268" y="928052"/>
                </a:lnTo>
                <a:lnTo>
                  <a:pt x="860611" y="938494"/>
                </a:lnTo>
                <a:cubicBezTo>
                  <a:pt x="856694" y="944397"/>
                  <a:pt x="852285" y="950622"/>
                  <a:pt x="847383" y="957172"/>
                </a:cubicBezTo>
                <a:cubicBezTo>
                  <a:pt x="842231" y="964471"/>
                  <a:pt x="837078" y="967907"/>
                  <a:pt x="831926" y="967476"/>
                </a:cubicBezTo>
                <a:cubicBezTo>
                  <a:pt x="829349" y="967907"/>
                  <a:pt x="826774" y="964471"/>
                  <a:pt x="824197" y="957172"/>
                </a:cubicBezTo>
                <a:lnTo>
                  <a:pt x="824279" y="956183"/>
                </a:lnTo>
                <a:lnTo>
                  <a:pt x="813783" y="970227"/>
                </a:lnTo>
                <a:cubicBezTo>
                  <a:pt x="813730" y="971409"/>
                  <a:pt x="813192" y="972268"/>
                  <a:pt x="812173" y="972805"/>
                </a:cubicBezTo>
                <a:cubicBezTo>
                  <a:pt x="811153" y="973341"/>
                  <a:pt x="809973" y="974199"/>
                  <a:pt x="808631" y="975381"/>
                </a:cubicBezTo>
                <a:cubicBezTo>
                  <a:pt x="807236" y="975327"/>
                  <a:pt x="806161" y="974790"/>
                  <a:pt x="805410" y="973770"/>
                </a:cubicBezTo>
                <a:cubicBezTo>
                  <a:pt x="804659" y="972750"/>
                  <a:pt x="804874" y="971569"/>
                  <a:pt x="806054" y="970227"/>
                </a:cubicBezTo>
                <a:cubicBezTo>
                  <a:pt x="805195" y="963733"/>
                  <a:pt x="804981" y="957400"/>
                  <a:pt x="805410" y="951228"/>
                </a:cubicBezTo>
                <a:cubicBezTo>
                  <a:pt x="805840" y="945056"/>
                  <a:pt x="804337" y="939367"/>
                  <a:pt x="800902" y="934160"/>
                </a:cubicBezTo>
                <a:cubicBezTo>
                  <a:pt x="796930" y="928094"/>
                  <a:pt x="795856" y="923479"/>
                  <a:pt x="797681" y="920313"/>
                </a:cubicBezTo>
                <a:cubicBezTo>
                  <a:pt x="799507" y="917146"/>
                  <a:pt x="804874" y="913174"/>
                  <a:pt x="813783" y="908397"/>
                </a:cubicBezTo>
                <a:cubicBezTo>
                  <a:pt x="818344" y="904962"/>
                  <a:pt x="822745" y="902170"/>
                  <a:pt x="826986" y="900024"/>
                </a:cubicBezTo>
                <a:cubicBezTo>
                  <a:pt x="831227" y="897878"/>
                  <a:pt x="831120" y="893797"/>
                  <a:pt x="826664" y="887786"/>
                </a:cubicBezTo>
                <a:cubicBezTo>
                  <a:pt x="822907" y="881399"/>
                  <a:pt x="822049" y="875496"/>
                  <a:pt x="824087" y="870075"/>
                </a:cubicBezTo>
                <a:cubicBezTo>
                  <a:pt x="826128" y="864653"/>
                  <a:pt x="830422" y="859394"/>
                  <a:pt x="836970" y="854295"/>
                </a:cubicBezTo>
                <a:lnTo>
                  <a:pt x="844698" y="838838"/>
                </a:lnTo>
                <a:cubicBezTo>
                  <a:pt x="844269" y="810498"/>
                  <a:pt x="855433" y="782160"/>
                  <a:pt x="878190" y="753820"/>
                </a:cubicBezTo>
                <a:cubicBezTo>
                  <a:pt x="882484" y="749741"/>
                  <a:pt x="884201" y="744374"/>
                  <a:pt x="883342" y="737718"/>
                </a:cubicBezTo>
                <a:cubicBezTo>
                  <a:pt x="882484" y="731063"/>
                  <a:pt x="884201" y="724407"/>
                  <a:pt x="888496" y="717753"/>
                </a:cubicBezTo>
                <a:lnTo>
                  <a:pt x="916834" y="679108"/>
                </a:lnTo>
                <a:cubicBezTo>
                  <a:pt x="923382" y="668802"/>
                  <a:pt x="928965" y="658498"/>
                  <a:pt x="933580" y="648191"/>
                </a:cubicBezTo>
                <a:cubicBezTo>
                  <a:pt x="938196" y="637887"/>
                  <a:pt x="941202" y="627582"/>
                  <a:pt x="942597" y="617276"/>
                </a:cubicBezTo>
                <a:cubicBezTo>
                  <a:pt x="943993" y="612124"/>
                  <a:pt x="946354" y="606972"/>
                  <a:pt x="949683" y="601819"/>
                </a:cubicBezTo>
                <a:cubicBezTo>
                  <a:pt x="953010" y="596665"/>
                  <a:pt x="956661" y="591513"/>
                  <a:pt x="960631" y="586361"/>
                </a:cubicBezTo>
                <a:lnTo>
                  <a:pt x="960957" y="586042"/>
                </a:lnTo>
                <a:lnTo>
                  <a:pt x="952902" y="581209"/>
                </a:lnTo>
                <a:lnTo>
                  <a:pt x="952249" y="580596"/>
                </a:lnTo>
                <a:lnTo>
                  <a:pt x="942597" y="609548"/>
                </a:lnTo>
                <a:cubicBezTo>
                  <a:pt x="939162" y="619853"/>
                  <a:pt x="933151" y="630158"/>
                  <a:pt x="924564" y="640464"/>
                </a:cubicBezTo>
                <a:cubicBezTo>
                  <a:pt x="915654" y="649588"/>
                  <a:pt x="907710" y="659034"/>
                  <a:pt x="900732" y="668802"/>
                </a:cubicBezTo>
                <a:cubicBezTo>
                  <a:pt x="893756" y="678570"/>
                  <a:pt x="887100" y="688018"/>
                  <a:pt x="880767" y="697142"/>
                </a:cubicBezTo>
                <a:cubicBezTo>
                  <a:pt x="870461" y="712599"/>
                  <a:pt x="860156" y="722905"/>
                  <a:pt x="849850" y="728057"/>
                </a:cubicBezTo>
                <a:cubicBezTo>
                  <a:pt x="824087" y="740939"/>
                  <a:pt x="808631" y="761549"/>
                  <a:pt x="803478" y="789887"/>
                </a:cubicBezTo>
                <a:cubicBezTo>
                  <a:pt x="800902" y="798046"/>
                  <a:pt x="803478" y="802340"/>
                  <a:pt x="811206" y="802769"/>
                </a:cubicBezTo>
                <a:cubicBezTo>
                  <a:pt x="824087" y="803198"/>
                  <a:pt x="826664" y="807492"/>
                  <a:pt x="818935" y="815650"/>
                </a:cubicBezTo>
                <a:cubicBezTo>
                  <a:pt x="817755" y="818280"/>
                  <a:pt x="816252" y="820750"/>
                  <a:pt x="814427" y="823057"/>
                </a:cubicBezTo>
                <a:cubicBezTo>
                  <a:pt x="812602" y="825366"/>
                  <a:pt x="809811" y="827191"/>
                  <a:pt x="806054" y="828532"/>
                </a:cubicBezTo>
                <a:cubicBezTo>
                  <a:pt x="797252" y="831967"/>
                  <a:pt x="789093" y="834759"/>
                  <a:pt x="781580" y="836905"/>
                </a:cubicBezTo>
                <a:cubicBezTo>
                  <a:pt x="774066" y="839052"/>
                  <a:pt x="765907" y="843132"/>
                  <a:pt x="757105" y="849142"/>
                </a:cubicBezTo>
                <a:cubicBezTo>
                  <a:pt x="745833" y="850537"/>
                  <a:pt x="738104" y="854187"/>
                  <a:pt x="733918" y="860092"/>
                </a:cubicBezTo>
                <a:cubicBezTo>
                  <a:pt x="729731" y="865996"/>
                  <a:pt x="727156" y="873510"/>
                  <a:pt x="726189" y="882634"/>
                </a:cubicBezTo>
                <a:lnTo>
                  <a:pt x="715884" y="905820"/>
                </a:lnTo>
                <a:lnTo>
                  <a:pt x="710731" y="905820"/>
                </a:lnTo>
                <a:cubicBezTo>
                  <a:pt x="705794" y="887143"/>
                  <a:pt x="699567" y="869753"/>
                  <a:pt x="692055" y="853651"/>
                </a:cubicBezTo>
                <a:cubicBezTo>
                  <a:pt x="688298" y="845599"/>
                  <a:pt x="685828" y="836905"/>
                  <a:pt x="684647" y="827566"/>
                </a:cubicBezTo>
                <a:lnTo>
                  <a:pt x="684924" y="801919"/>
                </a:lnTo>
                <a:lnTo>
                  <a:pt x="680783" y="805346"/>
                </a:lnTo>
                <a:cubicBezTo>
                  <a:pt x="678475" y="806955"/>
                  <a:pt x="677295" y="809532"/>
                  <a:pt x="677240" y="813075"/>
                </a:cubicBezTo>
                <a:cubicBezTo>
                  <a:pt x="671175" y="826814"/>
                  <a:pt x="662695" y="839267"/>
                  <a:pt x="651799" y="850430"/>
                </a:cubicBezTo>
                <a:cubicBezTo>
                  <a:pt x="640904" y="861594"/>
                  <a:pt x="633067" y="874047"/>
                  <a:pt x="628291" y="887786"/>
                </a:cubicBezTo>
                <a:cubicBezTo>
                  <a:pt x="627002" y="891436"/>
                  <a:pt x="624427" y="895408"/>
                  <a:pt x="620562" y="899702"/>
                </a:cubicBezTo>
                <a:lnTo>
                  <a:pt x="609488" y="909623"/>
                </a:lnTo>
                <a:lnTo>
                  <a:pt x="614122" y="892939"/>
                </a:lnTo>
                <a:cubicBezTo>
                  <a:pt x="616912" y="886177"/>
                  <a:pt x="619060" y="878447"/>
                  <a:pt x="620562" y="869753"/>
                </a:cubicBezTo>
                <a:cubicBezTo>
                  <a:pt x="620991" y="867176"/>
                  <a:pt x="620133" y="864601"/>
                  <a:pt x="617985" y="862024"/>
                </a:cubicBezTo>
                <a:cubicBezTo>
                  <a:pt x="612833" y="864601"/>
                  <a:pt x="610258" y="867176"/>
                  <a:pt x="610258" y="869753"/>
                </a:cubicBezTo>
                <a:lnTo>
                  <a:pt x="587138" y="916016"/>
                </a:lnTo>
                <a:lnTo>
                  <a:pt x="574536" y="928364"/>
                </a:lnTo>
                <a:cubicBezTo>
                  <a:pt x="570618" y="934267"/>
                  <a:pt x="566210" y="940493"/>
                  <a:pt x="561308" y="947042"/>
                </a:cubicBezTo>
                <a:cubicBezTo>
                  <a:pt x="556155" y="954341"/>
                  <a:pt x="551003" y="957777"/>
                  <a:pt x="545851" y="957346"/>
                </a:cubicBezTo>
                <a:cubicBezTo>
                  <a:pt x="543273" y="957777"/>
                  <a:pt x="540698" y="954341"/>
                  <a:pt x="538122" y="947042"/>
                </a:cubicBezTo>
                <a:cubicBezTo>
                  <a:pt x="535545" y="916126"/>
                  <a:pt x="543273" y="885211"/>
                  <a:pt x="561308" y="854295"/>
                </a:cubicBezTo>
                <a:cubicBezTo>
                  <a:pt x="599952" y="782160"/>
                  <a:pt x="641173" y="710023"/>
                  <a:pt x="684969" y="637887"/>
                </a:cubicBezTo>
                <a:cubicBezTo>
                  <a:pt x="709337" y="600531"/>
                  <a:pt x="732737" y="563175"/>
                  <a:pt x="755172" y="525819"/>
                </a:cubicBezTo>
                <a:cubicBezTo>
                  <a:pt x="777608" y="488462"/>
                  <a:pt x="799721" y="451105"/>
                  <a:pt x="821512" y="413750"/>
                </a:cubicBezTo>
                <a:cubicBezTo>
                  <a:pt x="881196" y="315851"/>
                  <a:pt x="952473" y="220529"/>
                  <a:pt x="1035344" y="127782"/>
                </a:cubicBezTo>
                <a:lnTo>
                  <a:pt x="1058530" y="109749"/>
                </a:lnTo>
                <a:cubicBezTo>
                  <a:pt x="1069264" y="101590"/>
                  <a:pt x="1078711" y="97296"/>
                  <a:pt x="1086868" y="96867"/>
                </a:cubicBezTo>
                <a:cubicBezTo>
                  <a:pt x="1095994" y="95365"/>
                  <a:pt x="1105440" y="93861"/>
                  <a:pt x="1115208" y="92359"/>
                </a:cubicBezTo>
                <a:cubicBezTo>
                  <a:pt x="1124976" y="90855"/>
                  <a:pt x="1134424" y="90642"/>
                  <a:pt x="1143548" y="91715"/>
                </a:cubicBezTo>
                <a:cubicBezTo>
                  <a:pt x="1168881" y="96867"/>
                  <a:pt x="1195502" y="94290"/>
                  <a:pt x="1223412" y="83986"/>
                </a:cubicBezTo>
                <a:cubicBezTo>
                  <a:pt x="1256904" y="70675"/>
                  <a:pt x="1287819" y="63804"/>
                  <a:pt x="1316159" y="63375"/>
                </a:cubicBezTo>
                <a:cubicBezTo>
                  <a:pt x="1332046" y="62946"/>
                  <a:pt x="1351796" y="58652"/>
                  <a:pt x="1375413" y="50494"/>
                </a:cubicBezTo>
                <a:cubicBezTo>
                  <a:pt x="1383088" y="49099"/>
                  <a:pt x="1389637" y="48024"/>
                  <a:pt x="1395058" y="47273"/>
                </a:cubicBezTo>
                <a:cubicBezTo>
                  <a:pt x="1400479" y="46522"/>
                  <a:pt x="1405094" y="46736"/>
                  <a:pt x="1408904" y="47917"/>
                </a:cubicBezTo>
                <a:cubicBezTo>
                  <a:pt x="1429945" y="53500"/>
                  <a:pt x="1454849" y="47488"/>
                  <a:pt x="1483617" y="29883"/>
                </a:cubicBezTo>
                <a:cubicBezTo>
                  <a:pt x="1486194" y="27308"/>
                  <a:pt x="1491346" y="27308"/>
                  <a:pt x="1499074" y="29883"/>
                </a:cubicBezTo>
                <a:cubicBezTo>
                  <a:pt x="1508038" y="33426"/>
                  <a:pt x="1517163" y="34070"/>
                  <a:pt x="1526447" y="31816"/>
                </a:cubicBezTo>
                <a:cubicBezTo>
                  <a:pt x="1535732" y="29561"/>
                  <a:pt x="1545502" y="26340"/>
                  <a:pt x="1555753" y="22154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780793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rush Image Effects 03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頁尾版面配置區 2"/>
          <p:cNvSpPr>
            <a:spLocks noGrp="1"/>
          </p:cNvSpPr>
          <p:nvPr>
            <p:ph type="ftr" sz="quarter" idx="11"/>
          </p:nvPr>
        </p:nvSpPr>
        <p:spPr>
          <a:xfrm>
            <a:off x="141517" y="6356350"/>
            <a:ext cx="2895600" cy="365125"/>
          </a:xfrm>
          <a:prstGeom prst="rect">
            <a:avLst/>
          </a:prstGeom>
        </p:spPr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/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/>
          <a:lstStyle/>
          <a:p>
            <a:fld id="{93B68095-C8B2-4A76-90AA-E601358CCBC3}" type="slidenum">
              <a:rPr lang="zh-TW" altLang="en-US" smtClean="0"/>
              <a:t>‹#›</a:t>
            </a:fld>
            <a:endParaRPr lang="zh-TW" altLang="en-US"/>
          </a:p>
        </p:txBody>
      </p:sp>
      <p:sp>
        <p:nvSpPr>
          <p:cNvPr id="17" name="圖片版面配置區 16"/>
          <p:cNvSpPr>
            <a:spLocks noGrp="1"/>
          </p:cNvSpPr>
          <p:nvPr>
            <p:ph type="pic" sz="quarter" idx="13"/>
          </p:nvPr>
        </p:nvSpPr>
        <p:spPr>
          <a:xfrm>
            <a:off x="2550798" y="534314"/>
            <a:ext cx="4042404" cy="5559877"/>
          </a:xfrm>
          <a:custGeom>
            <a:avLst/>
            <a:gdLst>
              <a:gd name="connsiteX0" fmla="*/ 1402302 w 4042404"/>
              <a:gd name="connsiteY0" fmla="*/ 5530712 h 5559877"/>
              <a:gd name="connsiteX1" fmla="*/ 1421298 w 4042404"/>
              <a:gd name="connsiteY1" fmla="*/ 5544727 h 5559877"/>
              <a:gd name="connsiteX2" fmla="*/ 1392482 w 4042404"/>
              <a:gd name="connsiteY2" fmla="*/ 5559877 h 5559877"/>
              <a:gd name="connsiteX3" fmla="*/ 1381148 w 4042404"/>
              <a:gd name="connsiteY3" fmla="*/ 5544233 h 5559877"/>
              <a:gd name="connsiteX4" fmla="*/ 1379313 w 4042404"/>
              <a:gd name="connsiteY4" fmla="*/ 5535596 h 5559877"/>
              <a:gd name="connsiteX5" fmla="*/ 1611681 w 4042404"/>
              <a:gd name="connsiteY5" fmla="*/ 5423033 h 5559877"/>
              <a:gd name="connsiteX6" fmla="*/ 1604018 w 4042404"/>
              <a:gd name="connsiteY6" fmla="*/ 5424662 h 5559877"/>
              <a:gd name="connsiteX7" fmla="*/ 1592362 w 4042404"/>
              <a:gd name="connsiteY7" fmla="*/ 5445190 h 5559877"/>
              <a:gd name="connsiteX8" fmla="*/ 1615351 w 4042404"/>
              <a:gd name="connsiteY8" fmla="*/ 5440306 h 5559877"/>
              <a:gd name="connsiteX9" fmla="*/ 902678 w 4042404"/>
              <a:gd name="connsiteY9" fmla="*/ 5382458 h 5559877"/>
              <a:gd name="connsiteX10" fmla="*/ 921675 w 4042404"/>
              <a:gd name="connsiteY10" fmla="*/ 5396473 h 5559877"/>
              <a:gd name="connsiteX11" fmla="*/ 892858 w 4042404"/>
              <a:gd name="connsiteY11" fmla="*/ 5411623 h 5559877"/>
              <a:gd name="connsiteX12" fmla="*/ 881525 w 4042404"/>
              <a:gd name="connsiteY12" fmla="*/ 5395979 h 5559877"/>
              <a:gd name="connsiteX13" fmla="*/ 879690 w 4042404"/>
              <a:gd name="connsiteY13" fmla="*/ 5387341 h 5559877"/>
              <a:gd name="connsiteX14" fmla="*/ 1506878 w 4042404"/>
              <a:gd name="connsiteY14" fmla="*/ 5382118 h 5559877"/>
              <a:gd name="connsiteX15" fmla="*/ 1476226 w 4042404"/>
              <a:gd name="connsiteY15" fmla="*/ 5388632 h 5559877"/>
              <a:gd name="connsiteX16" fmla="*/ 1520049 w 4042404"/>
              <a:gd name="connsiteY16" fmla="*/ 5406399 h 5559877"/>
              <a:gd name="connsiteX17" fmla="*/ 1524042 w 4042404"/>
              <a:gd name="connsiteY17" fmla="*/ 5387498 h 5559877"/>
              <a:gd name="connsiteX18" fmla="*/ 1721443 w 4042404"/>
              <a:gd name="connsiteY18" fmla="*/ 5336525 h 5559877"/>
              <a:gd name="connsiteX19" fmla="*/ 1706117 w 4042404"/>
              <a:gd name="connsiteY19" fmla="*/ 5339781 h 5559877"/>
              <a:gd name="connsiteX20" fmla="*/ 1709787 w 4042404"/>
              <a:gd name="connsiteY20" fmla="*/ 5357055 h 5559877"/>
              <a:gd name="connsiteX21" fmla="*/ 1721443 w 4042404"/>
              <a:gd name="connsiteY21" fmla="*/ 5336525 h 5559877"/>
              <a:gd name="connsiteX22" fmla="*/ 1848044 w 4042404"/>
              <a:gd name="connsiteY22" fmla="*/ 5291571 h 5559877"/>
              <a:gd name="connsiteX23" fmla="*/ 1817392 w 4042404"/>
              <a:gd name="connsiteY23" fmla="*/ 5298084 h 5559877"/>
              <a:gd name="connsiteX24" fmla="*/ 1821062 w 4042404"/>
              <a:gd name="connsiteY24" fmla="*/ 5315356 h 5559877"/>
              <a:gd name="connsiteX25" fmla="*/ 1752095 w 4042404"/>
              <a:gd name="connsiteY25" fmla="*/ 5330012 h 5559877"/>
              <a:gd name="connsiteX26" fmla="*/ 1755765 w 4042404"/>
              <a:gd name="connsiteY26" fmla="*/ 5347285 h 5559877"/>
              <a:gd name="connsiteX27" fmla="*/ 1795914 w 4042404"/>
              <a:gd name="connsiteY27" fmla="*/ 5347779 h 5559877"/>
              <a:gd name="connsiteX28" fmla="*/ 1841894 w 4042404"/>
              <a:gd name="connsiteY28" fmla="*/ 5338009 h 5559877"/>
              <a:gd name="connsiteX29" fmla="*/ 1853549 w 4042404"/>
              <a:gd name="connsiteY29" fmla="*/ 5317480 h 5559877"/>
              <a:gd name="connsiteX30" fmla="*/ 1886358 w 4042404"/>
              <a:gd name="connsiteY30" fmla="*/ 5283429 h 5559877"/>
              <a:gd name="connsiteX31" fmla="*/ 1871033 w 4042404"/>
              <a:gd name="connsiteY31" fmla="*/ 5286686 h 5559877"/>
              <a:gd name="connsiteX32" fmla="*/ 1874703 w 4042404"/>
              <a:gd name="connsiteY32" fmla="*/ 5303959 h 5559877"/>
              <a:gd name="connsiteX33" fmla="*/ 1886358 w 4042404"/>
              <a:gd name="connsiteY33" fmla="*/ 5283429 h 5559877"/>
              <a:gd name="connsiteX34" fmla="*/ 1276035 w 4042404"/>
              <a:gd name="connsiteY34" fmla="*/ 5276468 h 5559877"/>
              <a:gd name="connsiteX35" fmla="*/ 1273813 w 4042404"/>
              <a:gd name="connsiteY35" fmla="*/ 5279016 h 5559877"/>
              <a:gd name="connsiteX36" fmla="*/ 1276442 w 4042404"/>
              <a:gd name="connsiteY36" fmla="*/ 5277635 h 5559877"/>
              <a:gd name="connsiteX37" fmla="*/ 1112058 w 4042404"/>
              <a:gd name="connsiteY37" fmla="*/ 5274779 h 5559877"/>
              <a:gd name="connsiteX38" fmla="*/ 1104395 w 4042404"/>
              <a:gd name="connsiteY38" fmla="*/ 5276407 h 5559877"/>
              <a:gd name="connsiteX39" fmla="*/ 1092740 w 4042404"/>
              <a:gd name="connsiteY39" fmla="*/ 5296936 h 5559877"/>
              <a:gd name="connsiteX40" fmla="*/ 1115728 w 4042404"/>
              <a:gd name="connsiteY40" fmla="*/ 5292051 h 5559877"/>
              <a:gd name="connsiteX41" fmla="*/ 1395058 w 4042404"/>
              <a:gd name="connsiteY41" fmla="*/ 5270483 h 5559877"/>
              <a:gd name="connsiteX42" fmla="*/ 1396894 w 4042404"/>
              <a:gd name="connsiteY42" fmla="*/ 5279118 h 5559877"/>
              <a:gd name="connsiteX43" fmla="*/ 1381568 w 4042404"/>
              <a:gd name="connsiteY43" fmla="*/ 5282375 h 5559877"/>
              <a:gd name="connsiteX44" fmla="*/ 1379732 w 4042404"/>
              <a:gd name="connsiteY44" fmla="*/ 5273739 h 5559877"/>
              <a:gd name="connsiteX45" fmla="*/ 2144742 w 4042404"/>
              <a:gd name="connsiteY45" fmla="*/ 5255604 h 5559877"/>
              <a:gd name="connsiteX46" fmla="*/ 2129416 w 4042404"/>
              <a:gd name="connsiteY46" fmla="*/ 5258860 h 5559877"/>
              <a:gd name="connsiteX47" fmla="*/ 2107940 w 4042404"/>
              <a:gd name="connsiteY47" fmla="*/ 5308555 h 5559877"/>
              <a:gd name="connsiteX48" fmla="*/ 2109775 w 4042404"/>
              <a:gd name="connsiteY48" fmla="*/ 5317192 h 5559877"/>
              <a:gd name="connsiteX49" fmla="*/ 2134599 w 4042404"/>
              <a:gd name="connsiteY49" fmla="*/ 5320943 h 5559877"/>
              <a:gd name="connsiteX50" fmla="*/ 2175073 w 4042404"/>
              <a:gd name="connsiteY50" fmla="*/ 5285263 h 5559877"/>
              <a:gd name="connsiteX51" fmla="*/ 2173238 w 4042404"/>
              <a:gd name="connsiteY51" fmla="*/ 5276627 h 5559877"/>
              <a:gd name="connsiteX52" fmla="*/ 2165575 w 4042404"/>
              <a:gd name="connsiteY52" fmla="*/ 5278255 h 5559877"/>
              <a:gd name="connsiteX53" fmla="*/ 2152083 w 4042404"/>
              <a:gd name="connsiteY53" fmla="*/ 5290149 h 5559877"/>
              <a:gd name="connsiteX54" fmla="*/ 1007254 w 4042404"/>
              <a:gd name="connsiteY54" fmla="*/ 5233865 h 5559877"/>
              <a:gd name="connsiteX55" fmla="*/ 976602 w 4042404"/>
              <a:gd name="connsiteY55" fmla="*/ 5240378 h 5559877"/>
              <a:gd name="connsiteX56" fmla="*/ 1020425 w 4042404"/>
              <a:gd name="connsiteY56" fmla="*/ 5258145 h 5559877"/>
              <a:gd name="connsiteX57" fmla="*/ 1024418 w 4042404"/>
              <a:gd name="connsiteY57" fmla="*/ 5239244 h 5559877"/>
              <a:gd name="connsiteX58" fmla="*/ 1877505 w 4042404"/>
              <a:gd name="connsiteY58" fmla="*/ 5204073 h 5559877"/>
              <a:gd name="connsiteX59" fmla="*/ 1854516 w 4042404"/>
              <a:gd name="connsiteY59" fmla="*/ 5208959 h 5559877"/>
              <a:gd name="connsiteX60" fmla="*/ 1854194 w 4042404"/>
              <a:gd name="connsiteY60" fmla="*/ 5245132 h 5559877"/>
              <a:gd name="connsiteX61" fmla="*/ 1871355 w 4042404"/>
              <a:gd name="connsiteY61" fmla="*/ 5250512 h 5559877"/>
              <a:gd name="connsiteX62" fmla="*/ 1879018 w 4042404"/>
              <a:gd name="connsiteY62" fmla="*/ 5248883 h 5559877"/>
              <a:gd name="connsiteX63" fmla="*/ 1221821 w 4042404"/>
              <a:gd name="connsiteY63" fmla="*/ 5188271 h 5559877"/>
              <a:gd name="connsiteX64" fmla="*/ 1206495 w 4042404"/>
              <a:gd name="connsiteY64" fmla="*/ 5191528 h 5559877"/>
              <a:gd name="connsiteX65" fmla="*/ 1210165 w 4042404"/>
              <a:gd name="connsiteY65" fmla="*/ 5208800 h 5559877"/>
              <a:gd name="connsiteX66" fmla="*/ 1221821 w 4042404"/>
              <a:gd name="connsiteY66" fmla="*/ 5188271 h 5559877"/>
              <a:gd name="connsiteX67" fmla="*/ 1822351 w 4042404"/>
              <a:gd name="connsiteY67" fmla="*/ 5170659 h 5559877"/>
              <a:gd name="connsiteX68" fmla="*/ 1772379 w 4042404"/>
              <a:gd name="connsiteY68" fmla="*/ 5199330 h 5559877"/>
              <a:gd name="connsiteX69" fmla="*/ 1761046 w 4042404"/>
              <a:gd name="connsiteY69" fmla="*/ 5183686 h 5559877"/>
              <a:gd name="connsiteX70" fmla="*/ 1686252 w 4042404"/>
              <a:gd name="connsiteY70" fmla="*/ 5208605 h 5559877"/>
              <a:gd name="connsiteX71" fmla="*/ 1670926 w 4042404"/>
              <a:gd name="connsiteY71" fmla="*/ 5211862 h 5559877"/>
              <a:gd name="connsiteX72" fmla="*/ 1585877 w 4042404"/>
              <a:gd name="connsiteY72" fmla="*/ 5207369 h 5559877"/>
              <a:gd name="connsiteX73" fmla="*/ 1570928 w 4042404"/>
              <a:gd name="connsiteY73" fmla="*/ 5203019 h 5559877"/>
              <a:gd name="connsiteX74" fmla="*/ 1521475 w 4042404"/>
              <a:gd name="connsiteY74" fmla="*/ 5214236 h 5559877"/>
              <a:gd name="connsiteX75" fmla="*/ 1532993 w 4042404"/>
              <a:gd name="connsiteY75" fmla="*/ 5241172 h 5559877"/>
              <a:gd name="connsiteX76" fmla="*/ 1461867 w 4042404"/>
              <a:gd name="connsiteY76" fmla="*/ 5283368 h 5559877"/>
              <a:gd name="connsiteX77" fmla="*/ 1420272 w 4042404"/>
              <a:gd name="connsiteY77" fmla="*/ 5257228 h 5559877"/>
              <a:gd name="connsiteX78" fmla="*/ 1410403 w 4042404"/>
              <a:gd name="connsiteY78" fmla="*/ 5243166 h 5559877"/>
              <a:gd name="connsiteX79" fmla="*/ 1384690 w 4042404"/>
              <a:gd name="connsiteY79" fmla="*/ 5257468 h 5559877"/>
              <a:gd name="connsiteX80" fmla="*/ 1366452 w 4042404"/>
              <a:gd name="connsiteY80" fmla="*/ 5265857 h 5559877"/>
              <a:gd name="connsiteX81" fmla="*/ 1322098 w 4042404"/>
              <a:gd name="connsiteY81" fmla="*/ 5275281 h 5559877"/>
              <a:gd name="connsiteX82" fmla="*/ 1326092 w 4042404"/>
              <a:gd name="connsiteY82" fmla="*/ 5285137 h 5559877"/>
              <a:gd name="connsiteX83" fmla="*/ 1372070 w 4042404"/>
              <a:gd name="connsiteY83" fmla="*/ 5275367 h 5559877"/>
              <a:gd name="connsiteX84" fmla="*/ 1373905 w 4042404"/>
              <a:gd name="connsiteY84" fmla="*/ 5284003 h 5559877"/>
              <a:gd name="connsiteX85" fmla="*/ 1365921 w 4042404"/>
              <a:gd name="connsiteY85" fmla="*/ 5321808 h 5559877"/>
              <a:gd name="connsiteX86" fmla="*/ 1436400 w 4042404"/>
              <a:gd name="connsiteY86" fmla="*/ 5351964 h 5559877"/>
              <a:gd name="connsiteX87" fmla="*/ 1487882 w 4042404"/>
              <a:gd name="connsiteY87" fmla="*/ 5368102 h 5559877"/>
              <a:gd name="connsiteX88" fmla="*/ 1509038 w 4042404"/>
              <a:gd name="connsiteY88" fmla="*/ 5354581 h 5559877"/>
              <a:gd name="connsiteX89" fmla="*/ 1614160 w 4042404"/>
              <a:gd name="connsiteY89" fmla="*/ 5359322 h 5559877"/>
              <a:gd name="connsiteX90" fmla="*/ 1645134 w 4042404"/>
              <a:gd name="connsiteY90" fmla="*/ 5316635 h 5559877"/>
              <a:gd name="connsiteX91" fmla="*/ 1750904 w 4042404"/>
              <a:gd name="connsiteY91" fmla="*/ 5249028 h 5559877"/>
              <a:gd name="connsiteX92" fmla="*/ 1777563 w 4042404"/>
              <a:gd name="connsiteY92" fmla="*/ 5261416 h 5559877"/>
              <a:gd name="connsiteX93" fmla="*/ 1838868 w 4042404"/>
              <a:gd name="connsiteY93" fmla="*/ 5248389 h 5559877"/>
              <a:gd name="connsiteX94" fmla="*/ 1837033 w 4042404"/>
              <a:gd name="connsiteY94" fmla="*/ 5239752 h 5559877"/>
              <a:gd name="connsiteX95" fmla="*/ 1800876 w 4042404"/>
              <a:gd name="connsiteY95" fmla="*/ 5220356 h 5559877"/>
              <a:gd name="connsiteX96" fmla="*/ 1797205 w 4042404"/>
              <a:gd name="connsiteY96" fmla="*/ 5203082 h 5559877"/>
              <a:gd name="connsiteX97" fmla="*/ 1824186 w 4042404"/>
              <a:gd name="connsiteY97" fmla="*/ 5179295 h 5559877"/>
              <a:gd name="connsiteX98" fmla="*/ 895435 w 4042404"/>
              <a:gd name="connsiteY98" fmla="*/ 5122229 h 5559877"/>
              <a:gd name="connsiteX99" fmla="*/ 897270 w 4042404"/>
              <a:gd name="connsiteY99" fmla="*/ 5130865 h 5559877"/>
              <a:gd name="connsiteX100" fmla="*/ 881944 w 4042404"/>
              <a:gd name="connsiteY100" fmla="*/ 5134121 h 5559877"/>
              <a:gd name="connsiteX101" fmla="*/ 880109 w 4042404"/>
              <a:gd name="connsiteY101" fmla="*/ 5125485 h 5559877"/>
              <a:gd name="connsiteX102" fmla="*/ 2664637 w 4042404"/>
              <a:gd name="connsiteY102" fmla="*/ 5063893 h 5559877"/>
              <a:gd name="connsiteX103" fmla="*/ 2649312 w 4042404"/>
              <a:gd name="connsiteY103" fmla="*/ 5067149 h 5559877"/>
              <a:gd name="connsiteX104" fmla="*/ 2651147 w 4042404"/>
              <a:gd name="connsiteY104" fmla="*/ 5075785 h 5559877"/>
              <a:gd name="connsiteX105" fmla="*/ 2666473 w 4042404"/>
              <a:gd name="connsiteY105" fmla="*/ 5072529 h 5559877"/>
              <a:gd name="connsiteX106" fmla="*/ 2821568 w 4042404"/>
              <a:gd name="connsiteY106" fmla="*/ 5048598 h 5559877"/>
              <a:gd name="connsiteX107" fmla="*/ 2825239 w 4042404"/>
              <a:gd name="connsiteY107" fmla="*/ 5065872 h 5559877"/>
              <a:gd name="connsiteX108" fmla="*/ 2840565 w 4042404"/>
              <a:gd name="connsiteY108" fmla="*/ 5062615 h 5559877"/>
              <a:gd name="connsiteX109" fmla="*/ 2821568 w 4042404"/>
              <a:gd name="connsiteY109" fmla="*/ 5048598 h 5559877"/>
              <a:gd name="connsiteX110" fmla="*/ 1013183 w 4042404"/>
              <a:gd name="connsiteY110" fmla="*/ 4997919 h 5559877"/>
              <a:gd name="connsiteX111" fmla="*/ 1005520 w 4042404"/>
              <a:gd name="connsiteY111" fmla="*/ 4999547 h 5559877"/>
              <a:gd name="connsiteX112" fmla="*/ 993864 w 4042404"/>
              <a:gd name="connsiteY112" fmla="*/ 5020076 h 5559877"/>
              <a:gd name="connsiteX113" fmla="*/ 997534 w 4042404"/>
              <a:gd name="connsiteY113" fmla="*/ 5037348 h 5559877"/>
              <a:gd name="connsiteX114" fmla="*/ 1033369 w 4042404"/>
              <a:gd name="connsiteY114" fmla="*/ 5092918 h 5559877"/>
              <a:gd name="connsiteX115" fmla="*/ 962243 w 4042404"/>
              <a:gd name="connsiteY115" fmla="*/ 5135114 h 5559877"/>
              <a:gd name="connsiteX116" fmla="*/ 903420 w 4042404"/>
              <a:gd name="connsiteY116" fmla="*/ 5084426 h 5559877"/>
              <a:gd name="connsiteX117" fmla="*/ 804122 w 4042404"/>
              <a:gd name="connsiteY117" fmla="*/ 5069421 h 5559877"/>
              <a:gd name="connsiteX118" fmla="*/ 809627 w 4042404"/>
              <a:gd name="connsiteY118" fmla="*/ 5095330 h 5559877"/>
              <a:gd name="connsiteX119" fmla="*/ 826469 w 4042404"/>
              <a:gd name="connsiteY119" fmla="*/ 5136883 h 5559877"/>
              <a:gd name="connsiteX120" fmla="*/ 872446 w 4042404"/>
              <a:gd name="connsiteY120" fmla="*/ 5127113 h 5559877"/>
              <a:gd name="connsiteX121" fmla="*/ 874282 w 4042404"/>
              <a:gd name="connsiteY121" fmla="*/ 5135750 h 5559877"/>
              <a:gd name="connsiteX122" fmla="*/ 866297 w 4042404"/>
              <a:gd name="connsiteY122" fmla="*/ 5173554 h 5559877"/>
              <a:gd name="connsiteX123" fmla="*/ 936775 w 4042404"/>
              <a:gd name="connsiteY123" fmla="*/ 5203710 h 5559877"/>
              <a:gd name="connsiteX124" fmla="*/ 988258 w 4042404"/>
              <a:gd name="connsiteY124" fmla="*/ 5219848 h 5559877"/>
              <a:gd name="connsiteX125" fmla="*/ 1009414 w 4042404"/>
              <a:gd name="connsiteY125" fmla="*/ 5206327 h 5559877"/>
              <a:gd name="connsiteX126" fmla="*/ 1114537 w 4042404"/>
              <a:gd name="connsiteY126" fmla="*/ 5211068 h 5559877"/>
              <a:gd name="connsiteX127" fmla="*/ 1145512 w 4042404"/>
              <a:gd name="connsiteY127" fmla="*/ 5168381 h 5559877"/>
              <a:gd name="connsiteX128" fmla="*/ 1185485 w 4042404"/>
              <a:gd name="connsiteY128" fmla="*/ 5135065 h 5559877"/>
              <a:gd name="connsiteX129" fmla="*/ 1233418 w 4042404"/>
              <a:gd name="connsiteY129" fmla="*/ 5110083 h 5559877"/>
              <a:gd name="connsiteX130" fmla="*/ 1229931 w 4042404"/>
              <a:gd name="connsiteY130" fmla="*/ 5105862 h 5559877"/>
              <a:gd name="connsiteX131" fmla="*/ 1195918 w 4042404"/>
              <a:gd name="connsiteY131" fmla="*/ 5087138 h 5559877"/>
              <a:gd name="connsiteX132" fmla="*/ 1183967 w 4042404"/>
              <a:gd name="connsiteY132" fmla="*/ 5060917 h 5559877"/>
              <a:gd name="connsiteX133" fmla="*/ 1171304 w 4042404"/>
              <a:gd name="connsiteY133" fmla="*/ 5063608 h 5559877"/>
              <a:gd name="connsiteX134" fmla="*/ 1054845 w 4042404"/>
              <a:gd name="connsiteY134" fmla="*/ 5043224 h 5559877"/>
              <a:gd name="connsiteX135" fmla="*/ 1013183 w 4042404"/>
              <a:gd name="connsiteY135" fmla="*/ 4997919 h 5559877"/>
              <a:gd name="connsiteX136" fmla="*/ 709992 w 4042404"/>
              <a:gd name="connsiteY136" fmla="*/ 4991660 h 5559877"/>
              <a:gd name="connsiteX137" fmla="*/ 728988 w 4042404"/>
              <a:gd name="connsiteY137" fmla="*/ 5005676 h 5559877"/>
              <a:gd name="connsiteX138" fmla="*/ 700172 w 4042404"/>
              <a:gd name="connsiteY138" fmla="*/ 5020825 h 5559877"/>
              <a:gd name="connsiteX139" fmla="*/ 688839 w 4042404"/>
              <a:gd name="connsiteY139" fmla="*/ 5005181 h 5559877"/>
              <a:gd name="connsiteX140" fmla="*/ 687003 w 4042404"/>
              <a:gd name="connsiteY140" fmla="*/ 4996544 h 5559877"/>
              <a:gd name="connsiteX141" fmla="*/ 3105419 w 4042404"/>
              <a:gd name="connsiteY141" fmla="*/ 4952177 h 5559877"/>
              <a:gd name="connsiteX142" fmla="*/ 3074769 w 4042404"/>
              <a:gd name="connsiteY142" fmla="*/ 4958690 h 5559877"/>
              <a:gd name="connsiteX143" fmla="*/ 3076603 w 4042404"/>
              <a:gd name="connsiteY143" fmla="*/ 4967327 h 5559877"/>
              <a:gd name="connsiteX144" fmla="*/ 3107254 w 4042404"/>
              <a:gd name="connsiteY144" fmla="*/ 4960814 h 5559877"/>
              <a:gd name="connsiteX145" fmla="*/ 2869479 w 4042404"/>
              <a:gd name="connsiteY145" fmla="*/ 4821784 h 5559877"/>
              <a:gd name="connsiteX146" fmla="*/ 2854153 w 4042404"/>
              <a:gd name="connsiteY146" fmla="*/ 4825040 h 5559877"/>
              <a:gd name="connsiteX147" fmla="*/ 2857822 w 4042404"/>
              <a:gd name="connsiteY147" fmla="*/ 4842314 h 5559877"/>
              <a:gd name="connsiteX148" fmla="*/ 2873148 w 4042404"/>
              <a:gd name="connsiteY148" fmla="*/ 4839057 h 5559877"/>
              <a:gd name="connsiteX149" fmla="*/ 3123003 w 4042404"/>
              <a:gd name="connsiteY149" fmla="*/ 4695699 h 5559877"/>
              <a:gd name="connsiteX150" fmla="*/ 3107677 w 4042404"/>
              <a:gd name="connsiteY150" fmla="*/ 4698956 h 5559877"/>
              <a:gd name="connsiteX151" fmla="*/ 3111347 w 4042404"/>
              <a:gd name="connsiteY151" fmla="*/ 4716228 h 5559877"/>
              <a:gd name="connsiteX152" fmla="*/ 3126673 w 4042404"/>
              <a:gd name="connsiteY152" fmla="*/ 4712972 h 5559877"/>
              <a:gd name="connsiteX153" fmla="*/ 622672 w 4042404"/>
              <a:gd name="connsiteY153" fmla="*/ 4678492 h 5559877"/>
              <a:gd name="connsiteX154" fmla="*/ 611437 w 4042404"/>
              <a:gd name="connsiteY154" fmla="*/ 4678623 h 5559877"/>
              <a:gd name="connsiteX155" fmla="*/ 616942 w 4042404"/>
              <a:gd name="connsiteY155" fmla="*/ 4704532 h 5559877"/>
              <a:gd name="connsiteX156" fmla="*/ 633783 w 4042404"/>
              <a:gd name="connsiteY156" fmla="*/ 4746085 h 5559877"/>
              <a:gd name="connsiteX157" fmla="*/ 657564 w 4042404"/>
              <a:gd name="connsiteY157" fmla="*/ 4741032 h 5559877"/>
              <a:gd name="connsiteX158" fmla="*/ 667576 w 4042404"/>
              <a:gd name="connsiteY158" fmla="*/ 4728353 h 5559877"/>
              <a:gd name="connsiteX159" fmla="*/ 690565 w 4042404"/>
              <a:gd name="connsiteY159" fmla="*/ 4723468 h 5559877"/>
              <a:gd name="connsiteX160" fmla="*/ 692722 w 4042404"/>
              <a:gd name="connsiteY160" fmla="*/ 4695930 h 5559877"/>
              <a:gd name="connsiteX161" fmla="*/ 681815 w 4042404"/>
              <a:gd name="connsiteY161" fmla="*/ 4687881 h 5559877"/>
              <a:gd name="connsiteX162" fmla="*/ 672321 w 4042404"/>
              <a:gd name="connsiteY162" fmla="*/ 4685995 h 5559877"/>
              <a:gd name="connsiteX163" fmla="*/ 622672 w 4042404"/>
              <a:gd name="connsiteY163" fmla="*/ 4678492 h 5559877"/>
              <a:gd name="connsiteX164" fmla="*/ 3744897 w 4042404"/>
              <a:gd name="connsiteY164" fmla="*/ 4644790 h 5559877"/>
              <a:gd name="connsiteX165" fmla="*/ 3737235 w 4042404"/>
              <a:gd name="connsiteY165" fmla="*/ 4646419 h 5559877"/>
              <a:gd name="connsiteX166" fmla="*/ 3704423 w 4042404"/>
              <a:gd name="connsiteY166" fmla="*/ 4680469 h 5559877"/>
              <a:gd name="connsiteX167" fmla="*/ 3706259 w 4042404"/>
              <a:gd name="connsiteY167" fmla="*/ 4689106 h 5559877"/>
              <a:gd name="connsiteX168" fmla="*/ 3729247 w 4042404"/>
              <a:gd name="connsiteY168" fmla="*/ 4684220 h 5559877"/>
              <a:gd name="connsiteX169" fmla="*/ 3619262 w 4042404"/>
              <a:gd name="connsiteY169" fmla="*/ 4581221 h 5559877"/>
              <a:gd name="connsiteX170" fmla="*/ 3624768 w 4042404"/>
              <a:gd name="connsiteY170" fmla="*/ 4607130 h 5559877"/>
              <a:gd name="connsiteX171" fmla="*/ 3636423 w 4042404"/>
              <a:gd name="connsiteY171" fmla="*/ 4586601 h 5559877"/>
              <a:gd name="connsiteX172" fmla="*/ 3665562 w 4042404"/>
              <a:gd name="connsiteY172" fmla="*/ 4535278 h 5559877"/>
              <a:gd name="connsiteX173" fmla="*/ 3650236 w 4042404"/>
              <a:gd name="connsiteY173" fmla="*/ 4538534 h 5559877"/>
              <a:gd name="connsiteX174" fmla="*/ 3652072 w 4042404"/>
              <a:gd name="connsiteY174" fmla="*/ 4547170 h 5559877"/>
              <a:gd name="connsiteX175" fmla="*/ 3667397 w 4042404"/>
              <a:gd name="connsiteY175" fmla="*/ 4543914 h 5559877"/>
              <a:gd name="connsiteX176" fmla="*/ 3873207 w 4042404"/>
              <a:gd name="connsiteY176" fmla="*/ 4193283 h 5559877"/>
              <a:gd name="connsiteX177" fmla="*/ 3865544 w 4042404"/>
              <a:gd name="connsiteY177" fmla="*/ 4194912 h 5559877"/>
              <a:gd name="connsiteX178" fmla="*/ 3867379 w 4042404"/>
              <a:gd name="connsiteY178" fmla="*/ 4203549 h 5559877"/>
              <a:gd name="connsiteX179" fmla="*/ 3886376 w 4042404"/>
              <a:gd name="connsiteY179" fmla="*/ 4217564 h 5559877"/>
              <a:gd name="connsiteX180" fmla="*/ 3894038 w 4042404"/>
              <a:gd name="connsiteY180" fmla="*/ 4215936 h 5559877"/>
              <a:gd name="connsiteX181" fmla="*/ 3892203 w 4042404"/>
              <a:gd name="connsiteY181" fmla="*/ 4207300 h 5559877"/>
              <a:gd name="connsiteX182" fmla="*/ 3873207 w 4042404"/>
              <a:gd name="connsiteY182" fmla="*/ 4193283 h 5559877"/>
              <a:gd name="connsiteX183" fmla="*/ 3768081 w 4042404"/>
              <a:gd name="connsiteY183" fmla="*/ 4188540 h 5559877"/>
              <a:gd name="connsiteX184" fmla="*/ 3752756 w 4042404"/>
              <a:gd name="connsiteY184" fmla="*/ 4191798 h 5559877"/>
              <a:gd name="connsiteX185" fmla="*/ 3771752 w 4042404"/>
              <a:gd name="connsiteY185" fmla="*/ 4205814 h 5559877"/>
              <a:gd name="connsiteX186" fmla="*/ 3726419 w 4042404"/>
              <a:gd name="connsiteY186" fmla="*/ 4143236 h 5559877"/>
              <a:gd name="connsiteX187" fmla="*/ 3718756 w 4042404"/>
              <a:gd name="connsiteY187" fmla="*/ 4144864 h 5559877"/>
              <a:gd name="connsiteX188" fmla="*/ 3682276 w 4042404"/>
              <a:gd name="connsiteY188" fmla="*/ 4161642 h 5559877"/>
              <a:gd name="connsiteX189" fmla="*/ 3687782 w 4042404"/>
              <a:gd name="connsiteY189" fmla="*/ 4187551 h 5559877"/>
              <a:gd name="connsiteX190" fmla="*/ 3728254 w 4042404"/>
              <a:gd name="connsiteY190" fmla="*/ 4151872 h 5559877"/>
              <a:gd name="connsiteX191" fmla="*/ 3772396 w 4042404"/>
              <a:gd name="connsiteY191" fmla="*/ 4133466 h 5559877"/>
              <a:gd name="connsiteX192" fmla="*/ 3757070 w 4042404"/>
              <a:gd name="connsiteY192" fmla="*/ 4136722 h 5559877"/>
              <a:gd name="connsiteX193" fmla="*/ 3760741 w 4042404"/>
              <a:gd name="connsiteY193" fmla="*/ 4153996 h 5559877"/>
              <a:gd name="connsiteX194" fmla="*/ 3776067 w 4042404"/>
              <a:gd name="connsiteY194" fmla="*/ 4150739 h 5559877"/>
              <a:gd name="connsiteX195" fmla="*/ 453835 w 4042404"/>
              <a:gd name="connsiteY195" fmla="*/ 4125395 h 5559877"/>
              <a:gd name="connsiteX196" fmla="*/ 446172 w 4042404"/>
              <a:gd name="connsiteY196" fmla="*/ 4127023 h 5559877"/>
              <a:gd name="connsiteX197" fmla="*/ 451677 w 4042404"/>
              <a:gd name="connsiteY197" fmla="*/ 4152931 h 5559877"/>
              <a:gd name="connsiteX198" fmla="*/ 459340 w 4042404"/>
              <a:gd name="connsiteY198" fmla="*/ 4151303 h 5559877"/>
              <a:gd name="connsiteX199" fmla="*/ 3754045 w 4042404"/>
              <a:gd name="connsiteY199" fmla="*/ 4047103 h 5559877"/>
              <a:gd name="connsiteX200" fmla="*/ 3746382 w 4042404"/>
              <a:gd name="connsiteY200" fmla="*/ 4048731 h 5559877"/>
              <a:gd name="connsiteX201" fmla="*/ 3734726 w 4042404"/>
              <a:gd name="connsiteY201" fmla="*/ 4069260 h 5559877"/>
              <a:gd name="connsiteX202" fmla="*/ 3751887 w 4042404"/>
              <a:gd name="connsiteY202" fmla="*/ 4074640 h 5559877"/>
              <a:gd name="connsiteX203" fmla="*/ 3755880 w 4042404"/>
              <a:gd name="connsiteY203" fmla="*/ 4055739 h 5559877"/>
              <a:gd name="connsiteX204" fmla="*/ 3876975 w 4042404"/>
              <a:gd name="connsiteY204" fmla="*/ 3984872 h 5559877"/>
              <a:gd name="connsiteX205" fmla="*/ 3872983 w 4042404"/>
              <a:gd name="connsiteY205" fmla="*/ 4003776 h 5559877"/>
              <a:gd name="connsiteX206" fmla="*/ 3887986 w 4042404"/>
              <a:gd name="connsiteY206" fmla="*/ 4036693 h 5559877"/>
              <a:gd name="connsiteX207" fmla="*/ 3876331 w 4042404"/>
              <a:gd name="connsiteY207" fmla="*/ 4057222 h 5559877"/>
              <a:gd name="connsiteX208" fmla="*/ 3880001 w 4042404"/>
              <a:gd name="connsiteY208" fmla="*/ 4074496 h 5559877"/>
              <a:gd name="connsiteX209" fmla="*/ 3895327 w 4042404"/>
              <a:gd name="connsiteY209" fmla="*/ 4071239 h 5559877"/>
              <a:gd name="connsiteX210" fmla="*/ 3935799 w 4042404"/>
              <a:gd name="connsiteY210" fmla="*/ 4035560 h 5559877"/>
              <a:gd name="connsiteX211" fmla="*/ 3876975 w 4042404"/>
              <a:gd name="connsiteY211" fmla="*/ 3984872 h 5559877"/>
              <a:gd name="connsiteX212" fmla="*/ 455993 w 4042404"/>
              <a:gd name="connsiteY212" fmla="*/ 3375382 h 5559877"/>
              <a:gd name="connsiteX213" fmla="*/ 448330 w 4042404"/>
              <a:gd name="connsiteY213" fmla="*/ 3377010 h 5559877"/>
              <a:gd name="connsiteX214" fmla="*/ 453835 w 4042404"/>
              <a:gd name="connsiteY214" fmla="*/ 3402920 h 5559877"/>
              <a:gd name="connsiteX215" fmla="*/ 461498 w 4042404"/>
              <a:gd name="connsiteY215" fmla="*/ 3401292 h 5559877"/>
              <a:gd name="connsiteX216" fmla="*/ 3195057 w 4042404"/>
              <a:gd name="connsiteY216" fmla="*/ 3345669 h 5559877"/>
              <a:gd name="connsiteX217" fmla="*/ 3183743 w 4042404"/>
              <a:gd name="connsiteY217" fmla="*/ 3348073 h 5559877"/>
              <a:gd name="connsiteX218" fmla="*/ 3181172 w 4042404"/>
              <a:gd name="connsiteY218" fmla="*/ 3355707 h 5559877"/>
              <a:gd name="connsiteX219" fmla="*/ 3181566 w 4042404"/>
              <a:gd name="connsiteY219" fmla="*/ 3357562 h 5559877"/>
              <a:gd name="connsiteX220" fmla="*/ 3196892 w 4042404"/>
              <a:gd name="connsiteY220" fmla="*/ 3354305 h 5559877"/>
              <a:gd name="connsiteX221" fmla="*/ 3629370 w 4042404"/>
              <a:gd name="connsiteY221" fmla="*/ 3316568 h 5559877"/>
              <a:gd name="connsiteX222" fmla="*/ 3621707 w 4042404"/>
              <a:gd name="connsiteY222" fmla="*/ 3318196 h 5559877"/>
              <a:gd name="connsiteX223" fmla="*/ 3623542 w 4042404"/>
              <a:gd name="connsiteY223" fmla="*/ 3326832 h 5559877"/>
              <a:gd name="connsiteX224" fmla="*/ 3642538 w 4042404"/>
              <a:gd name="connsiteY224" fmla="*/ 3340848 h 5559877"/>
              <a:gd name="connsiteX225" fmla="*/ 3650202 w 4042404"/>
              <a:gd name="connsiteY225" fmla="*/ 3339220 h 5559877"/>
              <a:gd name="connsiteX226" fmla="*/ 3648366 w 4042404"/>
              <a:gd name="connsiteY226" fmla="*/ 3330584 h 5559877"/>
              <a:gd name="connsiteX227" fmla="*/ 3629370 w 4042404"/>
              <a:gd name="connsiteY227" fmla="*/ 3316568 h 5559877"/>
              <a:gd name="connsiteX228" fmla="*/ 3524244 w 4042404"/>
              <a:gd name="connsiteY228" fmla="*/ 3311825 h 5559877"/>
              <a:gd name="connsiteX229" fmla="*/ 3508918 w 4042404"/>
              <a:gd name="connsiteY229" fmla="*/ 3315082 h 5559877"/>
              <a:gd name="connsiteX230" fmla="*/ 3527914 w 4042404"/>
              <a:gd name="connsiteY230" fmla="*/ 3329097 h 5559877"/>
              <a:gd name="connsiteX231" fmla="*/ 3482581 w 4042404"/>
              <a:gd name="connsiteY231" fmla="*/ 3266519 h 5559877"/>
              <a:gd name="connsiteX232" fmla="*/ 3474918 w 4042404"/>
              <a:gd name="connsiteY232" fmla="*/ 3268148 h 5559877"/>
              <a:gd name="connsiteX233" fmla="*/ 3438439 w 4042404"/>
              <a:gd name="connsiteY233" fmla="*/ 3284926 h 5559877"/>
              <a:gd name="connsiteX234" fmla="*/ 3443944 w 4042404"/>
              <a:gd name="connsiteY234" fmla="*/ 3310835 h 5559877"/>
              <a:gd name="connsiteX235" fmla="*/ 3484416 w 4042404"/>
              <a:gd name="connsiteY235" fmla="*/ 3275156 h 5559877"/>
              <a:gd name="connsiteX236" fmla="*/ 3528559 w 4042404"/>
              <a:gd name="connsiteY236" fmla="*/ 3256750 h 5559877"/>
              <a:gd name="connsiteX237" fmla="*/ 3513233 w 4042404"/>
              <a:gd name="connsiteY237" fmla="*/ 3260007 h 5559877"/>
              <a:gd name="connsiteX238" fmla="*/ 3516903 w 4042404"/>
              <a:gd name="connsiteY238" fmla="*/ 3277279 h 5559877"/>
              <a:gd name="connsiteX239" fmla="*/ 3532229 w 4042404"/>
              <a:gd name="connsiteY239" fmla="*/ 3274023 h 5559877"/>
              <a:gd name="connsiteX240" fmla="*/ 416049 w 4042404"/>
              <a:gd name="connsiteY240" fmla="*/ 3238872 h 5559877"/>
              <a:gd name="connsiteX241" fmla="*/ 435046 w 4042404"/>
              <a:gd name="connsiteY241" fmla="*/ 3252889 h 5559877"/>
              <a:gd name="connsiteX242" fmla="*/ 406229 w 4042404"/>
              <a:gd name="connsiteY242" fmla="*/ 3268038 h 5559877"/>
              <a:gd name="connsiteX243" fmla="*/ 394896 w 4042404"/>
              <a:gd name="connsiteY243" fmla="*/ 3252393 h 5559877"/>
              <a:gd name="connsiteX244" fmla="*/ 393061 w 4042404"/>
              <a:gd name="connsiteY244" fmla="*/ 3243757 h 5559877"/>
              <a:gd name="connsiteX245" fmla="*/ 3510207 w 4042404"/>
              <a:gd name="connsiteY245" fmla="*/ 3170387 h 5559877"/>
              <a:gd name="connsiteX246" fmla="*/ 3502544 w 4042404"/>
              <a:gd name="connsiteY246" fmla="*/ 3172015 h 5559877"/>
              <a:gd name="connsiteX247" fmla="*/ 3490889 w 4042404"/>
              <a:gd name="connsiteY247" fmla="*/ 3192544 h 5559877"/>
              <a:gd name="connsiteX248" fmla="*/ 3508050 w 4042404"/>
              <a:gd name="connsiteY248" fmla="*/ 3197923 h 5559877"/>
              <a:gd name="connsiteX249" fmla="*/ 3512042 w 4042404"/>
              <a:gd name="connsiteY249" fmla="*/ 3179023 h 5559877"/>
              <a:gd name="connsiteX250" fmla="*/ 3633137 w 4042404"/>
              <a:gd name="connsiteY250" fmla="*/ 3108156 h 5559877"/>
              <a:gd name="connsiteX251" fmla="*/ 3629145 w 4042404"/>
              <a:gd name="connsiteY251" fmla="*/ 3127061 h 5559877"/>
              <a:gd name="connsiteX252" fmla="*/ 3644149 w 4042404"/>
              <a:gd name="connsiteY252" fmla="*/ 3159977 h 5559877"/>
              <a:gd name="connsiteX253" fmla="*/ 3632493 w 4042404"/>
              <a:gd name="connsiteY253" fmla="*/ 3180506 h 5559877"/>
              <a:gd name="connsiteX254" fmla="*/ 3636164 w 4042404"/>
              <a:gd name="connsiteY254" fmla="*/ 3197780 h 5559877"/>
              <a:gd name="connsiteX255" fmla="*/ 3651489 w 4042404"/>
              <a:gd name="connsiteY255" fmla="*/ 3194523 h 5559877"/>
              <a:gd name="connsiteX256" fmla="*/ 3691961 w 4042404"/>
              <a:gd name="connsiteY256" fmla="*/ 3158844 h 5559877"/>
              <a:gd name="connsiteX257" fmla="*/ 3633137 w 4042404"/>
              <a:gd name="connsiteY257" fmla="*/ 3108156 h 5559877"/>
              <a:gd name="connsiteX258" fmla="*/ 520626 w 4042404"/>
              <a:gd name="connsiteY258" fmla="*/ 3090279 h 5559877"/>
              <a:gd name="connsiteX259" fmla="*/ 489974 w 4042404"/>
              <a:gd name="connsiteY259" fmla="*/ 3096793 h 5559877"/>
              <a:gd name="connsiteX260" fmla="*/ 502995 w 4042404"/>
              <a:gd name="connsiteY260" fmla="*/ 3110951 h 5559877"/>
              <a:gd name="connsiteX261" fmla="*/ 533180 w 4042404"/>
              <a:gd name="connsiteY261" fmla="*/ 3114488 h 5559877"/>
              <a:gd name="connsiteX262" fmla="*/ 522399 w 4042404"/>
              <a:gd name="connsiteY262" fmla="*/ 3090836 h 5559877"/>
              <a:gd name="connsiteX263" fmla="*/ 408806 w 4042404"/>
              <a:gd name="connsiteY263" fmla="*/ 2978643 h 5559877"/>
              <a:gd name="connsiteX264" fmla="*/ 410641 w 4042404"/>
              <a:gd name="connsiteY264" fmla="*/ 2987279 h 5559877"/>
              <a:gd name="connsiteX265" fmla="*/ 395315 w 4042404"/>
              <a:gd name="connsiteY265" fmla="*/ 2990536 h 5559877"/>
              <a:gd name="connsiteX266" fmla="*/ 393480 w 4042404"/>
              <a:gd name="connsiteY266" fmla="*/ 2981900 h 5559877"/>
              <a:gd name="connsiteX267" fmla="*/ 536536 w 4042404"/>
              <a:gd name="connsiteY267" fmla="*/ 2925469 h 5559877"/>
              <a:gd name="connsiteX268" fmla="*/ 546740 w 4042404"/>
              <a:gd name="connsiteY268" fmla="*/ 2949333 h 5559877"/>
              <a:gd name="connsiteX269" fmla="*/ 475615 w 4042404"/>
              <a:gd name="connsiteY269" fmla="*/ 2991528 h 5559877"/>
              <a:gd name="connsiteX270" fmla="*/ 416791 w 4042404"/>
              <a:gd name="connsiteY270" fmla="*/ 2940841 h 5559877"/>
              <a:gd name="connsiteX271" fmla="*/ 317494 w 4042404"/>
              <a:gd name="connsiteY271" fmla="*/ 2925836 h 5559877"/>
              <a:gd name="connsiteX272" fmla="*/ 322999 w 4042404"/>
              <a:gd name="connsiteY272" fmla="*/ 2951745 h 5559877"/>
              <a:gd name="connsiteX273" fmla="*/ 339840 w 4042404"/>
              <a:gd name="connsiteY273" fmla="*/ 2993298 h 5559877"/>
              <a:gd name="connsiteX274" fmla="*/ 385817 w 4042404"/>
              <a:gd name="connsiteY274" fmla="*/ 2983528 h 5559877"/>
              <a:gd name="connsiteX275" fmla="*/ 387652 w 4042404"/>
              <a:gd name="connsiteY275" fmla="*/ 2992164 h 5559877"/>
              <a:gd name="connsiteX276" fmla="*/ 379668 w 4042404"/>
              <a:gd name="connsiteY276" fmla="*/ 3029970 h 5559877"/>
              <a:gd name="connsiteX277" fmla="*/ 450147 w 4042404"/>
              <a:gd name="connsiteY277" fmla="*/ 3060124 h 5559877"/>
              <a:gd name="connsiteX278" fmla="*/ 501630 w 4042404"/>
              <a:gd name="connsiteY278" fmla="*/ 3076264 h 5559877"/>
              <a:gd name="connsiteX279" fmla="*/ 512570 w 4042404"/>
              <a:gd name="connsiteY279" fmla="*/ 3069271 h 5559877"/>
              <a:gd name="connsiteX280" fmla="*/ 506694 w 4042404"/>
              <a:gd name="connsiteY280" fmla="*/ 3056379 h 5559877"/>
              <a:gd name="connsiteX281" fmla="*/ 504859 w 4042404"/>
              <a:gd name="connsiteY281" fmla="*/ 3047742 h 5559877"/>
              <a:gd name="connsiteX282" fmla="*/ 537991 w 4042404"/>
              <a:gd name="connsiteY282" fmla="*/ 2977518 h 5559877"/>
              <a:gd name="connsiteX283" fmla="*/ 560979 w 4042404"/>
              <a:gd name="connsiteY283" fmla="*/ 2972633 h 5559877"/>
              <a:gd name="connsiteX284" fmla="*/ 563137 w 4042404"/>
              <a:gd name="connsiteY284" fmla="*/ 2945096 h 5559877"/>
              <a:gd name="connsiteX285" fmla="*/ 510094 w 4042404"/>
              <a:gd name="connsiteY285" fmla="*/ 2889945 h 5559877"/>
              <a:gd name="connsiteX286" fmla="*/ 510906 w 4042404"/>
              <a:gd name="connsiteY286" fmla="*/ 2893764 h 5559877"/>
              <a:gd name="connsiteX287" fmla="*/ 512631 w 4042404"/>
              <a:gd name="connsiteY287" fmla="*/ 2895760 h 5559877"/>
              <a:gd name="connsiteX288" fmla="*/ 3712213 w 4042404"/>
              <a:gd name="connsiteY288" fmla="*/ 2451788 h 5559877"/>
              <a:gd name="connsiteX289" fmla="*/ 3704550 w 4042404"/>
              <a:gd name="connsiteY289" fmla="*/ 2453417 h 5559877"/>
              <a:gd name="connsiteX290" fmla="*/ 3671738 w 4042404"/>
              <a:gd name="connsiteY290" fmla="*/ 2487467 h 5559877"/>
              <a:gd name="connsiteX291" fmla="*/ 3673573 w 4042404"/>
              <a:gd name="connsiteY291" fmla="*/ 2496104 h 5559877"/>
              <a:gd name="connsiteX292" fmla="*/ 3696562 w 4042404"/>
              <a:gd name="connsiteY292" fmla="*/ 2491219 h 5559877"/>
              <a:gd name="connsiteX293" fmla="*/ 3586577 w 4042404"/>
              <a:gd name="connsiteY293" fmla="*/ 2388218 h 5559877"/>
              <a:gd name="connsiteX294" fmla="*/ 3592082 w 4042404"/>
              <a:gd name="connsiteY294" fmla="*/ 2414128 h 5559877"/>
              <a:gd name="connsiteX295" fmla="*/ 3603738 w 4042404"/>
              <a:gd name="connsiteY295" fmla="*/ 2393598 h 5559877"/>
              <a:gd name="connsiteX296" fmla="*/ 159892 w 4042404"/>
              <a:gd name="connsiteY296" fmla="*/ 2372607 h 5559877"/>
              <a:gd name="connsiteX297" fmla="*/ 152229 w 4042404"/>
              <a:gd name="connsiteY297" fmla="*/ 2374236 h 5559877"/>
              <a:gd name="connsiteX298" fmla="*/ 157735 w 4042404"/>
              <a:gd name="connsiteY298" fmla="*/ 2400144 h 5559877"/>
              <a:gd name="connsiteX299" fmla="*/ 165398 w 4042404"/>
              <a:gd name="connsiteY299" fmla="*/ 2398516 h 5559877"/>
              <a:gd name="connsiteX300" fmla="*/ 3632877 w 4042404"/>
              <a:gd name="connsiteY300" fmla="*/ 2342276 h 5559877"/>
              <a:gd name="connsiteX301" fmla="*/ 3617551 w 4042404"/>
              <a:gd name="connsiteY301" fmla="*/ 2345532 h 5559877"/>
              <a:gd name="connsiteX302" fmla="*/ 3619386 w 4042404"/>
              <a:gd name="connsiteY302" fmla="*/ 2354168 h 5559877"/>
              <a:gd name="connsiteX303" fmla="*/ 3634712 w 4042404"/>
              <a:gd name="connsiteY303" fmla="*/ 2350912 h 5559877"/>
              <a:gd name="connsiteX304" fmla="*/ 277093 w 4042404"/>
              <a:gd name="connsiteY304" fmla="*/ 2094963 h 5559877"/>
              <a:gd name="connsiteX305" fmla="*/ 265437 w 4042404"/>
              <a:gd name="connsiteY305" fmla="*/ 2115492 h 5559877"/>
              <a:gd name="connsiteX306" fmla="*/ 270943 w 4042404"/>
              <a:gd name="connsiteY306" fmla="*/ 2141402 h 5559877"/>
              <a:gd name="connsiteX307" fmla="*/ 278882 w 4042404"/>
              <a:gd name="connsiteY307" fmla="*/ 2136327 h 5559877"/>
              <a:gd name="connsiteX308" fmla="*/ 275155 w 4042404"/>
              <a:gd name="connsiteY308" fmla="*/ 2131181 h 5559877"/>
              <a:gd name="connsiteX309" fmla="*/ 273319 w 4042404"/>
              <a:gd name="connsiteY309" fmla="*/ 2122545 h 5559877"/>
              <a:gd name="connsiteX310" fmla="*/ 282538 w 4042404"/>
              <a:gd name="connsiteY310" fmla="*/ 2120586 h 5559877"/>
              <a:gd name="connsiteX311" fmla="*/ 3406209 w 4042404"/>
              <a:gd name="connsiteY311" fmla="*/ 2029383 h 5559877"/>
              <a:gd name="connsiteX312" fmla="*/ 3390883 w 4042404"/>
              <a:gd name="connsiteY312" fmla="*/ 2032639 h 5559877"/>
              <a:gd name="connsiteX313" fmla="*/ 3392718 w 4042404"/>
              <a:gd name="connsiteY313" fmla="*/ 2041276 h 5559877"/>
              <a:gd name="connsiteX314" fmla="*/ 3408044 w 4042404"/>
              <a:gd name="connsiteY314" fmla="*/ 2038020 h 5559877"/>
              <a:gd name="connsiteX315" fmla="*/ 3840522 w 4042404"/>
              <a:gd name="connsiteY315" fmla="*/ 2000281 h 5559877"/>
              <a:gd name="connsiteX316" fmla="*/ 3832859 w 4042404"/>
              <a:gd name="connsiteY316" fmla="*/ 2001909 h 5559877"/>
              <a:gd name="connsiteX317" fmla="*/ 3834695 w 4042404"/>
              <a:gd name="connsiteY317" fmla="*/ 2010545 h 5559877"/>
              <a:gd name="connsiteX318" fmla="*/ 3853691 w 4042404"/>
              <a:gd name="connsiteY318" fmla="*/ 2024562 h 5559877"/>
              <a:gd name="connsiteX319" fmla="*/ 3861354 w 4042404"/>
              <a:gd name="connsiteY319" fmla="*/ 2022934 h 5559877"/>
              <a:gd name="connsiteX320" fmla="*/ 3859519 w 4042404"/>
              <a:gd name="connsiteY320" fmla="*/ 2014298 h 5559877"/>
              <a:gd name="connsiteX321" fmla="*/ 3840522 w 4042404"/>
              <a:gd name="connsiteY321" fmla="*/ 2000281 h 5559877"/>
              <a:gd name="connsiteX322" fmla="*/ 3735396 w 4042404"/>
              <a:gd name="connsiteY322" fmla="*/ 1995538 h 5559877"/>
              <a:gd name="connsiteX323" fmla="*/ 3720071 w 4042404"/>
              <a:gd name="connsiteY323" fmla="*/ 1998795 h 5559877"/>
              <a:gd name="connsiteX324" fmla="*/ 3739066 w 4042404"/>
              <a:gd name="connsiteY324" fmla="*/ 2012811 h 5559877"/>
              <a:gd name="connsiteX325" fmla="*/ 400884 w 4042404"/>
              <a:gd name="connsiteY325" fmla="*/ 1969068 h 5559877"/>
              <a:gd name="connsiteX326" fmla="*/ 370232 w 4042404"/>
              <a:gd name="connsiteY326" fmla="*/ 1975581 h 5559877"/>
              <a:gd name="connsiteX327" fmla="*/ 414055 w 4042404"/>
              <a:gd name="connsiteY327" fmla="*/ 1993347 h 5559877"/>
              <a:gd name="connsiteX328" fmla="*/ 418048 w 4042404"/>
              <a:gd name="connsiteY328" fmla="*/ 1974447 h 5559877"/>
              <a:gd name="connsiteX329" fmla="*/ 3693733 w 4042404"/>
              <a:gd name="connsiteY329" fmla="*/ 1950233 h 5559877"/>
              <a:gd name="connsiteX330" fmla="*/ 3686070 w 4042404"/>
              <a:gd name="connsiteY330" fmla="*/ 1951862 h 5559877"/>
              <a:gd name="connsiteX331" fmla="*/ 3649591 w 4042404"/>
              <a:gd name="connsiteY331" fmla="*/ 1968639 h 5559877"/>
              <a:gd name="connsiteX332" fmla="*/ 3655096 w 4042404"/>
              <a:gd name="connsiteY332" fmla="*/ 1994549 h 5559877"/>
              <a:gd name="connsiteX333" fmla="*/ 3695568 w 4042404"/>
              <a:gd name="connsiteY333" fmla="*/ 1958869 h 5559877"/>
              <a:gd name="connsiteX334" fmla="*/ 3739711 w 4042404"/>
              <a:gd name="connsiteY334" fmla="*/ 1940463 h 5559877"/>
              <a:gd name="connsiteX335" fmla="*/ 3724385 w 4042404"/>
              <a:gd name="connsiteY335" fmla="*/ 1943720 h 5559877"/>
              <a:gd name="connsiteX336" fmla="*/ 3728055 w 4042404"/>
              <a:gd name="connsiteY336" fmla="*/ 1960993 h 5559877"/>
              <a:gd name="connsiteX337" fmla="*/ 3743382 w 4042404"/>
              <a:gd name="connsiteY337" fmla="*/ 1957737 h 5559877"/>
              <a:gd name="connsiteX338" fmla="*/ 397320 w 4042404"/>
              <a:gd name="connsiteY338" fmla="*/ 1906940 h 5559877"/>
              <a:gd name="connsiteX339" fmla="*/ 400990 w 4042404"/>
              <a:gd name="connsiteY339" fmla="*/ 1924213 h 5559877"/>
              <a:gd name="connsiteX340" fmla="*/ 372174 w 4042404"/>
              <a:gd name="connsiteY340" fmla="*/ 1939362 h 5559877"/>
              <a:gd name="connsiteX341" fmla="*/ 360840 w 4042404"/>
              <a:gd name="connsiteY341" fmla="*/ 1923717 h 5559877"/>
              <a:gd name="connsiteX342" fmla="*/ 490032 w 4042404"/>
              <a:gd name="connsiteY342" fmla="*/ 1878213 h 5559877"/>
              <a:gd name="connsiteX343" fmla="*/ 482370 w 4042404"/>
              <a:gd name="connsiteY343" fmla="*/ 1879841 h 5559877"/>
              <a:gd name="connsiteX344" fmla="*/ 484307 w 4042404"/>
              <a:gd name="connsiteY344" fmla="*/ 1888957 h 5559877"/>
              <a:gd name="connsiteX345" fmla="*/ 491969 w 4042404"/>
              <a:gd name="connsiteY345" fmla="*/ 1887328 h 5559877"/>
              <a:gd name="connsiteX346" fmla="*/ 289064 w 4042404"/>
              <a:gd name="connsiteY346" fmla="*/ 1857431 h 5559877"/>
              <a:gd name="connsiteX347" fmla="*/ 290899 w 4042404"/>
              <a:gd name="connsiteY347" fmla="*/ 1866067 h 5559877"/>
              <a:gd name="connsiteX348" fmla="*/ 275573 w 4042404"/>
              <a:gd name="connsiteY348" fmla="*/ 1869324 h 5559877"/>
              <a:gd name="connsiteX349" fmla="*/ 273738 w 4042404"/>
              <a:gd name="connsiteY349" fmla="*/ 1860687 h 5559877"/>
              <a:gd name="connsiteX350" fmla="*/ 3721359 w 4042404"/>
              <a:gd name="connsiteY350" fmla="*/ 1854101 h 5559877"/>
              <a:gd name="connsiteX351" fmla="*/ 3713696 w 4042404"/>
              <a:gd name="connsiteY351" fmla="*/ 1855728 h 5559877"/>
              <a:gd name="connsiteX352" fmla="*/ 3702041 w 4042404"/>
              <a:gd name="connsiteY352" fmla="*/ 1876258 h 5559877"/>
              <a:gd name="connsiteX353" fmla="*/ 3719202 w 4042404"/>
              <a:gd name="connsiteY353" fmla="*/ 1881638 h 5559877"/>
              <a:gd name="connsiteX354" fmla="*/ 3723194 w 4042404"/>
              <a:gd name="connsiteY354" fmla="*/ 1862737 h 5559877"/>
              <a:gd name="connsiteX355" fmla="*/ 3844289 w 4042404"/>
              <a:gd name="connsiteY355" fmla="*/ 1791870 h 5559877"/>
              <a:gd name="connsiteX356" fmla="*/ 3840297 w 4042404"/>
              <a:gd name="connsiteY356" fmla="*/ 1810774 h 5559877"/>
              <a:gd name="connsiteX357" fmla="*/ 3855301 w 4042404"/>
              <a:gd name="connsiteY357" fmla="*/ 1843691 h 5559877"/>
              <a:gd name="connsiteX358" fmla="*/ 3843645 w 4042404"/>
              <a:gd name="connsiteY358" fmla="*/ 1864220 h 5559877"/>
              <a:gd name="connsiteX359" fmla="*/ 3847316 w 4042404"/>
              <a:gd name="connsiteY359" fmla="*/ 1881494 h 5559877"/>
              <a:gd name="connsiteX360" fmla="*/ 3862641 w 4042404"/>
              <a:gd name="connsiteY360" fmla="*/ 1878236 h 5559877"/>
              <a:gd name="connsiteX361" fmla="*/ 3903113 w 4042404"/>
              <a:gd name="connsiteY361" fmla="*/ 1842558 h 5559877"/>
              <a:gd name="connsiteX362" fmla="*/ 3844289 w 4042404"/>
              <a:gd name="connsiteY362" fmla="*/ 1791870 h 5559877"/>
              <a:gd name="connsiteX363" fmla="*/ 406812 w 4042404"/>
              <a:gd name="connsiteY363" fmla="*/ 1733122 h 5559877"/>
              <a:gd name="connsiteX364" fmla="*/ 399149 w 4042404"/>
              <a:gd name="connsiteY364" fmla="*/ 1734749 h 5559877"/>
              <a:gd name="connsiteX365" fmla="*/ 387494 w 4042404"/>
              <a:gd name="connsiteY365" fmla="*/ 1755279 h 5559877"/>
              <a:gd name="connsiteX366" fmla="*/ 391163 w 4042404"/>
              <a:gd name="connsiteY366" fmla="*/ 1772551 h 5559877"/>
              <a:gd name="connsiteX367" fmla="*/ 426999 w 4042404"/>
              <a:gd name="connsiteY367" fmla="*/ 1828120 h 5559877"/>
              <a:gd name="connsiteX368" fmla="*/ 355873 w 4042404"/>
              <a:gd name="connsiteY368" fmla="*/ 1870317 h 5559877"/>
              <a:gd name="connsiteX369" fmla="*/ 297049 w 4042404"/>
              <a:gd name="connsiteY369" fmla="*/ 1819629 h 5559877"/>
              <a:gd name="connsiteX370" fmla="*/ 197752 w 4042404"/>
              <a:gd name="connsiteY370" fmla="*/ 1804624 h 5559877"/>
              <a:gd name="connsiteX371" fmla="*/ 203257 w 4042404"/>
              <a:gd name="connsiteY371" fmla="*/ 1830532 h 5559877"/>
              <a:gd name="connsiteX372" fmla="*/ 220098 w 4042404"/>
              <a:gd name="connsiteY372" fmla="*/ 1872085 h 5559877"/>
              <a:gd name="connsiteX373" fmla="*/ 266075 w 4042404"/>
              <a:gd name="connsiteY373" fmla="*/ 1862316 h 5559877"/>
              <a:gd name="connsiteX374" fmla="*/ 267910 w 4042404"/>
              <a:gd name="connsiteY374" fmla="*/ 1870952 h 5559877"/>
              <a:gd name="connsiteX375" fmla="*/ 259926 w 4042404"/>
              <a:gd name="connsiteY375" fmla="*/ 1908757 h 5559877"/>
              <a:gd name="connsiteX376" fmla="*/ 330405 w 4042404"/>
              <a:gd name="connsiteY376" fmla="*/ 1938912 h 5559877"/>
              <a:gd name="connsiteX377" fmla="*/ 381888 w 4042404"/>
              <a:gd name="connsiteY377" fmla="*/ 1955051 h 5559877"/>
              <a:gd name="connsiteX378" fmla="*/ 403044 w 4042404"/>
              <a:gd name="connsiteY378" fmla="*/ 1941529 h 5559877"/>
              <a:gd name="connsiteX379" fmla="*/ 441021 w 4042404"/>
              <a:gd name="connsiteY379" fmla="*/ 1937690 h 5559877"/>
              <a:gd name="connsiteX380" fmla="*/ 467964 w 4042404"/>
              <a:gd name="connsiteY380" fmla="*/ 1937253 h 5559877"/>
              <a:gd name="connsiteX381" fmla="*/ 468699 w 4042404"/>
              <a:gd name="connsiteY381" fmla="*/ 1927878 h 5559877"/>
              <a:gd name="connsiteX382" fmla="*/ 458303 w 4042404"/>
              <a:gd name="connsiteY382" fmla="*/ 1930087 h 5559877"/>
              <a:gd name="connsiteX383" fmla="*/ 456468 w 4042404"/>
              <a:gd name="connsiteY383" fmla="*/ 1921451 h 5559877"/>
              <a:gd name="connsiteX384" fmla="*/ 469417 w 4042404"/>
              <a:gd name="connsiteY384" fmla="*/ 1918699 h 5559877"/>
              <a:gd name="connsiteX385" fmla="*/ 470477 w 4042404"/>
              <a:gd name="connsiteY385" fmla="*/ 1905173 h 5559877"/>
              <a:gd name="connsiteX386" fmla="*/ 449572 w 4042404"/>
              <a:gd name="connsiteY386" fmla="*/ 1917274 h 5559877"/>
              <a:gd name="connsiteX387" fmla="*/ 427649 w 4042404"/>
              <a:gd name="connsiteY387" fmla="*/ 1936600 h 5559877"/>
              <a:gd name="connsiteX388" fmla="*/ 419986 w 4042404"/>
              <a:gd name="connsiteY388" fmla="*/ 1938229 h 5559877"/>
              <a:gd name="connsiteX389" fmla="*/ 414481 w 4042404"/>
              <a:gd name="connsiteY389" fmla="*/ 1912320 h 5559877"/>
              <a:gd name="connsiteX390" fmla="*/ 453875 w 4042404"/>
              <a:gd name="connsiteY390" fmla="*/ 1890410 h 5559877"/>
              <a:gd name="connsiteX391" fmla="*/ 460658 w 4042404"/>
              <a:gd name="connsiteY391" fmla="*/ 1887290 h 5559877"/>
              <a:gd name="connsiteX392" fmla="*/ 454046 w 4042404"/>
              <a:gd name="connsiteY392" fmla="*/ 1878463 h 5559877"/>
              <a:gd name="connsiteX393" fmla="*/ 446314 w 4042404"/>
              <a:gd name="connsiteY393" fmla="*/ 1860924 h 5559877"/>
              <a:gd name="connsiteX394" fmla="*/ 501277 w 4042404"/>
              <a:gd name="connsiteY394" fmla="*/ 1808627 h 5559877"/>
              <a:gd name="connsiteX395" fmla="*/ 506179 w 4042404"/>
              <a:gd name="connsiteY395" fmla="*/ 1797013 h 5559877"/>
              <a:gd name="connsiteX396" fmla="*/ 479883 w 4042404"/>
              <a:gd name="connsiteY396" fmla="*/ 1794317 h 5559877"/>
              <a:gd name="connsiteX397" fmla="*/ 448474 w 4042404"/>
              <a:gd name="connsiteY397" fmla="*/ 1778426 h 5559877"/>
              <a:gd name="connsiteX398" fmla="*/ 406812 w 4042404"/>
              <a:gd name="connsiteY398" fmla="*/ 1733122 h 5559877"/>
              <a:gd name="connsiteX399" fmla="*/ 2779215 w 4042404"/>
              <a:gd name="connsiteY399" fmla="*/ 1419359 h 5559877"/>
              <a:gd name="connsiteX400" fmla="*/ 2763888 w 4042404"/>
              <a:gd name="connsiteY400" fmla="*/ 1422616 h 5559877"/>
              <a:gd name="connsiteX401" fmla="*/ 2765723 w 4042404"/>
              <a:gd name="connsiteY401" fmla="*/ 1431252 h 5559877"/>
              <a:gd name="connsiteX402" fmla="*/ 2781049 w 4042404"/>
              <a:gd name="connsiteY402" fmla="*/ 1427995 h 5559877"/>
              <a:gd name="connsiteX403" fmla="*/ 3066738 w 4042404"/>
              <a:gd name="connsiteY403" fmla="*/ 1340209 h 5559877"/>
              <a:gd name="connsiteX404" fmla="*/ 3059075 w 4042404"/>
              <a:gd name="connsiteY404" fmla="*/ 1341838 h 5559877"/>
              <a:gd name="connsiteX405" fmla="*/ 3022596 w 4042404"/>
              <a:gd name="connsiteY405" fmla="*/ 1358616 h 5559877"/>
              <a:gd name="connsiteX406" fmla="*/ 3028101 w 4042404"/>
              <a:gd name="connsiteY406" fmla="*/ 1384524 h 5559877"/>
              <a:gd name="connsiteX407" fmla="*/ 3068574 w 4042404"/>
              <a:gd name="connsiteY407" fmla="*/ 1348846 h 5559877"/>
              <a:gd name="connsiteX408" fmla="*/ 3112715 w 4042404"/>
              <a:gd name="connsiteY408" fmla="*/ 1330439 h 5559877"/>
              <a:gd name="connsiteX409" fmla="*/ 3097390 w 4042404"/>
              <a:gd name="connsiteY409" fmla="*/ 1333695 h 5559877"/>
              <a:gd name="connsiteX410" fmla="*/ 3101060 w 4042404"/>
              <a:gd name="connsiteY410" fmla="*/ 1350969 h 5559877"/>
              <a:gd name="connsiteX411" fmla="*/ 3116386 w 4042404"/>
              <a:gd name="connsiteY411" fmla="*/ 1347712 h 5559877"/>
              <a:gd name="connsiteX412" fmla="*/ 3264141 w 4042404"/>
              <a:gd name="connsiteY412" fmla="*/ 1289236 h 5559877"/>
              <a:gd name="connsiteX413" fmla="*/ 3256477 w 4042404"/>
              <a:gd name="connsiteY413" fmla="*/ 1290865 h 5559877"/>
              <a:gd name="connsiteX414" fmla="*/ 3257139 w 4042404"/>
              <a:gd name="connsiteY414" fmla="*/ 1293976 h 5559877"/>
              <a:gd name="connsiteX415" fmla="*/ 3257881 w 4042404"/>
              <a:gd name="connsiteY415" fmla="*/ 1293656 h 5559877"/>
              <a:gd name="connsiteX416" fmla="*/ 3266005 w 4042404"/>
              <a:gd name="connsiteY416" fmla="*/ 1293597 h 5559877"/>
              <a:gd name="connsiteX417" fmla="*/ 3623228 w 4042404"/>
              <a:gd name="connsiteY417" fmla="*/ 1279209 h 5559877"/>
              <a:gd name="connsiteX418" fmla="*/ 3615565 w 4042404"/>
              <a:gd name="connsiteY418" fmla="*/ 1280838 h 5559877"/>
              <a:gd name="connsiteX419" fmla="*/ 3611570 w 4042404"/>
              <a:gd name="connsiteY419" fmla="*/ 1299739 h 5559877"/>
              <a:gd name="connsiteX420" fmla="*/ 3613405 w 4042404"/>
              <a:gd name="connsiteY420" fmla="*/ 1308375 h 5559877"/>
              <a:gd name="connsiteX421" fmla="*/ 3621070 w 4042404"/>
              <a:gd name="connsiteY421" fmla="*/ 1306746 h 5559877"/>
              <a:gd name="connsiteX422" fmla="*/ 3623228 w 4042404"/>
              <a:gd name="connsiteY422" fmla="*/ 1279209 h 5559877"/>
              <a:gd name="connsiteX423" fmla="*/ 3449458 w 4042404"/>
              <a:gd name="connsiteY423" fmla="*/ 1252947 h 5559877"/>
              <a:gd name="connsiteX424" fmla="*/ 3445465 w 4042404"/>
              <a:gd name="connsiteY424" fmla="*/ 1271848 h 5559877"/>
              <a:gd name="connsiteX425" fmla="*/ 3447301 w 4042404"/>
              <a:gd name="connsiteY425" fmla="*/ 1280485 h 5559877"/>
              <a:gd name="connsiteX426" fmla="*/ 3493278 w 4042404"/>
              <a:gd name="connsiteY426" fmla="*/ 1270714 h 5559877"/>
              <a:gd name="connsiteX427" fmla="*/ 3491443 w 4042404"/>
              <a:gd name="connsiteY427" fmla="*/ 1262078 h 5559877"/>
              <a:gd name="connsiteX428" fmla="*/ 3449458 w 4042404"/>
              <a:gd name="connsiteY428" fmla="*/ 1252947 h 5559877"/>
              <a:gd name="connsiteX429" fmla="*/ 40150 w 4042404"/>
              <a:gd name="connsiteY429" fmla="*/ 1251396 h 5559877"/>
              <a:gd name="connsiteX430" fmla="*/ 32487 w 4042404"/>
              <a:gd name="connsiteY430" fmla="*/ 1253025 h 5559877"/>
              <a:gd name="connsiteX431" fmla="*/ 37993 w 4042404"/>
              <a:gd name="connsiteY431" fmla="*/ 1278933 h 5559877"/>
              <a:gd name="connsiteX432" fmla="*/ 45656 w 4042404"/>
              <a:gd name="connsiteY432" fmla="*/ 1277305 h 5559877"/>
              <a:gd name="connsiteX433" fmla="*/ 3094364 w 4042404"/>
              <a:gd name="connsiteY433" fmla="*/ 1244076 h 5559877"/>
              <a:gd name="connsiteX434" fmla="*/ 3086702 w 4042404"/>
              <a:gd name="connsiteY434" fmla="*/ 1245704 h 5559877"/>
              <a:gd name="connsiteX435" fmla="*/ 3075045 w 4042404"/>
              <a:gd name="connsiteY435" fmla="*/ 1266234 h 5559877"/>
              <a:gd name="connsiteX436" fmla="*/ 3092207 w 4042404"/>
              <a:gd name="connsiteY436" fmla="*/ 1271613 h 5559877"/>
              <a:gd name="connsiteX437" fmla="*/ 3096199 w 4042404"/>
              <a:gd name="connsiteY437" fmla="*/ 1252712 h 5559877"/>
              <a:gd name="connsiteX438" fmla="*/ 3217294 w 4042404"/>
              <a:gd name="connsiteY438" fmla="*/ 1181846 h 5559877"/>
              <a:gd name="connsiteX439" fmla="*/ 3213302 w 4042404"/>
              <a:gd name="connsiteY439" fmla="*/ 1200749 h 5559877"/>
              <a:gd name="connsiteX440" fmla="*/ 3228306 w 4042404"/>
              <a:gd name="connsiteY440" fmla="*/ 1233667 h 5559877"/>
              <a:gd name="connsiteX441" fmla="*/ 3216650 w 4042404"/>
              <a:gd name="connsiteY441" fmla="*/ 1254196 h 5559877"/>
              <a:gd name="connsiteX442" fmla="*/ 3220320 w 4042404"/>
              <a:gd name="connsiteY442" fmla="*/ 1271469 h 5559877"/>
              <a:gd name="connsiteX443" fmla="*/ 3235646 w 4042404"/>
              <a:gd name="connsiteY443" fmla="*/ 1268213 h 5559877"/>
              <a:gd name="connsiteX444" fmla="*/ 3276119 w 4042404"/>
              <a:gd name="connsiteY444" fmla="*/ 1232533 h 5559877"/>
              <a:gd name="connsiteX445" fmla="*/ 3217294 w 4042404"/>
              <a:gd name="connsiteY445" fmla="*/ 1181846 h 5559877"/>
              <a:gd name="connsiteX446" fmla="*/ 918371 w 4042404"/>
              <a:gd name="connsiteY446" fmla="*/ 974514 h 5559877"/>
              <a:gd name="connsiteX447" fmla="*/ 922041 w 4042404"/>
              <a:gd name="connsiteY447" fmla="*/ 991790 h 5559877"/>
              <a:gd name="connsiteX448" fmla="*/ 945029 w 4042404"/>
              <a:gd name="connsiteY448" fmla="*/ 986905 h 5559877"/>
              <a:gd name="connsiteX449" fmla="*/ 943194 w 4042404"/>
              <a:gd name="connsiteY449" fmla="*/ 978269 h 5559877"/>
              <a:gd name="connsiteX450" fmla="*/ 918371 w 4042404"/>
              <a:gd name="connsiteY450" fmla="*/ 974514 h 5559877"/>
              <a:gd name="connsiteX451" fmla="*/ 157351 w 4042404"/>
              <a:gd name="connsiteY451" fmla="*/ 973752 h 5559877"/>
              <a:gd name="connsiteX452" fmla="*/ 145696 w 4042404"/>
              <a:gd name="connsiteY452" fmla="*/ 994282 h 5559877"/>
              <a:gd name="connsiteX453" fmla="*/ 151201 w 4042404"/>
              <a:gd name="connsiteY453" fmla="*/ 1020191 h 5559877"/>
              <a:gd name="connsiteX454" fmla="*/ 162856 w 4042404"/>
              <a:gd name="connsiteY454" fmla="*/ 999661 h 5559877"/>
              <a:gd name="connsiteX455" fmla="*/ 925487 w 4042404"/>
              <a:gd name="connsiteY455" fmla="*/ 819555 h 5559877"/>
              <a:gd name="connsiteX456" fmla="*/ 910161 w 4042404"/>
              <a:gd name="connsiteY456" fmla="*/ 822812 h 5559877"/>
              <a:gd name="connsiteX457" fmla="*/ 913831 w 4042404"/>
              <a:gd name="connsiteY457" fmla="*/ 840085 h 5559877"/>
              <a:gd name="connsiteX458" fmla="*/ 925487 w 4042404"/>
              <a:gd name="connsiteY458" fmla="*/ 819555 h 5559877"/>
              <a:gd name="connsiteX459" fmla="*/ 2332901 w 4042404"/>
              <a:gd name="connsiteY459" fmla="*/ 809334 h 5559877"/>
              <a:gd name="connsiteX460" fmla="*/ 2317574 w 4042404"/>
              <a:gd name="connsiteY460" fmla="*/ 812591 h 5559877"/>
              <a:gd name="connsiteX461" fmla="*/ 2319409 w 4042404"/>
              <a:gd name="connsiteY461" fmla="*/ 821227 h 5559877"/>
              <a:gd name="connsiteX462" fmla="*/ 2334735 w 4042404"/>
              <a:gd name="connsiteY462" fmla="*/ 817972 h 5559877"/>
              <a:gd name="connsiteX463" fmla="*/ 359714 w 4042404"/>
              <a:gd name="connsiteY463" fmla="*/ 795355 h 5559877"/>
              <a:gd name="connsiteX464" fmla="*/ 361549 w 4042404"/>
              <a:gd name="connsiteY464" fmla="*/ 803991 h 5559877"/>
              <a:gd name="connsiteX465" fmla="*/ 338561 w 4042404"/>
              <a:gd name="connsiteY465" fmla="*/ 808876 h 5559877"/>
              <a:gd name="connsiteX466" fmla="*/ 336725 w 4042404"/>
              <a:gd name="connsiteY466" fmla="*/ 800240 h 5559877"/>
              <a:gd name="connsiteX467" fmla="*/ 277578 w 4042404"/>
              <a:gd name="connsiteY467" fmla="*/ 785728 h 5559877"/>
              <a:gd name="connsiteX468" fmla="*/ 281248 w 4042404"/>
              <a:gd name="connsiteY468" fmla="*/ 803002 h 5559877"/>
              <a:gd name="connsiteX469" fmla="*/ 252431 w 4042404"/>
              <a:gd name="connsiteY469" fmla="*/ 818151 h 5559877"/>
              <a:gd name="connsiteX470" fmla="*/ 241098 w 4042404"/>
              <a:gd name="connsiteY470" fmla="*/ 802506 h 5559877"/>
              <a:gd name="connsiteX471" fmla="*/ 1034927 w 4042404"/>
              <a:gd name="connsiteY471" fmla="*/ 769221 h 5559877"/>
              <a:gd name="connsiteX472" fmla="*/ 1011938 w 4042404"/>
              <a:gd name="connsiteY472" fmla="*/ 774106 h 5559877"/>
              <a:gd name="connsiteX473" fmla="*/ 1015609 w 4042404"/>
              <a:gd name="connsiteY473" fmla="*/ 791379 h 5559877"/>
              <a:gd name="connsiteX474" fmla="*/ 1023271 w 4042404"/>
              <a:gd name="connsiteY474" fmla="*/ 789751 h 5559877"/>
              <a:gd name="connsiteX475" fmla="*/ 1034927 w 4042404"/>
              <a:gd name="connsiteY475" fmla="*/ 769221 h 5559877"/>
              <a:gd name="connsiteX476" fmla="*/ 1338968 w 4042404"/>
              <a:gd name="connsiteY476" fmla="*/ 767799 h 5559877"/>
              <a:gd name="connsiteX477" fmla="*/ 1323639 w 4042404"/>
              <a:gd name="connsiteY477" fmla="*/ 771056 h 5559877"/>
              <a:gd name="connsiteX478" fmla="*/ 1325475 w 4042404"/>
              <a:gd name="connsiteY478" fmla="*/ 779692 h 5559877"/>
              <a:gd name="connsiteX479" fmla="*/ 1340803 w 4042404"/>
              <a:gd name="connsiteY479" fmla="*/ 776435 h 5559877"/>
              <a:gd name="connsiteX480" fmla="*/ 352373 w 4042404"/>
              <a:gd name="connsiteY480" fmla="*/ 760809 h 5559877"/>
              <a:gd name="connsiteX481" fmla="*/ 363707 w 4042404"/>
              <a:gd name="connsiteY481" fmla="*/ 776454 h 5559877"/>
              <a:gd name="connsiteX482" fmla="*/ 307907 w 4042404"/>
              <a:gd name="connsiteY482" fmla="*/ 815389 h 5559877"/>
              <a:gd name="connsiteX483" fmla="*/ 300244 w 4042404"/>
              <a:gd name="connsiteY483" fmla="*/ 817018 h 5559877"/>
              <a:gd name="connsiteX484" fmla="*/ 294739 w 4042404"/>
              <a:gd name="connsiteY484" fmla="*/ 791109 h 5559877"/>
              <a:gd name="connsiteX485" fmla="*/ 352373 w 4042404"/>
              <a:gd name="connsiteY485" fmla="*/ 760809 h 5559877"/>
              <a:gd name="connsiteX486" fmla="*/ 371692 w 4042404"/>
              <a:gd name="connsiteY486" fmla="*/ 738652 h 5559877"/>
              <a:gd name="connsiteX487" fmla="*/ 375362 w 4042404"/>
              <a:gd name="connsiteY487" fmla="*/ 755924 h 5559877"/>
              <a:gd name="connsiteX488" fmla="*/ 360036 w 4042404"/>
              <a:gd name="connsiteY488" fmla="*/ 759180 h 5559877"/>
              <a:gd name="connsiteX489" fmla="*/ 356366 w 4042404"/>
              <a:gd name="connsiteY489" fmla="*/ 741908 h 5559877"/>
              <a:gd name="connsiteX490" fmla="*/ 2996233 w 4042404"/>
              <a:gd name="connsiteY490" fmla="*/ 669183 h 5559877"/>
              <a:gd name="connsiteX491" fmla="*/ 2988570 w 4042404"/>
              <a:gd name="connsiteY491" fmla="*/ 670812 h 5559877"/>
              <a:gd name="connsiteX492" fmla="*/ 2984575 w 4042404"/>
              <a:gd name="connsiteY492" fmla="*/ 689714 h 5559877"/>
              <a:gd name="connsiteX493" fmla="*/ 2986410 w 4042404"/>
              <a:gd name="connsiteY493" fmla="*/ 698350 h 5559877"/>
              <a:gd name="connsiteX494" fmla="*/ 2994076 w 4042404"/>
              <a:gd name="connsiteY494" fmla="*/ 696721 h 5559877"/>
              <a:gd name="connsiteX495" fmla="*/ 2996233 w 4042404"/>
              <a:gd name="connsiteY495" fmla="*/ 669183 h 5559877"/>
              <a:gd name="connsiteX496" fmla="*/ 2853765 w 4042404"/>
              <a:gd name="connsiteY496" fmla="*/ 651521 h 5559877"/>
              <a:gd name="connsiteX497" fmla="*/ 2849559 w 4042404"/>
              <a:gd name="connsiteY497" fmla="*/ 658930 h 5559877"/>
              <a:gd name="connsiteX498" fmla="*/ 2850138 w 4042404"/>
              <a:gd name="connsiteY498" fmla="*/ 664120 h 5559877"/>
              <a:gd name="connsiteX499" fmla="*/ 2866284 w 4042404"/>
              <a:gd name="connsiteY499" fmla="*/ 660689 h 5559877"/>
              <a:gd name="connsiteX500" fmla="*/ 2864448 w 4042404"/>
              <a:gd name="connsiteY500" fmla="*/ 652053 h 5559877"/>
              <a:gd name="connsiteX501" fmla="*/ 2648050 w 4042404"/>
              <a:gd name="connsiteY501" fmla="*/ 634052 h 5559877"/>
              <a:gd name="connsiteX502" fmla="*/ 2640388 w 4042404"/>
              <a:gd name="connsiteY502" fmla="*/ 635680 h 5559877"/>
              <a:gd name="connsiteX503" fmla="*/ 2628732 w 4042404"/>
              <a:gd name="connsiteY503" fmla="*/ 656209 h 5559877"/>
              <a:gd name="connsiteX504" fmla="*/ 2645893 w 4042404"/>
              <a:gd name="connsiteY504" fmla="*/ 661589 h 5559877"/>
              <a:gd name="connsiteX505" fmla="*/ 2649885 w 4042404"/>
              <a:gd name="connsiteY505" fmla="*/ 642688 h 5559877"/>
              <a:gd name="connsiteX506" fmla="*/ 2770980 w 4042404"/>
              <a:gd name="connsiteY506" fmla="*/ 571822 h 5559877"/>
              <a:gd name="connsiteX507" fmla="*/ 2766988 w 4042404"/>
              <a:gd name="connsiteY507" fmla="*/ 590726 h 5559877"/>
              <a:gd name="connsiteX508" fmla="*/ 2781992 w 4042404"/>
              <a:gd name="connsiteY508" fmla="*/ 623643 h 5559877"/>
              <a:gd name="connsiteX509" fmla="*/ 2771644 w 4042404"/>
              <a:gd name="connsiteY509" fmla="*/ 631482 h 5559877"/>
              <a:gd name="connsiteX510" fmla="*/ 2770987 w 4042404"/>
              <a:gd name="connsiteY510" fmla="*/ 637862 h 5559877"/>
              <a:gd name="connsiteX511" fmla="*/ 2801969 w 4042404"/>
              <a:gd name="connsiteY511" fmla="*/ 635994 h 5559877"/>
              <a:gd name="connsiteX512" fmla="*/ 2820628 w 4042404"/>
              <a:gd name="connsiteY512" fmla="*/ 634285 h 5559877"/>
              <a:gd name="connsiteX513" fmla="*/ 2827000 w 4042404"/>
              <a:gd name="connsiteY513" fmla="*/ 628668 h 5559877"/>
              <a:gd name="connsiteX514" fmla="*/ 2829804 w 4042404"/>
              <a:gd name="connsiteY514" fmla="*/ 622510 h 5559877"/>
              <a:gd name="connsiteX515" fmla="*/ 2770980 w 4042404"/>
              <a:gd name="connsiteY515" fmla="*/ 571822 h 5559877"/>
              <a:gd name="connsiteX516" fmla="*/ 1438461 w 4042404"/>
              <a:gd name="connsiteY516" fmla="*/ 331442 h 5559877"/>
              <a:gd name="connsiteX517" fmla="*/ 1442132 w 4042404"/>
              <a:gd name="connsiteY517" fmla="*/ 348714 h 5559877"/>
              <a:gd name="connsiteX518" fmla="*/ 1434469 w 4042404"/>
              <a:gd name="connsiteY518" fmla="*/ 350343 h 5559877"/>
              <a:gd name="connsiteX519" fmla="*/ 1415473 w 4042404"/>
              <a:gd name="connsiteY519" fmla="*/ 336327 h 5559877"/>
              <a:gd name="connsiteX520" fmla="*/ 1708821 w 4042404"/>
              <a:gd name="connsiteY520" fmla="*/ 246913 h 5559877"/>
              <a:gd name="connsiteX521" fmla="*/ 1693496 w 4042404"/>
              <a:gd name="connsiteY521" fmla="*/ 250170 h 5559877"/>
              <a:gd name="connsiteX522" fmla="*/ 1697166 w 4042404"/>
              <a:gd name="connsiteY522" fmla="*/ 267443 h 5559877"/>
              <a:gd name="connsiteX523" fmla="*/ 1712492 w 4042404"/>
              <a:gd name="connsiteY523" fmla="*/ 264186 h 5559877"/>
              <a:gd name="connsiteX524" fmla="*/ 2549919 w 4042404"/>
              <a:gd name="connsiteY524" fmla="*/ 59160 h 5559877"/>
              <a:gd name="connsiteX525" fmla="*/ 2542256 w 4042404"/>
              <a:gd name="connsiteY525" fmla="*/ 60788 h 5559877"/>
              <a:gd name="connsiteX526" fmla="*/ 2538261 w 4042404"/>
              <a:gd name="connsiteY526" fmla="*/ 79690 h 5559877"/>
              <a:gd name="connsiteX527" fmla="*/ 2540096 w 4042404"/>
              <a:gd name="connsiteY527" fmla="*/ 88327 h 5559877"/>
              <a:gd name="connsiteX528" fmla="*/ 2547762 w 4042404"/>
              <a:gd name="connsiteY528" fmla="*/ 86698 h 5559877"/>
              <a:gd name="connsiteX529" fmla="*/ 2549919 w 4042404"/>
              <a:gd name="connsiteY529" fmla="*/ 59160 h 5559877"/>
              <a:gd name="connsiteX530" fmla="*/ 2376149 w 4042404"/>
              <a:gd name="connsiteY530" fmla="*/ 32898 h 5559877"/>
              <a:gd name="connsiteX531" fmla="*/ 2372157 w 4042404"/>
              <a:gd name="connsiteY531" fmla="*/ 51799 h 5559877"/>
              <a:gd name="connsiteX532" fmla="*/ 2373992 w 4042404"/>
              <a:gd name="connsiteY532" fmla="*/ 60436 h 5559877"/>
              <a:gd name="connsiteX533" fmla="*/ 2419970 w 4042404"/>
              <a:gd name="connsiteY533" fmla="*/ 50666 h 5559877"/>
              <a:gd name="connsiteX534" fmla="*/ 2418134 w 4042404"/>
              <a:gd name="connsiteY534" fmla="*/ 42030 h 5559877"/>
              <a:gd name="connsiteX535" fmla="*/ 2376149 w 4042404"/>
              <a:gd name="connsiteY535" fmla="*/ 32898 h 5559877"/>
              <a:gd name="connsiteX536" fmla="*/ 2401296 w 4042404"/>
              <a:gd name="connsiteY536" fmla="*/ 476 h 5559877"/>
              <a:gd name="connsiteX537" fmla="*/ 2578414 w 4042404"/>
              <a:gd name="connsiteY537" fmla="*/ 80185 h 5559877"/>
              <a:gd name="connsiteX538" fmla="*/ 2568593 w 4042404"/>
              <a:gd name="connsiteY538" fmla="*/ 109350 h 5559877"/>
              <a:gd name="connsiteX539" fmla="*/ 2575934 w 4042404"/>
              <a:gd name="connsiteY539" fmla="*/ 143895 h 5559877"/>
              <a:gd name="connsiteX540" fmla="*/ 2608098 w 4042404"/>
              <a:gd name="connsiteY540" fmla="*/ 182192 h 5559877"/>
              <a:gd name="connsiteX541" fmla="*/ 2617275 w 4042404"/>
              <a:gd name="connsiteY541" fmla="*/ 225376 h 5559877"/>
              <a:gd name="connsiteX542" fmla="*/ 2592129 w 4042404"/>
              <a:gd name="connsiteY542" fmla="*/ 257799 h 5559877"/>
              <a:gd name="connsiteX543" fmla="*/ 2671783 w 4042404"/>
              <a:gd name="connsiteY543" fmla="*/ 331135 h 5559877"/>
              <a:gd name="connsiteX544" fmla="*/ 2757265 w 4042404"/>
              <a:gd name="connsiteY544" fmla="*/ 394208 h 5559877"/>
              <a:gd name="connsiteX545" fmla="*/ 2736112 w 4042404"/>
              <a:gd name="connsiteY545" fmla="*/ 407732 h 5559877"/>
              <a:gd name="connsiteX546" fmla="*/ 2699955 w 4042404"/>
              <a:gd name="connsiteY546" fmla="*/ 388333 h 5559877"/>
              <a:gd name="connsiteX547" fmla="*/ 2696285 w 4042404"/>
              <a:gd name="connsiteY547" fmla="*/ 371060 h 5559877"/>
              <a:gd name="connsiteX548" fmla="*/ 2700277 w 4042404"/>
              <a:gd name="connsiteY548" fmla="*/ 352160 h 5559877"/>
              <a:gd name="connsiteX549" fmla="*/ 2684952 w 4042404"/>
              <a:gd name="connsiteY549" fmla="*/ 355416 h 5559877"/>
              <a:gd name="connsiteX550" fmla="*/ 2661319 w 4042404"/>
              <a:gd name="connsiteY550" fmla="*/ 432651 h 5559877"/>
              <a:gd name="connsiteX551" fmla="*/ 2659161 w 4042404"/>
              <a:gd name="connsiteY551" fmla="*/ 460188 h 5559877"/>
              <a:gd name="connsiteX552" fmla="*/ 2754463 w 4042404"/>
              <a:gd name="connsiteY552" fmla="*/ 494095 h 5559877"/>
              <a:gd name="connsiteX553" fmla="*/ 2759969 w 4042404"/>
              <a:gd name="connsiteY553" fmla="*/ 520004 h 5559877"/>
              <a:gd name="connsiteX554" fmla="*/ 2744643 w 4042404"/>
              <a:gd name="connsiteY554" fmla="*/ 523261 h 5559877"/>
              <a:gd name="connsiteX555" fmla="*/ 2714315 w 4042404"/>
              <a:gd name="connsiteY555" fmla="*/ 493600 h 5559877"/>
              <a:gd name="connsiteX556" fmla="*/ 2710322 w 4042404"/>
              <a:gd name="connsiteY556" fmla="*/ 512502 h 5559877"/>
              <a:gd name="connsiteX557" fmla="*/ 2712157 w 4042404"/>
              <a:gd name="connsiteY557" fmla="*/ 521138 h 5559877"/>
              <a:gd name="connsiteX558" fmla="*/ 2755976 w 4042404"/>
              <a:gd name="connsiteY558" fmla="*/ 538905 h 5559877"/>
              <a:gd name="connsiteX559" fmla="*/ 2763640 w 4042404"/>
              <a:gd name="connsiteY559" fmla="*/ 537276 h 5559877"/>
              <a:gd name="connsiteX560" fmla="*/ 2775296 w 4042404"/>
              <a:gd name="connsiteY560" fmla="*/ 516748 h 5559877"/>
              <a:gd name="connsiteX561" fmla="*/ 2830773 w 4042404"/>
              <a:gd name="connsiteY561" fmla="*/ 513985 h 5559877"/>
              <a:gd name="connsiteX562" fmla="*/ 2846099 w 4042404"/>
              <a:gd name="connsiteY562" fmla="*/ 510729 h 5559877"/>
              <a:gd name="connsiteX563" fmla="*/ 2847934 w 4042404"/>
              <a:gd name="connsiteY563" fmla="*/ 519365 h 5559877"/>
              <a:gd name="connsiteX564" fmla="*/ 2841784 w 4042404"/>
              <a:gd name="connsiteY564" fmla="*/ 565803 h 5559877"/>
              <a:gd name="connsiteX565" fmla="*/ 2853118 w 4042404"/>
              <a:gd name="connsiteY565" fmla="*/ 581450 h 5559877"/>
              <a:gd name="connsiteX566" fmla="*/ 2850833 w 4042404"/>
              <a:gd name="connsiteY566" fmla="*/ 610613 h 5559877"/>
              <a:gd name="connsiteX567" fmla="*/ 2918216 w 4042404"/>
              <a:gd name="connsiteY567" fmla="*/ 612985 h 5559877"/>
              <a:gd name="connsiteX568" fmla="*/ 3024727 w 4042404"/>
              <a:gd name="connsiteY568" fmla="*/ 690208 h 5559877"/>
              <a:gd name="connsiteX569" fmla="*/ 3014907 w 4042404"/>
              <a:gd name="connsiteY569" fmla="*/ 719373 h 5559877"/>
              <a:gd name="connsiteX570" fmla="*/ 3022248 w 4042404"/>
              <a:gd name="connsiteY570" fmla="*/ 753919 h 5559877"/>
              <a:gd name="connsiteX571" fmla="*/ 3054412 w 4042404"/>
              <a:gd name="connsiteY571" fmla="*/ 792216 h 5559877"/>
              <a:gd name="connsiteX572" fmla="*/ 3063589 w 4042404"/>
              <a:gd name="connsiteY572" fmla="*/ 835401 h 5559877"/>
              <a:gd name="connsiteX573" fmla="*/ 3038442 w 4042404"/>
              <a:gd name="connsiteY573" fmla="*/ 867822 h 5559877"/>
              <a:gd name="connsiteX574" fmla="*/ 3118097 w 4042404"/>
              <a:gd name="connsiteY574" fmla="*/ 941160 h 5559877"/>
              <a:gd name="connsiteX575" fmla="*/ 3203579 w 4042404"/>
              <a:gd name="connsiteY575" fmla="*/ 1004232 h 5559877"/>
              <a:gd name="connsiteX576" fmla="*/ 3182426 w 4042404"/>
              <a:gd name="connsiteY576" fmla="*/ 1017756 h 5559877"/>
              <a:gd name="connsiteX577" fmla="*/ 3146269 w 4042404"/>
              <a:gd name="connsiteY577" fmla="*/ 998357 h 5559877"/>
              <a:gd name="connsiteX578" fmla="*/ 3142599 w 4042404"/>
              <a:gd name="connsiteY578" fmla="*/ 981085 h 5559877"/>
              <a:gd name="connsiteX579" fmla="*/ 3146590 w 4042404"/>
              <a:gd name="connsiteY579" fmla="*/ 962183 h 5559877"/>
              <a:gd name="connsiteX580" fmla="*/ 3131266 w 4042404"/>
              <a:gd name="connsiteY580" fmla="*/ 965440 h 5559877"/>
              <a:gd name="connsiteX581" fmla="*/ 3107633 w 4042404"/>
              <a:gd name="connsiteY581" fmla="*/ 1042675 h 5559877"/>
              <a:gd name="connsiteX582" fmla="*/ 3105476 w 4042404"/>
              <a:gd name="connsiteY582" fmla="*/ 1070213 h 5559877"/>
              <a:gd name="connsiteX583" fmla="*/ 3200778 w 4042404"/>
              <a:gd name="connsiteY583" fmla="*/ 1104119 h 5559877"/>
              <a:gd name="connsiteX584" fmla="*/ 3206283 w 4042404"/>
              <a:gd name="connsiteY584" fmla="*/ 1130028 h 5559877"/>
              <a:gd name="connsiteX585" fmla="*/ 3190957 w 4042404"/>
              <a:gd name="connsiteY585" fmla="*/ 1133285 h 5559877"/>
              <a:gd name="connsiteX586" fmla="*/ 3160629 w 4042404"/>
              <a:gd name="connsiteY586" fmla="*/ 1103625 h 5559877"/>
              <a:gd name="connsiteX587" fmla="*/ 3156636 w 4042404"/>
              <a:gd name="connsiteY587" fmla="*/ 1122525 h 5559877"/>
              <a:gd name="connsiteX588" fmla="*/ 3158471 w 4042404"/>
              <a:gd name="connsiteY588" fmla="*/ 1131161 h 5559877"/>
              <a:gd name="connsiteX589" fmla="*/ 3202291 w 4042404"/>
              <a:gd name="connsiteY589" fmla="*/ 1148929 h 5559877"/>
              <a:gd name="connsiteX590" fmla="*/ 3209953 w 4042404"/>
              <a:gd name="connsiteY590" fmla="*/ 1147301 h 5559877"/>
              <a:gd name="connsiteX591" fmla="*/ 3221610 w 4042404"/>
              <a:gd name="connsiteY591" fmla="*/ 1126771 h 5559877"/>
              <a:gd name="connsiteX592" fmla="*/ 3277087 w 4042404"/>
              <a:gd name="connsiteY592" fmla="*/ 1124009 h 5559877"/>
              <a:gd name="connsiteX593" fmla="*/ 3292413 w 4042404"/>
              <a:gd name="connsiteY593" fmla="*/ 1120753 h 5559877"/>
              <a:gd name="connsiteX594" fmla="*/ 3294248 w 4042404"/>
              <a:gd name="connsiteY594" fmla="*/ 1129389 h 5559877"/>
              <a:gd name="connsiteX595" fmla="*/ 3288098 w 4042404"/>
              <a:gd name="connsiteY595" fmla="*/ 1175828 h 5559877"/>
              <a:gd name="connsiteX596" fmla="*/ 3299432 w 4042404"/>
              <a:gd name="connsiteY596" fmla="*/ 1191475 h 5559877"/>
              <a:gd name="connsiteX597" fmla="*/ 3295117 w 4042404"/>
              <a:gd name="connsiteY597" fmla="*/ 1246549 h 5559877"/>
              <a:gd name="connsiteX598" fmla="*/ 3304615 w 4042404"/>
              <a:gd name="connsiteY598" fmla="*/ 1253557 h 5559877"/>
              <a:gd name="connsiteX599" fmla="*/ 3295873 w 4042404"/>
              <a:gd name="connsiteY599" fmla="*/ 1268955 h 5559877"/>
              <a:gd name="connsiteX600" fmla="*/ 3298550 w 4042404"/>
              <a:gd name="connsiteY600" fmla="*/ 1292952 h 5559877"/>
              <a:gd name="connsiteX601" fmla="*/ 3305696 w 4042404"/>
              <a:gd name="connsiteY601" fmla="*/ 1292521 h 5559877"/>
              <a:gd name="connsiteX602" fmla="*/ 3348003 w 4042404"/>
              <a:gd name="connsiteY602" fmla="*/ 1265479 h 5559877"/>
              <a:gd name="connsiteX603" fmla="*/ 3372827 w 4042404"/>
              <a:gd name="connsiteY603" fmla="*/ 1269231 h 5559877"/>
              <a:gd name="connsiteX604" fmla="*/ 3384482 w 4042404"/>
              <a:gd name="connsiteY604" fmla="*/ 1248702 h 5559877"/>
              <a:gd name="connsiteX605" fmla="*/ 3447623 w 4042404"/>
              <a:gd name="connsiteY605" fmla="*/ 1244311 h 5559877"/>
              <a:gd name="connsiteX606" fmla="*/ 3474604 w 4042404"/>
              <a:gd name="connsiteY606" fmla="*/ 1220524 h 5559877"/>
              <a:gd name="connsiteX607" fmla="*/ 3651722 w 4042404"/>
              <a:gd name="connsiteY607" fmla="*/ 1300233 h 5559877"/>
              <a:gd name="connsiteX608" fmla="*/ 3641902 w 4042404"/>
              <a:gd name="connsiteY608" fmla="*/ 1329399 h 5559877"/>
              <a:gd name="connsiteX609" fmla="*/ 3649242 w 4042404"/>
              <a:gd name="connsiteY609" fmla="*/ 1363944 h 5559877"/>
              <a:gd name="connsiteX610" fmla="*/ 3681407 w 4042404"/>
              <a:gd name="connsiteY610" fmla="*/ 1402240 h 5559877"/>
              <a:gd name="connsiteX611" fmla="*/ 3690584 w 4042404"/>
              <a:gd name="connsiteY611" fmla="*/ 1445425 h 5559877"/>
              <a:gd name="connsiteX612" fmla="*/ 3665437 w 4042404"/>
              <a:gd name="connsiteY612" fmla="*/ 1477847 h 5559877"/>
              <a:gd name="connsiteX613" fmla="*/ 3745092 w 4042404"/>
              <a:gd name="connsiteY613" fmla="*/ 1551184 h 5559877"/>
              <a:gd name="connsiteX614" fmla="*/ 3830574 w 4042404"/>
              <a:gd name="connsiteY614" fmla="*/ 1614256 h 5559877"/>
              <a:gd name="connsiteX615" fmla="*/ 3809421 w 4042404"/>
              <a:gd name="connsiteY615" fmla="*/ 1627780 h 5559877"/>
              <a:gd name="connsiteX616" fmla="*/ 3773264 w 4042404"/>
              <a:gd name="connsiteY616" fmla="*/ 1608382 h 5559877"/>
              <a:gd name="connsiteX617" fmla="*/ 3769594 w 4042404"/>
              <a:gd name="connsiteY617" fmla="*/ 1591109 h 5559877"/>
              <a:gd name="connsiteX618" fmla="*/ 3773586 w 4042404"/>
              <a:gd name="connsiteY618" fmla="*/ 1572208 h 5559877"/>
              <a:gd name="connsiteX619" fmla="*/ 3758261 w 4042404"/>
              <a:gd name="connsiteY619" fmla="*/ 1575464 h 5559877"/>
              <a:gd name="connsiteX620" fmla="*/ 3734628 w 4042404"/>
              <a:gd name="connsiteY620" fmla="*/ 1652699 h 5559877"/>
              <a:gd name="connsiteX621" fmla="*/ 3732471 w 4042404"/>
              <a:gd name="connsiteY621" fmla="*/ 1680237 h 5559877"/>
              <a:gd name="connsiteX622" fmla="*/ 3827773 w 4042404"/>
              <a:gd name="connsiteY622" fmla="*/ 1714144 h 5559877"/>
              <a:gd name="connsiteX623" fmla="*/ 3833278 w 4042404"/>
              <a:gd name="connsiteY623" fmla="*/ 1740052 h 5559877"/>
              <a:gd name="connsiteX624" fmla="*/ 3817953 w 4042404"/>
              <a:gd name="connsiteY624" fmla="*/ 1743309 h 5559877"/>
              <a:gd name="connsiteX625" fmla="*/ 3787623 w 4042404"/>
              <a:gd name="connsiteY625" fmla="*/ 1713648 h 5559877"/>
              <a:gd name="connsiteX626" fmla="*/ 3783632 w 4042404"/>
              <a:gd name="connsiteY626" fmla="*/ 1732550 h 5559877"/>
              <a:gd name="connsiteX627" fmla="*/ 3785466 w 4042404"/>
              <a:gd name="connsiteY627" fmla="*/ 1741186 h 5559877"/>
              <a:gd name="connsiteX628" fmla="*/ 3829286 w 4042404"/>
              <a:gd name="connsiteY628" fmla="*/ 1758953 h 5559877"/>
              <a:gd name="connsiteX629" fmla="*/ 3836949 w 4042404"/>
              <a:gd name="connsiteY629" fmla="*/ 1757326 h 5559877"/>
              <a:gd name="connsiteX630" fmla="*/ 3848604 w 4042404"/>
              <a:gd name="connsiteY630" fmla="*/ 1736796 h 5559877"/>
              <a:gd name="connsiteX631" fmla="*/ 3904082 w 4042404"/>
              <a:gd name="connsiteY631" fmla="*/ 1734033 h 5559877"/>
              <a:gd name="connsiteX632" fmla="*/ 3919408 w 4042404"/>
              <a:gd name="connsiteY632" fmla="*/ 1730776 h 5559877"/>
              <a:gd name="connsiteX633" fmla="*/ 3921242 w 4042404"/>
              <a:gd name="connsiteY633" fmla="*/ 1739413 h 5559877"/>
              <a:gd name="connsiteX634" fmla="*/ 3915093 w 4042404"/>
              <a:gd name="connsiteY634" fmla="*/ 1785851 h 5559877"/>
              <a:gd name="connsiteX635" fmla="*/ 3926427 w 4042404"/>
              <a:gd name="connsiteY635" fmla="*/ 1801498 h 5559877"/>
              <a:gd name="connsiteX636" fmla="*/ 3922112 w 4042404"/>
              <a:gd name="connsiteY636" fmla="*/ 1856573 h 5559877"/>
              <a:gd name="connsiteX637" fmla="*/ 3931609 w 4042404"/>
              <a:gd name="connsiteY637" fmla="*/ 1863581 h 5559877"/>
              <a:gd name="connsiteX638" fmla="*/ 3927295 w 4042404"/>
              <a:gd name="connsiteY638" fmla="*/ 1918655 h 5559877"/>
              <a:gd name="connsiteX639" fmla="*/ 3911967 w 4042404"/>
              <a:gd name="connsiteY639" fmla="*/ 1921913 h 5559877"/>
              <a:gd name="connsiteX640" fmla="*/ 3891136 w 4042404"/>
              <a:gd name="connsiteY640" fmla="*/ 1899261 h 5559877"/>
              <a:gd name="connsiteX641" fmla="*/ 3883473 w 4042404"/>
              <a:gd name="connsiteY641" fmla="*/ 1900889 h 5559877"/>
              <a:gd name="connsiteX642" fmla="*/ 3888978 w 4042404"/>
              <a:gd name="connsiteY642" fmla="*/ 1926798 h 5559877"/>
              <a:gd name="connsiteX643" fmla="*/ 3907974 w 4042404"/>
              <a:gd name="connsiteY643" fmla="*/ 1940814 h 5559877"/>
              <a:gd name="connsiteX644" fmla="*/ 3878514 w 4042404"/>
              <a:gd name="connsiteY644" fmla="*/ 2028314 h 5559877"/>
              <a:gd name="connsiteX645" fmla="*/ 3942843 w 4042404"/>
              <a:gd name="connsiteY645" fmla="*/ 2104907 h 5559877"/>
              <a:gd name="connsiteX646" fmla="*/ 3988179 w 4042404"/>
              <a:gd name="connsiteY646" fmla="*/ 2167487 h 5559877"/>
              <a:gd name="connsiteX647" fmla="*/ 4007175 w 4042404"/>
              <a:gd name="connsiteY647" fmla="*/ 2181503 h 5559877"/>
              <a:gd name="connsiteX648" fmla="*/ 4009010 w 4042404"/>
              <a:gd name="connsiteY648" fmla="*/ 2190139 h 5559877"/>
              <a:gd name="connsiteX649" fmla="*/ 3997354 w 4042404"/>
              <a:gd name="connsiteY649" fmla="*/ 2210669 h 5559877"/>
              <a:gd name="connsiteX650" fmla="*/ 3989692 w 4042404"/>
              <a:gd name="connsiteY650" fmla="*/ 2212297 h 5559877"/>
              <a:gd name="connsiteX651" fmla="*/ 3972851 w 4042404"/>
              <a:gd name="connsiteY651" fmla="*/ 2170744 h 5559877"/>
              <a:gd name="connsiteX652" fmla="*/ 3965188 w 4042404"/>
              <a:gd name="connsiteY652" fmla="*/ 2172372 h 5559877"/>
              <a:gd name="connsiteX653" fmla="*/ 3783979 w 4042404"/>
              <a:gd name="connsiteY653" fmla="*/ 2337246 h 5559877"/>
              <a:gd name="connsiteX654" fmla="*/ 3785815 w 4042404"/>
              <a:gd name="connsiteY654" fmla="*/ 2345882 h 5559877"/>
              <a:gd name="connsiteX655" fmla="*/ 3804811 w 4042404"/>
              <a:gd name="connsiteY655" fmla="*/ 2359899 h 5559877"/>
              <a:gd name="connsiteX656" fmla="*/ 3706063 w 4042404"/>
              <a:gd name="connsiteY656" fmla="*/ 2498227 h 5559877"/>
              <a:gd name="connsiteX657" fmla="*/ 3565648 w 4042404"/>
              <a:gd name="connsiteY657" fmla="*/ 2591248 h 5559877"/>
              <a:gd name="connsiteX658" fmla="*/ 3443500 w 4042404"/>
              <a:gd name="connsiteY658" fmla="*/ 2659517 h 5559877"/>
              <a:gd name="connsiteX659" fmla="*/ 3434172 w 4042404"/>
              <a:gd name="connsiteY659" fmla="*/ 2661788 h 5559877"/>
              <a:gd name="connsiteX660" fmla="*/ 3438090 w 4042404"/>
              <a:gd name="connsiteY660" fmla="*/ 2680229 h 5559877"/>
              <a:gd name="connsiteX661" fmla="*/ 3470254 w 4042404"/>
              <a:gd name="connsiteY661" fmla="*/ 2718526 h 5559877"/>
              <a:gd name="connsiteX662" fmla="*/ 3479432 w 4042404"/>
              <a:gd name="connsiteY662" fmla="*/ 2761711 h 5559877"/>
              <a:gd name="connsiteX663" fmla="*/ 3454285 w 4042404"/>
              <a:gd name="connsiteY663" fmla="*/ 2794133 h 5559877"/>
              <a:gd name="connsiteX664" fmla="*/ 3533941 w 4042404"/>
              <a:gd name="connsiteY664" fmla="*/ 2867470 h 5559877"/>
              <a:gd name="connsiteX665" fmla="*/ 3619422 w 4042404"/>
              <a:gd name="connsiteY665" fmla="*/ 2930543 h 5559877"/>
              <a:gd name="connsiteX666" fmla="*/ 3598269 w 4042404"/>
              <a:gd name="connsiteY666" fmla="*/ 2944066 h 5559877"/>
              <a:gd name="connsiteX667" fmla="*/ 3562112 w 4042404"/>
              <a:gd name="connsiteY667" fmla="*/ 2924668 h 5559877"/>
              <a:gd name="connsiteX668" fmla="*/ 3558441 w 4042404"/>
              <a:gd name="connsiteY668" fmla="*/ 2907395 h 5559877"/>
              <a:gd name="connsiteX669" fmla="*/ 3562434 w 4042404"/>
              <a:gd name="connsiteY669" fmla="*/ 2888494 h 5559877"/>
              <a:gd name="connsiteX670" fmla="*/ 3547108 w 4042404"/>
              <a:gd name="connsiteY670" fmla="*/ 2891750 h 5559877"/>
              <a:gd name="connsiteX671" fmla="*/ 3523475 w 4042404"/>
              <a:gd name="connsiteY671" fmla="*/ 2968985 h 5559877"/>
              <a:gd name="connsiteX672" fmla="*/ 3521319 w 4042404"/>
              <a:gd name="connsiteY672" fmla="*/ 2996523 h 5559877"/>
              <a:gd name="connsiteX673" fmla="*/ 3616621 w 4042404"/>
              <a:gd name="connsiteY673" fmla="*/ 3030430 h 5559877"/>
              <a:gd name="connsiteX674" fmla="*/ 3622126 w 4042404"/>
              <a:gd name="connsiteY674" fmla="*/ 3056338 h 5559877"/>
              <a:gd name="connsiteX675" fmla="*/ 3606800 w 4042404"/>
              <a:gd name="connsiteY675" fmla="*/ 3059595 h 5559877"/>
              <a:gd name="connsiteX676" fmla="*/ 3576472 w 4042404"/>
              <a:gd name="connsiteY676" fmla="*/ 3029935 h 5559877"/>
              <a:gd name="connsiteX677" fmla="*/ 3572478 w 4042404"/>
              <a:gd name="connsiteY677" fmla="*/ 3048836 h 5559877"/>
              <a:gd name="connsiteX678" fmla="*/ 3574314 w 4042404"/>
              <a:gd name="connsiteY678" fmla="*/ 3057472 h 5559877"/>
              <a:gd name="connsiteX679" fmla="*/ 3618134 w 4042404"/>
              <a:gd name="connsiteY679" fmla="*/ 3075240 h 5559877"/>
              <a:gd name="connsiteX680" fmla="*/ 3625797 w 4042404"/>
              <a:gd name="connsiteY680" fmla="*/ 3073612 h 5559877"/>
              <a:gd name="connsiteX681" fmla="*/ 3637452 w 4042404"/>
              <a:gd name="connsiteY681" fmla="*/ 3053082 h 5559877"/>
              <a:gd name="connsiteX682" fmla="*/ 3692930 w 4042404"/>
              <a:gd name="connsiteY682" fmla="*/ 3050320 h 5559877"/>
              <a:gd name="connsiteX683" fmla="*/ 3708257 w 4042404"/>
              <a:gd name="connsiteY683" fmla="*/ 3047063 h 5559877"/>
              <a:gd name="connsiteX684" fmla="*/ 3710091 w 4042404"/>
              <a:gd name="connsiteY684" fmla="*/ 3055700 h 5559877"/>
              <a:gd name="connsiteX685" fmla="*/ 3703941 w 4042404"/>
              <a:gd name="connsiteY685" fmla="*/ 3102138 h 5559877"/>
              <a:gd name="connsiteX686" fmla="*/ 3715275 w 4042404"/>
              <a:gd name="connsiteY686" fmla="*/ 3117785 h 5559877"/>
              <a:gd name="connsiteX687" fmla="*/ 3710960 w 4042404"/>
              <a:gd name="connsiteY687" fmla="*/ 3172860 h 5559877"/>
              <a:gd name="connsiteX688" fmla="*/ 3720458 w 4042404"/>
              <a:gd name="connsiteY688" fmla="*/ 3179868 h 5559877"/>
              <a:gd name="connsiteX689" fmla="*/ 3716143 w 4042404"/>
              <a:gd name="connsiteY689" fmla="*/ 3234942 h 5559877"/>
              <a:gd name="connsiteX690" fmla="*/ 3700815 w 4042404"/>
              <a:gd name="connsiteY690" fmla="*/ 3238199 h 5559877"/>
              <a:gd name="connsiteX691" fmla="*/ 3679984 w 4042404"/>
              <a:gd name="connsiteY691" fmla="*/ 3215546 h 5559877"/>
              <a:gd name="connsiteX692" fmla="*/ 3672321 w 4042404"/>
              <a:gd name="connsiteY692" fmla="*/ 3217175 h 5559877"/>
              <a:gd name="connsiteX693" fmla="*/ 3677826 w 4042404"/>
              <a:gd name="connsiteY693" fmla="*/ 3243084 h 5559877"/>
              <a:gd name="connsiteX694" fmla="*/ 3696822 w 4042404"/>
              <a:gd name="connsiteY694" fmla="*/ 3257100 h 5559877"/>
              <a:gd name="connsiteX695" fmla="*/ 3667362 w 4042404"/>
              <a:gd name="connsiteY695" fmla="*/ 3344600 h 5559877"/>
              <a:gd name="connsiteX696" fmla="*/ 3731691 w 4042404"/>
              <a:gd name="connsiteY696" fmla="*/ 3421193 h 5559877"/>
              <a:gd name="connsiteX697" fmla="*/ 3777027 w 4042404"/>
              <a:gd name="connsiteY697" fmla="*/ 3483773 h 5559877"/>
              <a:gd name="connsiteX698" fmla="*/ 3796023 w 4042404"/>
              <a:gd name="connsiteY698" fmla="*/ 3497790 h 5559877"/>
              <a:gd name="connsiteX699" fmla="*/ 3797858 w 4042404"/>
              <a:gd name="connsiteY699" fmla="*/ 3506426 h 5559877"/>
              <a:gd name="connsiteX700" fmla="*/ 3786202 w 4042404"/>
              <a:gd name="connsiteY700" fmla="*/ 3526955 h 5559877"/>
              <a:gd name="connsiteX701" fmla="*/ 3778540 w 4042404"/>
              <a:gd name="connsiteY701" fmla="*/ 3528583 h 5559877"/>
              <a:gd name="connsiteX702" fmla="*/ 3761699 w 4042404"/>
              <a:gd name="connsiteY702" fmla="*/ 3487030 h 5559877"/>
              <a:gd name="connsiteX703" fmla="*/ 3754036 w 4042404"/>
              <a:gd name="connsiteY703" fmla="*/ 3488658 h 5559877"/>
              <a:gd name="connsiteX704" fmla="*/ 3687460 w 4042404"/>
              <a:gd name="connsiteY704" fmla="*/ 3556963 h 5559877"/>
              <a:gd name="connsiteX705" fmla="*/ 3685841 w 4042404"/>
              <a:gd name="connsiteY705" fmla="*/ 3558374 h 5559877"/>
              <a:gd name="connsiteX706" fmla="*/ 3701463 w 4042404"/>
              <a:gd name="connsiteY706" fmla="*/ 3564078 h 5559877"/>
              <a:gd name="connsiteX707" fmla="*/ 3714092 w 4042404"/>
              <a:gd name="connsiteY707" fmla="*/ 3595242 h 5559877"/>
              <a:gd name="connsiteX708" fmla="*/ 3723268 w 4042404"/>
              <a:gd name="connsiteY708" fmla="*/ 3638426 h 5559877"/>
              <a:gd name="connsiteX709" fmla="*/ 3698122 w 4042404"/>
              <a:gd name="connsiteY709" fmla="*/ 3670849 h 5559877"/>
              <a:gd name="connsiteX710" fmla="*/ 3777777 w 4042404"/>
              <a:gd name="connsiteY710" fmla="*/ 3744186 h 5559877"/>
              <a:gd name="connsiteX711" fmla="*/ 3863260 w 4042404"/>
              <a:gd name="connsiteY711" fmla="*/ 3807258 h 5559877"/>
              <a:gd name="connsiteX712" fmla="*/ 3842107 w 4042404"/>
              <a:gd name="connsiteY712" fmla="*/ 3820782 h 5559877"/>
              <a:gd name="connsiteX713" fmla="*/ 3805949 w 4042404"/>
              <a:gd name="connsiteY713" fmla="*/ 3801384 h 5559877"/>
              <a:gd name="connsiteX714" fmla="*/ 3802279 w 4042404"/>
              <a:gd name="connsiteY714" fmla="*/ 3784111 h 5559877"/>
              <a:gd name="connsiteX715" fmla="*/ 3806271 w 4042404"/>
              <a:gd name="connsiteY715" fmla="*/ 3765210 h 5559877"/>
              <a:gd name="connsiteX716" fmla="*/ 3790945 w 4042404"/>
              <a:gd name="connsiteY716" fmla="*/ 3768467 h 5559877"/>
              <a:gd name="connsiteX717" fmla="*/ 3767313 w 4042404"/>
              <a:gd name="connsiteY717" fmla="*/ 3845701 h 5559877"/>
              <a:gd name="connsiteX718" fmla="*/ 3765155 w 4042404"/>
              <a:gd name="connsiteY718" fmla="*/ 3873239 h 5559877"/>
              <a:gd name="connsiteX719" fmla="*/ 3860458 w 4042404"/>
              <a:gd name="connsiteY719" fmla="*/ 3907146 h 5559877"/>
              <a:gd name="connsiteX720" fmla="*/ 3865964 w 4042404"/>
              <a:gd name="connsiteY720" fmla="*/ 3933054 h 5559877"/>
              <a:gd name="connsiteX721" fmla="*/ 3850638 w 4042404"/>
              <a:gd name="connsiteY721" fmla="*/ 3936311 h 5559877"/>
              <a:gd name="connsiteX722" fmla="*/ 3820309 w 4042404"/>
              <a:gd name="connsiteY722" fmla="*/ 3906651 h 5559877"/>
              <a:gd name="connsiteX723" fmla="*/ 3816316 w 4042404"/>
              <a:gd name="connsiteY723" fmla="*/ 3925552 h 5559877"/>
              <a:gd name="connsiteX724" fmla="*/ 3818151 w 4042404"/>
              <a:gd name="connsiteY724" fmla="*/ 3934188 h 5559877"/>
              <a:gd name="connsiteX725" fmla="*/ 3861971 w 4042404"/>
              <a:gd name="connsiteY725" fmla="*/ 3951956 h 5559877"/>
              <a:gd name="connsiteX726" fmla="*/ 3869634 w 4042404"/>
              <a:gd name="connsiteY726" fmla="*/ 3950328 h 5559877"/>
              <a:gd name="connsiteX727" fmla="*/ 3881290 w 4042404"/>
              <a:gd name="connsiteY727" fmla="*/ 3929798 h 5559877"/>
              <a:gd name="connsiteX728" fmla="*/ 3936767 w 4042404"/>
              <a:gd name="connsiteY728" fmla="*/ 3927036 h 5559877"/>
              <a:gd name="connsiteX729" fmla="*/ 3952093 w 4042404"/>
              <a:gd name="connsiteY729" fmla="*/ 3923779 h 5559877"/>
              <a:gd name="connsiteX730" fmla="*/ 3953928 w 4042404"/>
              <a:gd name="connsiteY730" fmla="*/ 3932416 h 5559877"/>
              <a:gd name="connsiteX731" fmla="*/ 3947778 w 4042404"/>
              <a:gd name="connsiteY731" fmla="*/ 3978854 h 5559877"/>
              <a:gd name="connsiteX732" fmla="*/ 3959112 w 4042404"/>
              <a:gd name="connsiteY732" fmla="*/ 3994501 h 5559877"/>
              <a:gd name="connsiteX733" fmla="*/ 3954797 w 4042404"/>
              <a:gd name="connsiteY733" fmla="*/ 4049575 h 5559877"/>
              <a:gd name="connsiteX734" fmla="*/ 3964295 w 4042404"/>
              <a:gd name="connsiteY734" fmla="*/ 4056584 h 5559877"/>
              <a:gd name="connsiteX735" fmla="*/ 3959980 w 4042404"/>
              <a:gd name="connsiteY735" fmla="*/ 4111659 h 5559877"/>
              <a:gd name="connsiteX736" fmla="*/ 3944653 w 4042404"/>
              <a:gd name="connsiteY736" fmla="*/ 4114916 h 5559877"/>
              <a:gd name="connsiteX737" fmla="*/ 3923821 w 4042404"/>
              <a:gd name="connsiteY737" fmla="*/ 4092263 h 5559877"/>
              <a:gd name="connsiteX738" fmla="*/ 3916158 w 4042404"/>
              <a:gd name="connsiteY738" fmla="*/ 4093891 h 5559877"/>
              <a:gd name="connsiteX739" fmla="*/ 3921664 w 4042404"/>
              <a:gd name="connsiteY739" fmla="*/ 4119801 h 5559877"/>
              <a:gd name="connsiteX740" fmla="*/ 3940660 w 4042404"/>
              <a:gd name="connsiteY740" fmla="*/ 4133816 h 5559877"/>
              <a:gd name="connsiteX741" fmla="*/ 3911199 w 4042404"/>
              <a:gd name="connsiteY741" fmla="*/ 4221316 h 5559877"/>
              <a:gd name="connsiteX742" fmla="*/ 3975528 w 4042404"/>
              <a:gd name="connsiteY742" fmla="*/ 4297910 h 5559877"/>
              <a:gd name="connsiteX743" fmla="*/ 4020864 w 4042404"/>
              <a:gd name="connsiteY743" fmla="*/ 4360489 h 5559877"/>
              <a:gd name="connsiteX744" fmla="*/ 4039860 w 4042404"/>
              <a:gd name="connsiteY744" fmla="*/ 4374505 h 5559877"/>
              <a:gd name="connsiteX745" fmla="*/ 4041695 w 4042404"/>
              <a:gd name="connsiteY745" fmla="*/ 4383141 h 5559877"/>
              <a:gd name="connsiteX746" fmla="*/ 4030040 w 4042404"/>
              <a:gd name="connsiteY746" fmla="*/ 4403671 h 5559877"/>
              <a:gd name="connsiteX747" fmla="*/ 4022377 w 4042404"/>
              <a:gd name="connsiteY747" fmla="*/ 4405299 h 5559877"/>
              <a:gd name="connsiteX748" fmla="*/ 4005536 w 4042404"/>
              <a:gd name="connsiteY748" fmla="*/ 4363746 h 5559877"/>
              <a:gd name="connsiteX749" fmla="*/ 3997873 w 4042404"/>
              <a:gd name="connsiteY749" fmla="*/ 4365375 h 5559877"/>
              <a:gd name="connsiteX750" fmla="*/ 3816665 w 4042404"/>
              <a:gd name="connsiteY750" fmla="*/ 4530248 h 5559877"/>
              <a:gd name="connsiteX751" fmla="*/ 3818500 w 4042404"/>
              <a:gd name="connsiteY751" fmla="*/ 4538884 h 5559877"/>
              <a:gd name="connsiteX752" fmla="*/ 3837496 w 4042404"/>
              <a:gd name="connsiteY752" fmla="*/ 4552901 h 5559877"/>
              <a:gd name="connsiteX753" fmla="*/ 3738747 w 4042404"/>
              <a:gd name="connsiteY753" fmla="*/ 4691229 h 5559877"/>
              <a:gd name="connsiteX754" fmla="*/ 3598333 w 4042404"/>
              <a:gd name="connsiteY754" fmla="*/ 4784250 h 5559877"/>
              <a:gd name="connsiteX755" fmla="*/ 3385280 w 4042404"/>
              <a:gd name="connsiteY755" fmla="*/ 4874656 h 5559877"/>
              <a:gd name="connsiteX756" fmla="*/ 3007315 w 4042404"/>
              <a:gd name="connsiteY756" fmla="*/ 5018154 h 5559877"/>
              <a:gd name="connsiteX757" fmla="*/ 2980334 w 4042404"/>
              <a:gd name="connsiteY757" fmla="*/ 5041941 h 5559877"/>
              <a:gd name="connsiteX758" fmla="*/ 2932518 w 4042404"/>
              <a:gd name="connsiteY758" fmla="*/ 5043075 h 5559877"/>
              <a:gd name="connsiteX759" fmla="*/ 2909530 w 4042404"/>
              <a:gd name="connsiteY759" fmla="*/ 5047960 h 5559877"/>
              <a:gd name="connsiteX760" fmla="*/ 2704142 w 4042404"/>
              <a:gd name="connsiteY760" fmla="*/ 5136735 h 5559877"/>
              <a:gd name="connsiteX761" fmla="*/ 2318511 w 4042404"/>
              <a:gd name="connsiteY761" fmla="*/ 5281863 h 5559877"/>
              <a:gd name="connsiteX762" fmla="*/ 2293687 w 4042404"/>
              <a:gd name="connsiteY762" fmla="*/ 5278112 h 5559877"/>
              <a:gd name="connsiteX763" fmla="*/ 1977347 w 4042404"/>
              <a:gd name="connsiteY763" fmla="*/ 5372413 h 5559877"/>
              <a:gd name="connsiteX764" fmla="*/ 1923707 w 4042404"/>
              <a:gd name="connsiteY764" fmla="*/ 5383811 h 5559877"/>
              <a:gd name="connsiteX765" fmla="*/ 1866074 w 4042404"/>
              <a:gd name="connsiteY765" fmla="*/ 5414110 h 5559877"/>
              <a:gd name="connsiteX766" fmla="*/ 1820094 w 4042404"/>
              <a:gd name="connsiteY766" fmla="*/ 5423880 h 5559877"/>
              <a:gd name="connsiteX767" fmla="*/ 1793435 w 4042404"/>
              <a:gd name="connsiteY767" fmla="*/ 5411493 h 5559877"/>
              <a:gd name="connsiteX768" fmla="*/ 1785772 w 4042404"/>
              <a:gd name="connsiteY768" fmla="*/ 5413121 h 5559877"/>
              <a:gd name="connsiteX769" fmla="*/ 1766454 w 4042404"/>
              <a:gd name="connsiteY769" fmla="*/ 5435279 h 5559877"/>
              <a:gd name="connsiteX770" fmla="*/ 1597868 w 4042404"/>
              <a:gd name="connsiteY770" fmla="*/ 5471102 h 5559877"/>
              <a:gd name="connsiteX771" fmla="*/ 1549734 w 4042404"/>
              <a:gd name="connsiteY771" fmla="*/ 5508409 h 5559877"/>
              <a:gd name="connsiteX772" fmla="*/ 1442451 w 4042404"/>
              <a:gd name="connsiteY772" fmla="*/ 5531206 h 5559877"/>
              <a:gd name="connsiteX773" fmla="*/ 1505911 w 4042404"/>
              <a:gd name="connsiteY773" fmla="*/ 5490642 h 5559877"/>
              <a:gd name="connsiteX774" fmla="*/ 1467918 w 4042404"/>
              <a:gd name="connsiteY774" fmla="*/ 5462608 h 5559877"/>
              <a:gd name="connsiteX775" fmla="*/ 1433276 w 4042404"/>
              <a:gd name="connsiteY775" fmla="*/ 5488024 h 5559877"/>
              <a:gd name="connsiteX776" fmla="*/ 1272996 w 4042404"/>
              <a:gd name="connsiteY776" fmla="*/ 5449870 h 5559877"/>
              <a:gd name="connsiteX777" fmla="*/ 1216330 w 4042404"/>
              <a:gd name="connsiteY777" fmla="*/ 5371647 h 5559877"/>
              <a:gd name="connsiteX778" fmla="*/ 1212660 w 4042404"/>
              <a:gd name="connsiteY778" fmla="*/ 5354375 h 5559877"/>
              <a:gd name="connsiteX779" fmla="*/ 1251297 w 4042404"/>
              <a:gd name="connsiteY779" fmla="*/ 5310057 h 5559877"/>
              <a:gd name="connsiteX780" fmla="*/ 1254729 w 4042404"/>
              <a:gd name="connsiteY780" fmla="*/ 5289596 h 5559877"/>
              <a:gd name="connsiteX781" fmla="*/ 1098246 w 4042404"/>
              <a:gd name="connsiteY781" fmla="*/ 5322848 h 5559877"/>
              <a:gd name="connsiteX782" fmla="*/ 1050111 w 4042404"/>
              <a:gd name="connsiteY782" fmla="*/ 5360155 h 5559877"/>
              <a:gd name="connsiteX783" fmla="*/ 942828 w 4042404"/>
              <a:gd name="connsiteY783" fmla="*/ 5382952 h 5559877"/>
              <a:gd name="connsiteX784" fmla="*/ 1006288 w 4042404"/>
              <a:gd name="connsiteY784" fmla="*/ 5342389 h 5559877"/>
              <a:gd name="connsiteX785" fmla="*/ 968296 w 4042404"/>
              <a:gd name="connsiteY785" fmla="*/ 5314353 h 5559877"/>
              <a:gd name="connsiteX786" fmla="*/ 933652 w 4042404"/>
              <a:gd name="connsiteY786" fmla="*/ 5339770 h 5559877"/>
              <a:gd name="connsiteX787" fmla="*/ 773373 w 4042404"/>
              <a:gd name="connsiteY787" fmla="*/ 5301615 h 5559877"/>
              <a:gd name="connsiteX788" fmla="*/ 716706 w 4042404"/>
              <a:gd name="connsiteY788" fmla="*/ 5223393 h 5559877"/>
              <a:gd name="connsiteX789" fmla="*/ 713037 w 4042404"/>
              <a:gd name="connsiteY789" fmla="*/ 5206121 h 5559877"/>
              <a:gd name="connsiteX790" fmla="*/ 751673 w 4042404"/>
              <a:gd name="connsiteY790" fmla="*/ 5161803 h 5559877"/>
              <a:gd name="connsiteX791" fmla="*/ 776818 w 4042404"/>
              <a:gd name="connsiteY791" fmla="*/ 5129381 h 5559877"/>
              <a:gd name="connsiteX792" fmla="*/ 756310 w 4042404"/>
              <a:gd name="connsiteY792" fmla="*/ 5070555 h 5559877"/>
              <a:gd name="connsiteX793" fmla="*/ 743786 w 4042404"/>
              <a:gd name="connsiteY793" fmla="*/ 4973924 h 5559877"/>
              <a:gd name="connsiteX794" fmla="*/ 696295 w 4042404"/>
              <a:gd name="connsiteY794" fmla="*/ 4938884 h 5559877"/>
              <a:gd name="connsiteX795" fmla="*/ 687050 w 4042404"/>
              <a:gd name="connsiteY795" fmla="*/ 4918601 h 5559877"/>
              <a:gd name="connsiteX796" fmla="*/ 647711 w 4042404"/>
              <a:gd name="connsiteY796" fmla="*/ 4912936 h 5559877"/>
              <a:gd name="connsiteX797" fmla="*/ 580687 w 4042404"/>
              <a:gd name="connsiteY797" fmla="*/ 4910818 h 5559877"/>
              <a:gd name="connsiteX798" fmla="*/ 524021 w 4042404"/>
              <a:gd name="connsiteY798" fmla="*/ 4832595 h 5559877"/>
              <a:gd name="connsiteX799" fmla="*/ 520351 w 4042404"/>
              <a:gd name="connsiteY799" fmla="*/ 4815323 h 5559877"/>
              <a:gd name="connsiteX800" fmla="*/ 558987 w 4042404"/>
              <a:gd name="connsiteY800" fmla="*/ 4771005 h 5559877"/>
              <a:gd name="connsiteX801" fmla="*/ 584133 w 4042404"/>
              <a:gd name="connsiteY801" fmla="*/ 4738583 h 5559877"/>
              <a:gd name="connsiteX802" fmla="*/ 563624 w 4042404"/>
              <a:gd name="connsiteY802" fmla="*/ 4679757 h 5559877"/>
              <a:gd name="connsiteX803" fmla="*/ 551099 w 4042404"/>
              <a:gd name="connsiteY803" fmla="*/ 4583126 h 5559877"/>
              <a:gd name="connsiteX804" fmla="*/ 503609 w 4042404"/>
              <a:gd name="connsiteY804" fmla="*/ 4548086 h 5559877"/>
              <a:gd name="connsiteX805" fmla="*/ 443594 w 4042404"/>
              <a:gd name="connsiteY805" fmla="*/ 4416415 h 5559877"/>
              <a:gd name="connsiteX806" fmla="*/ 441759 w 4042404"/>
              <a:gd name="connsiteY806" fmla="*/ 4407779 h 5559877"/>
              <a:gd name="connsiteX807" fmla="*/ 474891 w 4042404"/>
              <a:gd name="connsiteY807" fmla="*/ 4337555 h 5559877"/>
              <a:gd name="connsiteX808" fmla="*/ 497879 w 4042404"/>
              <a:gd name="connsiteY808" fmla="*/ 4332670 h 5559877"/>
              <a:gd name="connsiteX809" fmla="*/ 500037 w 4042404"/>
              <a:gd name="connsiteY809" fmla="*/ 4305132 h 5559877"/>
              <a:gd name="connsiteX810" fmla="*/ 433872 w 4042404"/>
              <a:gd name="connsiteY810" fmla="*/ 4219900 h 5559877"/>
              <a:gd name="connsiteX811" fmla="*/ 438187 w 4042404"/>
              <a:gd name="connsiteY811" fmla="*/ 4164825 h 5559877"/>
              <a:gd name="connsiteX812" fmla="*/ 413685 w 4042404"/>
              <a:gd name="connsiteY812" fmla="*/ 4124899 h 5559877"/>
              <a:gd name="connsiteX813" fmla="*/ 479627 w 4042404"/>
              <a:gd name="connsiteY813" fmla="*/ 4020622 h 5559877"/>
              <a:gd name="connsiteX814" fmla="*/ 516429 w 4042404"/>
              <a:gd name="connsiteY814" fmla="*/ 3967670 h 5559877"/>
              <a:gd name="connsiteX815" fmla="*/ 499590 w 4042404"/>
              <a:gd name="connsiteY815" fmla="*/ 3926117 h 5559877"/>
              <a:gd name="connsiteX816" fmla="*/ 540062 w 4042404"/>
              <a:gd name="connsiteY816" fmla="*/ 3890438 h 5559877"/>
              <a:gd name="connsiteX817" fmla="*/ 529051 w 4042404"/>
              <a:gd name="connsiteY817" fmla="*/ 3838620 h 5559877"/>
              <a:gd name="connsiteX818" fmla="*/ 549658 w 4042404"/>
              <a:gd name="connsiteY818" fmla="*/ 3828756 h 5559877"/>
              <a:gd name="connsiteX819" fmla="*/ 539780 w 4042404"/>
              <a:gd name="connsiteY819" fmla="*/ 3816798 h 5559877"/>
              <a:gd name="connsiteX820" fmla="*/ 505767 w 4042404"/>
              <a:gd name="connsiteY820" fmla="*/ 3798074 h 5559877"/>
              <a:gd name="connsiteX821" fmla="*/ 445752 w 4042404"/>
              <a:gd name="connsiteY821" fmla="*/ 3666403 h 5559877"/>
              <a:gd name="connsiteX822" fmla="*/ 443917 w 4042404"/>
              <a:gd name="connsiteY822" fmla="*/ 3657766 h 5559877"/>
              <a:gd name="connsiteX823" fmla="*/ 477048 w 4042404"/>
              <a:gd name="connsiteY823" fmla="*/ 3587542 h 5559877"/>
              <a:gd name="connsiteX824" fmla="*/ 500037 w 4042404"/>
              <a:gd name="connsiteY824" fmla="*/ 3582657 h 5559877"/>
              <a:gd name="connsiteX825" fmla="*/ 502195 w 4042404"/>
              <a:gd name="connsiteY825" fmla="*/ 3555120 h 5559877"/>
              <a:gd name="connsiteX826" fmla="*/ 436030 w 4042404"/>
              <a:gd name="connsiteY826" fmla="*/ 3469887 h 5559877"/>
              <a:gd name="connsiteX827" fmla="*/ 440345 w 4042404"/>
              <a:gd name="connsiteY827" fmla="*/ 3414813 h 5559877"/>
              <a:gd name="connsiteX828" fmla="*/ 415843 w 4042404"/>
              <a:gd name="connsiteY828" fmla="*/ 3374887 h 5559877"/>
              <a:gd name="connsiteX829" fmla="*/ 481786 w 4042404"/>
              <a:gd name="connsiteY829" fmla="*/ 3270610 h 5559877"/>
              <a:gd name="connsiteX830" fmla="*/ 505892 w 4042404"/>
              <a:gd name="connsiteY830" fmla="*/ 3247435 h 5559877"/>
              <a:gd name="connsiteX831" fmla="*/ 514624 w 4042404"/>
              <a:gd name="connsiteY831" fmla="*/ 3226952 h 5559877"/>
              <a:gd name="connsiteX832" fmla="*/ 456199 w 4042404"/>
              <a:gd name="connsiteY832" fmla="*/ 3239367 h 5559877"/>
              <a:gd name="connsiteX833" fmla="*/ 490520 w 4042404"/>
              <a:gd name="connsiteY833" fmla="*/ 3210072 h 5559877"/>
              <a:gd name="connsiteX834" fmla="*/ 512127 w 4042404"/>
              <a:gd name="connsiteY834" fmla="*/ 3201717 h 5559877"/>
              <a:gd name="connsiteX835" fmla="*/ 505416 w 4042404"/>
              <a:gd name="connsiteY835" fmla="*/ 3185158 h 5559877"/>
              <a:gd name="connsiteX836" fmla="*/ 481667 w 4042404"/>
              <a:gd name="connsiteY836" fmla="*/ 3170769 h 5559877"/>
              <a:gd name="connsiteX837" fmla="*/ 447023 w 4042404"/>
              <a:gd name="connsiteY837" fmla="*/ 3196185 h 5559877"/>
              <a:gd name="connsiteX838" fmla="*/ 286744 w 4042404"/>
              <a:gd name="connsiteY838" fmla="*/ 3158030 h 5559877"/>
              <a:gd name="connsiteX839" fmla="*/ 230078 w 4042404"/>
              <a:gd name="connsiteY839" fmla="*/ 3079809 h 5559877"/>
              <a:gd name="connsiteX840" fmla="*/ 226408 w 4042404"/>
              <a:gd name="connsiteY840" fmla="*/ 3062535 h 5559877"/>
              <a:gd name="connsiteX841" fmla="*/ 265044 w 4042404"/>
              <a:gd name="connsiteY841" fmla="*/ 3018218 h 5559877"/>
              <a:gd name="connsiteX842" fmla="*/ 290190 w 4042404"/>
              <a:gd name="connsiteY842" fmla="*/ 2985796 h 5559877"/>
              <a:gd name="connsiteX843" fmla="*/ 269681 w 4042404"/>
              <a:gd name="connsiteY843" fmla="*/ 2926970 h 5559877"/>
              <a:gd name="connsiteX844" fmla="*/ 257157 w 4042404"/>
              <a:gd name="connsiteY844" fmla="*/ 2830339 h 5559877"/>
              <a:gd name="connsiteX845" fmla="*/ 209666 w 4042404"/>
              <a:gd name="connsiteY845" fmla="*/ 2795299 h 5559877"/>
              <a:gd name="connsiteX846" fmla="*/ 149652 w 4042404"/>
              <a:gd name="connsiteY846" fmla="*/ 2663628 h 5559877"/>
              <a:gd name="connsiteX847" fmla="*/ 147817 w 4042404"/>
              <a:gd name="connsiteY847" fmla="*/ 2654992 h 5559877"/>
              <a:gd name="connsiteX848" fmla="*/ 180948 w 4042404"/>
              <a:gd name="connsiteY848" fmla="*/ 2584767 h 5559877"/>
              <a:gd name="connsiteX849" fmla="*/ 203936 w 4042404"/>
              <a:gd name="connsiteY849" fmla="*/ 2579882 h 5559877"/>
              <a:gd name="connsiteX850" fmla="*/ 206094 w 4042404"/>
              <a:gd name="connsiteY850" fmla="*/ 2552345 h 5559877"/>
              <a:gd name="connsiteX851" fmla="*/ 139929 w 4042404"/>
              <a:gd name="connsiteY851" fmla="*/ 2467112 h 5559877"/>
              <a:gd name="connsiteX852" fmla="*/ 144244 w 4042404"/>
              <a:gd name="connsiteY852" fmla="*/ 2412037 h 5559877"/>
              <a:gd name="connsiteX853" fmla="*/ 119742 w 4042404"/>
              <a:gd name="connsiteY853" fmla="*/ 2372112 h 5559877"/>
              <a:gd name="connsiteX854" fmla="*/ 185684 w 4042404"/>
              <a:gd name="connsiteY854" fmla="*/ 2267834 h 5559877"/>
              <a:gd name="connsiteX855" fmla="*/ 222486 w 4042404"/>
              <a:gd name="connsiteY855" fmla="*/ 2214883 h 5559877"/>
              <a:gd name="connsiteX856" fmla="*/ 205647 w 4042404"/>
              <a:gd name="connsiteY856" fmla="*/ 2173329 h 5559877"/>
              <a:gd name="connsiteX857" fmla="*/ 246119 w 4042404"/>
              <a:gd name="connsiteY857" fmla="*/ 2137651 h 5559877"/>
              <a:gd name="connsiteX858" fmla="*/ 235108 w 4042404"/>
              <a:gd name="connsiteY858" fmla="*/ 2085833 h 5559877"/>
              <a:gd name="connsiteX859" fmla="*/ 260552 w 4042404"/>
              <a:gd name="connsiteY859" fmla="*/ 2073655 h 5559877"/>
              <a:gd name="connsiteX860" fmla="*/ 289226 w 4042404"/>
              <a:gd name="connsiteY860" fmla="*/ 2048375 h 5559877"/>
              <a:gd name="connsiteX861" fmla="*/ 283082 w 4042404"/>
              <a:gd name="connsiteY861" fmla="*/ 2046001 h 5559877"/>
              <a:gd name="connsiteX862" fmla="*/ 167002 w 4042404"/>
              <a:gd name="connsiteY862" fmla="*/ 2036818 h 5559877"/>
              <a:gd name="connsiteX863" fmla="*/ 110336 w 4042404"/>
              <a:gd name="connsiteY863" fmla="*/ 1958596 h 5559877"/>
              <a:gd name="connsiteX864" fmla="*/ 106666 w 4042404"/>
              <a:gd name="connsiteY864" fmla="*/ 1941324 h 5559877"/>
              <a:gd name="connsiteX865" fmla="*/ 145302 w 4042404"/>
              <a:gd name="connsiteY865" fmla="*/ 1897006 h 5559877"/>
              <a:gd name="connsiteX866" fmla="*/ 170448 w 4042404"/>
              <a:gd name="connsiteY866" fmla="*/ 1864583 h 5559877"/>
              <a:gd name="connsiteX867" fmla="*/ 149939 w 4042404"/>
              <a:gd name="connsiteY867" fmla="*/ 1805757 h 5559877"/>
              <a:gd name="connsiteX868" fmla="*/ 137414 w 4042404"/>
              <a:gd name="connsiteY868" fmla="*/ 1709126 h 5559877"/>
              <a:gd name="connsiteX869" fmla="*/ 89924 w 4042404"/>
              <a:gd name="connsiteY869" fmla="*/ 1674086 h 5559877"/>
              <a:gd name="connsiteX870" fmla="*/ 29910 w 4042404"/>
              <a:gd name="connsiteY870" fmla="*/ 1542417 h 5559877"/>
              <a:gd name="connsiteX871" fmla="*/ 28075 w 4042404"/>
              <a:gd name="connsiteY871" fmla="*/ 1533780 h 5559877"/>
              <a:gd name="connsiteX872" fmla="*/ 61206 w 4042404"/>
              <a:gd name="connsiteY872" fmla="*/ 1463556 h 5559877"/>
              <a:gd name="connsiteX873" fmla="*/ 84194 w 4042404"/>
              <a:gd name="connsiteY873" fmla="*/ 1458671 h 5559877"/>
              <a:gd name="connsiteX874" fmla="*/ 86352 w 4042404"/>
              <a:gd name="connsiteY874" fmla="*/ 1431134 h 5559877"/>
              <a:gd name="connsiteX875" fmla="*/ 20187 w 4042404"/>
              <a:gd name="connsiteY875" fmla="*/ 1345902 h 5559877"/>
              <a:gd name="connsiteX876" fmla="*/ 24502 w 4042404"/>
              <a:gd name="connsiteY876" fmla="*/ 1290826 h 5559877"/>
              <a:gd name="connsiteX877" fmla="*/ 0 w 4042404"/>
              <a:gd name="connsiteY877" fmla="*/ 1250901 h 5559877"/>
              <a:gd name="connsiteX878" fmla="*/ 65942 w 4042404"/>
              <a:gd name="connsiteY878" fmla="*/ 1146623 h 5559877"/>
              <a:gd name="connsiteX879" fmla="*/ 102744 w 4042404"/>
              <a:gd name="connsiteY879" fmla="*/ 1093672 h 5559877"/>
              <a:gd name="connsiteX880" fmla="*/ 85905 w 4042404"/>
              <a:gd name="connsiteY880" fmla="*/ 1052118 h 5559877"/>
              <a:gd name="connsiteX881" fmla="*/ 126377 w 4042404"/>
              <a:gd name="connsiteY881" fmla="*/ 1016440 h 5559877"/>
              <a:gd name="connsiteX882" fmla="*/ 115366 w 4042404"/>
              <a:gd name="connsiteY882" fmla="*/ 964622 h 5559877"/>
              <a:gd name="connsiteX883" fmla="*/ 171163 w 4042404"/>
              <a:gd name="connsiteY883" fmla="*/ 925684 h 5559877"/>
              <a:gd name="connsiteX884" fmla="*/ 241967 w 4042404"/>
              <a:gd name="connsiteY884" fmla="*/ 919664 h 5559877"/>
              <a:gd name="connsiteX885" fmla="*/ 338238 w 4042404"/>
              <a:gd name="connsiteY885" fmla="*/ 845050 h 5559877"/>
              <a:gd name="connsiteX886" fmla="*/ 342231 w 4042404"/>
              <a:gd name="connsiteY886" fmla="*/ 826149 h 5559877"/>
              <a:gd name="connsiteX887" fmla="*/ 359392 w 4042404"/>
              <a:gd name="connsiteY887" fmla="*/ 831529 h 5559877"/>
              <a:gd name="connsiteX888" fmla="*/ 436343 w 4042404"/>
              <a:gd name="connsiteY888" fmla="*/ 779071 h 5559877"/>
              <a:gd name="connsiteX889" fmla="*/ 468830 w 4042404"/>
              <a:gd name="connsiteY889" fmla="*/ 781194 h 5559877"/>
              <a:gd name="connsiteX890" fmla="*/ 832117 w 4042404"/>
              <a:gd name="connsiteY890" fmla="*/ 568601 h 5559877"/>
              <a:gd name="connsiteX891" fmla="*/ 839779 w 4042404"/>
              <a:gd name="connsiteY891" fmla="*/ 566973 h 5559877"/>
              <a:gd name="connsiteX892" fmla="*/ 849277 w 4042404"/>
              <a:gd name="connsiteY892" fmla="*/ 573981 h 5559877"/>
              <a:gd name="connsiteX893" fmla="*/ 926228 w 4042404"/>
              <a:gd name="connsiteY893" fmla="*/ 521524 h 5559877"/>
              <a:gd name="connsiteX894" fmla="*/ 945228 w 4042404"/>
              <a:gd name="connsiteY894" fmla="*/ 535540 h 5559877"/>
              <a:gd name="connsiteX895" fmla="*/ 1031677 w 4042404"/>
              <a:gd name="connsiteY895" fmla="*/ 490091 h 5559877"/>
              <a:gd name="connsiteX896" fmla="*/ 1037505 w 4042404"/>
              <a:gd name="connsiteY896" fmla="*/ 479826 h 5559877"/>
              <a:gd name="connsiteX897" fmla="*/ 1054665 w 4042404"/>
              <a:gd name="connsiteY897" fmla="*/ 485206 h 5559877"/>
              <a:gd name="connsiteX898" fmla="*/ 1148780 w 4042404"/>
              <a:gd name="connsiteY898" fmla="*/ 438129 h 5559877"/>
              <a:gd name="connsiteX899" fmla="*/ 1232750 w 4042404"/>
              <a:gd name="connsiteY899" fmla="*/ 456391 h 5559877"/>
              <a:gd name="connsiteX900" fmla="*/ 1231236 w 4042404"/>
              <a:gd name="connsiteY900" fmla="*/ 411581 h 5559877"/>
              <a:gd name="connsiteX901" fmla="*/ 1263726 w 4042404"/>
              <a:gd name="connsiteY901" fmla="*/ 413704 h 5559877"/>
              <a:gd name="connsiteX902" fmla="*/ 1296535 w 4042404"/>
              <a:gd name="connsiteY902" fmla="*/ 379653 h 5559877"/>
              <a:gd name="connsiteX903" fmla="*/ 1311860 w 4042404"/>
              <a:gd name="connsiteY903" fmla="*/ 376396 h 5559877"/>
              <a:gd name="connsiteX904" fmla="*/ 1357516 w 4042404"/>
              <a:gd name="connsiteY904" fmla="*/ 402800 h 5559877"/>
              <a:gd name="connsiteX905" fmla="*/ 1459293 w 4042404"/>
              <a:gd name="connsiteY905" fmla="*/ 354094 h 5559877"/>
              <a:gd name="connsiteX906" fmla="*/ 1534409 w 4042404"/>
              <a:gd name="connsiteY906" fmla="*/ 293001 h 5559877"/>
              <a:gd name="connsiteX907" fmla="*/ 1559233 w 4042404"/>
              <a:gd name="connsiteY907" fmla="*/ 296753 h 5559877"/>
              <a:gd name="connsiteX908" fmla="*/ 1580387 w 4042404"/>
              <a:gd name="connsiteY908" fmla="*/ 283231 h 5559877"/>
              <a:gd name="connsiteX909" fmla="*/ 1597548 w 4042404"/>
              <a:gd name="connsiteY909" fmla="*/ 288611 h 5559877"/>
              <a:gd name="connsiteX910" fmla="*/ 1689825 w 4042404"/>
              <a:gd name="connsiteY910" fmla="*/ 232897 h 5559877"/>
              <a:gd name="connsiteX911" fmla="*/ 1768292 w 4042404"/>
              <a:gd name="connsiteY911" fmla="*/ 225250 h 5559877"/>
              <a:gd name="connsiteX912" fmla="*/ 1779947 w 4042404"/>
              <a:gd name="connsiteY912" fmla="*/ 204721 h 5559877"/>
              <a:gd name="connsiteX913" fmla="*/ 1886905 w 4042404"/>
              <a:gd name="connsiteY913" fmla="*/ 218098 h 5559877"/>
              <a:gd name="connsiteX914" fmla="*/ 2084632 w 4042404"/>
              <a:gd name="connsiteY914" fmla="*/ 130952 h 5559877"/>
              <a:gd name="connsiteX915" fmla="*/ 2184572 w 4042404"/>
              <a:gd name="connsiteY915" fmla="*/ 73607 h 5559877"/>
              <a:gd name="connsiteX916" fmla="*/ 2232386 w 4042404"/>
              <a:gd name="connsiteY916" fmla="*/ 72472 h 5559877"/>
              <a:gd name="connsiteX917" fmla="*/ 2274694 w 4042404"/>
              <a:gd name="connsiteY917" fmla="*/ 45430 h 5559877"/>
              <a:gd name="connsiteX918" fmla="*/ 2299517 w 4042404"/>
              <a:gd name="connsiteY918" fmla="*/ 49181 h 5559877"/>
              <a:gd name="connsiteX919" fmla="*/ 2311173 w 4042404"/>
              <a:gd name="connsiteY919" fmla="*/ 28653 h 5559877"/>
              <a:gd name="connsiteX920" fmla="*/ 2374314 w 4042404"/>
              <a:gd name="connsiteY920" fmla="*/ 24262 h 55598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</a:cxnLst>
            <a:rect l="l" t="t" r="r" b="b"/>
            <a:pathLst>
              <a:path w="4042404" h="5559877">
                <a:moveTo>
                  <a:pt x="1402302" y="5530712"/>
                </a:moveTo>
                <a:cubicBezTo>
                  <a:pt x="1412825" y="5529978"/>
                  <a:pt x="1419157" y="5534650"/>
                  <a:pt x="1421298" y="5544727"/>
                </a:cubicBezTo>
                <a:lnTo>
                  <a:pt x="1392482" y="5559877"/>
                </a:lnTo>
                <a:lnTo>
                  <a:pt x="1381148" y="5544233"/>
                </a:lnTo>
                <a:lnTo>
                  <a:pt x="1379313" y="5535596"/>
                </a:lnTo>
                <a:close/>
                <a:moveTo>
                  <a:pt x="1611681" y="5423033"/>
                </a:moveTo>
                <a:lnTo>
                  <a:pt x="1604018" y="5424662"/>
                </a:lnTo>
                <a:cubicBezTo>
                  <a:pt x="1594107" y="5428273"/>
                  <a:pt x="1590221" y="5435116"/>
                  <a:pt x="1592362" y="5445190"/>
                </a:cubicBezTo>
                <a:lnTo>
                  <a:pt x="1615351" y="5440306"/>
                </a:lnTo>
                <a:close/>
                <a:moveTo>
                  <a:pt x="902678" y="5382458"/>
                </a:moveTo>
                <a:cubicBezTo>
                  <a:pt x="913201" y="5381724"/>
                  <a:pt x="919533" y="5386396"/>
                  <a:pt x="921675" y="5396473"/>
                </a:cubicBezTo>
                <a:lnTo>
                  <a:pt x="892858" y="5411623"/>
                </a:lnTo>
                <a:lnTo>
                  <a:pt x="881525" y="5395979"/>
                </a:lnTo>
                <a:lnTo>
                  <a:pt x="879690" y="5387341"/>
                </a:lnTo>
                <a:close/>
                <a:moveTo>
                  <a:pt x="1506878" y="5382118"/>
                </a:moveTo>
                <a:lnTo>
                  <a:pt x="1476226" y="5388632"/>
                </a:lnTo>
                <a:cubicBezTo>
                  <a:pt x="1478979" y="5401587"/>
                  <a:pt x="1493586" y="5407510"/>
                  <a:pt x="1520049" y="5406399"/>
                </a:cubicBezTo>
                <a:lnTo>
                  <a:pt x="1524042" y="5387498"/>
                </a:lnTo>
                <a:close/>
                <a:moveTo>
                  <a:pt x="1721443" y="5336525"/>
                </a:moveTo>
                <a:lnTo>
                  <a:pt x="1706117" y="5339781"/>
                </a:lnTo>
                <a:lnTo>
                  <a:pt x="1709787" y="5357055"/>
                </a:lnTo>
                <a:cubicBezTo>
                  <a:pt x="1720005" y="5354883"/>
                  <a:pt x="1723890" y="5348040"/>
                  <a:pt x="1721443" y="5336525"/>
                </a:cubicBezTo>
                <a:close/>
                <a:moveTo>
                  <a:pt x="1848044" y="5291571"/>
                </a:moveTo>
                <a:lnTo>
                  <a:pt x="1817392" y="5298084"/>
                </a:lnTo>
                <a:lnTo>
                  <a:pt x="1821062" y="5315356"/>
                </a:lnTo>
                <a:lnTo>
                  <a:pt x="1752095" y="5330012"/>
                </a:lnTo>
                <a:lnTo>
                  <a:pt x="1755765" y="5347285"/>
                </a:lnTo>
                <a:lnTo>
                  <a:pt x="1795914" y="5347779"/>
                </a:lnTo>
                <a:lnTo>
                  <a:pt x="1841894" y="5338009"/>
                </a:lnTo>
                <a:cubicBezTo>
                  <a:pt x="1852112" y="5335838"/>
                  <a:pt x="1855996" y="5328995"/>
                  <a:pt x="1853549" y="5317480"/>
                </a:cubicBezTo>
                <a:close/>
                <a:moveTo>
                  <a:pt x="1886358" y="5283429"/>
                </a:moveTo>
                <a:lnTo>
                  <a:pt x="1871033" y="5286686"/>
                </a:lnTo>
                <a:lnTo>
                  <a:pt x="1874703" y="5303959"/>
                </a:lnTo>
                <a:cubicBezTo>
                  <a:pt x="1884921" y="5301788"/>
                  <a:pt x="1888805" y="5294944"/>
                  <a:pt x="1886358" y="5283429"/>
                </a:cubicBezTo>
                <a:close/>
                <a:moveTo>
                  <a:pt x="1276035" y="5276468"/>
                </a:moveTo>
                <a:lnTo>
                  <a:pt x="1273813" y="5279016"/>
                </a:lnTo>
                <a:lnTo>
                  <a:pt x="1276442" y="5277635"/>
                </a:lnTo>
                <a:close/>
                <a:moveTo>
                  <a:pt x="1112058" y="5274779"/>
                </a:moveTo>
                <a:lnTo>
                  <a:pt x="1104395" y="5276407"/>
                </a:lnTo>
                <a:cubicBezTo>
                  <a:pt x="1094483" y="5280019"/>
                  <a:pt x="1090599" y="5286862"/>
                  <a:pt x="1092740" y="5296936"/>
                </a:cubicBezTo>
                <a:lnTo>
                  <a:pt x="1115728" y="5292051"/>
                </a:lnTo>
                <a:close/>
                <a:moveTo>
                  <a:pt x="1395058" y="5270483"/>
                </a:moveTo>
                <a:lnTo>
                  <a:pt x="1396894" y="5279118"/>
                </a:lnTo>
                <a:lnTo>
                  <a:pt x="1381568" y="5282375"/>
                </a:lnTo>
                <a:lnTo>
                  <a:pt x="1379732" y="5273739"/>
                </a:lnTo>
                <a:close/>
                <a:moveTo>
                  <a:pt x="2144742" y="5255604"/>
                </a:moveTo>
                <a:lnTo>
                  <a:pt x="2129416" y="5258860"/>
                </a:lnTo>
                <a:cubicBezTo>
                  <a:pt x="2135533" y="5287648"/>
                  <a:pt x="2128375" y="5304213"/>
                  <a:pt x="2107940" y="5308555"/>
                </a:cubicBezTo>
                <a:lnTo>
                  <a:pt x="2109775" y="5317192"/>
                </a:lnTo>
                <a:cubicBezTo>
                  <a:pt x="2125101" y="5313935"/>
                  <a:pt x="2133376" y="5315187"/>
                  <a:pt x="2134599" y="5320943"/>
                </a:cubicBezTo>
                <a:cubicBezTo>
                  <a:pt x="2163724" y="5307234"/>
                  <a:pt x="2177214" y="5295340"/>
                  <a:pt x="2175073" y="5285263"/>
                </a:cubicBezTo>
                <a:lnTo>
                  <a:pt x="2173238" y="5276627"/>
                </a:lnTo>
                <a:lnTo>
                  <a:pt x="2165575" y="5278255"/>
                </a:lnTo>
                <a:lnTo>
                  <a:pt x="2152083" y="5290149"/>
                </a:lnTo>
                <a:close/>
                <a:moveTo>
                  <a:pt x="1007254" y="5233865"/>
                </a:moveTo>
                <a:lnTo>
                  <a:pt x="976602" y="5240378"/>
                </a:lnTo>
                <a:cubicBezTo>
                  <a:pt x="979356" y="5253334"/>
                  <a:pt x="993963" y="5259256"/>
                  <a:pt x="1020425" y="5258145"/>
                </a:cubicBezTo>
                <a:lnTo>
                  <a:pt x="1024418" y="5239244"/>
                </a:lnTo>
                <a:close/>
                <a:moveTo>
                  <a:pt x="1877505" y="5204073"/>
                </a:moveTo>
                <a:lnTo>
                  <a:pt x="1854516" y="5208959"/>
                </a:lnTo>
                <a:cubicBezTo>
                  <a:pt x="1857269" y="5221912"/>
                  <a:pt x="1857161" y="5233969"/>
                  <a:pt x="1854194" y="5245132"/>
                </a:cubicBezTo>
                <a:lnTo>
                  <a:pt x="1871355" y="5250512"/>
                </a:lnTo>
                <a:lnTo>
                  <a:pt x="1879018" y="5248883"/>
                </a:lnTo>
                <a:close/>
                <a:moveTo>
                  <a:pt x="1221821" y="5188271"/>
                </a:moveTo>
                <a:lnTo>
                  <a:pt x="1206495" y="5191528"/>
                </a:lnTo>
                <a:lnTo>
                  <a:pt x="1210165" y="5208800"/>
                </a:lnTo>
                <a:cubicBezTo>
                  <a:pt x="1220382" y="5206629"/>
                  <a:pt x="1224267" y="5199786"/>
                  <a:pt x="1221821" y="5188271"/>
                </a:cubicBezTo>
                <a:close/>
                <a:moveTo>
                  <a:pt x="1822351" y="5170659"/>
                </a:moveTo>
                <a:lnTo>
                  <a:pt x="1772379" y="5199330"/>
                </a:lnTo>
                <a:lnTo>
                  <a:pt x="1761046" y="5183686"/>
                </a:lnTo>
                <a:lnTo>
                  <a:pt x="1686252" y="5208605"/>
                </a:lnTo>
                <a:lnTo>
                  <a:pt x="1670926" y="5211862"/>
                </a:lnTo>
                <a:cubicBezTo>
                  <a:pt x="1633636" y="5212264"/>
                  <a:pt x="1605286" y="5210767"/>
                  <a:pt x="1585877" y="5207369"/>
                </a:cubicBezTo>
                <a:lnTo>
                  <a:pt x="1570928" y="5203019"/>
                </a:lnTo>
                <a:lnTo>
                  <a:pt x="1521475" y="5214236"/>
                </a:lnTo>
                <a:lnTo>
                  <a:pt x="1532993" y="5241172"/>
                </a:lnTo>
                <a:cubicBezTo>
                  <a:pt x="1504895" y="5247142"/>
                  <a:pt x="1481186" y="5261207"/>
                  <a:pt x="1461867" y="5283368"/>
                </a:cubicBezTo>
                <a:cubicBezTo>
                  <a:pt x="1443941" y="5274389"/>
                  <a:pt x="1430077" y="5265675"/>
                  <a:pt x="1420272" y="5257228"/>
                </a:cubicBezTo>
                <a:lnTo>
                  <a:pt x="1410403" y="5243166"/>
                </a:lnTo>
                <a:lnTo>
                  <a:pt x="1384690" y="5257468"/>
                </a:lnTo>
                <a:cubicBezTo>
                  <a:pt x="1375084" y="5262518"/>
                  <a:pt x="1369005" y="5265314"/>
                  <a:pt x="1366452" y="5265857"/>
                </a:cubicBezTo>
                <a:lnTo>
                  <a:pt x="1322098" y="5275281"/>
                </a:lnTo>
                <a:lnTo>
                  <a:pt x="1326092" y="5285137"/>
                </a:lnTo>
                <a:lnTo>
                  <a:pt x="1372070" y="5275367"/>
                </a:lnTo>
                <a:lnTo>
                  <a:pt x="1373905" y="5284003"/>
                </a:lnTo>
                <a:lnTo>
                  <a:pt x="1365921" y="5321808"/>
                </a:lnTo>
                <a:cubicBezTo>
                  <a:pt x="1370202" y="5341959"/>
                  <a:pt x="1393695" y="5352012"/>
                  <a:pt x="1436400" y="5351964"/>
                </a:cubicBezTo>
                <a:cubicBezTo>
                  <a:pt x="1438540" y="5362038"/>
                  <a:pt x="1455701" y="5367420"/>
                  <a:pt x="1487882" y="5368102"/>
                </a:cubicBezTo>
                <a:cubicBezTo>
                  <a:pt x="1496876" y="5360174"/>
                  <a:pt x="1503927" y="5355667"/>
                  <a:pt x="1509038" y="5354581"/>
                </a:cubicBezTo>
                <a:cubicBezTo>
                  <a:pt x="1564871" y="5347228"/>
                  <a:pt x="1599914" y="5348811"/>
                  <a:pt x="1614160" y="5359322"/>
                </a:cubicBezTo>
                <a:cubicBezTo>
                  <a:pt x="1623316" y="5333306"/>
                  <a:pt x="1633641" y="5319077"/>
                  <a:pt x="1645134" y="5316635"/>
                </a:cubicBezTo>
                <a:cubicBezTo>
                  <a:pt x="1663176" y="5294749"/>
                  <a:pt x="1698432" y="5272213"/>
                  <a:pt x="1750904" y="5249028"/>
                </a:cubicBezTo>
                <a:lnTo>
                  <a:pt x="1777563" y="5261416"/>
                </a:lnTo>
                <a:lnTo>
                  <a:pt x="1838868" y="5248389"/>
                </a:lnTo>
                <a:lnTo>
                  <a:pt x="1837033" y="5239752"/>
                </a:lnTo>
                <a:cubicBezTo>
                  <a:pt x="1816596" y="5244095"/>
                  <a:pt x="1804546" y="5237630"/>
                  <a:pt x="1800876" y="5220356"/>
                </a:cubicBezTo>
                <a:lnTo>
                  <a:pt x="1797205" y="5203082"/>
                </a:lnTo>
                <a:cubicBezTo>
                  <a:pt x="1817638" y="5198740"/>
                  <a:pt x="1826634" y="5190813"/>
                  <a:pt x="1824186" y="5179295"/>
                </a:cubicBezTo>
                <a:close/>
                <a:moveTo>
                  <a:pt x="895435" y="5122229"/>
                </a:moveTo>
                <a:lnTo>
                  <a:pt x="897270" y="5130865"/>
                </a:lnTo>
                <a:lnTo>
                  <a:pt x="881944" y="5134121"/>
                </a:lnTo>
                <a:lnTo>
                  <a:pt x="880109" y="5125485"/>
                </a:lnTo>
                <a:close/>
                <a:moveTo>
                  <a:pt x="2664637" y="5063893"/>
                </a:moveTo>
                <a:lnTo>
                  <a:pt x="2649312" y="5067149"/>
                </a:lnTo>
                <a:lnTo>
                  <a:pt x="2651147" y="5075785"/>
                </a:lnTo>
                <a:lnTo>
                  <a:pt x="2666473" y="5072529"/>
                </a:lnTo>
                <a:close/>
                <a:moveTo>
                  <a:pt x="2821568" y="5048598"/>
                </a:moveTo>
                <a:lnTo>
                  <a:pt x="2825239" y="5065872"/>
                </a:lnTo>
                <a:lnTo>
                  <a:pt x="2840565" y="5062615"/>
                </a:lnTo>
                <a:cubicBezTo>
                  <a:pt x="2838118" y="5051099"/>
                  <a:pt x="2831785" y="5046427"/>
                  <a:pt x="2821568" y="5048598"/>
                </a:cubicBezTo>
                <a:close/>
                <a:moveTo>
                  <a:pt x="1013183" y="4997919"/>
                </a:moveTo>
                <a:lnTo>
                  <a:pt x="1005520" y="4999547"/>
                </a:lnTo>
                <a:cubicBezTo>
                  <a:pt x="995606" y="5003157"/>
                  <a:pt x="991723" y="5010001"/>
                  <a:pt x="993864" y="5020076"/>
                </a:cubicBezTo>
                <a:lnTo>
                  <a:pt x="997534" y="5037348"/>
                </a:lnTo>
                <a:cubicBezTo>
                  <a:pt x="1017449" y="5055684"/>
                  <a:pt x="1029394" y="5074207"/>
                  <a:pt x="1033369" y="5092918"/>
                </a:cubicBezTo>
                <a:cubicBezTo>
                  <a:pt x="1005272" y="5098888"/>
                  <a:pt x="981562" y="5112952"/>
                  <a:pt x="962243" y="5135114"/>
                </a:cubicBezTo>
                <a:cubicBezTo>
                  <a:pt x="926392" y="5117157"/>
                  <a:pt x="906785" y="5100261"/>
                  <a:pt x="903420" y="5084426"/>
                </a:cubicBezTo>
                <a:cubicBezTo>
                  <a:pt x="846162" y="5072523"/>
                  <a:pt x="813063" y="5067521"/>
                  <a:pt x="804122" y="5069421"/>
                </a:cubicBezTo>
                <a:lnTo>
                  <a:pt x="809627" y="5095330"/>
                </a:lnTo>
                <a:lnTo>
                  <a:pt x="826469" y="5136883"/>
                </a:lnTo>
                <a:lnTo>
                  <a:pt x="872446" y="5127113"/>
                </a:lnTo>
                <a:lnTo>
                  <a:pt x="874282" y="5135750"/>
                </a:lnTo>
                <a:lnTo>
                  <a:pt x="866297" y="5173554"/>
                </a:lnTo>
                <a:cubicBezTo>
                  <a:pt x="870579" y="5193705"/>
                  <a:pt x="894071" y="5203758"/>
                  <a:pt x="936775" y="5203710"/>
                </a:cubicBezTo>
                <a:cubicBezTo>
                  <a:pt x="938916" y="5213784"/>
                  <a:pt x="956077" y="5219166"/>
                  <a:pt x="988258" y="5219848"/>
                </a:cubicBezTo>
                <a:cubicBezTo>
                  <a:pt x="997252" y="5211920"/>
                  <a:pt x="1004304" y="5207413"/>
                  <a:pt x="1009414" y="5206327"/>
                </a:cubicBezTo>
                <a:cubicBezTo>
                  <a:pt x="1065248" y="5198975"/>
                  <a:pt x="1100292" y="5200557"/>
                  <a:pt x="1114537" y="5211068"/>
                </a:cubicBezTo>
                <a:cubicBezTo>
                  <a:pt x="1123693" y="5185052"/>
                  <a:pt x="1134018" y="5170823"/>
                  <a:pt x="1145512" y="5168381"/>
                </a:cubicBezTo>
                <a:cubicBezTo>
                  <a:pt x="1154532" y="5157438"/>
                  <a:pt x="1167857" y="5146332"/>
                  <a:pt x="1185485" y="5135065"/>
                </a:cubicBezTo>
                <a:lnTo>
                  <a:pt x="1233418" y="5110083"/>
                </a:lnTo>
                <a:lnTo>
                  <a:pt x="1229931" y="5105862"/>
                </a:lnTo>
                <a:cubicBezTo>
                  <a:pt x="1222016" y="5100022"/>
                  <a:pt x="1210678" y="5093781"/>
                  <a:pt x="1195918" y="5087138"/>
                </a:cubicBezTo>
                <a:lnTo>
                  <a:pt x="1183967" y="5060917"/>
                </a:lnTo>
                <a:lnTo>
                  <a:pt x="1171304" y="5063608"/>
                </a:lnTo>
                <a:cubicBezTo>
                  <a:pt x="1096722" y="5064412"/>
                  <a:pt x="1057904" y="5057617"/>
                  <a:pt x="1054845" y="5043224"/>
                </a:cubicBezTo>
                <a:cubicBezTo>
                  <a:pt x="1037287" y="5010849"/>
                  <a:pt x="1023400" y="4995748"/>
                  <a:pt x="1013183" y="4997919"/>
                </a:cubicBezTo>
                <a:close/>
                <a:moveTo>
                  <a:pt x="709992" y="4991660"/>
                </a:moveTo>
                <a:cubicBezTo>
                  <a:pt x="720515" y="4990927"/>
                  <a:pt x="726847" y="4995599"/>
                  <a:pt x="728988" y="5005676"/>
                </a:cubicBezTo>
                <a:lnTo>
                  <a:pt x="700172" y="5020825"/>
                </a:lnTo>
                <a:lnTo>
                  <a:pt x="688839" y="5005181"/>
                </a:lnTo>
                <a:lnTo>
                  <a:pt x="687003" y="4996544"/>
                </a:lnTo>
                <a:close/>
                <a:moveTo>
                  <a:pt x="3105419" y="4952177"/>
                </a:moveTo>
                <a:lnTo>
                  <a:pt x="3074769" y="4958690"/>
                </a:lnTo>
                <a:lnTo>
                  <a:pt x="3076603" y="4967327"/>
                </a:lnTo>
                <a:lnTo>
                  <a:pt x="3107254" y="4960814"/>
                </a:lnTo>
                <a:close/>
                <a:moveTo>
                  <a:pt x="2869479" y="4821784"/>
                </a:moveTo>
                <a:lnTo>
                  <a:pt x="2854153" y="4825040"/>
                </a:lnTo>
                <a:lnTo>
                  <a:pt x="2857822" y="4842314"/>
                </a:lnTo>
                <a:lnTo>
                  <a:pt x="2873148" y="4839057"/>
                </a:lnTo>
                <a:close/>
                <a:moveTo>
                  <a:pt x="3123003" y="4695699"/>
                </a:moveTo>
                <a:lnTo>
                  <a:pt x="3107677" y="4698956"/>
                </a:lnTo>
                <a:lnTo>
                  <a:pt x="3111347" y="4716228"/>
                </a:lnTo>
                <a:lnTo>
                  <a:pt x="3126673" y="4712972"/>
                </a:lnTo>
                <a:close/>
                <a:moveTo>
                  <a:pt x="622672" y="4678492"/>
                </a:moveTo>
                <a:cubicBezTo>
                  <a:pt x="617416" y="4678105"/>
                  <a:pt x="613672" y="4678148"/>
                  <a:pt x="611437" y="4678623"/>
                </a:cubicBezTo>
                <a:lnTo>
                  <a:pt x="616942" y="4704532"/>
                </a:lnTo>
                <a:lnTo>
                  <a:pt x="633783" y="4746085"/>
                </a:lnTo>
                <a:lnTo>
                  <a:pt x="657564" y="4741032"/>
                </a:lnTo>
                <a:lnTo>
                  <a:pt x="667576" y="4728353"/>
                </a:lnTo>
                <a:lnTo>
                  <a:pt x="690565" y="4723468"/>
                </a:lnTo>
                <a:cubicBezTo>
                  <a:pt x="693227" y="4710866"/>
                  <a:pt x="693945" y="4701687"/>
                  <a:pt x="692722" y="4695930"/>
                </a:cubicBezTo>
                <a:lnTo>
                  <a:pt x="681815" y="4687881"/>
                </a:lnTo>
                <a:lnTo>
                  <a:pt x="672321" y="4685995"/>
                </a:lnTo>
                <a:cubicBezTo>
                  <a:pt x="649731" y="4681768"/>
                  <a:pt x="633181" y="4679268"/>
                  <a:pt x="622672" y="4678492"/>
                </a:cubicBezTo>
                <a:close/>
                <a:moveTo>
                  <a:pt x="3744897" y="4644790"/>
                </a:moveTo>
                <a:lnTo>
                  <a:pt x="3737235" y="4646419"/>
                </a:lnTo>
                <a:cubicBezTo>
                  <a:pt x="3740905" y="4663691"/>
                  <a:pt x="3729968" y="4675041"/>
                  <a:pt x="3704423" y="4680469"/>
                </a:cubicBezTo>
                <a:lnTo>
                  <a:pt x="3706259" y="4689106"/>
                </a:lnTo>
                <a:lnTo>
                  <a:pt x="3729247" y="4684220"/>
                </a:lnTo>
                <a:close/>
                <a:moveTo>
                  <a:pt x="3619262" y="4581221"/>
                </a:moveTo>
                <a:lnTo>
                  <a:pt x="3624768" y="4607130"/>
                </a:lnTo>
                <a:cubicBezTo>
                  <a:pt x="3634985" y="4604959"/>
                  <a:pt x="3638871" y="4598119"/>
                  <a:pt x="3636423" y="4586601"/>
                </a:cubicBezTo>
                <a:close/>
                <a:moveTo>
                  <a:pt x="3665562" y="4535278"/>
                </a:moveTo>
                <a:lnTo>
                  <a:pt x="3650236" y="4538534"/>
                </a:lnTo>
                <a:lnTo>
                  <a:pt x="3652072" y="4547170"/>
                </a:lnTo>
                <a:lnTo>
                  <a:pt x="3667397" y="4543914"/>
                </a:lnTo>
                <a:close/>
                <a:moveTo>
                  <a:pt x="3873207" y="4193283"/>
                </a:moveTo>
                <a:lnTo>
                  <a:pt x="3865544" y="4194912"/>
                </a:lnTo>
                <a:lnTo>
                  <a:pt x="3867379" y="4203549"/>
                </a:lnTo>
                <a:cubicBezTo>
                  <a:pt x="3871103" y="4214792"/>
                  <a:pt x="3877436" y="4219464"/>
                  <a:pt x="3886376" y="4217564"/>
                </a:cubicBezTo>
                <a:lnTo>
                  <a:pt x="3894038" y="4215936"/>
                </a:lnTo>
                <a:lnTo>
                  <a:pt x="3892203" y="4207300"/>
                </a:lnTo>
                <a:cubicBezTo>
                  <a:pt x="3889756" y="4195784"/>
                  <a:pt x="3883424" y="4191112"/>
                  <a:pt x="3873207" y="4193283"/>
                </a:cubicBezTo>
                <a:close/>
                <a:moveTo>
                  <a:pt x="3768081" y="4188540"/>
                </a:moveTo>
                <a:lnTo>
                  <a:pt x="3752756" y="4191798"/>
                </a:lnTo>
                <a:cubicBezTo>
                  <a:pt x="3756481" y="4203043"/>
                  <a:pt x="3762812" y="4207713"/>
                  <a:pt x="3771752" y="4205814"/>
                </a:cubicBezTo>
                <a:close/>
                <a:moveTo>
                  <a:pt x="3726419" y="4143236"/>
                </a:moveTo>
                <a:lnTo>
                  <a:pt x="3718756" y="4144864"/>
                </a:lnTo>
                <a:lnTo>
                  <a:pt x="3682276" y="4161642"/>
                </a:lnTo>
                <a:lnTo>
                  <a:pt x="3687782" y="4187551"/>
                </a:lnTo>
                <a:cubicBezTo>
                  <a:pt x="3717210" y="4175280"/>
                  <a:pt x="3730701" y="4163388"/>
                  <a:pt x="3728254" y="4151872"/>
                </a:cubicBezTo>
                <a:close/>
                <a:moveTo>
                  <a:pt x="3772396" y="4133466"/>
                </a:moveTo>
                <a:lnTo>
                  <a:pt x="3757070" y="4136722"/>
                </a:lnTo>
                <a:lnTo>
                  <a:pt x="3760741" y="4153996"/>
                </a:lnTo>
                <a:lnTo>
                  <a:pt x="3776067" y="4150739"/>
                </a:lnTo>
                <a:close/>
                <a:moveTo>
                  <a:pt x="453835" y="4125395"/>
                </a:moveTo>
                <a:lnTo>
                  <a:pt x="446172" y="4127023"/>
                </a:lnTo>
                <a:lnTo>
                  <a:pt x="451677" y="4152931"/>
                </a:lnTo>
                <a:lnTo>
                  <a:pt x="459340" y="4151303"/>
                </a:lnTo>
                <a:close/>
                <a:moveTo>
                  <a:pt x="3754045" y="4047103"/>
                </a:moveTo>
                <a:lnTo>
                  <a:pt x="3746382" y="4048731"/>
                </a:lnTo>
                <a:cubicBezTo>
                  <a:pt x="3736470" y="4052340"/>
                  <a:pt x="3732585" y="4059183"/>
                  <a:pt x="3734726" y="4069260"/>
                </a:cubicBezTo>
                <a:lnTo>
                  <a:pt x="3751887" y="4074640"/>
                </a:lnTo>
                <a:lnTo>
                  <a:pt x="3755880" y="4055739"/>
                </a:lnTo>
                <a:close/>
                <a:moveTo>
                  <a:pt x="3876975" y="3984872"/>
                </a:moveTo>
                <a:lnTo>
                  <a:pt x="3872983" y="4003776"/>
                </a:lnTo>
                <a:cubicBezTo>
                  <a:pt x="3880233" y="4012766"/>
                  <a:pt x="3885233" y="4023738"/>
                  <a:pt x="3887986" y="4036693"/>
                </a:cubicBezTo>
                <a:cubicBezTo>
                  <a:pt x="3878075" y="4040302"/>
                  <a:pt x="3874189" y="4047145"/>
                  <a:pt x="3876331" y="4057222"/>
                </a:cubicBezTo>
                <a:lnTo>
                  <a:pt x="3880001" y="4074496"/>
                </a:lnTo>
                <a:lnTo>
                  <a:pt x="3895327" y="4071239"/>
                </a:lnTo>
                <a:cubicBezTo>
                  <a:pt x="3922148" y="4065540"/>
                  <a:pt x="3935639" y="4053646"/>
                  <a:pt x="3935799" y="4035560"/>
                </a:cubicBezTo>
                <a:cubicBezTo>
                  <a:pt x="3901691" y="4000684"/>
                  <a:pt x="3882083" y="3983787"/>
                  <a:pt x="3876975" y="3984872"/>
                </a:cubicBezTo>
                <a:close/>
                <a:moveTo>
                  <a:pt x="455993" y="3375382"/>
                </a:moveTo>
                <a:lnTo>
                  <a:pt x="448330" y="3377010"/>
                </a:lnTo>
                <a:lnTo>
                  <a:pt x="453835" y="3402920"/>
                </a:lnTo>
                <a:lnTo>
                  <a:pt x="461498" y="3401292"/>
                </a:lnTo>
                <a:close/>
                <a:moveTo>
                  <a:pt x="3195057" y="3345669"/>
                </a:moveTo>
                <a:lnTo>
                  <a:pt x="3183743" y="3348073"/>
                </a:lnTo>
                <a:lnTo>
                  <a:pt x="3181172" y="3355707"/>
                </a:lnTo>
                <a:lnTo>
                  <a:pt x="3181566" y="3357562"/>
                </a:lnTo>
                <a:lnTo>
                  <a:pt x="3196892" y="3354305"/>
                </a:lnTo>
                <a:close/>
                <a:moveTo>
                  <a:pt x="3629370" y="3316568"/>
                </a:moveTo>
                <a:lnTo>
                  <a:pt x="3621707" y="3318196"/>
                </a:lnTo>
                <a:lnTo>
                  <a:pt x="3623542" y="3326832"/>
                </a:lnTo>
                <a:cubicBezTo>
                  <a:pt x="3627265" y="3338076"/>
                  <a:pt x="3633599" y="3342748"/>
                  <a:pt x="3642538" y="3340848"/>
                </a:cubicBezTo>
                <a:lnTo>
                  <a:pt x="3650202" y="3339220"/>
                </a:lnTo>
                <a:lnTo>
                  <a:pt x="3648366" y="3330584"/>
                </a:lnTo>
                <a:cubicBezTo>
                  <a:pt x="3645919" y="3319069"/>
                  <a:pt x="3639587" y="3314397"/>
                  <a:pt x="3629370" y="3316568"/>
                </a:cubicBezTo>
                <a:close/>
                <a:moveTo>
                  <a:pt x="3524244" y="3311825"/>
                </a:moveTo>
                <a:lnTo>
                  <a:pt x="3508918" y="3315082"/>
                </a:lnTo>
                <a:cubicBezTo>
                  <a:pt x="3512644" y="3326327"/>
                  <a:pt x="3518976" y="3330997"/>
                  <a:pt x="3527914" y="3329097"/>
                </a:cubicBezTo>
                <a:close/>
                <a:moveTo>
                  <a:pt x="3482581" y="3266519"/>
                </a:moveTo>
                <a:lnTo>
                  <a:pt x="3474918" y="3268148"/>
                </a:lnTo>
                <a:lnTo>
                  <a:pt x="3438439" y="3284926"/>
                </a:lnTo>
                <a:lnTo>
                  <a:pt x="3443944" y="3310835"/>
                </a:lnTo>
                <a:cubicBezTo>
                  <a:pt x="3473373" y="3298564"/>
                  <a:pt x="3486863" y="3286671"/>
                  <a:pt x="3484416" y="3275156"/>
                </a:cubicBezTo>
                <a:close/>
                <a:moveTo>
                  <a:pt x="3528559" y="3256750"/>
                </a:moveTo>
                <a:lnTo>
                  <a:pt x="3513233" y="3260007"/>
                </a:lnTo>
                <a:lnTo>
                  <a:pt x="3516903" y="3277279"/>
                </a:lnTo>
                <a:lnTo>
                  <a:pt x="3532229" y="3274023"/>
                </a:lnTo>
                <a:close/>
                <a:moveTo>
                  <a:pt x="416049" y="3238872"/>
                </a:moveTo>
                <a:cubicBezTo>
                  <a:pt x="426572" y="3238139"/>
                  <a:pt x="432904" y="3242812"/>
                  <a:pt x="435046" y="3252889"/>
                </a:cubicBezTo>
                <a:lnTo>
                  <a:pt x="406229" y="3268038"/>
                </a:lnTo>
                <a:lnTo>
                  <a:pt x="394896" y="3252393"/>
                </a:lnTo>
                <a:lnTo>
                  <a:pt x="393061" y="3243757"/>
                </a:lnTo>
                <a:close/>
                <a:moveTo>
                  <a:pt x="3510207" y="3170387"/>
                </a:moveTo>
                <a:lnTo>
                  <a:pt x="3502544" y="3172015"/>
                </a:lnTo>
                <a:cubicBezTo>
                  <a:pt x="3492633" y="3175624"/>
                  <a:pt x="3488747" y="3182467"/>
                  <a:pt x="3490889" y="3192544"/>
                </a:cubicBezTo>
                <a:lnTo>
                  <a:pt x="3508050" y="3197923"/>
                </a:lnTo>
                <a:lnTo>
                  <a:pt x="3512042" y="3179023"/>
                </a:lnTo>
                <a:close/>
                <a:moveTo>
                  <a:pt x="3633137" y="3108156"/>
                </a:moveTo>
                <a:lnTo>
                  <a:pt x="3629145" y="3127061"/>
                </a:lnTo>
                <a:cubicBezTo>
                  <a:pt x="3636395" y="3136049"/>
                  <a:pt x="3641396" y="3147021"/>
                  <a:pt x="3644149" y="3159977"/>
                </a:cubicBezTo>
                <a:cubicBezTo>
                  <a:pt x="3634238" y="3163587"/>
                  <a:pt x="3630352" y="3170429"/>
                  <a:pt x="3632493" y="3180506"/>
                </a:cubicBezTo>
                <a:lnTo>
                  <a:pt x="3636164" y="3197780"/>
                </a:lnTo>
                <a:lnTo>
                  <a:pt x="3651489" y="3194523"/>
                </a:lnTo>
                <a:cubicBezTo>
                  <a:pt x="3678311" y="3188824"/>
                  <a:pt x="3691801" y="3176931"/>
                  <a:pt x="3691961" y="3158844"/>
                </a:cubicBezTo>
                <a:cubicBezTo>
                  <a:pt x="3657854" y="3123968"/>
                  <a:pt x="3638246" y="3107072"/>
                  <a:pt x="3633137" y="3108156"/>
                </a:cubicBezTo>
                <a:close/>
                <a:moveTo>
                  <a:pt x="520626" y="3090279"/>
                </a:moveTo>
                <a:lnTo>
                  <a:pt x="489974" y="3096793"/>
                </a:lnTo>
                <a:cubicBezTo>
                  <a:pt x="491351" y="3103271"/>
                  <a:pt x="495691" y="3107990"/>
                  <a:pt x="502995" y="3110951"/>
                </a:cubicBezTo>
                <a:lnTo>
                  <a:pt x="533180" y="3114488"/>
                </a:lnTo>
                <a:lnTo>
                  <a:pt x="522399" y="3090836"/>
                </a:lnTo>
                <a:close/>
                <a:moveTo>
                  <a:pt x="408806" y="2978643"/>
                </a:moveTo>
                <a:lnTo>
                  <a:pt x="410641" y="2987279"/>
                </a:lnTo>
                <a:lnTo>
                  <a:pt x="395315" y="2990536"/>
                </a:lnTo>
                <a:lnTo>
                  <a:pt x="393480" y="2981900"/>
                </a:lnTo>
                <a:close/>
                <a:moveTo>
                  <a:pt x="536536" y="2925469"/>
                </a:moveTo>
                <a:lnTo>
                  <a:pt x="546740" y="2949333"/>
                </a:lnTo>
                <a:cubicBezTo>
                  <a:pt x="518644" y="2955303"/>
                  <a:pt x="494933" y="2969368"/>
                  <a:pt x="475615" y="2991528"/>
                </a:cubicBezTo>
                <a:cubicBezTo>
                  <a:pt x="439764" y="2973571"/>
                  <a:pt x="420156" y="2956675"/>
                  <a:pt x="416791" y="2940841"/>
                </a:cubicBezTo>
                <a:cubicBezTo>
                  <a:pt x="359534" y="2928938"/>
                  <a:pt x="326435" y="2923936"/>
                  <a:pt x="317494" y="2925836"/>
                </a:cubicBezTo>
                <a:lnTo>
                  <a:pt x="322999" y="2951745"/>
                </a:lnTo>
                <a:lnTo>
                  <a:pt x="339840" y="2993298"/>
                </a:lnTo>
                <a:lnTo>
                  <a:pt x="385817" y="2983528"/>
                </a:lnTo>
                <a:lnTo>
                  <a:pt x="387652" y="2992164"/>
                </a:lnTo>
                <a:lnTo>
                  <a:pt x="379668" y="3029970"/>
                </a:lnTo>
                <a:cubicBezTo>
                  <a:pt x="383950" y="3050121"/>
                  <a:pt x="407443" y="3060172"/>
                  <a:pt x="450147" y="3060124"/>
                </a:cubicBezTo>
                <a:cubicBezTo>
                  <a:pt x="452288" y="3070199"/>
                  <a:pt x="469449" y="3075580"/>
                  <a:pt x="501630" y="3076264"/>
                </a:cubicBezTo>
                <a:lnTo>
                  <a:pt x="512570" y="3069271"/>
                </a:lnTo>
                <a:lnTo>
                  <a:pt x="506694" y="3056379"/>
                </a:lnTo>
                <a:lnTo>
                  <a:pt x="504859" y="3047742"/>
                </a:lnTo>
                <a:cubicBezTo>
                  <a:pt x="518005" y="3002826"/>
                  <a:pt x="529049" y="2979418"/>
                  <a:pt x="537991" y="2977518"/>
                </a:cubicBezTo>
                <a:lnTo>
                  <a:pt x="560979" y="2972633"/>
                </a:lnTo>
                <a:cubicBezTo>
                  <a:pt x="563641" y="2960033"/>
                  <a:pt x="564360" y="2950853"/>
                  <a:pt x="563137" y="2945096"/>
                </a:cubicBezTo>
                <a:close/>
                <a:moveTo>
                  <a:pt x="510094" y="2889945"/>
                </a:moveTo>
                <a:lnTo>
                  <a:pt x="510906" y="2893764"/>
                </a:lnTo>
                <a:lnTo>
                  <a:pt x="512631" y="2895760"/>
                </a:lnTo>
                <a:close/>
                <a:moveTo>
                  <a:pt x="3712213" y="2451788"/>
                </a:moveTo>
                <a:lnTo>
                  <a:pt x="3704550" y="2453417"/>
                </a:lnTo>
                <a:cubicBezTo>
                  <a:pt x="3708220" y="2470689"/>
                  <a:pt x="3697284" y="2482039"/>
                  <a:pt x="3671738" y="2487467"/>
                </a:cubicBezTo>
                <a:lnTo>
                  <a:pt x="3673573" y="2496104"/>
                </a:lnTo>
                <a:lnTo>
                  <a:pt x="3696562" y="2491219"/>
                </a:lnTo>
                <a:close/>
                <a:moveTo>
                  <a:pt x="3586577" y="2388218"/>
                </a:moveTo>
                <a:lnTo>
                  <a:pt x="3592082" y="2414128"/>
                </a:lnTo>
                <a:cubicBezTo>
                  <a:pt x="3602300" y="2411957"/>
                  <a:pt x="3606185" y="2405116"/>
                  <a:pt x="3603738" y="2393598"/>
                </a:cubicBezTo>
                <a:close/>
                <a:moveTo>
                  <a:pt x="159892" y="2372607"/>
                </a:moveTo>
                <a:lnTo>
                  <a:pt x="152229" y="2374236"/>
                </a:lnTo>
                <a:lnTo>
                  <a:pt x="157735" y="2400144"/>
                </a:lnTo>
                <a:lnTo>
                  <a:pt x="165398" y="2398516"/>
                </a:lnTo>
                <a:close/>
                <a:moveTo>
                  <a:pt x="3632877" y="2342276"/>
                </a:moveTo>
                <a:lnTo>
                  <a:pt x="3617551" y="2345532"/>
                </a:lnTo>
                <a:lnTo>
                  <a:pt x="3619386" y="2354168"/>
                </a:lnTo>
                <a:lnTo>
                  <a:pt x="3634712" y="2350912"/>
                </a:lnTo>
                <a:close/>
                <a:moveTo>
                  <a:pt x="277093" y="2094963"/>
                </a:moveTo>
                <a:cubicBezTo>
                  <a:pt x="267182" y="2098572"/>
                  <a:pt x="263296" y="2105415"/>
                  <a:pt x="265437" y="2115492"/>
                </a:cubicBezTo>
                <a:lnTo>
                  <a:pt x="270943" y="2141402"/>
                </a:lnTo>
                <a:lnTo>
                  <a:pt x="278882" y="2136327"/>
                </a:lnTo>
                <a:lnTo>
                  <a:pt x="275155" y="2131181"/>
                </a:lnTo>
                <a:lnTo>
                  <a:pt x="273319" y="2122545"/>
                </a:lnTo>
                <a:lnTo>
                  <a:pt x="282538" y="2120586"/>
                </a:lnTo>
                <a:close/>
                <a:moveTo>
                  <a:pt x="3406209" y="2029383"/>
                </a:moveTo>
                <a:lnTo>
                  <a:pt x="3390883" y="2032639"/>
                </a:lnTo>
                <a:lnTo>
                  <a:pt x="3392718" y="2041276"/>
                </a:lnTo>
                <a:lnTo>
                  <a:pt x="3408044" y="2038020"/>
                </a:lnTo>
                <a:close/>
                <a:moveTo>
                  <a:pt x="3840522" y="2000281"/>
                </a:moveTo>
                <a:lnTo>
                  <a:pt x="3832859" y="2001909"/>
                </a:lnTo>
                <a:lnTo>
                  <a:pt x="3834695" y="2010545"/>
                </a:lnTo>
                <a:cubicBezTo>
                  <a:pt x="3838417" y="2021790"/>
                  <a:pt x="3844752" y="2026462"/>
                  <a:pt x="3853691" y="2024562"/>
                </a:cubicBezTo>
                <a:lnTo>
                  <a:pt x="3861354" y="2022934"/>
                </a:lnTo>
                <a:lnTo>
                  <a:pt x="3859519" y="2014298"/>
                </a:lnTo>
                <a:cubicBezTo>
                  <a:pt x="3857072" y="2002782"/>
                  <a:pt x="3850739" y="1998110"/>
                  <a:pt x="3840522" y="2000281"/>
                </a:cubicBezTo>
                <a:close/>
                <a:moveTo>
                  <a:pt x="3735396" y="1995538"/>
                </a:moveTo>
                <a:lnTo>
                  <a:pt x="3720071" y="1998795"/>
                </a:lnTo>
                <a:cubicBezTo>
                  <a:pt x="3723796" y="2010041"/>
                  <a:pt x="3730128" y="2014711"/>
                  <a:pt x="3739066" y="2012811"/>
                </a:cubicBezTo>
                <a:close/>
                <a:moveTo>
                  <a:pt x="400884" y="1969068"/>
                </a:moveTo>
                <a:lnTo>
                  <a:pt x="370232" y="1975581"/>
                </a:lnTo>
                <a:cubicBezTo>
                  <a:pt x="372985" y="1988537"/>
                  <a:pt x="387592" y="1994459"/>
                  <a:pt x="414055" y="1993347"/>
                </a:cubicBezTo>
                <a:lnTo>
                  <a:pt x="418048" y="1974447"/>
                </a:lnTo>
                <a:close/>
                <a:moveTo>
                  <a:pt x="3693733" y="1950233"/>
                </a:moveTo>
                <a:lnTo>
                  <a:pt x="3686070" y="1951862"/>
                </a:lnTo>
                <a:lnTo>
                  <a:pt x="3649591" y="1968639"/>
                </a:lnTo>
                <a:lnTo>
                  <a:pt x="3655096" y="1994549"/>
                </a:lnTo>
                <a:cubicBezTo>
                  <a:pt x="3684525" y="1982278"/>
                  <a:pt x="3698015" y="1970385"/>
                  <a:pt x="3695568" y="1958869"/>
                </a:cubicBezTo>
                <a:close/>
                <a:moveTo>
                  <a:pt x="3739711" y="1940463"/>
                </a:moveTo>
                <a:lnTo>
                  <a:pt x="3724385" y="1943720"/>
                </a:lnTo>
                <a:lnTo>
                  <a:pt x="3728055" y="1960993"/>
                </a:lnTo>
                <a:lnTo>
                  <a:pt x="3743382" y="1957737"/>
                </a:lnTo>
                <a:close/>
                <a:moveTo>
                  <a:pt x="397320" y="1906940"/>
                </a:moveTo>
                <a:lnTo>
                  <a:pt x="400990" y="1924213"/>
                </a:lnTo>
                <a:cubicBezTo>
                  <a:pt x="389497" y="1926655"/>
                  <a:pt x="379890" y="1931705"/>
                  <a:pt x="372174" y="1939362"/>
                </a:cubicBezTo>
                <a:lnTo>
                  <a:pt x="360840" y="1923717"/>
                </a:lnTo>
                <a:close/>
                <a:moveTo>
                  <a:pt x="490032" y="1878213"/>
                </a:moveTo>
                <a:lnTo>
                  <a:pt x="482370" y="1879841"/>
                </a:lnTo>
                <a:lnTo>
                  <a:pt x="484307" y="1888957"/>
                </a:lnTo>
                <a:lnTo>
                  <a:pt x="491969" y="1887328"/>
                </a:lnTo>
                <a:close/>
                <a:moveTo>
                  <a:pt x="289064" y="1857431"/>
                </a:moveTo>
                <a:lnTo>
                  <a:pt x="290899" y="1866067"/>
                </a:lnTo>
                <a:lnTo>
                  <a:pt x="275573" y="1869324"/>
                </a:lnTo>
                <a:lnTo>
                  <a:pt x="273738" y="1860687"/>
                </a:lnTo>
                <a:close/>
                <a:moveTo>
                  <a:pt x="3721359" y="1854101"/>
                </a:moveTo>
                <a:lnTo>
                  <a:pt x="3713696" y="1855728"/>
                </a:lnTo>
                <a:cubicBezTo>
                  <a:pt x="3703785" y="1859338"/>
                  <a:pt x="3699899" y="1866181"/>
                  <a:pt x="3702041" y="1876258"/>
                </a:cubicBezTo>
                <a:lnTo>
                  <a:pt x="3719202" y="1881638"/>
                </a:lnTo>
                <a:lnTo>
                  <a:pt x="3723194" y="1862737"/>
                </a:lnTo>
                <a:close/>
                <a:moveTo>
                  <a:pt x="3844289" y="1791870"/>
                </a:moveTo>
                <a:lnTo>
                  <a:pt x="3840297" y="1810774"/>
                </a:lnTo>
                <a:cubicBezTo>
                  <a:pt x="3847547" y="1819762"/>
                  <a:pt x="3852548" y="1830736"/>
                  <a:pt x="3855301" y="1843691"/>
                </a:cubicBezTo>
                <a:cubicBezTo>
                  <a:pt x="3845389" y="1847300"/>
                  <a:pt x="3841505" y="1854143"/>
                  <a:pt x="3843645" y="1864220"/>
                </a:cubicBezTo>
                <a:lnTo>
                  <a:pt x="3847316" y="1881494"/>
                </a:lnTo>
                <a:lnTo>
                  <a:pt x="3862641" y="1878236"/>
                </a:lnTo>
                <a:cubicBezTo>
                  <a:pt x="3889462" y="1872537"/>
                  <a:pt x="3902953" y="1860644"/>
                  <a:pt x="3903113" y="1842558"/>
                </a:cubicBezTo>
                <a:cubicBezTo>
                  <a:pt x="3869007" y="1807682"/>
                  <a:pt x="3849398" y="1790785"/>
                  <a:pt x="3844289" y="1791870"/>
                </a:cubicBezTo>
                <a:close/>
                <a:moveTo>
                  <a:pt x="406812" y="1733122"/>
                </a:moveTo>
                <a:lnTo>
                  <a:pt x="399149" y="1734749"/>
                </a:lnTo>
                <a:cubicBezTo>
                  <a:pt x="389235" y="1738359"/>
                  <a:pt x="385353" y="1745204"/>
                  <a:pt x="387494" y="1755279"/>
                </a:cubicBezTo>
                <a:lnTo>
                  <a:pt x="391163" y="1772551"/>
                </a:lnTo>
                <a:cubicBezTo>
                  <a:pt x="411078" y="1790886"/>
                  <a:pt x="423023" y="1809410"/>
                  <a:pt x="426999" y="1828120"/>
                </a:cubicBezTo>
                <a:cubicBezTo>
                  <a:pt x="398901" y="1834091"/>
                  <a:pt x="375191" y="1848156"/>
                  <a:pt x="355873" y="1870317"/>
                </a:cubicBezTo>
                <a:cubicBezTo>
                  <a:pt x="320022" y="1852358"/>
                  <a:pt x="300414" y="1835464"/>
                  <a:pt x="297049" y="1819629"/>
                </a:cubicBezTo>
                <a:cubicBezTo>
                  <a:pt x="239791" y="1807725"/>
                  <a:pt x="206693" y="1802724"/>
                  <a:pt x="197752" y="1804624"/>
                </a:cubicBezTo>
                <a:lnTo>
                  <a:pt x="203257" y="1830532"/>
                </a:lnTo>
                <a:lnTo>
                  <a:pt x="220098" y="1872085"/>
                </a:lnTo>
                <a:lnTo>
                  <a:pt x="266075" y="1862316"/>
                </a:lnTo>
                <a:lnTo>
                  <a:pt x="267910" y="1870952"/>
                </a:lnTo>
                <a:lnTo>
                  <a:pt x="259926" y="1908757"/>
                </a:lnTo>
                <a:cubicBezTo>
                  <a:pt x="264208" y="1928908"/>
                  <a:pt x="287701" y="1938959"/>
                  <a:pt x="330405" y="1938912"/>
                </a:cubicBezTo>
                <a:cubicBezTo>
                  <a:pt x="332545" y="1948986"/>
                  <a:pt x="349707" y="1954369"/>
                  <a:pt x="381888" y="1955051"/>
                </a:cubicBezTo>
                <a:cubicBezTo>
                  <a:pt x="390882" y="1947122"/>
                  <a:pt x="397933" y="1942615"/>
                  <a:pt x="403044" y="1941529"/>
                </a:cubicBezTo>
                <a:cubicBezTo>
                  <a:pt x="417002" y="1939691"/>
                  <a:pt x="429661" y="1938412"/>
                  <a:pt x="441021" y="1937690"/>
                </a:cubicBezTo>
                <a:lnTo>
                  <a:pt x="467964" y="1937253"/>
                </a:lnTo>
                <a:lnTo>
                  <a:pt x="468699" y="1927878"/>
                </a:lnTo>
                <a:lnTo>
                  <a:pt x="458303" y="1930087"/>
                </a:lnTo>
                <a:lnTo>
                  <a:pt x="456468" y="1921451"/>
                </a:lnTo>
                <a:lnTo>
                  <a:pt x="469417" y="1918699"/>
                </a:lnTo>
                <a:lnTo>
                  <a:pt x="470477" y="1905173"/>
                </a:lnTo>
                <a:lnTo>
                  <a:pt x="449572" y="1917274"/>
                </a:lnTo>
                <a:cubicBezTo>
                  <a:pt x="440271" y="1923763"/>
                  <a:pt x="432964" y="1930205"/>
                  <a:pt x="427649" y="1936600"/>
                </a:cubicBezTo>
                <a:lnTo>
                  <a:pt x="419986" y="1938229"/>
                </a:lnTo>
                <a:lnTo>
                  <a:pt x="414481" y="1912320"/>
                </a:lnTo>
                <a:cubicBezTo>
                  <a:pt x="431137" y="1902762"/>
                  <a:pt x="444269" y="1895460"/>
                  <a:pt x="453875" y="1890410"/>
                </a:cubicBezTo>
                <a:lnTo>
                  <a:pt x="460658" y="1887290"/>
                </a:lnTo>
                <a:lnTo>
                  <a:pt x="454046" y="1878463"/>
                </a:lnTo>
                <a:cubicBezTo>
                  <a:pt x="449962" y="1871810"/>
                  <a:pt x="447385" y="1865963"/>
                  <a:pt x="446314" y="1860924"/>
                </a:cubicBezTo>
                <a:cubicBezTo>
                  <a:pt x="471965" y="1843439"/>
                  <a:pt x="490286" y="1826006"/>
                  <a:pt x="501277" y="1808627"/>
                </a:cubicBezTo>
                <a:lnTo>
                  <a:pt x="506179" y="1797013"/>
                </a:lnTo>
                <a:lnTo>
                  <a:pt x="479883" y="1794317"/>
                </a:lnTo>
                <a:cubicBezTo>
                  <a:pt x="460473" y="1790920"/>
                  <a:pt x="450003" y="1785623"/>
                  <a:pt x="448474" y="1778426"/>
                </a:cubicBezTo>
                <a:cubicBezTo>
                  <a:pt x="430916" y="1746052"/>
                  <a:pt x="417029" y="1730949"/>
                  <a:pt x="406812" y="1733122"/>
                </a:cubicBezTo>
                <a:close/>
                <a:moveTo>
                  <a:pt x="2779215" y="1419359"/>
                </a:moveTo>
                <a:lnTo>
                  <a:pt x="2763888" y="1422616"/>
                </a:lnTo>
                <a:lnTo>
                  <a:pt x="2765723" y="1431252"/>
                </a:lnTo>
                <a:lnTo>
                  <a:pt x="2781049" y="1427995"/>
                </a:lnTo>
                <a:close/>
                <a:moveTo>
                  <a:pt x="3066738" y="1340209"/>
                </a:moveTo>
                <a:lnTo>
                  <a:pt x="3059075" y="1341838"/>
                </a:lnTo>
                <a:lnTo>
                  <a:pt x="3022596" y="1358616"/>
                </a:lnTo>
                <a:lnTo>
                  <a:pt x="3028101" y="1384524"/>
                </a:lnTo>
                <a:cubicBezTo>
                  <a:pt x="3057530" y="1372254"/>
                  <a:pt x="3071020" y="1360361"/>
                  <a:pt x="3068574" y="1348846"/>
                </a:cubicBezTo>
                <a:close/>
                <a:moveTo>
                  <a:pt x="3112715" y="1330439"/>
                </a:moveTo>
                <a:lnTo>
                  <a:pt x="3097390" y="1333695"/>
                </a:lnTo>
                <a:lnTo>
                  <a:pt x="3101060" y="1350969"/>
                </a:lnTo>
                <a:lnTo>
                  <a:pt x="3116386" y="1347712"/>
                </a:lnTo>
                <a:close/>
                <a:moveTo>
                  <a:pt x="3264141" y="1289236"/>
                </a:moveTo>
                <a:lnTo>
                  <a:pt x="3256477" y="1290865"/>
                </a:lnTo>
                <a:lnTo>
                  <a:pt x="3257139" y="1293976"/>
                </a:lnTo>
                <a:lnTo>
                  <a:pt x="3257881" y="1293656"/>
                </a:lnTo>
                <a:lnTo>
                  <a:pt x="3266005" y="1293597"/>
                </a:lnTo>
                <a:close/>
                <a:moveTo>
                  <a:pt x="3623228" y="1279209"/>
                </a:moveTo>
                <a:lnTo>
                  <a:pt x="3615565" y="1280838"/>
                </a:lnTo>
                <a:lnTo>
                  <a:pt x="3611570" y="1299739"/>
                </a:lnTo>
                <a:lnTo>
                  <a:pt x="3613405" y="1308375"/>
                </a:lnTo>
                <a:lnTo>
                  <a:pt x="3621070" y="1306746"/>
                </a:lnTo>
                <a:cubicBezTo>
                  <a:pt x="3619848" y="1300988"/>
                  <a:pt x="3620566" y="1291809"/>
                  <a:pt x="3623228" y="1279209"/>
                </a:cubicBezTo>
                <a:close/>
                <a:moveTo>
                  <a:pt x="3449458" y="1252947"/>
                </a:moveTo>
                <a:lnTo>
                  <a:pt x="3445465" y="1271848"/>
                </a:lnTo>
                <a:lnTo>
                  <a:pt x="3447301" y="1280485"/>
                </a:lnTo>
                <a:lnTo>
                  <a:pt x="3493278" y="1270714"/>
                </a:lnTo>
                <a:lnTo>
                  <a:pt x="3491443" y="1262078"/>
                </a:lnTo>
                <a:cubicBezTo>
                  <a:pt x="3482501" y="1263978"/>
                  <a:pt x="3468507" y="1260934"/>
                  <a:pt x="3449458" y="1252947"/>
                </a:cubicBezTo>
                <a:close/>
                <a:moveTo>
                  <a:pt x="40150" y="1251396"/>
                </a:moveTo>
                <a:lnTo>
                  <a:pt x="32487" y="1253025"/>
                </a:lnTo>
                <a:lnTo>
                  <a:pt x="37993" y="1278933"/>
                </a:lnTo>
                <a:lnTo>
                  <a:pt x="45656" y="1277305"/>
                </a:lnTo>
                <a:close/>
                <a:moveTo>
                  <a:pt x="3094364" y="1244076"/>
                </a:moveTo>
                <a:lnTo>
                  <a:pt x="3086702" y="1245704"/>
                </a:lnTo>
                <a:cubicBezTo>
                  <a:pt x="3076790" y="1249314"/>
                  <a:pt x="3072905" y="1256156"/>
                  <a:pt x="3075045" y="1266234"/>
                </a:cubicBezTo>
                <a:lnTo>
                  <a:pt x="3092207" y="1271613"/>
                </a:lnTo>
                <a:lnTo>
                  <a:pt x="3096199" y="1252712"/>
                </a:lnTo>
                <a:close/>
                <a:moveTo>
                  <a:pt x="3217294" y="1181846"/>
                </a:moveTo>
                <a:lnTo>
                  <a:pt x="3213302" y="1200749"/>
                </a:lnTo>
                <a:cubicBezTo>
                  <a:pt x="3220552" y="1209739"/>
                  <a:pt x="3225553" y="1220711"/>
                  <a:pt x="3228306" y="1233667"/>
                </a:cubicBezTo>
                <a:cubicBezTo>
                  <a:pt x="3218394" y="1237276"/>
                  <a:pt x="3214509" y="1244120"/>
                  <a:pt x="3216650" y="1254196"/>
                </a:cubicBezTo>
                <a:lnTo>
                  <a:pt x="3220320" y="1271469"/>
                </a:lnTo>
                <a:lnTo>
                  <a:pt x="3235646" y="1268213"/>
                </a:lnTo>
                <a:cubicBezTo>
                  <a:pt x="3262468" y="1262513"/>
                  <a:pt x="3275959" y="1250620"/>
                  <a:pt x="3276119" y="1232533"/>
                </a:cubicBezTo>
                <a:cubicBezTo>
                  <a:pt x="3242011" y="1197658"/>
                  <a:pt x="3222403" y="1180761"/>
                  <a:pt x="3217294" y="1181846"/>
                </a:cubicBezTo>
                <a:close/>
                <a:moveTo>
                  <a:pt x="918371" y="974514"/>
                </a:moveTo>
                <a:lnTo>
                  <a:pt x="922041" y="991790"/>
                </a:lnTo>
                <a:lnTo>
                  <a:pt x="945029" y="986905"/>
                </a:lnTo>
                <a:lnTo>
                  <a:pt x="943194" y="978269"/>
                </a:lnTo>
                <a:cubicBezTo>
                  <a:pt x="938086" y="979354"/>
                  <a:pt x="929812" y="978104"/>
                  <a:pt x="918371" y="974514"/>
                </a:cubicBezTo>
                <a:close/>
                <a:moveTo>
                  <a:pt x="157351" y="973752"/>
                </a:moveTo>
                <a:cubicBezTo>
                  <a:pt x="147440" y="977361"/>
                  <a:pt x="143554" y="984205"/>
                  <a:pt x="145696" y="994282"/>
                </a:cubicBezTo>
                <a:lnTo>
                  <a:pt x="151201" y="1020191"/>
                </a:lnTo>
                <a:cubicBezTo>
                  <a:pt x="161419" y="1018020"/>
                  <a:pt x="165303" y="1011177"/>
                  <a:pt x="162856" y="999661"/>
                </a:cubicBezTo>
                <a:close/>
                <a:moveTo>
                  <a:pt x="925487" y="819555"/>
                </a:moveTo>
                <a:lnTo>
                  <a:pt x="910161" y="822812"/>
                </a:lnTo>
                <a:lnTo>
                  <a:pt x="913831" y="840085"/>
                </a:lnTo>
                <a:cubicBezTo>
                  <a:pt x="924049" y="837914"/>
                  <a:pt x="927935" y="831071"/>
                  <a:pt x="925487" y="819555"/>
                </a:cubicBezTo>
                <a:close/>
                <a:moveTo>
                  <a:pt x="2332901" y="809334"/>
                </a:moveTo>
                <a:lnTo>
                  <a:pt x="2317574" y="812591"/>
                </a:lnTo>
                <a:lnTo>
                  <a:pt x="2319409" y="821227"/>
                </a:lnTo>
                <a:lnTo>
                  <a:pt x="2334735" y="817972"/>
                </a:lnTo>
                <a:close/>
                <a:moveTo>
                  <a:pt x="359714" y="795355"/>
                </a:moveTo>
                <a:lnTo>
                  <a:pt x="361549" y="803991"/>
                </a:lnTo>
                <a:lnTo>
                  <a:pt x="338561" y="808876"/>
                </a:lnTo>
                <a:lnTo>
                  <a:pt x="336725" y="800240"/>
                </a:lnTo>
                <a:close/>
                <a:moveTo>
                  <a:pt x="277578" y="785728"/>
                </a:moveTo>
                <a:lnTo>
                  <a:pt x="281248" y="803002"/>
                </a:lnTo>
                <a:cubicBezTo>
                  <a:pt x="269755" y="805444"/>
                  <a:pt x="260147" y="810494"/>
                  <a:pt x="252431" y="818151"/>
                </a:cubicBezTo>
                <a:lnTo>
                  <a:pt x="241098" y="802506"/>
                </a:lnTo>
                <a:close/>
                <a:moveTo>
                  <a:pt x="1034927" y="769221"/>
                </a:moveTo>
                <a:lnTo>
                  <a:pt x="1011938" y="774106"/>
                </a:lnTo>
                <a:lnTo>
                  <a:pt x="1015609" y="791379"/>
                </a:lnTo>
                <a:lnTo>
                  <a:pt x="1023271" y="789751"/>
                </a:lnTo>
                <a:cubicBezTo>
                  <a:pt x="1033489" y="787579"/>
                  <a:pt x="1037375" y="780736"/>
                  <a:pt x="1034927" y="769221"/>
                </a:cubicBezTo>
                <a:close/>
                <a:moveTo>
                  <a:pt x="1338968" y="767799"/>
                </a:moveTo>
                <a:lnTo>
                  <a:pt x="1323639" y="771056"/>
                </a:lnTo>
                <a:lnTo>
                  <a:pt x="1325475" y="779692"/>
                </a:lnTo>
                <a:lnTo>
                  <a:pt x="1340803" y="776435"/>
                </a:lnTo>
                <a:close/>
                <a:moveTo>
                  <a:pt x="352373" y="760809"/>
                </a:moveTo>
                <a:lnTo>
                  <a:pt x="363707" y="776454"/>
                </a:lnTo>
                <a:cubicBezTo>
                  <a:pt x="337137" y="789620"/>
                  <a:pt x="318538" y="802598"/>
                  <a:pt x="307907" y="815389"/>
                </a:cubicBezTo>
                <a:lnTo>
                  <a:pt x="300244" y="817018"/>
                </a:lnTo>
                <a:lnTo>
                  <a:pt x="294739" y="791109"/>
                </a:lnTo>
                <a:cubicBezTo>
                  <a:pt x="328052" y="771995"/>
                  <a:pt x="347266" y="761894"/>
                  <a:pt x="352373" y="760809"/>
                </a:cubicBezTo>
                <a:close/>
                <a:moveTo>
                  <a:pt x="371692" y="738652"/>
                </a:moveTo>
                <a:lnTo>
                  <a:pt x="375362" y="755924"/>
                </a:lnTo>
                <a:lnTo>
                  <a:pt x="360036" y="759180"/>
                </a:lnTo>
                <a:lnTo>
                  <a:pt x="356366" y="741908"/>
                </a:lnTo>
                <a:close/>
                <a:moveTo>
                  <a:pt x="2996233" y="669183"/>
                </a:moveTo>
                <a:lnTo>
                  <a:pt x="2988570" y="670812"/>
                </a:lnTo>
                <a:lnTo>
                  <a:pt x="2984575" y="689714"/>
                </a:lnTo>
                <a:lnTo>
                  <a:pt x="2986410" y="698350"/>
                </a:lnTo>
                <a:lnTo>
                  <a:pt x="2994076" y="696721"/>
                </a:lnTo>
                <a:cubicBezTo>
                  <a:pt x="2992852" y="690964"/>
                  <a:pt x="2993571" y="681785"/>
                  <a:pt x="2996233" y="669183"/>
                </a:cubicBezTo>
                <a:close/>
                <a:moveTo>
                  <a:pt x="2853765" y="651521"/>
                </a:moveTo>
                <a:lnTo>
                  <a:pt x="2849559" y="658930"/>
                </a:lnTo>
                <a:lnTo>
                  <a:pt x="2850138" y="664120"/>
                </a:lnTo>
                <a:lnTo>
                  <a:pt x="2866284" y="660689"/>
                </a:lnTo>
                <a:lnTo>
                  <a:pt x="2864448" y="652053"/>
                </a:lnTo>
                <a:close/>
                <a:moveTo>
                  <a:pt x="2648050" y="634052"/>
                </a:moveTo>
                <a:lnTo>
                  <a:pt x="2640388" y="635680"/>
                </a:lnTo>
                <a:cubicBezTo>
                  <a:pt x="2630475" y="639289"/>
                  <a:pt x="2626591" y="646132"/>
                  <a:pt x="2628732" y="656209"/>
                </a:cubicBezTo>
                <a:lnTo>
                  <a:pt x="2645893" y="661589"/>
                </a:lnTo>
                <a:lnTo>
                  <a:pt x="2649885" y="642688"/>
                </a:lnTo>
                <a:close/>
                <a:moveTo>
                  <a:pt x="2770980" y="571822"/>
                </a:moveTo>
                <a:lnTo>
                  <a:pt x="2766988" y="590726"/>
                </a:lnTo>
                <a:cubicBezTo>
                  <a:pt x="2774238" y="599715"/>
                  <a:pt x="2779239" y="610688"/>
                  <a:pt x="2781992" y="623643"/>
                </a:cubicBezTo>
                <a:cubicBezTo>
                  <a:pt x="2777036" y="625448"/>
                  <a:pt x="2773587" y="628061"/>
                  <a:pt x="2771644" y="631482"/>
                </a:cubicBezTo>
                <a:lnTo>
                  <a:pt x="2770987" y="637862"/>
                </a:lnTo>
                <a:lnTo>
                  <a:pt x="2801969" y="635994"/>
                </a:lnTo>
                <a:cubicBezTo>
                  <a:pt x="2812492" y="635263"/>
                  <a:pt x="2818712" y="634693"/>
                  <a:pt x="2820628" y="634285"/>
                </a:cubicBezTo>
                <a:lnTo>
                  <a:pt x="2827000" y="628668"/>
                </a:lnTo>
                <a:lnTo>
                  <a:pt x="2829804" y="622510"/>
                </a:lnTo>
                <a:cubicBezTo>
                  <a:pt x="2795697" y="587634"/>
                  <a:pt x="2776089" y="570737"/>
                  <a:pt x="2770980" y="571822"/>
                </a:cubicBezTo>
                <a:close/>
                <a:moveTo>
                  <a:pt x="1438461" y="331442"/>
                </a:moveTo>
                <a:lnTo>
                  <a:pt x="1442132" y="348714"/>
                </a:lnTo>
                <a:lnTo>
                  <a:pt x="1434469" y="350343"/>
                </a:lnTo>
                <a:cubicBezTo>
                  <a:pt x="1424249" y="352514"/>
                  <a:pt x="1417920" y="347842"/>
                  <a:pt x="1415473" y="336327"/>
                </a:cubicBezTo>
                <a:close/>
                <a:moveTo>
                  <a:pt x="1708821" y="246913"/>
                </a:moveTo>
                <a:lnTo>
                  <a:pt x="1693496" y="250170"/>
                </a:lnTo>
                <a:lnTo>
                  <a:pt x="1697166" y="267443"/>
                </a:lnTo>
                <a:lnTo>
                  <a:pt x="1712492" y="264186"/>
                </a:lnTo>
                <a:close/>
                <a:moveTo>
                  <a:pt x="2549919" y="59160"/>
                </a:moveTo>
                <a:lnTo>
                  <a:pt x="2542256" y="60788"/>
                </a:lnTo>
                <a:lnTo>
                  <a:pt x="2538261" y="79690"/>
                </a:lnTo>
                <a:lnTo>
                  <a:pt x="2540096" y="88327"/>
                </a:lnTo>
                <a:lnTo>
                  <a:pt x="2547762" y="86698"/>
                </a:lnTo>
                <a:cubicBezTo>
                  <a:pt x="2546538" y="80939"/>
                  <a:pt x="2547257" y="71760"/>
                  <a:pt x="2549919" y="59160"/>
                </a:cubicBezTo>
                <a:close/>
                <a:moveTo>
                  <a:pt x="2376149" y="32898"/>
                </a:moveTo>
                <a:lnTo>
                  <a:pt x="2372157" y="51799"/>
                </a:lnTo>
                <a:lnTo>
                  <a:pt x="2373992" y="60436"/>
                </a:lnTo>
                <a:lnTo>
                  <a:pt x="2419970" y="50666"/>
                </a:lnTo>
                <a:lnTo>
                  <a:pt x="2418134" y="42030"/>
                </a:lnTo>
                <a:cubicBezTo>
                  <a:pt x="2409193" y="43929"/>
                  <a:pt x="2395198" y="40885"/>
                  <a:pt x="2376149" y="32898"/>
                </a:cubicBezTo>
                <a:close/>
                <a:moveTo>
                  <a:pt x="2401296" y="476"/>
                </a:moveTo>
                <a:cubicBezTo>
                  <a:pt x="2507140" y="-3963"/>
                  <a:pt x="2566179" y="22606"/>
                  <a:pt x="2578414" y="80185"/>
                </a:cubicBezTo>
                <a:lnTo>
                  <a:pt x="2568593" y="109350"/>
                </a:lnTo>
                <a:lnTo>
                  <a:pt x="2575934" y="143895"/>
                </a:lnTo>
                <a:cubicBezTo>
                  <a:pt x="2591260" y="140639"/>
                  <a:pt x="2601981" y="153404"/>
                  <a:pt x="2608098" y="182192"/>
                </a:cubicBezTo>
                <a:lnTo>
                  <a:pt x="2617275" y="225376"/>
                </a:lnTo>
                <a:cubicBezTo>
                  <a:pt x="2619110" y="234012"/>
                  <a:pt x="2610725" y="244821"/>
                  <a:pt x="2592129" y="257799"/>
                </a:cubicBezTo>
                <a:cubicBezTo>
                  <a:pt x="2601916" y="303859"/>
                  <a:pt x="2628465" y="328305"/>
                  <a:pt x="2671783" y="331135"/>
                </a:cubicBezTo>
                <a:cubicBezTo>
                  <a:pt x="2699880" y="325165"/>
                  <a:pt x="2728374" y="346189"/>
                  <a:pt x="2757265" y="394208"/>
                </a:cubicBezTo>
                <a:cubicBezTo>
                  <a:pt x="2748272" y="402139"/>
                  <a:pt x="2741221" y="406647"/>
                  <a:pt x="2736112" y="407732"/>
                </a:cubicBezTo>
                <a:cubicBezTo>
                  <a:pt x="2713842" y="403435"/>
                  <a:pt x="2701790" y="396970"/>
                  <a:pt x="2699955" y="388333"/>
                </a:cubicBezTo>
                <a:lnTo>
                  <a:pt x="2696285" y="371060"/>
                </a:lnTo>
                <a:lnTo>
                  <a:pt x="2700277" y="352160"/>
                </a:lnTo>
                <a:lnTo>
                  <a:pt x="2684952" y="355416"/>
                </a:lnTo>
                <a:cubicBezTo>
                  <a:pt x="2692292" y="389962"/>
                  <a:pt x="2684415" y="415709"/>
                  <a:pt x="2661319" y="432651"/>
                </a:cubicBezTo>
                <a:cubicBezTo>
                  <a:pt x="2658657" y="445252"/>
                  <a:pt x="2657938" y="454431"/>
                  <a:pt x="2659161" y="460188"/>
                </a:cubicBezTo>
                <a:cubicBezTo>
                  <a:pt x="2719583" y="474428"/>
                  <a:pt x="2751353" y="485730"/>
                  <a:pt x="2754463" y="494095"/>
                </a:cubicBezTo>
                <a:lnTo>
                  <a:pt x="2759969" y="520004"/>
                </a:lnTo>
                <a:lnTo>
                  <a:pt x="2744643" y="523261"/>
                </a:lnTo>
                <a:cubicBezTo>
                  <a:pt x="2739749" y="500230"/>
                  <a:pt x="2729640" y="490344"/>
                  <a:pt x="2714315" y="493600"/>
                </a:cubicBezTo>
                <a:lnTo>
                  <a:pt x="2710322" y="512502"/>
                </a:lnTo>
                <a:lnTo>
                  <a:pt x="2712157" y="521138"/>
                </a:lnTo>
                <a:cubicBezTo>
                  <a:pt x="2721096" y="519239"/>
                  <a:pt x="2735705" y="525160"/>
                  <a:pt x="2755976" y="538905"/>
                </a:cubicBezTo>
                <a:lnTo>
                  <a:pt x="2763640" y="537276"/>
                </a:lnTo>
                <a:cubicBezTo>
                  <a:pt x="2773857" y="535106"/>
                  <a:pt x="2777742" y="528263"/>
                  <a:pt x="2775296" y="516748"/>
                </a:cubicBezTo>
                <a:lnTo>
                  <a:pt x="2830773" y="513985"/>
                </a:lnTo>
                <a:lnTo>
                  <a:pt x="2846099" y="510729"/>
                </a:lnTo>
                <a:lnTo>
                  <a:pt x="2847934" y="519365"/>
                </a:lnTo>
                <a:cubicBezTo>
                  <a:pt x="2854052" y="548155"/>
                  <a:pt x="2852001" y="563632"/>
                  <a:pt x="2841784" y="565803"/>
                </a:cubicBezTo>
                <a:lnTo>
                  <a:pt x="2853118" y="581450"/>
                </a:lnTo>
                <a:lnTo>
                  <a:pt x="2850833" y="610613"/>
                </a:lnTo>
                <a:lnTo>
                  <a:pt x="2918216" y="612985"/>
                </a:lnTo>
                <a:cubicBezTo>
                  <a:pt x="2980048" y="621284"/>
                  <a:pt x="3015551" y="647024"/>
                  <a:pt x="3024727" y="690208"/>
                </a:cubicBezTo>
                <a:lnTo>
                  <a:pt x="3014907" y="719373"/>
                </a:lnTo>
                <a:lnTo>
                  <a:pt x="3022248" y="753919"/>
                </a:lnTo>
                <a:cubicBezTo>
                  <a:pt x="3037574" y="750662"/>
                  <a:pt x="3048295" y="763428"/>
                  <a:pt x="3054412" y="792216"/>
                </a:cubicBezTo>
                <a:lnTo>
                  <a:pt x="3063589" y="835401"/>
                </a:lnTo>
                <a:cubicBezTo>
                  <a:pt x="3065424" y="844037"/>
                  <a:pt x="3057039" y="854845"/>
                  <a:pt x="3038442" y="867822"/>
                </a:cubicBezTo>
                <a:cubicBezTo>
                  <a:pt x="3048230" y="913883"/>
                  <a:pt x="3074779" y="938329"/>
                  <a:pt x="3118097" y="941160"/>
                </a:cubicBezTo>
                <a:cubicBezTo>
                  <a:pt x="3146194" y="935189"/>
                  <a:pt x="3174688" y="956213"/>
                  <a:pt x="3203579" y="1004232"/>
                </a:cubicBezTo>
                <a:cubicBezTo>
                  <a:pt x="3194586" y="1012163"/>
                  <a:pt x="3187535" y="1016670"/>
                  <a:pt x="3182426" y="1017756"/>
                </a:cubicBezTo>
                <a:cubicBezTo>
                  <a:pt x="3160156" y="1013458"/>
                  <a:pt x="3148104" y="1006993"/>
                  <a:pt x="3146269" y="998357"/>
                </a:cubicBezTo>
                <a:lnTo>
                  <a:pt x="3142599" y="981085"/>
                </a:lnTo>
                <a:lnTo>
                  <a:pt x="3146590" y="962183"/>
                </a:lnTo>
                <a:lnTo>
                  <a:pt x="3131266" y="965440"/>
                </a:lnTo>
                <a:cubicBezTo>
                  <a:pt x="3138606" y="999986"/>
                  <a:pt x="3130729" y="1025732"/>
                  <a:pt x="3107633" y="1042675"/>
                </a:cubicBezTo>
                <a:cubicBezTo>
                  <a:pt x="3104971" y="1055275"/>
                  <a:pt x="3104252" y="1064455"/>
                  <a:pt x="3105476" y="1070213"/>
                </a:cubicBezTo>
                <a:cubicBezTo>
                  <a:pt x="3165897" y="1084452"/>
                  <a:pt x="3197667" y="1095754"/>
                  <a:pt x="3200778" y="1104119"/>
                </a:cubicBezTo>
                <a:lnTo>
                  <a:pt x="3206283" y="1130028"/>
                </a:lnTo>
                <a:lnTo>
                  <a:pt x="3190957" y="1133285"/>
                </a:lnTo>
                <a:cubicBezTo>
                  <a:pt x="3186063" y="1110255"/>
                  <a:pt x="3175954" y="1100368"/>
                  <a:pt x="3160629" y="1103625"/>
                </a:cubicBezTo>
                <a:lnTo>
                  <a:pt x="3156636" y="1122525"/>
                </a:lnTo>
                <a:lnTo>
                  <a:pt x="3158471" y="1131161"/>
                </a:lnTo>
                <a:cubicBezTo>
                  <a:pt x="3167410" y="1129262"/>
                  <a:pt x="3182019" y="1135184"/>
                  <a:pt x="3202291" y="1148929"/>
                </a:cubicBezTo>
                <a:lnTo>
                  <a:pt x="3209953" y="1147301"/>
                </a:lnTo>
                <a:cubicBezTo>
                  <a:pt x="3220171" y="1145130"/>
                  <a:pt x="3224056" y="1138287"/>
                  <a:pt x="3221610" y="1126771"/>
                </a:cubicBezTo>
                <a:lnTo>
                  <a:pt x="3277087" y="1124009"/>
                </a:lnTo>
                <a:lnTo>
                  <a:pt x="3292413" y="1120753"/>
                </a:lnTo>
                <a:lnTo>
                  <a:pt x="3294248" y="1129389"/>
                </a:lnTo>
                <a:cubicBezTo>
                  <a:pt x="3300366" y="1158179"/>
                  <a:pt x="3298315" y="1173656"/>
                  <a:pt x="3288098" y="1175828"/>
                </a:cubicBezTo>
                <a:lnTo>
                  <a:pt x="3299432" y="1191475"/>
                </a:lnTo>
                <a:cubicBezTo>
                  <a:pt x="3302796" y="1207306"/>
                  <a:pt x="3301358" y="1225665"/>
                  <a:pt x="3295117" y="1246549"/>
                </a:cubicBezTo>
                <a:cubicBezTo>
                  <a:pt x="3300223" y="1245464"/>
                  <a:pt x="3303392" y="1247800"/>
                  <a:pt x="3304615" y="1253557"/>
                </a:cubicBezTo>
                <a:cubicBezTo>
                  <a:pt x="3299505" y="1254643"/>
                  <a:pt x="3296591" y="1259775"/>
                  <a:pt x="3295873" y="1268955"/>
                </a:cubicBezTo>
                <a:lnTo>
                  <a:pt x="3298550" y="1292952"/>
                </a:lnTo>
                <a:lnTo>
                  <a:pt x="3305696" y="1292521"/>
                </a:lnTo>
                <a:cubicBezTo>
                  <a:pt x="3323684" y="1276664"/>
                  <a:pt x="3337786" y="1267650"/>
                  <a:pt x="3348003" y="1265479"/>
                </a:cubicBezTo>
                <a:cubicBezTo>
                  <a:pt x="3359443" y="1269066"/>
                  <a:pt x="3367718" y="1270316"/>
                  <a:pt x="3372827" y="1269231"/>
                </a:cubicBezTo>
                <a:cubicBezTo>
                  <a:pt x="3371656" y="1257444"/>
                  <a:pt x="3375544" y="1250601"/>
                  <a:pt x="3384482" y="1248702"/>
                </a:cubicBezTo>
                <a:cubicBezTo>
                  <a:pt x="3422745" y="1246589"/>
                  <a:pt x="3443790" y="1245125"/>
                  <a:pt x="3447623" y="1244311"/>
                </a:cubicBezTo>
                <a:lnTo>
                  <a:pt x="3474604" y="1220524"/>
                </a:lnTo>
                <a:cubicBezTo>
                  <a:pt x="3580449" y="1216086"/>
                  <a:pt x="3639487" y="1242654"/>
                  <a:pt x="3651722" y="1300233"/>
                </a:cubicBezTo>
                <a:lnTo>
                  <a:pt x="3641902" y="1329399"/>
                </a:lnTo>
                <a:lnTo>
                  <a:pt x="3649242" y="1363944"/>
                </a:lnTo>
                <a:cubicBezTo>
                  <a:pt x="3664568" y="1360687"/>
                  <a:pt x="3675290" y="1373453"/>
                  <a:pt x="3681407" y="1402240"/>
                </a:cubicBezTo>
                <a:lnTo>
                  <a:pt x="3690584" y="1445425"/>
                </a:lnTo>
                <a:cubicBezTo>
                  <a:pt x="3692418" y="1454062"/>
                  <a:pt x="3684033" y="1464869"/>
                  <a:pt x="3665437" y="1477847"/>
                </a:cubicBezTo>
                <a:cubicBezTo>
                  <a:pt x="3675225" y="1523908"/>
                  <a:pt x="3701774" y="1548354"/>
                  <a:pt x="3745092" y="1551184"/>
                </a:cubicBezTo>
                <a:cubicBezTo>
                  <a:pt x="3773189" y="1545214"/>
                  <a:pt x="3801683" y="1566237"/>
                  <a:pt x="3830574" y="1614256"/>
                </a:cubicBezTo>
                <a:cubicBezTo>
                  <a:pt x="3821581" y="1622187"/>
                  <a:pt x="3814530" y="1626694"/>
                  <a:pt x="3809421" y="1627780"/>
                </a:cubicBezTo>
                <a:cubicBezTo>
                  <a:pt x="3787152" y="1623483"/>
                  <a:pt x="3775099" y="1617018"/>
                  <a:pt x="3773264" y="1608382"/>
                </a:cubicBezTo>
                <a:lnTo>
                  <a:pt x="3769594" y="1591109"/>
                </a:lnTo>
                <a:lnTo>
                  <a:pt x="3773586" y="1572208"/>
                </a:lnTo>
                <a:lnTo>
                  <a:pt x="3758261" y="1575464"/>
                </a:lnTo>
                <a:cubicBezTo>
                  <a:pt x="3765601" y="1610010"/>
                  <a:pt x="3757724" y="1635757"/>
                  <a:pt x="3734628" y="1652699"/>
                </a:cubicBezTo>
                <a:cubicBezTo>
                  <a:pt x="3731966" y="1665300"/>
                  <a:pt x="3731248" y="1674480"/>
                  <a:pt x="3732471" y="1680237"/>
                </a:cubicBezTo>
                <a:cubicBezTo>
                  <a:pt x="3792892" y="1694476"/>
                  <a:pt x="3824662" y="1705778"/>
                  <a:pt x="3827773" y="1714144"/>
                </a:cubicBezTo>
                <a:lnTo>
                  <a:pt x="3833278" y="1740052"/>
                </a:lnTo>
                <a:lnTo>
                  <a:pt x="3817953" y="1743309"/>
                </a:lnTo>
                <a:cubicBezTo>
                  <a:pt x="3813059" y="1720279"/>
                  <a:pt x="3802949" y="1710392"/>
                  <a:pt x="3787623" y="1713648"/>
                </a:cubicBezTo>
                <a:lnTo>
                  <a:pt x="3783632" y="1732550"/>
                </a:lnTo>
                <a:lnTo>
                  <a:pt x="3785466" y="1741186"/>
                </a:lnTo>
                <a:cubicBezTo>
                  <a:pt x="3794405" y="1739286"/>
                  <a:pt x="3809014" y="1745208"/>
                  <a:pt x="3829286" y="1758953"/>
                </a:cubicBezTo>
                <a:lnTo>
                  <a:pt x="3836949" y="1757326"/>
                </a:lnTo>
                <a:cubicBezTo>
                  <a:pt x="3847166" y="1755153"/>
                  <a:pt x="3851052" y="1748310"/>
                  <a:pt x="3848604" y="1736796"/>
                </a:cubicBezTo>
                <a:lnTo>
                  <a:pt x="3904082" y="1734033"/>
                </a:lnTo>
                <a:lnTo>
                  <a:pt x="3919408" y="1730776"/>
                </a:lnTo>
                <a:lnTo>
                  <a:pt x="3921242" y="1739413"/>
                </a:lnTo>
                <a:cubicBezTo>
                  <a:pt x="3927361" y="1768204"/>
                  <a:pt x="3925310" y="1783680"/>
                  <a:pt x="3915093" y="1785851"/>
                </a:cubicBezTo>
                <a:lnTo>
                  <a:pt x="3926427" y="1801498"/>
                </a:lnTo>
                <a:cubicBezTo>
                  <a:pt x="3929792" y="1817331"/>
                  <a:pt x="3928353" y="1835689"/>
                  <a:pt x="3922112" y="1856573"/>
                </a:cubicBezTo>
                <a:cubicBezTo>
                  <a:pt x="3927218" y="1855488"/>
                  <a:pt x="3930386" y="1857823"/>
                  <a:pt x="3931609" y="1863581"/>
                </a:cubicBezTo>
                <a:cubicBezTo>
                  <a:pt x="3921391" y="1865752"/>
                  <a:pt x="3919955" y="1884111"/>
                  <a:pt x="3927295" y="1918655"/>
                </a:cubicBezTo>
                <a:lnTo>
                  <a:pt x="3911967" y="1921913"/>
                </a:lnTo>
                <a:cubicBezTo>
                  <a:pt x="3901750" y="1924085"/>
                  <a:pt x="3894806" y="1916533"/>
                  <a:pt x="3891136" y="1899261"/>
                </a:cubicBezTo>
                <a:lnTo>
                  <a:pt x="3883473" y="1900889"/>
                </a:lnTo>
                <a:lnTo>
                  <a:pt x="3888978" y="1926798"/>
                </a:lnTo>
                <a:cubicBezTo>
                  <a:pt x="3899504" y="1926067"/>
                  <a:pt x="3905834" y="1930740"/>
                  <a:pt x="3907974" y="1940814"/>
                </a:cubicBezTo>
                <a:cubicBezTo>
                  <a:pt x="3914092" y="1969604"/>
                  <a:pt x="3904272" y="1998770"/>
                  <a:pt x="3878514" y="2028314"/>
                </a:cubicBezTo>
                <a:cubicBezTo>
                  <a:pt x="3909165" y="2021800"/>
                  <a:pt x="3930610" y="2047332"/>
                  <a:pt x="3942843" y="2104907"/>
                </a:cubicBezTo>
                <a:cubicBezTo>
                  <a:pt x="3949230" y="2103550"/>
                  <a:pt x="3964341" y="2124409"/>
                  <a:pt x="3988179" y="2167487"/>
                </a:cubicBezTo>
                <a:cubicBezTo>
                  <a:pt x="3998702" y="2166754"/>
                  <a:pt x="4005033" y="2171426"/>
                  <a:pt x="4007175" y="2181503"/>
                </a:cubicBezTo>
                <a:lnTo>
                  <a:pt x="4009010" y="2190139"/>
                </a:lnTo>
                <a:cubicBezTo>
                  <a:pt x="4011457" y="2201654"/>
                  <a:pt x="4007572" y="2208498"/>
                  <a:pt x="3997354" y="2210669"/>
                </a:cubicBezTo>
                <a:lnTo>
                  <a:pt x="3989692" y="2212297"/>
                </a:lnTo>
                <a:lnTo>
                  <a:pt x="3972851" y="2170744"/>
                </a:lnTo>
                <a:lnTo>
                  <a:pt x="3965188" y="2172372"/>
                </a:lnTo>
                <a:cubicBezTo>
                  <a:pt x="3936824" y="2208487"/>
                  <a:pt x="3876419" y="2263445"/>
                  <a:pt x="3783979" y="2337246"/>
                </a:cubicBezTo>
                <a:lnTo>
                  <a:pt x="3785815" y="2345882"/>
                </a:lnTo>
                <a:cubicBezTo>
                  <a:pt x="3796338" y="2345152"/>
                  <a:pt x="3802671" y="2349823"/>
                  <a:pt x="3804811" y="2359899"/>
                </a:cubicBezTo>
                <a:lnTo>
                  <a:pt x="3706063" y="2498227"/>
                </a:lnTo>
                <a:cubicBezTo>
                  <a:pt x="3682192" y="2530378"/>
                  <a:pt x="3635389" y="2561384"/>
                  <a:pt x="3565648" y="2591248"/>
                </a:cubicBezTo>
                <a:cubicBezTo>
                  <a:pt x="3562572" y="2614469"/>
                  <a:pt x="3521857" y="2637225"/>
                  <a:pt x="3443500" y="2659517"/>
                </a:cubicBezTo>
                <a:lnTo>
                  <a:pt x="3434172" y="2661788"/>
                </a:lnTo>
                <a:lnTo>
                  <a:pt x="3438090" y="2680229"/>
                </a:lnTo>
                <a:cubicBezTo>
                  <a:pt x="3453416" y="2676973"/>
                  <a:pt x="3464137" y="2689739"/>
                  <a:pt x="3470254" y="2718526"/>
                </a:cubicBezTo>
                <a:lnTo>
                  <a:pt x="3479432" y="2761711"/>
                </a:lnTo>
                <a:cubicBezTo>
                  <a:pt x="3481266" y="2770347"/>
                  <a:pt x="3472882" y="2781155"/>
                  <a:pt x="3454285" y="2794133"/>
                </a:cubicBezTo>
                <a:cubicBezTo>
                  <a:pt x="3464072" y="2840193"/>
                  <a:pt x="3490622" y="2864640"/>
                  <a:pt x="3533941" y="2867470"/>
                </a:cubicBezTo>
                <a:cubicBezTo>
                  <a:pt x="3562037" y="2861500"/>
                  <a:pt x="3590531" y="2882523"/>
                  <a:pt x="3619422" y="2930543"/>
                </a:cubicBezTo>
                <a:cubicBezTo>
                  <a:pt x="3610429" y="2938473"/>
                  <a:pt x="3603378" y="2942980"/>
                  <a:pt x="3598269" y="2944066"/>
                </a:cubicBezTo>
                <a:cubicBezTo>
                  <a:pt x="3576000" y="2939769"/>
                  <a:pt x="3563947" y="2933304"/>
                  <a:pt x="3562112" y="2924668"/>
                </a:cubicBezTo>
                <a:lnTo>
                  <a:pt x="3558441" y="2907395"/>
                </a:lnTo>
                <a:lnTo>
                  <a:pt x="3562434" y="2888494"/>
                </a:lnTo>
                <a:lnTo>
                  <a:pt x="3547108" y="2891750"/>
                </a:lnTo>
                <a:cubicBezTo>
                  <a:pt x="3554450" y="2926296"/>
                  <a:pt x="3546572" y="2952042"/>
                  <a:pt x="3523475" y="2968985"/>
                </a:cubicBezTo>
                <a:cubicBezTo>
                  <a:pt x="3520814" y="2981587"/>
                  <a:pt x="3520094" y="2990766"/>
                  <a:pt x="3521319" y="2996523"/>
                </a:cubicBezTo>
                <a:cubicBezTo>
                  <a:pt x="3581740" y="3010762"/>
                  <a:pt x="3613510" y="3022065"/>
                  <a:pt x="3616621" y="3030430"/>
                </a:cubicBezTo>
                <a:lnTo>
                  <a:pt x="3622126" y="3056338"/>
                </a:lnTo>
                <a:lnTo>
                  <a:pt x="3606800" y="3059595"/>
                </a:lnTo>
                <a:cubicBezTo>
                  <a:pt x="3601907" y="3036565"/>
                  <a:pt x="3591797" y="3026678"/>
                  <a:pt x="3576472" y="3029935"/>
                </a:cubicBezTo>
                <a:lnTo>
                  <a:pt x="3572478" y="3048836"/>
                </a:lnTo>
                <a:lnTo>
                  <a:pt x="3574314" y="3057472"/>
                </a:lnTo>
                <a:cubicBezTo>
                  <a:pt x="3583253" y="3055572"/>
                  <a:pt x="3597862" y="3061494"/>
                  <a:pt x="3618134" y="3075240"/>
                </a:cubicBezTo>
                <a:lnTo>
                  <a:pt x="3625797" y="3073612"/>
                </a:lnTo>
                <a:cubicBezTo>
                  <a:pt x="3636014" y="3071440"/>
                  <a:pt x="3639899" y="3064597"/>
                  <a:pt x="3637452" y="3053082"/>
                </a:cubicBezTo>
                <a:lnTo>
                  <a:pt x="3692930" y="3050320"/>
                </a:lnTo>
                <a:lnTo>
                  <a:pt x="3708257" y="3047063"/>
                </a:lnTo>
                <a:lnTo>
                  <a:pt x="3710091" y="3055700"/>
                </a:lnTo>
                <a:cubicBezTo>
                  <a:pt x="3716209" y="3084490"/>
                  <a:pt x="3714159" y="3099967"/>
                  <a:pt x="3703941" y="3102138"/>
                </a:cubicBezTo>
                <a:lnTo>
                  <a:pt x="3715275" y="3117785"/>
                </a:lnTo>
                <a:cubicBezTo>
                  <a:pt x="3718639" y="3133617"/>
                  <a:pt x="3717201" y="3151974"/>
                  <a:pt x="3710960" y="3172860"/>
                </a:cubicBezTo>
                <a:cubicBezTo>
                  <a:pt x="3716067" y="3171775"/>
                  <a:pt x="3719234" y="3174110"/>
                  <a:pt x="3720458" y="3179868"/>
                </a:cubicBezTo>
                <a:cubicBezTo>
                  <a:pt x="3710239" y="3182039"/>
                  <a:pt x="3708802" y="3200397"/>
                  <a:pt x="3716143" y="3234942"/>
                </a:cubicBezTo>
                <a:lnTo>
                  <a:pt x="3700815" y="3238199"/>
                </a:lnTo>
                <a:cubicBezTo>
                  <a:pt x="3690598" y="3240370"/>
                  <a:pt x="3683654" y="3232820"/>
                  <a:pt x="3679984" y="3215546"/>
                </a:cubicBezTo>
                <a:lnTo>
                  <a:pt x="3672321" y="3217175"/>
                </a:lnTo>
                <a:lnTo>
                  <a:pt x="3677826" y="3243084"/>
                </a:lnTo>
                <a:cubicBezTo>
                  <a:pt x="3688352" y="3242354"/>
                  <a:pt x="3694682" y="3247026"/>
                  <a:pt x="3696822" y="3257100"/>
                </a:cubicBezTo>
                <a:cubicBezTo>
                  <a:pt x="3702940" y="3285890"/>
                  <a:pt x="3693120" y="3315056"/>
                  <a:pt x="3667362" y="3344600"/>
                </a:cubicBezTo>
                <a:cubicBezTo>
                  <a:pt x="3698014" y="3338087"/>
                  <a:pt x="3719457" y="3363618"/>
                  <a:pt x="3731691" y="3421193"/>
                </a:cubicBezTo>
                <a:cubicBezTo>
                  <a:pt x="3738078" y="3419836"/>
                  <a:pt x="3753189" y="3440696"/>
                  <a:pt x="3777027" y="3483773"/>
                </a:cubicBezTo>
                <a:cubicBezTo>
                  <a:pt x="3787550" y="3483040"/>
                  <a:pt x="3793881" y="3487713"/>
                  <a:pt x="3796023" y="3497790"/>
                </a:cubicBezTo>
                <a:lnTo>
                  <a:pt x="3797858" y="3506426"/>
                </a:lnTo>
                <a:cubicBezTo>
                  <a:pt x="3800305" y="3517941"/>
                  <a:pt x="3796420" y="3524784"/>
                  <a:pt x="3786202" y="3526955"/>
                </a:cubicBezTo>
                <a:lnTo>
                  <a:pt x="3778540" y="3528583"/>
                </a:lnTo>
                <a:lnTo>
                  <a:pt x="3761699" y="3487030"/>
                </a:lnTo>
                <a:lnTo>
                  <a:pt x="3754036" y="3488658"/>
                </a:lnTo>
                <a:cubicBezTo>
                  <a:pt x="3739854" y="3506716"/>
                  <a:pt x="3717661" y="3529484"/>
                  <a:pt x="3687460" y="3556963"/>
                </a:cubicBezTo>
                <a:lnTo>
                  <a:pt x="3685841" y="3558374"/>
                </a:lnTo>
                <a:lnTo>
                  <a:pt x="3701463" y="3564078"/>
                </a:lnTo>
                <a:cubicBezTo>
                  <a:pt x="3706824" y="3570460"/>
                  <a:pt x="3711034" y="3580849"/>
                  <a:pt x="3714092" y="3595242"/>
                </a:cubicBezTo>
                <a:lnTo>
                  <a:pt x="3723268" y="3638426"/>
                </a:lnTo>
                <a:cubicBezTo>
                  <a:pt x="3725103" y="3647062"/>
                  <a:pt x="3716719" y="3657871"/>
                  <a:pt x="3698122" y="3670849"/>
                </a:cubicBezTo>
                <a:cubicBezTo>
                  <a:pt x="3707910" y="3716910"/>
                  <a:pt x="3734459" y="3741355"/>
                  <a:pt x="3777777" y="3744186"/>
                </a:cubicBezTo>
                <a:cubicBezTo>
                  <a:pt x="3805875" y="3738216"/>
                  <a:pt x="3834369" y="3759239"/>
                  <a:pt x="3863260" y="3807258"/>
                </a:cubicBezTo>
                <a:cubicBezTo>
                  <a:pt x="3854267" y="3815190"/>
                  <a:pt x="3847215" y="3819697"/>
                  <a:pt x="3842107" y="3820782"/>
                </a:cubicBezTo>
                <a:cubicBezTo>
                  <a:pt x="3819836" y="3816485"/>
                  <a:pt x="3807784" y="3810020"/>
                  <a:pt x="3805949" y="3801384"/>
                </a:cubicBezTo>
                <a:lnTo>
                  <a:pt x="3802279" y="3784111"/>
                </a:lnTo>
                <a:lnTo>
                  <a:pt x="3806271" y="3765210"/>
                </a:lnTo>
                <a:lnTo>
                  <a:pt x="3790945" y="3768467"/>
                </a:lnTo>
                <a:cubicBezTo>
                  <a:pt x="3798286" y="3803012"/>
                  <a:pt x="3790409" y="3828759"/>
                  <a:pt x="3767313" y="3845701"/>
                </a:cubicBezTo>
                <a:cubicBezTo>
                  <a:pt x="3764651" y="3858303"/>
                  <a:pt x="3763932" y="3867482"/>
                  <a:pt x="3765155" y="3873239"/>
                </a:cubicBezTo>
                <a:cubicBezTo>
                  <a:pt x="3825577" y="3887479"/>
                  <a:pt x="3857347" y="3898781"/>
                  <a:pt x="3860458" y="3907146"/>
                </a:cubicBezTo>
                <a:lnTo>
                  <a:pt x="3865964" y="3933054"/>
                </a:lnTo>
                <a:lnTo>
                  <a:pt x="3850638" y="3936311"/>
                </a:lnTo>
                <a:cubicBezTo>
                  <a:pt x="3845744" y="3913281"/>
                  <a:pt x="3835634" y="3903395"/>
                  <a:pt x="3820309" y="3906651"/>
                </a:cubicBezTo>
                <a:lnTo>
                  <a:pt x="3816316" y="3925552"/>
                </a:lnTo>
                <a:lnTo>
                  <a:pt x="3818151" y="3934188"/>
                </a:lnTo>
                <a:cubicBezTo>
                  <a:pt x="3827090" y="3932289"/>
                  <a:pt x="3841699" y="3938211"/>
                  <a:pt x="3861971" y="3951956"/>
                </a:cubicBezTo>
                <a:lnTo>
                  <a:pt x="3869634" y="3950328"/>
                </a:lnTo>
                <a:cubicBezTo>
                  <a:pt x="3879851" y="3948157"/>
                  <a:pt x="3883737" y="3941314"/>
                  <a:pt x="3881290" y="3929798"/>
                </a:cubicBezTo>
                <a:lnTo>
                  <a:pt x="3936767" y="3927036"/>
                </a:lnTo>
                <a:lnTo>
                  <a:pt x="3952093" y="3923779"/>
                </a:lnTo>
                <a:lnTo>
                  <a:pt x="3953928" y="3932416"/>
                </a:lnTo>
                <a:cubicBezTo>
                  <a:pt x="3960046" y="3961206"/>
                  <a:pt x="3957995" y="3976683"/>
                  <a:pt x="3947778" y="3978854"/>
                </a:cubicBezTo>
                <a:lnTo>
                  <a:pt x="3959112" y="3994501"/>
                </a:lnTo>
                <a:cubicBezTo>
                  <a:pt x="3962476" y="4010333"/>
                  <a:pt x="3961037" y="4028691"/>
                  <a:pt x="3954797" y="4049575"/>
                </a:cubicBezTo>
                <a:cubicBezTo>
                  <a:pt x="3959904" y="4048491"/>
                  <a:pt x="3963072" y="4050825"/>
                  <a:pt x="3964295" y="4056584"/>
                </a:cubicBezTo>
                <a:cubicBezTo>
                  <a:pt x="3954075" y="4058755"/>
                  <a:pt x="3952640" y="4077113"/>
                  <a:pt x="3959980" y="4111659"/>
                </a:cubicBezTo>
                <a:lnTo>
                  <a:pt x="3944653" y="4114916"/>
                </a:lnTo>
                <a:cubicBezTo>
                  <a:pt x="3934435" y="4117087"/>
                  <a:pt x="3927491" y="4109535"/>
                  <a:pt x="3923821" y="4092263"/>
                </a:cubicBezTo>
                <a:lnTo>
                  <a:pt x="3916158" y="4093891"/>
                </a:lnTo>
                <a:lnTo>
                  <a:pt x="3921664" y="4119801"/>
                </a:lnTo>
                <a:cubicBezTo>
                  <a:pt x="3932189" y="4119070"/>
                  <a:pt x="3938519" y="4123742"/>
                  <a:pt x="3940660" y="4133816"/>
                </a:cubicBezTo>
                <a:cubicBezTo>
                  <a:pt x="3946778" y="4162606"/>
                  <a:pt x="3936957" y="4191773"/>
                  <a:pt x="3911199" y="4221316"/>
                </a:cubicBezTo>
                <a:cubicBezTo>
                  <a:pt x="3941851" y="4214802"/>
                  <a:pt x="3963294" y="4240334"/>
                  <a:pt x="3975528" y="4297910"/>
                </a:cubicBezTo>
                <a:cubicBezTo>
                  <a:pt x="3981915" y="4296552"/>
                  <a:pt x="3997026" y="4317411"/>
                  <a:pt x="4020864" y="4360489"/>
                </a:cubicBezTo>
                <a:cubicBezTo>
                  <a:pt x="4031386" y="4359756"/>
                  <a:pt x="4037719" y="4364428"/>
                  <a:pt x="4039860" y="4374505"/>
                </a:cubicBezTo>
                <a:lnTo>
                  <a:pt x="4041695" y="4383141"/>
                </a:lnTo>
                <a:cubicBezTo>
                  <a:pt x="4044142" y="4394657"/>
                  <a:pt x="4040257" y="4401500"/>
                  <a:pt x="4030040" y="4403671"/>
                </a:cubicBezTo>
                <a:lnTo>
                  <a:pt x="4022377" y="4405299"/>
                </a:lnTo>
                <a:lnTo>
                  <a:pt x="4005536" y="4363746"/>
                </a:lnTo>
                <a:lnTo>
                  <a:pt x="3997873" y="4365375"/>
                </a:lnTo>
                <a:cubicBezTo>
                  <a:pt x="3969508" y="4401490"/>
                  <a:pt x="3909104" y="4456447"/>
                  <a:pt x="3816665" y="4530248"/>
                </a:cubicBezTo>
                <a:lnTo>
                  <a:pt x="3818500" y="4538884"/>
                </a:lnTo>
                <a:cubicBezTo>
                  <a:pt x="3829023" y="4538154"/>
                  <a:pt x="3835355" y="4542826"/>
                  <a:pt x="3837496" y="4552901"/>
                </a:cubicBezTo>
                <a:lnTo>
                  <a:pt x="3738747" y="4691229"/>
                </a:lnTo>
                <a:cubicBezTo>
                  <a:pt x="3714877" y="4723380"/>
                  <a:pt x="3668073" y="4754387"/>
                  <a:pt x="3598333" y="4784250"/>
                </a:cubicBezTo>
                <a:cubicBezTo>
                  <a:pt x="3594231" y="4815212"/>
                  <a:pt x="3523216" y="4845345"/>
                  <a:pt x="3385280" y="4874656"/>
                </a:cubicBezTo>
                <a:lnTo>
                  <a:pt x="3007315" y="5018154"/>
                </a:lnTo>
                <a:cubicBezTo>
                  <a:pt x="3008844" y="5025354"/>
                  <a:pt x="2999850" y="5033279"/>
                  <a:pt x="2980334" y="5041941"/>
                </a:cubicBezTo>
                <a:lnTo>
                  <a:pt x="2932518" y="5043075"/>
                </a:lnTo>
                <a:lnTo>
                  <a:pt x="2909530" y="5047960"/>
                </a:lnTo>
                <a:cubicBezTo>
                  <a:pt x="2912589" y="5062354"/>
                  <a:pt x="2844127" y="5091946"/>
                  <a:pt x="2704142" y="5136735"/>
                </a:cubicBezTo>
                <a:cubicBezTo>
                  <a:pt x="2610334" y="5185253"/>
                  <a:pt x="2481791" y="5233629"/>
                  <a:pt x="2318511" y="5281863"/>
                </a:cubicBezTo>
                <a:cubicBezTo>
                  <a:pt x="2307073" y="5278278"/>
                  <a:pt x="2298796" y="5277026"/>
                  <a:pt x="2293687" y="5278112"/>
                </a:cubicBezTo>
                <a:cubicBezTo>
                  <a:pt x="2257765" y="5303797"/>
                  <a:pt x="2152320" y="5335233"/>
                  <a:pt x="1977347" y="5372413"/>
                </a:cubicBezTo>
                <a:lnTo>
                  <a:pt x="1923707" y="5383811"/>
                </a:lnTo>
                <a:cubicBezTo>
                  <a:pt x="1890394" y="5402925"/>
                  <a:pt x="1871181" y="5413025"/>
                  <a:pt x="1866074" y="5414110"/>
                </a:cubicBezTo>
                <a:lnTo>
                  <a:pt x="1820094" y="5423880"/>
                </a:lnTo>
                <a:lnTo>
                  <a:pt x="1793435" y="5411493"/>
                </a:lnTo>
                <a:lnTo>
                  <a:pt x="1785772" y="5413121"/>
                </a:lnTo>
                <a:lnTo>
                  <a:pt x="1766454" y="5435279"/>
                </a:lnTo>
                <a:lnTo>
                  <a:pt x="1597868" y="5471102"/>
                </a:lnTo>
                <a:cubicBezTo>
                  <a:pt x="1582380" y="5492446"/>
                  <a:pt x="1566336" y="5504882"/>
                  <a:pt x="1549734" y="5508409"/>
                </a:cubicBezTo>
                <a:lnTo>
                  <a:pt x="1442451" y="5531206"/>
                </a:lnTo>
                <a:cubicBezTo>
                  <a:pt x="1440005" y="5519691"/>
                  <a:pt x="1461158" y="5506169"/>
                  <a:pt x="1505911" y="5490642"/>
                </a:cubicBezTo>
                <a:cubicBezTo>
                  <a:pt x="1504688" y="5484885"/>
                  <a:pt x="1492024" y="5475541"/>
                  <a:pt x="1467918" y="5462608"/>
                </a:cubicBezTo>
                <a:cubicBezTo>
                  <a:pt x="1453763" y="5477654"/>
                  <a:pt x="1442214" y="5486125"/>
                  <a:pt x="1433276" y="5488024"/>
                </a:cubicBezTo>
                <a:cubicBezTo>
                  <a:pt x="1427770" y="5462113"/>
                  <a:pt x="1374342" y="5449395"/>
                  <a:pt x="1272996" y="5449870"/>
                </a:cubicBezTo>
                <a:lnTo>
                  <a:pt x="1216330" y="5371647"/>
                </a:lnTo>
                <a:lnTo>
                  <a:pt x="1212660" y="5354375"/>
                </a:lnTo>
                <a:cubicBezTo>
                  <a:pt x="1211437" y="5348616"/>
                  <a:pt x="1224316" y="5333846"/>
                  <a:pt x="1251297" y="5310057"/>
                </a:cubicBezTo>
                <a:lnTo>
                  <a:pt x="1254729" y="5289596"/>
                </a:lnTo>
                <a:lnTo>
                  <a:pt x="1098246" y="5322848"/>
                </a:lnTo>
                <a:cubicBezTo>
                  <a:pt x="1082757" y="5344192"/>
                  <a:pt x="1066712" y="5356628"/>
                  <a:pt x="1050111" y="5360155"/>
                </a:cubicBezTo>
                <a:lnTo>
                  <a:pt x="942828" y="5382952"/>
                </a:lnTo>
                <a:cubicBezTo>
                  <a:pt x="940381" y="5371437"/>
                  <a:pt x="961535" y="5357915"/>
                  <a:pt x="1006288" y="5342389"/>
                </a:cubicBezTo>
                <a:cubicBezTo>
                  <a:pt x="1005064" y="5336631"/>
                  <a:pt x="992401" y="5327287"/>
                  <a:pt x="968296" y="5314353"/>
                </a:cubicBezTo>
                <a:cubicBezTo>
                  <a:pt x="954139" y="5329400"/>
                  <a:pt x="942591" y="5337871"/>
                  <a:pt x="933652" y="5339770"/>
                </a:cubicBezTo>
                <a:cubicBezTo>
                  <a:pt x="928146" y="5313859"/>
                  <a:pt x="874718" y="5301141"/>
                  <a:pt x="773373" y="5301615"/>
                </a:cubicBezTo>
                <a:lnTo>
                  <a:pt x="716706" y="5223393"/>
                </a:lnTo>
                <a:lnTo>
                  <a:pt x="713037" y="5206121"/>
                </a:lnTo>
                <a:cubicBezTo>
                  <a:pt x="711813" y="5200363"/>
                  <a:pt x="724692" y="5185592"/>
                  <a:pt x="751673" y="5161803"/>
                </a:cubicBezTo>
                <a:cubicBezTo>
                  <a:pt x="748002" y="5144530"/>
                  <a:pt x="756384" y="5133723"/>
                  <a:pt x="776818" y="5129381"/>
                </a:cubicBezTo>
                <a:lnTo>
                  <a:pt x="756310" y="5070555"/>
                </a:lnTo>
                <a:cubicBezTo>
                  <a:pt x="753556" y="5057599"/>
                  <a:pt x="749382" y="5025389"/>
                  <a:pt x="743786" y="4973924"/>
                </a:cubicBezTo>
                <a:cubicBezTo>
                  <a:pt x="741645" y="4963849"/>
                  <a:pt x="725815" y="4952170"/>
                  <a:pt x="696295" y="4938884"/>
                </a:cubicBezTo>
                <a:lnTo>
                  <a:pt x="687050" y="4918601"/>
                </a:lnTo>
                <a:lnTo>
                  <a:pt x="647711" y="4912936"/>
                </a:lnTo>
                <a:cubicBezTo>
                  <a:pt x="628364" y="4911405"/>
                  <a:pt x="606023" y="4910699"/>
                  <a:pt x="580687" y="4910818"/>
                </a:cubicBezTo>
                <a:lnTo>
                  <a:pt x="524021" y="4832595"/>
                </a:lnTo>
                <a:lnTo>
                  <a:pt x="520351" y="4815323"/>
                </a:lnTo>
                <a:cubicBezTo>
                  <a:pt x="519127" y="4809565"/>
                  <a:pt x="532006" y="4794793"/>
                  <a:pt x="558987" y="4771005"/>
                </a:cubicBezTo>
                <a:cubicBezTo>
                  <a:pt x="555317" y="4753732"/>
                  <a:pt x="563698" y="4742925"/>
                  <a:pt x="584133" y="4738583"/>
                </a:cubicBezTo>
                <a:lnTo>
                  <a:pt x="563624" y="4679757"/>
                </a:lnTo>
                <a:cubicBezTo>
                  <a:pt x="560871" y="4666801"/>
                  <a:pt x="556696" y="4634591"/>
                  <a:pt x="551099" y="4583126"/>
                </a:cubicBezTo>
                <a:cubicBezTo>
                  <a:pt x="548959" y="4573052"/>
                  <a:pt x="533128" y="4561372"/>
                  <a:pt x="503609" y="4548086"/>
                </a:cubicBezTo>
                <a:lnTo>
                  <a:pt x="443594" y="4416415"/>
                </a:lnTo>
                <a:lnTo>
                  <a:pt x="441759" y="4407779"/>
                </a:lnTo>
                <a:cubicBezTo>
                  <a:pt x="454905" y="4362862"/>
                  <a:pt x="465949" y="4339454"/>
                  <a:pt x="474891" y="4337555"/>
                </a:cubicBezTo>
                <a:lnTo>
                  <a:pt x="497879" y="4332670"/>
                </a:lnTo>
                <a:cubicBezTo>
                  <a:pt x="500540" y="4320068"/>
                  <a:pt x="501260" y="4310889"/>
                  <a:pt x="500037" y="4305132"/>
                </a:cubicBezTo>
                <a:cubicBezTo>
                  <a:pt x="465103" y="4291493"/>
                  <a:pt x="443048" y="4263084"/>
                  <a:pt x="433872" y="4219900"/>
                </a:cubicBezTo>
                <a:cubicBezTo>
                  <a:pt x="440113" y="4199018"/>
                  <a:pt x="441552" y="4180660"/>
                  <a:pt x="438187" y="4164825"/>
                </a:cubicBezTo>
                <a:cubicBezTo>
                  <a:pt x="423994" y="4148285"/>
                  <a:pt x="415826" y="4134976"/>
                  <a:pt x="413685" y="4124899"/>
                </a:cubicBezTo>
                <a:cubicBezTo>
                  <a:pt x="464986" y="4089928"/>
                  <a:pt x="486968" y="4055169"/>
                  <a:pt x="479627" y="4020622"/>
                </a:cubicBezTo>
                <a:cubicBezTo>
                  <a:pt x="499502" y="4007372"/>
                  <a:pt x="511770" y="3989724"/>
                  <a:pt x="516429" y="3967670"/>
                </a:cubicBezTo>
                <a:lnTo>
                  <a:pt x="499590" y="3926117"/>
                </a:lnTo>
                <a:cubicBezTo>
                  <a:pt x="520184" y="3903688"/>
                  <a:pt x="533676" y="3891795"/>
                  <a:pt x="540062" y="3890438"/>
                </a:cubicBezTo>
                <a:lnTo>
                  <a:pt x="529051" y="3838620"/>
                </a:lnTo>
                <a:lnTo>
                  <a:pt x="549658" y="3828756"/>
                </a:lnTo>
                <a:lnTo>
                  <a:pt x="539780" y="3816798"/>
                </a:lnTo>
                <a:cubicBezTo>
                  <a:pt x="531864" y="3810958"/>
                  <a:pt x="520527" y="3804717"/>
                  <a:pt x="505767" y="3798074"/>
                </a:cubicBezTo>
                <a:lnTo>
                  <a:pt x="445752" y="3666403"/>
                </a:lnTo>
                <a:lnTo>
                  <a:pt x="443917" y="3657766"/>
                </a:lnTo>
                <a:cubicBezTo>
                  <a:pt x="457064" y="3612850"/>
                  <a:pt x="468107" y="3589442"/>
                  <a:pt x="477048" y="3587542"/>
                </a:cubicBezTo>
                <a:lnTo>
                  <a:pt x="500037" y="3582657"/>
                </a:lnTo>
                <a:cubicBezTo>
                  <a:pt x="502699" y="3570057"/>
                  <a:pt x="503418" y="3560878"/>
                  <a:pt x="502195" y="3555120"/>
                </a:cubicBezTo>
                <a:cubicBezTo>
                  <a:pt x="467261" y="3541481"/>
                  <a:pt x="445206" y="3513072"/>
                  <a:pt x="436030" y="3469887"/>
                </a:cubicBezTo>
                <a:cubicBezTo>
                  <a:pt x="442272" y="3449005"/>
                  <a:pt x="443709" y="3430647"/>
                  <a:pt x="440345" y="3414813"/>
                </a:cubicBezTo>
                <a:cubicBezTo>
                  <a:pt x="426152" y="3398272"/>
                  <a:pt x="417984" y="3384964"/>
                  <a:pt x="415843" y="3374887"/>
                </a:cubicBezTo>
                <a:cubicBezTo>
                  <a:pt x="467145" y="3339916"/>
                  <a:pt x="489127" y="3305157"/>
                  <a:pt x="481786" y="3270610"/>
                </a:cubicBezTo>
                <a:cubicBezTo>
                  <a:pt x="491723" y="3263985"/>
                  <a:pt x="499759" y="3256261"/>
                  <a:pt x="505892" y="3247435"/>
                </a:cubicBezTo>
                <a:lnTo>
                  <a:pt x="514624" y="3226952"/>
                </a:lnTo>
                <a:lnTo>
                  <a:pt x="456199" y="3239367"/>
                </a:lnTo>
                <a:cubicBezTo>
                  <a:pt x="454364" y="3230730"/>
                  <a:pt x="465804" y="3220966"/>
                  <a:pt x="490520" y="3210072"/>
                </a:cubicBezTo>
                <a:lnTo>
                  <a:pt x="512127" y="3201717"/>
                </a:lnTo>
                <a:lnTo>
                  <a:pt x="505416" y="3185158"/>
                </a:lnTo>
                <a:lnTo>
                  <a:pt x="481667" y="3170769"/>
                </a:lnTo>
                <a:cubicBezTo>
                  <a:pt x="467510" y="3185814"/>
                  <a:pt x="455962" y="3194285"/>
                  <a:pt x="447023" y="3196185"/>
                </a:cubicBezTo>
                <a:cubicBezTo>
                  <a:pt x="441517" y="3170273"/>
                  <a:pt x="388090" y="3157556"/>
                  <a:pt x="286744" y="3158030"/>
                </a:cubicBezTo>
                <a:lnTo>
                  <a:pt x="230078" y="3079809"/>
                </a:lnTo>
                <a:lnTo>
                  <a:pt x="226408" y="3062535"/>
                </a:lnTo>
                <a:cubicBezTo>
                  <a:pt x="225184" y="3056778"/>
                  <a:pt x="238063" y="3042006"/>
                  <a:pt x="265044" y="3018218"/>
                </a:cubicBezTo>
                <a:cubicBezTo>
                  <a:pt x="261374" y="3000945"/>
                  <a:pt x="269755" y="2990138"/>
                  <a:pt x="290190" y="2985796"/>
                </a:cubicBezTo>
                <a:lnTo>
                  <a:pt x="269681" y="2926970"/>
                </a:lnTo>
                <a:cubicBezTo>
                  <a:pt x="266928" y="2914013"/>
                  <a:pt x="262753" y="2881805"/>
                  <a:pt x="257157" y="2830339"/>
                </a:cubicBezTo>
                <a:cubicBezTo>
                  <a:pt x="255016" y="2820265"/>
                  <a:pt x="239185" y="2808584"/>
                  <a:pt x="209666" y="2795299"/>
                </a:cubicBezTo>
                <a:lnTo>
                  <a:pt x="149652" y="2663628"/>
                </a:lnTo>
                <a:lnTo>
                  <a:pt x="147817" y="2654992"/>
                </a:lnTo>
                <a:cubicBezTo>
                  <a:pt x="160963" y="2610075"/>
                  <a:pt x="172006" y="2586667"/>
                  <a:pt x="180948" y="2584767"/>
                </a:cubicBezTo>
                <a:lnTo>
                  <a:pt x="203936" y="2579882"/>
                </a:lnTo>
                <a:cubicBezTo>
                  <a:pt x="206599" y="2567281"/>
                  <a:pt x="207317" y="2558102"/>
                  <a:pt x="206094" y="2552345"/>
                </a:cubicBezTo>
                <a:cubicBezTo>
                  <a:pt x="171160" y="2538706"/>
                  <a:pt x="149106" y="2510297"/>
                  <a:pt x="139929" y="2467112"/>
                </a:cubicBezTo>
                <a:cubicBezTo>
                  <a:pt x="146170" y="2446231"/>
                  <a:pt x="147609" y="2427872"/>
                  <a:pt x="144244" y="2412037"/>
                </a:cubicBezTo>
                <a:cubicBezTo>
                  <a:pt x="130051" y="2395498"/>
                  <a:pt x="121884" y="2382189"/>
                  <a:pt x="119742" y="2372112"/>
                </a:cubicBezTo>
                <a:cubicBezTo>
                  <a:pt x="171043" y="2337141"/>
                  <a:pt x="193025" y="2302382"/>
                  <a:pt x="185684" y="2267834"/>
                </a:cubicBezTo>
                <a:cubicBezTo>
                  <a:pt x="205559" y="2254585"/>
                  <a:pt x="217827" y="2236937"/>
                  <a:pt x="222486" y="2214883"/>
                </a:cubicBezTo>
                <a:lnTo>
                  <a:pt x="205647" y="2173329"/>
                </a:lnTo>
                <a:cubicBezTo>
                  <a:pt x="226242" y="2150901"/>
                  <a:pt x="239733" y="2139008"/>
                  <a:pt x="246119" y="2137651"/>
                </a:cubicBezTo>
                <a:lnTo>
                  <a:pt x="235108" y="2085833"/>
                </a:lnTo>
                <a:cubicBezTo>
                  <a:pt x="242771" y="2084204"/>
                  <a:pt x="251253" y="2080145"/>
                  <a:pt x="260552" y="2073655"/>
                </a:cubicBezTo>
                <a:lnTo>
                  <a:pt x="289226" y="2048375"/>
                </a:lnTo>
                <a:lnTo>
                  <a:pt x="283082" y="2046001"/>
                </a:lnTo>
                <a:cubicBezTo>
                  <a:pt x="256369" y="2039642"/>
                  <a:pt x="217676" y="2036581"/>
                  <a:pt x="167002" y="2036818"/>
                </a:cubicBezTo>
                <a:lnTo>
                  <a:pt x="110336" y="1958596"/>
                </a:lnTo>
                <a:lnTo>
                  <a:pt x="106666" y="1941324"/>
                </a:lnTo>
                <a:cubicBezTo>
                  <a:pt x="105442" y="1935566"/>
                  <a:pt x="118321" y="1920795"/>
                  <a:pt x="145302" y="1897006"/>
                </a:cubicBezTo>
                <a:cubicBezTo>
                  <a:pt x="141631" y="1879733"/>
                  <a:pt x="150014" y="1868925"/>
                  <a:pt x="170448" y="1864583"/>
                </a:cubicBezTo>
                <a:lnTo>
                  <a:pt x="149939" y="1805757"/>
                </a:lnTo>
                <a:cubicBezTo>
                  <a:pt x="147186" y="1792802"/>
                  <a:pt x="143012" y="1760592"/>
                  <a:pt x="137414" y="1709126"/>
                </a:cubicBezTo>
                <a:cubicBezTo>
                  <a:pt x="135274" y="1699052"/>
                  <a:pt x="119444" y="1687372"/>
                  <a:pt x="89924" y="1674086"/>
                </a:cubicBezTo>
                <a:lnTo>
                  <a:pt x="29910" y="1542417"/>
                </a:lnTo>
                <a:lnTo>
                  <a:pt x="28075" y="1533780"/>
                </a:lnTo>
                <a:cubicBezTo>
                  <a:pt x="41221" y="1488864"/>
                  <a:pt x="52264" y="1465455"/>
                  <a:pt x="61206" y="1463556"/>
                </a:cubicBezTo>
                <a:lnTo>
                  <a:pt x="84194" y="1458671"/>
                </a:lnTo>
                <a:cubicBezTo>
                  <a:pt x="86856" y="1446070"/>
                  <a:pt x="87575" y="1436891"/>
                  <a:pt x="86352" y="1431134"/>
                </a:cubicBezTo>
                <a:cubicBezTo>
                  <a:pt x="51418" y="1417496"/>
                  <a:pt x="29364" y="1389085"/>
                  <a:pt x="20187" y="1345902"/>
                </a:cubicBezTo>
                <a:cubicBezTo>
                  <a:pt x="26428" y="1325019"/>
                  <a:pt x="27867" y="1306661"/>
                  <a:pt x="24502" y="1290826"/>
                </a:cubicBezTo>
                <a:cubicBezTo>
                  <a:pt x="10309" y="1274287"/>
                  <a:pt x="2142" y="1260978"/>
                  <a:pt x="0" y="1250901"/>
                </a:cubicBezTo>
                <a:cubicBezTo>
                  <a:pt x="51301" y="1215930"/>
                  <a:pt x="73283" y="1181171"/>
                  <a:pt x="65942" y="1146623"/>
                </a:cubicBezTo>
                <a:cubicBezTo>
                  <a:pt x="85818" y="1133374"/>
                  <a:pt x="98086" y="1115725"/>
                  <a:pt x="102744" y="1093672"/>
                </a:cubicBezTo>
                <a:lnTo>
                  <a:pt x="85905" y="1052118"/>
                </a:lnTo>
                <a:cubicBezTo>
                  <a:pt x="106500" y="1029689"/>
                  <a:pt x="119991" y="1017797"/>
                  <a:pt x="126377" y="1016440"/>
                </a:cubicBezTo>
                <a:lnTo>
                  <a:pt x="115366" y="964622"/>
                </a:lnTo>
                <a:cubicBezTo>
                  <a:pt x="130692" y="961365"/>
                  <a:pt x="149291" y="948384"/>
                  <a:pt x="171163" y="925684"/>
                </a:cubicBezTo>
                <a:cubicBezTo>
                  <a:pt x="200485" y="925473"/>
                  <a:pt x="224087" y="923464"/>
                  <a:pt x="241967" y="919664"/>
                </a:cubicBezTo>
                <a:cubicBezTo>
                  <a:pt x="298484" y="871549"/>
                  <a:pt x="330573" y="846678"/>
                  <a:pt x="338238" y="845050"/>
                </a:cubicBezTo>
                <a:lnTo>
                  <a:pt x="342231" y="826149"/>
                </a:lnTo>
                <a:lnTo>
                  <a:pt x="359392" y="831529"/>
                </a:lnTo>
                <a:lnTo>
                  <a:pt x="436343" y="779071"/>
                </a:lnTo>
                <a:cubicBezTo>
                  <a:pt x="446508" y="782929"/>
                  <a:pt x="457337" y="783637"/>
                  <a:pt x="468830" y="781194"/>
                </a:cubicBezTo>
                <a:cubicBezTo>
                  <a:pt x="604496" y="684668"/>
                  <a:pt x="725592" y="613804"/>
                  <a:pt x="832117" y="568601"/>
                </a:cubicBezTo>
                <a:lnTo>
                  <a:pt x="839779" y="566973"/>
                </a:lnTo>
                <a:cubicBezTo>
                  <a:pt x="844888" y="565888"/>
                  <a:pt x="848055" y="568224"/>
                  <a:pt x="849277" y="573981"/>
                </a:cubicBezTo>
                <a:cubicBezTo>
                  <a:pt x="867624" y="553535"/>
                  <a:pt x="893277" y="536049"/>
                  <a:pt x="926228" y="521524"/>
                </a:cubicBezTo>
                <a:cubicBezTo>
                  <a:pt x="929954" y="532768"/>
                  <a:pt x="936286" y="537440"/>
                  <a:pt x="945228" y="535540"/>
                </a:cubicBezTo>
                <a:cubicBezTo>
                  <a:pt x="942781" y="524025"/>
                  <a:pt x="971597" y="508875"/>
                  <a:pt x="1031677" y="490091"/>
                </a:cubicBezTo>
                <a:cubicBezTo>
                  <a:pt x="1030454" y="484334"/>
                  <a:pt x="1032396" y="480912"/>
                  <a:pt x="1037505" y="479826"/>
                </a:cubicBezTo>
                <a:lnTo>
                  <a:pt x="1054665" y="485206"/>
                </a:lnTo>
                <a:lnTo>
                  <a:pt x="1148780" y="438129"/>
                </a:lnTo>
                <a:cubicBezTo>
                  <a:pt x="1171714" y="439273"/>
                  <a:pt x="1199703" y="445360"/>
                  <a:pt x="1232750" y="456391"/>
                </a:cubicBezTo>
                <a:cubicBezTo>
                  <a:pt x="1235717" y="445231"/>
                  <a:pt x="1235212" y="430295"/>
                  <a:pt x="1231236" y="411581"/>
                </a:cubicBezTo>
                <a:lnTo>
                  <a:pt x="1263726" y="413704"/>
                </a:lnTo>
                <a:lnTo>
                  <a:pt x="1296535" y="379653"/>
                </a:lnTo>
                <a:lnTo>
                  <a:pt x="1311860" y="376396"/>
                </a:lnTo>
                <a:cubicBezTo>
                  <a:pt x="1316754" y="399427"/>
                  <a:pt x="1331972" y="408228"/>
                  <a:pt x="1357516" y="402800"/>
                </a:cubicBezTo>
                <a:cubicBezTo>
                  <a:pt x="1366870" y="390281"/>
                  <a:pt x="1400794" y="374046"/>
                  <a:pt x="1459293" y="354094"/>
                </a:cubicBezTo>
                <a:cubicBezTo>
                  <a:pt x="1455011" y="333943"/>
                  <a:pt x="1480050" y="313579"/>
                  <a:pt x="1534409" y="293001"/>
                </a:cubicBezTo>
                <a:cubicBezTo>
                  <a:pt x="1545849" y="296588"/>
                  <a:pt x="1554124" y="297839"/>
                  <a:pt x="1559233" y="296753"/>
                </a:cubicBezTo>
                <a:cubicBezTo>
                  <a:pt x="1568226" y="288824"/>
                  <a:pt x="1575277" y="284316"/>
                  <a:pt x="1580387" y="283231"/>
                </a:cubicBezTo>
                <a:lnTo>
                  <a:pt x="1597548" y="288611"/>
                </a:lnTo>
                <a:cubicBezTo>
                  <a:pt x="1610320" y="285897"/>
                  <a:pt x="1641079" y="267325"/>
                  <a:pt x="1689825" y="232897"/>
                </a:cubicBezTo>
                <a:lnTo>
                  <a:pt x="1768292" y="225250"/>
                </a:lnTo>
                <a:cubicBezTo>
                  <a:pt x="1767121" y="213464"/>
                  <a:pt x="1771007" y="206621"/>
                  <a:pt x="1779947" y="204721"/>
                </a:cubicBezTo>
                <a:cubicBezTo>
                  <a:pt x="1783311" y="220553"/>
                  <a:pt x="1818965" y="225011"/>
                  <a:pt x="1886905" y="218098"/>
                </a:cubicBezTo>
                <a:cubicBezTo>
                  <a:pt x="1884459" y="206583"/>
                  <a:pt x="1950368" y="177534"/>
                  <a:pt x="2084632" y="130952"/>
                </a:cubicBezTo>
                <a:cubicBezTo>
                  <a:pt x="2082492" y="120874"/>
                  <a:pt x="2115804" y="101760"/>
                  <a:pt x="2184572" y="73607"/>
                </a:cubicBezTo>
                <a:cubicBezTo>
                  <a:pt x="2212616" y="73665"/>
                  <a:pt x="2228554" y="73287"/>
                  <a:pt x="2232386" y="72472"/>
                </a:cubicBezTo>
                <a:cubicBezTo>
                  <a:pt x="2250374" y="56615"/>
                  <a:pt x="2264476" y="47601"/>
                  <a:pt x="2274694" y="45430"/>
                </a:cubicBezTo>
                <a:cubicBezTo>
                  <a:pt x="2286135" y="49017"/>
                  <a:pt x="2294409" y="50267"/>
                  <a:pt x="2299517" y="49181"/>
                </a:cubicBezTo>
                <a:cubicBezTo>
                  <a:pt x="2298347" y="37395"/>
                  <a:pt x="2302234" y="30552"/>
                  <a:pt x="2311173" y="28653"/>
                </a:cubicBezTo>
                <a:cubicBezTo>
                  <a:pt x="2349435" y="26540"/>
                  <a:pt x="2370481" y="25076"/>
                  <a:pt x="2374314" y="24262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54515775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rush Image Effects 03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頁尾版面配置區 2"/>
          <p:cNvSpPr>
            <a:spLocks noGrp="1"/>
          </p:cNvSpPr>
          <p:nvPr>
            <p:ph type="ftr" sz="quarter" idx="11"/>
          </p:nvPr>
        </p:nvSpPr>
        <p:spPr>
          <a:xfrm>
            <a:off x="141517" y="6356350"/>
            <a:ext cx="2895600" cy="365125"/>
          </a:xfrm>
          <a:prstGeom prst="rect">
            <a:avLst/>
          </a:prstGeom>
        </p:spPr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/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/>
          <a:lstStyle/>
          <a:p>
            <a:fld id="{93B68095-C8B2-4A76-90AA-E601358CCBC3}" type="slidenum">
              <a:rPr lang="zh-TW" altLang="en-US" smtClean="0"/>
              <a:t>‹#›</a:t>
            </a:fld>
            <a:endParaRPr lang="zh-TW" altLang="en-US"/>
          </a:p>
        </p:txBody>
      </p:sp>
      <p:sp>
        <p:nvSpPr>
          <p:cNvPr id="15" name="圖片版面配置區 14"/>
          <p:cNvSpPr>
            <a:spLocks noGrp="1"/>
          </p:cNvSpPr>
          <p:nvPr>
            <p:ph type="pic" sz="quarter" idx="13"/>
          </p:nvPr>
        </p:nvSpPr>
        <p:spPr>
          <a:xfrm>
            <a:off x="2289128" y="532564"/>
            <a:ext cx="4565744" cy="5612717"/>
          </a:xfrm>
          <a:custGeom>
            <a:avLst/>
            <a:gdLst>
              <a:gd name="connsiteX0" fmla="*/ 2531155 w 4565744"/>
              <a:gd name="connsiteY0" fmla="*/ 5482422 h 5612717"/>
              <a:gd name="connsiteX1" fmla="*/ 2551200 w 4565744"/>
              <a:gd name="connsiteY1" fmla="*/ 5482422 h 5612717"/>
              <a:gd name="connsiteX2" fmla="*/ 2551200 w 4565744"/>
              <a:gd name="connsiteY2" fmla="*/ 5502467 h 5612717"/>
              <a:gd name="connsiteX3" fmla="*/ 2531155 w 4565744"/>
              <a:gd name="connsiteY3" fmla="*/ 5502467 h 5612717"/>
              <a:gd name="connsiteX4" fmla="*/ 2541178 w 4565744"/>
              <a:gd name="connsiteY4" fmla="*/ 5372175 h 5612717"/>
              <a:gd name="connsiteX5" fmla="*/ 2561223 w 4565744"/>
              <a:gd name="connsiteY5" fmla="*/ 5392220 h 5612717"/>
              <a:gd name="connsiteX6" fmla="*/ 2561223 w 4565744"/>
              <a:gd name="connsiteY6" fmla="*/ 5422288 h 5612717"/>
              <a:gd name="connsiteX7" fmla="*/ 2541178 w 4565744"/>
              <a:gd name="connsiteY7" fmla="*/ 5422288 h 5612717"/>
              <a:gd name="connsiteX8" fmla="*/ 2193698 w 4565744"/>
              <a:gd name="connsiteY8" fmla="*/ 5240442 h 5612717"/>
              <a:gd name="connsiteX9" fmla="*/ 2213743 w 4565744"/>
              <a:gd name="connsiteY9" fmla="*/ 5240442 h 5612717"/>
              <a:gd name="connsiteX10" fmla="*/ 2213743 w 4565744"/>
              <a:gd name="connsiteY10" fmla="*/ 5260487 h 5612717"/>
              <a:gd name="connsiteX11" fmla="*/ 2193698 w 4565744"/>
              <a:gd name="connsiteY11" fmla="*/ 5260487 h 5612717"/>
              <a:gd name="connsiteX12" fmla="*/ 3102444 w 4565744"/>
              <a:gd name="connsiteY12" fmla="*/ 5161701 h 5612717"/>
              <a:gd name="connsiteX13" fmla="*/ 3102444 w 4565744"/>
              <a:gd name="connsiteY13" fmla="*/ 5201791 h 5612717"/>
              <a:gd name="connsiteX14" fmla="*/ 3122489 w 4565744"/>
              <a:gd name="connsiteY14" fmla="*/ 5181746 h 5612717"/>
              <a:gd name="connsiteX15" fmla="*/ 3122489 w 4565744"/>
              <a:gd name="connsiteY15" fmla="*/ 5161701 h 5612717"/>
              <a:gd name="connsiteX16" fmla="*/ 1929799 w 4565744"/>
              <a:gd name="connsiteY16" fmla="*/ 5141656 h 5612717"/>
              <a:gd name="connsiteX17" fmla="*/ 1969892 w 4565744"/>
              <a:gd name="connsiteY17" fmla="*/ 5181746 h 5612717"/>
              <a:gd name="connsiteX18" fmla="*/ 1919777 w 4565744"/>
              <a:gd name="connsiteY18" fmla="*/ 5231858 h 5612717"/>
              <a:gd name="connsiteX19" fmla="*/ 1899732 w 4565744"/>
              <a:gd name="connsiteY19" fmla="*/ 5231858 h 5612717"/>
              <a:gd name="connsiteX20" fmla="*/ 1899732 w 4565744"/>
              <a:gd name="connsiteY20" fmla="*/ 5221836 h 5612717"/>
              <a:gd name="connsiteX21" fmla="*/ 1929799 w 4565744"/>
              <a:gd name="connsiteY21" fmla="*/ 5191768 h 5612717"/>
              <a:gd name="connsiteX22" fmla="*/ 1919777 w 4565744"/>
              <a:gd name="connsiteY22" fmla="*/ 5171724 h 5612717"/>
              <a:gd name="connsiteX23" fmla="*/ 1929799 w 4565744"/>
              <a:gd name="connsiteY23" fmla="*/ 5141656 h 5612717"/>
              <a:gd name="connsiteX24" fmla="*/ 2561223 w 4565744"/>
              <a:gd name="connsiteY24" fmla="*/ 5131634 h 5612717"/>
              <a:gd name="connsiteX25" fmla="*/ 2561223 w 4565744"/>
              <a:gd name="connsiteY25" fmla="*/ 5141656 h 5612717"/>
              <a:gd name="connsiteX26" fmla="*/ 2571245 w 4565744"/>
              <a:gd name="connsiteY26" fmla="*/ 5171724 h 5612717"/>
              <a:gd name="connsiteX27" fmla="*/ 2581268 w 4565744"/>
              <a:gd name="connsiteY27" fmla="*/ 5171724 h 5612717"/>
              <a:gd name="connsiteX28" fmla="*/ 2581268 w 4565744"/>
              <a:gd name="connsiteY28" fmla="*/ 5141656 h 5612717"/>
              <a:gd name="connsiteX29" fmla="*/ 2203721 w 4565744"/>
              <a:gd name="connsiteY29" fmla="*/ 5130195 h 5612717"/>
              <a:gd name="connsiteX30" fmla="*/ 2223766 w 4565744"/>
              <a:gd name="connsiteY30" fmla="*/ 5150240 h 5612717"/>
              <a:gd name="connsiteX31" fmla="*/ 2223766 w 4565744"/>
              <a:gd name="connsiteY31" fmla="*/ 5180308 h 5612717"/>
              <a:gd name="connsiteX32" fmla="*/ 2203721 w 4565744"/>
              <a:gd name="connsiteY32" fmla="*/ 5180308 h 5612717"/>
              <a:gd name="connsiteX33" fmla="*/ 2561223 w 4565744"/>
              <a:gd name="connsiteY33" fmla="*/ 5061474 h 5612717"/>
              <a:gd name="connsiteX34" fmla="*/ 2581268 w 4565744"/>
              <a:gd name="connsiteY34" fmla="*/ 5081522 h 5612717"/>
              <a:gd name="connsiteX35" fmla="*/ 2581268 w 4565744"/>
              <a:gd name="connsiteY35" fmla="*/ 5061474 h 5612717"/>
              <a:gd name="connsiteX36" fmla="*/ 2806711 w 4565744"/>
              <a:gd name="connsiteY36" fmla="*/ 4971272 h 5612717"/>
              <a:gd name="connsiteX37" fmla="*/ 2801764 w 4565744"/>
              <a:gd name="connsiteY37" fmla="*/ 4987674 h 5612717"/>
              <a:gd name="connsiteX38" fmla="*/ 2801764 w 4565744"/>
              <a:gd name="connsiteY38" fmla="*/ 4991317 h 5612717"/>
              <a:gd name="connsiteX39" fmla="*/ 2811790 w 4565744"/>
              <a:gd name="connsiteY39" fmla="*/ 4991317 h 5612717"/>
              <a:gd name="connsiteX40" fmla="*/ 2811790 w 4565744"/>
              <a:gd name="connsiteY40" fmla="*/ 4971272 h 5612717"/>
              <a:gd name="connsiteX41" fmla="*/ 3242761 w 4565744"/>
              <a:gd name="connsiteY41" fmla="*/ 4961249 h 5612717"/>
              <a:gd name="connsiteX42" fmla="*/ 3242761 w 4565744"/>
              <a:gd name="connsiteY42" fmla="*/ 4971272 h 5612717"/>
              <a:gd name="connsiteX43" fmla="*/ 3262806 w 4565744"/>
              <a:gd name="connsiteY43" fmla="*/ 4971272 h 5612717"/>
              <a:gd name="connsiteX44" fmla="*/ 3262806 w 4565744"/>
              <a:gd name="connsiteY44" fmla="*/ 4961249 h 5612717"/>
              <a:gd name="connsiteX45" fmla="*/ 1782999 w 4565744"/>
              <a:gd name="connsiteY45" fmla="*/ 4911137 h 5612717"/>
              <a:gd name="connsiteX46" fmla="*/ 1786164 w 4565744"/>
              <a:gd name="connsiteY46" fmla="*/ 4931182 h 5612717"/>
              <a:gd name="connsiteX47" fmla="*/ 1789485 w 4565744"/>
              <a:gd name="connsiteY47" fmla="*/ 4931182 h 5612717"/>
              <a:gd name="connsiteX48" fmla="*/ 1789485 w 4565744"/>
              <a:gd name="connsiteY48" fmla="*/ 4911137 h 5612717"/>
              <a:gd name="connsiteX49" fmla="*/ 2243758 w 4565744"/>
              <a:gd name="connsiteY49" fmla="*/ 4819494 h 5612717"/>
              <a:gd name="connsiteX50" fmla="*/ 2237326 w 4565744"/>
              <a:gd name="connsiteY50" fmla="*/ 4837183 h 5612717"/>
              <a:gd name="connsiteX51" fmla="*/ 2243811 w 4565744"/>
              <a:gd name="connsiteY51" fmla="*/ 4839542 h 5612717"/>
              <a:gd name="connsiteX52" fmla="*/ 2243811 w 4565744"/>
              <a:gd name="connsiteY52" fmla="*/ 4819494 h 5612717"/>
              <a:gd name="connsiteX53" fmla="*/ 2130251 w 4565744"/>
              <a:gd name="connsiteY53" fmla="*/ 4760797 h 5612717"/>
              <a:gd name="connsiteX54" fmla="*/ 2130251 w 4565744"/>
              <a:gd name="connsiteY54" fmla="*/ 4783922 h 5612717"/>
              <a:gd name="connsiteX55" fmla="*/ 2130251 w 4565744"/>
              <a:gd name="connsiteY55" fmla="*/ 4820932 h 5612717"/>
              <a:gd name="connsiteX56" fmla="*/ 2100184 w 4565744"/>
              <a:gd name="connsiteY56" fmla="*/ 4820932 h 5612717"/>
              <a:gd name="connsiteX57" fmla="*/ 2110206 w 4565744"/>
              <a:gd name="connsiteY57" fmla="*/ 4871047 h 5612717"/>
              <a:gd name="connsiteX58" fmla="*/ 2110206 w 4565744"/>
              <a:gd name="connsiteY58" fmla="*/ 4891092 h 5612717"/>
              <a:gd name="connsiteX59" fmla="*/ 2100184 w 4565744"/>
              <a:gd name="connsiteY59" fmla="*/ 4911137 h 5612717"/>
              <a:gd name="connsiteX60" fmla="*/ 2120229 w 4565744"/>
              <a:gd name="connsiteY60" fmla="*/ 4921160 h 5612717"/>
              <a:gd name="connsiteX61" fmla="*/ 2150296 w 4565744"/>
              <a:gd name="connsiteY61" fmla="*/ 4911137 h 5612717"/>
              <a:gd name="connsiteX62" fmla="*/ 2130251 w 4565744"/>
              <a:gd name="connsiteY62" fmla="*/ 4850999 h 5612717"/>
              <a:gd name="connsiteX63" fmla="*/ 2180366 w 4565744"/>
              <a:gd name="connsiteY63" fmla="*/ 4820932 h 5612717"/>
              <a:gd name="connsiteX64" fmla="*/ 2140274 w 4565744"/>
              <a:gd name="connsiteY64" fmla="*/ 4760797 h 5612717"/>
              <a:gd name="connsiteX65" fmla="*/ 2464307 w 4565744"/>
              <a:gd name="connsiteY65" fmla="*/ 4729292 h 5612717"/>
              <a:gd name="connsiteX66" fmla="*/ 2464307 w 4565744"/>
              <a:gd name="connsiteY66" fmla="*/ 4749337 h 5612717"/>
              <a:gd name="connsiteX67" fmla="*/ 2474333 w 4565744"/>
              <a:gd name="connsiteY67" fmla="*/ 4749337 h 5612717"/>
              <a:gd name="connsiteX68" fmla="*/ 2474333 w 4565744"/>
              <a:gd name="connsiteY68" fmla="*/ 4729292 h 5612717"/>
              <a:gd name="connsiteX69" fmla="*/ 2210434 w 4565744"/>
              <a:gd name="connsiteY69" fmla="*/ 4610458 h 5612717"/>
              <a:gd name="connsiteX70" fmla="*/ 2208140 w 4565744"/>
              <a:gd name="connsiteY70" fmla="*/ 4615810 h 5612717"/>
              <a:gd name="connsiteX71" fmla="*/ 2203721 w 4565744"/>
              <a:gd name="connsiteY71" fmla="*/ 4662215 h 5612717"/>
              <a:gd name="connsiteX72" fmla="*/ 2193698 w 4565744"/>
              <a:gd name="connsiteY72" fmla="*/ 4662215 h 5612717"/>
              <a:gd name="connsiteX73" fmla="*/ 2191692 w 4565744"/>
              <a:gd name="connsiteY73" fmla="*/ 4654190 h 5612717"/>
              <a:gd name="connsiteX74" fmla="*/ 2180366 w 4565744"/>
              <a:gd name="connsiteY74" fmla="*/ 4680618 h 5612717"/>
              <a:gd name="connsiteX75" fmla="*/ 2190389 w 4565744"/>
              <a:gd name="connsiteY75" fmla="*/ 4720708 h 5612717"/>
              <a:gd name="connsiteX76" fmla="*/ 2203721 w 4565744"/>
              <a:gd name="connsiteY76" fmla="*/ 4720708 h 5612717"/>
              <a:gd name="connsiteX77" fmla="*/ 2203721 w 4565744"/>
              <a:gd name="connsiteY77" fmla="*/ 4682259 h 5612717"/>
              <a:gd name="connsiteX78" fmla="*/ 2215781 w 4565744"/>
              <a:gd name="connsiteY78" fmla="*/ 4687284 h 5612717"/>
              <a:gd name="connsiteX79" fmla="*/ 2220456 w 4565744"/>
              <a:gd name="connsiteY79" fmla="*/ 4658066 h 5612717"/>
              <a:gd name="connsiteX80" fmla="*/ 2230479 w 4565744"/>
              <a:gd name="connsiteY80" fmla="*/ 4620480 h 5612717"/>
              <a:gd name="connsiteX81" fmla="*/ 3693778 w 4565744"/>
              <a:gd name="connsiteY81" fmla="*/ 4500211 h 5612717"/>
              <a:gd name="connsiteX82" fmla="*/ 3713823 w 4565744"/>
              <a:gd name="connsiteY82" fmla="*/ 4500211 h 5612717"/>
              <a:gd name="connsiteX83" fmla="*/ 3743890 w 4565744"/>
              <a:gd name="connsiteY83" fmla="*/ 4530278 h 5612717"/>
              <a:gd name="connsiteX84" fmla="*/ 3683755 w 4565744"/>
              <a:gd name="connsiteY84" fmla="*/ 4550323 h 5612717"/>
              <a:gd name="connsiteX85" fmla="*/ 3393098 w 4565744"/>
              <a:gd name="connsiteY85" fmla="*/ 4490188 h 5612717"/>
              <a:gd name="connsiteX86" fmla="*/ 3393098 w 4565744"/>
              <a:gd name="connsiteY86" fmla="*/ 4510233 h 5612717"/>
              <a:gd name="connsiteX87" fmla="*/ 3413143 w 4565744"/>
              <a:gd name="connsiteY87" fmla="*/ 4530278 h 5612717"/>
              <a:gd name="connsiteX88" fmla="*/ 3423166 w 4565744"/>
              <a:gd name="connsiteY88" fmla="*/ 4520256 h 5612717"/>
              <a:gd name="connsiteX89" fmla="*/ 3413143 w 4565744"/>
              <a:gd name="connsiteY89" fmla="*/ 4490188 h 5612717"/>
              <a:gd name="connsiteX90" fmla="*/ 3553460 w 4565744"/>
              <a:gd name="connsiteY90" fmla="*/ 4430054 h 5612717"/>
              <a:gd name="connsiteX91" fmla="*/ 3553460 w 4565744"/>
              <a:gd name="connsiteY91" fmla="*/ 4440076 h 5612717"/>
              <a:gd name="connsiteX92" fmla="*/ 3573505 w 4565744"/>
              <a:gd name="connsiteY92" fmla="*/ 4440076 h 5612717"/>
              <a:gd name="connsiteX93" fmla="*/ 3573505 w 4565744"/>
              <a:gd name="connsiteY93" fmla="*/ 4430054 h 5612717"/>
              <a:gd name="connsiteX94" fmla="*/ 3693778 w 4565744"/>
              <a:gd name="connsiteY94" fmla="*/ 4309781 h 5612717"/>
              <a:gd name="connsiteX95" fmla="*/ 3693778 w 4565744"/>
              <a:gd name="connsiteY95" fmla="*/ 4339849 h 5612717"/>
              <a:gd name="connsiteX96" fmla="*/ 3713823 w 4565744"/>
              <a:gd name="connsiteY96" fmla="*/ 4319804 h 5612717"/>
              <a:gd name="connsiteX97" fmla="*/ 3713823 w 4565744"/>
              <a:gd name="connsiteY97" fmla="*/ 4309781 h 5612717"/>
              <a:gd name="connsiteX98" fmla="*/ 3693778 w 4565744"/>
              <a:gd name="connsiteY98" fmla="*/ 4179487 h 5612717"/>
              <a:gd name="connsiteX99" fmla="*/ 3673733 w 4565744"/>
              <a:gd name="connsiteY99" fmla="*/ 4199532 h 5612717"/>
              <a:gd name="connsiteX100" fmla="*/ 3673733 w 4565744"/>
              <a:gd name="connsiteY100" fmla="*/ 4209554 h 5612717"/>
              <a:gd name="connsiteX101" fmla="*/ 3703800 w 4565744"/>
              <a:gd name="connsiteY101" fmla="*/ 4209554 h 5612717"/>
              <a:gd name="connsiteX102" fmla="*/ 3703800 w 4565744"/>
              <a:gd name="connsiteY102" fmla="*/ 4179487 h 5612717"/>
              <a:gd name="connsiteX103" fmla="*/ 3753912 w 4565744"/>
              <a:gd name="connsiteY103" fmla="*/ 4169464 h 5612717"/>
              <a:gd name="connsiteX104" fmla="*/ 3723845 w 4565744"/>
              <a:gd name="connsiteY104" fmla="*/ 4199532 h 5612717"/>
              <a:gd name="connsiteX105" fmla="*/ 3743890 w 4565744"/>
              <a:gd name="connsiteY105" fmla="*/ 4219579 h 5612717"/>
              <a:gd name="connsiteX106" fmla="*/ 3773957 w 4565744"/>
              <a:gd name="connsiteY106" fmla="*/ 4209554 h 5612717"/>
              <a:gd name="connsiteX107" fmla="*/ 3773957 w 4565744"/>
              <a:gd name="connsiteY107" fmla="*/ 4189509 h 5612717"/>
              <a:gd name="connsiteX108" fmla="*/ 3753912 w 4565744"/>
              <a:gd name="connsiteY108" fmla="*/ 4169464 h 5612717"/>
              <a:gd name="connsiteX109" fmla="*/ 3984432 w 4565744"/>
              <a:gd name="connsiteY109" fmla="*/ 4149419 h 5612717"/>
              <a:gd name="connsiteX110" fmla="*/ 3984432 w 4565744"/>
              <a:gd name="connsiteY110" fmla="*/ 4179487 h 5612717"/>
              <a:gd name="connsiteX111" fmla="*/ 3964387 w 4565744"/>
              <a:gd name="connsiteY111" fmla="*/ 4179487 h 5612717"/>
              <a:gd name="connsiteX112" fmla="*/ 3964387 w 4565744"/>
              <a:gd name="connsiteY112" fmla="*/ 4169464 h 5612717"/>
              <a:gd name="connsiteX113" fmla="*/ 3984432 w 4565744"/>
              <a:gd name="connsiteY113" fmla="*/ 4149419 h 5612717"/>
              <a:gd name="connsiteX114" fmla="*/ 3944342 w 4565744"/>
              <a:gd name="connsiteY114" fmla="*/ 4109330 h 5612717"/>
              <a:gd name="connsiteX115" fmla="*/ 3964387 w 4565744"/>
              <a:gd name="connsiteY115" fmla="*/ 4129374 h 5612717"/>
              <a:gd name="connsiteX116" fmla="*/ 3964387 w 4565744"/>
              <a:gd name="connsiteY116" fmla="*/ 4139397 h 5612717"/>
              <a:gd name="connsiteX117" fmla="*/ 3944342 w 4565744"/>
              <a:gd name="connsiteY117" fmla="*/ 4139397 h 5612717"/>
              <a:gd name="connsiteX118" fmla="*/ 4044570 w 4565744"/>
              <a:gd name="connsiteY118" fmla="*/ 4039172 h 5612717"/>
              <a:gd name="connsiteX119" fmla="*/ 4054592 w 4565744"/>
              <a:gd name="connsiteY119" fmla="*/ 4059217 h 5612717"/>
              <a:gd name="connsiteX120" fmla="*/ 4024522 w 4565744"/>
              <a:gd name="connsiteY120" fmla="*/ 4089285 h 5612717"/>
              <a:gd name="connsiteX121" fmla="*/ 4004477 w 4565744"/>
              <a:gd name="connsiteY121" fmla="*/ 4089285 h 5612717"/>
              <a:gd name="connsiteX122" fmla="*/ 4004477 w 4565744"/>
              <a:gd name="connsiteY122" fmla="*/ 4059217 h 5612717"/>
              <a:gd name="connsiteX123" fmla="*/ 4044570 w 4565744"/>
              <a:gd name="connsiteY123" fmla="*/ 4039172 h 5612717"/>
              <a:gd name="connsiteX124" fmla="*/ 3763935 w 4565744"/>
              <a:gd name="connsiteY124" fmla="*/ 4039172 h 5612717"/>
              <a:gd name="connsiteX125" fmla="*/ 3763935 w 4565744"/>
              <a:gd name="connsiteY125" fmla="*/ 4089285 h 5612717"/>
              <a:gd name="connsiteX126" fmla="*/ 3783980 w 4565744"/>
              <a:gd name="connsiteY126" fmla="*/ 4109330 h 5612717"/>
              <a:gd name="connsiteX127" fmla="*/ 3794002 w 4565744"/>
              <a:gd name="connsiteY127" fmla="*/ 4109330 h 5612717"/>
              <a:gd name="connsiteX128" fmla="*/ 3794002 w 4565744"/>
              <a:gd name="connsiteY128" fmla="*/ 4089285 h 5612717"/>
              <a:gd name="connsiteX129" fmla="*/ 3783980 w 4565744"/>
              <a:gd name="connsiteY129" fmla="*/ 4039172 h 5612717"/>
              <a:gd name="connsiteX130" fmla="*/ 4074637 w 4565744"/>
              <a:gd name="connsiteY130" fmla="*/ 3969012 h 5612717"/>
              <a:gd name="connsiteX131" fmla="*/ 4074637 w 4565744"/>
              <a:gd name="connsiteY131" fmla="*/ 3999080 h 5612717"/>
              <a:gd name="connsiteX132" fmla="*/ 4054592 w 4565744"/>
              <a:gd name="connsiteY132" fmla="*/ 4019128 h 5612717"/>
              <a:gd name="connsiteX133" fmla="*/ 4044570 w 4565744"/>
              <a:gd name="connsiteY133" fmla="*/ 4019128 h 5612717"/>
              <a:gd name="connsiteX134" fmla="*/ 4044570 w 4565744"/>
              <a:gd name="connsiteY134" fmla="*/ 3999080 h 5612717"/>
              <a:gd name="connsiteX135" fmla="*/ 4074637 w 4565744"/>
              <a:gd name="connsiteY135" fmla="*/ 3969012 h 5612717"/>
              <a:gd name="connsiteX136" fmla="*/ 3864162 w 4565744"/>
              <a:gd name="connsiteY136" fmla="*/ 3768561 h 5612717"/>
              <a:gd name="connsiteX137" fmla="*/ 3844117 w 4565744"/>
              <a:gd name="connsiteY137" fmla="*/ 3788608 h 5612717"/>
              <a:gd name="connsiteX138" fmla="*/ 3864162 w 4565744"/>
              <a:gd name="connsiteY138" fmla="*/ 3798631 h 5612717"/>
              <a:gd name="connsiteX139" fmla="*/ 3984432 w 4565744"/>
              <a:gd name="connsiteY139" fmla="*/ 3701483 h 5612717"/>
              <a:gd name="connsiteX140" fmla="*/ 3984432 w 4565744"/>
              <a:gd name="connsiteY140" fmla="*/ 3731551 h 5612717"/>
              <a:gd name="connsiteX141" fmla="*/ 3964387 w 4565744"/>
              <a:gd name="connsiteY141" fmla="*/ 3731551 h 5612717"/>
              <a:gd name="connsiteX142" fmla="*/ 3964387 w 4565744"/>
              <a:gd name="connsiteY142" fmla="*/ 3721528 h 5612717"/>
              <a:gd name="connsiteX143" fmla="*/ 3984432 w 4565744"/>
              <a:gd name="connsiteY143" fmla="*/ 3701483 h 5612717"/>
              <a:gd name="connsiteX144" fmla="*/ 3864162 w 4565744"/>
              <a:gd name="connsiteY144" fmla="*/ 3678359 h 5612717"/>
              <a:gd name="connsiteX145" fmla="*/ 3863392 w 4565744"/>
              <a:gd name="connsiteY145" fmla="*/ 3679899 h 5612717"/>
              <a:gd name="connsiteX146" fmla="*/ 3864162 w 4565744"/>
              <a:gd name="connsiteY146" fmla="*/ 3681438 h 5612717"/>
              <a:gd name="connsiteX147" fmla="*/ 3861993 w 4565744"/>
              <a:gd name="connsiteY147" fmla="*/ 3682698 h 5612717"/>
              <a:gd name="connsiteX148" fmla="*/ 3854140 w 4565744"/>
              <a:gd name="connsiteY148" fmla="*/ 3698403 h 5612717"/>
              <a:gd name="connsiteX149" fmla="*/ 3874185 w 4565744"/>
              <a:gd name="connsiteY149" fmla="*/ 3718448 h 5612717"/>
              <a:gd name="connsiteX150" fmla="*/ 3884207 w 4565744"/>
              <a:gd name="connsiteY150" fmla="*/ 3688381 h 5612717"/>
              <a:gd name="connsiteX151" fmla="*/ 4134772 w 4565744"/>
              <a:gd name="connsiteY151" fmla="*/ 3648291 h 5612717"/>
              <a:gd name="connsiteX152" fmla="*/ 4174861 w 4565744"/>
              <a:gd name="connsiteY152" fmla="*/ 3738493 h 5612717"/>
              <a:gd name="connsiteX153" fmla="*/ 4124749 w 4565744"/>
              <a:gd name="connsiteY153" fmla="*/ 3818676 h 5612717"/>
              <a:gd name="connsiteX154" fmla="*/ 4104704 w 4565744"/>
              <a:gd name="connsiteY154" fmla="*/ 3818676 h 5612717"/>
              <a:gd name="connsiteX155" fmla="*/ 4104704 w 4565744"/>
              <a:gd name="connsiteY155" fmla="*/ 3798631 h 5612717"/>
              <a:gd name="connsiteX156" fmla="*/ 4084659 w 4565744"/>
              <a:gd name="connsiteY156" fmla="*/ 3798631 h 5612717"/>
              <a:gd name="connsiteX157" fmla="*/ 4074637 w 4565744"/>
              <a:gd name="connsiteY157" fmla="*/ 3878810 h 5612717"/>
              <a:gd name="connsiteX158" fmla="*/ 4104704 w 4565744"/>
              <a:gd name="connsiteY158" fmla="*/ 3868788 h 5612717"/>
              <a:gd name="connsiteX159" fmla="*/ 4104704 w 4565744"/>
              <a:gd name="connsiteY159" fmla="*/ 3918900 h 5612717"/>
              <a:gd name="connsiteX160" fmla="*/ 4084659 w 4565744"/>
              <a:gd name="connsiteY160" fmla="*/ 3938945 h 5612717"/>
              <a:gd name="connsiteX161" fmla="*/ 4074637 w 4565744"/>
              <a:gd name="connsiteY161" fmla="*/ 3908878 h 5612717"/>
              <a:gd name="connsiteX162" fmla="*/ 4054592 w 4565744"/>
              <a:gd name="connsiteY162" fmla="*/ 3918900 h 5612717"/>
              <a:gd name="connsiteX163" fmla="*/ 4064614 w 4565744"/>
              <a:gd name="connsiteY163" fmla="*/ 3938945 h 5612717"/>
              <a:gd name="connsiteX164" fmla="*/ 4044570 w 4565744"/>
              <a:gd name="connsiteY164" fmla="*/ 3958990 h 5612717"/>
              <a:gd name="connsiteX165" fmla="*/ 4014499 w 4565744"/>
              <a:gd name="connsiteY165" fmla="*/ 3928923 h 5612717"/>
              <a:gd name="connsiteX166" fmla="*/ 4014499 w 4565744"/>
              <a:gd name="connsiteY166" fmla="*/ 3918900 h 5612717"/>
              <a:gd name="connsiteX167" fmla="*/ 4034547 w 4565744"/>
              <a:gd name="connsiteY167" fmla="*/ 3918900 h 5612717"/>
              <a:gd name="connsiteX168" fmla="*/ 4034547 w 4565744"/>
              <a:gd name="connsiteY168" fmla="*/ 3878810 h 5612717"/>
              <a:gd name="connsiteX169" fmla="*/ 4004477 w 4565744"/>
              <a:gd name="connsiteY169" fmla="*/ 3898855 h 5612717"/>
              <a:gd name="connsiteX170" fmla="*/ 3994454 w 4565744"/>
              <a:gd name="connsiteY170" fmla="*/ 3898855 h 5612717"/>
              <a:gd name="connsiteX171" fmla="*/ 3974409 w 4565744"/>
              <a:gd name="connsiteY171" fmla="*/ 3878810 h 5612717"/>
              <a:gd name="connsiteX172" fmla="*/ 3974409 w 4565744"/>
              <a:gd name="connsiteY172" fmla="*/ 3868788 h 5612717"/>
              <a:gd name="connsiteX173" fmla="*/ 4044570 w 4565744"/>
              <a:gd name="connsiteY173" fmla="*/ 3828698 h 5612717"/>
              <a:gd name="connsiteX174" fmla="*/ 4054592 w 4565744"/>
              <a:gd name="connsiteY174" fmla="*/ 3788608 h 5612717"/>
              <a:gd name="connsiteX175" fmla="*/ 4014499 w 4565744"/>
              <a:gd name="connsiteY175" fmla="*/ 3768561 h 5612717"/>
              <a:gd name="connsiteX176" fmla="*/ 4034547 w 4565744"/>
              <a:gd name="connsiteY176" fmla="*/ 3738493 h 5612717"/>
              <a:gd name="connsiteX177" fmla="*/ 4024522 w 4565744"/>
              <a:gd name="connsiteY177" fmla="*/ 3698403 h 5612717"/>
              <a:gd name="connsiteX178" fmla="*/ 4044570 w 4565744"/>
              <a:gd name="connsiteY178" fmla="*/ 3688381 h 5612717"/>
              <a:gd name="connsiteX179" fmla="*/ 4054592 w 4565744"/>
              <a:gd name="connsiteY179" fmla="*/ 3688381 h 5612717"/>
              <a:gd name="connsiteX180" fmla="*/ 4094682 w 4565744"/>
              <a:gd name="connsiteY180" fmla="*/ 3758538 h 5612717"/>
              <a:gd name="connsiteX181" fmla="*/ 4104704 w 4565744"/>
              <a:gd name="connsiteY181" fmla="*/ 3758538 h 5612717"/>
              <a:gd name="connsiteX182" fmla="*/ 4084659 w 4565744"/>
              <a:gd name="connsiteY182" fmla="*/ 3668336 h 5612717"/>
              <a:gd name="connsiteX183" fmla="*/ 4134772 w 4565744"/>
              <a:gd name="connsiteY183" fmla="*/ 3648291 h 5612717"/>
              <a:gd name="connsiteX184" fmla="*/ 4074637 w 4565744"/>
              <a:gd name="connsiteY184" fmla="*/ 3521076 h 5612717"/>
              <a:gd name="connsiteX185" fmla="*/ 4074637 w 4565744"/>
              <a:gd name="connsiteY185" fmla="*/ 3551144 h 5612717"/>
              <a:gd name="connsiteX186" fmla="*/ 4054592 w 4565744"/>
              <a:gd name="connsiteY186" fmla="*/ 3571192 h 5612717"/>
              <a:gd name="connsiteX187" fmla="*/ 4044570 w 4565744"/>
              <a:gd name="connsiteY187" fmla="*/ 3571192 h 5612717"/>
              <a:gd name="connsiteX188" fmla="*/ 4044570 w 4565744"/>
              <a:gd name="connsiteY188" fmla="*/ 3551144 h 5612717"/>
              <a:gd name="connsiteX189" fmla="*/ 4074637 w 4565744"/>
              <a:gd name="connsiteY189" fmla="*/ 3521076 h 5612717"/>
              <a:gd name="connsiteX190" fmla="*/ 4365291 w 4565744"/>
              <a:gd name="connsiteY190" fmla="*/ 3517997 h 5612717"/>
              <a:gd name="connsiteX191" fmla="*/ 4395358 w 4565744"/>
              <a:gd name="connsiteY191" fmla="*/ 3517997 h 5612717"/>
              <a:gd name="connsiteX192" fmla="*/ 4445471 w 4565744"/>
              <a:gd name="connsiteY192" fmla="*/ 3578134 h 5612717"/>
              <a:gd name="connsiteX193" fmla="*/ 4425426 w 4565744"/>
              <a:gd name="connsiteY193" fmla="*/ 3598179 h 5612717"/>
              <a:gd name="connsiteX194" fmla="*/ 4415403 w 4565744"/>
              <a:gd name="connsiteY194" fmla="*/ 3598179 h 5612717"/>
              <a:gd name="connsiteX195" fmla="*/ 4395358 w 4565744"/>
              <a:gd name="connsiteY195" fmla="*/ 3568109 h 5612717"/>
              <a:gd name="connsiteX196" fmla="*/ 4385336 w 4565744"/>
              <a:gd name="connsiteY196" fmla="*/ 3568109 h 5612717"/>
              <a:gd name="connsiteX197" fmla="*/ 4385336 w 4565744"/>
              <a:gd name="connsiteY197" fmla="*/ 3578134 h 5612717"/>
              <a:gd name="connsiteX198" fmla="*/ 4405381 w 4565744"/>
              <a:gd name="connsiteY198" fmla="*/ 3608201 h 5612717"/>
              <a:gd name="connsiteX199" fmla="*/ 4405381 w 4565744"/>
              <a:gd name="connsiteY199" fmla="*/ 3618224 h 5612717"/>
              <a:gd name="connsiteX200" fmla="*/ 4395358 w 4565744"/>
              <a:gd name="connsiteY200" fmla="*/ 3638269 h 5612717"/>
              <a:gd name="connsiteX201" fmla="*/ 4375314 w 4565744"/>
              <a:gd name="connsiteY201" fmla="*/ 3628246 h 5612717"/>
              <a:gd name="connsiteX202" fmla="*/ 4325201 w 4565744"/>
              <a:gd name="connsiteY202" fmla="*/ 3638269 h 5612717"/>
              <a:gd name="connsiteX203" fmla="*/ 4325201 w 4565744"/>
              <a:gd name="connsiteY203" fmla="*/ 3628246 h 5612717"/>
              <a:gd name="connsiteX204" fmla="*/ 4365291 w 4565744"/>
              <a:gd name="connsiteY204" fmla="*/ 3517997 h 5612717"/>
              <a:gd name="connsiteX205" fmla="*/ 4174861 w 4565744"/>
              <a:gd name="connsiteY205" fmla="*/ 3507974 h 5612717"/>
              <a:gd name="connsiteX206" fmla="*/ 4154817 w 4565744"/>
              <a:gd name="connsiteY206" fmla="*/ 3528019 h 5612717"/>
              <a:gd name="connsiteX207" fmla="*/ 4154817 w 4565744"/>
              <a:gd name="connsiteY207" fmla="*/ 3538041 h 5612717"/>
              <a:gd name="connsiteX208" fmla="*/ 4174861 w 4565744"/>
              <a:gd name="connsiteY208" fmla="*/ 3517997 h 5612717"/>
              <a:gd name="connsiteX209" fmla="*/ 4154817 w 4565744"/>
              <a:gd name="connsiteY209" fmla="*/ 3467884 h 5612717"/>
              <a:gd name="connsiteX210" fmla="*/ 4104704 w 4565744"/>
              <a:gd name="connsiteY210" fmla="*/ 3477907 h 5612717"/>
              <a:gd name="connsiteX211" fmla="*/ 4104704 w 4565744"/>
              <a:gd name="connsiteY211" fmla="*/ 3470964 h 5612717"/>
              <a:gd name="connsiteX212" fmla="*/ 4099692 w 4565744"/>
              <a:gd name="connsiteY212" fmla="*/ 3485998 h 5612717"/>
              <a:gd name="connsiteX213" fmla="*/ 4086676 w 4565744"/>
              <a:gd name="connsiteY213" fmla="*/ 3490337 h 5612717"/>
              <a:gd name="connsiteX214" fmla="*/ 4124749 w 4565744"/>
              <a:gd name="connsiteY214" fmla="*/ 3497952 h 5612717"/>
              <a:gd name="connsiteX215" fmla="*/ 4134772 w 4565744"/>
              <a:gd name="connsiteY215" fmla="*/ 3497952 h 5612717"/>
              <a:gd name="connsiteX216" fmla="*/ 4154817 w 4565744"/>
              <a:gd name="connsiteY216" fmla="*/ 3477907 h 5612717"/>
              <a:gd name="connsiteX217" fmla="*/ 4034547 w 4565744"/>
              <a:gd name="connsiteY217" fmla="*/ 3455352 h 5612717"/>
              <a:gd name="connsiteX218" fmla="*/ 4032039 w 4565744"/>
              <a:gd name="connsiteY218" fmla="*/ 3459115 h 5612717"/>
              <a:gd name="connsiteX219" fmla="*/ 4026318 w 4565744"/>
              <a:gd name="connsiteY219" fmla="*/ 3470964 h 5612717"/>
              <a:gd name="connsiteX220" fmla="*/ 4034547 w 4565744"/>
              <a:gd name="connsiteY220" fmla="*/ 3470964 h 5612717"/>
              <a:gd name="connsiteX221" fmla="*/ 4103167 w 4565744"/>
              <a:gd name="connsiteY221" fmla="*/ 3350695 h 5612717"/>
              <a:gd name="connsiteX222" fmla="*/ 4103003 w 4565744"/>
              <a:gd name="connsiteY222" fmla="*/ 3351188 h 5612717"/>
              <a:gd name="connsiteX223" fmla="*/ 4087969 w 4565744"/>
              <a:gd name="connsiteY223" fmla="*/ 3356199 h 5612717"/>
              <a:gd name="connsiteX224" fmla="*/ 4083480 w 4565744"/>
              <a:gd name="connsiteY224" fmla="*/ 3356199 h 5612717"/>
              <a:gd name="connsiteX225" fmla="*/ 4080127 w 4565744"/>
              <a:gd name="connsiteY225" fmla="*/ 3371842 h 5612717"/>
              <a:gd name="connsiteX226" fmla="*/ 4084659 w 4565744"/>
              <a:gd name="connsiteY226" fmla="*/ 3387705 h 5612717"/>
              <a:gd name="connsiteX227" fmla="*/ 4076463 w 4565744"/>
              <a:gd name="connsiteY227" fmla="*/ 3397991 h 5612717"/>
              <a:gd name="connsiteX228" fmla="*/ 4074637 w 4565744"/>
              <a:gd name="connsiteY228" fmla="*/ 3430874 h 5612717"/>
              <a:gd name="connsiteX229" fmla="*/ 4104704 w 4565744"/>
              <a:gd name="connsiteY229" fmla="*/ 3420852 h 5612717"/>
              <a:gd name="connsiteX230" fmla="*/ 4104704 w 4565744"/>
              <a:gd name="connsiteY230" fmla="*/ 3457862 h 5612717"/>
              <a:gd name="connsiteX231" fmla="*/ 4124749 w 4565744"/>
              <a:gd name="connsiteY231" fmla="*/ 3437817 h 5612717"/>
              <a:gd name="connsiteX232" fmla="*/ 4115167 w 4565744"/>
              <a:gd name="connsiteY232" fmla="*/ 3370740 h 5612717"/>
              <a:gd name="connsiteX233" fmla="*/ 4104704 w 4565744"/>
              <a:gd name="connsiteY233" fmla="*/ 3370740 h 5612717"/>
              <a:gd name="connsiteX234" fmla="*/ 4104704 w 4565744"/>
              <a:gd name="connsiteY234" fmla="*/ 3350695 h 5612717"/>
              <a:gd name="connsiteX235" fmla="*/ 4144794 w 4565744"/>
              <a:gd name="connsiteY235" fmla="*/ 3325637 h 5612717"/>
              <a:gd name="connsiteX236" fmla="*/ 4137277 w 4565744"/>
              <a:gd name="connsiteY236" fmla="*/ 3334407 h 5612717"/>
              <a:gd name="connsiteX237" fmla="*/ 4135465 w 4565744"/>
              <a:gd name="connsiteY237" fmla="*/ 3339663 h 5612717"/>
              <a:gd name="connsiteX238" fmla="*/ 4144794 w 4565744"/>
              <a:gd name="connsiteY238" fmla="*/ 3337590 h 5612717"/>
              <a:gd name="connsiteX239" fmla="*/ 4103183 w 4565744"/>
              <a:gd name="connsiteY239" fmla="*/ 3301854 h 5612717"/>
              <a:gd name="connsiteX240" fmla="*/ 4102198 w 4565744"/>
              <a:gd name="connsiteY240" fmla="*/ 3302511 h 5612717"/>
              <a:gd name="connsiteX241" fmla="*/ 4089561 w 4565744"/>
              <a:gd name="connsiteY241" fmla="*/ 3306122 h 5612717"/>
              <a:gd name="connsiteX242" fmla="*/ 4094682 w 4565744"/>
              <a:gd name="connsiteY242" fmla="*/ 3310602 h 5612717"/>
              <a:gd name="connsiteX243" fmla="*/ 4104704 w 4565744"/>
              <a:gd name="connsiteY243" fmla="*/ 3310602 h 5612717"/>
              <a:gd name="connsiteX244" fmla="*/ 4214951 w 4565744"/>
              <a:gd name="connsiteY244" fmla="*/ 3147160 h 5612717"/>
              <a:gd name="connsiteX245" fmla="*/ 4206981 w 4565744"/>
              <a:gd name="connsiteY245" fmla="*/ 3150482 h 5612717"/>
              <a:gd name="connsiteX246" fmla="*/ 4210327 w 4565744"/>
              <a:gd name="connsiteY246" fmla="*/ 3167208 h 5612717"/>
              <a:gd name="connsiteX247" fmla="*/ 4224974 w 4565744"/>
              <a:gd name="connsiteY247" fmla="*/ 3167208 h 5612717"/>
              <a:gd name="connsiteX248" fmla="*/ 4224974 w 4565744"/>
              <a:gd name="connsiteY248" fmla="*/ 3147160 h 5612717"/>
              <a:gd name="connsiteX249" fmla="*/ 4365291 w 4565744"/>
              <a:gd name="connsiteY249" fmla="*/ 3070061 h 5612717"/>
              <a:gd name="connsiteX250" fmla="*/ 4395358 w 4565744"/>
              <a:gd name="connsiteY250" fmla="*/ 3070061 h 5612717"/>
              <a:gd name="connsiteX251" fmla="*/ 4445471 w 4565744"/>
              <a:gd name="connsiteY251" fmla="*/ 3130198 h 5612717"/>
              <a:gd name="connsiteX252" fmla="*/ 4425426 w 4565744"/>
              <a:gd name="connsiteY252" fmla="*/ 3150243 h 5612717"/>
              <a:gd name="connsiteX253" fmla="*/ 4415403 w 4565744"/>
              <a:gd name="connsiteY253" fmla="*/ 3150243 h 5612717"/>
              <a:gd name="connsiteX254" fmla="*/ 4395358 w 4565744"/>
              <a:gd name="connsiteY254" fmla="*/ 3120173 h 5612717"/>
              <a:gd name="connsiteX255" fmla="*/ 4385336 w 4565744"/>
              <a:gd name="connsiteY255" fmla="*/ 3120173 h 5612717"/>
              <a:gd name="connsiteX256" fmla="*/ 4385336 w 4565744"/>
              <a:gd name="connsiteY256" fmla="*/ 3130198 h 5612717"/>
              <a:gd name="connsiteX257" fmla="*/ 4405381 w 4565744"/>
              <a:gd name="connsiteY257" fmla="*/ 3160265 h 5612717"/>
              <a:gd name="connsiteX258" fmla="*/ 4405381 w 4565744"/>
              <a:gd name="connsiteY258" fmla="*/ 3170288 h 5612717"/>
              <a:gd name="connsiteX259" fmla="*/ 4395358 w 4565744"/>
              <a:gd name="connsiteY259" fmla="*/ 3190333 h 5612717"/>
              <a:gd name="connsiteX260" fmla="*/ 4375314 w 4565744"/>
              <a:gd name="connsiteY260" fmla="*/ 3180310 h 5612717"/>
              <a:gd name="connsiteX261" fmla="*/ 4325201 w 4565744"/>
              <a:gd name="connsiteY261" fmla="*/ 3190333 h 5612717"/>
              <a:gd name="connsiteX262" fmla="*/ 4325201 w 4565744"/>
              <a:gd name="connsiteY262" fmla="*/ 3180310 h 5612717"/>
              <a:gd name="connsiteX263" fmla="*/ 4365291 w 4565744"/>
              <a:gd name="connsiteY263" fmla="*/ 3070061 h 5612717"/>
              <a:gd name="connsiteX264" fmla="*/ 4174861 w 4565744"/>
              <a:gd name="connsiteY264" fmla="*/ 3060038 h 5612717"/>
              <a:gd name="connsiteX265" fmla="*/ 4154817 w 4565744"/>
              <a:gd name="connsiteY265" fmla="*/ 3080083 h 5612717"/>
              <a:gd name="connsiteX266" fmla="*/ 4154817 w 4565744"/>
              <a:gd name="connsiteY266" fmla="*/ 3090105 h 5612717"/>
              <a:gd name="connsiteX267" fmla="*/ 4174861 w 4565744"/>
              <a:gd name="connsiteY267" fmla="*/ 3070061 h 5612717"/>
              <a:gd name="connsiteX268" fmla="*/ 4212970 w 4565744"/>
              <a:gd name="connsiteY268" fmla="*/ 3043139 h 5612717"/>
              <a:gd name="connsiteX269" fmla="*/ 4209098 w 4565744"/>
              <a:gd name="connsiteY269" fmla="*/ 3053207 h 5612717"/>
              <a:gd name="connsiteX270" fmla="*/ 4214951 w 4565744"/>
              <a:gd name="connsiteY270" fmla="*/ 3046936 h 5612717"/>
              <a:gd name="connsiteX271" fmla="*/ 4154725 w 4565744"/>
              <a:gd name="connsiteY271" fmla="*/ 3030247 h 5612717"/>
              <a:gd name="connsiteX272" fmla="*/ 4114727 w 4565744"/>
              <a:gd name="connsiteY272" fmla="*/ 3036913 h 5612717"/>
              <a:gd name="connsiteX273" fmla="*/ 4120892 w 4565744"/>
              <a:gd name="connsiteY273" fmla="*/ 3049244 h 5612717"/>
              <a:gd name="connsiteX274" fmla="*/ 4124749 w 4565744"/>
              <a:gd name="connsiteY274" fmla="*/ 3050016 h 5612717"/>
              <a:gd name="connsiteX275" fmla="*/ 4134772 w 4565744"/>
              <a:gd name="connsiteY275" fmla="*/ 3050016 h 5612717"/>
              <a:gd name="connsiteX276" fmla="*/ 4149806 w 4565744"/>
              <a:gd name="connsiteY276" fmla="*/ 3045004 h 5612717"/>
              <a:gd name="connsiteX277" fmla="*/ 4214951 w 4565744"/>
              <a:gd name="connsiteY277" fmla="*/ 2699224 h 5612717"/>
              <a:gd name="connsiteX278" fmla="*/ 4194906 w 4565744"/>
              <a:gd name="connsiteY278" fmla="*/ 2719272 h 5612717"/>
              <a:gd name="connsiteX279" fmla="*/ 4224974 w 4565744"/>
              <a:gd name="connsiteY279" fmla="*/ 2719272 h 5612717"/>
              <a:gd name="connsiteX280" fmla="*/ 4224974 w 4565744"/>
              <a:gd name="connsiteY280" fmla="*/ 2699224 h 5612717"/>
              <a:gd name="connsiteX281" fmla="*/ 4199619 w 4565744"/>
              <a:gd name="connsiteY281" fmla="*/ 2568915 h 5612717"/>
              <a:gd name="connsiteX282" fmla="*/ 4195533 w 4565744"/>
              <a:gd name="connsiteY282" fmla="*/ 2572742 h 5612717"/>
              <a:gd name="connsiteX283" fmla="*/ 4170773 w 4565744"/>
              <a:gd name="connsiteY283" fmla="*/ 2591439 h 5612717"/>
              <a:gd name="connsiteX284" fmla="*/ 4174862 w 4565744"/>
              <a:gd name="connsiteY284" fmla="*/ 2600640 h 5612717"/>
              <a:gd name="connsiteX285" fmla="*/ 4164839 w 4565744"/>
              <a:gd name="connsiteY285" fmla="*/ 2612334 h 5612717"/>
              <a:gd name="connsiteX286" fmla="*/ 4164839 w 4565744"/>
              <a:gd name="connsiteY286" fmla="*/ 2615965 h 5612717"/>
              <a:gd name="connsiteX287" fmla="*/ 4172356 w 4565744"/>
              <a:gd name="connsiteY287" fmla="*/ 2630998 h 5612717"/>
              <a:gd name="connsiteX288" fmla="*/ 4180203 w 4565744"/>
              <a:gd name="connsiteY288" fmla="*/ 2636230 h 5612717"/>
              <a:gd name="connsiteX289" fmla="*/ 4214951 w 4565744"/>
              <a:gd name="connsiteY289" fmla="*/ 2599000 h 5612717"/>
              <a:gd name="connsiteX290" fmla="*/ 4199918 w 4565744"/>
              <a:gd name="connsiteY290" fmla="*/ 2570184 h 5612717"/>
              <a:gd name="connsiteX291" fmla="*/ 4295134 w 4565744"/>
              <a:gd name="connsiteY291" fmla="*/ 2555830 h 5612717"/>
              <a:gd name="connsiteX292" fmla="*/ 4295134 w 4565744"/>
              <a:gd name="connsiteY292" fmla="*/ 2575875 h 5612717"/>
              <a:gd name="connsiteX293" fmla="*/ 4275089 w 4565744"/>
              <a:gd name="connsiteY293" fmla="*/ 2575875 h 5612717"/>
              <a:gd name="connsiteX294" fmla="*/ 4295134 w 4565744"/>
              <a:gd name="connsiteY294" fmla="*/ 2555830 h 5612717"/>
              <a:gd name="connsiteX295" fmla="*/ 4255044 w 4565744"/>
              <a:gd name="connsiteY295" fmla="*/ 2405490 h 5612717"/>
              <a:gd name="connsiteX296" fmla="*/ 4245022 w 4565744"/>
              <a:gd name="connsiteY296" fmla="*/ 2425535 h 5612717"/>
              <a:gd name="connsiteX297" fmla="*/ 4245022 w 4565744"/>
              <a:gd name="connsiteY297" fmla="*/ 2455602 h 5612717"/>
              <a:gd name="connsiteX298" fmla="*/ 4275089 w 4565744"/>
              <a:gd name="connsiteY298" fmla="*/ 2425535 h 5612717"/>
              <a:gd name="connsiteX299" fmla="*/ 4255044 w 4565744"/>
              <a:gd name="connsiteY299" fmla="*/ 2405490 h 5612717"/>
              <a:gd name="connsiteX300" fmla="*/ 4359367 w 4565744"/>
              <a:gd name="connsiteY300" fmla="*/ 2401849 h 5612717"/>
              <a:gd name="connsiteX301" fmla="*/ 4349005 w 4565744"/>
              <a:gd name="connsiteY301" fmla="*/ 2421777 h 5612717"/>
              <a:gd name="connsiteX302" fmla="*/ 4335376 w 4565744"/>
              <a:gd name="connsiteY302" fmla="*/ 2465140 h 5612717"/>
              <a:gd name="connsiteX303" fmla="*/ 4342742 w 4565744"/>
              <a:gd name="connsiteY303" fmla="*/ 2446857 h 5612717"/>
              <a:gd name="connsiteX304" fmla="*/ 4355270 w 4565744"/>
              <a:gd name="connsiteY304" fmla="*/ 2413971 h 5612717"/>
              <a:gd name="connsiteX305" fmla="*/ 4475541 w 4565744"/>
              <a:gd name="connsiteY305" fmla="*/ 2395468 h 5612717"/>
              <a:gd name="connsiteX306" fmla="*/ 4475541 w 4565744"/>
              <a:gd name="connsiteY306" fmla="*/ 2415513 h 5612717"/>
              <a:gd name="connsiteX307" fmla="*/ 4445471 w 4565744"/>
              <a:gd name="connsiteY307" fmla="*/ 2425535 h 5612717"/>
              <a:gd name="connsiteX308" fmla="*/ 4435448 w 4565744"/>
              <a:gd name="connsiteY308" fmla="*/ 2405490 h 5612717"/>
              <a:gd name="connsiteX309" fmla="*/ 4475541 w 4565744"/>
              <a:gd name="connsiteY309" fmla="*/ 2395468 h 5612717"/>
              <a:gd name="connsiteX310" fmla="*/ 4495586 w 4565744"/>
              <a:gd name="connsiteY310" fmla="*/ 2345356 h 5612717"/>
              <a:gd name="connsiteX311" fmla="*/ 4505608 w 4565744"/>
              <a:gd name="connsiteY311" fmla="*/ 2345356 h 5612717"/>
              <a:gd name="connsiteX312" fmla="*/ 4525653 w 4565744"/>
              <a:gd name="connsiteY312" fmla="*/ 2365400 h 5612717"/>
              <a:gd name="connsiteX313" fmla="*/ 4505608 w 4565744"/>
              <a:gd name="connsiteY313" fmla="*/ 2385445 h 5612717"/>
              <a:gd name="connsiteX314" fmla="*/ 4495586 w 4565744"/>
              <a:gd name="connsiteY314" fmla="*/ 2385445 h 5612717"/>
              <a:gd name="connsiteX315" fmla="*/ 4465519 w 4565744"/>
              <a:gd name="connsiteY315" fmla="*/ 2305263 h 5612717"/>
              <a:gd name="connsiteX316" fmla="*/ 4485563 w 4565744"/>
              <a:gd name="connsiteY316" fmla="*/ 2305263 h 5612717"/>
              <a:gd name="connsiteX317" fmla="*/ 4495586 w 4565744"/>
              <a:gd name="connsiteY317" fmla="*/ 2335333 h 5612717"/>
              <a:gd name="connsiteX318" fmla="*/ 4475541 w 4565744"/>
              <a:gd name="connsiteY318" fmla="*/ 2335333 h 5612717"/>
              <a:gd name="connsiteX319" fmla="*/ 4465519 w 4565744"/>
              <a:gd name="connsiteY319" fmla="*/ 2305263 h 5612717"/>
              <a:gd name="connsiteX320" fmla="*/ 4535676 w 4565744"/>
              <a:gd name="connsiteY320" fmla="*/ 2114833 h 5612717"/>
              <a:gd name="connsiteX321" fmla="*/ 4565743 w 4565744"/>
              <a:gd name="connsiteY321" fmla="*/ 2114833 h 5612717"/>
              <a:gd name="connsiteX322" fmla="*/ 4565743 w 4565744"/>
              <a:gd name="connsiteY322" fmla="*/ 2134881 h 5612717"/>
              <a:gd name="connsiteX323" fmla="*/ 4555721 w 4565744"/>
              <a:gd name="connsiteY323" fmla="*/ 2134881 h 5612717"/>
              <a:gd name="connsiteX324" fmla="*/ 4535676 w 4565744"/>
              <a:gd name="connsiteY324" fmla="*/ 2114833 h 5612717"/>
              <a:gd name="connsiteX325" fmla="*/ 4295134 w 4565744"/>
              <a:gd name="connsiteY325" fmla="*/ 2107894 h 5612717"/>
              <a:gd name="connsiteX326" fmla="*/ 4295134 w 4565744"/>
              <a:gd name="connsiteY326" fmla="*/ 2127939 h 5612717"/>
              <a:gd name="connsiteX327" fmla="*/ 4275089 w 4565744"/>
              <a:gd name="connsiteY327" fmla="*/ 2127939 h 5612717"/>
              <a:gd name="connsiteX328" fmla="*/ 4295134 w 4565744"/>
              <a:gd name="connsiteY328" fmla="*/ 2107894 h 5612717"/>
              <a:gd name="connsiteX329" fmla="*/ 4255044 w 4565744"/>
              <a:gd name="connsiteY329" fmla="*/ 1957554 h 5612717"/>
              <a:gd name="connsiteX330" fmla="*/ 4248801 w 4565744"/>
              <a:gd name="connsiteY330" fmla="*/ 1970041 h 5612717"/>
              <a:gd name="connsiteX331" fmla="*/ 4252375 w 4565744"/>
              <a:gd name="connsiteY331" fmla="*/ 2003990 h 5612717"/>
              <a:gd name="connsiteX332" fmla="*/ 4260055 w 4565744"/>
              <a:gd name="connsiteY332" fmla="*/ 2000150 h 5612717"/>
              <a:gd name="connsiteX333" fmla="*/ 4275089 w 4565744"/>
              <a:gd name="connsiteY333" fmla="*/ 1977599 h 5612717"/>
              <a:gd name="connsiteX334" fmla="*/ 4255044 w 4565744"/>
              <a:gd name="connsiteY334" fmla="*/ 1957554 h 5612717"/>
              <a:gd name="connsiteX335" fmla="*/ 4475541 w 4565744"/>
              <a:gd name="connsiteY335" fmla="*/ 1947532 h 5612717"/>
              <a:gd name="connsiteX336" fmla="*/ 4475541 w 4565744"/>
              <a:gd name="connsiteY336" fmla="*/ 1967577 h 5612717"/>
              <a:gd name="connsiteX337" fmla="*/ 4445471 w 4565744"/>
              <a:gd name="connsiteY337" fmla="*/ 1977599 h 5612717"/>
              <a:gd name="connsiteX338" fmla="*/ 4435448 w 4565744"/>
              <a:gd name="connsiteY338" fmla="*/ 1957554 h 5612717"/>
              <a:gd name="connsiteX339" fmla="*/ 4475541 w 4565744"/>
              <a:gd name="connsiteY339" fmla="*/ 1947532 h 5612717"/>
              <a:gd name="connsiteX340" fmla="*/ 4375314 w 4565744"/>
              <a:gd name="connsiteY340" fmla="*/ 1947532 h 5612717"/>
              <a:gd name="connsiteX341" fmla="*/ 4385336 w 4565744"/>
              <a:gd name="connsiteY341" fmla="*/ 1947532 h 5612717"/>
              <a:gd name="connsiteX342" fmla="*/ 4385336 w 4565744"/>
              <a:gd name="connsiteY342" fmla="*/ 1967577 h 5612717"/>
              <a:gd name="connsiteX343" fmla="*/ 4375314 w 4565744"/>
              <a:gd name="connsiteY343" fmla="*/ 1967577 h 5612717"/>
              <a:gd name="connsiteX344" fmla="*/ 4495586 w 4565744"/>
              <a:gd name="connsiteY344" fmla="*/ 1897420 h 5612717"/>
              <a:gd name="connsiteX345" fmla="*/ 4505608 w 4565744"/>
              <a:gd name="connsiteY345" fmla="*/ 1897420 h 5612717"/>
              <a:gd name="connsiteX346" fmla="*/ 4525653 w 4565744"/>
              <a:gd name="connsiteY346" fmla="*/ 1917464 h 5612717"/>
              <a:gd name="connsiteX347" fmla="*/ 4505608 w 4565744"/>
              <a:gd name="connsiteY347" fmla="*/ 1937509 h 5612717"/>
              <a:gd name="connsiteX348" fmla="*/ 4495586 w 4565744"/>
              <a:gd name="connsiteY348" fmla="*/ 1937509 h 5612717"/>
              <a:gd name="connsiteX349" fmla="*/ 4465519 w 4565744"/>
              <a:gd name="connsiteY349" fmla="*/ 1857327 h 5612717"/>
              <a:gd name="connsiteX350" fmla="*/ 4485563 w 4565744"/>
              <a:gd name="connsiteY350" fmla="*/ 1857327 h 5612717"/>
              <a:gd name="connsiteX351" fmla="*/ 4495586 w 4565744"/>
              <a:gd name="connsiteY351" fmla="*/ 1887397 h 5612717"/>
              <a:gd name="connsiteX352" fmla="*/ 4475541 w 4565744"/>
              <a:gd name="connsiteY352" fmla="*/ 1887397 h 5612717"/>
              <a:gd name="connsiteX353" fmla="*/ 4465519 w 4565744"/>
              <a:gd name="connsiteY353" fmla="*/ 1857327 h 5612717"/>
              <a:gd name="connsiteX354" fmla="*/ 4184884 w 4565744"/>
              <a:gd name="connsiteY354" fmla="*/ 1777147 h 5612717"/>
              <a:gd name="connsiteX355" fmla="*/ 4184884 w 4565744"/>
              <a:gd name="connsiteY355" fmla="*/ 1797192 h 5612717"/>
              <a:gd name="connsiteX356" fmla="*/ 4194906 w 4565744"/>
              <a:gd name="connsiteY356" fmla="*/ 1797192 h 5612717"/>
              <a:gd name="connsiteX357" fmla="*/ 4194906 w 4565744"/>
              <a:gd name="connsiteY357" fmla="*/ 1777147 h 5612717"/>
              <a:gd name="connsiteX358" fmla="*/ 4535676 w 4565744"/>
              <a:gd name="connsiteY358" fmla="*/ 1666897 h 5612717"/>
              <a:gd name="connsiteX359" fmla="*/ 4565743 w 4565744"/>
              <a:gd name="connsiteY359" fmla="*/ 1666897 h 5612717"/>
              <a:gd name="connsiteX360" fmla="*/ 4565743 w 4565744"/>
              <a:gd name="connsiteY360" fmla="*/ 1686945 h 5612717"/>
              <a:gd name="connsiteX361" fmla="*/ 4555721 w 4565744"/>
              <a:gd name="connsiteY361" fmla="*/ 1686945 h 5612717"/>
              <a:gd name="connsiteX362" fmla="*/ 4535676 w 4565744"/>
              <a:gd name="connsiteY362" fmla="*/ 1666897 h 5612717"/>
              <a:gd name="connsiteX363" fmla="*/ 3388308 w 4565744"/>
              <a:gd name="connsiteY363" fmla="*/ 1443250 h 5612717"/>
              <a:gd name="connsiteX364" fmla="*/ 3397660 w 4565744"/>
              <a:gd name="connsiteY364" fmla="*/ 1445801 h 5612717"/>
              <a:gd name="connsiteX365" fmla="*/ 3397660 w 4565744"/>
              <a:gd name="connsiteY365" fmla="*/ 1443250 h 5612717"/>
              <a:gd name="connsiteX366" fmla="*/ 4295135 w 4565744"/>
              <a:gd name="connsiteY366" fmla="*/ 1417977 h 5612717"/>
              <a:gd name="connsiteX367" fmla="*/ 4295135 w 4565744"/>
              <a:gd name="connsiteY367" fmla="*/ 1438021 h 5612717"/>
              <a:gd name="connsiteX368" fmla="*/ 4275090 w 4565744"/>
              <a:gd name="connsiteY368" fmla="*/ 1438021 h 5612717"/>
              <a:gd name="connsiteX369" fmla="*/ 4295135 w 4565744"/>
              <a:gd name="connsiteY369" fmla="*/ 1417977 h 5612717"/>
              <a:gd name="connsiteX370" fmla="*/ 3420197 w 4565744"/>
              <a:gd name="connsiteY370" fmla="*/ 1391748 h 5612717"/>
              <a:gd name="connsiteX371" fmla="*/ 3426528 w 4565744"/>
              <a:gd name="connsiteY371" fmla="*/ 1451882 h 5612717"/>
              <a:gd name="connsiteX372" fmla="*/ 3431850 w 4565744"/>
              <a:gd name="connsiteY372" fmla="*/ 1451882 h 5612717"/>
              <a:gd name="connsiteX373" fmla="*/ 3431850 w 4565744"/>
              <a:gd name="connsiteY373" fmla="*/ 1391748 h 5612717"/>
              <a:gd name="connsiteX374" fmla="*/ 3663742 w 4565744"/>
              <a:gd name="connsiteY374" fmla="*/ 1267769 h 5612717"/>
              <a:gd name="connsiteX375" fmla="*/ 3653576 w 4565744"/>
              <a:gd name="connsiteY375" fmla="*/ 1286974 h 5612717"/>
              <a:gd name="connsiteX376" fmla="*/ 3666394 w 4565744"/>
              <a:gd name="connsiteY376" fmla="*/ 1297757 h 5612717"/>
              <a:gd name="connsiteX377" fmla="*/ 3681626 w 4565744"/>
              <a:gd name="connsiteY377" fmla="*/ 1313666 h 5612717"/>
              <a:gd name="connsiteX378" fmla="*/ 3668722 w 4565744"/>
              <a:gd name="connsiteY378" fmla="*/ 1288935 h 5612717"/>
              <a:gd name="connsiteX379" fmla="*/ 4255045 w 4565744"/>
              <a:gd name="connsiteY379" fmla="*/ 1267637 h 5612717"/>
              <a:gd name="connsiteX380" fmla="*/ 4245023 w 4565744"/>
              <a:gd name="connsiteY380" fmla="*/ 1287682 h 5612717"/>
              <a:gd name="connsiteX381" fmla="*/ 4245023 w 4565744"/>
              <a:gd name="connsiteY381" fmla="*/ 1317749 h 5612717"/>
              <a:gd name="connsiteX382" fmla="*/ 4275090 w 4565744"/>
              <a:gd name="connsiteY382" fmla="*/ 1287682 h 5612717"/>
              <a:gd name="connsiteX383" fmla="*/ 4255045 w 4565744"/>
              <a:gd name="connsiteY383" fmla="*/ 1267637 h 5612717"/>
              <a:gd name="connsiteX384" fmla="*/ 4475542 w 4565744"/>
              <a:gd name="connsiteY384" fmla="*/ 1257614 h 5612717"/>
              <a:gd name="connsiteX385" fmla="*/ 4475542 w 4565744"/>
              <a:gd name="connsiteY385" fmla="*/ 1277659 h 5612717"/>
              <a:gd name="connsiteX386" fmla="*/ 4445472 w 4565744"/>
              <a:gd name="connsiteY386" fmla="*/ 1287682 h 5612717"/>
              <a:gd name="connsiteX387" fmla="*/ 4435449 w 4565744"/>
              <a:gd name="connsiteY387" fmla="*/ 1267637 h 5612717"/>
              <a:gd name="connsiteX388" fmla="*/ 4475542 w 4565744"/>
              <a:gd name="connsiteY388" fmla="*/ 1257614 h 5612717"/>
              <a:gd name="connsiteX389" fmla="*/ 4375315 w 4565744"/>
              <a:gd name="connsiteY389" fmla="*/ 1257614 h 5612717"/>
              <a:gd name="connsiteX390" fmla="*/ 4385337 w 4565744"/>
              <a:gd name="connsiteY390" fmla="*/ 1257614 h 5612717"/>
              <a:gd name="connsiteX391" fmla="*/ 4385337 w 4565744"/>
              <a:gd name="connsiteY391" fmla="*/ 1277659 h 5612717"/>
              <a:gd name="connsiteX392" fmla="*/ 4375315 w 4565744"/>
              <a:gd name="connsiteY392" fmla="*/ 1277659 h 5612717"/>
              <a:gd name="connsiteX393" fmla="*/ 4495587 w 4565744"/>
              <a:gd name="connsiteY393" fmla="*/ 1207502 h 5612717"/>
              <a:gd name="connsiteX394" fmla="*/ 4505609 w 4565744"/>
              <a:gd name="connsiteY394" fmla="*/ 1207502 h 5612717"/>
              <a:gd name="connsiteX395" fmla="*/ 4525654 w 4565744"/>
              <a:gd name="connsiteY395" fmla="*/ 1227547 h 5612717"/>
              <a:gd name="connsiteX396" fmla="*/ 4505609 w 4565744"/>
              <a:gd name="connsiteY396" fmla="*/ 1247592 h 5612717"/>
              <a:gd name="connsiteX397" fmla="*/ 4495587 w 4565744"/>
              <a:gd name="connsiteY397" fmla="*/ 1247592 h 5612717"/>
              <a:gd name="connsiteX398" fmla="*/ 3502008 w 4565744"/>
              <a:gd name="connsiteY398" fmla="*/ 1201318 h 5612717"/>
              <a:gd name="connsiteX399" fmla="*/ 3502008 w 4565744"/>
              <a:gd name="connsiteY399" fmla="*/ 1211341 h 5612717"/>
              <a:gd name="connsiteX400" fmla="*/ 3522056 w 4565744"/>
              <a:gd name="connsiteY400" fmla="*/ 1231386 h 5612717"/>
              <a:gd name="connsiteX401" fmla="*/ 3522056 w 4565744"/>
              <a:gd name="connsiteY401" fmla="*/ 1201318 h 5612717"/>
              <a:gd name="connsiteX402" fmla="*/ 4465520 w 4565744"/>
              <a:gd name="connsiteY402" fmla="*/ 1167410 h 5612717"/>
              <a:gd name="connsiteX403" fmla="*/ 4485564 w 4565744"/>
              <a:gd name="connsiteY403" fmla="*/ 1167410 h 5612717"/>
              <a:gd name="connsiteX404" fmla="*/ 4495587 w 4565744"/>
              <a:gd name="connsiteY404" fmla="*/ 1197480 h 5612717"/>
              <a:gd name="connsiteX405" fmla="*/ 4475542 w 4565744"/>
              <a:gd name="connsiteY405" fmla="*/ 1197480 h 5612717"/>
              <a:gd name="connsiteX406" fmla="*/ 4465520 w 4565744"/>
              <a:gd name="connsiteY406" fmla="*/ 1167410 h 5612717"/>
              <a:gd name="connsiteX407" fmla="*/ 1679236 w 4565744"/>
              <a:gd name="connsiteY407" fmla="*/ 1147365 h 5612717"/>
              <a:gd name="connsiteX408" fmla="*/ 1652598 w 4565744"/>
              <a:gd name="connsiteY408" fmla="*/ 1150029 h 5612717"/>
              <a:gd name="connsiteX409" fmla="*/ 1644532 w 4565744"/>
              <a:gd name="connsiteY409" fmla="*/ 1194389 h 5612717"/>
              <a:gd name="connsiteX410" fmla="*/ 1649169 w 4565744"/>
              <a:gd name="connsiteY410" fmla="*/ 1197480 h 5612717"/>
              <a:gd name="connsiteX411" fmla="*/ 1659191 w 4565744"/>
              <a:gd name="connsiteY411" fmla="*/ 1197480 h 5612717"/>
              <a:gd name="connsiteX412" fmla="*/ 1664202 w 4565744"/>
              <a:gd name="connsiteY412" fmla="*/ 1174929 h 5612717"/>
              <a:gd name="connsiteX413" fmla="*/ 1676160 w 4565744"/>
              <a:gd name="connsiteY413" fmla="*/ 1168948 h 5612717"/>
              <a:gd name="connsiteX414" fmla="*/ 1679236 w 4565744"/>
              <a:gd name="connsiteY414" fmla="*/ 1147422 h 5612717"/>
              <a:gd name="connsiteX415" fmla="*/ 3783981 w 4565744"/>
              <a:gd name="connsiteY415" fmla="*/ 1107275 h 5612717"/>
              <a:gd name="connsiteX416" fmla="*/ 3763936 w 4565744"/>
              <a:gd name="connsiteY416" fmla="*/ 1127320 h 5612717"/>
              <a:gd name="connsiteX417" fmla="*/ 3763936 w 4565744"/>
              <a:gd name="connsiteY417" fmla="*/ 1157388 h 5612717"/>
              <a:gd name="connsiteX418" fmla="*/ 3773958 w 4565744"/>
              <a:gd name="connsiteY418" fmla="*/ 1157388 h 5612717"/>
              <a:gd name="connsiteX419" fmla="*/ 4184885 w 4565744"/>
              <a:gd name="connsiteY419" fmla="*/ 1087231 h 5612717"/>
              <a:gd name="connsiteX420" fmla="*/ 4184885 w 4565744"/>
              <a:gd name="connsiteY420" fmla="*/ 1107275 h 5612717"/>
              <a:gd name="connsiteX421" fmla="*/ 4194907 w 4565744"/>
              <a:gd name="connsiteY421" fmla="*/ 1107275 h 5612717"/>
              <a:gd name="connsiteX422" fmla="*/ 4194907 w 4565744"/>
              <a:gd name="connsiteY422" fmla="*/ 1087231 h 5612717"/>
              <a:gd name="connsiteX423" fmla="*/ 4144795 w 4565744"/>
              <a:gd name="connsiteY423" fmla="*/ 1037118 h 5612717"/>
              <a:gd name="connsiteX424" fmla="*/ 4134773 w 4565744"/>
              <a:gd name="connsiteY424" fmla="*/ 1057163 h 5612717"/>
              <a:gd name="connsiteX425" fmla="*/ 4144795 w 4565744"/>
              <a:gd name="connsiteY425" fmla="*/ 1057163 h 5612717"/>
              <a:gd name="connsiteX426" fmla="*/ 4154818 w 4565744"/>
              <a:gd name="connsiteY426" fmla="*/ 1037118 h 5612717"/>
              <a:gd name="connsiteX427" fmla="*/ 4535677 w 4565744"/>
              <a:gd name="connsiteY427" fmla="*/ 976981 h 5612717"/>
              <a:gd name="connsiteX428" fmla="*/ 4565744 w 4565744"/>
              <a:gd name="connsiteY428" fmla="*/ 976981 h 5612717"/>
              <a:gd name="connsiteX429" fmla="*/ 4565744 w 4565744"/>
              <a:gd name="connsiteY429" fmla="*/ 997028 h 5612717"/>
              <a:gd name="connsiteX430" fmla="*/ 4555722 w 4565744"/>
              <a:gd name="connsiteY430" fmla="*/ 997028 h 5612717"/>
              <a:gd name="connsiteX431" fmla="*/ 4535677 w 4565744"/>
              <a:gd name="connsiteY431" fmla="*/ 976981 h 5612717"/>
              <a:gd name="connsiteX432" fmla="*/ 3772620 w 4565744"/>
              <a:gd name="connsiteY432" fmla="*/ 960777 h 5612717"/>
              <a:gd name="connsiteX433" fmla="*/ 3772620 w 4565744"/>
              <a:gd name="connsiteY433" fmla="*/ 980822 h 5612717"/>
              <a:gd name="connsiteX434" fmla="*/ 3752575 w 4565744"/>
              <a:gd name="connsiteY434" fmla="*/ 980822 h 5612717"/>
              <a:gd name="connsiteX435" fmla="*/ 3772620 w 4565744"/>
              <a:gd name="connsiteY435" fmla="*/ 960777 h 5612717"/>
              <a:gd name="connsiteX436" fmla="*/ 3894231 w 4565744"/>
              <a:gd name="connsiteY436" fmla="*/ 956936 h 5612717"/>
              <a:gd name="connsiteX437" fmla="*/ 3874186 w 4565744"/>
              <a:gd name="connsiteY437" fmla="*/ 976981 h 5612717"/>
              <a:gd name="connsiteX438" fmla="*/ 3874186 w 4565744"/>
              <a:gd name="connsiteY438" fmla="*/ 987006 h 5612717"/>
              <a:gd name="connsiteX439" fmla="*/ 3914276 w 4565744"/>
              <a:gd name="connsiteY439" fmla="*/ 1007051 h 5612717"/>
              <a:gd name="connsiteX440" fmla="*/ 3924298 w 4565744"/>
              <a:gd name="connsiteY440" fmla="*/ 1007051 h 5612717"/>
              <a:gd name="connsiteX441" fmla="*/ 3924298 w 4565744"/>
              <a:gd name="connsiteY441" fmla="*/ 997028 h 5612717"/>
              <a:gd name="connsiteX442" fmla="*/ 3894231 w 4565744"/>
              <a:gd name="connsiteY442" fmla="*/ 956936 h 5612717"/>
              <a:gd name="connsiteX443" fmla="*/ 711604 w 4565744"/>
              <a:gd name="connsiteY443" fmla="*/ 932100 h 5612717"/>
              <a:gd name="connsiteX444" fmla="*/ 731651 w 4565744"/>
              <a:gd name="connsiteY444" fmla="*/ 952145 h 5612717"/>
              <a:gd name="connsiteX445" fmla="*/ 731651 w 4565744"/>
              <a:gd name="connsiteY445" fmla="*/ 932100 h 5612717"/>
              <a:gd name="connsiteX446" fmla="*/ 611379 w 4565744"/>
              <a:gd name="connsiteY446" fmla="*/ 912055 h 5612717"/>
              <a:gd name="connsiteX447" fmla="*/ 611379 w 4565744"/>
              <a:gd name="connsiteY447" fmla="*/ 932100 h 5612717"/>
              <a:gd name="connsiteX448" fmla="*/ 641446 w 4565744"/>
              <a:gd name="connsiteY448" fmla="*/ 932100 h 5612717"/>
              <a:gd name="connsiteX449" fmla="*/ 621402 w 4565744"/>
              <a:gd name="connsiteY449" fmla="*/ 912055 h 5612717"/>
              <a:gd name="connsiteX450" fmla="*/ 3732530 w 4565744"/>
              <a:gd name="connsiteY450" fmla="*/ 810438 h 5612717"/>
              <a:gd name="connsiteX451" fmla="*/ 3722508 w 4565744"/>
              <a:gd name="connsiteY451" fmla="*/ 830483 h 5612717"/>
              <a:gd name="connsiteX452" fmla="*/ 3722508 w 4565744"/>
              <a:gd name="connsiteY452" fmla="*/ 860550 h 5612717"/>
              <a:gd name="connsiteX453" fmla="*/ 3752575 w 4565744"/>
              <a:gd name="connsiteY453" fmla="*/ 830483 h 5612717"/>
              <a:gd name="connsiteX454" fmla="*/ 3732530 w 4565744"/>
              <a:gd name="connsiteY454" fmla="*/ 810438 h 5612717"/>
              <a:gd name="connsiteX455" fmla="*/ 3953027 w 4565744"/>
              <a:gd name="connsiteY455" fmla="*/ 800415 h 5612717"/>
              <a:gd name="connsiteX456" fmla="*/ 3953027 w 4565744"/>
              <a:gd name="connsiteY456" fmla="*/ 820460 h 5612717"/>
              <a:gd name="connsiteX457" fmla="*/ 3922957 w 4565744"/>
              <a:gd name="connsiteY457" fmla="*/ 830483 h 5612717"/>
              <a:gd name="connsiteX458" fmla="*/ 3912934 w 4565744"/>
              <a:gd name="connsiteY458" fmla="*/ 810438 h 5612717"/>
              <a:gd name="connsiteX459" fmla="*/ 3953027 w 4565744"/>
              <a:gd name="connsiteY459" fmla="*/ 800415 h 5612717"/>
              <a:gd name="connsiteX460" fmla="*/ 3852800 w 4565744"/>
              <a:gd name="connsiteY460" fmla="*/ 800415 h 5612717"/>
              <a:gd name="connsiteX461" fmla="*/ 3862822 w 4565744"/>
              <a:gd name="connsiteY461" fmla="*/ 800415 h 5612717"/>
              <a:gd name="connsiteX462" fmla="*/ 3862822 w 4565744"/>
              <a:gd name="connsiteY462" fmla="*/ 820460 h 5612717"/>
              <a:gd name="connsiteX463" fmla="*/ 3852800 w 4565744"/>
              <a:gd name="connsiteY463" fmla="*/ 820460 h 5612717"/>
              <a:gd name="connsiteX464" fmla="*/ 3973072 w 4565744"/>
              <a:gd name="connsiteY464" fmla="*/ 750303 h 5612717"/>
              <a:gd name="connsiteX465" fmla="*/ 3983094 w 4565744"/>
              <a:gd name="connsiteY465" fmla="*/ 750303 h 5612717"/>
              <a:gd name="connsiteX466" fmla="*/ 4003139 w 4565744"/>
              <a:gd name="connsiteY466" fmla="*/ 770348 h 5612717"/>
              <a:gd name="connsiteX467" fmla="*/ 3983094 w 4565744"/>
              <a:gd name="connsiteY467" fmla="*/ 790393 h 5612717"/>
              <a:gd name="connsiteX468" fmla="*/ 3973072 w 4565744"/>
              <a:gd name="connsiteY468" fmla="*/ 790393 h 5612717"/>
              <a:gd name="connsiteX469" fmla="*/ 3943005 w 4565744"/>
              <a:gd name="connsiteY469" fmla="*/ 710210 h 5612717"/>
              <a:gd name="connsiteX470" fmla="*/ 3963049 w 4565744"/>
              <a:gd name="connsiteY470" fmla="*/ 710210 h 5612717"/>
              <a:gd name="connsiteX471" fmla="*/ 3973072 w 4565744"/>
              <a:gd name="connsiteY471" fmla="*/ 740281 h 5612717"/>
              <a:gd name="connsiteX472" fmla="*/ 3953027 w 4565744"/>
              <a:gd name="connsiteY472" fmla="*/ 740281 h 5612717"/>
              <a:gd name="connsiteX473" fmla="*/ 3943005 w 4565744"/>
              <a:gd name="connsiteY473" fmla="*/ 710210 h 5612717"/>
              <a:gd name="connsiteX474" fmla="*/ 3667808 w 4565744"/>
              <a:gd name="connsiteY474" fmla="*/ 630031 h 5612717"/>
              <a:gd name="connsiteX475" fmla="*/ 3668272 w 4565744"/>
              <a:gd name="connsiteY475" fmla="*/ 631424 h 5612717"/>
              <a:gd name="connsiteX476" fmla="*/ 3662370 w 4565744"/>
              <a:gd name="connsiteY476" fmla="*/ 631424 h 5612717"/>
              <a:gd name="connsiteX477" fmla="*/ 3662370 w 4565744"/>
              <a:gd name="connsiteY477" fmla="*/ 650076 h 5612717"/>
              <a:gd name="connsiteX478" fmla="*/ 3668272 w 4565744"/>
              <a:gd name="connsiteY478" fmla="*/ 650076 h 5612717"/>
              <a:gd name="connsiteX479" fmla="*/ 3668272 w 4565744"/>
              <a:gd name="connsiteY479" fmla="*/ 641446 h 5612717"/>
              <a:gd name="connsiteX480" fmla="*/ 3672392 w 4565744"/>
              <a:gd name="connsiteY480" fmla="*/ 641446 h 5612717"/>
              <a:gd name="connsiteX481" fmla="*/ 3672392 w 4565744"/>
              <a:gd name="connsiteY481" fmla="*/ 630031 h 5612717"/>
              <a:gd name="connsiteX482" fmla="*/ 3622280 w 4565744"/>
              <a:gd name="connsiteY482" fmla="*/ 579918 h 5612717"/>
              <a:gd name="connsiteX483" fmla="*/ 3612258 w 4565744"/>
              <a:gd name="connsiteY483" fmla="*/ 599963 h 5612717"/>
              <a:gd name="connsiteX484" fmla="*/ 3622280 w 4565744"/>
              <a:gd name="connsiteY484" fmla="*/ 599963 h 5612717"/>
              <a:gd name="connsiteX485" fmla="*/ 3632303 w 4565744"/>
              <a:gd name="connsiteY485" fmla="*/ 579918 h 5612717"/>
              <a:gd name="connsiteX486" fmla="*/ 2956666 w 4565744"/>
              <a:gd name="connsiteY486" fmla="*/ 541218 h 5612717"/>
              <a:gd name="connsiteX487" fmla="*/ 2936621 w 4565744"/>
              <a:gd name="connsiteY487" fmla="*/ 561263 h 5612717"/>
              <a:gd name="connsiteX488" fmla="*/ 2936621 w 4565744"/>
              <a:gd name="connsiteY488" fmla="*/ 591331 h 5612717"/>
              <a:gd name="connsiteX489" fmla="*/ 2946643 w 4565744"/>
              <a:gd name="connsiteY489" fmla="*/ 591331 h 5612717"/>
              <a:gd name="connsiteX490" fmla="*/ 3638205 w 4565744"/>
              <a:gd name="connsiteY490" fmla="*/ 531196 h 5612717"/>
              <a:gd name="connsiteX491" fmla="*/ 3615591 w 4565744"/>
              <a:gd name="connsiteY491" fmla="*/ 534426 h 5612717"/>
              <a:gd name="connsiteX492" fmla="*/ 3638205 w 4565744"/>
              <a:gd name="connsiteY492" fmla="*/ 550082 h 5612717"/>
              <a:gd name="connsiteX493" fmla="*/ 3357570 w 4565744"/>
              <a:gd name="connsiteY493" fmla="*/ 521173 h 5612717"/>
              <a:gd name="connsiteX494" fmla="*/ 3357570 w 4565744"/>
              <a:gd name="connsiteY494" fmla="*/ 531492 h 5612717"/>
              <a:gd name="connsiteX495" fmla="*/ 3367592 w 4565744"/>
              <a:gd name="connsiteY495" fmla="*/ 534355 h 5612717"/>
              <a:gd name="connsiteX496" fmla="*/ 3367592 w 4565744"/>
              <a:gd name="connsiteY496" fmla="*/ 521173 h 5612717"/>
              <a:gd name="connsiteX497" fmla="*/ 4013162 w 4565744"/>
              <a:gd name="connsiteY497" fmla="*/ 519781 h 5612717"/>
              <a:gd name="connsiteX498" fmla="*/ 4043229 w 4565744"/>
              <a:gd name="connsiteY498" fmla="*/ 519781 h 5612717"/>
              <a:gd name="connsiteX499" fmla="*/ 4043229 w 4565744"/>
              <a:gd name="connsiteY499" fmla="*/ 539828 h 5612717"/>
              <a:gd name="connsiteX500" fmla="*/ 4033207 w 4565744"/>
              <a:gd name="connsiteY500" fmla="*/ 539828 h 5612717"/>
              <a:gd name="connsiteX501" fmla="*/ 4013162 w 4565744"/>
              <a:gd name="connsiteY501" fmla="*/ 519781 h 5612717"/>
              <a:gd name="connsiteX502" fmla="*/ 3317480 w 4565744"/>
              <a:gd name="connsiteY502" fmla="*/ 471061 h 5612717"/>
              <a:gd name="connsiteX503" fmla="*/ 3307458 w 4565744"/>
              <a:gd name="connsiteY503" fmla="*/ 491106 h 5612717"/>
              <a:gd name="connsiteX504" fmla="*/ 3317480 w 4565744"/>
              <a:gd name="connsiteY504" fmla="*/ 491106 h 5612717"/>
              <a:gd name="connsiteX505" fmla="*/ 3327503 w 4565744"/>
              <a:gd name="connsiteY505" fmla="*/ 471061 h 5612717"/>
              <a:gd name="connsiteX506" fmla="*/ 1082440 w 4565744"/>
              <a:gd name="connsiteY506" fmla="*/ 451016 h 5612717"/>
              <a:gd name="connsiteX507" fmla="*/ 1062396 w 4565744"/>
              <a:gd name="connsiteY507" fmla="*/ 501129 h 5612717"/>
              <a:gd name="connsiteX508" fmla="*/ 1082440 w 4565744"/>
              <a:gd name="connsiteY508" fmla="*/ 501129 h 5612717"/>
              <a:gd name="connsiteX509" fmla="*/ 1112508 w 4565744"/>
              <a:gd name="connsiteY509" fmla="*/ 481084 h 5612717"/>
              <a:gd name="connsiteX510" fmla="*/ 1102485 w 4565744"/>
              <a:gd name="connsiteY510" fmla="*/ 451016 h 5612717"/>
              <a:gd name="connsiteX511" fmla="*/ 3708362 w 4565744"/>
              <a:gd name="connsiteY511" fmla="*/ 410923 h 5612717"/>
              <a:gd name="connsiteX512" fmla="*/ 3738429 w 4565744"/>
              <a:gd name="connsiteY512" fmla="*/ 410923 h 5612717"/>
              <a:gd name="connsiteX513" fmla="*/ 3738429 w 4565744"/>
              <a:gd name="connsiteY513" fmla="*/ 430971 h 5612717"/>
              <a:gd name="connsiteX514" fmla="*/ 3728407 w 4565744"/>
              <a:gd name="connsiteY514" fmla="*/ 430971 h 5612717"/>
              <a:gd name="connsiteX515" fmla="*/ 3708362 w 4565744"/>
              <a:gd name="connsiteY515" fmla="*/ 410923 h 5612717"/>
              <a:gd name="connsiteX516" fmla="*/ 3066916 w 4565744"/>
              <a:gd name="connsiteY516" fmla="*/ 390879 h 5612717"/>
              <a:gd name="connsiteX517" fmla="*/ 3046871 w 4565744"/>
              <a:gd name="connsiteY517" fmla="*/ 410923 h 5612717"/>
              <a:gd name="connsiteX518" fmla="*/ 3046871 w 4565744"/>
              <a:gd name="connsiteY518" fmla="*/ 420949 h 5612717"/>
              <a:gd name="connsiteX519" fmla="*/ 3086961 w 4565744"/>
              <a:gd name="connsiteY519" fmla="*/ 440994 h 5612717"/>
              <a:gd name="connsiteX520" fmla="*/ 3096983 w 4565744"/>
              <a:gd name="connsiteY520" fmla="*/ 440994 h 5612717"/>
              <a:gd name="connsiteX521" fmla="*/ 3096983 w 4565744"/>
              <a:gd name="connsiteY521" fmla="*/ 430971 h 5612717"/>
              <a:gd name="connsiteX522" fmla="*/ 3066916 w 4565744"/>
              <a:gd name="connsiteY522" fmla="*/ 390879 h 5612717"/>
              <a:gd name="connsiteX523" fmla="*/ 1062396 w 4565744"/>
              <a:gd name="connsiteY523" fmla="*/ 150337 h 5612717"/>
              <a:gd name="connsiteX524" fmla="*/ 1102485 w 4565744"/>
              <a:gd name="connsiteY524" fmla="*/ 150337 h 5612717"/>
              <a:gd name="connsiteX525" fmla="*/ 1102485 w 4565744"/>
              <a:gd name="connsiteY525" fmla="*/ 170382 h 5612717"/>
              <a:gd name="connsiteX526" fmla="*/ 1062396 w 4565744"/>
              <a:gd name="connsiteY526" fmla="*/ 170382 h 5612717"/>
              <a:gd name="connsiteX527" fmla="*/ 1222758 w 4565744"/>
              <a:gd name="connsiteY527" fmla="*/ 0 h 5612717"/>
              <a:gd name="connsiteX528" fmla="*/ 1242803 w 4565744"/>
              <a:gd name="connsiteY528" fmla="*/ 0 h 5612717"/>
              <a:gd name="connsiteX529" fmla="*/ 1343030 w 4565744"/>
              <a:gd name="connsiteY529" fmla="*/ 160360 h 5612717"/>
              <a:gd name="connsiteX530" fmla="*/ 1443255 w 4565744"/>
              <a:gd name="connsiteY530" fmla="*/ 270609 h 5612717"/>
              <a:gd name="connsiteX531" fmla="*/ 1463300 w 4565744"/>
              <a:gd name="connsiteY531" fmla="*/ 290654 h 5612717"/>
              <a:gd name="connsiteX532" fmla="*/ 1456892 w 4565744"/>
              <a:gd name="connsiteY532" fmla="*/ 329100 h 5612717"/>
              <a:gd name="connsiteX533" fmla="*/ 1457401 w 4565744"/>
              <a:gd name="connsiteY533" fmla="*/ 329354 h 5612717"/>
              <a:gd name="connsiteX534" fmla="*/ 1477446 w 4565744"/>
              <a:gd name="connsiteY534" fmla="*/ 349399 h 5612717"/>
              <a:gd name="connsiteX535" fmla="*/ 1497490 w 4565744"/>
              <a:gd name="connsiteY535" fmla="*/ 349399 h 5612717"/>
              <a:gd name="connsiteX536" fmla="*/ 1487468 w 4565744"/>
              <a:gd name="connsiteY536" fmla="*/ 289261 h 5612717"/>
              <a:gd name="connsiteX537" fmla="*/ 1497490 w 4565744"/>
              <a:gd name="connsiteY537" fmla="*/ 219104 h 5612717"/>
              <a:gd name="connsiteX538" fmla="*/ 1487468 w 4565744"/>
              <a:gd name="connsiteY538" fmla="*/ 189037 h 5612717"/>
              <a:gd name="connsiteX539" fmla="*/ 1527558 w 4565744"/>
              <a:gd name="connsiteY539" fmla="*/ 108858 h 5612717"/>
              <a:gd name="connsiteX540" fmla="*/ 1547603 w 4565744"/>
              <a:gd name="connsiteY540" fmla="*/ 108858 h 5612717"/>
              <a:gd name="connsiteX541" fmla="*/ 1647830 w 4565744"/>
              <a:gd name="connsiteY541" fmla="*/ 269217 h 5612717"/>
              <a:gd name="connsiteX542" fmla="*/ 1748054 w 4565744"/>
              <a:gd name="connsiteY542" fmla="*/ 379467 h 5612717"/>
              <a:gd name="connsiteX543" fmla="*/ 1768099 w 4565744"/>
              <a:gd name="connsiteY543" fmla="*/ 399512 h 5612717"/>
              <a:gd name="connsiteX544" fmla="*/ 1758077 w 4565744"/>
              <a:gd name="connsiteY544" fmla="*/ 459646 h 5612717"/>
              <a:gd name="connsiteX545" fmla="*/ 1798167 w 4565744"/>
              <a:gd name="connsiteY545" fmla="*/ 499736 h 5612717"/>
              <a:gd name="connsiteX546" fmla="*/ 1798167 w 4565744"/>
              <a:gd name="connsiteY546" fmla="*/ 569896 h 5612717"/>
              <a:gd name="connsiteX547" fmla="*/ 1858301 w 4565744"/>
              <a:gd name="connsiteY547" fmla="*/ 650076 h 5612717"/>
              <a:gd name="connsiteX548" fmla="*/ 1895889 w 4565744"/>
              <a:gd name="connsiteY548" fmla="*/ 700815 h 5612717"/>
              <a:gd name="connsiteX549" fmla="*/ 1900834 w 4565744"/>
              <a:gd name="connsiteY549" fmla="*/ 716394 h 5612717"/>
              <a:gd name="connsiteX550" fmla="*/ 1929800 w 4565744"/>
              <a:gd name="connsiteY550" fmla="*/ 716394 h 5612717"/>
              <a:gd name="connsiteX551" fmla="*/ 1929800 w 4565744"/>
              <a:gd name="connsiteY551" fmla="*/ 736439 h 5612717"/>
              <a:gd name="connsiteX552" fmla="*/ 1907197 w 4565744"/>
              <a:gd name="connsiteY552" fmla="*/ 736439 h 5612717"/>
              <a:gd name="connsiteX553" fmla="*/ 1908417 w 4565744"/>
              <a:gd name="connsiteY553" fmla="*/ 740281 h 5612717"/>
              <a:gd name="connsiteX554" fmla="*/ 1943495 w 4565744"/>
              <a:gd name="connsiteY554" fmla="*/ 764710 h 5612717"/>
              <a:gd name="connsiteX555" fmla="*/ 1952045 w 4565744"/>
              <a:gd name="connsiteY555" fmla="*/ 772618 h 5612717"/>
              <a:gd name="connsiteX556" fmla="*/ 1979915 w 4565744"/>
              <a:gd name="connsiteY556" fmla="*/ 786554 h 5612717"/>
              <a:gd name="connsiteX557" fmla="*/ 1999960 w 4565744"/>
              <a:gd name="connsiteY557" fmla="*/ 806599 h 5612717"/>
              <a:gd name="connsiteX558" fmla="*/ 2020005 w 4565744"/>
              <a:gd name="connsiteY558" fmla="*/ 806599 h 5612717"/>
              <a:gd name="connsiteX559" fmla="*/ 2009983 w 4565744"/>
              <a:gd name="connsiteY559" fmla="*/ 746461 h 5612717"/>
              <a:gd name="connsiteX560" fmla="*/ 2020005 w 4565744"/>
              <a:gd name="connsiteY560" fmla="*/ 676304 h 5612717"/>
              <a:gd name="connsiteX561" fmla="*/ 2009983 w 4565744"/>
              <a:gd name="connsiteY561" fmla="*/ 646237 h 5612717"/>
              <a:gd name="connsiteX562" fmla="*/ 2050072 w 4565744"/>
              <a:gd name="connsiteY562" fmla="*/ 566057 h 5612717"/>
              <a:gd name="connsiteX563" fmla="*/ 2070117 w 4565744"/>
              <a:gd name="connsiteY563" fmla="*/ 566057 h 5612717"/>
              <a:gd name="connsiteX564" fmla="*/ 2170345 w 4565744"/>
              <a:gd name="connsiteY564" fmla="*/ 726417 h 5612717"/>
              <a:gd name="connsiteX565" fmla="*/ 2270569 w 4565744"/>
              <a:gd name="connsiteY565" fmla="*/ 836666 h 5612717"/>
              <a:gd name="connsiteX566" fmla="*/ 2290614 w 4565744"/>
              <a:gd name="connsiteY566" fmla="*/ 856711 h 5612717"/>
              <a:gd name="connsiteX567" fmla="*/ 2280592 w 4565744"/>
              <a:gd name="connsiteY567" fmla="*/ 916846 h 5612717"/>
              <a:gd name="connsiteX568" fmla="*/ 2320682 w 4565744"/>
              <a:gd name="connsiteY568" fmla="*/ 956936 h 5612717"/>
              <a:gd name="connsiteX569" fmla="*/ 2320682 w 4565744"/>
              <a:gd name="connsiteY569" fmla="*/ 1027096 h 5612717"/>
              <a:gd name="connsiteX570" fmla="*/ 2380816 w 4565744"/>
              <a:gd name="connsiteY570" fmla="*/ 1107275 h 5612717"/>
              <a:gd name="connsiteX571" fmla="*/ 2430932 w 4565744"/>
              <a:gd name="connsiteY571" fmla="*/ 1197480 h 5612717"/>
              <a:gd name="connsiteX572" fmla="*/ 2491066 w 4565744"/>
              <a:gd name="connsiteY572" fmla="*/ 1245086 h 5612717"/>
              <a:gd name="connsiteX573" fmla="*/ 2493940 w 4565744"/>
              <a:gd name="connsiteY573" fmla="*/ 1249277 h 5612717"/>
              <a:gd name="connsiteX574" fmla="*/ 2515672 w 4565744"/>
              <a:gd name="connsiteY574" fmla="*/ 1202708 h 5612717"/>
              <a:gd name="connsiteX575" fmla="*/ 2615896 w 4565744"/>
              <a:gd name="connsiteY575" fmla="*/ 972189 h 5612717"/>
              <a:gd name="connsiteX576" fmla="*/ 2726146 w 4565744"/>
              <a:gd name="connsiteY576" fmla="*/ 851920 h 5612717"/>
              <a:gd name="connsiteX577" fmla="*/ 2816351 w 4565744"/>
              <a:gd name="connsiteY577" fmla="*/ 741670 h 5612717"/>
              <a:gd name="connsiteX578" fmla="*/ 2826374 w 4565744"/>
              <a:gd name="connsiteY578" fmla="*/ 741670 h 5612717"/>
              <a:gd name="connsiteX579" fmla="*/ 2796306 w 4565744"/>
              <a:gd name="connsiteY579" fmla="*/ 791782 h 5612717"/>
              <a:gd name="connsiteX580" fmla="*/ 2796306 w 4565744"/>
              <a:gd name="connsiteY580" fmla="*/ 821853 h 5612717"/>
              <a:gd name="connsiteX581" fmla="*/ 2856441 w 4565744"/>
              <a:gd name="connsiteY581" fmla="*/ 751693 h 5612717"/>
              <a:gd name="connsiteX582" fmla="*/ 2836396 w 4565744"/>
              <a:gd name="connsiteY582" fmla="*/ 701580 h 5612717"/>
              <a:gd name="connsiteX583" fmla="*/ 2906554 w 4565744"/>
              <a:gd name="connsiteY583" fmla="*/ 531196 h 5612717"/>
              <a:gd name="connsiteX584" fmla="*/ 2976711 w 4565744"/>
              <a:gd name="connsiteY584" fmla="*/ 420949 h 5612717"/>
              <a:gd name="connsiteX585" fmla="*/ 3056893 w 4565744"/>
              <a:gd name="connsiteY585" fmla="*/ 320721 h 5612717"/>
              <a:gd name="connsiteX586" fmla="*/ 3137073 w 4565744"/>
              <a:gd name="connsiteY586" fmla="*/ 250564 h 5612717"/>
              <a:gd name="connsiteX587" fmla="*/ 3227278 w 4565744"/>
              <a:gd name="connsiteY587" fmla="*/ 360811 h 5612717"/>
              <a:gd name="connsiteX588" fmla="*/ 3227278 w 4565744"/>
              <a:gd name="connsiteY588" fmla="*/ 390879 h 5612717"/>
              <a:gd name="connsiteX589" fmla="*/ 3347547 w 4565744"/>
              <a:gd name="connsiteY589" fmla="*/ 451016 h 5612717"/>
              <a:gd name="connsiteX590" fmla="*/ 3353217 w 4565744"/>
              <a:gd name="connsiteY590" fmla="*/ 452399 h 5612717"/>
              <a:gd name="connsiteX591" fmla="*/ 3361693 w 4565744"/>
              <a:gd name="connsiteY591" fmla="*/ 429579 h 5612717"/>
              <a:gd name="connsiteX592" fmla="*/ 3441873 w 4565744"/>
              <a:gd name="connsiteY592" fmla="*/ 359422 h 5612717"/>
              <a:gd name="connsiteX593" fmla="*/ 3532078 w 4565744"/>
              <a:gd name="connsiteY593" fmla="*/ 469669 h 5612717"/>
              <a:gd name="connsiteX594" fmla="*/ 3532078 w 4565744"/>
              <a:gd name="connsiteY594" fmla="*/ 499736 h 5612717"/>
              <a:gd name="connsiteX595" fmla="*/ 3564056 w 4565744"/>
              <a:gd name="connsiteY595" fmla="*/ 508458 h 5612717"/>
              <a:gd name="connsiteX596" fmla="*/ 3581826 w 4565744"/>
              <a:gd name="connsiteY596" fmla="*/ 493611 h 5612717"/>
              <a:gd name="connsiteX597" fmla="*/ 3618157 w 4565744"/>
              <a:gd name="connsiteY597" fmla="*/ 410923 h 5612717"/>
              <a:gd name="connsiteX598" fmla="*/ 3668272 w 4565744"/>
              <a:gd name="connsiteY598" fmla="*/ 410923 h 5612717"/>
              <a:gd name="connsiteX599" fmla="*/ 3648227 w 4565744"/>
              <a:gd name="connsiteY599" fmla="*/ 451016 h 5612717"/>
              <a:gd name="connsiteX600" fmla="*/ 3678294 w 4565744"/>
              <a:gd name="connsiteY600" fmla="*/ 461039 h 5612717"/>
              <a:gd name="connsiteX601" fmla="*/ 3678294 w 4565744"/>
              <a:gd name="connsiteY601" fmla="*/ 481084 h 5612717"/>
              <a:gd name="connsiteX602" fmla="*/ 3654490 w 4565744"/>
              <a:gd name="connsiteY602" fmla="*/ 533701 h 5612717"/>
              <a:gd name="connsiteX603" fmla="*/ 3638860 w 4565744"/>
              <a:gd name="connsiteY603" fmla="*/ 550535 h 5612717"/>
              <a:gd name="connsiteX604" fmla="*/ 3652347 w 4565744"/>
              <a:gd name="connsiteY604" fmla="*/ 559873 h 5612717"/>
              <a:gd name="connsiteX605" fmla="*/ 3782642 w 4565744"/>
              <a:gd name="connsiteY605" fmla="*/ 609986 h 5612717"/>
              <a:gd name="connsiteX606" fmla="*/ 3832755 w 4565744"/>
              <a:gd name="connsiteY606" fmla="*/ 630031 h 5612717"/>
              <a:gd name="connsiteX607" fmla="*/ 3922957 w 4565744"/>
              <a:gd name="connsiteY607" fmla="*/ 519781 h 5612717"/>
              <a:gd name="connsiteX608" fmla="*/ 3973072 w 4565744"/>
              <a:gd name="connsiteY608" fmla="*/ 519781 h 5612717"/>
              <a:gd name="connsiteX609" fmla="*/ 3953027 w 4565744"/>
              <a:gd name="connsiteY609" fmla="*/ 559873 h 5612717"/>
              <a:gd name="connsiteX610" fmla="*/ 3983094 w 4565744"/>
              <a:gd name="connsiteY610" fmla="*/ 569896 h 5612717"/>
              <a:gd name="connsiteX611" fmla="*/ 3983094 w 4565744"/>
              <a:gd name="connsiteY611" fmla="*/ 589941 h 5612717"/>
              <a:gd name="connsiteX612" fmla="*/ 3943005 w 4565744"/>
              <a:gd name="connsiteY612" fmla="*/ 660098 h 5612717"/>
              <a:gd name="connsiteX613" fmla="*/ 3943005 w 4565744"/>
              <a:gd name="connsiteY613" fmla="*/ 640053 h 5612717"/>
              <a:gd name="connsiteX614" fmla="*/ 3872844 w 4565744"/>
              <a:gd name="connsiteY614" fmla="*/ 650076 h 5612717"/>
              <a:gd name="connsiteX615" fmla="*/ 3862822 w 4565744"/>
              <a:gd name="connsiteY615" fmla="*/ 650076 h 5612717"/>
              <a:gd name="connsiteX616" fmla="*/ 3842777 w 4565744"/>
              <a:gd name="connsiteY616" fmla="*/ 640053 h 5612717"/>
              <a:gd name="connsiteX617" fmla="*/ 3842777 w 4565744"/>
              <a:gd name="connsiteY617" fmla="*/ 650076 h 5612717"/>
              <a:gd name="connsiteX618" fmla="*/ 3872844 w 4565744"/>
              <a:gd name="connsiteY618" fmla="*/ 700188 h 5612717"/>
              <a:gd name="connsiteX619" fmla="*/ 3862822 w 4565744"/>
              <a:gd name="connsiteY619" fmla="*/ 740281 h 5612717"/>
              <a:gd name="connsiteX620" fmla="*/ 3882867 w 4565744"/>
              <a:gd name="connsiteY620" fmla="*/ 770348 h 5612717"/>
              <a:gd name="connsiteX621" fmla="*/ 3812710 w 4565744"/>
              <a:gd name="connsiteY621" fmla="*/ 870572 h 5612717"/>
              <a:gd name="connsiteX622" fmla="*/ 3802687 w 4565744"/>
              <a:gd name="connsiteY622" fmla="*/ 870572 h 5612717"/>
              <a:gd name="connsiteX623" fmla="*/ 3782642 w 4565744"/>
              <a:gd name="connsiteY623" fmla="*/ 850527 h 5612717"/>
              <a:gd name="connsiteX624" fmla="*/ 3772620 w 4565744"/>
              <a:gd name="connsiteY624" fmla="*/ 850527 h 5612717"/>
              <a:gd name="connsiteX625" fmla="*/ 3782642 w 4565744"/>
              <a:gd name="connsiteY625" fmla="*/ 870572 h 5612717"/>
              <a:gd name="connsiteX626" fmla="*/ 3782642 w 4565744"/>
              <a:gd name="connsiteY626" fmla="*/ 880595 h 5612717"/>
              <a:gd name="connsiteX627" fmla="*/ 3742553 w 4565744"/>
              <a:gd name="connsiteY627" fmla="*/ 890617 h 5612717"/>
              <a:gd name="connsiteX628" fmla="*/ 3722508 w 4565744"/>
              <a:gd name="connsiteY628" fmla="*/ 870572 h 5612717"/>
              <a:gd name="connsiteX629" fmla="*/ 3682415 w 4565744"/>
              <a:gd name="connsiteY629" fmla="*/ 910662 h 5612717"/>
              <a:gd name="connsiteX630" fmla="*/ 3682415 w 4565744"/>
              <a:gd name="connsiteY630" fmla="*/ 920685 h 5612717"/>
              <a:gd name="connsiteX631" fmla="*/ 3702460 w 4565744"/>
              <a:gd name="connsiteY631" fmla="*/ 910662 h 5612717"/>
              <a:gd name="connsiteX632" fmla="*/ 3712482 w 4565744"/>
              <a:gd name="connsiteY632" fmla="*/ 910662 h 5612717"/>
              <a:gd name="connsiteX633" fmla="*/ 3712482 w 4565744"/>
              <a:gd name="connsiteY633" fmla="*/ 930710 h 5612717"/>
              <a:gd name="connsiteX634" fmla="*/ 3642325 w 4565744"/>
              <a:gd name="connsiteY634" fmla="*/ 1000867 h 5612717"/>
              <a:gd name="connsiteX635" fmla="*/ 3642325 w 4565744"/>
              <a:gd name="connsiteY635" fmla="*/ 1020912 h 5612717"/>
              <a:gd name="connsiteX636" fmla="*/ 3672392 w 4565744"/>
              <a:gd name="connsiteY636" fmla="*/ 1050979 h 5612717"/>
              <a:gd name="connsiteX637" fmla="*/ 3642325 w 4565744"/>
              <a:gd name="connsiteY637" fmla="*/ 1111114 h 5612717"/>
              <a:gd name="connsiteX638" fmla="*/ 3642325 w 4565744"/>
              <a:gd name="connsiteY638" fmla="*/ 1161229 h 5612717"/>
              <a:gd name="connsiteX639" fmla="*/ 3632303 w 4565744"/>
              <a:gd name="connsiteY639" fmla="*/ 1161229 h 5612717"/>
              <a:gd name="connsiteX640" fmla="*/ 3632303 w 4565744"/>
              <a:gd name="connsiteY640" fmla="*/ 1171252 h 5612717"/>
              <a:gd name="connsiteX641" fmla="*/ 3672392 w 4565744"/>
              <a:gd name="connsiteY641" fmla="*/ 1241408 h 5612717"/>
              <a:gd name="connsiteX642" fmla="*/ 3672392 w 4565744"/>
              <a:gd name="connsiteY642" fmla="*/ 1249212 h 5612717"/>
              <a:gd name="connsiteX643" fmla="*/ 3694405 w 4565744"/>
              <a:gd name="connsiteY643" fmla="*/ 1202489 h 5612717"/>
              <a:gd name="connsiteX644" fmla="*/ 3733869 w 4565744"/>
              <a:gd name="connsiteY644" fmla="*/ 1097253 h 5612717"/>
              <a:gd name="connsiteX645" fmla="*/ 3804026 w 4565744"/>
              <a:gd name="connsiteY645" fmla="*/ 987006 h 5612717"/>
              <a:gd name="connsiteX646" fmla="*/ 3884208 w 4565744"/>
              <a:gd name="connsiteY646" fmla="*/ 886779 h 5612717"/>
              <a:gd name="connsiteX647" fmla="*/ 3964388 w 4565744"/>
              <a:gd name="connsiteY647" fmla="*/ 816621 h 5612717"/>
              <a:gd name="connsiteX648" fmla="*/ 4054593 w 4565744"/>
              <a:gd name="connsiteY648" fmla="*/ 926869 h 5612717"/>
              <a:gd name="connsiteX649" fmla="*/ 4054593 w 4565744"/>
              <a:gd name="connsiteY649" fmla="*/ 956936 h 5612717"/>
              <a:gd name="connsiteX650" fmla="*/ 4174862 w 4565744"/>
              <a:gd name="connsiteY650" fmla="*/ 1017073 h 5612717"/>
              <a:gd name="connsiteX651" fmla="*/ 4305157 w 4565744"/>
              <a:gd name="connsiteY651" fmla="*/ 1067186 h 5612717"/>
              <a:gd name="connsiteX652" fmla="*/ 4355270 w 4565744"/>
              <a:gd name="connsiteY652" fmla="*/ 1087231 h 5612717"/>
              <a:gd name="connsiteX653" fmla="*/ 4445472 w 4565744"/>
              <a:gd name="connsiteY653" fmla="*/ 976981 h 5612717"/>
              <a:gd name="connsiteX654" fmla="*/ 4495587 w 4565744"/>
              <a:gd name="connsiteY654" fmla="*/ 976981 h 5612717"/>
              <a:gd name="connsiteX655" fmla="*/ 4475542 w 4565744"/>
              <a:gd name="connsiteY655" fmla="*/ 1017073 h 5612717"/>
              <a:gd name="connsiteX656" fmla="*/ 4505609 w 4565744"/>
              <a:gd name="connsiteY656" fmla="*/ 1027096 h 5612717"/>
              <a:gd name="connsiteX657" fmla="*/ 4505609 w 4565744"/>
              <a:gd name="connsiteY657" fmla="*/ 1047141 h 5612717"/>
              <a:gd name="connsiteX658" fmla="*/ 4465520 w 4565744"/>
              <a:gd name="connsiteY658" fmla="*/ 1117298 h 5612717"/>
              <a:gd name="connsiteX659" fmla="*/ 4465520 w 4565744"/>
              <a:gd name="connsiteY659" fmla="*/ 1097253 h 5612717"/>
              <a:gd name="connsiteX660" fmla="*/ 4395359 w 4565744"/>
              <a:gd name="connsiteY660" fmla="*/ 1107275 h 5612717"/>
              <a:gd name="connsiteX661" fmla="*/ 4385337 w 4565744"/>
              <a:gd name="connsiteY661" fmla="*/ 1107275 h 5612717"/>
              <a:gd name="connsiteX662" fmla="*/ 4365292 w 4565744"/>
              <a:gd name="connsiteY662" fmla="*/ 1097253 h 5612717"/>
              <a:gd name="connsiteX663" fmla="*/ 4365292 w 4565744"/>
              <a:gd name="connsiteY663" fmla="*/ 1107275 h 5612717"/>
              <a:gd name="connsiteX664" fmla="*/ 4395359 w 4565744"/>
              <a:gd name="connsiteY664" fmla="*/ 1157388 h 5612717"/>
              <a:gd name="connsiteX665" fmla="*/ 4385337 w 4565744"/>
              <a:gd name="connsiteY665" fmla="*/ 1197480 h 5612717"/>
              <a:gd name="connsiteX666" fmla="*/ 4405382 w 4565744"/>
              <a:gd name="connsiteY666" fmla="*/ 1227547 h 5612717"/>
              <a:gd name="connsiteX667" fmla="*/ 4335225 w 4565744"/>
              <a:gd name="connsiteY667" fmla="*/ 1327772 h 5612717"/>
              <a:gd name="connsiteX668" fmla="*/ 4325202 w 4565744"/>
              <a:gd name="connsiteY668" fmla="*/ 1327772 h 5612717"/>
              <a:gd name="connsiteX669" fmla="*/ 4305157 w 4565744"/>
              <a:gd name="connsiteY669" fmla="*/ 1307727 h 5612717"/>
              <a:gd name="connsiteX670" fmla="*/ 4295135 w 4565744"/>
              <a:gd name="connsiteY670" fmla="*/ 1307727 h 5612717"/>
              <a:gd name="connsiteX671" fmla="*/ 4305157 w 4565744"/>
              <a:gd name="connsiteY671" fmla="*/ 1327772 h 5612717"/>
              <a:gd name="connsiteX672" fmla="*/ 4305157 w 4565744"/>
              <a:gd name="connsiteY672" fmla="*/ 1337794 h 5612717"/>
              <a:gd name="connsiteX673" fmla="*/ 4265068 w 4565744"/>
              <a:gd name="connsiteY673" fmla="*/ 1347816 h 5612717"/>
              <a:gd name="connsiteX674" fmla="*/ 4245023 w 4565744"/>
              <a:gd name="connsiteY674" fmla="*/ 1327772 h 5612717"/>
              <a:gd name="connsiteX675" fmla="*/ 4204930 w 4565744"/>
              <a:gd name="connsiteY675" fmla="*/ 1367861 h 5612717"/>
              <a:gd name="connsiteX676" fmla="*/ 4204930 w 4565744"/>
              <a:gd name="connsiteY676" fmla="*/ 1377884 h 5612717"/>
              <a:gd name="connsiteX677" fmla="*/ 4224975 w 4565744"/>
              <a:gd name="connsiteY677" fmla="*/ 1367861 h 5612717"/>
              <a:gd name="connsiteX678" fmla="*/ 4234997 w 4565744"/>
              <a:gd name="connsiteY678" fmla="*/ 1367861 h 5612717"/>
              <a:gd name="connsiteX679" fmla="*/ 4234997 w 4565744"/>
              <a:gd name="connsiteY679" fmla="*/ 1387909 h 5612717"/>
              <a:gd name="connsiteX680" fmla="*/ 4217458 w 4565744"/>
              <a:gd name="connsiteY680" fmla="*/ 1415470 h 5612717"/>
              <a:gd name="connsiteX681" fmla="*/ 4206792 w 4565744"/>
              <a:gd name="connsiteY681" fmla="*/ 1424917 h 5612717"/>
              <a:gd name="connsiteX682" fmla="*/ 4228286 w 4565744"/>
              <a:gd name="connsiteY682" fmla="*/ 1424917 h 5612717"/>
              <a:gd name="connsiteX683" fmla="*/ 4228286 w 4565744"/>
              <a:gd name="connsiteY683" fmla="*/ 1444965 h 5612717"/>
              <a:gd name="connsiteX684" fmla="*/ 4218264 w 4565744"/>
              <a:gd name="connsiteY684" fmla="*/ 1444965 h 5612717"/>
              <a:gd name="connsiteX685" fmla="*/ 4203230 w 4565744"/>
              <a:gd name="connsiteY685" fmla="*/ 1439953 h 5612717"/>
              <a:gd name="connsiteX686" fmla="*/ 4200173 w 4565744"/>
              <a:gd name="connsiteY686" fmla="*/ 1430780 h 5612717"/>
              <a:gd name="connsiteX687" fmla="*/ 4195534 w 4565744"/>
              <a:gd name="connsiteY687" fmla="*/ 1434889 h 5612717"/>
              <a:gd name="connsiteX688" fmla="*/ 4164840 w 4565744"/>
              <a:gd name="connsiteY688" fmla="*/ 1458066 h 5612717"/>
              <a:gd name="connsiteX689" fmla="*/ 4164840 w 4565744"/>
              <a:gd name="connsiteY689" fmla="*/ 1473929 h 5612717"/>
              <a:gd name="connsiteX690" fmla="*/ 4168151 w 4565744"/>
              <a:gd name="connsiteY690" fmla="*/ 1475032 h 5612717"/>
              <a:gd name="connsiteX691" fmla="*/ 4168151 w 4565744"/>
              <a:gd name="connsiteY691" fmla="*/ 1484734 h 5612717"/>
              <a:gd name="connsiteX692" fmla="*/ 4172357 w 4565744"/>
              <a:gd name="connsiteY692" fmla="*/ 1493145 h 5612717"/>
              <a:gd name="connsiteX693" fmla="*/ 4194907 w 4565744"/>
              <a:gd name="connsiteY693" fmla="*/ 1508179 h 5612717"/>
              <a:gd name="connsiteX694" fmla="*/ 4164840 w 4565744"/>
              <a:gd name="connsiteY694" fmla="*/ 1568313 h 5612717"/>
              <a:gd name="connsiteX695" fmla="*/ 4164840 w 4565744"/>
              <a:gd name="connsiteY695" fmla="*/ 1618428 h 5612717"/>
              <a:gd name="connsiteX696" fmla="*/ 4154818 w 4565744"/>
              <a:gd name="connsiteY696" fmla="*/ 1618428 h 5612717"/>
              <a:gd name="connsiteX697" fmla="*/ 4154818 w 4565744"/>
              <a:gd name="connsiteY697" fmla="*/ 1628451 h 5612717"/>
              <a:gd name="connsiteX698" fmla="*/ 4162529 w 4565744"/>
              <a:gd name="connsiteY698" fmla="*/ 1655439 h 5612717"/>
              <a:gd name="connsiteX699" fmla="*/ 4168151 w 4565744"/>
              <a:gd name="connsiteY699" fmla="*/ 1655439 h 5612717"/>
              <a:gd name="connsiteX700" fmla="*/ 4188196 w 4565744"/>
              <a:gd name="connsiteY700" fmla="*/ 1675484 h 5612717"/>
              <a:gd name="connsiteX701" fmla="*/ 4184525 w 4565744"/>
              <a:gd name="connsiteY701" fmla="*/ 1686495 h 5612717"/>
              <a:gd name="connsiteX702" fmla="*/ 4194907 w 4565744"/>
              <a:gd name="connsiteY702" fmla="*/ 1698608 h 5612717"/>
              <a:gd name="connsiteX703" fmla="*/ 4194907 w 4565744"/>
              <a:gd name="connsiteY703" fmla="*/ 1708631 h 5612717"/>
              <a:gd name="connsiteX704" fmla="*/ 4193384 w 4565744"/>
              <a:gd name="connsiteY704" fmla="*/ 1711508 h 5612717"/>
              <a:gd name="connsiteX705" fmla="*/ 4226228 w 4565744"/>
              <a:gd name="connsiteY705" fmla="*/ 1719518 h 5612717"/>
              <a:gd name="connsiteX706" fmla="*/ 4305156 w 4565744"/>
              <a:gd name="connsiteY706" fmla="*/ 1757102 h 5612717"/>
              <a:gd name="connsiteX707" fmla="*/ 4355269 w 4565744"/>
              <a:gd name="connsiteY707" fmla="*/ 1777147 h 5612717"/>
              <a:gd name="connsiteX708" fmla="*/ 4445471 w 4565744"/>
              <a:gd name="connsiteY708" fmla="*/ 1666897 h 5612717"/>
              <a:gd name="connsiteX709" fmla="*/ 4495586 w 4565744"/>
              <a:gd name="connsiteY709" fmla="*/ 1666897 h 5612717"/>
              <a:gd name="connsiteX710" fmla="*/ 4475541 w 4565744"/>
              <a:gd name="connsiteY710" fmla="*/ 1706990 h 5612717"/>
              <a:gd name="connsiteX711" fmla="*/ 4505608 w 4565744"/>
              <a:gd name="connsiteY711" fmla="*/ 1717013 h 5612717"/>
              <a:gd name="connsiteX712" fmla="*/ 4505608 w 4565744"/>
              <a:gd name="connsiteY712" fmla="*/ 1737057 h 5612717"/>
              <a:gd name="connsiteX713" fmla="*/ 4465519 w 4565744"/>
              <a:gd name="connsiteY713" fmla="*/ 1807215 h 5612717"/>
              <a:gd name="connsiteX714" fmla="*/ 4465519 w 4565744"/>
              <a:gd name="connsiteY714" fmla="*/ 1787170 h 5612717"/>
              <a:gd name="connsiteX715" fmla="*/ 4395358 w 4565744"/>
              <a:gd name="connsiteY715" fmla="*/ 1797192 h 5612717"/>
              <a:gd name="connsiteX716" fmla="*/ 4385336 w 4565744"/>
              <a:gd name="connsiteY716" fmla="*/ 1797192 h 5612717"/>
              <a:gd name="connsiteX717" fmla="*/ 4365291 w 4565744"/>
              <a:gd name="connsiteY717" fmla="*/ 1787170 h 5612717"/>
              <a:gd name="connsiteX718" fmla="*/ 4365291 w 4565744"/>
              <a:gd name="connsiteY718" fmla="*/ 1797192 h 5612717"/>
              <a:gd name="connsiteX719" fmla="*/ 4395358 w 4565744"/>
              <a:gd name="connsiteY719" fmla="*/ 1847304 h 5612717"/>
              <a:gd name="connsiteX720" fmla="*/ 4385336 w 4565744"/>
              <a:gd name="connsiteY720" fmla="*/ 1887397 h 5612717"/>
              <a:gd name="connsiteX721" fmla="*/ 4405381 w 4565744"/>
              <a:gd name="connsiteY721" fmla="*/ 1917464 h 5612717"/>
              <a:gd name="connsiteX722" fmla="*/ 4335224 w 4565744"/>
              <a:gd name="connsiteY722" fmla="*/ 2017689 h 5612717"/>
              <a:gd name="connsiteX723" fmla="*/ 4325201 w 4565744"/>
              <a:gd name="connsiteY723" fmla="*/ 2017689 h 5612717"/>
              <a:gd name="connsiteX724" fmla="*/ 4305156 w 4565744"/>
              <a:gd name="connsiteY724" fmla="*/ 1997644 h 5612717"/>
              <a:gd name="connsiteX725" fmla="*/ 4295134 w 4565744"/>
              <a:gd name="connsiteY725" fmla="*/ 1997644 h 5612717"/>
              <a:gd name="connsiteX726" fmla="*/ 4305156 w 4565744"/>
              <a:gd name="connsiteY726" fmla="*/ 2017689 h 5612717"/>
              <a:gd name="connsiteX727" fmla="*/ 4305156 w 4565744"/>
              <a:gd name="connsiteY727" fmla="*/ 2027711 h 5612717"/>
              <a:gd name="connsiteX728" fmla="*/ 4265067 w 4565744"/>
              <a:gd name="connsiteY728" fmla="*/ 2037734 h 5612717"/>
              <a:gd name="connsiteX729" fmla="*/ 4260054 w 4565744"/>
              <a:gd name="connsiteY729" fmla="*/ 2022700 h 5612717"/>
              <a:gd name="connsiteX730" fmla="*/ 4254137 w 4565744"/>
              <a:gd name="connsiteY730" fmla="*/ 2020728 h 5612717"/>
              <a:gd name="connsiteX731" fmla="*/ 4255045 w 4565744"/>
              <a:gd name="connsiteY731" fmla="*/ 2029355 h 5612717"/>
              <a:gd name="connsiteX732" fmla="*/ 4245023 w 4565744"/>
              <a:gd name="connsiteY732" fmla="*/ 2059422 h 5612717"/>
              <a:gd name="connsiteX733" fmla="*/ 4265068 w 4565744"/>
              <a:gd name="connsiteY733" fmla="*/ 2089490 h 5612717"/>
              <a:gd name="connsiteX734" fmla="*/ 4252538 w 4565744"/>
              <a:gd name="connsiteY734" fmla="*/ 2142108 h 5612717"/>
              <a:gd name="connsiteX735" fmla="*/ 4239057 w 4565744"/>
              <a:gd name="connsiteY735" fmla="*/ 2173563 h 5612717"/>
              <a:gd name="connsiteX736" fmla="*/ 4305156 w 4565744"/>
              <a:gd name="connsiteY736" fmla="*/ 2205038 h 5612717"/>
              <a:gd name="connsiteX737" fmla="*/ 4355269 w 4565744"/>
              <a:gd name="connsiteY737" fmla="*/ 2225083 h 5612717"/>
              <a:gd name="connsiteX738" fmla="*/ 4445471 w 4565744"/>
              <a:gd name="connsiteY738" fmla="*/ 2114833 h 5612717"/>
              <a:gd name="connsiteX739" fmla="*/ 4495586 w 4565744"/>
              <a:gd name="connsiteY739" fmla="*/ 2114833 h 5612717"/>
              <a:gd name="connsiteX740" fmla="*/ 4475541 w 4565744"/>
              <a:gd name="connsiteY740" fmla="*/ 2154926 h 5612717"/>
              <a:gd name="connsiteX741" fmla="*/ 4505608 w 4565744"/>
              <a:gd name="connsiteY741" fmla="*/ 2164949 h 5612717"/>
              <a:gd name="connsiteX742" fmla="*/ 4505608 w 4565744"/>
              <a:gd name="connsiteY742" fmla="*/ 2184993 h 5612717"/>
              <a:gd name="connsiteX743" fmla="*/ 4465519 w 4565744"/>
              <a:gd name="connsiteY743" fmla="*/ 2255151 h 5612717"/>
              <a:gd name="connsiteX744" fmla="*/ 4465519 w 4565744"/>
              <a:gd name="connsiteY744" fmla="*/ 2235106 h 5612717"/>
              <a:gd name="connsiteX745" fmla="*/ 4395358 w 4565744"/>
              <a:gd name="connsiteY745" fmla="*/ 2245128 h 5612717"/>
              <a:gd name="connsiteX746" fmla="*/ 4385336 w 4565744"/>
              <a:gd name="connsiteY746" fmla="*/ 2245128 h 5612717"/>
              <a:gd name="connsiteX747" fmla="*/ 4365291 w 4565744"/>
              <a:gd name="connsiteY747" fmla="*/ 2235106 h 5612717"/>
              <a:gd name="connsiteX748" fmla="*/ 4365291 w 4565744"/>
              <a:gd name="connsiteY748" fmla="*/ 2245128 h 5612717"/>
              <a:gd name="connsiteX749" fmla="*/ 4395358 w 4565744"/>
              <a:gd name="connsiteY749" fmla="*/ 2295240 h 5612717"/>
              <a:gd name="connsiteX750" fmla="*/ 4385336 w 4565744"/>
              <a:gd name="connsiteY750" fmla="*/ 2335333 h 5612717"/>
              <a:gd name="connsiteX751" fmla="*/ 4405381 w 4565744"/>
              <a:gd name="connsiteY751" fmla="*/ 2365400 h 5612717"/>
              <a:gd name="connsiteX752" fmla="*/ 4384083 w 4565744"/>
              <a:gd name="connsiteY752" fmla="*/ 2371665 h 5612717"/>
              <a:gd name="connsiteX753" fmla="*/ 4375604 w 4565744"/>
              <a:gd name="connsiteY753" fmla="*/ 2380144 h 5612717"/>
              <a:gd name="connsiteX754" fmla="*/ 4395359 w 4565744"/>
              <a:gd name="connsiteY754" fmla="*/ 2380144 h 5612717"/>
              <a:gd name="connsiteX755" fmla="*/ 4445472 w 4565744"/>
              <a:gd name="connsiteY755" fmla="*/ 2440281 h 5612717"/>
              <a:gd name="connsiteX756" fmla="*/ 4425427 w 4565744"/>
              <a:gd name="connsiteY756" fmla="*/ 2460326 h 5612717"/>
              <a:gd name="connsiteX757" fmla="*/ 4415404 w 4565744"/>
              <a:gd name="connsiteY757" fmla="*/ 2460326 h 5612717"/>
              <a:gd name="connsiteX758" fmla="*/ 4395359 w 4565744"/>
              <a:gd name="connsiteY758" fmla="*/ 2430256 h 5612717"/>
              <a:gd name="connsiteX759" fmla="*/ 4385337 w 4565744"/>
              <a:gd name="connsiteY759" fmla="*/ 2430256 h 5612717"/>
              <a:gd name="connsiteX760" fmla="*/ 4385337 w 4565744"/>
              <a:gd name="connsiteY760" fmla="*/ 2440281 h 5612717"/>
              <a:gd name="connsiteX761" fmla="*/ 4405382 w 4565744"/>
              <a:gd name="connsiteY761" fmla="*/ 2470348 h 5612717"/>
              <a:gd name="connsiteX762" fmla="*/ 4405382 w 4565744"/>
              <a:gd name="connsiteY762" fmla="*/ 2480371 h 5612717"/>
              <a:gd name="connsiteX763" fmla="*/ 4395359 w 4565744"/>
              <a:gd name="connsiteY763" fmla="*/ 2500416 h 5612717"/>
              <a:gd name="connsiteX764" fmla="*/ 4375315 w 4565744"/>
              <a:gd name="connsiteY764" fmla="*/ 2490393 h 5612717"/>
              <a:gd name="connsiteX765" fmla="*/ 4325202 w 4565744"/>
              <a:gd name="connsiteY765" fmla="*/ 2500416 h 5612717"/>
              <a:gd name="connsiteX766" fmla="*/ 4325202 w 4565744"/>
              <a:gd name="connsiteY766" fmla="*/ 2490393 h 5612717"/>
              <a:gd name="connsiteX767" fmla="*/ 4335181 w 4565744"/>
              <a:gd name="connsiteY767" fmla="*/ 2465625 h 5612717"/>
              <a:gd name="connsiteX768" fmla="*/ 4325201 w 4565744"/>
              <a:gd name="connsiteY768" fmla="*/ 2465625 h 5612717"/>
              <a:gd name="connsiteX769" fmla="*/ 4305156 w 4565744"/>
              <a:gd name="connsiteY769" fmla="*/ 2445580 h 5612717"/>
              <a:gd name="connsiteX770" fmla="*/ 4295134 w 4565744"/>
              <a:gd name="connsiteY770" fmla="*/ 2445580 h 5612717"/>
              <a:gd name="connsiteX771" fmla="*/ 4305156 w 4565744"/>
              <a:gd name="connsiteY771" fmla="*/ 2465625 h 5612717"/>
              <a:gd name="connsiteX772" fmla="*/ 4305156 w 4565744"/>
              <a:gd name="connsiteY772" fmla="*/ 2475647 h 5612717"/>
              <a:gd name="connsiteX773" fmla="*/ 4265067 w 4565744"/>
              <a:gd name="connsiteY773" fmla="*/ 2485670 h 5612717"/>
              <a:gd name="connsiteX774" fmla="*/ 4245022 w 4565744"/>
              <a:gd name="connsiteY774" fmla="*/ 2465625 h 5612717"/>
              <a:gd name="connsiteX775" fmla="*/ 4227480 w 4565744"/>
              <a:gd name="connsiteY775" fmla="*/ 2475647 h 5612717"/>
              <a:gd name="connsiteX776" fmla="*/ 4213679 w 4565744"/>
              <a:gd name="connsiteY776" fmla="*/ 2494049 h 5612717"/>
              <a:gd name="connsiteX777" fmla="*/ 4214952 w 4565744"/>
              <a:gd name="connsiteY777" fmla="*/ 2500416 h 5612717"/>
              <a:gd name="connsiteX778" fmla="*/ 4205274 w 4565744"/>
              <a:gd name="connsiteY778" fmla="*/ 2505255 h 5612717"/>
              <a:gd name="connsiteX779" fmla="*/ 4204929 w 4565744"/>
              <a:gd name="connsiteY779" fmla="*/ 2505715 h 5612717"/>
              <a:gd name="connsiteX780" fmla="*/ 4204929 w 4565744"/>
              <a:gd name="connsiteY780" fmla="*/ 2515737 h 5612717"/>
              <a:gd name="connsiteX781" fmla="*/ 4224974 w 4565744"/>
              <a:gd name="connsiteY781" fmla="*/ 2505715 h 5612717"/>
              <a:gd name="connsiteX782" fmla="*/ 4234996 w 4565744"/>
              <a:gd name="connsiteY782" fmla="*/ 2505715 h 5612717"/>
              <a:gd name="connsiteX783" fmla="*/ 4234996 w 4565744"/>
              <a:gd name="connsiteY783" fmla="*/ 2525763 h 5612717"/>
              <a:gd name="connsiteX784" fmla="*/ 4233419 w 4565744"/>
              <a:gd name="connsiteY784" fmla="*/ 2528843 h 5612717"/>
              <a:gd name="connsiteX785" fmla="*/ 4234996 w 4565744"/>
              <a:gd name="connsiteY785" fmla="*/ 2528843 h 5612717"/>
              <a:gd name="connsiteX786" fmla="*/ 4255044 w 4565744"/>
              <a:gd name="connsiteY786" fmla="*/ 2719272 h 5612717"/>
              <a:gd name="connsiteX787" fmla="*/ 4245022 w 4565744"/>
              <a:gd name="connsiteY787" fmla="*/ 2749339 h 5612717"/>
              <a:gd name="connsiteX788" fmla="*/ 4265067 w 4565744"/>
              <a:gd name="connsiteY788" fmla="*/ 2779407 h 5612717"/>
              <a:gd name="connsiteX789" fmla="*/ 4214951 w 4565744"/>
              <a:gd name="connsiteY789" fmla="*/ 2919724 h 5612717"/>
              <a:gd name="connsiteX790" fmla="*/ 4234996 w 4565744"/>
              <a:gd name="connsiteY790" fmla="*/ 2959814 h 5612717"/>
              <a:gd name="connsiteX791" fmla="*/ 4231081 w 4565744"/>
              <a:gd name="connsiteY791" fmla="*/ 2976779 h 5612717"/>
              <a:gd name="connsiteX792" fmla="*/ 4234996 w 4565744"/>
              <a:gd name="connsiteY792" fmla="*/ 2976779 h 5612717"/>
              <a:gd name="connsiteX793" fmla="*/ 4255044 w 4565744"/>
              <a:gd name="connsiteY793" fmla="*/ 3167208 h 5612717"/>
              <a:gd name="connsiteX794" fmla="*/ 4245022 w 4565744"/>
              <a:gd name="connsiteY794" fmla="*/ 3197275 h 5612717"/>
              <a:gd name="connsiteX795" fmla="*/ 4265067 w 4565744"/>
              <a:gd name="connsiteY795" fmla="*/ 3227343 h 5612717"/>
              <a:gd name="connsiteX796" fmla="*/ 4214951 w 4565744"/>
              <a:gd name="connsiteY796" fmla="*/ 3367660 h 5612717"/>
              <a:gd name="connsiteX797" fmla="*/ 4234996 w 4565744"/>
              <a:gd name="connsiteY797" fmla="*/ 3407750 h 5612717"/>
              <a:gd name="connsiteX798" fmla="*/ 4194906 w 4565744"/>
              <a:gd name="connsiteY798" fmla="*/ 3538041 h 5612717"/>
              <a:gd name="connsiteX799" fmla="*/ 4224974 w 4565744"/>
              <a:gd name="connsiteY799" fmla="*/ 3538041 h 5612717"/>
              <a:gd name="connsiteX800" fmla="*/ 4224974 w 4565744"/>
              <a:gd name="connsiteY800" fmla="*/ 3558086 h 5612717"/>
              <a:gd name="connsiteX801" fmla="*/ 4204929 w 4565744"/>
              <a:gd name="connsiteY801" fmla="*/ 3558086 h 5612717"/>
              <a:gd name="connsiteX802" fmla="*/ 4204929 w 4565744"/>
              <a:gd name="connsiteY802" fmla="*/ 3588157 h 5612717"/>
              <a:gd name="connsiteX803" fmla="*/ 4214951 w 4565744"/>
              <a:gd name="connsiteY803" fmla="*/ 3638269 h 5612717"/>
              <a:gd name="connsiteX804" fmla="*/ 4194906 w 4565744"/>
              <a:gd name="connsiteY804" fmla="*/ 3648291 h 5612717"/>
              <a:gd name="connsiteX805" fmla="*/ 4104704 w 4565744"/>
              <a:gd name="connsiteY805" fmla="*/ 3608201 h 5612717"/>
              <a:gd name="connsiteX806" fmla="*/ 4094682 w 4565744"/>
              <a:gd name="connsiteY806" fmla="*/ 3598179 h 5612717"/>
              <a:gd name="connsiteX807" fmla="*/ 4084659 w 4565744"/>
              <a:gd name="connsiteY807" fmla="*/ 3598179 h 5612717"/>
              <a:gd name="connsiteX808" fmla="*/ 4044570 w 4565744"/>
              <a:gd name="connsiteY808" fmla="*/ 3678359 h 5612717"/>
              <a:gd name="connsiteX809" fmla="*/ 4024522 w 4565744"/>
              <a:gd name="connsiteY809" fmla="*/ 3658314 h 5612717"/>
              <a:gd name="connsiteX810" fmla="*/ 4031267 w 4565744"/>
              <a:gd name="connsiteY810" fmla="*/ 3636853 h 5612717"/>
              <a:gd name="connsiteX811" fmla="*/ 4024522 w 4565744"/>
              <a:gd name="connsiteY811" fmla="*/ 3641349 h 5612717"/>
              <a:gd name="connsiteX812" fmla="*/ 4004477 w 4565744"/>
              <a:gd name="connsiteY812" fmla="*/ 3641349 h 5612717"/>
              <a:gd name="connsiteX813" fmla="*/ 4004477 w 4565744"/>
              <a:gd name="connsiteY813" fmla="*/ 3611281 h 5612717"/>
              <a:gd name="connsiteX814" fmla="*/ 4044570 w 4565744"/>
              <a:gd name="connsiteY814" fmla="*/ 3591236 h 5612717"/>
              <a:gd name="connsiteX815" fmla="*/ 4047419 w 4565744"/>
              <a:gd name="connsiteY815" fmla="*/ 3596935 h 5612717"/>
              <a:gd name="connsiteX816" fmla="*/ 4054591 w 4565744"/>
              <a:gd name="connsiteY816" fmla="*/ 3583144 h 5612717"/>
              <a:gd name="connsiteX817" fmla="*/ 4094682 w 4565744"/>
              <a:gd name="connsiteY817" fmla="*/ 3558086 h 5612717"/>
              <a:gd name="connsiteX818" fmla="*/ 4094682 w 4565744"/>
              <a:gd name="connsiteY818" fmla="*/ 3528019 h 5612717"/>
              <a:gd name="connsiteX819" fmla="*/ 4074637 w 4565744"/>
              <a:gd name="connsiteY819" fmla="*/ 3497952 h 5612717"/>
              <a:gd name="connsiteX820" fmla="*/ 4074637 w 4565744"/>
              <a:gd name="connsiteY820" fmla="*/ 3487929 h 5612717"/>
              <a:gd name="connsiteX821" fmla="*/ 4084275 w 4565744"/>
              <a:gd name="connsiteY821" fmla="*/ 3489857 h 5612717"/>
              <a:gd name="connsiteX822" fmla="*/ 4074637 w 4565744"/>
              <a:gd name="connsiteY822" fmla="*/ 3460942 h 5612717"/>
              <a:gd name="connsiteX823" fmla="*/ 4054592 w 4565744"/>
              <a:gd name="connsiteY823" fmla="*/ 3470964 h 5612717"/>
              <a:gd name="connsiteX824" fmla="*/ 4064614 w 4565744"/>
              <a:gd name="connsiteY824" fmla="*/ 3491009 h 5612717"/>
              <a:gd name="connsiteX825" fmla="*/ 4044570 w 4565744"/>
              <a:gd name="connsiteY825" fmla="*/ 3511054 h 5612717"/>
              <a:gd name="connsiteX826" fmla="*/ 4029535 w 4565744"/>
              <a:gd name="connsiteY826" fmla="*/ 3503537 h 5612717"/>
              <a:gd name="connsiteX827" fmla="*/ 4018698 w 4565744"/>
              <a:gd name="connsiteY827" fmla="*/ 3487284 h 5612717"/>
              <a:gd name="connsiteX828" fmla="*/ 4014499 w 4565744"/>
              <a:gd name="connsiteY828" fmla="*/ 3507974 h 5612717"/>
              <a:gd name="connsiteX829" fmla="*/ 3994454 w 4565744"/>
              <a:gd name="connsiteY829" fmla="*/ 3608201 h 5612717"/>
              <a:gd name="connsiteX830" fmla="*/ 4004477 w 4565744"/>
              <a:gd name="connsiteY830" fmla="*/ 3668336 h 5612717"/>
              <a:gd name="connsiteX831" fmla="*/ 3944342 w 4565744"/>
              <a:gd name="connsiteY831" fmla="*/ 3758538 h 5612717"/>
              <a:gd name="connsiteX832" fmla="*/ 3964387 w 4565744"/>
              <a:gd name="connsiteY832" fmla="*/ 3788608 h 5612717"/>
              <a:gd name="connsiteX833" fmla="*/ 3944342 w 4565744"/>
              <a:gd name="connsiteY833" fmla="*/ 3828698 h 5612717"/>
              <a:gd name="connsiteX834" fmla="*/ 3954364 w 4565744"/>
              <a:gd name="connsiteY834" fmla="*/ 3858765 h 5612717"/>
              <a:gd name="connsiteX835" fmla="*/ 3934320 w 4565744"/>
              <a:gd name="connsiteY835" fmla="*/ 3848743 h 5612717"/>
              <a:gd name="connsiteX836" fmla="*/ 3904252 w 4565744"/>
              <a:gd name="connsiteY836" fmla="*/ 3878810 h 5612717"/>
              <a:gd name="connsiteX837" fmla="*/ 3924297 w 4565744"/>
              <a:gd name="connsiteY837" fmla="*/ 3908878 h 5612717"/>
              <a:gd name="connsiteX838" fmla="*/ 3914275 w 4565744"/>
              <a:gd name="connsiteY838" fmla="*/ 3928923 h 5612717"/>
              <a:gd name="connsiteX839" fmla="*/ 3914275 w 4565744"/>
              <a:gd name="connsiteY839" fmla="*/ 3948968 h 5612717"/>
              <a:gd name="connsiteX840" fmla="*/ 3934320 w 4565744"/>
              <a:gd name="connsiteY840" fmla="*/ 3948968 h 5612717"/>
              <a:gd name="connsiteX841" fmla="*/ 3954364 w 4565744"/>
              <a:gd name="connsiteY841" fmla="*/ 3918900 h 5612717"/>
              <a:gd name="connsiteX842" fmla="*/ 3964387 w 4565744"/>
              <a:gd name="connsiteY842" fmla="*/ 3918900 h 5612717"/>
              <a:gd name="connsiteX843" fmla="*/ 3964387 w 4565744"/>
              <a:gd name="connsiteY843" fmla="*/ 3928923 h 5612717"/>
              <a:gd name="connsiteX844" fmla="*/ 3924297 w 4565744"/>
              <a:gd name="connsiteY844" fmla="*/ 3989057 h 5612717"/>
              <a:gd name="connsiteX845" fmla="*/ 3934320 w 4565744"/>
              <a:gd name="connsiteY845" fmla="*/ 3999080 h 5612717"/>
              <a:gd name="connsiteX846" fmla="*/ 3914275 w 4565744"/>
              <a:gd name="connsiteY846" fmla="*/ 4009105 h 5612717"/>
              <a:gd name="connsiteX847" fmla="*/ 3894230 w 4565744"/>
              <a:gd name="connsiteY847" fmla="*/ 4009105 h 5612717"/>
              <a:gd name="connsiteX848" fmla="*/ 3874185 w 4565744"/>
              <a:gd name="connsiteY848" fmla="*/ 3979035 h 5612717"/>
              <a:gd name="connsiteX849" fmla="*/ 3864162 w 4565744"/>
              <a:gd name="connsiteY849" fmla="*/ 3979035 h 5612717"/>
              <a:gd name="connsiteX850" fmla="*/ 3874185 w 4565744"/>
              <a:gd name="connsiteY850" fmla="*/ 4049195 h 5612717"/>
              <a:gd name="connsiteX851" fmla="*/ 3874185 w 4565744"/>
              <a:gd name="connsiteY851" fmla="*/ 4079262 h 5612717"/>
              <a:gd name="connsiteX852" fmla="*/ 3854140 w 4565744"/>
              <a:gd name="connsiteY852" fmla="*/ 4079262 h 5612717"/>
              <a:gd name="connsiteX853" fmla="*/ 3854140 w 4565744"/>
              <a:gd name="connsiteY853" fmla="*/ 4109330 h 5612717"/>
              <a:gd name="connsiteX854" fmla="*/ 3864162 w 4565744"/>
              <a:gd name="connsiteY854" fmla="*/ 4129374 h 5612717"/>
              <a:gd name="connsiteX855" fmla="*/ 3814047 w 4565744"/>
              <a:gd name="connsiteY855" fmla="*/ 4219579 h 5612717"/>
              <a:gd name="connsiteX856" fmla="*/ 3794002 w 4565744"/>
              <a:gd name="connsiteY856" fmla="*/ 4249647 h 5612717"/>
              <a:gd name="connsiteX857" fmla="*/ 3814047 w 4565744"/>
              <a:gd name="connsiteY857" fmla="*/ 4259669 h 5612717"/>
              <a:gd name="connsiteX858" fmla="*/ 3814047 w 4565744"/>
              <a:gd name="connsiteY858" fmla="*/ 4239624 h 5612717"/>
              <a:gd name="connsiteX859" fmla="*/ 3854140 w 4565744"/>
              <a:gd name="connsiteY859" fmla="*/ 4279714 h 5612717"/>
              <a:gd name="connsiteX860" fmla="*/ 3804025 w 4565744"/>
              <a:gd name="connsiteY860" fmla="*/ 4309781 h 5612717"/>
              <a:gd name="connsiteX861" fmla="*/ 3824073 w 4565744"/>
              <a:gd name="connsiteY861" fmla="*/ 4379939 h 5612717"/>
              <a:gd name="connsiteX862" fmla="*/ 3804025 w 4565744"/>
              <a:gd name="connsiteY862" fmla="*/ 4389961 h 5612717"/>
              <a:gd name="connsiteX863" fmla="*/ 3763935 w 4565744"/>
              <a:gd name="connsiteY863" fmla="*/ 4379939 h 5612717"/>
              <a:gd name="connsiteX864" fmla="*/ 3763935 w 4565744"/>
              <a:gd name="connsiteY864" fmla="*/ 4420028 h 5612717"/>
              <a:gd name="connsiteX865" fmla="*/ 3753912 w 4565744"/>
              <a:gd name="connsiteY865" fmla="*/ 4420028 h 5612717"/>
              <a:gd name="connsiteX866" fmla="*/ 3693778 w 4565744"/>
              <a:gd name="connsiteY866" fmla="*/ 4369916 h 5612717"/>
              <a:gd name="connsiteX867" fmla="*/ 3683755 w 4565744"/>
              <a:gd name="connsiteY867" fmla="*/ 4369916 h 5612717"/>
              <a:gd name="connsiteX868" fmla="*/ 3643665 w 4565744"/>
              <a:gd name="connsiteY868" fmla="*/ 4440076 h 5612717"/>
              <a:gd name="connsiteX869" fmla="*/ 3653688 w 4565744"/>
              <a:gd name="connsiteY869" fmla="*/ 4480166 h 5612717"/>
              <a:gd name="connsiteX870" fmla="*/ 3633643 w 4565744"/>
              <a:gd name="connsiteY870" fmla="*/ 4490188 h 5612717"/>
              <a:gd name="connsiteX871" fmla="*/ 3623620 w 4565744"/>
              <a:gd name="connsiteY871" fmla="*/ 4490188 h 5612717"/>
              <a:gd name="connsiteX872" fmla="*/ 3613598 w 4565744"/>
              <a:gd name="connsiteY872" fmla="*/ 4440076 h 5612717"/>
              <a:gd name="connsiteX873" fmla="*/ 3603576 w 4565744"/>
              <a:gd name="connsiteY873" fmla="*/ 4440076 h 5612717"/>
              <a:gd name="connsiteX874" fmla="*/ 3583528 w 4565744"/>
              <a:gd name="connsiteY874" fmla="*/ 4480166 h 5612717"/>
              <a:gd name="connsiteX875" fmla="*/ 3573505 w 4565744"/>
              <a:gd name="connsiteY875" fmla="*/ 4480166 h 5612717"/>
              <a:gd name="connsiteX876" fmla="*/ 3573505 w 4565744"/>
              <a:gd name="connsiteY876" fmla="*/ 4530278 h 5612717"/>
              <a:gd name="connsiteX877" fmla="*/ 3513371 w 4565744"/>
              <a:gd name="connsiteY877" fmla="*/ 4690640 h 5612717"/>
              <a:gd name="connsiteX878" fmla="*/ 3493326 w 4565744"/>
              <a:gd name="connsiteY878" fmla="*/ 4710685 h 5612717"/>
              <a:gd name="connsiteX879" fmla="*/ 3503348 w 4565744"/>
              <a:gd name="connsiteY879" fmla="*/ 4770820 h 5612717"/>
              <a:gd name="connsiteX880" fmla="*/ 3463258 w 4565744"/>
              <a:gd name="connsiteY880" fmla="*/ 4800887 h 5612717"/>
              <a:gd name="connsiteX881" fmla="*/ 3473281 w 4565744"/>
              <a:gd name="connsiteY881" fmla="*/ 4850999 h 5612717"/>
              <a:gd name="connsiteX882" fmla="*/ 3463258 w 4565744"/>
              <a:gd name="connsiteY882" fmla="*/ 4850999 h 5612717"/>
              <a:gd name="connsiteX883" fmla="*/ 3433188 w 4565744"/>
              <a:gd name="connsiteY883" fmla="*/ 4840977 h 5612717"/>
              <a:gd name="connsiteX884" fmla="*/ 3373053 w 4565744"/>
              <a:gd name="connsiteY884" fmla="*/ 4850999 h 5612717"/>
              <a:gd name="connsiteX885" fmla="*/ 3363031 w 4565744"/>
              <a:gd name="connsiteY885" fmla="*/ 4810910 h 5612717"/>
              <a:gd name="connsiteX886" fmla="*/ 3353008 w 4565744"/>
              <a:gd name="connsiteY886" fmla="*/ 4810910 h 5612717"/>
              <a:gd name="connsiteX887" fmla="*/ 3332963 w 4565744"/>
              <a:gd name="connsiteY887" fmla="*/ 4871047 h 5612717"/>
              <a:gd name="connsiteX888" fmla="*/ 3363031 w 4565744"/>
              <a:gd name="connsiteY888" fmla="*/ 4901115 h 5612717"/>
              <a:gd name="connsiteX889" fmla="*/ 3363031 w 4565744"/>
              <a:gd name="connsiteY889" fmla="*/ 4911137 h 5612717"/>
              <a:gd name="connsiteX890" fmla="*/ 3312918 w 4565744"/>
              <a:gd name="connsiteY890" fmla="*/ 4901115 h 5612717"/>
              <a:gd name="connsiteX891" fmla="*/ 3292874 w 4565744"/>
              <a:gd name="connsiteY891" fmla="*/ 4971272 h 5612717"/>
              <a:gd name="connsiteX892" fmla="*/ 3292874 w 4565744"/>
              <a:gd name="connsiteY892" fmla="*/ 5011362 h 5612717"/>
              <a:gd name="connsiteX893" fmla="*/ 3242761 w 4565744"/>
              <a:gd name="connsiteY893" fmla="*/ 5001339 h 5612717"/>
              <a:gd name="connsiteX894" fmla="*/ 3172601 w 4565744"/>
              <a:gd name="connsiteY894" fmla="*/ 5161701 h 5612717"/>
              <a:gd name="connsiteX895" fmla="*/ 3132511 w 4565744"/>
              <a:gd name="connsiteY895" fmla="*/ 5251903 h 5612717"/>
              <a:gd name="connsiteX896" fmla="*/ 3112466 w 4565744"/>
              <a:gd name="connsiteY896" fmla="*/ 5251903 h 5612717"/>
              <a:gd name="connsiteX897" fmla="*/ 3062354 w 4565744"/>
              <a:gd name="connsiteY897" fmla="*/ 5151679 h 5612717"/>
              <a:gd name="connsiteX898" fmla="*/ 3032287 w 4565744"/>
              <a:gd name="connsiteY898" fmla="*/ 5151679 h 5612717"/>
              <a:gd name="connsiteX899" fmla="*/ 3022261 w 4565744"/>
              <a:gd name="connsiteY899" fmla="*/ 5201791 h 5612717"/>
              <a:gd name="connsiteX900" fmla="*/ 3022261 w 4565744"/>
              <a:gd name="connsiteY900" fmla="*/ 5281971 h 5612717"/>
              <a:gd name="connsiteX901" fmla="*/ 2952104 w 4565744"/>
              <a:gd name="connsiteY901" fmla="*/ 5332086 h 5612717"/>
              <a:gd name="connsiteX902" fmla="*/ 2901992 w 4565744"/>
              <a:gd name="connsiteY902" fmla="*/ 5221836 h 5612717"/>
              <a:gd name="connsiteX903" fmla="*/ 2831835 w 4565744"/>
              <a:gd name="connsiteY903" fmla="*/ 5101566 h 5612717"/>
              <a:gd name="connsiteX904" fmla="*/ 2819306 w 4565744"/>
              <a:gd name="connsiteY904" fmla="*/ 5045189 h 5612717"/>
              <a:gd name="connsiteX905" fmla="*/ 2796243 w 4565744"/>
              <a:gd name="connsiteY905" fmla="*/ 5005983 h 5612717"/>
              <a:gd name="connsiteX906" fmla="*/ 2795054 w 4565744"/>
              <a:gd name="connsiteY906" fmla="*/ 5009923 h 5612717"/>
              <a:gd name="connsiteX907" fmla="*/ 2775009 w 4565744"/>
              <a:gd name="connsiteY907" fmla="*/ 5009923 h 5612717"/>
              <a:gd name="connsiteX908" fmla="*/ 2767156 w 4565744"/>
              <a:gd name="connsiteY908" fmla="*/ 5006271 h 5612717"/>
              <a:gd name="connsiteX909" fmla="*/ 2711562 w 4565744"/>
              <a:gd name="connsiteY909" fmla="*/ 5312041 h 5612717"/>
              <a:gd name="connsiteX910" fmla="*/ 2701540 w 4565744"/>
              <a:gd name="connsiteY910" fmla="*/ 5312041 h 5612717"/>
              <a:gd name="connsiteX911" fmla="*/ 2641405 w 4565744"/>
              <a:gd name="connsiteY911" fmla="*/ 5251903 h 5612717"/>
              <a:gd name="connsiteX912" fmla="*/ 2651428 w 4565744"/>
              <a:gd name="connsiteY912" fmla="*/ 5271948 h 5612717"/>
              <a:gd name="connsiteX913" fmla="*/ 2651428 w 4565744"/>
              <a:gd name="connsiteY913" fmla="*/ 5291993 h 5612717"/>
              <a:gd name="connsiteX914" fmla="*/ 2571245 w 4565744"/>
              <a:gd name="connsiteY914" fmla="*/ 5241881 h 5612717"/>
              <a:gd name="connsiteX915" fmla="*/ 2561223 w 4565744"/>
              <a:gd name="connsiteY915" fmla="*/ 5241881 h 5612717"/>
              <a:gd name="connsiteX916" fmla="*/ 2541178 w 4565744"/>
              <a:gd name="connsiteY916" fmla="*/ 5352131 h 5612717"/>
              <a:gd name="connsiteX917" fmla="*/ 2531155 w 4565744"/>
              <a:gd name="connsiteY917" fmla="*/ 5352131 h 5612717"/>
              <a:gd name="connsiteX918" fmla="*/ 2521133 w 4565744"/>
              <a:gd name="connsiteY918" fmla="*/ 5312041 h 5612717"/>
              <a:gd name="connsiteX919" fmla="*/ 2542235 w 4565744"/>
              <a:gd name="connsiteY919" fmla="*/ 5077723 h 5612717"/>
              <a:gd name="connsiteX920" fmla="*/ 2545951 w 4565744"/>
              <a:gd name="connsiteY920" fmla="*/ 5054531 h 5612717"/>
              <a:gd name="connsiteX921" fmla="*/ 2531155 w 4565744"/>
              <a:gd name="connsiteY921" fmla="*/ 5054531 h 5612717"/>
              <a:gd name="connsiteX922" fmla="*/ 2531155 w 4565744"/>
              <a:gd name="connsiteY922" fmla="*/ 5034486 h 5612717"/>
              <a:gd name="connsiteX923" fmla="*/ 2549162 w 4565744"/>
              <a:gd name="connsiteY923" fmla="*/ 5034486 h 5612717"/>
              <a:gd name="connsiteX924" fmla="*/ 2558165 w 4565744"/>
              <a:gd name="connsiteY924" fmla="*/ 4978296 h 5612717"/>
              <a:gd name="connsiteX925" fmla="*/ 2542058 w 4565744"/>
              <a:gd name="connsiteY925" fmla="*/ 4974352 h 5612717"/>
              <a:gd name="connsiteX926" fmla="*/ 2541178 w 4565744"/>
              <a:gd name="connsiteY926" fmla="*/ 4974352 h 5612717"/>
              <a:gd name="connsiteX927" fmla="*/ 2541178 w 4565744"/>
              <a:gd name="connsiteY927" fmla="*/ 4974136 h 5612717"/>
              <a:gd name="connsiteX928" fmla="*/ 2533841 w 4565744"/>
              <a:gd name="connsiteY928" fmla="*/ 4972339 h 5612717"/>
              <a:gd name="connsiteX929" fmla="*/ 2494378 w 4565744"/>
              <a:gd name="connsiteY929" fmla="*/ 4859586 h 5612717"/>
              <a:gd name="connsiteX930" fmla="*/ 2444263 w 4565744"/>
              <a:gd name="connsiteY930" fmla="*/ 4739314 h 5612717"/>
              <a:gd name="connsiteX931" fmla="*/ 2434240 w 4565744"/>
              <a:gd name="connsiteY931" fmla="*/ 4739314 h 5612717"/>
              <a:gd name="connsiteX932" fmla="*/ 2374105 w 4565744"/>
              <a:gd name="connsiteY932" fmla="*/ 5070061 h 5612717"/>
              <a:gd name="connsiteX933" fmla="*/ 2364083 w 4565744"/>
              <a:gd name="connsiteY933" fmla="*/ 5070061 h 5612717"/>
              <a:gd name="connsiteX934" fmla="*/ 2303948 w 4565744"/>
              <a:gd name="connsiteY934" fmla="*/ 5009923 h 5612717"/>
              <a:gd name="connsiteX935" fmla="*/ 2313971 w 4565744"/>
              <a:gd name="connsiteY935" fmla="*/ 5029968 h 5612717"/>
              <a:gd name="connsiteX936" fmla="*/ 2313971 w 4565744"/>
              <a:gd name="connsiteY936" fmla="*/ 5050013 h 5612717"/>
              <a:gd name="connsiteX937" fmla="*/ 2233788 w 4565744"/>
              <a:gd name="connsiteY937" fmla="*/ 4999901 h 5612717"/>
              <a:gd name="connsiteX938" fmla="*/ 2223766 w 4565744"/>
              <a:gd name="connsiteY938" fmla="*/ 4999901 h 5612717"/>
              <a:gd name="connsiteX939" fmla="*/ 2203721 w 4565744"/>
              <a:gd name="connsiteY939" fmla="*/ 5110151 h 5612717"/>
              <a:gd name="connsiteX940" fmla="*/ 2193698 w 4565744"/>
              <a:gd name="connsiteY940" fmla="*/ 5110151 h 5612717"/>
              <a:gd name="connsiteX941" fmla="*/ 2183676 w 4565744"/>
              <a:gd name="connsiteY941" fmla="*/ 5070061 h 5612717"/>
              <a:gd name="connsiteX942" fmla="*/ 2185398 w 4565744"/>
              <a:gd name="connsiteY942" fmla="*/ 5016033 h 5612717"/>
              <a:gd name="connsiteX943" fmla="*/ 2185799 w 4565744"/>
              <a:gd name="connsiteY943" fmla="*/ 5011046 h 5612717"/>
              <a:gd name="connsiteX944" fmla="*/ 2157814 w 4565744"/>
              <a:gd name="connsiteY944" fmla="*/ 5036418 h 5612717"/>
              <a:gd name="connsiteX945" fmla="*/ 2120229 w 4565744"/>
              <a:gd name="connsiteY945" fmla="*/ 5151679 h 5612717"/>
              <a:gd name="connsiteX946" fmla="*/ 2130251 w 4565744"/>
              <a:gd name="connsiteY946" fmla="*/ 5231858 h 5612717"/>
              <a:gd name="connsiteX947" fmla="*/ 2110206 w 4565744"/>
              <a:gd name="connsiteY947" fmla="*/ 5241881 h 5612717"/>
              <a:gd name="connsiteX948" fmla="*/ 2070116 w 4565744"/>
              <a:gd name="connsiteY948" fmla="*/ 5171724 h 5612717"/>
              <a:gd name="connsiteX949" fmla="*/ 2050071 w 4565744"/>
              <a:gd name="connsiteY949" fmla="*/ 5171724 h 5612717"/>
              <a:gd name="connsiteX950" fmla="*/ 2020004 w 4565744"/>
              <a:gd name="connsiteY950" fmla="*/ 5191768 h 5612717"/>
              <a:gd name="connsiteX951" fmla="*/ 2009982 w 4565744"/>
              <a:gd name="connsiteY951" fmla="*/ 5191768 h 5612717"/>
              <a:gd name="connsiteX952" fmla="*/ 1989937 w 4565744"/>
              <a:gd name="connsiteY952" fmla="*/ 5171724 h 5612717"/>
              <a:gd name="connsiteX953" fmla="*/ 1989937 w 4565744"/>
              <a:gd name="connsiteY953" fmla="*/ 5161701 h 5612717"/>
              <a:gd name="connsiteX954" fmla="*/ 1999959 w 4565744"/>
              <a:gd name="connsiteY954" fmla="*/ 5141656 h 5612717"/>
              <a:gd name="connsiteX955" fmla="*/ 1919777 w 4565744"/>
              <a:gd name="connsiteY955" fmla="*/ 5101566 h 5612717"/>
              <a:gd name="connsiteX956" fmla="*/ 1929799 w 4565744"/>
              <a:gd name="connsiteY956" fmla="*/ 5051451 h 5612717"/>
              <a:gd name="connsiteX957" fmla="*/ 1929799 w 4565744"/>
              <a:gd name="connsiteY957" fmla="*/ 5031406 h 5612717"/>
              <a:gd name="connsiteX958" fmla="*/ 1909754 w 4565744"/>
              <a:gd name="connsiteY958" fmla="*/ 5031406 h 5612717"/>
              <a:gd name="connsiteX959" fmla="*/ 1879687 w 4565744"/>
              <a:gd name="connsiteY959" fmla="*/ 5061474 h 5612717"/>
              <a:gd name="connsiteX960" fmla="*/ 1889709 w 4565744"/>
              <a:gd name="connsiteY960" fmla="*/ 5121611 h 5612717"/>
              <a:gd name="connsiteX961" fmla="*/ 1869664 w 4565744"/>
              <a:gd name="connsiteY961" fmla="*/ 5121611 h 5612717"/>
              <a:gd name="connsiteX962" fmla="*/ 1849619 w 4565744"/>
              <a:gd name="connsiteY962" fmla="*/ 5111589 h 5612717"/>
              <a:gd name="connsiteX963" fmla="*/ 1789485 w 4565744"/>
              <a:gd name="connsiteY963" fmla="*/ 5231858 h 5612717"/>
              <a:gd name="connsiteX964" fmla="*/ 1819552 w 4565744"/>
              <a:gd name="connsiteY964" fmla="*/ 5261926 h 5612717"/>
              <a:gd name="connsiteX965" fmla="*/ 1779462 w 4565744"/>
              <a:gd name="connsiteY965" fmla="*/ 5332086 h 5612717"/>
              <a:gd name="connsiteX966" fmla="*/ 1719325 w 4565744"/>
              <a:gd name="connsiteY966" fmla="*/ 5312041 h 5612717"/>
              <a:gd name="connsiteX967" fmla="*/ 1709302 w 4565744"/>
              <a:gd name="connsiteY967" fmla="*/ 5312041 h 5612717"/>
              <a:gd name="connsiteX968" fmla="*/ 1669212 w 4565744"/>
              <a:gd name="connsiteY968" fmla="*/ 5342108 h 5612717"/>
              <a:gd name="connsiteX969" fmla="*/ 1649168 w 4565744"/>
              <a:gd name="connsiteY969" fmla="*/ 5342108 h 5612717"/>
              <a:gd name="connsiteX970" fmla="*/ 1528895 w 4565744"/>
              <a:gd name="connsiteY970" fmla="*/ 5211813 h 5612717"/>
              <a:gd name="connsiteX971" fmla="*/ 1498828 w 4565744"/>
              <a:gd name="connsiteY971" fmla="*/ 5191768 h 5612717"/>
              <a:gd name="connsiteX972" fmla="*/ 1438693 w 4565744"/>
              <a:gd name="connsiteY972" fmla="*/ 5291993 h 5612717"/>
              <a:gd name="connsiteX973" fmla="*/ 1428671 w 4565744"/>
              <a:gd name="connsiteY973" fmla="*/ 5302018 h 5612717"/>
              <a:gd name="connsiteX974" fmla="*/ 1438693 w 4565744"/>
              <a:gd name="connsiteY974" fmla="*/ 5342108 h 5612717"/>
              <a:gd name="connsiteX975" fmla="*/ 1428671 w 4565744"/>
              <a:gd name="connsiteY975" fmla="*/ 5342108 h 5612717"/>
              <a:gd name="connsiteX976" fmla="*/ 1398603 w 4565744"/>
              <a:gd name="connsiteY976" fmla="*/ 5322063 h 5612717"/>
              <a:gd name="connsiteX977" fmla="*/ 1388581 w 4565744"/>
              <a:gd name="connsiteY977" fmla="*/ 5342108 h 5612717"/>
              <a:gd name="connsiteX978" fmla="*/ 1388581 w 4565744"/>
              <a:gd name="connsiteY978" fmla="*/ 5382198 h 5612717"/>
              <a:gd name="connsiteX979" fmla="*/ 1398603 w 4565744"/>
              <a:gd name="connsiteY979" fmla="*/ 5402243 h 5612717"/>
              <a:gd name="connsiteX980" fmla="*/ 1308398 w 4565744"/>
              <a:gd name="connsiteY980" fmla="*/ 5442333 h 5612717"/>
              <a:gd name="connsiteX981" fmla="*/ 1298376 w 4565744"/>
              <a:gd name="connsiteY981" fmla="*/ 5442333 h 5612717"/>
              <a:gd name="connsiteX982" fmla="*/ 1228219 w 4565744"/>
              <a:gd name="connsiteY982" fmla="*/ 5412265 h 5612717"/>
              <a:gd name="connsiteX983" fmla="*/ 1158062 w 4565744"/>
              <a:gd name="connsiteY983" fmla="*/ 5442333 h 5612717"/>
              <a:gd name="connsiteX984" fmla="*/ 1117969 w 4565744"/>
              <a:gd name="connsiteY984" fmla="*/ 5392220 h 5612717"/>
              <a:gd name="connsiteX985" fmla="*/ 1087901 w 4565744"/>
              <a:gd name="connsiteY985" fmla="*/ 5512493 h 5612717"/>
              <a:gd name="connsiteX986" fmla="*/ 1077879 w 4565744"/>
              <a:gd name="connsiteY986" fmla="*/ 5512493 h 5612717"/>
              <a:gd name="connsiteX987" fmla="*/ 1097924 w 4565744"/>
              <a:gd name="connsiteY987" fmla="*/ 5572627 h 5612717"/>
              <a:gd name="connsiteX988" fmla="*/ 1027767 w 4565744"/>
              <a:gd name="connsiteY988" fmla="*/ 5612717 h 5612717"/>
              <a:gd name="connsiteX989" fmla="*/ 867404 w 4565744"/>
              <a:gd name="connsiteY989" fmla="*/ 5402243 h 5612717"/>
              <a:gd name="connsiteX990" fmla="*/ 829820 w 4565744"/>
              <a:gd name="connsiteY990" fmla="*/ 5214320 h 5612717"/>
              <a:gd name="connsiteX991" fmla="*/ 829297 w 4565744"/>
              <a:gd name="connsiteY991" fmla="*/ 5194957 h 5612717"/>
              <a:gd name="connsiteX992" fmla="*/ 820604 w 4565744"/>
              <a:gd name="connsiteY992" fmla="*/ 5200353 h 5612717"/>
              <a:gd name="connsiteX993" fmla="*/ 780511 w 4565744"/>
              <a:gd name="connsiteY993" fmla="*/ 5150240 h 5612717"/>
              <a:gd name="connsiteX994" fmla="*/ 750444 w 4565744"/>
              <a:gd name="connsiteY994" fmla="*/ 5270513 h 5612717"/>
              <a:gd name="connsiteX995" fmla="*/ 740421 w 4565744"/>
              <a:gd name="connsiteY995" fmla="*/ 5270513 h 5612717"/>
              <a:gd name="connsiteX996" fmla="*/ 760466 w 4565744"/>
              <a:gd name="connsiteY996" fmla="*/ 5330647 h 5612717"/>
              <a:gd name="connsiteX997" fmla="*/ 690309 w 4565744"/>
              <a:gd name="connsiteY997" fmla="*/ 5370737 h 5612717"/>
              <a:gd name="connsiteX998" fmla="*/ 529947 w 4565744"/>
              <a:gd name="connsiteY998" fmla="*/ 5160263 h 5612717"/>
              <a:gd name="connsiteX999" fmla="*/ 489857 w 4565744"/>
              <a:gd name="connsiteY999" fmla="*/ 4879631 h 5612717"/>
              <a:gd name="connsiteX1000" fmla="*/ 499879 w 4565744"/>
              <a:gd name="connsiteY1000" fmla="*/ 4879631 h 5612717"/>
              <a:gd name="connsiteX1001" fmla="*/ 519924 w 4565744"/>
              <a:gd name="connsiteY1001" fmla="*/ 4909699 h 5612717"/>
              <a:gd name="connsiteX1002" fmla="*/ 529947 w 4565744"/>
              <a:gd name="connsiteY1002" fmla="*/ 4909699 h 5612717"/>
              <a:gd name="connsiteX1003" fmla="*/ 529947 w 4565744"/>
              <a:gd name="connsiteY1003" fmla="*/ 4879631 h 5612717"/>
              <a:gd name="connsiteX1004" fmla="*/ 519924 w 4565744"/>
              <a:gd name="connsiteY1004" fmla="*/ 4849564 h 5612717"/>
              <a:gd name="connsiteX1005" fmla="*/ 546233 w 4565744"/>
              <a:gd name="connsiteY1005" fmla="*/ 4804462 h 5612717"/>
              <a:gd name="connsiteX1006" fmla="*/ 548685 w 4565744"/>
              <a:gd name="connsiteY1006" fmla="*/ 4781582 h 5612717"/>
              <a:gd name="connsiteX1007" fmla="*/ 539970 w 4565744"/>
              <a:gd name="connsiteY1007" fmla="*/ 4764945 h 5612717"/>
              <a:gd name="connsiteX1008" fmla="*/ 539310 w 4565744"/>
              <a:gd name="connsiteY1008" fmla="*/ 4761483 h 5612717"/>
              <a:gd name="connsiteX1009" fmla="*/ 519479 w 4565744"/>
              <a:gd name="connsiteY1009" fmla="*/ 4765890 h 5612717"/>
              <a:gd name="connsiteX1010" fmla="*/ 483147 w 4565744"/>
              <a:gd name="connsiteY1010" fmla="*/ 4788441 h 5612717"/>
              <a:gd name="connsiteX1011" fmla="*/ 443054 w 4565744"/>
              <a:gd name="connsiteY1011" fmla="*/ 4738328 h 5612717"/>
              <a:gd name="connsiteX1012" fmla="*/ 412987 w 4565744"/>
              <a:gd name="connsiteY1012" fmla="*/ 4858601 h 5612717"/>
              <a:gd name="connsiteX1013" fmla="*/ 402965 w 4565744"/>
              <a:gd name="connsiteY1013" fmla="*/ 4858601 h 5612717"/>
              <a:gd name="connsiteX1014" fmla="*/ 423010 w 4565744"/>
              <a:gd name="connsiteY1014" fmla="*/ 4918735 h 5612717"/>
              <a:gd name="connsiteX1015" fmla="*/ 352852 w 4565744"/>
              <a:gd name="connsiteY1015" fmla="*/ 4958825 h 5612717"/>
              <a:gd name="connsiteX1016" fmla="*/ 192490 w 4565744"/>
              <a:gd name="connsiteY1016" fmla="*/ 4748351 h 5612717"/>
              <a:gd name="connsiteX1017" fmla="*/ 152400 w 4565744"/>
              <a:gd name="connsiteY1017" fmla="*/ 4467719 h 5612717"/>
              <a:gd name="connsiteX1018" fmla="*/ 162423 w 4565744"/>
              <a:gd name="connsiteY1018" fmla="*/ 4467719 h 5612717"/>
              <a:gd name="connsiteX1019" fmla="*/ 182468 w 4565744"/>
              <a:gd name="connsiteY1019" fmla="*/ 4497787 h 5612717"/>
              <a:gd name="connsiteX1020" fmla="*/ 192490 w 4565744"/>
              <a:gd name="connsiteY1020" fmla="*/ 4497787 h 5612717"/>
              <a:gd name="connsiteX1021" fmla="*/ 192490 w 4565744"/>
              <a:gd name="connsiteY1021" fmla="*/ 4467719 h 5612717"/>
              <a:gd name="connsiteX1022" fmla="*/ 182468 w 4565744"/>
              <a:gd name="connsiteY1022" fmla="*/ 4437652 h 5612717"/>
              <a:gd name="connsiteX1023" fmla="*/ 212535 w 4565744"/>
              <a:gd name="connsiteY1023" fmla="*/ 4357470 h 5612717"/>
              <a:gd name="connsiteX1024" fmla="*/ 192490 w 4565744"/>
              <a:gd name="connsiteY1024" fmla="*/ 4126950 h 5612717"/>
              <a:gd name="connsiteX1025" fmla="*/ 222557 w 4565744"/>
              <a:gd name="connsiteY1025" fmla="*/ 4056793 h 5612717"/>
              <a:gd name="connsiteX1026" fmla="*/ 232580 w 4565744"/>
              <a:gd name="connsiteY1026" fmla="*/ 4056793 h 5612717"/>
              <a:gd name="connsiteX1027" fmla="*/ 262650 w 4565744"/>
              <a:gd name="connsiteY1027" fmla="*/ 4076838 h 5612717"/>
              <a:gd name="connsiteX1028" fmla="*/ 292718 w 4565744"/>
              <a:gd name="connsiteY1028" fmla="*/ 3996659 h 5612717"/>
              <a:gd name="connsiteX1029" fmla="*/ 292718 w 4565744"/>
              <a:gd name="connsiteY1029" fmla="*/ 3916476 h 5612717"/>
              <a:gd name="connsiteX1030" fmla="*/ 312762 w 4565744"/>
              <a:gd name="connsiteY1030" fmla="*/ 3886409 h 5612717"/>
              <a:gd name="connsiteX1031" fmla="*/ 312762 w 4565744"/>
              <a:gd name="connsiteY1031" fmla="*/ 3846319 h 5612717"/>
              <a:gd name="connsiteX1032" fmla="*/ 302740 w 4565744"/>
              <a:gd name="connsiteY1032" fmla="*/ 3746091 h 5612717"/>
              <a:gd name="connsiteX1033" fmla="*/ 309355 w 4565744"/>
              <a:gd name="connsiteY1033" fmla="*/ 3702770 h 5612717"/>
              <a:gd name="connsiteX1034" fmla="*/ 308196 w 4565744"/>
              <a:gd name="connsiteY1034" fmla="*/ 3700838 h 5612717"/>
              <a:gd name="connsiteX1035" fmla="*/ 290654 w 4565744"/>
              <a:gd name="connsiteY1035" fmla="*/ 3688310 h 5612717"/>
              <a:gd name="connsiteX1036" fmla="*/ 260587 w 4565744"/>
              <a:gd name="connsiteY1036" fmla="*/ 3808583 h 5612717"/>
              <a:gd name="connsiteX1037" fmla="*/ 250565 w 4565744"/>
              <a:gd name="connsiteY1037" fmla="*/ 3808583 h 5612717"/>
              <a:gd name="connsiteX1038" fmla="*/ 270610 w 4565744"/>
              <a:gd name="connsiteY1038" fmla="*/ 3868717 h 5612717"/>
              <a:gd name="connsiteX1039" fmla="*/ 200453 w 4565744"/>
              <a:gd name="connsiteY1039" fmla="*/ 3908807 h 5612717"/>
              <a:gd name="connsiteX1040" fmla="*/ 40090 w 4565744"/>
              <a:gd name="connsiteY1040" fmla="*/ 3698333 h 5612717"/>
              <a:gd name="connsiteX1041" fmla="*/ 0 w 4565744"/>
              <a:gd name="connsiteY1041" fmla="*/ 3417701 h 5612717"/>
              <a:gd name="connsiteX1042" fmla="*/ 10023 w 4565744"/>
              <a:gd name="connsiteY1042" fmla="*/ 3417701 h 5612717"/>
              <a:gd name="connsiteX1043" fmla="*/ 30068 w 4565744"/>
              <a:gd name="connsiteY1043" fmla="*/ 3447769 h 5612717"/>
              <a:gd name="connsiteX1044" fmla="*/ 40090 w 4565744"/>
              <a:gd name="connsiteY1044" fmla="*/ 3447769 h 5612717"/>
              <a:gd name="connsiteX1045" fmla="*/ 40090 w 4565744"/>
              <a:gd name="connsiteY1045" fmla="*/ 3417701 h 5612717"/>
              <a:gd name="connsiteX1046" fmla="*/ 30068 w 4565744"/>
              <a:gd name="connsiteY1046" fmla="*/ 3387634 h 5612717"/>
              <a:gd name="connsiteX1047" fmla="*/ 60135 w 4565744"/>
              <a:gd name="connsiteY1047" fmla="*/ 3307452 h 5612717"/>
              <a:gd name="connsiteX1048" fmla="*/ 40090 w 4565744"/>
              <a:gd name="connsiteY1048" fmla="*/ 3076932 h 5612717"/>
              <a:gd name="connsiteX1049" fmla="*/ 70157 w 4565744"/>
              <a:gd name="connsiteY1049" fmla="*/ 3006775 h 5612717"/>
              <a:gd name="connsiteX1050" fmla="*/ 80180 w 4565744"/>
              <a:gd name="connsiteY1050" fmla="*/ 3006775 h 5612717"/>
              <a:gd name="connsiteX1051" fmla="*/ 110250 w 4565744"/>
              <a:gd name="connsiteY1051" fmla="*/ 3026820 h 5612717"/>
              <a:gd name="connsiteX1052" fmla="*/ 140318 w 4565744"/>
              <a:gd name="connsiteY1052" fmla="*/ 2946641 h 5612717"/>
              <a:gd name="connsiteX1053" fmla="*/ 140318 w 4565744"/>
              <a:gd name="connsiteY1053" fmla="*/ 2866458 h 5612717"/>
              <a:gd name="connsiteX1054" fmla="*/ 160363 w 4565744"/>
              <a:gd name="connsiteY1054" fmla="*/ 2836391 h 5612717"/>
              <a:gd name="connsiteX1055" fmla="*/ 160363 w 4565744"/>
              <a:gd name="connsiteY1055" fmla="*/ 2796301 h 5612717"/>
              <a:gd name="connsiteX1056" fmla="*/ 150340 w 4565744"/>
              <a:gd name="connsiteY1056" fmla="*/ 2696073 h 5612717"/>
              <a:gd name="connsiteX1057" fmla="*/ 210475 w 4565744"/>
              <a:gd name="connsiteY1057" fmla="*/ 2375352 h 5612717"/>
              <a:gd name="connsiteX1058" fmla="*/ 200453 w 4565744"/>
              <a:gd name="connsiteY1058" fmla="*/ 2285147 h 5612717"/>
              <a:gd name="connsiteX1059" fmla="*/ 220497 w 4565744"/>
              <a:gd name="connsiteY1059" fmla="*/ 2225013 h 5612717"/>
              <a:gd name="connsiteX1060" fmla="*/ 220497 w 4565744"/>
              <a:gd name="connsiteY1060" fmla="*/ 2154855 h 5612717"/>
              <a:gd name="connsiteX1061" fmla="*/ 260587 w 4565744"/>
              <a:gd name="connsiteY1061" fmla="*/ 2004516 h 5612717"/>
              <a:gd name="connsiteX1062" fmla="*/ 270610 w 4565744"/>
              <a:gd name="connsiteY1062" fmla="*/ 2004516 h 5612717"/>
              <a:gd name="connsiteX1063" fmla="*/ 260587 w 4565744"/>
              <a:gd name="connsiteY1063" fmla="*/ 1954404 h 5612717"/>
              <a:gd name="connsiteX1064" fmla="*/ 320725 w 4565744"/>
              <a:gd name="connsiteY1064" fmla="*/ 1894269 h 5612717"/>
              <a:gd name="connsiteX1065" fmla="*/ 310702 w 4565744"/>
              <a:gd name="connsiteY1065" fmla="*/ 1874224 h 5612717"/>
              <a:gd name="connsiteX1066" fmla="*/ 310702 w 4565744"/>
              <a:gd name="connsiteY1066" fmla="*/ 1864199 h 5612717"/>
              <a:gd name="connsiteX1067" fmla="*/ 330747 w 4565744"/>
              <a:gd name="connsiteY1067" fmla="*/ 1794042 h 5612717"/>
              <a:gd name="connsiteX1068" fmla="*/ 320725 w 4565744"/>
              <a:gd name="connsiteY1068" fmla="*/ 1773997 h 5612717"/>
              <a:gd name="connsiteX1069" fmla="*/ 320725 w 4565744"/>
              <a:gd name="connsiteY1069" fmla="*/ 1733907 h 5612717"/>
              <a:gd name="connsiteX1070" fmla="*/ 400905 w 4565744"/>
              <a:gd name="connsiteY1070" fmla="*/ 1613634 h 5612717"/>
              <a:gd name="connsiteX1071" fmla="*/ 410927 w 4565744"/>
              <a:gd name="connsiteY1071" fmla="*/ 1613634 h 5612717"/>
              <a:gd name="connsiteX1072" fmla="*/ 410927 w 4565744"/>
              <a:gd name="connsiteY1072" fmla="*/ 1563522 h 5612717"/>
              <a:gd name="connsiteX1073" fmla="*/ 471062 w 4565744"/>
              <a:gd name="connsiteY1073" fmla="*/ 1483342 h 5612717"/>
              <a:gd name="connsiteX1074" fmla="*/ 461039 w 4565744"/>
              <a:gd name="connsiteY1074" fmla="*/ 1453275 h 5612717"/>
              <a:gd name="connsiteX1075" fmla="*/ 521177 w 4565744"/>
              <a:gd name="connsiteY1075" fmla="*/ 1333003 h 5612717"/>
              <a:gd name="connsiteX1076" fmla="*/ 521177 w 4565744"/>
              <a:gd name="connsiteY1076" fmla="*/ 1292913 h 5612717"/>
              <a:gd name="connsiteX1077" fmla="*/ 501129 w 4565744"/>
              <a:gd name="connsiteY1077" fmla="*/ 1262846 h 5612717"/>
              <a:gd name="connsiteX1078" fmla="*/ 501129 w 4565744"/>
              <a:gd name="connsiteY1078" fmla="*/ 1252823 h 5612717"/>
              <a:gd name="connsiteX1079" fmla="*/ 531199 w 4565744"/>
              <a:gd name="connsiteY1079" fmla="*/ 1242801 h 5612717"/>
              <a:gd name="connsiteX1080" fmla="*/ 521177 w 4565744"/>
              <a:gd name="connsiteY1080" fmla="*/ 1202708 h 5612717"/>
              <a:gd name="connsiteX1081" fmla="*/ 571289 w 4565744"/>
              <a:gd name="connsiteY1081" fmla="*/ 1132552 h 5612717"/>
              <a:gd name="connsiteX1082" fmla="*/ 591334 w 4565744"/>
              <a:gd name="connsiteY1082" fmla="*/ 1162619 h 5612717"/>
              <a:gd name="connsiteX1083" fmla="*/ 591334 w 4565744"/>
              <a:gd name="connsiteY1083" fmla="*/ 1142574 h 5612717"/>
              <a:gd name="connsiteX1084" fmla="*/ 571289 w 4565744"/>
              <a:gd name="connsiteY1084" fmla="*/ 1042349 h 5612717"/>
              <a:gd name="connsiteX1085" fmla="*/ 601357 w 4565744"/>
              <a:gd name="connsiteY1085" fmla="*/ 1042349 h 5612717"/>
              <a:gd name="connsiteX1086" fmla="*/ 601357 w 4565744"/>
              <a:gd name="connsiteY1086" fmla="*/ 1082439 h 5612717"/>
              <a:gd name="connsiteX1087" fmla="*/ 631424 w 4565744"/>
              <a:gd name="connsiteY1087" fmla="*/ 1022305 h 5612717"/>
              <a:gd name="connsiteX1088" fmla="*/ 591334 w 4565744"/>
              <a:gd name="connsiteY1088" fmla="*/ 992234 h 5612717"/>
              <a:gd name="connsiteX1089" fmla="*/ 621402 w 4565744"/>
              <a:gd name="connsiteY1089" fmla="*/ 982212 h 5612717"/>
              <a:gd name="connsiteX1090" fmla="*/ 641446 w 4565744"/>
              <a:gd name="connsiteY1090" fmla="*/ 992234 h 5612717"/>
              <a:gd name="connsiteX1091" fmla="*/ 671514 w 4565744"/>
              <a:gd name="connsiteY1091" fmla="*/ 982212 h 5612717"/>
              <a:gd name="connsiteX1092" fmla="*/ 691559 w 4565744"/>
              <a:gd name="connsiteY1092" fmla="*/ 1002257 h 5612717"/>
              <a:gd name="connsiteX1093" fmla="*/ 711604 w 4565744"/>
              <a:gd name="connsiteY1093" fmla="*/ 1002257 h 5612717"/>
              <a:gd name="connsiteX1094" fmla="*/ 711604 w 4565744"/>
              <a:gd name="connsiteY1094" fmla="*/ 982212 h 5612717"/>
              <a:gd name="connsiteX1095" fmla="*/ 681536 w 4565744"/>
              <a:gd name="connsiteY1095" fmla="*/ 942122 h 5612717"/>
              <a:gd name="connsiteX1096" fmla="*/ 631424 w 4565744"/>
              <a:gd name="connsiteY1096" fmla="*/ 952145 h 5612717"/>
              <a:gd name="connsiteX1097" fmla="*/ 611379 w 4565744"/>
              <a:gd name="connsiteY1097" fmla="*/ 952145 h 5612717"/>
              <a:gd name="connsiteX1098" fmla="*/ 571289 w 4565744"/>
              <a:gd name="connsiteY1098" fmla="*/ 902032 h 5612717"/>
              <a:gd name="connsiteX1099" fmla="*/ 681536 w 4565744"/>
              <a:gd name="connsiteY1099" fmla="*/ 641446 h 5612717"/>
              <a:gd name="connsiteX1100" fmla="*/ 731651 w 4565744"/>
              <a:gd name="connsiteY1100" fmla="*/ 601353 h 5612717"/>
              <a:gd name="connsiteX1101" fmla="*/ 781764 w 4565744"/>
              <a:gd name="connsiteY1101" fmla="*/ 611378 h 5612717"/>
              <a:gd name="connsiteX1102" fmla="*/ 791786 w 4565744"/>
              <a:gd name="connsiteY1102" fmla="*/ 601353 h 5612717"/>
              <a:gd name="connsiteX1103" fmla="*/ 821854 w 4565744"/>
              <a:gd name="connsiteY1103" fmla="*/ 631424 h 5612717"/>
              <a:gd name="connsiteX1104" fmla="*/ 831876 w 4565744"/>
              <a:gd name="connsiteY1104" fmla="*/ 631424 h 5612717"/>
              <a:gd name="connsiteX1105" fmla="*/ 851921 w 4565744"/>
              <a:gd name="connsiteY1105" fmla="*/ 601353 h 5612717"/>
              <a:gd name="connsiteX1106" fmla="*/ 851921 w 4565744"/>
              <a:gd name="connsiteY1106" fmla="*/ 581308 h 5612717"/>
              <a:gd name="connsiteX1107" fmla="*/ 751696 w 4565744"/>
              <a:gd name="connsiteY1107" fmla="*/ 591331 h 5612717"/>
              <a:gd name="connsiteX1108" fmla="*/ 811831 w 4565744"/>
              <a:gd name="connsiteY1108" fmla="*/ 451016 h 5612717"/>
              <a:gd name="connsiteX1109" fmla="*/ 952149 w 4565744"/>
              <a:gd name="connsiteY1109" fmla="*/ 270609 h 5612717"/>
              <a:gd name="connsiteX1110" fmla="*/ 1012283 w 4565744"/>
              <a:gd name="connsiteY1110" fmla="*/ 230520 h 5612717"/>
              <a:gd name="connsiteX1111" fmla="*/ 1002261 w 4565744"/>
              <a:gd name="connsiteY1111" fmla="*/ 220497 h 5612717"/>
              <a:gd name="connsiteX1112" fmla="*/ 1052373 w 4565744"/>
              <a:gd name="connsiteY1112" fmla="*/ 170382 h 5612717"/>
              <a:gd name="connsiteX1113" fmla="*/ 1152601 w 4565744"/>
              <a:gd name="connsiteY1113" fmla="*/ 220497 h 5612717"/>
              <a:gd name="connsiteX1114" fmla="*/ 1172645 w 4565744"/>
              <a:gd name="connsiteY1114" fmla="*/ 240542 h 5612717"/>
              <a:gd name="connsiteX1115" fmla="*/ 1192690 w 4565744"/>
              <a:gd name="connsiteY1115" fmla="*/ 240542 h 5612717"/>
              <a:gd name="connsiteX1116" fmla="*/ 1182668 w 4565744"/>
              <a:gd name="connsiteY1116" fmla="*/ 180405 h 5612717"/>
              <a:gd name="connsiteX1117" fmla="*/ 1192690 w 4565744"/>
              <a:gd name="connsiteY1117" fmla="*/ 110247 h 5612717"/>
              <a:gd name="connsiteX1118" fmla="*/ 1182668 w 4565744"/>
              <a:gd name="connsiteY1118" fmla="*/ 80180 h 5612717"/>
              <a:gd name="connsiteX1119" fmla="*/ 1222758 w 4565744"/>
              <a:gd name="connsiteY1119" fmla="*/ 0 h 56127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</a:cxnLst>
            <a:rect l="l" t="t" r="r" b="b"/>
            <a:pathLst>
              <a:path w="4565744" h="5612717">
                <a:moveTo>
                  <a:pt x="2531155" y="5482422"/>
                </a:moveTo>
                <a:lnTo>
                  <a:pt x="2551200" y="5482422"/>
                </a:lnTo>
                <a:lnTo>
                  <a:pt x="2551200" y="5502467"/>
                </a:lnTo>
                <a:lnTo>
                  <a:pt x="2531155" y="5502467"/>
                </a:lnTo>
                <a:close/>
                <a:moveTo>
                  <a:pt x="2541178" y="5372175"/>
                </a:moveTo>
                <a:cubicBezTo>
                  <a:pt x="2554541" y="5373844"/>
                  <a:pt x="2561223" y="5380526"/>
                  <a:pt x="2561223" y="5392220"/>
                </a:cubicBezTo>
                <a:lnTo>
                  <a:pt x="2561223" y="5422288"/>
                </a:lnTo>
                <a:lnTo>
                  <a:pt x="2541178" y="5422288"/>
                </a:lnTo>
                <a:close/>
                <a:moveTo>
                  <a:pt x="2193698" y="5240442"/>
                </a:moveTo>
                <a:lnTo>
                  <a:pt x="2213743" y="5240442"/>
                </a:lnTo>
                <a:lnTo>
                  <a:pt x="2213743" y="5260487"/>
                </a:lnTo>
                <a:lnTo>
                  <a:pt x="2193698" y="5260487"/>
                </a:lnTo>
                <a:close/>
                <a:moveTo>
                  <a:pt x="3102444" y="5161701"/>
                </a:moveTo>
                <a:lnTo>
                  <a:pt x="3102444" y="5201791"/>
                </a:lnTo>
                <a:cubicBezTo>
                  <a:pt x="3115807" y="5201791"/>
                  <a:pt x="3122489" y="5195109"/>
                  <a:pt x="3122489" y="5181746"/>
                </a:cubicBezTo>
                <a:lnTo>
                  <a:pt x="3122489" y="5161701"/>
                </a:lnTo>
                <a:close/>
                <a:moveTo>
                  <a:pt x="1929799" y="5141656"/>
                </a:moveTo>
                <a:cubicBezTo>
                  <a:pt x="1939822" y="5141656"/>
                  <a:pt x="1953188" y="5155020"/>
                  <a:pt x="1969892" y="5181746"/>
                </a:cubicBezTo>
                <a:lnTo>
                  <a:pt x="1919777" y="5231858"/>
                </a:lnTo>
                <a:lnTo>
                  <a:pt x="1899732" y="5231858"/>
                </a:lnTo>
                <a:lnTo>
                  <a:pt x="1899732" y="5221836"/>
                </a:lnTo>
                <a:cubicBezTo>
                  <a:pt x="1899732" y="5216826"/>
                  <a:pt x="1909754" y="5206804"/>
                  <a:pt x="1929799" y="5191768"/>
                </a:cubicBezTo>
                <a:lnTo>
                  <a:pt x="1919777" y="5171724"/>
                </a:lnTo>
                <a:cubicBezTo>
                  <a:pt x="1926458" y="5158360"/>
                  <a:pt x="1929799" y="5148338"/>
                  <a:pt x="1929799" y="5141656"/>
                </a:cubicBezTo>
                <a:close/>
                <a:moveTo>
                  <a:pt x="2561223" y="5131634"/>
                </a:moveTo>
                <a:lnTo>
                  <a:pt x="2561223" y="5141656"/>
                </a:lnTo>
                <a:cubicBezTo>
                  <a:pt x="2567904" y="5155020"/>
                  <a:pt x="2571245" y="5165042"/>
                  <a:pt x="2571245" y="5171724"/>
                </a:cubicBezTo>
                <a:lnTo>
                  <a:pt x="2581268" y="5171724"/>
                </a:lnTo>
                <a:lnTo>
                  <a:pt x="2581268" y="5141656"/>
                </a:lnTo>
                <a:close/>
                <a:moveTo>
                  <a:pt x="2203721" y="5130195"/>
                </a:moveTo>
                <a:cubicBezTo>
                  <a:pt x="2217084" y="5131864"/>
                  <a:pt x="2223766" y="5138546"/>
                  <a:pt x="2223766" y="5150240"/>
                </a:cubicBezTo>
                <a:lnTo>
                  <a:pt x="2223766" y="5180308"/>
                </a:lnTo>
                <a:lnTo>
                  <a:pt x="2203721" y="5180308"/>
                </a:lnTo>
                <a:close/>
                <a:moveTo>
                  <a:pt x="2561223" y="5061474"/>
                </a:moveTo>
                <a:cubicBezTo>
                  <a:pt x="2562894" y="5074840"/>
                  <a:pt x="2569576" y="5081522"/>
                  <a:pt x="2581268" y="5081522"/>
                </a:cubicBezTo>
                <a:lnTo>
                  <a:pt x="2581268" y="5061474"/>
                </a:lnTo>
                <a:close/>
                <a:moveTo>
                  <a:pt x="2806711" y="4971272"/>
                </a:moveTo>
                <a:lnTo>
                  <a:pt x="2801764" y="4987674"/>
                </a:lnTo>
                <a:lnTo>
                  <a:pt x="2801764" y="4991317"/>
                </a:lnTo>
                <a:lnTo>
                  <a:pt x="2811790" y="4991317"/>
                </a:lnTo>
                <a:lnTo>
                  <a:pt x="2811790" y="4971272"/>
                </a:lnTo>
                <a:close/>
                <a:moveTo>
                  <a:pt x="3242761" y="4961249"/>
                </a:moveTo>
                <a:lnTo>
                  <a:pt x="3242761" y="4971272"/>
                </a:lnTo>
                <a:lnTo>
                  <a:pt x="3262806" y="4971272"/>
                </a:lnTo>
                <a:lnTo>
                  <a:pt x="3262806" y="4961249"/>
                </a:lnTo>
                <a:close/>
                <a:moveTo>
                  <a:pt x="1782999" y="4911137"/>
                </a:moveTo>
                <a:lnTo>
                  <a:pt x="1786164" y="4931182"/>
                </a:lnTo>
                <a:lnTo>
                  <a:pt x="1789485" y="4931182"/>
                </a:lnTo>
                <a:lnTo>
                  <a:pt x="1789485" y="4911137"/>
                </a:lnTo>
                <a:close/>
                <a:moveTo>
                  <a:pt x="2243758" y="4819494"/>
                </a:moveTo>
                <a:lnTo>
                  <a:pt x="2237326" y="4837183"/>
                </a:lnTo>
                <a:lnTo>
                  <a:pt x="2243811" y="4839542"/>
                </a:lnTo>
                <a:lnTo>
                  <a:pt x="2243811" y="4819494"/>
                </a:lnTo>
                <a:close/>
                <a:moveTo>
                  <a:pt x="2130251" y="4760797"/>
                </a:moveTo>
                <a:lnTo>
                  <a:pt x="2130251" y="4783922"/>
                </a:lnTo>
                <a:lnTo>
                  <a:pt x="2130251" y="4820932"/>
                </a:lnTo>
                <a:lnTo>
                  <a:pt x="2100184" y="4820932"/>
                </a:lnTo>
                <a:lnTo>
                  <a:pt x="2110206" y="4871047"/>
                </a:lnTo>
                <a:lnTo>
                  <a:pt x="2110206" y="4891092"/>
                </a:lnTo>
                <a:lnTo>
                  <a:pt x="2100184" y="4911137"/>
                </a:lnTo>
                <a:lnTo>
                  <a:pt x="2120229" y="4921160"/>
                </a:lnTo>
                <a:cubicBezTo>
                  <a:pt x="2133595" y="4914478"/>
                  <a:pt x="2143617" y="4911137"/>
                  <a:pt x="2150296" y="4911137"/>
                </a:cubicBezTo>
                <a:cubicBezTo>
                  <a:pt x="2136933" y="4889420"/>
                  <a:pt x="2130251" y="4869375"/>
                  <a:pt x="2130251" y="4850999"/>
                </a:cubicBezTo>
                <a:cubicBezTo>
                  <a:pt x="2163662" y="4835967"/>
                  <a:pt x="2180366" y="4825945"/>
                  <a:pt x="2180366" y="4820932"/>
                </a:cubicBezTo>
                <a:cubicBezTo>
                  <a:pt x="2165331" y="4780842"/>
                  <a:pt x="2151968" y="4760797"/>
                  <a:pt x="2140274" y="4760797"/>
                </a:cubicBezTo>
                <a:close/>
                <a:moveTo>
                  <a:pt x="2464307" y="4729292"/>
                </a:moveTo>
                <a:lnTo>
                  <a:pt x="2464307" y="4749337"/>
                </a:lnTo>
                <a:lnTo>
                  <a:pt x="2474333" y="4749337"/>
                </a:lnTo>
                <a:lnTo>
                  <a:pt x="2474333" y="4729292"/>
                </a:lnTo>
                <a:close/>
                <a:moveTo>
                  <a:pt x="2210434" y="4610458"/>
                </a:moveTo>
                <a:lnTo>
                  <a:pt x="2208140" y="4615810"/>
                </a:lnTo>
                <a:lnTo>
                  <a:pt x="2203721" y="4662215"/>
                </a:lnTo>
                <a:lnTo>
                  <a:pt x="2193698" y="4662215"/>
                </a:lnTo>
                <a:lnTo>
                  <a:pt x="2191692" y="4654190"/>
                </a:lnTo>
                <a:lnTo>
                  <a:pt x="2180366" y="4680618"/>
                </a:lnTo>
                <a:cubicBezTo>
                  <a:pt x="2187048" y="4692309"/>
                  <a:pt x="2190389" y="4705673"/>
                  <a:pt x="2190389" y="4720708"/>
                </a:cubicBezTo>
                <a:lnTo>
                  <a:pt x="2203721" y="4720708"/>
                </a:lnTo>
                <a:lnTo>
                  <a:pt x="2203721" y="4682259"/>
                </a:lnTo>
                <a:lnTo>
                  <a:pt x="2215781" y="4687284"/>
                </a:lnTo>
                <a:lnTo>
                  <a:pt x="2220456" y="4658066"/>
                </a:lnTo>
                <a:cubicBezTo>
                  <a:pt x="2223797" y="4641361"/>
                  <a:pt x="2227138" y="4628832"/>
                  <a:pt x="2230479" y="4620480"/>
                </a:cubicBezTo>
                <a:close/>
                <a:moveTo>
                  <a:pt x="3693778" y="4500211"/>
                </a:moveTo>
                <a:lnTo>
                  <a:pt x="3713823" y="4500211"/>
                </a:lnTo>
                <a:cubicBezTo>
                  <a:pt x="3723845" y="4500211"/>
                  <a:pt x="3733868" y="4510233"/>
                  <a:pt x="3743890" y="4530278"/>
                </a:cubicBezTo>
                <a:cubicBezTo>
                  <a:pt x="3722173" y="4543641"/>
                  <a:pt x="3702128" y="4550323"/>
                  <a:pt x="3683755" y="4550323"/>
                </a:cubicBezTo>
                <a:close/>
                <a:moveTo>
                  <a:pt x="3393098" y="4490188"/>
                </a:moveTo>
                <a:lnTo>
                  <a:pt x="3393098" y="4510233"/>
                </a:lnTo>
                <a:cubicBezTo>
                  <a:pt x="3394770" y="4523597"/>
                  <a:pt x="3401452" y="4530278"/>
                  <a:pt x="3413143" y="4530278"/>
                </a:cubicBezTo>
                <a:cubicBezTo>
                  <a:pt x="3413143" y="4523597"/>
                  <a:pt x="3416487" y="4520256"/>
                  <a:pt x="3423166" y="4520256"/>
                </a:cubicBezTo>
                <a:cubicBezTo>
                  <a:pt x="3416487" y="4506893"/>
                  <a:pt x="3413143" y="4496870"/>
                  <a:pt x="3413143" y="4490188"/>
                </a:cubicBezTo>
                <a:close/>
                <a:moveTo>
                  <a:pt x="3553460" y="4430054"/>
                </a:moveTo>
                <a:lnTo>
                  <a:pt x="3553460" y="4440076"/>
                </a:lnTo>
                <a:lnTo>
                  <a:pt x="3573505" y="4440076"/>
                </a:lnTo>
                <a:lnTo>
                  <a:pt x="3573505" y="4430054"/>
                </a:lnTo>
                <a:close/>
                <a:moveTo>
                  <a:pt x="3693778" y="4309781"/>
                </a:moveTo>
                <a:lnTo>
                  <a:pt x="3693778" y="4339849"/>
                </a:lnTo>
                <a:cubicBezTo>
                  <a:pt x="3707141" y="4339849"/>
                  <a:pt x="3713823" y="4333167"/>
                  <a:pt x="3713823" y="4319804"/>
                </a:cubicBezTo>
                <a:lnTo>
                  <a:pt x="3713823" y="4309781"/>
                </a:lnTo>
                <a:close/>
                <a:moveTo>
                  <a:pt x="3693778" y="4179487"/>
                </a:moveTo>
                <a:cubicBezTo>
                  <a:pt x="3680414" y="4181159"/>
                  <a:pt x="3673733" y="4187840"/>
                  <a:pt x="3673733" y="4199532"/>
                </a:cubicBezTo>
                <a:lnTo>
                  <a:pt x="3673733" y="4209554"/>
                </a:lnTo>
                <a:lnTo>
                  <a:pt x="3703800" y="4209554"/>
                </a:lnTo>
                <a:lnTo>
                  <a:pt x="3703800" y="4179487"/>
                </a:lnTo>
                <a:close/>
                <a:moveTo>
                  <a:pt x="3753912" y="4169464"/>
                </a:moveTo>
                <a:cubicBezTo>
                  <a:pt x="3743890" y="4169464"/>
                  <a:pt x="3733868" y="4179487"/>
                  <a:pt x="3723845" y="4199532"/>
                </a:cubicBezTo>
                <a:cubicBezTo>
                  <a:pt x="3725514" y="4212898"/>
                  <a:pt x="3732196" y="4219579"/>
                  <a:pt x="3743890" y="4219579"/>
                </a:cubicBezTo>
                <a:cubicBezTo>
                  <a:pt x="3757253" y="4212898"/>
                  <a:pt x="3767276" y="4209554"/>
                  <a:pt x="3773957" y="4209554"/>
                </a:cubicBezTo>
                <a:lnTo>
                  <a:pt x="3773957" y="4189509"/>
                </a:lnTo>
                <a:cubicBezTo>
                  <a:pt x="3773957" y="4176146"/>
                  <a:pt x="3767276" y="4169464"/>
                  <a:pt x="3753912" y="4169464"/>
                </a:cubicBezTo>
                <a:close/>
                <a:moveTo>
                  <a:pt x="3984432" y="4149419"/>
                </a:moveTo>
                <a:lnTo>
                  <a:pt x="3984432" y="4179487"/>
                </a:lnTo>
                <a:lnTo>
                  <a:pt x="3964387" y="4179487"/>
                </a:lnTo>
                <a:lnTo>
                  <a:pt x="3964387" y="4169464"/>
                </a:lnTo>
                <a:cubicBezTo>
                  <a:pt x="3966059" y="4156101"/>
                  <a:pt x="3972738" y="4149419"/>
                  <a:pt x="3984432" y="4149419"/>
                </a:cubicBezTo>
                <a:close/>
                <a:moveTo>
                  <a:pt x="3944342" y="4109330"/>
                </a:moveTo>
                <a:cubicBezTo>
                  <a:pt x="3957705" y="4110999"/>
                  <a:pt x="3964387" y="4117683"/>
                  <a:pt x="3964387" y="4129374"/>
                </a:cubicBezTo>
                <a:lnTo>
                  <a:pt x="3964387" y="4139397"/>
                </a:lnTo>
                <a:lnTo>
                  <a:pt x="3944342" y="4139397"/>
                </a:lnTo>
                <a:close/>
                <a:moveTo>
                  <a:pt x="4044570" y="4039172"/>
                </a:moveTo>
                <a:lnTo>
                  <a:pt x="4054592" y="4059217"/>
                </a:lnTo>
                <a:cubicBezTo>
                  <a:pt x="4054592" y="4069240"/>
                  <a:pt x="4044570" y="4079262"/>
                  <a:pt x="4024522" y="4089285"/>
                </a:cubicBezTo>
                <a:lnTo>
                  <a:pt x="4004477" y="4089285"/>
                </a:lnTo>
                <a:lnTo>
                  <a:pt x="4004477" y="4059217"/>
                </a:lnTo>
                <a:cubicBezTo>
                  <a:pt x="4014499" y="4059217"/>
                  <a:pt x="4027863" y="4052536"/>
                  <a:pt x="4044570" y="4039172"/>
                </a:cubicBezTo>
                <a:close/>
                <a:moveTo>
                  <a:pt x="3763935" y="4039172"/>
                </a:moveTo>
                <a:lnTo>
                  <a:pt x="3763935" y="4089285"/>
                </a:lnTo>
                <a:cubicBezTo>
                  <a:pt x="3765607" y="4102648"/>
                  <a:pt x="3772285" y="4109330"/>
                  <a:pt x="3783980" y="4109330"/>
                </a:cubicBezTo>
                <a:lnTo>
                  <a:pt x="3794002" y="4109330"/>
                </a:lnTo>
                <a:lnTo>
                  <a:pt x="3794002" y="4089285"/>
                </a:lnTo>
                <a:lnTo>
                  <a:pt x="3783980" y="4039172"/>
                </a:lnTo>
                <a:close/>
                <a:moveTo>
                  <a:pt x="4074637" y="3969012"/>
                </a:moveTo>
                <a:lnTo>
                  <a:pt x="4074637" y="3999080"/>
                </a:lnTo>
                <a:cubicBezTo>
                  <a:pt x="4074637" y="4012446"/>
                  <a:pt x="4067952" y="4019128"/>
                  <a:pt x="4054592" y="4019128"/>
                </a:cubicBezTo>
                <a:lnTo>
                  <a:pt x="4044570" y="4019128"/>
                </a:lnTo>
                <a:lnTo>
                  <a:pt x="4044570" y="3999080"/>
                </a:lnTo>
                <a:cubicBezTo>
                  <a:pt x="4044570" y="3989057"/>
                  <a:pt x="4054592" y="3979035"/>
                  <a:pt x="4074637" y="3969012"/>
                </a:cubicBezTo>
                <a:close/>
                <a:moveTo>
                  <a:pt x="3864162" y="3768561"/>
                </a:moveTo>
                <a:cubicBezTo>
                  <a:pt x="3850796" y="3770232"/>
                  <a:pt x="3844117" y="3776914"/>
                  <a:pt x="3844117" y="3788608"/>
                </a:cubicBezTo>
                <a:lnTo>
                  <a:pt x="3864162" y="3798631"/>
                </a:lnTo>
                <a:close/>
                <a:moveTo>
                  <a:pt x="3984432" y="3701483"/>
                </a:moveTo>
                <a:lnTo>
                  <a:pt x="3984432" y="3731551"/>
                </a:lnTo>
                <a:lnTo>
                  <a:pt x="3964387" y="3731551"/>
                </a:lnTo>
                <a:lnTo>
                  <a:pt x="3964387" y="3721528"/>
                </a:lnTo>
                <a:cubicBezTo>
                  <a:pt x="3966059" y="3708165"/>
                  <a:pt x="3972738" y="3701483"/>
                  <a:pt x="3984432" y="3701483"/>
                </a:cubicBezTo>
                <a:close/>
                <a:moveTo>
                  <a:pt x="3864162" y="3678359"/>
                </a:moveTo>
                <a:lnTo>
                  <a:pt x="3863392" y="3679899"/>
                </a:lnTo>
                <a:lnTo>
                  <a:pt x="3864162" y="3681438"/>
                </a:lnTo>
                <a:lnTo>
                  <a:pt x="3861993" y="3682698"/>
                </a:lnTo>
                <a:lnTo>
                  <a:pt x="3854140" y="3698403"/>
                </a:lnTo>
                <a:cubicBezTo>
                  <a:pt x="3855809" y="3711767"/>
                  <a:pt x="3862491" y="3718448"/>
                  <a:pt x="3874185" y="3718448"/>
                </a:cubicBezTo>
                <a:cubicBezTo>
                  <a:pt x="3874185" y="3711767"/>
                  <a:pt x="3877523" y="3701744"/>
                  <a:pt x="3884207" y="3688381"/>
                </a:cubicBezTo>
                <a:close/>
                <a:moveTo>
                  <a:pt x="4134772" y="3648291"/>
                </a:moveTo>
                <a:lnTo>
                  <a:pt x="4174861" y="3738493"/>
                </a:lnTo>
                <a:cubicBezTo>
                  <a:pt x="4141453" y="3770232"/>
                  <a:pt x="4124749" y="3796959"/>
                  <a:pt x="4124749" y="3818676"/>
                </a:cubicBezTo>
                <a:lnTo>
                  <a:pt x="4104704" y="3818676"/>
                </a:lnTo>
                <a:lnTo>
                  <a:pt x="4104704" y="3798631"/>
                </a:lnTo>
                <a:lnTo>
                  <a:pt x="4084659" y="3798631"/>
                </a:lnTo>
                <a:cubicBezTo>
                  <a:pt x="4077975" y="3818676"/>
                  <a:pt x="4074637" y="3845402"/>
                  <a:pt x="4074637" y="3878810"/>
                </a:cubicBezTo>
                <a:cubicBezTo>
                  <a:pt x="4087997" y="3872129"/>
                  <a:pt x="4098020" y="3868788"/>
                  <a:pt x="4104704" y="3868788"/>
                </a:cubicBezTo>
                <a:lnTo>
                  <a:pt x="4104704" y="3918900"/>
                </a:lnTo>
                <a:cubicBezTo>
                  <a:pt x="4104704" y="3932263"/>
                  <a:pt x="4098020" y="3938945"/>
                  <a:pt x="4084659" y="3938945"/>
                </a:cubicBezTo>
                <a:cubicBezTo>
                  <a:pt x="4077975" y="3925582"/>
                  <a:pt x="4074637" y="3915559"/>
                  <a:pt x="4074637" y="3908878"/>
                </a:cubicBezTo>
                <a:lnTo>
                  <a:pt x="4054592" y="3918900"/>
                </a:lnTo>
                <a:lnTo>
                  <a:pt x="4064614" y="3938945"/>
                </a:lnTo>
                <a:cubicBezTo>
                  <a:pt x="4064614" y="3952308"/>
                  <a:pt x="4057930" y="3958990"/>
                  <a:pt x="4044570" y="3958990"/>
                </a:cubicBezTo>
                <a:cubicBezTo>
                  <a:pt x="4034547" y="3958990"/>
                  <a:pt x="4024522" y="3948968"/>
                  <a:pt x="4014499" y="3928923"/>
                </a:cubicBezTo>
                <a:lnTo>
                  <a:pt x="4014499" y="3918900"/>
                </a:lnTo>
                <a:lnTo>
                  <a:pt x="4034547" y="3918900"/>
                </a:lnTo>
                <a:lnTo>
                  <a:pt x="4034547" y="3878810"/>
                </a:lnTo>
                <a:lnTo>
                  <a:pt x="4004477" y="3898855"/>
                </a:lnTo>
                <a:lnTo>
                  <a:pt x="3994454" y="3898855"/>
                </a:lnTo>
                <a:cubicBezTo>
                  <a:pt x="3981091" y="3898855"/>
                  <a:pt x="3974409" y="3892174"/>
                  <a:pt x="3974409" y="3878810"/>
                </a:cubicBezTo>
                <a:lnTo>
                  <a:pt x="3974409" y="3868788"/>
                </a:lnTo>
                <a:cubicBezTo>
                  <a:pt x="3974409" y="3860434"/>
                  <a:pt x="3997795" y="3847071"/>
                  <a:pt x="4044570" y="3828698"/>
                </a:cubicBezTo>
                <a:cubicBezTo>
                  <a:pt x="4051248" y="3817004"/>
                  <a:pt x="4054592" y="3803641"/>
                  <a:pt x="4054592" y="3788608"/>
                </a:cubicBezTo>
                <a:cubicBezTo>
                  <a:pt x="4027863" y="3788608"/>
                  <a:pt x="4014499" y="3781927"/>
                  <a:pt x="4014499" y="3768561"/>
                </a:cubicBezTo>
                <a:lnTo>
                  <a:pt x="4034547" y="3738493"/>
                </a:lnTo>
                <a:cubicBezTo>
                  <a:pt x="4027863" y="3726802"/>
                  <a:pt x="4024522" y="3713439"/>
                  <a:pt x="4024522" y="3698403"/>
                </a:cubicBezTo>
                <a:lnTo>
                  <a:pt x="4044570" y="3688381"/>
                </a:lnTo>
                <a:lnTo>
                  <a:pt x="4054592" y="3688381"/>
                </a:lnTo>
                <a:cubicBezTo>
                  <a:pt x="4054592" y="3723461"/>
                  <a:pt x="4067952" y="3746847"/>
                  <a:pt x="4094682" y="3758538"/>
                </a:cubicBezTo>
                <a:lnTo>
                  <a:pt x="4104704" y="3758538"/>
                </a:lnTo>
                <a:cubicBezTo>
                  <a:pt x="4098020" y="3711767"/>
                  <a:pt x="4091341" y="3681699"/>
                  <a:pt x="4084659" y="3668336"/>
                </a:cubicBezTo>
                <a:cubicBezTo>
                  <a:pt x="4106373" y="3654973"/>
                  <a:pt x="4123077" y="3648291"/>
                  <a:pt x="4134772" y="3648291"/>
                </a:cubicBezTo>
                <a:close/>
                <a:moveTo>
                  <a:pt x="4074637" y="3521076"/>
                </a:moveTo>
                <a:lnTo>
                  <a:pt x="4074637" y="3551144"/>
                </a:lnTo>
                <a:cubicBezTo>
                  <a:pt x="4074637" y="3564510"/>
                  <a:pt x="4067952" y="3571192"/>
                  <a:pt x="4054592" y="3571192"/>
                </a:cubicBezTo>
                <a:lnTo>
                  <a:pt x="4044570" y="3571192"/>
                </a:lnTo>
                <a:lnTo>
                  <a:pt x="4044570" y="3551144"/>
                </a:lnTo>
                <a:cubicBezTo>
                  <a:pt x="4044570" y="3541121"/>
                  <a:pt x="4054592" y="3531099"/>
                  <a:pt x="4074637" y="3521076"/>
                </a:cubicBezTo>
                <a:close/>
                <a:moveTo>
                  <a:pt x="4365291" y="3517997"/>
                </a:moveTo>
                <a:lnTo>
                  <a:pt x="4395358" y="3517997"/>
                </a:lnTo>
                <a:cubicBezTo>
                  <a:pt x="4395358" y="3526350"/>
                  <a:pt x="4412063" y="3546395"/>
                  <a:pt x="4445471" y="3578134"/>
                </a:cubicBezTo>
                <a:cubicBezTo>
                  <a:pt x="4445471" y="3591497"/>
                  <a:pt x="4438789" y="3598179"/>
                  <a:pt x="4425426" y="3598179"/>
                </a:cubicBezTo>
                <a:lnTo>
                  <a:pt x="4415403" y="3598179"/>
                </a:lnTo>
                <a:cubicBezTo>
                  <a:pt x="4415403" y="3578134"/>
                  <a:pt x="4408722" y="3568109"/>
                  <a:pt x="4395358" y="3568109"/>
                </a:cubicBezTo>
                <a:lnTo>
                  <a:pt x="4385336" y="3568109"/>
                </a:lnTo>
                <a:lnTo>
                  <a:pt x="4385336" y="3578134"/>
                </a:lnTo>
                <a:lnTo>
                  <a:pt x="4405381" y="3608201"/>
                </a:lnTo>
                <a:lnTo>
                  <a:pt x="4405381" y="3618224"/>
                </a:lnTo>
                <a:lnTo>
                  <a:pt x="4395358" y="3638269"/>
                </a:lnTo>
                <a:lnTo>
                  <a:pt x="4375314" y="3628246"/>
                </a:lnTo>
                <a:lnTo>
                  <a:pt x="4325201" y="3638269"/>
                </a:lnTo>
                <a:lnTo>
                  <a:pt x="4325201" y="3628246"/>
                </a:lnTo>
                <a:cubicBezTo>
                  <a:pt x="4351928" y="3563099"/>
                  <a:pt x="4365291" y="3526350"/>
                  <a:pt x="4365291" y="3517997"/>
                </a:cubicBezTo>
                <a:close/>
                <a:moveTo>
                  <a:pt x="4174861" y="3507974"/>
                </a:moveTo>
                <a:cubicBezTo>
                  <a:pt x="4161498" y="3509646"/>
                  <a:pt x="4154817" y="3516328"/>
                  <a:pt x="4154817" y="3528019"/>
                </a:cubicBezTo>
                <a:lnTo>
                  <a:pt x="4154817" y="3538041"/>
                </a:lnTo>
                <a:cubicBezTo>
                  <a:pt x="4168180" y="3538041"/>
                  <a:pt x="4174861" y="3531360"/>
                  <a:pt x="4174861" y="3517997"/>
                </a:cubicBezTo>
                <a:close/>
                <a:moveTo>
                  <a:pt x="4154817" y="3467884"/>
                </a:moveTo>
                <a:lnTo>
                  <a:pt x="4104704" y="3477907"/>
                </a:lnTo>
                <a:lnTo>
                  <a:pt x="4104704" y="3470964"/>
                </a:lnTo>
                <a:cubicBezTo>
                  <a:pt x="4104704" y="3477646"/>
                  <a:pt x="4103033" y="3482657"/>
                  <a:pt x="4099692" y="3485998"/>
                </a:cubicBezTo>
                <a:lnTo>
                  <a:pt x="4086676" y="3490337"/>
                </a:lnTo>
                <a:lnTo>
                  <a:pt x="4124749" y="3497952"/>
                </a:lnTo>
                <a:lnTo>
                  <a:pt x="4134772" y="3497952"/>
                </a:lnTo>
                <a:cubicBezTo>
                  <a:pt x="4148135" y="3497952"/>
                  <a:pt x="4154817" y="3491270"/>
                  <a:pt x="4154817" y="3477907"/>
                </a:cubicBezTo>
                <a:close/>
                <a:moveTo>
                  <a:pt x="4034547" y="3455352"/>
                </a:moveTo>
                <a:lnTo>
                  <a:pt x="4032039" y="3459115"/>
                </a:lnTo>
                <a:lnTo>
                  <a:pt x="4026318" y="3470964"/>
                </a:lnTo>
                <a:lnTo>
                  <a:pt x="4034547" y="3470964"/>
                </a:lnTo>
                <a:close/>
                <a:moveTo>
                  <a:pt x="4103167" y="3350695"/>
                </a:moveTo>
                <a:lnTo>
                  <a:pt x="4103003" y="3351188"/>
                </a:lnTo>
                <a:cubicBezTo>
                  <a:pt x="4099662" y="3354529"/>
                  <a:pt x="4094651" y="3356199"/>
                  <a:pt x="4087969" y="3356199"/>
                </a:cubicBezTo>
                <a:lnTo>
                  <a:pt x="4083480" y="3356199"/>
                </a:lnTo>
                <a:lnTo>
                  <a:pt x="4080127" y="3371842"/>
                </a:lnTo>
                <a:lnTo>
                  <a:pt x="4084659" y="3387705"/>
                </a:lnTo>
                <a:lnTo>
                  <a:pt x="4076463" y="3397991"/>
                </a:lnTo>
                <a:lnTo>
                  <a:pt x="4074637" y="3430874"/>
                </a:lnTo>
                <a:cubicBezTo>
                  <a:pt x="4087997" y="3424193"/>
                  <a:pt x="4098020" y="3420852"/>
                  <a:pt x="4104704" y="3420852"/>
                </a:cubicBezTo>
                <a:lnTo>
                  <a:pt x="4104704" y="3457862"/>
                </a:lnTo>
                <a:cubicBezTo>
                  <a:pt x="4106373" y="3444499"/>
                  <a:pt x="4113055" y="3437817"/>
                  <a:pt x="4124749" y="3437817"/>
                </a:cubicBezTo>
                <a:lnTo>
                  <a:pt x="4115167" y="3370740"/>
                </a:lnTo>
                <a:lnTo>
                  <a:pt x="4104704" y="3370740"/>
                </a:lnTo>
                <a:lnTo>
                  <a:pt x="4104704" y="3350695"/>
                </a:lnTo>
                <a:close/>
                <a:moveTo>
                  <a:pt x="4144794" y="3325637"/>
                </a:moveTo>
                <a:lnTo>
                  <a:pt x="4137277" y="3334407"/>
                </a:lnTo>
                <a:lnTo>
                  <a:pt x="4135465" y="3339663"/>
                </a:lnTo>
                <a:lnTo>
                  <a:pt x="4144794" y="3337590"/>
                </a:lnTo>
                <a:close/>
                <a:moveTo>
                  <a:pt x="4103183" y="3301854"/>
                </a:moveTo>
                <a:lnTo>
                  <a:pt x="4102198" y="3302511"/>
                </a:lnTo>
                <a:lnTo>
                  <a:pt x="4089561" y="3306122"/>
                </a:lnTo>
                <a:lnTo>
                  <a:pt x="4094682" y="3310602"/>
                </a:lnTo>
                <a:lnTo>
                  <a:pt x="4104704" y="3310602"/>
                </a:lnTo>
                <a:close/>
                <a:moveTo>
                  <a:pt x="4214951" y="3147160"/>
                </a:moveTo>
                <a:lnTo>
                  <a:pt x="4206981" y="3150482"/>
                </a:lnTo>
                <a:lnTo>
                  <a:pt x="4210327" y="3167208"/>
                </a:lnTo>
                <a:lnTo>
                  <a:pt x="4224974" y="3167208"/>
                </a:lnTo>
                <a:lnTo>
                  <a:pt x="4224974" y="3147160"/>
                </a:lnTo>
                <a:close/>
                <a:moveTo>
                  <a:pt x="4365291" y="3070061"/>
                </a:moveTo>
                <a:lnTo>
                  <a:pt x="4395358" y="3070061"/>
                </a:lnTo>
                <a:cubicBezTo>
                  <a:pt x="4395358" y="3078414"/>
                  <a:pt x="4412063" y="3098459"/>
                  <a:pt x="4445471" y="3130198"/>
                </a:cubicBezTo>
                <a:cubicBezTo>
                  <a:pt x="4445471" y="3143561"/>
                  <a:pt x="4438789" y="3150243"/>
                  <a:pt x="4425426" y="3150243"/>
                </a:cubicBezTo>
                <a:lnTo>
                  <a:pt x="4415403" y="3150243"/>
                </a:lnTo>
                <a:cubicBezTo>
                  <a:pt x="4415403" y="3130198"/>
                  <a:pt x="4408722" y="3120173"/>
                  <a:pt x="4395358" y="3120173"/>
                </a:cubicBezTo>
                <a:lnTo>
                  <a:pt x="4385336" y="3120173"/>
                </a:lnTo>
                <a:lnTo>
                  <a:pt x="4385336" y="3130198"/>
                </a:lnTo>
                <a:lnTo>
                  <a:pt x="4405381" y="3160265"/>
                </a:lnTo>
                <a:lnTo>
                  <a:pt x="4405381" y="3170288"/>
                </a:lnTo>
                <a:lnTo>
                  <a:pt x="4395358" y="3190333"/>
                </a:lnTo>
                <a:lnTo>
                  <a:pt x="4375314" y="3180310"/>
                </a:lnTo>
                <a:lnTo>
                  <a:pt x="4325201" y="3190333"/>
                </a:lnTo>
                <a:lnTo>
                  <a:pt x="4325201" y="3180310"/>
                </a:lnTo>
                <a:cubicBezTo>
                  <a:pt x="4351928" y="3115163"/>
                  <a:pt x="4365291" y="3078414"/>
                  <a:pt x="4365291" y="3070061"/>
                </a:cubicBezTo>
                <a:close/>
                <a:moveTo>
                  <a:pt x="4174861" y="3060038"/>
                </a:moveTo>
                <a:cubicBezTo>
                  <a:pt x="4161498" y="3061710"/>
                  <a:pt x="4154817" y="3068392"/>
                  <a:pt x="4154817" y="3080083"/>
                </a:cubicBezTo>
                <a:lnTo>
                  <a:pt x="4154817" y="3090105"/>
                </a:lnTo>
                <a:cubicBezTo>
                  <a:pt x="4168180" y="3090105"/>
                  <a:pt x="4174861" y="3083424"/>
                  <a:pt x="4174861" y="3070061"/>
                </a:cubicBezTo>
                <a:close/>
                <a:moveTo>
                  <a:pt x="4212970" y="3043139"/>
                </a:moveTo>
                <a:lnTo>
                  <a:pt x="4209098" y="3053207"/>
                </a:lnTo>
                <a:lnTo>
                  <a:pt x="4214951" y="3046936"/>
                </a:lnTo>
                <a:close/>
                <a:moveTo>
                  <a:pt x="4154725" y="3030247"/>
                </a:moveTo>
                <a:lnTo>
                  <a:pt x="4114727" y="3036913"/>
                </a:lnTo>
                <a:lnTo>
                  <a:pt x="4120892" y="3049244"/>
                </a:lnTo>
                <a:lnTo>
                  <a:pt x="4124749" y="3050016"/>
                </a:lnTo>
                <a:lnTo>
                  <a:pt x="4134772" y="3050016"/>
                </a:lnTo>
                <a:cubicBezTo>
                  <a:pt x="4141453" y="3050016"/>
                  <a:pt x="4146465" y="3048345"/>
                  <a:pt x="4149806" y="3045004"/>
                </a:cubicBezTo>
                <a:close/>
                <a:moveTo>
                  <a:pt x="4214951" y="2699224"/>
                </a:moveTo>
                <a:cubicBezTo>
                  <a:pt x="4201588" y="2700896"/>
                  <a:pt x="4194906" y="2707578"/>
                  <a:pt x="4194906" y="2719272"/>
                </a:cubicBezTo>
                <a:lnTo>
                  <a:pt x="4224974" y="2719272"/>
                </a:lnTo>
                <a:lnTo>
                  <a:pt x="4224974" y="2699224"/>
                </a:lnTo>
                <a:close/>
                <a:moveTo>
                  <a:pt x="4199619" y="2568915"/>
                </a:moveTo>
                <a:lnTo>
                  <a:pt x="4195533" y="2572742"/>
                </a:lnTo>
                <a:lnTo>
                  <a:pt x="4170773" y="2591439"/>
                </a:lnTo>
                <a:lnTo>
                  <a:pt x="4174862" y="2600640"/>
                </a:lnTo>
                <a:lnTo>
                  <a:pt x="4164839" y="2612334"/>
                </a:lnTo>
                <a:lnTo>
                  <a:pt x="4164839" y="2615965"/>
                </a:lnTo>
                <a:cubicBezTo>
                  <a:pt x="4164839" y="2620976"/>
                  <a:pt x="4167345" y="2625987"/>
                  <a:pt x="4172356" y="2630998"/>
                </a:cubicBezTo>
                <a:lnTo>
                  <a:pt x="4180203" y="2636230"/>
                </a:lnTo>
                <a:lnTo>
                  <a:pt x="4214951" y="2599000"/>
                </a:lnTo>
                <a:cubicBezTo>
                  <a:pt x="4208270" y="2588141"/>
                  <a:pt x="4203259" y="2578536"/>
                  <a:pt x="4199918" y="2570184"/>
                </a:cubicBezTo>
                <a:close/>
                <a:moveTo>
                  <a:pt x="4295134" y="2555830"/>
                </a:moveTo>
                <a:lnTo>
                  <a:pt x="4295134" y="2575875"/>
                </a:lnTo>
                <a:lnTo>
                  <a:pt x="4275089" y="2575875"/>
                </a:lnTo>
                <a:cubicBezTo>
                  <a:pt x="4276758" y="2562511"/>
                  <a:pt x="4283440" y="2555830"/>
                  <a:pt x="4295134" y="2555830"/>
                </a:cubicBezTo>
                <a:close/>
                <a:moveTo>
                  <a:pt x="4255044" y="2405490"/>
                </a:moveTo>
                <a:lnTo>
                  <a:pt x="4245022" y="2425535"/>
                </a:lnTo>
                <a:lnTo>
                  <a:pt x="4245022" y="2455602"/>
                </a:lnTo>
                <a:cubicBezTo>
                  <a:pt x="4255044" y="2455602"/>
                  <a:pt x="4265067" y="2445580"/>
                  <a:pt x="4275089" y="2425535"/>
                </a:cubicBezTo>
                <a:cubicBezTo>
                  <a:pt x="4275089" y="2412172"/>
                  <a:pt x="4268404" y="2405490"/>
                  <a:pt x="4255044" y="2405490"/>
                </a:cubicBezTo>
                <a:close/>
                <a:moveTo>
                  <a:pt x="4359367" y="2401849"/>
                </a:moveTo>
                <a:lnTo>
                  <a:pt x="4349005" y="2421777"/>
                </a:lnTo>
                <a:lnTo>
                  <a:pt x="4335376" y="2465140"/>
                </a:lnTo>
                <a:lnTo>
                  <a:pt x="4342742" y="2446857"/>
                </a:lnTo>
                <a:cubicBezTo>
                  <a:pt x="4347753" y="2434120"/>
                  <a:pt x="4351929" y="2423158"/>
                  <a:pt x="4355270" y="2413971"/>
                </a:cubicBezTo>
                <a:close/>
                <a:moveTo>
                  <a:pt x="4475541" y="2395468"/>
                </a:moveTo>
                <a:lnTo>
                  <a:pt x="4475541" y="2415513"/>
                </a:lnTo>
                <a:cubicBezTo>
                  <a:pt x="4468856" y="2415513"/>
                  <a:pt x="4458834" y="2418854"/>
                  <a:pt x="4445471" y="2425535"/>
                </a:cubicBezTo>
                <a:lnTo>
                  <a:pt x="4435448" y="2405490"/>
                </a:lnTo>
                <a:cubicBezTo>
                  <a:pt x="4438789" y="2405490"/>
                  <a:pt x="4452152" y="2402149"/>
                  <a:pt x="4475541" y="2395468"/>
                </a:cubicBezTo>
                <a:close/>
                <a:moveTo>
                  <a:pt x="4495586" y="2345356"/>
                </a:moveTo>
                <a:lnTo>
                  <a:pt x="4505608" y="2345356"/>
                </a:lnTo>
                <a:cubicBezTo>
                  <a:pt x="4518969" y="2347024"/>
                  <a:pt x="4525653" y="2353706"/>
                  <a:pt x="4525653" y="2365400"/>
                </a:cubicBezTo>
                <a:cubicBezTo>
                  <a:pt x="4525653" y="2378764"/>
                  <a:pt x="4518969" y="2385445"/>
                  <a:pt x="4505608" y="2385445"/>
                </a:cubicBezTo>
                <a:lnTo>
                  <a:pt x="4495586" y="2385445"/>
                </a:lnTo>
                <a:close/>
                <a:moveTo>
                  <a:pt x="4465519" y="2305263"/>
                </a:moveTo>
                <a:lnTo>
                  <a:pt x="4485563" y="2305263"/>
                </a:lnTo>
                <a:cubicBezTo>
                  <a:pt x="4485563" y="2311947"/>
                  <a:pt x="4488901" y="2321970"/>
                  <a:pt x="4495586" y="2335333"/>
                </a:cubicBezTo>
                <a:lnTo>
                  <a:pt x="4475541" y="2335333"/>
                </a:lnTo>
                <a:cubicBezTo>
                  <a:pt x="4475541" y="2328651"/>
                  <a:pt x="4472197" y="2318626"/>
                  <a:pt x="4465519" y="2305263"/>
                </a:cubicBezTo>
                <a:close/>
                <a:moveTo>
                  <a:pt x="4535676" y="2114833"/>
                </a:moveTo>
                <a:lnTo>
                  <a:pt x="4565743" y="2114833"/>
                </a:lnTo>
                <a:lnTo>
                  <a:pt x="4565743" y="2134881"/>
                </a:lnTo>
                <a:lnTo>
                  <a:pt x="4555721" y="2134881"/>
                </a:lnTo>
                <a:cubicBezTo>
                  <a:pt x="4542357" y="2134881"/>
                  <a:pt x="4535676" y="2128200"/>
                  <a:pt x="4535676" y="2114833"/>
                </a:cubicBezTo>
                <a:close/>
                <a:moveTo>
                  <a:pt x="4295134" y="2107894"/>
                </a:moveTo>
                <a:lnTo>
                  <a:pt x="4295134" y="2127939"/>
                </a:lnTo>
                <a:lnTo>
                  <a:pt x="4275089" y="2127939"/>
                </a:lnTo>
                <a:cubicBezTo>
                  <a:pt x="4276758" y="2114575"/>
                  <a:pt x="4283440" y="2107894"/>
                  <a:pt x="4295134" y="2107894"/>
                </a:cubicBezTo>
                <a:close/>
                <a:moveTo>
                  <a:pt x="4255044" y="1957554"/>
                </a:moveTo>
                <a:lnTo>
                  <a:pt x="4248801" y="1970041"/>
                </a:lnTo>
                <a:lnTo>
                  <a:pt x="4252375" y="2003990"/>
                </a:lnTo>
                <a:lnTo>
                  <a:pt x="4260055" y="2000150"/>
                </a:lnTo>
                <a:cubicBezTo>
                  <a:pt x="4265067" y="1995139"/>
                  <a:pt x="4270078" y="1987622"/>
                  <a:pt x="4275089" y="1977599"/>
                </a:cubicBezTo>
                <a:cubicBezTo>
                  <a:pt x="4275089" y="1964236"/>
                  <a:pt x="4268404" y="1957554"/>
                  <a:pt x="4255044" y="1957554"/>
                </a:cubicBezTo>
                <a:close/>
                <a:moveTo>
                  <a:pt x="4475541" y="1947532"/>
                </a:moveTo>
                <a:lnTo>
                  <a:pt x="4475541" y="1967577"/>
                </a:lnTo>
                <a:cubicBezTo>
                  <a:pt x="4468856" y="1967577"/>
                  <a:pt x="4458834" y="1970917"/>
                  <a:pt x="4445471" y="1977599"/>
                </a:cubicBezTo>
                <a:lnTo>
                  <a:pt x="4435448" y="1957554"/>
                </a:lnTo>
                <a:cubicBezTo>
                  <a:pt x="4438789" y="1957554"/>
                  <a:pt x="4452152" y="1954213"/>
                  <a:pt x="4475541" y="1947532"/>
                </a:cubicBezTo>
                <a:close/>
                <a:moveTo>
                  <a:pt x="4375314" y="1947532"/>
                </a:moveTo>
                <a:lnTo>
                  <a:pt x="4385336" y="1947532"/>
                </a:lnTo>
                <a:lnTo>
                  <a:pt x="4385336" y="1967577"/>
                </a:lnTo>
                <a:lnTo>
                  <a:pt x="4375314" y="1967577"/>
                </a:lnTo>
                <a:close/>
                <a:moveTo>
                  <a:pt x="4495586" y="1897420"/>
                </a:moveTo>
                <a:lnTo>
                  <a:pt x="4505608" y="1897420"/>
                </a:lnTo>
                <a:cubicBezTo>
                  <a:pt x="4518969" y="1899088"/>
                  <a:pt x="4525653" y="1905770"/>
                  <a:pt x="4525653" y="1917464"/>
                </a:cubicBezTo>
                <a:cubicBezTo>
                  <a:pt x="4525653" y="1930828"/>
                  <a:pt x="4518969" y="1937509"/>
                  <a:pt x="4505608" y="1937509"/>
                </a:cubicBezTo>
                <a:lnTo>
                  <a:pt x="4495586" y="1937509"/>
                </a:lnTo>
                <a:close/>
                <a:moveTo>
                  <a:pt x="4465519" y="1857327"/>
                </a:moveTo>
                <a:lnTo>
                  <a:pt x="4485563" y="1857327"/>
                </a:lnTo>
                <a:cubicBezTo>
                  <a:pt x="4485563" y="1864011"/>
                  <a:pt x="4488901" y="1874034"/>
                  <a:pt x="4495586" y="1887397"/>
                </a:cubicBezTo>
                <a:lnTo>
                  <a:pt x="4475541" y="1887397"/>
                </a:lnTo>
                <a:cubicBezTo>
                  <a:pt x="4475541" y="1880715"/>
                  <a:pt x="4472197" y="1870690"/>
                  <a:pt x="4465519" y="1857327"/>
                </a:cubicBezTo>
                <a:close/>
                <a:moveTo>
                  <a:pt x="4184884" y="1777147"/>
                </a:moveTo>
                <a:lnTo>
                  <a:pt x="4184884" y="1797192"/>
                </a:lnTo>
                <a:lnTo>
                  <a:pt x="4194906" y="1797192"/>
                </a:lnTo>
                <a:lnTo>
                  <a:pt x="4194906" y="1777147"/>
                </a:lnTo>
                <a:close/>
                <a:moveTo>
                  <a:pt x="4535676" y="1666897"/>
                </a:moveTo>
                <a:lnTo>
                  <a:pt x="4565743" y="1666897"/>
                </a:lnTo>
                <a:lnTo>
                  <a:pt x="4565743" y="1686945"/>
                </a:lnTo>
                <a:lnTo>
                  <a:pt x="4555721" y="1686945"/>
                </a:lnTo>
                <a:cubicBezTo>
                  <a:pt x="4542357" y="1686945"/>
                  <a:pt x="4535676" y="1680263"/>
                  <a:pt x="4535676" y="1666897"/>
                </a:cubicBezTo>
                <a:close/>
                <a:moveTo>
                  <a:pt x="3388308" y="1443250"/>
                </a:moveTo>
                <a:lnTo>
                  <a:pt x="3397660" y="1445801"/>
                </a:lnTo>
                <a:lnTo>
                  <a:pt x="3397660" y="1443250"/>
                </a:lnTo>
                <a:close/>
                <a:moveTo>
                  <a:pt x="4295135" y="1417977"/>
                </a:moveTo>
                <a:lnTo>
                  <a:pt x="4295135" y="1438021"/>
                </a:lnTo>
                <a:lnTo>
                  <a:pt x="4275090" y="1438021"/>
                </a:lnTo>
                <a:cubicBezTo>
                  <a:pt x="4276759" y="1424658"/>
                  <a:pt x="4283441" y="1417977"/>
                  <a:pt x="4295135" y="1417977"/>
                </a:cubicBezTo>
                <a:close/>
                <a:moveTo>
                  <a:pt x="3420197" y="1391748"/>
                </a:moveTo>
                <a:lnTo>
                  <a:pt x="3426528" y="1451882"/>
                </a:lnTo>
                <a:lnTo>
                  <a:pt x="3431850" y="1451882"/>
                </a:lnTo>
                <a:lnTo>
                  <a:pt x="3431850" y="1391748"/>
                </a:lnTo>
                <a:close/>
                <a:moveTo>
                  <a:pt x="3663742" y="1267769"/>
                </a:moveTo>
                <a:lnTo>
                  <a:pt x="3653576" y="1286974"/>
                </a:lnTo>
                <a:lnTo>
                  <a:pt x="3666394" y="1297757"/>
                </a:lnTo>
                <a:lnTo>
                  <a:pt x="3681626" y="1313666"/>
                </a:lnTo>
                <a:lnTo>
                  <a:pt x="3668722" y="1288935"/>
                </a:lnTo>
                <a:close/>
                <a:moveTo>
                  <a:pt x="4255045" y="1267637"/>
                </a:moveTo>
                <a:lnTo>
                  <a:pt x="4245023" y="1287682"/>
                </a:lnTo>
                <a:lnTo>
                  <a:pt x="4245023" y="1317749"/>
                </a:lnTo>
                <a:cubicBezTo>
                  <a:pt x="4255045" y="1317749"/>
                  <a:pt x="4265068" y="1307727"/>
                  <a:pt x="4275090" y="1287682"/>
                </a:cubicBezTo>
                <a:cubicBezTo>
                  <a:pt x="4275090" y="1274319"/>
                  <a:pt x="4268405" y="1267637"/>
                  <a:pt x="4255045" y="1267637"/>
                </a:cubicBezTo>
                <a:close/>
                <a:moveTo>
                  <a:pt x="4475542" y="1257614"/>
                </a:moveTo>
                <a:lnTo>
                  <a:pt x="4475542" y="1277659"/>
                </a:lnTo>
                <a:cubicBezTo>
                  <a:pt x="4468857" y="1277659"/>
                  <a:pt x="4458835" y="1281000"/>
                  <a:pt x="4445472" y="1287682"/>
                </a:cubicBezTo>
                <a:lnTo>
                  <a:pt x="4435449" y="1267637"/>
                </a:lnTo>
                <a:cubicBezTo>
                  <a:pt x="4438790" y="1267637"/>
                  <a:pt x="4452153" y="1264296"/>
                  <a:pt x="4475542" y="1257614"/>
                </a:cubicBezTo>
                <a:close/>
                <a:moveTo>
                  <a:pt x="4375315" y="1257614"/>
                </a:moveTo>
                <a:lnTo>
                  <a:pt x="4385337" y="1257614"/>
                </a:lnTo>
                <a:lnTo>
                  <a:pt x="4385337" y="1277659"/>
                </a:lnTo>
                <a:lnTo>
                  <a:pt x="4375315" y="1277659"/>
                </a:lnTo>
                <a:close/>
                <a:moveTo>
                  <a:pt x="4495587" y="1207502"/>
                </a:moveTo>
                <a:lnTo>
                  <a:pt x="4505609" y="1207502"/>
                </a:lnTo>
                <a:cubicBezTo>
                  <a:pt x="4518970" y="1209171"/>
                  <a:pt x="4525654" y="1215853"/>
                  <a:pt x="4525654" y="1227547"/>
                </a:cubicBezTo>
                <a:cubicBezTo>
                  <a:pt x="4525654" y="1240910"/>
                  <a:pt x="4518970" y="1247592"/>
                  <a:pt x="4505609" y="1247592"/>
                </a:cubicBezTo>
                <a:lnTo>
                  <a:pt x="4495587" y="1247592"/>
                </a:lnTo>
                <a:close/>
                <a:moveTo>
                  <a:pt x="3502008" y="1201318"/>
                </a:moveTo>
                <a:lnTo>
                  <a:pt x="3502008" y="1211341"/>
                </a:lnTo>
                <a:cubicBezTo>
                  <a:pt x="3503680" y="1224704"/>
                  <a:pt x="3510361" y="1231386"/>
                  <a:pt x="3522056" y="1231386"/>
                </a:cubicBezTo>
                <a:lnTo>
                  <a:pt x="3522056" y="1201318"/>
                </a:lnTo>
                <a:close/>
                <a:moveTo>
                  <a:pt x="4465520" y="1167410"/>
                </a:moveTo>
                <a:lnTo>
                  <a:pt x="4485564" y="1167410"/>
                </a:lnTo>
                <a:cubicBezTo>
                  <a:pt x="4485564" y="1174095"/>
                  <a:pt x="4488902" y="1184117"/>
                  <a:pt x="4495587" y="1197480"/>
                </a:cubicBezTo>
                <a:lnTo>
                  <a:pt x="4475542" y="1197480"/>
                </a:lnTo>
                <a:cubicBezTo>
                  <a:pt x="4475542" y="1190798"/>
                  <a:pt x="4472198" y="1180773"/>
                  <a:pt x="4465520" y="1167410"/>
                </a:cubicBezTo>
                <a:close/>
                <a:moveTo>
                  <a:pt x="1679236" y="1147365"/>
                </a:moveTo>
                <a:lnTo>
                  <a:pt x="1652598" y="1150029"/>
                </a:lnTo>
                <a:lnTo>
                  <a:pt x="1644532" y="1194389"/>
                </a:lnTo>
                <a:lnTo>
                  <a:pt x="1649169" y="1197480"/>
                </a:lnTo>
                <a:lnTo>
                  <a:pt x="1659191" y="1197480"/>
                </a:lnTo>
                <a:cubicBezTo>
                  <a:pt x="1659191" y="1187458"/>
                  <a:pt x="1660861" y="1179940"/>
                  <a:pt x="1664202" y="1174929"/>
                </a:cubicBezTo>
                <a:lnTo>
                  <a:pt x="1676160" y="1168948"/>
                </a:lnTo>
                <a:lnTo>
                  <a:pt x="1679236" y="1147422"/>
                </a:lnTo>
                <a:close/>
                <a:moveTo>
                  <a:pt x="3783981" y="1107275"/>
                </a:moveTo>
                <a:cubicBezTo>
                  <a:pt x="3770618" y="1108947"/>
                  <a:pt x="3763936" y="1115629"/>
                  <a:pt x="3763936" y="1127320"/>
                </a:cubicBezTo>
                <a:lnTo>
                  <a:pt x="3763936" y="1157388"/>
                </a:lnTo>
                <a:lnTo>
                  <a:pt x="3773958" y="1157388"/>
                </a:lnTo>
                <a:close/>
                <a:moveTo>
                  <a:pt x="4184885" y="1087231"/>
                </a:moveTo>
                <a:lnTo>
                  <a:pt x="4184885" y="1107275"/>
                </a:lnTo>
                <a:lnTo>
                  <a:pt x="4194907" y="1107275"/>
                </a:lnTo>
                <a:lnTo>
                  <a:pt x="4194907" y="1087231"/>
                </a:lnTo>
                <a:close/>
                <a:moveTo>
                  <a:pt x="4144795" y="1037118"/>
                </a:moveTo>
                <a:lnTo>
                  <a:pt x="4134773" y="1057163"/>
                </a:lnTo>
                <a:lnTo>
                  <a:pt x="4144795" y="1057163"/>
                </a:lnTo>
                <a:lnTo>
                  <a:pt x="4154818" y="1037118"/>
                </a:lnTo>
                <a:close/>
                <a:moveTo>
                  <a:pt x="4535677" y="976981"/>
                </a:moveTo>
                <a:lnTo>
                  <a:pt x="4565744" y="976981"/>
                </a:lnTo>
                <a:lnTo>
                  <a:pt x="4565744" y="997028"/>
                </a:lnTo>
                <a:lnTo>
                  <a:pt x="4555722" y="997028"/>
                </a:lnTo>
                <a:cubicBezTo>
                  <a:pt x="4542358" y="997028"/>
                  <a:pt x="4535677" y="990347"/>
                  <a:pt x="4535677" y="976981"/>
                </a:cubicBezTo>
                <a:close/>
                <a:moveTo>
                  <a:pt x="3772620" y="960777"/>
                </a:moveTo>
                <a:lnTo>
                  <a:pt x="3772620" y="980822"/>
                </a:lnTo>
                <a:lnTo>
                  <a:pt x="3752575" y="980822"/>
                </a:lnTo>
                <a:cubicBezTo>
                  <a:pt x="3754244" y="967459"/>
                  <a:pt x="3760926" y="960777"/>
                  <a:pt x="3772620" y="960777"/>
                </a:cubicBezTo>
                <a:close/>
                <a:moveTo>
                  <a:pt x="3894231" y="956936"/>
                </a:moveTo>
                <a:cubicBezTo>
                  <a:pt x="3880867" y="958608"/>
                  <a:pt x="3874186" y="965289"/>
                  <a:pt x="3874186" y="976981"/>
                </a:cubicBezTo>
                <a:lnTo>
                  <a:pt x="3874186" y="987006"/>
                </a:lnTo>
                <a:cubicBezTo>
                  <a:pt x="3884208" y="987006"/>
                  <a:pt x="3897569" y="993688"/>
                  <a:pt x="3914276" y="1007051"/>
                </a:cubicBezTo>
                <a:lnTo>
                  <a:pt x="3924298" y="1007051"/>
                </a:lnTo>
                <a:lnTo>
                  <a:pt x="3924298" y="997028"/>
                </a:lnTo>
                <a:cubicBezTo>
                  <a:pt x="3914276" y="970299"/>
                  <a:pt x="3904253" y="956936"/>
                  <a:pt x="3894231" y="956936"/>
                </a:cubicBezTo>
                <a:close/>
                <a:moveTo>
                  <a:pt x="711604" y="932100"/>
                </a:moveTo>
                <a:cubicBezTo>
                  <a:pt x="713275" y="945463"/>
                  <a:pt x="719957" y="952145"/>
                  <a:pt x="731651" y="952145"/>
                </a:cubicBezTo>
                <a:lnTo>
                  <a:pt x="731651" y="932100"/>
                </a:lnTo>
                <a:close/>
                <a:moveTo>
                  <a:pt x="611379" y="912055"/>
                </a:moveTo>
                <a:lnTo>
                  <a:pt x="611379" y="932100"/>
                </a:lnTo>
                <a:lnTo>
                  <a:pt x="641446" y="932100"/>
                </a:lnTo>
                <a:cubicBezTo>
                  <a:pt x="641446" y="918736"/>
                  <a:pt x="634765" y="912055"/>
                  <a:pt x="621402" y="912055"/>
                </a:cubicBezTo>
                <a:close/>
                <a:moveTo>
                  <a:pt x="3732530" y="810438"/>
                </a:moveTo>
                <a:lnTo>
                  <a:pt x="3722508" y="830483"/>
                </a:lnTo>
                <a:lnTo>
                  <a:pt x="3722508" y="860550"/>
                </a:lnTo>
                <a:cubicBezTo>
                  <a:pt x="3732530" y="860550"/>
                  <a:pt x="3742553" y="850527"/>
                  <a:pt x="3752575" y="830483"/>
                </a:cubicBezTo>
                <a:cubicBezTo>
                  <a:pt x="3752575" y="817119"/>
                  <a:pt x="3745890" y="810438"/>
                  <a:pt x="3732530" y="810438"/>
                </a:cubicBezTo>
                <a:close/>
                <a:moveTo>
                  <a:pt x="3953027" y="800415"/>
                </a:moveTo>
                <a:lnTo>
                  <a:pt x="3953027" y="820460"/>
                </a:lnTo>
                <a:cubicBezTo>
                  <a:pt x="3946342" y="820460"/>
                  <a:pt x="3936320" y="823801"/>
                  <a:pt x="3922957" y="830483"/>
                </a:cubicBezTo>
                <a:lnTo>
                  <a:pt x="3912934" y="810438"/>
                </a:lnTo>
                <a:cubicBezTo>
                  <a:pt x="3916275" y="810438"/>
                  <a:pt x="3929638" y="807097"/>
                  <a:pt x="3953027" y="800415"/>
                </a:cubicBezTo>
                <a:close/>
                <a:moveTo>
                  <a:pt x="3852800" y="800415"/>
                </a:moveTo>
                <a:lnTo>
                  <a:pt x="3862822" y="800415"/>
                </a:lnTo>
                <a:lnTo>
                  <a:pt x="3862822" y="820460"/>
                </a:lnTo>
                <a:lnTo>
                  <a:pt x="3852800" y="820460"/>
                </a:lnTo>
                <a:close/>
                <a:moveTo>
                  <a:pt x="3973072" y="750303"/>
                </a:moveTo>
                <a:lnTo>
                  <a:pt x="3983094" y="750303"/>
                </a:lnTo>
                <a:cubicBezTo>
                  <a:pt x="3996455" y="751972"/>
                  <a:pt x="4003139" y="758654"/>
                  <a:pt x="4003139" y="770348"/>
                </a:cubicBezTo>
                <a:cubicBezTo>
                  <a:pt x="4003139" y="783711"/>
                  <a:pt x="3996455" y="790393"/>
                  <a:pt x="3983094" y="790393"/>
                </a:cubicBezTo>
                <a:lnTo>
                  <a:pt x="3973072" y="790393"/>
                </a:lnTo>
                <a:close/>
                <a:moveTo>
                  <a:pt x="3943005" y="710210"/>
                </a:moveTo>
                <a:lnTo>
                  <a:pt x="3963049" y="710210"/>
                </a:lnTo>
                <a:cubicBezTo>
                  <a:pt x="3963049" y="716895"/>
                  <a:pt x="3966387" y="726917"/>
                  <a:pt x="3973072" y="740281"/>
                </a:cubicBezTo>
                <a:lnTo>
                  <a:pt x="3953027" y="740281"/>
                </a:lnTo>
                <a:cubicBezTo>
                  <a:pt x="3953027" y="733599"/>
                  <a:pt x="3949683" y="723573"/>
                  <a:pt x="3943005" y="710210"/>
                </a:cubicBezTo>
                <a:close/>
                <a:moveTo>
                  <a:pt x="3667808" y="630031"/>
                </a:moveTo>
                <a:lnTo>
                  <a:pt x="3668272" y="631424"/>
                </a:lnTo>
                <a:lnTo>
                  <a:pt x="3662370" y="631424"/>
                </a:lnTo>
                <a:lnTo>
                  <a:pt x="3662370" y="650076"/>
                </a:lnTo>
                <a:lnTo>
                  <a:pt x="3668272" y="650076"/>
                </a:lnTo>
                <a:lnTo>
                  <a:pt x="3668272" y="641446"/>
                </a:lnTo>
                <a:lnTo>
                  <a:pt x="3672392" y="641446"/>
                </a:lnTo>
                <a:lnTo>
                  <a:pt x="3672392" y="630031"/>
                </a:lnTo>
                <a:close/>
                <a:moveTo>
                  <a:pt x="3622280" y="579918"/>
                </a:moveTo>
                <a:lnTo>
                  <a:pt x="3612258" y="599963"/>
                </a:lnTo>
                <a:lnTo>
                  <a:pt x="3622280" y="599963"/>
                </a:lnTo>
                <a:lnTo>
                  <a:pt x="3632303" y="579918"/>
                </a:lnTo>
                <a:close/>
                <a:moveTo>
                  <a:pt x="2956666" y="541218"/>
                </a:moveTo>
                <a:cubicBezTo>
                  <a:pt x="2943303" y="542890"/>
                  <a:pt x="2936621" y="549572"/>
                  <a:pt x="2936621" y="561263"/>
                </a:cubicBezTo>
                <a:lnTo>
                  <a:pt x="2936621" y="591331"/>
                </a:lnTo>
                <a:lnTo>
                  <a:pt x="2946643" y="591331"/>
                </a:lnTo>
                <a:close/>
                <a:moveTo>
                  <a:pt x="3638205" y="531196"/>
                </a:moveTo>
                <a:lnTo>
                  <a:pt x="3615591" y="534426"/>
                </a:lnTo>
                <a:lnTo>
                  <a:pt x="3638205" y="550082"/>
                </a:lnTo>
                <a:close/>
                <a:moveTo>
                  <a:pt x="3357570" y="521173"/>
                </a:moveTo>
                <a:lnTo>
                  <a:pt x="3357570" y="531492"/>
                </a:lnTo>
                <a:lnTo>
                  <a:pt x="3367592" y="534355"/>
                </a:lnTo>
                <a:lnTo>
                  <a:pt x="3367592" y="521173"/>
                </a:lnTo>
                <a:close/>
                <a:moveTo>
                  <a:pt x="4013162" y="519781"/>
                </a:moveTo>
                <a:lnTo>
                  <a:pt x="4043229" y="519781"/>
                </a:lnTo>
                <a:lnTo>
                  <a:pt x="4043229" y="539828"/>
                </a:lnTo>
                <a:lnTo>
                  <a:pt x="4033207" y="539828"/>
                </a:lnTo>
                <a:cubicBezTo>
                  <a:pt x="4019843" y="539828"/>
                  <a:pt x="4013162" y="533147"/>
                  <a:pt x="4013162" y="519781"/>
                </a:cubicBezTo>
                <a:close/>
                <a:moveTo>
                  <a:pt x="3317480" y="471061"/>
                </a:moveTo>
                <a:lnTo>
                  <a:pt x="3307458" y="491106"/>
                </a:lnTo>
                <a:lnTo>
                  <a:pt x="3317480" y="491106"/>
                </a:lnTo>
                <a:lnTo>
                  <a:pt x="3327503" y="471061"/>
                </a:lnTo>
                <a:close/>
                <a:moveTo>
                  <a:pt x="1082440" y="451016"/>
                </a:moveTo>
                <a:cubicBezTo>
                  <a:pt x="1082440" y="462708"/>
                  <a:pt x="1075759" y="479412"/>
                  <a:pt x="1062396" y="501129"/>
                </a:cubicBezTo>
                <a:lnTo>
                  <a:pt x="1082440" y="501129"/>
                </a:lnTo>
                <a:lnTo>
                  <a:pt x="1112508" y="481084"/>
                </a:lnTo>
                <a:cubicBezTo>
                  <a:pt x="1105829" y="467721"/>
                  <a:pt x="1102485" y="457698"/>
                  <a:pt x="1102485" y="451016"/>
                </a:cubicBezTo>
                <a:close/>
                <a:moveTo>
                  <a:pt x="3708362" y="410923"/>
                </a:moveTo>
                <a:lnTo>
                  <a:pt x="3738429" y="410923"/>
                </a:lnTo>
                <a:lnTo>
                  <a:pt x="3738429" y="430971"/>
                </a:lnTo>
                <a:lnTo>
                  <a:pt x="3728407" y="430971"/>
                </a:lnTo>
                <a:cubicBezTo>
                  <a:pt x="3715043" y="430971"/>
                  <a:pt x="3708362" y="424290"/>
                  <a:pt x="3708362" y="410923"/>
                </a:cubicBezTo>
                <a:close/>
                <a:moveTo>
                  <a:pt x="3066916" y="390879"/>
                </a:moveTo>
                <a:cubicBezTo>
                  <a:pt x="3053552" y="392551"/>
                  <a:pt x="3046871" y="399232"/>
                  <a:pt x="3046871" y="410923"/>
                </a:cubicBezTo>
                <a:lnTo>
                  <a:pt x="3046871" y="420949"/>
                </a:lnTo>
                <a:cubicBezTo>
                  <a:pt x="3056893" y="420949"/>
                  <a:pt x="3070254" y="427631"/>
                  <a:pt x="3086961" y="440994"/>
                </a:cubicBezTo>
                <a:lnTo>
                  <a:pt x="3096983" y="440994"/>
                </a:lnTo>
                <a:lnTo>
                  <a:pt x="3096983" y="430971"/>
                </a:lnTo>
                <a:cubicBezTo>
                  <a:pt x="3086961" y="404242"/>
                  <a:pt x="3076938" y="390879"/>
                  <a:pt x="3066916" y="390879"/>
                </a:cubicBezTo>
                <a:close/>
                <a:moveTo>
                  <a:pt x="1062396" y="150337"/>
                </a:moveTo>
                <a:lnTo>
                  <a:pt x="1102485" y="150337"/>
                </a:lnTo>
                <a:lnTo>
                  <a:pt x="1102485" y="170382"/>
                </a:lnTo>
                <a:lnTo>
                  <a:pt x="1062396" y="170382"/>
                </a:lnTo>
                <a:close/>
                <a:moveTo>
                  <a:pt x="1222758" y="0"/>
                </a:moveTo>
                <a:lnTo>
                  <a:pt x="1242803" y="0"/>
                </a:lnTo>
                <a:cubicBezTo>
                  <a:pt x="1296256" y="0"/>
                  <a:pt x="1329667" y="53453"/>
                  <a:pt x="1343030" y="160360"/>
                </a:cubicBezTo>
                <a:cubicBezTo>
                  <a:pt x="1394811" y="195440"/>
                  <a:pt x="1428220" y="232188"/>
                  <a:pt x="1443255" y="270609"/>
                </a:cubicBezTo>
                <a:cubicBezTo>
                  <a:pt x="1456618" y="272281"/>
                  <a:pt x="1463300" y="278960"/>
                  <a:pt x="1463300" y="290654"/>
                </a:cubicBezTo>
                <a:lnTo>
                  <a:pt x="1456892" y="329100"/>
                </a:lnTo>
                <a:lnTo>
                  <a:pt x="1457401" y="329354"/>
                </a:lnTo>
                <a:cubicBezTo>
                  <a:pt x="1459070" y="342718"/>
                  <a:pt x="1465751" y="349399"/>
                  <a:pt x="1477446" y="349399"/>
                </a:cubicBezTo>
                <a:lnTo>
                  <a:pt x="1497490" y="349399"/>
                </a:lnTo>
                <a:lnTo>
                  <a:pt x="1487468" y="289261"/>
                </a:lnTo>
                <a:lnTo>
                  <a:pt x="1497490" y="219104"/>
                </a:lnTo>
                <a:cubicBezTo>
                  <a:pt x="1490809" y="205741"/>
                  <a:pt x="1487468" y="195719"/>
                  <a:pt x="1487468" y="189037"/>
                </a:cubicBezTo>
                <a:cubicBezTo>
                  <a:pt x="1504172" y="135584"/>
                  <a:pt x="1517535" y="108858"/>
                  <a:pt x="1527558" y="108858"/>
                </a:cubicBezTo>
                <a:lnTo>
                  <a:pt x="1547603" y="108858"/>
                </a:lnTo>
                <a:cubicBezTo>
                  <a:pt x="1601056" y="108858"/>
                  <a:pt x="1634467" y="162310"/>
                  <a:pt x="1647830" y="269217"/>
                </a:cubicBezTo>
                <a:cubicBezTo>
                  <a:pt x="1699611" y="304297"/>
                  <a:pt x="1733019" y="341046"/>
                  <a:pt x="1748054" y="379467"/>
                </a:cubicBezTo>
                <a:cubicBezTo>
                  <a:pt x="1761418" y="381138"/>
                  <a:pt x="1768099" y="387817"/>
                  <a:pt x="1768099" y="399512"/>
                </a:cubicBezTo>
                <a:lnTo>
                  <a:pt x="1758077" y="459646"/>
                </a:lnTo>
                <a:cubicBezTo>
                  <a:pt x="1768099" y="459646"/>
                  <a:pt x="1781463" y="473010"/>
                  <a:pt x="1798167" y="499736"/>
                </a:cubicBezTo>
                <a:lnTo>
                  <a:pt x="1798167" y="569896"/>
                </a:lnTo>
                <a:cubicBezTo>
                  <a:pt x="1808189" y="569896"/>
                  <a:pt x="1828234" y="596623"/>
                  <a:pt x="1858301" y="650076"/>
                </a:cubicBezTo>
                <a:cubicBezTo>
                  <a:pt x="1870832" y="650076"/>
                  <a:pt x="1883360" y="666988"/>
                  <a:pt x="1895889" y="700815"/>
                </a:cubicBezTo>
                <a:lnTo>
                  <a:pt x="1900834" y="716394"/>
                </a:lnTo>
                <a:lnTo>
                  <a:pt x="1929800" y="716394"/>
                </a:lnTo>
                <a:lnTo>
                  <a:pt x="1929800" y="736439"/>
                </a:lnTo>
                <a:lnTo>
                  <a:pt x="1907197" y="736439"/>
                </a:lnTo>
                <a:lnTo>
                  <a:pt x="1908417" y="740281"/>
                </a:lnTo>
                <a:cubicBezTo>
                  <a:pt x="1921780" y="748633"/>
                  <a:pt x="1933473" y="756776"/>
                  <a:pt x="1943495" y="764710"/>
                </a:cubicBezTo>
                <a:lnTo>
                  <a:pt x="1952045" y="772618"/>
                </a:lnTo>
                <a:lnTo>
                  <a:pt x="1979915" y="786554"/>
                </a:lnTo>
                <a:cubicBezTo>
                  <a:pt x="1981584" y="799917"/>
                  <a:pt x="1988266" y="806599"/>
                  <a:pt x="1999960" y="806599"/>
                </a:cubicBezTo>
                <a:lnTo>
                  <a:pt x="2020005" y="806599"/>
                </a:lnTo>
                <a:lnTo>
                  <a:pt x="2009983" y="746461"/>
                </a:lnTo>
                <a:lnTo>
                  <a:pt x="2020005" y="676304"/>
                </a:lnTo>
                <a:cubicBezTo>
                  <a:pt x="2013323" y="662941"/>
                  <a:pt x="2009983" y="652919"/>
                  <a:pt x="2009983" y="646237"/>
                </a:cubicBezTo>
                <a:cubicBezTo>
                  <a:pt x="2026687" y="592784"/>
                  <a:pt x="2040050" y="566057"/>
                  <a:pt x="2050072" y="566057"/>
                </a:cubicBezTo>
                <a:lnTo>
                  <a:pt x="2070117" y="566057"/>
                </a:lnTo>
                <a:cubicBezTo>
                  <a:pt x="2123570" y="566057"/>
                  <a:pt x="2156982" y="619511"/>
                  <a:pt x="2170345" y="726417"/>
                </a:cubicBezTo>
                <a:cubicBezTo>
                  <a:pt x="2222126" y="761497"/>
                  <a:pt x="2255534" y="798245"/>
                  <a:pt x="2270569" y="836666"/>
                </a:cubicBezTo>
                <a:cubicBezTo>
                  <a:pt x="2283933" y="838338"/>
                  <a:pt x="2290614" y="845017"/>
                  <a:pt x="2290614" y="856711"/>
                </a:cubicBezTo>
                <a:lnTo>
                  <a:pt x="2280592" y="916846"/>
                </a:lnTo>
                <a:cubicBezTo>
                  <a:pt x="2290614" y="916846"/>
                  <a:pt x="2303978" y="930209"/>
                  <a:pt x="2320682" y="956936"/>
                </a:cubicBezTo>
                <a:lnTo>
                  <a:pt x="2320682" y="1027096"/>
                </a:lnTo>
                <a:cubicBezTo>
                  <a:pt x="2330704" y="1027096"/>
                  <a:pt x="2350749" y="1053823"/>
                  <a:pt x="2380816" y="1107275"/>
                </a:cubicBezTo>
                <a:cubicBezTo>
                  <a:pt x="2397523" y="1107275"/>
                  <a:pt x="2414228" y="1137343"/>
                  <a:pt x="2430932" y="1197480"/>
                </a:cubicBezTo>
                <a:cubicBezTo>
                  <a:pt x="2457658" y="1214184"/>
                  <a:pt x="2477703" y="1230053"/>
                  <a:pt x="2491066" y="1245086"/>
                </a:cubicBezTo>
                <a:lnTo>
                  <a:pt x="2493940" y="1249277"/>
                </a:lnTo>
                <a:lnTo>
                  <a:pt x="2515672" y="1202708"/>
                </a:lnTo>
                <a:cubicBezTo>
                  <a:pt x="2525694" y="1201039"/>
                  <a:pt x="2559103" y="1124198"/>
                  <a:pt x="2615896" y="972189"/>
                </a:cubicBezTo>
                <a:cubicBezTo>
                  <a:pt x="2630932" y="933771"/>
                  <a:pt x="2667681" y="893682"/>
                  <a:pt x="2726146" y="851920"/>
                </a:cubicBezTo>
                <a:cubicBezTo>
                  <a:pt x="2744519" y="806818"/>
                  <a:pt x="2774590" y="770069"/>
                  <a:pt x="2816351" y="741670"/>
                </a:cubicBezTo>
                <a:lnTo>
                  <a:pt x="2826374" y="741670"/>
                </a:lnTo>
                <a:lnTo>
                  <a:pt x="2796306" y="791782"/>
                </a:lnTo>
                <a:lnTo>
                  <a:pt x="2796306" y="821853"/>
                </a:lnTo>
                <a:cubicBezTo>
                  <a:pt x="2829712" y="775078"/>
                  <a:pt x="2849757" y="751693"/>
                  <a:pt x="2856441" y="751693"/>
                </a:cubicBezTo>
                <a:cubicBezTo>
                  <a:pt x="2843078" y="729976"/>
                  <a:pt x="2836396" y="713275"/>
                  <a:pt x="2836396" y="701580"/>
                </a:cubicBezTo>
                <a:cubicBezTo>
                  <a:pt x="2883168" y="604694"/>
                  <a:pt x="2906554" y="547900"/>
                  <a:pt x="2906554" y="531196"/>
                </a:cubicBezTo>
                <a:lnTo>
                  <a:pt x="2976711" y="420949"/>
                </a:lnTo>
                <a:cubicBezTo>
                  <a:pt x="3010119" y="420949"/>
                  <a:pt x="3036848" y="387538"/>
                  <a:pt x="3056893" y="320721"/>
                </a:cubicBezTo>
                <a:cubicBezTo>
                  <a:pt x="3095311" y="278960"/>
                  <a:pt x="3122041" y="255574"/>
                  <a:pt x="3137073" y="250564"/>
                </a:cubicBezTo>
                <a:cubicBezTo>
                  <a:pt x="3197208" y="297336"/>
                  <a:pt x="3227278" y="334085"/>
                  <a:pt x="3227278" y="360811"/>
                </a:cubicBezTo>
                <a:lnTo>
                  <a:pt x="3227278" y="390879"/>
                </a:lnTo>
                <a:cubicBezTo>
                  <a:pt x="3260683" y="390879"/>
                  <a:pt x="3300776" y="410923"/>
                  <a:pt x="3347547" y="451016"/>
                </a:cubicBezTo>
                <a:lnTo>
                  <a:pt x="3353217" y="452399"/>
                </a:lnTo>
                <a:lnTo>
                  <a:pt x="3361693" y="429579"/>
                </a:lnTo>
                <a:cubicBezTo>
                  <a:pt x="3400111" y="387817"/>
                  <a:pt x="3426841" y="364431"/>
                  <a:pt x="3441873" y="359422"/>
                </a:cubicBezTo>
                <a:cubicBezTo>
                  <a:pt x="3502008" y="406193"/>
                  <a:pt x="3532078" y="442942"/>
                  <a:pt x="3532078" y="469669"/>
                </a:cubicBezTo>
                <a:lnTo>
                  <a:pt x="3532078" y="499736"/>
                </a:lnTo>
                <a:lnTo>
                  <a:pt x="3564056" y="508458"/>
                </a:lnTo>
                <a:lnTo>
                  <a:pt x="3581826" y="493611"/>
                </a:lnTo>
                <a:cubicBezTo>
                  <a:pt x="3596860" y="475236"/>
                  <a:pt x="3608970" y="447674"/>
                  <a:pt x="3618157" y="410923"/>
                </a:cubicBezTo>
                <a:lnTo>
                  <a:pt x="3668272" y="410923"/>
                </a:lnTo>
                <a:lnTo>
                  <a:pt x="3648227" y="451016"/>
                </a:lnTo>
                <a:cubicBezTo>
                  <a:pt x="3661587" y="457698"/>
                  <a:pt x="3671610" y="461039"/>
                  <a:pt x="3678294" y="461039"/>
                </a:cubicBezTo>
                <a:lnTo>
                  <a:pt x="3678294" y="481084"/>
                </a:lnTo>
                <a:cubicBezTo>
                  <a:pt x="3669106" y="504469"/>
                  <a:pt x="3661172" y="522009"/>
                  <a:pt x="3654490" y="533701"/>
                </a:cubicBezTo>
                <a:lnTo>
                  <a:pt x="3638860" y="550535"/>
                </a:lnTo>
                <a:lnTo>
                  <a:pt x="3652347" y="559873"/>
                </a:lnTo>
                <a:cubicBezTo>
                  <a:pt x="3677405" y="559873"/>
                  <a:pt x="3720836" y="576578"/>
                  <a:pt x="3782642" y="609986"/>
                </a:cubicBezTo>
                <a:cubicBezTo>
                  <a:pt x="3811038" y="623349"/>
                  <a:pt x="3827742" y="630031"/>
                  <a:pt x="3832755" y="630031"/>
                </a:cubicBezTo>
                <a:cubicBezTo>
                  <a:pt x="3874516" y="630031"/>
                  <a:pt x="3904584" y="593282"/>
                  <a:pt x="3922957" y="519781"/>
                </a:cubicBezTo>
                <a:lnTo>
                  <a:pt x="3973072" y="519781"/>
                </a:lnTo>
                <a:lnTo>
                  <a:pt x="3953027" y="559873"/>
                </a:lnTo>
                <a:cubicBezTo>
                  <a:pt x="3966387" y="566555"/>
                  <a:pt x="3976410" y="569896"/>
                  <a:pt x="3983094" y="569896"/>
                </a:cubicBezTo>
                <a:lnTo>
                  <a:pt x="3983094" y="589941"/>
                </a:lnTo>
                <a:cubicBezTo>
                  <a:pt x="3964718" y="636712"/>
                  <a:pt x="3951355" y="660098"/>
                  <a:pt x="3943005" y="660098"/>
                </a:cubicBezTo>
                <a:lnTo>
                  <a:pt x="3943005" y="640053"/>
                </a:lnTo>
                <a:lnTo>
                  <a:pt x="3872844" y="650076"/>
                </a:lnTo>
                <a:lnTo>
                  <a:pt x="3862822" y="650076"/>
                </a:lnTo>
                <a:lnTo>
                  <a:pt x="3842777" y="640053"/>
                </a:lnTo>
                <a:lnTo>
                  <a:pt x="3842777" y="650076"/>
                </a:lnTo>
                <a:lnTo>
                  <a:pt x="3872844" y="700188"/>
                </a:lnTo>
                <a:cubicBezTo>
                  <a:pt x="3866163" y="711882"/>
                  <a:pt x="3862822" y="725245"/>
                  <a:pt x="3862822" y="740281"/>
                </a:cubicBezTo>
                <a:lnTo>
                  <a:pt x="3882867" y="770348"/>
                </a:lnTo>
                <a:cubicBezTo>
                  <a:pt x="3852800" y="770348"/>
                  <a:pt x="3829414" y="803756"/>
                  <a:pt x="3812710" y="870572"/>
                </a:cubicBezTo>
                <a:lnTo>
                  <a:pt x="3802687" y="870572"/>
                </a:lnTo>
                <a:cubicBezTo>
                  <a:pt x="3802687" y="857209"/>
                  <a:pt x="3796003" y="850527"/>
                  <a:pt x="3782642" y="850527"/>
                </a:cubicBezTo>
                <a:lnTo>
                  <a:pt x="3772620" y="850527"/>
                </a:lnTo>
                <a:lnTo>
                  <a:pt x="3782642" y="870572"/>
                </a:lnTo>
                <a:lnTo>
                  <a:pt x="3782642" y="880595"/>
                </a:lnTo>
                <a:cubicBezTo>
                  <a:pt x="3767607" y="880595"/>
                  <a:pt x="3754244" y="883936"/>
                  <a:pt x="3742553" y="890617"/>
                </a:cubicBezTo>
                <a:cubicBezTo>
                  <a:pt x="3742553" y="877254"/>
                  <a:pt x="3735868" y="870572"/>
                  <a:pt x="3722508" y="870572"/>
                </a:cubicBezTo>
                <a:cubicBezTo>
                  <a:pt x="3712482" y="870572"/>
                  <a:pt x="3699119" y="883936"/>
                  <a:pt x="3682415" y="910662"/>
                </a:cubicBezTo>
                <a:lnTo>
                  <a:pt x="3682415" y="920685"/>
                </a:lnTo>
                <a:lnTo>
                  <a:pt x="3702460" y="910662"/>
                </a:lnTo>
                <a:lnTo>
                  <a:pt x="3712482" y="910662"/>
                </a:lnTo>
                <a:lnTo>
                  <a:pt x="3712482" y="930710"/>
                </a:lnTo>
                <a:cubicBezTo>
                  <a:pt x="3712482" y="944070"/>
                  <a:pt x="3689096" y="967459"/>
                  <a:pt x="3642325" y="1000867"/>
                </a:cubicBezTo>
                <a:lnTo>
                  <a:pt x="3642325" y="1020912"/>
                </a:lnTo>
                <a:cubicBezTo>
                  <a:pt x="3642325" y="1030934"/>
                  <a:pt x="3652347" y="1040957"/>
                  <a:pt x="3672392" y="1050979"/>
                </a:cubicBezTo>
                <a:lnTo>
                  <a:pt x="3642325" y="1111114"/>
                </a:lnTo>
                <a:lnTo>
                  <a:pt x="3642325" y="1161229"/>
                </a:lnTo>
                <a:lnTo>
                  <a:pt x="3632303" y="1161229"/>
                </a:lnTo>
                <a:lnTo>
                  <a:pt x="3632303" y="1171252"/>
                </a:lnTo>
                <a:cubicBezTo>
                  <a:pt x="3632303" y="1194637"/>
                  <a:pt x="3645666" y="1218022"/>
                  <a:pt x="3672392" y="1241408"/>
                </a:cubicBezTo>
                <a:lnTo>
                  <a:pt x="3672392" y="1249212"/>
                </a:lnTo>
                <a:lnTo>
                  <a:pt x="3694405" y="1202489"/>
                </a:lnTo>
                <a:cubicBezTo>
                  <a:pt x="3720714" y="1144860"/>
                  <a:pt x="3733869" y="1109781"/>
                  <a:pt x="3733869" y="1097253"/>
                </a:cubicBezTo>
                <a:lnTo>
                  <a:pt x="3804026" y="987006"/>
                </a:lnTo>
                <a:cubicBezTo>
                  <a:pt x="3837434" y="987006"/>
                  <a:pt x="3864163" y="953595"/>
                  <a:pt x="3884208" y="886779"/>
                </a:cubicBezTo>
                <a:cubicBezTo>
                  <a:pt x="3922626" y="845017"/>
                  <a:pt x="3949356" y="821631"/>
                  <a:pt x="3964388" y="816621"/>
                </a:cubicBezTo>
                <a:cubicBezTo>
                  <a:pt x="4024523" y="863393"/>
                  <a:pt x="4054593" y="900142"/>
                  <a:pt x="4054593" y="926869"/>
                </a:cubicBezTo>
                <a:lnTo>
                  <a:pt x="4054593" y="956936"/>
                </a:lnTo>
                <a:cubicBezTo>
                  <a:pt x="4087998" y="956936"/>
                  <a:pt x="4128091" y="976981"/>
                  <a:pt x="4174862" y="1017073"/>
                </a:cubicBezTo>
                <a:cubicBezTo>
                  <a:pt x="4199920" y="1017073"/>
                  <a:pt x="4243351" y="1033777"/>
                  <a:pt x="4305157" y="1067186"/>
                </a:cubicBezTo>
                <a:cubicBezTo>
                  <a:pt x="4333553" y="1080549"/>
                  <a:pt x="4350257" y="1087231"/>
                  <a:pt x="4355270" y="1087231"/>
                </a:cubicBezTo>
                <a:cubicBezTo>
                  <a:pt x="4397031" y="1087231"/>
                  <a:pt x="4427099" y="1050482"/>
                  <a:pt x="4445472" y="976981"/>
                </a:cubicBezTo>
                <a:lnTo>
                  <a:pt x="4495587" y="976981"/>
                </a:lnTo>
                <a:lnTo>
                  <a:pt x="4475542" y="1017073"/>
                </a:lnTo>
                <a:cubicBezTo>
                  <a:pt x="4488902" y="1023755"/>
                  <a:pt x="4498925" y="1027096"/>
                  <a:pt x="4505609" y="1027096"/>
                </a:cubicBezTo>
                <a:lnTo>
                  <a:pt x="4505609" y="1047141"/>
                </a:lnTo>
                <a:cubicBezTo>
                  <a:pt x="4487233" y="1093912"/>
                  <a:pt x="4473870" y="1117298"/>
                  <a:pt x="4465520" y="1117298"/>
                </a:cubicBezTo>
                <a:lnTo>
                  <a:pt x="4465520" y="1097253"/>
                </a:lnTo>
                <a:lnTo>
                  <a:pt x="4395359" y="1107275"/>
                </a:lnTo>
                <a:lnTo>
                  <a:pt x="4385337" y="1107275"/>
                </a:lnTo>
                <a:lnTo>
                  <a:pt x="4365292" y="1097253"/>
                </a:lnTo>
                <a:lnTo>
                  <a:pt x="4365292" y="1107275"/>
                </a:lnTo>
                <a:lnTo>
                  <a:pt x="4395359" y="1157388"/>
                </a:lnTo>
                <a:cubicBezTo>
                  <a:pt x="4388678" y="1169082"/>
                  <a:pt x="4385337" y="1182445"/>
                  <a:pt x="4385337" y="1197480"/>
                </a:cubicBezTo>
                <a:lnTo>
                  <a:pt x="4405382" y="1227547"/>
                </a:lnTo>
                <a:cubicBezTo>
                  <a:pt x="4375315" y="1227547"/>
                  <a:pt x="4351929" y="1260955"/>
                  <a:pt x="4335225" y="1327772"/>
                </a:cubicBezTo>
                <a:lnTo>
                  <a:pt x="4325202" y="1327772"/>
                </a:lnTo>
                <a:cubicBezTo>
                  <a:pt x="4325202" y="1314408"/>
                  <a:pt x="4318518" y="1307727"/>
                  <a:pt x="4305157" y="1307727"/>
                </a:cubicBezTo>
                <a:lnTo>
                  <a:pt x="4295135" y="1307727"/>
                </a:lnTo>
                <a:lnTo>
                  <a:pt x="4305157" y="1327772"/>
                </a:lnTo>
                <a:lnTo>
                  <a:pt x="4305157" y="1337794"/>
                </a:lnTo>
                <a:cubicBezTo>
                  <a:pt x="4290122" y="1337794"/>
                  <a:pt x="4276759" y="1341135"/>
                  <a:pt x="4265068" y="1347816"/>
                </a:cubicBezTo>
                <a:cubicBezTo>
                  <a:pt x="4265068" y="1334453"/>
                  <a:pt x="4258383" y="1327772"/>
                  <a:pt x="4245023" y="1327772"/>
                </a:cubicBezTo>
                <a:cubicBezTo>
                  <a:pt x="4234997" y="1327772"/>
                  <a:pt x="4221634" y="1341135"/>
                  <a:pt x="4204930" y="1367861"/>
                </a:cubicBezTo>
                <a:lnTo>
                  <a:pt x="4204930" y="1377884"/>
                </a:lnTo>
                <a:lnTo>
                  <a:pt x="4224975" y="1367861"/>
                </a:lnTo>
                <a:lnTo>
                  <a:pt x="4234997" y="1367861"/>
                </a:lnTo>
                <a:lnTo>
                  <a:pt x="4234997" y="1387909"/>
                </a:lnTo>
                <a:cubicBezTo>
                  <a:pt x="4234997" y="1394590"/>
                  <a:pt x="4229151" y="1403777"/>
                  <a:pt x="4217458" y="1415470"/>
                </a:cubicBezTo>
                <a:lnTo>
                  <a:pt x="4206792" y="1424917"/>
                </a:lnTo>
                <a:lnTo>
                  <a:pt x="4228286" y="1424917"/>
                </a:lnTo>
                <a:lnTo>
                  <a:pt x="4228286" y="1444965"/>
                </a:lnTo>
                <a:lnTo>
                  <a:pt x="4218264" y="1444965"/>
                </a:lnTo>
                <a:cubicBezTo>
                  <a:pt x="4211582" y="1444965"/>
                  <a:pt x="4206571" y="1443295"/>
                  <a:pt x="4203230" y="1439953"/>
                </a:cubicBezTo>
                <a:lnTo>
                  <a:pt x="4200173" y="1430780"/>
                </a:lnTo>
                <a:lnTo>
                  <a:pt x="4195534" y="1434889"/>
                </a:lnTo>
                <a:cubicBezTo>
                  <a:pt x="4186764" y="1441989"/>
                  <a:pt x="4176533" y="1449714"/>
                  <a:pt x="4164840" y="1458066"/>
                </a:cubicBezTo>
                <a:lnTo>
                  <a:pt x="4164840" y="1473929"/>
                </a:lnTo>
                <a:lnTo>
                  <a:pt x="4168151" y="1475032"/>
                </a:lnTo>
                <a:lnTo>
                  <a:pt x="4168151" y="1484734"/>
                </a:lnTo>
                <a:lnTo>
                  <a:pt x="4172357" y="1493145"/>
                </a:lnTo>
                <a:cubicBezTo>
                  <a:pt x="4177368" y="1498156"/>
                  <a:pt x="4184885" y="1503167"/>
                  <a:pt x="4194907" y="1508179"/>
                </a:cubicBezTo>
                <a:lnTo>
                  <a:pt x="4164840" y="1568313"/>
                </a:lnTo>
                <a:lnTo>
                  <a:pt x="4164840" y="1618428"/>
                </a:lnTo>
                <a:lnTo>
                  <a:pt x="4154818" y="1618428"/>
                </a:lnTo>
                <a:lnTo>
                  <a:pt x="4154818" y="1628451"/>
                </a:lnTo>
                <a:lnTo>
                  <a:pt x="4162529" y="1655439"/>
                </a:lnTo>
                <a:lnTo>
                  <a:pt x="4168151" y="1655439"/>
                </a:lnTo>
                <a:cubicBezTo>
                  <a:pt x="4181512" y="1657108"/>
                  <a:pt x="4188196" y="1663790"/>
                  <a:pt x="4188196" y="1675484"/>
                </a:cubicBezTo>
                <a:lnTo>
                  <a:pt x="4184525" y="1686495"/>
                </a:lnTo>
                <a:lnTo>
                  <a:pt x="4194907" y="1698608"/>
                </a:lnTo>
                <a:lnTo>
                  <a:pt x="4194907" y="1708631"/>
                </a:lnTo>
                <a:lnTo>
                  <a:pt x="4193384" y="1711508"/>
                </a:lnTo>
                <a:lnTo>
                  <a:pt x="4226228" y="1719518"/>
                </a:lnTo>
                <a:cubicBezTo>
                  <a:pt x="4247944" y="1727870"/>
                  <a:pt x="4274253" y="1740398"/>
                  <a:pt x="4305156" y="1757102"/>
                </a:cubicBezTo>
                <a:cubicBezTo>
                  <a:pt x="4333552" y="1770466"/>
                  <a:pt x="4350256" y="1777147"/>
                  <a:pt x="4355269" y="1777147"/>
                </a:cubicBezTo>
                <a:cubicBezTo>
                  <a:pt x="4397030" y="1777147"/>
                  <a:pt x="4427098" y="1740398"/>
                  <a:pt x="4445471" y="1666897"/>
                </a:cubicBezTo>
                <a:lnTo>
                  <a:pt x="4495586" y="1666897"/>
                </a:lnTo>
                <a:lnTo>
                  <a:pt x="4475541" y="1706990"/>
                </a:lnTo>
                <a:cubicBezTo>
                  <a:pt x="4488901" y="1713672"/>
                  <a:pt x="4498924" y="1717013"/>
                  <a:pt x="4505608" y="1717013"/>
                </a:cubicBezTo>
                <a:lnTo>
                  <a:pt x="4505608" y="1737057"/>
                </a:lnTo>
                <a:cubicBezTo>
                  <a:pt x="4487232" y="1783829"/>
                  <a:pt x="4473869" y="1807215"/>
                  <a:pt x="4465519" y="1807215"/>
                </a:cubicBezTo>
                <a:lnTo>
                  <a:pt x="4465519" y="1787170"/>
                </a:lnTo>
                <a:lnTo>
                  <a:pt x="4395358" y="1797192"/>
                </a:lnTo>
                <a:lnTo>
                  <a:pt x="4385336" y="1797192"/>
                </a:lnTo>
                <a:lnTo>
                  <a:pt x="4365291" y="1787170"/>
                </a:lnTo>
                <a:lnTo>
                  <a:pt x="4365291" y="1797192"/>
                </a:lnTo>
                <a:lnTo>
                  <a:pt x="4395358" y="1847304"/>
                </a:lnTo>
                <a:cubicBezTo>
                  <a:pt x="4388677" y="1858999"/>
                  <a:pt x="4385336" y="1872362"/>
                  <a:pt x="4385336" y="1887397"/>
                </a:cubicBezTo>
                <a:lnTo>
                  <a:pt x="4405381" y="1917464"/>
                </a:lnTo>
                <a:cubicBezTo>
                  <a:pt x="4375314" y="1917464"/>
                  <a:pt x="4351928" y="1950873"/>
                  <a:pt x="4335224" y="2017689"/>
                </a:cubicBezTo>
                <a:lnTo>
                  <a:pt x="4325201" y="2017689"/>
                </a:lnTo>
                <a:cubicBezTo>
                  <a:pt x="4325201" y="2004326"/>
                  <a:pt x="4318517" y="1997644"/>
                  <a:pt x="4305156" y="1997644"/>
                </a:cubicBezTo>
                <a:lnTo>
                  <a:pt x="4295134" y="1997644"/>
                </a:lnTo>
                <a:lnTo>
                  <a:pt x="4305156" y="2017689"/>
                </a:lnTo>
                <a:lnTo>
                  <a:pt x="4305156" y="2027711"/>
                </a:lnTo>
                <a:cubicBezTo>
                  <a:pt x="4290121" y="2027711"/>
                  <a:pt x="4276758" y="2031052"/>
                  <a:pt x="4265067" y="2037734"/>
                </a:cubicBezTo>
                <a:cubicBezTo>
                  <a:pt x="4265067" y="2031052"/>
                  <a:pt x="4263396" y="2026041"/>
                  <a:pt x="4260054" y="2022700"/>
                </a:cubicBezTo>
                <a:lnTo>
                  <a:pt x="4254137" y="2020728"/>
                </a:lnTo>
                <a:lnTo>
                  <a:pt x="4255045" y="2029355"/>
                </a:lnTo>
                <a:cubicBezTo>
                  <a:pt x="4248360" y="2042718"/>
                  <a:pt x="4245023" y="2052741"/>
                  <a:pt x="4245023" y="2059422"/>
                </a:cubicBezTo>
                <a:cubicBezTo>
                  <a:pt x="4251701" y="2079467"/>
                  <a:pt x="4258383" y="2089490"/>
                  <a:pt x="4265068" y="2089490"/>
                </a:cubicBezTo>
                <a:cubicBezTo>
                  <a:pt x="4265068" y="2101182"/>
                  <a:pt x="4260891" y="2118722"/>
                  <a:pt x="4252538" y="2142108"/>
                </a:cubicBezTo>
                <a:lnTo>
                  <a:pt x="4239057" y="2173563"/>
                </a:lnTo>
                <a:lnTo>
                  <a:pt x="4305156" y="2205038"/>
                </a:lnTo>
                <a:cubicBezTo>
                  <a:pt x="4333552" y="2218402"/>
                  <a:pt x="4350256" y="2225083"/>
                  <a:pt x="4355269" y="2225083"/>
                </a:cubicBezTo>
                <a:cubicBezTo>
                  <a:pt x="4397030" y="2225083"/>
                  <a:pt x="4427098" y="2188334"/>
                  <a:pt x="4445471" y="2114833"/>
                </a:cubicBezTo>
                <a:lnTo>
                  <a:pt x="4495586" y="2114833"/>
                </a:lnTo>
                <a:lnTo>
                  <a:pt x="4475541" y="2154926"/>
                </a:lnTo>
                <a:cubicBezTo>
                  <a:pt x="4488901" y="2161608"/>
                  <a:pt x="4498924" y="2164949"/>
                  <a:pt x="4505608" y="2164949"/>
                </a:cubicBezTo>
                <a:lnTo>
                  <a:pt x="4505608" y="2184993"/>
                </a:lnTo>
                <a:cubicBezTo>
                  <a:pt x="4487232" y="2231765"/>
                  <a:pt x="4473869" y="2255151"/>
                  <a:pt x="4465519" y="2255151"/>
                </a:cubicBezTo>
                <a:lnTo>
                  <a:pt x="4465519" y="2235106"/>
                </a:lnTo>
                <a:lnTo>
                  <a:pt x="4395358" y="2245128"/>
                </a:lnTo>
                <a:lnTo>
                  <a:pt x="4385336" y="2245128"/>
                </a:lnTo>
                <a:lnTo>
                  <a:pt x="4365291" y="2235106"/>
                </a:lnTo>
                <a:lnTo>
                  <a:pt x="4365291" y="2245128"/>
                </a:lnTo>
                <a:lnTo>
                  <a:pt x="4395358" y="2295240"/>
                </a:lnTo>
                <a:cubicBezTo>
                  <a:pt x="4388677" y="2306935"/>
                  <a:pt x="4385336" y="2320298"/>
                  <a:pt x="4385336" y="2335333"/>
                </a:cubicBezTo>
                <a:lnTo>
                  <a:pt x="4405381" y="2365400"/>
                </a:lnTo>
                <a:cubicBezTo>
                  <a:pt x="4397864" y="2365400"/>
                  <a:pt x="4390765" y="2367488"/>
                  <a:pt x="4384083" y="2371665"/>
                </a:cubicBezTo>
                <a:lnTo>
                  <a:pt x="4375604" y="2380144"/>
                </a:lnTo>
                <a:lnTo>
                  <a:pt x="4395359" y="2380144"/>
                </a:lnTo>
                <a:cubicBezTo>
                  <a:pt x="4395359" y="2388497"/>
                  <a:pt x="4412064" y="2408542"/>
                  <a:pt x="4445472" y="2440281"/>
                </a:cubicBezTo>
                <a:cubicBezTo>
                  <a:pt x="4445472" y="2453644"/>
                  <a:pt x="4438790" y="2460326"/>
                  <a:pt x="4425427" y="2460326"/>
                </a:cubicBezTo>
                <a:lnTo>
                  <a:pt x="4415404" y="2460326"/>
                </a:lnTo>
                <a:cubicBezTo>
                  <a:pt x="4415404" y="2440281"/>
                  <a:pt x="4408723" y="2430256"/>
                  <a:pt x="4395359" y="2430256"/>
                </a:cubicBezTo>
                <a:lnTo>
                  <a:pt x="4385337" y="2430256"/>
                </a:lnTo>
                <a:lnTo>
                  <a:pt x="4385337" y="2440281"/>
                </a:lnTo>
                <a:lnTo>
                  <a:pt x="4405382" y="2470348"/>
                </a:lnTo>
                <a:lnTo>
                  <a:pt x="4405382" y="2480371"/>
                </a:lnTo>
                <a:lnTo>
                  <a:pt x="4395359" y="2500416"/>
                </a:lnTo>
                <a:lnTo>
                  <a:pt x="4375315" y="2490393"/>
                </a:lnTo>
                <a:lnTo>
                  <a:pt x="4325202" y="2500416"/>
                </a:lnTo>
                <a:lnTo>
                  <a:pt x="4325202" y="2490393"/>
                </a:lnTo>
                <a:lnTo>
                  <a:pt x="4335181" y="2465625"/>
                </a:lnTo>
                <a:lnTo>
                  <a:pt x="4325201" y="2465625"/>
                </a:lnTo>
                <a:cubicBezTo>
                  <a:pt x="4325201" y="2452262"/>
                  <a:pt x="4318517" y="2445580"/>
                  <a:pt x="4305156" y="2445580"/>
                </a:cubicBezTo>
                <a:lnTo>
                  <a:pt x="4295134" y="2445580"/>
                </a:lnTo>
                <a:lnTo>
                  <a:pt x="4305156" y="2465625"/>
                </a:lnTo>
                <a:lnTo>
                  <a:pt x="4305156" y="2475647"/>
                </a:lnTo>
                <a:cubicBezTo>
                  <a:pt x="4290121" y="2475647"/>
                  <a:pt x="4276758" y="2478988"/>
                  <a:pt x="4265067" y="2485670"/>
                </a:cubicBezTo>
                <a:cubicBezTo>
                  <a:pt x="4265067" y="2472307"/>
                  <a:pt x="4258382" y="2465625"/>
                  <a:pt x="4245022" y="2465625"/>
                </a:cubicBezTo>
                <a:cubicBezTo>
                  <a:pt x="4240009" y="2465625"/>
                  <a:pt x="4234162" y="2468966"/>
                  <a:pt x="4227480" y="2475647"/>
                </a:cubicBezTo>
                <a:lnTo>
                  <a:pt x="4213679" y="2494049"/>
                </a:lnTo>
                <a:lnTo>
                  <a:pt x="4214952" y="2500416"/>
                </a:lnTo>
                <a:lnTo>
                  <a:pt x="4205274" y="2505255"/>
                </a:lnTo>
                <a:lnTo>
                  <a:pt x="4204929" y="2505715"/>
                </a:lnTo>
                <a:lnTo>
                  <a:pt x="4204929" y="2515737"/>
                </a:lnTo>
                <a:lnTo>
                  <a:pt x="4224974" y="2505715"/>
                </a:lnTo>
                <a:lnTo>
                  <a:pt x="4234996" y="2505715"/>
                </a:lnTo>
                <a:lnTo>
                  <a:pt x="4234996" y="2525763"/>
                </a:lnTo>
                <a:lnTo>
                  <a:pt x="4233419" y="2528843"/>
                </a:lnTo>
                <a:lnTo>
                  <a:pt x="4234996" y="2528843"/>
                </a:lnTo>
                <a:lnTo>
                  <a:pt x="4255044" y="2719272"/>
                </a:lnTo>
                <a:cubicBezTo>
                  <a:pt x="4248359" y="2732635"/>
                  <a:pt x="4245022" y="2742658"/>
                  <a:pt x="4245022" y="2749339"/>
                </a:cubicBezTo>
                <a:cubicBezTo>
                  <a:pt x="4251700" y="2769384"/>
                  <a:pt x="4258382" y="2779407"/>
                  <a:pt x="4265067" y="2779407"/>
                </a:cubicBezTo>
                <a:cubicBezTo>
                  <a:pt x="4265067" y="2802792"/>
                  <a:pt x="4248359" y="2849564"/>
                  <a:pt x="4214951" y="2919724"/>
                </a:cubicBezTo>
                <a:lnTo>
                  <a:pt x="4234996" y="2959814"/>
                </a:lnTo>
                <a:lnTo>
                  <a:pt x="4231081" y="2976779"/>
                </a:lnTo>
                <a:lnTo>
                  <a:pt x="4234996" y="2976779"/>
                </a:lnTo>
                <a:lnTo>
                  <a:pt x="4255044" y="3167208"/>
                </a:lnTo>
                <a:cubicBezTo>
                  <a:pt x="4248359" y="3180571"/>
                  <a:pt x="4245022" y="3190594"/>
                  <a:pt x="4245022" y="3197275"/>
                </a:cubicBezTo>
                <a:cubicBezTo>
                  <a:pt x="4251700" y="3217320"/>
                  <a:pt x="4258382" y="3227343"/>
                  <a:pt x="4265067" y="3227343"/>
                </a:cubicBezTo>
                <a:cubicBezTo>
                  <a:pt x="4265067" y="3250728"/>
                  <a:pt x="4248359" y="3297500"/>
                  <a:pt x="4214951" y="3367660"/>
                </a:cubicBezTo>
                <a:lnTo>
                  <a:pt x="4234996" y="3407750"/>
                </a:lnTo>
                <a:cubicBezTo>
                  <a:pt x="4228315" y="3451180"/>
                  <a:pt x="4214951" y="3494611"/>
                  <a:pt x="4194906" y="3538041"/>
                </a:cubicBezTo>
                <a:lnTo>
                  <a:pt x="4224974" y="3538041"/>
                </a:lnTo>
                <a:lnTo>
                  <a:pt x="4224974" y="3558086"/>
                </a:lnTo>
                <a:lnTo>
                  <a:pt x="4204929" y="3558086"/>
                </a:lnTo>
                <a:lnTo>
                  <a:pt x="4204929" y="3588157"/>
                </a:lnTo>
                <a:lnTo>
                  <a:pt x="4214951" y="3638269"/>
                </a:lnTo>
                <a:lnTo>
                  <a:pt x="4194906" y="3648291"/>
                </a:lnTo>
                <a:cubicBezTo>
                  <a:pt x="4194906" y="3639938"/>
                  <a:pt x="4164839" y="3626574"/>
                  <a:pt x="4104704" y="3608201"/>
                </a:cubicBezTo>
                <a:cubicBezTo>
                  <a:pt x="4104704" y="3601520"/>
                  <a:pt x="4101363" y="3598179"/>
                  <a:pt x="4094682" y="3598179"/>
                </a:cubicBezTo>
                <a:lnTo>
                  <a:pt x="4084659" y="3598179"/>
                </a:lnTo>
                <a:cubicBezTo>
                  <a:pt x="4084659" y="3643279"/>
                  <a:pt x="4071293" y="3670005"/>
                  <a:pt x="4044570" y="3678359"/>
                </a:cubicBezTo>
                <a:cubicBezTo>
                  <a:pt x="4031203" y="3678359"/>
                  <a:pt x="4024522" y="3671677"/>
                  <a:pt x="4024522" y="3658314"/>
                </a:cubicBezTo>
                <a:lnTo>
                  <a:pt x="4031267" y="3636853"/>
                </a:lnTo>
                <a:lnTo>
                  <a:pt x="4024522" y="3641349"/>
                </a:lnTo>
                <a:lnTo>
                  <a:pt x="4004477" y="3641349"/>
                </a:lnTo>
                <a:lnTo>
                  <a:pt x="4004477" y="3611281"/>
                </a:lnTo>
                <a:cubicBezTo>
                  <a:pt x="4014499" y="3611281"/>
                  <a:pt x="4027863" y="3604600"/>
                  <a:pt x="4044570" y="3591236"/>
                </a:cubicBezTo>
                <a:lnTo>
                  <a:pt x="4047419" y="3596935"/>
                </a:lnTo>
                <a:lnTo>
                  <a:pt x="4054591" y="3583144"/>
                </a:lnTo>
                <a:cubicBezTo>
                  <a:pt x="4066284" y="3566439"/>
                  <a:pt x="4079648" y="3558086"/>
                  <a:pt x="4094682" y="3558086"/>
                </a:cubicBezTo>
                <a:lnTo>
                  <a:pt x="4094682" y="3528019"/>
                </a:lnTo>
                <a:lnTo>
                  <a:pt x="4074637" y="3497952"/>
                </a:lnTo>
                <a:lnTo>
                  <a:pt x="4074637" y="3487929"/>
                </a:lnTo>
                <a:lnTo>
                  <a:pt x="4084275" y="3489857"/>
                </a:lnTo>
                <a:lnTo>
                  <a:pt x="4074637" y="3460942"/>
                </a:lnTo>
                <a:lnTo>
                  <a:pt x="4054592" y="3470964"/>
                </a:lnTo>
                <a:lnTo>
                  <a:pt x="4064614" y="3491009"/>
                </a:lnTo>
                <a:cubicBezTo>
                  <a:pt x="4064614" y="3504372"/>
                  <a:pt x="4057930" y="3511054"/>
                  <a:pt x="4044570" y="3511054"/>
                </a:cubicBezTo>
                <a:cubicBezTo>
                  <a:pt x="4039559" y="3511054"/>
                  <a:pt x="4034547" y="3508549"/>
                  <a:pt x="4029535" y="3503537"/>
                </a:cubicBezTo>
                <a:lnTo>
                  <a:pt x="4018698" y="3487284"/>
                </a:lnTo>
                <a:lnTo>
                  <a:pt x="4014499" y="3507974"/>
                </a:lnTo>
                <a:cubicBezTo>
                  <a:pt x="4014499" y="3528019"/>
                  <a:pt x="4007818" y="3561427"/>
                  <a:pt x="3994454" y="3608201"/>
                </a:cubicBezTo>
                <a:cubicBezTo>
                  <a:pt x="3994454" y="3613211"/>
                  <a:pt x="3997795" y="3633256"/>
                  <a:pt x="4004477" y="3668336"/>
                </a:cubicBezTo>
                <a:cubicBezTo>
                  <a:pt x="3984432" y="3676690"/>
                  <a:pt x="3964387" y="3706757"/>
                  <a:pt x="3944342" y="3758538"/>
                </a:cubicBezTo>
                <a:cubicBezTo>
                  <a:pt x="3957705" y="3758538"/>
                  <a:pt x="3964387" y="3768561"/>
                  <a:pt x="3964387" y="3788608"/>
                </a:cubicBezTo>
                <a:lnTo>
                  <a:pt x="3944342" y="3828698"/>
                </a:lnTo>
                <a:cubicBezTo>
                  <a:pt x="3951024" y="3842061"/>
                  <a:pt x="3954364" y="3852084"/>
                  <a:pt x="3954364" y="3858765"/>
                </a:cubicBezTo>
                <a:lnTo>
                  <a:pt x="3934320" y="3848743"/>
                </a:lnTo>
                <a:cubicBezTo>
                  <a:pt x="3924297" y="3848743"/>
                  <a:pt x="3914275" y="3858765"/>
                  <a:pt x="3904252" y="3878810"/>
                </a:cubicBezTo>
                <a:cubicBezTo>
                  <a:pt x="3910934" y="3898855"/>
                  <a:pt x="3917615" y="3908878"/>
                  <a:pt x="3924297" y="3908878"/>
                </a:cubicBezTo>
                <a:lnTo>
                  <a:pt x="3914275" y="3928923"/>
                </a:lnTo>
                <a:lnTo>
                  <a:pt x="3914275" y="3948968"/>
                </a:lnTo>
                <a:lnTo>
                  <a:pt x="3934320" y="3948968"/>
                </a:lnTo>
                <a:cubicBezTo>
                  <a:pt x="3934320" y="3928923"/>
                  <a:pt x="3941001" y="3918900"/>
                  <a:pt x="3954364" y="3918900"/>
                </a:cubicBezTo>
                <a:lnTo>
                  <a:pt x="3964387" y="3918900"/>
                </a:lnTo>
                <a:lnTo>
                  <a:pt x="3964387" y="3928923"/>
                </a:lnTo>
                <a:cubicBezTo>
                  <a:pt x="3937660" y="3962331"/>
                  <a:pt x="3924297" y="3982376"/>
                  <a:pt x="3924297" y="3989057"/>
                </a:cubicBezTo>
                <a:cubicBezTo>
                  <a:pt x="3930979" y="3989057"/>
                  <a:pt x="3934320" y="3992401"/>
                  <a:pt x="3934320" y="3999080"/>
                </a:cubicBezTo>
                <a:lnTo>
                  <a:pt x="3914275" y="4009105"/>
                </a:lnTo>
                <a:lnTo>
                  <a:pt x="3894230" y="4009105"/>
                </a:lnTo>
                <a:cubicBezTo>
                  <a:pt x="3894230" y="3989057"/>
                  <a:pt x="3887545" y="3979035"/>
                  <a:pt x="3874185" y="3979035"/>
                </a:cubicBezTo>
                <a:lnTo>
                  <a:pt x="3864162" y="3979035"/>
                </a:lnTo>
                <a:lnTo>
                  <a:pt x="3874185" y="4049195"/>
                </a:lnTo>
                <a:lnTo>
                  <a:pt x="3874185" y="4079262"/>
                </a:lnTo>
                <a:lnTo>
                  <a:pt x="3854140" y="4079262"/>
                </a:lnTo>
                <a:lnTo>
                  <a:pt x="3854140" y="4109330"/>
                </a:lnTo>
                <a:lnTo>
                  <a:pt x="3864162" y="4129374"/>
                </a:lnTo>
                <a:cubicBezTo>
                  <a:pt x="3852468" y="4129374"/>
                  <a:pt x="3835764" y="4159442"/>
                  <a:pt x="3814047" y="4219579"/>
                </a:cubicBezTo>
                <a:cubicBezTo>
                  <a:pt x="3807366" y="4219579"/>
                  <a:pt x="3800684" y="4229602"/>
                  <a:pt x="3794002" y="4249647"/>
                </a:cubicBezTo>
                <a:lnTo>
                  <a:pt x="3814047" y="4259669"/>
                </a:lnTo>
                <a:lnTo>
                  <a:pt x="3814047" y="4239624"/>
                </a:lnTo>
                <a:cubicBezTo>
                  <a:pt x="3824073" y="4239624"/>
                  <a:pt x="3837433" y="4252988"/>
                  <a:pt x="3854140" y="4279714"/>
                </a:cubicBezTo>
                <a:cubicBezTo>
                  <a:pt x="3820729" y="4279714"/>
                  <a:pt x="3804025" y="4289737"/>
                  <a:pt x="3804025" y="4309781"/>
                </a:cubicBezTo>
                <a:lnTo>
                  <a:pt x="3824073" y="4379939"/>
                </a:lnTo>
                <a:lnTo>
                  <a:pt x="3804025" y="4389961"/>
                </a:lnTo>
                <a:cubicBezTo>
                  <a:pt x="3792330" y="4383279"/>
                  <a:pt x="3778970" y="4379939"/>
                  <a:pt x="3763935" y="4379939"/>
                </a:cubicBezTo>
                <a:lnTo>
                  <a:pt x="3763935" y="4420028"/>
                </a:lnTo>
                <a:lnTo>
                  <a:pt x="3753912" y="4420028"/>
                </a:lnTo>
                <a:cubicBezTo>
                  <a:pt x="3713823" y="4403324"/>
                  <a:pt x="3693778" y="4386620"/>
                  <a:pt x="3693778" y="4369916"/>
                </a:cubicBezTo>
                <a:lnTo>
                  <a:pt x="3683755" y="4369916"/>
                </a:lnTo>
                <a:cubicBezTo>
                  <a:pt x="3657026" y="4379939"/>
                  <a:pt x="3643665" y="4403324"/>
                  <a:pt x="3643665" y="4440076"/>
                </a:cubicBezTo>
                <a:lnTo>
                  <a:pt x="3653688" y="4480166"/>
                </a:lnTo>
                <a:lnTo>
                  <a:pt x="3633643" y="4490188"/>
                </a:lnTo>
                <a:lnTo>
                  <a:pt x="3623620" y="4490188"/>
                </a:lnTo>
                <a:lnTo>
                  <a:pt x="3613598" y="4440076"/>
                </a:lnTo>
                <a:lnTo>
                  <a:pt x="3603576" y="4440076"/>
                </a:lnTo>
                <a:cubicBezTo>
                  <a:pt x="3603576" y="4466803"/>
                  <a:pt x="3596891" y="4480166"/>
                  <a:pt x="3583528" y="4480166"/>
                </a:cubicBezTo>
                <a:lnTo>
                  <a:pt x="3573505" y="4480166"/>
                </a:lnTo>
                <a:lnTo>
                  <a:pt x="3573505" y="4530278"/>
                </a:lnTo>
                <a:cubicBezTo>
                  <a:pt x="3533415" y="4600435"/>
                  <a:pt x="3513371" y="4653891"/>
                  <a:pt x="3513371" y="4690640"/>
                </a:cubicBezTo>
                <a:cubicBezTo>
                  <a:pt x="3500007" y="4692309"/>
                  <a:pt x="3493326" y="4698991"/>
                  <a:pt x="3493326" y="4710685"/>
                </a:cubicBezTo>
                <a:lnTo>
                  <a:pt x="3503348" y="4770820"/>
                </a:lnTo>
                <a:cubicBezTo>
                  <a:pt x="3476622" y="4774161"/>
                  <a:pt x="3463258" y="4784183"/>
                  <a:pt x="3463258" y="4800887"/>
                </a:cubicBezTo>
                <a:lnTo>
                  <a:pt x="3473281" y="4850999"/>
                </a:lnTo>
                <a:lnTo>
                  <a:pt x="3463258" y="4850999"/>
                </a:lnTo>
                <a:cubicBezTo>
                  <a:pt x="3456577" y="4850999"/>
                  <a:pt x="3446554" y="4847659"/>
                  <a:pt x="3433188" y="4840977"/>
                </a:cubicBezTo>
                <a:lnTo>
                  <a:pt x="3373053" y="4850999"/>
                </a:lnTo>
                <a:cubicBezTo>
                  <a:pt x="3366372" y="4839308"/>
                  <a:pt x="3363031" y="4825945"/>
                  <a:pt x="3363031" y="4810910"/>
                </a:cubicBezTo>
                <a:lnTo>
                  <a:pt x="3353008" y="4810910"/>
                </a:lnTo>
                <a:lnTo>
                  <a:pt x="3332963" y="4871047"/>
                </a:lnTo>
                <a:cubicBezTo>
                  <a:pt x="3342986" y="4871047"/>
                  <a:pt x="3353008" y="4881070"/>
                  <a:pt x="3363031" y="4901115"/>
                </a:cubicBezTo>
                <a:lnTo>
                  <a:pt x="3363031" y="4911137"/>
                </a:lnTo>
                <a:lnTo>
                  <a:pt x="3312918" y="4901115"/>
                </a:lnTo>
                <a:lnTo>
                  <a:pt x="3292874" y="4971272"/>
                </a:lnTo>
                <a:lnTo>
                  <a:pt x="3292874" y="5011362"/>
                </a:lnTo>
                <a:lnTo>
                  <a:pt x="3242761" y="5001339"/>
                </a:lnTo>
                <a:cubicBezTo>
                  <a:pt x="3216035" y="5108248"/>
                  <a:pt x="3192646" y="5161701"/>
                  <a:pt x="3172601" y="5161701"/>
                </a:cubicBezTo>
                <a:cubicBezTo>
                  <a:pt x="3162579" y="5161701"/>
                  <a:pt x="3149215" y="5191768"/>
                  <a:pt x="3132511" y="5251903"/>
                </a:cubicBezTo>
                <a:lnTo>
                  <a:pt x="3112466" y="5251903"/>
                </a:lnTo>
                <a:cubicBezTo>
                  <a:pt x="3094090" y="5251903"/>
                  <a:pt x="3077386" y="5218495"/>
                  <a:pt x="3062354" y="5151679"/>
                </a:cubicBezTo>
                <a:lnTo>
                  <a:pt x="3032287" y="5151679"/>
                </a:lnTo>
                <a:lnTo>
                  <a:pt x="3022261" y="5201791"/>
                </a:lnTo>
                <a:lnTo>
                  <a:pt x="3022261" y="5281971"/>
                </a:lnTo>
                <a:cubicBezTo>
                  <a:pt x="2992194" y="5281971"/>
                  <a:pt x="2968808" y="5298675"/>
                  <a:pt x="2952104" y="5332086"/>
                </a:cubicBezTo>
                <a:cubicBezTo>
                  <a:pt x="2933731" y="5332086"/>
                  <a:pt x="2917027" y="5295337"/>
                  <a:pt x="2901992" y="5221836"/>
                </a:cubicBezTo>
                <a:cubicBezTo>
                  <a:pt x="2855221" y="5221836"/>
                  <a:pt x="2831835" y="5181746"/>
                  <a:pt x="2831835" y="5101566"/>
                </a:cubicBezTo>
                <a:cubicBezTo>
                  <a:pt x="2831835" y="5084026"/>
                  <a:pt x="2827659" y="5065234"/>
                  <a:pt x="2819306" y="5045189"/>
                </a:cubicBezTo>
                <a:lnTo>
                  <a:pt x="2796243" y="5005983"/>
                </a:lnTo>
                <a:lnTo>
                  <a:pt x="2795054" y="5009923"/>
                </a:lnTo>
                <a:lnTo>
                  <a:pt x="2775009" y="5009923"/>
                </a:lnTo>
                <a:lnTo>
                  <a:pt x="2767156" y="5006271"/>
                </a:lnTo>
                <a:lnTo>
                  <a:pt x="2711562" y="5312041"/>
                </a:lnTo>
                <a:lnTo>
                  <a:pt x="2701540" y="5312041"/>
                </a:lnTo>
                <a:cubicBezTo>
                  <a:pt x="2701540" y="5285311"/>
                  <a:pt x="2681495" y="5265266"/>
                  <a:pt x="2641405" y="5251903"/>
                </a:cubicBezTo>
                <a:lnTo>
                  <a:pt x="2651428" y="5271948"/>
                </a:lnTo>
                <a:lnTo>
                  <a:pt x="2651428" y="5291993"/>
                </a:lnTo>
                <a:cubicBezTo>
                  <a:pt x="2597975" y="5291993"/>
                  <a:pt x="2571245" y="5275289"/>
                  <a:pt x="2571245" y="5241881"/>
                </a:cubicBezTo>
                <a:lnTo>
                  <a:pt x="2561223" y="5241881"/>
                </a:lnTo>
                <a:cubicBezTo>
                  <a:pt x="2547859" y="5281971"/>
                  <a:pt x="2541178" y="5318722"/>
                  <a:pt x="2541178" y="5352131"/>
                </a:cubicBezTo>
                <a:lnTo>
                  <a:pt x="2531155" y="5352131"/>
                </a:lnTo>
                <a:lnTo>
                  <a:pt x="2521133" y="5312041"/>
                </a:lnTo>
                <a:cubicBezTo>
                  <a:pt x="2521133" y="5255037"/>
                  <a:pt x="2528167" y="5176931"/>
                  <a:pt x="2542235" y="5077723"/>
                </a:cubicBezTo>
                <a:lnTo>
                  <a:pt x="2545951" y="5054531"/>
                </a:lnTo>
                <a:lnTo>
                  <a:pt x="2531155" y="5054531"/>
                </a:lnTo>
                <a:lnTo>
                  <a:pt x="2531155" y="5034486"/>
                </a:lnTo>
                <a:lnTo>
                  <a:pt x="2549162" y="5034486"/>
                </a:lnTo>
                <a:lnTo>
                  <a:pt x="2558165" y="4978296"/>
                </a:lnTo>
                <a:lnTo>
                  <a:pt x="2542058" y="4974352"/>
                </a:lnTo>
                <a:lnTo>
                  <a:pt x="2541178" y="4974352"/>
                </a:lnTo>
                <a:lnTo>
                  <a:pt x="2541178" y="4974136"/>
                </a:lnTo>
                <a:lnTo>
                  <a:pt x="2533841" y="4972339"/>
                </a:lnTo>
                <a:cubicBezTo>
                  <a:pt x="2507532" y="4957306"/>
                  <a:pt x="2494378" y="4919721"/>
                  <a:pt x="2494378" y="4859586"/>
                </a:cubicBezTo>
                <a:cubicBezTo>
                  <a:pt x="2494378" y="4824506"/>
                  <a:pt x="2477674" y="4784417"/>
                  <a:pt x="2444263" y="4739314"/>
                </a:cubicBezTo>
                <a:lnTo>
                  <a:pt x="2434240" y="4739314"/>
                </a:lnTo>
                <a:lnTo>
                  <a:pt x="2374105" y="5070061"/>
                </a:lnTo>
                <a:lnTo>
                  <a:pt x="2364083" y="5070061"/>
                </a:lnTo>
                <a:cubicBezTo>
                  <a:pt x="2364083" y="5043331"/>
                  <a:pt x="2344038" y="5023286"/>
                  <a:pt x="2303948" y="5009923"/>
                </a:cubicBezTo>
                <a:lnTo>
                  <a:pt x="2313971" y="5029968"/>
                </a:lnTo>
                <a:lnTo>
                  <a:pt x="2313971" y="5050013"/>
                </a:lnTo>
                <a:cubicBezTo>
                  <a:pt x="2260518" y="5050013"/>
                  <a:pt x="2233788" y="5033309"/>
                  <a:pt x="2233788" y="4999901"/>
                </a:cubicBezTo>
                <a:lnTo>
                  <a:pt x="2223766" y="4999901"/>
                </a:lnTo>
                <a:cubicBezTo>
                  <a:pt x="2210402" y="5039991"/>
                  <a:pt x="2203721" y="5076742"/>
                  <a:pt x="2203721" y="5110151"/>
                </a:cubicBezTo>
                <a:lnTo>
                  <a:pt x="2193698" y="5110151"/>
                </a:lnTo>
                <a:lnTo>
                  <a:pt x="2183676" y="5070061"/>
                </a:lnTo>
                <a:cubicBezTo>
                  <a:pt x="2183676" y="5053774"/>
                  <a:pt x="2184250" y="5035765"/>
                  <a:pt x="2185398" y="5016033"/>
                </a:cubicBezTo>
                <a:lnTo>
                  <a:pt x="2185799" y="5011046"/>
                </a:lnTo>
                <a:lnTo>
                  <a:pt x="2157814" y="5036418"/>
                </a:lnTo>
                <a:cubicBezTo>
                  <a:pt x="2132757" y="5068156"/>
                  <a:pt x="2120229" y="5106576"/>
                  <a:pt x="2120229" y="5151679"/>
                </a:cubicBezTo>
                <a:cubicBezTo>
                  <a:pt x="2126910" y="5188428"/>
                  <a:pt x="2130251" y="5215154"/>
                  <a:pt x="2130251" y="5231858"/>
                </a:cubicBezTo>
                <a:lnTo>
                  <a:pt x="2110206" y="5241881"/>
                </a:lnTo>
                <a:cubicBezTo>
                  <a:pt x="2110206" y="5205132"/>
                  <a:pt x="2096843" y="5181746"/>
                  <a:pt x="2070116" y="5171724"/>
                </a:cubicBezTo>
                <a:lnTo>
                  <a:pt x="2050071" y="5171724"/>
                </a:lnTo>
                <a:lnTo>
                  <a:pt x="2020004" y="5191768"/>
                </a:lnTo>
                <a:lnTo>
                  <a:pt x="2009982" y="5191768"/>
                </a:lnTo>
                <a:cubicBezTo>
                  <a:pt x="1996618" y="5191768"/>
                  <a:pt x="1989937" y="5185087"/>
                  <a:pt x="1989937" y="5171724"/>
                </a:cubicBezTo>
                <a:lnTo>
                  <a:pt x="1989937" y="5161701"/>
                </a:lnTo>
                <a:lnTo>
                  <a:pt x="1999959" y="5141656"/>
                </a:lnTo>
                <a:cubicBezTo>
                  <a:pt x="1978242" y="5141656"/>
                  <a:pt x="1951516" y="5128293"/>
                  <a:pt x="1919777" y="5101566"/>
                </a:cubicBezTo>
                <a:lnTo>
                  <a:pt x="1929799" y="5051451"/>
                </a:lnTo>
                <a:lnTo>
                  <a:pt x="1929799" y="5031406"/>
                </a:lnTo>
                <a:lnTo>
                  <a:pt x="1909754" y="5031406"/>
                </a:lnTo>
                <a:cubicBezTo>
                  <a:pt x="1899732" y="5031406"/>
                  <a:pt x="1889709" y="5041429"/>
                  <a:pt x="1879687" y="5061474"/>
                </a:cubicBezTo>
                <a:lnTo>
                  <a:pt x="1889709" y="5121611"/>
                </a:lnTo>
                <a:lnTo>
                  <a:pt x="1869664" y="5121611"/>
                </a:lnTo>
                <a:lnTo>
                  <a:pt x="1849619" y="5111589"/>
                </a:lnTo>
                <a:cubicBezTo>
                  <a:pt x="1821221" y="5178405"/>
                  <a:pt x="1801176" y="5218495"/>
                  <a:pt x="1789485" y="5231858"/>
                </a:cubicBezTo>
                <a:cubicBezTo>
                  <a:pt x="1794494" y="5231858"/>
                  <a:pt x="1804517" y="5241881"/>
                  <a:pt x="1819552" y="5261926"/>
                </a:cubicBezTo>
                <a:cubicBezTo>
                  <a:pt x="1816211" y="5308700"/>
                  <a:pt x="1802848" y="5332086"/>
                  <a:pt x="1779462" y="5332086"/>
                </a:cubicBezTo>
                <a:cubicBezTo>
                  <a:pt x="1757745" y="5318722"/>
                  <a:pt x="1737700" y="5312041"/>
                  <a:pt x="1719325" y="5312041"/>
                </a:cubicBezTo>
                <a:lnTo>
                  <a:pt x="1709302" y="5312041"/>
                </a:lnTo>
                <a:lnTo>
                  <a:pt x="1669212" y="5342108"/>
                </a:lnTo>
                <a:lnTo>
                  <a:pt x="1649168" y="5342108"/>
                </a:lnTo>
                <a:cubicBezTo>
                  <a:pt x="1568988" y="5305359"/>
                  <a:pt x="1528895" y="5261926"/>
                  <a:pt x="1528895" y="5211813"/>
                </a:cubicBezTo>
                <a:lnTo>
                  <a:pt x="1498828" y="5191768"/>
                </a:lnTo>
                <a:cubicBezTo>
                  <a:pt x="1478783" y="5213485"/>
                  <a:pt x="1458738" y="5246893"/>
                  <a:pt x="1438693" y="5291993"/>
                </a:cubicBezTo>
                <a:cubicBezTo>
                  <a:pt x="1432012" y="5291993"/>
                  <a:pt x="1428671" y="5295337"/>
                  <a:pt x="1428671" y="5302018"/>
                </a:cubicBezTo>
                <a:cubicBezTo>
                  <a:pt x="1435352" y="5313710"/>
                  <a:pt x="1438693" y="5327073"/>
                  <a:pt x="1438693" y="5342108"/>
                </a:cubicBezTo>
                <a:lnTo>
                  <a:pt x="1428671" y="5342108"/>
                </a:lnTo>
                <a:lnTo>
                  <a:pt x="1398603" y="5322063"/>
                </a:lnTo>
                <a:lnTo>
                  <a:pt x="1388581" y="5342108"/>
                </a:lnTo>
                <a:lnTo>
                  <a:pt x="1388581" y="5382198"/>
                </a:lnTo>
                <a:lnTo>
                  <a:pt x="1398603" y="5402243"/>
                </a:lnTo>
                <a:cubicBezTo>
                  <a:pt x="1338466" y="5405584"/>
                  <a:pt x="1308398" y="5418947"/>
                  <a:pt x="1308398" y="5442333"/>
                </a:cubicBezTo>
                <a:lnTo>
                  <a:pt x="1298376" y="5442333"/>
                </a:lnTo>
                <a:cubicBezTo>
                  <a:pt x="1273321" y="5422288"/>
                  <a:pt x="1249936" y="5412265"/>
                  <a:pt x="1228219" y="5412265"/>
                </a:cubicBezTo>
                <a:cubicBezTo>
                  <a:pt x="1206505" y="5412265"/>
                  <a:pt x="1183116" y="5422288"/>
                  <a:pt x="1158062" y="5442333"/>
                </a:cubicBezTo>
                <a:cubicBezTo>
                  <a:pt x="1141357" y="5408924"/>
                  <a:pt x="1127994" y="5392220"/>
                  <a:pt x="1117969" y="5392220"/>
                </a:cubicBezTo>
                <a:cubicBezTo>
                  <a:pt x="1102937" y="5392220"/>
                  <a:pt x="1092914" y="5432310"/>
                  <a:pt x="1087901" y="5512493"/>
                </a:cubicBezTo>
                <a:lnTo>
                  <a:pt x="1077879" y="5512493"/>
                </a:lnTo>
                <a:cubicBezTo>
                  <a:pt x="1091245" y="5534206"/>
                  <a:pt x="1097924" y="5554251"/>
                  <a:pt x="1097924" y="5572627"/>
                </a:cubicBezTo>
                <a:cubicBezTo>
                  <a:pt x="1059506" y="5599354"/>
                  <a:pt x="1036120" y="5612717"/>
                  <a:pt x="1027767" y="5612717"/>
                </a:cubicBezTo>
                <a:cubicBezTo>
                  <a:pt x="920861" y="5542560"/>
                  <a:pt x="867404" y="5472400"/>
                  <a:pt x="867404" y="5402243"/>
                </a:cubicBezTo>
                <a:cubicBezTo>
                  <a:pt x="847360" y="5362154"/>
                  <a:pt x="834831" y="5299511"/>
                  <a:pt x="829820" y="5214320"/>
                </a:cubicBezTo>
                <a:lnTo>
                  <a:pt x="829297" y="5194957"/>
                </a:lnTo>
                <a:lnTo>
                  <a:pt x="820604" y="5200353"/>
                </a:lnTo>
                <a:cubicBezTo>
                  <a:pt x="803900" y="5166944"/>
                  <a:pt x="790536" y="5150240"/>
                  <a:pt x="780511" y="5150240"/>
                </a:cubicBezTo>
                <a:cubicBezTo>
                  <a:pt x="765479" y="5150240"/>
                  <a:pt x="755456" y="5190330"/>
                  <a:pt x="750444" y="5270513"/>
                </a:cubicBezTo>
                <a:lnTo>
                  <a:pt x="740421" y="5270513"/>
                </a:lnTo>
                <a:cubicBezTo>
                  <a:pt x="753788" y="5292226"/>
                  <a:pt x="760466" y="5312271"/>
                  <a:pt x="760466" y="5330647"/>
                </a:cubicBezTo>
                <a:cubicBezTo>
                  <a:pt x="722048" y="5357374"/>
                  <a:pt x="698663" y="5370737"/>
                  <a:pt x="690309" y="5370737"/>
                </a:cubicBezTo>
                <a:cubicBezTo>
                  <a:pt x="583403" y="5300580"/>
                  <a:pt x="529947" y="5230420"/>
                  <a:pt x="529947" y="5160263"/>
                </a:cubicBezTo>
                <a:cubicBezTo>
                  <a:pt x="503220" y="5106810"/>
                  <a:pt x="489857" y="5013264"/>
                  <a:pt x="489857" y="4879631"/>
                </a:cubicBezTo>
                <a:lnTo>
                  <a:pt x="499879" y="4879631"/>
                </a:lnTo>
                <a:cubicBezTo>
                  <a:pt x="513243" y="4879631"/>
                  <a:pt x="519924" y="4889654"/>
                  <a:pt x="519924" y="4909699"/>
                </a:cubicBezTo>
                <a:lnTo>
                  <a:pt x="529947" y="4909699"/>
                </a:lnTo>
                <a:lnTo>
                  <a:pt x="529947" y="4879631"/>
                </a:lnTo>
                <a:cubicBezTo>
                  <a:pt x="523265" y="4866268"/>
                  <a:pt x="519924" y="4856246"/>
                  <a:pt x="519924" y="4849564"/>
                </a:cubicBezTo>
                <a:cubicBezTo>
                  <a:pt x="532452" y="4849564"/>
                  <a:pt x="541222" y="4834531"/>
                  <a:pt x="546233" y="4804462"/>
                </a:cubicBezTo>
                <a:lnTo>
                  <a:pt x="548685" y="4781582"/>
                </a:lnTo>
                <a:lnTo>
                  <a:pt x="539970" y="4764945"/>
                </a:lnTo>
                <a:lnTo>
                  <a:pt x="539310" y="4761483"/>
                </a:lnTo>
                <a:lnTo>
                  <a:pt x="519479" y="4765890"/>
                </a:lnTo>
                <a:cubicBezTo>
                  <a:pt x="507785" y="4770901"/>
                  <a:pt x="495675" y="4778418"/>
                  <a:pt x="483147" y="4788441"/>
                </a:cubicBezTo>
                <a:cubicBezTo>
                  <a:pt x="466443" y="4755032"/>
                  <a:pt x="453080" y="4738328"/>
                  <a:pt x="443054" y="4738328"/>
                </a:cubicBezTo>
                <a:cubicBezTo>
                  <a:pt x="428022" y="4738328"/>
                  <a:pt x="418000" y="4778418"/>
                  <a:pt x="412987" y="4858601"/>
                </a:cubicBezTo>
                <a:lnTo>
                  <a:pt x="402965" y="4858601"/>
                </a:lnTo>
                <a:cubicBezTo>
                  <a:pt x="416331" y="4880314"/>
                  <a:pt x="423010" y="4900359"/>
                  <a:pt x="423010" y="4918735"/>
                </a:cubicBezTo>
                <a:cubicBezTo>
                  <a:pt x="384592" y="4945462"/>
                  <a:pt x="361206" y="4958825"/>
                  <a:pt x="352852" y="4958825"/>
                </a:cubicBezTo>
                <a:cubicBezTo>
                  <a:pt x="245946" y="4888668"/>
                  <a:pt x="192490" y="4818508"/>
                  <a:pt x="192490" y="4748351"/>
                </a:cubicBezTo>
                <a:cubicBezTo>
                  <a:pt x="165763" y="4694898"/>
                  <a:pt x="152400" y="4601352"/>
                  <a:pt x="152400" y="4467719"/>
                </a:cubicBezTo>
                <a:lnTo>
                  <a:pt x="162423" y="4467719"/>
                </a:lnTo>
                <a:cubicBezTo>
                  <a:pt x="175786" y="4467719"/>
                  <a:pt x="182468" y="4477742"/>
                  <a:pt x="182468" y="4497787"/>
                </a:cubicBezTo>
                <a:lnTo>
                  <a:pt x="192490" y="4497787"/>
                </a:lnTo>
                <a:lnTo>
                  <a:pt x="192490" y="4467719"/>
                </a:lnTo>
                <a:cubicBezTo>
                  <a:pt x="185808" y="4454356"/>
                  <a:pt x="182468" y="4444334"/>
                  <a:pt x="182468" y="4437652"/>
                </a:cubicBezTo>
                <a:cubicBezTo>
                  <a:pt x="199172" y="4437652"/>
                  <a:pt x="209194" y="4410926"/>
                  <a:pt x="212535" y="4357470"/>
                </a:cubicBezTo>
                <a:cubicBezTo>
                  <a:pt x="212535" y="4339097"/>
                  <a:pt x="205856" y="4262255"/>
                  <a:pt x="192490" y="4126950"/>
                </a:cubicBezTo>
                <a:cubicBezTo>
                  <a:pt x="205856" y="4126950"/>
                  <a:pt x="215879" y="4103565"/>
                  <a:pt x="222557" y="4056793"/>
                </a:cubicBezTo>
                <a:lnTo>
                  <a:pt x="232580" y="4056793"/>
                </a:lnTo>
                <a:lnTo>
                  <a:pt x="262650" y="4076838"/>
                </a:lnTo>
                <a:cubicBezTo>
                  <a:pt x="282695" y="4071825"/>
                  <a:pt x="292718" y="4045099"/>
                  <a:pt x="292718" y="3996659"/>
                </a:cubicBezTo>
                <a:lnTo>
                  <a:pt x="292718" y="3916476"/>
                </a:lnTo>
                <a:lnTo>
                  <a:pt x="312762" y="3886409"/>
                </a:lnTo>
                <a:lnTo>
                  <a:pt x="312762" y="3846319"/>
                </a:lnTo>
                <a:cubicBezTo>
                  <a:pt x="312762" y="3814580"/>
                  <a:pt x="309422" y="3781172"/>
                  <a:pt x="302740" y="3746091"/>
                </a:cubicBezTo>
                <a:lnTo>
                  <a:pt x="309355" y="3702770"/>
                </a:lnTo>
                <a:lnTo>
                  <a:pt x="308196" y="3700838"/>
                </a:lnTo>
                <a:cubicBezTo>
                  <a:pt x="301514" y="3692486"/>
                  <a:pt x="295667" y="3688310"/>
                  <a:pt x="290654" y="3688310"/>
                </a:cubicBezTo>
                <a:cubicBezTo>
                  <a:pt x="275622" y="3688310"/>
                  <a:pt x="265600" y="3728400"/>
                  <a:pt x="260587" y="3808583"/>
                </a:cubicBezTo>
                <a:lnTo>
                  <a:pt x="250565" y="3808583"/>
                </a:lnTo>
                <a:cubicBezTo>
                  <a:pt x="263931" y="3830296"/>
                  <a:pt x="270610" y="3850341"/>
                  <a:pt x="270610" y="3868717"/>
                </a:cubicBezTo>
                <a:cubicBezTo>
                  <a:pt x="232192" y="3895444"/>
                  <a:pt x="208806" y="3908807"/>
                  <a:pt x="200453" y="3908807"/>
                </a:cubicBezTo>
                <a:cubicBezTo>
                  <a:pt x="93546" y="3838650"/>
                  <a:pt x="40090" y="3768490"/>
                  <a:pt x="40090" y="3698333"/>
                </a:cubicBezTo>
                <a:cubicBezTo>
                  <a:pt x="13364" y="3644880"/>
                  <a:pt x="0" y="3551334"/>
                  <a:pt x="0" y="3417701"/>
                </a:cubicBezTo>
                <a:lnTo>
                  <a:pt x="10023" y="3417701"/>
                </a:lnTo>
                <a:cubicBezTo>
                  <a:pt x="23386" y="3417701"/>
                  <a:pt x="30068" y="3427724"/>
                  <a:pt x="30068" y="3447769"/>
                </a:cubicBezTo>
                <a:lnTo>
                  <a:pt x="40090" y="3447769"/>
                </a:lnTo>
                <a:lnTo>
                  <a:pt x="40090" y="3417701"/>
                </a:lnTo>
                <a:cubicBezTo>
                  <a:pt x="33409" y="3404338"/>
                  <a:pt x="30068" y="3394316"/>
                  <a:pt x="30068" y="3387634"/>
                </a:cubicBezTo>
                <a:cubicBezTo>
                  <a:pt x="46772" y="3387634"/>
                  <a:pt x="56794" y="3360908"/>
                  <a:pt x="60135" y="3307452"/>
                </a:cubicBezTo>
                <a:cubicBezTo>
                  <a:pt x="60135" y="3289079"/>
                  <a:pt x="53456" y="3212237"/>
                  <a:pt x="40090" y="3076932"/>
                </a:cubicBezTo>
                <a:cubicBezTo>
                  <a:pt x="53456" y="3076932"/>
                  <a:pt x="63479" y="3053547"/>
                  <a:pt x="70157" y="3006775"/>
                </a:cubicBezTo>
                <a:lnTo>
                  <a:pt x="80180" y="3006775"/>
                </a:lnTo>
                <a:lnTo>
                  <a:pt x="110250" y="3026820"/>
                </a:lnTo>
                <a:cubicBezTo>
                  <a:pt x="130295" y="3021807"/>
                  <a:pt x="140318" y="2995081"/>
                  <a:pt x="140318" y="2946641"/>
                </a:cubicBezTo>
                <a:lnTo>
                  <a:pt x="140318" y="2866458"/>
                </a:lnTo>
                <a:lnTo>
                  <a:pt x="160363" y="2836391"/>
                </a:lnTo>
                <a:lnTo>
                  <a:pt x="160363" y="2796301"/>
                </a:lnTo>
                <a:cubicBezTo>
                  <a:pt x="160363" y="2764562"/>
                  <a:pt x="157022" y="2731154"/>
                  <a:pt x="150340" y="2696073"/>
                </a:cubicBezTo>
                <a:cubicBezTo>
                  <a:pt x="172057" y="2545737"/>
                  <a:pt x="192102" y="2438828"/>
                  <a:pt x="210475" y="2375352"/>
                </a:cubicBezTo>
                <a:lnTo>
                  <a:pt x="200453" y="2285147"/>
                </a:lnTo>
                <a:cubicBezTo>
                  <a:pt x="213816" y="2263433"/>
                  <a:pt x="220497" y="2243389"/>
                  <a:pt x="220497" y="2225013"/>
                </a:cubicBezTo>
                <a:lnTo>
                  <a:pt x="220497" y="2154855"/>
                </a:lnTo>
                <a:cubicBezTo>
                  <a:pt x="235532" y="2139820"/>
                  <a:pt x="248896" y="2089708"/>
                  <a:pt x="260587" y="2004516"/>
                </a:cubicBezTo>
                <a:lnTo>
                  <a:pt x="270610" y="2004516"/>
                </a:lnTo>
                <a:lnTo>
                  <a:pt x="260587" y="1954404"/>
                </a:lnTo>
                <a:cubicBezTo>
                  <a:pt x="260587" y="1934359"/>
                  <a:pt x="280632" y="1914314"/>
                  <a:pt x="320725" y="1894269"/>
                </a:cubicBezTo>
                <a:lnTo>
                  <a:pt x="310702" y="1874224"/>
                </a:lnTo>
                <a:lnTo>
                  <a:pt x="310702" y="1864199"/>
                </a:lnTo>
                <a:cubicBezTo>
                  <a:pt x="312371" y="1817427"/>
                  <a:pt x="319053" y="1794042"/>
                  <a:pt x="330747" y="1794042"/>
                </a:cubicBezTo>
                <a:lnTo>
                  <a:pt x="320725" y="1773997"/>
                </a:lnTo>
                <a:lnTo>
                  <a:pt x="320725" y="1733907"/>
                </a:lnTo>
                <a:cubicBezTo>
                  <a:pt x="359143" y="1702167"/>
                  <a:pt x="385869" y="1662078"/>
                  <a:pt x="400905" y="1613634"/>
                </a:cubicBezTo>
                <a:lnTo>
                  <a:pt x="410927" y="1613634"/>
                </a:lnTo>
                <a:lnTo>
                  <a:pt x="410927" y="1563522"/>
                </a:lnTo>
                <a:cubicBezTo>
                  <a:pt x="435985" y="1510069"/>
                  <a:pt x="456030" y="1483342"/>
                  <a:pt x="471062" y="1483342"/>
                </a:cubicBezTo>
                <a:cubicBezTo>
                  <a:pt x="471062" y="1476661"/>
                  <a:pt x="467721" y="1466638"/>
                  <a:pt x="461039" y="1453275"/>
                </a:cubicBezTo>
                <a:cubicBezTo>
                  <a:pt x="461039" y="1373093"/>
                  <a:pt x="481084" y="1333003"/>
                  <a:pt x="521177" y="1333003"/>
                </a:cubicBezTo>
                <a:lnTo>
                  <a:pt x="521177" y="1292913"/>
                </a:lnTo>
                <a:lnTo>
                  <a:pt x="501129" y="1262846"/>
                </a:lnTo>
                <a:lnTo>
                  <a:pt x="501129" y="1252823"/>
                </a:lnTo>
                <a:cubicBezTo>
                  <a:pt x="521177" y="1252823"/>
                  <a:pt x="531199" y="1249482"/>
                  <a:pt x="531199" y="1242801"/>
                </a:cubicBezTo>
                <a:lnTo>
                  <a:pt x="521177" y="1202708"/>
                </a:lnTo>
                <a:cubicBezTo>
                  <a:pt x="537881" y="1159278"/>
                  <a:pt x="554585" y="1135892"/>
                  <a:pt x="571289" y="1132552"/>
                </a:cubicBezTo>
                <a:cubicBezTo>
                  <a:pt x="571289" y="1152596"/>
                  <a:pt x="577971" y="1162619"/>
                  <a:pt x="591334" y="1162619"/>
                </a:cubicBezTo>
                <a:lnTo>
                  <a:pt x="591334" y="1142574"/>
                </a:lnTo>
                <a:cubicBezTo>
                  <a:pt x="591334" y="1125870"/>
                  <a:pt x="584652" y="1092462"/>
                  <a:pt x="571289" y="1042349"/>
                </a:cubicBezTo>
                <a:lnTo>
                  <a:pt x="601357" y="1042349"/>
                </a:lnTo>
                <a:lnTo>
                  <a:pt x="601357" y="1082439"/>
                </a:lnTo>
                <a:cubicBezTo>
                  <a:pt x="613051" y="1082439"/>
                  <a:pt x="623073" y="1062394"/>
                  <a:pt x="631424" y="1022305"/>
                </a:cubicBezTo>
                <a:cubicBezTo>
                  <a:pt x="604698" y="1012279"/>
                  <a:pt x="591334" y="1002257"/>
                  <a:pt x="591334" y="992234"/>
                </a:cubicBezTo>
                <a:cubicBezTo>
                  <a:pt x="604698" y="985553"/>
                  <a:pt x="614720" y="982212"/>
                  <a:pt x="621402" y="982212"/>
                </a:cubicBezTo>
                <a:lnTo>
                  <a:pt x="641446" y="992234"/>
                </a:lnTo>
                <a:cubicBezTo>
                  <a:pt x="654810" y="985553"/>
                  <a:pt x="664832" y="982212"/>
                  <a:pt x="671514" y="982212"/>
                </a:cubicBezTo>
                <a:cubicBezTo>
                  <a:pt x="673186" y="995575"/>
                  <a:pt x="679867" y="1002257"/>
                  <a:pt x="691559" y="1002257"/>
                </a:cubicBezTo>
                <a:lnTo>
                  <a:pt x="711604" y="1002257"/>
                </a:lnTo>
                <a:lnTo>
                  <a:pt x="711604" y="982212"/>
                </a:lnTo>
                <a:lnTo>
                  <a:pt x="681536" y="942122"/>
                </a:lnTo>
                <a:lnTo>
                  <a:pt x="631424" y="952145"/>
                </a:lnTo>
                <a:lnTo>
                  <a:pt x="611379" y="952145"/>
                </a:lnTo>
                <a:cubicBezTo>
                  <a:pt x="584652" y="938781"/>
                  <a:pt x="571289" y="922077"/>
                  <a:pt x="571289" y="902032"/>
                </a:cubicBezTo>
                <a:cubicBezTo>
                  <a:pt x="586321" y="798467"/>
                  <a:pt x="623073" y="711603"/>
                  <a:pt x="681536" y="641446"/>
                </a:cubicBezTo>
                <a:cubicBezTo>
                  <a:pt x="714947" y="634764"/>
                  <a:pt x="731651" y="621401"/>
                  <a:pt x="731651" y="601353"/>
                </a:cubicBezTo>
                <a:lnTo>
                  <a:pt x="781764" y="611378"/>
                </a:lnTo>
                <a:cubicBezTo>
                  <a:pt x="781764" y="604694"/>
                  <a:pt x="785105" y="601353"/>
                  <a:pt x="791786" y="601353"/>
                </a:cubicBezTo>
                <a:cubicBezTo>
                  <a:pt x="791786" y="611378"/>
                  <a:pt x="801809" y="621401"/>
                  <a:pt x="821854" y="631424"/>
                </a:cubicBezTo>
                <a:lnTo>
                  <a:pt x="831876" y="631424"/>
                </a:lnTo>
                <a:cubicBezTo>
                  <a:pt x="831876" y="611378"/>
                  <a:pt x="838558" y="601353"/>
                  <a:pt x="851921" y="601353"/>
                </a:cubicBezTo>
                <a:lnTo>
                  <a:pt x="851921" y="581308"/>
                </a:lnTo>
                <a:lnTo>
                  <a:pt x="751696" y="591331"/>
                </a:lnTo>
                <a:lnTo>
                  <a:pt x="811831" y="451016"/>
                </a:lnTo>
                <a:cubicBezTo>
                  <a:pt x="811831" y="434312"/>
                  <a:pt x="858603" y="374175"/>
                  <a:pt x="952149" y="270609"/>
                </a:cubicBezTo>
                <a:cubicBezTo>
                  <a:pt x="952149" y="243883"/>
                  <a:pt x="972194" y="230520"/>
                  <a:pt x="1012283" y="230520"/>
                </a:cubicBezTo>
                <a:cubicBezTo>
                  <a:pt x="1012283" y="223838"/>
                  <a:pt x="1008942" y="220497"/>
                  <a:pt x="1002261" y="220497"/>
                </a:cubicBezTo>
                <a:cubicBezTo>
                  <a:pt x="1013955" y="187089"/>
                  <a:pt x="1030659" y="170382"/>
                  <a:pt x="1052373" y="170382"/>
                </a:cubicBezTo>
                <a:cubicBezTo>
                  <a:pt x="1084112" y="192099"/>
                  <a:pt x="1117521" y="208803"/>
                  <a:pt x="1152601" y="220497"/>
                </a:cubicBezTo>
                <a:cubicBezTo>
                  <a:pt x="1154269" y="233860"/>
                  <a:pt x="1160951" y="240542"/>
                  <a:pt x="1172645" y="240542"/>
                </a:cubicBezTo>
                <a:lnTo>
                  <a:pt x="1192690" y="240542"/>
                </a:lnTo>
                <a:lnTo>
                  <a:pt x="1182668" y="180405"/>
                </a:lnTo>
                <a:lnTo>
                  <a:pt x="1192690" y="110247"/>
                </a:lnTo>
                <a:cubicBezTo>
                  <a:pt x="1186009" y="96884"/>
                  <a:pt x="1182668" y="86861"/>
                  <a:pt x="1182668" y="80180"/>
                </a:cubicBezTo>
                <a:cubicBezTo>
                  <a:pt x="1199372" y="26727"/>
                  <a:pt x="1212735" y="0"/>
                  <a:pt x="1222758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2614602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rush Image Effects 03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頁尾版面配置區 2"/>
          <p:cNvSpPr>
            <a:spLocks noGrp="1"/>
          </p:cNvSpPr>
          <p:nvPr>
            <p:ph type="ftr" sz="quarter" idx="11"/>
          </p:nvPr>
        </p:nvSpPr>
        <p:spPr>
          <a:xfrm>
            <a:off x="141517" y="6356350"/>
            <a:ext cx="2895600" cy="365125"/>
          </a:xfrm>
          <a:prstGeom prst="rect">
            <a:avLst/>
          </a:prstGeom>
        </p:spPr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/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/>
          <a:lstStyle/>
          <a:p>
            <a:fld id="{93B68095-C8B2-4A76-90AA-E601358CCBC3}" type="slidenum">
              <a:rPr lang="zh-TW" altLang="en-US" smtClean="0"/>
              <a:t>‹#›</a:t>
            </a:fld>
            <a:endParaRPr lang="zh-TW" altLang="en-US"/>
          </a:p>
        </p:txBody>
      </p:sp>
      <p:sp>
        <p:nvSpPr>
          <p:cNvPr id="35" name="圖片版面配置區 34"/>
          <p:cNvSpPr>
            <a:spLocks noGrp="1"/>
          </p:cNvSpPr>
          <p:nvPr>
            <p:ph type="pic" sz="quarter" idx="13"/>
          </p:nvPr>
        </p:nvSpPr>
        <p:spPr>
          <a:xfrm>
            <a:off x="2386742" y="774610"/>
            <a:ext cx="4370516" cy="5251651"/>
          </a:xfrm>
          <a:custGeom>
            <a:avLst/>
            <a:gdLst>
              <a:gd name="connsiteX0" fmla="*/ 864153 w 4370516"/>
              <a:gd name="connsiteY0" fmla="*/ 5234535 h 5251651"/>
              <a:gd name="connsiteX1" fmla="*/ 864153 w 4370516"/>
              <a:gd name="connsiteY1" fmla="*/ 5241382 h 5251651"/>
              <a:gd name="connsiteX2" fmla="*/ 867576 w 4370516"/>
              <a:gd name="connsiteY2" fmla="*/ 5241382 h 5251651"/>
              <a:gd name="connsiteX3" fmla="*/ 867576 w 4370516"/>
              <a:gd name="connsiteY3" fmla="*/ 5234535 h 5251651"/>
              <a:gd name="connsiteX4" fmla="*/ 1028460 w 4370516"/>
              <a:gd name="connsiteY4" fmla="*/ 5220843 h 5251651"/>
              <a:gd name="connsiteX5" fmla="*/ 1035306 w 4370516"/>
              <a:gd name="connsiteY5" fmla="*/ 5227689 h 5251651"/>
              <a:gd name="connsiteX6" fmla="*/ 1028460 w 4370516"/>
              <a:gd name="connsiteY6" fmla="*/ 5227689 h 5251651"/>
              <a:gd name="connsiteX7" fmla="*/ 959998 w 4370516"/>
              <a:gd name="connsiteY7" fmla="*/ 5200305 h 5251651"/>
              <a:gd name="connsiteX8" fmla="*/ 963422 w 4370516"/>
              <a:gd name="connsiteY8" fmla="*/ 5200305 h 5251651"/>
              <a:gd name="connsiteX9" fmla="*/ 987383 w 4370516"/>
              <a:gd name="connsiteY9" fmla="*/ 5210574 h 5251651"/>
              <a:gd name="connsiteX10" fmla="*/ 987383 w 4370516"/>
              <a:gd name="connsiteY10" fmla="*/ 5217420 h 5251651"/>
              <a:gd name="connsiteX11" fmla="*/ 953153 w 4370516"/>
              <a:gd name="connsiteY11" fmla="*/ 5224266 h 5251651"/>
              <a:gd name="connsiteX12" fmla="*/ 959998 w 4370516"/>
              <a:gd name="connsiteY12" fmla="*/ 5231112 h 5251651"/>
              <a:gd name="connsiteX13" fmla="*/ 977114 w 4370516"/>
              <a:gd name="connsiteY13" fmla="*/ 5227689 h 5251651"/>
              <a:gd name="connsiteX14" fmla="*/ 997652 w 4370516"/>
              <a:gd name="connsiteY14" fmla="*/ 5231112 h 5251651"/>
              <a:gd name="connsiteX15" fmla="*/ 1021612 w 4370516"/>
              <a:gd name="connsiteY15" fmla="*/ 5224266 h 5251651"/>
              <a:gd name="connsiteX16" fmla="*/ 1021612 w 4370516"/>
              <a:gd name="connsiteY16" fmla="*/ 5227689 h 5251651"/>
              <a:gd name="connsiteX17" fmla="*/ 959998 w 4370516"/>
              <a:gd name="connsiteY17" fmla="*/ 5241382 h 5251651"/>
              <a:gd name="connsiteX18" fmla="*/ 953153 w 4370516"/>
              <a:gd name="connsiteY18" fmla="*/ 5237959 h 5251651"/>
              <a:gd name="connsiteX19" fmla="*/ 898384 w 4370516"/>
              <a:gd name="connsiteY19" fmla="*/ 5251651 h 5251651"/>
              <a:gd name="connsiteX20" fmla="*/ 860730 w 4370516"/>
              <a:gd name="connsiteY20" fmla="*/ 5251651 h 5251651"/>
              <a:gd name="connsiteX21" fmla="*/ 853884 w 4370516"/>
              <a:gd name="connsiteY21" fmla="*/ 5244805 h 5251651"/>
              <a:gd name="connsiteX22" fmla="*/ 853884 w 4370516"/>
              <a:gd name="connsiteY22" fmla="*/ 5237959 h 5251651"/>
              <a:gd name="connsiteX23" fmla="*/ 874422 w 4370516"/>
              <a:gd name="connsiteY23" fmla="*/ 5203728 h 5251651"/>
              <a:gd name="connsiteX24" fmla="*/ 946306 w 4370516"/>
              <a:gd name="connsiteY24" fmla="*/ 5203728 h 5251651"/>
              <a:gd name="connsiteX25" fmla="*/ 953153 w 4370516"/>
              <a:gd name="connsiteY25" fmla="*/ 5207151 h 5251651"/>
              <a:gd name="connsiteX26" fmla="*/ 959998 w 4370516"/>
              <a:gd name="connsiteY26" fmla="*/ 5200305 h 5251651"/>
              <a:gd name="connsiteX27" fmla="*/ 1716490 w 4370516"/>
              <a:gd name="connsiteY27" fmla="*/ 5186613 h 5251651"/>
              <a:gd name="connsiteX28" fmla="*/ 1716490 w 4370516"/>
              <a:gd name="connsiteY28" fmla="*/ 5193459 h 5251651"/>
              <a:gd name="connsiteX29" fmla="*/ 1723336 w 4370516"/>
              <a:gd name="connsiteY29" fmla="*/ 5193459 h 5251651"/>
              <a:gd name="connsiteX30" fmla="*/ 1723336 w 4370516"/>
              <a:gd name="connsiteY30" fmla="*/ 5186613 h 5251651"/>
              <a:gd name="connsiteX31" fmla="*/ 1671990 w 4370516"/>
              <a:gd name="connsiteY31" fmla="*/ 5186613 h 5251651"/>
              <a:gd name="connsiteX32" fmla="*/ 1671990 w 4370516"/>
              <a:gd name="connsiteY32" fmla="*/ 5193459 h 5251651"/>
              <a:gd name="connsiteX33" fmla="*/ 1682259 w 4370516"/>
              <a:gd name="connsiteY33" fmla="*/ 5193459 h 5251651"/>
              <a:gd name="connsiteX34" fmla="*/ 1675413 w 4370516"/>
              <a:gd name="connsiteY34" fmla="*/ 5186613 h 5251651"/>
              <a:gd name="connsiteX35" fmla="*/ 1648031 w 4370516"/>
              <a:gd name="connsiteY35" fmla="*/ 5186613 h 5251651"/>
              <a:gd name="connsiteX36" fmla="*/ 1654875 w 4370516"/>
              <a:gd name="connsiteY36" fmla="*/ 5193459 h 5251651"/>
              <a:gd name="connsiteX37" fmla="*/ 1661721 w 4370516"/>
              <a:gd name="connsiteY37" fmla="*/ 5193459 h 5251651"/>
              <a:gd name="connsiteX38" fmla="*/ 1654875 w 4370516"/>
              <a:gd name="connsiteY38" fmla="*/ 5186613 h 5251651"/>
              <a:gd name="connsiteX39" fmla="*/ 3383514 w 4370516"/>
              <a:gd name="connsiteY39" fmla="*/ 5179767 h 5251651"/>
              <a:gd name="connsiteX40" fmla="*/ 3383514 w 4370516"/>
              <a:gd name="connsiteY40" fmla="*/ 5190036 h 5251651"/>
              <a:gd name="connsiteX41" fmla="*/ 3390360 w 4370516"/>
              <a:gd name="connsiteY41" fmla="*/ 5190036 h 5251651"/>
              <a:gd name="connsiteX42" fmla="*/ 3397206 w 4370516"/>
              <a:gd name="connsiteY42" fmla="*/ 5183190 h 5251651"/>
              <a:gd name="connsiteX43" fmla="*/ 1521378 w 4370516"/>
              <a:gd name="connsiteY43" fmla="*/ 5179767 h 5251651"/>
              <a:gd name="connsiteX44" fmla="*/ 1528224 w 4370516"/>
              <a:gd name="connsiteY44" fmla="*/ 5186613 h 5251651"/>
              <a:gd name="connsiteX45" fmla="*/ 1528224 w 4370516"/>
              <a:gd name="connsiteY45" fmla="*/ 5179767 h 5251651"/>
              <a:gd name="connsiteX46" fmla="*/ 1863681 w 4370516"/>
              <a:gd name="connsiteY46" fmla="*/ 5176344 h 5251651"/>
              <a:gd name="connsiteX47" fmla="*/ 1863681 w 4370516"/>
              <a:gd name="connsiteY47" fmla="*/ 5183190 h 5251651"/>
              <a:gd name="connsiteX48" fmla="*/ 1867104 w 4370516"/>
              <a:gd name="connsiteY48" fmla="*/ 5183190 h 5251651"/>
              <a:gd name="connsiteX49" fmla="*/ 1867104 w 4370516"/>
              <a:gd name="connsiteY49" fmla="*/ 5176344 h 5251651"/>
              <a:gd name="connsiteX50" fmla="*/ 1795220 w 4370516"/>
              <a:gd name="connsiteY50" fmla="*/ 5176344 h 5251651"/>
              <a:gd name="connsiteX51" fmla="*/ 1791797 w 4370516"/>
              <a:gd name="connsiteY51" fmla="*/ 5186613 h 5251651"/>
              <a:gd name="connsiteX52" fmla="*/ 1774682 w 4370516"/>
              <a:gd name="connsiteY52" fmla="*/ 5186613 h 5251651"/>
              <a:gd name="connsiteX53" fmla="*/ 1757567 w 4370516"/>
              <a:gd name="connsiteY53" fmla="*/ 5190036 h 5251651"/>
              <a:gd name="connsiteX54" fmla="*/ 1757567 w 4370516"/>
              <a:gd name="connsiteY54" fmla="*/ 5193459 h 5251651"/>
              <a:gd name="connsiteX55" fmla="*/ 1760990 w 4370516"/>
              <a:gd name="connsiteY55" fmla="*/ 5193459 h 5251651"/>
              <a:gd name="connsiteX56" fmla="*/ 1767836 w 4370516"/>
              <a:gd name="connsiteY56" fmla="*/ 5190036 h 5251651"/>
              <a:gd name="connsiteX57" fmla="*/ 1781528 w 4370516"/>
              <a:gd name="connsiteY57" fmla="*/ 5193459 h 5251651"/>
              <a:gd name="connsiteX58" fmla="*/ 1826027 w 4370516"/>
              <a:gd name="connsiteY58" fmla="*/ 5186613 h 5251651"/>
              <a:gd name="connsiteX59" fmla="*/ 1826027 w 4370516"/>
              <a:gd name="connsiteY59" fmla="*/ 5183190 h 5251651"/>
              <a:gd name="connsiteX60" fmla="*/ 1819181 w 4370516"/>
              <a:gd name="connsiteY60" fmla="*/ 5179767 h 5251651"/>
              <a:gd name="connsiteX61" fmla="*/ 1812335 w 4370516"/>
              <a:gd name="connsiteY61" fmla="*/ 5183190 h 5251651"/>
              <a:gd name="connsiteX62" fmla="*/ 1795220 w 4370516"/>
              <a:gd name="connsiteY62" fmla="*/ 5176344 h 5251651"/>
              <a:gd name="connsiteX63" fmla="*/ 3147324 w 4370516"/>
              <a:gd name="connsiteY63" fmla="*/ 5172921 h 5251651"/>
              <a:gd name="connsiteX64" fmla="*/ 3161016 w 4370516"/>
              <a:gd name="connsiteY64" fmla="*/ 5172921 h 5251651"/>
              <a:gd name="connsiteX65" fmla="*/ 3161016 w 4370516"/>
              <a:gd name="connsiteY65" fmla="*/ 5179767 h 5251651"/>
              <a:gd name="connsiteX66" fmla="*/ 3147324 w 4370516"/>
              <a:gd name="connsiteY66" fmla="*/ 5179767 h 5251651"/>
              <a:gd name="connsiteX67" fmla="*/ 3048055 w 4370516"/>
              <a:gd name="connsiteY67" fmla="*/ 5169498 h 5251651"/>
              <a:gd name="connsiteX68" fmla="*/ 3051478 w 4370516"/>
              <a:gd name="connsiteY68" fmla="*/ 5169498 h 5251651"/>
              <a:gd name="connsiteX69" fmla="*/ 3058324 w 4370516"/>
              <a:gd name="connsiteY69" fmla="*/ 5176344 h 5251651"/>
              <a:gd name="connsiteX70" fmla="*/ 3048055 w 4370516"/>
              <a:gd name="connsiteY70" fmla="*/ 5176344 h 5251651"/>
              <a:gd name="connsiteX71" fmla="*/ 1364501 w 4370516"/>
              <a:gd name="connsiteY71" fmla="*/ 5167749 h 5251651"/>
              <a:gd name="connsiteX72" fmla="*/ 1363918 w 4370516"/>
              <a:gd name="connsiteY72" fmla="*/ 5169498 h 5251651"/>
              <a:gd name="connsiteX73" fmla="*/ 1370764 w 4370516"/>
              <a:gd name="connsiteY73" fmla="*/ 5169498 h 5251651"/>
              <a:gd name="connsiteX74" fmla="*/ 1372513 w 4370516"/>
              <a:gd name="connsiteY74" fmla="*/ 5167749 h 5251651"/>
              <a:gd name="connsiteX75" fmla="*/ 1346803 w 4370516"/>
              <a:gd name="connsiteY75" fmla="*/ 5164148 h 5251651"/>
              <a:gd name="connsiteX76" fmla="*/ 1346803 w 4370516"/>
              <a:gd name="connsiteY76" fmla="*/ 5169498 h 5251651"/>
              <a:gd name="connsiteX77" fmla="*/ 1357071 w 4370516"/>
              <a:gd name="connsiteY77" fmla="*/ 5169498 h 5251651"/>
              <a:gd name="connsiteX78" fmla="*/ 1357071 w 4370516"/>
              <a:gd name="connsiteY78" fmla="*/ 5167749 h 5251651"/>
              <a:gd name="connsiteX79" fmla="*/ 1350404 w 4370516"/>
              <a:gd name="connsiteY79" fmla="*/ 5167749 h 5251651"/>
              <a:gd name="connsiteX80" fmla="*/ 1449494 w 4370516"/>
              <a:gd name="connsiteY80" fmla="*/ 5162652 h 5251651"/>
              <a:gd name="connsiteX81" fmla="*/ 1425533 w 4370516"/>
              <a:gd name="connsiteY81" fmla="*/ 5183190 h 5251651"/>
              <a:gd name="connsiteX82" fmla="*/ 1452917 w 4370516"/>
              <a:gd name="connsiteY82" fmla="*/ 5179767 h 5251651"/>
              <a:gd name="connsiteX83" fmla="*/ 1470033 w 4370516"/>
              <a:gd name="connsiteY83" fmla="*/ 5183190 h 5251651"/>
              <a:gd name="connsiteX84" fmla="*/ 1473456 w 4370516"/>
              <a:gd name="connsiteY84" fmla="*/ 5176344 h 5251651"/>
              <a:gd name="connsiteX85" fmla="*/ 1449494 w 4370516"/>
              <a:gd name="connsiteY85" fmla="*/ 5162652 h 5251651"/>
              <a:gd name="connsiteX86" fmla="*/ 1230418 w 4370516"/>
              <a:gd name="connsiteY86" fmla="*/ 5162652 h 5251651"/>
              <a:gd name="connsiteX87" fmla="*/ 1230418 w 4370516"/>
              <a:gd name="connsiteY87" fmla="*/ 5172921 h 5251651"/>
              <a:gd name="connsiteX88" fmla="*/ 1240687 w 4370516"/>
              <a:gd name="connsiteY88" fmla="*/ 5172921 h 5251651"/>
              <a:gd name="connsiteX89" fmla="*/ 1240687 w 4370516"/>
              <a:gd name="connsiteY89" fmla="*/ 5169498 h 5251651"/>
              <a:gd name="connsiteX90" fmla="*/ 1233841 w 4370516"/>
              <a:gd name="connsiteY90" fmla="*/ 5162652 h 5251651"/>
              <a:gd name="connsiteX91" fmla="*/ 1131150 w 4370516"/>
              <a:gd name="connsiteY91" fmla="*/ 5162652 h 5251651"/>
              <a:gd name="connsiteX92" fmla="*/ 1131150 w 4370516"/>
              <a:gd name="connsiteY92" fmla="*/ 5166075 h 5251651"/>
              <a:gd name="connsiteX93" fmla="*/ 1155112 w 4370516"/>
              <a:gd name="connsiteY93" fmla="*/ 5176344 h 5251651"/>
              <a:gd name="connsiteX94" fmla="*/ 1158535 w 4370516"/>
              <a:gd name="connsiteY94" fmla="*/ 5176344 h 5251651"/>
              <a:gd name="connsiteX95" fmla="*/ 1158535 w 4370516"/>
              <a:gd name="connsiteY95" fmla="*/ 5172921 h 5251651"/>
              <a:gd name="connsiteX96" fmla="*/ 1415264 w 4370516"/>
              <a:gd name="connsiteY96" fmla="*/ 5161968 h 5251651"/>
              <a:gd name="connsiteX97" fmla="*/ 1412043 w 4370516"/>
              <a:gd name="connsiteY97" fmla="*/ 5162652 h 5251651"/>
              <a:gd name="connsiteX98" fmla="*/ 1415264 w 4370516"/>
              <a:gd name="connsiteY98" fmla="*/ 5162652 h 5251651"/>
              <a:gd name="connsiteX99" fmla="*/ 2989864 w 4370516"/>
              <a:gd name="connsiteY99" fmla="*/ 5159228 h 5251651"/>
              <a:gd name="connsiteX100" fmla="*/ 3013825 w 4370516"/>
              <a:gd name="connsiteY100" fmla="*/ 5159228 h 5251651"/>
              <a:gd name="connsiteX101" fmla="*/ 3006979 w 4370516"/>
              <a:gd name="connsiteY101" fmla="*/ 5166075 h 5251651"/>
              <a:gd name="connsiteX102" fmla="*/ 2989864 w 4370516"/>
              <a:gd name="connsiteY102" fmla="*/ 5166075 h 5251651"/>
              <a:gd name="connsiteX103" fmla="*/ 2948787 w 4370516"/>
              <a:gd name="connsiteY103" fmla="*/ 5159228 h 5251651"/>
              <a:gd name="connsiteX104" fmla="*/ 2962479 w 4370516"/>
              <a:gd name="connsiteY104" fmla="*/ 5159228 h 5251651"/>
              <a:gd name="connsiteX105" fmla="*/ 2962479 w 4370516"/>
              <a:gd name="connsiteY105" fmla="*/ 5166075 h 5251651"/>
              <a:gd name="connsiteX106" fmla="*/ 2948787 w 4370516"/>
              <a:gd name="connsiteY106" fmla="*/ 5166075 h 5251651"/>
              <a:gd name="connsiteX107" fmla="*/ 1319419 w 4370516"/>
              <a:gd name="connsiteY107" fmla="*/ 5155805 h 5251651"/>
              <a:gd name="connsiteX108" fmla="*/ 1319419 w 4370516"/>
              <a:gd name="connsiteY108" fmla="*/ 5159228 h 5251651"/>
              <a:gd name="connsiteX109" fmla="*/ 1339957 w 4370516"/>
              <a:gd name="connsiteY109" fmla="*/ 5159228 h 5251651"/>
              <a:gd name="connsiteX110" fmla="*/ 1339957 w 4370516"/>
              <a:gd name="connsiteY110" fmla="*/ 5155805 h 5251651"/>
              <a:gd name="connsiteX111" fmla="*/ 2808442 w 4370516"/>
              <a:gd name="connsiteY111" fmla="*/ 5152382 h 5251651"/>
              <a:gd name="connsiteX112" fmla="*/ 2818711 w 4370516"/>
              <a:gd name="connsiteY112" fmla="*/ 5152382 h 5251651"/>
              <a:gd name="connsiteX113" fmla="*/ 2818711 w 4370516"/>
              <a:gd name="connsiteY113" fmla="*/ 5159228 h 5251651"/>
              <a:gd name="connsiteX114" fmla="*/ 2801596 w 4370516"/>
              <a:gd name="connsiteY114" fmla="*/ 5159228 h 5251651"/>
              <a:gd name="connsiteX115" fmla="*/ 2808442 w 4370516"/>
              <a:gd name="connsiteY115" fmla="*/ 5152382 h 5251651"/>
              <a:gd name="connsiteX116" fmla="*/ 2555137 w 4370516"/>
              <a:gd name="connsiteY116" fmla="*/ 5152382 h 5251651"/>
              <a:gd name="connsiteX117" fmla="*/ 2565406 w 4370516"/>
              <a:gd name="connsiteY117" fmla="*/ 5152382 h 5251651"/>
              <a:gd name="connsiteX118" fmla="*/ 2558560 w 4370516"/>
              <a:gd name="connsiteY118" fmla="*/ 5159228 h 5251651"/>
              <a:gd name="connsiteX119" fmla="*/ 2846096 w 4370516"/>
              <a:gd name="connsiteY119" fmla="*/ 5148959 h 5251651"/>
              <a:gd name="connsiteX120" fmla="*/ 2863211 w 4370516"/>
              <a:gd name="connsiteY120" fmla="*/ 5152382 h 5251651"/>
              <a:gd name="connsiteX121" fmla="*/ 2863211 w 4370516"/>
              <a:gd name="connsiteY121" fmla="*/ 5159228 h 5251651"/>
              <a:gd name="connsiteX122" fmla="*/ 2856365 w 4370516"/>
              <a:gd name="connsiteY122" fmla="*/ 5159228 h 5251651"/>
              <a:gd name="connsiteX123" fmla="*/ 2839249 w 4370516"/>
              <a:gd name="connsiteY123" fmla="*/ 5155805 h 5251651"/>
              <a:gd name="connsiteX124" fmla="*/ 2846096 w 4370516"/>
              <a:gd name="connsiteY124" fmla="*/ 5148959 h 5251651"/>
              <a:gd name="connsiteX125" fmla="*/ 2781058 w 4370516"/>
              <a:gd name="connsiteY125" fmla="*/ 5148959 h 5251651"/>
              <a:gd name="connsiteX126" fmla="*/ 2784481 w 4370516"/>
              <a:gd name="connsiteY126" fmla="*/ 5148959 h 5251651"/>
              <a:gd name="connsiteX127" fmla="*/ 2791327 w 4370516"/>
              <a:gd name="connsiteY127" fmla="*/ 5155805 h 5251651"/>
              <a:gd name="connsiteX128" fmla="*/ 2791327 w 4370516"/>
              <a:gd name="connsiteY128" fmla="*/ 5159228 h 5251651"/>
              <a:gd name="connsiteX129" fmla="*/ 2781058 w 4370516"/>
              <a:gd name="connsiteY129" fmla="*/ 5159228 h 5251651"/>
              <a:gd name="connsiteX130" fmla="*/ 3479359 w 4370516"/>
              <a:gd name="connsiteY130" fmla="*/ 5145536 h 5251651"/>
              <a:gd name="connsiteX131" fmla="*/ 3479359 w 4370516"/>
              <a:gd name="connsiteY131" fmla="*/ 5152382 h 5251651"/>
              <a:gd name="connsiteX132" fmla="*/ 3486205 w 4370516"/>
              <a:gd name="connsiteY132" fmla="*/ 5145536 h 5251651"/>
              <a:gd name="connsiteX133" fmla="*/ 2770789 w 4370516"/>
              <a:gd name="connsiteY133" fmla="*/ 5142113 h 5251651"/>
              <a:gd name="connsiteX134" fmla="*/ 2770789 w 4370516"/>
              <a:gd name="connsiteY134" fmla="*/ 5155805 h 5251651"/>
              <a:gd name="connsiteX135" fmla="*/ 2739981 w 4370516"/>
              <a:gd name="connsiteY135" fmla="*/ 5159228 h 5251651"/>
              <a:gd name="connsiteX136" fmla="*/ 2733135 w 4370516"/>
              <a:gd name="connsiteY136" fmla="*/ 5148959 h 5251651"/>
              <a:gd name="connsiteX137" fmla="*/ 2733135 w 4370516"/>
              <a:gd name="connsiteY137" fmla="*/ 5145536 h 5251651"/>
              <a:gd name="connsiteX138" fmla="*/ 2750250 w 4370516"/>
              <a:gd name="connsiteY138" fmla="*/ 5148959 h 5251651"/>
              <a:gd name="connsiteX139" fmla="*/ 2770789 w 4370516"/>
              <a:gd name="connsiteY139" fmla="*/ 5142113 h 5251651"/>
              <a:gd name="connsiteX140" fmla="*/ 2613328 w 4370516"/>
              <a:gd name="connsiteY140" fmla="*/ 5142113 h 5251651"/>
              <a:gd name="connsiteX141" fmla="*/ 2620174 w 4370516"/>
              <a:gd name="connsiteY141" fmla="*/ 5142113 h 5251651"/>
              <a:gd name="connsiteX142" fmla="*/ 2620174 w 4370516"/>
              <a:gd name="connsiteY142" fmla="*/ 5145536 h 5251651"/>
              <a:gd name="connsiteX143" fmla="*/ 2613328 w 4370516"/>
              <a:gd name="connsiteY143" fmla="*/ 5145536 h 5251651"/>
              <a:gd name="connsiteX144" fmla="*/ 2544867 w 4370516"/>
              <a:gd name="connsiteY144" fmla="*/ 5138690 h 5251651"/>
              <a:gd name="connsiteX145" fmla="*/ 2517483 w 4370516"/>
              <a:gd name="connsiteY145" fmla="*/ 5159228 h 5251651"/>
              <a:gd name="connsiteX146" fmla="*/ 2507214 w 4370516"/>
              <a:gd name="connsiteY146" fmla="*/ 5159228 h 5251651"/>
              <a:gd name="connsiteX147" fmla="*/ 2507214 w 4370516"/>
              <a:gd name="connsiteY147" fmla="*/ 5152382 h 5251651"/>
              <a:gd name="connsiteX148" fmla="*/ 2544867 w 4370516"/>
              <a:gd name="connsiteY148" fmla="*/ 5138690 h 5251651"/>
              <a:gd name="connsiteX149" fmla="*/ 2726289 w 4370516"/>
              <a:gd name="connsiteY149" fmla="*/ 5135267 h 5251651"/>
              <a:gd name="connsiteX150" fmla="*/ 2733135 w 4370516"/>
              <a:gd name="connsiteY150" fmla="*/ 5135267 h 5251651"/>
              <a:gd name="connsiteX151" fmla="*/ 2733135 w 4370516"/>
              <a:gd name="connsiteY151" fmla="*/ 5138690 h 5251651"/>
              <a:gd name="connsiteX152" fmla="*/ 2726289 w 4370516"/>
              <a:gd name="connsiteY152" fmla="*/ 5138690 h 5251651"/>
              <a:gd name="connsiteX153" fmla="*/ 2483253 w 4370516"/>
              <a:gd name="connsiteY153" fmla="*/ 5135267 h 5251651"/>
              <a:gd name="connsiteX154" fmla="*/ 2490099 w 4370516"/>
              <a:gd name="connsiteY154" fmla="*/ 5135267 h 5251651"/>
              <a:gd name="connsiteX155" fmla="*/ 2490099 w 4370516"/>
              <a:gd name="connsiteY155" fmla="*/ 5142113 h 5251651"/>
              <a:gd name="connsiteX156" fmla="*/ 2483253 w 4370516"/>
              <a:gd name="connsiteY156" fmla="*/ 5142113 h 5251651"/>
              <a:gd name="connsiteX157" fmla="*/ 3873190 w 4370516"/>
              <a:gd name="connsiteY157" fmla="*/ 5095865 h 5251651"/>
              <a:gd name="connsiteX158" fmla="*/ 3873190 w 4370516"/>
              <a:gd name="connsiteY158" fmla="*/ 5106134 h 5251651"/>
              <a:gd name="connsiteX159" fmla="*/ 3880036 w 4370516"/>
              <a:gd name="connsiteY159" fmla="*/ 5106134 h 5251651"/>
              <a:gd name="connsiteX160" fmla="*/ 3886882 w 4370516"/>
              <a:gd name="connsiteY160" fmla="*/ 5099288 h 5251651"/>
              <a:gd name="connsiteX161" fmla="*/ 3969035 w 4370516"/>
              <a:gd name="connsiteY161" fmla="*/ 5061634 h 5251651"/>
              <a:gd name="connsiteX162" fmla="*/ 3969035 w 4370516"/>
              <a:gd name="connsiteY162" fmla="*/ 5068480 h 5251651"/>
              <a:gd name="connsiteX163" fmla="*/ 3975881 w 4370516"/>
              <a:gd name="connsiteY163" fmla="*/ 5061634 h 5251651"/>
              <a:gd name="connsiteX164" fmla="*/ 898384 w 4370516"/>
              <a:gd name="connsiteY164" fmla="*/ 5059960 h 5251651"/>
              <a:gd name="connsiteX165" fmla="*/ 905229 w 4370516"/>
              <a:gd name="connsiteY165" fmla="*/ 5066806 h 5251651"/>
              <a:gd name="connsiteX166" fmla="*/ 912076 w 4370516"/>
              <a:gd name="connsiteY166" fmla="*/ 5066806 h 5251651"/>
              <a:gd name="connsiteX167" fmla="*/ 905229 w 4370516"/>
              <a:gd name="connsiteY167" fmla="*/ 5059960 h 5251651"/>
              <a:gd name="connsiteX168" fmla="*/ 1014766 w 4370516"/>
              <a:gd name="connsiteY168" fmla="*/ 5049691 h 5251651"/>
              <a:gd name="connsiteX169" fmla="*/ 1014766 w 4370516"/>
              <a:gd name="connsiteY169" fmla="*/ 5056537 h 5251651"/>
              <a:gd name="connsiteX170" fmla="*/ 1025035 w 4370516"/>
              <a:gd name="connsiteY170" fmla="*/ 5056537 h 5251651"/>
              <a:gd name="connsiteX171" fmla="*/ 1025035 w 4370516"/>
              <a:gd name="connsiteY171" fmla="*/ 5049691 h 5251651"/>
              <a:gd name="connsiteX172" fmla="*/ 1035306 w 4370516"/>
              <a:gd name="connsiteY172" fmla="*/ 5046268 h 5251651"/>
              <a:gd name="connsiteX173" fmla="*/ 1028460 w 4370516"/>
              <a:gd name="connsiteY173" fmla="*/ 5053114 h 5251651"/>
              <a:gd name="connsiteX174" fmla="*/ 1031883 w 4370516"/>
              <a:gd name="connsiteY174" fmla="*/ 5053114 h 5251651"/>
              <a:gd name="connsiteX175" fmla="*/ 1038729 w 4370516"/>
              <a:gd name="connsiteY175" fmla="*/ 5046268 h 5251651"/>
              <a:gd name="connsiteX176" fmla="*/ 812808 w 4370516"/>
              <a:gd name="connsiteY176" fmla="*/ 5046268 h 5251651"/>
              <a:gd name="connsiteX177" fmla="*/ 812808 w 4370516"/>
              <a:gd name="connsiteY177" fmla="*/ 5049691 h 5251651"/>
              <a:gd name="connsiteX178" fmla="*/ 823077 w 4370516"/>
              <a:gd name="connsiteY178" fmla="*/ 5049691 h 5251651"/>
              <a:gd name="connsiteX179" fmla="*/ 823077 w 4370516"/>
              <a:gd name="connsiteY179" fmla="*/ 5046268 h 5251651"/>
              <a:gd name="connsiteX180" fmla="*/ 1107189 w 4370516"/>
              <a:gd name="connsiteY180" fmla="*/ 5032576 h 5251651"/>
              <a:gd name="connsiteX181" fmla="*/ 1107189 w 4370516"/>
              <a:gd name="connsiteY181" fmla="*/ 5039422 h 5251651"/>
              <a:gd name="connsiteX182" fmla="*/ 1110613 w 4370516"/>
              <a:gd name="connsiteY182" fmla="*/ 5039422 h 5251651"/>
              <a:gd name="connsiteX183" fmla="*/ 1110613 w 4370516"/>
              <a:gd name="connsiteY183" fmla="*/ 5032576 h 5251651"/>
              <a:gd name="connsiteX184" fmla="*/ 374491 w 4370516"/>
              <a:gd name="connsiteY184" fmla="*/ 4809145 h 5251651"/>
              <a:gd name="connsiteX185" fmla="*/ 374491 w 4370516"/>
              <a:gd name="connsiteY185" fmla="*/ 4815992 h 5251651"/>
              <a:gd name="connsiteX186" fmla="*/ 377914 w 4370516"/>
              <a:gd name="connsiteY186" fmla="*/ 4815992 h 5251651"/>
              <a:gd name="connsiteX187" fmla="*/ 377914 w 4370516"/>
              <a:gd name="connsiteY187" fmla="*/ 4809145 h 5251651"/>
              <a:gd name="connsiteX188" fmla="*/ 538798 w 4370516"/>
              <a:gd name="connsiteY188" fmla="*/ 4795453 h 5251651"/>
              <a:gd name="connsiteX189" fmla="*/ 545644 w 4370516"/>
              <a:gd name="connsiteY189" fmla="*/ 4802299 h 5251651"/>
              <a:gd name="connsiteX190" fmla="*/ 538798 w 4370516"/>
              <a:gd name="connsiteY190" fmla="*/ 4802299 h 5251651"/>
              <a:gd name="connsiteX191" fmla="*/ 470337 w 4370516"/>
              <a:gd name="connsiteY191" fmla="*/ 4774915 h 5251651"/>
              <a:gd name="connsiteX192" fmla="*/ 473760 w 4370516"/>
              <a:gd name="connsiteY192" fmla="*/ 4774915 h 5251651"/>
              <a:gd name="connsiteX193" fmla="*/ 497721 w 4370516"/>
              <a:gd name="connsiteY193" fmla="*/ 4785184 h 5251651"/>
              <a:gd name="connsiteX194" fmla="*/ 497721 w 4370516"/>
              <a:gd name="connsiteY194" fmla="*/ 4792030 h 5251651"/>
              <a:gd name="connsiteX195" fmla="*/ 463491 w 4370516"/>
              <a:gd name="connsiteY195" fmla="*/ 4798876 h 5251651"/>
              <a:gd name="connsiteX196" fmla="*/ 470337 w 4370516"/>
              <a:gd name="connsiteY196" fmla="*/ 4805722 h 5251651"/>
              <a:gd name="connsiteX197" fmla="*/ 487452 w 4370516"/>
              <a:gd name="connsiteY197" fmla="*/ 4802299 h 5251651"/>
              <a:gd name="connsiteX198" fmla="*/ 507990 w 4370516"/>
              <a:gd name="connsiteY198" fmla="*/ 4805722 h 5251651"/>
              <a:gd name="connsiteX199" fmla="*/ 531951 w 4370516"/>
              <a:gd name="connsiteY199" fmla="*/ 4798876 h 5251651"/>
              <a:gd name="connsiteX200" fmla="*/ 531951 w 4370516"/>
              <a:gd name="connsiteY200" fmla="*/ 4802299 h 5251651"/>
              <a:gd name="connsiteX201" fmla="*/ 470337 w 4370516"/>
              <a:gd name="connsiteY201" fmla="*/ 4815992 h 5251651"/>
              <a:gd name="connsiteX202" fmla="*/ 463491 w 4370516"/>
              <a:gd name="connsiteY202" fmla="*/ 4812569 h 5251651"/>
              <a:gd name="connsiteX203" fmla="*/ 408722 w 4370516"/>
              <a:gd name="connsiteY203" fmla="*/ 4826261 h 5251651"/>
              <a:gd name="connsiteX204" fmla="*/ 371068 w 4370516"/>
              <a:gd name="connsiteY204" fmla="*/ 4826261 h 5251651"/>
              <a:gd name="connsiteX205" fmla="*/ 364222 w 4370516"/>
              <a:gd name="connsiteY205" fmla="*/ 4819415 h 5251651"/>
              <a:gd name="connsiteX206" fmla="*/ 364222 w 4370516"/>
              <a:gd name="connsiteY206" fmla="*/ 4812569 h 5251651"/>
              <a:gd name="connsiteX207" fmla="*/ 384760 w 4370516"/>
              <a:gd name="connsiteY207" fmla="*/ 4778338 h 5251651"/>
              <a:gd name="connsiteX208" fmla="*/ 456644 w 4370516"/>
              <a:gd name="connsiteY208" fmla="*/ 4778338 h 5251651"/>
              <a:gd name="connsiteX209" fmla="*/ 463491 w 4370516"/>
              <a:gd name="connsiteY209" fmla="*/ 4781761 h 5251651"/>
              <a:gd name="connsiteX210" fmla="*/ 470337 w 4370516"/>
              <a:gd name="connsiteY210" fmla="*/ 4774915 h 5251651"/>
              <a:gd name="connsiteX211" fmla="*/ 764885 w 4370516"/>
              <a:gd name="connsiteY211" fmla="*/ 4772424 h 5251651"/>
              <a:gd name="connsiteX212" fmla="*/ 771731 w 4370516"/>
              <a:gd name="connsiteY212" fmla="*/ 4772424 h 5251651"/>
              <a:gd name="connsiteX213" fmla="*/ 771731 w 4370516"/>
              <a:gd name="connsiteY213" fmla="*/ 4775847 h 5251651"/>
              <a:gd name="connsiteX214" fmla="*/ 764885 w 4370516"/>
              <a:gd name="connsiteY214" fmla="*/ 4775847 h 5251651"/>
              <a:gd name="connsiteX215" fmla="*/ 754616 w 4370516"/>
              <a:gd name="connsiteY215" fmla="*/ 4772424 h 5251651"/>
              <a:gd name="connsiteX216" fmla="*/ 761462 w 4370516"/>
              <a:gd name="connsiteY216" fmla="*/ 4772424 h 5251651"/>
              <a:gd name="connsiteX217" fmla="*/ 761462 w 4370516"/>
              <a:gd name="connsiteY217" fmla="*/ 4779270 h 5251651"/>
              <a:gd name="connsiteX218" fmla="*/ 754616 w 4370516"/>
              <a:gd name="connsiteY218" fmla="*/ 4779270 h 5251651"/>
              <a:gd name="connsiteX219" fmla="*/ 1226830 w 4370516"/>
              <a:gd name="connsiteY219" fmla="*/ 4761223 h 5251651"/>
              <a:gd name="connsiteX220" fmla="*/ 1226830 w 4370516"/>
              <a:gd name="connsiteY220" fmla="*/ 4767154 h 5251651"/>
              <a:gd name="connsiteX221" fmla="*/ 1227175 w 4370516"/>
              <a:gd name="connsiteY221" fmla="*/ 4767252 h 5251651"/>
              <a:gd name="connsiteX222" fmla="*/ 1233676 w 4370516"/>
              <a:gd name="connsiteY222" fmla="*/ 4764888 h 5251651"/>
              <a:gd name="connsiteX223" fmla="*/ 1233676 w 4370516"/>
              <a:gd name="connsiteY223" fmla="*/ 4761223 h 5251651"/>
              <a:gd name="connsiteX224" fmla="*/ 1182330 w 4370516"/>
              <a:gd name="connsiteY224" fmla="*/ 4761223 h 5251651"/>
              <a:gd name="connsiteX225" fmla="*/ 1182330 w 4370516"/>
              <a:gd name="connsiteY225" fmla="*/ 4768069 h 5251651"/>
              <a:gd name="connsiteX226" fmla="*/ 1188296 w 4370516"/>
              <a:gd name="connsiteY226" fmla="*/ 4768069 h 5251651"/>
              <a:gd name="connsiteX227" fmla="*/ 1190878 w 4370516"/>
              <a:gd name="connsiteY227" fmla="*/ 4766348 h 5251651"/>
              <a:gd name="connsiteX228" fmla="*/ 1185753 w 4370516"/>
              <a:gd name="connsiteY228" fmla="*/ 4761223 h 5251651"/>
              <a:gd name="connsiteX229" fmla="*/ 1158369 w 4370516"/>
              <a:gd name="connsiteY229" fmla="*/ 4761223 h 5251651"/>
              <a:gd name="connsiteX230" fmla="*/ 1165215 w 4370516"/>
              <a:gd name="connsiteY230" fmla="*/ 4768069 h 5251651"/>
              <a:gd name="connsiteX231" fmla="*/ 1172061 w 4370516"/>
              <a:gd name="connsiteY231" fmla="*/ 4768069 h 5251651"/>
              <a:gd name="connsiteX232" fmla="*/ 1165215 w 4370516"/>
              <a:gd name="connsiteY232" fmla="*/ 4761223 h 5251651"/>
              <a:gd name="connsiteX233" fmla="*/ 787860 w 4370516"/>
              <a:gd name="connsiteY233" fmla="*/ 4760219 h 5251651"/>
              <a:gd name="connsiteX234" fmla="*/ 787860 w 4370516"/>
              <a:gd name="connsiteY234" fmla="*/ 4763222 h 5251651"/>
              <a:gd name="connsiteX235" fmla="*/ 791283 w 4370516"/>
              <a:gd name="connsiteY235" fmla="*/ 4763222 h 5251651"/>
              <a:gd name="connsiteX236" fmla="*/ 791283 w 4370516"/>
              <a:gd name="connsiteY236" fmla="*/ 4760668 h 5251651"/>
              <a:gd name="connsiteX237" fmla="*/ 1031716 w 4370516"/>
              <a:gd name="connsiteY237" fmla="*/ 4754377 h 5251651"/>
              <a:gd name="connsiteX238" fmla="*/ 1038562 w 4370516"/>
              <a:gd name="connsiteY238" fmla="*/ 4761223 h 5251651"/>
              <a:gd name="connsiteX239" fmla="*/ 1038562 w 4370516"/>
              <a:gd name="connsiteY239" fmla="*/ 4754377 h 5251651"/>
              <a:gd name="connsiteX240" fmla="*/ 896964 w 4370516"/>
              <a:gd name="connsiteY240" fmla="*/ 4742651 h 5251651"/>
              <a:gd name="connsiteX241" fmla="*/ 892261 w 4370516"/>
              <a:gd name="connsiteY241" fmla="*/ 4743779 h 5251651"/>
              <a:gd name="connsiteX242" fmla="*/ 901641 w 4370516"/>
              <a:gd name="connsiteY242" fmla="*/ 4747531 h 5251651"/>
              <a:gd name="connsiteX243" fmla="*/ 898043 w 4370516"/>
              <a:gd name="connsiteY243" fmla="*/ 4750085 h 5251651"/>
              <a:gd name="connsiteX244" fmla="*/ 900821 w 4370516"/>
              <a:gd name="connsiteY244" fmla="*/ 4749529 h 5251651"/>
              <a:gd name="connsiteX245" fmla="*/ 909371 w 4370516"/>
              <a:gd name="connsiteY245" fmla="*/ 4750954 h 5251651"/>
              <a:gd name="connsiteX246" fmla="*/ 911910 w 4370516"/>
              <a:gd name="connsiteY246" fmla="*/ 4750954 h 5251651"/>
              <a:gd name="connsiteX247" fmla="*/ 959832 w 4370516"/>
              <a:gd name="connsiteY247" fmla="*/ 4737262 h 5251651"/>
              <a:gd name="connsiteX248" fmla="*/ 952405 w 4370516"/>
              <a:gd name="connsiteY248" fmla="*/ 4742921 h 5251651"/>
              <a:gd name="connsiteX249" fmla="*/ 959013 w 4370516"/>
              <a:gd name="connsiteY249" fmla="*/ 4749529 h 5251651"/>
              <a:gd name="connsiteX250" fmla="*/ 952167 w 4370516"/>
              <a:gd name="connsiteY250" fmla="*/ 4749529 h 5251651"/>
              <a:gd name="connsiteX251" fmla="*/ 952167 w 4370516"/>
              <a:gd name="connsiteY251" fmla="*/ 4743102 h 5251651"/>
              <a:gd name="connsiteX252" fmla="*/ 945320 w 4370516"/>
              <a:gd name="connsiteY252" fmla="*/ 4748319 h 5251651"/>
              <a:gd name="connsiteX253" fmla="*/ 945320 w 4370516"/>
              <a:gd name="connsiteY253" fmla="*/ 4749529 h 5251651"/>
              <a:gd name="connsiteX254" fmla="*/ 941469 w 4370516"/>
              <a:gd name="connsiteY254" fmla="*/ 4754236 h 5251651"/>
              <a:gd name="connsiteX255" fmla="*/ 937969 w 4370516"/>
              <a:gd name="connsiteY255" fmla="*/ 4755403 h 5251651"/>
              <a:gd name="connsiteX256" fmla="*/ 935871 w 4370516"/>
              <a:gd name="connsiteY256" fmla="*/ 4757800 h 5251651"/>
              <a:gd name="connsiteX257" fmla="*/ 963255 w 4370516"/>
              <a:gd name="connsiteY257" fmla="*/ 4754377 h 5251651"/>
              <a:gd name="connsiteX258" fmla="*/ 980371 w 4370516"/>
              <a:gd name="connsiteY258" fmla="*/ 4757800 h 5251651"/>
              <a:gd name="connsiteX259" fmla="*/ 983794 w 4370516"/>
              <a:gd name="connsiteY259" fmla="*/ 4750954 h 5251651"/>
              <a:gd name="connsiteX260" fmla="*/ 959832 w 4370516"/>
              <a:gd name="connsiteY260" fmla="*/ 4737262 h 5251651"/>
              <a:gd name="connsiteX261" fmla="*/ 740757 w 4370516"/>
              <a:gd name="connsiteY261" fmla="*/ 4737262 h 5251651"/>
              <a:gd name="connsiteX262" fmla="*/ 740757 w 4370516"/>
              <a:gd name="connsiteY262" fmla="*/ 4747531 h 5251651"/>
              <a:gd name="connsiteX263" fmla="*/ 751026 w 4370516"/>
              <a:gd name="connsiteY263" fmla="*/ 4747531 h 5251651"/>
              <a:gd name="connsiteX264" fmla="*/ 751026 w 4370516"/>
              <a:gd name="connsiteY264" fmla="*/ 4744108 h 5251651"/>
              <a:gd name="connsiteX265" fmla="*/ 744180 w 4370516"/>
              <a:gd name="connsiteY265" fmla="*/ 4737262 h 5251651"/>
              <a:gd name="connsiteX266" fmla="*/ 641489 w 4370516"/>
              <a:gd name="connsiteY266" fmla="*/ 4737262 h 5251651"/>
              <a:gd name="connsiteX267" fmla="*/ 641489 w 4370516"/>
              <a:gd name="connsiteY267" fmla="*/ 4740685 h 5251651"/>
              <a:gd name="connsiteX268" fmla="*/ 665450 w 4370516"/>
              <a:gd name="connsiteY268" fmla="*/ 4750954 h 5251651"/>
              <a:gd name="connsiteX269" fmla="*/ 668873 w 4370516"/>
              <a:gd name="connsiteY269" fmla="*/ 4750954 h 5251651"/>
              <a:gd name="connsiteX270" fmla="*/ 668873 w 4370516"/>
              <a:gd name="connsiteY270" fmla="*/ 4747531 h 5251651"/>
              <a:gd name="connsiteX271" fmla="*/ 918756 w 4370516"/>
              <a:gd name="connsiteY271" fmla="*/ 4733838 h 5251651"/>
              <a:gd name="connsiteX272" fmla="*/ 918756 w 4370516"/>
              <a:gd name="connsiteY272" fmla="*/ 4737262 h 5251651"/>
              <a:gd name="connsiteX273" fmla="*/ 925602 w 4370516"/>
              <a:gd name="connsiteY273" fmla="*/ 4737262 h 5251651"/>
              <a:gd name="connsiteX274" fmla="*/ 925602 w 4370516"/>
              <a:gd name="connsiteY274" fmla="*/ 4733838 h 5251651"/>
              <a:gd name="connsiteX275" fmla="*/ 408722 w 4370516"/>
              <a:gd name="connsiteY275" fmla="*/ 4634570 h 5251651"/>
              <a:gd name="connsiteX276" fmla="*/ 415568 w 4370516"/>
              <a:gd name="connsiteY276" fmla="*/ 4641416 h 5251651"/>
              <a:gd name="connsiteX277" fmla="*/ 422414 w 4370516"/>
              <a:gd name="connsiteY277" fmla="*/ 4641416 h 5251651"/>
              <a:gd name="connsiteX278" fmla="*/ 415568 w 4370516"/>
              <a:gd name="connsiteY278" fmla="*/ 4634570 h 5251651"/>
              <a:gd name="connsiteX279" fmla="*/ 525105 w 4370516"/>
              <a:gd name="connsiteY279" fmla="*/ 4624301 h 5251651"/>
              <a:gd name="connsiteX280" fmla="*/ 525105 w 4370516"/>
              <a:gd name="connsiteY280" fmla="*/ 4631147 h 5251651"/>
              <a:gd name="connsiteX281" fmla="*/ 535374 w 4370516"/>
              <a:gd name="connsiteY281" fmla="*/ 4631147 h 5251651"/>
              <a:gd name="connsiteX282" fmla="*/ 535374 w 4370516"/>
              <a:gd name="connsiteY282" fmla="*/ 4624301 h 5251651"/>
              <a:gd name="connsiteX283" fmla="*/ 545644 w 4370516"/>
              <a:gd name="connsiteY283" fmla="*/ 4620878 h 5251651"/>
              <a:gd name="connsiteX284" fmla="*/ 538798 w 4370516"/>
              <a:gd name="connsiteY284" fmla="*/ 4627724 h 5251651"/>
              <a:gd name="connsiteX285" fmla="*/ 542221 w 4370516"/>
              <a:gd name="connsiteY285" fmla="*/ 4627724 h 5251651"/>
              <a:gd name="connsiteX286" fmla="*/ 549067 w 4370516"/>
              <a:gd name="connsiteY286" fmla="*/ 4620878 h 5251651"/>
              <a:gd name="connsiteX287" fmla="*/ 323146 w 4370516"/>
              <a:gd name="connsiteY287" fmla="*/ 4620878 h 5251651"/>
              <a:gd name="connsiteX288" fmla="*/ 323146 w 4370516"/>
              <a:gd name="connsiteY288" fmla="*/ 4624301 h 5251651"/>
              <a:gd name="connsiteX289" fmla="*/ 333415 w 4370516"/>
              <a:gd name="connsiteY289" fmla="*/ 4624301 h 5251651"/>
              <a:gd name="connsiteX290" fmla="*/ 333415 w 4370516"/>
              <a:gd name="connsiteY290" fmla="*/ 4620878 h 5251651"/>
              <a:gd name="connsiteX291" fmla="*/ 617528 w 4370516"/>
              <a:gd name="connsiteY291" fmla="*/ 4612013 h 5251651"/>
              <a:gd name="connsiteX292" fmla="*/ 617528 w 4370516"/>
              <a:gd name="connsiteY292" fmla="*/ 4614032 h 5251651"/>
              <a:gd name="connsiteX293" fmla="*/ 620556 w 4370516"/>
              <a:gd name="connsiteY293" fmla="*/ 4614032 h 5251651"/>
              <a:gd name="connsiteX294" fmla="*/ 388375 w 4370516"/>
              <a:gd name="connsiteY294" fmla="*/ 4398380 h 5251651"/>
              <a:gd name="connsiteX295" fmla="*/ 383515 w 4370516"/>
              <a:gd name="connsiteY295" fmla="*/ 4401620 h 5251651"/>
              <a:gd name="connsiteX296" fmla="*/ 389021 w 4370516"/>
              <a:gd name="connsiteY296" fmla="*/ 4401158 h 5251651"/>
              <a:gd name="connsiteX297" fmla="*/ 391798 w 4370516"/>
              <a:gd name="connsiteY297" fmla="*/ 4398380 h 5251651"/>
              <a:gd name="connsiteX298" fmla="*/ 566374 w 4370516"/>
              <a:gd name="connsiteY298" fmla="*/ 4364149 h 5251651"/>
              <a:gd name="connsiteX299" fmla="*/ 573220 w 4370516"/>
              <a:gd name="connsiteY299" fmla="*/ 4370995 h 5251651"/>
              <a:gd name="connsiteX300" fmla="*/ 580066 w 4370516"/>
              <a:gd name="connsiteY300" fmla="*/ 4370995 h 5251651"/>
              <a:gd name="connsiteX301" fmla="*/ 573220 w 4370516"/>
              <a:gd name="connsiteY301" fmla="*/ 4364149 h 5251651"/>
              <a:gd name="connsiteX302" fmla="*/ 682757 w 4370516"/>
              <a:gd name="connsiteY302" fmla="*/ 4356445 h 5251651"/>
              <a:gd name="connsiteX303" fmla="*/ 682757 w 4370516"/>
              <a:gd name="connsiteY303" fmla="*/ 4360726 h 5251651"/>
              <a:gd name="connsiteX304" fmla="*/ 684277 w 4370516"/>
              <a:gd name="connsiteY304" fmla="*/ 4360726 h 5251651"/>
              <a:gd name="connsiteX305" fmla="*/ 689272 w 4370516"/>
              <a:gd name="connsiteY305" fmla="*/ 4360060 h 5251651"/>
              <a:gd name="connsiteX306" fmla="*/ 686372 w 4370516"/>
              <a:gd name="connsiteY306" fmla="*/ 4360060 h 5251651"/>
              <a:gd name="connsiteX307" fmla="*/ 480798 w 4370516"/>
              <a:gd name="connsiteY307" fmla="*/ 4350457 h 5251651"/>
              <a:gd name="connsiteX308" fmla="*/ 480798 w 4370516"/>
              <a:gd name="connsiteY308" fmla="*/ 4353880 h 5251651"/>
              <a:gd name="connsiteX309" fmla="*/ 491067 w 4370516"/>
              <a:gd name="connsiteY309" fmla="*/ 4353880 h 5251651"/>
              <a:gd name="connsiteX310" fmla="*/ 491067 w 4370516"/>
              <a:gd name="connsiteY310" fmla="*/ 4350457 h 5251651"/>
              <a:gd name="connsiteX311" fmla="*/ 275223 w 4370516"/>
              <a:gd name="connsiteY311" fmla="*/ 4347034 h 5251651"/>
              <a:gd name="connsiteX312" fmla="*/ 282069 w 4370516"/>
              <a:gd name="connsiteY312" fmla="*/ 4347034 h 5251651"/>
              <a:gd name="connsiteX313" fmla="*/ 282069 w 4370516"/>
              <a:gd name="connsiteY313" fmla="*/ 4350457 h 5251651"/>
              <a:gd name="connsiteX314" fmla="*/ 275223 w 4370516"/>
              <a:gd name="connsiteY314" fmla="*/ 4350457 h 5251651"/>
              <a:gd name="connsiteX315" fmla="*/ 264954 w 4370516"/>
              <a:gd name="connsiteY315" fmla="*/ 4347034 h 5251651"/>
              <a:gd name="connsiteX316" fmla="*/ 271800 w 4370516"/>
              <a:gd name="connsiteY316" fmla="*/ 4347034 h 5251651"/>
              <a:gd name="connsiteX317" fmla="*/ 271800 w 4370516"/>
              <a:gd name="connsiteY317" fmla="*/ 4353880 h 5251651"/>
              <a:gd name="connsiteX318" fmla="*/ 264954 w 4370516"/>
              <a:gd name="connsiteY318" fmla="*/ 4353880 h 5251651"/>
              <a:gd name="connsiteX319" fmla="*/ 2255271 w 4370516"/>
              <a:gd name="connsiteY319" fmla="*/ 4264919 h 5251651"/>
              <a:gd name="connsiteX320" fmla="*/ 2251133 w 4370516"/>
              <a:gd name="connsiteY320" fmla="*/ 4265070 h 5251651"/>
              <a:gd name="connsiteX321" fmla="*/ 2232841 w 4370516"/>
              <a:gd name="connsiteY321" fmla="*/ 4266425 h 5251651"/>
              <a:gd name="connsiteX322" fmla="*/ 2232386 w 4370516"/>
              <a:gd name="connsiteY322" fmla="*/ 4266880 h 5251651"/>
              <a:gd name="connsiteX323" fmla="*/ 2232386 w 4370516"/>
              <a:gd name="connsiteY323" fmla="*/ 4266458 h 5251651"/>
              <a:gd name="connsiteX324" fmla="*/ 2219973 w 4370516"/>
              <a:gd name="connsiteY324" fmla="*/ 4267378 h 5251651"/>
              <a:gd name="connsiteX325" fmla="*/ 2230830 w 4370516"/>
              <a:gd name="connsiteY325" fmla="*/ 4274722 h 5251651"/>
              <a:gd name="connsiteX326" fmla="*/ 2247775 w 4370516"/>
              <a:gd name="connsiteY326" fmla="*/ 4278875 h 5251651"/>
              <a:gd name="connsiteX327" fmla="*/ 2256348 w 4370516"/>
              <a:gd name="connsiteY327" fmla="*/ 4270303 h 5251651"/>
              <a:gd name="connsiteX328" fmla="*/ 2409246 w 4370516"/>
              <a:gd name="connsiteY328" fmla="*/ 4247766 h 5251651"/>
              <a:gd name="connsiteX329" fmla="*/ 2396692 w 4370516"/>
              <a:gd name="connsiteY329" fmla="*/ 4263457 h 5251651"/>
              <a:gd name="connsiteX330" fmla="*/ 2410385 w 4370516"/>
              <a:gd name="connsiteY330" fmla="*/ 4277149 h 5251651"/>
              <a:gd name="connsiteX331" fmla="*/ 2420654 w 4370516"/>
              <a:gd name="connsiteY331" fmla="*/ 4277149 h 5251651"/>
              <a:gd name="connsiteX332" fmla="*/ 2447182 w 4370516"/>
              <a:gd name="connsiteY332" fmla="*/ 4270303 h 5251651"/>
              <a:gd name="connsiteX333" fmla="*/ 2453821 w 4370516"/>
              <a:gd name="connsiteY333" fmla="*/ 4267179 h 5251651"/>
              <a:gd name="connsiteX334" fmla="*/ 2449242 w 4370516"/>
              <a:gd name="connsiteY334" fmla="*/ 4267637 h 5251651"/>
              <a:gd name="connsiteX335" fmla="*/ 2443538 w 4370516"/>
              <a:gd name="connsiteY335" fmla="*/ 4267637 h 5251651"/>
              <a:gd name="connsiteX336" fmla="*/ 2442204 w 4370516"/>
              <a:gd name="connsiteY336" fmla="*/ 4268304 h 5251651"/>
              <a:gd name="connsiteX337" fmla="*/ 2441908 w 4370516"/>
              <a:gd name="connsiteY337" fmla="*/ 4267637 h 5251651"/>
              <a:gd name="connsiteX338" fmla="*/ 2428703 w 4370516"/>
              <a:gd name="connsiteY338" fmla="*/ 4267637 h 5251651"/>
              <a:gd name="connsiteX339" fmla="*/ 2433838 w 4370516"/>
              <a:gd name="connsiteY339" fmla="*/ 4262502 h 5251651"/>
              <a:gd name="connsiteX340" fmla="*/ 2438879 w 4370516"/>
              <a:gd name="connsiteY340" fmla="*/ 4260822 h 5251651"/>
              <a:gd name="connsiteX341" fmla="*/ 2435357 w 4370516"/>
              <a:gd name="connsiteY341" fmla="*/ 4252900 h 5251651"/>
              <a:gd name="connsiteX342" fmla="*/ 2430923 w 4370516"/>
              <a:gd name="connsiteY342" fmla="*/ 4249575 h 5251651"/>
              <a:gd name="connsiteX343" fmla="*/ 2430923 w 4370516"/>
              <a:gd name="connsiteY343" fmla="*/ 4249765 h 5251651"/>
              <a:gd name="connsiteX344" fmla="*/ 2413808 w 4370516"/>
              <a:gd name="connsiteY344" fmla="*/ 4253188 h 5251651"/>
              <a:gd name="connsiteX345" fmla="*/ 2413808 w 4370516"/>
              <a:gd name="connsiteY345" fmla="*/ 4247766 h 5251651"/>
              <a:gd name="connsiteX346" fmla="*/ 2377166 w 4370516"/>
              <a:gd name="connsiteY346" fmla="*/ 4244342 h 5251651"/>
              <a:gd name="connsiteX347" fmla="*/ 2363168 w 4370516"/>
              <a:gd name="connsiteY347" fmla="*/ 4246342 h 5251651"/>
              <a:gd name="connsiteX348" fmla="*/ 2387163 w 4370516"/>
              <a:gd name="connsiteY348" fmla="*/ 4246342 h 5251651"/>
              <a:gd name="connsiteX349" fmla="*/ 432875 w 4370516"/>
              <a:gd name="connsiteY349" fmla="*/ 4076613 h 5251651"/>
              <a:gd name="connsiteX350" fmla="*/ 439721 w 4370516"/>
              <a:gd name="connsiteY350" fmla="*/ 4076613 h 5251651"/>
              <a:gd name="connsiteX351" fmla="*/ 439721 w 4370516"/>
              <a:gd name="connsiteY351" fmla="*/ 4080036 h 5251651"/>
              <a:gd name="connsiteX352" fmla="*/ 432875 w 4370516"/>
              <a:gd name="connsiteY352" fmla="*/ 4080036 h 5251651"/>
              <a:gd name="connsiteX353" fmla="*/ 422606 w 4370516"/>
              <a:gd name="connsiteY353" fmla="*/ 4076613 h 5251651"/>
              <a:gd name="connsiteX354" fmla="*/ 429452 w 4370516"/>
              <a:gd name="connsiteY354" fmla="*/ 4076613 h 5251651"/>
              <a:gd name="connsiteX355" fmla="*/ 429452 w 4370516"/>
              <a:gd name="connsiteY355" fmla="*/ 4083459 h 5251651"/>
              <a:gd name="connsiteX356" fmla="*/ 422606 w 4370516"/>
              <a:gd name="connsiteY356" fmla="*/ 4083459 h 5251651"/>
              <a:gd name="connsiteX357" fmla="*/ 590527 w 4370516"/>
              <a:gd name="connsiteY357" fmla="*/ 3880833 h 5251651"/>
              <a:gd name="connsiteX358" fmla="*/ 597373 w 4370516"/>
              <a:gd name="connsiteY358" fmla="*/ 3880833 h 5251651"/>
              <a:gd name="connsiteX359" fmla="*/ 597373 w 4370516"/>
              <a:gd name="connsiteY359" fmla="*/ 3884256 h 5251651"/>
              <a:gd name="connsiteX360" fmla="*/ 590527 w 4370516"/>
              <a:gd name="connsiteY360" fmla="*/ 3884256 h 5251651"/>
              <a:gd name="connsiteX361" fmla="*/ 580258 w 4370516"/>
              <a:gd name="connsiteY361" fmla="*/ 3880833 h 5251651"/>
              <a:gd name="connsiteX362" fmla="*/ 587104 w 4370516"/>
              <a:gd name="connsiteY362" fmla="*/ 3880833 h 5251651"/>
              <a:gd name="connsiteX363" fmla="*/ 587104 w 4370516"/>
              <a:gd name="connsiteY363" fmla="*/ 3887679 h 5251651"/>
              <a:gd name="connsiteX364" fmla="*/ 580258 w 4370516"/>
              <a:gd name="connsiteY364" fmla="*/ 3887679 h 5251651"/>
              <a:gd name="connsiteX365" fmla="*/ 721251 w 4370516"/>
              <a:gd name="connsiteY365" fmla="*/ 3730556 h 5251651"/>
              <a:gd name="connsiteX366" fmla="*/ 728096 w 4370516"/>
              <a:gd name="connsiteY366" fmla="*/ 3730556 h 5251651"/>
              <a:gd name="connsiteX367" fmla="*/ 728096 w 4370516"/>
              <a:gd name="connsiteY367" fmla="*/ 3733979 h 5251651"/>
              <a:gd name="connsiteX368" fmla="*/ 721251 w 4370516"/>
              <a:gd name="connsiteY368" fmla="*/ 3733979 h 5251651"/>
              <a:gd name="connsiteX369" fmla="*/ 710982 w 4370516"/>
              <a:gd name="connsiteY369" fmla="*/ 3730556 h 5251651"/>
              <a:gd name="connsiteX370" fmla="*/ 717828 w 4370516"/>
              <a:gd name="connsiteY370" fmla="*/ 3730556 h 5251651"/>
              <a:gd name="connsiteX371" fmla="*/ 717828 w 4370516"/>
              <a:gd name="connsiteY371" fmla="*/ 3737402 h 5251651"/>
              <a:gd name="connsiteX372" fmla="*/ 710982 w 4370516"/>
              <a:gd name="connsiteY372" fmla="*/ 3737402 h 5251651"/>
              <a:gd name="connsiteX373" fmla="*/ 1041223 w 4370516"/>
              <a:gd name="connsiteY373" fmla="*/ 3571803 h 5251651"/>
              <a:gd name="connsiteX374" fmla="*/ 1041223 w 4370516"/>
              <a:gd name="connsiteY374" fmla="*/ 3575226 h 5251651"/>
              <a:gd name="connsiteX375" fmla="*/ 1051492 w 4370516"/>
              <a:gd name="connsiteY375" fmla="*/ 3575226 h 5251651"/>
              <a:gd name="connsiteX376" fmla="*/ 1051492 w 4370516"/>
              <a:gd name="connsiteY376" fmla="*/ 3571803 h 5251651"/>
              <a:gd name="connsiteX377" fmla="*/ 3016320 w 4370516"/>
              <a:gd name="connsiteY377" fmla="*/ 3488177 h 5251651"/>
              <a:gd name="connsiteX378" fmla="*/ 3011675 w 4370516"/>
              <a:gd name="connsiteY378" fmla="*/ 3489021 h 5251651"/>
              <a:gd name="connsiteX379" fmla="*/ 3015313 w 4370516"/>
              <a:gd name="connsiteY379" fmla="*/ 3489137 h 5251651"/>
              <a:gd name="connsiteX380" fmla="*/ 3016320 w 4370516"/>
              <a:gd name="connsiteY380" fmla="*/ 3489137 h 5251651"/>
              <a:gd name="connsiteX381" fmla="*/ 2992358 w 4370516"/>
              <a:gd name="connsiteY381" fmla="*/ 3486621 h 5251651"/>
              <a:gd name="connsiteX382" fmla="*/ 2990626 w 4370516"/>
              <a:gd name="connsiteY382" fmla="*/ 3488353 h 5251651"/>
              <a:gd name="connsiteX383" fmla="*/ 3000548 w 4370516"/>
              <a:gd name="connsiteY383" fmla="*/ 3488668 h 5251651"/>
              <a:gd name="connsiteX384" fmla="*/ 787861 w 4370516"/>
              <a:gd name="connsiteY384" fmla="*/ 3485719 h 5251651"/>
              <a:gd name="connsiteX385" fmla="*/ 787861 w 4370516"/>
              <a:gd name="connsiteY385" fmla="*/ 3492566 h 5251651"/>
              <a:gd name="connsiteX386" fmla="*/ 791284 w 4370516"/>
              <a:gd name="connsiteY386" fmla="*/ 3492566 h 5251651"/>
              <a:gd name="connsiteX387" fmla="*/ 791284 w 4370516"/>
              <a:gd name="connsiteY387" fmla="*/ 3485719 h 5251651"/>
              <a:gd name="connsiteX388" fmla="*/ 911091 w 4370516"/>
              <a:gd name="connsiteY388" fmla="*/ 3464528 h 5251651"/>
              <a:gd name="connsiteX389" fmla="*/ 911091 w 4370516"/>
              <a:gd name="connsiteY389" fmla="*/ 3468604 h 5251651"/>
              <a:gd name="connsiteX390" fmla="*/ 876861 w 4370516"/>
              <a:gd name="connsiteY390" fmla="*/ 3475450 h 5251651"/>
              <a:gd name="connsiteX391" fmla="*/ 883707 w 4370516"/>
              <a:gd name="connsiteY391" fmla="*/ 3482296 h 5251651"/>
              <a:gd name="connsiteX392" fmla="*/ 900822 w 4370516"/>
              <a:gd name="connsiteY392" fmla="*/ 3478873 h 5251651"/>
              <a:gd name="connsiteX393" fmla="*/ 903070 w 4370516"/>
              <a:gd name="connsiteY393" fmla="*/ 3479247 h 5251651"/>
              <a:gd name="connsiteX394" fmla="*/ 910291 w 4370516"/>
              <a:gd name="connsiteY394" fmla="*/ 3474674 h 5251651"/>
              <a:gd name="connsiteX395" fmla="*/ 914570 w 4370516"/>
              <a:gd name="connsiteY395" fmla="*/ 3469112 h 5251651"/>
              <a:gd name="connsiteX396" fmla="*/ 914570 w 4370516"/>
              <a:gd name="connsiteY396" fmla="*/ 3465688 h 5251651"/>
              <a:gd name="connsiteX397" fmla="*/ 822092 w 4370516"/>
              <a:gd name="connsiteY397" fmla="*/ 3311144 h 5251651"/>
              <a:gd name="connsiteX398" fmla="*/ 828938 w 4370516"/>
              <a:gd name="connsiteY398" fmla="*/ 3317990 h 5251651"/>
              <a:gd name="connsiteX399" fmla="*/ 835784 w 4370516"/>
              <a:gd name="connsiteY399" fmla="*/ 3317990 h 5251651"/>
              <a:gd name="connsiteX400" fmla="*/ 828938 w 4370516"/>
              <a:gd name="connsiteY400" fmla="*/ 3311144 h 5251651"/>
              <a:gd name="connsiteX401" fmla="*/ 736516 w 4370516"/>
              <a:gd name="connsiteY401" fmla="*/ 3297452 h 5251651"/>
              <a:gd name="connsiteX402" fmla="*/ 736516 w 4370516"/>
              <a:gd name="connsiteY402" fmla="*/ 3300875 h 5251651"/>
              <a:gd name="connsiteX403" fmla="*/ 746785 w 4370516"/>
              <a:gd name="connsiteY403" fmla="*/ 3300875 h 5251651"/>
              <a:gd name="connsiteX404" fmla="*/ 746785 w 4370516"/>
              <a:gd name="connsiteY404" fmla="*/ 3297452 h 5251651"/>
              <a:gd name="connsiteX405" fmla="*/ 688593 w 4370516"/>
              <a:gd name="connsiteY405" fmla="*/ 3023608 h 5251651"/>
              <a:gd name="connsiteX406" fmla="*/ 695439 w 4370516"/>
              <a:gd name="connsiteY406" fmla="*/ 3023608 h 5251651"/>
              <a:gd name="connsiteX407" fmla="*/ 695439 w 4370516"/>
              <a:gd name="connsiteY407" fmla="*/ 3027031 h 5251651"/>
              <a:gd name="connsiteX408" fmla="*/ 688593 w 4370516"/>
              <a:gd name="connsiteY408" fmla="*/ 3027031 h 5251651"/>
              <a:gd name="connsiteX409" fmla="*/ 678324 w 4370516"/>
              <a:gd name="connsiteY409" fmla="*/ 3023608 h 5251651"/>
              <a:gd name="connsiteX410" fmla="*/ 685170 w 4370516"/>
              <a:gd name="connsiteY410" fmla="*/ 3023608 h 5251651"/>
              <a:gd name="connsiteX411" fmla="*/ 685170 w 4370516"/>
              <a:gd name="connsiteY411" fmla="*/ 3030454 h 5251651"/>
              <a:gd name="connsiteX412" fmla="*/ 678324 w 4370516"/>
              <a:gd name="connsiteY412" fmla="*/ 3030454 h 5251651"/>
              <a:gd name="connsiteX413" fmla="*/ 791913 w 4370516"/>
              <a:gd name="connsiteY413" fmla="*/ 2806675 h 5251651"/>
              <a:gd name="connsiteX414" fmla="*/ 798759 w 4370516"/>
              <a:gd name="connsiteY414" fmla="*/ 2806675 h 5251651"/>
              <a:gd name="connsiteX415" fmla="*/ 798759 w 4370516"/>
              <a:gd name="connsiteY415" fmla="*/ 2810098 h 5251651"/>
              <a:gd name="connsiteX416" fmla="*/ 791913 w 4370516"/>
              <a:gd name="connsiteY416" fmla="*/ 2810098 h 5251651"/>
              <a:gd name="connsiteX417" fmla="*/ 781644 w 4370516"/>
              <a:gd name="connsiteY417" fmla="*/ 2806675 h 5251651"/>
              <a:gd name="connsiteX418" fmla="*/ 788490 w 4370516"/>
              <a:gd name="connsiteY418" fmla="*/ 2806675 h 5251651"/>
              <a:gd name="connsiteX419" fmla="*/ 788490 w 4370516"/>
              <a:gd name="connsiteY419" fmla="*/ 2813521 h 5251651"/>
              <a:gd name="connsiteX420" fmla="*/ 781644 w 4370516"/>
              <a:gd name="connsiteY420" fmla="*/ 2813521 h 5251651"/>
              <a:gd name="connsiteX421" fmla="*/ 993299 w 4370516"/>
              <a:gd name="connsiteY421" fmla="*/ 2663488 h 5251651"/>
              <a:gd name="connsiteX422" fmla="*/ 1000145 w 4370516"/>
              <a:gd name="connsiteY422" fmla="*/ 2663488 h 5251651"/>
              <a:gd name="connsiteX423" fmla="*/ 1000145 w 4370516"/>
              <a:gd name="connsiteY423" fmla="*/ 2666911 h 5251651"/>
              <a:gd name="connsiteX424" fmla="*/ 993299 w 4370516"/>
              <a:gd name="connsiteY424" fmla="*/ 2666911 h 5251651"/>
              <a:gd name="connsiteX425" fmla="*/ 983030 w 4370516"/>
              <a:gd name="connsiteY425" fmla="*/ 2663488 h 5251651"/>
              <a:gd name="connsiteX426" fmla="*/ 989876 w 4370516"/>
              <a:gd name="connsiteY426" fmla="*/ 2663488 h 5251651"/>
              <a:gd name="connsiteX427" fmla="*/ 989876 w 4370516"/>
              <a:gd name="connsiteY427" fmla="*/ 2670334 h 5251651"/>
              <a:gd name="connsiteX428" fmla="*/ 983030 w 4370516"/>
              <a:gd name="connsiteY428" fmla="*/ 2670334 h 5251651"/>
              <a:gd name="connsiteX429" fmla="*/ 1145702 w 4370516"/>
              <a:gd name="connsiteY429" fmla="*/ 2526773 h 5251651"/>
              <a:gd name="connsiteX430" fmla="*/ 1152548 w 4370516"/>
              <a:gd name="connsiteY430" fmla="*/ 2526773 h 5251651"/>
              <a:gd name="connsiteX431" fmla="*/ 1152548 w 4370516"/>
              <a:gd name="connsiteY431" fmla="*/ 2530196 h 5251651"/>
              <a:gd name="connsiteX432" fmla="*/ 1145702 w 4370516"/>
              <a:gd name="connsiteY432" fmla="*/ 2530196 h 5251651"/>
              <a:gd name="connsiteX433" fmla="*/ 1135433 w 4370516"/>
              <a:gd name="connsiteY433" fmla="*/ 2526773 h 5251651"/>
              <a:gd name="connsiteX434" fmla="*/ 1142279 w 4370516"/>
              <a:gd name="connsiteY434" fmla="*/ 2526773 h 5251651"/>
              <a:gd name="connsiteX435" fmla="*/ 1142279 w 4370516"/>
              <a:gd name="connsiteY435" fmla="*/ 2533619 h 5251651"/>
              <a:gd name="connsiteX436" fmla="*/ 1135433 w 4370516"/>
              <a:gd name="connsiteY436" fmla="*/ 2533619 h 5251651"/>
              <a:gd name="connsiteX437" fmla="*/ 2909199 w 4370516"/>
              <a:gd name="connsiteY437" fmla="*/ 2470556 h 5251651"/>
              <a:gd name="connsiteX438" fmla="*/ 2902353 w 4370516"/>
              <a:gd name="connsiteY438" fmla="*/ 2477403 h 5251651"/>
              <a:gd name="connsiteX439" fmla="*/ 2912622 w 4370516"/>
              <a:gd name="connsiteY439" fmla="*/ 2480826 h 5251651"/>
              <a:gd name="connsiteX440" fmla="*/ 2922891 w 4370516"/>
              <a:gd name="connsiteY440" fmla="*/ 2477403 h 5251651"/>
              <a:gd name="connsiteX441" fmla="*/ 2916045 w 4370516"/>
              <a:gd name="connsiteY441" fmla="*/ 2470556 h 5251651"/>
              <a:gd name="connsiteX442" fmla="*/ 1174999 w 4370516"/>
              <a:gd name="connsiteY442" fmla="*/ 2431081 h 5251651"/>
              <a:gd name="connsiteX443" fmla="*/ 1173474 w 4370516"/>
              <a:gd name="connsiteY443" fmla="*/ 2435657 h 5251651"/>
              <a:gd name="connsiteX444" fmla="*/ 1177308 w 4370516"/>
              <a:gd name="connsiteY444" fmla="*/ 2432005 h 5251651"/>
              <a:gd name="connsiteX445" fmla="*/ 1192114 w 4370516"/>
              <a:gd name="connsiteY445" fmla="*/ 2318120 h 5251651"/>
              <a:gd name="connsiteX446" fmla="*/ 1198960 w 4370516"/>
              <a:gd name="connsiteY446" fmla="*/ 2324966 h 5251651"/>
              <a:gd name="connsiteX447" fmla="*/ 1205806 w 4370516"/>
              <a:gd name="connsiteY447" fmla="*/ 2324966 h 5251651"/>
              <a:gd name="connsiteX448" fmla="*/ 1198960 w 4370516"/>
              <a:gd name="connsiteY448" fmla="*/ 2318120 h 5251651"/>
              <a:gd name="connsiteX449" fmla="*/ 1308497 w 4370516"/>
              <a:gd name="connsiteY449" fmla="*/ 2307851 h 5251651"/>
              <a:gd name="connsiteX450" fmla="*/ 1308497 w 4370516"/>
              <a:gd name="connsiteY450" fmla="*/ 2314697 h 5251651"/>
              <a:gd name="connsiteX451" fmla="*/ 1318766 w 4370516"/>
              <a:gd name="connsiteY451" fmla="*/ 2314697 h 5251651"/>
              <a:gd name="connsiteX452" fmla="*/ 1318766 w 4370516"/>
              <a:gd name="connsiteY452" fmla="*/ 2307851 h 5251651"/>
              <a:gd name="connsiteX453" fmla="*/ 1329036 w 4370516"/>
              <a:gd name="connsiteY453" fmla="*/ 2304428 h 5251651"/>
              <a:gd name="connsiteX454" fmla="*/ 1322190 w 4370516"/>
              <a:gd name="connsiteY454" fmla="*/ 2311274 h 5251651"/>
              <a:gd name="connsiteX455" fmla="*/ 1325613 w 4370516"/>
              <a:gd name="connsiteY455" fmla="*/ 2311274 h 5251651"/>
              <a:gd name="connsiteX456" fmla="*/ 1332459 w 4370516"/>
              <a:gd name="connsiteY456" fmla="*/ 2304428 h 5251651"/>
              <a:gd name="connsiteX457" fmla="*/ 1106538 w 4370516"/>
              <a:gd name="connsiteY457" fmla="*/ 2304428 h 5251651"/>
              <a:gd name="connsiteX458" fmla="*/ 1106538 w 4370516"/>
              <a:gd name="connsiteY458" fmla="*/ 2307851 h 5251651"/>
              <a:gd name="connsiteX459" fmla="*/ 1116807 w 4370516"/>
              <a:gd name="connsiteY459" fmla="*/ 2307851 h 5251651"/>
              <a:gd name="connsiteX460" fmla="*/ 1116807 w 4370516"/>
              <a:gd name="connsiteY460" fmla="*/ 2304428 h 5251651"/>
              <a:gd name="connsiteX461" fmla="*/ 1400920 w 4370516"/>
              <a:gd name="connsiteY461" fmla="*/ 2290736 h 5251651"/>
              <a:gd name="connsiteX462" fmla="*/ 1400920 w 4370516"/>
              <a:gd name="connsiteY462" fmla="*/ 2297582 h 5251651"/>
              <a:gd name="connsiteX463" fmla="*/ 1404343 w 4370516"/>
              <a:gd name="connsiteY463" fmla="*/ 2297582 h 5251651"/>
              <a:gd name="connsiteX464" fmla="*/ 1404343 w 4370516"/>
              <a:gd name="connsiteY464" fmla="*/ 2290736 h 5251651"/>
              <a:gd name="connsiteX465" fmla="*/ 423098 w 4370516"/>
              <a:gd name="connsiteY465" fmla="*/ 2225282 h 5251651"/>
              <a:gd name="connsiteX466" fmla="*/ 423098 w 4370516"/>
              <a:gd name="connsiteY466" fmla="*/ 2232129 h 5251651"/>
              <a:gd name="connsiteX467" fmla="*/ 426521 w 4370516"/>
              <a:gd name="connsiteY467" fmla="*/ 2232129 h 5251651"/>
              <a:gd name="connsiteX468" fmla="*/ 426521 w 4370516"/>
              <a:gd name="connsiteY468" fmla="*/ 2225282 h 5251651"/>
              <a:gd name="connsiteX469" fmla="*/ 587405 w 4370516"/>
              <a:gd name="connsiteY469" fmla="*/ 2211590 h 5251651"/>
              <a:gd name="connsiteX470" fmla="*/ 594251 w 4370516"/>
              <a:gd name="connsiteY470" fmla="*/ 2218436 h 5251651"/>
              <a:gd name="connsiteX471" fmla="*/ 587405 w 4370516"/>
              <a:gd name="connsiteY471" fmla="*/ 2218436 h 5251651"/>
              <a:gd name="connsiteX472" fmla="*/ 3002905 w 4370516"/>
              <a:gd name="connsiteY472" fmla="*/ 2198313 h 5251651"/>
              <a:gd name="connsiteX473" fmla="*/ 2954982 w 4370516"/>
              <a:gd name="connsiteY473" fmla="*/ 2205160 h 5251651"/>
              <a:gd name="connsiteX474" fmla="*/ 2931021 w 4370516"/>
              <a:gd name="connsiteY474" fmla="*/ 2201737 h 5251651"/>
              <a:gd name="connsiteX475" fmla="*/ 2883098 w 4370516"/>
              <a:gd name="connsiteY475" fmla="*/ 2205160 h 5251651"/>
              <a:gd name="connsiteX476" fmla="*/ 2859137 w 4370516"/>
              <a:gd name="connsiteY476" fmla="*/ 2201737 h 5251651"/>
              <a:gd name="connsiteX477" fmla="*/ 2842021 w 4370516"/>
              <a:gd name="connsiteY477" fmla="*/ 2218852 h 5251651"/>
              <a:gd name="connsiteX478" fmla="*/ 2900213 w 4370516"/>
              <a:gd name="connsiteY478" fmla="*/ 2239390 h 5251651"/>
              <a:gd name="connsiteX479" fmla="*/ 2924175 w 4370516"/>
              <a:gd name="connsiteY479" fmla="*/ 2239390 h 5251651"/>
              <a:gd name="connsiteX480" fmla="*/ 2951559 w 4370516"/>
              <a:gd name="connsiteY480" fmla="*/ 2232544 h 5251651"/>
              <a:gd name="connsiteX481" fmla="*/ 2954982 w 4370516"/>
              <a:gd name="connsiteY481" fmla="*/ 2235967 h 5251651"/>
              <a:gd name="connsiteX482" fmla="*/ 2961828 w 4370516"/>
              <a:gd name="connsiteY482" fmla="*/ 2232544 h 5251651"/>
              <a:gd name="connsiteX483" fmla="*/ 2968674 w 4370516"/>
              <a:gd name="connsiteY483" fmla="*/ 2232544 h 5251651"/>
              <a:gd name="connsiteX484" fmla="*/ 2992636 w 4370516"/>
              <a:gd name="connsiteY484" fmla="*/ 2246236 h 5251651"/>
              <a:gd name="connsiteX485" fmla="*/ 3033712 w 4370516"/>
              <a:gd name="connsiteY485" fmla="*/ 2246236 h 5251651"/>
              <a:gd name="connsiteX486" fmla="*/ 3050827 w 4370516"/>
              <a:gd name="connsiteY486" fmla="*/ 2235967 h 5251651"/>
              <a:gd name="connsiteX487" fmla="*/ 3057673 w 4370516"/>
              <a:gd name="connsiteY487" fmla="*/ 2242813 h 5251651"/>
              <a:gd name="connsiteX488" fmla="*/ 3071366 w 4370516"/>
              <a:gd name="connsiteY488" fmla="*/ 2242813 h 5251651"/>
              <a:gd name="connsiteX489" fmla="*/ 3081635 w 4370516"/>
              <a:gd name="connsiteY489" fmla="*/ 2222275 h 5251651"/>
              <a:gd name="connsiteX490" fmla="*/ 3081635 w 4370516"/>
              <a:gd name="connsiteY490" fmla="*/ 2215429 h 5251651"/>
              <a:gd name="connsiteX491" fmla="*/ 3067943 w 4370516"/>
              <a:gd name="connsiteY491" fmla="*/ 2222275 h 5251651"/>
              <a:gd name="connsiteX492" fmla="*/ 3054250 w 4370516"/>
              <a:gd name="connsiteY492" fmla="*/ 2201737 h 5251651"/>
              <a:gd name="connsiteX493" fmla="*/ 3020020 w 4370516"/>
              <a:gd name="connsiteY493" fmla="*/ 2201737 h 5251651"/>
              <a:gd name="connsiteX494" fmla="*/ 3002905 w 4370516"/>
              <a:gd name="connsiteY494" fmla="*/ 2198313 h 5251651"/>
              <a:gd name="connsiteX495" fmla="*/ 2698254 w 4370516"/>
              <a:gd name="connsiteY495" fmla="*/ 2194890 h 5251651"/>
              <a:gd name="connsiteX496" fmla="*/ 2681138 w 4370516"/>
              <a:gd name="connsiteY496" fmla="*/ 2198313 h 5251651"/>
              <a:gd name="connsiteX497" fmla="*/ 2681138 w 4370516"/>
              <a:gd name="connsiteY497" fmla="*/ 2218852 h 5251651"/>
              <a:gd name="connsiteX498" fmla="*/ 2698254 w 4370516"/>
              <a:gd name="connsiteY498" fmla="*/ 2222275 h 5251651"/>
              <a:gd name="connsiteX499" fmla="*/ 2711946 w 4370516"/>
              <a:gd name="connsiteY499" fmla="*/ 2222275 h 5251651"/>
              <a:gd name="connsiteX500" fmla="*/ 2763291 w 4370516"/>
              <a:gd name="connsiteY500" fmla="*/ 2215429 h 5251651"/>
              <a:gd name="connsiteX501" fmla="*/ 2790676 w 4370516"/>
              <a:gd name="connsiteY501" fmla="*/ 2218852 h 5251651"/>
              <a:gd name="connsiteX502" fmla="*/ 2800945 w 4370516"/>
              <a:gd name="connsiteY502" fmla="*/ 2215429 h 5251651"/>
              <a:gd name="connsiteX503" fmla="*/ 2800945 w 4370516"/>
              <a:gd name="connsiteY503" fmla="*/ 2198313 h 5251651"/>
              <a:gd name="connsiteX504" fmla="*/ 2794099 w 4370516"/>
              <a:gd name="connsiteY504" fmla="*/ 2201737 h 5251651"/>
              <a:gd name="connsiteX505" fmla="*/ 2753022 w 4370516"/>
              <a:gd name="connsiteY505" fmla="*/ 2201737 h 5251651"/>
              <a:gd name="connsiteX506" fmla="*/ 2715369 w 4370516"/>
              <a:gd name="connsiteY506" fmla="*/ 2194890 h 5251651"/>
              <a:gd name="connsiteX507" fmla="*/ 2657177 w 4370516"/>
              <a:gd name="connsiteY507" fmla="*/ 2194890 h 5251651"/>
              <a:gd name="connsiteX508" fmla="*/ 2653754 w 4370516"/>
              <a:gd name="connsiteY508" fmla="*/ 2205160 h 5251651"/>
              <a:gd name="connsiteX509" fmla="*/ 2660600 w 4370516"/>
              <a:gd name="connsiteY509" fmla="*/ 2208583 h 5251651"/>
              <a:gd name="connsiteX510" fmla="*/ 2677715 w 4370516"/>
              <a:gd name="connsiteY510" fmla="*/ 2201737 h 5251651"/>
              <a:gd name="connsiteX511" fmla="*/ 2670869 w 4370516"/>
              <a:gd name="connsiteY511" fmla="*/ 2194890 h 5251651"/>
              <a:gd name="connsiteX512" fmla="*/ 518944 w 4370516"/>
              <a:gd name="connsiteY512" fmla="*/ 2191052 h 5251651"/>
              <a:gd name="connsiteX513" fmla="*/ 522367 w 4370516"/>
              <a:gd name="connsiteY513" fmla="*/ 2191052 h 5251651"/>
              <a:gd name="connsiteX514" fmla="*/ 546328 w 4370516"/>
              <a:gd name="connsiteY514" fmla="*/ 2201321 h 5251651"/>
              <a:gd name="connsiteX515" fmla="*/ 546328 w 4370516"/>
              <a:gd name="connsiteY515" fmla="*/ 2208167 h 5251651"/>
              <a:gd name="connsiteX516" fmla="*/ 512098 w 4370516"/>
              <a:gd name="connsiteY516" fmla="*/ 2215013 h 5251651"/>
              <a:gd name="connsiteX517" fmla="*/ 518944 w 4370516"/>
              <a:gd name="connsiteY517" fmla="*/ 2221859 h 5251651"/>
              <a:gd name="connsiteX518" fmla="*/ 536059 w 4370516"/>
              <a:gd name="connsiteY518" fmla="*/ 2218436 h 5251651"/>
              <a:gd name="connsiteX519" fmla="*/ 556597 w 4370516"/>
              <a:gd name="connsiteY519" fmla="*/ 2221859 h 5251651"/>
              <a:gd name="connsiteX520" fmla="*/ 580558 w 4370516"/>
              <a:gd name="connsiteY520" fmla="*/ 2215013 h 5251651"/>
              <a:gd name="connsiteX521" fmla="*/ 580558 w 4370516"/>
              <a:gd name="connsiteY521" fmla="*/ 2218436 h 5251651"/>
              <a:gd name="connsiteX522" fmla="*/ 518944 w 4370516"/>
              <a:gd name="connsiteY522" fmla="*/ 2232129 h 5251651"/>
              <a:gd name="connsiteX523" fmla="*/ 512098 w 4370516"/>
              <a:gd name="connsiteY523" fmla="*/ 2228706 h 5251651"/>
              <a:gd name="connsiteX524" fmla="*/ 457329 w 4370516"/>
              <a:gd name="connsiteY524" fmla="*/ 2242398 h 5251651"/>
              <a:gd name="connsiteX525" fmla="*/ 419675 w 4370516"/>
              <a:gd name="connsiteY525" fmla="*/ 2242398 h 5251651"/>
              <a:gd name="connsiteX526" fmla="*/ 412829 w 4370516"/>
              <a:gd name="connsiteY526" fmla="*/ 2235552 h 5251651"/>
              <a:gd name="connsiteX527" fmla="*/ 412829 w 4370516"/>
              <a:gd name="connsiteY527" fmla="*/ 2228706 h 5251651"/>
              <a:gd name="connsiteX528" fmla="*/ 433367 w 4370516"/>
              <a:gd name="connsiteY528" fmla="*/ 2194475 h 5251651"/>
              <a:gd name="connsiteX529" fmla="*/ 505251 w 4370516"/>
              <a:gd name="connsiteY529" fmla="*/ 2194475 h 5251651"/>
              <a:gd name="connsiteX530" fmla="*/ 512098 w 4370516"/>
              <a:gd name="connsiteY530" fmla="*/ 2197898 h 5251651"/>
              <a:gd name="connsiteX531" fmla="*/ 518944 w 4370516"/>
              <a:gd name="connsiteY531" fmla="*/ 2191052 h 5251651"/>
              <a:gd name="connsiteX532" fmla="*/ 789364 w 4370516"/>
              <a:gd name="connsiteY532" fmla="*/ 2153399 h 5251651"/>
              <a:gd name="connsiteX533" fmla="*/ 789364 w 4370516"/>
              <a:gd name="connsiteY533" fmla="*/ 2163668 h 5251651"/>
              <a:gd name="connsiteX534" fmla="*/ 799633 w 4370516"/>
              <a:gd name="connsiteY534" fmla="*/ 2163668 h 5251651"/>
              <a:gd name="connsiteX535" fmla="*/ 799633 w 4370516"/>
              <a:gd name="connsiteY535" fmla="*/ 2160245 h 5251651"/>
              <a:gd name="connsiteX536" fmla="*/ 792787 w 4370516"/>
              <a:gd name="connsiteY536" fmla="*/ 2153399 h 5251651"/>
              <a:gd name="connsiteX537" fmla="*/ 690096 w 4370516"/>
              <a:gd name="connsiteY537" fmla="*/ 2153399 h 5251651"/>
              <a:gd name="connsiteX538" fmla="*/ 690096 w 4370516"/>
              <a:gd name="connsiteY538" fmla="*/ 2156822 h 5251651"/>
              <a:gd name="connsiteX539" fmla="*/ 714057 w 4370516"/>
              <a:gd name="connsiteY539" fmla="*/ 2167091 h 5251651"/>
              <a:gd name="connsiteX540" fmla="*/ 717480 w 4370516"/>
              <a:gd name="connsiteY540" fmla="*/ 2167091 h 5251651"/>
              <a:gd name="connsiteX541" fmla="*/ 717480 w 4370516"/>
              <a:gd name="connsiteY541" fmla="*/ 2163668 h 5251651"/>
              <a:gd name="connsiteX542" fmla="*/ 967364 w 4370516"/>
              <a:gd name="connsiteY542" fmla="*/ 2149975 h 5251651"/>
              <a:gd name="connsiteX543" fmla="*/ 967364 w 4370516"/>
              <a:gd name="connsiteY543" fmla="*/ 2153399 h 5251651"/>
              <a:gd name="connsiteX544" fmla="*/ 974209 w 4370516"/>
              <a:gd name="connsiteY544" fmla="*/ 2153399 h 5251651"/>
              <a:gd name="connsiteX545" fmla="*/ 974209 w 4370516"/>
              <a:gd name="connsiteY545" fmla="*/ 2149975 h 5251651"/>
              <a:gd name="connsiteX546" fmla="*/ 905748 w 4370516"/>
              <a:gd name="connsiteY546" fmla="*/ 2149975 h 5251651"/>
              <a:gd name="connsiteX547" fmla="*/ 905748 w 4370516"/>
              <a:gd name="connsiteY547" fmla="*/ 2160245 h 5251651"/>
              <a:gd name="connsiteX548" fmla="*/ 916017 w 4370516"/>
              <a:gd name="connsiteY548" fmla="*/ 2160245 h 5251651"/>
              <a:gd name="connsiteX549" fmla="*/ 916017 w 4370516"/>
              <a:gd name="connsiteY549" fmla="*/ 2156822 h 5251651"/>
              <a:gd name="connsiteX550" fmla="*/ 909171 w 4370516"/>
              <a:gd name="connsiteY550" fmla="*/ 2149975 h 5251651"/>
              <a:gd name="connsiteX551" fmla="*/ 878364 w 4370516"/>
              <a:gd name="connsiteY551" fmla="*/ 2146552 h 5251651"/>
              <a:gd name="connsiteX552" fmla="*/ 878364 w 4370516"/>
              <a:gd name="connsiteY552" fmla="*/ 2149975 h 5251651"/>
              <a:gd name="connsiteX553" fmla="*/ 898902 w 4370516"/>
              <a:gd name="connsiteY553" fmla="*/ 2149975 h 5251651"/>
              <a:gd name="connsiteX554" fmla="*/ 898902 w 4370516"/>
              <a:gd name="connsiteY554" fmla="*/ 2146552 h 5251651"/>
              <a:gd name="connsiteX555" fmla="*/ 457329 w 4370516"/>
              <a:gd name="connsiteY555" fmla="*/ 2050707 h 5251651"/>
              <a:gd name="connsiteX556" fmla="*/ 464175 w 4370516"/>
              <a:gd name="connsiteY556" fmla="*/ 2057553 h 5251651"/>
              <a:gd name="connsiteX557" fmla="*/ 471021 w 4370516"/>
              <a:gd name="connsiteY557" fmla="*/ 2057553 h 5251651"/>
              <a:gd name="connsiteX558" fmla="*/ 464175 w 4370516"/>
              <a:gd name="connsiteY558" fmla="*/ 2050707 h 5251651"/>
              <a:gd name="connsiteX559" fmla="*/ 573712 w 4370516"/>
              <a:gd name="connsiteY559" fmla="*/ 2040438 h 5251651"/>
              <a:gd name="connsiteX560" fmla="*/ 573712 w 4370516"/>
              <a:gd name="connsiteY560" fmla="*/ 2047284 h 5251651"/>
              <a:gd name="connsiteX561" fmla="*/ 583981 w 4370516"/>
              <a:gd name="connsiteY561" fmla="*/ 2047284 h 5251651"/>
              <a:gd name="connsiteX562" fmla="*/ 583981 w 4370516"/>
              <a:gd name="connsiteY562" fmla="*/ 2040438 h 5251651"/>
              <a:gd name="connsiteX563" fmla="*/ 594251 w 4370516"/>
              <a:gd name="connsiteY563" fmla="*/ 2037015 h 5251651"/>
              <a:gd name="connsiteX564" fmla="*/ 587405 w 4370516"/>
              <a:gd name="connsiteY564" fmla="*/ 2043861 h 5251651"/>
              <a:gd name="connsiteX565" fmla="*/ 590828 w 4370516"/>
              <a:gd name="connsiteY565" fmla="*/ 2043861 h 5251651"/>
              <a:gd name="connsiteX566" fmla="*/ 597674 w 4370516"/>
              <a:gd name="connsiteY566" fmla="*/ 2037015 h 5251651"/>
              <a:gd name="connsiteX567" fmla="*/ 371753 w 4370516"/>
              <a:gd name="connsiteY567" fmla="*/ 2037015 h 5251651"/>
              <a:gd name="connsiteX568" fmla="*/ 371753 w 4370516"/>
              <a:gd name="connsiteY568" fmla="*/ 2040438 h 5251651"/>
              <a:gd name="connsiteX569" fmla="*/ 382022 w 4370516"/>
              <a:gd name="connsiteY569" fmla="*/ 2040438 h 5251651"/>
              <a:gd name="connsiteX570" fmla="*/ 382022 w 4370516"/>
              <a:gd name="connsiteY570" fmla="*/ 2037015 h 5251651"/>
              <a:gd name="connsiteX571" fmla="*/ 666136 w 4370516"/>
              <a:gd name="connsiteY571" fmla="*/ 2023323 h 5251651"/>
              <a:gd name="connsiteX572" fmla="*/ 666136 w 4370516"/>
              <a:gd name="connsiteY572" fmla="*/ 2030169 h 5251651"/>
              <a:gd name="connsiteX573" fmla="*/ 669558 w 4370516"/>
              <a:gd name="connsiteY573" fmla="*/ 2030169 h 5251651"/>
              <a:gd name="connsiteX574" fmla="*/ 669558 w 4370516"/>
              <a:gd name="connsiteY574" fmla="*/ 2023323 h 5251651"/>
              <a:gd name="connsiteX575" fmla="*/ 2054443 w 4370516"/>
              <a:gd name="connsiteY575" fmla="*/ 1943562 h 5251651"/>
              <a:gd name="connsiteX576" fmla="*/ 2037328 w 4370516"/>
              <a:gd name="connsiteY576" fmla="*/ 1946985 h 5251651"/>
              <a:gd name="connsiteX577" fmla="*/ 2033905 w 4370516"/>
              <a:gd name="connsiteY577" fmla="*/ 1946985 h 5251651"/>
              <a:gd name="connsiteX578" fmla="*/ 1962021 w 4370516"/>
              <a:gd name="connsiteY578" fmla="*/ 1950408 h 5251651"/>
              <a:gd name="connsiteX579" fmla="*/ 1951752 w 4370516"/>
              <a:gd name="connsiteY579" fmla="*/ 1946985 h 5251651"/>
              <a:gd name="connsiteX580" fmla="*/ 1946353 w 4370516"/>
              <a:gd name="connsiteY580" fmla="*/ 1948013 h 5251651"/>
              <a:gd name="connsiteX581" fmla="*/ 1946353 w 4370516"/>
              <a:gd name="connsiteY581" fmla="*/ 1951439 h 5251651"/>
              <a:gd name="connsiteX582" fmla="*/ 1963469 w 4370516"/>
              <a:gd name="connsiteY582" fmla="*/ 1954862 h 5251651"/>
              <a:gd name="connsiteX583" fmla="*/ 1977161 w 4370516"/>
              <a:gd name="connsiteY583" fmla="*/ 1954862 h 5251651"/>
              <a:gd name="connsiteX584" fmla="*/ 2028506 w 4370516"/>
              <a:gd name="connsiteY584" fmla="*/ 1948016 h 5251651"/>
              <a:gd name="connsiteX585" fmla="*/ 2055891 w 4370516"/>
              <a:gd name="connsiteY585" fmla="*/ 1951439 h 5251651"/>
              <a:gd name="connsiteX586" fmla="*/ 2066160 w 4370516"/>
              <a:gd name="connsiteY586" fmla="*/ 1948016 h 5251651"/>
              <a:gd name="connsiteX587" fmla="*/ 2066160 w 4370516"/>
              <a:gd name="connsiteY587" fmla="*/ 1946441 h 5251651"/>
              <a:gd name="connsiteX588" fmla="*/ 2057867 w 4370516"/>
              <a:gd name="connsiteY588" fmla="*/ 1946985 h 5251651"/>
              <a:gd name="connsiteX589" fmla="*/ 2054443 w 4370516"/>
              <a:gd name="connsiteY589" fmla="*/ 1943562 h 5251651"/>
              <a:gd name="connsiteX590" fmla="*/ 2003098 w 4370516"/>
              <a:gd name="connsiteY590" fmla="*/ 1933293 h 5251651"/>
              <a:gd name="connsiteX591" fmla="*/ 1985983 w 4370516"/>
              <a:gd name="connsiteY591" fmla="*/ 1936716 h 5251651"/>
              <a:gd name="connsiteX592" fmla="*/ 1985983 w 4370516"/>
              <a:gd name="connsiteY592" fmla="*/ 1940139 h 5251651"/>
              <a:gd name="connsiteX593" fmla="*/ 1989406 w 4370516"/>
              <a:gd name="connsiteY593" fmla="*/ 1940139 h 5251651"/>
              <a:gd name="connsiteX594" fmla="*/ 1996252 w 4370516"/>
              <a:gd name="connsiteY594" fmla="*/ 1936716 h 5251651"/>
              <a:gd name="connsiteX595" fmla="*/ 2009944 w 4370516"/>
              <a:gd name="connsiteY595" fmla="*/ 1940139 h 5251651"/>
              <a:gd name="connsiteX596" fmla="*/ 2025348 w 4370516"/>
              <a:gd name="connsiteY596" fmla="*/ 1938427 h 5251651"/>
              <a:gd name="connsiteX597" fmla="*/ 2048601 w 4370516"/>
              <a:gd name="connsiteY597" fmla="*/ 1934324 h 5251651"/>
              <a:gd name="connsiteX598" fmla="*/ 2018237 w 4370516"/>
              <a:gd name="connsiteY598" fmla="*/ 1934324 h 5251651"/>
              <a:gd name="connsiteX599" fmla="*/ 2011279 w 4370516"/>
              <a:gd name="connsiteY599" fmla="*/ 1933293 h 5251651"/>
              <a:gd name="connsiteX600" fmla="*/ 1946353 w 4370516"/>
              <a:gd name="connsiteY600" fmla="*/ 1933293 h 5251651"/>
              <a:gd name="connsiteX601" fmla="*/ 1946353 w 4370516"/>
              <a:gd name="connsiteY601" fmla="*/ 1940139 h 5251651"/>
              <a:gd name="connsiteX602" fmla="*/ 1951752 w 4370516"/>
              <a:gd name="connsiteY602" fmla="*/ 1940139 h 5251651"/>
              <a:gd name="connsiteX603" fmla="*/ 1951752 w 4370516"/>
              <a:gd name="connsiteY603" fmla="*/ 1933293 h 5251651"/>
              <a:gd name="connsiteX604" fmla="*/ 2269768 w 4370516"/>
              <a:gd name="connsiteY604" fmla="*/ 1931230 h 5251651"/>
              <a:gd name="connsiteX605" fmla="*/ 2266672 w 4370516"/>
              <a:gd name="connsiteY605" fmla="*/ 1933293 h 5251651"/>
              <a:gd name="connsiteX606" fmla="*/ 2238392 w 4370516"/>
              <a:gd name="connsiteY606" fmla="*/ 1935147 h 5251651"/>
              <a:gd name="connsiteX607" fmla="*/ 2220197 w 4370516"/>
              <a:gd name="connsiteY607" fmla="*/ 1937747 h 5251651"/>
              <a:gd name="connsiteX608" fmla="*/ 2213449 w 4370516"/>
              <a:gd name="connsiteY608" fmla="*/ 1936783 h 5251651"/>
              <a:gd name="connsiteX609" fmla="*/ 2115468 w 4370516"/>
              <a:gd name="connsiteY609" fmla="*/ 1943208 h 5251651"/>
              <a:gd name="connsiteX610" fmla="*/ 2107236 w 4370516"/>
              <a:gd name="connsiteY610" fmla="*/ 1951439 h 5251651"/>
              <a:gd name="connsiteX611" fmla="*/ 2165428 w 4370516"/>
              <a:gd name="connsiteY611" fmla="*/ 1971977 h 5251651"/>
              <a:gd name="connsiteX612" fmla="*/ 2189390 w 4370516"/>
              <a:gd name="connsiteY612" fmla="*/ 1971977 h 5251651"/>
              <a:gd name="connsiteX613" fmla="*/ 2216774 w 4370516"/>
              <a:gd name="connsiteY613" fmla="*/ 1965131 h 5251651"/>
              <a:gd name="connsiteX614" fmla="*/ 2220197 w 4370516"/>
              <a:gd name="connsiteY614" fmla="*/ 1968554 h 5251651"/>
              <a:gd name="connsiteX615" fmla="*/ 2227043 w 4370516"/>
              <a:gd name="connsiteY615" fmla="*/ 1965131 h 5251651"/>
              <a:gd name="connsiteX616" fmla="*/ 2233889 w 4370516"/>
              <a:gd name="connsiteY616" fmla="*/ 1965131 h 5251651"/>
              <a:gd name="connsiteX617" fmla="*/ 2257851 w 4370516"/>
              <a:gd name="connsiteY617" fmla="*/ 1978823 h 5251651"/>
              <a:gd name="connsiteX618" fmla="*/ 2298927 w 4370516"/>
              <a:gd name="connsiteY618" fmla="*/ 1978823 h 5251651"/>
              <a:gd name="connsiteX619" fmla="*/ 2316042 w 4370516"/>
              <a:gd name="connsiteY619" fmla="*/ 1968554 h 5251651"/>
              <a:gd name="connsiteX620" fmla="*/ 2322888 w 4370516"/>
              <a:gd name="connsiteY620" fmla="*/ 1975400 h 5251651"/>
              <a:gd name="connsiteX621" fmla="*/ 2336581 w 4370516"/>
              <a:gd name="connsiteY621" fmla="*/ 1975400 h 5251651"/>
              <a:gd name="connsiteX622" fmla="*/ 2346850 w 4370516"/>
              <a:gd name="connsiteY622" fmla="*/ 1954862 h 5251651"/>
              <a:gd name="connsiteX623" fmla="*/ 2346850 w 4370516"/>
              <a:gd name="connsiteY623" fmla="*/ 1948016 h 5251651"/>
              <a:gd name="connsiteX624" fmla="*/ 2333158 w 4370516"/>
              <a:gd name="connsiteY624" fmla="*/ 1954862 h 5251651"/>
              <a:gd name="connsiteX625" fmla="*/ 2319465 w 4370516"/>
              <a:gd name="connsiteY625" fmla="*/ 1934324 h 5251651"/>
              <a:gd name="connsiteX626" fmla="*/ 2285235 w 4370516"/>
              <a:gd name="connsiteY626" fmla="*/ 1934324 h 5251651"/>
              <a:gd name="connsiteX627" fmla="*/ 3611930 w 4370516"/>
              <a:gd name="connsiteY627" fmla="*/ 1926447 h 5251651"/>
              <a:gd name="connsiteX628" fmla="*/ 3611930 w 4370516"/>
              <a:gd name="connsiteY628" fmla="*/ 1936716 h 5251651"/>
              <a:gd name="connsiteX629" fmla="*/ 3618776 w 4370516"/>
              <a:gd name="connsiteY629" fmla="*/ 1936716 h 5251651"/>
              <a:gd name="connsiteX630" fmla="*/ 3625622 w 4370516"/>
              <a:gd name="connsiteY630" fmla="*/ 1929870 h 5251651"/>
              <a:gd name="connsiteX631" fmla="*/ 3375740 w 4370516"/>
              <a:gd name="connsiteY631" fmla="*/ 1919601 h 5251651"/>
              <a:gd name="connsiteX632" fmla="*/ 3389432 w 4370516"/>
              <a:gd name="connsiteY632" fmla="*/ 1919601 h 5251651"/>
              <a:gd name="connsiteX633" fmla="*/ 3389432 w 4370516"/>
              <a:gd name="connsiteY633" fmla="*/ 1926447 h 5251651"/>
              <a:gd name="connsiteX634" fmla="*/ 3375740 w 4370516"/>
              <a:gd name="connsiteY634" fmla="*/ 1926447 h 5251651"/>
              <a:gd name="connsiteX635" fmla="*/ 3307279 w 4370516"/>
              <a:gd name="connsiteY635" fmla="*/ 1895639 h 5251651"/>
              <a:gd name="connsiteX636" fmla="*/ 3304692 w 4370516"/>
              <a:gd name="connsiteY636" fmla="*/ 1896501 h 5251651"/>
              <a:gd name="connsiteX637" fmla="*/ 3308726 w 4370516"/>
              <a:gd name="connsiteY637" fmla="*/ 1906083 h 5251651"/>
              <a:gd name="connsiteX638" fmla="*/ 3315758 w 4370516"/>
              <a:gd name="connsiteY638" fmla="*/ 1908720 h 5251651"/>
              <a:gd name="connsiteX639" fmla="*/ 3314125 w 4370516"/>
              <a:gd name="connsiteY639" fmla="*/ 1902485 h 5251651"/>
              <a:gd name="connsiteX640" fmla="*/ 3307279 w 4370516"/>
              <a:gd name="connsiteY640" fmla="*/ 1895639 h 5251651"/>
              <a:gd name="connsiteX641" fmla="*/ 3707775 w 4370516"/>
              <a:gd name="connsiteY641" fmla="*/ 1892216 h 5251651"/>
              <a:gd name="connsiteX642" fmla="*/ 3707775 w 4370516"/>
              <a:gd name="connsiteY642" fmla="*/ 1899062 h 5251651"/>
              <a:gd name="connsiteX643" fmla="*/ 3714621 w 4370516"/>
              <a:gd name="connsiteY643" fmla="*/ 1892216 h 5251651"/>
              <a:gd name="connsiteX644" fmla="*/ 895479 w 4370516"/>
              <a:gd name="connsiteY644" fmla="*/ 1763171 h 5251651"/>
              <a:gd name="connsiteX645" fmla="*/ 895479 w 4370516"/>
              <a:gd name="connsiteY645" fmla="*/ 1770017 h 5251651"/>
              <a:gd name="connsiteX646" fmla="*/ 909171 w 4370516"/>
              <a:gd name="connsiteY646" fmla="*/ 1770017 h 5251651"/>
              <a:gd name="connsiteX647" fmla="*/ 909171 w 4370516"/>
              <a:gd name="connsiteY647" fmla="*/ 1763171 h 5251651"/>
              <a:gd name="connsiteX648" fmla="*/ 323830 w 4370516"/>
              <a:gd name="connsiteY648" fmla="*/ 1763171 h 5251651"/>
              <a:gd name="connsiteX649" fmla="*/ 330676 w 4370516"/>
              <a:gd name="connsiteY649" fmla="*/ 1763171 h 5251651"/>
              <a:gd name="connsiteX650" fmla="*/ 330676 w 4370516"/>
              <a:gd name="connsiteY650" fmla="*/ 1766594 h 5251651"/>
              <a:gd name="connsiteX651" fmla="*/ 323830 w 4370516"/>
              <a:gd name="connsiteY651" fmla="*/ 1766594 h 5251651"/>
              <a:gd name="connsiteX652" fmla="*/ 313561 w 4370516"/>
              <a:gd name="connsiteY652" fmla="*/ 1763171 h 5251651"/>
              <a:gd name="connsiteX653" fmla="*/ 320407 w 4370516"/>
              <a:gd name="connsiteY653" fmla="*/ 1763171 h 5251651"/>
              <a:gd name="connsiteX654" fmla="*/ 320407 w 4370516"/>
              <a:gd name="connsiteY654" fmla="*/ 1770017 h 5251651"/>
              <a:gd name="connsiteX655" fmla="*/ 313561 w 4370516"/>
              <a:gd name="connsiteY655" fmla="*/ 1770017 h 5251651"/>
              <a:gd name="connsiteX656" fmla="*/ 3016320 w 4370516"/>
              <a:gd name="connsiteY656" fmla="*/ 1703949 h 5251651"/>
              <a:gd name="connsiteX657" fmla="*/ 3014258 w 4370516"/>
              <a:gd name="connsiteY657" fmla="*/ 1704980 h 5251651"/>
              <a:gd name="connsiteX658" fmla="*/ 3016320 w 4370516"/>
              <a:gd name="connsiteY658" fmla="*/ 1704980 h 5251651"/>
              <a:gd name="connsiteX659" fmla="*/ 2937590 w 4370516"/>
              <a:gd name="connsiteY659" fmla="*/ 1686833 h 5251651"/>
              <a:gd name="connsiteX660" fmla="*/ 2889667 w 4370516"/>
              <a:gd name="connsiteY660" fmla="*/ 1693680 h 5251651"/>
              <a:gd name="connsiteX661" fmla="*/ 2865706 w 4370516"/>
              <a:gd name="connsiteY661" fmla="*/ 1690257 h 5251651"/>
              <a:gd name="connsiteX662" fmla="*/ 2817783 w 4370516"/>
              <a:gd name="connsiteY662" fmla="*/ 1693680 h 5251651"/>
              <a:gd name="connsiteX663" fmla="*/ 2793822 w 4370516"/>
              <a:gd name="connsiteY663" fmla="*/ 1690257 h 5251651"/>
              <a:gd name="connsiteX664" fmla="*/ 2777824 w 4370516"/>
              <a:gd name="connsiteY664" fmla="*/ 1706254 h 5251651"/>
              <a:gd name="connsiteX665" fmla="*/ 2829499 w 4370516"/>
              <a:gd name="connsiteY665" fmla="*/ 1701556 h 5251651"/>
              <a:gd name="connsiteX666" fmla="*/ 2867153 w 4370516"/>
              <a:gd name="connsiteY666" fmla="*/ 1708403 h 5251651"/>
              <a:gd name="connsiteX667" fmla="*/ 2887691 w 4370516"/>
              <a:gd name="connsiteY667" fmla="*/ 1704980 h 5251651"/>
              <a:gd name="connsiteX668" fmla="*/ 2925345 w 4370516"/>
              <a:gd name="connsiteY668" fmla="*/ 1711826 h 5251651"/>
              <a:gd name="connsiteX669" fmla="*/ 2939037 w 4370516"/>
              <a:gd name="connsiteY669" fmla="*/ 1708403 h 5251651"/>
              <a:gd name="connsiteX670" fmla="*/ 2942460 w 4370516"/>
              <a:gd name="connsiteY670" fmla="*/ 1708403 h 5251651"/>
              <a:gd name="connsiteX671" fmla="*/ 2942460 w 4370516"/>
              <a:gd name="connsiteY671" fmla="*/ 1715249 h 5251651"/>
              <a:gd name="connsiteX672" fmla="*/ 2952729 w 4370516"/>
              <a:gd name="connsiteY672" fmla="*/ 1715249 h 5251651"/>
              <a:gd name="connsiteX673" fmla="*/ 2993806 w 4370516"/>
              <a:gd name="connsiteY673" fmla="*/ 1704980 h 5251651"/>
              <a:gd name="connsiteX674" fmla="*/ 3000043 w 4370516"/>
              <a:gd name="connsiteY674" fmla="*/ 1704980 h 5251651"/>
              <a:gd name="connsiteX675" fmla="*/ 2995781 w 4370516"/>
              <a:gd name="connsiteY675" fmla="*/ 1695391 h 5251651"/>
              <a:gd name="connsiteX676" fmla="*/ 2988935 w 4370516"/>
              <a:gd name="connsiteY676" fmla="*/ 1690257 h 5251651"/>
              <a:gd name="connsiteX677" fmla="*/ 2954705 w 4370516"/>
              <a:gd name="connsiteY677" fmla="*/ 1690257 h 5251651"/>
              <a:gd name="connsiteX678" fmla="*/ 2937590 w 4370516"/>
              <a:gd name="connsiteY678" fmla="*/ 1686833 h 5251651"/>
              <a:gd name="connsiteX679" fmla="*/ 2632939 w 4370516"/>
              <a:gd name="connsiteY679" fmla="*/ 1683410 h 5251651"/>
              <a:gd name="connsiteX680" fmla="*/ 2615823 w 4370516"/>
              <a:gd name="connsiteY680" fmla="*/ 1686833 h 5251651"/>
              <a:gd name="connsiteX681" fmla="*/ 2615823 w 4370516"/>
              <a:gd name="connsiteY681" fmla="*/ 1704980 h 5251651"/>
              <a:gd name="connsiteX682" fmla="*/ 2627540 w 4370516"/>
              <a:gd name="connsiteY682" fmla="*/ 1704980 h 5251651"/>
              <a:gd name="connsiteX683" fmla="*/ 2646794 w 4370516"/>
              <a:gd name="connsiteY683" fmla="*/ 1710114 h 5251651"/>
              <a:gd name="connsiteX684" fmla="*/ 2648711 w 4370516"/>
              <a:gd name="connsiteY684" fmla="*/ 1710518 h 5251651"/>
              <a:gd name="connsiteX685" fmla="*/ 2686974 w 4370516"/>
              <a:gd name="connsiteY685" fmla="*/ 1705416 h 5251651"/>
              <a:gd name="connsiteX686" fmla="*/ 2689154 w 4370516"/>
              <a:gd name="connsiteY686" fmla="*/ 1704980 h 5251651"/>
              <a:gd name="connsiteX687" fmla="*/ 2689935 w 4370516"/>
              <a:gd name="connsiteY687" fmla="*/ 1705021 h 5251651"/>
              <a:gd name="connsiteX688" fmla="*/ 2697976 w 4370516"/>
              <a:gd name="connsiteY688" fmla="*/ 1703949 h 5251651"/>
              <a:gd name="connsiteX689" fmla="*/ 2718640 w 4370516"/>
              <a:gd name="connsiteY689" fmla="*/ 1706532 h 5251651"/>
              <a:gd name="connsiteX690" fmla="*/ 2726621 w 4370516"/>
              <a:gd name="connsiteY690" fmla="*/ 1706952 h 5251651"/>
              <a:gd name="connsiteX691" fmla="*/ 2735630 w 4370516"/>
              <a:gd name="connsiteY691" fmla="*/ 1703949 h 5251651"/>
              <a:gd name="connsiteX692" fmla="*/ 2735630 w 4370516"/>
              <a:gd name="connsiteY692" fmla="*/ 1686833 h 5251651"/>
              <a:gd name="connsiteX693" fmla="*/ 2728784 w 4370516"/>
              <a:gd name="connsiteY693" fmla="*/ 1690257 h 5251651"/>
              <a:gd name="connsiteX694" fmla="*/ 2687707 w 4370516"/>
              <a:gd name="connsiteY694" fmla="*/ 1690257 h 5251651"/>
              <a:gd name="connsiteX695" fmla="*/ 2650054 w 4370516"/>
              <a:gd name="connsiteY695" fmla="*/ 1683410 h 5251651"/>
              <a:gd name="connsiteX696" fmla="*/ 2591862 w 4370516"/>
              <a:gd name="connsiteY696" fmla="*/ 1683410 h 5251651"/>
              <a:gd name="connsiteX697" fmla="*/ 2588439 w 4370516"/>
              <a:gd name="connsiteY697" fmla="*/ 1693680 h 5251651"/>
              <a:gd name="connsiteX698" fmla="*/ 2595285 w 4370516"/>
              <a:gd name="connsiteY698" fmla="*/ 1697103 h 5251651"/>
              <a:gd name="connsiteX699" fmla="*/ 2612400 w 4370516"/>
              <a:gd name="connsiteY699" fmla="*/ 1690257 h 5251651"/>
              <a:gd name="connsiteX700" fmla="*/ 2605554 w 4370516"/>
              <a:gd name="connsiteY700" fmla="*/ 1683410 h 5251651"/>
              <a:gd name="connsiteX701" fmla="*/ 205383 w 4370516"/>
              <a:gd name="connsiteY701" fmla="*/ 1581332 h 5251651"/>
              <a:gd name="connsiteX702" fmla="*/ 205383 w 4370516"/>
              <a:gd name="connsiteY702" fmla="*/ 1588179 h 5251651"/>
              <a:gd name="connsiteX703" fmla="*/ 208806 w 4370516"/>
              <a:gd name="connsiteY703" fmla="*/ 1588179 h 5251651"/>
              <a:gd name="connsiteX704" fmla="*/ 208806 w 4370516"/>
              <a:gd name="connsiteY704" fmla="*/ 1581332 h 5251651"/>
              <a:gd name="connsiteX705" fmla="*/ 369690 w 4370516"/>
              <a:gd name="connsiteY705" fmla="*/ 1567640 h 5251651"/>
              <a:gd name="connsiteX706" fmla="*/ 376536 w 4370516"/>
              <a:gd name="connsiteY706" fmla="*/ 1574486 h 5251651"/>
              <a:gd name="connsiteX707" fmla="*/ 369690 w 4370516"/>
              <a:gd name="connsiteY707" fmla="*/ 1574486 h 5251651"/>
              <a:gd name="connsiteX708" fmla="*/ 301229 w 4370516"/>
              <a:gd name="connsiteY708" fmla="*/ 1547102 h 5251651"/>
              <a:gd name="connsiteX709" fmla="*/ 304652 w 4370516"/>
              <a:gd name="connsiteY709" fmla="*/ 1547102 h 5251651"/>
              <a:gd name="connsiteX710" fmla="*/ 328613 w 4370516"/>
              <a:gd name="connsiteY710" fmla="*/ 1557371 h 5251651"/>
              <a:gd name="connsiteX711" fmla="*/ 328613 w 4370516"/>
              <a:gd name="connsiteY711" fmla="*/ 1564217 h 5251651"/>
              <a:gd name="connsiteX712" fmla="*/ 294383 w 4370516"/>
              <a:gd name="connsiteY712" fmla="*/ 1571063 h 5251651"/>
              <a:gd name="connsiteX713" fmla="*/ 301229 w 4370516"/>
              <a:gd name="connsiteY713" fmla="*/ 1577909 h 5251651"/>
              <a:gd name="connsiteX714" fmla="*/ 318344 w 4370516"/>
              <a:gd name="connsiteY714" fmla="*/ 1574486 h 5251651"/>
              <a:gd name="connsiteX715" fmla="*/ 338882 w 4370516"/>
              <a:gd name="connsiteY715" fmla="*/ 1577909 h 5251651"/>
              <a:gd name="connsiteX716" fmla="*/ 362843 w 4370516"/>
              <a:gd name="connsiteY716" fmla="*/ 1571063 h 5251651"/>
              <a:gd name="connsiteX717" fmla="*/ 362843 w 4370516"/>
              <a:gd name="connsiteY717" fmla="*/ 1574486 h 5251651"/>
              <a:gd name="connsiteX718" fmla="*/ 301229 w 4370516"/>
              <a:gd name="connsiteY718" fmla="*/ 1588179 h 5251651"/>
              <a:gd name="connsiteX719" fmla="*/ 294383 w 4370516"/>
              <a:gd name="connsiteY719" fmla="*/ 1584756 h 5251651"/>
              <a:gd name="connsiteX720" fmla="*/ 239614 w 4370516"/>
              <a:gd name="connsiteY720" fmla="*/ 1598448 h 5251651"/>
              <a:gd name="connsiteX721" fmla="*/ 201960 w 4370516"/>
              <a:gd name="connsiteY721" fmla="*/ 1598448 h 5251651"/>
              <a:gd name="connsiteX722" fmla="*/ 195114 w 4370516"/>
              <a:gd name="connsiteY722" fmla="*/ 1591602 h 5251651"/>
              <a:gd name="connsiteX723" fmla="*/ 195114 w 4370516"/>
              <a:gd name="connsiteY723" fmla="*/ 1584756 h 5251651"/>
              <a:gd name="connsiteX724" fmla="*/ 215652 w 4370516"/>
              <a:gd name="connsiteY724" fmla="*/ 1550525 h 5251651"/>
              <a:gd name="connsiteX725" fmla="*/ 287536 w 4370516"/>
              <a:gd name="connsiteY725" fmla="*/ 1550525 h 5251651"/>
              <a:gd name="connsiteX726" fmla="*/ 294383 w 4370516"/>
              <a:gd name="connsiteY726" fmla="*/ 1553948 h 5251651"/>
              <a:gd name="connsiteX727" fmla="*/ 301229 w 4370516"/>
              <a:gd name="connsiteY727" fmla="*/ 1547102 h 5251651"/>
              <a:gd name="connsiteX728" fmla="*/ 1013222 w 4370516"/>
              <a:gd name="connsiteY728" fmla="*/ 1533410 h 5251651"/>
              <a:gd name="connsiteX729" fmla="*/ 1013222 w 4370516"/>
              <a:gd name="connsiteY729" fmla="*/ 1540256 h 5251651"/>
              <a:gd name="connsiteX730" fmla="*/ 1023492 w 4370516"/>
              <a:gd name="connsiteY730" fmla="*/ 1540256 h 5251651"/>
              <a:gd name="connsiteX731" fmla="*/ 1016645 w 4370516"/>
              <a:gd name="connsiteY731" fmla="*/ 1533410 h 5251651"/>
              <a:gd name="connsiteX732" fmla="*/ 989261 w 4370516"/>
              <a:gd name="connsiteY732" fmla="*/ 1533410 h 5251651"/>
              <a:gd name="connsiteX733" fmla="*/ 996108 w 4370516"/>
              <a:gd name="connsiteY733" fmla="*/ 1540256 h 5251651"/>
              <a:gd name="connsiteX734" fmla="*/ 1002953 w 4370516"/>
              <a:gd name="connsiteY734" fmla="*/ 1540256 h 5251651"/>
              <a:gd name="connsiteX735" fmla="*/ 996108 w 4370516"/>
              <a:gd name="connsiteY735" fmla="*/ 1533410 h 5251651"/>
              <a:gd name="connsiteX736" fmla="*/ 862609 w 4370516"/>
              <a:gd name="connsiteY736" fmla="*/ 1526564 h 5251651"/>
              <a:gd name="connsiteX737" fmla="*/ 869454 w 4370516"/>
              <a:gd name="connsiteY737" fmla="*/ 1533410 h 5251651"/>
              <a:gd name="connsiteX738" fmla="*/ 869454 w 4370516"/>
              <a:gd name="connsiteY738" fmla="*/ 1526564 h 5251651"/>
              <a:gd name="connsiteX739" fmla="*/ 790724 w 4370516"/>
              <a:gd name="connsiteY739" fmla="*/ 1509449 h 5251651"/>
              <a:gd name="connsiteX740" fmla="*/ 766763 w 4370516"/>
              <a:gd name="connsiteY740" fmla="*/ 1529987 h 5251651"/>
              <a:gd name="connsiteX741" fmla="*/ 794148 w 4370516"/>
              <a:gd name="connsiteY741" fmla="*/ 1526564 h 5251651"/>
              <a:gd name="connsiteX742" fmla="*/ 811264 w 4370516"/>
              <a:gd name="connsiteY742" fmla="*/ 1529987 h 5251651"/>
              <a:gd name="connsiteX743" fmla="*/ 814687 w 4370516"/>
              <a:gd name="connsiteY743" fmla="*/ 1523141 h 5251651"/>
              <a:gd name="connsiteX744" fmla="*/ 790724 w 4370516"/>
              <a:gd name="connsiteY744" fmla="*/ 1509449 h 5251651"/>
              <a:gd name="connsiteX745" fmla="*/ 571649 w 4370516"/>
              <a:gd name="connsiteY745" fmla="*/ 1509449 h 5251651"/>
              <a:gd name="connsiteX746" fmla="*/ 571649 w 4370516"/>
              <a:gd name="connsiteY746" fmla="*/ 1519718 h 5251651"/>
              <a:gd name="connsiteX747" fmla="*/ 581918 w 4370516"/>
              <a:gd name="connsiteY747" fmla="*/ 1519718 h 5251651"/>
              <a:gd name="connsiteX748" fmla="*/ 581918 w 4370516"/>
              <a:gd name="connsiteY748" fmla="*/ 1516295 h 5251651"/>
              <a:gd name="connsiteX749" fmla="*/ 575072 w 4370516"/>
              <a:gd name="connsiteY749" fmla="*/ 1509449 h 5251651"/>
              <a:gd name="connsiteX750" fmla="*/ 472381 w 4370516"/>
              <a:gd name="connsiteY750" fmla="*/ 1509449 h 5251651"/>
              <a:gd name="connsiteX751" fmla="*/ 472381 w 4370516"/>
              <a:gd name="connsiteY751" fmla="*/ 1512872 h 5251651"/>
              <a:gd name="connsiteX752" fmla="*/ 496342 w 4370516"/>
              <a:gd name="connsiteY752" fmla="*/ 1523141 h 5251651"/>
              <a:gd name="connsiteX753" fmla="*/ 499765 w 4370516"/>
              <a:gd name="connsiteY753" fmla="*/ 1523141 h 5251651"/>
              <a:gd name="connsiteX754" fmla="*/ 499765 w 4370516"/>
              <a:gd name="connsiteY754" fmla="*/ 1519718 h 5251651"/>
              <a:gd name="connsiteX755" fmla="*/ 749649 w 4370516"/>
              <a:gd name="connsiteY755" fmla="*/ 1506025 h 5251651"/>
              <a:gd name="connsiteX756" fmla="*/ 749649 w 4370516"/>
              <a:gd name="connsiteY756" fmla="*/ 1509449 h 5251651"/>
              <a:gd name="connsiteX757" fmla="*/ 756495 w 4370516"/>
              <a:gd name="connsiteY757" fmla="*/ 1509449 h 5251651"/>
              <a:gd name="connsiteX758" fmla="*/ 756495 w 4370516"/>
              <a:gd name="connsiteY758" fmla="*/ 1506025 h 5251651"/>
              <a:gd name="connsiteX759" fmla="*/ 688034 w 4370516"/>
              <a:gd name="connsiteY759" fmla="*/ 1506025 h 5251651"/>
              <a:gd name="connsiteX760" fmla="*/ 688034 w 4370516"/>
              <a:gd name="connsiteY760" fmla="*/ 1516295 h 5251651"/>
              <a:gd name="connsiteX761" fmla="*/ 698303 w 4370516"/>
              <a:gd name="connsiteY761" fmla="*/ 1516295 h 5251651"/>
              <a:gd name="connsiteX762" fmla="*/ 698303 w 4370516"/>
              <a:gd name="connsiteY762" fmla="*/ 1512872 h 5251651"/>
              <a:gd name="connsiteX763" fmla="*/ 691456 w 4370516"/>
              <a:gd name="connsiteY763" fmla="*/ 1506025 h 5251651"/>
              <a:gd name="connsiteX764" fmla="*/ 660649 w 4370516"/>
              <a:gd name="connsiteY764" fmla="*/ 1502602 h 5251651"/>
              <a:gd name="connsiteX765" fmla="*/ 660649 w 4370516"/>
              <a:gd name="connsiteY765" fmla="*/ 1506025 h 5251651"/>
              <a:gd name="connsiteX766" fmla="*/ 681188 w 4370516"/>
              <a:gd name="connsiteY766" fmla="*/ 1506025 h 5251651"/>
              <a:gd name="connsiteX767" fmla="*/ 681188 w 4370516"/>
              <a:gd name="connsiteY767" fmla="*/ 1502602 h 5251651"/>
              <a:gd name="connsiteX768" fmla="*/ 239614 w 4370516"/>
              <a:gd name="connsiteY768" fmla="*/ 1406757 h 5251651"/>
              <a:gd name="connsiteX769" fmla="*/ 246460 w 4370516"/>
              <a:gd name="connsiteY769" fmla="*/ 1413603 h 5251651"/>
              <a:gd name="connsiteX770" fmla="*/ 253306 w 4370516"/>
              <a:gd name="connsiteY770" fmla="*/ 1413603 h 5251651"/>
              <a:gd name="connsiteX771" fmla="*/ 246460 w 4370516"/>
              <a:gd name="connsiteY771" fmla="*/ 1406757 h 5251651"/>
              <a:gd name="connsiteX772" fmla="*/ 3146950 w 4370516"/>
              <a:gd name="connsiteY772" fmla="*/ 1404897 h 5251651"/>
              <a:gd name="connsiteX773" fmla="*/ 3145270 w 4370516"/>
              <a:gd name="connsiteY773" fmla="*/ 1405737 h 5251651"/>
              <a:gd name="connsiteX774" fmla="*/ 3145780 w 4370516"/>
              <a:gd name="connsiteY774" fmla="*/ 1406757 h 5251651"/>
              <a:gd name="connsiteX775" fmla="*/ 3134200 w 4370516"/>
              <a:gd name="connsiteY775" fmla="*/ 1432281 h 5251651"/>
              <a:gd name="connsiteX776" fmla="*/ 3136681 w 4370516"/>
              <a:gd name="connsiteY776" fmla="*/ 1432281 h 5251651"/>
              <a:gd name="connsiteX777" fmla="*/ 3146950 w 4370516"/>
              <a:gd name="connsiteY777" fmla="*/ 1411743 h 5251651"/>
              <a:gd name="connsiteX778" fmla="*/ 355997 w 4370516"/>
              <a:gd name="connsiteY778" fmla="*/ 1396488 h 5251651"/>
              <a:gd name="connsiteX779" fmla="*/ 355997 w 4370516"/>
              <a:gd name="connsiteY779" fmla="*/ 1403334 h 5251651"/>
              <a:gd name="connsiteX780" fmla="*/ 366266 w 4370516"/>
              <a:gd name="connsiteY780" fmla="*/ 1403334 h 5251651"/>
              <a:gd name="connsiteX781" fmla="*/ 366266 w 4370516"/>
              <a:gd name="connsiteY781" fmla="*/ 1396488 h 5251651"/>
              <a:gd name="connsiteX782" fmla="*/ 376536 w 4370516"/>
              <a:gd name="connsiteY782" fmla="*/ 1393065 h 5251651"/>
              <a:gd name="connsiteX783" fmla="*/ 369690 w 4370516"/>
              <a:gd name="connsiteY783" fmla="*/ 1399911 h 5251651"/>
              <a:gd name="connsiteX784" fmla="*/ 373113 w 4370516"/>
              <a:gd name="connsiteY784" fmla="*/ 1399911 h 5251651"/>
              <a:gd name="connsiteX785" fmla="*/ 379959 w 4370516"/>
              <a:gd name="connsiteY785" fmla="*/ 1393065 h 5251651"/>
              <a:gd name="connsiteX786" fmla="*/ 154038 w 4370516"/>
              <a:gd name="connsiteY786" fmla="*/ 1393065 h 5251651"/>
              <a:gd name="connsiteX787" fmla="*/ 154038 w 4370516"/>
              <a:gd name="connsiteY787" fmla="*/ 1396488 h 5251651"/>
              <a:gd name="connsiteX788" fmla="*/ 164307 w 4370516"/>
              <a:gd name="connsiteY788" fmla="*/ 1396488 h 5251651"/>
              <a:gd name="connsiteX789" fmla="*/ 164307 w 4370516"/>
              <a:gd name="connsiteY789" fmla="*/ 1393065 h 5251651"/>
              <a:gd name="connsiteX790" fmla="*/ 448420 w 4370516"/>
              <a:gd name="connsiteY790" fmla="*/ 1379373 h 5251651"/>
              <a:gd name="connsiteX791" fmla="*/ 448420 w 4370516"/>
              <a:gd name="connsiteY791" fmla="*/ 1386219 h 5251651"/>
              <a:gd name="connsiteX792" fmla="*/ 451843 w 4370516"/>
              <a:gd name="connsiteY792" fmla="*/ 1386219 h 5251651"/>
              <a:gd name="connsiteX793" fmla="*/ 451843 w 4370516"/>
              <a:gd name="connsiteY793" fmla="*/ 1379373 h 5251651"/>
              <a:gd name="connsiteX794" fmla="*/ 106115 w 4370516"/>
              <a:gd name="connsiteY794" fmla="*/ 1119223 h 5251651"/>
              <a:gd name="connsiteX795" fmla="*/ 112961 w 4370516"/>
              <a:gd name="connsiteY795" fmla="*/ 1119223 h 5251651"/>
              <a:gd name="connsiteX796" fmla="*/ 112961 w 4370516"/>
              <a:gd name="connsiteY796" fmla="*/ 1122646 h 5251651"/>
              <a:gd name="connsiteX797" fmla="*/ 106115 w 4370516"/>
              <a:gd name="connsiteY797" fmla="*/ 1122646 h 5251651"/>
              <a:gd name="connsiteX798" fmla="*/ 95846 w 4370516"/>
              <a:gd name="connsiteY798" fmla="*/ 1119223 h 5251651"/>
              <a:gd name="connsiteX799" fmla="*/ 102692 w 4370516"/>
              <a:gd name="connsiteY799" fmla="*/ 1119223 h 5251651"/>
              <a:gd name="connsiteX800" fmla="*/ 102692 w 4370516"/>
              <a:gd name="connsiteY800" fmla="*/ 1126069 h 5251651"/>
              <a:gd name="connsiteX801" fmla="*/ 95846 w 4370516"/>
              <a:gd name="connsiteY801" fmla="*/ 1126069 h 5251651"/>
              <a:gd name="connsiteX802" fmla="*/ 307501 w 4370516"/>
              <a:gd name="connsiteY802" fmla="*/ 973710 h 5251651"/>
              <a:gd name="connsiteX803" fmla="*/ 314347 w 4370516"/>
              <a:gd name="connsiteY803" fmla="*/ 973710 h 5251651"/>
              <a:gd name="connsiteX804" fmla="*/ 314347 w 4370516"/>
              <a:gd name="connsiteY804" fmla="*/ 977133 h 5251651"/>
              <a:gd name="connsiteX805" fmla="*/ 307501 w 4370516"/>
              <a:gd name="connsiteY805" fmla="*/ 977133 h 5251651"/>
              <a:gd name="connsiteX806" fmla="*/ 297232 w 4370516"/>
              <a:gd name="connsiteY806" fmla="*/ 973710 h 5251651"/>
              <a:gd name="connsiteX807" fmla="*/ 304078 w 4370516"/>
              <a:gd name="connsiteY807" fmla="*/ 973710 h 5251651"/>
              <a:gd name="connsiteX808" fmla="*/ 304078 w 4370516"/>
              <a:gd name="connsiteY808" fmla="*/ 980556 h 5251651"/>
              <a:gd name="connsiteX809" fmla="*/ 297232 w 4370516"/>
              <a:gd name="connsiteY809" fmla="*/ 980556 h 5251651"/>
              <a:gd name="connsiteX810" fmla="*/ 590529 w 4370516"/>
              <a:gd name="connsiteY810" fmla="*/ 804120 h 5251651"/>
              <a:gd name="connsiteX811" fmla="*/ 597375 w 4370516"/>
              <a:gd name="connsiteY811" fmla="*/ 804120 h 5251651"/>
              <a:gd name="connsiteX812" fmla="*/ 597375 w 4370516"/>
              <a:gd name="connsiteY812" fmla="*/ 807543 h 5251651"/>
              <a:gd name="connsiteX813" fmla="*/ 590529 w 4370516"/>
              <a:gd name="connsiteY813" fmla="*/ 807543 h 5251651"/>
              <a:gd name="connsiteX814" fmla="*/ 580261 w 4370516"/>
              <a:gd name="connsiteY814" fmla="*/ 804120 h 5251651"/>
              <a:gd name="connsiteX815" fmla="*/ 587106 w 4370516"/>
              <a:gd name="connsiteY815" fmla="*/ 804120 h 5251651"/>
              <a:gd name="connsiteX816" fmla="*/ 587106 w 4370516"/>
              <a:gd name="connsiteY816" fmla="*/ 810966 h 5251651"/>
              <a:gd name="connsiteX817" fmla="*/ 580261 w 4370516"/>
              <a:gd name="connsiteY817" fmla="*/ 810966 h 5251651"/>
              <a:gd name="connsiteX818" fmla="*/ 2390476 w 4370516"/>
              <a:gd name="connsiteY818" fmla="*/ 766763 h 5251651"/>
              <a:gd name="connsiteX819" fmla="*/ 2387945 w 4370516"/>
              <a:gd name="connsiteY819" fmla="*/ 774356 h 5251651"/>
              <a:gd name="connsiteX820" fmla="*/ 2399877 w 4370516"/>
              <a:gd name="connsiteY820" fmla="*/ 766763 h 5251651"/>
              <a:gd name="connsiteX821" fmla="*/ 3775729 w 4370516"/>
              <a:gd name="connsiteY821" fmla="*/ 742803 h 5251651"/>
              <a:gd name="connsiteX822" fmla="*/ 3776236 w 4370516"/>
              <a:gd name="connsiteY822" fmla="*/ 744006 h 5251651"/>
              <a:gd name="connsiteX823" fmla="*/ 3776236 w 4370516"/>
              <a:gd name="connsiteY823" fmla="*/ 742803 h 5251651"/>
              <a:gd name="connsiteX824" fmla="*/ 1243183 w 4370516"/>
              <a:gd name="connsiteY824" fmla="*/ 609303 h 5251651"/>
              <a:gd name="connsiteX825" fmla="*/ 1243183 w 4370516"/>
              <a:gd name="connsiteY825" fmla="*/ 612726 h 5251651"/>
              <a:gd name="connsiteX826" fmla="*/ 1247179 w 4370516"/>
              <a:gd name="connsiteY826" fmla="*/ 612726 h 5251651"/>
              <a:gd name="connsiteX827" fmla="*/ 1253452 w 4370516"/>
              <a:gd name="connsiteY827" fmla="*/ 615862 h 5251651"/>
              <a:gd name="connsiteX828" fmla="*/ 1253452 w 4370516"/>
              <a:gd name="connsiteY828" fmla="*/ 609303 h 5251651"/>
              <a:gd name="connsiteX829" fmla="*/ 1263722 w 4370516"/>
              <a:gd name="connsiteY829" fmla="*/ 605880 h 5251651"/>
              <a:gd name="connsiteX830" fmla="*/ 1256876 w 4370516"/>
              <a:gd name="connsiteY830" fmla="*/ 612726 h 5251651"/>
              <a:gd name="connsiteX831" fmla="*/ 1257937 w 4370516"/>
              <a:gd name="connsiteY831" fmla="*/ 612726 h 5251651"/>
              <a:gd name="connsiteX832" fmla="*/ 1265762 w 4370516"/>
              <a:gd name="connsiteY832" fmla="*/ 605880 h 5251651"/>
              <a:gd name="connsiteX833" fmla="*/ 1041223 w 4370516"/>
              <a:gd name="connsiteY833" fmla="*/ 605880 h 5251651"/>
              <a:gd name="connsiteX834" fmla="*/ 1041223 w 4370516"/>
              <a:gd name="connsiteY834" fmla="*/ 609303 h 5251651"/>
              <a:gd name="connsiteX835" fmla="*/ 1051492 w 4370516"/>
              <a:gd name="connsiteY835" fmla="*/ 609303 h 5251651"/>
              <a:gd name="connsiteX836" fmla="*/ 1051492 w 4370516"/>
              <a:gd name="connsiteY836" fmla="*/ 605880 h 5251651"/>
              <a:gd name="connsiteX837" fmla="*/ 791914 w 4370516"/>
              <a:gd name="connsiteY837" fmla="*/ 602457 h 5251651"/>
              <a:gd name="connsiteX838" fmla="*/ 798761 w 4370516"/>
              <a:gd name="connsiteY838" fmla="*/ 602457 h 5251651"/>
              <a:gd name="connsiteX839" fmla="*/ 798761 w 4370516"/>
              <a:gd name="connsiteY839" fmla="*/ 605880 h 5251651"/>
              <a:gd name="connsiteX840" fmla="*/ 791914 w 4370516"/>
              <a:gd name="connsiteY840" fmla="*/ 605880 h 5251651"/>
              <a:gd name="connsiteX841" fmla="*/ 781645 w 4370516"/>
              <a:gd name="connsiteY841" fmla="*/ 602457 h 5251651"/>
              <a:gd name="connsiteX842" fmla="*/ 788492 w 4370516"/>
              <a:gd name="connsiteY842" fmla="*/ 602457 h 5251651"/>
              <a:gd name="connsiteX843" fmla="*/ 788492 w 4370516"/>
              <a:gd name="connsiteY843" fmla="*/ 609303 h 5251651"/>
              <a:gd name="connsiteX844" fmla="*/ 781645 w 4370516"/>
              <a:gd name="connsiteY844" fmla="*/ 609303 h 5251651"/>
              <a:gd name="connsiteX845" fmla="*/ 1336179 w 4370516"/>
              <a:gd name="connsiteY845" fmla="*/ 592188 h 5251651"/>
              <a:gd name="connsiteX846" fmla="*/ 1336179 w 4370516"/>
              <a:gd name="connsiteY846" fmla="*/ 595611 h 5251651"/>
              <a:gd name="connsiteX847" fmla="*/ 1339029 w 4370516"/>
              <a:gd name="connsiteY847" fmla="*/ 595611 h 5251651"/>
              <a:gd name="connsiteX848" fmla="*/ 1339029 w 4370516"/>
              <a:gd name="connsiteY848" fmla="*/ 592188 h 5251651"/>
              <a:gd name="connsiteX849" fmla="*/ 689798 w 4370516"/>
              <a:gd name="connsiteY849" fmla="*/ 523726 h 5251651"/>
              <a:gd name="connsiteX850" fmla="*/ 689798 w 4370516"/>
              <a:gd name="connsiteY850" fmla="*/ 530573 h 5251651"/>
              <a:gd name="connsiteX851" fmla="*/ 693221 w 4370516"/>
              <a:gd name="connsiteY851" fmla="*/ 530573 h 5251651"/>
              <a:gd name="connsiteX852" fmla="*/ 693221 w 4370516"/>
              <a:gd name="connsiteY852" fmla="*/ 523726 h 5251651"/>
              <a:gd name="connsiteX853" fmla="*/ 854105 w 4370516"/>
              <a:gd name="connsiteY853" fmla="*/ 510034 h 5251651"/>
              <a:gd name="connsiteX854" fmla="*/ 860951 w 4370516"/>
              <a:gd name="connsiteY854" fmla="*/ 516880 h 5251651"/>
              <a:gd name="connsiteX855" fmla="*/ 854105 w 4370516"/>
              <a:gd name="connsiteY855" fmla="*/ 516880 h 5251651"/>
              <a:gd name="connsiteX856" fmla="*/ 2937590 w 4370516"/>
              <a:gd name="connsiteY856" fmla="*/ 499765 h 5251651"/>
              <a:gd name="connsiteX857" fmla="*/ 2889667 w 4370516"/>
              <a:gd name="connsiteY857" fmla="*/ 506612 h 5251651"/>
              <a:gd name="connsiteX858" fmla="*/ 2865706 w 4370516"/>
              <a:gd name="connsiteY858" fmla="*/ 503189 h 5251651"/>
              <a:gd name="connsiteX859" fmla="*/ 2817783 w 4370516"/>
              <a:gd name="connsiteY859" fmla="*/ 506612 h 5251651"/>
              <a:gd name="connsiteX860" fmla="*/ 2793822 w 4370516"/>
              <a:gd name="connsiteY860" fmla="*/ 503189 h 5251651"/>
              <a:gd name="connsiteX861" fmla="*/ 2776706 w 4370516"/>
              <a:gd name="connsiteY861" fmla="*/ 520304 h 5251651"/>
              <a:gd name="connsiteX862" fmla="*/ 2834898 w 4370516"/>
              <a:gd name="connsiteY862" fmla="*/ 540842 h 5251651"/>
              <a:gd name="connsiteX863" fmla="*/ 2858860 w 4370516"/>
              <a:gd name="connsiteY863" fmla="*/ 540842 h 5251651"/>
              <a:gd name="connsiteX864" fmla="*/ 2886244 w 4370516"/>
              <a:gd name="connsiteY864" fmla="*/ 533996 h 5251651"/>
              <a:gd name="connsiteX865" fmla="*/ 2889667 w 4370516"/>
              <a:gd name="connsiteY865" fmla="*/ 537419 h 5251651"/>
              <a:gd name="connsiteX866" fmla="*/ 2896513 w 4370516"/>
              <a:gd name="connsiteY866" fmla="*/ 533996 h 5251651"/>
              <a:gd name="connsiteX867" fmla="*/ 2903359 w 4370516"/>
              <a:gd name="connsiteY867" fmla="*/ 533996 h 5251651"/>
              <a:gd name="connsiteX868" fmla="*/ 2927321 w 4370516"/>
              <a:gd name="connsiteY868" fmla="*/ 547688 h 5251651"/>
              <a:gd name="connsiteX869" fmla="*/ 2968397 w 4370516"/>
              <a:gd name="connsiteY869" fmla="*/ 547688 h 5251651"/>
              <a:gd name="connsiteX870" fmla="*/ 2985512 w 4370516"/>
              <a:gd name="connsiteY870" fmla="*/ 537419 h 5251651"/>
              <a:gd name="connsiteX871" fmla="*/ 2992358 w 4370516"/>
              <a:gd name="connsiteY871" fmla="*/ 544265 h 5251651"/>
              <a:gd name="connsiteX872" fmla="*/ 3006051 w 4370516"/>
              <a:gd name="connsiteY872" fmla="*/ 544265 h 5251651"/>
              <a:gd name="connsiteX873" fmla="*/ 3016320 w 4370516"/>
              <a:gd name="connsiteY873" fmla="*/ 523727 h 5251651"/>
              <a:gd name="connsiteX874" fmla="*/ 3016320 w 4370516"/>
              <a:gd name="connsiteY874" fmla="*/ 516881 h 5251651"/>
              <a:gd name="connsiteX875" fmla="*/ 3002628 w 4370516"/>
              <a:gd name="connsiteY875" fmla="*/ 523727 h 5251651"/>
              <a:gd name="connsiteX876" fmla="*/ 2988935 w 4370516"/>
              <a:gd name="connsiteY876" fmla="*/ 503189 h 5251651"/>
              <a:gd name="connsiteX877" fmla="*/ 2954705 w 4370516"/>
              <a:gd name="connsiteY877" fmla="*/ 503189 h 5251651"/>
              <a:gd name="connsiteX878" fmla="*/ 2937590 w 4370516"/>
              <a:gd name="connsiteY878" fmla="*/ 499765 h 5251651"/>
              <a:gd name="connsiteX879" fmla="*/ 2632939 w 4370516"/>
              <a:gd name="connsiteY879" fmla="*/ 496342 h 5251651"/>
              <a:gd name="connsiteX880" fmla="*/ 2615823 w 4370516"/>
              <a:gd name="connsiteY880" fmla="*/ 499765 h 5251651"/>
              <a:gd name="connsiteX881" fmla="*/ 2615823 w 4370516"/>
              <a:gd name="connsiteY881" fmla="*/ 520304 h 5251651"/>
              <a:gd name="connsiteX882" fmla="*/ 2632939 w 4370516"/>
              <a:gd name="connsiteY882" fmla="*/ 523727 h 5251651"/>
              <a:gd name="connsiteX883" fmla="*/ 2646631 w 4370516"/>
              <a:gd name="connsiteY883" fmla="*/ 523727 h 5251651"/>
              <a:gd name="connsiteX884" fmla="*/ 2697976 w 4370516"/>
              <a:gd name="connsiteY884" fmla="*/ 516881 h 5251651"/>
              <a:gd name="connsiteX885" fmla="*/ 2725361 w 4370516"/>
              <a:gd name="connsiteY885" fmla="*/ 520304 h 5251651"/>
              <a:gd name="connsiteX886" fmla="*/ 2735630 w 4370516"/>
              <a:gd name="connsiteY886" fmla="*/ 516881 h 5251651"/>
              <a:gd name="connsiteX887" fmla="*/ 2735630 w 4370516"/>
              <a:gd name="connsiteY887" fmla="*/ 499765 h 5251651"/>
              <a:gd name="connsiteX888" fmla="*/ 2728784 w 4370516"/>
              <a:gd name="connsiteY888" fmla="*/ 503189 h 5251651"/>
              <a:gd name="connsiteX889" fmla="*/ 2687707 w 4370516"/>
              <a:gd name="connsiteY889" fmla="*/ 503189 h 5251651"/>
              <a:gd name="connsiteX890" fmla="*/ 2650054 w 4370516"/>
              <a:gd name="connsiteY890" fmla="*/ 496342 h 5251651"/>
              <a:gd name="connsiteX891" fmla="*/ 2591862 w 4370516"/>
              <a:gd name="connsiteY891" fmla="*/ 496342 h 5251651"/>
              <a:gd name="connsiteX892" fmla="*/ 2588439 w 4370516"/>
              <a:gd name="connsiteY892" fmla="*/ 506612 h 5251651"/>
              <a:gd name="connsiteX893" fmla="*/ 2595285 w 4370516"/>
              <a:gd name="connsiteY893" fmla="*/ 510035 h 5251651"/>
              <a:gd name="connsiteX894" fmla="*/ 2612400 w 4370516"/>
              <a:gd name="connsiteY894" fmla="*/ 503189 h 5251651"/>
              <a:gd name="connsiteX895" fmla="*/ 2605554 w 4370516"/>
              <a:gd name="connsiteY895" fmla="*/ 496342 h 5251651"/>
              <a:gd name="connsiteX896" fmla="*/ 785644 w 4370516"/>
              <a:gd name="connsiteY896" fmla="*/ 489496 h 5251651"/>
              <a:gd name="connsiteX897" fmla="*/ 789067 w 4370516"/>
              <a:gd name="connsiteY897" fmla="*/ 489496 h 5251651"/>
              <a:gd name="connsiteX898" fmla="*/ 813028 w 4370516"/>
              <a:gd name="connsiteY898" fmla="*/ 499765 h 5251651"/>
              <a:gd name="connsiteX899" fmla="*/ 813028 w 4370516"/>
              <a:gd name="connsiteY899" fmla="*/ 506611 h 5251651"/>
              <a:gd name="connsiteX900" fmla="*/ 778798 w 4370516"/>
              <a:gd name="connsiteY900" fmla="*/ 513457 h 5251651"/>
              <a:gd name="connsiteX901" fmla="*/ 785644 w 4370516"/>
              <a:gd name="connsiteY901" fmla="*/ 520303 h 5251651"/>
              <a:gd name="connsiteX902" fmla="*/ 802759 w 4370516"/>
              <a:gd name="connsiteY902" fmla="*/ 516880 h 5251651"/>
              <a:gd name="connsiteX903" fmla="*/ 823297 w 4370516"/>
              <a:gd name="connsiteY903" fmla="*/ 520303 h 5251651"/>
              <a:gd name="connsiteX904" fmla="*/ 847257 w 4370516"/>
              <a:gd name="connsiteY904" fmla="*/ 513457 h 5251651"/>
              <a:gd name="connsiteX905" fmla="*/ 847257 w 4370516"/>
              <a:gd name="connsiteY905" fmla="*/ 516880 h 5251651"/>
              <a:gd name="connsiteX906" fmla="*/ 785644 w 4370516"/>
              <a:gd name="connsiteY906" fmla="*/ 530573 h 5251651"/>
              <a:gd name="connsiteX907" fmla="*/ 778798 w 4370516"/>
              <a:gd name="connsiteY907" fmla="*/ 527150 h 5251651"/>
              <a:gd name="connsiteX908" fmla="*/ 724028 w 4370516"/>
              <a:gd name="connsiteY908" fmla="*/ 540842 h 5251651"/>
              <a:gd name="connsiteX909" fmla="*/ 686375 w 4370516"/>
              <a:gd name="connsiteY909" fmla="*/ 540842 h 5251651"/>
              <a:gd name="connsiteX910" fmla="*/ 679529 w 4370516"/>
              <a:gd name="connsiteY910" fmla="*/ 533996 h 5251651"/>
              <a:gd name="connsiteX911" fmla="*/ 679529 w 4370516"/>
              <a:gd name="connsiteY911" fmla="*/ 527150 h 5251651"/>
              <a:gd name="connsiteX912" fmla="*/ 700067 w 4370516"/>
              <a:gd name="connsiteY912" fmla="*/ 492919 h 5251651"/>
              <a:gd name="connsiteX913" fmla="*/ 771951 w 4370516"/>
              <a:gd name="connsiteY913" fmla="*/ 492919 h 5251651"/>
              <a:gd name="connsiteX914" fmla="*/ 778798 w 4370516"/>
              <a:gd name="connsiteY914" fmla="*/ 496342 h 5251651"/>
              <a:gd name="connsiteX915" fmla="*/ 785644 w 4370516"/>
              <a:gd name="connsiteY915" fmla="*/ 489496 h 5251651"/>
              <a:gd name="connsiteX916" fmla="*/ 724028 w 4370516"/>
              <a:gd name="connsiteY916" fmla="*/ 349151 h 5251651"/>
              <a:gd name="connsiteX917" fmla="*/ 730875 w 4370516"/>
              <a:gd name="connsiteY917" fmla="*/ 355997 h 5251651"/>
              <a:gd name="connsiteX918" fmla="*/ 737721 w 4370516"/>
              <a:gd name="connsiteY918" fmla="*/ 355997 h 5251651"/>
              <a:gd name="connsiteX919" fmla="*/ 730875 w 4370516"/>
              <a:gd name="connsiteY919" fmla="*/ 349151 h 5251651"/>
              <a:gd name="connsiteX920" fmla="*/ 840411 w 4370516"/>
              <a:gd name="connsiteY920" fmla="*/ 338882 h 5251651"/>
              <a:gd name="connsiteX921" fmla="*/ 840411 w 4370516"/>
              <a:gd name="connsiteY921" fmla="*/ 345728 h 5251651"/>
              <a:gd name="connsiteX922" fmla="*/ 850681 w 4370516"/>
              <a:gd name="connsiteY922" fmla="*/ 345728 h 5251651"/>
              <a:gd name="connsiteX923" fmla="*/ 850681 w 4370516"/>
              <a:gd name="connsiteY923" fmla="*/ 338882 h 5251651"/>
              <a:gd name="connsiteX924" fmla="*/ 860951 w 4370516"/>
              <a:gd name="connsiteY924" fmla="*/ 335459 h 5251651"/>
              <a:gd name="connsiteX925" fmla="*/ 854105 w 4370516"/>
              <a:gd name="connsiteY925" fmla="*/ 342305 h 5251651"/>
              <a:gd name="connsiteX926" fmla="*/ 857528 w 4370516"/>
              <a:gd name="connsiteY926" fmla="*/ 342305 h 5251651"/>
              <a:gd name="connsiteX927" fmla="*/ 864374 w 4370516"/>
              <a:gd name="connsiteY927" fmla="*/ 335459 h 5251651"/>
              <a:gd name="connsiteX928" fmla="*/ 638453 w 4370516"/>
              <a:gd name="connsiteY928" fmla="*/ 335459 h 5251651"/>
              <a:gd name="connsiteX929" fmla="*/ 638453 w 4370516"/>
              <a:gd name="connsiteY929" fmla="*/ 338882 h 5251651"/>
              <a:gd name="connsiteX930" fmla="*/ 648722 w 4370516"/>
              <a:gd name="connsiteY930" fmla="*/ 338882 h 5251651"/>
              <a:gd name="connsiteX931" fmla="*/ 648722 w 4370516"/>
              <a:gd name="connsiteY931" fmla="*/ 335459 h 5251651"/>
              <a:gd name="connsiteX932" fmla="*/ 932835 w 4370516"/>
              <a:gd name="connsiteY932" fmla="*/ 321767 h 5251651"/>
              <a:gd name="connsiteX933" fmla="*/ 932835 w 4370516"/>
              <a:gd name="connsiteY933" fmla="*/ 328613 h 5251651"/>
              <a:gd name="connsiteX934" fmla="*/ 936258 w 4370516"/>
              <a:gd name="connsiteY934" fmla="*/ 328613 h 5251651"/>
              <a:gd name="connsiteX935" fmla="*/ 936258 w 4370516"/>
              <a:gd name="connsiteY935" fmla="*/ 321767 h 5251651"/>
              <a:gd name="connsiteX936" fmla="*/ 2534819 w 4370516"/>
              <a:gd name="connsiteY936" fmla="*/ 229344 h 5251651"/>
              <a:gd name="connsiteX937" fmla="*/ 2486896 w 4370516"/>
              <a:gd name="connsiteY937" fmla="*/ 236191 h 5251651"/>
              <a:gd name="connsiteX938" fmla="*/ 2462935 w 4370516"/>
              <a:gd name="connsiteY938" fmla="*/ 232768 h 5251651"/>
              <a:gd name="connsiteX939" fmla="*/ 2415012 w 4370516"/>
              <a:gd name="connsiteY939" fmla="*/ 236191 h 5251651"/>
              <a:gd name="connsiteX940" fmla="*/ 2391051 w 4370516"/>
              <a:gd name="connsiteY940" fmla="*/ 232768 h 5251651"/>
              <a:gd name="connsiteX941" fmla="*/ 2373935 w 4370516"/>
              <a:gd name="connsiteY941" fmla="*/ 249883 h 5251651"/>
              <a:gd name="connsiteX942" fmla="*/ 2432127 w 4370516"/>
              <a:gd name="connsiteY942" fmla="*/ 270421 h 5251651"/>
              <a:gd name="connsiteX943" fmla="*/ 2456089 w 4370516"/>
              <a:gd name="connsiteY943" fmla="*/ 270421 h 5251651"/>
              <a:gd name="connsiteX944" fmla="*/ 2483473 w 4370516"/>
              <a:gd name="connsiteY944" fmla="*/ 263575 h 5251651"/>
              <a:gd name="connsiteX945" fmla="*/ 2486896 w 4370516"/>
              <a:gd name="connsiteY945" fmla="*/ 266998 h 5251651"/>
              <a:gd name="connsiteX946" fmla="*/ 2493742 w 4370516"/>
              <a:gd name="connsiteY946" fmla="*/ 263575 h 5251651"/>
              <a:gd name="connsiteX947" fmla="*/ 2500588 w 4370516"/>
              <a:gd name="connsiteY947" fmla="*/ 263575 h 5251651"/>
              <a:gd name="connsiteX948" fmla="*/ 2524550 w 4370516"/>
              <a:gd name="connsiteY948" fmla="*/ 277267 h 5251651"/>
              <a:gd name="connsiteX949" fmla="*/ 2565626 w 4370516"/>
              <a:gd name="connsiteY949" fmla="*/ 277267 h 5251651"/>
              <a:gd name="connsiteX950" fmla="*/ 2582741 w 4370516"/>
              <a:gd name="connsiteY950" fmla="*/ 266998 h 5251651"/>
              <a:gd name="connsiteX951" fmla="*/ 2589587 w 4370516"/>
              <a:gd name="connsiteY951" fmla="*/ 273844 h 5251651"/>
              <a:gd name="connsiteX952" fmla="*/ 2603280 w 4370516"/>
              <a:gd name="connsiteY952" fmla="*/ 273844 h 5251651"/>
              <a:gd name="connsiteX953" fmla="*/ 2613549 w 4370516"/>
              <a:gd name="connsiteY953" fmla="*/ 253306 h 5251651"/>
              <a:gd name="connsiteX954" fmla="*/ 2613549 w 4370516"/>
              <a:gd name="connsiteY954" fmla="*/ 246460 h 5251651"/>
              <a:gd name="connsiteX955" fmla="*/ 2599857 w 4370516"/>
              <a:gd name="connsiteY955" fmla="*/ 253306 h 5251651"/>
              <a:gd name="connsiteX956" fmla="*/ 2586164 w 4370516"/>
              <a:gd name="connsiteY956" fmla="*/ 232768 h 5251651"/>
              <a:gd name="connsiteX957" fmla="*/ 2551934 w 4370516"/>
              <a:gd name="connsiteY957" fmla="*/ 232768 h 5251651"/>
              <a:gd name="connsiteX958" fmla="*/ 2534819 w 4370516"/>
              <a:gd name="connsiteY958" fmla="*/ 229344 h 5251651"/>
              <a:gd name="connsiteX959" fmla="*/ 2230168 w 4370516"/>
              <a:gd name="connsiteY959" fmla="*/ 225921 h 5251651"/>
              <a:gd name="connsiteX960" fmla="*/ 2213052 w 4370516"/>
              <a:gd name="connsiteY960" fmla="*/ 229344 h 5251651"/>
              <a:gd name="connsiteX961" fmla="*/ 2213052 w 4370516"/>
              <a:gd name="connsiteY961" fmla="*/ 249883 h 5251651"/>
              <a:gd name="connsiteX962" fmla="*/ 2230168 w 4370516"/>
              <a:gd name="connsiteY962" fmla="*/ 253306 h 5251651"/>
              <a:gd name="connsiteX963" fmla="*/ 2243860 w 4370516"/>
              <a:gd name="connsiteY963" fmla="*/ 253306 h 5251651"/>
              <a:gd name="connsiteX964" fmla="*/ 2295205 w 4370516"/>
              <a:gd name="connsiteY964" fmla="*/ 246460 h 5251651"/>
              <a:gd name="connsiteX965" fmla="*/ 2322590 w 4370516"/>
              <a:gd name="connsiteY965" fmla="*/ 249883 h 5251651"/>
              <a:gd name="connsiteX966" fmla="*/ 2332859 w 4370516"/>
              <a:gd name="connsiteY966" fmla="*/ 246460 h 5251651"/>
              <a:gd name="connsiteX967" fmla="*/ 2332859 w 4370516"/>
              <a:gd name="connsiteY967" fmla="*/ 229344 h 5251651"/>
              <a:gd name="connsiteX968" fmla="*/ 2326013 w 4370516"/>
              <a:gd name="connsiteY968" fmla="*/ 232768 h 5251651"/>
              <a:gd name="connsiteX969" fmla="*/ 2284936 w 4370516"/>
              <a:gd name="connsiteY969" fmla="*/ 232768 h 5251651"/>
              <a:gd name="connsiteX970" fmla="*/ 2247283 w 4370516"/>
              <a:gd name="connsiteY970" fmla="*/ 225921 h 5251651"/>
              <a:gd name="connsiteX971" fmla="*/ 2189091 w 4370516"/>
              <a:gd name="connsiteY971" fmla="*/ 225921 h 5251651"/>
              <a:gd name="connsiteX972" fmla="*/ 2185668 w 4370516"/>
              <a:gd name="connsiteY972" fmla="*/ 236191 h 5251651"/>
              <a:gd name="connsiteX973" fmla="*/ 2192514 w 4370516"/>
              <a:gd name="connsiteY973" fmla="*/ 239614 h 5251651"/>
              <a:gd name="connsiteX974" fmla="*/ 2209629 w 4370516"/>
              <a:gd name="connsiteY974" fmla="*/ 232768 h 5251651"/>
              <a:gd name="connsiteX975" fmla="*/ 2202783 w 4370516"/>
              <a:gd name="connsiteY975" fmla="*/ 225921 h 5251651"/>
              <a:gd name="connsiteX976" fmla="*/ 2449243 w 4370516"/>
              <a:gd name="connsiteY976" fmla="*/ 99269 h 5251651"/>
              <a:gd name="connsiteX977" fmla="*/ 2442396 w 4370516"/>
              <a:gd name="connsiteY977" fmla="*/ 106115 h 5251651"/>
              <a:gd name="connsiteX978" fmla="*/ 2452666 w 4370516"/>
              <a:gd name="connsiteY978" fmla="*/ 106115 h 5251651"/>
              <a:gd name="connsiteX979" fmla="*/ 2452666 w 4370516"/>
              <a:gd name="connsiteY979" fmla="*/ 99269 h 5251651"/>
              <a:gd name="connsiteX980" fmla="*/ 2415012 w 4370516"/>
              <a:gd name="connsiteY980" fmla="*/ 89000 h 5251651"/>
              <a:gd name="connsiteX981" fmla="*/ 2377359 w 4370516"/>
              <a:gd name="connsiteY981" fmla="*/ 106115 h 5251651"/>
              <a:gd name="connsiteX982" fmla="*/ 2349974 w 4370516"/>
              <a:gd name="connsiteY982" fmla="*/ 109538 h 5251651"/>
              <a:gd name="connsiteX983" fmla="*/ 2349974 w 4370516"/>
              <a:gd name="connsiteY983" fmla="*/ 106115 h 5251651"/>
              <a:gd name="connsiteX984" fmla="*/ 2322590 w 4370516"/>
              <a:gd name="connsiteY984" fmla="*/ 112961 h 5251651"/>
              <a:gd name="connsiteX985" fmla="*/ 2319167 w 4370516"/>
              <a:gd name="connsiteY985" fmla="*/ 112961 h 5251651"/>
              <a:gd name="connsiteX986" fmla="*/ 2295205 w 4370516"/>
              <a:gd name="connsiteY986" fmla="*/ 102692 h 5251651"/>
              <a:gd name="connsiteX987" fmla="*/ 2295205 w 4370516"/>
              <a:gd name="connsiteY987" fmla="*/ 119807 h 5251651"/>
              <a:gd name="connsiteX988" fmla="*/ 2356820 w 4370516"/>
              <a:gd name="connsiteY988" fmla="*/ 133499 h 5251651"/>
              <a:gd name="connsiteX989" fmla="*/ 2401320 w 4370516"/>
              <a:gd name="connsiteY989" fmla="*/ 133499 h 5251651"/>
              <a:gd name="connsiteX990" fmla="*/ 2415012 w 4370516"/>
              <a:gd name="connsiteY990" fmla="*/ 136922 h 5251651"/>
              <a:gd name="connsiteX991" fmla="*/ 2432127 w 4370516"/>
              <a:gd name="connsiteY991" fmla="*/ 123230 h 5251651"/>
              <a:gd name="connsiteX992" fmla="*/ 2428704 w 4370516"/>
              <a:gd name="connsiteY992" fmla="*/ 112961 h 5251651"/>
              <a:gd name="connsiteX993" fmla="*/ 2438973 w 4370516"/>
              <a:gd name="connsiteY993" fmla="*/ 102692 h 5251651"/>
              <a:gd name="connsiteX994" fmla="*/ 2415012 w 4370516"/>
              <a:gd name="connsiteY994" fmla="*/ 89000 h 5251651"/>
              <a:gd name="connsiteX995" fmla="*/ 2250706 w 4370516"/>
              <a:gd name="connsiteY995" fmla="*/ 82153 h 5251651"/>
              <a:gd name="connsiteX996" fmla="*/ 2243860 w 4370516"/>
              <a:gd name="connsiteY996" fmla="*/ 89000 h 5251651"/>
              <a:gd name="connsiteX997" fmla="*/ 2254129 w 4370516"/>
              <a:gd name="connsiteY997" fmla="*/ 92423 h 5251651"/>
              <a:gd name="connsiteX998" fmla="*/ 2264398 w 4370516"/>
              <a:gd name="connsiteY998" fmla="*/ 89000 h 5251651"/>
              <a:gd name="connsiteX999" fmla="*/ 2257552 w 4370516"/>
              <a:gd name="connsiteY999" fmla="*/ 82153 h 5251651"/>
              <a:gd name="connsiteX1000" fmla="*/ 2404743 w 4370516"/>
              <a:gd name="connsiteY1000" fmla="*/ 75307 h 5251651"/>
              <a:gd name="connsiteX1001" fmla="*/ 2404743 w 4370516"/>
              <a:gd name="connsiteY1001" fmla="*/ 78730 h 5251651"/>
              <a:gd name="connsiteX1002" fmla="*/ 2411589 w 4370516"/>
              <a:gd name="connsiteY1002" fmla="*/ 78730 h 5251651"/>
              <a:gd name="connsiteX1003" fmla="*/ 2411589 w 4370516"/>
              <a:gd name="connsiteY1003" fmla="*/ 75307 h 5251651"/>
              <a:gd name="connsiteX1004" fmla="*/ 1494214 w 4370516"/>
              <a:gd name="connsiteY1004" fmla="*/ 65038 h 5251651"/>
              <a:gd name="connsiteX1005" fmla="*/ 1494214 w 4370516"/>
              <a:gd name="connsiteY1005" fmla="*/ 68461 h 5251651"/>
              <a:gd name="connsiteX1006" fmla="*/ 1501060 w 4370516"/>
              <a:gd name="connsiteY1006" fmla="*/ 68461 h 5251651"/>
              <a:gd name="connsiteX1007" fmla="*/ 1501060 w 4370516"/>
              <a:gd name="connsiteY1007" fmla="*/ 65038 h 5251651"/>
              <a:gd name="connsiteX1008" fmla="*/ 1162179 w 4370516"/>
              <a:gd name="connsiteY1008" fmla="*/ 61615 h 5251651"/>
              <a:gd name="connsiteX1009" fmla="*/ 1162179 w 4370516"/>
              <a:gd name="connsiteY1009" fmla="*/ 68461 h 5251651"/>
              <a:gd name="connsiteX1010" fmla="*/ 1175871 w 4370516"/>
              <a:gd name="connsiteY1010" fmla="*/ 68461 h 5251651"/>
              <a:gd name="connsiteX1011" fmla="*/ 1175871 w 4370516"/>
              <a:gd name="connsiteY1011" fmla="*/ 61615 h 5251651"/>
              <a:gd name="connsiteX1012" fmla="*/ 590530 w 4370516"/>
              <a:gd name="connsiteY1012" fmla="*/ 61615 h 5251651"/>
              <a:gd name="connsiteX1013" fmla="*/ 597376 w 4370516"/>
              <a:gd name="connsiteY1013" fmla="*/ 61615 h 5251651"/>
              <a:gd name="connsiteX1014" fmla="*/ 597376 w 4370516"/>
              <a:gd name="connsiteY1014" fmla="*/ 65038 h 5251651"/>
              <a:gd name="connsiteX1015" fmla="*/ 590530 w 4370516"/>
              <a:gd name="connsiteY1015" fmla="*/ 65038 h 5251651"/>
              <a:gd name="connsiteX1016" fmla="*/ 580261 w 4370516"/>
              <a:gd name="connsiteY1016" fmla="*/ 61615 h 5251651"/>
              <a:gd name="connsiteX1017" fmla="*/ 587107 w 4370516"/>
              <a:gd name="connsiteY1017" fmla="*/ 61615 h 5251651"/>
              <a:gd name="connsiteX1018" fmla="*/ 587107 w 4370516"/>
              <a:gd name="connsiteY1018" fmla="*/ 68461 h 5251651"/>
              <a:gd name="connsiteX1019" fmla="*/ 580261 w 4370516"/>
              <a:gd name="connsiteY1019" fmla="*/ 68461 h 5251651"/>
              <a:gd name="connsiteX1020" fmla="*/ 2182245 w 4370516"/>
              <a:gd name="connsiteY1020" fmla="*/ 23962 h 5251651"/>
              <a:gd name="connsiteX1021" fmla="*/ 2182245 w 4370516"/>
              <a:gd name="connsiteY1021" fmla="*/ 30808 h 5251651"/>
              <a:gd name="connsiteX1022" fmla="*/ 2185668 w 4370516"/>
              <a:gd name="connsiteY1022" fmla="*/ 30808 h 5251651"/>
              <a:gd name="connsiteX1023" fmla="*/ 2185668 w 4370516"/>
              <a:gd name="connsiteY1023" fmla="*/ 23962 h 5251651"/>
              <a:gd name="connsiteX1024" fmla="*/ 2144591 w 4370516"/>
              <a:gd name="connsiteY1024" fmla="*/ 20539 h 5251651"/>
              <a:gd name="connsiteX1025" fmla="*/ 2148014 w 4370516"/>
              <a:gd name="connsiteY1025" fmla="*/ 20539 h 5251651"/>
              <a:gd name="connsiteX1026" fmla="*/ 2134322 w 4370516"/>
              <a:gd name="connsiteY1026" fmla="*/ 34231 h 5251651"/>
              <a:gd name="connsiteX1027" fmla="*/ 2134322 w 4370516"/>
              <a:gd name="connsiteY1027" fmla="*/ 30808 h 5251651"/>
              <a:gd name="connsiteX1028" fmla="*/ 2144591 w 4370516"/>
              <a:gd name="connsiteY1028" fmla="*/ 20539 h 5251651"/>
              <a:gd name="connsiteX1029" fmla="*/ 2336282 w 4370516"/>
              <a:gd name="connsiteY1029" fmla="*/ 13693 h 5251651"/>
              <a:gd name="connsiteX1030" fmla="*/ 2349974 w 4370516"/>
              <a:gd name="connsiteY1030" fmla="*/ 13693 h 5251651"/>
              <a:gd name="connsiteX1031" fmla="*/ 2349974 w 4370516"/>
              <a:gd name="connsiteY1031" fmla="*/ 17116 h 5251651"/>
              <a:gd name="connsiteX1032" fmla="*/ 2336282 w 4370516"/>
              <a:gd name="connsiteY1032" fmla="*/ 17116 h 5251651"/>
              <a:gd name="connsiteX1033" fmla="*/ 2315744 w 4370516"/>
              <a:gd name="connsiteY1033" fmla="*/ 13693 h 5251651"/>
              <a:gd name="connsiteX1034" fmla="*/ 2332859 w 4370516"/>
              <a:gd name="connsiteY1034" fmla="*/ 13693 h 5251651"/>
              <a:gd name="connsiteX1035" fmla="*/ 2332859 w 4370516"/>
              <a:gd name="connsiteY1035" fmla="*/ 17116 h 5251651"/>
              <a:gd name="connsiteX1036" fmla="*/ 2315744 w 4370516"/>
              <a:gd name="connsiteY1036" fmla="*/ 20539 h 5251651"/>
              <a:gd name="connsiteX1037" fmla="*/ 2527973 w 4370516"/>
              <a:gd name="connsiteY1037" fmla="*/ 0 h 5251651"/>
              <a:gd name="connsiteX1038" fmla="*/ 2569049 w 4370516"/>
              <a:gd name="connsiteY1038" fmla="*/ 3424 h 5251651"/>
              <a:gd name="connsiteX1039" fmla="*/ 2575895 w 4370516"/>
              <a:gd name="connsiteY1039" fmla="*/ 3424 h 5251651"/>
              <a:gd name="connsiteX1040" fmla="*/ 2603280 w 4370516"/>
              <a:gd name="connsiteY1040" fmla="*/ 0 h 5251651"/>
              <a:gd name="connsiteX1041" fmla="*/ 2627241 w 4370516"/>
              <a:gd name="connsiteY1041" fmla="*/ 3424 h 5251651"/>
              <a:gd name="connsiteX1042" fmla="*/ 2658048 w 4370516"/>
              <a:gd name="connsiteY1042" fmla="*/ 0 h 5251651"/>
              <a:gd name="connsiteX1043" fmla="*/ 2668318 w 4370516"/>
              <a:gd name="connsiteY1043" fmla="*/ 10270 h 5251651"/>
              <a:gd name="connsiteX1044" fmla="*/ 2685433 w 4370516"/>
              <a:gd name="connsiteY1044" fmla="*/ 6847 h 5251651"/>
              <a:gd name="connsiteX1045" fmla="*/ 2699125 w 4370516"/>
              <a:gd name="connsiteY1045" fmla="*/ 20539 h 5251651"/>
              <a:gd name="connsiteX1046" fmla="*/ 2736778 w 4370516"/>
              <a:gd name="connsiteY1046" fmla="*/ 20539 h 5251651"/>
              <a:gd name="connsiteX1047" fmla="*/ 2750471 w 4370516"/>
              <a:gd name="connsiteY1047" fmla="*/ 13693 h 5251651"/>
              <a:gd name="connsiteX1048" fmla="*/ 2767586 w 4370516"/>
              <a:gd name="connsiteY1048" fmla="*/ 17116 h 5251651"/>
              <a:gd name="connsiteX1049" fmla="*/ 2791547 w 4370516"/>
              <a:gd name="connsiteY1049" fmla="*/ 3424 h 5251651"/>
              <a:gd name="connsiteX1050" fmla="*/ 2798393 w 4370516"/>
              <a:gd name="connsiteY1050" fmla="*/ 6847 h 5251651"/>
              <a:gd name="connsiteX1051" fmla="*/ 2839470 w 4370516"/>
              <a:gd name="connsiteY1051" fmla="*/ 0 h 5251651"/>
              <a:gd name="connsiteX1052" fmla="*/ 2860008 w 4370516"/>
              <a:gd name="connsiteY1052" fmla="*/ 3424 h 5251651"/>
              <a:gd name="connsiteX1053" fmla="*/ 2894239 w 4370516"/>
              <a:gd name="connsiteY1053" fmla="*/ 3424 h 5251651"/>
              <a:gd name="connsiteX1054" fmla="*/ 2921623 w 4370516"/>
              <a:gd name="connsiteY1054" fmla="*/ 10270 h 5251651"/>
              <a:gd name="connsiteX1055" fmla="*/ 2928469 w 4370516"/>
              <a:gd name="connsiteY1055" fmla="*/ 10270 h 5251651"/>
              <a:gd name="connsiteX1056" fmla="*/ 2955853 w 4370516"/>
              <a:gd name="connsiteY1056" fmla="*/ 3424 h 5251651"/>
              <a:gd name="connsiteX1057" fmla="*/ 3020891 w 4370516"/>
              <a:gd name="connsiteY1057" fmla="*/ 6847 h 5251651"/>
              <a:gd name="connsiteX1058" fmla="*/ 3096198 w 4370516"/>
              <a:gd name="connsiteY1058" fmla="*/ 0 h 5251651"/>
              <a:gd name="connsiteX1059" fmla="*/ 3133852 w 4370516"/>
              <a:gd name="connsiteY1059" fmla="*/ 6847 h 5251651"/>
              <a:gd name="connsiteX1060" fmla="*/ 3154390 w 4370516"/>
              <a:gd name="connsiteY1060" fmla="*/ 3424 h 5251651"/>
              <a:gd name="connsiteX1061" fmla="*/ 3192044 w 4370516"/>
              <a:gd name="connsiteY1061" fmla="*/ 10270 h 5251651"/>
              <a:gd name="connsiteX1062" fmla="*/ 3205736 w 4370516"/>
              <a:gd name="connsiteY1062" fmla="*/ 6847 h 5251651"/>
              <a:gd name="connsiteX1063" fmla="*/ 3209159 w 4370516"/>
              <a:gd name="connsiteY1063" fmla="*/ 6847 h 5251651"/>
              <a:gd name="connsiteX1064" fmla="*/ 3209159 w 4370516"/>
              <a:gd name="connsiteY1064" fmla="*/ 13693 h 5251651"/>
              <a:gd name="connsiteX1065" fmla="*/ 3219428 w 4370516"/>
              <a:gd name="connsiteY1065" fmla="*/ 13693 h 5251651"/>
              <a:gd name="connsiteX1066" fmla="*/ 3260505 w 4370516"/>
              <a:gd name="connsiteY1066" fmla="*/ 3424 h 5251651"/>
              <a:gd name="connsiteX1067" fmla="*/ 3325543 w 4370516"/>
              <a:gd name="connsiteY1067" fmla="*/ 3424 h 5251651"/>
              <a:gd name="connsiteX1068" fmla="*/ 3394003 w 4370516"/>
              <a:gd name="connsiteY1068" fmla="*/ 0 h 5251651"/>
              <a:gd name="connsiteX1069" fmla="*/ 3400850 w 4370516"/>
              <a:gd name="connsiteY1069" fmla="*/ 6847 h 5251651"/>
              <a:gd name="connsiteX1070" fmla="*/ 3417965 w 4370516"/>
              <a:gd name="connsiteY1070" fmla="*/ 3424 h 5251651"/>
              <a:gd name="connsiteX1071" fmla="*/ 3417965 w 4370516"/>
              <a:gd name="connsiteY1071" fmla="*/ 20539 h 5251651"/>
              <a:gd name="connsiteX1072" fmla="*/ 3465887 w 4370516"/>
              <a:gd name="connsiteY1072" fmla="*/ 75307 h 5251651"/>
              <a:gd name="connsiteX1073" fmla="*/ 3459041 w 4370516"/>
              <a:gd name="connsiteY1073" fmla="*/ 82153 h 5251651"/>
              <a:gd name="connsiteX1074" fmla="*/ 3459041 w 4370516"/>
              <a:gd name="connsiteY1074" fmla="*/ 92423 h 5251651"/>
              <a:gd name="connsiteX1075" fmla="*/ 3476157 w 4370516"/>
              <a:gd name="connsiteY1075" fmla="*/ 109538 h 5251651"/>
              <a:gd name="connsiteX1076" fmla="*/ 3465887 w 4370516"/>
              <a:gd name="connsiteY1076" fmla="*/ 126653 h 5251651"/>
              <a:gd name="connsiteX1077" fmla="*/ 3465887 w 4370516"/>
              <a:gd name="connsiteY1077" fmla="*/ 130076 h 5251651"/>
              <a:gd name="connsiteX1078" fmla="*/ 3489849 w 4370516"/>
              <a:gd name="connsiteY1078" fmla="*/ 126653 h 5251651"/>
              <a:gd name="connsiteX1079" fmla="*/ 3500118 w 4370516"/>
              <a:gd name="connsiteY1079" fmla="*/ 136922 h 5251651"/>
              <a:gd name="connsiteX1080" fmla="*/ 3503541 w 4370516"/>
              <a:gd name="connsiteY1080" fmla="*/ 133499 h 5251651"/>
              <a:gd name="connsiteX1081" fmla="*/ 3500118 w 4370516"/>
              <a:gd name="connsiteY1081" fmla="*/ 126653 h 5251651"/>
              <a:gd name="connsiteX1082" fmla="*/ 3500118 w 4370516"/>
              <a:gd name="connsiteY1082" fmla="*/ 123230 h 5251651"/>
              <a:gd name="connsiteX1083" fmla="*/ 3544618 w 4370516"/>
              <a:gd name="connsiteY1083" fmla="*/ 106115 h 5251651"/>
              <a:gd name="connsiteX1084" fmla="*/ 3551464 w 4370516"/>
              <a:gd name="connsiteY1084" fmla="*/ 112961 h 5251651"/>
              <a:gd name="connsiteX1085" fmla="*/ 3558310 w 4370516"/>
              <a:gd name="connsiteY1085" fmla="*/ 102692 h 5251651"/>
              <a:gd name="connsiteX1086" fmla="*/ 3585694 w 4370516"/>
              <a:gd name="connsiteY1086" fmla="*/ 112961 h 5251651"/>
              <a:gd name="connsiteX1087" fmla="*/ 3582271 w 4370516"/>
              <a:gd name="connsiteY1087" fmla="*/ 130076 h 5251651"/>
              <a:gd name="connsiteX1088" fmla="*/ 3592540 w 4370516"/>
              <a:gd name="connsiteY1088" fmla="*/ 171153 h 5251651"/>
              <a:gd name="connsiteX1089" fmla="*/ 3568579 w 4370516"/>
              <a:gd name="connsiteY1089" fmla="*/ 188268 h 5251651"/>
              <a:gd name="connsiteX1090" fmla="*/ 3595963 w 4370516"/>
              <a:gd name="connsiteY1090" fmla="*/ 212229 h 5251651"/>
              <a:gd name="connsiteX1091" fmla="*/ 3595963 w 4370516"/>
              <a:gd name="connsiteY1091" fmla="*/ 219075 h 5251651"/>
              <a:gd name="connsiteX1092" fmla="*/ 3582271 w 4370516"/>
              <a:gd name="connsiteY1092" fmla="*/ 229344 h 5251651"/>
              <a:gd name="connsiteX1093" fmla="*/ 3606232 w 4370516"/>
              <a:gd name="connsiteY1093" fmla="*/ 270421 h 5251651"/>
              <a:gd name="connsiteX1094" fmla="*/ 3606232 w 4370516"/>
              <a:gd name="connsiteY1094" fmla="*/ 277837 h 5251651"/>
              <a:gd name="connsiteX1095" fmla="*/ 3608507 w 4370516"/>
              <a:gd name="connsiteY1095" fmla="*/ 277268 h 5251651"/>
              <a:gd name="connsiteX1096" fmla="*/ 3611930 w 4370516"/>
              <a:gd name="connsiteY1096" fmla="*/ 277268 h 5251651"/>
              <a:gd name="connsiteX1097" fmla="*/ 3611930 w 4370516"/>
              <a:gd name="connsiteY1097" fmla="*/ 284114 h 5251651"/>
              <a:gd name="connsiteX1098" fmla="*/ 3622199 w 4370516"/>
              <a:gd name="connsiteY1098" fmla="*/ 284114 h 5251651"/>
              <a:gd name="connsiteX1099" fmla="*/ 3663276 w 4370516"/>
              <a:gd name="connsiteY1099" fmla="*/ 273845 h 5251651"/>
              <a:gd name="connsiteX1100" fmla="*/ 3728314 w 4370516"/>
              <a:gd name="connsiteY1100" fmla="*/ 273845 h 5251651"/>
              <a:gd name="connsiteX1101" fmla="*/ 3796774 w 4370516"/>
              <a:gd name="connsiteY1101" fmla="*/ 270421 h 5251651"/>
              <a:gd name="connsiteX1102" fmla="*/ 3803621 w 4370516"/>
              <a:gd name="connsiteY1102" fmla="*/ 277268 h 5251651"/>
              <a:gd name="connsiteX1103" fmla="*/ 3820736 w 4370516"/>
              <a:gd name="connsiteY1103" fmla="*/ 273845 h 5251651"/>
              <a:gd name="connsiteX1104" fmla="*/ 3820736 w 4370516"/>
              <a:gd name="connsiteY1104" fmla="*/ 290960 h 5251651"/>
              <a:gd name="connsiteX1105" fmla="*/ 3868658 w 4370516"/>
              <a:gd name="connsiteY1105" fmla="*/ 345728 h 5251651"/>
              <a:gd name="connsiteX1106" fmla="*/ 3861812 w 4370516"/>
              <a:gd name="connsiteY1106" fmla="*/ 352574 h 5251651"/>
              <a:gd name="connsiteX1107" fmla="*/ 3861812 w 4370516"/>
              <a:gd name="connsiteY1107" fmla="*/ 362844 h 5251651"/>
              <a:gd name="connsiteX1108" fmla="*/ 3878928 w 4370516"/>
              <a:gd name="connsiteY1108" fmla="*/ 379959 h 5251651"/>
              <a:gd name="connsiteX1109" fmla="*/ 3868658 w 4370516"/>
              <a:gd name="connsiteY1109" fmla="*/ 397074 h 5251651"/>
              <a:gd name="connsiteX1110" fmla="*/ 3868658 w 4370516"/>
              <a:gd name="connsiteY1110" fmla="*/ 400497 h 5251651"/>
              <a:gd name="connsiteX1111" fmla="*/ 3892620 w 4370516"/>
              <a:gd name="connsiteY1111" fmla="*/ 397074 h 5251651"/>
              <a:gd name="connsiteX1112" fmla="*/ 3902889 w 4370516"/>
              <a:gd name="connsiteY1112" fmla="*/ 407343 h 5251651"/>
              <a:gd name="connsiteX1113" fmla="*/ 3906312 w 4370516"/>
              <a:gd name="connsiteY1113" fmla="*/ 403920 h 5251651"/>
              <a:gd name="connsiteX1114" fmla="*/ 3902889 w 4370516"/>
              <a:gd name="connsiteY1114" fmla="*/ 397074 h 5251651"/>
              <a:gd name="connsiteX1115" fmla="*/ 3902889 w 4370516"/>
              <a:gd name="connsiteY1115" fmla="*/ 393651 h 5251651"/>
              <a:gd name="connsiteX1116" fmla="*/ 3947389 w 4370516"/>
              <a:gd name="connsiteY1116" fmla="*/ 376536 h 5251651"/>
              <a:gd name="connsiteX1117" fmla="*/ 3954235 w 4370516"/>
              <a:gd name="connsiteY1117" fmla="*/ 383382 h 5251651"/>
              <a:gd name="connsiteX1118" fmla="*/ 3961081 w 4370516"/>
              <a:gd name="connsiteY1118" fmla="*/ 373113 h 5251651"/>
              <a:gd name="connsiteX1119" fmla="*/ 3988465 w 4370516"/>
              <a:gd name="connsiteY1119" fmla="*/ 383382 h 5251651"/>
              <a:gd name="connsiteX1120" fmla="*/ 3985042 w 4370516"/>
              <a:gd name="connsiteY1120" fmla="*/ 400497 h 5251651"/>
              <a:gd name="connsiteX1121" fmla="*/ 3995311 w 4370516"/>
              <a:gd name="connsiteY1121" fmla="*/ 441574 h 5251651"/>
              <a:gd name="connsiteX1122" fmla="*/ 3971350 w 4370516"/>
              <a:gd name="connsiteY1122" fmla="*/ 458689 h 5251651"/>
              <a:gd name="connsiteX1123" fmla="*/ 3998734 w 4370516"/>
              <a:gd name="connsiteY1123" fmla="*/ 482650 h 5251651"/>
              <a:gd name="connsiteX1124" fmla="*/ 3998734 w 4370516"/>
              <a:gd name="connsiteY1124" fmla="*/ 489496 h 5251651"/>
              <a:gd name="connsiteX1125" fmla="*/ 3985042 w 4370516"/>
              <a:gd name="connsiteY1125" fmla="*/ 499765 h 5251651"/>
              <a:gd name="connsiteX1126" fmla="*/ 4009003 w 4370516"/>
              <a:gd name="connsiteY1126" fmla="*/ 540842 h 5251651"/>
              <a:gd name="connsiteX1127" fmla="*/ 4009003 w 4370516"/>
              <a:gd name="connsiteY1127" fmla="*/ 564803 h 5251651"/>
              <a:gd name="connsiteX1128" fmla="*/ 4005580 w 4370516"/>
              <a:gd name="connsiteY1128" fmla="*/ 581919 h 5251651"/>
              <a:gd name="connsiteX1129" fmla="*/ 4026119 w 4370516"/>
              <a:gd name="connsiteY1129" fmla="*/ 605880 h 5251651"/>
              <a:gd name="connsiteX1130" fmla="*/ 4032965 w 4370516"/>
              <a:gd name="connsiteY1130" fmla="*/ 619572 h 5251651"/>
              <a:gd name="connsiteX1131" fmla="*/ 3981619 w 4370516"/>
              <a:gd name="connsiteY1131" fmla="*/ 681187 h 5251651"/>
              <a:gd name="connsiteX1132" fmla="*/ 3943965 w 4370516"/>
              <a:gd name="connsiteY1132" fmla="*/ 718840 h 5251651"/>
              <a:gd name="connsiteX1133" fmla="*/ 3834428 w 4370516"/>
              <a:gd name="connsiteY1133" fmla="*/ 742803 h 5251651"/>
              <a:gd name="connsiteX1134" fmla="*/ 3820736 w 4370516"/>
              <a:gd name="connsiteY1134" fmla="*/ 753071 h 5251651"/>
              <a:gd name="connsiteX1135" fmla="*/ 3797348 w 4370516"/>
              <a:gd name="connsiteY1135" fmla="*/ 753071 h 5251651"/>
              <a:gd name="connsiteX1136" fmla="*/ 3797348 w 4370516"/>
              <a:gd name="connsiteY1136" fmla="*/ 759917 h 5251651"/>
              <a:gd name="connsiteX1137" fmla="*/ 3783656 w 4370516"/>
              <a:gd name="connsiteY1137" fmla="*/ 770186 h 5251651"/>
              <a:gd name="connsiteX1138" fmla="*/ 3807617 w 4370516"/>
              <a:gd name="connsiteY1138" fmla="*/ 811263 h 5251651"/>
              <a:gd name="connsiteX1139" fmla="*/ 3807617 w 4370516"/>
              <a:gd name="connsiteY1139" fmla="*/ 835224 h 5251651"/>
              <a:gd name="connsiteX1140" fmla="*/ 3804194 w 4370516"/>
              <a:gd name="connsiteY1140" fmla="*/ 852340 h 5251651"/>
              <a:gd name="connsiteX1141" fmla="*/ 3824733 w 4370516"/>
              <a:gd name="connsiteY1141" fmla="*/ 876301 h 5251651"/>
              <a:gd name="connsiteX1142" fmla="*/ 3831579 w 4370516"/>
              <a:gd name="connsiteY1142" fmla="*/ 889993 h 5251651"/>
              <a:gd name="connsiteX1143" fmla="*/ 3780233 w 4370516"/>
              <a:gd name="connsiteY1143" fmla="*/ 951608 h 5251651"/>
              <a:gd name="connsiteX1144" fmla="*/ 3742579 w 4370516"/>
              <a:gd name="connsiteY1144" fmla="*/ 989261 h 5251651"/>
              <a:gd name="connsiteX1145" fmla="*/ 3633042 w 4370516"/>
              <a:gd name="connsiteY1145" fmla="*/ 1013223 h 5251651"/>
              <a:gd name="connsiteX1146" fmla="*/ 3619350 w 4370516"/>
              <a:gd name="connsiteY1146" fmla="*/ 1023492 h 5251651"/>
              <a:gd name="connsiteX1147" fmla="*/ 3606232 w 4370516"/>
              <a:gd name="connsiteY1147" fmla="*/ 1023492 h 5251651"/>
              <a:gd name="connsiteX1148" fmla="*/ 3606232 w 4370516"/>
              <a:gd name="connsiteY1148" fmla="*/ 1036887 h 5251651"/>
              <a:gd name="connsiteX1149" fmla="*/ 3602809 w 4370516"/>
              <a:gd name="connsiteY1149" fmla="*/ 1054003 h 5251651"/>
              <a:gd name="connsiteX1150" fmla="*/ 3623348 w 4370516"/>
              <a:gd name="connsiteY1150" fmla="*/ 1077964 h 5251651"/>
              <a:gd name="connsiteX1151" fmla="*/ 3630194 w 4370516"/>
              <a:gd name="connsiteY1151" fmla="*/ 1091656 h 5251651"/>
              <a:gd name="connsiteX1152" fmla="*/ 3578848 w 4370516"/>
              <a:gd name="connsiteY1152" fmla="*/ 1153269 h 5251651"/>
              <a:gd name="connsiteX1153" fmla="*/ 3567295 w 4370516"/>
              <a:gd name="connsiteY1153" fmla="*/ 1162682 h 5251651"/>
              <a:gd name="connsiteX1154" fmla="*/ 3565863 w 4370516"/>
              <a:gd name="connsiteY1154" fmla="*/ 1164232 h 5251651"/>
              <a:gd name="connsiteX1155" fmla="*/ 3629599 w 4370516"/>
              <a:gd name="connsiteY1155" fmla="*/ 1158437 h 5251651"/>
              <a:gd name="connsiteX1156" fmla="*/ 3667253 w 4370516"/>
              <a:gd name="connsiteY1156" fmla="*/ 1165284 h 5251651"/>
              <a:gd name="connsiteX1157" fmla="*/ 3687791 w 4370516"/>
              <a:gd name="connsiteY1157" fmla="*/ 1161861 h 5251651"/>
              <a:gd name="connsiteX1158" fmla="*/ 3725445 w 4370516"/>
              <a:gd name="connsiteY1158" fmla="*/ 1168707 h 5251651"/>
              <a:gd name="connsiteX1159" fmla="*/ 3739137 w 4370516"/>
              <a:gd name="connsiteY1159" fmla="*/ 1165284 h 5251651"/>
              <a:gd name="connsiteX1160" fmla="*/ 3742560 w 4370516"/>
              <a:gd name="connsiteY1160" fmla="*/ 1165284 h 5251651"/>
              <a:gd name="connsiteX1161" fmla="*/ 3742560 w 4370516"/>
              <a:gd name="connsiteY1161" fmla="*/ 1172130 h 5251651"/>
              <a:gd name="connsiteX1162" fmla="*/ 3752829 w 4370516"/>
              <a:gd name="connsiteY1162" fmla="*/ 1172130 h 5251651"/>
              <a:gd name="connsiteX1163" fmla="*/ 3793906 w 4370516"/>
              <a:gd name="connsiteY1163" fmla="*/ 1161861 h 5251651"/>
              <a:gd name="connsiteX1164" fmla="*/ 3858944 w 4370516"/>
              <a:gd name="connsiteY1164" fmla="*/ 1161861 h 5251651"/>
              <a:gd name="connsiteX1165" fmla="*/ 3927404 w 4370516"/>
              <a:gd name="connsiteY1165" fmla="*/ 1158437 h 5251651"/>
              <a:gd name="connsiteX1166" fmla="*/ 3934251 w 4370516"/>
              <a:gd name="connsiteY1166" fmla="*/ 1165284 h 5251651"/>
              <a:gd name="connsiteX1167" fmla="*/ 3951366 w 4370516"/>
              <a:gd name="connsiteY1167" fmla="*/ 1161861 h 5251651"/>
              <a:gd name="connsiteX1168" fmla="*/ 3951366 w 4370516"/>
              <a:gd name="connsiteY1168" fmla="*/ 1178976 h 5251651"/>
              <a:gd name="connsiteX1169" fmla="*/ 3999288 w 4370516"/>
              <a:gd name="connsiteY1169" fmla="*/ 1233744 h 5251651"/>
              <a:gd name="connsiteX1170" fmla="*/ 3992442 w 4370516"/>
              <a:gd name="connsiteY1170" fmla="*/ 1240590 h 5251651"/>
              <a:gd name="connsiteX1171" fmla="*/ 3992442 w 4370516"/>
              <a:gd name="connsiteY1171" fmla="*/ 1250860 h 5251651"/>
              <a:gd name="connsiteX1172" fmla="*/ 4009558 w 4370516"/>
              <a:gd name="connsiteY1172" fmla="*/ 1267975 h 5251651"/>
              <a:gd name="connsiteX1173" fmla="*/ 3999288 w 4370516"/>
              <a:gd name="connsiteY1173" fmla="*/ 1285090 h 5251651"/>
              <a:gd name="connsiteX1174" fmla="*/ 3999288 w 4370516"/>
              <a:gd name="connsiteY1174" fmla="*/ 1288513 h 5251651"/>
              <a:gd name="connsiteX1175" fmla="*/ 4023250 w 4370516"/>
              <a:gd name="connsiteY1175" fmla="*/ 1285090 h 5251651"/>
              <a:gd name="connsiteX1176" fmla="*/ 4033519 w 4370516"/>
              <a:gd name="connsiteY1176" fmla="*/ 1295359 h 5251651"/>
              <a:gd name="connsiteX1177" fmla="*/ 4036942 w 4370516"/>
              <a:gd name="connsiteY1177" fmla="*/ 1291936 h 5251651"/>
              <a:gd name="connsiteX1178" fmla="*/ 4033519 w 4370516"/>
              <a:gd name="connsiteY1178" fmla="*/ 1285090 h 5251651"/>
              <a:gd name="connsiteX1179" fmla="*/ 4033519 w 4370516"/>
              <a:gd name="connsiteY1179" fmla="*/ 1281667 h 5251651"/>
              <a:gd name="connsiteX1180" fmla="*/ 4078019 w 4370516"/>
              <a:gd name="connsiteY1180" fmla="*/ 1264552 h 5251651"/>
              <a:gd name="connsiteX1181" fmla="*/ 4084865 w 4370516"/>
              <a:gd name="connsiteY1181" fmla="*/ 1271398 h 5251651"/>
              <a:gd name="connsiteX1182" fmla="*/ 4091711 w 4370516"/>
              <a:gd name="connsiteY1182" fmla="*/ 1261129 h 5251651"/>
              <a:gd name="connsiteX1183" fmla="*/ 4119095 w 4370516"/>
              <a:gd name="connsiteY1183" fmla="*/ 1271398 h 5251651"/>
              <a:gd name="connsiteX1184" fmla="*/ 4115672 w 4370516"/>
              <a:gd name="connsiteY1184" fmla="*/ 1288513 h 5251651"/>
              <a:gd name="connsiteX1185" fmla="*/ 4125941 w 4370516"/>
              <a:gd name="connsiteY1185" fmla="*/ 1329590 h 5251651"/>
              <a:gd name="connsiteX1186" fmla="*/ 4101980 w 4370516"/>
              <a:gd name="connsiteY1186" fmla="*/ 1346705 h 5251651"/>
              <a:gd name="connsiteX1187" fmla="*/ 4129364 w 4370516"/>
              <a:gd name="connsiteY1187" fmla="*/ 1370666 h 5251651"/>
              <a:gd name="connsiteX1188" fmla="*/ 4129364 w 4370516"/>
              <a:gd name="connsiteY1188" fmla="*/ 1377512 h 5251651"/>
              <a:gd name="connsiteX1189" fmla="*/ 4115672 w 4370516"/>
              <a:gd name="connsiteY1189" fmla="*/ 1387781 h 5251651"/>
              <a:gd name="connsiteX1190" fmla="*/ 4139633 w 4370516"/>
              <a:gd name="connsiteY1190" fmla="*/ 1428858 h 5251651"/>
              <a:gd name="connsiteX1191" fmla="*/ 4139633 w 4370516"/>
              <a:gd name="connsiteY1191" fmla="*/ 1452819 h 5251651"/>
              <a:gd name="connsiteX1192" fmla="*/ 4136210 w 4370516"/>
              <a:gd name="connsiteY1192" fmla="*/ 1469935 h 5251651"/>
              <a:gd name="connsiteX1193" fmla="*/ 4156749 w 4370516"/>
              <a:gd name="connsiteY1193" fmla="*/ 1493896 h 5251651"/>
              <a:gd name="connsiteX1194" fmla="*/ 4163595 w 4370516"/>
              <a:gd name="connsiteY1194" fmla="*/ 1507588 h 5251651"/>
              <a:gd name="connsiteX1195" fmla="*/ 4112249 w 4370516"/>
              <a:gd name="connsiteY1195" fmla="*/ 1569203 h 5251651"/>
              <a:gd name="connsiteX1196" fmla="*/ 4074595 w 4370516"/>
              <a:gd name="connsiteY1196" fmla="*/ 1606856 h 5251651"/>
              <a:gd name="connsiteX1197" fmla="*/ 4026673 w 4370516"/>
              <a:gd name="connsiteY1197" fmla="*/ 1615093 h 5251651"/>
              <a:gd name="connsiteX1198" fmla="*/ 3994412 w 4370516"/>
              <a:gd name="connsiteY1198" fmla="*/ 1621444 h 5251651"/>
              <a:gd name="connsiteX1199" fmla="*/ 3995311 w 4370516"/>
              <a:gd name="connsiteY1199" fmla="*/ 1628642 h 5251651"/>
              <a:gd name="connsiteX1200" fmla="*/ 3971350 w 4370516"/>
              <a:gd name="connsiteY1200" fmla="*/ 1645757 h 5251651"/>
              <a:gd name="connsiteX1201" fmla="*/ 3998734 w 4370516"/>
              <a:gd name="connsiteY1201" fmla="*/ 1669718 h 5251651"/>
              <a:gd name="connsiteX1202" fmla="*/ 3998734 w 4370516"/>
              <a:gd name="connsiteY1202" fmla="*/ 1676564 h 5251651"/>
              <a:gd name="connsiteX1203" fmla="*/ 3985042 w 4370516"/>
              <a:gd name="connsiteY1203" fmla="*/ 1686833 h 5251651"/>
              <a:gd name="connsiteX1204" fmla="*/ 4009003 w 4370516"/>
              <a:gd name="connsiteY1204" fmla="*/ 1727910 h 5251651"/>
              <a:gd name="connsiteX1205" fmla="*/ 4009003 w 4370516"/>
              <a:gd name="connsiteY1205" fmla="*/ 1751871 h 5251651"/>
              <a:gd name="connsiteX1206" fmla="*/ 4005580 w 4370516"/>
              <a:gd name="connsiteY1206" fmla="*/ 1768987 h 5251651"/>
              <a:gd name="connsiteX1207" fmla="*/ 4026119 w 4370516"/>
              <a:gd name="connsiteY1207" fmla="*/ 1792948 h 5251651"/>
              <a:gd name="connsiteX1208" fmla="*/ 4032965 w 4370516"/>
              <a:gd name="connsiteY1208" fmla="*/ 1806640 h 5251651"/>
              <a:gd name="connsiteX1209" fmla="*/ 3981619 w 4370516"/>
              <a:gd name="connsiteY1209" fmla="*/ 1868255 h 5251651"/>
              <a:gd name="connsiteX1210" fmla="*/ 3943965 w 4370516"/>
              <a:gd name="connsiteY1210" fmla="*/ 1905908 h 5251651"/>
              <a:gd name="connsiteX1211" fmla="*/ 3834428 w 4370516"/>
              <a:gd name="connsiteY1211" fmla="*/ 1929870 h 5251651"/>
              <a:gd name="connsiteX1212" fmla="*/ 3820736 w 4370516"/>
              <a:gd name="connsiteY1212" fmla="*/ 1940139 h 5251651"/>
              <a:gd name="connsiteX1213" fmla="*/ 3776236 w 4370516"/>
              <a:gd name="connsiteY1213" fmla="*/ 1940139 h 5251651"/>
              <a:gd name="connsiteX1214" fmla="*/ 3776236 w 4370516"/>
              <a:gd name="connsiteY1214" fmla="*/ 1929870 h 5251651"/>
              <a:gd name="connsiteX1215" fmla="*/ 3745429 w 4370516"/>
              <a:gd name="connsiteY1215" fmla="*/ 1929870 h 5251651"/>
              <a:gd name="connsiteX1216" fmla="*/ 3735160 w 4370516"/>
              <a:gd name="connsiteY1216" fmla="*/ 1923024 h 5251651"/>
              <a:gd name="connsiteX1217" fmla="*/ 3724890 w 4370516"/>
              <a:gd name="connsiteY1217" fmla="*/ 1929870 h 5251651"/>
              <a:gd name="connsiteX1218" fmla="*/ 3694083 w 4370516"/>
              <a:gd name="connsiteY1218" fmla="*/ 1926447 h 5251651"/>
              <a:gd name="connsiteX1219" fmla="*/ 3683814 w 4370516"/>
              <a:gd name="connsiteY1219" fmla="*/ 1936716 h 5251651"/>
              <a:gd name="connsiteX1220" fmla="*/ 3676968 w 4370516"/>
              <a:gd name="connsiteY1220" fmla="*/ 1936716 h 5251651"/>
              <a:gd name="connsiteX1221" fmla="*/ 3673545 w 4370516"/>
              <a:gd name="connsiteY1221" fmla="*/ 1919601 h 5251651"/>
              <a:gd name="connsiteX1222" fmla="*/ 3635891 w 4370516"/>
              <a:gd name="connsiteY1222" fmla="*/ 1926447 h 5251651"/>
              <a:gd name="connsiteX1223" fmla="*/ 3632468 w 4370516"/>
              <a:gd name="connsiteY1223" fmla="*/ 1923024 h 5251651"/>
              <a:gd name="connsiteX1224" fmla="*/ 3632468 w 4370516"/>
              <a:gd name="connsiteY1224" fmla="*/ 1933293 h 5251651"/>
              <a:gd name="connsiteX1225" fmla="*/ 3639314 w 4370516"/>
              <a:gd name="connsiteY1225" fmla="*/ 1929870 h 5251651"/>
              <a:gd name="connsiteX1226" fmla="*/ 3649583 w 4370516"/>
              <a:gd name="connsiteY1226" fmla="*/ 1936716 h 5251651"/>
              <a:gd name="connsiteX1227" fmla="*/ 3676968 w 4370516"/>
              <a:gd name="connsiteY1227" fmla="*/ 1936716 h 5251651"/>
              <a:gd name="connsiteX1228" fmla="*/ 3676968 w 4370516"/>
              <a:gd name="connsiteY1228" fmla="*/ 1940139 h 5251651"/>
              <a:gd name="connsiteX1229" fmla="*/ 3673545 w 4370516"/>
              <a:gd name="connsiteY1229" fmla="*/ 1946985 h 5251651"/>
              <a:gd name="connsiteX1230" fmla="*/ 3632468 w 4370516"/>
              <a:gd name="connsiteY1230" fmla="*/ 1943562 h 5251651"/>
              <a:gd name="connsiteX1231" fmla="*/ 3605084 w 4370516"/>
              <a:gd name="connsiteY1231" fmla="*/ 1943562 h 5251651"/>
              <a:gd name="connsiteX1232" fmla="*/ 3581122 w 4370516"/>
              <a:gd name="connsiteY1232" fmla="*/ 1923024 h 5251651"/>
              <a:gd name="connsiteX1233" fmla="*/ 3560584 w 4370516"/>
              <a:gd name="connsiteY1233" fmla="*/ 1929870 h 5251651"/>
              <a:gd name="connsiteX1234" fmla="*/ 3553738 w 4370516"/>
              <a:gd name="connsiteY1234" fmla="*/ 1923024 h 5251651"/>
              <a:gd name="connsiteX1235" fmla="*/ 3550315 w 4370516"/>
              <a:gd name="connsiteY1235" fmla="*/ 1923024 h 5251651"/>
              <a:gd name="connsiteX1236" fmla="*/ 3550315 w 4370516"/>
              <a:gd name="connsiteY1236" fmla="*/ 1926447 h 5251651"/>
              <a:gd name="connsiteX1237" fmla="*/ 3567430 w 4370516"/>
              <a:gd name="connsiteY1237" fmla="*/ 1936716 h 5251651"/>
              <a:gd name="connsiteX1238" fmla="*/ 3570853 w 4370516"/>
              <a:gd name="connsiteY1238" fmla="*/ 1936716 h 5251651"/>
              <a:gd name="connsiteX1239" fmla="*/ 3587969 w 4370516"/>
              <a:gd name="connsiteY1239" fmla="*/ 1933293 h 5251651"/>
              <a:gd name="connsiteX1240" fmla="*/ 3587969 w 4370516"/>
              <a:gd name="connsiteY1240" fmla="*/ 1943562 h 5251651"/>
              <a:gd name="connsiteX1241" fmla="*/ 3557161 w 4370516"/>
              <a:gd name="connsiteY1241" fmla="*/ 1943562 h 5251651"/>
              <a:gd name="connsiteX1242" fmla="*/ 3540046 w 4370516"/>
              <a:gd name="connsiteY1242" fmla="*/ 1929870 h 5251651"/>
              <a:gd name="connsiteX1243" fmla="*/ 3536623 w 4370516"/>
              <a:gd name="connsiteY1243" fmla="*/ 1929870 h 5251651"/>
              <a:gd name="connsiteX1244" fmla="*/ 3526354 w 4370516"/>
              <a:gd name="connsiteY1244" fmla="*/ 1943562 h 5251651"/>
              <a:gd name="connsiteX1245" fmla="*/ 3522931 w 4370516"/>
              <a:gd name="connsiteY1245" fmla="*/ 1943562 h 5251651"/>
              <a:gd name="connsiteX1246" fmla="*/ 3509239 w 4370516"/>
              <a:gd name="connsiteY1246" fmla="*/ 1923024 h 5251651"/>
              <a:gd name="connsiteX1247" fmla="*/ 3498969 w 4370516"/>
              <a:gd name="connsiteY1247" fmla="*/ 1923024 h 5251651"/>
              <a:gd name="connsiteX1248" fmla="*/ 3498969 w 4370516"/>
              <a:gd name="connsiteY1248" fmla="*/ 1936716 h 5251651"/>
              <a:gd name="connsiteX1249" fmla="*/ 3471585 w 4370516"/>
              <a:gd name="connsiteY1249" fmla="*/ 1936716 h 5251651"/>
              <a:gd name="connsiteX1250" fmla="*/ 3457893 w 4370516"/>
              <a:gd name="connsiteY1250" fmla="*/ 1916178 h 5251651"/>
              <a:gd name="connsiteX1251" fmla="*/ 3444201 w 4370516"/>
              <a:gd name="connsiteY1251" fmla="*/ 1916178 h 5251651"/>
              <a:gd name="connsiteX1252" fmla="*/ 3444201 w 4370516"/>
              <a:gd name="connsiteY1252" fmla="*/ 1923024 h 5251651"/>
              <a:gd name="connsiteX1253" fmla="*/ 3464739 w 4370516"/>
              <a:gd name="connsiteY1253" fmla="*/ 1926447 h 5251651"/>
              <a:gd name="connsiteX1254" fmla="*/ 3457893 w 4370516"/>
              <a:gd name="connsiteY1254" fmla="*/ 1933293 h 5251651"/>
              <a:gd name="connsiteX1255" fmla="*/ 3440778 w 4370516"/>
              <a:gd name="connsiteY1255" fmla="*/ 1933293 h 5251651"/>
              <a:gd name="connsiteX1256" fmla="*/ 3423662 w 4370516"/>
              <a:gd name="connsiteY1256" fmla="*/ 1923024 h 5251651"/>
              <a:gd name="connsiteX1257" fmla="*/ 3423662 w 4370516"/>
              <a:gd name="connsiteY1257" fmla="*/ 1916178 h 5251651"/>
              <a:gd name="connsiteX1258" fmla="*/ 3433931 w 4370516"/>
              <a:gd name="connsiteY1258" fmla="*/ 1909332 h 5251651"/>
              <a:gd name="connsiteX1259" fmla="*/ 3433931 w 4370516"/>
              <a:gd name="connsiteY1259" fmla="*/ 1905908 h 5251651"/>
              <a:gd name="connsiteX1260" fmla="*/ 3430508 w 4370516"/>
              <a:gd name="connsiteY1260" fmla="*/ 1905908 h 5251651"/>
              <a:gd name="connsiteX1261" fmla="*/ 3413393 w 4370516"/>
              <a:gd name="connsiteY1261" fmla="*/ 1929870 h 5251651"/>
              <a:gd name="connsiteX1262" fmla="*/ 3399701 w 4370516"/>
              <a:gd name="connsiteY1262" fmla="*/ 1929870 h 5251651"/>
              <a:gd name="connsiteX1263" fmla="*/ 3403124 w 4370516"/>
              <a:gd name="connsiteY1263" fmla="*/ 1912755 h 5251651"/>
              <a:gd name="connsiteX1264" fmla="*/ 3392855 w 4370516"/>
              <a:gd name="connsiteY1264" fmla="*/ 1905908 h 5251651"/>
              <a:gd name="connsiteX1265" fmla="*/ 3392855 w 4370516"/>
              <a:gd name="connsiteY1265" fmla="*/ 1912755 h 5251651"/>
              <a:gd name="connsiteX1266" fmla="*/ 3389432 w 4370516"/>
              <a:gd name="connsiteY1266" fmla="*/ 1912755 h 5251651"/>
              <a:gd name="connsiteX1267" fmla="*/ 3348355 w 4370516"/>
              <a:gd name="connsiteY1267" fmla="*/ 1916178 h 5251651"/>
              <a:gd name="connsiteX1268" fmla="*/ 3348355 w 4370516"/>
              <a:gd name="connsiteY1268" fmla="*/ 1909332 h 5251651"/>
              <a:gd name="connsiteX1269" fmla="*/ 3368894 w 4370516"/>
              <a:gd name="connsiteY1269" fmla="*/ 1899062 h 5251651"/>
              <a:gd name="connsiteX1270" fmla="*/ 3338086 w 4370516"/>
              <a:gd name="connsiteY1270" fmla="*/ 1919601 h 5251651"/>
              <a:gd name="connsiteX1271" fmla="*/ 3348355 w 4370516"/>
              <a:gd name="connsiteY1271" fmla="*/ 1919601 h 5251651"/>
              <a:gd name="connsiteX1272" fmla="*/ 3348355 w 4370516"/>
              <a:gd name="connsiteY1272" fmla="*/ 1926447 h 5251651"/>
              <a:gd name="connsiteX1273" fmla="*/ 3324394 w 4370516"/>
              <a:gd name="connsiteY1273" fmla="*/ 1926447 h 5251651"/>
              <a:gd name="connsiteX1274" fmla="*/ 3323210 w 4370516"/>
              <a:gd name="connsiteY1274" fmla="*/ 1925172 h 5251651"/>
              <a:gd name="connsiteX1275" fmla="*/ 3315572 w 4370516"/>
              <a:gd name="connsiteY1275" fmla="*/ 1930900 h 5251651"/>
              <a:gd name="connsiteX1276" fmla="*/ 3339533 w 4370516"/>
              <a:gd name="connsiteY1276" fmla="*/ 1971977 h 5251651"/>
              <a:gd name="connsiteX1277" fmla="*/ 3339533 w 4370516"/>
              <a:gd name="connsiteY1277" fmla="*/ 1972393 h 5251651"/>
              <a:gd name="connsiteX1278" fmla="*/ 3362325 w 4370516"/>
              <a:gd name="connsiteY1278" fmla="*/ 1972393 h 5251651"/>
              <a:gd name="connsiteX1279" fmla="*/ 3389709 w 4370516"/>
              <a:gd name="connsiteY1279" fmla="*/ 1979239 h 5251651"/>
              <a:gd name="connsiteX1280" fmla="*/ 3396555 w 4370516"/>
              <a:gd name="connsiteY1280" fmla="*/ 1979239 h 5251651"/>
              <a:gd name="connsiteX1281" fmla="*/ 3423939 w 4370516"/>
              <a:gd name="connsiteY1281" fmla="*/ 1972393 h 5251651"/>
              <a:gd name="connsiteX1282" fmla="*/ 3488977 w 4370516"/>
              <a:gd name="connsiteY1282" fmla="*/ 1975816 h 5251651"/>
              <a:gd name="connsiteX1283" fmla="*/ 3564284 w 4370516"/>
              <a:gd name="connsiteY1283" fmla="*/ 1968969 h 5251651"/>
              <a:gd name="connsiteX1284" fmla="*/ 3601938 w 4370516"/>
              <a:gd name="connsiteY1284" fmla="*/ 1975816 h 5251651"/>
              <a:gd name="connsiteX1285" fmla="*/ 3622476 w 4370516"/>
              <a:gd name="connsiteY1285" fmla="*/ 1972393 h 5251651"/>
              <a:gd name="connsiteX1286" fmla="*/ 3660130 w 4370516"/>
              <a:gd name="connsiteY1286" fmla="*/ 1979239 h 5251651"/>
              <a:gd name="connsiteX1287" fmla="*/ 3673822 w 4370516"/>
              <a:gd name="connsiteY1287" fmla="*/ 1975816 h 5251651"/>
              <a:gd name="connsiteX1288" fmla="*/ 3677245 w 4370516"/>
              <a:gd name="connsiteY1288" fmla="*/ 1975816 h 5251651"/>
              <a:gd name="connsiteX1289" fmla="*/ 3677245 w 4370516"/>
              <a:gd name="connsiteY1289" fmla="*/ 1982662 h 5251651"/>
              <a:gd name="connsiteX1290" fmla="*/ 3687514 w 4370516"/>
              <a:gd name="connsiteY1290" fmla="*/ 1982662 h 5251651"/>
              <a:gd name="connsiteX1291" fmla="*/ 3728591 w 4370516"/>
              <a:gd name="connsiteY1291" fmla="*/ 1972393 h 5251651"/>
              <a:gd name="connsiteX1292" fmla="*/ 3793629 w 4370516"/>
              <a:gd name="connsiteY1292" fmla="*/ 1972393 h 5251651"/>
              <a:gd name="connsiteX1293" fmla="*/ 3862089 w 4370516"/>
              <a:gd name="connsiteY1293" fmla="*/ 1968969 h 5251651"/>
              <a:gd name="connsiteX1294" fmla="*/ 3868936 w 4370516"/>
              <a:gd name="connsiteY1294" fmla="*/ 1975816 h 5251651"/>
              <a:gd name="connsiteX1295" fmla="*/ 3886051 w 4370516"/>
              <a:gd name="connsiteY1295" fmla="*/ 1972393 h 5251651"/>
              <a:gd name="connsiteX1296" fmla="*/ 3886051 w 4370516"/>
              <a:gd name="connsiteY1296" fmla="*/ 1989508 h 5251651"/>
              <a:gd name="connsiteX1297" fmla="*/ 3933973 w 4370516"/>
              <a:gd name="connsiteY1297" fmla="*/ 2044276 h 5251651"/>
              <a:gd name="connsiteX1298" fmla="*/ 3927127 w 4370516"/>
              <a:gd name="connsiteY1298" fmla="*/ 2051122 h 5251651"/>
              <a:gd name="connsiteX1299" fmla="*/ 3927127 w 4370516"/>
              <a:gd name="connsiteY1299" fmla="*/ 2061392 h 5251651"/>
              <a:gd name="connsiteX1300" fmla="*/ 3944243 w 4370516"/>
              <a:gd name="connsiteY1300" fmla="*/ 2078507 h 5251651"/>
              <a:gd name="connsiteX1301" fmla="*/ 3933973 w 4370516"/>
              <a:gd name="connsiteY1301" fmla="*/ 2095622 h 5251651"/>
              <a:gd name="connsiteX1302" fmla="*/ 3933973 w 4370516"/>
              <a:gd name="connsiteY1302" fmla="*/ 2099045 h 5251651"/>
              <a:gd name="connsiteX1303" fmla="*/ 3957935 w 4370516"/>
              <a:gd name="connsiteY1303" fmla="*/ 2095622 h 5251651"/>
              <a:gd name="connsiteX1304" fmla="*/ 3968204 w 4370516"/>
              <a:gd name="connsiteY1304" fmla="*/ 2105891 h 5251651"/>
              <a:gd name="connsiteX1305" fmla="*/ 3971627 w 4370516"/>
              <a:gd name="connsiteY1305" fmla="*/ 2102468 h 5251651"/>
              <a:gd name="connsiteX1306" fmla="*/ 3968204 w 4370516"/>
              <a:gd name="connsiteY1306" fmla="*/ 2095622 h 5251651"/>
              <a:gd name="connsiteX1307" fmla="*/ 3968204 w 4370516"/>
              <a:gd name="connsiteY1307" fmla="*/ 2092199 h 5251651"/>
              <a:gd name="connsiteX1308" fmla="*/ 4012704 w 4370516"/>
              <a:gd name="connsiteY1308" fmla="*/ 2075084 h 5251651"/>
              <a:gd name="connsiteX1309" fmla="*/ 4019550 w 4370516"/>
              <a:gd name="connsiteY1309" fmla="*/ 2081930 h 5251651"/>
              <a:gd name="connsiteX1310" fmla="*/ 4026396 w 4370516"/>
              <a:gd name="connsiteY1310" fmla="*/ 2071661 h 5251651"/>
              <a:gd name="connsiteX1311" fmla="*/ 4053780 w 4370516"/>
              <a:gd name="connsiteY1311" fmla="*/ 2081930 h 5251651"/>
              <a:gd name="connsiteX1312" fmla="*/ 4050357 w 4370516"/>
              <a:gd name="connsiteY1312" fmla="*/ 2099045 h 5251651"/>
              <a:gd name="connsiteX1313" fmla="*/ 4060626 w 4370516"/>
              <a:gd name="connsiteY1313" fmla="*/ 2140122 h 5251651"/>
              <a:gd name="connsiteX1314" fmla="*/ 4036665 w 4370516"/>
              <a:gd name="connsiteY1314" fmla="*/ 2157237 h 5251651"/>
              <a:gd name="connsiteX1315" fmla="*/ 4064049 w 4370516"/>
              <a:gd name="connsiteY1315" fmla="*/ 2181198 h 5251651"/>
              <a:gd name="connsiteX1316" fmla="*/ 4064049 w 4370516"/>
              <a:gd name="connsiteY1316" fmla="*/ 2188044 h 5251651"/>
              <a:gd name="connsiteX1317" fmla="*/ 4050357 w 4370516"/>
              <a:gd name="connsiteY1317" fmla="*/ 2198313 h 5251651"/>
              <a:gd name="connsiteX1318" fmla="*/ 4074318 w 4370516"/>
              <a:gd name="connsiteY1318" fmla="*/ 2239390 h 5251651"/>
              <a:gd name="connsiteX1319" fmla="*/ 4074318 w 4370516"/>
              <a:gd name="connsiteY1319" fmla="*/ 2244655 h 5251651"/>
              <a:gd name="connsiteX1320" fmla="*/ 4076457 w 4370516"/>
              <a:gd name="connsiteY1320" fmla="*/ 2244227 h 5251651"/>
              <a:gd name="connsiteX1321" fmla="*/ 4076457 w 4370516"/>
              <a:gd name="connsiteY1321" fmla="*/ 2261342 h 5251651"/>
              <a:gd name="connsiteX1322" fmla="*/ 4124379 w 4370516"/>
              <a:gd name="connsiteY1322" fmla="*/ 2316110 h 5251651"/>
              <a:gd name="connsiteX1323" fmla="*/ 4117533 w 4370516"/>
              <a:gd name="connsiteY1323" fmla="*/ 2322956 h 5251651"/>
              <a:gd name="connsiteX1324" fmla="*/ 4117533 w 4370516"/>
              <a:gd name="connsiteY1324" fmla="*/ 2333226 h 5251651"/>
              <a:gd name="connsiteX1325" fmla="*/ 4134649 w 4370516"/>
              <a:gd name="connsiteY1325" fmla="*/ 2350341 h 5251651"/>
              <a:gd name="connsiteX1326" fmla="*/ 4124379 w 4370516"/>
              <a:gd name="connsiteY1326" fmla="*/ 2367456 h 5251651"/>
              <a:gd name="connsiteX1327" fmla="*/ 4124379 w 4370516"/>
              <a:gd name="connsiteY1327" fmla="*/ 2370879 h 5251651"/>
              <a:gd name="connsiteX1328" fmla="*/ 4148341 w 4370516"/>
              <a:gd name="connsiteY1328" fmla="*/ 2367456 h 5251651"/>
              <a:gd name="connsiteX1329" fmla="*/ 4158610 w 4370516"/>
              <a:gd name="connsiteY1329" fmla="*/ 2377725 h 5251651"/>
              <a:gd name="connsiteX1330" fmla="*/ 4162033 w 4370516"/>
              <a:gd name="connsiteY1330" fmla="*/ 2374302 h 5251651"/>
              <a:gd name="connsiteX1331" fmla="*/ 4158610 w 4370516"/>
              <a:gd name="connsiteY1331" fmla="*/ 2367456 h 5251651"/>
              <a:gd name="connsiteX1332" fmla="*/ 4158610 w 4370516"/>
              <a:gd name="connsiteY1332" fmla="*/ 2364033 h 5251651"/>
              <a:gd name="connsiteX1333" fmla="*/ 4203110 w 4370516"/>
              <a:gd name="connsiteY1333" fmla="*/ 2346918 h 5251651"/>
              <a:gd name="connsiteX1334" fmla="*/ 4209956 w 4370516"/>
              <a:gd name="connsiteY1334" fmla="*/ 2353764 h 5251651"/>
              <a:gd name="connsiteX1335" fmla="*/ 4216802 w 4370516"/>
              <a:gd name="connsiteY1335" fmla="*/ 2343495 h 5251651"/>
              <a:gd name="connsiteX1336" fmla="*/ 4244186 w 4370516"/>
              <a:gd name="connsiteY1336" fmla="*/ 2353764 h 5251651"/>
              <a:gd name="connsiteX1337" fmla="*/ 4240763 w 4370516"/>
              <a:gd name="connsiteY1337" fmla="*/ 2370879 h 5251651"/>
              <a:gd name="connsiteX1338" fmla="*/ 4251032 w 4370516"/>
              <a:gd name="connsiteY1338" fmla="*/ 2411956 h 5251651"/>
              <a:gd name="connsiteX1339" fmla="*/ 4227071 w 4370516"/>
              <a:gd name="connsiteY1339" fmla="*/ 2429071 h 5251651"/>
              <a:gd name="connsiteX1340" fmla="*/ 4254455 w 4370516"/>
              <a:gd name="connsiteY1340" fmla="*/ 2453032 h 5251651"/>
              <a:gd name="connsiteX1341" fmla="*/ 4254455 w 4370516"/>
              <a:gd name="connsiteY1341" fmla="*/ 2459878 h 5251651"/>
              <a:gd name="connsiteX1342" fmla="*/ 4240763 w 4370516"/>
              <a:gd name="connsiteY1342" fmla="*/ 2470147 h 5251651"/>
              <a:gd name="connsiteX1343" fmla="*/ 4264724 w 4370516"/>
              <a:gd name="connsiteY1343" fmla="*/ 2511224 h 5251651"/>
              <a:gd name="connsiteX1344" fmla="*/ 4264724 w 4370516"/>
              <a:gd name="connsiteY1344" fmla="*/ 2535185 h 5251651"/>
              <a:gd name="connsiteX1345" fmla="*/ 4261301 w 4370516"/>
              <a:gd name="connsiteY1345" fmla="*/ 2552301 h 5251651"/>
              <a:gd name="connsiteX1346" fmla="*/ 4281840 w 4370516"/>
              <a:gd name="connsiteY1346" fmla="*/ 2576262 h 5251651"/>
              <a:gd name="connsiteX1347" fmla="*/ 4288686 w 4370516"/>
              <a:gd name="connsiteY1347" fmla="*/ 2589954 h 5251651"/>
              <a:gd name="connsiteX1348" fmla="*/ 4267720 w 4370516"/>
              <a:gd name="connsiteY1348" fmla="*/ 2636165 h 5251651"/>
              <a:gd name="connsiteX1349" fmla="*/ 4246443 w 4370516"/>
              <a:gd name="connsiteY1349" fmla="*/ 2646953 h 5251651"/>
              <a:gd name="connsiteX1350" fmla="*/ 4246755 w 4370516"/>
              <a:gd name="connsiteY1350" fmla="*/ 2648555 h 5251651"/>
              <a:gd name="connsiteX1351" fmla="*/ 4264725 w 4370516"/>
              <a:gd name="connsiteY1351" fmla="*/ 2658824 h 5251651"/>
              <a:gd name="connsiteX1352" fmla="*/ 4264725 w 4370516"/>
              <a:gd name="connsiteY1352" fmla="*/ 2682785 h 5251651"/>
              <a:gd name="connsiteX1353" fmla="*/ 4261302 w 4370516"/>
              <a:gd name="connsiteY1353" fmla="*/ 2699901 h 5251651"/>
              <a:gd name="connsiteX1354" fmla="*/ 4281841 w 4370516"/>
              <a:gd name="connsiteY1354" fmla="*/ 2723862 h 5251651"/>
              <a:gd name="connsiteX1355" fmla="*/ 4288687 w 4370516"/>
              <a:gd name="connsiteY1355" fmla="*/ 2737554 h 5251651"/>
              <a:gd name="connsiteX1356" fmla="*/ 4237341 w 4370516"/>
              <a:gd name="connsiteY1356" fmla="*/ 2799169 h 5251651"/>
              <a:gd name="connsiteX1357" fmla="*/ 4199687 w 4370516"/>
              <a:gd name="connsiteY1357" fmla="*/ 2836822 h 5251651"/>
              <a:gd name="connsiteX1358" fmla="*/ 4173078 w 4370516"/>
              <a:gd name="connsiteY1358" fmla="*/ 2841396 h 5251651"/>
              <a:gd name="connsiteX1359" fmla="*/ 4164400 w 4370516"/>
              <a:gd name="connsiteY1359" fmla="*/ 2860520 h 5251651"/>
              <a:gd name="connsiteX1360" fmla="*/ 4134021 w 4370516"/>
              <a:gd name="connsiteY1360" fmla="*/ 2875924 h 5251651"/>
              <a:gd name="connsiteX1361" fmla="*/ 4096367 w 4370516"/>
              <a:gd name="connsiteY1361" fmla="*/ 2913577 h 5251651"/>
              <a:gd name="connsiteX1362" fmla="*/ 4048445 w 4370516"/>
              <a:gd name="connsiteY1362" fmla="*/ 2921814 h 5251651"/>
              <a:gd name="connsiteX1363" fmla="*/ 4023109 w 4370516"/>
              <a:gd name="connsiteY1363" fmla="*/ 2926802 h 5251651"/>
              <a:gd name="connsiteX1364" fmla="*/ 4026118 w 4370516"/>
              <a:gd name="connsiteY1364" fmla="*/ 2937332 h 5251651"/>
              <a:gd name="connsiteX1365" fmla="*/ 4032964 w 4370516"/>
              <a:gd name="connsiteY1365" fmla="*/ 2951024 h 5251651"/>
              <a:gd name="connsiteX1366" fmla="*/ 3981618 w 4370516"/>
              <a:gd name="connsiteY1366" fmla="*/ 3012639 h 5251651"/>
              <a:gd name="connsiteX1367" fmla="*/ 3943964 w 4370516"/>
              <a:gd name="connsiteY1367" fmla="*/ 3050292 h 5251651"/>
              <a:gd name="connsiteX1368" fmla="*/ 3834427 w 4370516"/>
              <a:gd name="connsiteY1368" fmla="*/ 3074254 h 5251651"/>
              <a:gd name="connsiteX1369" fmla="*/ 3825098 w 4370516"/>
              <a:gd name="connsiteY1369" fmla="*/ 3081251 h 5251651"/>
              <a:gd name="connsiteX1370" fmla="*/ 3831578 w 4370516"/>
              <a:gd name="connsiteY1370" fmla="*/ 3094211 h 5251651"/>
              <a:gd name="connsiteX1371" fmla="*/ 3829019 w 4370516"/>
              <a:gd name="connsiteY1371" fmla="*/ 3099852 h 5251651"/>
              <a:gd name="connsiteX1372" fmla="*/ 3848548 w 4370516"/>
              <a:gd name="connsiteY1372" fmla="*/ 3116076 h 5251651"/>
              <a:gd name="connsiteX1373" fmla="*/ 3868658 w 4370516"/>
              <a:gd name="connsiteY1373" fmla="*/ 3147739 h 5251651"/>
              <a:gd name="connsiteX1374" fmla="*/ 3861812 w 4370516"/>
              <a:gd name="connsiteY1374" fmla="*/ 3154585 h 5251651"/>
              <a:gd name="connsiteX1375" fmla="*/ 3861812 w 4370516"/>
              <a:gd name="connsiteY1375" fmla="*/ 3164855 h 5251651"/>
              <a:gd name="connsiteX1376" fmla="*/ 3878928 w 4370516"/>
              <a:gd name="connsiteY1376" fmla="*/ 3181970 h 5251651"/>
              <a:gd name="connsiteX1377" fmla="*/ 3868658 w 4370516"/>
              <a:gd name="connsiteY1377" fmla="*/ 3199085 h 5251651"/>
              <a:gd name="connsiteX1378" fmla="*/ 3868658 w 4370516"/>
              <a:gd name="connsiteY1378" fmla="*/ 3202508 h 5251651"/>
              <a:gd name="connsiteX1379" fmla="*/ 3892620 w 4370516"/>
              <a:gd name="connsiteY1379" fmla="*/ 3199085 h 5251651"/>
              <a:gd name="connsiteX1380" fmla="*/ 3902889 w 4370516"/>
              <a:gd name="connsiteY1380" fmla="*/ 3209354 h 5251651"/>
              <a:gd name="connsiteX1381" fmla="*/ 3906312 w 4370516"/>
              <a:gd name="connsiteY1381" fmla="*/ 3205931 h 5251651"/>
              <a:gd name="connsiteX1382" fmla="*/ 3902889 w 4370516"/>
              <a:gd name="connsiteY1382" fmla="*/ 3199085 h 5251651"/>
              <a:gd name="connsiteX1383" fmla="*/ 3902889 w 4370516"/>
              <a:gd name="connsiteY1383" fmla="*/ 3195662 h 5251651"/>
              <a:gd name="connsiteX1384" fmla="*/ 3947389 w 4370516"/>
              <a:gd name="connsiteY1384" fmla="*/ 3178547 h 5251651"/>
              <a:gd name="connsiteX1385" fmla="*/ 3954235 w 4370516"/>
              <a:gd name="connsiteY1385" fmla="*/ 3185393 h 5251651"/>
              <a:gd name="connsiteX1386" fmla="*/ 3961081 w 4370516"/>
              <a:gd name="connsiteY1386" fmla="*/ 3175124 h 5251651"/>
              <a:gd name="connsiteX1387" fmla="*/ 3988465 w 4370516"/>
              <a:gd name="connsiteY1387" fmla="*/ 3185393 h 5251651"/>
              <a:gd name="connsiteX1388" fmla="*/ 3985042 w 4370516"/>
              <a:gd name="connsiteY1388" fmla="*/ 3202508 h 5251651"/>
              <a:gd name="connsiteX1389" fmla="*/ 3995311 w 4370516"/>
              <a:gd name="connsiteY1389" fmla="*/ 3243585 h 5251651"/>
              <a:gd name="connsiteX1390" fmla="*/ 3971350 w 4370516"/>
              <a:gd name="connsiteY1390" fmla="*/ 3260700 h 5251651"/>
              <a:gd name="connsiteX1391" fmla="*/ 3998734 w 4370516"/>
              <a:gd name="connsiteY1391" fmla="*/ 3284661 h 5251651"/>
              <a:gd name="connsiteX1392" fmla="*/ 3998734 w 4370516"/>
              <a:gd name="connsiteY1392" fmla="*/ 3291507 h 5251651"/>
              <a:gd name="connsiteX1393" fmla="*/ 3985042 w 4370516"/>
              <a:gd name="connsiteY1393" fmla="*/ 3301776 h 5251651"/>
              <a:gd name="connsiteX1394" fmla="*/ 4009003 w 4370516"/>
              <a:gd name="connsiteY1394" fmla="*/ 3342853 h 5251651"/>
              <a:gd name="connsiteX1395" fmla="*/ 4009003 w 4370516"/>
              <a:gd name="connsiteY1395" fmla="*/ 3358305 h 5251651"/>
              <a:gd name="connsiteX1396" fmla="*/ 4012276 w 4370516"/>
              <a:gd name="connsiteY1396" fmla="*/ 3358205 h 5251651"/>
              <a:gd name="connsiteX1397" fmla="*/ 4052496 w 4370516"/>
              <a:gd name="connsiteY1397" fmla="*/ 3355638 h 5251651"/>
              <a:gd name="connsiteX1398" fmla="*/ 4059343 w 4370516"/>
              <a:gd name="connsiteY1398" fmla="*/ 3362485 h 5251651"/>
              <a:gd name="connsiteX1399" fmla="*/ 4076458 w 4370516"/>
              <a:gd name="connsiteY1399" fmla="*/ 3359062 h 5251651"/>
              <a:gd name="connsiteX1400" fmla="*/ 4076458 w 4370516"/>
              <a:gd name="connsiteY1400" fmla="*/ 3376177 h 5251651"/>
              <a:gd name="connsiteX1401" fmla="*/ 4124380 w 4370516"/>
              <a:gd name="connsiteY1401" fmla="*/ 3430945 h 5251651"/>
              <a:gd name="connsiteX1402" fmla="*/ 4117534 w 4370516"/>
              <a:gd name="connsiteY1402" fmla="*/ 3437791 h 5251651"/>
              <a:gd name="connsiteX1403" fmla="*/ 4117534 w 4370516"/>
              <a:gd name="connsiteY1403" fmla="*/ 3448061 h 5251651"/>
              <a:gd name="connsiteX1404" fmla="*/ 4134650 w 4370516"/>
              <a:gd name="connsiteY1404" fmla="*/ 3465176 h 5251651"/>
              <a:gd name="connsiteX1405" fmla="*/ 4124380 w 4370516"/>
              <a:gd name="connsiteY1405" fmla="*/ 3482291 h 5251651"/>
              <a:gd name="connsiteX1406" fmla="*/ 4124380 w 4370516"/>
              <a:gd name="connsiteY1406" fmla="*/ 3485714 h 5251651"/>
              <a:gd name="connsiteX1407" fmla="*/ 4148342 w 4370516"/>
              <a:gd name="connsiteY1407" fmla="*/ 3482291 h 5251651"/>
              <a:gd name="connsiteX1408" fmla="*/ 4158611 w 4370516"/>
              <a:gd name="connsiteY1408" fmla="*/ 3492560 h 5251651"/>
              <a:gd name="connsiteX1409" fmla="*/ 4162034 w 4370516"/>
              <a:gd name="connsiteY1409" fmla="*/ 3489137 h 5251651"/>
              <a:gd name="connsiteX1410" fmla="*/ 4158611 w 4370516"/>
              <a:gd name="connsiteY1410" fmla="*/ 3482291 h 5251651"/>
              <a:gd name="connsiteX1411" fmla="*/ 4158611 w 4370516"/>
              <a:gd name="connsiteY1411" fmla="*/ 3478868 h 5251651"/>
              <a:gd name="connsiteX1412" fmla="*/ 4203111 w 4370516"/>
              <a:gd name="connsiteY1412" fmla="*/ 3461753 h 5251651"/>
              <a:gd name="connsiteX1413" fmla="*/ 4209957 w 4370516"/>
              <a:gd name="connsiteY1413" fmla="*/ 3468599 h 5251651"/>
              <a:gd name="connsiteX1414" fmla="*/ 4216803 w 4370516"/>
              <a:gd name="connsiteY1414" fmla="*/ 3458330 h 5251651"/>
              <a:gd name="connsiteX1415" fmla="*/ 4244187 w 4370516"/>
              <a:gd name="connsiteY1415" fmla="*/ 3468599 h 5251651"/>
              <a:gd name="connsiteX1416" fmla="*/ 4240764 w 4370516"/>
              <a:gd name="connsiteY1416" fmla="*/ 3485714 h 5251651"/>
              <a:gd name="connsiteX1417" fmla="*/ 4251033 w 4370516"/>
              <a:gd name="connsiteY1417" fmla="*/ 3526791 h 5251651"/>
              <a:gd name="connsiteX1418" fmla="*/ 4227072 w 4370516"/>
              <a:gd name="connsiteY1418" fmla="*/ 3543906 h 5251651"/>
              <a:gd name="connsiteX1419" fmla="*/ 4254456 w 4370516"/>
              <a:gd name="connsiteY1419" fmla="*/ 3567867 h 5251651"/>
              <a:gd name="connsiteX1420" fmla="*/ 4254456 w 4370516"/>
              <a:gd name="connsiteY1420" fmla="*/ 3574713 h 5251651"/>
              <a:gd name="connsiteX1421" fmla="*/ 4240764 w 4370516"/>
              <a:gd name="connsiteY1421" fmla="*/ 3584982 h 5251651"/>
              <a:gd name="connsiteX1422" fmla="*/ 4264725 w 4370516"/>
              <a:gd name="connsiteY1422" fmla="*/ 3626059 h 5251651"/>
              <a:gd name="connsiteX1423" fmla="*/ 4264725 w 4370516"/>
              <a:gd name="connsiteY1423" fmla="*/ 3650020 h 5251651"/>
              <a:gd name="connsiteX1424" fmla="*/ 4261302 w 4370516"/>
              <a:gd name="connsiteY1424" fmla="*/ 3667136 h 5251651"/>
              <a:gd name="connsiteX1425" fmla="*/ 4281841 w 4370516"/>
              <a:gd name="connsiteY1425" fmla="*/ 3691097 h 5251651"/>
              <a:gd name="connsiteX1426" fmla="*/ 4288687 w 4370516"/>
              <a:gd name="connsiteY1426" fmla="*/ 3704789 h 5251651"/>
              <a:gd name="connsiteX1427" fmla="*/ 4237341 w 4370516"/>
              <a:gd name="connsiteY1427" fmla="*/ 3766404 h 5251651"/>
              <a:gd name="connsiteX1428" fmla="*/ 4199687 w 4370516"/>
              <a:gd name="connsiteY1428" fmla="*/ 3804057 h 5251651"/>
              <a:gd name="connsiteX1429" fmla="*/ 4090150 w 4370516"/>
              <a:gd name="connsiteY1429" fmla="*/ 3828019 h 5251651"/>
              <a:gd name="connsiteX1430" fmla="*/ 4076458 w 4370516"/>
              <a:gd name="connsiteY1430" fmla="*/ 3838288 h 5251651"/>
              <a:gd name="connsiteX1431" fmla="*/ 4031958 w 4370516"/>
              <a:gd name="connsiteY1431" fmla="*/ 3838288 h 5251651"/>
              <a:gd name="connsiteX1432" fmla="*/ 4031958 w 4370516"/>
              <a:gd name="connsiteY1432" fmla="*/ 3828019 h 5251651"/>
              <a:gd name="connsiteX1433" fmla="*/ 4009001 w 4370516"/>
              <a:gd name="connsiteY1433" fmla="*/ 3828019 h 5251651"/>
              <a:gd name="connsiteX1434" fmla="*/ 4009001 w 4370516"/>
              <a:gd name="connsiteY1434" fmla="*/ 3832488 h 5251651"/>
              <a:gd name="connsiteX1435" fmla="*/ 4005578 w 4370516"/>
              <a:gd name="connsiteY1435" fmla="*/ 3849604 h 5251651"/>
              <a:gd name="connsiteX1436" fmla="*/ 4026117 w 4370516"/>
              <a:gd name="connsiteY1436" fmla="*/ 3873565 h 5251651"/>
              <a:gd name="connsiteX1437" fmla="*/ 4032963 w 4370516"/>
              <a:gd name="connsiteY1437" fmla="*/ 3887257 h 5251651"/>
              <a:gd name="connsiteX1438" fmla="*/ 3981617 w 4370516"/>
              <a:gd name="connsiteY1438" fmla="*/ 3948872 h 5251651"/>
              <a:gd name="connsiteX1439" fmla="*/ 3943963 w 4370516"/>
              <a:gd name="connsiteY1439" fmla="*/ 3986525 h 5251651"/>
              <a:gd name="connsiteX1440" fmla="*/ 3834426 w 4370516"/>
              <a:gd name="connsiteY1440" fmla="*/ 4010487 h 5251651"/>
              <a:gd name="connsiteX1441" fmla="*/ 3820734 w 4370516"/>
              <a:gd name="connsiteY1441" fmla="*/ 4020756 h 5251651"/>
              <a:gd name="connsiteX1442" fmla="*/ 3776234 w 4370516"/>
              <a:gd name="connsiteY1442" fmla="*/ 4020756 h 5251651"/>
              <a:gd name="connsiteX1443" fmla="*/ 3776234 w 4370516"/>
              <a:gd name="connsiteY1443" fmla="*/ 4010487 h 5251651"/>
              <a:gd name="connsiteX1444" fmla="*/ 3757114 w 4370516"/>
              <a:gd name="connsiteY1444" fmla="*/ 4010487 h 5251651"/>
              <a:gd name="connsiteX1445" fmla="*/ 3760916 w 4370516"/>
              <a:gd name="connsiteY1445" fmla="*/ 4018092 h 5251651"/>
              <a:gd name="connsiteX1446" fmla="*/ 3709570 w 4370516"/>
              <a:gd name="connsiteY1446" fmla="*/ 4079707 h 5251651"/>
              <a:gd name="connsiteX1447" fmla="*/ 3671916 w 4370516"/>
              <a:gd name="connsiteY1447" fmla="*/ 4117360 h 5251651"/>
              <a:gd name="connsiteX1448" fmla="*/ 3623994 w 4370516"/>
              <a:gd name="connsiteY1448" fmla="*/ 4125597 h 5251651"/>
              <a:gd name="connsiteX1449" fmla="*/ 3603005 w 4370516"/>
              <a:gd name="connsiteY1449" fmla="*/ 4129729 h 5251651"/>
              <a:gd name="connsiteX1450" fmla="*/ 3602808 w 4370516"/>
              <a:gd name="connsiteY1450" fmla="*/ 4130716 h 5251651"/>
              <a:gd name="connsiteX1451" fmla="*/ 3623347 w 4370516"/>
              <a:gd name="connsiteY1451" fmla="*/ 4154677 h 5251651"/>
              <a:gd name="connsiteX1452" fmla="*/ 3630193 w 4370516"/>
              <a:gd name="connsiteY1452" fmla="*/ 4168369 h 5251651"/>
              <a:gd name="connsiteX1453" fmla="*/ 3578847 w 4370516"/>
              <a:gd name="connsiteY1453" fmla="*/ 4229984 h 5251651"/>
              <a:gd name="connsiteX1454" fmla="*/ 3541193 w 4370516"/>
              <a:gd name="connsiteY1454" fmla="*/ 4267637 h 5251651"/>
              <a:gd name="connsiteX1455" fmla="*/ 3534753 w 4370516"/>
              <a:gd name="connsiteY1455" fmla="*/ 4268744 h 5251651"/>
              <a:gd name="connsiteX1456" fmla="*/ 3543841 w 4370516"/>
              <a:gd name="connsiteY1456" fmla="*/ 4276293 h 5251651"/>
              <a:gd name="connsiteX1457" fmla="*/ 3563951 w 4370516"/>
              <a:gd name="connsiteY1457" fmla="*/ 4307956 h 5251651"/>
              <a:gd name="connsiteX1458" fmla="*/ 3557105 w 4370516"/>
              <a:gd name="connsiteY1458" fmla="*/ 4314802 h 5251651"/>
              <a:gd name="connsiteX1459" fmla="*/ 3557105 w 4370516"/>
              <a:gd name="connsiteY1459" fmla="*/ 4325072 h 5251651"/>
              <a:gd name="connsiteX1460" fmla="*/ 3574221 w 4370516"/>
              <a:gd name="connsiteY1460" fmla="*/ 4342187 h 5251651"/>
              <a:gd name="connsiteX1461" fmla="*/ 3563951 w 4370516"/>
              <a:gd name="connsiteY1461" fmla="*/ 4359302 h 5251651"/>
              <a:gd name="connsiteX1462" fmla="*/ 3563951 w 4370516"/>
              <a:gd name="connsiteY1462" fmla="*/ 4362725 h 5251651"/>
              <a:gd name="connsiteX1463" fmla="*/ 3587913 w 4370516"/>
              <a:gd name="connsiteY1463" fmla="*/ 4359302 h 5251651"/>
              <a:gd name="connsiteX1464" fmla="*/ 3598182 w 4370516"/>
              <a:gd name="connsiteY1464" fmla="*/ 4369571 h 5251651"/>
              <a:gd name="connsiteX1465" fmla="*/ 3601605 w 4370516"/>
              <a:gd name="connsiteY1465" fmla="*/ 4366148 h 5251651"/>
              <a:gd name="connsiteX1466" fmla="*/ 3598182 w 4370516"/>
              <a:gd name="connsiteY1466" fmla="*/ 4359302 h 5251651"/>
              <a:gd name="connsiteX1467" fmla="*/ 3598182 w 4370516"/>
              <a:gd name="connsiteY1467" fmla="*/ 4355879 h 5251651"/>
              <a:gd name="connsiteX1468" fmla="*/ 3642682 w 4370516"/>
              <a:gd name="connsiteY1468" fmla="*/ 4338764 h 5251651"/>
              <a:gd name="connsiteX1469" fmla="*/ 3649528 w 4370516"/>
              <a:gd name="connsiteY1469" fmla="*/ 4345610 h 5251651"/>
              <a:gd name="connsiteX1470" fmla="*/ 3656374 w 4370516"/>
              <a:gd name="connsiteY1470" fmla="*/ 4335341 h 5251651"/>
              <a:gd name="connsiteX1471" fmla="*/ 3683758 w 4370516"/>
              <a:gd name="connsiteY1471" fmla="*/ 4345610 h 5251651"/>
              <a:gd name="connsiteX1472" fmla="*/ 3680335 w 4370516"/>
              <a:gd name="connsiteY1472" fmla="*/ 4362725 h 5251651"/>
              <a:gd name="connsiteX1473" fmla="*/ 3690604 w 4370516"/>
              <a:gd name="connsiteY1473" fmla="*/ 4403802 h 5251651"/>
              <a:gd name="connsiteX1474" fmla="*/ 3666643 w 4370516"/>
              <a:gd name="connsiteY1474" fmla="*/ 4420917 h 5251651"/>
              <a:gd name="connsiteX1475" fmla="*/ 3694027 w 4370516"/>
              <a:gd name="connsiteY1475" fmla="*/ 4444878 h 5251651"/>
              <a:gd name="connsiteX1476" fmla="*/ 3694027 w 4370516"/>
              <a:gd name="connsiteY1476" fmla="*/ 4451724 h 5251651"/>
              <a:gd name="connsiteX1477" fmla="*/ 3680335 w 4370516"/>
              <a:gd name="connsiteY1477" fmla="*/ 4461993 h 5251651"/>
              <a:gd name="connsiteX1478" fmla="*/ 3684057 w 4370516"/>
              <a:gd name="connsiteY1478" fmla="*/ 4481134 h 5251651"/>
              <a:gd name="connsiteX1479" fmla="*/ 3687618 w 4370516"/>
              <a:gd name="connsiteY1479" fmla="*/ 4480163 h 5251651"/>
              <a:gd name="connsiteX1480" fmla="*/ 3696175 w 4370516"/>
              <a:gd name="connsiteY1480" fmla="*/ 4478452 h 5251651"/>
              <a:gd name="connsiteX1481" fmla="*/ 3761213 w 4370516"/>
              <a:gd name="connsiteY1481" fmla="*/ 4481875 h 5251651"/>
              <a:gd name="connsiteX1482" fmla="*/ 3836520 w 4370516"/>
              <a:gd name="connsiteY1482" fmla="*/ 4475028 h 5251651"/>
              <a:gd name="connsiteX1483" fmla="*/ 3874174 w 4370516"/>
              <a:gd name="connsiteY1483" fmla="*/ 4481875 h 5251651"/>
              <a:gd name="connsiteX1484" fmla="*/ 3894712 w 4370516"/>
              <a:gd name="connsiteY1484" fmla="*/ 4478452 h 5251651"/>
              <a:gd name="connsiteX1485" fmla="*/ 3932366 w 4370516"/>
              <a:gd name="connsiteY1485" fmla="*/ 4485298 h 5251651"/>
              <a:gd name="connsiteX1486" fmla="*/ 3946058 w 4370516"/>
              <a:gd name="connsiteY1486" fmla="*/ 4481875 h 5251651"/>
              <a:gd name="connsiteX1487" fmla="*/ 3949481 w 4370516"/>
              <a:gd name="connsiteY1487" fmla="*/ 4481875 h 5251651"/>
              <a:gd name="connsiteX1488" fmla="*/ 3949481 w 4370516"/>
              <a:gd name="connsiteY1488" fmla="*/ 4488721 h 5251651"/>
              <a:gd name="connsiteX1489" fmla="*/ 3959750 w 4370516"/>
              <a:gd name="connsiteY1489" fmla="*/ 4488721 h 5251651"/>
              <a:gd name="connsiteX1490" fmla="*/ 4000827 w 4370516"/>
              <a:gd name="connsiteY1490" fmla="*/ 4478452 h 5251651"/>
              <a:gd name="connsiteX1491" fmla="*/ 4065865 w 4370516"/>
              <a:gd name="connsiteY1491" fmla="*/ 4478452 h 5251651"/>
              <a:gd name="connsiteX1492" fmla="*/ 4134325 w 4370516"/>
              <a:gd name="connsiteY1492" fmla="*/ 4475028 h 5251651"/>
              <a:gd name="connsiteX1493" fmla="*/ 4141172 w 4370516"/>
              <a:gd name="connsiteY1493" fmla="*/ 4481875 h 5251651"/>
              <a:gd name="connsiteX1494" fmla="*/ 4158287 w 4370516"/>
              <a:gd name="connsiteY1494" fmla="*/ 4478452 h 5251651"/>
              <a:gd name="connsiteX1495" fmla="*/ 4158287 w 4370516"/>
              <a:gd name="connsiteY1495" fmla="*/ 4495567 h 5251651"/>
              <a:gd name="connsiteX1496" fmla="*/ 4206209 w 4370516"/>
              <a:gd name="connsiteY1496" fmla="*/ 4550335 h 5251651"/>
              <a:gd name="connsiteX1497" fmla="*/ 4199363 w 4370516"/>
              <a:gd name="connsiteY1497" fmla="*/ 4557181 h 5251651"/>
              <a:gd name="connsiteX1498" fmla="*/ 4199363 w 4370516"/>
              <a:gd name="connsiteY1498" fmla="*/ 4567451 h 5251651"/>
              <a:gd name="connsiteX1499" fmla="*/ 4216479 w 4370516"/>
              <a:gd name="connsiteY1499" fmla="*/ 4584566 h 5251651"/>
              <a:gd name="connsiteX1500" fmla="*/ 4206209 w 4370516"/>
              <a:gd name="connsiteY1500" fmla="*/ 4601681 h 5251651"/>
              <a:gd name="connsiteX1501" fmla="*/ 4206209 w 4370516"/>
              <a:gd name="connsiteY1501" fmla="*/ 4605104 h 5251651"/>
              <a:gd name="connsiteX1502" fmla="*/ 4230171 w 4370516"/>
              <a:gd name="connsiteY1502" fmla="*/ 4601681 h 5251651"/>
              <a:gd name="connsiteX1503" fmla="*/ 4240440 w 4370516"/>
              <a:gd name="connsiteY1503" fmla="*/ 4611950 h 5251651"/>
              <a:gd name="connsiteX1504" fmla="*/ 4243863 w 4370516"/>
              <a:gd name="connsiteY1504" fmla="*/ 4608527 h 5251651"/>
              <a:gd name="connsiteX1505" fmla="*/ 4240440 w 4370516"/>
              <a:gd name="connsiteY1505" fmla="*/ 4601681 h 5251651"/>
              <a:gd name="connsiteX1506" fmla="*/ 4240440 w 4370516"/>
              <a:gd name="connsiteY1506" fmla="*/ 4598258 h 5251651"/>
              <a:gd name="connsiteX1507" fmla="*/ 4284940 w 4370516"/>
              <a:gd name="connsiteY1507" fmla="*/ 4581143 h 5251651"/>
              <a:gd name="connsiteX1508" fmla="*/ 4291786 w 4370516"/>
              <a:gd name="connsiteY1508" fmla="*/ 4587989 h 5251651"/>
              <a:gd name="connsiteX1509" fmla="*/ 4298632 w 4370516"/>
              <a:gd name="connsiteY1509" fmla="*/ 4577720 h 5251651"/>
              <a:gd name="connsiteX1510" fmla="*/ 4326016 w 4370516"/>
              <a:gd name="connsiteY1510" fmla="*/ 4587989 h 5251651"/>
              <a:gd name="connsiteX1511" fmla="*/ 4322593 w 4370516"/>
              <a:gd name="connsiteY1511" fmla="*/ 4605104 h 5251651"/>
              <a:gd name="connsiteX1512" fmla="*/ 4332862 w 4370516"/>
              <a:gd name="connsiteY1512" fmla="*/ 4646181 h 5251651"/>
              <a:gd name="connsiteX1513" fmla="*/ 4308901 w 4370516"/>
              <a:gd name="connsiteY1513" fmla="*/ 4663296 h 5251651"/>
              <a:gd name="connsiteX1514" fmla="*/ 4336285 w 4370516"/>
              <a:gd name="connsiteY1514" fmla="*/ 4687257 h 5251651"/>
              <a:gd name="connsiteX1515" fmla="*/ 4336285 w 4370516"/>
              <a:gd name="connsiteY1515" fmla="*/ 4694103 h 5251651"/>
              <a:gd name="connsiteX1516" fmla="*/ 4322593 w 4370516"/>
              <a:gd name="connsiteY1516" fmla="*/ 4704372 h 5251651"/>
              <a:gd name="connsiteX1517" fmla="*/ 4346554 w 4370516"/>
              <a:gd name="connsiteY1517" fmla="*/ 4745449 h 5251651"/>
              <a:gd name="connsiteX1518" fmla="*/ 4346554 w 4370516"/>
              <a:gd name="connsiteY1518" fmla="*/ 4769410 h 5251651"/>
              <a:gd name="connsiteX1519" fmla="*/ 4343131 w 4370516"/>
              <a:gd name="connsiteY1519" fmla="*/ 4786526 h 5251651"/>
              <a:gd name="connsiteX1520" fmla="*/ 4363670 w 4370516"/>
              <a:gd name="connsiteY1520" fmla="*/ 4810487 h 5251651"/>
              <a:gd name="connsiteX1521" fmla="*/ 4370516 w 4370516"/>
              <a:gd name="connsiteY1521" fmla="*/ 4824179 h 5251651"/>
              <a:gd name="connsiteX1522" fmla="*/ 4319170 w 4370516"/>
              <a:gd name="connsiteY1522" fmla="*/ 4885794 h 5251651"/>
              <a:gd name="connsiteX1523" fmla="*/ 4281516 w 4370516"/>
              <a:gd name="connsiteY1523" fmla="*/ 4923447 h 5251651"/>
              <a:gd name="connsiteX1524" fmla="*/ 4269416 w 4370516"/>
              <a:gd name="connsiteY1524" fmla="*/ 4925527 h 5251651"/>
              <a:gd name="connsiteX1525" fmla="*/ 4266840 w 4370516"/>
              <a:gd name="connsiteY1525" fmla="*/ 4938405 h 5251651"/>
              <a:gd name="connsiteX1526" fmla="*/ 4287379 w 4370516"/>
              <a:gd name="connsiteY1526" fmla="*/ 4962366 h 5251651"/>
              <a:gd name="connsiteX1527" fmla="*/ 4294225 w 4370516"/>
              <a:gd name="connsiteY1527" fmla="*/ 4976058 h 5251651"/>
              <a:gd name="connsiteX1528" fmla="*/ 4242879 w 4370516"/>
              <a:gd name="connsiteY1528" fmla="*/ 5037673 h 5251651"/>
              <a:gd name="connsiteX1529" fmla="*/ 4205225 w 4370516"/>
              <a:gd name="connsiteY1529" fmla="*/ 5075326 h 5251651"/>
              <a:gd name="connsiteX1530" fmla="*/ 4095688 w 4370516"/>
              <a:gd name="connsiteY1530" fmla="*/ 5099288 h 5251651"/>
              <a:gd name="connsiteX1531" fmla="*/ 4081996 w 4370516"/>
              <a:gd name="connsiteY1531" fmla="*/ 5109557 h 5251651"/>
              <a:gd name="connsiteX1532" fmla="*/ 4037496 w 4370516"/>
              <a:gd name="connsiteY1532" fmla="*/ 5109557 h 5251651"/>
              <a:gd name="connsiteX1533" fmla="*/ 4037496 w 4370516"/>
              <a:gd name="connsiteY1533" fmla="*/ 5099288 h 5251651"/>
              <a:gd name="connsiteX1534" fmla="*/ 4006689 w 4370516"/>
              <a:gd name="connsiteY1534" fmla="*/ 5099288 h 5251651"/>
              <a:gd name="connsiteX1535" fmla="*/ 3996420 w 4370516"/>
              <a:gd name="connsiteY1535" fmla="*/ 5092442 h 5251651"/>
              <a:gd name="connsiteX1536" fmla="*/ 3986150 w 4370516"/>
              <a:gd name="connsiteY1536" fmla="*/ 5099288 h 5251651"/>
              <a:gd name="connsiteX1537" fmla="*/ 3955343 w 4370516"/>
              <a:gd name="connsiteY1537" fmla="*/ 5095865 h 5251651"/>
              <a:gd name="connsiteX1538" fmla="*/ 3945074 w 4370516"/>
              <a:gd name="connsiteY1538" fmla="*/ 5106134 h 5251651"/>
              <a:gd name="connsiteX1539" fmla="*/ 3938228 w 4370516"/>
              <a:gd name="connsiteY1539" fmla="*/ 5106134 h 5251651"/>
              <a:gd name="connsiteX1540" fmla="*/ 3934805 w 4370516"/>
              <a:gd name="connsiteY1540" fmla="*/ 5089019 h 5251651"/>
              <a:gd name="connsiteX1541" fmla="*/ 3897151 w 4370516"/>
              <a:gd name="connsiteY1541" fmla="*/ 5095865 h 5251651"/>
              <a:gd name="connsiteX1542" fmla="*/ 3893728 w 4370516"/>
              <a:gd name="connsiteY1542" fmla="*/ 5092442 h 5251651"/>
              <a:gd name="connsiteX1543" fmla="*/ 3893728 w 4370516"/>
              <a:gd name="connsiteY1543" fmla="*/ 5102711 h 5251651"/>
              <a:gd name="connsiteX1544" fmla="*/ 3900574 w 4370516"/>
              <a:gd name="connsiteY1544" fmla="*/ 5099288 h 5251651"/>
              <a:gd name="connsiteX1545" fmla="*/ 3910843 w 4370516"/>
              <a:gd name="connsiteY1545" fmla="*/ 5106134 h 5251651"/>
              <a:gd name="connsiteX1546" fmla="*/ 3938228 w 4370516"/>
              <a:gd name="connsiteY1546" fmla="*/ 5106134 h 5251651"/>
              <a:gd name="connsiteX1547" fmla="*/ 3938228 w 4370516"/>
              <a:gd name="connsiteY1547" fmla="*/ 5109557 h 5251651"/>
              <a:gd name="connsiteX1548" fmla="*/ 3934805 w 4370516"/>
              <a:gd name="connsiteY1548" fmla="*/ 5116403 h 5251651"/>
              <a:gd name="connsiteX1549" fmla="*/ 3893728 w 4370516"/>
              <a:gd name="connsiteY1549" fmla="*/ 5112980 h 5251651"/>
              <a:gd name="connsiteX1550" fmla="*/ 3866344 w 4370516"/>
              <a:gd name="connsiteY1550" fmla="*/ 5112980 h 5251651"/>
              <a:gd name="connsiteX1551" fmla="*/ 3842382 w 4370516"/>
              <a:gd name="connsiteY1551" fmla="*/ 5092442 h 5251651"/>
              <a:gd name="connsiteX1552" fmla="*/ 3821844 w 4370516"/>
              <a:gd name="connsiteY1552" fmla="*/ 5099288 h 5251651"/>
              <a:gd name="connsiteX1553" fmla="*/ 3814998 w 4370516"/>
              <a:gd name="connsiteY1553" fmla="*/ 5092442 h 5251651"/>
              <a:gd name="connsiteX1554" fmla="*/ 3811575 w 4370516"/>
              <a:gd name="connsiteY1554" fmla="*/ 5092442 h 5251651"/>
              <a:gd name="connsiteX1555" fmla="*/ 3811575 w 4370516"/>
              <a:gd name="connsiteY1555" fmla="*/ 5095865 h 5251651"/>
              <a:gd name="connsiteX1556" fmla="*/ 3828690 w 4370516"/>
              <a:gd name="connsiteY1556" fmla="*/ 5106134 h 5251651"/>
              <a:gd name="connsiteX1557" fmla="*/ 3832113 w 4370516"/>
              <a:gd name="connsiteY1557" fmla="*/ 5106134 h 5251651"/>
              <a:gd name="connsiteX1558" fmla="*/ 3849229 w 4370516"/>
              <a:gd name="connsiteY1558" fmla="*/ 5102711 h 5251651"/>
              <a:gd name="connsiteX1559" fmla="*/ 3849229 w 4370516"/>
              <a:gd name="connsiteY1559" fmla="*/ 5112980 h 5251651"/>
              <a:gd name="connsiteX1560" fmla="*/ 3818421 w 4370516"/>
              <a:gd name="connsiteY1560" fmla="*/ 5112980 h 5251651"/>
              <a:gd name="connsiteX1561" fmla="*/ 3801306 w 4370516"/>
              <a:gd name="connsiteY1561" fmla="*/ 5099288 h 5251651"/>
              <a:gd name="connsiteX1562" fmla="*/ 3797883 w 4370516"/>
              <a:gd name="connsiteY1562" fmla="*/ 5099288 h 5251651"/>
              <a:gd name="connsiteX1563" fmla="*/ 3787614 w 4370516"/>
              <a:gd name="connsiteY1563" fmla="*/ 5112980 h 5251651"/>
              <a:gd name="connsiteX1564" fmla="*/ 3784191 w 4370516"/>
              <a:gd name="connsiteY1564" fmla="*/ 5112980 h 5251651"/>
              <a:gd name="connsiteX1565" fmla="*/ 3780645 w 4370516"/>
              <a:gd name="connsiteY1565" fmla="*/ 5107661 h 5251651"/>
              <a:gd name="connsiteX1566" fmla="*/ 3753203 w 4370516"/>
              <a:gd name="connsiteY1566" fmla="*/ 5121575 h 5251651"/>
              <a:gd name="connsiteX1567" fmla="*/ 3715549 w 4370516"/>
              <a:gd name="connsiteY1567" fmla="*/ 5159228 h 5251651"/>
              <a:gd name="connsiteX1568" fmla="*/ 3606012 w 4370516"/>
              <a:gd name="connsiteY1568" fmla="*/ 5183190 h 5251651"/>
              <a:gd name="connsiteX1569" fmla="*/ 3592320 w 4370516"/>
              <a:gd name="connsiteY1569" fmla="*/ 5193459 h 5251651"/>
              <a:gd name="connsiteX1570" fmla="*/ 3547820 w 4370516"/>
              <a:gd name="connsiteY1570" fmla="*/ 5193459 h 5251651"/>
              <a:gd name="connsiteX1571" fmla="*/ 3547820 w 4370516"/>
              <a:gd name="connsiteY1571" fmla="*/ 5183190 h 5251651"/>
              <a:gd name="connsiteX1572" fmla="*/ 3517013 w 4370516"/>
              <a:gd name="connsiteY1572" fmla="*/ 5183190 h 5251651"/>
              <a:gd name="connsiteX1573" fmla="*/ 3506744 w 4370516"/>
              <a:gd name="connsiteY1573" fmla="*/ 5176344 h 5251651"/>
              <a:gd name="connsiteX1574" fmla="*/ 3496474 w 4370516"/>
              <a:gd name="connsiteY1574" fmla="*/ 5183190 h 5251651"/>
              <a:gd name="connsiteX1575" fmla="*/ 3465667 w 4370516"/>
              <a:gd name="connsiteY1575" fmla="*/ 5179767 h 5251651"/>
              <a:gd name="connsiteX1576" fmla="*/ 3455398 w 4370516"/>
              <a:gd name="connsiteY1576" fmla="*/ 5190036 h 5251651"/>
              <a:gd name="connsiteX1577" fmla="*/ 3448552 w 4370516"/>
              <a:gd name="connsiteY1577" fmla="*/ 5190036 h 5251651"/>
              <a:gd name="connsiteX1578" fmla="*/ 3445129 w 4370516"/>
              <a:gd name="connsiteY1578" fmla="*/ 5172921 h 5251651"/>
              <a:gd name="connsiteX1579" fmla="*/ 3407475 w 4370516"/>
              <a:gd name="connsiteY1579" fmla="*/ 5179767 h 5251651"/>
              <a:gd name="connsiteX1580" fmla="*/ 3404052 w 4370516"/>
              <a:gd name="connsiteY1580" fmla="*/ 5176344 h 5251651"/>
              <a:gd name="connsiteX1581" fmla="*/ 3404052 w 4370516"/>
              <a:gd name="connsiteY1581" fmla="*/ 5186613 h 5251651"/>
              <a:gd name="connsiteX1582" fmla="*/ 3410898 w 4370516"/>
              <a:gd name="connsiteY1582" fmla="*/ 5183190 h 5251651"/>
              <a:gd name="connsiteX1583" fmla="*/ 3421167 w 4370516"/>
              <a:gd name="connsiteY1583" fmla="*/ 5190036 h 5251651"/>
              <a:gd name="connsiteX1584" fmla="*/ 3448552 w 4370516"/>
              <a:gd name="connsiteY1584" fmla="*/ 5190036 h 5251651"/>
              <a:gd name="connsiteX1585" fmla="*/ 3448552 w 4370516"/>
              <a:gd name="connsiteY1585" fmla="*/ 5193459 h 5251651"/>
              <a:gd name="connsiteX1586" fmla="*/ 3445129 w 4370516"/>
              <a:gd name="connsiteY1586" fmla="*/ 5200305 h 5251651"/>
              <a:gd name="connsiteX1587" fmla="*/ 3404052 w 4370516"/>
              <a:gd name="connsiteY1587" fmla="*/ 5196882 h 5251651"/>
              <a:gd name="connsiteX1588" fmla="*/ 3376668 w 4370516"/>
              <a:gd name="connsiteY1588" fmla="*/ 5196882 h 5251651"/>
              <a:gd name="connsiteX1589" fmla="*/ 3352706 w 4370516"/>
              <a:gd name="connsiteY1589" fmla="*/ 5176344 h 5251651"/>
              <a:gd name="connsiteX1590" fmla="*/ 3332168 w 4370516"/>
              <a:gd name="connsiteY1590" fmla="*/ 5183190 h 5251651"/>
              <a:gd name="connsiteX1591" fmla="*/ 3325322 w 4370516"/>
              <a:gd name="connsiteY1591" fmla="*/ 5176344 h 5251651"/>
              <a:gd name="connsiteX1592" fmla="*/ 3321899 w 4370516"/>
              <a:gd name="connsiteY1592" fmla="*/ 5176344 h 5251651"/>
              <a:gd name="connsiteX1593" fmla="*/ 3321899 w 4370516"/>
              <a:gd name="connsiteY1593" fmla="*/ 5179767 h 5251651"/>
              <a:gd name="connsiteX1594" fmla="*/ 3339014 w 4370516"/>
              <a:gd name="connsiteY1594" fmla="*/ 5190036 h 5251651"/>
              <a:gd name="connsiteX1595" fmla="*/ 3342437 w 4370516"/>
              <a:gd name="connsiteY1595" fmla="*/ 5190036 h 5251651"/>
              <a:gd name="connsiteX1596" fmla="*/ 3359553 w 4370516"/>
              <a:gd name="connsiteY1596" fmla="*/ 5186613 h 5251651"/>
              <a:gd name="connsiteX1597" fmla="*/ 3359553 w 4370516"/>
              <a:gd name="connsiteY1597" fmla="*/ 5196882 h 5251651"/>
              <a:gd name="connsiteX1598" fmla="*/ 3328745 w 4370516"/>
              <a:gd name="connsiteY1598" fmla="*/ 5196882 h 5251651"/>
              <a:gd name="connsiteX1599" fmla="*/ 3311630 w 4370516"/>
              <a:gd name="connsiteY1599" fmla="*/ 5183190 h 5251651"/>
              <a:gd name="connsiteX1600" fmla="*/ 3308207 w 4370516"/>
              <a:gd name="connsiteY1600" fmla="*/ 5183190 h 5251651"/>
              <a:gd name="connsiteX1601" fmla="*/ 3297938 w 4370516"/>
              <a:gd name="connsiteY1601" fmla="*/ 5196882 h 5251651"/>
              <a:gd name="connsiteX1602" fmla="*/ 3294515 w 4370516"/>
              <a:gd name="connsiteY1602" fmla="*/ 5196882 h 5251651"/>
              <a:gd name="connsiteX1603" fmla="*/ 3280823 w 4370516"/>
              <a:gd name="connsiteY1603" fmla="*/ 5176344 h 5251651"/>
              <a:gd name="connsiteX1604" fmla="*/ 3270553 w 4370516"/>
              <a:gd name="connsiteY1604" fmla="*/ 5176344 h 5251651"/>
              <a:gd name="connsiteX1605" fmla="*/ 3270553 w 4370516"/>
              <a:gd name="connsiteY1605" fmla="*/ 5190036 h 5251651"/>
              <a:gd name="connsiteX1606" fmla="*/ 3243169 w 4370516"/>
              <a:gd name="connsiteY1606" fmla="*/ 5190036 h 5251651"/>
              <a:gd name="connsiteX1607" fmla="*/ 3236323 w 4370516"/>
              <a:gd name="connsiteY1607" fmla="*/ 5179767 h 5251651"/>
              <a:gd name="connsiteX1608" fmla="*/ 3229477 w 4370516"/>
              <a:gd name="connsiteY1608" fmla="*/ 5169498 h 5251651"/>
              <a:gd name="connsiteX1609" fmla="*/ 3215785 w 4370516"/>
              <a:gd name="connsiteY1609" fmla="*/ 5169498 h 5251651"/>
              <a:gd name="connsiteX1610" fmla="*/ 3215785 w 4370516"/>
              <a:gd name="connsiteY1610" fmla="*/ 5176344 h 5251651"/>
              <a:gd name="connsiteX1611" fmla="*/ 3236323 w 4370516"/>
              <a:gd name="connsiteY1611" fmla="*/ 5179767 h 5251651"/>
              <a:gd name="connsiteX1612" fmla="*/ 3229477 w 4370516"/>
              <a:gd name="connsiteY1612" fmla="*/ 5186613 h 5251651"/>
              <a:gd name="connsiteX1613" fmla="*/ 3212362 w 4370516"/>
              <a:gd name="connsiteY1613" fmla="*/ 5186613 h 5251651"/>
              <a:gd name="connsiteX1614" fmla="*/ 3195246 w 4370516"/>
              <a:gd name="connsiteY1614" fmla="*/ 5176344 h 5251651"/>
              <a:gd name="connsiteX1615" fmla="*/ 3195246 w 4370516"/>
              <a:gd name="connsiteY1615" fmla="*/ 5169498 h 5251651"/>
              <a:gd name="connsiteX1616" fmla="*/ 3205515 w 4370516"/>
              <a:gd name="connsiteY1616" fmla="*/ 5162652 h 5251651"/>
              <a:gd name="connsiteX1617" fmla="*/ 3205515 w 4370516"/>
              <a:gd name="connsiteY1617" fmla="*/ 5159228 h 5251651"/>
              <a:gd name="connsiteX1618" fmla="*/ 3202092 w 4370516"/>
              <a:gd name="connsiteY1618" fmla="*/ 5159228 h 5251651"/>
              <a:gd name="connsiteX1619" fmla="*/ 3184977 w 4370516"/>
              <a:gd name="connsiteY1619" fmla="*/ 5183190 h 5251651"/>
              <a:gd name="connsiteX1620" fmla="*/ 3171285 w 4370516"/>
              <a:gd name="connsiteY1620" fmla="*/ 5183190 h 5251651"/>
              <a:gd name="connsiteX1621" fmla="*/ 3174708 w 4370516"/>
              <a:gd name="connsiteY1621" fmla="*/ 5166075 h 5251651"/>
              <a:gd name="connsiteX1622" fmla="*/ 3164439 w 4370516"/>
              <a:gd name="connsiteY1622" fmla="*/ 5159228 h 5251651"/>
              <a:gd name="connsiteX1623" fmla="*/ 3164439 w 4370516"/>
              <a:gd name="connsiteY1623" fmla="*/ 5166075 h 5251651"/>
              <a:gd name="connsiteX1624" fmla="*/ 3161016 w 4370516"/>
              <a:gd name="connsiteY1624" fmla="*/ 5166075 h 5251651"/>
              <a:gd name="connsiteX1625" fmla="*/ 3119939 w 4370516"/>
              <a:gd name="connsiteY1625" fmla="*/ 5169498 h 5251651"/>
              <a:gd name="connsiteX1626" fmla="*/ 3119939 w 4370516"/>
              <a:gd name="connsiteY1626" fmla="*/ 5162652 h 5251651"/>
              <a:gd name="connsiteX1627" fmla="*/ 3140478 w 4370516"/>
              <a:gd name="connsiteY1627" fmla="*/ 5152382 h 5251651"/>
              <a:gd name="connsiteX1628" fmla="*/ 3109670 w 4370516"/>
              <a:gd name="connsiteY1628" fmla="*/ 5172921 h 5251651"/>
              <a:gd name="connsiteX1629" fmla="*/ 3119939 w 4370516"/>
              <a:gd name="connsiteY1629" fmla="*/ 5172921 h 5251651"/>
              <a:gd name="connsiteX1630" fmla="*/ 3119939 w 4370516"/>
              <a:gd name="connsiteY1630" fmla="*/ 5179767 h 5251651"/>
              <a:gd name="connsiteX1631" fmla="*/ 3095978 w 4370516"/>
              <a:gd name="connsiteY1631" fmla="*/ 5179767 h 5251651"/>
              <a:gd name="connsiteX1632" fmla="*/ 3085709 w 4370516"/>
              <a:gd name="connsiteY1632" fmla="*/ 5155805 h 5251651"/>
              <a:gd name="connsiteX1633" fmla="*/ 3078863 w 4370516"/>
              <a:gd name="connsiteY1633" fmla="*/ 5148959 h 5251651"/>
              <a:gd name="connsiteX1634" fmla="*/ 3068594 w 4370516"/>
              <a:gd name="connsiteY1634" fmla="*/ 5152382 h 5251651"/>
              <a:gd name="connsiteX1635" fmla="*/ 3072017 w 4370516"/>
              <a:gd name="connsiteY1635" fmla="*/ 5159228 h 5251651"/>
              <a:gd name="connsiteX1636" fmla="*/ 3065171 w 4370516"/>
              <a:gd name="connsiteY1636" fmla="*/ 5162652 h 5251651"/>
              <a:gd name="connsiteX1637" fmla="*/ 3061748 w 4370516"/>
              <a:gd name="connsiteY1637" fmla="*/ 5162652 h 5251651"/>
              <a:gd name="connsiteX1638" fmla="*/ 3061748 w 4370516"/>
              <a:gd name="connsiteY1638" fmla="*/ 5159228 h 5251651"/>
              <a:gd name="connsiteX1639" fmla="*/ 3065171 w 4370516"/>
              <a:gd name="connsiteY1639" fmla="*/ 5152382 h 5251651"/>
              <a:gd name="connsiteX1640" fmla="*/ 3044632 w 4370516"/>
              <a:gd name="connsiteY1640" fmla="*/ 5152382 h 5251651"/>
              <a:gd name="connsiteX1641" fmla="*/ 3037786 w 4370516"/>
              <a:gd name="connsiteY1641" fmla="*/ 5172921 h 5251651"/>
              <a:gd name="connsiteX1642" fmla="*/ 3017248 w 4370516"/>
              <a:gd name="connsiteY1642" fmla="*/ 5172921 h 5251651"/>
              <a:gd name="connsiteX1643" fmla="*/ 3017248 w 4370516"/>
              <a:gd name="connsiteY1643" fmla="*/ 5166075 h 5251651"/>
              <a:gd name="connsiteX1644" fmla="*/ 3030940 w 4370516"/>
              <a:gd name="connsiteY1644" fmla="*/ 5159228 h 5251651"/>
              <a:gd name="connsiteX1645" fmla="*/ 3010402 w 4370516"/>
              <a:gd name="connsiteY1645" fmla="*/ 5145536 h 5251651"/>
              <a:gd name="connsiteX1646" fmla="*/ 3000133 w 4370516"/>
              <a:gd name="connsiteY1646" fmla="*/ 5152382 h 5251651"/>
              <a:gd name="connsiteX1647" fmla="*/ 2989864 w 4370516"/>
              <a:gd name="connsiteY1647" fmla="*/ 5142113 h 5251651"/>
              <a:gd name="connsiteX1648" fmla="*/ 2983017 w 4370516"/>
              <a:gd name="connsiteY1648" fmla="*/ 5152382 h 5251651"/>
              <a:gd name="connsiteX1649" fmla="*/ 2969325 w 4370516"/>
              <a:gd name="connsiteY1649" fmla="*/ 5148959 h 5251651"/>
              <a:gd name="connsiteX1650" fmla="*/ 2938518 w 4370516"/>
              <a:gd name="connsiteY1650" fmla="*/ 5152382 h 5251651"/>
              <a:gd name="connsiteX1651" fmla="*/ 2924826 w 4370516"/>
              <a:gd name="connsiteY1651" fmla="*/ 5135267 h 5251651"/>
              <a:gd name="connsiteX1652" fmla="*/ 2887172 w 4370516"/>
              <a:gd name="connsiteY1652" fmla="*/ 5142113 h 5251651"/>
              <a:gd name="connsiteX1653" fmla="*/ 2876903 w 4370516"/>
              <a:gd name="connsiteY1653" fmla="*/ 5135267 h 5251651"/>
              <a:gd name="connsiteX1654" fmla="*/ 2873480 w 4370516"/>
              <a:gd name="connsiteY1654" fmla="*/ 5135267 h 5251651"/>
              <a:gd name="connsiteX1655" fmla="*/ 2863211 w 4370516"/>
              <a:gd name="connsiteY1655" fmla="*/ 5142113 h 5251651"/>
              <a:gd name="connsiteX1656" fmla="*/ 2859788 w 4370516"/>
              <a:gd name="connsiteY1656" fmla="*/ 5142113 h 5251651"/>
              <a:gd name="connsiteX1657" fmla="*/ 2852942 w 4370516"/>
              <a:gd name="connsiteY1657" fmla="*/ 5128421 h 5251651"/>
              <a:gd name="connsiteX1658" fmla="*/ 2822134 w 4370516"/>
              <a:gd name="connsiteY1658" fmla="*/ 5131844 h 5251651"/>
              <a:gd name="connsiteX1659" fmla="*/ 2798173 w 4370516"/>
              <a:gd name="connsiteY1659" fmla="*/ 5124998 h 5251651"/>
              <a:gd name="connsiteX1660" fmla="*/ 2777635 w 4370516"/>
              <a:gd name="connsiteY1660" fmla="*/ 5128421 h 5251651"/>
              <a:gd name="connsiteX1661" fmla="*/ 2763942 w 4370516"/>
              <a:gd name="connsiteY1661" fmla="*/ 5124998 h 5251651"/>
              <a:gd name="connsiteX1662" fmla="*/ 2757096 w 4370516"/>
              <a:gd name="connsiteY1662" fmla="*/ 5131844 h 5251651"/>
              <a:gd name="connsiteX1663" fmla="*/ 2736558 w 4370516"/>
              <a:gd name="connsiteY1663" fmla="*/ 5128421 h 5251651"/>
              <a:gd name="connsiteX1664" fmla="*/ 2719443 w 4370516"/>
              <a:gd name="connsiteY1664" fmla="*/ 5131844 h 5251651"/>
              <a:gd name="connsiteX1665" fmla="*/ 2719443 w 4370516"/>
              <a:gd name="connsiteY1665" fmla="*/ 5142113 h 5251651"/>
              <a:gd name="connsiteX1666" fmla="*/ 2722866 w 4370516"/>
              <a:gd name="connsiteY1666" fmla="*/ 5148959 h 5251651"/>
              <a:gd name="connsiteX1667" fmla="*/ 2719443 w 4370516"/>
              <a:gd name="connsiteY1667" fmla="*/ 5152382 h 5251651"/>
              <a:gd name="connsiteX1668" fmla="*/ 2712597 w 4370516"/>
              <a:gd name="connsiteY1668" fmla="*/ 5148959 h 5251651"/>
              <a:gd name="connsiteX1669" fmla="*/ 2692058 w 4370516"/>
              <a:gd name="connsiteY1669" fmla="*/ 5155805 h 5251651"/>
              <a:gd name="connsiteX1670" fmla="*/ 2685212 w 4370516"/>
              <a:gd name="connsiteY1670" fmla="*/ 5155805 h 5251651"/>
              <a:gd name="connsiteX1671" fmla="*/ 2709174 w 4370516"/>
              <a:gd name="connsiteY1671" fmla="*/ 5142113 h 5251651"/>
              <a:gd name="connsiteX1672" fmla="*/ 2709174 w 4370516"/>
              <a:gd name="connsiteY1672" fmla="*/ 5135267 h 5251651"/>
              <a:gd name="connsiteX1673" fmla="*/ 2692058 w 4370516"/>
              <a:gd name="connsiteY1673" fmla="*/ 5128421 h 5251651"/>
              <a:gd name="connsiteX1674" fmla="*/ 2688635 w 4370516"/>
              <a:gd name="connsiteY1674" fmla="*/ 5128421 h 5251651"/>
              <a:gd name="connsiteX1675" fmla="*/ 2688635 w 4370516"/>
              <a:gd name="connsiteY1675" fmla="*/ 5135267 h 5251651"/>
              <a:gd name="connsiteX1676" fmla="*/ 2698905 w 4370516"/>
              <a:gd name="connsiteY1676" fmla="*/ 5142113 h 5251651"/>
              <a:gd name="connsiteX1677" fmla="*/ 2681789 w 4370516"/>
              <a:gd name="connsiteY1677" fmla="*/ 5145536 h 5251651"/>
              <a:gd name="connsiteX1678" fmla="*/ 2668097 w 4370516"/>
              <a:gd name="connsiteY1678" fmla="*/ 5145536 h 5251651"/>
              <a:gd name="connsiteX1679" fmla="*/ 2661251 w 4370516"/>
              <a:gd name="connsiteY1679" fmla="*/ 5142113 h 5251651"/>
              <a:gd name="connsiteX1680" fmla="*/ 2657828 w 4370516"/>
              <a:gd name="connsiteY1680" fmla="*/ 5148959 h 5251651"/>
              <a:gd name="connsiteX1681" fmla="*/ 2657828 w 4370516"/>
              <a:gd name="connsiteY1681" fmla="*/ 5152382 h 5251651"/>
              <a:gd name="connsiteX1682" fmla="*/ 2668097 w 4370516"/>
              <a:gd name="connsiteY1682" fmla="*/ 5152382 h 5251651"/>
              <a:gd name="connsiteX1683" fmla="*/ 2664674 w 4370516"/>
              <a:gd name="connsiteY1683" fmla="*/ 5159228 h 5251651"/>
              <a:gd name="connsiteX1684" fmla="*/ 2657828 w 4370516"/>
              <a:gd name="connsiteY1684" fmla="*/ 5155805 h 5251651"/>
              <a:gd name="connsiteX1685" fmla="*/ 2623598 w 4370516"/>
              <a:gd name="connsiteY1685" fmla="*/ 5159228 h 5251651"/>
              <a:gd name="connsiteX1686" fmla="*/ 2603059 w 4370516"/>
              <a:gd name="connsiteY1686" fmla="*/ 5159228 h 5251651"/>
              <a:gd name="connsiteX1687" fmla="*/ 2623598 w 4370516"/>
              <a:gd name="connsiteY1687" fmla="*/ 5148959 h 5251651"/>
              <a:gd name="connsiteX1688" fmla="*/ 2630444 w 4370516"/>
              <a:gd name="connsiteY1688" fmla="*/ 5128421 h 5251651"/>
              <a:gd name="connsiteX1689" fmla="*/ 2647559 w 4370516"/>
              <a:gd name="connsiteY1689" fmla="*/ 5131844 h 5251651"/>
              <a:gd name="connsiteX1690" fmla="*/ 2671520 w 4370516"/>
              <a:gd name="connsiteY1690" fmla="*/ 5128421 h 5251651"/>
              <a:gd name="connsiteX1691" fmla="*/ 2671520 w 4370516"/>
              <a:gd name="connsiteY1691" fmla="*/ 5121575 h 5251651"/>
              <a:gd name="connsiteX1692" fmla="*/ 2640713 w 4370516"/>
              <a:gd name="connsiteY1692" fmla="*/ 5124998 h 5251651"/>
              <a:gd name="connsiteX1693" fmla="*/ 2630444 w 4370516"/>
              <a:gd name="connsiteY1693" fmla="*/ 5114729 h 5251651"/>
              <a:gd name="connsiteX1694" fmla="*/ 2630444 w 4370516"/>
              <a:gd name="connsiteY1694" fmla="*/ 5124998 h 5251651"/>
              <a:gd name="connsiteX1695" fmla="*/ 2606482 w 4370516"/>
              <a:gd name="connsiteY1695" fmla="*/ 5114729 h 5251651"/>
              <a:gd name="connsiteX1696" fmla="*/ 2561983 w 4370516"/>
              <a:gd name="connsiteY1696" fmla="*/ 5114729 h 5251651"/>
              <a:gd name="connsiteX1697" fmla="*/ 2544867 w 4370516"/>
              <a:gd name="connsiteY1697" fmla="*/ 5121575 h 5251651"/>
              <a:gd name="connsiteX1698" fmla="*/ 2510637 w 4370516"/>
              <a:gd name="connsiteY1698" fmla="*/ 5118152 h 5251651"/>
              <a:gd name="connsiteX1699" fmla="*/ 2496945 w 4370516"/>
              <a:gd name="connsiteY1699" fmla="*/ 5118152 h 5251651"/>
              <a:gd name="connsiteX1700" fmla="*/ 2476406 w 4370516"/>
              <a:gd name="connsiteY1700" fmla="*/ 5124998 h 5251651"/>
              <a:gd name="connsiteX1701" fmla="*/ 2479830 w 4370516"/>
              <a:gd name="connsiteY1701" fmla="*/ 5138690 h 5251651"/>
              <a:gd name="connsiteX1702" fmla="*/ 2479830 w 4370516"/>
              <a:gd name="connsiteY1702" fmla="*/ 5148959 h 5251651"/>
              <a:gd name="connsiteX1703" fmla="*/ 2493522 w 4370516"/>
              <a:gd name="connsiteY1703" fmla="*/ 5155805 h 5251651"/>
              <a:gd name="connsiteX1704" fmla="*/ 2493522 w 4370516"/>
              <a:gd name="connsiteY1704" fmla="*/ 5159228 h 5251651"/>
              <a:gd name="connsiteX1705" fmla="*/ 2449022 w 4370516"/>
              <a:gd name="connsiteY1705" fmla="*/ 5155805 h 5251651"/>
              <a:gd name="connsiteX1706" fmla="*/ 2390830 w 4370516"/>
              <a:gd name="connsiteY1706" fmla="*/ 5159228 h 5251651"/>
              <a:gd name="connsiteX1707" fmla="*/ 2366869 w 4370516"/>
              <a:gd name="connsiteY1707" fmla="*/ 5155805 h 5251651"/>
              <a:gd name="connsiteX1708" fmla="*/ 2356600 w 4370516"/>
              <a:gd name="connsiteY1708" fmla="*/ 5162652 h 5251651"/>
              <a:gd name="connsiteX1709" fmla="*/ 2151217 w 4370516"/>
              <a:gd name="connsiteY1709" fmla="*/ 5176344 h 5251651"/>
              <a:gd name="connsiteX1710" fmla="*/ 2144371 w 4370516"/>
              <a:gd name="connsiteY1710" fmla="*/ 5172921 h 5251651"/>
              <a:gd name="connsiteX1711" fmla="*/ 2051949 w 4370516"/>
              <a:gd name="connsiteY1711" fmla="*/ 5183190 h 5251651"/>
              <a:gd name="connsiteX1712" fmla="*/ 2048526 w 4370516"/>
              <a:gd name="connsiteY1712" fmla="*/ 5179767 h 5251651"/>
              <a:gd name="connsiteX1713" fmla="*/ 2038256 w 4370516"/>
              <a:gd name="connsiteY1713" fmla="*/ 5186613 h 5251651"/>
              <a:gd name="connsiteX1714" fmla="*/ 1829451 w 4370516"/>
              <a:gd name="connsiteY1714" fmla="*/ 5200305 h 5251651"/>
              <a:gd name="connsiteX1715" fmla="*/ 1826027 w 4370516"/>
              <a:gd name="connsiteY1715" fmla="*/ 5196882 h 5251651"/>
              <a:gd name="connsiteX1716" fmla="*/ 1808912 w 4370516"/>
              <a:gd name="connsiteY1716" fmla="*/ 5200305 h 5251651"/>
              <a:gd name="connsiteX1717" fmla="*/ 1805489 w 4370516"/>
              <a:gd name="connsiteY1717" fmla="*/ 5200305 h 5251651"/>
              <a:gd name="connsiteX1718" fmla="*/ 1733605 w 4370516"/>
              <a:gd name="connsiteY1718" fmla="*/ 5203728 h 5251651"/>
              <a:gd name="connsiteX1719" fmla="*/ 1723336 w 4370516"/>
              <a:gd name="connsiteY1719" fmla="*/ 5200305 h 5251651"/>
              <a:gd name="connsiteX1720" fmla="*/ 1699375 w 4370516"/>
              <a:gd name="connsiteY1720" fmla="*/ 5207151 h 5251651"/>
              <a:gd name="connsiteX1721" fmla="*/ 1517955 w 4370516"/>
              <a:gd name="connsiteY1721" fmla="*/ 5196882 h 5251651"/>
              <a:gd name="connsiteX1722" fmla="*/ 1500840 w 4370516"/>
              <a:gd name="connsiteY1722" fmla="*/ 5186613 h 5251651"/>
              <a:gd name="connsiteX1723" fmla="*/ 1490571 w 4370516"/>
              <a:gd name="connsiteY1723" fmla="*/ 5193459 h 5251651"/>
              <a:gd name="connsiteX1724" fmla="*/ 1459762 w 4370516"/>
              <a:gd name="connsiteY1724" fmla="*/ 5186613 h 5251651"/>
              <a:gd name="connsiteX1725" fmla="*/ 1394726 w 4370516"/>
              <a:gd name="connsiteY1725" fmla="*/ 5186613 h 5251651"/>
              <a:gd name="connsiteX1726" fmla="*/ 1394726 w 4370516"/>
              <a:gd name="connsiteY1726" fmla="*/ 5176344 h 5251651"/>
              <a:gd name="connsiteX1727" fmla="*/ 1401572 w 4370516"/>
              <a:gd name="connsiteY1727" fmla="*/ 5176344 h 5251651"/>
              <a:gd name="connsiteX1728" fmla="*/ 1386101 w 4370516"/>
              <a:gd name="connsiteY1728" fmla="*/ 5167749 h 5251651"/>
              <a:gd name="connsiteX1729" fmla="*/ 1378372 w 4370516"/>
              <a:gd name="connsiteY1729" fmla="*/ 5167749 h 5251651"/>
              <a:gd name="connsiteX1730" fmla="*/ 1391303 w 4370516"/>
              <a:gd name="connsiteY1730" fmla="*/ 5172921 h 5251651"/>
              <a:gd name="connsiteX1731" fmla="*/ 1285188 w 4370516"/>
              <a:gd name="connsiteY1731" fmla="*/ 5186613 h 5251651"/>
              <a:gd name="connsiteX1732" fmla="*/ 1237264 w 4370516"/>
              <a:gd name="connsiteY1732" fmla="*/ 5176344 h 5251651"/>
              <a:gd name="connsiteX1733" fmla="*/ 1216727 w 4370516"/>
              <a:gd name="connsiteY1733" fmla="*/ 5183190 h 5251651"/>
              <a:gd name="connsiteX1734" fmla="*/ 1206458 w 4370516"/>
              <a:gd name="connsiteY1734" fmla="*/ 5179767 h 5251651"/>
              <a:gd name="connsiteX1735" fmla="*/ 1120881 w 4370516"/>
              <a:gd name="connsiteY1735" fmla="*/ 5193459 h 5251651"/>
              <a:gd name="connsiteX1736" fmla="*/ 1120881 w 4370516"/>
              <a:gd name="connsiteY1736" fmla="*/ 5183190 h 5251651"/>
              <a:gd name="connsiteX1737" fmla="*/ 1127727 w 4370516"/>
              <a:gd name="connsiteY1737" fmla="*/ 5183190 h 5251651"/>
              <a:gd name="connsiteX1738" fmla="*/ 1114036 w 4370516"/>
              <a:gd name="connsiteY1738" fmla="*/ 5172921 h 5251651"/>
              <a:gd name="connsiteX1739" fmla="*/ 1079804 w 4370516"/>
              <a:gd name="connsiteY1739" fmla="*/ 5183190 h 5251651"/>
              <a:gd name="connsiteX1740" fmla="*/ 1072959 w 4370516"/>
              <a:gd name="connsiteY1740" fmla="*/ 5183190 h 5251651"/>
              <a:gd name="connsiteX1741" fmla="*/ 1055843 w 4370516"/>
              <a:gd name="connsiteY1741" fmla="*/ 5176344 h 5251651"/>
              <a:gd name="connsiteX1742" fmla="*/ 1052421 w 4370516"/>
              <a:gd name="connsiteY1742" fmla="*/ 5179767 h 5251651"/>
              <a:gd name="connsiteX1743" fmla="*/ 1014766 w 4370516"/>
              <a:gd name="connsiteY1743" fmla="*/ 5176344 h 5251651"/>
              <a:gd name="connsiteX1744" fmla="*/ 983960 w 4370516"/>
              <a:gd name="connsiteY1744" fmla="*/ 5179767 h 5251651"/>
              <a:gd name="connsiteX1745" fmla="*/ 973691 w 4370516"/>
              <a:gd name="connsiteY1745" fmla="*/ 5172921 h 5251651"/>
              <a:gd name="connsiteX1746" fmla="*/ 956576 w 4370516"/>
              <a:gd name="connsiteY1746" fmla="*/ 5183190 h 5251651"/>
              <a:gd name="connsiteX1747" fmla="*/ 953153 w 4370516"/>
              <a:gd name="connsiteY1747" fmla="*/ 5183190 h 5251651"/>
              <a:gd name="connsiteX1748" fmla="*/ 912076 w 4370516"/>
              <a:gd name="connsiteY1748" fmla="*/ 5176344 h 5251651"/>
              <a:gd name="connsiteX1749" fmla="*/ 898384 w 4370516"/>
              <a:gd name="connsiteY1749" fmla="*/ 5179767 h 5251651"/>
              <a:gd name="connsiteX1750" fmla="*/ 881269 w 4370516"/>
              <a:gd name="connsiteY1750" fmla="*/ 5172921 h 5251651"/>
              <a:gd name="connsiteX1751" fmla="*/ 877845 w 4370516"/>
              <a:gd name="connsiteY1751" fmla="*/ 5183190 h 5251651"/>
              <a:gd name="connsiteX1752" fmla="*/ 867576 w 4370516"/>
              <a:gd name="connsiteY1752" fmla="*/ 5183190 h 5251651"/>
              <a:gd name="connsiteX1753" fmla="*/ 850461 w 4370516"/>
              <a:gd name="connsiteY1753" fmla="*/ 5179767 h 5251651"/>
              <a:gd name="connsiteX1754" fmla="*/ 850461 w 4370516"/>
              <a:gd name="connsiteY1754" fmla="*/ 5176344 h 5251651"/>
              <a:gd name="connsiteX1755" fmla="*/ 857307 w 4370516"/>
              <a:gd name="connsiteY1755" fmla="*/ 5169498 h 5251651"/>
              <a:gd name="connsiteX1756" fmla="*/ 867576 w 4370516"/>
              <a:gd name="connsiteY1756" fmla="*/ 5172921 h 5251651"/>
              <a:gd name="connsiteX1757" fmla="*/ 867576 w 4370516"/>
              <a:gd name="connsiteY1757" fmla="*/ 5166075 h 5251651"/>
              <a:gd name="connsiteX1758" fmla="*/ 860730 w 4370516"/>
              <a:gd name="connsiteY1758" fmla="*/ 5166075 h 5251651"/>
              <a:gd name="connsiteX1759" fmla="*/ 843614 w 4370516"/>
              <a:gd name="connsiteY1759" fmla="*/ 5169498 h 5251651"/>
              <a:gd name="connsiteX1760" fmla="*/ 847037 w 4370516"/>
              <a:gd name="connsiteY1760" fmla="*/ 5176344 h 5251651"/>
              <a:gd name="connsiteX1761" fmla="*/ 823077 w 4370516"/>
              <a:gd name="connsiteY1761" fmla="*/ 5176344 h 5251651"/>
              <a:gd name="connsiteX1762" fmla="*/ 816231 w 4370516"/>
              <a:gd name="connsiteY1762" fmla="*/ 5169498 h 5251651"/>
              <a:gd name="connsiteX1763" fmla="*/ 809385 w 4370516"/>
              <a:gd name="connsiteY1763" fmla="*/ 5172921 h 5251651"/>
              <a:gd name="connsiteX1764" fmla="*/ 778577 w 4370516"/>
              <a:gd name="connsiteY1764" fmla="*/ 5169498 h 5251651"/>
              <a:gd name="connsiteX1765" fmla="*/ 778577 w 4370516"/>
              <a:gd name="connsiteY1765" fmla="*/ 5142113 h 5251651"/>
              <a:gd name="connsiteX1766" fmla="*/ 764885 w 4370516"/>
              <a:gd name="connsiteY1766" fmla="*/ 5128421 h 5251651"/>
              <a:gd name="connsiteX1767" fmla="*/ 727231 w 4370516"/>
              <a:gd name="connsiteY1767" fmla="*/ 5128421 h 5251651"/>
              <a:gd name="connsiteX1768" fmla="*/ 716962 w 4370516"/>
              <a:gd name="connsiteY1768" fmla="*/ 5101037 h 5251651"/>
              <a:gd name="connsiteX1769" fmla="*/ 723808 w 4370516"/>
              <a:gd name="connsiteY1769" fmla="*/ 5094191 h 5251651"/>
              <a:gd name="connsiteX1770" fmla="*/ 720384 w 4370516"/>
              <a:gd name="connsiteY1770" fmla="*/ 5094191 h 5251651"/>
              <a:gd name="connsiteX1771" fmla="*/ 710116 w 4370516"/>
              <a:gd name="connsiteY1771" fmla="*/ 5101037 h 5251651"/>
              <a:gd name="connsiteX1772" fmla="*/ 689578 w 4370516"/>
              <a:gd name="connsiteY1772" fmla="*/ 5087344 h 5251651"/>
              <a:gd name="connsiteX1773" fmla="*/ 669040 w 4370516"/>
              <a:gd name="connsiteY1773" fmla="*/ 5070229 h 5251651"/>
              <a:gd name="connsiteX1774" fmla="*/ 665616 w 4370516"/>
              <a:gd name="connsiteY1774" fmla="*/ 5066806 h 5251651"/>
              <a:gd name="connsiteX1775" fmla="*/ 696424 w 4370516"/>
              <a:gd name="connsiteY1775" fmla="*/ 5035999 h 5251651"/>
              <a:gd name="connsiteX1776" fmla="*/ 696424 w 4370516"/>
              <a:gd name="connsiteY1776" fmla="*/ 5032576 h 5251651"/>
              <a:gd name="connsiteX1777" fmla="*/ 682732 w 4370516"/>
              <a:gd name="connsiteY1777" fmla="*/ 5022307 h 5251651"/>
              <a:gd name="connsiteX1778" fmla="*/ 693001 w 4370516"/>
              <a:gd name="connsiteY1778" fmla="*/ 5001768 h 5251651"/>
              <a:gd name="connsiteX1779" fmla="*/ 669040 w 4370516"/>
              <a:gd name="connsiteY1779" fmla="*/ 4977807 h 5251651"/>
              <a:gd name="connsiteX1780" fmla="*/ 672463 w 4370516"/>
              <a:gd name="connsiteY1780" fmla="*/ 4970961 h 5251651"/>
              <a:gd name="connsiteX1781" fmla="*/ 669040 w 4370516"/>
              <a:gd name="connsiteY1781" fmla="*/ 4957269 h 5251651"/>
              <a:gd name="connsiteX1782" fmla="*/ 686155 w 4370516"/>
              <a:gd name="connsiteY1782" fmla="*/ 4943577 h 5251651"/>
              <a:gd name="connsiteX1783" fmla="*/ 686155 w 4370516"/>
              <a:gd name="connsiteY1783" fmla="*/ 4940153 h 5251651"/>
              <a:gd name="connsiteX1784" fmla="*/ 675885 w 4370516"/>
              <a:gd name="connsiteY1784" fmla="*/ 4936730 h 5251651"/>
              <a:gd name="connsiteX1785" fmla="*/ 662194 w 4370516"/>
              <a:gd name="connsiteY1785" fmla="*/ 4940153 h 5251651"/>
              <a:gd name="connsiteX1786" fmla="*/ 658770 w 4370516"/>
              <a:gd name="connsiteY1786" fmla="*/ 4940153 h 5251651"/>
              <a:gd name="connsiteX1787" fmla="*/ 658770 w 4370516"/>
              <a:gd name="connsiteY1787" fmla="*/ 4929884 h 5251651"/>
              <a:gd name="connsiteX1788" fmla="*/ 699847 w 4370516"/>
              <a:gd name="connsiteY1788" fmla="*/ 4895654 h 5251651"/>
              <a:gd name="connsiteX1789" fmla="*/ 689578 w 4370516"/>
              <a:gd name="connsiteY1789" fmla="*/ 4858000 h 5251651"/>
              <a:gd name="connsiteX1790" fmla="*/ 710116 w 4370516"/>
              <a:gd name="connsiteY1790" fmla="*/ 4844308 h 5251651"/>
              <a:gd name="connsiteX1791" fmla="*/ 713539 w 4370516"/>
              <a:gd name="connsiteY1791" fmla="*/ 4844308 h 5251651"/>
              <a:gd name="connsiteX1792" fmla="*/ 737501 w 4370516"/>
              <a:gd name="connsiteY1792" fmla="*/ 4851154 h 5251651"/>
              <a:gd name="connsiteX1793" fmla="*/ 826500 w 4370516"/>
              <a:gd name="connsiteY1793" fmla="*/ 4827193 h 5251651"/>
              <a:gd name="connsiteX1794" fmla="*/ 826500 w 4370516"/>
              <a:gd name="connsiteY1794" fmla="*/ 4830616 h 5251651"/>
              <a:gd name="connsiteX1795" fmla="*/ 857307 w 4370516"/>
              <a:gd name="connsiteY1795" fmla="*/ 4823770 h 5251651"/>
              <a:gd name="connsiteX1796" fmla="*/ 870999 w 4370516"/>
              <a:gd name="connsiteY1796" fmla="*/ 4827193 h 5251651"/>
              <a:gd name="connsiteX1797" fmla="*/ 959998 w 4370516"/>
              <a:gd name="connsiteY1797" fmla="*/ 4816924 h 5251651"/>
              <a:gd name="connsiteX1798" fmla="*/ 970268 w 4370516"/>
              <a:gd name="connsiteY1798" fmla="*/ 4820347 h 5251651"/>
              <a:gd name="connsiteX1799" fmla="*/ 1042152 w 4370516"/>
              <a:gd name="connsiteY1799" fmla="*/ 4803232 h 5251651"/>
              <a:gd name="connsiteX1800" fmla="*/ 1042152 w 4370516"/>
              <a:gd name="connsiteY1800" fmla="*/ 4799809 h 5251651"/>
              <a:gd name="connsiteX1801" fmla="*/ 1035306 w 4370516"/>
              <a:gd name="connsiteY1801" fmla="*/ 4796385 h 5251651"/>
              <a:gd name="connsiteX1802" fmla="*/ 1025035 w 4370516"/>
              <a:gd name="connsiteY1802" fmla="*/ 4803232 h 5251651"/>
              <a:gd name="connsiteX1803" fmla="*/ 1004498 w 4370516"/>
              <a:gd name="connsiteY1803" fmla="*/ 4803232 h 5251651"/>
              <a:gd name="connsiteX1804" fmla="*/ 1004498 w 4370516"/>
              <a:gd name="connsiteY1804" fmla="*/ 4796385 h 5251651"/>
              <a:gd name="connsiteX1805" fmla="*/ 1045574 w 4370516"/>
              <a:gd name="connsiteY1805" fmla="*/ 4789539 h 5251651"/>
              <a:gd name="connsiteX1806" fmla="*/ 1059267 w 4370516"/>
              <a:gd name="connsiteY1806" fmla="*/ 4803232 h 5251651"/>
              <a:gd name="connsiteX1807" fmla="*/ 1066112 w 4370516"/>
              <a:gd name="connsiteY1807" fmla="*/ 4803232 h 5251651"/>
              <a:gd name="connsiteX1808" fmla="*/ 1072959 w 4370516"/>
              <a:gd name="connsiteY1808" fmla="*/ 4799809 h 5251651"/>
              <a:gd name="connsiteX1809" fmla="*/ 1069536 w 4370516"/>
              <a:gd name="connsiteY1809" fmla="*/ 4792962 h 5251651"/>
              <a:gd name="connsiteX1810" fmla="*/ 1069536 w 4370516"/>
              <a:gd name="connsiteY1810" fmla="*/ 4789539 h 5251651"/>
              <a:gd name="connsiteX1811" fmla="*/ 1093497 w 4370516"/>
              <a:gd name="connsiteY1811" fmla="*/ 4782693 h 5251651"/>
              <a:gd name="connsiteX1812" fmla="*/ 1110613 w 4370516"/>
              <a:gd name="connsiteY1812" fmla="*/ 4786116 h 5251651"/>
              <a:gd name="connsiteX1813" fmla="*/ 1117459 w 4370516"/>
              <a:gd name="connsiteY1813" fmla="*/ 4786116 h 5251651"/>
              <a:gd name="connsiteX1814" fmla="*/ 1134573 w 4370516"/>
              <a:gd name="connsiteY1814" fmla="*/ 4782693 h 5251651"/>
              <a:gd name="connsiteX1815" fmla="*/ 1141420 w 4370516"/>
              <a:gd name="connsiteY1815" fmla="*/ 4789539 h 5251651"/>
              <a:gd name="connsiteX1816" fmla="*/ 1148266 w 4370516"/>
              <a:gd name="connsiteY1816" fmla="*/ 4789539 h 5251651"/>
              <a:gd name="connsiteX1817" fmla="*/ 1182228 w 4370516"/>
              <a:gd name="connsiteY1817" fmla="*/ 4785011 h 5251651"/>
              <a:gd name="connsiteX1818" fmla="*/ 1180469 w 4370516"/>
              <a:gd name="connsiteY1818" fmla="*/ 4778559 h 5251651"/>
              <a:gd name="connsiteX1819" fmla="*/ 1180405 w 4370516"/>
              <a:gd name="connsiteY1819" fmla="*/ 4778552 h 5251651"/>
              <a:gd name="connsiteX1820" fmla="*/ 1028293 w 4370516"/>
              <a:gd name="connsiteY1820" fmla="*/ 4771492 h 5251651"/>
              <a:gd name="connsiteX1821" fmla="*/ 1011178 w 4370516"/>
              <a:gd name="connsiteY1821" fmla="*/ 4761223 h 5251651"/>
              <a:gd name="connsiteX1822" fmla="*/ 1000909 w 4370516"/>
              <a:gd name="connsiteY1822" fmla="*/ 4768069 h 5251651"/>
              <a:gd name="connsiteX1823" fmla="*/ 970101 w 4370516"/>
              <a:gd name="connsiteY1823" fmla="*/ 4761223 h 5251651"/>
              <a:gd name="connsiteX1824" fmla="*/ 908893 w 4370516"/>
              <a:gd name="connsiteY1824" fmla="*/ 4761223 h 5251651"/>
              <a:gd name="connsiteX1825" fmla="*/ 883706 w 4370516"/>
              <a:gd name="connsiteY1825" fmla="*/ 4763222 h 5251651"/>
              <a:gd name="connsiteX1826" fmla="*/ 876860 w 4370516"/>
              <a:gd name="connsiteY1826" fmla="*/ 4759799 h 5251651"/>
              <a:gd name="connsiteX1827" fmla="*/ 822091 w 4370516"/>
              <a:gd name="connsiteY1827" fmla="*/ 4773491 h 5251651"/>
              <a:gd name="connsiteX1828" fmla="*/ 784437 w 4370516"/>
              <a:gd name="connsiteY1828" fmla="*/ 4773491 h 5251651"/>
              <a:gd name="connsiteX1829" fmla="*/ 777591 w 4370516"/>
              <a:gd name="connsiteY1829" fmla="*/ 4766645 h 5251651"/>
              <a:gd name="connsiteX1830" fmla="*/ 777591 w 4370516"/>
              <a:gd name="connsiteY1830" fmla="*/ 4759799 h 5251651"/>
              <a:gd name="connsiteX1831" fmla="*/ 777802 w 4370516"/>
              <a:gd name="connsiteY1831" fmla="*/ 4758902 h 5251651"/>
              <a:gd name="connsiteX1832" fmla="*/ 759584 w 4370516"/>
              <a:gd name="connsiteY1832" fmla="*/ 4756516 h 5251651"/>
              <a:gd name="connsiteX1833" fmla="*/ 747603 w 4370516"/>
              <a:gd name="connsiteY1833" fmla="*/ 4750954 h 5251651"/>
              <a:gd name="connsiteX1834" fmla="*/ 727065 w 4370516"/>
              <a:gd name="connsiteY1834" fmla="*/ 4757800 h 5251651"/>
              <a:gd name="connsiteX1835" fmla="*/ 716797 w 4370516"/>
              <a:gd name="connsiteY1835" fmla="*/ 4754377 h 5251651"/>
              <a:gd name="connsiteX1836" fmla="*/ 631220 w 4370516"/>
              <a:gd name="connsiteY1836" fmla="*/ 4768069 h 5251651"/>
              <a:gd name="connsiteX1837" fmla="*/ 631220 w 4370516"/>
              <a:gd name="connsiteY1837" fmla="*/ 4757800 h 5251651"/>
              <a:gd name="connsiteX1838" fmla="*/ 638066 w 4370516"/>
              <a:gd name="connsiteY1838" fmla="*/ 4757800 h 5251651"/>
              <a:gd name="connsiteX1839" fmla="*/ 624374 w 4370516"/>
              <a:gd name="connsiteY1839" fmla="*/ 4747531 h 5251651"/>
              <a:gd name="connsiteX1840" fmla="*/ 590143 w 4370516"/>
              <a:gd name="connsiteY1840" fmla="*/ 4757800 h 5251651"/>
              <a:gd name="connsiteX1841" fmla="*/ 583297 w 4370516"/>
              <a:gd name="connsiteY1841" fmla="*/ 4757800 h 5251651"/>
              <a:gd name="connsiteX1842" fmla="*/ 566182 w 4370516"/>
              <a:gd name="connsiteY1842" fmla="*/ 4750954 h 5251651"/>
              <a:gd name="connsiteX1843" fmla="*/ 562759 w 4370516"/>
              <a:gd name="connsiteY1843" fmla="*/ 4754377 h 5251651"/>
              <a:gd name="connsiteX1844" fmla="*/ 525105 w 4370516"/>
              <a:gd name="connsiteY1844" fmla="*/ 4750954 h 5251651"/>
              <a:gd name="connsiteX1845" fmla="*/ 494298 w 4370516"/>
              <a:gd name="connsiteY1845" fmla="*/ 4754377 h 5251651"/>
              <a:gd name="connsiteX1846" fmla="*/ 484029 w 4370516"/>
              <a:gd name="connsiteY1846" fmla="*/ 4747531 h 5251651"/>
              <a:gd name="connsiteX1847" fmla="*/ 466914 w 4370516"/>
              <a:gd name="connsiteY1847" fmla="*/ 4757800 h 5251651"/>
              <a:gd name="connsiteX1848" fmla="*/ 463491 w 4370516"/>
              <a:gd name="connsiteY1848" fmla="*/ 4757800 h 5251651"/>
              <a:gd name="connsiteX1849" fmla="*/ 422414 w 4370516"/>
              <a:gd name="connsiteY1849" fmla="*/ 4750954 h 5251651"/>
              <a:gd name="connsiteX1850" fmla="*/ 408722 w 4370516"/>
              <a:gd name="connsiteY1850" fmla="*/ 4754377 h 5251651"/>
              <a:gd name="connsiteX1851" fmla="*/ 391607 w 4370516"/>
              <a:gd name="connsiteY1851" fmla="*/ 4747531 h 5251651"/>
              <a:gd name="connsiteX1852" fmla="*/ 388183 w 4370516"/>
              <a:gd name="connsiteY1852" fmla="*/ 4757800 h 5251651"/>
              <a:gd name="connsiteX1853" fmla="*/ 377914 w 4370516"/>
              <a:gd name="connsiteY1853" fmla="*/ 4757800 h 5251651"/>
              <a:gd name="connsiteX1854" fmla="*/ 360799 w 4370516"/>
              <a:gd name="connsiteY1854" fmla="*/ 4754377 h 5251651"/>
              <a:gd name="connsiteX1855" fmla="*/ 360799 w 4370516"/>
              <a:gd name="connsiteY1855" fmla="*/ 4750954 h 5251651"/>
              <a:gd name="connsiteX1856" fmla="*/ 367645 w 4370516"/>
              <a:gd name="connsiteY1856" fmla="*/ 4744108 h 5251651"/>
              <a:gd name="connsiteX1857" fmla="*/ 377914 w 4370516"/>
              <a:gd name="connsiteY1857" fmla="*/ 4747531 h 5251651"/>
              <a:gd name="connsiteX1858" fmla="*/ 377914 w 4370516"/>
              <a:gd name="connsiteY1858" fmla="*/ 4740685 h 5251651"/>
              <a:gd name="connsiteX1859" fmla="*/ 371068 w 4370516"/>
              <a:gd name="connsiteY1859" fmla="*/ 4740685 h 5251651"/>
              <a:gd name="connsiteX1860" fmla="*/ 353953 w 4370516"/>
              <a:gd name="connsiteY1860" fmla="*/ 4744108 h 5251651"/>
              <a:gd name="connsiteX1861" fmla="*/ 357376 w 4370516"/>
              <a:gd name="connsiteY1861" fmla="*/ 4750954 h 5251651"/>
              <a:gd name="connsiteX1862" fmla="*/ 333415 w 4370516"/>
              <a:gd name="connsiteY1862" fmla="*/ 4750954 h 5251651"/>
              <a:gd name="connsiteX1863" fmla="*/ 326569 w 4370516"/>
              <a:gd name="connsiteY1863" fmla="*/ 4744108 h 5251651"/>
              <a:gd name="connsiteX1864" fmla="*/ 319723 w 4370516"/>
              <a:gd name="connsiteY1864" fmla="*/ 4747531 h 5251651"/>
              <a:gd name="connsiteX1865" fmla="*/ 288915 w 4370516"/>
              <a:gd name="connsiteY1865" fmla="*/ 4744108 h 5251651"/>
              <a:gd name="connsiteX1866" fmla="*/ 288915 w 4370516"/>
              <a:gd name="connsiteY1866" fmla="*/ 4716723 h 5251651"/>
              <a:gd name="connsiteX1867" fmla="*/ 275223 w 4370516"/>
              <a:gd name="connsiteY1867" fmla="*/ 4703031 h 5251651"/>
              <a:gd name="connsiteX1868" fmla="*/ 237569 w 4370516"/>
              <a:gd name="connsiteY1868" fmla="*/ 4703031 h 5251651"/>
              <a:gd name="connsiteX1869" fmla="*/ 227300 w 4370516"/>
              <a:gd name="connsiteY1869" fmla="*/ 4675647 h 5251651"/>
              <a:gd name="connsiteX1870" fmla="*/ 234146 w 4370516"/>
              <a:gd name="connsiteY1870" fmla="*/ 4668801 h 5251651"/>
              <a:gd name="connsiteX1871" fmla="*/ 230723 w 4370516"/>
              <a:gd name="connsiteY1871" fmla="*/ 4668801 h 5251651"/>
              <a:gd name="connsiteX1872" fmla="*/ 220454 w 4370516"/>
              <a:gd name="connsiteY1872" fmla="*/ 4675647 h 5251651"/>
              <a:gd name="connsiteX1873" fmla="*/ 199916 w 4370516"/>
              <a:gd name="connsiteY1873" fmla="*/ 4661954 h 5251651"/>
              <a:gd name="connsiteX1874" fmla="*/ 179378 w 4370516"/>
              <a:gd name="connsiteY1874" fmla="*/ 4644839 h 5251651"/>
              <a:gd name="connsiteX1875" fmla="*/ 175955 w 4370516"/>
              <a:gd name="connsiteY1875" fmla="*/ 4641416 h 5251651"/>
              <a:gd name="connsiteX1876" fmla="*/ 206762 w 4370516"/>
              <a:gd name="connsiteY1876" fmla="*/ 4610609 h 5251651"/>
              <a:gd name="connsiteX1877" fmla="*/ 206762 w 4370516"/>
              <a:gd name="connsiteY1877" fmla="*/ 4607186 h 5251651"/>
              <a:gd name="connsiteX1878" fmla="*/ 193070 w 4370516"/>
              <a:gd name="connsiteY1878" fmla="*/ 4596917 h 5251651"/>
              <a:gd name="connsiteX1879" fmla="*/ 203339 w 4370516"/>
              <a:gd name="connsiteY1879" fmla="*/ 4576378 h 5251651"/>
              <a:gd name="connsiteX1880" fmla="*/ 179378 w 4370516"/>
              <a:gd name="connsiteY1880" fmla="*/ 4552417 h 5251651"/>
              <a:gd name="connsiteX1881" fmla="*/ 182801 w 4370516"/>
              <a:gd name="connsiteY1881" fmla="*/ 4545571 h 5251651"/>
              <a:gd name="connsiteX1882" fmla="*/ 179378 w 4370516"/>
              <a:gd name="connsiteY1882" fmla="*/ 4531879 h 5251651"/>
              <a:gd name="connsiteX1883" fmla="*/ 196493 w 4370516"/>
              <a:gd name="connsiteY1883" fmla="*/ 4518187 h 5251651"/>
              <a:gd name="connsiteX1884" fmla="*/ 196493 w 4370516"/>
              <a:gd name="connsiteY1884" fmla="*/ 4514763 h 5251651"/>
              <a:gd name="connsiteX1885" fmla="*/ 186224 w 4370516"/>
              <a:gd name="connsiteY1885" fmla="*/ 4511340 h 5251651"/>
              <a:gd name="connsiteX1886" fmla="*/ 172532 w 4370516"/>
              <a:gd name="connsiteY1886" fmla="*/ 4514763 h 5251651"/>
              <a:gd name="connsiteX1887" fmla="*/ 169108 w 4370516"/>
              <a:gd name="connsiteY1887" fmla="*/ 4514763 h 5251651"/>
              <a:gd name="connsiteX1888" fmla="*/ 169108 w 4370516"/>
              <a:gd name="connsiteY1888" fmla="*/ 4504494 h 5251651"/>
              <a:gd name="connsiteX1889" fmla="*/ 210185 w 4370516"/>
              <a:gd name="connsiteY1889" fmla="*/ 4470264 h 5251651"/>
              <a:gd name="connsiteX1890" fmla="*/ 199916 w 4370516"/>
              <a:gd name="connsiteY1890" fmla="*/ 4432610 h 5251651"/>
              <a:gd name="connsiteX1891" fmla="*/ 220454 w 4370516"/>
              <a:gd name="connsiteY1891" fmla="*/ 4418918 h 5251651"/>
              <a:gd name="connsiteX1892" fmla="*/ 223877 w 4370516"/>
              <a:gd name="connsiteY1892" fmla="*/ 4418918 h 5251651"/>
              <a:gd name="connsiteX1893" fmla="*/ 247839 w 4370516"/>
              <a:gd name="connsiteY1893" fmla="*/ 4425764 h 5251651"/>
              <a:gd name="connsiteX1894" fmla="*/ 336838 w 4370516"/>
              <a:gd name="connsiteY1894" fmla="*/ 4401803 h 5251651"/>
              <a:gd name="connsiteX1895" fmla="*/ 336838 w 4370516"/>
              <a:gd name="connsiteY1895" fmla="*/ 4405226 h 5251651"/>
              <a:gd name="connsiteX1896" fmla="*/ 367645 w 4370516"/>
              <a:gd name="connsiteY1896" fmla="*/ 4398380 h 5251651"/>
              <a:gd name="connsiteX1897" fmla="*/ 367954 w 4370516"/>
              <a:gd name="connsiteY1897" fmla="*/ 4398457 h 5251651"/>
              <a:gd name="connsiteX1898" fmla="*/ 357568 w 4370516"/>
              <a:gd name="connsiteY1898" fmla="*/ 4391533 h 5251651"/>
              <a:gd name="connsiteX1899" fmla="*/ 337030 w 4370516"/>
              <a:gd name="connsiteY1899" fmla="*/ 4374418 h 5251651"/>
              <a:gd name="connsiteX1900" fmla="*/ 333607 w 4370516"/>
              <a:gd name="connsiteY1900" fmla="*/ 4370995 h 5251651"/>
              <a:gd name="connsiteX1901" fmla="*/ 364414 w 4370516"/>
              <a:gd name="connsiteY1901" fmla="*/ 4340188 h 5251651"/>
              <a:gd name="connsiteX1902" fmla="*/ 364414 w 4370516"/>
              <a:gd name="connsiteY1902" fmla="*/ 4336765 h 5251651"/>
              <a:gd name="connsiteX1903" fmla="*/ 350722 w 4370516"/>
              <a:gd name="connsiteY1903" fmla="*/ 4326496 h 5251651"/>
              <a:gd name="connsiteX1904" fmla="*/ 360991 w 4370516"/>
              <a:gd name="connsiteY1904" fmla="*/ 4305957 h 5251651"/>
              <a:gd name="connsiteX1905" fmla="*/ 337030 w 4370516"/>
              <a:gd name="connsiteY1905" fmla="*/ 4281996 h 5251651"/>
              <a:gd name="connsiteX1906" fmla="*/ 340453 w 4370516"/>
              <a:gd name="connsiteY1906" fmla="*/ 4275150 h 5251651"/>
              <a:gd name="connsiteX1907" fmla="*/ 337030 w 4370516"/>
              <a:gd name="connsiteY1907" fmla="*/ 4261458 h 5251651"/>
              <a:gd name="connsiteX1908" fmla="*/ 354145 w 4370516"/>
              <a:gd name="connsiteY1908" fmla="*/ 4247766 h 5251651"/>
              <a:gd name="connsiteX1909" fmla="*/ 354145 w 4370516"/>
              <a:gd name="connsiteY1909" fmla="*/ 4244342 h 5251651"/>
              <a:gd name="connsiteX1910" fmla="*/ 343876 w 4370516"/>
              <a:gd name="connsiteY1910" fmla="*/ 4240919 h 5251651"/>
              <a:gd name="connsiteX1911" fmla="*/ 330184 w 4370516"/>
              <a:gd name="connsiteY1911" fmla="*/ 4244342 h 5251651"/>
              <a:gd name="connsiteX1912" fmla="*/ 326760 w 4370516"/>
              <a:gd name="connsiteY1912" fmla="*/ 4244342 h 5251651"/>
              <a:gd name="connsiteX1913" fmla="*/ 326760 w 4370516"/>
              <a:gd name="connsiteY1913" fmla="*/ 4234073 h 5251651"/>
              <a:gd name="connsiteX1914" fmla="*/ 367837 w 4370516"/>
              <a:gd name="connsiteY1914" fmla="*/ 4199843 h 5251651"/>
              <a:gd name="connsiteX1915" fmla="*/ 357568 w 4370516"/>
              <a:gd name="connsiteY1915" fmla="*/ 4162189 h 5251651"/>
              <a:gd name="connsiteX1916" fmla="*/ 378106 w 4370516"/>
              <a:gd name="connsiteY1916" fmla="*/ 4148497 h 5251651"/>
              <a:gd name="connsiteX1917" fmla="*/ 381529 w 4370516"/>
              <a:gd name="connsiteY1917" fmla="*/ 4148497 h 5251651"/>
              <a:gd name="connsiteX1918" fmla="*/ 405491 w 4370516"/>
              <a:gd name="connsiteY1918" fmla="*/ 4155343 h 5251651"/>
              <a:gd name="connsiteX1919" fmla="*/ 494490 w 4370516"/>
              <a:gd name="connsiteY1919" fmla="*/ 4131382 h 5251651"/>
              <a:gd name="connsiteX1920" fmla="*/ 494490 w 4370516"/>
              <a:gd name="connsiteY1920" fmla="*/ 4134805 h 5251651"/>
              <a:gd name="connsiteX1921" fmla="*/ 506043 w 4370516"/>
              <a:gd name="connsiteY1921" fmla="*/ 4131382 h 5251651"/>
              <a:gd name="connsiteX1922" fmla="*/ 508645 w 4370516"/>
              <a:gd name="connsiteY1922" fmla="*/ 4130919 h 5251651"/>
              <a:gd name="connsiteX1923" fmla="*/ 508374 w 4370516"/>
              <a:gd name="connsiteY1923" fmla="*/ 4130716 h 5251651"/>
              <a:gd name="connsiteX1924" fmla="*/ 518643 w 4370516"/>
              <a:gd name="connsiteY1924" fmla="*/ 4110177 h 5251651"/>
              <a:gd name="connsiteX1925" fmla="*/ 494682 w 4370516"/>
              <a:gd name="connsiteY1925" fmla="*/ 4086216 h 5251651"/>
              <a:gd name="connsiteX1926" fmla="*/ 498105 w 4370516"/>
              <a:gd name="connsiteY1926" fmla="*/ 4079370 h 5251651"/>
              <a:gd name="connsiteX1927" fmla="*/ 494682 w 4370516"/>
              <a:gd name="connsiteY1927" fmla="*/ 4065678 h 5251651"/>
              <a:gd name="connsiteX1928" fmla="*/ 511797 w 4370516"/>
              <a:gd name="connsiteY1928" fmla="*/ 4051986 h 5251651"/>
              <a:gd name="connsiteX1929" fmla="*/ 511797 w 4370516"/>
              <a:gd name="connsiteY1929" fmla="*/ 4048562 h 5251651"/>
              <a:gd name="connsiteX1930" fmla="*/ 501528 w 4370516"/>
              <a:gd name="connsiteY1930" fmla="*/ 4045139 h 5251651"/>
              <a:gd name="connsiteX1931" fmla="*/ 487836 w 4370516"/>
              <a:gd name="connsiteY1931" fmla="*/ 4048562 h 5251651"/>
              <a:gd name="connsiteX1932" fmla="*/ 484412 w 4370516"/>
              <a:gd name="connsiteY1932" fmla="*/ 4048562 h 5251651"/>
              <a:gd name="connsiteX1933" fmla="*/ 484412 w 4370516"/>
              <a:gd name="connsiteY1933" fmla="*/ 4038293 h 5251651"/>
              <a:gd name="connsiteX1934" fmla="*/ 525489 w 4370516"/>
              <a:gd name="connsiteY1934" fmla="*/ 4004063 h 5251651"/>
              <a:gd name="connsiteX1935" fmla="*/ 515220 w 4370516"/>
              <a:gd name="connsiteY1935" fmla="*/ 3966409 h 5251651"/>
              <a:gd name="connsiteX1936" fmla="*/ 535758 w 4370516"/>
              <a:gd name="connsiteY1936" fmla="*/ 3952717 h 5251651"/>
              <a:gd name="connsiteX1937" fmla="*/ 539181 w 4370516"/>
              <a:gd name="connsiteY1937" fmla="*/ 3952717 h 5251651"/>
              <a:gd name="connsiteX1938" fmla="*/ 563143 w 4370516"/>
              <a:gd name="connsiteY1938" fmla="*/ 3959563 h 5251651"/>
              <a:gd name="connsiteX1939" fmla="*/ 596090 w 4370516"/>
              <a:gd name="connsiteY1939" fmla="*/ 3947582 h 5251651"/>
              <a:gd name="connsiteX1940" fmla="*/ 627915 w 4370516"/>
              <a:gd name="connsiteY1940" fmla="*/ 3940780 h 5251651"/>
              <a:gd name="connsiteX1941" fmla="*/ 625405 w 4370516"/>
              <a:gd name="connsiteY1941" fmla="*/ 3935939 h 5251651"/>
              <a:gd name="connsiteX1942" fmla="*/ 628828 w 4370516"/>
              <a:gd name="connsiteY1942" fmla="*/ 3929093 h 5251651"/>
              <a:gd name="connsiteX1943" fmla="*/ 625405 w 4370516"/>
              <a:gd name="connsiteY1943" fmla="*/ 3915401 h 5251651"/>
              <a:gd name="connsiteX1944" fmla="*/ 642520 w 4370516"/>
              <a:gd name="connsiteY1944" fmla="*/ 3901709 h 5251651"/>
              <a:gd name="connsiteX1945" fmla="*/ 642520 w 4370516"/>
              <a:gd name="connsiteY1945" fmla="*/ 3898285 h 5251651"/>
              <a:gd name="connsiteX1946" fmla="*/ 632251 w 4370516"/>
              <a:gd name="connsiteY1946" fmla="*/ 3894862 h 5251651"/>
              <a:gd name="connsiteX1947" fmla="*/ 618559 w 4370516"/>
              <a:gd name="connsiteY1947" fmla="*/ 3898285 h 5251651"/>
              <a:gd name="connsiteX1948" fmla="*/ 615135 w 4370516"/>
              <a:gd name="connsiteY1948" fmla="*/ 3898285 h 5251651"/>
              <a:gd name="connsiteX1949" fmla="*/ 615135 w 4370516"/>
              <a:gd name="connsiteY1949" fmla="*/ 3888016 h 5251651"/>
              <a:gd name="connsiteX1950" fmla="*/ 656212 w 4370516"/>
              <a:gd name="connsiteY1950" fmla="*/ 3853786 h 5251651"/>
              <a:gd name="connsiteX1951" fmla="*/ 645943 w 4370516"/>
              <a:gd name="connsiteY1951" fmla="*/ 3816132 h 5251651"/>
              <a:gd name="connsiteX1952" fmla="*/ 666481 w 4370516"/>
              <a:gd name="connsiteY1952" fmla="*/ 3802440 h 5251651"/>
              <a:gd name="connsiteX1953" fmla="*/ 669905 w 4370516"/>
              <a:gd name="connsiteY1953" fmla="*/ 3802440 h 5251651"/>
              <a:gd name="connsiteX1954" fmla="*/ 693867 w 4370516"/>
              <a:gd name="connsiteY1954" fmla="*/ 3809286 h 5251651"/>
              <a:gd name="connsiteX1955" fmla="*/ 782865 w 4370516"/>
              <a:gd name="connsiteY1955" fmla="*/ 3785325 h 5251651"/>
              <a:gd name="connsiteX1956" fmla="*/ 782865 w 4370516"/>
              <a:gd name="connsiteY1956" fmla="*/ 3788748 h 5251651"/>
              <a:gd name="connsiteX1957" fmla="*/ 813673 w 4370516"/>
              <a:gd name="connsiteY1957" fmla="*/ 3781902 h 5251651"/>
              <a:gd name="connsiteX1958" fmla="*/ 827365 w 4370516"/>
              <a:gd name="connsiteY1958" fmla="*/ 3785325 h 5251651"/>
              <a:gd name="connsiteX1959" fmla="*/ 883417 w 4370516"/>
              <a:gd name="connsiteY1959" fmla="*/ 3780618 h 5251651"/>
              <a:gd name="connsiteX1960" fmla="*/ 910602 w 4370516"/>
              <a:gd name="connsiteY1960" fmla="*/ 3776029 h 5251651"/>
              <a:gd name="connsiteX1961" fmla="*/ 914568 w 4370516"/>
              <a:gd name="connsiteY1961" fmla="*/ 3770874 h 5251651"/>
              <a:gd name="connsiteX1962" fmla="*/ 914568 w 4370516"/>
              <a:gd name="connsiteY1962" fmla="*/ 3767450 h 5251651"/>
              <a:gd name="connsiteX1963" fmla="*/ 904299 w 4370516"/>
              <a:gd name="connsiteY1963" fmla="*/ 3764027 h 5251651"/>
              <a:gd name="connsiteX1964" fmla="*/ 890607 w 4370516"/>
              <a:gd name="connsiteY1964" fmla="*/ 3767450 h 5251651"/>
              <a:gd name="connsiteX1965" fmla="*/ 887183 w 4370516"/>
              <a:gd name="connsiteY1965" fmla="*/ 3767450 h 5251651"/>
              <a:gd name="connsiteX1966" fmla="*/ 887183 w 4370516"/>
              <a:gd name="connsiteY1966" fmla="*/ 3757181 h 5251651"/>
              <a:gd name="connsiteX1967" fmla="*/ 928260 w 4370516"/>
              <a:gd name="connsiteY1967" fmla="*/ 3722951 h 5251651"/>
              <a:gd name="connsiteX1968" fmla="*/ 917991 w 4370516"/>
              <a:gd name="connsiteY1968" fmla="*/ 3685297 h 5251651"/>
              <a:gd name="connsiteX1969" fmla="*/ 938529 w 4370516"/>
              <a:gd name="connsiteY1969" fmla="*/ 3671605 h 5251651"/>
              <a:gd name="connsiteX1970" fmla="*/ 941952 w 4370516"/>
              <a:gd name="connsiteY1970" fmla="*/ 3671605 h 5251651"/>
              <a:gd name="connsiteX1971" fmla="*/ 965914 w 4370516"/>
              <a:gd name="connsiteY1971" fmla="*/ 3678451 h 5251651"/>
              <a:gd name="connsiteX1972" fmla="*/ 998860 w 4370516"/>
              <a:gd name="connsiteY1972" fmla="*/ 3666470 h 5251651"/>
              <a:gd name="connsiteX1973" fmla="*/ 1004590 w 4370516"/>
              <a:gd name="connsiteY1973" fmla="*/ 3665246 h 5251651"/>
              <a:gd name="connsiteX1974" fmla="*/ 993300 w 4370516"/>
              <a:gd name="connsiteY1974" fmla="*/ 3653956 h 5251651"/>
              <a:gd name="connsiteX1975" fmla="*/ 955646 w 4370516"/>
              <a:gd name="connsiteY1975" fmla="*/ 3653956 h 5251651"/>
              <a:gd name="connsiteX1976" fmla="*/ 945377 w 4370516"/>
              <a:gd name="connsiteY1976" fmla="*/ 3626572 h 5251651"/>
              <a:gd name="connsiteX1977" fmla="*/ 952223 w 4370516"/>
              <a:gd name="connsiteY1977" fmla="*/ 3619726 h 5251651"/>
              <a:gd name="connsiteX1978" fmla="*/ 948800 w 4370516"/>
              <a:gd name="connsiteY1978" fmla="*/ 3619726 h 5251651"/>
              <a:gd name="connsiteX1979" fmla="*/ 938531 w 4370516"/>
              <a:gd name="connsiteY1979" fmla="*/ 3626572 h 5251651"/>
              <a:gd name="connsiteX1980" fmla="*/ 917993 w 4370516"/>
              <a:gd name="connsiteY1980" fmla="*/ 3612879 h 5251651"/>
              <a:gd name="connsiteX1981" fmla="*/ 897455 w 4370516"/>
              <a:gd name="connsiteY1981" fmla="*/ 3595764 h 5251651"/>
              <a:gd name="connsiteX1982" fmla="*/ 894032 w 4370516"/>
              <a:gd name="connsiteY1982" fmla="*/ 3592341 h 5251651"/>
              <a:gd name="connsiteX1983" fmla="*/ 924839 w 4370516"/>
              <a:gd name="connsiteY1983" fmla="*/ 3561534 h 5251651"/>
              <a:gd name="connsiteX1984" fmla="*/ 924839 w 4370516"/>
              <a:gd name="connsiteY1984" fmla="*/ 3558111 h 5251651"/>
              <a:gd name="connsiteX1985" fmla="*/ 911147 w 4370516"/>
              <a:gd name="connsiteY1985" fmla="*/ 3547842 h 5251651"/>
              <a:gd name="connsiteX1986" fmla="*/ 921416 w 4370516"/>
              <a:gd name="connsiteY1986" fmla="*/ 3527303 h 5251651"/>
              <a:gd name="connsiteX1987" fmla="*/ 897455 w 4370516"/>
              <a:gd name="connsiteY1987" fmla="*/ 3503342 h 5251651"/>
              <a:gd name="connsiteX1988" fmla="*/ 900878 w 4370516"/>
              <a:gd name="connsiteY1988" fmla="*/ 3496496 h 5251651"/>
              <a:gd name="connsiteX1989" fmla="*/ 899580 w 4370516"/>
              <a:gd name="connsiteY1989" fmla="*/ 3491306 h 5251651"/>
              <a:gd name="connsiteX1990" fmla="*/ 883707 w 4370516"/>
              <a:gd name="connsiteY1990" fmla="*/ 3492566 h 5251651"/>
              <a:gd name="connsiteX1991" fmla="*/ 876861 w 4370516"/>
              <a:gd name="connsiteY1991" fmla="*/ 3489143 h 5251651"/>
              <a:gd name="connsiteX1992" fmla="*/ 822092 w 4370516"/>
              <a:gd name="connsiteY1992" fmla="*/ 3502835 h 5251651"/>
              <a:gd name="connsiteX1993" fmla="*/ 784438 w 4370516"/>
              <a:gd name="connsiteY1993" fmla="*/ 3502835 h 5251651"/>
              <a:gd name="connsiteX1994" fmla="*/ 777592 w 4370516"/>
              <a:gd name="connsiteY1994" fmla="*/ 3495989 h 5251651"/>
              <a:gd name="connsiteX1995" fmla="*/ 777592 w 4370516"/>
              <a:gd name="connsiteY1995" fmla="*/ 3489143 h 5251651"/>
              <a:gd name="connsiteX1996" fmla="*/ 798130 w 4370516"/>
              <a:gd name="connsiteY1996" fmla="*/ 3454912 h 5251651"/>
              <a:gd name="connsiteX1997" fmla="*/ 870014 w 4370516"/>
              <a:gd name="connsiteY1997" fmla="*/ 3454912 h 5251651"/>
              <a:gd name="connsiteX1998" fmla="*/ 876861 w 4370516"/>
              <a:gd name="connsiteY1998" fmla="*/ 3458335 h 5251651"/>
              <a:gd name="connsiteX1999" fmla="*/ 883707 w 4370516"/>
              <a:gd name="connsiteY1999" fmla="*/ 3451489 h 5251651"/>
              <a:gd name="connsiteX2000" fmla="*/ 887130 w 4370516"/>
              <a:gd name="connsiteY2000" fmla="*/ 3451489 h 5251651"/>
              <a:gd name="connsiteX2001" fmla="*/ 890961 w 4370516"/>
              <a:gd name="connsiteY2001" fmla="*/ 3453130 h 5251651"/>
              <a:gd name="connsiteX2002" fmla="*/ 901305 w 4370516"/>
              <a:gd name="connsiteY2002" fmla="*/ 3446861 h 5251651"/>
              <a:gd name="connsiteX2003" fmla="*/ 911981 w 4370516"/>
              <a:gd name="connsiteY2003" fmla="*/ 3436694 h 5251651"/>
              <a:gd name="connsiteX2004" fmla="*/ 897455 w 4370516"/>
              <a:gd name="connsiteY2004" fmla="*/ 3431852 h 5251651"/>
              <a:gd name="connsiteX2005" fmla="*/ 894032 w 4370516"/>
              <a:gd name="connsiteY2005" fmla="*/ 3428429 h 5251651"/>
              <a:gd name="connsiteX2006" fmla="*/ 897174 w 4370516"/>
              <a:gd name="connsiteY2006" fmla="*/ 3424240 h 5251651"/>
              <a:gd name="connsiteX2007" fmla="*/ 880284 w 4370516"/>
              <a:gd name="connsiteY2007" fmla="*/ 3434374 h 5251651"/>
              <a:gd name="connsiteX2008" fmla="*/ 876861 w 4370516"/>
              <a:gd name="connsiteY2008" fmla="*/ 3434374 h 5251651"/>
              <a:gd name="connsiteX2009" fmla="*/ 835784 w 4370516"/>
              <a:gd name="connsiteY2009" fmla="*/ 3427528 h 5251651"/>
              <a:gd name="connsiteX2010" fmla="*/ 822092 w 4370516"/>
              <a:gd name="connsiteY2010" fmla="*/ 3430951 h 5251651"/>
              <a:gd name="connsiteX2011" fmla="*/ 804977 w 4370516"/>
              <a:gd name="connsiteY2011" fmla="*/ 3424105 h 5251651"/>
              <a:gd name="connsiteX2012" fmla="*/ 801553 w 4370516"/>
              <a:gd name="connsiteY2012" fmla="*/ 3434374 h 5251651"/>
              <a:gd name="connsiteX2013" fmla="*/ 791284 w 4370516"/>
              <a:gd name="connsiteY2013" fmla="*/ 3434374 h 5251651"/>
              <a:gd name="connsiteX2014" fmla="*/ 774169 w 4370516"/>
              <a:gd name="connsiteY2014" fmla="*/ 3430951 h 5251651"/>
              <a:gd name="connsiteX2015" fmla="*/ 774169 w 4370516"/>
              <a:gd name="connsiteY2015" fmla="*/ 3427528 h 5251651"/>
              <a:gd name="connsiteX2016" fmla="*/ 781015 w 4370516"/>
              <a:gd name="connsiteY2016" fmla="*/ 3420682 h 5251651"/>
              <a:gd name="connsiteX2017" fmla="*/ 791284 w 4370516"/>
              <a:gd name="connsiteY2017" fmla="*/ 3424105 h 5251651"/>
              <a:gd name="connsiteX2018" fmla="*/ 791284 w 4370516"/>
              <a:gd name="connsiteY2018" fmla="*/ 3417259 h 5251651"/>
              <a:gd name="connsiteX2019" fmla="*/ 784438 w 4370516"/>
              <a:gd name="connsiteY2019" fmla="*/ 3417259 h 5251651"/>
              <a:gd name="connsiteX2020" fmla="*/ 767323 w 4370516"/>
              <a:gd name="connsiteY2020" fmla="*/ 3420682 h 5251651"/>
              <a:gd name="connsiteX2021" fmla="*/ 770746 w 4370516"/>
              <a:gd name="connsiteY2021" fmla="*/ 3427528 h 5251651"/>
              <a:gd name="connsiteX2022" fmla="*/ 746785 w 4370516"/>
              <a:gd name="connsiteY2022" fmla="*/ 3427528 h 5251651"/>
              <a:gd name="connsiteX2023" fmla="*/ 739939 w 4370516"/>
              <a:gd name="connsiteY2023" fmla="*/ 3420682 h 5251651"/>
              <a:gd name="connsiteX2024" fmla="*/ 733093 w 4370516"/>
              <a:gd name="connsiteY2024" fmla="*/ 3424105 h 5251651"/>
              <a:gd name="connsiteX2025" fmla="*/ 702285 w 4370516"/>
              <a:gd name="connsiteY2025" fmla="*/ 3420682 h 5251651"/>
              <a:gd name="connsiteX2026" fmla="*/ 702285 w 4370516"/>
              <a:gd name="connsiteY2026" fmla="*/ 3393297 h 5251651"/>
              <a:gd name="connsiteX2027" fmla="*/ 688593 w 4370516"/>
              <a:gd name="connsiteY2027" fmla="*/ 3379605 h 5251651"/>
              <a:gd name="connsiteX2028" fmla="*/ 650939 w 4370516"/>
              <a:gd name="connsiteY2028" fmla="*/ 3379605 h 5251651"/>
              <a:gd name="connsiteX2029" fmla="*/ 640670 w 4370516"/>
              <a:gd name="connsiteY2029" fmla="*/ 3352221 h 5251651"/>
              <a:gd name="connsiteX2030" fmla="*/ 647516 w 4370516"/>
              <a:gd name="connsiteY2030" fmla="*/ 3345375 h 5251651"/>
              <a:gd name="connsiteX2031" fmla="*/ 644093 w 4370516"/>
              <a:gd name="connsiteY2031" fmla="*/ 3345375 h 5251651"/>
              <a:gd name="connsiteX2032" fmla="*/ 633824 w 4370516"/>
              <a:gd name="connsiteY2032" fmla="*/ 3352221 h 5251651"/>
              <a:gd name="connsiteX2033" fmla="*/ 613286 w 4370516"/>
              <a:gd name="connsiteY2033" fmla="*/ 3338528 h 5251651"/>
              <a:gd name="connsiteX2034" fmla="*/ 592748 w 4370516"/>
              <a:gd name="connsiteY2034" fmla="*/ 3321413 h 5251651"/>
              <a:gd name="connsiteX2035" fmla="*/ 589325 w 4370516"/>
              <a:gd name="connsiteY2035" fmla="*/ 3317990 h 5251651"/>
              <a:gd name="connsiteX2036" fmla="*/ 620132 w 4370516"/>
              <a:gd name="connsiteY2036" fmla="*/ 3287183 h 5251651"/>
              <a:gd name="connsiteX2037" fmla="*/ 620132 w 4370516"/>
              <a:gd name="connsiteY2037" fmla="*/ 3283760 h 5251651"/>
              <a:gd name="connsiteX2038" fmla="*/ 606440 w 4370516"/>
              <a:gd name="connsiteY2038" fmla="*/ 3273491 h 5251651"/>
              <a:gd name="connsiteX2039" fmla="*/ 616709 w 4370516"/>
              <a:gd name="connsiteY2039" fmla="*/ 3252952 h 5251651"/>
              <a:gd name="connsiteX2040" fmla="*/ 592748 w 4370516"/>
              <a:gd name="connsiteY2040" fmla="*/ 3228991 h 5251651"/>
              <a:gd name="connsiteX2041" fmla="*/ 596171 w 4370516"/>
              <a:gd name="connsiteY2041" fmla="*/ 3222145 h 5251651"/>
              <a:gd name="connsiteX2042" fmla="*/ 592748 w 4370516"/>
              <a:gd name="connsiteY2042" fmla="*/ 3208453 h 5251651"/>
              <a:gd name="connsiteX2043" fmla="*/ 609863 w 4370516"/>
              <a:gd name="connsiteY2043" fmla="*/ 3194761 h 5251651"/>
              <a:gd name="connsiteX2044" fmla="*/ 609863 w 4370516"/>
              <a:gd name="connsiteY2044" fmla="*/ 3191337 h 5251651"/>
              <a:gd name="connsiteX2045" fmla="*/ 599594 w 4370516"/>
              <a:gd name="connsiteY2045" fmla="*/ 3187914 h 5251651"/>
              <a:gd name="connsiteX2046" fmla="*/ 585902 w 4370516"/>
              <a:gd name="connsiteY2046" fmla="*/ 3191337 h 5251651"/>
              <a:gd name="connsiteX2047" fmla="*/ 582478 w 4370516"/>
              <a:gd name="connsiteY2047" fmla="*/ 3191337 h 5251651"/>
              <a:gd name="connsiteX2048" fmla="*/ 582478 w 4370516"/>
              <a:gd name="connsiteY2048" fmla="*/ 3181068 h 5251651"/>
              <a:gd name="connsiteX2049" fmla="*/ 623555 w 4370516"/>
              <a:gd name="connsiteY2049" fmla="*/ 3146838 h 5251651"/>
              <a:gd name="connsiteX2050" fmla="*/ 613286 w 4370516"/>
              <a:gd name="connsiteY2050" fmla="*/ 3109184 h 5251651"/>
              <a:gd name="connsiteX2051" fmla="*/ 633824 w 4370516"/>
              <a:gd name="connsiteY2051" fmla="*/ 3095492 h 5251651"/>
              <a:gd name="connsiteX2052" fmla="*/ 637247 w 4370516"/>
              <a:gd name="connsiteY2052" fmla="*/ 3095492 h 5251651"/>
              <a:gd name="connsiteX2053" fmla="*/ 661209 w 4370516"/>
              <a:gd name="connsiteY2053" fmla="*/ 3102338 h 5251651"/>
              <a:gd name="connsiteX2054" fmla="*/ 694155 w 4370516"/>
              <a:gd name="connsiteY2054" fmla="*/ 3090357 h 5251651"/>
              <a:gd name="connsiteX2055" fmla="*/ 702944 w 4370516"/>
              <a:gd name="connsiteY2055" fmla="*/ 3088479 h 5251651"/>
              <a:gd name="connsiteX2056" fmla="*/ 723452 w 4370516"/>
              <a:gd name="connsiteY2056" fmla="*/ 3070250 h 5251651"/>
              <a:gd name="connsiteX2057" fmla="*/ 723452 w 4370516"/>
              <a:gd name="connsiteY2057" fmla="*/ 3066827 h 5251651"/>
              <a:gd name="connsiteX2058" fmla="*/ 709760 w 4370516"/>
              <a:gd name="connsiteY2058" fmla="*/ 3056558 h 5251651"/>
              <a:gd name="connsiteX2059" fmla="*/ 720029 w 4370516"/>
              <a:gd name="connsiteY2059" fmla="*/ 3036019 h 5251651"/>
              <a:gd name="connsiteX2060" fmla="*/ 696068 w 4370516"/>
              <a:gd name="connsiteY2060" fmla="*/ 3012058 h 5251651"/>
              <a:gd name="connsiteX2061" fmla="*/ 699491 w 4370516"/>
              <a:gd name="connsiteY2061" fmla="*/ 3005212 h 5251651"/>
              <a:gd name="connsiteX2062" fmla="*/ 696068 w 4370516"/>
              <a:gd name="connsiteY2062" fmla="*/ 2991520 h 5251651"/>
              <a:gd name="connsiteX2063" fmla="*/ 713183 w 4370516"/>
              <a:gd name="connsiteY2063" fmla="*/ 2977828 h 5251651"/>
              <a:gd name="connsiteX2064" fmla="*/ 713183 w 4370516"/>
              <a:gd name="connsiteY2064" fmla="*/ 2974404 h 5251651"/>
              <a:gd name="connsiteX2065" fmla="*/ 702914 w 4370516"/>
              <a:gd name="connsiteY2065" fmla="*/ 2970981 h 5251651"/>
              <a:gd name="connsiteX2066" fmla="*/ 689222 w 4370516"/>
              <a:gd name="connsiteY2066" fmla="*/ 2974404 h 5251651"/>
              <a:gd name="connsiteX2067" fmla="*/ 685798 w 4370516"/>
              <a:gd name="connsiteY2067" fmla="*/ 2974404 h 5251651"/>
              <a:gd name="connsiteX2068" fmla="*/ 685798 w 4370516"/>
              <a:gd name="connsiteY2068" fmla="*/ 2964135 h 5251651"/>
              <a:gd name="connsiteX2069" fmla="*/ 726875 w 4370516"/>
              <a:gd name="connsiteY2069" fmla="*/ 2929905 h 5251651"/>
              <a:gd name="connsiteX2070" fmla="*/ 716606 w 4370516"/>
              <a:gd name="connsiteY2070" fmla="*/ 2892251 h 5251651"/>
              <a:gd name="connsiteX2071" fmla="*/ 737144 w 4370516"/>
              <a:gd name="connsiteY2071" fmla="*/ 2878559 h 5251651"/>
              <a:gd name="connsiteX2072" fmla="*/ 740567 w 4370516"/>
              <a:gd name="connsiteY2072" fmla="*/ 2878559 h 5251651"/>
              <a:gd name="connsiteX2073" fmla="*/ 764529 w 4370516"/>
              <a:gd name="connsiteY2073" fmla="*/ 2885405 h 5251651"/>
              <a:gd name="connsiteX2074" fmla="*/ 853528 w 4370516"/>
              <a:gd name="connsiteY2074" fmla="*/ 2861444 h 5251651"/>
              <a:gd name="connsiteX2075" fmla="*/ 853528 w 4370516"/>
              <a:gd name="connsiteY2075" fmla="*/ 2864867 h 5251651"/>
              <a:gd name="connsiteX2076" fmla="*/ 884335 w 4370516"/>
              <a:gd name="connsiteY2076" fmla="*/ 2858021 h 5251651"/>
              <a:gd name="connsiteX2077" fmla="*/ 898027 w 4370516"/>
              <a:gd name="connsiteY2077" fmla="*/ 2861444 h 5251651"/>
              <a:gd name="connsiteX2078" fmla="*/ 900676 w 4370516"/>
              <a:gd name="connsiteY2078" fmla="*/ 2861221 h 5251651"/>
              <a:gd name="connsiteX2079" fmla="*/ 897454 w 4370516"/>
              <a:gd name="connsiteY2079" fmla="*/ 2848333 h 5251651"/>
              <a:gd name="connsiteX2080" fmla="*/ 914569 w 4370516"/>
              <a:gd name="connsiteY2080" fmla="*/ 2834641 h 5251651"/>
              <a:gd name="connsiteX2081" fmla="*/ 914569 w 4370516"/>
              <a:gd name="connsiteY2081" fmla="*/ 2831217 h 5251651"/>
              <a:gd name="connsiteX2082" fmla="*/ 904300 w 4370516"/>
              <a:gd name="connsiteY2082" fmla="*/ 2827794 h 5251651"/>
              <a:gd name="connsiteX2083" fmla="*/ 890608 w 4370516"/>
              <a:gd name="connsiteY2083" fmla="*/ 2831217 h 5251651"/>
              <a:gd name="connsiteX2084" fmla="*/ 887184 w 4370516"/>
              <a:gd name="connsiteY2084" fmla="*/ 2831217 h 5251651"/>
              <a:gd name="connsiteX2085" fmla="*/ 887184 w 4370516"/>
              <a:gd name="connsiteY2085" fmla="*/ 2820948 h 5251651"/>
              <a:gd name="connsiteX2086" fmla="*/ 928261 w 4370516"/>
              <a:gd name="connsiteY2086" fmla="*/ 2786718 h 5251651"/>
              <a:gd name="connsiteX2087" fmla="*/ 917992 w 4370516"/>
              <a:gd name="connsiteY2087" fmla="*/ 2749064 h 5251651"/>
              <a:gd name="connsiteX2088" fmla="*/ 938530 w 4370516"/>
              <a:gd name="connsiteY2088" fmla="*/ 2735372 h 5251651"/>
              <a:gd name="connsiteX2089" fmla="*/ 941953 w 4370516"/>
              <a:gd name="connsiteY2089" fmla="*/ 2735372 h 5251651"/>
              <a:gd name="connsiteX2090" fmla="*/ 965915 w 4370516"/>
              <a:gd name="connsiteY2090" fmla="*/ 2742218 h 5251651"/>
              <a:gd name="connsiteX2091" fmla="*/ 998862 w 4370516"/>
              <a:gd name="connsiteY2091" fmla="*/ 2730237 h 5251651"/>
              <a:gd name="connsiteX2092" fmla="*/ 1051689 w 4370516"/>
              <a:gd name="connsiteY2092" fmla="*/ 2718946 h 5251651"/>
              <a:gd name="connsiteX2093" fmla="*/ 1049857 w 4370516"/>
              <a:gd name="connsiteY2093" fmla="*/ 2711618 h 5251651"/>
              <a:gd name="connsiteX2094" fmla="*/ 1066972 w 4370516"/>
              <a:gd name="connsiteY2094" fmla="*/ 2697926 h 5251651"/>
              <a:gd name="connsiteX2095" fmla="*/ 1066972 w 4370516"/>
              <a:gd name="connsiteY2095" fmla="*/ 2694502 h 5251651"/>
              <a:gd name="connsiteX2096" fmla="*/ 1056703 w 4370516"/>
              <a:gd name="connsiteY2096" fmla="*/ 2691079 h 5251651"/>
              <a:gd name="connsiteX2097" fmla="*/ 1043011 w 4370516"/>
              <a:gd name="connsiteY2097" fmla="*/ 2694502 h 5251651"/>
              <a:gd name="connsiteX2098" fmla="*/ 1039587 w 4370516"/>
              <a:gd name="connsiteY2098" fmla="*/ 2694502 h 5251651"/>
              <a:gd name="connsiteX2099" fmla="*/ 1039587 w 4370516"/>
              <a:gd name="connsiteY2099" fmla="*/ 2684233 h 5251651"/>
              <a:gd name="connsiteX2100" fmla="*/ 1080664 w 4370516"/>
              <a:gd name="connsiteY2100" fmla="*/ 2650003 h 5251651"/>
              <a:gd name="connsiteX2101" fmla="*/ 1070395 w 4370516"/>
              <a:gd name="connsiteY2101" fmla="*/ 2612349 h 5251651"/>
              <a:gd name="connsiteX2102" fmla="*/ 1090933 w 4370516"/>
              <a:gd name="connsiteY2102" fmla="*/ 2598657 h 5251651"/>
              <a:gd name="connsiteX2103" fmla="*/ 1094356 w 4370516"/>
              <a:gd name="connsiteY2103" fmla="*/ 2598657 h 5251651"/>
              <a:gd name="connsiteX2104" fmla="*/ 1118318 w 4370516"/>
              <a:gd name="connsiteY2104" fmla="*/ 2605503 h 5251651"/>
              <a:gd name="connsiteX2105" fmla="*/ 1151265 w 4370516"/>
              <a:gd name="connsiteY2105" fmla="*/ 2593522 h 5251651"/>
              <a:gd name="connsiteX2106" fmla="*/ 1152392 w 4370516"/>
              <a:gd name="connsiteY2106" fmla="*/ 2593281 h 5251651"/>
              <a:gd name="connsiteX2107" fmla="*/ 1157455 w 4370516"/>
              <a:gd name="connsiteY2107" fmla="*/ 2586531 h 5251651"/>
              <a:gd name="connsiteX2108" fmla="*/ 1180560 w 4370516"/>
              <a:gd name="connsiteY2108" fmla="*/ 2565993 h 5251651"/>
              <a:gd name="connsiteX2109" fmla="*/ 1180560 w 4370516"/>
              <a:gd name="connsiteY2109" fmla="*/ 2562570 h 5251651"/>
              <a:gd name="connsiteX2110" fmla="*/ 1166868 w 4370516"/>
              <a:gd name="connsiteY2110" fmla="*/ 2552301 h 5251651"/>
              <a:gd name="connsiteX2111" fmla="*/ 1174247 w 4370516"/>
              <a:gd name="connsiteY2111" fmla="*/ 2537543 h 5251651"/>
              <a:gd name="connsiteX2112" fmla="*/ 1173715 w 4370516"/>
              <a:gd name="connsiteY2112" fmla="*/ 2535594 h 5251651"/>
              <a:gd name="connsiteX2113" fmla="*/ 1175975 w 4370516"/>
              <a:gd name="connsiteY2113" fmla="*/ 2534088 h 5251651"/>
              <a:gd name="connsiteX2114" fmla="*/ 1177137 w 4370516"/>
              <a:gd name="connsiteY2114" fmla="*/ 2531762 h 5251651"/>
              <a:gd name="connsiteX2115" fmla="*/ 1159167 w 4370516"/>
              <a:gd name="connsiteY2115" fmla="*/ 2519354 h 5251651"/>
              <a:gd name="connsiteX2116" fmla="*/ 1153958 w 4370516"/>
              <a:gd name="connsiteY2116" fmla="*/ 2509309 h 5251651"/>
              <a:gd name="connsiteX2117" fmla="*/ 1147614 w 4370516"/>
              <a:gd name="connsiteY2117" fmla="*/ 2502965 h 5251651"/>
              <a:gd name="connsiteX2118" fmla="*/ 1147614 w 4370516"/>
              <a:gd name="connsiteY2118" fmla="*/ 2496119 h 5251651"/>
              <a:gd name="connsiteX2119" fmla="*/ 1152749 w 4370516"/>
              <a:gd name="connsiteY2119" fmla="*/ 2474297 h 5251651"/>
              <a:gd name="connsiteX2120" fmla="*/ 1161527 w 4370516"/>
              <a:gd name="connsiteY2120" fmla="*/ 2467225 h 5251651"/>
              <a:gd name="connsiteX2121" fmla="*/ 1160022 w 4370516"/>
              <a:gd name="connsiteY2121" fmla="*/ 2466724 h 5251651"/>
              <a:gd name="connsiteX2122" fmla="*/ 1146330 w 4370516"/>
              <a:gd name="connsiteY2122" fmla="*/ 2470147 h 5251651"/>
              <a:gd name="connsiteX2123" fmla="*/ 1142907 w 4370516"/>
              <a:gd name="connsiteY2123" fmla="*/ 2470147 h 5251651"/>
              <a:gd name="connsiteX2124" fmla="*/ 1142907 w 4370516"/>
              <a:gd name="connsiteY2124" fmla="*/ 2459878 h 5251651"/>
              <a:gd name="connsiteX2125" fmla="*/ 1157027 w 4370516"/>
              <a:gd name="connsiteY2125" fmla="*/ 2451320 h 5251651"/>
              <a:gd name="connsiteX2126" fmla="*/ 1167496 w 4370516"/>
              <a:gd name="connsiteY2126" fmla="*/ 2441350 h 5251651"/>
              <a:gd name="connsiteX2127" fmla="*/ 1161306 w 4370516"/>
              <a:gd name="connsiteY2127" fmla="*/ 2441350 h 5251651"/>
              <a:gd name="connsiteX2128" fmla="*/ 1144191 w 4370516"/>
              <a:gd name="connsiteY2128" fmla="*/ 2437927 h 5251651"/>
              <a:gd name="connsiteX2129" fmla="*/ 1144191 w 4370516"/>
              <a:gd name="connsiteY2129" fmla="*/ 2434504 h 5251651"/>
              <a:gd name="connsiteX2130" fmla="*/ 1151037 w 4370516"/>
              <a:gd name="connsiteY2130" fmla="*/ 2427658 h 5251651"/>
              <a:gd name="connsiteX2131" fmla="*/ 1161306 w 4370516"/>
              <a:gd name="connsiteY2131" fmla="*/ 2431081 h 5251651"/>
              <a:gd name="connsiteX2132" fmla="*/ 1161306 w 4370516"/>
              <a:gd name="connsiteY2132" fmla="*/ 2424235 h 5251651"/>
              <a:gd name="connsiteX2133" fmla="*/ 1154460 w 4370516"/>
              <a:gd name="connsiteY2133" fmla="*/ 2424235 h 5251651"/>
              <a:gd name="connsiteX2134" fmla="*/ 1137345 w 4370516"/>
              <a:gd name="connsiteY2134" fmla="*/ 2427658 h 5251651"/>
              <a:gd name="connsiteX2135" fmla="*/ 1140768 w 4370516"/>
              <a:gd name="connsiteY2135" fmla="*/ 2434504 h 5251651"/>
              <a:gd name="connsiteX2136" fmla="*/ 1116807 w 4370516"/>
              <a:gd name="connsiteY2136" fmla="*/ 2434504 h 5251651"/>
              <a:gd name="connsiteX2137" fmla="*/ 1109961 w 4370516"/>
              <a:gd name="connsiteY2137" fmla="*/ 2427658 h 5251651"/>
              <a:gd name="connsiteX2138" fmla="*/ 1103115 w 4370516"/>
              <a:gd name="connsiteY2138" fmla="*/ 2431081 h 5251651"/>
              <a:gd name="connsiteX2139" fmla="*/ 1072307 w 4370516"/>
              <a:gd name="connsiteY2139" fmla="*/ 2427658 h 5251651"/>
              <a:gd name="connsiteX2140" fmla="*/ 1072307 w 4370516"/>
              <a:gd name="connsiteY2140" fmla="*/ 2400273 h 5251651"/>
              <a:gd name="connsiteX2141" fmla="*/ 1058615 w 4370516"/>
              <a:gd name="connsiteY2141" fmla="*/ 2386581 h 5251651"/>
              <a:gd name="connsiteX2142" fmla="*/ 1020961 w 4370516"/>
              <a:gd name="connsiteY2142" fmla="*/ 2386581 h 5251651"/>
              <a:gd name="connsiteX2143" fmla="*/ 1010693 w 4370516"/>
              <a:gd name="connsiteY2143" fmla="*/ 2359197 h 5251651"/>
              <a:gd name="connsiteX2144" fmla="*/ 1017538 w 4370516"/>
              <a:gd name="connsiteY2144" fmla="*/ 2352351 h 5251651"/>
              <a:gd name="connsiteX2145" fmla="*/ 1014116 w 4370516"/>
              <a:gd name="connsiteY2145" fmla="*/ 2352351 h 5251651"/>
              <a:gd name="connsiteX2146" fmla="*/ 1003847 w 4370516"/>
              <a:gd name="connsiteY2146" fmla="*/ 2359197 h 5251651"/>
              <a:gd name="connsiteX2147" fmla="*/ 983308 w 4370516"/>
              <a:gd name="connsiteY2147" fmla="*/ 2345504 h 5251651"/>
              <a:gd name="connsiteX2148" fmla="*/ 962770 w 4370516"/>
              <a:gd name="connsiteY2148" fmla="*/ 2328389 h 5251651"/>
              <a:gd name="connsiteX2149" fmla="*/ 959348 w 4370516"/>
              <a:gd name="connsiteY2149" fmla="*/ 2324966 h 5251651"/>
              <a:gd name="connsiteX2150" fmla="*/ 990154 w 4370516"/>
              <a:gd name="connsiteY2150" fmla="*/ 2294159 h 5251651"/>
              <a:gd name="connsiteX2151" fmla="*/ 990154 w 4370516"/>
              <a:gd name="connsiteY2151" fmla="*/ 2290736 h 5251651"/>
              <a:gd name="connsiteX2152" fmla="*/ 976462 w 4370516"/>
              <a:gd name="connsiteY2152" fmla="*/ 2280467 h 5251651"/>
              <a:gd name="connsiteX2153" fmla="*/ 986731 w 4370516"/>
              <a:gd name="connsiteY2153" fmla="*/ 2259928 h 5251651"/>
              <a:gd name="connsiteX2154" fmla="*/ 962770 w 4370516"/>
              <a:gd name="connsiteY2154" fmla="*/ 2235967 h 5251651"/>
              <a:gd name="connsiteX2155" fmla="*/ 966193 w 4370516"/>
              <a:gd name="connsiteY2155" fmla="*/ 2229121 h 5251651"/>
              <a:gd name="connsiteX2156" fmla="*/ 962770 w 4370516"/>
              <a:gd name="connsiteY2156" fmla="*/ 2215429 h 5251651"/>
              <a:gd name="connsiteX2157" fmla="*/ 979885 w 4370516"/>
              <a:gd name="connsiteY2157" fmla="*/ 2201737 h 5251651"/>
              <a:gd name="connsiteX2158" fmla="*/ 979885 w 4370516"/>
              <a:gd name="connsiteY2158" fmla="*/ 2198313 h 5251651"/>
              <a:gd name="connsiteX2159" fmla="*/ 969616 w 4370516"/>
              <a:gd name="connsiteY2159" fmla="*/ 2194890 h 5251651"/>
              <a:gd name="connsiteX2160" fmla="*/ 955924 w 4370516"/>
              <a:gd name="connsiteY2160" fmla="*/ 2198313 h 5251651"/>
              <a:gd name="connsiteX2161" fmla="*/ 952501 w 4370516"/>
              <a:gd name="connsiteY2161" fmla="*/ 2198313 h 5251651"/>
              <a:gd name="connsiteX2162" fmla="*/ 952501 w 4370516"/>
              <a:gd name="connsiteY2162" fmla="*/ 2188044 h 5251651"/>
              <a:gd name="connsiteX2163" fmla="*/ 966621 w 4370516"/>
              <a:gd name="connsiteY2163" fmla="*/ 2179486 h 5251651"/>
              <a:gd name="connsiteX2164" fmla="*/ 968854 w 4370516"/>
              <a:gd name="connsiteY2164" fmla="*/ 2177360 h 5251651"/>
              <a:gd name="connsiteX2165" fmla="*/ 953671 w 4370516"/>
              <a:gd name="connsiteY2165" fmla="*/ 2177360 h 5251651"/>
              <a:gd name="connsiteX2166" fmla="*/ 953671 w 4370516"/>
              <a:gd name="connsiteY2166" fmla="*/ 2167091 h 5251651"/>
              <a:gd name="connsiteX2167" fmla="*/ 960517 w 4370516"/>
              <a:gd name="connsiteY2167" fmla="*/ 2167091 h 5251651"/>
              <a:gd name="connsiteX2168" fmla="*/ 929709 w 4370516"/>
              <a:gd name="connsiteY2168" fmla="*/ 2149975 h 5251651"/>
              <a:gd name="connsiteX2169" fmla="*/ 926287 w 4370516"/>
              <a:gd name="connsiteY2169" fmla="*/ 2149975 h 5251651"/>
              <a:gd name="connsiteX2170" fmla="*/ 922863 w 4370516"/>
              <a:gd name="connsiteY2170" fmla="*/ 2160245 h 5251651"/>
              <a:gd name="connsiteX2171" fmla="*/ 929709 w 4370516"/>
              <a:gd name="connsiteY2171" fmla="*/ 2160245 h 5251651"/>
              <a:gd name="connsiteX2172" fmla="*/ 933132 w 4370516"/>
              <a:gd name="connsiteY2172" fmla="*/ 2156822 h 5251651"/>
              <a:gd name="connsiteX2173" fmla="*/ 950248 w 4370516"/>
              <a:gd name="connsiteY2173" fmla="*/ 2163668 h 5251651"/>
              <a:gd name="connsiteX2174" fmla="*/ 844133 w 4370516"/>
              <a:gd name="connsiteY2174" fmla="*/ 2177360 h 5251651"/>
              <a:gd name="connsiteX2175" fmla="*/ 796210 w 4370516"/>
              <a:gd name="connsiteY2175" fmla="*/ 2167091 h 5251651"/>
              <a:gd name="connsiteX2176" fmla="*/ 775672 w 4370516"/>
              <a:gd name="connsiteY2176" fmla="*/ 2173937 h 5251651"/>
              <a:gd name="connsiteX2177" fmla="*/ 765403 w 4370516"/>
              <a:gd name="connsiteY2177" fmla="*/ 2170514 h 5251651"/>
              <a:gd name="connsiteX2178" fmla="*/ 679827 w 4370516"/>
              <a:gd name="connsiteY2178" fmla="*/ 2184206 h 5251651"/>
              <a:gd name="connsiteX2179" fmla="*/ 679827 w 4370516"/>
              <a:gd name="connsiteY2179" fmla="*/ 2173937 h 5251651"/>
              <a:gd name="connsiteX2180" fmla="*/ 686673 w 4370516"/>
              <a:gd name="connsiteY2180" fmla="*/ 2173937 h 5251651"/>
              <a:gd name="connsiteX2181" fmla="*/ 672981 w 4370516"/>
              <a:gd name="connsiteY2181" fmla="*/ 2163668 h 5251651"/>
              <a:gd name="connsiteX2182" fmla="*/ 638750 w 4370516"/>
              <a:gd name="connsiteY2182" fmla="*/ 2173937 h 5251651"/>
              <a:gd name="connsiteX2183" fmla="*/ 631904 w 4370516"/>
              <a:gd name="connsiteY2183" fmla="*/ 2173937 h 5251651"/>
              <a:gd name="connsiteX2184" fmla="*/ 614789 w 4370516"/>
              <a:gd name="connsiteY2184" fmla="*/ 2167091 h 5251651"/>
              <a:gd name="connsiteX2185" fmla="*/ 611366 w 4370516"/>
              <a:gd name="connsiteY2185" fmla="*/ 2170514 h 5251651"/>
              <a:gd name="connsiteX2186" fmla="*/ 573712 w 4370516"/>
              <a:gd name="connsiteY2186" fmla="*/ 2167091 h 5251651"/>
              <a:gd name="connsiteX2187" fmla="*/ 542905 w 4370516"/>
              <a:gd name="connsiteY2187" fmla="*/ 2170514 h 5251651"/>
              <a:gd name="connsiteX2188" fmla="*/ 532636 w 4370516"/>
              <a:gd name="connsiteY2188" fmla="*/ 2163668 h 5251651"/>
              <a:gd name="connsiteX2189" fmla="*/ 515521 w 4370516"/>
              <a:gd name="connsiteY2189" fmla="*/ 2173937 h 5251651"/>
              <a:gd name="connsiteX2190" fmla="*/ 512098 w 4370516"/>
              <a:gd name="connsiteY2190" fmla="*/ 2173937 h 5251651"/>
              <a:gd name="connsiteX2191" fmla="*/ 471021 w 4370516"/>
              <a:gd name="connsiteY2191" fmla="*/ 2167091 h 5251651"/>
              <a:gd name="connsiteX2192" fmla="*/ 457329 w 4370516"/>
              <a:gd name="connsiteY2192" fmla="*/ 2170514 h 5251651"/>
              <a:gd name="connsiteX2193" fmla="*/ 440214 w 4370516"/>
              <a:gd name="connsiteY2193" fmla="*/ 2163668 h 5251651"/>
              <a:gd name="connsiteX2194" fmla="*/ 436790 w 4370516"/>
              <a:gd name="connsiteY2194" fmla="*/ 2173937 h 5251651"/>
              <a:gd name="connsiteX2195" fmla="*/ 426521 w 4370516"/>
              <a:gd name="connsiteY2195" fmla="*/ 2173937 h 5251651"/>
              <a:gd name="connsiteX2196" fmla="*/ 409406 w 4370516"/>
              <a:gd name="connsiteY2196" fmla="*/ 2170514 h 5251651"/>
              <a:gd name="connsiteX2197" fmla="*/ 409406 w 4370516"/>
              <a:gd name="connsiteY2197" fmla="*/ 2167091 h 5251651"/>
              <a:gd name="connsiteX2198" fmla="*/ 416252 w 4370516"/>
              <a:gd name="connsiteY2198" fmla="*/ 2160245 h 5251651"/>
              <a:gd name="connsiteX2199" fmla="*/ 426521 w 4370516"/>
              <a:gd name="connsiteY2199" fmla="*/ 2163668 h 5251651"/>
              <a:gd name="connsiteX2200" fmla="*/ 426521 w 4370516"/>
              <a:gd name="connsiteY2200" fmla="*/ 2156822 h 5251651"/>
              <a:gd name="connsiteX2201" fmla="*/ 419675 w 4370516"/>
              <a:gd name="connsiteY2201" fmla="*/ 2156822 h 5251651"/>
              <a:gd name="connsiteX2202" fmla="*/ 402560 w 4370516"/>
              <a:gd name="connsiteY2202" fmla="*/ 2160245 h 5251651"/>
              <a:gd name="connsiteX2203" fmla="*/ 405983 w 4370516"/>
              <a:gd name="connsiteY2203" fmla="*/ 2167091 h 5251651"/>
              <a:gd name="connsiteX2204" fmla="*/ 382022 w 4370516"/>
              <a:gd name="connsiteY2204" fmla="*/ 2167091 h 5251651"/>
              <a:gd name="connsiteX2205" fmla="*/ 375176 w 4370516"/>
              <a:gd name="connsiteY2205" fmla="*/ 2160245 h 5251651"/>
              <a:gd name="connsiteX2206" fmla="*/ 368330 w 4370516"/>
              <a:gd name="connsiteY2206" fmla="*/ 2163668 h 5251651"/>
              <a:gd name="connsiteX2207" fmla="*/ 337522 w 4370516"/>
              <a:gd name="connsiteY2207" fmla="*/ 2160245 h 5251651"/>
              <a:gd name="connsiteX2208" fmla="*/ 337522 w 4370516"/>
              <a:gd name="connsiteY2208" fmla="*/ 2132860 h 5251651"/>
              <a:gd name="connsiteX2209" fmla="*/ 323830 w 4370516"/>
              <a:gd name="connsiteY2209" fmla="*/ 2119168 h 5251651"/>
              <a:gd name="connsiteX2210" fmla="*/ 286176 w 4370516"/>
              <a:gd name="connsiteY2210" fmla="*/ 2119168 h 5251651"/>
              <a:gd name="connsiteX2211" fmla="*/ 275907 w 4370516"/>
              <a:gd name="connsiteY2211" fmla="*/ 2091784 h 5251651"/>
              <a:gd name="connsiteX2212" fmla="*/ 282753 w 4370516"/>
              <a:gd name="connsiteY2212" fmla="*/ 2084938 h 5251651"/>
              <a:gd name="connsiteX2213" fmla="*/ 279330 w 4370516"/>
              <a:gd name="connsiteY2213" fmla="*/ 2084938 h 5251651"/>
              <a:gd name="connsiteX2214" fmla="*/ 269061 w 4370516"/>
              <a:gd name="connsiteY2214" fmla="*/ 2091784 h 5251651"/>
              <a:gd name="connsiteX2215" fmla="*/ 248523 w 4370516"/>
              <a:gd name="connsiteY2215" fmla="*/ 2078091 h 5251651"/>
              <a:gd name="connsiteX2216" fmla="*/ 227985 w 4370516"/>
              <a:gd name="connsiteY2216" fmla="*/ 2060976 h 5251651"/>
              <a:gd name="connsiteX2217" fmla="*/ 224562 w 4370516"/>
              <a:gd name="connsiteY2217" fmla="*/ 2057553 h 5251651"/>
              <a:gd name="connsiteX2218" fmla="*/ 255369 w 4370516"/>
              <a:gd name="connsiteY2218" fmla="*/ 2026746 h 5251651"/>
              <a:gd name="connsiteX2219" fmla="*/ 255369 w 4370516"/>
              <a:gd name="connsiteY2219" fmla="*/ 2023323 h 5251651"/>
              <a:gd name="connsiteX2220" fmla="*/ 241677 w 4370516"/>
              <a:gd name="connsiteY2220" fmla="*/ 2013054 h 5251651"/>
              <a:gd name="connsiteX2221" fmla="*/ 251946 w 4370516"/>
              <a:gd name="connsiteY2221" fmla="*/ 1992515 h 5251651"/>
              <a:gd name="connsiteX2222" fmla="*/ 227985 w 4370516"/>
              <a:gd name="connsiteY2222" fmla="*/ 1968554 h 5251651"/>
              <a:gd name="connsiteX2223" fmla="*/ 231408 w 4370516"/>
              <a:gd name="connsiteY2223" fmla="*/ 1961708 h 5251651"/>
              <a:gd name="connsiteX2224" fmla="*/ 227985 w 4370516"/>
              <a:gd name="connsiteY2224" fmla="*/ 1948016 h 5251651"/>
              <a:gd name="connsiteX2225" fmla="*/ 245100 w 4370516"/>
              <a:gd name="connsiteY2225" fmla="*/ 1934324 h 5251651"/>
              <a:gd name="connsiteX2226" fmla="*/ 245100 w 4370516"/>
              <a:gd name="connsiteY2226" fmla="*/ 1930900 h 5251651"/>
              <a:gd name="connsiteX2227" fmla="*/ 234831 w 4370516"/>
              <a:gd name="connsiteY2227" fmla="*/ 1927477 h 5251651"/>
              <a:gd name="connsiteX2228" fmla="*/ 221139 w 4370516"/>
              <a:gd name="connsiteY2228" fmla="*/ 1930900 h 5251651"/>
              <a:gd name="connsiteX2229" fmla="*/ 217715 w 4370516"/>
              <a:gd name="connsiteY2229" fmla="*/ 1930900 h 5251651"/>
              <a:gd name="connsiteX2230" fmla="*/ 217715 w 4370516"/>
              <a:gd name="connsiteY2230" fmla="*/ 1920631 h 5251651"/>
              <a:gd name="connsiteX2231" fmla="*/ 258792 w 4370516"/>
              <a:gd name="connsiteY2231" fmla="*/ 1886401 h 5251651"/>
              <a:gd name="connsiteX2232" fmla="*/ 248523 w 4370516"/>
              <a:gd name="connsiteY2232" fmla="*/ 1848747 h 5251651"/>
              <a:gd name="connsiteX2233" fmla="*/ 269061 w 4370516"/>
              <a:gd name="connsiteY2233" fmla="*/ 1835055 h 5251651"/>
              <a:gd name="connsiteX2234" fmla="*/ 272484 w 4370516"/>
              <a:gd name="connsiteY2234" fmla="*/ 1835055 h 5251651"/>
              <a:gd name="connsiteX2235" fmla="*/ 296446 w 4370516"/>
              <a:gd name="connsiteY2235" fmla="*/ 1841901 h 5251651"/>
              <a:gd name="connsiteX2236" fmla="*/ 385445 w 4370516"/>
              <a:gd name="connsiteY2236" fmla="*/ 1817940 h 5251651"/>
              <a:gd name="connsiteX2237" fmla="*/ 385445 w 4370516"/>
              <a:gd name="connsiteY2237" fmla="*/ 1821363 h 5251651"/>
              <a:gd name="connsiteX2238" fmla="*/ 416252 w 4370516"/>
              <a:gd name="connsiteY2238" fmla="*/ 1814517 h 5251651"/>
              <a:gd name="connsiteX2239" fmla="*/ 429944 w 4370516"/>
              <a:gd name="connsiteY2239" fmla="*/ 1817940 h 5251651"/>
              <a:gd name="connsiteX2240" fmla="*/ 518944 w 4370516"/>
              <a:gd name="connsiteY2240" fmla="*/ 1807671 h 5251651"/>
              <a:gd name="connsiteX2241" fmla="*/ 529213 w 4370516"/>
              <a:gd name="connsiteY2241" fmla="*/ 1811094 h 5251651"/>
              <a:gd name="connsiteX2242" fmla="*/ 601097 w 4370516"/>
              <a:gd name="connsiteY2242" fmla="*/ 1793979 h 5251651"/>
              <a:gd name="connsiteX2243" fmla="*/ 601097 w 4370516"/>
              <a:gd name="connsiteY2243" fmla="*/ 1790556 h 5251651"/>
              <a:gd name="connsiteX2244" fmla="*/ 594251 w 4370516"/>
              <a:gd name="connsiteY2244" fmla="*/ 1787132 h 5251651"/>
              <a:gd name="connsiteX2245" fmla="*/ 583981 w 4370516"/>
              <a:gd name="connsiteY2245" fmla="*/ 1793979 h 5251651"/>
              <a:gd name="connsiteX2246" fmla="*/ 563443 w 4370516"/>
              <a:gd name="connsiteY2246" fmla="*/ 1793979 h 5251651"/>
              <a:gd name="connsiteX2247" fmla="*/ 563443 w 4370516"/>
              <a:gd name="connsiteY2247" fmla="*/ 1787132 h 5251651"/>
              <a:gd name="connsiteX2248" fmla="*/ 604520 w 4370516"/>
              <a:gd name="connsiteY2248" fmla="*/ 1780286 h 5251651"/>
              <a:gd name="connsiteX2249" fmla="*/ 618212 w 4370516"/>
              <a:gd name="connsiteY2249" fmla="*/ 1793979 h 5251651"/>
              <a:gd name="connsiteX2250" fmla="*/ 625058 w 4370516"/>
              <a:gd name="connsiteY2250" fmla="*/ 1793979 h 5251651"/>
              <a:gd name="connsiteX2251" fmla="*/ 631904 w 4370516"/>
              <a:gd name="connsiteY2251" fmla="*/ 1790556 h 5251651"/>
              <a:gd name="connsiteX2252" fmla="*/ 628481 w 4370516"/>
              <a:gd name="connsiteY2252" fmla="*/ 1783709 h 5251651"/>
              <a:gd name="connsiteX2253" fmla="*/ 628481 w 4370516"/>
              <a:gd name="connsiteY2253" fmla="*/ 1780286 h 5251651"/>
              <a:gd name="connsiteX2254" fmla="*/ 652442 w 4370516"/>
              <a:gd name="connsiteY2254" fmla="*/ 1773440 h 5251651"/>
              <a:gd name="connsiteX2255" fmla="*/ 669558 w 4370516"/>
              <a:gd name="connsiteY2255" fmla="*/ 1776863 h 5251651"/>
              <a:gd name="connsiteX2256" fmla="*/ 676404 w 4370516"/>
              <a:gd name="connsiteY2256" fmla="*/ 1776863 h 5251651"/>
              <a:gd name="connsiteX2257" fmla="*/ 693519 w 4370516"/>
              <a:gd name="connsiteY2257" fmla="*/ 1773440 h 5251651"/>
              <a:gd name="connsiteX2258" fmla="*/ 700365 w 4370516"/>
              <a:gd name="connsiteY2258" fmla="*/ 1780286 h 5251651"/>
              <a:gd name="connsiteX2259" fmla="*/ 707212 w 4370516"/>
              <a:gd name="connsiteY2259" fmla="*/ 1780286 h 5251651"/>
              <a:gd name="connsiteX2260" fmla="*/ 761981 w 4370516"/>
              <a:gd name="connsiteY2260" fmla="*/ 1773440 h 5251651"/>
              <a:gd name="connsiteX2261" fmla="*/ 779095 w 4370516"/>
              <a:gd name="connsiteY2261" fmla="*/ 1773440 h 5251651"/>
              <a:gd name="connsiteX2262" fmla="*/ 785942 w 4370516"/>
              <a:gd name="connsiteY2262" fmla="*/ 1776863 h 5251651"/>
              <a:gd name="connsiteX2263" fmla="*/ 813327 w 4370516"/>
              <a:gd name="connsiteY2263" fmla="*/ 1752902 h 5251651"/>
              <a:gd name="connsiteX2264" fmla="*/ 844133 w 4370516"/>
              <a:gd name="connsiteY2264" fmla="*/ 1752902 h 5251651"/>
              <a:gd name="connsiteX2265" fmla="*/ 868094 w 4370516"/>
              <a:gd name="connsiteY2265" fmla="*/ 1742633 h 5251651"/>
              <a:gd name="connsiteX2266" fmla="*/ 868094 w 4370516"/>
              <a:gd name="connsiteY2266" fmla="*/ 1756325 h 5251651"/>
              <a:gd name="connsiteX2267" fmla="*/ 871517 w 4370516"/>
              <a:gd name="connsiteY2267" fmla="*/ 1756325 h 5251651"/>
              <a:gd name="connsiteX2268" fmla="*/ 871517 w 4370516"/>
              <a:gd name="connsiteY2268" fmla="*/ 1766594 h 5251651"/>
              <a:gd name="connsiteX2269" fmla="*/ 864671 w 4370516"/>
              <a:gd name="connsiteY2269" fmla="*/ 1766594 h 5251651"/>
              <a:gd name="connsiteX2270" fmla="*/ 864671 w 4370516"/>
              <a:gd name="connsiteY2270" fmla="*/ 1770017 h 5251651"/>
              <a:gd name="connsiteX2271" fmla="*/ 868094 w 4370516"/>
              <a:gd name="connsiteY2271" fmla="*/ 1770017 h 5251651"/>
              <a:gd name="connsiteX2272" fmla="*/ 892056 w 4370516"/>
              <a:gd name="connsiteY2272" fmla="*/ 1742633 h 5251651"/>
              <a:gd name="connsiteX2273" fmla="*/ 902325 w 4370516"/>
              <a:gd name="connsiteY2273" fmla="*/ 1742633 h 5251651"/>
              <a:gd name="connsiteX2274" fmla="*/ 905748 w 4370516"/>
              <a:gd name="connsiteY2274" fmla="*/ 1752902 h 5251651"/>
              <a:gd name="connsiteX2275" fmla="*/ 920683 w 4370516"/>
              <a:gd name="connsiteY2275" fmla="*/ 1749915 h 5251651"/>
              <a:gd name="connsiteX2276" fmla="*/ 921417 w 4370516"/>
              <a:gd name="connsiteY2276" fmla="*/ 1748448 h 5251651"/>
              <a:gd name="connsiteX2277" fmla="*/ 897455 w 4370516"/>
              <a:gd name="connsiteY2277" fmla="*/ 1724487 h 5251651"/>
              <a:gd name="connsiteX2278" fmla="*/ 900879 w 4370516"/>
              <a:gd name="connsiteY2278" fmla="*/ 1717641 h 5251651"/>
              <a:gd name="connsiteX2279" fmla="*/ 897455 w 4370516"/>
              <a:gd name="connsiteY2279" fmla="*/ 1703949 h 5251651"/>
              <a:gd name="connsiteX2280" fmla="*/ 914570 w 4370516"/>
              <a:gd name="connsiteY2280" fmla="*/ 1690257 h 5251651"/>
              <a:gd name="connsiteX2281" fmla="*/ 914570 w 4370516"/>
              <a:gd name="connsiteY2281" fmla="*/ 1686833 h 5251651"/>
              <a:gd name="connsiteX2282" fmla="*/ 904301 w 4370516"/>
              <a:gd name="connsiteY2282" fmla="*/ 1683410 h 5251651"/>
              <a:gd name="connsiteX2283" fmla="*/ 890609 w 4370516"/>
              <a:gd name="connsiteY2283" fmla="*/ 1686833 h 5251651"/>
              <a:gd name="connsiteX2284" fmla="*/ 887185 w 4370516"/>
              <a:gd name="connsiteY2284" fmla="*/ 1686833 h 5251651"/>
              <a:gd name="connsiteX2285" fmla="*/ 887185 w 4370516"/>
              <a:gd name="connsiteY2285" fmla="*/ 1676564 h 5251651"/>
              <a:gd name="connsiteX2286" fmla="*/ 928262 w 4370516"/>
              <a:gd name="connsiteY2286" fmla="*/ 1642334 h 5251651"/>
              <a:gd name="connsiteX2287" fmla="*/ 917993 w 4370516"/>
              <a:gd name="connsiteY2287" fmla="*/ 1604680 h 5251651"/>
              <a:gd name="connsiteX2288" fmla="*/ 938532 w 4370516"/>
              <a:gd name="connsiteY2288" fmla="*/ 1590988 h 5251651"/>
              <a:gd name="connsiteX2289" fmla="*/ 941955 w 4370516"/>
              <a:gd name="connsiteY2289" fmla="*/ 1590988 h 5251651"/>
              <a:gd name="connsiteX2290" fmla="*/ 965916 w 4370516"/>
              <a:gd name="connsiteY2290" fmla="*/ 1597834 h 5251651"/>
              <a:gd name="connsiteX2291" fmla="*/ 1054915 w 4370516"/>
              <a:gd name="connsiteY2291" fmla="*/ 1573873 h 5251651"/>
              <a:gd name="connsiteX2292" fmla="*/ 1054915 w 4370516"/>
              <a:gd name="connsiteY2292" fmla="*/ 1577296 h 5251651"/>
              <a:gd name="connsiteX2293" fmla="*/ 1066467 w 4370516"/>
              <a:gd name="connsiteY2293" fmla="*/ 1573873 h 5251651"/>
              <a:gd name="connsiteX2294" fmla="*/ 1084274 w 4370516"/>
              <a:gd name="connsiteY2294" fmla="*/ 1570708 h 5251651"/>
              <a:gd name="connsiteX2295" fmla="*/ 1076661 w 4370516"/>
              <a:gd name="connsiteY2295" fmla="*/ 1550409 h 5251651"/>
              <a:gd name="connsiteX2296" fmla="*/ 1074838 w 4370516"/>
              <a:gd name="connsiteY2296" fmla="*/ 1550525 h 5251651"/>
              <a:gd name="connsiteX2297" fmla="*/ 1069194 w 4370516"/>
              <a:gd name="connsiteY2297" fmla="*/ 1548644 h 5251651"/>
              <a:gd name="connsiteX2298" fmla="*/ 1069162 w 4370516"/>
              <a:gd name="connsiteY2298" fmla="*/ 1548665 h 5251651"/>
              <a:gd name="connsiteX2299" fmla="*/ 1069065 w 4370516"/>
              <a:gd name="connsiteY2299" fmla="*/ 1548601 h 5251651"/>
              <a:gd name="connsiteX2300" fmla="*/ 1064568 w 4370516"/>
              <a:gd name="connsiteY2300" fmla="*/ 1547102 h 5251651"/>
              <a:gd name="connsiteX2301" fmla="*/ 1040608 w 4370516"/>
              <a:gd name="connsiteY2301" fmla="*/ 1553948 h 5251651"/>
              <a:gd name="connsiteX2302" fmla="*/ 859186 w 4370516"/>
              <a:gd name="connsiteY2302" fmla="*/ 1543679 h 5251651"/>
              <a:gd name="connsiteX2303" fmla="*/ 842071 w 4370516"/>
              <a:gd name="connsiteY2303" fmla="*/ 1533410 h 5251651"/>
              <a:gd name="connsiteX2304" fmla="*/ 831802 w 4370516"/>
              <a:gd name="connsiteY2304" fmla="*/ 1540256 h 5251651"/>
              <a:gd name="connsiteX2305" fmla="*/ 800994 w 4370516"/>
              <a:gd name="connsiteY2305" fmla="*/ 1533410 h 5251651"/>
              <a:gd name="connsiteX2306" fmla="*/ 735956 w 4370516"/>
              <a:gd name="connsiteY2306" fmla="*/ 1533410 h 5251651"/>
              <a:gd name="connsiteX2307" fmla="*/ 735956 w 4370516"/>
              <a:gd name="connsiteY2307" fmla="*/ 1523141 h 5251651"/>
              <a:gd name="connsiteX2308" fmla="*/ 742803 w 4370516"/>
              <a:gd name="connsiteY2308" fmla="*/ 1523141 h 5251651"/>
              <a:gd name="connsiteX2309" fmla="*/ 711995 w 4370516"/>
              <a:gd name="connsiteY2309" fmla="*/ 1506025 h 5251651"/>
              <a:gd name="connsiteX2310" fmla="*/ 708571 w 4370516"/>
              <a:gd name="connsiteY2310" fmla="*/ 1506025 h 5251651"/>
              <a:gd name="connsiteX2311" fmla="*/ 705148 w 4370516"/>
              <a:gd name="connsiteY2311" fmla="*/ 1516295 h 5251651"/>
              <a:gd name="connsiteX2312" fmla="*/ 711995 w 4370516"/>
              <a:gd name="connsiteY2312" fmla="*/ 1516295 h 5251651"/>
              <a:gd name="connsiteX2313" fmla="*/ 715417 w 4370516"/>
              <a:gd name="connsiteY2313" fmla="*/ 1512872 h 5251651"/>
              <a:gd name="connsiteX2314" fmla="*/ 732534 w 4370516"/>
              <a:gd name="connsiteY2314" fmla="*/ 1519718 h 5251651"/>
              <a:gd name="connsiteX2315" fmla="*/ 626418 w 4370516"/>
              <a:gd name="connsiteY2315" fmla="*/ 1533410 h 5251651"/>
              <a:gd name="connsiteX2316" fmla="*/ 578495 w 4370516"/>
              <a:gd name="connsiteY2316" fmla="*/ 1523141 h 5251651"/>
              <a:gd name="connsiteX2317" fmla="*/ 557957 w 4370516"/>
              <a:gd name="connsiteY2317" fmla="*/ 1529987 h 5251651"/>
              <a:gd name="connsiteX2318" fmla="*/ 547688 w 4370516"/>
              <a:gd name="connsiteY2318" fmla="*/ 1526564 h 5251651"/>
              <a:gd name="connsiteX2319" fmla="*/ 462112 w 4370516"/>
              <a:gd name="connsiteY2319" fmla="*/ 1540256 h 5251651"/>
              <a:gd name="connsiteX2320" fmla="*/ 462112 w 4370516"/>
              <a:gd name="connsiteY2320" fmla="*/ 1529987 h 5251651"/>
              <a:gd name="connsiteX2321" fmla="*/ 468958 w 4370516"/>
              <a:gd name="connsiteY2321" fmla="*/ 1529987 h 5251651"/>
              <a:gd name="connsiteX2322" fmla="*/ 455266 w 4370516"/>
              <a:gd name="connsiteY2322" fmla="*/ 1519718 h 5251651"/>
              <a:gd name="connsiteX2323" fmla="*/ 421035 w 4370516"/>
              <a:gd name="connsiteY2323" fmla="*/ 1529987 h 5251651"/>
              <a:gd name="connsiteX2324" fmla="*/ 414189 w 4370516"/>
              <a:gd name="connsiteY2324" fmla="*/ 1529987 h 5251651"/>
              <a:gd name="connsiteX2325" fmla="*/ 397074 w 4370516"/>
              <a:gd name="connsiteY2325" fmla="*/ 1523141 h 5251651"/>
              <a:gd name="connsiteX2326" fmla="*/ 393651 w 4370516"/>
              <a:gd name="connsiteY2326" fmla="*/ 1526564 h 5251651"/>
              <a:gd name="connsiteX2327" fmla="*/ 355997 w 4370516"/>
              <a:gd name="connsiteY2327" fmla="*/ 1523141 h 5251651"/>
              <a:gd name="connsiteX2328" fmla="*/ 325190 w 4370516"/>
              <a:gd name="connsiteY2328" fmla="*/ 1526564 h 5251651"/>
              <a:gd name="connsiteX2329" fmla="*/ 314921 w 4370516"/>
              <a:gd name="connsiteY2329" fmla="*/ 1519718 h 5251651"/>
              <a:gd name="connsiteX2330" fmla="*/ 297806 w 4370516"/>
              <a:gd name="connsiteY2330" fmla="*/ 1529987 h 5251651"/>
              <a:gd name="connsiteX2331" fmla="*/ 294383 w 4370516"/>
              <a:gd name="connsiteY2331" fmla="*/ 1529987 h 5251651"/>
              <a:gd name="connsiteX2332" fmla="*/ 253306 w 4370516"/>
              <a:gd name="connsiteY2332" fmla="*/ 1523141 h 5251651"/>
              <a:gd name="connsiteX2333" fmla="*/ 239614 w 4370516"/>
              <a:gd name="connsiteY2333" fmla="*/ 1526564 h 5251651"/>
              <a:gd name="connsiteX2334" fmla="*/ 222499 w 4370516"/>
              <a:gd name="connsiteY2334" fmla="*/ 1519718 h 5251651"/>
              <a:gd name="connsiteX2335" fmla="*/ 219075 w 4370516"/>
              <a:gd name="connsiteY2335" fmla="*/ 1529987 h 5251651"/>
              <a:gd name="connsiteX2336" fmla="*/ 208806 w 4370516"/>
              <a:gd name="connsiteY2336" fmla="*/ 1529987 h 5251651"/>
              <a:gd name="connsiteX2337" fmla="*/ 191691 w 4370516"/>
              <a:gd name="connsiteY2337" fmla="*/ 1526564 h 5251651"/>
              <a:gd name="connsiteX2338" fmla="*/ 191691 w 4370516"/>
              <a:gd name="connsiteY2338" fmla="*/ 1523141 h 5251651"/>
              <a:gd name="connsiteX2339" fmla="*/ 198537 w 4370516"/>
              <a:gd name="connsiteY2339" fmla="*/ 1516295 h 5251651"/>
              <a:gd name="connsiteX2340" fmla="*/ 208806 w 4370516"/>
              <a:gd name="connsiteY2340" fmla="*/ 1519718 h 5251651"/>
              <a:gd name="connsiteX2341" fmla="*/ 208806 w 4370516"/>
              <a:gd name="connsiteY2341" fmla="*/ 1512872 h 5251651"/>
              <a:gd name="connsiteX2342" fmla="*/ 201960 w 4370516"/>
              <a:gd name="connsiteY2342" fmla="*/ 1512872 h 5251651"/>
              <a:gd name="connsiteX2343" fmla="*/ 184845 w 4370516"/>
              <a:gd name="connsiteY2343" fmla="*/ 1516295 h 5251651"/>
              <a:gd name="connsiteX2344" fmla="*/ 188268 w 4370516"/>
              <a:gd name="connsiteY2344" fmla="*/ 1523141 h 5251651"/>
              <a:gd name="connsiteX2345" fmla="*/ 164307 w 4370516"/>
              <a:gd name="connsiteY2345" fmla="*/ 1523141 h 5251651"/>
              <a:gd name="connsiteX2346" fmla="*/ 157461 w 4370516"/>
              <a:gd name="connsiteY2346" fmla="*/ 1516295 h 5251651"/>
              <a:gd name="connsiteX2347" fmla="*/ 150615 w 4370516"/>
              <a:gd name="connsiteY2347" fmla="*/ 1519718 h 5251651"/>
              <a:gd name="connsiteX2348" fmla="*/ 119807 w 4370516"/>
              <a:gd name="connsiteY2348" fmla="*/ 1516295 h 5251651"/>
              <a:gd name="connsiteX2349" fmla="*/ 119807 w 4370516"/>
              <a:gd name="connsiteY2349" fmla="*/ 1488910 h 5251651"/>
              <a:gd name="connsiteX2350" fmla="*/ 106115 w 4370516"/>
              <a:gd name="connsiteY2350" fmla="*/ 1475218 h 5251651"/>
              <a:gd name="connsiteX2351" fmla="*/ 68461 w 4370516"/>
              <a:gd name="connsiteY2351" fmla="*/ 1475218 h 5251651"/>
              <a:gd name="connsiteX2352" fmla="*/ 58192 w 4370516"/>
              <a:gd name="connsiteY2352" fmla="*/ 1447834 h 5251651"/>
              <a:gd name="connsiteX2353" fmla="*/ 65038 w 4370516"/>
              <a:gd name="connsiteY2353" fmla="*/ 1440988 h 5251651"/>
              <a:gd name="connsiteX2354" fmla="*/ 61615 w 4370516"/>
              <a:gd name="connsiteY2354" fmla="*/ 1440988 h 5251651"/>
              <a:gd name="connsiteX2355" fmla="*/ 51346 w 4370516"/>
              <a:gd name="connsiteY2355" fmla="*/ 1447834 h 5251651"/>
              <a:gd name="connsiteX2356" fmla="*/ 30808 w 4370516"/>
              <a:gd name="connsiteY2356" fmla="*/ 1434141 h 5251651"/>
              <a:gd name="connsiteX2357" fmla="*/ 10270 w 4370516"/>
              <a:gd name="connsiteY2357" fmla="*/ 1417026 h 5251651"/>
              <a:gd name="connsiteX2358" fmla="*/ 6847 w 4370516"/>
              <a:gd name="connsiteY2358" fmla="*/ 1413603 h 5251651"/>
              <a:gd name="connsiteX2359" fmla="*/ 37654 w 4370516"/>
              <a:gd name="connsiteY2359" fmla="*/ 1382796 h 5251651"/>
              <a:gd name="connsiteX2360" fmla="*/ 37654 w 4370516"/>
              <a:gd name="connsiteY2360" fmla="*/ 1379373 h 5251651"/>
              <a:gd name="connsiteX2361" fmla="*/ 23962 w 4370516"/>
              <a:gd name="connsiteY2361" fmla="*/ 1369104 h 5251651"/>
              <a:gd name="connsiteX2362" fmla="*/ 34231 w 4370516"/>
              <a:gd name="connsiteY2362" fmla="*/ 1348565 h 5251651"/>
              <a:gd name="connsiteX2363" fmla="*/ 10270 w 4370516"/>
              <a:gd name="connsiteY2363" fmla="*/ 1324604 h 5251651"/>
              <a:gd name="connsiteX2364" fmla="*/ 13693 w 4370516"/>
              <a:gd name="connsiteY2364" fmla="*/ 1317758 h 5251651"/>
              <a:gd name="connsiteX2365" fmla="*/ 10270 w 4370516"/>
              <a:gd name="connsiteY2365" fmla="*/ 1304066 h 5251651"/>
              <a:gd name="connsiteX2366" fmla="*/ 27385 w 4370516"/>
              <a:gd name="connsiteY2366" fmla="*/ 1290374 h 5251651"/>
              <a:gd name="connsiteX2367" fmla="*/ 27385 w 4370516"/>
              <a:gd name="connsiteY2367" fmla="*/ 1286950 h 5251651"/>
              <a:gd name="connsiteX2368" fmla="*/ 17116 w 4370516"/>
              <a:gd name="connsiteY2368" fmla="*/ 1283527 h 5251651"/>
              <a:gd name="connsiteX2369" fmla="*/ 3424 w 4370516"/>
              <a:gd name="connsiteY2369" fmla="*/ 1286950 h 5251651"/>
              <a:gd name="connsiteX2370" fmla="*/ 0 w 4370516"/>
              <a:gd name="connsiteY2370" fmla="*/ 1286950 h 5251651"/>
              <a:gd name="connsiteX2371" fmla="*/ 0 w 4370516"/>
              <a:gd name="connsiteY2371" fmla="*/ 1276681 h 5251651"/>
              <a:gd name="connsiteX2372" fmla="*/ 41077 w 4370516"/>
              <a:gd name="connsiteY2372" fmla="*/ 1242451 h 5251651"/>
              <a:gd name="connsiteX2373" fmla="*/ 30808 w 4370516"/>
              <a:gd name="connsiteY2373" fmla="*/ 1204797 h 5251651"/>
              <a:gd name="connsiteX2374" fmla="*/ 51346 w 4370516"/>
              <a:gd name="connsiteY2374" fmla="*/ 1191105 h 5251651"/>
              <a:gd name="connsiteX2375" fmla="*/ 54769 w 4370516"/>
              <a:gd name="connsiteY2375" fmla="*/ 1191105 h 5251651"/>
              <a:gd name="connsiteX2376" fmla="*/ 78731 w 4370516"/>
              <a:gd name="connsiteY2376" fmla="*/ 1197951 h 5251651"/>
              <a:gd name="connsiteX2377" fmla="*/ 167730 w 4370516"/>
              <a:gd name="connsiteY2377" fmla="*/ 1173990 h 5251651"/>
              <a:gd name="connsiteX2378" fmla="*/ 167730 w 4370516"/>
              <a:gd name="connsiteY2378" fmla="*/ 1177413 h 5251651"/>
              <a:gd name="connsiteX2379" fmla="*/ 198537 w 4370516"/>
              <a:gd name="connsiteY2379" fmla="*/ 1170567 h 5251651"/>
              <a:gd name="connsiteX2380" fmla="*/ 212229 w 4370516"/>
              <a:gd name="connsiteY2380" fmla="*/ 1173990 h 5251651"/>
              <a:gd name="connsiteX2381" fmla="*/ 214294 w 4370516"/>
              <a:gd name="connsiteY2381" fmla="*/ 1173817 h 5251651"/>
              <a:gd name="connsiteX2382" fmla="*/ 215079 w 4370516"/>
              <a:gd name="connsiteY2382" fmla="*/ 1172245 h 5251651"/>
              <a:gd name="connsiteX2383" fmla="*/ 211656 w 4370516"/>
              <a:gd name="connsiteY2383" fmla="*/ 1158553 h 5251651"/>
              <a:gd name="connsiteX2384" fmla="*/ 228771 w 4370516"/>
              <a:gd name="connsiteY2384" fmla="*/ 1144861 h 5251651"/>
              <a:gd name="connsiteX2385" fmla="*/ 228771 w 4370516"/>
              <a:gd name="connsiteY2385" fmla="*/ 1141437 h 5251651"/>
              <a:gd name="connsiteX2386" fmla="*/ 218502 w 4370516"/>
              <a:gd name="connsiteY2386" fmla="*/ 1138014 h 5251651"/>
              <a:gd name="connsiteX2387" fmla="*/ 204810 w 4370516"/>
              <a:gd name="connsiteY2387" fmla="*/ 1141437 h 5251651"/>
              <a:gd name="connsiteX2388" fmla="*/ 201386 w 4370516"/>
              <a:gd name="connsiteY2388" fmla="*/ 1141437 h 5251651"/>
              <a:gd name="connsiteX2389" fmla="*/ 201386 w 4370516"/>
              <a:gd name="connsiteY2389" fmla="*/ 1131170 h 5251651"/>
              <a:gd name="connsiteX2390" fmla="*/ 242463 w 4370516"/>
              <a:gd name="connsiteY2390" fmla="*/ 1096940 h 5251651"/>
              <a:gd name="connsiteX2391" fmla="*/ 232194 w 4370516"/>
              <a:gd name="connsiteY2391" fmla="*/ 1059286 h 5251651"/>
              <a:gd name="connsiteX2392" fmla="*/ 252732 w 4370516"/>
              <a:gd name="connsiteY2392" fmla="*/ 1045594 h 5251651"/>
              <a:gd name="connsiteX2393" fmla="*/ 256155 w 4370516"/>
              <a:gd name="connsiteY2393" fmla="*/ 1045594 h 5251651"/>
              <a:gd name="connsiteX2394" fmla="*/ 280117 w 4370516"/>
              <a:gd name="connsiteY2394" fmla="*/ 1052440 h 5251651"/>
              <a:gd name="connsiteX2395" fmla="*/ 369116 w 4370516"/>
              <a:gd name="connsiteY2395" fmla="*/ 1028479 h 5251651"/>
              <a:gd name="connsiteX2396" fmla="*/ 369116 w 4370516"/>
              <a:gd name="connsiteY2396" fmla="*/ 1031902 h 5251651"/>
              <a:gd name="connsiteX2397" fmla="*/ 399923 w 4370516"/>
              <a:gd name="connsiteY2397" fmla="*/ 1025056 h 5251651"/>
              <a:gd name="connsiteX2398" fmla="*/ 413615 w 4370516"/>
              <a:gd name="connsiteY2398" fmla="*/ 1028479 h 5251651"/>
              <a:gd name="connsiteX2399" fmla="*/ 469668 w 4370516"/>
              <a:gd name="connsiteY2399" fmla="*/ 1023772 h 5251651"/>
              <a:gd name="connsiteX2400" fmla="*/ 499474 w 4370516"/>
              <a:gd name="connsiteY2400" fmla="*/ 1018740 h 5251651"/>
              <a:gd name="connsiteX2401" fmla="*/ 494685 w 4370516"/>
              <a:gd name="connsiteY2401" fmla="*/ 1009503 h 5251651"/>
              <a:gd name="connsiteX2402" fmla="*/ 498107 w 4370516"/>
              <a:gd name="connsiteY2402" fmla="*/ 1002657 h 5251651"/>
              <a:gd name="connsiteX2403" fmla="*/ 494685 w 4370516"/>
              <a:gd name="connsiteY2403" fmla="*/ 988965 h 5251651"/>
              <a:gd name="connsiteX2404" fmla="*/ 511799 w 4370516"/>
              <a:gd name="connsiteY2404" fmla="*/ 975274 h 5251651"/>
              <a:gd name="connsiteX2405" fmla="*/ 511799 w 4370516"/>
              <a:gd name="connsiteY2405" fmla="*/ 971850 h 5251651"/>
              <a:gd name="connsiteX2406" fmla="*/ 501531 w 4370516"/>
              <a:gd name="connsiteY2406" fmla="*/ 968426 h 5251651"/>
              <a:gd name="connsiteX2407" fmla="*/ 487839 w 4370516"/>
              <a:gd name="connsiteY2407" fmla="*/ 971850 h 5251651"/>
              <a:gd name="connsiteX2408" fmla="*/ 484414 w 4370516"/>
              <a:gd name="connsiteY2408" fmla="*/ 971850 h 5251651"/>
              <a:gd name="connsiteX2409" fmla="*/ 484414 w 4370516"/>
              <a:gd name="connsiteY2409" fmla="*/ 961580 h 5251651"/>
              <a:gd name="connsiteX2410" fmla="*/ 525491 w 4370516"/>
              <a:gd name="connsiteY2410" fmla="*/ 927350 h 5251651"/>
              <a:gd name="connsiteX2411" fmla="*/ 515222 w 4370516"/>
              <a:gd name="connsiteY2411" fmla="*/ 889696 h 5251651"/>
              <a:gd name="connsiteX2412" fmla="*/ 535761 w 4370516"/>
              <a:gd name="connsiteY2412" fmla="*/ 876004 h 5251651"/>
              <a:gd name="connsiteX2413" fmla="*/ 539184 w 4370516"/>
              <a:gd name="connsiteY2413" fmla="*/ 876004 h 5251651"/>
              <a:gd name="connsiteX2414" fmla="*/ 563145 w 4370516"/>
              <a:gd name="connsiteY2414" fmla="*/ 882850 h 5251651"/>
              <a:gd name="connsiteX2415" fmla="*/ 652145 w 4370516"/>
              <a:gd name="connsiteY2415" fmla="*/ 858889 h 5251651"/>
              <a:gd name="connsiteX2416" fmla="*/ 652145 w 4370516"/>
              <a:gd name="connsiteY2416" fmla="*/ 862312 h 5251651"/>
              <a:gd name="connsiteX2417" fmla="*/ 682951 w 4370516"/>
              <a:gd name="connsiteY2417" fmla="*/ 855466 h 5251651"/>
              <a:gd name="connsiteX2418" fmla="*/ 696643 w 4370516"/>
              <a:gd name="connsiteY2418" fmla="*/ 858889 h 5251651"/>
              <a:gd name="connsiteX2419" fmla="*/ 716293 w 4370516"/>
              <a:gd name="connsiteY2419" fmla="*/ 857239 h 5251651"/>
              <a:gd name="connsiteX2420" fmla="*/ 709762 w 4370516"/>
              <a:gd name="connsiteY2420" fmla="*/ 852340 h 5251651"/>
              <a:gd name="connsiteX2421" fmla="*/ 720031 w 4370516"/>
              <a:gd name="connsiteY2421" fmla="*/ 831801 h 5251651"/>
              <a:gd name="connsiteX2422" fmla="*/ 696070 w 4370516"/>
              <a:gd name="connsiteY2422" fmla="*/ 807840 h 5251651"/>
              <a:gd name="connsiteX2423" fmla="*/ 699493 w 4370516"/>
              <a:gd name="connsiteY2423" fmla="*/ 800994 h 5251651"/>
              <a:gd name="connsiteX2424" fmla="*/ 696070 w 4370516"/>
              <a:gd name="connsiteY2424" fmla="*/ 787302 h 5251651"/>
              <a:gd name="connsiteX2425" fmla="*/ 713185 w 4370516"/>
              <a:gd name="connsiteY2425" fmla="*/ 773610 h 5251651"/>
              <a:gd name="connsiteX2426" fmla="*/ 713185 w 4370516"/>
              <a:gd name="connsiteY2426" fmla="*/ 770186 h 5251651"/>
              <a:gd name="connsiteX2427" fmla="*/ 702916 w 4370516"/>
              <a:gd name="connsiteY2427" fmla="*/ 766763 h 5251651"/>
              <a:gd name="connsiteX2428" fmla="*/ 689224 w 4370516"/>
              <a:gd name="connsiteY2428" fmla="*/ 770186 h 5251651"/>
              <a:gd name="connsiteX2429" fmla="*/ 685799 w 4370516"/>
              <a:gd name="connsiteY2429" fmla="*/ 770186 h 5251651"/>
              <a:gd name="connsiteX2430" fmla="*/ 685799 w 4370516"/>
              <a:gd name="connsiteY2430" fmla="*/ 759917 h 5251651"/>
              <a:gd name="connsiteX2431" fmla="*/ 726876 w 4370516"/>
              <a:gd name="connsiteY2431" fmla="*/ 725687 h 5251651"/>
              <a:gd name="connsiteX2432" fmla="*/ 716607 w 4370516"/>
              <a:gd name="connsiteY2432" fmla="*/ 688033 h 5251651"/>
              <a:gd name="connsiteX2433" fmla="*/ 737146 w 4370516"/>
              <a:gd name="connsiteY2433" fmla="*/ 674341 h 5251651"/>
              <a:gd name="connsiteX2434" fmla="*/ 740568 w 4370516"/>
              <a:gd name="connsiteY2434" fmla="*/ 674341 h 5251651"/>
              <a:gd name="connsiteX2435" fmla="*/ 764531 w 4370516"/>
              <a:gd name="connsiteY2435" fmla="*/ 681187 h 5251651"/>
              <a:gd name="connsiteX2436" fmla="*/ 853530 w 4370516"/>
              <a:gd name="connsiteY2436" fmla="*/ 657226 h 5251651"/>
              <a:gd name="connsiteX2437" fmla="*/ 853530 w 4370516"/>
              <a:gd name="connsiteY2437" fmla="*/ 660649 h 5251651"/>
              <a:gd name="connsiteX2438" fmla="*/ 884337 w 4370516"/>
              <a:gd name="connsiteY2438" fmla="*/ 653803 h 5251651"/>
              <a:gd name="connsiteX2439" fmla="*/ 898028 w 4370516"/>
              <a:gd name="connsiteY2439" fmla="*/ 657226 h 5251651"/>
              <a:gd name="connsiteX2440" fmla="*/ 929441 w 4370516"/>
              <a:gd name="connsiteY2440" fmla="*/ 654588 h 5251651"/>
              <a:gd name="connsiteX2441" fmla="*/ 917994 w 4370516"/>
              <a:gd name="connsiteY2441" fmla="*/ 646956 h 5251651"/>
              <a:gd name="connsiteX2442" fmla="*/ 897455 w 4370516"/>
              <a:gd name="connsiteY2442" fmla="*/ 629841 h 5251651"/>
              <a:gd name="connsiteX2443" fmla="*/ 894033 w 4370516"/>
              <a:gd name="connsiteY2443" fmla="*/ 626418 h 5251651"/>
              <a:gd name="connsiteX2444" fmla="*/ 924839 w 4370516"/>
              <a:gd name="connsiteY2444" fmla="*/ 595611 h 5251651"/>
              <a:gd name="connsiteX2445" fmla="*/ 924839 w 4370516"/>
              <a:gd name="connsiteY2445" fmla="*/ 592188 h 5251651"/>
              <a:gd name="connsiteX2446" fmla="*/ 911148 w 4370516"/>
              <a:gd name="connsiteY2446" fmla="*/ 581919 h 5251651"/>
              <a:gd name="connsiteX2447" fmla="*/ 921417 w 4370516"/>
              <a:gd name="connsiteY2447" fmla="*/ 561380 h 5251651"/>
              <a:gd name="connsiteX2448" fmla="*/ 897455 w 4370516"/>
              <a:gd name="connsiteY2448" fmla="*/ 537419 h 5251651"/>
              <a:gd name="connsiteX2449" fmla="*/ 900879 w 4370516"/>
              <a:gd name="connsiteY2449" fmla="*/ 530573 h 5251651"/>
              <a:gd name="connsiteX2450" fmla="*/ 897455 w 4370516"/>
              <a:gd name="connsiteY2450" fmla="*/ 516881 h 5251651"/>
              <a:gd name="connsiteX2451" fmla="*/ 914571 w 4370516"/>
              <a:gd name="connsiteY2451" fmla="*/ 503189 h 5251651"/>
              <a:gd name="connsiteX2452" fmla="*/ 914571 w 4370516"/>
              <a:gd name="connsiteY2452" fmla="*/ 499765 h 5251651"/>
              <a:gd name="connsiteX2453" fmla="*/ 904302 w 4370516"/>
              <a:gd name="connsiteY2453" fmla="*/ 496342 h 5251651"/>
              <a:gd name="connsiteX2454" fmla="*/ 890610 w 4370516"/>
              <a:gd name="connsiteY2454" fmla="*/ 499765 h 5251651"/>
              <a:gd name="connsiteX2455" fmla="*/ 887186 w 4370516"/>
              <a:gd name="connsiteY2455" fmla="*/ 499765 h 5251651"/>
              <a:gd name="connsiteX2456" fmla="*/ 887186 w 4370516"/>
              <a:gd name="connsiteY2456" fmla="*/ 489496 h 5251651"/>
              <a:gd name="connsiteX2457" fmla="*/ 901306 w 4370516"/>
              <a:gd name="connsiteY2457" fmla="*/ 480938 h 5251651"/>
              <a:gd name="connsiteX2458" fmla="*/ 912518 w 4370516"/>
              <a:gd name="connsiteY2458" fmla="*/ 470261 h 5251651"/>
              <a:gd name="connsiteX2459" fmla="*/ 905450 w 4370516"/>
              <a:gd name="connsiteY2459" fmla="*/ 472381 h 5251651"/>
              <a:gd name="connsiteX2460" fmla="*/ 898603 w 4370516"/>
              <a:gd name="connsiteY2460" fmla="*/ 472381 h 5251651"/>
              <a:gd name="connsiteX2461" fmla="*/ 881489 w 4370516"/>
              <a:gd name="connsiteY2461" fmla="*/ 465535 h 5251651"/>
              <a:gd name="connsiteX2462" fmla="*/ 878066 w 4370516"/>
              <a:gd name="connsiteY2462" fmla="*/ 468958 h 5251651"/>
              <a:gd name="connsiteX2463" fmla="*/ 840411 w 4370516"/>
              <a:gd name="connsiteY2463" fmla="*/ 465535 h 5251651"/>
              <a:gd name="connsiteX2464" fmla="*/ 809605 w 4370516"/>
              <a:gd name="connsiteY2464" fmla="*/ 468958 h 5251651"/>
              <a:gd name="connsiteX2465" fmla="*/ 799335 w 4370516"/>
              <a:gd name="connsiteY2465" fmla="*/ 462112 h 5251651"/>
              <a:gd name="connsiteX2466" fmla="*/ 782221 w 4370516"/>
              <a:gd name="connsiteY2466" fmla="*/ 472381 h 5251651"/>
              <a:gd name="connsiteX2467" fmla="*/ 778798 w 4370516"/>
              <a:gd name="connsiteY2467" fmla="*/ 472381 h 5251651"/>
              <a:gd name="connsiteX2468" fmla="*/ 737721 w 4370516"/>
              <a:gd name="connsiteY2468" fmla="*/ 465535 h 5251651"/>
              <a:gd name="connsiteX2469" fmla="*/ 724028 w 4370516"/>
              <a:gd name="connsiteY2469" fmla="*/ 468958 h 5251651"/>
              <a:gd name="connsiteX2470" fmla="*/ 706914 w 4370516"/>
              <a:gd name="connsiteY2470" fmla="*/ 462112 h 5251651"/>
              <a:gd name="connsiteX2471" fmla="*/ 703489 w 4370516"/>
              <a:gd name="connsiteY2471" fmla="*/ 472381 h 5251651"/>
              <a:gd name="connsiteX2472" fmla="*/ 693221 w 4370516"/>
              <a:gd name="connsiteY2472" fmla="*/ 472381 h 5251651"/>
              <a:gd name="connsiteX2473" fmla="*/ 676106 w 4370516"/>
              <a:gd name="connsiteY2473" fmla="*/ 468958 h 5251651"/>
              <a:gd name="connsiteX2474" fmla="*/ 676106 w 4370516"/>
              <a:gd name="connsiteY2474" fmla="*/ 465535 h 5251651"/>
              <a:gd name="connsiteX2475" fmla="*/ 682952 w 4370516"/>
              <a:gd name="connsiteY2475" fmla="*/ 458689 h 5251651"/>
              <a:gd name="connsiteX2476" fmla="*/ 693221 w 4370516"/>
              <a:gd name="connsiteY2476" fmla="*/ 462112 h 5251651"/>
              <a:gd name="connsiteX2477" fmla="*/ 693221 w 4370516"/>
              <a:gd name="connsiteY2477" fmla="*/ 455266 h 5251651"/>
              <a:gd name="connsiteX2478" fmla="*/ 686375 w 4370516"/>
              <a:gd name="connsiteY2478" fmla="*/ 455266 h 5251651"/>
              <a:gd name="connsiteX2479" fmla="*/ 669260 w 4370516"/>
              <a:gd name="connsiteY2479" fmla="*/ 458689 h 5251651"/>
              <a:gd name="connsiteX2480" fmla="*/ 672683 w 4370516"/>
              <a:gd name="connsiteY2480" fmla="*/ 465535 h 5251651"/>
              <a:gd name="connsiteX2481" fmla="*/ 648722 w 4370516"/>
              <a:gd name="connsiteY2481" fmla="*/ 465535 h 5251651"/>
              <a:gd name="connsiteX2482" fmla="*/ 641876 w 4370516"/>
              <a:gd name="connsiteY2482" fmla="*/ 458689 h 5251651"/>
              <a:gd name="connsiteX2483" fmla="*/ 635030 w 4370516"/>
              <a:gd name="connsiteY2483" fmla="*/ 462112 h 5251651"/>
              <a:gd name="connsiteX2484" fmla="*/ 604222 w 4370516"/>
              <a:gd name="connsiteY2484" fmla="*/ 458689 h 5251651"/>
              <a:gd name="connsiteX2485" fmla="*/ 604222 w 4370516"/>
              <a:gd name="connsiteY2485" fmla="*/ 431304 h 5251651"/>
              <a:gd name="connsiteX2486" fmla="*/ 590530 w 4370516"/>
              <a:gd name="connsiteY2486" fmla="*/ 417612 h 5251651"/>
              <a:gd name="connsiteX2487" fmla="*/ 552876 w 4370516"/>
              <a:gd name="connsiteY2487" fmla="*/ 417612 h 5251651"/>
              <a:gd name="connsiteX2488" fmla="*/ 542607 w 4370516"/>
              <a:gd name="connsiteY2488" fmla="*/ 390228 h 5251651"/>
              <a:gd name="connsiteX2489" fmla="*/ 549453 w 4370516"/>
              <a:gd name="connsiteY2489" fmla="*/ 383382 h 5251651"/>
              <a:gd name="connsiteX2490" fmla="*/ 546030 w 4370516"/>
              <a:gd name="connsiteY2490" fmla="*/ 383382 h 5251651"/>
              <a:gd name="connsiteX2491" fmla="*/ 535761 w 4370516"/>
              <a:gd name="connsiteY2491" fmla="*/ 390228 h 5251651"/>
              <a:gd name="connsiteX2492" fmla="*/ 515223 w 4370516"/>
              <a:gd name="connsiteY2492" fmla="*/ 376535 h 5251651"/>
              <a:gd name="connsiteX2493" fmla="*/ 494685 w 4370516"/>
              <a:gd name="connsiteY2493" fmla="*/ 359420 h 5251651"/>
              <a:gd name="connsiteX2494" fmla="*/ 491262 w 4370516"/>
              <a:gd name="connsiteY2494" fmla="*/ 355997 h 5251651"/>
              <a:gd name="connsiteX2495" fmla="*/ 522069 w 4370516"/>
              <a:gd name="connsiteY2495" fmla="*/ 325190 h 5251651"/>
              <a:gd name="connsiteX2496" fmla="*/ 522069 w 4370516"/>
              <a:gd name="connsiteY2496" fmla="*/ 321767 h 5251651"/>
              <a:gd name="connsiteX2497" fmla="*/ 508377 w 4370516"/>
              <a:gd name="connsiteY2497" fmla="*/ 311498 h 5251651"/>
              <a:gd name="connsiteX2498" fmla="*/ 518646 w 4370516"/>
              <a:gd name="connsiteY2498" fmla="*/ 290959 h 5251651"/>
              <a:gd name="connsiteX2499" fmla="*/ 494685 w 4370516"/>
              <a:gd name="connsiteY2499" fmla="*/ 266998 h 5251651"/>
              <a:gd name="connsiteX2500" fmla="*/ 498108 w 4370516"/>
              <a:gd name="connsiteY2500" fmla="*/ 260152 h 5251651"/>
              <a:gd name="connsiteX2501" fmla="*/ 494685 w 4370516"/>
              <a:gd name="connsiteY2501" fmla="*/ 246460 h 5251651"/>
              <a:gd name="connsiteX2502" fmla="*/ 511800 w 4370516"/>
              <a:gd name="connsiteY2502" fmla="*/ 232768 h 5251651"/>
              <a:gd name="connsiteX2503" fmla="*/ 511800 w 4370516"/>
              <a:gd name="connsiteY2503" fmla="*/ 229344 h 5251651"/>
              <a:gd name="connsiteX2504" fmla="*/ 501531 w 4370516"/>
              <a:gd name="connsiteY2504" fmla="*/ 225921 h 5251651"/>
              <a:gd name="connsiteX2505" fmla="*/ 487839 w 4370516"/>
              <a:gd name="connsiteY2505" fmla="*/ 229344 h 5251651"/>
              <a:gd name="connsiteX2506" fmla="*/ 484415 w 4370516"/>
              <a:gd name="connsiteY2506" fmla="*/ 229344 h 5251651"/>
              <a:gd name="connsiteX2507" fmla="*/ 484415 w 4370516"/>
              <a:gd name="connsiteY2507" fmla="*/ 219075 h 5251651"/>
              <a:gd name="connsiteX2508" fmla="*/ 525492 w 4370516"/>
              <a:gd name="connsiteY2508" fmla="*/ 184845 h 5251651"/>
              <a:gd name="connsiteX2509" fmla="*/ 515223 w 4370516"/>
              <a:gd name="connsiteY2509" fmla="*/ 147191 h 5251651"/>
              <a:gd name="connsiteX2510" fmla="*/ 535761 w 4370516"/>
              <a:gd name="connsiteY2510" fmla="*/ 133499 h 5251651"/>
              <a:gd name="connsiteX2511" fmla="*/ 539184 w 4370516"/>
              <a:gd name="connsiteY2511" fmla="*/ 133499 h 5251651"/>
              <a:gd name="connsiteX2512" fmla="*/ 563146 w 4370516"/>
              <a:gd name="connsiteY2512" fmla="*/ 140345 h 5251651"/>
              <a:gd name="connsiteX2513" fmla="*/ 652145 w 4370516"/>
              <a:gd name="connsiteY2513" fmla="*/ 116384 h 5251651"/>
              <a:gd name="connsiteX2514" fmla="*/ 652145 w 4370516"/>
              <a:gd name="connsiteY2514" fmla="*/ 119807 h 5251651"/>
              <a:gd name="connsiteX2515" fmla="*/ 682952 w 4370516"/>
              <a:gd name="connsiteY2515" fmla="*/ 112961 h 5251651"/>
              <a:gd name="connsiteX2516" fmla="*/ 696644 w 4370516"/>
              <a:gd name="connsiteY2516" fmla="*/ 116384 h 5251651"/>
              <a:gd name="connsiteX2517" fmla="*/ 785644 w 4370516"/>
              <a:gd name="connsiteY2517" fmla="*/ 106115 h 5251651"/>
              <a:gd name="connsiteX2518" fmla="*/ 795913 w 4370516"/>
              <a:gd name="connsiteY2518" fmla="*/ 109538 h 5251651"/>
              <a:gd name="connsiteX2519" fmla="*/ 867797 w 4370516"/>
              <a:gd name="connsiteY2519" fmla="*/ 92423 h 5251651"/>
              <a:gd name="connsiteX2520" fmla="*/ 867797 w 4370516"/>
              <a:gd name="connsiteY2520" fmla="*/ 89000 h 5251651"/>
              <a:gd name="connsiteX2521" fmla="*/ 860951 w 4370516"/>
              <a:gd name="connsiteY2521" fmla="*/ 85576 h 5251651"/>
              <a:gd name="connsiteX2522" fmla="*/ 850681 w 4370516"/>
              <a:gd name="connsiteY2522" fmla="*/ 92423 h 5251651"/>
              <a:gd name="connsiteX2523" fmla="*/ 830143 w 4370516"/>
              <a:gd name="connsiteY2523" fmla="*/ 92423 h 5251651"/>
              <a:gd name="connsiteX2524" fmla="*/ 830143 w 4370516"/>
              <a:gd name="connsiteY2524" fmla="*/ 85576 h 5251651"/>
              <a:gd name="connsiteX2525" fmla="*/ 871220 w 4370516"/>
              <a:gd name="connsiteY2525" fmla="*/ 78730 h 5251651"/>
              <a:gd name="connsiteX2526" fmla="*/ 884912 w 4370516"/>
              <a:gd name="connsiteY2526" fmla="*/ 92423 h 5251651"/>
              <a:gd name="connsiteX2527" fmla="*/ 891758 w 4370516"/>
              <a:gd name="connsiteY2527" fmla="*/ 92423 h 5251651"/>
              <a:gd name="connsiteX2528" fmla="*/ 898603 w 4370516"/>
              <a:gd name="connsiteY2528" fmla="*/ 89000 h 5251651"/>
              <a:gd name="connsiteX2529" fmla="*/ 895181 w 4370516"/>
              <a:gd name="connsiteY2529" fmla="*/ 82153 h 5251651"/>
              <a:gd name="connsiteX2530" fmla="*/ 895181 w 4370516"/>
              <a:gd name="connsiteY2530" fmla="*/ 78730 h 5251651"/>
              <a:gd name="connsiteX2531" fmla="*/ 919142 w 4370516"/>
              <a:gd name="connsiteY2531" fmla="*/ 71884 h 5251651"/>
              <a:gd name="connsiteX2532" fmla="*/ 936258 w 4370516"/>
              <a:gd name="connsiteY2532" fmla="*/ 75307 h 5251651"/>
              <a:gd name="connsiteX2533" fmla="*/ 943103 w 4370516"/>
              <a:gd name="connsiteY2533" fmla="*/ 75307 h 5251651"/>
              <a:gd name="connsiteX2534" fmla="*/ 960219 w 4370516"/>
              <a:gd name="connsiteY2534" fmla="*/ 71884 h 5251651"/>
              <a:gd name="connsiteX2535" fmla="*/ 967065 w 4370516"/>
              <a:gd name="connsiteY2535" fmla="*/ 78730 h 5251651"/>
              <a:gd name="connsiteX2536" fmla="*/ 973911 w 4370516"/>
              <a:gd name="connsiteY2536" fmla="*/ 78730 h 5251651"/>
              <a:gd name="connsiteX2537" fmla="*/ 1028680 w 4370516"/>
              <a:gd name="connsiteY2537" fmla="*/ 71884 h 5251651"/>
              <a:gd name="connsiteX2538" fmla="*/ 1045795 w 4370516"/>
              <a:gd name="connsiteY2538" fmla="*/ 71884 h 5251651"/>
              <a:gd name="connsiteX2539" fmla="*/ 1052641 w 4370516"/>
              <a:gd name="connsiteY2539" fmla="*/ 75307 h 5251651"/>
              <a:gd name="connsiteX2540" fmla="*/ 1080025 w 4370516"/>
              <a:gd name="connsiteY2540" fmla="*/ 51346 h 5251651"/>
              <a:gd name="connsiteX2541" fmla="*/ 1110833 w 4370516"/>
              <a:gd name="connsiteY2541" fmla="*/ 51346 h 5251651"/>
              <a:gd name="connsiteX2542" fmla="*/ 1134793 w 4370516"/>
              <a:gd name="connsiteY2542" fmla="*/ 41077 h 5251651"/>
              <a:gd name="connsiteX2543" fmla="*/ 1134793 w 4370516"/>
              <a:gd name="connsiteY2543" fmla="*/ 54769 h 5251651"/>
              <a:gd name="connsiteX2544" fmla="*/ 1138216 w 4370516"/>
              <a:gd name="connsiteY2544" fmla="*/ 54769 h 5251651"/>
              <a:gd name="connsiteX2545" fmla="*/ 1138216 w 4370516"/>
              <a:gd name="connsiteY2545" fmla="*/ 65038 h 5251651"/>
              <a:gd name="connsiteX2546" fmla="*/ 1131371 w 4370516"/>
              <a:gd name="connsiteY2546" fmla="*/ 65038 h 5251651"/>
              <a:gd name="connsiteX2547" fmla="*/ 1131371 w 4370516"/>
              <a:gd name="connsiteY2547" fmla="*/ 68461 h 5251651"/>
              <a:gd name="connsiteX2548" fmla="*/ 1134793 w 4370516"/>
              <a:gd name="connsiteY2548" fmla="*/ 68461 h 5251651"/>
              <a:gd name="connsiteX2549" fmla="*/ 1158756 w 4370516"/>
              <a:gd name="connsiteY2549" fmla="*/ 41077 h 5251651"/>
              <a:gd name="connsiteX2550" fmla="*/ 1169025 w 4370516"/>
              <a:gd name="connsiteY2550" fmla="*/ 41077 h 5251651"/>
              <a:gd name="connsiteX2551" fmla="*/ 1172448 w 4370516"/>
              <a:gd name="connsiteY2551" fmla="*/ 51346 h 5251651"/>
              <a:gd name="connsiteX2552" fmla="*/ 1189562 w 4370516"/>
              <a:gd name="connsiteY2552" fmla="*/ 47923 h 5251651"/>
              <a:gd name="connsiteX2553" fmla="*/ 1210101 w 4370516"/>
              <a:gd name="connsiteY2553" fmla="*/ 51346 h 5251651"/>
              <a:gd name="connsiteX2554" fmla="*/ 1237486 w 4370516"/>
              <a:gd name="connsiteY2554" fmla="*/ 44500 h 5251651"/>
              <a:gd name="connsiteX2555" fmla="*/ 1237486 w 4370516"/>
              <a:gd name="connsiteY2555" fmla="*/ 47923 h 5251651"/>
              <a:gd name="connsiteX2556" fmla="*/ 1234063 w 4370516"/>
              <a:gd name="connsiteY2556" fmla="*/ 54769 h 5251651"/>
              <a:gd name="connsiteX2557" fmla="*/ 1237486 w 4370516"/>
              <a:gd name="connsiteY2557" fmla="*/ 54769 h 5251651"/>
              <a:gd name="connsiteX2558" fmla="*/ 1254600 w 4370516"/>
              <a:gd name="connsiteY2558" fmla="*/ 44500 h 5251651"/>
              <a:gd name="connsiteX2559" fmla="*/ 1258024 w 4370516"/>
              <a:gd name="connsiteY2559" fmla="*/ 51346 h 5251651"/>
              <a:gd name="connsiteX2560" fmla="*/ 1251178 w 4370516"/>
              <a:gd name="connsiteY2560" fmla="*/ 65038 h 5251651"/>
              <a:gd name="connsiteX2561" fmla="*/ 1288831 w 4370516"/>
              <a:gd name="connsiteY2561" fmla="*/ 68461 h 5251651"/>
              <a:gd name="connsiteX2562" fmla="*/ 1319639 w 4370516"/>
              <a:gd name="connsiteY2562" fmla="*/ 68461 h 5251651"/>
              <a:gd name="connsiteX2563" fmla="*/ 1319639 w 4370516"/>
              <a:gd name="connsiteY2563" fmla="*/ 61615 h 5251651"/>
              <a:gd name="connsiteX2564" fmla="*/ 1309370 w 4370516"/>
              <a:gd name="connsiteY2564" fmla="*/ 54769 h 5251651"/>
              <a:gd name="connsiteX2565" fmla="*/ 1309370 w 4370516"/>
              <a:gd name="connsiteY2565" fmla="*/ 47923 h 5251651"/>
              <a:gd name="connsiteX2566" fmla="*/ 1323062 w 4370516"/>
              <a:gd name="connsiteY2566" fmla="*/ 41077 h 5251651"/>
              <a:gd name="connsiteX2567" fmla="*/ 1357292 w 4370516"/>
              <a:gd name="connsiteY2567" fmla="*/ 41077 h 5251651"/>
              <a:gd name="connsiteX2568" fmla="*/ 1364139 w 4370516"/>
              <a:gd name="connsiteY2568" fmla="*/ 47923 h 5251651"/>
              <a:gd name="connsiteX2569" fmla="*/ 1370985 w 4370516"/>
              <a:gd name="connsiteY2569" fmla="*/ 44500 h 5251651"/>
              <a:gd name="connsiteX2570" fmla="*/ 1381254 w 4370516"/>
              <a:gd name="connsiteY2570" fmla="*/ 44500 h 5251651"/>
              <a:gd name="connsiteX2571" fmla="*/ 1555829 w 4370516"/>
              <a:gd name="connsiteY2571" fmla="*/ 54769 h 5251651"/>
              <a:gd name="connsiteX2572" fmla="*/ 1566098 w 4370516"/>
              <a:gd name="connsiteY2572" fmla="*/ 75307 h 5251651"/>
              <a:gd name="connsiteX2573" fmla="*/ 1579790 w 4370516"/>
              <a:gd name="connsiteY2573" fmla="*/ 68461 h 5251651"/>
              <a:gd name="connsiteX2574" fmla="*/ 1603752 w 4370516"/>
              <a:gd name="connsiteY2574" fmla="*/ 71884 h 5251651"/>
              <a:gd name="connsiteX2575" fmla="*/ 1624290 w 4370516"/>
              <a:gd name="connsiteY2575" fmla="*/ 71884 h 5251651"/>
              <a:gd name="connsiteX2576" fmla="*/ 1637982 w 4370516"/>
              <a:gd name="connsiteY2576" fmla="*/ 68461 h 5251651"/>
              <a:gd name="connsiteX2577" fmla="*/ 1658519 w 4370516"/>
              <a:gd name="connsiteY2577" fmla="*/ 75307 h 5251651"/>
              <a:gd name="connsiteX2578" fmla="*/ 1665365 w 4370516"/>
              <a:gd name="connsiteY2578" fmla="*/ 71884 h 5251651"/>
              <a:gd name="connsiteX2579" fmla="*/ 1685903 w 4370516"/>
              <a:gd name="connsiteY2579" fmla="*/ 71884 h 5251651"/>
              <a:gd name="connsiteX2580" fmla="*/ 1716710 w 4370516"/>
              <a:gd name="connsiteY2580" fmla="*/ 75307 h 5251651"/>
              <a:gd name="connsiteX2581" fmla="*/ 1726980 w 4370516"/>
              <a:gd name="connsiteY2581" fmla="*/ 71884 h 5251651"/>
              <a:gd name="connsiteX2582" fmla="*/ 1764633 w 4370516"/>
              <a:gd name="connsiteY2582" fmla="*/ 75307 h 5251651"/>
              <a:gd name="connsiteX2583" fmla="*/ 1805710 w 4370516"/>
              <a:gd name="connsiteY2583" fmla="*/ 65038 h 5251651"/>
              <a:gd name="connsiteX2584" fmla="*/ 1809133 w 4370516"/>
              <a:gd name="connsiteY2584" fmla="*/ 68461 h 5251651"/>
              <a:gd name="connsiteX2585" fmla="*/ 1826248 w 4370516"/>
              <a:gd name="connsiteY2585" fmla="*/ 65038 h 5251651"/>
              <a:gd name="connsiteX2586" fmla="*/ 1850209 w 4370516"/>
              <a:gd name="connsiteY2586" fmla="*/ 65038 h 5251651"/>
              <a:gd name="connsiteX2587" fmla="*/ 1983708 w 4370516"/>
              <a:gd name="connsiteY2587" fmla="*/ 54769 h 5251651"/>
              <a:gd name="connsiteX2588" fmla="*/ 1987131 w 4370516"/>
              <a:gd name="connsiteY2588" fmla="*/ 58192 h 5251651"/>
              <a:gd name="connsiteX2589" fmla="*/ 2028208 w 4370516"/>
              <a:gd name="connsiteY2589" fmla="*/ 51346 h 5251651"/>
              <a:gd name="connsiteX2590" fmla="*/ 2082976 w 4370516"/>
              <a:gd name="connsiteY2590" fmla="*/ 61615 h 5251651"/>
              <a:gd name="connsiteX2591" fmla="*/ 2103515 w 4370516"/>
              <a:gd name="connsiteY2591" fmla="*/ 58192 h 5251651"/>
              <a:gd name="connsiteX2592" fmla="*/ 2130899 w 4370516"/>
              <a:gd name="connsiteY2592" fmla="*/ 61615 h 5251651"/>
              <a:gd name="connsiteX2593" fmla="*/ 2158284 w 4370516"/>
              <a:gd name="connsiteY2593" fmla="*/ 37654 h 5251651"/>
              <a:gd name="connsiteX2594" fmla="*/ 2154860 w 4370516"/>
              <a:gd name="connsiteY2594" fmla="*/ 20539 h 5251651"/>
              <a:gd name="connsiteX2595" fmla="*/ 2175399 w 4370516"/>
              <a:gd name="connsiteY2595" fmla="*/ 13693 h 5251651"/>
              <a:gd name="connsiteX2596" fmla="*/ 2312321 w 4370516"/>
              <a:gd name="connsiteY2596" fmla="*/ 13693 h 5251651"/>
              <a:gd name="connsiteX2597" fmla="*/ 2298628 w 4370516"/>
              <a:gd name="connsiteY2597" fmla="*/ 30808 h 5251651"/>
              <a:gd name="connsiteX2598" fmla="*/ 2312321 w 4370516"/>
              <a:gd name="connsiteY2598" fmla="*/ 44500 h 5251651"/>
              <a:gd name="connsiteX2599" fmla="*/ 2322590 w 4370516"/>
              <a:gd name="connsiteY2599" fmla="*/ 44500 h 5251651"/>
              <a:gd name="connsiteX2600" fmla="*/ 2363666 w 4370516"/>
              <a:gd name="connsiteY2600" fmla="*/ 30808 h 5251651"/>
              <a:gd name="connsiteX2601" fmla="*/ 2380782 w 4370516"/>
              <a:gd name="connsiteY2601" fmla="*/ 30808 h 5251651"/>
              <a:gd name="connsiteX2602" fmla="*/ 2384205 w 4370516"/>
              <a:gd name="connsiteY2602" fmla="*/ 34231 h 5251651"/>
              <a:gd name="connsiteX2603" fmla="*/ 2421858 w 4370516"/>
              <a:gd name="connsiteY2603" fmla="*/ 10270 h 5251651"/>
              <a:gd name="connsiteX2604" fmla="*/ 2442396 w 4370516"/>
              <a:gd name="connsiteY2604" fmla="*/ 6847 h 5251651"/>
              <a:gd name="connsiteX2605" fmla="*/ 2445819 w 4370516"/>
              <a:gd name="connsiteY2605" fmla="*/ 17116 h 5251651"/>
              <a:gd name="connsiteX2606" fmla="*/ 2459512 w 4370516"/>
              <a:gd name="connsiteY2606" fmla="*/ 17116 h 5251651"/>
              <a:gd name="connsiteX2607" fmla="*/ 2456089 w 4370516"/>
              <a:gd name="connsiteY2607" fmla="*/ 10270 h 5251651"/>
              <a:gd name="connsiteX2608" fmla="*/ 2456089 w 4370516"/>
              <a:gd name="connsiteY2608" fmla="*/ 3424 h 5251651"/>
              <a:gd name="connsiteX2609" fmla="*/ 2486896 w 4370516"/>
              <a:gd name="connsiteY2609" fmla="*/ 3424 h 5251651"/>
              <a:gd name="connsiteX2610" fmla="*/ 2527973 w 4370516"/>
              <a:gd name="connsiteY2610" fmla="*/ 0 h 52516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</a:cxnLst>
            <a:rect l="l" t="t" r="r" b="b"/>
            <a:pathLst>
              <a:path w="4370516" h="5251651">
                <a:moveTo>
                  <a:pt x="864153" y="5234535"/>
                </a:moveTo>
                <a:lnTo>
                  <a:pt x="864153" y="5241382"/>
                </a:lnTo>
                <a:lnTo>
                  <a:pt x="867576" y="5241382"/>
                </a:lnTo>
                <a:lnTo>
                  <a:pt x="867576" y="5234535"/>
                </a:lnTo>
                <a:close/>
                <a:moveTo>
                  <a:pt x="1028460" y="5220843"/>
                </a:moveTo>
                <a:cubicBezTo>
                  <a:pt x="1033024" y="5221414"/>
                  <a:pt x="1035306" y="5223696"/>
                  <a:pt x="1035306" y="5227689"/>
                </a:cubicBezTo>
                <a:lnTo>
                  <a:pt x="1028460" y="5227689"/>
                </a:lnTo>
                <a:close/>
                <a:moveTo>
                  <a:pt x="959998" y="5200305"/>
                </a:moveTo>
                <a:lnTo>
                  <a:pt x="963422" y="5200305"/>
                </a:lnTo>
                <a:cubicBezTo>
                  <a:pt x="970268" y="5207151"/>
                  <a:pt x="978255" y="5210574"/>
                  <a:pt x="987383" y="5210574"/>
                </a:cubicBezTo>
                <a:lnTo>
                  <a:pt x="987383" y="5217420"/>
                </a:lnTo>
                <a:cubicBezTo>
                  <a:pt x="970268" y="5221985"/>
                  <a:pt x="958857" y="5224266"/>
                  <a:pt x="953153" y="5224266"/>
                </a:cubicBezTo>
                <a:cubicBezTo>
                  <a:pt x="953723" y="5228831"/>
                  <a:pt x="956005" y="5231112"/>
                  <a:pt x="959998" y="5231112"/>
                </a:cubicBezTo>
                <a:lnTo>
                  <a:pt x="977114" y="5227689"/>
                </a:lnTo>
                <a:lnTo>
                  <a:pt x="997652" y="5231112"/>
                </a:lnTo>
                <a:lnTo>
                  <a:pt x="1021612" y="5224266"/>
                </a:lnTo>
                <a:lnTo>
                  <a:pt x="1021612" y="5227689"/>
                </a:lnTo>
                <a:cubicBezTo>
                  <a:pt x="1021612" y="5234535"/>
                  <a:pt x="1001075" y="5239100"/>
                  <a:pt x="959998" y="5241382"/>
                </a:cubicBezTo>
                <a:lnTo>
                  <a:pt x="953153" y="5237959"/>
                </a:lnTo>
                <a:cubicBezTo>
                  <a:pt x="944024" y="5241952"/>
                  <a:pt x="925768" y="5246516"/>
                  <a:pt x="898384" y="5251651"/>
                </a:cubicBezTo>
                <a:lnTo>
                  <a:pt x="860730" y="5251651"/>
                </a:lnTo>
                <a:cubicBezTo>
                  <a:pt x="856166" y="5251651"/>
                  <a:pt x="853884" y="5249369"/>
                  <a:pt x="853884" y="5244805"/>
                </a:cubicBezTo>
                <a:lnTo>
                  <a:pt x="853884" y="5237959"/>
                </a:lnTo>
                <a:cubicBezTo>
                  <a:pt x="853884" y="5220273"/>
                  <a:pt x="860730" y="5208863"/>
                  <a:pt x="874422" y="5203728"/>
                </a:cubicBezTo>
                <a:lnTo>
                  <a:pt x="946306" y="5203728"/>
                </a:lnTo>
                <a:lnTo>
                  <a:pt x="953153" y="5207151"/>
                </a:lnTo>
                <a:cubicBezTo>
                  <a:pt x="953723" y="5202587"/>
                  <a:pt x="956005" y="5200305"/>
                  <a:pt x="959998" y="5200305"/>
                </a:cubicBezTo>
                <a:close/>
                <a:moveTo>
                  <a:pt x="1716490" y="5186613"/>
                </a:moveTo>
                <a:lnTo>
                  <a:pt x="1716490" y="5193459"/>
                </a:lnTo>
                <a:lnTo>
                  <a:pt x="1723336" y="5193459"/>
                </a:lnTo>
                <a:lnTo>
                  <a:pt x="1723336" y="5186613"/>
                </a:lnTo>
                <a:close/>
                <a:moveTo>
                  <a:pt x="1671990" y="5186613"/>
                </a:moveTo>
                <a:lnTo>
                  <a:pt x="1671990" y="5193459"/>
                </a:lnTo>
                <a:lnTo>
                  <a:pt x="1682259" y="5193459"/>
                </a:lnTo>
                <a:cubicBezTo>
                  <a:pt x="1682259" y="5188895"/>
                  <a:pt x="1679977" y="5186613"/>
                  <a:pt x="1675413" y="5186613"/>
                </a:cubicBezTo>
                <a:close/>
                <a:moveTo>
                  <a:pt x="1648031" y="5186613"/>
                </a:moveTo>
                <a:cubicBezTo>
                  <a:pt x="1648602" y="5191177"/>
                  <a:pt x="1650881" y="5193459"/>
                  <a:pt x="1654875" y="5193459"/>
                </a:cubicBezTo>
                <a:lnTo>
                  <a:pt x="1661721" y="5193459"/>
                </a:lnTo>
                <a:cubicBezTo>
                  <a:pt x="1661721" y="5188895"/>
                  <a:pt x="1659439" y="5186613"/>
                  <a:pt x="1654875" y="5186613"/>
                </a:cubicBezTo>
                <a:close/>
                <a:moveTo>
                  <a:pt x="3383514" y="5179767"/>
                </a:moveTo>
                <a:lnTo>
                  <a:pt x="3383514" y="5190036"/>
                </a:lnTo>
                <a:lnTo>
                  <a:pt x="3390360" y="5190036"/>
                </a:lnTo>
                <a:cubicBezTo>
                  <a:pt x="3394924" y="5190036"/>
                  <a:pt x="3397206" y="5187754"/>
                  <a:pt x="3397206" y="5183190"/>
                </a:cubicBezTo>
                <a:close/>
                <a:moveTo>
                  <a:pt x="1521378" y="5179767"/>
                </a:moveTo>
                <a:cubicBezTo>
                  <a:pt x="1521949" y="5184331"/>
                  <a:pt x="1524231" y="5186613"/>
                  <a:pt x="1528224" y="5186613"/>
                </a:cubicBezTo>
                <a:lnTo>
                  <a:pt x="1528224" y="5179767"/>
                </a:lnTo>
                <a:close/>
                <a:moveTo>
                  <a:pt x="1863681" y="5176344"/>
                </a:moveTo>
                <a:lnTo>
                  <a:pt x="1863681" y="5183190"/>
                </a:lnTo>
                <a:lnTo>
                  <a:pt x="1867104" y="5183190"/>
                </a:lnTo>
                <a:lnTo>
                  <a:pt x="1867104" y="5176344"/>
                </a:lnTo>
                <a:close/>
                <a:moveTo>
                  <a:pt x="1795220" y="5176344"/>
                </a:moveTo>
                <a:cubicBezTo>
                  <a:pt x="1792938" y="5180908"/>
                  <a:pt x="1791797" y="5184331"/>
                  <a:pt x="1791797" y="5186613"/>
                </a:cubicBezTo>
                <a:lnTo>
                  <a:pt x="1774682" y="5186613"/>
                </a:lnTo>
                <a:lnTo>
                  <a:pt x="1757567" y="5190036"/>
                </a:lnTo>
                <a:lnTo>
                  <a:pt x="1757567" y="5193459"/>
                </a:lnTo>
                <a:lnTo>
                  <a:pt x="1760990" y="5193459"/>
                </a:lnTo>
                <a:lnTo>
                  <a:pt x="1767836" y="5190036"/>
                </a:lnTo>
                <a:lnTo>
                  <a:pt x="1781528" y="5193459"/>
                </a:lnTo>
                <a:cubicBezTo>
                  <a:pt x="1787233" y="5193459"/>
                  <a:pt x="1802066" y="5191177"/>
                  <a:pt x="1826027" y="5186613"/>
                </a:cubicBezTo>
                <a:lnTo>
                  <a:pt x="1826027" y="5183190"/>
                </a:lnTo>
                <a:cubicBezTo>
                  <a:pt x="1821463" y="5183190"/>
                  <a:pt x="1819181" y="5182049"/>
                  <a:pt x="1819181" y="5179767"/>
                </a:cubicBezTo>
                <a:lnTo>
                  <a:pt x="1812335" y="5183190"/>
                </a:lnTo>
                <a:cubicBezTo>
                  <a:pt x="1804919" y="5178626"/>
                  <a:pt x="1799213" y="5176344"/>
                  <a:pt x="1795220" y="5176344"/>
                </a:cubicBezTo>
                <a:close/>
                <a:moveTo>
                  <a:pt x="3147324" y="5172921"/>
                </a:moveTo>
                <a:lnTo>
                  <a:pt x="3161016" y="5172921"/>
                </a:lnTo>
                <a:lnTo>
                  <a:pt x="3161016" y="5179767"/>
                </a:lnTo>
                <a:lnTo>
                  <a:pt x="3147324" y="5179767"/>
                </a:lnTo>
                <a:close/>
                <a:moveTo>
                  <a:pt x="3048055" y="5169498"/>
                </a:moveTo>
                <a:lnTo>
                  <a:pt x="3051478" y="5169498"/>
                </a:lnTo>
                <a:cubicBezTo>
                  <a:pt x="3056042" y="5170068"/>
                  <a:pt x="3058324" y="5172350"/>
                  <a:pt x="3058324" y="5176344"/>
                </a:cubicBezTo>
                <a:lnTo>
                  <a:pt x="3048055" y="5176344"/>
                </a:lnTo>
                <a:close/>
                <a:moveTo>
                  <a:pt x="1364501" y="5167749"/>
                </a:moveTo>
                <a:lnTo>
                  <a:pt x="1363918" y="5169498"/>
                </a:lnTo>
                <a:lnTo>
                  <a:pt x="1370764" y="5169498"/>
                </a:lnTo>
                <a:lnTo>
                  <a:pt x="1372513" y="5167749"/>
                </a:lnTo>
                <a:close/>
                <a:moveTo>
                  <a:pt x="1346803" y="5164148"/>
                </a:moveTo>
                <a:lnTo>
                  <a:pt x="1346803" y="5169498"/>
                </a:lnTo>
                <a:lnTo>
                  <a:pt x="1357071" y="5169498"/>
                </a:lnTo>
                <a:lnTo>
                  <a:pt x="1357071" y="5167749"/>
                </a:lnTo>
                <a:lnTo>
                  <a:pt x="1350404" y="5167749"/>
                </a:lnTo>
                <a:close/>
                <a:moveTo>
                  <a:pt x="1449494" y="5162652"/>
                </a:moveTo>
                <a:cubicBezTo>
                  <a:pt x="1433520" y="5174062"/>
                  <a:pt x="1425533" y="5180908"/>
                  <a:pt x="1425533" y="5183190"/>
                </a:cubicBezTo>
                <a:cubicBezTo>
                  <a:pt x="1438084" y="5180908"/>
                  <a:pt x="1447212" y="5179767"/>
                  <a:pt x="1452917" y="5179767"/>
                </a:cubicBezTo>
                <a:lnTo>
                  <a:pt x="1470033" y="5183190"/>
                </a:lnTo>
                <a:lnTo>
                  <a:pt x="1473456" y="5176344"/>
                </a:lnTo>
                <a:cubicBezTo>
                  <a:pt x="1463757" y="5176344"/>
                  <a:pt x="1455770" y="5171780"/>
                  <a:pt x="1449494" y="5162652"/>
                </a:cubicBezTo>
                <a:close/>
                <a:moveTo>
                  <a:pt x="1230418" y="5162652"/>
                </a:moveTo>
                <a:lnTo>
                  <a:pt x="1230418" y="5172921"/>
                </a:lnTo>
                <a:lnTo>
                  <a:pt x="1240687" y="5172921"/>
                </a:lnTo>
                <a:lnTo>
                  <a:pt x="1240687" y="5169498"/>
                </a:lnTo>
                <a:cubicBezTo>
                  <a:pt x="1240687" y="5164934"/>
                  <a:pt x="1238406" y="5162652"/>
                  <a:pt x="1233841" y="5162652"/>
                </a:cubicBezTo>
                <a:close/>
                <a:moveTo>
                  <a:pt x="1131150" y="5162652"/>
                </a:moveTo>
                <a:lnTo>
                  <a:pt x="1131150" y="5166075"/>
                </a:lnTo>
                <a:cubicBezTo>
                  <a:pt x="1131150" y="5170068"/>
                  <a:pt x="1139138" y="5173491"/>
                  <a:pt x="1155112" y="5176344"/>
                </a:cubicBezTo>
                <a:lnTo>
                  <a:pt x="1158535" y="5176344"/>
                </a:lnTo>
                <a:lnTo>
                  <a:pt x="1158535" y="5172921"/>
                </a:lnTo>
                <a:close/>
                <a:moveTo>
                  <a:pt x="1415264" y="5161968"/>
                </a:moveTo>
                <a:lnTo>
                  <a:pt x="1412043" y="5162652"/>
                </a:lnTo>
                <a:lnTo>
                  <a:pt x="1415264" y="5162652"/>
                </a:lnTo>
                <a:close/>
                <a:moveTo>
                  <a:pt x="2989864" y="5159228"/>
                </a:moveTo>
                <a:lnTo>
                  <a:pt x="3013825" y="5159228"/>
                </a:lnTo>
                <a:cubicBezTo>
                  <a:pt x="3013825" y="5163793"/>
                  <a:pt x="3011542" y="5166075"/>
                  <a:pt x="3006979" y="5166075"/>
                </a:cubicBezTo>
                <a:lnTo>
                  <a:pt x="2989864" y="5166075"/>
                </a:lnTo>
                <a:close/>
                <a:moveTo>
                  <a:pt x="2948787" y="5159228"/>
                </a:moveTo>
                <a:lnTo>
                  <a:pt x="2962479" y="5159228"/>
                </a:lnTo>
                <a:lnTo>
                  <a:pt x="2962479" y="5166075"/>
                </a:lnTo>
                <a:lnTo>
                  <a:pt x="2948787" y="5166075"/>
                </a:lnTo>
                <a:close/>
                <a:moveTo>
                  <a:pt x="1319419" y="5155805"/>
                </a:moveTo>
                <a:lnTo>
                  <a:pt x="1319419" y="5159228"/>
                </a:lnTo>
                <a:lnTo>
                  <a:pt x="1339957" y="5159228"/>
                </a:lnTo>
                <a:lnTo>
                  <a:pt x="1339957" y="5155805"/>
                </a:lnTo>
                <a:close/>
                <a:moveTo>
                  <a:pt x="2808442" y="5152382"/>
                </a:moveTo>
                <a:lnTo>
                  <a:pt x="2818711" y="5152382"/>
                </a:lnTo>
                <a:lnTo>
                  <a:pt x="2818711" y="5159228"/>
                </a:lnTo>
                <a:lnTo>
                  <a:pt x="2801596" y="5159228"/>
                </a:lnTo>
                <a:cubicBezTo>
                  <a:pt x="2802166" y="5154664"/>
                  <a:pt x="2804448" y="5152382"/>
                  <a:pt x="2808442" y="5152382"/>
                </a:cubicBezTo>
                <a:close/>
                <a:moveTo>
                  <a:pt x="2555137" y="5152382"/>
                </a:moveTo>
                <a:lnTo>
                  <a:pt x="2565406" y="5152382"/>
                </a:lnTo>
                <a:cubicBezTo>
                  <a:pt x="2565406" y="5156947"/>
                  <a:pt x="2563123" y="5159228"/>
                  <a:pt x="2558560" y="5159228"/>
                </a:cubicBezTo>
                <a:close/>
                <a:moveTo>
                  <a:pt x="2846096" y="5148959"/>
                </a:moveTo>
                <a:lnTo>
                  <a:pt x="2863211" y="5152382"/>
                </a:lnTo>
                <a:lnTo>
                  <a:pt x="2863211" y="5159228"/>
                </a:lnTo>
                <a:lnTo>
                  <a:pt x="2856365" y="5159228"/>
                </a:lnTo>
                <a:lnTo>
                  <a:pt x="2839249" y="5155805"/>
                </a:lnTo>
                <a:cubicBezTo>
                  <a:pt x="2839820" y="5151241"/>
                  <a:pt x="2842102" y="5148959"/>
                  <a:pt x="2846096" y="5148959"/>
                </a:cubicBezTo>
                <a:close/>
                <a:moveTo>
                  <a:pt x="2781058" y="5148959"/>
                </a:moveTo>
                <a:lnTo>
                  <a:pt x="2784481" y="5148959"/>
                </a:lnTo>
                <a:cubicBezTo>
                  <a:pt x="2789044" y="5149530"/>
                  <a:pt x="2791327" y="5151812"/>
                  <a:pt x="2791327" y="5155805"/>
                </a:cubicBezTo>
                <a:lnTo>
                  <a:pt x="2791327" y="5159228"/>
                </a:lnTo>
                <a:lnTo>
                  <a:pt x="2781058" y="5159228"/>
                </a:lnTo>
                <a:close/>
                <a:moveTo>
                  <a:pt x="3479359" y="5145536"/>
                </a:moveTo>
                <a:lnTo>
                  <a:pt x="3479359" y="5152382"/>
                </a:lnTo>
                <a:cubicBezTo>
                  <a:pt x="3483923" y="5152382"/>
                  <a:pt x="3486205" y="5150101"/>
                  <a:pt x="3486205" y="5145536"/>
                </a:cubicBezTo>
                <a:close/>
                <a:moveTo>
                  <a:pt x="2770789" y="5142113"/>
                </a:moveTo>
                <a:lnTo>
                  <a:pt x="2770789" y="5155805"/>
                </a:lnTo>
                <a:lnTo>
                  <a:pt x="2739981" y="5159228"/>
                </a:lnTo>
                <a:lnTo>
                  <a:pt x="2733135" y="5148959"/>
                </a:lnTo>
                <a:lnTo>
                  <a:pt x="2733135" y="5145536"/>
                </a:lnTo>
                <a:lnTo>
                  <a:pt x="2750250" y="5148959"/>
                </a:lnTo>
                <a:cubicBezTo>
                  <a:pt x="2754244" y="5148959"/>
                  <a:pt x="2761090" y="5146677"/>
                  <a:pt x="2770789" y="5142113"/>
                </a:cubicBezTo>
                <a:close/>
                <a:moveTo>
                  <a:pt x="2613328" y="5142113"/>
                </a:moveTo>
                <a:lnTo>
                  <a:pt x="2620174" y="5142113"/>
                </a:lnTo>
                <a:lnTo>
                  <a:pt x="2620174" y="5145536"/>
                </a:lnTo>
                <a:lnTo>
                  <a:pt x="2613328" y="5145536"/>
                </a:lnTo>
                <a:close/>
                <a:moveTo>
                  <a:pt x="2544867" y="5138690"/>
                </a:moveTo>
                <a:cubicBezTo>
                  <a:pt x="2544867" y="5152382"/>
                  <a:pt x="2535739" y="5159228"/>
                  <a:pt x="2517483" y="5159228"/>
                </a:cubicBezTo>
                <a:lnTo>
                  <a:pt x="2507214" y="5159228"/>
                </a:lnTo>
                <a:lnTo>
                  <a:pt x="2507214" y="5152382"/>
                </a:lnTo>
                <a:cubicBezTo>
                  <a:pt x="2528893" y="5143254"/>
                  <a:pt x="2541444" y="5138690"/>
                  <a:pt x="2544867" y="5138690"/>
                </a:cubicBezTo>
                <a:close/>
                <a:moveTo>
                  <a:pt x="2726289" y="5135267"/>
                </a:moveTo>
                <a:lnTo>
                  <a:pt x="2733135" y="5135267"/>
                </a:lnTo>
                <a:lnTo>
                  <a:pt x="2733135" y="5138690"/>
                </a:lnTo>
                <a:lnTo>
                  <a:pt x="2726289" y="5138690"/>
                </a:lnTo>
                <a:close/>
                <a:moveTo>
                  <a:pt x="2483253" y="5135267"/>
                </a:moveTo>
                <a:lnTo>
                  <a:pt x="2490099" y="5135267"/>
                </a:lnTo>
                <a:lnTo>
                  <a:pt x="2490099" y="5142113"/>
                </a:lnTo>
                <a:lnTo>
                  <a:pt x="2483253" y="5142113"/>
                </a:lnTo>
                <a:close/>
                <a:moveTo>
                  <a:pt x="3873190" y="5095865"/>
                </a:moveTo>
                <a:lnTo>
                  <a:pt x="3873190" y="5106134"/>
                </a:lnTo>
                <a:lnTo>
                  <a:pt x="3880036" y="5106134"/>
                </a:lnTo>
                <a:cubicBezTo>
                  <a:pt x="3884600" y="5106134"/>
                  <a:pt x="3886882" y="5103852"/>
                  <a:pt x="3886882" y="5099288"/>
                </a:cubicBezTo>
                <a:close/>
                <a:moveTo>
                  <a:pt x="3969035" y="5061634"/>
                </a:moveTo>
                <a:lnTo>
                  <a:pt x="3969035" y="5068480"/>
                </a:lnTo>
                <a:cubicBezTo>
                  <a:pt x="3973599" y="5068480"/>
                  <a:pt x="3975881" y="5066199"/>
                  <a:pt x="3975881" y="5061634"/>
                </a:cubicBezTo>
                <a:close/>
                <a:moveTo>
                  <a:pt x="898384" y="5059960"/>
                </a:moveTo>
                <a:cubicBezTo>
                  <a:pt x="898954" y="5064524"/>
                  <a:pt x="901236" y="5066806"/>
                  <a:pt x="905229" y="5066806"/>
                </a:cubicBezTo>
                <a:lnTo>
                  <a:pt x="912076" y="5066806"/>
                </a:lnTo>
                <a:cubicBezTo>
                  <a:pt x="912076" y="5062242"/>
                  <a:pt x="909794" y="5059960"/>
                  <a:pt x="905229" y="5059960"/>
                </a:cubicBezTo>
                <a:close/>
                <a:moveTo>
                  <a:pt x="1014766" y="5049691"/>
                </a:moveTo>
                <a:lnTo>
                  <a:pt x="1014766" y="5056537"/>
                </a:lnTo>
                <a:lnTo>
                  <a:pt x="1025035" y="5056537"/>
                </a:lnTo>
                <a:lnTo>
                  <a:pt x="1025035" y="5049691"/>
                </a:lnTo>
                <a:close/>
                <a:moveTo>
                  <a:pt x="1035306" y="5046268"/>
                </a:moveTo>
                <a:cubicBezTo>
                  <a:pt x="1030741" y="5046839"/>
                  <a:pt x="1028460" y="5049121"/>
                  <a:pt x="1028460" y="5053114"/>
                </a:cubicBezTo>
                <a:lnTo>
                  <a:pt x="1031883" y="5053114"/>
                </a:lnTo>
                <a:cubicBezTo>
                  <a:pt x="1036446" y="5053114"/>
                  <a:pt x="1038729" y="5050832"/>
                  <a:pt x="1038729" y="5046268"/>
                </a:cubicBezTo>
                <a:close/>
                <a:moveTo>
                  <a:pt x="812808" y="5046268"/>
                </a:moveTo>
                <a:lnTo>
                  <a:pt x="812808" y="5049691"/>
                </a:lnTo>
                <a:lnTo>
                  <a:pt x="823077" y="5049691"/>
                </a:lnTo>
                <a:lnTo>
                  <a:pt x="823077" y="5046268"/>
                </a:lnTo>
                <a:close/>
                <a:moveTo>
                  <a:pt x="1107189" y="5032576"/>
                </a:moveTo>
                <a:lnTo>
                  <a:pt x="1107189" y="5039422"/>
                </a:lnTo>
                <a:lnTo>
                  <a:pt x="1110613" y="5039422"/>
                </a:lnTo>
                <a:lnTo>
                  <a:pt x="1110613" y="5032576"/>
                </a:lnTo>
                <a:close/>
                <a:moveTo>
                  <a:pt x="374491" y="4809145"/>
                </a:moveTo>
                <a:lnTo>
                  <a:pt x="374491" y="4815992"/>
                </a:lnTo>
                <a:lnTo>
                  <a:pt x="377914" y="4815992"/>
                </a:lnTo>
                <a:lnTo>
                  <a:pt x="377914" y="4809145"/>
                </a:lnTo>
                <a:close/>
                <a:moveTo>
                  <a:pt x="538798" y="4795453"/>
                </a:moveTo>
                <a:cubicBezTo>
                  <a:pt x="543362" y="4796024"/>
                  <a:pt x="545644" y="4798306"/>
                  <a:pt x="545644" y="4802299"/>
                </a:cubicBezTo>
                <a:lnTo>
                  <a:pt x="538798" y="4802299"/>
                </a:lnTo>
                <a:close/>
                <a:moveTo>
                  <a:pt x="470337" y="4774915"/>
                </a:moveTo>
                <a:lnTo>
                  <a:pt x="473760" y="4774915"/>
                </a:lnTo>
                <a:cubicBezTo>
                  <a:pt x="480606" y="4781761"/>
                  <a:pt x="488593" y="4785184"/>
                  <a:pt x="497721" y="4785184"/>
                </a:cubicBezTo>
                <a:lnTo>
                  <a:pt x="497721" y="4792030"/>
                </a:lnTo>
                <a:cubicBezTo>
                  <a:pt x="480606" y="4796595"/>
                  <a:pt x="469195" y="4798876"/>
                  <a:pt x="463491" y="4798876"/>
                </a:cubicBezTo>
                <a:cubicBezTo>
                  <a:pt x="464061" y="4803441"/>
                  <a:pt x="466343" y="4805722"/>
                  <a:pt x="470337" y="4805722"/>
                </a:cubicBezTo>
                <a:lnTo>
                  <a:pt x="487452" y="4802299"/>
                </a:lnTo>
                <a:lnTo>
                  <a:pt x="507990" y="4805722"/>
                </a:lnTo>
                <a:lnTo>
                  <a:pt x="531951" y="4798876"/>
                </a:lnTo>
                <a:lnTo>
                  <a:pt x="531951" y="4802299"/>
                </a:lnTo>
                <a:cubicBezTo>
                  <a:pt x="531951" y="4809145"/>
                  <a:pt x="511413" y="4813710"/>
                  <a:pt x="470337" y="4815992"/>
                </a:cubicBezTo>
                <a:lnTo>
                  <a:pt x="463491" y="4812569"/>
                </a:lnTo>
                <a:cubicBezTo>
                  <a:pt x="454362" y="4816562"/>
                  <a:pt x="436106" y="4821126"/>
                  <a:pt x="408722" y="4826261"/>
                </a:cubicBezTo>
                <a:lnTo>
                  <a:pt x="371068" y="4826261"/>
                </a:lnTo>
                <a:cubicBezTo>
                  <a:pt x="366504" y="4826261"/>
                  <a:pt x="364222" y="4823979"/>
                  <a:pt x="364222" y="4819415"/>
                </a:cubicBezTo>
                <a:lnTo>
                  <a:pt x="364222" y="4812569"/>
                </a:lnTo>
                <a:cubicBezTo>
                  <a:pt x="364222" y="4794883"/>
                  <a:pt x="371068" y="4783473"/>
                  <a:pt x="384760" y="4778338"/>
                </a:cubicBezTo>
                <a:lnTo>
                  <a:pt x="456644" y="4778338"/>
                </a:lnTo>
                <a:lnTo>
                  <a:pt x="463491" y="4781761"/>
                </a:lnTo>
                <a:cubicBezTo>
                  <a:pt x="464061" y="4777197"/>
                  <a:pt x="466343" y="4774915"/>
                  <a:pt x="470337" y="4774915"/>
                </a:cubicBezTo>
                <a:close/>
                <a:moveTo>
                  <a:pt x="764885" y="4772424"/>
                </a:moveTo>
                <a:lnTo>
                  <a:pt x="771731" y="4772424"/>
                </a:lnTo>
                <a:lnTo>
                  <a:pt x="771731" y="4775847"/>
                </a:lnTo>
                <a:lnTo>
                  <a:pt x="764885" y="4775847"/>
                </a:lnTo>
                <a:close/>
                <a:moveTo>
                  <a:pt x="754616" y="4772424"/>
                </a:moveTo>
                <a:lnTo>
                  <a:pt x="761462" y="4772424"/>
                </a:lnTo>
                <a:lnTo>
                  <a:pt x="761462" y="4779270"/>
                </a:lnTo>
                <a:lnTo>
                  <a:pt x="754616" y="4779270"/>
                </a:lnTo>
                <a:close/>
                <a:moveTo>
                  <a:pt x="1226830" y="4761223"/>
                </a:moveTo>
                <a:lnTo>
                  <a:pt x="1226830" y="4767154"/>
                </a:lnTo>
                <a:lnTo>
                  <a:pt x="1227175" y="4767252"/>
                </a:lnTo>
                <a:lnTo>
                  <a:pt x="1233676" y="4764888"/>
                </a:lnTo>
                <a:lnTo>
                  <a:pt x="1233676" y="4761223"/>
                </a:lnTo>
                <a:close/>
                <a:moveTo>
                  <a:pt x="1182330" y="4761223"/>
                </a:moveTo>
                <a:lnTo>
                  <a:pt x="1182330" y="4768069"/>
                </a:lnTo>
                <a:lnTo>
                  <a:pt x="1188296" y="4768069"/>
                </a:lnTo>
                <a:lnTo>
                  <a:pt x="1190878" y="4766348"/>
                </a:lnTo>
                <a:lnTo>
                  <a:pt x="1185753" y="4761223"/>
                </a:lnTo>
                <a:close/>
                <a:moveTo>
                  <a:pt x="1158369" y="4761223"/>
                </a:moveTo>
                <a:cubicBezTo>
                  <a:pt x="1158940" y="4765787"/>
                  <a:pt x="1161221" y="4768069"/>
                  <a:pt x="1165215" y="4768069"/>
                </a:cubicBezTo>
                <a:lnTo>
                  <a:pt x="1172061" y="4768069"/>
                </a:lnTo>
                <a:cubicBezTo>
                  <a:pt x="1172061" y="4763505"/>
                  <a:pt x="1169779" y="4761223"/>
                  <a:pt x="1165215" y="4761223"/>
                </a:cubicBezTo>
                <a:close/>
                <a:moveTo>
                  <a:pt x="787860" y="4760219"/>
                </a:moveTo>
                <a:lnTo>
                  <a:pt x="787860" y="4763222"/>
                </a:lnTo>
                <a:lnTo>
                  <a:pt x="791283" y="4763222"/>
                </a:lnTo>
                <a:lnTo>
                  <a:pt x="791283" y="4760668"/>
                </a:lnTo>
                <a:close/>
                <a:moveTo>
                  <a:pt x="1031716" y="4754377"/>
                </a:moveTo>
                <a:cubicBezTo>
                  <a:pt x="1032287" y="4758941"/>
                  <a:pt x="1034569" y="4761223"/>
                  <a:pt x="1038562" y="4761223"/>
                </a:cubicBezTo>
                <a:lnTo>
                  <a:pt x="1038562" y="4754377"/>
                </a:lnTo>
                <a:close/>
                <a:moveTo>
                  <a:pt x="896964" y="4742651"/>
                </a:moveTo>
                <a:lnTo>
                  <a:pt x="892261" y="4743779"/>
                </a:lnTo>
                <a:lnTo>
                  <a:pt x="901641" y="4747531"/>
                </a:lnTo>
                <a:lnTo>
                  <a:pt x="898043" y="4750085"/>
                </a:lnTo>
                <a:lnTo>
                  <a:pt x="900821" y="4749529"/>
                </a:lnTo>
                <a:lnTo>
                  <a:pt x="909371" y="4750954"/>
                </a:lnTo>
                <a:lnTo>
                  <a:pt x="911910" y="4750954"/>
                </a:lnTo>
                <a:close/>
                <a:moveTo>
                  <a:pt x="959832" y="4737262"/>
                </a:moveTo>
                <a:lnTo>
                  <a:pt x="952405" y="4742921"/>
                </a:lnTo>
                <a:lnTo>
                  <a:pt x="959013" y="4749529"/>
                </a:lnTo>
                <a:lnTo>
                  <a:pt x="952167" y="4749529"/>
                </a:lnTo>
                <a:lnTo>
                  <a:pt x="952167" y="4743102"/>
                </a:lnTo>
                <a:lnTo>
                  <a:pt x="945320" y="4748319"/>
                </a:lnTo>
                <a:lnTo>
                  <a:pt x="945320" y="4749529"/>
                </a:lnTo>
                <a:cubicBezTo>
                  <a:pt x="945320" y="4751241"/>
                  <a:pt x="944037" y="4752810"/>
                  <a:pt x="941469" y="4754236"/>
                </a:cubicBezTo>
                <a:lnTo>
                  <a:pt x="937969" y="4755403"/>
                </a:lnTo>
                <a:lnTo>
                  <a:pt x="935871" y="4757800"/>
                </a:lnTo>
                <a:cubicBezTo>
                  <a:pt x="948422" y="4755518"/>
                  <a:pt x="957550" y="4754377"/>
                  <a:pt x="963255" y="4754377"/>
                </a:cubicBezTo>
                <a:lnTo>
                  <a:pt x="980371" y="4757800"/>
                </a:lnTo>
                <a:lnTo>
                  <a:pt x="983794" y="4750954"/>
                </a:lnTo>
                <a:cubicBezTo>
                  <a:pt x="974095" y="4750954"/>
                  <a:pt x="966108" y="4746390"/>
                  <a:pt x="959832" y="4737262"/>
                </a:cubicBezTo>
                <a:close/>
                <a:moveTo>
                  <a:pt x="740757" y="4737262"/>
                </a:moveTo>
                <a:lnTo>
                  <a:pt x="740757" y="4747531"/>
                </a:lnTo>
                <a:lnTo>
                  <a:pt x="751026" y="4747531"/>
                </a:lnTo>
                <a:lnTo>
                  <a:pt x="751026" y="4744108"/>
                </a:lnTo>
                <a:cubicBezTo>
                  <a:pt x="751026" y="4739544"/>
                  <a:pt x="748744" y="4737262"/>
                  <a:pt x="744180" y="4737262"/>
                </a:cubicBezTo>
                <a:close/>
                <a:moveTo>
                  <a:pt x="641489" y="4737262"/>
                </a:moveTo>
                <a:lnTo>
                  <a:pt x="641489" y="4740685"/>
                </a:lnTo>
                <a:cubicBezTo>
                  <a:pt x="641489" y="4744678"/>
                  <a:pt x="649476" y="4748101"/>
                  <a:pt x="665450" y="4750954"/>
                </a:cubicBezTo>
                <a:lnTo>
                  <a:pt x="668873" y="4750954"/>
                </a:lnTo>
                <a:lnTo>
                  <a:pt x="668873" y="4747531"/>
                </a:lnTo>
                <a:close/>
                <a:moveTo>
                  <a:pt x="918756" y="4733838"/>
                </a:moveTo>
                <a:lnTo>
                  <a:pt x="918756" y="4737262"/>
                </a:lnTo>
                <a:lnTo>
                  <a:pt x="925602" y="4737262"/>
                </a:lnTo>
                <a:lnTo>
                  <a:pt x="925602" y="4733838"/>
                </a:lnTo>
                <a:close/>
                <a:moveTo>
                  <a:pt x="408722" y="4634570"/>
                </a:moveTo>
                <a:cubicBezTo>
                  <a:pt x="409292" y="4639134"/>
                  <a:pt x="411574" y="4641416"/>
                  <a:pt x="415568" y="4641416"/>
                </a:cubicBezTo>
                <a:lnTo>
                  <a:pt x="422414" y="4641416"/>
                </a:lnTo>
                <a:cubicBezTo>
                  <a:pt x="422414" y="4636852"/>
                  <a:pt x="420132" y="4634570"/>
                  <a:pt x="415568" y="4634570"/>
                </a:cubicBezTo>
                <a:close/>
                <a:moveTo>
                  <a:pt x="525105" y="4624301"/>
                </a:moveTo>
                <a:lnTo>
                  <a:pt x="525105" y="4631147"/>
                </a:lnTo>
                <a:lnTo>
                  <a:pt x="535374" y="4631147"/>
                </a:lnTo>
                <a:lnTo>
                  <a:pt x="535374" y="4624301"/>
                </a:lnTo>
                <a:close/>
                <a:moveTo>
                  <a:pt x="545644" y="4620878"/>
                </a:moveTo>
                <a:cubicBezTo>
                  <a:pt x="541079" y="4621449"/>
                  <a:pt x="538798" y="4623731"/>
                  <a:pt x="538798" y="4627724"/>
                </a:cubicBezTo>
                <a:lnTo>
                  <a:pt x="542221" y="4627724"/>
                </a:lnTo>
                <a:cubicBezTo>
                  <a:pt x="546785" y="4627724"/>
                  <a:pt x="549067" y="4625442"/>
                  <a:pt x="549067" y="4620878"/>
                </a:cubicBezTo>
                <a:close/>
                <a:moveTo>
                  <a:pt x="323146" y="4620878"/>
                </a:moveTo>
                <a:lnTo>
                  <a:pt x="323146" y="4624301"/>
                </a:lnTo>
                <a:lnTo>
                  <a:pt x="333415" y="4624301"/>
                </a:lnTo>
                <a:lnTo>
                  <a:pt x="333415" y="4620878"/>
                </a:lnTo>
                <a:close/>
                <a:moveTo>
                  <a:pt x="617528" y="4612013"/>
                </a:moveTo>
                <a:lnTo>
                  <a:pt x="617528" y="4614032"/>
                </a:lnTo>
                <a:lnTo>
                  <a:pt x="620556" y="4614032"/>
                </a:lnTo>
                <a:close/>
                <a:moveTo>
                  <a:pt x="388375" y="4398380"/>
                </a:moveTo>
                <a:lnTo>
                  <a:pt x="383515" y="4401620"/>
                </a:lnTo>
                <a:lnTo>
                  <a:pt x="389021" y="4401158"/>
                </a:lnTo>
                <a:lnTo>
                  <a:pt x="391798" y="4398380"/>
                </a:lnTo>
                <a:close/>
                <a:moveTo>
                  <a:pt x="566374" y="4364149"/>
                </a:moveTo>
                <a:cubicBezTo>
                  <a:pt x="566944" y="4368713"/>
                  <a:pt x="569226" y="4370995"/>
                  <a:pt x="573220" y="4370995"/>
                </a:cubicBezTo>
                <a:lnTo>
                  <a:pt x="580066" y="4370995"/>
                </a:lnTo>
                <a:cubicBezTo>
                  <a:pt x="580066" y="4366431"/>
                  <a:pt x="577784" y="4364149"/>
                  <a:pt x="573220" y="4364149"/>
                </a:cubicBezTo>
                <a:close/>
                <a:moveTo>
                  <a:pt x="682757" y="4356445"/>
                </a:moveTo>
                <a:lnTo>
                  <a:pt x="682757" y="4360726"/>
                </a:lnTo>
                <a:lnTo>
                  <a:pt x="684277" y="4360726"/>
                </a:lnTo>
                <a:lnTo>
                  <a:pt x="689272" y="4360060"/>
                </a:lnTo>
                <a:lnTo>
                  <a:pt x="686372" y="4360060"/>
                </a:lnTo>
                <a:close/>
                <a:moveTo>
                  <a:pt x="480798" y="4350457"/>
                </a:moveTo>
                <a:lnTo>
                  <a:pt x="480798" y="4353880"/>
                </a:lnTo>
                <a:lnTo>
                  <a:pt x="491067" y="4353880"/>
                </a:lnTo>
                <a:lnTo>
                  <a:pt x="491067" y="4350457"/>
                </a:lnTo>
                <a:close/>
                <a:moveTo>
                  <a:pt x="275223" y="4347034"/>
                </a:moveTo>
                <a:lnTo>
                  <a:pt x="282069" y="4347034"/>
                </a:lnTo>
                <a:lnTo>
                  <a:pt x="282069" y="4350457"/>
                </a:lnTo>
                <a:lnTo>
                  <a:pt x="275223" y="4350457"/>
                </a:lnTo>
                <a:close/>
                <a:moveTo>
                  <a:pt x="264954" y="4347034"/>
                </a:moveTo>
                <a:lnTo>
                  <a:pt x="271800" y="4347034"/>
                </a:lnTo>
                <a:lnTo>
                  <a:pt x="271800" y="4353880"/>
                </a:lnTo>
                <a:lnTo>
                  <a:pt x="264954" y="4353880"/>
                </a:lnTo>
                <a:close/>
                <a:moveTo>
                  <a:pt x="2255271" y="4264919"/>
                </a:moveTo>
                <a:lnTo>
                  <a:pt x="2251133" y="4265070"/>
                </a:lnTo>
                <a:lnTo>
                  <a:pt x="2232841" y="4266425"/>
                </a:lnTo>
                <a:lnTo>
                  <a:pt x="2232386" y="4266880"/>
                </a:lnTo>
                <a:lnTo>
                  <a:pt x="2232386" y="4266458"/>
                </a:lnTo>
                <a:lnTo>
                  <a:pt x="2219973" y="4267378"/>
                </a:lnTo>
                <a:lnTo>
                  <a:pt x="2230830" y="4274722"/>
                </a:lnTo>
                <a:lnTo>
                  <a:pt x="2247775" y="4278875"/>
                </a:lnTo>
                <a:lnTo>
                  <a:pt x="2256348" y="4270303"/>
                </a:lnTo>
                <a:close/>
                <a:moveTo>
                  <a:pt x="2409246" y="4247766"/>
                </a:moveTo>
                <a:lnTo>
                  <a:pt x="2396692" y="4263457"/>
                </a:lnTo>
                <a:cubicBezTo>
                  <a:pt x="2396692" y="4266880"/>
                  <a:pt x="2401256" y="4271444"/>
                  <a:pt x="2410385" y="4277149"/>
                </a:cubicBezTo>
                <a:lnTo>
                  <a:pt x="2420654" y="4277149"/>
                </a:lnTo>
                <a:cubicBezTo>
                  <a:pt x="2431494" y="4274867"/>
                  <a:pt x="2440336" y="4272585"/>
                  <a:pt x="2447182" y="4270303"/>
                </a:cubicBezTo>
                <a:lnTo>
                  <a:pt x="2453821" y="4267179"/>
                </a:lnTo>
                <a:lnTo>
                  <a:pt x="2449242" y="4267637"/>
                </a:lnTo>
                <a:lnTo>
                  <a:pt x="2443538" y="4267637"/>
                </a:lnTo>
                <a:lnTo>
                  <a:pt x="2442204" y="4268304"/>
                </a:lnTo>
                <a:lnTo>
                  <a:pt x="2441908" y="4267637"/>
                </a:lnTo>
                <a:lnTo>
                  <a:pt x="2428703" y="4267637"/>
                </a:lnTo>
                <a:cubicBezTo>
                  <a:pt x="2428703" y="4265925"/>
                  <a:pt x="2430415" y="4264214"/>
                  <a:pt x="2433838" y="4262502"/>
                </a:cubicBezTo>
                <a:lnTo>
                  <a:pt x="2438879" y="4260822"/>
                </a:lnTo>
                <a:lnTo>
                  <a:pt x="2435357" y="4252900"/>
                </a:lnTo>
                <a:lnTo>
                  <a:pt x="2430923" y="4249575"/>
                </a:lnTo>
                <a:lnTo>
                  <a:pt x="2430923" y="4249765"/>
                </a:lnTo>
                <a:lnTo>
                  <a:pt x="2413808" y="4253188"/>
                </a:lnTo>
                <a:lnTo>
                  <a:pt x="2413808" y="4247766"/>
                </a:lnTo>
                <a:close/>
                <a:moveTo>
                  <a:pt x="2377166" y="4244342"/>
                </a:moveTo>
                <a:lnTo>
                  <a:pt x="2363168" y="4246342"/>
                </a:lnTo>
                <a:lnTo>
                  <a:pt x="2387163" y="4246342"/>
                </a:lnTo>
                <a:close/>
                <a:moveTo>
                  <a:pt x="432875" y="4076613"/>
                </a:moveTo>
                <a:lnTo>
                  <a:pt x="439721" y="4076613"/>
                </a:lnTo>
                <a:lnTo>
                  <a:pt x="439721" y="4080036"/>
                </a:lnTo>
                <a:lnTo>
                  <a:pt x="432875" y="4080036"/>
                </a:lnTo>
                <a:close/>
                <a:moveTo>
                  <a:pt x="422606" y="4076613"/>
                </a:moveTo>
                <a:lnTo>
                  <a:pt x="429452" y="4076613"/>
                </a:lnTo>
                <a:lnTo>
                  <a:pt x="429452" y="4083459"/>
                </a:lnTo>
                <a:lnTo>
                  <a:pt x="422606" y="4083459"/>
                </a:lnTo>
                <a:close/>
                <a:moveTo>
                  <a:pt x="590527" y="3880833"/>
                </a:moveTo>
                <a:lnTo>
                  <a:pt x="597373" y="3880833"/>
                </a:lnTo>
                <a:lnTo>
                  <a:pt x="597373" y="3884256"/>
                </a:lnTo>
                <a:lnTo>
                  <a:pt x="590527" y="3884256"/>
                </a:lnTo>
                <a:close/>
                <a:moveTo>
                  <a:pt x="580258" y="3880833"/>
                </a:moveTo>
                <a:lnTo>
                  <a:pt x="587104" y="3880833"/>
                </a:lnTo>
                <a:lnTo>
                  <a:pt x="587104" y="3887679"/>
                </a:lnTo>
                <a:lnTo>
                  <a:pt x="580258" y="3887679"/>
                </a:lnTo>
                <a:close/>
                <a:moveTo>
                  <a:pt x="721251" y="3730556"/>
                </a:moveTo>
                <a:lnTo>
                  <a:pt x="728096" y="3730556"/>
                </a:lnTo>
                <a:lnTo>
                  <a:pt x="728096" y="3733979"/>
                </a:lnTo>
                <a:lnTo>
                  <a:pt x="721251" y="3733979"/>
                </a:lnTo>
                <a:close/>
                <a:moveTo>
                  <a:pt x="710982" y="3730556"/>
                </a:moveTo>
                <a:lnTo>
                  <a:pt x="717828" y="3730556"/>
                </a:lnTo>
                <a:lnTo>
                  <a:pt x="717828" y="3737402"/>
                </a:lnTo>
                <a:lnTo>
                  <a:pt x="710982" y="3737402"/>
                </a:lnTo>
                <a:close/>
                <a:moveTo>
                  <a:pt x="1041223" y="3571803"/>
                </a:moveTo>
                <a:lnTo>
                  <a:pt x="1041223" y="3575226"/>
                </a:lnTo>
                <a:lnTo>
                  <a:pt x="1051492" y="3575226"/>
                </a:lnTo>
                <a:lnTo>
                  <a:pt x="1051492" y="3571803"/>
                </a:lnTo>
                <a:close/>
                <a:moveTo>
                  <a:pt x="3016320" y="3488177"/>
                </a:moveTo>
                <a:lnTo>
                  <a:pt x="3011675" y="3489021"/>
                </a:lnTo>
                <a:lnTo>
                  <a:pt x="3015313" y="3489137"/>
                </a:lnTo>
                <a:lnTo>
                  <a:pt x="3016320" y="3489137"/>
                </a:lnTo>
                <a:close/>
                <a:moveTo>
                  <a:pt x="2992358" y="3486621"/>
                </a:moveTo>
                <a:lnTo>
                  <a:pt x="2990626" y="3488353"/>
                </a:lnTo>
                <a:lnTo>
                  <a:pt x="3000548" y="3488668"/>
                </a:lnTo>
                <a:close/>
                <a:moveTo>
                  <a:pt x="787861" y="3485719"/>
                </a:moveTo>
                <a:lnTo>
                  <a:pt x="787861" y="3492566"/>
                </a:lnTo>
                <a:lnTo>
                  <a:pt x="791284" y="3492566"/>
                </a:lnTo>
                <a:lnTo>
                  <a:pt x="791284" y="3485719"/>
                </a:lnTo>
                <a:close/>
                <a:moveTo>
                  <a:pt x="911091" y="3464528"/>
                </a:moveTo>
                <a:lnTo>
                  <a:pt x="911091" y="3468604"/>
                </a:lnTo>
                <a:cubicBezTo>
                  <a:pt x="893976" y="3473169"/>
                  <a:pt x="882565" y="3475450"/>
                  <a:pt x="876861" y="3475450"/>
                </a:cubicBezTo>
                <a:cubicBezTo>
                  <a:pt x="877431" y="3480015"/>
                  <a:pt x="879713" y="3482296"/>
                  <a:pt x="883707" y="3482296"/>
                </a:cubicBezTo>
                <a:lnTo>
                  <a:pt x="900822" y="3478873"/>
                </a:lnTo>
                <a:lnTo>
                  <a:pt x="903070" y="3479247"/>
                </a:lnTo>
                <a:lnTo>
                  <a:pt x="910291" y="3474674"/>
                </a:lnTo>
                <a:cubicBezTo>
                  <a:pt x="913143" y="3472392"/>
                  <a:pt x="914570" y="3470538"/>
                  <a:pt x="914570" y="3469112"/>
                </a:cubicBezTo>
                <a:lnTo>
                  <a:pt x="914570" y="3465688"/>
                </a:lnTo>
                <a:close/>
                <a:moveTo>
                  <a:pt x="822092" y="3311144"/>
                </a:moveTo>
                <a:cubicBezTo>
                  <a:pt x="822662" y="3315708"/>
                  <a:pt x="824944" y="3317990"/>
                  <a:pt x="828938" y="3317990"/>
                </a:cubicBezTo>
                <a:lnTo>
                  <a:pt x="835784" y="3317990"/>
                </a:lnTo>
                <a:cubicBezTo>
                  <a:pt x="835784" y="3313426"/>
                  <a:pt x="833502" y="3311144"/>
                  <a:pt x="828938" y="3311144"/>
                </a:cubicBezTo>
                <a:close/>
                <a:moveTo>
                  <a:pt x="736516" y="3297452"/>
                </a:moveTo>
                <a:lnTo>
                  <a:pt x="736516" y="3300875"/>
                </a:lnTo>
                <a:lnTo>
                  <a:pt x="746785" y="3300875"/>
                </a:lnTo>
                <a:lnTo>
                  <a:pt x="746785" y="3297452"/>
                </a:lnTo>
                <a:close/>
                <a:moveTo>
                  <a:pt x="688593" y="3023608"/>
                </a:moveTo>
                <a:lnTo>
                  <a:pt x="695439" y="3023608"/>
                </a:lnTo>
                <a:lnTo>
                  <a:pt x="695439" y="3027031"/>
                </a:lnTo>
                <a:lnTo>
                  <a:pt x="688593" y="3027031"/>
                </a:lnTo>
                <a:close/>
                <a:moveTo>
                  <a:pt x="678324" y="3023608"/>
                </a:moveTo>
                <a:lnTo>
                  <a:pt x="685170" y="3023608"/>
                </a:lnTo>
                <a:lnTo>
                  <a:pt x="685170" y="3030454"/>
                </a:lnTo>
                <a:lnTo>
                  <a:pt x="678324" y="3030454"/>
                </a:lnTo>
                <a:close/>
                <a:moveTo>
                  <a:pt x="791913" y="2806675"/>
                </a:moveTo>
                <a:lnTo>
                  <a:pt x="798759" y="2806675"/>
                </a:lnTo>
                <a:lnTo>
                  <a:pt x="798759" y="2810098"/>
                </a:lnTo>
                <a:lnTo>
                  <a:pt x="791913" y="2810098"/>
                </a:lnTo>
                <a:close/>
                <a:moveTo>
                  <a:pt x="781644" y="2806675"/>
                </a:moveTo>
                <a:lnTo>
                  <a:pt x="788490" y="2806675"/>
                </a:lnTo>
                <a:lnTo>
                  <a:pt x="788490" y="2813521"/>
                </a:lnTo>
                <a:lnTo>
                  <a:pt x="781644" y="2813521"/>
                </a:lnTo>
                <a:close/>
                <a:moveTo>
                  <a:pt x="993299" y="2663488"/>
                </a:moveTo>
                <a:lnTo>
                  <a:pt x="1000145" y="2663488"/>
                </a:lnTo>
                <a:lnTo>
                  <a:pt x="1000145" y="2666911"/>
                </a:lnTo>
                <a:lnTo>
                  <a:pt x="993299" y="2666911"/>
                </a:lnTo>
                <a:close/>
                <a:moveTo>
                  <a:pt x="983030" y="2663488"/>
                </a:moveTo>
                <a:lnTo>
                  <a:pt x="989876" y="2663488"/>
                </a:lnTo>
                <a:lnTo>
                  <a:pt x="989876" y="2670334"/>
                </a:lnTo>
                <a:lnTo>
                  <a:pt x="983030" y="2670334"/>
                </a:lnTo>
                <a:close/>
                <a:moveTo>
                  <a:pt x="1145702" y="2526773"/>
                </a:moveTo>
                <a:lnTo>
                  <a:pt x="1152548" y="2526773"/>
                </a:lnTo>
                <a:lnTo>
                  <a:pt x="1152548" y="2530196"/>
                </a:lnTo>
                <a:lnTo>
                  <a:pt x="1145702" y="2530196"/>
                </a:lnTo>
                <a:close/>
                <a:moveTo>
                  <a:pt x="1135433" y="2526773"/>
                </a:moveTo>
                <a:lnTo>
                  <a:pt x="1142279" y="2526773"/>
                </a:lnTo>
                <a:lnTo>
                  <a:pt x="1142279" y="2533619"/>
                </a:lnTo>
                <a:lnTo>
                  <a:pt x="1135433" y="2533619"/>
                </a:lnTo>
                <a:close/>
                <a:moveTo>
                  <a:pt x="2909199" y="2470556"/>
                </a:moveTo>
                <a:cubicBezTo>
                  <a:pt x="2904635" y="2471127"/>
                  <a:pt x="2902353" y="2473409"/>
                  <a:pt x="2902353" y="2477403"/>
                </a:cubicBezTo>
                <a:cubicBezTo>
                  <a:pt x="2906917" y="2479685"/>
                  <a:pt x="2910340" y="2480826"/>
                  <a:pt x="2912622" y="2480826"/>
                </a:cubicBezTo>
                <a:cubicBezTo>
                  <a:pt x="2917186" y="2478544"/>
                  <a:pt x="2920609" y="2477403"/>
                  <a:pt x="2922891" y="2477403"/>
                </a:cubicBezTo>
                <a:cubicBezTo>
                  <a:pt x="2922891" y="2472839"/>
                  <a:pt x="2920609" y="2470556"/>
                  <a:pt x="2916045" y="2470556"/>
                </a:cubicBezTo>
                <a:close/>
                <a:moveTo>
                  <a:pt x="1174999" y="2431081"/>
                </a:moveTo>
                <a:lnTo>
                  <a:pt x="1173474" y="2435657"/>
                </a:lnTo>
                <a:lnTo>
                  <a:pt x="1177308" y="2432005"/>
                </a:lnTo>
                <a:close/>
                <a:moveTo>
                  <a:pt x="1192114" y="2318120"/>
                </a:moveTo>
                <a:cubicBezTo>
                  <a:pt x="1192684" y="2322684"/>
                  <a:pt x="1194966" y="2324966"/>
                  <a:pt x="1198960" y="2324966"/>
                </a:cubicBezTo>
                <a:lnTo>
                  <a:pt x="1205806" y="2324966"/>
                </a:lnTo>
                <a:cubicBezTo>
                  <a:pt x="1205806" y="2320402"/>
                  <a:pt x="1203524" y="2318120"/>
                  <a:pt x="1198960" y="2318120"/>
                </a:cubicBezTo>
                <a:close/>
                <a:moveTo>
                  <a:pt x="1308497" y="2307851"/>
                </a:moveTo>
                <a:lnTo>
                  <a:pt x="1308497" y="2314697"/>
                </a:lnTo>
                <a:lnTo>
                  <a:pt x="1318766" y="2314697"/>
                </a:lnTo>
                <a:lnTo>
                  <a:pt x="1318766" y="2307851"/>
                </a:lnTo>
                <a:close/>
                <a:moveTo>
                  <a:pt x="1329036" y="2304428"/>
                </a:moveTo>
                <a:cubicBezTo>
                  <a:pt x="1324471" y="2304999"/>
                  <a:pt x="1322190" y="2307281"/>
                  <a:pt x="1322190" y="2311274"/>
                </a:cubicBezTo>
                <a:lnTo>
                  <a:pt x="1325613" y="2311274"/>
                </a:lnTo>
                <a:cubicBezTo>
                  <a:pt x="1330177" y="2311274"/>
                  <a:pt x="1332459" y="2308992"/>
                  <a:pt x="1332459" y="2304428"/>
                </a:cubicBezTo>
                <a:close/>
                <a:moveTo>
                  <a:pt x="1106538" y="2304428"/>
                </a:moveTo>
                <a:lnTo>
                  <a:pt x="1106538" y="2307851"/>
                </a:lnTo>
                <a:lnTo>
                  <a:pt x="1116807" y="2307851"/>
                </a:lnTo>
                <a:lnTo>
                  <a:pt x="1116807" y="2304428"/>
                </a:lnTo>
                <a:close/>
                <a:moveTo>
                  <a:pt x="1400920" y="2290736"/>
                </a:moveTo>
                <a:lnTo>
                  <a:pt x="1400920" y="2297582"/>
                </a:lnTo>
                <a:lnTo>
                  <a:pt x="1404343" y="2297582"/>
                </a:lnTo>
                <a:lnTo>
                  <a:pt x="1404343" y="2290736"/>
                </a:lnTo>
                <a:close/>
                <a:moveTo>
                  <a:pt x="423098" y="2225282"/>
                </a:moveTo>
                <a:lnTo>
                  <a:pt x="423098" y="2232129"/>
                </a:lnTo>
                <a:lnTo>
                  <a:pt x="426521" y="2232129"/>
                </a:lnTo>
                <a:lnTo>
                  <a:pt x="426521" y="2225282"/>
                </a:lnTo>
                <a:close/>
                <a:moveTo>
                  <a:pt x="587405" y="2211590"/>
                </a:moveTo>
                <a:cubicBezTo>
                  <a:pt x="591969" y="2212161"/>
                  <a:pt x="594251" y="2214443"/>
                  <a:pt x="594251" y="2218436"/>
                </a:cubicBezTo>
                <a:lnTo>
                  <a:pt x="587405" y="2218436"/>
                </a:lnTo>
                <a:close/>
                <a:moveTo>
                  <a:pt x="3002905" y="2198313"/>
                </a:moveTo>
                <a:lnTo>
                  <a:pt x="2954982" y="2205160"/>
                </a:lnTo>
                <a:lnTo>
                  <a:pt x="2931021" y="2201737"/>
                </a:lnTo>
                <a:cubicBezTo>
                  <a:pt x="2927598" y="2201737"/>
                  <a:pt x="2911623" y="2202878"/>
                  <a:pt x="2883098" y="2205160"/>
                </a:cubicBezTo>
                <a:cubicBezTo>
                  <a:pt x="2873970" y="2202878"/>
                  <a:pt x="2865983" y="2201737"/>
                  <a:pt x="2859137" y="2201737"/>
                </a:cubicBezTo>
                <a:lnTo>
                  <a:pt x="2842021" y="2218852"/>
                </a:lnTo>
                <a:cubicBezTo>
                  <a:pt x="2842021" y="2225128"/>
                  <a:pt x="2861419" y="2231974"/>
                  <a:pt x="2900213" y="2239390"/>
                </a:cubicBezTo>
                <a:lnTo>
                  <a:pt x="2924175" y="2239390"/>
                </a:lnTo>
                <a:cubicBezTo>
                  <a:pt x="2940149" y="2234826"/>
                  <a:pt x="2949277" y="2232544"/>
                  <a:pt x="2951559" y="2232544"/>
                </a:cubicBezTo>
                <a:cubicBezTo>
                  <a:pt x="2953841" y="2232544"/>
                  <a:pt x="2954982" y="2233685"/>
                  <a:pt x="2954982" y="2235967"/>
                </a:cubicBezTo>
                <a:lnTo>
                  <a:pt x="2961828" y="2232544"/>
                </a:lnTo>
                <a:lnTo>
                  <a:pt x="2968674" y="2232544"/>
                </a:lnTo>
                <a:cubicBezTo>
                  <a:pt x="2976661" y="2241672"/>
                  <a:pt x="2984648" y="2246236"/>
                  <a:pt x="2992636" y="2246236"/>
                </a:cubicBezTo>
                <a:lnTo>
                  <a:pt x="3033712" y="2246236"/>
                </a:lnTo>
                <a:lnTo>
                  <a:pt x="3050827" y="2235967"/>
                </a:lnTo>
                <a:cubicBezTo>
                  <a:pt x="3051398" y="2240531"/>
                  <a:pt x="3053679" y="2242813"/>
                  <a:pt x="3057673" y="2242813"/>
                </a:cubicBezTo>
                <a:lnTo>
                  <a:pt x="3071366" y="2242813"/>
                </a:lnTo>
                <a:cubicBezTo>
                  <a:pt x="3078212" y="2240531"/>
                  <a:pt x="3081635" y="2233685"/>
                  <a:pt x="3081635" y="2222275"/>
                </a:cubicBezTo>
                <a:lnTo>
                  <a:pt x="3081635" y="2215429"/>
                </a:lnTo>
                <a:lnTo>
                  <a:pt x="3067943" y="2222275"/>
                </a:lnTo>
                <a:cubicBezTo>
                  <a:pt x="3063378" y="2208583"/>
                  <a:pt x="3058814" y="2201737"/>
                  <a:pt x="3054250" y="2201737"/>
                </a:cubicBezTo>
                <a:lnTo>
                  <a:pt x="3020020" y="2201737"/>
                </a:lnTo>
                <a:cubicBezTo>
                  <a:pt x="3012603" y="2201737"/>
                  <a:pt x="3006898" y="2200596"/>
                  <a:pt x="3002905" y="2198313"/>
                </a:cubicBezTo>
                <a:close/>
                <a:moveTo>
                  <a:pt x="2698254" y="2194890"/>
                </a:moveTo>
                <a:lnTo>
                  <a:pt x="2681138" y="2198313"/>
                </a:lnTo>
                <a:lnTo>
                  <a:pt x="2681138" y="2218852"/>
                </a:lnTo>
                <a:lnTo>
                  <a:pt x="2698254" y="2222275"/>
                </a:lnTo>
                <a:lnTo>
                  <a:pt x="2711946" y="2222275"/>
                </a:lnTo>
                <a:cubicBezTo>
                  <a:pt x="2724497" y="2222275"/>
                  <a:pt x="2741612" y="2219993"/>
                  <a:pt x="2763291" y="2215429"/>
                </a:cubicBezTo>
                <a:cubicBezTo>
                  <a:pt x="2775842" y="2217711"/>
                  <a:pt x="2784971" y="2218852"/>
                  <a:pt x="2790676" y="2218852"/>
                </a:cubicBezTo>
                <a:cubicBezTo>
                  <a:pt x="2795240" y="2216570"/>
                  <a:pt x="2798663" y="2215429"/>
                  <a:pt x="2800945" y="2215429"/>
                </a:cubicBezTo>
                <a:lnTo>
                  <a:pt x="2800945" y="2198313"/>
                </a:lnTo>
                <a:lnTo>
                  <a:pt x="2794099" y="2201737"/>
                </a:lnTo>
                <a:lnTo>
                  <a:pt x="2753022" y="2201737"/>
                </a:lnTo>
                <a:cubicBezTo>
                  <a:pt x="2750170" y="2201737"/>
                  <a:pt x="2737619" y="2199455"/>
                  <a:pt x="2715369" y="2194890"/>
                </a:cubicBezTo>
                <a:close/>
                <a:moveTo>
                  <a:pt x="2657177" y="2194890"/>
                </a:moveTo>
                <a:cubicBezTo>
                  <a:pt x="2657177" y="2197173"/>
                  <a:pt x="2656036" y="2200596"/>
                  <a:pt x="2653754" y="2205160"/>
                </a:cubicBezTo>
                <a:cubicBezTo>
                  <a:pt x="2658318" y="2205160"/>
                  <a:pt x="2660600" y="2206301"/>
                  <a:pt x="2660600" y="2208583"/>
                </a:cubicBezTo>
                <a:cubicBezTo>
                  <a:pt x="2668016" y="2204019"/>
                  <a:pt x="2673722" y="2201737"/>
                  <a:pt x="2677715" y="2201737"/>
                </a:cubicBezTo>
                <a:cubicBezTo>
                  <a:pt x="2677715" y="2197173"/>
                  <a:pt x="2675433" y="2194890"/>
                  <a:pt x="2670869" y="2194890"/>
                </a:cubicBezTo>
                <a:close/>
                <a:moveTo>
                  <a:pt x="518944" y="2191052"/>
                </a:moveTo>
                <a:lnTo>
                  <a:pt x="522367" y="2191052"/>
                </a:lnTo>
                <a:cubicBezTo>
                  <a:pt x="529213" y="2197898"/>
                  <a:pt x="537200" y="2201321"/>
                  <a:pt x="546328" y="2201321"/>
                </a:cubicBezTo>
                <a:lnTo>
                  <a:pt x="546328" y="2208167"/>
                </a:lnTo>
                <a:cubicBezTo>
                  <a:pt x="529213" y="2212732"/>
                  <a:pt x="517802" y="2215013"/>
                  <a:pt x="512098" y="2215013"/>
                </a:cubicBezTo>
                <a:cubicBezTo>
                  <a:pt x="512668" y="2219578"/>
                  <a:pt x="514950" y="2221859"/>
                  <a:pt x="518944" y="2221859"/>
                </a:cubicBezTo>
                <a:lnTo>
                  <a:pt x="536059" y="2218436"/>
                </a:lnTo>
                <a:lnTo>
                  <a:pt x="556597" y="2221859"/>
                </a:lnTo>
                <a:lnTo>
                  <a:pt x="580558" y="2215013"/>
                </a:lnTo>
                <a:lnTo>
                  <a:pt x="580558" y="2218436"/>
                </a:lnTo>
                <a:cubicBezTo>
                  <a:pt x="580558" y="2225282"/>
                  <a:pt x="560020" y="2229847"/>
                  <a:pt x="518944" y="2232129"/>
                </a:cubicBezTo>
                <a:lnTo>
                  <a:pt x="512098" y="2228706"/>
                </a:lnTo>
                <a:cubicBezTo>
                  <a:pt x="502969" y="2232699"/>
                  <a:pt x="484713" y="2237263"/>
                  <a:pt x="457329" y="2242398"/>
                </a:cubicBezTo>
                <a:lnTo>
                  <a:pt x="419675" y="2242398"/>
                </a:lnTo>
                <a:cubicBezTo>
                  <a:pt x="415111" y="2242398"/>
                  <a:pt x="412829" y="2240116"/>
                  <a:pt x="412829" y="2235552"/>
                </a:cubicBezTo>
                <a:lnTo>
                  <a:pt x="412829" y="2228706"/>
                </a:lnTo>
                <a:cubicBezTo>
                  <a:pt x="412829" y="2211020"/>
                  <a:pt x="419675" y="2199610"/>
                  <a:pt x="433367" y="2194475"/>
                </a:cubicBezTo>
                <a:lnTo>
                  <a:pt x="505251" y="2194475"/>
                </a:lnTo>
                <a:lnTo>
                  <a:pt x="512098" y="2197898"/>
                </a:lnTo>
                <a:cubicBezTo>
                  <a:pt x="512668" y="2193334"/>
                  <a:pt x="514950" y="2191052"/>
                  <a:pt x="518944" y="2191052"/>
                </a:cubicBezTo>
                <a:close/>
                <a:moveTo>
                  <a:pt x="789364" y="2153399"/>
                </a:moveTo>
                <a:lnTo>
                  <a:pt x="789364" y="2163668"/>
                </a:lnTo>
                <a:lnTo>
                  <a:pt x="799633" y="2163668"/>
                </a:lnTo>
                <a:lnTo>
                  <a:pt x="799633" y="2160245"/>
                </a:lnTo>
                <a:cubicBezTo>
                  <a:pt x="799633" y="2155681"/>
                  <a:pt x="797351" y="2153399"/>
                  <a:pt x="792787" y="2153399"/>
                </a:cubicBezTo>
                <a:close/>
                <a:moveTo>
                  <a:pt x="690096" y="2153399"/>
                </a:moveTo>
                <a:lnTo>
                  <a:pt x="690096" y="2156822"/>
                </a:lnTo>
                <a:cubicBezTo>
                  <a:pt x="690096" y="2160815"/>
                  <a:pt x="698083" y="2164238"/>
                  <a:pt x="714057" y="2167091"/>
                </a:cubicBezTo>
                <a:lnTo>
                  <a:pt x="717480" y="2167091"/>
                </a:lnTo>
                <a:lnTo>
                  <a:pt x="717480" y="2163668"/>
                </a:lnTo>
                <a:close/>
                <a:moveTo>
                  <a:pt x="967364" y="2149975"/>
                </a:moveTo>
                <a:lnTo>
                  <a:pt x="967364" y="2153399"/>
                </a:lnTo>
                <a:lnTo>
                  <a:pt x="974209" y="2153399"/>
                </a:lnTo>
                <a:lnTo>
                  <a:pt x="974209" y="2149975"/>
                </a:lnTo>
                <a:close/>
                <a:moveTo>
                  <a:pt x="905748" y="2149975"/>
                </a:moveTo>
                <a:lnTo>
                  <a:pt x="905748" y="2160245"/>
                </a:lnTo>
                <a:lnTo>
                  <a:pt x="916017" y="2160245"/>
                </a:lnTo>
                <a:lnTo>
                  <a:pt x="916017" y="2156822"/>
                </a:lnTo>
                <a:cubicBezTo>
                  <a:pt x="916017" y="2152258"/>
                  <a:pt x="913735" y="2149975"/>
                  <a:pt x="909171" y="2149975"/>
                </a:cubicBezTo>
                <a:close/>
                <a:moveTo>
                  <a:pt x="878364" y="2146552"/>
                </a:moveTo>
                <a:lnTo>
                  <a:pt x="878364" y="2149975"/>
                </a:lnTo>
                <a:lnTo>
                  <a:pt x="898902" y="2149975"/>
                </a:lnTo>
                <a:lnTo>
                  <a:pt x="898902" y="2146552"/>
                </a:lnTo>
                <a:close/>
                <a:moveTo>
                  <a:pt x="457329" y="2050707"/>
                </a:moveTo>
                <a:cubicBezTo>
                  <a:pt x="457899" y="2055271"/>
                  <a:pt x="460181" y="2057553"/>
                  <a:pt x="464175" y="2057553"/>
                </a:cubicBezTo>
                <a:lnTo>
                  <a:pt x="471021" y="2057553"/>
                </a:lnTo>
                <a:cubicBezTo>
                  <a:pt x="471021" y="2052989"/>
                  <a:pt x="468739" y="2050707"/>
                  <a:pt x="464175" y="2050707"/>
                </a:cubicBezTo>
                <a:close/>
                <a:moveTo>
                  <a:pt x="573712" y="2040438"/>
                </a:moveTo>
                <a:lnTo>
                  <a:pt x="573712" y="2047284"/>
                </a:lnTo>
                <a:lnTo>
                  <a:pt x="583981" y="2047284"/>
                </a:lnTo>
                <a:lnTo>
                  <a:pt x="583981" y="2040438"/>
                </a:lnTo>
                <a:close/>
                <a:moveTo>
                  <a:pt x="594251" y="2037015"/>
                </a:moveTo>
                <a:cubicBezTo>
                  <a:pt x="589686" y="2037586"/>
                  <a:pt x="587405" y="2039868"/>
                  <a:pt x="587405" y="2043861"/>
                </a:cubicBezTo>
                <a:lnTo>
                  <a:pt x="590828" y="2043861"/>
                </a:lnTo>
                <a:cubicBezTo>
                  <a:pt x="595392" y="2043861"/>
                  <a:pt x="597674" y="2041579"/>
                  <a:pt x="597674" y="2037015"/>
                </a:cubicBezTo>
                <a:close/>
                <a:moveTo>
                  <a:pt x="371753" y="2037015"/>
                </a:moveTo>
                <a:lnTo>
                  <a:pt x="371753" y="2040438"/>
                </a:lnTo>
                <a:lnTo>
                  <a:pt x="382022" y="2040438"/>
                </a:lnTo>
                <a:lnTo>
                  <a:pt x="382022" y="2037015"/>
                </a:lnTo>
                <a:close/>
                <a:moveTo>
                  <a:pt x="666136" y="2023323"/>
                </a:moveTo>
                <a:lnTo>
                  <a:pt x="666136" y="2030169"/>
                </a:lnTo>
                <a:lnTo>
                  <a:pt x="669558" y="2030169"/>
                </a:lnTo>
                <a:lnTo>
                  <a:pt x="669558" y="2023323"/>
                </a:lnTo>
                <a:close/>
                <a:moveTo>
                  <a:pt x="2054443" y="1943562"/>
                </a:moveTo>
                <a:lnTo>
                  <a:pt x="2037328" y="1946985"/>
                </a:lnTo>
                <a:lnTo>
                  <a:pt x="2033905" y="1946985"/>
                </a:lnTo>
                <a:cubicBezTo>
                  <a:pt x="2015649" y="1946985"/>
                  <a:pt x="1991687" y="1948126"/>
                  <a:pt x="1962021" y="1950408"/>
                </a:cubicBezTo>
                <a:cubicBezTo>
                  <a:pt x="1957457" y="1948126"/>
                  <a:pt x="1954034" y="1946985"/>
                  <a:pt x="1951752" y="1946985"/>
                </a:cubicBezTo>
                <a:lnTo>
                  <a:pt x="1946353" y="1948013"/>
                </a:lnTo>
                <a:lnTo>
                  <a:pt x="1946353" y="1951439"/>
                </a:lnTo>
                <a:lnTo>
                  <a:pt x="1963469" y="1954862"/>
                </a:lnTo>
                <a:lnTo>
                  <a:pt x="1977161" y="1954862"/>
                </a:lnTo>
                <a:cubicBezTo>
                  <a:pt x="1989712" y="1954862"/>
                  <a:pt x="2006827" y="1952580"/>
                  <a:pt x="2028506" y="1948016"/>
                </a:cubicBezTo>
                <a:cubicBezTo>
                  <a:pt x="2041057" y="1950298"/>
                  <a:pt x="2050186" y="1951439"/>
                  <a:pt x="2055891" y="1951439"/>
                </a:cubicBezTo>
                <a:cubicBezTo>
                  <a:pt x="2060455" y="1949157"/>
                  <a:pt x="2063878" y="1948016"/>
                  <a:pt x="2066160" y="1948016"/>
                </a:cubicBezTo>
                <a:lnTo>
                  <a:pt x="2066160" y="1946441"/>
                </a:lnTo>
                <a:lnTo>
                  <a:pt x="2057867" y="1946985"/>
                </a:lnTo>
                <a:cubicBezTo>
                  <a:pt x="2055584" y="1946985"/>
                  <a:pt x="2054443" y="1945844"/>
                  <a:pt x="2054443" y="1943562"/>
                </a:cubicBezTo>
                <a:close/>
                <a:moveTo>
                  <a:pt x="2003098" y="1933293"/>
                </a:moveTo>
                <a:lnTo>
                  <a:pt x="1985983" y="1936716"/>
                </a:lnTo>
                <a:lnTo>
                  <a:pt x="1985983" y="1940139"/>
                </a:lnTo>
                <a:lnTo>
                  <a:pt x="1989406" y="1940139"/>
                </a:lnTo>
                <a:lnTo>
                  <a:pt x="1996252" y="1936716"/>
                </a:lnTo>
                <a:lnTo>
                  <a:pt x="2009944" y="1940139"/>
                </a:lnTo>
                <a:cubicBezTo>
                  <a:pt x="2012797" y="1940139"/>
                  <a:pt x="2017931" y="1939568"/>
                  <a:pt x="2025348" y="1938427"/>
                </a:cubicBezTo>
                <a:lnTo>
                  <a:pt x="2048601" y="1934324"/>
                </a:lnTo>
                <a:lnTo>
                  <a:pt x="2018237" y="1934324"/>
                </a:lnTo>
                <a:lnTo>
                  <a:pt x="2011279" y="1933293"/>
                </a:lnTo>
                <a:close/>
                <a:moveTo>
                  <a:pt x="1946353" y="1933293"/>
                </a:moveTo>
                <a:lnTo>
                  <a:pt x="1946353" y="1940139"/>
                </a:lnTo>
                <a:lnTo>
                  <a:pt x="1951752" y="1940139"/>
                </a:lnTo>
                <a:lnTo>
                  <a:pt x="1951752" y="1933293"/>
                </a:lnTo>
                <a:close/>
                <a:moveTo>
                  <a:pt x="2269768" y="1931230"/>
                </a:moveTo>
                <a:lnTo>
                  <a:pt x="2266672" y="1933293"/>
                </a:lnTo>
                <a:lnTo>
                  <a:pt x="2238392" y="1935147"/>
                </a:lnTo>
                <a:lnTo>
                  <a:pt x="2220197" y="1937747"/>
                </a:lnTo>
                <a:lnTo>
                  <a:pt x="2213449" y="1936783"/>
                </a:lnTo>
                <a:lnTo>
                  <a:pt x="2115468" y="1943208"/>
                </a:lnTo>
                <a:lnTo>
                  <a:pt x="2107236" y="1951439"/>
                </a:lnTo>
                <a:cubicBezTo>
                  <a:pt x="2107236" y="1957715"/>
                  <a:pt x="2126634" y="1964561"/>
                  <a:pt x="2165428" y="1971977"/>
                </a:cubicBezTo>
                <a:lnTo>
                  <a:pt x="2189390" y="1971977"/>
                </a:lnTo>
                <a:cubicBezTo>
                  <a:pt x="2205364" y="1967413"/>
                  <a:pt x="2214492" y="1965131"/>
                  <a:pt x="2216774" y="1965131"/>
                </a:cubicBezTo>
                <a:cubicBezTo>
                  <a:pt x="2219056" y="1965131"/>
                  <a:pt x="2220197" y="1966272"/>
                  <a:pt x="2220197" y="1968554"/>
                </a:cubicBezTo>
                <a:lnTo>
                  <a:pt x="2227043" y="1965131"/>
                </a:lnTo>
                <a:lnTo>
                  <a:pt x="2233889" y="1965131"/>
                </a:lnTo>
                <a:cubicBezTo>
                  <a:pt x="2241876" y="1974259"/>
                  <a:pt x="2249863" y="1978823"/>
                  <a:pt x="2257851" y="1978823"/>
                </a:cubicBezTo>
                <a:lnTo>
                  <a:pt x="2298927" y="1978823"/>
                </a:lnTo>
                <a:lnTo>
                  <a:pt x="2316042" y="1968554"/>
                </a:lnTo>
                <a:cubicBezTo>
                  <a:pt x="2316613" y="1973118"/>
                  <a:pt x="2318894" y="1975400"/>
                  <a:pt x="2322888" y="1975400"/>
                </a:cubicBezTo>
                <a:lnTo>
                  <a:pt x="2336581" y="1975400"/>
                </a:lnTo>
                <a:cubicBezTo>
                  <a:pt x="2343427" y="1973118"/>
                  <a:pt x="2346850" y="1966272"/>
                  <a:pt x="2346850" y="1954862"/>
                </a:cubicBezTo>
                <a:lnTo>
                  <a:pt x="2346850" y="1948016"/>
                </a:lnTo>
                <a:lnTo>
                  <a:pt x="2333158" y="1954862"/>
                </a:lnTo>
                <a:cubicBezTo>
                  <a:pt x="2328593" y="1941170"/>
                  <a:pt x="2324029" y="1934324"/>
                  <a:pt x="2319465" y="1934324"/>
                </a:cubicBezTo>
                <a:lnTo>
                  <a:pt x="2285235" y="1934324"/>
                </a:lnTo>
                <a:close/>
                <a:moveTo>
                  <a:pt x="3611930" y="1926447"/>
                </a:moveTo>
                <a:lnTo>
                  <a:pt x="3611930" y="1936716"/>
                </a:lnTo>
                <a:lnTo>
                  <a:pt x="3618776" y="1936716"/>
                </a:lnTo>
                <a:cubicBezTo>
                  <a:pt x="3623340" y="1936716"/>
                  <a:pt x="3625622" y="1934434"/>
                  <a:pt x="3625622" y="1929870"/>
                </a:cubicBezTo>
                <a:close/>
                <a:moveTo>
                  <a:pt x="3375740" y="1919601"/>
                </a:moveTo>
                <a:lnTo>
                  <a:pt x="3389432" y="1919601"/>
                </a:lnTo>
                <a:lnTo>
                  <a:pt x="3389432" y="1926447"/>
                </a:lnTo>
                <a:lnTo>
                  <a:pt x="3375740" y="1926447"/>
                </a:lnTo>
                <a:close/>
                <a:moveTo>
                  <a:pt x="3307279" y="1895639"/>
                </a:moveTo>
                <a:lnTo>
                  <a:pt x="3304692" y="1896501"/>
                </a:lnTo>
                <a:lnTo>
                  <a:pt x="3308726" y="1906083"/>
                </a:lnTo>
                <a:lnTo>
                  <a:pt x="3315758" y="1908720"/>
                </a:lnTo>
                <a:lnTo>
                  <a:pt x="3314125" y="1902485"/>
                </a:lnTo>
                <a:cubicBezTo>
                  <a:pt x="3309561" y="1902485"/>
                  <a:pt x="3307279" y="1900204"/>
                  <a:pt x="3307279" y="1895639"/>
                </a:cubicBezTo>
                <a:close/>
                <a:moveTo>
                  <a:pt x="3707775" y="1892216"/>
                </a:moveTo>
                <a:lnTo>
                  <a:pt x="3707775" y="1899062"/>
                </a:lnTo>
                <a:cubicBezTo>
                  <a:pt x="3712339" y="1899062"/>
                  <a:pt x="3714621" y="1896781"/>
                  <a:pt x="3714621" y="1892216"/>
                </a:cubicBezTo>
                <a:close/>
                <a:moveTo>
                  <a:pt x="895479" y="1763171"/>
                </a:moveTo>
                <a:lnTo>
                  <a:pt x="895479" y="1770017"/>
                </a:lnTo>
                <a:lnTo>
                  <a:pt x="909171" y="1770017"/>
                </a:lnTo>
                <a:lnTo>
                  <a:pt x="909171" y="1763171"/>
                </a:lnTo>
                <a:close/>
                <a:moveTo>
                  <a:pt x="323830" y="1763171"/>
                </a:moveTo>
                <a:lnTo>
                  <a:pt x="330676" y="1763171"/>
                </a:lnTo>
                <a:lnTo>
                  <a:pt x="330676" y="1766594"/>
                </a:lnTo>
                <a:lnTo>
                  <a:pt x="323830" y="1766594"/>
                </a:lnTo>
                <a:close/>
                <a:moveTo>
                  <a:pt x="313561" y="1763171"/>
                </a:moveTo>
                <a:lnTo>
                  <a:pt x="320407" y="1763171"/>
                </a:lnTo>
                <a:lnTo>
                  <a:pt x="320407" y="1770017"/>
                </a:lnTo>
                <a:lnTo>
                  <a:pt x="313561" y="1770017"/>
                </a:lnTo>
                <a:close/>
                <a:moveTo>
                  <a:pt x="3016320" y="1703949"/>
                </a:moveTo>
                <a:lnTo>
                  <a:pt x="3014258" y="1704980"/>
                </a:lnTo>
                <a:lnTo>
                  <a:pt x="3016320" y="1704980"/>
                </a:lnTo>
                <a:close/>
                <a:moveTo>
                  <a:pt x="2937590" y="1686833"/>
                </a:moveTo>
                <a:lnTo>
                  <a:pt x="2889667" y="1693680"/>
                </a:lnTo>
                <a:lnTo>
                  <a:pt x="2865706" y="1690257"/>
                </a:lnTo>
                <a:cubicBezTo>
                  <a:pt x="2862283" y="1690257"/>
                  <a:pt x="2846308" y="1691398"/>
                  <a:pt x="2817783" y="1693680"/>
                </a:cubicBezTo>
                <a:cubicBezTo>
                  <a:pt x="2808655" y="1691398"/>
                  <a:pt x="2800668" y="1690257"/>
                  <a:pt x="2793822" y="1690257"/>
                </a:cubicBezTo>
                <a:lnTo>
                  <a:pt x="2777824" y="1706254"/>
                </a:lnTo>
                <a:lnTo>
                  <a:pt x="2829499" y="1701556"/>
                </a:lnTo>
                <a:cubicBezTo>
                  <a:pt x="2851749" y="1706120"/>
                  <a:pt x="2864300" y="1708403"/>
                  <a:pt x="2867153" y="1708403"/>
                </a:cubicBezTo>
                <a:cubicBezTo>
                  <a:pt x="2879134" y="1706120"/>
                  <a:pt x="2885980" y="1704980"/>
                  <a:pt x="2887691" y="1704980"/>
                </a:cubicBezTo>
                <a:cubicBezTo>
                  <a:pt x="2908229" y="1707261"/>
                  <a:pt x="2920780" y="1709543"/>
                  <a:pt x="2925345" y="1711826"/>
                </a:cubicBezTo>
                <a:cubicBezTo>
                  <a:pt x="2929338" y="1709543"/>
                  <a:pt x="2933902" y="1708403"/>
                  <a:pt x="2939037" y="1708403"/>
                </a:cubicBezTo>
                <a:lnTo>
                  <a:pt x="2942460" y="1708403"/>
                </a:lnTo>
                <a:lnTo>
                  <a:pt x="2942460" y="1715249"/>
                </a:lnTo>
                <a:lnTo>
                  <a:pt x="2952729" y="1715249"/>
                </a:lnTo>
                <a:cubicBezTo>
                  <a:pt x="2952729" y="1708403"/>
                  <a:pt x="2966421" y="1704980"/>
                  <a:pt x="2993806" y="1704980"/>
                </a:cubicBezTo>
                <a:lnTo>
                  <a:pt x="3000043" y="1704980"/>
                </a:lnTo>
                <a:lnTo>
                  <a:pt x="2995781" y="1695391"/>
                </a:lnTo>
                <a:cubicBezTo>
                  <a:pt x="2993499" y="1691968"/>
                  <a:pt x="2991217" y="1690257"/>
                  <a:pt x="2988935" y="1690257"/>
                </a:cubicBezTo>
                <a:lnTo>
                  <a:pt x="2954705" y="1690257"/>
                </a:lnTo>
                <a:cubicBezTo>
                  <a:pt x="2947288" y="1690257"/>
                  <a:pt x="2941583" y="1689116"/>
                  <a:pt x="2937590" y="1686833"/>
                </a:cubicBezTo>
                <a:close/>
                <a:moveTo>
                  <a:pt x="2632939" y="1683410"/>
                </a:moveTo>
                <a:lnTo>
                  <a:pt x="2615823" y="1686833"/>
                </a:lnTo>
                <a:lnTo>
                  <a:pt x="2615823" y="1704980"/>
                </a:lnTo>
                <a:lnTo>
                  <a:pt x="2627540" y="1704980"/>
                </a:lnTo>
                <a:cubicBezTo>
                  <a:pt x="2635812" y="1707261"/>
                  <a:pt x="2642230" y="1708973"/>
                  <a:pt x="2646794" y="1710114"/>
                </a:cubicBezTo>
                <a:lnTo>
                  <a:pt x="2648711" y="1710518"/>
                </a:lnTo>
                <a:lnTo>
                  <a:pt x="2686974" y="1705416"/>
                </a:lnTo>
                <a:lnTo>
                  <a:pt x="2689154" y="1704980"/>
                </a:lnTo>
                <a:lnTo>
                  <a:pt x="2689935" y="1705021"/>
                </a:lnTo>
                <a:lnTo>
                  <a:pt x="2697976" y="1703949"/>
                </a:lnTo>
                <a:lnTo>
                  <a:pt x="2718640" y="1706532"/>
                </a:lnTo>
                <a:lnTo>
                  <a:pt x="2726621" y="1706952"/>
                </a:lnTo>
                <a:lnTo>
                  <a:pt x="2735630" y="1703949"/>
                </a:lnTo>
                <a:lnTo>
                  <a:pt x="2735630" y="1686833"/>
                </a:lnTo>
                <a:lnTo>
                  <a:pt x="2728784" y="1690257"/>
                </a:lnTo>
                <a:lnTo>
                  <a:pt x="2687707" y="1690257"/>
                </a:lnTo>
                <a:cubicBezTo>
                  <a:pt x="2684855" y="1690257"/>
                  <a:pt x="2672304" y="1687975"/>
                  <a:pt x="2650054" y="1683410"/>
                </a:cubicBezTo>
                <a:close/>
                <a:moveTo>
                  <a:pt x="2591862" y="1683410"/>
                </a:moveTo>
                <a:cubicBezTo>
                  <a:pt x="2591862" y="1685693"/>
                  <a:pt x="2590721" y="1689116"/>
                  <a:pt x="2588439" y="1693680"/>
                </a:cubicBezTo>
                <a:cubicBezTo>
                  <a:pt x="2593003" y="1693680"/>
                  <a:pt x="2595285" y="1694821"/>
                  <a:pt x="2595285" y="1697103"/>
                </a:cubicBezTo>
                <a:cubicBezTo>
                  <a:pt x="2602701" y="1692539"/>
                  <a:pt x="2608407" y="1690257"/>
                  <a:pt x="2612400" y="1690257"/>
                </a:cubicBezTo>
                <a:cubicBezTo>
                  <a:pt x="2612400" y="1685693"/>
                  <a:pt x="2610118" y="1683410"/>
                  <a:pt x="2605554" y="1683410"/>
                </a:cubicBezTo>
                <a:close/>
                <a:moveTo>
                  <a:pt x="205383" y="1581332"/>
                </a:moveTo>
                <a:lnTo>
                  <a:pt x="205383" y="1588179"/>
                </a:lnTo>
                <a:lnTo>
                  <a:pt x="208806" y="1588179"/>
                </a:lnTo>
                <a:lnTo>
                  <a:pt x="208806" y="1581332"/>
                </a:lnTo>
                <a:close/>
                <a:moveTo>
                  <a:pt x="369690" y="1567640"/>
                </a:moveTo>
                <a:cubicBezTo>
                  <a:pt x="374254" y="1568211"/>
                  <a:pt x="376536" y="1570493"/>
                  <a:pt x="376536" y="1574486"/>
                </a:cubicBezTo>
                <a:lnTo>
                  <a:pt x="369690" y="1574486"/>
                </a:lnTo>
                <a:close/>
                <a:moveTo>
                  <a:pt x="301229" y="1547102"/>
                </a:moveTo>
                <a:lnTo>
                  <a:pt x="304652" y="1547102"/>
                </a:lnTo>
                <a:cubicBezTo>
                  <a:pt x="311498" y="1553948"/>
                  <a:pt x="319485" y="1557371"/>
                  <a:pt x="328613" y="1557371"/>
                </a:cubicBezTo>
                <a:lnTo>
                  <a:pt x="328613" y="1564217"/>
                </a:lnTo>
                <a:cubicBezTo>
                  <a:pt x="311498" y="1568782"/>
                  <a:pt x="300088" y="1571063"/>
                  <a:pt x="294383" y="1571063"/>
                </a:cubicBezTo>
                <a:cubicBezTo>
                  <a:pt x="294953" y="1575628"/>
                  <a:pt x="297235" y="1577909"/>
                  <a:pt x="301229" y="1577909"/>
                </a:cubicBezTo>
                <a:lnTo>
                  <a:pt x="318344" y="1574486"/>
                </a:lnTo>
                <a:lnTo>
                  <a:pt x="338882" y="1577909"/>
                </a:lnTo>
                <a:lnTo>
                  <a:pt x="362843" y="1571063"/>
                </a:lnTo>
                <a:lnTo>
                  <a:pt x="362843" y="1574486"/>
                </a:lnTo>
                <a:cubicBezTo>
                  <a:pt x="362843" y="1581332"/>
                  <a:pt x="342305" y="1585897"/>
                  <a:pt x="301229" y="1588179"/>
                </a:cubicBezTo>
                <a:lnTo>
                  <a:pt x="294383" y="1584756"/>
                </a:lnTo>
                <a:cubicBezTo>
                  <a:pt x="285254" y="1588749"/>
                  <a:pt x="266998" y="1593313"/>
                  <a:pt x="239614" y="1598448"/>
                </a:cubicBezTo>
                <a:lnTo>
                  <a:pt x="201960" y="1598448"/>
                </a:lnTo>
                <a:cubicBezTo>
                  <a:pt x="197396" y="1598448"/>
                  <a:pt x="195114" y="1596166"/>
                  <a:pt x="195114" y="1591602"/>
                </a:cubicBezTo>
                <a:lnTo>
                  <a:pt x="195114" y="1584756"/>
                </a:lnTo>
                <a:cubicBezTo>
                  <a:pt x="195114" y="1567070"/>
                  <a:pt x="201960" y="1555660"/>
                  <a:pt x="215652" y="1550525"/>
                </a:cubicBezTo>
                <a:lnTo>
                  <a:pt x="287536" y="1550525"/>
                </a:lnTo>
                <a:lnTo>
                  <a:pt x="294383" y="1553948"/>
                </a:lnTo>
                <a:cubicBezTo>
                  <a:pt x="294953" y="1549384"/>
                  <a:pt x="297235" y="1547102"/>
                  <a:pt x="301229" y="1547102"/>
                </a:cubicBezTo>
                <a:close/>
                <a:moveTo>
                  <a:pt x="1013222" y="1533410"/>
                </a:moveTo>
                <a:lnTo>
                  <a:pt x="1013222" y="1540256"/>
                </a:lnTo>
                <a:lnTo>
                  <a:pt x="1023492" y="1540256"/>
                </a:lnTo>
                <a:cubicBezTo>
                  <a:pt x="1023492" y="1535692"/>
                  <a:pt x="1021210" y="1533410"/>
                  <a:pt x="1016645" y="1533410"/>
                </a:cubicBezTo>
                <a:close/>
                <a:moveTo>
                  <a:pt x="989261" y="1533410"/>
                </a:moveTo>
                <a:cubicBezTo>
                  <a:pt x="989833" y="1537974"/>
                  <a:pt x="992114" y="1540256"/>
                  <a:pt x="996108" y="1540256"/>
                </a:cubicBezTo>
                <a:lnTo>
                  <a:pt x="1002953" y="1540256"/>
                </a:lnTo>
                <a:cubicBezTo>
                  <a:pt x="1002953" y="1535692"/>
                  <a:pt x="1000672" y="1533410"/>
                  <a:pt x="996108" y="1533410"/>
                </a:cubicBezTo>
                <a:close/>
                <a:moveTo>
                  <a:pt x="862609" y="1526564"/>
                </a:moveTo>
                <a:cubicBezTo>
                  <a:pt x="863179" y="1531128"/>
                  <a:pt x="865461" y="1533410"/>
                  <a:pt x="869454" y="1533410"/>
                </a:cubicBezTo>
                <a:lnTo>
                  <a:pt x="869454" y="1526564"/>
                </a:lnTo>
                <a:close/>
                <a:moveTo>
                  <a:pt x="790724" y="1509449"/>
                </a:moveTo>
                <a:cubicBezTo>
                  <a:pt x="774751" y="1520859"/>
                  <a:pt x="766763" y="1527705"/>
                  <a:pt x="766763" y="1529987"/>
                </a:cubicBezTo>
                <a:cubicBezTo>
                  <a:pt x="779315" y="1527705"/>
                  <a:pt x="788443" y="1526564"/>
                  <a:pt x="794148" y="1526564"/>
                </a:cubicBezTo>
                <a:lnTo>
                  <a:pt x="811264" y="1529987"/>
                </a:lnTo>
                <a:lnTo>
                  <a:pt x="814687" y="1523141"/>
                </a:lnTo>
                <a:cubicBezTo>
                  <a:pt x="804988" y="1523141"/>
                  <a:pt x="797001" y="1518577"/>
                  <a:pt x="790724" y="1509449"/>
                </a:cubicBezTo>
                <a:close/>
                <a:moveTo>
                  <a:pt x="571649" y="1509449"/>
                </a:moveTo>
                <a:lnTo>
                  <a:pt x="571649" y="1519718"/>
                </a:lnTo>
                <a:lnTo>
                  <a:pt x="581918" y="1519718"/>
                </a:lnTo>
                <a:lnTo>
                  <a:pt x="581918" y="1516295"/>
                </a:lnTo>
                <a:cubicBezTo>
                  <a:pt x="581918" y="1511731"/>
                  <a:pt x="579636" y="1509449"/>
                  <a:pt x="575072" y="1509449"/>
                </a:cubicBezTo>
                <a:close/>
                <a:moveTo>
                  <a:pt x="472381" y="1509449"/>
                </a:moveTo>
                <a:lnTo>
                  <a:pt x="472381" y="1512872"/>
                </a:lnTo>
                <a:cubicBezTo>
                  <a:pt x="472381" y="1516865"/>
                  <a:pt x="480369" y="1520288"/>
                  <a:pt x="496342" y="1523141"/>
                </a:cubicBezTo>
                <a:lnTo>
                  <a:pt x="499765" y="1523141"/>
                </a:lnTo>
                <a:lnTo>
                  <a:pt x="499765" y="1519718"/>
                </a:lnTo>
                <a:close/>
                <a:moveTo>
                  <a:pt x="749649" y="1506025"/>
                </a:moveTo>
                <a:lnTo>
                  <a:pt x="749649" y="1509449"/>
                </a:lnTo>
                <a:lnTo>
                  <a:pt x="756495" y="1509449"/>
                </a:lnTo>
                <a:lnTo>
                  <a:pt x="756495" y="1506025"/>
                </a:lnTo>
                <a:close/>
                <a:moveTo>
                  <a:pt x="688034" y="1506025"/>
                </a:moveTo>
                <a:lnTo>
                  <a:pt x="688034" y="1516295"/>
                </a:lnTo>
                <a:lnTo>
                  <a:pt x="698303" y="1516295"/>
                </a:lnTo>
                <a:lnTo>
                  <a:pt x="698303" y="1512872"/>
                </a:lnTo>
                <a:cubicBezTo>
                  <a:pt x="698303" y="1508308"/>
                  <a:pt x="696020" y="1506025"/>
                  <a:pt x="691456" y="1506025"/>
                </a:cubicBezTo>
                <a:close/>
                <a:moveTo>
                  <a:pt x="660649" y="1502602"/>
                </a:moveTo>
                <a:lnTo>
                  <a:pt x="660649" y="1506025"/>
                </a:lnTo>
                <a:lnTo>
                  <a:pt x="681188" y="1506025"/>
                </a:lnTo>
                <a:lnTo>
                  <a:pt x="681188" y="1502602"/>
                </a:lnTo>
                <a:close/>
                <a:moveTo>
                  <a:pt x="239614" y="1406757"/>
                </a:moveTo>
                <a:cubicBezTo>
                  <a:pt x="240184" y="1411321"/>
                  <a:pt x="242466" y="1413603"/>
                  <a:pt x="246460" y="1413603"/>
                </a:cubicBezTo>
                <a:lnTo>
                  <a:pt x="253306" y="1413603"/>
                </a:lnTo>
                <a:cubicBezTo>
                  <a:pt x="253306" y="1409039"/>
                  <a:pt x="251024" y="1406757"/>
                  <a:pt x="246460" y="1406757"/>
                </a:cubicBezTo>
                <a:close/>
                <a:moveTo>
                  <a:pt x="3146950" y="1404897"/>
                </a:moveTo>
                <a:lnTo>
                  <a:pt x="3145270" y="1405737"/>
                </a:lnTo>
                <a:lnTo>
                  <a:pt x="3145780" y="1406757"/>
                </a:lnTo>
                <a:lnTo>
                  <a:pt x="3134200" y="1432281"/>
                </a:lnTo>
                <a:lnTo>
                  <a:pt x="3136681" y="1432281"/>
                </a:lnTo>
                <a:cubicBezTo>
                  <a:pt x="3143527" y="1429999"/>
                  <a:pt x="3146950" y="1423153"/>
                  <a:pt x="3146950" y="1411743"/>
                </a:cubicBezTo>
                <a:close/>
                <a:moveTo>
                  <a:pt x="355997" y="1396488"/>
                </a:moveTo>
                <a:lnTo>
                  <a:pt x="355997" y="1403334"/>
                </a:lnTo>
                <a:lnTo>
                  <a:pt x="366266" y="1403334"/>
                </a:lnTo>
                <a:lnTo>
                  <a:pt x="366266" y="1396488"/>
                </a:lnTo>
                <a:close/>
                <a:moveTo>
                  <a:pt x="376536" y="1393065"/>
                </a:moveTo>
                <a:cubicBezTo>
                  <a:pt x="371971" y="1393636"/>
                  <a:pt x="369690" y="1395918"/>
                  <a:pt x="369690" y="1399911"/>
                </a:cubicBezTo>
                <a:lnTo>
                  <a:pt x="373113" y="1399911"/>
                </a:lnTo>
                <a:cubicBezTo>
                  <a:pt x="377677" y="1399911"/>
                  <a:pt x="379959" y="1397629"/>
                  <a:pt x="379959" y="1393065"/>
                </a:cubicBezTo>
                <a:close/>
                <a:moveTo>
                  <a:pt x="154038" y="1393065"/>
                </a:moveTo>
                <a:lnTo>
                  <a:pt x="154038" y="1396488"/>
                </a:lnTo>
                <a:lnTo>
                  <a:pt x="164307" y="1396488"/>
                </a:lnTo>
                <a:lnTo>
                  <a:pt x="164307" y="1393065"/>
                </a:lnTo>
                <a:close/>
                <a:moveTo>
                  <a:pt x="448420" y="1379373"/>
                </a:moveTo>
                <a:lnTo>
                  <a:pt x="448420" y="1386219"/>
                </a:lnTo>
                <a:lnTo>
                  <a:pt x="451843" y="1386219"/>
                </a:lnTo>
                <a:lnTo>
                  <a:pt x="451843" y="1379373"/>
                </a:lnTo>
                <a:close/>
                <a:moveTo>
                  <a:pt x="106115" y="1119223"/>
                </a:moveTo>
                <a:lnTo>
                  <a:pt x="112961" y="1119223"/>
                </a:lnTo>
                <a:lnTo>
                  <a:pt x="112961" y="1122646"/>
                </a:lnTo>
                <a:lnTo>
                  <a:pt x="106115" y="1122646"/>
                </a:lnTo>
                <a:close/>
                <a:moveTo>
                  <a:pt x="95846" y="1119223"/>
                </a:moveTo>
                <a:lnTo>
                  <a:pt x="102692" y="1119223"/>
                </a:lnTo>
                <a:lnTo>
                  <a:pt x="102692" y="1126069"/>
                </a:lnTo>
                <a:lnTo>
                  <a:pt x="95846" y="1126069"/>
                </a:lnTo>
                <a:close/>
                <a:moveTo>
                  <a:pt x="307501" y="973710"/>
                </a:moveTo>
                <a:lnTo>
                  <a:pt x="314347" y="973710"/>
                </a:lnTo>
                <a:lnTo>
                  <a:pt x="314347" y="977133"/>
                </a:lnTo>
                <a:lnTo>
                  <a:pt x="307501" y="977133"/>
                </a:lnTo>
                <a:close/>
                <a:moveTo>
                  <a:pt x="297232" y="973710"/>
                </a:moveTo>
                <a:lnTo>
                  <a:pt x="304078" y="973710"/>
                </a:lnTo>
                <a:lnTo>
                  <a:pt x="304078" y="980556"/>
                </a:lnTo>
                <a:lnTo>
                  <a:pt x="297232" y="980556"/>
                </a:lnTo>
                <a:close/>
                <a:moveTo>
                  <a:pt x="590529" y="804120"/>
                </a:moveTo>
                <a:lnTo>
                  <a:pt x="597375" y="804120"/>
                </a:lnTo>
                <a:lnTo>
                  <a:pt x="597375" y="807543"/>
                </a:lnTo>
                <a:lnTo>
                  <a:pt x="590529" y="807543"/>
                </a:lnTo>
                <a:close/>
                <a:moveTo>
                  <a:pt x="580261" y="804120"/>
                </a:moveTo>
                <a:lnTo>
                  <a:pt x="587106" y="804120"/>
                </a:lnTo>
                <a:lnTo>
                  <a:pt x="587106" y="810966"/>
                </a:lnTo>
                <a:lnTo>
                  <a:pt x="580261" y="810966"/>
                </a:lnTo>
                <a:close/>
                <a:moveTo>
                  <a:pt x="2390476" y="766763"/>
                </a:moveTo>
                <a:lnTo>
                  <a:pt x="2387945" y="774356"/>
                </a:lnTo>
                <a:lnTo>
                  <a:pt x="2399877" y="766763"/>
                </a:lnTo>
                <a:close/>
                <a:moveTo>
                  <a:pt x="3775729" y="742803"/>
                </a:moveTo>
                <a:lnTo>
                  <a:pt x="3776236" y="744006"/>
                </a:lnTo>
                <a:lnTo>
                  <a:pt x="3776236" y="742803"/>
                </a:lnTo>
                <a:close/>
                <a:moveTo>
                  <a:pt x="1243183" y="609303"/>
                </a:moveTo>
                <a:lnTo>
                  <a:pt x="1243183" y="612726"/>
                </a:lnTo>
                <a:lnTo>
                  <a:pt x="1247179" y="612726"/>
                </a:lnTo>
                <a:lnTo>
                  <a:pt x="1253452" y="615862"/>
                </a:lnTo>
                <a:lnTo>
                  <a:pt x="1253452" y="609303"/>
                </a:lnTo>
                <a:close/>
                <a:moveTo>
                  <a:pt x="1263722" y="605880"/>
                </a:moveTo>
                <a:cubicBezTo>
                  <a:pt x="1259157" y="606451"/>
                  <a:pt x="1256876" y="608733"/>
                  <a:pt x="1256876" y="612726"/>
                </a:cubicBezTo>
                <a:lnTo>
                  <a:pt x="1257937" y="612726"/>
                </a:lnTo>
                <a:lnTo>
                  <a:pt x="1265762" y="605880"/>
                </a:lnTo>
                <a:close/>
                <a:moveTo>
                  <a:pt x="1041223" y="605880"/>
                </a:moveTo>
                <a:lnTo>
                  <a:pt x="1041223" y="609303"/>
                </a:lnTo>
                <a:lnTo>
                  <a:pt x="1051492" y="609303"/>
                </a:lnTo>
                <a:lnTo>
                  <a:pt x="1051492" y="605880"/>
                </a:lnTo>
                <a:close/>
                <a:moveTo>
                  <a:pt x="791914" y="602457"/>
                </a:moveTo>
                <a:lnTo>
                  <a:pt x="798761" y="602457"/>
                </a:lnTo>
                <a:lnTo>
                  <a:pt x="798761" y="605880"/>
                </a:lnTo>
                <a:lnTo>
                  <a:pt x="791914" y="605880"/>
                </a:lnTo>
                <a:close/>
                <a:moveTo>
                  <a:pt x="781645" y="602457"/>
                </a:moveTo>
                <a:lnTo>
                  <a:pt x="788492" y="602457"/>
                </a:lnTo>
                <a:lnTo>
                  <a:pt x="788492" y="609303"/>
                </a:lnTo>
                <a:lnTo>
                  <a:pt x="781645" y="609303"/>
                </a:lnTo>
                <a:close/>
                <a:moveTo>
                  <a:pt x="1336179" y="592188"/>
                </a:moveTo>
                <a:lnTo>
                  <a:pt x="1336179" y="595611"/>
                </a:lnTo>
                <a:lnTo>
                  <a:pt x="1339029" y="595611"/>
                </a:lnTo>
                <a:lnTo>
                  <a:pt x="1339029" y="592188"/>
                </a:lnTo>
                <a:close/>
                <a:moveTo>
                  <a:pt x="689798" y="523726"/>
                </a:moveTo>
                <a:lnTo>
                  <a:pt x="689798" y="530573"/>
                </a:lnTo>
                <a:lnTo>
                  <a:pt x="693221" y="530573"/>
                </a:lnTo>
                <a:lnTo>
                  <a:pt x="693221" y="523726"/>
                </a:lnTo>
                <a:close/>
                <a:moveTo>
                  <a:pt x="854105" y="510034"/>
                </a:moveTo>
                <a:cubicBezTo>
                  <a:pt x="858669" y="510605"/>
                  <a:pt x="860951" y="512887"/>
                  <a:pt x="860951" y="516880"/>
                </a:cubicBezTo>
                <a:lnTo>
                  <a:pt x="854105" y="516880"/>
                </a:lnTo>
                <a:close/>
                <a:moveTo>
                  <a:pt x="2937590" y="499765"/>
                </a:moveTo>
                <a:lnTo>
                  <a:pt x="2889667" y="506612"/>
                </a:lnTo>
                <a:lnTo>
                  <a:pt x="2865706" y="503189"/>
                </a:lnTo>
                <a:cubicBezTo>
                  <a:pt x="2862283" y="503189"/>
                  <a:pt x="2846308" y="504330"/>
                  <a:pt x="2817783" y="506612"/>
                </a:cubicBezTo>
                <a:cubicBezTo>
                  <a:pt x="2808655" y="504330"/>
                  <a:pt x="2800668" y="503189"/>
                  <a:pt x="2793822" y="503189"/>
                </a:cubicBezTo>
                <a:lnTo>
                  <a:pt x="2776706" y="520304"/>
                </a:lnTo>
                <a:cubicBezTo>
                  <a:pt x="2776706" y="526580"/>
                  <a:pt x="2796104" y="533426"/>
                  <a:pt x="2834898" y="540842"/>
                </a:cubicBezTo>
                <a:lnTo>
                  <a:pt x="2858860" y="540842"/>
                </a:lnTo>
                <a:cubicBezTo>
                  <a:pt x="2874834" y="536278"/>
                  <a:pt x="2883962" y="533996"/>
                  <a:pt x="2886244" y="533996"/>
                </a:cubicBezTo>
                <a:cubicBezTo>
                  <a:pt x="2888526" y="533996"/>
                  <a:pt x="2889667" y="535137"/>
                  <a:pt x="2889667" y="537419"/>
                </a:cubicBezTo>
                <a:lnTo>
                  <a:pt x="2896513" y="533996"/>
                </a:lnTo>
                <a:lnTo>
                  <a:pt x="2903359" y="533996"/>
                </a:lnTo>
                <a:cubicBezTo>
                  <a:pt x="2911346" y="543124"/>
                  <a:pt x="2919333" y="547688"/>
                  <a:pt x="2927321" y="547688"/>
                </a:cubicBezTo>
                <a:lnTo>
                  <a:pt x="2968397" y="547688"/>
                </a:lnTo>
                <a:lnTo>
                  <a:pt x="2985512" y="537419"/>
                </a:lnTo>
                <a:cubicBezTo>
                  <a:pt x="2986083" y="541983"/>
                  <a:pt x="2988364" y="544265"/>
                  <a:pt x="2992358" y="544265"/>
                </a:cubicBezTo>
                <a:lnTo>
                  <a:pt x="3006051" y="544265"/>
                </a:lnTo>
                <a:cubicBezTo>
                  <a:pt x="3012897" y="541983"/>
                  <a:pt x="3016320" y="535137"/>
                  <a:pt x="3016320" y="523727"/>
                </a:cubicBezTo>
                <a:lnTo>
                  <a:pt x="3016320" y="516881"/>
                </a:lnTo>
                <a:lnTo>
                  <a:pt x="3002628" y="523727"/>
                </a:lnTo>
                <a:cubicBezTo>
                  <a:pt x="2998063" y="510035"/>
                  <a:pt x="2993499" y="503189"/>
                  <a:pt x="2988935" y="503189"/>
                </a:cubicBezTo>
                <a:lnTo>
                  <a:pt x="2954705" y="503189"/>
                </a:lnTo>
                <a:cubicBezTo>
                  <a:pt x="2947288" y="503189"/>
                  <a:pt x="2941583" y="502048"/>
                  <a:pt x="2937590" y="499765"/>
                </a:cubicBezTo>
                <a:close/>
                <a:moveTo>
                  <a:pt x="2632939" y="496342"/>
                </a:moveTo>
                <a:lnTo>
                  <a:pt x="2615823" y="499765"/>
                </a:lnTo>
                <a:lnTo>
                  <a:pt x="2615823" y="520304"/>
                </a:lnTo>
                <a:lnTo>
                  <a:pt x="2632939" y="523727"/>
                </a:lnTo>
                <a:lnTo>
                  <a:pt x="2646631" y="523727"/>
                </a:lnTo>
                <a:cubicBezTo>
                  <a:pt x="2659182" y="523727"/>
                  <a:pt x="2676297" y="521445"/>
                  <a:pt x="2697976" y="516881"/>
                </a:cubicBezTo>
                <a:cubicBezTo>
                  <a:pt x="2710527" y="519163"/>
                  <a:pt x="2719656" y="520304"/>
                  <a:pt x="2725361" y="520304"/>
                </a:cubicBezTo>
                <a:cubicBezTo>
                  <a:pt x="2729925" y="518022"/>
                  <a:pt x="2733348" y="516881"/>
                  <a:pt x="2735630" y="516881"/>
                </a:cubicBezTo>
                <a:lnTo>
                  <a:pt x="2735630" y="499765"/>
                </a:lnTo>
                <a:lnTo>
                  <a:pt x="2728784" y="503189"/>
                </a:lnTo>
                <a:lnTo>
                  <a:pt x="2687707" y="503189"/>
                </a:lnTo>
                <a:cubicBezTo>
                  <a:pt x="2684855" y="503189"/>
                  <a:pt x="2672304" y="500907"/>
                  <a:pt x="2650054" y="496342"/>
                </a:cubicBezTo>
                <a:close/>
                <a:moveTo>
                  <a:pt x="2591862" y="496342"/>
                </a:moveTo>
                <a:cubicBezTo>
                  <a:pt x="2591862" y="498625"/>
                  <a:pt x="2590721" y="502048"/>
                  <a:pt x="2588439" y="506612"/>
                </a:cubicBezTo>
                <a:cubicBezTo>
                  <a:pt x="2593003" y="506612"/>
                  <a:pt x="2595285" y="507753"/>
                  <a:pt x="2595285" y="510035"/>
                </a:cubicBezTo>
                <a:cubicBezTo>
                  <a:pt x="2602701" y="505471"/>
                  <a:pt x="2608407" y="503189"/>
                  <a:pt x="2612400" y="503189"/>
                </a:cubicBezTo>
                <a:cubicBezTo>
                  <a:pt x="2612400" y="498625"/>
                  <a:pt x="2610118" y="496342"/>
                  <a:pt x="2605554" y="496342"/>
                </a:cubicBezTo>
                <a:close/>
                <a:moveTo>
                  <a:pt x="785644" y="489496"/>
                </a:moveTo>
                <a:lnTo>
                  <a:pt x="789067" y="489496"/>
                </a:lnTo>
                <a:cubicBezTo>
                  <a:pt x="795913" y="496342"/>
                  <a:pt x="803900" y="499765"/>
                  <a:pt x="813028" y="499765"/>
                </a:cubicBezTo>
                <a:lnTo>
                  <a:pt x="813028" y="506611"/>
                </a:lnTo>
                <a:cubicBezTo>
                  <a:pt x="795913" y="511176"/>
                  <a:pt x="784502" y="513457"/>
                  <a:pt x="778798" y="513457"/>
                </a:cubicBezTo>
                <a:cubicBezTo>
                  <a:pt x="779368" y="518022"/>
                  <a:pt x="781650" y="520303"/>
                  <a:pt x="785644" y="520303"/>
                </a:cubicBezTo>
                <a:lnTo>
                  <a:pt x="802759" y="516880"/>
                </a:lnTo>
                <a:lnTo>
                  <a:pt x="823297" y="520303"/>
                </a:lnTo>
                <a:lnTo>
                  <a:pt x="847257" y="513457"/>
                </a:lnTo>
                <a:lnTo>
                  <a:pt x="847257" y="516880"/>
                </a:lnTo>
                <a:cubicBezTo>
                  <a:pt x="847257" y="523726"/>
                  <a:pt x="826720" y="528291"/>
                  <a:pt x="785644" y="530573"/>
                </a:cubicBezTo>
                <a:lnTo>
                  <a:pt x="778798" y="527150"/>
                </a:lnTo>
                <a:cubicBezTo>
                  <a:pt x="769669" y="531143"/>
                  <a:pt x="751413" y="535707"/>
                  <a:pt x="724028" y="540842"/>
                </a:cubicBezTo>
                <a:lnTo>
                  <a:pt x="686375" y="540842"/>
                </a:lnTo>
                <a:cubicBezTo>
                  <a:pt x="681810" y="540842"/>
                  <a:pt x="679529" y="538560"/>
                  <a:pt x="679529" y="533996"/>
                </a:cubicBezTo>
                <a:lnTo>
                  <a:pt x="679529" y="527150"/>
                </a:lnTo>
                <a:cubicBezTo>
                  <a:pt x="679529" y="509464"/>
                  <a:pt x="686375" y="498054"/>
                  <a:pt x="700067" y="492919"/>
                </a:cubicBezTo>
                <a:lnTo>
                  <a:pt x="771951" y="492919"/>
                </a:lnTo>
                <a:lnTo>
                  <a:pt x="778798" y="496342"/>
                </a:lnTo>
                <a:cubicBezTo>
                  <a:pt x="779368" y="491778"/>
                  <a:pt x="781650" y="489496"/>
                  <a:pt x="785644" y="489496"/>
                </a:cubicBezTo>
                <a:close/>
                <a:moveTo>
                  <a:pt x="724028" y="349151"/>
                </a:moveTo>
                <a:cubicBezTo>
                  <a:pt x="724599" y="353715"/>
                  <a:pt x="726881" y="355997"/>
                  <a:pt x="730875" y="355997"/>
                </a:cubicBezTo>
                <a:lnTo>
                  <a:pt x="737721" y="355997"/>
                </a:lnTo>
                <a:cubicBezTo>
                  <a:pt x="737721" y="351433"/>
                  <a:pt x="735439" y="349151"/>
                  <a:pt x="730875" y="349151"/>
                </a:cubicBezTo>
                <a:close/>
                <a:moveTo>
                  <a:pt x="840411" y="338882"/>
                </a:moveTo>
                <a:lnTo>
                  <a:pt x="840411" y="345728"/>
                </a:lnTo>
                <a:lnTo>
                  <a:pt x="850681" y="345728"/>
                </a:lnTo>
                <a:lnTo>
                  <a:pt x="850681" y="338882"/>
                </a:lnTo>
                <a:close/>
                <a:moveTo>
                  <a:pt x="860951" y="335459"/>
                </a:moveTo>
                <a:cubicBezTo>
                  <a:pt x="856386" y="336030"/>
                  <a:pt x="854105" y="338312"/>
                  <a:pt x="854105" y="342305"/>
                </a:cubicBezTo>
                <a:lnTo>
                  <a:pt x="857528" y="342305"/>
                </a:lnTo>
                <a:cubicBezTo>
                  <a:pt x="862091" y="342305"/>
                  <a:pt x="864374" y="340023"/>
                  <a:pt x="864374" y="335459"/>
                </a:cubicBezTo>
                <a:close/>
                <a:moveTo>
                  <a:pt x="638453" y="335459"/>
                </a:moveTo>
                <a:lnTo>
                  <a:pt x="638453" y="338882"/>
                </a:lnTo>
                <a:lnTo>
                  <a:pt x="648722" y="338882"/>
                </a:lnTo>
                <a:lnTo>
                  <a:pt x="648722" y="335459"/>
                </a:lnTo>
                <a:close/>
                <a:moveTo>
                  <a:pt x="932835" y="321767"/>
                </a:moveTo>
                <a:lnTo>
                  <a:pt x="932835" y="328613"/>
                </a:lnTo>
                <a:lnTo>
                  <a:pt x="936258" y="328613"/>
                </a:lnTo>
                <a:lnTo>
                  <a:pt x="936258" y="321767"/>
                </a:lnTo>
                <a:close/>
                <a:moveTo>
                  <a:pt x="2534819" y="229344"/>
                </a:moveTo>
                <a:lnTo>
                  <a:pt x="2486896" y="236191"/>
                </a:lnTo>
                <a:lnTo>
                  <a:pt x="2462935" y="232768"/>
                </a:lnTo>
                <a:cubicBezTo>
                  <a:pt x="2459512" y="232768"/>
                  <a:pt x="2443537" y="233909"/>
                  <a:pt x="2415012" y="236191"/>
                </a:cubicBezTo>
                <a:cubicBezTo>
                  <a:pt x="2405884" y="233909"/>
                  <a:pt x="2397897" y="232768"/>
                  <a:pt x="2391051" y="232768"/>
                </a:cubicBezTo>
                <a:lnTo>
                  <a:pt x="2373935" y="249883"/>
                </a:lnTo>
                <a:cubicBezTo>
                  <a:pt x="2373935" y="256159"/>
                  <a:pt x="2393333" y="263005"/>
                  <a:pt x="2432127" y="270421"/>
                </a:cubicBezTo>
                <a:lnTo>
                  <a:pt x="2456089" y="270421"/>
                </a:lnTo>
                <a:cubicBezTo>
                  <a:pt x="2472063" y="265857"/>
                  <a:pt x="2481191" y="263575"/>
                  <a:pt x="2483473" y="263575"/>
                </a:cubicBezTo>
                <a:cubicBezTo>
                  <a:pt x="2485755" y="263575"/>
                  <a:pt x="2486896" y="264716"/>
                  <a:pt x="2486896" y="266998"/>
                </a:cubicBezTo>
                <a:lnTo>
                  <a:pt x="2493742" y="263575"/>
                </a:lnTo>
                <a:lnTo>
                  <a:pt x="2500588" y="263575"/>
                </a:lnTo>
                <a:cubicBezTo>
                  <a:pt x="2508575" y="272703"/>
                  <a:pt x="2516562" y="277267"/>
                  <a:pt x="2524550" y="277267"/>
                </a:cubicBezTo>
                <a:lnTo>
                  <a:pt x="2565626" y="277267"/>
                </a:lnTo>
                <a:lnTo>
                  <a:pt x="2582741" y="266998"/>
                </a:lnTo>
                <a:cubicBezTo>
                  <a:pt x="2583312" y="271562"/>
                  <a:pt x="2585593" y="273844"/>
                  <a:pt x="2589587" y="273844"/>
                </a:cubicBezTo>
                <a:lnTo>
                  <a:pt x="2603280" y="273844"/>
                </a:lnTo>
                <a:cubicBezTo>
                  <a:pt x="2610126" y="271562"/>
                  <a:pt x="2613549" y="264716"/>
                  <a:pt x="2613549" y="253306"/>
                </a:cubicBezTo>
                <a:lnTo>
                  <a:pt x="2613549" y="246460"/>
                </a:lnTo>
                <a:lnTo>
                  <a:pt x="2599857" y="253306"/>
                </a:lnTo>
                <a:cubicBezTo>
                  <a:pt x="2595292" y="239614"/>
                  <a:pt x="2590728" y="232768"/>
                  <a:pt x="2586164" y="232768"/>
                </a:cubicBezTo>
                <a:lnTo>
                  <a:pt x="2551934" y="232768"/>
                </a:lnTo>
                <a:cubicBezTo>
                  <a:pt x="2544517" y="232768"/>
                  <a:pt x="2538812" y="231627"/>
                  <a:pt x="2534819" y="229344"/>
                </a:cubicBezTo>
                <a:close/>
                <a:moveTo>
                  <a:pt x="2230168" y="225921"/>
                </a:moveTo>
                <a:lnTo>
                  <a:pt x="2213052" y="229344"/>
                </a:lnTo>
                <a:lnTo>
                  <a:pt x="2213052" y="249883"/>
                </a:lnTo>
                <a:lnTo>
                  <a:pt x="2230168" y="253306"/>
                </a:lnTo>
                <a:lnTo>
                  <a:pt x="2243860" y="253306"/>
                </a:lnTo>
                <a:cubicBezTo>
                  <a:pt x="2256411" y="253306"/>
                  <a:pt x="2273526" y="251024"/>
                  <a:pt x="2295205" y="246460"/>
                </a:cubicBezTo>
                <a:cubicBezTo>
                  <a:pt x="2307756" y="248742"/>
                  <a:pt x="2316885" y="249883"/>
                  <a:pt x="2322590" y="249883"/>
                </a:cubicBezTo>
                <a:cubicBezTo>
                  <a:pt x="2327154" y="247601"/>
                  <a:pt x="2330577" y="246460"/>
                  <a:pt x="2332859" y="246460"/>
                </a:cubicBezTo>
                <a:lnTo>
                  <a:pt x="2332859" y="229344"/>
                </a:lnTo>
                <a:lnTo>
                  <a:pt x="2326013" y="232768"/>
                </a:lnTo>
                <a:lnTo>
                  <a:pt x="2284936" y="232768"/>
                </a:lnTo>
                <a:cubicBezTo>
                  <a:pt x="2282084" y="232768"/>
                  <a:pt x="2269533" y="230486"/>
                  <a:pt x="2247283" y="225921"/>
                </a:cubicBezTo>
                <a:close/>
                <a:moveTo>
                  <a:pt x="2189091" y="225921"/>
                </a:moveTo>
                <a:cubicBezTo>
                  <a:pt x="2189091" y="228204"/>
                  <a:pt x="2187950" y="231627"/>
                  <a:pt x="2185668" y="236191"/>
                </a:cubicBezTo>
                <a:cubicBezTo>
                  <a:pt x="2190232" y="236191"/>
                  <a:pt x="2192514" y="237332"/>
                  <a:pt x="2192514" y="239614"/>
                </a:cubicBezTo>
                <a:cubicBezTo>
                  <a:pt x="2199930" y="235050"/>
                  <a:pt x="2205636" y="232768"/>
                  <a:pt x="2209629" y="232768"/>
                </a:cubicBezTo>
                <a:cubicBezTo>
                  <a:pt x="2209629" y="228204"/>
                  <a:pt x="2207347" y="225921"/>
                  <a:pt x="2202783" y="225921"/>
                </a:cubicBezTo>
                <a:close/>
                <a:moveTo>
                  <a:pt x="2449243" y="99269"/>
                </a:moveTo>
                <a:cubicBezTo>
                  <a:pt x="2444678" y="99839"/>
                  <a:pt x="2442396" y="102121"/>
                  <a:pt x="2442396" y="106115"/>
                </a:cubicBezTo>
                <a:lnTo>
                  <a:pt x="2452666" y="106115"/>
                </a:lnTo>
                <a:lnTo>
                  <a:pt x="2452666" y="99269"/>
                </a:lnTo>
                <a:close/>
                <a:moveTo>
                  <a:pt x="2415012" y="89000"/>
                </a:moveTo>
                <a:cubicBezTo>
                  <a:pt x="2410448" y="89000"/>
                  <a:pt x="2397897" y="94705"/>
                  <a:pt x="2377359" y="106115"/>
                </a:cubicBezTo>
                <a:cubicBezTo>
                  <a:pt x="2364807" y="108397"/>
                  <a:pt x="2355679" y="109538"/>
                  <a:pt x="2349974" y="109538"/>
                </a:cubicBezTo>
                <a:lnTo>
                  <a:pt x="2349974" y="106115"/>
                </a:lnTo>
                <a:cubicBezTo>
                  <a:pt x="2341417" y="110679"/>
                  <a:pt x="2332288" y="112961"/>
                  <a:pt x="2322590" y="112961"/>
                </a:cubicBezTo>
                <a:lnTo>
                  <a:pt x="2319167" y="112961"/>
                </a:lnTo>
                <a:cubicBezTo>
                  <a:pt x="2310609" y="106115"/>
                  <a:pt x="2302622" y="102692"/>
                  <a:pt x="2295205" y="102692"/>
                </a:cubicBezTo>
                <a:lnTo>
                  <a:pt x="2295205" y="119807"/>
                </a:lnTo>
                <a:cubicBezTo>
                  <a:pt x="2295205" y="128935"/>
                  <a:pt x="2315744" y="133499"/>
                  <a:pt x="2356820" y="133499"/>
                </a:cubicBezTo>
                <a:lnTo>
                  <a:pt x="2401320" y="133499"/>
                </a:lnTo>
                <a:cubicBezTo>
                  <a:pt x="2406454" y="133499"/>
                  <a:pt x="2411018" y="134640"/>
                  <a:pt x="2415012" y="136922"/>
                </a:cubicBezTo>
                <a:cubicBezTo>
                  <a:pt x="2426422" y="134640"/>
                  <a:pt x="2432127" y="130076"/>
                  <a:pt x="2432127" y="123230"/>
                </a:cubicBezTo>
                <a:cubicBezTo>
                  <a:pt x="2429845" y="118666"/>
                  <a:pt x="2428704" y="115243"/>
                  <a:pt x="2428704" y="112961"/>
                </a:cubicBezTo>
                <a:cubicBezTo>
                  <a:pt x="2430416" y="112961"/>
                  <a:pt x="2433839" y="109538"/>
                  <a:pt x="2438973" y="102692"/>
                </a:cubicBezTo>
                <a:cubicBezTo>
                  <a:pt x="2436691" y="93564"/>
                  <a:pt x="2428704" y="89000"/>
                  <a:pt x="2415012" y="89000"/>
                </a:cubicBezTo>
                <a:close/>
                <a:moveTo>
                  <a:pt x="2250706" y="82153"/>
                </a:moveTo>
                <a:cubicBezTo>
                  <a:pt x="2246142" y="82724"/>
                  <a:pt x="2243860" y="85006"/>
                  <a:pt x="2243860" y="89000"/>
                </a:cubicBezTo>
                <a:cubicBezTo>
                  <a:pt x="2248424" y="91282"/>
                  <a:pt x="2251847" y="92423"/>
                  <a:pt x="2254129" y="92423"/>
                </a:cubicBezTo>
                <a:cubicBezTo>
                  <a:pt x="2258693" y="90141"/>
                  <a:pt x="2262116" y="89000"/>
                  <a:pt x="2264398" y="89000"/>
                </a:cubicBezTo>
                <a:cubicBezTo>
                  <a:pt x="2264398" y="84436"/>
                  <a:pt x="2262116" y="82153"/>
                  <a:pt x="2257552" y="82153"/>
                </a:cubicBezTo>
                <a:close/>
                <a:moveTo>
                  <a:pt x="2404743" y="75307"/>
                </a:moveTo>
                <a:lnTo>
                  <a:pt x="2404743" y="78730"/>
                </a:lnTo>
                <a:lnTo>
                  <a:pt x="2411589" y="78730"/>
                </a:lnTo>
                <a:lnTo>
                  <a:pt x="2411589" y="75307"/>
                </a:lnTo>
                <a:close/>
                <a:moveTo>
                  <a:pt x="1494214" y="65038"/>
                </a:moveTo>
                <a:lnTo>
                  <a:pt x="1494214" y="68461"/>
                </a:lnTo>
                <a:lnTo>
                  <a:pt x="1501060" y="68461"/>
                </a:lnTo>
                <a:lnTo>
                  <a:pt x="1501060" y="65038"/>
                </a:lnTo>
                <a:close/>
                <a:moveTo>
                  <a:pt x="1162179" y="61615"/>
                </a:moveTo>
                <a:lnTo>
                  <a:pt x="1162179" y="68461"/>
                </a:lnTo>
                <a:lnTo>
                  <a:pt x="1175871" y="68461"/>
                </a:lnTo>
                <a:lnTo>
                  <a:pt x="1175871" y="61615"/>
                </a:lnTo>
                <a:close/>
                <a:moveTo>
                  <a:pt x="590530" y="61615"/>
                </a:moveTo>
                <a:lnTo>
                  <a:pt x="597376" y="61615"/>
                </a:lnTo>
                <a:lnTo>
                  <a:pt x="597376" y="65038"/>
                </a:lnTo>
                <a:lnTo>
                  <a:pt x="590530" y="65038"/>
                </a:lnTo>
                <a:close/>
                <a:moveTo>
                  <a:pt x="580261" y="61615"/>
                </a:moveTo>
                <a:lnTo>
                  <a:pt x="587107" y="61615"/>
                </a:lnTo>
                <a:lnTo>
                  <a:pt x="587107" y="68461"/>
                </a:lnTo>
                <a:lnTo>
                  <a:pt x="580261" y="68461"/>
                </a:lnTo>
                <a:close/>
                <a:moveTo>
                  <a:pt x="2182245" y="23962"/>
                </a:moveTo>
                <a:lnTo>
                  <a:pt x="2182245" y="30808"/>
                </a:lnTo>
                <a:lnTo>
                  <a:pt x="2185668" y="30808"/>
                </a:lnTo>
                <a:lnTo>
                  <a:pt x="2185668" y="23962"/>
                </a:lnTo>
                <a:close/>
                <a:moveTo>
                  <a:pt x="2144591" y="20539"/>
                </a:moveTo>
                <a:lnTo>
                  <a:pt x="2148014" y="20539"/>
                </a:lnTo>
                <a:cubicBezTo>
                  <a:pt x="2145732" y="27955"/>
                  <a:pt x="2141168" y="32519"/>
                  <a:pt x="2134322" y="34231"/>
                </a:cubicBezTo>
                <a:lnTo>
                  <a:pt x="2134322" y="30808"/>
                </a:lnTo>
                <a:cubicBezTo>
                  <a:pt x="2134322" y="27385"/>
                  <a:pt x="2137745" y="23962"/>
                  <a:pt x="2144591" y="20539"/>
                </a:cubicBezTo>
                <a:close/>
                <a:moveTo>
                  <a:pt x="2336282" y="13693"/>
                </a:moveTo>
                <a:lnTo>
                  <a:pt x="2349974" y="13693"/>
                </a:lnTo>
                <a:lnTo>
                  <a:pt x="2349974" y="17116"/>
                </a:lnTo>
                <a:lnTo>
                  <a:pt x="2336282" y="17116"/>
                </a:lnTo>
                <a:close/>
                <a:moveTo>
                  <a:pt x="2315744" y="13693"/>
                </a:moveTo>
                <a:lnTo>
                  <a:pt x="2332859" y="13693"/>
                </a:lnTo>
                <a:lnTo>
                  <a:pt x="2332859" y="17116"/>
                </a:lnTo>
                <a:lnTo>
                  <a:pt x="2315744" y="20539"/>
                </a:lnTo>
                <a:close/>
                <a:moveTo>
                  <a:pt x="2527973" y="0"/>
                </a:moveTo>
                <a:cubicBezTo>
                  <a:pt x="2539953" y="2282"/>
                  <a:pt x="2553645" y="3424"/>
                  <a:pt x="2569049" y="3424"/>
                </a:cubicBezTo>
                <a:lnTo>
                  <a:pt x="2575895" y="3424"/>
                </a:lnTo>
                <a:cubicBezTo>
                  <a:pt x="2585593" y="3424"/>
                  <a:pt x="2594722" y="2282"/>
                  <a:pt x="2603280" y="0"/>
                </a:cubicBezTo>
                <a:cubicBezTo>
                  <a:pt x="2612408" y="2282"/>
                  <a:pt x="2620395" y="3424"/>
                  <a:pt x="2627241" y="3424"/>
                </a:cubicBezTo>
                <a:lnTo>
                  <a:pt x="2658048" y="0"/>
                </a:lnTo>
                <a:cubicBezTo>
                  <a:pt x="2658048" y="3424"/>
                  <a:pt x="2661471" y="6847"/>
                  <a:pt x="2668318" y="10270"/>
                </a:cubicBezTo>
                <a:lnTo>
                  <a:pt x="2685433" y="6847"/>
                </a:lnTo>
                <a:cubicBezTo>
                  <a:pt x="2685433" y="10270"/>
                  <a:pt x="2689996" y="14834"/>
                  <a:pt x="2699125" y="20539"/>
                </a:cubicBezTo>
                <a:lnTo>
                  <a:pt x="2736778" y="20539"/>
                </a:lnTo>
                <a:cubicBezTo>
                  <a:pt x="2742483" y="15975"/>
                  <a:pt x="2747048" y="13693"/>
                  <a:pt x="2750471" y="13693"/>
                </a:cubicBezTo>
                <a:lnTo>
                  <a:pt x="2767586" y="17116"/>
                </a:lnTo>
                <a:cubicBezTo>
                  <a:pt x="2771579" y="7987"/>
                  <a:pt x="2779567" y="3424"/>
                  <a:pt x="2791547" y="3424"/>
                </a:cubicBezTo>
                <a:cubicBezTo>
                  <a:pt x="2796111" y="3424"/>
                  <a:pt x="2798393" y="4564"/>
                  <a:pt x="2798393" y="6847"/>
                </a:cubicBezTo>
                <a:cubicBezTo>
                  <a:pt x="2819502" y="3994"/>
                  <a:pt x="2833194" y="1712"/>
                  <a:pt x="2839470" y="0"/>
                </a:cubicBezTo>
                <a:lnTo>
                  <a:pt x="2860008" y="3424"/>
                </a:lnTo>
                <a:lnTo>
                  <a:pt x="2894239" y="3424"/>
                </a:lnTo>
                <a:cubicBezTo>
                  <a:pt x="2910783" y="7987"/>
                  <a:pt x="2919911" y="10270"/>
                  <a:pt x="2921623" y="10270"/>
                </a:cubicBezTo>
                <a:lnTo>
                  <a:pt x="2928469" y="10270"/>
                </a:lnTo>
                <a:cubicBezTo>
                  <a:pt x="2944443" y="5705"/>
                  <a:pt x="2953571" y="3424"/>
                  <a:pt x="2955853" y="3424"/>
                </a:cubicBezTo>
                <a:cubicBezTo>
                  <a:pt x="2977532" y="3424"/>
                  <a:pt x="2999212" y="4564"/>
                  <a:pt x="3020891" y="6847"/>
                </a:cubicBezTo>
                <a:lnTo>
                  <a:pt x="3096198" y="0"/>
                </a:lnTo>
                <a:cubicBezTo>
                  <a:pt x="3118448" y="4564"/>
                  <a:pt x="3130999" y="6847"/>
                  <a:pt x="3133852" y="6847"/>
                </a:cubicBezTo>
                <a:cubicBezTo>
                  <a:pt x="3145833" y="4564"/>
                  <a:pt x="3152679" y="3424"/>
                  <a:pt x="3154390" y="3424"/>
                </a:cubicBezTo>
                <a:cubicBezTo>
                  <a:pt x="3174928" y="5705"/>
                  <a:pt x="3187479" y="7987"/>
                  <a:pt x="3192044" y="10270"/>
                </a:cubicBezTo>
                <a:cubicBezTo>
                  <a:pt x="3196037" y="7987"/>
                  <a:pt x="3200601" y="6847"/>
                  <a:pt x="3205736" y="6847"/>
                </a:cubicBezTo>
                <a:lnTo>
                  <a:pt x="3209159" y="6847"/>
                </a:lnTo>
                <a:lnTo>
                  <a:pt x="3209159" y="13693"/>
                </a:lnTo>
                <a:lnTo>
                  <a:pt x="3219428" y="13693"/>
                </a:lnTo>
                <a:cubicBezTo>
                  <a:pt x="3219428" y="6847"/>
                  <a:pt x="3233120" y="3424"/>
                  <a:pt x="3260505" y="3424"/>
                </a:cubicBezTo>
                <a:lnTo>
                  <a:pt x="3325543" y="3424"/>
                </a:lnTo>
                <a:cubicBezTo>
                  <a:pt x="3340375" y="3424"/>
                  <a:pt x="3363196" y="2282"/>
                  <a:pt x="3394003" y="0"/>
                </a:cubicBezTo>
                <a:cubicBezTo>
                  <a:pt x="3394574" y="4564"/>
                  <a:pt x="3396856" y="6847"/>
                  <a:pt x="3400850" y="6847"/>
                </a:cubicBezTo>
                <a:lnTo>
                  <a:pt x="3417965" y="3424"/>
                </a:lnTo>
                <a:lnTo>
                  <a:pt x="3417965" y="20539"/>
                </a:lnTo>
                <a:cubicBezTo>
                  <a:pt x="3439073" y="33090"/>
                  <a:pt x="3455047" y="51346"/>
                  <a:pt x="3465887" y="75307"/>
                </a:cubicBezTo>
                <a:cubicBezTo>
                  <a:pt x="3461323" y="75878"/>
                  <a:pt x="3459041" y="78160"/>
                  <a:pt x="3459041" y="82153"/>
                </a:cubicBezTo>
                <a:lnTo>
                  <a:pt x="3459041" y="92423"/>
                </a:lnTo>
                <a:cubicBezTo>
                  <a:pt x="3470451" y="99269"/>
                  <a:pt x="3476157" y="104974"/>
                  <a:pt x="3476157" y="109538"/>
                </a:cubicBezTo>
                <a:lnTo>
                  <a:pt x="3465887" y="126653"/>
                </a:lnTo>
                <a:lnTo>
                  <a:pt x="3465887" y="130076"/>
                </a:lnTo>
                <a:cubicBezTo>
                  <a:pt x="3475586" y="127794"/>
                  <a:pt x="3483573" y="126653"/>
                  <a:pt x="3489849" y="126653"/>
                </a:cubicBezTo>
                <a:cubicBezTo>
                  <a:pt x="3489849" y="133499"/>
                  <a:pt x="3493272" y="136922"/>
                  <a:pt x="3500118" y="136922"/>
                </a:cubicBezTo>
                <a:cubicBezTo>
                  <a:pt x="3500118" y="134640"/>
                  <a:pt x="3501259" y="133499"/>
                  <a:pt x="3503541" y="133499"/>
                </a:cubicBezTo>
                <a:lnTo>
                  <a:pt x="3500118" y="126653"/>
                </a:lnTo>
                <a:lnTo>
                  <a:pt x="3500118" y="123230"/>
                </a:lnTo>
                <a:cubicBezTo>
                  <a:pt x="3513810" y="123230"/>
                  <a:pt x="3528643" y="117525"/>
                  <a:pt x="3544618" y="106115"/>
                </a:cubicBezTo>
                <a:cubicBezTo>
                  <a:pt x="3545188" y="110679"/>
                  <a:pt x="3547470" y="112961"/>
                  <a:pt x="3551464" y="112961"/>
                </a:cubicBezTo>
                <a:cubicBezTo>
                  <a:pt x="3551464" y="106115"/>
                  <a:pt x="3553745" y="102692"/>
                  <a:pt x="3558310" y="102692"/>
                </a:cubicBezTo>
                <a:cubicBezTo>
                  <a:pt x="3575425" y="102692"/>
                  <a:pt x="3584553" y="106115"/>
                  <a:pt x="3585694" y="112961"/>
                </a:cubicBezTo>
                <a:lnTo>
                  <a:pt x="3582271" y="130076"/>
                </a:lnTo>
                <a:cubicBezTo>
                  <a:pt x="3587406" y="130076"/>
                  <a:pt x="3590829" y="143768"/>
                  <a:pt x="3592540" y="171153"/>
                </a:cubicBezTo>
                <a:cubicBezTo>
                  <a:pt x="3577707" y="176858"/>
                  <a:pt x="3569719" y="182563"/>
                  <a:pt x="3568579" y="188268"/>
                </a:cubicBezTo>
                <a:cubicBezTo>
                  <a:pt x="3568579" y="201960"/>
                  <a:pt x="3577707" y="209947"/>
                  <a:pt x="3595963" y="212229"/>
                </a:cubicBezTo>
                <a:lnTo>
                  <a:pt x="3595963" y="219075"/>
                </a:lnTo>
                <a:cubicBezTo>
                  <a:pt x="3586835" y="220217"/>
                  <a:pt x="3582271" y="223640"/>
                  <a:pt x="3582271" y="229344"/>
                </a:cubicBezTo>
                <a:cubicBezTo>
                  <a:pt x="3582271" y="256729"/>
                  <a:pt x="3590258" y="270421"/>
                  <a:pt x="3606232" y="270421"/>
                </a:cubicBezTo>
                <a:lnTo>
                  <a:pt x="3606232" y="277837"/>
                </a:lnTo>
                <a:lnTo>
                  <a:pt x="3608507" y="277268"/>
                </a:lnTo>
                <a:lnTo>
                  <a:pt x="3611930" y="277268"/>
                </a:lnTo>
                <a:lnTo>
                  <a:pt x="3611930" y="284114"/>
                </a:lnTo>
                <a:lnTo>
                  <a:pt x="3622199" y="284114"/>
                </a:lnTo>
                <a:cubicBezTo>
                  <a:pt x="3622199" y="277268"/>
                  <a:pt x="3635891" y="273845"/>
                  <a:pt x="3663276" y="273845"/>
                </a:cubicBezTo>
                <a:lnTo>
                  <a:pt x="3728314" y="273845"/>
                </a:lnTo>
                <a:cubicBezTo>
                  <a:pt x="3743146" y="273845"/>
                  <a:pt x="3765967" y="272703"/>
                  <a:pt x="3796774" y="270421"/>
                </a:cubicBezTo>
                <a:cubicBezTo>
                  <a:pt x="3797345" y="274985"/>
                  <a:pt x="3799627" y="277268"/>
                  <a:pt x="3803621" y="277268"/>
                </a:cubicBezTo>
                <a:lnTo>
                  <a:pt x="3820736" y="273845"/>
                </a:lnTo>
                <a:lnTo>
                  <a:pt x="3820736" y="290960"/>
                </a:lnTo>
                <a:cubicBezTo>
                  <a:pt x="3841844" y="303511"/>
                  <a:pt x="3857818" y="321767"/>
                  <a:pt x="3868658" y="345728"/>
                </a:cubicBezTo>
                <a:cubicBezTo>
                  <a:pt x="3864094" y="346299"/>
                  <a:pt x="3861812" y="348581"/>
                  <a:pt x="3861812" y="352574"/>
                </a:cubicBezTo>
                <a:lnTo>
                  <a:pt x="3861812" y="362844"/>
                </a:lnTo>
                <a:cubicBezTo>
                  <a:pt x="3873222" y="369690"/>
                  <a:pt x="3878928" y="375395"/>
                  <a:pt x="3878928" y="379959"/>
                </a:cubicBezTo>
                <a:lnTo>
                  <a:pt x="3868658" y="397074"/>
                </a:lnTo>
                <a:lnTo>
                  <a:pt x="3868658" y="400497"/>
                </a:lnTo>
                <a:cubicBezTo>
                  <a:pt x="3878357" y="398215"/>
                  <a:pt x="3886344" y="397074"/>
                  <a:pt x="3892620" y="397074"/>
                </a:cubicBezTo>
                <a:cubicBezTo>
                  <a:pt x="3892620" y="403920"/>
                  <a:pt x="3896043" y="407343"/>
                  <a:pt x="3902889" y="407343"/>
                </a:cubicBezTo>
                <a:cubicBezTo>
                  <a:pt x="3902889" y="405061"/>
                  <a:pt x="3904030" y="403920"/>
                  <a:pt x="3906312" y="403920"/>
                </a:cubicBezTo>
                <a:lnTo>
                  <a:pt x="3902889" y="397074"/>
                </a:lnTo>
                <a:lnTo>
                  <a:pt x="3902889" y="393651"/>
                </a:lnTo>
                <a:cubicBezTo>
                  <a:pt x="3916581" y="393651"/>
                  <a:pt x="3931414" y="387946"/>
                  <a:pt x="3947389" y="376536"/>
                </a:cubicBezTo>
                <a:cubicBezTo>
                  <a:pt x="3947959" y="381100"/>
                  <a:pt x="3950241" y="383382"/>
                  <a:pt x="3954235" y="383382"/>
                </a:cubicBezTo>
                <a:cubicBezTo>
                  <a:pt x="3954235" y="376536"/>
                  <a:pt x="3956516" y="373113"/>
                  <a:pt x="3961081" y="373113"/>
                </a:cubicBezTo>
                <a:cubicBezTo>
                  <a:pt x="3978196" y="373113"/>
                  <a:pt x="3987324" y="376536"/>
                  <a:pt x="3988465" y="383382"/>
                </a:cubicBezTo>
                <a:lnTo>
                  <a:pt x="3985042" y="400497"/>
                </a:lnTo>
                <a:cubicBezTo>
                  <a:pt x="3990177" y="400497"/>
                  <a:pt x="3993600" y="414189"/>
                  <a:pt x="3995311" y="441574"/>
                </a:cubicBezTo>
                <a:cubicBezTo>
                  <a:pt x="3980478" y="447279"/>
                  <a:pt x="3972490" y="452984"/>
                  <a:pt x="3971350" y="458689"/>
                </a:cubicBezTo>
                <a:cubicBezTo>
                  <a:pt x="3971350" y="472381"/>
                  <a:pt x="3980478" y="480368"/>
                  <a:pt x="3998734" y="482650"/>
                </a:cubicBezTo>
                <a:lnTo>
                  <a:pt x="3998734" y="489496"/>
                </a:lnTo>
                <a:cubicBezTo>
                  <a:pt x="3989606" y="490638"/>
                  <a:pt x="3985042" y="494061"/>
                  <a:pt x="3985042" y="499765"/>
                </a:cubicBezTo>
                <a:cubicBezTo>
                  <a:pt x="3985042" y="527150"/>
                  <a:pt x="3993029" y="540842"/>
                  <a:pt x="4009003" y="540842"/>
                </a:cubicBezTo>
                <a:lnTo>
                  <a:pt x="4009003" y="564803"/>
                </a:lnTo>
                <a:lnTo>
                  <a:pt x="4005580" y="581919"/>
                </a:lnTo>
                <a:cubicBezTo>
                  <a:pt x="4019272" y="581919"/>
                  <a:pt x="4026119" y="589906"/>
                  <a:pt x="4026119" y="605880"/>
                </a:cubicBezTo>
                <a:lnTo>
                  <a:pt x="4032965" y="619572"/>
                </a:lnTo>
                <a:cubicBezTo>
                  <a:pt x="4022125" y="660649"/>
                  <a:pt x="4005009" y="681187"/>
                  <a:pt x="3981619" y="681187"/>
                </a:cubicBezTo>
                <a:cubicBezTo>
                  <a:pt x="3978766" y="681187"/>
                  <a:pt x="3966215" y="693738"/>
                  <a:pt x="3943965" y="718840"/>
                </a:cubicBezTo>
                <a:cubicBezTo>
                  <a:pt x="3870940" y="730821"/>
                  <a:pt x="3834428" y="738808"/>
                  <a:pt x="3834428" y="742803"/>
                </a:cubicBezTo>
                <a:cubicBezTo>
                  <a:pt x="3834428" y="745084"/>
                  <a:pt x="3829864" y="748508"/>
                  <a:pt x="3820736" y="753071"/>
                </a:cubicBezTo>
                <a:lnTo>
                  <a:pt x="3797348" y="753071"/>
                </a:lnTo>
                <a:lnTo>
                  <a:pt x="3797348" y="759917"/>
                </a:lnTo>
                <a:cubicBezTo>
                  <a:pt x="3788220" y="761059"/>
                  <a:pt x="3783656" y="764482"/>
                  <a:pt x="3783656" y="770186"/>
                </a:cubicBezTo>
                <a:cubicBezTo>
                  <a:pt x="3783656" y="797571"/>
                  <a:pt x="3791643" y="811263"/>
                  <a:pt x="3807617" y="811263"/>
                </a:cubicBezTo>
                <a:lnTo>
                  <a:pt x="3807617" y="835224"/>
                </a:lnTo>
                <a:lnTo>
                  <a:pt x="3804194" y="852340"/>
                </a:lnTo>
                <a:cubicBezTo>
                  <a:pt x="3817886" y="852340"/>
                  <a:pt x="3824733" y="860327"/>
                  <a:pt x="3824733" y="876301"/>
                </a:cubicBezTo>
                <a:lnTo>
                  <a:pt x="3831579" y="889993"/>
                </a:lnTo>
                <a:cubicBezTo>
                  <a:pt x="3820739" y="931070"/>
                  <a:pt x="3803623" y="951608"/>
                  <a:pt x="3780233" y="951608"/>
                </a:cubicBezTo>
                <a:cubicBezTo>
                  <a:pt x="3777380" y="951608"/>
                  <a:pt x="3764829" y="964160"/>
                  <a:pt x="3742579" y="989261"/>
                </a:cubicBezTo>
                <a:cubicBezTo>
                  <a:pt x="3669554" y="1001243"/>
                  <a:pt x="3633042" y="1009229"/>
                  <a:pt x="3633042" y="1013223"/>
                </a:cubicBezTo>
                <a:cubicBezTo>
                  <a:pt x="3633042" y="1015506"/>
                  <a:pt x="3628478" y="1018928"/>
                  <a:pt x="3619350" y="1023492"/>
                </a:cubicBezTo>
                <a:lnTo>
                  <a:pt x="3606232" y="1023492"/>
                </a:lnTo>
                <a:lnTo>
                  <a:pt x="3606232" y="1036887"/>
                </a:lnTo>
                <a:lnTo>
                  <a:pt x="3602809" y="1054003"/>
                </a:lnTo>
                <a:cubicBezTo>
                  <a:pt x="3616501" y="1054003"/>
                  <a:pt x="3623348" y="1061990"/>
                  <a:pt x="3623348" y="1077964"/>
                </a:cubicBezTo>
                <a:lnTo>
                  <a:pt x="3630194" y="1091656"/>
                </a:lnTo>
                <a:cubicBezTo>
                  <a:pt x="3619354" y="1132733"/>
                  <a:pt x="3602238" y="1153269"/>
                  <a:pt x="3578848" y="1153269"/>
                </a:cubicBezTo>
                <a:cubicBezTo>
                  <a:pt x="3577422" y="1153269"/>
                  <a:pt x="3573571" y="1156407"/>
                  <a:pt x="3567295" y="1162682"/>
                </a:cubicBezTo>
                <a:lnTo>
                  <a:pt x="3565863" y="1164232"/>
                </a:lnTo>
                <a:lnTo>
                  <a:pt x="3629599" y="1158437"/>
                </a:lnTo>
                <a:cubicBezTo>
                  <a:pt x="3651849" y="1163001"/>
                  <a:pt x="3664400" y="1165284"/>
                  <a:pt x="3667253" y="1165284"/>
                </a:cubicBezTo>
                <a:cubicBezTo>
                  <a:pt x="3679234" y="1163001"/>
                  <a:pt x="3686080" y="1161861"/>
                  <a:pt x="3687791" y="1161861"/>
                </a:cubicBezTo>
                <a:cubicBezTo>
                  <a:pt x="3708329" y="1164142"/>
                  <a:pt x="3720880" y="1166424"/>
                  <a:pt x="3725445" y="1168707"/>
                </a:cubicBezTo>
                <a:cubicBezTo>
                  <a:pt x="3729438" y="1166424"/>
                  <a:pt x="3734002" y="1165284"/>
                  <a:pt x="3739137" y="1165284"/>
                </a:cubicBezTo>
                <a:lnTo>
                  <a:pt x="3742560" y="1165284"/>
                </a:lnTo>
                <a:lnTo>
                  <a:pt x="3742560" y="1172130"/>
                </a:lnTo>
                <a:lnTo>
                  <a:pt x="3752829" y="1172130"/>
                </a:lnTo>
                <a:cubicBezTo>
                  <a:pt x="3752829" y="1165284"/>
                  <a:pt x="3766521" y="1161861"/>
                  <a:pt x="3793906" y="1161861"/>
                </a:cubicBezTo>
                <a:lnTo>
                  <a:pt x="3858944" y="1161861"/>
                </a:lnTo>
                <a:cubicBezTo>
                  <a:pt x="3873776" y="1161861"/>
                  <a:pt x="3896597" y="1160719"/>
                  <a:pt x="3927404" y="1158437"/>
                </a:cubicBezTo>
                <a:cubicBezTo>
                  <a:pt x="3927975" y="1163001"/>
                  <a:pt x="3930257" y="1165284"/>
                  <a:pt x="3934251" y="1165284"/>
                </a:cubicBezTo>
                <a:lnTo>
                  <a:pt x="3951366" y="1161861"/>
                </a:lnTo>
                <a:lnTo>
                  <a:pt x="3951366" y="1178976"/>
                </a:lnTo>
                <a:cubicBezTo>
                  <a:pt x="3972474" y="1191527"/>
                  <a:pt x="3988448" y="1209783"/>
                  <a:pt x="3999288" y="1233744"/>
                </a:cubicBezTo>
                <a:cubicBezTo>
                  <a:pt x="3994724" y="1234315"/>
                  <a:pt x="3992442" y="1236597"/>
                  <a:pt x="3992442" y="1240590"/>
                </a:cubicBezTo>
                <a:lnTo>
                  <a:pt x="3992442" y="1250860"/>
                </a:lnTo>
                <a:cubicBezTo>
                  <a:pt x="4003852" y="1257706"/>
                  <a:pt x="4009558" y="1263411"/>
                  <a:pt x="4009558" y="1267975"/>
                </a:cubicBezTo>
                <a:lnTo>
                  <a:pt x="3999288" y="1285090"/>
                </a:lnTo>
                <a:lnTo>
                  <a:pt x="3999288" y="1288513"/>
                </a:lnTo>
                <a:cubicBezTo>
                  <a:pt x="4008987" y="1286231"/>
                  <a:pt x="4016974" y="1285090"/>
                  <a:pt x="4023250" y="1285090"/>
                </a:cubicBezTo>
                <a:cubicBezTo>
                  <a:pt x="4023250" y="1291936"/>
                  <a:pt x="4026673" y="1295359"/>
                  <a:pt x="4033519" y="1295359"/>
                </a:cubicBezTo>
                <a:cubicBezTo>
                  <a:pt x="4033519" y="1293077"/>
                  <a:pt x="4034660" y="1291936"/>
                  <a:pt x="4036942" y="1291936"/>
                </a:cubicBezTo>
                <a:lnTo>
                  <a:pt x="4033519" y="1285090"/>
                </a:lnTo>
                <a:lnTo>
                  <a:pt x="4033519" y="1281667"/>
                </a:lnTo>
                <a:cubicBezTo>
                  <a:pt x="4047211" y="1281667"/>
                  <a:pt x="4062044" y="1275962"/>
                  <a:pt x="4078019" y="1264552"/>
                </a:cubicBezTo>
                <a:cubicBezTo>
                  <a:pt x="4078589" y="1269116"/>
                  <a:pt x="4080871" y="1271398"/>
                  <a:pt x="4084865" y="1271398"/>
                </a:cubicBezTo>
                <a:cubicBezTo>
                  <a:pt x="4084865" y="1264552"/>
                  <a:pt x="4087146" y="1261129"/>
                  <a:pt x="4091711" y="1261129"/>
                </a:cubicBezTo>
                <a:cubicBezTo>
                  <a:pt x="4108826" y="1261129"/>
                  <a:pt x="4117954" y="1264552"/>
                  <a:pt x="4119095" y="1271398"/>
                </a:cubicBezTo>
                <a:lnTo>
                  <a:pt x="4115672" y="1288513"/>
                </a:lnTo>
                <a:cubicBezTo>
                  <a:pt x="4120807" y="1288513"/>
                  <a:pt x="4124230" y="1302205"/>
                  <a:pt x="4125941" y="1329590"/>
                </a:cubicBezTo>
                <a:cubicBezTo>
                  <a:pt x="4111108" y="1335295"/>
                  <a:pt x="4103120" y="1341000"/>
                  <a:pt x="4101980" y="1346705"/>
                </a:cubicBezTo>
                <a:cubicBezTo>
                  <a:pt x="4101980" y="1360397"/>
                  <a:pt x="4111108" y="1368384"/>
                  <a:pt x="4129364" y="1370666"/>
                </a:cubicBezTo>
                <a:lnTo>
                  <a:pt x="4129364" y="1377512"/>
                </a:lnTo>
                <a:cubicBezTo>
                  <a:pt x="4120236" y="1378654"/>
                  <a:pt x="4115672" y="1382077"/>
                  <a:pt x="4115672" y="1387781"/>
                </a:cubicBezTo>
                <a:cubicBezTo>
                  <a:pt x="4115672" y="1415166"/>
                  <a:pt x="4123659" y="1428858"/>
                  <a:pt x="4139633" y="1428858"/>
                </a:cubicBezTo>
                <a:lnTo>
                  <a:pt x="4139633" y="1452819"/>
                </a:lnTo>
                <a:lnTo>
                  <a:pt x="4136210" y="1469935"/>
                </a:lnTo>
                <a:cubicBezTo>
                  <a:pt x="4149902" y="1469935"/>
                  <a:pt x="4156749" y="1477922"/>
                  <a:pt x="4156749" y="1493896"/>
                </a:cubicBezTo>
                <a:lnTo>
                  <a:pt x="4163595" y="1507588"/>
                </a:lnTo>
                <a:cubicBezTo>
                  <a:pt x="4152755" y="1548665"/>
                  <a:pt x="4135639" y="1569203"/>
                  <a:pt x="4112249" y="1569203"/>
                </a:cubicBezTo>
                <a:cubicBezTo>
                  <a:pt x="4109396" y="1569203"/>
                  <a:pt x="4096845" y="1581754"/>
                  <a:pt x="4074595" y="1606856"/>
                </a:cubicBezTo>
                <a:cubicBezTo>
                  <a:pt x="4056339" y="1609851"/>
                  <a:pt x="4040365" y="1612597"/>
                  <a:pt x="4026673" y="1615093"/>
                </a:cubicBezTo>
                <a:lnTo>
                  <a:pt x="3994412" y="1621444"/>
                </a:lnTo>
                <a:lnTo>
                  <a:pt x="3995311" y="1628642"/>
                </a:lnTo>
                <a:cubicBezTo>
                  <a:pt x="3980478" y="1634347"/>
                  <a:pt x="3972490" y="1640052"/>
                  <a:pt x="3971350" y="1645757"/>
                </a:cubicBezTo>
                <a:cubicBezTo>
                  <a:pt x="3971350" y="1659449"/>
                  <a:pt x="3980478" y="1667436"/>
                  <a:pt x="3998734" y="1669718"/>
                </a:cubicBezTo>
                <a:lnTo>
                  <a:pt x="3998734" y="1676564"/>
                </a:lnTo>
                <a:cubicBezTo>
                  <a:pt x="3989606" y="1677706"/>
                  <a:pt x="3985042" y="1681129"/>
                  <a:pt x="3985042" y="1686833"/>
                </a:cubicBezTo>
                <a:cubicBezTo>
                  <a:pt x="3985042" y="1714218"/>
                  <a:pt x="3993029" y="1727910"/>
                  <a:pt x="4009003" y="1727910"/>
                </a:cubicBezTo>
                <a:lnTo>
                  <a:pt x="4009003" y="1751871"/>
                </a:lnTo>
                <a:lnTo>
                  <a:pt x="4005580" y="1768987"/>
                </a:lnTo>
                <a:cubicBezTo>
                  <a:pt x="4019272" y="1768987"/>
                  <a:pt x="4026119" y="1776974"/>
                  <a:pt x="4026119" y="1792948"/>
                </a:cubicBezTo>
                <a:lnTo>
                  <a:pt x="4032965" y="1806640"/>
                </a:lnTo>
                <a:cubicBezTo>
                  <a:pt x="4022125" y="1847717"/>
                  <a:pt x="4005009" y="1868255"/>
                  <a:pt x="3981619" y="1868255"/>
                </a:cubicBezTo>
                <a:cubicBezTo>
                  <a:pt x="3978766" y="1868255"/>
                  <a:pt x="3966215" y="1880806"/>
                  <a:pt x="3943965" y="1905908"/>
                </a:cubicBezTo>
                <a:cubicBezTo>
                  <a:pt x="3870940" y="1917889"/>
                  <a:pt x="3834428" y="1925876"/>
                  <a:pt x="3834428" y="1929870"/>
                </a:cubicBezTo>
                <a:cubicBezTo>
                  <a:pt x="3834428" y="1932152"/>
                  <a:pt x="3829864" y="1935575"/>
                  <a:pt x="3820736" y="1940139"/>
                </a:cubicBezTo>
                <a:lnTo>
                  <a:pt x="3776236" y="1940139"/>
                </a:lnTo>
                <a:lnTo>
                  <a:pt x="3776236" y="1929870"/>
                </a:lnTo>
                <a:lnTo>
                  <a:pt x="3745429" y="1929870"/>
                </a:lnTo>
                <a:lnTo>
                  <a:pt x="3735160" y="1923024"/>
                </a:lnTo>
                <a:lnTo>
                  <a:pt x="3724890" y="1929870"/>
                </a:lnTo>
                <a:lnTo>
                  <a:pt x="3694083" y="1926447"/>
                </a:lnTo>
                <a:cubicBezTo>
                  <a:pt x="3694083" y="1929870"/>
                  <a:pt x="3690660" y="1933293"/>
                  <a:pt x="3683814" y="1936716"/>
                </a:cubicBezTo>
                <a:lnTo>
                  <a:pt x="3676968" y="1936716"/>
                </a:lnTo>
                <a:cubicBezTo>
                  <a:pt x="3676968" y="1929299"/>
                  <a:pt x="3675827" y="1923594"/>
                  <a:pt x="3673545" y="1919601"/>
                </a:cubicBezTo>
                <a:cubicBezTo>
                  <a:pt x="3651295" y="1924165"/>
                  <a:pt x="3638743" y="1926447"/>
                  <a:pt x="3635891" y="1926447"/>
                </a:cubicBezTo>
                <a:cubicBezTo>
                  <a:pt x="3635891" y="1924165"/>
                  <a:pt x="3634750" y="1923024"/>
                  <a:pt x="3632468" y="1923024"/>
                </a:cubicBezTo>
                <a:lnTo>
                  <a:pt x="3632468" y="1933293"/>
                </a:lnTo>
                <a:lnTo>
                  <a:pt x="3639314" y="1929870"/>
                </a:lnTo>
                <a:lnTo>
                  <a:pt x="3649583" y="1936716"/>
                </a:lnTo>
                <a:lnTo>
                  <a:pt x="3676968" y="1936716"/>
                </a:lnTo>
                <a:lnTo>
                  <a:pt x="3676968" y="1940139"/>
                </a:lnTo>
                <a:lnTo>
                  <a:pt x="3673545" y="1946985"/>
                </a:lnTo>
                <a:lnTo>
                  <a:pt x="3632468" y="1943562"/>
                </a:lnTo>
                <a:lnTo>
                  <a:pt x="3605084" y="1943562"/>
                </a:lnTo>
                <a:lnTo>
                  <a:pt x="3581122" y="1923024"/>
                </a:lnTo>
                <a:cubicBezTo>
                  <a:pt x="3571994" y="1927588"/>
                  <a:pt x="3565148" y="1929870"/>
                  <a:pt x="3560584" y="1929870"/>
                </a:cubicBezTo>
                <a:cubicBezTo>
                  <a:pt x="3560584" y="1925306"/>
                  <a:pt x="3558302" y="1923024"/>
                  <a:pt x="3553738" y="1923024"/>
                </a:cubicBezTo>
                <a:lnTo>
                  <a:pt x="3550315" y="1923024"/>
                </a:lnTo>
                <a:lnTo>
                  <a:pt x="3550315" y="1926447"/>
                </a:lnTo>
                <a:cubicBezTo>
                  <a:pt x="3554308" y="1926447"/>
                  <a:pt x="3560013" y="1929870"/>
                  <a:pt x="3567430" y="1936716"/>
                </a:cubicBezTo>
                <a:lnTo>
                  <a:pt x="3570853" y="1936716"/>
                </a:lnTo>
                <a:lnTo>
                  <a:pt x="3587969" y="1933293"/>
                </a:lnTo>
                <a:lnTo>
                  <a:pt x="3587969" y="1943562"/>
                </a:lnTo>
                <a:lnTo>
                  <a:pt x="3557161" y="1943562"/>
                </a:lnTo>
                <a:cubicBezTo>
                  <a:pt x="3545751" y="1943562"/>
                  <a:pt x="3540046" y="1938998"/>
                  <a:pt x="3540046" y="1929870"/>
                </a:cubicBezTo>
                <a:lnTo>
                  <a:pt x="3536623" y="1929870"/>
                </a:lnTo>
                <a:cubicBezTo>
                  <a:pt x="3536623" y="1938998"/>
                  <a:pt x="3533200" y="1943562"/>
                  <a:pt x="3526354" y="1943562"/>
                </a:cubicBezTo>
                <a:lnTo>
                  <a:pt x="3522931" y="1943562"/>
                </a:lnTo>
                <a:cubicBezTo>
                  <a:pt x="3513802" y="1938998"/>
                  <a:pt x="3509239" y="1932152"/>
                  <a:pt x="3509239" y="1923024"/>
                </a:cubicBezTo>
                <a:lnTo>
                  <a:pt x="3498969" y="1923024"/>
                </a:lnTo>
                <a:lnTo>
                  <a:pt x="3498969" y="1936716"/>
                </a:lnTo>
                <a:lnTo>
                  <a:pt x="3471585" y="1936716"/>
                </a:lnTo>
                <a:cubicBezTo>
                  <a:pt x="3471585" y="1923024"/>
                  <a:pt x="3467021" y="1916178"/>
                  <a:pt x="3457893" y="1916178"/>
                </a:cubicBezTo>
                <a:lnTo>
                  <a:pt x="3444201" y="1916178"/>
                </a:lnTo>
                <a:lnTo>
                  <a:pt x="3444201" y="1923024"/>
                </a:lnTo>
                <a:lnTo>
                  <a:pt x="3464739" y="1926447"/>
                </a:lnTo>
                <a:cubicBezTo>
                  <a:pt x="3464739" y="1931011"/>
                  <a:pt x="3462456" y="1933293"/>
                  <a:pt x="3457893" y="1933293"/>
                </a:cubicBezTo>
                <a:lnTo>
                  <a:pt x="3440778" y="1933293"/>
                </a:lnTo>
                <a:cubicBezTo>
                  <a:pt x="3435072" y="1926447"/>
                  <a:pt x="3429367" y="1923024"/>
                  <a:pt x="3423662" y="1923024"/>
                </a:cubicBezTo>
                <a:lnTo>
                  <a:pt x="3423662" y="1916178"/>
                </a:lnTo>
                <a:cubicBezTo>
                  <a:pt x="3423662" y="1911614"/>
                  <a:pt x="3427085" y="1909332"/>
                  <a:pt x="3433931" y="1909332"/>
                </a:cubicBezTo>
                <a:lnTo>
                  <a:pt x="3433931" y="1905908"/>
                </a:lnTo>
                <a:lnTo>
                  <a:pt x="3430508" y="1905908"/>
                </a:lnTo>
                <a:cubicBezTo>
                  <a:pt x="3419668" y="1905908"/>
                  <a:pt x="3413964" y="1913896"/>
                  <a:pt x="3413393" y="1929870"/>
                </a:cubicBezTo>
                <a:lnTo>
                  <a:pt x="3399701" y="1929870"/>
                </a:lnTo>
                <a:lnTo>
                  <a:pt x="3403124" y="1912755"/>
                </a:lnTo>
                <a:lnTo>
                  <a:pt x="3392855" y="1905908"/>
                </a:lnTo>
                <a:lnTo>
                  <a:pt x="3392855" y="1912755"/>
                </a:lnTo>
                <a:lnTo>
                  <a:pt x="3389432" y="1912755"/>
                </a:lnTo>
                <a:lnTo>
                  <a:pt x="3348355" y="1916178"/>
                </a:lnTo>
                <a:lnTo>
                  <a:pt x="3348355" y="1909332"/>
                </a:lnTo>
                <a:cubicBezTo>
                  <a:pt x="3360336" y="1909332"/>
                  <a:pt x="3367182" y="1905908"/>
                  <a:pt x="3368894" y="1899062"/>
                </a:cubicBezTo>
                <a:cubicBezTo>
                  <a:pt x="3348355" y="1899062"/>
                  <a:pt x="3338086" y="1905908"/>
                  <a:pt x="3338086" y="1919601"/>
                </a:cubicBezTo>
                <a:lnTo>
                  <a:pt x="3348355" y="1919601"/>
                </a:lnTo>
                <a:lnTo>
                  <a:pt x="3348355" y="1926447"/>
                </a:lnTo>
                <a:lnTo>
                  <a:pt x="3324394" y="1926447"/>
                </a:lnTo>
                <a:lnTo>
                  <a:pt x="3323210" y="1925172"/>
                </a:lnTo>
                <a:lnTo>
                  <a:pt x="3315572" y="1930900"/>
                </a:lnTo>
                <a:cubicBezTo>
                  <a:pt x="3315572" y="1958285"/>
                  <a:pt x="3323559" y="1971977"/>
                  <a:pt x="3339533" y="1971977"/>
                </a:cubicBezTo>
                <a:lnTo>
                  <a:pt x="3339533" y="1972393"/>
                </a:lnTo>
                <a:lnTo>
                  <a:pt x="3362325" y="1972393"/>
                </a:lnTo>
                <a:cubicBezTo>
                  <a:pt x="3378869" y="1976956"/>
                  <a:pt x="3387997" y="1979239"/>
                  <a:pt x="3389709" y="1979239"/>
                </a:cubicBezTo>
                <a:lnTo>
                  <a:pt x="3396555" y="1979239"/>
                </a:lnTo>
                <a:cubicBezTo>
                  <a:pt x="3412529" y="1974674"/>
                  <a:pt x="3421657" y="1972393"/>
                  <a:pt x="3423939" y="1972393"/>
                </a:cubicBezTo>
                <a:cubicBezTo>
                  <a:pt x="3445618" y="1972393"/>
                  <a:pt x="3467298" y="1973533"/>
                  <a:pt x="3488977" y="1975816"/>
                </a:cubicBezTo>
                <a:lnTo>
                  <a:pt x="3564284" y="1968969"/>
                </a:lnTo>
                <a:cubicBezTo>
                  <a:pt x="3586534" y="1973533"/>
                  <a:pt x="3599085" y="1975816"/>
                  <a:pt x="3601938" y="1975816"/>
                </a:cubicBezTo>
                <a:cubicBezTo>
                  <a:pt x="3613919" y="1973533"/>
                  <a:pt x="3620765" y="1972393"/>
                  <a:pt x="3622476" y="1972393"/>
                </a:cubicBezTo>
                <a:cubicBezTo>
                  <a:pt x="3643014" y="1974674"/>
                  <a:pt x="3655565" y="1976956"/>
                  <a:pt x="3660130" y="1979239"/>
                </a:cubicBezTo>
                <a:cubicBezTo>
                  <a:pt x="3664123" y="1976956"/>
                  <a:pt x="3668687" y="1975816"/>
                  <a:pt x="3673822" y="1975816"/>
                </a:cubicBezTo>
                <a:lnTo>
                  <a:pt x="3677245" y="1975816"/>
                </a:lnTo>
                <a:lnTo>
                  <a:pt x="3677245" y="1982662"/>
                </a:lnTo>
                <a:lnTo>
                  <a:pt x="3687514" y="1982662"/>
                </a:lnTo>
                <a:cubicBezTo>
                  <a:pt x="3687514" y="1975816"/>
                  <a:pt x="3701206" y="1972393"/>
                  <a:pt x="3728591" y="1972393"/>
                </a:cubicBezTo>
                <a:lnTo>
                  <a:pt x="3793629" y="1972393"/>
                </a:lnTo>
                <a:cubicBezTo>
                  <a:pt x="3808461" y="1972393"/>
                  <a:pt x="3831282" y="1971251"/>
                  <a:pt x="3862089" y="1968969"/>
                </a:cubicBezTo>
                <a:cubicBezTo>
                  <a:pt x="3862660" y="1973533"/>
                  <a:pt x="3864942" y="1975816"/>
                  <a:pt x="3868936" y="1975816"/>
                </a:cubicBezTo>
                <a:lnTo>
                  <a:pt x="3886051" y="1972393"/>
                </a:lnTo>
                <a:lnTo>
                  <a:pt x="3886051" y="1989508"/>
                </a:lnTo>
                <a:cubicBezTo>
                  <a:pt x="3907159" y="2002059"/>
                  <a:pt x="3923133" y="2020315"/>
                  <a:pt x="3933973" y="2044276"/>
                </a:cubicBezTo>
                <a:cubicBezTo>
                  <a:pt x="3929409" y="2044847"/>
                  <a:pt x="3927127" y="2047129"/>
                  <a:pt x="3927127" y="2051122"/>
                </a:cubicBezTo>
                <a:lnTo>
                  <a:pt x="3927127" y="2061392"/>
                </a:lnTo>
                <a:cubicBezTo>
                  <a:pt x="3938537" y="2068238"/>
                  <a:pt x="3944243" y="2073943"/>
                  <a:pt x="3944243" y="2078507"/>
                </a:cubicBezTo>
                <a:lnTo>
                  <a:pt x="3933973" y="2095622"/>
                </a:lnTo>
                <a:lnTo>
                  <a:pt x="3933973" y="2099045"/>
                </a:lnTo>
                <a:cubicBezTo>
                  <a:pt x="3943672" y="2096763"/>
                  <a:pt x="3951659" y="2095622"/>
                  <a:pt x="3957935" y="2095622"/>
                </a:cubicBezTo>
                <a:cubicBezTo>
                  <a:pt x="3957935" y="2102468"/>
                  <a:pt x="3961358" y="2105891"/>
                  <a:pt x="3968204" y="2105891"/>
                </a:cubicBezTo>
                <a:cubicBezTo>
                  <a:pt x="3968204" y="2103609"/>
                  <a:pt x="3969345" y="2102468"/>
                  <a:pt x="3971627" y="2102468"/>
                </a:cubicBezTo>
                <a:lnTo>
                  <a:pt x="3968204" y="2095622"/>
                </a:lnTo>
                <a:lnTo>
                  <a:pt x="3968204" y="2092199"/>
                </a:lnTo>
                <a:cubicBezTo>
                  <a:pt x="3981896" y="2092199"/>
                  <a:pt x="3996729" y="2086494"/>
                  <a:pt x="4012704" y="2075084"/>
                </a:cubicBezTo>
                <a:cubicBezTo>
                  <a:pt x="4013274" y="2079648"/>
                  <a:pt x="4015556" y="2081930"/>
                  <a:pt x="4019550" y="2081930"/>
                </a:cubicBezTo>
                <a:cubicBezTo>
                  <a:pt x="4019550" y="2075084"/>
                  <a:pt x="4021831" y="2071661"/>
                  <a:pt x="4026396" y="2071661"/>
                </a:cubicBezTo>
                <a:cubicBezTo>
                  <a:pt x="4043511" y="2071661"/>
                  <a:pt x="4052639" y="2075084"/>
                  <a:pt x="4053780" y="2081930"/>
                </a:cubicBezTo>
                <a:lnTo>
                  <a:pt x="4050357" y="2099045"/>
                </a:lnTo>
                <a:cubicBezTo>
                  <a:pt x="4055492" y="2099045"/>
                  <a:pt x="4058915" y="2112737"/>
                  <a:pt x="4060626" y="2140122"/>
                </a:cubicBezTo>
                <a:cubicBezTo>
                  <a:pt x="4045793" y="2145827"/>
                  <a:pt x="4037805" y="2151532"/>
                  <a:pt x="4036665" y="2157237"/>
                </a:cubicBezTo>
                <a:cubicBezTo>
                  <a:pt x="4036665" y="2170929"/>
                  <a:pt x="4045793" y="2178916"/>
                  <a:pt x="4064049" y="2181198"/>
                </a:cubicBezTo>
                <a:lnTo>
                  <a:pt x="4064049" y="2188044"/>
                </a:lnTo>
                <a:cubicBezTo>
                  <a:pt x="4054921" y="2189186"/>
                  <a:pt x="4050357" y="2192609"/>
                  <a:pt x="4050357" y="2198313"/>
                </a:cubicBezTo>
                <a:cubicBezTo>
                  <a:pt x="4050357" y="2225698"/>
                  <a:pt x="4058344" y="2239390"/>
                  <a:pt x="4074318" y="2239390"/>
                </a:cubicBezTo>
                <a:lnTo>
                  <a:pt x="4074318" y="2244655"/>
                </a:lnTo>
                <a:lnTo>
                  <a:pt x="4076457" y="2244227"/>
                </a:lnTo>
                <a:lnTo>
                  <a:pt x="4076457" y="2261342"/>
                </a:lnTo>
                <a:cubicBezTo>
                  <a:pt x="4097565" y="2273893"/>
                  <a:pt x="4113539" y="2292149"/>
                  <a:pt x="4124379" y="2316110"/>
                </a:cubicBezTo>
                <a:cubicBezTo>
                  <a:pt x="4119815" y="2316681"/>
                  <a:pt x="4117533" y="2318963"/>
                  <a:pt x="4117533" y="2322956"/>
                </a:cubicBezTo>
                <a:lnTo>
                  <a:pt x="4117533" y="2333226"/>
                </a:lnTo>
                <a:cubicBezTo>
                  <a:pt x="4128943" y="2340072"/>
                  <a:pt x="4134649" y="2345777"/>
                  <a:pt x="4134649" y="2350341"/>
                </a:cubicBezTo>
                <a:lnTo>
                  <a:pt x="4124379" y="2367456"/>
                </a:lnTo>
                <a:lnTo>
                  <a:pt x="4124379" y="2370879"/>
                </a:lnTo>
                <a:cubicBezTo>
                  <a:pt x="4134078" y="2368597"/>
                  <a:pt x="4142065" y="2367456"/>
                  <a:pt x="4148341" y="2367456"/>
                </a:cubicBezTo>
                <a:cubicBezTo>
                  <a:pt x="4148341" y="2374302"/>
                  <a:pt x="4151764" y="2377725"/>
                  <a:pt x="4158610" y="2377725"/>
                </a:cubicBezTo>
                <a:cubicBezTo>
                  <a:pt x="4158610" y="2375443"/>
                  <a:pt x="4159751" y="2374302"/>
                  <a:pt x="4162033" y="2374302"/>
                </a:cubicBezTo>
                <a:lnTo>
                  <a:pt x="4158610" y="2367456"/>
                </a:lnTo>
                <a:lnTo>
                  <a:pt x="4158610" y="2364033"/>
                </a:lnTo>
                <a:cubicBezTo>
                  <a:pt x="4172302" y="2364033"/>
                  <a:pt x="4187135" y="2358328"/>
                  <a:pt x="4203110" y="2346918"/>
                </a:cubicBezTo>
                <a:cubicBezTo>
                  <a:pt x="4203680" y="2351482"/>
                  <a:pt x="4205962" y="2353764"/>
                  <a:pt x="4209956" y="2353764"/>
                </a:cubicBezTo>
                <a:cubicBezTo>
                  <a:pt x="4209956" y="2346918"/>
                  <a:pt x="4212237" y="2343495"/>
                  <a:pt x="4216802" y="2343495"/>
                </a:cubicBezTo>
                <a:cubicBezTo>
                  <a:pt x="4233917" y="2343495"/>
                  <a:pt x="4243045" y="2346918"/>
                  <a:pt x="4244186" y="2353764"/>
                </a:cubicBezTo>
                <a:lnTo>
                  <a:pt x="4240763" y="2370879"/>
                </a:lnTo>
                <a:cubicBezTo>
                  <a:pt x="4245898" y="2370879"/>
                  <a:pt x="4249321" y="2384571"/>
                  <a:pt x="4251032" y="2411956"/>
                </a:cubicBezTo>
                <a:cubicBezTo>
                  <a:pt x="4236199" y="2417661"/>
                  <a:pt x="4228211" y="2423366"/>
                  <a:pt x="4227071" y="2429071"/>
                </a:cubicBezTo>
                <a:cubicBezTo>
                  <a:pt x="4227071" y="2442763"/>
                  <a:pt x="4236199" y="2450750"/>
                  <a:pt x="4254455" y="2453032"/>
                </a:cubicBezTo>
                <a:lnTo>
                  <a:pt x="4254455" y="2459878"/>
                </a:lnTo>
                <a:cubicBezTo>
                  <a:pt x="4245327" y="2461020"/>
                  <a:pt x="4240763" y="2464443"/>
                  <a:pt x="4240763" y="2470147"/>
                </a:cubicBezTo>
                <a:cubicBezTo>
                  <a:pt x="4240763" y="2497532"/>
                  <a:pt x="4248750" y="2511224"/>
                  <a:pt x="4264724" y="2511224"/>
                </a:cubicBezTo>
                <a:lnTo>
                  <a:pt x="4264724" y="2535185"/>
                </a:lnTo>
                <a:lnTo>
                  <a:pt x="4261301" y="2552301"/>
                </a:lnTo>
                <a:cubicBezTo>
                  <a:pt x="4274993" y="2552301"/>
                  <a:pt x="4281840" y="2560288"/>
                  <a:pt x="4281840" y="2576262"/>
                </a:cubicBezTo>
                <a:lnTo>
                  <a:pt x="4288686" y="2589954"/>
                </a:lnTo>
                <a:cubicBezTo>
                  <a:pt x="4283266" y="2610492"/>
                  <a:pt x="4276277" y="2625896"/>
                  <a:pt x="4267720" y="2636165"/>
                </a:cubicBezTo>
                <a:lnTo>
                  <a:pt x="4246443" y="2646953"/>
                </a:lnTo>
                <a:lnTo>
                  <a:pt x="4246755" y="2648555"/>
                </a:lnTo>
                <a:cubicBezTo>
                  <a:pt x="4250748" y="2655401"/>
                  <a:pt x="4256738" y="2658824"/>
                  <a:pt x="4264725" y="2658824"/>
                </a:cubicBezTo>
                <a:lnTo>
                  <a:pt x="4264725" y="2682785"/>
                </a:lnTo>
                <a:lnTo>
                  <a:pt x="4261302" y="2699901"/>
                </a:lnTo>
                <a:cubicBezTo>
                  <a:pt x="4274994" y="2699901"/>
                  <a:pt x="4281841" y="2707888"/>
                  <a:pt x="4281841" y="2723862"/>
                </a:cubicBezTo>
                <a:lnTo>
                  <a:pt x="4288687" y="2737554"/>
                </a:lnTo>
                <a:cubicBezTo>
                  <a:pt x="4277847" y="2778631"/>
                  <a:pt x="4260731" y="2799169"/>
                  <a:pt x="4237341" y="2799169"/>
                </a:cubicBezTo>
                <a:cubicBezTo>
                  <a:pt x="4234488" y="2799169"/>
                  <a:pt x="4221937" y="2811720"/>
                  <a:pt x="4199687" y="2836822"/>
                </a:cubicBezTo>
                <a:lnTo>
                  <a:pt x="4173078" y="2841396"/>
                </a:lnTo>
                <a:lnTo>
                  <a:pt x="4164400" y="2860520"/>
                </a:lnTo>
                <a:cubicBezTo>
                  <a:pt x="4155843" y="2870789"/>
                  <a:pt x="4145716" y="2875924"/>
                  <a:pt x="4134021" y="2875924"/>
                </a:cubicBezTo>
                <a:cubicBezTo>
                  <a:pt x="4131168" y="2875924"/>
                  <a:pt x="4118617" y="2888475"/>
                  <a:pt x="4096367" y="2913577"/>
                </a:cubicBezTo>
                <a:cubicBezTo>
                  <a:pt x="4078111" y="2916572"/>
                  <a:pt x="4062137" y="2919318"/>
                  <a:pt x="4048445" y="2921814"/>
                </a:cubicBezTo>
                <a:lnTo>
                  <a:pt x="4023109" y="2926802"/>
                </a:lnTo>
                <a:lnTo>
                  <a:pt x="4026118" y="2937332"/>
                </a:lnTo>
                <a:lnTo>
                  <a:pt x="4032964" y="2951024"/>
                </a:lnTo>
                <a:cubicBezTo>
                  <a:pt x="4022124" y="2992101"/>
                  <a:pt x="4005008" y="3012639"/>
                  <a:pt x="3981618" y="3012639"/>
                </a:cubicBezTo>
                <a:cubicBezTo>
                  <a:pt x="3978765" y="3012639"/>
                  <a:pt x="3966214" y="3025190"/>
                  <a:pt x="3943964" y="3050292"/>
                </a:cubicBezTo>
                <a:cubicBezTo>
                  <a:pt x="3870939" y="3062273"/>
                  <a:pt x="3834427" y="3070260"/>
                  <a:pt x="3834427" y="3074254"/>
                </a:cubicBezTo>
                <a:lnTo>
                  <a:pt x="3825098" y="3081251"/>
                </a:lnTo>
                <a:lnTo>
                  <a:pt x="3831578" y="3094211"/>
                </a:lnTo>
                <a:lnTo>
                  <a:pt x="3829019" y="3099852"/>
                </a:lnTo>
                <a:lnTo>
                  <a:pt x="3848548" y="3116076"/>
                </a:lnTo>
                <a:cubicBezTo>
                  <a:pt x="3856535" y="3125204"/>
                  <a:pt x="3863238" y="3135758"/>
                  <a:pt x="3868658" y="3147739"/>
                </a:cubicBezTo>
                <a:cubicBezTo>
                  <a:pt x="3864094" y="3148310"/>
                  <a:pt x="3861812" y="3150592"/>
                  <a:pt x="3861812" y="3154585"/>
                </a:cubicBezTo>
                <a:lnTo>
                  <a:pt x="3861812" y="3164855"/>
                </a:lnTo>
                <a:cubicBezTo>
                  <a:pt x="3873222" y="3171701"/>
                  <a:pt x="3878928" y="3177406"/>
                  <a:pt x="3878928" y="3181970"/>
                </a:cubicBezTo>
                <a:lnTo>
                  <a:pt x="3868658" y="3199085"/>
                </a:lnTo>
                <a:lnTo>
                  <a:pt x="3868658" y="3202508"/>
                </a:lnTo>
                <a:cubicBezTo>
                  <a:pt x="3878357" y="3200226"/>
                  <a:pt x="3886344" y="3199085"/>
                  <a:pt x="3892620" y="3199085"/>
                </a:cubicBezTo>
                <a:cubicBezTo>
                  <a:pt x="3892620" y="3205931"/>
                  <a:pt x="3896043" y="3209354"/>
                  <a:pt x="3902889" y="3209354"/>
                </a:cubicBezTo>
                <a:cubicBezTo>
                  <a:pt x="3902889" y="3207072"/>
                  <a:pt x="3904030" y="3205931"/>
                  <a:pt x="3906312" y="3205931"/>
                </a:cubicBezTo>
                <a:lnTo>
                  <a:pt x="3902889" y="3199085"/>
                </a:lnTo>
                <a:lnTo>
                  <a:pt x="3902889" y="3195662"/>
                </a:lnTo>
                <a:cubicBezTo>
                  <a:pt x="3916581" y="3195662"/>
                  <a:pt x="3931414" y="3189957"/>
                  <a:pt x="3947389" y="3178547"/>
                </a:cubicBezTo>
                <a:cubicBezTo>
                  <a:pt x="3947959" y="3183111"/>
                  <a:pt x="3950241" y="3185393"/>
                  <a:pt x="3954235" y="3185393"/>
                </a:cubicBezTo>
                <a:cubicBezTo>
                  <a:pt x="3954235" y="3178547"/>
                  <a:pt x="3956516" y="3175124"/>
                  <a:pt x="3961081" y="3175124"/>
                </a:cubicBezTo>
                <a:cubicBezTo>
                  <a:pt x="3978196" y="3175124"/>
                  <a:pt x="3987324" y="3178547"/>
                  <a:pt x="3988465" y="3185393"/>
                </a:cubicBezTo>
                <a:lnTo>
                  <a:pt x="3985042" y="3202508"/>
                </a:lnTo>
                <a:cubicBezTo>
                  <a:pt x="3990177" y="3202508"/>
                  <a:pt x="3993600" y="3216200"/>
                  <a:pt x="3995311" y="3243585"/>
                </a:cubicBezTo>
                <a:cubicBezTo>
                  <a:pt x="3980478" y="3249290"/>
                  <a:pt x="3972490" y="3254995"/>
                  <a:pt x="3971350" y="3260700"/>
                </a:cubicBezTo>
                <a:cubicBezTo>
                  <a:pt x="3971350" y="3274392"/>
                  <a:pt x="3980478" y="3282379"/>
                  <a:pt x="3998734" y="3284661"/>
                </a:cubicBezTo>
                <a:lnTo>
                  <a:pt x="3998734" y="3291507"/>
                </a:lnTo>
                <a:cubicBezTo>
                  <a:pt x="3989606" y="3292649"/>
                  <a:pt x="3985042" y="3296072"/>
                  <a:pt x="3985042" y="3301776"/>
                </a:cubicBezTo>
                <a:cubicBezTo>
                  <a:pt x="3985042" y="3329161"/>
                  <a:pt x="3993029" y="3342853"/>
                  <a:pt x="4009003" y="3342853"/>
                </a:cubicBezTo>
                <a:lnTo>
                  <a:pt x="4009003" y="3358305"/>
                </a:lnTo>
                <a:lnTo>
                  <a:pt x="4012276" y="3358205"/>
                </a:lnTo>
                <a:cubicBezTo>
                  <a:pt x="4023686" y="3357635"/>
                  <a:pt x="4037093" y="3356779"/>
                  <a:pt x="4052496" y="3355638"/>
                </a:cubicBezTo>
                <a:cubicBezTo>
                  <a:pt x="4053067" y="3360202"/>
                  <a:pt x="4055349" y="3362485"/>
                  <a:pt x="4059343" y="3362485"/>
                </a:cubicBezTo>
                <a:lnTo>
                  <a:pt x="4076458" y="3359062"/>
                </a:lnTo>
                <a:lnTo>
                  <a:pt x="4076458" y="3376177"/>
                </a:lnTo>
                <a:cubicBezTo>
                  <a:pt x="4097566" y="3388728"/>
                  <a:pt x="4113540" y="3406984"/>
                  <a:pt x="4124380" y="3430945"/>
                </a:cubicBezTo>
                <a:cubicBezTo>
                  <a:pt x="4119816" y="3431516"/>
                  <a:pt x="4117534" y="3433798"/>
                  <a:pt x="4117534" y="3437791"/>
                </a:cubicBezTo>
                <a:lnTo>
                  <a:pt x="4117534" y="3448061"/>
                </a:lnTo>
                <a:cubicBezTo>
                  <a:pt x="4128944" y="3454907"/>
                  <a:pt x="4134650" y="3460612"/>
                  <a:pt x="4134650" y="3465176"/>
                </a:cubicBezTo>
                <a:lnTo>
                  <a:pt x="4124380" y="3482291"/>
                </a:lnTo>
                <a:lnTo>
                  <a:pt x="4124380" y="3485714"/>
                </a:lnTo>
                <a:cubicBezTo>
                  <a:pt x="4134079" y="3483432"/>
                  <a:pt x="4142066" y="3482291"/>
                  <a:pt x="4148342" y="3482291"/>
                </a:cubicBezTo>
                <a:cubicBezTo>
                  <a:pt x="4148342" y="3489137"/>
                  <a:pt x="4151765" y="3492560"/>
                  <a:pt x="4158611" y="3492560"/>
                </a:cubicBezTo>
                <a:cubicBezTo>
                  <a:pt x="4158611" y="3490278"/>
                  <a:pt x="4159752" y="3489137"/>
                  <a:pt x="4162034" y="3489137"/>
                </a:cubicBezTo>
                <a:lnTo>
                  <a:pt x="4158611" y="3482291"/>
                </a:lnTo>
                <a:lnTo>
                  <a:pt x="4158611" y="3478868"/>
                </a:lnTo>
                <a:cubicBezTo>
                  <a:pt x="4172303" y="3478868"/>
                  <a:pt x="4187136" y="3473163"/>
                  <a:pt x="4203111" y="3461753"/>
                </a:cubicBezTo>
                <a:cubicBezTo>
                  <a:pt x="4203681" y="3466317"/>
                  <a:pt x="4205963" y="3468599"/>
                  <a:pt x="4209957" y="3468599"/>
                </a:cubicBezTo>
                <a:cubicBezTo>
                  <a:pt x="4209957" y="3461753"/>
                  <a:pt x="4212238" y="3458330"/>
                  <a:pt x="4216803" y="3458330"/>
                </a:cubicBezTo>
                <a:cubicBezTo>
                  <a:pt x="4233918" y="3458330"/>
                  <a:pt x="4243046" y="3461753"/>
                  <a:pt x="4244187" y="3468599"/>
                </a:cubicBezTo>
                <a:lnTo>
                  <a:pt x="4240764" y="3485714"/>
                </a:lnTo>
                <a:cubicBezTo>
                  <a:pt x="4245899" y="3485714"/>
                  <a:pt x="4249322" y="3499406"/>
                  <a:pt x="4251033" y="3526791"/>
                </a:cubicBezTo>
                <a:cubicBezTo>
                  <a:pt x="4236200" y="3532496"/>
                  <a:pt x="4228212" y="3538201"/>
                  <a:pt x="4227072" y="3543906"/>
                </a:cubicBezTo>
                <a:cubicBezTo>
                  <a:pt x="4227072" y="3557598"/>
                  <a:pt x="4236200" y="3565585"/>
                  <a:pt x="4254456" y="3567867"/>
                </a:cubicBezTo>
                <a:lnTo>
                  <a:pt x="4254456" y="3574713"/>
                </a:lnTo>
                <a:cubicBezTo>
                  <a:pt x="4245328" y="3575855"/>
                  <a:pt x="4240764" y="3579278"/>
                  <a:pt x="4240764" y="3584982"/>
                </a:cubicBezTo>
                <a:cubicBezTo>
                  <a:pt x="4240764" y="3612367"/>
                  <a:pt x="4248751" y="3626059"/>
                  <a:pt x="4264725" y="3626059"/>
                </a:cubicBezTo>
                <a:lnTo>
                  <a:pt x="4264725" y="3650020"/>
                </a:lnTo>
                <a:lnTo>
                  <a:pt x="4261302" y="3667136"/>
                </a:lnTo>
                <a:cubicBezTo>
                  <a:pt x="4274994" y="3667136"/>
                  <a:pt x="4281841" y="3675123"/>
                  <a:pt x="4281841" y="3691097"/>
                </a:cubicBezTo>
                <a:lnTo>
                  <a:pt x="4288687" y="3704789"/>
                </a:lnTo>
                <a:cubicBezTo>
                  <a:pt x="4277847" y="3745866"/>
                  <a:pt x="4260731" y="3766404"/>
                  <a:pt x="4237341" y="3766404"/>
                </a:cubicBezTo>
                <a:cubicBezTo>
                  <a:pt x="4234488" y="3766404"/>
                  <a:pt x="4221937" y="3778955"/>
                  <a:pt x="4199687" y="3804057"/>
                </a:cubicBezTo>
                <a:cubicBezTo>
                  <a:pt x="4126662" y="3816038"/>
                  <a:pt x="4090150" y="3824025"/>
                  <a:pt x="4090150" y="3828019"/>
                </a:cubicBezTo>
                <a:cubicBezTo>
                  <a:pt x="4090150" y="3830301"/>
                  <a:pt x="4085586" y="3833724"/>
                  <a:pt x="4076458" y="3838288"/>
                </a:cubicBezTo>
                <a:lnTo>
                  <a:pt x="4031958" y="3838288"/>
                </a:lnTo>
                <a:lnTo>
                  <a:pt x="4031958" y="3828019"/>
                </a:lnTo>
                <a:lnTo>
                  <a:pt x="4009001" y="3828019"/>
                </a:lnTo>
                <a:lnTo>
                  <a:pt x="4009001" y="3832488"/>
                </a:lnTo>
                <a:lnTo>
                  <a:pt x="4005578" y="3849604"/>
                </a:lnTo>
                <a:cubicBezTo>
                  <a:pt x="4019270" y="3849604"/>
                  <a:pt x="4026117" y="3857591"/>
                  <a:pt x="4026117" y="3873565"/>
                </a:cubicBezTo>
                <a:lnTo>
                  <a:pt x="4032963" y="3887257"/>
                </a:lnTo>
                <a:cubicBezTo>
                  <a:pt x="4022123" y="3928334"/>
                  <a:pt x="4005007" y="3948872"/>
                  <a:pt x="3981617" y="3948872"/>
                </a:cubicBezTo>
                <a:cubicBezTo>
                  <a:pt x="3978764" y="3948872"/>
                  <a:pt x="3966213" y="3961423"/>
                  <a:pt x="3943963" y="3986525"/>
                </a:cubicBezTo>
                <a:cubicBezTo>
                  <a:pt x="3870938" y="3998506"/>
                  <a:pt x="3834426" y="4006493"/>
                  <a:pt x="3834426" y="4010487"/>
                </a:cubicBezTo>
                <a:cubicBezTo>
                  <a:pt x="3834426" y="4012769"/>
                  <a:pt x="3829862" y="4016192"/>
                  <a:pt x="3820734" y="4020756"/>
                </a:cubicBezTo>
                <a:lnTo>
                  <a:pt x="3776234" y="4020756"/>
                </a:lnTo>
                <a:lnTo>
                  <a:pt x="3776234" y="4010487"/>
                </a:lnTo>
                <a:lnTo>
                  <a:pt x="3757114" y="4010487"/>
                </a:lnTo>
                <a:lnTo>
                  <a:pt x="3760916" y="4018092"/>
                </a:lnTo>
                <a:cubicBezTo>
                  <a:pt x="3750076" y="4059169"/>
                  <a:pt x="3732960" y="4079707"/>
                  <a:pt x="3709570" y="4079707"/>
                </a:cubicBezTo>
                <a:cubicBezTo>
                  <a:pt x="3706717" y="4079707"/>
                  <a:pt x="3694166" y="4092258"/>
                  <a:pt x="3671916" y="4117360"/>
                </a:cubicBezTo>
                <a:cubicBezTo>
                  <a:pt x="3653660" y="4120355"/>
                  <a:pt x="3637686" y="4123101"/>
                  <a:pt x="3623994" y="4125597"/>
                </a:cubicBezTo>
                <a:lnTo>
                  <a:pt x="3603005" y="4129729"/>
                </a:lnTo>
                <a:lnTo>
                  <a:pt x="3602808" y="4130716"/>
                </a:lnTo>
                <a:cubicBezTo>
                  <a:pt x="3616500" y="4130716"/>
                  <a:pt x="3623347" y="4138703"/>
                  <a:pt x="3623347" y="4154677"/>
                </a:cubicBezTo>
                <a:lnTo>
                  <a:pt x="3630193" y="4168369"/>
                </a:lnTo>
                <a:cubicBezTo>
                  <a:pt x="3619353" y="4209446"/>
                  <a:pt x="3602237" y="4229984"/>
                  <a:pt x="3578847" y="4229984"/>
                </a:cubicBezTo>
                <a:cubicBezTo>
                  <a:pt x="3575994" y="4229984"/>
                  <a:pt x="3563443" y="4242535"/>
                  <a:pt x="3541193" y="4267637"/>
                </a:cubicBezTo>
                <a:lnTo>
                  <a:pt x="3534753" y="4268744"/>
                </a:lnTo>
                <a:lnTo>
                  <a:pt x="3543841" y="4276293"/>
                </a:lnTo>
                <a:cubicBezTo>
                  <a:pt x="3551828" y="4285421"/>
                  <a:pt x="3558531" y="4295975"/>
                  <a:pt x="3563951" y="4307956"/>
                </a:cubicBezTo>
                <a:cubicBezTo>
                  <a:pt x="3559387" y="4308527"/>
                  <a:pt x="3557105" y="4310809"/>
                  <a:pt x="3557105" y="4314802"/>
                </a:cubicBezTo>
                <a:lnTo>
                  <a:pt x="3557105" y="4325072"/>
                </a:lnTo>
                <a:cubicBezTo>
                  <a:pt x="3568515" y="4331918"/>
                  <a:pt x="3574221" y="4337623"/>
                  <a:pt x="3574221" y="4342187"/>
                </a:cubicBezTo>
                <a:lnTo>
                  <a:pt x="3563951" y="4359302"/>
                </a:lnTo>
                <a:lnTo>
                  <a:pt x="3563951" y="4362725"/>
                </a:lnTo>
                <a:cubicBezTo>
                  <a:pt x="3573650" y="4360443"/>
                  <a:pt x="3581637" y="4359302"/>
                  <a:pt x="3587913" y="4359302"/>
                </a:cubicBezTo>
                <a:cubicBezTo>
                  <a:pt x="3587913" y="4366148"/>
                  <a:pt x="3591336" y="4369571"/>
                  <a:pt x="3598182" y="4369571"/>
                </a:cubicBezTo>
                <a:cubicBezTo>
                  <a:pt x="3598182" y="4367289"/>
                  <a:pt x="3599323" y="4366148"/>
                  <a:pt x="3601605" y="4366148"/>
                </a:cubicBezTo>
                <a:lnTo>
                  <a:pt x="3598182" y="4359302"/>
                </a:lnTo>
                <a:lnTo>
                  <a:pt x="3598182" y="4355879"/>
                </a:lnTo>
                <a:cubicBezTo>
                  <a:pt x="3611874" y="4355879"/>
                  <a:pt x="3626707" y="4350174"/>
                  <a:pt x="3642682" y="4338764"/>
                </a:cubicBezTo>
                <a:cubicBezTo>
                  <a:pt x="3643252" y="4343328"/>
                  <a:pt x="3645534" y="4345610"/>
                  <a:pt x="3649528" y="4345610"/>
                </a:cubicBezTo>
                <a:cubicBezTo>
                  <a:pt x="3649528" y="4338764"/>
                  <a:pt x="3651809" y="4335341"/>
                  <a:pt x="3656374" y="4335341"/>
                </a:cubicBezTo>
                <a:cubicBezTo>
                  <a:pt x="3673489" y="4335341"/>
                  <a:pt x="3682617" y="4338764"/>
                  <a:pt x="3683758" y="4345610"/>
                </a:cubicBezTo>
                <a:lnTo>
                  <a:pt x="3680335" y="4362725"/>
                </a:lnTo>
                <a:cubicBezTo>
                  <a:pt x="3685470" y="4362725"/>
                  <a:pt x="3688893" y="4376417"/>
                  <a:pt x="3690604" y="4403802"/>
                </a:cubicBezTo>
                <a:cubicBezTo>
                  <a:pt x="3675771" y="4409507"/>
                  <a:pt x="3667783" y="4415212"/>
                  <a:pt x="3666643" y="4420917"/>
                </a:cubicBezTo>
                <a:cubicBezTo>
                  <a:pt x="3666643" y="4434609"/>
                  <a:pt x="3675771" y="4442596"/>
                  <a:pt x="3694027" y="4444878"/>
                </a:cubicBezTo>
                <a:lnTo>
                  <a:pt x="3694027" y="4451724"/>
                </a:lnTo>
                <a:cubicBezTo>
                  <a:pt x="3684899" y="4452866"/>
                  <a:pt x="3680335" y="4456289"/>
                  <a:pt x="3680335" y="4461993"/>
                </a:cubicBezTo>
                <a:lnTo>
                  <a:pt x="3684057" y="4481134"/>
                </a:lnTo>
                <a:lnTo>
                  <a:pt x="3687618" y="4480163"/>
                </a:lnTo>
                <a:cubicBezTo>
                  <a:pt x="3692182" y="4479022"/>
                  <a:pt x="3695034" y="4478452"/>
                  <a:pt x="3696175" y="4478452"/>
                </a:cubicBezTo>
                <a:cubicBezTo>
                  <a:pt x="3717854" y="4478452"/>
                  <a:pt x="3739534" y="4479592"/>
                  <a:pt x="3761213" y="4481875"/>
                </a:cubicBezTo>
                <a:lnTo>
                  <a:pt x="3836520" y="4475028"/>
                </a:lnTo>
                <a:cubicBezTo>
                  <a:pt x="3858770" y="4479592"/>
                  <a:pt x="3871321" y="4481875"/>
                  <a:pt x="3874174" y="4481875"/>
                </a:cubicBezTo>
                <a:cubicBezTo>
                  <a:pt x="3886155" y="4479592"/>
                  <a:pt x="3893001" y="4478452"/>
                  <a:pt x="3894712" y="4478452"/>
                </a:cubicBezTo>
                <a:cubicBezTo>
                  <a:pt x="3915250" y="4480733"/>
                  <a:pt x="3927801" y="4483015"/>
                  <a:pt x="3932366" y="4485298"/>
                </a:cubicBezTo>
                <a:cubicBezTo>
                  <a:pt x="3936359" y="4483015"/>
                  <a:pt x="3940923" y="4481875"/>
                  <a:pt x="3946058" y="4481875"/>
                </a:cubicBezTo>
                <a:lnTo>
                  <a:pt x="3949481" y="4481875"/>
                </a:lnTo>
                <a:lnTo>
                  <a:pt x="3949481" y="4488721"/>
                </a:lnTo>
                <a:lnTo>
                  <a:pt x="3959750" y="4488721"/>
                </a:lnTo>
                <a:cubicBezTo>
                  <a:pt x="3959750" y="4481875"/>
                  <a:pt x="3973442" y="4478452"/>
                  <a:pt x="4000827" y="4478452"/>
                </a:cubicBezTo>
                <a:lnTo>
                  <a:pt x="4065865" y="4478452"/>
                </a:lnTo>
                <a:cubicBezTo>
                  <a:pt x="4080697" y="4478452"/>
                  <a:pt x="4103518" y="4477310"/>
                  <a:pt x="4134325" y="4475028"/>
                </a:cubicBezTo>
                <a:cubicBezTo>
                  <a:pt x="4134896" y="4479592"/>
                  <a:pt x="4137178" y="4481875"/>
                  <a:pt x="4141172" y="4481875"/>
                </a:cubicBezTo>
                <a:lnTo>
                  <a:pt x="4158287" y="4478452"/>
                </a:lnTo>
                <a:lnTo>
                  <a:pt x="4158287" y="4495567"/>
                </a:lnTo>
                <a:cubicBezTo>
                  <a:pt x="4179395" y="4508118"/>
                  <a:pt x="4195369" y="4526374"/>
                  <a:pt x="4206209" y="4550335"/>
                </a:cubicBezTo>
                <a:cubicBezTo>
                  <a:pt x="4201645" y="4550906"/>
                  <a:pt x="4199363" y="4553188"/>
                  <a:pt x="4199363" y="4557181"/>
                </a:cubicBezTo>
                <a:lnTo>
                  <a:pt x="4199363" y="4567451"/>
                </a:lnTo>
                <a:cubicBezTo>
                  <a:pt x="4210773" y="4574297"/>
                  <a:pt x="4216479" y="4580002"/>
                  <a:pt x="4216479" y="4584566"/>
                </a:cubicBezTo>
                <a:lnTo>
                  <a:pt x="4206209" y="4601681"/>
                </a:lnTo>
                <a:lnTo>
                  <a:pt x="4206209" y="4605104"/>
                </a:lnTo>
                <a:cubicBezTo>
                  <a:pt x="4215908" y="4602822"/>
                  <a:pt x="4223895" y="4601681"/>
                  <a:pt x="4230171" y="4601681"/>
                </a:cubicBezTo>
                <a:cubicBezTo>
                  <a:pt x="4230171" y="4608527"/>
                  <a:pt x="4233594" y="4611950"/>
                  <a:pt x="4240440" y="4611950"/>
                </a:cubicBezTo>
                <a:cubicBezTo>
                  <a:pt x="4240440" y="4609668"/>
                  <a:pt x="4241581" y="4608527"/>
                  <a:pt x="4243863" y="4608527"/>
                </a:cubicBezTo>
                <a:lnTo>
                  <a:pt x="4240440" y="4601681"/>
                </a:lnTo>
                <a:lnTo>
                  <a:pt x="4240440" y="4598258"/>
                </a:lnTo>
                <a:cubicBezTo>
                  <a:pt x="4254132" y="4598258"/>
                  <a:pt x="4268965" y="4592553"/>
                  <a:pt x="4284940" y="4581143"/>
                </a:cubicBezTo>
                <a:cubicBezTo>
                  <a:pt x="4285510" y="4585707"/>
                  <a:pt x="4287792" y="4587989"/>
                  <a:pt x="4291786" y="4587989"/>
                </a:cubicBezTo>
                <a:cubicBezTo>
                  <a:pt x="4291786" y="4581143"/>
                  <a:pt x="4294067" y="4577720"/>
                  <a:pt x="4298632" y="4577720"/>
                </a:cubicBezTo>
                <a:cubicBezTo>
                  <a:pt x="4315747" y="4577720"/>
                  <a:pt x="4324875" y="4581143"/>
                  <a:pt x="4326016" y="4587989"/>
                </a:cubicBezTo>
                <a:lnTo>
                  <a:pt x="4322593" y="4605104"/>
                </a:lnTo>
                <a:cubicBezTo>
                  <a:pt x="4327728" y="4605104"/>
                  <a:pt x="4331151" y="4618796"/>
                  <a:pt x="4332862" y="4646181"/>
                </a:cubicBezTo>
                <a:cubicBezTo>
                  <a:pt x="4318029" y="4651886"/>
                  <a:pt x="4310041" y="4657591"/>
                  <a:pt x="4308901" y="4663296"/>
                </a:cubicBezTo>
                <a:cubicBezTo>
                  <a:pt x="4308901" y="4676988"/>
                  <a:pt x="4318029" y="4684975"/>
                  <a:pt x="4336285" y="4687257"/>
                </a:cubicBezTo>
                <a:lnTo>
                  <a:pt x="4336285" y="4694103"/>
                </a:lnTo>
                <a:cubicBezTo>
                  <a:pt x="4327157" y="4695245"/>
                  <a:pt x="4322593" y="4698668"/>
                  <a:pt x="4322593" y="4704372"/>
                </a:cubicBezTo>
                <a:cubicBezTo>
                  <a:pt x="4322593" y="4731757"/>
                  <a:pt x="4330580" y="4745449"/>
                  <a:pt x="4346554" y="4745449"/>
                </a:cubicBezTo>
                <a:lnTo>
                  <a:pt x="4346554" y="4769410"/>
                </a:lnTo>
                <a:lnTo>
                  <a:pt x="4343131" y="4786526"/>
                </a:lnTo>
                <a:cubicBezTo>
                  <a:pt x="4356823" y="4786526"/>
                  <a:pt x="4363670" y="4794513"/>
                  <a:pt x="4363670" y="4810487"/>
                </a:cubicBezTo>
                <a:lnTo>
                  <a:pt x="4370516" y="4824179"/>
                </a:lnTo>
                <a:cubicBezTo>
                  <a:pt x="4359676" y="4865256"/>
                  <a:pt x="4342560" y="4885794"/>
                  <a:pt x="4319170" y="4885794"/>
                </a:cubicBezTo>
                <a:cubicBezTo>
                  <a:pt x="4316317" y="4885794"/>
                  <a:pt x="4303766" y="4898345"/>
                  <a:pt x="4281516" y="4923447"/>
                </a:cubicBezTo>
                <a:lnTo>
                  <a:pt x="4269416" y="4925527"/>
                </a:lnTo>
                <a:lnTo>
                  <a:pt x="4266840" y="4938405"/>
                </a:lnTo>
                <a:cubicBezTo>
                  <a:pt x="4280532" y="4938405"/>
                  <a:pt x="4287379" y="4946392"/>
                  <a:pt x="4287379" y="4962366"/>
                </a:cubicBezTo>
                <a:lnTo>
                  <a:pt x="4294225" y="4976058"/>
                </a:lnTo>
                <a:cubicBezTo>
                  <a:pt x="4283385" y="5017135"/>
                  <a:pt x="4266269" y="5037673"/>
                  <a:pt x="4242879" y="5037673"/>
                </a:cubicBezTo>
                <a:cubicBezTo>
                  <a:pt x="4240026" y="5037673"/>
                  <a:pt x="4227475" y="5050224"/>
                  <a:pt x="4205225" y="5075326"/>
                </a:cubicBezTo>
                <a:cubicBezTo>
                  <a:pt x="4132200" y="5087307"/>
                  <a:pt x="4095688" y="5095294"/>
                  <a:pt x="4095688" y="5099288"/>
                </a:cubicBezTo>
                <a:cubicBezTo>
                  <a:pt x="4095688" y="5101570"/>
                  <a:pt x="4091124" y="5104993"/>
                  <a:pt x="4081996" y="5109557"/>
                </a:cubicBezTo>
                <a:lnTo>
                  <a:pt x="4037496" y="5109557"/>
                </a:lnTo>
                <a:lnTo>
                  <a:pt x="4037496" y="5099288"/>
                </a:lnTo>
                <a:lnTo>
                  <a:pt x="4006689" y="5099288"/>
                </a:lnTo>
                <a:lnTo>
                  <a:pt x="3996420" y="5092442"/>
                </a:lnTo>
                <a:lnTo>
                  <a:pt x="3986150" y="5099288"/>
                </a:lnTo>
                <a:lnTo>
                  <a:pt x="3955343" y="5095865"/>
                </a:lnTo>
                <a:cubicBezTo>
                  <a:pt x="3955343" y="5099288"/>
                  <a:pt x="3951920" y="5102711"/>
                  <a:pt x="3945074" y="5106134"/>
                </a:cubicBezTo>
                <a:lnTo>
                  <a:pt x="3938228" y="5106134"/>
                </a:lnTo>
                <a:cubicBezTo>
                  <a:pt x="3938228" y="5098717"/>
                  <a:pt x="3937087" y="5093012"/>
                  <a:pt x="3934805" y="5089019"/>
                </a:cubicBezTo>
                <a:cubicBezTo>
                  <a:pt x="3912555" y="5093583"/>
                  <a:pt x="3900003" y="5095865"/>
                  <a:pt x="3897151" y="5095865"/>
                </a:cubicBezTo>
                <a:cubicBezTo>
                  <a:pt x="3897151" y="5093583"/>
                  <a:pt x="3896010" y="5092442"/>
                  <a:pt x="3893728" y="5092442"/>
                </a:cubicBezTo>
                <a:lnTo>
                  <a:pt x="3893728" y="5102711"/>
                </a:lnTo>
                <a:lnTo>
                  <a:pt x="3900574" y="5099288"/>
                </a:lnTo>
                <a:lnTo>
                  <a:pt x="3910843" y="5106134"/>
                </a:lnTo>
                <a:lnTo>
                  <a:pt x="3938228" y="5106134"/>
                </a:lnTo>
                <a:lnTo>
                  <a:pt x="3938228" y="5109557"/>
                </a:lnTo>
                <a:lnTo>
                  <a:pt x="3934805" y="5116403"/>
                </a:lnTo>
                <a:lnTo>
                  <a:pt x="3893728" y="5112980"/>
                </a:lnTo>
                <a:lnTo>
                  <a:pt x="3866344" y="5112980"/>
                </a:lnTo>
                <a:lnTo>
                  <a:pt x="3842382" y="5092442"/>
                </a:lnTo>
                <a:cubicBezTo>
                  <a:pt x="3833254" y="5097006"/>
                  <a:pt x="3826408" y="5099288"/>
                  <a:pt x="3821844" y="5099288"/>
                </a:cubicBezTo>
                <a:cubicBezTo>
                  <a:pt x="3821844" y="5094724"/>
                  <a:pt x="3819562" y="5092442"/>
                  <a:pt x="3814998" y="5092442"/>
                </a:cubicBezTo>
                <a:lnTo>
                  <a:pt x="3811575" y="5092442"/>
                </a:lnTo>
                <a:lnTo>
                  <a:pt x="3811575" y="5095865"/>
                </a:lnTo>
                <a:cubicBezTo>
                  <a:pt x="3815568" y="5095865"/>
                  <a:pt x="3821273" y="5099288"/>
                  <a:pt x="3828690" y="5106134"/>
                </a:cubicBezTo>
                <a:lnTo>
                  <a:pt x="3832113" y="5106134"/>
                </a:lnTo>
                <a:lnTo>
                  <a:pt x="3849229" y="5102711"/>
                </a:lnTo>
                <a:lnTo>
                  <a:pt x="3849229" y="5112980"/>
                </a:lnTo>
                <a:lnTo>
                  <a:pt x="3818421" y="5112980"/>
                </a:lnTo>
                <a:cubicBezTo>
                  <a:pt x="3807011" y="5112980"/>
                  <a:pt x="3801306" y="5108416"/>
                  <a:pt x="3801306" y="5099288"/>
                </a:cubicBezTo>
                <a:lnTo>
                  <a:pt x="3797883" y="5099288"/>
                </a:lnTo>
                <a:cubicBezTo>
                  <a:pt x="3797883" y="5108416"/>
                  <a:pt x="3794460" y="5112980"/>
                  <a:pt x="3787614" y="5112980"/>
                </a:cubicBezTo>
                <a:lnTo>
                  <a:pt x="3784191" y="5112980"/>
                </a:lnTo>
                <a:lnTo>
                  <a:pt x="3780645" y="5107661"/>
                </a:lnTo>
                <a:lnTo>
                  <a:pt x="3753203" y="5121575"/>
                </a:lnTo>
                <a:cubicBezTo>
                  <a:pt x="3750350" y="5121575"/>
                  <a:pt x="3737799" y="5134126"/>
                  <a:pt x="3715549" y="5159228"/>
                </a:cubicBezTo>
                <a:cubicBezTo>
                  <a:pt x="3642524" y="5171209"/>
                  <a:pt x="3606012" y="5179196"/>
                  <a:pt x="3606012" y="5183190"/>
                </a:cubicBezTo>
                <a:cubicBezTo>
                  <a:pt x="3606012" y="5185472"/>
                  <a:pt x="3601448" y="5188895"/>
                  <a:pt x="3592320" y="5193459"/>
                </a:cubicBezTo>
                <a:lnTo>
                  <a:pt x="3547820" y="5193459"/>
                </a:lnTo>
                <a:lnTo>
                  <a:pt x="3547820" y="5183190"/>
                </a:lnTo>
                <a:lnTo>
                  <a:pt x="3517013" y="5183190"/>
                </a:lnTo>
                <a:lnTo>
                  <a:pt x="3506744" y="5176344"/>
                </a:lnTo>
                <a:lnTo>
                  <a:pt x="3496474" y="5183190"/>
                </a:lnTo>
                <a:lnTo>
                  <a:pt x="3465667" y="5179767"/>
                </a:lnTo>
                <a:cubicBezTo>
                  <a:pt x="3465667" y="5183190"/>
                  <a:pt x="3462244" y="5186613"/>
                  <a:pt x="3455398" y="5190036"/>
                </a:cubicBezTo>
                <a:lnTo>
                  <a:pt x="3448552" y="5190036"/>
                </a:lnTo>
                <a:cubicBezTo>
                  <a:pt x="3448552" y="5182619"/>
                  <a:pt x="3447411" y="5176914"/>
                  <a:pt x="3445129" y="5172921"/>
                </a:cubicBezTo>
                <a:cubicBezTo>
                  <a:pt x="3422879" y="5177485"/>
                  <a:pt x="3410327" y="5179767"/>
                  <a:pt x="3407475" y="5179767"/>
                </a:cubicBezTo>
                <a:cubicBezTo>
                  <a:pt x="3407475" y="5177485"/>
                  <a:pt x="3406334" y="5176344"/>
                  <a:pt x="3404052" y="5176344"/>
                </a:cubicBezTo>
                <a:lnTo>
                  <a:pt x="3404052" y="5186613"/>
                </a:lnTo>
                <a:lnTo>
                  <a:pt x="3410898" y="5183190"/>
                </a:lnTo>
                <a:lnTo>
                  <a:pt x="3421167" y="5190036"/>
                </a:lnTo>
                <a:lnTo>
                  <a:pt x="3448552" y="5190036"/>
                </a:lnTo>
                <a:lnTo>
                  <a:pt x="3448552" y="5193459"/>
                </a:lnTo>
                <a:lnTo>
                  <a:pt x="3445129" y="5200305"/>
                </a:lnTo>
                <a:lnTo>
                  <a:pt x="3404052" y="5196882"/>
                </a:lnTo>
                <a:lnTo>
                  <a:pt x="3376668" y="5196882"/>
                </a:lnTo>
                <a:lnTo>
                  <a:pt x="3352706" y="5176344"/>
                </a:lnTo>
                <a:cubicBezTo>
                  <a:pt x="3343578" y="5180908"/>
                  <a:pt x="3336732" y="5183190"/>
                  <a:pt x="3332168" y="5183190"/>
                </a:cubicBezTo>
                <a:cubicBezTo>
                  <a:pt x="3332168" y="5178626"/>
                  <a:pt x="3329886" y="5176344"/>
                  <a:pt x="3325322" y="5176344"/>
                </a:cubicBezTo>
                <a:lnTo>
                  <a:pt x="3321899" y="5176344"/>
                </a:lnTo>
                <a:lnTo>
                  <a:pt x="3321899" y="5179767"/>
                </a:lnTo>
                <a:cubicBezTo>
                  <a:pt x="3325892" y="5179767"/>
                  <a:pt x="3331597" y="5183190"/>
                  <a:pt x="3339014" y="5190036"/>
                </a:cubicBezTo>
                <a:lnTo>
                  <a:pt x="3342437" y="5190036"/>
                </a:lnTo>
                <a:lnTo>
                  <a:pt x="3359553" y="5186613"/>
                </a:lnTo>
                <a:lnTo>
                  <a:pt x="3359553" y="5196882"/>
                </a:lnTo>
                <a:lnTo>
                  <a:pt x="3328745" y="5196882"/>
                </a:lnTo>
                <a:cubicBezTo>
                  <a:pt x="3317335" y="5196882"/>
                  <a:pt x="3311630" y="5192318"/>
                  <a:pt x="3311630" y="5183190"/>
                </a:cubicBezTo>
                <a:lnTo>
                  <a:pt x="3308207" y="5183190"/>
                </a:lnTo>
                <a:cubicBezTo>
                  <a:pt x="3308207" y="5192318"/>
                  <a:pt x="3304784" y="5196882"/>
                  <a:pt x="3297938" y="5196882"/>
                </a:cubicBezTo>
                <a:lnTo>
                  <a:pt x="3294515" y="5196882"/>
                </a:lnTo>
                <a:cubicBezTo>
                  <a:pt x="3285386" y="5192318"/>
                  <a:pt x="3280823" y="5185472"/>
                  <a:pt x="3280823" y="5176344"/>
                </a:cubicBezTo>
                <a:lnTo>
                  <a:pt x="3270553" y="5176344"/>
                </a:lnTo>
                <a:lnTo>
                  <a:pt x="3270553" y="5190036"/>
                </a:lnTo>
                <a:lnTo>
                  <a:pt x="3243169" y="5190036"/>
                </a:lnTo>
                <a:lnTo>
                  <a:pt x="3236323" y="5179767"/>
                </a:lnTo>
                <a:lnTo>
                  <a:pt x="3229477" y="5169498"/>
                </a:lnTo>
                <a:lnTo>
                  <a:pt x="3215785" y="5169498"/>
                </a:lnTo>
                <a:lnTo>
                  <a:pt x="3215785" y="5176344"/>
                </a:lnTo>
                <a:lnTo>
                  <a:pt x="3236323" y="5179767"/>
                </a:lnTo>
                <a:lnTo>
                  <a:pt x="3229477" y="5186613"/>
                </a:lnTo>
                <a:lnTo>
                  <a:pt x="3212362" y="5186613"/>
                </a:lnTo>
                <a:cubicBezTo>
                  <a:pt x="3206656" y="5179767"/>
                  <a:pt x="3200951" y="5176344"/>
                  <a:pt x="3195246" y="5176344"/>
                </a:cubicBezTo>
                <a:lnTo>
                  <a:pt x="3195246" y="5169498"/>
                </a:lnTo>
                <a:cubicBezTo>
                  <a:pt x="3195246" y="5164934"/>
                  <a:pt x="3198669" y="5162652"/>
                  <a:pt x="3205515" y="5162652"/>
                </a:cubicBezTo>
                <a:lnTo>
                  <a:pt x="3205515" y="5159228"/>
                </a:lnTo>
                <a:lnTo>
                  <a:pt x="3202092" y="5159228"/>
                </a:lnTo>
                <a:cubicBezTo>
                  <a:pt x="3191252" y="5159228"/>
                  <a:pt x="3185548" y="5167216"/>
                  <a:pt x="3184977" y="5183190"/>
                </a:cubicBezTo>
                <a:lnTo>
                  <a:pt x="3171285" y="5183190"/>
                </a:lnTo>
                <a:lnTo>
                  <a:pt x="3174708" y="5166075"/>
                </a:lnTo>
                <a:lnTo>
                  <a:pt x="3164439" y="5159228"/>
                </a:lnTo>
                <a:lnTo>
                  <a:pt x="3164439" y="5166075"/>
                </a:lnTo>
                <a:lnTo>
                  <a:pt x="3161016" y="5166075"/>
                </a:lnTo>
                <a:lnTo>
                  <a:pt x="3119939" y="5169498"/>
                </a:lnTo>
                <a:lnTo>
                  <a:pt x="3119939" y="5162652"/>
                </a:lnTo>
                <a:cubicBezTo>
                  <a:pt x="3131920" y="5162652"/>
                  <a:pt x="3138766" y="5159228"/>
                  <a:pt x="3140478" y="5152382"/>
                </a:cubicBezTo>
                <a:cubicBezTo>
                  <a:pt x="3119939" y="5152382"/>
                  <a:pt x="3109670" y="5159228"/>
                  <a:pt x="3109670" y="5172921"/>
                </a:cubicBezTo>
                <a:lnTo>
                  <a:pt x="3119939" y="5172921"/>
                </a:lnTo>
                <a:lnTo>
                  <a:pt x="3119939" y="5179767"/>
                </a:lnTo>
                <a:lnTo>
                  <a:pt x="3095978" y="5179767"/>
                </a:lnTo>
                <a:cubicBezTo>
                  <a:pt x="3091984" y="5179767"/>
                  <a:pt x="3088561" y="5171780"/>
                  <a:pt x="3085709" y="5155805"/>
                </a:cubicBezTo>
                <a:cubicBezTo>
                  <a:pt x="3081145" y="5155805"/>
                  <a:pt x="3078863" y="5153524"/>
                  <a:pt x="3078863" y="5148959"/>
                </a:cubicBezTo>
                <a:cubicBezTo>
                  <a:pt x="3074298" y="5151241"/>
                  <a:pt x="3070875" y="5152382"/>
                  <a:pt x="3068594" y="5152382"/>
                </a:cubicBezTo>
                <a:lnTo>
                  <a:pt x="3072017" y="5159228"/>
                </a:lnTo>
                <a:lnTo>
                  <a:pt x="3065171" y="5162652"/>
                </a:lnTo>
                <a:lnTo>
                  <a:pt x="3061748" y="5162652"/>
                </a:lnTo>
                <a:lnTo>
                  <a:pt x="3061748" y="5159228"/>
                </a:lnTo>
                <a:lnTo>
                  <a:pt x="3065171" y="5152382"/>
                </a:lnTo>
                <a:lnTo>
                  <a:pt x="3044632" y="5152382"/>
                </a:lnTo>
                <a:cubicBezTo>
                  <a:pt x="3044632" y="5166075"/>
                  <a:pt x="3042350" y="5172921"/>
                  <a:pt x="3037786" y="5172921"/>
                </a:cubicBezTo>
                <a:lnTo>
                  <a:pt x="3017248" y="5172921"/>
                </a:lnTo>
                <a:lnTo>
                  <a:pt x="3017248" y="5166075"/>
                </a:lnTo>
                <a:cubicBezTo>
                  <a:pt x="3026376" y="5166075"/>
                  <a:pt x="3030940" y="5163793"/>
                  <a:pt x="3030940" y="5159228"/>
                </a:cubicBezTo>
                <a:cubicBezTo>
                  <a:pt x="3025806" y="5159228"/>
                  <a:pt x="3018959" y="5154664"/>
                  <a:pt x="3010402" y="5145536"/>
                </a:cubicBezTo>
                <a:lnTo>
                  <a:pt x="3000133" y="5152382"/>
                </a:lnTo>
                <a:cubicBezTo>
                  <a:pt x="3000133" y="5148959"/>
                  <a:pt x="2996710" y="5145536"/>
                  <a:pt x="2989864" y="5142113"/>
                </a:cubicBezTo>
                <a:lnTo>
                  <a:pt x="2983017" y="5152382"/>
                </a:lnTo>
                <a:lnTo>
                  <a:pt x="2969325" y="5148959"/>
                </a:lnTo>
                <a:lnTo>
                  <a:pt x="2938518" y="5152382"/>
                </a:lnTo>
                <a:cubicBezTo>
                  <a:pt x="2938518" y="5145536"/>
                  <a:pt x="2933954" y="5139831"/>
                  <a:pt x="2924826" y="5135267"/>
                </a:cubicBezTo>
                <a:cubicBezTo>
                  <a:pt x="2921973" y="5135267"/>
                  <a:pt x="2909422" y="5137549"/>
                  <a:pt x="2887172" y="5142113"/>
                </a:cubicBezTo>
                <a:lnTo>
                  <a:pt x="2876903" y="5135267"/>
                </a:lnTo>
                <a:lnTo>
                  <a:pt x="2873480" y="5135267"/>
                </a:lnTo>
                <a:lnTo>
                  <a:pt x="2863211" y="5142113"/>
                </a:lnTo>
                <a:lnTo>
                  <a:pt x="2859788" y="5142113"/>
                </a:lnTo>
                <a:cubicBezTo>
                  <a:pt x="2859788" y="5132985"/>
                  <a:pt x="2857505" y="5128421"/>
                  <a:pt x="2852942" y="5128421"/>
                </a:cubicBezTo>
                <a:lnTo>
                  <a:pt x="2822134" y="5131844"/>
                </a:lnTo>
                <a:cubicBezTo>
                  <a:pt x="2813006" y="5127280"/>
                  <a:pt x="2805019" y="5124998"/>
                  <a:pt x="2798173" y="5124998"/>
                </a:cubicBezTo>
                <a:cubicBezTo>
                  <a:pt x="2796461" y="5124998"/>
                  <a:pt x="2789615" y="5126139"/>
                  <a:pt x="2777635" y="5128421"/>
                </a:cubicBezTo>
                <a:cubicBezTo>
                  <a:pt x="2773641" y="5126139"/>
                  <a:pt x="2769077" y="5124998"/>
                  <a:pt x="2763942" y="5124998"/>
                </a:cubicBezTo>
                <a:cubicBezTo>
                  <a:pt x="2763942" y="5129562"/>
                  <a:pt x="2761660" y="5131844"/>
                  <a:pt x="2757096" y="5131844"/>
                </a:cubicBezTo>
                <a:cubicBezTo>
                  <a:pt x="2755385" y="5131844"/>
                  <a:pt x="2748539" y="5130703"/>
                  <a:pt x="2736558" y="5128421"/>
                </a:cubicBezTo>
                <a:lnTo>
                  <a:pt x="2719443" y="5131844"/>
                </a:lnTo>
                <a:lnTo>
                  <a:pt x="2719443" y="5142113"/>
                </a:lnTo>
                <a:lnTo>
                  <a:pt x="2722866" y="5148959"/>
                </a:lnTo>
                <a:cubicBezTo>
                  <a:pt x="2720583" y="5148959"/>
                  <a:pt x="2719443" y="5150101"/>
                  <a:pt x="2719443" y="5152382"/>
                </a:cubicBezTo>
                <a:lnTo>
                  <a:pt x="2712597" y="5148959"/>
                </a:lnTo>
                <a:cubicBezTo>
                  <a:pt x="2705180" y="5153524"/>
                  <a:pt x="2698334" y="5155805"/>
                  <a:pt x="2692058" y="5155805"/>
                </a:cubicBezTo>
                <a:lnTo>
                  <a:pt x="2685212" y="5155805"/>
                </a:lnTo>
                <a:cubicBezTo>
                  <a:pt x="2689206" y="5146677"/>
                  <a:pt x="2697193" y="5142113"/>
                  <a:pt x="2709174" y="5142113"/>
                </a:cubicBezTo>
                <a:lnTo>
                  <a:pt x="2709174" y="5135267"/>
                </a:lnTo>
                <a:cubicBezTo>
                  <a:pt x="2703468" y="5135267"/>
                  <a:pt x="2697763" y="5132985"/>
                  <a:pt x="2692058" y="5128421"/>
                </a:cubicBezTo>
                <a:lnTo>
                  <a:pt x="2688635" y="5128421"/>
                </a:lnTo>
                <a:lnTo>
                  <a:pt x="2688635" y="5135267"/>
                </a:lnTo>
                <a:cubicBezTo>
                  <a:pt x="2695481" y="5135267"/>
                  <a:pt x="2698905" y="5137549"/>
                  <a:pt x="2698905" y="5142113"/>
                </a:cubicBezTo>
                <a:lnTo>
                  <a:pt x="2681789" y="5145536"/>
                </a:lnTo>
                <a:lnTo>
                  <a:pt x="2668097" y="5145536"/>
                </a:lnTo>
                <a:lnTo>
                  <a:pt x="2661251" y="5142113"/>
                </a:lnTo>
                <a:lnTo>
                  <a:pt x="2657828" y="5148959"/>
                </a:lnTo>
                <a:lnTo>
                  <a:pt x="2657828" y="5152382"/>
                </a:lnTo>
                <a:lnTo>
                  <a:pt x="2668097" y="5152382"/>
                </a:lnTo>
                <a:lnTo>
                  <a:pt x="2664674" y="5159228"/>
                </a:lnTo>
                <a:cubicBezTo>
                  <a:pt x="2660110" y="5159228"/>
                  <a:pt x="2657828" y="5158088"/>
                  <a:pt x="2657828" y="5155805"/>
                </a:cubicBezTo>
                <a:lnTo>
                  <a:pt x="2623598" y="5159228"/>
                </a:lnTo>
                <a:lnTo>
                  <a:pt x="2603059" y="5159228"/>
                </a:lnTo>
                <a:cubicBezTo>
                  <a:pt x="2603059" y="5155805"/>
                  <a:pt x="2609905" y="5152382"/>
                  <a:pt x="2623598" y="5148959"/>
                </a:cubicBezTo>
                <a:cubicBezTo>
                  <a:pt x="2628161" y="5139831"/>
                  <a:pt x="2630444" y="5132985"/>
                  <a:pt x="2630444" y="5128421"/>
                </a:cubicBezTo>
                <a:lnTo>
                  <a:pt x="2647559" y="5131844"/>
                </a:lnTo>
                <a:lnTo>
                  <a:pt x="2671520" y="5128421"/>
                </a:lnTo>
                <a:lnTo>
                  <a:pt x="2671520" y="5121575"/>
                </a:lnTo>
                <a:lnTo>
                  <a:pt x="2640713" y="5124998"/>
                </a:lnTo>
                <a:cubicBezTo>
                  <a:pt x="2640713" y="5121575"/>
                  <a:pt x="2637290" y="5118152"/>
                  <a:pt x="2630444" y="5114729"/>
                </a:cubicBezTo>
                <a:lnTo>
                  <a:pt x="2630444" y="5124998"/>
                </a:lnTo>
                <a:cubicBezTo>
                  <a:pt x="2621886" y="5118152"/>
                  <a:pt x="2613899" y="5114729"/>
                  <a:pt x="2606482" y="5114729"/>
                </a:cubicBezTo>
                <a:lnTo>
                  <a:pt x="2561983" y="5114729"/>
                </a:lnTo>
                <a:cubicBezTo>
                  <a:pt x="2550572" y="5115299"/>
                  <a:pt x="2544867" y="5117582"/>
                  <a:pt x="2544867" y="5121575"/>
                </a:cubicBezTo>
                <a:lnTo>
                  <a:pt x="2510637" y="5118152"/>
                </a:lnTo>
                <a:lnTo>
                  <a:pt x="2496945" y="5118152"/>
                </a:lnTo>
                <a:cubicBezTo>
                  <a:pt x="2491810" y="5122716"/>
                  <a:pt x="2484964" y="5124998"/>
                  <a:pt x="2476406" y="5124998"/>
                </a:cubicBezTo>
                <a:cubicBezTo>
                  <a:pt x="2476406" y="5130133"/>
                  <a:pt x="2477547" y="5134697"/>
                  <a:pt x="2479830" y="5138690"/>
                </a:cubicBezTo>
                <a:lnTo>
                  <a:pt x="2479830" y="5148959"/>
                </a:lnTo>
                <a:cubicBezTo>
                  <a:pt x="2488957" y="5148959"/>
                  <a:pt x="2493522" y="5151241"/>
                  <a:pt x="2493522" y="5155805"/>
                </a:cubicBezTo>
                <a:lnTo>
                  <a:pt x="2493522" y="5159228"/>
                </a:lnTo>
                <a:cubicBezTo>
                  <a:pt x="2474124" y="5156947"/>
                  <a:pt x="2459291" y="5155805"/>
                  <a:pt x="2449022" y="5155805"/>
                </a:cubicBezTo>
                <a:cubicBezTo>
                  <a:pt x="2437041" y="5155805"/>
                  <a:pt x="2417644" y="5156947"/>
                  <a:pt x="2390830" y="5159228"/>
                </a:cubicBezTo>
                <a:cubicBezTo>
                  <a:pt x="2381702" y="5156947"/>
                  <a:pt x="2373715" y="5155805"/>
                  <a:pt x="2366869" y="5155805"/>
                </a:cubicBezTo>
                <a:cubicBezTo>
                  <a:pt x="2366869" y="5160370"/>
                  <a:pt x="2363446" y="5162652"/>
                  <a:pt x="2356600" y="5162652"/>
                </a:cubicBezTo>
                <a:cubicBezTo>
                  <a:pt x="2221390" y="5164934"/>
                  <a:pt x="2152929" y="5169498"/>
                  <a:pt x="2151217" y="5176344"/>
                </a:cubicBezTo>
                <a:lnTo>
                  <a:pt x="2144371" y="5172921"/>
                </a:lnTo>
                <a:cubicBezTo>
                  <a:pt x="2110140" y="5179767"/>
                  <a:pt x="2079333" y="5183190"/>
                  <a:pt x="2051949" y="5183190"/>
                </a:cubicBezTo>
                <a:cubicBezTo>
                  <a:pt x="2051949" y="5180908"/>
                  <a:pt x="2050807" y="5179767"/>
                  <a:pt x="2048526" y="5179767"/>
                </a:cubicBezTo>
                <a:cubicBezTo>
                  <a:pt x="2048526" y="5184331"/>
                  <a:pt x="2045103" y="5186613"/>
                  <a:pt x="2038256" y="5186613"/>
                </a:cubicBezTo>
                <a:cubicBezTo>
                  <a:pt x="1969225" y="5186613"/>
                  <a:pt x="1899623" y="5191177"/>
                  <a:pt x="1829451" y="5200305"/>
                </a:cubicBezTo>
                <a:cubicBezTo>
                  <a:pt x="1827168" y="5200305"/>
                  <a:pt x="1826027" y="5199164"/>
                  <a:pt x="1826027" y="5196882"/>
                </a:cubicBezTo>
                <a:lnTo>
                  <a:pt x="1808912" y="5200305"/>
                </a:lnTo>
                <a:lnTo>
                  <a:pt x="1805489" y="5200305"/>
                </a:lnTo>
                <a:cubicBezTo>
                  <a:pt x="1787233" y="5200305"/>
                  <a:pt x="1763271" y="5201446"/>
                  <a:pt x="1733605" y="5203728"/>
                </a:cubicBezTo>
                <a:cubicBezTo>
                  <a:pt x="1729041" y="5201446"/>
                  <a:pt x="1725618" y="5200305"/>
                  <a:pt x="1723336" y="5200305"/>
                </a:cubicBezTo>
                <a:cubicBezTo>
                  <a:pt x="1707362" y="5202587"/>
                  <a:pt x="1699375" y="5204869"/>
                  <a:pt x="1699375" y="5207151"/>
                </a:cubicBezTo>
                <a:cubicBezTo>
                  <a:pt x="1667426" y="5202587"/>
                  <a:pt x="1606954" y="5199164"/>
                  <a:pt x="1517955" y="5196882"/>
                </a:cubicBezTo>
                <a:lnTo>
                  <a:pt x="1500840" y="5186613"/>
                </a:lnTo>
                <a:lnTo>
                  <a:pt x="1490571" y="5193459"/>
                </a:lnTo>
                <a:cubicBezTo>
                  <a:pt x="1475738" y="5188895"/>
                  <a:pt x="1465469" y="5186613"/>
                  <a:pt x="1459762" y="5186613"/>
                </a:cubicBezTo>
                <a:lnTo>
                  <a:pt x="1394726" y="5186613"/>
                </a:lnTo>
                <a:lnTo>
                  <a:pt x="1394726" y="5176344"/>
                </a:lnTo>
                <a:lnTo>
                  <a:pt x="1401572" y="5176344"/>
                </a:lnTo>
                <a:lnTo>
                  <a:pt x="1386101" y="5167749"/>
                </a:lnTo>
                <a:lnTo>
                  <a:pt x="1378372" y="5167749"/>
                </a:lnTo>
                <a:lnTo>
                  <a:pt x="1391303" y="5172921"/>
                </a:lnTo>
                <a:cubicBezTo>
                  <a:pt x="1391303" y="5179767"/>
                  <a:pt x="1355931" y="5184331"/>
                  <a:pt x="1285188" y="5186613"/>
                </a:cubicBezTo>
                <a:cubicBezTo>
                  <a:pt x="1253240" y="5183760"/>
                  <a:pt x="1237264" y="5180337"/>
                  <a:pt x="1237264" y="5176344"/>
                </a:cubicBezTo>
                <a:cubicBezTo>
                  <a:pt x="1229849" y="5180908"/>
                  <a:pt x="1223003" y="5183190"/>
                  <a:pt x="1216727" y="5183190"/>
                </a:cubicBezTo>
                <a:cubicBezTo>
                  <a:pt x="1214445" y="5183190"/>
                  <a:pt x="1211022" y="5182049"/>
                  <a:pt x="1206458" y="5179767"/>
                </a:cubicBezTo>
                <a:lnTo>
                  <a:pt x="1120881" y="5193459"/>
                </a:lnTo>
                <a:lnTo>
                  <a:pt x="1120881" y="5183190"/>
                </a:lnTo>
                <a:lnTo>
                  <a:pt x="1127727" y="5183190"/>
                </a:lnTo>
                <a:cubicBezTo>
                  <a:pt x="1127727" y="5177485"/>
                  <a:pt x="1123164" y="5174062"/>
                  <a:pt x="1114036" y="5172921"/>
                </a:cubicBezTo>
                <a:lnTo>
                  <a:pt x="1079804" y="5183190"/>
                </a:lnTo>
                <a:lnTo>
                  <a:pt x="1072959" y="5183190"/>
                </a:lnTo>
                <a:cubicBezTo>
                  <a:pt x="1061549" y="5183190"/>
                  <a:pt x="1055843" y="5180908"/>
                  <a:pt x="1055843" y="5176344"/>
                </a:cubicBezTo>
                <a:cubicBezTo>
                  <a:pt x="1053562" y="5176344"/>
                  <a:pt x="1052421" y="5177485"/>
                  <a:pt x="1052421" y="5179767"/>
                </a:cubicBezTo>
                <a:cubicBezTo>
                  <a:pt x="1032453" y="5177485"/>
                  <a:pt x="1019902" y="5176344"/>
                  <a:pt x="1014766" y="5176344"/>
                </a:cubicBezTo>
                <a:lnTo>
                  <a:pt x="983960" y="5179767"/>
                </a:lnTo>
                <a:cubicBezTo>
                  <a:pt x="983960" y="5175203"/>
                  <a:pt x="980537" y="5172921"/>
                  <a:pt x="973691" y="5172921"/>
                </a:cubicBezTo>
                <a:lnTo>
                  <a:pt x="956576" y="5183190"/>
                </a:lnTo>
                <a:lnTo>
                  <a:pt x="953153" y="5183190"/>
                </a:lnTo>
                <a:lnTo>
                  <a:pt x="912076" y="5176344"/>
                </a:lnTo>
                <a:lnTo>
                  <a:pt x="898384" y="5179767"/>
                </a:lnTo>
                <a:cubicBezTo>
                  <a:pt x="890966" y="5175203"/>
                  <a:pt x="885262" y="5172921"/>
                  <a:pt x="881269" y="5172921"/>
                </a:cubicBezTo>
                <a:cubicBezTo>
                  <a:pt x="878985" y="5177485"/>
                  <a:pt x="877845" y="5180908"/>
                  <a:pt x="877845" y="5183190"/>
                </a:cubicBezTo>
                <a:lnTo>
                  <a:pt x="867576" y="5183190"/>
                </a:lnTo>
                <a:lnTo>
                  <a:pt x="850461" y="5179767"/>
                </a:lnTo>
                <a:lnTo>
                  <a:pt x="850461" y="5176344"/>
                </a:lnTo>
                <a:cubicBezTo>
                  <a:pt x="851031" y="5171780"/>
                  <a:pt x="853314" y="5169498"/>
                  <a:pt x="857307" y="5169498"/>
                </a:cubicBezTo>
                <a:cubicBezTo>
                  <a:pt x="861871" y="5171780"/>
                  <a:pt x="865294" y="5172921"/>
                  <a:pt x="867576" y="5172921"/>
                </a:cubicBezTo>
                <a:lnTo>
                  <a:pt x="867576" y="5166075"/>
                </a:lnTo>
                <a:lnTo>
                  <a:pt x="860730" y="5166075"/>
                </a:lnTo>
                <a:lnTo>
                  <a:pt x="843614" y="5169498"/>
                </a:lnTo>
                <a:lnTo>
                  <a:pt x="847037" y="5176344"/>
                </a:lnTo>
                <a:lnTo>
                  <a:pt x="823077" y="5176344"/>
                </a:lnTo>
                <a:cubicBezTo>
                  <a:pt x="818511" y="5176344"/>
                  <a:pt x="816231" y="5174062"/>
                  <a:pt x="816231" y="5169498"/>
                </a:cubicBezTo>
                <a:lnTo>
                  <a:pt x="809385" y="5172921"/>
                </a:lnTo>
                <a:lnTo>
                  <a:pt x="778577" y="5169498"/>
                </a:lnTo>
                <a:lnTo>
                  <a:pt x="778577" y="5142113"/>
                </a:lnTo>
                <a:cubicBezTo>
                  <a:pt x="769449" y="5136408"/>
                  <a:pt x="764885" y="5131844"/>
                  <a:pt x="764885" y="5128421"/>
                </a:cubicBezTo>
                <a:lnTo>
                  <a:pt x="727231" y="5128421"/>
                </a:lnTo>
                <a:cubicBezTo>
                  <a:pt x="727231" y="5119863"/>
                  <a:pt x="723808" y="5110735"/>
                  <a:pt x="716962" y="5101037"/>
                </a:cubicBezTo>
                <a:cubicBezTo>
                  <a:pt x="721526" y="5101037"/>
                  <a:pt x="723808" y="5098755"/>
                  <a:pt x="723808" y="5094191"/>
                </a:cubicBezTo>
                <a:lnTo>
                  <a:pt x="720384" y="5094191"/>
                </a:lnTo>
                <a:lnTo>
                  <a:pt x="710116" y="5101037"/>
                </a:lnTo>
                <a:lnTo>
                  <a:pt x="689578" y="5087344"/>
                </a:lnTo>
                <a:cubicBezTo>
                  <a:pt x="689578" y="5077075"/>
                  <a:pt x="682732" y="5071370"/>
                  <a:pt x="669040" y="5070229"/>
                </a:cubicBezTo>
                <a:cubicBezTo>
                  <a:pt x="669040" y="5067947"/>
                  <a:pt x="667898" y="5066806"/>
                  <a:pt x="665616" y="5066806"/>
                </a:cubicBezTo>
                <a:cubicBezTo>
                  <a:pt x="665616" y="5063383"/>
                  <a:pt x="675885" y="5053114"/>
                  <a:pt x="696424" y="5035999"/>
                </a:cubicBezTo>
                <a:lnTo>
                  <a:pt x="696424" y="5032576"/>
                </a:lnTo>
                <a:cubicBezTo>
                  <a:pt x="696424" y="5030294"/>
                  <a:pt x="691859" y="5026871"/>
                  <a:pt x="682732" y="5022307"/>
                </a:cubicBezTo>
                <a:lnTo>
                  <a:pt x="693001" y="5001768"/>
                </a:lnTo>
                <a:cubicBezTo>
                  <a:pt x="677027" y="4993211"/>
                  <a:pt x="669040" y="4985224"/>
                  <a:pt x="669040" y="4977807"/>
                </a:cubicBezTo>
                <a:lnTo>
                  <a:pt x="672463" y="4970961"/>
                </a:lnTo>
                <a:cubicBezTo>
                  <a:pt x="670180" y="4966968"/>
                  <a:pt x="669040" y="4962403"/>
                  <a:pt x="669040" y="4957269"/>
                </a:cubicBezTo>
                <a:cubicBezTo>
                  <a:pt x="680450" y="4950993"/>
                  <a:pt x="686155" y="4946429"/>
                  <a:pt x="686155" y="4943577"/>
                </a:cubicBezTo>
                <a:lnTo>
                  <a:pt x="686155" y="4940153"/>
                </a:lnTo>
                <a:cubicBezTo>
                  <a:pt x="683873" y="4940153"/>
                  <a:pt x="680450" y="4939013"/>
                  <a:pt x="675885" y="4936730"/>
                </a:cubicBezTo>
                <a:cubicBezTo>
                  <a:pt x="671892" y="4939013"/>
                  <a:pt x="667328" y="4940153"/>
                  <a:pt x="662194" y="4940153"/>
                </a:cubicBezTo>
                <a:lnTo>
                  <a:pt x="658770" y="4940153"/>
                </a:lnTo>
                <a:lnTo>
                  <a:pt x="658770" y="4929884"/>
                </a:lnTo>
                <a:cubicBezTo>
                  <a:pt x="663905" y="4929884"/>
                  <a:pt x="677597" y="4918474"/>
                  <a:pt x="699847" y="4895654"/>
                </a:cubicBezTo>
                <a:cubicBezTo>
                  <a:pt x="693001" y="4880250"/>
                  <a:pt x="689578" y="4867699"/>
                  <a:pt x="689578" y="4858000"/>
                </a:cubicBezTo>
                <a:lnTo>
                  <a:pt x="710116" y="4844308"/>
                </a:lnTo>
                <a:lnTo>
                  <a:pt x="713539" y="4844308"/>
                </a:lnTo>
                <a:lnTo>
                  <a:pt x="737501" y="4851154"/>
                </a:lnTo>
                <a:cubicBezTo>
                  <a:pt x="751763" y="4843167"/>
                  <a:pt x="781429" y="4835180"/>
                  <a:pt x="826500" y="4827193"/>
                </a:cubicBezTo>
                <a:lnTo>
                  <a:pt x="826500" y="4830616"/>
                </a:lnTo>
                <a:cubicBezTo>
                  <a:pt x="831633" y="4828334"/>
                  <a:pt x="841903" y="4826052"/>
                  <a:pt x="857307" y="4823770"/>
                </a:cubicBezTo>
                <a:lnTo>
                  <a:pt x="870999" y="4827193"/>
                </a:lnTo>
                <a:cubicBezTo>
                  <a:pt x="916069" y="4824340"/>
                  <a:pt x="945735" y="4820917"/>
                  <a:pt x="959998" y="4816924"/>
                </a:cubicBezTo>
                <a:cubicBezTo>
                  <a:pt x="964563" y="4819206"/>
                  <a:pt x="967986" y="4820347"/>
                  <a:pt x="970268" y="4820347"/>
                </a:cubicBezTo>
                <a:cubicBezTo>
                  <a:pt x="1016479" y="4812930"/>
                  <a:pt x="1040439" y="4807225"/>
                  <a:pt x="1042152" y="4803232"/>
                </a:cubicBezTo>
                <a:lnTo>
                  <a:pt x="1042152" y="4799809"/>
                </a:lnTo>
                <a:lnTo>
                  <a:pt x="1035306" y="4796385"/>
                </a:lnTo>
                <a:lnTo>
                  <a:pt x="1025035" y="4803232"/>
                </a:lnTo>
                <a:lnTo>
                  <a:pt x="1004498" y="4803232"/>
                </a:lnTo>
                <a:lnTo>
                  <a:pt x="1004498" y="4796385"/>
                </a:lnTo>
                <a:cubicBezTo>
                  <a:pt x="1009062" y="4796385"/>
                  <a:pt x="1022754" y="4794104"/>
                  <a:pt x="1045574" y="4789539"/>
                </a:cubicBezTo>
                <a:cubicBezTo>
                  <a:pt x="1045574" y="4792962"/>
                  <a:pt x="1050138" y="4797527"/>
                  <a:pt x="1059267" y="4803232"/>
                </a:cubicBezTo>
                <a:lnTo>
                  <a:pt x="1066112" y="4803232"/>
                </a:lnTo>
                <a:lnTo>
                  <a:pt x="1072959" y="4799809"/>
                </a:lnTo>
                <a:lnTo>
                  <a:pt x="1069536" y="4792962"/>
                </a:lnTo>
                <a:lnTo>
                  <a:pt x="1069536" y="4789539"/>
                </a:lnTo>
                <a:cubicBezTo>
                  <a:pt x="1085509" y="4789539"/>
                  <a:pt x="1093497" y="4787258"/>
                  <a:pt x="1093497" y="4782693"/>
                </a:cubicBezTo>
                <a:lnTo>
                  <a:pt x="1110613" y="4786116"/>
                </a:lnTo>
                <a:lnTo>
                  <a:pt x="1117459" y="4786116"/>
                </a:lnTo>
                <a:lnTo>
                  <a:pt x="1134573" y="4782693"/>
                </a:lnTo>
                <a:cubicBezTo>
                  <a:pt x="1135143" y="4787258"/>
                  <a:pt x="1137426" y="4789539"/>
                  <a:pt x="1141420" y="4789539"/>
                </a:cubicBezTo>
                <a:lnTo>
                  <a:pt x="1148266" y="4789539"/>
                </a:lnTo>
                <a:lnTo>
                  <a:pt x="1182228" y="4785011"/>
                </a:lnTo>
                <a:lnTo>
                  <a:pt x="1180469" y="4778559"/>
                </a:lnTo>
                <a:lnTo>
                  <a:pt x="1180405" y="4778552"/>
                </a:lnTo>
                <a:cubicBezTo>
                  <a:pt x="1145747" y="4775557"/>
                  <a:pt x="1095043" y="4773204"/>
                  <a:pt x="1028293" y="4771492"/>
                </a:cubicBezTo>
                <a:lnTo>
                  <a:pt x="1011178" y="4761223"/>
                </a:lnTo>
                <a:lnTo>
                  <a:pt x="1000909" y="4768069"/>
                </a:lnTo>
                <a:cubicBezTo>
                  <a:pt x="986076" y="4763505"/>
                  <a:pt x="975807" y="4761223"/>
                  <a:pt x="970101" y="4761223"/>
                </a:cubicBezTo>
                <a:lnTo>
                  <a:pt x="908893" y="4761223"/>
                </a:lnTo>
                <a:lnTo>
                  <a:pt x="883706" y="4763222"/>
                </a:lnTo>
                <a:lnTo>
                  <a:pt x="876860" y="4759799"/>
                </a:lnTo>
                <a:cubicBezTo>
                  <a:pt x="867731" y="4763792"/>
                  <a:pt x="849475" y="4768356"/>
                  <a:pt x="822091" y="4773491"/>
                </a:cubicBezTo>
                <a:lnTo>
                  <a:pt x="784437" y="4773491"/>
                </a:lnTo>
                <a:cubicBezTo>
                  <a:pt x="779873" y="4773491"/>
                  <a:pt x="777591" y="4771209"/>
                  <a:pt x="777591" y="4766645"/>
                </a:cubicBezTo>
                <a:lnTo>
                  <a:pt x="777591" y="4759799"/>
                </a:lnTo>
                <a:lnTo>
                  <a:pt x="777802" y="4758902"/>
                </a:lnTo>
                <a:lnTo>
                  <a:pt x="759584" y="4756516"/>
                </a:lnTo>
                <a:cubicBezTo>
                  <a:pt x="751597" y="4754805"/>
                  <a:pt x="747603" y="4752951"/>
                  <a:pt x="747603" y="4750954"/>
                </a:cubicBezTo>
                <a:cubicBezTo>
                  <a:pt x="740187" y="4755518"/>
                  <a:pt x="733341" y="4757800"/>
                  <a:pt x="727065" y="4757800"/>
                </a:cubicBezTo>
                <a:cubicBezTo>
                  <a:pt x="724783" y="4757800"/>
                  <a:pt x="721360" y="4756659"/>
                  <a:pt x="716797" y="4754377"/>
                </a:cubicBezTo>
                <a:lnTo>
                  <a:pt x="631220" y="4768069"/>
                </a:lnTo>
                <a:lnTo>
                  <a:pt x="631220" y="4757800"/>
                </a:lnTo>
                <a:lnTo>
                  <a:pt x="638066" y="4757800"/>
                </a:lnTo>
                <a:cubicBezTo>
                  <a:pt x="638066" y="4752095"/>
                  <a:pt x="633502" y="4748672"/>
                  <a:pt x="624374" y="4747531"/>
                </a:cubicBezTo>
                <a:lnTo>
                  <a:pt x="590143" y="4757800"/>
                </a:lnTo>
                <a:lnTo>
                  <a:pt x="583297" y="4757800"/>
                </a:lnTo>
                <a:cubicBezTo>
                  <a:pt x="571887" y="4757800"/>
                  <a:pt x="566182" y="4755518"/>
                  <a:pt x="566182" y="4750954"/>
                </a:cubicBezTo>
                <a:cubicBezTo>
                  <a:pt x="563900" y="4750954"/>
                  <a:pt x="562759" y="4752095"/>
                  <a:pt x="562759" y="4754377"/>
                </a:cubicBezTo>
                <a:cubicBezTo>
                  <a:pt x="542791" y="4752095"/>
                  <a:pt x="530240" y="4750954"/>
                  <a:pt x="525105" y="4750954"/>
                </a:cubicBezTo>
                <a:lnTo>
                  <a:pt x="494298" y="4754377"/>
                </a:lnTo>
                <a:cubicBezTo>
                  <a:pt x="494298" y="4749813"/>
                  <a:pt x="490875" y="4747531"/>
                  <a:pt x="484029" y="4747531"/>
                </a:cubicBezTo>
                <a:lnTo>
                  <a:pt x="466914" y="4757800"/>
                </a:lnTo>
                <a:lnTo>
                  <a:pt x="463491" y="4757800"/>
                </a:lnTo>
                <a:lnTo>
                  <a:pt x="422414" y="4750954"/>
                </a:lnTo>
                <a:lnTo>
                  <a:pt x="408722" y="4754377"/>
                </a:lnTo>
                <a:cubicBezTo>
                  <a:pt x="401305" y="4749813"/>
                  <a:pt x="395600" y="4747531"/>
                  <a:pt x="391607" y="4747531"/>
                </a:cubicBezTo>
                <a:cubicBezTo>
                  <a:pt x="389324" y="4752095"/>
                  <a:pt x="388183" y="4755518"/>
                  <a:pt x="388183" y="4757800"/>
                </a:cubicBezTo>
                <a:lnTo>
                  <a:pt x="377914" y="4757800"/>
                </a:lnTo>
                <a:lnTo>
                  <a:pt x="360799" y="4754377"/>
                </a:lnTo>
                <a:lnTo>
                  <a:pt x="360799" y="4750954"/>
                </a:lnTo>
                <a:cubicBezTo>
                  <a:pt x="361369" y="4746390"/>
                  <a:pt x="363652" y="4744108"/>
                  <a:pt x="367645" y="4744108"/>
                </a:cubicBezTo>
                <a:cubicBezTo>
                  <a:pt x="372209" y="4746390"/>
                  <a:pt x="375632" y="4747531"/>
                  <a:pt x="377914" y="4747531"/>
                </a:cubicBezTo>
                <a:lnTo>
                  <a:pt x="377914" y="4740685"/>
                </a:lnTo>
                <a:lnTo>
                  <a:pt x="371068" y="4740685"/>
                </a:lnTo>
                <a:lnTo>
                  <a:pt x="353953" y="4744108"/>
                </a:lnTo>
                <a:lnTo>
                  <a:pt x="357376" y="4750954"/>
                </a:lnTo>
                <a:lnTo>
                  <a:pt x="333415" y="4750954"/>
                </a:lnTo>
                <a:cubicBezTo>
                  <a:pt x="328850" y="4750954"/>
                  <a:pt x="326569" y="4748672"/>
                  <a:pt x="326569" y="4744108"/>
                </a:cubicBezTo>
                <a:lnTo>
                  <a:pt x="319723" y="4747531"/>
                </a:lnTo>
                <a:lnTo>
                  <a:pt x="288915" y="4744108"/>
                </a:lnTo>
                <a:lnTo>
                  <a:pt x="288915" y="4716723"/>
                </a:lnTo>
                <a:cubicBezTo>
                  <a:pt x="279787" y="4711018"/>
                  <a:pt x="275223" y="4706454"/>
                  <a:pt x="275223" y="4703031"/>
                </a:cubicBezTo>
                <a:lnTo>
                  <a:pt x="237569" y="4703031"/>
                </a:lnTo>
                <a:cubicBezTo>
                  <a:pt x="237569" y="4694473"/>
                  <a:pt x="234146" y="4685345"/>
                  <a:pt x="227300" y="4675647"/>
                </a:cubicBezTo>
                <a:cubicBezTo>
                  <a:pt x="231864" y="4675647"/>
                  <a:pt x="234146" y="4673365"/>
                  <a:pt x="234146" y="4668801"/>
                </a:cubicBezTo>
                <a:lnTo>
                  <a:pt x="230723" y="4668801"/>
                </a:lnTo>
                <a:lnTo>
                  <a:pt x="220454" y="4675647"/>
                </a:lnTo>
                <a:lnTo>
                  <a:pt x="199916" y="4661954"/>
                </a:lnTo>
                <a:cubicBezTo>
                  <a:pt x="199916" y="4651685"/>
                  <a:pt x="193070" y="4645980"/>
                  <a:pt x="179378" y="4644839"/>
                </a:cubicBezTo>
                <a:cubicBezTo>
                  <a:pt x="179378" y="4642557"/>
                  <a:pt x="178236" y="4641416"/>
                  <a:pt x="175955" y="4641416"/>
                </a:cubicBezTo>
                <a:cubicBezTo>
                  <a:pt x="175955" y="4637993"/>
                  <a:pt x="186224" y="4627724"/>
                  <a:pt x="206762" y="4610609"/>
                </a:cubicBezTo>
                <a:lnTo>
                  <a:pt x="206762" y="4607186"/>
                </a:lnTo>
                <a:cubicBezTo>
                  <a:pt x="206762" y="4604904"/>
                  <a:pt x="202198" y="4601481"/>
                  <a:pt x="193070" y="4596917"/>
                </a:cubicBezTo>
                <a:lnTo>
                  <a:pt x="203339" y="4576378"/>
                </a:lnTo>
                <a:cubicBezTo>
                  <a:pt x="187365" y="4567821"/>
                  <a:pt x="179378" y="4559834"/>
                  <a:pt x="179378" y="4552417"/>
                </a:cubicBezTo>
                <a:lnTo>
                  <a:pt x="182801" y="4545571"/>
                </a:lnTo>
                <a:cubicBezTo>
                  <a:pt x="180519" y="4541578"/>
                  <a:pt x="179378" y="4537013"/>
                  <a:pt x="179378" y="4531879"/>
                </a:cubicBezTo>
                <a:cubicBezTo>
                  <a:pt x="190788" y="4525603"/>
                  <a:pt x="196493" y="4521039"/>
                  <a:pt x="196493" y="4518187"/>
                </a:cubicBezTo>
                <a:lnTo>
                  <a:pt x="196493" y="4514763"/>
                </a:lnTo>
                <a:cubicBezTo>
                  <a:pt x="194211" y="4514763"/>
                  <a:pt x="190788" y="4513623"/>
                  <a:pt x="186224" y="4511340"/>
                </a:cubicBezTo>
                <a:cubicBezTo>
                  <a:pt x="182230" y="4513623"/>
                  <a:pt x="177666" y="4514763"/>
                  <a:pt x="172532" y="4514763"/>
                </a:cubicBezTo>
                <a:lnTo>
                  <a:pt x="169108" y="4514763"/>
                </a:lnTo>
                <a:lnTo>
                  <a:pt x="169108" y="4504494"/>
                </a:lnTo>
                <a:cubicBezTo>
                  <a:pt x="174243" y="4504494"/>
                  <a:pt x="187935" y="4493084"/>
                  <a:pt x="210185" y="4470264"/>
                </a:cubicBezTo>
                <a:cubicBezTo>
                  <a:pt x="203339" y="4454860"/>
                  <a:pt x="199916" y="4442309"/>
                  <a:pt x="199916" y="4432610"/>
                </a:cubicBezTo>
                <a:lnTo>
                  <a:pt x="220454" y="4418918"/>
                </a:lnTo>
                <a:lnTo>
                  <a:pt x="223877" y="4418918"/>
                </a:lnTo>
                <a:lnTo>
                  <a:pt x="247839" y="4425764"/>
                </a:lnTo>
                <a:cubicBezTo>
                  <a:pt x="262101" y="4417777"/>
                  <a:pt x="291768" y="4409790"/>
                  <a:pt x="336838" y="4401803"/>
                </a:cubicBezTo>
                <a:lnTo>
                  <a:pt x="336838" y="4405226"/>
                </a:lnTo>
                <a:cubicBezTo>
                  <a:pt x="341972" y="4402944"/>
                  <a:pt x="352241" y="4400662"/>
                  <a:pt x="367645" y="4398380"/>
                </a:cubicBezTo>
                <a:lnTo>
                  <a:pt x="367954" y="4398457"/>
                </a:lnTo>
                <a:lnTo>
                  <a:pt x="357568" y="4391533"/>
                </a:lnTo>
                <a:cubicBezTo>
                  <a:pt x="357568" y="4381264"/>
                  <a:pt x="350722" y="4375559"/>
                  <a:pt x="337030" y="4374418"/>
                </a:cubicBezTo>
                <a:cubicBezTo>
                  <a:pt x="337030" y="4372136"/>
                  <a:pt x="335888" y="4370995"/>
                  <a:pt x="333607" y="4370995"/>
                </a:cubicBezTo>
                <a:cubicBezTo>
                  <a:pt x="333607" y="4367572"/>
                  <a:pt x="343876" y="4357303"/>
                  <a:pt x="364414" y="4340188"/>
                </a:cubicBezTo>
                <a:lnTo>
                  <a:pt x="364414" y="4336765"/>
                </a:lnTo>
                <a:cubicBezTo>
                  <a:pt x="364414" y="4334483"/>
                  <a:pt x="359850" y="4331060"/>
                  <a:pt x="350722" y="4326496"/>
                </a:cubicBezTo>
                <a:lnTo>
                  <a:pt x="360991" y="4305957"/>
                </a:lnTo>
                <a:cubicBezTo>
                  <a:pt x="345017" y="4297400"/>
                  <a:pt x="337030" y="4289413"/>
                  <a:pt x="337030" y="4281996"/>
                </a:cubicBezTo>
                <a:lnTo>
                  <a:pt x="340453" y="4275150"/>
                </a:lnTo>
                <a:cubicBezTo>
                  <a:pt x="338171" y="4271157"/>
                  <a:pt x="337030" y="4266592"/>
                  <a:pt x="337030" y="4261458"/>
                </a:cubicBezTo>
                <a:cubicBezTo>
                  <a:pt x="348440" y="4255182"/>
                  <a:pt x="354145" y="4250618"/>
                  <a:pt x="354145" y="4247766"/>
                </a:cubicBezTo>
                <a:lnTo>
                  <a:pt x="354145" y="4244342"/>
                </a:lnTo>
                <a:cubicBezTo>
                  <a:pt x="351863" y="4244342"/>
                  <a:pt x="348440" y="4243202"/>
                  <a:pt x="343876" y="4240919"/>
                </a:cubicBezTo>
                <a:cubicBezTo>
                  <a:pt x="339882" y="4243202"/>
                  <a:pt x="335318" y="4244342"/>
                  <a:pt x="330184" y="4244342"/>
                </a:cubicBezTo>
                <a:lnTo>
                  <a:pt x="326760" y="4244342"/>
                </a:lnTo>
                <a:lnTo>
                  <a:pt x="326760" y="4234073"/>
                </a:lnTo>
                <a:cubicBezTo>
                  <a:pt x="331895" y="4234073"/>
                  <a:pt x="345587" y="4222663"/>
                  <a:pt x="367837" y="4199843"/>
                </a:cubicBezTo>
                <a:cubicBezTo>
                  <a:pt x="360991" y="4184439"/>
                  <a:pt x="357568" y="4171888"/>
                  <a:pt x="357568" y="4162189"/>
                </a:cubicBezTo>
                <a:lnTo>
                  <a:pt x="378106" y="4148497"/>
                </a:lnTo>
                <a:lnTo>
                  <a:pt x="381529" y="4148497"/>
                </a:lnTo>
                <a:lnTo>
                  <a:pt x="405491" y="4155343"/>
                </a:lnTo>
                <a:cubicBezTo>
                  <a:pt x="419753" y="4147356"/>
                  <a:pt x="449420" y="4139369"/>
                  <a:pt x="494490" y="4131382"/>
                </a:cubicBezTo>
                <a:lnTo>
                  <a:pt x="494490" y="4134805"/>
                </a:lnTo>
                <a:cubicBezTo>
                  <a:pt x="497057" y="4133664"/>
                  <a:pt x="500908" y="4132523"/>
                  <a:pt x="506043" y="4131382"/>
                </a:cubicBezTo>
                <a:lnTo>
                  <a:pt x="508645" y="4130919"/>
                </a:lnTo>
                <a:lnTo>
                  <a:pt x="508374" y="4130716"/>
                </a:lnTo>
                <a:lnTo>
                  <a:pt x="518643" y="4110177"/>
                </a:lnTo>
                <a:cubicBezTo>
                  <a:pt x="502669" y="4101620"/>
                  <a:pt x="494682" y="4093633"/>
                  <a:pt x="494682" y="4086216"/>
                </a:cubicBezTo>
                <a:lnTo>
                  <a:pt x="498105" y="4079370"/>
                </a:lnTo>
                <a:cubicBezTo>
                  <a:pt x="495823" y="4075377"/>
                  <a:pt x="494682" y="4070812"/>
                  <a:pt x="494682" y="4065678"/>
                </a:cubicBezTo>
                <a:cubicBezTo>
                  <a:pt x="506092" y="4059402"/>
                  <a:pt x="511797" y="4054838"/>
                  <a:pt x="511797" y="4051986"/>
                </a:cubicBezTo>
                <a:lnTo>
                  <a:pt x="511797" y="4048562"/>
                </a:lnTo>
                <a:cubicBezTo>
                  <a:pt x="509515" y="4048562"/>
                  <a:pt x="506092" y="4047422"/>
                  <a:pt x="501528" y="4045139"/>
                </a:cubicBezTo>
                <a:cubicBezTo>
                  <a:pt x="497534" y="4047422"/>
                  <a:pt x="492970" y="4048562"/>
                  <a:pt x="487836" y="4048562"/>
                </a:cubicBezTo>
                <a:lnTo>
                  <a:pt x="484412" y="4048562"/>
                </a:lnTo>
                <a:lnTo>
                  <a:pt x="484412" y="4038293"/>
                </a:lnTo>
                <a:cubicBezTo>
                  <a:pt x="489547" y="4038293"/>
                  <a:pt x="503239" y="4026883"/>
                  <a:pt x="525489" y="4004063"/>
                </a:cubicBezTo>
                <a:cubicBezTo>
                  <a:pt x="518643" y="3988659"/>
                  <a:pt x="515220" y="3976108"/>
                  <a:pt x="515220" y="3966409"/>
                </a:cubicBezTo>
                <a:lnTo>
                  <a:pt x="535758" y="3952717"/>
                </a:lnTo>
                <a:lnTo>
                  <a:pt x="539181" y="3952717"/>
                </a:lnTo>
                <a:lnTo>
                  <a:pt x="563143" y="3959563"/>
                </a:lnTo>
                <a:cubicBezTo>
                  <a:pt x="570274" y="3955569"/>
                  <a:pt x="581257" y="3951576"/>
                  <a:pt x="596090" y="3947582"/>
                </a:cubicBezTo>
                <a:lnTo>
                  <a:pt x="627915" y="3940780"/>
                </a:lnTo>
                <a:lnTo>
                  <a:pt x="625405" y="3935939"/>
                </a:lnTo>
                <a:lnTo>
                  <a:pt x="628828" y="3929093"/>
                </a:lnTo>
                <a:cubicBezTo>
                  <a:pt x="626546" y="3925100"/>
                  <a:pt x="625405" y="3920535"/>
                  <a:pt x="625405" y="3915401"/>
                </a:cubicBezTo>
                <a:cubicBezTo>
                  <a:pt x="636815" y="3909125"/>
                  <a:pt x="642520" y="3904561"/>
                  <a:pt x="642520" y="3901709"/>
                </a:cubicBezTo>
                <a:lnTo>
                  <a:pt x="642520" y="3898285"/>
                </a:lnTo>
                <a:cubicBezTo>
                  <a:pt x="640238" y="3898285"/>
                  <a:pt x="636815" y="3897145"/>
                  <a:pt x="632251" y="3894862"/>
                </a:cubicBezTo>
                <a:cubicBezTo>
                  <a:pt x="628257" y="3897145"/>
                  <a:pt x="623694" y="3898285"/>
                  <a:pt x="618559" y="3898285"/>
                </a:cubicBezTo>
                <a:lnTo>
                  <a:pt x="615135" y="3898285"/>
                </a:lnTo>
                <a:lnTo>
                  <a:pt x="615135" y="3888016"/>
                </a:lnTo>
                <a:cubicBezTo>
                  <a:pt x="620271" y="3888016"/>
                  <a:pt x="633962" y="3876606"/>
                  <a:pt x="656212" y="3853786"/>
                </a:cubicBezTo>
                <a:cubicBezTo>
                  <a:pt x="649366" y="3838382"/>
                  <a:pt x="645943" y="3825831"/>
                  <a:pt x="645943" y="3816132"/>
                </a:cubicBezTo>
                <a:lnTo>
                  <a:pt x="666481" y="3802440"/>
                </a:lnTo>
                <a:lnTo>
                  <a:pt x="669905" y="3802440"/>
                </a:lnTo>
                <a:lnTo>
                  <a:pt x="693867" y="3809286"/>
                </a:lnTo>
                <a:cubicBezTo>
                  <a:pt x="708129" y="3801299"/>
                  <a:pt x="737795" y="3793312"/>
                  <a:pt x="782865" y="3785325"/>
                </a:cubicBezTo>
                <a:lnTo>
                  <a:pt x="782865" y="3788748"/>
                </a:lnTo>
                <a:cubicBezTo>
                  <a:pt x="787999" y="3786466"/>
                  <a:pt x="798269" y="3784184"/>
                  <a:pt x="813673" y="3781902"/>
                </a:cubicBezTo>
                <a:lnTo>
                  <a:pt x="827365" y="3785325"/>
                </a:lnTo>
                <a:cubicBezTo>
                  <a:pt x="849900" y="3783898"/>
                  <a:pt x="868584" y="3782329"/>
                  <a:pt x="883417" y="3780618"/>
                </a:cubicBezTo>
                <a:lnTo>
                  <a:pt x="910602" y="3776029"/>
                </a:lnTo>
                <a:lnTo>
                  <a:pt x="914568" y="3770874"/>
                </a:lnTo>
                <a:lnTo>
                  <a:pt x="914568" y="3767450"/>
                </a:lnTo>
                <a:cubicBezTo>
                  <a:pt x="912286" y="3767450"/>
                  <a:pt x="908863" y="3766310"/>
                  <a:pt x="904299" y="3764027"/>
                </a:cubicBezTo>
                <a:cubicBezTo>
                  <a:pt x="900305" y="3766310"/>
                  <a:pt x="895740" y="3767450"/>
                  <a:pt x="890607" y="3767450"/>
                </a:cubicBezTo>
                <a:lnTo>
                  <a:pt x="887183" y="3767450"/>
                </a:lnTo>
                <a:lnTo>
                  <a:pt x="887183" y="3757181"/>
                </a:lnTo>
                <a:cubicBezTo>
                  <a:pt x="892318" y="3757181"/>
                  <a:pt x="906010" y="3745771"/>
                  <a:pt x="928260" y="3722951"/>
                </a:cubicBezTo>
                <a:cubicBezTo>
                  <a:pt x="921414" y="3707547"/>
                  <a:pt x="917991" y="3694996"/>
                  <a:pt x="917991" y="3685297"/>
                </a:cubicBezTo>
                <a:lnTo>
                  <a:pt x="938529" y="3671605"/>
                </a:lnTo>
                <a:lnTo>
                  <a:pt x="941952" y="3671605"/>
                </a:lnTo>
                <a:lnTo>
                  <a:pt x="965914" y="3678451"/>
                </a:lnTo>
                <a:cubicBezTo>
                  <a:pt x="973045" y="3674457"/>
                  <a:pt x="984027" y="3670464"/>
                  <a:pt x="998860" y="3666470"/>
                </a:cubicBezTo>
                <a:lnTo>
                  <a:pt x="1004590" y="3665246"/>
                </a:lnTo>
                <a:lnTo>
                  <a:pt x="993300" y="3653956"/>
                </a:lnTo>
                <a:lnTo>
                  <a:pt x="955646" y="3653956"/>
                </a:lnTo>
                <a:cubicBezTo>
                  <a:pt x="955646" y="3645398"/>
                  <a:pt x="952223" y="3636270"/>
                  <a:pt x="945377" y="3626572"/>
                </a:cubicBezTo>
                <a:cubicBezTo>
                  <a:pt x="949941" y="3626572"/>
                  <a:pt x="952223" y="3624290"/>
                  <a:pt x="952223" y="3619726"/>
                </a:cubicBezTo>
                <a:lnTo>
                  <a:pt x="948800" y="3619726"/>
                </a:lnTo>
                <a:lnTo>
                  <a:pt x="938531" y="3626572"/>
                </a:lnTo>
                <a:lnTo>
                  <a:pt x="917993" y="3612879"/>
                </a:lnTo>
                <a:cubicBezTo>
                  <a:pt x="917993" y="3602610"/>
                  <a:pt x="911147" y="3596905"/>
                  <a:pt x="897455" y="3595764"/>
                </a:cubicBezTo>
                <a:cubicBezTo>
                  <a:pt x="897455" y="3593482"/>
                  <a:pt x="896313" y="3592341"/>
                  <a:pt x="894032" y="3592341"/>
                </a:cubicBezTo>
                <a:cubicBezTo>
                  <a:pt x="894032" y="3588918"/>
                  <a:pt x="904301" y="3578649"/>
                  <a:pt x="924839" y="3561534"/>
                </a:cubicBezTo>
                <a:lnTo>
                  <a:pt x="924839" y="3558111"/>
                </a:lnTo>
                <a:cubicBezTo>
                  <a:pt x="924839" y="3555829"/>
                  <a:pt x="920275" y="3552406"/>
                  <a:pt x="911147" y="3547842"/>
                </a:cubicBezTo>
                <a:lnTo>
                  <a:pt x="921416" y="3527303"/>
                </a:lnTo>
                <a:cubicBezTo>
                  <a:pt x="905442" y="3518746"/>
                  <a:pt x="897455" y="3510759"/>
                  <a:pt x="897455" y="3503342"/>
                </a:cubicBezTo>
                <a:lnTo>
                  <a:pt x="900878" y="3496496"/>
                </a:lnTo>
                <a:lnTo>
                  <a:pt x="899580" y="3491306"/>
                </a:lnTo>
                <a:lnTo>
                  <a:pt x="883707" y="3492566"/>
                </a:lnTo>
                <a:lnTo>
                  <a:pt x="876861" y="3489143"/>
                </a:lnTo>
                <a:cubicBezTo>
                  <a:pt x="867732" y="3493136"/>
                  <a:pt x="849476" y="3497700"/>
                  <a:pt x="822092" y="3502835"/>
                </a:cubicBezTo>
                <a:lnTo>
                  <a:pt x="784438" y="3502835"/>
                </a:lnTo>
                <a:cubicBezTo>
                  <a:pt x="779874" y="3502835"/>
                  <a:pt x="777592" y="3500553"/>
                  <a:pt x="777592" y="3495989"/>
                </a:cubicBezTo>
                <a:lnTo>
                  <a:pt x="777592" y="3489143"/>
                </a:lnTo>
                <a:cubicBezTo>
                  <a:pt x="777592" y="3471457"/>
                  <a:pt x="784438" y="3460047"/>
                  <a:pt x="798130" y="3454912"/>
                </a:cubicBezTo>
                <a:lnTo>
                  <a:pt x="870014" y="3454912"/>
                </a:lnTo>
                <a:lnTo>
                  <a:pt x="876861" y="3458335"/>
                </a:lnTo>
                <a:cubicBezTo>
                  <a:pt x="877431" y="3453771"/>
                  <a:pt x="879713" y="3451489"/>
                  <a:pt x="883707" y="3451489"/>
                </a:cubicBezTo>
                <a:lnTo>
                  <a:pt x="887130" y="3451489"/>
                </a:lnTo>
                <a:lnTo>
                  <a:pt x="890961" y="3453130"/>
                </a:lnTo>
                <a:lnTo>
                  <a:pt x="901305" y="3446861"/>
                </a:lnTo>
                <a:lnTo>
                  <a:pt x="911981" y="3436694"/>
                </a:lnTo>
                <a:lnTo>
                  <a:pt x="897455" y="3431852"/>
                </a:lnTo>
                <a:cubicBezTo>
                  <a:pt x="897455" y="3429570"/>
                  <a:pt x="896313" y="3428429"/>
                  <a:pt x="894032" y="3428429"/>
                </a:cubicBezTo>
                <a:lnTo>
                  <a:pt x="897174" y="3424240"/>
                </a:lnTo>
                <a:lnTo>
                  <a:pt x="880284" y="3434374"/>
                </a:lnTo>
                <a:lnTo>
                  <a:pt x="876861" y="3434374"/>
                </a:lnTo>
                <a:lnTo>
                  <a:pt x="835784" y="3427528"/>
                </a:lnTo>
                <a:lnTo>
                  <a:pt x="822092" y="3430951"/>
                </a:lnTo>
                <a:cubicBezTo>
                  <a:pt x="814675" y="3426387"/>
                  <a:pt x="808970" y="3424105"/>
                  <a:pt x="804977" y="3424105"/>
                </a:cubicBezTo>
                <a:cubicBezTo>
                  <a:pt x="802694" y="3428669"/>
                  <a:pt x="801553" y="3432092"/>
                  <a:pt x="801553" y="3434374"/>
                </a:cubicBezTo>
                <a:lnTo>
                  <a:pt x="791284" y="3434374"/>
                </a:lnTo>
                <a:lnTo>
                  <a:pt x="774169" y="3430951"/>
                </a:lnTo>
                <a:lnTo>
                  <a:pt x="774169" y="3427528"/>
                </a:lnTo>
                <a:cubicBezTo>
                  <a:pt x="774739" y="3422964"/>
                  <a:pt x="777022" y="3420682"/>
                  <a:pt x="781015" y="3420682"/>
                </a:cubicBezTo>
                <a:cubicBezTo>
                  <a:pt x="785579" y="3422964"/>
                  <a:pt x="789002" y="3424105"/>
                  <a:pt x="791284" y="3424105"/>
                </a:cubicBezTo>
                <a:lnTo>
                  <a:pt x="791284" y="3417259"/>
                </a:lnTo>
                <a:lnTo>
                  <a:pt x="784438" y="3417259"/>
                </a:lnTo>
                <a:lnTo>
                  <a:pt x="767323" y="3420682"/>
                </a:lnTo>
                <a:lnTo>
                  <a:pt x="770746" y="3427528"/>
                </a:lnTo>
                <a:lnTo>
                  <a:pt x="746785" y="3427528"/>
                </a:lnTo>
                <a:cubicBezTo>
                  <a:pt x="742220" y="3427528"/>
                  <a:pt x="739939" y="3425246"/>
                  <a:pt x="739939" y="3420682"/>
                </a:cubicBezTo>
                <a:lnTo>
                  <a:pt x="733093" y="3424105"/>
                </a:lnTo>
                <a:lnTo>
                  <a:pt x="702285" y="3420682"/>
                </a:lnTo>
                <a:lnTo>
                  <a:pt x="702285" y="3393297"/>
                </a:lnTo>
                <a:cubicBezTo>
                  <a:pt x="693157" y="3387592"/>
                  <a:pt x="688593" y="3383028"/>
                  <a:pt x="688593" y="3379605"/>
                </a:cubicBezTo>
                <a:lnTo>
                  <a:pt x="650939" y="3379605"/>
                </a:lnTo>
                <a:cubicBezTo>
                  <a:pt x="650939" y="3371047"/>
                  <a:pt x="647516" y="3361919"/>
                  <a:pt x="640670" y="3352221"/>
                </a:cubicBezTo>
                <a:cubicBezTo>
                  <a:pt x="645234" y="3352221"/>
                  <a:pt x="647516" y="3349939"/>
                  <a:pt x="647516" y="3345375"/>
                </a:cubicBezTo>
                <a:lnTo>
                  <a:pt x="644093" y="3345375"/>
                </a:lnTo>
                <a:lnTo>
                  <a:pt x="633824" y="3352221"/>
                </a:lnTo>
                <a:lnTo>
                  <a:pt x="613286" y="3338528"/>
                </a:lnTo>
                <a:cubicBezTo>
                  <a:pt x="613286" y="3328259"/>
                  <a:pt x="606440" y="3322554"/>
                  <a:pt x="592748" y="3321413"/>
                </a:cubicBezTo>
                <a:cubicBezTo>
                  <a:pt x="592748" y="3319131"/>
                  <a:pt x="591606" y="3317990"/>
                  <a:pt x="589325" y="3317990"/>
                </a:cubicBezTo>
                <a:cubicBezTo>
                  <a:pt x="589325" y="3314567"/>
                  <a:pt x="599594" y="3304298"/>
                  <a:pt x="620132" y="3287183"/>
                </a:cubicBezTo>
                <a:lnTo>
                  <a:pt x="620132" y="3283760"/>
                </a:lnTo>
                <a:cubicBezTo>
                  <a:pt x="620132" y="3281478"/>
                  <a:pt x="615568" y="3278055"/>
                  <a:pt x="606440" y="3273491"/>
                </a:cubicBezTo>
                <a:lnTo>
                  <a:pt x="616709" y="3252952"/>
                </a:lnTo>
                <a:cubicBezTo>
                  <a:pt x="600735" y="3244395"/>
                  <a:pt x="592748" y="3236408"/>
                  <a:pt x="592748" y="3228991"/>
                </a:cubicBezTo>
                <a:lnTo>
                  <a:pt x="596171" y="3222145"/>
                </a:lnTo>
                <a:cubicBezTo>
                  <a:pt x="593889" y="3218152"/>
                  <a:pt x="592748" y="3213587"/>
                  <a:pt x="592748" y="3208453"/>
                </a:cubicBezTo>
                <a:cubicBezTo>
                  <a:pt x="604158" y="3202177"/>
                  <a:pt x="609863" y="3197613"/>
                  <a:pt x="609863" y="3194761"/>
                </a:cubicBezTo>
                <a:lnTo>
                  <a:pt x="609863" y="3191337"/>
                </a:lnTo>
                <a:cubicBezTo>
                  <a:pt x="607581" y="3191337"/>
                  <a:pt x="604158" y="3190197"/>
                  <a:pt x="599594" y="3187914"/>
                </a:cubicBezTo>
                <a:cubicBezTo>
                  <a:pt x="595600" y="3190197"/>
                  <a:pt x="591036" y="3191337"/>
                  <a:pt x="585902" y="3191337"/>
                </a:cubicBezTo>
                <a:lnTo>
                  <a:pt x="582478" y="3191337"/>
                </a:lnTo>
                <a:lnTo>
                  <a:pt x="582478" y="3181068"/>
                </a:lnTo>
                <a:cubicBezTo>
                  <a:pt x="587613" y="3181068"/>
                  <a:pt x="601305" y="3169658"/>
                  <a:pt x="623555" y="3146838"/>
                </a:cubicBezTo>
                <a:cubicBezTo>
                  <a:pt x="616709" y="3131434"/>
                  <a:pt x="613286" y="3118883"/>
                  <a:pt x="613286" y="3109184"/>
                </a:cubicBezTo>
                <a:lnTo>
                  <a:pt x="633824" y="3095492"/>
                </a:lnTo>
                <a:lnTo>
                  <a:pt x="637247" y="3095492"/>
                </a:lnTo>
                <a:lnTo>
                  <a:pt x="661209" y="3102338"/>
                </a:lnTo>
                <a:cubicBezTo>
                  <a:pt x="668340" y="3098344"/>
                  <a:pt x="679322" y="3094351"/>
                  <a:pt x="694155" y="3090357"/>
                </a:cubicBezTo>
                <a:lnTo>
                  <a:pt x="702944" y="3088479"/>
                </a:lnTo>
                <a:lnTo>
                  <a:pt x="723452" y="3070250"/>
                </a:lnTo>
                <a:lnTo>
                  <a:pt x="723452" y="3066827"/>
                </a:lnTo>
                <a:cubicBezTo>
                  <a:pt x="723452" y="3064545"/>
                  <a:pt x="718888" y="3061122"/>
                  <a:pt x="709760" y="3056558"/>
                </a:cubicBezTo>
                <a:lnTo>
                  <a:pt x="720029" y="3036019"/>
                </a:lnTo>
                <a:cubicBezTo>
                  <a:pt x="704055" y="3027462"/>
                  <a:pt x="696068" y="3019475"/>
                  <a:pt x="696068" y="3012058"/>
                </a:cubicBezTo>
                <a:lnTo>
                  <a:pt x="699491" y="3005212"/>
                </a:lnTo>
                <a:cubicBezTo>
                  <a:pt x="697209" y="3001219"/>
                  <a:pt x="696068" y="2996654"/>
                  <a:pt x="696068" y="2991520"/>
                </a:cubicBezTo>
                <a:cubicBezTo>
                  <a:pt x="707478" y="2985244"/>
                  <a:pt x="713183" y="2980680"/>
                  <a:pt x="713183" y="2977828"/>
                </a:cubicBezTo>
                <a:lnTo>
                  <a:pt x="713183" y="2974404"/>
                </a:lnTo>
                <a:cubicBezTo>
                  <a:pt x="710901" y="2974404"/>
                  <a:pt x="707478" y="2973264"/>
                  <a:pt x="702914" y="2970981"/>
                </a:cubicBezTo>
                <a:cubicBezTo>
                  <a:pt x="698920" y="2973264"/>
                  <a:pt x="694356" y="2974404"/>
                  <a:pt x="689222" y="2974404"/>
                </a:cubicBezTo>
                <a:lnTo>
                  <a:pt x="685798" y="2974404"/>
                </a:lnTo>
                <a:lnTo>
                  <a:pt x="685798" y="2964135"/>
                </a:lnTo>
                <a:cubicBezTo>
                  <a:pt x="690933" y="2964135"/>
                  <a:pt x="704625" y="2952725"/>
                  <a:pt x="726875" y="2929905"/>
                </a:cubicBezTo>
                <a:cubicBezTo>
                  <a:pt x="720029" y="2914501"/>
                  <a:pt x="716606" y="2901950"/>
                  <a:pt x="716606" y="2892251"/>
                </a:cubicBezTo>
                <a:lnTo>
                  <a:pt x="737144" y="2878559"/>
                </a:lnTo>
                <a:lnTo>
                  <a:pt x="740567" y="2878559"/>
                </a:lnTo>
                <a:lnTo>
                  <a:pt x="764529" y="2885405"/>
                </a:lnTo>
                <a:cubicBezTo>
                  <a:pt x="778791" y="2877418"/>
                  <a:pt x="808458" y="2869431"/>
                  <a:pt x="853528" y="2861444"/>
                </a:cubicBezTo>
                <a:lnTo>
                  <a:pt x="853528" y="2864867"/>
                </a:lnTo>
                <a:cubicBezTo>
                  <a:pt x="858662" y="2862585"/>
                  <a:pt x="868931" y="2860303"/>
                  <a:pt x="884335" y="2858021"/>
                </a:cubicBezTo>
                <a:lnTo>
                  <a:pt x="898027" y="2861444"/>
                </a:lnTo>
                <a:lnTo>
                  <a:pt x="900676" y="2861221"/>
                </a:lnTo>
                <a:lnTo>
                  <a:pt x="897454" y="2848333"/>
                </a:lnTo>
                <a:cubicBezTo>
                  <a:pt x="908864" y="2842057"/>
                  <a:pt x="914569" y="2837493"/>
                  <a:pt x="914569" y="2834641"/>
                </a:cubicBezTo>
                <a:lnTo>
                  <a:pt x="914569" y="2831217"/>
                </a:lnTo>
                <a:cubicBezTo>
                  <a:pt x="912287" y="2831217"/>
                  <a:pt x="908864" y="2830077"/>
                  <a:pt x="904300" y="2827794"/>
                </a:cubicBezTo>
                <a:cubicBezTo>
                  <a:pt x="900306" y="2830077"/>
                  <a:pt x="895742" y="2831217"/>
                  <a:pt x="890608" y="2831217"/>
                </a:cubicBezTo>
                <a:lnTo>
                  <a:pt x="887184" y="2831217"/>
                </a:lnTo>
                <a:lnTo>
                  <a:pt x="887184" y="2820948"/>
                </a:lnTo>
                <a:cubicBezTo>
                  <a:pt x="892319" y="2820948"/>
                  <a:pt x="906011" y="2809538"/>
                  <a:pt x="928261" y="2786718"/>
                </a:cubicBezTo>
                <a:cubicBezTo>
                  <a:pt x="921415" y="2771314"/>
                  <a:pt x="917992" y="2758763"/>
                  <a:pt x="917992" y="2749064"/>
                </a:cubicBezTo>
                <a:lnTo>
                  <a:pt x="938530" y="2735372"/>
                </a:lnTo>
                <a:lnTo>
                  <a:pt x="941953" y="2735372"/>
                </a:lnTo>
                <a:lnTo>
                  <a:pt x="965915" y="2742218"/>
                </a:lnTo>
                <a:cubicBezTo>
                  <a:pt x="973046" y="2738224"/>
                  <a:pt x="984029" y="2734231"/>
                  <a:pt x="998862" y="2730237"/>
                </a:cubicBezTo>
                <a:lnTo>
                  <a:pt x="1051689" y="2718946"/>
                </a:lnTo>
                <a:lnTo>
                  <a:pt x="1049857" y="2711618"/>
                </a:lnTo>
                <a:cubicBezTo>
                  <a:pt x="1061267" y="2705342"/>
                  <a:pt x="1066972" y="2700778"/>
                  <a:pt x="1066972" y="2697926"/>
                </a:cubicBezTo>
                <a:lnTo>
                  <a:pt x="1066972" y="2694502"/>
                </a:lnTo>
                <a:cubicBezTo>
                  <a:pt x="1064690" y="2694502"/>
                  <a:pt x="1061267" y="2693362"/>
                  <a:pt x="1056703" y="2691079"/>
                </a:cubicBezTo>
                <a:cubicBezTo>
                  <a:pt x="1052709" y="2693362"/>
                  <a:pt x="1048145" y="2694502"/>
                  <a:pt x="1043011" y="2694502"/>
                </a:cubicBezTo>
                <a:lnTo>
                  <a:pt x="1039587" y="2694502"/>
                </a:lnTo>
                <a:lnTo>
                  <a:pt x="1039587" y="2684233"/>
                </a:lnTo>
                <a:cubicBezTo>
                  <a:pt x="1044722" y="2684233"/>
                  <a:pt x="1058414" y="2672823"/>
                  <a:pt x="1080664" y="2650003"/>
                </a:cubicBezTo>
                <a:cubicBezTo>
                  <a:pt x="1073818" y="2634599"/>
                  <a:pt x="1070395" y="2622048"/>
                  <a:pt x="1070395" y="2612349"/>
                </a:cubicBezTo>
                <a:lnTo>
                  <a:pt x="1090933" y="2598657"/>
                </a:lnTo>
                <a:lnTo>
                  <a:pt x="1094356" y="2598657"/>
                </a:lnTo>
                <a:lnTo>
                  <a:pt x="1118318" y="2605503"/>
                </a:lnTo>
                <a:cubicBezTo>
                  <a:pt x="1125449" y="2601509"/>
                  <a:pt x="1136431" y="2597516"/>
                  <a:pt x="1151265" y="2593522"/>
                </a:cubicBezTo>
                <a:lnTo>
                  <a:pt x="1152392" y="2593281"/>
                </a:lnTo>
                <a:lnTo>
                  <a:pt x="1157455" y="2586531"/>
                </a:lnTo>
                <a:cubicBezTo>
                  <a:pt x="1162590" y="2581396"/>
                  <a:pt x="1170291" y="2574550"/>
                  <a:pt x="1180560" y="2565993"/>
                </a:cubicBezTo>
                <a:lnTo>
                  <a:pt x="1180560" y="2562570"/>
                </a:lnTo>
                <a:cubicBezTo>
                  <a:pt x="1180560" y="2560288"/>
                  <a:pt x="1175996" y="2556865"/>
                  <a:pt x="1166868" y="2552301"/>
                </a:cubicBezTo>
                <a:lnTo>
                  <a:pt x="1174247" y="2537543"/>
                </a:lnTo>
                <a:lnTo>
                  <a:pt x="1173715" y="2535594"/>
                </a:lnTo>
                <a:lnTo>
                  <a:pt x="1175975" y="2534088"/>
                </a:lnTo>
                <a:lnTo>
                  <a:pt x="1177137" y="2531762"/>
                </a:lnTo>
                <a:cubicBezTo>
                  <a:pt x="1169150" y="2527483"/>
                  <a:pt x="1163160" y="2523347"/>
                  <a:pt x="1159167" y="2519354"/>
                </a:cubicBezTo>
                <a:lnTo>
                  <a:pt x="1153958" y="2509309"/>
                </a:lnTo>
                <a:lnTo>
                  <a:pt x="1147614" y="2502965"/>
                </a:lnTo>
                <a:lnTo>
                  <a:pt x="1147614" y="2496119"/>
                </a:lnTo>
                <a:cubicBezTo>
                  <a:pt x="1147614" y="2487276"/>
                  <a:pt x="1149326" y="2480002"/>
                  <a:pt x="1152749" y="2474297"/>
                </a:cubicBezTo>
                <a:lnTo>
                  <a:pt x="1161527" y="2467225"/>
                </a:lnTo>
                <a:lnTo>
                  <a:pt x="1160022" y="2466724"/>
                </a:lnTo>
                <a:cubicBezTo>
                  <a:pt x="1156028" y="2469007"/>
                  <a:pt x="1151464" y="2470147"/>
                  <a:pt x="1146330" y="2470147"/>
                </a:cubicBezTo>
                <a:lnTo>
                  <a:pt x="1142907" y="2470147"/>
                </a:lnTo>
                <a:lnTo>
                  <a:pt x="1142907" y="2459878"/>
                </a:lnTo>
                <a:cubicBezTo>
                  <a:pt x="1145474" y="2459878"/>
                  <a:pt x="1150181" y="2457025"/>
                  <a:pt x="1157027" y="2451320"/>
                </a:cubicBezTo>
                <a:lnTo>
                  <a:pt x="1167496" y="2441350"/>
                </a:lnTo>
                <a:lnTo>
                  <a:pt x="1161306" y="2441350"/>
                </a:lnTo>
                <a:lnTo>
                  <a:pt x="1144191" y="2437927"/>
                </a:lnTo>
                <a:lnTo>
                  <a:pt x="1144191" y="2434504"/>
                </a:lnTo>
                <a:cubicBezTo>
                  <a:pt x="1144761" y="2429940"/>
                  <a:pt x="1147044" y="2427658"/>
                  <a:pt x="1151037" y="2427658"/>
                </a:cubicBezTo>
                <a:cubicBezTo>
                  <a:pt x="1155602" y="2429940"/>
                  <a:pt x="1159024" y="2431081"/>
                  <a:pt x="1161306" y="2431081"/>
                </a:cubicBezTo>
                <a:lnTo>
                  <a:pt x="1161306" y="2424235"/>
                </a:lnTo>
                <a:lnTo>
                  <a:pt x="1154460" y="2424235"/>
                </a:lnTo>
                <a:lnTo>
                  <a:pt x="1137345" y="2427658"/>
                </a:lnTo>
                <a:lnTo>
                  <a:pt x="1140768" y="2434504"/>
                </a:lnTo>
                <a:lnTo>
                  <a:pt x="1116807" y="2434504"/>
                </a:lnTo>
                <a:cubicBezTo>
                  <a:pt x="1112242" y="2434504"/>
                  <a:pt x="1109961" y="2432222"/>
                  <a:pt x="1109961" y="2427658"/>
                </a:cubicBezTo>
                <a:lnTo>
                  <a:pt x="1103115" y="2431081"/>
                </a:lnTo>
                <a:lnTo>
                  <a:pt x="1072307" y="2427658"/>
                </a:lnTo>
                <a:lnTo>
                  <a:pt x="1072307" y="2400273"/>
                </a:lnTo>
                <a:cubicBezTo>
                  <a:pt x="1063179" y="2394568"/>
                  <a:pt x="1058615" y="2390004"/>
                  <a:pt x="1058615" y="2386581"/>
                </a:cubicBezTo>
                <a:lnTo>
                  <a:pt x="1020961" y="2386581"/>
                </a:lnTo>
                <a:cubicBezTo>
                  <a:pt x="1020961" y="2378023"/>
                  <a:pt x="1017538" y="2368895"/>
                  <a:pt x="1010693" y="2359197"/>
                </a:cubicBezTo>
                <a:cubicBezTo>
                  <a:pt x="1015257" y="2359197"/>
                  <a:pt x="1017538" y="2356915"/>
                  <a:pt x="1017538" y="2352351"/>
                </a:cubicBezTo>
                <a:lnTo>
                  <a:pt x="1014116" y="2352351"/>
                </a:lnTo>
                <a:lnTo>
                  <a:pt x="1003847" y="2359197"/>
                </a:lnTo>
                <a:lnTo>
                  <a:pt x="983308" y="2345504"/>
                </a:lnTo>
                <a:cubicBezTo>
                  <a:pt x="983308" y="2335235"/>
                  <a:pt x="976462" y="2329530"/>
                  <a:pt x="962770" y="2328389"/>
                </a:cubicBezTo>
                <a:cubicBezTo>
                  <a:pt x="962770" y="2326107"/>
                  <a:pt x="961628" y="2324966"/>
                  <a:pt x="959348" y="2324966"/>
                </a:cubicBezTo>
                <a:cubicBezTo>
                  <a:pt x="959348" y="2321543"/>
                  <a:pt x="969616" y="2311274"/>
                  <a:pt x="990154" y="2294159"/>
                </a:cubicBezTo>
                <a:lnTo>
                  <a:pt x="990154" y="2290736"/>
                </a:lnTo>
                <a:cubicBezTo>
                  <a:pt x="990154" y="2288454"/>
                  <a:pt x="985591" y="2285031"/>
                  <a:pt x="976462" y="2280467"/>
                </a:cubicBezTo>
                <a:lnTo>
                  <a:pt x="986731" y="2259928"/>
                </a:lnTo>
                <a:cubicBezTo>
                  <a:pt x="970757" y="2251371"/>
                  <a:pt x="962770" y="2243384"/>
                  <a:pt x="962770" y="2235967"/>
                </a:cubicBezTo>
                <a:lnTo>
                  <a:pt x="966193" y="2229121"/>
                </a:lnTo>
                <a:cubicBezTo>
                  <a:pt x="963911" y="2225128"/>
                  <a:pt x="962770" y="2220563"/>
                  <a:pt x="962770" y="2215429"/>
                </a:cubicBezTo>
                <a:cubicBezTo>
                  <a:pt x="974180" y="2209153"/>
                  <a:pt x="979885" y="2204589"/>
                  <a:pt x="979885" y="2201737"/>
                </a:cubicBezTo>
                <a:lnTo>
                  <a:pt x="979885" y="2198313"/>
                </a:lnTo>
                <a:cubicBezTo>
                  <a:pt x="977603" y="2198313"/>
                  <a:pt x="974180" y="2197173"/>
                  <a:pt x="969616" y="2194890"/>
                </a:cubicBezTo>
                <a:cubicBezTo>
                  <a:pt x="965622" y="2197173"/>
                  <a:pt x="961058" y="2198313"/>
                  <a:pt x="955924" y="2198313"/>
                </a:cubicBezTo>
                <a:lnTo>
                  <a:pt x="952501" y="2198313"/>
                </a:lnTo>
                <a:lnTo>
                  <a:pt x="952501" y="2188044"/>
                </a:lnTo>
                <a:cubicBezTo>
                  <a:pt x="955068" y="2188044"/>
                  <a:pt x="959775" y="2185191"/>
                  <a:pt x="966621" y="2179486"/>
                </a:cubicBezTo>
                <a:lnTo>
                  <a:pt x="968854" y="2177360"/>
                </a:lnTo>
                <a:lnTo>
                  <a:pt x="953671" y="2177360"/>
                </a:lnTo>
                <a:lnTo>
                  <a:pt x="953671" y="2167091"/>
                </a:lnTo>
                <a:lnTo>
                  <a:pt x="960517" y="2167091"/>
                </a:lnTo>
                <a:cubicBezTo>
                  <a:pt x="951388" y="2155681"/>
                  <a:pt x="941120" y="2149975"/>
                  <a:pt x="929709" y="2149975"/>
                </a:cubicBezTo>
                <a:lnTo>
                  <a:pt x="926287" y="2149975"/>
                </a:lnTo>
                <a:cubicBezTo>
                  <a:pt x="926287" y="2152258"/>
                  <a:pt x="925145" y="2155681"/>
                  <a:pt x="922863" y="2160245"/>
                </a:cubicBezTo>
                <a:lnTo>
                  <a:pt x="929709" y="2160245"/>
                </a:lnTo>
                <a:cubicBezTo>
                  <a:pt x="931991" y="2160245"/>
                  <a:pt x="933132" y="2159104"/>
                  <a:pt x="933132" y="2156822"/>
                </a:cubicBezTo>
                <a:cubicBezTo>
                  <a:pt x="940549" y="2161386"/>
                  <a:pt x="946254" y="2163668"/>
                  <a:pt x="950248" y="2163668"/>
                </a:cubicBezTo>
                <a:cubicBezTo>
                  <a:pt x="950248" y="2170514"/>
                  <a:pt x="914876" y="2175078"/>
                  <a:pt x="844133" y="2177360"/>
                </a:cubicBezTo>
                <a:cubicBezTo>
                  <a:pt x="812185" y="2174507"/>
                  <a:pt x="796210" y="2171084"/>
                  <a:pt x="796210" y="2167091"/>
                </a:cubicBezTo>
                <a:cubicBezTo>
                  <a:pt x="788794" y="2171655"/>
                  <a:pt x="781948" y="2173937"/>
                  <a:pt x="775672" y="2173937"/>
                </a:cubicBezTo>
                <a:cubicBezTo>
                  <a:pt x="773390" y="2173937"/>
                  <a:pt x="769967" y="2172796"/>
                  <a:pt x="765403" y="2170514"/>
                </a:cubicBezTo>
                <a:lnTo>
                  <a:pt x="679827" y="2184206"/>
                </a:lnTo>
                <a:lnTo>
                  <a:pt x="679827" y="2173937"/>
                </a:lnTo>
                <a:lnTo>
                  <a:pt x="686673" y="2173937"/>
                </a:lnTo>
                <a:cubicBezTo>
                  <a:pt x="686673" y="2168232"/>
                  <a:pt x="682110" y="2164809"/>
                  <a:pt x="672981" y="2163668"/>
                </a:cubicBezTo>
                <a:lnTo>
                  <a:pt x="638750" y="2173937"/>
                </a:lnTo>
                <a:lnTo>
                  <a:pt x="631904" y="2173937"/>
                </a:lnTo>
                <a:cubicBezTo>
                  <a:pt x="620494" y="2173937"/>
                  <a:pt x="614789" y="2171655"/>
                  <a:pt x="614789" y="2167091"/>
                </a:cubicBezTo>
                <a:cubicBezTo>
                  <a:pt x="612507" y="2167091"/>
                  <a:pt x="611366" y="2168232"/>
                  <a:pt x="611366" y="2170514"/>
                </a:cubicBezTo>
                <a:cubicBezTo>
                  <a:pt x="591398" y="2168232"/>
                  <a:pt x="578847" y="2167091"/>
                  <a:pt x="573712" y="2167091"/>
                </a:cubicBezTo>
                <a:lnTo>
                  <a:pt x="542905" y="2170514"/>
                </a:lnTo>
                <a:cubicBezTo>
                  <a:pt x="542905" y="2165950"/>
                  <a:pt x="539482" y="2163668"/>
                  <a:pt x="532636" y="2163668"/>
                </a:cubicBezTo>
                <a:lnTo>
                  <a:pt x="515521" y="2173937"/>
                </a:lnTo>
                <a:lnTo>
                  <a:pt x="512098" y="2173937"/>
                </a:lnTo>
                <a:lnTo>
                  <a:pt x="471021" y="2167091"/>
                </a:lnTo>
                <a:lnTo>
                  <a:pt x="457329" y="2170514"/>
                </a:lnTo>
                <a:cubicBezTo>
                  <a:pt x="449912" y="2165950"/>
                  <a:pt x="444207" y="2163668"/>
                  <a:pt x="440214" y="2163668"/>
                </a:cubicBezTo>
                <a:cubicBezTo>
                  <a:pt x="437931" y="2168232"/>
                  <a:pt x="436790" y="2171655"/>
                  <a:pt x="436790" y="2173937"/>
                </a:cubicBezTo>
                <a:lnTo>
                  <a:pt x="426521" y="2173937"/>
                </a:lnTo>
                <a:lnTo>
                  <a:pt x="409406" y="2170514"/>
                </a:lnTo>
                <a:lnTo>
                  <a:pt x="409406" y="2167091"/>
                </a:lnTo>
                <a:cubicBezTo>
                  <a:pt x="409976" y="2162527"/>
                  <a:pt x="412259" y="2160245"/>
                  <a:pt x="416252" y="2160245"/>
                </a:cubicBezTo>
                <a:cubicBezTo>
                  <a:pt x="420816" y="2162527"/>
                  <a:pt x="424239" y="2163668"/>
                  <a:pt x="426521" y="2163668"/>
                </a:cubicBezTo>
                <a:lnTo>
                  <a:pt x="426521" y="2156822"/>
                </a:lnTo>
                <a:lnTo>
                  <a:pt x="419675" y="2156822"/>
                </a:lnTo>
                <a:lnTo>
                  <a:pt x="402560" y="2160245"/>
                </a:lnTo>
                <a:lnTo>
                  <a:pt x="405983" y="2167091"/>
                </a:lnTo>
                <a:lnTo>
                  <a:pt x="382022" y="2167091"/>
                </a:lnTo>
                <a:cubicBezTo>
                  <a:pt x="377457" y="2167091"/>
                  <a:pt x="375176" y="2164809"/>
                  <a:pt x="375176" y="2160245"/>
                </a:cubicBezTo>
                <a:lnTo>
                  <a:pt x="368330" y="2163668"/>
                </a:lnTo>
                <a:lnTo>
                  <a:pt x="337522" y="2160245"/>
                </a:lnTo>
                <a:lnTo>
                  <a:pt x="337522" y="2132860"/>
                </a:lnTo>
                <a:cubicBezTo>
                  <a:pt x="328394" y="2127155"/>
                  <a:pt x="323830" y="2122591"/>
                  <a:pt x="323830" y="2119168"/>
                </a:cubicBezTo>
                <a:lnTo>
                  <a:pt x="286176" y="2119168"/>
                </a:lnTo>
                <a:cubicBezTo>
                  <a:pt x="286176" y="2110610"/>
                  <a:pt x="282753" y="2101482"/>
                  <a:pt x="275907" y="2091784"/>
                </a:cubicBezTo>
                <a:cubicBezTo>
                  <a:pt x="280471" y="2091784"/>
                  <a:pt x="282753" y="2089502"/>
                  <a:pt x="282753" y="2084938"/>
                </a:cubicBezTo>
                <a:lnTo>
                  <a:pt x="279330" y="2084938"/>
                </a:lnTo>
                <a:lnTo>
                  <a:pt x="269061" y="2091784"/>
                </a:lnTo>
                <a:lnTo>
                  <a:pt x="248523" y="2078091"/>
                </a:lnTo>
                <a:cubicBezTo>
                  <a:pt x="248523" y="2067822"/>
                  <a:pt x="241677" y="2062117"/>
                  <a:pt x="227985" y="2060976"/>
                </a:cubicBezTo>
                <a:cubicBezTo>
                  <a:pt x="227985" y="2058694"/>
                  <a:pt x="226843" y="2057553"/>
                  <a:pt x="224562" y="2057553"/>
                </a:cubicBezTo>
                <a:cubicBezTo>
                  <a:pt x="224562" y="2054130"/>
                  <a:pt x="234831" y="2043861"/>
                  <a:pt x="255369" y="2026746"/>
                </a:cubicBezTo>
                <a:lnTo>
                  <a:pt x="255369" y="2023323"/>
                </a:lnTo>
                <a:cubicBezTo>
                  <a:pt x="255369" y="2021041"/>
                  <a:pt x="250805" y="2017618"/>
                  <a:pt x="241677" y="2013054"/>
                </a:cubicBezTo>
                <a:lnTo>
                  <a:pt x="251946" y="1992515"/>
                </a:lnTo>
                <a:cubicBezTo>
                  <a:pt x="235972" y="1983958"/>
                  <a:pt x="227985" y="1975971"/>
                  <a:pt x="227985" y="1968554"/>
                </a:cubicBezTo>
                <a:lnTo>
                  <a:pt x="231408" y="1961708"/>
                </a:lnTo>
                <a:cubicBezTo>
                  <a:pt x="229126" y="1957715"/>
                  <a:pt x="227985" y="1953150"/>
                  <a:pt x="227985" y="1948016"/>
                </a:cubicBezTo>
                <a:cubicBezTo>
                  <a:pt x="239395" y="1941740"/>
                  <a:pt x="245100" y="1937176"/>
                  <a:pt x="245100" y="1934324"/>
                </a:cubicBezTo>
                <a:lnTo>
                  <a:pt x="245100" y="1930900"/>
                </a:lnTo>
                <a:cubicBezTo>
                  <a:pt x="242818" y="1930900"/>
                  <a:pt x="239395" y="1929760"/>
                  <a:pt x="234831" y="1927477"/>
                </a:cubicBezTo>
                <a:cubicBezTo>
                  <a:pt x="230837" y="1929760"/>
                  <a:pt x="226273" y="1930900"/>
                  <a:pt x="221139" y="1930900"/>
                </a:cubicBezTo>
                <a:lnTo>
                  <a:pt x="217715" y="1930900"/>
                </a:lnTo>
                <a:lnTo>
                  <a:pt x="217715" y="1920631"/>
                </a:lnTo>
                <a:cubicBezTo>
                  <a:pt x="222850" y="1920631"/>
                  <a:pt x="236542" y="1909221"/>
                  <a:pt x="258792" y="1886401"/>
                </a:cubicBezTo>
                <a:cubicBezTo>
                  <a:pt x="251946" y="1870997"/>
                  <a:pt x="248523" y="1858446"/>
                  <a:pt x="248523" y="1848747"/>
                </a:cubicBezTo>
                <a:lnTo>
                  <a:pt x="269061" y="1835055"/>
                </a:lnTo>
                <a:lnTo>
                  <a:pt x="272484" y="1835055"/>
                </a:lnTo>
                <a:lnTo>
                  <a:pt x="296446" y="1841901"/>
                </a:lnTo>
                <a:cubicBezTo>
                  <a:pt x="310708" y="1833914"/>
                  <a:pt x="340375" y="1825927"/>
                  <a:pt x="385445" y="1817940"/>
                </a:cubicBezTo>
                <a:lnTo>
                  <a:pt x="385445" y="1821363"/>
                </a:lnTo>
                <a:cubicBezTo>
                  <a:pt x="390579" y="1819081"/>
                  <a:pt x="400848" y="1816799"/>
                  <a:pt x="416252" y="1814517"/>
                </a:cubicBezTo>
                <a:lnTo>
                  <a:pt x="429944" y="1817940"/>
                </a:lnTo>
                <a:cubicBezTo>
                  <a:pt x="475014" y="1815087"/>
                  <a:pt x="504681" y="1811664"/>
                  <a:pt x="518944" y="1807671"/>
                </a:cubicBezTo>
                <a:cubicBezTo>
                  <a:pt x="523508" y="1809953"/>
                  <a:pt x="526931" y="1811094"/>
                  <a:pt x="529213" y="1811094"/>
                </a:cubicBezTo>
                <a:cubicBezTo>
                  <a:pt x="575424" y="1803677"/>
                  <a:pt x="599385" y="1797972"/>
                  <a:pt x="601097" y="1793979"/>
                </a:cubicBezTo>
                <a:lnTo>
                  <a:pt x="601097" y="1790556"/>
                </a:lnTo>
                <a:lnTo>
                  <a:pt x="594251" y="1787132"/>
                </a:lnTo>
                <a:lnTo>
                  <a:pt x="583981" y="1793979"/>
                </a:lnTo>
                <a:lnTo>
                  <a:pt x="563443" y="1793979"/>
                </a:lnTo>
                <a:lnTo>
                  <a:pt x="563443" y="1787132"/>
                </a:lnTo>
                <a:cubicBezTo>
                  <a:pt x="568007" y="1787132"/>
                  <a:pt x="581699" y="1784851"/>
                  <a:pt x="604520" y="1780286"/>
                </a:cubicBezTo>
                <a:cubicBezTo>
                  <a:pt x="604520" y="1783709"/>
                  <a:pt x="609084" y="1788274"/>
                  <a:pt x="618212" y="1793979"/>
                </a:cubicBezTo>
                <a:lnTo>
                  <a:pt x="625058" y="1793979"/>
                </a:lnTo>
                <a:lnTo>
                  <a:pt x="631904" y="1790556"/>
                </a:lnTo>
                <a:lnTo>
                  <a:pt x="628481" y="1783709"/>
                </a:lnTo>
                <a:lnTo>
                  <a:pt x="628481" y="1780286"/>
                </a:lnTo>
                <a:cubicBezTo>
                  <a:pt x="644455" y="1780286"/>
                  <a:pt x="652442" y="1778005"/>
                  <a:pt x="652442" y="1773440"/>
                </a:cubicBezTo>
                <a:lnTo>
                  <a:pt x="669558" y="1776863"/>
                </a:lnTo>
                <a:lnTo>
                  <a:pt x="676404" y="1776863"/>
                </a:lnTo>
                <a:lnTo>
                  <a:pt x="693519" y="1773440"/>
                </a:lnTo>
                <a:cubicBezTo>
                  <a:pt x="694089" y="1778005"/>
                  <a:pt x="696372" y="1780286"/>
                  <a:pt x="700365" y="1780286"/>
                </a:cubicBezTo>
                <a:lnTo>
                  <a:pt x="707212" y="1780286"/>
                </a:lnTo>
                <a:cubicBezTo>
                  <a:pt x="740300" y="1775722"/>
                  <a:pt x="758557" y="1773440"/>
                  <a:pt x="761981" y="1773440"/>
                </a:cubicBezTo>
                <a:lnTo>
                  <a:pt x="779095" y="1773440"/>
                </a:lnTo>
                <a:lnTo>
                  <a:pt x="785942" y="1776863"/>
                </a:lnTo>
                <a:cubicBezTo>
                  <a:pt x="791076" y="1768306"/>
                  <a:pt x="800204" y="1760319"/>
                  <a:pt x="813327" y="1752902"/>
                </a:cubicBezTo>
                <a:lnTo>
                  <a:pt x="844133" y="1752902"/>
                </a:lnTo>
                <a:cubicBezTo>
                  <a:pt x="852691" y="1746056"/>
                  <a:pt x="860678" y="1742633"/>
                  <a:pt x="868094" y="1742633"/>
                </a:cubicBezTo>
                <a:lnTo>
                  <a:pt x="868094" y="1756325"/>
                </a:lnTo>
                <a:lnTo>
                  <a:pt x="871517" y="1756325"/>
                </a:lnTo>
                <a:lnTo>
                  <a:pt x="871517" y="1766594"/>
                </a:lnTo>
                <a:lnTo>
                  <a:pt x="864671" y="1766594"/>
                </a:lnTo>
                <a:lnTo>
                  <a:pt x="864671" y="1770017"/>
                </a:lnTo>
                <a:lnTo>
                  <a:pt x="868094" y="1770017"/>
                </a:lnTo>
                <a:cubicBezTo>
                  <a:pt x="876652" y="1770017"/>
                  <a:pt x="884639" y="1760889"/>
                  <a:pt x="892056" y="1742633"/>
                </a:cubicBezTo>
                <a:lnTo>
                  <a:pt x="902325" y="1742633"/>
                </a:lnTo>
                <a:cubicBezTo>
                  <a:pt x="902325" y="1744915"/>
                  <a:pt x="903466" y="1748338"/>
                  <a:pt x="905748" y="1752902"/>
                </a:cubicBezTo>
                <a:lnTo>
                  <a:pt x="920683" y="1749915"/>
                </a:lnTo>
                <a:lnTo>
                  <a:pt x="921417" y="1748448"/>
                </a:lnTo>
                <a:cubicBezTo>
                  <a:pt x="905442" y="1739891"/>
                  <a:pt x="897455" y="1731904"/>
                  <a:pt x="897455" y="1724487"/>
                </a:cubicBezTo>
                <a:lnTo>
                  <a:pt x="900879" y="1717641"/>
                </a:lnTo>
                <a:cubicBezTo>
                  <a:pt x="898596" y="1713648"/>
                  <a:pt x="897455" y="1709083"/>
                  <a:pt x="897455" y="1703949"/>
                </a:cubicBezTo>
                <a:cubicBezTo>
                  <a:pt x="908865" y="1697673"/>
                  <a:pt x="914570" y="1693109"/>
                  <a:pt x="914570" y="1690257"/>
                </a:cubicBezTo>
                <a:lnTo>
                  <a:pt x="914570" y="1686833"/>
                </a:lnTo>
                <a:cubicBezTo>
                  <a:pt x="912289" y="1686833"/>
                  <a:pt x="908865" y="1685693"/>
                  <a:pt x="904301" y="1683410"/>
                </a:cubicBezTo>
                <a:cubicBezTo>
                  <a:pt x="900307" y="1685693"/>
                  <a:pt x="895743" y="1686833"/>
                  <a:pt x="890609" y="1686833"/>
                </a:cubicBezTo>
                <a:lnTo>
                  <a:pt x="887185" y="1686833"/>
                </a:lnTo>
                <a:lnTo>
                  <a:pt x="887185" y="1676564"/>
                </a:lnTo>
                <a:cubicBezTo>
                  <a:pt x="892320" y="1676564"/>
                  <a:pt x="906013" y="1665154"/>
                  <a:pt x="928262" y="1642334"/>
                </a:cubicBezTo>
                <a:cubicBezTo>
                  <a:pt x="921417" y="1626930"/>
                  <a:pt x="917993" y="1614379"/>
                  <a:pt x="917993" y="1604680"/>
                </a:cubicBezTo>
                <a:lnTo>
                  <a:pt x="938532" y="1590988"/>
                </a:lnTo>
                <a:lnTo>
                  <a:pt x="941955" y="1590988"/>
                </a:lnTo>
                <a:lnTo>
                  <a:pt x="965916" y="1597834"/>
                </a:lnTo>
                <a:cubicBezTo>
                  <a:pt x="980178" y="1589847"/>
                  <a:pt x="1009845" y="1581860"/>
                  <a:pt x="1054915" y="1573873"/>
                </a:cubicBezTo>
                <a:lnTo>
                  <a:pt x="1054915" y="1577296"/>
                </a:lnTo>
                <a:cubicBezTo>
                  <a:pt x="1057482" y="1576155"/>
                  <a:pt x="1061333" y="1575014"/>
                  <a:pt x="1066467" y="1573873"/>
                </a:cubicBezTo>
                <a:lnTo>
                  <a:pt x="1084274" y="1570708"/>
                </a:lnTo>
                <a:lnTo>
                  <a:pt x="1076661" y="1550409"/>
                </a:lnTo>
                <a:lnTo>
                  <a:pt x="1074838" y="1550525"/>
                </a:lnTo>
                <a:lnTo>
                  <a:pt x="1069194" y="1548644"/>
                </a:lnTo>
                <a:lnTo>
                  <a:pt x="1069162" y="1548665"/>
                </a:lnTo>
                <a:lnTo>
                  <a:pt x="1069065" y="1548601"/>
                </a:lnTo>
                <a:lnTo>
                  <a:pt x="1064568" y="1547102"/>
                </a:lnTo>
                <a:cubicBezTo>
                  <a:pt x="1048595" y="1549384"/>
                  <a:pt x="1040608" y="1551666"/>
                  <a:pt x="1040608" y="1553948"/>
                </a:cubicBezTo>
                <a:cubicBezTo>
                  <a:pt x="1008659" y="1549384"/>
                  <a:pt x="948185" y="1545961"/>
                  <a:pt x="859186" y="1543679"/>
                </a:cubicBezTo>
                <a:lnTo>
                  <a:pt x="842071" y="1533410"/>
                </a:lnTo>
                <a:lnTo>
                  <a:pt x="831802" y="1540256"/>
                </a:lnTo>
                <a:cubicBezTo>
                  <a:pt x="816968" y="1535692"/>
                  <a:pt x="806699" y="1533410"/>
                  <a:pt x="800994" y="1533410"/>
                </a:cubicBezTo>
                <a:lnTo>
                  <a:pt x="735956" y="1533410"/>
                </a:lnTo>
                <a:lnTo>
                  <a:pt x="735956" y="1523141"/>
                </a:lnTo>
                <a:lnTo>
                  <a:pt x="742803" y="1523141"/>
                </a:lnTo>
                <a:cubicBezTo>
                  <a:pt x="733673" y="1511731"/>
                  <a:pt x="723404" y="1506025"/>
                  <a:pt x="711995" y="1506025"/>
                </a:cubicBezTo>
                <a:lnTo>
                  <a:pt x="708571" y="1506025"/>
                </a:lnTo>
                <a:cubicBezTo>
                  <a:pt x="708571" y="1508308"/>
                  <a:pt x="707431" y="1511731"/>
                  <a:pt x="705148" y="1516295"/>
                </a:cubicBezTo>
                <a:lnTo>
                  <a:pt x="711995" y="1516295"/>
                </a:lnTo>
                <a:cubicBezTo>
                  <a:pt x="714276" y="1516295"/>
                  <a:pt x="715417" y="1515154"/>
                  <a:pt x="715417" y="1512872"/>
                </a:cubicBezTo>
                <a:cubicBezTo>
                  <a:pt x="722835" y="1517436"/>
                  <a:pt x="728540" y="1519718"/>
                  <a:pt x="732534" y="1519718"/>
                </a:cubicBezTo>
                <a:cubicBezTo>
                  <a:pt x="732534" y="1526564"/>
                  <a:pt x="697162" y="1531128"/>
                  <a:pt x="626418" y="1533410"/>
                </a:cubicBezTo>
                <a:cubicBezTo>
                  <a:pt x="594470" y="1530557"/>
                  <a:pt x="578495" y="1527134"/>
                  <a:pt x="578495" y="1523141"/>
                </a:cubicBezTo>
                <a:cubicBezTo>
                  <a:pt x="571079" y="1527705"/>
                  <a:pt x="564233" y="1529987"/>
                  <a:pt x="557957" y="1529987"/>
                </a:cubicBezTo>
                <a:cubicBezTo>
                  <a:pt x="555675" y="1529987"/>
                  <a:pt x="552252" y="1528846"/>
                  <a:pt x="547688" y="1526564"/>
                </a:cubicBezTo>
                <a:lnTo>
                  <a:pt x="462112" y="1540256"/>
                </a:lnTo>
                <a:lnTo>
                  <a:pt x="462112" y="1529987"/>
                </a:lnTo>
                <a:lnTo>
                  <a:pt x="468958" y="1529987"/>
                </a:lnTo>
                <a:cubicBezTo>
                  <a:pt x="468958" y="1524282"/>
                  <a:pt x="464394" y="1520859"/>
                  <a:pt x="455266" y="1519718"/>
                </a:cubicBezTo>
                <a:lnTo>
                  <a:pt x="421035" y="1529987"/>
                </a:lnTo>
                <a:lnTo>
                  <a:pt x="414189" y="1529987"/>
                </a:lnTo>
                <a:cubicBezTo>
                  <a:pt x="402779" y="1529987"/>
                  <a:pt x="397074" y="1527705"/>
                  <a:pt x="397074" y="1523141"/>
                </a:cubicBezTo>
                <a:cubicBezTo>
                  <a:pt x="394792" y="1523141"/>
                  <a:pt x="393651" y="1524282"/>
                  <a:pt x="393651" y="1526564"/>
                </a:cubicBezTo>
                <a:cubicBezTo>
                  <a:pt x="373683" y="1524282"/>
                  <a:pt x="361132" y="1523141"/>
                  <a:pt x="355997" y="1523141"/>
                </a:cubicBezTo>
                <a:lnTo>
                  <a:pt x="325190" y="1526564"/>
                </a:lnTo>
                <a:cubicBezTo>
                  <a:pt x="325190" y="1522000"/>
                  <a:pt x="321767" y="1519718"/>
                  <a:pt x="314921" y="1519718"/>
                </a:cubicBezTo>
                <a:lnTo>
                  <a:pt x="297806" y="1529987"/>
                </a:lnTo>
                <a:lnTo>
                  <a:pt x="294383" y="1529987"/>
                </a:lnTo>
                <a:lnTo>
                  <a:pt x="253306" y="1523141"/>
                </a:lnTo>
                <a:lnTo>
                  <a:pt x="239614" y="1526564"/>
                </a:lnTo>
                <a:cubicBezTo>
                  <a:pt x="232197" y="1522000"/>
                  <a:pt x="226492" y="1519718"/>
                  <a:pt x="222499" y="1519718"/>
                </a:cubicBezTo>
                <a:cubicBezTo>
                  <a:pt x="220216" y="1524282"/>
                  <a:pt x="219075" y="1527705"/>
                  <a:pt x="219075" y="1529987"/>
                </a:cubicBezTo>
                <a:lnTo>
                  <a:pt x="208806" y="1529987"/>
                </a:lnTo>
                <a:lnTo>
                  <a:pt x="191691" y="1526564"/>
                </a:lnTo>
                <a:lnTo>
                  <a:pt x="191691" y="1523141"/>
                </a:lnTo>
                <a:cubicBezTo>
                  <a:pt x="192261" y="1518577"/>
                  <a:pt x="194544" y="1516295"/>
                  <a:pt x="198537" y="1516295"/>
                </a:cubicBezTo>
                <a:cubicBezTo>
                  <a:pt x="203101" y="1518577"/>
                  <a:pt x="206525" y="1519718"/>
                  <a:pt x="208806" y="1519718"/>
                </a:cubicBezTo>
                <a:lnTo>
                  <a:pt x="208806" y="1512872"/>
                </a:lnTo>
                <a:lnTo>
                  <a:pt x="201960" y="1512872"/>
                </a:lnTo>
                <a:lnTo>
                  <a:pt x="184845" y="1516295"/>
                </a:lnTo>
                <a:lnTo>
                  <a:pt x="188268" y="1523141"/>
                </a:lnTo>
                <a:lnTo>
                  <a:pt x="164307" y="1523141"/>
                </a:lnTo>
                <a:cubicBezTo>
                  <a:pt x="159742" y="1523141"/>
                  <a:pt x="157461" y="1520859"/>
                  <a:pt x="157461" y="1516295"/>
                </a:cubicBezTo>
                <a:lnTo>
                  <a:pt x="150615" y="1519718"/>
                </a:lnTo>
                <a:lnTo>
                  <a:pt x="119807" y="1516295"/>
                </a:lnTo>
                <a:lnTo>
                  <a:pt x="119807" y="1488910"/>
                </a:lnTo>
                <a:cubicBezTo>
                  <a:pt x="110679" y="1483205"/>
                  <a:pt x="106115" y="1478641"/>
                  <a:pt x="106115" y="1475218"/>
                </a:cubicBezTo>
                <a:lnTo>
                  <a:pt x="68461" y="1475218"/>
                </a:lnTo>
                <a:cubicBezTo>
                  <a:pt x="68461" y="1466660"/>
                  <a:pt x="65038" y="1457532"/>
                  <a:pt x="58192" y="1447834"/>
                </a:cubicBezTo>
                <a:cubicBezTo>
                  <a:pt x="62756" y="1447834"/>
                  <a:pt x="65038" y="1445552"/>
                  <a:pt x="65038" y="1440988"/>
                </a:cubicBezTo>
                <a:lnTo>
                  <a:pt x="61615" y="1440988"/>
                </a:lnTo>
                <a:lnTo>
                  <a:pt x="51346" y="1447834"/>
                </a:lnTo>
                <a:lnTo>
                  <a:pt x="30808" y="1434141"/>
                </a:lnTo>
                <a:cubicBezTo>
                  <a:pt x="30808" y="1423872"/>
                  <a:pt x="23962" y="1418167"/>
                  <a:pt x="10270" y="1417026"/>
                </a:cubicBezTo>
                <a:cubicBezTo>
                  <a:pt x="10270" y="1414744"/>
                  <a:pt x="9128" y="1413603"/>
                  <a:pt x="6847" y="1413603"/>
                </a:cubicBezTo>
                <a:cubicBezTo>
                  <a:pt x="6847" y="1410180"/>
                  <a:pt x="17116" y="1399911"/>
                  <a:pt x="37654" y="1382796"/>
                </a:cubicBezTo>
                <a:lnTo>
                  <a:pt x="37654" y="1379373"/>
                </a:lnTo>
                <a:cubicBezTo>
                  <a:pt x="37654" y="1377091"/>
                  <a:pt x="33090" y="1373668"/>
                  <a:pt x="23962" y="1369104"/>
                </a:cubicBezTo>
                <a:lnTo>
                  <a:pt x="34231" y="1348565"/>
                </a:lnTo>
                <a:cubicBezTo>
                  <a:pt x="18257" y="1340008"/>
                  <a:pt x="10270" y="1332021"/>
                  <a:pt x="10270" y="1324604"/>
                </a:cubicBezTo>
                <a:lnTo>
                  <a:pt x="13693" y="1317758"/>
                </a:lnTo>
                <a:cubicBezTo>
                  <a:pt x="11411" y="1313765"/>
                  <a:pt x="10270" y="1309200"/>
                  <a:pt x="10270" y="1304066"/>
                </a:cubicBezTo>
                <a:cubicBezTo>
                  <a:pt x="21680" y="1297790"/>
                  <a:pt x="27385" y="1293226"/>
                  <a:pt x="27385" y="1290374"/>
                </a:cubicBezTo>
                <a:lnTo>
                  <a:pt x="27385" y="1286950"/>
                </a:lnTo>
                <a:cubicBezTo>
                  <a:pt x="25103" y="1286950"/>
                  <a:pt x="21680" y="1285810"/>
                  <a:pt x="17116" y="1283527"/>
                </a:cubicBezTo>
                <a:cubicBezTo>
                  <a:pt x="13122" y="1285810"/>
                  <a:pt x="8558" y="1286950"/>
                  <a:pt x="3424" y="1286950"/>
                </a:cubicBezTo>
                <a:lnTo>
                  <a:pt x="0" y="1286950"/>
                </a:lnTo>
                <a:lnTo>
                  <a:pt x="0" y="1276681"/>
                </a:lnTo>
                <a:cubicBezTo>
                  <a:pt x="5135" y="1276681"/>
                  <a:pt x="18827" y="1265271"/>
                  <a:pt x="41077" y="1242451"/>
                </a:cubicBezTo>
                <a:cubicBezTo>
                  <a:pt x="34231" y="1227047"/>
                  <a:pt x="30808" y="1214496"/>
                  <a:pt x="30808" y="1204797"/>
                </a:cubicBezTo>
                <a:lnTo>
                  <a:pt x="51346" y="1191105"/>
                </a:lnTo>
                <a:lnTo>
                  <a:pt x="54769" y="1191105"/>
                </a:lnTo>
                <a:lnTo>
                  <a:pt x="78731" y="1197951"/>
                </a:lnTo>
                <a:cubicBezTo>
                  <a:pt x="92993" y="1189964"/>
                  <a:pt x="122660" y="1181977"/>
                  <a:pt x="167730" y="1173990"/>
                </a:cubicBezTo>
                <a:lnTo>
                  <a:pt x="167730" y="1177413"/>
                </a:lnTo>
                <a:cubicBezTo>
                  <a:pt x="172864" y="1175131"/>
                  <a:pt x="183133" y="1172849"/>
                  <a:pt x="198537" y="1170567"/>
                </a:cubicBezTo>
                <a:lnTo>
                  <a:pt x="212229" y="1173990"/>
                </a:lnTo>
                <a:lnTo>
                  <a:pt x="214294" y="1173817"/>
                </a:lnTo>
                <a:lnTo>
                  <a:pt x="215079" y="1172245"/>
                </a:lnTo>
                <a:cubicBezTo>
                  <a:pt x="212797" y="1168252"/>
                  <a:pt x="211656" y="1163687"/>
                  <a:pt x="211656" y="1158553"/>
                </a:cubicBezTo>
                <a:cubicBezTo>
                  <a:pt x="223066" y="1152277"/>
                  <a:pt x="228771" y="1147713"/>
                  <a:pt x="228771" y="1144861"/>
                </a:cubicBezTo>
                <a:lnTo>
                  <a:pt x="228771" y="1141437"/>
                </a:lnTo>
                <a:cubicBezTo>
                  <a:pt x="226489" y="1141437"/>
                  <a:pt x="223066" y="1140297"/>
                  <a:pt x="218502" y="1138014"/>
                </a:cubicBezTo>
                <a:cubicBezTo>
                  <a:pt x="214508" y="1140297"/>
                  <a:pt x="209944" y="1141437"/>
                  <a:pt x="204810" y="1141437"/>
                </a:cubicBezTo>
                <a:lnTo>
                  <a:pt x="201386" y="1141437"/>
                </a:lnTo>
                <a:lnTo>
                  <a:pt x="201386" y="1131170"/>
                </a:lnTo>
                <a:cubicBezTo>
                  <a:pt x="206521" y="1131170"/>
                  <a:pt x="220213" y="1119760"/>
                  <a:pt x="242463" y="1096940"/>
                </a:cubicBezTo>
                <a:cubicBezTo>
                  <a:pt x="235617" y="1081536"/>
                  <a:pt x="232194" y="1068985"/>
                  <a:pt x="232194" y="1059286"/>
                </a:cubicBezTo>
                <a:lnTo>
                  <a:pt x="252732" y="1045594"/>
                </a:lnTo>
                <a:lnTo>
                  <a:pt x="256155" y="1045594"/>
                </a:lnTo>
                <a:lnTo>
                  <a:pt x="280117" y="1052440"/>
                </a:lnTo>
                <a:cubicBezTo>
                  <a:pt x="294379" y="1044453"/>
                  <a:pt x="324046" y="1036466"/>
                  <a:pt x="369116" y="1028479"/>
                </a:cubicBezTo>
                <a:lnTo>
                  <a:pt x="369116" y="1031902"/>
                </a:lnTo>
                <a:cubicBezTo>
                  <a:pt x="374250" y="1029620"/>
                  <a:pt x="384519" y="1027338"/>
                  <a:pt x="399923" y="1025056"/>
                </a:cubicBezTo>
                <a:lnTo>
                  <a:pt x="413615" y="1028479"/>
                </a:lnTo>
                <a:cubicBezTo>
                  <a:pt x="436150" y="1027053"/>
                  <a:pt x="454835" y="1025484"/>
                  <a:pt x="469668" y="1023772"/>
                </a:cubicBezTo>
                <a:lnTo>
                  <a:pt x="499474" y="1018740"/>
                </a:lnTo>
                <a:lnTo>
                  <a:pt x="494685" y="1009503"/>
                </a:lnTo>
                <a:lnTo>
                  <a:pt x="498107" y="1002657"/>
                </a:lnTo>
                <a:cubicBezTo>
                  <a:pt x="495825" y="998664"/>
                  <a:pt x="494685" y="994099"/>
                  <a:pt x="494685" y="988965"/>
                </a:cubicBezTo>
                <a:cubicBezTo>
                  <a:pt x="506095" y="982689"/>
                  <a:pt x="511799" y="978125"/>
                  <a:pt x="511799" y="975274"/>
                </a:cubicBezTo>
                <a:lnTo>
                  <a:pt x="511799" y="971850"/>
                </a:lnTo>
                <a:cubicBezTo>
                  <a:pt x="509517" y="971850"/>
                  <a:pt x="506095" y="970709"/>
                  <a:pt x="501531" y="968426"/>
                </a:cubicBezTo>
                <a:cubicBezTo>
                  <a:pt x="497536" y="970709"/>
                  <a:pt x="492973" y="971850"/>
                  <a:pt x="487839" y="971850"/>
                </a:cubicBezTo>
                <a:lnTo>
                  <a:pt x="484414" y="971850"/>
                </a:lnTo>
                <a:lnTo>
                  <a:pt x="484414" y="961580"/>
                </a:lnTo>
                <a:cubicBezTo>
                  <a:pt x="489550" y="961580"/>
                  <a:pt x="503241" y="950170"/>
                  <a:pt x="525491" y="927350"/>
                </a:cubicBezTo>
                <a:cubicBezTo>
                  <a:pt x="518646" y="911946"/>
                  <a:pt x="515222" y="899395"/>
                  <a:pt x="515222" y="889696"/>
                </a:cubicBezTo>
                <a:lnTo>
                  <a:pt x="535761" y="876004"/>
                </a:lnTo>
                <a:lnTo>
                  <a:pt x="539184" y="876004"/>
                </a:lnTo>
                <a:lnTo>
                  <a:pt x="563145" y="882850"/>
                </a:lnTo>
                <a:cubicBezTo>
                  <a:pt x="577407" y="874863"/>
                  <a:pt x="607074" y="866876"/>
                  <a:pt x="652145" y="858889"/>
                </a:cubicBezTo>
                <a:lnTo>
                  <a:pt x="652145" y="862312"/>
                </a:lnTo>
                <a:cubicBezTo>
                  <a:pt x="657278" y="860030"/>
                  <a:pt x="667547" y="857748"/>
                  <a:pt x="682951" y="855466"/>
                </a:cubicBezTo>
                <a:lnTo>
                  <a:pt x="696643" y="858889"/>
                </a:lnTo>
                <a:lnTo>
                  <a:pt x="716293" y="857239"/>
                </a:lnTo>
                <a:lnTo>
                  <a:pt x="709762" y="852340"/>
                </a:lnTo>
                <a:lnTo>
                  <a:pt x="720031" y="831801"/>
                </a:lnTo>
                <a:cubicBezTo>
                  <a:pt x="704057" y="823244"/>
                  <a:pt x="696070" y="815257"/>
                  <a:pt x="696070" y="807840"/>
                </a:cubicBezTo>
                <a:lnTo>
                  <a:pt x="699493" y="800994"/>
                </a:lnTo>
                <a:cubicBezTo>
                  <a:pt x="697210" y="797001"/>
                  <a:pt x="696070" y="792436"/>
                  <a:pt x="696070" y="787302"/>
                </a:cubicBezTo>
                <a:cubicBezTo>
                  <a:pt x="707480" y="781026"/>
                  <a:pt x="713185" y="776462"/>
                  <a:pt x="713185" y="773610"/>
                </a:cubicBezTo>
                <a:lnTo>
                  <a:pt x="713185" y="770186"/>
                </a:lnTo>
                <a:cubicBezTo>
                  <a:pt x="710903" y="770186"/>
                  <a:pt x="707480" y="769046"/>
                  <a:pt x="702916" y="766763"/>
                </a:cubicBezTo>
                <a:cubicBezTo>
                  <a:pt x="698922" y="769046"/>
                  <a:pt x="694358" y="770186"/>
                  <a:pt x="689224" y="770186"/>
                </a:cubicBezTo>
                <a:lnTo>
                  <a:pt x="685799" y="770186"/>
                </a:lnTo>
                <a:lnTo>
                  <a:pt x="685799" y="759917"/>
                </a:lnTo>
                <a:cubicBezTo>
                  <a:pt x="690934" y="759917"/>
                  <a:pt x="704627" y="748507"/>
                  <a:pt x="726876" y="725687"/>
                </a:cubicBezTo>
                <a:cubicBezTo>
                  <a:pt x="720031" y="710283"/>
                  <a:pt x="716607" y="697732"/>
                  <a:pt x="716607" y="688033"/>
                </a:cubicBezTo>
                <a:lnTo>
                  <a:pt x="737146" y="674341"/>
                </a:lnTo>
                <a:lnTo>
                  <a:pt x="740568" y="674341"/>
                </a:lnTo>
                <a:lnTo>
                  <a:pt x="764531" y="681187"/>
                </a:lnTo>
                <a:cubicBezTo>
                  <a:pt x="778793" y="673200"/>
                  <a:pt x="808460" y="665213"/>
                  <a:pt x="853530" y="657226"/>
                </a:cubicBezTo>
                <a:lnTo>
                  <a:pt x="853530" y="660649"/>
                </a:lnTo>
                <a:cubicBezTo>
                  <a:pt x="858663" y="658367"/>
                  <a:pt x="868933" y="656085"/>
                  <a:pt x="884337" y="653803"/>
                </a:cubicBezTo>
                <a:lnTo>
                  <a:pt x="898028" y="657226"/>
                </a:lnTo>
                <a:lnTo>
                  <a:pt x="929441" y="654588"/>
                </a:lnTo>
                <a:lnTo>
                  <a:pt x="917994" y="646956"/>
                </a:lnTo>
                <a:cubicBezTo>
                  <a:pt x="917994" y="636687"/>
                  <a:pt x="911148" y="630982"/>
                  <a:pt x="897455" y="629841"/>
                </a:cubicBezTo>
                <a:cubicBezTo>
                  <a:pt x="897455" y="627559"/>
                  <a:pt x="896313" y="626418"/>
                  <a:pt x="894033" y="626418"/>
                </a:cubicBezTo>
                <a:cubicBezTo>
                  <a:pt x="894033" y="622995"/>
                  <a:pt x="904302" y="612726"/>
                  <a:pt x="924839" y="595611"/>
                </a:cubicBezTo>
                <a:lnTo>
                  <a:pt x="924839" y="592188"/>
                </a:lnTo>
                <a:cubicBezTo>
                  <a:pt x="924839" y="589906"/>
                  <a:pt x="920276" y="586483"/>
                  <a:pt x="911148" y="581919"/>
                </a:cubicBezTo>
                <a:lnTo>
                  <a:pt x="921417" y="561380"/>
                </a:lnTo>
                <a:cubicBezTo>
                  <a:pt x="905443" y="552823"/>
                  <a:pt x="897455" y="544836"/>
                  <a:pt x="897455" y="537419"/>
                </a:cubicBezTo>
                <a:lnTo>
                  <a:pt x="900879" y="530573"/>
                </a:lnTo>
                <a:cubicBezTo>
                  <a:pt x="898597" y="526580"/>
                  <a:pt x="897455" y="522015"/>
                  <a:pt x="897455" y="516881"/>
                </a:cubicBezTo>
                <a:cubicBezTo>
                  <a:pt x="908866" y="510605"/>
                  <a:pt x="914571" y="506041"/>
                  <a:pt x="914571" y="503189"/>
                </a:cubicBezTo>
                <a:lnTo>
                  <a:pt x="914571" y="499765"/>
                </a:lnTo>
                <a:cubicBezTo>
                  <a:pt x="912289" y="499765"/>
                  <a:pt x="908866" y="498625"/>
                  <a:pt x="904302" y="496342"/>
                </a:cubicBezTo>
                <a:cubicBezTo>
                  <a:pt x="900308" y="498625"/>
                  <a:pt x="895744" y="499765"/>
                  <a:pt x="890610" y="499765"/>
                </a:cubicBezTo>
                <a:lnTo>
                  <a:pt x="887186" y="499765"/>
                </a:lnTo>
                <a:lnTo>
                  <a:pt x="887186" y="489496"/>
                </a:lnTo>
                <a:cubicBezTo>
                  <a:pt x="889753" y="489496"/>
                  <a:pt x="894460" y="486643"/>
                  <a:pt x="901306" y="480938"/>
                </a:cubicBezTo>
                <a:lnTo>
                  <a:pt x="912518" y="470261"/>
                </a:lnTo>
                <a:lnTo>
                  <a:pt x="905450" y="472381"/>
                </a:lnTo>
                <a:lnTo>
                  <a:pt x="898603" y="472381"/>
                </a:lnTo>
                <a:cubicBezTo>
                  <a:pt x="887194" y="472381"/>
                  <a:pt x="881489" y="470099"/>
                  <a:pt x="881489" y="465535"/>
                </a:cubicBezTo>
                <a:cubicBezTo>
                  <a:pt x="879207" y="465535"/>
                  <a:pt x="878066" y="466676"/>
                  <a:pt x="878066" y="468958"/>
                </a:cubicBezTo>
                <a:cubicBezTo>
                  <a:pt x="858098" y="466676"/>
                  <a:pt x="845547" y="465535"/>
                  <a:pt x="840411" y="465535"/>
                </a:cubicBezTo>
                <a:lnTo>
                  <a:pt x="809605" y="468958"/>
                </a:lnTo>
                <a:cubicBezTo>
                  <a:pt x="809605" y="464394"/>
                  <a:pt x="806182" y="462112"/>
                  <a:pt x="799335" y="462112"/>
                </a:cubicBezTo>
                <a:lnTo>
                  <a:pt x="782221" y="472381"/>
                </a:lnTo>
                <a:lnTo>
                  <a:pt x="778798" y="472381"/>
                </a:lnTo>
                <a:lnTo>
                  <a:pt x="737721" y="465535"/>
                </a:lnTo>
                <a:lnTo>
                  <a:pt x="724028" y="468958"/>
                </a:lnTo>
                <a:cubicBezTo>
                  <a:pt x="716612" y="464394"/>
                  <a:pt x="710907" y="462112"/>
                  <a:pt x="706914" y="462112"/>
                </a:cubicBezTo>
                <a:cubicBezTo>
                  <a:pt x="704631" y="466676"/>
                  <a:pt x="703489" y="470099"/>
                  <a:pt x="703489" y="472381"/>
                </a:cubicBezTo>
                <a:lnTo>
                  <a:pt x="693221" y="472381"/>
                </a:lnTo>
                <a:lnTo>
                  <a:pt x="676106" y="468958"/>
                </a:lnTo>
                <a:lnTo>
                  <a:pt x="676106" y="465535"/>
                </a:lnTo>
                <a:cubicBezTo>
                  <a:pt x="676675" y="460971"/>
                  <a:pt x="678959" y="458689"/>
                  <a:pt x="682952" y="458689"/>
                </a:cubicBezTo>
                <a:cubicBezTo>
                  <a:pt x="687516" y="460971"/>
                  <a:pt x="690939" y="462112"/>
                  <a:pt x="693221" y="462112"/>
                </a:cubicBezTo>
                <a:lnTo>
                  <a:pt x="693221" y="455266"/>
                </a:lnTo>
                <a:lnTo>
                  <a:pt x="686375" y="455266"/>
                </a:lnTo>
                <a:lnTo>
                  <a:pt x="669260" y="458689"/>
                </a:lnTo>
                <a:lnTo>
                  <a:pt x="672683" y="465535"/>
                </a:lnTo>
                <a:lnTo>
                  <a:pt x="648722" y="465535"/>
                </a:lnTo>
                <a:cubicBezTo>
                  <a:pt x="644157" y="465535"/>
                  <a:pt x="641876" y="463253"/>
                  <a:pt x="641876" y="458689"/>
                </a:cubicBezTo>
                <a:lnTo>
                  <a:pt x="635030" y="462112"/>
                </a:lnTo>
                <a:lnTo>
                  <a:pt x="604222" y="458689"/>
                </a:lnTo>
                <a:lnTo>
                  <a:pt x="604222" y="431304"/>
                </a:lnTo>
                <a:cubicBezTo>
                  <a:pt x="595094" y="425599"/>
                  <a:pt x="590530" y="421035"/>
                  <a:pt x="590530" y="417612"/>
                </a:cubicBezTo>
                <a:lnTo>
                  <a:pt x="552876" y="417612"/>
                </a:lnTo>
                <a:cubicBezTo>
                  <a:pt x="552876" y="409054"/>
                  <a:pt x="549453" y="399926"/>
                  <a:pt x="542607" y="390228"/>
                </a:cubicBezTo>
                <a:cubicBezTo>
                  <a:pt x="547171" y="390228"/>
                  <a:pt x="549453" y="387946"/>
                  <a:pt x="549453" y="383382"/>
                </a:cubicBezTo>
                <a:lnTo>
                  <a:pt x="546030" y="383382"/>
                </a:lnTo>
                <a:lnTo>
                  <a:pt x="535761" y="390228"/>
                </a:lnTo>
                <a:lnTo>
                  <a:pt x="515223" y="376535"/>
                </a:lnTo>
                <a:cubicBezTo>
                  <a:pt x="515223" y="366266"/>
                  <a:pt x="508377" y="360561"/>
                  <a:pt x="494685" y="359420"/>
                </a:cubicBezTo>
                <a:cubicBezTo>
                  <a:pt x="494685" y="357138"/>
                  <a:pt x="493543" y="355997"/>
                  <a:pt x="491262" y="355997"/>
                </a:cubicBezTo>
                <a:cubicBezTo>
                  <a:pt x="491262" y="352574"/>
                  <a:pt x="501531" y="342305"/>
                  <a:pt x="522069" y="325190"/>
                </a:cubicBezTo>
                <a:lnTo>
                  <a:pt x="522069" y="321767"/>
                </a:lnTo>
                <a:cubicBezTo>
                  <a:pt x="522069" y="319485"/>
                  <a:pt x="517505" y="316062"/>
                  <a:pt x="508377" y="311498"/>
                </a:cubicBezTo>
                <a:lnTo>
                  <a:pt x="518646" y="290959"/>
                </a:lnTo>
                <a:cubicBezTo>
                  <a:pt x="502672" y="282402"/>
                  <a:pt x="494685" y="274415"/>
                  <a:pt x="494685" y="266998"/>
                </a:cubicBezTo>
                <a:lnTo>
                  <a:pt x="498108" y="260152"/>
                </a:lnTo>
                <a:cubicBezTo>
                  <a:pt x="495826" y="256159"/>
                  <a:pt x="494685" y="251594"/>
                  <a:pt x="494685" y="246460"/>
                </a:cubicBezTo>
                <a:cubicBezTo>
                  <a:pt x="506095" y="240184"/>
                  <a:pt x="511800" y="235620"/>
                  <a:pt x="511800" y="232768"/>
                </a:cubicBezTo>
                <a:lnTo>
                  <a:pt x="511800" y="229344"/>
                </a:lnTo>
                <a:cubicBezTo>
                  <a:pt x="509518" y="229344"/>
                  <a:pt x="506095" y="228204"/>
                  <a:pt x="501531" y="225921"/>
                </a:cubicBezTo>
                <a:cubicBezTo>
                  <a:pt x="497537" y="228204"/>
                  <a:pt x="492973" y="229344"/>
                  <a:pt x="487839" y="229344"/>
                </a:cubicBezTo>
                <a:lnTo>
                  <a:pt x="484415" y="229344"/>
                </a:lnTo>
                <a:lnTo>
                  <a:pt x="484415" y="219075"/>
                </a:lnTo>
                <a:cubicBezTo>
                  <a:pt x="489550" y="219075"/>
                  <a:pt x="503242" y="207665"/>
                  <a:pt x="525492" y="184845"/>
                </a:cubicBezTo>
                <a:cubicBezTo>
                  <a:pt x="518646" y="169441"/>
                  <a:pt x="515223" y="156890"/>
                  <a:pt x="515223" y="147191"/>
                </a:cubicBezTo>
                <a:lnTo>
                  <a:pt x="535761" y="133499"/>
                </a:lnTo>
                <a:lnTo>
                  <a:pt x="539184" y="133499"/>
                </a:lnTo>
                <a:lnTo>
                  <a:pt x="563146" y="140345"/>
                </a:lnTo>
                <a:cubicBezTo>
                  <a:pt x="577408" y="132358"/>
                  <a:pt x="607075" y="124371"/>
                  <a:pt x="652145" y="116384"/>
                </a:cubicBezTo>
                <a:lnTo>
                  <a:pt x="652145" y="119807"/>
                </a:lnTo>
                <a:cubicBezTo>
                  <a:pt x="657279" y="117525"/>
                  <a:pt x="667547" y="115243"/>
                  <a:pt x="682952" y="112961"/>
                </a:cubicBezTo>
                <a:lnTo>
                  <a:pt x="696644" y="116384"/>
                </a:lnTo>
                <a:cubicBezTo>
                  <a:pt x="741713" y="113531"/>
                  <a:pt x="771381" y="110108"/>
                  <a:pt x="785644" y="106115"/>
                </a:cubicBezTo>
                <a:cubicBezTo>
                  <a:pt x="790208" y="108397"/>
                  <a:pt x="793631" y="109538"/>
                  <a:pt x="795913" y="109538"/>
                </a:cubicBezTo>
                <a:cubicBezTo>
                  <a:pt x="842124" y="102121"/>
                  <a:pt x="866085" y="96416"/>
                  <a:pt x="867797" y="92423"/>
                </a:cubicBezTo>
                <a:lnTo>
                  <a:pt x="867797" y="89000"/>
                </a:lnTo>
                <a:lnTo>
                  <a:pt x="860951" y="85576"/>
                </a:lnTo>
                <a:lnTo>
                  <a:pt x="850681" y="92423"/>
                </a:lnTo>
                <a:lnTo>
                  <a:pt x="830143" y="92423"/>
                </a:lnTo>
                <a:lnTo>
                  <a:pt x="830143" y="85576"/>
                </a:lnTo>
                <a:cubicBezTo>
                  <a:pt x="834707" y="85576"/>
                  <a:pt x="848399" y="83295"/>
                  <a:pt x="871220" y="78730"/>
                </a:cubicBezTo>
                <a:cubicBezTo>
                  <a:pt x="871220" y="82153"/>
                  <a:pt x="875784" y="86718"/>
                  <a:pt x="884912" y="92423"/>
                </a:cubicBezTo>
                <a:lnTo>
                  <a:pt x="891758" y="92423"/>
                </a:lnTo>
                <a:lnTo>
                  <a:pt x="898603" y="89000"/>
                </a:lnTo>
                <a:lnTo>
                  <a:pt x="895181" y="82153"/>
                </a:lnTo>
                <a:lnTo>
                  <a:pt x="895181" y="78730"/>
                </a:lnTo>
                <a:cubicBezTo>
                  <a:pt x="911155" y="78730"/>
                  <a:pt x="919142" y="76449"/>
                  <a:pt x="919142" y="71884"/>
                </a:cubicBezTo>
                <a:lnTo>
                  <a:pt x="936258" y="75307"/>
                </a:lnTo>
                <a:lnTo>
                  <a:pt x="943103" y="75307"/>
                </a:lnTo>
                <a:lnTo>
                  <a:pt x="960219" y="71884"/>
                </a:lnTo>
                <a:cubicBezTo>
                  <a:pt x="960789" y="76449"/>
                  <a:pt x="963071" y="78730"/>
                  <a:pt x="967065" y="78730"/>
                </a:cubicBezTo>
                <a:lnTo>
                  <a:pt x="973911" y="78730"/>
                </a:lnTo>
                <a:cubicBezTo>
                  <a:pt x="1006999" y="74166"/>
                  <a:pt x="1025257" y="71884"/>
                  <a:pt x="1028680" y="71884"/>
                </a:cubicBezTo>
                <a:lnTo>
                  <a:pt x="1045795" y="71884"/>
                </a:lnTo>
                <a:lnTo>
                  <a:pt x="1052641" y="75307"/>
                </a:lnTo>
                <a:cubicBezTo>
                  <a:pt x="1057776" y="66750"/>
                  <a:pt x="1066904" y="58763"/>
                  <a:pt x="1080025" y="51346"/>
                </a:cubicBezTo>
                <a:lnTo>
                  <a:pt x="1110833" y="51346"/>
                </a:lnTo>
                <a:cubicBezTo>
                  <a:pt x="1119391" y="44500"/>
                  <a:pt x="1127378" y="41077"/>
                  <a:pt x="1134793" y="41077"/>
                </a:cubicBezTo>
                <a:lnTo>
                  <a:pt x="1134793" y="54769"/>
                </a:lnTo>
                <a:lnTo>
                  <a:pt x="1138216" y="54769"/>
                </a:lnTo>
                <a:lnTo>
                  <a:pt x="1138216" y="65038"/>
                </a:lnTo>
                <a:lnTo>
                  <a:pt x="1131371" y="65038"/>
                </a:lnTo>
                <a:lnTo>
                  <a:pt x="1131371" y="68461"/>
                </a:lnTo>
                <a:lnTo>
                  <a:pt x="1134793" y="68461"/>
                </a:lnTo>
                <a:cubicBezTo>
                  <a:pt x="1143352" y="68461"/>
                  <a:pt x="1151339" y="59333"/>
                  <a:pt x="1158756" y="41077"/>
                </a:cubicBezTo>
                <a:lnTo>
                  <a:pt x="1169025" y="41077"/>
                </a:lnTo>
                <a:cubicBezTo>
                  <a:pt x="1169025" y="43359"/>
                  <a:pt x="1170166" y="46782"/>
                  <a:pt x="1172448" y="51346"/>
                </a:cubicBezTo>
                <a:lnTo>
                  <a:pt x="1189562" y="47923"/>
                </a:lnTo>
                <a:lnTo>
                  <a:pt x="1210101" y="51346"/>
                </a:lnTo>
                <a:cubicBezTo>
                  <a:pt x="1218659" y="46782"/>
                  <a:pt x="1227787" y="44500"/>
                  <a:pt x="1237486" y="44500"/>
                </a:cubicBezTo>
                <a:lnTo>
                  <a:pt x="1237486" y="47923"/>
                </a:lnTo>
                <a:lnTo>
                  <a:pt x="1234063" y="54769"/>
                </a:lnTo>
                <a:lnTo>
                  <a:pt x="1237486" y="54769"/>
                </a:lnTo>
                <a:lnTo>
                  <a:pt x="1254600" y="44500"/>
                </a:lnTo>
                <a:lnTo>
                  <a:pt x="1258024" y="51346"/>
                </a:lnTo>
                <a:cubicBezTo>
                  <a:pt x="1253460" y="51346"/>
                  <a:pt x="1251178" y="55910"/>
                  <a:pt x="1251178" y="65038"/>
                </a:cubicBezTo>
                <a:cubicBezTo>
                  <a:pt x="1266582" y="67320"/>
                  <a:pt x="1279133" y="68461"/>
                  <a:pt x="1288831" y="68461"/>
                </a:cubicBezTo>
                <a:lnTo>
                  <a:pt x="1319639" y="68461"/>
                </a:lnTo>
                <a:lnTo>
                  <a:pt x="1319639" y="61615"/>
                </a:lnTo>
                <a:cubicBezTo>
                  <a:pt x="1312793" y="61615"/>
                  <a:pt x="1309370" y="59333"/>
                  <a:pt x="1309370" y="54769"/>
                </a:cubicBezTo>
                <a:lnTo>
                  <a:pt x="1309370" y="47923"/>
                </a:lnTo>
                <a:cubicBezTo>
                  <a:pt x="1312793" y="47923"/>
                  <a:pt x="1317357" y="45641"/>
                  <a:pt x="1323062" y="41077"/>
                </a:cubicBezTo>
                <a:lnTo>
                  <a:pt x="1357292" y="41077"/>
                </a:lnTo>
                <a:cubicBezTo>
                  <a:pt x="1361856" y="41647"/>
                  <a:pt x="1364139" y="43929"/>
                  <a:pt x="1364139" y="47923"/>
                </a:cubicBezTo>
                <a:lnTo>
                  <a:pt x="1370985" y="44500"/>
                </a:lnTo>
                <a:lnTo>
                  <a:pt x="1381254" y="44500"/>
                </a:lnTo>
                <a:cubicBezTo>
                  <a:pt x="1410350" y="51346"/>
                  <a:pt x="1468541" y="54769"/>
                  <a:pt x="1555829" y="54769"/>
                </a:cubicBezTo>
                <a:cubicBezTo>
                  <a:pt x="1556970" y="59904"/>
                  <a:pt x="1560393" y="66750"/>
                  <a:pt x="1566098" y="75307"/>
                </a:cubicBezTo>
                <a:cubicBezTo>
                  <a:pt x="1575226" y="73596"/>
                  <a:pt x="1579790" y="71314"/>
                  <a:pt x="1579790" y="68461"/>
                </a:cubicBezTo>
                <a:lnTo>
                  <a:pt x="1603752" y="71884"/>
                </a:lnTo>
                <a:lnTo>
                  <a:pt x="1624290" y="71884"/>
                </a:lnTo>
                <a:cubicBezTo>
                  <a:pt x="1629425" y="71884"/>
                  <a:pt x="1633989" y="70743"/>
                  <a:pt x="1637982" y="68461"/>
                </a:cubicBezTo>
                <a:cubicBezTo>
                  <a:pt x="1651672" y="70743"/>
                  <a:pt x="1658519" y="73026"/>
                  <a:pt x="1658519" y="75307"/>
                </a:cubicBezTo>
                <a:lnTo>
                  <a:pt x="1665365" y="71884"/>
                </a:lnTo>
                <a:lnTo>
                  <a:pt x="1685903" y="71884"/>
                </a:lnTo>
                <a:cubicBezTo>
                  <a:pt x="1693890" y="71884"/>
                  <a:pt x="1704159" y="73026"/>
                  <a:pt x="1716710" y="75307"/>
                </a:cubicBezTo>
                <a:cubicBezTo>
                  <a:pt x="1721274" y="73026"/>
                  <a:pt x="1724697" y="71884"/>
                  <a:pt x="1726980" y="71884"/>
                </a:cubicBezTo>
                <a:cubicBezTo>
                  <a:pt x="1742383" y="74166"/>
                  <a:pt x="1754934" y="75307"/>
                  <a:pt x="1764633" y="75307"/>
                </a:cubicBezTo>
                <a:cubicBezTo>
                  <a:pt x="1786883" y="68461"/>
                  <a:pt x="1800575" y="65038"/>
                  <a:pt x="1805710" y="65038"/>
                </a:cubicBezTo>
                <a:cubicBezTo>
                  <a:pt x="1807992" y="65038"/>
                  <a:pt x="1809133" y="66179"/>
                  <a:pt x="1809133" y="68461"/>
                </a:cubicBezTo>
                <a:lnTo>
                  <a:pt x="1826248" y="65038"/>
                </a:lnTo>
                <a:lnTo>
                  <a:pt x="1850209" y="65038"/>
                </a:lnTo>
                <a:cubicBezTo>
                  <a:pt x="1883869" y="65038"/>
                  <a:pt x="1928369" y="61615"/>
                  <a:pt x="1983708" y="54769"/>
                </a:cubicBezTo>
                <a:cubicBezTo>
                  <a:pt x="1985990" y="54769"/>
                  <a:pt x="1987131" y="55910"/>
                  <a:pt x="1987131" y="58192"/>
                </a:cubicBezTo>
                <a:cubicBezTo>
                  <a:pt x="2008240" y="55340"/>
                  <a:pt x="2021932" y="53058"/>
                  <a:pt x="2028208" y="51346"/>
                </a:cubicBezTo>
                <a:cubicBezTo>
                  <a:pt x="2033913" y="55910"/>
                  <a:pt x="2052169" y="59333"/>
                  <a:pt x="2082976" y="61615"/>
                </a:cubicBezTo>
                <a:cubicBezTo>
                  <a:pt x="2094957" y="59333"/>
                  <a:pt x="2101803" y="58192"/>
                  <a:pt x="2103515" y="58192"/>
                </a:cubicBezTo>
                <a:cubicBezTo>
                  <a:pt x="2116066" y="60474"/>
                  <a:pt x="2125194" y="61615"/>
                  <a:pt x="2130899" y="61615"/>
                </a:cubicBezTo>
                <a:cubicBezTo>
                  <a:pt x="2134322" y="61615"/>
                  <a:pt x="2143450" y="53628"/>
                  <a:pt x="2158284" y="37654"/>
                </a:cubicBezTo>
                <a:lnTo>
                  <a:pt x="2154860" y="20539"/>
                </a:lnTo>
                <a:cubicBezTo>
                  <a:pt x="2162277" y="15975"/>
                  <a:pt x="2169123" y="13693"/>
                  <a:pt x="2175399" y="13693"/>
                </a:cubicBezTo>
                <a:lnTo>
                  <a:pt x="2312321" y="13693"/>
                </a:lnTo>
                <a:cubicBezTo>
                  <a:pt x="2303192" y="23962"/>
                  <a:pt x="2298628" y="29667"/>
                  <a:pt x="2298628" y="30808"/>
                </a:cubicBezTo>
                <a:cubicBezTo>
                  <a:pt x="2298628" y="34231"/>
                  <a:pt x="2303192" y="38795"/>
                  <a:pt x="2312321" y="44500"/>
                </a:cubicBezTo>
                <a:lnTo>
                  <a:pt x="2322590" y="44500"/>
                </a:lnTo>
                <a:cubicBezTo>
                  <a:pt x="2344269" y="39936"/>
                  <a:pt x="2357961" y="35372"/>
                  <a:pt x="2363666" y="30808"/>
                </a:cubicBezTo>
                <a:lnTo>
                  <a:pt x="2380782" y="30808"/>
                </a:lnTo>
                <a:cubicBezTo>
                  <a:pt x="2383063" y="30808"/>
                  <a:pt x="2384205" y="31949"/>
                  <a:pt x="2384205" y="34231"/>
                </a:cubicBezTo>
                <a:cubicBezTo>
                  <a:pt x="2401320" y="31378"/>
                  <a:pt x="2413871" y="23391"/>
                  <a:pt x="2421858" y="10270"/>
                </a:cubicBezTo>
                <a:cubicBezTo>
                  <a:pt x="2423570" y="10270"/>
                  <a:pt x="2430416" y="9129"/>
                  <a:pt x="2442396" y="6847"/>
                </a:cubicBezTo>
                <a:cubicBezTo>
                  <a:pt x="2444678" y="11411"/>
                  <a:pt x="2445819" y="14834"/>
                  <a:pt x="2445819" y="17116"/>
                </a:cubicBezTo>
                <a:lnTo>
                  <a:pt x="2459512" y="17116"/>
                </a:lnTo>
                <a:lnTo>
                  <a:pt x="2456089" y="10270"/>
                </a:lnTo>
                <a:lnTo>
                  <a:pt x="2456089" y="3424"/>
                </a:lnTo>
                <a:lnTo>
                  <a:pt x="2486896" y="3424"/>
                </a:lnTo>
                <a:cubicBezTo>
                  <a:pt x="2502300" y="3424"/>
                  <a:pt x="2515992" y="2282"/>
                  <a:pt x="2527973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600591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rush Image Effects 03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頁尾版面配置區 2"/>
          <p:cNvSpPr>
            <a:spLocks noGrp="1"/>
          </p:cNvSpPr>
          <p:nvPr>
            <p:ph type="ftr" sz="quarter" idx="11"/>
          </p:nvPr>
        </p:nvSpPr>
        <p:spPr>
          <a:xfrm>
            <a:off x="141517" y="6356350"/>
            <a:ext cx="2895600" cy="365125"/>
          </a:xfrm>
          <a:prstGeom prst="rect">
            <a:avLst/>
          </a:prstGeom>
        </p:spPr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/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/>
          <a:lstStyle/>
          <a:p>
            <a:fld id="{93B68095-C8B2-4A76-90AA-E601358CCBC3}" type="slidenum">
              <a:rPr lang="zh-TW" altLang="en-US" smtClean="0"/>
              <a:t>‹#›</a:t>
            </a:fld>
            <a:endParaRPr lang="zh-TW" altLang="en-US"/>
          </a:p>
        </p:txBody>
      </p:sp>
      <p:sp>
        <p:nvSpPr>
          <p:cNvPr id="15" name="圖片版面配置區 14"/>
          <p:cNvSpPr>
            <a:spLocks noGrp="1"/>
          </p:cNvSpPr>
          <p:nvPr>
            <p:ph type="pic" sz="quarter" idx="13"/>
          </p:nvPr>
        </p:nvSpPr>
        <p:spPr>
          <a:xfrm>
            <a:off x="2146738" y="283150"/>
            <a:ext cx="4850525" cy="6340118"/>
          </a:xfrm>
          <a:custGeom>
            <a:avLst/>
            <a:gdLst>
              <a:gd name="connsiteX0" fmla="*/ 1130146 w 4850525"/>
              <a:gd name="connsiteY0" fmla="*/ 6298453 h 6340118"/>
              <a:gd name="connsiteX1" fmla="*/ 1142009 w 4850525"/>
              <a:gd name="connsiteY1" fmla="*/ 6310341 h 6340118"/>
              <a:gd name="connsiteX2" fmla="*/ 1105228 w 4850525"/>
              <a:gd name="connsiteY2" fmla="*/ 6340118 h 6340118"/>
              <a:gd name="connsiteX3" fmla="*/ 1085137 w 4850525"/>
              <a:gd name="connsiteY3" fmla="*/ 6324149 h 6340118"/>
              <a:gd name="connsiteX4" fmla="*/ 1080293 w 4850525"/>
              <a:gd name="connsiteY4" fmla="*/ 6313743 h 6340118"/>
              <a:gd name="connsiteX5" fmla="*/ 1111512 w 4850525"/>
              <a:gd name="connsiteY5" fmla="*/ 6299214 h 6340118"/>
              <a:gd name="connsiteX6" fmla="*/ 1130146 w 4850525"/>
              <a:gd name="connsiteY6" fmla="*/ 6298453 h 6340118"/>
              <a:gd name="connsiteX7" fmla="*/ 1379388 w 4850525"/>
              <a:gd name="connsiteY7" fmla="*/ 6085927 h 6340118"/>
              <a:gd name="connsiteX8" fmla="*/ 1368981 w 4850525"/>
              <a:gd name="connsiteY8" fmla="*/ 6090770 h 6340118"/>
              <a:gd name="connsiteX9" fmla="*/ 1357854 w 4850525"/>
              <a:gd name="connsiteY9" fmla="*/ 6121268 h 6340118"/>
              <a:gd name="connsiteX10" fmla="*/ 1389072 w 4850525"/>
              <a:gd name="connsiteY10" fmla="*/ 6106739 h 6340118"/>
              <a:gd name="connsiteX11" fmla="*/ 1220613 w 4850525"/>
              <a:gd name="connsiteY11" fmla="*/ 6071200 h 6340118"/>
              <a:gd name="connsiteX12" fmla="*/ 1178989 w 4850525"/>
              <a:gd name="connsiteY12" fmla="*/ 6090571 h 6340118"/>
              <a:gd name="connsiteX13" fmla="*/ 1245550 w 4850525"/>
              <a:gd name="connsiteY13" fmla="*/ 6097574 h 6340118"/>
              <a:gd name="connsiteX14" fmla="*/ 1246271 w 4850525"/>
              <a:gd name="connsiteY14" fmla="*/ 6071919 h 6340118"/>
              <a:gd name="connsiteX15" fmla="*/ 1033504 w 4850525"/>
              <a:gd name="connsiteY15" fmla="*/ 5968378 h 6340118"/>
              <a:gd name="connsiteX16" fmla="*/ 1038347 w 4850525"/>
              <a:gd name="connsiteY16" fmla="*/ 5978784 h 6340118"/>
              <a:gd name="connsiteX17" fmla="*/ 1017534 w 4850525"/>
              <a:gd name="connsiteY17" fmla="*/ 5988469 h 6340118"/>
              <a:gd name="connsiteX18" fmla="*/ 1012691 w 4850525"/>
              <a:gd name="connsiteY18" fmla="*/ 5978063 h 6340118"/>
              <a:gd name="connsiteX19" fmla="*/ 1511987 w 4850525"/>
              <a:gd name="connsiteY19" fmla="*/ 5935599 h 6340118"/>
              <a:gd name="connsiteX20" fmla="*/ 1491174 w 4850525"/>
              <a:gd name="connsiteY20" fmla="*/ 5945285 h 6340118"/>
              <a:gd name="connsiteX21" fmla="*/ 1500860 w 4850525"/>
              <a:gd name="connsiteY21" fmla="*/ 5966097 h 6340118"/>
              <a:gd name="connsiteX22" fmla="*/ 1511987 w 4850525"/>
              <a:gd name="connsiteY22" fmla="*/ 5935599 h 6340118"/>
              <a:gd name="connsiteX23" fmla="*/ 663137 w 4850525"/>
              <a:gd name="connsiteY23" fmla="*/ 5927673 h 6340118"/>
              <a:gd name="connsiteX24" fmla="*/ 674999 w 4850525"/>
              <a:gd name="connsiteY24" fmla="*/ 5939561 h 6340118"/>
              <a:gd name="connsiteX25" fmla="*/ 638218 w 4850525"/>
              <a:gd name="connsiteY25" fmla="*/ 5969337 h 6340118"/>
              <a:gd name="connsiteX26" fmla="*/ 618126 w 4850525"/>
              <a:gd name="connsiteY26" fmla="*/ 5953369 h 6340118"/>
              <a:gd name="connsiteX27" fmla="*/ 613283 w 4850525"/>
              <a:gd name="connsiteY27" fmla="*/ 5942963 h 6340118"/>
              <a:gd name="connsiteX28" fmla="*/ 644501 w 4850525"/>
              <a:gd name="connsiteY28" fmla="*/ 5928434 h 6340118"/>
              <a:gd name="connsiteX29" fmla="*/ 663137 w 4850525"/>
              <a:gd name="connsiteY29" fmla="*/ 5927673 h 6340118"/>
              <a:gd name="connsiteX30" fmla="*/ 1679205 w 4850525"/>
              <a:gd name="connsiteY30" fmla="*/ 5832459 h 6340118"/>
              <a:gd name="connsiteX31" fmla="*/ 1637582 w 4850525"/>
              <a:gd name="connsiteY31" fmla="*/ 5851830 h 6340118"/>
              <a:gd name="connsiteX32" fmla="*/ 1647266 w 4850525"/>
              <a:gd name="connsiteY32" fmla="*/ 5872642 h 6340118"/>
              <a:gd name="connsiteX33" fmla="*/ 1553610 w 4850525"/>
              <a:gd name="connsiteY33" fmla="*/ 5916228 h 6340118"/>
              <a:gd name="connsiteX34" fmla="*/ 1563295 w 4850525"/>
              <a:gd name="connsiteY34" fmla="*/ 5937040 h 6340118"/>
              <a:gd name="connsiteX35" fmla="*/ 1620169 w 4850525"/>
              <a:gd name="connsiteY35" fmla="*/ 5923232 h 6340118"/>
              <a:gd name="connsiteX36" fmla="*/ 1682606 w 4850525"/>
              <a:gd name="connsiteY36" fmla="*/ 5894175 h 6340118"/>
              <a:gd name="connsiteX37" fmla="*/ 1693734 w 4850525"/>
              <a:gd name="connsiteY37" fmla="*/ 5863677 h 6340118"/>
              <a:gd name="connsiteX38" fmla="*/ 1731234 w 4850525"/>
              <a:gd name="connsiteY38" fmla="*/ 5808245 h 6340118"/>
              <a:gd name="connsiteX39" fmla="*/ 1710423 w 4850525"/>
              <a:gd name="connsiteY39" fmla="*/ 5817930 h 6340118"/>
              <a:gd name="connsiteX40" fmla="*/ 1720109 w 4850525"/>
              <a:gd name="connsiteY40" fmla="*/ 5838743 h 6340118"/>
              <a:gd name="connsiteX41" fmla="*/ 1731234 w 4850525"/>
              <a:gd name="connsiteY41" fmla="*/ 5808245 h 6340118"/>
              <a:gd name="connsiteX42" fmla="*/ 1698056 w 4850525"/>
              <a:gd name="connsiteY42" fmla="*/ 5709748 h 6340118"/>
              <a:gd name="connsiteX43" fmla="*/ 1666838 w 4850525"/>
              <a:gd name="connsiteY43" fmla="*/ 5724276 h 6340118"/>
              <a:gd name="connsiteX44" fmla="*/ 1675803 w 4850525"/>
              <a:gd name="connsiteY44" fmla="*/ 5770743 h 6340118"/>
              <a:gd name="connsiteX45" fmla="*/ 1701457 w 4850525"/>
              <a:gd name="connsiteY45" fmla="*/ 5771464 h 6340118"/>
              <a:gd name="connsiteX46" fmla="*/ 1711864 w 4850525"/>
              <a:gd name="connsiteY46" fmla="*/ 5766621 h 6340118"/>
              <a:gd name="connsiteX47" fmla="*/ 1611405 w 4850525"/>
              <a:gd name="connsiteY47" fmla="*/ 5686772 h 6340118"/>
              <a:gd name="connsiteX48" fmla="*/ 1548246 w 4850525"/>
              <a:gd name="connsiteY48" fmla="*/ 5741485 h 6340118"/>
              <a:gd name="connsiteX49" fmla="*/ 1528155 w 4850525"/>
              <a:gd name="connsiteY49" fmla="*/ 5725516 h 6340118"/>
              <a:gd name="connsiteX50" fmla="*/ 1428937 w 4850525"/>
              <a:gd name="connsiteY50" fmla="*/ 5784349 h 6340118"/>
              <a:gd name="connsiteX51" fmla="*/ 1408126 w 4850525"/>
              <a:gd name="connsiteY51" fmla="*/ 5794035 h 6340118"/>
              <a:gd name="connsiteX52" fmla="*/ 1238225 w 4850525"/>
              <a:gd name="connsiteY52" fmla="*/ 5809805 h 6340118"/>
              <a:gd name="connsiteX53" fmla="*/ 1167544 w 4850525"/>
              <a:gd name="connsiteY53" fmla="*/ 5766741 h 6340118"/>
              <a:gd name="connsiteX54" fmla="*/ 1157138 w 4850525"/>
              <a:gd name="connsiteY54" fmla="*/ 5771584 h 6340118"/>
              <a:gd name="connsiteX55" fmla="*/ 1146011 w 4850525"/>
              <a:gd name="connsiteY55" fmla="*/ 5802081 h 6340118"/>
              <a:gd name="connsiteX56" fmla="*/ 1155697 w 4850525"/>
              <a:gd name="connsiteY56" fmla="*/ 5822893 h 6340118"/>
              <a:gd name="connsiteX57" fmla="*/ 1220814 w 4850525"/>
              <a:gd name="connsiteY57" fmla="*/ 5881206 h 6340118"/>
              <a:gd name="connsiteX58" fmla="*/ 1131281 w 4850525"/>
              <a:gd name="connsiteY58" fmla="*/ 5960857 h 6340118"/>
              <a:gd name="connsiteX59" fmla="*/ 1034945 w 4850525"/>
              <a:gd name="connsiteY59" fmla="*/ 5917069 h 6340118"/>
              <a:gd name="connsiteX60" fmla="*/ 890699 w 4850525"/>
              <a:gd name="connsiteY60" fmla="*/ 5933559 h 6340118"/>
              <a:gd name="connsiteX61" fmla="*/ 905228 w 4850525"/>
              <a:gd name="connsiteY61" fmla="*/ 5964777 h 6340118"/>
              <a:gd name="connsiteX62" fmla="*/ 939849 w 4850525"/>
              <a:gd name="connsiteY62" fmla="*/ 6011963 h 6340118"/>
              <a:gd name="connsiteX63" fmla="*/ 1002287 w 4850525"/>
              <a:gd name="connsiteY63" fmla="*/ 5982907 h 6340118"/>
              <a:gd name="connsiteX64" fmla="*/ 1007129 w 4850525"/>
              <a:gd name="connsiteY64" fmla="*/ 5993312 h 6340118"/>
              <a:gd name="connsiteX65" fmla="*/ 1005689 w 4850525"/>
              <a:gd name="connsiteY65" fmla="*/ 6044625 h 6340118"/>
              <a:gd name="connsiteX66" fmla="*/ 1113152 w 4850525"/>
              <a:gd name="connsiteY66" fmla="*/ 6057913 h 6340118"/>
              <a:gd name="connsiteX67" fmla="*/ 1190116 w 4850525"/>
              <a:gd name="connsiteY67" fmla="*/ 6060074 h 6340118"/>
              <a:gd name="connsiteX68" fmla="*/ 1216494 w 4850525"/>
              <a:gd name="connsiteY68" fmla="*/ 6035138 h 6340118"/>
              <a:gd name="connsiteX69" fmla="*/ 1366300 w 4850525"/>
              <a:gd name="connsiteY69" fmla="*/ 6003400 h 6340118"/>
              <a:gd name="connsiteX70" fmla="*/ 1398958 w 4850525"/>
              <a:gd name="connsiteY70" fmla="*/ 5937562 h 6340118"/>
              <a:gd name="connsiteX71" fmla="*/ 1530838 w 4850525"/>
              <a:gd name="connsiteY71" fmla="*/ 5812889 h 6340118"/>
              <a:gd name="connsiteX72" fmla="*/ 1571741 w 4850525"/>
              <a:gd name="connsiteY72" fmla="*/ 5819172 h 6340118"/>
              <a:gd name="connsiteX73" fmla="*/ 1654991 w 4850525"/>
              <a:gd name="connsiteY73" fmla="*/ 5780429 h 6340118"/>
              <a:gd name="connsiteX74" fmla="*/ 1650148 w 4850525"/>
              <a:gd name="connsiteY74" fmla="*/ 5770022 h 6340118"/>
              <a:gd name="connsiteX75" fmla="*/ 1593996 w 4850525"/>
              <a:gd name="connsiteY75" fmla="*/ 5758176 h 6340118"/>
              <a:gd name="connsiteX76" fmla="*/ 1584310 w 4850525"/>
              <a:gd name="connsiteY76" fmla="*/ 5737361 h 6340118"/>
              <a:gd name="connsiteX77" fmla="*/ 1616247 w 4850525"/>
              <a:gd name="connsiteY77" fmla="*/ 5697178 h 6340118"/>
              <a:gd name="connsiteX78" fmla="*/ 2089163 w 4850525"/>
              <a:gd name="connsiteY78" fmla="*/ 5679650 h 6340118"/>
              <a:gd name="connsiteX79" fmla="*/ 2068352 w 4850525"/>
              <a:gd name="connsiteY79" fmla="*/ 5689336 h 6340118"/>
              <a:gd name="connsiteX80" fmla="*/ 2050942 w 4850525"/>
              <a:gd name="connsiteY80" fmla="*/ 5760736 h 6340118"/>
              <a:gd name="connsiteX81" fmla="*/ 2055785 w 4850525"/>
              <a:gd name="connsiteY81" fmla="*/ 5771143 h 6340118"/>
              <a:gd name="connsiteX82" fmla="*/ 2091845 w 4850525"/>
              <a:gd name="connsiteY82" fmla="*/ 5767020 h 6340118"/>
              <a:gd name="connsiteX83" fmla="*/ 2139756 w 4850525"/>
              <a:gd name="connsiteY83" fmla="*/ 5706744 h 6340118"/>
              <a:gd name="connsiteX84" fmla="*/ 2134913 w 4850525"/>
              <a:gd name="connsiteY84" fmla="*/ 5696338 h 6340118"/>
              <a:gd name="connsiteX85" fmla="*/ 2124507 w 4850525"/>
              <a:gd name="connsiteY85" fmla="*/ 5701181 h 6340118"/>
              <a:gd name="connsiteX86" fmla="*/ 2108535 w 4850525"/>
              <a:gd name="connsiteY86" fmla="*/ 5721273 h 6340118"/>
              <a:gd name="connsiteX87" fmla="*/ 566493 w 4850525"/>
              <a:gd name="connsiteY87" fmla="*/ 5597598 h 6340118"/>
              <a:gd name="connsiteX88" fmla="*/ 571336 w 4850525"/>
              <a:gd name="connsiteY88" fmla="*/ 5608004 h 6340118"/>
              <a:gd name="connsiteX89" fmla="*/ 550525 w 4850525"/>
              <a:gd name="connsiteY89" fmla="*/ 5617690 h 6340118"/>
              <a:gd name="connsiteX90" fmla="*/ 545682 w 4850525"/>
              <a:gd name="connsiteY90" fmla="*/ 5607283 h 6340118"/>
              <a:gd name="connsiteX91" fmla="*/ 542355 w 4850525"/>
              <a:gd name="connsiteY91" fmla="*/ 5548123 h 6340118"/>
              <a:gd name="connsiteX92" fmla="*/ 511656 w 4850525"/>
              <a:gd name="connsiteY92" fmla="*/ 5550325 h 6340118"/>
              <a:gd name="connsiteX93" fmla="*/ 423688 w 4850525"/>
              <a:gd name="connsiteY93" fmla="*/ 5562779 h 6340118"/>
              <a:gd name="connsiteX94" fmla="*/ 438216 w 4850525"/>
              <a:gd name="connsiteY94" fmla="*/ 5593997 h 6340118"/>
              <a:gd name="connsiteX95" fmla="*/ 472840 w 4850525"/>
              <a:gd name="connsiteY95" fmla="*/ 5641183 h 6340118"/>
              <a:gd name="connsiteX96" fmla="*/ 535275 w 4850525"/>
              <a:gd name="connsiteY96" fmla="*/ 5612126 h 6340118"/>
              <a:gd name="connsiteX97" fmla="*/ 540118 w 4850525"/>
              <a:gd name="connsiteY97" fmla="*/ 5622533 h 6340118"/>
              <a:gd name="connsiteX98" fmla="*/ 538679 w 4850525"/>
              <a:gd name="connsiteY98" fmla="*/ 5673845 h 6340118"/>
              <a:gd name="connsiteX99" fmla="*/ 605482 w 4850525"/>
              <a:gd name="connsiteY99" fmla="*/ 5694977 h 6340118"/>
              <a:gd name="connsiteX100" fmla="*/ 613863 w 4850525"/>
              <a:gd name="connsiteY100" fmla="*/ 5693360 h 6340118"/>
              <a:gd name="connsiteX101" fmla="*/ 585200 w 4850525"/>
              <a:gd name="connsiteY101" fmla="*/ 5657954 h 6340118"/>
              <a:gd name="connsiteX102" fmla="*/ 580357 w 4850525"/>
              <a:gd name="connsiteY102" fmla="*/ 5647548 h 6340118"/>
              <a:gd name="connsiteX103" fmla="*/ 586012 w 4850525"/>
              <a:gd name="connsiteY103" fmla="*/ 5606146 h 6340118"/>
              <a:gd name="connsiteX104" fmla="*/ 590008 w 4850525"/>
              <a:gd name="connsiteY104" fmla="*/ 5587624 h 6340118"/>
              <a:gd name="connsiteX105" fmla="*/ 543555 w 4850525"/>
              <a:gd name="connsiteY105" fmla="*/ 5550704 h 6340118"/>
              <a:gd name="connsiteX106" fmla="*/ 2774010 w 4850525"/>
              <a:gd name="connsiteY106" fmla="*/ 5246996 h 6340118"/>
              <a:gd name="connsiteX107" fmla="*/ 2753197 w 4850525"/>
              <a:gd name="connsiteY107" fmla="*/ 5256682 h 6340118"/>
              <a:gd name="connsiteX108" fmla="*/ 2758039 w 4850525"/>
              <a:gd name="connsiteY108" fmla="*/ 5267087 h 6340118"/>
              <a:gd name="connsiteX109" fmla="*/ 2778852 w 4850525"/>
              <a:gd name="connsiteY109" fmla="*/ 5257401 h 6340118"/>
              <a:gd name="connsiteX110" fmla="*/ 3009848 w 4850525"/>
              <a:gd name="connsiteY110" fmla="*/ 5168890 h 6340118"/>
              <a:gd name="connsiteX111" fmla="*/ 2991818 w 4850525"/>
              <a:gd name="connsiteY111" fmla="*/ 5170951 h 6340118"/>
              <a:gd name="connsiteX112" fmla="*/ 3001503 w 4850525"/>
              <a:gd name="connsiteY112" fmla="*/ 5191762 h 6340118"/>
              <a:gd name="connsiteX113" fmla="*/ 3022315 w 4850525"/>
              <a:gd name="connsiteY113" fmla="*/ 5182077 h 6340118"/>
              <a:gd name="connsiteX114" fmla="*/ 3009848 w 4850525"/>
              <a:gd name="connsiteY114" fmla="*/ 5168890 h 6340118"/>
              <a:gd name="connsiteX115" fmla="*/ 3367877 w 4850525"/>
              <a:gd name="connsiteY115" fmla="*/ 4945299 h 6340118"/>
              <a:gd name="connsiteX116" fmla="*/ 3326253 w 4850525"/>
              <a:gd name="connsiteY116" fmla="*/ 4964671 h 6340118"/>
              <a:gd name="connsiteX117" fmla="*/ 3331096 w 4850525"/>
              <a:gd name="connsiteY117" fmla="*/ 4975077 h 6340118"/>
              <a:gd name="connsiteX118" fmla="*/ 3372720 w 4850525"/>
              <a:gd name="connsiteY118" fmla="*/ 4955706 h 6340118"/>
              <a:gd name="connsiteX119" fmla="*/ 56873 w 4850525"/>
              <a:gd name="connsiteY119" fmla="*/ 4910594 h 6340118"/>
              <a:gd name="connsiteX120" fmla="*/ 46467 w 4850525"/>
              <a:gd name="connsiteY120" fmla="*/ 4915437 h 6340118"/>
              <a:gd name="connsiteX121" fmla="*/ 60995 w 4850525"/>
              <a:gd name="connsiteY121" fmla="*/ 4946655 h 6340118"/>
              <a:gd name="connsiteX122" fmla="*/ 71401 w 4850525"/>
              <a:gd name="connsiteY122" fmla="*/ 4941812 h 6340118"/>
              <a:gd name="connsiteX123" fmla="*/ 3000461 w 4850525"/>
              <a:gd name="connsiteY123" fmla="*/ 4863090 h 6340118"/>
              <a:gd name="connsiteX124" fmla="*/ 2979649 w 4850525"/>
              <a:gd name="connsiteY124" fmla="*/ 4872776 h 6340118"/>
              <a:gd name="connsiteX125" fmla="*/ 2989334 w 4850525"/>
              <a:gd name="connsiteY125" fmla="*/ 4893588 h 6340118"/>
              <a:gd name="connsiteX126" fmla="*/ 3010147 w 4850525"/>
              <a:gd name="connsiteY126" fmla="*/ 4883902 h 6340118"/>
              <a:gd name="connsiteX127" fmla="*/ 3325933 w 4850525"/>
              <a:gd name="connsiteY127" fmla="*/ 4610339 h 6340118"/>
              <a:gd name="connsiteX128" fmla="*/ 3305120 w 4850525"/>
              <a:gd name="connsiteY128" fmla="*/ 4620025 h 6340118"/>
              <a:gd name="connsiteX129" fmla="*/ 3314806 w 4850525"/>
              <a:gd name="connsiteY129" fmla="*/ 4640837 h 6340118"/>
              <a:gd name="connsiteX130" fmla="*/ 3335618 w 4850525"/>
              <a:gd name="connsiteY130" fmla="*/ 4631152 h 6340118"/>
              <a:gd name="connsiteX131" fmla="*/ 150208 w 4850525"/>
              <a:gd name="connsiteY131" fmla="*/ 4512681 h 6340118"/>
              <a:gd name="connsiteX132" fmla="*/ 139082 w 4850525"/>
              <a:gd name="connsiteY132" fmla="*/ 4543178 h 6340118"/>
              <a:gd name="connsiteX133" fmla="*/ 153610 w 4850525"/>
              <a:gd name="connsiteY133" fmla="*/ 4574396 h 6340118"/>
              <a:gd name="connsiteX134" fmla="*/ 164737 w 4850525"/>
              <a:gd name="connsiteY134" fmla="*/ 4543899 h 6340118"/>
              <a:gd name="connsiteX135" fmla="*/ 4191604 w 4850525"/>
              <a:gd name="connsiteY135" fmla="*/ 4321411 h 6340118"/>
              <a:gd name="connsiteX136" fmla="*/ 4181197 w 4850525"/>
              <a:gd name="connsiteY136" fmla="*/ 4326253 h 6340118"/>
              <a:gd name="connsiteX137" fmla="*/ 4143693 w 4850525"/>
              <a:gd name="connsiteY137" fmla="*/ 4381687 h 6340118"/>
              <a:gd name="connsiteX138" fmla="*/ 4148536 w 4850525"/>
              <a:gd name="connsiteY138" fmla="*/ 4392093 h 6340118"/>
              <a:gd name="connsiteX139" fmla="*/ 4179754 w 4850525"/>
              <a:gd name="connsiteY139" fmla="*/ 4377564 h 6340118"/>
              <a:gd name="connsiteX140" fmla="*/ 3997487 w 4850525"/>
              <a:gd name="connsiteY140" fmla="*/ 4285148 h 6340118"/>
              <a:gd name="connsiteX141" fmla="*/ 4012016 w 4850525"/>
              <a:gd name="connsiteY141" fmla="*/ 4316367 h 6340118"/>
              <a:gd name="connsiteX142" fmla="*/ 4023142 w 4850525"/>
              <a:gd name="connsiteY142" fmla="*/ 4285869 h 6340118"/>
              <a:gd name="connsiteX143" fmla="*/ 353522 w 4850525"/>
              <a:gd name="connsiteY143" fmla="*/ 4271871 h 6340118"/>
              <a:gd name="connsiteX144" fmla="*/ 342396 w 4850525"/>
              <a:gd name="connsiteY144" fmla="*/ 4302368 h 6340118"/>
              <a:gd name="connsiteX145" fmla="*/ 345217 w 4850525"/>
              <a:gd name="connsiteY145" fmla="*/ 4308430 h 6340118"/>
              <a:gd name="connsiteX146" fmla="*/ 359196 w 4850525"/>
              <a:gd name="connsiteY146" fmla="*/ 4293567 h 6340118"/>
              <a:gd name="connsiteX147" fmla="*/ 362390 w 4850525"/>
              <a:gd name="connsiteY147" fmla="*/ 4290926 h 6340118"/>
              <a:gd name="connsiteX148" fmla="*/ 271159 w 4850525"/>
              <a:gd name="connsiteY148" fmla="*/ 4228512 h 6340118"/>
              <a:gd name="connsiteX149" fmla="*/ 280845 w 4850525"/>
              <a:gd name="connsiteY149" fmla="*/ 4249324 h 6340118"/>
              <a:gd name="connsiteX150" fmla="*/ 244063 w 4850525"/>
              <a:gd name="connsiteY150" fmla="*/ 4279102 h 6340118"/>
              <a:gd name="connsiteX151" fmla="*/ 223972 w 4850525"/>
              <a:gd name="connsiteY151" fmla="*/ 4263133 h 6340118"/>
              <a:gd name="connsiteX152" fmla="*/ 4050958 w 4850525"/>
              <a:gd name="connsiteY152" fmla="*/ 4209625 h 6340118"/>
              <a:gd name="connsiteX153" fmla="*/ 4030147 w 4850525"/>
              <a:gd name="connsiteY153" fmla="*/ 4219311 h 6340118"/>
              <a:gd name="connsiteX154" fmla="*/ 4034989 w 4850525"/>
              <a:gd name="connsiteY154" fmla="*/ 4229716 h 6340118"/>
              <a:gd name="connsiteX155" fmla="*/ 4055801 w 4850525"/>
              <a:gd name="connsiteY155" fmla="*/ 4220031 h 6340118"/>
              <a:gd name="connsiteX156" fmla="*/ 215282 w 4850525"/>
              <a:gd name="connsiteY156" fmla="*/ 3794724 h 6340118"/>
              <a:gd name="connsiteX157" fmla="*/ 204876 w 4850525"/>
              <a:gd name="connsiteY157" fmla="*/ 3799567 h 6340118"/>
              <a:gd name="connsiteX158" fmla="*/ 219404 w 4850525"/>
              <a:gd name="connsiteY158" fmla="*/ 3830785 h 6340118"/>
              <a:gd name="connsiteX159" fmla="*/ 229811 w 4850525"/>
              <a:gd name="connsiteY159" fmla="*/ 3825942 h 6340118"/>
              <a:gd name="connsiteX160" fmla="*/ 4105549 w 4850525"/>
              <a:gd name="connsiteY160" fmla="*/ 3728460 h 6340118"/>
              <a:gd name="connsiteX161" fmla="*/ 4084738 w 4850525"/>
              <a:gd name="connsiteY161" fmla="*/ 3738146 h 6340118"/>
              <a:gd name="connsiteX162" fmla="*/ 4115235 w 4850525"/>
              <a:gd name="connsiteY162" fmla="*/ 3749272 h 6340118"/>
              <a:gd name="connsiteX163" fmla="*/ 4273390 w 4850525"/>
              <a:gd name="connsiteY163" fmla="*/ 3694662 h 6340118"/>
              <a:gd name="connsiteX164" fmla="*/ 4255360 w 4850525"/>
              <a:gd name="connsiteY164" fmla="*/ 3696723 h 6340118"/>
              <a:gd name="connsiteX165" fmla="*/ 4244953 w 4850525"/>
              <a:gd name="connsiteY165" fmla="*/ 3701566 h 6340118"/>
              <a:gd name="connsiteX166" fmla="*/ 4249797 w 4850525"/>
              <a:gd name="connsiteY166" fmla="*/ 3711972 h 6340118"/>
              <a:gd name="connsiteX167" fmla="*/ 4280294 w 4850525"/>
              <a:gd name="connsiteY167" fmla="*/ 3723098 h 6340118"/>
              <a:gd name="connsiteX168" fmla="*/ 4290701 w 4850525"/>
              <a:gd name="connsiteY168" fmla="*/ 3718256 h 6340118"/>
              <a:gd name="connsiteX169" fmla="*/ 4285857 w 4850525"/>
              <a:gd name="connsiteY169" fmla="*/ 3707850 h 6340118"/>
              <a:gd name="connsiteX170" fmla="*/ 4273390 w 4850525"/>
              <a:gd name="connsiteY170" fmla="*/ 3694662 h 6340118"/>
              <a:gd name="connsiteX171" fmla="*/ 308617 w 4850525"/>
              <a:gd name="connsiteY171" fmla="*/ 3396810 h 6340118"/>
              <a:gd name="connsiteX172" fmla="*/ 297491 w 4850525"/>
              <a:gd name="connsiteY172" fmla="*/ 3427308 h 6340118"/>
              <a:gd name="connsiteX173" fmla="*/ 312019 w 4850525"/>
              <a:gd name="connsiteY173" fmla="*/ 3458526 h 6340118"/>
              <a:gd name="connsiteX174" fmla="*/ 323146 w 4850525"/>
              <a:gd name="connsiteY174" fmla="*/ 3428028 h 6340118"/>
              <a:gd name="connsiteX175" fmla="*/ 4496123 w 4850525"/>
              <a:gd name="connsiteY175" fmla="*/ 3327260 h 6340118"/>
              <a:gd name="connsiteX176" fmla="*/ 4485717 w 4850525"/>
              <a:gd name="connsiteY176" fmla="*/ 3332103 h 6340118"/>
              <a:gd name="connsiteX177" fmla="*/ 4448213 w 4850525"/>
              <a:gd name="connsiteY177" fmla="*/ 3387536 h 6340118"/>
              <a:gd name="connsiteX178" fmla="*/ 4453056 w 4850525"/>
              <a:gd name="connsiteY178" fmla="*/ 3397941 h 6340118"/>
              <a:gd name="connsiteX179" fmla="*/ 4484274 w 4850525"/>
              <a:gd name="connsiteY179" fmla="*/ 3383413 h 6340118"/>
              <a:gd name="connsiteX180" fmla="*/ 4302007 w 4850525"/>
              <a:gd name="connsiteY180" fmla="*/ 3290997 h 6340118"/>
              <a:gd name="connsiteX181" fmla="*/ 4316536 w 4850525"/>
              <a:gd name="connsiteY181" fmla="*/ 3322215 h 6340118"/>
              <a:gd name="connsiteX182" fmla="*/ 4327662 w 4850525"/>
              <a:gd name="connsiteY182" fmla="*/ 3291717 h 6340118"/>
              <a:gd name="connsiteX183" fmla="*/ 305091 w 4850525"/>
              <a:gd name="connsiteY183" fmla="*/ 3217781 h 6340118"/>
              <a:gd name="connsiteX184" fmla="*/ 294686 w 4850525"/>
              <a:gd name="connsiteY184" fmla="*/ 3222623 h 6340118"/>
              <a:gd name="connsiteX185" fmla="*/ 309214 w 4850525"/>
              <a:gd name="connsiteY185" fmla="*/ 3253841 h 6340118"/>
              <a:gd name="connsiteX186" fmla="*/ 319619 w 4850525"/>
              <a:gd name="connsiteY186" fmla="*/ 3248999 h 6340118"/>
              <a:gd name="connsiteX187" fmla="*/ 4355478 w 4850525"/>
              <a:gd name="connsiteY187" fmla="*/ 3215473 h 6340118"/>
              <a:gd name="connsiteX188" fmla="*/ 4334666 w 4850525"/>
              <a:gd name="connsiteY188" fmla="*/ 3225160 h 6340118"/>
              <a:gd name="connsiteX189" fmla="*/ 4339509 w 4850525"/>
              <a:gd name="connsiteY189" fmla="*/ 3235565 h 6340118"/>
              <a:gd name="connsiteX190" fmla="*/ 4360321 w 4850525"/>
              <a:gd name="connsiteY190" fmla="*/ 3225879 h 6340118"/>
              <a:gd name="connsiteX191" fmla="*/ 4410069 w 4850525"/>
              <a:gd name="connsiteY191" fmla="*/ 2734309 h 6340118"/>
              <a:gd name="connsiteX192" fmla="*/ 4389258 w 4850525"/>
              <a:gd name="connsiteY192" fmla="*/ 2743995 h 6340118"/>
              <a:gd name="connsiteX193" fmla="*/ 4419755 w 4850525"/>
              <a:gd name="connsiteY193" fmla="*/ 2755121 h 6340118"/>
              <a:gd name="connsiteX194" fmla="*/ 4577910 w 4850525"/>
              <a:gd name="connsiteY194" fmla="*/ 2700511 h 6340118"/>
              <a:gd name="connsiteX195" fmla="*/ 4559880 w 4850525"/>
              <a:gd name="connsiteY195" fmla="*/ 2702573 h 6340118"/>
              <a:gd name="connsiteX196" fmla="*/ 4549474 w 4850525"/>
              <a:gd name="connsiteY196" fmla="*/ 2707416 h 6340118"/>
              <a:gd name="connsiteX197" fmla="*/ 4554317 w 4850525"/>
              <a:gd name="connsiteY197" fmla="*/ 2717821 h 6340118"/>
              <a:gd name="connsiteX198" fmla="*/ 4584815 w 4850525"/>
              <a:gd name="connsiteY198" fmla="*/ 2728948 h 6340118"/>
              <a:gd name="connsiteX199" fmla="*/ 4595221 w 4850525"/>
              <a:gd name="connsiteY199" fmla="*/ 2724105 h 6340118"/>
              <a:gd name="connsiteX200" fmla="*/ 4590378 w 4850525"/>
              <a:gd name="connsiteY200" fmla="*/ 2713699 h 6340118"/>
              <a:gd name="connsiteX201" fmla="*/ 4577910 w 4850525"/>
              <a:gd name="connsiteY201" fmla="*/ 2700511 h 6340118"/>
              <a:gd name="connsiteX202" fmla="*/ 4339389 w 4850525"/>
              <a:gd name="connsiteY202" fmla="*/ 2691244 h 6340118"/>
              <a:gd name="connsiteX203" fmla="*/ 4328983 w 4850525"/>
              <a:gd name="connsiteY203" fmla="*/ 2696087 h 6340118"/>
              <a:gd name="connsiteX204" fmla="*/ 4281796 w 4850525"/>
              <a:gd name="connsiteY204" fmla="*/ 2730706 h 6340118"/>
              <a:gd name="connsiteX205" fmla="*/ 4296324 w 4850525"/>
              <a:gd name="connsiteY205" fmla="*/ 2761925 h 6340118"/>
              <a:gd name="connsiteX206" fmla="*/ 4344231 w 4850525"/>
              <a:gd name="connsiteY206" fmla="*/ 2701651 h 6340118"/>
              <a:gd name="connsiteX207" fmla="*/ 4401825 w 4850525"/>
              <a:gd name="connsiteY207" fmla="*/ 2662187 h 6340118"/>
              <a:gd name="connsiteX208" fmla="*/ 4381013 w 4850525"/>
              <a:gd name="connsiteY208" fmla="*/ 2671873 h 6340118"/>
              <a:gd name="connsiteX209" fmla="*/ 4390698 w 4850525"/>
              <a:gd name="connsiteY209" fmla="*/ 2692685 h 6340118"/>
              <a:gd name="connsiteX210" fmla="*/ 4411511 w 4850525"/>
              <a:gd name="connsiteY210" fmla="*/ 2682999 h 6340118"/>
              <a:gd name="connsiteX211" fmla="*/ 4353397 w 4850525"/>
              <a:gd name="connsiteY211" fmla="*/ 2558127 h 6340118"/>
              <a:gd name="connsiteX212" fmla="*/ 4342991 w 4850525"/>
              <a:gd name="connsiteY212" fmla="*/ 2562970 h 6340118"/>
              <a:gd name="connsiteX213" fmla="*/ 4331864 w 4850525"/>
              <a:gd name="connsiteY213" fmla="*/ 2593469 h 6340118"/>
              <a:gd name="connsiteX214" fmla="*/ 4357519 w 4850525"/>
              <a:gd name="connsiteY214" fmla="*/ 2594188 h 6340118"/>
              <a:gd name="connsiteX215" fmla="*/ 4358239 w 4850525"/>
              <a:gd name="connsiteY215" fmla="*/ 2568534 h 6340118"/>
              <a:gd name="connsiteX216" fmla="*/ 125475 w 4850525"/>
              <a:gd name="connsiteY216" fmla="*/ 2477552 h 6340118"/>
              <a:gd name="connsiteX217" fmla="*/ 115070 w 4850525"/>
              <a:gd name="connsiteY217" fmla="*/ 2482395 h 6340118"/>
              <a:gd name="connsiteX218" fmla="*/ 129598 w 4850525"/>
              <a:gd name="connsiteY218" fmla="*/ 2513613 h 6340118"/>
              <a:gd name="connsiteX219" fmla="*/ 140003 w 4850525"/>
              <a:gd name="connsiteY219" fmla="*/ 2508770 h 6340118"/>
              <a:gd name="connsiteX220" fmla="*/ 4510929 w 4850525"/>
              <a:gd name="connsiteY220" fmla="*/ 2434172 h 6340118"/>
              <a:gd name="connsiteX221" fmla="*/ 4510210 w 4850525"/>
              <a:gd name="connsiteY221" fmla="*/ 2459830 h 6340118"/>
              <a:gd name="connsiteX222" fmla="*/ 4539987 w 4850525"/>
              <a:gd name="connsiteY222" fmla="*/ 2496610 h 6340118"/>
              <a:gd name="connsiteX223" fmla="*/ 4528861 w 4850525"/>
              <a:gd name="connsiteY223" fmla="*/ 2527108 h 6340118"/>
              <a:gd name="connsiteX224" fmla="*/ 4538546 w 4850525"/>
              <a:gd name="connsiteY224" fmla="*/ 2547920 h 6340118"/>
              <a:gd name="connsiteX225" fmla="*/ 4559358 w 4850525"/>
              <a:gd name="connsiteY225" fmla="*/ 2538236 h 6340118"/>
              <a:gd name="connsiteX226" fmla="*/ 4607266 w 4850525"/>
              <a:gd name="connsiteY226" fmla="*/ 2477960 h 6340118"/>
              <a:gd name="connsiteX227" fmla="*/ 4510929 w 4850525"/>
              <a:gd name="connsiteY227" fmla="*/ 2434172 h 6340118"/>
              <a:gd name="connsiteX228" fmla="*/ 218810 w 4850525"/>
              <a:gd name="connsiteY228" fmla="*/ 2079639 h 6340118"/>
              <a:gd name="connsiteX229" fmla="*/ 207684 w 4850525"/>
              <a:gd name="connsiteY229" fmla="*/ 2110137 h 6340118"/>
              <a:gd name="connsiteX230" fmla="*/ 222212 w 4850525"/>
              <a:gd name="connsiteY230" fmla="*/ 2141354 h 6340118"/>
              <a:gd name="connsiteX231" fmla="*/ 233339 w 4850525"/>
              <a:gd name="connsiteY231" fmla="*/ 2110856 h 6340118"/>
              <a:gd name="connsiteX232" fmla="*/ 1330626 w 4850525"/>
              <a:gd name="connsiteY232" fmla="*/ 1802756 h 6340118"/>
              <a:gd name="connsiteX233" fmla="*/ 1294564 w 4850525"/>
              <a:gd name="connsiteY233" fmla="*/ 1806876 h 6340118"/>
              <a:gd name="connsiteX234" fmla="*/ 1304251 w 4850525"/>
              <a:gd name="connsiteY234" fmla="*/ 1827690 h 6340118"/>
              <a:gd name="connsiteX235" fmla="*/ 1335469 w 4850525"/>
              <a:gd name="connsiteY235" fmla="*/ 1813163 h 6340118"/>
              <a:gd name="connsiteX236" fmla="*/ 339761 w 4850525"/>
              <a:gd name="connsiteY236" fmla="*/ 1795471 h 6340118"/>
              <a:gd name="connsiteX237" fmla="*/ 349446 w 4850525"/>
              <a:gd name="connsiteY237" fmla="*/ 1816282 h 6340118"/>
              <a:gd name="connsiteX238" fmla="*/ 312665 w 4850525"/>
              <a:gd name="connsiteY238" fmla="*/ 1846059 h 6340118"/>
              <a:gd name="connsiteX239" fmla="*/ 292575 w 4850525"/>
              <a:gd name="connsiteY239" fmla="*/ 1830091 h 6340118"/>
              <a:gd name="connsiteX240" fmla="*/ 458353 w 4850525"/>
              <a:gd name="connsiteY240" fmla="*/ 1778260 h 6340118"/>
              <a:gd name="connsiteX241" fmla="*/ 463195 w 4850525"/>
              <a:gd name="connsiteY241" fmla="*/ 1788665 h 6340118"/>
              <a:gd name="connsiteX242" fmla="*/ 431977 w 4850525"/>
              <a:gd name="connsiteY242" fmla="*/ 1803194 h 6340118"/>
              <a:gd name="connsiteX243" fmla="*/ 427135 w 4850525"/>
              <a:gd name="connsiteY243" fmla="*/ 1792788 h 6340118"/>
              <a:gd name="connsiteX244" fmla="*/ 438981 w 4850525"/>
              <a:gd name="connsiteY244" fmla="*/ 1736636 h 6340118"/>
              <a:gd name="connsiteX245" fmla="*/ 459073 w 4850525"/>
              <a:gd name="connsiteY245" fmla="*/ 1752605 h 6340118"/>
              <a:gd name="connsiteX246" fmla="*/ 390351 w 4850525"/>
              <a:gd name="connsiteY246" fmla="*/ 1822567 h 6340118"/>
              <a:gd name="connsiteX247" fmla="*/ 379944 w 4850525"/>
              <a:gd name="connsiteY247" fmla="*/ 1827409 h 6340118"/>
              <a:gd name="connsiteX248" fmla="*/ 365416 w 4850525"/>
              <a:gd name="connsiteY248" fmla="*/ 1796191 h 6340118"/>
              <a:gd name="connsiteX249" fmla="*/ 438981 w 4850525"/>
              <a:gd name="connsiteY249" fmla="*/ 1736636 h 6340118"/>
              <a:gd name="connsiteX250" fmla="*/ 460514 w 4850525"/>
              <a:gd name="connsiteY250" fmla="*/ 1701296 h 6340118"/>
              <a:gd name="connsiteX251" fmla="*/ 470199 w 4850525"/>
              <a:gd name="connsiteY251" fmla="*/ 1722108 h 6340118"/>
              <a:gd name="connsiteX252" fmla="*/ 449388 w 4850525"/>
              <a:gd name="connsiteY252" fmla="*/ 1731793 h 6340118"/>
              <a:gd name="connsiteX253" fmla="*/ 439702 w 4850525"/>
              <a:gd name="connsiteY253" fmla="*/ 1710981 h 6340118"/>
              <a:gd name="connsiteX254" fmla="*/ 1264266 w 4850525"/>
              <a:gd name="connsiteY254" fmla="*/ 1605760 h 6340118"/>
              <a:gd name="connsiteX255" fmla="*/ 1243454 w 4850525"/>
              <a:gd name="connsiteY255" fmla="*/ 1615445 h 6340118"/>
              <a:gd name="connsiteX256" fmla="*/ 1253140 w 4850525"/>
              <a:gd name="connsiteY256" fmla="*/ 1636258 h 6340118"/>
              <a:gd name="connsiteX257" fmla="*/ 1264266 w 4850525"/>
              <a:gd name="connsiteY257" fmla="*/ 1605760 h 6340118"/>
              <a:gd name="connsiteX258" fmla="*/ 1405830 w 4850525"/>
              <a:gd name="connsiteY258" fmla="*/ 1501899 h 6340118"/>
              <a:gd name="connsiteX259" fmla="*/ 1374612 w 4850525"/>
              <a:gd name="connsiteY259" fmla="*/ 1516427 h 6340118"/>
              <a:gd name="connsiteX260" fmla="*/ 1384298 w 4850525"/>
              <a:gd name="connsiteY260" fmla="*/ 1537239 h 6340118"/>
              <a:gd name="connsiteX261" fmla="*/ 1394704 w 4850525"/>
              <a:gd name="connsiteY261" fmla="*/ 1532397 h 6340118"/>
              <a:gd name="connsiteX262" fmla="*/ 1405830 w 4850525"/>
              <a:gd name="connsiteY262" fmla="*/ 1501899 h 6340118"/>
              <a:gd name="connsiteX263" fmla="*/ 1835162 w 4850525"/>
              <a:gd name="connsiteY263" fmla="*/ 1390712 h 6340118"/>
              <a:gd name="connsiteX264" fmla="*/ 1814348 w 4850525"/>
              <a:gd name="connsiteY264" fmla="*/ 1400399 h 6340118"/>
              <a:gd name="connsiteX265" fmla="*/ 1819191 w 4850525"/>
              <a:gd name="connsiteY265" fmla="*/ 1410805 h 6340118"/>
              <a:gd name="connsiteX266" fmla="*/ 1840005 w 4850525"/>
              <a:gd name="connsiteY266" fmla="*/ 1401118 h 6340118"/>
              <a:gd name="connsiteX267" fmla="*/ 3987617 w 4850525"/>
              <a:gd name="connsiteY267" fmla="*/ 1364729 h 6340118"/>
              <a:gd name="connsiteX268" fmla="*/ 3987477 w 4850525"/>
              <a:gd name="connsiteY268" fmla="*/ 1369708 h 6340118"/>
              <a:gd name="connsiteX269" fmla="*/ 3992032 w 4850525"/>
              <a:gd name="connsiteY269" fmla="*/ 1365139 h 6340118"/>
              <a:gd name="connsiteX270" fmla="*/ 4234211 w 4850525"/>
              <a:gd name="connsiteY270" fmla="*/ 1337154 h 6340118"/>
              <a:gd name="connsiteX271" fmla="*/ 4216180 w 4850525"/>
              <a:gd name="connsiteY271" fmla="*/ 1339216 h 6340118"/>
              <a:gd name="connsiteX272" fmla="*/ 4205774 w 4850525"/>
              <a:gd name="connsiteY272" fmla="*/ 1344059 h 6340118"/>
              <a:gd name="connsiteX273" fmla="*/ 4210616 w 4850525"/>
              <a:gd name="connsiteY273" fmla="*/ 1354465 h 6340118"/>
              <a:gd name="connsiteX274" fmla="*/ 4241115 w 4850525"/>
              <a:gd name="connsiteY274" fmla="*/ 1365591 h 6340118"/>
              <a:gd name="connsiteX275" fmla="*/ 4251520 w 4850525"/>
              <a:gd name="connsiteY275" fmla="*/ 1360749 h 6340118"/>
              <a:gd name="connsiteX276" fmla="*/ 4246677 w 4850525"/>
              <a:gd name="connsiteY276" fmla="*/ 1350343 h 6340118"/>
              <a:gd name="connsiteX277" fmla="*/ 4234211 w 4850525"/>
              <a:gd name="connsiteY277" fmla="*/ 1337154 h 6340118"/>
              <a:gd name="connsiteX278" fmla="*/ 4009696 w 4850525"/>
              <a:gd name="connsiteY278" fmla="*/ 1194771 h 6340118"/>
              <a:gd name="connsiteX279" fmla="*/ 3999291 w 4850525"/>
              <a:gd name="connsiteY279" fmla="*/ 1199614 h 6340118"/>
              <a:gd name="connsiteX280" fmla="*/ 3988164 w 4850525"/>
              <a:gd name="connsiteY280" fmla="*/ 1230112 h 6340118"/>
              <a:gd name="connsiteX281" fmla="*/ 4013819 w 4850525"/>
              <a:gd name="connsiteY281" fmla="*/ 1230832 h 6340118"/>
              <a:gd name="connsiteX282" fmla="*/ 4014539 w 4850525"/>
              <a:gd name="connsiteY282" fmla="*/ 1205177 h 6340118"/>
              <a:gd name="connsiteX283" fmla="*/ 4167229 w 4850525"/>
              <a:gd name="connsiteY283" fmla="*/ 1070815 h 6340118"/>
              <a:gd name="connsiteX284" fmla="*/ 4166510 w 4850525"/>
              <a:gd name="connsiteY284" fmla="*/ 1096474 h 6340118"/>
              <a:gd name="connsiteX285" fmla="*/ 4196287 w 4850525"/>
              <a:gd name="connsiteY285" fmla="*/ 1133255 h 6340118"/>
              <a:gd name="connsiteX286" fmla="*/ 4185161 w 4850525"/>
              <a:gd name="connsiteY286" fmla="*/ 1163752 h 6340118"/>
              <a:gd name="connsiteX287" fmla="*/ 4194846 w 4850525"/>
              <a:gd name="connsiteY287" fmla="*/ 1184564 h 6340118"/>
              <a:gd name="connsiteX288" fmla="*/ 4215658 w 4850525"/>
              <a:gd name="connsiteY288" fmla="*/ 1174878 h 6340118"/>
              <a:gd name="connsiteX289" fmla="*/ 4263566 w 4850525"/>
              <a:gd name="connsiteY289" fmla="*/ 1114604 h 6340118"/>
              <a:gd name="connsiteX290" fmla="*/ 4167229 w 4850525"/>
              <a:gd name="connsiteY290" fmla="*/ 1070815 h 6340118"/>
              <a:gd name="connsiteX291" fmla="*/ 1862139 w 4850525"/>
              <a:gd name="connsiteY291" fmla="*/ 795802 h 6340118"/>
              <a:gd name="connsiteX292" fmla="*/ 1871824 w 4850525"/>
              <a:gd name="connsiteY292" fmla="*/ 816615 h 6340118"/>
              <a:gd name="connsiteX293" fmla="*/ 1861418 w 4850525"/>
              <a:gd name="connsiteY293" fmla="*/ 821457 h 6340118"/>
              <a:gd name="connsiteX294" fmla="*/ 1830920 w 4850525"/>
              <a:gd name="connsiteY294" fmla="*/ 810331 h 6340118"/>
              <a:gd name="connsiteX295" fmla="*/ 3836803 w 4850525"/>
              <a:gd name="connsiteY295" fmla="*/ 632837 h 6340118"/>
              <a:gd name="connsiteX296" fmla="*/ 3859770 w 4850525"/>
              <a:gd name="connsiteY296" fmla="*/ 682189 h 6340118"/>
              <a:gd name="connsiteX297" fmla="*/ 3856628 w 4850525"/>
              <a:gd name="connsiteY297" fmla="*/ 702640 h 6340118"/>
              <a:gd name="connsiteX298" fmla="*/ 3832925 w 4850525"/>
              <a:gd name="connsiteY298" fmla="*/ 732463 h 6340118"/>
              <a:gd name="connsiteX299" fmla="*/ 3834099 w 4850525"/>
              <a:gd name="connsiteY299" fmla="*/ 734986 h 6340118"/>
              <a:gd name="connsiteX300" fmla="*/ 3836069 w 4850525"/>
              <a:gd name="connsiteY300" fmla="*/ 738040 h 6340118"/>
              <a:gd name="connsiteX301" fmla="*/ 3856431 w 4850525"/>
              <a:gd name="connsiteY301" fmla="*/ 728564 h 6340118"/>
              <a:gd name="connsiteX302" fmla="*/ 3904338 w 4850525"/>
              <a:gd name="connsiteY302" fmla="*/ 668289 h 6340118"/>
              <a:gd name="connsiteX303" fmla="*/ 3837289 w 4850525"/>
              <a:gd name="connsiteY303" fmla="*/ 633027 h 6340118"/>
              <a:gd name="connsiteX304" fmla="*/ 2222228 w 4850525"/>
              <a:gd name="connsiteY304" fmla="*/ 590243 h 6340118"/>
              <a:gd name="connsiteX305" fmla="*/ 2201416 w 4850525"/>
              <a:gd name="connsiteY305" fmla="*/ 599928 h 6340118"/>
              <a:gd name="connsiteX306" fmla="*/ 2211102 w 4850525"/>
              <a:gd name="connsiteY306" fmla="*/ 620740 h 6340118"/>
              <a:gd name="connsiteX307" fmla="*/ 2231914 w 4850525"/>
              <a:gd name="connsiteY307" fmla="*/ 611054 h 6340118"/>
              <a:gd name="connsiteX308" fmla="*/ 3721289 w 4850525"/>
              <a:gd name="connsiteY308" fmla="*/ 493436 h 6340118"/>
              <a:gd name="connsiteX309" fmla="*/ 3710883 w 4850525"/>
              <a:gd name="connsiteY309" fmla="*/ 498279 h 6340118"/>
              <a:gd name="connsiteX310" fmla="*/ 3710242 w 4850525"/>
              <a:gd name="connsiteY310" fmla="*/ 521031 h 6340118"/>
              <a:gd name="connsiteX311" fmla="*/ 3723602 w 4850525"/>
              <a:gd name="connsiteY311" fmla="*/ 521357 h 6340118"/>
              <a:gd name="connsiteX312" fmla="*/ 3724494 w 4850525"/>
              <a:gd name="connsiteY312" fmla="*/ 521468 h 6340118"/>
              <a:gd name="connsiteX313" fmla="*/ 3171348 w 4850525"/>
              <a:gd name="connsiteY313" fmla="*/ 72576 h 6340118"/>
              <a:gd name="connsiteX314" fmla="*/ 3109631 w 4850525"/>
              <a:gd name="connsiteY314" fmla="*/ 75977 h 6340118"/>
              <a:gd name="connsiteX315" fmla="*/ 3108912 w 4850525"/>
              <a:gd name="connsiteY315" fmla="*/ 101632 h 6340118"/>
              <a:gd name="connsiteX316" fmla="*/ 3113754 w 4850525"/>
              <a:gd name="connsiteY316" fmla="*/ 112038 h 6340118"/>
              <a:gd name="connsiteX317" fmla="*/ 3176190 w 4850525"/>
              <a:gd name="connsiteY317" fmla="*/ 82981 h 6340118"/>
              <a:gd name="connsiteX318" fmla="*/ 3362061 w 4850525"/>
              <a:gd name="connsiteY318" fmla="*/ 47122 h 6340118"/>
              <a:gd name="connsiteX319" fmla="*/ 3351655 w 4850525"/>
              <a:gd name="connsiteY319" fmla="*/ 51965 h 6340118"/>
              <a:gd name="connsiteX320" fmla="*/ 3350932 w 4850525"/>
              <a:gd name="connsiteY320" fmla="*/ 77622 h 6340118"/>
              <a:gd name="connsiteX321" fmla="*/ 3355774 w 4850525"/>
              <a:gd name="connsiteY321" fmla="*/ 88027 h 6340118"/>
              <a:gd name="connsiteX322" fmla="*/ 3366183 w 4850525"/>
              <a:gd name="connsiteY322" fmla="*/ 83183 h 6340118"/>
              <a:gd name="connsiteX323" fmla="*/ 3362061 w 4850525"/>
              <a:gd name="connsiteY323" fmla="*/ 47122 h 6340118"/>
              <a:gd name="connsiteX324" fmla="*/ 3315823 w 4850525"/>
              <a:gd name="connsiteY324" fmla="*/ 2174 h 6340118"/>
              <a:gd name="connsiteX325" fmla="*/ 3407807 w 4850525"/>
              <a:gd name="connsiteY325" fmla="*/ 63812 h 6340118"/>
              <a:gd name="connsiteX326" fmla="*/ 3401525 w 4850525"/>
              <a:gd name="connsiteY326" fmla="*/ 104716 h 6340118"/>
              <a:gd name="connsiteX327" fmla="*/ 3420895 w 4850525"/>
              <a:gd name="connsiteY327" fmla="*/ 146339 h 6340118"/>
              <a:gd name="connsiteX328" fmla="*/ 3476328 w 4850525"/>
              <a:gd name="connsiteY328" fmla="*/ 183841 h 6340118"/>
              <a:gd name="connsiteX329" fmla="*/ 3500543 w 4850525"/>
              <a:gd name="connsiteY329" fmla="*/ 235875 h 6340118"/>
              <a:gd name="connsiteX330" fmla="*/ 3473447 w 4850525"/>
              <a:gd name="connsiteY330" fmla="*/ 286464 h 6340118"/>
              <a:gd name="connsiteX331" fmla="*/ 3605123 w 4850525"/>
              <a:gd name="connsiteY331" fmla="*/ 351782 h 6340118"/>
              <a:gd name="connsiteX332" fmla="*/ 3742362 w 4850525"/>
              <a:gd name="connsiteY332" fmla="*/ 401850 h 6340118"/>
              <a:gd name="connsiteX333" fmla="*/ 3715988 w 4850525"/>
              <a:gd name="connsiteY333" fmla="*/ 426787 h 6340118"/>
              <a:gd name="connsiteX334" fmla="*/ 3659834 w 4850525"/>
              <a:gd name="connsiteY334" fmla="*/ 414937 h 6340118"/>
              <a:gd name="connsiteX335" fmla="*/ 3650149 w 4850525"/>
              <a:gd name="connsiteY335" fmla="*/ 394125 h 6340118"/>
              <a:gd name="connsiteX336" fmla="*/ 3650870 w 4850525"/>
              <a:gd name="connsiteY336" fmla="*/ 368471 h 6340118"/>
              <a:gd name="connsiteX337" fmla="*/ 3630057 w 4850525"/>
              <a:gd name="connsiteY337" fmla="*/ 378157 h 6340118"/>
              <a:gd name="connsiteX338" fmla="*/ 3641264 w 4850525"/>
              <a:gd name="connsiteY338" fmla="*/ 436242 h 6340118"/>
              <a:gd name="connsiteX339" fmla="*/ 3637421 w 4850525"/>
              <a:gd name="connsiteY339" fmla="*/ 448966 h 6340118"/>
              <a:gd name="connsiteX340" fmla="*/ 3675051 w 4850525"/>
              <a:gd name="connsiteY340" fmla="*/ 448487 h 6340118"/>
              <a:gd name="connsiteX341" fmla="*/ 3767036 w 4850525"/>
              <a:gd name="connsiteY341" fmla="*/ 510125 h 6340118"/>
              <a:gd name="connsiteX342" fmla="*/ 3763891 w 4850525"/>
              <a:gd name="connsiteY342" fmla="*/ 530600 h 6340118"/>
              <a:gd name="connsiteX343" fmla="*/ 3764416 w 4850525"/>
              <a:gd name="connsiteY343" fmla="*/ 530848 h 6340118"/>
              <a:gd name="connsiteX344" fmla="*/ 3778945 w 4850525"/>
              <a:gd name="connsiteY344" fmla="*/ 562065 h 6340118"/>
              <a:gd name="connsiteX345" fmla="*/ 3768212 w 4850525"/>
              <a:gd name="connsiteY345" fmla="*/ 567060 h 6340118"/>
              <a:gd name="connsiteX346" fmla="*/ 3777779 w 4850525"/>
              <a:gd name="connsiteY346" fmla="*/ 587617 h 6340118"/>
              <a:gd name="connsiteX347" fmla="*/ 3778224 w 4850525"/>
              <a:gd name="connsiteY347" fmla="*/ 587720 h 6340118"/>
              <a:gd name="connsiteX348" fmla="*/ 3788630 w 4850525"/>
              <a:gd name="connsiteY348" fmla="*/ 582877 h 6340118"/>
              <a:gd name="connsiteX349" fmla="*/ 3799756 w 4850525"/>
              <a:gd name="connsiteY349" fmla="*/ 552380 h 6340118"/>
              <a:gd name="connsiteX350" fmla="*/ 3877444 w 4850525"/>
              <a:gd name="connsiteY350" fmla="*/ 528884 h 6340118"/>
              <a:gd name="connsiteX351" fmla="*/ 3898256 w 4850525"/>
              <a:gd name="connsiteY351" fmla="*/ 519199 h 6340118"/>
              <a:gd name="connsiteX352" fmla="*/ 3903098 w 4850525"/>
              <a:gd name="connsiteY352" fmla="*/ 529605 h 6340118"/>
              <a:gd name="connsiteX353" fmla="*/ 3906501 w 4850525"/>
              <a:gd name="connsiteY353" fmla="*/ 591321 h 6340118"/>
              <a:gd name="connsiteX354" fmla="*/ 3926594 w 4850525"/>
              <a:gd name="connsiteY354" fmla="*/ 607293 h 6340118"/>
              <a:gd name="connsiteX355" fmla="*/ 3934838 w 4850525"/>
              <a:gd name="connsiteY355" fmla="*/ 679415 h 6340118"/>
              <a:gd name="connsiteX356" fmla="*/ 3950087 w 4850525"/>
              <a:gd name="connsiteY356" fmla="*/ 684978 h 6340118"/>
              <a:gd name="connsiteX357" fmla="*/ 3958331 w 4850525"/>
              <a:gd name="connsiteY357" fmla="*/ 757099 h 6340118"/>
              <a:gd name="connsiteX358" fmla="*/ 3937517 w 4850525"/>
              <a:gd name="connsiteY358" fmla="*/ 766787 h 6340118"/>
              <a:gd name="connsiteX359" fmla="*/ 3902177 w 4850525"/>
              <a:gd name="connsiteY359" fmla="*/ 745254 h 6340118"/>
              <a:gd name="connsiteX360" fmla="*/ 3891771 w 4850525"/>
              <a:gd name="connsiteY360" fmla="*/ 750096 h 6340118"/>
              <a:gd name="connsiteX361" fmla="*/ 3906299 w 4850525"/>
              <a:gd name="connsiteY361" fmla="*/ 781315 h 6340118"/>
              <a:gd name="connsiteX362" fmla="*/ 3936797 w 4850525"/>
              <a:gd name="connsiteY362" fmla="*/ 792442 h 6340118"/>
              <a:gd name="connsiteX363" fmla="*/ 3938894 w 4850525"/>
              <a:gd name="connsiteY363" fmla="*/ 799656 h 6340118"/>
              <a:gd name="connsiteX364" fmla="*/ 3964351 w 4850525"/>
              <a:gd name="connsiteY364" fmla="*/ 798095 h 6340118"/>
              <a:gd name="connsiteX365" fmla="*/ 4101590 w 4850525"/>
              <a:gd name="connsiteY365" fmla="*/ 848164 h 6340118"/>
              <a:gd name="connsiteX366" fmla="*/ 4075216 w 4850525"/>
              <a:gd name="connsiteY366" fmla="*/ 873102 h 6340118"/>
              <a:gd name="connsiteX367" fmla="*/ 4019062 w 4850525"/>
              <a:gd name="connsiteY367" fmla="*/ 861252 h 6340118"/>
              <a:gd name="connsiteX368" fmla="*/ 4009376 w 4850525"/>
              <a:gd name="connsiteY368" fmla="*/ 840440 h 6340118"/>
              <a:gd name="connsiteX369" fmla="*/ 4010097 w 4850525"/>
              <a:gd name="connsiteY369" fmla="*/ 814785 h 6340118"/>
              <a:gd name="connsiteX370" fmla="*/ 3989286 w 4850525"/>
              <a:gd name="connsiteY370" fmla="*/ 824470 h 6340118"/>
              <a:gd name="connsiteX371" fmla="*/ 3992709 w 4850525"/>
              <a:gd name="connsiteY371" fmla="*/ 908334 h 6340118"/>
              <a:gd name="connsiteX372" fmla="*/ 3981553 w 4850525"/>
              <a:gd name="connsiteY372" fmla="*/ 924090 h 6340118"/>
              <a:gd name="connsiteX373" fmla="*/ 4003721 w 4850525"/>
              <a:gd name="connsiteY373" fmla="*/ 946448 h 6340118"/>
              <a:gd name="connsiteX374" fmla="*/ 4015611 w 4850525"/>
              <a:gd name="connsiteY374" fmla="*/ 967161 h 6340118"/>
              <a:gd name="connsiteX375" fmla="*/ 4039212 w 4850525"/>
              <a:gd name="connsiteY375" fmla="*/ 966606 h 6340118"/>
              <a:gd name="connsiteX376" fmla="*/ 4123644 w 4850525"/>
              <a:gd name="connsiteY376" fmla="*/ 977162 h 6340118"/>
              <a:gd name="connsiteX377" fmla="*/ 4138172 w 4850525"/>
              <a:gd name="connsiteY377" fmla="*/ 1008380 h 6340118"/>
              <a:gd name="connsiteX378" fmla="*/ 4117361 w 4850525"/>
              <a:gd name="connsiteY378" fmla="*/ 1018065 h 6340118"/>
              <a:gd name="connsiteX379" fmla="*/ 4066771 w 4850525"/>
              <a:gd name="connsiteY379" fmla="*/ 990969 h 6340118"/>
              <a:gd name="connsiteX380" fmla="*/ 4066145 w 4850525"/>
              <a:gd name="connsiteY380" fmla="*/ 1013272 h 6340118"/>
              <a:gd name="connsiteX381" fmla="*/ 4079766 w 4850525"/>
              <a:gd name="connsiteY381" fmla="*/ 1026174 h 6340118"/>
              <a:gd name="connsiteX382" fmla="*/ 4096638 w 4850525"/>
              <a:gd name="connsiteY382" fmla="*/ 1024544 h 6340118"/>
              <a:gd name="connsiteX383" fmla="*/ 4137451 w 4850525"/>
              <a:gd name="connsiteY383" fmla="*/ 1034034 h 6340118"/>
              <a:gd name="connsiteX384" fmla="*/ 4147858 w 4850525"/>
              <a:gd name="connsiteY384" fmla="*/ 1029191 h 6340118"/>
              <a:gd name="connsiteX385" fmla="*/ 4158984 w 4850525"/>
              <a:gd name="connsiteY385" fmla="*/ 998694 h 6340118"/>
              <a:gd name="connsiteX386" fmla="*/ 4236672 w 4850525"/>
              <a:gd name="connsiteY386" fmla="*/ 975200 h 6340118"/>
              <a:gd name="connsiteX387" fmla="*/ 4257484 w 4850525"/>
              <a:gd name="connsiteY387" fmla="*/ 965514 h 6340118"/>
              <a:gd name="connsiteX388" fmla="*/ 4262327 w 4850525"/>
              <a:gd name="connsiteY388" fmla="*/ 975919 h 6340118"/>
              <a:gd name="connsiteX389" fmla="*/ 4265728 w 4850525"/>
              <a:gd name="connsiteY389" fmla="*/ 1037635 h 6340118"/>
              <a:gd name="connsiteX390" fmla="*/ 4285822 w 4850525"/>
              <a:gd name="connsiteY390" fmla="*/ 1053608 h 6340118"/>
              <a:gd name="connsiteX391" fmla="*/ 4294067 w 4850525"/>
              <a:gd name="connsiteY391" fmla="*/ 1125729 h 6340118"/>
              <a:gd name="connsiteX392" fmla="*/ 4309315 w 4850525"/>
              <a:gd name="connsiteY392" fmla="*/ 1131292 h 6340118"/>
              <a:gd name="connsiteX393" fmla="*/ 4317560 w 4850525"/>
              <a:gd name="connsiteY393" fmla="*/ 1203413 h 6340118"/>
              <a:gd name="connsiteX394" fmla="*/ 4296745 w 4850525"/>
              <a:gd name="connsiteY394" fmla="*/ 1213101 h 6340118"/>
              <a:gd name="connsiteX395" fmla="*/ 4261404 w 4850525"/>
              <a:gd name="connsiteY395" fmla="*/ 1191568 h 6340118"/>
              <a:gd name="connsiteX396" fmla="*/ 4250998 w 4850525"/>
              <a:gd name="connsiteY396" fmla="*/ 1196411 h 6340118"/>
              <a:gd name="connsiteX397" fmla="*/ 4265526 w 4850525"/>
              <a:gd name="connsiteY397" fmla="*/ 1227629 h 6340118"/>
              <a:gd name="connsiteX398" fmla="*/ 4296025 w 4850525"/>
              <a:gd name="connsiteY398" fmla="*/ 1238755 h 6340118"/>
              <a:gd name="connsiteX399" fmla="*/ 4277176 w 4850525"/>
              <a:gd name="connsiteY399" fmla="*/ 1361469 h 6340118"/>
              <a:gd name="connsiteX400" fmla="*/ 4388039 w 4850525"/>
              <a:gd name="connsiteY400" fmla="*/ 1436472 h 6340118"/>
              <a:gd name="connsiteX401" fmla="*/ 4468410 w 4850525"/>
              <a:gd name="connsiteY401" fmla="*/ 1500351 h 6340118"/>
              <a:gd name="connsiteX402" fmla="*/ 4498907 w 4850525"/>
              <a:gd name="connsiteY402" fmla="*/ 1511478 h 6340118"/>
              <a:gd name="connsiteX403" fmla="*/ 4503750 w 4850525"/>
              <a:gd name="connsiteY403" fmla="*/ 1521883 h 6340118"/>
              <a:gd name="connsiteX404" fmla="*/ 4492623 w 4850525"/>
              <a:gd name="connsiteY404" fmla="*/ 1552380 h 6340118"/>
              <a:gd name="connsiteX405" fmla="*/ 4482218 w 4850525"/>
              <a:gd name="connsiteY405" fmla="*/ 1557224 h 6340118"/>
              <a:gd name="connsiteX406" fmla="*/ 4447594 w 4850525"/>
              <a:gd name="connsiteY406" fmla="*/ 1510038 h 6340118"/>
              <a:gd name="connsiteX407" fmla="*/ 4437188 w 4850525"/>
              <a:gd name="connsiteY407" fmla="*/ 1514880 h 6340118"/>
              <a:gd name="connsiteX408" fmla="*/ 4300024 w 4850525"/>
              <a:gd name="connsiteY408" fmla="*/ 1702148 h 6340118"/>
              <a:gd name="connsiteX409" fmla="*/ 4251569 w 4850525"/>
              <a:gd name="connsiteY409" fmla="*/ 1759001 h 6340118"/>
              <a:gd name="connsiteX410" fmla="*/ 4288797 w 4850525"/>
              <a:gd name="connsiteY410" fmla="*/ 1794265 h 6340118"/>
              <a:gd name="connsiteX411" fmla="*/ 4319295 w 4850525"/>
              <a:gd name="connsiteY411" fmla="*/ 1805391 h 6340118"/>
              <a:gd name="connsiteX412" fmla="*/ 4324138 w 4850525"/>
              <a:gd name="connsiteY412" fmla="*/ 1815797 h 6340118"/>
              <a:gd name="connsiteX413" fmla="*/ 4313012 w 4850525"/>
              <a:gd name="connsiteY413" fmla="*/ 1846295 h 6340118"/>
              <a:gd name="connsiteX414" fmla="*/ 4302606 w 4850525"/>
              <a:gd name="connsiteY414" fmla="*/ 1851137 h 6340118"/>
              <a:gd name="connsiteX415" fmla="*/ 4267983 w 4850525"/>
              <a:gd name="connsiteY415" fmla="*/ 1803951 h 6340118"/>
              <a:gd name="connsiteX416" fmla="*/ 4257577 w 4850525"/>
              <a:gd name="connsiteY416" fmla="*/ 1808794 h 6340118"/>
              <a:gd name="connsiteX417" fmla="*/ 4256705 w 4850525"/>
              <a:gd name="connsiteY417" fmla="*/ 1810190 h 6340118"/>
              <a:gd name="connsiteX418" fmla="*/ 4259363 w 4850525"/>
              <a:gd name="connsiteY418" fmla="*/ 1812854 h 6340118"/>
              <a:gd name="connsiteX419" fmla="*/ 4174562 w 4850525"/>
              <a:gd name="connsiteY419" fmla="*/ 1987115 h 6340118"/>
              <a:gd name="connsiteX420" fmla="*/ 4179256 w 4850525"/>
              <a:gd name="connsiteY420" fmla="*/ 1993512 h 6340118"/>
              <a:gd name="connsiteX421" fmla="*/ 4203470 w 4850525"/>
              <a:gd name="connsiteY421" fmla="*/ 2045544 h 6340118"/>
              <a:gd name="connsiteX422" fmla="*/ 4176375 w 4850525"/>
              <a:gd name="connsiteY422" fmla="*/ 2096134 h 6340118"/>
              <a:gd name="connsiteX423" fmla="*/ 4308051 w 4850525"/>
              <a:gd name="connsiteY423" fmla="*/ 2161452 h 6340118"/>
              <a:gd name="connsiteX424" fmla="*/ 4445290 w 4850525"/>
              <a:gd name="connsiteY424" fmla="*/ 2211520 h 6340118"/>
              <a:gd name="connsiteX425" fmla="*/ 4418917 w 4850525"/>
              <a:gd name="connsiteY425" fmla="*/ 2236458 h 6340118"/>
              <a:gd name="connsiteX426" fmla="*/ 4362762 w 4850525"/>
              <a:gd name="connsiteY426" fmla="*/ 2224608 h 6340118"/>
              <a:gd name="connsiteX427" fmla="*/ 4353076 w 4850525"/>
              <a:gd name="connsiteY427" fmla="*/ 2203796 h 6340118"/>
              <a:gd name="connsiteX428" fmla="*/ 4353797 w 4850525"/>
              <a:gd name="connsiteY428" fmla="*/ 2178140 h 6340118"/>
              <a:gd name="connsiteX429" fmla="*/ 4332985 w 4850525"/>
              <a:gd name="connsiteY429" fmla="*/ 2187827 h 6340118"/>
              <a:gd name="connsiteX430" fmla="*/ 4319699 w 4850525"/>
              <a:gd name="connsiteY430" fmla="*/ 2295291 h 6340118"/>
              <a:gd name="connsiteX431" fmla="*/ 4323822 w 4850525"/>
              <a:gd name="connsiteY431" fmla="*/ 2331353 h 6340118"/>
              <a:gd name="connsiteX432" fmla="*/ 4467344 w 4850525"/>
              <a:gd name="connsiteY432" fmla="*/ 2340518 h 6340118"/>
              <a:gd name="connsiteX433" fmla="*/ 4481872 w 4850525"/>
              <a:gd name="connsiteY433" fmla="*/ 2371736 h 6340118"/>
              <a:gd name="connsiteX434" fmla="*/ 4461060 w 4850525"/>
              <a:gd name="connsiteY434" fmla="*/ 2381421 h 6340118"/>
              <a:gd name="connsiteX435" fmla="*/ 4410471 w 4850525"/>
              <a:gd name="connsiteY435" fmla="*/ 2354326 h 6340118"/>
              <a:gd name="connsiteX436" fmla="*/ 4409751 w 4850525"/>
              <a:gd name="connsiteY436" fmla="*/ 2379981 h 6340118"/>
              <a:gd name="connsiteX437" fmla="*/ 4414593 w 4850525"/>
              <a:gd name="connsiteY437" fmla="*/ 2390387 h 6340118"/>
              <a:gd name="connsiteX438" fmla="*/ 4481152 w 4850525"/>
              <a:gd name="connsiteY438" fmla="*/ 2397391 h 6340118"/>
              <a:gd name="connsiteX439" fmla="*/ 4491558 w 4850525"/>
              <a:gd name="connsiteY439" fmla="*/ 2392547 h 6340118"/>
              <a:gd name="connsiteX440" fmla="*/ 4502684 w 4850525"/>
              <a:gd name="connsiteY440" fmla="*/ 2362051 h 6340118"/>
              <a:gd name="connsiteX441" fmla="*/ 4580372 w 4850525"/>
              <a:gd name="connsiteY441" fmla="*/ 2338555 h 6340118"/>
              <a:gd name="connsiteX442" fmla="*/ 4601184 w 4850525"/>
              <a:gd name="connsiteY442" fmla="*/ 2328870 h 6340118"/>
              <a:gd name="connsiteX443" fmla="*/ 4606026 w 4850525"/>
              <a:gd name="connsiteY443" fmla="*/ 2339276 h 6340118"/>
              <a:gd name="connsiteX444" fmla="*/ 4609428 w 4850525"/>
              <a:gd name="connsiteY444" fmla="*/ 2400992 h 6340118"/>
              <a:gd name="connsiteX445" fmla="*/ 4629522 w 4850525"/>
              <a:gd name="connsiteY445" fmla="*/ 2416964 h 6340118"/>
              <a:gd name="connsiteX446" fmla="*/ 4637766 w 4850525"/>
              <a:gd name="connsiteY446" fmla="*/ 2489086 h 6340118"/>
              <a:gd name="connsiteX447" fmla="*/ 4653015 w 4850525"/>
              <a:gd name="connsiteY447" fmla="*/ 2494648 h 6340118"/>
              <a:gd name="connsiteX448" fmla="*/ 4661259 w 4850525"/>
              <a:gd name="connsiteY448" fmla="*/ 2566770 h 6340118"/>
              <a:gd name="connsiteX449" fmla="*/ 4640445 w 4850525"/>
              <a:gd name="connsiteY449" fmla="*/ 2576456 h 6340118"/>
              <a:gd name="connsiteX450" fmla="*/ 4605105 w 4850525"/>
              <a:gd name="connsiteY450" fmla="*/ 2554925 h 6340118"/>
              <a:gd name="connsiteX451" fmla="*/ 4594698 w 4850525"/>
              <a:gd name="connsiteY451" fmla="*/ 2559767 h 6340118"/>
              <a:gd name="connsiteX452" fmla="*/ 4609227 w 4850525"/>
              <a:gd name="connsiteY452" fmla="*/ 2590985 h 6340118"/>
              <a:gd name="connsiteX453" fmla="*/ 4639725 w 4850525"/>
              <a:gd name="connsiteY453" fmla="*/ 2602112 h 6340118"/>
              <a:gd name="connsiteX454" fmla="*/ 4620875 w 4850525"/>
              <a:gd name="connsiteY454" fmla="*/ 2724825 h 6340118"/>
              <a:gd name="connsiteX455" fmla="*/ 4731739 w 4850525"/>
              <a:gd name="connsiteY455" fmla="*/ 2799829 h 6340118"/>
              <a:gd name="connsiteX456" fmla="*/ 4812109 w 4850525"/>
              <a:gd name="connsiteY456" fmla="*/ 2863708 h 6340118"/>
              <a:gd name="connsiteX457" fmla="*/ 4842608 w 4850525"/>
              <a:gd name="connsiteY457" fmla="*/ 2874834 h 6340118"/>
              <a:gd name="connsiteX458" fmla="*/ 4847450 w 4850525"/>
              <a:gd name="connsiteY458" fmla="*/ 2885240 h 6340118"/>
              <a:gd name="connsiteX459" fmla="*/ 4836323 w 4850525"/>
              <a:gd name="connsiteY459" fmla="*/ 2915737 h 6340118"/>
              <a:gd name="connsiteX460" fmla="*/ 4825918 w 4850525"/>
              <a:gd name="connsiteY460" fmla="*/ 2920579 h 6340118"/>
              <a:gd name="connsiteX461" fmla="*/ 4791295 w 4850525"/>
              <a:gd name="connsiteY461" fmla="*/ 2873394 h 6340118"/>
              <a:gd name="connsiteX462" fmla="*/ 4780889 w 4850525"/>
              <a:gd name="connsiteY462" fmla="*/ 2878237 h 6340118"/>
              <a:gd name="connsiteX463" fmla="*/ 4567723 w 4850525"/>
              <a:gd name="connsiteY463" fmla="*/ 3154678 h 6340118"/>
              <a:gd name="connsiteX464" fmla="*/ 4572566 w 4850525"/>
              <a:gd name="connsiteY464" fmla="*/ 3165083 h 6340118"/>
              <a:gd name="connsiteX465" fmla="*/ 4603064 w 4850525"/>
              <a:gd name="connsiteY465" fmla="*/ 3176210 h 6340118"/>
              <a:gd name="connsiteX466" fmla="*/ 4499526 w 4850525"/>
              <a:gd name="connsiteY466" fmla="*/ 3388975 h 6340118"/>
              <a:gd name="connsiteX467" fmla="*/ 4387259 w 4850525"/>
              <a:gd name="connsiteY467" fmla="*/ 3512434 h 6340118"/>
              <a:gd name="connsiteX468" fmla="*/ 4349819 w 4850525"/>
              <a:gd name="connsiteY468" fmla="*/ 3540377 h 6340118"/>
              <a:gd name="connsiteX469" fmla="*/ 4356739 w 4850525"/>
              <a:gd name="connsiteY469" fmla="*/ 3560921 h 6340118"/>
              <a:gd name="connsiteX470" fmla="*/ 4335925 w 4850525"/>
              <a:gd name="connsiteY470" fmla="*/ 3570608 h 6340118"/>
              <a:gd name="connsiteX471" fmla="*/ 4322786 w 4850525"/>
              <a:gd name="connsiteY471" fmla="*/ 3570239 h 6340118"/>
              <a:gd name="connsiteX472" fmla="*/ 4321709 w 4850525"/>
              <a:gd name="connsiteY472" fmla="*/ 3575183 h 6340118"/>
              <a:gd name="connsiteX473" fmla="*/ 4315344 w 4850525"/>
              <a:gd name="connsiteY473" fmla="*/ 3584702 h 6340118"/>
              <a:gd name="connsiteX474" fmla="*/ 4323344 w 4850525"/>
              <a:gd name="connsiteY474" fmla="*/ 3584377 h 6340118"/>
              <a:gd name="connsiteX475" fmla="*/ 4335205 w 4850525"/>
              <a:gd name="connsiteY475" fmla="*/ 3596263 h 6340118"/>
              <a:gd name="connsiteX476" fmla="*/ 4316355 w 4850525"/>
              <a:gd name="connsiteY476" fmla="*/ 3718976 h 6340118"/>
              <a:gd name="connsiteX477" fmla="*/ 4427219 w 4850525"/>
              <a:gd name="connsiteY477" fmla="*/ 3793980 h 6340118"/>
              <a:gd name="connsiteX478" fmla="*/ 4507590 w 4850525"/>
              <a:gd name="connsiteY478" fmla="*/ 3857858 h 6340118"/>
              <a:gd name="connsiteX479" fmla="*/ 4538088 w 4850525"/>
              <a:gd name="connsiteY479" fmla="*/ 3868984 h 6340118"/>
              <a:gd name="connsiteX480" fmla="*/ 4542930 w 4850525"/>
              <a:gd name="connsiteY480" fmla="*/ 3879391 h 6340118"/>
              <a:gd name="connsiteX481" fmla="*/ 4531803 w 4850525"/>
              <a:gd name="connsiteY481" fmla="*/ 3909888 h 6340118"/>
              <a:gd name="connsiteX482" fmla="*/ 4521398 w 4850525"/>
              <a:gd name="connsiteY482" fmla="*/ 3914730 h 6340118"/>
              <a:gd name="connsiteX483" fmla="*/ 4486775 w 4850525"/>
              <a:gd name="connsiteY483" fmla="*/ 3867545 h 6340118"/>
              <a:gd name="connsiteX484" fmla="*/ 4476368 w 4850525"/>
              <a:gd name="connsiteY484" fmla="*/ 3872388 h 6340118"/>
              <a:gd name="connsiteX485" fmla="*/ 4263203 w 4850525"/>
              <a:gd name="connsiteY485" fmla="*/ 4148829 h 6340118"/>
              <a:gd name="connsiteX486" fmla="*/ 4268046 w 4850525"/>
              <a:gd name="connsiteY486" fmla="*/ 4159234 h 6340118"/>
              <a:gd name="connsiteX487" fmla="*/ 4298543 w 4850525"/>
              <a:gd name="connsiteY487" fmla="*/ 4170361 h 6340118"/>
              <a:gd name="connsiteX488" fmla="*/ 4195006 w 4850525"/>
              <a:gd name="connsiteY488" fmla="*/ 4383126 h 6340118"/>
              <a:gd name="connsiteX489" fmla="*/ 4020782 w 4850525"/>
              <a:gd name="connsiteY489" fmla="*/ 4552826 h 6340118"/>
              <a:gd name="connsiteX490" fmla="*/ 3743218 w 4850525"/>
              <a:gd name="connsiteY490" fmla="*/ 4745302 h 6340118"/>
              <a:gd name="connsiteX491" fmla="*/ 3246406 w 4850525"/>
              <a:gd name="connsiteY491" fmla="*/ 5065128 h 6340118"/>
              <a:gd name="connsiteX492" fmla="*/ 3214468 w 4850525"/>
              <a:gd name="connsiteY492" fmla="*/ 5105312 h 6340118"/>
              <a:gd name="connsiteX493" fmla="*/ 3147187 w 4850525"/>
              <a:gd name="connsiteY493" fmla="*/ 5123964 h 6340118"/>
              <a:gd name="connsiteX494" fmla="*/ 3115969 w 4850525"/>
              <a:gd name="connsiteY494" fmla="*/ 5138492 h 6340118"/>
              <a:gd name="connsiteX495" fmla="*/ 2848812 w 4850525"/>
              <a:gd name="connsiteY495" fmla="*/ 5326122 h 6340118"/>
              <a:gd name="connsiteX496" fmla="*/ 2341592 w 4850525"/>
              <a:gd name="connsiteY496" fmla="*/ 5650792 h 6340118"/>
              <a:gd name="connsiteX497" fmla="*/ 2305531 w 4850525"/>
              <a:gd name="connsiteY497" fmla="*/ 5654915 h 6340118"/>
              <a:gd name="connsiteX498" fmla="*/ 1883003 w 4850525"/>
              <a:gd name="connsiteY498" fmla="*/ 5889535 h 6340118"/>
              <a:gd name="connsiteX499" fmla="*/ 1810161 w 4850525"/>
              <a:gd name="connsiteY499" fmla="*/ 5923434 h 6340118"/>
              <a:gd name="connsiteX500" fmla="*/ 1736599 w 4850525"/>
              <a:gd name="connsiteY500" fmla="*/ 5982989 h 6340118"/>
              <a:gd name="connsiteX501" fmla="*/ 1674161 w 4850525"/>
              <a:gd name="connsiteY501" fmla="*/ 6012047 h 6340118"/>
              <a:gd name="connsiteX502" fmla="*/ 1633257 w 4850525"/>
              <a:gd name="connsiteY502" fmla="*/ 6005763 h 6340118"/>
              <a:gd name="connsiteX503" fmla="*/ 1622852 w 4850525"/>
              <a:gd name="connsiteY503" fmla="*/ 6010605 h 6340118"/>
              <a:gd name="connsiteX504" fmla="*/ 1601319 w 4850525"/>
              <a:gd name="connsiteY504" fmla="*/ 6045947 h 6340118"/>
              <a:gd name="connsiteX505" fmla="*/ 1372384 w 4850525"/>
              <a:gd name="connsiteY505" fmla="*/ 6152489 h 6340118"/>
              <a:gd name="connsiteX506" fmla="*/ 1314071 w 4850525"/>
              <a:gd name="connsiteY506" fmla="*/ 6217607 h 6340118"/>
              <a:gd name="connsiteX507" fmla="*/ 1168384 w 4850525"/>
              <a:gd name="connsiteY507" fmla="*/ 6285407 h 6340118"/>
              <a:gd name="connsiteX508" fmla="*/ 1247510 w 4850525"/>
              <a:gd name="connsiteY508" fmla="*/ 6210604 h 6340118"/>
              <a:gd name="connsiteX509" fmla="*/ 1186513 w 4850525"/>
              <a:gd name="connsiteY509" fmla="*/ 6188348 h 6340118"/>
              <a:gd name="connsiteX510" fmla="*/ 1144170 w 4850525"/>
              <a:gd name="connsiteY510" fmla="*/ 6233376 h 6340118"/>
              <a:gd name="connsiteX511" fmla="*/ 907710 w 4850525"/>
              <a:gd name="connsiteY511" fmla="*/ 6242140 h 6340118"/>
              <a:gd name="connsiteX512" fmla="*/ 807252 w 4850525"/>
              <a:gd name="connsiteY512" fmla="*/ 6162294 h 6340118"/>
              <a:gd name="connsiteX513" fmla="*/ 797567 w 4850525"/>
              <a:gd name="connsiteY513" fmla="*/ 6141481 h 6340118"/>
              <a:gd name="connsiteX514" fmla="*/ 840630 w 4850525"/>
              <a:gd name="connsiteY514" fmla="*/ 6070798 h 6340118"/>
              <a:gd name="connsiteX515" fmla="*/ 867725 w 4850525"/>
              <a:gd name="connsiteY515" fmla="*/ 6020209 h 6340118"/>
              <a:gd name="connsiteX516" fmla="*/ 823419 w 4850525"/>
              <a:gd name="connsiteY516" fmla="*/ 5952210 h 6340118"/>
              <a:gd name="connsiteX517" fmla="*/ 807255 w 4850525"/>
              <a:gd name="connsiteY517" fmla="*/ 5910675 h 6340118"/>
              <a:gd name="connsiteX518" fmla="*/ 793838 w 4850525"/>
              <a:gd name="connsiteY518" fmla="*/ 5871595 h 6340118"/>
              <a:gd name="connsiteX519" fmla="*/ 701374 w 4850525"/>
              <a:gd name="connsiteY519" fmla="*/ 5914626 h 6340118"/>
              <a:gd name="connsiteX520" fmla="*/ 780500 w 4850525"/>
              <a:gd name="connsiteY520" fmla="*/ 5839823 h 6340118"/>
              <a:gd name="connsiteX521" fmla="*/ 719503 w 4850525"/>
              <a:gd name="connsiteY521" fmla="*/ 5817568 h 6340118"/>
              <a:gd name="connsiteX522" fmla="*/ 677160 w 4850525"/>
              <a:gd name="connsiteY522" fmla="*/ 5862597 h 6340118"/>
              <a:gd name="connsiteX523" fmla="*/ 440699 w 4850525"/>
              <a:gd name="connsiteY523" fmla="*/ 5871360 h 6340118"/>
              <a:gd name="connsiteX524" fmla="*/ 340242 w 4850525"/>
              <a:gd name="connsiteY524" fmla="*/ 5791514 h 6340118"/>
              <a:gd name="connsiteX525" fmla="*/ 330556 w 4850525"/>
              <a:gd name="connsiteY525" fmla="*/ 5770702 h 6340118"/>
              <a:gd name="connsiteX526" fmla="*/ 373619 w 4850525"/>
              <a:gd name="connsiteY526" fmla="*/ 5700018 h 6340118"/>
              <a:gd name="connsiteX527" fmla="*/ 400715 w 4850525"/>
              <a:gd name="connsiteY527" fmla="*/ 5649428 h 6340118"/>
              <a:gd name="connsiteX528" fmla="*/ 356410 w 4850525"/>
              <a:gd name="connsiteY528" fmla="*/ 5581430 h 6340118"/>
              <a:gd name="connsiteX529" fmla="*/ 313544 w 4850525"/>
              <a:gd name="connsiteY529" fmla="*/ 5462118 h 6340118"/>
              <a:gd name="connsiteX530" fmla="*/ 237299 w 4850525"/>
              <a:gd name="connsiteY530" fmla="*/ 5434302 h 6340118"/>
              <a:gd name="connsiteX531" fmla="*/ 118190 w 4850525"/>
              <a:gd name="connsiteY531" fmla="*/ 5287174 h 6340118"/>
              <a:gd name="connsiteX532" fmla="*/ 113347 w 4850525"/>
              <a:gd name="connsiteY532" fmla="*/ 5276768 h 6340118"/>
              <a:gd name="connsiteX533" fmla="*/ 141883 w 4850525"/>
              <a:gd name="connsiteY533" fmla="*/ 5174869 h 6340118"/>
              <a:gd name="connsiteX534" fmla="*/ 173101 w 4850525"/>
              <a:gd name="connsiteY534" fmla="*/ 5160341 h 6340118"/>
              <a:gd name="connsiteX535" fmla="*/ 168978 w 4850525"/>
              <a:gd name="connsiteY535" fmla="*/ 5124280 h 6340118"/>
              <a:gd name="connsiteX536" fmla="*/ 53270 w 4850525"/>
              <a:gd name="connsiteY536" fmla="*/ 5038868 h 6340118"/>
              <a:gd name="connsiteX537" fmla="*/ 45026 w 4850525"/>
              <a:gd name="connsiteY537" fmla="*/ 4966746 h 6340118"/>
              <a:gd name="connsiteX538" fmla="*/ 0 w 4850525"/>
              <a:gd name="connsiteY538" fmla="*/ 4924402 h 6340118"/>
              <a:gd name="connsiteX539" fmla="*/ 66039 w 4850525"/>
              <a:gd name="connsiteY539" fmla="*/ 4767067 h 6340118"/>
              <a:gd name="connsiteX540" fmla="*/ 104261 w 4850525"/>
              <a:gd name="connsiteY540" fmla="*/ 4685980 h 6340118"/>
              <a:gd name="connsiteX541" fmla="*/ 69642 w 4850525"/>
              <a:gd name="connsiteY541" fmla="*/ 4638792 h 6340118"/>
              <a:gd name="connsiteX542" fmla="*/ 117549 w 4850525"/>
              <a:gd name="connsiteY542" fmla="*/ 4578518 h 6340118"/>
              <a:gd name="connsiteX543" fmla="*/ 88493 w 4850525"/>
              <a:gd name="connsiteY543" fmla="*/ 4516082 h 6340118"/>
              <a:gd name="connsiteX544" fmla="*/ 157211 w 4850525"/>
              <a:gd name="connsiteY544" fmla="*/ 4446119 h 6340118"/>
              <a:gd name="connsiteX545" fmla="*/ 255710 w 4850525"/>
              <a:gd name="connsiteY545" fmla="*/ 4412939 h 6340118"/>
              <a:gd name="connsiteX546" fmla="*/ 297739 w 4850525"/>
              <a:gd name="connsiteY546" fmla="*/ 4362460 h 6340118"/>
              <a:gd name="connsiteX547" fmla="*/ 302382 w 4850525"/>
              <a:gd name="connsiteY547" fmla="*/ 4355804 h 6340118"/>
              <a:gd name="connsiteX548" fmla="*/ 308977 w 4850525"/>
              <a:gd name="connsiteY548" fmla="*/ 4349348 h 6340118"/>
              <a:gd name="connsiteX549" fmla="*/ 320236 w 4850525"/>
              <a:gd name="connsiteY549" fmla="*/ 4336360 h 6340118"/>
              <a:gd name="connsiteX550" fmla="*/ 291807 w 4850525"/>
              <a:gd name="connsiteY550" fmla="*/ 4275273 h 6340118"/>
              <a:gd name="connsiteX551" fmla="*/ 311591 w 4850525"/>
              <a:gd name="connsiteY551" fmla="*/ 4260336 h 6340118"/>
              <a:gd name="connsiteX552" fmla="*/ 311342 w 4850525"/>
              <a:gd name="connsiteY552" fmla="*/ 4260451 h 6340118"/>
              <a:gd name="connsiteX553" fmla="*/ 296814 w 4850525"/>
              <a:gd name="connsiteY553" fmla="*/ 4229233 h 6340118"/>
              <a:gd name="connsiteX554" fmla="*/ 312654 w 4850525"/>
              <a:gd name="connsiteY554" fmla="*/ 4215841 h 6340118"/>
              <a:gd name="connsiteX555" fmla="*/ 276599 w 4850525"/>
              <a:gd name="connsiteY555" fmla="*/ 4171304 h 6340118"/>
              <a:gd name="connsiteX556" fmla="*/ 271757 w 4850525"/>
              <a:gd name="connsiteY556" fmla="*/ 4160898 h 6340118"/>
              <a:gd name="connsiteX557" fmla="*/ 300293 w 4850525"/>
              <a:gd name="connsiteY557" fmla="*/ 4058999 h 6340118"/>
              <a:gd name="connsiteX558" fmla="*/ 331511 w 4850525"/>
              <a:gd name="connsiteY558" fmla="*/ 4044471 h 6340118"/>
              <a:gd name="connsiteX559" fmla="*/ 327388 w 4850525"/>
              <a:gd name="connsiteY559" fmla="*/ 4008411 h 6340118"/>
              <a:gd name="connsiteX560" fmla="*/ 211680 w 4850525"/>
              <a:gd name="connsiteY560" fmla="*/ 3922998 h 6340118"/>
              <a:gd name="connsiteX561" fmla="*/ 203436 w 4850525"/>
              <a:gd name="connsiteY561" fmla="*/ 3850876 h 6340118"/>
              <a:gd name="connsiteX562" fmla="*/ 158409 w 4850525"/>
              <a:gd name="connsiteY562" fmla="*/ 3808532 h 6340118"/>
              <a:gd name="connsiteX563" fmla="*/ 224449 w 4850525"/>
              <a:gd name="connsiteY563" fmla="*/ 3651197 h 6340118"/>
              <a:gd name="connsiteX564" fmla="*/ 262671 w 4850525"/>
              <a:gd name="connsiteY564" fmla="*/ 3570110 h 6340118"/>
              <a:gd name="connsiteX565" fmla="*/ 228050 w 4850525"/>
              <a:gd name="connsiteY565" fmla="*/ 3522923 h 6340118"/>
              <a:gd name="connsiteX566" fmla="*/ 275958 w 4850525"/>
              <a:gd name="connsiteY566" fmla="*/ 3462648 h 6340118"/>
              <a:gd name="connsiteX567" fmla="*/ 246902 w 4850525"/>
              <a:gd name="connsiteY567" fmla="*/ 3400212 h 6340118"/>
              <a:gd name="connsiteX568" fmla="*/ 279690 w 4850525"/>
              <a:gd name="connsiteY568" fmla="*/ 3375457 h 6340118"/>
              <a:gd name="connsiteX569" fmla="*/ 302266 w 4850525"/>
              <a:gd name="connsiteY569" fmla="*/ 3347051 h 6340118"/>
              <a:gd name="connsiteX570" fmla="*/ 301489 w 4850525"/>
              <a:gd name="connsiteY570" fmla="*/ 3346054 h 6340118"/>
              <a:gd name="connsiteX571" fmla="*/ 293244 w 4850525"/>
              <a:gd name="connsiteY571" fmla="*/ 3273932 h 6340118"/>
              <a:gd name="connsiteX572" fmla="*/ 248218 w 4850525"/>
              <a:gd name="connsiteY572" fmla="*/ 3231588 h 6340118"/>
              <a:gd name="connsiteX573" fmla="*/ 314258 w 4850525"/>
              <a:gd name="connsiteY573" fmla="*/ 3074253 h 6340118"/>
              <a:gd name="connsiteX574" fmla="*/ 342293 w 4850525"/>
              <a:gd name="connsiteY574" fmla="*/ 3035887 h 6340118"/>
              <a:gd name="connsiteX575" fmla="*/ 348304 w 4850525"/>
              <a:gd name="connsiteY575" fmla="*/ 3010677 h 6340118"/>
              <a:gd name="connsiteX576" fmla="*/ 305902 w 4850525"/>
              <a:gd name="connsiteY576" fmla="*/ 3001260 h 6340118"/>
              <a:gd name="connsiteX577" fmla="*/ 186793 w 4850525"/>
              <a:gd name="connsiteY577" fmla="*/ 2854132 h 6340118"/>
              <a:gd name="connsiteX578" fmla="*/ 181949 w 4850525"/>
              <a:gd name="connsiteY578" fmla="*/ 2843727 h 6340118"/>
              <a:gd name="connsiteX579" fmla="*/ 210485 w 4850525"/>
              <a:gd name="connsiteY579" fmla="*/ 2741828 h 6340118"/>
              <a:gd name="connsiteX580" fmla="*/ 241703 w 4850525"/>
              <a:gd name="connsiteY580" fmla="*/ 2727300 h 6340118"/>
              <a:gd name="connsiteX581" fmla="*/ 237581 w 4850525"/>
              <a:gd name="connsiteY581" fmla="*/ 2691239 h 6340118"/>
              <a:gd name="connsiteX582" fmla="*/ 121873 w 4850525"/>
              <a:gd name="connsiteY582" fmla="*/ 2605826 h 6340118"/>
              <a:gd name="connsiteX583" fmla="*/ 113628 w 4850525"/>
              <a:gd name="connsiteY583" fmla="*/ 2533705 h 6340118"/>
              <a:gd name="connsiteX584" fmla="*/ 68603 w 4850525"/>
              <a:gd name="connsiteY584" fmla="*/ 2491360 h 6340118"/>
              <a:gd name="connsiteX585" fmla="*/ 134642 w 4850525"/>
              <a:gd name="connsiteY585" fmla="*/ 2334025 h 6340118"/>
              <a:gd name="connsiteX586" fmla="*/ 172864 w 4850525"/>
              <a:gd name="connsiteY586" fmla="*/ 2252939 h 6340118"/>
              <a:gd name="connsiteX587" fmla="*/ 138245 w 4850525"/>
              <a:gd name="connsiteY587" fmla="*/ 2205752 h 6340118"/>
              <a:gd name="connsiteX588" fmla="*/ 186152 w 4850525"/>
              <a:gd name="connsiteY588" fmla="*/ 2145477 h 6340118"/>
              <a:gd name="connsiteX589" fmla="*/ 157095 w 4850525"/>
              <a:gd name="connsiteY589" fmla="*/ 2083041 h 6340118"/>
              <a:gd name="connsiteX590" fmla="*/ 225813 w 4850525"/>
              <a:gd name="connsiteY590" fmla="*/ 2013078 h 6340118"/>
              <a:gd name="connsiteX591" fmla="*/ 324313 w 4850525"/>
              <a:gd name="connsiteY591" fmla="*/ 1979897 h 6340118"/>
              <a:gd name="connsiteX592" fmla="*/ 440942 w 4850525"/>
              <a:gd name="connsiteY592" fmla="*/ 1849661 h 6340118"/>
              <a:gd name="connsiteX593" fmla="*/ 441663 w 4850525"/>
              <a:gd name="connsiteY593" fmla="*/ 1824005 h 6340118"/>
              <a:gd name="connsiteX594" fmla="*/ 467318 w 4850525"/>
              <a:gd name="connsiteY594" fmla="*/ 1824726 h 6340118"/>
              <a:gd name="connsiteX595" fmla="*/ 562413 w 4850525"/>
              <a:gd name="connsiteY595" fmla="*/ 1729832 h 6340118"/>
              <a:gd name="connsiteX596" fmla="*/ 608880 w 4850525"/>
              <a:gd name="connsiteY596" fmla="*/ 1720867 h 6340118"/>
              <a:gd name="connsiteX597" fmla="*/ 1066950 w 4850525"/>
              <a:gd name="connsiteY597" fmla="*/ 1317788 h 6340118"/>
              <a:gd name="connsiteX598" fmla="*/ 1077356 w 4850525"/>
              <a:gd name="connsiteY598" fmla="*/ 1312945 h 6340118"/>
              <a:gd name="connsiteX599" fmla="*/ 1092605 w 4850525"/>
              <a:gd name="connsiteY599" fmla="*/ 1318509 h 6340118"/>
              <a:gd name="connsiteX600" fmla="*/ 1187700 w 4850525"/>
              <a:gd name="connsiteY600" fmla="*/ 1223614 h 6340118"/>
              <a:gd name="connsiteX601" fmla="*/ 1218200 w 4850525"/>
              <a:gd name="connsiteY601" fmla="*/ 1234739 h 6340118"/>
              <a:gd name="connsiteX602" fmla="*/ 1328543 w 4850525"/>
              <a:gd name="connsiteY602" fmla="*/ 1145408 h 6340118"/>
              <a:gd name="connsiteX603" fmla="*/ 1334106 w 4850525"/>
              <a:gd name="connsiteY603" fmla="*/ 1130158 h 6340118"/>
              <a:gd name="connsiteX604" fmla="*/ 1359761 w 4850525"/>
              <a:gd name="connsiteY604" fmla="*/ 1130879 h 6340118"/>
              <a:gd name="connsiteX605" fmla="*/ 1480513 w 4850525"/>
              <a:gd name="connsiteY605" fmla="*/ 1036704 h 6340118"/>
              <a:gd name="connsiteX606" fmla="*/ 1603945 w 4850525"/>
              <a:gd name="connsiteY606" fmla="*/ 1029900 h 6340118"/>
              <a:gd name="connsiteX607" fmla="*/ 1590137 w 4850525"/>
              <a:gd name="connsiteY607" fmla="*/ 973027 h 6340118"/>
              <a:gd name="connsiteX608" fmla="*/ 1636607 w 4850525"/>
              <a:gd name="connsiteY608" fmla="*/ 964060 h 6340118"/>
              <a:gd name="connsiteX609" fmla="*/ 1674107 w 4850525"/>
              <a:gd name="connsiteY609" fmla="*/ 908629 h 6340118"/>
              <a:gd name="connsiteX610" fmla="*/ 1694919 w 4850525"/>
              <a:gd name="connsiteY610" fmla="*/ 898943 h 6340118"/>
              <a:gd name="connsiteX611" fmla="*/ 1766320 w 4850525"/>
              <a:gd name="connsiteY611" fmla="*/ 916353 h 6340118"/>
              <a:gd name="connsiteX612" fmla="*/ 1897479 w 4850525"/>
              <a:gd name="connsiteY612" fmla="*/ 817334 h 6340118"/>
              <a:gd name="connsiteX613" fmla="*/ 1987730 w 4850525"/>
              <a:gd name="connsiteY613" fmla="*/ 712034 h 6340118"/>
              <a:gd name="connsiteX614" fmla="*/ 2023791 w 4850525"/>
              <a:gd name="connsiteY614" fmla="*/ 707912 h 6340118"/>
              <a:gd name="connsiteX615" fmla="*/ 2050170 w 4850525"/>
              <a:gd name="connsiteY615" fmla="*/ 682976 h 6340118"/>
              <a:gd name="connsiteX616" fmla="*/ 2075824 w 4850525"/>
              <a:gd name="connsiteY616" fmla="*/ 683696 h 6340118"/>
              <a:gd name="connsiteX617" fmla="*/ 2191731 w 4850525"/>
              <a:gd name="connsiteY617" fmla="*/ 579116 h 6340118"/>
              <a:gd name="connsiteX618" fmla="*/ 2300636 w 4850525"/>
              <a:gd name="connsiteY618" fmla="*/ 541093 h 6340118"/>
              <a:gd name="connsiteX619" fmla="*/ 2311763 w 4850525"/>
              <a:gd name="connsiteY619" fmla="*/ 510596 h 6340118"/>
              <a:gd name="connsiteX620" fmla="*/ 2466412 w 4850525"/>
              <a:gd name="connsiteY620" fmla="*/ 489264 h 6340118"/>
              <a:gd name="connsiteX621" fmla="*/ 2723165 w 4850525"/>
              <a:gd name="connsiteY621" fmla="*/ 306475 h 6340118"/>
              <a:gd name="connsiteX622" fmla="*/ 2849476 w 4850525"/>
              <a:gd name="connsiteY622" fmla="*/ 197049 h 6340118"/>
              <a:gd name="connsiteX623" fmla="*/ 2916758 w 4850525"/>
              <a:gd name="connsiteY623" fmla="*/ 178398 h 6340118"/>
              <a:gd name="connsiteX624" fmla="*/ 2969508 w 4850525"/>
              <a:gd name="connsiteY624" fmla="*/ 128528 h 6340118"/>
              <a:gd name="connsiteX625" fmla="*/ 3005569 w 4850525"/>
              <a:gd name="connsiteY625" fmla="*/ 124406 h 6340118"/>
              <a:gd name="connsiteX626" fmla="*/ 3016696 w 4850525"/>
              <a:gd name="connsiteY626" fmla="*/ 93909 h 6340118"/>
              <a:gd name="connsiteX627" fmla="*/ 3104789 w 4850525"/>
              <a:gd name="connsiteY627" fmla="*/ 65571 h 6340118"/>
              <a:gd name="connsiteX628" fmla="*/ 3136727 w 4850525"/>
              <a:gd name="connsiteY628" fmla="*/ 25388 h 6340118"/>
              <a:gd name="connsiteX629" fmla="*/ 3315823 w 4850525"/>
              <a:gd name="connsiteY629" fmla="*/ 2174 h 63401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</a:cxnLst>
            <a:rect l="l" t="t" r="r" b="b"/>
            <a:pathLst>
              <a:path w="4850525" h="6340118">
                <a:moveTo>
                  <a:pt x="1130146" y="6298453"/>
                </a:moveTo>
                <a:cubicBezTo>
                  <a:pt x="1135230" y="6300307"/>
                  <a:pt x="1139184" y="6304270"/>
                  <a:pt x="1142009" y="6310341"/>
                </a:cubicBezTo>
                <a:lnTo>
                  <a:pt x="1105228" y="6340118"/>
                </a:lnTo>
                <a:lnTo>
                  <a:pt x="1085137" y="6324149"/>
                </a:lnTo>
                <a:lnTo>
                  <a:pt x="1080293" y="6313743"/>
                </a:lnTo>
                <a:lnTo>
                  <a:pt x="1111512" y="6299214"/>
                </a:lnTo>
                <a:cubicBezTo>
                  <a:pt x="1118853" y="6296852"/>
                  <a:pt x="1125064" y="6296598"/>
                  <a:pt x="1130146" y="6298453"/>
                </a:cubicBezTo>
                <a:close/>
                <a:moveTo>
                  <a:pt x="1379388" y="6085927"/>
                </a:moveTo>
                <a:lnTo>
                  <a:pt x="1368981" y="6090770"/>
                </a:lnTo>
                <a:cubicBezTo>
                  <a:pt x="1355914" y="6098963"/>
                  <a:pt x="1352205" y="6109129"/>
                  <a:pt x="1357854" y="6121268"/>
                </a:cubicBezTo>
                <a:lnTo>
                  <a:pt x="1389072" y="6106739"/>
                </a:lnTo>
                <a:close/>
                <a:moveTo>
                  <a:pt x="1220613" y="6071200"/>
                </a:moveTo>
                <a:lnTo>
                  <a:pt x="1178989" y="6090571"/>
                </a:lnTo>
                <a:cubicBezTo>
                  <a:pt x="1186253" y="6106182"/>
                  <a:pt x="1208440" y="6108516"/>
                  <a:pt x="1245550" y="6097574"/>
                </a:cubicBezTo>
                <a:lnTo>
                  <a:pt x="1246271" y="6071919"/>
                </a:lnTo>
                <a:close/>
                <a:moveTo>
                  <a:pt x="1033504" y="5968378"/>
                </a:moveTo>
                <a:lnTo>
                  <a:pt x="1038347" y="5978784"/>
                </a:lnTo>
                <a:lnTo>
                  <a:pt x="1017534" y="5988469"/>
                </a:lnTo>
                <a:lnTo>
                  <a:pt x="1012691" y="5978063"/>
                </a:lnTo>
                <a:close/>
                <a:moveTo>
                  <a:pt x="1511987" y="5935599"/>
                </a:moveTo>
                <a:lnTo>
                  <a:pt x="1491174" y="5945285"/>
                </a:lnTo>
                <a:lnTo>
                  <a:pt x="1500860" y="5966097"/>
                </a:lnTo>
                <a:cubicBezTo>
                  <a:pt x="1514735" y="5959640"/>
                  <a:pt x="1518443" y="5949475"/>
                  <a:pt x="1511987" y="5935599"/>
                </a:cubicBezTo>
                <a:close/>
                <a:moveTo>
                  <a:pt x="663137" y="5927673"/>
                </a:moveTo>
                <a:cubicBezTo>
                  <a:pt x="668220" y="5929527"/>
                  <a:pt x="672174" y="5933490"/>
                  <a:pt x="674999" y="5939561"/>
                </a:cubicBezTo>
                <a:lnTo>
                  <a:pt x="638218" y="5969337"/>
                </a:lnTo>
                <a:lnTo>
                  <a:pt x="618126" y="5953369"/>
                </a:lnTo>
                <a:lnTo>
                  <a:pt x="613283" y="5942963"/>
                </a:lnTo>
                <a:lnTo>
                  <a:pt x="644501" y="5928434"/>
                </a:lnTo>
                <a:cubicBezTo>
                  <a:pt x="651842" y="5926072"/>
                  <a:pt x="658054" y="5925818"/>
                  <a:pt x="663137" y="5927673"/>
                </a:cubicBezTo>
                <a:close/>
                <a:moveTo>
                  <a:pt x="1679205" y="5832459"/>
                </a:moveTo>
                <a:lnTo>
                  <a:pt x="1637582" y="5851830"/>
                </a:lnTo>
                <a:lnTo>
                  <a:pt x="1647266" y="5872642"/>
                </a:lnTo>
                <a:lnTo>
                  <a:pt x="1553610" y="5916228"/>
                </a:lnTo>
                <a:lnTo>
                  <a:pt x="1563295" y="5937040"/>
                </a:lnTo>
                <a:lnTo>
                  <a:pt x="1620169" y="5923232"/>
                </a:lnTo>
                <a:lnTo>
                  <a:pt x="1682606" y="5894175"/>
                </a:lnTo>
                <a:cubicBezTo>
                  <a:pt x="1696481" y="5887717"/>
                  <a:pt x="1700190" y="5877551"/>
                  <a:pt x="1693734" y="5863677"/>
                </a:cubicBezTo>
                <a:close/>
                <a:moveTo>
                  <a:pt x="1731234" y="5808245"/>
                </a:moveTo>
                <a:lnTo>
                  <a:pt x="1710423" y="5817930"/>
                </a:lnTo>
                <a:lnTo>
                  <a:pt x="1720109" y="5838743"/>
                </a:lnTo>
                <a:cubicBezTo>
                  <a:pt x="1733983" y="5832286"/>
                  <a:pt x="1737692" y="5822120"/>
                  <a:pt x="1731234" y="5808245"/>
                </a:cubicBezTo>
                <a:close/>
                <a:moveTo>
                  <a:pt x="1698056" y="5709748"/>
                </a:moveTo>
                <a:lnTo>
                  <a:pt x="1666838" y="5724276"/>
                </a:lnTo>
                <a:cubicBezTo>
                  <a:pt x="1674101" y="5739884"/>
                  <a:pt x="1677090" y="5755373"/>
                  <a:pt x="1675803" y="5770743"/>
                </a:cubicBezTo>
                <a:lnTo>
                  <a:pt x="1701457" y="5771464"/>
                </a:lnTo>
                <a:lnTo>
                  <a:pt x="1711864" y="5766621"/>
                </a:lnTo>
                <a:close/>
                <a:moveTo>
                  <a:pt x="1611405" y="5686772"/>
                </a:moveTo>
                <a:lnTo>
                  <a:pt x="1548246" y="5741485"/>
                </a:lnTo>
                <a:lnTo>
                  <a:pt x="1528155" y="5725516"/>
                </a:lnTo>
                <a:lnTo>
                  <a:pt x="1428937" y="5784349"/>
                </a:lnTo>
                <a:lnTo>
                  <a:pt x="1408126" y="5794035"/>
                </a:lnTo>
                <a:cubicBezTo>
                  <a:pt x="1302928" y="5821892"/>
                  <a:pt x="1246296" y="5827148"/>
                  <a:pt x="1238225" y="5809805"/>
                </a:cubicBezTo>
                <a:cubicBezTo>
                  <a:pt x="1204978" y="5774638"/>
                  <a:pt x="1181419" y="5760283"/>
                  <a:pt x="1167544" y="5766741"/>
                </a:cubicBezTo>
                <a:lnTo>
                  <a:pt x="1157138" y="5771584"/>
                </a:lnTo>
                <a:cubicBezTo>
                  <a:pt x="1144067" y="5779774"/>
                  <a:pt x="1140362" y="5789942"/>
                  <a:pt x="1146011" y="5802081"/>
                </a:cubicBezTo>
                <a:lnTo>
                  <a:pt x="1155697" y="5822893"/>
                </a:lnTo>
                <a:cubicBezTo>
                  <a:pt x="1188617" y="5839224"/>
                  <a:pt x="1210323" y="5858662"/>
                  <a:pt x="1220814" y="5881206"/>
                </a:cubicBezTo>
                <a:cubicBezTo>
                  <a:pt x="1182659" y="5898964"/>
                  <a:pt x="1152812" y="5925513"/>
                  <a:pt x="1131281" y="5960857"/>
                </a:cubicBezTo>
                <a:cubicBezTo>
                  <a:pt x="1075935" y="5950743"/>
                  <a:pt x="1043824" y="5936148"/>
                  <a:pt x="1034945" y="5917069"/>
                </a:cubicBezTo>
                <a:cubicBezTo>
                  <a:pt x="950921" y="5922412"/>
                  <a:pt x="902841" y="5927908"/>
                  <a:pt x="890699" y="5933559"/>
                </a:cubicBezTo>
                <a:lnTo>
                  <a:pt x="905228" y="5964777"/>
                </a:lnTo>
                <a:lnTo>
                  <a:pt x="939849" y="6011963"/>
                </a:lnTo>
                <a:lnTo>
                  <a:pt x="1002287" y="5982907"/>
                </a:lnTo>
                <a:lnTo>
                  <a:pt x="1007129" y="5993312"/>
                </a:lnTo>
                <a:lnTo>
                  <a:pt x="1005689" y="6044625"/>
                </a:lnTo>
                <a:cubicBezTo>
                  <a:pt x="1016989" y="6068905"/>
                  <a:pt x="1052809" y="6073335"/>
                  <a:pt x="1113152" y="6057913"/>
                </a:cubicBezTo>
                <a:cubicBezTo>
                  <a:pt x="1118801" y="6070051"/>
                  <a:pt x="1144457" y="6070775"/>
                  <a:pt x="1190116" y="6060074"/>
                </a:cubicBezTo>
                <a:cubicBezTo>
                  <a:pt x="1200761" y="6046680"/>
                  <a:pt x="1209553" y="6038368"/>
                  <a:pt x="1216494" y="6035138"/>
                </a:cubicBezTo>
                <a:cubicBezTo>
                  <a:pt x="1293489" y="6005633"/>
                  <a:pt x="1343429" y="5995056"/>
                  <a:pt x="1366300" y="6003400"/>
                </a:cubicBezTo>
                <a:cubicBezTo>
                  <a:pt x="1372465" y="5966771"/>
                  <a:pt x="1383351" y="5944825"/>
                  <a:pt x="1398958" y="5937562"/>
                </a:cubicBezTo>
                <a:cubicBezTo>
                  <a:pt x="1418758" y="5903028"/>
                  <a:pt x="1462716" y="5861471"/>
                  <a:pt x="1530838" y="5812889"/>
                </a:cubicBezTo>
                <a:lnTo>
                  <a:pt x="1571741" y="5819172"/>
                </a:lnTo>
                <a:lnTo>
                  <a:pt x="1654991" y="5780429"/>
                </a:lnTo>
                <a:lnTo>
                  <a:pt x="1650148" y="5770022"/>
                </a:lnTo>
                <a:cubicBezTo>
                  <a:pt x="1622397" y="5782939"/>
                  <a:pt x="1603683" y="5778988"/>
                  <a:pt x="1593996" y="5758176"/>
                </a:cubicBezTo>
                <a:lnTo>
                  <a:pt x="1584310" y="5737361"/>
                </a:lnTo>
                <a:cubicBezTo>
                  <a:pt x="1612055" y="5724449"/>
                  <a:pt x="1622706" y="5711055"/>
                  <a:pt x="1616247" y="5697178"/>
                </a:cubicBezTo>
                <a:close/>
                <a:moveTo>
                  <a:pt x="2089163" y="5679650"/>
                </a:moveTo>
                <a:lnTo>
                  <a:pt x="2068352" y="5689336"/>
                </a:lnTo>
                <a:cubicBezTo>
                  <a:pt x="2084494" y="5724023"/>
                  <a:pt x="2078691" y="5747822"/>
                  <a:pt x="2050942" y="5760736"/>
                </a:cubicBezTo>
                <a:lnTo>
                  <a:pt x="2055785" y="5771143"/>
                </a:lnTo>
                <a:cubicBezTo>
                  <a:pt x="2076597" y="5761457"/>
                  <a:pt x="2088618" y="5760086"/>
                  <a:pt x="2091845" y="5767020"/>
                </a:cubicBezTo>
                <a:cubicBezTo>
                  <a:pt x="2129437" y="5738977"/>
                  <a:pt x="2145407" y="5718886"/>
                  <a:pt x="2139756" y="5706744"/>
                </a:cubicBezTo>
                <a:lnTo>
                  <a:pt x="2134913" y="5696338"/>
                </a:lnTo>
                <a:lnTo>
                  <a:pt x="2124507" y="5701181"/>
                </a:lnTo>
                <a:lnTo>
                  <a:pt x="2108535" y="5721273"/>
                </a:lnTo>
                <a:close/>
                <a:moveTo>
                  <a:pt x="566493" y="5597598"/>
                </a:moveTo>
                <a:lnTo>
                  <a:pt x="571336" y="5608004"/>
                </a:lnTo>
                <a:lnTo>
                  <a:pt x="550525" y="5617690"/>
                </a:lnTo>
                <a:lnTo>
                  <a:pt x="545682" y="5607283"/>
                </a:lnTo>
                <a:close/>
                <a:moveTo>
                  <a:pt x="542355" y="5548123"/>
                </a:moveTo>
                <a:lnTo>
                  <a:pt x="511656" y="5550325"/>
                </a:lnTo>
                <a:cubicBezTo>
                  <a:pt x="462117" y="5554390"/>
                  <a:pt x="432794" y="5558541"/>
                  <a:pt x="423688" y="5562779"/>
                </a:cubicBezTo>
                <a:lnTo>
                  <a:pt x="438216" y="5593997"/>
                </a:lnTo>
                <a:lnTo>
                  <a:pt x="472840" y="5641183"/>
                </a:lnTo>
                <a:lnTo>
                  <a:pt x="535275" y="5612126"/>
                </a:lnTo>
                <a:lnTo>
                  <a:pt x="540118" y="5622533"/>
                </a:lnTo>
                <a:lnTo>
                  <a:pt x="538679" y="5673845"/>
                </a:lnTo>
                <a:cubicBezTo>
                  <a:pt x="547154" y="5692056"/>
                  <a:pt x="569421" y="5699099"/>
                  <a:pt x="605482" y="5694977"/>
                </a:cubicBezTo>
                <a:lnTo>
                  <a:pt x="613863" y="5693360"/>
                </a:lnTo>
                <a:lnTo>
                  <a:pt x="585200" y="5657954"/>
                </a:lnTo>
                <a:lnTo>
                  <a:pt x="580357" y="5647548"/>
                </a:lnTo>
                <a:cubicBezTo>
                  <a:pt x="582078" y="5631977"/>
                  <a:pt x="583963" y="5618176"/>
                  <a:pt x="586012" y="5606146"/>
                </a:cubicBezTo>
                <a:lnTo>
                  <a:pt x="590008" y="5587624"/>
                </a:lnTo>
                <a:lnTo>
                  <a:pt x="543555" y="5550704"/>
                </a:lnTo>
                <a:close/>
                <a:moveTo>
                  <a:pt x="2774010" y="5246996"/>
                </a:moveTo>
                <a:lnTo>
                  <a:pt x="2753197" y="5256682"/>
                </a:lnTo>
                <a:lnTo>
                  <a:pt x="2758039" y="5267087"/>
                </a:lnTo>
                <a:lnTo>
                  <a:pt x="2778852" y="5257401"/>
                </a:lnTo>
                <a:close/>
                <a:moveTo>
                  <a:pt x="3009848" y="5168890"/>
                </a:moveTo>
                <a:cubicBezTo>
                  <a:pt x="3004765" y="5167035"/>
                  <a:pt x="2998754" y="5167722"/>
                  <a:pt x="2991818" y="5170951"/>
                </a:cubicBezTo>
                <a:lnTo>
                  <a:pt x="3001503" y="5191762"/>
                </a:lnTo>
                <a:lnTo>
                  <a:pt x="3022315" y="5182077"/>
                </a:lnTo>
                <a:cubicBezTo>
                  <a:pt x="3019087" y="5175140"/>
                  <a:pt x="3014931" y="5170744"/>
                  <a:pt x="3009848" y="5168890"/>
                </a:cubicBezTo>
                <a:close/>
                <a:moveTo>
                  <a:pt x="3367877" y="4945299"/>
                </a:moveTo>
                <a:lnTo>
                  <a:pt x="3326253" y="4964671"/>
                </a:lnTo>
                <a:lnTo>
                  <a:pt x="3331096" y="4975077"/>
                </a:lnTo>
                <a:lnTo>
                  <a:pt x="3372720" y="4955706"/>
                </a:lnTo>
                <a:close/>
                <a:moveTo>
                  <a:pt x="56873" y="4910594"/>
                </a:moveTo>
                <a:lnTo>
                  <a:pt x="46467" y="4915437"/>
                </a:lnTo>
                <a:lnTo>
                  <a:pt x="60995" y="4946655"/>
                </a:lnTo>
                <a:lnTo>
                  <a:pt x="71401" y="4941812"/>
                </a:lnTo>
                <a:close/>
                <a:moveTo>
                  <a:pt x="3000461" y="4863090"/>
                </a:moveTo>
                <a:lnTo>
                  <a:pt x="2979649" y="4872776"/>
                </a:lnTo>
                <a:lnTo>
                  <a:pt x="2989334" y="4893588"/>
                </a:lnTo>
                <a:lnTo>
                  <a:pt x="3010147" y="4883902"/>
                </a:lnTo>
                <a:close/>
                <a:moveTo>
                  <a:pt x="3325933" y="4610339"/>
                </a:moveTo>
                <a:lnTo>
                  <a:pt x="3305120" y="4620025"/>
                </a:lnTo>
                <a:lnTo>
                  <a:pt x="3314806" y="4640837"/>
                </a:lnTo>
                <a:lnTo>
                  <a:pt x="3335618" y="4631152"/>
                </a:lnTo>
                <a:close/>
                <a:moveTo>
                  <a:pt x="150208" y="4512681"/>
                </a:moveTo>
                <a:cubicBezTo>
                  <a:pt x="137139" y="4520871"/>
                  <a:pt x="133431" y="4531036"/>
                  <a:pt x="139082" y="4543178"/>
                </a:cubicBezTo>
                <a:lnTo>
                  <a:pt x="153610" y="4574396"/>
                </a:lnTo>
                <a:cubicBezTo>
                  <a:pt x="167484" y="4567939"/>
                  <a:pt x="171194" y="4557774"/>
                  <a:pt x="164737" y="4543899"/>
                </a:cubicBezTo>
                <a:close/>
                <a:moveTo>
                  <a:pt x="4191604" y="4321411"/>
                </a:moveTo>
                <a:lnTo>
                  <a:pt x="4181197" y="4326253"/>
                </a:lnTo>
                <a:cubicBezTo>
                  <a:pt x="4190883" y="4347066"/>
                  <a:pt x="4178382" y="4365542"/>
                  <a:pt x="4143693" y="4381687"/>
                </a:cubicBezTo>
                <a:lnTo>
                  <a:pt x="4148536" y="4392093"/>
                </a:lnTo>
                <a:lnTo>
                  <a:pt x="4179754" y="4377564"/>
                </a:lnTo>
                <a:close/>
                <a:moveTo>
                  <a:pt x="3997487" y="4285148"/>
                </a:moveTo>
                <a:lnTo>
                  <a:pt x="4012016" y="4316367"/>
                </a:lnTo>
                <a:cubicBezTo>
                  <a:pt x="4025890" y="4309909"/>
                  <a:pt x="4029600" y="4299747"/>
                  <a:pt x="4023142" y="4285869"/>
                </a:cubicBezTo>
                <a:close/>
                <a:moveTo>
                  <a:pt x="353522" y="4271871"/>
                </a:moveTo>
                <a:cubicBezTo>
                  <a:pt x="340454" y="4280060"/>
                  <a:pt x="336745" y="4290226"/>
                  <a:pt x="342396" y="4302368"/>
                </a:cubicBezTo>
                <a:lnTo>
                  <a:pt x="345217" y="4308430"/>
                </a:lnTo>
                <a:lnTo>
                  <a:pt x="359196" y="4293567"/>
                </a:lnTo>
                <a:lnTo>
                  <a:pt x="362390" y="4290926"/>
                </a:lnTo>
                <a:close/>
                <a:moveTo>
                  <a:pt x="271159" y="4228512"/>
                </a:moveTo>
                <a:lnTo>
                  <a:pt x="280845" y="4249324"/>
                </a:lnTo>
                <a:cubicBezTo>
                  <a:pt x="265237" y="4256588"/>
                  <a:pt x="252974" y="4266515"/>
                  <a:pt x="244063" y="4279102"/>
                </a:cubicBezTo>
                <a:lnTo>
                  <a:pt x="223972" y="4263133"/>
                </a:lnTo>
                <a:close/>
                <a:moveTo>
                  <a:pt x="4050958" y="4209625"/>
                </a:moveTo>
                <a:lnTo>
                  <a:pt x="4030147" y="4219311"/>
                </a:lnTo>
                <a:lnTo>
                  <a:pt x="4034989" y="4229716"/>
                </a:lnTo>
                <a:lnTo>
                  <a:pt x="4055801" y="4220031"/>
                </a:lnTo>
                <a:close/>
                <a:moveTo>
                  <a:pt x="215282" y="3794724"/>
                </a:moveTo>
                <a:lnTo>
                  <a:pt x="204876" y="3799567"/>
                </a:lnTo>
                <a:lnTo>
                  <a:pt x="219404" y="3830785"/>
                </a:lnTo>
                <a:lnTo>
                  <a:pt x="229811" y="3825942"/>
                </a:lnTo>
                <a:close/>
                <a:moveTo>
                  <a:pt x="4105549" y="3728460"/>
                </a:moveTo>
                <a:lnTo>
                  <a:pt x="4084738" y="3738146"/>
                </a:lnTo>
                <a:cubicBezTo>
                  <a:pt x="4092931" y="3751216"/>
                  <a:pt x="4103096" y="3754921"/>
                  <a:pt x="4115235" y="3749272"/>
                </a:cubicBezTo>
                <a:close/>
                <a:moveTo>
                  <a:pt x="4273390" y="3694662"/>
                </a:moveTo>
                <a:cubicBezTo>
                  <a:pt x="4268307" y="3692808"/>
                  <a:pt x="4262297" y="3693495"/>
                  <a:pt x="4255360" y="3696723"/>
                </a:cubicBezTo>
                <a:lnTo>
                  <a:pt x="4244953" y="3701566"/>
                </a:lnTo>
                <a:lnTo>
                  <a:pt x="4249797" y="3711972"/>
                </a:lnTo>
                <a:cubicBezTo>
                  <a:pt x="4257987" y="3725040"/>
                  <a:pt x="4268155" y="3728748"/>
                  <a:pt x="4280294" y="3723098"/>
                </a:cubicBezTo>
                <a:lnTo>
                  <a:pt x="4290701" y="3718256"/>
                </a:lnTo>
                <a:lnTo>
                  <a:pt x="4285857" y="3707850"/>
                </a:lnTo>
                <a:cubicBezTo>
                  <a:pt x="4282628" y="3700913"/>
                  <a:pt x="4278474" y="3696517"/>
                  <a:pt x="4273390" y="3694662"/>
                </a:cubicBezTo>
                <a:close/>
                <a:moveTo>
                  <a:pt x="308617" y="3396810"/>
                </a:moveTo>
                <a:cubicBezTo>
                  <a:pt x="295549" y="3405001"/>
                  <a:pt x="291840" y="3415166"/>
                  <a:pt x="297491" y="3427308"/>
                </a:cubicBezTo>
                <a:lnTo>
                  <a:pt x="312019" y="3458526"/>
                </a:lnTo>
                <a:cubicBezTo>
                  <a:pt x="325894" y="3452069"/>
                  <a:pt x="329603" y="3441903"/>
                  <a:pt x="323146" y="3428028"/>
                </a:cubicBezTo>
                <a:close/>
                <a:moveTo>
                  <a:pt x="4496123" y="3327260"/>
                </a:moveTo>
                <a:lnTo>
                  <a:pt x="4485717" y="3332103"/>
                </a:lnTo>
                <a:cubicBezTo>
                  <a:pt x="4495403" y="3352915"/>
                  <a:pt x="4482903" y="3371392"/>
                  <a:pt x="4448213" y="3387536"/>
                </a:cubicBezTo>
                <a:lnTo>
                  <a:pt x="4453056" y="3397941"/>
                </a:lnTo>
                <a:lnTo>
                  <a:pt x="4484274" y="3383413"/>
                </a:lnTo>
                <a:close/>
                <a:moveTo>
                  <a:pt x="4302007" y="3290997"/>
                </a:moveTo>
                <a:lnTo>
                  <a:pt x="4316536" y="3322215"/>
                </a:lnTo>
                <a:cubicBezTo>
                  <a:pt x="4330410" y="3315758"/>
                  <a:pt x="4334121" y="3305595"/>
                  <a:pt x="4327662" y="3291717"/>
                </a:cubicBezTo>
                <a:close/>
                <a:moveTo>
                  <a:pt x="305091" y="3217781"/>
                </a:moveTo>
                <a:lnTo>
                  <a:pt x="294686" y="3222623"/>
                </a:lnTo>
                <a:lnTo>
                  <a:pt x="309214" y="3253841"/>
                </a:lnTo>
                <a:lnTo>
                  <a:pt x="319619" y="3248999"/>
                </a:lnTo>
                <a:close/>
                <a:moveTo>
                  <a:pt x="4355478" y="3215473"/>
                </a:moveTo>
                <a:lnTo>
                  <a:pt x="4334666" y="3225160"/>
                </a:lnTo>
                <a:lnTo>
                  <a:pt x="4339509" y="3235565"/>
                </a:lnTo>
                <a:lnTo>
                  <a:pt x="4360321" y="3225879"/>
                </a:lnTo>
                <a:close/>
                <a:moveTo>
                  <a:pt x="4410069" y="2734309"/>
                </a:moveTo>
                <a:lnTo>
                  <a:pt x="4389258" y="2743995"/>
                </a:lnTo>
                <a:cubicBezTo>
                  <a:pt x="4397452" y="2757064"/>
                  <a:pt x="4407616" y="2760770"/>
                  <a:pt x="4419755" y="2755121"/>
                </a:cubicBezTo>
                <a:close/>
                <a:moveTo>
                  <a:pt x="4577910" y="2700511"/>
                </a:moveTo>
                <a:cubicBezTo>
                  <a:pt x="4572827" y="2698656"/>
                  <a:pt x="4566817" y="2699344"/>
                  <a:pt x="4559880" y="2702573"/>
                </a:cubicBezTo>
                <a:lnTo>
                  <a:pt x="4549474" y="2707416"/>
                </a:lnTo>
                <a:lnTo>
                  <a:pt x="4554317" y="2717821"/>
                </a:lnTo>
                <a:cubicBezTo>
                  <a:pt x="4562507" y="2730890"/>
                  <a:pt x="4572675" y="2734597"/>
                  <a:pt x="4584815" y="2728948"/>
                </a:cubicBezTo>
                <a:lnTo>
                  <a:pt x="4595221" y="2724105"/>
                </a:lnTo>
                <a:lnTo>
                  <a:pt x="4590378" y="2713699"/>
                </a:lnTo>
                <a:cubicBezTo>
                  <a:pt x="4587149" y="2706761"/>
                  <a:pt x="4582993" y="2702365"/>
                  <a:pt x="4577910" y="2700511"/>
                </a:cubicBezTo>
                <a:close/>
                <a:moveTo>
                  <a:pt x="4339389" y="2691244"/>
                </a:moveTo>
                <a:lnTo>
                  <a:pt x="4328983" y="2696087"/>
                </a:lnTo>
                <a:lnTo>
                  <a:pt x="4281796" y="2730706"/>
                </a:lnTo>
                <a:lnTo>
                  <a:pt x="4296324" y="2761925"/>
                </a:lnTo>
                <a:cubicBezTo>
                  <a:pt x="4334719" y="2735617"/>
                  <a:pt x="4350689" y="2715524"/>
                  <a:pt x="4344231" y="2701651"/>
                </a:cubicBezTo>
                <a:close/>
                <a:moveTo>
                  <a:pt x="4401825" y="2662187"/>
                </a:moveTo>
                <a:lnTo>
                  <a:pt x="4381013" y="2671873"/>
                </a:lnTo>
                <a:lnTo>
                  <a:pt x="4390698" y="2692685"/>
                </a:lnTo>
                <a:lnTo>
                  <a:pt x="4411511" y="2682999"/>
                </a:lnTo>
                <a:close/>
                <a:moveTo>
                  <a:pt x="4353397" y="2558127"/>
                </a:moveTo>
                <a:lnTo>
                  <a:pt x="4342991" y="2562970"/>
                </a:lnTo>
                <a:cubicBezTo>
                  <a:pt x="4329922" y="2571160"/>
                  <a:pt x="4326214" y="2581326"/>
                  <a:pt x="4331864" y="2593469"/>
                </a:cubicBezTo>
                <a:lnTo>
                  <a:pt x="4357519" y="2594188"/>
                </a:lnTo>
                <a:lnTo>
                  <a:pt x="4358239" y="2568534"/>
                </a:lnTo>
                <a:close/>
                <a:moveTo>
                  <a:pt x="125475" y="2477552"/>
                </a:moveTo>
                <a:lnTo>
                  <a:pt x="115070" y="2482395"/>
                </a:lnTo>
                <a:lnTo>
                  <a:pt x="129598" y="2513613"/>
                </a:lnTo>
                <a:lnTo>
                  <a:pt x="140003" y="2508770"/>
                </a:lnTo>
                <a:close/>
                <a:moveTo>
                  <a:pt x="4510929" y="2434172"/>
                </a:moveTo>
                <a:lnTo>
                  <a:pt x="4510210" y="2459830"/>
                </a:lnTo>
                <a:cubicBezTo>
                  <a:pt x="4522796" y="2468740"/>
                  <a:pt x="4532723" y="2481000"/>
                  <a:pt x="4539987" y="2496610"/>
                </a:cubicBezTo>
                <a:cubicBezTo>
                  <a:pt x="4526919" y="2504801"/>
                  <a:pt x="4523210" y="2514966"/>
                  <a:pt x="4528861" y="2527108"/>
                </a:cubicBezTo>
                <a:lnTo>
                  <a:pt x="4538546" y="2547920"/>
                </a:lnTo>
                <a:lnTo>
                  <a:pt x="4559358" y="2538236"/>
                </a:lnTo>
                <a:cubicBezTo>
                  <a:pt x="4595781" y="2521284"/>
                  <a:pt x="4611750" y="2501193"/>
                  <a:pt x="4607266" y="2477960"/>
                </a:cubicBezTo>
                <a:cubicBezTo>
                  <a:pt x="4549979" y="2445541"/>
                  <a:pt x="4517866" y="2430943"/>
                  <a:pt x="4510929" y="2434172"/>
                </a:cubicBezTo>
                <a:close/>
                <a:moveTo>
                  <a:pt x="218810" y="2079639"/>
                </a:moveTo>
                <a:cubicBezTo>
                  <a:pt x="205742" y="2087828"/>
                  <a:pt x="202033" y="2097994"/>
                  <a:pt x="207684" y="2110137"/>
                </a:cubicBezTo>
                <a:lnTo>
                  <a:pt x="222212" y="2141354"/>
                </a:lnTo>
                <a:cubicBezTo>
                  <a:pt x="236087" y="2134897"/>
                  <a:pt x="239796" y="2124731"/>
                  <a:pt x="233339" y="2110856"/>
                </a:cubicBezTo>
                <a:close/>
                <a:moveTo>
                  <a:pt x="1330626" y="1802756"/>
                </a:moveTo>
                <a:cubicBezTo>
                  <a:pt x="1323688" y="1805985"/>
                  <a:pt x="1311668" y="1807359"/>
                  <a:pt x="1294564" y="1806876"/>
                </a:cubicBezTo>
                <a:lnTo>
                  <a:pt x="1304251" y="1827690"/>
                </a:lnTo>
                <a:lnTo>
                  <a:pt x="1335469" y="1813163"/>
                </a:lnTo>
                <a:close/>
                <a:moveTo>
                  <a:pt x="339761" y="1795471"/>
                </a:moveTo>
                <a:lnTo>
                  <a:pt x="349446" y="1816282"/>
                </a:lnTo>
                <a:cubicBezTo>
                  <a:pt x="333840" y="1823545"/>
                  <a:pt x="321576" y="1833474"/>
                  <a:pt x="312665" y="1846059"/>
                </a:cubicBezTo>
                <a:lnTo>
                  <a:pt x="292575" y="1830091"/>
                </a:lnTo>
                <a:close/>
                <a:moveTo>
                  <a:pt x="458353" y="1778260"/>
                </a:moveTo>
                <a:lnTo>
                  <a:pt x="463195" y="1788665"/>
                </a:lnTo>
                <a:lnTo>
                  <a:pt x="431977" y="1803194"/>
                </a:lnTo>
                <a:lnTo>
                  <a:pt x="427135" y="1792788"/>
                </a:lnTo>
                <a:close/>
                <a:moveTo>
                  <a:pt x="438981" y="1736636"/>
                </a:moveTo>
                <a:lnTo>
                  <a:pt x="459073" y="1752605"/>
                </a:lnTo>
                <a:cubicBezTo>
                  <a:pt x="424950" y="1779033"/>
                  <a:pt x="402043" y="1802353"/>
                  <a:pt x="390351" y="1822567"/>
                </a:cubicBezTo>
                <a:lnTo>
                  <a:pt x="379944" y="1827409"/>
                </a:lnTo>
                <a:lnTo>
                  <a:pt x="365416" y="1796191"/>
                </a:lnTo>
                <a:cubicBezTo>
                  <a:pt x="407520" y="1759717"/>
                  <a:pt x="432044" y="1739865"/>
                  <a:pt x="438981" y="1736636"/>
                </a:cubicBezTo>
                <a:close/>
                <a:moveTo>
                  <a:pt x="460514" y="1701296"/>
                </a:moveTo>
                <a:lnTo>
                  <a:pt x="470199" y="1722108"/>
                </a:lnTo>
                <a:lnTo>
                  <a:pt x="449388" y="1731793"/>
                </a:lnTo>
                <a:lnTo>
                  <a:pt x="439702" y="1710981"/>
                </a:lnTo>
                <a:close/>
                <a:moveTo>
                  <a:pt x="1264266" y="1605760"/>
                </a:moveTo>
                <a:lnTo>
                  <a:pt x="1243454" y="1615445"/>
                </a:lnTo>
                <a:lnTo>
                  <a:pt x="1253140" y="1636258"/>
                </a:lnTo>
                <a:cubicBezTo>
                  <a:pt x="1267014" y="1629801"/>
                  <a:pt x="1270723" y="1619635"/>
                  <a:pt x="1264266" y="1605760"/>
                </a:cubicBezTo>
                <a:close/>
                <a:moveTo>
                  <a:pt x="1405830" y="1501899"/>
                </a:moveTo>
                <a:lnTo>
                  <a:pt x="1374612" y="1516427"/>
                </a:lnTo>
                <a:lnTo>
                  <a:pt x="1384298" y="1537239"/>
                </a:lnTo>
                <a:lnTo>
                  <a:pt x="1394704" y="1532397"/>
                </a:lnTo>
                <a:cubicBezTo>
                  <a:pt x="1408579" y="1525940"/>
                  <a:pt x="1412288" y="1515774"/>
                  <a:pt x="1405830" y="1501899"/>
                </a:cubicBezTo>
                <a:close/>
                <a:moveTo>
                  <a:pt x="1835162" y="1390712"/>
                </a:moveTo>
                <a:lnTo>
                  <a:pt x="1814348" y="1400399"/>
                </a:lnTo>
                <a:lnTo>
                  <a:pt x="1819191" y="1410805"/>
                </a:lnTo>
                <a:lnTo>
                  <a:pt x="1840005" y="1401118"/>
                </a:lnTo>
                <a:close/>
                <a:moveTo>
                  <a:pt x="3987617" y="1364729"/>
                </a:moveTo>
                <a:lnTo>
                  <a:pt x="3987477" y="1369708"/>
                </a:lnTo>
                <a:lnTo>
                  <a:pt x="3992032" y="1365139"/>
                </a:lnTo>
                <a:close/>
                <a:moveTo>
                  <a:pt x="4234211" y="1337154"/>
                </a:moveTo>
                <a:cubicBezTo>
                  <a:pt x="4229128" y="1335300"/>
                  <a:pt x="4223116" y="1335987"/>
                  <a:pt x="4216180" y="1339216"/>
                </a:cubicBezTo>
                <a:lnTo>
                  <a:pt x="4205774" y="1344059"/>
                </a:lnTo>
                <a:lnTo>
                  <a:pt x="4210616" y="1354465"/>
                </a:lnTo>
                <a:cubicBezTo>
                  <a:pt x="4218806" y="1367533"/>
                  <a:pt x="4228976" y="1371241"/>
                  <a:pt x="4241115" y="1365591"/>
                </a:cubicBezTo>
                <a:lnTo>
                  <a:pt x="4251520" y="1360749"/>
                </a:lnTo>
                <a:lnTo>
                  <a:pt x="4246677" y="1350343"/>
                </a:lnTo>
                <a:cubicBezTo>
                  <a:pt x="4243449" y="1343405"/>
                  <a:pt x="4239293" y="1339010"/>
                  <a:pt x="4234211" y="1337154"/>
                </a:cubicBezTo>
                <a:close/>
                <a:moveTo>
                  <a:pt x="4009696" y="1194771"/>
                </a:moveTo>
                <a:lnTo>
                  <a:pt x="3999291" y="1199614"/>
                </a:lnTo>
                <a:cubicBezTo>
                  <a:pt x="3986222" y="1207803"/>
                  <a:pt x="3982513" y="1217970"/>
                  <a:pt x="3988164" y="1230112"/>
                </a:cubicBezTo>
                <a:lnTo>
                  <a:pt x="4013819" y="1230832"/>
                </a:lnTo>
                <a:lnTo>
                  <a:pt x="4014539" y="1205177"/>
                </a:lnTo>
                <a:close/>
                <a:moveTo>
                  <a:pt x="4167229" y="1070815"/>
                </a:moveTo>
                <a:lnTo>
                  <a:pt x="4166510" y="1096474"/>
                </a:lnTo>
                <a:cubicBezTo>
                  <a:pt x="4179096" y="1105384"/>
                  <a:pt x="4189022" y="1117644"/>
                  <a:pt x="4196287" y="1133255"/>
                </a:cubicBezTo>
                <a:cubicBezTo>
                  <a:pt x="4183218" y="1141445"/>
                  <a:pt x="4179510" y="1151609"/>
                  <a:pt x="4185161" y="1163752"/>
                </a:cubicBezTo>
                <a:lnTo>
                  <a:pt x="4194846" y="1184564"/>
                </a:lnTo>
                <a:lnTo>
                  <a:pt x="4215658" y="1174878"/>
                </a:lnTo>
                <a:cubicBezTo>
                  <a:pt x="4252081" y="1157928"/>
                  <a:pt x="4268050" y="1137837"/>
                  <a:pt x="4263566" y="1114604"/>
                </a:cubicBezTo>
                <a:cubicBezTo>
                  <a:pt x="4206279" y="1082185"/>
                  <a:pt x="4174166" y="1067587"/>
                  <a:pt x="4167229" y="1070815"/>
                </a:cubicBezTo>
                <a:close/>
                <a:moveTo>
                  <a:pt x="1862139" y="795802"/>
                </a:moveTo>
                <a:lnTo>
                  <a:pt x="1871824" y="816615"/>
                </a:lnTo>
                <a:lnTo>
                  <a:pt x="1861418" y="821457"/>
                </a:lnTo>
                <a:cubicBezTo>
                  <a:pt x="1847540" y="827916"/>
                  <a:pt x="1837378" y="824205"/>
                  <a:pt x="1830920" y="810331"/>
                </a:cubicBezTo>
                <a:close/>
                <a:moveTo>
                  <a:pt x="3836803" y="632837"/>
                </a:moveTo>
                <a:lnTo>
                  <a:pt x="3859770" y="682189"/>
                </a:lnTo>
                <a:cubicBezTo>
                  <a:pt x="3862191" y="687391"/>
                  <a:pt x="3861144" y="694208"/>
                  <a:pt x="3856628" y="702640"/>
                </a:cubicBezTo>
                <a:lnTo>
                  <a:pt x="3832925" y="732463"/>
                </a:lnTo>
                <a:lnTo>
                  <a:pt x="3834099" y="734986"/>
                </a:lnTo>
                <a:lnTo>
                  <a:pt x="3836069" y="738040"/>
                </a:lnTo>
                <a:lnTo>
                  <a:pt x="3856431" y="728564"/>
                </a:lnTo>
                <a:cubicBezTo>
                  <a:pt x="3892853" y="711614"/>
                  <a:pt x="3908822" y="691523"/>
                  <a:pt x="3904338" y="668289"/>
                </a:cubicBezTo>
                <a:cubicBezTo>
                  <a:pt x="3875695" y="652081"/>
                  <a:pt x="3853345" y="640326"/>
                  <a:pt x="3837289" y="633027"/>
                </a:cubicBezTo>
                <a:close/>
                <a:moveTo>
                  <a:pt x="2222228" y="590243"/>
                </a:moveTo>
                <a:lnTo>
                  <a:pt x="2201416" y="599928"/>
                </a:lnTo>
                <a:lnTo>
                  <a:pt x="2211102" y="620740"/>
                </a:lnTo>
                <a:lnTo>
                  <a:pt x="2231914" y="611054"/>
                </a:lnTo>
                <a:close/>
                <a:moveTo>
                  <a:pt x="3721289" y="493436"/>
                </a:moveTo>
                <a:lnTo>
                  <a:pt x="3710883" y="498279"/>
                </a:lnTo>
                <a:lnTo>
                  <a:pt x="3710242" y="521031"/>
                </a:lnTo>
                <a:lnTo>
                  <a:pt x="3723602" y="521357"/>
                </a:lnTo>
                <a:lnTo>
                  <a:pt x="3724494" y="521468"/>
                </a:lnTo>
                <a:close/>
                <a:moveTo>
                  <a:pt x="3171348" y="72576"/>
                </a:moveTo>
                <a:cubicBezTo>
                  <a:pt x="3159206" y="78226"/>
                  <a:pt x="3138634" y="79360"/>
                  <a:pt x="3109631" y="75977"/>
                </a:cubicBezTo>
                <a:lnTo>
                  <a:pt x="3108912" y="101632"/>
                </a:lnTo>
                <a:lnTo>
                  <a:pt x="3113754" y="112038"/>
                </a:lnTo>
                <a:lnTo>
                  <a:pt x="3176190" y="82981"/>
                </a:lnTo>
                <a:close/>
                <a:moveTo>
                  <a:pt x="3362061" y="47122"/>
                </a:moveTo>
                <a:lnTo>
                  <a:pt x="3351655" y="51965"/>
                </a:lnTo>
                <a:lnTo>
                  <a:pt x="3350932" y="77622"/>
                </a:lnTo>
                <a:lnTo>
                  <a:pt x="3355774" y="88027"/>
                </a:lnTo>
                <a:lnTo>
                  <a:pt x="3366183" y="83183"/>
                </a:lnTo>
                <a:cubicBezTo>
                  <a:pt x="3362955" y="76246"/>
                  <a:pt x="3361581" y="64226"/>
                  <a:pt x="3362061" y="47122"/>
                </a:cubicBezTo>
                <a:close/>
                <a:moveTo>
                  <a:pt x="3315823" y="2174"/>
                </a:moveTo>
                <a:cubicBezTo>
                  <a:pt x="3361003" y="8577"/>
                  <a:pt x="3391664" y="29124"/>
                  <a:pt x="3407807" y="63812"/>
                </a:cubicBezTo>
                <a:lnTo>
                  <a:pt x="3401525" y="104716"/>
                </a:lnTo>
                <a:lnTo>
                  <a:pt x="3420895" y="146339"/>
                </a:lnTo>
                <a:cubicBezTo>
                  <a:pt x="3441707" y="136654"/>
                  <a:pt x="3460185" y="149155"/>
                  <a:pt x="3476328" y="183841"/>
                </a:cubicBezTo>
                <a:lnTo>
                  <a:pt x="3500543" y="235875"/>
                </a:lnTo>
                <a:cubicBezTo>
                  <a:pt x="3505385" y="246280"/>
                  <a:pt x="3496351" y="263145"/>
                  <a:pt x="3473447" y="286464"/>
                </a:cubicBezTo>
                <a:cubicBezTo>
                  <a:pt x="3499275" y="341962"/>
                  <a:pt x="3543164" y="363736"/>
                  <a:pt x="3605123" y="351782"/>
                </a:cubicBezTo>
                <a:cubicBezTo>
                  <a:pt x="3643278" y="334024"/>
                  <a:pt x="3689024" y="350714"/>
                  <a:pt x="3742362" y="401850"/>
                </a:cubicBezTo>
                <a:cubicBezTo>
                  <a:pt x="3731717" y="415248"/>
                  <a:pt x="3722925" y="423559"/>
                  <a:pt x="3715988" y="426787"/>
                </a:cubicBezTo>
                <a:cubicBezTo>
                  <a:pt x="3683394" y="429293"/>
                  <a:pt x="3664677" y="425343"/>
                  <a:pt x="3659834" y="414937"/>
                </a:cubicBezTo>
                <a:lnTo>
                  <a:pt x="3650149" y="394125"/>
                </a:lnTo>
                <a:lnTo>
                  <a:pt x="3650870" y="368471"/>
                </a:lnTo>
                <a:lnTo>
                  <a:pt x="3630057" y="378157"/>
                </a:lnTo>
                <a:cubicBezTo>
                  <a:pt x="3639743" y="398968"/>
                  <a:pt x="3643479" y="418330"/>
                  <a:pt x="3641264" y="436242"/>
                </a:cubicBezTo>
                <a:lnTo>
                  <a:pt x="3637421" y="448966"/>
                </a:lnTo>
                <a:lnTo>
                  <a:pt x="3675051" y="448487"/>
                </a:lnTo>
                <a:cubicBezTo>
                  <a:pt x="3720231" y="454892"/>
                  <a:pt x="3750893" y="475438"/>
                  <a:pt x="3767036" y="510125"/>
                </a:cubicBezTo>
                <a:lnTo>
                  <a:pt x="3763891" y="530600"/>
                </a:lnTo>
                <a:lnTo>
                  <a:pt x="3764416" y="530848"/>
                </a:lnTo>
                <a:lnTo>
                  <a:pt x="3778945" y="562065"/>
                </a:lnTo>
                <a:lnTo>
                  <a:pt x="3768212" y="567060"/>
                </a:lnTo>
                <a:lnTo>
                  <a:pt x="3777779" y="587617"/>
                </a:lnTo>
                <a:lnTo>
                  <a:pt x="3778224" y="587720"/>
                </a:lnTo>
                <a:lnTo>
                  <a:pt x="3788630" y="582877"/>
                </a:lnTo>
                <a:cubicBezTo>
                  <a:pt x="3802504" y="576420"/>
                  <a:pt x="3806212" y="566254"/>
                  <a:pt x="3799756" y="552380"/>
                </a:cubicBezTo>
                <a:lnTo>
                  <a:pt x="3877444" y="528884"/>
                </a:lnTo>
                <a:lnTo>
                  <a:pt x="3898256" y="519199"/>
                </a:lnTo>
                <a:lnTo>
                  <a:pt x="3903098" y="529605"/>
                </a:lnTo>
                <a:cubicBezTo>
                  <a:pt x="3919242" y="564295"/>
                  <a:pt x="3920375" y="584864"/>
                  <a:pt x="3906501" y="591321"/>
                </a:cubicBezTo>
                <a:lnTo>
                  <a:pt x="3926594" y="607293"/>
                </a:lnTo>
                <a:cubicBezTo>
                  <a:pt x="3935472" y="626369"/>
                  <a:pt x="3938220" y="650409"/>
                  <a:pt x="3934838" y="679415"/>
                </a:cubicBezTo>
                <a:cubicBezTo>
                  <a:pt x="3941773" y="676188"/>
                  <a:pt x="3946859" y="678040"/>
                  <a:pt x="3950087" y="684978"/>
                </a:cubicBezTo>
                <a:cubicBezTo>
                  <a:pt x="3936209" y="691436"/>
                  <a:pt x="3938961" y="715476"/>
                  <a:pt x="3958331" y="757099"/>
                </a:cubicBezTo>
                <a:lnTo>
                  <a:pt x="3937517" y="766787"/>
                </a:lnTo>
                <a:cubicBezTo>
                  <a:pt x="3923642" y="773244"/>
                  <a:pt x="3911863" y="766066"/>
                  <a:pt x="3902177" y="745254"/>
                </a:cubicBezTo>
                <a:lnTo>
                  <a:pt x="3891771" y="750096"/>
                </a:lnTo>
                <a:lnTo>
                  <a:pt x="3906299" y="781315"/>
                </a:lnTo>
                <a:cubicBezTo>
                  <a:pt x="3920985" y="776592"/>
                  <a:pt x="3931147" y="780303"/>
                  <a:pt x="3936797" y="792442"/>
                </a:cubicBezTo>
                <a:lnTo>
                  <a:pt x="3938894" y="799656"/>
                </a:lnTo>
                <a:lnTo>
                  <a:pt x="3964351" y="798095"/>
                </a:lnTo>
                <a:cubicBezTo>
                  <a:pt x="4002506" y="780338"/>
                  <a:pt x="4048253" y="797028"/>
                  <a:pt x="4101590" y="848164"/>
                </a:cubicBezTo>
                <a:cubicBezTo>
                  <a:pt x="4090945" y="861562"/>
                  <a:pt x="4082153" y="869873"/>
                  <a:pt x="4075216" y="873102"/>
                </a:cubicBezTo>
                <a:cubicBezTo>
                  <a:pt x="4042623" y="875607"/>
                  <a:pt x="4023905" y="871658"/>
                  <a:pt x="4019062" y="861252"/>
                </a:cubicBezTo>
                <a:lnTo>
                  <a:pt x="4009376" y="840440"/>
                </a:lnTo>
                <a:lnTo>
                  <a:pt x="4010097" y="814785"/>
                </a:lnTo>
                <a:lnTo>
                  <a:pt x="3989286" y="824470"/>
                </a:lnTo>
                <a:cubicBezTo>
                  <a:pt x="4003814" y="855688"/>
                  <a:pt x="4004955" y="883644"/>
                  <a:pt x="3992709" y="908334"/>
                </a:cubicBezTo>
                <a:lnTo>
                  <a:pt x="3981553" y="924090"/>
                </a:lnTo>
                <a:lnTo>
                  <a:pt x="4003721" y="946448"/>
                </a:lnTo>
                <a:lnTo>
                  <a:pt x="4015611" y="967161"/>
                </a:lnTo>
                <a:lnTo>
                  <a:pt x="4039212" y="966606"/>
                </a:lnTo>
                <a:cubicBezTo>
                  <a:pt x="4090566" y="966444"/>
                  <a:pt x="4118713" y="969962"/>
                  <a:pt x="4123644" y="977162"/>
                </a:cubicBezTo>
                <a:lnTo>
                  <a:pt x="4138172" y="1008380"/>
                </a:lnTo>
                <a:lnTo>
                  <a:pt x="4117361" y="1018065"/>
                </a:lnTo>
                <a:cubicBezTo>
                  <a:pt x="4104447" y="990316"/>
                  <a:pt x="4087583" y="981284"/>
                  <a:pt x="4066771" y="990969"/>
                </a:cubicBezTo>
                <a:lnTo>
                  <a:pt x="4066145" y="1013272"/>
                </a:lnTo>
                <a:lnTo>
                  <a:pt x="4079766" y="1026174"/>
                </a:lnTo>
                <a:lnTo>
                  <a:pt x="4096638" y="1024544"/>
                </a:lnTo>
                <a:cubicBezTo>
                  <a:pt x="4107731" y="1025711"/>
                  <a:pt x="4121337" y="1028875"/>
                  <a:pt x="4137451" y="1034034"/>
                </a:cubicBezTo>
                <a:lnTo>
                  <a:pt x="4147858" y="1029191"/>
                </a:lnTo>
                <a:cubicBezTo>
                  <a:pt x="4161733" y="1022734"/>
                  <a:pt x="4165441" y="1012568"/>
                  <a:pt x="4158984" y="998694"/>
                </a:cubicBezTo>
                <a:lnTo>
                  <a:pt x="4236672" y="975200"/>
                </a:lnTo>
                <a:lnTo>
                  <a:pt x="4257484" y="965514"/>
                </a:lnTo>
                <a:lnTo>
                  <a:pt x="4262327" y="975919"/>
                </a:lnTo>
                <a:cubicBezTo>
                  <a:pt x="4278471" y="1010609"/>
                  <a:pt x="4279603" y="1031178"/>
                  <a:pt x="4265728" y="1037635"/>
                </a:cubicBezTo>
                <a:lnTo>
                  <a:pt x="4285822" y="1053608"/>
                </a:lnTo>
                <a:cubicBezTo>
                  <a:pt x="4294699" y="1072683"/>
                  <a:pt x="4297447" y="1096724"/>
                  <a:pt x="4294067" y="1125729"/>
                </a:cubicBezTo>
                <a:cubicBezTo>
                  <a:pt x="4301001" y="1122502"/>
                  <a:pt x="4306086" y="1124355"/>
                  <a:pt x="4309315" y="1131292"/>
                </a:cubicBezTo>
                <a:cubicBezTo>
                  <a:pt x="4295437" y="1137750"/>
                  <a:pt x="4298189" y="1161790"/>
                  <a:pt x="4317560" y="1203413"/>
                </a:cubicBezTo>
                <a:lnTo>
                  <a:pt x="4296745" y="1213101"/>
                </a:lnTo>
                <a:cubicBezTo>
                  <a:pt x="4282871" y="1219558"/>
                  <a:pt x="4271090" y="1212380"/>
                  <a:pt x="4261404" y="1191568"/>
                </a:cubicBezTo>
                <a:lnTo>
                  <a:pt x="4250998" y="1196411"/>
                </a:lnTo>
                <a:lnTo>
                  <a:pt x="4265526" y="1227629"/>
                </a:lnTo>
                <a:cubicBezTo>
                  <a:pt x="4280212" y="1222906"/>
                  <a:pt x="4290376" y="1226616"/>
                  <a:pt x="4296025" y="1238755"/>
                </a:cubicBezTo>
                <a:cubicBezTo>
                  <a:pt x="4312169" y="1273445"/>
                  <a:pt x="4305884" y="1314349"/>
                  <a:pt x="4277176" y="1361469"/>
                </a:cubicBezTo>
                <a:cubicBezTo>
                  <a:pt x="4318798" y="1342098"/>
                  <a:pt x="4355754" y="1367099"/>
                  <a:pt x="4388039" y="1436472"/>
                </a:cubicBezTo>
                <a:cubicBezTo>
                  <a:pt x="4396712" y="1432436"/>
                  <a:pt x="4423501" y="1453729"/>
                  <a:pt x="4468410" y="1500351"/>
                </a:cubicBezTo>
                <a:cubicBezTo>
                  <a:pt x="4483090" y="1495626"/>
                  <a:pt x="4493256" y="1499335"/>
                  <a:pt x="4498907" y="1511478"/>
                </a:cubicBezTo>
                <a:lnTo>
                  <a:pt x="4503750" y="1521883"/>
                </a:lnTo>
                <a:cubicBezTo>
                  <a:pt x="4510207" y="1535758"/>
                  <a:pt x="4506498" y="1545923"/>
                  <a:pt x="4492623" y="1552380"/>
                </a:cubicBezTo>
                <a:lnTo>
                  <a:pt x="4482218" y="1557224"/>
                </a:lnTo>
                <a:lnTo>
                  <a:pt x="4447594" y="1510038"/>
                </a:lnTo>
                <a:lnTo>
                  <a:pt x="4437188" y="1514880"/>
                </a:lnTo>
                <a:cubicBezTo>
                  <a:pt x="4414177" y="1557239"/>
                  <a:pt x="4368454" y="1619662"/>
                  <a:pt x="4300024" y="1702148"/>
                </a:cubicBezTo>
                <a:lnTo>
                  <a:pt x="4251569" y="1759001"/>
                </a:lnTo>
                <a:lnTo>
                  <a:pt x="4288797" y="1794265"/>
                </a:lnTo>
                <a:cubicBezTo>
                  <a:pt x="4303479" y="1789540"/>
                  <a:pt x="4313645" y="1793249"/>
                  <a:pt x="4319295" y="1805391"/>
                </a:cubicBezTo>
                <a:lnTo>
                  <a:pt x="4324138" y="1815797"/>
                </a:lnTo>
                <a:cubicBezTo>
                  <a:pt x="4330595" y="1829672"/>
                  <a:pt x="4326886" y="1839838"/>
                  <a:pt x="4313012" y="1846295"/>
                </a:cubicBezTo>
                <a:lnTo>
                  <a:pt x="4302606" y="1851137"/>
                </a:lnTo>
                <a:lnTo>
                  <a:pt x="4267983" y="1803951"/>
                </a:lnTo>
                <a:lnTo>
                  <a:pt x="4257577" y="1808794"/>
                </a:lnTo>
                <a:lnTo>
                  <a:pt x="4256705" y="1810190"/>
                </a:lnTo>
                <a:lnTo>
                  <a:pt x="4259363" y="1812854"/>
                </a:lnTo>
                <a:lnTo>
                  <a:pt x="4174562" y="1987115"/>
                </a:lnTo>
                <a:lnTo>
                  <a:pt x="4179256" y="1993512"/>
                </a:lnTo>
                <a:lnTo>
                  <a:pt x="4203470" y="2045544"/>
                </a:lnTo>
                <a:cubicBezTo>
                  <a:pt x="4208314" y="2055950"/>
                  <a:pt x="4199278" y="2072815"/>
                  <a:pt x="4176375" y="2096134"/>
                </a:cubicBezTo>
                <a:cubicBezTo>
                  <a:pt x="4202203" y="2151632"/>
                  <a:pt x="4246092" y="2173406"/>
                  <a:pt x="4308051" y="2161452"/>
                </a:cubicBezTo>
                <a:cubicBezTo>
                  <a:pt x="4346206" y="2143695"/>
                  <a:pt x="4391952" y="2160385"/>
                  <a:pt x="4445290" y="2211520"/>
                </a:cubicBezTo>
                <a:cubicBezTo>
                  <a:pt x="4434645" y="2224918"/>
                  <a:pt x="4425853" y="2233229"/>
                  <a:pt x="4418917" y="2236458"/>
                </a:cubicBezTo>
                <a:cubicBezTo>
                  <a:pt x="4386322" y="2238963"/>
                  <a:pt x="4367604" y="2235014"/>
                  <a:pt x="4362762" y="2224608"/>
                </a:cubicBezTo>
                <a:lnTo>
                  <a:pt x="4353076" y="2203796"/>
                </a:lnTo>
                <a:lnTo>
                  <a:pt x="4353797" y="2178140"/>
                </a:lnTo>
                <a:lnTo>
                  <a:pt x="4332985" y="2187827"/>
                </a:lnTo>
                <a:cubicBezTo>
                  <a:pt x="4352356" y="2229450"/>
                  <a:pt x="4347929" y="2265274"/>
                  <a:pt x="4319699" y="2295291"/>
                </a:cubicBezTo>
                <a:cubicBezTo>
                  <a:pt x="4319219" y="2312395"/>
                  <a:pt x="4320593" y="2324415"/>
                  <a:pt x="4323822" y="2331353"/>
                </a:cubicBezTo>
                <a:cubicBezTo>
                  <a:pt x="4412925" y="2327865"/>
                  <a:pt x="4460768" y="2330918"/>
                  <a:pt x="4467344" y="2340518"/>
                </a:cubicBezTo>
                <a:lnTo>
                  <a:pt x="4481872" y="2371736"/>
                </a:lnTo>
                <a:lnTo>
                  <a:pt x="4461060" y="2381421"/>
                </a:lnTo>
                <a:cubicBezTo>
                  <a:pt x="4448146" y="2353672"/>
                  <a:pt x="4431284" y="2344640"/>
                  <a:pt x="4410471" y="2354326"/>
                </a:cubicBezTo>
                <a:lnTo>
                  <a:pt x="4409751" y="2379981"/>
                </a:lnTo>
                <a:lnTo>
                  <a:pt x="4414593" y="2390387"/>
                </a:lnTo>
                <a:cubicBezTo>
                  <a:pt x="4426732" y="2384737"/>
                  <a:pt x="4448921" y="2387071"/>
                  <a:pt x="4481152" y="2397391"/>
                </a:cubicBezTo>
                <a:lnTo>
                  <a:pt x="4491558" y="2392547"/>
                </a:lnTo>
                <a:cubicBezTo>
                  <a:pt x="4505432" y="2386090"/>
                  <a:pt x="4509140" y="2375925"/>
                  <a:pt x="4502684" y="2362051"/>
                </a:cubicBezTo>
                <a:lnTo>
                  <a:pt x="4580372" y="2338555"/>
                </a:lnTo>
                <a:lnTo>
                  <a:pt x="4601184" y="2328870"/>
                </a:lnTo>
                <a:lnTo>
                  <a:pt x="4606026" y="2339276"/>
                </a:lnTo>
                <a:cubicBezTo>
                  <a:pt x="4622170" y="2373965"/>
                  <a:pt x="4623303" y="2394535"/>
                  <a:pt x="4609428" y="2400992"/>
                </a:cubicBezTo>
                <a:lnTo>
                  <a:pt x="4629522" y="2416964"/>
                </a:lnTo>
                <a:cubicBezTo>
                  <a:pt x="4638400" y="2436039"/>
                  <a:pt x="4641147" y="2460081"/>
                  <a:pt x="4637766" y="2489086"/>
                </a:cubicBezTo>
                <a:cubicBezTo>
                  <a:pt x="4644701" y="2485857"/>
                  <a:pt x="4649786" y="2487712"/>
                  <a:pt x="4653015" y="2494648"/>
                </a:cubicBezTo>
                <a:cubicBezTo>
                  <a:pt x="4639137" y="2501107"/>
                  <a:pt x="4641889" y="2525146"/>
                  <a:pt x="4661259" y="2566770"/>
                </a:cubicBezTo>
                <a:lnTo>
                  <a:pt x="4640445" y="2576456"/>
                </a:lnTo>
                <a:cubicBezTo>
                  <a:pt x="4626570" y="2582914"/>
                  <a:pt x="4614791" y="2575736"/>
                  <a:pt x="4605105" y="2554925"/>
                </a:cubicBezTo>
                <a:lnTo>
                  <a:pt x="4594698" y="2559767"/>
                </a:lnTo>
                <a:lnTo>
                  <a:pt x="4609227" y="2590985"/>
                </a:lnTo>
                <a:cubicBezTo>
                  <a:pt x="4623912" y="2586263"/>
                  <a:pt x="4634075" y="2589973"/>
                  <a:pt x="4639725" y="2602112"/>
                </a:cubicBezTo>
                <a:cubicBezTo>
                  <a:pt x="4655868" y="2636801"/>
                  <a:pt x="4649585" y="2677705"/>
                  <a:pt x="4620875" y="2724825"/>
                </a:cubicBezTo>
                <a:cubicBezTo>
                  <a:pt x="4662499" y="2705454"/>
                  <a:pt x="4699453" y="2730455"/>
                  <a:pt x="4731739" y="2799829"/>
                </a:cubicBezTo>
                <a:cubicBezTo>
                  <a:pt x="4740412" y="2795792"/>
                  <a:pt x="4767201" y="2817085"/>
                  <a:pt x="4812109" y="2863708"/>
                </a:cubicBezTo>
                <a:cubicBezTo>
                  <a:pt x="4826790" y="2858983"/>
                  <a:pt x="4836956" y="2862692"/>
                  <a:pt x="4842608" y="2874834"/>
                </a:cubicBezTo>
                <a:lnTo>
                  <a:pt x="4847450" y="2885240"/>
                </a:lnTo>
                <a:cubicBezTo>
                  <a:pt x="4853907" y="2899115"/>
                  <a:pt x="4850197" y="2909280"/>
                  <a:pt x="4836323" y="2915737"/>
                </a:cubicBezTo>
                <a:lnTo>
                  <a:pt x="4825918" y="2920579"/>
                </a:lnTo>
                <a:lnTo>
                  <a:pt x="4791295" y="2873394"/>
                </a:lnTo>
                <a:lnTo>
                  <a:pt x="4780889" y="2878237"/>
                </a:lnTo>
                <a:cubicBezTo>
                  <a:pt x="4750206" y="2934715"/>
                  <a:pt x="4679149" y="3026863"/>
                  <a:pt x="4567723" y="3154678"/>
                </a:cubicBezTo>
                <a:lnTo>
                  <a:pt x="4572566" y="3165083"/>
                </a:lnTo>
                <a:cubicBezTo>
                  <a:pt x="4587249" y="3160362"/>
                  <a:pt x="4597415" y="3164071"/>
                  <a:pt x="4603064" y="3176210"/>
                </a:cubicBezTo>
                <a:lnTo>
                  <a:pt x="4499526" y="3388975"/>
                </a:lnTo>
                <a:cubicBezTo>
                  <a:pt x="4480503" y="3426313"/>
                  <a:pt x="4443082" y="3467465"/>
                  <a:pt x="4387259" y="3512434"/>
                </a:cubicBezTo>
                <a:lnTo>
                  <a:pt x="4349819" y="3540377"/>
                </a:lnTo>
                <a:lnTo>
                  <a:pt x="4356739" y="3560921"/>
                </a:lnTo>
                <a:lnTo>
                  <a:pt x="4335925" y="3570608"/>
                </a:lnTo>
                <a:lnTo>
                  <a:pt x="4322786" y="3570239"/>
                </a:lnTo>
                <a:lnTo>
                  <a:pt x="4321709" y="3575183"/>
                </a:lnTo>
                <a:lnTo>
                  <a:pt x="4315344" y="3584702"/>
                </a:lnTo>
                <a:lnTo>
                  <a:pt x="4323344" y="3584377"/>
                </a:lnTo>
                <a:cubicBezTo>
                  <a:pt x="4328427" y="3586231"/>
                  <a:pt x="4332380" y="3590193"/>
                  <a:pt x="4335205" y="3596263"/>
                </a:cubicBezTo>
                <a:cubicBezTo>
                  <a:pt x="4351349" y="3630952"/>
                  <a:pt x="4345065" y="3671856"/>
                  <a:pt x="4316355" y="3718976"/>
                </a:cubicBezTo>
                <a:cubicBezTo>
                  <a:pt x="4357979" y="3699605"/>
                  <a:pt x="4394934" y="3724606"/>
                  <a:pt x="4427219" y="3793980"/>
                </a:cubicBezTo>
                <a:cubicBezTo>
                  <a:pt x="4435892" y="3789943"/>
                  <a:pt x="4462681" y="3811235"/>
                  <a:pt x="4507590" y="3857858"/>
                </a:cubicBezTo>
                <a:cubicBezTo>
                  <a:pt x="4522270" y="3853134"/>
                  <a:pt x="4532436" y="3856843"/>
                  <a:pt x="4538088" y="3868984"/>
                </a:cubicBezTo>
                <a:lnTo>
                  <a:pt x="4542930" y="3879391"/>
                </a:lnTo>
                <a:cubicBezTo>
                  <a:pt x="4549387" y="3893266"/>
                  <a:pt x="4545677" y="3903431"/>
                  <a:pt x="4531803" y="3909888"/>
                </a:cubicBezTo>
                <a:lnTo>
                  <a:pt x="4521398" y="3914730"/>
                </a:lnTo>
                <a:lnTo>
                  <a:pt x="4486775" y="3867545"/>
                </a:lnTo>
                <a:lnTo>
                  <a:pt x="4476368" y="3872388"/>
                </a:lnTo>
                <a:cubicBezTo>
                  <a:pt x="4445686" y="3928867"/>
                  <a:pt x="4374629" y="4021015"/>
                  <a:pt x="4263203" y="4148829"/>
                </a:cubicBezTo>
                <a:lnTo>
                  <a:pt x="4268046" y="4159234"/>
                </a:lnTo>
                <a:cubicBezTo>
                  <a:pt x="4282729" y="4154513"/>
                  <a:pt x="4292895" y="4158222"/>
                  <a:pt x="4298543" y="4170361"/>
                </a:cubicBezTo>
                <a:lnTo>
                  <a:pt x="4195006" y="4383126"/>
                </a:lnTo>
                <a:cubicBezTo>
                  <a:pt x="4169643" y="4432909"/>
                  <a:pt x="4111570" y="4489474"/>
                  <a:pt x="4020782" y="4552826"/>
                </a:cubicBezTo>
                <a:cubicBezTo>
                  <a:pt x="4023049" y="4593973"/>
                  <a:pt x="3930529" y="4658131"/>
                  <a:pt x="3743218" y="4745302"/>
                </a:cubicBezTo>
                <a:lnTo>
                  <a:pt x="3246406" y="5065128"/>
                </a:lnTo>
                <a:cubicBezTo>
                  <a:pt x="3250443" y="5073802"/>
                  <a:pt x="3239796" y="5087192"/>
                  <a:pt x="3214468" y="5105312"/>
                </a:cubicBezTo>
                <a:lnTo>
                  <a:pt x="3147187" y="5123964"/>
                </a:lnTo>
                <a:lnTo>
                  <a:pt x="3115969" y="5138492"/>
                </a:lnTo>
                <a:cubicBezTo>
                  <a:pt x="3124040" y="5155836"/>
                  <a:pt x="3034989" y="5218378"/>
                  <a:pt x="2848812" y="5326122"/>
                </a:cubicBezTo>
                <a:cubicBezTo>
                  <a:pt x="2728868" y="5422032"/>
                  <a:pt x="2559794" y="5530257"/>
                  <a:pt x="2341592" y="5650792"/>
                </a:cubicBezTo>
                <a:cubicBezTo>
                  <a:pt x="2324493" y="5650313"/>
                  <a:pt x="2312469" y="5651686"/>
                  <a:pt x="2305531" y="5654915"/>
                </a:cubicBezTo>
                <a:cubicBezTo>
                  <a:pt x="2261451" y="5700748"/>
                  <a:pt x="2120612" y="5778956"/>
                  <a:pt x="1883003" y="5889535"/>
                </a:cubicBezTo>
                <a:lnTo>
                  <a:pt x="1810161" y="5923434"/>
                </a:lnTo>
                <a:cubicBezTo>
                  <a:pt x="1768057" y="5959909"/>
                  <a:pt x="1743534" y="5979761"/>
                  <a:pt x="1736599" y="5982989"/>
                </a:cubicBezTo>
                <a:lnTo>
                  <a:pt x="1674161" y="6012047"/>
                </a:lnTo>
                <a:lnTo>
                  <a:pt x="1633257" y="6005763"/>
                </a:lnTo>
                <a:lnTo>
                  <a:pt x="1622852" y="6010605"/>
                </a:lnTo>
                <a:lnTo>
                  <a:pt x="1601319" y="6045947"/>
                </a:lnTo>
                <a:lnTo>
                  <a:pt x="1372384" y="6152489"/>
                </a:lnTo>
                <a:cubicBezTo>
                  <a:pt x="1356054" y="6185408"/>
                  <a:pt x="1336616" y="6207115"/>
                  <a:pt x="1314071" y="6217607"/>
                </a:cubicBezTo>
                <a:lnTo>
                  <a:pt x="1168384" y="6285407"/>
                </a:lnTo>
                <a:cubicBezTo>
                  <a:pt x="1161927" y="6271532"/>
                  <a:pt x="1188302" y="6246597"/>
                  <a:pt x="1247510" y="6210604"/>
                </a:cubicBezTo>
                <a:cubicBezTo>
                  <a:pt x="1244281" y="6203666"/>
                  <a:pt x="1223949" y="6196248"/>
                  <a:pt x="1186513" y="6188348"/>
                </a:cubicBezTo>
                <a:cubicBezTo>
                  <a:pt x="1170424" y="6212719"/>
                  <a:pt x="1156309" y="6227727"/>
                  <a:pt x="1144170" y="6233376"/>
                </a:cubicBezTo>
                <a:cubicBezTo>
                  <a:pt x="1129641" y="6202156"/>
                  <a:pt x="1050818" y="6205079"/>
                  <a:pt x="907710" y="6242140"/>
                </a:cubicBezTo>
                <a:lnTo>
                  <a:pt x="807252" y="6162294"/>
                </a:lnTo>
                <a:lnTo>
                  <a:pt x="797567" y="6141481"/>
                </a:lnTo>
                <a:cubicBezTo>
                  <a:pt x="794337" y="6134544"/>
                  <a:pt x="808693" y="6110984"/>
                  <a:pt x="840630" y="6070798"/>
                </a:cubicBezTo>
                <a:cubicBezTo>
                  <a:pt x="830945" y="6049986"/>
                  <a:pt x="839976" y="6033123"/>
                  <a:pt x="867725" y="6020209"/>
                </a:cubicBezTo>
                <a:lnTo>
                  <a:pt x="823419" y="5952210"/>
                </a:lnTo>
                <a:cubicBezTo>
                  <a:pt x="819787" y="5944405"/>
                  <a:pt x="814399" y="5930559"/>
                  <a:pt x="807255" y="5910675"/>
                </a:cubicBezTo>
                <a:lnTo>
                  <a:pt x="793838" y="5871595"/>
                </a:lnTo>
                <a:lnTo>
                  <a:pt x="701374" y="5914626"/>
                </a:lnTo>
                <a:cubicBezTo>
                  <a:pt x="694917" y="5900752"/>
                  <a:pt x="721292" y="5875817"/>
                  <a:pt x="780500" y="5839823"/>
                </a:cubicBezTo>
                <a:cubicBezTo>
                  <a:pt x="777271" y="5832887"/>
                  <a:pt x="756939" y="5825469"/>
                  <a:pt x="719503" y="5817568"/>
                </a:cubicBezTo>
                <a:cubicBezTo>
                  <a:pt x="703413" y="5841939"/>
                  <a:pt x="689299" y="5856947"/>
                  <a:pt x="677160" y="5862597"/>
                </a:cubicBezTo>
                <a:cubicBezTo>
                  <a:pt x="662630" y="5831375"/>
                  <a:pt x="583808" y="5834299"/>
                  <a:pt x="440699" y="5871360"/>
                </a:cubicBezTo>
                <a:lnTo>
                  <a:pt x="340242" y="5791514"/>
                </a:lnTo>
                <a:lnTo>
                  <a:pt x="330556" y="5770702"/>
                </a:lnTo>
                <a:cubicBezTo>
                  <a:pt x="327328" y="5763765"/>
                  <a:pt x="341682" y="5740204"/>
                  <a:pt x="373619" y="5700018"/>
                </a:cubicBezTo>
                <a:cubicBezTo>
                  <a:pt x="363934" y="5679206"/>
                  <a:pt x="372966" y="5662342"/>
                  <a:pt x="400715" y="5649428"/>
                </a:cubicBezTo>
                <a:lnTo>
                  <a:pt x="356410" y="5581430"/>
                </a:lnTo>
                <a:cubicBezTo>
                  <a:pt x="349145" y="5565820"/>
                  <a:pt x="334856" y="5526049"/>
                  <a:pt x="313544" y="5462118"/>
                </a:cubicBezTo>
                <a:cubicBezTo>
                  <a:pt x="307895" y="5449979"/>
                  <a:pt x="282479" y="5440707"/>
                  <a:pt x="237299" y="5434302"/>
                </a:cubicBezTo>
                <a:lnTo>
                  <a:pt x="118190" y="5287174"/>
                </a:lnTo>
                <a:lnTo>
                  <a:pt x="113347" y="5276768"/>
                </a:lnTo>
                <a:cubicBezTo>
                  <a:pt x="120229" y="5214486"/>
                  <a:pt x="129741" y="5180520"/>
                  <a:pt x="141883" y="5174869"/>
                </a:cubicBezTo>
                <a:lnTo>
                  <a:pt x="173101" y="5160341"/>
                </a:lnTo>
                <a:cubicBezTo>
                  <a:pt x="173582" y="5143238"/>
                  <a:pt x="172208" y="5131217"/>
                  <a:pt x="168978" y="5124280"/>
                </a:cubicBezTo>
                <a:cubicBezTo>
                  <a:pt x="116055" y="5119371"/>
                  <a:pt x="77486" y="5090901"/>
                  <a:pt x="53270" y="5038868"/>
                </a:cubicBezTo>
                <a:cubicBezTo>
                  <a:pt x="56653" y="5009866"/>
                  <a:pt x="53905" y="4985825"/>
                  <a:pt x="45026" y="4966746"/>
                </a:cubicBezTo>
                <a:cubicBezTo>
                  <a:pt x="20659" y="4950658"/>
                  <a:pt x="5650" y="4936544"/>
                  <a:pt x="0" y="4924402"/>
                </a:cubicBezTo>
                <a:cubicBezTo>
                  <a:pt x="63396" y="4861138"/>
                  <a:pt x="85412" y="4808694"/>
                  <a:pt x="66039" y="4767067"/>
                </a:cubicBezTo>
                <a:cubicBezTo>
                  <a:pt x="90679" y="4742940"/>
                  <a:pt x="103421" y="4715914"/>
                  <a:pt x="104261" y="4685980"/>
                </a:cubicBezTo>
                <a:lnTo>
                  <a:pt x="69642" y="4638792"/>
                </a:lnTo>
                <a:cubicBezTo>
                  <a:pt x="92907" y="4602646"/>
                  <a:pt x="108876" y="4582555"/>
                  <a:pt x="117549" y="4578518"/>
                </a:cubicBezTo>
                <a:lnTo>
                  <a:pt x="88493" y="4516082"/>
                </a:lnTo>
                <a:cubicBezTo>
                  <a:pt x="109304" y="4506397"/>
                  <a:pt x="132209" y="4483074"/>
                  <a:pt x="157211" y="4446119"/>
                </a:cubicBezTo>
                <a:cubicBezTo>
                  <a:pt x="198596" y="4435303"/>
                  <a:pt x="231429" y="4424238"/>
                  <a:pt x="255710" y="4412939"/>
                </a:cubicBezTo>
                <a:lnTo>
                  <a:pt x="297739" y="4362460"/>
                </a:lnTo>
                <a:lnTo>
                  <a:pt x="302382" y="4355804"/>
                </a:lnTo>
                <a:lnTo>
                  <a:pt x="308977" y="4349348"/>
                </a:lnTo>
                <a:lnTo>
                  <a:pt x="320236" y="4336360"/>
                </a:lnTo>
                <a:lnTo>
                  <a:pt x="291807" y="4275273"/>
                </a:lnTo>
                <a:lnTo>
                  <a:pt x="311591" y="4260336"/>
                </a:lnTo>
                <a:lnTo>
                  <a:pt x="311342" y="4260451"/>
                </a:lnTo>
                <a:lnTo>
                  <a:pt x="296814" y="4229233"/>
                </a:lnTo>
                <a:lnTo>
                  <a:pt x="312654" y="4215841"/>
                </a:lnTo>
                <a:lnTo>
                  <a:pt x="276599" y="4171304"/>
                </a:lnTo>
                <a:lnTo>
                  <a:pt x="271757" y="4160898"/>
                </a:lnTo>
                <a:cubicBezTo>
                  <a:pt x="278638" y="4098616"/>
                  <a:pt x="288150" y="4064650"/>
                  <a:pt x="300293" y="4058999"/>
                </a:cubicBezTo>
                <a:lnTo>
                  <a:pt x="331511" y="4044471"/>
                </a:lnTo>
                <a:cubicBezTo>
                  <a:pt x="331990" y="4027368"/>
                  <a:pt x="330617" y="4015347"/>
                  <a:pt x="327388" y="4008411"/>
                </a:cubicBezTo>
                <a:cubicBezTo>
                  <a:pt x="274465" y="4003501"/>
                  <a:pt x="235895" y="3975031"/>
                  <a:pt x="211680" y="3922998"/>
                </a:cubicBezTo>
                <a:cubicBezTo>
                  <a:pt x="215063" y="3893996"/>
                  <a:pt x="212315" y="3869955"/>
                  <a:pt x="203436" y="3850876"/>
                </a:cubicBezTo>
                <a:cubicBezTo>
                  <a:pt x="179068" y="3834789"/>
                  <a:pt x="164060" y="3820674"/>
                  <a:pt x="158409" y="3808532"/>
                </a:cubicBezTo>
                <a:cubicBezTo>
                  <a:pt x="221806" y="3745269"/>
                  <a:pt x="243821" y="3692824"/>
                  <a:pt x="224449" y="3651197"/>
                </a:cubicBezTo>
                <a:cubicBezTo>
                  <a:pt x="249088" y="3627070"/>
                  <a:pt x="261830" y="3600044"/>
                  <a:pt x="262671" y="3570110"/>
                </a:cubicBezTo>
                <a:lnTo>
                  <a:pt x="228050" y="3522923"/>
                </a:lnTo>
                <a:cubicBezTo>
                  <a:pt x="251316" y="3486776"/>
                  <a:pt x="267285" y="3466685"/>
                  <a:pt x="275958" y="3462648"/>
                </a:cubicBezTo>
                <a:lnTo>
                  <a:pt x="246902" y="3400212"/>
                </a:lnTo>
                <a:cubicBezTo>
                  <a:pt x="257308" y="3395370"/>
                  <a:pt x="268237" y="3387118"/>
                  <a:pt x="279690" y="3375457"/>
                </a:cubicBezTo>
                <a:lnTo>
                  <a:pt x="302266" y="3347051"/>
                </a:lnTo>
                <a:lnTo>
                  <a:pt x="301489" y="3346054"/>
                </a:lnTo>
                <a:cubicBezTo>
                  <a:pt x="304872" y="3317052"/>
                  <a:pt x="302123" y="3293011"/>
                  <a:pt x="293244" y="3273932"/>
                </a:cubicBezTo>
                <a:cubicBezTo>
                  <a:pt x="268878" y="3257845"/>
                  <a:pt x="253869" y="3243730"/>
                  <a:pt x="248218" y="3231588"/>
                </a:cubicBezTo>
                <a:cubicBezTo>
                  <a:pt x="311615" y="3168325"/>
                  <a:pt x="333631" y="3115880"/>
                  <a:pt x="314258" y="3074253"/>
                </a:cubicBezTo>
                <a:cubicBezTo>
                  <a:pt x="326578" y="3062190"/>
                  <a:pt x="335923" y="3049402"/>
                  <a:pt x="342293" y="3035887"/>
                </a:cubicBezTo>
                <a:lnTo>
                  <a:pt x="348304" y="3010677"/>
                </a:lnTo>
                <a:lnTo>
                  <a:pt x="305902" y="3001260"/>
                </a:lnTo>
                <a:lnTo>
                  <a:pt x="186793" y="2854132"/>
                </a:lnTo>
                <a:lnTo>
                  <a:pt x="181949" y="2843727"/>
                </a:lnTo>
                <a:cubicBezTo>
                  <a:pt x="188832" y="2781444"/>
                  <a:pt x="198344" y="2747478"/>
                  <a:pt x="210485" y="2741828"/>
                </a:cubicBezTo>
                <a:lnTo>
                  <a:pt x="241703" y="2727300"/>
                </a:lnTo>
                <a:cubicBezTo>
                  <a:pt x="242184" y="2710196"/>
                  <a:pt x="240810" y="2698175"/>
                  <a:pt x="237581" y="2691239"/>
                </a:cubicBezTo>
                <a:cubicBezTo>
                  <a:pt x="184657" y="2686329"/>
                  <a:pt x="146088" y="2657858"/>
                  <a:pt x="121873" y="2605826"/>
                </a:cubicBezTo>
                <a:cubicBezTo>
                  <a:pt x="125256" y="2576825"/>
                  <a:pt x="122507" y="2552784"/>
                  <a:pt x="113628" y="2533705"/>
                </a:cubicBezTo>
                <a:cubicBezTo>
                  <a:pt x="89262" y="2517617"/>
                  <a:pt x="74253" y="2503501"/>
                  <a:pt x="68603" y="2491360"/>
                </a:cubicBezTo>
                <a:cubicBezTo>
                  <a:pt x="131999" y="2428098"/>
                  <a:pt x="154015" y="2375652"/>
                  <a:pt x="134642" y="2334025"/>
                </a:cubicBezTo>
                <a:cubicBezTo>
                  <a:pt x="159282" y="2309899"/>
                  <a:pt x="172023" y="2282874"/>
                  <a:pt x="172864" y="2252939"/>
                </a:cubicBezTo>
                <a:lnTo>
                  <a:pt x="138245" y="2205752"/>
                </a:lnTo>
                <a:cubicBezTo>
                  <a:pt x="161509" y="2169605"/>
                  <a:pt x="177478" y="2149513"/>
                  <a:pt x="186152" y="2145477"/>
                </a:cubicBezTo>
                <a:lnTo>
                  <a:pt x="157095" y="2083041"/>
                </a:lnTo>
                <a:cubicBezTo>
                  <a:pt x="177907" y="2073356"/>
                  <a:pt x="200812" y="2050032"/>
                  <a:pt x="225813" y="2013078"/>
                </a:cubicBezTo>
                <a:cubicBezTo>
                  <a:pt x="267198" y="2002261"/>
                  <a:pt x="300032" y="1991197"/>
                  <a:pt x="324313" y="1979897"/>
                </a:cubicBezTo>
                <a:cubicBezTo>
                  <a:pt x="391658" y="1897916"/>
                  <a:pt x="430534" y="1854504"/>
                  <a:pt x="440942" y="1849661"/>
                </a:cubicBezTo>
                <a:lnTo>
                  <a:pt x="441663" y="1824005"/>
                </a:lnTo>
                <a:lnTo>
                  <a:pt x="467318" y="1824726"/>
                </a:lnTo>
                <a:lnTo>
                  <a:pt x="562413" y="1729832"/>
                </a:lnTo>
                <a:cubicBezTo>
                  <a:pt x="577783" y="1731119"/>
                  <a:pt x="593272" y="1728130"/>
                  <a:pt x="608880" y="1720867"/>
                </a:cubicBezTo>
                <a:cubicBezTo>
                  <a:pt x="775478" y="1548384"/>
                  <a:pt x="928170" y="1414026"/>
                  <a:pt x="1066950" y="1317788"/>
                </a:cubicBezTo>
                <a:lnTo>
                  <a:pt x="1077356" y="1312945"/>
                </a:lnTo>
                <a:cubicBezTo>
                  <a:pt x="1084293" y="1309717"/>
                  <a:pt x="1089376" y="1311571"/>
                  <a:pt x="1092605" y="1318509"/>
                </a:cubicBezTo>
                <a:cubicBezTo>
                  <a:pt x="1113209" y="1285712"/>
                  <a:pt x="1144911" y="1254078"/>
                  <a:pt x="1187700" y="1223614"/>
                </a:cubicBezTo>
                <a:cubicBezTo>
                  <a:pt x="1195892" y="1236680"/>
                  <a:pt x="1206058" y="1240389"/>
                  <a:pt x="1218200" y="1234739"/>
                </a:cubicBezTo>
                <a:cubicBezTo>
                  <a:pt x="1211743" y="1220865"/>
                  <a:pt x="1248524" y="1191087"/>
                  <a:pt x="1328543" y="1145408"/>
                </a:cubicBezTo>
                <a:cubicBezTo>
                  <a:pt x="1325314" y="1138470"/>
                  <a:pt x="1327169" y="1133387"/>
                  <a:pt x="1334106" y="1130158"/>
                </a:cubicBezTo>
                <a:lnTo>
                  <a:pt x="1359761" y="1130879"/>
                </a:lnTo>
                <a:lnTo>
                  <a:pt x="1480513" y="1036704"/>
                </a:lnTo>
                <a:cubicBezTo>
                  <a:pt x="1513225" y="1029920"/>
                  <a:pt x="1554367" y="1027652"/>
                  <a:pt x="1603945" y="1029900"/>
                </a:cubicBezTo>
                <a:cubicBezTo>
                  <a:pt x="1605233" y="1014532"/>
                  <a:pt x="1600630" y="995574"/>
                  <a:pt x="1590137" y="973027"/>
                </a:cubicBezTo>
                <a:lnTo>
                  <a:pt x="1636607" y="964060"/>
                </a:lnTo>
                <a:lnTo>
                  <a:pt x="1674107" y="908629"/>
                </a:lnTo>
                <a:lnTo>
                  <a:pt x="1694919" y="898943"/>
                </a:lnTo>
                <a:cubicBezTo>
                  <a:pt x="1707833" y="926692"/>
                  <a:pt x="1731633" y="932495"/>
                  <a:pt x="1766320" y="916353"/>
                </a:cubicBezTo>
                <a:cubicBezTo>
                  <a:pt x="1776280" y="896946"/>
                  <a:pt x="1819998" y="863940"/>
                  <a:pt x="1897479" y="817334"/>
                </a:cubicBezTo>
                <a:cubicBezTo>
                  <a:pt x="1886179" y="793054"/>
                  <a:pt x="1916263" y="757954"/>
                  <a:pt x="1987730" y="712034"/>
                </a:cubicBezTo>
                <a:cubicBezTo>
                  <a:pt x="2004833" y="712514"/>
                  <a:pt x="2016853" y="711140"/>
                  <a:pt x="2023791" y="707912"/>
                </a:cubicBezTo>
                <a:cubicBezTo>
                  <a:pt x="2034438" y="694518"/>
                  <a:pt x="2043229" y="686206"/>
                  <a:pt x="2050170" y="682976"/>
                </a:cubicBezTo>
                <a:lnTo>
                  <a:pt x="2075824" y="683696"/>
                </a:lnTo>
                <a:cubicBezTo>
                  <a:pt x="2093168" y="675624"/>
                  <a:pt x="2131803" y="640765"/>
                  <a:pt x="2191731" y="579116"/>
                </a:cubicBezTo>
                <a:lnTo>
                  <a:pt x="2300636" y="541093"/>
                </a:lnTo>
                <a:cubicBezTo>
                  <a:pt x="2295912" y="526412"/>
                  <a:pt x="2299621" y="516246"/>
                  <a:pt x="2311763" y="510596"/>
                </a:cubicBezTo>
                <a:cubicBezTo>
                  <a:pt x="2320640" y="529672"/>
                  <a:pt x="2372190" y="522561"/>
                  <a:pt x="2466412" y="489264"/>
                </a:cubicBezTo>
                <a:cubicBezTo>
                  <a:pt x="2459955" y="475389"/>
                  <a:pt x="2545540" y="414459"/>
                  <a:pt x="2723165" y="306475"/>
                </a:cubicBezTo>
                <a:cubicBezTo>
                  <a:pt x="2717515" y="294334"/>
                  <a:pt x="2759618" y="257859"/>
                  <a:pt x="2849476" y="197049"/>
                </a:cubicBezTo>
                <a:cubicBezTo>
                  <a:pt x="2889128" y="187036"/>
                  <a:pt x="2911554" y="180820"/>
                  <a:pt x="2916758" y="178398"/>
                </a:cubicBezTo>
                <a:cubicBezTo>
                  <a:pt x="2938050" y="151608"/>
                  <a:pt x="2955633" y="134985"/>
                  <a:pt x="2969508" y="128528"/>
                </a:cubicBezTo>
                <a:cubicBezTo>
                  <a:pt x="2986611" y="129009"/>
                  <a:pt x="2998632" y="127635"/>
                  <a:pt x="3005569" y="124406"/>
                </a:cubicBezTo>
                <a:cubicBezTo>
                  <a:pt x="3000845" y="109726"/>
                  <a:pt x="3004557" y="99558"/>
                  <a:pt x="3016696" y="93909"/>
                </a:cubicBezTo>
                <a:cubicBezTo>
                  <a:pt x="3070221" y="77439"/>
                  <a:pt x="3099584" y="67993"/>
                  <a:pt x="3104789" y="65571"/>
                </a:cubicBezTo>
                <a:lnTo>
                  <a:pt x="3136727" y="25388"/>
                </a:lnTo>
                <a:cubicBezTo>
                  <a:pt x="3210945" y="3508"/>
                  <a:pt x="3270643" y="-4230"/>
                  <a:pt x="3315823" y="2174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1360074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rush Image Effects 03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頁尾版面配置區 2"/>
          <p:cNvSpPr>
            <a:spLocks noGrp="1"/>
          </p:cNvSpPr>
          <p:nvPr>
            <p:ph type="ftr" sz="quarter" idx="11"/>
          </p:nvPr>
        </p:nvSpPr>
        <p:spPr>
          <a:xfrm>
            <a:off x="141517" y="6356350"/>
            <a:ext cx="2895600" cy="365125"/>
          </a:xfrm>
          <a:prstGeom prst="rect">
            <a:avLst/>
          </a:prstGeom>
        </p:spPr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/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/>
          <a:lstStyle/>
          <a:p>
            <a:fld id="{93B68095-C8B2-4A76-90AA-E601358CCBC3}" type="slidenum">
              <a:rPr lang="zh-TW" altLang="en-US" smtClean="0"/>
              <a:t>‹#›</a:t>
            </a:fld>
            <a:endParaRPr lang="zh-TW" altLang="en-US"/>
          </a:p>
        </p:txBody>
      </p:sp>
      <p:sp>
        <p:nvSpPr>
          <p:cNvPr id="21" name="圖片版面配置區 20"/>
          <p:cNvSpPr>
            <a:spLocks noGrp="1"/>
          </p:cNvSpPr>
          <p:nvPr>
            <p:ph type="pic" sz="quarter" idx="13"/>
          </p:nvPr>
        </p:nvSpPr>
        <p:spPr>
          <a:xfrm>
            <a:off x="2485944" y="547400"/>
            <a:ext cx="4172113" cy="5419191"/>
          </a:xfrm>
          <a:custGeom>
            <a:avLst/>
            <a:gdLst>
              <a:gd name="connsiteX0" fmla="*/ 2058195 w 4172113"/>
              <a:gd name="connsiteY0" fmla="*/ 5264805 h 5419191"/>
              <a:gd name="connsiteX1" fmla="*/ 2058195 w 4172113"/>
              <a:gd name="connsiteY1" fmla="*/ 5272722 h 5419191"/>
              <a:gd name="connsiteX2" fmla="*/ 2066113 w 4172113"/>
              <a:gd name="connsiteY2" fmla="*/ 5280639 h 5419191"/>
              <a:gd name="connsiteX3" fmla="*/ 2085907 w 4172113"/>
              <a:gd name="connsiteY3" fmla="*/ 5276681 h 5419191"/>
              <a:gd name="connsiteX4" fmla="*/ 2085907 w 4172113"/>
              <a:gd name="connsiteY4" fmla="*/ 5272722 h 5419191"/>
              <a:gd name="connsiteX5" fmla="*/ 2077988 w 4172113"/>
              <a:gd name="connsiteY5" fmla="*/ 5264805 h 5419191"/>
              <a:gd name="connsiteX6" fmla="*/ 1893308 w 4172113"/>
              <a:gd name="connsiteY6" fmla="*/ 5095129 h 5419191"/>
              <a:gd name="connsiteX7" fmla="*/ 1893308 w 4172113"/>
              <a:gd name="connsiteY7" fmla="*/ 5103046 h 5419191"/>
              <a:gd name="connsiteX8" fmla="*/ 1901226 w 4172113"/>
              <a:gd name="connsiteY8" fmla="*/ 5110963 h 5419191"/>
              <a:gd name="connsiteX9" fmla="*/ 1921020 w 4172113"/>
              <a:gd name="connsiteY9" fmla="*/ 5107005 h 5419191"/>
              <a:gd name="connsiteX10" fmla="*/ 1921020 w 4172113"/>
              <a:gd name="connsiteY10" fmla="*/ 5103046 h 5419191"/>
              <a:gd name="connsiteX11" fmla="*/ 1913101 w 4172113"/>
              <a:gd name="connsiteY11" fmla="*/ 5095129 h 5419191"/>
              <a:gd name="connsiteX12" fmla="*/ 915833 w 4172113"/>
              <a:gd name="connsiteY12" fmla="*/ 4988325 h 5419191"/>
              <a:gd name="connsiteX13" fmla="*/ 915833 w 4172113"/>
              <a:gd name="connsiteY13" fmla="*/ 4996242 h 5419191"/>
              <a:gd name="connsiteX14" fmla="*/ 923751 w 4172113"/>
              <a:gd name="connsiteY14" fmla="*/ 5004159 h 5419191"/>
              <a:gd name="connsiteX15" fmla="*/ 943545 w 4172113"/>
              <a:gd name="connsiteY15" fmla="*/ 5000201 h 5419191"/>
              <a:gd name="connsiteX16" fmla="*/ 943545 w 4172113"/>
              <a:gd name="connsiteY16" fmla="*/ 4996242 h 5419191"/>
              <a:gd name="connsiteX17" fmla="*/ 935627 w 4172113"/>
              <a:gd name="connsiteY17" fmla="*/ 4988325 h 5419191"/>
              <a:gd name="connsiteX18" fmla="*/ 3835628 w 4172113"/>
              <a:gd name="connsiteY18" fmla="*/ 4928320 h 5419191"/>
              <a:gd name="connsiteX19" fmla="*/ 3859381 w 4172113"/>
              <a:gd name="connsiteY19" fmla="*/ 4928320 h 5419191"/>
              <a:gd name="connsiteX20" fmla="*/ 3867298 w 4172113"/>
              <a:gd name="connsiteY20" fmla="*/ 4936237 h 5419191"/>
              <a:gd name="connsiteX21" fmla="*/ 3859381 w 4172113"/>
              <a:gd name="connsiteY21" fmla="*/ 4944154 h 5419191"/>
              <a:gd name="connsiteX22" fmla="*/ 3851464 w 4172113"/>
              <a:gd name="connsiteY22" fmla="*/ 4944154 h 5419191"/>
              <a:gd name="connsiteX23" fmla="*/ 3827711 w 4172113"/>
              <a:gd name="connsiteY23" fmla="*/ 4932278 h 5419191"/>
              <a:gd name="connsiteX24" fmla="*/ 598228 w 4172113"/>
              <a:gd name="connsiteY24" fmla="*/ 4797708 h 5419191"/>
              <a:gd name="connsiteX25" fmla="*/ 598228 w 4172113"/>
              <a:gd name="connsiteY25" fmla="*/ 4805625 h 5419191"/>
              <a:gd name="connsiteX26" fmla="*/ 606145 w 4172113"/>
              <a:gd name="connsiteY26" fmla="*/ 4813542 h 5419191"/>
              <a:gd name="connsiteX27" fmla="*/ 625939 w 4172113"/>
              <a:gd name="connsiteY27" fmla="*/ 4809584 h 5419191"/>
              <a:gd name="connsiteX28" fmla="*/ 625939 w 4172113"/>
              <a:gd name="connsiteY28" fmla="*/ 4805625 h 5419191"/>
              <a:gd name="connsiteX29" fmla="*/ 618021 w 4172113"/>
              <a:gd name="connsiteY29" fmla="*/ 4797708 h 5419191"/>
              <a:gd name="connsiteX30" fmla="*/ 3997933 w 4172113"/>
              <a:gd name="connsiteY30" fmla="*/ 4777891 h 5419191"/>
              <a:gd name="connsiteX31" fmla="*/ 3990016 w 4172113"/>
              <a:gd name="connsiteY31" fmla="*/ 4785808 h 5419191"/>
              <a:gd name="connsiteX32" fmla="*/ 3990016 w 4172113"/>
              <a:gd name="connsiteY32" fmla="*/ 4789767 h 5419191"/>
              <a:gd name="connsiteX33" fmla="*/ 4001891 w 4172113"/>
              <a:gd name="connsiteY33" fmla="*/ 4789767 h 5419191"/>
              <a:gd name="connsiteX34" fmla="*/ 4001891 w 4172113"/>
              <a:gd name="connsiteY34" fmla="*/ 4777891 h 5419191"/>
              <a:gd name="connsiteX35" fmla="*/ 4132527 w 4172113"/>
              <a:gd name="connsiteY35" fmla="*/ 4766015 h 5419191"/>
              <a:gd name="connsiteX36" fmla="*/ 4136486 w 4172113"/>
              <a:gd name="connsiteY36" fmla="*/ 4766015 h 5419191"/>
              <a:gd name="connsiteX37" fmla="*/ 4136486 w 4172113"/>
              <a:gd name="connsiteY37" fmla="*/ 4773932 h 5419191"/>
              <a:gd name="connsiteX38" fmla="*/ 4132527 w 4172113"/>
              <a:gd name="connsiteY38" fmla="*/ 4773932 h 5419191"/>
              <a:gd name="connsiteX39" fmla="*/ 4061271 w 4172113"/>
              <a:gd name="connsiteY39" fmla="*/ 4738304 h 5419191"/>
              <a:gd name="connsiteX40" fmla="*/ 4001891 w 4172113"/>
              <a:gd name="connsiteY40" fmla="*/ 4754139 h 5419191"/>
              <a:gd name="connsiteX41" fmla="*/ 4009808 w 4172113"/>
              <a:gd name="connsiteY41" fmla="*/ 4762056 h 5419191"/>
              <a:gd name="connsiteX42" fmla="*/ 4053354 w 4172113"/>
              <a:gd name="connsiteY42" fmla="*/ 4754139 h 5419191"/>
              <a:gd name="connsiteX43" fmla="*/ 4069189 w 4172113"/>
              <a:gd name="connsiteY43" fmla="*/ 4758098 h 5419191"/>
              <a:gd name="connsiteX44" fmla="*/ 4069189 w 4172113"/>
              <a:gd name="connsiteY44" fmla="*/ 4754139 h 5419191"/>
              <a:gd name="connsiteX45" fmla="*/ 4160237 w 4172113"/>
              <a:gd name="connsiteY45" fmla="*/ 4718511 h 5419191"/>
              <a:gd name="connsiteX46" fmla="*/ 4168155 w 4172113"/>
              <a:gd name="connsiteY46" fmla="*/ 4718511 h 5419191"/>
              <a:gd name="connsiteX47" fmla="*/ 4152320 w 4172113"/>
              <a:gd name="connsiteY47" fmla="*/ 4742262 h 5419191"/>
              <a:gd name="connsiteX48" fmla="*/ 4152320 w 4172113"/>
              <a:gd name="connsiteY48" fmla="*/ 4726428 h 5419191"/>
              <a:gd name="connsiteX49" fmla="*/ 4160237 w 4172113"/>
              <a:gd name="connsiteY49" fmla="*/ 4718511 h 5419191"/>
              <a:gd name="connsiteX50" fmla="*/ 4152320 w 4172113"/>
              <a:gd name="connsiteY50" fmla="*/ 4671008 h 5419191"/>
              <a:gd name="connsiteX51" fmla="*/ 4164196 w 4172113"/>
              <a:gd name="connsiteY51" fmla="*/ 4671008 h 5419191"/>
              <a:gd name="connsiteX52" fmla="*/ 4172113 w 4172113"/>
              <a:gd name="connsiteY52" fmla="*/ 4678925 h 5419191"/>
              <a:gd name="connsiteX53" fmla="*/ 4132527 w 4172113"/>
              <a:gd name="connsiteY53" fmla="*/ 4702676 h 5419191"/>
              <a:gd name="connsiteX54" fmla="*/ 4124610 w 4172113"/>
              <a:gd name="connsiteY54" fmla="*/ 4702676 h 5419191"/>
              <a:gd name="connsiteX55" fmla="*/ 4124610 w 4172113"/>
              <a:gd name="connsiteY55" fmla="*/ 4698718 h 5419191"/>
              <a:gd name="connsiteX56" fmla="*/ 4152320 w 4172113"/>
              <a:gd name="connsiteY56" fmla="*/ 4671008 h 5419191"/>
              <a:gd name="connsiteX57" fmla="*/ 4112734 w 4172113"/>
              <a:gd name="connsiteY57" fmla="*/ 4651214 h 5419191"/>
              <a:gd name="connsiteX58" fmla="*/ 4132527 w 4172113"/>
              <a:gd name="connsiteY58" fmla="*/ 4651214 h 5419191"/>
              <a:gd name="connsiteX59" fmla="*/ 4132527 w 4172113"/>
              <a:gd name="connsiteY59" fmla="*/ 4655172 h 5419191"/>
              <a:gd name="connsiteX60" fmla="*/ 4124610 w 4172113"/>
              <a:gd name="connsiteY60" fmla="*/ 4663090 h 5419191"/>
              <a:gd name="connsiteX61" fmla="*/ 4104817 w 4172113"/>
              <a:gd name="connsiteY61" fmla="*/ 4663090 h 5419191"/>
              <a:gd name="connsiteX62" fmla="*/ 4104817 w 4172113"/>
              <a:gd name="connsiteY62" fmla="*/ 4659131 h 5419191"/>
              <a:gd name="connsiteX63" fmla="*/ 4112734 w 4172113"/>
              <a:gd name="connsiteY63" fmla="*/ 4651214 h 5419191"/>
              <a:gd name="connsiteX64" fmla="*/ 4053354 w 4172113"/>
              <a:gd name="connsiteY64" fmla="*/ 4615586 h 5419191"/>
              <a:gd name="connsiteX65" fmla="*/ 4065230 w 4172113"/>
              <a:gd name="connsiteY65" fmla="*/ 4635379 h 5419191"/>
              <a:gd name="connsiteX66" fmla="*/ 4057313 w 4172113"/>
              <a:gd name="connsiteY66" fmla="*/ 4639338 h 5419191"/>
              <a:gd name="connsiteX67" fmla="*/ 4045437 w 4172113"/>
              <a:gd name="connsiteY67" fmla="*/ 4627462 h 5419191"/>
              <a:gd name="connsiteX68" fmla="*/ 4045437 w 4172113"/>
              <a:gd name="connsiteY68" fmla="*/ 4623503 h 5419191"/>
              <a:gd name="connsiteX69" fmla="*/ 4053354 w 4172113"/>
              <a:gd name="connsiteY69" fmla="*/ 4615586 h 5419191"/>
              <a:gd name="connsiteX70" fmla="*/ 4073147 w 4172113"/>
              <a:gd name="connsiteY70" fmla="*/ 4599752 h 5419191"/>
              <a:gd name="connsiteX71" fmla="*/ 4100858 w 4172113"/>
              <a:gd name="connsiteY71" fmla="*/ 4615586 h 5419191"/>
              <a:gd name="connsiteX72" fmla="*/ 4081064 w 4172113"/>
              <a:gd name="connsiteY72" fmla="*/ 4619545 h 5419191"/>
              <a:gd name="connsiteX73" fmla="*/ 4069189 w 4172113"/>
              <a:gd name="connsiteY73" fmla="*/ 4611628 h 5419191"/>
              <a:gd name="connsiteX74" fmla="*/ 4073147 w 4172113"/>
              <a:gd name="connsiteY74" fmla="*/ 4599752 h 5419191"/>
              <a:gd name="connsiteX75" fmla="*/ 4136486 w 4172113"/>
              <a:gd name="connsiteY75" fmla="*/ 4587876 h 5419191"/>
              <a:gd name="connsiteX76" fmla="*/ 4140444 w 4172113"/>
              <a:gd name="connsiteY76" fmla="*/ 4587876 h 5419191"/>
              <a:gd name="connsiteX77" fmla="*/ 4152320 w 4172113"/>
              <a:gd name="connsiteY77" fmla="*/ 4599752 h 5419191"/>
              <a:gd name="connsiteX78" fmla="*/ 4144403 w 4172113"/>
              <a:gd name="connsiteY78" fmla="*/ 4603710 h 5419191"/>
              <a:gd name="connsiteX79" fmla="*/ 4136486 w 4172113"/>
              <a:gd name="connsiteY79" fmla="*/ 4603710 h 5419191"/>
              <a:gd name="connsiteX80" fmla="*/ 4128569 w 4172113"/>
              <a:gd name="connsiteY80" fmla="*/ 4595793 h 5419191"/>
              <a:gd name="connsiteX81" fmla="*/ 4136486 w 4172113"/>
              <a:gd name="connsiteY81" fmla="*/ 4587876 h 5419191"/>
              <a:gd name="connsiteX82" fmla="*/ 3896384 w 4172113"/>
              <a:gd name="connsiteY82" fmla="*/ 4568628 h 5419191"/>
              <a:gd name="connsiteX83" fmla="*/ 3890568 w 4172113"/>
              <a:gd name="connsiteY83" fmla="*/ 4569339 h 5419191"/>
              <a:gd name="connsiteX84" fmla="*/ 3895008 w 4172113"/>
              <a:gd name="connsiteY84" fmla="*/ 4576000 h 5419191"/>
              <a:gd name="connsiteX85" fmla="*/ 3899347 w 4172113"/>
              <a:gd name="connsiteY85" fmla="*/ 4574553 h 5419191"/>
              <a:gd name="connsiteX86" fmla="*/ 4112734 w 4172113"/>
              <a:gd name="connsiteY86" fmla="*/ 4560165 h 5419191"/>
              <a:gd name="connsiteX87" fmla="*/ 4120651 w 4172113"/>
              <a:gd name="connsiteY87" fmla="*/ 4560165 h 5419191"/>
              <a:gd name="connsiteX88" fmla="*/ 4120651 w 4172113"/>
              <a:gd name="connsiteY88" fmla="*/ 4576000 h 5419191"/>
              <a:gd name="connsiteX89" fmla="*/ 4104817 w 4172113"/>
              <a:gd name="connsiteY89" fmla="*/ 4579959 h 5419191"/>
              <a:gd name="connsiteX90" fmla="*/ 4100858 w 4172113"/>
              <a:gd name="connsiteY90" fmla="*/ 4572040 h 5419191"/>
              <a:gd name="connsiteX91" fmla="*/ 4112734 w 4172113"/>
              <a:gd name="connsiteY91" fmla="*/ 4560165 h 5419191"/>
              <a:gd name="connsiteX92" fmla="*/ 3853865 w 4172113"/>
              <a:gd name="connsiteY92" fmla="*/ 4503472 h 5419191"/>
              <a:gd name="connsiteX93" fmla="*/ 3847505 w 4172113"/>
              <a:gd name="connsiteY93" fmla="*/ 4504744 h 5419191"/>
              <a:gd name="connsiteX94" fmla="*/ 3851190 w 4172113"/>
              <a:gd name="connsiteY94" fmla="*/ 4512641 h 5419191"/>
              <a:gd name="connsiteX95" fmla="*/ 3831670 w 4172113"/>
              <a:gd name="connsiteY95" fmla="*/ 4492869 h 5419191"/>
              <a:gd name="connsiteX96" fmla="*/ 3825609 w 4172113"/>
              <a:gd name="connsiteY96" fmla="*/ 4498929 h 5419191"/>
              <a:gd name="connsiteX97" fmla="*/ 3825129 w 4172113"/>
              <a:gd name="connsiteY97" fmla="*/ 4501332 h 5419191"/>
              <a:gd name="connsiteX98" fmla="*/ 3826656 w 4172113"/>
              <a:gd name="connsiteY98" fmla="*/ 4501841 h 5419191"/>
              <a:gd name="connsiteX99" fmla="*/ 3835628 w 4172113"/>
              <a:gd name="connsiteY99" fmla="*/ 4492869 h 5419191"/>
              <a:gd name="connsiteX100" fmla="*/ 4001891 w 4172113"/>
              <a:gd name="connsiteY100" fmla="*/ 4484950 h 5419191"/>
              <a:gd name="connsiteX101" fmla="*/ 4001891 w 4172113"/>
              <a:gd name="connsiteY101" fmla="*/ 4492869 h 5419191"/>
              <a:gd name="connsiteX102" fmla="*/ 4013767 w 4172113"/>
              <a:gd name="connsiteY102" fmla="*/ 4492869 h 5419191"/>
              <a:gd name="connsiteX103" fmla="*/ 4005850 w 4172113"/>
              <a:gd name="connsiteY103" fmla="*/ 4484950 h 5419191"/>
              <a:gd name="connsiteX104" fmla="*/ 4005850 w 4172113"/>
              <a:gd name="connsiteY104" fmla="*/ 4445364 h 5419191"/>
              <a:gd name="connsiteX105" fmla="*/ 4025644 w 4172113"/>
              <a:gd name="connsiteY105" fmla="*/ 4445364 h 5419191"/>
              <a:gd name="connsiteX106" fmla="*/ 4025644 w 4172113"/>
              <a:gd name="connsiteY106" fmla="*/ 4453282 h 5419191"/>
              <a:gd name="connsiteX107" fmla="*/ 4017727 w 4172113"/>
              <a:gd name="connsiteY107" fmla="*/ 4457240 h 5419191"/>
              <a:gd name="connsiteX108" fmla="*/ 4005850 w 4172113"/>
              <a:gd name="connsiteY108" fmla="*/ 4453282 h 5419191"/>
              <a:gd name="connsiteX109" fmla="*/ 3971599 w 4172113"/>
              <a:gd name="connsiteY109" fmla="*/ 4418200 h 5419191"/>
              <a:gd name="connsiteX110" fmla="*/ 3975557 w 4172113"/>
              <a:gd name="connsiteY110" fmla="*/ 4418200 h 5419191"/>
              <a:gd name="connsiteX111" fmla="*/ 3987433 w 4172113"/>
              <a:gd name="connsiteY111" fmla="*/ 4430076 h 5419191"/>
              <a:gd name="connsiteX112" fmla="*/ 3979516 w 4172113"/>
              <a:gd name="connsiteY112" fmla="*/ 4434034 h 5419191"/>
              <a:gd name="connsiteX113" fmla="*/ 3971599 w 4172113"/>
              <a:gd name="connsiteY113" fmla="*/ 4434034 h 5419191"/>
              <a:gd name="connsiteX114" fmla="*/ 3963682 w 4172113"/>
              <a:gd name="connsiteY114" fmla="*/ 4426117 h 5419191"/>
              <a:gd name="connsiteX115" fmla="*/ 3971599 w 4172113"/>
              <a:gd name="connsiteY115" fmla="*/ 4418200 h 5419191"/>
              <a:gd name="connsiteX116" fmla="*/ 3947847 w 4172113"/>
              <a:gd name="connsiteY116" fmla="*/ 4390489 h 5419191"/>
              <a:gd name="connsiteX117" fmla="*/ 3955764 w 4172113"/>
              <a:gd name="connsiteY117" fmla="*/ 4390489 h 5419191"/>
              <a:gd name="connsiteX118" fmla="*/ 3955764 w 4172113"/>
              <a:gd name="connsiteY118" fmla="*/ 4406324 h 5419191"/>
              <a:gd name="connsiteX119" fmla="*/ 3939930 w 4172113"/>
              <a:gd name="connsiteY119" fmla="*/ 4410283 h 5419191"/>
              <a:gd name="connsiteX120" fmla="*/ 3935971 w 4172113"/>
              <a:gd name="connsiteY120" fmla="*/ 4402364 h 5419191"/>
              <a:gd name="connsiteX121" fmla="*/ 3947847 w 4172113"/>
              <a:gd name="connsiteY121" fmla="*/ 4390489 h 5419191"/>
              <a:gd name="connsiteX122" fmla="*/ 3702411 w 4172113"/>
              <a:gd name="connsiteY122" fmla="*/ 4331110 h 5419191"/>
              <a:gd name="connsiteX123" fmla="*/ 3687465 w 4172113"/>
              <a:gd name="connsiteY123" fmla="*/ 4334099 h 5419191"/>
              <a:gd name="connsiteX124" fmla="*/ 3693117 w 4172113"/>
              <a:gd name="connsiteY124" fmla="*/ 4335512 h 5419191"/>
              <a:gd name="connsiteX125" fmla="*/ 3704993 w 4172113"/>
              <a:gd name="connsiteY125" fmla="*/ 4354316 h 5419191"/>
              <a:gd name="connsiteX126" fmla="*/ 3720828 w 4172113"/>
              <a:gd name="connsiteY126" fmla="*/ 4354316 h 5419191"/>
              <a:gd name="connsiteX127" fmla="*/ 3728890 w 4172113"/>
              <a:gd name="connsiteY127" fmla="*/ 4345633 h 5419191"/>
              <a:gd name="connsiteX128" fmla="*/ 3714287 w 4172113"/>
              <a:gd name="connsiteY128" fmla="*/ 4339027 h 5419191"/>
              <a:gd name="connsiteX129" fmla="*/ 3706370 w 4172113"/>
              <a:gd name="connsiteY129" fmla="*/ 4331110 h 5419191"/>
              <a:gd name="connsiteX130" fmla="*/ 3666783 w 4172113"/>
              <a:gd name="connsiteY130" fmla="*/ 4323193 h 5419191"/>
              <a:gd name="connsiteX131" fmla="*/ 3662194 w 4172113"/>
              <a:gd name="connsiteY131" fmla="*/ 4327781 h 5419191"/>
              <a:gd name="connsiteX132" fmla="*/ 3665361 w 4172113"/>
              <a:gd name="connsiteY132" fmla="*/ 4328573 h 5419191"/>
              <a:gd name="connsiteX133" fmla="*/ 3670741 w 4172113"/>
              <a:gd name="connsiteY133" fmla="*/ 4323193 h 5419191"/>
              <a:gd name="connsiteX134" fmla="*/ 3837004 w 4172113"/>
              <a:gd name="connsiteY134" fmla="*/ 4315274 h 5419191"/>
              <a:gd name="connsiteX135" fmla="*/ 3837004 w 4172113"/>
              <a:gd name="connsiteY135" fmla="*/ 4323193 h 5419191"/>
              <a:gd name="connsiteX136" fmla="*/ 3848880 w 4172113"/>
              <a:gd name="connsiteY136" fmla="*/ 4323193 h 5419191"/>
              <a:gd name="connsiteX137" fmla="*/ 3840963 w 4172113"/>
              <a:gd name="connsiteY137" fmla="*/ 4315274 h 5419191"/>
              <a:gd name="connsiteX138" fmla="*/ 558642 w 4172113"/>
              <a:gd name="connsiteY138" fmla="*/ 4306835 h 5419191"/>
              <a:gd name="connsiteX139" fmla="*/ 562600 w 4172113"/>
              <a:gd name="connsiteY139" fmla="*/ 4314752 h 5419191"/>
              <a:gd name="connsiteX140" fmla="*/ 562600 w 4172113"/>
              <a:gd name="connsiteY140" fmla="*/ 4326628 h 5419191"/>
              <a:gd name="connsiteX141" fmla="*/ 550724 w 4172113"/>
              <a:gd name="connsiteY141" fmla="*/ 4326628 h 5419191"/>
              <a:gd name="connsiteX142" fmla="*/ 550724 w 4172113"/>
              <a:gd name="connsiteY142" fmla="*/ 4314752 h 5419191"/>
              <a:gd name="connsiteX143" fmla="*/ 558642 w 4172113"/>
              <a:gd name="connsiteY143" fmla="*/ 4306835 h 5419191"/>
              <a:gd name="connsiteX144" fmla="*/ 3384379 w 4172113"/>
              <a:gd name="connsiteY144" fmla="*/ 4279495 h 5419191"/>
              <a:gd name="connsiteX145" fmla="*/ 3368292 w 4172113"/>
              <a:gd name="connsiteY145" fmla="*/ 4284391 h 5419191"/>
              <a:gd name="connsiteX146" fmla="*/ 3315839 w 4172113"/>
              <a:gd name="connsiteY146" fmla="*/ 4289339 h 5419191"/>
              <a:gd name="connsiteX147" fmla="*/ 3311881 w 4172113"/>
              <a:gd name="connsiteY147" fmla="*/ 4297256 h 5419191"/>
              <a:gd name="connsiteX148" fmla="*/ 3319798 w 4172113"/>
              <a:gd name="connsiteY148" fmla="*/ 4305174 h 5419191"/>
              <a:gd name="connsiteX149" fmla="*/ 3319798 w 4172113"/>
              <a:gd name="connsiteY149" fmla="*/ 4309133 h 5419191"/>
              <a:gd name="connsiteX150" fmla="*/ 3292088 w 4172113"/>
              <a:gd name="connsiteY150" fmla="*/ 4313091 h 5419191"/>
              <a:gd name="connsiteX151" fmla="*/ 3284171 w 4172113"/>
              <a:gd name="connsiteY151" fmla="*/ 4313091 h 5419191"/>
              <a:gd name="connsiteX152" fmla="*/ 3276253 w 4172113"/>
              <a:gd name="connsiteY152" fmla="*/ 4301216 h 5419191"/>
              <a:gd name="connsiteX153" fmla="*/ 3263267 w 4172113"/>
              <a:gd name="connsiteY153" fmla="*/ 4308586 h 5419191"/>
              <a:gd name="connsiteX154" fmla="*/ 3198287 w 4172113"/>
              <a:gd name="connsiteY154" fmla="*/ 4401819 h 5419191"/>
              <a:gd name="connsiteX155" fmla="*/ 3158699 w 4172113"/>
              <a:gd name="connsiteY155" fmla="*/ 4453282 h 5419191"/>
              <a:gd name="connsiteX156" fmla="*/ 3148192 w 4172113"/>
              <a:gd name="connsiteY156" fmla="*/ 4464490 h 5419191"/>
              <a:gd name="connsiteX157" fmla="*/ 3183828 w 4172113"/>
              <a:gd name="connsiteY157" fmla="*/ 4457786 h 5419191"/>
              <a:gd name="connsiteX158" fmla="*/ 3199663 w 4172113"/>
              <a:gd name="connsiteY158" fmla="*/ 4430076 h 5419191"/>
              <a:gd name="connsiteX159" fmla="*/ 3239249 w 4172113"/>
              <a:gd name="connsiteY159" fmla="*/ 4386530 h 5419191"/>
              <a:gd name="connsiteX160" fmla="*/ 3263001 w 4172113"/>
              <a:gd name="connsiteY160" fmla="*/ 4378613 h 5419191"/>
              <a:gd name="connsiteX161" fmla="*/ 3266960 w 4172113"/>
              <a:gd name="connsiteY161" fmla="*/ 4378613 h 5419191"/>
              <a:gd name="connsiteX162" fmla="*/ 3282794 w 4172113"/>
              <a:gd name="connsiteY162" fmla="*/ 4410283 h 5419191"/>
              <a:gd name="connsiteX163" fmla="*/ 3286753 w 4172113"/>
              <a:gd name="connsiteY163" fmla="*/ 4410283 h 5419191"/>
              <a:gd name="connsiteX164" fmla="*/ 3302587 w 4172113"/>
              <a:gd name="connsiteY164" fmla="*/ 4382572 h 5419191"/>
              <a:gd name="connsiteX165" fmla="*/ 3330297 w 4172113"/>
              <a:gd name="connsiteY165" fmla="*/ 4358820 h 5419191"/>
              <a:gd name="connsiteX166" fmla="*/ 3334256 w 4172113"/>
              <a:gd name="connsiteY166" fmla="*/ 4358820 h 5419191"/>
              <a:gd name="connsiteX167" fmla="*/ 3338215 w 4172113"/>
              <a:gd name="connsiteY167" fmla="*/ 4370696 h 5419191"/>
              <a:gd name="connsiteX168" fmla="*/ 3338215 w 4172113"/>
              <a:gd name="connsiteY168" fmla="*/ 4382572 h 5419191"/>
              <a:gd name="connsiteX169" fmla="*/ 3361967 w 4172113"/>
              <a:gd name="connsiteY169" fmla="*/ 4386530 h 5419191"/>
              <a:gd name="connsiteX170" fmla="*/ 3405512 w 4172113"/>
              <a:gd name="connsiteY170" fmla="*/ 4370696 h 5419191"/>
              <a:gd name="connsiteX171" fmla="*/ 3405512 w 4172113"/>
              <a:gd name="connsiteY171" fmla="*/ 4366737 h 5419191"/>
              <a:gd name="connsiteX172" fmla="*/ 3381760 w 4172113"/>
              <a:gd name="connsiteY172" fmla="*/ 4339027 h 5419191"/>
              <a:gd name="connsiteX173" fmla="*/ 3405512 w 4172113"/>
              <a:gd name="connsiteY173" fmla="*/ 4311316 h 5419191"/>
              <a:gd name="connsiteX174" fmla="*/ 3405512 w 4172113"/>
              <a:gd name="connsiteY174" fmla="*/ 4307357 h 5419191"/>
              <a:gd name="connsiteX175" fmla="*/ 3377802 w 4172113"/>
              <a:gd name="connsiteY175" fmla="*/ 4287564 h 5419191"/>
              <a:gd name="connsiteX176" fmla="*/ 3377802 w 4172113"/>
              <a:gd name="connsiteY176" fmla="*/ 4283606 h 5419191"/>
              <a:gd name="connsiteX177" fmla="*/ 3840963 w 4172113"/>
              <a:gd name="connsiteY177" fmla="*/ 4275688 h 5419191"/>
              <a:gd name="connsiteX178" fmla="*/ 3860757 w 4172113"/>
              <a:gd name="connsiteY178" fmla="*/ 4275688 h 5419191"/>
              <a:gd name="connsiteX179" fmla="*/ 3860757 w 4172113"/>
              <a:gd name="connsiteY179" fmla="*/ 4283606 h 5419191"/>
              <a:gd name="connsiteX180" fmla="*/ 3852840 w 4172113"/>
              <a:gd name="connsiteY180" fmla="*/ 4287564 h 5419191"/>
              <a:gd name="connsiteX181" fmla="*/ 3840963 w 4172113"/>
              <a:gd name="connsiteY181" fmla="*/ 4283606 h 5419191"/>
              <a:gd name="connsiteX182" fmla="*/ 3498223 w 4172113"/>
              <a:gd name="connsiteY182" fmla="*/ 4202137 h 5419191"/>
              <a:gd name="connsiteX183" fmla="*/ 3497937 w 4172113"/>
              <a:gd name="connsiteY183" fmla="*/ 4202248 h 5419191"/>
              <a:gd name="connsiteX184" fmla="*/ 3462310 w 4172113"/>
              <a:gd name="connsiteY184" fmla="*/ 4222043 h 5419191"/>
              <a:gd name="connsiteX185" fmla="*/ 3482103 w 4172113"/>
              <a:gd name="connsiteY185" fmla="*/ 4233918 h 5419191"/>
              <a:gd name="connsiteX186" fmla="*/ 3442517 w 4172113"/>
              <a:gd name="connsiteY186" fmla="*/ 4253711 h 5419191"/>
              <a:gd name="connsiteX187" fmla="*/ 3410847 w 4172113"/>
              <a:gd name="connsiteY187" fmla="*/ 4245794 h 5419191"/>
              <a:gd name="connsiteX188" fmla="*/ 3403919 w 4172113"/>
              <a:gd name="connsiteY188" fmla="*/ 4253711 h 5419191"/>
              <a:gd name="connsiteX189" fmla="*/ 3392806 w 4172113"/>
              <a:gd name="connsiteY189" fmla="*/ 4274228 h 5419191"/>
              <a:gd name="connsiteX190" fmla="*/ 3409471 w 4172113"/>
              <a:gd name="connsiteY190" fmla="*/ 4263813 h 5419191"/>
              <a:gd name="connsiteX191" fmla="*/ 3409471 w 4172113"/>
              <a:gd name="connsiteY191" fmla="*/ 4267771 h 5419191"/>
              <a:gd name="connsiteX192" fmla="*/ 3417388 w 4172113"/>
              <a:gd name="connsiteY192" fmla="*/ 4263813 h 5419191"/>
              <a:gd name="connsiteX193" fmla="*/ 3472809 w 4172113"/>
              <a:gd name="connsiteY193" fmla="*/ 4263813 h 5419191"/>
              <a:gd name="connsiteX194" fmla="*/ 3496561 w 4172113"/>
              <a:gd name="connsiteY194" fmla="*/ 4259854 h 5419191"/>
              <a:gd name="connsiteX195" fmla="*/ 3516355 w 4172113"/>
              <a:gd name="connsiteY195" fmla="*/ 4263813 h 5419191"/>
              <a:gd name="connsiteX196" fmla="*/ 3524272 w 4172113"/>
              <a:gd name="connsiteY196" fmla="*/ 4263813 h 5419191"/>
              <a:gd name="connsiteX197" fmla="*/ 3524272 w 4172113"/>
              <a:gd name="connsiteY197" fmla="*/ 4267771 h 5419191"/>
              <a:gd name="connsiteX198" fmla="*/ 3484685 w 4172113"/>
              <a:gd name="connsiteY198" fmla="*/ 4287564 h 5419191"/>
              <a:gd name="connsiteX199" fmla="*/ 3480726 w 4172113"/>
              <a:gd name="connsiteY199" fmla="*/ 4295481 h 5419191"/>
              <a:gd name="connsiteX200" fmla="*/ 3488644 w 4172113"/>
              <a:gd name="connsiteY200" fmla="*/ 4299440 h 5419191"/>
              <a:gd name="connsiteX201" fmla="*/ 3500519 w 4172113"/>
              <a:gd name="connsiteY201" fmla="*/ 4287564 h 5419191"/>
              <a:gd name="connsiteX202" fmla="*/ 3520313 w 4172113"/>
              <a:gd name="connsiteY202" fmla="*/ 4291523 h 5419191"/>
              <a:gd name="connsiteX203" fmla="*/ 3524272 w 4172113"/>
              <a:gd name="connsiteY203" fmla="*/ 4291523 h 5419191"/>
              <a:gd name="connsiteX204" fmla="*/ 3559899 w 4172113"/>
              <a:gd name="connsiteY204" fmla="*/ 4283606 h 5419191"/>
              <a:gd name="connsiteX205" fmla="*/ 3559899 w 4172113"/>
              <a:gd name="connsiteY205" fmla="*/ 4259854 h 5419191"/>
              <a:gd name="connsiteX206" fmla="*/ 3555941 w 4172113"/>
              <a:gd name="connsiteY206" fmla="*/ 4259854 h 5419191"/>
              <a:gd name="connsiteX207" fmla="*/ 3548024 w 4172113"/>
              <a:gd name="connsiteY207" fmla="*/ 4275688 h 5419191"/>
              <a:gd name="connsiteX208" fmla="*/ 3540106 w 4172113"/>
              <a:gd name="connsiteY208" fmla="*/ 4275688 h 5419191"/>
              <a:gd name="connsiteX209" fmla="*/ 3528609 w 4172113"/>
              <a:gd name="connsiteY209" fmla="*/ 4245794 h 5419191"/>
              <a:gd name="connsiteX210" fmla="*/ 3521690 w 4172113"/>
              <a:gd name="connsiteY210" fmla="*/ 4245794 h 5419191"/>
              <a:gd name="connsiteX211" fmla="*/ 3497937 w 4172113"/>
              <a:gd name="connsiteY211" fmla="*/ 4233918 h 5419191"/>
              <a:gd name="connsiteX212" fmla="*/ 3503921 w 4172113"/>
              <a:gd name="connsiteY212" fmla="*/ 4230926 h 5419191"/>
              <a:gd name="connsiteX213" fmla="*/ 3480726 w 4172113"/>
              <a:gd name="connsiteY213" fmla="*/ 4224226 h 5419191"/>
              <a:gd name="connsiteX214" fmla="*/ 3476768 w 4172113"/>
              <a:gd name="connsiteY214" fmla="*/ 4216308 h 5419191"/>
              <a:gd name="connsiteX215" fmla="*/ 3500519 w 4172113"/>
              <a:gd name="connsiteY215" fmla="*/ 4208391 h 5419191"/>
              <a:gd name="connsiteX216" fmla="*/ 3500519 w 4172113"/>
              <a:gd name="connsiteY216" fmla="*/ 4204433 h 5419191"/>
              <a:gd name="connsiteX217" fmla="*/ 3585027 w 4172113"/>
              <a:gd name="connsiteY217" fmla="*/ 4154745 h 5419191"/>
              <a:gd name="connsiteX218" fmla="*/ 3561276 w 4172113"/>
              <a:gd name="connsiteY218" fmla="*/ 4166621 h 5419191"/>
              <a:gd name="connsiteX219" fmla="*/ 3564707 w 4172113"/>
              <a:gd name="connsiteY219" fmla="*/ 4175199 h 5419191"/>
              <a:gd name="connsiteX220" fmla="*/ 3575239 w 4172113"/>
              <a:gd name="connsiteY220" fmla="*/ 4163857 h 5419191"/>
              <a:gd name="connsiteX221" fmla="*/ 3587610 w 4172113"/>
              <a:gd name="connsiteY221" fmla="*/ 4156929 h 5419191"/>
              <a:gd name="connsiteX222" fmla="*/ 3591432 w 4172113"/>
              <a:gd name="connsiteY222" fmla="*/ 4154745 h 5419191"/>
              <a:gd name="connsiteX223" fmla="*/ 3668159 w 4172113"/>
              <a:gd name="connsiteY223" fmla="*/ 4079531 h 5419191"/>
              <a:gd name="connsiteX224" fmla="*/ 3660242 w 4172113"/>
              <a:gd name="connsiteY224" fmla="*/ 4087448 h 5419191"/>
              <a:gd name="connsiteX225" fmla="*/ 3660242 w 4172113"/>
              <a:gd name="connsiteY225" fmla="*/ 4091407 h 5419191"/>
              <a:gd name="connsiteX226" fmla="*/ 3672117 w 4172113"/>
              <a:gd name="connsiteY226" fmla="*/ 4091407 h 5419191"/>
              <a:gd name="connsiteX227" fmla="*/ 3672117 w 4172113"/>
              <a:gd name="connsiteY227" fmla="*/ 4079531 h 5419191"/>
              <a:gd name="connsiteX228" fmla="*/ 3802753 w 4172113"/>
              <a:gd name="connsiteY228" fmla="*/ 4067655 h 5419191"/>
              <a:gd name="connsiteX229" fmla="*/ 3806712 w 4172113"/>
              <a:gd name="connsiteY229" fmla="*/ 4067655 h 5419191"/>
              <a:gd name="connsiteX230" fmla="*/ 3806712 w 4172113"/>
              <a:gd name="connsiteY230" fmla="*/ 4075572 h 5419191"/>
              <a:gd name="connsiteX231" fmla="*/ 3802753 w 4172113"/>
              <a:gd name="connsiteY231" fmla="*/ 4075572 h 5419191"/>
              <a:gd name="connsiteX232" fmla="*/ 3731497 w 4172113"/>
              <a:gd name="connsiteY232" fmla="*/ 4039944 h 5419191"/>
              <a:gd name="connsiteX233" fmla="*/ 3672117 w 4172113"/>
              <a:gd name="connsiteY233" fmla="*/ 4055779 h 5419191"/>
              <a:gd name="connsiteX234" fmla="*/ 3680034 w 4172113"/>
              <a:gd name="connsiteY234" fmla="*/ 4063696 h 5419191"/>
              <a:gd name="connsiteX235" fmla="*/ 3723580 w 4172113"/>
              <a:gd name="connsiteY235" fmla="*/ 4055779 h 5419191"/>
              <a:gd name="connsiteX236" fmla="*/ 3739415 w 4172113"/>
              <a:gd name="connsiteY236" fmla="*/ 4059738 h 5419191"/>
              <a:gd name="connsiteX237" fmla="*/ 3739415 w 4172113"/>
              <a:gd name="connsiteY237" fmla="*/ 4055779 h 5419191"/>
              <a:gd name="connsiteX238" fmla="*/ 3830463 w 4172113"/>
              <a:gd name="connsiteY238" fmla="*/ 4020151 h 5419191"/>
              <a:gd name="connsiteX239" fmla="*/ 3838381 w 4172113"/>
              <a:gd name="connsiteY239" fmla="*/ 4020151 h 5419191"/>
              <a:gd name="connsiteX240" fmla="*/ 3822546 w 4172113"/>
              <a:gd name="connsiteY240" fmla="*/ 4043902 h 5419191"/>
              <a:gd name="connsiteX241" fmla="*/ 3822546 w 4172113"/>
              <a:gd name="connsiteY241" fmla="*/ 4028068 h 5419191"/>
              <a:gd name="connsiteX242" fmla="*/ 3830463 w 4172113"/>
              <a:gd name="connsiteY242" fmla="*/ 4020151 h 5419191"/>
              <a:gd name="connsiteX243" fmla="*/ 3822546 w 4172113"/>
              <a:gd name="connsiteY243" fmla="*/ 3972648 h 5419191"/>
              <a:gd name="connsiteX244" fmla="*/ 3834422 w 4172113"/>
              <a:gd name="connsiteY244" fmla="*/ 3972648 h 5419191"/>
              <a:gd name="connsiteX245" fmla="*/ 3842339 w 4172113"/>
              <a:gd name="connsiteY245" fmla="*/ 3980565 h 5419191"/>
              <a:gd name="connsiteX246" fmla="*/ 3802753 w 4172113"/>
              <a:gd name="connsiteY246" fmla="*/ 4004316 h 5419191"/>
              <a:gd name="connsiteX247" fmla="*/ 3794836 w 4172113"/>
              <a:gd name="connsiteY247" fmla="*/ 4004316 h 5419191"/>
              <a:gd name="connsiteX248" fmla="*/ 3794836 w 4172113"/>
              <a:gd name="connsiteY248" fmla="*/ 4000358 h 5419191"/>
              <a:gd name="connsiteX249" fmla="*/ 3822546 w 4172113"/>
              <a:gd name="connsiteY249" fmla="*/ 3972648 h 5419191"/>
              <a:gd name="connsiteX250" fmla="*/ 899085 w 4172113"/>
              <a:gd name="connsiteY250" fmla="*/ 3970350 h 5419191"/>
              <a:gd name="connsiteX251" fmla="*/ 891168 w 4172113"/>
              <a:gd name="connsiteY251" fmla="*/ 3978267 h 5419191"/>
              <a:gd name="connsiteX252" fmla="*/ 899085 w 4172113"/>
              <a:gd name="connsiteY252" fmla="*/ 3982226 h 5419191"/>
              <a:gd name="connsiteX253" fmla="*/ 910961 w 4172113"/>
              <a:gd name="connsiteY253" fmla="*/ 3982226 h 5419191"/>
              <a:gd name="connsiteX254" fmla="*/ 899085 w 4172113"/>
              <a:gd name="connsiteY254" fmla="*/ 3970350 h 5419191"/>
              <a:gd name="connsiteX255" fmla="*/ 914920 w 4172113"/>
              <a:gd name="connsiteY255" fmla="*/ 3954516 h 5419191"/>
              <a:gd name="connsiteX256" fmla="*/ 914920 w 4172113"/>
              <a:gd name="connsiteY256" fmla="*/ 3962433 h 5419191"/>
              <a:gd name="connsiteX257" fmla="*/ 918878 w 4172113"/>
              <a:gd name="connsiteY257" fmla="*/ 3962433 h 5419191"/>
              <a:gd name="connsiteX258" fmla="*/ 918878 w 4172113"/>
              <a:gd name="connsiteY258" fmla="*/ 3954516 h 5419191"/>
              <a:gd name="connsiteX259" fmla="*/ 3782960 w 4172113"/>
              <a:gd name="connsiteY259" fmla="*/ 3952854 h 5419191"/>
              <a:gd name="connsiteX260" fmla="*/ 3802753 w 4172113"/>
              <a:gd name="connsiteY260" fmla="*/ 3952854 h 5419191"/>
              <a:gd name="connsiteX261" fmla="*/ 3802753 w 4172113"/>
              <a:gd name="connsiteY261" fmla="*/ 3956812 h 5419191"/>
              <a:gd name="connsiteX262" fmla="*/ 3794836 w 4172113"/>
              <a:gd name="connsiteY262" fmla="*/ 3964730 h 5419191"/>
              <a:gd name="connsiteX263" fmla="*/ 3775043 w 4172113"/>
              <a:gd name="connsiteY263" fmla="*/ 3964730 h 5419191"/>
              <a:gd name="connsiteX264" fmla="*/ 3775043 w 4172113"/>
              <a:gd name="connsiteY264" fmla="*/ 3960771 h 5419191"/>
              <a:gd name="connsiteX265" fmla="*/ 3782960 w 4172113"/>
              <a:gd name="connsiteY265" fmla="*/ 3952854 h 5419191"/>
              <a:gd name="connsiteX266" fmla="*/ 3723580 w 4172113"/>
              <a:gd name="connsiteY266" fmla="*/ 3917226 h 5419191"/>
              <a:gd name="connsiteX267" fmla="*/ 3735456 w 4172113"/>
              <a:gd name="connsiteY267" fmla="*/ 3937019 h 5419191"/>
              <a:gd name="connsiteX268" fmla="*/ 3727539 w 4172113"/>
              <a:gd name="connsiteY268" fmla="*/ 3940978 h 5419191"/>
              <a:gd name="connsiteX269" fmla="*/ 3715663 w 4172113"/>
              <a:gd name="connsiteY269" fmla="*/ 3929102 h 5419191"/>
              <a:gd name="connsiteX270" fmla="*/ 3715663 w 4172113"/>
              <a:gd name="connsiteY270" fmla="*/ 3925143 h 5419191"/>
              <a:gd name="connsiteX271" fmla="*/ 3723580 w 4172113"/>
              <a:gd name="connsiteY271" fmla="*/ 3917226 h 5419191"/>
              <a:gd name="connsiteX272" fmla="*/ 994093 w 4172113"/>
              <a:gd name="connsiteY272" fmla="*/ 3910970 h 5419191"/>
              <a:gd name="connsiteX273" fmla="*/ 994093 w 4172113"/>
              <a:gd name="connsiteY273" fmla="*/ 3922846 h 5419191"/>
              <a:gd name="connsiteX274" fmla="*/ 1005969 w 4172113"/>
              <a:gd name="connsiteY274" fmla="*/ 3910970 h 5419191"/>
              <a:gd name="connsiteX275" fmla="*/ 3743373 w 4172113"/>
              <a:gd name="connsiteY275" fmla="*/ 3901392 h 5419191"/>
              <a:gd name="connsiteX276" fmla="*/ 3771084 w 4172113"/>
              <a:gd name="connsiteY276" fmla="*/ 3917226 h 5419191"/>
              <a:gd name="connsiteX277" fmla="*/ 3751290 w 4172113"/>
              <a:gd name="connsiteY277" fmla="*/ 3921185 h 5419191"/>
              <a:gd name="connsiteX278" fmla="*/ 3739415 w 4172113"/>
              <a:gd name="connsiteY278" fmla="*/ 3913268 h 5419191"/>
              <a:gd name="connsiteX279" fmla="*/ 3743373 w 4172113"/>
              <a:gd name="connsiteY279" fmla="*/ 3901392 h 5419191"/>
              <a:gd name="connsiteX280" fmla="*/ 3806712 w 4172113"/>
              <a:gd name="connsiteY280" fmla="*/ 3889516 h 5419191"/>
              <a:gd name="connsiteX281" fmla="*/ 3810670 w 4172113"/>
              <a:gd name="connsiteY281" fmla="*/ 3889516 h 5419191"/>
              <a:gd name="connsiteX282" fmla="*/ 3822546 w 4172113"/>
              <a:gd name="connsiteY282" fmla="*/ 3901392 h 5419191"/>
              <a:gd name="connsiteX283" fmla="*/ 3814629 w 4172113"/>
              <a:gd name="connsiteY283" fmla="*/ 3905350 h 5419191"/>
              <a:gd name="connsiteX284" fmla="*/ 3806712 w 4172113"/>
              <a:gd name="connsiteY284" fmla="*/ 3905350 h 5419191"/>
              <a:gd name="connsiteX285" fmla="*/ 3798795 w 4172113"/>
              <a:gd name="connsiteY285" fmla="*/ 3897433 h 5419191"/>
              <a:gd name="connsiteX286" fmla="*/ 3806712 w 4172113"/>
              <a:gd name="connsiteY286" fmla="*/ 3889516 h 5419191"/>
              <a:gd name="connsiteX287" fmla="*/ 3782960 w 4172113"/>
              <a:gd name="connsiteY287" fmla="*/ 3861805 h 5419191"/>
              <a:gd name="connsiteX288" fmla="*/ 3790877 w 4172113"/>
              <a:gd name="connsiteY288" fmla="*/ 3861805 h 5419191"/>
              <a:gd name="connsiteX289" fmla="*/ 3790877 w 4172113"/>
              <a:gd name="connsiteY289" fmla="*/ 3877640 h 5419191"/>
              <a:gd name="connsiteX290" fmla="*/ 3775043 w 4172113"/>
              <a:gd name="connsiteY290" fmla="*/ 3881599 h 5419191"/>
              <a:gd name="connsiteX291" fmla="*/ 3771084 w 4172113"/>
              <a:gd name="connsiteY291" fmla="*/ 3873680 h 5419191"/>
              <a:gd name="connsiteX292" fmla="*/ 3782960 w 4172113"/>
              <a:gd name="connsiteY292" fmla="*/ 3861805 h 5419191"/>
              <a:gd name="connsiteX293" fmla="*/ 970341 w 4172113"/>
              <a:gd name="connsiteY293" fmla="*/ 3859508 h 5419191"/>
              <a:gd name="connsiteX294" fmla="*/ 974299 w 4172113"/>
              <a:gd name="connsiteY294" fmla="*/ 3859508 h 5419191"/>
              <a:gd name="connsiteX295" fmla="*/ 978258 w 4172113"/>
              <a:gd name="connsiteY295" fmla="*/ 3891177 h 5419191"/>
              <a:gd name="connsiteX296" fmla="*/ 950547 w 4172113"/>
              <a:gd name="connsiteY296" fmla="*/ 3891177 h 5419191"/>
              <a:gd name="connsiteX297" fmla="*/ 946589 w 4172113"/>
              <a:gd name="connsiteY297" fmla="*/ 3879301 h 5419191"/>
              <a:gd name="connsiteX298" fmla="*/ 1028210 w 4172113"/>
              <a:gd name="connsiteY298" fmla="*/ 3848441 h 5419191"/>
              <a:gd name="connsiteX299" fmla="*/ 1028210 w 4172113"/>
              <a:gd name="connsiteY299" fmla="*/ 3856358 h 5419191"/>
              <a:gd name="connsiteX300" fmla="*/ 1036076 w 4172113"/>
              <a:gd name="connsiteY300" fmla="*/ 3864223 h 5419191"/>
              <a:gd name="connsiteX301" fmla="*/ 1041596 w 4172113"/>
              <a:gd name="connsiteY301" fmla="*/ 3855550 h 5419191"/>
              <a:gd name="connsiteX302" fmla="*/ 1048354 w 4172113"/>
              <a:gd name="connsiteY302" fmla="*/ 3848792 h 5419191"/>
              <a:gd name="connsiteX303" fmla="*/ 1048004 w 4172113"/>
              <a:gd name="connsiteY303" fmla="*/ 3848441 h 5419191"/>
              <a:gd name="connsiteX304" fmla="*/ 3672117 w 4172113"/>
              <a:gd name="connsiteY304" fmla="*/ 3786590 h 5419191"/>
              <a:gd name="connsiteX305" fmla="*/ 3672117 w 4172113"/>
              <a:gd name="connsiteY305" fmla="*/ 3794509 h 5419191"/>
              <a:gd name="connsiteX306" fmla="*/ 3683993 w 4172113"/>
              <a:gd name="connsiteY306" fmla="*/ 3794509 h 5419191"/>
              <a:gd name="connsiteX307" fmla="*/ 3676076 w 4172113"/>
              <a:gd name="connsiteY307" fmla="*/ 3786590 h 5419191"/>
              <a:gd name="connsiteX308" fmla="*/ 3676076 w 4172113"/>
              <a:gd name="connsiteY308" fmla="*/ 3747004 h 5419191"/>
              <a:gd name="connsiteX309" fmla="*/ 3695870 w 4172113"/>
              <a:gd name="connsiteY309" fmla="*/ 3747004 h 5419191"/>
              <a:gd name="connsiteX310" fmla="*/ 3695870 w 4172113"/>
              <a:gd name="connsiteY310" fmla="*/ 3754922 h 5419191"/>
              <a:gd name="connsiteX311" fmla="*/ 3687953 w 4172113"/>
              <a:gd name="connsiteY311" fmla="*/ 3758880 h 5419191"/>
              <a:gd name="connsiteX312" fmla="*/ 3676076 w 4172113"/>
              <a:gd name="connsiteY312" fmla="*/ 3754922 h 5419191"/>
              <a:gd name="connsiteX313" fmla="*/ 658097 w 4172113"/>
              <a:gd name="connsiteY313" fmla="*/ 3565413 h 5419191"/>
              <a:gd name="connsiteX314" fmla="*/ 658097 w 4172113"/>
              <a:gd name="connsiteY314" fmla="*/ 3573330 h 5419191"/>
              <a:gd name="connsiteX315" fmla="*/ 666014 w 4172113"/>
              <a:gd name="connsiteY315" fmla="*/ 3581247 h 5419191"/>
              <a:gd name="connsiteX316" fmla="*/ 685808 w 4172113"/>
              <a:gd name="connsiteY316" fmla="*/ 3577289 h 5419191"/>
              <a:gd name="connsiteX317" fmla="*/ 685808 w 4172113"/>
              <a:gd name="connsiteY317" fmla="*/ 3573330 h 5419191"/>
              <a:gd name="connsiteX318" fmla="*/ 677890 w 4172113"/>
              <a:gd name="connsiteY318" fmla="*/ 3565413 h 5419191"/>
              <a:gd name="connsiteX319" fmla="*/ 4100858 w 4172113"/>
              <a:gd name="connsiteY319" fmla="*/ 3249853 h 5419191"/>
              <a:gd name="connsiteX320" fmla="*/ 4132527 w 4172113"/>
              <a:gd name="connsiteY320" fmla="*/ 3309233 h 5419191"/>
              <a:gd name="connsiteX321" fmla="*/ 4081064 w 4172113"/>
              <a:gd name="connsiteY321" fmla="*/ 3364653 h 5419191"/>
              <a:gd name="connsiteX322" fmla="*/ 4077106 w 4172113"/>
              <a:gd name="connsiteY322" fmla="*/ 3364653 h 5419191"/>
              <a:gd name="connsiteX323" fmla="*/ 4077106 w 4172113"/>
              <a:gd name="connsiteY323" fmla="*/ 3356736 h 5419191"/>
              <a:gd name="connsiteX324" fmla="*/ 4085023 w 4172113"/>
              <a:gd name="connsiteY324" fmla="*/ 3325067 h 5419191"/>
              <a:gd name="connsiteX325" fmla="*/ 4077106 w 4172113"/>
              <a:gd name="connsiteY325" fmla="*/ 3317150 h 5419191"/>
              <a:gd name="connsiteX326" fmla="*/ 4069189 w 4172113"/>
              <a:gd name="connsiteY326" fmla="*/ 3317150 h 5419191"/>
              <a:gd name="connsiteX327" fmla="*/ 4049396 w 4172113"/>
              <a:gd name="connsiteY327" fmla="*/ 3348819 h 5419191"/>
              <a:gd name="connsiteX328" fmla="*/ 4041478 w 4172113"/>
              <a:gd name="connsiteY328" fmla="*/ 3348819 h 5419191"/>
              <a:gd name="connsiteX329" fmla="*/ 4041478 w 4172113"/>
              <a:gd name="connsiteY329" fmla="*/ 3380488 h 5419191"/>
              <a:gd name="connsiteX330" fmla="*/ 4029603 w 4172113"/>
              <a:gd name="connsiteY330" fmla="*/ 3392365 h 5419191"/>
              <a:gd name="connsiteX331" fmla="*/ 4021685 w 4172113"/>
              <a:gd name="connsiteY331" fmla="*/ 3392365 h 5419191"/>
              <a:gd name="connsiteX332" fmla="*/ 3997933 w 4172113"/>
              <a:gd name="connsiteY332" fmla="*/ 3352777 h 5419191"/>
              <a:gd name="connsiteX333" fmla="*/ 3997933 w 4172113"/>
              <a:gd name="connsiteY333" fmla="*/ 3332984 h 5419191"/>
              <a:gd name="connsiteX334" fmla="*/ 4045437 w 4172113"/>
              <a:gd name="connsiteY334" fmla="*/ 3305274 h 5419191"/>
              <a:gd name="connsiteX335" fmla="*/ 4100858 w 4172113"/>
              <a:gd name="connsiteY335" fmla="*/ 3249853 h 5419191"/>
              <a:gd name="connsiteX336" fmla="*/ 146470 w 4172113"/>
              <a:gd name="connsiteY336" fmla="*/ 3087272 h 5419191"/>
              <a:gd name="connsiteX337" fmla="*/ 146470 w 4172113"/>
              <a:gd name="connsiteY337" fmla="*/ 3095189 h 5419191"/>
              <a:gd name="connsiteX338" fmla="*/ 154388 w 4172113"/>
              <a:gd name="connsiteY338" fmla="*/ 3103106 h 5419191"/>
              <a:gd name="connsiteX339" fmla="*/ 174182 w 4172113"/>
              <a:gd name="connsiteY339" fmla="*/ 3099148 h 5419191"/>
              <a:gd name="connsiteX340" fmla="*/ 174182 w 4172113"/>
              <a:gd name="connsiteY340" fmla="*/ 3095189 h 5419191"/>
              <a:gd name="connsiteX341" fmla="*/ 166263 w 4172113"/>
              <a:gd name="connsiteY341" fmla="*/ 3087272 h 5419191"/>
              <a:gd name="connsiteX342" fmla="*/ 4033561 w 4172113"/>
              <a:gd name="connsiteY342" fmla="*/ 2691683 h 5419191"/>
              <a:gd name="connsiteX343" fmla="*/ 4025644 w 4172113"/>
              <a:gd name="connsiteY343" fmla="*/ 2699600 h 5419191"/>
              <a:gd name="connsiteX344" fmla="*/ 4033561 w 4172113"/>
              <a:gd name="connsiteY344" fmla="*/ 2703560 h 5419191"/>
              <a:gd name="connsiteX345" fmla="*/ 4037520 w 4172113"/>
              <a:gd name="connsiteY345" fmla="*/ 2656056 h 5419191"/>
              <a:gd name="connsiteX346" fmla="*/ 4017727 w 4172113"/>
              <a:gd name="connsiteY346" fmla="*/ 2660014 h 5419191"/>
              <a:gd name="connsiteX347" fmla="*/ 4005850 w 4172113"/>
              <a:gd name="connsiteY347" fmla="*/ 2660014 h 5419191"/>
              <a:gd name="connsiteX348" fmla="*/ 4005850 w 4172113"/>
              <a:gd name="connsiteY348" fmla="*/ 2679807 h 5419191"/>
              <a:gd name="connsiteX349" fmla="*/ 4013767 w 4172113"/>
              <a:gd name="connsiteY349" fmla="*/ 2687724 h 5419191"/>
              <a:gd name="connsiteX350" fmla="*/ 4037520 w 4172113"/>
              <a:gd name="connsiteY350" fmla="*/ 2663973 h 5419191"/>
              <a:gd name="connsiteX351" fmla="*/ 106884 w 4172113"/>
              <a:gd name="connsiteY351" fmla="*/ 2596399 h 5419191"/>
              <a:gd name="connsiteX352" fmla="*/ 110843 w 4172113"/>
              <a:gd name="connsiteY352" fmla="*/ 2604316 h 5419191"/>
              <a:gd name="connsiteX353" fmla="*/ 110843 w 4172113"/>
              <a:gd name="connsiteY353" fmla="*/ 2616192 h 5419191"/>
              <a:gd name="connsiteX354" fmla="*/ 98967 w 4172113"/>
              <a:gd name="connsiteY354" fmla="*/ 2616192 h 5419191"/>
              <a:gd name="connsiteX355" fmla="*/ 98967 w 4172113"/>
              <a:gd name="connsiteY355" fmla="*/ 2604316 h 5419191"/>
              <a:gd name="connsiteX356" fmla="*/ 106884 w 4172113"/>
              <a:gd name="connsiteY356" fmla="*/ 2596399 h 5419191"/>
              <a:gd name="connsiteX357" fmla="*/ 4061271 w 4172113"/>
              <a:gd name="connsiteY357" fmla="*/ 2580841 h 5419191"/>
              <a:gd name="connsiteX358" fmla="*/ 4073147 w 4172113"/>
              <a:gd name="connsiteY358" fmla="*/ 2584800 h 5419191"/>
              <a:gd name="connsiteX359" fmla="*/ 4073147 w 4172113"/>
              <a:gd name="connsiteY359" fmla="*/ 2596676 h 5419191"/>
              <a:gd name="connsiteX360" fmla="*/ 4057313 w 4172113"/>
              <a:gd name="connsiteY360" fmla="*/ 2596676 h 5419191"/>
              <a:gd name="connsiteX361" fmla="*/ 4053354 w 4172113"/>
              <a:gd name="connsiteY361" fmla="*/ 2588758 h 5419191"/>
              <a:gd name="connsiteX362" fmla="*/ 4061271 w 4172113"/>
              <a:gd name="connsiteY362" fmla="*/ 2580841 h 5419191"/>
              <a:gd name="connsiteX363" fmla="*/ 3896384 w 4172113"/>
              <a:gd name="connsiteY363" fmla="*/ 2411165 h 5419191"/>
              <a:gd name="connsiteX364" fmla="*/ 3908260 w 4172113"/>
              <a:gd name="connsiteY364" fmla="*/ 2415124 h 5419191"/>
              <a:gd name="connsiteX365" fmla="*/ 3908260 w 4172113"/>
              <a:gd name="connsiteY365" fmla="*/ 2427000 h 5419191"/>
              <a:gd name="connsiteX366" fmla="*/ 3892426 w 4172113"/>
              <a:gd name="connsiteY366" fmla="*/ 2427000 h 5419191"/>
              <a:gd name="connsiteX367" fmla="*/ 3888467 w 4172113"/>
              <a:gd name="connsiteY367" fmla="*/ 2419082 h 5419191"/>
              <a:gd name="connsiteX368" fmla="*/ 3896384 w 4172113"/>
              <a:gd name="connsiteY368" fmla="*/ 2411165 h 5419191"/>
              <a:gd name="connsiteX369" fmla="*/ 447328 w 4172113"/>
              <a:gd name="connsiteY369" fmla="*/ 2259914 h 5419191"/>
              <a:gd name="connsiteX370" fmla="*/ 439411 w 4172113"/>
              <a:gd name="connsiteY370" fmla="*/ 2267831 h 5419191"/>
              <a:gd name="connsiteX371" fmla="*/ 447328 w 4172113"/>
              <a:gd name="connsiteY371" fmla="*/ 2271790 h 5419191"/>
              <a:gd name="connsiteX372" fmla="*/ 459204 w 4172113"/>
              <a:gd name="connsiteY372" fmla="*/ 2271790 h 5419191"/>
              <a:gd name="connsiteX373" fmla="*/ 447328 w 4172113"/>
              <a:gd name="connsiteY373" fmla="*/ 2259914 h 5419191"/>
              <a:gd name="connsiteX374" fmla="*/ 463163 w 4172113"/>
              <a:gd name="connsiteY374" fmla="*/ 2244080 h 5419191"/>
              <a:gd name="connsiteX375" fmla="*/ 463163 w 4172113"/>
              <a:gd name="connsiteY375" fmla="*/ 2251997 h 5419191"/>
              <a:gd name="connsiteX376" fmla="*/ 467121 w 4172113"/>
              <a:gd name="connsiteY376" fmla="*/ 2251997 h 5419191"/>
              <a:gd name="connsiteX377" fmla="*/ 467121 w 4172113"/>
              <a:gd name="connsiteY377" fmla="*/ 2244080 h 5419191"/>
              <a:gd name="connsiteX378" fmla="*/ 542336 w 4172113"/>
              <a:gd name="connsiteY378" fmla="*/ 2200534 h 5419191"/>
              <a:gd name="connsiteX379" fmla="*/ 542336 w 4172113"/>
              <a:gd name="connsiteY379" fmla="*/ 2212410 h 5419191"/>
              <a:gd name="connsiteX380" fmla="*/ 554211 w 4172113"/>
              <a:gd name="connsiteY380" fmla="*/ 2200534 h 5419191"/>
              <a:gd name="connsiteX381" fmla="*/ 518584 w 4172113"/>
              <a:gd name="connsiteY381" fmla="*/ 2149072 h 5419191"/>
              <a:gd name="connsiteX382" fmla="*/ 522543 w 4172113"/>
              <a:gd name="connsiteY382" fmla="*/ 2149072 h 5419191"/>
              <a:gd name="connsiteX383" fmla="*/ 526501 w 4172113"/>
              <a:gd name="connsiteY383" fmla="*/ 2180741 h 5419191"/>
              <a:gd name="connsiteX384" fmla="*/ 498790 w 4172113"/>
              <a:gd name="connsiteY384" fmla="*/ 2180741 h 5419191"/>
              <a:gd name="connsiteX385" fmla="*/ 494831 w 4172113"/>
              <a:gd name="connsiteY385" fmla="*/ 2168865 h 5419191"/>
              <a:gd name="connsiteX386" fmla="*/ 3703787 w 4172113"/>
              <a:gd name="connsiteY386" fmla="*/ 1993323 h 5419191"/>
              <a:gd name="connsiteX387" fmla="*/ 3695870 w 4172113"/>
              <a:gd name="connsiteY387" fmla="*/ 2001240 h 5419191"/>
              <a:gd name="connsiteX388" fmla="*/ 3703787 w 4172113"/>
              <a:gd name="connsiteY388" fmla="*/ 2005200 h 5419191"/>
              <a:gd name="connsiteX389" fmla="*/ 3707746 w 4172113"/>
              <a:gd name="connsiteY389" fmla="*/ 1957696 h 5419191"/>
              <a:gd name="connsiteX390" fmla="*/ 3687953 w 4172113"/>
              <a:gd name="connsiteY390" fmla="*/ 1961654 h 5419191"/>
              <a:gd name="connsiteX391" fmla="*/ 3676076 w 4172113"/>
              <a:gd name="connsiteY391" fmla="*/ 1961654 h 5419191"/>
              <a:gd name="connsiteX392" fmla="*/ 3676076 w 4172113"/>
              <a:gd name="connsiteY392" fmla="*/ 1981447 h 5419191"/>
              <a:gd name="connsiteX393" fmla="*/ 3683993 w 4172113"/>
              <a:gd name="connsiteY393" fmla="*/ 1989364 h 5419191"/>
              <a:gd name="connsiteX394" fmla="*/ 3707746 w 4172113"/>
              <a:gd name="connsiteY394" fmla="*/ 1965613 h 5419191"/>
              <a:gd name="connsiteX395" fmla="*/ 3731497 w 4172113"/>
              <a:gd name="connsiteY395" fmla="*/ 1882481 h 5419191"/>
              <a:gd name="connsiteX396" fmla="*/ 3743373 w 4172113"/>
              <a:gd name="connsiteY396" fmla="*/ 1886440 h 5419191"/>
              <a:gd name="connsiteX397" fmla="*/ 3743373 w 4172113"/>
              <a:gd name="connsiteY397" fmla="*/ 1898316 h 5419191"/>
              <a:gd name="connsiteX398" fmla="*/ 3727539 w 4172113"/>
              <a:gd name="connsiteY398" fmla="*/ 1898316 h 5419191"/>
              <a:gd name="connsiteX399" fmla="*/ 3723580 w 4172113"/>
              <a:gd name="connsiteY399" fmla="*/ 1890398 h 5419191"/>
              <a:gd name="connsiteX400" fmla="*/ 3731497 w 4172113"/>
              <a:gd name="connsiteY400" fmla="*/ 1882481 h 5419191"/>
              <a:gd name="connsiteX401" fmla="*/ 851110 w 4172113"/>
              <a:gd name="connsiteY401" fmla="*/ 1626530 h 5419191"/>
              <a:gd name="connsiteX402" fmla="*/ 855069 w 4172113"/>
              <a:gd name="connsiteY402" fmla="*/ 1626530 h 5419191"/>
              <a:gd name="connsiteX403" fmla="*/ 859028 w 4172113"/>
              <a:gd name="connsiteY403" fmla="*/ 1638407 h 5419191"/>
              <a:gd name="connsiteX404" fmla="*/ 827358 w 4172113"/>
              <a:gd name="connsiteY404" fmla="*/ 1662158 h 5419191"/>
              <a:gd name="connsiteX405" fmla="*/ 823399 w 4172113"/>
              <a:gd name="connsiteY405" fmla="*/ 1662158 h 5419191"/>
              <a:gd name="connsiteX406" fmla="*/ 851110 w 4172113"/>
              <a:gd name="connsiteY406" fmla="*/ 1626530 h 5419191"/>
              <a:gd name="connsiteX407" fmla="*/ 3446050 w 4172113"/>
              <a:gd name="connsiteY407" fmla="*/ 1558347 h 5419191"/>
              <a:gd name="connsiteX408" fmla="*/ 3438133 w 4172113"/>
              <a:gd name="connsiteY408" fmla="*/ 1566264 h 5419191"/>
              <a:gd name="connsiteX409" fmla="*/ 3446050 w 4172113"/>
              <a:gd name="connsiteY409" fmla="*/ 1570224 h 5419191"/>
              <a:gd name="connsiteX410" fmla="*/ 3450009 w 4172113"/>
              <a:gd name="connsiteY410" fmla="*/ 1522720 h 5419191"/>
              <a:gd name="connsiteX411" fmla="*/ 3430216 w 4172113"/>
              <a:gd name="connsiteY411" fmla="*/ 1526679 h 5419191"/>
              <a:gd name="connsiteX412" fmla="*/ 3418339 w 4172113"/>
              <a:gd name="connsiteY412" fmla="*/ 1526679 h 5419191"/>
              <a:gd name="connsiteX413" fmla="*/ 3418339 w 4172113"/>
              <a:gd name="connsiteY413" fmla="*/ 1546472 h 5419191"/>
              <a:gd name="connsiteX414" fmla="*/ 3426256 w 4172113"/>
              <a:gd name="connsiteY414" fmla="*/ 1554388 h 5419191"/>
              <a:gd name="connsiteX415" fmla="*/ 3450009 w 4172113"/>
              <a:gd name="connsiteY415" fmla="*/ 1530638 h 5419191"/>
              <a:gd name="connsiteX416" fmla="*/ 3473760 w 4172113"/>
              <a:gd name="connsiteY416" fmla="*/ 1447506 h 5419191"/>
              <a:gd name="connsiteX417" fmla="*/ 3485636 w 4172113"/>
              <a:gd name="connsiteY417" fmla="*/ 1451465 h 5419191"/>
              <a:gd name="connsiteX418" fmla="*/ 3485636 w 4172113"/>
              <a:gd name="connsiteY418" fmla="*/ 1463341 h 5419191"/>
              <a:gd name="connsiteX419" fmla="*/ 3469802 w 4172113"/>
              <a:gd name="connsiteY419" fmla="*/ 1463341 h 5419191"/>
              <a:gd name="connsiteX420" fmla="*/ 3465843 w 4172113"/>
              <a:gd name="connsiteY420" fmla="*/ 1455423 h 5419191"/>
              <a:gd name="connsiteX421" fmla="*/ 3473760 w 4172113"/>
              <a:gd name="connsiteY421" fmla="*/ 1447506 h 5419191"/>
              <a:gd name="connsiteX422" fmla="*/ 919367 w 4172113"/>
              <a:gd name="connsiteY422" fmla="*/ 1261481 h 5419191"/>
              <a:gd name="connsiteX423" fmla="*/ 927284 w 4172113"/>
              <a:gd name="connsiteY423" fmla="*/ 1269398 h 5419191"/>
              <a:gd name="connsiteX424" fmla="*/ 935202 w 4172113"/>
              <a:gd name="connsiteY424" fmla="*/ 1269398 h 5419191"/>
              <a:gd name="connsiteX425" fmla="*/ 935202 w 4172113"/>
              <a:gd name="connsiteY425" fmla="*/ 1261481 h 5419191"/>
              <a:gd name="connsiteX426" fmla="*/ 875823 w 4172113"/>
              <a:gd name="connsiteY426" fmla="*/ 1245645 h 5419191"/>
              <a:gd name="connsiteX427" fmla="*/ 863947 w 4172113"/>
              <a:gd name="connsiteY427" fmla="*/ 1257522 h 5419191"/>
              <a:gd name="connsiteX428" fmla="*/ 867906 w 4172113"/>
              <a:gd name="connsiteY428" fmla="*/ 1265440 h 5419191"/>
              <a:gd name="connsiteX429" fmla="*/ 899574 w 4172113"/>
              <a:gd name="connsiteY429" fmla="*/ 1257522 h 5419191"/>
              <a:gd name="connsiteX430" fmla="*/ 899574 w 4172113"/>
              <a:gd name="connsiteY430" fmla="*/ 1249604 h 5419191"/>
              <a:gd name="connsiteX431" fmla="*/ 879781 w 4172113"/>
              <a:gd name="connsiteY431" fmla="*/ 1245645 h 5419191"/>
              <a:gd name="connsiteX432" fmla="*/ 919367 w 4172113"/>
              <a:gd name="connsiteY432" fmla="*/ 1217935 h 5419191"/>
              <a:gd name="connsiteX433" fmla="*/ 915408 w 4172113"/>
              <a:gd name="connsiteY433" fmla="*/ 1225852 h 5419191"/>
              <a:gd name="connsiteX434" fmla="*/ 915408 w 4172113"/>
              <a:gd name="connsiteY434" fmla="*/ 1229811 h 5419191"/>
              <a:gd name="connsiteX435" fmla="*/ 935202 w 4172113"/>
              <a:gd name="connsiteY435" fmla="*/ 1237728 h 5419191"/>
              <a:gd name="connsiteX436" fmla="*/ 939162 w 4172113"/>
              <a:gd name="connsiteY436" fmla="*/ 1237728 h 5419191"/>
              <a:gd name="connsiteX437" fmla="*/ 939162 w 4172113"/>
              <a:gd name="connsiteY437" fmla="*/ 1233770 h 5419191"/>
              <a:gd name="connsiteX438" fmla="*/ 919367 w 4172113"/>
              <a:gd name="connsiteY438" fmla="*/ 1217935 h 5419191"/>
              <a:gd name="connsiteX439" fmla="*/ 816442 w 4172113"/>
              <a:gd name="connsiteY439" fmla="*/ 1166472 h 5419191"/>
              <a:gd name="connsiteX440" fmla="*/ 820401 w 4172113"/>
              <a:gd name="connsiteY440" fmla="*/ 1166472 h 5419191"/>
              <a:gd name="connsiteX441" fmla="*/ 820401 w 4172113"/>
              <a:gd name="connsiteY441" fmla="*/ 1174391 h 5419191"/>
              <a:gd name="connsiteX442" fmla="*/ 816442 w 4172113"/>
              <a:gd name="connsiteY442" fmla="*/ 1174391 h 5419191"/>
              <a:gd name="connsiteX443" fmla="*/ 812484 w 4172113"/>
              <a:gd name="connsiteY443" fmla="*/ 1115011 h 5419191"/>
              <a:gd name="connsiteX444" fmla="*/ 840195 w 4172113"/>
              <a:gd name="connsiteY444" fmla="*/ 1138762 h 5419191"/>
              <a:gd name="connsiteX445" fmla="*/ 852071 w 4172113"/>
              <a:gd name="connsiteY445" fmla="*/ 1138762 h 5419191"/>
              <a:gd name="connsiteX446" fmla="*/ 852071 w 4172113"/>
              <a:gd name="connsiteY446" fmla="*/ 1146679 h 5419191"/>
              <a:gd name="connsiteX447" fmla="*/ 832277 w 4172113"/>
              <a:gd name="connsiteY447" fmla="*/ 1162514 h 5419191"/>
              <a:gd name="connsiteX448" fmla="*/ 800608 w 4172113"/>
              <a:gd name="connsiteY448" fmla="*/ 1118969 h 5419191"/>
              <a:gd name="connsiteX449" fmla="*/ 812484 w 4172113"/>
              <a:gd name="connsiteY449" fmla="*/ 1115011 h 5419191"/>
              <a:gd name="connsiteX450" fmla="*/ 3656788 w 4172113"/>
              <a:gd name="connsiteY450" fmla="*/ 991444 h 5419191"/>
              <a:gd name="connsiteX451" fmla="*/ 3688457 w 4172113"/>
              <a:gd name="connsiteY451" fmla="*/ 1050824 h 5419191"/>
              <a:gd name="connsiteX452" fmla="*/ 3636994 w 4172113"/>
              <a:gd name="connsiteY452" fmla="*/ 1106244 h 5419191"/>
              <a:gd name="connsiteX453" fmla="*/ 3633036 w 4172113"/>
              <a:gd name="connsiteY453" fmla="*/ 1106244 h 5419191"/>
              <a:gd name="connsiteX454" fmla="*/ 3633036 w 4172113"/>
              <a:gd name="connsiteY454" fmla="*/ 1098327 h 5419191"/>
              <a:gd name="connsiteX455" fmla="*/ 3640953 w 4172113"/>
              <a:gd name="connsiteY455" fmla="*/ 1066658 h 5419191"/>
              <a:gd name="connsiteX456" fmla="*/ 3633036 w 4172113"/>
              <a:gd name="connsiteY456" fmla="*/ 1058741 h 5419191"/>
              <a:gd name="connsiteX457" fmla="*/ 3625119 w 4172113"/>
              <a:gd name="connsiteY457" fmla="*/ 1058741 h 5419191"/>
              <a:gd name="connsiteX458" fmla="*/ 3605326 w 4172113"/>
              <a:gd name="connsiteY458" fmla="*/ 1090410 h 5419191"/>
              <a:gd name="connsiteX459" fmla="*/ 3597408 w 4172113"/>
              <a:gd name="connsiteY459" fmla="*/ 1090410 h 5419191"/>
              <a:gd name="connsiteX460" fmla="*/ 3597408 w 4172113"/>
              <a:gd name="connsiteY460" fmla="*/ 1122079 h 5419191"/>
              <a:gd name="connsiteX461" fmla="*/ 3585533 w 4172113"/>
              <a:gd name="connsiteY461" fmla="*/ 1133955 h 5419191"/>
              <a:gd name="connsiteX462" fmla="*/ 3577615 w 4172113"/>
              <a:gd name="connsiteY462" fmla="*/ 1133955 h 5419191"/>
              <a:gd name="connsiteX463" fmla="*/ 3553863 w 4172113"/>
              <a:gd name="connsiteY463" fmla="*/ 1094368 h 5419191"/>
              <a:gd name="connsiteX464" fmla="*/ 3553863 w 4172113"/>
              <a:gd name="connsiteY464" fmla="*/ 1074576 h 5419191"/>
              <a:gd name="connsiteX465" fmla="*/ 3601367 w 4172113"/>
              <a:gd name="connsiteY465" fmla="*/ 1046865 h 5419191"/>
              <a:gd name="connsiteX466" fmla="*/ 3656788 w 4172113"/>
              <a:gd name="connsiteY466" fmla="*/ 991444 h 5419191"/>
              <a:gd name="connsiteX467" fmla="*/ 924179 w 4172113"/>
              <a:gd name="connsiteY467" fmla="*/ 978453 h 5419191"/>
              <a:gd name="connsiteX468" fmla="*/ 921871 w 4172113"/>
              <a:gd name="connsiteY468" fmla="*/ 979292 h 5419191"/>
              <a:gd name="connsiteX469" fmla="*/ 920473 w 4172113"/>
              <a:gd name="connsiteY469" fmla="*/ 979558 h 5419191"/>
              <a:gd name="connsiteX470" fmla="*/ 927284 w 4172113"/>
              <a:gd name="connsiteY470" fmla="*/ 986370 h 5419191"/>
              <a:gd name="connsiteX471" fmla="*/ 935202 w 4172113"/>
              <a:gd name="connsiteY471" fmla="*/ 986370 h 5419191"/>
              <a:gd name="connsiteX472" fmla="*/ 935202 w 4172113"/>
              <a:gd name="connsiteY472" fmla="*/ 978453 h 5419191"/>
              <a:gd name="connsiteX473" fmla="*/ 407741 w 4172113"/>
              <a:gd name="connsiteY473" fmla="*/ 783339 h 5419191"/>
              <a:gd name="connsiteX474" fmla="*/ 415658 w 4172113"/>
              <a:gd name="connsiteY474" fmla="*/ 791256 h 5419191"/>
              <a:gd name="connsiteX475" fmla="*/ 423575 w 4172113"/>
              <a:gd name="connsiteY475" fmla="*/ 791256 h 5419191"/>
              <a:gd name="connsiteX476" fmla="*/ 423575 w 4172113"/>
              <a:gd name="connsiteY476" fmla="*/ 783339 h 5419191"/>
              <a:gd name="connsiteX477" fmla="*/ 364197 w 4172113"/>
              <a:gd name="connsiteY477" fmla="*/ 767504 h 5419191"/>
              <a:gd name="connsiteX478" fmla="*/ 352321 w 4172113"/>
              <a:gd name="connsiteY478" fmla="*/ 779381 h 5419191"/>
              <a:gd name="connsiteX479" fmla="*/ 356279 w 4172113"/>
              <a:gd name="connsiteY479" fmla="*/ 787298 h 5419191"/>
              <a:gd name="connsiteX480" fmla="*/ 387948 w 4172113"/>
              <a:gd name="connsiteY480" fmla="*/ 779381 h 5419191"/>
              <a:gd name="connsiteX481" fmla="*/ 387948 w 4172113"/>
              <a:gd name="connsiteY481" fmla="*/ 771462 h 5419191"/>
              <a:gd name="connsiteX482" fmla="*/ 368155 w 4172113"/>
              <a:gd name="connsiteY482" fmla="*/ 767504 h 5419191"/>
              <a:gd name="connsiteX483" fmla="*/ 407741 w 4172113"/>
              <a:gd name="connsiteY483" fmla="*/ 739794 h 5419191"/>
              <a:gd name="connsiteX484" fmla="*/ 403782 w 4172113"/>
              <a:gd name="connsiteY484" fmla="*/ 747711 h 5419191"/>
              <a:gd name="connsiteX485" fmla="*/ 403782 w 4172113"/>
              <a:gd name="connsiteY485" fmla="*/ 751669 h 5419191"/>
              <a:gd name="connsiteX486" fmla="*/ 423575 w 4172113"/>
              <a:gd name="connsiteY486" fmla="*/ 759586 h 5419191"/>
              <a:gd name="connsiteX487" fmla="*/ 427535 w 4172113"/>
              <a:gd name="connsiteY487" fmla="*/ 759586 h 5419191"/>
              <a:gd name="connsiteX488" fmla="*/ 427535 w 4172113"/>
              <a:gd name="connsiteY488" fmla="*/ 755628 h 5419191"/>
              <a:gd name="connsiteX489" fmla="*/ 407741 w 4172113"/>
              <a:gd name="connsiteY489" fmla="*/ 739794 h 5419191"/>
              <a:gd name="connsiteX490" fmla="*/ 304816 w 4172113"/>
              <a:gd name="connsiteY490" fmla="*/ 688330 h 5419191"/>
              <a:gd name="connsiteX491" fmla="*/ 308775 w 4172113"/>
              <a:gd name="connsiteY491" fmla="*/ 688330 h 5419191"/>
              <a:gd name="connsiteX492" fmla="*/ 308775 w 4172113"/>
              <a:gd name="connsiteY492" fmla="*/ 696249 h 5419191"/>
              <a:gd name="connsiteX493" fmla="*/ 304816 w 4172113"/>
              <a:gd name="connsiteY493" fmla="*/ 696249 h 5419191"/>
              <a:gd name="connsiteX494" fmla="*/ 300858 w 4172113"/>
              <a:gd name="connsiteY494" fmla="*/ 636869 h 5419191"/>
              <a:gd name="connsiteX495" fmla="*/ 328568 w 4172113"/>
              <a:gd name="connsiteY495" fmla="*/ 660620 h 5419191"/>
              <a:gd name="connsiteX496" fmla="*/ 340445 w 4172113"/>
              <a:gd name="connsiteY496" fmla="*/ 660620 h 5419191"/>
              <a:gd name="connsiteX497" fmla="*/ 340445 w 4172113"/>
              <a:gd name="connsiteY497" fmla="*/ 668538 h 5419191"/>
              <a:gd name="connsiteX498" fmla="*/ 320651 w 4172113"/>
              <a:gd name="connsiteY498" fmla="*/ 684372 h 5419191"/>
              <a:gd name="connsiteX499" fmla="*/ 288982 w 4172113"/>
              <a:gd name="connsiteY499" fmla="*/ 640827 h 5419191"/>
              <a:gd name="connsiteX500" fmla="*/ 300858 w 4172113"/>
              <a:gd name="connsiteY500" fmla="*/ 636869 h 5419191"/>
              <a:gd name="connsiteX501" fmla="*/ 415658 w 4172113"/>
              <a:gd name="connsiteY501" fmla="*/ 617076 h 5419191"/>
              <a:gd name="connsiteX502" fmla="*/ 451287 w 4172113"/>
              <a:gd name="connsiteY502" fmla="*/ 640827 h 5419191"/>
              <a:gd name="connsiteX503" fmla="*/ 498790 w 4172113"/>
              <a:gd name="connsiteY503" fmla="*/ 624993 h 5419191"/>
              <a:gd name="connsiteX504" fmla="*/ 498790 w 4172113"/>
              <a:gd name="connsiteY504" fmla="*/ 617076 h 5419191"/>
              <a:gd name="connsiteX505" fmla="*/ 463163 w 4172113"/>
              <a:gd name="connsiteY505" fmla="*/ 621035 h 5419191"/>
              <a:gd name="connsiteX506" fmla="*/ 447328 w 4172113"/>
              <a:gd name="connsiteY506" fmla="*/ 573530 h 5419191"/>
              <a:gd name="connsiteX507" fmla="*/ 447328 w 4172113"/>
              <a:gd name="connsiteY507" fmla="*/ 577489 h 5419191"/>
              <a:gd name="connsiteX508" fmla="*/ 455245 w 4172113"/>
              <a:gd name="connsiteY508" fmla="*/ 577489 h 5419191"/>
              <a:gd name="connsiteX509" fmla="*/ 455245 w 4172113"/>
              <a:gd name="connsiteY509" fmla="*/ 573530 h 5419191"/>
              <a:gd name="connsiteX510" fmla="*/ 3589491 w 4172113"/>
              <a:gd name="connsiteY510" fmla="*/ 433274 h 5419191"/>
              <a:gd name="connsiteX511" fmla="*/ 3581574 w 4172113"/>
              <a:gd name="connsiteY511" fmla="*/ 441191 h 5419191"/>
              <a:gd name="connsiteX512" fmla="*/ 3589491 w 4172113"/>
              <a:gd name="connsiteY512" fmla="*/ 445151 h 5419191"/>
              <a:gd name="connsiteX513" fmla="*/ 644196 w 4172113"/>
              <a:gd name="connsiteY513" fmla="*/ 423576 h 5419191"/>
              <a:gd name="connsiteX514" fmla="*/ 648155 w 4172113"/>
              <a:gd name="connsiteY514" fmla="*/ 423576 h 5419191"/>
              <a:gd name="connsiteX515" fmla="*/ 648155 w 4172113"/>
              <a:gd name="connsiteY515" fmla="*/ 431494 h 5419191"/>
              <a:gd name="connsiteX516" fmla="*/ 644196 w 4172113"/>
              <a:gd name="connsiteY516" fmla="*/ 431494 h 5419191"/>
              <a:gd name="connsiteX517" fmla="*/ 3593450 w 4172113"/>
              <a:gd name="connsiteY517" fmla="*/ 397646 h 5419191"/>
              <a:gd name="connsiteX518" fmla="*/ 3573657 w 4172113"/>
              <a:gd name="connsiteY518" fmla="*/ 401605 h 5419191"/>
              <a:gd name="connsiteX519" fmla="*/ 3561780 w 4172113"/>
              <a:gd name="connsiteY519" fmla="*/ 401605 h 5419191"/>
              <a:gd name="connsiteX520" fmla="*/ 3561780 w 4172113"/>
              <a:gd name="connsiteY520" fmla="*/ 421398 h 5419191"/>
              <a:gd name="connsiteX521" fmla="*/ 3569697 w 4172113"/>
              <a:gd name="connsiteY521" fmla="*/ 429315 h 5419191"/>
              <a:gd name="connsiteX522" fmla="*/ 3593450 w 4172113"/>
              <a:gd name="connsiteY522" fmla="*/ 405564 h 5419191"/>
              <a:gd name="connsiteX523" fmla="*/ 640238 w 4172113"/>
              <a:gd name="connsiteY523" fmla="*/ 372114 h 5419191"/>
              <a:gd name="connsiteX524" fmla="*/ 667948 w 4172113"/>
              <a:gd name="connsiteY524" fmla="*/ 395865 h 5419191"/>
              <a:gd name="connsiteX525" fmla="*/ 679825 w 4172113"/>
              <a:gd name="connsiteY525" fmla="*/ 395865 h 5419191"/>
              <a:gd name="connsiteX526" fmla="*/ 679825 w 4172113"/>
              <a:gd name="connsiteY526" fmla="*/ 403783 h 5419191"/>
              <a:gd name="connsiteX527" fmla="*/ 660031 w 4172113"/>
              <a:gd name="connsiteY527" fmla="*/ 419617 h 5419191"/>
              <a:gd name="connsiteX528" fmla="*/ 628362 w 4172113"/>
              <a:gd name="connsiteY528" fmla="*/ 376072 h 5419191"/>
              <a:gd name="connsiteX529" fmla="*/ 640238 w 4172113"/>
              <a:gd name="connsiteY529" fmla="*/ 372114 h 5419191"/>
              <a:gd name="connsiteX530" fmla="*/ 755038 w 4172113"/>
              <a:gd name="connsiteY530" fmla="*/ 352321 h 5419191"/>
              <a:gd name="connsiteX531" fmla="*/ 790667 w 4172113"/>
              <a:gd name="connsiteY531" fmla="*/ 376072 h 5419191"/>
              <a:gd name="connsiteX532" fmla="*/ 838170 w 4172113"/>
              <a:gd name="connsiteY532" fmla="*/ 360238 h 5419191"/>
              <a:gd name="connsiteX533" fmla="*/ 838170 w 4172113"/>
              <a:gd name="connsiteY533" fmla="*/ 352321 h 5419191"/>
              <a:gd name="connsiteX534" fmla="*/ 802542 w 4172113"/>
              <a:gd name="connsiteY534" fmla="*/ 356279 h 5419191"/>
              <a:gd name="connsiteX535" fmla="*/ 3154545 w 4172113"/>
              <a:gd name="connsiteY535" fmla="*/ 337965 h 5419191"/>
              <a:gd name="connsiteX536" fmla="*/ 3146628 w 4172113"/>
              <a:gd name="connsiteY536" fmla="*/ 345882 h 5419191"/>
              <a:gd name="connsiteX537" fmla="*/ 3150522 w 4172113"/>
              <a:gd name="connsiteY537" fmla="*/ 347830 h 5419191"/>
              <a:gd name="connsiteX538" fmla="*/ 3154545 w 4172113"/>
              <a:gd name="connsiteY538" fmla="*/ 347108 h 5419191"/>
              <a:gd name="connsiteX539" fmla="*/ 3617201 w 4172113"/>
              <a:gd name="connsiteY539" fmla="*/ 322432 h 5419191"/>
              <a:gd name="connsiteX540" fmla="*/ 3629077 w 4172113"/>
              <a:gd name="connsiteY540" fmla="*/ 326391 h 5419191"/>
              <a:gd name="connsiteX541" fmla="*/ 3629077 w 4172113"/>
              <a:gd name="connsiteY541" fmla="*/ 338267 h 5419191"/>
              <a:gd name="connsiteX542" fmla="*/ 3613243 w 4172113"/>
              <a:gd name="connsiteY542" fmla="*/ 338267 h 5419191"/>
              <a:gd name="connsiteX543" fmla="*/ 3609284 w 4172113"/>
              <a:gd name="connsiteY543" fmla="*/ 330349 h 5419191"/>
              <a:gd name="connsiteX544" fmla="*/ 3617201 w 4172113"/>
              <a:gd name="connsiteY544" fmla="*/ 322432 h 5419191"/>
              <a:gd name="connsiteX545" fmla="*/ 3139592 w 4172113"/>
              <a:gd name="connsiteY545" fmla="*/ 319485 h 5419191"/>
              <a:gd name="connsiteX546" fmla="*/ 3126834 w 4172113"/>
              <a:gd name="connsiteY546" fmla="*/ 322320 h 5419191"/>
              <a:gd name="connsiteX547" fmla="*/ 3126834 w 4172113"/>
              <a:gd name="connsiteY547" fmla="*/ 326089 h 5419191"/>
              <a:gd name="connsiteX548" fmla="*/ 3134751 w 4172113"/>
              <a:gd name="connsiteY548" fmla="*/ 334006 h 5419191"/>
              <a:gd name="connsiteX549" fmla="*/ 786708 w 4172113"/>
              <a:gd name="connsiteY549" fmla="*/ 308775 h 5419191"/>
              <a:gd name="connsiteX550" fmla="*/ 786708 w 4172113"/>
              <a:gd name="connsiteY550" fmla="*/ 312734 h 5419191"/>
              <a:gd name="connsiteX551" fmla="*/ 794625 w 4172113"/>
              <a:gd name="connsiteY551" fmla="*/ 312734 h 5419191"/>
              <a:gd name="connsiteX552" fmla="*/ 794625 w 4172113"/>
              <a:gd name="connsiteY552" fmla="*/ 308775 h 5419191"/>
              <a:gd name="connsiteX553" fmla="*/ 2727011 w 4172113"/>
              <a:gd name="connsiteY553" fmla="*/ 219206 h 5419191"/>
              <a:gd name="connsiteX554" fmla="*/ 2655756 w 4172113"/>
              <a:gd name="connsiteY554" fmla="*/ 235040 h 5419191"/>
              <a:gd name="connsiteX555" fmla="*/ 2659714 w 4172113"/>
              <a:gd name="connsiteY555" fmla="*/ 242958 h 5419191"/>
              <a:gd name="connsiteX556" fmla="*/ 2659714 w 4172113"/>
              <a:gd name="connsiteY556" fmla="*/ 270669 h 5419191"/>
              <a:gd name="connsiteX557" fmla="*/ 2675549 w 4172113"/>
              <a:gd name="connsiteY557" fmla="*/ 274627 h 5419191"/>
              <a:gd name="connsiteX558" fmla="*/ 2746804 w 4172113"/>
              <a:gd name="connsiteY558" fmla="*/ 246916 h 5419191"/>
              <a:gd name="connsiteX559" fmla="*/ 2746804 w 4172113"/>
              <a:gd name="connsiteY559" fmla="*/ 223165 h 5419191"/>
              <a:gd name="connsiteX560" fmla="*/ 2488926 w 4172113"/>
              <a:gd name="connsiteY560" fmla="*/ 138553 h 5419191"/>
              <a:gd name="connsiteX561" fmla="*/ 2500802 w 4172113"/>
              <a:gd name="connsiteY561" fmla="*/ 142512 h 5419191"/>
              <a:gd name="connsiteX562" fmla="*/ 2500802 w 4172113"/>
              <a:gd name="connsiteY562" fmla="*/ 154388 h 5419191"/>
              <a:gd name="connsiteX563" fmla="*/ 2484968 w 4172113"/>
              <a:gd name="connsiteY563" fmla="*/ 154388 h 5419191"/>
              <a:gd name="connsiteX564" fmla="*/ 2481009 w 4172113"/>
              <a:gd name="connsiteY564" fmla="*/ 146470 h 5419191"/>
              <a:gd name="connsiteX565" fmla="*/ 2488926 w 4172113"/>
              <a:gd name="connsiteY565" fmla="*/ 138553 h 5419191"/>
              <a:gd name="connsiteX566" fmla="*/ 2033682 w 4172113"/>
              <a:gd name="connsiteY566" fmla="*/ 130636 h 5419191"/>
              <a:gd name="connsiteX567" fmla="*/ 1962427 w 4172113"/>
              <a:gd name="connsiteY567" fmla="*/ 146470 h 5419191"/>
              <a:gd name="connsiteX568" fmla="*/ 1966385 w 4172113"/>
              <a:gd name="connsiteY568" fmla="*/ 154388 h 5419191"/>
              <a:gd name="connsiteX569" fmla="*/ 1966385 w 4172113"/>
              <a:gd name="connsiteY569" fmla="*/ 182099 h 5419191"/>
              <a:gd name="connsiteX570" fmla="*/ 1982220 w 4172113"/>
              <a:gd name="connsiteY570" fmla="*/ 186058 h 5419191"/>
              <a:gd name="connsiteX571" fmla="*/ 2053475 w 4172113"/>
              <a:gd name="connsiteY571" fmla="*/ 158346 h 5419191"/>
              <a:gd name="connsiteX572" fmla="*/ 2053475 w 4172113"/>
              <a:gd name="connsiteY572" fmla="*/ 134595 h 5419191"/>
              <a:gd name="connsiteX573" fmla="*/ 2267242 w 4172113"/>
              <a:gd name="connsiteY573" fmla="*/ 0 h 5419191"/>
              <a:gd name="connsiteX574" fmla="*/ 2314746 w 4172113"/>
              <a:gd name="connsiteY574" fmla="*/ 43546 h 5419191"/>
              <a:gd name="connsiteX575" fmla="*/ 2378085 w 4172113"/>
              <a:gd name="connsiteY575" fmla="*/ 59380 h 5419191"/>
              <a:gd name="connsiteX576" fmla="*/ 2378085 w 4172113"/>
              <a:gd name="connsiteY576" fmla="*/ 67297 h 5419191"/>
              <a:gd name="connsiteX577" fmla="*/ 2358292 w 4172113"/>
              <a:gd name="connsiteY577" fmla="*/ 79173 h 5419191"/>
              <a:gd name="connsiteX578" fmla="*/ 2386002 w 4172113"/>
              <a:gd name="connsiteY578" fmla="*/ 118760 h 5419191"/>
              <a:gd name="connsiteX579" fmla="*/ 2397878 w 4172113"/>
              <a:gd name="connsiteY579" fmla="*/ 126677 h 5419191"/>
              <a:gd name="connsiteX580" fmla="*/ 2401836 w 4172113"/>
              <a:gd name="connsiteY580" fmla="*/ 126677 h 5419191"/>
              <a:gd name="connsiteX581" fmla="*/ 2425588 w 4172113"/>
              <a:gd name="connsiteY581" fmla="*/ 95008 h 5419191"/>
              <a:gd name="connsiteX582" fmla="*/ 2429546 w 4172113"/>
              <a:gd name="connsiteY582" fmla="*/ 102926 h 5419191"/>
              <a:gd name="connsiteX583" fmla="*/ 2429546 w 4172113"/>
              <a:gd name="connsiteY583" fmla="*/ 114802 h 5419191"/>
              <a:gd name="connsiteX584" fmla="*/ 2417671 w 4172113"/>
              <a:gd name="connsiteY584" fmla="*/ 142512 h 5419191"/>
              <a:gd name="connsiteX585" fmla="*/ 2429546 w 4172113"/>
              <a:gd name="connsiteY585" fmla="*/ 158346 h 5419191"/>
              <a:gd name="connsiteX586" fmla="*/ 2425844 w 4172113"/>
              <a:gd name="connsiteY586" fmla="*/ 180562 h 5419191"/>
              <a:gd name="connsiteX587" fmla="*/ 2439488 w 4172113"/>
              <a:gd name="connsiteY587" fmla="*/ 176841 h 5419191"/>
              <a:gd name="connsiteX588" fmla="*/ 2450518 w 4172113"/>
              <a:gd name="connsiteY588" fmla="*/ 183762 h 5419191"/>
              <a:gd name="connsiteX589" fmla="*/ 2481994 w 4172113"/>
              <a:gd name="connsiteY589" fmla="*/ 174191 h 5419191"/>
              <a:gd name="connsiteX590" fmla="*/ 2481999 w 4172113"/>
              <a:gd name="connsiteY590" fmla="*/ 174181 h 5419191"/>
              <a:gd name="connsiteX591" fmla="*/ 2500802 w 4172113"/>
              <a:gd name="connsiteY591" fmla="*/ 166263 h 5419191"/>
              <a:gd name="connsiteX592" fmla="*/ 2501760 w 4172113"/>
              <a:gd name="connsiteY592" fmla="*/ 168180 h 5419191"/>
              <a:gd name="connsiteX593" fmla="*/ 2516213 w 4172113"/>
              <a:gd name="connsiteY593" fmla="*/ 163785 h 5419191"/>
              <a:gd name="connsiteX594" fmla="*/ 2691383 w 4172113"/>
              <a:gd name="connsiteY594" fmla="*/ 128157 h 5419191"/>
              <a:gd name="connsiteX595" fmla="*/ 2841812 w 4172113"/>
              <a:gd name="connsiteY595" fmla="*/ 96488 h 5419191"/>
              <a:gd name="connsiteX596" fmla="*/ 2857646 w 4172113"/>
              <a:gd name="connsiteY596" fmla="*/ 96488 h 5419191"/>
              <a:gd name="connsiteX597" fmla="*/ 2873481 w 4172113"/>
              <a:gd name="connsiteY597" fmla="*/ 100447 h 5419191"/>
              <a:gd name="connsiteX598" fmla="*/ 2885357 w 4172113"/>
              <a:gd name="connsiteY598" fmla="*/ 96488 h 5419191"/>
              <a:gd name="connsiteX599" fmla="*/ 2917026 w 4172113"/>
              <a:gd name="connsiteY599" fmla="*/ 100447 h 5419191"/>
              <a:gd name="connsiteX600" fmla="*/ 2960571 w 4172113"/>
              <a:gd name="connsiteY600" fmla="*/ 88570 h 5419191"/>
              <a:gd name="connsiteX601" fmla="*/ 3008075 w 4172113"/>
              <a:gd name="connsiteY601" fmla="*/ 132116 h 5419191"/>
              <a:gd name="connsiteX602" fmla="*/ 3071414 w 4172113"/>
              <a:gd name="connsiteY602" fmla="*/ 147950 h 5419191"/>
              <a:gd name="connsiteX603" fmla="*/ 3071414 w 4172113"/>
              <a:gd name="connsiteY603" fmla="*/ 155867 h 5419191"/>
              <a:gd name="connsiteX604" fmla="*/ 3051621 w 4172113"/>
              <a:gd name="connsiteY604" fmla="*/ 167743 h 5419191"/>
              <a:gd name="connsiteX605" fmla="*/ 3079331 w 4172113"/>
              <a:gd name="connsiteY605" fmla="*/ 207330 h 5419191"/>
              <a:gd name="connsiteX606" fmla="*/ 3091207 w 4172113"/>
              <a:gd name="connsiteY606" fmla="*/ 215247 h 5419191"/>
              <a:gd name="connsiteX607" fmla="*/ 3095165 w 4172113"/>
              <a:gd name="connsiteY607" fmla="*/ 215247 h 5419191"/>
              <a:gd name="connsiteX608" fmla="*/ 3118917 w 4172113"/>
              <a:gd name="connsiteY608" fmla="*/ 183577 h 5419191"/>
              <a:gd name="connsiteX609" fmla="*/ 3122875 w 4172113"/>
              <a:gd name="connsiteY609" fmla="*/ 191496 h 5419191"/>
              <a:gd name="connsiteX610" fmla="*/ 3122875 w 4172113"/>
              <a:gd name="connsiteY610" fmla="*/ 203372 h 5419191"/>
              <a:gd name="connsiteX611" fmla="*/ 3113111 w 4172113"/>
              <a:gd name="connsiteY611" fmla="*/ 226154 h 5419191"/>
              <a:gd name="connsiteX612" fmla="*/ 3126329 w 4172113"/>
              <a:gd name="connsiteY612" fmla="*/ 223466 h 5419191"/>
              <a:gd name="connsiteX613" fmla="*/ 3276758 w 4172113"/>
              <a:gd name="connsiteY613" fmla="*/ 191797 h 5419191"/>
              <a:gd name="connsiteX614" fmla="*/ 3292592 w 4172113"/>
              <a:gd name="connsiteY614" fmla="*/ 191797 h 5419191"/>
              <a:gd name="connsiteX615" fmla="*/ 3308427 w 4172113"/>
              <a:gd name="connsiteY615" fmla="*/ 195756 h 5419191"/>
              <a:gd name="connsiteX616" fmla="*/ 3320303 w 4172113"/>
              <a:gd name="connsiteY616" fmla="*/ 191797 h 5419191"/>
              <a:gd name="connsiteX617" fmla="*/ 3351972 w 4172113"/>
              <a:gd name="connsiteY617" fmla="*/ 195756 h 5419191"/>
              <a:gd name="connsiteX618" fmla="*/ 3395517 w 4172113"/>
              <a:gd name="connsiteY618" fmla="*/ 183879 h 5419191"/>
              <a:gd name="connsiteX619" fmla="*/ 3443021 w 4172113"/>
              <a:gd name="connsiteY619" fmla="*/ 227425 h 5419191"/>
              <a:gd name="connsiteX620" fmla="*/ 3506360 w 4172113"/>
              <a:gd name="connsiteY620" fmla="*/ 243259 h 5419191"/>
              <a:gd name="connsiteX621" fmla="*/ 3506360 w 4172113"/>
              <a:gd name="connsiteY621" fmla="*/ 251176 h 5419191"/>
              <a:gd name="connsiteX622" fmla="*/ 3486567 w 4172113"/>
              <a:gd name="connsiteY622" fmla="*/ 263052 h 5419191"/>
              <a:gd name="connsiteX623" fmla="*/ 3514277 w 4172113"/>
              <a:gd name="connsiteY623" fmla="*/ 302639 h 5419191"/>
              <a:gd name="connsiteX624" fmla="*/ 3526153 w 4172113"/>
              <a:gd name="connsiteY624" fmla="*/ 310556 h 5419191"/>
              <a:gd name="connsiteX625" fmla="*/ 3530111 w 4172113"/>
              <a:gd name="connsiteY625" fmla="*/ 310556 h 5419191"/>
              <a:gd name="connsiteX626" fmla="*/ 3553863 w 4172113"/>
              <a:gd name="connsiteY626" fmla="*/ 278886 h 5419191"/>
              <a:gd name="connsiteX627" fmla="*/ 3557821 w 4172113"/>
              <a:gd name="connsiteY627" fmla="*/ 286805 h 5419191"/>
              <a:gd name="connsiteX628" fmla="*/ 3557821 w 4172113"/>
              <a:gd name="connsiteY628" fmla="*/ 298680 h 5419191"/>
              <a:gd name="connsiteX629" fmla="*/ 3545946 w 4172113"/>
              <a:gd name="connsiteY629" fmla="*/ 326391 h 5419191"/>
              <a:gd name="connsiteX630" fmla="*/ 3557821 w 4172113"/>
              <a:gd name="connsiteY630" fmla="*/ 342225 h 5419191"/>
              <a:gd name="connsiteX631" fmla="*/ 3553863 w 4172113"/>
              <a:gd name="connsiteY631" fmla="*/ 365978 h 5419191"/>
              <a:gd name="connsiteX632" fmla="*/ 3597408 w 4172113"/>
              <a:gd name="connsiteY632" fmla="*/ 381812 h 5419191"/>
              <a:gd name="connsiteX633" fmla="*/ 3629077 w 4172113"/>
              <a:gd name="connsiteY633" fmla="*/ 350142 h 5419191"/>
              <a:gd name="connsiteX634" fmla="*/ 3633036 w 4172113"/>
              <a:gd name="connsiteY634" fmla="*/ 358060 h 5419191"/>
              <a:gd name="connsiteX635" fmla="*/ 3633036 w 4172113"/>
              <a:gd name="connsiteY635" fmla="*/ 362019 h 5419191"/>
              <a:gd name="connsiteX636" fmla="*/ 3621160 w 4172113"/>
              <a:gd name="connsiteY636" fmla="*/ 369936 h 5419191"/>
              <a:gd name="connsiteX637" fmla="*/ 3625119 w 4172113"/>
              <a:gd name="connsiteY637" fmla="*/ 389729 h 5419191"/>
              <a:gd name="connsiteX638" fmla="*/ 3625119 w 4172113"/>
              <a:gd name="connsiteY638" fmla="*/ 413481 h 5419191"/>
              <a:gd name="connsiteX639" fmla="*/ 3617201 w 4172113"/>
              <a:gd name="connsiteY639" fmla="*/ 425356 h 5419191"/>
              <a:gd name="connsiteX640" fmla="*/ 3617201 w 4172113"/>
              <a:gd name="connsiteY640" fmla="*/ 429315 h 5419191"/>
              <a:gd name="connsiteX641" fmla="*/ 3625119 w 4172113"/>
              <a:gd name="connsiteY641" fmla="*/ 460985 h 5419191"/>
              <a:gd name="connsiteX642" fmla="*/ 3625119 w 4172113"/>
              <a:gd name="connsiteY642" fmla="*/ 464944 h 5419191"/>
              <a:gd name="connsiteX643" fmla="*/ 3609284 w 4172113"/>
              <a:gd name="connsiteY643" fmla="*/ 480778 h 5419191"/>
              <a:gd name="connsiteX644" fmla="*/ 3609284 w 4172113"/>
              <a:gd name="connsiteY644" fmla="*/ 484737 h 5419191"/>
              <a:gd name="connsiteX645" fmla="*/ 3656788 w 4172113"/>
              <a:gd name="connsiteY645" fmla="*/ 516405 h 5419191"/>
              <a:gd name="connsiteX646" fmla="*/ 3688457 w 4172113"/>
              <a:gd name="connsiteY646" fmla="*/ 536199 h 5419191"/>
              <a:gd name="connsiteX647" fmla="*/ 3660747 w 4172113"/>
              <a:gd name="connsiteY647" fmla="*/ 555992 h 5419191"/>
              <a:gd name="connsiteX648" fmla="*/ 3660747 w 4172113"/>
              <a:gd name="connsiteY648" fmla="*/ 559951 h 5419191"/>
              <a:gd name="connsiteX649" fmla="*/ 3680540 w 4172113"/>
              <a:gd name="connsiteY649" fmla="*/ 555992 h 5419191"/>
              <a:gd name="connsiteX650" fmla="*/ 3688457 w 4172113"/>
              <a:gd name="connsiteY650" fmla="*/ 555992 h 5419191"/>
              <a:gd name="connsiteX651" fmla="*/ 3688457 w 4172113"/>
              <a:gd name="connsiteY651" fmla="*/ 559951 h 5419191"/>
              <a:gd name="connsiteX652" fmla="*/ 3656788 w 4172113"/>
              <a:gd name="connsiteY652" fmla="*/ 575785 h 5419191"/>
              <a:gd name="connsiteX653" fmla="*/ 3656788 w 4172113"/>
              <a:gd name="connsiteY653" fmla="*/ 579744 h 5419191"/>
              <a:gd name="connsiteX654" fmla="*/ 3680540 w 4172113"/>
              <a:gd name="connsiteY654" fmla="*/ 595578 h 5419191"/>
              <a:gd name="connsiteX655" fmla="*/ 3688457 w 4172113"/>
              <a:gd name="connsiteY655" fmla="*/ 591620 h 5419191"/>
              <a:gd name="connsiteX656" fmla="*/ 3696374 w 4172113"/>
              <a:gd name="connsiteY656" fmla="*/ 599537 h 5419191"/>
              <a:gd name="connsiteX657" fmla="*/ 3696374 w 4172113"/>
              <a:gd name="connsiteY657" fmla="*/ 603496 h 5419191"/>
              <a:gd name="connsiteX658" fmla="*/ 3672623 w 4172113"/>
              <a:gd name="connsiteY658" fmla="*/ 631207 h 5419191"/>
              <a:gd name="connsiteX659" fmla="*/ 3648870 w 4172113"/>
              <a:gd name="connsiteY659" fmla="*/ 623290 h 5419191"/>
              <a:gd name="connsiteX660" fmla="*/ 3640953 w 4172113"/>
              <a:gd name="connsiteY660" fmla="*/ 623290 h 5419191"/>
              <a:gd name="connsiteX661" fmla="*/ 3668664 w 4172113"/>
              <a:gd name="connsiteY661" fmla="*/ 658918 h 5419191"/>
              <a:gd name="connsiteX662" fmla="*/ 3668664 w 4172113"/>
              <a:gd name="connsiteY662" fmla="*/ 666834 h 5419191"/>
              <a:gd name="connsiteX663" fmla="*/ 3644912 w 4172113"/>
              <a:gd name="connsiteY663" fmla="*/ 666834 h 5419191"/>
              <a:gd name="connsiteX664" fmla="*/ 3636994 w 4172113"/>
              <a:gd name="connsiteY664" fmla="*/ 678710 h 5419191"/>
              <a:gd name="connsiteX665" fmla="*/ 3640953 w 4172113"/>
              <a:gd name="connsiteY665" fmla="*/ 698504 h 5419191"/>
              <a:gd name="connsiteX666" fmla="*/ 3613243 w 4172113"/>
              <a:gd name="connsiteY666" fmla="*/ 714339 h 5419191"/>
              <a:gd name="connsiteX667" fmla="*/ 3597408 w 4172113"/>
              <a:gd name="connsiteY667" fmla="*/ 726214 h 5419191"/>
              <a:gd name="connsiteX668" fmla="*/ 3601367 w 4172113"/>
              <a:gd name="connsiteY668" fmla="*/ 746008 h 5419191"/>
              <a:gd name="connsiteX669" fmla="*/ 3601367 w 4172113"/>
              <a:gd name="connsiteY669" fmla="*/ 757883 h 5419191"/>
              <a:gd name="connsiteX670" fmla="*/ 3597408 w 4172113"/>
              <a:gd name="connsiteY670" fmla="*/ 765801 h 5419191"/>
              <a:gd name="connsiteX671" fmla="*/ 3613243 w 4172113"/>
              <a:gd name="connsiteY671" fmla="*/ 773718 h 5419191"/>
              <a:gd name="connsiteX672" fmla="*/ 3613243 w 4172113"/>
              <a:gd name="connsiteY672" fmla="*/ 793511 h 5419191"/>
              <a:gd name="connsiteX673" fmla="*/ 3621160 w 4172113"/>
              <a:gd name="connsiteY673" fmla="*/ 801429 h 5419191"/>
              <a:gd name="connsiteX674" fmla="*/ 3625119 w 4172113"/>
              <a:gd name="connsiteY674" fmla="*/ 801429 h 5419191"/>
              <a:gd name="connsiteX675" fmla="*/ 3636994 w 4172113"/>
              <a:gd name="connsiteY675" fmla="*/ 785594 h 5419191"/>
              <a:gd name="connsiteX676" fmla="*/ 3668664 w 4172113"/>
              <a:gd name="connsiteY676" fmla="*/ 837056 h 5419191"/>
              <a:gd name="connsiteX677" fmla="*/ 3652829 w 4172113"/>
              <a:gd name="connsiteY677" fmla="*/ 884561 h 5419191"/>
              <a:gd name="connsiteX678" fmla="*/ 3656788 w 4172113"/>
              <a:gd name="connsiteY678" fmla="*/ 904353 h 5419191"/>
              <a:gd name="connsiteX679" fmla="*/ 3656788 w 4172113"/>
              <a:gd name="connsiteY679" fmla="*/ 936022 h 5419191"/>
              <a:gd name="connsiteX680" fmla="*/ 3597408 w 4172113"/>
              <a:gd name="connsiteY680" fmla="*/ 987485 h 5419191"/>
              <a:gd name="connsiteX681" fmla="*/ 3573657 w 4172113"/>
              <a:gd name="connsiteY681" fmla="*/ 1027071 h 5419191"/>
              <a:gd name="connsiteX682" fmla="*/ 3577615 w 4172113"/>
              <a:gd name="connsiteY682" fmla="*/ 1046865 h 5419191"/>
              <a:gd name="connsiteX683" fmla="*/ 3557821 w 4172113"/>
              <a:gd name="connsiteY683" fmla="*/ 1042906 h 5419191"/>
              <a:gd name="connsiteX684" fmla="*/ 3553863 w 4172113"/>
              <a:gd name="connsiteY684" fmla="*/ 1042906 h 5419191"/>
              <a:gd name="connsiteX685" fmla="*/ 3530111 w 4172113"/>
              <a:gd name="connsiteY685" fmla="*/ 1062700 h 5419191"/>
              <a:gd name="connsiteX686" fmla="*/ 3534070 w 4172113"/>
              <a:gd name="connsiteY686" fmla="*/ 1086451 h 5419191"/>
              <a:gd name="connsiteX687" fmla="*/ 3518235 w 4172113"/>
              <a:gd name="connsiteY687" fmla="*/ 1110203 h 5419191"/>
              <a:gd name="connsiteX688" fmla="*/ 3522194 w 4172113"/>
              <a:gd name="connsiteY688" fmla="*/ 1129997 h 5419191"/>
              <a:gd name="connsiteX689" fmla="*/ 3486567 w 4172113"/>
              <a:gd name="connsiteY689" fmla="*/ 1145831 h 5419191"/>
              <a:gd name="connsiteX690" fmla="*/ 3474690 w 4172113"/>
              <a:gd name="connsiteY690" fmla="*/ 1153748 h 5419191"/>
              <a:gd name="connsiteX691" fmla="*/ 3486567 w 4172113"/>
              <a:gd name="connsiteY691" fmla="*/ 1193334 h 5419191"/>
              <a:gd name="connsiteX692" fmla="*/ 3474690 w 4172113"/>
              <a:gd name="connsiteY692" fmla="*/ 1232921 h 5419191"/>
              <a:gd name="connsiteX693" fmla="*/ 3446980 w 4172113"/>
              <a:gd name="connsiteY693" fmla="*/ 1260632 h 5419191"/>
              <a:gd name="connsiteX694" fmla="*/ 3450938 w 4172113"/>
              <a:gd name="connsiteY694" fmla="*/ 1300219 h 5419191"/>
              <a:gd name="connsiteX695" fmla="*/ 3383641 w 4172113"/>
              <a:gd name="connsiteY695" fmla="*/ 1351680 h 5419191"/>
              <a:gd name="connsiteX696" fmla="*/ 3367807 w 4172113"/>
              <a:gd name="connsiteY696" fmla="*/ 1327929 h 5419191"/>
              <a:gd name="connsiteX697" fmla="*/ 3359889 w 4172113"/>
              <a:gd name="connsiteY697" fmla="*/ 1312094 h 5419191"/>
              <a:gd name="connsiteX698" fmla="*/ 3355931 w 4172113"/>
              <a:gd name="connsiteY698" fmla="*/ 1312094 h 5419191"/>
              <a:gd name="connsiteX699" fmla="*/ 3332179 w 4172113"/>
              <a:gd name="connsiteY699" fmla="*/ 1355639 h 5419191"/>
              <a:gd name="connsiteX700" fmla="*/ 3328725 w 4172113"/>
              <a:gd name="connsiteY700" fmla="*/ 1359785 h 5419191"/>
              <a:gd name="connsiteX701" fmla="*/ 3362919 w 4172113"/>
              <a:gd name="connsiteY701" fmla="*/ 1368333 h 5419191"/>
              <a:gd name="connsiteX702" fmla="*/ 3362919 w 4172113"/>
              <a:gd name="connsiteY702" fmla="*/ 1376250 h 5419191"/>
              <a:gd name="connsiteX703" fmla="*/ 3343126 w 4172113"/>
              <a:gd name="connsiteY703" fmla="*/ 1388126 h 5419191"/>
              <a:gd name="connsiteX704" fmla="*/ 3370836 w 4172113"/>
              <a:gd name="connsiteY704" fmla="*/ 1427713 h 5419191"/>
              <a:gd name="connsiteX705" fmla="*/ 3382712 w 4172113"/>
              <a:gd name="connsiteY705" fmla="*/ 1435630 h 5419191"/>
              <a:gd name="connsiteX706" fmla="*/ 3386670 w 4172113"/>
              <a:gd name="connsiteY706" fmla="*/ 1435630 h 5419191"/>
              <a:gd name="connsiteX707" fmla="*/ 3410422 w 4172113"/>
              <a:gd name="connsiteY707" fmla="*/ 1403960 h 5419191"/>
              <a:gd name="connsiteX708" fmla="*/ 3414380 w 4172113"/>
              <a:gd name="connsiteY708" fmla="*/ 1411879 h 5419191"/>
              <a:gd name="connsiteX709" fmla="*/ 3414380 w 4172113"/>
              <a:gd name="connsiteY709" fmla="*/ 1423754 h 5419191"/>
              <a:gd name="connsiteX710" fmla="*/ 3402505 w 4172113"/>
              <a:gd name="connsiteY710" fmla="*/ 1451465 h 5419191"/>
              <a:gd name="connsiteX711" fmla="*/ 3414380 w 4172113"/>
              <a:gd name="connsiteY711" fmla="*/ 1467299 h 5419191"/>
              <a:gd name="connsiteX712" fmla="*/ 3410422 w 4172113"/>
              <a:gd name="connsiteY712" fmla="*/ 1491052 h 5419191"/>
              <a:gd name="connsiteX713" fmla="*/ 3453967 w 4172113"/>
              <a:gd name="connsiteY713" fmla="*/ 1506886 h 5419191"/>
              <a:gd name="connsiteX714" fmla="*/ 3485636 w 4172113"/>
              <a:gd name="connsiteY714" fmla="*/ 1475216 h 5419191"/>
              <a:gd name="connsiteX715" fmla="*/ 3489595 w 4172113"/>
              <a:gd name="connsiteY715" fmla="*/ 1483135 h 5419191"/>
              <a:gd name="connsiteX716" fmla="*/ 3489595 w 4172113"/>
              <a:gd name="connsiteY716" fmla="*/ 1487093 h 5419191"/>
              <a:gd name="connsiteX717" fmla="*/ 3477719 w 4172113"/>
              <a:gd name="connsiteY717" fmla="*/ 1495011 h 5419191"/>
              <a:gd name="connsiteX718" fmla="*/ 3481678 w 4172113"/>
              <a:gd name="connsiteY718" fmla="*/ 1514803 h 5419191"/>
              <a:gd name="connsiteX719" fmla="*/ 3481678 w 4172113"/>
              <a:gd name="connsiteY719" fmla="*/ 1538555 h 5419191"/>
              <a:gd name="connsiteX720" fmla="*/ 3473760 w 4172113"/>
              <a:gd name="connsiteY720" fmla="*/ 1550430 h 5419191"/>
              <a:gd name="connsiteX721" fmla="*/ 3473760 w 4172113"/>
              <a:gd name="connsiteY721" fmla="*/ 1554388 h 5419191"/>
              <a:gd name="connsiteX722" fmla="*/ 3481678 w 4172113"/>
              <a:gd name="connsiteY722" fmla="*/ 1586058 h 5419191"/>
              <a:gd name="connsiteX723" fmla="*/ 3481678 w 4172113"/>
              <a:gd name="connsiteY723" fmla="*/ 1590017 h 5419191"/>
              <a:gd name="connsiteX724" fmla="*/ 3465843 w 4172113"/>
              <a:gd name="connsiteY724" fmla="*/ 1605851 h 5419191"/>
              <a:gd name="connsiteX725" fmla="*/ 3465843 w 4172113"/>
              <a:gd name="connsiteY725" fmla="*/ 1609810 h 5419191"/>
              <a:gd name="connsiteX726" fmla="*/ 3513347 w 4172113"/>
              <a:gd name="connsiteY726" fmla="*/ 1641479 h 5419191"/>
              <a:gd name="connsiteX727" fmla="*/ 3545016 w 4172113"/>
              <a:gd name="connsiteY727" fmla="*/ 1661273 h 5419191"/>
              <a:gd name="connsiteX728" fmla="*/ 3517306 w 4172113"/>
              <a:gd name="connsiteY728" fmla="*/ 1681066 h 5419191"/>
              <a:gd name="connsiteX729" fmla="*/ 3517306 w 4172113"/>
              <a:gd name="connsiteY729" fmla="*/ 1685024 h 5419191"/>
              <a:gd name="connsiteX730" fmla="*/ 3537099 w 4172113"/>
              <a:gd name="connsiteY730" fmla="*/ 1681066 h 5419191"/>
              <a:gd name="connsiteX731" fmla="*/ 3545016 w 4172113"/>
              <a:gd name="connsiteY731" fmla="*/ 1681066 h 5419191"/>
              <a:gd name="connsiteX732" fmla="*/ 3545016 w 4172113"/>
              <a:gd name="connsiteY732" fmla="*/ 1685024 h 5419191"/>
              <a:gd name="connsiteX733" fmla="*/ 3513347 w 4172113"/>
              <a:gd name="connsiteY733" fmla="*/ 1700859 h 5419191"/>
              <a:gd name="connsiteX734" fmla="*/ 3513347 w 4172113"/>
              <a:gd name="connsiteY734" fmla="*/ 1704817 h 5419191"/>
              <a:gd name="connsiteX735" fmla="*/ 3537099 w 4172113"/>
              <a:gd name="connsiteY735" fmla="*/ 1720652 h 5419191"/>
              <a:gd name="connsiteX736" fmla="*/ 3545016 w 4172113"/>
              <a:gd name="connsiteY736" fmla="*/ 1716693 h 5419191"/>
              <a:gd name="connsiteX737" fmla="*/ 3552933 w 4172113"/>
              <a:gd name="connsiteY737" fmla="*/ 1724610 h 5419191"/>
              <a:gd name="connsiteX738" fmla="*/ 3552933 w 4172113"/>
              <a:gd name="connsiteY738" fmla="*/ 1728569 h 5419191"/>
              <a:gd name="connsiteX739" fmla="*/ 3546995 w 4172113"/>
              <a:gd name="connsiteY739" fmla="*/ 1746384 h 5419191"/>
              <a:gd name="connsiteX740" fmla="*/ 3529350 w 4172113"/>
              <a:gd name="connsiteY740" fmla="*/ 1756187 h 5419191"/>
              <a:gd name="connsiteX741" fmla="*/ 3535049 w 4172113"/>
              <a:gd name="connsiteY741" fmla="*/ 1759763 h 5419191"/>
              <a:gd name="connsiteX742" fmla="*/ 3557317 w 4172113"/>
              <a:gd name="connsiteY742" fmla="*/ 1787474 h 5419191"/>
              <a:gd name="connsiteX743" fmla="*/ 3620656 w 4172113"/>
              <a:gd name="connsiteY743" fmla="*/ 1803308 h 5419191"/>
              <a:gd name="connsiteX744" fmla="*/ 3620656 w 4172113"/>
              <a:gd name="connsiteY744" fmla="*/ 1811225 h 5419191"/>
              <a:gd name="connsiteX745" fmla="*/ 3600863 w 4172113"/>
              <a:gd name="connsiteY745" fmla="*/ 1823101 h 5419191"/>
              <a:gd name="connsiteX746" fmla="*/ 3628573 w 4172113"/>
              <a:gd name="connsiteY746" fmla="*/ 1862688 h 5419191"/>
              <a:gd name="connsiteX747" fmla="*/ 3640449 w 4172113"/>
              <a:gd name="connsiteY747" fmla="*/ 1870605 h 5419191"/>
              <a:gd name="connsiteX748" fmla="*/ 3644407 w 4172113"/>
              <a:gd name="connsiteY748" fmla="*/ 1870605 h 5419191"/>
              <a:gd name="connsiteX749" fmla="*/ 3668159 w 4172113"/>
              <a:gd name="connsiteY749" fmla="*/ 1838936 h 5419191"/>
              <a:gd name="connsiteX750" fmla="*/ 3672117 w 4172113"/>
              <a:gd name="connsiteY750" fmla="*/ 1846854 h 5419191"/>
              <a:gd name="connsiteX751" fmla="*/ 3672117 w 4172113"/>
              <a:gd name="connsiteY751" fmla="*/ 1858730 h 5419191"/>
              <a:gd name="connsiteX752" fmla="*/ 3660242 w 4172113"/>
              <a:gd name="connsiteY752" fmla="*/ 1886440 h 5419191"/>
              <a:gd name="connsiteX753" fmla="*/ 3672117 w 4172113"/>
              <a:gd name="connsiteY753" fmla="*/ 1902274 h 5419191"/>
              <a:gd name="connsiteX754" fmla="*/ 3668159 w 4172113"/>
              <a:gd name="connsiteY754" fmla="*/ 1926027 h 5419191"/>
              <a:gd name="connsiteX755" fmla="*/ 3711704 w 4172113"/>
              <a:gd name="connsiteY755" fmla="*/ 1941861 h 5419191"/>
              <a:gd name="connsiteX756" fmla="*/ 3743373 w 4172113"/>
              <a:gd name="connsiteY756" fmla="*/ 1910191 h 5419191"/>
              <a:gd name="connsiteX757" fmla="*/ 3747332 w 4172113"/>
              <a:gd name="connsiteY757" fmla="*/ 1918110 h 5419191"/>
              <a:gd name="connsiteX758" fmla="*/ 3747332 w 4172113"/>
              <a:gd name="connsiteY758" fmla="*/ 1922068 h 5419191"/>
              <a:gd name="connsiteX759" fmla="*/ 3735456 w 4172113"/>
              <a:gd name="connsiteY759" fmla="*/ 1929986 h 5419191"/>
              <a:gd name="connsiteX760" fmla="*/ 3739415 w 4172113"/>
              <a:gd name="connsiteY760" fmla="*/ 1949778 h 5419191"/>
              <a:gd name="connsiteX761" fmla="*/ 3739415 w 4172113"/>
              <a:gd name="connsiteY761" fmla="*/ 1973530 h 5419191"/>
              <a:gd name="connsiteX762" fmla="*/ 3731497 w 4172113"/>
              <a:gd name="connsiteY762" fmla="*/ 1985406 h 5419191"/>
              <a:gd name="connsiteX763" fmla="*/ 3731497 w 4172113"/>
              <a:gd name="connsiteY763" fmla="*/ 1989364 h 5419191"/>
              <a:gd name="connsiteX764" fmla="*/ 3739415 w 4172113"/>
              <a:gd name="connsiteY764" fmla="*/ 2021034 h 5419191"/>
              <a:gd name="connsiteX765" fmla="*/ 3739415 w 4172113"/>
              <a:gd name="connsiteY765" fmla="*/ 2024993 h 5419191"/>
              <a:gd name="connsiteX766" fmla="*/ 3723580 w 4172113"/>
              <a:gd name="connsiteY766" fmla="*/ 2040827 h 5419191"/>
              <a:gd name="connsiteX767" fmla="*/ 3723580 w 4172113"/>
              <a:gd name="connsiteY767" fmla="*/ 2044786 h 5419191"/>
              <a:gd name="connsiteX768" fmla="*/ 3771084 w 4172113"/>
              <a:gd name="connsiteY768" fmla="*/ 2076455 h 5419191"/>
              <a:gd name="connsiteX769" fmla="*/ 3802753 w 4172113"/>
              <a:gd name="connsiteY769" fmla="*/ 2096249 h 5419191"/>
              <a:gd name="connsiteX770" fmla="*/ 3775043 w 4172113"/>
              <a:gd name="connsiteY770" fmla="*/ 2116042 h 5419191"/>
              <a:gd name="connsiteX771" fmla="*/ 3775043 w 4172113"/>
              <a:gd name="connsiteY771" fmla="*/ 2120000 h 5419191"/>
              <a:gd name="connsiteX772" fmla="*/ 3794836 w 4172113"/>
              <a:gd name="connsiteY772" fmla="*/ 2116042 h 5419191"/>
              <a:gd name="connsiteX773" fmla="*/ 3802753 w 4172113"/>
              <a:gd name="connsiteY773" fmla="*/ 2116042 h 5419191"/>
              <a:gd name="connsiteX774" fmla="*/ 3802753 w 4172113"/>
              <a:gd name="connsiteY774" fmla="*/ 2120000 h 5419191"/>
              <a:gd name="connsiteX775" fmla="*/ 3771084 w 4172113"/>
              <a:gd name="connsiteY775" fmla="*/ 2135835 h 5419191"/>
              <a:gd name="connsiteX776" fmla="*/ 3771084 w 4172113"/>
              <a:gd name="connsiteY776" fmla="*/ 2139793 h 5419191"/>
              <a:gd name="connsiteX777" fmla="*/ 3794836 w 4172113"/>
              <a:gd name="connsiteY777" fmla="*/ 2155628 h 5419191"/>
              <a:gd name="connsiteX778" fmla="*/ 3802753 w 4172113"/>
              <a:gd name="connsiteY778" fmla="*/ 2151669 h 5419191"/>
              <a:gd name="connsiteX779" fmla="*/ 3810670 w 4172113"/>
              <a:gd name="connsiteY779" fmla="*/ 2159586 h 5419191"/>
              <a:gd name="connsiteX780" fmla="*/ 3810670 w 4172113"/>
              <a:gd name="connsiteY780" fmla="*/ 2163545 h 5419191"/>
              <a:gd name="connsiteX781" fmla="*/ 3786919 w 4172113"/>
              <a:gd name="connsiteY781" fmla="*/ 2191256 h 5419191"/>
              <a:gd name="connsiteX782" fmla="*/ 3763166 w 4172113"/>
              <a:gd name="connsiteY782" fmla="*/ 2183339 h 5419191"/>
              <a:gd name="connsiteX783" fmla="*/ 3755249 w 4172113"/>
              <a:gd name="connsiteY783" fmla="*/ 2183339 h 5419191"/>
              <a:gd name="connsiteX784" fmla="*/ 3782960 w 4172113"/>
              <a:gd name="connsiteY784" fmla="*/ 2218966 h 5419191"/>
              <a:gd name="connsiteX785" fmla="*/ 3782960 w 4172113"/>
              <a:gd name="connsiteY785" fmla="*/ 2226884 h 5419191"/>
              <a:gd name="connsiteX786" fmla="*/ 3759208 w 4172113"/>
              <a:gd name="connsiteY786" fmla="*/ 2226884 h 5419191"/>
              <a:gd name="connsiteX787" fmla="*/ 3751290 w 4172113"/>
              <a:gd name="connsiteY787" fmla="*/ 2238759 h 5419191"/>
              <a:gd name="connsiteX788" fmla="*/ 3755249 w 4172113"/>
              <a:gd name="connsiteY788" fmla="*/ 2258553 h 5419191"/>
              <a:gd name="connsiteX789" fmla="*/ 3727539 w 4172113"/>
              <a:gd name="connsiteY789" fmla="*/ 2274388 h 5419191"/>
              <a:gd name="connsiteX790" fmla="*/ 3711704 w 4172113"/>
              <a:gd name="connsiteY790" fmla="*/ 2286264 h 5419191"/>
              <a:gd name="connsiteX791" fmla="*/ 3715663 w 4172113"/>
              <a:gd name="connsiteY791" fmla="*/ 2306057 h 5419191"/>
              <a:gd name="connsiteX792" fmla="*/ 3715663 w 4172113"/>
              <a:gd name="connsiteY792" fmla="*/ 2308018 h 5419191"/>
              <a:gd name="connsiteX793" fmla="*/ 3722204 w 4172113"/>
              <a:gd name="connsiteY793" fmla="*/ 2316158 h 5419191"/>
              <a:gd name="connsiteX794" fmla="*/ 3785543 w 4172113"/>
              <a:gd name="connsiteY794" fmla="*/ 2331992 h 5419191"/>
              <a:gd name="connsiteX795" fmla="*/ 3785543 w 4172113"/>
              <a:gd name="connsiteY795" fmla="*/ 2339909 h 5419191"/>
              <a:gd name="connsiteX796" fmla="*/ 3765750 w 4172113"/>
              <a:gd name="connsiteY796" fmla="*/ 2351785 h 5419191"/>
              <a:gd name="connsiteX797" fmla="*/ 3793460 w 4172113"/>
              <a:gd name="connsiteY797" fmla="*/ 2391372 h 5419191"/>
              <a:gd name="connsiteX798" fmla="*/ 3805336 w 4172113"/>
              <a:gd name="connsiteY798" fmla="*/ 2399289 h 5419191"/>
              <a:gd name="connsiteX799" fmla="*/ 3809294 w 4172113"/>
              <a:gd name="connsiteY799" fmla="*/ 2399289 h 5419191"/>
              <a:gd name="connsiteX800" fmla="*/ 3833046 w 4172113"/>
              <a:gd name="connsiteY800" fmla="*/ 2367620 h 5419191"/>
              <a:gd name="connsiteX801" fmla="*/ 3837004 w 4172113"/>
              <a:gd name="connsiteY801" fmla="*/ 2375538 h 5419191"/>
              <a:gd name="connsiteX802" fmla="*/ 3837004 w 4172113"/>
              <a:gd name="connsiteY802" fmla="*/ 2387414 h 5419191"/>
              <a:gd name="connsiteX803" fmla="*/ 3825129 w 4172113"/>
              <a:gd name="connsiteY803" fmla="*/ 2415124 h 5419191"/>
              <a:gd name="connsiteX804" fmla="*/ 3837004 w 4172113"/>
              <a:gd name="connsiteY804" fmla="*/ 2430958 h 5419191"/>
              <a:gd name="connsiteX805" fmla="*/ 3834903 w 4172113"/>
              <a:gd name="connsiteY805" fmla="*/ 2443566 h 5419191"/>
              <a:gd name="connsiteX806" fmla="*/ 3839587 w 4172113"/>
              <a:gd name="connsiteY806" fmla="*/ 2442288 h 5419191"/>
              <a:gd name="connsiteX807" fmla="*/ 3864823 w 4172113"/>
              <a:gd name="connsiteY807" fmla="*/ 2458123 h 5419191"/>
              <a:gd name="connsiteX808" fmla="*/ 3874318 w 4172113"/>
              <a:gd name="connsiteY808" fmla="*/ 2469939 h 5419191"/>
              <a:gd name="connsiteX809" fmla="*/ 3876591 w 4172113"/>
              <a:gd name="connsiteY809" fmla="*/ 2470545 h 5419191"/>
              <a:gd name="connsiteX810" fmla="*/ 3908260 w 4172113"/>
              <a:gd name="connsiteY810" fmla="*/ 2438875 h 5419191"/>
              <a:gd name="connsiteX811" fmla="*/ 3912219 w 4172113"/>
              <a:gd name="connsiteY811" fmla="*/ 2446794 h 5419191"/>
              <a:gd name="connsiteX812" fmla="*/ 3912219 w 4172113"/>
              <a:gd name="connsiteY812" fmla="*/ 2450752 h 5419191"/>
              <a:gd name="connsiteX813" fmla="*/ 3900343 w 4172113"/>
              <a:gd name="connsiteY813" fmla="*/ 2458670 h 5419191"/>
              <a:gd name="connsiteX814" fmla="*/ 3904302 w 4172113"/>
              <a:gd name="connsiteY814" fmla="*/ 2478462 h 5419191"/>
              <a:gd name="connsiteX815" fmla="*/ 3904302 w 4172113"/>
              <a:gd name="connsiteY815" fmla="*/ 2490136 h 5419191"/>
              <a:gd name="connsiteX816" fmla="*/ 3950430 w 4172113"/>
              <a:gd name="connsiteY816" fmla="*/ 2501668 h 5419191"/>
              <a:gd name="connsiteX817" fmla="*/ 3950430 w 4172113"/>
              <a:gd name="connsiteY817" fmla="*/ 2509585 h 5419191"/>
              <a:gd name="connsiteX818" fmla="*/ 3930637 w 4172113"/>
              <a:gd name="connsiteY818" fmla="*/ 2521461 h 5419191"/>
              <a:gd name="connsiteX819" fmla="*/ 3958347 w 4172113"/>
              <a:gd name="connsiteY819" fmla="*/ 2561048 h 5419191"/>
              <a:gd name="connsiteX820" fmla="*/ 3970223 w 4172113"/>
              <a:gd name="connsiteY820" fmla="*/ 2568965 h 5419191"/>
              <a:gd name="connsiteX821" fmla="*/ 3974181 w 4172113"/>
              <a:gd name="connsiteY821" fmla="*/ 2568965 h 5419191"/>
              <a:gd name="connsiteX822" fmla="*/ 3997933 w 4172113"/>
              <a:gd name="connsiteY822" fmla="*/ 2537296 h 5419191"/>
              <a:gd name="connsiteX823" fmla="*/ 4001891 w 4172113"/>
              <a:gd name="connsiteY823" fmla="*/ 2545214 h 5419191"/>
              <a:gd name="connsiteX824" fmla="*/ 4001891 w 4172113"/>
              <a:gd name="connsiteY824" fmla="*/ 2557090 h 5419191"/>
              <a:gd name="connsiteX825" fmla="*/ 3990016 w 4172113"/>
              <a:gd name="connsiteY825" fmla="*/ 2584800 h 5419191"/>
              <a:gd name="connsiteX826" fmla="*/ 4001891 w 4172113"/>
              <a:gd name="connsiteY826" fmla="*/ 2600634 h 5419191"/>
              <a:gd name="connsiteX827" fmla="*/ 3997933 w 4172113"/>
              <a:gd name="connsiteY827" fmla="*/ 2624387 h 5419191"/>
              <a:gd name="connsiteX828" fmla="*/ 4041478 w 4172113"/>
              <a:gd name="connsiteY828" fmla="*/ 2640221 h 5419191"/>
              <a:gd name="connsiteX829" fmla="*/ 4073147 w 4172113"/>
              <a:gd name="connsiteY829" fmla="*/ 2608551 h 5419191"/>
              <a:gd name="connsiteX830" fmla="*/ 4077106 w 4172113"/>
              <a:gd name="connsiteY830" fmla="*/ 2616470 h 5419191"/>
              <a:gd name="connsiteX831" fmla="*/ 4077106 w 4172113"/>
              <a:gd name="connsiteY831" fmla="*/ 2620428 h 5419191"/>
              <a:gd name="connsiteX832" fmla="*/ 4065230 w 4172113"/>
              <a:gd name="connsiteY832" fmla="*/ 2628346 h 5419191"/>
              <a:gd name="connsiteX833" fmla="*/ 4069189 w 4172113"/>
              <a:gd name="connsiteY833" fmla="*/ 2648138 h 5419191"/>
              <a:gd name="connsiteX834" fmla="*/ 4069189 w 4172113"/>
              <a:gd name="connsiteY834" fmla="*/ 2671890 h 5419191"/>
              <a:gd name="connsiteX835" fmla="*/ 4061271 w 4172113"/>
              <a:gd name="connsiteY835" fmla="*/ 2683766 h 5419191"/>
              <a:gd name="connsiteX836" fmla="*/ 4061271 w 4172113"/>
              <a:gd name="connsiteY836" fmla="*/ 2687724 h 5419191"/>
              <a:gd name="connsiteX837" fmla="*/ 4069189 w 4172113"/>
              <a:gd name="connsiteY837" fmla="*/ 2719394 h 5419191"/>
              <a:gd name="connsiteX838" fmla="*/ 4069189 w 4172113"/>
              <a:gd name="connsiteY838" fmla="*/ 2723353 h 5419191"/>
              <a:gd name="connsiteX839" fmla="*/ 4053354 w 4172113"/>
              <a:gd name="connsiteY839" fmla="*/ 2739187 h 5419191"/>
              <a:gd name="connsiteX840" fmla="*/ 4053354 w 4172113"/>
              <a:gd name="connsiteY840" fmla="*/ 2743146 h 5419191"/>
              <a:gd name="connsiteX841" fmla="*/ 4100858 w 4172113"/>
              <a:gd name="connsiteY841" fmla="*/ 2774815 h 5419191"/>
              <a:gd name="connsiteX842" fmla="*/ 4132527 w 4172113"/>
              <a:gd name="connsiteY842" fmla="*/ 2794609 h 5419191"/>
              <a:gd name="connsiteX843" fmla="*/ 4104817 w 4172113"/>
              <a:gd name="connsiteY843" fmla="*/ 2814402 h 5419191"/>
              <a:gd name="connsiteX844" fmla="*/ 4104817 w 4172113"/>
              <a:gd name="connsiteY844" fmla="*/ 2818360 h 5419191"/>
              <a:gd name="connsiteX845" fmla="*/ 4124610 w 4172113"/>
              <a:gd name="connsiteY845" fmla="*/ 2814402 h 5419191"/>
              <a:gd name="connsiteX846" fmla="*/ 4132527 w 4172113"/>
              <a:gd name="connsiteY846" fmla="*/ 2814402 h 5419191"/>
              <a:gd name="connsiteX847" fmla="*/ 4132527 w 4172113"/>
              <a:gd name="connsiteY847" fmla="*/ 2818360 h 5419191"/>
              <a:gd name="connsiteX848" fmla="*/ 4100858 w 4172113"/>
              <a:gd name="connsiteY848" fmla="*/ 2834195 h 5419191"/>
              <a:gd name="connsiteX849" fmla="*/ 4100858 w 4172113"/>
              <a:gd name="connsiteY849" fmla="*/ 2838153 h 5419191"/>
              <a:gd name="connsiteX850" fmla="*/ 4124610 w 4172113"/>
              <a:gd name="connsiteY850" fmla="*/ 2853988 h 5419191"/>
              <a:gd name="connsiteX851" fmla="*/ 4132527 w 4172113"/>
              <a:gd name="connsiteY851" fmla="*/ 2850029 h 5419191"/>
              <a:gd name="connsiteX852" fmla="*/ 4140444 w 4172113"/>
              <a:gd name="connsiteY852" fmla="*/ 2857946 h 5419191"/>
              <a:gd name="connsiteX853" fmla="*/ 4140444 w 4172113"/>
              <a:gd name="connsiteY853" fmla="*/ 2861905 h 5419191"/>
              <a:gd name="connsiteX854" fmla="*/ 4116693 w 4172113"/>
              <a:gd name="connsiteY854" fmla="*/ 2889616 h 5419191"/>
              <a:gd name="connsiteX855" fmla="*/ 4092940 w 4172113"/>
              <a:gd name="connsiteY855" fmla="*/ 2881699 h 5419191"/>
              <a:gd name="connsiteX856" fmla="*/ 4085023 w 4172113"/>
              <a:gd name="connsiteY856" fmla="*/ 2881699 h 5419191"/>
              <a:gd name="connsiteX857" fmla="*/ 4112734 w 4172113"/>
              <a:gd name="connsiteY857" fmla="*/ 2917326 h 5419191"/>
              <a:gd name="connsiteX858" fmla="*/ 4112734 w 4172113"/>
              <a:gd name="connsiteY858" fmla="*/ 2925244 h 5419191"/>
              <a:gd name="connsiteX859" fmla="*/ 4088982 w 4172113"/>
              <a:gd name="connsiteY859" fmla="*/ 2925244 h 5419191"/>
              <a:gd name="connsiteX860" fmla="*/ 4081064 w 4172113"/>
              <a:gd name="connsiteY860" fmla="*/ 2937119 h 5419191"/>
              <a:gd name="connsiteX861" fmla="*/ 4085023 w 4172113"/>
              <a:gd name="connsiteY861" fmla="*/ 2956913 h 5419191"/>
              <a:gd name="connsiteX862" fmla="*/ 4057313 w 4172113"/>
              <a:gd name="connsiteY862" fmla="*/ 2972748 h 5419191"/>
              <a:gd name="connsiteX863" fmla="*/ 4041478 w 4172113"/>
              <a:gd name="connsiteY863" fmla="*/ 2984624 h 5419191"/>
              <a:gd name="connsiteX864" fmla="*/ 4045437 w 4172113"/>
              <a:gd name="connsiteY864" fmla="*/ 3004417 h 5419191"/>
              <a:gd name="connsiteX865" fmla="*/ 4045437 w 4172113"/>
              <a:gd name="connsiteY865" fmla="*/ 3016292 h 5419191"/>
              <a:gd name="connsiteX866" fmla="*/ 4041478 w 4172113"/>
              <a:gd name="connsiteY866" fmla="*/ 3024210 h 5419191"/>
              <a:gd name="connsiteX867" fmla="*/ 4057313 w 4172113"/>
              <a:gd name="connsiteY867" fmla="*/ 3032127 h 5419191"/>
              <a:gd name="connsiteX868" fmla="*/ 4057313 w 4172113"/>
              <a:gd name="connsiteY868" fmla="*/ 3051921 h 5419191"/>
              <a:gd name="connsiteX869" fmla="*/ 4065230 w 4172113"/>
              <a:gd name="connsiteY869" fmla="*/ 3059838 h 5419191"/>
              <a:gd name="connsiteX870" fmla="*/ 4069189 w 4172113"/>
              <a:gd name="connsiteY870" fmla="*/ 3059838 h 5419191"/>
              <a:gd name="connsiteX871" fmla="*/ 4081064 w 4172113"/>
              <a:gd name="connsiteY871" fmla="*/ 3044004 h 5419191"/>
              <a:gd name="connsiteX872" fmla="*/ 4112734 w 4172113"/>
              <a:gd name="connsiteY872" fmla="*/ 3095465 h 5419191"/>
              <a:gd name="connsiteX873" fmla="*/ 4096899 w 4172113"/>
              <a:gd name="connsiteY873" fmla="*/ 3142970 h 5419191"/>
              <a:gd name="connsiteX874" fmla="*/ 4100858 w 4172113"/>
              <a:gd name="connsiteY874" fmla="*/ 3162763 h 5419191"/>
              <a:gd name="connsiteX875" fmla="*/ 4100858 w 4172113"/>
              <a:gd name="connsiteY875" fmla="*/ 3194431 h 5419191"/>
              <a:gd name="connsiteX876" fmla="*/ 4041478 w 4172113"/>
              <a:gd name="connsiteY876" fmla="*/ 3245894 h 5419191"/>
              <a:gd name="connsiteX877" fmla="*/ 4017727 w 4172113"/>
              <a:gd name="connsiteY877" fmla="*/ 3285480 h 5419191"/>
              <a:gd name="connsiteX878" fmla="*/ 4021685 w 4172113"/>
              <a:gd name="connsiteY878" fmla="*/ 3305274 h 5419191"/>
              <a:gd name="connsiteX879" fmla="*/ 4001891 w 4172113"/>
              <a:gd name="connsiteY879" fmla="*/ 3301316 h 5419191"/>
              <a:gd name="connsiteX880" fmla="*/ 3997933 w 4172113"/>
              <a:gd name="connsiteY880" fmla="*/ 3301316 h 5419191"/>
              <a:gd name="connsiteX881" fmla="*/ 3974181 w 4172113"/>
              <a:gd name="connsiteY881" fmla="*/ 3321109 h 5419191"/>
              <a:gd name="connsiteX882" fmla="*/ 3978140 w 4172113"/>
              <a:gd name="connsiteY882" fmla="*/ 3344860 h 5419191"/>
              <a:gd name="connsiteX883" fmla="*/ 3962305 w 4172113"/>
              <a:gd name="connsiteY883" fmla="*/ 3368612 h 5419191"/>
              <a:gd name="connsiteX884" fmla="*/ 3966264 w 4172113"/>
              <a:gd name="connsiteY884" fmla="*/ 3388406 h 5419191"/>
              <a:gd name="connsiteX885" fmla="*/ 3930637 w 4172113"/>
              <a:gd name="connsiteY885" fmla="*/ 3404240 h 5419191"/>
              <a:gd name="connsiteX886" fmla="*/ 3918760 w 4172113"/>
              <a:gd name="connsiteY886" fmla="*/ 3412158 h 5419191"/>
              <a:gd name="connsiteX887" fmla="*/ 3930637 w 4172113"/>
              <a:gd name="connsiteY887" fmla="*/ 3451743 h 5419191"/>
              <a:gd name="connsiteX888" fmla="*/ 3918760 w 4172113"/>
              <a:gd name="connsiteY888" fmla="*/ 3491331 h 5419191"/>
              <a:gd name="connsiteX889" fmla="*/ 3891050 w 4172113"/>
              <a:gd name="connsiteY889" fmla="*/ 3519041 h 5419191"/>
              <a:gd name="connsiteX890" fmla="*/ 3895008 w 4172113"/>
              <a:gd name="connsiteY890" fmla="*/ 3558628 h 5419191"/>
              <a:gd name="connsiteX891" fmla="*/ 3827711 w 4172113"/>
              <a:gd name="connsiteY891" fmla="*/ 3610090 h 5419191"/>
              <a:gd name="connsiteX892" fmla="*/ 3811877 w 4172113"/>
              <a:gd name="connsiteY892" fmla="*/ 3586338 h 5419191"/>
              <a:gd name="connsiteX893" fmla="*/ 3803959 w 4172113"/>
              <a:gd name="connsiteY893" fmla="*/ 3570504 h 5419191"/>
              <a:gd name="connsiteX894" fmla="*/ 3800001 w 4172113"/>
              <a:gd name="connsiteY894" fmla="*/ 3570504 h 5419191"/>
              <a:gd name="connsiteX895" fmla="*/ 3776249 w 4172113"/>
              <a:gd name="connsiteY895" fmla="*/ 3614048 h 5419191"/>
              <a:gd name="connsiteX896" fmla="*/ 3736662 w 4172113"/>
              <a:gd name="connsiteY896" fmla="*/ 3661552 h 5419191"/>
              <a:gd name="connsiteX897" fmla="*/ 3724786 w 4172113"/>
              <a:gd name="connsiteY897" fmla="*/ 3661552 h 5419191"/>
              <a:gd name="connsiteX898" fmla="*/ 3724786 w 4172113"/>
              <a:gd name="connsiteY898" fmla="*/ 3653635 h 5419191"/>
              <a:gd name="connsiteX899" fmla="*/ 3712911 w 4172113"/>
              <a:gd name="connsiteY899" fmla="*/ 3653635 h 5419191"/>
              <a:gd name="connsiteX900" fmla="*/ 3689159 w 4172113"/>
              <a:gd name="connsiteY900" fmla="*/ 3681345 h 5419191"/>
              <a:gd name="connsiteX901" fmla="*/ 3712911 w 4172113"/>
              <a:gd name="connsiteY901" fmla="*/ 3689263 h 5419191"/>
              <a:gd name="connsiteX902" fmla="*/ 3665406 w 4172113"/>
              <a:gd name="connsiteY902" fmla="*/ 3752601 h 5419191"/>
              <a:gd name="connsiteX903" fmla="*/ 3662980 w 4172113"/>
              <a:gd name="connsiteY903" fmla="*/ 3759015 h 5419191"/>
              <a:gd name="connsiteX904" fmla="*/ 3683993 w 4172113"/>
              <a:gd name="connsiteY904" fmla="*/ 3766797 h 5419191"/>
              <a:gd name="connsiteX905" fmla="*/ 3715663 w 4172113"/>
              <a:gd name="connsiteY905" fmla="*/ 3790549 h 5419191"/>
              <a:gd name="connsiteX906" fmla="*/ 3719622 w 4172113"/>
              <a:gd name="connsiteY906" fmla="*/ 3790549 h 5419191"/>
              <a:gd name="connsiteX907" fmla="*/ 3719622 w 4172113"/>
              <a:gd name="connsiteY907" fmla="*/ 3798467 h 5419191"/>
              <a:gd name="connsiteX908" fmla="*/ 3687953 w 4172113"/>
              <a:gd name="connsiteY908" fmla="*/ 3814302 h 5419191"/>
              <a:gd name="connsiteX909" fmla="*/ 3672117 w 4172113"/>
              <a:gd name="connsiteY909" fmla="*/ 3822219 h 5419191"/>
              <a:gd name="connsiteX910" fmla="*/ 3680034 w 4172113"/>
              <a:gd name="connsiteY910" fmla="*/ 3857846 h 5419191"/>
              <a:gd name="connsiteX911" fmla="*/ 3624614 w 4172113"/>
              <a:gd name="connsiteY911" fmla="*/ 3881599 h 5419191"/>
              <a:gd name="connsiteX912" fmla="*/ 3620656 w 4172113"/>
              <a:gd name="connsiteY912" fmla="*/ 3881599 h 5419191"/>
              <a:gd name="connsiteX913" fmla="*/ 3616697 w 4172113"/>
              <a:gd name="connsiteY913" fmla="*/ 3861805 h 5419191"/>
              <a:gd name="connsiteX914" fmla="*/ 3620656 w 4172113"/>
              <a:gd name="connsiteY914" fmla="*/ 3853888 h 5419191"/>
              <a:gd name="connsiteX915" fmla="*/ 3602734 w 4172113"/>
              <a:gd name="connsiteY915" fmla="*/ 3838953 h 5419191"/>
              <a:gd name="connsiteX916" fmla="*/ 3596131 w 4172113"/>
              <a:gd name="connsiteY916" fmla="*/ 3849093 h 5419191"/>
              <a:gd name="connsiteX917" fmla="*/ 3577172 w 4172113"/>
              <a:gd name="connsiteY917" fmla="*/ 3873694 h 5419191"/>
              <a:gd name="connsiteX918" fmla="*/ 3611749 w 4172113"/>
              <a:gd name="connsiteY918" fmla="*/ 3881598 h 5419191"/>
              <a:gd name="connsiteX919" fmla="*/ 3640449 w 4172113"/>
              <a:gd name="connsiteY919" fmla="*/ 3905350 h 5419191"/>
              <a:gd name="connsiteX920" fmla="*/ 3640449 w 4172113"/>
              <a:gd name="connsiteY920" fmla="*/ 3913268 h 5419191"/>
              <a:gd name="connsiteX921" fmla="*/ 3616697 w 4172113"/>
              <a:gd name="connsiteY921" fmla="*/ 3925143 h 5419191"/>
              <a:gd name="connsiteX922" fmla="*/ 3608780 w 4172113"/>
              <a:gd name="connsiteY922" fmla="*/ 3925143 h 5419191"/>
              <a:gd name="connsiteX923" fmla="*/ 3596903 w 4172113"/>
              <a:gd name="connsiteY923" fmla="*/ 3917226 h 5419191"/>
              <a:gd name="connsiteX924" fmla="*/ 3596903 w 4172113"/>
              <a:gd name="connsiteY924" fmla="*/ 3921185 h 5419191"/>
              <a:gd name="connsiteX925" fmla="*/ 3640449 w 4172113"/>
              <a:gd name="connsiteY925" fmla="*/ 3937019 h 5419191"/>
              <a:gd name="connsiteX926" fmla="*/ 3644407 w 4172113"/>
              <a:gd name="connsiteY926" fmla="*/ 3944936 h 5419191"/>
              <a:gd name="connsiteX927" fmla="*/ 3664200 w 4172113"/>
              <a:gd name="connsiteY927" fmla="*/ 3940978 h 5419191"/>
              <a:gd name="connsiteX928" fmla="*/ 3668159 w 4172113"/>
              <a:gd name="connsiteY928" fmla="*/ 3940978 h 5419191"/>
              <a:gd name="connsiteX929" fmla="*/ 3660242 w 4172113"/>
              <a:gd name="connsiteY929" fmla="*/ 3972648 h 5419191"/>
              <a:gd name="connsiteX930" fmla="*/ 3672117 w 4172113"/>
              <a:gd name="connsiteY930" fmla="*/ 3976606 h 5419191"/>
              <a:gd name="connsiteX931" fmla="*/ 3668159 w 4172113"/>
              <a:gd name="connsiteY931" fmla="*/ 3984523 h 5419191"/>
              <a:gd name="connsiteX932" fmla="*/ 3668159 w 4172113"/>
              <a:gd name="connsiteY932" fmla="*/ 3988482 h 5419191"/>
              <a:gd name="connsiteX933" fmla="*/ 3676076 w 4172113"/>
              <a:gd name="connsiteY933" fmla="*/ 3996399 h 5419191"/>
              <a:gd name="connsiteX934" fmla="*/ 3691911 w 4172113"/>
              <a:gd name="connsiteY934" fmla="*/ 3964730 h 5419191"/>
              <a:gd name="connsiteX935" fmla="*/ 3743373 w 4172113"/>
              <a:gd name="connsiteY935" fmla="*/ 3984523 h 5419191"/>
              <a:gd name="connsiteX936" fmla="*/ 3735456 w 4172113"/>
              <a:gd name="connsiteY936" fmla="*/ 3992441 h 5419191"/>
              <a:gd name="connsiteX937" fmla="*/ 3707746 w 4172113"/>
              <a:gd name="connsiteY937" fmla="*/ 3992441 h 5419191"/>
              <a:gd name="connsiteX938" fmla="*/ 3707746 w 4172113"/>
              <a:gd name="connsiteY938" fmla="*/ 3996399 h 5419191"/>
              <a:gd name="connsiteX939" fmla="*/ 3731497 w 4172113"/>
              <a:gd name="connsiteY939" fmla="*/ 4008275 h 5419191"/>
              <a:gd name="connsiteX940" fmla="*/ 3747332 w 4172113"/>
              <a:gd name="connsiteY940" fmla="*/ 4000358 h 5419191"/>
              <a:gd name="connsiteX941" fmla="*/ 3751290 w 4172113"/>
              <a:gd name="connsiteY941" fmla="*/ 4012234 h 5419191"/>
              <a:gd name="connsiteX942" fmla="*/ 3743373 w 4172113"/>
              <a:gd name="connsiteY942" fmla="*/ 4028068 h 5419191"/>
              <a:gd name="connsiteX943" fmla="*/ 3771084 w 4172113"/>
              <a:gd name="connsiteY943" fmla="*/ 4047862 h 5419191"/>
              <a:gd name="connsiteX944" fmla="*/ 3771084 w 4172113"/>
              <a:gd name="connsiteY944" fmla="*/ 4059738 h 5419191"/>
              <a:gd name="connsiteX945" fmla="*/ 3743373 w 4172113"/>
              <a:gd name="connsiteY945" fmla="*/ 4071614 h 5419191"/>
              <a:gd name="connsiteX946" fmla="*/ 3743373 w 4172113"/>
              <a:gd name="connsiteY946" fmla="*/ 4075572 h 5419191"/>
              <a:gd name="connsiteX947" fmla="*/ 3751290 w 4172113"/>
              <a:gd name="connsiteY947" fmla="*/ 4087448 h 5419191"/>
              <a:gd name="connsiteX948" fmla="*/ 3751290 w 4172113"/>
              <a:gd name="connsiteY948" fmla="*/ 4091407 h 5419191"/>
              <a:gd name="connsiteX949" fmla="*/ 3711704 w 4172113"/>
              <a:gd name="connsiteY949" fmla="*/ 4103282 h 5419191"/>
              <a:gd name="connsiteX950" fmla="*/ 3703787 w 4172113"/>
              <a:gd name="connsiteY950" fmla="*/ 4111200 h 5419191"/>
              <a:gd name="connsiteX951" fmla="*/ 3691911 w 4172113"/>
              <a:gd name="connsiteY951" fmla="*/ 4111200 h 5419191"/>
              <a:gd name="connsiteX952" fmla="*/ 3660242 w 4172113"/>
              <a:gd name="connsiteY952" fmla="*/ 4099324 h 5419191"/>
              <a:gd name="connsiteX953" fmla="*/ 3660242 w 4172113"/>
              <a:gd name="connsiteY953" fmla="*/ 4107241 h 5419191"/>
              <a:gd name="connsiteX954" fmla="*/ 3695870 w 4172113"/>
              <a:gd name="connsiteY954" fmla="*/ 4119117 h 5419191"/>
              <a:gd name="connsiteX955" fmla="*/ 3703787 w 4172113"/>
              <a:gd name="connsiteY955" fmla="*/ 4130994 h 5419191"/>
              <a:gd name="connsiteX956" fmla="*/ 3676076 w 4172113"/>
              <a:gd name="connsiteY956" fmla="*/ 4158704 h 5419191"/>
              <a:gd name="connsiteX957" fmla="*/ 3656283 w 4172113"/>
              <a:gd name="connsiteY957" fmla="*/ 4176517 h 5419191"/>
              <a:gd name="connsiteX958" fmla="*/ 3635114 w 4172113"/>
              <a:gd name="connsiteY958" fmla="*/ 4180328 h 5419191"/>
              <a:gd name="connsiteX959" fmla="*/ 3635114 w 4172113"/>
              <a:gd name="connsiteY959" fmla="*/ 4180681 h 5419191"/>
              <a:gd name="connsiteX960" fmla="*/ 3682618 w 4172113"/>
              <a:gd name="connsiteY960" fmla="*/ 4196515 h 5419191"/>
              <a:gd name="connsiteX961" fmla="*/ 3698452 w 4172113"/>
              <a:gd name="connsiteY961" fmla="*/ 4188598 h 5419191"/>
              <a:gd name="connsiteX962" fmla="*/ 3730121 w 4172113"/>
              <a:gd name="connsiteY962" fmla="*/ 4228184 h 5419191"/>
              <a:gd name="connsiteX963" fmla="*/ 3730121 w 4172113"/>
              <a:gd name="connsiteY963" fmla="*/ 4232143 h 5419191"/>
              <a:gd name="connsiteX964" fmla="*/ 3710328 w 4172113"/>
              <a:gd name="connsiteY964" fmla="*/ 4232143 h 5419191"/>
              <a:gd name="connsiteX965" fmla="*/ 3694494 w 4172113"/>
              <a:gd name="connsiteY965" fmla="*/ 4220267 h 5419191"/>
              <a:gd name="connsiteX966" fmla="*/ 3639072 w 4172113"/>
              <a:gd name="connsiteY966" fmla="*/ 4220267 h 5419191"/>
              <a:gd name="connsiteX967" fmla="*/ 3639072 w 4172113"/>
              <a:gd name="connsiteY967" fmla="*/ 4240061 h 5419191"/>
              <a:gd name="connsiteX968" fmla="*/ 3631155 w 4172113"/>
              <a:gd name="connsiteY968" fmla="*/ 4251937 h 5419191"/>
              <a:gd name="connsiteX969" fmla="*/ 3623238 w 4172113"/>
              <a:gd name="connsiteY969" fmla="*/ 4247978 h 5419191"/>
              <a:gd name="connsiteX970" fmla="*/ 3599486 w 4172113"/>
              <a:gd name="connsiteY970" fmla="*/ 4259854 h 5419191"/>
              <a:gd name="connsiteX971" fmla="*/ 3623238 w 4172113"/>
              <a:gd name="connsiteY971" fmla="*/ 4279647 h 5419191"/>
              <a:gd name="connsiteX972" fmla="*/ 3623238 w 4172113"/>
              <a:gd name="connsiteY972" fmla="*/ 4283606 h 5419191"/>
              <a:gd name="connsiteX973" fmla="*/ 3619279 w 4172113"/>
              <a:gd name="connsiteY973" fmla="*/ 4291523 h 5419191"/>
              <a:gd name="connsiteX974" fmla="*/ 3631155 w 4172113"/>
              <a:gd name="connsiteY974" fmla="*/ 4299440 h 5419191"/>
              <a:gd name="connsiteX975" fmla="*/ 3643031 w 4172113"/>
              <a:gd name="connsiteY975" fmla="*/ 4299440 h 5419191"/>
              <a:gd name="connsiteX976" fmla="*/ 3670741 w 4172113"/>
              <a:gd name="connsiteY976" fmla="*/ 4267771 h 5419191"/>
              <a:gd name="connsiteX977" fmla="*/ 3678658 w 4172113"/>
              <a:gd name="connsiteY977" fmla="*/ 4271730 h 5419191"/>
              <a:gd name="connsiteX978" fmla="*/ 3745956 w 4172113"/>
              <a:gd name="connsiteY978" fmla="*/ 4271730 h 5419191"/>
              <a:gd name="connsiteX979" fmla="*/ 3745956 w 4172113"/>
              <a:gd name="connsiteY979" fmla="*/ 4279647 h 5419191"/>
              <a:gd name="connsiteX980" fmla="*/ 3694494 w 4172113"/>
              <a:gd name="connsiteY980" fmla="*/ 4295481 h 5419191"/>
              <a:gd name="connsiteX981" fmla="*/ 3694494 w 4172113"/>
              <a:gd name="connsiteY981" fmla="*/ 4299440 h 5419191"/>
              <a:gd name="connsiteX982" fmla="*/ 3749914 w 4172113"/>
              <a:gd name="connsiteY982" fmla="*/ 4319233 h 5419191"/>
              <a:gd name="connsiteX983" fmla="*/ 3771772 w 4172113"/>
              <a:gd name="connsiteY983" fmla="*/ 4315590 h 5419191"/>
              <a:gd name="connsiteX984" fmla="*/ 3780208 w 4172113"/>
              <a:gd name="connsiteY984" fmla="*/ 4310770 h 5419191"/>
              <a:gd name="connsiteX985" fmla="*/ 3782256 w 4172113"/>
              <a:gd name="connsiteY985" fmla="*/ 4313843 h 5419191"/>
              <a:gd name="connsiteX986" fmla="*/ 3785542 w 4172113"/>
              <a:gd name="connsiteY986" fmla="*/ 4313296 h 5419191"/>
              <a:gd name="connsiteX987" fmla="*/ 3797418 w 4172113"/>
              <a:gd name="connsiteY987" fmla="*/ 4303399 h 5419191"/>
              <a:gd name="connsiteX988" fmla="*/ 3769708 w 4172113"/>
              <a:gd name="connsiteY988" fmla="*/ 4283606 h 5419191"/>
              <a:gd name="connsiteX989" fmla="*/ 3777625 w 4172113"/>
              <a:gd name="connsiteY989" fmla="*/ 4275688 h 5419191"/>
              <a:gd name="connsiteX990" fmla="*/ 3848880 w 4172113"/>
              <a:gd name="connsiteY990" fmla="*/ 4295481 h 5419191"/>
              <a:gd name="connsiteX991" fmla="*/ 3880550 w 4172113"/>
              <a:gd name="connsiteY991" fmla="*/ 4319233 h 5419191"/>
              <a:gd name="connsiteX992" fmla="*/ 3884509 w 4172113"/>
              <a:gd name="connsiteY992" fmla="*/ 4319233 h 5419191"/>
              <a:gd name="connsiteX993" fmla="*/ 3884509 w 4172113"/>
              <a:gd name="connsiteY993" fmla="*/ 4327151 h 5419191"/>
              <a:gd name="connsiteX994" fmla="*/ 3852840 w 4172113"/>
              <a:gd name="connsiteY994" fmla="*/ 4342986 h 5419191"/>
              <a:gd name="connsiteX995" fmla="*/ 3837004 w 4172113"/>
              <a:gd name="connsiteY995" fmla="*/ 4350903 h 5419191"/>
              <a:gd name="connsiteX996" fmla="*/ 3840062 w 4172113"/>
              <a:gd name="connsiteY996" fmla="*/ 4364665 h 5419191"/>
              <a:gd name="connsiteX997" fmla="*/ 3847505 w 4172113"/>
              <a:gd name="connsiteY997" fmla="*/ 4366191 h 5419191"/>
              <a:gd name="connsiteX998" fmla="*/ 3863339 w 4172113"/>
              <a:gd name="connsiteY998" fmla="*/ 4358274 h 5419191"/>
              <a:gd name="connsiteX999" fmla="*/ 3895008 w 4172113"/>
              <a:gd name="connsiteY999" fmla="*/ 4397860 h 5419191"/>
              <a:gd name="connsiteX1000" fmla="*/ 3895008 w 4172113"/>
              <a:gd name="connsiteY1000" fmla="*/ 4401819 h 5419191"/>
              <a:gd name="connsiteX1001" fmla="*/ 3875215 w 4172113"/>
              <a:gd name="connsiteY1001" fmla="*/ 4401819 h 5419191"/>
              <a:gd name="connsiteX1002" fmla="*/ 3859381 w 4172113"/>
              <a:gd name="connsiteY1002" fmla="*/ 4389943 h 5419191"/>
              <a:gd name="connsiteX1003" fmla="*/ 3839897 w 4172113"/>
              <a:gd name="connsiteY1003" fmla="*/ 4389943 h 5419191"/>
              <a:gd name="connsiteX1004" fmla="*/ 3818696 w 4172113"/>
              <a:gd name="connsiteY1004" fmla="*/ 4404345 h 5419191"/>
              <a:gd name="connsiteX1005" fmla="*/ 3803959 w 4172113"/>
              <a:gd name="connsiteY1005" fmla="*/ 4407342 h 5419191"/>
              <a:gd name="connsiteX1006" fmla="*/ 3803959 w 4172113"/>
              <a:gd name="connsiteY1006" fmla="*/ 4409737 h 5419191"/>
              <a:gd name="connsiteX1007" fmla="*/ 3796042 w 4172113"/>
              <a:gd name="connsiteY1007" fmla="*/ 4421613 h 5419191"/>
              <a:gd name="connsiteX1008" fmla="*/ 3788125 w 4172113"/>
              <a:gd name="connsiteY1008" fmla="*/ 4417654 h 5419191"/>
              <a:gd name="connsiteX1009" fmla="*/ 3786090 w 4172113"/>
              <a:gd name="connsiteY1009" fmla="*/ 4418107 h 5419191"/>
              <a:gd name="connsiteX1010" fmla="*/ 3805336 w 4172113"/>
              <a:gd name="connsiteY1010" fmla="*/ 4434034 h 5419191"/>
              <a:gd name="connsiteX1011" fmla="*/ 3805336 w 4172113"/>
              <a:gd name="connsiteY1011" fmla="*/ 4441952 h 5419191"/>
              <a:gd name="connsiteX1012" fmla="*/ 3797418 w 4172113"/>
              <a:gd name="connsiteY1012" fmla="*/ 4450859 h 5419191"/>
              <a:gd name="connsiteX1013" fmla="*/ 3788125 w 4172113"/>
              <a:gd name="connsiteY1013" fmla="*/ 4452601 h 5419191"/>
              <a:gd name="connsiteX1014" fmla="*/ 3788125 w 4172113"/>
              <a:gd name="connsiteY1014" fmla="*/ 4453282 h 5419191"/>
              <a:gd name="connsiteX1015" fmla="*/ 3784586 w 4172113"/>
              <a:gd name="connsiteY1015" fmla="*/ 4460359 h 5419191"/>
              <a:gd name="connsiteX1016" fmla="*/ 3805336 w 4172113"/>
              <a:gd name="connsiteY1016" fmla="*/ 4465703 h 5419191"/>
              <a:gd name="connsiteX1017" fmla="*/ 3807042 w 4172113"/>
              <a:gd name="connsiteY1017" fmla="*/ 4469116 h 5419191"/>
              <a:gd name="connsiteX1018" fmla="*/ 3807918 w 4172113"/>
              <a:gd name="connsiteY1018" fmla="*/ 4469116 h 5419191"/>
              <a:gd name="connsiteX1019" fmla="*/ 3835628 w 4172113"/>
              <a:gd name="connsiteY1019" fmla="*/ 4437447 h 5419191"/>
              <a:gd name="connsiteX1020" fmla="*/ 3843545 w 4172113"/>
              <a:gd name="connsiteY1020" fmla="*/ 4441406 h 5419191"/>
              <a:gd name="connsiteX1021" fmla="*/ 3904484 w 4172113"/>
              <a:gd name="connsiteY1021" fmla="*/ 4441406 h 5419191"/>
              <a:gd name="connsiteX1022" fmla="*/ 3908260 w 4172113"/>
              <a:gd name="connsiteY1022" fmla="*/ 4430076 h 5419191"/>
              <a:gd name="connsiteX1023" fmla="*/ 3935971 w 4172113"/>
              <a:gd name="connsiteY1023" fmla="*/ 4445910 h 5419191"/>
              <a:gd name="connsiteX1024" fmla="*/ 3916177 w 4172113"/>
              <a:gd name="connsiteY1024" fmla="*/ 4449869 h 5419191"/>
              <a:gd name="connsiteX1025" fmla="*/ 3910843 w 4172113"/>
              <a:gd name="connsiteY1025" fmla="*/ 4446313 h 5419191"/>
              <a:gd name="connsiteX1026" fmla="*/ 3910843 w 4172113"/>
              <a:gd name="connsiteY1026" fmla="*/ 4449323 h 5419191"/>
              <a:gd name="connsiteX1027" fmla="*/ 3897977 w 4172113"/>
              <a:gd name="connsiteY1027" fmla="*/ 4459219 h 5419191"/>
              <a:gd name="connsiteX1028" fmla="*/ 3896581 w 4172113"/>
              <a:gd name="connsiteY1028" fmla="*/ 4459434 h 5419191"/>
              <a:gd name="connsiteX1029" fmla="*/ 3900343 w 4172113"/>
              <a:gd name="connsiteY1029" fmla="*/ 4465703 h 5419191"/>
              <a:gd name="connsiteX1030" fmla="*/ 3892426 w 4172113"/>
              <a:gd name="connsiteY1030" fmla="*/ 4469662 h 5419191"/>
              <a:gd name="connsiteX1031" fmla="*/ 3884116 w 4172113"/>
              <a:gd name="connsiteY1031" fmla="*/ 4461352 h 5419191"/>
              <a:gd name="connsiteX1032" fmla="*/ 3859381 w 4172113"/>
              <a:gd name="connsiteY1032" fmla="*/ 4465157 h 5419191"/>
              <a:gd name="connsiteX1033" fmla="*/ 3859381 w 4172113"/>
              <a:gd name="connsiteY1033" fmla="*/ 4469116 h 5419191"/>
              <a:gd name="connsiteX1034" fmla="*/ 3914801 w 4172113"/>
              <a:gd name="connsiteY1034" fmla="*/ 4488909 h 5419191"/>
              <a:gd name="connsiteX1035" fmla="*/ 3945610 w 4172113"/>
              <a:gd name="connsiteY1035" fmla="*/ 4483775 h 5419191"/>
              <a:gd name="connsiteX1036" fmla="*/ 3947847 w 4172113"/>
              <a:gd name="connsiteY1036" fmla="*/ 4481538 h 5419191"/>
              <a:gd name="connsiteX1037" fmla="*/ 3952150 w 4172113"/>
              <a:gd name="connsiteY1037" fmla="*/ 4481538 h 5419191"/>
              <a:gd name="connsiteX1038" fmla="*/ 3962305 w 4172113"/>
              <a:gd name="connsiteY1038" fmla="*/ 4473075 h 5419191"/>
              <a:gd name="connsiteX1039" fmla="*/ 3934595 w 4172113"/>
              <a:gd name="connsiteY1039" fmla="*/ 4453282 h 5419191"/>
              <a:gd name="connsiteX1040" fmla="*/ 3942512 w 4172113"/>
              <a:gd name="connsiteY1040" fmla="*/ 4445364 h 5419191"/>
              <a:gd name="connsiteX1041" fmla="*/ 4013767 w 4172113"/>
              <a:gd name="connsiteY1041" fmla="*/ 4465157 h 5419191"/>
              <a:gd name="connsiteX1042" fmla="*/ 4045437 w 4172113"/>
              <a:gd name="connsiteY1042" fmla="*/ 4488909 h 5419191"/>
              <a:gd name="connsiteX1043" fmla="*/ 4049396 w 4172113"/>
              <a:gd name="connsiteY1043" fmla="*/ 4488909 h 5419191"/>
              <a:gd name="connsiteX1044" fmla="*/ 4049396 w 4172113"/>
              <a:gd name="connsiteY1044" fmla="*/ 4496827 h 5419191"/>
              <a:gd name="connsiteX1045" fmla="*/ 4017727 w 4172113"/>
              <a:gd name="connsiteY1045" fmla="*/ 4512662 h 5419191"/>
              <a:gd name="connsiteX1046" fmla="*/ 4001891 w 4172113"/>
              <a:gd name="connsiteY1046" fmla="*/ 4520579 h 5419191"/>
              <a:gd name="connsiteX1047" fmla="*/ 4009808 w 4172113"/>
              <a:gd name="connsiteY1047" fmla="*/ 4556206 h 5419191"/>
              <a:gd name="connsiteX1048" fmla="*/ 3999710 w 4172113"/>
              <a:gd name="connsiteY1048" fmla="*/ 4563066 h 5419191"/>
              <a:gd name="connsiteX1049" fmla="*/ 3999309 w 4172113"/>
              <a:gd name="connsiteY1049" fmla="*/ 4564670 h 5419191"/>
              <a:gd name="connsiteX1050" fmla="*/ 3987433 w 4172113"/>
              <a:gd name="connsiteY1050" fmla="*/ 4572586 h 5419191"/>
              <a:gd name="connsiteX1051" fmla="*/ 3987433 w 4172113"/>
              <a:gd name="connsiteY1051" fmla="*/ 4571405 h 5419191"/>
              <a:gd name="connsiteX1052" fmla="*/ 3983583 w 4172113"/>
              <a:gd name="connsiteY1052" fmla="*/ 4574021 h 5419191"/>
              <a:gd name="connsiteX1053" fmla="*/ 3954388 w 4172113"/>
              <a:gd name="connsiteY1053" fmla="*/ 4579959 h 5419191"/>
              <a:gd name="connsiteX1054" fmla="*/ 3950430 w 4172113"/>
              <a:gd name="connsiteY1054" fmla="*/ 4579959 h 5419191"/>
              <a:gd name="connsiteX1055" fmla="*/ 3946471 w 4172113"/>
              <a:gd name="connsiteY1055" fmla="*/ 4560165 h 5419191"/>
              <a:gd name="connsiteX1056" fmla="*/ 3950430 w 4172113"/>
              <a:gd name="connsiteY1056" fmla="*/ 4552248 h 5419191"/>
              <a:gd name="connsiteX1057" fmla="*/ 3920740 w 4172113"/>
              <a:gd name="connsiteY1057" fmla="*/ 4527506 h 5419191"/>
              <a:gd name="connsiteX1058" fmla="*/ 3902302 w 4172113"/>
              <a:gd name="connsiteY1058" fmla="*/ 4519166 h 5419191"/>
              <a:gd name="connsiteX1059" fmla="*/ 3900343 w 4172113"/>
              <a:gd name="connsiteY1059" fmla="*/ 4521125 h 5419191"/>
              <a:gd name="connsiteX1060" fmla="*/ 3872633 w 4172113"/>
              <a:gd name="connsiteY1060" fmla="*/ 4521125 h 5419191"/>
              <a:gd name="connsiteX1061" fmla="*/ 3872633 w 4172113"/>
              <a:gd name="connsiteY1061" fmla="*/ 4525083 h 5419191"/>
              <a:gd name="connsiteX1062" fmla="*/ 3896384 w 4172113"/>
              <a:gd name="connsiteY1062" fmla="*/ 4536959 h 5419191"/>
              <a:gd name="connsiteX1063" fmla="*/ 3912219 w 4172113"/>
              <a:gd name="connsiteY1063" fmla="*/ 4529042 h 5419191"/>
              <a:gd name="connsiteX1064" fmla="*/ 3916177 w 4172113"/>
              <a:gd name="connsiteY1064" fmla="*/ 4540918 h 5419191"/>
              <a:gd name="connsiteX1065" fmla="*/ 3908260 w 4172113"/>
              <a:gd name="connsiteY1065" fmla="*/ 4556752 h 5419191"/>
              <a:gd name="connsiteX1066" fmla="*/ 3935971 w 4172113"/>
              <a:gd name="connsiteY1066" fmla="*/ 4576546 h 5419191"/>
              <a:gd name="connsiteX1067" fmla="*/ 3935971 w 4172113"/>
              <a:gd name="connsiteY1067" fmla="*/ 4578689 h 5419191"/>
              <a:gd name="connsiteX1068" fmla="*/ 3941523 w 4172113"/>
              <a:gd name="connsiteY1068" fmla="*/ 4579958 h 5419191"/>
              <a:gd name="connsiteX1069" fmla="*/ 3967640 w 4172113"/>
              <a:gd name="connsiteY1069" fmla="*/ 4601573 h 5419191"/>
              <a:gd name="connsiteX1070" fmla="*/ 3967640 w 4172113"/>
              <a:gd name="connsiteY1070" fmla="*/ 4596339 h 5419191"/>
              <a:gd name="connsiteX1071" fmla="*/ 3971599 w 4172113"/>
              <a:gd name="connsiteY1071" fmla="*/ 4596339 h 5419191"/>
              <a:gd name="connsiteX1072" fmla="*/ 3971599 w 4172113"/>
              <a:gd name="connsiteY1072" fmla="*/ 4604256 h 5419191"/>
              <a:gd name="connsiteX1073" fmla="*/ 3970223 w 4172113"/>
              <a:gd name="connsiteY1073" fmla="*/ 4604256 h 5419191"/>
              <a:gd name="connsiteX1074" fmla="*/ 3970223 w 4172113"/>
              <a:gd name="connsiteY1074" fmla="*/ 4611628 h 5419191"/>
              <a:gd name="connsiteX1075" fmla="*/ 3946471 w 4172113"/>
              <a:gd name="connsiteY1075" fmla="*/ 4623503 h 5419191"/>
              <a:gd name="connsiteX1076" fmla="*/ 3938554 w 4172113"/>
              <a:gd name="connsiteY1076" fmla="*/ 4623503 h 5419191"/>
              <a:gd name="connsiteX1077" fmla="*/ 3926677 w 4172113"/>
              <a:gd name="connsiteY1077" fmla="*/ 4615586 h 5419191"/>
              <a:gd name="connsiteX1078" fmla="*/ 3926677 w 4172113"/>
              <a:gd name="connsiteY1078" fmla="*/ 4619545 h 5419191"/>
              <a:gd name="connsiteX1079" fmla="*/ 3970223 w 4172113"/>
              <a:gd name="connsiteY1079" fmla="*/ 4635379 h 5419191"/>
              <a:gd name="connsiteX1080" fmla="*/ 3974181 w 4172113"/>
              <a:gd name="connsiteY1080" fmla="*/ 4643296 h 5419191"/>
              <a:gd name="connsiteX1081" fmla="*/ 3993974 w 4172113"/>
              <a:gd name="connsiteY1081" fmla="*/ 4639338 h 5419191"/>
              <a:gd name="connsiteX1082" fmla="*/ 3997933 w 4172113"/>
              <a:gd name="connsiteY1082" fmla="*/ 4639338 h 5419191"/>
              <a:gd name="connsiteX1083" fmla="*/ 3990016 w 4172113"/>
              <a:gd name="connsiteY1083" fmla="*/ 4671008 h 5419191"/>
              <a:gd name="connsiteX1084" fmla="*/ 4001891 w 4172113"/>
              <a:gd name="connsiteY1084" fmla="*/ 4674966 h 5419191"/>
              <a:gd name="connsiteX1085" fmla="*/ 3997933 w 4172113"/>
              <a:gd name="connsiteY1085" fmla="*/ 4682883 h 5419191"/>
              <a:gd name="connsiteX1086" fmla="*/ 3997933 w 4172113"/>
              <a:gd name="connsiteY1086" fmla="*/ 4686842 h 5419191"/>
              <a:gd name="connsiteX1087" fmla="*/ 4005850 w 4172113"/>
              <a:gd name="connsiteY1087" fmla="*/ 4694759 h 5419191"/>
              <a:gd name="connsiteX1088" fmla="*/ 4021685 w 4172113"/>
              <a:gd name="connsiteY1088" fmla="*/ 4663090 h 5419191"/>
              <a:gd name="connsiteX1089" fmla="*/ 4073147 w 4172113"/>
              <a:gd name="connsiteY1089" fmla="*/ 4682883 h 5419191"/>
              <a:gd name="connsiteX1090" fmla="*/ 4065230 w 4172113"/>
              <a:gd name="connsiteY1090" fmla="*/ 4690801 h 5419191"/>
              <a:gd name="connsiteX1091" fmla="*/ 4037520 w 4172113"/>
              <a:gd name="connsiteY1091" fmla="*/ 4690801 h 5419191"/>
              <a:gd name="connsiteX1092" fmla="*/ 4037520 w 4172113"/>
              <a:gd name="connsiteY1092" fmla="*/ 4694759 h 5419191"/>
              <a:gd name="connsiteX1093" fmla="*/ 4061271 w 4172113"/>
              <a:gd name="connsiteY1093" fmla="*/ 4706635 h 5419191"/>
              <a:gd name="connsiteX1094" fmla="*/ 4077106 w 4172113"/>
              <a:gd name="connsiteY1094" fmla="*/ 4698718 h 5419191"/>
              <a:gd name="connsiteX1095" fmla="*/ 4081064 w 4172113"/>
              <a:gd name="connsiteY1095" fmla="*/ 4710594 h 5419191"/>
              <a:gd name="connsiteX1096" fmla="*/ 4073147 w 4172113"/>
              <a:gd name="connsiteY1096" fmla="*/ 4726428 h 5419191"/>
              <a:gd name="connsiteX1097" fmla="*/ 4100858 w 4172113"/>
              <a:gd name="connsiteY1097" fmla="*/ 4746222 h 5419191"/>
              <a:gd name="connsiteX1098" fmla="*/ 4100858 w 4172113"/>
              <a:gd name="connsiteY1098" fmla="*/ 4758098 h 5419191"/>
              <a:gd name="connsiteX1099" fmla="*/ 4073147 w 4172113"/>
              <a:gd name="connsiteY1099" fmla="*/ 4769974 h 5419191"/>
              <a:gd name="connsiteX1100" fmla="*/ 4073147 w 4172113"/>
              <a:gd name="connsiteY1100" fmla="*/ 4773932 h 5419191"/>
              <a:gd name="connsiteX1101" fmla="*/ 4081064 w 4172113"/>
              <a:gd name="connsiteY1101" fmla="*/ 4785808 h 5419191"/>
              <a:gd name="connsiteX1102" fmla="*/ 4081064 w 4172113"/>
              <a:gd name="connsiteY1102" fmla="*/ 4789767 h 5419191"/>
              <a:gd name="connsiteX1103" fmla="*/ 4041478 w 4172113"/>
              <a:gd name="connsiteY1103" fmla="*/ 4801642 h 5419191"/>
              <a:gd name="connsiteX1104" fmla="*/ 4033561 w 4172113"/>
              <a:gd name="connsiteY1104" fmla="*/ 4809560 h 5419191"/>
              <a:gd name="connsiteX1105" fmla="*/ 4021685 w 4172113"/>
              <a:gd name="connsiteY1105" fmla="*/ 4809560 h 5419191"/>
              <a:gd name="connsiteX1106" fmla="*/ 3990016 w 4172113"/>
              <a:gd name="connsiteY1106" fmla="*/ 4797684 h 5419191"/>
              <a:gd name="connsiteX1107" fmla="*/ 3990016 w 4172113"/>
              <a:gd name="connsiteY1107" fmla="*/ 4805601 h 5419191"/>
              <a:gd name="connsiteX1108" fmla="*/ 4025644 w 4172113"/>
              <a:gd name="connsiteY1108" fmla="*/ 4817477 h 5419191"/>
              <a:gd name="connsiteX1109" fmla="*/ 4033561 w 4172113"/>
              <a:gd name="connsiteY1109" fmla="*/ 4829354 h 5419191"/>
              <a:gd name="connsiteX1110" fmla="*/ 4005850 w 4172113"/>
              <a:gd name="connsiteY1110" fmla="*/ 4857064 h 5419191"/>
              <a:gd name="connsiteX1111" fmla="*/ 3926677 w 4172113"/>
              <a:gd name="connsiteY1111" fmla="*/ 4880815 h 5419191"/>
              <a:gd name="connsiteX1112" fmla="*/ 3926677 w 4172113"/>
              <a:gd name="connsiteY1112" fmla="*/ 4876857 h 5419191"/>
              <a:gd name="connsiteX1113" fmla="*/ 3930637 w 4172113"/>
              <a:gd name="connsiteY1113" fmla="*/ 4857064 h 5419191"/>
              <a:gd name="connsiteX1114" fmla="*/ 3922718 w 4172113"/>
              <a:gd name="connsiteY1114" fmla="*/ 4853105 h 5419191"/>
              <a:gd name="connsiteX1115" fmla="*/ 3914801 w 4172113"/>
              <a:gd name="connsiteY1115" fmla="*/ 4853105 h 5419191"/>
              <a:gd name="connsiteX1116" fmla="*/ 3891050 w 4172113"/>
              <a:gd name="connsiteY1116" fmla="*/ 4864981 h 5419191"/>
              <a:gd name="connsiteX1117" fmla="*/ 3898967 w 4172113"/>
              <a:gd name="connsiteY1117" fmla="*/ 4884774 h 5419191"/>
              <a:gd name="connsiteX1118" fmla="*/ 3863339 w 4172113"/>
              <a:gd name="connsiteY1118" fmla="*/ 4892691 h 5419191"/>
              <a:gd name="connsiteX1119" fmla="*/ 3859381 w 4172113"/>
              <a:gd name="connsiteY1119" fmla="*/ 4872898 h 5419191"/>
              <a:gd name="connsiteX1120" fmla="*/ 3851464 w 4172113"/>
              <a:gd name="connsiteY1120" fmla="*/ 4872898 h 5419191"/>
              <a:gd name="connsiteX1121" fmla="*/ 3827711 w 4172113"/>
              <a:gd name="connsiteY1121" fmla="*/ 4900608 h 5419191"/>
              <a:gd name="connsiteX1122" fmla="*/ 3792084 w 4172113"/>
              <a:gd name="connsiteY1122" fmla="*/ 4920403 h 5419191"/>
              <a:gd name="connsiteX1123" fmla="*/ 3811877 w 4172113"/>
              <a:gd name="connsiteY1123" fmla="*/ 4932278 h 5419191"/>
              <a:gd name="connsiteX1124" fmla="*/ 3772291 w 4172113"/>
              <a:gd name="connsiteY1124" fmla="*/ 4952071 h 5419191"/>
              <a:gd name="connsiteX1125" fmla="*/ 3740621 w 4172113"/>
              <a:gd name="connsiteY1125" fmla="*/ 4944154 h 5419191"/>
              <a:gd name="connsiteX1126" fmla="*/ 3720828 w 4172113"/>
              <a:gd name="connsiteY1126" fmla="*/ 4975823 h 5419191"/>
              <a:gd name="connsiteX1127" fmla="*/ 3645613 w 4172113"/>
              <a:gd name="connsiteY1127" fmla="*/ 4987699 h 5419191"/>
              <a:gd name="connsiteX1128" fmla="*/ 3641655 w 4172113"/>
              <a:gd name="connsiteY1128" fmla="*/ 4995616 h 5419191"/>
              <a:gd name="connsiteX1129" fmla="*/ 3649572 w 4172113"/>
              <a:gd name="connsiteY1129" fmla="*/ 5003534 h 5419191"/>
              <a:gd name="connsiteX1130" fmla="*/ 3649572 w 4172113"/>
              <a:gd name="connsiteY1130" fmla="*/ 5007493 h 5419191"/>
              <a:gd name="connsiteX1131" fmla="*/ 3621862 w 4172113"/>
              <a:gd name="connsiteY1131" fmla="*/ 5011451 h 5419191"/>
              <a:gd name="connsiteX1132" fmla="*/ 3613945 w 4172113"/>
              <a:gd name="connsiteY1132" fmla="*/ 5011451 h 5419191"/>
              <a:gd name="connsiteX1133" fmla="*/ 3606027 w 4172113"/>
              <a:gd name="connsiteY1133" fmla="*/ 4999576 h 5419191"/>
              <a:gd name="connsiteX1134" fmla="*/ 3530813 w 4172113"/>
              <a:gd name="connsiteY1134" fmla="*/ 5027286 h 5419191"/>
              <a:gd name="connsiteX1135" fmla="*/ 3475392 w 4172113"/>
              <a:gd name="connsiteY1135" fmla="*/ 5051037 h 5419191"/>
              <a:gd name="connsiteX1136" fmla="*/ 3439764 w 4172113"/>
              <a:gd name="connsiteY1136" fmla="*/ 5090624 h 5419191"/>
              <a:gd name="connsiteX1137" fmla="*/ 3447681 w 4172113"/>
              <a:gd name="connsiteY1137" fmla="*/ 5118335 h 5419191"/>
              <a:gd name="connsiteX1138" fmla="*/ 3431847 w 4172113"/>
              <a:gd name="connsiteY1138" fmla="*/ 5130210 h 5419191"/>
              <a:gd name="connsiteX1139" fmla="*/ 3431847 w 4172113"/>
              <a:gd name="connsiteY1139" fmla="*/ 5142086 h 5419191"/>
              <a:gd name="connsiteX1140" fmla="*/ 3392260 w 4172113"/>
              <a:gd name="connsiteY1140" fmla="*/ 5165838 h 5419191"/>
              <a:gd name="connsiteX1141" fmla="*/ 3396218 w 4172113"/>
              <a:gd name="connsiteY1141" fmla="*/ 5165838 h 5419191"/>
              <a:gd name="connsiteX1142" fmla="*/ 3384343 w 4172113"/>
              <a:gd name="connsiteY1142" fmla="*/ 5185632 h 5419191"/>
              <a:gd name="connsiteX1143" fmla="*/ 3376426 w 4172113"/>
              <a:gd name="connsiteY1143" fmla="*/ 5181673 h 5419191"/>
              <a:gd name="connsiteX1144" fmla="*/ 3340798 w 4172113"/>
              <a:gd name="connsiteY1144" fmla="*/ 5201466 h 5419191"/>
              <a:gd name="connsiteX1145" fmla="*/ 3293294 w 4172113"/>
              <a:gd name="connsiteY1145" fmla="*/ 5248969 h 5419191"/>
              <a:gd name="connsiteX1146" fmla="*/ 3218079 w 4172113"/>
              <a:gd name="connsiteY1146" fmla="*/ 5276681 h 5419191"/>
              <a:gd name="connsiteX1147" fmla="*/ 3158699 w 4172113"/>
              <a:gd name="connsiteY1147" fmla="*/ 5304391 h 5419191"/>
              <a:gd name="connsiteX1148" fmla="*/ 3158699 w 4172113"/>
              <a:gd name="connsiteY1148" fmla="*/ 5312308 h 5419191"/>
              <a:gd name="connsiteX1149" fmla="*/ 3150782 w 4172113"/>
              <a:gd name="connsiteY1149" fmla="*/ 5312308 h 5419191"/>
              <a:gd name="connsiteX1150" fmla="*/ 3146824 w 4172113"/>
              <a:gd name="connsiteY1150" fmla="*/ 5304391 h 5419191"/>
              <a:gd name="connsiteX1151" fmla="*/ 3059733 w 4172113"/>
              <a:gd name="connsiteY1151" fmla="*/ 5332101 h 5419191"/>
              <a:gd name="connsiteX1152" fmla="*/ 2933057 w 4172113"/>
              <a:gd name="connsiteY1152" fmla="*/ 5371688 h 5419191"/>
              <a:gd name="connsiteX1153" fmla="*/ 2703455 w 4172113"/>
              <a:gd name="connsiteY1153" fmla="*/ 5419191 h 5419191"/>
              <a:gd name="connsiteX1154" fmla="*/ 2675745 w 4172113"/>
              <a:gd name="connsiteY1154" fmla="*/ 5419191 h 5419191"/>
              <a:gd name="connsiteX1155" fmla="*/ 2501564 w 4172113"/>
              <a:gd name="connsiteY1155" fmla="*/ 5391481 h 5419191"/>
              <a:gd name="connsiteX1156" fmla="*/ 2382805 w 4172113"/>
              <a:gd name="connsiteY1156" fmla="*/ 5355854 h 5419191"/>
              <a:gd name="connsiteX1157" fmla="*/ 2303632 w 4172113"/>
              <a:gd name="connsiteY1157" fmla="*/ 5316267 h 5419191"/>
              <a:gd name="connsiteX1158" fmla="*/ 2260087 w 4172113"/>
              <a:gd name="connsiteY1158" fmla="*/ 5284598 h 5419191"/>
              <a:gd name="connsiteX1159" fmla="*/ 2248210 w 4172113"/>
              <a:gd name="connsiteY1159" fmla="*/ 5284598 h 5419191"/>
              <a:gd name="connsiteX1160" fmla="*/ 2248210 w 4172113"/>
              <a:gd name="connsiteY1160" fmla="*/ 5312308 h 5419191"/>
              <a:gd name="connsiteX1161" fmla="*/ 2244252 w 4172113"/>
              <a:gd name="connsiteY1161" fmla="*/ 5312308 h 5419191"/>
              <a:gd name="connsiteX1162" fmla="*/ 2228417 w 4172113"/>
              <a:gd name="connsiteY1162" fmla="*/ 5300432 h 5419191"/>
              <a:gd name="connsiteX1163" fmla="*/ 2224459 w 4172113"/>
              <a:gd name="connsiteY1163" fmla="*/ 5300432 h 5419191"/>
              <a:gd name="connsiteX1164" fmla="*/ 2200707 w 4172113"/>
              <a:gd name="connsiteY1164" fmla="*/ 5304391 h 5419191"/>
              <a:gd name="connsiteX1165" fmla="*/ 2172997 w 4172113"/>
              <a:gd name="connsiteY1165" fmla="*/ 5296474 h 5419191"/>
              <a:gd name="connsiteX1166" fmla="*/ 2153203 w 4172113"/>
              <a:gd name="connsiteY1166" fmla="*/ 5308349 h 5419191"/>
              <a:gd name="connsiteX1167" fmla="*/ 2030485 w 4172113"/>
              <a:gd name="connsiteY1167" fmla="*/ 5288556 h 5419191"/>
              <a:gd name="connsiteX1168" fmla="*/ 1998816 w 4172113"/>
              <a:gd name="connsiteY1168" fmla="*/ 5268763 h 5419191"/>
              <a:gd name="connsiteX1169" fmla="*/ 2022568 w 4172113"/>
              <a:gd name="connsiteY1169" fmla="*/ 5245011 h 5419191"/>
              <a:gd name="connsiteX1170" fmla="*/ 2006734 w 4172113"/>
              <a:gd name="connsiteY1170" fmla="*/ 5213342 h 5419191"/>
              <a:gd name="connsiteX1171" fmla="*/ 1994857 w 4172113"/>
              <a:gd name="connsiteY1171" fmla="*/ 5205425 h 5419191"/>
              <a:gd name="connsiteX1172" fmla="*/ 1979022 w 4172113"/>
              <a:gd name="connsiteY1172" fmla="*/ 5217301 h 5419191"/>
              <a:gd name="connsiteX1173" fmla="*/ 1971105 w 4172113"/>
              <a:gd name="connsiteY1173" fmla="*/ 5217301 h 5419191"/>
              <a:gd name="connsiteX1174" fmla="*/ 1951312 w 4172113"/>
              <a:gd name="connsiteY1174" fmla="*/ 5189590 h 5419191"/>
              <a:gd name="connsiteX1175" fmla="*/ 1939436 w 4172113"/>
              <a:gd name="connsiteY1175" fmla="*/ 5161879 h 5419191"/>
              <a:gd name="connsiteX1176" fmla="*/ 1949333 w 4172113"/>
              <a:gd name="connsiteY1176" fmla="*/ 5136644 h 5419191"/>
              <a:gd name="connsiteX1177" fmla="*/ 1949422 w 4172113"/>
              <a:gd name="connsiteY1177" fmla="*/ 5135953 h 5419191"/>
              <a:gd name="connsiteX1178" fmla="*/ 1917555 w 4172113"/>
              <a:gd name="connsiteY1178" fmla="*/ 5133725 h 5419191"/>
              <a:gd name="connsiteX1179" fmla="*/ 1865598 w 4172113"/>
              <a:gd name="connsiteY1179" fmla="*/ 5118880 h 5419191"/>
              <a:gd name="connsiteX1180" fmla="*/ 1833929 w 4172113"/>
              <a:gd name="connsiteY1180" fmla="*/ 5099087 h 5419191"/>
              <a:gd name="connsiteX1181" fmla="*/ 1839867 w 4172113"/>
              <a:gd name="connsiteY1181" fmla="*/ 5091665 h 5419191"/>
              <a:gd name="connsiteX1182" fmla="*/ 1852336 w 4172113"/>
              <a:gd name="connsiteY1182" fmla="*/ 5080235 h 5419191"/>
              <a:gd name="connsiteX1183" fmla="*/ 1833746 w 4172113"/>
              <a:gd name="connsiteY1183" fmla="*/ 5085072 h 5419191"/>
              <a:gd name="connsiteX1184" fmla="*/ 1790695 w 4172113"/>
              <a:gd name="connsiteY1184" fmla="*/ 5095208 h 5419191"/>
              <a:gd name="connsiteX1185" fmla="*/ 1561094 w 4172113"/>
              <a:gd name="connsiteY1185" fmla="*/ 5142711 h 5419191"/>
              <a:gd name="connsiteX1186" fmla="*/ 1533383 w 4172113"/>
              <a:gd name="connsiteY1186" fmla="*/ 5142711 h 5419191"/>
              <a:gd name="connsiteX1187" fmla="*/ 1359202 w 4172113"/>
              <a:gd name="connsiteY1187" fmla="*/ 5115001 h 5419191"/>
              <a:gd name="connsiteX1188" fmla="*/ 1240443 w 4172113"/>
              <a:gd name="connsiteY1188" fmla="*/ 5079374 h 5419191"/>
              <a:gd name="connsiteX1189" fmla="*/ 1161270 w 4172113"/>
              <a:gd name="connsiteY1189" fmla="*/ 5039787 h 5419191"/>
              <a:gd name="connsiteX1190" fmla="*/ 1117725 w 4172113"/>
              <a:gd name="connsiteY1190" fmla="*/ 5008118 h 5419191"/>
              <a:gd name="connsiteX1191" fmla="*/ 1105848 w 4172113"/>
              <a:gd name="connsiteY1191" fmla="*/ 5008118 h 5419191"/>
              <a:gd name="connsiteX1192" fmla="*/ 1105848 w 4172113"/>
              <a:gd name="connsiteY1192" fmla="*/ 5035828 h 5419191"/>
              <a:gd name="connsiteX1193" fmla="*/ 1101890 w 4172113"/>
              <a:gd name="connsiteY1193" fmla="*/ 5035828 h 5419191"/>
              <a:gd name="connsiteX1194" fmla="*/ 1086055 w 4172113"/>
              <a:gd name="connsiteY1194" fmla="*/ 5023952 h 5419191"/>
              <a:gd name="connsiteX1195" fmla="*/ 1082097 w 4172113"/>
              <a:gd name="connsiteY1195" fmla="*/ 5023952 h 5419191"/>
              <a:gd name="connsiteX1196" fmla="*/ 1058345 w 4172113"/>
              <a:gd name="connsiteY1196" fmla="*/ 5027911 h 5419191"/>
              <a:gd name="connsiteX1197" fmla="*/ 1030635 w 4172113"/>
              <a:gd name="connsiteY1197" fmla="*/ 5019994 h 5419191"/>
              <a:gd name="connsiteX1198" fmla="*/ 1010841 w 4172113"/>
              <a:gd name="connsiteY1198" fmla="*/ 5031869 h 5419191"/>
              <a:gd name="connsiteX1199" fmla="*/ 888123 w 4172113"/>
              <a:gd name="connsiteY1199" fmla="*/ 5012076 h 5419191"/>
              <a:gd name="connsiteX1200" fmla="*/ 856455 w 4172113"/>
              <a:gd name="connsiteY1200" fmla="*/ 4992283 h 5419191"/>
              <a:gd name="connsiteX1201" fmla="*/ 880206 w 4172113"/>
              <a:gd name="connsiteY1201" fmla="*/ 4968531 h 5419191"/>
              <a:gd name="connsiteX1202" fmla="*/ 864372 w 4172113"/>
              <a:gd name="connsiteY1202" fmla="*/ 4936862 h 5419191"/>
              <a:gd name="connsiteX1203" fmla="*/ 852495 w 4172113"/>
              <a:gd name="connsiteY1203" fmla="*/ 4928945 h 5419191"/>
              <a:gd name="connsiteX1204" fmla="*/ 836660 w 4172113"/>
              <a:gd name="connsiteY1204" fmla="*/ 4940821 h 5419191"/>
              <a:gd name="connsiteX1205" fmla="*/ 828743 w 4172113"/>
              <a:gd name="connsiteY1205" fmla="*/ 4940821 h 5419191"/>
              <a:gd name="connsiteX1206" fmla="*/ 808950 w 4172113"/>
              <a:gd name="connsiteY1206" fmla="*/ 4913110 h 5419191"/>
              <a:gd name="connsiteX1207" fmla="*/ 797075 w 4172113"/>
              <a:gd name="connsiteY1207" fmla="*/ 4885399 h 5419191"/>
              <a:gd name="connsiteX1208" fmla="*/ 806971 w 4172113"/>
              <a:gd name="connsiteY1208" fmla="*/ 4860164 h 5419191"/>
              <a:gd name="connsiteX1209" fmla="*/ 810920 w 4172113"/>
              <a:gd name="connsiteY1209" fmla="*/ 4829558 h 5419191"/>
              <a:gd name="connsiteX1210" fmla="*/ 800119 w 4172113"/>
              <a:gd name="connsiteY1210" fmla="*/ 4817501 h 5419191"/>
              <a:gd name="connsiteX1211" fmla="*/ 788242 w 4172113"/>
              <a:gd name="connsiteY1211" fmla="*/ 4817501 h 5419191"/>
              <a:gd name="connsiteX1212" fmla="*/ 788242 w 4172113"/>
              <a:gd name="connsiteY1212" fmla="*/ 4845211 h 5419191"/>
              <a:gd name="connsiteX1213" fmla="*/ 784284 w 4172113"/>
              <a:gd name="connsiteY1213" fmla="*/ 4845211 h 5419191"/>
              <a:gd name="connsiteX1214" fmla="*/ 768449 w 4172113"/>
              <a:gd name="connsiteY1214" fmla="*/ 4833335 h 5419191"/>
              <a:gd name="connsiteX1215" fmla="*/ 764491 w 4172113"/>
              <a:gd name="connsiteY1215" fmla="*/ 4833335 h 5419191"/>
              <a:gd name="connsiteX1216" fmla="*/ 740739 w 4172113"/>
              <a:gd name="connsiteY1216" fmla="*/ 4837294 h 5419191"/>
              <a:gd name="connsiteX1217" fmla="*/ 713029 w 4172113"/>
              <a:gd name="connsiteY1217" fmla="*/ 4829377 h 5419191"/>
              <a:gd name="connsiteX1218" fmla="*/ 693235 w 4172113"/>
              <a:gd name="connsiteY1218" fmla="*/ 4841252 h 5419191"/>
              <a:gd name="connsiteX1219" fmla="*/ 570517 w 4172113"/>
              <a:gd name="connsiteY1219" fmla="*/ 4821459 h 5419191"/>
              <a:gd name="connsiteX1220" fmla="*/ 538849 w 4172113"/>
              <a:gd name="connsiteY1220" fmla="*/ 4801666 h 5419191"/>
              <a:gd name="connsiteX1221" fmla="*/ 562600 w 4172113"/>
              <a:gd name="connsiteY1221" fmla="*/ 4777914 h 5419191"/>
              <a:gd name="connsiteX1222" fmla="*/ 546766 w 4172113"/>
              <a:gd name="connsiteY1222" fmla="*/ 4746245 h 5419191"/>
              <a:gd name="connsiteX1223" fmla="*/ 534889 w 4172113"/>
              <a:gd name="connsiteY1223" fmla="*/ 4738328 h 5419191"/>
              <a:gd name="connsiteX1224" fmla="*/ 519055 w 4172113"/>
              <a:gd name="connsiteY1224" fmla="*/ 4750204 h 5419191"/>
              <a:gd name="connsiteX1225" fmla="*/ 511137 w 4172113"/>
              <a:gd name="connsiteY1225" fmla="*/ 4750204 h 5419191"/>
              <a:gd name="connsiteX1226" fmla="*/ 491344 w 4172113"/>
              <a:gd name="connsiteY1226" fmla="*/ 4722493 h 5419191"/>
              <a:gd name="connsiteX1227" fmla="*/ 479469 w 4172113"/>
              <a:gd name="connsiteY1227" fmla="*/ 4694782 h 5419191"/>
              <a:gd name="connsiteX1228" fmla="*/ 495303 w 4172113"/>
              <a:gd name="connsiteY1228" fmla="*/ 4623527 h 5419191"/>
              <a:gd name="connsiteX1229" fmla="*/ 483427 w 4172113"/>
              <a:gd name="connsiteY1229" fmla="*/ 4615610 h 5419191"/>
              <a:gd name="connsiteX1230" fmla="*/ 459676 w 4172113"/>
              <a:gd name="connsiteY1230" fmla="*/ 4631445 h 5419191"/>
              <a:gd name="connsiteX1231" fmla="*/ 451757 w 4172113"/>
              <a:gd name="connsiteY1231" fmla="*/ 4623527 h 5419191"/>
              <a:gd name="connsiteX1232" fmla="*/ 459676 w 4172113"/>
              <a:gd name="connsiteY1232" fmla="*/ 4607692 h 5419191"/>
              <a:gd name="connsiteX1233" fmla="*/ 455717 w 4172113"/>
              <a:gd name="connsiteY1233" fmla="*/ 4591857 h 5419191"/>
              <a:gd name="connsiteX1234" fmla="*/ 519055 w 4172113"/>
              <a:gd name="connsiteY1234" fmla="*/ 4453306 h 5419191"/>
              <a:gd name="connsiteX1235" fmla="*/ 538849 w 4172113"/>
              <a:gd name="connsiteY1235" fmla="*/ 4433511 h 5419191"/>
              <a:gd name="connsiteX1236" fmla="*/ 558642 w 4172113"/>
              <a:gd name="connsiteY1236" fmla="*/ 4378091 h 5419191"/>
              <a:gd name="connsiteX1237" fmla="*/ 614062 w 4172113"/>
              <a:gd name="connsiteY1237" fmla="*/ 4322670 h 5419191"/>
              <a:gd name="connsiteX1238" fmla="*/ 677401 w 4172113"/>
              <a:gd name="connsiteY1238" fmla="*/ 4267248 h 5419191"/>
              <a:gd name="connsiteX1239" fmla="*/ 744698 w 4172113"/>
              <a:gd name="connsiteY1239" fmla="*/ 4219745 h 5419191"/>
              <a:gd name="connsiteX1240" fmla="*/ 744698 w 4172113"/>
              <a:gd name="connsiteY1240" fmla="*/ 4211828 h 5419191"/>
              <a:gd name="connsiteX1241" fmla="*/ 740739 w 4172113"/>
              <a:gd name="connsiteY1241" fmla="*/ 4211828 h 5419191"/>
              <a:gd name="connsiteX1242" fmla="*/ 732822 w 4172113"/>
              <a:gd name="connsiteY1242" fmla="*/ 4215786 h 5419191"/>
              <a:gd name="connsiteX1243" fmla="*/ 724905 w 4172113"/>
              <a:gd name="connsiteY1243" fmla="*/ 4203911 h 5419191"/>
              <a:gd name="connsiteX1244" fmla="*/ 728863 w 4172113"/>
              <a:gd name="connsiteY1244" fmla="*/ 4176199 h 5419191"/>
              <a:gd name="connsiteX1245" fmla="*/ 701152 w 4172113"/>
              <a:gd name="connsiteY1245" fmla="*/ 4156406 h 5419191"/>
              <a:gd name="connsiteX1246" fmla="*/ 701152 w 4172113"/>
              <a:gd name="connsiteY1246" fmla="*/ 4132655 h 5419191"/>
              <a:gd name="connsiteX1247" fmla="*/ 713029 w 4172113"/>
              <a:gd name="connsiteY1247" fmla="*/ 4120779 h 5419191"/>
              <a:gd name="connsiteX1248" fmla="*/ 716988 w 4172113"/>
              <a:gd name="connsiteY1248" fmla="*/ 4120779 h 5419191"/>
              <a:gd name="connsiteX1249" fmla="*/ 732822 w 4172113"/>
              <a:gd name="connsiteY1249" fmla="*/ 4132655 h 5419191"/>
              <a:gd name="connsiteX1250" fmla="*/ 740739 w 4172113"/>
              <a:gd name="connsiteY1250" fmla="*/ 4124738 h 5419191"/>
              <a:gd name="connsiteX1251" fmla="*/ 728863 w 4172113"/>
              <a:gd name="connsiteY1251" fmla="*/ 4112862 h 5419191"/>
              <a:gd name="connsiteX1252" fmla="*/ 780325 w 4172113"/>
              <a:gd name="connsiteY1252" fmla="*/ 4057440 h 5419191"/>
              <a:gd name="connsiteX1253" fmla="*/ 839705 w 4172113"/>
              <a:gd name="connsiteY1253" fmla="*/ 4021812 h 5419191"/>
              <a:gd name="connsiteX1254" fmla="*/ 859498 w 4172113"/>
              <a:gd name="connsiteY1254" fmla="*/ 3994102 h 5419191"/>
              <a:gd name="connsiteX1255" fmla="*/ 879292 w 4172113"/>
              <a:gd name="connsiteY1255" fmla="*/ 3958474 h 5419191"/>
              <a:gd name="connsiteX1256" fmla="*/ 922837 w 4172113"/>
              <a:gd name="connsiteY1256" fmla="*/ 3926805 h 5419191"/>
              <a:gd name="connsiteX1257" fmla="*/ 946589 w 4172113"/>
              <a:gd name="connsiteY1257" fmla="*/ 3899094 h 5419191"/>
              <a:gd name="connsiteX1258" fmla="*/ 958464 w 4172113"/>
              <a:gd name="connsiteY1258" fmla="*/ 3918887 h 5419191"/>
              <a:gd name="connsiteX1259" fmla="*/ 954506 w 4172113"/>
              <a:gd name="connsiteY1259" fmla="*/ 3938680 h 5419191"/>
              <a:gd name="connsiteX1260" fmla="*/ 990134 w 4172113"/>
              <a:gd name="connsiteY1260" fmla="*/ 3899094 h 5419191"/>
              <a:gd name="connsiteX1261" fmla="*/ 1020813 w 4172113"/>
              <a:gd name="connsiteY1261" fmla="*/ 3888208 h 5419191"/>
              <a:gd name="connsiteX1262" fmla="*/ 1026312 w 4172113"/>
              <a:gd name="connsiteY1262" fmla="*/ 3879567 h 5419191"/>
              <a:gd name="connsiteX1263" fmla="*/ 1000500 w 4172113"/>
              <a:gd name="connsiteY1263" fmla="*/ 3872192 h 5419191"/>
              <a:gd name="connsiteX1264" fmla="*/ 968832 w 4172113"/>
              <a:gd name="connsiteY1264" fmla="*/ 3852399 h 5419191"/>
              <a:gd name="connsiteX1265" fmla="*/ 992583 w 4172113"/>
              <a:gd name="connsiteY1265" fmla="*/ 3828647 h 5419191"/>
              <a:gd name="connsiteX1266" fmla="*/ 976749 w 4172113"/>
              <a:gd name="connsiteY1266" fmla="*/ 3796978 h 5419191"/>
              <a:gd name="connsiteX1267" fmla="*/ 964872 w 4172113"/>
              <a:gd name="connsiteY1267" fmla="*/ 3789061 h 5419191"/>
              <a:gd name="connsiteX1268" fmla="*/ 949038 w 4172113"/>
              <a:gd name="connsiteY1268" fmla="*/ 3800937 h 5419191"/>
              <a:gd name="connsiteX1269" fmla="*/ 941121 w 4172113"/>
              <a:gd name="connsiteY1269" fmla="*/ 3800937 h 5419191"/>
              <a:gd name="connsiteX1270" fmla="*/ 921328 w 4172113"/>
              <a:gd name="connsiteY1270" fmla="*/ 3773226 h 5419191"/>
              <a:gd name="connsiteX1271" fmla="*/ 909452 w 4172113"/>
              <a:gd name="connsiteY1271" fmla="*/ 3745515 h 5419191"/>
              <a:gd name="connsiteX1272" fmla="*/ 925286 w 4172113"/>
              <a:gd name="connsiteY1272" fmla="*/ 3674260 h 5419191"/>
              <a:gd name="connsiteX1273" fmla="*/ 913410 w 4172113"/>
              <a:gd name="connsiteY1273" fmla="*/ 3666343 h 5419191"/>
              <a:gd name="connsiteX1274" fmla="*/ 889659 w 4172113"/>
              <a:gd name="connsiteY1274" fmla="*/ 3682178 h 5419191"/>
              <a:gd name="connsiteX1275" fmla="*/ 881740 w 4172113"/>
              <a:gd name="connsiteY1275" fmla="*/ 3674260 h 5419191"/>
              <a:gd name="connsiteX1276" fmla="*/ 889659 w 4172113"/>
              <a:gd name="connsiteY1276" fmla="*/ 3658425 h 5419191"/>
              <a:gd name="connsiteX1277" fmla="*/ 885700 w 4172113"/>
              <a:gd name="connsiteY1277" fmla="*/ 3642590 h 5419191"/>
              <a:gd name="connsiteX1278" fmla="*/ 897622 w 4172113"/>
              <a:gd name="connsiteY1278" fmla="*/ 3614773 h 5419191"/>
              <a:gd name="connsiteX1279" fmla="*/ 881265 w 4172113"/>
              <a:gd name="connsiteY1279" fmla="*/ 3608957 h 5419191"/>
              <a:gd name="connsiteX1280" fmla="*/ 859988 w 4172113"/>
              <a:gd name="connsiteY1280" fmla="*/ 3585206 h 5419191"/>
              <a:gd name="connsiteX1281" fmla="*/ 848111 w 4172113"/>
              <a:gd name="connsiteY1281" fmla="*/ 3585206 h 5419191"/>
              <a:gd name="connsiteX1282" fmla="*/ 848111 w 4172113"/>
              <a:gd name="connsiteY1282" fmla="*/ 3612916 h 5419191"/>
              <a:gd name="connsiteX1283" fmla="*/ 844153 w 4172113"/>
              <a:gd name="connsiteY1283" fmla="*/ 3612916 h 5419191"/>
              <a:gd name="connsiteX1284" fmla="*/ 828318 w 4172113"/>
              <a:gd name="connsiteY1284" fmla="*/ 3601040 h 5419191"/>
              <a:gd name="connsiteX1285" fmla="*/ 824360 w 4172113"/>
              <a:gd name="connsiteY1285" fmla="*/ 3601040 h 5419191"/>
              <a:gd name="connsiteX1286" fmla="*/ 800608 w 4172113"/>
              <a:gd name="connsiteY1286" fmla="*/ 3604999 h 5419191"/>
              <a:gd name="connsiteX1287" fmla="*/ 772898 w 4172113"/>
              <a:gd name="connsiteY1287" fmla="*/ 3597082 h 5419191"/>
              <a:gd name="connsiteX1288" fmla="*/ 753104 w 4172113"/>
              <a:gd name="connsiteY1288" fmla="*/ 3608957 h 5419191"/>
              <a:gd name="connsiteX1289" fmla="*/ 630387 w 4172113"/>
              <a:gd name="connsiteY1289" fmla="*/ 3589164 h 5419191"/>
              <a:gd name="connsiteX1290" fmla="*/ 598718 w 4172113"/>
              <a:gd name="connsiteY1290" fmla="*/ 3569371 h 5419191"/>
              <a:gd name="connsiteX1291" fmla="*/ 622469 w 4172113"/>
              <a:gd name="connsiteY1291" fmla="*/ 3545619 h 5419191"/>
              <a:gd name="connsiteX1292" fmla="*/ 606635 w 4172113"/>
              <a:gd name="connsiteY1292" fmla="*/ 3513950 h 5419191"/>
              <a:gd name="connsiteX1293" fmla="*/ 594758 w 4172113"/>
              <a:gd name="connsiteY1293" fmla="*/ 3506033 h 5419191"/>
              <a:gd name="connsiteX1294" fmla="*/ 578924 w 4172113"/>
              <a:gd name="connsiteY1294" fmla="*/ 3517909 h 5419191"/>
              <a:gd name="connsiteX1295" fmla="*/ 571007 w 4172113"/>
              <a:gd name="connsiteY1295" fmla="*/ 3517909 h 5419191"/>
              <a:gd name="connsiteX1296" fmla="*/ 551214 w 4172113"/>
              <a:gd name="connsiteY1296" fmla="*/ 3490198 h 5419191"/>
              <a:gd name="connsiteX1297" fmla="*/ 539338 w 4172113"/>
              <a:gd name="connsiteY1297" fmla="*/ 3462487 h 5419191"/>
              <a:gd name="connsiteX1298" fmla="*/ 555172 w 4172113"/>
              <a:gd name="connsiteY1298" fmla="*/ 3391232 h 5419191"/>
              <a:gd name="connsiteX1299" fmla="*/ 543296 w 4172113"/>
              <a:gd name="connsiteY1299" fmla="*/ 3383315 h 5419191"/>
              <a:gd name="connsiteX1300" fmla="*/ 519545 w 4172113"/>
              <a:gd name="connsiteY1300" fmla="*/ 3399150 h 5419191"/>
              <a:gd name="connsiteX1301" fmla="*/ 511627 w 4172113"/>
              <a:gd name="connsiteY1301" fmla="*/ 3391232 h 5419191"/>
              <a:gd name="connsiteX1302" fmla="*/ 519545 w 4172113"/>
              <a:gd name="connsiteY1302" fmla="*/ 3375397 h 5419191"/>
              <a:gd name="connsiteX1303" fmla="*/ 515586 w 4172113"/>
              <a:gd name="connsiteY1303" fmla="*/ 3359562 h 5419191"/>
              <a:gd name="connsiteX1304" fmla="*/ 539337 w 4172113"/>
              <a:gd name="connsiteY1304" fmla="*/ 3304142 h 5419191"/>
              <a:gd name="connsiteX1305" fmla="*/ 572319 w 4172113"/>
              <a:gd name="connsiteY1305" fmla="*/ 3234881 h 5419191"/>
              <a:gd name="connsiteX1306" fmla="*/ 571007 w 4172113"/>
              <a:gd name="connsiteY1306" fmla="*/ 3234881 h 5419191"/>
              <a:gd name="connsiteX1307" fmla="*/ 551214 w 4172113"/>
              <a:gd name="connsiteY1307" fmla="*/ 3207170 h 5419191"/>
              <a:gd name="connsiteX1308" fmla="*/ 550516 w 4172113"/>
              <a:gd name="connsiteY1308" fmla="*/ 3205699 h 5419191"/>
              <a:gd name="connsiteX1309" fmla="*/ 519078 w 4172113"/>
              <a:gd name="connsiteY1309" fmla="*/ 3199103 h 5419191"/>
              <a:gd name="connsiteX1310" fmla="*/ 471080 w 4172113"/>
              <a:gd name="connsiteY1310" fmla="*/ 3178321 h 5419191"/>
              <a:gd name="connsiteX1311" fmla="*/ 391907 w 4172113"/>
              <a:gd name="connsiteY1311" fmla="*/ 3138734 h 5419191"/>
              <a:gd name="connsiteX1312" fmla="*/ 348362 w 4172113"/>
              <a:gd name="connsiteY1312" fmla="*/ 3107065 h 5419191"/>
              <a:gd name="connsiteX1313" fmla="*/ 336485 w 4172113"/>
              <a:gd name="connsiteY1313" fmla="*/ 3107065 h 5419191"/>
              <a:gd name="connsiteX1314" fmla="*/ 336485 w 4172113"/>
              <a:gd name="connsiteY1314" fmla="*/ 3134775 h 5419191"/>
              <a:gd name="connsiteX1315" fmla="*/ 332527 w 4172113"/>
              <a:gd name="connsiteY1315" fmla="*/ 3134775 h 5419191"/>
              <a:gd name="connsiteX1316" fmla="*/ 316692 w 4172113"/>
              <a:gd name="connsiteY1316" fmla="*/ 3122899 h 5419191"/>
              <a:gd name="connsiteX1317" fmla="*/ 312734 w 4172113"/>
              <a:gd name="connsiteY1317" fmla="*/ 3122899 h 5419191"/>
              <a:gd name="connsiteX1318" fmla="*/ 288982 w 4172113"/>
              <a:gd name="connsiteY1318" fmla="*/ 3126858 h 5419191"/>
              <a:gd name="connsiteX1319" fmla="*/ 261272 w 4172113"/>
              <a:gd name="connsiteY1319" fmla="*/ 3118941 h 5419191"/>
              <a:gd name="connsiteX1320" fmla="*/ 241478 w 4172113"/>
              <a:gd name="connsiteY1320" fmla="*/ 3130816 h 5419191"/>
              <a:gd name="connsiteX1321" fmla="*/ 118760 w 4172113"/>
              <a:gd name="connsiteY1321" fmla="*/ 3111023 h 5419191"/>
              <a:gd name="connsiteX1322" fmla="*/ 87092 w 4172113"/>
              <a:gd name="connsiteY1322" fmla="*/ 3091230 h 5419191"/>
              <a:gd name="connsiteX1323" fmla="*/ 110843 w 4172113"/>
              <a:gd name="connsiteY1323" fmla="*/ 3067478 h 5419191"/>
              <a:gd name="connsiteX1324" fmla="*/ 95009 w 4172113"/>
              <a:gd name="connsiteY1324" fmla="*/ 3035809 h 5419191"/>
              <a:gd name="connsiteX1325" fmla="*/ 83132 w 4172113"/>
              <a:gd name="connsiteY1325" fmla="*/ 3027892 h 5419191"/>
              <a:gd name="connsiteX1326" fmla="*/ 67297 w 4172113"/>
              <a:gd name="connsiteY1326" fmla="*/ 3039768 h 5419191"/>
              <a:gd name="connsiteX1327" fmla="*/ 59380 w 4172113"/>
              <a:gd name="connsiteY1327" fmla="*/ 3039768 h 5419191"/>
              <a:gd name="connsiteX1328" fmla="*/ 39587 w 4172113"/>
              <a:gd name="connsiteY1328" fmla="*/ 3012057 h 5419191"/>
              <a:gd name="connsiteX1329" fmla="*/ 27711 w 4172113"/>
              <a:gd name="connsiteY1329" fmla="*/ 2984346 h 5419191"/>
              <a:gd name="connsiteX1330" fmla="*/ 43546 w 4172113"/>
              <a:gd name="connsiteY1330" fmla="*/ 2913091 h 5419191"/>
              <a:gd name="connsiteX1331" fmla="*/ 31670 w 4172113"/>
              <a:gd name="connsiteY1331" fmla="*/ 2905174 h 5419191"/>
              <a:gd name="connsiteX1332" fmla="*/ 7918 w 4172113"/>
              <a:gd name="connsiteY1332" fmla="*/ 2921009 h 5419191"/>
              <a:gd name="connsiteX1333" fmla="*/ 0 w 4172113"/>
              <a:gd name="connsiteY1333" fmla="*/ 2913091 h 5419191"/>
              <a:gd name="connsiteX1334" fmla="*/ 7918 w 4172113"/>
              <a:gd name="connsiteY1334" fmla="*/ 2897256 h 5419191"/>
              <a:gd name="connsiteX1335" fmla="*/ 3960 w 4172113"/>
              <a:gd name="connsiteY1335" fmla="*/ 2881421 h 5419191"/>
              <a:gd name="connsiteX1336" fmla="*/ 67297 w 4172113"/>
              <a:gd name="connsiteY1336" fmla="*/ 2742870 h 5419191"/>
              <a:gd name="connsiteX1337" fmla="*/ 87092 w 4172113"/>
              <a:gd name="connsiteY1337" fmla="*/ 2723075 h 5419191"/>
              <a:gd name="connsiteX1338" fmla="*/ 106884 w 4172113"/>
              <a:gd name="connsiteY1338" fmla="*/ 2667655 h 5419191"/>
              <a:gd name="connsiteX1339" fmla="*/ 162305 w 4172113"/>
              <a:gd name="connsiteY1339" fmla="*/ 2612234 h 5419191"/>
              <a:gd name="connsiteX1340" fmla="*/ 225643 w 4172113"/>
              <a:gd name="connsiteY1340" fmla="*/ 2556812 h 5419191"/>
              <a:gd name="connsiteX1341" fmla="*/ 292941 w 4172113"/>
              <a:gd name="connsiteY1341" fmla="*/ 2509309 h 5419191"/>
              <a:gd name="connsiteX1342" fmla="*/ 292941 w 4172113"/>
              <a:gd name="connsiteY1342" fmla="*/ 2501392 h 5419191"/>
              <a:gd name="connsiteX1343" fmla="*/ 288982 w 4172113"/>
              <a:gd name="connsiteY1343" fmla="*/ 2501392 h 5419191"/>
              <a:gd name="connsiteX1344" fmla="*/ 281065 w 4172113"/>
              <a:gd name="connsiteY1344" fmla="*/ 2505350 h 5419191"/>
              <a:gd name="connsiteX1345" fmla="*/ 273148 w 4172113"/>
              <a:gd name="connsiteY1345" fmla="*/ 2493475 h 5419191"/>
              <a:gd name="connsiteX1346" fmla="*/ 277106 w 4172113"/>
              <a:gd name="connsiteY1346" fmla="*/ 2465763 h 5419191"/>
              <a:gd name="connsiteX1347" fmla="*/ 249395 w 4172113"/>
              <a:gd name="connsiteY1347" fmla="*/ 2445970 h 5419191"/>
              <a:gd name="connsiteX1348" fmla="*/ 249395 w 4172113"/>
              <a:gd name="connsiteY1348" fmla="*/ 2422219 h 5419191"/>
              <a:gd name="connsiteX1349" fmla="*/ 261272 w 4172113"/>
              <a:gd name="connsiteY1349" fmla="*/ 2410343 h 5419191"/>
              <a:gd name="connsiteX1350" fmla="*/ 265231 w 4172113"/>
              <a:gd name="connsiteY1350" fmla="*/ 2410343 h 5419191"/>
              <a:gd name="connsiteX1351" fmla="*/ 281065 w 4172113"/>
              <a:gd name="connsiteY1351" fmla="*/ 2422219 h 5419191"/>
              <a:gd name="connsiteX1352" fmla="*/ 288982 w 4172113"/>
              <a:gd name="connsiteY1352" fmla="*/ 2414302 h 5419191"/>
              <a:gd name="connsiteX1353" fmla="*/ 277106 w 4172113"/>
              <a:gd name="connsiteY1353" fmla="*/ 2402426 h 5419191"/>
              <a:gd name="connsiteX1354" fmla="*/ 328568 w 4172113"/>
              <a:gd name="connsiteY1354" fmla="*/ 2347004 h 5419191"/>
              <a:gd name="connsiteX1355" fmla="*/ 387948 w 4172113"/>
              <a:gd name="connsiteY1355" fmla="*/ 2311376 h 5419191"/>
              <a:gd name="connsiteX1356" fmla="*/ 407741 w 4172113"/>
              <a:gd name="connsiteY1356" fmla="*/ 2283666 h 5419191"/>
              <a:gd name="connsiteX1357" fmla="*/ 427535 w 4172113"/>
              <a:gd name="connsiteY1357" fmla="*/ 2248038 h 5419191"/>
              <a:gd name="connsiteX1358" fmla="*/ 471080 w 4172113"/>
              <a:gd name="connsiteY1358" fmla="*/ 2216369 h 5419191"/>
              <a:gd name="connsiteX1359" fmla="*/ 494831 w 4172113"/>
              <a:gd name="connsiteY1359" fmla="*/ 2188658 h 5419191"/>
              <a:gd name="connsiteX1360" fmla="*/ 506707 w 4172113"/>
              <a:gd name="connsiteY1360" fmla="*/ 2208451 h 5419191"/>
              <a:gd name="connsiteX1361" fmla="*/ 502748 w 4172113"/>
              <a:gd name="connsiteY1361" fmla="*/ 2228244 h 5419191"/>
              <a:gd name="connsiteX1362" fmla="*/ 538377 w 4172113"/>
              <a:gd name="connsiteY1362" fmla="*/ 2188658 h 5419191"/>
              <a:gd name="connsiteX1363" fmla="*/ 589839 w 4172113"/>
              <a:gd name="connsiteY1363" fmla="*/ 2145114 h 5419191"/>
              <a:gd name="connsiteX1364" fmla="*/ 621509 w 4172113"/>
              <a:gd name="connsiteY1364" fmla="*/ 2081775 h 5419191"/>
              <a:gd name="connsiteX1365" fmla="*/ 617550 w 4172113"/>
              <a:gd name="connsiteY1365" fmla="*/ 2081775 h 5419191"/>
              <a:gd name="connsiteX1366" fmla="*/ 585880 w 4172113"/>
              <a:gd name="connsiteY1366" fmla="*/ 2093651 h 5419191"/>
              <a:gd name="connsiteX1367" fmla="*/ 577963 w 4172113"/>
              <a:gd name="connsiteY1367" fmla="*/ 2093651 h 5419191"/>
              <a:gd name="connsiteX1368" fmla="*/ 570046 w 4172113"/>
              <a:gd name="connsiteY1368" fmla="*/ 2085734 h 5419191"/>
              <a:gd name="connsiteX1369" fmla="*/ 577963 w 4172113"/>
              <a:gd name="connsiteY1369" fmla="*/ 2073858 h 5419191"/>
              <a:gd name="connsiteX1370" fmla="*/ 577963 w 4172113"/>
              <a:gd name="connsiteY1370" fmla="*/ 2065941 h 5419191"/>
              <a:gd name="connsiteX1371" fmla="*/ 562129 w 4172113"/>
              <a:gd name="connsiteY1371" fmla="*/ 2054064 h 5419191"/>
              <a:gd name="connsiteX1372" fmla="*/ 601716 w 4172113"/>
              <a:gd name="connsiteY1372" fmla="*/ 2030312 h 5419191"/>
              <a:gd name="connsiteX1373" fmla="*/ 597757 w 4172113"/>
              <a:gd name="connsiteY1373" fmla="*/ 2006561 h 5419191"/>
              <a:gd name="connsiteX1374" fmla="*/ 593798 w 4172113"/>
              <a:gd name="connsiteY1374" fmla="*/ 2006561 h 5419191"/>
              <a:gd name="connsiteX1375" fmla="*/ 581921 w 4172113"/>
              <a:gd name="connsiteY1375" fmla="*/ 2022395 h 5419191"/>
              <a:gd name="connsiteX1376" fmla="*/ 577963 w 4172113"/>
              <a:gd name="connsiteY1376" fmla="*/ 2022395 h 5419191"/>
              <a:gd name="connsiteX1377" fmla="*/ 577963 w 4172113"/>
              <a:gd name="connsiteY1377" fmla="*/ 2018437 h 5419191"/>
              <a:gd name="connsiteX1378" fmla="*/ 621509 w 4172113"/>
              <a:gd name="connsiteY1378" fmla="*/ 1966974 h 5419191"/>
              <a:gd name="connsiteX1379" fmla="*/ 637343 w 4172113"/>
              <a:gd name="connsiteY1379" fmla="*/ 1947181 h 5419191"/>
              <a:gd name="connsiteX1380" fmla="*/ 633384 w 4172113"/>
              <a:gd name="connsiteY1380" fmla="*/ 1931346 h 5419191"/>
              <a:gd name="connsiteX1381" fmla="*/ 661094 w 4172113"/>
              <a:gd name="connsiteY1381" fmla="*/ 1911553 h 5419191"/>
              <a:gd name="connsiteX1382" fmla="*/ 661094 w 4172113"/>
              <a:gd name="connsiteY1382" fmla="*/ 1907595 h 5419191"/>
              <a:gd name="connsiteX1383" fmla="*/ 657136 w 4172113"/>
              <a:gd name="connsiteY1383" fmla="*/ 1899678 h 5419191"/>
              <a:gd name="connsiteX1384" fmla="*/ 787772 w 4172113"/>
              <a:gd name="connsiteY1384" fmla="*/ 1769042 h 5419191"/>
              <a:gd name="connsiteX1385" fmla="*/ 839235 w 4172113"/>
              <a:gd name="connsiteY1385" fmla="*/ 1745290 h 5419191"/>
              <a:gd name="connsiteX1386" fmla="*/ 878821 w 4172113"/>
              <a:gd name="connsiteY1386" fmla="*/ 1773000 h 5419191"/>
              <a:gd name="connsiteX1387" fmla="*/ 882779 w 4172113"/>
              <a:gd name="connsiteY1387" fmla="*/ 1773000 h 5419191"/>
              <a:gd name="connsiteX1388" fmla="*/ 894655 w 4172113"/>
              <a:gd name="connsiteY1388" fmla="*/ 1753207 h 5419191"/>
              <a:gd name="connsiteX1389" fmla="*/ 894655 w 4172113"/>
              <a:gd name="connsiteY1389" fmla="*/ 1749249 h 5419191"/>
              <a:gd name="connsiteX1390" fmla="*/ 862986 w 4172113"/>
              <a:gd name="connsiteY1390" fmla="*/ 1733414 h 5419191"/>
              <a:gd name="connsiteX1391" fmla="*/ 894655 w 4172113"/>
              <a:gd name="connsiteY1391" fmla="*/ 1705703 h 5419191"/>
              <a:gd name="connsiteX1392" fmla="*/ 985704 w 4172113"/>
              <a:gd name="connsiteY1392" fmla="*/ 1626530 h 5419191"/>
              <a:gd name="connsiteX1393" fmla="*/ 985704 w 4172113"/>
              <a:gd name="connsiteY1393" fmla="*/ 1622571 h 5419191"/>
              <a:gd name="connsiteX1394" fmla="*/ 973828 w 4172113"/>
              <a:gd name="connsiteY1394" fmla="*/ 1622571 h 5419191"/>
              <a:gd name="connsiteX1395" fmla="*/ 890696 w 4172113"/>
              <a:gd name="connsiteY1395" fmla="*/ 1654241 h 5419191"/>
              <a:gd name="connsiteX1396" fmla="*/ 890696 w 4172113"/>
              <a:gd name="connsiteY1396" fmla="*/ 1650283 h 5419191"/>
              <a:gd name="connsiteX1397" fmla="*/ 902572 w 4172113"/>
              <a:gd name="connsiteY1397" fmla="*/ 1630489 h 5419191"/>
              <a:gd name="connsiteX1398" fmla="*/ 894655 w 4172113"/>
              <a:gd name="connsiteY1398" fmla="*/ 1610696 h 5419191"/>
              <a:gd name="connsiteX1399" fmla="*/ 866945 w 4172113"/>
              <a:gd name="connsiteY1399" fmla="*/ 1618613 h 5419191"/>
              <a:gd name="connsiteX1400" fmla="*/ 866945 w 4172113"/>
              <a:gd name="connsiteY1400" fmla="*/ 1606738 h 5419191"/>
              <a:gd name="connsiteX1401" fmla="*/ 973828 w 4172113"/>
              <a:gd name="connsiteY1401" fmla="*/ 1531523 h 5419191"/>
              <a:gd name="connsiteX1402" fmla="*/ 1037167 w 4172113"/>
              <a:gd name="connsiteY1402" fmla="*/ 1515688 h 5419191"/>
              <a:gd name="connsiteX1403" fmla="*/ 1033208 w 4172113"/>
              <a:gd name="connsiteY1403" fmla="*/ 1472144 h 5419191"/>
              <a:gd name="connsiteX1404" fmla="*/ 1071310 w 4172113"/>
              <a:gd name="connsiteY1404" fmla="*/ 1454329 h 5419191"/>
              <a:gd name="connsiteX1405" fmla="*/ 1082234 w 4172113"/>
              <a:gd name="connsiteY1405" fmla="*/ 1452581 h 5419191"/>
              <a:gd name="connsiteX1406" fmla="*/ 1071536 w 4172113"/>
              <a:gd name="connsiteY1406" fmla="*/ 1451063 h 5419191"/>
              <a:gd name="connsiteX1407" fmla="*/ 1057921 w 4172113"/>
              <a:gd name="connsiteY1407" fmla="*/ 1447537 h 5419191"/>
              <a:gd name="connsiteX1408" fmla="*/ 954996 w 4172113"/>
              <a:gd name="connsiteY1408" fmla="*/ 1419826 h 5419191"/>
              <a:gd name="connsiteX1409" fmla="*/ 808526 w 4172113"/>
              <a:gd name="connsiteY1409" fmla="*/ 1364405 h 5419191"/>
              <a:gd name="connsiteX1410" fmla="*/ 788733 w 4172113"/>
              <a:gd name="connsiteY1410" fmla="*/ 1348571 h 5419191"/>
              <a:gd name="connsiteX1411" fmla="*/ 780816 w 4172113"/>
              <a:gd name="connsiteY1411" fmla="*/ 1324818 h 5419191"/>
              <a:gd name="connsiteX1412" fmla="*/ 792691 w 4172113"/>
              <a:gd name="connsiteY1412" fmla="*/ 1312943 h 5419191"/>
              <a:gd name="connsiteX1413" fmla="*/ 792691 w 4172113"/>
              <a:gd name="connsiteY1413" fmla="*/ 1308984 h 5419191"/>
              <a:gd name="connsiteX1414" fmla="*/ 757063 w 4172113"/>
              <a:gd name="connsiteY1414" fmla="*/ 1285233 h 5419191"/>
              <a:gd name="connsiteX1415" fmla="*/ 737270 w 4172113"/>
              <a:gd name="connsiteY1415" fmla="*/ 1277315 h 5419191"/>
              <a:gd name="connsiteX1416" fmla="*/ 737270 w 4172113"/>
              <a:gd name="connsiteY1416" fmla="*/ 1273357 h 5419191"/>
              <a:gd name="connsiteX1417" fmla="*/ 804567 w 4172113"/>
              <a:gd name="connsiteY1417" fmla="*/ 1249604 h 5419191"/>
              <a:gd name="connsiteX1418" fmla="*/ 824360 w 4172113"/>
              <a:gd name="connsiteY1418" fmla="*/ 1253562 h 5419191"/>
              <a:gd name="connsiteX1419" fmla="*/ 840195 w 4172113"/>
              <a:gd name="connsiteY1419" fmla="*/ 1217935 h 5419191"/>
              <a:gd name="connsiteX1420" fmla="*/ 863947 w 4172113"/>
              <a:gd name="connsiteY1420" fmla="*/ 1198142 h 5419191"/>
              <a:gd name="connsiteX1421" fmla="*/ 879781 w 4172113"/>
              <a:gd name="connsiteY1421" fmla="*/ 1194184 h 5419191"/>
              <a:gd name="connsiteX1422" fmla="*/ 875823 w 4172113"/>
              <a:gd name="connsiteY1422" fmla="*/ 1174391 h 5419191"/>
              <a:gd name="connsiteX1423" fmla="*/ 875823 w 4172113"/>
              <a:gd name="connsiteY1423" fmla="*/ 1166472 h 5419191"/>
              <a:gd name="connsiteX1424" fmla="*/ 907492 w 4172113"/>
              <a:gd name="connsiteY1424" fmla="*/ 1170432 h 5419191"/>
              <a:gd name="connsiteX1425" fmla="*/ 927284 w 4172113"/>
              <a:gd name="connsiteY1425" fmla="*/ 1162514 h 5419191"/>
              <a:gd name="connsiteX1426" fmla="*/ 927284 w 4172113"/>
              <a:gd name="connsiteY1426" fmla="*/ 1154596 h 5419191"/>
              <a:gd name="connsiteX1427" fmla="*/ 883740 w 4172113"/>
              <a:gd name="connsiteY1427" fmla="*/ 1158555 h 5419191"/>
              <a:gd name="connsiteX1428" fmla="*/ 840195 w 4172113"/>
              <a:gd name="connsiteY1428" fmla="*/ 1122928 h 5419191"/>
              <a:gd name="connsiteX1429" fmla="*/ 852071 w 4172113"/>
              <a:gd name="connsiteY1429" fmla="*/ 1111052 h 5419191"/>
              <a:gd name="connsiteX1430" fmla="*/ 855615 w 4172113"/>
              <a:gd name="connsiteY1430" fmla="*/ 1111052 h 5419191"/>
              <a:gd name="connsiteX1431" fmla="*/ 831782 w 4172113"/>
              <a:gd name="connsiteY1431" fmla="*/ 1099686 h 5419191"/>
              <a:gd name="connsiteX1432" fmla="*/ 808526 w 4172113"/>
              <a:gd name="connsiteY1432" fmla="*/ 1081378 h 5419191"/>
              <a:gd name="connsiteX1433" fmla="*/ 788733 w 4172113"/>
              <a:gd name="connsiteY1433" fmla="*/ 1065543 h 5419191"/>
              <a:gd name="connsiteX1434" fmla="*/ 780816 w 4172113"/>
              <a:gd name="connsiteY1434" fmla="*/ 1041791 h 5419191"/>
              <a:gd name="connsiteX1435" fmla="*/ 792691 w 4172113"/>
              <a:gd name="connsiteY1435" fmla="*/ 1029915 h 5419191"/>
              <a:gd name="connsiteX1436" fmla="*/ 792691 w 4172113"/>
              <a:gd name="connsiteY1436" fmla="*/ 1025956 h 5419191"/>
              <a:gd name="connsiteX1437" fmla="*/ 757063 w 4172113"/>
              <a:gd name="connsiteY1437" fmla="*/ 1002204 h 5419191"/>
              <a:gd name="connsiteX1438" fmla="*/ 737270 w 4172113"/>
              <a:gd name="connsiteY1438" fmla="*/ 994288 h 5419191"/>
              <a:gd name="connsiteX1439" fmla="*/ 737270 w 4172113"/>
              <a:gd name="connsiteY1439" fmla="*/ 992166 h 5419191"/>
              <a:gd name="connsiteX1440" fmla="*/ 715155 w 4172113"/>
              <a:gd name="connsiteY1440" fmla="*/ 990178 h 5419191"/>
              <a:gd name="connsiteX1441" fmla="*/ 546294 w 4172113"/>
              <a:gd name="connsiteY1441" fmla="*/ 969395 h 5419191"/>
              <a:gd name="connsiteX1442" fmla="*/ 443370 w 4172113"/>
              <a:gd name="connsiteY1442" fmla="*/ 941684 h 5419191"/>
              <a:gd name="connsiteX1443" fmla="*/ 296899 w 4172113"/>
              <a:gd name="connsiteY1443" fmla="*/ 886264 h 5419191"/>
              <a:gd name="connsiteX1444" fmla="*/ 277106 w 4172113"/>
              <a:gd name="connsiteY1444" fmla="*/ 870429 h 5419191"/>
              <a:gd name="connsiteX1445" fmla="*/ 269189 w 4172113"/>
              <a:gd name="connsiteY1445" fmla="*/ 846677 h 5419191"/>
              <a:gd name="connsiteX1446" fmla="*/ 281065 w 4172113"/>
              <a:gd name="connsiteY1446" fmla="*/ 834801 h 5419191"/>
              <a:gd name="connsiteX1447" fmla="*/ 281065 w 4172113"/>
              <a:gd name="connsiteY1447" fmla="*/ 830842 h 5419191"/>
              <a:gd name="connsiteX1448" fmla="*/ 245436 w 4172113"/>
              <a:gd name="connsiteY1448" fmla="*/ 807091 h 5419191"/>
              <a:gd name="connsiteX1449" fmla="*/ 225643 w 4172113"/>
              <a:gd name="connsiteY1449" fmla="*/ 799174 h 5419191"/>
              <a:gd name="connsiteX1450" fmla="*/ 225643 w 4172113"/>
              <a:gd name="connsiteY1450" fmla="*/ 795215 h 5419191"/>
              <a:gd name="connsiteX1451" fmla="*/ 292941 w 4172113"/>
              <a:gd name="connsiteY1451" fmla="*/ 771462 h 5419191"/>
              <a:gd name="connsiteX1452" fmla="*/ 312734 w 4172113"/>
              <a:gd name="connsiteY1452" fmla="*/ 775421 h 5419191"/>
              <a:gd name="connsiteX1453" fmla="*/ 328568 w 4172113"/>
              <a:gd name="connsiteY1453" fmla="*/ 739794 h 5419191"/>
              <a:gd name="connsiteX1454" fmla="*/ 352321 w 4172113"/>
              <a:gd name="connsiteY1454" fmla="*/ 720001 h 5419191"/>
              <a:gd name="connsiteX1455" fmla="*/ 368155 w 4172113"/>
              <a:gd name="connsiteY1455" fmla="*/ 716042 h 5419191"/>
              <a:gd name="connsiteX1456" fmla="*/ 364197 w 4172113"/>
              <a:gd name="connsiteY1456" fmla="*/ 696249 h 5419191"/>
              <a:gd name="connsiteX1457" fmla="*/ 364197 w 4172113"/>
              <a:gd name="connsiteY1457" fmla="*/ 688330 h 5419191"/>
              <a:gd name="connsiteX1458" fmla="*/ 395865 w 4172113"/>
              <a:gd name="connsiteY1458" fmla="*/ 692290 h 5419191"/>
              <a:gd name="connsiteX1459" fmla="*/ 415658 w 4172113"/>
              <a:gd name="connsiteY1459" fmla="*/ 684372 h 5419191"/>
              <a:gd name="connsiteX1460" fmla="*/ 415658 w 4172113"/>
              <a:gd name="connsiteY1460" fmla="*/ 676455 h 5419191"/>
              <a:gd name="connsiteX1461" fmla="*/ 372114 w 4172113"/>
              <a:gd name="connsiteY1461" fmla="*/ 680414 h 5419191"/>
              <a:gd name="connsiteX1462" fmla="*/ 328568 w 4172113"/>
              <a:gd name="connsiteY1462" fmla="*/ 644786 h 5419191"/>
              <a:gd name="connsiteX1463" fmla="*/ 340445 w 4172113"/>
              <a:gd name="connsiteY1463" fmla="*/ 632910 h 5419191"/>
              <a:gd name="connsiteX1464" fmla="*/ 356279 w 4172113"/>
              <a:gd name="connsiteY1464" fmla="*/ 632910 h 5419191"/>
              <a:gd name="connsiteX1465" fmla="*/ 364197 w 4172113"/>
              <a:gd name="connsiteY1465" fmla="*/ 636869 h 5419191"/>
              <a:gd name="connsiteX1466" fmla="*/ 387948 w 4172113"/>
              <a:gd name="connsiteY1466" fmla="*/ 605199 h 5419191"/>
              <a:gd name="connsiteX1467" fmla="*/ 387948 w 4172113"/>
              <a:gd name="connsiteY1467" fmla="*/ 597282 h 5419191"/>
              <a:gd name="connsiteX1468" fmla="*/ 383990 w 4172113"/>
              <a:gd name="connsiteY1468" fmla="*/ 597282 h 5419191"/>
              <a:gd name="connsiteX1469" fmla="*/ 344404 w 4172113"/>
              <a:gd name="connsiteY1469" fmla="*/ 624993 h 5419191"/>
              <a:gd name="connsiteX1470" fmla="*/ 340445 w 4172113"/>
              <a:gd name="connsiteY1470" fmla="*/ 624993 h 5419191"/>
              <a:gd name="connsiteX1471" fmla="*/ 340445 w 4172113"/>
              <a:gd name="connsiteY1471" fmla="*/ 605199 h 5419191"/>
              <a:gd name="connsiteX1472" fmla="*/ 415658 w 4172113"/>
              <a:gd name="connsiteY1472" fmla="*/ 561655 h 5419191"/>
              <a:gd name="connsiteX1473" fmla="*/ 475038 w 4172113"/>
              <a:gd name="connsiteY1473" fmla="*/ 526027 h 5419191"/>
              <a:gd name="connsiteX1474" fmla="*/ 518584 w 4172113"/>
              <a:gd name="connsiteY1474" fmla="*/ 514150 h 5419191"/>
              <a:gd name="connsiteX1475" fmla="*/ 530460 w 4172113"/>
              <a:gd name="connsiteY1475" fmla="*/ 518109 h 5419191"/>
              <a:gd name="connsiteX1476" fmla="*/ 645260 w 4172113"/>
              <a:gd name="connsiteY1476" fmla="*/ 486440 h 5419191"/>
              <a:gd name="connsiteX1477" fmla="*/ 665286 w 4172113"/>
              <a:gd name="connsiteY1477" fmla="*/ 481028 h 5419191"/>
              <a:gd name="connsiteX1478" fmla="*/ 667948 w 4172113"/>
              <a:gd name="connsiteY1478" fmla="*/ 475038 h 5419191"/>
              <a:gd name="connsiteX1479" fmla="*/ 691701 w 4172113"/>
              <a:gd name="connsiteY1479" fmla="*/ 455245 h 5419191"/>
              <a:gd name="connsiteX1480" fmla="*/ 707535 w 4172113"/>
              <a:gd name="connsiteY1480" fmla="*/ 451287 h 5419191"/>
              <a:gd name="connsiteX1481" fmla="*/ 703576 w 4172113"/>
              <a:gd name="connsiteY1481" fmla="*/ 431494 h 5419191"/>
              <a:gd name="connsiteX1482" fmla="*/ 703576 w 4172113"/>
              <a:gd name="connsiteY1482" fmla="*/ 423576 h 5419191"/>
              <a:gd name="connsiteX1483" fmla="*/ 735245 w 4172113"/>
              <a:gd name="connsiteY1483" fmla="*/ 427535 h 5419191"/>
              <a:gd name="connsiteX1484" fmla="*/ 755038 w 4172113"/>
              <a:gd name="connsiteY1484" fmla="*/ 419617 h 5419191"/>
              <a:gd name="connsiteX1485" fmla="*/ 755038 w 4172113"/>
              <a:gd name="connsiteY1485" fmla="*/ 411700 h 5419191"/>
              <a:gd name="connsiteX1486" fmla="*/ 711494 w 4172113"/>
              <a:gd name="connsiteY1486" fmla="*/ 415658 h 5419191"/>
              <a:gd name="connsiteX1487" fmla="*/ 667948 w 4172113"/>
              <a:gd name="connsiteY1487" fmla="*/ 380031 h 5419191"/>
              <a:gd name="connsiteX1488" fmla="*/ 679825 w 4172113"/>
              <a:gd name="connsiteY1488" fmla="*/ 368155 h 5419191"/>
              <a:gd name="connsiteX1489" fmla="*/ 695659 w 4172113"/>
              <a:gd name="connsiteY1489" fmla="*/ 368155 h 5419191"/>
              <a:gd name="connsiteX1490" fmla="*/ 703576 w 4172113"/>
              <a:gd name="connsiteY1490" fmla="*/ 372114 h 5419191"/>
              <a:gd name="connsiteX1491" fmla="*/ 727328 w 4172113"/>
              <a:gd name="connsiteY1491" fmla="*/ 340444 h 5419191"/>
              <a:gd name="connsiteX1492" fmla="*/ 727328 w 4172113"/>
              <a:gd name="connsiteY1492" fmla="*/ 332527 h 5419191"/>
              <a:gd name="connsiteX1493" fmla="*/ 723369 w 4172113"/>
              <a:gd name="connsiteY1493" fmla="*/ 332527 h 5419191"/>
              <a:gd name="connsiteX1494" fmla="*/ 683783 w 4172113"/>
              <a:gd name="connsiteY1494" fmla="*/ 360238 h 5419191"/>
              <a:gd name="connsiteX1495" fmla="*/ 679825 w 4172113"/>
              <a:gd name="connsiteY1495" fmla="*/ 360238 h 5419191"/>
              <a:gd name="connsiteX1496" fmla="*/ 679825 w 4172113"/>
              <a:gd name="connsiteY1496" fmla="*/ 340444 h 5419191"/>
              <a:gd name="connsiteX1497" fmla="*/ 755038 w 4172113"/>
              <a:gd name="connsiteY1497" fmla="*/ 296899 h 5419191"/>
              <a:gd name="connsiteX1498" fmla="*/ 814418 w 4172113"/>
              <a:gd name="connsiteY1498" fmla="*/ 261272 h 5419191"/>
              <a:gd name="connsiteX1499" fmla="*/ 857964 w 4172113"/>
              <a:gd name="connsiteY1499" fmla="*/ 249395 h 5419191"/>
              <a:gd name="connsiteX1500" fmla="*/ 869840 w 4172113"/>
              <a:gd name="connsiteY1500" fmla="*/ 253354 h 5419191"/>
              <a:gd name="connsiteX1501" fmla="*/ 984640 w 4172113"/>
              <a:gd name="connsiteY1501" fmla="*/ 221685 h 5419191"/>
              <a:gd name="connsiteX1502" fmla="*/ 1131110 w 4172113"/>
              <a:gd name="connsiteY1502" fmla="*/ 182099 h 5419191"/>
              <a:gd name="connsiteX1503" fmla="*/ 1146945 w 4172113"/>
              <a:gd name="connsiteY1503" fmla="*/ 182099 h 5419191"/>
              <a:gd name="connsiteX1504" fmla="*/ 1170696 w 4172113"/>
              <a:gd name="connsiteY1504" fmla="*/ 186058 h 5419191"/>
              <a:gd name="connsiteX1505" fmla="*/ 1190490 w 4172113"/>
              <a:gd name="connsiteY1505" fmla="*/ 182099 h 5419191"/>
              <a:gd name="connsiteX1506" fmla="*/ 1214242 w 4172113"/>
              <a:gd name="connsiteY1506" fmla="*/ 190016 h 5419191"/>
              <a:gd name="connsiteX1507" fmla="*/ 1269663 w 4172113"/>
              <a:gd name="connsiteY1507" fmla="*/ 170222 h 5419191"/>
              <a:gd name="connsiteX1508" fmla="*/ 1562603 w 4172113"/>
              <a:gd name="connsiteY1508" fmla="*/ 146470 h 5419191"/>
              <a:gd name="connsiteX1509" fmla="*/ 1653652 w 4172113"/>
              <a:gd name="connsiteY1509" fmla="*/ 126677 h 5419191"/>
              <a:gd name="connsiteX1510" fmla="*/ 1998054 w 4172113"/>
              <a:gd name="connsiteY1510" fmla="*/ 39587 h 5419191"/>
              <a:gd name="connsiteX1511" fmla="*/ 2148483 w 4172113"/>
              <a:gd name="connsiteY1511" fmla="*/ 7918 h 5419191"/>
              <a:gd name="connsiteX1512" fmla="*/ 2164317 w 4172113"/>
              <a:gd name="connsiteY1512" fmla="*/ 7918 h 5419191"/>
              <a:gd name="connsiteX1513" fmla="*/ 2180152 w 4172113"/>
              <a:gd name="connsiteY1513" fmla="*/ 11877 h 5419191"/>
              <a:gd name="connsiteX1514" fmla="*/ 2192028 w 4172113"/>
              <a:gd name="connsiteY1514" fmla="*/ 7918 h 5419191"/>
              <a:gd name="connsiteX1515" fmla="*/ 2223697 w 4172113"/>
              <a:gd name="connsiteY1515" fmla="*/ 11877 h 5419191"/>
              <a:gd name="connsiteX1516" fmla="*/ 2267242 w 4172113"/>
              <a:gd name="connsiteY1516" fmla="*/ 0 h 54191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</a:cxnLst>
            <a:rect l="l" t="t" r="r" b="b"/>
            <a:pathLst>
              <a:path w="4172113" h="5419191">
                <a:moveTo>
                  <a:pt x="2058195" y="5264805"/>
                </a:moveTo>
                <a:lnTo>
                  <a:pt x="2058195" y="5272722"/>
                </a:lnTo>
                <a:cubicBezTo>
                  <a:pt x="2058856" y="5278000"/>
                  <a:pt x="2061495" y="5280639"/>
                  <a:pt x="2066113" y="5280639"/>
                </a:cubicBezTo>
                <a:lnTo>
                  <a:pt x="2085907" y="5276681"/>
                </a:lnTo>
                <a:lnTo>
                  <a:pt x="2085907" y="5272722"/>
                </a:lnTo>
                <a:cubicBezTo>
                  <a:pt x="2085907" y="5267444"/>
                  <a:pt x="2083266" y="5264805"/>
                  <a:pt x="2077988" y="5264805"/>
                </a:cubicBezTo>
                <a:close/>
                <a:moveTo>
                  <a:pt x="1893308" y="5095129"/>
                </a:moveTo>
                <a:lnTo>
                  <a:pt x="1893308" y="5103046"/>
                </a:lnTo>
                <a:cubicBezTo>
                  <a:pt x="1893969" y="5108324"/>
                  <a:pt x="1896608" y="5110963"/>
                  <a:pt x="1901226" y="5110963"/>
                </a:cubicBezTo>
                <a:lnTo>
                  <a:pt x="1921020" y="5107005"/>
                </a:lnTo>
                <a:lnTo>
                  <a:pt x="1921020" y="5103046"/>
                </a:lnTo>
                <a:cubicBezTo>
                  <a:pt x="1921020" y="5097768"/>
                  <a:pt x="1918379" y="5095129"/>
                  <a:pt x="1913101" y="5095129"/>
                </a:cubicBezTo>
                <a:close/>
                <a:moveTo>
                  <a:pt x="915833" y="4988325"/>
                </a:moveTo>
                <a:lnTo>
                  <a:pt x="915833" y="4996242"/>
                </a:lnTo>
                <a:cubicBezTo>
                  <a:pt x="916494" y="5001520"/>
                  <a:pt x="919133" y="5004159"/>
                  <a:pt x="923751" y="5004159"/>
                </a:cubicBezTo>
                <a:lnTo>
                  <a:pt x="943545" y="5000201"/>
                </a:lnTo>
                <a:lnTo>
                  <a:pt x="943545" y="4996242"/>
                </a:lnTo>
                <a:cubicBezTo>
                  <a:pt x="943545" y="4990964"/>
                  <a:pt x="940905" y="4988325"/>
                  <a:pt x="935627" y="4988325"/>
                </a:cubicBezTo>
                <a:close/>
                <a:moveTo>
                  <a:pt x="3835628" y="4928320"/>
                </a:moveTo>
                <a:lnTo>
                  <a:pt x="3859381" y="4928320"/>
                </a:lnTo>
                <a:cubicBezTo>
                  <a:pt x="3864659" y="4928979"/>
                  <a:pt x="3867298" y="4931618"/>
                  <a:pt x="3867298" y="4936237"/>
                </a:cubicBezTo>
                <a:cubicBezTo>
                  <a:pt x="3867298" y="4941515"/>
                  <a:pt x="3864659" y="4944154"/>
                  <a:pt x="3859381" y="4944154"/>
                </a:cubicBezTo>
                <a:lnTo>
                  <a:pt x="3851464" y="4944154"/>
                </a:lnTo>
                <a:cubicBezTo>
                  <a:pt x="3837608" y="4944154"/>
                  <a:pt x="3829691" y="4940195"/>
                  <a:pt x="3827711" y="4932278"/>
                </a:cubicBezTo>
                <a:close/>
                <a:moveTo>
                  <a:pt x="598228" y="4797708"/>
                </a:moveTo>
                <a:lnTo>
                  <a:pt x="598228" y="4805625"/>
                </a:lnTo>
                <a:cubicBezTo>
                  <a:pt x="598888" y="4810903"/>
                  <a:pt x="601527" y="4813542"/>
                  <a:pt x="606145" y="4813542"/>
                </a:cubicBezTo>
                <a:lnTo>
                  <a:pt x="625939" y="4809584"/>
                </a:lnTo>
                <a:lnTo>
                  <a:pt x="625939" y="4805625"/>
                </a:lnTo>
                <a:cubicBezTo>
                  <a:pt x="625939" y="4800347"/>
                  <a:pt x="623299" y="4797708"/>
                  <a:pt x="618021" y="4797708"/>
                </a:cubicBezTo>
                <a:close/>
                <a:moveTo>
                  <a:pt x="3997933" y="4777891"/>
                </a:moveTo>
                <a:cubicBezTo>
                  <a:pt x="3992655" y="4778551"/>
                  <a:pt x="3990016" y="4781190"/>
                  <a:pt x="3990016" y="4785808"/>
                </a:cubicBezTo>
                <a:lnTo>
                  <a:pt x="3990016" y="4789767"/>
                </a:lnTo>
                <a:lnTo>
                  <a:pt x="4001891" y="4789767"/>
                </a:lnTo>
                <a:lnTo>
                  <a:pt x="4001891" y="4777891"/>
                </a:lnTo>
                <a:close/>
                <a:moveTo>
                  <a:pt x="4132527" y="4766015"/>
                </a:moveTo>
                <a:lnTo>
                  <a:pt x="4136486" y="4766015"/>
                </a:lnTo>
                <a:lnTo>
                  <a:pt x="4136486" y="4773932"/>
                </a:lnTo>
                <a:lnTo>
                  <a:pt x="4132527" y="4773932"/>
                </a:lnTo>
                <a:close/>
                <a:moveTo>
                  <a:pt x="4061271" y="4738304"/>
                </a:moveTo>
                <a:cubicBezTo>
                  <a:pt x="4021685" y="4740284"/>
                  <a:pt x="4001891" y="4745562"/>
                  <a:pt x="4001891" y="4754139"/>
                </a:cubicBezTo>
                <a:cubicBezTo>
                  <a:pt x="4002552" y="4759417"/>
                  <a:pt x="4005191" y="4762056"/>
                  <a:pt x="4009808" y="4762056"/>
                </a:cubicBezTo>
                <a:cubicBezTo>
                  <a:pt x="4028282" y="4756778"/>
                  <a:pt x="4042798" y="4754139"/>
                  <a:pt x="4053354" y="4754139"/>
                </a:cubicBezTo>
                <a:lnTo>
                  <a:pt x="4069189" y="4758098"/>
                </a:lnTo>
                <a:lnTo>
                  <a:pt x="4069189" y="4754139"/>
                </a:lnTo>
                <a:close/>
                <a:moveTo>
                  <a:pt x="4160237" y="4718511"/>
                </a:moveTo>
                <a:lnTo>
                  <a:pt x="4168155" y="4718511"/>
                </a:lnTo>
                <a:cubicBezTo>
                  <a:pt x="4168155" y="4731707"/>
                  <a:pt x="4162876" y="4739624"/>
                  <a:pt x="4152320" y="4742262"/>
                </a:cubicBezTo>
                <a:lnTo>
                  <a:pt x="4152320" y="4726428"/>
                </a:lnTo>
                <a:cubicBezTo>
                  <a:pt x="4152979" y="4721150"/>
                  <a:pt x="4155620" y="4718511"/>
                  <a:pt x="4160237" y="4718511"/>
                </a:cubicBezTo>
                <a:close/>
                <a:moveTo>
                  <a:pt x="4152320" y="4671008"/>
                </a:moveTo>
                <a:lnTo>
                  <a:pt x="4164196" y="4671008"/>
                </a:lnTo>
                <a:cubicBezTo>
                  <a:pt x="4169475" y="4671667"/>
                  <a:pt x="4172113" y="4674306"/>
                  <a:pt x="4172113" y="4678925"/>
                </a:cubicBezTo>
                <a:cubicBezTo>
                  <a:pt x="4158259" y="4694759"/>
                  <a:pt x="4145062" y="4702676"/>
                  <a:pt x="4132527" y="4702676"/>
                </a:cubicBezTo>
                <a:lnTo>
                  <a:pt x="4124610" y="4702676"/>
                </a:lnTo>
                <a:lnTo>
                  <a:pt x="4124610" y="4698718"/>
                </a:lnTo>
                <a:cubicBezTo>
                  <a:pt x="4127249" y="4690801"/>
                  <a:pt x="4136486" y="4681564"/>
                  <a:pt x="4152320" y="4671008"/>
                </a:cubicBezTo>
                <a:close/>
                <a:moveTo>
                  <a:pt x="4112734" y="4651214"/>
                </a:moveTo>
                <a:lnTo>
                  <a:pt x="4132527" y="4651214"/>
                </a:lnTo>
                <a:lnTo>
                  <a:pt x="4132527" y="4655172"/>
                </a:lnTo>
                <a:cubicBezTo>
                  <a:pt x="4132527" y="4660451"/>
                  <a:pt x="4129888" y="4663090"/>
                  <a:pt x="4124610" y="4663090"/>
                </a:cubicBezTo>
                <a:lnTo>
                  <a:pt x="4104817" y="4663090"/>
                </a:lnTo>
                <a:lnTo>
                  <a:pt x="4104817" y="4659131"/>
                </a:lnTo>
                <a:cubicBezTo>
                  <a:pt x="4105476" y="4653854"/>
                  <a:pt x="4108115" y="4651214"/>
                  <a:pt x="4112734" y="4651214"/>
                </a:cubicBezTo>
                <a:close/>
                <a:moveTo>
                  <a:pt x="4053354" y="4615586"/>
                </a:moveTo>
                <a:cubicBezTo>
                  <a:pt x="4059293" y="4615586"/>
                  <a:pt x="4063251" y="4622184"/>
                  <a:pt x="4065230" y="4635379"/>
                </a:cubicBezTo>
                <a:lnTo>
                  <a:pt x="4057313" y="4639338"/>
                </a:lnTo>
                <a:cubicBezTo>
                  <a:pt x="4053354" y="4639338"/>
                  <a:pt x="4049396" y="4635379"/>
                  <a:pt x="4045437" y="4627462"/>
                </a:cubicBezTo>
                <a:lnTo>
                  <a:pt x="4045437" y="4623503"/>
                </a:lnTo>
                <a:cubicBezTo>
                  <a:pt x="4046096" y="4618225"/>
                  <a:pt x="4048736" y="4615586"/>
                  <a:pt x="4053354" y="4615586"/>
                </a:cubicBezTo>
                <a:close/>
                <a:moveTo>
                  <a:pt x="4073147" y="4599752"/>
                </a:moveTo>
                <a:cubicBezTo>
                  <a:pt x="4087662" y="4599752"/>
                  <a:pt x="4096899" y="4605030"/>
                  <a:pt x="4100858" y="4615586"/>
                </a:cubicBezTo>
                <a:lnTo>
                  <a:pt x="4081064" y="4619545"/>
                </a:lnTo>
                <a:lnTo>
                  <a:pt x="4069189" y="4611628"/>
                </a:lnTo>
                <a:cubicBezTo>
                  <a:pt x="4071828" y="4606349"/>
                  <a:pt x="4073147" y="4602391"/>
                  <a:pt x="4073147" y="4599752"/>
                </a:cubicBezTo>
                <a:close/>
                <a:moveTo>
                  <a:pt x="4136486" y="4587876"/>
                </a:moveTo>
                <a:lnTo>
                  <a:pt x="4140444" y="4587876"/>
                </a:lnTo>
                <a:cubicBezTo>
                  <a:pt x="4144403" y="4587876"/>
                  <a:pt x="4148362" y="4591835"/>
                  <a:pt x="4152320" y="4599752"/>
                </a:cubicBezTo>
                <a:lnTo>
                  <a:pt x="4144403" y="4603710"/>
                </a:lnTo>
                <a:lnTo>
                  <a:pt x="4136486" y="4603710"/>
                </a:lnTo>
                <a:cubicBezTo>
                  <a:pt x="4131208" y="4603710"/>
                  <a:pt x="4128569" y="4601071"/>
                  <a:pt x="4128569" y="4595793"/>
                </a:cubicBezTo>
                <a:cubicBezTo>
                  <a:pt x="4129228" y="4590515"/>
                  <a:pt x="4131868" y="4587876"/>
                  <a:pt x="4136486" y="4587876"/>
                </a:cubicBezTo>
                <a:close/>
                <a:moveTo>
                  <a:pt x="3896384" y="4568628"/>
                </a:moveTo>
                <a:lnTo>
                  <a:pt x="3890568" y="4569339"/>
                </a:lnTo>
                <a:lnTo>
                  <a:pt x="3895008" y="4576000"/>
                </a:lnTo>
                <a:lnTo>
                  <a:pt x="3899347" y="4574553"/>
                </a:lnTo>
                <a:close/>
                <a:moveTo>
                  <a:pt x="4112734" y="4560165"/>
                </a:moveTo>
                <a:lnTo>
                  <a:pt x="4120651" y="4560165"/>
                </a:lnTo>
                <a:lnTo>
                  <a:pt x="4120651" y="4576000"/>
                </a:lnTo>
                <a:cubicBezTo>
                  <a:pt x="4116032" y="4578639"/>
                  <a:pt x="4110754" y="4579959"/>
                  <a:pt x="4104817" y="4579959"/>
                </a:cubicBezTo>
                <a:lnTo>
                  <a:pt x="4100858" y="4572040"/>
                </a:lnTo>
                <a:cubicBezTo>
                  <a:pt x="4100858" y="4568082"/>
                  <a:pt x="4104817" y="4564123"/>
                  <a:pt x="4112734" y="4560165"/>
                </a:cubicBezTo>
                <a:close/>
                <a:moveTo>
                  <a:pt x="3853865" y="4503472"/>
                </a:moveTo>
                <a:lnTo>
                  <a:pt x="3847505" y="4504744"/>
                </a:lnTo>
                <a:lnTo>
                  <a:pt x="3851190" y="4512641"/>
                </a:lnTo>
                <a:close/>
                <a:moveTo>
                  <a:pt x="3831670" y="4492869"/>
                </a:moveTo>
                <a:lnTo>
                  <a:pt x="3825609" y="4498929"/>
                </a:lnTo>
                <a:lnTo>
                  <a:pt x="3825129" y="4501332"/>
                </a:lnTo>
                <a:lnTo>
                  <a:pt x="3826656" y="4501841"/>
                </a:lnTo>
                <a:lnTo>
                  <a:pt x="3835628" y="4492869"/>
                </a:lnTo>
                <a:close/>
                <a:moveTo>
                  <a:pt x="4001891" y="4484950"/>
                </a:moveTo>
                <a:lnTo>
                  <a:pt x="4001891" y="4492869"/>
                </a:lnTo>
                <a:lnTo>
                  <a:pt x="4013767" y="4492869"/>
                </a:lnTo>
                <a:cubicBezTo>
                  <a:pt x="4013767" y="4487591"/>
                  <a:pt x="4011129" y="4484950"/>
                  <a:pt x="4005850" y="4484950"/>
                </a:cubicBezTo>
                <a:close/>
                <a:moveTo>
                  <a:pt x="4005850" y="4445364"/>
                </a:moveTo>
                <a:lnTo>
                  <a:pt x="4025644" y="4445364"/>
                </a:lnTo>
                <a:lnTo>
                  <a:pt x="4025644" y="4453282"/>
                </a:lnTo>
                <a:cubicBezTo>
                  <a:pt x="4020365" y="4453282"/>
                  <a:pt x="4017727" y="4454601"/>
                  <a:pt x="4017727" y="4457240"/>
                </a:cubicBezTo>
                <a:cubicBezTo>
                  <a:pt x="4012448" y="4454601"/>
                  <a:pt x="4008489" y="4453282"/>
                  <a:pt x="4005850" y="4453282"/>
                </a:cubicBezTo>
                <a:close/>
                <a:moveTo>
                  <a:pt x="3971599" y="4418200"/>
                </a:moveTo>
                <a:lnTo>
                  <a:pt x="3975557" y="4418200"/>
                </a:lnTo>
                <a:cubicBezTo>
                  <a:pt x="3979516" y="4418200"/>
                  <a:pt x="3983475" y="4422159"/>
                  <a:pt x="3987433" y="4430076"/>
                </a:cubicBezTo>
                <a:lnTo>
                  <a:pt x="3979516" y="4434034"/>
                </a:lnTo>
                <a:lnTo>
                  <a:pt x="3971599" y="4434034"/>
                </a:lnTo>
                <a:cubicBezTo>
                  <a:pt x="3966321" y="4434034"/>
                  <a:pt x="3963682" y="4431395"/>
                  <a:pt x="3963682" y="4426117"/>
                </a:cubicBezTo>
                <a:cubicBezTo>
                  <a:pt x="3964341" y="4420839"/>
                  <a:pt x="3966981" y="4418200"/>
                  <a:pt x="3971599" y="4418200"/>
                </a:cubicBezTo>
                <a:close/>
                <a:moveTo>
                  <a:pt x="3947847" y="4390489"/>
                </a:moveTo>
                <a:lnTo>
                  <a:pt x="3955764" y="4390489"/>
                </a:lnTo>
                <a:lnTo>
                  <a:pt x="3955764" y="4406324"/>
                </a:lnTo>
                <a:cubicBezTo>
                  <a:pt x="3951145" y="4408963"/>
                  <a:pt x="3945867" y="4410283"/>
                  <a:pt x="3939930" y="4410283"/>
                </a:cubicBezTo>
                <a:lnTo>
                  <a:pt x="3935971" y="4402364"/>
                </a:lnTo>
                <a:cubicBezTo>
                  <a:pt x="3935971" y="4398406"/>
                  <a:pt x="3939930" y="4394447"/>
                  <a:pt x="3947847" y="4390489"/>
                </a:cubicBezTo>
                <a:close/>
                <a:moveTo>
                  <a:pt x="3702411" y="4331110"/>
                </a:moveTo>
                <a:lnTo>
                  <a:pt x="3687465" y="4334099"/>
                </a:lnTo>
                <a:lnTo>
                  <a:pt x="3693117" y="4335512"/>
                </a:lnTo>
                <a:cubicBezTo>
                  <a:pt x="3701035" y="4340131"/>
                  <a:pt x="3704993" y="4346399"/>
                  <a:pt x="3704993" y="4354316"/>
                </a:cubicBezTo>
                <a:lnTo>
                  <a:pt x="3720828" y="4354316"/>
                </a:lnTo>
                <a:lnTo>
                  <a:pt x="3728890" y="4345633"/>
                </a:lnTo>
                <a:lnTo>
                  <a:pt x="3714287" y="4339027"/>
                </a:lnTo>
                <a:cubicBezTo>
                  <a:pt x="3714287" y="4333749"/>
                  <a:pt x="3711648" y="4331110"/>
                  <a:pt x="3706370" y="4331110"/>
                </a:cubicBezTo>
                <a:close/>
                <a:moveTo>
                  <a:pt x="3666783" y="4323193"/>
                </a:moveTo>
                <a:lnTo>
                  <a:pt x="3662194" y="4327781"/>
                </a:lnTo>
                <a:lnTo>
                  <a:pt x="3665361" y="4328573"/>
                </a:lnTo>
                <a:lnTo>
                  <a:pt x="3670741" y="4323193"/>
                </a:lnTo>
                <a:close/>
                <a:moveTo>
                  <a:pt x="3837004" y="4315274"/>
                </a:moveTo>
                <a:lnTo>
                  <a:pt x="3837004" y="4323193"/>
                </a:lnTo>
                <a:lnTo>
                  <a:pt x="3848880" y="4323193"/>
                </a:lnTo>
                <a:cubicBezTo>
                  <a:pt x="3848880" y="4317915"/>
                  <a:pt x="3846242" y="4315274"/>
                  <a:pt x="3840963" y="4315274"/>
                </a:cubicBezTo>
                <a:close/>
                <a:moveTo>
                  <a:pt x="558642" y="4306835"/>
                </a:moveTo>
                <a:lnTo>
                  <a:pt x="562600" y="4314752"/>
                </a:lnTo>
                <a:lnTo>
                  <a:pt x="562600" y="4326628"/>
                </a:lnTo>
                <a:lnTo>
                  <a:pt x="550724" y="4326628"/>
                </a:lnTo>
                <a:lnTo>
                  <a:pt x="550724" y="4314752"/>
                </a:lnTo>
                <a:cubicBezTo>
                  <a:pt x="551384" y="4309474"/>
                  <a:pt x="554023" y="4306835"/>
                  <a:pt x="558642" y="4306835"/>
                </a:cubicBezTo>
                <a:close/>
                <a:moveTo>
                  <a:pt x="3384379" y="4279495"/>
                </a:moveTo>
                <a:lnTo>
                  <a:pt x="3368292" y="4284391"/>
                </a:lnTo>
                <a:cubicBezTo>
                  <a:pt x="3355756" y="4286371"/>
                  <a:pt x="3338272" y="4288020"/>
                  <a:pt x="3315839" y="4289339"/>
                </a:cubicBezTo>
                <a:lnTo>
                  <a:pt x="3311881" y="4297256"/>
                </a:lnTo>
                <a:cubicBezTo>
                  <a:pt x="3317159" y="4297916"/>
                  <a:pt x="3319798" y="4300555"/>
                  <a:pt x="3319798" y="4305174"/>
                </a:cubicBezTo>
                <a:lnTo>
                  <a:pt x="3319798" y="4309133"/>
                </a:lnTo>
                <a:lnTo>
                  <a:pt x="3292088" y="4313091"/>
                </a:lnTo>
                <a:lnTo>
                  <a:pt x="3284171" y="4313091"/>
                </a:lnTo>
                <a:cubicBezTo>
                  <a:pt x="3284171" y="4305174"/>
                  <a:pt x="3281532" y="4301216"/>
                  <a:pt x="3276253" y="4301216"/>
                </a:cubicBezTo>
                <a:lnTo>
                  <a:pt x="3263267" y="4308586"/>
                </a:lnTo>
                <a:lnTo>
                  <a:pt x="3198287" y="4401819"/>
                </a:lnTo>
                <a:cubicBezTo>
                  <a:pt x="3190369" y="4401819"/>
                  <a:pt x="3177173" y="4418974"/>
                  <a:pt x="3158699" y="4453282"/>
                </a:cubicBezTo>
                <a:lnTo>
                  <a:pt x="3148192" y="4464490"/>
                </a:lnTo>
                <a:lnTo>
                  <a:pt x="3183828" y="4457786"/>
                </a:lnTo>
                <a:cubicBezTo>
                  <a:pt x="3190426" y="4449869"/>
                  <a:pt x="3195704" y="4440632"/>
                  <a:pt x="3199663" y="4430076"/>
                </a:cubicBezTo>
                <a:cubicBezTo>
                  <a:pt x="3203621" y="4430076"/>
                  <a:pt x="3216817" y="4415561"/>
                  <a:pt x="3239249" y="4386530"/>
                </a:cubicBezTo>
                <a:cubicBezTo>
                  <a:pt x="3249146" y="4386530"/>
                  <a:pt x="3257063" y="4383891"/>
                  <a:pt x="3263001" y="4378613"/>
                </a:cubicBezTo>
                <a:lnTo>
                  <a:pt x="3266960" y="4378613"/>
                </a:lnTo>
                <a:cubicBezTo>
                  <a:pt x="3270258" y="4378613"/>
                  <a:pt x="3275536" y="4389169"/>
                  <a:pt x="3282794" y="4410283"/>
                </a:cubicBezTo>
                <a:lnTo>
                  <a:pt x="3286753" y="4410283"/>
                </a:lnTo>
                <a:cubicBezTo>
                  <a:pt x="3297309" y="4399727"/>
                  <a:pt x="3302587" y="4390489"/>
                  <a:pt x="3302587" y="4382572"/>
                </a:cubicBezTo>
                <a:cubicBezTo>
                  <a:pt x="3312484" y="4382572"/>
                  <a:pt x="3321721" y="4374654"/>
                  <a:pt x="3330297" y="4358820"/>
                </a:cubicBezTo>
                <a:lnTo>
                  <a:pt x="3334256" y="4358820"/>
                </a:lnTo>
                <a:cubicBezTo>
                  <a:pt x="3336895" y="4364098"/>
                  <a:pt x="3338215" y="4368057"/>
                  <a:pt x="3338215" y="4370696"/>
                </a:cubicBezTo>
                <a:lnTo>
                  <a:pt x="3338215" y="4382572"/>
                </a:lnTo>
                <a:cubicBezTo>
                  <a:pt x="3352070" y="4385211"/>
                  <a:pt x="3359988" y="4386530"/>
                  <a:pt x="3361967" y="4386530"/>
                </a:cubicBezTo>
                <a:cubicBezTo>
                  <a:pt x="3361967" y="4381912"/>
                  <a:pt x="3376482" y="4376634"/>
                  <a:pt x="3405512" y="4370696"/>
                </a:cubicBezTo>
                <a:lnTo>
                  <a:pt x="3405512" y="4366737"/>
                </a:lnTo>
                <a:cubicBezTo>
                  <a:pt x="3391657" y="4348923"/>
                  <a:pt x="3383739" y="4339686"/>
                  <a:pt x="3381760" y="4339027"/>
                </a:cubicBezTo>
                <a:cubicBezTo>
                  <a:pt x="3381760" y="4334408"/>
                  <a:pt x="3389678" y="4325171"/>
                  <a:pt x="3405512" y="4311316"/>
                </a:cubicBezTo>
                <a:lnTo>
                  <a:pt x="3405512" y="4307357"/>
                </a:lnTo>
                <a:cubicBezTo>
                  <a:pt x="3387038" y="4300759"/>
                  <a:pt x="3377802" y="4294162"/>
                  <a:pt x="3377802" y="4287564"/>
                </a:cubicBezTo>
                <a:lnTo>
                  <a:pt x="3377802" y="4283606"/>
                </a:lnTo>
                <a:close/>
                <a:moveTo>
                  <a:pt x="3840963" y="4275688"/>
                </a:moveTo>
                <a:lnTo>
                  <a:pt x="3860757" y="4275688"/>
                </a:lnTo>
                <a:lnTo>
                  <a:pt x="3860757" y="4283606"/>
                </a:lnTo>
                <a:cubicBezTo>
                  <a:pt x="3855478" y="4283606"/>
                  <a:pt x="3852840" y="4284925"/>
                  <a:pt x="3852840" y="4287564"/>
                </a:cubicBezTo>
                <a:cubicBezTo>
                  <a:pt x="3847561" y="4284925"/>
                  <a:pt x="3843602" y="4283606"/>
                  <a:pt x="3840963" y="4283606"/>
                </a:cubicBezTo>
                <a:close/>
                <a:moveTo>
                  <a:pt x="3498223" y="4202137"/>
                </a:moveTo>
                <a:lnTo>
                  <a:pt x="3497937" y="4202248"/>
                </a:lnTo>
                <a:cubicBezTo>
                  <a:pt x="3480124" y="4202248"/>
                  <a:pt x="3468247" y="4208847"/>
                  <a:pt x="3462310" y="4222043"/>
                </a:cubicBezTo>
                <a:cubicBezTo>
                  <a:pt x="3475505" y="4224021"/>
                  <a:pt x="3482103" y="4227980"/>
                  <a:pt x="3482103" y="4233918"/>
                </a:cubicBezTo>
                <a:cubicBezTo>
                  <a:pt x="3471546" y="4247114"/>
                  <a:pt x="3458351" y="4253711"/>
                  <a:pt x="3442517" y="4253711"/>
                </a:cubicBezTo>
                <a:cubicBezTo>
                  <a:pt x="3432620" y="4248433"/>
                  <a:pt x="3422063" y="4245794"/>
                  <a:pt x="3410847" y="4245794"/>
                </a:cubicBezTo>
                <a:cubicBezTo>
                  <a:pt x="3409527" y="4245794"/>
                  <a:pt x="3407218" y="4248433"/>
                  <a:pt x="3403919" y="4253711"/>
                </a:cubicBezTo>
                <a:lnTo>
                  <a:pt x="3392806" y="4274228"/>
                </a:lnTo>
                <a:lnTo>
                  <a:pt x="3409471" y="4263813"/>
                </a:lnTo>
                <a:lnTo>
                  <a:pt x="3409471" y="4267771"/>
                </a:lnTo>
                <a:lnTo>
                  <a:pt x="3417388" y="4263813"/>
                </a:lnTo>
                <a:lnTo>
                  <a:pt x="3472809" y="4263813"/>
                </a:lnTo>
                <a:lnTo>
                  <a:pt x="3496561" y="4259854"/>
                </a:lnTo>
                <a:cubicBezTo>
                  <a:pt x="3501180" y="4262493"/>
                  <a:pt x="3507777" y="4263813"/>
                  <a:pt x="3516355" y="4263813"/>
                </a:cubicBezTo>
                <a:lnTo>
                  <a:pt x="3524272" y="4263813"/>
                </a:lnTo>
                <a:lnTo>
                  <a:pt x="3524272" y="4267771"/>
                </a:lnTo>
                <a:cubicBezTo>
                  <a:pt x="3524272" y="4273709"/>
                  <a:pt x="3511076" y="4280307"/>
                  <a:pt x="3484685" y="4287564"/>
                </a:cubicBezTo>
                <a:lnTo>
                  <a:pt x="3480726" y="4295481"/>
                </a:lnTo>
                <a:lnTo>
                  <a:pt x="3488644" y="4299440"/>
                </a:lnTo>
                <a:cubicBezTo>
                  <a:pt x="3488644" y="4297461"/>
                  <a:pt x="3492602" y="4293503"/>
                  <a:pt x="3500519" y="4287564"/>
                </a:cubicBezTo>
                <a:lnTo>
                  <a:pt x="3520313" y="4291523"/>
                </a:lnTo>
                <a:lnTo>
                  <a:pt x="3524272" y="4291523"/>
                </a:lnTo>
                <a:cubicBezTo>
                  <a:pt x="3530870" y="4291523"/>
                  <a:pt x="3542745" y="4288884"/>
                  <a:pt x="3559899" y="4283606"/>
                </a:cubicBezTo>
                <a:lnTo>
                  <a:pt x="3559899" y="4259854"/>
                </a:lnTo>
                <a:lnTo>
                  <a:pt x="3555941" y="4259854"/>
                </a:lnTo>
                <a:cubicBezTo>
                  <a:pt x="3555941" y="4270410"/>
                  <a:pt x="3553302" y="4275688"/>
                  <a:pt x="3548024" y="4275688"/>
                </a:cubicBezTo>
                <a:lnTo>
                  <a:pt x="3540106" y="4275688"/>
                </a:lnTo>
                <a:lnTo>
                  <a:pt x="3528609" y="4245794"/>
                </a:lnTo>
                <a:lnTo>
                  <a:pt x="3521690" y="4245794"/>
                </a:lnTo>
                <a:cubicBezTo>
                  <a:pt x="3507834" y="4245794"/>
                  <a:pt x="3499917" y="4241835"/>
                  <a:pt x="3497937" y="4233918"/>
                </a:cubicBezTo>
                <a:lnTo>
                  <a:pt x="3503921" y="4230926"/>
                </a:lnTo>
                <a:lnTo>
                  <a:pt x="3480726" y="4224226"/>
                </a:lnTo>
                <a:lnTo>
                  <a:pt x="3476768" y="4216308"/>
                </a:lnTo>
                <a:cubicBezTo>
                  <a:pt x="3487324" y="4211030"/>
                  <a:pt x="3495241" y="4208391"/>
                  <a:pt x="3500519" y="4208391"/>
                </a:cubicBezTo>
                <a:lnTo>
                  <a:pt x="3500519" y="4204433"/>
                </a:lnTo>
                <a:close/>
                <a:moveTo>
                  <a:pt x="3585027" y="4154745"/>
                </a:moveTo>
                <a:cubicBezTo>
                  <a:pt x="3569193" y="4156065"/>
                  <a:pt x="3561276" y="4160023"/>
                  <a:pt x="3561276" y="4166621"/>
                </a:cubicBezTo>
                <a:lnTo>
                  <a:pt x="3564707" y="4175199"/>
                </a:lnTo>
                <a:lnTo>
                  <a:pt x="3575239" y="4163857"/>
                </a:lnTo>
                <a:cubicBezTo>
                  <a:pt x="3580517" y="4159238"/>
                  <a:pt x="3584641" y="4156929"/>
                  <a:pt x="3587610" y="4156929"/>
                </a:cubicBezTo>
                <a:lnTo>
                  <a:pt x="3591432" y="4154745"/>
                </a:lnTo>
                <a:close/>
                <a:moveTo>
                  <a:pt x="3668159" y="4079531"/>
                </a:moveTo>
                <a:cubicBezTo>
                  <a:pt x="3662881" y="4080191"/>
                  <a:pt x="3660242" y="4082830"/>
                  <a:pt x="3660242" y="4087448"/>
                </a:cubicBezTo>
                <a:lnTo>
                  <a:pt x="3660242" y="4091407"/>
                </a:lnTo>
                <a:lnTo>
                  <a:pt x="3672117" y="4091407"/>
                </a:lnTo>
                <a:lnTo>
                  <a:pt x="3672117" y="4079531"/>
                </a:lnTo>
                <a:close/>
                <a:moveTo>
                  <a:pt x="3802753" y="4067655"/>
                </a:moveTo>
                <a:lnTo>
                  <a:pt x="3806712" y="4067655"/>
                </a:lnTo>
                <a:lnTo>
                  <a:pt x="3806712" y="4075572"/>
                </a:lnTo>
                <a:lnTo>
                  <a:pt x="3802753" y="4075572"/>
                </a:lnTo>
                <a:close/>
                <a:moveTo>
                  <a:pt x="3731497" y="4039944"/>
                </a:moveTo>
                <a:cubicBezTo>
                  <a:pt x="3691911" y="4041924"/>
                  <a:pt x="3672117" y="4047202"/>
                  <a:pt x="3672117" y="4055779"/>
                </a:cubicBezTo>
                <a:cubicBezTo>
                  <a:pt x="3672778" y="4061057"/>
                  <a:pt x="3675417" y="4063696"/>
                  <a:pt x="3680034" y="4063696"/>
                </a:cubicBezTo>
                <a:cubicBezTo>
                  <a:pt x="3698508" y="4058418"/>
                  <a:pt x="3713024" y="4055779"/>
                  <a:pt x="3723580" y="4055779"/>
                </a:cubicBezTo>
                <a:lnTo>
                  <a:pt x="3739415" y="4059738"/>
                </a:lnTo>
                <a:lnTo>
                  <a:pt x="3739415" y="4055779"/>
                </a:lnTo>
                <a:close/>
                <a:moveTo>
                  <a:pt x="3830463" y="4020151"/>
                </a:moveTo>
                <a:lnTo>
                  <a:pt x="3838381" y="4020151"/>
                </a:lnTo>
                <a:cubicBezTo>
                  <a:pt x="3838381" y="4033347"/>
                  <a:pt x="3833102" y="4041264"/>
                  <a:pt x="3822546" y="4043902"/>
                </a:cubicBezTo>
                <a:lnTo>
                  <a:pt x="3822546" y="4028068"/>
                </a:lnTo>
                <a:cubicBezTo>
                  <a:pt x="3823205" y="4022790"/>
                  <a:pt x="3825846" y="4020151"/>
                  <a:pt x="3830463" y="4020151"/>
                </a:cubicBezTo>
                <a:close/>
                <a:moveTo>
                  <a:pt x="3822546" y="3972648"/>
                </a:moveTo>
                <a:lnTo>
                  <a:pt x="3834422" y="3972648"/>
                </a:lnTo>
                <a:cubicBezTo>
                  <a:pt x="3839701" y="3973307"/>
                  <a:pt x="3842339" y="3975946"/>
                  <a:pt x="3842339" y="3980565"/>
                </a:cubicBezTo>
                <a:cubicBezTo>
                  <a:pt x="3828485" y="3996399"/>
                  <a:pt x="3815288" y="4004316"/>
                  <a:pt x="3802753" y="4004316"/>
                </a:cubicBezTo>
                <a:lnTo>
                  <a:pt x="3794836" y="4004316"/>
                </a:lnTo>
                <a:lnTo>
                  <a:pt x="3794836" y="4000358"/>
                </a:lnTo>
                <a:cubicBezTo>
                  <a:pt x="3797475" y="3992441"/>
                  <a:pt x="3806712" y="3983204"/>
                  <a:pt x="3822546" y="3972648"/>
                </a:cubicBezTo>
                <a:close/>
                <a:moveTo>
                  <a:pt x="899085" y="3970350"/>
                </a:moveTo>
                <a:cubicBezTo>
                  <a:pt x="893807" y="3971009"/>
                  <a:pt x="891168" y="3973650"/>
                  <a:pt x="891168" y="3978267"/>
                </a:cubicBezTo>
                <a:lnTo>
                  <a:pt x="899085" y="3982226"/>
                </a:lnTo>
                <a:lnTo>
                  <a:pt x="910961" y="3982226"/>
                </a:lnTo>
                <a:cubicBezTo>
                  <a:pt x="910961" y="3978267"/>
                  <a:pt x="907002" y="3974309"/>
                  <a:pt x="899085" y="3970350"/>
                </a:cubicBezTo>
                <a:close/>
                <a:moveTo>
                  <a:pt x="914920" y="3954516"/>
                </a:moveTo>
                <a:lnTo>
                  <a:pt x="914920" y="3962433"/>
                </a:lnTo>
                <a:lnTo>
                  <a:pt x="918878" y="3962433"/>
                </a:lnTo>
                <a:lnTo>
                  <a:pt x="918878" y="3954516"/>
                </a:lnTo>
                <a:close/>
                <a:moveTo>
                  <a:pt x="3782960" y="3952854"/>
                </a:moveTo>
                <a:lnTo>
                  <a:pt x="3802753" y="3952854"/>
                </a:lnTo>
                <a:lnTo>
                  <a:pt x="3802753" y="3956812"/>
                </a:lnTo>
                <a:cubicBezTo>
                  <a:pt x="3802753" y="3962091"/>
                  <a:pt x="3800114" y="3964730"/>
                  <a:pt x="3794836" y="3964730"/>
                </a:cubicBezTo>
                <a:lnTo>
                  <a:pt x="3775043" y="3964730"/>
                </a:lnTo>
                <a:lnTo>
                  <a:pt x="3775043" y="3960771"/>
                </a:lnTo>
                <a:cubicBezTo>
                  <a:pt x="3775702" y="3955494"/>
                  <a:pt x="3778341" y="3952854"/>
                  <a:pt x="3782960" y="3952854"/>
                </a:cubicBezTo>
                <a:close/>
                <a:moveTo>
                  <a:pt x="3723580" y="3917226"/>
                </a:moveTo>
                <a:cubicBezTo>
                  <a:pt x="3729519" y="3917226"/>
                  <a:pt x="3733477" y="3923824"/>
                  <a:pt x="3735456" y="3937019"/>
                </a:cubicBezTo>
                <a:lnTo>
                  <a:pt x="3727539" y="3940978"/>
                </a:lnTo>
                <a:cubicBezTo>
                  <a:pt x="3723580" y="3940978"/>
                  <a:pt x="3719622" y="3937019"/>
                  <a:pt x="3715663" y="3929102"/>
                </a:cubicBezTo>
                <a:lnTo>
                  <a:pt x="3715663" y="3925143"/>
                </a:lnTo>
                <a:cubicBezTo>
                  <a:pt x="3716322" y="3919865"/>
                  <a:pt x="3718962" y="3917226"/>
                  <a:pt x="3723580" y="3917226"/>
                </a:cubicBezTo>
                <a:close/>
                <a:moveTo>
                  <a:pt x="994093" y="3910970"/>
                </a:moveTo>
                <a:lnTo>
                  <a:pt x="994093" y="3922846"/>
                </a:lnTo>
                <a:cubicBezTo>
                  <a:pt x="998051" y="3922846"/>
                  <a:pt x="1002010" y="3918887"/>
                  <a:pt x="1005969" y="3910970"/>
                </a:cubicBezTo>
                <a:close/>
                <a:moveTo>
                  <a:pt x="3743373" y="3901392"/>
                </a:moveTo>
                <a:cubicBezTo>
                  <a:pt x="3757888" y="3901392"/>
                  <a:pt x="3767125" y="3906670"/>
                  <a:pt x="3771084" y="3917226"/>
                </a:cubicBezTo>
                <a:lnTo>
                  <a:pt x="3751290" y="3921185"/>
                </a:lnTo>
                <a:lnTo>
                  <a:pt x="3739415" y="3913268"/>
                </a:lnTo>
                <a:cubicBezTo>
                  <a:pt x="3742054" y="3907989"/>
                  <a:pt x="3743373" y="3904031"/>
                  <a:pt x="3743373" y="3901392"/>
                </a:cubicBezTo>
                <a:close/>
                <a:moveTo>
                  <a:pt x="3806712" y="3889516"/>
                </a:moveTo>
                <a:lnTo>
                  <a:pt x="3810670" y="3889516"/>
                </a:lnTo>
                <a:cubicBezTo>
                  <a:pt x="3814629" y="3889516"/>
                  <a:pt x="3818588" y="3893475"/>
                  <a:pt x="3822546" y="3901392"/>
                </a:cubicBezTo>
                <a:lnTo>
                  <a:pt x="3814629" y="3905350"/>
                </a:lnTo>
                <a:lnTo>
                  <a:pt x="3806712" y="3905350"/>
                </a:lnTo>
                <a:cubicBezTo>
                  <a:pt x="3801434" y="3905350"/>
                  <a:pt x="3798795" y="3902711"/>
                  <a:pt x="3798795" y="3897433"/>
                </a:cubicBezTo>
                <a:cubicBezTo>
                  <a:pt x="3799454" y="3892155"/>
                  <a:pt x="3802094" y="3889516"/>
                  <a:pt x="3806712" y="3889516"/>
                </a:cubicBezTo>
                <a:close/>
                <a:moveTo>
                  <a:pt x="3782960" y="3861805"/>
                </a:moveTo>
                <a:lnTo>
                  <a:pt x="3790877" y="3861805"/>
                </a:lnTo>
                <a:lnTo>
                  <a:pt x="3790877" y="3877640"/>
                </a:lnTo>
                <a:cubicBezTo>
                  <a:pt x="3786258" y="3880279"/>
                  <a:pt x="3780980" y="3881599"/>
                  <a:pt x="3775043" y="3881599"/>
                </a:cubicBezTo>
                <a:lnTo>
                  <a:pt x="3771084" y="3873680"/>
                </a:lnTo>
                <a:cubicBezTo>
                  <a:pt x="3771084" y="3869722"/>
                  <a:pt x="3775043" y="3865763"/>
                  <a:pt x="3782960" y="3861805"/>
                </a:cubicBezTo>
                <a:close/>
                <a:moveTo>
                  <a:pt x="970341" y="3859508"/>
                </a:moveTo>
                <a:lnTo>
                  <a:pt x="974299" y="3859508"/>
                </a:lnTo>
                <a:cubicBezTo>
                  <a:pt x="976939" y="3877982"/>
                  <a:pt x="978258" y="3888538"/>
                  <a:pt x="978258" y="3891177"/>
                </a:cubicBezTo>
                <a:lnTo>
                  <a:pt x="950547" y="3891177"/>
                </a:lnTo>
                <a:cubicBezTo>
                  <a:pt x="950547" y="3888538"/>
                  <a:pt x="949227" y="3884580"/>
                  <a:pt x="946589" y="3879301"/>
                </a:cubicBezTo>
                <a:close/>
                <a:moveTo>
                  <a:pt x="1028210" y="3848441"/>
                </a:moveTo>
                <a:lnTo>
                  <a:pt x="1028210" y="3856358"/>
                </a:lnTo>
                <a:lnTo>
                  <a:pt x="1036076" y="3864223"/>
                </a:lnTo>
                <a:lnTo>
                  <a:pt x="1041596" y="3855550"/>
                </a:lnTo>
                <a:lnTo>
                  <a:pt x="1048354" y="3848792"/>
                </a:lnTo>
                <a:lnTo>
                  <a:pt x="1048004" y="3848441"/>
                </a:lnTo>
                <a:close/>
                <a:moveTo>
                  <a:pt x="3672117" y="3786590"/>
                </a:moveTo>
                <a:lnTo>
                  <a:pt x="3672117" y="3794509"/>
                </a:lnTo>
                <a:lnTo>
                  <a:pt x="3683993" y="3794509"/>
                </a:lnTo>
                <a:cubicBezTo>
                  <a:pt x="3683993" y="3789231"/>
                  <a:pt x="3681355" y="3786590"/>
                  <a:pt x="3676076" y="3786590"/>
                </a:cubicBezTo>
                <a:close/>
                <a:moveTo>
                  <a:pt x="3676076" y="3747004"/>
                </a:moveTo>
                <a:lnTo>
                  <a:pt x="3695870" y="3747004"/>
                </a:lnTo>
                <a:lnTo>
                  <a:pt x="3695870" y="3754922"/>
                </a:lnTo>
                <a:cubicBezTo>
                  <a:pt x="3690591" y="3754922"/>
                  <a:pt x="3687953" y="3756241"/>
                  <a:pt x="3687953" y="3758880"/>
                </a:cubicBezTo>
                <a:cubicBezTo>
                  <a:pt x="3682674" y="3756241"/>
                  <a:pt x="3678715" y="3754922"/>
                  <a:pt x="3676076" y="3754922"/>
                </a:cubicBezTo>
                <a:close/>
                <a:moveTo>
                  <a:pt x="658097" y="3565413"/>
                </a:moveTo>
                <a:lnTo>
                  <a:pt x="658097" y="3573330"/>
                </a:lnTo>
                <a:cubicBezTo>
                  <a:pt x="658757" y="3578608"/>
                  <a:pt x="661396" y="3581247"/>
                  <a:pt x="666014" y="3581247"/>
                </a:cubicBezTo>
                <a:lnTo>
                  <a:pt x="685808" y="3577289"/>
                </a:lnTo>
                <a:lnTo>
                  <a:pt x="685808" y="3573330"/>
                </a:lnTo>
                <a:cubicBezTo>
                  <a:pt x="685808" y="3568052"/>
                  <a:pt x="683168" y="3565413"/>
                  <a:pt x="677890" y="3565413"/>
                </a:cubicBezTo>
                <a:close/>
                <a:moveTo>
                  <a:pt x="4100858" y="3249853"/>
                </a:moveTo>
                <a:cubicBezTo>
                  <a:pt x="4119332" y="3249853"/>
                  <a:pt x="4129888" y="3269646"/>
                  <a:pt x="4132527" y="3309233"/>
                </a:cubicBezTo>
                <a:cubicBezTo>
                  <a:pt x="4132527" y="3312531"/>
                  <a:pt x="4115373" y="3331005"/>
                  <a:pt x="4081064" y="3364653"/>
                </a:cubicBezTo>
                <a:lnTo>
                  <a:pt x="4077106" y="3364653"/>
                </a:lnTo>
                <a:lnTo>
                  <a:pt x="4077106" y="3356736"/>
                </a:lnTo>
                <a:cubicBezTo>
                  <a:pt x="4077106" y="3354097"/>
                  <a:pt x="4079745" y="3343541"/>
                  <a:pt x="4085023" y="3325067"/>
                </a:cubicBezTo>
                <a:cubicBezTo>
                  <a:pt x="4085023" y="3319789"/>
                  <a:pt x="4082385" y="3317150"/>
                  <a:pt x="4077106" y="3317150"/>
                </a:cubicBezTo>
                <a:lnTo>
                  <a:pt x="4069189" y="3317150"/>
                </a:lnTo>
                <a:cubicBezTo>
                  <a:pt x="4066549" y="3317150"/>
                  <a:pt x="4059952" y="3327706"/>
                  <a:pt x="4049396" y="3348819"/>
                </a:cubicBezTo>
                <a:lnTo>
                  <a:pt x="4041478" y="3348819"/>
                </a:lnTo>
                <a:lnTo>
                  <a:pt x="4041478" y="3380488"/>
                </a:lnTo>
                <a:cubicBezTo>
                  <a:pt x="4041478" y="3384447"/>
                  <a:pt x="4037520" y="3388406"/>
                  <a:pt x="4029603" y="3392365"/>
                </a:cubicBezTo>
                <a:lnTo>
                  <a:pt x="4021685" y="3392365"/>
                </a:lnTo>
                <a:cubicBezTo>
                  <a:pt x="4005850" y="3379828"/>
                  <a:pt x="3997933" y="3366633"/>
                  <a:pt x="3997933" y="3352777"/>
                </a:cubicBezTo>
                <a:lnTo>
                  <a:pt x="3997933" y="3332984"/>
                </a:lnTo>
                <a:cubicBezTo>
                  <a:pt x="4007830" y="3319789"/>
                  <a:pt x="4023664" y="3310552"/>
                  <a:pt x="4045437" y="3305274"/>
                </a:cubicBezTo>
                <a:cubicBezTo>
                  <a:pt x="4045437" y="3268326"/>
                  <a:pt x="4063910" y="3249853"/>
                  <a:pt x="4100858" y="3249853"/>
                </a:cubicBezTo>
                <a:close/>
                <a:moveTo>
                  <a:pt x="146470" y="3087272"/>
                </a:moveTo>
                <a:lnTo>
                  <a:pt x="146470" y="3095189"/>
                </a:lnTo>
                <a:cubicBezTo>
                  <a:pt x="147131" y="3100467"/>
                  <a:pt x="149770" y="3103106"/>
                  <a:pt x="154388" y="3103106"/>
                </a:cubicBezTo>
                <a:lnTo>
                  <a:pt x="174182" y="3099148"/>
                </a:lnTo>
                <a:lnTo>
                  <a:pt x="174182" y="3095189"/>
                </a:lnTo>
                <a:cubicBezTo>
                  <a:pt x="174182" y="3089911"/>
                  <a:pt x="171542" y="3087272"/>
                  <a:pt x="166263" y="3087272"/>
                </a:cubicBezTo>
                <a:close/>
                <a:moveTo>
                  <a:pt x="4033561" y="2691683"/>
                </a:moveTo>
                <a:cubicBezTo>
                  <a:pt x="4028282" y="2692343"/>
                  <a:pt x="4025644" y="2694982"/>
                  <a:pt x="4025644" y="2699600"/>
                </a:cubicBezTo>
                <a:lnTo>
                  <a:pt x="4033561" y="2703560"/>
                </a:lnTo>
                <a:close/>
                <a:moveTo>
                  <a:pt x="4037520" y="2656056"/>
                </a:moveTo>
                <a:lnTo>
                  <a:pt x="4017727" y="2660014"/>
                </a:lnTo>
                <a:lnTo>
                  <a:pt x="4005850" y="2660014"/>
                </a:lnTo>
                <a:lnTo>
                  <a:pt x="4005850" y="2679807"/>
                </a:lnTo>
                <a:cubicBezTo>
                  <a:pt x="4006510" y="2685085"/>
                  <a:pt x="4009149" y="2687724"/>
                  <a:pt x="4013767" y="2687724"/>
                </a:cubicBezTo>
                <a:cubicBezTo>
                  <a:pt x="4013767" y="2671890"/>
                  <a:pt x="4021685" y="2663973"/>
                  <a:pt x="4037520" y="2663973"/>
                </a:cubicBezTo>
                <a:close/>
                <a:moveTo>
                  <a:pt x="106884" y="2596399"/>
                </a:moveTo>
                <a:lnTo>
                  <a:pt x="110843" y="2604316"/>
                </a:lnTo>
                <a:lnTo>
                  <a:pt x="110843" y="2616192"/>
                </a:lnTo>
                <a:lnTo>
                  <a:pt x="98967" y="2616192"/>
                </a:lnTo>
                <a:lnTo>
                  <a:pt x="98967" y="2604316"/>
                </a:lnTo>
                <a:cubicBezTo>
                  <a:pt x="99627" y="2599038"/>
                  <a:pt x="102266" y="2596399"/>
                  <a:pt x="106884" y="2596399"/>
                </a:cubicBezTo>
                <a:close/>
                <a:moveTo>
                  <a:pt x="4061271" y="2580841"/>
                </a:moveTo>
                <a:cubicBezTo>
                  <a:pt x="4066549" y="2583480"/>
                  <a:pt x="4070508" y="2584800"/>
                  <a:pt x="4073147" y="2584800"/>
                </a:cubicBezTo>
                <a:lnTo>
                  <a:pt x="4073147" y="2596676"/>
                </a:lnTo>
                <a:lnTo>
                  <a:pt x="4057313" y="2596676"/>
                </a:lnTo>
                <a:lnTo>
                  <a:pt x="4053354" y="2588758"/>
                </a:lnTo>
                <a:cubicBezTo>
                  <a:pt x="4058632" y="2588758"/>
                  <a:pt x="4061271" y="2586119"/>
                  <a:pt x="4061271" y="2580841"/>
                </a:cubicBezTo>
                <a:close/>
                <a:moveTo>
                  <a:pt x="3896384" y="2411165"/>
                </a:moveTo>
                <a:cubicBezTo>
                  <a:pt x="3901662" y="2413804"/>
                  <a:pt x="3905621" y="2415124"/>
                  <a:pt x="3908260" y="2415124"/>
                </a:cubicBezTo>
                <a:lnTo>
                  <a:pt x="3908260" y="2427000"/>
                </a:lnTo>
                <a:lnTo>
                  <a:pt x="3892426" y="2427000"/>
                </a:lnTo>
                <a:lnTo>
                  <a:pt x="3888467" y="2419082"/>
                </a:lnTo>
                <a:cubicBezTo>
                  <a:pt x="3893745" y="2419082"/>
                  <a:pt x="3896384" y="2416443"/>
                  <a:pt x="3896384" y="2411165"/>
                </a:cubicBezTo>
                <a:close/>
                <a:moveTo>
                  <a:pt x="447328" y="2259914"/>
                </a:moveTo>
                <a:cubicBezTo>
                  <a:pt x="442050" y="2260573"/>
                  <a:pt x="439411" y="2263214"/>
                  <a:pt x="439411" y="2267831"/>
                </a:cubicBezTo>
                <a:lnTo>
                  <a:pt x="447328" y="2271790"/>
                </a:lnTo>
                <a:lnTo>
                  <a:pt x="459204" y="2271790"/>
                </a:lnTo>
                <a:cubicBezTo>
                  <a:pt x="459204" y="2267831"/>
                  <a:pt x="455245" y="2263873"/>
                  <a:pt x="447328" y="2259914"/>
                </a:cubicBezTo>
                <a:close/>
                <a:moveTo>
                  <a:pt x="463163" y="2244080"/>
                </a:moveTo>
                <a:lnTo>
                  <a:pt x="463163" y="2251997"/>
                </a:lnTo>
                <a:lnTo>
                  <a:pt x="467121" y="2251997"/>
                </a:lnTo>
                <a:lnTo>
                  <a:pt x="467121" y="2244080"/>
                </a:lnTo>
                <a:close/>
                <a:moveTo>
                  <a:pt x="542336" y="2200534"/>
                </a:moveTo>
                <a:lnTo>
                  <a:pt x="542336" y="2212410"/>
                </a:lnTo>
                <a:cubicBezTo>
                  <a:pt x="546294" y="2212410"/>
                  <a:pt x="550253" y="2208451"/>
                  <a:pt x="554211" y="2200534"/>
                </a:cubicBezTo>
                <a:close/>
                <a:moveTo>
                  <a:pt x="518584" y="2149072"/>
                </a:moveTo>
                <a:lnTo>
                  <a:pt x="522543" y="2149072"/>
                </a:lnTo>
                <a:cubicBezTo>
                  <a:pt x="525182" y="2167546"/>
                  <a:pt x="526501" y="2178102"/>
                  <a:pt x="526501" y="2180741"/>
                </a:cubicBezTo>
                <a:lnTo>
                  <a:pt x="498790" y="2180741"/>
                </a:lnTo>
                <a:cubicBezTo>
                  <a:pt x="498790" y="2178102"/>
                  <a:pt x="497470" y="2174144"/>
                  <a:pt x="494831" y="2168865"/>
                </a:cubicBezTo>
                <a:close/>
                <a:moveTo>
                  <a:pt x="3703787" y="1993323"/>
                </a:moveTo>
                <a:cubicBezTo>
                  <a:pt x="3698508" y="1993983"/>
                  <a:pt x="3695870" y="1996622"/>
                  <a:pt x="3695870" y="2001240"/>
                </a:cubicBezTo>
                <a:lnTo>
                  <a:pt x="3703787" y="2005200"/>
                </a:lnTo>
                <a:close/>
                <a:moveTo>
                  <a:pt x="3707746" y="1957696"/>
                </a:moveTo>
                <a:lnTo>
                  <a:pt x="3687953" y="1961654"/>
                </a:lnTo>
                <a:lnTo>
                  <a:pt x="3676076" y="1961654"/>
                </a:lnTo>
                <a:lnTo>
                  <a:pt x="3676076" y="1981447"/>
                </a:lnTo>
                <a:cubicBezTo>
                  <a:pt x="3676736" y="1986725"/>
                  <a:pt x="3679375" y="1989364"/>
                  <a:pt x="3683993" y="1989364"/>
                </a:cubicBezTo>
                <a:cubicBezTo>
                  <a:pt x="3683993" y="1973530"/>
                  <a:pt x="3691911" y="1965613"/>
                  <a:pt x="3707746" y="1965613"/>
                </a:cubicBezTo>
                <a:close/>
                <a:moveTo>
                  <a:pt x="3731497" y="1882481"/>
                </a:moveTo>
                <a:cubicBezTo>
                  <a:pt x="3736775" y="1885120"/>
                  <a:pt x="3740734" y="1886440"/>
                  <a:pt x="3743373" y="1886440"/>
                </a:cubicBezTo>
                <a:lnTo>
                  <a:pt x="3743373" y="1898316"/>
                </a:lnTo>
                <a:lnTo>
                  <a:pt x="3727539" y="1898316"/>
                </a:lnTo>
                <a:lnTo>
                  <a:pt x="3723580" y="1890398"/>
                </a:lnTo>
                <a:cubicBezTo>
                  <a:pt x="3728858" y="1890398"/>
                  <a:pt x="3731497" y="1887759"/>
                  <a:pt x="3731497" y="1882481"/>
                </a:cubicBezTo>
                <a:close/>
                <a:moveTo>
                  <a:pt x="851110" y="1626530"/>
                </a:moveTo>
                <a:lnTo>
                  <a:pt x="855069" y="1626530"/>
                </a:lnTo>
                <a:cubicBezTo>
                  <a:pt x="855069" y="1629169"/>
                  <a:pt x="856389" y="1633129"/>
                  <a:pt x="859028" y="1638407"/>
                </a:cubicBezTo>
                <a:cubicBezTo>
                  <a:pt x="859028" y="1644344"/>
                  <a:pt x="848471" y="1652261"/>
                  <a:pt x="827358" y="1662158"/>
                </a:cubicBezTo>
                <a:lnTo>
                  <a:pt x="823399" y="1662158"/>
                </a:lnTo>
                <a:cubicBezTo>
                  <a:pt x="823399" y="1649622"/>
                  <a:pt x="832636" y="1637747"/>
                  <a:pt x="851110" y="1626530"/>
                </a:cubicBezTo>
                <a:close/>
                <a:moveTo>
                  <a:pt x="3446050" y="1558347"/>
                </a:moveTo>
                <a:cubicBezTo>
                  <a:pt x="3440771" y="1559007"/>
                  <a:pt x="3438133" y="1561646"/>
                  <a:pt x="3438133" y="1566264"/>
                </a:cubicBezTo>
                <a:lnTo>
                  <a:pt x="3446050" y="1570224"/>
                </a:lnTo>
                <a:close/>
                <a:moveTo>
                  <a:pt x="3450009" y="1522720"/>
                </a:moveTo>
                <a:lnTo>
                  <a:pt x="3430216" y="1526679"/>
                </a:lnTo>
                <a:lnTo>
                  <a:pt x="3418339" y="1526679"/>
                </a:lnTo>
                <a:lnTo>
                  <a:pt x="3418339" y="1546472"/>
                </a:lnTo>
                <a:cubicBezTo>
                  <a:pt x="3418999" y="1551749"/>
                  <a:pt x="3421638" y="1554388"/>
                  <a:pt x="3426256" y="1554388"/>
                </a:cubicBezTo>
                <a:cubicBezTo>
                  <a:pt x="3426256" y="1538555"/>
                  <a:pt x="3434174" y="1530638"/>
                  <a:pt x="3450009" y="1530638"/>
                </a:cubicBezTo>
                <a:close/>
                <a:moveTo>
                  <a:pt x="3473760" y="1447506"/>
                </a:moveTo>
                <a:cubicBezTo>
                  <a:pt x="3479038" y="1450145"/>
                  <a:pt x="3482997" y="1451465"/>
                  <a:pt x="3485636" y="1451465"/>
                </a:cubicBezTo>
                <a:lnTo>
                  <a:pt x="3485636" y="1463341"/>
                </a:lnTo>
                <a:lnTo>
                  <a:pt x="3469802" y="1463341"/>
                </a:lnTo>
                <a:lnTo>
                  <a:pt x="3465843" y="1455423"/>
                </a:lnTo>
                <a:cubicBezTo>
                  <a:pt x="3471121" y="1455423"/>
                  <a:pt x="3473760" y="1452784"/>
                  <a:pt x="3473760" y="1447506"/>
                </a:cubicBezTo>
                <a:close/>
                <a:moveTo>
                  <a:pt x="919367" y="1261481"/>
                </a:moveTo>
                <a:cubicBezTo>
                  <a:pt x="920028" y="1266759"/>
                  <a:pt x="922667" y="1269398"/>
                  <a:pt x="927284" y="1269398"/>
                </a:cubicBezTo>
                <a:lnTo>
                  <a:pt x="935202" y="1269398"/>
                </a:lnTo>
                <a:lnTo>
                  <a:pt x="935202" y="1261481"/>
                </a:lnTo>
                <a:close/>
                <a:moveTo>
                  <a:pt x="875823" y="1245645"/>
                </a:moveTo>
                <a:cubicBezTo>
                  <a:pt x="871864" y="1245645"/>
                  <a:pt x="867906" y="1249604"/>
                  <a:pt x="863947" y="1257522"/>
                </a:cubicBezTo>
                <a:lnTo>
                  <a:pt x="867906" y="1265440"/>
                </a:lnTo>
                <a:lnTo>
                  <a:pt x="899574" y="1257522"/>
                </a:lnTo>
                <a:lnTo>
                  <a:pt x="899574" y="1249604"/>
                </a:lnTo>
                <a:lnTo>
                  <a:pt x="879781" y="1245645"/>
                </a:lnTo>
                <a:close/>
                <a:moveTo>
                  <a:pt x="919367" y="1217935"/>
                </a:moveTo>
                <a:lnTo>
                  <a:pt x="915408" y="1225852"/>
                </a:lnTo>
                <a:lnTo>
                  <a:pt x="915408" y="1229811"/>
                </a:lnTo>
                <a:cubicBezTo>
                  <a:pt x="920028" y="1229811"/>
                  <a:pt x="926625" y="1232450"/>
                  <a:pt x="935202" y="1237728"/>
                </a:cubicBezTo>
                <a:lnTo>
                  <a:pt x="939162" y="1237728"/>
                </a:lnTo>
                <a:lnTo>
                  <a:pt x="939162" y="1233770"/>
                </a:lnTo>
                <a:cubicBezTo>
                  <a:pt x="933883" y="1233770"/>
                  <a:pt x="927284" y="1228491"/>
                  <a:pt x="919367" y="1217935"/>
                </a:cubicBezTo>
                <a:close/>
                <a:moveTo>
                  <a:pt x="816442" y="1166472"/>
                </a:moveTo>
                <a:lnTo>
                  <a:pt x="820401" y="1166472"/>
                </a:lnTo>
                <a:lnTo>
                  <a:pt x="820401" y="1174391"/>
                </a:lnTo>
                <a:lnTo>
                  <a:pt x="816442" y="1174391"/>
                </a:lnTo>
                <a:close/>
                <a:moveTo>
                  <a:pt x="812484" y="1115011"/>
                </a:moveTo>
                <a:cubicBezTo>
                  <a:pt x="827659" y="1115011"/>
                  <a:pt x="836896" y="1122928"/>
                  <a:pt x="840195" y="1138762"/>
                </a:cubicBezTo>
                <a:lnTo>
                  <a:pt x="852071" y="1138762"/>
                </a:lnTo>
                <a:lnTo>
                  <a:pt x="852071" y="1146679"/>
                </a:lnTo>
                <a:cubicBezTo>
                  <a:pt x="852071" y="1149978"/>
                  <a:pt x="845472" y="1155257"/>
                  <a:pt x="832277" y="1162514"/>
                </a:cubicBezTo>
                <a:cubicBezTo>
                  <a:pt x="811165" y="1144041"/>
                  <a:pt x="800608" y="1129526"/>
                  <a:pt x="800608" y="1118969"/>
                </a:cubicBezTo>
                <a:cubicBezTo>
                  <a:pt x="805886" y="1116330"/>
                  <a:pt x="809845" y="1115011"/>
                  <a:pt x="812484" y="1115011"/>
                </a:cubicBezTo>
                <a:close/>
                <a:moveTo>
                  <a:pt x="3656788" y="991444"/>
                </a:moveTo>
                <a:cubicBezTo>
                  <a:pt x="3675262" y="991444"/>
                  <a:pt x="3685818" y="1011237"/>
                  <a:pt x="3688457" y="1050824"/>
                </a:cubicBezTo>
                <a:cubicBezTo>
                  <a:pt x="3688457" y="1054122"/>
                  <a:pt x="3671303" y="1072596"/>
                  <a:pt x="3636994" y="1106244"/>
                </a:cubicBezTo>
                <a:lnTo>
                  <a:pt x="3633036" y="1106244"/>
                </a:lnTo>
                <a:lnTo>
                  <a:pt x="3633036" y="1098327"/>
                </a:lnTo>
                <a:cubicBezTo>
                  <a:pt x="3633036" y="1095688"/>
                  <a:pt x="3635675" y="1085132"/>
                  <a:pt x="3640953" y="1066658"/>
                </a:cubicBezTo>
                <a:cubicBezTo>
                  <a:pt x="3640953" y="1061380"/>
                  <a:pt x="3638315" y="1058741"/>
                  <a:pt x="3633036" y="1058741"/>
                </a:cubicBezTo>
                <a:lnTo>
                  <a:pt x="3625119" y="1058741"/>
                </a:lnTo>
                <a:cubicBezTo>
                  <a:pt x="3622479" y="1058741"/>
                  <a:pt x="3615882" y="1069297"/>
                  <a:pt x="3605326" y="1090410"/>
                </a:cubicBezTo>
                <a:lnTo>
                  <a:pt x="3597408" y="1090410"/>
                </a:lnTo>
                <a:lnTo>
                  <a:pt x="3597408" y="1122079"/>
                </a:lnTo>
                <a:cubicBezTo>
                  <a:pt x="3597408" y="1126038"/>
                  <a:pt x="3593450" y="1129997"/>
                  <a:pt x="3585533" y="1133955"/>
                </a:cubicBezTo>
                <a:lnTo>
                  <a:pt x="3577615" y="1133955"/>
                </a:lnTo>
                <a:cubicBezTo>
                  <a:pt x="3561780" y="1121419"/>
                  <a:pt x="3553863" y="1108224"/>
                  <a:pt x="3553863" y="1094368"/>
                </a:cubicBezTo>
                <a:lnTo>
                  <a:pt x="3553863" y="1074576"/>
                </a:lnTo>
                <a:cubicBezTo>
                  <a:pt x="3563760" y="1061380"/>
                  <a:pt x="3579594" y="1052143"/>
                  <a:pt x="3601367" y="1046865"/>
                </a:cubicBezTo>
                <a:cubicBezTo>
                  <a:pt x="3601367" y="1009917"/>
                  <a:pt x="3619840" y="991444"/>
                  <a:pt x="3656788" y="991444"/>
                </a:cubicBezTo>
                <a:close/>
                <a:moveTo>
                  <a:pt x="924179" y="978453"/>
                </a:moveTo>
                <a:lnTo>
                  <a:pt x="921871" y="979292"/>
                </a:lnTo>
                <a:lnTo>
                  <a:pt x="920473" y="979558"/>
                </a:lnTo>
                <a:lnTo>
                  <a:pt x="927284" y="986370"/>
                </a:lnTo>
                <a:lnTo>
                  <a:pt x="935202" y="986370"/>
                </a:lnTo>
                <a:lnTo>
                  <a:pt x="935202" y="978453"/>
                </a:lnTo>
                <a:close/>
                <a:moveTo>
                  <a:pt x="407741" y="783339"/>
                </a:moveTo>
                <a:cubicBezTo>
                  <a:pt x="408401" y="788617"/>
                  <a:pt x="411040" y="791256"/>
                  <a:pt x="415658" y="791256"/>
                </a:cubicBezTo>
                <a:lnTo>
                  <a:pt x="423575" y="791256"/>
                </a:lnTo>
                <a:lnTo>
                  <a:pt x="423575" y="783339"/>
                </a:lnTo>
                <a:close/>
                <a:moveTo>
                  <a:pt x="364197" y="767504"/>
                </a:moveTo>
                <a:cubicBezTo>
                  <a:pt x="360238" y="767504"/>
                  <a:pt x="356279" y="771462"/>
                  <a:pt x="352321" y="779381"/>
                </a:cubicBezTo>
                <a:lnTo>
                  <a:pt x="356279" y="787298"/>
                </a:lnTo>
                <a:lnTo>
                  <a:pt x="387948" y="779381"/>
                </a:lnTo>
                <a:lnTo>
                  <a:pt x="387948" y="771462"/>
                </a:lnTo>
                <a:lnTo>
                  <a:pt x="368155" y="767504"/>
                </a:lnTo>
                <a:close/>
                <a:moveTo>
                  <a:pt x="407741" y="739794"/>
                </a:moveTo>
                <a:lnTo>
                  <a:pt x="403782" y="747711"/>
                </a:lnTo>
                <a:lnTo>
                  <a:pt x="403782" y="751669"/>
                </a:lnTo>
                <a:cubicBezTo>
                  <a:pt x="408401" y="751669"/>
                  <a:pt x="414999" y="754308"/>
                  <a:pt x="423575" y="759586"/>
                </a:cubicBezTo>
                <a:lnTo>
                  <a:pt x="427535" y="759586"/>
                </a:lnTo>
                <a:lnTo>
                  <a:pt x="427535" y="755628"/>
                </a:lnTo>
                <a:cubicBezTo>
                  <a:pt x="422257" y="755628"/>
                  <a:pt x="415658" y="750350"/>
                  <a:pt x="407741" y="739794"/>
                </a:cubicBezTo>
                <a:close/>
                <a:moveTo>
                  <a:pt x="304816" y="688330"/>
                </a:moveTo>
                <a:lnTo>
                  <a:pt x="308775" y="688330"/>
                </a:lnTo>
                <a:lnTo>
                  <a:pt x="308775" y="696249"/>
                </a:lnTo>
                <a:lnTo>
                  <a:pt x="304816" y="696249"/>
                </a:lnTo>
                <a:close/>
                <a:moveTo>
                  <a:pt x="300858" y="636869"/>
                </a:moveTo>
                <a:cubicBezTo>
                  <a:pt x="316033" y="636869"/>
                  <a:pt x="325270" y="644786"/>
                  <a:pt x="328568" y="660620"/>
                </a:cubicBezTo>
                <a:lnTo>
                  <a:pt x="340445" y="660620"/>
                </a:lnTo>
                <a:lnTo>
                  <a:pt x="340445" y="668538"/>
                </a:lnTo>
                <a:cubicBezTo>
                  <a:pt x="340445" y="671837"/>
                  <a:pt x="333846" y="677115"/>
                  <a:pt x="320651" y="684372"/>
                </a:cubicBezTo>
                <a:cubicBezTo>
                  <a:pt x="299538" y="665899"/>
                  <a:pt x="288982" y="651384"/>
                  <a:pt x="288982" y="640827"/>
                </a:cubicBezTo>
                <a:cubicBezTo>
                  <a:pt x="294260" y="638188"/>
                  <a:pt x="298219" y="636869"/>
                  <a:pt x="300858" y="636869"/>
                </a:cubicBezTo>
                <a:close/>
                <a:moveTo>
                  <a:pt x="415658" y="617076"/>
                </a:moveTo>
                <a:cubicBezTo>
                  <a:pt x="415658" y="624993"/>
                  <a:pt x="427535" y="632910"/>
                  <a:pt x="451287" y="640827"/>
                </a:cubicBezTo>
                <a:cubicBezTo>
                  <a:pt x="482955" y="636209"/>
                  <a:pt x="498790" y="630930"/>
                  <a:pt x="498790" y="624993"/>
                </a:cubicBezTo>
                <a:lnTo>
                  <a:pt x="498790" y="617076"/>
                </a:lnTo>
                <a:lnTo>
                  <a:pt x="463163" y="621035"/>
                </a:lnTo>
                <a:close/>
                <a:moveTo>
                  <a:pt x="447328" y="573530"/>
                </a:moveTo>
                <a:lnTo>
                  <a:pt x="447328" y="577489"/>
                </a:lnTo>
                <a:lnTo>
                  <a:pt x="455245" y="577489"/>
                </a:lnTo>
                <a:lnTo>
                  <a:pt x="455245" y="573530"/>
                </a:lnTo>
                <a:close/>
                <a:moveTo>
                  <a:pt x="3589491" y="433274"/>
                </a:moveTo>
                <a:cubicBezTo>
                  <a:pt x="3584212" y="433934"/>
                  <a:pt x="3581574" y="436573"/>
                  <a:pt x="3581574" y="441191"/>
                </a:cubicBezTo>
                <a:lnTo>
                  <a:pt x="3589491" y="445151"/>
                </a:lnTo>
                <a:close/>
                <a:moveTo>
                  <a:pt x="644196" y="423576"/>
                </a:moveTo>
                <a:lnTo>
                  <a:pt x="648155" y="423576"/>
                </a:lnTo>
                <a:lnTo>
                  <a:pt x="648155" y="431494"/>
                </a:lnTo>
                <a:lnTo>
                  <a:pt x="644196" y="431494"/>
                </a:lnTo>
                <a:close/>
                <a:moveTo>
                  <a:pt x="3593450" y="397646"/>
                </a:moveTo>
                <a:lnTo>
                  <a:pt x="3573657" y="401605"/>
                </a:lnTo>
                <a:lnTo>
                  <a:pt x="3561780" y="401605"/>
                </a:lnTo>
                <a:lnTo>
                  <a:pt x="3561780" y="421398"/>
                </a:lnTo>
                <a:cubicBezTo>
                  <a:pt x="3562440" y="426676"/>
                  <a:pt x="3565079" y="429315"/>
                  <a:pt x="3569697" y="429315"/>
                </a:cubicBezTo>
                <a:cubicBezTo>
                  <a:pt x="3569697" y="413481"/>
                  <a:pt x="3577615" y="405564"/>
                  <a:pt x="3593450" y="405564"/>
                </a:cubicBezTo>
                <a:close/>
                <a:moveTo>
                  <a:pt x="640238" y="372114"/>
                </a:moveTo>
                <a:cubicBezTo>
                  <a:pt x="655413" y="372114"/>
                  <a:pt x="664650" y="380031"/>
                  <a:pt x="667948" y="395865"/>
                </a:cubicBezTo>
                <a:lnTo>
                  <a:pt x="679825" y="395865"/>
                </a:lnTo>
                <a:lnTo>
                  <a:pt x="679825" y="403783"/>
                </a:lnTo>
                <a:cubicBezTo>
                  <a:pt x="679825" y="407082"/>
                  <a:pt x="673226" y="412360"/>
                  <a:pt x="660031" y="419617"/>
                </a:cubicBezTo>
                <a:cubicBezTo>
                  <a:pt x="638918" y="401143"/>
                  <a:pt x="628362" y="386629"/>
                  <a:pt x="628362" y="376072"/>
                </a:cubicBezTo>
                <a:cubicBezTo>
                  <a:pt x="633640" y="373433"/>
                  <a:pt x="637599" y="372114"/>
                  <a:pt x="640238" y="372114"/>
                </a:cubicBezTo>
                <a:close/>
                <a:moveTo>
                  <a:pt x="755038" y="352321"/>
                </a:moveTo>
                <a:cubicBezTo>
                  <a:pt x="755038" y="360238"/>
                  <a:pt x="766915" y="368155"/>
                  <a:pt x="790667" y="376072"/>
                </a:cubicBezTo>
                <a:cubicBezTo>
                  <a:pt x="822335" y="371453"/>
                  <a:pt x="838170" y="366175"/>
                  <a:pt x="838170" y="360238"/>
                </a:cubicBezTo>
                <a:lnTo>
                  <a:pt x="838170" y="352321"/>
                </a:lnTo>
                <a:lnTo>
                  <a:pt x="802542" y="356279"/>
                </a:lnTo>
                <a:close/>
                <a:moveTo>
                  <a:pt x="3154545" y="337965"/>
                </a:moveTo>
                <a:cubicBezTo>
                  <a:pt x="3149266" y="338625"/>
                  <a:pt x="3146628" y="341264"/>
                  <a:pt x="3146628" y="345882"/>
                </a:cubicBezTo>
                <a:lnTo>
                  <a:pt x="3150522" y="347830"/>
                </a:lnTo>
                <a:lnTo>
                  <a:pt x="3154545" y="347108"/>
                </a:lnTo>
                <a:close/>
                <a:moveTo>
                  <a:pt x="3617201" y="322432"/>
                </a:moveTo>
                <a:cubicBezTo>
                  <a:pt x="3622479" y="325071"/>
                  <a:pt x="3626438" y="326391"/>
                  <a:pt x="3629077" y="326391"/>
                </a:cubicBezTo>
                <a:lnTo>
                  <a:pt x="3629077" y="338267"/>
                </a:lnTo>
                <a:lnTo>
                  <a:pt x="3613243" y="338267"/>
                </a:lnTo>
                <a:lnTo>
                  <a:pt x="3609284" y="330349"/>
                </a:lnTo>
                <a:cubicBezTo>
                  <a:pt x="3614562" y="330349"/>
                  <a:pt x="3617201" y="327710"/>
                  <a:pt x="3617201" y="322432"/>
                </a:cubicBezTo>
                <a:close/>
                <a:moveTo>
                  <a:pt x="3139592" y="319485"/>
                </a:moveTo>
                <a:lnTo>
                  <a:pt x="3126834" y="322320"/>
                </a:lnTo>
                <a:lnTo>
                  <a:pt x="3126834" y="326089"/>
                </a:lnTo>
                <a:cubicBezTo>
                  <a:pt x="3127494" y="331367"/>
                  <a:pt x="3130133" y="334006"/>
                  <a:pt x="3134751" y="334006"/>
                </a:cubicBezTo>
                <a:close/>
                <a:moveTo>
                  <a:pt x="786708" y="308775"/>
                </a:moveTo>
                <a:lnTo>
                  <a:pt x="786708" y="312734"/>
                </a:lnTo>
                <a:lnTo>
                  <a:pt x="794625" y="312734"/>
                </a:lnTo>
                <a:lnTo>
                  <a:pt x="794625" y="308775"/>
                </a:lnTo>
                <a:close/>
                <a:moveTo>
                  <a:pt x="2727011" y="219206"/>
                </a:moveTo>
                <a:lnTo>
                  <a:pt x="2655756" y="235040"/>
                </a:lnTo>
                <a:lnTo>
                  <a:pt x="2659714" y="242958"/>
                </a:lnTo>
                <a:lnTo>
                  <a:pt x="2659714" y="270669"/>
                </a:lnTo>
                <a:cubicBezTo>
                  <a:pt x="2665651" y="270669"/>
                  <a:pt x="2670931" y="271988"/>
                  <a:pt x="2675549" y="274627"/>
                </a:cubicBezTo>
                <a:cubicBezTo>
                  <a:pt x="2695342" y="256153"/>
                  <a:pt x="2719094" y="246916"/>
                  <a:pt x="2746804" y="246916"/>
                </a:cubicBezTo>
                <a:lnTo>
                  <a:pt x="2746804" y="223165"/>
                </a:lnTo>
                <a:close/>
                <a:moveTo>
                  <a:pt x="2488926" y="138553"/>
                </a:moveTo>
                <a:cubicBezTo>
                  <a:pt x="2494204" y="141192"/>
                  <a:pt x="2498163" y="142512"/>
                  <a:pt x="2500802" y="142512"/>
                </a:cubicBezTo>
                <a:lnTo>
                  <a:pt x="2500802" y="154388"/>
                </a:lnTo>
                <a:lnTo>
                  <a:pt x="2484968" y="154388"/>
                </a:lnTo>
                <a:lnTo>
                  <a:pt x="2481009" y="146470"/>
                </a:lnTo>
                <a:cubicBezTo>
                  <a:pt x="2486287" y="146470"/>
                  <a:pt x="2488926" y="143831"/>
                  <a:pt x="2488926" y="138553"/>
                </a:cubicBezTo>
                <a:close/>
                <a:moveTo>
                  <a:pt x="2033682" y="130636"/>
                </a:moveTo>
                <a:lnTo>
                  <a:pt x="1962427" y="146470"/>
                </a:lnTo>
                <a:lnTo>
                  <a:pt x="1966385" y="154388"/>
                </a:lnTo>
                <a:lnTo>
                  <a:pt x="1966385" y="182099"/>
                </a:lnTo>
                <a:cubicBezTo>
                  <a:pt x="1972322" y="182099"/>
                  <a:pt x="1977602" y="183418"/>
                  <a:pt x="1982220" y="186058"/>
                </a:cubicBezTo>
                <a:cubicBezTo>
                  <a:pt x="2002013" y="167583"/>
                  <a:pt x="2025765" y="158346"/>
                  <a:pt x="2053475" y="158346"/>
                </a:cubicBezTo>
                <a:lnTo>
                  <a:pt x="2053475" y="134595"/>
                </a:lnTo>
                <a:close/>
                <a:moveTo>
                  <a:pt x="2267242" y="0"/>
                </a:moveTo>
                <a:cubicBezTo>
                  <a:pt x="2285056" y="6598"/>
                  <a:pt x="2300890" y="21114"/>
                  <a:pt x="2314746" y="43546"/>
                </a:cubicBezTo>
                <a:lnTo>
                  <a:pt x="2378085" y="59380"/>
                </a:lnTo>
                <a:lnTo>
                  <a:pt x="2378085" y="67297"/>
                </a:lnTo>
                <a:cubicBezTo>
                  <a:pt x="2364888" y="69277"/>
                  <a:pt x="2358292" y="73236"/>
                  <a:pt x="2358292" y="79173"/>
                </a:cubicBezTo>
                <a:cubicBezTo>
                  <a:pt x="2362909" y="79173"/>
                  <a:pt x="2372146" y="92369"/>
                  <a:pt x="2386002" y="118760"/>
                </a:cubicBezTo>
                <a:lnTo>
                  <a:pt x="2397878" y="126677"/>
                </a:lnTo>
                <a:lnTo>
                  <a:pt x="2401836" y="126677"/>
                </a:lnTo>
                <a:cubicBezTo>
                  <a:pt x="2407114" y="105565"/>
                  <a:pt x="2415032" y="95008"/>
                  <a:pt x="2425588" y="95008"/>
                </a:cubicBezTo>
                <a:lnTo>
                  <a:pt x="2429546" y="102926"/>
                </a:lnTo>
                <a:lnTo>
                  <a:pt x="2429546" y="114802"/>
                </a:lnTo>
                <a:cubicBezTo>
                  <a:pt x="2421629" y="124698"/>
                  <a:pt x="2417671" y="133935"/>
                  <a:pt x="2417671" y="142512"/>
                </a:cubicBezTo>
                <a:lnTo>
                  <a:pt x="2429546" y="158346"/>
                </a:lnTo>
                <a:lnTo>
                  <a:pt x="2425844" y="180562"/>
                </a:lnTo>
                <a:lnTo>
                  <a:pt x="2439488" y="176841"/>
                </a:lnTo>
                <a:lnTo>
                  <a:pt x="2450518" y="183762"/>
                </a:lnTo>
                <a:lnTo>
                  <a:pt x="2481994" y="174191"/>
                </a:lnTo>
                <a:lnTo>
                  <a:pt x="2481999" y="174181"/>
                </a:lnTo>
                <a:cubicBezTo>
                  <a:pt x="2487277" y="168902"/>
                  <a:pt x="2493545" y="166263"/>
                  <a:pt x="2500802" y="166263"/>
                </a:cubicBezTo>
                <a:lnTo>
                  <a:pt x="2501760" y="168180"/>
                </a:lnTo>
                <a:lnTo>
                  <a:pt x="2516213" y="163785"/>
                </a:lnTo>
                <a:cubicBezTo>
                  <a:pt x="2573613" y="149270"/>
                  <a:pt x="2632003" y="137394"/>
                  <a:pt x="2691383" y="128157"/>
                </a:cubicBezTo>
                <a:cubicBezTo>
                  <a:pt x="2741526" y="114962"/>
                  <a:pt x="2791670" y="104406"/>
                  <a:pt x="2841812" y="96488"/>
                </a:cubicBezTo>
                <a:lnTo>
                  <a:pt x="2857646" y="96488"/>
                </a:lnTo>
                <a:cubicBezTo>
                  <a:pt x="2863585" y="96488"/>
                  <a:pt x="2868863" y="97808"/>
                  <a:pt x="2873481" y="100447"/>
                </a:cubicBezTo>
                <a:cubicBezTo>
                  <a:pt x="2878760" y="97808"/>
                  <a:pt x="2882718" y="96488"/>
                  <a:pt x="2885357" y="96488"/>
                </a:cubicBezTo>
                <a:cubicBezTo>
                  <a:pt x="2904490" y="99127"/>
                  <a:pt x="2915046" y="100447"/>
                  <a:pt x="2917026" y="100447"/>
                </a:cubicBezTo>
                <a:cubicBezTo>
                  <a:pt x="2934840" y="92529"/>
                  <a:pt x="2949355" y="88570"/>
                  <a:pt x="2960571" y="88570"/>
                </a:cubicBezTo>
                <a:cubicBezTo>
                  <a:pt x="2978385" y="95168"/>
                  <a:pt x="2994219" y="109684"/>
                  <a:pt x="3008075" y="132116"/>
                </a:cubicBezTo>
                <a:lnTo>
                  <a:pt x="3071414" y="147950"/>
                </a:lnTo>
                <a:lnTo>
                  <a:pt x="3071414" y="155867"/>
                </a:lnTo>
                <a:cubicBezTo>
                  <a:pt x="3058217" y="157847"/>
                  <a:pt x="3051621" y="161806"/>
                  <a:pt x="3051621" y="167743"/>
                </a:cubicBezTo>
                <a:cubicBezTo>
                  <a:pt x="3056238" y="167743"/>
                  <a:pt x="3065475" y="180938"/>
                  <a:pt x="3079331" y="207330"/>
                </a:cubicBezTo>
                <a:lnTo>
                  <a:pt x="3091207" y="215247"/>
                </a:lnTo>
                <a:lnTo>
                  <a:pt x="3095165" y="215247"/>
                </a:lnTo>
                <a:cubicBezTo>
                  <a:pt x="3100443" y="194135"/>
                  <a:pt x="3108361" y="183577"/>
                  <a:pt x="3118917" y="183577"/>
                </a:cubicBezTo>
                <a:lnTo>
                  <a:pt x="3122875" y="191496"/>
                </a:lnTo>
                <a:lnTo>
                  <a:pt x="3122875" y="203372"/>
                </a:lnTo>
                <a:lnTo>
                  <a:pt x="3113111" y="226154"/>
                </a:lnTo>
                <a:lnTo>
                  <a:pt x="3126329" y="223466"/>
                </a:lnTo>
                <a:cubicBezTo>
                  <a:pt x="3176472" y="210271"/>
                  <a:pt x="3226616" y="199714"/>
                  <a:pt x="3276758" y="191797"/>
                </a:cubicBezTo>
                <a:lnTo>
                  <a:pt x="3292592" y="191797"/>
                </a:lnTo>
                <a:cubicBezTo>
                  <a:pt x="3298531" y="191797"/>
                  <a:pt x="3303809" y="193117"/>
                  <a:pt x="3308427" y="195756"/>
                </a:cubicBezTo>
                <a:cubicBezTo>
                  <a:pt x="3313706" y="193117"/>
                  <a:pt x="3317664" y="191797"/>
                  <a:pt x="3320303" y="191797"/>
                </a:cubicBezTo>
                <a:cubicBezTo>
                  <a:pt x="3339436" y="194436"/>
                  <a:pt x="3349992" y="195756"/>
                  <a:pt x="3351972" y="195756"/>
                </a:cubicBezTo>
                <a:cubicBezTo>
                  <a:pt x="3369786" y="187837"/>
                  <a:pt x="3384301" y="183879"/>
                  <a:pt x="3395517" y="183879"/>
                </a:cubicBezTo>
                <a:cubicBezTo>
                  <a:pt x="3413331" y="190476"/>
                  <a:pt x="3429165" y="204992"/>
                  <a:pt x="3443021" y="227425"/>
                </a:cubicBezTo>
                <a:lnTo>
                  <a:pt x="3506360" y="243259"/>
                </a:lnTo>
                <a:lnTo>
                  <a:pt x="3506360" y="251176"/>
                </a:lnTo>
                <a:cubicBezTo>
                  <a:pt x="3493163" y="253156"/>
                  <a:pt x="3486567" y="257115"/>
                  <a:pt x="3486567" y="263052"/>
                </a:cubicBezTo>
                <a:cubicBezTo>
                  <a:pt x="3491184" y="263052"/>
                  <a:pt x="3500421" y="276247"/>
                  <a:pt x="3514277" y="302639"/>
                </a:cubicBezTo>
                <a:lnTo>
                  <a:pt x="3526153" y="310556"/>
                </a:lnTo>
                <a:lnTo>
                  <a:pt x="3530111" y="310556"/>
                </a:lnTo>
                <a:cubicBezTo>
                  <a:pt x="3535389" y="289444"/>
                  <a:pt x="3543307" y="278886"/>
                  <a:pt x="3553863" y="278886"/>
                </a:cubicBezTo>
                <a:lnTo>
                  <a:pt x="3557821" y="286805"/>
                </a:lnTo>
                <a:lnTo>
                  <a:pt x="3557821" y="298680"/>
                </a:lnTo>
                <a:cubicBezTo>
                  <a:pt x="3549904" y="308576"/>
                  <a:pt x="3545946" y="317814"/>
                  <a:pt x="3545946" y="326391"/>
                </a:cubicBezTo>
                <a:lnTo>
                  <a:pt x="3557821" y="342225"/>
                </a:lnTo>
                <a:lnTo>
                  <a:pt x="3553863" y="365978"/>
                </a:lnTo>
                <a:cubicBezTo>
                  <a:pt x="3577615" y="376534"/>
                  <a:pt x="3592130" y="381812"/>
                  <a:pt x="3597408" y="381812"/>
                </a:cubicBezTo>
                <a:cubicBezTo>
                  <a:pt x="3604006" y="360699"/>
                  <a:pt x="3614562" y="350142"/>
                  <a:pt x="3629077" y="350142"/>
                </a:cubicBezTo>
                <a:lnTo>
                  <a:pt x="3633036" y="358060"/>
                </a:lnTo>
                <a:lnTo>
                  <a:pt x="3633036" y="362019"/>
                </a:lnTo>
                <a:cubicBezTo>
                  <a:pt x="3629077" y="362019"/>
                  <a:pt x="3625119" y="364658"/>
                  <a:pt x="3621160" y="369936"/>
                </a:cubicBezTo>
                <a:lnTo>
                  <a:pt x="3625119" y="389729"/>
                </a:lnTo>
                <a:lnTo>
                  <a:pt x="3625119" y="413481"/>
                </a:lnTo>
                <a:lnTo>
                  <a:pt x="3617201" y="425356"/>
                </a:lnTo>
                <a:lnTo>
                  <a:pt x="3617201" y="429315"/>
                </a:lnTo>
                <a:cubicBezTo>
                  <a:pt x="3622479" y="447790"/>
                  <a:pt x="3625119" y="458346"/>
                  <a:pt x="3625119" y="460985"/>
                </a:cubicBezTo>
                <a:lnTo>
                  <a:pt x="3625119" y="464944"/>
                </a:lnTo>
                <a:lnTo>
                  <a:pt x="3609284" y="480778"/>
                </a:lnTo>
                <a:lnTo>
                  <a:pt x="3609284" y="484737"/>
                </a:lnTo>
                <a:cubicBezTo>
                  <a:pt x="3633036" y="484737"/>
                  <a:pt x="3648870" y="495293"/>
                  <a:pt x="3656788" y="516405"/>
                </a:cubicBezTo>
                <a:cubicBezTo>
                  <a:pt x="3677901" y="523003"/>
                  <a:pt x="3688457" y="529602"/>
                  <a:pt x="3688457" y="536199"/>
                </a:cubicBezTo>
                <a:cubicBezTo>
                  <a:pt x="3675921" y="536199"/>
                  <a:pt x="3666684" y="542797"/>
                  <a:pt x="3660747" y="555992"/>
                </a:cubicBezTo>
                <a:lnTo>
                  <a:pt x="3660747" y="559951"/>
                </a:lnTo>
                <a:lnTo>
                  <a:pt x="3680540" y="555992"/>
                </a:lnTo>
                <a:lnTo>
                  <a:pt x="3688457" y="555992"/>
                </a:lnTo>
                <a:lnTo>
                  <a:pt x="3688457" y="559951"/>
                </a:lnTo>
                <a:cubicBezTo>
                  <a:pt x="3688457" y="565229"/>
                  <a:pt x="3677901" y="570508"/>
                  <a:pt x="3656788" y="575785"/>
                </a:cubicBezTo>
                <a:lnTo>
                  <a:pt x="3656788" y="579744"/>
                </a:lnTo>
                <a:cubicBezTo>
                  <a:pt x="3668664" y="579744"/>
                  <a:pt x="3676581" y="585022"/>
                  <a:pt x="3680540" y="595578"/>
                </a:cubicBezTo>
                <a:lnTo>
                  <a:pt x="3688457" y="591620"/>
                </a:lnTo>
                <a:cubicBezTo>
                  <a:pt x="3693735" y="592280"/>
                  <a:pt x="3696374" y="594919"/>
                  <a:pt x="3696374" y="599537"/>
                </a:cubicBezTo>
                <a:lnTo>
                  <a:pt x="3696374" y="603496"/>
                </a:lnTo>
                <a:cubicBezTo>
                  <a:pt x="3696374" y="618012"/>
                  <a:pt x="3688457" y="627248"/>
                  <a:pt x="3672623" y="631207"/>
                </a:cubicBezTo>
                <a:cubicBezTo>
                  <a:pt x="3664045" y="625929"/>
                  <a:pt x="3656128" y="623290"/>
                  <a:pt x="3648870" y="623290"/>
                </a:cubicBezTo>
                <a:lnTo>
                  <a:pt x="3640953" y="623290"/>
                </a:lnTo>
                <a:cubicBezTo>
                  <a:pt x="3646232" y="635825"/>
                  <a:pt x="3655468" y="647701"/>
                  <a:pt x="3668664" y="658918"/>
                </a:cubicBezTo>
                <a:lnTo>
                  <a:pt x="3668664" y="666834"/>
                </a:lnTo>
                <a:lnTo>
                  <a:pt x="3644912" y="666834"/>
                </a:lnTo>
                <a:cubicBezTo>
                  <a:pt x="3639633" y="666834"/>
                  <a:pt x="3636994" y="670793"/>
                  <a:pt x="3636994" y="678710"/>
                </a:cubicBezTo>
                <a:lnTo>
                  <a:pt x="3640953" y="698504"/>
                </a:lnTo>
                <a:cubicBezTo>
                  <a:pt x="3631716" y="698504"/>
                  <a:pt x="3622479" y="703782"/>
                  <a:pt x="3613243" y="714339"/>
                </a:cubicBezTo>
                <a:lnTo>
                  <a:pt x="3597408" y="726214"/>
                </a:lnTo>
                <a:lnTo>
                  <a:pt x="3601367" y="746008"/>
                </a:lnTo>
                <a:lnTo>
                  <a:pt x="3601367" y="757883"/>
                </a:lnTo>
                <a:lnTo>
                  <a:pt x="3597408" y="765801"/>
                </a:lnTo>
                <a:cubicBezTo>
                  <a:pt x="3604006" y="771078"/>
                  <a:pt x="3609284" y="773718"/>
                  <a:pt x="3613243" y="773718"/>
                </a:cubicBezTo>
                <a:lnTo>
                  <a:pt x="3613243" y="793511"/>
                </a:lnTo>
                <a:cubicBezTo>
                  <a:pt x="3613902" y="798790"/>
                  <a:pt x="3616542" y="801429"/>
                  <a:pt x="3621160" y="801429"/>
                </a:cubicBezTo>
                <a:lnTo>
                  <a:pt x="3625119" y="801429"/>
                </a:lnTo>
                <a:cubicBezTo>
                  <a:pt x="3626438" y="790872"/>
                  <a:pt x="3630397" y="785594"/>
                  <a:pt x="3636994" y="785594"/>
                </a:cubicBezTo>
                <a:cubicBezTo>
                  <a:pt x="3647551" y="785594"/>
                  <a:pt x="3658108" y="802748"/>
                  <a:pt x="3668664" y="837056"/>
                </a:cubicBezTo>
                <a:lnTo>
                  <a:pt x="3652829" y="884561"/>
                </a:lnTo>
                <a:lnTo>
                  <a:pt x="3656788" y="904353"/>
                </a:lnTo>
                <a:lnTo>
                  <a:pt x="3656788" y="936022"/>
                </a:lnTo>
                <a:cubicBezTo>
                  <a:pt x="3656788" y="957795"/>
                  <a:pt x="3636994" y="974949"/>
                  <a:pt x="3597408" y="987485"/>
                </a:cubicBezTo>
                <a:cubicBezTo>
                  <a:pt x="3581574" y="1010578"/>
                  <a:pt x="3573657" y="1023773"/>
                  <a:pt x="3573657" y="1027071"/>
                </a:cubicBezTo>
                <a:lnTo>
                  <a:pt x="3577615" y="1046865"/>
                </a:lnTo>
                <a:lnTo>
                  <a:pt x="3557821" y="1042906"/>
                </a:lnTo>
                <a:lnTo>
                  <a:pt x="3553863" y="1042906"/>
                </a:lnTo>
                <a:cubicBezTo>
                  <a:pt x="3538028" y="1052143"/>
                  <a:pt x="3530111" y="1058741"/>
                  <a:pt x="3530111" y="1062700"/>
                </a:cubicBezTo>
                <a:lnTo>
                  <a:pt x="3534070" y="1086451"/>
                </a:lnTo>
                <a:cubicBezTo>
                  <a:pt x="3528792" y="1086451"/>
                  <a:pt x="3523514" y="1094368"/>
                  <a:pt x="3518235" y="1110203"/>
                </a:cubicBezTo>
                <a:lnTo>
                  <a:pt x="3522194" y="1129997"/>
                </a:lnTo>
                <a:cubicBezTo>
                  <a:pt x="3512957" y="1129997"/>
                  <a:pt x="3501080" y="1135275"/>
                  <a:pt x="3486567" y="1145831"/>
                </a:cubicBezTo>
                <a:cubicBezTo>
                  <a:pt x="3478648" y="1145831"/>
                  <a:pt x="3474690" y="1148470"/>
                  <a:pt x="3474690" y="1153748"/>
                </a:cubicBezTo>
                <a:cubicBezTo>
                  <a:pt x="3477329" y="1170902"/>
                  <a:pt x="3481287" y="1184098"/>
                  <a:pt x="3486567" y="1193334"/>
                </a:cubicBezTo>
                <a:cubicBezTo>
                  <a:pt x="3481287" y="1193334"/>
                  <a:pt x="3477329" y="1206530"/>
                  <a:pt x="3474690" y="1232921"/>
                </a:cubicBezTo>
                <a:cubicBezTo>
                  <a:pt x="3464794" y="1232921"/>
                  <a:pt x="3455556" y="1242158"/>
                  <a:pt x="3446980" y="1260632"/>
                </a:cubicBezTo>
                <a:lnTo>
                  <a:pt x="3450938" y="1300219"/>
                </a:lnTo>
                <a:cubicBezTo>
                  <a:pt x="3434445" y="1334527"/>
                  <a:pt x="3412011" y="1351680"/>
                  <a:pt x="3383641" y="1351680"/>
                </a:cubicBezTo>
                <a:cubicBezTo>
                  <a:pt x="3378363" y="1335846"/>
                  <a:pt x="3373085" y="1327929"/>
                  <a:pt x="3367807" y="1327929"/>
                </a:cubicBezTo>
                <a:cubicBezTo>
                  <a:pt x="3362528" y="1327929"/>
                  <a:pt x="3359889" y="1322651"/>
                  <a:pt x="3359889" y="1312094"/>
                </a:cubicBezTo>
                <a:lnTo>
                  <a:pt x="3355931" y="1312094"/>
                </a:lnTo>
                <a:cubicBezTo>
                  <a:pt x="3340096" y="1321331"/>
                  <a:pt x="3332179" y="1335846"/>
                  <a:pt x="3332179" y="1355639"/>
                </a:cubicBezTo>
                <a:lnTo>
                  <a:pt x="3328725" y="1359785"/>
                </a:lnTo>
                <a:lnTo>
                  <a:pt x="3362919" y="1368333"/>
                </a:lnTo>
                <a:lnTo>
                  <a:pt x="3362919" y="1376250"/>
                </a:lnTo>
                <a:cubicBezTo>
                  <a:pt x="3349722" y="1378230"/>
                  <a:pt x="3343126" y="1382189"/>
                  <a:pt x="3343126" y="1388126"/>
                </a:cubicBezTo>
                <a:cubicBezTo>
                  <a:pt x="3347743" y="1388126"/>
                  <a:pt x="3356980" y="1401321"/>
                  <a:pt x="3370836" y="1427713"/>
                </a:cubicBezTo>
                <a:lnTo>
                  <a:pt x="3382712" y="1435630"/>
                </a:lnTo>
                <a:lnTo>
                  <a:pt x="3386670" y="1435630"/>
                </a:lnTo>
                <a:cubicBezTo>
                  <a:pt x="3391948" y="1414518"/>
                  <a:pt x="3399866" y="1403960"/>
                  <a:pt x="3410422" y="1403960"/>
                </a:cubicBezTo>
                <a:lnTo>
                  <a:pt x="3414380" y="1411879"/>
                </a:lnTo>
                <a:lnTo>
                  <a:pt x="3414380" y="1423754"/>
                </a:lnTo>
                <a:cubicBezTo>
                  <a:pt x="3406463" y="1433650"/>
                  <a:pt x="3402505" y="1442888"/>
                  <a:pt x="3402505" y="1451465"/>
                </a:cubicBezTo>
                <a:lnTo>
                  <a:pt x="3414380" y="1467299"/>
                </a:lnTo>
                <a:lnTo>
                  <a:pt x="3410422" y="1491052"/>
                </a:lnTo>
                <a:cubicBezTo>
                  <a:pt x="3434174" y="1501608"/>
                  <a:pt x="3448689" y="1506886"/>
                  <a:pt x="3453967" y="1506886"/>
                </a:cubicBezTo>
                <a:cubicBezTo>
                  <a:pt x="3460565" y="1485772"/>
                  <a:pt x="3471121" y="1475216"/>
                  <a:pt x="3485636" y="1475216"/>
                </a:cubicBezTo>
                <a:lnTo>
                  <a:pt x="3489595" y="1483135"/>
                </a:lnTo>
                <a:lnTo>
                  <a:pt x="3489595" y="1487093"/>
                </a:lnTo>
                <a:cubicBezTo>
                  <a:pt x="3485636" y="1487093"/>
                  <a:pt x="3481678" y="1489732"/>
                  <a:pt x="3477719" y="1495011"/>
                </a:cubicBezTo>
                <a:lnTo>
                  <a:pt x="3481678" y="1514803"/>
                </a:lnTo>
                <a:lnTo>
                  <a:pt x="3481678" y="1538555"/>
                </a:lnTo>
                <a:lnTo>
                  <a:pt x="3473760" y="1550430"/>
                </a:lnTo>
                <a:lnTo>
                  <a:pt x="3473760" y="1554388"/>
                </a:lnTo>
                <a:cubicBezTo>
                  <a:pt x="3479038" y="1572863"/>
                  <a:pt x="3481678" y="1583419"/>
                  <a:pt x="3481678" y="1586058"/>
                </a:cubicBezTo>
                <a:lnTo>
                  <a:pt x="3481678" y="1590017"/>
                </a:lnTo>
                <a:lnTo>
                  <a:pt x="3465843" y="1605851"/>
                </a:lnTo>
                <a:lnTo>
                  <a:pt x="3465843" y="1609810"/>
                </a:lnTo>
                <a:cubicBezTo>
                  <a:pt x="3489595" y="1609810"/>
                  <a:pt x="3505429" y="1620366"/>
                  <a:pt x="3513347" y="1641479"/>
                </a:cubicBezTo>
                <a:cubicBezTo>
                  <a:pt x="3534460" y="1648076"/>
                  <a:pt x="3545016" y="1654675"/>
                  <a:pt x="3545016" y="1661273"/>
                </a:cubicBezTo>
                <a:cubicBezTo>
                  <a:pt x="3532480" y="1661273"/>
                  <a:pt x="3523243" y="1667870"/>
                  <a:pt x="3517306" y="1681066"/>
                </a:cubicBezTo>
                <a:lnTo>
                  <a:pt x="3517306" y="1685024"/>
                </a:lnTo>
                <a:lnTo>
                  <a:pt x="3537099" y="1681066"/>
                </a:lnTo>
                <a:lnTo>
                  <a:pt x="3545016" y="1681066"/>
                </a:lnTo>
                <a:lnTo>
                  <a:pt x="3545016" y="1685024"/>
                </a:lnTo>
                <a:cubicBezTo>
                  <a:pt x="3545016" y="1690302"/>
                  <a:pt x="3534460" y="1695581"/>
                  <a:pt x="3513347" y="1700859"/>
                </a:cubicBezTo>
                <a:lnTo>
                  <a:pt x="3513347" y="1704817"/>
                </a:lnTo>
                <a:cubicBezTo>
                  <a:pt x="3525223" y="1704817"/>
                  <a:pt x="3533140" y="1710095"/>
                  <a:pt x="3537099" y="1720652"/>
                </a:cubicBezTo>
                <a:lnTo>
                  <a:pt x="3545016" y="1716693"/>
                </a:lnTo>
                <a:cubicBezTo>
                  <a:pt x="3550294" y="1717353"/>
                  <a:pt x="3552933" y="1719992"/>
                  <a:pt x="3552933" y="1724610"/>
                </a:cubicBezTo>
                <a:lnTo>
                  <a:pt x="3552933" y="1728569"/>
                </a:lnTo>
                <a:cubicBezTo>
                  <a:pt x="3552933" y="1735827"/>
                  <a:pt x="3550954" y="1741765"/>
                  <a:pt x="3546995" y="1746384"/>
                </a:cubicBezTo>
                <a:lnTo>
                  <a:pt x="3529350" y="1756187"/>
                </a:lnTo>
                <a:lnTo>
                  <a:pt x="3535049" y="1759763"/>
                </a:lnTo>
                <a:cubicBezTo>
                  <a:pt x="3542967" y="1767021"/>
                  <a:pt x="3550389" y="1776258"/>
                  <a:pt x="3557317" y="1787474"/>
                </a:cubicBezTo>
                <a:lnTo>
                  <a:pt x="3620656" y="1803308"/>
                </a:lnTo>
                <a:lnTo>
                  <a:pt x="3620656" y="1811225"/>
                </a:lnTo>
                <a:cubicBezTo>
                  <a:pt x="3607459" y="1813205"/>
                  <a:pt x="3600863" y="1817164"/>
                  <a:pt x="3600863" y="1823101"/>
                </a:cubicBezTo>
                <a:cubicBezTo>
                  <a:pt x="3605480" y="1823101"/>
                  <a:pt x="3614717" y="1836296"/>
                  <a:pt x="3628573" y="1862688"/>
                </a:cubicBezTo>
                <a:lnTo>
                  <a:pt x="3640449" y="1870605"/>
                </a:lnTo>
                <a:lnTo>
                  <a:pt x="3644407" y="1870605"/>
                </a:lnTo>
                <a:cubicBezTo>
                  <a:pt x="3649685" y="1849493"/>
                  <a:pt x="3657603" y="1838936"/>
                  <a:pt x="3668159" y="1838936"/>
                </a:cubicBezTo>
                <a:lnTo>
                  <a:pt x="3672117" y="1846854"/>
                </a:lnTo>
                <a:lnTo>
                  <a:pt x="3672117" y="1858730"/>
                </a:lnTo>
                <a:cubicBezTo>
                  <a:pt x="3664200" y="1868626"/>
                  <a:pt x="3660242" y="1877863"/>
                  <a:pt x="3660242" y="1886440"/>
                </a:cubicBezTo>
                <a:lnTo>
                  <a:pt x="3672117" y="1902274"/>
                </a:lnTo>
                <a:lnTo>
                  <a:pt x="3668159" y="1926027"/>
                </a:lnTo>
                <a:cubicBezTo>
                  <a:pt x="3691911" y="1936583"/>
                  <a:pt x="3706426" y="1941861"/>
                  <a:pt x="3711704" y="1941861"/>
                </a:cubicBezTo>
                <a:cubicBezTo>
                  <a:pt x="3718302" y="1920748"/>
                  <a:pt x="3728858" y="1910191"/>
                  <a:pt x="3743373" y="1910191"/>
                </a:cubicBezTo>
                <a:lnTo>
                  <a:pt x="3747332" y="1918110"/>
                </a:lnTo>
                <a:lnTo>
                  <a:pt x="3747332" y="1922068"/>
                </a:lnTo>
                <a:cubicBezTo>
                  <a:pt x="3743373" y="1922068"/>
                  <a:pt x="3739415" y="1924707"/>
                  <a:pt x="3735456" y="1929986"/>
                </a:cubicBezTo>
                <a:lnTo>
                  <a:pt x="3739415" y="1949778"/>
                </a:lnTo>
                <a:lnTo>
                  <a:pt x="3739415" y="1973530"/>
                </a:lnTo>
                <a:lnTo>
                  <a:pt x="3731497" y="1985406"/>
                </a:lnTo>
                <a:lnTo>
                  <a:pt x="3731497" y="1989364"/>
                </a:lnTo>
                <a:cubicBezTo>
                  <a:pt x="3736775" y="2007839"/>
                  <a:pt x="3739415" y="2018395"/>
                  <a:pt x="3739415" y="2021034"/>
                </a:cubicBezTo>
                <a:lnTo>
                  <a:pt x="3739415" y="2024993"/>
                </a:lnTo>
                <a:lnTo>
                  <a:pt x="3723580" y="2040827"/>
                </a:lnTo>
                <a:lnTo>
                  <a:pt x="3723580" y="2044786"/>
                </a:lnTo>
                <a:cubicBezTo>
                  <a:pt x="3747332" y="2044786"/>
                  <a:pt x="3763166" y="2055342"/>
                  <a:pt x="3771084" y="2076455"/>
                </a:cubicBezTo>
                <a:cubicBezTo>
                  <a:pt x="3792197" y="2083052"/>
                  <a:pt x="3802753" y="2089651"/>
                  <a:pt x="3802753" y="2096249"/>
                </a:cubicBezTo>
                <a:cubicBezTo>
                  <a:pt x="3790217" y="2096249"/>
                  <a:pt x="3780980" y="2102846"/>
                  <a:pt x="3775043" y="2116042"/>
                </a:cubicBezTo>
                <a:lnTo>
                  <a:pt x="3775043" y="2120000"/>
                </a:lnTo>
                <a:lnTo>
                  <a:pt x="3794836" y="2116042"/>
                </a:lnTo>
                <a:lnTo>
                  <a:pt x="3802753" y="2116042"/>
                </a:lnTo>
                <a:lnTo>
                  <a:pt x="3802753" y="2120000"/>
                </a:lnTo>
                <a:cubicBezTo>
                  <a:pt x="3802753" y="2125278"/>
                  <a:pt x="3792197" y="2130557"/>
                  <a:pt x="3771084" y="2135835"/>
                </a:cubicBezTo>
                <a:lnTo>
                  <a:pt x="3771084" y="2139793"/>
                </a:lnTo>
                <a:cubicBezTo>
                  <a:pt x="3782960" y="2139793"/>
                  <a:pt x="3790877" y="2145071"/>
                  <a:pt x="3794836" y="2155628"/>
                </a:cubicBezTo>
                <a:lnTo>
                  <a:pt x="3802753" y="2151669"/>
                </a:lnTo>
                <a:cubicBezTo>
                  <a:pt x="3808031" y="2152329"/>
                  <a:pt x="3810670" y="2154968"/>
                  <a:pt x="3810670" y="2159586"/>
                </a:cubicBezTo>
                <a:lnTo>
                  <a:pt x="3810670" y="2163545"/>
                </a:lnTo>
                <a:cubicBezTo>
                  <a:pt x="3810670" y="2178061"/>
                  <a:pt x="3802753" y="2187298"/>
                  <a:pt x="3786919" y="2191256"/>
                </a:cubicBezTo>
                <a:cubicBezTo>
                  <a:pt x="3778341" y="2185978"/>
                  <a:pt x="3770424" y="2183339"/>
                  <a:pt x="3763166" y="2183339"/>
                </a:cubicBezTo>
                <a:lnTo>
                  <a:pt x="3755249" y="2183339"/>
                </a:lnTo>
                <a:cubicBezTo>
                  <a:pt x="3760528" y="2195874"/>
                  <a:pt x="3769764" y="2207750"/>
                  <a:pt x="3782960" y="2218966"/>
                </a:cubicBezTo>
                <a:lnTo>
                  <a:pt x="3782960" y="2226884"/>
                </a:lnTo>
                <a:lnTo>
                  <a:pt x="3759208" y="2226884"/>
                </a:lnTo>
                <a:cubicBezTo>
                  <a:pt x="3753929" y="2226884"/>
                  <a:pt x="3751290" y="2230842"/>
                  <a:pt x="3751290" y="2238759"/>
                </a:cubicBezTo>
                <a:lnTo>
                  <a:pt x="3755249" y="2258553"/>
                </a:lnTo>
                <a:cubicBezTo>
                  <a:pt x="3746012" y="2258553"/>
                  <a:pt x="3736775" y="2263832"/>
                  <a:pt x="3727539" y="2274388"/>
                </a:cubicBezTo>
                <a:lnTo>
                  <a:pt x="3711704" y="2286264"/>
                </a:lnTo>
                <a:lnTo>
                  <a:pt x="3715663" y="2306057"/>
                </a:lnTo>
                <a:lnTo>
                  <a:pt x="3715663" y="2308018"/>
                </a:lnTo>
                <a:lnTo>
                  <a:pt x="3722204" y="2316158"/>
                </a:lnTo>
                <a:lnTo>
                  <a:pt x="3785543" y="2331992"/>
                </a:lnTo>
                <a:lnTo>
                  <a:pt x="3785543" y="2339909"/>
                </a:lnTo>
                <a:cubicBezTo>
                  <a:pt x="3772346" y="2341889"/>
                  <a:pt x="3765750" y="2345848"/>
                  <a:pt x="3765750" y="2351785"/>
                </a:cubicBezTo>
                <a:cubicBezTo>
                  <a:pt x="3770367" y="2351785"/>
                  <a:pt x="3779604" y="2364980"/>
                  <a:pt x="3793460" y="2391372"/>
                </a:cubicBezTo>
                <a:lnTo>
                  <a:pt x="3805336" y="2399289"/>
                </a:lnTo>
                <a:lnTo>
                  <a:pt x="3809294" y="2399289"/>
                </a:lnTo>
                <a:cubicBezTo>
                  <a:pt x="3814572" y="2378177"/>
                  <a:pt x="3822490" y="2367620"/>
                  <a:pt x="3833046" y="2367620"/>
                </a:cubicBezTo>
                <a:lnTo>
                  <a:pt x="3837004" y="2375538"/>
                </a:lnTo>
                <a:lnTo>
                  <a:pt x="3837004" y="2387414"/>
                </a:lnTo>
                <a:cubicBezTo>
                  <a:pt x="3829087" y="2397310"/>
                  <a:pt x="3825129" y="2406547"/>
                  <a:pt x="3825129" y="2415124"/>
                </a:cubicBezTo>
                <a:lnTo>
                  <a:pt x="3837004" y="2430958"/>
                </a:lnTo>
                <a:lnTo>
                  <a:pt x="3834903" y="2443566"/>
                </a:lnTo>
                <a:lnTo>
                  <a:pt x="3839587" y="2442288"/>
                </a:lnTo>
                <a:cubicBezTo>
                  <a:pt x="3848494" y="2445587"/>
                  <a:pt x="3856906" y="2450866"/>
                  <a:pt x="3864823" y="2458123"/>
                </a:cubicBezTo>
                <a:lnTo>
                  <a:pt x="3874318" y="2469939"/>
                </a:lnTo>
                <a:lnTo>
                  <a:pt x="3876591" y="2470545"/>
                </a:lnTo>
                <a:cubicBezTo>
                  <a:pt x="3883189" y="2449432"/>
                  <a:pt x="3893745" y="2438875"/>
                  <a:pt x="3908260" y="2438875"/>
                </a:cubicBezTo>
                <a:lnTo>
                  <a:pt x="3912219" y="2446794"/>
                </a:lnTo>
                <a:lnTo>
                  <a:pt x="3912219" y="2450752"/>
                </a:lnTo>
                <a:cubicBezTo>
                  <a:pt x="3908260" y="2450752"/>
                  <a:pt x="3904302" y="2453391"/>
                  <a:pt x="3900343" y="2458670"/>
                </a:cubicBezTo>
                <a:lnTo>
                  <a:pt x="3904302" y="2478462"/>
                </a:lnTo>
                <a:lnTo>
                  <a:pt x="3904302" y="2490136"/>
                </a:lnTo>
                <a:lnTo>
                  <a:pt x="3950430" y="2501668"/>
                </a:lnTo>
                <a:lnTo>
                  <a:pt x="3950430" y="2509585"/>
                </a:lnTo>
                <a:cubicBezTo>
                  <a:pt x="3937233" y="2511565"/>
                  <a:pt x="3930637" y="2515524"/>
                  <a:pt x="3930637" y="2521461"/>
                </a:cubicBezTo>
                <a:cubicBezTo>
                  <a:pt x="3935254" y="2521461"/>
                  <a:pt x="3944491" y="2534656"/>
                  <a:pt x="3958347" y="2561048"/>
                </a:cubicBezTo>
                <a:lnTo>
                  <a:pt x="3970223" y="2568965"/>
                </a:lnTo>
                <a:lnTo>
                  <a:pt x="3974181" y="2568965"/>
                </a:lnTo>
                <a:cubicBezTo>
                  <a:pt x="3979459" y="2547853"/>
                  <a:pt x="3987377" y="2537296"/>
                  <a:pt x="3997933" y="2537296"/>
                </a:cubicBezTo>
                <a:lnTo>
                  <a:pt x="4001891" y="2545214"/>
                </a:lnTo>
                <a:lnTo>
                  <a:pt x="4001891" y="2557090"/>
                </a:lnTo>
                <a:cubicBezTo>
                  <a:pt x="3993974" y="2566986"/>
                  <a:pt x="3990016" y="2576223"/>
                  <a:pt x="3990016" y="2584800"/>
                </a:cubicBezTo>
                <a:lnTo>
                  <a:pt x="4001891" y="2600634"/>
                </a:lnTo>
                <a:lnTo>
                  <a:pt x="3997933" y="2624387"/>
                </a:lnTo>
                <a:cubicBezTo>
                  <a:pt x="4021685" y="2634943"/>
                  <a:pt x="4036200" y="2640221"/>
                  <a:pt x="4041478" y="2640221"/>
                </a:cubicBezTo>
                <a:cubicBezTo>
                  <a:pt x="4048076" y="2619108"/>
                  <a:pt x="4058632" y="2608551"/>
                  <a:pt x="4073147" y="2608551"/>
                </a:cubicBezTo>
                <a:lnTo>
                  <a:pt x="4077106" y="2616470"/>
                </a:lnTo>
                <a:lnTo>
                  <a:pt x="4077106" y="2620428"/>
                </a:lnTo>
                <a:cubicBezTo>
                  <a:pt x="4073147" y="2620428"/>
                  <a:pt x="4069189" y="2623067"/>
                  <a:pt x="4065230" y="2628346"/>
                </a:cubicBezTo>
                <a:lnTo>
                  <a:pt x="4069189" y="2648138"/>
                </a:lnTo>
                <a:lnTo>
                  <a:pt x="4069189" y="2671890"/>
                </a:lnTo>
                <a:lnTo>
                  <a:pt x="4061271" y="2683766"/>
                </a:lnTo>
                <a:lnTo>
                  <a:pt x="4061271" y="2687724"/>
                </a:lnTo>
                <a:cubicBezTo>
                  <a:pt x="4066549" y="2706199"/>
                  <a:pt x="4069189" y="2716755"/>
                  <a:pt x="4069189" y="2719394"/>
                </a:cubicBezTo>
                <a:lnTo>
                  <a:pt x="4069189" y="2723353"/>
                </a:lnTo>
                <a:lnTo>
                  <a:pt x="4053354" y="2739187"/>
                </a:lnTo>
                <a:lnTo>
                  <a:pt x="4053354" y="2743146"/>
                </a:lnTo>
                <a:cubicBezTo>
                  <a:pt x="4077106" y="2743146"/>
                  <a:pt x="4092940" y="2753702"/>
                  <a:pt x="4100858" y="2774815"/>
                </a:cubicBezTo>
                <a:cubicBezTo>
                  <a:pt x="4121971" y="2781412"/>
                  <a:pt x="4132527" y="2788011"/>
                  <a:pt x="4132527" y="2794609"/>
                </a:cubicBezTo>
                <a:cubicBezTo>
                  <a:pt x="4119991" y="2794609"/>
                  <a:pt x="4110754" y="2801206"/>
                  <a:pt x="4104817" y="2814402"/>
                </a:cubicBezTo>
                <a:lnTo>
                  <a:pt x="4104817" y="2818360"/>
                </a:lnTo>
                <a:lnTo>
                  <a:pt x="4124610" y="2814402"/>
                </a:lnTo>
                <a:lnTo>
                  <a:pt x="4132527" y="2814402"/>
                </a:lnTo>
                <a:lnTo>
                  <a:pt x="4132527" y="2818360"/>
                </a:lnTo>
                <a:cubicBezTo>
                  <a:pt x="4132527" y="2823638"/>
                  <a:pt x="4121971" y="2828917"/>
                  <a:pt x="4100858" y="2834195"/>
                </a:cubicBezTo>
                <a:lnTo>
                  <a:pt x="4100858" y="2838153"/>
                </a:lnTo>
                <a:cubicBezTo>
                  <a:pt x="4112734" y="2838153"/>
                  <a:pt x="4120651" y="2843431"/>
                  <a:pt x="4124610" y="2853988"/>
                </a:cubicBezTo>
                <a:lnTo>
                  <a:pt x="4132527" y="2850029"/>
                </a:lnTo>
                <a:cubicBezTo>
                  <a:pt x="4137805" y="2850689"/>
                  <a:pt x="4140444" y="2853328"/>
                  <a:pt x="4140444" y="2857946"/>
                </a:cubicBezTo>
                <a:lnTo>
                  <a:pt x="4140444" y="2861905"/>
                </a:lnTo>
                <a:cubicBezTo>
                  <a:pt x="4140444" y="2876421"/>
                  <a:pt x="4132527" y="2885658"/>
                  <a:pt x="4116693" y="2889616"/>
                </a:cubicBezTo>
                <a:cubicBezTo>
                  <a:pt x="4108115" y="2884338"/>
                  <a:pt x="4100198" y="2881699"/>
                  <a:pt x="4092940" y="2881699"/>
                </a:cubicBezTo>
                <a:lnTo>
                  <a:pt x="4085023" y="2881699"/>
                </a:lnTo>
                <a:cubicBezTo>
                  <a:pt x="4090302" y="2894234"/>
                  <a:pt x="4099538" y="2906110"/>
                  <a:pt x="4112734" y="2917326"/>
                </a:cubicBezTo>
                <a:lnTo>
                  <a:pt x="4112734" y="2925244"/>
                </a:lnTo>
                <a:lnTo>
                  <a:pt x="4088982" y="2925244"/>
                </a:lnTo>
                <a:cubicBezTo>
                  <a:pt x="4083703" y="2925244"/>
                  <a:pt x="4081064" y="2929202"/>
                  <a:pt x="4081064" y="2937119"/>
                </a:cubicBezTo>
                <a:lnTo>
                  <a:pt x="4085023" y="2956913"/>
                </a:lnTo>
                <a:cubicBezTo>
                  <a:pt x="4075786" y="2956913"/>
                  <a:pt x="4066549" y="2962192"/>
                  <a:pt x="4057313" y="2972748"/>
                </a:cubicBezTo>
                <a:lnTo>
                  <a:pt x="4041478" y="2984624"/>
                </a:lnTo>
                <a:lnTo>
                  <a:pt x="4045437" y="3004417"/>
                </a:lnTo>
                <a:lnTo>
                  <a:pt x="4045437" y="3016292"/>
                </a:lnTo>
                <a:lnTo>
                  <a:pt x="4041478" y="3024210"/>
                </a:lnTo>
                <a:cubicBezTo>
                  <a:pt x="4048076" y="3029488"/>
                  <a:pt x="4053354" y="3032127"/>
                  <a:pt x="4057313" y="3032127"/>
                </a:cubicBezTo>
                <a:lnTo>
                  <a:pt x="4057313" y="3051921"/>
                </a:lnTo>
                <a:cubicBezTo>
                  <a:pt x="4057972" y="3057199"/>
                  <a:pt x="4060612" y="3059838"/>
                  <a:pt x="4065230" y="3059838"/>
                </a:cubicBezTo>
                <a:lnTo>
                  <a:pt x="4069189" y="3059838"/>
                </a:lnTo>
                <a:cubicBezTo>
                  <a:pt x="4070508" y="3049282"/>
                  <a:pt x="4074467" y="3044004"/>
                  <a:pt x="4081064" y="3044004"/>
                </a:cubicBezTo>
                <a:cubicBezTo>
                  <a:pt x="4091621" y="3044004"/>
                  <a:pt x="4102178" y="3061158"/>
                  <a:pt x="4112734" y="3095465"/>
                </a:cubicBezTo>
                <a:lnTo>
                  <a:pt x="4096899" y="3142970"/>
                </a:lnTo>
                <a:lnTo>
                  <a:pt x="4100858" y="3162763"/>
                </a:lnTo>
                <a:lnTo>
                  <a:pt x="4100858" y="3194431"/>
                </a:lnTo>
                <a:cubicBezTo>
                  <a:pt x="4100858" y="3216204"/>
                  <a:pt x="4081064" y="3233358"/>
                  <a:pt x="4041478" y="3245894"/>
                </a:cubicBezTo>
                <a:cubicBezTo>
                  <a:pt x="4025644" y="3268987"/>
                  <a:pt x="4017727" y="3282182"/>
                  <a:pt x="4017727" y="3285480"/>
                </a:cubicBezTo>
                <a:lnTo>
                  <a:pt x="4021685" y="3305274"/>
                </a:lnTo>
                <a:lnTo>
                  <a:pt x="4001891" y="3301316"/>
                </a:lnTo>
                <a:lnTo>
                  <a:pt x="3997933" y="3301316"/>
                </a:lnTo>
                <a:cubicBezTo>
                  <a:pt x="3982098" y="3310552"/>
                  <a:pt x="3974181" y="3317150"/>
                  <a:pt x="3974181" y="3321109"/>
                </a:cubicBezTo>
                <a:lnTo>
                  <a:pt x="3978140" y="3344860"/>
                </a:lnTo>
                <a:cubicBezTo>
                  <a:pt x="3972862" y="3344860"/>
                  <a:pt x="3967584" y="3352777"/>
                  <a:pt x="3962305" y="3368612"/>
                </a:cubicBezTo>
                <a:lnTo>
                  <a:pt x="3966264" y="3388406"/>
                </a:lnTo>
                <a:cubicBezTo>
                  <a:pt x="3957027" y="3388406"/>
                  <a:pt x="3945150" y="3393684"/>
                  <a:pt x="3930637" y="3404240"/>
                </a:cubicBezTo>
                <a:cubicBezTo>
                  <a:pt x="3922718" y="3404240"/>
                  <a:pt x="3918760" y="3406879"/>
                  <a:pt x="3918760" y="3412158"/>
                </a:cubicBezTo>
                <a:cubicBezTo>
                  <a:pt x="3921399" y="3429311"/>
                  <a:pt x="3925357" y="3442507"/>
                  <a:pt x="3930637" y="3451743"/>
                </a:cubicBezTo>
                <a:cubicBezTo>
                  <a:pt x="3925357" y="3451743"/>
                  <a:pt x="3921399" y="3464939"/>
                  <a:pt x="3918760" y="3491331"/>
                </a:cubicBezTo>
                <a:cubicBezTo>
                  <a:pt x="3908864" y="3491331"/>
                  <a:pt x="3899626" y="3500567"/>
                  <a:pt x="3891050" y="3519041"/>
                </a:cubicBezTo>
                <a:lnTo>
                  <a:pt x="3895008" y="3558628"/>
                </a:lnTo>
                <a:cubicBezTo>
                  <a:pt x="3878515" y="3592936"/>
                  <a:pt x="3856081" y="3610090"/>
                  <a:pt x="3827711" y="3610090"/>
                </a:cubicBezTo>
                <a:cubicBezTo>
                  <a:pt x="3822433" y="3594255"/>
                  <a:pt x="3817155" y="3586338"/>
                  <a:pt x="3811877" y="3586338"/>
                </a:cubicBezTo>
                <a:cubicBezTo>
                  <a:pt x="3806598" y="3586338"/>
                  <a:pt x="3803959" y="3581060"/>
                  <a:pt x="3803959" y="3570504"/>
                </a:cubicBezTo>
                <a:lnTo>
                  <a:pt x="3800001" y="3570504"/>
                </a:lnTo>
                <a:cubicBezTo>
                  <a:pt x="3784166" y="3579740"/>
                  <a:pt x="3776249" y="3594255"/>
                  <a:pt x="3776249" y="3614048"/>
                </a:cubicBezTo>
                <a:lnTo>
                  <a:pt x="3736662" y="3661552"/>
                </a:lnTo>
                <a:lnTo>
                  <a:pt x="3724786" y="3661552"/>
                </a:lnTo>
                <a:lnTo>
                  <a:pt x="3724786" y="3653635"/>
                </a:lnTo>
                <a:lnTo>
                  <a:pt x="3712911" y="3653635"/>
                </a:lnTo>
                <a:cubicBezTo>
                  <a:pt x="3701694" y="3660233"/>
                  <a:pt x="3693777" y="3669470"/>
                  <a:pt x="3689159" y="3681345"/>
                </a:cubicBezTo>
                <a:cubicBezTo>
                  <a:pt x="3704993" y="3683984"/>
                  <a:pt x="3712911" y="3686624"/>
                  <a:pt x="3712911" y="3689263"/>
                </a:cubicBezTo>
                <a:cubicBezTo>
                  <a:pt x="3707632" y="3710375"/>
                  <a:pt x="3691797" y="3731489"/>
                  <a:pt x="3665406" y="3752601"/>
                </a:cubicBezTo>
                <a:lnTo>
                  <a:pt x="3662980" y="3759015"/>
                </a:lnTo>
                <a:lnTo>
                  <a:pt x="3683993" y="3766797"/>
                </a:lnTo>
                <a:lnTo>
                  <a:pt x="3715663" y="3790549"/>
                </a:lnTo>
                <a:lnTo>
                  <a:pt x="3719622" y="3790549"/>
                </a:lnTo>
                <a:lnTo>
                  <a:pt x="3719622" y="3798467"/>
                </a:lnTo>
                <a:cubicBezTo>
                  <a:pt x="3719622" y="3801106"/>
                  <a:pt x="3709065" y="3806384"/>
                  <a:pt x="3687953" y="3814302"/>
                </a:cubicBezTo>
                <a:cubicBezTo>
                  <a:pt x="3687953" y="3816280"/>
                  <a:pt x="3682674" y="3818919"/>
                  <a:pt x="3672117" y="3822219"/>
                </a:cubicBezTo>
                <a:cubicBezTo>
                  <a:pt x="3677397" y="3839373"/>
                  <a:pt x="3680034" y="3851248"/>
                  <a:pt x="3680034" y="3857846"/>
                </a:cubicBezTo>
                <a:cubicBezTo>
                  <a:pt x="3663541" y="3873680"/>
                  <a:pt x="3645066" y="3881599"/>
                  <a:pt x="3624614" y="3881599"/>
                </a:cubicBezTo>
                <a:lnTo>
                  <a:pt x="3620656" y="3881599"/>
                </a:lnTo>
                <a:lnTo>
                  <a:pt x="3616697" y="3861805"/>
                </a:lnTo>
                <a:lnTo>
                  <a:pt x="3620656" y="3853888"/>
                </a:lnTo>
                <a:lnTo>
                  <a:pt x="3602734" y="3838953"/>
                </a:lnTo>
                <a:lnTo>
                  <a:pt x="3596131" y="3849093"/>
                </a:lnTo>
                <a:lnTo>
                  <a:pt x="3577172" y="3873694"/>
                </a:lnTo>
                <a:lnTo>
                  <a:pt x="3611749" y="3881598"/>
                </a:lnTo>
                <a:cubicBezTo>
                  <a:pt x="3622305" y="3886877"/>
                  <a:pt x="3631872" y="3894794"/>
                  <a:pt x="3640449" y="3905350"/>
                </a:cubicBezTo>
                <a:lnTo>
                  <a:pt x="3640449" y="3913268"/>
                </a:lnTo>
                <a:cubicBezTo>
                  <a:pt x="3637810" y="3921185"/>
                  <a:pt x="3629892" y="3925143"/>
                  <a:pt x="3616697" y="3925143"/>
                </a:cubicBezTo>
                <a:lnTo>
                  <a:pt x="3608780" y="3925143"/>
                </a:lnTo>
                <a:lnTo>
                  <a:pt x="3596903" y="3917226"/>
                </a:lnTo>
                <a:lnTo>
                  <a:pt x="3596903" y="3921185"/>
                </a:lnTo>
                <a:cubicBezTo>
                  <a:pt x="3596903" y="3925804"/>
                  <a:pt x="3611418" y="3931082"/>
                  <a:pt x="3640449" y="3937019"/>
                </a:cubicBezTo>
                <a:lnTo>
                  <a:pt x="3644407" y="3944936"/>
                </a:lnTo>
                <a:lnTo>
                  <a:pt x="3664200" y="3940978"/>
                </a:lnTo>
                <a:lnTo>
                  <a:pt x="3668159" y="3940978"/>
                </a:lnTo>
                <a:cubicBezTo>
                  <a:pt x="3662881" y="3959452"/>
                  <a:pt x="3660242" y="3970009"/>
                  <a:pt x="3660242" y="3972648"/>
                </a:cubicBezTo>
                <a:cubicBezTo>
                  <a:pt x="3662881" y="3972648"/>
                  <a:pt x="3666839" y="3973967"/>
                  <a:pt x="3672117" y="3976606"/>
                </a:cubicBezTo>
                <a:lnTo>
                  <a:pt x="3668159" y="3984523"/>
                </a:lnTo>
                <a:lnTo>
                  <a:pt x="3668159" y="3988482"/>
                </a:lnTo>
                <a:cubicBezTo>
                  <a:pt x="3668819" y="3993760"/>
                  <a:pt x="3671458" y="3996399"/>
                  <a:pt x="3676076" y="3996399"/>
                </a:cubicBezTo>
                <a:cubicBezTo>
                  <a:pt x="3682674" y="3996399"/>
                  <a:pt x="3687953" y="3985843"/>
                  <a:pt x="3691911" y="3964730"/>
                </a:cubicBezTo>
                <a:cubicBezTo>
                  <a:pt x="3726219" y="3970009"/>
                  <a:pt x="3743373" y="3976606"/>
                  <a:pt x="3743373" y="3984523"/>
                </a:cubicBezTo>
                <a:cubicBezTo>
                  <a:pt x="3743373" y="3989802"/>
                  <a:pt x="3740734" y="3992441"/>
                  <a:pt x="3735456" y="3992441"/>
                </a:cubicBezTo>
                <a:lnTo>
                  <a:pt x="3707746" y="3992441"/>
                </a:lnTo>
                <a:lnTo>
                  <a:pt x="3707746" y="3996399"/>
                </a:lnTo>
                <a:cubicBezTo>
                  <a:pt x="3710385" y="4004316"/>
                  <a:pt x="3718302" y="4008275"/>
                  <a:pt x="3731497" y="4008275"/>
                </a:cubicBezTo>
                <a:lnTo>
                  <a:pt x="3747332" y="4000358"/>
                </a:lnTo>
                <a:cubicBezTo>
                  <a:pt x="3747332" y="4002997"/>
                  <a:pt x="3748651" y="4006955"/>
                  <a:pt x="3751290" y="4012234"/>
                </a:cubicBezTo>
                <a:lnTo>
                  <a:pt x="3743373" y="4028068"/>
                </a:lnTo>
                <a:cubicBezTo>
                  <a:pt x="3753929" y="4028068"/>
                  <a:pt x="3763166" y="4034666"/>
                  <a:pt x="3771084" y="4047862"/>
                </a:cubicBezTo>
                <a:lnTo>
                  <a:pt x="3771084" y="4059738"/>
                </a:lnTo>
                <a:cubicBezTo>
                  <a:pt x="3771084" y="4067655"/>
                  <a:pt x="3761847" y="4071614"/>
                  <a:pt x="3743373" y="4071614"/>
                </a:cubicBezTo>
                <a:lnTo>
                  <a:pt x="3743373" y="4075572"/>
                </a:lnTo>
                <a:lnTo>
                  <a:pt x="3751290" y="4087448"/>
                </a:lnTo>
                <a:lnTo>
                  <a:pt x="3751290" y="4091407"/>
                </a:lnTo>
                <a:cubicBezTo>
                  <a:pt x="3751290" y="4096685"/>
                  <a:pt x="3738095" y="4100643"/>
                  <a:pt x="3711704" y="4103282"/>
                </a:cubicBezTo>
                <a:cubicBezTo>
                  <a:pt x="3711704" y="4108561"/>
                  <a:pt x="3709065" y="4111200"/>
                  <a:pt x="3703787" y="4111200"/>
                </a:cubicBezTo>
                <a:lnTo>
                  <a:pt x="3691911" y="4111200"/>
                </a:lnTo>
                <a:cubicBezTo>
                  <a:pt x="3680695" y="4103282"/>
                  <a:pt x="3670139" y="4099324"/>
                  <a:pt x="3660242" y="4099324"/>
                </a:cubicBezTo>
                <a:lnTo>
                  <a:pt x="3660242" y="4107241"/>
                </a:lnTo>
                <a:cubicBezTo>
                  <a:pt x="3660242" y="4112519"/>
                  <a:pt x="3672117" y="4116479"/>
                  <a:pt x="3695870" y="4119117"/>
                </a:cubicBezTo>
                <a:cubicBezTo>
                  <a:pt x="3698508" y="4127034"/>
                  <a:pt x="3701148" y="4130994"/>
                  <a:pt x="3703787" y="4130994"/>
                </a:cubicBezTo>
                <a:cubicBezTo>
                  <a:pt x="3703787" y="4136272"/>
                  <a:pt x="3694549" y="4145509"/>
                  <a:pt x="3676076" y="4158704"/>
                </a:cubicBezTo>
                <a:cubicBezTo>
                  <a:pt x="3676076" y="4166621"/>
                  <a:pt x="3669478" y="4172559"/>
                  <a:pt x="3656283" y="4176517"/>
                </a:cubicBezTo>
                <a:lnTo>
                  <a:pt x="3635114" y="4180328"/>
                </a:lnTo>
                <a:lnTo>
                  <a:pt x="3635114" y="4180681"/>
                </a:lnTo>
                <a:cubicBezTo>
                  <a:pt x="3656887" y="4191237"/>
                  <a:pt x="3672721" y="4196515"/>
                  <a:pt x="3682618" y="4196515"/>
                </a:cubicBezTo>
                <a:lnTo>
                  <a:pt x="3698452" y="4188598"/>
                </a:lnTo>
                <a:cubicBezTo>
                  <a:pt x="3698452" y="4199154"/>
                  <a:pt x="3709009" y="4212350"/>
                  <a:pt x="3730121" y="4228184"/>
                </a:cubicBezTo>
                <a:lnTo>
                  <a:pt x="3730121" y="4232143"/>
                </a:lnTo>
                <a:lnTo>
                  <a:pt x="3710328" y="4232143"/>
                </a:lnTo>
                <a:lnTo>
                  <a:pt x="3694494" y="4220267"/>
                </a:lnTo>
                <a:lnTo>
                  <a:pt x="3639072" y="4220267"/>
                </a:lnTo>
                <a:lnTo>
                  <a:pt x="3639072" y="4240061"/>
                </a:lnTo>
                <a:lnTo>
                  <a:pt x="3631155" y="4251937"/>
                </a:lnTo>
                <a:lnTo>
                  <a:pt x="3623238" y="4247978"/>
                </a:lnTo>
                <a:cubicBezTo>
                  <a:pt x="3607404" y="4249298"/>
                  <a:pt x="3599486" y="4253256"/>
                  <a:pt x="3599486" y="4259854"/>
                </a:cubicBezTo>
                <a:cubicBezTo>
                  <a:pt x="3610702" y="4263153"/>
                  <a:pt x="3618619" y="4269750"/>
                  <a:pt x="3623238" y="4279647"/>
                </a:cubicBezTo>
                <a:lnTo>
                  <a:pt x="3623238" y="4283606"/>
                </a:lnTo>
                <a:lnTo>
                  <a:pt x="3619279" y="4291523"/>
                </a:lnTo>
                <a:lnTo>
                  <a:pt x="3631155" y="4299440"/>
                </a:lnTo>
                <a:lnTo>
                  <a:pt x="3643031" y="4299440"/>
                </a:lnTo>
                <a:lnTo>
                  <a:pt x="3670741" y="4267771"/>
                </a:lnTo>
                <a:lnTo>
                  <a:pt x="3678658" y="4271730"/>
                </a:lnTo>
                <a:lnTo>
                  <a:pt x="3745956" y="4271730"/>
                </a:lnTo>
                <a:lnTo>
                  <a:pt x="3745956" y="4279647"/>
                </a:lnTo>
                <a:cubicBezTo>
                  <a:pt x="3745956" y="4287564"/>
                  <a:pt x="3728802" y="4292842"/>
                  <a:pt x="3694494" y="4295481"/>
                </a:cubicBezTo>
                <a:lnTo>
                  <a:pt x="3694494" y="4299440"/>
                </a:lnTo>
                <a:cubicBezTo>
                  <a:pt x="3731441" y="4299440"/>
                  <a:pt x="3749914" y="4306038"/>
                  <a:pt x="3749914" y="4319233"/>
                </a:cubicBezTo>
                <a:lnTo>
                  <a:pt x="3771772" y="4315590"/>
                </a:lnTo>
                <a:lnTo>
                  <a:pt x="3780208" y="4310770"/>
                </a:lnTo>
                <a:lnTo>
                  <a:pt x="3782256" y="4313843"/>
                </a:lnTo>
                <a:lnTo>
                  <a:pt x="3785542" y="4313296"/>
                </a:lnTo>
                <a:cubicBezTo>
                  <a:pt x="3793460" y="4310656"/>
                  <a:pt x="3797418" y="4307357"/>
                  <a:pt x="3797418" y="4303399"/>
                </a:cubicBezTo>
                <a:cubicBezTo>
                  <a:pt x="3786862" y="4303399"/>
                  <a:pt x="3777625" y="4296801"/>
                  <a:pt x="3769708" y="4283606"/>
                </a:cubicBezTo>
                <a:cubicBezTo>
                  <a:pt x="3770367" y="4278327"/>
                  <a:pt x="3773007" y="4275688"/>
                  <a:pt x="3777625" y="4275688"/>
                </a:cubicBezTo>
                <a:cubicBezTo>
                  <a:pt x="3795439" y="4275688"/>
                  <a:pt x="3819191" y="4282286"/>
                  <a:pt x="3848880" y="4295481"/>
                </a:cubicBezTo>
                <a:lnTo>
                  <a:pt x="3880550" y="4319233"/>
                </a:lnTo>
                <a:lnTo>
                  <a:pt x="3884509" y="4319233"/>
                </a:lnTo>
                <a:lnTo>
                  <a:pt x="3884509" y="4327151"/>
                </a:lnTo>
                <a:cubicBezTo>
                  <a:pt x="3884509" y="4329790"/>
                  <a:pt x="3873952" y="4335068"/>
                  <a:pt x="3852840" y="4342986"/>
                </a:cubicBezTo>
                <a:cubicBezTo>
                  <a:pt x="3852840" y="4344964"/>
                  <a:pt x="3847561" y="4347603"/>
                  <a:pt x="3837004" y="4350903"/>
                </a:cubicBezTo>
                <a:lnTo>
                  <a:pt x="3840062" y="4364665"/>
                </a:lnTo>
                <a:lnTo>
                  <a:pt x="3847505" y="4366191"/>
                </a:lnTo>
                <a:lnTo>
                  <a:pt x="3863339" y="4358274"/>
                </a:lnTo>
                <a:cubicBezTo>
                  <a:pt x="3863339" y="4368830"/>
                  <a:pt x="3873896" y="4382026"/>
                  <a:pt x="3895008" y="4397860"/>
                </a:cubicBezTo>
                <a:lnTo>
                  <a:pt x="3895008" y="4401819"/>
                </a:lnTo>
                <a:lnTo>
                  <a:pt x="3875215" y="4401819"/>
                </a:lnTo>
                <a:lnTo>
                  <a:pt x="3859381" y="4389943"/>
                </a:lnTo>
                <a:lnTo>
                  <a:pt x="3839897" y="4389943"/>
                </a:lnTo>
                <a:lnTo>
                  <a:pt x="3818696" y="4404345"/>
                </a:lnTo>
                <a:lnTo>
                  <a:pt x="3803959" y="4407342"/>
                </a:lnTo>
                <a:lnTo>
                  <a:pt x="3803959" y="4409737"/>
                </a:lnTo>
                <a:lnTo>
                  <a:pt x="3796042" y="4421613"/>
                </a:lnTo>
                <a:lnTo>
                  <a:pt x="3788125" y="4417654"/>
                </a:lnTo>
                <a:lnTo>
                  <a:pt x="3786090" y="4418107"/>
                </a:lnTo>
                <a:lnTo>
                  <a:pt x="3805336" y="4434034"/>
                </a:lnTo>
                <a:lnTo>
                  <a:pt x="3805336" y="4441952"/>
                </a:lnTo>
                <a:cubicBezTo>
                  <a:pt x="3804016" y="4445911"/>
                  <a:pt x="3801377" y="4448879"/>
                  <a:pt x="3797418" y="4450859"/>
                </a:cubicBezTo>
                <a:lnTo>
                  <a:pt x="3788125" y="4452601"/>
                </a:lnTo>
                <a:lnTo>
                  <a:pt x="3788125" y="4453282"/>
                </a:lnTo>
                <a:lnTo>
                  <a:pt x="3784586" y="4460359"/>
                </a:lnTo>
                <a:lnTo>
                  <a:pt x="3805336" y="4465703"/>
                </a:lnTo>
                <a:lnTo>
                  <a:pt x="3807042" y="4469116"/>
                </a:lnTo>
                <a:lnTo>
                  <a:pt x="3807918" y="4469116"/>
                </a:lnTo>
                <a:lnTo>
                  <a:pt x="3835628" y="4437447"/>
                </a:lnTo>
                <a:lnTo>
                  <a:pt x="3843545" y="4441406"/>
                </a:lnTo>
                <a:lnTo>
                  <a:pt x="3904484" y="4441406"/>
                </a:lnTo>
                <a:lnTo>
                  <a:pt x="3908260" y="4430076"/>
                </a:lnTo>
                <a:cubicBezTo>
                  <a:pt x="3922775" y="4430076"/>
                  <a:pt x="3932012" y="4435354"/>
                  <a:pt x="3935971" y="4445910"/>
                </a:cubicBezTo>
                <a:lnTo>
                  <a:pt x="3916177" y="4449869"/>
                </a:lnTo>
                <a:lnTo>
                  <a:pt x="3910843" y="4446313"/>
                </a:lnTo>
                <a:lnTo>
                  <a:pt x="3910843" y="4449323"/>
                </a:lnTo>
                <a:cubicBezTo>
                  <a:pt x="3910843" y="4453282"/>
                  <a:pt x="3906554" y="4456580"/>
                  <a:pt x="3897977" y="4459219"/>
                </a:cubicBezTo>
                <a:lnTo>
                  <a:pt x="3896581" y="4459434"/>
                </a:lnTo>
                <a:lnTo>
                  <a:pt x="3900343" y="4465703"/>
                </a:lnTo>
                <a:lnTo>
                  <a:pt x="3892426" y="4469662"/>
                </a:lnTo>
                <a:lnTo>
                  <a:pt x="3884116" y="4461352"/>
                </a:lnTo>
                <a:lnTo>
                  <a:pt x="3859381" y="4465157"/>
                </a:lnTo>
                <a:lnTo>
                  <a:pt x="3859381" y="4469116"/>
                </a:lnTo>
                <a:cubicBezTo>
                  <a:pt x="3896328" y="4469116"/>
                  <a:pt x="3914801" y="4475714"/>
                  <a:pt x="3914801" y="4488909"/>
                </a:cubicBezTo>
                <a:lnTo>
                  <a:pt x="3945610" y="4483775"/>
                </a:lnTo>
                <a:lnTo>
                  <a:pt x="3947847" y="4481538"/>
                </a:lnTo>
                <a:lnTo>
                  <a:pt x="3952150" y="4481538"/>
                </a:lnTo>
                <a:lnTo>
                  <a:pt x="3962305" y="4473075"/>
                </a:lnTo>
                <a:cubicBezTo>
                  <a:pt x="3951749" y="4473075"/>
                  <a:pt x="3942512" y="4466477"/>
                  <a:pt x="3934595" y="4453282"/>
                </a:cubicBezTo>
                <a:cubicBezTo>
                  <a:pt x="3935254" y="4448003"/>
                  <a:pt x="3937894" y="4445364"/>
                  <a:pt x="3942512" y="4445364"/>
                </a:cubicBezTo>
                <a:cubicBezTo>
                  <a:pt x="3960326" y="4445364"/>
                  <a:pt x="3984078" y="4451962"/>
                  <a:pt x="4013767" y="4465157"/>
                </a:cubicBezTo>
                <a:lnTo>
                  <a:pt x="4045437" y="4488909"/>
                </a:lnTo>
                <a:lnTo>
                  <a:pt x="4049396" y="4488909"/>
                </a:lnTo>
                <a:lnTo>
                  <a:pt x="4049396" y="4496827"/>
                </a:lnTo>
                <a:cubicBezTo>
                  <a:pt x="4049396" y="4499466"/>
                  <a:pt x="4038839" y="4504744"/>
                  <a:pt x="4017727" y="4512662"/>
                </a:cubicBezTo>
                <a:cubicBezTo>
                  <a:pt x="4017727" y="4514640"/>
                  <a:pt x="4012448" y="4517279"/>
                  <a:pt x="4001891" y="4520579"/>
                </a:cubicBezTo>
                <a:cubicBezTo>
                  <a:pt x="4007171" y="4537733"/>
                  <a:pt x="4009808" y="4549608"/>
                  <a:pt x="4009808" y="4556206"/>
                </a:cubicBezTo>
                <a:lnTo>
                  <a:pt x="3999710" y="4563066"/>
                </a:lnTo>
                <a:lnTo>
                  <a:pt x="3999309" y="4564670"/>
                </a:lnTo>
                <a:cubicBezTo>
                  <a:pt x="3996670" y="4568628"/>
                  <a:pt x="3992711" y="4571267"/>
                  <a:pt x="3987433" y="4572586"/>
                </a:cubicBezTo>
                <a:lnTo>
                  <a:pt x="3987433" y="4571405"/>
                </a:lnTo>
                <a:lnTo>
                  <a:pt x="3983583" y="4574021"/>
                </a:lnTo>
                <a:cubicBezTo>
                  <a:pt x="3974346" y="4577979"/>
                  <a:pt x="3964614" y="4579959"/>
                  <a:pt x="3954388" y="4579959"/>
                </a:cubicBezTo>
                <a:lnTo>
                  <a:pt x="3950430" y="4579959"/>
                </a:lnTo>
                <a:lnTo>
                  <a:pt x="3946471" y="4560165"/>
                </a:lnTo>
                <a:lnTo>
                  <a:pt x="3950430" y="4552248"/>
                </a:lnTo>
                <a:cubicBezTo>
                  <a:pt x="3942512" y="4543011"/>
                  <a:pt x="3932616" y="4534764"/>
                  <a:pt x="3920740" y="4527506"/>
                </a:cubicBezTo>
                <a:lnTo>
                  <a:pt x="3902302" y="4519166"/>
                </a:lnTo>
                <a:lnTo>
                  <a:pt x="3900343" y="4521125"/>
                </a:lnTo>
                <a:lnTo>
                  <a:pt x="3872633" y="4521125"/>
                </a:lnTo>
                <a:lnTo>
                  <a:pt x="3872633" y="4525083"/>
                </a:lnTo>
                <a:cubicBezTo>
                  <a:pt x="3875272" y="4533000"/>
                  <a:pt x="3883189" y="4536959"/>
                  <a:pt x="3896384" y="4536959"/>
                </a:cubicBezTo>
                <a:lnTo>
                  <a:pt x="3912219" y="4529042"/>
                </a:lnTo>
                <a:cubicBezTo>
                  <a:pt x="3912219" y="4531681"/>
                  <a:pt x="3913538" y="4535639"/>
                  <a:pt x="3916177" y="4540918"/>
                </a:cubicBezTo>
                <a:lnTo>
                  <a:pt x="3908260" y="4556752"/>
                </a:lnTo>
                <a:cubicBezTo>
                  <a:pt x="3918816" y="4556752"/>
                  <a:pt x="3928053" y="4563350"/>
                  <a:pt x="3935971" y="4576546"/>
                </a:cubicBezTo>
                <a:lnTo>
                  <a:pt x="3935971" y="4578689"/>
                </a:lnTo>
                <a:lnTo>
                  <a:pt x="3941523" y="4579958"/>
                </a:lnTo>
                <a:lnTo>
                  <a:pt x="3967640" y="4601573"/>
                </a:lnTo>
                <a:lnTo>
                  <a:pt x="3967640" y="4596339"/>
                </a:lnTo>
                <a:lnTo>
                  <a:pt x="3971599" y="4596339"/>
                </a:lnTo>
                <a:lnTo>
                  <a:pt x="3971599" y="4604256"/>
                </a:lnTo>
                <a:lnTo>
                  <a:pt x="3970223" y="4604256"/>
                </a:lnTo>
                <a:lnTo>
                  <a:pt x="3970223" y="4611628"/>
                </a:lnTo>
                <a:cubicBezTo>
                  <a:pt x="3967584" y="4619545"/>
                  <a:pt x="3959666" y="4623503"/>
                  <a:pt x="3946471" y="4623503"/>
                </a:cubicBezTo>
                <a:lnTo>
                  <a:pt x="3938554" y="4623503"/>
                </a:lnTo>
                <a:lnTo>
                  <a:pt x="3926677" y="4615586"/>
                </a:lnTo>
                <a:lnTo>
                  <a:pt x="3926677" y="4619545"/>
                </a:lnTo>
                <a:cubicBezTo>
                  <a:pt x="3926677" y="4624164"/>
                  <a:pt x="3941192" y="4629442"/>
                  <a:pt x="3970223" y="4635379"/>
                </a:cubicBezTo>
                <a:lnTo>
                  <a:pt x="3974181" y="4643296"/>
                </a:lnTo>
                <a:lnTo>
                  <a:pt x="3993974" y="4639338"/>
                </a:lnTo>
                <a:lnTo>
                  <a:pt x="3997933" y="4639338"/>
                </a:lnTo>
                <a:cubicBezTo>
                  <a:pt x="3992655" y="4657812"/>
                  <a:pt x="3990016" y="4668369"/>
                  <a:pt x="3990016" y="4671008"/>
                </a:cubicBezTo>
                <a:cubicBezTo>
                  <a:pt x="3992655" y="4671008"/>
                  <a:pt x="3996613" y="4672327"/>
                  <a:pt x="4001891" y="4674966"/>
                </a:cubicBezTo>
                <a:lnTo>
                  <a:pt x="3997933" y="4682883"/>
                </a:lnTo>
                <a:lnTo>
                  <a:pt x="3997933" y="4686842"/>
                </a:lnTo>
                <a:cubicBezTo>
                  <a:pt x="3998593" y="4692120"/>
                  <a:pt x="4001232" y="4694759"/>
                  <a:pt x="4005850" y="4694759"/>
                </a:cubicBezTo>
                <a:cubicBezTo>
                  <a:pt x="4012448" y="4694759"/>
                  <a:pt x="4017727" y="4684203"/>
                  <a:pt x="4021685" y="4663090"/>
                </a:cubicBezTo>
                <a:cubicBezTo>
                  <a:pt x="4055993" y="4668369"/>
                  <a:pt x="4073147" y="4674966"/>
                  <a:pt x="4073147" y="4682883"/>
                </a:cubicBezTo>
                <a:cubicBezTo>
                  <a:pt x="4073147" y="4688162"/>
                  <a:pt x="4070508" y="4690801"/>
                  <a:pt x="4065230" y="4690801"/>
                </a:cubicBezTo>
                <a:lnTo>
                  <a:pt x="4037520" y="4690801"/>
                </a:lnTo>
                <a:lnTo>
                  <a:pt x="4037520" y="4694759"/>
                </a:lnTo>
                <a:cubicBezTo>
                  <a:pt x="4040159" y="4702676"/>
                  <a:pt x="4048076" y="4706635"/>
                  <a:pt x="4061271" y="4706635"/>
                </a:cubicBezTo>
                <a:lnTo>
                  <a:pt x="4077106" y="4698718"/>
                </a:lnTo>
                <a:cubicBezTo>
                  <a:pt x="4077106" y="4701357"/>
                  <a:pt x="4078425" y="4705315"/>
                  <a:pt x="4081064" y="4710594"/>
                </a:cubicBezTo>
                <a:lnTo>
                  <a:pt x="4073147" y="4726428"/>
                </a:lnTo>
                <a:cubicBezTo>
                  <a:pt x="4083703" y="4726428"/>
                  <a:pt x="4092940" y="4733026"/>
                  <a:pt x="4100858" y="4746222"/>
                </a:cubicBezTo>
                <a:lnTo>
                  <a:pt x="4100858" y="4758098"/>
                </a:lnTo>
                <a:cubicBezTo>
                  <a:pt x="4100858" y="4766015"/>
                  <a:pt x="4091621" y="4769974"/>
                  <a:pt x="4073147" y="4769974"/>
                </a:cubicBezTo>
                <a:lnTo>
                  <a:pt x="4073147" y="4773932"/>
                </a:lnTo>
                <a:lnTo>
                  <a:pt x="4081064" y="4785808"/>
                </a:lnTo>
                <a:lnTo>
                  <a:pt x="4081064" y="4789767"/>
                </a:lnTo>
                <a:cubicBezTo>
                  <a:pt x="4081064" y="4795045"/>
                  <a:pt x="4067869" y="4799003"/>
                  <a:pt x="4041478" y="4801642"/>
                </a:cubicBezTo>
                <a:cubicBezTo>
                  <a:pt x="4041478" y="4806921"/>
                  <a:pt x="4038839" y="4809560"/>
                  <a:pt x="4033561" y="4809560"/>
                </a:cubicBezTo>
                <a:lnTo>
                  <a:pt x="4021685" y="4809560"/>
                </a:lnTo>
                <a:cubicBezTo>
                  <a:pt x="4010469" y="4801642"/>
                  <a:pt x="3999913" y="4797684"/>
                  <a:pt x="3990016" y="4797684"/>
                </a:cubicBezTo>
                <a:lnTo>
                  <a:pt x="3990016" y="4805601"/>
                </a:lnTo>
                <a:cubicBezTo>
                  <a:pt x="3990016" y="4810879"/>
                  <a:pt x="4001891" y="4814839"/>
                  <a:pt x="4025644" y="4817477"/>
                </a:cubicBezTo>
                <a:cubicBezTo>
                  <a:pt x="4028282" y="4825394"/>
                  <a:pt x="4030922" y="4829354"/>
                  <a:pt x="4033561" y="4829354"/>
                </a:cubicBezTo>
                <a:cubicBezTo>
                  <a:pt x="4033561" y="4834632"/>
                  <a:pt x="4024323" y="4843869"/>
                  <a:pt x="4005850" y="4857064"/>
                </a:cubicBezTo>
                <a:cubicBezTo>
                  <a:pt x="4005850" y="4872898"/>
                  <a:pt x="3979459" y="4880815"/>
                  <a:pt x="3926677" y="4880815"/>
                </a:cubicBezTo>
                <a:lnTo>
                  <a:pt x="3926677" y="4876857"/>
                </a:lnTo>
                <a:lnTo>
                  <a:pt x="3930637" y="4857064"/>
                </a:lnTo>
                <a:lnTo>
                  <a:pt x="3922718" y="4853105"/>
                </a:lnTo>
                <a:lnTo>
                  <a:pt x="3914801" y="4853105"/>
                </a:lnTo>
                <a:cubicBezTo>
                  <a:pt x="3898967" y="4854425"/>
                  <a:pt x="3891050" y="4858383"/>
                  <a:pt x="3891050" y="4864981"/>
                </a:cubicBezTo>
                <a:lnTo>
                  <a:pt x="3898967" y="4884774"/>
                </a:lnTo>
                <a:cubicBezTo>
                  <a:pt x="3887091" y="4890052"/>
                  <a:pt x="3875215" y="4892691"/>
                  <a:pt x="3863339" y="4892691"/>
                </a:cubicBezTo>
                <a:cubicBezTo>
                  <a:pt x="3860700" y="4888073"/>
                  <a:pt x="3859381" y="4881476"/>
                  <a:pt x="3859381" y="4872898"/>
                </a:cubicBezTo>
                <a:lnTo>
                  <a:pt x="3851464" y="4872898"/>
                </a:lnTo>
                <a:cubicBezTo>
                  <a:pt x="3851464" y="4891372"/>
                  <a:pt x="3843545" y="4900608"/>
                  <a:pt x="3827711" y="4900608"/>
                </a:cubicBezTo>
                <a:cubicBezTo>
                  <a:pt x="3809898" y="4900608"/>
                  <a:pt x="3798021" y="4907207"/>
                  <a:pt x="3792084" y="4920403"/>
                </a:cubicBezTo>
                <a:cubicBezTo>
                  <a:pt x="3805279" y="4922381"/>
                  <a:pt x="3811877" y="4926340"/>
                  <a:pt x="3811877" y="4932278"/>
                </a:cubicBezTo>
                <a:cubicBezTo>
                  <a:pt x="3801320" y="4945474"/>
                  <a:pt x="3788125" y="4952071"/>
                  <a:pt x="3772291" y="4952071"/>
                </a:cubicBezTo>
                <a:cubicBezTo>
                  <a:pt x="3762394" y="4946793"/>
                  <a:pt x="3751837" y="4944154"/>
                  <a:pt x="3740621" y="4944154"/>
                </a:cubicBezTo>
                <a:cubicBezTo>
                  <a:pt x="3737982" y="4944154"/>
                  <a:pt x="3731384" y="4954710"/>
                  <a:pt x="3720828" y="4975823"/>
                </a:cubicBezTo>
                <a:cubicBezTo>
                  <a:pt x="3715550" y="4981102"/>
                  <a:pt x="3690479" y="4985061"/>
                  <a:pt x="3645613" y="4987699"/>
                </a:cubicBezTo>
                <a:lnTo>
                  <a:pt x="3641655" y="4995616"/>
                </a:lnTo>
                <a:cubicBezTo>
                  <a:pt x="3646933" y="4996276"/>
                  <a:pt x="3649572" y="4998915"/>
                  <a:pt x="3649572" y="5003534"/>
                </a:cubicBezTo>
                <a:lnTo>
                  <a:pt x="3649572" y="5007493"/>
                </a:lnTo>
                <a:lnTo>
                  <a:pt x="3621862" y="5011451"/>
                </a:lnTo>
                <a:lnTo>
                  <a:pt x="3613945" y="5011451"/>
                </a:lnTo>
                <a:cubicBezTo>
                  <a:pt x="3613945" y="5003534"/>
                  <a:pt x="3611306" y="4999576"/>
                  <a:pt x="3606027" y="4999576"/>
                </a:cubicBezTo>
                <a:cubicBezTo>
                  <a:pt x="3582275" y="5018049"/>
                  <a:pt x="3557204" y="5027286"/>
                  <a:pt x="3530813" y="5027286"/>
                </a:cubicBezTo>
                <a:cubicBezTo>
                  <a:pt x="3530813" y="5034544"/>
                  <a:pt x="3512340" y="5042461"/>
                  <a:pt x="3475392" y="5051037"/>
                </a:cubicBezTo>
                <a:cubicBezTo>
                  <a:pt x="3451640" y="5068852"/>
                  <a:pt x="3439764" y="5082047"/>
                  <a:pt x="3439764" y="5090624"/>
                </a:cubicBezTo>
                <a:cubicBezTo>
                  <a:pt x="3445042" y="5097881"/>
                  <a:pt x="3447681" y="5107118"/>
                  <a:pt x="3447681" y="5118335"/>
                </a:cubicBezTo>
                <a:cubicBezTo>
                  <a:pt x="3437125" y="5119654"/>
                  <a:pt x="3431847" y="5123613"/>
                  <a:pt x="3431847" y="5130210"/>
                </a:cubicBezTo>
                <a:lnTo>
                  <a:pt x="3431847" y="5142086"/>
                </a:lnTo>
                <a:cubicBezTo>
                  <a:pt x="3405455" y="5153962"/>
                  <a:pt x="3392260" y="5161879"/>
                  <a:pt x="3392260" y="5165838"/>
                </a:cubicBezTo>
                <a:lnTo>
                  <a:pt x="3396218" y="5165838"/>
                </a:lnTo>
                <a:lnTo>
                  <a:pt x="3384343" y="5185632"/>
                </a:lnTo>
                <a:lnTo>
                  <a:pt x="3376426" y="5181673"/>
                </a:lnTo>
                <a:cubicBezTo>
                  <a:pt x="3371147" y="5181673"/>
                  <a:pt x="3359272" y="5188271"/>
                  <a:pt x="3340798" y="5201466"/>
                </a:cubicBezTo>
                <a:cubicBezTo>
                  <a:pt x="3328921" y="5201466"/>
                  <a:pt x="3313087" y="5217301"/>
                  <a:pt x="3293294" y="5248969"/>
                </a:cubicBezTo>
                <a:cubicBezTo>
                  <a:pt x="3270202" y="5262825"/>
                  <a:pt x="3245130" y="5272062"/>
                  <a:pt x="3218079" y="5276681"/>
                </a:cubicBezTo>
                <a:cubicBezTo>
                  <a:pt x="3216760" y="5280639"/>
                  <a:pt x="3196967" y="5289876"/>
                  <a:pt x="3158699" y="5304391"/>
                </a:cubicBezTo>
                <a:lnTo>
                  <a:pt x="3158699" y="5312308"/>
                </a:lnTo>
                <a:lnTo>
                  <a:pt x="3150782" y="5312308"/>
                </a:lnTo>
                <a:cubicBezTo>
                  <a:pt x="3150782" y="5307030"/>
                  <a:pt x="3149463" y="5304391"/>
                  <a:pt x="3146824" y="5304391"/>
                </a:cubicBezTo>
                <a:cubicBezTo>
                  <a:pt x="3114495" y="5322864"/>
                  <a:pt x="3085465" y="5332101"/>
                  <a:pt x="3059733" y="5332101"/>
                </a:cubicBezTo>
                <a:cubicBezTo>
                  <a:pt x="3059733" y="5339359"/>
                  <a:pt x="3017508" y="5352554"/>
                  <a:pt x="2933057" y="5371688"/>
                </a:cubicBezTo>
                <a:cubicBezTo>
                  <a:pt x="2869719" y="5392800"/>
                  <a:pt x="2793185" y="5408636"/>
                  <a:pt x="2703455" y="5419191"/>
                </a:cubicBezTo>
                <a:lnTo>
                  <a:pt x="2675745" y="5419191"/>
                </a:lnTo>
                <a:lnTo>
                  <a:pt x="2501564" y="5391481"/>
                </a:lnTo>
                <a:cubicBezTo>
                  <a:pt x="2446803" y="5383564"/>
                  <a:pt x="2407217" y="5371688"/>
                  <a:pt x="2382805" y="5355854"/>
                </a:cubicBezTo>
                <a:cubicBezTo>
                  <a:pt x="2370929" y="5355193"/>
                  <a:pt x="2344538" y="5341998"/>
                  <a:pt x="2303632" y="5316267"/>
                </a:cubicBezTo>
                <a:cubicBezTo>
                  <a:pt x="2288456" y="5316267"/>
                  <a:pt x="2273942" y="5305710"/>
                  <a:pt x="2260087" y="5284598"/>
                </a:cubicBezTo>
                <a:lnTo>
                  <a:pt x="2248210" y="5284598"/>
                </a:lnTo>
                <a:lnTo>
                  <a:pt x="2248210" y="5312308"/>
                </a:lnTo>
                <a:lnTo>
                  <a:pt x="2244252" y="5312308"/>
                </a:lnTo>
                <a:lnTo>
                  <a:pt x="2228417" y="5300432"/>
                </a:lnTo>
                <a:lnTo>
                  <a:pt x="2224459" y="5300432"/>
                </a:lnTo>
                <a:lnTo>
                  <a:pt x="2200707" y="5304391"/>
                </a:lnTo>
                <a:cubicBezTo>
                  <a:pt x="2187512" y="5299113"/>
                  <a:pt x="2178275" y="5296474"/>
                  <a:pt x="2172997" y="5296474"/>
                </a:cubicBezTo>
                <a:lnTo>
                  <a:pt x="2153203" y="5308349"/>
                </a:lnTo>
                <a:cubicBezTo>
                  <a:pt x="2099761" y="5308349"/>
                  <a:pt x="2058856" y="5301752"/>
                  <a:pt x="2030485" y="5288556"/>
                </a:cubicBezTo>
                <a:cubicBezTo>
                  <a:pt x="2015970" y="5288556"/>
                  <a:pt x="2005414" y="5281959"/>
                  <a:pt x="1998816" y="5268763"/>
                </a:cubicBezTo>
                <a:cubicBezTo>
                  <a:pt x="1998816" y="5266784"/>
                  <a:pt x="2006734" y="5258866"/>
                  <a:pt x="2022568" y="5245011"/>
                </a:cubicBezTo>
                <a:cubicBezTo>
                  <a:pt x="2015970" y="5237754"/>
                  <a:pt x="2010692" y="5227198"/>
                  <a:pt x="2006734" y="5213342"/>
                </a:cubicBezTo>
                <a:lnTo>
                  <a:pt x="1994857" y="5205425"/>
                </a:lnTo>
                <a:lnTo>
                  <a:pt x="1979022" y="5217301"/>
                </a:lnTo>
                <a:lnTo>
                  <a:pt x="1971105" y="5217301"/>
                </a:lnTo>
                <a:cubicBezTo>
                  <a:pt x="1971105" y="5198827"/>
                  <a:pt x="1964508" y="5189590"/>
                  <a:pt x="1951312" y="5189590"/>
                </a:cubicBezTo>
                <a:cubicBezTo>
                  <a:pt x="1943395" y="5173756"/>
                  <a:pt x="1939436" y="5164519"/>
                  <a:pt x="1939436" y="5161879"/>
                </a:cubicBezTo>
                <a:cubicBezTo>
                  <a:pt x="1943395" y="5156931"/>
                  <a:pt x="1946694" y="5148519"/>
                  <a:pt x="1949333" y="5136644"/>
                </a:cubicBezTo>
                <a:lnTo>
                  <a:pt x="1949422" y="5135953"/>
                </a:lnTo>
                <a:lnTo>
                  <a:pt x="1917555" y="5133725"/>
                </a:lnTo>
                <a:cubicBezTo>
                  <a:pt x="1897102" y="5130426"/>
                  <a:pt x="1879783" y="5125478"/>
                  <a:pt x="1865598" y="5118880"/>
                </a:cubicBezTo>
                <a:cubicBezTo>
                  <a:pt x="1851083" y="5118880"/>
                  <a:pt x="1840527" y="5112283"/>
                  <a:pt x="1833929" y="5099087"/>
                </a:cubicBezTo>
                <a:cubicBezTo>
                  <a:pt x="1833929" y="5098098"/>
                  <a:pt x="1835909" y="5095623"/>
                  <a:pt x="1839867" y="5091665"/>
                </a:cubicBezTo>
                <a:lnTo>
                  <a:pt x="1852336" y="5080235"/>
                </a:lnTo>
                <a:lnTo>
                  <a:pt x="1833746" y="5085072"/>
                </a:lnTo>
                <a:cubicBezTo>
                  <a:pt x="1820880" y="5088242"/>
                  <a:pt x="1806530" y="5091621"/>
                  <a:pt x="1790695" y="5095208"/>
                </a:cubicBezTo>
                <a:cubicBezTo>
                  <a:pt x="1727357" y="5116320"/>
                  <a:pt x="1650823" y="5132156"/>
                  <a:pt x="1561094" y="5142711"/>
                </a:cubicBezTo>
                <a:lnTo>
                  <a:pt x="1533383" y="5142711"/>
                </a:lnTo>
                <a:lnTo>
                  <a:pt x="1359202" y="5115001"/>
                </a:lnTo>
                <a:cubicBezTo>
                  <a:pt x="1304441" y="5107084"/>
                  <a:pt x="1264855" y="5095208"/>
                  <a:pt x="1240443" y="5079374"/>
                </a:cubicBezTo>
                <a:cubicBezTo>
                  <a:pt x="1228567" y="5078713"/>
                  <a:pt x="1202177" y="5065518"/>
                  <a:pt x="1161270" y="5039787"/>
                </a:cubicBezTo>
                <a:cubicBezTo>
                  <a:pt x="1146095" y="5039787"/>
                  <a:pt x="1131580" y="5029230"/>
                  <a:pt x="1117725" y="5008118"/>
                </a:cubicBezTo>
                <a:lnTo>
                  <a:pt x="1105848" y="5008118"/>
                </a:lnTo>
                <a:lnTo>
                  <a:pt x="1105848" y="5035828"/>
                </a:lnTo>
                <a:lnTo>
                  <a:pt x="1101890" y="5035828"/>
                </a:lnTo>
                <a:lnTo>
                  <a:pt x="1086055" y="5023952"/>
                </a:lnTo>
                <a:lnTo>
                  <a:pt x="1082097" y="5023952"/>
                </a:lnTo>
                <a:lnTo>
                  <a:pt x="1058345" y="5027911"/>
                </a:lnTo>
                <a:cubicBezTo>
                  <a:pt x="1045150" y="5022633"/>
                  <a:pt x="1035913" y="5019994"/>
                  <a:pt x="1030635" y="5019994"/>
                </a:cubicBezTo>
                <a:lnTo>
                  <a:pt x="1010841" y="5031869"/>
                </a:lnTo>
                <a:cubicBezTo>
                  <a:pt x="957399" y="5031869"/>
                  <a:pt x="916494" y="5025272"/>
                  <a:pt x="888123" y="5012076"/>
                </a:cubicBezTo>
                <a:cubicBezTo>
                  <a:pt x="873608" y="5012076"/>
                  <a:pt x="863052" y="5005479"/>
                  <a:pt x="856455" y="4992283"/>
                </a:cubicBezTo>
                <a:cubicBezTo>
                  <a:pt x="856455" y="4990304"/>
                  <a:pt x="864372" y="4982386"/>
                  <a:pt x="880206" y="4968531"/>
                </a:cubicBezTo>
                <a:cubicBezTo>
                  <a:pt x="873608" y="4961274"/>
                  <a:pt x="868330" y="4950718"/>
                  <a:pt x="864372" y="4936862"/>
                </a:cubicBezTo>
                <a:lnTo>
                  <a:pt x="852495" y="4928945"/>
                </a:lnTo>
                <a:lnTo>
                  <a:pt x="836660" y="4940821"/>
                </a:lnTo>
                <a:lnTo>
                  <a:pt x="828743" y="4940821"/>
                </a:lnTo>
                <a:cubicBezTo>
                  <a:pt x="828743" y="4922347"/>
                  <a:pt x="822146" y="4913110"/>
                  <a:pt x="808950" y="4913110"/>
                </a:cubicBezTo>
                <a:cubicBezTo>
                  <a:pt x="801033" y="4897276"/>
                  <a:pt x="797075" y="4888039"/>
                  <a:pt x="797075" y="4885399"/>
                </a:cubicBezTo>
                <a:cubicBezTo>
                  <a:pt x="801033" y="4880451"/>
                  <a:pt x="804332" y="4872039"/>
                  <a:pt x="806971" y="4860164"/>
                </a:cubicBezTo>
                <a:lnTo>
                  <a:pt x="810920" y="4829558"/>
                </a:lnTo>
                <a:lnTo>
                  <a:pt x="800119" y="4817501"/>
                </a:lnTo>
                <a:lnTo>
                  <a:pt x="788242" y="4817501"/>
                </a:lnTo>
                <a:lnTo>
                  <a:pt x="788242" y="4845211"/>
                </a:lnTo>
                <a:lnTo>
                  <a:pt x="784284" y="4845211"/>
                </a:lnTo>
                <a:lnTo>
                  <a:pt x="768449" y="4833335"/>
                </a:lnTo>
                <a:lnTo>
                  <a:pt x="764491" y="4833335"/>
                </a:lnTo>
                <a:lnTo>
                  <a:pt x="740739" y="4837294"/>
                </a:lnTo>
                <a:cubicBezTo>
                  <a:pt x="727544" y="4832016"/>
                  <a:pt x="718307" y="4829377"/>
                  <a:pt x="713029" y="4829377"/>
                </a:cubicBezTo>
                <a:lnTo>
                  <a:pt x="693235" y="4841252"/>
                </a:lnTo>
                <a:cubicBezTo>
                  <a:pt x="639793" y="4841252"/>
                  <a:pt x="598888" y="4834655"/>
                  <a:pt x="570517" y="4821459"/>
                </a:cubicBezTo>
                <a:cubicBezTo>
                  <a:pt x="556003" y="4821459"/>
                  <a:pt x="545446" y="4814862"/>
                  <a:pt x="538849" y="4801666"/>
                </a:cubicBezTo>
                <a:cubicBezTo>
                  <a:pt x="538849" y="4799687"/>
                  <a:pt x="546766" y="4791769"/>
                  <a:pt x="562600" y="4777914"/>
                </a:cubicBezTo>
                <a:cubicBezTo>
                  <a:pt x="556003" y="4770657"/>
                  <a:pt x="550724" y="4760101"/>
                  <a:pt x="546766" y="4746245"/>
                </a:cubicBezTo>
                <a:lnTo>
                  <a:pt x="534889" y="4738328"/>
                </a:lnTo>
                <a:lnTo>
                  <a:pt x="519055" y="4750204"/>
                </a:lnTo>
                <a:lnTo>
                  <a:pt x="511137" y="4750204"/>
                </a:lnTo>
                <a:cubicBezTo>
                  <a:pt x="511137" y="4731730"/>
                  <a:pt x="504540" y="4722493"/>
                  <a:pt x="491344" y="4722493"/>
                </a:cubicBezTo>
                <a:cubicBezTo>
                  <a:pt x="483427" y="4706659"/>
                  <a:pt x="479469" y="4697422"/>
                  <a:pt x="479469" y="4694782"/>
                </a:cubicBezTo>
                <a:cubicBezTo>
                  <a:pt x="487386" y="4684886"/>
                  <a:pt x="492664" y="4661135"/>
                  <a:pt x="495303" y="4623527"/>
                </a:cubicBezTo>
                <a:lnTo>
                  <a:pt x="483427" y="4615610"/>
                </a:lnTo>
                <a:cubicBezTo>
                  <a:pt x="478149" y="4626166"/>
                  <a:pt x="470232" y="4631445"/>
                  <a:pt x="459676" y="4631445"/>
                </a:cubicBezTo>
                <a:cubicBezTo>
                  <a:pt x="459676" y="4626166"/>
                  <a:pt x="457035" y="4623527"/>
                  <a:pt x="451757" y="4623527"/>
                </a:cubicBezTo>
                <a:lnTo>
                  <a:pt x="459676" y="4607692"/>
                </a:lnTo>
                <a:cubicBezTo>
                  <a:pt x="457035" y="4603074"/>
                  <a:pt x="455717" y="4597796"/>
                  <a:pt x="455717" y="4591857"/>
                </a:cubicBezTo>
                <a:cubicBezTo>
                  <a:pt x="466272" y="4564147"/>
                  <a:pt x="487386" y="4517964"/>
                  <a:pt x="519055" y="4453306"/>
                </a:cubicBezTo>
                <a:cubicBezTo>
                  <a:pt x="519055" y="4448687"/>
                  <a:pt x="525652" y="4442089"/>
                  <a:pt x="538849" y="4433511"/>
                </a:cubicBezTo>
                <a:cubicBezTo>
                  <a:pt x="552044" y="4404482"/>
                  <a:pt x="558642" y="4386008"/>
                  <a:pt x="558642" y="4378091"/>
                </a:cubicBezTo>
                <a:cubicBezTo>
                  <a:pt x="558642" y="4372813"/>
                  <a:pt x="577115" y="4354338"/>
                  <a:pt x="614062" y="4322670"/>
                </a:cubicBezTo>
                <a:cubicBezTo>
                  <a:pt x="620000" y="4308814"/>
                  <a:pt x="641113" y="4290341"/>
                  <a:pt x="677401" y="4267248"/>
                </a:cubicBezTo>
                <a:cubicBezTo>
                  <a:pt x="700493" y="4262630"/>
                  <a:pt x="722925" y="4246796"/>
                  <a:pt x="744698" y="4219745"/>
                </a:cubicBezTo>
                <a:lnTo>
                  <a:pt x="744698" y="4211828"/>
                </a:lnTo>
                <a:lnTo>
                  <a:pt x="740739" y="4211828"/>
                </a:lnTo>
                <a:lnTo>
                  <a:pt x="732822" y="4215786"/>
                </a:lnTo>
                <a:lnTo>
                  <a:pt x="724905" y="4203911"/>
                </a:lnTo>
                <a:lnTo>
                  <a:pt x="728863" y="4176199"/>
                </a:lnTo>
                <a:cubicBezTo>
                  <a:pt x="711708" y="4169602"/>
                  <a:pt x="702472" y="4163004"/>
                  <a:pt x="701152" y="4156406"/>
                </a:cubicBezTo>
                <a:lnTo>
                  <a:pt x="701152" y="4132655"/>
                </a:lnTo>
                <a:cubicBezTo>
                  <a:pt x="701152" y="4128696"/>
                  <a:pt x="705111" y="4124738"/>
                  <a:pt x="713029" y="4120779"/>
                </a:cubicBezTo>
                <a:lnTo>
                  <a:pt x="716988" y="4120779"/>
                </a:lnTo>
                <a:lnTo>
                  <a:pt x="732822" y="4132655"/>
                </a:lnTo>
                <a:cubicBezTo>
                  <a:pt x="738100" y="4132655"/>
                  <a:pt x="740739" y="4130016"/>
                  <a:pt x="740739" y="4124738"/>
                </a:cubicBezTo>
                <a:cubicBezTo>
                  <a:pt x="732822" y="4124738"/>
                  <a:pt x="728863" y="4120779"/>
                  <a:pt x="728863" y="4112862"/>
                </a:cubicBezTo>
                <a:cubicBezTo>
                  <a:pt x="728863" y="4106264"/>
                  <a:pt x="746017" y="4087790"/>
                  <a:pt x="780325" y="4057440"/>
                </a:cubicBezTo>
                <a:cubicBezTo>
                  <a:pt x="780325" y="4040946"/>
                  <a:pt x="800119" y="4029070"/>
                  <a:pt x="839705" y="4021812"/>
                </a:cubicBezTo>
                <a:cubicBezTo>
                  <a:pt x="848942" y="4015215"/>
                  <a:pt x="855539" y="4005978"/>
                  <a:pt x="859498" y="3994102"/>
                </a:cubicBezTo>
                <a:cubicBezTo>
                  <a:pt x="862797" y="3990804"/>
                  <a:pt x="869395" y="3978928"/>
                  <a:pt x="879292" y="3958474"/>
                </a:cubicBezTo>
                <a:cubicBezTo>
                  <a:pt x="908322" y="3941980"/>
                  <a:pt x="922837" y="3931423"/>
                  <a:pt x="922837" y="3926805"/>
                </a:cubicBezTo>
                <a:cubicBezTo>
                  <a:pt x="925476" y="3926805"/>
                  <a:pt x="933393" y="3917568"/>
                  <a:pt x="946589" y="3899094"/>
                </a:cubicBezTo>
                <a:cubicBezTo>
                  <a:pt x="954506" y="3907672"/>
                  <a:pt x="958464" y="3914270"/>
                  <a:pt x="958464" y="3918887"/>
                </a:cubicBezTo>
                <a:lnTo>
                  <a:pt x="954506" y="3938680"/>
                </a:lnTo>
                <a:cubicBezTo>
                  <a:pt x="960444" y="3938680"/>
                  <a:pt x="972320" y="3925485"/>
                  <a:pt x="990134" y="3899094"/>
                </a:cubicBezTo>
                <a:cubicBezTo>
                  <a:pt x="1002010" y="3899094"/>
                  <a:pt x="1012236" y="3895466"/>
                  <a:pt x="1020813" y="3888208"/>
                </a:cubicBezTo>
                <a:lnTo>
                  <a:pt x="1026312" y="3879567"/>
                </a:lnTo>
                <a:lnTo>
                  <a:pt x="1000500" y="3872192"/>
                </a:lnTo>
                <a:cubicBezTo>
                  <a:pt x="985986" y="3872192"/>
                  <a:pt x="975429" y="3865595"/>
                  <a:pt x="968832" y="3852399"/>
                </a:cubicBezTo>
                <a:cubicBezTo>
                  <a:pt x="968832" y="3850420"/>
                  <a:pt x="976749" y="3842502"/>
                  <a:pt x="992583" y="3828647"/>
                </a:cubicBezTo>
                <a:cubicBezTo>
                  <a:pt x="985986" y="3821390"/>
                  <a:pt x="980708" y="3810834"/>
                  <a:pt x="976749" y="3796978"/>
                </a:cubicBezTo>
                <a:lnTo>
                  <a:pt x="964872" y="3789061"/>
                </a:lnTo>
                <a:lnTo>
                  <a:pt x="949038" y="3800937"/>
                </a:lnTo>
                <a:lnTo>
                  <a:pt x="941121" y="3800937"/>
                </a:lnTo>
                <a:cubicBezTo>
                  <a:pt x="941121" y="3782463"/>
                  <a:pt x="934523" y="3773226"/>
                  <a:pt x="921328" y="3773226"/>
                </a:cubicBezTo>
                <a:cubicBezTo>
                  <a:pt x="913410" y="3757392"/>
                  <a:pt x="909452" y="3748155"/>
                  <a:pt x="909452" y="3745515"/>
                </a:cubicBezTo>
                <a:cubicBezTo>
                  <a:pt x="917369" y="3735619"/>
                  <a:pt x="922647" y="3711868"/>
                  <a:pt x="925286" y="3674260"/>
                </a:cubicBezTo>
                <a:lnTo>
                  <a:pt x="913410" y="3666343"/>
                </a:lnTo>
                <a:cubicBezTo>
                  <a:pt x="908132" y="3676899"/>
                  <a:pt x="900215" y="3682178"/>
                  <a:pt x="889659" y="3682178"/>
                </a:cubicBezTo>
                <a:cubicBezTo>
                  <a:pt x="889659" y="3676899"/>
                  <a:pt x="887018" y="3674260"/>
                  <a:pt x="881740" y="3674260"/>
                </a:cubicBezTo>
                <a:lnTo>
                  <a:pt x="889659" y="3658425"/>
                </a:lnTo>
                <a:cubicBezTo>
                  <a:pt x="887018" y="3653807"/>
                  <a:pt x="885700" y="3648529"/>
                  <a:pt x="885700" y="3642590"/>
                </a:cubicBezTo>
                <a:lnTo>
                  <a:pt x="897622" y="3614773"/>
                </a:lnTo>
                <a:lnTo>
                  <a:pt x="881265" y="3608957"/>
                </a:lnTo>
                <a:cubicBezTo>
                  <a:pt x="874008" y="3603679"/>
                  <a:pt x="866916" y="3595762"/>
                  <a:pt x="859988" y="3585206"/>
                </a:cubicBezTo>
                <a:lnTo>
                  <a:pt x="848111" y="3585206"/>
                </a:lnTo>
                <a:lnTo>
                  <a:pt x="848111" y="3612916"/>
                </a:lnTo>
                <a:lnTo>
                  <a:pt x="844153" y="3612916"/>
                </a:lnTo>
                <a:lnTo>
                  <a:pt x="828318" y="3601040"/>
                </a:lnTo>
                <a:lnTo>
                  <a:pt x="824360" y="3601040"/>
                </a:lnTo>
                <a:lnTo>
                  <a:pt x="800608" y="3604999"/>
                </a:lnTo>
                <a:cubicBezTo>
                  <a:pt x="787413" y="3599721"/>
                  <a:pt x="778177" y="3597082"/>
                  <a:pt x="772898" y="3597082"/>
                </a:cubicBezTo>
                <a:lnTo>
                  <a:pt x="753104" y="3608957"/>
                </a:lnTo>
                <a:cubicBezTo>
                  <a:pt x="699663" y="3608957"/>
                  <a:pt x="658757" y="3602360"/>
                  <a:pt x="630387" y="3589164"/>
                </a:cubicBezTo>
                <a:cubicBezTo>
                  <a:pt x="615872" y="3589164"/>
                  <a:pt x="605316" y="3582567"/>
                  <a:pt x="598718" y="3569371"/>
                </a:cubicBezTo>
                <a:cubicBezTo>
                  <a:pt x="598718" y="3567392"/>
                  <a:pt x="606635" y="3559474"/>
                  <a:pt x="622469" y="3545619"/>
                </a:cubicBezTo>
                <a:cubicBezTo>
                  <a:pt x="615872" y="3538362"/>
                  <a:pt x="610594" y="3527806"/>
                  <a:pt x="606635" y="3513950"/>
                </a:cubicBezTo>
                <a:lnTo>
                  <a:pt x="594758" y="3506033"/>
                </a:lnTo>
                <a:lnTo>
                  <a:pt x="578924" y="3517909"/>
                </a:lnTo>
                <a:lnTo>
                  <a:pt x="571007" y="3517909"/>
                </a:lnTo>
                <a:cubicBezTo>
                  <a:pt x="571007" y="3499435"/>
                  <a:pt x="564409" y="3490198"/>
                  <a:pt x="551214" y="3490198"/>
                </a:cubicBezTo>
                <a:cubicBezTo>
                  <a:pt x="543296" y="3474364"/>
                  <a:pt x="539338" y="3465127"/>
                  <a:pt x="539338" y="3462487"/>
                </a:cubicBezTo>
                <a:cubicBezTo>
                  <a:pt x="547255" y="3452591"/>
                  <a:pt x="552533" y="3428840"/>
                  <a:pt x="555172" y="3391232"/>
                </a:cubicBezTo>
                <a:lnTo>
                  <a:pt x="543296" y="3383315"/>
                </a:lnTo>
                <a:cubicBezTo>
                  <a:pt x="538018" y="3393871"/>
                  <a:pt x="530101" y="3399150"/>
                  <a:pt x="519545" y="3399150"/>
                </a:cubicBezTo>
                <a:cubicBezTo>
                  <a:pt x="519545" y="3393871"/>
                  <a:pt x="516905" y="3391232"/>
                  <a:pt x="511627" y="3391232"/>
                </a:cubicBezTo>
                <a:lnTo>
                  <a:pt x="519545" y="3375397"/>
                </a:lnTo>
                <a:cubicBezTo>
                  <a:pt x="516905" y="3370779"/>
                  <a:pt x="515586" y="3365501"/>
                  <a:pt x="515586" y="3359562"/>
                </a:cubicBezTo>
                <a:cubicBezTo>
                  <a:pt x="520864" y="3345707"/>
                  <a:pt x="528781" y="3327234"/>
                  <a:pt x="539337" y="3304142"/>
                </a:cubicBezTo>
                <a:lnTo>
                  <a:pt x="572319" y="3234881"/>
                </a:lnTo>
                <a:lnTo>
                  <a:pt x="571007" y="3234881"/>
                </a:lnTo>
                <a:cubicBezTo>
                  <a:pt x="571007" y="3216407"/>
                  <a:pt x="564409" y="3207170"/>
                  <a:pt x="551214" y="3207170"/>
                </a:cubicBezTo>
                <a:lnTo>
                  <a:pt x="550516" y="3205699"/>
                </a:lnTo>
                <a:lnTo>
                  <a:pt x="519078" y="3199103"/>
                </a:lnTo>
                <a:cubicBezTo>
                  <a:pt x="499285" y="3193165"/>
                  <a:pt x="483286" y="3186238"/>
                  <a:pt x="471080" y="3178321"/>
                </a:cubicBezTo>
                <a:cubicBezTo>
                  <a:pt x="459204" y="3177660"/>
                  <a:pt x="432813" y="3164465"/>
                  <a:pt x="391907" y="3138734"/>
                </a:cubicBezTo>
                <a:cubicBezTo>
                  <a:pt x="376732" y="3138734"/>
                  <a:pt x="362217" y="3128177"/>
                  <a:pt x="348362" y="3107065"/>
                </a:cubicBezTo>
                <a:lnTo>
                  <a:pt x="336485" y="3107065"/>
                </a:lnTo>
                <a:lnTo>
                  <a:pt x="336485" y="3134775"/>
                </a:lnTo>
                <a:lnTo>
                  <a:pt x="332527" y="3134775"/>
                </a:lnTo>
                <a:lnTo>
                  <a:pt x="316692" y="3122899"/>
                </a:lnTo>
                <a:lnTo>
                  <a:pt x="312734" y="3122899"/>
                </a:lnTo>
                <a:lnTo>
                  <a:pt x="288982" y="3126858"/>
                </a:lnTo>
                <a:cubicBezTo>
                  <a:pt x="275787" y="3121580"/>
                  <a:pt x="266550" y="3118941"/>
                  <a:pt x="261272" y="3118941"/>
                </a:cubicBezTo>
                <a:lnTo>
                  <a:pt x="241478" y="3130816"/>
                </a:lnTo>
                <a:cubicBezTo>
                  <a:pt x="188036" y="3130816"/>
                  <a:pt x="147131" y="3124219"/>
                  <a:pt x="118760" y="3111023"/>
                </a:cubicBezTo>
                <a:cubicBezTo>
                  <a:pt x="104245" y="3111023"/>
                  <a:pt x="93689" y="3104426"/>
                  <a:pt x="87092" y="3091230"/>
                </a:cubicBezTo>
                <a:cubicBezTo>
                  <a:pt x="87092" y="3089251"/>
                  <a:pt x="95009" y="3081333"/>
                  <a:pt x="110843" y="3067478"/>
                </a:cubicBezTo>
                <a:cubicBezTo>
                  <a:pt x="104245" y="3060221"/>
                  <a:pt x="98967" y="3049665"/>
                  <a:pt x="95009" y="3035809"/>
                </a:cubicBezTo>
                <a:lnTo>
                  <a:pt x="83132" y="3027892"/>
                </a:lnTo>
                <a:lnTo>
                  <a:pt x="67297" y="3039768"/>
                </a:lnTo>
                <a:lnTo>
                  <a:pt x="59380" y="3039768"/>
                </a:lnTo>
                <a:cubicBezTo>
                  <a:pt x="59380" y="3021294"/>
                  <a:pt x="52783" y="3012057"/>
                  <a:pt x="39587" y="3012057"/>
                </a:cubicBezTo>
                <a:cubicBezTo>
                  <a:pt x="31670" y="2996223"/>
                  <a:pt x="27711" y="2986986"/>
                  <a:pt x="27711" y="2984346"/>
                </a:cubicBezTo>
                <a:cubicBezTo>
                  <a:pt x="35629" y="2974450"/>
                  <a:pt x="40907" y="2950699"/>
                  <a:pt x="43546" y="2913091"/>
                </a:cubicBezTo>
                <a:lnTo>
                  <a:pt x="31670" y="2905174"/>
                </a:lnTo>
                <a:cubicBezTo>
                  <a:pt x="26392" y="2915730"/>
                  <a:pt x="18475" y="2921009"/>
                  <a:pt x="7918" y="2921009"/>
                </a:cubicBezTo>
                <a:cubicBezTo>
                  <a:pt x="7918" y="2915730"/>
                  <a:pt x="5278" y="2913091"/>
                  <a:pt x="0" y="2913091"/>
                </a:cubicBezTo>
                <a:lnTo>
                  <a:pt x="7918" y="2897256"/>
                </a:lnTo>
                <a:cubicBezTo>
                  <a:pt x="5278" y="2892638"/>
                  <a:pt x="3960" y="2887360"/>
                  <a:pt x="3960" y="2881421"/>
                </a:cubicBezTo>
                <a:cubicBezTo>
                  <a:pt x="14515" y="2853711"/>
                  <a:pt x="35629" y="2807528"/>
                  <a:pt x="67297" y="2742870"/>
                </a:cubicBezTo>
                <a:cubicBezTo>
                  <a:pt x="67297" y="2738251"/>
                  <a:pt x="73895" y="2731653"/>
                  <a:pt x="87092" y="2723075"/>
                </a:cubicBezTo>
                <a:cubicBezTo>
                  <a:pt x="100287" y="2694046"/>
                  <a:pt x="106884" y="2675572"/>
                  <a:pt x="106884" y="2667655"/>
                </a:cubicBezTo>
                <a:cubicBezTo>
                  <a:pt x="106884" y="2662377"/>
                  <a:pt x="125358" y="2643902"/>
                  <a:pt x="162305" y="2612234"/>
                </a:cubicBezTo>
                <a:cubicBezTo>
                  <a:pt x="168243" y="2598378"/>
                  <a:pt x="189356" y="2579905"/>
                  <a:pt x="225643" y="2556812"/>
                </a:cubicBezTo>
                <a:cubicBezTo>
                  <a:pt x="248736" y="2552194"/>
                  <a:pt x="271168" y="2536360"/>
                  <a:pt x="292941" y="2509309"/>
                </a:cubicBezTo>
                <a:lnTo>
                  <a:pt x="292941" y="2501392"/>
                </a:lnTo>
                <a:lnTo>
                  <a:pt x="288982" y="2501392"/>
                </a:lnTo>
                <a:lnTo>
                  <a:pt x="281065" y="2505350"/>
                </a:lnTo>
                <a:lnTo>
                  <a:pt x="273148" y="2493475"/>
                </a:lnTo>
                <a:lnTo>
                  <a:pt x="277106" y="2465763"/>
                </a:lnTo>
                <a:cubicBezTo>
                  <a:pt x="259951" y="2459166"/>
                  <a:pt x="250715" y="2452568"/>
                  <a:pt x="249395" y="2445970"/>
                </a:cubicBezTo>
                <a:lnTo>
                  <a:pt x="249395" y="2422219"/>
                </a:lnTo>
                <a:cubicBezTo>
                  <a:pt x="249395" y="2418260"/>
                  <a:pt x="253354" y="2414302"/>
                  <a:pt x="261272" y="2410343"/>
                </a:cubicBezTo>
                <a:lnTo>
                  <a:pt x="265231" y="2410343"/>
                </a:lnTo>
                <a:lnTo>
                  <a:pt x="281065" y="2422219"/>
                </a:lnTo>
                <a:cubicBezTo>
                  <a:pt x="286343" y="2422219"/>
                  <a:pt x="288982" y="2419580"/>
                  <a:pt x="288982" y="2414302"/>
                </a:cubicBezTo>
                <a:cubicBezTo>
                  <a:pt x="281065" y="2414302"/>
                  <a:pt x="277106" y="2410343"/>
                  <a:pt x="277106" y="2402426"/>
                </a:cubicBezTo>
                <a:cubicBezTo>
                  <a:pt x="277106" y="2395828"/>
                  <a:pt x="294260" y="2377354"/>
                  <a:pt x="328568" y="2347004"/>
                </a:cubicBezTo>
                <a:cubicBezTo>
                  <a:pt x="328568" y="2330510"/>
                  <a:pt x="348362" y="2318634"/>
                  <a:pt x="387948" y="2311376"/>
                </a:cubicBezTo>
                <a:cubicBezTo>
                  <a:pt x="397185" y="2304779"/>
                  <a:pt x="403782" y="2295542"/>
                  <a:pt x="407741" y="2283666"/>
                </a:cubicBezTo>
                <a:cubicBezTo>
                  <a:pt x="411040" y="2280368"/>
                  <a:pt x="417638" y="2268492"/>
                  <a:pt x="427535" y="2248038"/>
                </a:cubicBezTo>
                <a:cubicBezTo>
                  <a:pt x="456565" y="2231544"/>
                  <a:pt x="471080" y="2220987"/>
                  <a:pt x="471080" y="2216369"/>
                </a:cubicBezTo>
                <a:cubicBezTo>
                  <a:pt x="473719" y="2216369"/>
                  <a:pt x="481636" y="2207132"/>
                  <a:pt x="494831" y="2188658"/>
                </a:cubicBezTo>
                <a:cubicBezTo>
                  <a:pt x="502748" y="2197236"/>
                  <a:pt x="506707" y="2203834"/>
                  <a:pt x="506707" y="2208451"/>
                </a:cubicBezTo>
                <a:lnTo>
                  <a:pt x="502748" y="2228244"/>
                </a:lnTo>
                <a:cubicBezTo>
                  <a:pt x="508687" y="2228244"/>
                  <a:pt x="520563" y="2215049"/>
                  <a:pt x="538377" y="2188658"/>
                </a:cubicBezTo>
                <a:cubicBezTo>
                  <a:pt x="562129" y="2188658"/>
                  <a:pt x="579282" y="2174144"/>
                  <a:pt x="589839" y="2145114"/>
                </a:cubicBezTo>
                <a:cubicBezTo>
                  <a:pt x="600395" y="2145114"/>
                  <a:pt x="610952" y="2124000"/>
                  <a:pt x="621509" y="2081775"/>
                </a:cubicBezTo>
                <a:lnTo>
                  <a:pt x="617550" y="2081775"/>
                </a:lnTo>
                <a:cubicBezTo>
                  <a:pt x="603035" y="2085073"/>
                  <a:pt x="592478" y="2089033"/>
                  <a:pt x="585880" y="2093651"/>
                </a:cubicBezTo>
                <a:lnTo>
                  <a:pt x="577963" y="2093651"/>
                </a:lnTo>
                <a:cubicBezTo>
                  <a:pt x="572685" y="2093651"/>
                  <a:pt x="570046" y="2091012"/>
                  <a:pt x="570046" y="2085734"/>
                </a:cubicBezTo>
                <a:lnTo>
                  <a:pt x="577963" y="2073858"/>
                </a:lnTo>
                <a:lnTo>
                  <a:pt x="577963" y="2065941"/>
                </a:lnTo>
                <a:cubicBezTo>
                  <a:pt x="567407" y="2065941"/>
                  <a:pt x="562129" y="2061982"/>
                  <a:pt x="562129" y="2054064"/>
                </a:cubicBezTo>
                <a:cubicBezTo>
                  <a:pt x="562129" y="2050105"/>
                  <a:pt x="575324" y="2042188"/>
                  <a:pt x="601716" y="2030312"/>
                </a:cubicBezTo>
                <a:cubicBezTo>
                  <a:pt x="599075" y="2026354"/>
                  <a:pt x="597757" y="2018437"/>
                  <a:pt x="597757" y="2006561"/>
                </a:cubicBezTo>
                <a:lnTo>
                  <a:pt x="593798" y="2006561"/>
                </a:lnTo>
                <a:cubicBezTo>
                  <a:pt x="593798" y="2017117"/>
                  <a:pt x="589839" y="2022395"/>
                  <a:pt x="581921" y="2022395"/>
                </a:cubicBezTo>
                <a:lnTo>
                  <a:pt x="577963" y="2022395"/>
                </a:lnTo>
                <a:lnTo>
                  <a:pt x="577963" y="2018437"/>
                </a:lnTo>
                <a:cubicBezTo>
                  <a:pt x="577963" y="1997983"/>
                  <a:pt x="592478" y="1980829"/>
                  <a:pt x="621509" y="1966974"/>
                </a:cubicBezTo>
                <a:lnTo>
                  <a:pt x="637343" y="1947181"/>
                </a:lnTo>
                <a:cubicBezTo>
                  <a:pt x="634704" y="1942563"/>
                  <a:pt x="633384" y="1937285"/>
                  <a:pt x="633384" y="1931346"/>
                </a:cubicBezTo>
                <a:cubicBezTo>
                  <a:pt x="643941" y="1931346"/>
                  <a:pt x="653177" y="1924749"/>
                  <a:pt x="661094" y="1911553"/>
                </a:cubicBezTo>
                <a:lnTo>
                  <a:pt x="661094" y="1907595"/>
                </a:lnTo>
                <a:lnTo>
                  <a:pt x="657136" y="1899678"/>
                </a:lnTo>
                <a:cubicBezTo>
                  <a:pt x="740268" y="1813247"/>
                  <a:pt x="783813" y="1769702"/>
                  <a:pt x="787772" y="1769042"/>
                </a:cubicBezTo>
                <a:lnTo>
                  <a:pt x="839235" y="1745290"/>
                </a:lnTo>
                <a:cubicBezTo>
                  <a:pt x="855069" y="1748589"/>
                  <a:pt x="868264" y="1757826"/>
                  <a:pt x="878821" y="1773000"/>
                </a:cubicBezTo>
                <a:lnTo>
                  <a:pt x="882779" y="1773000"/>
                </a:lnTo>
                <a:cubicBezTo>
                  <a:pt x="882779" y="1768382"/>
                  <a:pt x="886738" y="1761785"/>
                  <a:pt x="894655" y="1753207"/>
                </a:cubicBezTo>
                <a:lnTo>
                  <a:pt x="894655" y="1749249"/>
                </a:lnTo>
                <a:cubicBezTo>
                  <a:pt x="873542" y="1749249"/>
                  <a:pt x="862986" y="1743971"/>
                  <a:pt x="862986" y="1733414"/>
                </a:cubicBezTo>
                <a:cubicBezTo>
                  <a:pt x="862986" y="1728136"/>
                  <a:pt x="873542" y="1718899"/>
                  <a:pt x="894655" y="1705703"/>
                </a:cubicBezTo>
                <a:cubicBezTo>
                  <a:pt x="955355" y="1658859"/>
                  <a:pt x="985704" y="1632468"/>
                  <a:pt x="985704" y="1626530"/>
                </a:cubicBezTo>
                <a:lnTo>
                  <a:pt x="985704" y="1622571"/>
                </a:lnTo>
                <a:lnTo>
                  <a:pt x="973828" y="1622571"/>
                </a:lnTo>
                <a:cubicBezTo>
                  <a:pt x="948097" y="1643685"/>
                  <a:pt x="920386" y="1654241"/>
                  <a:pt x="890696" y="1654241"/>
                </a:cubicBezTo>
                <a:lnTo>
                  <a:pt x="890696" y="1650283"/>
                </a:lnTo>
                <a:cubicBezTo>
                  <a:pt x="898613" y="1641705"/>
                  <a:pt x="902572" y="1635107"/>
                  <a:pt x="902572" y="1630489"/>
                </a:cubicBezTo>
                <a:cubicBezTo>
                  <a:pt x="902572" y="1617293"/>
                  <a:pt x="899933" y="1610696"/>
                  <a:pt x="894655" y="1610696"/>
                </a:cubicBezTo>
                <a:lnTo>
                  <a:pt x="866945" y="1618613"/>
                </a:lnTo>
                <a:lnTo>
                  <a:pt x="866945" y="1606738"/>
                </a:lnTo>
                <a:cubicBezTo>
                  <a:pt x="913129" y="1556595"/>
                  <a:pt x="948757" y="1531523"/>
                  <a:pt x="973828" y="1531523"/>
                </a:cubicBezTo>
                <a:cubicBezTo>
                  <a:pt x="1016053" y="1526245"/>
                  <a:pt x="1037167" y="1520966"/>
                  <a:pt x="1037167" y="1515688"/>
                </a:cubicBezTo>
                <a:cubicBezTo>
                  <a:pt x="1034528" y="1492596"/>
                  <a:pt x="1033208" y="1478081"/>
                  <a:pt x="1033208" y="1472144"/>
                </a:cubicBezTo>
                <a:cubicBezTo>
                  <a:pt x="1046074" y="1464226"/>
                  <a:pt x="1058774" y="1458288"/>
                  <a:pt x="1071310" y="1454329"/>
                </a:cubicBezTo>
                <a:lnTo>
                  <a:pt x="1082234" y="1452581"/>
                </a:lnTo>
                <a:lnTo>
                  <a:pt x="1071536" y="1451063"/>
                </a:lnTo>
                <a:cubicBezTo>
                  <a:pt x="1063820" y="1449702"/>
                  <a:pt x="1059281" y="1448527"/>
                  <a:pt x="1057921" y="1447537"/>
                </a:cubicBezTo>
                <a:cubicBezTo>
                  <a:pt x="1046704" y="1429063"/>
                  <a:pt x="1012396" y="1419826"/>
                  <a:pt x="954996" y="1419826"/>
                </a:cubicBezTo>
                <a:cubicBezTo>
                  <a:pt x="882421" y="1409270"/>
                  <a:pt x="833597" y="1390796"/>
                  <a:pt x="808526" y="1364405"/>
                </a:cubicBezTo>
                <a:cubicBezTo>
                  <a:pt x="808526" y="1359786"/>
                  <a:pt x="801928" y="1354509"/>
                  <a:pt x="788733" y="1348571"/>
                </a:cubicBezTo>
                <a:lnTo>
                  <a:pt x="780816" y="1324818"/>
                </a:lnTo>
                <a:cubicBezTo>
                  <a:pt x="784774" y="1324818"/>
                  <a:pt x="788733" y="1320860"/>
                  <a:pt x="792691" y="1312943"/>
                </a:cubicBezTo>
                <a:lnTo>
                  <a:pt x="792691" y="1308984"/>
                </a:lnTo>
                <a:cubicBezTo>
                  <a:pt x="778177" y="1308984"/>
                  <a:pt x="766300" y="1301067"/>
                  <a:pt x="757063" y="1285233"/>
                </a:cubicBezTo>
                <a:cubicBezTo>
                  <a:pt x="743868" y="1285233"/>
                  <a:pt x="737270" y="1282593"/>
                  <a:pt x="737270" y="1277315"/>
                </a:cubicBezTo>
                <a:lnTo>
                  <a:pt x="737270" y="1273357"/>
                </a:lnTo>
                <a:cubicBezTo>
                  <a:pt x="745187" y="1273357"/>
                  <a:pt x="767619" y="1265440"/>
                  <a:pt x="804567" y="1249604"/>
                </a:cubicBezTo>
                <a:lnTo>
                  <a:pt x="824360" y="1253562"/>
                </a:lnTo>
                <a:cubicBezTo>
                  <a:pt x="832277" y="1244326"/>
                  <a:pt x="837556" y="1232450"/>
                  <a:pt x="840195" y="1217935"/>
                </a:cubicBezTo>
                <a:cubicBezTo>
                  <a:pt x="846792" y="1217935"/>
                  <a:pt x="854709" y="1211337"/>
                  <a:pt x="863947" y="1198142"/>
                </a:cubicBezTo>
                <a:cubicBezTo>
                  <a:pt x="868565" y="1195503"/>
                  <a:pt x="873843" y="1194184"/>
                  <a:pt x="879781" y="1194184"/>
                </a:cubicBezTo>
                <a:lnTo>
                  <a:pt x="875823" y="1174391"/>
                </a:lnTo>
                <a:lnTo>
                  <a:pt x="875823" y="1166472"/>
                </a:lnTo>
                <a:cubicBezTo>
                  <a:pt x="890338" y="1169111"/>
                  <a:pt x="900894" y="1170432"/>
                  <a:pt x="907492" y="1170432"/>
                </a:cubicBezTo>
                <a:cubicBezTo>
                  <a:pt x="916069" y="1165152"/>
                  <a:pt x="922667" y="1162514"/>
                  <a:pt x="927284" y="1162514"/>
                </a:cubicBezTo>
                <a:lnTo>
                  <a:pt x="927284" y="1154596"/>
                </a:lnTo>
                <a:cubicBezTo>
                  <a:pt x="904192" y="1157236"/>
                  <a:pt x="889678" y="1158555"/>
                  <a:pt x="883740" y="1158555"/>
                </a:cubicBezTo>
                <a:cubicBezTo>
                  <a:pt x="883740" y="1134804"/>
                  <a:pt x="869225" y="1122928"/>
                  <a:pt x="840195" y="1122928"/>
                </a:cubicBezTo>
                <a:cubicBezTo>
                  <a:pt x="840195" y="1118969"/>
                  <a:pt x="844153" y="1115011"/>
                  <a:pt x="852071" y="1111052"/>
                </a:cubicBezTo>
                <a:lnTo>
                  <a:pt x="855615" y="1111052"/>
                </a:lnTo>
                <a:lnTo>
                  <a:pt x="831782" y="1099686"/>
                </a:lnTo>
                <a:cubicBezTo>
                  <a:pt x="822546" y="1094078"/>
                  <a:pt x="814794" y="1087975"/>
                  <a:pt x="808526" y="1081378"/>
                </a:cubicBezTo>
                <a:cubicBezTo>
                  <a:pt x="808526" y="1076759"/>
                  <a:pt x="801928" y="1071481"/>
                  <a:pt x="788733" y="1065543"/>
                </a:cubicBezTo>
                <a:lnTo>
                  <a:pt x="780816" y="1041791"/>
                </a:lnTo>
                <a:cubicBezTo>
                  <a:pt x="784774" y="1041791"/>
                  <a:pt x="788733" y="1037832"/>
                  <a:pt x="792691" y="1029915"/>
                </a:cubicBezTo>
                <a:lnTo>
                  <a:pt x="792691" y="1025956"/>
                </a:lnTo>
                <a:cubicBezTo>
                  <a:pt x="778177" y="1025956"/>
                  <a:pt x="766300" y="1018039"/>
                  <a:pt x="757063" y="1002204"/>
                </a:cubicBezTo>
                <a:cubicBezTo>
                  <a:pt x="743868" y="1002204"/>
                  <a:pt x="737270" y="999565"/>
                  <a:pt x="737270" y="994288"/>
                </a:cubicBezTo>
                <a:lnTo>
                  <a:pt x="737270" y="992166"/>
                </a:lnTo>
                <a:lnTo>
                  <a:pt x="715155" y="990178"/>
                </a:lnTo>
                <a:cubicBezTo>
                  <a:pt x="608024" y="980282"/>
                  <a:pt x="551737" y="973354"/>
                  <a:pt x="546294" y="969395"/>
                </a:cubicBezTo>
                <a:cubicBezTo>
                  <a:pt x="535078" y="950922"/>
                  <a:pt x="500770" y="941684"/>
                  <a:pt x="443370" y="941684"/>
                </a:cubicBezTo>
                <a:cubicBezTo>
                  <a:pt x="370794" y="931128"/>
                  <a:pt x="321970" y="912655"/>
                  <a:pt x="296899" y="886264"/>
                </a:cubicBezTo>
                <a:cubicBezTo>
                  <a:pt x="296899" y="881645"/>
                  <a:pt x="290302" y="876367"/>
                  <a:pt x="277106" y="870429"/>
                </a:cubicBezTo>
                <a:lnTo>
                  <a:pt x="269189" y="846677"/>
                </a:lnTo>
                <a:cubicBezTo>
                  <a:pt x="273148" y="846677"/>
                  <a:pt x="277106" y="842718"/>
                  <a:pt x="281065" y="834801"/>
                </a:cubicBezTo>
                <a:lnTo>
                  <a:pt x="281065" y="830842"/>
                </a:lnTo>
                <a:cubicBezTo>
                  <a:pt x="266550" y="830842"/>
                  <a:pt x="254673" y="822925"/>
                  <a:pt x="245436" y="807091"/>
                </a:cubicBezTo>
                <a:cubicBezTo>
                  <a:pt x="232241" y="807091"/>
                  <a:pt x="225643" y="804452"/>
                  <a:pt x="225643" y="799174"/>
                </a:cubicBezTo>
                <a:lnTo>
                  <a:pt x="225643" y="795215"/>
                </a:lnTo>
                <a:cubicBezTo>
                  <a:pt x="233561" y="795215"/>
                  <a:pt x="255993" y="787298"/>
                  <a:pt x="292941" y="771462"/>
                </a:cubicBezTo>
                <a:lnTo>
                  <a:pt x="312734" y="775421"/>
                </a:lnTo>
                <a:cubicBezTo>
                  <a:pt x="320651" y="766184"/>
                  <a:pt x="325929" y="754308"/>
                  <a:pt x="328568" y="739794"/>
                </a:cubicBezTo>
                <a:cubicBezTo>
                  <a:pt x="335166" y="739794"/>
                  <a:pt x="343083" y="733196"/>
                  <a:pt x="352321" y="720001"/>
                </a:cubicBezTo>
                <a:cubicBezTo>
                  <a:pt x="356939" y="717362"/>
                  <a:pt x="362217" y="716042"/>
                  <a:pt x="368155" y="716042"/>
                </a:cubicBezTo>
                <a:lnTo>
                  <a:pt x="364197" y="696249"/>
                </a:lnTo>
                <a:lnTo>
                  <a:pt x="364197" y="688330"/>
                </a:lnTo>
                <a:cubicBezTo>
                  <a:pt x="378711" y="690970"/>
                  <a:pt x="389268" y="692290"/>
                  <a:pt x="395865" y="692290"/>
                </a:cubicBezTo>
                <a:cubicBezTo>
                  <a:pt x="404443" y="687011"/>
                  <a:pt x="411040" y="684372"/>
                  <a:pt x="415658" y="684372"/>
                </a:cubicBezTo>
                <a:lnTo>
                  <a:pt x="415658" y="676455"/>
                </a:lnTo>
                <a:cubicBezTo>
                  <a:pt x="392566" y="679094"/>
                  <a:pt x="378051" y="680414"/>
                  <a:pt x="372114" y="680414"/>
                </a:cubicBezTo>
                <a:cubicBezTo>
                  <a:pt x="372114" y="656662"/>
                  <a:pt x="357599" y="644786"/>
                  <a:pt x="328568" y="644786"/>
                </a:cubicBezTo>
                <a:cubicBezTo>
                  <a:pt x="328568" y="640827"/>
                  <a:pt x="332527" y="636869"/>
                  <a:pt x="340445" y="632910"/>
                </a:cubicBezTo>
                <a:lnTo>
                  <a:pt x="356279" y="632910"/>
                </a:lnTo>
                <a:lnTo>
                  <a:pt x="364197" y="636869"/>
                </a:lnTo>
                <a:cubicBezTo>
                  <a:pt x="374753" y="615756"/>
                  <a:pt x="382670" y="605199"/>
                  <a:pt x="387948" y="605199"/>
                </a:cubicBezTo>
                <a:lnTo>
                  <a:pt x="387948" y="597282"/>
                </a:lnTo>
                <a:lnTo>
                  <a:pt x="383990" y="597282"/>
                </a:lnTo>
                <a:cubicBezTo>
                  <a:pt x="370134" y="615756"/>
                  <a:pt x="356939" y="624993"/>
                  <a:pt x="344404" y="624993"/>
                </a:cubicBezTo>
                <a:lnTo>
                  <a:pt x="340445" y="624993"/>
                </a:lnTo>
                <a:lnTo>
                  <a:pt x="340445" y="605199"/>
                </a:lnTo>
                <a:cubicBezTo>
                  <a:pt x="346382" y="593984"/>
                  <a:pt x="371453" y="579469"/>
                  <a:pt x="415658" y="561655"/>
                </a:cubicBezTo>
                <a:cubicBezTo>
                  <a:pt x="441390" y="537903"/>
                  <a:pt x="461183" y="526027"/>
                  <a:pt x="475038" y="526027"/>
                </a:cubicBezTo>
                <a:cubicBezTo>
                  <a:pt x="476358" y="526027"/>
                  <a:pt x="490873" y="522067"/>
                  <a:pt x="518584" y="514150"/>
                </a:cubicBezTo>
                <a:cubicBezTo>
                  <a:pt x="521223" y="514150"/>
                  <a:pt x="525182" y="515470"/>
                  <a:pt x="530460" y="518109"/>
                </a:cubicBezTo>
                <a:cubicBezTo>
                  <a:pt x="562129" y="518109"/>
                  <a:pt x="600395" y="507553"/>
                  <a:pt x="645260" y="486440"/>
                </a:cubicBezTo>
                <a:lnTo>
                  <a:pt x="665286" y="481028"/>
                </a:lnTo>
                <a:lnTo>
                  <a:pt x="667948" y="475038"/>
                </a:lnTo>
                <a:cubicBezTo>
                  <a:pt x="674546" y="475038"/>
                  <a:pt x="682463" y="468441"/>
                  <a:pt x="691701" y="455245"/>
                </a:cubicBezTo>
                <a:cubicBezTo>
                  <a:pt x="696318" y="452606"/>
                  <a:pt x="701597" y="451287"/>
                  <a:pt x="707535" y="451287"/>
                </a:cubicBezTo>
                <a:lnTo>
                  <a:pt x="703576" y="431494"/>
                </a:lnTo>
                <a:lnTo>
                  <a:pt x="703576" y="423576"/>
                </a:lnTo>
                <a:cubicBezTo>
                  <a:pt x="718091" y="426215"/>
                  <a:pt x="728648" y="427535"/>
                  <a:pt x="735245" y="427535"/>
                </a:cubicBezTo>
                <a:cubicBezTo>
                  <a:pt x="743823" y="422256"/>
                  <a:pt x="750420" y="419617"/>
                  <a:pt x="755038" y="419617"/>
                </a:cubicBezTo>
                <a:lnTo>
                  <a:pt x="755038" y="411700"/>
                </a:lnTo>
                <a:cubicBezTo>
                  <a:pt x="731946" y="414339"/>
                  <a:pt x="717431" y="415658"/>
                  <a:pt x="711494" y="415658"/>
                </a:cubicBezTo>
                <a:cubicBezTo>
                  <a:pt x="711494" y="391907"/>
                  <a:pt x="696979" y="380031"/>
                  <a:pt x="667948" y="380031"/>
                </a:cubicBezTo>
                <a:cubicBezTo>
                  <a:pt x="667948" y="376072"/>
                  <a:pt x="671907" y="372114"/>
                  <a:pt x="679825" y="368155"/>
                </a:cubicBezTo>
                <a:lnTo>
                  <a:pt x="695659" y="368155"/>
                </a:lnTo>
                <a:lnTo>
                  <a:pt x="703576" y="372114"/>
                </a:lnTo>
                <a:cubicBezTo>
                  <a:pt x="714133" y="351001"/>
                  <a:pt x="722050" y="340444"/>
                  <a:pt x="727328" y="340444"/>
                </a:cubicBezTo>
                <a:lnTo>
                  <a:pt x="727328" y="332527"/>
                </a:lnTo>
                <a:lnTo>
                  <a:pt x="723369" y="332527"/>
                </a:lnTo>
                <a:cubicBezTo>
                  <a:pt x="709514" y="351001"/>
                  <a:pt x="696318" y="360238"/>
                  <a:pt x="683783" y="360238"/>
                </a:cubicBezTo>
                <a:lnTo>
                  <a:pt x="679825" y="360238"/>
                </a:lnTo>
                <a:lnTo>
                  <a:pt x="679825" y="340444"/>
                </a:lnTo>
                <a:cubicBezTo>
                  <a:pt x="685762" y="329228"/>
                  <a:pt x="710833" y="314714"/>
                  <a:pt x="755038" y="296899"/>
                </a:cubicBezTo>
                <a:cubicBezTo>
                  <a:pt x="780770" y="273148"/>
                  <a:pt x="800563" y="261272"/>
                  <a:pt x="814418" y="261272"/>
                </a:cubicBezTo>
                <a:cubicBezTo>
                  <a:pt x="815738" y="261272"/>
                  <a:pt x="830253" y="257312"/>
                  <a:pt x="857964" y="249395"/>
                </a:cubicBezTo>
                <a:cubicBezTo>
                  <a:pt x="860603" y="249395"/>
                  <a:pt x="864561" y="250715"/>
                  <a:pt x="869840" y="253354"/>
                </a:cubicBezTo>
                <a:cubicBezTo>
                  <a:pt x="901508" y="253354"/>
                  <a:pt x="939775" y="242797"/>
                  <a:pt x="984640" y="221685"/>
                </a:cubicBezTo>
                <a:lnTo>
                  <a:pt x="1131110" y="182099"/>
                </a:lnTo>
                <a:lnTo>
                  <a:pt x="1146945" y="182099"/>
                </a:lnTo>
                <a:lnTo>
                  <a:pt x="1170696" y="186058"/>
                </a:lnTo>
                <a:cubicBezTo>
                  <a:pt x="1175315" y="183418"/>
                  <a:pt x="1181913" y="182099"/>
                  <a:pt x="1190490" y="182099"/>
                </a:cubicBezTo>
                <a:cubicBezTo>
                  <a:pt x="1197747" y="182099"/>
                  <a:pt x="1205664" y="184738"/>
                  <a:pt x="1214242" y="190016"/>
                </a:cubicBezTo>
                <a:cubicBezTo>
                  <a:pt x="1251189" y="184738"/>
                  <a:pt x="1269663" y="178140"/>
                  <a:pt x="1269663" y="170222"/>
                </a:cubicBezTo>
                <a:cubicBezTo>
                  <a:pt x="1339598" y="170222"/>
                  <a:pt x="1437246" y="162305"/>
                  <a:pt x="1562603" y="146470"/>
                </a:cubicBezTo>
                <a:cubicBezTo>
                  <a:pt x="1562603" y="140533"/>
                  <a:pt x="1592952" y="133935"/>
                  <a:pt x="1653652" y="126677"/>
                </a:cubicBezTo>
                <a:cubicBezTo>
                  <a:pt x="1764493" y="87090"/>
                  <a:pt x="1879295" y="58061"/>
                  <a:pt x="1998054" y="39587"/>
                </a:cubicBezTo>
                <a:cubicBezTo>
                  <a:pt x="2048197" y="26392"/>
                  <a:pt x="2098341" y="15836"/>
                  <a:pt x="2148483" y="7918"/>
                </a:cubicBezTo>
                <a:lnTo>
                  <a:pt x="2164317" y="7918"/>
                </a:lnTo>
                <a:cubicBezTo>
                  <a:pt x="2170256" y="7918"/>
                  <a:pt x="2175534" y="9238"/>
                  <a:pt x="2180152" y="11877"/>
                </a:cubicBezTo>
                <a:cubicBezTo>
                  <a:pt x="2185431" y="9238"/>
                  <a:pt x="2189389" y="7918"/>
                  <a:pt x="2192028" y="7918"/>
                </a:cubicBezTo>
                <a:cubicBezTo>
                  <a:pt x="2211161" y="10557"/>
                  <a:pt x="2221717" y="11877"/>
                  <a:pt x="2223697" y="11877"/>
                </a:cubicBezTo>
                <a:cubicBezTo>
                  <a:pt x="2241511" y="3959"/>
                  <a:pt x="2256026" y="0"/>
                  <a:pt x="2267242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8969559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rush Image Effects 036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頁尾版面配置區 2"/>
          <p:cNvSpPr>
            <a:spLocks noGrp="1"/>
          </p:cNvSpPr>
          <p:nvPr>
            <p:ph type="ftr" sz="quarter" idx="11"/>
          </p:nvPr>
        </p:nvSpPr>
        <p:spPr>
          <a:xfrm>
            <a:off x="141517" y="6356350"/>
            <a:ext cx="2895600" cy="365125"/>
          </a:xfrm>
          <a:prstGeom prst="rect">
            <a:avLst/>
          </a:prstGeom>
        </p:spPr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/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/>
          <a:lstStyle/>
          <a:p>
            <a:fld id="{93B68095-C8B2-4A76-90AA-E601358CCBC3}" type="slidenum">
              <a:rPr lang="zh-TW" altLang="en-US" smtClean="0"/>
              <a:t>‹#›</a:t>
            </a:fld>
            <a:endParaRPr lang="zh-TW" altLang="en-US"/>
          </a:p>
        </p:txBody>
      </p:sp>
      <p:sp>
        <p:nvSpPr>
          <p:cNvPr id="10" name="圖片版面配置區 9"/>
          <p:cNvSpPr>
            <a:spLocks noGrp="1"/>
          </p:cNvSpPr>
          <p:nvPr>
            <p:ph type="pic" sz="quarter" idx="13"/>
          </p:nvPr>
        </p:nvSpPr>
        <p:spPr>
          <a:xfrm>
            <a:off x="2672445" y="864606"/>
            <a:ext cx="3799111" cy="4776529"/>
          </a:xfrm>
          <a:custGeom>
            <a:avLst/>
            <a:gdLst>
              <a:gd name="connsiteX0" fmla="*/ 861012 w 3799111"/>
              <a:gd name="connsiteY0" fmla="*/ 4576394 h 4776529"/>
              <a:gd name="connsiteX1" fmla="*/ 878767 w 3799111"/>
              <a:gd name="connsiteY1" fmla="*/ 4603080 h 4776529"/>
              <a:gd name="connsiteX2" fmla="*/ 923149 w 3799111"/>
              <a:gd name="connsiteY2" fmla="*/ 4596409 h 4776529"/>
              <a:gd name="connsiteX3" fmla="*/ 932025 w 3799111"/>
              <a:gd name="connsiteY3" fmla="*/ 4596409 h 4776529"/>
              <a:gd name="connsiteX4" fmla="*/ 1011913 w 3799111"/>
              <a:gd name="connsiteY4" fmla="*/ 4629764 h 4776529"/>
              <a:gd name="connsiteX5" fmla="*/ 1029664 w 3799111"/>
              <a:gd name="connsiteY5" fmla="*/ 4623093 h 4776529"/>
              <a:gd name="connsiteX6" fmla="*/ 1082925 w 3799111"/>
              <a:gd name="connsiteY6" fmla="*/ 4636436 h 4776529"/>
              <a:gd name="connsiteX7" fmla="*/ 1136183 w 3799111"/>
              <a:gd name="connsiteY7" fmla="*/ 4616422 h 4776529"/>
              <a:gd name="connsiteX8" fmla="*/ 1189441 w 3799111"/>
              <a:gd name="connsiteY8" fmla="*/ 4629764 h 4776529"/>
              <a:gd name="connsiteX9" fmla="*/ 1251577 w 3799111"/>
              <a:gd name="connsiteY9" fmla="*/ 4616422 h 4776529"/>
              <a:gd name="connsiteX10" fmla="*/ 1331465 w 3799111"/>
              <a:gd name="connsiteY10" fmla="*/ 4643107 h 4776529"/>
              <a:gd name="connsiteX11" fmla="*/ 1420230 w 3799111"/>
              <a:gd name="connsiteY11" fmla="*/ 4663120 h 4776529"/>
              <a:gd name="connsiteX12" fmla="*/ 1429107 w 3799111"/>
              <a:gd name="connsiteY12" fmla="*/ 4676462 h 4776529"/>
              <a:gd name="connsiteX13" fmla="*/ 1393598 w 3799111"/>
              <a:gd name="connsiteY13" fmla="*/ 4703146 h 4776529"/>
              <a:gd name="connsiteX14" fmla="*/ 1287082 w 3799111"/>
              <a:gd name="connsiteY14" fmla="*/ 4683133 h 4776529"/>
              <a:gd name="connsiteX15" fmla="*/ 1233826 w 3799111"/>
              <a:gd name="connsiteY15" fmla="*/ 4696475 h 4776529"/>
              <a:gd name="connsiteX16" fmla="*/ 1242701 w 3799111"/>
              <a:gd name="connsiteY16" fmla="*/ 4716488 h 4776529"/>
              <a:gd name="connsiteX17" fmla="*/ 1233826 w 3799111"/>
              <a:gd name="connsiteY17" fmla="*/ 4749845 h 4776529"/>
              <a:gd name="connsiteX18" fmla="*/ 1233826 w 3799111"/>
              <a:gd name="connsiteY18" fmla="*/ 4776529 h 4776529"/>
              <a:gd name="connsiteX19" fmla="*/ 1198317 w 3799111"/>
              <a:gd name="connsiteY19" fmla="*/ 4776529 h 4776529"/>
              <a:gd name="connsiteX20" fmla="*/ 843260 w 3799111"/>
              <a:gd name="connsiteY20" fmla="*/ 4723159 h 4776529"/>
              <a:gd name="connsiteX21" fmla="*/ 754497 w 3799111"/>
              <a:gd name="connsiteY21" fmla="*/ 4689804 h 4776529"/>
              <a:gd name="connsiteX22" fmla="*/ 710115 w 3799111"/>
              <a:gd name="connsiteY22" fmla="*/ 4629764 h 4776529"/>
              <a:gd name="connsiteX23" fmla="*/ 674607 w 3799111"/>
              <a:gd name="connsiteY23" fmla="*/ 4636436 h 4776529"/>
              <a:gd name="connsiteX24" fmla="*/ 639102 w 3799111"/>
              <a:gd name="connsiteY24" fmla="*/ 4609751 h 4776529"/>
              <a:gd name="connsiteX25" fmla="*/ 639102 w 3799111"/>
              <a:gd name="connsiteY25" fmla="*/ 4596409 h 4776529"/>
              <a:gd name="connsiteX26" fmla="*/ 647978 w 3799111"/>
              <a:gd name="connsiteY26" fmla="*/ 4596409 h 4776529"/>
              <a:gd name="connsiteX27" fmla="*/ 745620 w 3799111"/>
              <a:gd name="connsiteY27" fmla="*/ 4603080 h 4776529"/>
              <a:gd name="connsiteX28" fmla="*/ 754497 w 3799111"/>
              <a:gd name="connsiteY28" fmla="*/ 4589738 h 4776529"/>
              <a:gd name="connsiteX29" fmla="*/ 834383 w 3799111"/>
              <a:gd name="connsiteY29" fmla="*/ 4603080 h 4776529"/>
              <a:gd name="connsiteX30" fmla="*/ 861012 w 3799111"/>
              <a:gd name="connsiteY30" fmla="*/ 4576394 h 4776529"/>
              <a:gd name="connsiteX31" fmla="*/ 1091801 w 3799111"/>
              <a:gd name="connsiteY31" fmla="*/ 4536368 h 4776529"/>
              <a:gd name="connsiteX32" fmla="*/ 1091801 w 3799111"/>
              <a:gd name="connsiteY32" fmla="*/ 4549710 h 4776529"/>
              <a:gd name="connsiteX33" fmla="*/ 1127306 w 3799111"/>
              <a:gd name="connsiteY33" fmla="*/ 4556381 h 4776529"/>
              <a:gd name="connsiteX34" fmla="*/ 1091801 w 3799111"/>
              <a:gd name="connsiteY34" fmla="*/ 4536368 h 4776529"/>
              <a:gd name="connsiteX35" fmla="*/ 825507 w 3799111"/>
              <a:gd name="connsiteY35" fmla="*/ 4529697 h 4776529"/>
              <a:gd name="connsiteX36" fmla="*/ 834383 w 3799111"/>
              <a:gd name="connsiteY36" fmla="*/ 4529697 h 4776529"/>
              <a:gd name="connsiteX37" fmla="*/ 834383 w 3799111"/>
              <a:gd name="connsiteY37" fmla="*/ 4543039 h 4776529"/>
              <a:gd name="connsiteX38" fmla="*/ 825507 w 3799111"/>
              <a:gd name="connsiteY38" fmla="*/ 4543039 h 4776529"/>
              <a:gd name="connsiteX39" fmla="*/ 692363 w 3799111"/>
              <a:gd name="connsiteY39" fmla="*/ 4509684 h 4776529"/>
              <a:gd name="connsiteX40" fmla="*/ 727868 w 3799111"/>
              <a:gd name="connsiteY40" fmla="*/ 4549710 h 4776529"/>
              <a:gd name="connsiteX41" fmla="*/ 727868 w 3799111"/>
              <a:gd name="connsiteY41" fmla="*/ 4556381 h 4776529"/>
              <a:gd name="connsiteX42" fmla="*/ 710115 w 3799111"/>
              <a:gd name="connsiteY42" fmla="*/ 4556381 h 4776529"/>
              <a:gd name="connsiteX43" fmla="*/ 674607 w 3799111"/>
              <a:gd name="connsiteY43" fmla="*/ 4516355 h 4776529"/>
              <a:gd name="connsiteX44" fmla="*/ 434945 w 3799111"/>
              <a:gd name="connsiteY44" fmla="*/ 4469658 h 4776529"/>
              <a:gd name="connsiteX45" fmla="*/ 443820 w 3799111"/>
              <a:gd name="connsiteY45" fmla="*/ 4469658 h 4776529"/>
              <a:gd name="connsiteX46" fmla="*/ 470450 w 3799111"/>
              <a:gd name="connsiteY46" fmla="*/ 4489671 h 4776529"/>
              <a:gd name="connsiteX47" fmla="*/ 443820 w 3799111"/>
              <a:gd name="connsiteY47" fmla="*/ 4516355 h 4776529"/>
              <a:gd name="connsiteX48" fmla="*/ 426068 w 3799111"/>
              <a:gd name="connsiteY48" fmla="*/ 4503013 h 4776529"/>
              <a:gd name="connsiteX49" fmla="*/ 1127306 w 3799111"/>
              <a:gd name="connsiteY49" fmla="*/ 4449645 h 4776529"/>
              <a:gd name="connsiteX50" fmla="*/ 1109554 w 3799111"/>
              <a:gd name="connsiteY50" fmla="*/ 4462987 h 4776529"/>
              <a:gd name="connsiteX51" fmla="*/ 1127306 w 3799111"/>
              <a:gd name="connsiteY51" fmla="*/ 4469658 h 4776529"/>
              <a:gd name="connsiteX52" fmla="*/ 878767 w 3799111"/>
              <a:gd name="connsiteY52" fmla="*/ 4442973 h 4776529"/>
              <a:gd name="connsiteX53" fmla="*/ 994160 w 3799111"/>
              <a:gd name="connsiteY53" fmla="*/ 4536368 h 4776529"/>
              <a:gd name="connsiteX54" fmla="*/ 976407 w 3799111"/>
              <a:gd name="connsiteY54" fmla="*/ 4549710 h 4776529"/>
              <a:gd name="connsiteX55" fmla="*/ 887644 w 3799111"/>
              <a:gd name="connsiteY55" fmla="*/ 4523026 h 4776529"/>
              <a:gd name="connsiteX56" fmla="*/ 852135 w 3799111"/>
              <a:gd name="connsiteY56" fmla="*/ 4456316 h 4776529"/>
              <a:gd name="connsiteX57" fmla="*/ 878767 w 3799111"/>
              <a:gd name="connsiteY57" fmla="*/ 4442973 h 4776529"/>
              <a:gd name="connsiteX58" fmla="*/ 559215 w 3799111"/>
              <a:gd name="connsiteY58" fmla="*/ 4176128 h 4776529"/>
              <a:gd name="connsiteX59" fmla="*/ 612473 w 3799111"/>
              <a:gd name="connsiteY59" fmla="*/ 4276194 h 4776529"/>
              <a:gd name="connsiteX60" fmla="*/ 656854 w 3799111"/>
              <a:gd name="connsiteY60" fmla="*/ 4402945 h 4776529"/>
              <a:gd name="connsiteX61" fmla="*/ 683486 w 3799111"/>
              <a:gd name="connsiteY61" fmla="*/ 4442973 h 4776529"/>
              <a:gd name="connsiteX62" fmla="*/ 665731 w 3799111"/>
              <a:gd name="connsiteY62" fmla="*/ 4456316 h 4776529"/>
              <a:gd name="connsiteX63" fmla="*/ 594720 w 3799111"/>
              <a:gd name="connsiteY63" fmla="*/ 4349577 h 4776529"/>
              <a:gd name="connsiteX64" fmla="*/ 550338 w 3799111"/>
              <a:gd name="connsiteY64" fmla="*/ 4249510 h 4776529"/>
              <a:gd name="connsiteX65" fmla="*/ 532586 w 3799111"/>
              <a:gd name="connsiteY65" fmla="*/ 4236167 h 4776529"/>
              <a:gd name="connsiteX66" fmla="*/ 532586 w 3799111"/>
              <a:gd name="connsiteY66" fmla="*/ 4216154 h 4776529"/>
              <a:gd name="connsiteX67" fmla="*/ 559215 w 3799111"/>
              <a:gd name="connsiteY67" fmla="*/ 4176128 h 4776529"/>
              <a:gd name="connsiteX68" fmla="*/ 1330085 w 3799111"/>
              <a:gd name="connsiteY68" fmla="*/ 4113211 h 4776529"/>
              <a:gd name="connsiteX69" fmla="*/ 1321617 w 3799111"/>
              <a:gd name="connsiteY69" fmla="*/ 4122758 h 4776529"/>
              <a:gd name="connsiteX70" fmla="*/ 1349217 w 3799111"/>
              <a:gd name="connsiteY70" fmla="*/ 4122758 h 4776529"/>
              <a:gd name="connsiteX71" fmla="*/ 1349217 w 3799111"/>
              <a:gd name="connsiteY71" fmla="*/ 4116490 h 4776529"/>
              <a:gd name="connsiteX72" fmla="*/ 1348476 w 3799111"/>
              <a:gd name="connsiteY72" fmla="*/ 4115975 h 4776529"/>
              <a:gd name="connsiteX73" fmla="*/ 1304835 w 3799111"/>
              <a:gd name="connsiteY73" fmla="*/ 4109416 h 4776529"/>
              <a:gd name="connsiteX74" fmla="*/ 1304835 w 3799111"/>
              <a:gd name="connsiteY74" fmla="*/ 4110658 h 4776529"/>
              <a:gd name="connsiteX75" fmla="*/ 1308967 w 3799111"/>
              <a:gd name="connsiteY75" fmla="*/ 4110037 h 4776529"/>
              <a:gd name="connsiteX76" fmla="*/ 1242701 w 3799111"/>
              <a:gd name="connsiteY76" fmla="*/ 4076060 h 4776529"/>
              <a:gd name="connsiteX77" fmla="*/ 1224949 w 3799111"/>
              <a:gd name="connsiteY77" fmla="*/ 4089403 h 4776529"/>
              <a:gd name="connsiteX78" fmla="*/ 1260454 w 3799111"/>
              <a:gd name="connsiteY78" fmla="*/ 4096074 h 4776529"/>
              <a:gd name="connsiteX79" fmla="*/ 1260454 w 3799111"/>
              <a:gd name="connsiteY79" fmla="*/ 4089403 h 4776529"/>
              <a:gd name="connsiteX80" fmla="*/ 1242701 w 3799111"/>
              <a:gd name="connsiteY80" fmla="*/ 4076060 h 4776529"/>
              <a:gd name="connsiteX81" fmla="*/ 861012 w 3799111"/>
              <a:gd name="connsiteY81" fmla="*/ 4029363 h 4776529"/>
              <a:gd name="connsiteX82" fmla="*/ 878767 w 3799111"/>
              <a:gd name="connsiteY82" fmla="*/ 4042705 h 4776529"/>
              <a:gd name="connsiteX83" fmla="*/ 861012 w 3799111"/>
              <a:gd name="connsiteY83" fmla="*/ 4042705 h 4776529"/>
              <a:gd name="connsiteX84" fmla="*/ 497080 w 3799111"/>
              <a:gd name="connsiteY84" fmla="*/ 4029363 h 4776529"/>
              <a:gd name="connsiteX85" fmla="*/ 541463 w 3799111"/>
              <a:gd name="connsiteY85" fmla="*/ 4056047 h 4776529"/>
              <a:gd name="connsiteX86" fmla="*/ 541463 w 3799111"/>
              <a:gd name="connsiteY86" fmla="*/ 4082731 h 4776529"/>
              <a:gd name="connsiteX87" fmla="*/ 523710 w 3799111"/>
              <a:gd name="connsiteY87" fmla="*/ 4096074 h 4776529"/>
              <a:gd name="connsiteX88" fmla="*/ 479326 w 3799111"/>
              <a:gd name="connsiteY88" fmla="*/ 4036034 h 4776529"/>
              <a:gd name="connsiteX89" fmla="*/ 1155376 w 3799111"/>
              <a:gd name="connsiteY89" fmla="*/ 3957022 h 4776529"/>
              <a:gd name="connsiteX90" fmla="*/ 1144956 w 3799111"/>
              <a:gd name="connsiteY90" fmla="*/ 3962243 h 4776529"/>
              <a:gd name="connsiteX91" fmla="*/ 1145059 w 3799111"/>
              <a:gd name="connsiteY91" fmla="*/ 3962651 h 4776529"/>
              <a:gd name="connsiteX92" fmla="*/ 1216070 w 3799111"/>
              <a:gd name="connsiteY92" fmla="*/ 4022692 h 4776529"/>
              <a:gd name="connsiteX93" fmla="*/ 1266832 w 3799111"/>
              <a:gd name="connsiteY93" fmla="*/ 4043122 h 4776529"/>
              <a:gd name="connsiteX94" fmla="*/ 1284527 w 3799111"/>
              <a:gd name="connsiteY94" fmla="*/ 4047334 h 4776529"/>
              <a:gd name="connsiteX95" fmla="*/ 1261884 w 3799111"/>
              <a:gd name="connsiteY95" fmla="*/ 4022942 h 4776529"/>
              <a:gd name="connsiteX96" fmla="*/ 1252465 w 3799111"/>
              <a:gd name="connsiteY96" fmla="*/ 4009493 h 4776529"/>
              <a:gd name="connsiteX97" fmla="*/ 1236304 w 3799111"/>
              <a:gd name="connsiteY97" fmla="*/ 3997347 h 4776529"/>
              <a:gd name="connsiteX98" fmla="*/ 1199232 w 3799111"/>
              <a:gd name="connsiteY98" fmla="*/ 3985273 h 4776529"/>
              <a:gd name="connsiteX99" fmla="*/ 1174171 w 3799111"/>
              <a:gd name="connsiteY99" fmla="*/ 3957022 h 4776529"/>
              <a:gd name="connsiteX100" fmla="*/ 736744 w 3799111"/>
              <a:gd name="connsiteY100" fmla="*/ 3942638 h 4776529"/>
              <a:gd name="connsiteX101" fmla="*/ 727868 w 3799111"/>
              <a:gd name="connsiteY101" fmla="*/ 3962651 h 4776529"/>
              <a:gd name="connsiteX102" fmla="*/ 736744 w 3799111"/>
              <a:gd name="connsiteY102" fmla="*/ 3989335 h 4776529"/>
              <a:gd name="connsiteX103" fmla="*/ 710115 w 3799111"/>
              <a:gd name="connsiteY103" fmla="*/ 4009348 h 4776529"/>
              <a:gd name="connsiteX104" fmla="*/ 710115 w 3799111"/>
              <a:gd name="connsiteY104" fmla="*/ 4016021 h 4776529"/>
              <a:gd name="connsiteX105" fmla="*/ 781125 w 3799111"/>
              <a:gd name="connsiteY105" fmla="*/ 4122758 h 4776529"/>
              <a:gd name="connsiteX106" fmla="*/ 781125 w 3799111"/>
              <a:gd name="connsiteY106" fmla="*/ 4129429 h 4776529"/>
              <a:gd name="connsiteX107" fmla="*/ 763372 w 3799111"/>
              <a:gd name="connsiteY107" fmla="*/ 4129429 h 4776529"/>
              <a:gd name="connsiteX108" fmla="*/ 869891 w 3799111"/>
              <a:gd name="connsiteY108" fmla="*/ 4229496 h 4776529"/>
              <a:gd name="connsiteX109" fmla="*/ 929807 w 3799111"/>
              <a:gd name="connsiteY109" fmla="*/ 4199477 h 4776529"/>
              <a:gd name="connsiteX110" fmla="*/ 943493 w 3799111"/>
              <a:gd name="connsiteY110" fmla="*/ 4169760 h 4776529"/>
              <a:gd name="connsiteX111" fmla="*/ 942361 w 3799111"/>
              <a:gd name="connsiteY111" fmla="*/ 4168909 h 4776529"/>
              <a:gd name="connsiteX112" fmla="*/ 946190 w 3799111"/>
              <a:gd name="connsiteY112" fmla="*/ 4154519 h 4776529"/>
              <a:gd name="connsiteX113" fmla="*/ 949778 w 3799111"/>
              <a:gd name="connsiteY113" fmla="*/ 4122758 h 4776529"/>
              <a:gd name="connsiteX114" fmla="*/ 994160 w 3799111"/>
              <a:gd name="connsiteY114" fmla="*/ 4102745 h 4776529"/>
              <a:gd name="connsiteX115" fmla="*/ 932025 w 3799111"/>
              <a:gd name="connsiteY115" fmla="*/ 4042705 h 4776529"/>
              <a:gd name="connsiteX116" fmla="*/ 878767 w 3799111"/>
              <a:gd name="connsiteY116" fmla="*/ 4016021 h 4776529"/>
              <a:gd name="connsiteX117" fmla="*/ 843260 w 3799111"/>
              <a:gd name="connsiteY117" fmla="*/ 4016021 h 4776529"/>
              <a:gd name="connsiteX118" fmla="*/ 790002 w 3799111"/>
              <a:gd name="connsiteY118" fmla="*/ 4076060 h 4776529"/>
              <a:gd name="connsiteX119" fmla="*/ 736744 w 3799111"/>
              <a:gd name="connsiteY119" fmla="*/ 4002677 h 4776529"/>
              <a:gd name="connsiteX120" fmla="*/ 736744 w 3799111"/>
              <a:gd name="connsiteY120" fmla="*/ 3996006 h 4776529"/>
              <a:gd name="connsiteX121" fmla="*/ 763372 w 3799111"/>
              <a:gd name="connsiteY121" fmla="*/ 3982664 h 4776529"/>
              <a:gd name="connsiteX122" fmla="*/ 763372 w 3799111"/>
              <a:gd name="connsiteY122" fmla="*/ 3955980 h 4776529"/>
              <a:gd name="connsiteX123" fmla="*/ 745620 w 3799111"/>
              <a:gd name="connsiteY123" fmla="*/ 3942638 h 4776529"/>
              <a:gd name="connsiteX124" fmla="*/ 816630 w 3799111"/>
              <a:gd name="connsiteY124" fmla="*/ 3889269 h 4776529"/>
              <a:gd name="connsiteX125" fmla="*/ 781125 w 3799111"/>
              <a:gd name="connsiteY125" fmla="*/ 3915954 h 4776529"/>
              <a:gd name="connsiteX126" fmla="*/ 781125 w 3799111"/>
              <a:gd name="connsiteY126" fmla="*/ 3922625 h 4776529"/>
              <a:gd name="connsiteX127" fmla="*/ 807754 w 3799111"/>
              <a:gd name="connsiteY127" fmla="*/ 3942638 h 4776529"/>
              <a:gd name="connsiteX128" fmla="*/ 843260 w 3799111"/>
              <a:gd name="connsiteY128" fmla="*/ 3909283 h 4776529"/>
              <a:gd name="connsiteX129" fmla="*/ 834383 w 3799111"/>
              <a:gd name="connsiteY129" fmla="*/ 3889269 h 4776529"/>
              <a:gd name="connsiteX130" fmla="*/ 1249352 w 3799111"/>
              <a:gd name="connsiteY130" fmla="*/ 3834599 h 4776529"/>
              <a:gd name="connsiteX131" fmla="*/ 1261884 w 3799111"/>
              <a:gd name="connsiteY131" fmla="*/ 3844016 h 4776529"/>
              <a:gd name="connsiteX132" fmla="*/ 1249352 w 3799111"/>
              <a:gd name="connsiteY132" fmla="*/ 3844016 h 4776529"/>
              <a:gd name="connsiteX133" fmla="*/ 1162812 w 3799111"/>
              <a:gd name="connsiteY133" fmla="*/ 3818697 h 4776529"/>
              <a:gd name="connsiteX134" fmla="*/ 1162812 w 3799111"/>
              <a:gd name="connsiteY134" fmla="*/ 3822557 h 4776529"/>
              <a:gd name="connsiteX135" fmla="*/ 1155318 w 3799111"/>
              <a:gd name="connsiteY135" fmla="*/ 3840581 h 4776529"/>
              <a:gd name="connsiteX136" fmla="*/ 1164774 w 3799111"/>
              <a:gd name="connsiteY136" fmla="*/ 3852256 h 4776529"/>
              <a:gd name="connsiteX137" fmla="*/ 1192966 w 3799111"/>
              <a:gd name="connsiteY137" fmla="*/ 3900518 h 4776529"/>
              <a:gd name="connsiteX138" fmla="*/ 1192966 w 3799111"/>
              <a:gd name="connsiteY138" fmla="*/ 3905227 h 4776529"/>
              <a:gd name="connsiteX139" fmla="*/ 1180436 w 3799111"/>
              <a:gd name="connsiteY139" fmla="*/ 3905227 h 4776529"/>
              <a:gd name="connsiteX140" fmla="*/ 1255619 w 3799111"/>
              <a:gd name="connsiteY140" fmla="*/ 3975856 h 4776529"/>
              <a:gd name="connsiteX141" fmla="*/ 1279655 w 3799111"/>
              <a:gd name="connsiteY141" fmla="*/ 3963813 h 4776529"/>
              <a:gd name="connsiteX142" fmla="*/ 1276027 w 3799111"/>
              <a:gd name="connsiteY142" fmla="*/ 3963813 h 4776529"/>
              <a:gd name="connsiteX143" fmla="*/ 1254941 w 3799111"/>
              <a:gd name="connsiteY143" fmla="*/ 3940044 h 4776529"/>
              <a:gd name="connsiteX144" fmla="*/ 1265485 w 3799111"/>
              <a:gd name="connsiteY144" fmla="*/ 3936082 h 4776529"/>
              <a:gd name="connsiteX145" fmla="*/ 1286569 w 3799111"/>
              <a:gd name="connsiteY145" fmla="*/ 3959852 h 4776529"/>
              <a:gd name="connsiteX146" fmla="*/ 1286569 w 3799111"/>
              <a:gd name="connsiteY146" fmla="*/ 3960349 h 4776529"/>
              <a:gd name="connsiteX147" fmla="*/ 1297908 w 3799111"/>
              <a:gd name="connsiteY147" fmla="*/ 3954668 h 4776529"/>
              <a:gd name="connsiteX148" fmla="*/ 1312004 w 3799111"/>
              <a:gd name="connsiteY148" fmla="*/ 3900518 h 4776529"/>
              <a:gd name="connsiteX149" fmla="*/ 1343330 w 3799111"/>
              <a:gd name="connsiteY149" fmla="*/ 3886393 h 4776529"/>
              <a:gd name="connsiteX150" fmla="*/ 1299474 w 3799111"/>
              <a:gd name="connsiteY150" fmla="*/ 3844016 h 4776529"/>
              <a:gd name="connsiteX151" fmla="*/ 1261884 w 3799111"/>
              <a:gd name="connsiteY151" fmla="*/ 3825182 h 4776529"/>
              <a:gd name="connsiteX152" fmla="*/ 1236822 w 3799111"/>
              <a:gd name="connsiteY152" fmla="*/ 3825182 h 4776529"/>
              <a:gd name="connsiteX153" fmla="*/ 1230969 w 3799111"/>
              <a:gd name="connsiteY153" fmla="*/ 3834344 h 4776529"/>
              <a:gd name="connsiteX154" fmla="*/ 1244398 w 3799111"/>
              <a:gd name="connsiteY154" fmla="*/ 3872696 h 4776529"/>
              <a:gd name="connsiteX155" fmla="*/ 1260213 w 3799111"/>
              <a:gd name="connsiteY155" fmla="*/ 3896467 h 4776529"/>
              <a:gd name="connsiteX156" fmla="*/ 1249669 w 3799111"/>
              <a:gd name="connsiteY156" fmla="*/ 3904390 h 4776529"/>
              <a:gd name="connsiteX157" fmla="*/ 1223973 w 3799111"/>
              <a:gd name="connsiteY157" fmla="*/ 3888543 h 4776529"/>
              <a:gd name="connsiteX158" fmla="*/ 1212269 w 3799111"/>
              <a:gd name="connsiteY158" fmla="*/ 3854766 h 4776529"/>
              <a:gd name="connsiteX159" fmla="*/ 1199232 w 3799111"/>
              <a:gd name="connsiteY159" fmla="*/ 3867559 h 4776529"/>
              <a:gd name="connsiteX160" fmla="*/ 1171039 w 3799111"/>
              <a:gd name="connsiteY160" fmla="*/ 3839307 h 4776529"/>
              <a:gd name="connsiteX161" fmla="*/ 1161641 w 3799111"/>
              <a:gd name="connsiteY161" fmla="*/ 3773386 h 4776529"/>
              <a:gd name="connsiteX162" fmla="*/ 1155376 w 3799111"/>
              <a:gd name="connsiteY162" fmla="*/ 3787512 h 4776529"/>
              <a:gd name="connsiteX163" fmla="*/ 1158636 w 3799111"/>
              <a:gd name="connsiteY163" fmla="*/ 3797314 h 4776529"/>
              <a:gd name="connsiteX164" fmla="*/ 1162812 w 3799111"/>
              <a:gd name="connsiteY164" fmla="*/ 3802544 h 4776529"/>
              <a:gd name="connsiteX165" fmla="*/ 1162812 w 3799111"/>
              <a:gd name="connsiteY165" fmla="*/ 3810860 h 4776529"/>
              <a:gd name="connsiteX166" fmla="*/ 1175737 w 3799111"/>
              <a:gd name="connsiteY166" fmla="*/ 3808701 h 4776529"/>
              <a:gd name="connsiteX167" fmla="*/ 1180436 w 3799111"/>
              <a:gd name="connsiteY167" fmla="*/ 3801638 h 4776529"/>
              <a:gd name="connsiteX168" fmla="*/ 1180436 w 3799111"/>
              <a:gd name="connsiteY168" fmla="*/ 3782804 h 4776529"/>
              <a:gd name="connsiteX169" fmla="*/ 1167906 w 3799111"/>
              <a:gd name="connsiteY169" fmla="*/ 3773386 h 4776529"/>
              <a:gd name="connsiteX170" fmla="*/ 1218026 w 3799111"/>
              <a:gd name="connsiteY170" fmla="*/ 3735718 h 4776529"/>
              <a:gd name="connsiteX171" fmla="*/ 1192966 w 3799111"/>
              <a:gd name="connsiteY171" fmla="*/ 3754552 h 4776529"/>
              <a:gd name="connsiteX172" fmla="*/ 1192966 w 3799111"/>
              <a:gd name="connsiteY172" fmla="*/ 3758515 h 4776529"/>
              <a:gd name="connsiteX173" fmla="*/ 1193424 w 3799111"/>
              <a:gd name="connsiteY173" fmla="*/ 3759950 h 4776529"/>
              <a:gd name="connsiteX174" fmla="*/ 1197665 w 3799111"/>
              <a:gd name="connsiteY174" fmla="*/ 3766324 h 4776529"/>
              <a:gd name="connsiteX175" fmla="*/ 1211762 w 3799111"/>
              <a:gd name="connsiteY175" fmla="*/ 3773386 h 4776529"/>
              <a:gd name="connsiteX176" fmla="*/ 1234552 w 3799111"/>
              <a:gd name="connsiteY176" fmla="*/ 3751977 h 4776529"/>
              <a:gd name="connsiteX177" fmla="*/ 1229143 w 3799111"/>
              <a:gd name="connsiteY177" fmla="*/ 3735718 h 4776529"/>
              <a:gd name="connsiteX178" fmla="*/ 3009109 w 3799111"/>
              <a:gd name="connsiteY178" fmla="*/ 3722490 h 4776529"/>
              <a:gd name="connsiteX179" fmla="*/ 3035739 w 3799111"/>
              <a:gd name="connsiteY179" fmla="*/ 3722490 h 4776529"/>
              <a:gd name="connsiteX180" fmla="*/ 3035739 w 3799111"/>
              <a:gd name="connsiteY180" fmla="*/ 3742505 h 4776529"/>
              <a:gd name="connsiteX181" fmla="*/ 3026862 w 3799111"/>
              <a:gd name="connsiteY181" fmla="*/ 3775860 h 4776529"/>
              <a:gd name="connsiteX182" fmla="*/ 3017986 w 3799111"/>
              <a:gd name="connsiteY182" fmla="*/ 3775860 h 4776529"/>
              <a:gd name="connsiteX183" fmla="*/ 3000234 w 3799111"/>
              <a:gd name="connsiteY183" fmla="*/ 3755847 h 4776529"/>
              <a:gd name="connsiteX184" fmla="*/ 1629201 w 3799111"/>
              <a:gd name="connsiteY184" fmla="*/ 3698384 h 4776529"/>
              <a:gd name="connsiteX185" fmla="*/ 1629201 w 3799111"/>
              <a:gd name="connsiteY185" fmla="*/ 3706307 h 4776529"/>
              <a:gd name="connsiteX186" fmla="*/ 1655557 w 3799111"/>
              <a:gd name="connsiteY186" fmla="*/ 3706307 h 4776529"/>
              <a:gd name="connsiteX187" fmla="*/ 1655557 w 3799111"/>
              <a:gd name="connsiteY187" fmla="*/ 3702345 h 4776529"/>
              <a:gd name="connsiteX188" fmla="*/ 1629201 w 3799111"/>
              <a:gd name="connsiteY188" fmla="*/ 3698384 h 4776529"/>
              <a:gd name="connsiteX189" fmla="*/ 1592303 w 3799111"/>
              <a:gd name="connsiteY189" fmla="*/ 3678576 h 4776529"/>
              <a:gd name="connsiteX190" fmla="*/ 1581760 w 3799111"/>
              <a:gd name="connsiteY190" fmla="*/ 3686499 h 4776529"/>
              <a:gd name="connsiteX191" fmla="*/ 1602845 w 3799111"/>
              <a:gd name="connsiteY191" fmla="*/ 3690461 h 4776529"/>
              <a:gd name="connsiteX192" fmla="*/ 1602845 w 3799111"/>
              <a:gd name="connsiteY192" fmla="*/ 3686499 h 4776529"/>
              <a:gd name="connsiteX193" fmla="*/ 1592303 w 3799111"/>
              <a:gd name="connsiteY193" fmla="*/ 3678576 h 4776529"/>
              <a:gd name="connsiteX194" fmla="*/ 3222143 w 3799111"/>
              <a:gd name="connsiteY194" fmla="*/ 3675792 h 4776529"/>
              <a:gd name="connsiteX195" fmla="*/ 3231020 w 3799111"/>
              <a:gd name="connsiteY195" fmla="*/ 3675792 h 4776529"/>
              <a:gd name="connsiteX196" fmla="*/ 3248773 w 3799111"/>
              <a:gd name="connsiteY196" fmla="*/ 3695805 h 4776529"/>
              <a:gd name="connsiteX197" fmla="*/ 3204391 w 3799111"/>
              <a:gd name="connsiteY197" fmla="*/ 3769189 h 4776529"/>
              <a:gd name="connsiteX198" fmla="*/ 3160009 w 3799111"/>
              <a:gd name="connsiteY198" fmla="*/ 3769189 h 4776529"/>
              <a:gd name="connsiteX199" fmla="*/ 3124504 w 3799111"/>
              <a:gd name="connsiteY199" fmla="*/ 3815886 h 4776529"/>
              <a:gd name="connsiteX200" fmla="*/ 3106752 w 3799111"/>
              <a:gd name="connsiteY200" fmla="*/ 3815886 h 4776529"/>
              <a:gd name="connsiteX201" fmla="*/ 3097876 w 3799111"/>
              <a:gd name="connsiteY201" fmla="*/ 3789202 h 4776529"/>
              <a:gd name="connsiteX202" fmla="*/ 3222143 w 3799111"/>
              <a:gd name="connsiteY202" fmla="*/ 3675792 h 4776529"/>
              <a:gd name="connsiteX203" fmla="*/ 346181 w 3799111"/>
              <a:gd name="connsiteY203" fmla="*/ 3562383 h 4776529"/>
              <a:gd name="connsiteX204" fmla="*/ 310676 w 3799111"/>
              <a:gd name="connsiteY204" fmla="*/ 3589069 h 4776529"/>
              <a:gd name="connsiteX205" fmla="*/ 310676 w 3799111"/>
              <a:gd name="connsiteY205" fmla="*/ 3602411 h 4776529"/>
              <a:gd name="connsiteX206" fmla="*/ 346181 w 3799111"/>
              <a:gd name="connsiteY206" fmla="*/ 3602411 h 4776529"/>
              <a:gd name="connsiteX207" fmla="*/ 355057 w 3799111"/>
              <a:gd name="connsiteY207" fmla="*/ 3575725 h 4776529"/>
              <a:gd name="connsiteX208" fmla="*/ 355057 w 3799111"/>
              <a:gd name="connsiteY208" fmla="*/ 3562383 h 4776529"/>
              <a:gd name="connsiteX209" fmla="*/ 363934 w 3799111"/>
              <a:gd name="connsiteY209" fmla="*/ 3468988 h 4776529"/>
              <a:gd name="connsiteX210" fmla="*/ 337305 w 3799111"/>
              <a:gd name="connsiteY210" fmla="*/ 3509014 h 4776529"/>
              <a:gd name="connsiteX211" fmla="*/ 355057 w 3799111"/>
              <a:gd name="connsiteY211" fmla="*/ 3515686 h 4776529"/>
              <a:gd name="connsiteX212" fmla="*/ 363934 w 3799111"/>
              <a:gd name="connsiteY212" fmla="*/ 3515686 h 4776529"/>
              <a:gd name="connsiteX213" fmla="*/ 372810 w 3799111"/>
              <a:gd name="connsiteY213" fmla="*/ 3489001 h 4776529"/>
              <a:gd name="connsiteX214" fmla="*/ 363934 w 3799111"/>
              <a:gd name="connsiteY214" fmla="*/ 3468988 h 4776529"/>
              <a:gd name="connsiteX215" fmla="*/ 2973604 w 3799111"/>
              <a:gd name="connsiteY215" fmla="*/ 3448975 h 4776529"/>
              <a:gd name="connsiteX216" fmla="*/ 2964728 w 3799111"/>
              <a:gd name="connsiteY216" fmla="*/ 3475659 h 4776529"/>
              <a:gd name="connsiteX217" fmla="*/ 2966442 w 3799111"/>
              <a:gd name="connsiteY217" fmla="*/ 3476395 h 4776529"/>
              <a:gd name="connsiteX218" fmla="*/ 2979316 w 3799111"/>
              <a:gd name="connsiteY218" fmla="*/ 3466150 h 4776529"/>
              <a:gd name="connsiteX219" fmla="*/ 2989050 w 3799111"/>
              <a:gd name="connsiteY219" fmla="*/ 3448975 h 4776529"/>
              <a:gd name="connsiteX220" fmla="*/ 3044615 w 3799111"/>
              <a:gd name="connsiteY220" fmla="*/ 3382263 h 4776529"/>
              <a:gd name="connsiteX221" fmla="*/ 3009109 w 3799111"/>
              <a:gd name="connsiteY221" fmla="*/ 3408947 h 4776529"/>
              <a:gd name="connsiteX222" fmla="*/ 3035739 w 3799111"/>
              <a:gd name="connsiteY222" fmla="*/ 3408947 h 4776529"/>
              <a:gd name="connsiteX223" fmla="*/ 3053491 w 3799111"/>
              <a:gd name="connsiteY223" fmla="*/ 3395605 h 4776529"/>
              <a:gd name="connsiteX224" fmla="*/ 3461809 w 3799111"/>
              <a:gd name="connsiteY224" fmla="*/ 3308881 h 4776529"/>
              <a:gd name="connsiteX225" fmla="*/ 3461809 w 3799111"/>
              <a:gd name="connsiteY225" fmla="*/ 3328895 h 4776529"/>
              <a:gd name="connsiteX226" fmla="*/ 3444056 w 3799111"/>
              <a:gd name="connsiteY226" fmla="*/ 3328895 h 4776529"/>
              <a:gd name="connsiteX227" fmla="*/ 3444056 w 3799111"/>
              <a:gd name="connsiteY227" fmla="*/ 3322223 h 4776529"/>
              <a:gd name="connsiteX228" fmla="*/ 3461809 w 3799111"/>
              <a:gd name="connsiteY228" fmla="*/ 3308881 h 4776529"/>
              <a:gd name="connsiteX229" fmla="*/ 3151510 w 3799111"/>
              <a:gd name="connsiteY229" fmla="*/ 3240959 h 4776529"/>
              <a:gd name="connsiteX230" fmla="*/ 3147692 w 3799111"/>
              <a:gd name="connsiteY230" fmla="*/ 3243669 h 4776529"/>
              <a:gd name="connsiteX231" fmla="*/ 3133930 w 3799111"/>
              <a:gd name="connsiteY231" fmla="*/ 3248840 h 4776529"/>
              <a:gd name="connsiteX232" fmla="*/ 3142257 w 3799111"/>
              <a:gd name="connsiteY232" fmla="*/ 3248840 h 4776529"/>
              <a:gd name="connsiteX233" fmla="*/ 3179468 w 3799111"/>
              <a:gd name="connsiteY233" fmla="*/ 3187484 h 4776529"/>
              <a:gd name="connsiteX234" fmla="*/ 3178234 w 3799111"/>
              <a:gd name="connsiteY234" fmla="*/ 3193051 h 4776529"/>
              <a:gd name="connsiteX235" fmla="*/ 3160222 w 3799111"/>
              <a:gd name="connsiteY235" fmla="*/ 3213062 h 4776529"/>
              <a:gd name="connsiteX236" fmla="*/ 3166487 w 3799111"/>
              <a:gd name="connsiteY236" fmla="*/ 3222480 h 4776529"/>
              <a:gd name="connsiteX237" fmla="*/ 3162743 w 3799111"/>
              <a:gd name="connsiteY237" fmla="*/ 3231391 h 4776529"/>
              <a:gd name="connsiteX238" fmla="*/ 3175543 w 3799111"/>
              <a:gd name="connsiteY238" fmla="*/ 3220488 h 4776529"/>
              <a:gd name="connsiteX239" fmla="*/ 3186638 w 3799111"/>
              <a:gd name="connsiteY239" fmla="*/ 3188801 h 4776529"/>
              <a:gd name="connsiteX240" fmla="*/ 2893718 w 3799111"/>
              <a:gd name="connsiteY240" fmla="*/ 3088733 h 4776529"/>
              <a:gd name="connsiteX241" fmla="*/ 2885448 w 3799111"/>
              <a:gd name="connsiteY241" fmla="*/ 3110485 h 4776529"/>
              <a:gd name="connsiteX242" fmla="*/ 2889030 w 3799111"/>
              <a:gd name="connsiteY242" fmla="*/ 3123946 h 4776529"/>
              <a:gd name="connsiteX243" fmla="*/ 2881743 w 3799111"/>
              <a:gd name="connsiteY243" fmla="*/ 3134169 h 4776529"/>
              <a:gd name="connsiteX244" fmla="*/ 2878291 w 3799111"/>
              <a:gd name="connsiteY244" fmla="*/ 3147142 h 4776529"/>
              <a:gd name="connsiteX245" fmla="*/ 2884556 w 3799111"/>
              <a:gd name="connsiteY245" fmla="*/ 3147142 h 4776529"/>
              <a:gd name="connsiteX246" fmla="*/ 2900218 w 3799111"/>
              <a:gd name="connsiteY246" fmla="*/ 3130662 h 4776529"/>
              <a:gd name="connsiteX247" fmla="*/ 2908188 w 3799111"/>
              <a:gd name="connsiteY247" fmla="*/ 3088733 h 4776529"/>
              <a:gd name="connsiteX248" fmla="*/ 3112134 w 3799111"/>
              <a:gd name="connsiteY248" fmla="*/ 3030445 h 4776529"/>
              <a:gd name="connsiteX249" fmla="*/ 3088999 w 3799111"/>
              <a:gd name="connsiteY249" fmla="*/ 3042036 h 4776529"/>
              <a:gd name="connsiteX250" fmla="*/ 3083221 w 3799111"/>
              <a:gd name="connsiteY250" fmla="*/ 3042036 h 4776529"/>
              <a:gd name="connsiteX251" fmla="*/ 3079559 w 3799111"/>
              <a:gd name="connsiteY251" fmla="*/ 3054147 h 4776529"/>
              <a:gd name="connsiteX252" fmla="*/ 3066244 w 3799111"/>
              <a:gd name="connsiteY252" fmla="*/ 3067096 h 4776529"/>
              <a:gd name="connsiteX253" fmla="*/ 3078776 w 3799111"/>
              <a:gd name="connsiteY253" fmla="*/ 3085930 h 4776529"/>
              <a:gd name="connsiteX254" fmla="*/ 3053714 w 3799111"/>
              <a:gd name="connsiteY254" fmla="*/ 3184811 h 4776529"/>
              <a:gd name="connsiteX255" fmla="*/ 3059979 w 3799111"/>
              <a:gd name="connsiteY255" fmla="*/ 3208353 h 4776529"/>
              <a:gd name="connsiteX256" fmla="*/ 3034919 w 3799111"/>
              <a:gd name="connsiteY256" fmla="*/ 3274274 h 4776529"/>
              <a:gd name="connsiteX257" fmla="*/ 3009858 w 3799111"/>
              <a:gd name="connsiteY257" fmla="*/ 3340195 h 4776529"/>
              <a:gd name="connsiteX258" fmla="*/ 2981666 w 3799111"/>
              <a:gd name="connsiteY258" fmla="*/ 3383750 h 4776529"/>
              <a:gd name="connsiteX259" fmla="*/ 2978731 w 3799111"/>
              <a:gd name="connsiteY259" fmla="*/ 3396618 h 4776529"/>
              <a:gd name="connsiteX260" fmla="*/ 2984699 w 3799111"/>
              <a:gd name="connsiteY260" fmla="*/ 3382263 h 4776529"/>
              <a:gd name="connsiteX261" fmla="*/ 3017986 w 3799111"/>
              <a:gd name="connsiteY261" fmla="*/ 3362250 h 4776529"/>
              <a:gd name="connsiteX262" fmla="*/ 3035739 w 3799111"/>
              <a:gd name="connsiteY262" fmla="*/ 3362250 h 4776529"/>
              <a:gd name="connsiteX263" fmla="*/ 3053491 w 3799111"/>
              <a:gd name="connsiteY263" fmla="*/ 3368921 h 4776529"/>
              <a:gd name="connsiteX264" fmla="*/ 3071246 w 3799111"/>
              <a:gd name="connsiteY264" fmla="*/ 3315552 h 4776529"/>
              <a:gd name="connsiteX265" fmla="*/ 3071246 w 3799111"/>
              <a:gd name="connsiteY265" fmla="*/ 3308881 h 4776529"/>
              <a:gd name="connsiteX266" fmla="*/ 3062367 w 3799111"/>
              <a:gd name="connsiteY266" fmla="*/ 3295537 h 4776529"/>
              <a:gd name="connsiteX267" fmla="*/ 3095655 w 3799111"/>
              <a:gd name="connsiteY267" fmla="*/ 3278860 h 4776529"/>
              <a:gd name="connsiteX268" fmla="*/ 3100267 w 3799111"/>
              <a:gd name="connsiteY268" fmla="*/ 3258064 h 4776529"/>
              <a:gd name="connsiteX269" fmla="*/ 3091306 w 3799111"/>
              <a:gd name="connsiteY269" fmla="*/ 3260149 h 4776529"/>
              <a:gd name="connsiteX270" fmla="*/ 3085042 w 3799111"/>
              <a:gd name="connsiteY270" fmla="*/ 3255440 h 4776529"/>
              <a:gd name="connsiteX271" fmla="*/ 3091306 w 3799111"/>
              <a:gd name="connsiteY271" fmla="*/ 3208353 h 4776529"/>
              <a:gd name="connsiteX272" fmla="*/ 3091306 w 3799111"/>
              <a:gd name="connsiteY272" fmla="*/ 3184811 h 4776529"/>
              <a:gd name="connsiteX273" fmla="*/ 3102964 w 3799111"/>
              <a:gd name="connsiteY273" fmla="*/ 3170208 h 4776529"/>
              <a:gd name="connsiteX274" fmla="*/ 3097876 w 3799111"/>
              <a:gd name="connsiteY274" fmla="*/ 3168788 h 4776529"/>
              <a:gd name="connsiteX275" fmla="*/ 3062367 w 3799111"/>
              <a:gd name="connsiteY275" fmla="*/ 3175459 h 4776529"/>
              <a:gd name="connsiteX276" fmla="*/ 3062367 w 3799111"/>
              <a:gd name="connsiteY276" fmla="*/ 3155444 h 4776529"/>
              <a:gd name="connsiteX277" fmla="*/ 3102313 w 3799111"/>
              <a:gd name="connsiteY277" fmla="*/ 3148773 h 4776529"/>
              <a:gd name="connsiteX278" fmla="*/ 3105501 w 3799111"/>
              <a:gd name="connsiteY278" fmla="*/ 3143981 h 4776529"/>
              <a:gd name="connsiteX279" fmla="*/ 3103836 w 3799111"/>
              <a:gd name="connsiteY279" fmla="*/ 3137725 h 4776529"/>
              <a:gd name="connsiteX280" fmla="*/ 3116366 w 3799111"/>
              <a:gd name="connsiteY280" fmla="*/ 3109473 h 4776529"/>
              <a:gd name="connsiteX281" fmla="*/ 3116366 w 3799111"/>
              <a:gd name="connsiteY281" fmla="*/ 3071805 h 4776529"/>
              <a:gd name="connsiteX282" fmla="*/ 3211383 w 3799111"/>
              <a:gd name="connsiteY282" fmla="*/ 2933693 h 4776529"/>
              <a:gd name="connsiteX283" fmla="*/ 3197813 w 3799111"/>
              <a:gd name="connsiteY283" fmla="*/ 2954090 h 4776529"/>
              <a:gd name="connsiteX284" fmla="*/ 3191547 w 3799111"/>
              <a:gd name="connsiteY284" fmla="*/ 2972924 h 4776529"/>
              <a:gd name="connsiteX285" fmla="*/ 3191547 w 3799111"/>
              <a:gd name="connsiteY285" fmla="*/ 3046770 h 4776529"/>
              <a:gd name="connsiteX286" fmla="*/ 3199953 w 3799111"/>
              <a:gd name="connsiteY286" fmla="*/ 3032029 h 4776529"/>
              <a:gd name="connsiteX287" fmla="*/ 3213267 w 3799111"/>
              <a:gd name="connsiteY287" fmla="*/ 2961982 h 4776529"/>
              <a:gd name="connsiteX288" fmla="*/ 3213267 w 3799111"/>
              <a:gd name="connsiteY288" fmla="*/ 2935297 h 4776529"/>
              <a:gd name="connsiteX289" fmla="*/ 2978827 w 3799111"/>
              <a:gd name="connsiteY289" fmla="*/ 2811028 h 4776529"/>
              <a:gd name="connsiteX290" fmla="*/ 2960077 w 3799111"/>
              <a:gd name="connsiteY290" fmla="*/ 2858002 h 4776529"/>
              <a:gd name="connsiteX291" fmla="*/ 2974466 w 3799111"/>
              <a:gd name="connsiteY291" fmla="*/ 2839976 h 4776529"/>
              <a:gd name="connsiteX292" fmla="*/ 2976183 w 3799111"/>
              <a:gd name="connsiteY292" fmla="*/ 2834020 h 4776529"/>
              <a:gd name="connsiteX293" fmla="*/ 2984798 w 3799111"/>
              <a:gd name="connsiteY293" fmla="*/ 2822249 h 4776529"/>
              <a:gd name="connsiteX294" fmla="*/ 3293157 w 3799111"/>
              <a:gd name="connsiteY294" fmla="*/ 2801875 h 4776529"/>
              <a:gd name="connsiteX295" fmla="*/ 3279841 w 3799111"/>
              <a:gd name="connsiteY295" fmla="*/ 2845237 h 4776529"/>
              <a:gd name="connsiteX296" fmla="*/ 3277692 w 3799111"/>
              <a:gd name="connsiteY296" fmla="*/ 2863011 h 4776529"/>
              <a:gd name="connsiteX297" fmla="*/ 3285525 w 3799111"/>
              <a:gd name="connsiteY297" fmla="*/ 2859917 h 4776529"/>
              <a:gd name="connsiteX298" fmla="*/ 3298055 w 3799111"/>
              <a:gd name="connsiteY298" fmla="*/ 2859917 h 4776529"/>
              <a:gd name="connsiteX299" fmla="*/ 3310585 w 3799111"/>
              <a:gd name="connsiteY299" fmla="*/ 2869335 h 4776529"/>
              <a:gd name="connsiteX300" fmla="*/ 3310585 w 3799111"/>
              <a:gd name="connsiteY300" fmla="*/ 2884646 h 4776529"/>
              <a:gd name="connsiteX301" fmla="*/ 3328662 w 3799111"/>
              <a:gd name="connsiteY301" fmla="*/ 2881929 h 4776529"/>
              <a:gd name="connsiteX302" fmla="*/ 3319785 w 3799111"/>
              <a:gd name="connsiteY302" fmla="*/ 2815217 h 4776529"/>
              <a:gd name="connsiteX303" fmla="*/ 3328662 w 3799111"/>
              <a:gd name="connsiteY303" fmla="*/ 2808546 h 4776529"/>
              <a:gd name="connsiteX304" fmla="*/ 3310910 w 3799111"/>
              <a:gd name="connsiteY304" fmla="*/ 2801875 h 4776529"/>
              <a:gd name="connsiteX305" fmla="*/ 3195515 w 3799111"/>
              <a:gd name="connsiteY305" fmla="*/ 2801875 h 4776529"/>
              <a:gd name="connsiteX306" fmla="*/ 3112300 w 3799111"/>
              <a:gd name="connsiteY306" fmla="*/ 2876925 h 4776529"/>
              <a:gd name="connsiteX307" fmla="*/ 3108383 w 3799111"/>
              <a:gd name="connsiteY307" fmla="*/ 2918142 h 4776529"/>
              <a:gd name="connsiteX308" fmla="*/ 3110423 w 3799111"/>
              <a:gd name="connsiteY308" fmla="*/ 2933787 h 4776529"/>
              <a:gd name="connsiteX309" fmla="*/ 3099880 w 3799111"/>
              <a:gd name="connsiteY309" fmla="*/ 2952605 h 4776529"/>
              <a:gd name="connsiteX310" fmla="*/ 3089327 w 3799111"/>
              <a:gd name="connsiteY310" fmla="*/ 2955579 h 4776529"/>
              <a:gd name="connsiteX311" fmla="*/ 3089253 w 3799111"/>
              <a:gd name="connsiteY311" fmla="*/ 2955792 h 4776529"/>
              <a:gd name="connsiteX312" fmla="*/ 3091306 w 3799111"/>
              <a:gd name="connsiteY312" fmla="*/ 2963507 h 4776529"/>
              <a:gd name="connsiteX313" fmla="*/ 3083113 w 3799111"/>
              <a:gd name="connsiteY313" fmla="*/ 2985059 h 4776529"/>
              <a:gd name="connsiteX314" fmla="*/ 3104532 w 3799111"/>
              <a:gd name="connsiteY314" fmla="*/ 3007012 h 4776529"/>
              <a:gd name="connsiteX315" fmla="*/ 3110402 w 3799111"/>
              <a:gd name="connsiteY315" fmla="*/ 3009462 h 4776529"/>
              <a:gd name="connsiteX316" fmla="*/ 3116366 w 3799111"/>
              <a:gd name="connsiteY316" fmla="*/ 2987049 h 4776529"/>
              <a:gd name="connsiteX317" fmla="*/ 3110102 w 3799111"/>
              <a:gd name="connsiteY317" fmla="*/ 2958798 h 4776529"/>
              <a:gd name="connsiteX318" fmla="*/ 3166487 w 3799111"/>
              <a:gd name="connsiteY318" fmla="*/ 2864626 h 4776529"/>
              <a:gd name="connsiteX319" fmla="*/ 3204077 w 3799111"/>
              <a:gd name="connsiteY319" fmla="*/ 2864626 h 4776529"/>
              <a:gd name="connsiteX320" fmla="*/ 3205875 w 3799111"/>
              <a:gd name="connsiteY320" fmla="*/ 2873404 h 4776529"/>
              <a:gd name="connsiteX321" fmla="*/ 3213267 w 3799111"/>
              <a:gd name="connsiteY321" fmla="*/ 2875256 h 4776529"/>
              <a:gd name="connsiteX322" fmla="*/ 3231020 w 3799111"/>
              <a:gd name="connsiteY322" fmla="*/ 2801875 h 4776529"/>
              <a:gd name="connsiteX323" fmla="*/ 2440974 w 3799111"/>
              <a:gd name="connsiteY323" fmla="*/ 2791168 h 4776529"/>
              <a:gd name="connsiteX324" fmla="*/ 2446244 w 3799111"/>
              <a:gd name="connsiteY324" fmla="*/ 2791168 h 4776529"/>
              <a:gd name="connsiteX325" fmla="*/ 2446244 w 3799111"/>
              <a:gd name="connsiteY325" fmla="*/ 2799092 h 4776529"/>
              <a:gd name="connsiteX326" fmla="*/ 2440974 w 3799111"/>
              <a:gd name="connsiteY326" fmla="*/ 2799092 h 4776529"/>
              <a:gd name="connsiteX327" fmla="*/ 1734626 w 3799111"/>
              <a:gd name="connsiteY327" fmla="*/ 2735706 h 4776529"/>
              <a:gd name="connsiteX328" fmla="*/ 1739897 w 3799111"/>
              <a:gd name="connsiteY328" fmla="*/ 2743629 h 4776529"/>
              <a:gd name="connsiteX329" fmla="*/ 1739897 w 3799111"/>
              <a:gd name="connsiteY329" fmla="*/ 2747590 h 4776529"/>
              <a:gd name="connsiteX330" fmla="*/ 1724083 w 3799111"/>
              <a:gd name="connsiteY330" fmla="*/ 2747590 h 4776529"/>
              <a:gd name="connsiteX331" fmla="*/ 1724083 w 3799111"/>
              <a:gd name="connsiteY331" fmla="*/ 2743629 h 4776529"/>
              <a:gd name="connsiteX332" fmla="*/ 1734626 w 3799111"/>
              <a:gd name="connsiteY332" fmla="*/ 2735706 h 4776529"/>
              <a:gd name="connsiteX333" fmla="*/ 3293157 w 3799111"/>
              <a:gd name="connsiteY333" fmla="*/ 2701807 h 4776529"/>
              <a:gd name="connsiteX334" fmla="*/ 3293157 w 3799111"/>
              <a:gd name="connsiteY334" fmla="*/ 2721820 h 4776529"/>
              <a:gd name="connsiteX335" fmla="*/ 3310910 w 3799111"/>
              <a:gd name="connsiteY335" fmla="*/ 2721820 h 4776529"/>
              <a:gd name="connsiteX336" fmla="*/ 3310910 w 3799111"/>
              <a:gd name="connsiteY336" fmla="*/ 2715149 h 4776529"/>
              <a:gd name="connsiteX337" fmla="*/ 3293157 w 3799111"/>
              <a:gd name="connsiteY337" fmla="*/ 2701807 h 4776529"/>
              <a:gd name="connsiteX338" fmla="*/ 3151133 w 3799111"/>
              <a:gd name="connsiteY338" fmla="*/ 2695136 h 4776529"/>
              <a:gd name="connsiteX339" fmla="*/ 3142257 w 3799111"/>
              <a:gd name="connsiteY339" fmla="*/ 2728491 h 4776529"/>
              <a:gd name="connsiteX340" fmla="*/ 3177762 w 3799111"/>
              <a:gd name="connsiteY340" fmla="*/ 2761849 h 4776529"/>
              <a:gd name="connsiteX341" fmla="*/ 3204391 w 3799111"/>
              <a:gd name="connsiteY341" fmla="*/ 2761849 h 4776529"/>
              <a:gd name="connsiteX342" fmla="*/ 3204391 w 3799111"/>
              <a:gd name="connsiteY342" fmla="*/ 2755178 h 4776529"/>
              <a:gd name="connsiteX343" fmla="*/ 3186638 w 3799111"/>
              <a:gd name="connsiteY343" fmla="*/ 2695136 h 4776529"/>
              <a:gd name="connsiteX344" fmla="*/ 3577201 w 3799111"/>
              <a:gd name="connsiteY344" fmla="*/ 2655110 h 4776529"/>
              <a:gd name="connsiteX345" fmla="*/ 3630458 w 3799111"/>
              <a:gd name="connsiteY345" fmla="*/ 2655110 h 4776529"/>
              <a:gd name="connsiteX346" fmla="*/ 3648214 w 3799111"/>
              <a:gd name="connsiteY346" fmla="*/ 2741835 h 4776529"/>
              <a:gd name="connsiteX347" fmla="*/ 3612707 w 3799111"/>
              <a:gd name="connsiteY347" fmla="*/ 2808546 h 4776529"/>
              <a:gd name="connsiteX348" fmla="*/ 3612707 w 3799111"/>
              <a:gd name="connsiteY348" fmla="*/ 2928626 h 4776529"/>
              <a:gd name="connsiteX349" fmla="*/ 3577201 w 3799111"/>
              <a:gd name="connsiteY349" fmla="*/ 2988666 h 4776529"/>
              <a:gd name="connsiteX350" fmla="*/ 3612707 w 3799111"/>
              <a:gd name="connsiteY350" fmla="*/ 3035365 h 4776529"/>
              <a:gd name="connsiteX351" fmla="*/ 3568325 w 3799111"/>
              <a:gd name="connsiteY351" fmla="*/ 3148773 h 4776529"/>
              <a:gd name="connsiteX352" fmla="*/ 3577201 w 3799111"/>
              <a:gd name="connsiteY352" fmla="*/ 3162117 h 4776529"/>
              <a:gd name="connsiteX353" fmla="*/ 3470686 w 3799111"/>
              <a:gd name="connsiteY353" fmla="*/ 3215485 h 4776529"/>
              <a:gd name="connsiteX354" fmla="*/ 3461809 w 3799111"/>
              <a:gd name="connsiteY354" fmla="*/ 3208814 h 4776529"/>
              <a:gd name="connsiteX355" fmla="*/ 3470686 w 3799111"/>
              <a:gd name="connsiteY355" fmla="*/ 3142102 h 4776529"/>
              <a:gd name="connsiteX356" fmla="*/ 3470686 w 3799111"/>
              <a:gd name="connsiteY356" fmla="*/ 3108746 h 4776529"/>
              <a:gd name="connsiteX357" fmla="*/ 3497314 w 3799111"/>
              <a:gd name="connsiteY357" fmla="*/ 3075391 h 4776529"/>
              <a:gd name="connsiteX358" fmla="*/ 3488438 w 3799111"/>
              <a:gd name="connsiteY358" fmla="*/ 3042036 h 4776529"/>
              <a:gd name="connsiteX359" fmla="*/ 3506191 w 3799111"/>
              <a:gd name="connsiteY359" fmla="*/ 3002008 h 4776529"/>
              <a:gd name="connsiteX360" fmla="*/ 3506191 w 3799111"/>
              <a:gd name="connsiteY360" fmla="*/ 2948640 h 4776529"/>
              <a:gd name="connsiteX361" fmla="*/ 3497314 w 3799111"/>
              <a:gd name="connsiteY361" fmla="*/ 2861914 h 4776529"/>
              <a:gd name="connsiteX362" fmla="*/ 3506191 w 3799111"/>
              <a:gd name="connsiteY362" fmla="*/ 2828559 h 4776529"/>
              <a:gd name="connsiteX363" fmla="*/ 3497314 w 3799111"/>
              <a:gd name="connsiteY363" fmla="*/ 2788533 h 4776529"/>
              <a:gd name="connsiteX364" fmla="*/ 3577201 w 3799111"/>
              <a:gd name="connsiteY364" fmla="*/ 2655110 h 4776529"/>
              <a:gd name="connsiteX365" fmla="*/ 3745853 w 3799111"/>
              <a:gd name="connsiteY365" fmla="*/ 2648439 h 4776529"/>
              <a:gd name="connsiteX366" fmla="*/ 3763606 w 3799111"/>
              <a:gd name="connsiteY366" fmla="*/ 2648439 h 4776529"/>
              <a:gd name="connsiteX367" fmla="*/ 3781358 w 3799111"/>
              <a:gd name="connsiteY367" fmla="*/ 2661781 h 4776529"/>
              <a:gd name="connsiteX368" fmla="*/ 3781358 w 3799111"/>
              <a:gd name="connsiteY368" fmla="*/ 2695136 h 4776529"/>
              <a:gd name="connsiteX369" fmla="*/ 3754730 w 3799111"/>
              <a:gd name="connsiteY369" fmla="*/ 2708478 h 4776529"/>
              <a:gd name="connsiteX370" fmla="*/ 3799111 w 3799111"/>
              <a:gd name="connsiteY370" fmla="*/ 2821888 h 4776529"/>
              <a:gd name="connsiteX371" fmla="*/ 3728101 w 3799111"/>
              <a:gd name="connsiteY371" fmla="*/ 2868585 h 4776529"/>
              <a:gd name="connsiteX372" fmla="*/ 3719225 w 3799111"/>
              <a:gd name="connsiteY372" fmla="*/ 2875256 h 4776529"/>
              <a:gd name="connsiteX373" fmla="*/ 3701472 w 3799111"/>
              <a:gd name="connsiteY373" fmla="*/ 2875256 h 4776529"/>
              <a:gd name="connsiteX374" fmla="*/ 3648214 w 3799111"/>
              <a:gd name="connsiteY374" fmla="*/ 2855243 h 4776529"/>
              <a:gd name="connsiteX375" fmla="*/ 3745853 w 3799111"/>
              <a:gd name="connsiteY375" fmla="*/ 2648439 h 4776529"/>
              <a:gd name="connsiteX376" fmla="*/ 3051587 w 3799111"/>
              <a:gd name="connsiteY376" fmla="*/ 2638906 h 4776529"/>
              <a:gd name="connsiteX377" fmla="*/ 3044417 w 3799111"/>
              <a:gd name="connsiteY377" fmla="*/ 2648439 h 4776529"/>
              <a:gd name="connsiteX378" fmla="*/ 3053491 w 3799111"/>
              <a:gd name="connsiteY378" fmla="*/ 2648439 h 4776529"/>
              <a:gd name="connsiteX379" fmla="*/ 3053491 w 3799111"/>
              <a:gd name="connsiteY379" fmla="*/ 2641768 h 4776529"/>
              <a:gd name="connsiteX380" fmla="*/ 2504229 w 3799111"/>
              <a:gd name="connsiteY380" fmla="*/ 2620817 h 4776529"/>
              <a:gd name="connsiteX381" fmla="*/ 2514772 w 3799111"/>
              <a:gd name="connsiteY381" fmla="*/ 2628742 h 4776529"/>
              <a:gd name="connsiteX382" fmla="*/ 2514772 w 3799111"/>
              <a:gd name="connsiteY382" fmla="*/ 2632703 h 4776529"/>
              <a:gd name="connsiteX383" fmla="*/ 2498958 w 3799111"/>
              <a:gd name="connsiteY383" fmla="*/ 2656473 h 4776529"/>
              <a:gd name="connsiteX384" fmla="*/ 2493687 w 3799111"/>
              <a:gd name="connsiteY384" fmla="*/ 2656473 h 4776529"/>
              <a:gd name="connsiteX385" fmla="*/ 2504229 w 3799111"/>
              <a:gd name="connsiteY385" fmla="*/ 2620817 h 4776529"/>
              <a:gd name="connsiteX386" fmla="*/ 2535857 w 3799111"/>
              <a:gd name="connsiteY386" fmla="*/ 2471650 h 4776529"/>
              <a:gd name="connsiteX387" fmla="*/ 2535186 w 3799111"/>
              <a:gd name="connsiteY387" fmla="*/ 2478199 h 4776529"/>
              <a:gd name="connsiteX388" fmla="*/ 2535857 w 3799111"/>
              <a:gd name="connsiteY388" fmla="*/ 2478199 h 4776529"/>
              <a:gd name="connsiteX389" fmla="*/ 3104222 w 3799111"/>
              <a:gd name="connsiteY389" fmla="*/ 2463238 h 4776529"/>
              <a:gd name="connsiteX390" fmla="*/ 3091306 w 3799111"/>
              <a:gd name="connsiteY390" fmla="*/ 2502063 h 4776529"/>
              <a:gd name="connsiteX391" fmla="*/ 3081414 w 3799111"/>
              <a:gd name="connsiteY391" fmla="*/ 2502889 h 4776529"/>
              <a:gd name="connsiteX392" fmla="*/ 3086779 w 3799111"/>
              <a:gd name="connsiteY392" fmla="*/ 2563382 h 4776529"/>
              <a:gd name="connsiteX393" fmla="*/ 3088999 w 3799111"/>
              <a:gd name="connsiteY393" fmla="*/ 2595071 h 4776529"/>
              <a:gd name="connsiteX394" fmla="*/ 3108971 w 3799111"/>
              <a:gd name="connsiteY394" fmla="*/ 2579226 h 4776529"/>
              <a:gd name="connsiteX395" fmla="*/ 3112338 w 3799111"/>
              <a:gd name="connsiteY395" fmla="*/ 2560247 h 4776529"/>
              <a:gd name="connsiteX396" fmla="*/ 3103836 w 3799111"/>
              <a:gd name="connsiteY396" fmla="*/ 2553858 h 4776529"/>
              <a:gd name="connsiteX397" fmla="*/ 3103836 w 3799111"/>
              <a:gd name="connsiteY397" fmla="*/ 2549150 h 4776529"/>
              <a:gd name="connsiteX398" fmla="*/ 3110101 w 3799111"/>
              <a:gd name="connsiteY398" fmla="*/ 2509715 h 4776529"/>
              <a:gd name="connsiteX399" fmla="*/ 3115627 w 3799111"/>
              <a:gd name="connsiteY399" fmla="*/ 2493619 h 4776529"/>
              <a:gd name="connsiteX400" fmla="*/ 3115627 w 3799111"/>
              <a:gd name="connsiteY400" fmla="*/ 2474990 h 4776529"/>
              <a:gd name="connsiteX401" fmla="*/ 3111189 w 3799111"/>
              <a:gd name="connsiteY401" fmla="*/ 2464983 h 4776529"/>
              <a:gd name="connsiteX402" fmla="*/ 3310910 w 3799111"/>
              <a:gd name="connsiteY402" fmla="*/ 2428291 h 4776529"/>
              <a:gd name="connsiteX403" fmla="*/ 3213267 w 3799111"/>
              <a:gd name="connsiteY403" fmla="*/ 2468319 h 4776529"/>
              <a:gd name="connsiteX404" fmla="*/ 3213267 w 3799111"/>
              <a:gd name="connsiteY404" fmla="*/ 2495003 h 4776529"/>
              <a:gd name="connsiteX405" fmla="*/ 3293157 w 3799111"/>
              <a:gd name="connsiteY405" fmla="*/ 2568385 h 4776529"/>
              <a:gd name="connsiteX406" fmla="*/ 3284280 w 3799111"/>
              <a:gd name="connsiteY406" fmla="*/ 2581727 h 4776529"/>
              <a:gd name="connsiteX407" fmla="*/ 3293157 w 3799111"/>
              <a:gd name="connsiteY407" fmla="*/ 2615084 h 4776529"/>
              <a:gd name="connsiteX408" fmla="*/ 3275404 w 3799111"/>
              <a:gd name="connsiteY408" fmla="*/ 2655110 h 4776529"/>
              <a:gd name="connsiteX409" fmla="*/ 3275404 w 3799111"/>
              <a:gd name="connsiteY409" fmla="*/ 2661781 h 4776529"/>
              <a:gd name="connsiteX410" fmla="*/ 3293157 w 3799111"/>
              <a:gd name="connsiteY410" fmla="*/ 2661781 h 4776529"/>
              <a:gd name="connsiteX411" fmla="*/ 3319785 w 3799111"/>
              <a:gd name="connsiteY411" fmla="*/ 2595071 h 4776529"/>
              <a:gd name="connsiteX412" fmla="*/ 3302033 w 3799111"/>
              <a:gd name="connsiteY412" fmla="*/ 2561714 h 4776529"/>
              <a:gd name="connsiteX413" fmla="*/ 3319785 w 3799111"/>
              <a:gd name="connsiteY413" fmla="*/ 2535029 h 4776529"/>
              <a:gd name="connsiteX414" fmla="*/ 3310910 w 3799111"/>
              <a:gd name="connsiteY414" fmla="*/ 2501674 h 4776529"/>
              <a:gd name="connsiteX415" fmla="*/ 3328662 w 3799111"/>
              <a:gd name="connsiteY415" fmla="*/ 2448304 h 4776529"/>
              <a:gd name="connsiteX416" fmla="*/ 3328662 w 3799111"/>
              <a:gd name="connsiteY416" fmla="*/ 2441633 h 4776529"/>
              <a:gd name="connsiteX417" fmla="*/ 3310910 w 3799111"/>
              <a:gd name="connsiteY417" fmla="*/ 2428291 h 4776529"/>
              <a:gd name="connsiteX418" fmla="*/ 3310910 w 3799111"/>
              <a:gd name="connsiteY418" fmla="*/ 2394936 h 4776529"/>
              <a:gd name="connsiteX419" fmla="*/ 3310910 w 3799111"/>
              <a:gd name="connsiteY419" fmla="*/ 2401607 h 4776529"/>
              <a:gd name="connsiteX420" fmla="*/ 3328662 w 3799111"/>
              <a:gd name="connsiteY420" fmla="*/ 2414949 h 4776529"/>
              <a:gd name="connsiteX421" fmla="*/ 3337538 w 3799111"/>
              <a:gd name="connsiteY421" fmla="*/ 2401607 h 4776529"/>
              <a:gd name="connsiteX422" fmla="*/ 3337538 w 3799111"/>
              <a:gd name="connsiteY422" fmla="*/ 2394936 h 4776529"/>
              <a:gd name="connsiteX423" fmla="*/ 3248773 w 3799111"/>
              <a:gd name="connsiteY423" fmla="*/ 2328225 h 4776529"/>
              <a:gd name="connsiteX424" fmla="*/ 3195515 w 3799111"/>
              <a:gd name="connsiteY424" fmla="*/ 2354909 h 4776529"/>
              <a:gd name="connsiteX425" fmla="*/ 3186638 w 3799111"/>
              <a:gd name="connsiteY425" fmla="*/ 2361580 h 4776529"/>
              <a:gd name="connsiteX426" fmla="*/ 3222143 w 3799111"/>
              <a:gd name="connsiteY426" fmla="*/ 2394936 h 4776529"/>
              <a:gd name="connsiteX427" fmla="*/ 3266528 w 3799111"/>
              <a:gd name="connsiteY427" fmla="*/ 2361580 h 4776529"/>
              <a:gd name="connsiteX428" fmla="*/ 3293157 w 3799111"/>
              <a:gd name="connsiteY428" fmla="*/ 2374923 h 4776529"/>
              <a:gd name="connsiteX429" fmla="*/ 3319785 w 3799111"/>
              <a:gd name="connsiteY429" fmla="*/ 2374923 h 4776529"/>
              <a:gd name="connsiteX430" fmla="*/ 3355291 w 3799111"/>
              <a:gd name="connsiteY430" fmla="*/ 2354909 h 4776529"/>
              <a:gd name="connsiteX431" fmla="*/ 3346415 w 3799111"/>
              <a:gd name="connsiteY431" fmla="*/ 2341567 h 4776529"/>
              <a:gd name="connsiteX432" fmla="*/ 3302033 w 3799111"/>
              <a:gd name="connsiteY432" fmla="*/ 2348238 h 4776529"/>
              <a:gd name="connsiteX433" fmla="*/ 3293157 w 3799111"/>
              <a:gd name="connsiteY433" fmla="*/ 2348238 h 4776529"/>
              <a:gd name="connsiteX434" fmla="*/ 3248773 w 3799111"/>
              <a:gd name="connsiteY434" fmla="*/ 2328225 h 4776529"/>
              <a:gd name="connsiteX435" fmla="*/ 3541696 w 3799111"/>
              <a:gd name="connsiteY435" fmla="*/ 2288197 h 4776529"/>
              <a:gd name="connsiteX436" fmla="*/ 3550572 w 3799111"/>
              <a:gd name="connsiteY436" fmla="*/ 2294868 h 4776529"/>
              <a:gd name="connsiteX437" fmla="*/ 3506191 w 3799111"/>
              <a:gd name="connsiteY437" fmla="*/ 2401607 h 4776529"/>
              <a:gd name="connsiteX438" fmla="*/ 3488438 w 3799111"/>
              <a:gd name="connsiteY438" fmla="*/ 2388265 h 4776529"/>
              <a:gd name="connsiteX439" fmla="*/ 3506191 w 3799111"/>
              <a:gd name="connsiteY439" fmla="*/ 2354909 h 4776529"/>
              <a:gd name="connsiteX440" fmla="*/ 3479561 w 3799111"/>
              <a:gd name="connsiteY440" fmla="*/ 2294868 h 4776529"/>
              <a:gd name="connsiteX441" fmla="*/ 3541696 w 3799111"/>
              <a:gd name="connsiteY441" fmla="*/ 2288197 h 4776529"/>
              <a:gd name="connsiteX442" fmla="*/ 3222143 w 3799111"/>
              <a:gd name="connsiteY442" fmla="*/ 2288197 h 4776529"/>
              <a:gd name="connsiteX443" fmla="*/ 3204391 w 3799111"/>
              <a:gd name="connsiteY443" fmla="*/ 2301539 h 4776529"/>
              <a:gd name="connsiteX444" fmla="*/ 3204391 w 3799111"/>
              <a:gd name="connsiteY444" fmla="*/ 2321554 h 4776529"/>
              <a:gd name="connsiteX445" fmla="*/ 3222143 w 3799111"/>
              <a:gd name="connsiteY445" fmla="*/ 2321554 h 4776529"/>
              <a:gd name="connsiteX446" fmla="*/ 3231020 w 3799111"/>
              <a:gd name="connsiteY446" fmla="*/ 2288197 h 4776529"/>
              <a:gd name="connsiteX447" fmla="*/ 1966562 w 3799111"/>
              <a:gd name="connsiteY447" fmla="*/ 2276155 h 4776529"/>
              <a:gd name="connsiteX448" fmla="*/ 1977103 w 3799111"/>
              <a:gd name="connsiteY448" fmla="*/ 2276155 h 4776529"/>
              <a:gd name="connsiteX449" fmla="*/ 1977103 w 3799111"/>
              <a:gd name="connsiteY449" fmla="*/ 2280117 h 4776529"/>
              <a:gd name="connsiteX450" fmla="*/ 1966562 w 3799111"/>
              <a:gd name="connsiteY450" fmla="*/ 2280117 h 4776529"/>
              <a:gd name="connsiteX451" fmla="*/ 3284280 w 3799111"/>
              <a:gd name="connsiteY451" fmla="*/ 2194803 h 4776529"/>
              <a:gd name="connsiteX452" fmla="*/ 3279250 w 3799111"/>
              <a:gd name="connsiteY452" fmla="*/ 2195748 h 4776529"/>
              <a:gd name="connsiteX453" fmla="*/ 3260247 w 3799111"/>
              <a:gd name="connsiteY453" fmla="*/ 2216767 h 4776529"/>
              <a:gd name="connsiteX454" fmla="*/ 3266528 w 3799111"/>
              <a:gd name="connsiteY454" fmla="*/ 2221487 h 4776529"/>
              <a:gd name="connsiteX455" fmla="*/ 3275404 w 3799111"/>
              <a:gd name="connsiteY455" fmla="*/ 2221487 h 4776529"/>
              <a:gd name="connsiteX456" fmla="*/ 3293157 w 3799111"/>
              <a:gd name="connsiteY456" fmla="*/ 2208145 h 4776529"/>
              <a:gd name="connsiteX457" fmla="*/ 3284280 w 3799111"/>
              <a:gd name="connsiteY457" fmla="*/ 2168118 h 4776529"/>
              <a:gd name="connsiteX458" fmla="*/ 3284280 w 3799111"/>
              <a:gd name="connsiteY458" fmla="*/ 2173412 h 4776529"/>
              <a:gd name="connsiteX459" fmla="*/ 3291790 w 3799111"/>
              <a:gd name="connsiteY459" fmla="*/ 2181878 h 4776529"/>
              <a:gd name="connsiteX460" fmla="*/ 3290181 w 3799111"/>
              <a:gd name="connsiteY460" fmla="*/ 2183658 h 4776529"/>
              <a:gd name="connsiteX461" fmla="*/ 3290938 w 3799111"/>
              <a:gd name="connsiteY461" fmla="*/ 2184796 h 4776529"/>
              <a:gd name="connsiteX462" fmla="*/ 3310910 w 3799111"/>
              <a:gd name="connsiteY462" fmla="*/ 2194803 h 4776529"/>
              <a:gd name="connsiteX463" fmla="*/ 3319785 w 3799111"/>
              <a:gd name="connsiteY463" fmla="*/ 2194803 h 4776529"/>
              <a:gd name="connsiteX464" fmla="*/ 3319785 w 3799111"/>
              <a:gd name="connsiteY464" fmla="*/ 2168118 h 4776529"/>
              <a:gd name="connsiteX465" fmla="*/ 3523944 w 3799111"/>
              <a:gd name="connsiteY465" fmla="*/ 2074722 h 4776529"/>
              <a:gd name="connsiteX466" fmla="*/ 3568325 w 3799111"/>
              <a:gd name="connsiteY466" fmla="*/ 2128090 h 4776529"/>
              <a:gd name="connsiteX467" fmla="*/ 3541696 w 3799111"/>
              <a:gd name="connsiteY467" fmla="*/ 2148103 h 4776529"/>
              <a:gd name="connsiteX468" fmla="*/ 3541696 w 3799111"/>
              <a:gd name="connsiteY468" fmla="*/ 2168118 h 4776529"/>
              <a:gd name="connsiteX469" fmla="*/ 3577201 w 3799111"/>
              <a:gd name="connsiteY469" fmla="*/ 2194803 h 4776529"/>
              <a:gd name="connsiteX470" fmla="*/ 3506191 w 3799111"/>
              <a:gd name="connsiteY470" fmla="*/ 2228158 h 4776529"/>
              <a:gd name="connsiteX471" fmla="*/ 3488438 w 3799111"/>
              <a:gd name="connsiteY471" fmla="*/ 2214816 h 4776529"/>
              <a:gd name="connsiteX472" fmla="*/ 3488438 w 3799111"/>
              <a:gd name="connsiteY472" fmla="*/ 2208145 h 4776529"/>
              <a:gd name="connsiteX473" fmla="*/ 3523944 w 3799111"/>
              <a:gd name="connsiteY473" fmla="*/ 2074722 h 4776529"/>
              <a:gd name="connsiteX474" fmla="*/ 3115444 w 3799111"/>
              <a:gd name="connsiteY474" fmla="*/ 2049345 h 4776529"/>
              <a:gd name="connsiteX475" fmla="*/ 3119500 w 3799111"/>
              <a:gd name="connsiteY475" fmla="*/ 2052392 h 4776529"/>
              <a:gd name="connsiteX476" fmla="*/ 3135162 w 3799111"/>
              <a:gd name="connsiteY476" fmla="*/ 2059455 h 4776529"/>
              <a:gd name="connsiteX477" fmla="*/ 3135162 w 3799111"/>
              <a:gd name="connsiteY477" fmla="*/ 2070714 h 4776529"/>
              <a:gd name="connsiteX478" fmla="*/ 3151133 w 3799111"/>
              <a:gd name="connsiteY478" fmla="*/ 2054709 h 4776529"/>
              <a:gd name="connsiteX479" fmla="*/ 3532819 w 3799111"/>
              <a:gd name="connsiteY479" fmla="*/ 2048038 h 4776529"/>
              <a:gd name="connsiteX480" fmla="*/ 3559449 w 3799111"/>
              <a:gd name="connsiteY480" fmla="*/ 2048038 h 4776529"/>
              <a:gd name="connsiteX481" fmla="*/ 3559449 w 3799111"/>
              <a:gd name="connsiteY481" fmla="*/ 2068051 h 4776529"/>
              <a:gd name="connsiteX482" fmla="*/ 3550572 w 3799111"/>
              <a:gd name="connsiteY482" fmla="*/ 2068051 h 4776529"/>
              <a:gd name="connsiteX483" fmla="*/ 3532819 w 3799111"/>
              <a:gd name="connsiteY483" fmla="*/ 2054709 h 4776529"/>
              <a:gd name="connsiteX484" fmla="*/ 2437119 w 3799111"/>
              <a:gd name="connsiteY484" fmla="*/ 1488971 h 4776529"/>
              <a:gd name="connsiteX485" fmla="*/ 2424432 w 3799111"/>
              <a:gd name="connsiteY485" fmla="*/ 1496123 h 4776529"/>
              <a:gd name="connsiteX486" fmla="*/ 2411537 w 3799111"/>
              <a:gd name="connsiteY486" fmla="*/ 1510314 h 4776529"/>
              <a:gd name="connsiteX487" fmla="*/ 2345754 w 3799111"/>
              <a:gd name="connsiteY487" fmla="*/ 1550926 h 4776529"/>
              <a:gd name="connsiteX488" fmla="*/ 2339488 w 3799111"/>
              <a:gd name="connsiteY488" fmla="*/ 1560343 h 4776529"/>
              <a:gd name="connsiteX489" fmla="*/ 2345754 w 3799111"/>
              <a:gd name="connsiteY489" fmla="*/ 1593302 h 4776529"/>
              <a:gd name="connsiteX490" fmla="*/ 2338067 w 3799111"/>
              <a:gd name="connsiteY490" fmla="*/ 1610634 h 4776529"/>
              <a:gd name="connsiteX491" fmla="*/ 2344115 w 3799111"/>
              <a:gd name="connsiteY491" fmla="*/ 1615552 h 4776529"/>
              <a:gd name="connsiteX492" fmla="*/ 2361905 w 3799111"/>
              <a:gd name="connsiteY492" fmla="*/ 1626446 h 4776529"/>
              <a:gd name="connsiteX493" fmla="*/ 2361905 w 3799111"/>
              <a:gd name="connsiteY493" fmla="*/ 1666062 h 4776529"/>
              <a:gd name="connsiteX494" fmla="*/ 2288108 w 3799111"/>
              <a:gd name="connsiteY494" fmla="*/ 1729449 h 4776529"/>
              <a:gd name="connsiteX495" fmla="*/ 2282837 w 3799111"/>
              <a:gd name="connsiteY495" fmla="*/ 1737372 h 4776529"/>
              <a:gd name="connsiteX496" fmla="*/ 2284356 w 3799111"/>
              <a:gd name="connsiteY496" fmla="*/ 1745364 h 4776529"/>
              <a:gd name="connsiteX497" fmla="*/ 2285451 w 3799111"/>
              <a:gd name="connsiteY497" fmla="*/ 1746333 h 4776529"/>
              <a:gd name="connsiteX498" fmla="*/ 2345754 w 3799111"/>
              <a:gd name="connsiteY498" fmla="*/ 1758104 h 4776529"/>
              <a:gd name="connsiteX499" fmla="*/ 2352019 w 3799111"/>
              <a:gd name="connsiteY499" fmla="*/ 1758104 h 4776529"/>
              <a:gd name="connsiteX500" fmla="*/ 2370814 w 3799111"/>
              <a:gd name="connsiteY500" fmla="*/ 1748687 h 4776529"/>
              <a:gd name="connsiteX501" fmla="*/ 2420935 w 3799111"/>
              <a:gd name="connsiteY501" fmla="*/ 1748687 h 4776529"/>
              <a:gd name="connsiteX502" fmla="*/ 2420935 w 3799111"/>
              <a:gd name="connsiteY502" fmla="*/ 1753396 h 4776529"/>
              <a:gd name="connsiteX503" fmla="*/ 2352019 w 3799111"/>
              <a:gd name="connsiteY503" fmla="*/ 1781647 h 4776529"/>
              <a:gd name="connsiteX504" fmla="*/ 2345754 w 3799111"/>
              <a:gd name="connsiteY504" fmla="*/ 1786355 h 4776529"/>
              <a:gd name="connsiteX505" fmla="*/ 2308164 w 3799111"/>
              <a:gd name="connsiteY505" fmla="*/ 1776938 h 4776529"/>
              <a:gd name="connsiteX506" fmla="*/ 2301897 w 3799111"/>
              <a:gd name="connsiteY506" fmla="*/ 1786355 h 4776529"/>
              <a:gd name="connsiteX507" fmla="*/ 2301897 w 3799111"/>
              <a:gd name="connsiteY507" fmla="*/ 1795774 h 4776529"/>
              <a:gd name="connsiteX508" fmla="*/ 2333224 w 3799111"/>
              <a:gd name="connsiteY508" fmla="*/ 1800482 h 4776529"/>
              <a:gd name="connsiteX509" fmla="*/ 2333224 w 3799111"/>
              <a:gd name="connsiteY509" fmla="*/ 1819316 h 4776529"/>
              <a:gd name="connsiteX510" fmla="*/ 2326958 w 3799111"/>
              <a:gd name="connsiteY510" fmla="*/ 1819316 h 4776529"/>
              <a:gd name="connsiteX511" fmla="*/ 2301897 w 3799111"/>
              <a:gd name="connsiteY511" fmla="*/ 1805191 h 4776529"/>
              <a:gd name="connsiteX512" fmla="*/ 2292866 w 3799111"/>
              <a:gd name="connsiteY512" fmla="*/ 1805191 h 4776529"/>
              <a:gd name="connsiteX513" fmla="*/ 2281519 w 3799111"/>
              <a:gd name="connsiteY513" fmla="*/ 1815614 h 4776529"/>
              <a:gd name="connsiteX514" fmla="*/ 2275188 w 3799111"/>
              <a:gd name="connsiteY514" fmla="*/ 1817905 h 4776529"/>
              <a:gd name="connsiteX515" fmla="*/ 2260391 w 3799111"/>
              <a:gd name="connsiteY515" fmla="*/ 1841682 h 4776529"/>
              <a:gd name="connsiteX516" fmla="*/ 2220450 w 3799111"/>
              <a:gd name="connsiteY516" fmla="*/ 1871110 h 4776529"/>
              <a:gd name="connsiteX517" fmla="*/ 2220450 w 3799111"/>
              <a:gd name="connsiteY517" fmla="*/ 1878896 h 4776529"/>
              <a:gd name="connsiteX518" fmla="*/ 2237372 w 3799111"/>
              <a:gd name="connsiteY518" fmla="*/ 1893857 h 4776529"/>
              <a:gd name="connsiteX519" fmla="*/ 2288108 w 3799111"/>
              <a:gd name="connsiteY519" fmla="*/ 1903761 h 4776529"/>
              <a:gd name="connsiteX520" fmla="*/ 2293379 w 3799111"/>
              <a:gd name="connsiteY520" fmla="*/ 1903761 h 4776529"/>
              <a:gd name="connsiteX521" fmla="*/ 2309192 w 3799111"/>
              <a:gd name="connsiteY521" fmla="*/ 1895838 h 4776529"/>
              <a:gd name="connsiteX522" fmla="*/ 2351362 w 3799111"/>
              <a:gd name="connsiteY522" fmla="*/ 1895838 h 4776529"/>
              <a:gd name="connsiteX523" fmla="*/ 2351362 w 3799111"/>
              <a:gd name="connsiteY523" fmla="*/ 1899799 h 4776529"/>
              <a:gd name="connsiteX524" fmla="*/ 2293379 w 3799111"/>
              <a:gd name="connsiteY524" fmla="*/ 1923569 h 4776529"/>
              <a:gd name="connsiteX525" fmla="*/ 2288108 w 3799111"/>
              <a:gd name="connsiteY525" fmla="*/ 1927530 h 4776529"/>
              <a:gd name="connsiteX526" fmla="*/ 2256481 w 3799111"/>
              <a:gd name="connsiteY526" fmla="*/ 1919607 h 4776529"/>
              <a:gd name="connsiteX527" fmla="*/ 2251208 w 3799111"/>
              <a:gd name="connsiteY527" fmla="*/ 1927530 h 4776529"/>
              <a:gd name="connsiteX528" fmla="*/ 2251208 w 3799111"/>
              <a:gd name="connsiteY528" fmla="*/ 1935455 h 4776529"/>
              <a:gd name="connsiteX529" fmla="*/ 2277565 w 3799111"/>
              <a:gd name="connsiteY529" fmla="*/ 1939416 h 4776529"/>
              <a:gd name="connsiteX530" fmla="*/ 2277565 w 3799111"/>
              <a:gd name="connsiteY530" fmla="*/ 1955263 h 4776529"/>
              <a:gd name="connsiteX531" fmla="*/ 2272294 w 3799111"/>
              <a:gd name="connsiteY531" fmla="*/ 1955263 h 4776529"/>
              <a:gd name="connsiteX532" fmla="*/ 2251208 w 3799111"/>
              <a:gd name="connsiteY532" fmla="*/ 1943378 h 4776529"/>
              <a:gd name="connsiteX533" fmla="*/ 2235394 w 3799111"/>
              <a:gd name="connsiteY533" fmla="*/ 1943378 h 4776529"/>
              <a:gd name="connsiteX534" fmla="*/ 2182683 w 3799111"/>
              <a:gd name="connsiteY534" fmla="*/ 1998840 h 4776529"/>
              <a:gd name="connsiteX535" fmla="*/ 2182683 w 3799111"/>
              <a:gd name="connsiteY535" fmla="*/ 2030534 h 4776529"/>
              <a:gd name="connsiteX536" fmla="*/ 2193225 w 3799111"/>
              <a:gd name="connsiteY536" fmla="*/ 2038457 h 4776529"/>
              <a:gd name="connsiteX537" fmla="*/ 2193225 w 3799111"/>
              <a:gd name="connsiteY537" fmla="*/ 2042419 h 4776529"/>
              <a:gd name="connsiteX538" fmla="*/ 2161598 w 3799111"/>
              <a:gd name="connsiteY538" fmla="*/ 2070150 h 4776529"/>
              <a:gd name="connsiteX539" fmla="*/ 2145785 w 3799111"/>
              <a:gd name="connsiteY539" fmla="*/ 2070150 h 4776529"/>
              <a:gd name="connsiteX540" fmla="*/ 2145785 w 3799111"/>
              <a:gd name="connsiteY540" fmla="*/ 2062227 h 4776529"/>
              <a:gd name="connsiteX541" fmla="*/ 2135241 w 3799111"/>
              <a:gd name="connsiteY541" fmla="*/ 2062227 h 4776529"/>
              <a:gd name="connsiteX542" fmla="*/ 2124698 w 3799111"/>
              <a:gd name="connsiteY542" fmla="*/ 2070150 h 4776529"/>
              <a:gd name="connsiteX543" fmla="*/ 2145785 w 3799111"/>
              <a:gd name="connsiteY543" fmla="*/ 2074111 h 4776529"/>
              <a:gd name="connsiteX544" fmla="*/ 2145785 w 3799111"/>
              <a:gd name="connsiteY544" fmla="*/ 2085996 h 4776529"/>
              <a:gd name="connsiteX545" fmla="*/ 2108885 w 3799111"/>
              <a:gd name="connsiteY545" fmla="*/ 2109767 h 4776529"/>
              <a:gd name="connsiteX546" fmla="*/ 2071987 w 3799111"/>
              <a:gd name="connsiteY546" fmla="*/ 2137498 h 4776529"/>
              <a:gd name="connsiteX547" fmla="*/ 2050901 w 3799111"/>
              <a:gd name="connsiteY547" fmla="*/ 2173152 h 4776529"/>
              <a:gd name="connsiteX548" fmla="*/ 1987646 w 3799111"/>
              <a:gd name="connsiteY548" fmla="*/ 2224654 h 4776529"/>
              <a:gd name="connsiteX549" fmla="*/ 1977103 w 3799111"/>
              <a:gd name="connsiteY549" fmla="*/ 2204846 h 4776529"/>
              <a:gd name="connsiteX550" fmla="*/ 1976110 w 3799111"/>
              <a:gd name="connsiteY550" fmla="*/ 2204846 h 4776529"/>
              <a:gd name="connsiteX551" fmla="*/ 1976110 w 3799111"/>
              <a:gd name="connsiteY551" fmla="*/ 2205422 h 4776529"/>
              <a:gd name="connsiteX552" fmla="*/ 1971065 w 3799111"/>
              <a:gd name="connsiteY552" fmla="*/ 2205422 h 4776529"/>
              <a:gd name="connsiteX553" fmla="*/ 1961290 w 3799111"/>
              <a:gd name="connsiteY553" fmla="*/ 2212769 h 4776529"/>
              <a:gd name="connsiteX554" fmla="*/ 1961290 w 3799111"/>
              <a:gd name="connsiteY554" fmla="*/ 2216731 h 4776529"/>
              <a:gd name="connsiteX555" fmla="*/ 1977103 w 3799111"/>
              <a:gd name="connsiteY555" fmla="*/ 2224654 h 4776529"/>
              <a:gd name="connsiteX556" fmla="*/ 1977103 w 3799111"/>
              <a:gd name="connsiteY556" fmla="*/ 2236539 h 4776529"/>
              <a:gd name="connsiteX557" fmla="*/ 1903305 w 3799111"/>
              <a:gd name="connsiteY557" fmla="*/ 2295964 h 4776529"/>
              <a:gd name="connsiteX558" fmla="*/ 1886834 w 3799111"/>
              <a:gd name="connsiteY558" fmla="*/ 2303887 h 4776529"/>
              <a:gd name="connsiteX559" fmla="*/ 1860392 w 3799111"/>
              <a:gd name="connsiteY559" fmla="*/ 2324182 h 4776529"/>
              <a:gd name="connsiteX560" fmla="*/ 1869602 w 3799111"/>
              <a:gd name="connsiteY560" fmla="*/ 2346680 h 4776529"/>
              <a:gd name="connsiteX561" fmla="*/ 1861314 w 3799111"/>
              <a:gd name="connsiteY561" fmla="*/ 2348756 h 4776529"/>
              <a:gd name="connsiteX562" fmla="*/ 1879585 w 3799111"/>
              <a:gd name="connsiteY562" fmla="*/ 2379653 h 4776529"/>
              <a:gd name="connsiteX563" fmla="*/ 1887492 w 3799111"/>
              <a:gd name="connsiteY563" fmla="*/ 2398966 h 4776529"/>
              <a:gd name="connsiteX564" fmla="*/ 1871678 w 3799111"/>
              <a:gd name="connsiteY564" fmla="*/ 2402928 h 4776529"/>
              <a:gd name="connsiteX565" fmla="*/ 1855865 w 3799111"/>
              <a:gd name="connsiteY565" fmla="*/ 2395005 h 4776529"/>
              <a:gd name="connsiteX566" fmla="*/ 1818967 w 3799111"/>
              <a:gd name="connsiteY566" fmla="*/ 2398966 h 4776529"/>
              <a:gd name="connsiteX567" fmla="*/ 1818967 w 3799111"/>
              <a:gd name="connsiteY567" fmla="*/ 2406889 h 4776529"/>
              <a:gd name="connsiteX568" fmla="*/ 1824238 w 3799111"/>
              <a:gd name="connsiteY568" fmla="*/ 2426697 h 4776529"/>
              <a:gd name="connsiteX569" fmla="*/ 1797880 w 3799111"/>
              <a:gd name="connsiteY569" fmla="*/ 2462353 h 4776529"/>
              <a:gd name="connsiteX570" fmla="*/ 1766253 w 3799111"/>
              <a:gd name="connsiteY570" fmla="*/ 2494045 h 4776529"/>
              <a:gd name="connsiteX571" fmla="*/ 1750440 w 3799111"/>
              <a:gd name="connsiteY571" fmla="*/ 2505930 h 4776529"/>
              <a:gd name="connsiteX572" fmla="*/ 1754710 w 3799111"/>
              <a:gd name="connsiteY572" fmla="*/ 2515359 h 4776529"/>
              <a:gd name="connsiteX573" fmla="*/ 1756829 w 3799111"/>
              <a:gd name="connsiteY573" fmla="*/ 2516189 h 4776529"/>
              <a:gd name="connsiteX574" fmla="*/ 1763094 w 3799111"/>
              <a:gd name="connsiteY574" fmla="*/ 2525607 h 4776529"/>
              <a:gd name="connsiteX575" fmla="*/ 1759971 w 3799111"/>
              <a:gd name="connsiteY575" fmla="*/ 2526974 h 4776529"/>
              <a:gd name="connsiteX576" fmla="*/ 1760982 w 3799111"/>
              <a:gd name="connsiteY576" fmla="*/ 2529205 h 4776529"/>
              <a:gd name="connsiteX577" fmla="*/ 1792609 w 3799111"/>
              <a:gd name="connsiteY577" fmla="*/ 2541584 h 4776529"/>
              <a:gd name="connsiteX578" fmla="*/ 1797880 w 3799111"/>
              <a:gd name="connsiteY578" fmla="*/ 2549509 h 4776529"/>
              <a:gd name="connsiteX579" fmla="*/ 1739897 w 3799111"/>
              <a:gd name="connsiteY579" fmla="*/ 2640626 h 4776529"/>
              <a:gd name="connsiteX580" fmla="*/ 1708270 w 3799111"/>
              <a:gd name="connsiteY580" fmla="*/ 2688165 h 4776529"/>
              <a:gd name="connsiteX581" fmla="*/ 1671371 w 3799111"/>
              <a:gd name="connsiteY581" fmla="*/ 2727782 h 4776529"/>
              <a:gd name="connsiteX582" fmla="*/ 1680703 w 3799111"/>
              <a:gd name="connsiteY582" fmla="*/ 2752330 h 4776529"/>
              <a:gd name="connsiteX583" fmla="*/ 1687913 w 3799111"/>
              <a:gd name="connsiteY583" fmla="*/ 2746911 h 4776529"/>
              <a:gd name="connsiteX584" fmla="*/ 1694179 w 3799111"/>
              <a:gd name="connsiteY584" fmla="*/ 2756328 h 4776529"/>
              <a:gd name="connsiteX585" fmla="*/ 1694179 w 3799111"/>
              <a:gd name="connsiteY585" fmla="*/ 2761037 h 4776529"/>
              <a:gd name="connsiteX586" fmla="*/ 1678238 w 3799111"/>
              <a:gd name="connsiteY586" fmla="*/ 2761037 h 4776529"/>
              <a:gd name="connsiteX587" fmla="*/ 1671371 w 3799111"/>
              <a:gd name="connsiteY587" fmla="*/ 2771360 h 4776529"/>
              <a:gd name="connsiteX588" fmla="*/ 1676641 w 3799111"/>
              <a:gd name="connsiteY588" fmla="*/ 2791168 h 4776529"/>
              <a:gd name="connsiteX589" fmla="*/ 1618658 w 3799111"/>
              <a:gd name="connsiteY589" fmla="*/ 3028866 h 4776529"/>
              <a:gd name="connsiteX590" fmla="*/ 1571216 w 3799111"/>
              <a:gd name="connsiteY590" fmla="*/ 3187332 h 4776529"/>
              <a:gd name="connsiteX591" fmla="*/ 1581760 w 3799111"/>
              <a:gd name="connsiteY591" fmla="*/ 3219025 h 4776529"/>
              <a:gd name="connsiteX592" fmla="*/ 1544860 w 3799111"/>
              <a:gd name="connsiteY592" fmla="*/ 3365606 h 4776529"/>
              <a:gd name="connsiteX593" fmla="*/ 1534318 w 3799111"/>
              <a:gd name="connsiteY593" fmla="*/ 3413146 h 4776529"/>
              <a:gd name="connsiteX594" fmla="*/ 1539589 w 3799111"/>
              <a:gd name="connsiteY594" fmla="*/ 3448800 h 4776529"/>
              <a:gd name="connsiteX595" fmla="*/ 1539589 w 3799111"/>
              <a:gd name="connsiteY595" fmla="*/ 3456724 h 4776529"/>
              <a:gd name="connsiteX596" fmla="*/ 1529047 w 3799111"/>
              <a:gd name="connsiteY596" fmla="*/ 3468608 h 4776529"/>
              <a:gd name="connsiteX597" fmla="*/ 1534318 w 3799111"/>
              <a:gd name="connsiteY597" fmla="*/ 3476533 h 4776529"/>
              <a:gd name="connsiteX598" fmla="*/ 1529047 w 3799111"/>
              <a:gd name="connsiteY598" fmla="*/ 3496341 h 4776529"/>
              <a:gd name="connsiteX599" fmla="*/ 1544860 w 3799111"/>
              <a:gd name="connsiteY599" fmla="*/ 3516148 h 4776529"/>
              <a:gd name="connsiteX600" fmla="*/ 1544860 w 3799111"/>
              <a:gd name="connsiteY600" fmla="*/ 3528033 h 4776529"/>
              <a:gd name="connsiteX601" fmla="*/ 1518505 w 3799111"/>
              <a:gd name="connsiteY601" fmla="*/ 3559727 h 4776529"/>
              <a:gd name="connsiteX602" fmla="*/ 1518505 w 3799111"/>
              <a:gd name="connsiteY602" fmla="*/ 3563689 h 4776529"/>
              <a:gd name="connsiteX603" fmla="*/ 1534318 w 3799111"/>
              <a:gd name="connsiteY603" fmla="*/ 3611228 h 4776529"/>
              <a:gd name="connsiteX604" fmla="*/ 1576487 w 3799111"/>
              <a:gd name="connsiteY604" fmla="*/ 3646883 h 4776529"/>
              <a:gd name="connsiteX605" fmla="*/ 1734626 w 3799111"/>
              <a:gd name="connsiteY605" fmla="*/ 3674614 h 4776529"/>
              <a:gd name="connsiteX606" fmla="*/ 1750440 w 3799111"/>
              <a:gd name="connsiteY606" fmla="*/ 3670653 h 4776529"/>
              <a:gd name="connsiteX607" fmla="*/ 1782067 w 3799111"/>
              <a:gd name="connsiteY607" fmla="*/ 3674614 h 4776529"/>
              <a:gd name="connsiteX608" fmla="*/ 1845323 w 3799111"/>
              <a:gd name="connsiteY608" fmla="*/ 3650845 h 4776529"/>
              <a:gd name="connsiteX609" fmla="*/ 1924392 w 3799111"/>
              <a:gd name="connsiteY609" fmla="*/ 3627074 h 4776529"/>
              <a:gd name="connsiteX610" fmla="*/ 1945476 w 3799111"/>
              <a:gd name="connsiteY610" fmla="*/ 3631036 h 4776529"/>
              <a:gd name="connsiteX611" fmla="*/ 1982375 w 3799111"/>
              <a:gd name="connsiteY611" fmla="*/ 3575573 h 4776529"/>
              <a:gd name="connsiteX612" fmla="*/ 2040360 w 3799111"/>
              <a:gd name="connsiteY612" fmla="*/ 3539918 h 4776529"/>
              <a:gd name="connsiteX613" fmla="*/ 2071987 w 3799111"/>
              <a:gd name="connsiteY613" fmla="*/ 3508225 h 4776529"/>
              <a:gd name="connsiteX614" fmla="*/ 2087800 w 3799111"/>
              <a:gd name="connsiteY614" fmla="*/ 3508225 h 4776529"/>
              <a:gd name="connsiteX615" fmla="*/ 2093071 w 3799111"/>
              <a:gd name="connsiteY615" fmla="*/ 3524072 h 4776529"/>
              <a:gd name="connsiteX616" fmla="*/ 2103614 w 3799111"/>
              <a:gd name="connsiteY616" fmla="*/ 3500302 h 4776529"/>
              <a:gd name="connsiteX617" fmla="*/ 2093071 w 3799111"/>
              <a:gd name="connsiteY617" fmla="*/ 3500302 h 4776529"/>
              <a:gd name="connsiteX618" fmla="*/ 2093071 w 3799111"/>
              <a:gd name="connsiteY618" fmla="*/ 3496341 h 4776529"/>
              <a:gd name="connsiteX619" fmla="*/ 2161598 w 3799111"/>
              <a:gd name="connsiteY619" fmla="*/ 3413146 h 4776529"/>
              <a:gd name="connsiteX620" fmla="*/ 2129969 w 3799111"/>
              <a:gd name="connsiteY620" fmla="*/ 3397300 h 4776529"/>
              <a:gd name="connsiteX621" fmla="*/ 2129969 w 3799111"/>
              <a:gd name="connsiteY621" fmla="*/ 3393338 h 4776529"/>
              <a:gd name="connsiteX622" fmla="*/ 2172140 w 3799111"/>
              <a:gd name="connsiteY622" fmla="*/ 3381452 h 4776529"/>
              <a:gd name="connsiteX623" fmla="*/ 2187954 w 3799111"/>
              <a:gd name="connsiteY623" fmla="*/ 3409184 h 4776529"/>
              <a:gd name="connsiteX624" fmla="*/ 2214310 w 3799111"/>
              <a:gd name="connsiteY624" fmla="*/ 3349760 h 4776529"/>
              <a:gd name="connsiteX625" fmla="*/ 2261752 w 3799111"/>
              <a:gd name="connsiteY625" fmla="*/ 3254680 h 4776529"/>
              <a:gd name="connsiteX626" fmla="*/ 2293379 w 3799111"/>
              <a:gd name="connsiteY626" fmla="*/ 3167524 h 4776529"/>
              <a:gd name="connsiteX627" fmla="*/ 2277565 w 3799111"/>
              <a:gd name="connsiteY627" fmla="*/ 3155640 h 4776529"/>
              <a:gd name="connsiteX628" fmla="*/ 2309192 w 3799111"/>
              <a:gd name="connsiteY628" fmla="*/ 3108099 h 4776529"/>
              <a:gd name="connsiteX629" fmla="*/ 2346091 w 3799111"/>
              <a:gd name="connsiteY629" fmla="*/ 3084330 h 4776529"/>
              <a:gd name="connsiteX630" fmla="*/ 2382990 w 3799111"/>
              <a:gd name="connsiteY630" fmla="*/ 3016982 h 4776529"/>
              <a:gd name="connsiteX631" fmla="*/ 2446244 w 3799111"/>
              <a:gd name="connsiteY631" fmla="*/ 2894171 h 4776529"/>
              <a:gd name="connsiteX632" fmla="*/ 2504229 w 3799111"/>
              <a:gd name="connsiteY632" fmla="*/ 2803054 h 4776529"/>
              <a:gd name="connsiteX633" fmla="*/ 2514772 w 3799111"/>
              <a:gd name="connsiteY633" fmla="*/ 2747590 h 4776529"/>
              <a:gd name="connsiteX634" fmla="*/ 2498958 w 3799111"/>
              <a:gd name="connsiteY634" fmla="*/ 2715898 h 4776529"/>
              <a:gd name="connsiteX635" fmla="*/ 2504229 w 3799111"/>
              <a:gd name="connsiteY635" fmla="*/ 2680242 h 4776529"/>
              <a:gd name="connsiteX636" fmla="*/ 2520042 w 3799111"/>
              <a:gd name="connsiteY636" fmla="*/ 2719859 h 4776529"/>
              <a:gd name="connsiteX637" fmla="*/ 2551671 w 3799111"/>
              <a:gd name="connsiteY637" fmla="*/ 2680242 h 4776529"/>
              <a:gd name="connsiteX638" fmla="*/ 2520042 w 3799111"/>
              <a:gd name="connsiteY638" fmla="*/ 2612894 h 4776529"/>
              <a:gd name="connsiteX639" fmla="*/ 2514772 w 3799111"/>
              <a:gd name="connsiteY639" fmla="*/ 2597048 h 4776529"/>
              <a:gd name="connsiteX640" fmla="*/ 2488415 w 3799111"/>
              <a:gd name="connsiteY640" fmla="*/ 2601009 h 4776529"/>
              <a:gd name="connsiteX641" fmla="*/ 2483145 w 3799111"/>
              <a:gd name="connsiteY641" fmla="*/ 2585163 h 4776529"/>
              <a:gd name="connsiteX642" fmla="*/ 2509501 w 3799111"/>
              <a:gd name="connsiteY642" fmla="*/ 2541584 h 4776529"/>
              <a:gd name="connsiteX643" fmla="*/ 2509501 w 3799111"/>
              <a:gd name="connsiteY643" fmla="*/ 2531599 h 4776529"/>
              <a:gd name="connsiteX644" fmla="*/ 2508647 w 3799111"/>
              <a:gd name="connsiteY644" fmla="*/ 2530316 h 4776529"/>
              <a:gd name="connsiteX645" fmla="*/ 2509308 w 3799111"/>
              <a:gd name="connsiteY645" fmla="*/ 2528827 h 4776529"/>
              <a:gd name="connsiteX646" fmla="*/ 2504229 w 3799111"/>
              <a:gd name="connsiteY646" fmla="*/ 2505930 h 4776529"/>
              <a:gd name="connsiteX647" fmla="*/ 2509358 w 3799111"/>
              <a:gd name="connsiteY647" fmla="*/ 2482800 h 4776529"/>
              <a:gd name="connsiteX648" fmla="*/ 2509176 w 3799111"/>
              <a:gd name="connsiteY648" fmla="*/ 2481706 h 4776529"/>
              <a:gd name="connsiteX649" fmla="*/ 2494345 w 3799111"/>
              <a:gd name="connsiteY649" fmla="*/ 2460867 h 4776529"/>
              <a:gd name="connsiteX650" fmla="*/ 2477874 w 3799111"/>
              <a:gd name="connsiteY650" fmla="*/ 2450468 h 4776529"/>
              <a:gd name="connsiteX651" fmla="*/ 2451518 w 3799111"/>
              <a:gd name="connsiteY651" fmla="*/ 2470276 h 4776529"/>
              <a:gd name="connsiteX652" fmla="*/ 2446244 w 3799111"/>
              <a:gd name="connsiteY652" fmla="*/ 2521777 h 4776529"/>
              <a:gd name="connsiteX653" fmla="*/ 2467331 w 3799111"/>
              <a:gd name="connsiteY653" fmla="*/ 2604971 h 4776529"/>
              <a:gd name="connsiteX654" fmla="*/ 2456788 w 3799111"/>
              <a:gd name="connsiteY654" fmla="*/ 2608933 h 4776529"/>
              <a:gd name="connsiteX655" fmla="*/ 2440974 w 3799111"/>
              <a:gd name="connsiteY655" fmla="*/ 2608933 h 4776529"/>
              <a:gd name="connsiteX656" fmla="*/ 2425160 w 3799111"/>
              <a:gd name="connsiteY656" fmla="*/ 2553470 h 4776529"/>
              <a:gd name="connsiteX657" fmla="*/ 2430431 w 3799111"/>
              <a:gd name="connsiteY657" fmla="*/ 2541584 h 4776529"/>
              <a:gd name="connsiteX658" fmla="*/ 2398804 w 3799111"/>
              <a:gd name="connsiteY658" fmla="*/ 2410851 h 4776529"/>
              <a:gd name="connsiteX659" fmla="*/ 2404076 w 3799111"/>
              <a:gd name="connsiteY659" fmla="*/ 2398966 h 4776529"/>
              <a:gd name="connsiteX660" fmla="*/ 2361905 w 3799111"/>
              <a:gd name="connsiteY660" fmla="*/ 2284079 h 4776529"/>
              <a:gd name="connsiteX661" fmla="*/ 2367175 w 3799111"/>
              <a:gd name="connsiteY661" fmla="*/ 2272193 h 4776529"/>
              <a:gd name="connsiteX662" fmla="*/ 2356634 w 3799111"/>
              <a:gd name="connsiteY662" fmla="*/ 2256347 h 4776529"/>
              <a:gd name="connsiteX663" fmla="*/ 2361905 w 3799111"/>
              <a:gd name="connsiteY663" fmla="*/ 2240500 h 4776529"/>
              <a:gd name="connsiteX664" fmla="*/ 2351362 w 3799111"/>
              <a:gd name="connsiteY664" fmla="*/ 2228616 h 4776529"/>
              <a:gd name="connsiteX665" fmla="*/ 2351362 w 3799111"/>
              <a:gd name="connsiteY665" fmla="*/ 2220692 h 4776529"/>
              <a:gd name="connsiteX666" fmla="*/ 2356634 w 3799111"/>
              <a:gd name="connsiteY666" fmla="*/ 2185037 h 4776529"/>
              <a:gd name="connsiteX667" fmla="*/ 2335548 w 3799111"/>
              <a:gd name="connsiteY667" fmla="*/ 2157306 h 4776529"/>
              <a:gd name="connsiteX668" fmla="*/ 2298651 w 3799111"/>
              <a:gd name="connsiteY668" fmla="*/ 2157306 h 4776529"/>
              <a:gd name="connsiteX669" fmla="*/ 2298651 w 3799111"/>
              <a:gd name="connsiteY669" fmla="*/ 2153344 h 4776529"/>
              <a:gd name="connsiteX670" fmla="*/ 2303921 w 3799111"/>
              <a:gd name="connsiteY670" fmla="*/ 2133536 h 4776529"/>
              <a:gd name="connsiteX671" fmla="*/ 2293379 w 3799111"/>
              <a:gd name="connsiteY671" fmla="*/ 2125613 h 4776529"/>
              <a:gd name="connsiteX672" fmla="*/ 2293379 w 3799111"/>
              <a:gd name="connsiteY672" fmla="*/ 2121652 h 4776529"/>
              <a:gd name="connsiteX673" fmla="*/ 2314464 w 3799111"/>
              <a:gd name="connsiteY673" fmla="*/ 2113728 h 4776529"/>
              <a:gd name="connsiteX674" fmla="*/ 2314464 w 3799111"/>
              <a:gd name="connsiteY674" fmla="*/ 2105804 h 4776529"/>
              <a:gd name="connsiteX675" fmla="*/ 2303921 w 3799111"/>
              <a:gd name="connsiteY675" fmla="*/ 2093919 h 4776529"/>
              <a:gd name="connsiteX676" fmla="*/ 2303921 w 3799111"/>
              <a:gd name="connsiteY676" fmla="*/ 2089958 h 4776529"/>
              <a:gd name="connsiteX677" fmla="*/ 2330278 w 3799111"/>
              <a:gd name="connsiteY677" fmla="*/ 2078073 h 4776529"/>
              <a:gd name="connsiteX678" fmla="*/ 2353997 w 3799111"/>
              <a:gd name="connsiteY678" fmla="*/ 2061236 h 4776529"/>
              <a:gd name="connsiteX679" fmla="*/ 2359116 w 3799111"/>
              <a:gd name="connsiteY679" fmla="*/ 2051620 h 4776529"/>
              <a:gd name="connsiteX680" fmla="*/ 2364549 w 3799111"/>
              <a:gd name="connsiteY680" fmla="*/ 2031204 h 4776529"/>
              <a:gd name="connsiteX681" fmla="*/ 2352019 w 3799111"/>
              <a:gd name="connsiteY681" fmla="*/ 2021786 h 4776529"/>
              <a:gd name="connsiteX682" fmla="*/ 2352019 w 3799111"/>
              <a:gd name="connsiteY682" fmla="*/ 2017078 h 4776529"/>
              <a:gd name="connsiteX683" fmla="*/ 2377079 w 3799111"/>
              <a:gd name="connsiteY683" fmla="*/ 2007661 h 4776529"/>
              <a:gd name="connsiteX684" fmla="*/ 2377079 w 3799111"/>
              <a:gd name="connsiteY684" fmla="*/ 2002053 h 4776529"/>
              <a:gd name="connsiteX685" fmla="*/ 2365859 w 3799111"/>
              <a:gd name="connsiteY685" fmla="*/ 1998840 h 4776529"/>
              <a:gd name="connsiteX686" fmla="*/ 2356634 w 3799111"/>
              <a:gd name="connsiteY686" fmla="*/ 1990917 h 4776529"/>
              <a:gd name="connsiteX687" fmla="*/ 2356634 w 3799111"/>
              <a:gd name="connsiteY687" fmla="*/ 1979032 h 4776529"/>
              <a:gd name="connsiteX688" fmla="*/ 2377719 w 3799111"/>
              <a:gd name="connsiteY688" fmla="*/ 1963186 h 4776529"/>
              <a:gd name="connsiteX689" fmla="*/ 2385604 w 3799111"/>
              <a:gd name="connsiteY689" fmla="*/ 1968370 h 4776529"/>
              <a:gd name="connsiteX690" fmla="*/ 2395874 w 3799111"/>
              <a:gd name="connsiteY690" fmla="*/ 1965283 h 4776529"/>
              <a:gd name="connsiteX691" fmla="*/ 2433465 w 3799111"/>
              <a:gd name="connsiteY691" fmla="*/ 1927614 h 4776529"/>
              <a:gd name="connsiteX692" fmla="*/ 2452261 w 3799111"/>
              <a:gd name="connsiteY692" fmla="*/ 1922906 h 4776529"/>
              <a:gd name="connsiteX693" fmla="*/ 2452261 w 3799111"/>
              <a:gd name="connsiteY693" fmla="*/ 1899362 h 4776529"/>
              <a:gd name="connsiteX694" fmla="*/ 2471057 w 3799111"/>
              <a:gd name="connsiteY694" fmla="*/ 1880527 h 4776529"/>
              <a:gd name="connsiteX695" fmla="*/ 2427199 w 3799111"/>
              <a:gd name="connsiteY695" fmla="*/ 1861693 h 4776529"/>
              <a:gd name="connsiteX696" fmla="*/ 2427199 w 3799111"/>
              <a:gd name="connsiteY696" fmla="*/ 1847568 h 4776529"/>
              <a:gd name="connsiteX697" fmla="*/ 2452261 w 3799111"/>
              <a:gd name="connsiteY697" fmla="*/ 1828734 h 4776529"/>
              <a:gd name="connsiteX698" fmla="*/ 2477321 w 3799111"/>
              <a:gd name="connsiteY698" fmla="*/ 1839328 h 4776529"/>
              <a:gd name="connsiteX699" fmla="*/ 2494767 w 3799111"/>
              <a:gd name="connsiteY699" fmla="*/ 1854898 h 4776529"/>
              <a:gd name="connsiteX700" fmla="*/ 2493027 w 3799111"/>
              <a:gd name="connsiteY700" fmla="*/ 1837899 h 4776529"/>
              <a:gd name="connsiteX701" fmla="*/ 2483145 w 3799111"/>
              <a:gd name="connsiteY701" fmla="*/ 1804720 h 4776529"/>
              <a:gd name="connsiteX702" fmla="*/ 2493687 w 3799111"/>
              <a:gd name="connsiteY702" fmla="*/ 1800759 h 4776529"/>
              <a:gd name="connsiteX703" fmla="*/ 2531244 w 3799111"/>
              <a:gd name="connsiteY703" fmla="*/ 1811653 h 4776529"/>
              <a:gd name="connsiteX704" fmla="*/ 2560429 w 3799111"/>
              <a:gd name="connsiteY704" fmla="*/ 1842452 h 4776529"/>
              <a:gd name="connsiteX705" fmla="*/ 2558769 w 3799111"/>
              <a:gd name="connsiteY705" fmla="*/ 1828734 h 4776529"/>
              <a:gd name="connsiteX706" fmla="*/ 2558769 w 3799111"/>
              <a:gd name="connsiteY706" fmla="*/ 1824025 h 4776529"/>
              <a:gd name="connsiteX707" fmla="*/ 2563807 w 3799111"/>
              <a:gd name="connsiteY707" fmla="*/ 1820238 h 4776529"/>
              <a:gd name="connsiteX708" fmla="*/ 2562095 w 3799111"/>
              <a:gd name="connsiteY708" fmla="*/ 1814899 h 4776529"/>
              <a:gd name="connsiteX709" fmla="*/ 2558769 w 3799111"/>
              <a:gd name="connsiteY709" fmla="*/ 1809899 h 4776529"/>
              <a:gd name="connsiteX710" fmla="*/ 2558769 w 3799111"/>
              <a:gd name="connsiteY710" fmla="*/ 1804432 h 4776529"/>
              <a:gd name="connsiteX711" fmla="*/ 2538657 w 3799111"/>
              <a:gd name="connsiteY711" fmla="*/ 1727824 h 4776529"/>
              <a:gd name="connsiteX712" fmla="*/ 2547534 w 3799111"/>
              <a:gd name="connsiteY712" fmla="*/ 1707809 h 4776529"/>
              <a:gd name="connsiteX713" fmla="*/ 2529781 w 3799111"/>
              <a:gd name="connsiteY713" fmla="*/ 1681125 h 4776529"/>
              <a:gd name="connsiteX714" fmla="*/ 2538657 w 3799111"/>
              <a:gd name="connsiteY714" fmla="*/ 1654441 h 4776529"/>
              <a:gd name="connsiteX715" fmla="*/ 2520905 w 3799111"/>
              <a:gd name="connsiteY715" fmla="*/ 1634428 h 4776529"/>
              <a:gd name="connsiteX716" fmla="*/ 2520905 w 3799111"/>
              <a:gd name="connsiteY716" fmla="*/ 1621086 h 4776529"/>
              <a:gd name="connsiteX717" fmla="*/ 2529781 w 3799111"/>
              <a:gd name="connsiteY717" fmla="*/ 1561044 h 4776529"/>
              <a:gd name="connsiteX718" fmla="*/ 2494276 w 3799111"/>
              <a:gd name="connsiteY718" fmla="*/ 1514347 h 4776529"/>
              <a:gd name="connsiteX719" fmla="*/ 2432141 w 3799111"/>
              <a:gd name="connsiteY719" fmla="*/ 1514347 h 4776529"/>
              <a:gd name="connsiteX720" fmla="*/ 2432141 w 3799111"/>
              <a:gd name="connsiteY720" fmla="*/ 1507676 h 4776529"/>
              <a:gd name="connsiteX721" fmla="*/ 3559449 w 3799111"/>
              <a:gd name="connsiteY721" fmla="*/ 1314214 h 4776529"/>
              <a:gd name="connsiteX722" fmla="*/ 3577201 w 3799111"/>
              <a:gd name="connsiteY722" fmla="*/ 1314214 h 4776529"/>
              <a:gd name="connsiteX723" fmla="*/ 3559449 w 3799111"/>
              <a:gd name="connsiteY723" fmla="*/ 1327556 h 4776529"/>
              <a:gd name="connsiteX724" fmla="*/ 2920346 w 3799111"/>
              <a:gd name="connsiteY724" fmla="*/ 1314214 h 4776529"/>
              <a:gd name="connsiteX725" fmla="*/ 2902594 w 3799111"/>
              <a:gd name="connsiteY725" fmla="*/ 1327556 h 4776529"/>
              <a:gd name="connsiteX726" fmla="*/ 2902594 w 3799111"/>
              <a:gd name="connsiteY726" fmla="*/ 1347569 h 4776529"/>
              <a:gd name="connsiteX727" fmla="*/ 2920346 w 3799111"/>
              <a:gd name="connsiteY727" fmla="*/ 1367582 h 4776529"/>
              <a:gd name="connsiteX728" fmla="*/ 2920346 w 3799111"/>
              <a:gd name="connsiteY728" fmla="*/ 1407609 h 4776529"/>
              <a:gd name="connsiteX729" fmla="*/ 2929223 w 3799111"/>
              <a:gd name="connsiteY729" fmla="*/ 1407609 h 4776529"/>
              <a:gd name="connsiteX730" fmla="*/ 2955851 w 3799111"/>
              <a:gd name="connsiteY730" fmla="*/ 1387596 h 4776529"/>
              <a:gd name="connsiteX731" fmla="*/ 2955851 w 3799111"/>
              <a:gd name="connsiteY731" fmla="*/ 1367582 h 4776529"/>
              <a:gd name="connsiteX732" fmla="*/ 2920346 w 3799111"/>
              <a:gd name="connsiteY732" fmla="*/ 1314214 h 4776529"/>
              <a:gd name="connsiteX733" fmla="*/ 2551137 w 3799111"/>
              <a:gd name="connsiteY733" fmla="*/ 1249168 h 4776529"/>
              <a:gd name="connsiteX734" fmla="*/ 2483587 w 3799111"/>
              <a:gd name="connsiteY734" fmla="*/ 1287243 h 4776529"/>
              <a:gd name="connsiteX735" fmla="*/ 2480841 w 3799111"/>
              <a:gd name="connsiteY735" fmla="*/ 1287870 h 4776529"/>
              <a:gd name="connsiteX736" fmla="*/ 2505547 w 3799111"/>
              <a:gd name="connsiteY736" fmla="*/ 1305553 h 4776529"/>
              <a:gd name="connsiteX737" fmla="*/ 2514772 w 3799111"/>
              <a:gd name="connsiteY737" fmla="*/ 1313477 h 4776529"/>
              <a:gd name="connsiteX738" fmla="*/ 2514772 w 3799111"/>
              <a:gd name="connsiteY738" fmla="*/ 1325361 h 4776529"/>
              <a:gd name="connsiteX739" fmla="*/ 2471285 w 3799111"/>
              <a:gd name="connsiteY739" fmla="*/ 1316448 h 4776529"/>
              <a:gd name="connsiteX740" fmla="*/ 2447952 w 3799111"/>
              <a:gd name="connsiteY740" fmla="*/ 1295864 h 4776529"/>
              <a:gd name="connsiteX741" fmla="*/ 2427199 w 3799111"/>
              <a:gd name="connsiteY741" fmla="*/ 1304312 h 4776529"/>
              <a:gd name="connsiteX742" fmla="*/ 2408404 w 3799111"/>
              <a:gd name="connsiteY742" fmla="*/ 1329622 h 4776529"/>
              <a:gd name="connsiteX743" fmla="*/ 2398975 w 3799111"/>
              <a:gd name="connsiteY743" fmla="*/ 1337383 h 4776529"/>
              <a:gd name="connsiteX744" fmla="*/ 2418571 w 3799111"/>
              <a:gd name="connsiteY744" fmla="*/ 1353093 h 4776529"/>
              <a:gd name="connsiteX745" fmla="*/ 2435703 w 3799111"/>
              <a:gd name="connsiteY745" fmla="*/ 1400633 h 4776529"/>
              <a:gd name="connsiteX746" fmla="*/ 2441018 w 3799111"/>
              <a:gd name="connsiteY746" fmla="*/ 1403808 h 4776529"/>
              <a:gd name="connsiteX747" fmla="*/ 2441018 w 3799111"/>
              <a:gd name="connsiteY747" fmla="*/ 1400938 h 4776529"/>
              <a:gd name="connsiteX748" fmla="*/ 2485399 w 3799111"/>
              <a:gd name="connsiteY748" fmla="*/ 1380924 h 4776529"/>
              <a:gd name="connsiteX749" fmla="*/ 2538657 w 3799111"/>
              <a:gd name="connsiteY749" fmla="*/ 1327556 h 4776529"/>
              <a:gd name="connsiteX750" fmla="*/ 2565289 w 3799111"/>
              <a:gd name="connsiteY750" fmla="*/ 1320885 h 4776529"/>
              <a:gd name="connsiteX751" fmla="*/ 2565289 w 3799111"/>
              <a:gd name="connsiteY751" fmla="*/ 1287528 h 4776529"/>
              <a:gd name="connsiteX752" fmla="*/ 2591918 w 3799111"/>
              <a:gd name="connsiteY752" fmla="*/ 1260844 h 4776529"/>
              <a:gd name="connsiteX753" fmla="*/ 3293157 w 3799111"/>
              <a:gd name="connsiteY753" fmla="*/ 1174120 h 4776529"/>
              <a:gd name="connsiteX754" fmla="*/ 3319785 w 3799111"/>
              <a:gd name="connsiteY754" fmla="*/ 1207475 h 4776529"/>
              <a:gd name="connsiteX755" fmla="*/ 3302033 w 3799111"/>
              <a:gd name="connsiteY755" fmla="*/ 1214147 h 4776529"/>
              <a:gd name="connsiteX756" fmla="*/ 3293157 w 3799111"/>
              <a:gd name="connsiteY756" fmla="*/ 1214147 h 4776529"/>
              <a:gd name="connsiteX757" fmla="*/ 3284280 w 3799111"/>
              <a:gd name="connsiteY757" fmla="*/ 1200804 h 4776529"/>
              <a:gd name="connsiteX758" fmla="*/ 3293157 w 3799111"/>
              <a:gd name="connsiteY758" fmla="*/ 1174120 h 4776529"/>
              <a:gd name="connsiteX759" fmla="*/ 2796075 w 3799111"/>
              <a:gd name="connsiteY759" fmla="*/ 1174120 h 4776529"/>
              <a:gd name="connsiteX760" fmla="*/ 2796075 w 3799111"/>
              <a:gd name="connsiteY760" fmla="*/ 1207475 h 4776529"/>
              <a:gd name="connsiteX761" fmla="*/ 2813828 w 3799111"/>
              <a:gd name="connsiteY761" fmla="*/ 1207475 h 4776529"/>
              <a:gd name="connsiteX762" fmla="*/ 2813828 w 3799111"/>
              <a:gd name="connsiteY762" fmla="*/ 1174120 h 4776529"/>
              <a:gd name="connsiteX763" fmla="*/ 3160009 w 3799111"/>
              <a:gd name="connsiteY763" fmla="*/ 1140765 h 4776529"/>
              <a:gd name="connsiteX764" fmla="*/ 3160009 w 3799111"/>
              <a:gd name="connsiteY764" fmla="*/ 1167449 h 4776529"/>
              <a:gd name="connsiteX765" fmla="*/ 3168885 w 3799111"/>
              <a:gd name="connsiteY765" fmla="*/ 1200804 h 4776529"/>
              <a:gd name="connsiteX766" fmla="*/ 3186638 w 3799111"/>
              <a:gd name="connsiteY766" fmla="*/ 1200804 h 4776529"/>
              <a:gd name="connsiteX767" fmla="*/ 3186638 w 3799111"/>
              <a:gd name="connsiteY767" fmla="*/ 1187462 h 4776529"/>
              <a:gd name="connsiteX768" fmla="*/ 3177762 w 3799111"/>
              <a:gd name="connsiteY768" fmla="*/ 1140765 h 4776529"/>
              <a:gd name="connsiteX769" fmla="*/ 2502381 w 3799111"/>
              <a:gd name="connsiteY769" fmla="*/ 1009437 h 4776529"/>
              <a:gd name="connsiteX770" fmla="*/ 2508647 w 3799111"/>
              <a:gd name="connsiteY770" fmla="*/ 1009437 h 4776529"/>
              <a:gd name="connsiteX771" fmla="*/ 2571299 w 3799111"/>
              <a:gd name="connsiteY771" fmla="*/ 1023562 h 4776529"/>
              <a:gd name="connsiteX772" fmla="*/ 2615155 w 3799111"/>
              <a:gd name="connsiteY772" fmla="*/ 1056522 h 4776529"/>
              <a:gd name="connsiteX773" fmla="*/ 2615155 w 3799111"/>
              <a:gd name="connsiteY773" fmla="*/ 1070648 h 4776529"/>
              <a:gd name="connsiteX774" fmla="*/ 2527443 w 3799111"/>
              <a:gd name="connsiteY774" fmla="*/ 1028271 h 4776529"/>
              <a:gd name="connsiteX775" fmla="*/ 2502381 w 3799111"/>
              <a:gd name="connsiteY775" fmla="*/ 1014145 h 4776529"/>
              <a:gd name="connsiteX776" fmla="*/ 2920346 w 3799111"/>
              <a:gd name="connsiteY776" fmla="*/ 887262 h 4776529"/>
              <a:gd name="connsiteX777" fmla="*/ 2938099 w 3799111"/>
              <a:gd name="connsiteY777" fmla="*/ 887262 h 4776529"/>
              <a:gd name="connsiteX778" fmla="*/ 3053491 w 3799111"/>
              <a:gd name="connsiteY778" fmla="*/ 947301 h 4776529"/>
              <a:gd name="connsiteX779" fmla="*/ 3062367 w 3799111"/>
              <a:gd name="connsiteY779" fmla="*/ 987327 h 4776529"/>
              <a:gd name="connsiteX780" fmla="*/ 3044615 w 3799111"/>
              <a:gd name="connsiteY780" fmla="*/ 987327 h 4776529"/>
              <a:gd name="connsiteX781" fmla="*/ 3026862 w 3799111"/>
              <a:gd name="connsiteY781" fmla="*/ 967314 h 4776529"/>
              <a:gd name="connsiteX782" fmla="*/ 3000234 w 3799111"/>
              <a:gd name="connsiteY782" fmla="*/ 967314 h 4776529"/>
              <a:gd name="connsiteX783" fmla="*/ 3000234 w 3799111"/>
              <a:gd name="connsiteY783" fmla="*/ 980656 h 4776529"/>
              <a:gd name="connsiteX784" fmla="*/ 2991357 w 3799111"/>
              <a:gd name="connsiteY784" fmla="*/ 980656 h 4776529"/>
              <a:gd name="connsiteX785" fmla="*/ 2946976 w 3799111"/>
              <a:gd name="connsiteY785" fmla="*/ 913946 h 4776529"/>
              <a:gd name="connsiteX786" fmla="*/ 2920346 w 3799111"/>
              <a:gd name="connsiteY786" fmla="*/ 893933 h 4776529"/>
              <a:gd name="connsiteX787" fmla="*/ 2636299 w 3799111"/>
              <a:gd name="connsiteY787" fmla="*/ 26686 h 4776529"/>
              <a:gd name="connsiteX788" fmla="*/ 2645176 w 3799111"/>
              <a:gd name="connsiteY788" fmla="*/ 26686 h 4776529"/>
              <a:gd name="connsiteX789" fmla="*/ 2733942 w 3799111"/>
              <a:gd name="connsiteY789" fmla="*/ 46699 h 4776529"/>
              <a:gd name="connsiteX790" fmla="*/ 2796075 w 3799111"/>
              <a:gd name="connsiteY790" fmla="*/ 93397 h 4776529"/>
              <a:gd name="connsiteX791" fmla="*/ 2796075 w 3799111"/>
              <a:gd name="connsiteY791" fmla="*/ 113410 h 4776529"/>
              <a:gd name="connsiteX792" fmla="*/ 2671805 w 3799111"/>
              <a:gd name="connsiteY792" fmla="*/ 53370 h 4776529"/>
              <a:gd name="connsiteX793" fmla="*/ 2636299 w 3799111"/>
              <a:gd name="connsiteY793" fmla="*/ 33357 h 4776529"/>
              <a:gd name="connsiteX794" fmla="*/ 2441018 w 3799111"/>
              <a:gd name="connsiteY794" fmla="*/ 0 h 4776529"/>
              <a:gd name="connsiteX795" fmla="*/ 2467647 w 3799111"/>
              <a:gd name="connsiteY795" fmla="*/ 0 h 4776529"/>
              <a:gd name="connsiteX796" fmla="*/ 2547534 w 3799111"/>
              <a:gd name="connsiteY796" fmla="*/ 53370 h 4776529"/>
              <a:gd name="connsiteX797" fmla="*/ 2547534 w 3799111"/>
              <a:gd name="connsiteY797" fmla="*/ 66712 h 4776529"/>
              <a:gd name="connsiteX798" fmla="*/ 2503152 w 3799111"/>
              <a:gd name="connsiteY798" fmla="*/ 106739 h 4776529"/>
              <a:gd name="connsiteX799" fmla="*/ 2547534 w 3799111"/>
              <a:gd name="connsiteY799" fmla="*/ 140094 h 4776529"/>
              <a:gd name="connsiteX800" fmla="*/ 2600794 w 3799111"/>
              <a:gd name="connsiteY800" fmla="*/ 133423 h 4776529"/>
              <a:gd name="connsiteX801" fmla="*/ 2662929 w 3799111"/>
              <a:gd name="connsiteY801" fmla="*/ 240161 h 4776529"/>
              <a:gd name="connsiteX802" fmla="*/ 2778323 w 3799111"/>
              <a:gd name="connsiteY802" fmla="*/ 326887 h 4776529"/>
              <a:gd name="connsiteX803" fmla="*/ 2760570 w 3799111"/>
              <a:gd name="connsiteY803" fmla="*/ 340229 h 4776529"/>
              <a:gd name="connsiteX804" fmla="*/ 2769447 w 3799111"/>
              <a:gd name="connsiteY804" fmla="*/ 373584 h 4776529"/>
              <a:gd name="connsiteX805" fmla="*/ 2716189 w 3799111"/>
              <a:gd name="connsiteY805" fmla="*/ 360242 h 4776529"/>
              <a:gd name="connsiteX806" fmla="*/ 2609671 w 3799111"/>
              <a:gd name="connsiteY806" fmla="*/ 420281 h 4776529"/>
              <a:gd name="connsiteX807" fmla="*/ 2503152 w 3799111"/>
              <a:gd name="connsiteY807" fmla="*/ 480323 h 4776529"/>
              <a:gd name="connsiteX808" fmla="*/ 2441018 w 3799111"/>
              <a:gd name="connsiteY808" fmla="*/ 547033 h 4776529"/>
              <a:gd name="connsiteX809" fmla="*/ 2538657 w 3799111"/>
              <a:gd name="connsiteY809" fmla="*/ 620416 h 4776529"/>
              <a:gd name="connsiteX810" fmla="*/ 2538657 w 3799111"/>
              <a:gd name="connsiteY810" fmla="*/ 687127 h 4776529"/>
              <a:gd name="connsiteX811" fmla="*/ 2414390 w 3799111"/>
              <a:gd name="connsiteY811" fmla="*/ 793865 h 4776529"/>
              <a:gd name="connsiteX812" fmla="*/ 2405513 w 3799111"/>
              <a:gd name="connsiteY812" fmla="*/ 807207 h 4776529"/>
              <a:gd name="connsiteX813" fmla="*/ 2414390 w 3799111"/>
              <a:gd name="connsiteY813" fmla="*/ 853905 h 4776529"/>
              <a:gd name="connsiteX814" fmla="*/ 2396637 w 3799111"/>
              <a:gd name="connsiteY814" fmla="*/ 893933 h 4776529"/>
              <a:gd name="connsiteX815" fmla="*/ 2423266 w 3799111"/>
              <a:gd name="connsiteY815" fmla="*/ 920617 h 4776529"/>
              <a:gd name="connsiteX816" fmla="*/ 2343376 w 3799111"/>
              <a:gd name="connsiteY816" fmla="*/ 960643 h 4776529"/>
              <a:gd name="connsiteX817" fmla="*/ 2272366 w 3799111"/>
              <a:gd name="connsiteY817" fmla="*/ 1020684 h 4776529"/>
              <a:gd name="connsiteX818" fmla="*/ 2290183 w 3799111"/>
              <a:gd name="connsiteY818" fmla="*/ 1036437 h 4776529"/>
              <a:gd name="connsiteX819" fmla="*/ 2292499 w 3799111"/>
              <a:gd name="connsiteY819" fmla="*/ 1034156 h 4776529"/>
              <a:gd name="connsiteX820" fmla="*/ 2358284 w 3799111"/>
              <a:gd name="connsiteY820" fmla="*/ 1000020 h 4776529"/>
              <a:gd name="connsiteX821" fmla="*/ 2364549 w 3799111"/>
              <a:gd name="connsiteY821" fmla="*/ 990601 h 4776529"/>
              <a:gd name="connsiteX822" fmla="*/ 2383344 w 3799111"/>
              <a:gd name="connsiteY822" fmla="*/ 990601 h 4776529"/>
              <a:gd name="connsiteX823" fmla="*/ 2439729 w 3799111"/>
              <a:gd name="connsiteY823" fmla="*/ 1028271 h 4776529"/>
              <a:gd name="connsiteX824" fmla="*/ 2439729 w 3799111"/>
              <a:gd name="connsiteY824" fmla="*/ 1037688 h 4776529"/>
              <a:gd name="connsiteX825" fmla="*/ 2408404 w 3799111"/>
              <a:gd name="connsiteY825" fmla="*/ 1065939 h 4776529"/>
              <a:gd name="connsiteX826" fmla="*/ 2431899 w 3799111"/>
              <a:gd name="connsiteY826" fmla="*/ 1078888 h 4776529"/>
              <a:gd name="connsiteX827" fmla="*/ 2434154 w 3799111"/>
              <a:gd name="connsiteY827" fmla="*/ 1081939 h 4776529"/>
              <a:gd name="connsiteX828" fmla="*/ 2449894 w 3799111"/>
              <a:gd name="connsiteY828" fmla="*/ 1074053 h 4776529"/>
              <a:gd name="connsiteX829" fmla="*/ 2520905 w 3799111"/>
              <a:gd name="connsiteY829" fmla="*/ 1074053 h 4776529"/>
              <a:gd name="connsiteX830" fmla="*/ 2520905 w 3799111"/>
              <a:gd name="connsiteY830" fmla="*/ 1080724 h 4776529"/>
              <a:gd name="connsiteX831" fmla="*/ 2496496 w 3799111"/>
              <a:gd name="connsiteY831" fmla="*/ 1093233 h 4776529"/>
              <a:gd name="connsiteX832" fmla="*/ 2490693 w 3799111"/>
              <a:gd name="connsiteY832" fmla="*/ 1095492 h 4776529"/>
              <a:gd name="connsiteX833" fmla="*/ 2500815 w 3799111"/>
              <a:gd name="connsiteY833" fmla="*/ 1103608 h 4776529"/>
              <a:gd name="connsiteX834" fmla="*/ 2521177 w 3799111"/>
              <a:gd name="connsiteY834" fmla="*/ 1160111 h 4776529"/>
              <a:gd name="connsiteX835" fmla="*/ 2556811 w 3799111"/>
              <a:gd name="connsiteY835" fmla="*/ 1179828 h 4776529"/>
              <a:gd name="connsiteX836" fmla="*/ 2573947 w 3799111"/>
              <a:gd name="connsiteY836" fmla="*/ 1191122 h 4776529"/>
              <a:gd name="connsiteX837" fmla="*/ 2600794 w 3799111"/>
              <a:gd name="connsiteY837" fmla="*/ 1202472 h 4776529"/>
              <a:gd name="connsiteX838" fmla="*/ 2636299 w 3799111"/>
              <a:gd name="connsiteY838" fmla="*/ 1234160 h 4776529"/>
              <a:gd name="connsiteX839" fmla="*/ 2698436 w 3799111"/>
              <a:gd name="connsiteY839" fmla="*/ 1274186 h 4776529"/>
              <a:gd name="connsiteX840" fmla="*/ 2716189 w 3799111"/>
              <a:gd name="connsiteY840" fmla="*/ 1274186 h 4776529"/>
              <a:gd name="connsiteX841" fmla="*/ 2725065 w 3799111"/>
              <a:gd name="connsiteY841" fmla="*/ 1260844 h 4776529"/>
              <a:gd name="connsiteX842" fmla="*/ 2716189 w 3799111"/>
              <a:gd name="connsiteY842" fmla="*/ 1187462 h 4776529"/>
              <a:gd name="connsiteX843" fmla="*/ 2716189 w 3799111"/>
              <a:gd name="connsiteY843" fmla="*/ 1180791 h 4776529"/>
              <a:gd name="connsiteX844" fmla="*/ 2725065 w 3799111"/>
              <a:gd name="connsiteY844" fmla="*/ 1174120 h 4776529"/>
              <a:gd name="connsiteX845" fmla="*/ 2716189 w 3799111"/>
              <a:gd name="connsiteY845" fmla="*/ 1160778 h 4776529"/>
              <a:gd name="connsiteX846" fmla="*/ 2716189 w 3799111"/>
              <a:gd name="connsiteY846" fmla="*/ 1100737 h 4776529"/>
              <a:gd name="connsiteX847" fmla="*/ 2769447 w 3799111"/>
              <a:gd name="connsiteY847" fmla="*/ 1074053 h 4776529"/>
              <a:gd name="connsiteX848" fmla="*/ 2742818 w 3799111"/>
              <a:gd name="connsiteY848" fmla="*/ 920617 h 4776529"/>
              <a:gd name="connsiteX849" fmla="*/ 2760570 w 3799111"/>
              <a:gd name="connsiteY849" fmla="*/ 913946 h 4776529"/>
              <a:gd name="connsiteX850" fmla="*/ 2875965 w 3799111"/>
              <a:gd name="connsiteY850" fmla="*/ 987327 h 4776529"/>
              <a:gd name="connsiteX851" fmla="*/ 2920346 w 3799111"/>
              <a:gd name="connsiteY851" fmla="*/ 1074053 h 4776529"/>
              <a:gd name="connsiteX852" fmla="*/ 2902594 w 3799111"/>
              <a:gd name="connsiteY852" fmla="*/ 1127421 h 4776529"/>
              <a:gd name="connsiteX853" fmla="*/ 2929223 w 3799111"/>
              <a:gd name="connsiteY853" fmla="*/ 1260844 h 4776529"/>
              <a:gd name="connsiteX854" fmla="*/ 2946976 w 3799111"/>
              <a:gd name="connsiteY854" fmla="*/ 1260844 h 4776529"/>
              <a:gd name="connsiteX855" fmla="*/ 2955851 w 3799111"/>
              <a:gd name="connsiteY855" fmla="*/ 1174120 h 4776529"/>
              <a:gd name="connsiteX856" fmla="*/ 2982481 w 3799111"/>
              <a:gd name="connsiteY856" fmla="*/ 1174120 h 4776529"/>
              <a:gd name="connsiteX857" fmla="*/ 3000234 w 3799111"/>
              <a:gd name="connsiteY857" fmla="*/ 1194133 h 4776529"/>
              <a:gd name="connsiteX858" fmla="*/ 3017986 w 3799111"/>
              <a:gd name="connsiteY858" fmla="*/ 1187462 h 4776529"/>
              <a:gd name="connsiteX859" fmla="*/ 2991357 w 3799111"/>
              <a:gd name="connsiteY859" fmla="*/ 1100737 h 4776529"/>
              <a:gd name="connsiteX860" fmla="*/ 2991357 w 3799111"/>
              <a:gd name="connsiteY860" fmla="*/ 1087395 h 4776529"/>
              <a:gd name="connsiteX861" fmla="*/ 3009109 w 3799111"/>
              <a:gd name="connsiteY861" fmla="*/ 1087395 h 4776529"/>
              <a:gd name="connsiteX862" fmla="*/ 3009109 w 3799111"/>
              <a:gd name="connsiteY862" fmla="*/ 1047369 h 4776529"/>
              <a:gd name="connsiteX863" fmla="*/ 3017986 w 3799111"/>
              <a:gd name="connsiteY863" fmla="*/ 1047369 h 4776529"/>
              <a:gd name="connsiteX864" fmla="*/ 3044615 w 3799111"/>
              <a:gd name="connsiteY864" fmla="*/ 1074053 h 4776529"/>
              <a:gd name="connsiteX865" fmla="*/ 3062367 w 3799111"/>
              <a:gd name="connsiteY865" fmla="*/ 1074053 h 4776529"/>
              <a:gd name="connsiteX866" fmla="*/ 3088999 w 3799111"/>
              <a:gd name="connsiteY866" fmla="*/ 1047369 h 4776529"/>
              <a:gd name="connsiteX867" fmla="*/ 3195515 w 3799111"/>
              <a:gd name="connsiteY867" fmla="*/ 1100737 h 4776529"/>
              <a:gd name="connsiteX868" fmla="*/ 3239896 w 3799111"/>
              <a:gd name="connsiteY868" fmla="*/ 1174120 h 4776529"/>
              <a:gd name="connsiteX869" fmla="*/ 3168885 w 3799111"/>
              <a:gd name="connsiteY869" fmla="*/ 1314214 h 4776529"/>
              <a:gd name="connsiteX870" fmla="*/ 3168885 w 3799111"/>
              <a:gd name="connsiteY870" fmla="*/ 1320885 h 4776529"/>
              <a:gd name="connsiteX871" fmla="*/ 3248773 w 3799111"/>
              <a:gd name="connsiteY871" fmla="*/ 1367582 h 4776529"/>
              <a:gd name="connsiteX872" fmla="*/ 3319785 w 3799111"/>
              <a:gd name="connsiteY872" fmla="*/ 1407609 h 4776529"/>
              <a:gd name="connsiteX873" fmla="*/ 3328662 w 3799111"/>
              <a:gd name="connsiteY873" fmla="*/ 1407609 h 4776529"/>
              <a:gd name="connsiteX874" fmla="*/ 3346415 w 3799111"/>
              <a:gd name="connsiteY874" fmla="*/ 1387596 h 4776529"/>
              <a:gd name="connsiteX875" fmla="*/ 3328662 w 3799111"/>
              <a:gd name="connsiteY875" fmla="*/ 1334227 h 4776529"/>
              <a:gd name="connsiteX876" fmla="*/ 3337538 w 3799111"/>
              <a:gd name="connsiteY876" fmla="*/ 1307543 h 4776529"/>
              <a:gd name="connsiteX877" fmla="*/ 3337538 w 3799111"/>
              <a:gd name="connsiteY877" fmla="*/ 1300872 h 4776529"/>
              <a:gd name="connsiteX878" fmla="*/ 3310910 w 3799111"/>
              <a:gd name="connsiteY878" fmla="*/ 1300872 h 4776529"/>
              <a:gd name="connsiteX879" fmla="*/ 3310910 w 3799111"/>
              <a:gd name="connsiteY879" fmla="*/ 1374253 h 4776529"/>
              <a:gd name="connsiteX880" fmla="*/ 3284280 w 3799111"/>
              <a:gd name="connsiteY880" fmla="*/ 1374253 h 4776529"/>
              <a:gd name="connsiteX881" fmla="*/ 3319785 w 3799111"/>
              <a:gd name="connsiteY881" fmla="*/ 1260844 h 4776529"/>
              <a:gd name="connsiteX882" fmla="*/ 3328662 w 3799111"/>
              <a:gd name="connsiteY882" fmla="*/ 1260844 h 4776529"/>
              <a:gd name="connsiteX883" fmla="*/ 3417424 w 3799111"/>
              <a:gd name="connsiteY883" fmla="*/ 1327556 h 4776529"/>
              <a:gd name="connsiteX884" fmla="*/ 3452933 w 3799111"/>
              <a:gd name="connsiteY884" fmla="*/ 1267515 h 4776529"/>
              <a:gd name="connsiteX885" fmla="*/ 3452933 w 3799111"/>
              <a:gd name="connsiteY885" fmla="*/ 1207475 h 4776529"/>
              <a:gd name="connsiteX886" fmla="*/ 3479561 w 3799111"/>
              <a:gd name="connsiteY886" fmla="*/ 1194133 h 4776529"/>
              <a:gd name="connsiteX887" fmla="*/ 3470686 w 3799111"/>
              <a:gd name="connsiteY887" fmla="*/ 1154107 h 4776529"/>
              <a:gd name="connsiteX888" fmla="*/ 3523944 w 3799111"/>
              <a:gd name="connsiteY888" fmla="*/ 1154107 h 4776529"/>
              <a:gd name="connsiteX889" fmla="*/ 3523944 w 3799111"/>
              <a:gd name="connsiteY889" fmla="*/ 1140765 h 4776529"/>
              <a:gd name="connsiteX890" fmla="*/ 3541696 w 3799111"/>
              <a:gd name="connsiteY890" fmla="*/ 1140765 h 4776529"/>
              <a:gd name="connsiteX891" fmla="*/ 3541696 w 3799111"/>
              <a:gd name="connsiteY891" fmla="*/ 1200804 h 4776529"/>
              <a:gd name="connsiteX892" fmla="*/ 3515067 w 3799111"/>
              <a:gd name="connsiteY892" fmla="*/ 1220817 h 4776529"/>
              <a:gd name="connsiteX893" fmla="*/ 3435177 w 3799111"/>
              <a:gd name="connsiteY893" fmla="*/ 1380924 h 4776529"/>
              <a:gd name="connsiteX894" fmla="*/ 3444056 w 3799111"/>
              <a:gd name="connsiteY894" fmla="*/ 1440966 h 4776529"/>
              <a:gd name="connsiteX895" fmla="*/ 3417424 w 3799111"/>
              <a:gd name="connsiteY895" fmla="*/ 1487663 h 4776529"/>
              <a:gd name="connsiteX896" fmla="*/ 3435177 w 3799111"/>
              <a:gd name="connsiteY896" fmla="*/ 1494334 h 4776529"/>
              <a:gd name="connsiteX897" fmla="*/ 3470686 w 3799111"/>
              <a:gd name="connsiteY897" fmla="*/ 1474321 h 4776529"/>
              <a:gd name="connsiteX898" fmla="*/ 3532819 w 3799111"/>
              <a:gd name="connsiteY898" fmla="*/ 1514347 h 4776529"/>
              <a:gd name="connsiteX899" fmla="*/ 3532819 w 3799111"/>
              <a:gd name="connsiteY899" fmla="*/ 1541031 h 4776529"/>
              <a:gd name="connsiteX900" fmla="*/ 3523944 w 3799111"/>
              <a:gd name="connsiteY900" fmla="*/ 1547702 h 4776529"/>
              <a:gd name="connsiteX901" fmla="*/ 3532819 w 3799111"/>
              <a:gd name="connsiteY901" fmla="*/ 1574386 h 4776529"/>
              <a:gd name="connsiteX902" fmla="*/ 3559449 w 3799111"/>
              <a:gd name="connsiteY902" fmla="*/ 1574386 h 4776529"/>
              <a:gd name="connsiteX903" fmla="*/ 3586077 w 3799111"/>
              <a:gd name="connsiteY903" fmla="*/ 1420951 h 4776529"/>
              <a:gd name="connsiteX904" fmla="*/ 3612707 w 3799111"/>
              <a:gd name="connsiteY904" fmla="*/ 1407609 h 4776529"/>
              <a:gd name="connsiteX905" fmla="*/ 3630458 w 3799111"/>
              <a:gd name="connsiteY905" fmla="*/ 1407609 h 4776529"/>
              <a:gd name="connsiteX906" fmla="*/ 3665967 w 3799111"/>
              <a:gd name="connsiteY906" fmla="*/ 1460979 h 4776529"/>
              <a:gd name="connsiteX907" fmla="*/ 3621583 w 3799111"/>
              <a:gd name="connsiteY907" fmla="*/ 1501005 h 4776529"/>
              <a:gd name="connsiteX908" fmla="*/ 3639337 w 3799111"/>
              <a:gd name="connsiteY908" fmla="*/ 1554373 h 4776529"/>
              <a:gd name="connsiteX909" fmla="*/ 3657090 w 3799111"/>
              <a:gd name="connsiteY909" fmla="*/ 1534360 h 4776529"/>
              <a:gd name="connsiteX910" fmla="*/ 3674843 w 3799111"/>
              <a:gd name="connsiteY910" fmla="*/ 1534360 h 4776529"/>
              <a:gd name="connsiteX911" fmla="*/ 3674843 w 3799111"/>
              <a:gd name="connsiteY911" fmla="*/ 1547702 h 4776529"/>
              <a:gd name="connsiteX912" fmla="*/ 3736977 w 3799111"/>
              <a:gd name="connsiteY912" fmla="*/ 1667783 h 4776529"/>
              <a:gd name="connsiteX913" fmla="*/ 3754730 w 3799111"/>
              <a:gd name="connsiteY913" fmla="*/ 1687796 h 4776529"/>
              <a:gd name="connsiteX914" fmla="*/ 3665967 w 3799111"/>
              <a:gd name="connsiteY914" fmla="*/ 1774521 h 4776529"/>
              <a:gd name="connsiteX915" fmla="*/ 3603830 w 3799111"/>
              <a:gd name="connsiteY915" fmla="*/ 1774521 h 4776529"/>
              <a:gd name="connsiteX916" fmla="*/ 3532819 w 3799111"/>
              <a:gd name="connsiteY916" fmla="*/ 1934628 h 4776529"/>
              <a:gd name="connsiteX917" fmla="*/ 3541696 w 3799111"/>
              <a:gd name="connsiteY917" fmla="*/ 1934628 h 4776529"/>
              <a:gd name="connsiteX918" fmla="*/ 3506191 w 3799111"/>
              <a:gd name="connsiteY918" fmla="*/ 1981326 h 4776529"/>
              <a:gd name="connsiteX919" fmla="*/ 3515067 w 3799111"/>
              <a:gd name="connsiteY919" fmla="*/ 2008012 h 4776529"/>
              <a:gd name="connsiteX920" fmla="*/ 3470686 w 3799111"/>
              <a:gd name="connsiteY920" fmla="*/ 2141432 h 4776529"/>
              <a:gd name="connsiteX921" fmla="*/ 3417424 w 3799111"/>
              <a:gd name="connsiteY921" fmla="*/ 2154774 h 4776529"/>
              <a:gd name="connsiteX922" fmla="*/ 3417424 w 3799111"/>
              <a:gd name="connsiteY922" fmla="*/ 2161445 h 4776529"/>
              <a:gd name="connsiteX923" fmla="*/ 3461809 w 3799111"/>
              <a:gd name="connsiteY923" fmla="*/ 2248171 h 4776529"/>
              <a:gd name="connsiteX924" fmla="*/ 3399672 w 3799111"/>
              <a:gd name="connsiteY924" fmla="*/ 2354909 h 4776529"/>
              <a:gd name="connsiteX925" fmla="*/ 3417424 w 3799111"/>
              <a:gd name="connsiteY925" fmla="*/ 2394936 h 4776529"/>
              <a:gd name="connsiteX926" fmla="*/ 3390796 w 3799111"/>
              <a:gd name="connsiteY926" fmla="*/ 2448304 h 4776529"/>
              <a:gd name="connsiteX927" fmla="*/ 3364168 w 3799111"/>
              <a:gd name="connsiteY927" fmla="*/ 2501674 h 4776529"/>
              <a:gd name="connsiteX928" fmla="*/ 3417424 w 3799111"/>
              <a:gd name="connsiteY928" fmla="*/ 2548371 h 4776529"/>
              <a:gd name="connsiteX929" fmla="*/ 3355291 w 3799111"/>
              <a:gd name="connsiteY929" fmla="*/ 2701807 h 4776529"/>
              <a:gd name="connsiteX930" fmla="*/ 3355291 w 3799111"/>
              <a:gd name="connsiteY930" fmla="*/ 2735164 h 4776529"/>
              <a:gd name="connsiteX931" fmla="*/ 3373043 w 3799111"/>
              <a:gd name="connsiteY931" fmla="*/ 2748506 h 4776529"/>
              <a:gd name="connsiteX932" fmla="*/ 3435177 w 3799111"/>
              <a:gd name="connsiteY932" fmla="*/ 2655110 h 4776529"/>
              <a:gd name="connsiteX933" fmla="*/ 3435177 w 3799111"/>
              <a:gd name="connsiteY933" fmla="*/ 2628426 h 4776529"/>
              <a:gd name="connsiteX934" fmla="*/ 3444056 w 3799111"/>
              <a:gd name="connsiteY934" fmla="*/ 2628426 h 4776529"/>
              <a:gd name="connsiteX935" fmla="*/ 3479561 w 3799111"/>
              <a:gd name="connsiteY935" fmla="*/ 2668452 h 4776529"/>
              <a:gd name="connsiteX936" fmla="*/ 3461809 w 3799111"/>
              <a:gd name="connsiteY936" fmla="*/ 2761849 h 4776529"/>
              <a:gd name="connsiteX937" fmla="*/ 3470686 w 3799111"/>
              <a:gd name="connsiteY937" fmla="*/ 2795204 h 4776529"/>
              <a:gd name="connsiteX938" fmla="*/ 3452933 w 3799111"/>
              <a:gd name="connsiteY938" fmla="*/ 2841901 h 4776529"/>
              <a:gd name="connsiteX939" fmla="*/ 3470686 w 3799111"/>
              <a:gd name="connsiteY939" fmla="*/ 2868585 h 4776529"/>
              <a:gd name="connsiteX940" fmla="*/ 3435177 w 3799111"/>
              <a:gd name="connsiteY940" fmla="*/ 2941969 h 4776529"/>
              <a:gd name="connsiteX941" fmla="*/ 3452933 w 3799111"/>
              <a:gd name="connsiteY941" fmla="*/ 2968653 h 4776529"/>
              <a:gd name="connsiteX942" fmla="*/ 3417424 w 3799111"/>
              <a:gd name="connsiteY942" fmla="*/ 3108746 h 4776529"/>
              <a:gd name="connsiteX943" fmla="*/ 3426301 w 3799111"/>
              <a:gd name="connsiteY943" fmla="*/ 3142102 h 4776529"/>
              <a:gd name="connsiteX944" fmla="*/ 3390796 w 3799111"/>
              <a:gd name="connsiteY944" fmla="*/ 3235498 h 4776529"/>
              <a:gd name="connsiteX945" fmla="*/ 3355291 w 3799111"/>
              <a:gd name="connsiteY945" fmla="*/ 3328895 h 4776529"/>
              <a:gd name="connsiteX946" fmla="*/ 3302033 w 3799111"/>
              <a:gd name="connsiteY946" fmla="*/ 3448975 h 4776529"/>
              <a:gd name="connsiteX947" fmla="*/ 3257652 w 3799111"/>
              <a:gd name="connsiteY947" fmla="*/ 3509014 h 4776529"/>
              <a:gd name="connsiteX948" fmla="*/ 3257652 w 3799111"/>
              <a:gd name="connsiteY948" fmla="*/ 3522357 h 4776529"/>
              <a:gd name="connsiteX949" fmla="*/ 3293157 w 3799111"/>
              <a:gd name="connsiteY949" fmla="*/ 3522357 h 4776529"/>
              <a:gd name="connsiteX950" fmla="*/ 3337538 w 3799111"/>
              <a:gd name="connsiteY950" fmla="*/ 3462317 h 4776529"/>
              <a:gd name="connsiteX951" fmla="*/ 3381919 w 3799111"/>
              <a:gd name="connsiteY951" fmla="*/ 3468988 h 4776529"/>
              <a:gd name="connsiteX952" fmla="*/ 3417424 w 3799111"/>
              <a:gd name="connsiteY952" fmla="*/ 3448975 h 4776529"/>
              <a:gd name="connsiteX953" fmla="*/ 3461809 w 3799111"/>
              <a:gd name="connsiteY953" fmla="*/ 3462317 h 4776529"/>
              <a:gd name="connsiteX954" fmla="*/ 3461809 w 3799111"/>
              <a:gd name="connsiteY954" fmla="*/ 3475659 h 4776529"/>
              <a:gd name="connsiteX955" fmla="*/ 3364168 w 3799111"/>
              <a:gd name="connsiteY955" fmla="*/ 3502343 h 4776529"/>
              <a:gd name="connsiteX956" fmla="*/ 3319785 w 3799111"/>
              <a:gd name="connsiteY956" fmla="*/ 3542370 h 4776529"/>
              <a:gd name="connsiteX957" fmla="*/ 3328662 w 3799111"/>
              <a:gd name="connsiteY957" fmla="*/ 3562383 h 4776529"/>
              <a:gd name="connsiteX958" fmla="*/ 3275404 w 3799111"/>
              <a:gd name="connsiteY958" fmla="*/ 3562383 h 4776529"/>
              <a:gd name="connsiteX959" fmla="*/ 3248773 w 3799111"/>
              <a:gd name="connsiteY959" fmla="*/ 3549041 h 4776529"/>
              <a:gd name="connsiteX960" fmla="*/ 3231020 w 3799111"/>
              <a:gd name="connsiteY960" fmla="*/ 3549041 h 4776529"/>
              <a:gd name="connsiteX961" fmla="*/ 3160009 w 3799111"/>
              <a:gd name="connsiteY961" fmla="*/ 3602411 h 4776529"/>
              <a:gd name="connsiteX962" fmla="*/ 3160009 w 3799111"/>
              <a:gd name="connsiteY962" fmla="*/ 3622424 h 4776529"/>
              <a:gd name="connsiteX963" fmla="*/ 3204391 w 3799111"/>
              <a:gd name="connsiteY963" fmla="*/ 3622424 h 4776529"/>
              <a:gd name="connsiteX964" fmla="*/ 3204391 w 3799111"/>
              <a:gd name="connsiteY964" fmla="*/ 3629095 h 4776529"/>
              <a:gd name="connsiteX965" fmla="*/ 3177762 w 3799111"/>
              <a:gd name="connsiteY965" fmla="*/ 3642437 h 4776529"/>
              <a:gd name="connsiteX966" fmla="*/ 3062367 w 3799111"/>
              <a:gd name="connsiteY966" fmla="*/ 3635766 h 4776529"/>
              <a:gd name="connsiteX967" fmla="*/ 3062367 w 3799111"/>
              <a:gd name="connsiteY967" fmla="*/ 3642437 h 4776529"/>
              <a:gd name="connsiteX968" fmla="*/ 3080123 w 3799111"/>
              <a:gd name="connsiteY968" fmla="*/ 3662450 h 4776529"/>
              <a:gd name="connsiteX969" fmla="*/ 3080123 w 3799111"/>
              <a:gd name="connsiteY969" fmla="*/ 3689134 h 4776529"/>
              <a:gd name="connsiteX970" fmla="*/ 3035739 w 3799111"/>
              <a:gd name="connsiteY970" fmla="*/ 3695805 h 4776529"/>
              <a:gd name="connsiteX971" fmla="*/ 2946976 w 3799111"/>
              <a:gd name="connsiteY971" fmla="*/ 3662450 h 4776529"/>
              <a:gd name="connsiteX972" fmla="*/ 2946976 w 3799111"/>
              <a:gd name="connsiteY972" fmla="*/ 3655779 h 4776529"/>
              <a:gd name="connsiteX973" fmla="*/ 3026862 w 3799111"/>
              <a:gd name="connsiteY973" fmla="*/ 3529028 h 4776529"/>
              <a:gd name="connsiteX974" fmla="*/ 3062367 w 3799111"/>
              <a:gd name="connsiteY974" fmla="*/ 3475659 h 4776529"/>
              <a:gd name="connsiteX975" fmla="*/ 3049858 w 3799111"/>
              <a:gd name="connsiteY975" fmla="*/ 3456857 h 4776529"/>
              <a:gd name="connsiteX976" fmla="*/ 3016124 w 3799111"/>
              <a:gd name="connsiteY976" fmla="*/ 3462619 h 4776529"/>
              <a:gd name="connsiteX977" fmla="*/ 3008292 w 3799111"/>
              <a:gd name="connsiteY977" fmla="*/ 3477921 h 4776529"/>
              <a:gd name="connsiteX978" fmla="*/ 2987369 w 3799111"/>
              <a:gd name="connsiteY978" fmla="*/ 3489453 h 4776529"/>
              <a:gd name="connsiteX979" fmla="*/ 3000234 w 3799111"/>
              <a:gd name="connsiteY979" fmla="*/ 3502343 h 4776529"/>
              <a:gd name="connsiteX980" fmla="*/ 2964728 w 3799111"/>
              <a:gd name="connsiteY980" fmla="*/ 3549041 h 4776529"/>
              <a:gd name="connsiteX981" fmla="*/ 2946976 w 3799111"/>
              <a:gd name="connsiteY981" fmla="*/ 3542370 h 4776529"/>
              <a:gd name="connsiteX982" fmla="*/ 2938099 w 3799111"/>
              <a:gd name="connsiteY982" fmla="*/ 3542370 h 4776529"/>
              <a:gd name="connsiteX983" fmla="*/ 2884841 w 3799111"/>
              <a:gd name="connsiteY983" fmla="*/ 3589069 h 4776529"/>
              <a:gd name="connsiteX984" fmla="*/ 2884841 w 3799111"/>
              <a:gd name="connsiteY984" fmla="*/ 3598016 h 4776529"/>
              <a:gd name="connsiteX985" fmla="*/ 2915882 w 3799111"/>
              <a:gd name="connsiteY985" fmla="*/ 3585042 h 4776529"/>
              <a:gd name="connsiteX986" fmla="*/ 2922146 w 3799111"/>
              <a:gd name="connsiteY986" fmla="*/ 3585042 h 4776529"/>
              <a:gd name="connsiteX987" fmla="*/ 2934676 w 3799111"/>
              <a:gd name="connsiteY987" fmla="*/ 3599168 h 4776529"/>
              <a:gd name="connsiteX988" fmla="*/ 2922146 w 3799111"/>
              <a:gd name="connsiteY988" fmla="*/ 3638014 h 4776529"/>
              <a:gd name="connsiteX989" fmla="*/ 2915204 w 3799111"/>
              <a:gd name="connsiteY989" fmla="*/ 3642797 h 4776529"/>
              <a:gd name="connsiteX990" fmla="*/ 2902039 w 3799111"/>
              <a:gd name="connsiteY990" fmla="*/ 3677878 h 4776529"/>
              <a:gd name="connsiteX991" fmla="*/ 2867086 w 3799111"/>
              <a:gd name="connsiteY991" fmla="*/ 3749176 h 4776529"/>
              <a:gd name="connsiteX992" fmla="*/ 2867086 w 3799111"/>
              <a:gd name="connsiteY992" fmla="*/ 3762518 h 4776529"/>
              <a:gd name="connsiteX993" fmla="*/ 2875965 w 3799111"/>
              <a:gd name="connsiteY993" fmla="*/ 3762518 h 4776529"/>
              <a:gd name="connsiteX994" fmla="*/ 2893718 w 3799111"/>
              <a:gd name="connsiteY994" fmla="*/ 3755847 h 4776529"/>
              <a:gd name="connsiteX995" fmla="*/ 2911470 w 3799111"/>
              <a:gd name="connsiteY995" fmla="*/ 3782531 h 4776529"/>
              <a:gd name="connsiteX996" fmla="*/ 2867086 w 3799111"/>
              <a:gd name="connsiteY996" fmla="*/ 3875927 h 4776529"/>
              <a:gd name="connsiteX997" fmla="*/ 2884841 w 3799111"/>
              <a:gd name="connsiteY997" fmla="*/ 3882598 h 4776529"/>
              <a:gd name="connsiteX998" fmla="*/ 2973604 w 3799111"/>
              <a:gd name="connsiteY998" fmla="*/ 3802544 h 4776529"/>
              <a:gd name="connsiteX999" fmla="*/ 2982481 w 3799111"/>
              <a:gd name="connsiteY999" fmla="*/ 3802544 h 4776529"/>
              <a:gd name="connsiteX1000" fmla="*/ 2991357 w 3799111"/>
              <a:gd name="connsiteY1000" fmla="*/ 3855912 h 4776529"/>
              <a:gd name="connsiteX1001" fmla="*/ 2875965 w 3799111"/>
              <a:gd name="connsiteY1001" fmla="*/ 3962651 h 4776529"/>
              <a:gd name="connsiteX1002" fmla="*/ 2822705 w 3799111"/>
              <a:gd name="connsiteY1002" fmla="*/ 4029363 h 4776529"/>
              <a:gd name="connsiteX1003" fmla="*/ 2867086 w 3799111"/>
              <a:gd name="connsiteY1003" fmla="*/ 4042705 h 4776529"/>
              <a:gd name="connsiteX1004" fmla="*/ 2840458 w 3799111"/>
              <a:gd name="connsiteY1004" fmla="*/ 4122758 h 4776529"/>
              <a:gd name="connsiteX1005" fmla="*/ 2769447 w 3799111"/>
              <a:gd name="connsiteY1005" fmla="*/ 4116087 h 4776529"/>
              <a:gd name="connsiteX1006" fmla="*/ 2751694 w 3799111"/>
              <a:gd name="connsiteY1006" fmla="*/ 4149442 h 4776529"/>
              <a:gd name="connsiteX1007" fmla="*/ 2689560 w 3799111"/>
              <a:gd name="connsiteY1007" fmla="*/ 4149442 h 4776529"/>
              <a:gd name="connsiteX1008" fmla="*/ 2662929 w 3799111"/>
              <a:gd name="connsiteY1008" fmla="*/ 4202812 h 4776529"/>
              <a:gd name="connsiteX1009" fmla="*/ 2680682 w 3799111"/>
              <a:gd name="connsiteY1009" fmla="*/ 4202812 h 4776529"/>
              <a:gd name="connsiteX1010" fmla="*/ 2680682 w 3799111"/>
              <a:gd name="connsiteY1010" fmla="*/ 4189470 h 4776529"/>
              <a:gd name="connsiteX1011" fmla="*/ 2707312 w 3799111"/>
              <a:gd name="connsiteY1011" fmla="*/ 4189470 h 4776529"/>
              <a:gd name="connsiteX1012" fmla="*/ 2636299 w 3799111"/>
              <a:gd name="connsiteY1012" fmla="*/ 4249510 h 4776529"/>
              <a:gd name="connsiteX1013" fmla="*/ 2609671 w 3799111"/>
              <a:gd name="connsiteY1013" fmla="*/ 4302880 h 4776529"/>
              <a:gd name="connsiteX1014" fmla="*/ 2618547 w 3799111"/>
              <a:gd name="connsiteY1014" fmla="*/ 4322893 h 4776529"/>
              <a:gd name="connsiteX1015" fmla="*/ 2591918 w 3799111"/>
              <a:gd name="connsiteY1015" fmla="*/ 4342906 h 4776529"/>
              <a:gd name="connsiteX1016" fmla="*/ 2600794 w 3799111"/>
              <a:gd name="connsiteY1016" fmla="*/ 4376261 h 4776529"/>
              <a:gd name="connsiteX1017" fmla="*/ 2476524 w 3799111"/>
              <a:gd name="connsiteY1017" fmla="*/ 4429629 h 4776529"/>
              <a:gd name="connsiteX1018" fmla="*/ 2370008 w 3799111"/>
              <a:gd name="connsiteY1018" fmla="*/ 4476329 h 4776529"/>
              <a:gd name="connsiteX1019" fmla="*/ 2378885 w 3799111"/>
              <a:gd name="connsiteY1019" fmla="*/ 4489671 h 4776529"/>
              <a:gd name="connsiteX1020" fmla="*/ 2378885 w 3799111"/>
              <a:gd name="connsiteY1020" fmla="*/ 4503013 h 4776529"/>
              <a:gd name="connsiteX1021" fmla="*/ 2219108 w 3799111"/>
              <a:gd name="connsiteY1021" fmla="*/ 4569723 h 4776529"/>
              <a:gd name="connsiteX1022" fmla="*/ 2192479 w 3799111"/>
              <a:gd name="connsiteY1022" fmla="*/ 4556381 h 4776529"/>
              <a:gd name="connsiteX1023" fmla="*/ 2139219 w 3799111"/>
              <a:gd name="connsiteY1023" fmla="*/ 4589738 h 4776529"/>
              <a:gd name="connsiteX1024" fmla="*/ 2121466 w 3799111"/>
              <a:gd name="connsiteY1024" fmla="*/ 4623093 h 4776529"/>
              <a:gd name="connsiteX1025" fmla="*/ 2050456 w 3799111"/>
              <a:gd name="connsiteY1025" fmla="*/ 4609751 h 4776529"/>
              <a:gd name="connsiteX1026" fmla="*/ 1997198 w 3799111"/>
              <a:gd name="connsiteY1026" fmla="*/ 4643107 h 4776529"/>
              <a:gd name="connsiteX1027" fmla="*/ 1979443 w 3799111"/>
              <a:gd name="connsiteY1027" fmla="*/ 4643107 h 4776529"/>
              <a:gd name="connsiteX1028" fmla="*/ 1970566 w 3799111"/>
              <a:gd name="connsiteY1028" fmla="*/ 4636436 h 4776529"/>
              <a:gd name="connsiteX1029" fmla="*/ 1908433 w 3799111"/>
              <a:gd name="connsiteY1029" fmla="*/ 4689804 h 4776529"/>
              <a:gd name="connsiteX1030" fmla="*/ 1846298 w 3799111"/>
              <a:gd name="connsiteY1030" fmla="*/ 4683133 h 4776529"/>
              <a:gd name="connsiteX1031" fmla="*/ 1828545 w 3799111"/>
              <a:gd name="connsiteY1031" fmla="*/ 4683133 h 4776529"/>
              <a:gd name="connsiteX1032" fmla="*/ 1686522 w 3799111"/>
              <a:gd name="connsiteY1032" fmla="*/ 4716488 h 4776529"/>
              <a:gd name="connsiteX1033" fmla="*/ 1624388 w 3799111"/>
              <a:gd name="connsiteY1033" fmla="*/ 4736503 h 4776529"/>
              <a:gd name="connsiteX1034" fmla="*/ 1562251 w 3799111"/>
              <a:gd name="connsiteY1034" fmla="*/ 4716488 h 4776529"/>
              <a:gd name="connsiteX1035" fmla="*/ 1535623 w 3799111"/>
              <a:gd name="connsiteY1035" fmla="*/ 4716488 h 4776529"/>
              <a:gd name="connsiteX1036" fmla="*/ 1517869 w 3799111"/>
              <a:gd name="connsiteY1036" fmla="*/ 4736503 h 4776529"/>
              <a:gd name="connsiteX1037" fmla="*/ 1455735 w 3799111"/>
              <a:gd name="connsiteY1037" fmla="*/ 4709817 h 4776529"/>
              <a:gd name="connsiteX1038" fmla="*/ 1455735 w 3799111"/>
              <a:gd name="connsiteY1038" fmla="*/ 4703146 h 4776529"/>
              <a:gd name="connsiteX1039" fmla="*/ 1500116 w 3799111"/>
              <a:gd name="connsiteY1039" fmla="*/ 4676462 h 4776529"/>
              <a:gd name="connsiteX1040" fmla="*/ 1517869 w 3799111"/>
              <a:gd name="connsiteY1040" fmla="*/ 4683133 h 4776529"/>
              <a:gd name="connsiteX1041" fmla="*/ 1571127 w 3799111"/>
              <a:gd name="connsiteY1041" fmla="*/ 4656449 h 4776529"/>
              <a:gd name="connsiteX1042" fmla="*/ 1366970 w 3799111"/>
              <a:gd name="connsiteY1042" fmla="*/ 4609751 h 4776529"/>
              <a:gd name="connsiteX1043" fmla="*/ 1295959 w 3799111"/>
              <a:gd name="connsiteY1043" fmla="*/ 4623093 h 4776529"/>
              <a:gd name="connsiteX1044" fmla="*/ 1278207 w 3799111"/>
              <a:gd name="connsiteY1044" fmla="*/ 4609751 h 4776529"/>
              <a:gd name="connsiteX1045" fmla="*/ 1402475 w 3799111"/>
              <a:gd name="connsiteY1045" fmla="*/ 4536368 h 4776529"/>
              <a:gd name="connsiteX1046" fmla="*/ 1260454 w 3799111"/>
              <a:gd name="connsiteY1046" fmla="*/ 4496342 h 4776529"/>
              <a:gd name="connsiteX1047" fmla="*/ 1242701 w 3799111"/>
              <a:gd name="connsiteY1047" fmla="*/ 4496342 h 4776529"/>
              <a:gd name="connsiteX1048" fmla="*/ 1180564 w 3799111"/>
              <a:gd name="connsiteY1048" fmla="*/ 4556381 h 4776529"/>
              <a:gd name="connsiteX1049" fmla="*/ 1198317 w 3799111"/>
              <a:gd name="connsiteY1049" fmla="*/ 4569723 h 4776529"/>
              <a:gd name="connsiteX1050" fmla="*/ 1198317 w 3799111"/>
              <a:gd name="connsiteY1050" fmla="*/ 4576394 h 4776529"/>
              <a:gd name="connsiteX1051" fmla="*/ 1180564 w 3799111"/>
              <a:gd name="connsiteY1051" fmla="*/ 4589738 h 4776529"/>
              <a:gd name="connsiteX1052" fmla="*/ 1171689 w 3799111"/>
              <a:gd name="connsiteY1052" fmla="*/ 4589738 h 4776529"/>
              <a:gd name="connsiteX1053" fmla="*/ 1056296 w 3799111"/>
              <a:gd name="connsiteY1053" fmla="*/ 4543039 h 4776529"/>
              <a:gd name="connsiteX1054" fmla="*/ 1056296 w 3799111"/>
              <a:gd name="connsiteY1054" fmla="*/ 4536368 h 4776529"/>
              <a:gd name="connsiteX1055" fmla="*/ 1109554 w 3799111"/>
              <a:gd name="connsiteY1055" fmla="*/ 4509684 h 4776529"/>
              <a:gd name="connsiteX1056" fmla="*/ 1109554 w 3799111"/>
              <a:gd name="connsiteY1056" fmla="*/ 4503013 h 4776529"/>
              <a:gd name="connsiteX1057" fmla="*/ 994160 w 3799111"/>
              <a:gd name="connsiteY1057" fmla="*/ 4422958 h 4776529"/>
              <a:gd name="connsiteX1058" fmla="*/ 976407 w 3799111"/>
              <a:gd name="connsiteY1058" fmla="*/ 4422958 h 4776529"/>
              <a:gd name="connsiteX1059" fmla="*/ 958655 w 3799111"/>
              <a:gd name="connsiteY1059" fmla="*/ 4442973 h 4776529"/>
              <a:gd name="connsiteX1060" fmla="*/ 940902 w 3799111"/>
              <a:gd name="connsiteY1060" fmla="*/ 4442973 h 4776529"/>
              <a:gd name="connsiteX1061" fmla="*/ 923149 w 3799111"/>
              <a:gd name="connsiteY1061" fmla="*/ 4429629 h 4776529"/>
              <a:gd name="connsiteX1062" fmla="*/ 923149 w 3799111"/>
              <a:gd name="connsiteY1062" fmla="*/ 4422958 h 4776529"/>
              <a:gd name="connsiteX1063" fmla="*/ 967531 w 3799111"/>
              <a:gd name="connsiteY1063" fmla="*/ 4416287 h 4776529"/>
              <a:gd name="connsiteX1064" fmla="*/ 967531 w 3799111"/>
              <a:gd name="connsiteY1064" fmla="*/ 4396274 h 4776529"/>
              <a:gd name="connsiteX1065" fmla="*/ 878767 w 3799111"/>
              <a:gd name="connsiteY1065" fmla="*/ 4296207 h 4776529"/>
              <a:gd name="connsiteX1066" fmla="*/ 790002 w 3799111"/>
              <a:gd name="connsiteY1066" fmla="*/ 4242838 h 4776529"/>
              <a:gd name="connsiteX1067" fmla="*/ 754497 w 3799111"/>
              <a:gd name="connsiteY1067" fmla="*/ 4202812 h 4776529"/>
              <a:gd name="connsiteX1068" fmla="*/ 727868 w 3799111"/>
              <a:gd name="connsiteY1068" fmla="*/ 4202812 h 4776529"/>
              <a:gd name="connsiteX1069" fmla="*/ 701239 w 3799111"/>
              <a:gd name="connsiteY1069" fmla="*/ 4216154 h 4776529"/>
              <a:gd name="connsiteX1070" fmla="*/ 692363 w 3799111"/>
              <a:gd name="connsiteY1070" fmla="*/ 4216154 h 4776529"/>
              <a:gd name="connsiteX1071" fmla="*/ 674607 w 3799111"/>
              <a:gd name="connsiteY1071" fmla="*/ 4209483 h 4776529"/>
              <a:gd name="connsiteX1072" fmla="*/ 656854 w 3799111"/>
              <a:gd name="connsiteY1072" fmla="*/ 4222825 h 4776529"/>
              <a:gd name="connsiteX1073" fmla="*/ 621349 w 3799111"/>
              <a:gd name="connsiteY1073" fmla="*/ 4142771 h 4776529"/>
              <a:gd name="connsiteX1074" fmla="*/ 630226 w 3799111"/>
              <a:gd name="connsiteY1074" fmla="*/ 4116087 h 4776529"/>
              <a:gd name="connsiteX1075" fmla="*/ 505957 w 3799111"/>
              <a:gd name="connsiteY1075" fmla="*/ 4002677 h 4776529"/>
              <a:gd name="connsiteX1076" fmla="*/ 505957 w 3799111"/>
              <a:gd name="connsiteY1076" fmla="*/ 3975993 h 4776529"/>
              <a:gd name="connsiteX1077" fmla="*/ 452697 w 3799111"/>
              <a:gd name="connsiteY1077" fmla="*/ 3875927 h 4776529"/>
              <a:gd name="connsiteX1078" fmla="*/ 408315 w 3799111"/>
              <a:gd name="connsiteY1078" fmla="*/ 3975993 h 4776529"/>
              <a:gd name="connsiteX1079" fmla="*/ 372810 w 3799111"/>
              <a:gd name="connsiteY1079" fmla="*/ 3975993 h 4776529"/>
              <a:gd name="connsiteX1080" fmla="*/ 328429 w 3799111"/>
              <a:gd name="connsiteY1080" fmla="*/ 3935967 h 4776529"/>
              <a:gd name="connsiteX1081" fmla="*/ 328429 w 3799111"/>
              <a:gd name="connsiteY1081" fmla="*/ 3922625 h 4776529"/>
              <a:gd name="connsiteX1082" fmla="*/ 363934 w 3799111"/>
              <a:gd name="connsiteY1082" fmla="*/ 3915954 h 4776529"/>
              <a:gd name="connsiteX1083" fmla="*/ 363934 w 3799111"/>
              <a:gd name="connsiteY1083" fmla="*/ 3902612 h 4776529"/>
              <a:gd name="connsiteX1084" fmla="*/ 284045 w 3799111"/>
              <a:gd name="connsiteY1084" fmla="*/ 3802544 h 4776529"/>
              <a:gd name="connsiteX1085" fmla="*/ 337305 w 3799111"/>
              <a:gd name="connsiteY1085" fmla="*/ 3649108 h 4776529"/>
              <a:gd name="connsiteX1086" fmla="*/ 337305 w 3799111"/>
              <a:gd name="connsiteY1086" fmla="*/ 3635766 h 4776529"/>
              <a:gd name="connsiteX1087" fmla="*/ 310676 w 3799111"/>
              <a:gd name="connsiteY1087" fmla="*/ 3635766 h 4776529"/>
              <a:gd name="connsiteX1088" fmla="*/ 301799 w 3799111"/>
              <a:gd name="connsiteY1088" fmla="*/ 3722490 h 4776529"/>
              <a:gd name="connsiteX1089" fmla="*/ 310676 w 3799111"/>
              <a:gd name="connsiteY1089" fmla="*/ 3755847 h 4776529"/>
              <a:gd name="connsiteX1090" fmla="*/ 284045 w 3799111"/>
              <a:gd name="connsiteY1090" fmla="*/ 3769189 h 4776529"/>
              <a:gd name="connsiteX1091" fmla="*/ 248539 w 3799111"/>
              <a:gd name="connsiteY1091" fmla="*/ 3669121 h 4776529"/>
              <a:gd name="connsiteX1092" fmla="*/ 257416 w 3799111"/>
              <a:gd name="connsiteY1092" fmla="*/ 3635766 h 4776529"/>
              <a:gd name="connsiteX1093" fmla="*/ 248539 w 3799111"/>
              <a:gd name="connsiteY1093" fmla="*/ 3595740 h 4776529"/>
              <a:gd name="connsiteX1094" fmla="*/ 257416 w 3799111"/>
              <a:gd name="connsiteY1094" fmla="*/ 3589069 h 4776529"/>
              <a:gd name="connsiteX1095" fmla="*/ 230787 w 3799111"/>
              <a:gd name="connsiteY1095" fmla="*/ 3569054 h 4776529"/>
              <a:gd name="connsiteX1096" fmla="*/ 230787 w 3799111"/>
              <a:gd name="connsiteY1096" fmla="*/ 3482330 h 4776529"/>
              <a:gd name="connsiteX1097" fmla="*/ 195281 w 3799111"/>
              <a:gd name="connsiteY1097" fmla="*/ 3428960 h 4776529"/>
              <a:gd name="connsiteX1098" fmla="*/ 133148 w 3799111"/>
              <a:gd name="connsiteY1098" fmla="*/ 3355579 h 4776529"/>
              <a:gd name="connsiteX1099" fmla="*/ 53258 w 3799111"/>
              <a:gd name="connsiteY1099" fmla="*/ 3255511 h 4776529"/>
              <a:gd name="connsiteX1100" fmla="*/ 44381 w 3799111"/>
              <a:gd name="connsiteY1100" fmla="*/ 3255511 h 4776529"/>
              <a:gd name="connsiteX1101" fmla="*/ 17753 w 3799111"/>
              <a:gd name="connsiteY1101" fmla="*/ 3268853 h 4776529"/>
              <a:gd name="connsiteX1102" fmla="*/ 26630 w 3799111"/>
              <a:gd name="connsiteY1102" fmla="*/ 3188801 h 4776529"/>
              <a:gd name="connsiteX1103" fmla="*/ 26630 w 3799111"/>
              <a:gd name="connsiteY1103" fmla="*/ 3162117 h 4776529"/>
              <a:gd name="connsiteX1104" fmla="*/ 0 w 3799111"/>
              <a:gd name="connsiteY1104" fmla="*/ 3082062 h 4776529"/>
              <a:gd name="connsiteX1105" fmla="*/ 0 w 3799111"/>
              <a:gd name="connsiteY1105" fmla="*/ 3055378 h 4776529"/>
              <a:gd name="connsiteX1106" fmla="*/ 35505 w 3799111"/>
              <a:gd name="connsiteY1106" fmla="*/ 2981995 h 4776529"/>
              <a:gd name="connsiteX1107" fmla="*/ 26630 w 3799111"/>
              <a:gd name="connsiteY1107" fmla="*/ 2928626 h 4776529"/>
              <a:gd name="connsiteX1108" fmla="*/ 53258 w 3799111"/>
              <a:gd name="connsiteY1108" fmla="*/ 2901942 h 4776529"/>
              <a:gd name="connsiteX1109" fmla="*/ 62134 w 3799111"/>
              <a:gd name="connsiteY1109" fmla="*/ 2921955 h 4776529"/>
              <a:gd name="connsiteX1110" fmla="*/ 53258 w 3799111"/>
              <a:gd name="connsiteY1110" fmla="*/ 2935297 h 4776529"/>
              <a:gd name="connsiteX1111" fmla="*/ 53258 w 3799111"/>
              <a:gd name="connsiteY1111" fmla="*/ 2941969 h 4776529"/>
              <a:gd name="connsiteX1112" fmla="*/ 79886 w 3799111"/>
              <a:gd name="connsiteY1112" fmla="*/ 2995337 h 4776529"/>
              <a:gd name="connsiteX1113" fmla="*/ 88763 w 3799111"/>
              <a:gd name="connsiteY1113" fmla="*/ 2995337 h 4776529"/>
              <a:gd name="connsiteX1114" fmla="*/ 133148 w 3799111"/>
              <a:gd name="connsiteY1114" fmla="*/ 2835230 h 4776529"/>
              <a:gd name="connsiteX1115" fmla="*/ 142023 w 3799111"/>
              <a:gd name="connsiteY1115" fmla="*/ 2768520 h 4776529"/>
              <a:gd name="connsiteX1116" fmla="*/ 124271 w 3799111"/>
              <a:gd name="connsiteY1116" fmla="*/ 2761849 h 4776529"/>
              <a:gd name="connsiteX1117" fmla="*/ 115395 w 3799111"/>
              <a:gd name="connsiteY1117" fmla="*/ 2761849 h 4776529"/>
              <a:gd name="connsiteX1118" fmla="*/ 53258 w 3799111"/>
              <a:gd name="connsiteY1118" fmla="*/ 2815217 h 4776529"/>
              <a:gd name="connsiteX1119" fmla="*/ 26630 w 3799111"/>
              <a:gd name="connsiteY1119" fmla="*/ 2755178 h 4776529"/>
              <a:gd name="connsiteX1120" fmla="*/ 97639 w 3799111"/>
              <a:gd name="connsiteY1120" fmla="*/ 2528358 h 4776529"/>
              <a:gd name="connsiteX1121" fmla="*/ 88763 w 3799111"/>
              <a:gd name="connsiteY1121" fmla="*/ 2528358 h 4776529"/>
              <a:gd name="connsiteX1122" fmla="*/ 186406 w 3799111"/>
              <a:gd name="connsiteY1122" fmla="*/ 2301539 h 4776529"/>
              <a:gd name="connsiteX1123" fmla="*/ 301799 w 3799111"/>
              <a:gd name="connsiteY1123" fmla="*/ 2074722 h 4776529"/>
              <a:gd name="connsiteX1124" fmla="*/ 381687 w 3799111"/>
              <a:gd name="connsiteY1124" fmla="*/ 1934628 h 4776529"/>
              <a:gd name="connsiteX1125" fmla="*/ 559215 w 3799111"/>
              <a:gd name="connsiteY1125" fmla="*/ 1687796 h 4776529"/>
              <a:gd name="connsiteX1126" fmla="*/ 745620 w 3799111"/>
              <a:gd name="connsiteY1126" fmla="*/ 1400938 h 4776529"/>
              <a:gd name="connsiteX1127" fmla="*/ 852135 w 3799111"/>
              <a:gd name="connsiteY1127" fmla="*/ 1260844 h 4776529"/>
              <a:gd name="connsiteX1128" fmla="*/ 1011913 w 3799111"/>
              <a:gd name="connsiteY1128" fmla="*/ 1094066 h 4776529"/>
              <a:gd name="connsiteX1129" fmla="*/ 1233826 w 3799111"/>
              <a:gd name="connsiteY1129" fmla="*/ 860578 h 4776529"/>
              <a:gd name="connsiteX1130" fmla="*/ 1677646 w 3799111"/>
              <a:gd name="connsiteY1130" fmla="*/ 540362 h 4776529"/>
              <a:gd name="connsiteX1131" fmla="*/ 1793040 w 3799111"/>
              <a:gd name="connsiteY1131" fmla="*/ 440296 h 4776529"/>
              <a:gd name="connsiteX1132" fmla="*/ 1837422 w 3799111"/>
              <a:gd name="connsiteY1132" fmla="*/ 406939 h 4776529"/>
              <a:gd name="connsiteX1133" fmla="*/ 1890680 w 3799111"/>
              <a:gd name="connsiteY1133" fmla="*/ 353571 h 4776529"/>
              <a:gd name="connsiteX1134" fmla="*/ 1988321 w 3799111"/>
              <a:gd name="connsiteY1134" fmla="*/ 220148 h 4776529"/>
              <a:gd name="connsiteX1135" fmla="*/ 2014951 w 3799111"/>
              <a:gd name="connsiteY1135" fmla="*/ 233490 h 4776529"/>
              <a:gd name="connsiteX1136" fmla="*/ 2032703 w 3799111"/>
              <a:gd name="connsiteY1136" fmla="*/ 233490 h 4776529"/>
              <a:gd name="connsiteX1137" fmla="*/ 2201355 w 3799111"/>
              <a:gd name="connsiteY1137" fmla="*/ 173451 h 4776529"/>
              <a:gd name="connsiteX1138" fmla="*/ 2307871 w 3799111"/>
              <a:gd name="connsiteY1138" fmla="*/ 106739 h 4776529"/>
              <a:gd name="connsiteX1139" fmla="*/ 2432141 w 3799111"/>
              <a:gd name="connsiteY1139" fmla="*/ 13344 h 4776529"/>
              <a:gd name="connsiteX1140" fmla="*/ 2441018 w 3799111"/>
              <a:gd name="connsiteY1140" fmla="*/ 0 h 47765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</a:cxnLst>
            <a:rect l="l" t="t" r="r" b="b"/>
            <a:pathLst>
              <a:path w="3799111" h="4776529">
                <a:moveTo>
                  <a:pt x="861012" y="4576394"/>
                </a:moveTo>
                <a:cubicBezTo>
                  <a:pt x="872850" y="4587515"/>
                  <a:pt x="878767" y="4596409"/>
                  <a:pt x="878767" y="4603080"/>
                </a:cubicBezTo>
                <a:lnTo>
                  <a:pt x="923149" y="4596409"/>
                </a:lnTo>
                <a:lnTo>
                  <a:pt x="932025" y="4596409"/>
                </a:lnTo>
                <a:cubicBezTo>
                  <a:pt x="939424" y="4600857"/>
                  <a:pt x="966053" y="4611975"/>
                  <a:pt x="1011913" y="4629764"/>
                </a:cubicBezTo>
                <a:lnTo>
                  <a:pt x="1029664" y="4623093"/>
                </a:lnTo>
                <a:lnTo>
                  <a:pt x="1082925" y="4636436"/>
                </a:lnTo>
                <a:cubicBezTo>
                  <a:pt x="1118431" y="4628654"/>
                  <a:pt x="1136183" y="4621981"/>
                  <a:pt x="1136183" y="4616422"/>
                </a:cubicBezTo>
                <a:cubicBezTo>
                  <a:pt x="1171689" y="4620870"/>
                  <a:pt x="1189441" y="4625317"/>
                  <a:pt x="1189441" y="4629764"/>
                </a:cubicBezTo>
                <a:cubicBezTo>
                  <a:pt x="1219031" y="4620870"/>
                  <a:pt x="1239743" y="4616422"/>
                  <a:pt x="1251577" y="4616422"/>
                </a:cubicBezTo>
                <a:cubicBezTo>
                  <a:pt x="1251577" y="4627541"/>
                  <a:pt x="1278207" y="4636436"/>
                  <a:pt x="1331465" y="4643107"/>
                </a:cubicBezTo>
                <a:cubicBezTo>
                  <a:pt x="1331465" y="4652001"/>
                  <a:pt x="1361052" y="4658672"/>
                  <a:pt x="1420230" y="4663120"/>
                </a:cubicBezTo>
                <a:lnTo>
                  <a:pt x="1429107" y="4676462"/>
                </a:lnTo>
                <a:cubicBezTo>
                  <a:pt x="1423188" y="4694251"/>
                  <a:pt x="1411351" y="4703146"/>
                  <a:pt x="1393598" y="4703146"/>
                </a:cubicBezTo>
                <a:lnTo>
                  <a:pt x="1287082" y="4683133"/>
                </a:lnTo>
                <a:cubicBezTo>
                  <a:pt x="1267849" y="4692027"/>
                  <a:pt x="1250097" y="4696475"/>
                  <a:pt x="1233826" y="4696475"/>
                </a:cubicBezTo>
                <a:cubicBezTo>
                  <a:pt x="1233826" y="4709817"/>
                  <a:pt x="1236784" y="4716488"/>
                  <a:pt x="1242701" y="4716488"/>
                </a:cubicBezTo>
                <a:lnTo>
                  <a:pt x="1233826" y="4749845"/>
                </a:lnTo>
                <a:lnTo>
                  <a:pt x="1233826" y="4776529"/>
                </a:lnTo>
                <a:lnTo>
                  <a:pt x="1198317" y="4776529"/>
                </a:lnTo>
                <a:cubicBezTo>
                  <a:pt x="1029664" y="4758740"/>
                  <a:pt x="911314" y="4740950"/>
                  <a:pt x="843260" y="4723159"/>
                </a:cubicBezTo>
                <a:cubicBezTo>
                  <a:pt x="843260" y="4714266"/>
                  <a:pt x="813672" y="4703146"/>
                  <a:pt x="754497" y="4689804"/>
                </a:cubicBezTo>
                <a:cubicBezTo>
                  <a:pt x="747098" y="4649778"/>
                  <a:pt x="732305" y="4629764"/>
                  <a:pt x="710115" y="4629764"/>
                </a:cubicBezTo>
                <a:cubicBezTo>
                  <a:pt x="699758" y="4634212"/>
                  <a:pt x="687923" y="4636436"/>
                  <a:pt x="674607" y="4636436"/>
                </a:cubicBezTo>
                <a:lnTo>
                  <a:pt x="639102" y="4609751"/>
                </a:lnTo>
                <a:lnTo>
                  <a:pt x="639102" y="4596409"/>
                </a:lnTo>
                <a:lnTo>
                  <a:pt x="647978" y="4596409"/>
                </a:lnTo>
                <a:cubicBezTo>
                  <a:pt x="699758" y="4600857"/>
                  <a:pt x="732305" y="4603080"/>
                  <a:pt x="745620" y="4603080"/>
                </a:cubicBezTo>
                <a:lnTo>
                  <a:pt x="754497" y="4589738"/>
                </a:lnTo>
                <a:cubicBezTo>
                  <a:pt x="798879" y="4598633"/>
                  <a:pt x="825507" y="4603080"/>
                  <a:pt x="834383" y="4603080"/>
                </a:cubicBezTo>
                <a:cubicBezTo>
                  <a:pt x="843260" y="4585291"/>
                  <a:pt x="852135" y="4576394"/>
                  <a:pt x="861012" y="4576394"/>
                </a:cubicBezTo>
                <a:close/>
                <a:moveTo>
                  <a:pt x="1091801" y="4536368"/>
                </a:moveTo>
                <a:lnTo>
                  <a:pt x="1091801" y="4549710"/>
                </a:lnTo>
                <a:cubicBezTo>
                  <a:pt x="1094760" y="4549710"/>
                  <a:pt x="1106596" y="4551934"/>
                  <a:pt x="1127306" y="4556381"/>
                </a:cubicBezTo>
                <a:cubicBezTo>
                  <a:pt x="1127306" y="4549710"/>
                  <a:pt x="1115471" y="4543039"/>
                  <a:pt x="1091801" y="4536368"/>
                </a:cubicBezTo>
                <a:close/>
                <a:moveTo>
                  <a:pt x="825507" y="4529697"/>
                </a:moveTo>
                <a:lnTo>
                  <a:pt x="834383" y="4529697"/>
                </a:lnTo>
                <a:lnTo>
                  <a:pt x="834383" y="4543039"/>
                </a:lnTo>
                <a:lnTo>
                  <a:pt x="825507" y="4543039"/>
                </a:lnTo>
                <a:close/>
                <a:moveTo>
                  <a:pt x="692363" y="4509684"/>
                </a:moveTo>
                <a:cubicBezTo>
                  <a:pt x="692363" y="4518579"/>
                  <a:pt x="704197" y="4531921"/>
                  <a:pt x="727868" y="4549710"/>
                </a:cubicBezTo>
                <a:lnTo>
                  <a:pt x="727868" y="4556381"/>
                </a:lnTo>
                <a:lnTo>
                  <a:pt x="710115" y="4556381"/>
                </a:lnTo>
                <a:cubicBezTo>
                  <a:pt x="686444" y="4547486"/>
                  <a:pt x="674607" y="4534144"/>
                  <a:pt x="674607" y="4516355"/>
                </a:cubicBezTo>
                <a:close/>
                <a:moveTo>
                  <a:pt x="434945" y="4469658"/>
                </a:moveTo>
                <a:lnTo>
                  <a:pt x="443820" y="4469658"/>
                </a:lnTo>
                <a:cubicBezTo>
                  <a:pt x="448261" y="4469658"/>
                  <a:pt x="457136" y="4476329"/>
                  <a:pt x="470450" y="4489671"/>
                </a:cubicBezTo>
                <a:cubicBezTo>
                  <a:pt x="461573" y="4507460"/>
                  <a:pt x="452697" y="4516355"/>
                  <a:pt x="443820" y="4516355"/>
                </a:cubicBezTo>
                <a:cubicBezTo>
                  <a:pt x="431985" y="4516355"/>
                  <a:pt x="426068" y="4511908"/>
                  <a:pt x="426068" y="4503013"/>
                </a:cubicBezTo>
                <a:close/>
                <a:moveTo>
                  <a:pt x="1127306" y="4449645"/>
                </a:moveTo>
                <a:cubicBezTo>
                  <a:pt x="1115471" y="4450755"/>
                  <a:pt x="1109554" y="4455203"/>
                  <a:pt x="1109554" y="4462987"/>
                </a:cubicBezTo>
                <a:lnTo>
                  <a:pt x="1127306" y="4469658"/>
                </a:lnTo>
                <a:close/>
                <a:moveTo>
                  <a:pt x="878767" y="4442973"/>
                </a:moveTo>
                <a:cubicBezTo>
                  <a:pt x="889122" y="4442973"/>
                  <a:pt x="927586" y="4474105"/>
                  <a:pt x="994160" y="4536368"/>
                </a:cubicBezTo>
                <a:cubicBezTo>
                  <a:pt x="994160" y="4545263"/>
                  <a:pt x="988242" y="4549710"/>
                  <a:pt x="976407" y="4549710"/>
                </a:cubicBezTo>
                <a:lnTo>
                  <a:pt x="887644" y="4523026"/>
                </a:lnTo>
                <a:cubicBezTo>
                  <a:pt x="863974" y="4496342"/>
                  <a:pt x="852135" y="4474105"/>
                  <a:pt x="852135" y="4456316"/>
                </a:cubicBezTo>
                <a:cubicBezTo>
                  <a:pt x="869891" y="4451868"/>
                  <a:pt x="878767" y="4447421"/>
                  <a:pt x="878767" y="4442973"/>
                </a:cubicBezTo>
                <a:close/>
                <a:moveTo>
                  <a:pt x="559215" y="4176128"/>
                </a:moveTo>
                <a:cubicBezTo>
                  <a:pt x="559215" y="4198365"/>
                  <a:pt x="576968" y="4231720"/>
                  <a:pt x="612473" y="4276194"/>
                </a:cubicBezTo>
                <a:lnTo>
                  <a:pt x="656854" y="4402945"/>
                </a:lnTo>
                <a:cubicBezTo>
                  <a:pt x="674607" y="4419624"/>
                  <a:pt x="683486" y="4432966"/>
                  <a:pt x="683486" y="4442973"/>
                </a:cubicBezTo>
                <a:cubicBezTo>
                  <a:pt x="671651" y="4444084"/>
                  <a:pt x="665731" y="4448532"/>
                  <a:pt x="665731" y="4456316"/>
                </a:cubicBezTo>
                <a:cubicBezTo>
                  <a:pt x="631707" y="4456316"/>
                  <a:pt x="608037" y="4420735"/>
                  <a:pt x="594720" y="4349577"/>
                </a:cubicBezTo>
                <a:cubicBezTo>
                  <a:pt x="572528" y="4349577"/>
                  <a:pt x="557737" y="4316222"/>
                  <a:pt x="550338" y="4249510"/>
                </a:cubicBezTo>
                <a:cubicBezTo>
                  <a:pt x="538504" y="4249510"/>
                  <a:pt x="532586" y="4245062"/>
                  <a:pt x="532586" y="4236167"/>
                </a:cubicBezTo>
                <a:lnTo>
                  <a:pt x="532586" y="4216154"/>
                </a:lnTo>
                <a:cubicBezTo>
                  <a:pt x="537024" y="4189470"/>
                  <a:pt x="545899" y="4176128"/>
                  <a:pt x="559215" y="4176128"/>
                </a:cubicBezTo>
                <a:close/>
                <a:moveTo>
                  <a:pt x="1330085" y="4113211"/>
                </a:moveTo>
                <a:lnTo>
                  <a:pt x="1321617" y="4122758"/>
                </a:lnTo>
                <a:lnTo>
                  <a:pt x="1349217" y="4122758"/>
                </a:lnTo>
                <a:lnTo>
                  <a:pt x="1349217" y="4116490"/>
                </a:lnTo>
                <a:lnTo>
                  <a:pt x="1348476" y="4115975"/>
                </a:lnTo>
                <a:close/>
                <a:moveTo>
                  <a:pt x="1304835" y="4109416"/>
                </a:moveTo>
                <a:lnTo>
                  <a:pt x="1304835" y="4110658"/>
                </a:lnTo>
                <a:lnTo>
                  <a:pt x="1308967" y="4110037"/>
                </a:lnTo>
                <a:close/>
                <a:moveTo>
                  <a:pt x="1242701" y="4076060"/>
                </a:moveTo>
                <a:cubicBezTo>
                  <a:pt x="1230866" y="4077173"/>
                  <a:pt x="1224949" y="4081621"/>
                  <a:pt x="1224949" y="4089403"/>
                </a:cubicBezTo>
                <a:lnTo>
                  <a:pt x="1260454" y="4096074"/>
                </a:lnTo>
                <a:lnTo>
                  <a:pt x="1260454" y="4089403"/>
                </a:lnTo>
                <a:cubicBezTo>
                  <a:pt x="1260454" y="4080508"/>
                  <a:pt x="1254537" y="4076060"/>
                  <a:pt x="1242701" y="4076060"/>
                </a:cubicBezTo>
                <a:close/>
                <a:moveTo>
                  <a:pt x="861012" y="4029363"/>
                </a:moveTo>
                <a:cubicBezTo>
                  <a:pt x="872850" y="4030474"/>
                  <a:pt x="878767" y="4034921"/>
                  <a:pt x="878767" y="4042705"/>
                </a:cubicBezTo>
                <a:lnTo>
                  <a:pt x="861012" y="4042705"/>
                </a:lnTo>
                <a:close/>
                <a:moveTo>
                  <a:pt x="497080" y="4029363"/>
                </a:moveTo>
                <a:cubicBezTo>
                  <a:pt x="523710" y="4038258"/>
                  <a:pt x="538504" y="4047153"/>
                  <a:pt x="541463" y="4056047"/>
                </a:cubicBezTo>
                <a:lnTo>
                  <a:pt x="541463" y="4082731"/>
                </a:lnTo>
                <a:cubicBezTo>
                  <a:pt x="541463" y="4091626"/>
                  <a:pt x="535545" y="4096074"/>
                  <a:pt x="523710" y="4096074"/>
                </a:cubicBezTo>
                <a:cubicBezTo>
                  <a:pt x="494122" y="4078284"/>
                  <a:pt x="479326" y="4058271"/>
                  <a:pt x="479326" y="4036034"/>
                </a:cubicBezTo>
                <a:close/>
                <a:moveTo>
                  <a:pt x="1155376" y="3957022"/>
                </a:moveTo>
                <a:lnTo>
                  <a:pt x="1144956" y="3962243"/>
                </a:lnTo>
                <a:lnTo>
                  <a:pt x="1145059" y="3962651"/>
                </a:lnTo>
                <a:cubicBezTo>
                  <a:pt x="1174647" y="3970435"/>
                  <a:pt x="1198317" y="3990448"/>
                  <a:pt x="1216070" y="4022692"/>
                </a:cubicBezTo>
                <a:cubicBezTo>
                  <a:pt x="1231234" y="4030475"/>
                  <a:pt x="1248155" y="4037285"/>
                  <a:pt x="1266832" y="4043122"/>
                </a:cubicBezTo>
                <a:lnTo>
                  <a:pt x="1284527" y="4047334"/>
                </a:lnTo>
                <a:lnTo>
                  <a:pt x="1261884" y="4022942"/>
                </a:lnTo>
                <a:lnTo>
                  <a:pt x="1252465" y="4009493"/>
                </a:lnTo>
                <a:lnTo>
                  <a:pt x="1236304" y="3997347"/>
                </a:lnTo>
                <a:lnTo>
                  <a:pt x="1199232" y="3985273"/>
                </a:lnTo>
                <a:cubicBezTo>
                  <a:pt x="1199232" y="3972717"/>
                  <a:pt x="1190878" y="3963300"/>
                  <a:pt x="1174171" y="3957022"/>
                </a:cubicBezTo>
                <a:close/>
                <a:moveTo>
                  <a:pt x="736744" y="3942638"/>
                </a:moveTo>
                <a:cubicBezTo>
                  <a:pt x="736744" y="3947085"/>
                  <a:pt x="733786" y="3953756"/>
                  <a:pt x="727868" y="3962651"/>
                </a:cubicBezTo>
                <a:cubicBezTo>
                  <a:pt x="733786" y="3970435"/>
                  <a:pt x="736744" y="3979329"/>
                  <a:pt x="736744" y="3989335"/>
                </a:cubicBezTo>
                <a:cubicBezTo>
                  <a:pt x="727868" y="3989335"/>
                  <a:pt x="718991" y="3996006"/>
                  <a:pt x="710115" y="4009348"/>
                </a:cubicBezTo>
                <a:lnTo>
                  <a:pt x="710115" y="4016021"/>
                </a:lnTo>
                <a:cubicBezTo>
                  <a:pt x="727868" y="4031587"/>
                  <a:pt x="751537" y="4067166"/>
                  <a:pt x="781125" y="4122758"/>
                </a:cubicBezTo>
                <a:lnTo>
                  <a:pt x="781125" y="4129429"/>
                </a:lnTo>
                <a:lnTo>
                  <a:pt x="763372" y="4129429"/>
                </a:lnTo>
                <a:cubicBezTo>
                  <a:pt x="795919" y="4196141"/>
                  <a:pt x="831425" y="4229496"/>
                  <a:pt x="869891" y="4229496"/>
                </a:cubicBezTo>
                <a:cubicBezTo>
                  <a:pt x="896520" y="4227273"/>
                  <a:pt x="916492" y="4217266"/>
                  <a:pt x="929807" y="4199477"/>
                </a:cubicBezTo>
                <a:lnTo>
                  <a:pt x="943493" y="4169760"/>
                </a:lnTo>
                <a:lnTo>
                  <a:pt x="942361" y="4168909"/>
                </a:lnTo>
                <a:lnTo>
                  <a:pt x="946190" y="4154519"/>
                </a:lnTo>
                <a:lnTo>
                  <a:pt x="949778" y="4122758"/>
                </a:lnTo>
                <a:cubicBezTo>
                  <a:pt x="979366" y="4119423"/>
                  <a:pt x="994160" y="4112752"/>
                  <a:pt x="994160" y="4102745"/>
                </a:cubicBezTo>
                <a:cubicBezTo>
                  <a:pt x="994160" y="4079395"/>
                  <a:pt x="973448" y="4059382"/>
                  <a:pt x="932025" y="4042705"/>
                </a:cubicBezTo>
                <a:cubicBezTo>
                  <a:pt x="926108" y="4024916"/>
                  <a:pt x="908355" y="4016021"/>
                  <a:pt x="878767" y="4016021"/>
                </a:cubicBezTo>
                <a:lnTo>
                  <a:pt x="843260" y="4016021"/>
                </a:lnTo>
                <a:cubicBezTo>
                  <a:pt x="843260" y="4023803"/>
                  <a:pt x="825507" y="4043816"/>
                  <a:pt x="790002" y="4076060"/>
                </a:cubicBezTo>
                <a:cubicBezTo>
                  <a:pt x="754497" y="4047153"/>
                  <a:pt x="736744" y="4022692"/>
                  <a:pt x="736744" y="4002677"/>
                </a:cubicBezTo>
                <a:lnTo>
                  <a:pt x="736744" y="3996006"/>
                </a:lnTo>
                <a:cubicBezTo>
                  <a:pt x="754497" y="3996006"/>
                  <a:pt x="763372" y="3991561"/>
                  <a:pt x="763372" y="3982664"/>
                </a:cubicBezTo>
                <a:lnTo>
                  <a:pt x="763372" y="3955980"/>
                </a:lnTo>
                <a:cubicBezTo>
                  <a:pt x="763372" y="3947085"/>
                  <a:pt x="757455" y="3942638"/>
                  <a:pt x="745620" y="3942638"/>
                </a:cubicBezTo>
                <a:close/>
                <a:moveTo>
                  <a:pt x="816630" y="3889269"/>
                </a:moveTo>
                <a:cubicBezTo>
                  <a:pt x="807754" y="3889269"/>
                  <a:pt x="795919" y="3898164"/>
                  <a:pt x="781125" y="3915954"/>
                </a:cubicBezTo>
                <a:lnTo>
                  <a:pt x="781125" y="3922625"/>
                </a:lnTo>
                <a:cubicBezTo>
                  <a:pt x="781125" y="3929296"/>
                  <a:pt x="790002" y="3935967"/>
                  <a:pt x="807754" y="3942638"/>
                </a:cubicBezTo>
                <a:cubicBezTo>
                  <a:pt x="819589" y="3940414"/>
                  <a:pt x="831425" y="3929296"/>
                  <a:pt x="843260" y="3909283"/>
                </a:cubicBezTo>
                <a:cubicBezTo>
                  <a:pt x="837344" y="3900388"/>
                  <a:pt x="834383" y="3893717"/>
                  <a:pt x="834383" y="3889269"/>
                </a:cubicBezTo>
                <a:close/>
                <a:moveTo>
                  <a:pt x="1249352" y="3834599"/>
                </a:moveTo>
                <a:cubicBezTo>
                  <a:pt x="1257707" y="3835383"/>
                  <a:pt x="1261884" y="3838522"/>
                  <a:pt x="1261884" y="3844016"/>
                </a:cubicBezTo>
                <a:lnTo>
                  <a:pt x="1249352" y="3844016"/>
                </a:lnTo>
                <a:close/>
                <a:moveTo>
                  <a:pt x="1162812" y="3818697"/>
                </a:moveTo>
                <a:lnTo>
                  <a:pt x="1162812" y="3822557"/>
                </a:lnTo>
                <a:lnTo>
                  <a:pt x="1155318" y="3840581"/>
                </a:lnTo>
                <a:lnTo>
                  <a:pt x="1164774" y="3852256"/>
                </a:lnTo>
                <a:cubicBezTo>
                  <a:pt x="1173127" y="3864812"/>
                  <a:pt x="1182525" y="3880900"/>
                  <a:pt x="1192966" y="3900518"/>
                </a:cubicBezTo>
                <a:lnTo>
                  <a:pt x="1192966" y="3905227"/>
                </a:lnTo>
                <a:lnTo>
                  <a:pt x="1180436" y="3905227"/>
                </a:lnTo>
                <a:cubicBezTo>
                  <a:pt x="1203408" y="3952314"/>
                  <a:pt x="1228469" y="3975856"/>
                  <a:pt x="1255619" y="3975856"/>
                </a:cubicBezTo>
                <a:lnTo>
                  <a:pt x="1279655" y="3963813"/>
                </a:lnTo>
                <a:lnTo>
                  <a:pt x="1276027" y="3963813"/>
                </a:lnTo>
                <a:cubicBezTo>
                  <a:pt x="1261970" y="3958531"/>
                  <a:pt x="1254941" y="3950608"/>
                  <a:pt x="1254941" y="3940044"/>
                </a:cubicBezTo>
                <a:lnTo>
                  <a:pt x="1265485" y="3936082"/>
                </a:lnTo>
                <a:cubicBezTo>
                  <a:pt x="1265485" y="3941364"/>
                  <a:pt x="1272513" y="3949288"/>
                  <a:pt x="1286569" y="3959852"/>
                </a:cubicBezTo>
                <a:lnTo>
                  <a:pt x="1286569" y="3960349"/>
                </a:lnTo>
                <a:lnTo>
                  <a:pt x="1297908" y="3954668"/>
                </a:lnTo>
                <a:cubicBezTo>
                  <a:pt x="1307306" y="3942111"/>
                  <a:pt x="1312004" y="3924062"/>
                  <a:pt x="1312004" y="3900518"/>
                </a:cubicBezTo>
                <a:cubicBezTo>
                  <a:pt x="1332888" y="3898165"/>
                  <a:pt x="1343330" y="3893456"/>
                  <a:pt x="1343330" y="3886393"/>
                </a:cubicBezTo>
                <a:cubicBezTo>
                  <a:pt x="1343330" y="3869912"/>
                  <a:pt x="1328711" y="3855787"/>
                  <a:pt x="1299474" y="3844016"/>
                </a:cubicBezTo>
                <a:cubicBezTo>
                  <a:pt x="1295297" y="3831460"/>
                  <a:pt x="1282767" y="3825182"/>
                  <a:pt x="1261884" y="3825182"/>
                </a:cubicBezTo>
                <a:lnTo>
                  <a:pt x="1236822" y="3825182"/>
                </a:lnTo>
                <a:lnTo>
                  <a:pt x="1230969" y="3834344"/>
                </a:lnTo>
                <a:lnTo>
                  <a:pt x="1244398" y="3872696"/>
                </a:lnTo>
                <a:cubicBezTo>
                  <a:pt x="1254941" y="3882600"/>
                  <a:pt x="1260213" y="3890524"/>
                  <a:pt x="1260213" y="3896467"/>
                </a:cubicBezTo>
                <a:cubicBezTo>
                  <a:pt x="1253185" y="3897126"/>
                  <a:pt x="1249669" y="3899767"/>
                  <a:pt x="1249669" y="3904390"/>
                </a:cubicBezTo>
                <a:cubicBezTo>
                  <a:pt x="1239568" y="3904390"/>
                  <a:pt x="1231002" y="3899107"/>
                  <a:pt x="1223973" y="3888543"/>
                </a:cubicBezTo>
                <a:lnTo>
                  <a:pt x="1212269" y="3854766"/>
                </a:lnTo>
                <a:lnTo>
                  <a:pt x="1199232" y="3867559"/>
                </a:lnTo>
                <a:cubicBezTo>
                  <a:pt x="1186701" y="3857357"/>
                  <a:pt x="1177304" y="3847940"/>
                  <a:pt x="1171039" y="3839307"/>
                </a:cubicBezTo>
                <a:close/>
                <a:moveTo>
                  <a:pt x="1161641" y="3773386"/>
                </a:moveTo>
                <a:cubicBezTo>
                  <a:pt x="1161641" y="3776525"/>
                  <a:pt x="1159552" y="3781234"/>
                  <a:pt x="1155376" y="3787512"/>
                </a:cubicBezTo>
                <a:lnTo>
                  <a:pt x="1158636" y="3797314"/>
                </a:lnTo>
                <a:lnTo>
                  <a:pt x="1162812" y="3802544"/>
                </a:lnTo>
                <a:lnTo>
                  <a:pt x="1162812" y="3810860"/>
                </a:lnTo>
                <a:lnTo>
                  <a:pt x="1175737" y="3808701"/>
                </a:lnTo>
                <a:cubicBezTo>
                  <a:pt x="1178870" y="3807132"/>
                  <a:pt x="1180436" y="3804777"/>
                  <a:pt x="1180436" y="3801638"/>
                </a:cubicBezTo>
                <a:lnTo>
                  <a:pt x="1180436" y="3782804"/>
                </a:lnTo>
                <a:cubicBezTo>
                  <a:pt x="1180436" y="3776525"/>
                  <a:pt x="1176259" y="3773386"/>
                  <a:pt x="1167906" y="3773386"/>
                </a:cubicBezTo>
                <a:close/>
                <a:moveTo>
                  <a:pt x="1218026" y="3735718"/>
                </a:moveTo>
                <a:cubicBezTo>
                  <a:pt x="1211762" y="3735718"/>
                  <a:pt x="1203408" y="3741996"/>
                  <a:pt x="1192966" y="3754552"/>
                </a:cubicBezTo>
                <a:lnTo>
                  <a:pt x="1192966" y="3758515"/>
                </a:lnTo>
                <a:lnTo>
                  <a:pt x="1193424" y="3759950"/>
                </a:lnTo>
                <a:lnTo>
                  <a:pt x="1197665" y="3766324"/>
                </a:lnTo>
                <a:cubicBezTo>
                  <a:pt x="1200798" y="3768678"/>
                  <a:pt x="1205496" y="3771032"/>
                  <a:pt x="1211762" y="3773386"/>
                </a:cubicBezTo>
                <a:lnTo>
                  <a:pt x="1234552" y="3751977"/>
                </a:lnTo>
                <a:lnTo>
                  <a:pt x="1229143" y="3735718"/>
                </a:lnTo>
                <a:close/>
                <a:moveTo>
                  <a:pt x="3009109" y="3722490"/>
                </a:moveTo>
                <a:lnTo>
                  <a:pt x="3035739" y="3722490"/>
                </a:lnTo>
                <a:lnTo>
                  <a:pt x="3035739" y="3742505"/>
                </a:lnTo>
                <a:lnTo>
                  <a:pt x="3026862" y="3775860"/>
                </a:lnTo>
                <a:lnTo>
                  <a:pt x="3017986" y="3775860"/>
                </a:lnTo>
                <a:cubicBezTo>
                  <a:pt x="3006151" y="3775860"/>
                  <a:pt x="3000234" y="3769189"/>
                  <a:pt x="3000234" y="3755847"/>
                </a:cubicBezTo>
                <a:close/>
                <a:moveTo>
                  <a:pt x="1629201" y="3698384"/>
                </a:moveTo>
                <a:lnTo>
                  <a:pt x="1629201" y="3706307"/>
                </a:lnTo>
                <a:lnTo>
                  <a:pt x="1655557" y="3706307"/>
                </a:lnTo>
                <a:lnTo>
                  <a:pt x="1655557" y="3702345"/>
                </a:lnTo>
                <a:cubicBezTo>
                  <a:pt x="1644137" y="3702345"/>
                  <a:pt x="1635352" y="3701025"/>
                  <a:pt x="1629201" y="3698384"/>
                </a:cubicBezTo>
                <a:close/>
                <a:moveTo>
                  <a:pt x="1592303" y="3678576"/>
                </a:moveTo>
                <a:cubicBezTo>
                  <a:pt x="1585274" y="3679237"/>
                  <a:pt x="1581760" y="3681878"/>
                  <a:pt x="1581760" y="3686499"/>
                </a:cubicBezTo>
                <a:lnTo>
                  <a:pt x="1602845" y="3690461"/>
                </a:lnTo>
                <a:lnTo>
                  <a:pt x="1602845" y="3686499"/>
                </a:lnTo>
                <a:cubicBezTo>
                  <a:pt x="1602845" y="3681217"/>
                  <a:pt x="1599331" y="3678576"/>
                  <a:pt x="1592303" y="3678576"/>
                </a:cubicBezTo>
                <a:close/>
                <a:moveTo>
                  <a:pt x="3222143" y="3675792"/>
                </a:moveTo>
                <a:lnTo>
                  <a:pt x="3231020" y="3675792"/>
                </a:lnTo>
                <a:cubicBezTo>
                  <a:pt x="3242855" y="3675792"/>
                  <a:pt x="3248773" y="3682463"/>
                  <a:pt x="3248773" y="3695805"/>
                </a:cubicBezTo>
                <a:cubicBezTo>
                  <a:pt x="3239896" y="3744728"/>
                  <a:pt x="3225102" y="3769189"/>
                  <a:pt x="3204391" y="3769189"/>
                </a:cubicBezTo>
                <a:lnTo>
                  <a:pt x="3160009" y="3769189"/>
                </a:lnTo>
                <a:cubicBezTo>
                  <a:pt x="3148174" y="3800320"/>
                  <a:pt x="3136339" y="3815886"/>
                  <a:pt x="3124504" y="3815886"/>
                </a:cubicBezTo>
                <a:lnTo>
                  <a:pt x="3106752" y="3815886"/>
                </a:lnTo>
                <a:lnTo>
                  <a:pt x="3097876" y="3789202"/>
                </a:lnTo>
                <a:cubicBezTo>
                  <a:pt x="3097876" y="3741392"/>
                  <a:pt x="3139299" y="3703589"/>
                  <a:pt x="3222143" y="3675792"/>
                </a:cubicBezTo>
                <a:close/>
                <a:moveTo>
                  <a:pt x="346181" y="3562383"/>
                </a:moveTo>
                <a:cubicBezTo>
                  <a:pt x="337305" y="3562383"/>
                  <a:pt x="325470" y="3571279"/>
                  <a:pt x="310676" y="3589069"/>
                </a:cubicBezTo>
                <a:lnTo>
                  <a:pt x="310676" y="3602411"/>
                </a:lnTo>
                <a:lnTo>
                  <a:pt x="346181" y="3602411"/>
                </a:lnTo>
                <a:cubicBezTo>
                  <a:pt x="352099" y="3594627"/>
                  <a:pt x="355057" y="3585732"/>
                  <a:pt x="355057" y="3575725"/>
                </a:cubicBezTo>
                <a:lnTo>
                  <a:pt x="355057" y="3562383"/>
                </a:lnTo>
                <a:close/>
                <a:moveTo>
                  <a:pt x="363934" y="3468988"/>
                </a:moveTo>
                <a:cubicBezTo>
                  <a:pt x="346181" y="3473436"/>
                  <a:pt x="337305" y="3486778"/>
                  <a:pt x="337305" y="3509014"/>
                </a:cubicBezTo>
                <a:lnTo>
                  <a:pt x="355057" y="3515686"/>
                </a:lnTo>
                <a:lnTo>
                  <a:pt x="363934" y="3515686"/>
                </a:lnTo>
                <a:cubicBezTo>
                  <a:pt x="363934" y="3505678"/>
                  <a:pt x="366892" y="3496783"/>
                  <a:pt x="372810" y="3489001"/>
                </a:cubicBezTo>
                <a:cubicBezTo>
                  <a:pt x="366892" y="3480107"/>
                  <a:pt x="363934" y="3473436"/>
                  <a:pt x="363934" y="3468988"/>
                </a:cubicBezTo>
                <a:close/>
                <a:moveTo>
                  <a:pt x="2973604" y="3448975"/>
                </a:moveTo>
                <a:cubicBezTo>
                  <a:pt x="2973604" y="3451199"/>
                  <a:pt x="2970646" y="3460094"/>
                  <a:pt x="2964728" y="3475659"/>
                </a:cubicBezTo>
                <a:lnTo>
                  <a:pt x="2966442" y="3476395"/>
                </a:lnTo>
                <a:lnTo>
                  <a:pt x="2979316" y="3466150"/>
                </a:lnTo>
                <a:lnTo>
                  <a:pt x="2989050" y="3448975"/>
                </a:lnTo>
                <a:close/>
                <a:moveTo>
                  <a:pt x="3044615" y="3382263"/>
                </a:moveTo>
                <a:cubicBezTo>
                  <a:pt x="3025381" y="3386710"/>
                  <a:pt x="3013549" y="3395605"/>
                  <a:pt x="3009109" y="3408947"/>
                </a:cubicBezTo>
                <a:lnTo>
                  <a:pt x="3035739" y="3408947"/>
                </a:lnTo>
                <a:cubicBezTo>
                  <a:pt x="3047574" y="3408947"/>
                  <a:pt x="3053491" y="3404500"/>
                  <a:pt x="3053491" y="3395605"/>
                </a:cubicBezTo>
                <a:close/>
                <a:moveTo>
                  <a:pt x="3461809" y="3308881"/>
                </a:moveTo>
                <a:lnTo>
                  <a:pt x="3461809" y="3328895"/>
                </a:lnTo>
                <a:lnTo>
                  <a:pt x="3444056" y="3328895"/>
                </a:lnTo>
                <a:lnTo>
                  <a:pt x="3444056" y="3322223"/>
                </a:lnTo>
                <a:cubicBezTo>
                  <a:pt x="3445535" y="3313329"/>
                  <a:pt x="3451452" y="3308881"/>
                  <a:pt x="3461809" y="3308881"/>
                </a:cubicBezTo>
                <a:close/>
                <a:moveTo>
                  <a:pt x="3151510" y="3240959"/>
                </a:moveTo>
                <a:lnTo>
                  <a:pt x="3147692" y="3243669"/>
                </a:lnTo>
                <a:lnTo>
                  <a:pt x="3133930" y="3248840"/>
                </a:lnTo>
                <a:lnTo>
                  <a:pt x="3142257" y="3248840"/>
                </a:lnTo>
                <a:close/>
                <a:moveTo>
                  <a:pt x="3179468" y="3187484"/>
                </a:moveTo>
                <a:lnTo>
                  <a:pt x="3178234" y="3193051"/>
                </a:lnTo>
                <a:cubicBezTo>
                  <a:pt x="3173013" y="3206392"/>
                  <a:pt x="3167010" y="3213062"/>
                  <a:pt x="3160222" y="3213062"/>
                </a:cubicBezTo>
                <a:lnTo>
                  <a:pt x="3166487" y="3222480"/>
                </a:lnTo>
                <a:lnTo>
                  <a:pt x="3162743" y="3231391"/>
                </a:lnTo>
                <a:lnTo>
                  <a:pt x="3175543" y="3220488"/>
                </a:lnTo>
                <a:cubicBezTo>
                  <a:pt x="3182940" y="3210482"/>
                  <a:pt x="3186638" y="3199919"/>
                  <a:pt x="3186638" y="3188801"/>
                </a:cubicBezTo>
                <a:close/>
                <a:moveTo>
                  <a:pt x="2893718" y="3088733"/>
                </a:moveTo>
                <a:lnTo>
                  <a:pt x="2885448" y="3110485"/>
                </a:lnTo>
                <a:lnTo>
                  <a:pt x="2889030" y="3123946"/>
                </a:lnTo>
                <a:lnTo>
                  <a:pt x="2881743" y="3134169"/>
                </a:lnTo>
                <a:lnTo>
                  <a:pt x="2878291" y="3147142"/>
                </a:lnTo>
                <a:lnTo>
                  <a:pt x="2884556" y="3147142"/>
                </a:lnTo>
                <a:cubicBezTo>
                  <a:pt x="2890821" y="3147142"/>
                  <a:pt x="2896041" y="3141649"/>
                  <a:pt x="2900218" y="3130662"/>
                </a:cubicBezTo>
                <a:lnTo>
                  <a:pt x="2908188" y="3088733"/>
                </a:lnTo>
                <a:close/>
                <a:moveTo>
                  <a:pt x="3112134" y="3030445"/>
                </a:moveTo>
                <a:lnTo>
                  <a:pt x="3088999" y="3042036"/>
                </a:lnTo>
                <a:lnTo>
                  <a:pt x="3083221" y="3042036"/>
                </a:lnTo>
                <a:lnTo>
                  <a:pt x="3079559" y="3054147"/>
                </a:lnTo>
                <a:cubicBezTo>
                  <a:pt x="3075382" y="3062780"/>
                  <a:pt x="3070943" y="3067096"/>
                  <a:pt x="3066244" y="3067096"/>
                </a:cubicBezTo>
                <a:lnTo>
                  <a:pt x="3078776" y="3085930"/>
                </a:lnTo>
                <a:cubicBezTo>
                  <a:pt x="3074598" y="3122030"/>
                  <a:pt x="3066244" y="3154990"/>
                  <a:pt x="3053714" y="3184811"/>
                </a:cubicBezTo>
                <a:lnTo>
                  <a:pt x="3059979" y="3208353"/>
                </a:lnTo>
                <a:cubicBezTo>
                  <a:pt x="3052669" y="3208353"/>
                  <a:pt x="3044317" y="3230328"/>
                  <a:pt x="3034919" y="3274274"/>
                </a:cubicBezTo>
                <a:cubicBezTo>
                  <a:pt x="3022389" y="3274274"/>
                  <a:pt x="3014035" y="3296248"/>
                  <a:pt x="3009858" y="3340195"/>
                </a:cubicBezTo>
                <a:cubicBezTo>
                  <a:pt x="2997328" y="3355106"/>
                  <a:pt x="2987931" y="3369624"/>
                  <a:pt x="2981666" y="3383750"/>
                </a:cubicBezTo>
                <a:lnTo>
                  <a:pt x="2978731" y="3396618"/>
                </a:lnTo>
                <a:lnTo>
                  <a:pt x="2984699" y="3382263"/>
                </a:lnTo>
                <a:cubicBezTo>
                  <a:pt x="2992097" y="3374480"/>
                  <a:pt x="3003192" y="3367809"/>
                  <a:pt x="3017986" y="3362250"/>
                </a:cubicBezTo>
                <a:lnTo>
                  <a:pt x="3035739" y="3362250"/>
                </a:lnTo>
                <a:lnTo>
                  <a:pt x="3053491" y="3368921"/>
                </a:lnTo>
                <a:cubicBezTo>
                  <a:pt x="3065327" y="3352242"/>
                  <a:pt x="3071246" y="3334453"/>
                  <a:pt x="3071246" y="3315552"/>
                </a:cubicBezTo>
                <a:lnTo>
                  <a:pt x="3071246" y="3308881"/>
                </a:lnTo>
                <a:lnTo>
                  <a:pt x="3062367" y="3295537"/>
                </a:lnTo>
                <a:cubicBezTo>
                  <a:pt x="3077162" y="3295537"/>
                  <a:pt x="3088257" y="3289978"/>
                  <a:pt x="3095655" y="3278860"/>
                </a:cubicBezTo>
                <a:lnTo>
                  <a:pt x="3100267" y="3258064"/>
                </a:lnTo>
                <a:lnTo>
                  <a:pt x="3091306" y="3260149"/>
                </a:lnTo>
                <a:cubicBezTo>
                  <a:pt x="3091306" y="3257010"/>
                  <a:pt x="3089217" y="3255440"/>
                  <a:pt x="3085042" y="3255440"/>
                </a:cubicBezTo>
                <a:lnTo>
                  <a:pt x="3091306" y="3208353"/>
                </a:lnTo>
                <a:lnTo>
                  <a:pt x="3091306" y="3184811"/>
                </a:lnTo>
                <a:lnTo>
                  <a:pt x="3102964" y="3170208"/>
                </a:lnTo>
                <a:lnTo>
                  <a:pt x="3097876" y="3168788"/>
                </a:lnTo>
                <a:cubicBezTo>
                  <a:pt x="3087518" y="3173235"/>
                  <a:pt x="3075683" y="3175459"/>
                  <a:pt x="3062367" y="3175459"/>
                </a:cubicBezTo>
                <a:lnTo>
                  <a:pt x="3062367" y="3155444"/>
                </a:lnTo>
                <a:cubicBezTo>
                  <a:pt x="3080121" y="3155444"/>
                  <a:pt x="3093436" y="3153220"/>
                  <a:pt x="3102313" y="3148773"/>
                </a:cubicBezTo>
                <a:lnTo>
                  <a:pt x="3105501" y="3143981"/>
                </a:lnTo>
                <a:lnTo>
                  <a:pt x="3103836" y="3137725"/>
                </a:lnTo>
                <a:cubicBezTo>
                  <a:pt x="3112188" y="3127523"/>
                  <a:pt x="3116366" y="3118106"/>
                  <a:pt x="3116366" y="3109473"/>
                </a:cubicBezTo>
                <a:lnTo>
                  <a:pt x="3116366" y="3071805"/>
                </a:lnTo>
                <a:close/>
                <a:moveTo>
                  <a:pt x="3211383" y="2933693"/>
                </a:moveTo>
                <a:lnTo>
                  <a:pt x="3197813" y="2954090"/>
                </a:lnTo>
                <a:cubicBezTo>
                  <a:pt x="3193636" y="2961937"/>
                  <a:pt x="3191547" y="2968215"/>
                  <a:pt x="3191547" y="2972924"/>
                </a:cubicBezTo>
                <a:lnTo>
                  <a:pt x="3191547" y="3046770"/>
                </a:lnTo>
                <a:lnTo>
                  <a:pt x="3199953" y="3032029"/>
                </a:lnTo>
                <a:cubicBezTo>
                  <a:pt x="3205870" y="3016463"/>
                  <a:pt x="3210308" y="2993114"/>
                  <a:pt x="3213267" y="2961982"/>
                </a:cubicBezTo>
                <a:lnTo>
                  <a:pt x="3213267" y="2935297"/>
                </a:lnTo>
                <a:close/>
                <a:moveTo>
                  <a:pt x="2978827" y="2811028"/>
                </a:moveTo>
                <a:lnTo>
                  <a:pt x="2960077" y="2858002"/>
                </a:lnTo>
                <a:lnTo>
                  <a:pt x="2974466" y="2839976"/>
                </a:lnTo>
                <a:lnTo>
                  <a:pt x="2976183" y="2834020"/>
                </a:lnTo>
                <a:cubicBezTo>
                  <a:pt x="2979315" y="2826173"/>
                  <a:pt x="2982187" y="2822249"/>
                  <a:pt x="2984798" y="2822249"/>
                </a:cubicBezTo>
                <a:close/>
                <a:moveTo>
                  <a:pt x="3293157" y="2801875"/>
                </a:moveTo>
                <a:cubicBezTo>
                  <a:pt x="3287237" y="2817441"/>
                  <a:pt x="3282799" y="2831895"/>
                  <a:pt x="3279841" y="2845237"/>
                </a:cubicBezTo>
                <a:lnTo>
                  <a:pt x="3277692" y="2863011"/>
                </a:lnTo>
                <a:lnTo>
                  <a:pt x="3285525" y="2859917"/>
                </a:lnTo>
                <a:lnTo>
                  <a:pt x="3298055" y="2859917"/>
                </a:lnTo>
                <a:cubicBezTo>
                  <a:pt x="3306408" y="2860702"/>
                  <a:pt x="3310585" y="2863842"/>
                  <a:pt x="3310585" y="2869335"/>
                </a:cubicBezTo>
                <a:lnTo>
                  <a:pt x="3310585" y="2884646"/>
                </a:lnTo>
                <a:lnTo>
                  <a:pt x="3328662" y="2881929"/>
                </a:lnTo>
                <a:lnTo>
                  <a:pt x="3319785" y="2815217"/>
                </a:lnTo>
                <a:cubicBezTo>
                  <a:pt x="3325703" y="2815217"/>
                  <a:pt x="3328662" y="2812993"/>
                  <a:pt x="3328662" y="2808546"/>
                </a:cubicBezTo>
                <a:lnTo>
                  <a:pt x="3310910" y="2801875"/>
                </a:lnTo>
                <a:close/>
                <a:moveTo>
                  <a:pt x="3195515" y="2801875"/>
                </a:moveTo>
                <a:cubicBezTo>
                  <a:pt x="3151133" y="2801875"/>
                  <a:pt x="3123395" y="2826891"/>
                  <a:pt x="3112300" y="2876925"/>
                </a:cubicBezTo>
                <a:lnTo>
                  <a:pt x="3108383" y="2918142"/>
                </a:lnTo>
                <a:lnTo>
                  <a:pt x="3110423" y="2933787"/>
                </a:lnTo>
                <a:cubicBezTo>
                  <a:pt x="3110423" y="2941710"/>
                  <a:pt x="3106909" y="2947983"/>
                  <a:pt x="3099880" y="2952605"/>
                </a:cubicBezTo>
                <a:lnTo>
                  <a:pt x="3089327" y="2955579"/>
                </a:lnTo>
                <a:lnTo>
                  <a:pt x="3089253" y="2955792"/>
                </a:lnTo>
                <a:lnTo>
                  <a:pt x="3091306" y="2963507"/>
                </a:lnTo>
                <a:lnTo>
                  <a:pt x="3083113" y="2985059"/>
                </a:lnTo>
                <a:lnTo>
                  <a:pt x="3104532" y="3007012"/>
                </a:lnTo>
                <a:lnTo>
                  <a:pt x="3110402" y="3009462"/>
                </a:lnTo>
                <a:lnTo>
                  <a:pt x="3116366" y="2987049"/>
                </a:lnTo>
                <a:cubicBezTo>
                  <a:pt x="3116366" y="2984696"/>
                  <a:pt x="3114278" y="2975279"/>
                  <a:pt x="3110102" y="2958798"/>
                </a:cubicBezTo>
                <a:cubicBezTo>
                  <a:pt x="3110102" y="2935255"/>
                  <a:pt x="3128896" y="2903865"/>
                  <a:pt x="3166487" y="2864626"/>
                </a:cubicBezTo>
                <a:lnTo>
                  <a:pt x="3204077" y="2864626"/>
                </a:lnTo>
                <a:lnTo>
                  <a:pt x="3205875" y="2873404"/>
                </a:lnTo>
                <a:lnTo>
                  <a:pt x="3213267" y="2875256"/>
                </a:lnTo>
                <a:cubicBezTo>
                  <a:pt x="3225102" y="2857469"/>
                  <a:pt x="3231020" y="2833006"/>
                  <a:pt x="3231020" y="2801875"/>
                </a:cubicBezTo>
                <a:close/>
                <a:moveTo>
                  <a:pt x="2440974" y="2791168"/>
                </a:moveTo>
                <a:lnTo>
                  <a:pt x="2446244" y="2791168"/>
                </a:lnTo>
                <a:lnTo>
                  <a:pt x="2446244" y="2799092"/>
                </a:lnTo>
                <a:lnTo>
                  <a:pt x="2440974" y="2799092"/>
                </a:lnTo>
                <a:close/>
                <a:moveTo>
                  <a:pt x="1734626" y="2735706"/>
                </a:moveTo>
                <a:lnTo>
                  <a:pt x="1739897" y="2743629"/>
                </a:lnTo>
                <a:lnTo>
                  <a:pt x="1739897" y="2747590"/>
                </a:lnTo>
                <a:lnTo>
                  <a:pt x="1724083" y="2747590"/>
                </a:lnTo>
                <a:lnTo>
                  <a:pt x="1724083" y="2743629"/>
                </a:lnTo>
                <a:cubicBezTo>
                  <a:pt x="1724961" y="2738347"/>
                  <a:pt x="1728477" y="2735706"/>
                  <a:pt x="1734626" y="2735706"/>
                </a:cubicBezTo>
                <a:close/>
                <a:moveTo>
                  <a:pt x="3293157" y="2701807"/>
                </a:moveTo>
                <a:lnTo>
                  <a:pt x="3293157" y="2721820"/>
                </a:lnTo>
                <a:lnTo>
                  <a:pt x="3310910" y="2721820"/>
                </a:lnTo>
                <a:lnTo>
                  <a:pt x="3310910" y="2715149"/>
                </a:lnTo>
                <a:cubicBezTo>
                  <a:pt x="3310910" y="2706255"/>
                  <a:pt x="3304989" y="2701807"/>
                  <a:pt x="3293157" y="2701807"/>
                </a:cubicBezTo>
                <a:close/>
                <a:moveTo>
                  <a:pt x="3151133" y="2695136"/>
                </a:moveTo>
                <a:lnTo>
                  <a:pt x="3142257" y="2728491"/>
                </a:lnTo>
                <a:cubicBezTo>
                  <a:pt x="3154092" y="2748506"/>
                  <a:pt x="3165927" y="2759625"/>
                  <a:pt x="3177762" y="2761849"/>
                </a:cubicBezTo>
                <a:lnTo>
                  <a:pt x="3204391" y="2761849"/>
                </a:lnTo>
                <a:lnTo>
                  <a:pt x="3204391" y="2755178"/>
                </a:lnTo>
                <a:cubicBezTo>
                  <a:pt x="3204391" y="2748506"/>
                  <a:pt x="3198473" y="2728491"/>
                  <a:pt x="3186638" y="2695136"/>
                </a:cubicBezTo>
                <a:close/>
                <a:moveTo>
                  <a:pt x="3577201" y="2655110"/>
                </a:moveTo>
                <a:lnTo>
                  <a:pt x="3630458" y="2655110"/>
                </a:lnTo>
                <a:cubicBezTo>
                  <a:pt x="3642293" y="2690689"/>
                  <a:pt x="3648214" y="2719597"/>
                  <a:pt x="3648214" y="2741835"/>
                </a:cubicBezTo>
                <a:cubicBezTo>
                  <a:pt x="3624542" y="2772967"/>
                  <a:pt x="3612707" y="2795204"/>
                  <a:pt x="3612707" y="2808546"/>
                </a:cubicBezTo>
                <a:lnTo>
                  <a:pt x="3612707" y="2928626"/>
                </a:lnTo>
                <a:cubicBezTo>
                  <a:pt x="3612707" y="2941969"/>
                  <a:pt x="3600872" y="2961982"/>
                  <a:pt x="3577201" y="2988666"/>
                </a:cubicBezTo>
                <a:cubicBezTo>
                  <a:pt x="3577201" y="3002008"/>
                  <a:pt x="3589037" y="3017576"/>
                  <a:pt x="3612707" y="3035365"/>
                </a:cubicBezTo>
                <a:cubicBezTo>
                  <a:pt x="3602349" y="3110970"/>
                  <a:pt x="3587558" y="3148773"/>
                  <a:pt x="3568325" y="3148773"/>
                </a:cubicBezTo>
                <a:lnTo>
                  <a:pt x="3577201" y="3162117"/>
                </a:lnTo>
                <a:cubicBezTo>
                  <a:pt x="3577201" y="3184353"/>
                  <a:pt x="3541696" y="3202143"/>
                  <a:pt x="3470686" y="3215485"/>
                </a:cubicBezTo>
                <a:cubicBezTo>
                  <a:pt x="3470686" y="3211038"/>
                  <a:pt x="3467724" y="3208814"/>
                  <a:pt x="3461809" y="3208814"/>
                </a:cubicBezTo>
                <a:lnTo>
                  <a:pt x="3470686" y="3142102"/>
                </a:lnTo>
                <a:lnTo>
                  <a:pt x="3470686" y="3108746"/>
                </a:lnTo>
                <a:lnTo>
                  <a:pt x="3497314" y="3075391"/>
                </a:lnTo>
                <a:lnTo>
                  <a:pt x="3488438" y="3042036"/>
                </a:lnTo>
                <a:cubicBezTo>
                  <a:pt x="3500270" y="3027581"/>
                  <a:pt x="3506191" y="3014239"/>
                  <a:pt x="3506191" y="3002008"/>
                </a:cubicBezTo>
                <a:lnTo>
                  <a:pt x="3506191" y="2948640"/>
                </a:lnTo>
                <a:cubicBezTo>
                  <a:pt x="3506191" y="2919732"/>
                  <a:pt x="3503232" y="2890824"/>
                  <a:pt x="3497314" y="2861914"/>
                </a:cubicBezTo>
                <a:lnTo>
                  <a:pt x="3506191" y="2828559"/>
                </a:lnTo>
                <a:cubicBezTo>
                  <a:pt x="3506191" y="2825224"/>
                  <a:pt x="3503232" y="2811882"/>
                  <a:pt x="3497314" y="2788533"/>
                </a:cubicBezTo>
                <a:cubicBezTo>
                  <a:pt x="3497314" y="2755178"/>
                  <a:pt x="3523944" y="2710704"/>
                  <a:pt x="3577201" y="2655110"/>
                </a:cubicBezTo>
                <a:close/>
                <a:moveTo>
                  <a:pt x="3745853" y="2648439"/>
                </a:moveTo>
                <a:lnTo>
                  <a:pt x="3763606" y="2648439"/>
                </a:lnTo>
                <a:cubicBezTo>
                  <a:pt x="3775441" y="2649550"/>
                  <a:pt x="3781358" y="2653999"/>
                  <a:pt x="3781358" y="2661781"/>
                </a:cubicBezTo>
                <a:lnTo>
                  <a:pt x="3781358" y="2695136"/>
                </a:lnTo>
                <a:cubicBezTo>
                  <a:pt x="3763606" y="2695136"/>
                  <a:pt x="3754730" y="2699584"/>
                  <a:pt x="3754730" y="2708478"/>
                </a:cubicBezTo>
                <a:cubicBezTo>
                  <a:pt x="3784318" y="2708478"/>
                  <a:pt x="3799111" y="2746283"/>
                  <a:pt x="3799111" y="2821888"/>
                </a:cubicBezTo>
                <a:cubicBezTo>
                  <a:pt x="3799111" y="2848572"/>
                  <a:pt x="3775441" y="2864140"/>
                  <a:pt x="3728101" y="2868585"/>
                </a:cubicBezTo>
                <a:cubicBezTo>
                  <a:pt x="3728101" y="2873034"/>
                  <a:pt x="3725142" y="2875256"/>
                  <a:pt x="3719225" y="2875256"/>
                </a:cubicBezTo>
                <a:lnTo>
                  <a:pt x="3701472" y="2875256"/>
                </a:lnTo>
                <a:cubicBezTo>
                  <a:pt x="3680760" y="2875256"/>
                  <a:pt x="3663005" y="2868585"/>
                  <a:pt x="3648214" y="2855243"/>
                </a:cubicBezTo>
                <a:cubicBezTo>
                  <a:pt x="3665967" y="2717375"/>
                  <a:pt x="3698513" y="2648439"/>
                  <a:pt x="3745853" y="2648439"/>
                </a:cubicBezTo>
                <a:close/>
                <a:moveTo>
                  <a:pt x="3051587" y="2638906"/>
                </a:moveTo>
                <a:lnTo>
                  <a:pt x="3044417" y="2648439"/>
                </a:lnTo>
                <a:lnTo>
                  <a:pt x="3053491" y="2648439"/>
                </a:lnTo>
                <a:lnTo>
                  <a:pt x="3053491" y="2641768"/>
                </a:lnTo>
                <a:close/>
                <a:moveTo>
                  <a:pt x="2504229" y="2620817"/>
                </a:moveTo>
                <a:cubicBezTo>
                  <a:pt x="2511258" y="2621478"/>
                  <a:pt x="2514772" y="2624119"/>
                  <a:pt x="2514772" y="2628742"/>
                </a:cubicBezTo>
                <a:lnTo>
                  <a:pt x="2514772" y="2632703"/>
                </a:lnTo>
                <a:cubicBezTo>
                  <a:pt x="2514772" y="2646568"/>
                  <a:pt x="2509501" y="2654491"/>
                  <a:pt x="2498958" y="2656473"/>
                </a:cubicBezTo>
                <a:lnTo>
                  <a:pt x="2493687" y="2656473"/>
                </a:lnTo>
                <a:cubicBezTo>
                  <a:pt x="2493687" y="2652511"/>
                  <a:pt x="2497201" y="2640626"/>
                  <a:pt x="2504229" y="2620817"/>
                </a:cubicBezTo>
                <a:close/>
                <a:moveTo>
                  <a:pt x="2535857" y="2471650"/>
                </a:moveTo>
                <a:lnTo>
                  <a:pt x="2535186" y="2478199"/>
                </a:lnTo>
                <a:lnTo>
                  <a:pt x="2535857" y="2478199"/>
                </a:lnTo>
                <a:close/>
                <a:moveTo>
                  <a:pt x="3104222" y="2463238"/>
                </a:moveTo>
                <a:lnTo>
                  <a:pt x="3091306" y="2502063"/>
                </a:lnTo>
                <a:lnTo>
                  <a:pt x="3081414" y="2502889"/>
                </a:lnTo>
                <a:lnTo>
                  <a:pt x="3086779" y="2563382"/>
                </a:lnTo>
                <a:cubicBezTo>
                  <a:pt x="3088259" y="2581171"/>
                  <a:pt x="3088999" y="2591734"/>
                  <a:pt x="3088999" y="2595071"/>
                </a:cubicBezTo>
                <a:cubicBezTo>
                  <a:pt x="3097876" y="2593402"/>
                  <a:pt x="3104532" y="2588121"/>
                  <a:pt x="3108971" y="2579226"/>
                </a:cubicBezTo>
                <a:lnTo>
                  <a:pt x="3112338" y="2560247"/>
                </a:lnTo>
                <a:lnTo>
                  <a:pt x="3103836" y="2553858"/>
                </a:lnTo>
                <a:lnTo>
                  <a:pt x="3103836" y="2549150"/>
                </a:lnTo>
                <a:cubicBezTo>
                  <a:pt x="3103836" y="2538555"/>
                  <a:pt x="3105925" y="2525410"/>
                  <a:pt x="3110101" y="2509715"/>
                </a:cubicBezTo>
                <a:lnTo>
                  <a:pt x="3115627" y="2493619"/>
                </a:lnTo>
                <a:lnTo>
                  <a:pt x="3115627" y="2474990"/>
                </a:lnTo>
                <a:cubicBezTo>
                  <a:pt x="3115627" y="2470543"/>
                  <a:pt x="3114148" y="2467207"/>
                  <a:pt x="3111189" y="2464983"/>
                </a:cubicBezTo>
                <a:close/>
                <a:moveTo>
                  <a:pt x="3310910" y="2428291"/>
                </a:moveTo>
                <a:cubicBezTo>
                  <a:pt x="3310910" y="2446082"/>
                  <a:pt x="3278360" y="2459424"/>
                  <a:pt x="3213267" y="2468319"/>
                </a:cubicBezTo>
                <a:lnTo>
                  <a:pt x="3213267" y="2495003"/>
                </a:lnTo>
                <a:cubicBezTo>
                  <a:pt x="3266528" y="2512793"/>
                  <a:pt x="3293157" y="2537253"/>
                  <a:pt x="3293157" y="2568385"/>
                </a:cubicBezTo>
                <a:lnTo>
                  <a:pt x="3284280" y="2581727"/>
                </a:lnTo>
                <a:lnTo>
                  <a:pt x="3293157" y="2615084"/>
                </a:lnTo>
                <a:cubicBezTo>
                  <a:pt x="3281319" y="2629537"/>
                  <a:pt x="3275404" y="2642879"/>
                  <a:pt x="3275404" y="2655110"/>
                </a:cubicBezTo>
                <a:lnTo>
                  <a:pt x="3275404" y="2661781"/>
                </a:lnTo>
                <a:lnTo>
                  <a:pt x="3293157" y="2661781"/>
                </a:lnTo>
                <a:cubicBezTo>
                  <a:pt x="3303511" y="2617307"/>
                  <a:pt x="3312387" y="2595071"/>
                  <a:pt x="3319785" y="2595071"/>
                </a:cubicBezTo>
                <a:cubicBezTo>
                  <a:pt x="3307950" y="2580616"/>
                  <a:pt x="3302033" y="2569497"/>
                  <a:pt x="3302033" y="2561714"/>
                </a:cubicBezTo>
                <a:lnTo>
                  <a:pt x="3319785" y="2535029"/>
                </a:lnTo>
                <a:lnTo>
                  <a:pt x="3310910" y="2501674"/>
                </a:lnTo>
                <a:cubicBezTo>
                  <a:pt x="3322741" y="2484996"/>
                  <a:pt x="3328662" y="2467206"/>
                  <a:pt x="3328662" y="2448304"/>
                </a:cubicBezTo>
                <a:lnTo>
                  <a:pt x="3328662" y="2441633"/>
                </a:lnTo>
                <a:cubicBezTo>
                  <a:pt x="3328662" y="2432738"/>
                  <a:pt x="3322741" y="2428291"/>
                  <a:pt x="3310910" y="2428291"/>
                </a:cubicBezTo>
                <a:close/>
                <a:moveTo>
                  <a:pt x="3310910" y="2394936"/>
                </a:moveTo>
                <a:lnTo>
                  <a:pt x="3310910" y="2401607"/>
                </a:lnTo>
                <a:cubicBezTo>
                  <a:pt x="3312387" y="2410501"/>
                  <a:pt x="3318305" y="2414949"/>
                  <a:pt x="3328662" y="2414949"/>
                </a:cubicBezTo>
                <a:lnTo>
                  <a:pt x="3337538" y="2401607"/>
                </a:lnTo>
                <a:lnTo>
                  <a:pt x="3337538" y="2394936"/>
                </a:lnTo>
                <a:close/>
                <a:moveTo>
                  <a:pt x="3248773" y="2328225"/>
                </a:moveTo>
                <a:lnTo>
                  <a:pt x="3195515" y="2354909"/>
                </a:lnTo>
                <a:cubicBezTo>
                  <a:pt x="3195515" y="2359357"/>
                  <a:pt x="3192555" y="2361580"/>
                  <a:pt x="3186638" y="2361580"/>
                </a:cubicBezTo>
                <a:cubicBezTo>
                  <a:pt x="3198473" y="2381594"/>
                  <a:pt x="3210308" y="2392712"/>
                  <a:pt x="3222143" y="2394936"/>
                </a:cubicBezTo>
                <a:cubicBezTo>
                  <a:pt x="3225102" y="2394936"/>
                  <a:pt x="3239896" y="2383817"/>
                  <a:pt x="3266528" y="2361580"/>
                </a:cubicBezTo>
                <a:lnTo>
                  <a:pt x="3293157" y="2374923"/>
                </a:lnTo>
                <a:lnTo>
                  <a:pt x="3319785" y="2374923"/>
                </a:lnTo>
                <a:cubicBezTo>
                  <a:pt x="3319785" y="2361580"/>
                  <a:pt x="3331621" y="2354909"/>
                  <a:pt x="3355291" y="2354909"/>
                </a:cubicBezTo>
                <a:lnTo>
                  <a:pt x="3346415" y="2341567"/>
                </a:lnTo>
                <a:lnTo>
                  <a:pt x="3302033" y="2348238"/>
                </a:lnTo>
                <a:lnTo>
                  <a:pt x="3293157" y="2348238"/>
                </a:lnTo>
                <a:cubicBezTo>
                  <a:pt x="3293157" y="2334896"/>
                  <a:pt x="3278360" y="2328225"/>
                  <a:pt x="3248773" y="2328225"/>
                </a:cubicBezTo>
                <a:close/>
                <a:moveTo>
                  <a:pt x="3541696" y="2288197"/>
                </a:moveTo>
                <a:cubicBezTo>
                  <a:pt x="3541696" y="2292644"/>
                  <a:pt x="3544654" y="2294868"/>
                  <a:pt x="3550572" y="2294868"/>
                </a:cubicBezTo>
                <a:cubicBezTo>
                  <a:pt x="3540215" y="2366028"/>
                  <a:pt x="3525421" y="2401607"/>
                  <a:pt x="3506191" y="2401607"/>
                </a:cubicBezTo>
                <a:cubicBezTo>
                  <a:pt x="3494356" y="2401607"/>
                  <a:pt x="3488438" y="2397159"/>
                  <a:pt x="3488438" y="2388265"/>
                </a:cubicBezTo>
                <a:cubicBezTo>
                  <a:pt x="3488438" y="2366028"/>
                  <a:pt x="3494356" y="2354909"/>
                  <a:pt x="3506191" y="2354909"/>
                </a:cubicBezTo>
                <a:cubicBezTo>
                  <a:pt x="3488438" y="2326002"/>
                  <a:pt x="3479561" y="2305988"/>
                  <a:pt x="3479561" y="2294868"/>
                </a:cubicBezTo>
                <a:cubicBezTo>
                  <a:pt x="3498793" y="2290423"/>
                  <a:pt x="3519503" y="2288197"/>
                  <a:pt x="3541696" y="2288197"/>
                </a:cubicBezTo>
                <a:close/>
                <a:moveTo>
                  <a:pt x="3222143" y="2288197"/>
                </a:moveTo>
                <a:cubicBezTo>
                  <a:pt x="3210308" y="2289310"/>
                  <a:pt x="3204391" y="2293757"/>
                  <a:pt x="3204391" y="2301539"/>
                </a:cubicBezTo>
                <a:lnTo>
                  <a:pt x="3204391" y="2321554"/>
                </a:lnTo>
                <a:lnTo>
                  <a:pt x="3222143" y="2321554"/>
                </a:lnTo>
                <a:lnTo>
                  <a:pt x="3231020" y="2288197"/>
                </a:lnTo>
                <a:close/>
                <a:moveTo>
                  <a:pt x="1966562" y="2276155"/>
                </a:moveTo>
                <a:lnTo>
                  <a:pt x="1977103" y="2276155"/>
                </a:lnTo>
                <a:lnTo>
                  <a:pt x="1977103" y="2280117"/>
                </a:lnTo>
                <a:lnTo>
                  <a:pt x="1966562" y="2280117"/>
                </a:lnTo>
                <a:close/>
                <a:moveTo>
                  <a:pt x="3284280" y="2194803"/>
                </a:moveTo>
                <a:lnTo>
                  <a:pt x="3279250" y="2195748"/>
                </a:lnTo>
                <a:lnTo>
                  <a:pt x="3260247" y="2216767"/>
                </a:lnTo>
                <a:lnTo>
                  <a:pt x="3266528" y="2221487"/>
                </a:lnTo>
                <a:lnTo>
                  <a:pt x="3275404" y="2221487"/>
                </a:lnTo>
                <a:cubicBezTo>
                  <a:pt x="3287236" y="2221487"/>
                  <a:pt x="3293157" y="2217039"/>
                  <a:pt x="3293157" y="2208145"/>
                </a:cubicBezTo>
                <a:close/>
                <a:moveTo>
                  <a:pt x="3284280" y="2168118"/>
                </a:moveTo>
                <a:lnTo>
                  <a:pt x="3284280" y="2173412"/>
                </a:lnTo>
                <a:lnTo>
                  <a:pt x="3291790" y="2181878"/>
                </a:lnTo>
                <a:lnTo>
                  <a:pt x="3290181" y="2183658"/>
                </a:lnTo>
                <a:lnTo>
                  <a:pt x="3290938" y="2184796"/>
                </a:lnTo>
                <a:cubicBezTo>
                  <a:pt x="3295376" y="2188132"/>
                  <a:pt x="3302033" y="2191467"/>
                  <a:pt x="3310910" y="2194803"/>
                </a:cubicBezTo>
                <a:lnTo>
                  <a:pt x="3319785" y="2194803"/>
                </a:lnTo>
                <a:lnTo>
                  <a:pt x="3319785" y="2168118"/>
                </a:lnTo>
                <a:close/>
                <a:moveTo>
                  <a:pt x="3523944" y="2074722"/>
                </a:moveTo>
                <a:cubicBezTo>
                  <a:pt x="3547614" y="2074722"/>
                  <a:pt x="3562407" y="2092511"/>
                  <a:pt x="3568325" y="2128090"/>
                </a:cubicBezTo>
                <a:cubicBezTo>
                  <a:pt x="3559449" y="2128090"/>
                  <a:pt x="3550572" y="2134761"/>
                  <a:pt x="3541696" y="2148103"/>
                </a:cubicBezTo>
                <a:lnTo>
                  <a:pt x="3541696" y="2168118"/>
                </a:lnTo>
                <a:lnTo>
                  <a:pt x="3577201" y="2194803"/>
                </a:lnTo>
                <a:cubicBezTo>
                  <a:pt x="3577201" y="2202584"/>
                  <a:pt x="3553531" y="2213705"/>
                  <a:pt x="3506191" y="2228158"/>
                </a:cubicBezTo>
                <a:cubicBezTo>
                  <a:pt x="3494356" y="2228158"/>
                  <a:pt x="3488438" y="2223710"/>
                  <a:pt x="3488438" y="2214816"/>
                </a:cubicBezTo>
                <a:lnTo>
                  <a:pt x="3488438" y="2208145"/>
                </a:lnTo>
                <a:cubicBezTo>
                  <a:pt x="3488438" y="2178124"/>
                  <a:pt x="3500270" y="2133650"/>
                  <a:pt x="3523944" y="2074722"/>
                </a:cubicBezTo>
                <a:close/>
                <a:moveTo>
                  <a:pt x="3115444" y="2049345"/>
                </a:moveTo>
                <a:lnTo>
                  <a:pt x="3119500" y="2052392"/>
                </a:lnTo>
                <a:cubicBezTo>
                  <a:pt x="3126809" y="2057100"/>
                  <a:pt x="3132030" y="2059455"/>
                  <a:pt x="3135162" y="2059455"/>
                </a:cubicBezTo>
                <a:lnTo>
                  <a:pt x="3135162" y="2070714"/>
                </a:lnTo>
                <a:lnTo>
                  <a:pt x="3151133" y="2054709"/>
                </a:lnTo>
                <a:close/>
                <a:moveTo>
                  <a:pt x="3532819" y="2048038"/>
                </a:moveTo>
                <a:lnTo>
                  <a:pt x="3559449" y="2048038"/>
                </a:lnTo>
                <a:lnTo>
                  <a:pt x="3559449" y="2068051"/>
                </a:lnTo>
                <a:lnTo>
                  <a:pt x="3550572" y="2068051"/>
                </a:lnTo>
                <a:cubicBezTo>
                  <a:pt x="3538737" y="2068051"/>
                  <a:pt x="3532819" y="2063604"/>
                  <a:pt x="3532819" y="2054709"/>
                </a:cubicBezTo>
                <a:close/>
                <a:moveTo>
                  <a:pt x="2437119" y="1488971"/>
                </a:moveTo>
                <a:lnTo>
                  <a:pt x="2424432" y="1496123"/>
                </a:lnTo>
                <a:lnTo>
                  <a:pt x="2411537" y="1510314"/>
                </a:lnTo>
                <a:cubicBezTo>
                  <a:pt x="2396918" y="1522870"/>
                  <a:pt x="2374991" y="1536407"/>
                  <a:pt x="2345754" y="1550926"/>
                </a:cubicBezTo>
                <a:lnTo>
                  <a:pt x="2339488" y="1560343"/>
                </a:lnTo>
                <a:lnTo>
                  <a:pt x="2345754" y="1593302"/>
                </a:lnTo>
                <a:lnTo>
                  <a:pt x="2338067" y="1610634"/>
                </a:lnTo>
                <a:lnTo>
                  <a:pt x="2344115" y="1615552"/>
                </a:lnTo>
                <a:cubicBezTo>
                  <a:pt x="2353779" y="1622815"/>
                  <a:pt x="2359708" y="1626446"/>
                  <a:pt x="2361905" y="1626446"/>
                </a:cubicBezTo>
                <a:lnTo>
                  <a:pt x="2361905" y="1666062"/>
                </a:lnTo>
                <a:cubicBezTo>
                  <a:pt x="2361905" y="1683890"/>
                  <a:pt x="2337305" y="1705018"/>
                  <a:pt x="2288108" y="1729449"/>
                </a:cubicBezTo>
                <a:lnTo>
                  <a:pt x="2282837" y="1737372"/>
                </a:lnTo>
                <a:lnTo>
                  <a:pt x="2284356" y="1745364"/>
                </a:lnTo>
                <a:lnTo>
                  <a:pt x="2285451" y="1746333"/>
                </a:lnTo>
                <a:cubicBezTo>
                  <a:pt x="2302158" y="1754180"/>
                  <a:pt x="2322260" y="1758104"/>
                  <a:pt x="2345754" y="1758104"/>
                </a:cubicBezTo>
                <a:lnTo>
                  <a:pt x="2352019" y="1758104"/>
                </a:lnTo>
                <a:lnTo>
                  <a:pt x="2370814" y="1748687"/>
                </a:lnTo>
                <a:lnTo>
                  <a:pt x="2420935" y="1748687"/>
                </a:lnTo>
                <a:lnTo>
                  <a:pt x="2420935" y="1753396"/>
                </a:lnTo>
                <a:cubicBezTo>
                  <a:pt x="2420935" y="1755751"/>
                  <a:pt x="2397962" y="1765168"/>
                  <a:pt x="2352019" y="1781647"/>
                </a:cubicBezTo>
                <a:cubicBezTo>
                  <a:pt x="2352019" y="1784786"/>
                  <a:pt x="2349931" y="1786355"/>
                  <a:pt x="2345754" y="1786355"/>
                </a:cubicBezTo>
                <a:cubicBezTo>
                  <a:pt x="2332179" y="1780077"/>
                  <a:pt x="2319649" y="1776938"/>
                  <a:pt x="2308164" y="1776938"/>
                </a:cubicBezTo>
                <a:lnTo>
                  <a:pt x="2301897" y="1786355"/>
                </a:lnTo>
                <a:lnTo>
                  <a:pt x="2301897" y="1795774"/>
                </a:lnTo>
                <a:lnTo>
                  <a:pt x="2333224" y="1800482"/>
                </a:lnTo>
                <a:lnTo>
                  <a:pt x="2333224" y="1819316"/>
                </a:lnTo>
                <a:lnTo>
                  <a:pt x="2326958" y="1819316"/>
                </a:lnTo>
                <a:lnTo>
                  <a:pt x="2301897" y="1805191"/>
                </a:lnTo>
                <a:lnTo>
                  <a:pt x="2292866" y="1805191"/>
                </a:lnTo>
                <a:lnTo>
                  <a:pt x="2281519" y="1815614"/>
                </a:lnTo>
                <a:lnTo>
                  <a:pt x="2275188" y="1817905"/>
                </a:lnTo>
                <a:lnTo>
                  <a:pt x="2260391" y="1841682"/>
                </a:lnTo>
                <a:cubicBezTo>
                  <a:pt x="2249948" y="1852669"/>
                  <a:pt x="2236636" y="1862478"/>
                  <a:pt x="2220450" y="1871110"/>
                </a:cubicBezTo>
                <a:lnTo>
                  <a:pt x="2220450" y="1878896"/>
                </a:lnTo>
                <a:lnTo>
                  <a:pt x="2237372" y="1893857"/>
                </a:lnTo>
                <a:cubicBezTo>
                  <a:pt x="2251428" y="1900460"/>
                  <a:pt x="2268340" y="1903761"/>
                  <a:pt x="2288108" y="1903761"/>
                </a:cubicBezTo>
                <a:lnTo>
                  <a:pt x="2293379" y="1903761"/>
                </a:lnTo>
                <a:lnTo>
                  <a:pt x="2309192" y="1895838"/>
                </a:lnTo>
                <a:lnTo>
                  <a:pt x="2351362" y="1895838"/>
                </a:lnTo>
                <a:lnTo>
                  <a:pt x="2351362" y="1899799"/>
                </a:lnTo>
                <a:cubicBezTo>
                  <a:pt x="2351362" y="1901781"/>
                  <a:pt x="2332035" y="1909704"/>
                  <a:pt x="2293379" y="1923569"/>
                </a:cubicBezTo>
                <a:cubicBezTo>
                  <a:pt x="2293379" y="1926210"/>
                  <a:pt x="2291622" y="1927530"/>
                  <a:pt x="2288108" y="1927530"/>
                </a:cubicBezTo>
                <a:cubicBezTo>
                  <a:pt x="2276686" y="1922248"/>
                  <a:pt x="2266143" y="1919607"/>
                  <a:pt x="2256481" y="1919607"/>
                </a:cubicBezTo>
                <a:lnTo>
                  <a:pt x="2251208" y="1927530"/>
                </a:lnTo>
                <a:lnTo>
                  <a:pt x="2251208" y="1935455"/>
                </a:lnTo>
                <a:lnTo>
                  <a:pt x="2277565" y="1939416"/>
                </a:lnTo>
                <a:lnTo>
                  <a:pt x="2277565" y="1955263"/>
                </a:lnTo>
                <a:lnTo>
                  <a:pt x="2272294" y="1955263"/>
                </a:lnTo>
                <a:lnTo>
                  <a:pt x="2251208" y="1943378"/>
                </a:lnTo>
                <a:lnTo>
                  <a:pt x="2235394" y="1943378"/>
                </a:lnTo>
                <a:cubicBezTo>
                  <a:pt x="2227489" y="1965827"/>
                  <a:pt x="2209918" y="1984314"/>
                  <a:pt x="2182683" y="1998840"/>
                </a:cubicBezTo>
                <a:lnTo>
                  <a:pt x="2182683" y="2030534"/>
                </a:lnTo>
                <a:cubicBezTo>
                  <a:pt x="2189711" y="2031194"/>
                  <a:pt x="2193225" y="2033835"/>
                  <a:pt x="2193225" y="2038457"/>
                </a:cubicBezTo>
                <a:lnTo>
                  <a:pt x="2193225" y="2042419"/>
                </a:lnTo>
                <a:cubicBezTo>
                  <a:pt x="2178290" y="2060906"/>
                  <a:pt x="2167747" y="2070150"/>
                  <a:pt x="2161598" y="2070150"/>
                </a:cubicBezTo>
                <a:lnTo>
                  <a:pt x="2145785" y="2070150"/>
                </a:lnTo>
                <a:lnTo>
                  <a:pt x="2145785" y="2062227"/>
                </a:lnTo>
                <a:lnTo>
                  <a:pt x="2135241" y="2062227"/>
                </a:lnTo>
                <a:cubicBezTo>
                  <a:pt x="2128212" y="2062886"/>
                  <a:pt x="2124698" y="2065529"/>
                  <a:pt x="2124698" y="2070150"/>
                </a:cubicBezTo>
                <a:cubicBezTo>
                  <a:pt x="2130848" y="2072791"/>
                  <a:pt x="2137877" y="2074111"/>
                  <a:pt x="2145785" y="2074111"/>
                </a:cubicBezTo>
                <a:lnTo>
                  <a:pt x="2145785" y="2085996"/>
                </a:lnTo>
                <a:cubicBezTo>
                  <a:pt x="2134363" y="2085996"/>
                  <a:pt x="2122063" y="2093919"/>
                  <a:pt x="2108885" y="2109767"/>
                </a:cubicBezTo>
                <a:cubicBezTo>
                  <a:pt x="2084285" y="2115709"/>
                  <a:pt x="2071987" y="2124952"/>
                  <a:pt x="2071987" y="2137498"/>
                </a:cubicBezTo>
                <a:cubicBezTo>
                  <a:pt x="2071987" y="2155326"/>
                  <a:pt x="2064958" y="2167210"/>
                  <a:pt x="2050901" y="2173152"/>
                </a:cubicBezTo>
                <a:lnTo>
                  <a:pt x="1987646" y="2224654"/>
                </a:lnTo>
                <a:cubicBezTo>
                  <a:pt x="1980617" y="2224654"/>
                  <a:pt x="1977103" y="2218051"/>
                  <a:pt x="1977103" y="2204846"/>
                </a:cubicBezTo>
                <a:lnTo>
                  <a:pt x="1976110" y="2204846"/>
                </a:lnTo>
                <a:lnTo>
                  <a:pt x="1976110" y="2205422"/>
                </a:lnTo>
                <a:lnTo>
                  <a:pt x="1971065" y="2205422"/>
                </a:lnTo>
                <a:lnTo>
                  <a:pt x="1961290" y="2212769"/>
                </a:lnTo>
                <a:lnTo>
                  <a:pt x="1961290" y="2216731"/>
                </a:lnTo>
                <a:cubicBezTo>
                  <a:pt x="1961290" y="2222013"/>
                  <a:pt x="1966562" y="2224654"/>
                  <a:pt x="1977103" y="2224654"/>
                </a:cubicBezTo>
                <a:lnTo>
                  <a:pt x="1977103" y="2236539"/>
                </a:lnTo>
                <a:cubicBezTo>
                  <a:pt x="1936692" y="2272193"/>
                  <a:pt x="1912092" y="2292002"/>
                  <a:pt x="1903305" y="2295964"/>
                </a:cubicBezTo>
                <a:cubicBezTo>
                  <a:pt x="1900231" y="2295964"/>
                  <a:pt x="1894741" y="2298605"/>
                  <a:pt x="1886834" y="2303887"/>
                </a:cubicBezTo>
                <a:lnTo>
                  <a:pt x="1860392" y="2324182"/>
                </a:lnTo>
                <a:lnTo>
                  <a:pt x="1869602" y="2346680"/>
                </a:lnTo>
                <a:lnTo>
                  <a:pt x="1861314" y="2348756"/>
                </a:lnTo>
                <a:lnTo>
                  <a:pt x="1879585" y="2379653"/>
                </a:lnTo>
                <a:cubicBezTo>
                  <a:pt x="1884856" y="2389557"/>
                  <a:pt x="1887492" y="2395995"/>
                  <a:pt x="1887492" y="2398966"/>
                </a:cubicBezTo>
                <a:cubicBezTo>
                  <a:pt x="1880464" y="2401607"/>
                  <a:pt x="1875192" y="2402928"/>
                  <a:pt x="1871678" y="2402928"/>
                </a:cubicBezTo>
                <a:cubicBezTo>
                  <a:pt x="1861137" y="2400287"/>
                  <a:pt x="1855865" y="2397646"/>
                  <a:pt x="1855865" y="2395005"/>
                </a:cubicBezTo>
                <a:cubicBezTo>
                  <a:pt x="1841808" y="2397646"/>
                  <a:pt x="1829508" y="2398966"/>
                  <a:pt x="1818967" y="2398966"/>
                </a:cubicBezTo>
                <a:lnTo>
                  <a:pt x="1818967" y="2406889"/>
                </a:lnTo>
                <a:lnTo>
                  <a:pt x="1824238" y="2426697"/>
                </a:lnTo>
                <a:cubicBezTo>
                  <a:pt x="1811059" y="2426697"/>
                  <a:pt x="1802274" y="2438582"/>
                  <a:pt x="1797880" y="2462353"/>
                </a:cubicBezTo>
                <a:cubicBezTo>
                  <a:pt x="1785580" y="2462353"/>
                  <a:pt x="1775039" y="2472917"/>
                  <a:pt x="1766253" y="2494045"/>
                </a:cubicBezTo>
                <a:cubicBezTo>
                  <a:pt x="1760982" y="2494045"/>
                  <a:pt x="1755710" y="2498007"/>
                  <a:pt x="1750440" y="2505930"/>
                </a:cubicBezTo>
                <a:lnTo>
                  <a:pt x="1754710" y="2515359"/>
                </a:lnTo>
                <a:lnTo>
                  <a:pt x="1756829" y="2516189"/>
                </a:lnTo>
                <a:lnTo>
                  <a:pt x="1763094" y="2525607"/>
                </a:lnTo>
                <a:lnTo>
                  <a:pt x="1759971" y="2526974"/>
                </a:lnTo>
                <a:lnTo>
                  <a:pt x="1760982" y="2529205"/>
                </a:lnTo>
                <a:cubicBezTo>
                  <a:pt x="1768010" y="2535147"/>
                  <a:pt x="1778553" y="2539274"/>
                  <a:pt x="1792609" y="2541584"/>
                </a:cubicBezTo>
                <a:lnTo>
                  <a:pt x="1797880" y="2549509"/>
                </a:lnTo>
                <a:cubicBezTo>
                  <a:pt x="1781189" y="2549509"/>
                  <a:pt x="1761861" y="2579881"/>
                  <a:pt x="1739897" y="2640626"/>
                </a:cubicBezTo>
                <a:cubicBezTo>
                  <a:pt x="1727598" y="2645909"/>
                  <a:pt x="1717056" y="2661755"/>
                  <a:pt x="1708270" y="2688165"/>
                </a:cubicBezTo>
                <a:cubicBezTo>
                  <a:pt x="1694213" y="2705993"/>
                  <a:pt x="1681912" y="2719198"/>
                  <a:pt x="1671371" y="2727782"/>
                </a:cubicBezTo>
                <a:lnTo>
                  <a:pt x="1680703" y="2752330"/>
                </a:lnTo>
                <a:lnTo>
                  <a:pt x="1687913" y="2746911"/>
                </a:lnTo>
                <a:lnTo>
                  <a:pt x="1694179" y="2756328"/>
                </a:lnTo>
                <a:lnTo>
                  <a:pt x="1694179" y="2761037"/>
                </a:lnTo>
                <a:lnTo>
                  <a:pt x="1678238" y="2761037"/>
                </a:lnTo>
                <a:lnTo>
                  <a:pt x="1671371" y="2771360"/>
                </a:lnTo>
                <a:lnTo>
                  <a:pt x="1676641" y="2791168"/>
                </a:lnTo>
                <a:cubicBezTo>
                  <a:pt x="1637987" y="2936428"/>
                  <a:pt x="1618658" y="3015661"/>
                  <a:pt x="1618658" y="3028866"/>
                </a:cubicBezTo>
                <a:cubicBezTo>
                  <a:pt x="1604602" y="3097535"/>
                  <a:pt x="1588788" y="3150357"/>
                  <a:pt x="1571216" y="3187332"/>
                </a:cubicBezTo>
                <a:lnTo>
                  <a:pt x="1581760" y="3219025"/>
                </a:lnTo>
                <a:cubicBezTo>
                  <a:pt x="1570338" y="3219025"/>
                  <a:pt x="1558039" y="3267886"/>
                  <a:pt x="1544860" y="3365606"/>
                </a:cubicBezTo>
                <a:cubicBezTo>
                  <a:pt x="1544860" y="3380793"/>
                  <a:pt x="1541346" y="3396639"/>
                  <a:pt x="1534318" y="3413146"/>
                </a:cubicBezTo>
                <a:cubicBezTo>
                  <a:pt x="1537832" y="3427672"/>
                  <a:pt x="1539589" y="3439557"/>
                  <a:pt x="1539589" y="3448800"/>
                </a:cubicBezTo>
                <a:lnTo>
                  <a:pt x="1539589" y="3456724"/>
                </a:lnTo>
                <a:lnTo>
                  <a:pt x="1529047" y="3468608"/>
                </a:lnTo>
                <a:lnTo>
                  <a:pt x="1534318" y="3476533"/>
                </a:lnTo>
                <a:lnTo>
                  <a:pt x="1529047" y="3496341"/>
                </a:lnTo>
                <a:lnTo>
                  <a:pt x="1544860" y="3516148"/>
                </a:lnTo>
                <a:lnTo>
                  <a:pt x="1544860" y="3528033"/>
                </a:lnTo>
                <a:cubicBezTo>
                  <a:pt x="1544860" y="3538597"/>
                  <a:pt x="1536075" y="3549163"/>
                  <a:pt x="1518505" y="3559727"/>
                </a:cubicBezTo>
                <a:lnTo>
                  <a:pt x="1518505" y="3563689"/>
                </a:lnTo>
                <a:cubicBezTo>
                  <a:pt x="1523776" y="3569630"/>
                  <a:pt x="1529047" y="3585477"/>
                  <a:pt x="1534318" y="3611228"/>
                </a:cubicBezTo>
                <a:cubicBezTo>
                  <a:pt x="1551889" y="3615850"/>
                  <a:pt x="1565945" y="3627735"/>
                  <a:pt x="1576487" y="3646883"/>
                </a:cubicBezTo>
                <a:cubicBezTo>
                  <a:pt x="1612508" y="3665371"/>
                  <a:pt x="1665222" y="3674614"/>
                  <a:pt x="1734626" y="3674614"/>
                </a:cubicBezTo>
                <a:cubicBezTo>
                  <a:pt x="1741655" y="3671973"/>
                  <a:pt x="1746926" y="3670653"/>
                  <a:pt x="1750440" y="3670653"/>
                </a:cubicBezTo>
                <a:lnTo>
                  <a:pt x="1782067" y="3674614"/>
                </a:lnTo>
                <a:cubicBezTo>
                  <a:pt x="1789975" y="3658768"/>
                  <a:pt x="1811059" y="3650845"/>
                  <a:pt x="1845323" y="3650845"/>
                </a:cubicBezTo>
                <a:cubicBezTo>
                  <a:pt x="1894520" y="3634997"/>
                  <a:pt x="1920878" y="3627074"/>
                  <a:pt x="1924392" y="3627074"/>
                </a:cubicBezTo>
                <a:cubicBezTo>
                  <a:pt x="1930541" y="3629715"/>
                  <a:pt x="1937569" y="3631036"/>
                  <a:pt x="1945476" y="3631036"/>
                </a:cubicBezTo>
                <a:cubicBezTo>
                  <a:pt x="1965684" y="3615850"/>
                  <a:pt x="1977982" y="3597362"/>
                  <a:pt x="1982375" y="3575573"/>
                </a:cubicBezTo>
                <a:cubicBezTo>
                  <a:pt x="1995554" y="3575573"/>
                  <a:pt x="2014881" y="3563689"/>
                  <a:pt x="2040360" y="3539918"/>
                </a:cubicBezTo>
                <a:cubicBezTo>
                  <a:pt x="2050901" y="3539918"/>
                  <a:pt x="2061444" y="3529354"/>
                  <a:pt x="2071987" y="3508225"/>
                </a:cubicBezTo>
                <a:lnTo>
                  <a:pt x="2087800" y="3508225"/>
                </a:lnTo>
                <a:lnTo>
                  <a:pt x="2093071" y="3524072"/>
                </a:lnTo>
                <a:cubicBezTo>
                  <a:pt x="2100099" y="3524072"/>
                  <a:pt x="2103614" y="3516148"/>
                  <a:pt x="2103614" y="3500302"/>
                </a:cubicBezTo>
                <a:lnTo>
                  <a:pt x="2093071" y="3500302"/>
                </a:lnTo>
                <a:lnTo>
                  <a:pt x="2093071" y="3496341"/>
                </a:lnTo>
                <a:cubicBezTo>
                  <a:pt x="2121184" y="3479833"/>
                  <a:pt x="2144027" y="3452102"/>
                  <a:pt x="2161598" y="3413146"/>
                </a:cubicBezTo>
                <a:lnTo>
                  <a:pt x="2129969" y="3397300"/>
                </a:lnTo>
                <a:lnTo>
                  <a:pt x="2129969" y="3393338"/>
                </a:lnTo>
                <a:cubicBezTo>
                  <a:pt x="2151934" y="3385414"/>
                  <a:pt x="2165990" y="3381452"/>
                  <a:pt x="2172140" y="3381452"/>
                </a:cubicBezTo>
                <a:cubicBezTo>
                  <a:pt x="2176533" y="3399941"/>
                  <a:pt x="2181805" y="3409184"/>
                  <a:pt x="2187954" y="3409184"/>
                </a:cubicBezTo>
                <a:cubicBezTo>
                  <a:pt x="2198496" y="3393338"/>
                  <a:pt x="2207282" y="3373529"/>
                  <a:pt x="2214310" y="3349760"/>
                </a:cubicBezTo>
                <a:cubicBezTo>
                  <a:pt x="2220461" y="3349760"/>
                  <a:pt x="2236274" y="3318067"/>
                  <a:pt x="2261752" y="3254680"/>
                </a:cubicBezTo>
                <a:cubicBezTo>
                  <a:pt x="2268780" y="3254680"/>
                  <a:pt x="2279322" y="3225629"/>
                  <a:pt x="2293379" y="3167524"/>
                </a:cubicBezTo>
                <a:cubicBezTo>
                  <a:pt x="2288108" y="3167524"/>
                  <a:pt x="2282837" y="3163563"/>
                  <a:pt x="2277565" y="3155640"/>
                </a:cubicBezTo>
                <a:cubicBezTo>
                  <a:pt x="2277565" y="3142434"/>
                  <a:pt x="2288108" y="3126587"/>
                  <a:pt x="2309192" y="3108099"/>
                </a:cubicBezTo>
                <a:cubicBezTo>
                  <a:pt x="2309192" y="3101497"/>
                  <a:pt x="2321492" y="3093574"/>
                  <a:pt x="2346091" y="3084330"/>
                </a:cubicBezTo>
                <a:cubicBezTo>
                  <a:pt x="2346091" y="3071784"/>
                  <a:pt x="2358392" y="3049335"/>
                  <a:pt x="2382990" y="3016982"/>
                </a:cubicBezTo>
                <a:cubicBezTo>
                  <a:pt x="2382990" y="3005097"/>
                  <a:pt x="2404076" y="2964161"/>
                  <a:pt x="2446244" y="2894171"/>
                </a:cubicBezTo>
                <a:cubicBezTo>
                  <a:pt x="2455030" y="2894171"/>
                  <a:pt x="2474358" y="2863798"/>
                  <a:pt x="2504229" y="2803054"/>
                </a:cubicBezTo>
                <a:cubicBezTo>
                  <a:pt x="2504229" y="2770700"/>
                  <a:pt x="2507744" y="2752213"/>
                  <a:pt x="2514772" y="2747590"/>
                </a:cubicBezTo>
                <a:cubicBezTo>
                  <a:pt x="2504229" y="2732404"/>
                  <a:pt x="2498958" y="2721840"/>
                  <a:pt x="2498958" y="2715898"/>
                </a:cubicBezTo>
                <a:cubicBezTo>
                  <a:pt x="2502472" y="2701372"/>
                  <a:pt x="2504229" y="2689486"/>
                  <a:pt x="2504229" y="2680242"/>
                </a:cubicBezTo>
                <a:cubicBezTo>
                  <a:pt x="2514772" y="2680242"/>
                  <a:pt x="2520042" y="2693448"/>
                  <a:pt x="2520042" y="2719859"/>
                </a:cubicBezTo>
                <a:cubicBezTo>
                  <a:pt x="2541128" y="2705993"/>
                  <a:pt x="2551671" y="2692788"/>
                  <a:pt x="2551671" y="2680242"/>
                </a:cubicBezTo>
                <a:cubicBezTo>
                  <a:pt x="2540249" y="2648550"/>
                  <a:pt x="2529706" y="2626101"/>
                  <a:pt x="2520042" y="2612894"/>
                </a:cubicBezTo>
                <a:cubicBezTo>
                  <a:pt x="2516529" y="2608273"/>
                  <a:pt x="2514772" y="2602991"/>
                  <a:pt x="2514772" y="2597048"/>
                </a:cubicBezTo>
                <a:lnTo>
                  <a:pt x="2488415" y="2601009"/>
                </a:lnTo>
                <a:cubicBezTo>
                  <a:pt x="2488415" y="2595068"/>
                  <a:pt x="2486659" y="2589785"/>
                  <a:pt x="2483145" y="2585163"/>
                </a:cubicBezTo>
                <a:cubicBezTo>
                  <a:pt x="2483145" y="2578560"/>
                  <a:pt x="2491930" y="2564035"/>
                  <a:pt x="2509501" y="2541584"/>
                </a:cubicBezTo>
                <a:lnTo>
                  <a:pt x="2509501" y="2531599"/>
                </a:lnTo>
                <a:lnTo>
                  <a:pt x="2508647" y="2530316"/>
                </a:lnTo>
                <a:lnTo>
                  <a:pt x="2509308" y="2528827"/>
                </a:lnTo>
                <a:lnTo>
                  <a:pt x="2504229" y="2505930"/>
                </a:lnTo>
                <a:lnTo>
                  <a:pt x="2509358" y="2482800"/>
                </a:lnTo>
                <a:lnTo>
                  <a:pt x="2509176" y="2481706"/>
                </a:lnTo>
                <a:lnTo>
                  <a:pt x="2494345" y="2460867"/>
                </a:lnTo>
                <a:cubicBezTo>
                  <a:pt x="2489074" y="2455585"/>
                  <a:pt x="2483584" y="2452118"/>
                  <a:pt x="2477874" y="2450468"/>
                </a:cubicBezTo>
                <a:cubicBezTo>
                  <a:pt x="2477874" y="2463673"/>
                  <a:pt x="2469087" y="2470276"/>
                  <a:pt x="2451518" y="2470276"/>
                </a:cubicBezTo>
                <a:cubicBezTo>
                  <a:pt x="2451518" y="2487443"/>
                  <a:pt x="2449759" y="2504610"/>
                  <a:pt x="2446244" y="2521777"/>
                </a:cubicBezTo>
                <a:cubicBezTo>
                  <a:pt x="2460301" y="2564035"/>
                  <a:pt x="2467331" y="2591766"/>
                  <a:pt x="2467331" y="2604971"/>
                </a:cubicBezTo>
                <a:lnTo>
                  <a:pt x="2456788" y="2608933"/>
                </a:lnTo>
                <a:lnTo>
                  <a:pt x="2440974" y="2608933"/>
                </a:lnTo>
                <a:cubicBezTo>
                  <a:pt x="2437460" y="2571958"/>
                  <a:pt x="2432189" y="2553470"/>
                  <a:pt x="2425160" y="2553470"/>
                </a:cubicBezTo>
                <a:cubicBezTo>
                  <a:pt x="2425160" y="2550829"/>
                  <a:pt x="2426917" y="2546868"/>
                  <a:pt x="2430431" y="2541584"/>
                </a:cubicBezTo>
                <a:cubicBezTo>
                  <a:pt x="2430431" y="2521777"/>
                  <a:pt x="2419889" y="2478199"/>
                  <a:pt x="2398804" y="2410851"/>
                </a:cubicBezTo>
                <a:cubicBezTo>
                  <a:pt x="2402319" y="2405569"/>
                  <a:pt x="2404076" y="2401607"/>
                  <a:pt x="2404076" y="2398966"/>
                </a:cubicBezTo>
                <a:cubicBezTo>
                  <a:pt x="2392654" y="2391043"/>
                  <a:pt x="2378597" y="2352747"/>
                  <a:pt x="2361905" y="2284079"/>
                </a:cubicBezTo>
                <a:cubicBezTo>
                  <a:pt x="2365420" y="2278797"/>
                  <a:pt x="2367175" y="2274834"/>
                  <a:pt x="2367175" y="2272193"/>
                </a:cubicBezTo>
                <a:lnTo>
                  <a:pt x="2356634" y="2256347"/>
                </a:lnTo>
                <a:cubicBezTo>
                  <a:pt x="2360149" y="2251725"/>
                  <a:pt x="2361905" y="2246443"/>
                  <a:pt x="2361905" y="2240500"/>
                </a:cubicBezTo>
                <a:lnTo>
                  <a:pt x="2351362" y="2228616"/>
                </a:lnTo>
                <a:lnTo>
                  <a:pt x="2351362" y="2220692"/>
                </a:lnTo>
                <a:cubicBezTo>
                  <a:pt x="2351362" y="2211449"/>
                  <a:pt x="2353120" y="2199564"/>
                  <a:pt x="2356634" y="2185037"/>
                </a:cubicBezTo>
                <a:cubicBezTo>
                  <a:pt x="2342577" y="2172493"/>
                  <a:pt x="2335548" y="2163249"/>
                  <a:pt x="2335548" y="2157306"/>
                </a:cubicBezTo>
                <a:lnTo>
                  <a:pt x="2298651" y="2157306"/>
                </a:lnTo>
                <a:lnTo>
                  <a:pt x="2298651" y="2153344"/>
                </a:lnTo>
                <a:lnTo>
                  <a:pt x="2303921" y="2133536"/>
                </a:lnTo>
                <a:cubicBezTo>
                  <a:pt x="2296894" y="2133536"/>
                  <a:pt x="2293379" y="2130895"/>
                  <a:pt x="2293379" y="2125613"/>
                </a:cubicBezTo>
                <a:lnTo>
                  <a:pt x="2293379" y="2121652"/>
                </a:lnTo>
                <a:cubicBezTo>
                  <a:pt x="2307435" y="2121652"/>
                  <a:pt x="2314464" y="2119011"/>
                  <a:pt x="2314464" y="2113728"/>
                </a:cubicBezTo>
                <a:lnTo>
                  <a:pt x="2314464" y="2105804"/>
                </a:lnTo>
                <a:lnTo>
                  <a:pt x="2303921" y="2093919"/>
                </a:lnTo>
                <a:lnTo>
                  <a:pt x="2303921" y="2089958"/>
                </a:lnTo>
                <a:cubicBezTo>
                  <a:pt x="2303921" y="2085996"/>
                  <a:pt x="2312707" y="2082035"/>
                  <a:pt x="2330278" y="2078073"/>
                </a:cubicBezTo>
                <a:cubicBezTo>
                  <a:pt x="2340819" y="2072131"/>
                  <a:pt x="2348726" y="2066518"/>
                  <a:pt x="2353997" y="2061236"/>
                </a:cubicBezTo>
                <a:lnTo>
                  <a:pt x="2359116" y="2051620"/>
                </a:lnTo>
                <a:lnTo>
                  <a:pt x="2364549" y="2031204"/>
                </a:lnTo>
                <a:cubicBezTo>
                  <a:pt x="2356195" y="2031204"/>
                  <a:pt x="2352019" y="2028064"/>
                  <a:pt x="2352019" y="2021786"/>
                </a:cubicBezTo>
                <a:lnTo>
                  <a:pt x="2352019" y="2017078"/>
                </a:lnTo>
                <a:cubicBezTo>
                  <a:pt x="2368725" y="2017078"/>
                  <a:pt x="2377079" y="2013939"/>
                  <a:pt x="2377079" y="2007661"/>
                </a:cubicBezTo>
                <a:lnTo>
                  <a:pt x="2377079" y="2002053"/>
                </a:lnTo>
                <a:lnTo>
                  <a:pt x="2365859" y="1998840"/>
                </a:lnTo>
                <a:cubicBezTo>
                  <a:pt x="2359708" y="1996199"/>
                  <a:pt x="2356634" y="1993558"/>
                  <a:pt x="2356634" y="1990917"/>
                </a:cubicBezTo>
                <a:lnTo>
                  <a:pt x="2356634" y="1979032"/>
                </a:lnTo>
                <a:cubicBezTo>
                  <a:pt x="2356634" y="1975071"/>
                  <a:pt x="2363663" y="1969789"/>
                  <a:pt x="2377719" y="1963186"/>
                </a:cubicBezTo>
                <a:lnTo>
                  <a:pt x="2385604" y="1968370"/>
                </a:lnTo>
                <a:lnTo>
                  <a:pt x="2395874" y="1965283"/>
                </a:lnTo>
                <a:cubicBezTo>
                  <a:pt x="2420935" y="1951157"/>
                  <a:pt x="2433465" y="1938601"/>
                  <a:pt x="2433465" y="1927614"/>
                </a:cubicBezTo>
                <a:cubicBezTo>
                  <a:pt x="2441820" y="1924475"/>
                  <a:pt x="2448084" y="1922906"/>
                  <a:pt x="2452261" y="1922906"/>
                </a:cubicBezTo>
                <a:lnTo>
                  <a:pt x="2452261" y="1899362"/>
                </a:lnTo>
                <a:lnTo>
                  <a:pt x="2471057" y="1880527"/>
                </a:lnTo>
                <a:cubicBezTo>
                  <a:pt x="2441820" y="1874249"/>
                  <a:pt x="2427199" y="1867971"/>
                  <a:pt x="2427199" y="1861693"/>
                </a:cubicBezTo>
                <a:lnTo>
                  <a:pt x="2427199" y="1847568"/>
                </a:lnTo>
                <a:cubicBezTo>
                  <a:pt x="2427199" y="1842859"/>
                  <a:pt x="2435554" y="1836581"/>
                  <a:pt x="2452261" y="1828734"/>
                </a:cubicBezTo>
                <a:cubicBezTo>
                  <a:pt x="2460614" y="1830303"/>
                  <a:pt x="2468968" y="1833835"/>
                  <a:pt x="2477321" y="1839328"/>
                </a:cubicBezTo>
                <a:lnTo>
                  <a:pt x="2494767" y="1854898"/>
                </a:lnTo>
                <a:lnTo>
                  <a:pt x="2493027" y="1837899"/>
                </a:lnTo>
                <a:cubicBezTo>
                  <a:pt x="2490392" y="1822713"/>
                  <a:pt x="2487098" y="1811653"/>
                  <a:pt x="2483145" y="1804720"/>
                </a:cubicBezTo>
                <a:lnTo>
                  <a:pt x="2493687" y="1800759"/>
                </a:lnTo>
                <a:cubicBezTo>
                  <a:pt x="2507304" y="1800759"/>
                  <a:pt x="2519823" y="1804390"/>
                  <a:pt x="2531244" y="1811653"/>
                </a:cubicBezTo>
                <a:lnTo>
                  <a:pt x="2560429" y="1842452"/>
                </a:lnTo>
                <a:lnTo>
                  <a:pt x="2558769" y="1828734"/>
                </a:lnTo>
                <a:lnTo>
                  <a:pt x="2558769" y="1824025"/>
                </a:lnTo>
                <a:lnTo>
                  <a:pt x="2563807" y="1820238"/>
                </a:lnTo>
                <a:lnTo>
                  <a:pt x="2562095" y="1814899"/>
                </a:lnTo>
                <a:lnTo>
                  <a:pt x="2558769" y="1809899"/>
                </a:lnTo>
                <a:lnTo>
                  <a:pt x="2558769" y="1804432"/>
                </a:lnTo>
                <a:lnTo>
                  <a:pt x="2538657" y="1727824"/>
                </a:lnTo>
                <a:cubicBezTo>
                  <a:pt x="2544578" y="1718929"/>
                  <a:pt x="2547534" y="1712256"/>
                  <a:pt x="2547534" y="1707809"/>
                </a:cubicBezTo>
                <a:lnTo>
                  <a:pt x="2529781" y="1681125"/>
                </a:lnTo>
                <a:cubicBezTo>
                  <a:pt x="2535701" y="1673343"/>
                  <a:pt x="2538657" y="1664448"/>
                  <a:pt x="2538657" y="1654441"/>
                </a:cubicBezTo>
                <a:lnTo>
                  <a:pt x="2520905" y="1634428"/>
                </a:lnTo>
                <a:lnTo>
                  <a:pt x="2520905" y="1621086"/>
                </a:lnTo>
                <a:cubicBezTo>
                  <a:pt x="2520905" y="1605520"/>
                  <a:pt x="2523866" y="1585507"/>
                  <a:pt x="2529781" y="1561044"/>
                </a:cubicBezTo>
                <a:cubicBezTo>
                  <a:pt x="2506111" y="1539920"/>
                  <a:pt x="2494276" y="1524355"/>
                  <a:pt x="2494276" y="1514347"/>
                </a:cubicBezTo>
                <a:lnTo>
                  <a:pt x="2432141" y="1514347"/>
                </a:lnTo>
                <a:lnTo>
                  <a:pt x="2432141" y="1507676"/>
                </a:lnTo>
                <a:close/>
                <a:moveTo>
                  <a:pt x="3559449" y="1314214"/>
                </a:moveTo>
                <a:lnTo>
                  <a:pt x="3577201" y="1314214"/>
                </a:lnTo>
                <a:cubicBezTo>
                  <a:pt x="3577201" y="1323109"/>
                  <a:pt x="3571284" y="1327556"/>
                  <a:pt x="3559449" y="1327556"/>
                </a:cubicBezTo>
                <a:close/>
                <a:moveTo>
                  <a:pt x="2920346" y="1314214"/>
                </a:moveTo>
                <a:cubicBezTo>
                  <a:pt x="2908509" y="1315325"/>
                  <a:pt x="2902594" y="1319772"/>
                  <a:pt x="2902594" y="1327556"/>
                </a:cubicBezTo>
                <a:lnTo>
                  <a:pt x="2902594" y="1347569"/>
                </a:lnTo>
                <a:lnTo>
                  <a:pt x="2920346" y="1367582"/>
                </a:lnTo>
                <a:lnTo>
                  <a:pt x="2920346" y="1407609"/>
                </a:lnTo>
                <a:lnTo>
                  <a:pt x="2929223" y="1407609"/>
                </a:lnTo>
                <a:cubicBezTo>
                  <a:pt x="2938099" y="1407609"/>
                  <a:pt x="2946976" y="1400938"/>
                  <a:pt x="2955851" y="1387596"/>
                </a:cubicBezTo>
                <a:lnTo>
                  <a:pt x="2955851" y="1367582"/>
                </a:lnTo>
                <a:cubicBezTo>
                  <a:pt x="2932179" y="1350904"/>
                  <a:pt x="2920346" y="1333114"/>
                  <a:pt x="2920346" y="1314214"/>
                </a:cubicBezTo>
                <a:close/>
                <a:moveTo>
                  <a:pt x="2551137" y="1249168"/>
                </a:moveTo>
                <a:lnTo>
                  <a:pt x="2483587" y="1287243"/>
                </a:lnTo>
                <a:lnTo>
                  <a:pt x="2480841" y="1287870"/>
                </a:lnTo>
                <a:lnTo>
                  <a:pt x="2505547" y="1305553"/>
                </a:lnTo>
                <a:cubicBezTo>
                  <a:pt x="2511696" y="1310175"/>
                  <a:pt x="2514772" y="1312816"/>
                  <a:pt x="2514772" y="1313477"/>
                </a:cubicBezTo>
                <a:lnTo>
                  <a:pt x="2514772" y="1325361"/>
                </a:lnTo>
                <a:cubicBezTo>
                  <a:pt x="2498080" y="1325361"/>
                  <a:pt x="2483584" y="1322390"/>
                  <a:pt x="2471285" y="1316448"/>
                </a:cubicBezTo>
                <a:lnTo>
                  <a:pt x="2447952" y="1295864"/>
                </a:lnTo>
                <a:lnTo>
                  <a:pt x="2427199" y="1304312"/>
                </a:lnTo>
                <a:cubicBezTo>
                  <a:pt x="2414669" y="1311375"/>
                  <a:pt x="2408404" y="1319812"/>
                  <a:pt x="2408404" y="1329622"/>
                </a:cubicBezTo>
                <a:lnTo>
                  <a:pt x="2398975" y="1337383"/>
                </a:lnTo>
                <a:lnTo>
                  <a:pt x="2418571" y="1353093"/>
                </a:lnTo>
                <a:cubicBezTo>
                  <a:pt x="2424721" y="1363658"/>
                  <a:pt x="2430431" y="1379504"/>
                  <a:pt x="2435703" y="1400633"/>
                </a:cubicBezTo>
                <a:lnTo>
                  <a:pt x="2441018" y="1403808"/>
                </a:lnTo>
                <a:lnTo>
                  <a:pt x="2441018" y="1400938"/>
                </a:lnTo>
                <a:cubicBezTo>
                  <a:pt x="2441018" y="1394266"/>
                  <a:pt x="2455813" y="1387596"/>
                  <a:pt x="2485399" y="1380924"/>
                </a:cubicBezTo>
                <a:cubicBezTo>
                  <a:pt x="2520905" y="1360911"/>
                  <a:pt x="2538657" y="1343122"/>
                  <a:pt x="2538657" y="1327556"/>
                </a:cubicBezTo>
                <a:cubicBezTo>
                  <a:pt x="2550496" y="1323109"/>
                  <a:pt x="2559371" y="1320885"/>
                  <a:pt x="2565289" y="1320885"/>
                </a:cubicBezTo>
                <a:lnTo>
                  <a:pt x="2565289" y="1287528"/>
                </a:lnTo>
                <a:lnTo>
                  <a:pt x="2591918" y="1260844"/>
                </a:lnTo>
                <a:close/>
                <a:moveTo>
                  <a:pt x="3293157" y="1174120"/>
                </a:moveTo>
                <a:cubicBezTo>
                  <a:pt x="3303511" y="1174120"/>
                  <a:pt x="3312387" y="1185239"/>
                  <a:pt x="3319785" y="1207475"/>
                </a:cubicBezTo>
                <a:lnTo>
                  <a:pt x="3302033" y="1214147"/>
                </a:lnTo>
                <a:lnTo>
                  <a:pt x="3293157" y="1214147"/>
                </a:lnTo>
                <a:cubicBezTo>
                  <a:pt x="3293157" y="1205252"/>
                  <a:pt x="3290198" y="1200804"/>
                  <a:pt x="3284280" y="1200804"/>
                </a:cubicBezTo>
                <a:cubicBezTo>
                  <a:pt x="3290198" y="1193020"/>
                  <a:pt x="3293157" y="1184126"/>
                  <a:pt x="3293157" y="1174120"/>
                </a:cubicBezTo>
                <a:close/>
                <a:moveTo>
                  <a:pt x="2796075" y="1174120"/>
                </a:moveTo>
                <a:lnTo>
                  <a:pt x="2796075" y="1207475"/>
                </a:lnTo>
                <a:lnTo>
                  <a:pt x="2813828" y="1207475"/>
                </a:lnTo>
                <a:lnTo>
                  <a:pt x="2813828" y="1174120"/>
                </a:lnTo>
                <a:close/>
                <a:moveTo>
                  <a:pt x="3160009" y="1140765"/>
                </a:moveTo>
                <a:lnTo>
                  <a:pt x="3160009" y="1167449"/>
                </a:lnTo>
                <a:lnTo>
                  <a:pt x="3168885" y="1200804"/>
                </a:lnTo>
                <a:lnTo>
                  <a:pt x="3186638" y="1200804"/>
                </a:lnTo>
                <a:lnTo>
                  <a:pt x="3186638" y="1187462"/>
                </a:lnTo>
                <a:lnTo>
                  <a:pt x="3177762" y="1140765"/>
                </a:lnTo>
                <a:close/>
                <a:moveTo>
                  <a:pt x="2502381" y="1009437"/>
                </a:moveTo>
                <a:lnTo>
                  <a:pt x="2508647" y="1009437"/>
                </a:lnTo>
                <a:cubicBezTo>
                  <a:pt x="2518046" y="1014929"/>
                  <a:pt x="2538929" y="1019638"/>
                  <a:pt x="2571299" y="1023562"/>
                </a:cubicBezTo>
                <a:cubicBezTo>
                  <a:pt x="2600536" y="1043966"/>
                  <a:pt x="2615155" y="1054952"/>
                  <a:pt x="2615155" y="1056522"/>
                </a:cubicBezTo>
                <a:lnTo>
                  <a:pt x="2615155" y="1070648"/>
                </a:lnTo>
                <a:cubicBezTo>
                  <a:pt x="2575476" y="1070648"/>
                  <a:pt x="2546239" y="1056522"/>
                  <a:pt x="2527443" y="1028271"/>
                </a:cubicBezTo>
                <a:cubicBezTo>
                  <a:pt x="2510736" y="1028271"/>
                  <a:pt x="2502381" y="1023562"/>
                  <a:pt x="2502381" y="1014145"/>
                </a:cubicBezTo>
                <a:close/>
                <a:moveTo>
                  <a:pt x="2920346" y="887262"/>
                </a:moveTo>
                <a:lnTo>
                  <a:pt x="2938099" y="887262"/>
                </a:lnTo>
                <a:cubicBezTo>
                  <a:pt x="2979522" y="922841"/>
                  <a:pt x="3017986" y="942854"/>
                  <a:pt x="3053491" y="947301"/>
                </a:cubicBezTo>
                <a:cubicBezTo>
                  <a:pt x="3059409" y="970651"/>
                  <a:pt x="3062367" y="983993"/>
                  <a:pt x="3062367" y="987327"/>
                </a:cubicBezTo>
                <a:lnTo>
                  <a:pt x="3044615" y="987327"/>
                </a:lnTo>
                <a:cubicBezTo>
                  <a:pt x="3032780" y="987327"/>
                  <a:pt x="3026862" y="980656"/>
                  <a:pt x="3026862" y="967314"/>
                </a:cubicBezTo>
                <a:lnTo>
                  <a:pt x="3000234" y="967314"/>
                </a:lnTo>
                <a:lnTo>
                  <a:pt x="3000234" y="980656"/>
                </a:lnTo>
                <a:lnTo>
                  <a:pt x="2991357" y="980656"/>
                </a:lnTo>
                <a:cubicBezTo>
                  <a:pt x="2978044" y="979545"/>
                  <a:pt x="2963247" y="957309"/>
                  <a:pt x="2946976" y="913946"/>
                </a:cubicBezTo>
                <a:cubicBezTo>
                  <a:pt x="2938099" y="913946"/>
                  <a:pt x="2929223" y="907275"/>
                  <a:pt x="2920346" y="893933"/>
                </a:cubicBezTo>
                <a:close/>
                <a:moveTo>
                  <a:pt x="2636299" y="26686"/>
                </a:moveTo>
                <a:lnTo>
                  <a:pt x="2645176" y="26686"/>
                </a:lnTo>
                <a:cubicBezTo>
                  <a:pt x="2658491" y="34468"/>
                  <a:pt x="2688079" y="41139"/>
                  <a:pt x="2733942" y="46699"/>
                </a:cubicBezTo>
                <a:cubicBezTo>
                  <a:pt x="2775365" y="75607"/>
                  <a:pt x="2796075" y="91173"/>
                  <a:pt x="2796075" y="93397"/>
                </a:cubicBezTo>
                <a:lnTo>
                  <a:pt x="2796075" y="113410"/>
                </a:lnTo>
                <a:cubicBezTo>
                  <a:pt x="2739859" y="113410"/>
                  <a:pt x="2698436" y="93397"/>
                  <a:pt x="2671805" y="53370"/>
                </a:cubicBezTo>
                <a:cubicBezTo>
                  <a:pt x="2648135" y="53370"/>
                  <a:pt x="2636299" y="46699"/>
                  <a:pt x="2636299" y="33357"/>
                </a:cubicBezTo>
                <a:close/>
                <a:moveTo>
                  <a:pt x="2441018" y="0"/>
                </a:moveTo>
                <a:lnTo>
                  <a:pt x="2467647" y="0"/>
                </a:lnTo>
                <a:cubicBezTo>
                  <a:pt x="2467647" y="35581"/>
                  <a:pt x="2494276" y="53370"/>
                  <a:pt x="2547534" y="53370"/>
                </a:cubicBezTo>
                <a:lnTo>
                  <a:pt x="2547534" y="66712"/>
                </a:lnTo>
                <a:cubicBezTo>
                  <a:pt x="2547534" y="73383"/>
                  <a:pt x="2532743" y="86726"/>
                  <a:pt x="2503152" y="106739"/>
                </a:cubicBezTo>
                <a:cubicBezTo>
                  <a:pt x="2532743" y="120081"/>
                  <a:pt x="2547534" y="131199"/>
                  <a:pt x="2547534" y="140094"/>
                </a:cubicBezTo>
                <a:lnTo>
                  <a:pt x="2600794" y="133423"/>
                </a:lnTo>
                <a:cubicBezTo>
                  <a:pt x="2624464" y="133423"/>
                  <a:pt x="2645176" y="169004"/>
                  <a:pt x="2662929" y="240161"/>
                </a:cubicBezTo>
                <a:cubicBezTo>
                  <a:pt x="2739859" y="280188"/>
                  <a:pt x="2778323" y="309097"/>
                  <a:pt x="2778323" y="326887"/>
                </a:cubicBezTo>
                <a:cubicBezTo>
                  <a:pt x="2766488" y="327998"/>
                  <a:pt x="2760570" y="332445"/>
                  <a:pt x="2760570" y="340229"/>
                </a:cubicBezTo>
                <a:lnTo>
                  <a:pt x="2769447" y="373584"/>
                </a:lnTo>
                <a:cubicBezTo>
                  <a:pt x="2753172" y="373584"/>
                  <a:pt x="2735419" y="369137"/>
                  <a:pt x="2716189" y="360242"/>
                </a:cubicBezTo>
                <a:cubicBezTo>
                  <a:pt x="2679203" y="371360"/>
                  <a:pt x="2643696" y="391374"/>
                  <a:pt x="2609671" y="420281"/>
                </a:cubicBezTo>
                <a:cubicBezTo>
                  <a:pt x="2538657" y="432513"/>
                  <a:pt x="2503152" y="452526"/>
                  <a:pt x="2503152" y="480323"/>
                </a:cubicBezTo>
                <a:cubicBezTo>
                  <a:pt x="2461729" y="509230"/>
                  <a:pt x="2441018" y="531467"/>
                  <a:pt x="2441018" y="547033"/>
                </a:cubicBezTo>
                <a:cubicBezTo>
                  <a:pt x="2498715" y="595956"/>
                  <a:pt x="2531262" y="620416"/>
                  <a:pt x="2538657" y="620416"/>
                </a:cubicBezTo>
                <a:lnTo>
                  <a:pt x="2538657" y="687127"/>
                </a:lnTo>
                <a:cubicBezTo>
                  <a:pt x="2538657" y="717147"/>
                  <a:pt x="2497234" y="752726"/>
                  <a:pt x="2414390" y="793865"/>
                </a:cubicBezTo>
                <a:lnTo>
                  <a:pt x="2405513" y="807207"/>
                </a:lnTo>
                <a:lnTo>
                  <a:pt x="2414390" y="853905"/>
                </a:lnTo>
                <a:cubicBezTo>
                  <a:pt x="2402555" y="868359"/>
                  <a:pt x="2396637" y="881702"/>
                  <a:pt x="2396637" y="893933"/>
                </a:cubicBezTo>
                <a:cubicBezTo>
                  <a:pt x="2405513" y="893933"/>
                  <a:pt x="2414390" y="902828"/>
                  <a:pt x="2423266" y="920617"/>
                </a:cubicBezTo>
                <a:cubicBezTo>
                  <a:pt x="2423266" y="931735"/>
                  <a:pt x="2396637" y="945077"/>
                  <a:pt x="2343376" y="960643"/>
                </a:cubicBezTo>
                <a:lnTo>
                  <a:pt x="2272366" y="1020684"/>
                </a:lnTo>
                <a:lnTo>
                  <a:pt x="2290183" y="1036437"/>
                </a:lnTo>
                <a:lnTo>
                  <a:pt x="2292499" y="1034156"/>
                </a:lnTo>
                <a:cubicBezTo>
                  <a:pt x="2307119" y="1023170"/>
                  <a:pt x="2329047" y="1011791"/>
                  <a:pt x="2358284" y="1000020"/>
                </a:cubicBezTo>
                <a:cubicBezTo>
                  <a:pt x="2362461" y="1000020"/>
                  <a:pt x="2364549" y="996880"/>
                  <a:pt x="2364549" y="990601"/>
                </a:cubicBezTo>
                <a:lnTo>
                  <a:pt x="2383344" y="990601"/>
                </a:lnTo>
                <a:cubicBezTo>
                  <a:pt x="2383344" y="1015715"/>
                  <a:pt x="2402139" y="1028271"/>
                  <a:pt x="2439729" y="1028271"/>
                </a:cubicBezTo>
                <a:lnTo>
                  <a:pt x="2439729" y="1037688"/>
                </a:lnTo>
                <a:cubicBezTo>
                  <a:pt x="2439729" y="1042396"/>
                  <a:pt x="2429290" y="1051813"/>
                  <a:pt x="2408404" y="1065939"/>
                </a:cubicBezTo>
                <a:cubicBezTo>
                  <a:pt x="2418846" y="1070648"/>
                  <a:pt x="2426678" y="1074964"/>
                  <a:pt x="2431899" y="1078888"/>
                </a:cubicBezTo>
                <a:lnTo>
                  <a:pt x="2434154" y="1081939"/>
                </a:lnTo>
                <a:lnTo>
                  <a:pt x="2449894" y="1074053"/>
                </a:lnTo>
                <a:lnTo>
                  <a:pt x="2520905" y="1074053"/>
                </a:lnTo>
                <a:lnTo>
                  <a:pt x="2520905" y="1080724"/>
                </a:lnTo>
                <a:cubicBezTo>
                  <a:pt x="2520905" y="1082392"/>
                  <a:pt x="2512769" y="1086562"/>
                  <a:pt x="2496496" y="1093233"/>
                </a:cubicBezTo>
                <a:lnTo>
                  <a:pt x="2490693" y="1095492"/>
                </a:lnTo>
                <a:lnTo>
                  <a:pt x="2500815" y="1103608"/>
                </a:lnTo>
                <a:cubicBezTo>
                  <a:pt x="2508125" y="1116164"/>
                  <a:pt x="2514913" y="1134999"/>
                  <a:pt x="2521177" y="1160111"/>
                </a:cubicBezTo>
                <a:cubicBezTo>
                  <a:pt x="2534752" y="1167174"/>
                  <a:pt x="2546629" y="1173746"/>
                  <a:pt x="2556811" y="1179828"/>
                </a:cubicBezTo>
                <a:lnTo>
                  <a:pt x="2573947" y="1191122"/>
                </a:lnTo>
                <a:lnTo>
                  <a:pt x="2600794" y="1202472"/>
                </a:lnTo>
                <a:cubicBezTo>
                  <a:pt x="2612629" y="1210255"/>
                  <a:pt x="2624464" y="1220817"/>
                  <a:pt x="2636299" y="1234160"/>
                </a:cubicBezTo>
                <a:cubicBezTo>
                  <a:pt x="2649615" y="1234160"/>
                  <a:pt x="2670326" y="1247502"/>
                  <a:pt x="2698436" y="1274186"/>
                </a:cubicBezTo>
                <a:lnTo>
                  <a:pt x="2716189" y="1274186"/>
                </a:lnTo>
                <a:lnTo>
                  <a:pt x="2725065" y="1260844"/>
                </a:lnTo>
                <a:cubicBezTo>
                  <a:pt x="2719145" y="1230825"/>
                  <a:pt x="2716189" y="1206365"/>
                  <a:pt x="2716189" y="1187462"/>
                </a:cubicBezTo>
                <a:lnTo>
                  <a:pt x="2716189" y="1180791"/>
                </a:lnTo>
                <a:cubicBezTo>
                  <a:pt x="2716189" y="1176344"/>
                  <a:pt x="2719145" y="1174120"/>
                  <a:pt x="2725065" y="1174120"/>
                </a:cubicBezTo>
                <a:lnTo>
                  <a:pt x="2716189" y="1160778"/>
                </a:lnTo>
                <a:lnTo>
                  <a:pt x="2716189" y="1100737"/>
                </a:lnTo>
                <a:cubicBezTo>
                  <a:pt x="2745774" y="1100737"/>
                  <a:pt x="2763529" y="1091842"/>
                  <a:pt x="2769447" y="1074053"/>
                </a:cubicBezTo>
                <a:cubicBezTo>
                  <a:pt x="2765007" y="995111"/>
                  <a:pt x="2756131" y="943966"/>
                  <a:pt x="2742818" y="920617"/>
                </a:cubicBezTo>
                <a:lnTo>
                  <a:pt x="2760570" y="913946"/>
                </a:lnTo>
                <a:cubicBezTo>
                  <a:pt x="2806430" y="913946"/>
                  <a:pt x="2844897" y="938406"/>
                  <a:pt x="2875965" y="987327"/>
                </a:cubicBezTo>
                <a:cubicBezTo>
                  <a:pt x="2905551" y="1012901"/>
                  <a:pt x="2920346" y="1041808"/>
                  <a:pt x="2920346" y="1074053"/>
                </a:cubicBezTo>
                <a:cubicBezTo>
                  <a:pt x="2908509" y="1101850"/>
                  <a:pt x="2902594" y="1119639"/>
                  <a:pt x="2902594" y="1127421"/>
                </a:cubicBezTo>
                <a:lnTo>
                  <a:pt x="2929223" y="1260844"/>
                </a:lnTo>
                <a:lnTo>
                  <a:pt x="2946976" y="1260844"/>
                </a:lnTo>
                <a:cubicBezTo>
                  <a:pt x="2946976" y="1258620"/>
                  <a:pt x="2949934" y="1229712"/>
                  <a:pt x="2955851" y="1174120"/>
                </a:cubicBezTo>
                <a:lnTo>
                  <a:pt x="2982481" y="1174120"/>
                </a:lnTo>
                <a:cubicBezTo>
                  <a:pt x="2982481" y="1187462"/>
                  <a:pt x="2988398" y="1194133"/>
                  <a:pt x="3000234" y="1194133"/>
                </a:cubicBezTo>
                <a:lnTo>
                  <a:pt x="3017986" y="1187462"/>
                </a:lnTo>
                <a:cubicBezTo>
                  <a:pt x="3012069" y="1138539"/>
                  <a:pt x="3003192" y="1109632"/>
                  <a:pt x="2991357" y="1100737"/>
                </a:cubicBezTo>
                <a:lnTo>
                  <a:pt x="2991357" y="1087395"/>
                </a:lnTo>
                <a:lnTo>
                  <a:pt x="3009109" y="1087395"/>
                </a:lnTo>
                <a:lnTo>
                  <a:pt x="3009109" y="1047369"/>
                </a:lnTo>
                <a:lnTo>
                  <a:pt x="3017986" y="1047369"/>
                </a:lnTo>
                <a:cubicBezTo>
                  <a:pt x="3035739" y="1047369"/>
                  <a:pt x="3044615" y="1056263"/>
                  <a:pt x="3044615" y="1074053"/>
                </a:cubicBezTo>
                <a:lnTo>
                  <a:pt x="3062367" y="1074053"/>
                </a:lnTo>
                <a:cubicBezTo>
                  <a:pt x="3065327" y="1056263"/>
                  <a:pt x="3074202" y="1047369"/>
                  <a:pt x="3088999" y="1047369"/>
                </a:cubicBezTo>
                <a:cubicBezTo>
                  <a:pt x="3155569" y="1065158"/>
                  <a:pt x="3191078" y="1082947"/>
                  <a:pt x="3195515" y="1100737"/>
                </a:cubicBezTo>
                <a:cubicBezTo>
                  <a:pt x="3225102" y="1129645"/>
                  <a:pt x="3239896" y="1154107"/>
                  <a:pt x="3239896" y="1174120"/>
                </a:cubicBezTo>
                <a:cubicBezTo>
                  <a:pt x="3239896" y="1184126"/>
                  <a:pt x="3216226" y="1230825"/>
                  <a:pt x="3168885" y="1314214"/>
                </a:cubicBezTo>
                <a:lnTo>
                  <a:pt x="3168885" y="1320885"/>
                </a:lnTo>
                <a:cubicBezTo>
                  <a:pt x="3213267" y="1352017"/>
                  <a:pt x="3239896" y="1367582"/>
                  <a:pt x="3248773" y="1367582"/>
                </a:cubicBezTo>
                <a:cubicBezTo>
                  <a:pt x="3265047" y="1367582"/>
                  <a:pt x="3288717" y="1380924"/>
                  <a:pt x="3319785" y="1407609"/>
                </a:cubicBezTo>
                <a:lnTo>
                  <a:pt x="3328662" y="1407609"/>
                </a:lnTo>
                <a:cubicBezTo>
                  <a:pt x="3340496" y="1407609"/>
                  <a:pt x="3346415" y="1400938"/>
                  <a:pt x="3346415" y="1387596"/>
                </a:cubicBezTo>
                <a:cubicBezTo>
                  <a:pt x="3346415" y="1374253"/>
                  <a:pt x="3340496" y="1356464"/>
                  <a:pt x="3328662" y="1334227"/>
                </a:cubicBezTo>
                <a:cubicBezTo>
                  <a:pt x="3334580" y="1326443"/>
                  <a:pt x="3337538" y="1317549"/>
                  <a:pt x="3337538" y="1307543"/>
                </a:cubicBezTo>
                <a:lnTo>
                  <a:pt x="3337538" y="1300872"/>
                </a:lnTo>
                <a:lnTo>
                  <a:pt x="3310910" y="1300872"/>
                </a:lnTo>
                <a:lnTo>
                  <a:pt x="3310910" y="1374253"/>
                </a:lnTo>
                <a:lnTo>
                  <a:pt x="3284280" y="1374253"/>
                </a:lnTo>
                <a:cubicBezTo>
                  <a:pt x="3290198" y="1298648"/>
                  <a:pt x="3302033" y="1260844"/>
                  <a:pt x="3319785" y="1260844"/>
                </a:cubicBezTo>
                <a:lnTo>
                  <a:pt x="3328662" y="1260844"/>
                </a:lnTo>
                <a:cubicBezTo>
                  <a:pt x="3368607" y="1305319"/>
                  <a:pt x="3398192" y="1327556"/>
                  <a:pt x="3417424" y="1327556"/>
                </a:cubicBezTo>
                <a:cubicBezTo>
                  <a:pt x="3441095" y="1300872"/>
                  <a:pt x="3452933" y="1280857"/>
                  <a:pt x="3452933" y="1267515"/>
                </a:cubicBezTo>
                <a:lnTo>
                  <a:pt x="3452933" y="1207475"/>
                </a:lnTo>
                <a:cubicBezTo>
                  <a:pt x="3470686" y="1207475"/>
                  <a:pt x="3479561" y="1203028"/>
                  <a:pt x="3479561" y="1194133"/>
                </a:cubicBezTo>
                <a:lnTo>
                  <a:pt x="3470686" y="1154107"/>
                </a:lnTo>
                <a:lnTo>
                  <a:pt x="3523944" y="1154107"/>
                </a:lnTo>
                <a:lnTo>
                  <a:pt x="3523944" y="1140765"/>
                </a:lnTo>
                <a:lnTo>
                  <a:pt x="3541696" y="1140765"/>
                </a:lnTo>
                <a:lnTo>
                  <a:pt x="3541696" y="1200804"/>
                </a:lnTo>
                <a:cubicBezTo>
                  <a:pt x="3541696" y="1204139"/>
                  <a:pt x="3532819" y="1210810"/>
                  <a:pt x="3515067" y="1220817"/>
                </a:cubicBezTo>
                <a:cubicBezTo>
                  <a:pt x="3515067" y="1304207"/>
                  <a:pt x="3488438" y="1357575"/>
                  <a:pt x="3435177" y="1380924"/>
                </a:cubicBezTo>
                <a:lnTo>
                  <a:pt x="3444056" y="1440966"/>
                </a:lnTo>
                <a:cubicBezTo>
                  <a:pt x="3426301" y="1463202"/>
                  <a:pt x="3417424" y="1478768"/>
                  <a:pt x="3417424" y="1487663"/>
                </a:cubicBezTo>
                <a:lnTo>
                  <a:pt x="3435177" y="1494334"/>
                </a:lnTo>
                <a:lnTo>
                  <a:pt x="3470686" y="1474321"/>
                </a:lnTo>
                <a:cubicBezTo>
                  <a:pt x="3503232" y="1501005"/>
                  <a:pt x="3523944" y="1514347"/>
                  <a:pt x="3532819" y="1514347"/>
                </a:cubicBezTo>
                <a:lnTo>
                  <a:pt x="3532819" y="1541031"/>
                </a:lnTo>
                <a:cubicBezTo>
                  <a:pt x="3532819" y="1545479"/>
                  <a:pt x="3529861" y="1547702"/>
                  <a:pt x="3523944" y="1547702"/>
                </a:cubicBezTo>
                <a:cubicBezTo>
                  <a:pt x="3529861" y="1555486"/>
                  <a:pt x="3532819" y="1564381"/>
                  <a:pt x="3532819" y="1574386"/>
                </a:cubicBezTo>
                <a:lnTo>
                  <a:pt x="3559449" y="1574386"/>
                </a:lnTo>
                <a:cubicBezTo>
                  <a:pt x="3572765" y="1554373"/>
                  <a:pt x="3581640" y="1503229"/>
                  <a:pt x="3586077" y="1420951"/>
                </a:cubicBezTo>
                <a:lnTo>
                  <a:pt x="3612707" y="1407609"/>
                </a:lnTo>
                <a:lnTo>
                  <a:pt x="3630458" y="1407609"/>
                </a:lnTo>
                <a:cubicBezTo>
                  <a:pt x="3630458" y="1414280"/>
                  <a:pt x="3642293" y="1432069"/>
                  <a:pt x="3665967" y="1460979"/>
                </a:cubicBezTo>
                <a:cubicBezTo>
                  <a:pt x="3665967" y="1467650"/>
                  <a:pt x="3651170" y="1480992"/>
                  <a:pt x="3621583" y="1501005"/>
                </a:cubicBezTo>
                <a:cubicBezTo>
                  <a:pt x="3633418" y="1532137"/>
                  <a:pt x="3639337" y="1549926"/>
                  <a:pt x="3639337" y="1554373"/>
                </a:cubicBezTo>
                <a:cubicBezTo>
                  <a:pt x="3651170" y="1554373"/>
                  <a:pt x="3657090" y="1547702"/>
                  <a:pt x="3657090" y="1534360"/>
                </a:cubicBezTo>
                <a:lnTo>
                  <a:pt x="3674843" y="1534360"/>
                </a:lnTo>
                <a:lnTo>
                  <a:pt x="3674843" y="1547702"/>
                </a:lnTo>
                <a:cubicBezTo>
                  <a:pt x="3688156" y="1627757"/>
                  <a:pt x="3708867" y="1667783"/>
                  <a:pt x="3736977" y="1667783"/>
                </a:cubicBezTo>
                <a:lnTo>
                  <a:pt x="3754730" y="1687796"/>
                </a:lnTo>
                <a:cubicBezTo>
                  <a:pt x="3705909" y="1745614"/>
                  <a:pt x="3676321" y="1774521"/>
                  <a:pt x="3665967" y="1774521"/>
                </a:cubicBezTo>
                <a:lnTo>
                  <a:pt x="3603830" y="1774521"/>
                </a:lnTo>
                <a:cubicBezTo>
                  <a:pt x="3556490" y="1845679"/>
                  <a:pt x="3532819" y="1899049"/>
                  <a:pt x="3532819" y="1934628"/>
                </a:cubicBezTo>
                <a:lnTo>
                  <a:pt x="3541696" y="1934628"/>
                </a:lnTo>
                <a:cubicBezTo>
                  <a:pt x="3518026" y="1960202"/>
                  <a:pt x="3506191" y="1975767"/>
                  <a:pt x="3506191" y="1981326"/>
                </a:cubicBezTo>
                <a:lnTo>
                  <a:pt x="3515067" y="2008012"/>
                </a:lnTo>
                <a:cubicBezTo>
                  <a:pt x="3492875" y="2050262"/>
                  <a:pt x="3478081" y="2094735"/>
                  <a:pt x="3470686" y="2141432"/>
                </a:cubicBezTo>
                <a:cubicBezTo>
                  <a:pt x="3435177" y="2141432"/>
                  <a:pt x="3417424" y="2145880"/>
                  <a:pt x="3417424" y="2154774"/>
                </a:cubicBezTo>
                <a:lnTo>
                  <a:pt x="3417424" y="2161445"/>
                </a:lnTo>
                <a:cubicBezTo>
                  <a:pt x="3447012" y="2174789"/>
                  <a:pt x="3461809" y="2203697"/>
                  <a:pt x="3461809" y="2248171"/>
                </a:cubicBezTo>
                <a:cubicBezTo>
                  <a:pt x="3438136" y="2303765"/>
                  <a:pt x="3417424" y="2339344"/>
                  <a:pt x="3399672" y="2354909"/>
                </a:cubicBezTo>
                <a:cubicBezTo>
                  <a:pt x="3411507" y="2372699"/>
                  <a:pt x="3417424" y="2386041"/>
                  <a:pt x="3417424" y="2394936"/>
                </a:cubicBezTo>
                <a:cubicBezTo>
                  <a:pt x="3405589" y="2394936"/>
                  <a:pt x="3396714" y="2412725"/>
                  <a:pt x="3390796" y="2448304"/>
                </a:cubicBezTo>
                <a:cubicBezTo>
                  <a:pt x="3378961" y="2448304"/>
                  <a:pt x="3370084" y="2466095"/>
                  <a:pt x="3364168" y="2501674"/>
                </a:cubicBezTo>
                <a:lnTo>
                  <a:pt x="3417424" y="2548371"/>
                </a:lnTo>
                <a:cubicBezTo>
                  <a:pt x="3395235" y="2548371"/>
                  <a:pt x="3374522" y="2599518"/>
                  <a:pt x="3355291" y="2701807"/>
                </a:cubicBezTo>
                <a:lnTo>
                  <a:pt x="3355291" y="2735164"/>
                </a:lnTo>
                <a:cubicBezTo>
                  <a:pt x="3356769" y="2744059"/>
                  <a:pt x="3362687" y="2748506"/>
                  <a:pt x="3373043" y="2748506"/>
                </a:cubicBezTo>
                <a:cubicBezTo>
                  <a:pt x="3380439" y="2686242"/>
                  <a:pt x="3401153" y="2655110"/>
                  <a:pt x="3435177" y="2655110"/>
                </a:cubicBezTo>
                <a:lnTo>
                  <a:pt x="3435177" y="2628426"/>
                </a:lnTo>
                <a:lnTo>
                  <a:pt x="3444056" y="2628426"/>
                </a:lnTo>
                <a:cubicBezTo>
                  <a:pt x="3455889" y="2628426"/>
                  <a:pt x="3467724" y="2641768"/>
                  <a:pt x="3479561" y="2668452"/>
                </a:cubicBezTo>
                <a:cubicBezTo>
                  <a:pt x="3467724" y="2724046"/>
                  <a:pt x="3461809" y="2755178"/>
                  <a:pt x="3461809" y="2761849"/>
                </a:cubicBezTo>
                <a:lnTo>
                  <a:pt x="3470686" y="2795204"/>
                </a:lnTo>
                <a:cubicBezTo>
                  <a:pt x="3458847" y="2812993"/>
                  <a:pt x="3452933" y="2828559"/>
                  <a:pt x="3452933" y="2841901"/>
                </a:cubicBezTo>
                <a:lnTo>
                  <a:pt x="3470686" y="2868585"/>
                </a:lnTo>
                <a:cubicBezTo>
                  <a:pt x="3460328" y="2917508"/>
                  <a:pt x="3448493" y="2941969"/>
                  <a:pt x="3435177" y="2941969"/>
                </a:cubicBezTo>
                <a:lnTo>
                  <a:pt x="3452933" y="2968653"/>
                </a:lnTo>
                <a:cubicBezTo>
                  <a:pt x="3447012" y="3019799"/>
                  <a:pt x="3435177" y="3066496"/>
                  <a:pt x="3417424" y="3108746"/>
                </a:cubicBezTo>
                <a:lnTo>
                  <a:pt x="3426301" y="3142102"/>
                </a:lnTo>
                <a:cubicBezTo>
                  <a:pt x="3415945" y="3142102"/>
                  <a:pt x="3404112" y="3173235"/>
                  <a:pt x="3390796" y="3235498"/>
                </a:cubicBezTo>
                <a:cubicBezTo>
                  <a:pt x="3373043" y="3235498"/>
                  <a:pt x="3361208" y="3266630"/>
                  <a:pt x="3355291" y="3328895"/>
                </a:cubicBezTo>
                <a:cubicBezTo>
                  <a:pt x="3319785" y="3371144"/>
                  <a:pt x="3302033" y="3411171"/>
                  <a:pt x="3302033" y="3448975"/>
                </a:cubicBezTo>
                <a:lnTo>
                  <a:pt x="3257652" y="3509014"/>
                </a:lnTo>
                <a:lnTo>
                  <a:pt x="3257652" y="3522357"/>
                </a:lnTo>
                <a:lnTo>
                  <a:pt x="3293157" y="3522357"/>
                </a:lnTo>
                <a:cubicBezTo>
                  <a:pt x="3303511" y="3522357"/>
                  <a:pt x="3318305" y="3502343"/>
                  <a:pt x="3337538" y="3462317"/>
                </a:cubicBezTo>
                <a:lnTo>
                  <a:pt x="3381919" y="3468988"/>
                </a:lnTo>
                <a:cubicBezTo>
                  <a:pt x="3381919" y="3457870"/>
                  <a:pt x="3393754" y="3451199"/>
                  <a:pt x="3417424" y="3448975"/>
                </a:cubicBezTo>
                <a:cubicBezTo>
                  <a:pt x="3436658" y="3457870"/>
                  <a:pt x="3451452" y="3462317"/>
                  <a:pt x="3461809" y="3462317"/>
                </a:cubicBezTo>
                <a:lnTo>
                  <a:pt x="3461809" y="3475659"/>
                </a:lnTo>
                <a:cubicBezTo>
                  <a:pt x="3461809" y="3485665"/>
                  <a:pt x="3429260" y="3494562"/>
                  <a:pt x="3364168" y="3502343"/>
                </a:cubicBezTo>
                <a:cubicBezTo>
                  <a:pt x="3364168" y="3517909"/>
                  <a:pt x="3349373" y="3531251"/>
                  <a:pt x="3319785" y="3542370"/>
                </a:cubicBezTo>
                <a:cubicBezTo>
                  <a:pt x="3325703" y="3551264"/>
                  <a:pt x="3328662" y="3557935"/>
                  <a:pt x="3328662" y="3562383"/>
                </a:cubicBezTo>
                <a:lnTo>
                  <a:pt x="3275404" y="3562383"/>
                </a:lnTo>
                <a:lnTo>
                  <a:pt x="3248773" y="3549041"/>
                </a:lnTo>
                <a:lnTo>
                  <a:pt x="3231020" y="3549041"/>
                </a:lnTo>
                <a:cubicBezTo>
                  <a:pt x="3231020" y="3564608"/>
                  <a:pt x="3207350" y="3582396"/>
                  <a:pt x="3160009" y="3602411"/>
                </a:cubicBezTo>
                <a:lnTo>
                  <a:pt x="3160009" y="3622424"/>
                </a:lnTo>
                <a:lnTo>
                  <a:pt x="3204391" y="3622424"/>
                </a:lnTo>
                <a:lnTo>
                  <a:pt x="3204391" y="3629095"/>
                </a:lnTo>
                <a:cubicBezTo>
                  <a:pt x="3204391" y="3637990"/>
                  <a:pt x="3195515" y="3642437"/>
                  <a:pt x="3177762" y="3642437"/>
                </a:cubicBezTo>
                <a:cubicBezTo>
                  <a:pt x="3103792" y="3637990"/>
                  <a:pt x="3065327" y="3635766"/>
                  <a:pt x="3062367" y="3635766"/>
                </a:cubicBezTo>
                <a:lnTo>
                  <a:pt x="3062367" y="3642437"/>
                </a:lnTo>
                <a:lnTo>
                  <a:pt x="3080123" y="3662450"/>
                </a:lnTo>
                <a:lnTo>
                  <a:pt x="3080123" y="3689134"/>
                </a:lnTo>
                <a:lnTo>
                  <a:pt x="3035739" y="3695805"/>
                </a:lnTo>
                <a:cubicBezTo>
                  <a:pt x="3035739" y="3679129"/>
                  <a:pt x="3006151" y="3668010"/>
                  <a:pt x="2946976" y="3662450"/>
                </a:cubicBezTo>
                <a:lnTo>
                  <a:pt x="2946976" y="3655779"/>
                </a:lnTo>
                <a:cubicBezTo>
                  <a:pt x="3000234" y="3603522"/>
                  <a:pt x="3026862" y="3561272"/>
                  <a:pt x="3026862" y="3529028"/>
                </a:cubicBezTo>
                <a:cubicBezTo>
                  <a:pt x="3026862" y="3506791"/>
                  <a:pt x="3038697" y="3489001"/>
                  <a:pt x="3062367" y="3475659"/>
                </a:cubicBezTo>
                <a:lnTo>
                  <a:pt x="3049858" y="3456857"/>
                </a:lnTo>
                <a:lnTo>
                  <a:pt x="3016124" y="3462619"/>
                </a:lnTo>
                <a:cubicBezTo>
                  <a:pt x="3016124" y="3468112"/>
                  <a:pt x="3013513" y="3473213"/>
                  <a:pt x="3008292" y="3477921"/>
                </a:cubicBezTo>
                <a:lnTo>
                  <a:pt x="2987369" y="3489453"/>
                </a:lnTo>
                <a:lnTo>
                  <a:pt x="3000234" y="3502343"/>
                </a:lnTo>
                <a:cubicBezTo>
                  <a:pt x="2991357" y="3523469"/>
                  <a:pt x="2979522" y="3539035"/>
                  <a:pt x="2964728" y="3549041"/>
                </a:cubicBezTo>
                <a:lnTo>
                  <a:pt x="2946976" y="3542370"/>
                </a:lnTo>
                <a:lnTo>
                  <a:pt x="2938099" y="3542370"/>
                </a:lnTo>
                <a:cubicBezTo>
                  <a:pt x="2927742" y="3542370"/>
                  <a:pt x="2909990" y="3557935"/>
                  <a:pt x="2884841" y="3589069"/>
                </a:cubicBezTo>
                <a:lnTo>
                  <a:pt x="2884841" y="3598016"/>
                </a:lnTo>
                <a:lnTo>
                  <a:pt x="2915882" y="3585042"/>
                </a:lnTo>
                <a:lnTo>
                  <a:pt x="2922146" y="3585042"/>
                </a:lnTo>
                <a:cubicBezTo>
                  <a:pt x="2930500" y="3585042"/>
                  <a:pt x="2934676" y="3589751"/>
                  <a:pt x="2934676" y="3599168"/>
                </a:cubicBezTo>
                <a:cubicBezTo>
                  <a:pt x="2931544" y="3616433"/>
                  <a:pt x="2927367" y="3629382"/>
                  <a:pt x="2922146" y="3638014"/>
                </a:cubicBezTo>
                <a:lnTo>
                  <a:pt x="2915204" y="3642797"/>
                </a:lnTo>
                <a:lnTo>
                  <a:pt x="2902039" y="3677878"/>
                </a:lnTo>
                <a:cubicBezTo>
                  <a:pt x="2885396" y="3720406"/>
                  <a:pt x="2873745" y="3744173"/>
                  <a:pt x="2867086" y="3749176"/>
                </a:cubicBezTo>
                <a:lnTo>
                  <a:pt x="2867086" y="3762518"/>
                </a:lnTo>
                <a:lnTo>
                  <a:pt x="2875965" y="3762518"/>
                </a:lnTo>
                <a:lnTo>
                  <a:pt x="2893718" y="3755847"/>
                </a:lnTo>
                <a:cubicBezTo>
                  <a:pt x="2905551" y="3766965"/>
                  <a:pt x="2911470" y="3775860"/>
                  <a:pt x="2911470" y="3782531"/>
                </a:cubicBezTo>
                <a:cubicBezTo>
                  <a:pt x="2895195" y="3804768"/>
                  <a:pt x="2880402" y="3835899"/>
                  <a:pt x="2867086" y="3875927"/>
                </a:cubicBezTo>
                <a:lnTo>
                  <a:pt x="2884841" y="3882598"/>
                </a:lnTo>
                <a:cubicBezTo>
                  <a:pt x="2884841" y="3845907"/>
                  <a:pt x="2914426" y="3819223"/>
                  <a:pt x="2973604" y="3802544"/>
                </a:cubicBezTo>
                <a:lnTo>
                  <a:pt x="2982481" y="3802544"/>
                </a:lnTo>
                <a:cubicBezTo>
                  <a:pt x="2988398" y="3833676"/>
                  <a:pt x="2991357" y="3851467"/>
                  <a:pt x="2991357" y="3855912"/>
                </a:cubicBezTo>
                <a:cubicBezTo>
                  <a:pt x="2952893" y="3855912"/>
                  <a:pt x="2914426" y="3891493"/>
                  <a:pt x="2875965" y="3962651"/>
                </a:cubicBezTo>
                <a:cubicBezTo>
                  <a:pt x="2844897" y="3962651"/>
                  <a:pt x="2827144" y="3984888"/>
                  <a:pt x="2822705" y="4029363"/>
                </a:cubicBezTo>
                <a:cubicBezTo>
                  <a:pt x="2841938" y="4038258"/>
                  <a:pt x="2856732" y="4042705"/>
                  <a:pt x="2867086" y="4042705"/>
                </a:cubicBezTo>
                <a:cubicBezTo>
                  <a:pt x="2861168" y="4096074"/>
                  <a:pt x="2852293" y="4122758"/>
                  <a:pt x="2840458" y="4122758"/>
                </a:cubicBezTo>
                <a:cubicBezTo>
                  <a:pt x="2836021" y="4122758"/>
                  <a:pt x="2812347" y="4120534"/>
                  <a:pt x="2769447" y="4116087"/>
                </a:cubicBezTo>
                <a:cubicBezTo>
                  <a:pt x="2757612" y="4130542"/>
                  <a:pt x="2751694" y="4141660"/>
                  <a:pt x="2751694" y="4149442"/>
                </a:cubicBezTo>
                <a:lnTo>
                  <a:pt x="2689560" y="4149442"/>
                </a:lnTo>
                <a:cubicBezTo>
                  <a:pt x="2671805" y="4151667"/>
                  <a:pt x="2662929" y="4169457"/>
                  <a:pt x="2662929" y="4202812"/>
                </a:cubicBezTo>
                <a:lnTo>
                  <a:pt x="2680682" y="4202812"/>
                </a:lnTo>
                <a:lnTo>
                  <a:pt x="2680682" y="4189470"/>
                </a:lnTo>
                <a:lnTo>
                  <a:pt x="2707312" y="4189470"/>
                </a:lnTo>
                <a:cubicBezTo>
                  <a:pt x="2707312" y="4209483"/>
                  <a:pt x="2683640" y="4229496"/>
                  <a:pt x="2636299" y="4249510"/>
                </a:cubicBezTo>
                <a:cubicBezTo>
                  <a:pt x="2618547" y="4271746"/>
                  <a:pt x="2609671" y="4289536"/>
                  <a:pt x="2609671" y="4302880"/>
                </a:cubicBezTo>
                <a:cubicBezTo>
                  <a:pt x="2615589" y="4311774"/>
                  <a:pt x="2618547" y="4318446"/>
                  <a:pt x="2618547" y="4322893"/>
                </a:cubicBezTo>
                <a:cubicBezTo>
                  <a:pt x="2609671" y="4322893"/>
                  <a:pt x="2600794" y="4329564"/>
                  <a:pt x="2591918" y="4342906"/>
                </a:cubicBezTo>
                <a:lnTo>
                  <a:pt x="2600794" y="4376261"/>
                </a:lnTo>
                <a:lnTo>
                  <a:pt x="2476524" y="4429629"/>
                </a:lnTo>
                <a:cubicBezTo>
                  <a:pt x="2435101" y="4429629"/>
                  <a:pt x="2399596" y="4445197"/>
                  <a:pt x="2370008" y="4476329"/>
                </a:cubicBezTo>
                <a:lnTo>
                  <a:pt x="2378885" y="4489671"/>
                </a:lnTo>
                <a:lnTo>
                  <a:pt x="2378885" y="4503013"/>
                </a:lnTo>
                <a:cubicBezTo>
                  <a:pt x="2367050" y="4524139"/>
                  <a:pt x="2313788" y="4546376"/>
                  <a:pt x="2219108" y="4569723"/>
                </a:cubicBezTo>
                <a:lnTo>
                  <a:pt x="2192479" y="4556381"/>
                </a:lnTo>
                <a:cubicBezTo>
                  <a:pt x="2192479" y="4565278"/>
                  <a:pt x="2174727" y="4576394"/>
                  <a:pt x="2139219" y="4589738"/>
                </a:cubicBezTo>
                <a:cubicBezTo>
                  <a:pt x="2127384" y="4604191"/>
                  <a:pt x="2121466" y="4615310"/>
                  <a:pt x="2121466" y="4623093"/>
                </a:cubicBezTo>
                <a:cubicBezTo>
                  <a:pt x="2115549" y="4623093"/>
                  <a:pt x="2091879" y="4618646"/>
                  <a:pt x="2050456" y="4609751"/>
                </a:cubicBezTo>
                <a:cubicBezTo>
                  <a:pt x="2034182" y="4609751"/>
                  <a:pt x="2016428" y="4620870"/>
                  <a:pt x="1997198" y="4643107"/>
                </a:cubicBezTo>
                <a:lnTo>
                  <a:pt x="1979443" y="4643107"/>
                </a:lnTo>
                <a:cubicBezTo>
                  <a:pt x="1973528" y="4643107"/>
                  <a:pt x="1970566" y="4640883"/>
                  <a:pt x="1970566" y="4636436"/>
                </a:cubicBezTo>
                <a:cubicBezTo>
                  <a:pt x="1958731" y="4636436"/>
                  <a:pt x="1938020" y="4654225"/>
                  <a:pt x="1908433" y="4689804"/>
                </a:cubicBezTo>
                <a:lnTo>
                  <a:pt x="1846298" y="4683133"/>
                </a:lnTo>
                <a:lnTo>
                  <a:pt x="1828545" y="4683133"/>
                </a:lnTo>
                <a:cubicBezTo>
                  <a:pt x="1812271" y="4697588"/>
                  <a:pt x="1764931" y="4708706"/>
                  <a:pt x="1686522" y="4716488"/>
                </a:cubicBezTo>
                <a:cubicBezTo>
                  <a:pt x="1673206" y="4729832"/>
                  <a:pt x="1652495" y="4736503"/>
                  <a:pt x="1624388" y="4736503"/>
                </a:cubicBezTo>
                <a:cubicBezTo>
                  <a:pt x="1602195" y="4723159"/>
                  <a:pt x="1581484" y="4716488"/>
                  <a:pt x="1562251" y="4716488"/>
                </a:cubicBezTo>
                <a:lnTo>
                  <a:pt x="1535623" y="4716488"/>
                </a:lnTo>
                <a:cubicBezTo>
                  <a:pt x="1535623" y="4729832"/>
                  <a:pt x="1529704" y="4736503"/>
                  <a:pt x="1517869" y="4736503"/>
                </a:cubicBezTo>
                <a:cubicBezTo>
                  <a:pt x="1517869" y="4726495"/>
                  <a:pt x="1497158" y="4717601"/>
                  <a:pt x="1455735" y="4709817"/>
                </a:cubicBezTo>
                <a:lnTo>
                  <a:pt x="1455735" y="4703146"/>
                </a:lnTo>
                <a:cubicBezTo>
                  <a:pt x="1467570" y="4685356"/>
                  <a:pt x="1482364" y="4676462"/>
                  <a:pt x="1500116" y="4676462"/>
                </a:cubicBezTo>
                <a:lnTo>
                  <a:pt x="1517869" y="4683133"/>
                </a:lnTo>
                <a:cubicBezTo>
                  <a:pt x="1553374" y="4674238"/>
                  <a:pt x="1571127" y="4665343"/>
                  <a:pt x="1571127" y="4656449"/>
                </a:cubicBezTo>
                <a:lnTo>
                  <a:pt x="1366970" y="4609751"/>
                </a:lnTo>
                <a:cubicBezTo>
                  <a:pt x="1344780" y="4618646"/>
                  <a:pt x="1321110" y="4623093"/>
                  <a:pt x="1295959" y="4623093"/>
                </a:cubicBezTo>
                <a:cubicBezTo>
                  <a:pt x="1284124" y="4623093"/>
                  <a:pt x="1278207" y="4618646"/>
                  <a:pt x="1278207" y="4609751"/>
                </a:cubicBezTo>
                <a:lnTo>
                  <a:pt x="1402475" y="4536368"/>
                </a:lnTo>
                <a:cubicBezTo>
                  <a:pt x="1378807" y="4523026"/>
                  <a:pt x="1331465" y="4509684"/>
                  <a:pt x="1260454" y="4496342"/>
                </a:cubicBezTo>
                <a:lnTo>
                  <a:pt x="1242701" y="4496342"/>
                </a:lnTo>
                <a:cubicBezTo>
                  <a:pt x="1201279" y="4519691"/>
                  <a:pt x="1180564" y="4539705"/>
                  <a:pt x="1180564" y="4556381"/>
                </a:cubicBezTo>
                <a:cubicBezTo>
                  <a:pt x="1192402" y="4557494"/>
                  <a:pt x="1198317" y="4561941"/>
                  <a:pt x="1198317" y="4569723"/>
                </a:cubicBezTo>
                <a:lnTo>
                  <a:pt x="1198317" y="4576394"/>
                </a:lnTo>
                <a:cubicBezTo>
                  <a:pt x="1198317" y="4585291"/>
                  <a:pt x="1192402" y="4589738"/>
                  <a:pt x="1180564" y="4589738"/>
                </a:cubicBezTo>
                <a:lnTo>
                  <a:pt x="1171689" y="4589738"/>
                </a:lnTo>
                <a:cubicBezTo>
                  <a:pt x="1094760" y="4571949"/>
                  <a:pt x="1056296" y="4556381"/>
                  <a:pt x="1056296" y="4543039"/>
                </a:cubicBezTo>
                <a:lnTo>
                  <a:pt x="1056296" y="4536368"/>
                </a:lnTo>
                <a:cubicBezTo>
                  <a:pt x="1068131" y="4518579"/>
                  <a:pt x="1085884" y="4509684"/>
                  <a:pt x="1109554" y="4509684"/>
                </a:cubicBezTo>
                <a:lnTo>
                  <a:pt x="1109554" y="4503013"/>
                </a:lnTo>
                <a:lnTo>
                  <a:pt x="994160" y="4422958"/>
                </a:lnTo>
                <a:lnTo>
                  <a:pt x="976407" y="4422958"/>
                </a:lnTo>
                <a:cubicBezTo>
                  <a:pt x="976407" y="4436300"/>
                  <a:pt x="970490" y="4442973"/>
                  <a:pt x="958655" y="4442973"/>
                </a:cubicBezTo>
                <a:lnTo>
                  <a:pt x="940902" y="4442973"/>
                </a:lnTo>
                <a:cubicBezTo>
                  <a:pt x="929067" y="4442973"/>
                  <a:pt x="923149" y="4438526"/>
                  <a:pt x="923149" y="4429629"/>
                </a:cubicBezTo>
                <a:lnTo>
                  <a:pt x="923149" y="4422958"/>
                </a:lnTo>
                <a:lnTo>
                  <a:pt x="967531" y="4416287"/>
                </a:lnTo>
                <a:lnTo>
                  <a:pt x="967531" y="4396274"/>
                </a:lnTo>
                <a:cubicBezTo>
                  <a:pt x="967531" y="4391827"/>
                  <a:pt x="937943" y="4358472"/>
                  <a:pt x="878767" y="4296207"/>
                </a:cubicBezTo>
                <a:cubicBezTo>
                  <a:pt x="878767" y="4271746"/>
                  <a:pt x="849177" y="4253957"/>
                  <a:pt x="790002" y="4242838"/>
                </a:cubicBezTo>
                <a:cubicBezTo>
                  <a:pt x="790002" y="4225049"/>
                  <a:pt x="778167" y="4211707"/>
                  <a:pt x="754497" y="4202812"/>
                </a:cubicBezTo>
                <a:lnTo>
                  <a:pt x="727868" y="4202812"/>
                </a:lnTo>
                <a:lnTo>
                  <a:pt x="701239" y="4216154"/>
                </a:lnTo>
                <a:lnTo>
                  <a:pt x="692363" y="4216154"/>
                </a:lnTo>
                <a:lnTo>
                  <a:pt x="674607" y="4209483"/>
                </a:lnTo>
                <a:cubicBezTo>
                  <a:pt x="674607" y="4218378"/>
                  <a:pt x="668692" y="4222825"/>
                  <a:pt x="656854" y="4222825"/>
                </a:cubicBezTo>
                <a:cubicBezTo>
                  <a:pt x="647978" y="4222825"/>
                  <a:pt x="636143" y="4196141"/>
                  <a:pt x="621349" y="4142771"/>
                </a:cubicBezTo>
                <a:cubicBezTo>
                  <a:pt x="627266" y="4134989"/>
                  <a:pt x="630226" y="4126094"/>
                  <a:pt x="630226" y="4116087"/>
                </a:cubicBezTo>
                <a:cubicBezTo>
                  <a:pt x="572528" y="4043816"/>
                  <a:pt x="531105" y="4006014"/>
                  <a:pt x="505957" y="4002677"/>
                </a:cubicBezTo>
                <a:lnTo>
                  <a:pt x="505957" y="3975993"/>
                </a:lnTo>
                <a:cubicBezTo>
                  <a:pt x="482287" y="3909283"/>
                  <a:pt x="464534" y="3875927"/>
                  <a:pt x="452697" y="3875927"/>
                </a:cubicBezTo>
                <a:cubicBezTo>
                  <a:pt x="440862" y="3875927"/>
                  <a:pt x="426068" y="3909283"/>
                  <a:pt x="408315" y="3975993"/>
                </a:cubicBezTo>
                <a:lnTo>
                  <a:pt x="372810" y="3975993"/>
                </a:lnTo>
                <a:cubicBezTo>
                  <a:pt x="372810" y="3949309"/>
                  <a:pt x="358017" y="3935967"/>
                  <a:pt x="328429" y="3935967"/>
                </a:cubicBezTo>
                <a:lnTo>
                  <a:pt x="328429" y="3922625"/>
                </a:lnTo>
                <a:cubicBezTo>
                  <a:pt x="331387" y="3922625"/>
                  <a:pt x="343222" y="3920401"/>
                  <a:pt x="363934" y="3915954"/>
                </a:cubicBezTo>
                <a:lnTo>
                  <a:pt x="363934" y="3902612"/>
                </a:lnTo>
                <a:cubicBezTo>
                  <a:pt x="340264" y="3887046"/>
                  <a:pt x="313634" y="3853689"/>
                  <a:pt x="284045" y="3802544"/>
                </a:cubicBezTo>
                <a:cubicBezTo>
                  <a:pt x="319552" y="3802544"/>
                  <a:pt x="337305" y="3751399"/>
                  <a:pt x="337305" y="3649108"/>
                </a:cubicBezTo>
                <a:lnTo>
                  <a:pt x="337305" y="3635766"/>
                </a:lnTo>
                <a:lnTo>
                  <a:pt x="310676" y="3635766"/>
                </a:lnTo>
                <a:cubicBezTo>
                  <a:pt x="304759" y="3691358"/>
                  <a:pt x="301799" y="3720268"/>
                  <a:pt x="301799" y="3722490"/>
                </a:cubicBezTo>
                <a:lnTo>
                  <a:pt x="310676" y="3755847"/>
                </a:lnTo>
                <a:lnTo>
                  <a:pt x="284045" y="3769189"/>
                </a:lnTo>
                <a:lnTo>
                  <a:pt x="248539" y="3669121"/>
                </a:lnTo>
                <a:lnTo>
                  <a:pt x="257416" y="3635766"/>
                </a:lnTo>
                <a:lnTo>
                  <a:pt x="248539" y="3595740"/>
                </a:lnTo>
                <a:cubicBezTo>
                  <a:pt x="254457" y="3595740"/>
                  <a:pt x="257416" y="3593516"/>
                  <a:pt x="257416" y="3589069"/>
                </a:cubicBezTo>
                <a:cubicBezTo>
                  <a:pt x="248539" y="3589069"/>
                  <a:pt x="239663" y="3582396"/>
                  <a:pt x="230787" y="3569054"/>
                </a:cubicBezTo>
                <a:lnTo>
                  <a:pt x="230787" y="3482330"/>
                </a:lnTo>
                <a:cubicBezTo>
                  <a:pt x="221911" y="3482330"/>
                  <a:pt x="210076" y="3464541"/>
                  <a:pt x="195281" y="3428960"/>
                </a:cubicBezTo>
                <a:cubicBezTo>
                  <a:pt x="174570" y="3424515"/>
                  <a:pt x="153859" y="3400052"/>
                  <a:pt x="133148" y="3355579"/>
                </a:cubicBezTo>
                <a:cubicBezTo>
                  <a:pt x="128708" y="3355579"/>
                  <a:pt x="102079" y="3322223"/>
                  <a:pt x="53258" y="3255511"/>
                </a:cubicBezTo>
                <a:lnTo>
                  <a:pt x="44381" y="3255511"/>
                </a:lnTo>
                <a:lnTo>
                  <a:pt x="17753" y="3268853"/>
                </a:lnTo>
                <a:lnTo>
                  <a:pt x="26630" y="3188801"/>
                </a:lnTo>
                <a:lnTo>
                  <a:pt x="26630" y="3162117"/>
                </a:lnTo>
                <a:cubicBezTo>
                  <a:pt x="8877" y="3146549"/>
                  <a:pt x="0" y="3119865"/>
                  <a:pt x="0" y="3082062"/>
                </a:cubicBezTo>
                <a:lnTo>
                  <a:pt x="0" y="3055378"/>
                </a:lnTo>
                <a:cubicBezTo>
                  <a:pt x="0" y="3047594"/>
                  <a:pt x="11835" y="3023134"/>
                  <a:pt x="35505" y="2981995"/>
                </a:cubicBezTo>
                <a:cubicBezTo>
                  <a:pt x="35505" y="2977547"/>
                  <a:pt x="32547" y="2959758"/>
                  <a:pt x="26630" y="2928626"/>
                </a:cubicBezTo>
                <a:cubicBezTo>
                  <a:pt x="35505" y="2910837"/>
                  <a:pt x="44381" y="2901942"/>
                  <a:pt x="53258" y="2901942"/>
                </a:cubicBezTo>
                <a:cubicBezTo>
                  <a:pt x="53258" y="2915284"/>
                  <a:pt x="56216" y="2921955"/>
                  <a:pt x="62134" y="2921955"/>
                </a:cubicBezTo>
                <a:lnTo>
                  <a:pt x="53258" y="2935297"/>
                </a:lnTo>
                <a:lnTo>
                  <a:pt x="53258" y="2941969"/>
                </a:lnTo>
                <a:cubicBezTo>
                  <a:pt x="53258" y="2974213"/>
                  <a:pt x="62134" y="2992002"/>
                  <a:pt x="79886" y="2995337"/>
                </a:cubicBezTo>
                <a:lnTo>
                  <a:pt x="88763" y="2995337"/>
                </a:lnTo>
                <a:cubicBezTo>
                  <a:pt x="88763" y="2981995"/>
                  <a:pt x="103560" y="2928626"/>
                  <a:pt x="133148" y="2835230"/>
                </a:cubicBezTo>
                <a:lnTo>
                  <a:pt x="142023" y="2768520"/>
                </a:lnTo>
                <a:lnTo>
                  <a:pt x="124271" y="2761849"/>
                </a:lnTo>
                <a:lnTo>
                  <a:pt x="115395" y="2761849"/>
                </a:lnTo>
                <a:cubicBezTo>
                  <a:pt x="115395" y="2797427"/>
                  <a:pt x="94683" y="2815217"/>
                  <a:pt x="53258" y="2815217"/>
                </a:cubicBezTo>
                <a:cubicBezTo>
                  <a:pt x="42904" y="2815217"/>
                  <a:pt x="34027" y="2795204"/>
                  <a:pt x="26630" y="2755178"/>
                </a:cubicBezTo>
                <a:cubicBezTo>
                  <a:pt x="73969" y="2618418"/>
                  <a:pt x="97639" y="2542813"/>
                  <a:pt x="97639" y="2528358"/>
                </a:cubicBezTo>
                <a:lnTo>
                  <a:pt x="88763" y="2528358"/>
                </a:lnTo>
                <a:cubicBezTo>
                  <a:pt x="119832" y="2486108"/>
                  <a:pt x="152378" y="2410501"/>
                  <a:pt x="186406" y="2301539"/>
                </a:cubicBezTo>
                <a:cubicBezTo>
                  <a:pt x="211555" y="2277079"/>
                  <a:pt x="250020" y="2201474"/>
                  <a:pt x="301799" y="2074722"/>
                </a:cubicBezTo>
                <a:cubicBezTo>
                  <a:pt x="312154" y="2074722"/>
                  <a:pt x="338783" y="2028025"/>
                  <a:pt x="381687" y="1934628"/>
                </a:cubicBezTo>
                <a:cubicBezTo>
                  <a:pt x="381687" y="1926846"/>
                  <a:pt x="440862" y="1844568"/>
                  <a:pt x="559215" y="1687796"/>
                </a:cubicBezTo>
                <a:cubicBezTo>
                  <a:pt x="683486" y="1551039"/>
                  <a:pt x="745620" y="1455419"/>
                  <a:pt x="745620" y="1400938"/>
                </a:cubicBezTo>
                <a:cubicBezTo>
                  <a:pt x="745620" y="1359801"/>
                  <a:pt x="781125" y="1313101"/>
                  <a:pt x="852135" y="1260844"/>
                </a:cubicBezTo>
                <a:cubicBezTo>
                  <a:pt x="852135" y="1241943"/>
                  <a:pt x="905397" y="1186350"/>
                  <a:pt x="1011913" y="1094066"/>
                </a:cubicBezTo>
                <a:lnTo>
                  <a:pt x="1233826" y="860578"/>
                </a:lnTo>
                <a:cubicBezTo>
                  <a:pt x="1482364" y="647101"/>
                  <a:pt x="1630306" y="540362"/>
                  <a:pt x="1677646" y="540362"/>
                </a:cubicBezTo>
                <a:cubicBezTo>
                  <a:pt x="1754574" y="509230"/>
                  <a:pt x="1793040" y="475875"/>
                  <a:pt x="1793040" y="440296"/>
                </a:cubicBezTo>
                <a:cubicBezTo>
                  <a:pt x="1822628" y="440296"/>
                  <a:pt x="1837422" y="429178"/>
                  <a:pt x="1837422" y="406939"/>
                </a:cubicBezTo>
                <a:cubicBezTo>
                  <a:pt x="1837422" y="395821"/>
                  <a:pt x="1855175" y="378031"/>
                  <a:pt x="1890680" y="353571"/>
                </a:cubicBezTo>
                <a:cubicBezTo>
                  <a:pt x="1935061" y="283524"/>
                  <a:pt x="1967610" y="239050"/>
                  <a:pt x="1988321" y="220148"/>
                </a:cubicBezTo>
                <a:lnTo>
                  <a:pt x="2014951" y="233490"/>
                </a:lnTo>
                <a:lnTo>
                  <a:pt x="2032703" y="233490"/>
                </a:lnTo>
                <a:cubicBezTo>
                  <a:pt x="2054893" y="219037"/>
                  <a:pt x="2111112" y="199022"/>
                  <a:pt x="2201355" y="173451"/>
                </a:cubicBezTo>
                <a:cubicBezTo>
                  <a:pt x="2208751" y="157885"/>
                  <a:pt x="2244259" y="135647"/>
                  <a:pt x="2307871" y="106739"/>
                </a:cubicBezTo>
                <a:cubicBezTo>
                  <a:pt x="2307871" y="77831"/>
                  <a:pt x="2349297" y="46699"/>
                  <a:pt x="2432141" y="13344"/>
                </a:cubicBezTo>
                <a:cubicBezTo>
                  <a:pt x="2438059" y="13344"/>
                  <a:pt x="2441018" y="8897"/>
                  <a:pt x="2441018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9309288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rush Image Effects 037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頁尾版面配置區 2"/>
          <p:cNvSpPr>
            <a:spLocks noGrp="1"/>
          </p:cNvSpPr>
          <p:nvPr>
            <p:ph type="ftr" sz="quarter" idx="11"/>
          </p:nvPr>
        </p:nvSpPr>
        <p:spPr>
          <a:xfrm>
            <a:off x="141517" y="6356350"/>
            <a:ext cx="2895600" cy="365125"/>
          </a:xfrm>
          <a:prstGeom prst="rect">
            <a:avLst/>
          </a:prstGeom>
        </p:spPr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/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/>
          <a:lstStyle/>
          <a:p>
            <a:fld id="{93B68095-C8B2-4A76-90AA-E601358CCBC3}" type="slidenum">
              <a:rPr lang="zh-TW" altLang="en-US" smtClean="0"/>
              <a:t>‹#›</a:t>
            </a:fld>
            <a:endParaRPr lang="zh-TW" altLang="en-US"/>
          </a:p>
        </p:txBody>
      </p:sp>
      <p:sp>
        <p:nvSpPr>
          <p:cNvPr id="21" name="圖片版面配置區 20"/>
          <p:cNvSpPr>
            <a:spLocks noGrp="1"/>
          </p:cNvSpPr>
          <p:nvPr>
            <p:ph type="pic" sz="quarter" idx="13"/>
          </p:nvPr>
        </p:nvSpPr>
        <p:spPr>
          <a:xfrm>
            <a:off x="2725296" y="135969"/>
            <a:ext cx="3693409" cy="6222284"/>
          </a:xfrm>
          <a:custGeom>
            <a:avLst/>
            <a:gdLst>
              <a:gd name="connsiteX0" fmla="*/ 1892548 w 3693409"/>
              <a:gd name="connsiteY0" fmla="*/ 6073484 h 6222284"/>
              <a:gd name="connsiteX1" fmla="*/ 1898290 w 3693409"/>
              <a:gd name="connsiteY1" fmla="*/ 6074200 h 6222284"/>
              <a:gd name="connsiteX2" fmla="*/ 1953139 w 3693409"/>
              <a:gd name="connsiteY2" fmla="*/ 6148653 h 6222284"/>
              <a:gd name="connsiteX3" fmla="*/ 1945480 w 3693409"/>
              <a:gd name="connsiteY3" fmla="*/ 6163300 h 6222284"/>
              <a:gd name="connsiteX4" fmla="*/ 1902744 w 3693409"/>
              <a:gd name="connsiteY4" fmla="*/ 6131963 h 6222284"/>
              <a:gd name="connsiteX5" fmla="*/ 1916143 w 3693409"/>
              <a:gd name="connsiteY5" fmla="*/ 6118033 h 6222284"/>
              <a:gd name="connsiteX6" fmla="*/ 1891270 w 3693409"/>
              <a:gd name="connsiteY6" fmla="*/ 6083726 h 6222284"/>
              <a:gd name="connsiteX7" fmla="*/ 2660004 w 3693409"/>
              <a:gd name="connsiteY7" fmla="*/ 5997616 h 6222284"/>
              <a:gd name="connsiteX8" fmla="*/ 2665745 w 3693409"/>
              <a:gd name="connsiteY8" fmla="*/ 5998332 h 6222284"/>
              <a:gd name="connsiteX9" fmla="*/ 2675950 w 3693409"/>
              <a:gd name="connsiteY9" fmla="*/ 6010006 h 6222284"/>
              <a:gd name="connsiteX10" fmla="*/ 2675311 w 3693409"/>
              <a:gd name="connsiteY10" fmla="*/ 6015128 h 6222284"/>
              <a:gd name="connsiteX11" fmla="*/ 2658087 w 3693409"/>
              <a:gd name="connsiteY11" fmla="*/ 6012978 h 6222284"/>
              <a:gd name="connsiteX12" fmla="*/ 1993597 w 3693409"/>
              <a:gd name="connsiteY12" fmla="*/ 5966923 h 6222284"/>
              <a:gd name="connsiteX13" fmla="*/ 1990686 w 3693409"/>
              <a:gd name="connsiteY13" fmla="*/ 5969398 h 6222284"/>
              <a:gd name="connsiteX14" fmla="*/ 1947938 w 3693409"/>
              <a:gd name="connsiteY14" fmla="*/ 5996568 h 6222284"/>
              <a:gd name="connsiteX15" fmla="*/ 1947299 w 3693409"/>
              <a:gd name="connsiteY15" fmla="*/ 6001689 h 6222284"/>
              <a:gd name="connsiteX16" fmla="*/ 1946606 w 3693409"/>
              <a:gd name="connsiteY16" fmla="*/ 6024062 h 6222284"/>
              <a:gd name="connsiteX17" fmla="*/ 1966078 w 3693409"/>
              <a:gd name="connsiteY17" fmla="*/ 6044952 h 6222284"/>
              <a:gd name="connsiteX18" fmla="*/ 1988244 w 3693409"/>
              <a:gd name="connsiteY18" fmla="*/ 6054218 h 6222284"/>
              <a:gd name="connsiteX19" fmla="*/ 2001005 w 3693409"/>
              <a:gd name="connsiteY19" fmla="*/ 6045409 h 6222284"/>
              <a:gd name="connsiteX20" fmla="*/ 2002283 w 3693409"/>
              <a:gd name="connsiteY20" fmla="*/ 6035168 h 6222284"/>
              <a:gd name="connsiteX21" fmla="*/ 1978049 w 3693409"/>
              <a:gd name="connsiteY21" fmla="*/ 5995739 h 6222284"/>
              <a:gd name="connsiteX22" fmla="*/ 1422284 w 3693409"/>
              <a:gd name="connsiteY22" fmla="*/ 5956986 h 6222284"/>
              <a:gd name="connsiteX23" fmla="*/ 1428025 w 3693409"/>
              <a:gd name="connsiteY23" fmla="*/ 5957702 h 6222284"/>
              <a:gd name="connsiteX24" fmla="*/ 1482874 w 3693409"/>
              <a:gd name="connsiteY24" fmla="*/ 6032155 h 6222284"/>
              <a:gd name="connsiteX25" fmla="*/ 1475216 w 3693409"/>
              <a:gd name="connsiteY25" fmla="*/ 6046802 h 6222284"/>
              <a:gd name="connsiteX26" fmla="*/ 1432480 w 3693409"/>
              <a:gd name="connsiteY26" fmla="*/ 6015465 h 6222284"/>
              <a:gd name="connsiteX27" fmla="*/ 1445879 w 3693409"/>
              <a:gd name="connsiteY27" fmla="*/ 6001535 h 6222284"/>
              <a:gd name="connsiteX28" fmla="*/ 1421006 w 3693409"/>
              <a:gd name="connsiteY28" fmla="*/ 5967228 h 6222284"/>
              <a:gd name="connsiteX29" fmla="*/ 2637058 w 3693409"/>
              <a:gd name="connsiteY29" fmla="*/ 5901138 h 6222284"/>
              <a:gd name="connsiteX30" fmla="*/ 2654282 w 3693409"/>
              <a:gd name="connsiteY30" fmla="*/ 5903287 h 6222284"/>
              <a:gd name="connsiteX31" fmla="*/ 2653004 w 3693409"/>
              <a:gd name="connsiteY31" fmla="*/ 5913529 h 6222284"/>
              <a:gd name="connsiteX32" fmla="*/ 2635780 w 3693409"/>
              <a:gd name="connsiteY32" fmla="*/ 5911380 h 6222284"/>
              <a:gd name="connsiteX33" fmla="*/ 2017811 w 3693409"/>
              <a:gd name="connsiteY33" fmla="*/ 5890731 h 6222284"/>
              <a:gd name="connsiteX34" fmla="*/ 2013028 w 3693409"/>
              <a:gd name="connsiteY34" fmla="*/ 5895473 h 6222284"/>
              <a:gd name="connsiteX35" fmla="*/ 1995795 w 3693409"/>
              <a:gd name="connsiteY35" fmla="*/ 5940131 h 6222284"/>
              <a:gd name="connsiteX36" fmla="*/ 2003627 w 3693409"/>
              <a:gd name="connsiteY36" fmla="*/ 5949092 h 6222284"/>
              <a:gd name="connsiteX37" fmla="*/ 2027822 w 3693409"/>
              <a:gd name="connsiteY37" fmla="*/ 5923937 h 6222284"/>
              <a:gd name="connsiteX38" fmla="*/ 2029100 w 3693409"/>
              <a:gd name="connsiteY38" fmla="*/ 5913695 h 6222284"/>
              <a:gd name="connsiteX39" fmla="*/ 2013793 w 3693409"/>
              <a:gd name="connsiteY39" fmla="*/ 5896183 h 6222284"/>
              <a:gd name="connsiteX40" fmla="*/ 1398699 w 3693409"/>
              <a:gd name="connsiteY40" fmla="*/ 5865630 h 6222284"/>
              <a:gd name="connsiteX41" fmla="*/ 1410182 w 3693409"/>
              <a:gd name="connsiteY41" fmla="*/ 5867063 h 6222284"/>
              <a:gd name="connsiteX42" fmla="*/ 1420386 w 3693409"/>
              <a:gd name="connsiteY42" fmla="*/ 5878737 h 6222284"/>
              <a:gd name="connsiteX43" fmla="*/ 1419747 w 3693409"/>
              <a:gd name="connsiteY43" fmla="*/ 5883858 h 6222284"/>
              <a:gd name="connsiteX44" fmla="*/ 1396782 w 3693409"/>
              <a:gd name="connsiteY44" fmla="*/ 5880993 h 6222284"/>
              <a:gd name="connsiteX45" fmla="*/ 1373188 w 3693409"/>
              <a:gd name="connsiteY45" fmla="*/ 5836444 h 6222284"/>
              <a:gd name="connsiteX46" fmla="*/ 1377651 w 3693409"/>
              <a:gd name="connsiteY46" fmla="*/ 5847402 h 6222284"/>
              <a:gd name="connsiteX47" fmla="*/ 1376373 w 3693409"/>
              <a:gd name="connsiteY47" fmla="*/ 5857643 h 6222284"/>
              <a:gd name="connsiteX48" fmla="*/ 1370632 w 3693409"/>
              <a:gd name="connsiteY48" fmla="*/ 5856927 h 6222284"/>
              <a:gd name="connsiteX49" fmla="*/ 1360426 w 3693409"/>
              <a:gd name="connsiteY49" fmla="*/ 5845253 h 6222284"/>
              <a:gd name="connsiteX50" fmla="*/ 1373188 w 3693409"/>
              <a:gd name="connsiteY50" fmla="*/ 5836444 h 6222284"/>
              <a:gd name="connsiteX51" fmla="*/ 2658125 w 3693409"/>
              <a:gd name="connsiteY51" fmla="*/ 5825757 h 6222284"/>
              <a:gd name="connsiteX52" fmla="*/ 2669608 w 3693409"/>
              <a:gd name="connsiteY52" fmla="*/ 5827189 h 6222284"/>
              <a:gd name="connsiteX53" fmla="*/ 2681080 w 3693409"/>
              <a:gd name="connsiteY53" fmla="*/ 5875427 h 6222284"/>
              <a:gd name="connsiteX54" fmla="*/ 2668959 w 3693409"/>
              <a:gd name="connsiteY54" fmla="*/ 5879116 h 6222284"/>
              <a:gd name="connsiteX55" fmla="*/ 2637067 w 3693409"/>
              <a:gd name="connsiteY55" fmla="*/ 5854333 h 6222284"/>
              <a:gd name="connsiteX56" fmla="*/ 2658125 w 3693409"/>
              <a:gd name="connsiteY56" fmla="*/ 5825757 h 6222284"/>
              <a:gd name="connsiteX57" fmla="*/ 2648578 w 3693409"/>
              <a:gd name="connsiteY57" fmla="*/ 5715349 h 6222284"/>
              <a:gd name="connsiteX58" fmla="*/ 2640282 w 3693409"/>
              <a:gd name="connsiteY58" fmla="*/ 5735117 h 6222284"/>
              <a:gd name="connsiteX59" fmla="*/ 2653671 w 3693409"/>
              <a:gd name="connsiteY59" fmla="*/ 5767992 h 6222284"/>
              <a:gd name="connsiteX60" fmla="*/ 2660052 w 3693409"/>
              <a:gd name="connsiteY60" fmla="*/ 5763588 h 6222284"/>
              <a:gd name="connsiteX61" fmla="*/ 2658783 w 3693409"/>
              <a:gd name="connsiteY61" fmla="*/ 5727024 h 6222284"/>
              <a:gd name="connsiteX62" fmla="*/ 2660061 w 3693409"/>
              <a:gd name="connsiteY62" fmla="*/ 5716782 h 6222284"/>
              <a:gd name="connsiteX63" fmla="*/ 1533343 w 3693409"/>
              <a:gd name="connsiteY63" fmla="*/ 5674399 h 6222284"/>
              <a:gd name="connsiteX64" fmla="*/ 1543547 w 3693409"/>
              <a:gd name="connsiteY64" fmla="*/ 5686073 h 6222284"/>
              <a:gd name="connsiteX65" fmla="*/ 1532065 w 3693409"/>
              <a:gd name="connsiteY65" fmla="*/ 5684641 h 6222284"/>
              <a:gd name="connsiteX66" fmla="*/ 636070 w 3693409"/>
              <a:gd name="connsiteY66" fmla="*/ 5532181 h 6222284"/>
              <a:gd name="connsiteX67" fmla="*/ 641812 w 3693409"/>
              <a:gd name="connsiteY67" fmla="*/ 5532897 h 6222284"/>
              <a:gd name="connsiteX68" fmla="*/ 696661 w 3693409"/>
              <a:gd name="connsiteY68" fmla="*/ 5607350 h 6222284"/>
              <a:gd name="connsiteX69" fmla="*/ 689002 w 3693409"/>
              <a:gd name="connsiteY69" fmla="*/ 5621996 h 6222284"/>
              <a:gd name="connsiteX70" fmla="*/ 646266 w 3693409"/>
              <a:gd name="connsiteY70" fmla="*/ 5590660 h 6222284"/>
              <a:gd name="connsiteX71" fmla="*/ 659665 w 3693409"/>
              <a:gd name="connsiteY71" fmla="*/ 5576730 h 6222284"/>
              <a:gd name="connsiteX72" fmla="*/ 634792 w 3693409"/>
              <a:gd name="connsiteY72" fmla="*/ 5542422 h 6222284"/>
              <a:gd name="connsiteX73" fmla="*/ 612486 w 3693409"/>
              <a:gd name="connsiteY73" fmla="*/ 5440825 h 6222284"/>
              <a:gd name="connsiteX74" fmla="*/ 623968 w 3693409"/>
              <a:gd name="connsiteY74" fmla="*/ 5442257 h 6222284"/>
              <a:gd name="connsiteX75" fmla="*/ 634173 w 3693409"/>
              <a:gd name="connsiteY75" fmla="*/ 5453932 h 6222284"/>
              <a:gd name="connsiteX76" fmla="*/ 633534 w 3693409"/>
              <a:gd name="connsiteY76" fmla="*/ 5459053 h 6222284"/>
              <a:gd name="connsiteX77" fmla="*/ 610569 w 3693409"/>
              <a:gd name="connsiteY77" fmla="*/ 5456188 h 6222284"/>
              <a:gd name="connsiteX78" fmla="*/ 586974 w 3693409"/>
              <a:gd name="connsiteY78" fmla="*/ 5411639 h 6222284"/>
              <a:gd name="connsiteX79" fmla="*/ 591438 w 3693409"/>
              <a:gd name="connsiteY79" fmla="*/ 5422596 h 6222284"/>
              <a:gd name="connsiteX80" fmla="*/ 590160 w 3693409"/>
              <a:gd name="connsiteY80" fmla="*/ 5432838 h 6222284"/>
              <a:gd name="connsiteX81" fmla="*/ 584418 w 3693409"/>
              <a:gd name="connsiteY81" fmla="*/ 5432122 h 6222284"/>
              <a:gd name="connsiteX82" fmla="*/ 574212 w 3693409"/>
              <a:gd name="connsiteY82" fmla="*/ 5420447 h 6222284"/>
              <a:gd name="connsiteX83" fmla="*/ 586974 w 3693409"/>
              <a:gd name="connsiteY83" fmla="*/ 5411639 h 6222284"/>
              <a:gd name="connsiteX84" fmla="*/ 747130 w 3693409"/>
              <a:gd name="connsiteY84" fmla="*/ 5249594 h 6222284"/>
              <a:gd name="connsiteX85" fmla="*/ 757334 w 3693409"/>
              <a:gd name="connsiteY85" fmla="*/ 5261268 h 6222284"/>
              <a:gd name="connsiteX86" fmla="*/ 745852 w 3693409"/>
              <a:gd name="connsiteY86" fmla="*/ 5259835 h 6222284"/>
              <a:gd name="connsiteX87" fmla="*/ 630405 w 3693409"/>
              <a:gd name="connsiteY87" fmla="*/ 5157019 h 6222284"/>
              <a:gd name="connsiteX88" fmla="*/ 653370 w 3693409"/>
              <a:gd name="connsiteY88" fmla="*/ 5159884 h 6222284"/>
              <a:gd name="connsiteX89" fmla="*/ 652731 w 3693409"/>
              <a:gd name="connsiteY89" fmla="*/ 5165004 h 6222284"/>
              <a:gd name="connsiteX90" fmla="*/ 639971 w 3693409"/>
              <a:gd name="connsiteY90" fmla="*/ 5173814 h 6222284"/>
              <a:gd name="connsiteX91" fmla="*/ 629767 w 3693409"/>
              <a:gd name="connsiteY91" fmla="*/ 5162139 h 6222284"/>
              <a:gd name="connsiteX92" fmla="*/ 651472 w 3693409"/>
              <a:gd name="connsiteY92" fmla="*/ 5081636 h 6222284"/>
              <a:gd name="connsiteX93" fmla="*/ 648277 w 3693409"/>
              <a:gd name="connsiteY93" fmla="*/ 5107241 h 6222284"/>
              <a:gd name="connsiteX94" fmla="*/ 636795 w 3693409"/>
              <a:gd name="connsiteY94" fmla="*/ 5105809 h 6222284"/>
              <a:gd name="connsiteX95" fmla="*/ 638712 w 3693409"/>
              <a:gd name="connsiteY95" fmla="*/ 5090446 h 6222284"/>
              <a:gd name="connsiteX96" fmla="*/ 651472 w 3693409"/>
              <a:gd name="connsiteY96" fmla="*/ 5081636 h 6222284"/>
              <a:gd name="connsiteX97" fmla="*/ 650203 w 3693409"/>
              <a:gd name="connsiteY97" fmla="*/ 5045072 h 6222284"/>
              <a:gd name="connsiteX98" fmla="*/ 654667 w 3693409"/>
              <a:gd name="connsiteY98" fmla="*/ 5056031 h 6222284"/>
              <a:gd name="connsiteX99" fmla="*/ 641907 w 3693409"/>
              <a:gd name="connsiteY99" fmla="*/ 5064839 h 6222284"/>
              <a:gd name="connsiteX100" fmla="*/ 636165 w 3693409"/>
              <a:gd name="connsiteY100" fmla="*/ 5064123 h 6222284"/>
              <a:gd name="connsiteX101" fmla="*/ 637443 w 3693409"/>
              <a:gd name="connsiteY101" fmla="*/ 5053882 h 6222284"/>
              <a:gd name="connsiteX102" fmla="*/ 650203 w 3693409"/>
              <a:gd name="connsiteY102" fmla="*/ 5045072 h 6222284"/>
              <a:gd name="connsiteX103" fmla="*/ 3148278 w 3693409"/>
              <a:gd name="connsiteY103" fmla="*/ 4747947 h 6222284"/>
              <a:gd name="connsiteX104" fmla="*/ 3147639 w 3693409"/>
              <a:gd name="connsiteY104" fmla="*/ 4753068 h 6222284"/>
              <a:gd name="connsiteX105" fmla="*/ 3134878 w 3693409"/>
              <a:gd name="connsiteY105" fmla="*/ 4761878 h 6222284"/>
              <a:gd name="connsiteX106" fmla="*/ 3135517 w 3693409"/>
              <a:gd name="connsiteY106" fmla="*/ 4756756 h 6222284"/>
              <a:gd name="connsiteX107" fmla="*/ 3148278 w 3693409"/>
              <a:gd name="connsiteY107" fmla="*/ 4747947 h 6222284"/>
              <a:gd name="connsiteX108" fmla="*/ 690458 w 3693409"/>
              <a:gd name="connsiteY108" fmla="*/ 4722447 h 6222284"/>
              <a:gd name="connsiteX109" fmla="*/ 710219 w 3693409"/>
              <a:gd name="connsiteY109" fmla="*/ 4797723 h 6222284"/>
              <a:gd name="connsiteX110" fmla="*/ 696181 w 3693409"/>
              <a:gd name="connsiteY110" fmla="*/ 4816775 h 6222284"/>
              <a:gd name="connsiteX111" fmla="*/ 699366 w 3693409"/>
              <a:gd name="connsiteY111" fmla="*/ 4837975 h 6222284"/>
              <a:gd name="connsiteX112" fmla="*/ 671280 w 3693409"/>
              <a:gd name="connsiteY112" fmla="*/ 4922884 h 6222284"/>
              <a:gd name="connsiteX113" fmla="*/ 652139 w 3693409"/>
              <a:gd name="connsiteY113" fmla="*/ 4936098 h 6222284"/>
              <a:gd name="connsiteX114" fmla="*/ 646407 w 3693409"/>
              <a:gd name="connsiteY114" fmla="*/ 4888576 h 6222284"/>
              <a:gd name="connsiteX115" fmla="*/ 657260 w 3693409"/>
              <a:gd name="connsiteY115" fmla="*/ 4848323 h 6222284"/>
              <a:gd name="connsiteX116" fmla="*/ 654714 w 3693409"/>
              <a:gd name="connsiteY116" fmla="*/ 4822002 h 6222284"/>
              <a:gd name="connsiteX117" fmla="*/ 690458 w 3693409"/>
              <a:gd name="connsiteY117" fmla="*/ 4722447 h 6222284"/>
              <a:gd name="connsiteX118" fmla="*/ 312051 w 3693409"/>
              <a:gd name="connsiteY118" fmla="*/ 4612205 h 6222284"/>
              <a:gd name="connsiteX119" fmla="*/ 317792 w 3693409"/>
              <a:gd name="connsiteY119" fmla="*/ 4612921 h 6222284"/>
              <a:gd name="connsiteX120" fmla="*/ 372640 w 3693409"/>
              <a:gd name="connsiteY120" fmla="*/ 4687374 h 6222284"/>
              <a:gd name="connsiteX121" fmla="*/ 364982 w 3693409"/>
              <a:gd name="connsiteY121" fmla="*/ 4702020 h 6222284"/>
              <a:gd name="connsiteX122" fmla="*/ 322246 w 3693409"/>
              <a:gd name="connsiteY122" fmla="*/ 4670684 h 6222284"/>
              <a:gd name="connsiteX123" fmla="*/ 335645 w 3693409"/>
              <a:gd name="connsiteY123" fmla="*/ 4656754 h 6222284"/>
              <a:gd name="connsiteX124" fmla="*/ 310773 w 3693409"/>
              <a:gd name="connsiteY124" fmla="*/ 4622446 h 6222284"/>
              <a:gd name="connsiteX125" fmla="*/ 288465 w 3693409"/>
              <a:gd name="connsiteY125" fmla="*/ 4520848 h 6222284"/>
              <a:gd name="connsiteX126" fmla="*/ 299948 w 3693409"/>
              <a:gd name="connsiteY126" fmla="*/ 4522281 h 6222284"/>
              <a:gd name="connsiteX127" fmla="*/ 310152 w 3693409"/>
              <a:gd name="connsiteY127" fmla="*/ 4533955 h 6222284"/>
              <a:gd name="connsiteX128" fmla="*/ 309513 w 3693409"/>
              <a:gd name="connsiteY128" fmla="*/ 4539077 h 6222284"/>
              <a:gd name="connsiteX129" fmla="*/ 286548 w 3693409"/>
              <a:gd name="connsiteY129" fmla="*/ 4536211 h 6222284"/>
              <a:gd name="connsiteX130" fmla="*/ 262954 w 3693409"/>
              <a:gd name="connsiteY130" fmla="*/ 4491662 h 6222284"/>
              <a:gd name="connsiteX131" fmla="*/ 267417 w 3693409"/>
              <a:gd name="connsiteY131" fmla="*/ 4502620 h 6222284"/>
              <a:gd name="connsiteX132" fmla="*/ 266139 w 3693409"/>
              <a:gd name="connsiteY132" fmla="*/ 4512862 h 6222284"/>
              <a:gd name="connsiteX133" fmla="*/ 260399 w 3693409"/>
              <a:gd name="connsiteY133" fmla="*/ 4512145 h 6222284"/>
              <a:gd name="connsiteX134" fmla="*/ 250192 w 3693409"/>
              <a:gd name="connsiteY134" fmla="*/ 4500471 h 6222284"/>
              <a:gd name="connsiteX135" fmla="*/ 262954 w 3693409"/>
              <a:gd name="connsiteY135" fmla="*/ 4491662 h 6222284"/>
              <a:gd name="connsiteX136" fmla="*/ 3250401 w 3693409"/>
              <a:gd name="connsiteY136" fmla="*/ 4490251 h 6222284"/>
              <a:gd name="connsiteX137" fmla="*/ 3256141 w 3693409"/>
              <a:gd name="connsiteY137" fmla="*/ 4490967 h 6222284"/>
              <a:gd name="connsiteX138" fmla="*/ 3266346 w 3693409"/>
              <a:gd name="connsiteY138" fmla="*/ 4502641 h 6222284"/>
              <a:gd name="connsiteX139" fmla="*/ 3265068 w 3693409"/>
              <a:gd name="connsiteY139" fmla="*/ 4512884 h 6222284"/>
              <a:gd name="connsiteX140" fmla="*/ 3259327 w 3693409"/>
              <a:gd name="connsiteY140" fmla="*/ 4512168 h 6222284"/>
              <a:gd name="connsiteX141" fmla="*/ 3249123 w 3693409"/>
              <a:gd name="connsiteY141" fmla="*/ 4500492 h 6222284"/>
              <a:gd name="connsiteX142" fmla="*/ 3351863 w 3693409"/>
              <a:gd name="connsiteY142" fmla="*/ 4331286 h 6222284"/>
              <a:gd name="connsiteX143" fmla="*/ 3369087 w 3693409"/>
              <a:gd name="connsiteY143" fmla="*/ 4333435 h 6222284"/>
              <a:gd name="connsiteX144" fmla="*/ 3368448 w 3693409"/>
              <a:gd name="connsiteY144" fmla="*/ 4338554 h 6222284"/>
              <a:gd name="connsiteX145" fmla="*/ 3337825 w 3693409"/>
              <a:gd name="connsiteY145" fmla="*/ 4350337 h 6222284"/>
              <a:gd name="connsiteX146" fmla="*/ 3339103 w 3693409"/>
              <a:gd name="connsiteY146" fmla="*/ 4340094 h 6222284"/>
              <a:gd name="connsiteX147" fmla="*/ 3351863 w 3693409"/>
              <a:gd name="connsiteY147" fmla="*/ 4331286 h 6222284"/>
              <a:gd name="connsiteX148" fmla="*/ 423109 w 3693409"/>
              <a:gd name="connsiteY148" fmla="*/ 4329618 h 6222284"/>
              <a:gd name="connsiteX149" fmla="*/ 433313 w 3693409"/>
              <a:gd name="connsiteY149" fmla="*/ 4341292 h 6222284"/>
              <a:gd name="connsiteX150" fmla="*/ 421831 w 3693409"/>
              <a:gd name="connsiteY150" fmla="*/ 4339859 h 6222284"/>
              <a:gd name="connsiteX151" fmla="*/ 3390144 w 3693409"/>
              <a:gd name="connsiteY151" fmla="*/ 4304857 h 6222284"/>
              <a:gd name="connsiteX152" fmla="*/ 3394610 w 3693409"/>
              <a:gd name="connsiteY152" fmla="*/ 4315815 h 6222284"/>
              <a:gd name="connsiteX153" fmla="*/ 3376106 w 3693409"/>
              <a:gd name="connsiteY153" fmla="*/ 4323908 h 6222284"/>
              <a:gd name="connsiteX154" fmla="*/ 3364623 w 3693409"/>
              <a:gd name="connsiteY154" fmla="*/ 4322475 h 6222284"/>
              <a:gd name="connsiteX155" fmla="*/ 3390144 w 3693409"/>
              <a:gd name="connsiteY155" fmla="*/ 4304857 h 6222284"/>
              <a:gd name="connsiteX156" fmla="*/ 306385 w 3693409"/>
              <a:gd name="connsiteY156" fmla="*/ 4237042 h 6222284"/>
              <a:gd name="connsiteX157" fmla="*/ 329349 w 3693409"/>
              <a:gd name="connsiteY157" fmla="*/ 4239908 h 6222284"/>
              <a:gd name="connsiteX158" fmla="*/ 328711 w 3693409"/>
              <a:gd name="connsiteY158" fmla="*/ 4245028 h 6222284"/>
              <a:gd name="connsiteX159" fmla="*/ 315951 w 3693409"/>
              <a:gd name="connsiteY159" fmla="*/ 4253838 h 6222284"/>
              <a:gd name="connsiteX160" fmla="*/ 305746 w 3693409"/>
              <a:gd name="connsiteY160" fmla="*/ 4242163 h 6222284"/>
              <a:gd name="connsiteX161" fmla="*/ 327452 w 3693409"/>
              <a:gd name="connsiteY161" fmla="*/ 4161660 h 6222284"/>
              <a:gd name="connsiteX162" fmla="*/ 324257 w 3693409"/>
              <a:gd name="connsiteY162" fmla="*/ 4187265 h 6222284"/>
              <a:gd name="connsiteX163" fmla="*/ 312774 w 3693409"/>
              <a:gd name="connsiteY163" fmla="*/ 4185832 h 6222284"/>
              <a:gd name="connsiteX164" fmla="*/ 314691 w 3693409"/>
              <a:gd name="connsiteY164" fmla="*/ 4170470 h 6222284"/>
              <a:gd name="connsiteX165" fmla="*/ 327452 w 3693409"/>
              <a:gd name="connsiteY165" fmla="*/ 4161660 h 6222284"/>
              <a:gd name="connsiteX166" fmla="*/ 326183 w 3693409"/>
              <a:gd name="connsiteY166" fmla="*/ 4125095 h 6222284"/>
              <a:gd name="connsiteX167" fmla="*/ 330647 w 3693409"/>
              <a:gd name="connsiteY167" fmla="*/ 4136054 h 6222284"/>
              <a:gd name="connsiteX168" fmla="*/ 317886 w 3693409"/>
              <a:gd name="connsiteY168" fmla="*/ 4144863 h 6222284"/>
              <a:gd name="connsiteX169" fmla="*/ 312144 w 3693409"/>
              <a:gd name="connsiteY169" fmla="*/ 4144147 h 6222284"/>
              <a:gd name="connsiteX170" fmla="*/ 313422 w 3693409"/>
              <a:gd name="connsiteY170" fmla="*/ 4133905 h 6222284"/>
              <a:gd name="connsiteX171" fmla="*/ 326183 w 3693409"/>
              <a:gd name="connsiteY171" fmla="*/ 4125095 h 6222284"/>
              <a:gd name="connsiteX172" fmla="*/ 343668 w 3693409"/>
              <a:gd name="connsiteY172" fmla="*/ 4078417 h 6222284"/>
              <a:gd name="connsiteX173" fmla="*/ 355151 w 3693409"/>
              <a:gd name="connsiteY173" fmla="*/ 4079850 h 6222284"/>
              <a:gd name="connsiteX174" fmla="*/ 365355 w 3693409"/>
              <a:gd name="connsiteY174" fmla="*/ 4091524 h 6222284"/>
              <a:gd name="connsiteX175" fmla="*/ 364716 w 3693409"/>
              <a:gd name="connsiteY175" fmla="*/ 4096645 h 6222284"/>
              <a:gd name="connsiteX176" fmla="*/ 341751 w 3693409"/>
              <a:gd name="connsiteY176" fmla="*/ 4093780 h 6222284"/>
              <a:gd name="connsiteX177" fmla="*/ 318158 w 3693409"/>
              <a:gd name="connsiteY177" fmla="*/ 4049231 h 6222284"/>
              <a:gd name="connsiteX178" fmla="*/ 322620 w 3693409"/>
              <a:gd name="connsiteY178" fmla="*/ 4060189 h 6222284"/>
              <a:gd name="connsiteX179" fmla="*/ 321342 w 3693409"/>
              <a:gd name="connsiteY179" fmla="*/ 4070430 h 6222284"/>
              <a:gd name="connsiteX180" fmla="*/ 315602 w 3693409"/>
              <a:gd name="connsiteY180" fmla="*/ 4069714 h 6222284"/>
              <a:gd name="connsiteX181" fmla="*/ 305396 w 3693409"/>
              <a:gd name="connsiteY181" fmla="*/ 4058040 h 6222284"/>
              <a:gd name="connsiteX182" fmla="*/ 318158 w 3693409"/>
              <a:gd name="connsiteY182" fmla="*/ 4049231 h 6222284"/>
              <a:gd name="connsiteX183" fmla="*/ 3406184 w 3693409"/>
              <a:gd name="connsiteY183" fmla="*/ 3849192 h 6222284"/>
              <a:gd name="connsiteX184" fmla="*/ 3403628 w 3693409"/>
              <a:gd name="connsiteY184" fmla="*/ 3869675 h 6222284"/>
              <a:gd name="connsiteX185" fmla="*/ 3409370 w 3693409"/>
              <a:gd name="connsiteY185" fmla="*/ 3870392 h 6222284"/>
              <a:gd name="connsiteX186" fmla="*/ 3422130 w 3693409"/>
              <a:gd name="connsiteY186" fmla="*/ 3861583 h 6222284"/>
              <a:gd name="connsiteX187" fmla="*/ 3411926 w 3693409"/>
              <a:gd name="connsiteY187" fmla="*/ 3849908 h 6222284"/>
              <a:gd name="connsiteX188" fmla="*/ 361588 w 3693409"/>
              <a:gd name="connsiteY188" fmla="*/ 3794611 h 6222284"/>
              <a:gd name="connsiteX189" fmla="*/ 384553 w 3693409"/>
              <a:gd name="connsiteY189" fmla="*/ 3797476 h 6222284"/>
              <a:gd name="connsiteX190" fmla="*/ 383914 w 3693409"/>
              <a:gd name="connsiteY190" fmla="*/ 3802597 h 6222284"/>
              <a:gd name="connsiteX191" fmla="*/ 371154 w 3693409"/>
              <a:gd name="connsiteY191" fmla="*/ 3811406 h 6222284"/>
              <a:gd name="connsiteX192" fmla="*/ 367194 w 3693409"/>
              <a:gd name="connsiteY192" fmla="*/ 3806876 h 6222284"/>
              <a:gd name="connsiteX193" fmla="*/ 370659 w 3693409"/>
              <a:gd name="connsiteY193" fmla="*/ 3827051 h 6222284"/>
              <a:gd name="connsiteX194" fmla="*/ 386199 w 3693409"/>
              <a:gd name="connsiteY194" fmla="*/ 3877747 h 6222284"/>
              <a:gd name="connsiteX195" fmla="*/ 372160 w 3693409"/>
              <a:gd name="connsiteY195" fmla="*/ 3896798 h 6222284"/>
              <a:gd name="connsiteX196" fmla="*/ 375346 w 3693409"/>
              <a:gd name="connsiteY196" fmla="*/ 3917999 h 6222284"/>
              <a:gd name="connsiteX197" fmla="*/ 347260 w 3693409"/>
              <a:gd name="connsiteY197" fmla="*/ 4002908 h 6222284"/>
              <a:gd name="connsiteX198" fmla="*/ 328118 w 3693409"/>
              <a:gd name="connsiteY198" fmla="*/ 4016121 h 6222284"/>
              <a:gd name="connsiteX199" fmla="*/ 322387 w 3693409"/>
              <a:gd name="connsiteY199" fmla="*/ 3968600 h 6222284"/>
              <a:gd name="connsiteX200" fmla="*/ 333240 w 3693409"/>
              <a:gd name="connsiteY200" fmla="*/ 3928347 h 6222284"/>
              <a:gd name="connsiteX201" fmla="*/ 330694 w 3693409"/>
              <a:gd name="connsiteY201" fmla="*/ 3902025 h 6222284"/>
              <a:gd name="connsiteX202" fmla="*/ 347453 w 3693409"/>
              <a:gd name="connsiteY202" fmla="*/ 3826106 h 6222284"/>
              <a:gd name="connsiteX203" fmla="*/ 364956 w 3693409"/>
              <a:gd name="connsiteY203" fmla="*/ 3804316 h 6222284"/>
              <a:gd name="connsiteX204" fmla="*/ 360949 w 3693409"/>
              <a:gd name="connsiteY204" fmla="*/ 3799731 h 6222284"/>
              <a:gd name="connsiteX205" fmla="*/ 430454 w 3693409"/>
              <a:gd name="connsiteY205" fmla="*/ 3733146 h 6222284"/>
              <a:gd name="connsiteX206" fmla="*/ 426919 w 3693409"/>
              <a:gd name="connsiteY206" fmla="*/ 3737207 h 6222284"/>
              <a:gd name="connsiteX207" fmla="*/ 427055 w 3693409"/>
              <a:gd name="connsiteY207" fmla="*/ 3737224 h 6222284"/>
              <a:gd name="connsiteX208" fmla="*/ 429776 w 3693409"/>
              <a:gd name="connsiteY208" fmla="*/ 3735479 h 6222284"/>
              <a:gd name="connsiteX209" fmla="*/ 61986 w 3693409"/>
              <a:gd name="connsiteY209" fmla="*/ 3627059 h 6222284"/>
              <a:gd name="connsiteX210" fmla="*/ 67727 w 3693409"/>
              <a:gd name="connsiteY210" fmla="*/ 3627776 h 6222284"/>
              <a:gd name="connsiteX211" fmla="*/ 122576 w 3693409"/>
              <a:gd name="connsiteY211" fmla="*/ 3702228 h 6222284"/>
              <a:gd name="connsiteX212" fmla="*/ 114918 w 3693409"/>
              <a:gd name="connsiteY212" fmla="*/ 3716875 h 6222284"/>
              <a:gd name="connsiteX213" fmla="*/ 72181 w 3693409"/>
              <a:gd name="connsiteY213" fmla="*/ 3685538 h 6222284"/>
              <a:gd name="connsiteX214" fmla="*/ 85580 w 3693409"/>
              <a:gd name="connsiteY214" fmla="*/ 3671608 h 6222284"/>
              <a:gd name="connsiteX215" fmla="*/ 60708 w 3693409"/>
              <a:gd name="connsiteY215" fmla="*/ 3637301 h 6222284"/>
              <a:gd name="connsiteX216" fmla="*/ 38400 w 3693409"/>
              <a:gd name="connsiteY216" fmla="*/ 3535703 h 6222284"/>
              <a:gd name="connsiteX217" fmla="*/ 49883 w 3693409"/>
              <a:gd name="connsiteY217" fmla="*/ 3537136 h 6222284"/>
              <a:gd name="connsiteX218" fmla="*/ 60087 w 3693409"/>
              <a:gd name="connsiteY218" fmla="*/ 3548810 h 6222284"/>
              <a:gd name="connsiteX219" fmla="*/ 59448 w 3693409"/>
              <a:gd name="connsiteY219" fmla="*/ 3553931 h 6222284"/>
              <a:gd name="connsiteX220" fmla="*/ 36483 w 3693409"/>
              <a:gd name="connsiteY220" fmla="*/ 3551066 h 6222284"/>
              <a:gd name="connsiteX221" fmla="*/ 12889 w 3693409"/>
              <a:gd name="connsiteY221" fmla="*/ 3506517 h 6222284"/>
              <a:gd name="connsiteX222" fmla="*/ 17352 w 3693409"/>
              <a:gd name="connsiteY222" fmla="*/ 3517475 h 6222284"/>
              <a:gd name="connsiteX223" fmla="*/ 16074 w 3693409"/>
              <a:gd name="connsiteY223" fmla="*/ 3527716 h 6222284"/>
              <a:gd name="connsiteX224" fmla="*/ 10334 w 3693409"/>
              <a:gd name="connsiteY224" fmla="*/ 3527000 h 6222284"/>
              <a:gd name="connsiteX225" fmla="*/ 128 w 3693409"/>
              <a:gd name="connsiteY225" fmla="*/ 3515326 h 6222284"/>
              <a:gd name="connsiteX226" fmla="*/ 12889 w 3693409"/>
              <a:gd name="connsiteY226" fmla="*/ 3506517 h 6222284"/>
              <a:gd name="connsiteX227" fmla="*/ 173044 w 3693409"/>
              <a:gd name="connsiteY227" fmla="*/ 3344472 h 6222284"/>
              <a:gd name="connsiteX228" fmla="*/ 183249 w 3693409"/>
              <a:gd name="connsiteY228" fmla="*/ 3356147 h 6222284"/>
              <a:gd name="connsiteX229" fmla="*/ 171766 w 3693409"/>
              <a:gd name="connsiteY229" fmla="*/ 3354714 h 6222284"/>
              <a:gd name="connsiteX230" fmla="*/ 56320 w 3693409"/>
              <a:gd name="connsiteY230" fmla="*/ 3251897 h 6222284"/>
              <a:gd name="connsiteX231" fmla="*/ 79284 w 3693409"/>
              <a:gd name="connsiteY231" fmla="*/ 3254762 h 6222284"/>
              <a:gd name="connsiteX232" fmla="*/ 78646 w 3693409"/>
              <a:gd name="connsiteY232" fmla="*/ 3259883 h 6222284"/>
              <a:gd name="connsiteX233" fmla="*/ 65886 w 3693409"/>
              <a:gd name="connsiteY233" fmla="*/ 3268693 h 6222284"/>
              <a:gd name="connsiteX234" fmla="*/ 55681 w 3693409"/>
              <a:gd name="connsiteY234" fmla="*/ 3257017 h 6222284"/>
              <a:gd name="connsiteX235" fmla="*/ 77387 w 3693409"/>
              <a:gd name="connsiteY235" fmla="*/ 3176514 h 6222284"/>
              <a:gd name="connsiteX236" fmla="*/ 74192 w 3693409"/>
              <a:gd name="connsiteY236" fmla="*/ 3202120 h 6222284"/>
              <a:gd name="connsiteX237" fmla="*/ 62709 w 3693409"/>
              <a:gd name="connsiteY237" fmla="*/ 3200687 h 6222284"/>
              <a:gd name="connsiteX238" fmla="*/ 64626 w 3693409"/>
              <a:gd name="connsiteY238" fmla="*/ 3185324 h 6222284"/>
              <a:gd name="connsiteX239" fmla="*/ 77387 w 3693409"/>
              <a:gd name="connsiteY239" fmla="*/ 3176514 h 6222284"/>
              <a:gd name="connsiteX240" fmla="*/ 76118 w 3693409"/>
              <a:gd name="connsiteY240" fmla="*/ 3139950 h 6222284"/>
              <a:gd name="connsiteX241" fmla="*/ 80582 w 3693409"/>
              <a:gd name="connsiteY241" fmla="*/ 3150909 h 6222284"/>
              <a:gd name="connsiteX242" fmla="*/ 67821 w 3693409"/>
              <a:gd name="connsiteY242" fmla="*/ 3159718 h 6222284"/>
              <a:gd name="connsiteX243" fmla="*/ 62079 w 3693409"/>
              <a:gd name="connsiteY243" fmla="*/ 3159001 h 6222284"/>
              <a:gd name="connsiteX244" fmla="*/ 63357 w 3693409"/>
              <a:gd name="connsiteY244" fmla="*/ 3148760 h 6222284"/>
              <a:gd name="connsiteX245" fmla="*/ 76118 w 3693409"/>
              <a:gd name="connsiteY245" fmla="*/ 3139950 h 6222284"/>
              <a:gd name="connsiteX246" fmla="*/ 3660877 w 3693409"/>
              <a:gd name="connsiteY246" fmla="*/ 3069653 h 6222284"/>
              <a:gd name="connsiteX247" fmla="*/ 3693409 w 3693409"/>
              <a:gd name="connsiteY247" fmla="*/ 3089314 h 6222284"/>
              <a:gd name="connsiteX248" fmla="*/ 3673630 w 3693409"/>
              <a:gd name="connsiteY248" fmla="*/ 3107649 h 6222284"/>
              <a:gd name="connsiteX249" fmla="*/ 3662146 w 3693409"/>
              <a:gd name="connsiteY249" fmla="*/ 3106215 h 6222284"/>
              <a:gd name="connsiteX250" fmla="*/ 116373 w 3693409"/>
              <a:gd name="connsiteY250" fmla="*/ 2817326 h 6222284"/>
              <a:gd name="connsiteX251" fmla="*/ 136134 w 3693409"/>
              <a:gd name="connsiteY251" fmla="*/ 2892603 h 6222284"/>
              <a:gd name="connsiteX252" fmla="*/ 122095 w 3693409"/>
              <a:gd name="connsiteY252" fmla="*/ 2911653 h 6222284"/>
              <a:gd name="connsiteX253" fmla="*/ 125281 w 3693409"/>
              <a:gd name="connsiteY253" fmla="*/ 2932854 h 6222284"/>
              <a:gd name="connsiteX254" fmla="*/ 97195 w 3693409"/>
              <a:gd name="connsiteY254" fmla="*/ 3017762 h 6222284"/>
              <a:gd name="connsiteX255" fmla="*/ 78053 w 3693409"/>
              <a:gd name="connsiteY255" fmla="*/ 3030976 h 6222284"/>
              <a:gd name="connsiteX256" fmla="*/ 72322 w 3693409"/>
              <a:gd name="connsiteY256" fmla="*/ 2983455 h 6222284"/>
              <a:gd name="connsiteX257" fmla="*/ 83175 w 3693409"/>
              <a:gd name="connsiteY257" fmla="*/ 2943202 h 6222284"/>
              <a:gd name="connsiteX258" fmla="*/ 80629 w 3693409"/>
              <a:gd name="connsiteY258" fmla="*/ 2916880 h 6222284"/>
              <a:gd name="connsiteX259" fmla="*/ 116373 w 3693409"/>
              <a:gd name="connsiteY259" fmla="*/ 2817326 h 6222284"/>
              <a:gd name="connsiteX260" fmla="*/ 263814 w 3693409"/>
              <a:gd name="connsiteY260" fmla="*/ 2430064 h 6222284"/>
              <a:gd name="connsiteX261" fmla="*/ 262536 w 3693409"/>
              <a:gd name="connsiteY261" fmla="*/ 2440305 h 6222284"/>
              <a:gd name="connsiteX262" fmla="*/ 279761 w 3693409"/>
              <a:gd name="connsiteY262" fmla="*/ 2442454 h 6222284"/>
              <a:gd name="connsiteX263" fmla="*/ 269556 w 3693409"/>
              <a:gd name="connsiteY263" fmla="*/ 2430780 h 6222284"/>
              <a:gd name="connsiteX264" fmla="*/ 251720 w 3693409"/>
              <a:gd name="connsiteY264" fmla="*/ 2293333 h 6222284"/>
              <a:gd name="connsiteX265" fmla="*/ 256183 w 3693409"/>
              <a:gd name="connsiteY265" fmla="*/ 2304293 h 6222284"/>
              <a:gd name="connsiteX266" fmla="*/ 255544 w 3693409"/>
              <a:gd name="connsiteY266" fmla="*/ 2309415 h 6222284"/>
              <a:gd name="connsiteX267" fmla="*/ 236403 w 3693409"/>
              <a:gd name="connsiteY267" fmla="*/ 2322629 h 6222284"/>
              <a:gd name="connsiteX268" fmla="*/ 230662 w 3693409"/>
              <a:gd name="connsiteY268" fmla="*/ 2321912 h 6222284"/>
              <a:gd name="connsiteX269" fmla="*/ 232579 w 3693409"/>
              <a:gd name="connsiteY269" fmla="*/ 2306549 h 6222284"/>
              <a:gd name="connsiteX270" fmla="*/ 251720 w 3693409"/>
              <a:gd name="connsiteY270" fmla="*/ 2293333 h 6222284"/>
              <a:gd name="connsiteX271" fmla="*/ 3594748 w 3693409"/>
              <a:gd name="connsiteY271" fmla="*/ 2005756 h 6222284"/>
              <a:gd name="connsiteX272" fmla="*/ 3627280 w 3693409"/>
              <a:gd name="connsiteY272" fmla="*/ 2025417 h 6222284"/>
              <a:gd name="connsiteX273" fmla="*/ 3607501 w 3693409"/>
              <a:gd name="connsiteY273" fmla="*/ 2043753 h 6222284"/>
              <a:gd name="connsiteX274" fmla="*/ 3596017 w 3693409"/>
              <a:gd name="connsiteY274" fmla="*/ 2042320 h 6222284"/>
              <a:gd name="connsiteX275" fmla="*/ 485958 w 3693409"/>
              <a:gd name="connsiteY275" fmla="*/ 1724474 h 6222284"/>
              <a:gd name="connsiteX276" fmla="*/ 496163 w 3693409"/>
              <a:gd name="connsiteY276" fmla="*/ 1736148 h 6222284"/>
              <a:gd name="connsiteX277" fmla="*/ 476383 w 3693409"/>
              <a:gd name="connsiteY277" fmla="*/ 1754484 h 6222284"/>
              <a:gd name="connsiteX278" fmla="*/ 465540 w 3693409"/>
              <a:gd name="connsiteY278" fmla="*/ 1747930 h 6222284"/>
              <a:gd name="connsiteX279" fmla="*/ 485958 w 3693409"/>
              <a:gd name="connsiteY279" fmla="*/ 1724474 h 6222284"/>
              <a:gd name="connsiteX280" fmla="*/ 3143797 w 3693409"/>
              <a:gd name="connsiteY280" fmla="*/ 1647846 h 6222284"/>
              <a:gd name="connsiteX281" fmla="*/ 3102960 w 3693409"/>
              <a:gd name="connsiteY281" fmla="*/ 1694759 h 6222284"/>
              <a:gd name="connsiteX282" fmla="*/ 3101043 w 3693409"/>
              <a:gd name="connsiteY282" fmla="*/ 1710122 h 6222284"/>
              <a:gd name="connsiteX283" fmla="*/ 3126554 w 3693409"/>
              <a:gd name="connsiteY283" fmla="*/ 1739309 h 6222284"/>
              <a:gd name="connsiteX284" fmla="*/ 3143779 w 3693409"/>
              <a:gd name="connsiteY284" fmla="*/ 1741458 h 6222284"/>
              <a:gd name="connsiteX285" fmla="*/ 3167393 w 3693409"/>
              <a:gd name="connsiteY285" fmla="*/ 1692395 h 6222284"/>
              <a:gd name="connsiteX286" fmla="*/ 3143797 w 3693409"/>
              <a:gd name="connsiteY286" fmla="*/ 1647846 h 6222284"/>
              <a:gd name="connsiteX287" fmla="*/ 2603165 w 3693409"/>
              <a:gd name="connsiteY287" fmla="*/ 1643837 h 6222284"/>
              <a:gd name="connsiteX288" fmla="*/ 2600197 w 3693409"/>
              <a:gd name="connsiteY288" fmla="*/ 1648726 h 6222284"/>
              <a:gd name="connsiteX289" fmla="*/ 2603816 w 3693409"/>
              <a:gd name="connsiteY289" fmla="*/ 1681008 h 6222284"/>
              <a:gd name="connsiteX290" fmla="*/ 2611102 w 3693409"/>
              <a:gd name="connsiteY290" fmla="*/ 1666867 h 6222284"/>
              <a:gd name="connsiteX291" fmla="*/ 3367718 w 3693409"/>
              <a:gd name="connsiteY291" fmla="*/ 1628979 h 6222284"/>
              <a:gd name="connsiteX292" fmla="*/ 3379200 w 3693409"/>
              <a:gd name="connsiteY292" fmla="*/ 1630412 h 6222284"/>
              <a:gd name="connsiteX293" fmla="*/ 3391950 w 3693409"/>
              <a:gd name="connsiteY293" fmla="*/ 1668408 h 6222284"/>
              <a:gd name="connsiteX294" fmla="*/ 3374727 w 3693409"/>
              <a:gd name="connsiteY294" fmla="*/ 1666259 h 6222284"/>
              <a:gd name="connsiteX295" fmla="*/ 2811427 w 3693409"/>
              <a:gd name="connsiteY295" fmla="*/ 1603450 h 6222284"/>
              <a:gd name="connsiteX296" fmla="*/ 2822909 w 3693409"/>
              <a:gd name="connsiteY296" fmla="*/ 1604883 h 6222284"/>
              <a:gd name="connsiteX297" fmla="*/ 2835660 w 3693409"/>
              <a:gd name="connsiteY297" fmla="*/ 1642878 h 6222284"/>
              <a:gd name="connsiteX298" fmla="*/ 2818437 w 3693409"/>
              <a:gd name="connsiteY298" fmla="*/ 1640729 h 6222284"/>
              <a:gd name="connsiteX299" fmla="*/ 3228029 w 3693409"/>
              <a:gd name="connsiteY299" fmla="*/ 1533538 h 6222284"/>
              <a:gd name="connsiteX300" fmla="*/ 3226112 w 3693409"/>
              <a:gd name="connsiteY300" fmla="*/ 1548901 h 6222284"/>
              <a:gd name="connsiteX301" fmla="*/ 3277773 w 3693409"/>
              <a:gd name="connsiteY301" fmla="*/ 1602154 h 6222284"/>
              <a:gd name="connsiteX302" fmla="*/ 3283516 w 3693409"/>
              <a:gd name="connsiteY302" fmla="*/ 1602871 h 6222284"/>
              <a:gd name="connsiteX303" fmla="*/ 3291174 w 3693409"/>
              <a:gd name="connsiteY303" fmla="*/ 1588223 h 6222284"/>
              <a:gd name="connsiteX304" fmla="*/ 3233769 w 3693409"/>
              <a:gd name="connsiteY304" fmla="*/ 1534254 h 6222284"/>
              <a:gd name="connsiteX305" fmla="*/ 2671738 w 3693409"/>
              <a:gd name="connsiteY305" fmla="*/ 1508009 h 6222284"/>
              <a:gd name="connsiteX306" fmla="*/ 2669821 w 3693409"/>
              <a:gd name="connsiteY306" fmla="*/ 1523372 h 6222284"/>
              <a:gd name="connsiteX307" fmla="*/ 2721482 w 3693409"/>
              <a:gd name="connsiteY307" fmla="*/ 1576625 h 6222284"/>
              <a:gd name="connsiteX308" fmla="*/ 2727226 w 3693409"/>
              <a:gd name="connsiteY308" fmla="*/ 1577341 h 6222284"/>
              <a:gd name="connsiteX309" fmla="*/ 2734883 w 3693409"/>
              <a:gd name="connsiteY309" fmla="*/ 1562694 h 6222284"/>
              <a:gd name="connsiteX310" fmla="*/ 2677479 w 3693409"/>
              <a:gd name="connsiteY310" fmla="*/ 1508725 h 6222284"/>
              <a:gd name="connsiteX311" fmla="*/ 2635812 w 3693409"/>
              <a:gd name="connsiteY311" fmla="*/ 1447457 h 6222284"/>
              <a:gd name="connsiteX312" fmla="*/ 2637156 w 3693409"/>
              <a:gd name="connsiteY312" fmla="*/ 1457660 h 6222284"/>
              <a:gd name="connsiteX313" fmla="*/ 2637417 w 3693409"/>
              <a:gd name="connsiteY313" fmla="*/ 1462119 h 6222284"/>
              <a:gd name="connsiteX314" fmla="*/ 2642402 w 3693409"/>
              <a:gd name="connsiteY314" fmla="*/ 1462741 h 6222284"/>
              <a:gd name="connsiteX315" fmla="*/ 2643041 w 3693409"/>
              <a:gd name="connsiteY315" fmla="*/ 1457622 h 6222284"/>
              <a:gd name="connsiteX316" fmla="*/ 3310992 w 3693409"/>
              <a:gd name="connsiteY316" fmla="*/ 1382667 h 6222284"/>
              <a:gd name="connsiteX317" fmla="*/ 3355004 w 3693409"/>
              <a:gd name="connsiteY317" fmla="*/ 1403760 h 6222284"/>
              <a:gd name="connsiteX318" fmla="*/ 3353087 w 3693409"/>
              <a:gd name="connsiteY318" fmla="*/ 1419123 h 6222284"/>
              <a:gd name="connsiteX319" fmla="*/ 3335863 w 3693409"/>
              <a:gd name="connsiteY319" fmla="*/ 1416974 h 6222284"/>
              <a:gd name="connsiteX320" fmla="*/ 3298229 w 3693409"/>
              <a:gd name="connsiteY320" fmla="*/ 1391475 h 6222284"/>
              <a:gd name="connsiteX321" fmla="*/ 3310992 w 3693409"/>
              <a:gd name="connsiteY321" fmla="*/ 1382667 h 6222284"/>
              <a:gd name="connsiteX322" fmla="*/ 2754701 w 3693409"/>
              <a:gd name="connsiteY322" fmla="*/ 1357137 h 6222284"/>
              <a:gd name="connsiteX323" fmla="*/ 2798713 w 3693409"/>
              <a:gd name="connsiteY323" fmla="*/ 1378231 h 6222284"/>
              <a:gd name="connsiteX324" fmla="*/ 2796796 w 3693409"/>
              <a:gd name="connsiteY324" fmla="*/ 1393593 h 6222284"/>
              <a:gd name="connsiteX325" fmla="*/ 2779573 w 3693409"/>
              <a:gd name="connsiteY325" fmla="*/ 1391444 h 6222284"/>
              <a:gd name="connsiteX326" fmla="*/ 2741938 w 3693409"/>
              <a:gd name="connsiteY326" fmla="*/ 1365946 h 6222284"/>
              <a:gd name="connsiteX327" fmla="*/ 2754701 w 3693409"/>
              <a:gd name="connsiteY327" fmla="*/ 1357137 h 6222284"/>
              <a:gd name="connsiteX328" fmla="*/ 647438 w 3693409"/>
              <a:gd name="connsiteY328" fmla="*/ 1318160 h 6222284"/>
              <a:gd name="connsiteX329" fmla="*/ 653179 w 3693409"/>
              <a:gd name="connsiteY329" fmla="*/ 1318876 h 6222284"/>
              <a:gd name="connsiteX330" fmla="*/ 650623 w 3693409"/>
              <a:gd name="connsiteY330" fmla="*/ 1339361 h 6222284"/>
              <a:gd name="connsiteX331" fmla="*/ 627009 w 3693409"/>
              <a:gd name="connsiteY331" fmla="*/ 1388422 h 6222284"/>
              <a:gd name="connsiteX332" fmla="*/ 626371 w 3693409"/>
              <a:gd name="connsiteY332" fmla="*/ 1393543 h 6222284"/>
              <a:gd name="connsiteX333" fmla="*/ 648697 w 3693409"/>
              <a:gd name="connsiteY333" fmla="*/ 1401530 h 6222284"/>
              <a:gd name="connsiteX334" fmla="*/ 648058 w 3693409"/>
              <a:gd name="connsiteY334" fmla="*/ 1406650 h 6222284"/>
              <a:gd name="connsiteX335" fmla="*/ 635298 w 3693409"/>
              <a:gd name="connsiteY335" fmla="*/ 1415460 h 6222284"/>
              <a:gd name="connsiteX336" fmla="*/ 606589 w 3693409"/>
              <a:gd name="connsiteY336" fmla="*/ 1411878 h 6222284"/>
              <a:gd name="connsiteX337" fmla="*/ 609145 w 3693409"/>
              <a:gd name="connsiteY337" fmla="*/ 1391394 h 6222284"/>
              <a:gd name="connsiteX338" fmla="*/ 639140 w 3693409"/>
              <a:gd name="connsiteY338" fmla="*/ 1337929 h 6222284"/>
              <a:gd name="connsiteX339" fmla="*/ 634677 w 3693409"/>
              <a:gd name="connsiteY339" fmla="*/ 1326970 h 6222284"/>
              <a:gd name="connsiteX340" fmla="*/ 647438 w 3693409"/>
              <a:gd name="connsiteY340" fmla="*/ 1318160 h 6222284"/>
              <a:gd name="connsiteX341" fmla="*/ 664032 w 3693409"/>
              <a:gd name="connsiteY341" fmla="*/ 1278625 h 6222284"/>
              <a:gd name="connsiteX342" fmla="*/ 669773 w 3693409"/>
              <a:gd name="connsiteY342" fmla="*/ 1279342 h 6222284"/>
              <a:gd name="connsiteX343" fmla="*/ 667856 w 3693409"/>
              <a:gd name="connsiteY343" fmla="*/ 1294704 h 6222284"/>
              <a:gd name="connsiteX344" fmla="*/ 655096 w 3693409"/>
              <a:gd name="connsiteY344" fmla="*/ 1303514 h 6222284"/>
              <a:gd name="connsiteX345" fmla="*/ 650633 w 3693409"/>
              <a:gd name="connsiteY345" fmla="*/ 1292555 h 6222284"/>
              <a:gd name="connsiteX346" fmla="*/ 651272 w 3693409"/>
              <a:gd name="connsiteY346" fmla="*/ 1287434 h 6222284"/>
              <a:gd name="connsiteX347" fmla="*/ 664032 w 3693409"/>
              <a:gd name="connsiteY347" fmla="*/ 1278625 h 6222284"/>
              <a:gd name="connsiteX348" fmla="*/ 2695975 w 3693409"/>
              <a:gd name="connsiteY348" fmla="*/ 1208211 h 6222284"/>
              <a:gd name="connsiteX349" fmla="*/ 2728507 w 3693409"/>
              <a:gd name="connsiteY349" fmla="*/ 1227872 h 6222284"/>
              <a:gd name="connsiteX350" fmla="*/ 2708728 w 3693409"/>
              <a:gd name="connsiteY350" fmla="*/ 1246207 h 6222284"/>
              <a:gd name="connsiteX351" fmla="*/ 2697244 w 3693409"/>
              <a:gd name="connsiteY351" fmla="*/ 1244774 h 6222284"/>
              <a:gd name="connsiteX352" fmla="*/ 2245024 w 3693409"/>
              <a:gd name="connsiteY352" fmla="*/ 850301 h 6222284"/>
              <a:gd name="connsiteX353" fmla="*/ 2204188 w 3693409"/>
              <a:gd name="connsiteY353" fmla="*/ 897214 h 6222284"/>
              <a:gd name="connsiteX354" fmla="*/ 2202271 w 3693409"/>
              <a:gd name="connsiteY354" fmla="*/ 912576 h 6222284"/>
              <a:gd name="connsiteX355" fmla="*/ 2227781 w 3693409"/>
              <a:gd name="connsiteY355" fmla="*/ 941763 h 6222284"/>
              <a:gd name="connsiteX356" fmla="*/ 2245007 w 3693409"/>
              <a:gd name="connsiteY356" fmla="*/ 943912 h 6222284"/>
              <a:gd name="connsiteX357" fmla="*/ 2268620 w 3693409"/>
              <a:gd name="connsiteY357" fmla="*/ 894850 h 6222284"/>
              <a:gd name="connsiteX358" fmla="*/ 2245024 w 3693409"/>
              <a:gd name="connsiteY358" fmla="*/ 850301 h 6222284"/>
              <a:gd name="connsiteX359" fmla="*/ 2468945 w 3693409"/>
              <a:gd name="connsiteY359" fmla="*/ 831433 h 6222284"/>
              <a:gd name="connsiteX360" fmla="*/ 2480427 w 3693409"/>
              <a:gd name="connsiteY360" fmla="*/ 832865 h 6222284"/>
              <a:gd name="connsiteX361" fmla="*/ 2493178 w 3693409"/>
              <a:gd name="connsiteY361" fmla="*/ 870861 h 6222284"/>
              <a:gd name="connsiteX362" fmla="*/ 2475954 w 3693409"/>
              <a:gd name="connsiteY362" fmla="*/ 868712 h 6222284"/>
              <a:gd name="connsiteX363" fmla="*/ 1908552 w 3693409"/>
              <a:gd name="connsiteY363" fmla="*/ 789164 h 6222284"/>
              <a:gd name="connsiteX364" fmla="*/ 1920034 w 3693409"/>
              <a:gd name="connsiteY364" fmla="*/ 790596 h 6222284"/>
              <a:gd name="connsiteX365" fmla="*/ 1932784 w 3693409"/>
              <a:gd name="connsiteY365" fmla="*/ 828593 h 6222284"/>
              <a:gd name="connsiteX366" fmla="*/ 1915561 w 3693409"/>
              <a:gd name="connsiteY366" fmla="*/ 826444 h 6222284"/>
              <a:gd name="connsiteX367" fmla="*/ 2329256 w 3693409"/>
              <a:gd name="connsiteY367" fmla="*/ 735992 h 6222284"/>
              <a:gd name="connsiteX368" fmla="*/ 2327339 w 3693409"/>
              <a:gd name="connsiteY368" fmla="*/ 751355 h 6222284"/>
              <a:gd name="connsiteX369" fmla="*/ 2379000 w 3693409"/>
              <a:gd name="connsiteY369" fmla="*/ 804609 h 6222284"/>
              <a:gd name="connsiteX370" fmla="*/ 2384744 w 3693409"/>
              <a:gd name="connsiteY370" fmla="*/ 805326 h 6222284"/>
              <a:gd name="connsiteX371" fmla="*/ 2392401 w 3693409"/>
              <a:gd name="connsiteY371" fmla="*/ 790677 h 6222284"/>
              <a:gd name="connsiteX372" fmla="*/ 2334997 w 3693409"/>
              <a:gd name="connsiteY372" fmla="*/ 736708 h 6222284"/>
              <a:gd name="connsiteX373" fmla="*/ 1768863 w 3693409"/>
              <a:gd name="connsiteY373" fmla="*/ 693723 h 6222284"/>
              <a:gd name="connsiteX374" fmla="*/ 1766946 w 3693409"/>
              <a:gd name="connsiteY374" fmla="*/ 709086 h 6222284"/>
              <a:gd name="connsiteX375" fmla="*/ 1779621 w 3693409"/>
              <a:gd name="connsiteY375" fmla="*/ 724321 h 6222284"/>
              <a:gd name="connsiteX376" fmla="*/ 1784245 w 3693409"/>
              <a:gd name="connsiteY376" fmla="*/ 728830 h 6222284"/>
              <a:gd name="connsiteX377" fmla="*/ 1793930 w 3693409"/>
              <a:gd name="connsiteY377" fmla="*/ 727905 h 6222284"/>
              <a:gd name="connsiteX378" fmla="*/ 1791824 w 3693409"/>
              <a:gd name="connsiteY378" fmla="*/ 736221 h 6222284"/>
              <a:gd name="connsiteX379" fmla="*/ 1818607 w 3693409"/>
              <a:gd name="connsiteY379" fmla="*/ 762340 h 6222284"/>
              <a:gd name="connsiteX380" fmla="*/ 1824349 w 3693409"/>
              <a:gd name="connsiteY380" fmla="*/ 763057 h 6222284"/>
              <a:gd name="connsiteX381" fmla="*/ 1832008 w 3693409"/>
              <a:gd name="connsiteY381" fmla="*/ 748408 h 6222284"/>
              <a:gd name="connsiteX382" fmla="*/ 1774603 w 3693409"/>
              <a:gd name="connsiteY382" fmla="*/ 694440 h 6222284"/>
              <a:gd name="connsiteX383" fmla="*/ 1830314 w 3693409"/>
              <a:gd name="connsiteY383" fmla="*/ 623228 h 6222284"/>
              <a:gd name="connsiteX384" fmla="*/ 1862846 w 3693409"/>
              <a:gd name="connsiteY384" fmla="*/ 642889 h 6222284"/>
              <a:gd name="connsiteX385" fmla="*/ 1843066 w 3693409"/>
              <a:gd name="connsiteY385" fmla="*/ 661225 h 6222284"/>
              <a:gd name="connsiteX386" fmla="*/ 1831582 w 3693409"/>
              <a:gd name="connsiteY386" fmla="*/ 659792 h 6222284"/>
              <a:gd name="connsiteX387" fmla="*/ 941670 w 3693409"/>
              <a:gd name="connsiteY387" fmla="*/ 595563 h 6222284"/>
              <a:gd name="connsiteX388" fmla="*/ 947412 w 3693409"/>
              <a:gd name="connsiteY388" fmla="*/ 596279 h 6222284"/>
              <a:gd name="connsiteX389" fmla="*/ 945495 w 3693409"/>
              <a:gd name="connsiteY389" fmla="*/ 611642 h 6222284"/>
              <a:gd name="connsiteX390" fmla="*/ 932735 w 3693409"/>
              <a:gd name="connsiteY390" fmla="*/ 620452 h 6222284"/>
              <a:gd name="connsiteX391" fmla="*/ 926994 w 3693409"/>
              <a:gd name="connsiteY391" fmla="*/ 619735 h 6222284"/>
              <a:gd name="connsiteX392" fmla="*/ 928910 w 3693409"/>
              <a:gd name="connsiteY392" fmla="*/ 604372 h 6222284"/>
              <a:gd name="connsiteX393" fmla="*/ 941670 w 3693409"/>
              <a:gd name="connsiteY393" fmla="*/ 595563 h 6222284"/>
              <a:gd name="connsiteX394" fmla="*/ 2412219 w 3693409"/>
              <a:gd name="connsiteY394" fmla="*/ 585121 h 6222284"/>
              <a:gd name="connsiteX395" fmla="*/ 2456231 w 3693409"/>
              <a:gd name="connsiteY395" fmla="*/ 606215 h 6222284"/>
              <a:gd name="connsiteX396" fmla="*/ 2454314 w 3693409"/>
              <a:gd name="connsiteY396" fmla="*/ 621578 h 6222284"/>
              <a:gd name="connsiteX397" fmla="*/ 2437091 w 3693409"/>
              <a:gd name="connsiteY397" fmla="*/ 619428 h 6222284"/>
              <a:gd name="connsiteX398" fmla="*/ 2399456 w 3693409"/>
              <a:gd name="connsiteY398" fmla="*/ 593930 h 6222284"/>
              <a:gd name="connsiteX399" fmla="*/ 2412219 w 3693409"/>
              <a:gd name="connsiteY399" fmla="*/ 585121 h 6222284"/>
              <a:gd name="connsiteX400" fmla="*/ 1851825 w 3693409"/>
              <a:gd name="connsiteY400" fmla="*/ 542852 h 6222284"/>
              <a:gd name="connsiteX401" fmla="*/ 1895838 w 3693409"/>
              <a:gd name="connsiteY401" fmla="*/ 563946 h 6222284"/>
              <a:gd name="connsiteX402" fmla="*/ 1893921 w 3693409"/>
              <a:gd name="connsiteY402" fmla="*/ 579309 h 6222284"/>
              <a:gd name="connsiteX403" fmla="*/ 1876697 w 3693409"/>
              <a:gd name="connsiteY403" fmla="*/ 577160 h 6222284"/>
              <a:gd name="connsiteX404" fmla="*/ 1839063 w 3693409"/>
              <a:gd name="connsiteY404" fmla="*/ 551661 h 6222284"/>
              <a:gd name="connsiteX405" fmla="*/ 1851825 w 3693409"/>
              <a:gd name="connsiteY405" fmla="*/ 542852 h 6222284"/>
              <a:gd name="connsiteX406" fmla="*/ 931476 w 3693409"/>
              <a:gd name="connsiteY406" fmla="*/ 537081 h 6222284"/>
              <a:gd name="connsiteX407" fmla="*/ 937217 w 3693409"/>
              <a:gd name="connsiteY407" fmla="*/ 537798 h 6222284"/>
              <a:gd name="connsiteX408" fmla="*/ 891907 w 3693409"/>
              <a:gd name="connsiteY408" fmla="*/ 620558 h 6222284"/>
              <a:gd name="connsiteX409" fmla="*/ 886166 w 3693409"/>
              <a:gd name="connsiteY409" fmla="*/ 619842 h 6222284"/>
              <a:gd name="connsiteX410" fmla="*/ 886805 w 3693409"/>
              <a:gd name="connsiteY410" fmla="*/ 614721 h 6222284"/>
              <a:gd name="connsiteX411" fmla="*/ 931476 w 3693409"/>
              <a:gd name="connsiteY411" fmla="*/ 537081 h 6222284"/>
              <a:gd name="connsiteX412" fmla="*/ 1379362 w 3693409"/>
              <a:gd name="connsiteY412" fmla="*/ 265318 h 6222284"/>
              <a:gd name="connsiteX413" fmla="*/ 1338525 w 3693409"/>
              <a:gd name="connsiteY413" fmla="*/ 312231 h 6222284"/>
              <a:gd name="connsiteX414" fmla="*/ 1336608 w 3693409"/>
              <a:gd name="connsiteY414" fmla="*/ 327594 h 6222284"/>
              <a:gd name="connsiteX415" fmla="*/ 1362120 w 3693409"/>
              <a:gd name="connsiteY415" fmla="*/ 356780 h 6222284"/>
              <a:gd name="connsiteX416" fmla="*/ 1379345 w 3693409"/>
              <a:gd name="connsiteY416" fmla="*/ 358929 h 6222284"/>
              <a:gd name="connsiteX417" fmla="*/ 1402958 w 3693409"/>
              <a:gd name="connsiteY417" fmla="*/ 309867 h 6222284"/>
              <a:gd name="connsiteX418" fmla="*/ 1379362 w 3693409"/>
              <a:gd name="connsiteY418" fmla="*/ 265318 h 6222284"/>
              <a:gd name="connsiteX419" fmla="*/ 1603282 w 3693409"/>
              <a:gd name="connsiteY419" fmla="*/ 246451 h 6222284"/>
              <a:gd name="connsiteX420" fmla="*/ 1614765 w 3693409"/>
              <a:gd name="connsiteY420" fmla="*/ 247884 h 6222284"/>
              <a:gd name="connsiteX421" fmla="*/ 1627516 w 3693409"/>
              <a:gd name="connsiteY421" fmla="*/ 285879 h 6222284"/>
              <a:gd name="connsiteX422" fmla="*/ 1610293 w 3693409"/>
              <a:gd name="connsiteY422" fmla="*/ 283730 h 6222284"/>
              <a:gd name="connsiteX423" fmla="*/ 1463594 w 3693409"/>
              <a:gd name="connsiteY423" fmla="*/ 151010 h 6222284"/>
              <a:gd name="connsiteX424" fmla="*/ 1461678 w 3693409"/>
              <a:gd name="connsiteY424" fmla="*/ 166372 h 6222284"/>
              <a:gd name="connsiteX425" fmla="*/ 1513339 w 3693409"/>
              <a:gd name="connsiteY425" fmla="*/ 219626 h 6222284"/>
              <a:gd name="connsiteX426" fmla="*/ 1519081 w 3693409"/>
              <a:gd name="connsiteY426" fmla="*/ 220343 h 6222284"/>
              <a:gd name="connsiteX427" fmla="*/ 1526740 w 3693409"/>
              <a:gd name="connsiteY427" fmla="*/ 205694 h 6222284"/>
              <a:gd name="connsiteX428" fmla="*/ 1469335 w 3693409"/>
              <a:gd name="connsiteY428" fmla="*/ 151726 h 6222284"/>
              <a:gd name="connsiteX429" fmla="*/ 1404930 w 3693409"/>
              <a:gd name="connsiteY429" fmla="*/ 13672 h 6222284"/>
              <a:gd name="connsiteX430" fmla="*/ 1422156 w 3693409"/>
              <a:gd name="connsiteY430" fmla="*/ 15821 h 6222284"/>
              <a:gd name="connsiteX431" fmla="*/ 1471262 w 3693409"/>
              <a:gd name="connsiteY431" fmla="*/ 89557 h 6222284"/>
              <a:gd name="connsiteX432" fmla="*/ 1573318 w 3693409"/>
              <a:gd name="connsiteY432" fmla="*/ 159499 h 6222284"/>
              <a:gd name="connsiteX433" fmla="*/ 1605838 w 3693409"/>
              <a:gd name="connsiteY433" fmla="*/ 225966 h 6222284"/>
              <a:gd name="connsiteX434" fmla="*/ 1603921 w 3693409"/>
              <a:gd name="connsiteY434" fmla="*/ 241330 h 6222284"/>
              <a:gd name="connsiteX435" fmla="*/ 1592439 w 3693409"/>
              <a:gd name="connsiteY435" fmla="*/ 239897 h 6222284"/>
              <a:gd name="connsiteX436" fmla="*/ 1572030 w 3693409"/>
              <a:gd name="connsiteY436" fmla="*/ 216547 h 6222284"/>
              <a:gd name="connsiteX437" fmla="*/ 1529925 w 3693409"/>
              <a:gd name="connsiteY437" fmla="*/ 226896 h 6222284"/>
              <a:gd name="connsiteX438" fmla="*/ 1547129 w 3693409"/>
              <a:gd name="connsiteY438" fmla="*/ 322655 h 6222284"/>
              <a:gd name="connsiteX439" fmla="*/ 1564983 w 3693409"/>
              <a:gd name="connsiteY439" fmla="*/ 366490 h 6222284"/>
              <a:gd name="connsiteX440" fmla="*/ 1563705 w 3693409"/>
              <a:gd name="connsiteY440" fmla="*/ 376732 h 6222284"/>
              <a:gd name="connsiteX441" fmla="*/ 1557964 w 3693409"/>
              <a:gd name="connsiteY441" fmla="*/ 376016 h 6222284"/>
              <a:gd name="connsiteX442" fmla="*/ 1536916 w 3693409"/>
              <a:gd name="connsiteY442" fmla="*/ 357788 h 6222284"/>
              <a:gd name="connsiteX443" fmla="*/ 1515858 w 3693409"/>
              <a:gd name="connsiteY443" fmla="*/ 386364 h 6222284"/>
              <a:gd name="connsiteX444" fmla="*/ 1549658 w 3693409"/>
              <a:gd name="connsiteY444" fmla="*/ 442588 h 6222284"/>
              <a:gd name="connsiteX445" fmla="*/ 1559222 w 3693409"/>
              <a:gd name="connsiteY445" fmla="*/ 459385 h 6222284"/>
              <a:gd name="connsiteX446" fmla="*/ 1576446 w 3693409"/>
              <a:gd name="connsiteY446" fmla="*/ 461534 h 6222284"/>
              <a:gd name="connsiteX447" fmla="*/ 1579641 w 3693409"/>
              <a:gd name="connsiteY447" fmla="*/ 435928 h 6222284"/>
              <a:gd name="connsiteX448" fmla="*/ 1634509 w 3693409"/>
              <a:gd name="connsiteY448" fmla="*/ 416771 h 6222284"/>
              <a:gd name="connsiteX449" fmla="*/ 1649816 w 3693409"/>
              <a:gd name="connsiteY449" fmla="*/ 434283 h 6222284"/>
              <a:gd name="connsiteX450" fmla="*/ 1655557 w 3693409"/>
              <a:gd name="connsiteY450" fmla="*/ 434999 h 6222284"/>
              <a:gd name="connsiteX451" fmla="*/ 1675336 w 3693409"/>
              <a:gd name="connsiteY451" fmla="*/ 416664 h 6222284"/>
              <a:gd name="connsiteX452" fmla="*/ 1670874 w 3693409"/>
              <a:gd name="connsiteY452" fmla="*/ 405706 h 6222284"/>
              <a:gd name="connsiteX453" fmla="*/ 1672152 w 3693409"/>
              <a:gd name="connsiteY453" fmla="*/ 395463 h 6222284"/>
              <a:gd name="connsiteX454" fmla="*/ 1723822 w 3693409"/>
              <a:gd name="connsiteY454" fmla="*/ 401910 h 6222284"/>
              <a:gd name="connsiteX455" fmla="*/ 1732740 w 3693409"/>
              <a:gd name="connsiteY455" fmla="*/ 470634 h 6222284"/>
              <a:gd name="connsiteX456" fmla="*/ 1691273 w 3693409"/>
              <a:gd name="connsiteY456" fmla="*/ 475861 h 6222284"/>
              <a:gd name="connsiteX457" fmla="*/ 1689356 w 3693409"/>
              <a:gd name="connsiteY457" fmla="*/ 491224 h 6222284"/>
              <a:gd name="connsiteX458" fmla="*/ 1716145 w 3693409"/>
              <a:gd name="connsiteY458" fmla="*/ 510169 h 6222284"/>
              <a:gd name="connsiteX459" fmla="*/ 1710395 w 3693409"/>
              <a:gd name="connsiteY459" fmla="*/ 556258 h 6222284"/>
              <a:gd name="connsiteX460" fmla="*/ 1710844 w 3693409"/>
              <a:gd name="connsiteY460" fmla="*/ 556466 h 6222284"/>
              <a:gd name="connsiteX461" fmla="*/ 1727424 w 3693409"/>
              <a:gd name="connsiteY461" fmla="*/ 558534 h 6222284"/>
              <a:gd name="connsiteX462" fmla="*/ 1737863 w 3693409"/>
              <a:gd name="connsiteY462" fmla="*/ 568972 h 6222284"/>
              <a:gd name="connsiteX463" fmla="*/ 1740196 w 3693409"/>
              <a:gd name="connsiteY463" fmla="*/ 570053 h 6222284"/>
              <a:gd name="connsiteX464" fmla="*/ 1780559 w 3693409"/>
              <a:gd name="connsiteY464" fmla="*/ 601418 h 6222284"/>
              <a:gd name="connsiteX465" fmla="*/ 1772236 w 3693409"/>
              <a:gd name="connsiteY465" fmla="*/ 622306 h 6222284"/>
              <a:gd name="connsiteX466" fmla="*/ 1776530 w 3693409"/>
              <a:gd name="connsiteY466" fmla="*/ 632271 h 6222284"/>
              <a:gd name="connsiteX467" fmla="*/ 1878586 w 3693409"/>
              <a:gd name="connsiteY467" fmla="*/ 702213 h 6222284"/>
              <a:gd name="connsiteX468" fmla="*/ 1911108 w 3693409"/>
              <a:gd name="connsiteY468" fmla="*/ 768680 h 6222284"/>
              <a:gd name="connsiteX469" fmla="*/ 1909191 w 3693409"/>
              <a:gd name="connsiteY469" fmla="*/ 784044 h 6222284"/>
              <a:gd name="connsiteX470" fmla="*/ 1897708 w 3693409"/>
              <a:gd name="connsiteY470" fmla="*/ 782611 h 6222284"/>
              <a:gd name="connsiteX471" fmla="*/ 1877299 w 3693409"/>
              <a:gd name="connsiteY471" fmla="*/ 759260 h 6222284"/>
              <a:gd name="connsiteX472" fmla="*/ 1835193 w 3693409"/>
              <a:gd name="connsiteY472" fmla="*/ 769610 h 6222284"/>
              <a:gd name="connsiteX473" fmla="*/ 1852399 w 3693409"/>
              <a:gd name="connsiteY473" fmla="*/ 865369 h 6222284"/>
              <a:gd name="connsiteX474" fmla="*/ 1870252 w 3693409"/>
              <a:gd name="connsiteY474" fmla="*/ 909204 h 6222284"/>
              <a:gd name="connsiteX475" fmla="*/ 1868974 w 3693409"/>
              <a:gd name="connsiteY475" fmla="*/ 919446 h 6222284"/>
              <a:gd name="connsiteX476" fmla="*/ 1863232 w 3693409"/>
              <a:gd name="connsiteY476" fmla="*/ 918730 h 6222284"/>
              <a:gd name="connsiteX477" fmla="*/ 1842184 w 3693409"/>
              <a:gd name="connsiteY477" fmla="*/ 900501 h 6222284"/>
              <a:gd name="connsiteX478" fmla="*/ 1821127 w 3693409"/>
              <a:gd name="connsiteY478" fmla="*/ 929077 h 6222284"/>
              <a:gd name="connsiteX479" fmla="*/ 1854926 w 3693409"/>
              <a:gd name="connsiteY479" fmla="*/ 985301 h 6222284"/>
              <a:gd name="connsiteX480" fmla="*/ 1864491 w 3693409"/>
              <a:gd name="connsiteY480" fmla="*/ 1002099 h 6222284"/>
              <a:gd name="connsiteX481" fmla="*/ 1881715 w 3693409"/>
              <a:gd name="connsiteY481" fmla="*/ 1004248 h 6222284"/>
              <a:gd name="connsiteX482" fmla="*/ 1884910 w 3693409"/>
              <a:gd name="connsiteY482" fmla="*/ 978642 h 6222284"/>
              <a:gd name="connsiteX483" fmla="*/ 1939777 w 3693409"/>
              <a:gd name="connsiteY483" fmla="*/ 959483 h 6222284"/>
              <a:gd name="connsiteX484" fmla="*/ 1943124 w 3693409"/>
              <a:gd name="connsiteY484" fmla="*/ 967703 h 6222284"/>
              <a:gd name="connsiteX485" fmla="*/ 1953215 w 3693409"/>
              <a:gd name="connsiteY485" fmla="*/ 975544 h 6222284"/>
              <a:gd name="connsiteX486" fmla="*/ 1946449 w 3693409"/>
              <a:gd name="connsiteY486" fmla="*/ 953466 h 6222284"/>
              <a:gd name="connsiteX487" fmla="*/ 1989842 w 3693409"/>
              <a:gd name="connsiteY487" fmla="*/ 886071 h 6222284"/>
              <a:gd name="connsiteX488" fmla="*/ 1985378 w 3693409"/>
              <a:gd name="connsiteY488" fmla="*/ 875112 h 6222284"/>
              <a:gd name="connsiteX489" fmla="*/ 1991768 w 3693409"/>
              <a:gd name="connsiteY489" fmla="*/ 823901 h 6222284"/>
              <a:gd name="connsiteX490" fmla="*/ 2039616 w 3693409"/>
              <a:gd name="connsiteY490" fmla="*/ 814269 h 6222284"/>
              <a:gd name="connsiteX491" fmla="*/ 2056840 w 3693409"/>
              <a:gd name="connsiteY491" fmla="*/ 816419 h 6222284"/>
              <a:gd name="connsiteX492" fmla="*/ 2058757 w 3693409"/>
              <a:gd name="connsiteY492" fmla="*/ 801056 h 6222284"/>
              <a:gd name="connsiteX493" fmla="*/ 2046005 w 3693409"/>
              <a:gd name="connsiteY493" fmla="*/ 763060 h 6222284"/>
              <a:gd name="connsiteX494" fmla="*/ 2046645 w 3693409"/>
              <a:gd name="connsiteY494" fmla="*/ 757937 h 6222284"/>
              <a:gd name="connsiteX495" fmla="*/ 2139153 w 3693409"/>
              <a:gd name="connsiteY495" fmla="*/ 717474 h 6222284"/>
              <a:gd name="connsiteX496" fmla="*/ 2187640 w 3693409"/>
              <a:gd name="connsiteY496" fmla="*/ 702720 h 6222284"/>
              <a:gd name="connsiteX497" fmla="*/ 2215707 w 3693409"/>
              <a:gd name="connsiteY497" fmla="*/ 711423 h 6222284"/>
              <a:gd name="connsiteX498" fmla="*/ 2271213 w 3693409"/>
              <a:gd name="connsiteY498" fmla="*/ 687143 h 6222284"/>
              <a:gd name="connsiteX499" fmla="*/ 2299920 w 3693409"/>
              <a:gd name="connsiteY499" fmla="*/ 690725 h 6222284"/>
              <a:gd name="connsiteX500" fmla="*/ 2300559 w 3693409"/>
              <a:gd name="connsiteY500" fmla="*/ 685605 h 6222284"/>
              <a:gd name="connsiteX501" fmla="*/ 2255915 w 3693409"/>
              <a:gd name="connsiteY501" fmla="*/ 622826 h 6222284"/>
              <a:gd name="connsiteX502" fmla="*/ 2257832 w 3693409"/>
              <a:gd name="connsiteY502" fmla="*/ 607463 h 6222284"/>
              <a:gd name="connsiteX503" fmla="*/ 2270592 w 3693409"/>
              <a:gd name="connsiteY503" fmla="*/ 598654 h 6222284"/>
              <a:gd name="connsiteX504" fmla="*/ 2287817 w 3693409"/>
              <a:gd name="connsiteY504" fmla="*/ 600803 h 6222284"/>
              <a:gd name="connsiteX505" fmla="*/ 2336924 w 3693409"/>
              <a:gd name="connsiteY505" fmla="*/ 674539 h 6222284"/>
              <a:gd name="connsiteX506" fmla="*/ 2438979 w 3693409"/>
              <a:gd name="connsiteY506" fmla="*/ 744481 h 6222284"/>
              <a:gd name="connsiteX507" fmla="*/ 2471501 w 3693409"/>
              <a:gd name="connsiteY507" fmla="*/ 810948 h 6222284"/>
              <a:gd name="connsiteX508" fmla="*/ 2469584 w 3693409"/>
              <a:gd name="connsiteY508" fmla="*/ 826312 h 6222284"/>
              <a:gd name="connsiteX509" fmla="*/ 2458101 w 3693409"/>
              <a:gd name="connsiteY509" fmla="*/ 824880 h 6222284"/>
              <a:gd name="connsiteX510" fmla="*/ 2437692 w 3693409"/>
              <a:gd name="connsiteY510" fmla="*/ 801529 h 6222284"/>
              <a:gd name="connsiteX511" fmla="*/ 2395587 w 3693409"/>
              <a:gd name="connsiteY511" fmla="*/ 811879 h 6222284"/>
              <a:gd name="connsiteX512" fmla="*/ 2412792 w 3693409"/>
              <a:gd name="connsiteY512" fmla="*/ 907638 h 6222284"/>
              <a:gd name="connsiteX513" fmla="*/ 2430645 w 3693409"/>
              <a:gd name="connsiteY513" fmla="*/ 951472 h 6222284"/>
              <a:gd name="connsiteX514" fmla="*/ 2429367 w 3693409"/>
              <a:gd name="connsiteY514" fmla="*/ 961714 h 6222284"/>
              <a:gd name="connsiteX515" fmla="*/ 2423626 w 3693409"/>
              <a:gd name="connsiteY515" fmla="*/ 960997 h 6222284"/>
              <a:gd name="connsiteX516" fmla="*/ 2402578 w 3693409"/>
              <a:gd name="connsiteY516" fmla="*/ 942769 h 6222284"/>
              <a:gd name="connsiteX517" fmla="*/ 2381521 w 3693409"/>
              <a:gd name="connsiteY517" fmla="*/ 971346 h 6222284"/>
              <a:gd name="connsiteX518" fmla="*/ 2415319 w 3693409"/>
              <a:gd name="connsiteY518" fmla="*/ 1027570 h 6222284"/>
              <a:gd name="connsiteX519" fmla="*/ 2424884 w 3693409"/>
              <a:gd name="connsiteY519" fmla="*/ 1044368 h 6222284"/>
              <a:gd name="connsiteX520" fmla="*/ 2442109 w 3693409"/>
              <a:gd name="connsiteY520" fmla="*/ 1046517 h 6222284"/>
              <a:gd name="connsiteX521" fmla="*/ 2445304 w 3693409"/>
              <a:gd name="connsiteY521" fmla="*/ 1020910 h 6222284"/>
              <a:gd name="connsiteX522" fmla="*/ 2500171 w 3693409"/>
              <a:gd name="connsiteY522" fmla="*/ 1001753 h 6222284"/>
              <a:gd name="connsiteX523" fmla="*/ 2515477 w 3693409"/>
              <a:gd name="connsiteY523" fmla="*/ 1019265 h 6222284"/>
              <a:gd name="connsiteX524" fmla="*/ 2521219 w 3693409"/>
              <a:gd name="connsiteY524" fmla="*/ 1019981 h 6222284"/>
              <a:gd name="connsiteX525" fmla="*/ 2540998 w 3693409"/>
              <a:gd name="connsiteY525" fmla="*/ 1001646 h 6222284"/>
              <a:gd name="connsiteX526" fmla="*/ 2536536 w 3693409"/>
              <a:gd name="connsiteY526" fmla="*/ 990687 h 6222284"/>
              <a:gd name="connsiteX527" fmla="*/ 2537813 w 3693409"/>
              <a:gd name="connsiteY527" fmla="*/ 980446 h 6222284"/>
              <a:gd name="connsiteX528" fmla="*/ 2589484 w 3693409"/>
              <a:gd name="connsiteY528" fmla="*/ 986893 h 6222284"/>
              <a:gd name="connsiteX529" fmla="*/ 2598401 w 3693409"/>
              <a:gd name="connsiteY529" fmla="*/ 1055617 h 6222284"/>
              <a:gd name="connsiteX530" fmla="*/ 2556934 w 3693409"/>
              <a:gd name="connsiteY530" fmla="*/ 1060844 h 6222284"/>
              <a:gd name="connsiteX531" fmla="*/ 2555017 w 3693409"/>
              <a:gd name="connsiteY531" fmla="*/ 1076207 h 6222284"/>
              <a:gd name="connsiteX532" fmla="*/ 2581807 w 3693409"/>
              <a:gd name="connsiteY532" fmla="*/ 1095151 h 6222284"/>
              <a:gd name="connsiteX533" fmla="*/ 2576056 w 3693409"/>
              <a:gd name="connsiteY533" fmla="*/ 1141240 h 6222284"/>
              <a:gd name="connsiteX534" fmla="*/ 2646221 w 3693409"/>
              <a:gd name="connsiteY534" fmla="*/ 1186401 h 6222284"/>
              <a:gd name="connsiteX535" fmla="*/ 2610487 w 3693409"/>
              <a:gd name="connsiteY535" fmla="*/ 1239149 h 6222284"/>
              <a:gd name="connsiteX536" fmla="*/ 2635988 w 3693409"/>
              <a:gd name="connsiteY536" fmla="*/ 1315142 h 6222284"/>
              <a:gd name="connsiteX537" fmla="*/ 2659592 w 3693409"/>
              <a:gd name="connsiteY537" fmla="*/ 1312888 h 6222284"/>
              <a:gd name="connsiteX538" fmla="*/ 2648100 w 3693409"/>
              <a:gd name="connsiteY538" fmla="*/ 1358260 h 6222284"/>
              <a:gd name="connsiteX539" fmla="*/ 2650647 w 3693409"/>
              <a:gd name="connsiteY539" fmla="*/ 1384581 h 6222284"/>
              <a:gd name="connsiteX540" fmla="*/ 2648256 w 3693409"/>
              <a:gd name="connsiteY540" fmla="*/ 1390775 h 6222284"/>
              <a:gd name="connsiteX541" fmla="*/ 2660754 w 3693409"/>
              <a:gd name="connsiteY541" fmla="*/ 1403273 h 6222284"/>
              <a:gd name="connsiteX542" fmla="*/ 2679406 w 3693409"/>
              <a:gd name="connsiteY542" fmla="*/ 1446555 h 6222284"/>
              <a:gd name="connsiteX543" fmla="*/ 2781461 w 3693409"/>
              <a:gd name="connsiteY543" fmla="*/ 1516498 h 6222284"/>
              <a:gd name="connsiteX544" fmla="*/ 2813983 w 3693409"/>
              <a:gd name="connsiteY544" fmla="*/ 1582964 h 6222284"/>
              <a:gd name="connsiteX545" fmla="*/ 2812066 w 3693409"/>
              <a:gd name="connsiteY545" fmla="*/ 1598329 h 6222284"/>
              <a:gd name="connsiteX546" fmla="*/ 2800583 w 3693409"/>
              <a:gd name="connsiteY546" fmla="*/ 1596896 h 6222284"/>
              <a:gd name="connsiteX547" fmla="*/ 2780174 w 3693409"/>
              <a:gd name="connsiteY547" fmla="*/ 1573545 h 6222284"/>
              <a:gd name="connsiteX548" fmla="*/ 2738069 w 3693409"/>
              <a:gd name="connsiteY548" fmla="*/ 1583895 h 6222284"/>
              <a:gd name="connsiteX549" fmla="*/ 2755274 w 3693409"/>
              <a:gd name="connsiteY549" fmla="*/ 1679654 h 6222284"/>
              <a:gd name="connsiteX550" fmla="*/ 2773127 w 3693409"/>
              <a:gd name="connsiteY550" fmla="*/ 1723488 h 6222284"/>
              <a:gd name="connsiteX551" fmla="*/ 2771849 w 3693409"/>
              <a:gd name="connsiteY551" fmla="*/ 1733730 h 6222284"/>
              <a:gd name="connsiteX552" fmla="*/ 2766108 w 3693409"/>
              <a:gd name="connsiteY552" fmla="*/ 1733014 h 6222284"/>
              <a:gd name="connsiteX553" fmla="*/ 2745060 w 3693409"/>
              <a:gd name="connsiteY553" fmla="*/ 1714786 h 6222284"/>
              <a:gd name="connsiteX554" fmla="*/ 2724003 w 3693409"/>
              <a:gd name="connsiteY554" fmla="*/ 1743362 h 6222284"/>
              <a:gd name="connsiteX555" fmla="*/ 2757801 w 3693409"/>
              <a:gd name="connsiteY555" fmla="*/ 1799587 h 6222284"/>
              <a:gd name="connsiteX556" fmla="*/ 2767366 w 3693409"/>
              <a:gd name="connsiteY556" fmla="*/ 1816383 h 6222284"/>
              <a:gd name="connsiteX557" fmla="*/ 2784591 w 3693409"/>
              <a:gd name="connsiteY557" fmla="*/ 1818533 h 6222284"/>
              <a:gd name="connsiteX558" fmla="*/ 2787786 w 3693409"/>
              <a:gd name="connsiteY558" fmla="*/ 1792926 h 6222284"/>
              <a:gd name="connsiteX559" fmla="*/ 2842653 w 3693409"/>
              <a:gd name="connsiteY559" fmla="*/ 1773769 h 6222284"/>
              <a:gd name="connsiteX560" fmla="*/ 2846000 w 3693409"/>
              <a:gd name="connsiteY560" fmla="*/ 1781987 h 6222284"/>
              <a:gd name="connsiteX561" fmla="*/ 2850812 w 3693409"/>
              <a:gd name="connsiteY561" fmla="*/ 1785727 h 6222284"/>
              <a:gd name="connsiteX562" fmla="*/ 2853509 w 3693409"/>
              <a:gd name="connsiteY562" fmla="*/ 1778051 h 6222284"/>
              <a:gd name="connsiteX563" fmla="*/ 2845221 w 3693409"/>
              <a:gd name="connsiteY563" fmla="*/ 1751012 h 6222284"/>
              <a:gd name="connsiteX564" fmla="*/ 2888614 w 3693409"/>
              <a:gd name="connsiteY564" fmla="*/ 1683617 h 6222284"/>
              <a:gd name="connsiteX565" fmla="*/ 2884151 w 3693409"/>
              <a:gd name="connsiteY565" fmla="*/ 1672659 h 6222284"/>
              <a:gd name="connsiteX566" fmla="*/ 2890541 w 3693409"/>
              <a:gd name="connsiteY566" fmla="*/ 1621448 h 6222284"/>
              <a:gd name="connsiteX567" fmla="*/ 2938388 w 3693409"/>
              <a:gd name="connsiteY567" fmla="*/ 1611816 h 6222284"/>
              <a:gd name="connsiteX568" fmla="*/ 2955613 w 3693409"/>
              <a:gd name="connsiteY568" fmla="*/ 1613965 h 6222284"/>
              <a:gd name="connsiteX569" fmla="*/ 2957530 w 3693409"/>
              <a:gd name="connsiteY569" fmla="*/ 1598602 h 6222284"/>
              <a:gd name="connsiteX570" fmla="*/ 2944778 w 3693409"/>
              <a:gd name="connsiteY570" fmla="*/ 1560606 h 6222284"/>
              <a:gd name="connsiteX571" fmla="*/ 2945417 w 3693409"/>
              <a:gd name="connsiteY571" fmla="*/ 1555484 h 6222284"/>
              <a:gd name="connsiteX572" fmla="*/ 3037926 w 3693409"/>
              <a:gd name="connsiteY572" fmla="*/ 1515019 h 6222284"/>
              <a:gd name="connsiteX573" fmla="*/ 3086412 w 3693409"/>
              <a:gd name="connsiteY573" fmla="*/ 1500266 h 6222284"/>
              <a:gd name="connsiteX574" fmla="*/ 3114480 w 3693409"/>
              <a:gd name="connsiteY574" fmla="*/ 1508969 h 6222284"/>
              <a:gd name="connsiteX575" fmla="*/ 3169985 w 3693409"/>
              <a:gd name="connsiteY575" fmla="*/ 1484688 h 6222284"/>
              <a:gd name="connsiteX576" fmla="*/ 3198693 w 3693409"/>
              <a:gd name="connsiteY576" fmla="*/ 1488270 h 6222284"/>
              <a:gd name="connsiteX577" fmla="*/ 3199331 w 3693409"/>
              <a:gd name="connsiteY577" fmla="*/ 1483151 h 6222284"/>
              <a:gd name="connsiteX578" fmla="*/ 3154688 w 3693409"/>
              <a:gd name="connsiteY578" fmla="*/ 1420371 h 6222284"/>
              <a:gd name="connsiteX579" fmla="*/ 3156605 w 3693409"/>
              <a:gd name="connsiteY579" fmla="*/ 1405009 h 6222284"/>
              <a:gd name="connsiteX580" fmla="*/ 3169364 w 3693409"/>
              <a:gd name="connsiteY580" fmla="*/ 1396200 h 6222284"/>
              <a:gd name="connsiteX581" fmla="*/ 3186590 w 3693409"/>
              <a:gd name="connsiteY581" fmla="*/ 1398349 h 6222284"/>
              <a:gd name="connsiteX582" fmla="*/ 3235696 w 3693409"/>
              <a:gd name="connsiteY582" fmla="*/ 1472085 h 6222284"/>
              <a:gd name="connsiteX583" fmla="*/ 3337752 w 3693409"/>
              <a:gd name="connsiteY583" fmla="*/ 1542028 h 6222284"/>
              <a:gd name="connsiteX584" fmla="*/ 3370274 w 3693409"/>
              <a:gd name="connsiteY584" fmla="*/ 1608494 h 6222284"/>
              <a:gd name="connsiteX585" fmla="*/ 3368357 w 3693409"/>
              <a:gd name="connsiteY585" fmla="*/ 1623858 h 6222284"/>
              <a:gd name="connsiteX586" fmla="*/ 3356874 w 3693409"/>
              <a:gd name="connsiteY586" fmla="*/ 1622425 h 6222284"/>
              <a:gd name="connsiteX587" fmla="*/ 3336465 w 3693409"/>
              <a:gd name="connsiteY587" fmla="*/ 1599075 h 6222284"/>
              <a:gd name="connsiteX588" fmla="*/ 3294359 w 3693409"/>
              <a:gd name="connsiteY588" fmla="*/ 1609425 h 6222284"/>
              <a:gd name="connsiteX589" fmla="*/ 3311564 w 3693409"/>
              <a:gd name="connsiteY589" fmla="*/ 1705184 h 6222284"/>
              <a:gd name="connsiteX590" fmla="*/ 3329418 w 3693409"/>
              <a:gd name="connsiteY590" fmla="*/ 1749019 h 6222284"/>
              <a:gd name="connsiteX591" fmla="*/ 3328140 w 3693409"/>
              <a:gd name="connsiteY591" fmla="*/ 1759260 h 6222284"/>
              <a:gd name="connsiteX592" fmla="*/ 3322398 w 3693409"/>
              <a:gd name="connsiteY592" fmla="*/ 1758544 h 6222284"/>
              <a:gd name="connsiteX593" fmla="*/ 3301350 w 3693409"/>
              <a:gd name="connsiteY593" fmla="*/ 1740316 h 6222284"/>
              <a:gd name="connsiteX594" fmla="*/ 3280293 w 3693409"/>
              <a:gd name="connsiteY594" fmla="*/ 1768893 h 6222284"/>
              <a:gd name="connsiteX595" fmla="*/ 3314092 w 3693409"/>
              <a:gd name="connsiteY595" fmla="*/ 1825116 h 6222284"/>
              <a:gd name="connsiteX596" fmla="*/ 3323657 w 3693409"/>
              <a:gd name="connsiteY596" fmla="*/ 1841913 h 6222284"/>
              <a:gd name="connsiteX597" fmla="*/ 3340881 w 3693409"/>
              <a:gd name="connsiteY597" fmla="*/ 1844062 h 6222284"/>
              <a:gd name="connsiteX598" fmla="*/ 3344076 w 3693409"/>
              <a:gd name="connsiteY598" fmla="*/ 1818456 h 6222284"/>
              <a:gd name="connsiteX599" fmla="*/ 3398943 w 3693409"/>
              <a:gd name="connsiteY599" fmla="*/ 1799299 h 6222284"/>
              <a:gd name="connsiteX600" fmla="*/ 3414250 w 3693409"/>
              <a:gd name="connsiteY600" fmla="*/ 1816811 h 6222284"/>
              <a:gd name="connsiteX601" fmla="*/ 3419991 w 3693409"/>
              <a:gd name="connsiteY601" fmla="*/ 1817527 h 6222284"/>
              <a:gd name="connsiteX602" fmla="*/ 3439771 w 3693409"/>
              <a:gd name="connsiteY602" fmla="*/ 1799192 h 6222284"/>
              <a:gd name="connsiteX603" fmla="*/ 3435308 w 3693409"/>
              <a:gd name="connsiteY603" fmla="*/ 1788234 h 6222284"/>
              <a:gd name="connsiteX604" fmla="*/ 3436586 w 3693409"/>
              <a:gd name="connsiteY604" fmla="*/ 1777992 h 6222284"/>
              <a:gd name="connsiteX605" fmla="*/ 3488256 w 3693409"/>
              <a:gd name="connsiteY605" fmla="*/ 1784440 h 6222284"/>
              <a:gd name="connsiteX606" fmla="*/ 3497173 w 3693409"/>
              <a:gd name="connsiteY606" fmla="*/ 1853162 h 6222284"/>
              <a:gd name="connsiteX607" fmla="*/ 3455707 w 3693409"/>
              <a:gd name="connsiteY607" fmla="*/ 1858390 h 6222284"/>
              <a:gd name="connsiteX608" fmla="*/ 3453790 w 3693409"/>
              <a:gd name="connsiteY608" fmla="*/ 1873752 h 6222284"/>
              <a:gd name="connsiteX609" fmla="*/ 3480580 w 3693409"/>
              <a:gd name="connsiteY609" fmla="*/ 1892697 h 6222284"/>
              <a:gd name="connsiteX610" fmla="*/ 3474829 w 3693409"/>
              <a:gd name="connsiteY610" fmla="*/ 1938786 h 6222284"/>
              <a:gd name="connsiteX611" fmla="*/ 3544994 w 3693409"/>
              <a:gd name="connsiteY611" fmla="*/ 1983946 h 6222284"/>
              <a:gd name="connsiteX612" fmla="*/ 3509260 w 3693409"/>
              <a:gd name="connsiteY612" fmla="*/ 2036696 h 6222284"/>
              <a:gd name="connsiteX613" fmla="*/ 3534761 w 3693409"/>
              <a:gd name="connsiteY613" fmla="*/ 2112689 h 6222284"/>
              <a:gd name="connsiteX614" fmla="*/ 3558365 w 3693409"/>
              <a:gd name="connsiteY614" fmla="*/ 2110433 h 6222284"/>
              <a:gd name="connsiteX615" fmla="*/ 3546873 w 3693409"/>
              <a:gd name="connsiteY615" fmla="*/ 2155805 h 6222284"/>
              <a:gd name="connsiteX616" fmla="*/ 3549420 w 3693409"/>
              <a:gd name="connsiteY616" fmla="*/ 2182126 h 6222284"/>
              <a:gd name="connsiteX617" fmla="*/ 3532187 w 3693409"/>
              <a:gd name="connsiteY617" fmla="*/ 2226784 h 6222284"/>
              <a:gd name="connsiteX618" fmla="*/ 3539187 w 3693409"/>
              <a:gd name="connsiteY618" fmla="*/ 2310870 h 6222284"/>
              <a:gd name="connsiteX619" fmla="*/ 3507276 w 3693409"/>
              <a:gd name="connsiteY619" fmla="*/ 2379699 h 6222284"/>
              <a:gd name="connsiteX620" fmla="*/ 3513647 w 3693409"/>
              <a:gd name="connsiteY620" fmla="*/ 2422099 h 6222284"/>
              <a:gd name="connsiteX621" fmla="*/ 3498970 w 3693409"/>
              <a:gd name="connsiteY621" fmla="*/ 2446272 h 6222284"/>
              <a:gd name="connsiteX622" fmla="*/ 3504062 w 3693409"/>
              <a:gd name="connsiteY622" fmla="*/ 2498915 h 6222284"/>
              <a:gd name="connsiteX623" fmla="*/ 3479810 w 3693409"/>
              <a:gd name="connsiteY623" fmla="*/ 2553097 h 6222284"/>
              <a:gd name="connsiteX624" fmla="*/ 3484265 w 3693409"/>
              <a:gd name="connsiteY624" fmla="*/ 2610861 h 6222284"/>
              <a:gd name="connsiteX625" fmla="*/ 3470218 w 3693409"/>
              <a:gd name="connsiteY625" fmla="*/ 2665017 h 6222284"/>
              <a:gd name="connsiteX626" fmla="*/ 3448774 w 3693409"/>
              <a:gd name="connsiteY626" fmla="*/ 2703053 h 6222284"/>
              <a:gd name="connsiteX627" fmla="*/ 3455292 w 3693409"/>
              <a:gd name="connsiteY627" fmla="*/ 2719604 h 6222284"/>
              <a:gd name="connsiteX628" fmla="*/ 3458080 w 3693409"/>
              <a:gd name="connsiteY628" fmla="*/ 2732304 h 6222284"/>
              <a:gd name="connsiteX629" fmla="*/ 3444512 w 3693409"/>
              <a:gd name="connsiteY629" fmla="*/ 2730611 h 6222284"/>
              <a:gd name="connsiteX630" fmla="*/ 3448510 w 3693409"/>
              <a:gd name="connsiteY630" fmla="*/ 2757222 h 6222284"/>
              <a:gd name="connsiteX631" fmla="*/ 3397304 w 3693409"/>
              <a:gd name="connsiteY631" fmla="*/ 2817143 h 6222284"/>
              <a:gd name="connsiteX632" fmla="*/ 3394529 w 3693409"/>
              <a:gd name="connsiteY632" fmla="*/ 2821076 h 6222284"/>
              <a:gd name="connsiteX633" fmla="*/ 3394269 w 3693409"/>
              <a:gd name="connsiteY633" fmla="*/ 2823156 h 6222284"/>
              <a:gd name="connsiteX634" fmla="*/ 3393159 w 3693409"/>
              <a:gd name="connsiteY634" fmla="*/ 2823018 h 6222284"/>
              <a:gd name="connsiteX635" fmla="*/ 3379597 w 3693409"/>
              <a:gd name="connsiteY635" fmla="*/ 2842239 h 6222284"/>
              <a:gd name="connsiteX636" fmla="*/ 3401914 w 3693409"/>
              <a:gd name="connsiteY636" fmla="*/ 2897030 h 6222284"/>
              <a:gd name="connsiteX637" fmla="*/ 3399055 w 3693409"/>
              <a:gd name="connsiteY637" fmla="*/ 2906965 h 6222284"/>
              <a:gd name="connsiteX638" fmla="*/ 3407011 w 3693409"/>
              <a:gd name="connsiteY638" fmla="*/ 2907958 h 6222284"/>
              <a:gd name="connsiteX639" fmla="*/ 3410206 w 3693409"/>
              <a:gd name="connsiteY639" fmla="*/ 2882352 h 6222284"/>
              <a:gd name="connsiteX640" fmla="*/ 3465073 w 3693409"/>
              <a:gd name="connsiteY640" fmla="*/ 2863195 h 6222284"/>
              <a:gd name="connsiteX641" fmla="*/ 3480380 w 3693409"/>
              <a:gd name="connsiteY641" fmla="*/ 2880706 h 6222284"/>
              <a:gd name="connsiteX642" fmla="*/ 3486121 w 3693409"/>
              <a:gd name="connsiteY642" fmla="*/ 2881423 h 6222284"/>
              <a:gd name="connsiteX643" fmla="*/ 3505900 w 3693409"/>
              <a:gd name="connsiteY643" fmla="*/ 2863088 h 6222284"/>
              <a:gd name="connsiteX644" fmla="*/ 3501438 w 3693409"/>
              <a:gd name="connsiteY644" fmla="*/ 2852130 h 6222284"/>
              <a:gd name="connsiteX645" fmla="*/ 3502716 w 3693409"/>
              <a:gd name="connsiteY645" fmla="*/ 2841888 h 6222284"/>
              <a:gd name="connsiteX646" fmla="*/ 3554386 w 3693409"/>
              <a:gd name="connsiteY646" fmla="*/ 2848335 h 6222284"/>
              <a:gd name="connsiteX647" fmla="*/ 3563303 w 3693409"/>
              <a:gd name="connsiteY647" fmla="*/ 2917058 h 6222284"/>
              <a:gd name="connsiteX648" fmla="*/ 3521837 w 3693409"/>
              <a:gd name="connsiteY648" fmla="*/ 2922285 h 6222284"/>
              <a:gd name="connsiteX649" fmla="*/ 3519920 w 3693409"/>
              <a:gd name="connsiteY649" fmla="*/ 2937648 h 6222284"/>
              <a:gd name="connsiteX650" fmla="*/ 3546709 w 3693409"/>
              <a:gd name="connsiteY650" fmla="*/ 2956593 h 6222284"/>
              <a:gd name="connsiteX651" fmla="*/ 3540959 w 3693409"/>
              <a:gd name="connsiteY651" fmla="*/ 3002681 h 6222284"/>
              <a:gd name="connsiteX652" fmla="*/ 3611123 w 3693409"/>
              <a:gd name="connsiteY652" fmla="*/ 3047843 h 6222284"/>
              <a:gd name="connsiteX653" fmla="*/ 3575389 w 3693409"/>
              <a:gd name="connsiteY653" fmla="*/ 3100592 h 6222284"/>
              <a:gd name="connsiteX654" fmla="*/ 3600890 w 3693409"/>
              <a:gd name="connsiteY654" fmla="*/ 3176585 h 6222284"/>
              <a:gd name="connsiteX655" fmla="*/ 3624494 w 3693409"/>
              <a:gd name="connsiteY655" fmla="*/ 3174329 h 6222284"/>
              <a:gd name="connsiteX656" fmla="*/ 3613002 w 3693409"/>
              <a:gd name="connsiteY656" fmla="*/ 3219701 h 6222284"/>
              <a:gd name="connsiteX657" fmla="*/ 3615549 w 3693409"/>
              <a:gd name="connsiteY657" fmla="*/ 3246023 h 6222284"/>
              <a:gd name="connsiteX658" fmla="*/ 3598316 w 3693409"/>
              <a:gd name="connsiteY658" fmla="*/ 3290680 h 6222284"/>
              <a:gd name="connsiteX659" fmla="*/ 3605316 w 3693409"/>
              <a:gd name="connsiteY659" fmla="*/ 3374766 h 6222284"/>
              <a:gd name="connsiteX660" fmla="*/ 3573406 w 3693409"/>
              <a:gd name="connsiteY660" fmla="*/ 3443594 h 6222284"/>
              <a:gd name="connsiteX661" fmla="*/ 3579776 w 3693409"/>
              <a:gd name="connsiteY661" fmla="*/ 3485995 h 6222284"/>
              <a:gd name="connsiteX662" fmla="*/ 3565099 w 3693409"/>
              <a:gd name="connsiteY662" fmla="*/ 3510168 h 6222284"/>
              <a:gd name="connsiteX663" fmla="*/ 3570192 w 3693409"/>
              <a:gd name="connsiteY663" fmla="*/ 3562811 h 6222284"/>
              <a:gd name="connsiteX664" fmla="*/ 3545940 w 3693409"/>
              <a:gd name="connsiteY664" fmla="*/ 3616993 h 6222284"/>
              <a:gd name="connsiteX665" fmla="*/ 3550394 w 3693409"/>
              <a:gd name="connsiteY665" fmla="*/ 3674757 h 6222284"/>
              <a:gd name="connsiteX666" fmla="*/ 3508270 w 3693409"/>
              <a:gd name="connsiteY666" fmla="*/ 3778716 h 6222284"/>
              <a:gd name="connsiteX667" fmla="*/ 3514640 w 3693409"/>
              <a:gd name="connsiteY667" fmla="*/ 3821118 h 6222284"/>
              <a:gd name="connsiteX668" fmla="*/ 3445726 w 3693409"/>
              <a:gd name="connsiteY668" fmla="*/ 3906134 h 6222284"/>
              <a:gd name="connsiteX669" fmla="*/ 3468043 w 3693409"/>
              <a:gd name="connsiteY669" fmla="*/ 3960926 h 6222284"/>
              <a:gd name="connsiteX670" fmla="*/ 3436772 w 3693409"/>
              <a:gd name="connsiteY670" fmla="*/ 4024634 h 6222284"/>
              <a:gd name="connsiteX671" fmla="*/ 3440595 w 3693409"/>
              <a:gd name="connsiteY671" fmla="*/ 4040713 h 6222284"/>
              <a:gd name="connsiteX672" fmla="*/ 3404859 w 3693409"/>
              <a:gd name="connsiteY672" fmla="*/ 4093462 h 6222284"/>
              <a:gd name="connsiteX673" fmla="*/ 3400396 w 3693409"/>
              <a:gd name="connsiteY673" fmla="*/ 4082504 h 6222284"/>
              <a:gd name="connsiteX674" fmla="*/ 3401035 w 3693409"/>
              <a:gd name="connsiteY674" fmla="*/ 4077382 h 6222284"/>
              <a:gd name="connsiteX675" fmla="*/ 3414435 w 3693409"/>
              <a:gd name="connsiteY675" fmla="*/ 4063452 h 6222284"/>
              <a:gd name="connsiteX676" fmla="*/ 3415074 w 3693409"/>
              <a:gd name="connsiteY676" fmla="*/ 4058331 h 6222284"/>
              <a:gd name="connsiteX677" fmla="*/ 3403600 w 3693409"/>
              <a:gd name="connsiteY677" fmla="*/ 4010093 h 6222284"/>
              <a:gd name="connsiteX678" fmla="*/ 3413814 w 3693409"/>
              <a:gd name="connsiteY678" fmla="*/ 3974961 h 6222284"/>
              <a:gd name="connsiteX679" fmla="*/ 3416370 w 3693409"/>
              <a:gd name="connsiteY679" fmla="*/ 3954478 h 6222284"/>
              <a:gd name="connsiteX680" fmla="*/ 3415101 w 3693409"/>
              <a:gd name="connsiteY680" fmla="*/ 3917915 h 6222284"/>
              <a:gd name="connsiteX681" fmla="*/ 3378728 w 3693409"/>
              <a:gd name="connsiteY681" fmla="*/ 3975785 h 6222284"/>
              <a:gd name="connsiteX682" fmla="*/ 3371700 w 3693409"/>
              <a:gd name="connsiteY682" fmla="*/ 4032117 h 6222284"/>
              <a:gd name="connsiteX683" fmla="*/ 3326389 w 3693409"/>
              <a:gd name="connsiteY683" fmla="*/ 4114877 h 6222284"/>
              <a:gd name="connsiteX684" fmla="*/ 3313629 w 3693409"/>
              <a:gd name="connsiteY684" fmla="*/ 4123686 h 6222284"/>
              <a:gd name="connsiteX685" fmla="*/ 3328297 w 3693409"/>
              <a:gd name="connsiteY685" fmla="*/ 4146319 h 6222284"/>
              <a:gd name="connsiteX686" fmla="*/ 3315527 w 3693409"/>
              <a:gd name="connsiteY686" fmla="*/ 4201933 h 6222284"/>
              <a:gd name="connsiteX687" fmla="*/ 3319352 w 3693409"/>
              <a:gd name="connsiteY687" fmla="*/ 4218012 h 6222284"/>
              <a:gd name="connsiteX688" fmla="*/ 3264474 w 3693409"/>
              <a:gd name="connsiteY688" fmla="*/ 4283976 h 6222284"/>
              <a:gd name="connsiteX689" fmla="*/ 3263835 w 3693409"/>
              <a:gd name="connsiteY689" fmla="*/ 4289097 h 6222284"/>
              <a:gd name="connsiteX690" fmla="*/ 3291266 w 3693409"/>
              <a:gd name="connsiteY690" fmla="*/ 4302921 h 6222284"/>
              <a:gd name="connsiteX691" fmla="*/ 3289349 w 3693409"/>
              <a:gd name="connsiteY691" fmla="*/ 4318284 h 6222284"/>
              <a:gd name="connsiteX692" fmla="*/ 3277866 w 3693409"/>
              <a:gd name="connsiteY692" fmla="*/ 4316851 h 6222284"/>
              <a:gd name="connsiteX693" fmla="*/ 3261918 w 3693409"/>
              <a:gd name="connsiteY693" fmla="*/ 4304460 h 6222284"/>
              <a:gd name="connsiteX694" fmla="*/ 3247242 w 3693409"/>
              <a:gd name="connsiteY694" fmla="*/ 4328632 h 6222284"/>
              <a:gd name="connsiteX695" fmla="*/ 3262550 w 3693409"/>
              <a:gd name="connsiteY695" fmla="*/ 4346146 h 6222284"/>
              <a:gd name="connsiteX696" fmla="*/ 3259994 w 3693409"/>
              <a:gd name="connsiteY696" fmla="*/ 4366629 h 6222284"/>
              <a:gd name="connsiteX697" fmla="*/ 3231277 w 3693409"/>
              <a:gd name="connsiteY697" fmla="*/ 4409852 h 6222284"/>
              <a:gd name="connsiteX698" fmla="*/ 3229360 w 3693409"/>
              <a:gd name="connsiteY698" fmla="*/ 4425215 h 6222284"/>
              <a:gd name="connsiteX699" fmla="*/ 3198737 w 3693409"/>
              <a:gd name="connsiteY699" fmla="*/ 4436996 h 6222284"/>
              <a:gd name="connsiteX700" fmla="*/ 3206386 w 3693409"/>
              <a:gd name="connsiteY700" fmla="*/ 4469157 h 6222284"/>
              <a:gd name="connsiteX701" fmla="*/ 3200005 w 3693409"/>
              <a:gd name="connsiteY701" fmla="*/ 4473561 h 6222284"/>
              <a:gd name="connsiteX702" fmla="*/ 3204469 w 3693409"/>
              <a:gd name="connsiteY702" fmla="*/ 4484520 h 6222284"/>
              <a:gd name="connsiteX703" fmla="*/ 3203830 w 3693409"/>
              <a:gd name="connsiteY703" fmla="*/ 4489641 h 6222284"/>
              <a:gd name="connsiteX704" fmla="*/ 3191069 w 3693409"/>
              <a:gd name="connsiteY704" fmla="*/ 4498450 h 6222284"/>
              <a:gd name="connsiteX705" fmla="*/ 3213386 w 3693409"/>
              <a:gd name="connsiteY705" fmla="*/ 4553241 h 6222284"/>
              <a:gd name="connsiteX706" fmla="*/ 3182114 w 3693409"/>
              <a:gd name="connsiteY706" fmla="*/ 4616950 h 6222284"/>
              <a:gd name="connsiteX707" fmla="*/ 3164882 w 3693409"/>
              <a:gd name="connsiteY707" fmla="*/ 4661607 h 6222284"/>
              <a:gd name="connsiteX708" fmla="*/ 3169983 w 3693409"/>
              <a:gd name="connsiteY708" fmla="*/ 4667444 h 6222284"/>
              <a:gd name="connsiteX709" fmla="*/ 3127869 w 3693409"/>
              <a:gd name="connsiteY709" fmla="*/ 4724598 h 6222284"/>
              <a:gd name="connsiteX710" fmla="*/ 3124674 w 3693409"/>
              <a:gd name="connsiteY710" fmla="*/ 4750202 h 6222284"/>
              <a:gd name="connsiteX711" fmla="*/ 3127860 w 3693409"/>
              <a:gd name="connsiteY711" fmla="*/ 4771405 h 6222284"/>
              <a:gd name="connsiteX712" fmla="*/ 3112543 w 3693409"/>
              <a:gd name="connsiteY712" fmla="*/ 4800698 h 6222284"/>
              <a:gd name="connsiteX713" fmla="*/ 3122109 w 3693409"/>
              <a:gd name="connsiteY713" fmla="*/ 4817494 h 6222284"/>
              <a:gd name="connsiteX714" fmla="*/ 3120831 w 3693409"/>
              <a:gd name="connsiteY714" fmla="*/ 4827735 h 6222284"/>
              <a:gd name="connsiteX715" fmla="*/ 3083827 w 3693409"/>
              <a:gd name="connsiteY715" fmla="*/ 4843921 h 6222284"/>
              <a:gd name="connsiteX716" fmla="*/ 3072336 w 3693409"/>
              <a:gd name="connsiteY716" fmla="*/ 4889295 h 6222284"/>
              <a:gd name="connsiteX717" fmla="*/ 3068502 w 3693409"/>
              <a:gd name="connsiteY717" fmla="*/ 4920020 h 6222284"/>
              <a:gd name="connsiteX718" fmla="*/ 3032765 w 3693409"/>
              <a:gd name="connsiteY718" fmla="*/ 4972769 h 6222284"/>
              <a:gd name="connsiteX719" fmla="*/ 2970852 w 3693409"/>
              <a:gd name="connsiteY719" fmla="*/ 5141870 h 6222284"/>
              <a:gd name="connsiteX720" fmla="*/ 2974038 w 3693409"/>
              <a:gd name="connsiteY720" fmla="*/ 5163071 h 6222284"/>
              <a:gd name="connsiteX721" fmla="*/ 2979778 w 3693409"/>
              <a:gd name="connsiteY721" fmla="*/ 5163787 h 6222284"/>
              <a:gd name="connsiteX722" fmla="*/ 3021894 w 3693409"/>
              <a:gd name="connsiteY722" fmla="*/ 5106633 h 6222284"/>
              <a:gd name="connsiteX723" fmla="*/ 3034015 w 3693409"/>
              <a:gd name="connsiteY723" fmla="*/ 5102945 h 6222284"/>
              <a:gd name="connsiteX724" fmla="*/ 3039756 w 3693409"/>
              <a:gd name="connsiteY724" fmla="*/ 5103661 h 6222284"/>
              <a:gd name="connsiteX725" fmla="*/ 3041027 w 3693409"/>
              <a:gd name="connsiteY725" fmla="*/ 5140225 h 6222284"/>
              <a:gd name="connsiteX726" fmla="*/ 3026986 w 3693409"/>
              <a:gd name="connsiteY726" fmla="*/ 5159276 h 6222284"/>
              <a:gd name="connsiteX727" fmla="*/ 3030811 w 3693409"/>
              <a:gd name="connsiteY727" fmla="*/ 5175355 h 6222284"/>
              <a:gd name="connsiteX728" fmla="*/ 2988057 w 3693409"/>
              <a:gd name="connsiteY728" fmla="*/ 5237631 h 6222284"/>
              <a:gd name="connsiteX729" fmla="*/ 2989964 w 3693409"/>
              <a:gd name="connsiteY729" fmla="*/ 5269073 h 6222284"/>
              <a:gd name="connsiteX730" fmla="*/ 2942747 w 3693409"/>
              <a:gd name="connsiteY730" fmla="*/ 5320391 h 6222284"/>
              <a:gd name="connsiteX731" fmla="*/ 2939552 w 3693409"/>
              <a:gd name="connsiteY731" fmla="*/ 5345995 h 6222284"/>
              <a:gd name="connsiteX732" fmla="*/ 2855950 w 3693409"/>
              <a:gd name="connsiteY732" fmla="*/ 5501988 h 6222284"/>
              <a:gd name="connsiteX733" fmla="*/ 2827874 w 3693409"/>
              <a:gd name="connsiteY733" fmla="*/ 5540092 h 6222284"/>
              <a:gd name="connsiteX734" fmla="*/ 2832337 w 3693409"/>
              <a:gd name="connsiteY734" fmla="*/ 5551049 h 6222284"/>
              <a:gd name="connsiteX735" fmla="*/ 2831059 w 3693409"/>
              <a:gd name="connsiteY735" fmla="*/ 5561292 h 6222284"/>
              <a:gd name="connsiteX736" fmla="*/ 2790862 w 3693409"/>
              <a:gd name="connsiteY736" fmla="*/ 5603083 h 6222284"/>
              <a:gd name="connsiteX737" fmla="*/ 2790223 w 3693409"/>
              <a:gd name="connsiteY737" fmla="*/ 5608203 h 6222284"/>
              <a:gd name="connsiteX738" fmla="*/ 2795324 w 3693409"/>
              <a:gd name="connsiteY738" fmla="*/ 5614043 h 6222284"/>
              <a:gd name="connsiteX739" fmla="*/ 2768525 w 3693409"/>
              <a:gd name="connsiteY739" fmla="*/ 5641903 h 6222284"/>
              <a:gd name="connsiteX740" fmla="*/ 2767248 w 3693409"/>
              <a:gd name="connsiteY740" fmla="*/ 5652144 h 6222284"/>
              <a:gd name="connsiteX741" fmla="*/ 2781277 w 3693409"/>
              <a:gd name="connsiteY741" fmla="*/ 5679898 h 6222284"/>
              <a:gd name="connsiteX742" fmla="*/ 2757024 w 3693409"/>
              <a:gd name="connsiteY742" fmla="*/ 5734081 h 6222284"/>
              <a:gd name="connsiteX743" fmla="*/ 2803575 w 3693409"/>
              <a:gd name="connsiteY743" fmla="*/ 5828302 h 6222284"/>
              <a:gd name="connsiteX744" fmla="*/ 2799741 w 3693409"/>
              <a:gd name="connsiteY744" fmla="*/ 5859028 h 6222284"/>
              <a:gd name="connsiteX745" fmla="*/ 2770395 w 3693409"/>
              <a:gd name="connsiteY745" fmla="*/ 5860568 h 6222284"/>
              <a:gd name="connsiteX746" fmla="*/ 2740430 w 3693409"/>
              <a:gd name="connsiteY746" fmla="*/ 5773617 h 6222284"/>
              <a:gd name="connsiteX747" fmla="*/ 2723846 w 3693409"/>
              <a:gd name="connsiteY747" fmla="*/ 5766347 h 6222284"/>
              <a:gd name="connsiteX748" fmla="*/ 2704065 w 3693409"/>
              <a:gd name="connsiteY748" fmla="*/ 5784681 h 6222284"/>
              <a:gd name="connsiteX749" fmla="*/ 2698314 w 3693409"/>
              <a:gd name="connsiteY749" fmla="*/ 5830771 h 6222284"/>
              <a:gd name="connsiteX750" fmla="*/ 2707881 w 3693409"/>
              <a:gd name="connsiteY750" fmla="*/ 5847567 h 6222284"/>
              <a:gd name="connsiteX751" fmla="*/ 2707242 w 3693409"/>
              <a:gd name="connsiteY751" fmla="*/ 5852688 h 6222284"/>
              <a:gd name="connsiteX752" fmla="*/ 2701501 w 3693409"/>
              <a:gd name="connsiteY752" fmla="*/ 5851972 h 6222284"/>
              <a:gd name="connsiteX753" fmla="*/ 2666422 w 3693409"/>
              <a:gd name="connsiteY753" fmla="*/ 5805988 h 6222284"/>
              <a:gd name="connsiteX754" fmla="*/ 2606454 w 3693409"/>
              <a:gd name="connsiteY754" fmla="*/ 5819310 h 6222284"/>
              <a:gd name="connsiteX755" fmla="*/ 2611547 w 3693409"/>
              <a:gd name="connsiteY755" fmla="*/ 5871952 h 6222284"/>
              <a:gd name="connsiteX756" fmla="*/ 2579647 w 3693409"/>
              <a:gd name="connsiteY756" fmla="*/ 5893975 h 6222284"/>
              <a:gd name="connsiteX757" fmla="*/ 2582192 w 3693409"/>
              <a:gd name="connsiteY757" fmla="*/ 5920298 h 6222284"/>
              <a:gd name="connsiteX758" fmla="*/ 2526677 w 3693409"/>
              <a:gd name="connsiteY758" fmla="*/ 5991381 h 6222284"/>
              <a:gd name="connsiteX759" fmla="*/ 2483293 w 3693409"/>
              <a:gd name="connsiteY759" fmla="*/ 6011971 h 6222284"/>
              <a:gd name="connsiteX760" fmla="*/ 2466060 w 3693409"/>
              <a:gd name="connsiteY760" fmla="*/ 6056629 h 6222284"/>
              <a:gd name="connsiteX761" fmla="*/ 2476264 w 3693409"/>
              <a:gd name="connsiteY761" fmla="*/ 6068303 h 6222284"/>
              <a:gd name="connsiteX762" fmla="*/ 2475625 w 3693409"/>
              <a:gd name="connsiteY762" fmla="*/ 6073425 h 6222284"/>
              <a:gd name="connsiteX763" fmla="*/ 2418202 w 3693409"/>
              <a:gd name="connsiteY763" fmla="*/ 6113066 h 6222284"/>
              <a:gd name="connsiteX764" fmla="*/ 2417563 w 3693409"/>
              <a:gd name="connsiteY764" fmla="*/ 6118187 h 6222284"/>
              <a:gd name="connsiteX765" fmla="*/ 2415638 w 3693409"/>
              <a:gd name="connsiteY765" fmla="*/ 6180356 h 6222284"/>
              <a:gd name="connsiteX766" fmla="*/ 2403515 w 3693409"/>
              <a:gd name="connsiteY766" fmla="*/ 6184045 h 6222284"/>
              <a:gd name="connsiteX767" fmla="*/ 2380550 w 3693409"/>
              <a:gd name="connsiteY767" fmla="*/ 6181179 h 6222284"/>
              <a:gd name="connsiteX768" fmla="*/ 2364605 w 3693409"/>
              <a:gd name="connsiteY768" fmla="*/ 6168789 h 6222284"/>
              <a:gd name="connsiteX769" fmla="*/ 2311016 w 3693409"/>
              <a:gd name="connsiteY769" fmla="*/ 6177704 h 6222284"/>
              <a:gd name="connsiteX770" fmla="*/ 2271465 w 3693409"/>
              <a:gd name="connsiteY770" fmla="*/ 6167568 h 6222284"/>
              <a:gd name="connsiteX771" fmla="*/ 2250408 w 3693409"/>
              <a:gd name="connsiteY771" fmla="*/ 6196145 h 6222284"/>
              <a:gd name="connsiteX772" fmla="*/ 2244666 w 3693409"/>
              <a:gd name="connsiteY772" fmla="*/ 6195429 h 6222284"/>
              <a:gd name="connsiteX773" fmla="*/ 2196191 w 3693409"/>
              <a:gd name="connsiteY773" fmla="*/ 6163377 h 6222284"/>
              <a:gd name="connsiteX774" fmla="*/ 2184708 w 3693409"/>
              <a:gd name="connsiteY774" fmla="*/ 6161945 h 6222284"/>
              <a:gd name="connsiteX775" fmla="*/ 2145786 w 3693409"/>
              <a:gd name="connsiteY775" fmla="*/ 6193492 h 6222284"/>
              <a:gd name="connsiteX776" fmla="*/ 2111978 w 3693409"/>
              <a:gd name="connsiteY776" fmla="*/ 6184074 h 6222284"/>
              <a:gd name="connsiteX777" fmla="*/ 2073697 w 3693409"/>
              <a:gd name="connsiteY777" fmla="*/ 6210503 h 6222284"/>
              <a:gd name="connsiteX778" fmla="*/ 2048834 w 3693409"/>
              <a:gd name="connsiteY778" fmla="*/ 6129389 h 6222284"/>
              <a:gd name="connsiteX779" fmla="*/ 2043101 w 3693409"/>
              <a:gd name="connsiteY779" fmla="*/ 6081868 h 6222284"/>
              <a:gd name="connsiteX780" fmla="*/ 2037359 w 3693409"/>
              <a:gd name="connsiteY780" fmla="*/ 6081151 h 6222284"/>
              <a:gd name="connsiteX781" fmla="*/ 2024598 w 3693409"/>
              <a:gd name="connsiteY781" fmla="*/ 6089960 h 6222284"/>
              <a:gd name="connsiteX782" fmla="*/ 2043073 w 3693409"/>
              <a:gd name="connsiteY782" fmla="*/ 6222284 h 6222284"/>
              <a:gd name="connsiteX783" fmla="*/ 2037333 w 3693409"/>
              <a:gd name="connsiteY783" fmla="*/ 6221567 h 6222284"/>
              <a:gd name="connsiteX784" fmla="*/ 2006718 w 3693409"/>
              <a:gd name="connsiteY784" fmla="*/ 6186543 h 6222284"/>
              <a:gd name="connsiteX785" fmla="*/ 2000976 w 3693409"/>
              <a:gd name="connsiteY785" fmla="*/ 6185827 h 6222284"/>
              <a:gd name="connsiteX786" fmla="*/ 1988854 w 3693409"/>
              <a:gd name="connsiteY786" fmla="*/ 6189516 h 6222284"/>
              <a:gd name="connsiteX787" fmla="*/ 1948685 w 3693409"/>
              <a:gd name="connsiteY787" fmla="*/ 6090889 h 6222284"/>
              <a:gd name="connsiteX788" fmla="*/ 1938560 w 3693409"/>
              <a:gd name="connsiteY788" fmla="*/ 6072724 h 6222284"/>
              <a:gd name="connsiteX789" fmla="*/ 1937976 w 3693409"/>
              <a:gd name="connsiteY789" fmla="*/ 6066110 h 6222284"/>
              <a:gd name="connsiteX790" fmla="*/ 1933251 w 3693409"/>
              <a:gd name="connsiteY790" fmla="*/ 6067547 h 6222284"/>
              <a:gd name="connsiteX791" fmla="*/ 1910286 w 3693409"/>
              <a:gd name="connsiteY791" fmla="*/ 6064681 h 6222284"/>
              <a:gd name="connsiteX792" fmla="*/ 1894340 w 3693409"/>
              <a:gd name="connsiteY792" fmla="*/ 6052291 h 6222284"/>
              <a:gd name="connsiteX793" fmla="*/ 1840752 w 3693409"/>
              <a:gd name="connsiteY793" fmla="*/ 6061206 h 6222284"/>
              <a:gd name="connsiteX794" fmla="*/ 1801201 w 3693409"/>
              <a:gd name="connsiteY794" fmla="*/ 6051071 h 6222284"/>
              <a:gd name="connsiteX795" fmla="*/ 1780143 w 3693409"/>
              <a:gd name="connsiteY795" fmla="*/ 6079647 h 6222284"/>
              <a:gd name="connsiteX796" fmla="*/ 1774402 w 3693409"/>
              <a:gd name="connsiteY796" fmla="*/ 6078931 h 6222284"/>
              <a:gd name="connsiteX797" fmla="*/ 1725926 w 3693409"/>
              <a:gd name="connsiteY797" fmla="*/ 6046879 h 6222284"/>
              <a:gd name="connsiteX798" fmla="*/ 1714443 w 3693409"/>
              <a:gd name="connsiteY798" fmla="*/ 6045447 h 6222284"/>
              <a:gd name="connsiteX799" fmla="*/ 1675522 w 3693409"/>
              <a:gd name="connsiteY799" fmla="*/ 6076994 h 6222284"/>
              <a:gd name="connsiteX800" fmla="*/ 1641714 w 3693409"/>
              <a:gd name="connsiteY800" fmla="*/ 6067576 h 6222284"/>
              <a:gd name="connsiteX801" fmla="*/ 1603432 w 3693409"/>
              <a:gd name="connsiteY801" fmla="*/ 6094005 h 6222284"/>
              <a:gd name="connsiteX802" fmla="*/ 1578570 w 3693409"/>
              <a:gd name="connsiteY802" fmla="*/ 6012891 h 6222284"/>
              <a:gd name="connsiteX803" fmla="*/ 1572836 w 3693409"/>
              <a:gd name="connsiteY803" fmla="*/ 5965370 h 6222284"/>
              <a:gd name="connsiteX804" fmla="*/ 1567095 w 3693409"/>
              <a:gd name="connsiteY804" fmla="*/ 5964653 h 6222284"/>
              <a:gd name="connsiteX805" fmla="*/ 1554334 w 3693409"/>
              <a:gd name="connsiteY805" fmla="*/ 5973462 h 6222284"/>
              <a:gd name="connsiteX806" fmla="*/ 1572809 w 3693409"/>
              <a:gd name="connsiteY806" fmla="*/ 6105786 h 6222284"/>
              <a:gd name="connsiteX807" fmla="*/ 1567068 w 3693409"/>
              <a:gd name="connsiteY807" fmla="*/ 6105070 h 6222284"/>
              <a:gd name="connsiteX808" fmla="*/ 1536453 w 3693409"/>
              <a:gd name="connsiteY808" fmla="*/ 6070046 h 6222284"/>
              <a:gd name="connsiteX809" fmla="*/ 1530712 w 3693409"/>
              <a:gd name="connsiteY809" fmla="*/ 6069329 h 6222284"/>
              <a:gd name="connsiteX810" fmla="*/ 1518590 w 3693409"/>
              <a:gd name="connsiteY810" fmla="*/ 6073018 h 6222284"/>
              <a:gd name="connsiteX811" fmla="*/ 1478421 w 3693409"/>
              <a:gd name="connsiteY811" fmla="*/ 5974391 h 6222284"/>
              <a:gd name="connsiteX812" fmla="*/ 1463760 w 3693409"/>
              <a:gd name="connsiteY812" fmla="*/ 5904952 h 6222284"/>
              <a:gd name="connsiteX813" fmla="*/ 1475242 w 3693409"/>
              <a:gd name="connsiteY813" fmla="*/ 5906385 h 6222284"/>
              <a:gd name="connsiteX814" fmla="*/ 1517980 w 3693409"/>
              <a:gd name="connsiteY814" fmla="*/ 5937720 h 6222284"/>
              <a:gd name="connsiteX815" fmla="*/ 1530740 w 3693409"/>
              <a:gd name="connsiteY815" fmla="*/ 5928911 h 6222284"/>
              <a:gd name="connsiteX816" fmla="*/ 1532018 w 3693409"/>
              <a:gd name="connsiteY816" fmla="*/ 5918670 h 6222284"/>
              <a:gd name="connsiteX817" fmla="*/ 1507785 w 3693409"/>
              <a:gd name="connsiteY817" fmla="*/ 5879241 h 6222284"/>
              <a:gd name="connsiteX818" fmla="*/ 1557557 w 3693409"/>
              <a:gd name="connsiteY818" fmla="*/ 5807439 h 6222284"/>
              <a:gd name="connsiteX819" fmla="*/ 1558835 w 3693409"/>
              <a:gd name="connsiteY819" fmla="*/ 5797197 h 6222284"/>
              <a:gd name="connsiteX820" fmla="*/ 1543529 w 3693409"/>
              <a:gd name="connsiteY820" fmla="*/ 5779685 h 6222284"/>
              <a:gd name="connsiteX821" fmla="*/ 1550548 w 3693409"/>
              <a:gd name="connsiteY821" fmla="*/ 5770160 h 6222284"/>
              <a:gd name="connsiteX822" fmla="*/ 1549928 w 3693409"/>
              <a:gd name="connsiteY822" fmla="*/ 5681670 h 6222284"/>
              <a:gd name="connsiteX823" fmla="*/ 1558225 w 3693409"/>
              <a:gd name="connsiteY823" fmla="*/ 5661902 h 6222284"/>
              <a:gd name="connsiteX824" fmla="*/ 1560391 w 3693409"/>
              <a:gd name="connsiteY824" fmla="*/ 5597813 h 6222284"/>
              <a:gd name="connsiteX825" fmla="*/ 1559563 w 3693409"/>
              <a:gd name="connsiteY825" fmla="*/ 5559950 h 6222284"/>
              <a:gd name="connsiteX826" fmla="*/ 1553962 w 3693409"/>
              <a:gd name="connsiteY826" fmla="*/ 5574466 h 6222284"/>
              <a:gd name="connsiteX827" fmla="*/ 1552822 w 3693409"/>
              <a:gd name="connsiteY827" fmla="*/ 5611269 h 6222284"/>
              <a:gd name="connsiteX828" fmla="*/ 1553964 w 3693409"/>
              <a:gd name="connsiteY828" fmla="*/ 5612576 h 6222284"/>
              <a:gd name="connsiteX829" fmla="*/ 1553325 w 3693409"/>
              <a:gd name="connsiteY829" fmla="*/ 5617697 h 6222284"/>
              <a:gd name="connsiteX830" fmla="*/ 1552604 w 3693409"/>
              <a:gd name="connsiteY830" fmla="*/ 5618310 h 6222284"/>
              <a:gd name="connsiteX831" fmla="*/ 1552517 w 3693409"/>
              <a:gd name="connsiteY831" fmla="*/ 5621115 h 6222284"/>
              <a:gd name="connsiteX832" fmla="*/ 1547511 w 3693409"/>
              <a:gd name="connsiteY832" fmla="*/ 5622639 h 6222284"/>
              <a:gd name="connsiteX833" fmla="*/ 1538650 w 3693409"/>
              <a:gd name="connsiteY833" fmla="*/ 5630168 h 6222284"/>
              <a:gd name="connsiteX834" fmla="*/ 1509010 w 3693409"/>
              <a:gd name="connsiteY834" fmla="*/ 5649007 h 6222284"/>
              <a:gd name="connsiteX835" fmla="*/ 1510378 w 3693409"/>
              <a:gd name="connsiteY835" fmla="*/ 5671534 h 6222284"/>
              <a:gd name="connsiteX836" fmla="*/ 1499845 w 3693409"/>
              <a:gd name="connsiteY836" fmla="*/ 5697524 h 6222284"/>
              <a:gd name="connsiteX837" fmla="*/ 1494054 w 3693409"/>
              <a:gd name="connsiteY837" fmla="*/ 5701521 h 6222284"/>
              <a:gd name="connsiteX838" fmla="*/ 1493338 w 3693409"/>
              <a:gd name="connsiteY838" fmla="*/ 5724629 h 6222284"/>
              <a:gd name="connsiteX839" fmla="*/ 1481215 w 3693409"/>
              <a:gd name="connsiteY839" fmla="*/ 5728317 h 6222284"/>
              <a:gd name="connsiteX840" fmla="*/ 1458250 w 3693409"/>
              <a:gd name="connsiteY840" fmla="*/ 5725452 h 6222284"/>
              <a:gd name="connsiteX841" fmla="*/ 1442305 w 3693409"/>
              <a:gd name="connsiteY841" fmla="*/ 5713061 h 6222284"/>
              <a:gd name="connsiteX842" fmla="*/ 1388717 w 3693409"/>
              <a:gd name="connsiteY842" fmla="*/ 5721977 h 6222284"/>
              <a:gd name="connsiteX843" fmla="*/ 1349165 w 3693409"/>
              <a:gd name="connsiteY843" fmla="*/ 5711841 h 6222284"/>
              <a:gd name="connsiteX844" fmla="*/ 1328108 w 3693409"/>
              <a:gd name="connsiteY844" fmla="*/ 5740418 h 6222284"/>
              <a:gd name="connsiteX845" fmla="*/ 1322367 w 3693409"/>
              <a:gd name="connsiteY845" fmla="*/ 5739701 h 6222284"/>
              <a:gd name="connsiteX846" fmla="*/ 1273891 w 3693409"/>
              <a:gd name="connsiteY846" fmla="*/ 5707650 h 6222284"/>
              <a:gd name="connsiteX847" fmla="*/ 1262408 w 3693409"/>
              <a:gd name="connsiteY847" fmla="*/ 5706217 h 6222284"/>
              <a:gd name="connsiteX848" fmla="*/ 1223487 w 3693409"/>
              <a:gd name="connsiteY848" fmla="*/ 5737765 h 6222284"/>
              <a:gd name="connsiteX849" fmla="*/ 1189679 w 3693409"/>
              <a:gd name="connsiteY849" fmla="*/ 5728346 h 6222284"/>
              <a:gd name="connsiteX850" fmla="*/ 1151397 w 3693409"/>
              <a:gd name="connsiteY850" fmla="*/ 5754775 h 6222284"/>
              <a:gd name="connsiteX851" fmla="*/ 1126534 w 3693409"/>
              <a:gd name="connsiteY851" fmla="*/ 5673662 h 6222284"/>
              <a:gd name="connsiteX852" fmla="*/ 1122291 w 3693409"/>
              <a:gd name="connsiteY852" fmla="*/ 5638492 h 6222284"/>
              <a:gd name="connsiteX853" fmla="*/ 1109984 w 3693409"/>
              <a:gd name="connsiteY853" fmla="*/ 5628927 h 6222284"/>
              <a:gd name="connsiteX854" fmla="*/ 1102299 w 3693409"/>
              <a:gd name="connsiteY854" fmla="*/ 5634233 h 6222284"/>
              <a:gd name="connsiteX855" fmla="*/ 1120773 w 3693409"/>
              <a:gd name="connsiteY855" fmla="*/ 5766556 h 6222284"/>
              <a:gd name="connsiteX856" fmla="*/ 1115033 w 3693409"/>
              <a:gd name="connsiteY856" fmla="*/ 5765840 h 6222284"/>
              <a:gd name="connsiteX857" fmla="*/ 1084418 w 3693409"/>
              <a:gd name="connsiteY857" fmla="*/ 5730816 h 6222284"/>
              <a:gd name="connsiteX858" fmla="*/ 1078676 w 3693409"/>
              <a:gd name="connsiteY858" fmla="*/ 5730100 h 6222284"/>
              <a:gd name="connsiteX859" fmla="*/ 1066554 w 3693409"/>
              <a:gd name="connsiteY859" fmla="*/ 5733788 h 6222284"/>
              <a:gd name="connsiteX860" fmla="*/ 1026385 w 3693409"/>
              <a:gd name="connsiteY860" fmla="*/ 5635162 h 6222284"/>
              <a:gd name="connsiteX861" fmla="*/ 1022500 w 3693409"/>
              <a:gd name="connsiteY861" fmla="*/ 5628190 h 6222284"/>
              <a:gd name="connsiteX862" fmla="*/ 1014987 w 3693409"/>
              <a:gd name="connsiteY862" fmla="*/ 5626265 h 6222284"/>
              <a:gd name="connsiteX863" fmla="*/ 1002208 w 3693409"/>
              <a:gd name="connsiteY863" fmla="*/ 5640945 h 6222284"/>
              <a:gd name="connsiteX864" fmla="*/ 1018963 w 3693409"/>
              <a:gd name="connsiteY864" fmla="*/ 5659590 h 6222284"/>
              <a:gd name="connsiteX865" fmla="*/ 1030839 w 3693409"/>
              <a:gd name="connsiteY865" fmla="*/ 5692926 h 6222284"/>
              <a:gd name="connsiteX866" fmla="*/ 1023181 w 3693409"/>
              <a:gd name="connsiteY866" fmla="*/ 5707572 h 6222284"/>
              <a:gd name="connsiteX867" fmla="*/ 980444 w 3693409"/>
              <a:gd name="connsiteY867" fmla="*/ 5676236 h 6222284"/>
              <a:gd name="connsiteX868" fmla="*/ 993843 w 3693409"/>
              <a:gd name="connsiteY868" fmla="*/ 5662306 h 6222284"/>
              <a:gd name="connsiteX869" fmla="*/ 983320 w 3693409"/>
              <a:gd name="connsiteY869" fmla="*/ 5653192 h 6222284"/>
              <a:gd name="connsiteX870" fmla="*/ 981232 w 3693409"/>
              <a:gd name="connsiteY870" fmla="*/ 5649526 h 6222284"/>
              <a:gd name="connsiteX871" fmla="*/ 939713 w 3693409"/>
              <a:gd name="connsiteY871" fmla="*/ 5622074 h 6222284"/>
              <a:gd name="connsiteX872" fmla="*/ 928230 w 3693409"/>
              <a:gd name="connsiteY872" fmla="*/ 5620641 h 6222284"/>
              <a:gd name="connsiteX873" fmla="*/ 889308 w 3693409"/>
              <a:gd name="connsiteY873" fmla="*/ 5652189 h 6222284"/>
              <a:gd name="connsiteX874" fmla="*/ 855500 w 3693409"/>
              <a:gd name="connsiteY874" fmla="*/ 5642771 h 6222284"/>
              <a:gd name="connsiteX875" fmla="*/ 817219 w 3693409"/>
              <a:gd name="connsiteY875" fmla="*/ 5669199 h 6222284"/>
              <a:gd name="connsiteX876" fmla="*/ 792356 w 3693409"/>
              <a:gd name="connsiteY876" fmla="*/ 5588086 h 6222284"/>
              <a:gd name="connsiteX877" fmla="*/ 786622 w 3693409"/>
              <a:gd name="connsiteY877" fmla="*/ 5540564 h 6222284"/>
              <a:gd name="connsiteX878" fmla="*/ 780881 w 3693409"/>
              <a:gd name="connsiteY878" fmla="*/ 5539848 h 6222284"/>
              <a:gd name="connsiteX879" fmla="*/ 768120 w 3693409"/>
              <a:gd name="connsiteY879" fmla="*/ 5548657 h 6222284"/>
              <a:gd name="connsiteX880" fmla="*/ 786595 w 3693409"/>
              <a:gd name="connsiteY880" fmla="*/ 5680980 h 6222284"/>
              <a:gd name="connsiteX881" fmla="*/ 780855 w 3693409"/>
              <a:gd name="connsiteY881" fmla="*/ 5680264 h 6222284"/>
              <a:gd name="connsiteX882" fmla="*/ 750240 w 3693409"/>
              <a:gd name="connsiteY882" fmla="*/ 5645240 h 6222284"/>
              <a:gd name="connsiteX883" fmla="*/ 744498 w 3693409"/>
              <a:gd name="connsiteY883" fmla="*/ 5644524 h 6222284"/>
              <a:gd name="connsiteX884" fmla="*/ 732376 w 3693409"/>
              <a:gd name="connsiteY884" fmla="*/ 5648212 h 6222284"/>
              <a:gd name="connsiteX885" fmla="*/ 692206 w 3693409"/>
              <a:gd name="connsiteY885" fmla="*/ 5549586 h 6222284"/>
              <a:gd name="connsiteX886" fmla="*/ 677547 w 3693409"/>
              <a:gd name="connsiteY886" fmla="*/ 5480147 h 6222284"/>
              <a:gd name="connsiteX887" fmla="*/ 689029 w 3693409"/>
              <a:gd name="connsiteY887" fmla="*/ 5481579 h 6222284"/>
              <a:gd name="connsiteX888" fmla="*/ 731766 w 3693409"/>
              <a:gd name="connsiteY888" fmla="*/ 5512915 h 6222284"/>
              <a:gd name="connsiteX889" fmla="*/ 744527 w 3693409"/>
              <a:gd name="connsiteY889" fmla="*/ 5504106 h 6222284"/>
              <a:gd name="connsiteX890" fmla="*/ 745805 w 3693409"/>
              <a:gd name="connsiteY890" fmla="*/ 5493864 h 6222284"/>
              <a:gd name="connsiteX891" fmla="*/ 721571 w 3693409"/>
              <a:gd name="connsiteY891" fmla="*/ 5454436 h 6222284"/>
              <a:gd name="connsiteX892" fmla="*/ 771344 w 3693409"/>
              <a:gd name="connsiteY892" fmla="*/ 5382634 h 6222284"/>
              <a:gd name="connsiteX893" fmla="*/ 772622 w 3693409"/>
              <a:gd name="connsiteY893" fmla="*/ 5372392 h 6222284"/>
              <a:gd name="connsiteX894" fmla="*/ 757315 w 3693409"/>
              <a:gd name="connsiteY894" fmla="*/ 5354880 h 6222284"/>
              <a:gd name="connsiteX895" fmla="*/ 764335 w 3693409"/>
              <a:gd name="connsiteY895" fmla="*/ 5345355 h 6222284"/>
              <a:gd name="connsiteX896" fmla="*/ 763714 w 3693409"/>
              <a:gd name="connsiteY896" fmla="*/ 5256864 h 6222284"/>
              <a:gd name="connsiteX897" fmla="*/ 772011 w 3693409"/>
              <a:gd name="connsiteY897" fmla="*/ 5237096 h 6222284"/>
              <a:gd name="connsiteX898" fmla="*/ 773308 w 3693409"/>
              <a:gd name="connsiteY898" fmla="*/ 5133243 h 6222284"/>
              <a:gd name="connsiteX899" fmla="*/ 756084 w 3693409"/>
              <a:gd name="connsiteY899" fmla="*/ 5131094 h 6222284"/>
              <a:gd name="connsiteX900" fmla="*/ 729923 w 3693409"/>
              <a:gd name="connsiteY900" fmla="*/ 5153834 h 6222284"/>
              <a:gd name="connsiteX901" fmla="*/ 734388 w 3693409"/>
              <a:gd name="connsiteY901" fmla="*/ 5164792 h 6222284"/>
              <a:gd name="connsiteX902" fmla="*/ 722255 w 3693409"/>
              <a:gd name="connsiteY902" fmla="*/ 5215286 h 6222284"/>
              <a:gd name="connsiteX903" fmla="*/ 724165 w 3693409"/>
              <a:gd name="connsiteY903" fmla="*/ 5246729 h 6222284"/>
              <a:gd name="connsiteX904" fmla="*/ 702466 w 3693409"/>
              <a:gd name="connsiteY904" fmla="*/ 5280426 h 6222284"/>
              <a:gd name="connsiteX905" fmla="*/ 686530 w 3693409"/>
              <a:gd name="connsiteY905" fmla="*/ 5221230 h 6222284"/>
              <a:gd name="connsiteX906" fmla="*/ 703124 w 3693409"/>
              <a:gd name="connsiteY906" fmla="*/ 5181694 h 6222284"/>
              <a:gd name="connsiteX907" fmla="*/ 689734 w 3693409"/>
              <a:gd name="connsiteY907" fmla="*/ 5148819 h 6222284"/>
              <a:gd name="connsiteX908" fmla="*/ 698670 w 3693409"/>
              <a:gd name="connsiteY908" fmla="*/ 5123930 h 6222284"/>
              <a:gd name="connsiteX909" fmla="*/ 694207 w 3693409"/>
              <a:gd name="connsiteY909" fmla="*/ 5112972 h 6222284"/>
              <a:gd name="connsiteX910" fmla="*/ 704421 w 3693409"/>
              <a:gd name="connsiteY910" fmla="*/ 5077841 h 6222284"/>
              <a:gd name="connsiteX911" fmla="*/ 704430 w 3693409"/>
              <a:gd name="connsiteY911" fmla="*/ 5031036 h 6222284"/>
              <a:gd name="connsiteX912" fmla="*/ 718469 w 3693409"/>
              <a:gd name="connsiteY912" fmla="*/ 5011984 h 6222284"/>
              <a:gd name="connsiteX913" fmla="*/ 714005 w 3693409"/>
              <a:gd name="connsiteY913" fmla="*/ 5001026 h 6222284"/>
              <a:gd name="connsiteX914" fmla="*/ 715922 w 3693409"/>
              <a:gd name="connsiteY914" fmla="*/ 4985663 h 6222284"/>
              <a:gd name="connsiteX915" fmla="*/ 732516 w 3693409"/>
              <a:gd name="connsiteY915" fmla="*/ 4946127 h 6222284"/>
              <a:gd name="connsiteX916" fmla="*/ 731887 w 3693409"/>
              <a:gd name="connsiteY916" fmla="*/ 4904442 h 6222284"/>
              <a:gd name="connsiteX917" fmla="*/ 742739 w 3693409"/>
              <a:gd name="connsiteY917" fmla="*/ 4864191 h 6222284"/>
              <a:gd name="connsiteX918" fmla="*/ 723608 w 3693409"/>
              <a:gd name="connsiteY918" fmla="*/ 4830598 h 6222284"/>
              <a:gd name="connsiteX919" fmla="*/ 731267 w 3693409"/>
              <a:gd name="connsiteY919" fmla="*/ 4815951 h 6222284"/>
              <a:gd name="connsiteX920" fmla="*/ 729359 w 3693409"/>
              <a:gd name="connsiteY920" fmla="*/ 4784509 h 6222284"/>
              <a:gd name="connsiteX921" fmla="*/ 752334 w 3693409"/>
              <a:gd name="connsiteY921" fmla="*/ 4740569 h 6222284"/>
              <a:gd name="connsiteX922" fmla="*/ 741892 w 3693409"/>
              <a:gd name="connsiteY922" fmla="*/ 4719114 h 6222284"/>
              <a:gd name="connsiteX923" fmla="*/ 741267 w 3693409"/>
              <a:gd name="connsiteY923" fmla="*/ 4714636 h 6222284"/>
              <a:gd name="connsiteX924" fmla="*/ 730518 w 3693409"/>
              <a:gd name="connsiteY924" fmla="*/ 4716425 h 6222284"/>
              <a:gd name="connsiteX925" fmla="*/ 690966 w 3693409"/>
              <a:gd name="connsiteY925" fmla="*/ 4706289 h 6222284"/>
              <a:gd name="connsiteX926" fmla="*/ 669909 w 3693409"/>
              <a:gd name="connsiteY926" fmla="*/ 4734866 h 6222284"/>
              <a:gd name="connsiteX927" fmla="*/ 664168 w 3693409"/>
              <a:gd name="connsiteY927" fmla="*/ 4734149 h 6222284"/>
              <a:gd name="connsiteX928" fmla="*/ 615692 w 3693409"/>
              <a:gd name="connsiteY928" fmla="*/ 4702098 h 6222284"/>
              <a:gd name="connsiteX929" fmla="*/ 604209 w 3693409"/>
              <a:gd name="connsiteY929" fmla="*/ 4700665 h 6222284"/>
              <a:gd name="connsiteX930" fmla="*/ 565288 w 3693409"/>
              <a:gd name="connsiteY930" fmla="*/ 4732213 h 6222284"/>
              <a:gd name="connsiteX931" fmla="*/ 531479 w 3693409"/>
              <a:gd name="connsiteY931" fmla="*/ 4722794 h 6222284"/>
              <a:gd name="connsiteX932" fmla="*/ 493198 w 3693409"/>
              <a:gd name="connsiteY932" fmla="*/ 4749223 h 6222284"/>
              <a:gd name="connsiteX933" fmla="*/ 468335 w 3693409"/>
              <a:gd name="connsiteY933" fmla="*/ 4668110 h 6222284"/>
              <a:gd name="connsiteX934" fmla="*/ 462601 w 3693409"/>
              <a:gd name="connsiteY934" fmla="*/ 4620588 h 6222284"/>
              <a:gd name="connsiteX935" fmla="*/ 456861 w 3693409"/>
              <a:gd name="connsiteY935" fmla="*/ 4619872 h 6222284"/>
              <a:gd name="connsiteX936" fmla="*/ 444100 w 3693409"/>
              <a:gd name="connsiteY936" fmla="*/ 4628681 h 6222284"/>
              <a:gd name="connsiteX937" fmla="*/ 462574 w 3693409"/>
              <a:gd name="connsiteY937" fmla="*/ 4761004 h 6222284"/>
              <a:gd name="connsiteX938" fmla="*/ 456834 w 3693409"/>
              <a:gd name="connsiteY938" fmla="*/ 4760288 h 6222284"/>
              <a:gd name="connsiteX939" fmla="*/ 426219 w 3693409"/>
              <a:gd name="connsiteY939" fmla="*/ 4725264 h 6222284"/>
              <a:gd name="connsiteX940" fmla="*/ 420477 w 3693409"/>
              <a:gd name="connsiteY940" fmla="*/ 4724547 h 6222284"/>
              <a:gd name="connsiteX941" fmla="*/ 408356 w 3693409"/>
              <a:gd name="connsiteY941" fmla="*/ 4728236 h 6222284"/>
              <a:gd name="connsiteX942" fmla="*/ 368186 w 3693409"/>
              <a:gd name="connsiteY942" fmla="*/ 4629610 h 6222284"/>
              <a:gd name="connsiteX943" fmla="*/ 353526 w 3693409"/>
              <a:gd name="connsiteY943" fmla="*/ 4560170 h 6222284"/>
              <a:gd name="connsiteX944" fmla="*/ 365009 w 3693409"/>
              <a:gd name="connsiteY944" fmla="*/ 4561603 h 6222284"/>
              <a:gd name="connsiteX945" fmla="*/ 407745 w 3693409"/>
              <a:gd name="connsiteY945" fmla="*/ 4592938 h 6222284"/>
              <a:gd name="connsiteX946" fmla="*/ 420505 w 3693409"/>
              <a:gd name="connsiteY946" fmla="*/ 4584129 h 6222284"/>
              <a:gd name="connsiteX947" fmla="*/ 421783 w 3693409"/>
              <a:gd name="connsiteY947" fmla="*/ 4573888 h 6222284"/>
              <a:gd name="connsiteX948" fmla="*/ 397550 w 3693409"/>
              <a:gd name="connsiteY948" fmla="*/ 4534459 h 6222284"/>
              <a:gd name="connsiteX949" fmla="*/ 447323 w 3693409"/>
              <a:gd name="connsiteY949" fmla="*/ 4462657 h 6222284"/>
              <a:gd name="connsiteX950" fmla="*/ 448601 w 3693409"/>
              <a:gd name="connsiteY950" fmla="*/ 4452416 h 6222284"/>
              <a:gd name="connsiteX951" fmla="*/ 433295 w 3693409"/>
              <a:gd name="connsiteY951" fmla="*/ 4434904 h 6222284"/>
              <a:gd name="connsiteX952" fmla="*/ 440313 w 3693409"/>
              <a:gd name="connsiteY952" fmla="*/ 4425378 h 6222284"/>
              <a:gd name="connsiteX953" fmla="*/ 439693 w 3693409"/>
              <a:gd name="connsiteY953" fmla="*/ 4336888 h 6222284"/>
              <a:gd name="connsiteX954" fmla="*/ 447991 w 3693409"/>
              <a:gd name="connsiteY954" fmla="*/ 4317120 h 6222284"/>
              <a:gd name="connsiteX955" fmla="*/ 450156 w 3693409"/>
              <a:gd name="connsiteY955" fmla="*/ 4253031 h 6222284"/>
              <a:gd name="connsiteX956" fmla="*/ 450153 w 3693409"/>
              <a:gd name="connsiteY956" fmla="*/ 4252891 h 6222284"/>
              <a:gd name="connsiteX957" fmla="*/ 433197 w 3693409"/>
              <a:gd name="connsiteY957" fmla="*/ 4211259 h 6222284"/>
              <a:gd name="connsiteX958" fmla="*/ 432064 w 3693409"/>
              <a:gd name="connsiteY958" fmla="*/ 4211117 h 6222284"/>
              <a:gd name="connsiteX959" fmla="*/ 421035 w 3693409"/>
              <a:gd name="connsiteY959" fmla="*/ 4220704 h 6222284"/>
              <a:gd name="connsiteX960" fmla="*/ 425792 w 3693409"/>
              <a:gd name="connsiteY960" fmla="*/ 4229248 h 6222284"/>
              <a:gd name="connsiteX961" fmla="*/ 427843 w 3693409"/>
              <a:gd name="connsiteY961" fmla="*/ 4244942 h 6222284"/>
              <a:gd name="connsiteX962" fmla="*/ 420185 w 3693409"/>
              <a:gd name="connsiteY962" fmla="*/ 4259589 h 6222284"/>
              <a:gd name="connsiteX963" fmla="*/ 407910 w 3693409"/>
              <a:gd name="connsiteY963" fmla="*/ 4255043 h 6222284"/>
              <a:gd name="connsiteX964" fmla="*/ 398235 w 3693409"/>
              <a:gd name="connsiteY964" fmla="*/ 4295310 h 6222284"/>
              <a:gd name="connsiteX965" fmla="*/ 400144 w 3693409"/>
              <a:gd name="connsiteY965" fmla="*/ 4326752 h 6222284"/>
              <a:gd name="connsiteX966" fmla="*/ 378446 w 3693409"/>
              <a:gd name="connsiteY966" fmla="*/ 4360450 h 6222284"/>
              <a:gd name="connsiteX967" fmla="*/ 362509 w 3693409"/>
              <a:gd name="connsiteY967" fmla="*/ 4301253 h 6222284"/>
              <a:gd name="connsiteX968" fmla="*/ 379104 w 3693409"/>
              <a:gd name="connsiteY968" fmla="*/ 4261718 h 6222284"/>
              <a:gd name="connsiteX969" fmla="*/ 365714 w 3693409"/>
              <a:gd name="connsiteY969" fmla="*/ 4228843 h 6222284"/>
              <a:gd name="connsiteX970" fmla="*/ 374650 w 3693409"/>
              <a:gd name="connsiteY970" fmla="*/ 4203954 h 6222284"/>
              <a:gd name="connsiteX971" fmla="*/ 370187 w 3693409"/>
              <a:gd name="connsiteY971" fmla="*/ 4192996 h 6222284"/>
              <a:gd name="connsiteX972" fmla="*/ 371675 w 3693409"/>
              <a:gd name="connsiteY972" fmla="*/ 4187876 h 6222284"/>
              <a:gd name="connsiteX973" fmla="*/ 365976 w 3693409"/>
              <a:gd name="connsiteY973" fmla="*/ 4180015 h 6222284"/>
              <a:gd name="connsiteX974" fmla="*/ 367254 w 3693409"/>
              <a:gd name="connsiteY974" fmla="*/ 4169773 h 6222284"/>
              <a:gd name="connsiteX975" fmla="*/ 372995 w 3693409"/>
              <a:gd name="connsiteY975" fmla="*/ 4170489 h 6222284"/>
              <a:gd name="connsiteX976" fmla="*/ 375990 w 3693409"/>
              <a:gd name="connsiteY976" fmla="*/ 4173032 h 6222284"/>
              <a:gd name="connsiteX977" fmla="*/ 380400 w 3693409"/>
              <a:gd name="connsiteY977" fmla="*/ 4157864 h 6222284"/>
              <a:gd name="connsiteX978" fmla="*/ 380410 w 3693409"/>
              <a:gd name="connsiteY978" fmla="*/ 4111059 h 6222284"/>
              <a:gd name="connsiteX979" fmla="*/ 394448 w 3693409"/>
              <a:gd name="connsiteY979" fmla="*/ 4092008 h 6222284"/>
              <a:gd name="connsiteX980" fmla="*/ 389985 w 3693409"/>
              <a:gd name="connsiteY980" fmla="*/ 4081050 h 6222284"/>
              <a:gd name="connsiteX981" fmla="*/ 391901 w 3693409"/>
              <a:gd name="connsiteY981" fmla="*/ 4065687 h 6222284"/>
              <a:gd name="connsiteX982" fmla="*/ 408496 w 3693409"/>
              <a:gd name="connsiteY982" fmla="*/ 4026150 h 6222284"/>
              <a:gd name="connsiteX983" fmla="*/ 407867 w 3693409"/>
              <a:gd name="connsiteY983" fmla="*/ 3984466 h 6222284"/>
              <a:gd name="connsiteX984" fmla="*/ 418720 w 3693409"/>
              <a:gd name="connsiteY984" fmla="*/ 3944215 h 6222284"/>
              <a:gd name="connsiteX985" fmla="*/ 399589 w 3693409"/>
              <a:gd name="connsiteY985" fmla="*/ 3910621 h 6222284"/>
              <a:gd name="connsiteX986" fmla="*/ 407247 w 3693409"/>
              <a:gd name="connsiteY986" fmla="*/ 3895975 h 6222284"/>
              <a:gd name="connsiteX987" fmla="*/ 405339 w 3693409"/>
              <a:gd name="connsiteY987" fmla="*/ 3864533 h 6222284"/>
              <a:gd name="connsiteX988" fmla="*/ 428313 w 3693409"/>
              <a:gd name="connsiteY988" fmla="*/ 3820592 h 6222284"/>
              <a:gd name="connsiteX989" fmla="*/ 415563 w 3693409"/>
              <a:gd name="connsiteY989" fmla="*/ 3782596 h 6222284"/>
              <a:gd name="connsiteX990" fmla="*/ 404080 w 3693409"/>
              <a:gd name="connsiteY990" fmla="*/ 3781163 h 6222284"/>
              <a:gd name="connsiteX991" fmla="*/ 391959 w 3693409"/>
              <a:gd name="connsiteY991" fmla="*/ 3784852 h 6222284"/>
              <a:gd name="connsiteX992" fmla="*/ 380486 w 3693409"/>
              <a:gd name="connsiteY992" fmla="*/ 3736614 h 6222284"/>
              <a:gd name="connsiteX993" fmla="*/ 379460 w 3693409"/>
              <a:gd name="connsiteY993" fmla="*/ 3744834 h 6222284"/>
              <a:gd name="connsiteX994" fmla="*/ 367977 w 3693409"/>
              <a:gd name="connsiteY994" fmla="*/ 3743401 h 6222284"/>
              <a:gd name="connsiteX995" fmla="*/ 369894 w 3693409"/>
              <a:gd name="connsiteY995" fmla="*/ 3728038 h 6222284"/>
              <a:gd name="connsiteX996" fmla="*/ 376009 w 3693409"/>
              <a:gd name="connsiteY996" fmla="*/ 3723817 h 6222284"/>
              <a:gd name="connsiteX997" fmla="*/ 365627 w 3693409"/>
              <a:gd name="connsiteY997" fmla="*/ 3716952 h 6222284"/>
              <a:gd name="connsiteX998" fmla="*/ 354145 w 3693409"/>
              <a:gd name="connsiteY998" fmla="*/ 3715520 h 6222284"/>
              <a:gd name="connsiteX999" fmla="*/ 315222 w 3693409"/>
              <a:gd name="connsiteY999" fmla="*/ 3747067 h 6222284"/>
              <a:gd name="connsiteX1000" fmla="*/ 281414 w 3693409"/>
              <a:gd name="connsiteY1000" fmla="*/ 3737649 h 6222284"/>
              <a:gd name="connsiteX1001" fmla="*/ 243134 w 3693409"/>
              <a:gd name="connsiteY1001" fmla="*/ 3764078 h 6222284"/>
              <a:gd name="connsiteX1002" fmla="*/ 218270 w 3693409"/>
              <a:gd name="connsiteY1002" fmla="*/ 3682964 h 6222284"/>
              <a:gd name="connsiteX1003" fmla="*/ 212537 w 3693409"/>
              <a:gd name="connsiteY1003" fmla="*/ 3635443 h 6222284"/>
              <a:gd name="connsiteX1004" fmla="*/ 206795 w 3693409"/>
              <a:gd name="connsiteY1004" fmla="*/ 3634726 h 6222284"/>
              <a:gd name="connsiteX1005" fmla="*/ 194036 w 3693409"/>
              <a:gd name="connsiteY1005" fmla="*/ 3643535 h 6222284"/>
              <a:gd name="connsiteX1006" fmla="*/ 212510 w 3693409"/>
              <a:gd name="connsiteY1006" fmla="*/ 3775859 h 6222284"/>
              <a:gd name="connsiteX1007" fmla="*/ 206769 w 3693409"/>
              <a:gd name="connsiteY1007" fmla="*/ 3775143 h 6222284"/>
              <a:gd name="connsiteX1008" fmla="*/ 176154 w 3693409"/>
              <a:gd name="connsiteY1008" fmla="*/ 3740119 h 6222284"/>
              <a:gd name="connsiteX1009" fmla="*/ 170412 w 3693409"/>
              <a:gd name="connsiteY1009" fmla="*/ 3739402 h 6222284"/>
              <a:gd name="connsiteX1010" fmla="*/ 158291 w 3693409"/>
              <a:gd name="connsiteY1010" fmla="*/ 3743091 h 6222284"/>
              <a:gd name="connsiteX1011" fmla="*/ 118121 w 3693409"/>
              <a:gd name="connsiteY1011" fmla="*/ 3644464 h 6222284"/>
              <a:gd name="connsiteX1012" fmla="*/ 103461 w 3693409"/>
              <a:gd name="connsiteY1012" fmla="*/ 3575025 h 6222284"/>
              <a:gd name="connsiteX1013" fmla="*/ 114944 w 3693409"/>
              <a:gd name="connsiteY1013" fmla="*/ 3576458 h 6222284"/>
              <a:gd name="connsiteX1014" fmla="*/ 157681 w 3693409"/>
              <a:gd name="connsiteY1014" fmla="*/ 3607793 h 6222284"/>
              <a:gd name="connsiteX1015" fmla="*/ 170441 w 3693409"/>
              <a:gd name="connsiteY1015" fmla="*/ 3598984 h 6222284"/>
              <a:gd name="connsiteX1016" fmla="*/ 171719 w 3693409"/>
              <a:gd name="connsiteY1016" fmla="*/ 3588743 h 6222284"/>
              <a:gd name="connsiteX1017" fmla="*/ 147485 w 3693409"/>
              <a:gd name="connsiteY1017" fmla="*/ 3549314 h 6222284"/>
              <a:gd name="connsiteX1018" fmla="*/ 197259 w 3693409"/>
              <a:gd name="connsiteY1018" fmla="*/ 3477512 h 6222284"/>
              <a:gd name="connsiteX1019" fmla="*/ 198537 w 3693409"/>
              <a:gd name="connsiteY1019" fmla="*/ 3467271 h 6222284"/>
              <a:gd name="connsiteX1020" fmla="*/ 183229 w 3693409"/>
              <a:gd name="connsiteY1020" fmla="*/ 3449759 h 6222284"/>
              <a:gd name="connsiteX1021" fmla="*/ 190249 w 3693409"/>
              <a:gd name="connsiteY1021" fmla="*/ 3440233 h 6222284"/>
              <a:gd name="connsiteX1022" fmla="*/ 189629 w 3693409"/>
              <a:gd name="connsiteY1022" fmla="*/ 3351743 h 6222284"/>
              <a:gd name="connsiteX1023" fmla="*/ 197926 w 3693409"/>
              <a:gd name="connsiteY1023" fmla="*/ 3331975 h 6222284"/>
              <a:gd name="connsiteX1024" fmla="*/ 199223 w 3693409"/>
              <a:gd name="connsiteY1024" fmla="*/ 3228121 h 6222284"/>
              <a:gd name="connsiteX1025" fmla="*/ 181999 w 3693409"/>
              <a:gd name="connsiteY1025" fmla="*/ 3225972 h 6222284"/>
              <a:gd name="connsiteX1026" fmla="*/ 155838 w 3693409"/>
              <a:gd name="connsiteY1026" fmla="*/ 3248712 h 6222284"/>
              <a:gd name="connsiteX1027" fmla="*/ 160302 w 3693409"/>
              <a:gd name="connsiteY1027" fmla="*/ 3259670 h 6222284"/>
              <a:gd name="connsiteX1028" fmla="*/ 148170 w 3693409"/>
              <a:gd name="connsiteY1028" fmla="*/ 3310165 h 6222284"/>
              <a:gd name="connsiteX1029" fmla="*/ 150079 w 3693409"/>
              <a:gd name="connsiteY1029" fmla="*/ 3341607 h 6222284"/>
              <a:gd name="connsiteX1030" fmla="*/ 128381 w 3693409"/>
              <a:gd name="connsiteY1030" fmla="*/ 3375305 h 6222284"/>
              <a:gd name="connsiteX1031" fmla="*/ 112444 w 3693409"/>
              <a:gd name="connsiteY1031" fmla="*/ 3316108 h 6222284"/>
              <a:gd name="connsiteX1032" fmla="*/ 129039 w 3693409"/>
              <a:gd name="connsiteY1032" fmla="*/ 3276573 h 6222284"/>
              <a:gd name="connsiteX1033" fmla="*/ 115649 w 3693409"/>
              <a:gd name="connsiteY1033" fmla="*/ 3243698 h 6222284"/>
              <a:gd name="connsiteX1034" fmla="*/ 124585 w 3693409"/>
              <a:gd name="connsiteY1034" fmla="*/ 3218809 h 6222284"/>
              <a:gd name="connsiteX1035" fmla="*/ 120122 w 3693409"/>
              <a:gd name="connsiteY1035" fmla="*/ 3207851 h 6222284"/>
              <a:gd name="connsiteX1036" fmla="*/ 130335 w 3693409"/>
              <a:gd name="connsiteY1036" fmla="*/ 3172719 h 6222284"/>
              <a:gd name="connsiteX1037" fmla="*/ 130345 w 3693409"/>
              <a:gd name="connsiteY1037" fmla="*/ 3125914 h 6222284"/>
              <a:gd name="connsiteX1038" fmla="*/ 144383 w 3693409"/>
              <a:gd name="connsiteY1038" fmla="*/ 3106863 h 6222284"/>
              <a:gd name="connsiteX1039" fmla="*/ 139920 w 3693409"/>
              <a:gd name="connsiteY1039" fmla="*/ 3095905 h 6222284"/>
              <a:gd name="connsiteX1040" fmla="*/ 141836 w 3693409"/>
              <a:gd name="connsiteY1040" fmla="*/ 3080542 h 6222284"/>
              <a:gd name="connsiteX1041" fmla="*/ 158431 w 3693409"/>
              <a:gd name="connsiteY1041" fmla="*/ 3041005 h 6222284"/>
              <a:gd name="connsiteX1042" fmla="*/ 157801 w 3693409"/>
              <a:gd name="connsiteY1042" fmla="*/ 2999321 h 6222284"/>
              <a:gd name="connsiteX1043" fmla="*/ 168655 w 3693409"/>
              <a:gd name="connsiteY1043" fmla="*/ 2959070 h 6222284"/>
              <a:gd name="connsiteX1044" fmla="*/ 149524 w 3693409"/>
              <a:gd name="connsiteY1044" fmla="*/ 2925476 h 6222284"/>
              <a:gd name="connsiteX1045" fmla="*/ 157182 w 3693409"/>
              <a:gd name="connsiteY1045" fmla="*/ 2910830 h 6222284"/>
              <a:gd name="connsiteX1046" fmla="*/ 155274 w 3693409"/>
              <a:gd name="connsiteY1046" fmla="*/ 2879389 h 6222284"/>
              <a:gd name="connsiteX1047" fmla="*/ 178248 w 3693409"/>
              <a:gd name="connsiteY1047" fmla="*/ 2835447 h 6222284"/>
              <a:gd name="connsiteX1048" fmla="*/ 165498 w 3693409"/>
              <a:gd name="connsiteY1048" fmla="*/ 2797451 h 6222284"/>
              <a:gd name="connsiteX1049" fmla="*/ 154015 w 3693409"/>
              <a:gd name="connsiteY1049" fmla="*/ 2796018 h 6222284"/>
              <a:gd name="connsiteX1050" fmla="*/ 141894 w 3693409"/>
              <a:gd name="connsiteY1050" fmla="*/ 2799707 h 6222284"/>
              <a:gd name="connsiteX1051" fmla="*/ 126596 w 3693409"/>
              <a:gd name="connsiteY1051" fmla="*/ 2735390 h 6222284"/>
              <a:gd name="connsiteX1052" fmla="*/ 141273 w 3693409"/>
              <a:gd name="connsiteY1052" fmla="*/ 2711216 h 6222284"/>
              <a:gd name="connsiteX1053" fmla="*/ 127883 w 3693409"/>
              <a:gd name="connsiteY1053" fmla="*/ 2678341 h 6222284"/>
              <a:gd name="connsiteX1054" fmla="*/ 128522 w 3693409"/>
              <a:gd name="connsiteY1054" fmla="*/ 2673220 h 6222284"/>
              <a:gd name="connsiteX1055" fmla="*/ 175739 w 3693409"/>
              <a:gd name="connsiteY1055" fmla="*/ 2621903 h 6222284"/>
              <a:gd name="connsiteX1056" fmla="*/ 181481 w 3693409"/>
              <a:gd name="connsiteY1056" fmla="*/ 2622620 h 6222284"/>
              <a:gd name="connsiteX1057" fmla="*/ 191686 w 3693409"/>
              <a:gd name="connsiteY1057" fmla="*/ 2634295 h 6222284"/>
              <a:gd name="connsiteX1058" fmla="*/ 182749 w 3693409"/>
              <a:gd name="connsiteY1058" fmla="*/ 2659184 h 6222284"/>
              <a:gd name="connsiteX1059" fmla="*/ 180194 w 3693409"/>
              <a:gd name="connsiteY1059" fmla="*/ 2679667 h 6222284"/>
              <a:gd name="connsiteX1060" fmla="*/ 185296 w 3693409"/>
              <a:gd name="connsiteY1060" fmla="*/ 2685505 h 6222284"/>
              <a:gd name="connsiteX1061" fmla="*/ 159765 w 3693409"/>
              <a:gd name="connsiteY1061" fmla="*/ 2749930 h 6222284"/>
              <a:gd name="connsiteX1062" fmla="*/ 176990 w 3693409"/>
              <a:gd name="connsiteY1062" fmla="*/ 2752079 h 6222284"/>
              <a:gd name="connsiteX1063" fmla="*/ 246553 w 3693409"/>
              <a:gd name="connsiteY1063" fmla="*/ 2615137 h 6222284"/>
              <a:gd name="connsiteX1064" fmla="*/ 259314 w 3693409"/>
              <a:gd name="connsiteY1064" fmla="*/ 2606327 h 6222284"/>
              <a:gd name="connsiteX1065" fmla="*/ 254850 w 3693409"/>
              <a:gd name="connsiteY1065" fmla="*/ 2595369 h 6222284"/>
              <a:gd name="connsiteX1066" fmla="*/ 264425 w 3693409"/>
              <a:gd name="connsiteY1066" fmla="*/ 2565360 h 6222284"/>
              <a:gd name="connsiteX1067" fmla="*/ 263157 w 3693409"/>
              <a:gd name="connsiteY1067" fmla="*/ 2528796 h 6222284"/>
              <a:gd name="connsiteX1068" fmla="*/ 279750 w 3693409"/>
              <a:gd name="connsiteY1068" fmla="*/ 2489260 h 6222284"/>
              <a:gd name="connsiteX1069" fmla="*/ 282306 w 3693409"/>
              <a:gd name="connsiteY1069" fmla="*/ 2468775 h 6222284"/>
              <a:gd name="connsiteX1070" fmla="*/ 272102 w 3693409"/>
              <a:gd name="connsiteY1070" fmla="*/ 2457101 h 6222284"/>
              <a:gd name="connsiteX1071" fmla="*/ 222337 w 3693409"/>
              <a:gd name="connsiteY1071" fmla="*/ 2482096 h 6222284"/>
              <a:gd name="connsiteX1072" fmla="*/ 226800 w 3693409"/>
              <a:gd name="connsiteY1072" fmla="*/ 2493055 h 6222284"/>
              <a:gd name="connsiteX1073" fmla="*/ 186602 w 3693409"/>
              <a:gd name="connsiteY1073" fmla="*/ 2534846 h 6222284"/>
              <a:gd name="connsiteX1074" fmla="*/ 180861 w 3693409"/>
              <a:gd name="connsiteY1074" fmla="*/ 2534130 h 6222284"/>
              <a:gd name="connsiteX1075" fmla="*/ 168110 w 3693409"/>
              <a:gd name="connsiteY1075" fmla="*/ 2496133 h 6222284"/>
              <a:gd name="connsiteX1076" fmla="*/ 203854 w 3693409"/>
              <a:gd name="connsiteY1076" fmla="*/ 2396577 h 6222284"/>
              <a:gd name="connsiteX1077" fmla="*/ 254256 w 3693409"/>
              <a:gd name="connsiteY1077" fmla="*/ 2366461 h 6222284"/>
              <a:gd name="connsiteX1078" fmla="*/ 300188 w 3693409"/>
              <a:gd name="connsiteY1078" fmla="*/ 2372192 h 6222284"/>
              <a:gd name="connsiteX1079" fmla="*/ 316144 w 3693409"/>
              <a:gd name="connsiteY1079" fmla="*/ 2337778 h 6222284"/>
              <a:gd name="connsiteX1080" fmla="*/ 308495 w 3693409"/>
              <a:gd name="connsiteY1080" fmla="*/ 2305618 h 6222284"/>
              <a:gd name="connsiteX1081" fmla="*/ 326357 w 3693409"/>
              <a:gd name="connsiteY1081" fmla="*/ 2302646 h 6222284"/>
              <a:gd name="connsiteX1082" fmla="*/ 326996 w 3693409"/>
              <a:gd name="connsiteY1082" fmla="*/ 2297526 h 6222284"/>
              <a:gd name="connsiteX1083" fmla="*/ 318709 w 3693409"/>
              <a:gd name="connsiteY1083" fmla="*/ 2270489 h 6222284"/>
              <a:gd name="connsiteX1084" fmla="*/ 416996 w 3693409"/>
              <a:gd name="connsiteY1084" fmla="*/ 2043516 h 6222284"/>
              <a:gd name="connsiteX1085" fmla="*/ 401050 w 3693409"/>
              <a:gd name="connsiteY1085" fmla="*/ 2031126 h 6222284"/>
              <a:gd name="connsiteX1086" fmla="*/ 364037 w 3693409"/>
              <a:gd name="connsiteY1086" fmla="*/ 2094119 h 6222284"/>
              <a:gd name="connsiteX1087" fmla="*/ 367223 w 3693409"/>
              <a:gd name="connsiteY1087" fmla="*/ 2115318 h 6222284"/>
              <a:gd name="connsiteX1088" fmla="*/ 307875 w 3693409"/>
              <a:gd name="connsiteY1088" fmla="*/ 2217130 h 6222284"/>
              <a:gd name="connsiteX1089" fmla="*/ 280435 w 3693409"/>
              <a:gd name="connsiteY1089" fmla="*/ 2250110 h 6222284"/>
              <a:gd name="connsiteX1090" fmla="*/ 257470 w 3693409"/>
              <a:gd name="connsiteY1090" fmla="*/ 2247245 h 6222284"/>
              <a:gd name="connsiteX1091" fmla="*/ 308523 w 3693409"/>
              <a:gd name="connsiteY1091" fmla="*/ 2165202 h 6222284"/>
              <a:gd name="connsiteX1092" fmla="*/ 286834 w 3693409"/>
              <a:gd name="connsiteY1092" fmla="*/ 2152094 h 6222284"/>
              <a:gd name="connsiteX1093" fmla="*/ 288112 w 3693409"/>
              <a:gd name="connsiteY1093" fmla="*/ 2141853 h 6222284"/>
              <a:gd name="connsiteX1094" fmla="*/ 327683 w 3693409"/>
              <a:gd name="connsiteY1094" fmla="*/ 2058377 h 6222284"/>
              <a:gd name="connsiteX1095" fmla="*/ 337887 w 3693409"/>
              <a:gd name="connsiteY1095" fmla="*/ 2070051 h 6222284"/>
              <a:gd name="connsiteX1096" fmla="*/ 343628 w 3693409"/>
              <a:gd name="connsiteY1096" fmla="*/ 2070767 h 6222284"/>
              <a:gd name="connsiteX1097" fmla="*/ 345545 w 3693409"/>
              <a:gd name="connsiteY1097" fmla="*/ 2055404 h 6222284"/>
              <a:gd name="connsiteX1098" fmla="*/ 323219 w 3693409"/>
              <a:gd name="connsiteY1098" fmla="*/ 2047418 h 6222284"/>
              <a:gd name="connsiteX1099" fmla="*/ 394049 w 3693409"/>
              <a:gd name="connsiteY1099" fmla="*/ 1947040 h 6222284"/>
              <a:gd name="connsiteX1100" fmla="*/ 411913 w 3693409"/>
              <a:gd name="connsiteY1100" fmla="*/ 1944068 h 6222284"/>
              <a:gd name="connsiteX1101" fmla="*/ 445084 w 3693409"/>
              <a:gd name="connsiteY1101" fmla="*/ 1958609 h 6222284"/>
              <a:gd name="connsiteX1102" fmla="*/ 456566 w 3693409"/>
              <a:gd name="connsiteY1102" fmla="*/ 1960041 h 6222284"/>
              <a:gd name="connsiteX1103" fmla="*/ 464224 w 3693409"/>
              <a:gd name="connsiteY1103" fmla="*/ 1945395 h 6222284"/>
              <a:gd name="connsiteX1104" fmla="*/ 456575 w 3693409"/>
              <a:gd name="connsiteY1104" fmla="*/ 1913236 h 6222284"/>
              <a:gd name="connsiteX1105" fmla="*/ 510821 w 3693409"/>
              <a:gd name="connsiteY1105" fmla="*/ 1805588 h 6222284"/>
              <a:gd name="connsiteX1106" fmla="*/ 535073 w 3693409"/>
              <a:gd name="connsiteY1106" fmla="*/ 1751405 h 6222284"/>
              <a:gd name="connsiteX1107" fmla="*/ 529971 w 3693409"/>
              <a:gd name="connsiteY1107" fmla="*/ 1745568 h 6222284"/>
              <a:gd name="connsiteX1108" fmla="*/ 581031 w 3693409"/>
              <a:gd name="connsiteY1108" fmla="*/ 1616719 h 6222284"/>
              <a:gd name="connsiteX1109" fmla="*/ 611026 w 3693409"/>
              <a:gd name="connsiteY1109" fmla="*/ 1563253 h 6222284"/>
              <a:gd name="connsiteX1110" fmla="*/ 614860 w 3693409"/>
              <a:gd name="connsiteY1110" fmla="*/ 1532526 h 6222284"/>
              <a:gd name="connsiteX1111" fmla="*/ 677403 w 3693409"/>
              <a:gd name="connsiteY1111" fmla="*/ 1405112 h 6222284"/>
              <a:gd name="connsiteX1112" fmla="*/ 672939 w 3693409"/>
              <a:gd name="connsiteY1112" fmla="*/ 1394153 h 6222284"/>
              <a:gd name="connsiteX1113" fmla="*/ 716333 w 3693409"/>
              <a:gd name="connsiteY1113" fmla="*/ 1326756 h 6222284"/>
              <a:gd name="connsiteX1114" fmla="*/ 762920 w 3693409"/>
              <a:gd name="connsiteY1114" fmla="*/ 1233755 h 6222284"/>
              <a:gd name="connsiteX1115" fmla="*/ 760374 w 3693409"/>
              <a:gd name="connsiteY1115" fmla="*/ 1207434 h 6222284"/>
              <a:gd name="connsiteX1116" fmla="*/ 762291 w 3693409"/>
              <a:gd name="connsiteY1116" fmla="*/ 1192071 h 6222284"/>
              <a:gd name="connsiteX1117" fmla="*/ 794841 w 3693409"/>
              <a:gd name="connsiteY1117" fmla="*/ 1118120 h 6222284"/>
              <a:gd name="connsiteX1118" fmla="*/ 868866 w 3693409"/>
              <a:gd name="connsiteY1118" fmla="*/ 992137 h 6222284"/>
              <a:gd name="connsiteX1119" fmla="*/ 894387 w 3693409"/>
              <a:gd name="connsiteY1119" fmla="*/ 974519 h 6222284"/>
              <a:gd name="connsiteX1120" fmla="*/ 891842 w 3693409"/>
              <a:gd name="connsiteY1120" fmla="*/ 948197 h 6222284"/>
              <a:gd name="connsiteX1121" fmla="*/ 943532 w 3693409"/>
              <a:gd name="connsiteY1121" fmla="*/ 861033 h 6222284"/>
              <a:gd name="connsiteX1122" fmla="*/ 944171 w 3693409"/>
              <a:gd name="connsiteY1122" fmla="*/ 855912 h 6222284"/>
              <a:gd name="connsiteX1123" fmla="*/ 929502 w 3693409"/>
              <a:gd name="connsiteY1123" fmla="*/ 833279 h 6222284"/>
              <a:gd name="connsiteX1124" fmla="*/ 910361 w 3693409"/>
              <a:gd name="connsiteY1124" fmla="*/ 846494 h 6222284"/>
              <a:gd name="connsiteX1125" fmla="*/ 905899 w 3693409"/>
              <a:gd name="connsiteY1125" fmla="*/ 835535 h 6222284"/>
              <a:gd name="connsiteX1126" fmla="*/ 915473 w 3693409"/>
              <a:gd name="connsiteY1126" fmla="*/ 805524 h 6222284"/>
              <a:gd name="connsiteX1127" fmla="*/ 916112 w 3693409"/>
              <a:gd name="connsiteY1127" fmla="*/ 800403 h 6222284"/>
              <a:gd name="connsiteX1128" fmla="*/ 900166 w 3693409"/>
              <a:gd name="connsiteY1128" fmla="*/ 788012 h 6222284"/>
              <a:gd name="connsiteX1129" fmla="*/ 904639 w 3693409"/>
              <a:gd name="connsiteY1129" fmla="*/ 752165 h 6222284"/>
              <a:gd name="connsiteX1130" fmla="*/ 884230 w 3693409"/>
              <a:gd name="connsiteY1130" fmla="*/ 728816 h 6222284"/>
              <a:gd name="connsiteX1131" fmla="*/ 931447 w 3693409"/>
              <a:gd name="connsiteY1131" fmla="*/ 677498 h 6222284"/>
              <a:gd name="connsiteX1132" fmla="*/ 994612 w 3693409"/>
              <a:gd name="connsiteY1132" fmla="*/ 638573 h 6222284"/>
              <a:gd name="connsiteX1133" fmla="*/ 1041839 w 3693409"/>
              <a:gd name="connsiteY1133" fmla="*/ 540451 h 6222284"/>
              <a:gd name="connsiteX1134" fmla="*/ 1028449 w 3693409"/>
              <a:gd name="connsiteY1134" fmla="*/ 507576 h 6222284"/>
              <a:gd name="connsiteX1135" fmla="*/ 1029088 w 3693409"/>
              <a:gd name="connsiteY1135" fmla="*/ 502455 h 6222284"/>
              <a:gd name="connsiteX1136" fmla="*/ 1069286 w 3693409"/>
              <a:gd name="connsiteY1136" fmla="*/ 460663 h 6222284"/>
              <a:gd name="connsiteX1137" fmla="*/ 1089074 w 3693409"/>
              <a:gd name="connsiteY1137" fmla="*/ 395523 h 6222284"/>
              <a:gd name="connsiteX1138" fmla="*/ 1080787 w 3693409"/>
              <a:gd name="connsiteY1138" fmla="*/ 368484 h 6222284"/>
              <a:gd name="connsiteX1139" fmla="*/ 1124180 w 3693409"/>
              <a:gd name="connsiteY1139" fmla="*/ 301089 h 6222284"/>
              <a:gd name="connsiteX1140" fmla="*/ 1119717 w 3693409"/>
              <a:gd name="connsiteY1140" fmla="*/ 290131 h 6222284"/>
              <a:gd name="connsiteX1141" fmla="*/ 1126106 w 3693409"/>
              <a:gd name="connsiteY1141" fmla="*/ 238919 h 6222284"/>
              <a:gd name="connsiteX1142" fmla="*/ 1173954 w 3693409"/>
              <a:gd name="connsiteY1142" fmla="*/ 229287 h 6222284"/>
              <a:gd name="connsiteX1143" fmla="*/ 1191179 w 3693409"/>
              <a:gd name="connsiteY1143" fmla="*/ 231436 h 6222284"/>
              <a:gd name="connsiteX1144" fmla="*/ 1193095 w 3693409"/>
              <a:gd name="connsiteY1144" fmla="*/ 216074 h 6222284"/>
              <a:gd name="connsiteX1145" fmla="*/ 1180344 w 3693409"/>
              <a:gd name="connsiteY1145" fmla="*/ 178078 h 6222284"/>
              <a:gd name="connsiteX1146" fmla="*/ 1180983 w 3693409"/>
              <a:gd name="connsiteY1146" fmla="*/ 172956 h 6222284"/>
              <a:gd name="connsiteX1147" fmla="*/ 1273491 w 3693409"/>
              <a:gd name="connsiteY1147" fmla="*/ 132491 h 6222284"/>
              <a:gd name="connsiteX1148" fmla="*/ 1321978 w 3693409"/>
              <a:gd name="connsiteY1148" fmla="*/ 117738 h 6222284"/>
              <a:gd name="connsiteX1149" fmla="*/ 1350046 w 3693409"/>
              <a:gd name="connsiteY1149" fmla="*/ 126441 h 6222284"/>
              <a:gd name="connsiteX1150" fmla="*/ 1405551 w 3693409"/>
              <a:gd name="connsiteY1150" fmla="*/ 102160 h 6222284"/>
              <a:gd name="connsiteX1151" fmla="*/ 1434258 w 3693409"/>
              <a:gd name="connsiteY1151" fmla="*/ 105742 h 6222284"/>
              <a:gd name="connsiteX1152" fmla="*/ 1434897 w 3693409"/>
              <a:gd name="connsiteY1152" fmla="*/ 100623 h 6222284"/>
              <a:gd name="connsiteX1153" fmla="*/ 1390252 w 3693409"/>
              <a:gd name="connsiteY1153" fmla="*/ 37843 h 6222284"/>
              <a:gd name="connsiteX1154" fmla="*/ 1392169 w 3693409"/>
              <a:gd name="connsiteY1154" fmla="*/ 22480 h 6222284"/>
              <a:gd name="connsiteX1155" fmla="*/ 1404930 w 3693409"/>
              <a:gd name="connsiteY1155" fmla="*/ 13672 h 6222284"/>
              <a:gd name="connsiteX1156" fmla="*/ 1546556 w 3693409"/>
              <a:gd name="connsiteY1156" fmla="*/ 138 h 6222284"/>
              <a:gd name="connsiteX1157" fmla="*/ 1590569 w 3693409"/>
              <a:gd name="connsiteY1157" fmla="*/ 21232 h 6222284"/>
              <a:gd name="connsiteX1158" fmla="*/ 1588653 w 3693409"/>
              <a:gd name="connsiteY1158" fmla="*/ 36595 h 6222284"/>
              <a:gd name="connsiteX1159" fmla="*/ 1571429 w 3693409"/>
              <a:gd name="connsiteY1159" fmla="*/ 34446 h 6222284"/>
              <a:gd name="connsiteX1160" fmla="*/ 1533795 w 3693409"/>
              <a:gd name="connsiteY1160" fmla="*/ 8947 h 6222284"/>
              <a:gd name="connsiteX1161" fmla="*/ 1546556 w 3693409"/>
              <a:gd name="connsiteY1161" fmla="*/ 138 h 62222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</a:cxnLst>
            <a:rect l="l" t="t" r="r" b="b"/>
            <a:pathLst>
              <a:path w="3693409" h="6222284">
                <a:moveTo>
                  <a:pt x="1892548" y="6073484"/>
                </a:moveTo>
                <a:lnTo>
                  <a:pt x="1898290" y="6074200"/>
                </a:lnTo>
                <a:cubicBezTo>
                  <a:pt x="1937304" y="6104206"/>
                  <a:pt x="1955588" y="6129023"/>
                  <a:pt x="1953139" y="6148653"/>
                </a:cubicBezTo>
                <a:cubicBezTo>
                  <a:pt x="1948459" y="6155005"/>
                  <a:pt x="1945906" y="6159887"/>
                  <a:pt x="1945480" y="6163300"/>
                </a:cubicBezTo>
                <a:cubicBezTo>
                  <a:pt x="1924428" y="6160673"/>
                  <a:pt x="1910183" y="6150229"/>
                  <a:pt x="1902744" y="6131963"/>
                </a:cubicBezTo>
                <a:lnTo>
                  <a:pt x="1916143" y="6118033"/>
                </a:lnTo>
                <a:cubicBezTo>
                  <a:pt x="1910402" y="6117317"/>
                  <a:pt x="1902112" y="6105881"/>
                  <a:pt x="1891270" y="6083726"/>
                </a:cubicBezTo>
                <a:close/>
                <a:moveTo>
                  <a:pt x="2660004" y="5997616"/>
                </a:moveTo>
                <a:lnTo>
                  <a:pt x="2665745" y="5998332"/>
                </a:lnTo>
                <a:cubicBezTo>
                  <a:pt x="2673293" y="6000141"/>
                  <a:pt x="2676696" y="6004033"/>
                  <a:pt x="2675950" y="6010006"/>
                </a:cubicBezTo>
                <a:lnTo>
                  <a:pt x="2675311" y="6015128"/>
                </a:lnTo>
                <a:lnTo>
                  <a:pt x="2658087" y="6012978"/>
                </a:lnTo>
                <a:close/>
                <a:moveTo>
                  <a:pt x="1993597" y="5966923"/>
                </a:moveTo>
                <a:lnTo>
                  <a:pt x="1990686" y="5969398"/>
                </a:lnTo>
                <a:cubicBezTo>
                  <a:pt x="1981115" y="5976005"/>
                  <a:pt x="1966866" y="5985061"/>
                  <a:pt x="1947938" y="5996568"/>
                </a:cubicBezTo>
                <a:lnTo>
                  <a:pt x="1947299" y="6001689"/>
                </a:lnTo>
                <a:lnTo>
                  <a:pt x="1946606" y="6024062"/>
                </a:lnTo>
                <a:lnTo>
                  <a:pt x="1966078" y="6044952"/>
                </a:lnTo>
                <a:cubicBezTo>
                  <a:pt x="1973200" y="6050174"/>
                  <a:pt x="1980589" y="6053263"/>
                  <a:pt x="1988244" y="6054218"/>
                </a:cubicBezTo>
                <a:cubicBezTo>
                  <a:pt x="1995899" y="6055173"/>
                  <a:pt x="2000153" y="6052238"/>
                  <a:pt x="2001005" y="6045409"/>
                </a:cubicBezTo>
                <a:lnTo>
                  <a:pt x="2002283" y="6035168"/>
                </a:lnTo>
                <a:cubicBezTo>
                  <a:pt x="1985701" y="6012296"/>
                  <a:pt x="1977623" y="5999152"/>
                  <a:pt x="1978049" y="5995739"/>
                </a:cubicBezTo>
                <a:close/>
                <a:moveTo>
                  <a:pt x="1422284" y="5956986"/>
                </a:moveTo>
                <a:lnTo>
                  <a:pt x="1428025" y="5957702"/>
                </a:lnTo>
                <a:cubicBezTo>
                  <a:pt x="1467039" y="5987708"/>
                  <a:pt x="1485323" y="6012526"/>
                  <a:pt x="1482874" y="6032155"/>
                </a:cubicBezTo>
                <a:cubicBezTo>
                  <a:pt x="1478195" y="6038507"/>
                  <a:pt x="1475642" y="6043389"/>
                  <a:pt x="1475216" y="6046802"/>
                </a:cubicBezTo>
                <a:cubicBezTo>
                  <a:pt x="1454163" y="6044175"/>
                  <a:pt x="1439919" y="6033731"/>
                  <a:pt x="1432480" y="6015465"/>
                </a:cubicBezTo>
                <a:lnTo>
                  <a:pt x="1445879" y="6001535"/>
                </a:lnTo>
                <a:cubicBezTo>
                  <a:pt x="1440137" y="6000819"/>
                  <a:pt x="1431847" y="5989383"/>
                  <a:pt x="1421006" y="5967228"/>
                </a:cubicBezTo>
                <a:close/>
                <a:moveTo>
                  <a:pt x="2637058" y="5901138"/>
                </a:moveTo>
                <a:lnTo>
                  <a:pt x="2654282" y="5903287"/>
                </a:lnTo>
                <a:lnTo>
                  <a:pt x="2653004" y="5913529"/>
                </a:lnTo>
                <a:lnTo>
                  <a:pt x="2635780" y="5911380"/>
                </a:lnTo>
                <a:close/>
                <a:moveTo>
                  <a:pt x="2017811" y="5890731"/>
                </a:moveTo>
                <a:lnTo>
                  <a:pt x="2013028" y="5895473"/>
                </a:lnTo>
                <a:cubicBezTo>
                  <a:pt x="2011963" y="5904010"/>
                  <a:pt x="2006219" y="5918895"/>
                  <a:pt x="1995795" y="5940131"/>
                </a:cubicBezTo>
                <a:lnTo>
                  <a:pt x="2003627" y="5949092"/>
                </a:lnTo>
                <a:lnTo>
                  <a:pt x="2027822" y="5923937"/>
                </a:lnTo>
                <a:lnTo>
                  <a:pt x="2029100" y="5913695"/>
                </a:lnTo>
                <a:cubicBezTo>
                  <a:pt x="2029739" y="5908574"/>
                  <a:pt x="2024636" y="5902737"/>
                  <a:pt x="2013793" y="5896183"/>
                </a:cubicBezTo>
                <a:close/>
                <a:moveTo>
                  <a:pt x="1398699" y="5865630"/>
                </a:moveTo>
                <a:lnTo>
                  <a:pt x="1410182" y="5867063"/>
                </a:lnTo>
                <a:cubicBezTo>
                  <a:pt x="1417731" y="5868870"/>
                  <a:pt x="1421132" y="5872763"/>
                  <a:pt x="1420386" y="5878737"/>
                </a:cubicBezTo>
                <a:lnTo>
                  <a:pt x="1419747" y="5883858"/>
                </a:lnTo>
                <a:lnTo>
                  <a:pt x="1396782" y="5880993"/>
                </a:lnTo>
                <a:close/>
                <a:moveTo>
                  <a:pt x="1373188" y="5836444"/>
                </a:moveTo>
                <a:lnTo>
                  <a:pt x="1377651" y="5847402"/>
                </a:lnTo>
                <a:lnTo>
                  <a:pt x="1376373" y="5857643"/>
                </a:lnTo>
                <a:lnTo>
                  <a:pt x="1370632" y="5856927"/>
                </a:lnTo>
                <a:cubicBezTo>
                  <a:pt x="1362975" y="5855972"/>
                  <a:pt x="1359574" y="5852081"/>
                  <a:pt x="1360426" y="5845253"/>
                </a:cubicBezTo>
                <a:cubicBezTo>
                  <a:pt x="1362235" y="5838544"/>
                  <a:pt x="1366489" y="5835608"/>
                  <a:pt x="1373188" y="5836444"/>
                </a:cubicBezTo>
                <a:close/>
                <a:moveTo>
                  <a:pt x="2658125" y="5825757"/>
                </a:moveTo>
                <a:lnTo>
                  <a:pt x="2669608" y="5827189"/>
                </a:lnTo>
                <a:cubicBezTo>
                  <a:pt x="2668117" y="5839139"/>
                  <a:pt x="2671941" y="5855218"/>
                  <a:pt x="2681080" y="5875427"/>
                </a:cubicBezTo>
                <a:lnTo>
                  <a:pt x="2668959" y="5879116"/>
                </a:lnTo>
                <a:cubicBezTo>
                  <a:pt x="2649822" y="5876728"/>
                  <a:pt x="2639191" y="5868467"/>
                  <a:pt x="2637067" y="5854333"/>
                </a:cubicBezTo>
                <a:cubicBezTo>
                  <a:pt x="2644407" y="5834446"/>
                  <a:pt x="2651427" y="5824921"/>
                  <a:pt x="2658125" y="5825757"/>
                </a:cubicBezTo>
                <a:close/>
                <a:moveTo>
                  <a:pt x="2648578" y="5715349"/>
                </a:moveTo>
                <a:lnTo>
                  <a:pt x="2640282" y="5735117"/>
                </a:lnTo>
                <a:cubicBezTo>
                  <a:pt x="2641553" y="5756079"/>
                  <a:pt x="2646017" y="5767037"/>
                  <a:pt x="2653671" y="5767992"/>
                </a:cubicBezTo>
                <a:cubicBezTo>
                  <a:pt x="2654097" y="5764578"/>
                  <a:pt x="2656224" y="5763110"/>
                  <a:pt x="2660052" y="5763588"/>
                </a:cubicBezTo>
                <a:lnTo>
                  <a:pt x="2658783" y="5727024"/>
                </a:lnTo>
                <a:lnTo>
                  <a:pt x="2660061" y="5716782"/>
                </a:lnTo>
                <a:close/>
                <a:moveTo>
                  <a:pt x="1533343" y="5674399"/>
                </a:moveTo>
                <a:cubicBezTo>
                  <a:pt x="1540891" y="5676209"/>
                  <a:pt x="1544293" y="5680100"/>
                  <a:pt x="1543547" y="5686073"/>
                </a:cubicBezTo>
                <a:lnTo>
                  <a:pt x="1532065" y="5684641"/>
                </a:lnTo>
                <a:close/>
                <a:moveTo>
                  <a:pt x="636070" y="5532181"/>
                </a:moveTo>
                <a:lnTo>
                  <a:pt x="641812" y="5532897"/>
                </a:lnTo>
                <a:cubicBezTo>
                  <a:pt x="680826" y="5562902"/>
                  <a:pt x="699110" y="5587720"/>
                  <a:pt x="696661" y="5607350"/>
                </a:cubicBezTo>
                <a:cubicBezTo>
                  <a:pt x="691981" y="5613701"/>
                  <a:pt x="689428" y="5618584"/>
                  <a:pt x="689002" y="5621996"/>
                </a:cubicBezTo>
                <a:cubicBezTo>
                  <a:pt x="667950" y="5619370"/>
                  <a:pt x="653704" y="5608925"/>
                  <a:pt x="646266" y="5590660"/>
                </a:cubicBezTo>
                <a:lnTo>
                  <a:pt x="659665" y="5576730"/>
                </a:lnTo>
                <a:cubicBezTo>
                  <a:pt x="653924" y="5576013"/>
                  <a:pt x="645633" y="5564578"/>
                  <a:pt x="634792" y="5542422"/>
                </a:cubicBezTo>
                <a:close/>
                <a:moveTo>
                  <a:pt x="612486" y="5440825"/>
                </a:moveTo>
                <a:lnTo>
                  <a:pt x="623968" y="5442257"/>
                </a:lnTo>
                <a:cubicBezTo>
                  <a:pt x="631517" y="5444065"/>
                  <a:pt x="634918" y="5447958"/>
                  <a:pt x="634173" y="5453932"/>
                </a:cubicBezTo>
                <a:lnTo>
                  <a:pt x="633534" y="5459053"/>
                </a:lnTo>
                <a:lnTo>
                  <a:pt x="610569" y="5456188"/>
                </a:lnTo>
                <a:close/>
                <a:moveTo>
                  <a:pt x="586974" y="5411639"/>
                </a:moveTo>
                <a:lnTo>
                  <a:pt x="591438" y="5422596"/>
                </a:lnTo>
                <a:lnTo>
                  <a:pt x="590160" y="5432838"/>
                </a:lnTo>
                <a:lnTo>
                  <a:pt x="584418" y="5432122"/>
                </a:lnTo>
                <a:cubicBezTo>
                  <a:pt x="576762" y="5431166"/>
                  <a:pt x="573360" y="5427275"/>
                  <a:pt x="574212" y="5420447"/>
                </a:cubicBezTo>
                <a:cubicBezTo>
                  <a:pt x="576022" y="5413739"/>
                  <a:pt x="580275" y="5410803"/>
                  <a:pt x="586974" y="5411639"/>
                </a:cubicBezTo>
                <a:close/>
                <a:moveTo>
                  <a:pt x="747130" y="5249594"/>
                </a:moveTo>
                <a:cubicBezTo>
                  <a:pt x="754678" y="5251403"/>
                  <a:pt x="758079" y="5255294"/>
                  <a:pt x="757334" y="5261268"/>
                </a:cubicBezTo>
                <a:lnTo>
                  <a:pt x="745852" y="5259835"/>
                </a:lnTo>
                <a:close/>
                <a:moveTo>
                  <a:pt x="630405" y="5157019"/>
                </a:moveTo>
                <a:lnTo>
                  <a:pt x="653370" y="5159884"/>
                </a:lnTo>
                <a:lnTo>
                  <a:pt x="652731" y="5165004"/>
                </a:lnTo>
                <a:cubicBezTo>
                  <a:pt x="651879" y="5171834"/>
                  <a:pt x="647626" y="5174769"/>
                  <a:pt x="639971" y="5173814"/>
                </a:cubicBezTo>
                <a:cubicBezTo>
                  <a:pt x="632316" y="5172859"/>
                  <a:pt x="628914" y="5168969"/>
                  <a:pt x="629767" y="5162139"/>
                </a:cubicBezTo>
                <a:close/>
                <a:moveTo>
                  <a:pt x="651472" y="5081636"/>
                </a:moveTo>
                <a:lnTo>
                  <a:pt x="648277" y="5107241"/>
                </a:lnTo>
                <a:lnTo>
                  <a:pt x="636795" y="5105809"/>
                </a:lnTo>
                <a:lnTo>
                  <a:pt x="638712" y="5090446"/>
                </a:lnTo>
                <a:cubicBezTo>
                  <a:pt x="640519" y="5083737"/>
                  <a:pt x="644773" y="5080800"/>
                  <a:pt x="651472" y="5081636"/>
                </a:cubicBezTo>
                <a:close/>
                <a:moveTo>
                  <a:pt x="650203" y="5045072"/>
                </a:moveTo>
                <a:lnTo>
                  <a:pt x="654667" y="5056031"/>
                </a:lnTo>
                <a:cubicBezTo>
                  <a:pt x="653815" y="5062860"/>
                  <a:pt x="649562" y="5065795"/>
                  <a:pt x="641907" y="5064839"/>
                </a:cubicBezTo>
                <a:lnTo>
                  <a:pt x="636165" y="5064123"/>
                </a:lnTo>
                <a:lnTo>
                  <a:pt x="637443" y="5053882"/>
                </a:lnTo>
                <a:cubicBezTo>
                  <a:pt x="639252" y="5047173"/>
                  <a:pt x="643505" y="5044236"/>
                  <a:pt x="650203" y="5045072"/>
                </a:cubicBezTo>
                <a:close/>
                <a:moveTo>
                  <a:pt x="3148278" y="4747947"/>
                </a:moveTo>
                <a:lnTo>
                  <a:pt x="3147639" y="4753068"/>
                </a:lnTo>
                <a:cubicBezTo>
                  <a:pt x="3146787" y="4759898"/>
                  <a:pt x="3142534" y="4762833"/>
                  <a:pt x="3134878" y="4761878"/>
                </a:cubicBezTo>
                <a:lnTo>
                  <a:pt x="3135517" y="4756756"/>
                </a:lnTo>
                <a:cubicBezTo>
                  <a:pt x="3137326" y="4750048"/>
                  <a:pt x="3141579" y="4747112"/>
                  <a:pt x="3148278" y="4747947"/>
                </a:cubicBezTo>
                <a:close/>
                <a:moveTo>
                  <a:pt x="690458" y="4722447"/>
                </a:moveTo>
                <a:cubicBezTo>
                  <a:pt x="689499" y="4730129"/>
                  <a:pt x="696086" y="4755220"/>
                  <a:pt x="710219" y="4797723"/>
                </a:cubicBezTo>
                <a:lnTo>
                  <a:pt x="696181" y="4816775"/>
                </a:lnTo>
                <a:cubicBezTo>
                  <a:pt x="699263" y="4823228"/>
                  <a:pt x="700324" y="4830295"/>
                  <a:pt x="699366" y="4837975"/>
                </a:cubicBezTo>
                <a:cubicBezTo>
                  <a:pt x="691815" y="4843968"/>
                  <a:pt x="682453" y="4872271"/>
                  <a:pt x="671280" y="4922884"/>
                </a:cubicBezTo>
                <a:cubicBezTo>
                  <a:pt x="661390" y="4932051"/>
                  <a:pt x="655009" y="4936456"/>
                  <a:pt x="652139" y="4936098"/>
                </a:cubicBezTo>
                <a:lnTo>
                  <a:pt x="646407" y="4888576"/>
                </a:lnTo>
                <a:cubicBezTo>
                  <a:pt x="647472" y="4880042"/>
                  <a:pt x="651089" y="4866624"/>
                  <a:pt x="657260" y="4848323"/>
                </a:cubicBezTo>
                <a:lnTo>
                  <a:pt x="654714" y="4822002"/>
                </a:lnTo>
                <a:cubicBezTo>
                  <a:pt x="665146" y="4753962"/>
                  <a:pt x="677061" y="4720776"/>
                  <a:pt x="690458" y="4722447"/>
                </a:cubicBezTo>
                <a:close/>
                <a:moveTo>
                  <a:pt x="312051" y="4612205"/>
                </a:moveTo>
                <a:lnTo>
                  <a:pt x="317792" y="4612921"/>
                </a:lnTo>
                <a:cubicBezTo>
                  <a:pt x="356805" y="4642926"/>
                  <a:pt x="375089" y="4667744"/>
                  <a:pt x="372640" y="4687374"/>
                </a:cubicBezTo>
                <a:cubicBezTo>
                  <a:pt x="367960" y="4693725"/>
                  <a:pt x="365407" y="4698608"/>
                  <a:pt x="364982" y="4702020"/>
                </a:cubicBezTo>
                <a:cubicBezTo>
                  <a:pt x="343930" y="4699393"/>
                  <a:pt x="329684" y="4688949"/>
                  <a:pt x="322246" y="4670684"/>
                </a:cubicBezTo>
                <a:lnTo>
                  <a:pt x="335645" y="4656754"/>
                </a:lnTo>
                <a:cubicBezTo>
                  <a:pt x="329904" y="4656037"/>
                  <a:pt x="321613" y="4644602"/>
                  <a:pt x="310773" y="4622446"/>
                </a:cubicBezTo>
                <a:close/>
                <a:moveTo>
                  <a:pt x="288465" y="4520848"/>
                </a:moveTo>
                <a:lnTo>
                  <a:pt x="299948" y="4522281"/>
                </a:lnTo>
                <a:cubicBezTo>
                  <a:pt x="307496" y="4524089"/>
                  <a:pt x="310897" y="4527982"/>
                  <a:pt x="310152" y="4533955"/>
                </a:cubicBezTo>
                <a:lnTo>
                  <a:pt x="309513" y="4539077"/>
                </a:lnTo>
                <a:lnTo>
                  <a:pt x="286548" y="4536211"/>
                </a:lnTo>
                <a:close/>
                <a:moveTo>
                  <a:pt x="262954" y="4491662"/>
                </a:moveTo>
                <a:lnTo>
                  <a:pt x="267417" y="4502620"/>
                </a:lnTo>
                <a:lnTo>
                  <a:pt x="266139" y="4512862"/>
                </a:lnTo>
                <a:lnTo>
                  <a:pt x="260399" y="4512145"/>
                </a:lnTo>
                <a:cubicBezTo>
                  <a:pt x="252742" y="4511190"/>
                  <a:pt x="249340" y="4507299"/>
                  <a:pt x="250192" y="4500471"/>
                </a:cubicBezTo>
                <a:cubicBezTo>
                  <a:pt x="252002" y="4493762"/>
                  <a:pt x="256255" y="4490826"/>
                  <a:pt x="262954" y="4491662"/>
                </a:cubicBezTo>
                <a:close/>
                <a:moveTo>
                  <a:pt x="3250401" y="4490251"/>
                </a:moveTo>
                <a:lnTo>
                  <a:pt x="3256141" y="4490967"/>
                </a:lnTo>
                <a:cubicBezTo>
                  <a:pt x="3263690" y="4492775"/>
                  <a:pt x="3267092" y="4496668"/>
                  <a:pt x="3266346" y="4502641"/>
                </a:cubicBezTo>
                <a:lnTo>
                  <a:pt x="3265068" y="4512884"/>
                </a:lnTo>
                <a:lnTo>
                  <a:pt x="3259327" y="4512168"/>
                </a:lnTo>
                <a:cubicBezTo>
                  <a:pt x="3251670" y="4511212"/>
                  <a:pt x="3248271" y="4507320"/>
                  <a:pt x="3249123" y="4500492"/>
                </a:cubicBezTo>
                <a:close/>
                <a:moveTo>
                  <a:pt x="3351863" y="4331286"/>
                </a:moveTo>
                <a:lnTo>
                  <a:pt x="3369087" y="4333435"/>
                </a:lnTo>
                <a:lnTo>
                  <a:pt x="3368448" y="4338554"/>
                </a:lnTo>
                <a:cubicBezTo>
                  <a:pt x="3367489" y="4346237"/>
                  <a:pt x="3357282" y="4350164"/>
                  <a:pt x="3337825" y="4350337"/>
                </a:cubicBezTo>
                <a:lnTo>
                  <a:pt x="3339103" y="4340094"/>
                </a:lnTo>
                <a:cubicBezTo>
                  <a:pt x="3340911" y="4333385"/>
                  <a:pt x="3345164" y="4330450"/>
                  <a:pt x="3351863" y="4331286"/>
                </a:cubicBezTo>
                <a:close/>
                <a:moveTo>
                  <a:pt x="423109" y="4329618"/>
                </a:moveTo>
                <a:cubicBezTo>
                  <a:pt x="430657" y="4331427"/>
                  <a:pt x="434058" y="4335318"/>
                  <a:pt x="433313" y="4341292"/>
                </a:cubicBezTo>
                <a:lnTo>
                  <a:pt x="421831" y="4339859"/>
                </a:lnTo>
                <a:close/>
                <a:moveTo>
                  <a:pt x="3390144" y="4304857"/>
                </a:moveTo>
                <a:lnTo>
                  <a:pt x="3394610" y="4315815"/>
                </a:lnTo>
                <a:cubicBezTo>
                  <a:pt x="3384187" y="4321449"/>
                  <a:pt x="3378020" y="4324147"/>
                  <a:pt x="3376106" y="4323908"/>
                </a:cubicBezTo>
                <a:lnTo>
                  <a:pt x="3364623" y="4322475"/>
                </a:lnTo>
                <a:cubicBezTo>
                  <a:pt x="3365262" y="4317355"/>
                  <a:pt x="3373770" y="4311482"/>
                  <a:pt x="3390144" y="4304857"/>
                </a:cubicBezTo>
                <a:close/>
                <a:moveTo>
                  <a:pt x="306385" y="4237042"/>
                </a:moveTo>
                <a:lnTo>
                  <a:pt x="329349" y="4239908"/>
                </a:lnTo>
                <a:lnTo>
                  <a:pt x="328711" y="4245028"/>
                </a:lnTo>
                <a:cubicBezTo>
                  <a:pt x="327859" y="4251858"/>
                  <a:pt x="323605" y="4254793"/>
                  <a:pt x="315951" y="4253838"/>
                </a:cubicBezTo>
                <a:cubicBezTo>
                  <a:pt x="308295" y="4252883"/>
                  <a:pt x="304893" y="4248993"/>
                  <a:pt x="305746" y="4242163"/>
                </a:cubicBezTo>
                <a:close/>
                <a:moveTo>
                  <a:pt x="327452" y="4161660"/>
                </a:moveTo>
                <a:lnTo>
                  <a:pt x="324257" y="4187265"/>
                </a:lnTo>
                <a:lnTo>
                  <a:pt x="312774" y="4185832"/>
                </a:lnTo>
                <a:lnTo>
                  <a:pt x="314691" y="4170470"/>
                </a:lnTo>
                <a:cubicBezTo>
                  <a:pt x="316500" y="4163761"/>
                  <a:pt x="320753" y="4160824"/>
                  <a:pt x="327452" y="4161660"/>
                </a:cubicBezTo>
                <a:close/>
                <a:moveTo>
                  <a:pt x="326183" y="4125095"/>
                </a:moveTo>
                <a:lnTo>
                  <a:pt x="330647" y="4136054"/>
                </a:lnTo>
                <a:cubicBezTo>
                  <a:pt x="329795" y="4142883"/>
                  <a:pt x="325541" y="4145818"/>
                  <a:pt x="317886" y="4144863"/>
                </a:cubicBezTo>
                <a:lnTo>
                  <a:pt x="312144" y="4144147"/>
                </a:lnTo>
                <a:lnTo>
                  <a:pt x="313422" y="4133905"/>
                </a:lnTo>
                <a:cubicBezTo>
                  <a:pt x="315231" y="4127196"/>
                  <a:pt x="319484" y="4124259"/>
                  <a:pt x="326183" y="4125095"/>
                </a:cubicBezTo>
                <a:close/>
                <a:moveTo>
                  <a:pt x="343668" y="4078417"/>
                </a:moveTo>
                <a:lnTo>
                  <a:pt x="355151" y="4079850"/>
                </a:lnTo>
                <a:cubicBezTo>
                  <a:pt x="362699" y="4081657"/>
                  <a:pt x="366101" y="4085550"/>
                  <a:pt x="365355" y="4091524"/>
                </a:cubicBezTo>
                <a:lnTo>
                  <a:pt x="364716" y="4096645"/>
                </a:lnTo>
                <a:lnTo>
                  <a:pt x="341751" y="4093780"/>
                </a:lnTo>
                <a:close/>
                <a:moveTo>
                  <a:pt x="318158" y="4049231"/>
                </a:moveTo>
                <a:lnTo>
                  <a:pt x="322620" y="4060189"/>
                </a:lnTo>
                <a:lnTo>
                  <a:pt x="321342" y="4070430"/>
                </a:lnTo>
                <a:lnTo>
                  <a:pt x="315602" y="4069714"/>
                </a:lnTo>
                <a:cubicBezTo>
                  <a:pt x="307945" y="4068759"/>
                  <a:pt x="304544" y="4064868"/>
                  <a:pt x="305396" y="4058040"/>
                </a:cubicBezTo>
                <a:cubicBezTo>
                  <a:pt x="307205" y="4051331"/>
                  <a:pt x="311458" y="4048395"/>
                  <a:pt x="318158" y="4049231"/>
                </a:cubicBezTo>
                <a:close/>
                <a:moveTo>
                  <a:pt x="3406184" y="3849192"/>
                </a:moveTo>
                <a:lnTo>
                  <a:pt x="3403628" y="3869675"/>
                </a:lnTo>
                <a:lnTo>
                  <a:pt x="3409370" y="3870392"/>
                </a:lnTo>
                <a:cubicBezTo>
                  <a:pt x="3417025" y="3871347"/>
                  <a:pt x="3421278" y="3868411"/>
                  <a:pt x="3422130" y="3861583"/>
                </a:cubicBezTo>
                <a:cubicBezTo>
                  <a:pt x="3422982" y="3854755"/>
                  <a:pt x="3419580" y="3850863"/>
                  <a:pt x="3411926" y="3849908"/>
                </a:cubicBezTo>
                <a:close/>
                <a:moveTo>
                  <a:pt x="361588" y="3794611"/>
                </a:moveTo>
                <a:lnTo>
                  <a:pt x="384553" y="3797476"/>
                </a:lnTo>
                <a:lnTo>
                  <a:pt x="383914" y="3802597"/>
                </a:lnTo>
                <a:cubicBezTo>
                  <a:pt x="383062" y="3809427"/>
                  <a:pt x="378808" y="3812362"/>
                  <a:pt x="371154" y="3811406"/>
                </a:cubicBezTo>
                <a:lnTo>
                  <a:pt x="367194" y="3806876"/>
                </a:lnTo>
                <a:lnTo>
                  <a:pt x="370659" y="3827051"/>
                </a:lnTo>
                <a:cubicBezTo>
                  <a:pt x="373952" y="3839597"/>
                  <a:pt x="379133" y="3856495"/>
                  <a:pt x="386199" y="3877747"/>
                </a:cubicBezTo>
                <a:lnTo>
                  <a:pt x="372160" y="3896798"/>
                </a:lnTo>
                <a:cubicBezTo>
                  <a:pt x="375242" y="3903251"/>
                  <a:pt x="376304" y="3910318"/>
                  <a:pt x="375346" y="3917999"/>
                </a:cubicBezTo>
                <a:cubicBezTo>
                  <a:pt x="367795" y="3923992"/>
                  <a:pt x="358432" y="3952294"/>
                  <a:pt x="347260" y="4002908"/>
                </a:cubicBezTo>
                <a:cubicBezTo>
                  <a:pt x="337369" y="4012074"/>
                  <a:pt x="330988" y="4016479"/>
                  <a:pt x="328118" y="4016121"/>
                </a:cubicBezTo>
                <a:lnTo>
                  <a:pt x="322387" y="3968600"/>
                </a:lnTo>
                <a:cubicBezTo>
                  <a:pt x="323452" y="3960065"/>
                  <a:pt x="327068" y="3946648"/>
                  <a:pt x="333240" y="3928347"/>
                </a:cubicBezTo>
                <a:lnTo>
                  <a:pt x="330694" y="3902025"/>
                </a:lnTo>
                <a:cubicBezTo>
                  <a:pt x="335909" y="3868005"/>
                  <a:pt x="341495" y="3842698"/>
                  <a:pt x="347453" y="3826106"/>
                </a:cubicBezTo>
                <a:lnTo>
                  <a:pt x="364956" y="3804316"/>
                </a:lnTo>
                <a:lnTo>
                  <a:pt x="360949" y="3799731"/>
                </a:lnTo>
                <a:close/>
                <a:moveTo>
                  <a:pt x="430454" y="3733146"/>
                </a:moveTo>
                <a:lnTo>
                  <a:pt x="426919" y="3737207"/>
                </a:lnTo>
                <a:lnTo>
                  <a:pt x="427055" y="3737224"/>
                </a:lnTo>
                <a:lnTo>
                  <a:pt x="429776" y="3735479"/>
                </a:lnTo>
                <a:close/>
                <a:moveTo>
                  <a:pt x="61986" y="3627059"/>
                </a:moveTo>
                <a:lnTo>
                  <a:pt x="67727" y="3627776"/>
                </a:lnTo>
                <a:cubicBezTo>
                  <a:pt x="106740" y="3657781"/>
                  <a:pt x="125025" y="3682599"/>
                  <a:pt x="122576" y="3702228"/>
                </a:cubicBezTo>
                <a:cubicBezTo>
                  <a:pt x="117895" y="3708580"/>
                  <a:pt x="115343" y="3713462"/>
                  <a:pt x="114918" y="3716875"/>
                </a:cubicBezTo>
                <a:cubicBezTo>
                  <a:pt x="93865" y="3714248"/>
                  <a:pt x="79619" y="3703804"/>
                  <a:pt x="72181" y="3685538"/>
                </a:cubicBezTo>
                <a:lnTo>
                  <a:pt x="85580" y="3671608"/>
                </a:lnTo>
                <a:cubicBezTo>
                  <a:pt x="79839" y="3670892"/>
                  <a:pt x="71548" y="3659456"/>
                  <a:pt x="60708" y="3637301"/>
                </a:cubicBezTo>
                <a:close/>
                <a:moveTo>
                  <a:pt x="38400" y="3535703"/>
                </a:moveTo>
                <a:lnTo>
                  <a:pt x="49883" y="3537136"/>
                </a:lnTo>
                <a:cubicBezTo>
                  <a:pt x="57431" y="3538943"/>
                  <a:pt x="60832" y="3542836"/>
                  <a:pt x="60087" y="3548810"/>
                </a:cubicBezTo>
                <a:lnTo>
                  <a:pt x="59448" y="3553931"/>
                </a:lnTo>
                <a:lnTo>
                  <a:pt x="36483" y="3551066"/>
                </a:lnTo>
                <a:close/>
                <a:moveTo>
                  <a:pt x="12889" y="3506517"/>
                </a:moveTo>
                <a:lnTo>
                  <a:pt x="17352" y="3517475"/>
                </a:lnTo>
                <a:lnTo>
                  <a:pt x="16074" y="3527716"/>
                </a:lnTo>
                <a:lnTo>
                  <a:pt x="10334" y="3527000"/>
                </a:lnTo>
                <a:cubicBezTo>
                  <a:pt x="2677" y="3526045"/>
                  <a:pt x="-724" y="3522154"/>
                  <a:pt x="128" y="3515326"/>
                </a:cubicBezTo>
                <a:cubicBezTo>
                  <a:pt x="1937" y="3508617"/>
                  <a:pt x="6190" y="3505681"/>
                  <a:pt x="12889" y="3506517"/>
                </a:cubicBezTo>
                <a:close/>
                <a:moveTo>
                  <a:pt x="173044" y="3344472"/>
                </a:moveTo>
                <a:cubicBezTo>
                  <a:pt x="180593" y="3346282"/>
                  <a:pt x="183994" y="3350173"/>
                  <a:pt x="183249" y="3356147"/>
                </a:cubicBezTo>
                <a:lnTo>
                  <a:pt x="171766" y="3354714"/>
                </a:lnTo>
                <a:close/>
                <a:moveTo>
                  <a:pt x="56320" y="3251897"/>
                </a:moveTo>
                <a:lnTo>
                  <a:pt x="79284" y="3254762"/>
                </a:lnTo>
                <a:lnTo>
                  <a:pt x="78646" y="3259883"/>
                </a:lnTo>
                <a:cubicBezTo>
                  <a:pt x="77793" y="3266713"/>
                  <a:pt x="73540" y="3269648"/>
                  <a:pt x="65886" y="3268693"/>
                </a:cubicBezTo>
                <a:cubicBezTo>
                  <a:pt x="58230" y="3267738"/>
                  <a:pt x="54828" y="3263847"/>
                  <a:pt x="55681" y="3257017"/>
                </a:cubicBezTo>
                <a:close/>
                <a:moveTo>
                  <a:pt x="77387" y="3176514"/>
                </a:moveTo>
                <a:lnTo>
                  <a:pt x="74192" y="3202120"/>
                </a:lnTo>
                <a:lnTo>
                  <a:pt x="62709" y="3200687"/>
                </a:lnTo>
                <a:lnTo>
                  <a:pt x="64626" y="3185324"/>
                </a:lnTo>
                <a:cubicBezTo>
                  <a:pt x="66435" y="3178616"/>
                  <a:pt x="70688" y="3175679"/>
                  <a:pt x="77387" y="3176514"/>
                </a:cubicBezTo>
                <a:close/>
                <a:moveTo>
                  <a:pt x="76118" y="3139950"/>
                </a:moveTo>
                <a:lnTo>
                  <a:pt x="80582" y="3150909"/>
                </a:lnTo>
                <a:cubicBezTo>
                  <a:pt x="79730" y="3157738"/>
                  <a:pt x="75477" y="3160673"/>
                  <a:pt x="67821" y="3159718"/>
                </a:cubicBezTo>
                <a:lnTo>
                  <a:pt x="62079" y="3159001"/>
                </a:lnTo>
                <a:lnTo>
                  <a:pt x="63357" y="3148760"/>
                </a:lnTo>
                <a:cubicBezTo>
                  <a:pt x="65166" y="3142051"/>
                  <a:pt x="69419" y="3139114"/>
                  <a:pt x="76118" y="3139950"/>
                </a:cubicBezTo>
                <a:close/>
                <a:moveTo>
                  <a:pt x="3660877" y="3069653"/>
                </a:moveTo>
                <a:lnTo>
                  <a:pt x="3693409" y="3089314"/>
                </a:lnTo>
                <a:cubicBezTo>
                  <a:pt x="3685964" y="3102253"/>
                  <a:pt x="3679372" y="3108365"/>
                  <a:pt x="3673630" y="3107649"/>
                </a:cubicBezTo>
                <a:lnTo>
                  <a:pt x="3662146" y="3106215"/>
                </a:lnTo>
                <a:close/>
                <a:moveTo>
                  <a:pt x="116373" y="2817326"/>
                </a:moveTo>
                <a:cubicBezTo>
                  <a:pt x="115414" y="2825007"/>
                  <a:pt x="122001" y="2850099"/>
                  <a:pt x="136134" y="2892603"/>
                </a:cubicBezTo>
                <a:lnTo>
                  <a:pt x="122095" y="2911653"/>
                </a:lnTo>
                <a:cubicBezTo>
                  <a:pt x="125177" y="2918106"/>
                  <a:pt x="126239" y="2925173"/>
                  <a:pt x="125281" y="2932854"/>
                </a:cubicBezTo>
                <a:cubicBezTo>
                  <a:pt x="117730" y="2938847"/>
                  <a:pt x="108367" y="2967149"/>
                  <a:pt x="97195" y="3017762"/>
                </a:cubicBezTo>
                <a:cubicBezTo>
                  <a:pt x="87304" y="3026929"/>
                  <a:pt x="80924" y="3031334"/>
                  <a:pt x="78053" y="3030976"/>
                </a:cubicBezTo>
                <a:lnTo>
                  <a:pt x="72322" y="2983455"/>
                </a:lnTo>
                <a:cubicBezTo>
                  <a:pt x="73387" y="2974920"/>
                  <a:pt x="77003" y="2961503"/>
                  <a:pt x="83175" y="2943202"/>
                </a:cubicBezTo>
                <a:lnTo>
                  <a:pt x="80629" y="2916880"/>
                </a:lnTo>
                <a:cubicBezTo>
                  <a:pt x="91060" y="2848840"/>
                  <a:pt x="102975" y="2815654"/>
                  <a:pt x="116373" y="2817326"/>
                </a:cubicBezTo>
                <a:close/>
                <a:moveTo>
                  <a:pt x="263814" y="2430064"/>
                </a:moveTo>
                <a:lnTo>
                  <a:pt x="262536" y="2440305"/>
                </a:lnTo>
                <a:lnTo>
                  <a:pt x="279761" y="2442454"/>
                </a:lnTo>
                <a:cubicBezTo>
                  <a:pt x="280613" y="2435626"/>
                  <a:pt x="277210" y="2431735"/>
                  <a:pt x="269556" y="2430780"/>
                </a:cubicBezTo>
                <a:close/>
                <a:moveTo>
                  <a:pt x="251720" y="2293333"/>
                </a:moveTo>
                <a:lnTo>
                  <a:pt x="256183" y="2304293"/>
                </a:lnTo>
                <a:lnTo>
                  <a:pt x="255544" y="2309415"/>
                </a:lnTo>
                <a:cubicBezTo>
                  <a:pt x="254905" y="2314535"/>
                  <a:pt x="248525" y="2318940"/>
                  <a:pt x="236403" y="2322629"/>
                </a:cubicBezTo>
                <a:lnTo>
                  <a:pt x="230662" y="2321912"/>
                </a:lnTo>
                <a:lnTo>
                  <a:pt x="232579" y="2306549"/>
                </a:lnTo>
                <a:cubicBezTo>
                  <a:pt x="233218" y="2301428"/>
                  <a:pt x="239598" y="2297022"/>
                  <a:pt x="251720" y="2293333"/>
                </a:cubicBezTo>
                <a:close/>
                <a:moveTo>
                  <a:pt x="3594748" y="2005756"/>
                </a:moveTo>
                <a:lnTo>
                  <a:pt x="3627280" y="2025417"/>
                </a:lnTo>
                <a:cubicBezTo>
                  <a:pt x="3619835" y="2038357"/>
                  <a:pt x="3613242" y="2044469"/>
                  <a:pt x="3607501" y="2043753"/>
                </a:cubicBezTo>
                <a:lnTo>
                  <a:pt x="3596017" y="2042320"/>
                </a:lnTo>
                <a:close/>
                <a:moveTo>
                  <a:pt x="485958" y="1724474"/>
                </a:moveTo>
                <a:cubicBezTo>
                  <a:pt x="486062" y="1731421"/>
                  <a:pt x="489464" y="1735313"/>
                  <a:pt x="496163" y="1736148"/>
                </a:cubicBezTo>
                <a:cubicBezTo>
                  <a:pt x="488718" y="1749088"/>
                  <a:pt x="482124" y="1755201"/>
                  <a:pt x="476383" y="1754484"/>
                </a:cubicBezTo>
                <a:lnTo>
                  <a:pt x="465540" y="1747930"/>
                </a:lnTo>
                <a:cubicBezTo>
                  <a:pt x="472454" y="1731457"/>
                  <a:pt x="479259" y="1723638"/>
                  <a:pt x="485958" y="1724474"/>
                </a:cubicBezTo>
                <a:close/>
                <a:moveTo>
                  <a:pt x="3143797" y="1647846"/>
                </a:moveTo>
                <a:cubicBezTo>
                  <a:pt x="3119128" y="1658637"/>
                  <a:pt x="3105516" y="1674274"/>
                  <a:pt x="3102960" y="1694759"/>
                </a:cubicBezTo>
                <a:lnTo>
                  <a:pt x="3101043" y="1710122"/>
                </a:lnTo>
                <a:cubicBezTo>
                  <a:pt x="3100511" y="1714389"/>
                  <a:pt x="3109014" y="1724118"/>
                  <a:pt x="3126554" y="1739309"/>
                </a:cubicBezTo>
                <a:lnTo>
                  <a:pt x="3143779" y="1741458"/>
                </a:lnTo>
                <a:cubicBezTo>
                  <a:pt x="3144312" y="1737189"/>
                  <a:pt x="3152183" y="1720836"/>
                  <a:pt x="3167393" y="1692395"/>
                </a:cubicBezTo>
                <a:cubicBezTo>
                  <a:pt x="3160274" y="1663771"/>
                  <a:pt x="3152409" y="1648921"/>
                  <a:pt x="3143797" y="1647846"/>
                </a:cubicBezTo>
                <a:close/>
                <a:moveTo>
                  <a:pt x="2603165" y="1643837"/>
                </a:moveTo>
                <a:lnTo>
                  <a:pt x="2600197" y="1648726"/>
                </a:lnTo>
                <a:lnTo>
                  <a:pt x="2603816" y="1681008"/>
                </a:lnTo>
                <a:lnTo>
                  <a:pt x="2611102" y="1666867"/>
                </a:lnTo>
                <a:close/>
                <a:moveTo>
                  <a:pt x="3367718" y="1628979"/>
                </a:moveTo>
                <a:lnTo>
                  <a:pt x="3379200" y="1630412"/>
                </a:lnTo>
                <a:cubicBezTo>
                  <a:pt x="3388233" y="1651474"/>
                  <a:pt x="3392483" y="1664139"/>
                  <a:pt x="3391950" y="1668408"/>
                </a:cubicBezTo>
                <a:lnTo>
                  <a:pt x="3374727" y="1666259"/>
                </a:lnTo>
                <a:close/>
                <a:moveTo>
                  <a:pt x="2811427" y="1603450"/>
                </a:moveTo>
                <a:lnTo>
                  <a:pt x="2822909" y="1604883"/>
                </a:lnTo>
                <a:cubicBezTo>
                  <a:pt x="2831943" y="1625944"/>
                  <a:pt x="2836193" y="1638610"/>
                  <a:pt x="2835660" y="1642878"/>
                </a:cubicBezTo>
                <a:lnTo>
                  <a:pt x="2818437" y="1640729"/>
                </a:lnTo>
                <a:close/>
                <a:moveTo>
                  <a:pt x="3228029" y="1533538"/>
                </a:moveTo>
                <a:lnTo>
                  <a:pt x="3226112" y="1548901"/>
                </a:lnTo>
                <a:cubicBezTo>
                  <a:pt x="3225792" y="1551462"/>
                  <a:pt x="3243012" y="1569212"/>
                  <a:pt x="3277773" y="1602154"/>
                </a:cubicBezTo>
                <a:lnTo>
                  <a:pt x="3283516" y="1602871"/>
                </a:lnTo>
                <a:cubicBezTo>
                  <a:pt x="3284794" y="1592628"/>
                  <a:pt x="3287345" y="1587745"/>
                  <a:pt x="3291174" y="1588223"/>
                </a:cubicBezTo>
                <a:cubicBezTo>
                  <a:pt x="3276827" y="1555228"/>
                  <a:pt x="3257692" y="1537239"/>
                  <a:pt x="3233769" y="1534254"/>
                </a:cubicBezTo>
                <a:close/>
                <a:moveTo>
                  <a:pt x="2671738" y="1508009"/>
                </a:moveTo>
                <a:lnTo>
                  <a:pt x="2669821" y="1523372"/>
                </a:lnTo>
                <a:cubicBezTo>
                  <a:pt x="2669502" y="1525933"/>
                  <a:pt x="2686722" y="1543683"/>
                  <a:pt x="2721482" y="1576625"/>
                </a:cubicBezTo>
                <a:lnTo>
                  <a:pt x="2727226" y="1577341"/>
                </a:lnTo>
                <a:cubicBezTo>
                  <a:pt x="2728504" y="1567098"/>
                  <a:pt x="2731054" y="1562216"/>
                  <a:pt x="2734883" y="1562694"/>
                </a:cubicBezTo>
                <a:cubicBezTo>
                  <a:pt x="2720536" y="1529699"/>
                  <a:pt x="2701401" y="1511710"/>
                  <a:pt x="2677479" y="1508725"/>
                </a:cubicBezTo>
                <a:close/>
                <a:moveTo>
                  <a:pt x="2635812" y="1447457"/>
                </a:moveTo>
                <a:lnTo>
                  <a:pt x="2637156" y="1457660"/>
                </a:lnTo>
                <a:lnTo>
                  <a:pt x="2637417" y="1462119"/>
                </a:lnTo>
                <a:lnTo>
                  <a:pt x="2642402" y="1462741"/>
                </a:lnTo>
                <a:lnTo>
                  <a:pt x="2643041" y="1457622"/>
                </a:lnTo>
                <a:close/>
                <a:moveTo>
                  <a:pt x="3310992" y="1382667"/>
                </a:moveTo>
                <a:cubicBezTo>
                  <a:pt x="3331720" y="1395654"/>
                  <a:pt x="3346391" y="1402686"/>
                  <a:pt x="3355004" y="1403760"/>
                </a:cubicBezTo>
                <a:lnTo>
                  <a:pt x="3353087" y="1419123"/>
                </a:lnTo>
                <a:lnTo>
                  <a:pt x="3335863" y="1416974"/>
                </a:lnTo>
                <a:cubicBezTo>
                  <a:pt x="3315768" y="1414467"/>
                  <a:pt x="3303224" y="1405967"/>
                  <a:pt x="3298229" y="1391475"/>
                </a:cubicBezTo>
                <a:cubicBezTo>
                  <a:pt x="3300039" y="1384766"/>
                  <a:pt x="3304293" y="1381831"/>
                  <a:pt x="3310992" y="1382667"/>
                </a:cubicBezTo>
                <a:close/>
                <a:moveTo>
                  <a:pt x="2754701" y="1357137"/>
                </a:moveTo>
                <a:cubicBezTo>
                  <a:pt x="2775430" y="1370125"/>
                  <a:pt x="2790101" y="1377157"/>
                  <a:pt x="2798713" y="1378231"/>
                </a:cubicBezTo>
                <a:lnTo>
                  <a:pt x="2796796" y="1393593"/>
                </a:lnTo>
                <a:lnTo>
                  <a:pt x="2779573" y="1391444"/>
                </a:lnTo>
                <a:cubicBezTo>
                  <a:pt x="2759478" y="1388937"/>
                  <a:pt x="2746934" y="1380438"/>
                  <a:pt x="2741938" y="1365946"/>
                </a:cubicBezTo>
                <a:cubicBezTo>
                  <a:pt x="2743748" y="1359236"/>
                  <a:pt x="2748002" y="1356301"/>
                  <a:pt x="2754701" y="1357137"/>
                </a:cubicBezTo>
                <a:close/>
                <a:moveTo>
                  <a:pt x="647438" y="1318160"/>
                </a:moveTo>
                <a:lnTo>
                  <a:pt x="653179" y="1318876"/>
                </a:lnTo>
                <a:lnTo>
                  <a:pt x="650623" y="1339361"/>
                </a:lnTo>
                <a:cubicBezTo>
                  <a:pt x="635307" y="1368655"/>
                  <a:pt x="627435" y="1385009"/>
                  <a:pt x="627009" y="1388422"/>
                </a:cubicBezTo>
                <a:lnTo>
                  <a:pt x="626371" y="1393543"/>
                </a:lnTo>
                <a:lnTo>
                  <a:pt x="648697" y="1401530"/>
                </a:lnTo>
                <a:lnTo>
                  <a:pt x="648058" y="1406650"/>
                </a:lnTo>
                <a:cubicBezTo>
                  <a:pt x="647206" y="1413479"/>
                  <a:pt x="642952" y="1416416"/>
                  <a:pt x="635298" y="1415460"/>
                </a:cubicBezTo>
                <a:lnTo>
                  <a:pt x="606589" y="1411878"/>
                </a:lnTo>
                <a:lnTo>
                  <a:pt x="609145" y="1391394"/>
                </a:lnTo>
                <a:cubicBezTo>
                  <a:pt x="619572" y="1354557"/>
                  <a:pt x="629571" y="1336735"/>
                  <a:pt x="639140" y="1337929"/>
                </a:cubicBezTo>
                <a:lnTo>
                  <a:pt x="634677" y="1326970"/>
                </a:lnTo>
                <a:cubicBezTo>
                  <a:pt x="636486" y="1320261"/>
                  <a:pt x="640739" y="1317324"/>
                  <a:pt x="647438" y="1318160"/>
                </a:cubicBezTo>
                <a:close/>
                <a:moveTo>
                  <a:pt x="664032" y="1278625"/>
                </a:moveTo>
                <a:lnTo>
                  <a:pt x="669773" y="1279342"/>
                </a:lnTo>
                <a:lnTo>
                  <a:pt x="667856" y="1294704"/>
                </a:lnTo>
                <a:cubicBezTo>
                  <a:pt x="667004" y="1301533"/>
                  <a:pt x="662751" y="1304469"/>
                  <a:pt x="655096" y="1303514"/>
                </a:cubicBezTo>
                <a:lnTo>
                  <a:pt x="650633" y="1292555"/>
                </a:lnTo>
                <a:lnTo>
                  <a:pt x="651272" y="1287434"/>
                </a:lnTo>
                <a:cubicBezTo>
                  <a:pt x="653079" y="1280726"/>
                  <a:pt x="657333" y="1277789"/>
                  <a:pt x="664032" y="1278625"/>
                </a:cubicBezTo>
                <a:close/>
                <a:moveTo>
                  <a:pt x="2695975" y="1208211"/>
                </a:moveTo>
                <a:lnTo>
                  <a:pt x="2728507" y="1227872"/>
                </a:lnTo>
                <a:cubicBezTo>
                  <a:pt x="2721062" y="1240812"/>
                  <a:pt x="2714470" y="1246923"/>
                  <a:pt x="2708728" y="1246207"/>
                </a:cubicBezTo>
                <a:lnTo>
                  <a:pt x="2697244" y="1244774"/>
                </a:lnTo>
                <a:close/>
                <a:moveTo>
                  <a:pt x="2245024" y="850301"/>
                </a:moveTo>
                <a:cubicBezTo>
                  <a:pt x="2220355" y="861090"/>
                  <a:pt x="2206744" y="876728"/>
                  <a:pt x="2204188" y="897214"/>
                </a:cubicBezTo>
                <a:lnTo>
                  <a:pt x="2202271" y="912576"/>
                </a:lnTo>
                <a:cubicBezTo>
                  <a:pt x="2201738" y="916843"/>
                  <a:pt x="2210241" y="926572"/>
                  <a:pt x="2227781" y="941763"/>
                </a:cubicBezTo>
                <a:lnTo>
                  <a:pt x="2245007" y="943912"/>
                </a:lnTo>
                <a:cubicBezTo>
                  <a:pt x="2245539" y="939644"/>
                  <a:pt x="2253411" y="923291"/>
                  <a:pt x="2268620" y="894850"/>
                </a:cubicBezTo>
                <a:cubicBezTo>
                  <a:pt x="2261501" y="866224"/>
                  <a:pt x="2253636" y="851375"/>
                  <a:pt x="2245024" y="850301"/>
                </a:cubicBezTo>
                <a:close/>
                <a:moveTo>
                  <a:pt x="2468945" y="831433"/>
                </a:moveTo>
                <a:lnTo>
                  <a:pt x="2480427" y="832865"/>
                </a:lnTo>
                <a:cubicBezTo>
                  <a:pt x="2489461" y="853928"/>
                  <a:pt x="2493710" y="866593"/>
                  <a:pt x="2493178" y="870861"/>
                </a:cubicBezTo>
                <a:lnTo>
                  <a:pt x="2475954" y="868712"/>
                </a:lnTo>
                <a:close/>
                <a:moveTo>
                  <a:pt x="1908552" y="789164"/>
                </a:moveTo>
                <a:lnTo>
                  <a:pt x="1920034" y="790596"/>
                </a:lnTo>
                <a:cubicBezTo>
                  <a:pt x="1929067" y="811660"/>
                  <a:pt x="1933317" y="824325"/>
                  <a:pt x="1932784" y="828593"/>
                </a:cubicBezTo>
                <a:lnTo>
                  <a:pt x="1915561" y="826444"/>
                </a:lnTo>
                <a:close/>
                <a:moveTo>
                  <a:pt x="2329256" y="735992"/>
                </a:moveTo>
                <a:lnTo>
                  <a:pt x="2327339" y="751355"/>
                </a:lnTo>
                <a:cubicBezTo>
                  <a:pt x="2327020" y="753916"/>
                  <a:pt x="2344239" y="771667"/>
                  <a:pt x="2379000" y="804609"/>
                </a:cubicBezTo>
                <a:lnTo>
                  <a:pt x="2384744" y="805326"/>
                </a:lnTo>
                <a:cubicBezTo>
                  <a:pt x="2386022" y="795082"/>
                  <a:pt x="2388572" y="790199"/>
                  <a:pt x="2392401" y="790677"/>
                </a:cubicBezTo>
                <a:cubicBezTo>
                  <a:pt x="2378054" y="757683"/>
                  <a:pt x="2358919" y="739693"/>
                  <a:pt x="2334997" y="736708"/>
                </a:cubicBezTo>
                <a:close/>
                <a:moveTo>
                  <a:pt x="1768863" y="693723"/>
                </a:moveTo>
                <a:lnTo>
                  <a:pt x="1766946" y="709086"/>
                </a:lnTo>
                <a:cubicBezTo>
                  <a:pt x="1766786" y="710367"/>
                  <a:pt x="1771011" y="715444"/>
                  <a:pt x="1779621" y="724321"/>
                </a:cubicBezTo>
                <a:lnTo>
                  <a:pt x="1784245" y="728830"/>
                </a:lnTo>
                <a:lnTo>
                  <a:pt x="1793930" y="727905"/>
                </a:lnTo>
                <a:lnTo>
                  <a:pt x="1791824" y="736221"/>
                </a:lnTo>
                <a:lnTo>
                  <a:pt x="1818607" y="762340"/>
                </a:lnTo>
                <a:lnTo>
                  <a:pt x="1824349" y="763057"/>
                </a:lnTo>
                <a:cubicBezTo>
                  <a:pt x="1825627" y="752813"/>
                  <a:pt x="1828179" y="747930"/>
                  <a:pt x="1832008" y="748408"/>
                </a:cubicBezTo>
                <a:cubicBezTo>
                  <a:pt x="1817661" y="715414"/>
                  <a:pt x="1798526" y="697424"/>
                  <a:pt x="1774603" y="694440"/>
                </a:cubicBezTo>
                <a:close/>
                <a:moveTo>
                  <a:pt x="1830314" y="623228"/>
                </a:moveTo>
                <a:lnTo>
                  <a:pt x="1862846" y="642889"/>
                </a:lnTo>
                <a:cubicBezTo>
                  <a:pt x="1855400" y="655829"/>
                  <a:pt x="1848808" y="661941"/>
                  <a:pt x="1843066" y="661225"/>
                </a:cubicBezTo>
                <a:lnTo>
                  <a:pt x="1831582" y="659792"/>
                </a:lnTo>
                <a:close/>
                <a:moveTo>
                  <a:pt x="941670" y="595563"/>
                </a:moveTo>
                <a:lnTo>
                  <a:pt x="947412" y="596279"/>
                </a:lnTo>
                <a:lnTo>
                  <a:pt x="945495" y="611642"/>
                </a:lnTo>
                <a:cubicBezTo>
                  <a:pt x="944643" y="618471"/>
                  <a:pt x="940390" y="621407"/>
                  <a:pt x="932735" y="620452"/>
                </a:cubicBezTo>
                <a:lnTo>
                  <a:pt x="926994" y="619735"/>
                </a:lnTo>
                <a:lnTo>
                  <a:pt x="928910" y="604372"/>
                </a:lnTo>
                <a:cubicBezTo>
                  <a:pt x="930718" y="597664"/>
                  <a:pt x="934973" y="594727"/>
                  <a:pt x="941670" y="595563"/>
                </a:cubicBezTo>
                <a:close/>
                <a:moveTo>
                  <a:pt x="2412219" y="585121"/>
                </a:moveTo>
                <a:cubicBezTo>
                  <a:pt x="2432948" y="598108"/>
                  <a:pt x="2447619" y="605140"/>
                  <a:pt x="2456231" y="606215"/>
                </a:cubicBezTo>
                <a:lnTo>
                  <a:pt x="2454314" y="621578"/>
                </a:lnTo>
                <a:lnTo>
                  <a:pt x="2437091" y="619428"/>
                </a:lnTo>
                <a:cubicBezTo>
                  <a:pt x="2416996" y="616921"/>
                  <a:pt x="2404451" y="608422"/>
                  <a:pt x="2399456" y="593930"/>
                </a:cubicBezTo>
                <a:cubicBezTo>
                  <a:pt x="2401266" y="587220"/>
                  <a:pt x="2405520" y="584285"/>
                  <a:pt x="2412219" y="585121"/>
                </a:cubicBezTo>
                <a:close/>
                <a:moveTo>
                  <a:pt x="1851825" y="542852"/>
                </a:moveTo>
                <a:cubicBezTo>
                  <a:pt x="1872554" y="555840"/>
                  <a:pt x="1887225" y="562871"/>
                  <a:pt x="1895838" y="563946"/>
                </a:cubicBezTo>
                <a:lnTo>
                  <a:pt x="1893921" y="579309"/>
                </a:lnTo>
                <a:lnTo>
                  <a:pt x="1876697" y="577160"/>
                </a:lnTo>
                <a:cubicBezTo>
                  <a:pt x="1856602" y="574652"/>
                  <a:pt x="1844058" y="566153"/>
                  <a:pt x="1839063" y="551661"/>
                </a:cubicBezTo>
                <a:cubicBezTo>
                  <a:pt x="1840872" y="544951"/>
                  <a:pt x="1845127" y="542016"/>
                  <a:pt x="1851825" y="542852"/>
                </a:cubicBezTo>
                <a:close/>
                <a:moveTo>
                  <a:pt x="931476" y="537081"/>
                </a:moveTo>
                <a:lnTo>
                  <a:pt x="937217" y="537798"/>
                </a:lnTo>
                <a:cubicBezTo>
                  <a:pt x="911793" y="593569"/>
                  <a:pt x="896691" y="621155"/>
                  <a:pt x="891907" y="620558"/>
                </a:cubicBezTo>
                <a:lnTo>
                  <a:pt x="886166" y="619842"/>
                </a:lnTo>
                <a:lnTo>
                  <a:pt x="886805" y="614721"/>
                </a:lnTo>
                <a:cubicBezTo>
                  <a:pt x="902231" y="561170"/>
                  <a:pt x="917123" y="535290"/>
                  <a:pt x="931476" y="537081"/>
                </a:cubicBezTo>
                <a:close/>
                <a:moveTo>
                  <a:pt x="1379362" y="265318"/>
                </a:moveTo>
                <a:cubicBezTo>
                  <a:pt x="1354694" y="276109"/>
                  <a:pt x="1341081" y="291746"/>
                  <a:pt x="1338525" y="312231"/>
                </a:cubicBezTo>
                <a:lnTo>
                  <a:pt x="1336608" y="327594"/>
                </a:lnTo>
                <a:cubicBezTo>
                  <a:pt x="1336076" y="331861"/>
                  <a:pt x="1344580" y="341589"/>
                  <a:pt x="1362120" y="356780"/>
                </a:cubicBezTo>
                <a:lnTo>
                  <a:pt x="1379345" y="358929"/>
                </a:lnTo>
                <a:cubicBezTo>
                  <a:pt x="1379878" y="354661"/>
                  <a:pt x="1387749" y="338308"/>
                  <a:pt x="1402958" y="309867"/>
                </a:cubicBezTo>
                <a:cubicBezTo>
                  <a:pt x="1395840" y="281243"/>
                  <a:pt x="1387975" y="266393"/>
                  <a:pt x="1379362" y="265318"/>
                </a:cubicBezTo>
                <a:close/>
                <a:moveTo>
                  <a:pt x="1603282" y="246451"/>
                </a:moveTo>
                <a:lnTo>
                  <a:pt x="1614765" y="247884"/>
                </a:lnTo>
                <a:cubicBezTo>
                  <a:pt x="1623799" y="268946"/>
                  <a:pt x="1628049" y="281611"/>
                  <a:pt x="1627516" y="285879"/>
                </a:cubicBezTo>
                <a:lnTo>
                  <a:pt x="1610293" y="283730"/>
                </a:lnTo>
                <a:close/>
                <a:moveTo>
                  <a:pt x="1463594" y="151010"/>
                </a:moveTo>
                <a:lnTo>
                  <a:pt x="1461678" y="166372"/>
                </a:lnTo>
                <a:cubicBezTo>
                  <a:pt x="1461358" y="168934"/>
                  <a:pt x="1478578" y="186684"/>
                  <a:pt x="1513339" y="219626"/>
                </a:cubicBezTo>
                <a:lnTo>
                  <a:pt x="1519081" y="220343"/>
                </a:lnTo>
                <a:cubicBezTo>
                  <a:pt x="1520359" y="210099"/>
                  <a:pt x="1522910" y="205217"/>
                  <a:pt x="1526740" y="205694"/>
                </a:cubicBezTo>
                <a:cubicBezTo>
                  <a:pt x="1512392" y="172700"/>
                  <a:pt x="1493257" y="154711"/>
                  <a:pt x="1469335" y="151726"/>
                </a:cubicBezTo>
                <a:close/>
                <a:moveTo>
                  <a:pt x="1404930" y="13672"/>
                </a:moveTo>
                <a:lnTo>
                  <a:pt x="1422156" y="15821"/>
                </a:lnTo>
                <a:cubicBezTo>
                  <a:pt x="1446393" y="31846"/>
                  <a:pt x="1462762" y="56426"/>
                  <a:pt x="1471262" y="89557"/>
                </a:cubicBezTo>
                <a:cubicBezTo>
                  <a:pt x="1484866" y="112924"/>
                  <a:pt x="1518885" y="136239"/>
                  <a:pt x="1573318" y="159499"/>
                </a:cubicBezTo>
                <a:cubicBezTo>
                  <a:pt x="1579479" y="188005"/>
                  <a:pt x="1590319" y="210161"/>
                  <a:pt x="1605838" y="225966"/>
                </a:cubicBezTo>
                <a:lnTo>
                  <a:pt x="1603921" y="241330"/>
                </a:lnTo>
                <a:lnTo>
                  <a:pt x="1592439" y="239897"/>
                </a:lnTo>
                <a:cubicBezTo>
                  <a:pt x="1594143" y="226241"/>
                  <a:pt x="1587341" y="218457"/>
                  <a:pt x="1572030" y="216547"/>
                </a:cubicBezTo>
                <a:cubicBezTo>
                  <a:pt x="1551615" y="224402"/>
                  <a:pt x="1537580" y="227851"/>
                  <a:pt x="1529925" y="226896"/>
                </a:cubicBezTo>
                <a:cubicBezTo>
                  <a:pt x="1531826" y="289541"/>
                  <a:pt x="1537562" y="321461"/>
                  <a:pt x="1547129" y="322655"/>
                </a:cubicBezTo>
                <a:cubicBezTo>
                  <a:pt x="1556698" y="323849"/>
                  <a:pt x="1562650" y="338460"/>
                  <a:pt x="1564983" y="366490"/>
                </a:cubicBezTo>
                <a:lnTo>
                  <a:pt x="1563705" y="376732"/>
                </a:lnTo>
                <a:lnTo>
                  <a:pt x="1557964" y="376016"/>
                </a:lnTo>
                <a:lnTo>
                  <a:pt x="1536916" y="357788"/>
                </a:lnTo>
                <a:cubicBezTo>
                  <a:pt x="1525007" y="359768"/>
                  <a:pt x="1517988" y="369294"/>
                  <a:pt x="1515858" y="386364"/>
                </a:cubicBezTo>
                <a:cubicBezTo>
                  <a:pt x="1513515" y="405141"/>
                  <a:pt x="1524782" y="423882"/>
                  <a:pt x="1549658" y="442588"/>
                </a:cubicBezTo>
                <a:cubicBezTo>
                  <a:pt x="1548380" y="452831"/>
                  <a:pt x="1551568" y="458430"/>
                  <a:pt x="1559222" y="459385"/>
                </a:cubicBezTo>
                <a:lnTo>
                  <a:pt x="1576446" y="461534"/>
                </a:lnTo>
                <a:lnTo>
                  <a:pt x="1579641" y="435928"/>
                </a:lnTo>
                <a:cubicBezTo>
                  <a:pt x="1592298" y="420172"/>
                  <a:pt x="1610586" y="413786"/>
                  <a:pt x="1634509" y="416771"/>
                </a:cubicBezTo>
                <a:cubicBezTo>
                  <a:pt x="1633870" y="421891"/>
                  <a:pt x="1638973" y="427729"/>
                  <a:pt x="1649816" y="434283"/>
                </a:cubicBezTo>
                <a:lnTo>
                  <a:pt x="1655557" y="434999"/>
                </a:lnTo>
                <a:cubicBezTo>
                  <a:pt x="1659384" y="435477"/>
                  <a:pt x="1665978" y="429365"/>
                  <a:pt x="1675336" y="416664"/>
                </a:cubicBezTo>
                <a:lnTo>
                  <a:pt x="1670874" y="405706"/>
                </a:lnTo>
                <a:lnTo>
                  <a:pt x="1672152" y="395463"/>
                </a:lnTo>
                <a:lnTo>
                  <a:pt x="1723822" y="401910"/>
                </a:lnTo>
                <a:cubicBezTo>
                  <a:pt x="1732323" y="427242"/>
                  <a:pt x="1735296" y="450148"/>
                  <a:pt x="1732740" y="470634"/>
                </a:cubicBezTo>
                <a:cubicBezTo>
                  <a:pt x="1712750" y="475074"/>
                  <a:pt x="1698928" y="476817"/>
                  <a:pt x="1691273" y="475861"/>
                </a:cubicBezTo>
                <a:lnTo>
                  <a:pt x="1689356" y="491224"/>
                </a:lnTo>
                <a:cubicBezTo>
                  <a:pt x="1708174" y="496172"/>
                  <a:pt x="1717104" y="502487"/>
                  <a:pt x="1716145" y="510169"/>
                </a:cubicBezTo>
                <a:lnTo>
                  <a:pt x="1710395" y="556258"/>
                </a:lnTo>
                <a:lnTo>
                  <a:pt x="1710844" y="556466"/>
                </a:lnTo>
                <a:lnTo>
                  <a:pt x="1727424" y="558534"/>
                </a:lnTo>
                <a:lnTo>
                  <a:pt x="1737863" y="568972"/>
                </a:lnTo>
                <a:lnTo>
                  <a:pt x="1740196" y="570053"/>
                </a:lnTo>
                <a:cubicBezTo>
                  <a:pt x="1765910" y="583013"/>
                  <a:pt x="1779364" y="593468"/>
                  <a:pt x="1780559" y="601418"/>
                </a:cubicBezTo>
                <a:lnTo>
                  <a:pt x="1772236" y="622306"/>
                </a:lnTo>
                <a:lnTo>
                  <a:pt x="1776530" y="632271"/>
                </a:lnTo>
                <a:cubicBezTo>
                  <a:pt x="1790135" y="655638"/>
                  <a:pt x="1824153" y="678952"/>
                  <a:pt x="1878586" y="702213"/>
                </a:cubicBezTo>
                <a:cubicBezTo>
                  <a:pt x="1884747" y="730719"/>
                  <a:pt x="1895587" y="752874"/>
                  <a:pt x="1911108" y="768680"/>
                </a:cubicBezTo>
                <a:lnTo>
                  <a:pt x="1909191" y="784044"/>
                </a:lnTo>
                <a:lnTo>
                  <a:pt x="1897708" y="782611"/>
                </a:lnTo>
                <a:cubicBezTo>
                  <a:pt x="1899411" y="768956"/>
                  <a:pt x="1892609" y="761171"/>
                  <a:pt x="1877299" y="759260"/>
                </a:cubicBezTo>
                <a:cubicBezTo>
                  <a:pt x="1856883" y="767116"/>
                  <a:pt x="1842848" y="770565"/>
                  <a:pt x="1835193" y="769610"/>
                </a:cubicBezTo>
                <a:cubicBezTo>
                  <a:pt x="1837095" y="832255"/>
                  <a:pt x="1842830" y="864175"/>
                  <a:pt x="1852399" y="865369"/>
                </a:cubicBezTo>
                <a:cubicBezTo>
                  <a:pt x="1861966" y="866563"/>
                  <a:pt x="1867918" y="881174"/>
                  <a:pt x="1870252" y="909204"/>
                </a:cubicBezTo>
                <a:lnTo>
                  <a:pt x="1868974" y="919446"/>
                </a:lnTo>
                <a:lnTo>
                  <a:pt x="1863232" y="918730"/>
                </a:lnTo>
                <a:lnTo>
                  <a:pt x="1842184" y="900501"/>
                </a:lnTo>
                <a:cubicBezTo>
                  <a:pt x="1830275" y="902482"/>
                  <a:pt x="1823257" y="912009"/>
                  <a:pt x="1821127" y="929077"/>
                </a:cubicBezTo>
                <a:cubicBezTo>
                  <a:pt x="1818784" y="947855"/>
                  <a:pt x="1830050" y="966596"/>
                  <a:pt x="1854926" y="985301"/>
                </a:cubicBezTo>
                <a:cubicBezTo>
                  <a:pt x="1853648" y="995545"/>
                  <a:pt x="1856836" y="1001144"/>
                  <a:pt x="1864491" y="1002099"/>
                </a:cubicBezTo>
                <a:lnTo>
                  <a:pt x="1881715" y="1004248"/>
                </a:lnTo>
                <a:lnTo>
                  <a:pt x="1884910" y="978642"/>
                </a:lnTo>
                <a:cubicBezTo>
                  <a:pt x="1897566" y="962885"/>
                  <a:pt x="1915855" y="956499"/>
                  <a:pt x="1939777" y="959483"/>
                </a:cubicBezTo>
                <a:cubicBezTo>
                  <a:pt x="1939458" y="962045"/>
                  <a:pt x="1940573" y="964784"/>
                  <a:pt x="1943124" y="967703"/>
                </a:cubicBezTo>
                <a:lnTo>
                  <a:pt x="1953215" y="975544"/>
                </a:lnTo>
                <a:lnTo>
                  <a:pt x="1946449" y="953466"/>
                </a:lnTo>
                <a:cubicBezTo>
                  <a:pt x="1967934" y="913676"/>
                  <a:pt x="1982398" y="891209"/>
                  <a:pt x="1989842" y="886071"/>
                </a:cubicBezTo>
                <a:lnTo>
                  <a:pt x="1985378" y="875112"/>
                </a:lnTo>
                <a:lnTo>
                  <a:pt x="1991768" y="823901"/>
                </a:lnTo>
                <a:cubicBezTo>
                  <a:pt x="1995918" y="814018"/>
                  <a:pt x="2011866" y="810807"/>
                  <a:pt x="2039616" y="814269"/>
                </a:cubicBezTo>
                <a:lnTo>
                  <a:pt x="2056840" y="816419"/>
                </a:lnTo>
                <a:lnTo>
                  <a:pt x="2058757" y="801056"/>
                </a:lnTo>
                <a:cubicBezTo>
                  <a:pt x="2048872" y="786820"/>
                  <a:pt x="2044621" y="774154"/>
                  <a:pt x="2046005" y="763060"/>
                </a:cubicBezTo>
                <a:lnTo>
                  <a:pt x="2046645" y="757937"/>
                </a:lnTo>
                <a:cubicBezTo>
                  <a:pt x="2077265" y="761758"/>
                  <a:pt x="2108101" y="748270"/>
                  <a:pt x="2139153" y="717474"/>
                </a:cubicBezTo>
                <a:cubicBezTo>
                  <a:pt x="2169775" y="721294"/>
                  <a:pt x="2185936" y="716376"/>
                  <a:pt x="2187640" y="702720"/>
                </a:cubicBezTo>
                <a:lnTo>
                  <a:pt x="2215707" y="711423"/>
                </a:lnTo>
                <a:cubicBezTo>
                  <a:pt x="2231018" y="713334"/>
                  <a:pt x="2249519" y="705240"/>
                  <a:pt x="2271213" y="687143"/>
                </a:cubicBezTo>
                <a:lnTo>
                  <a:pt x="2299920" y="690725"/>
                </a:lnTo>
                <a:lnTo>
                  <a:pt x="2300559" y="685605"/>
                </a:lnTo>
                <a:lnTo>
                  <a:pt x="2255915" y="622826"/>
                </a:lnTo>
                <a:lnTo>
                  <a:pt x="2257832" y="607463"/>
                </a:lnTo>
                <a:cubicBezTo>
                  <a:pt x="2259642" y="600754"/>
                  <a:pt x="2263895" y="597818"/>
                  <a:pt x="2270592" y="598654"/>
                </a:cubicBezTo>
                <a:lnTo>
                  <a:pt x="2287817" y="600803"/>
                </a:lnTo>
                <a:cubicBezTo>
                  <a:pt x="2312055" y="616828"/>
                  <a:pt x="2328423" y="641408"/>
                  <a:pt x="2336924" y="674539"/>
                </a:cubicBezTo>
                <a:cubicBezTo>
                  <a:pt x="2350528" y="697907"/>
                  <a:pt x="2384546" y="721220"/>
                  <a:pt x="2438979" y="744481"/>
                </a:cubicBezTo>
                <a:cubicBezTo>
                  <a:pt x="2445140" y="772988"/>
                  <a:pt x="2455981" y="795143"/>
                  <a:pt x="2471501" y="810948"/>
                </a:cubicBezTo>
                <a:lnTo>
                  <a:pt x="2469584" y="826312"/>
                </a:lnTo>
                <a:lnTo>
                  <a:pt x="2458101" y="824880"/>
                </a:lnTo>
                <a:cubicBezTo>
                  <a:pt x="2459805" y="811223"/>
                  <a:pt x="2453002" y="803439"/>
                  <a:pt x="2437692" y="801529"/>
                </a:cubicBezTo>
                <a:cubicBezTo>
                  <a:pt x="2417276" y="809385"/>
                  <a:pt x="2403241" y="812834"/>
                  <a:pt x="2395587" y="811879"/>
                </a:cubicBezTo>
                <a:cubicBezTo>
                  <a:pt x="2397488" y="874524"/>
                  <a:pt x="2403223" y="906444"/>
                  <a:pt x="2412792" y="907638"/>
                </a:cubicBezTo>
                <a:cubicBezTo>
                  <a:pt x="2422361" y="908832"/>
                  <a:pt x="2428312" y="923443"/>
                  <a:pt x="2430645" y="951472"/>
                </a:cubicBezTo>
                <a:lnTo>
                  <a:pt x="2429367" y="961714"/>
                </a:lnTo>
                <a:lnTo>
                  <a:pt x="2423626" y="960997"/>
                </a:lnTo>
                <a:lnTo>
                  <a:pt x="2402578" y="942769"/>
                </a:lnTo>
                <a:cubicBezTo>
                  <a:pt x="2390669" y="944751"/>
                  <a:pt x="2383650" y="954276"/>
                  <a:pt x="2381521" y="971346"/>
                </a:cubicBezTo>
                <a:cubicBezTo>
                  <a:pt x="2379178" y="990123"/>
                  <a:pt x="2390444" y="1008864"/>
                  <a:pt x="2415319" y="1027570"/>
                </a:cubicBezTo>
                <a:cubicBezTo>
                  <a:pt x="2414041" y="1037814"/>
                  <a:pt x="2417230" y="1043413"/>
                  <a:pt x="2424884" y="1044368"/>
                </a:cubicBezTo>
                <a:lnTo>
                  <a:pt x="2442109" y="1046517"/>
                </a:lnTo>
                <a:lnTo>
                  <a:pt x="2445304" y="1020910"/>
                </a:lnTo>
                <a:cubicBezTo>
                  <a:pt x="2457960" y="1005154"/>
                  <a:pt x="2476248" y="998768"/>
                  <a:pt x="2500171" y="1001753"/>
                </a:cubicBezTo>
                <a:cubicBezTo>
                  <a:pt x="2499532" y="1006873"/>
                  <a:pt x="2504634" y="1012711"/>
                  <a:pt x="2515477" y="1019265"/>
                </a:cubicBezTo>
                <a:lnTo>
                  <a:pt x="2521219" y="1019981"/>
                </a:lnTo>
                <a:cubicBezTo>
                  <a:pt x="2525046" y="1020459"/>
                  <a:pt x="2531640" y="1014347"/>
                  <a:pt x="2540998" y="1001646"/>
                </a:cubicBezTo>
                <a:lnTo>
                  <a:pt x="2536536" y="990687"/>
                </a:lnTo>
                <a:lnTo>
                  <a:pt x="2537813" y="980446"/>
                </a:lnTo>
                <a:lnTo>
                  <a:pt x="2589484" y="986893"/>
                </a:lnTo>
                <a:cubicBezTo>
                  <a:pt x="2597985" y="1012223"/>
                  <a:pt x="2600957" y="1035131"/>
                  <a:pt x="2598401" y="1055617"/>
                </a:cubicBezTo>
                <a:cubicBezTo>
                  <a:pt x="2578412" y="1060056"/>
                  <a:pt x="2564590" y="1061799"/>
                  <a:pt x="2556934" y="1060844"/>
                </a:cubicBezTo>
                <a:lnTo>
                  <a:pt x="2555017" y="1076207"/>
                </a:lnTo>
                <a:cubicBezTo>
                  <a:pt x="2573836" y="1081154"/>
                  <a:pt x="2582766" y="1087469"/>
                  <a:pt x="2581807" y="1095151"/>
                </a:cubicBezTo>
                <a:lnTo>
                  <a:pt x="2576056" y="1141240"/>
                </a:lnTo>
                <a:cubicBezTo>
                  <a:pt x="2621240" y="1160746"/>
                  <a:pt x="2644628" y="1175801"/>
                  <a:pt x="2646221" y="1186401"/>
                </a:cubicBezTo>
                <a:cubicBezTo>
                  <a:pt x="2643985" y="1204324"/>
                  <a:pt x="2632073" y="1221906"/>
                  <a:pt x="2610487" y="1239149"/>
                </a:cubicBezTo>
                <a:cubicBezTo>
                  <a:pt x="2604523" y="1286947"/>
                  <a:pt x="2613023" y="1312277"/>
                  <a:pt x="2635988" y="1315142"/>
                </a:cubicBezTo>
                <a:cubicBezTo>
                  <a:pt x="2643111" y="1312565"/>
                  <a:pt x="2650981" y="1311813"/>
                  <a:pt x="2659592" y="1312888"/>
                </a:cubicBezTo>
                <a:lnTo>
                  <a:pt x="2648100" y="1358260"/>
                </a:lnTo>
                <a:lnTo>
                  <a:pt x="2650647" y="1384581"/>
                </a:lnTo>
                <a:lnTo>
                  <a:pt x="2648256" y="1390775"/>
                </a:lnTo>
                <a:lnTo>
                  <a:pt x="2660754" y="1403273"/>
                </a:lnTo>
                <a:cubicBezTo>
                  <a:pt x="2668939" y="1415563"/>
                  <a:pt x="2675155" y="1429990"/>
                  <a:pt x="2679406" y="1446555"/>
                </a:cubicBezTo>
                <a:cubicBezTo>
                  <a:pt x="2693010" y="1469923"/>
                  <a:pt x="2727029" y="1493237"/>
                  <a:pt x="2781461" y="1516498"/>
                </a:cubicBezTo>
                <a:cubicBezTo>
                  <a:pt x="2787622" y="1545004"/>
                  <a:pt x="2798463" y="1567159"/>
                  <a:pt x="2813983" y="1582964"/>
                </a:cubicBezTo>
                <a:lnTo>
                  <a:pt x="2812066" y="1598329"/>
                </a:lnTo>
                <a:lnTo>
                  <a:pt x="2800583" y="1596896"/>
                </a:lnTo>
                <a:cubicBezTo>
                  <a:pt x="2802287" y="1583240"/>
                  <a:pt x="2795485" y="1575455"/>
                  <a:pt x="2780174" y="1573545"/>
                </a:cubicBezTo>
                <a:cubicBezTo>
                  <a:pt x="2759759" y="1581400"/>
                  <a:pt x="2745724" y="1584850"/>
                  <a:pt x="2738069" y="1583895"/>
                </a:cubicBezTo>
                <a:cubicBezTo>
                  <a:pt x="2739970" y="1646541"/>
                  <a:pt x="2745705" y="1678460"/>
                  <a:pt x="2755274" y="1679654"/>
                </a:cubicBezTo>
                <a:cubicBezTo>
                  <a:pt x="2764843" y="1680848"/>
                  <a:pt x="2770794" y="1695459"/>
                  <a:pt x="2773127" y="1723488"/>
                </a:cubicBezTo>
                <a:lnTo>
                  <a:pt x="2771849" y="1733730"/>
                </a:lnTo>
                <a:lnTo>
                  <a:pt x="2766108" y="1733014"/>
                </a:lnTo>
                <a:lnTo>
                  <a:pt x="2745060" y="1714786"/>
                </a:lnTo>
                <a:cubicBezTo>
                  <a:pt x="2733151" y="1716767"/>
                  <a:pt x="2726132" y="1726293"/>
                  <a:pt x="2724003" y="1743362"/>
                </a:cubicBezTo>
                <a:cubicBezTo>
                  <a:pt x="2721660" y="1762139"/>
                  <a:pt x="2732926" y="1780880"/>
                  <a:pt x="2757801" y="1799587"/>
                </a:cubicBezTo>
                <a:cubicBezTo>
                  <a:pt x="2756523" y="1809830"/>
                  <a:pt x="2759712" y="1815428"/>
                  <a:pt x="2767366" y="1816383"/>
                </a:cubicBezTo>
                <a:lnTo>
                  <a:pt x="2784591" y="1818533"/>
                </a:lnTo>
                <a:lnTo>
                  <a:pt x="2787786" y="1792926"/>
                </a:lnTo>
                <a:cubicBezTo>
                  <a:pt x="2800442" y="1777170"/>
                  <a:pt x="2818730" y="1770784"/>
                  <a:pt x="2842653" y="1773769"/>
                </a:cubicBezTo>
                <a:cubicBezTo>
                  <a:pt x="2842333" y="1776329"/>
                  <a:pt x="2843450" y="1779069"/>
                  <a:pt x="2846000" y="1781987"/>
                </a:cubicBezTo>
                <a:lnTo>
                  <a:pt x="2850812" y="1785727"/>
                </a:lnTo>
                <a:lnTo>
                  <a:pt x="2853509" y="1778051"/>
                </a:lnTo>
                <a:cubicBezTo>
                  <a:pt x="2847238" y="1766000"/>
                  <a:pt x="2844476" y="1756987"/>
                  <a:pt x="2845221" y="1751012"/>
                </a:cubicBezTo>
                <a:cubicBezTo>
                  <a:pt x="2866707" y="1711222"/>
                  <a:pt x="2881171" y="1688755"/>
                  <a:pt x="2888614" y="1683617"/>
                </a:cubicBezTo>
                <a:lnTo>
                  <a:pt x="2884151" y="1672659"/>
                </a:lnTo>
                <a:lnTo>
                  <a:pt x="2890541" y="1621448"/>
                </a:lnTo>
                <a:cubicBezTo>
                  <a:pt x="2894690" y="1611564"/>
                  <a:pt x="2910638" y="1608354"/>
                  <a:pt x="2938388" y="1611816"/>
                </a:cubicBezTo>
                <a:lnTo>
                  <a:pt x="2955613" y="1613965"/>
                </a:lnTo>
                <a:lnTo>
                  <a:pt x="2957530" y="1598602"/>
                </a:lnTo>
                <a:cubicBezTo>
                  <a:pt x="2947644" y="1584366"/>
                  <a:pt x="2943394" y="1571701"/>
                  <a:pt x="2944778" y="1560606"/>
                </a:cubicBezTo>
                <a:lnTo>
                  <a:pt x="2945417" y="1555484"/>
                </a:lnTo>
                <a:cubicBezTo>
                  <a:pt x="2976038" y="1559304"/>
                  <a:pt x="3006874" y="1545816"/>
                  <a:pt x="3037926" y="1515019"/>
                </a:cubicBezTo>
                <a:cubicBezTo>
                  <a:pt x="3068547" y="1518840"/>
                  <a:pt x="3084709" y="1513922"/>
                  <a:pt x="3086412" y="1500266"/>
                </a:cubicBezTo>
                <a:lnTo>
                  <a:pt x="3114480" y="1508969"/>
                </a:lnTo>
                <a:cubicBezTo>
                  <a:pt x="3129790" y="1510879"/>
                  <a:pt x="3148292" y="1502787"/>
                  <a:pt x="3169985" y="1484688"/>
                </a:cubicBezTo>
                <a:lnTo>
                  <a:pt x="3198693" y="1488270"/>
                </a:lnTo>
                <a:lnTo>
                  <a:pt x="3199331" y="1483151"/>
                </a:lnTo>
                <a:lnTo>
                  <a:pt x="3154688" y="1420371"/>
                </a:lnTo>
                <a:lnTo>
                  <a:pt x="3156605" y="1405009"/>
                </a:lnTo>
                <a:cubicBezTo>
                  <a:pt x="3158414" y="1398301"/>
                  <a:pt x="3162667" y="1395364"/>
                  <a:pt x="3169364" y="1396200"/>
                </a:cubicBezTo>
                <a:lnTo>
                  <a:pt x="3186590" y="1398349"/>
                </a:lnTo>
                <a:cubicBezTo>
                  <a:pt x="3210827" y="1414374"/>
                  <a:pt x="3227196" y="1438954"/>
                  <a:pt x="3235696" y="1472085"/>
                </a:cubicBezTo>
                <a:cubicBezTo>
                  <a:pt x="3249301" y="1495452"/>
                  <a:pt x="3283319" y="1518767"/>
                  <a:pt x="3337752" y="1542028"/>
                </a:cubicBezTo>
                <a:cubicBezTo>
                  <a:pt x="3343913" y="1570533"/>
                  <a:pt x="3354753" y="1592689"/>
                  <a:pt x="3370274" y="1608494"/>
                </a:cubicBezTo>
                <a:lnTo>
                  <a:pt x="3368357" y="1623858"/>
                </a:lnTo>
                <a:lnTo>
                  <a:pt x="3356874" y="1622425"/>
                </a:lnTo>
                <a:cubicBezTo>
                  <a:pt x="3358578" y="1608769"/>
                  <a:pt x="3351775" y="1600985"/>
                  <a:pt x="3336465" y="1599075"/>
                </a:cubicBezTo>
                <a:cubicBezTo>
                  <a:pt x="3316049" y="1606930"/>
                  <a:pt x="3302014" y="1610380"/>
                  <a:pt x="3294359" y="1609425"/>
                </a:cubicBezTo>
                <a:cubicBezTo>
                  <a:pt x="3296261" y="1672071"/>
                  <a:pt x="3301996" y="1703990"/>
                  <a:pt x="3311564" y="1705184"/>
                </a:cubicBezTo>
                <a:cubicBezTo>
                  <a:pt x="3321133" y="1706378"/>
                  <a:pt x="3327084" y="1720988"/>
                  <a:pt x="3329418" y="1749019"/>
                </a:cubicBezTo>
                <a:lnTo>
                  <a:pt x="3328140" y="1759260"/>
                </a:lnTo>
                <a:lnTo>
                  <a:pt x="3322398" y="1758544"/>
                </a:lnTo>
                <a:lnTo>
                  <a:pt x="3301350" y="1740316"/>
                </a:lnTo>
                <a:cubicBezTo>
                  <a:pt x="3289441" y="1742297"/>
                  <a:pt x="3282423" y="1751823"/>
                  <a:pt x="3280293" y="1768893"/>
                </a:cubicBezTo>
                <a:cubicBezTo>
                  <a:pt x="3277950" y="1787669"/>
                  <a:pt x="3289217" y="1806410"/>
                  <a:pt x="3314092" y="1825116"/>
                </a:cubicBezTo>
                <a:cubicBezTo>
                  <a:pt x="3312814" y="1835359"/>
                  <a:pt x="3316002" y="1840958"/>
                  <a:pt x="3323657" y="1841913"/>
                </a:cubicBezTo>
                <a:lnTo>
                  <a:pt x="3340881" y="1844062"/>
                </a:lnTo>
                <a:lnTo>
                  <a:pt x="3344076" y="1818456"/>
                </a:lnTo>
                <a:cubicBezTo>
                  <a:pt x="3356732" y="1802700"/>
                  <a:pt x="3375021" y="1796314"/>
                  <a:pt x="3398943" y="1799299"/>
                </a:cubicBezTo>
                <a:cubicBezTo>
                  <a:pt x="3398304" y="1804419"/>
                  <a:pt x="3403407" y="1810257"/>
                  <a:pt x="3414250" y="1816811"/>
                </a:cubicBezTo>
                <a:lnTo>
                  <a:pt x="3419991" y="1817527"/>
                </a:lnTo>
                <a:cubicBezTo>
                  <a:pt x="3423819" y="1818005"/>
                  <a:pt x="3430412" y="1811893"/>
                  <a:pt x="3439771" y="1799192"/>
                </a:cubicBezTo>
                <a:lnTo>
                  <a:pt x="3435308" y="1788234"/>
                </a:lnTo>
                <a:lnTo>
                  <a:pt x="3436586" y="1777992"/>
                </a:lnTo>
                <a:lnTo>
                  <a:pt x="3488256" y="1784440"/>
                </a:lnTo>
                <a:cubicBezTo>
                  <a:pt x="3496758" y="1809769"/>
                  <a:pt x="3499729" y="1832676"/>
                  <a:pt x="3497173" y="1853162"/>
                </a:cubicBezTo>
                <a:cubicBezTo>
                  <a:pt x="3477185" y="1857602"/>
                  <a:pt x="3463363" y="1859345"/>
                  <a:pt x="3455707" y="1858390"/>
                </a:cubicBezTo>
                <a:lnTo>
                  <a:pt x="3453790" y="1873752"/>
                </a:lnTo>
                <a:cubicBezTo>
                  <a:pt x="3472608" y="1878699"/>
                  <a:pt x="3481538" y="1885015"/>
                  <a:pt x="3480580" y="1892697"/>
                </a:cubicBezTo>
                <a:lnTo>
                  <a:pt x="3474829" y="1938786"/>
                </a:lnTo>
                <a:cubicBezTo>
                  <a:pt x="3520013" y="1958292"/>
                  <a:pt x="3543401" y="1973346"/>
                  <a:pt x="3544994" y="1983946"/>
                </a:cubicBezTo>
                <a:cubicBezTo>
                  <a:pt x="3542757" y="2001869"/>
                  <a:pt x="3530846" y="2019452"/>
                  <a:pt x="3509260" y="2036696"/>
                </a:cubicBezTo>
                <a:cubicBezTo>
                  <a:pt x="3503296" y="2084493"/>
                  <a:pt x="3511796" y="2109823"/>
                  <a:pt x="3534761" y="2112689"/>
                </a:cubicBezTo>
                <a:cubicBezTo>
                  <a:pt x="3541884" y="2110110"/>
                  <a:pt x="3549754" y="2109358"/>
                  <a:pt x="3558365" y="2110433"/>
                </a:cubicBezTo>
                <a:lnTo>
                  <a:pt x="3546873" y="2155805"/>
                </a:lnTo>
                <a:lnTo>
                  <a:pt x="3549420" y="2182126"/>
                </a:lnTo>
                <a:cubicBezTo>
                  <a:pt x="3542717" y="2204694"/>
                  <a:pt x="3536973" y="2219579"/>
                  <a:pt x="3532187" y="2226784"/>
                </a:cubicBezTo>
                <a:cubicBezTo>
                  <a:pt x="3534843" y="2236651"/>
                  <a:pt x="3537175" y="2264679"/>
                  <a:pt x="3539187" y="2310870"/>
                </a:cubicBezTo>
                <a:cubicBezTo>
                  <a:pt x="3519191" y="2346513"/>
                  <a:pt x="3508554" y="2369456"/>
                  <a:pt x="3507276" y="2379699"/>
                </a:cubicBezTo>
                <a:cubicBezTo>
                  <a:pt x="3511949" y="2404552"/>
                  <a:pt x="3514073" y="2418686"/>
                  <a:pt x="3513647" y="2422099"/>
                </a:cubicBezTo>
                <a:cubicBezTo>
                  <a:pt x="3504608" y="2432239"/>
                  <a:pt x="3499715" y="2440297"/>
                  <a:pt x="3498970" y="2446272"/>
                </a:cubicBezTo>
                <a:cubicBezTo>
                  <a:pt x="3502791" y="2477953"/>
                  <a:pt x="3504488" y="2495500"/>
                  <a:pt x="3504062" y="2498915"/>
                </a:cubicBezTo>
                <a:cubicBezTo>
                  <a:pt x="3503423" y="2504035"/>
                  <a:pt x="3495340" y="2522096"/>
                  <a:pt x="3479810" y="2553097"/>
                </a:cubicBezTo>
                <a:cubicBezTo>
                  <a:pt x="3483311" y="2587340"/>
                  <a:pt x="3484797" y="2606594"/>
                  <a:pt x="3484265" y="2610861"/>
                </a:cubicBezTo>
                <a:cubicBezTo>
                  <a:pt x="3481922" y="2629639"/>
                  <a:pt x="3477240" y="2647691"/>
                  <a:pt x="3470218" y="2665017"/>
                </a:cubicBezTo>
                <a:lnTo>
                  <a:pt x="3448774" y="2703053"/>
                </a:lnTo>
                <a:lnTo>
                  <a:pt x="3455292" y="2719604"/>
                </a:lnTo>
                <a:cubicBezTo>
                  <a:pt x="3457417" y="2725936"/>
                  <a:pt x="3458346" y="2730169"/>
                  <a:pt x="3458080" y="2732304"/>
                </a:cubicBezTo>
                <a:lnTo>
                  <a:pt x="3444512" y="2730611"/>
                </a:lnTo>
                <a:lnTo>
                  <a:pt x="3448510" y="2757222"/>
                </a:lnTo>
                <a:cubicBezTo>
                  <a:pt x="3425858" y="2783000"/>
                  <a:pt x="3408789" y="2802974"/>
                  <a:pt x="3397304" y="2817143"/>
                </a:cubicBezTo>
                <a:lnTo>
                  <a:pt x="3394529" y="2821076"/>
                </a:lnTo>
                <a:lnTo>
                  <a:pt x="3394269" y="2823156"/>
                </a:lnTo>
                <a:lnTo>
                  <a:pt x="3393159" y="2823018"/>
                </a:lnTo>
                <a:lnTo>
                  <a:pt x="3379597" y="2842239"/>
                </a:lnTo>
                <a:cubicBezTo>
                  <a:pt x="3378319" y="2852480"/>
                  <a:pt x="3385756" y="2870744"/>
                  <a:pt x="3401914" y="2897030"/>
                </a:cubicBezTo>
                <a:lnTo>
                  <a:pt x="3399055" y="2906965"/>
                </a:lnTo>
                <a:lnTo>
                  <a:pt x="3407011" y="2907958"/>
                </a:lnTo>
                <a:lnTo>
                  <a:pt x="3410206" y="2882352"/>
                </a:lnTo>
                <a:cubicBezTo>
                  <a:pt x="3422862" y="2866595"/>
                  <a:pt x="3441150" y="2860210"/>
                  <a:pt x="3465073" y="2863195"/>
                </a:cubicBezTo>
                <a:cubicBezTo>
                  <a:pt x="3464434" y="2868316"/>
                  <a:pt x="3469537" y="2874152"/>
                  <a:pt x="3480380" y="2880706"/>
                </a:cubicBezTo>
                <a:lnTo>
                  <a:pt x="3486121" y="2881423"/>
                </a:lnTo>
                <a:cubicBezTo>
                  <a:pt x="3489948" y="2881900"/>
                  <a:pt x="3496542" y="2875789"/>
                  <a:pt x="3505900" y="2863088"/>
                </a:cubicBezTo>
                <a:lnTo>
                  <a:pt x="3501438" y="2852130"/>
                </a:lnTo>
                <a:lnTo>
                  <a:pt x="3502716" y="2841888"/>
                </a:lnTo>
                <a:lnTo>
                  <a:pt x="3554386" y="2848335"/>
                </a:lnTo>
                <a:cubicBezTo>
                  <a:pt x="3562887" y="2873666"/>
                  <a:pt x="3565859" y="2896573"/>
                  <a:pt x="3563303" y="2917058"/>
                </a:cubicBezTo>
                <a:cubicBezTo>
                  <a:pt x="3543314" y="2921498"/>
                  <a:pt x="3529492" y="2923240"/>
                  <a:pt x="3521837" y="2922285"/>
                </a:cubicBezTo>
                <a:lnTo>
                  <a:pt x="3519920" y="2937648"/>
                </a:lnTo>
                <a:cubicBezTo>
                  <a:pt x="3538738" y="2942596"/>
                  <a:pt x="3547668" y="2948911"/>
                  <a:pt x="3546709" y="2956593"/>
                </a:cubicBezTo>
                <a:lnTo>
                  <a:pt x="3540959" y="3002681"/>
                </a:lnTo>
                <a:cubicBezTo>
                  <a:pt x="3586142" y="3022188"/>
                  <a:pt x="3609530" y="3037243"/>
                  <a:pt x="3611123" y="3047843"/>
                </a:cubicBezTo>
                <a:cubicBezTo>
                  <a:pt x="3608887" y="3065765"/>
                  <a:pt x="3596975" y="3083348"/>
                  <a:pt x="3575389" y="3100592"/>
                </a:cubicBezTo>
                <a:cubicBezTo>
                  <a:pt x="3569425" y="3148389"/>
                  <a:pt x="3577926" y="3173719"/>
                  <a:pt x="3600890" y="3176585"/>
                </a:cubicBezTo>
                <a:cubicBezTo>
                  <a:pt x="3608014" y="3174006"/>
                  <a:pt x="3615883" y="3173254"/>
                  <a:pt x="3624494" y="3174329"/>
                </a:cubicBezTo>
                <a:lnTo>
                  <a:pt x="3613002" y="3219701"/>
                </a:lnTo>
                <a:lnTo>
                  <a:pt x="3615549" y="3246023"/>
                </a:lnTo>
                <a:cubicBezTo>
                  <a:pt x="3608846" y="3268590"/>
                  <a:pt x="3603102" y="3283475"/>
                  <a:pt x="3598316" y="3290680"/>
                </a:cubicBezTo>
                <a:cubicBezTo>
                  <a:pt x="3600972" y="3300547"/>
                  <a:pt x="3603305" y="3328575"/>
                  <a:pt x="3605316" y="3374766"/>
                </a:cubicBezTo>
                <a:cubicBezTo>
                  <a:pt x="3585320" y="3410409"/>
                  <a:pt x="3574684" y="3433352"/>
                  <a:pt x="3573406" y="3443594"/>
                </a:cubicBezTo>
                <a:cubicBezTo>
                  <a:pt x="3578079" y="3468448"/>
                  <a:pt x="3580202" y="3482582"/>
                  <a:pt x="3579776" y="3485995"/>
                </a:cubicBezTo>
                <a:cubicBezTo>
                  <a:pt x="3570737" y="3496135"/>
                  <a:pt x="3565845" y="3504192"/>
                  <a:pt x="3565099" y="3510168"/>
                </a:cubicBezTo>
                <a:cubicBezTo>
                  <a:pt x="3568920" y="3541849"/>
                  <a:pt x="3570618" y="3559396"/>
                  <a:pt x="3570192" y="3562811"/>
                </a:cubicBezTo>
                <a:cubicBezTo>
                  <a:pt x="3569553" y="3567931"/>
                  <a:pt x="3561470" y="3585992"/>
                  <a:pt x="3545940" y="3616993"/>
                </a:cubicBezTo>
                <a:cubicBezTo>
                  <a:pt x="3549441" y="3651236"/>
                  <a:pt x="3550927" y="3670490"/>
                  <a:pt x="3550394" y="3674757"/>
                </a:cubicBezTo>
                <a:cubicBezTo>
                  <a:pt x="3545708" y="3712312"/>
                  <a:pt x="3531667" y="3746965"/>
                  <a:pt x="3508270" y="3778716"/>
                </a:cubicBezTo>
                <a:lnTo>
                  <a:pt x="3514640" y="3821118"/>
                </a:lnTo>
                <a:cubicBezTo>
                  <a:pt x="3469335" y="3872673"/>
                  <a:pt x="3446366" y="3901012"/>
                  <a:pt x="3445726" y="3906134"/>
                </a:cubicBezTo>
                <a:cubicBezTo>
                  <a:pt x="3444449" y="3916375"/>
                  <a:pt x="3451886" y="3934639"/>
                  <a:pt x="3468043" y="3960926"/>
                </a:cubicBezTo>
                <a:cubicBezTo>
                  <a:pt x="3464742" y="3987384"/>
                  <a:pt x="3454318" y="4008620"/>
                  <a:pt x="3436772" y="4024634"/>
                </a:cubicBezTo>
                <a:cubicBezTo>
                  <a:pt x="3436346" y="4028048"/>
                  <a:pt x="3437619" y="4033407"/>
                  <a:pt x="3440595" y="4040713"/>
                </a:cubicBezTo>
                <a:cubicBezTo>
                  <a:pt x="3437933" y="4062050"/>
                  <a:pt x="3426020" y="4079634"/>
                  <a:pt x="3404859" y="4093462"/>
                </a:cubicBezTo>
                <a:lnTo>
                  <a:pt x="3400396" y="4082504"/>
                </a:lnTo>
                <a:lnTo>
                  <a:pt x="3401035" y="4077382"/>
                </a:lnTo>
                <a:lnTo>
                  <a:pt x="3414435" y="4063452"/>
                </a:lnTo>
                <a:lnTo>
                  <a:pt x="3415074" y="4058331"/>
                </a:lnTo>
                <a:cubicBezTo>
                  <a:pt x="3416458" y="4047235"/>
                  <a:pt x="3412634" y="4031156"/>
                  <a:pt x="3403600" y="4010093"/>
                </a:cubicBezTo>
                <a:lnTo>
                  <a:pt x="3413814" y="3974961"/>
                </a:lnTo>
                <a:lnTo>
                  <a:pt x="3416370" y="3954478"/>
                </a:lnTo>
                <a:lnTo>
                  <a:pt x="3415101" y="3917915"/>
                </a:lnTo>
                <a:cubicBezTo>
                  <a:pt x="3408828" y="3921465"/>
                  <a:pt x="3396704" y="3940755"/>
                  <a:pt x="3378728" y="3975785"/>
                </a:cubicBezTo>
                <a:lnTo>
                  <a:pt x="3371700" y="4032117"/>
                </a:lnTo>
                <a:cubicBezTo>
                  <a:pt x="3360217" y="4030684"/>
                  <a:pt x="3345114" y="4058270"/>
                  <a:pt x="3326389" y="4114877"/>
                </a:cubicBezTo>
                <a:cubicBezTo>
                  <a:pt x="3318628" y="4114774"/>
                  <a:pt x="3314375" y="4117711"/>
                  <a:pt x="3313629" y="4123686"/>
                </a:cubicBezTo>
                <a:lnTo>
                  <a:pt x="3328297" y="4146319"/>
                </a:lnTo>
                <a:cubicBezTo>
                  <a:pt x="3326487" y="4160828"/>
                  <a:pt x="3322230" y="4179365"/>
                  <a:pt x="3315527" y="4201933"/>
                </a:cubicBezTo>
                <a:cubicBezTo>
                  <a:pt x="3318502" y="4209238"/>
                  <a:pt x="3319778" y="4214598"/>
                  <a:pt x="3319352" y="4218012"/>
                </a:cubicBezTo>
                <a:cubicBezTo>
                  <a:pt x="3313610" y="4217296"/>
                  <a:pt x="3295319" y="4239285"/>
                  <a:pt x="3264474" y="4283976"/>
                </a:cubicBezTo>
                <a:lnTo>
                  <a:pt x="3263835" y="4289097"/>
                </a:lnTo>
                <a:cubicBezTo>
                  <a:pt x="3282975" y="4291485"/>
                  <a:pt x="3292118" y="4296093"/>
                  <a:pt x="3291266" y="4302921"/>
                </a:cubicBezTo>
                <a:lnTo>
                  <a:pt x="3289349" y="4318284"/>
                </a:lnTo>
                <a:lnTo>
                  <a:pt x="3277866" y="4316851"/>
                </a:lnTo>
                <a:lnTo>
                  <a:pt x="3261918" y="4304460"/>
                </a:lnTo>
                <a:cubicBezTo>
                  <a:pt x="3252879" y="4314601"/>
                  <a:pt x="3247987" y="4322658"/>
                  <a:pt x="3247242" y="4328632"/>
                </a:cubicBezTo>
                <a:cubicBezTo>
                  <a:pt x="3252983" y="4329348"/>
                  <a:pt x="3258085" y="4335186"/>
                  <a:pt x="3262550" y="4346146"/>
                </a:cubicBezTo>
                <a:lnTo>
                  <a:pt x="3259994" y="4366629"/>
                </a:lnTo>
                <a:lnTo>
                  <a:pt x="3231277" y="4409852"/>
                </a:lnTo>
                <a:lnTo>
                  <a:pt x="3229360" y="4425215"/>
                </a:lnTo>
                <a:cubicBezTo>
                  <a:pt x="3219791" y="4424021"/>
                  <a:pt x="3209583" y="4427949"/>
                  <a:pt x="3198737" y="4436996"/>
                </a:cubicBezTo>
                <a:cubicBezTo>
                  <a:pt x="3205008" y="4449048"/>
                  <a:pt x="3207557" y="4459768"/>
                  <a:pt x="3206386" y="4469157"/>
                </a:cubicBezTo>
                <a:cubicBezTo>
                  <a:pt x="3205960" y="4472570"/>
                  <a:pt x="3203833" y="4474038"/>
                  <a:pt x="3200005" y="4473561"/>
                </a:cubicBezTo>
                <a:lnTo>
                  <a:pt x="3204469" y="4484520"/>
                </a:lnTo>
                <a:lnTo>
                  <a:pt x="3203830" y="4489641"/>
                </a:lnTo>
                <a:cubicBezTo>
                  <a:pt x="3202978" y="4496468"/>
                  <a:pt x="3198725" y="4499405"/>
                  <a:pt x="3191069" y="4498450"/>
                </a:cubicBezTo>
                <a:cubicBezTo>
                  <a:pt x="3193193" y="4512584"/>
                  <a:pt x="3200632" y="4530847"/>
                  <a:pt x="3213386" y="4553241"/>
                </a:cubicBezTo>
                <a:cubicBezTo>
                  <a:pt x="3211895" y="4565192"/>
                  <a:pt x="3201471" y="4586427"/>
                  <a:pt x="3182114" y="4616950"/>
                </a:cubicBezTo>
                <a:lnTo>
                  <a:pt x="3164882" y="4661607"/>
                </a:lnTo>
                <a:cubicBezTo>
                  <a:pt x="3164456" y="4665021"/>
                  <a:pt x="3166156" y="4666967"/>
                  <a:pt x="3169983" y="4667444"/>
                </a:cubicBezTo>
                <a:cubicBezTo>
                  <a:pt x="3156797" y="4679668"/>
                  <a:pt x="3142759" y="4698718"/>
                  <a:pt x="3127869" y="4724598"/>
                </a:cubicBezTo>
                <a:lnTo>
                  <a:pt x="3124674" y="4750202"/>
                </a:lnTo>
                <a:cubicBezTo>
                  <a:pt x="3123716" y="4757885"/>
                  <a:pt x="3124778" y="4764952"/>
                  <a:pt x="3127860" y="4771405"/>
                </a:cubicBezTo>
                <a:cubicBezTo>
                  <a:pt x="3118820" y="4781544"/>
                  <a:pt x="3113714" y="4791309"/>
                  <a:pt x="3112543" y="4800698"/>
                </a:cubicBezTo>
                <a:lnTo>
                  <a:pt x="3122109" y="4817494"/>
                </a:lnTo>
                <a:lnTo>
                  <a:pt x="3120831" y="4827735"/>
                </a:lnTo>
                <a:cubicBezTo>
                  <a:pt x="3097866" y="4824870"/>
                  <a:pt x="3085531" y="4830265"/>
                  <a:pt x="3083827" y="4843921"/>
                </a:cubicBezTo>
                <a:cubicBezTo>
                  <a:pt x="3078401" y="4856246"/>
                  <a:pt x="3074573" y="4871371"/>
                  <a:pt x="3072336" y="4889295"/>
                </a:cubicBezTo>
                <a:lnTo>
                  <a:pt x="3068502" y="4920020"/>
                </a:lnTo>
                <a:cubicBezTo>
                  <a:pt x="3067650" y="4926848"/>
                  <a:pt x="3055737" y="4944431"/>
                  <a:pt x="3032765" y="4972769"/>
                </a:cubicBezTo>
                <a:cubicBezTo>
                  <a:pt x="3007132" y="5022447"/>
                  <a:pt x="2986494" y="5078812"/>
                  <a:pt x="2970852" y="5141870"/>
                </a:cubicBezTo>
                <a:lnTo>
                  <a:pt x="2974038" y="5163071"/>
                </a:lnTo>
                <a:lnTo>
                  <a:pt x="2979778" y="5163787"/>
                </a:lnTo>
                <a:cubicBezTo>
                  <a:pt x="2983607" y="5164264"/>
                  <a:pt x="2997645" y="5145213"/>
                  <a:pt x="3021894" y="5106633"/>
                </a:cubicBezTo>
                <a:lnTo>
                  <a:pt x="3034015" y="5102945"/>
                </a:lnTo>
                <a:lnTo>
                  <a:pt x="3039756" y="5103661"/>
                </a:lnTo>
                <a:lnTo>
                  <a:pt x="3041027" y="5140225"/>
                </a:lnTo>
                <a:lnTo>
                  <a:pt x="3026986" y="5159276"/>
                </a:lnTo>
                <a:cubicBezTo>
                  <a:pt x="3029962" y="5166582"/>
                  <a:pt x="3031237" y="5171941"/>
                  <a:pt x="3030811" y="5175355"/>
                </a:cubicBezTo>
                <a:cubicBezTo>
                  <a:pt x="3028681" y="5192426"/>
                  <a:pt x="3014430" y="5213184"/>
                  <a:pt x="2988057" y="5237631"/>
                </a:cubicBezTo>
                <a:lnTo>
                  <a:pt x="2989964" y="5269073"/>
                </a:lnTo>
                <a:cubicBezTo>
                  <a:pt x="2970927" y="5304837"/>
                  <a:pt x="2955186" y="5321943"/>
                  <a:pt x="2942747" y="5320391"/>
                </a:cubicBezTo>
                <a:lnTo>
                  <a:pt x="2939552" y="5345995"/>
                </a:lnTo>
                <a:cubicBezTo>
                  <a:pt x="2924982" y="5361513"/>
                  <a:pt x="2897115" y="5413512"/>
                  <a:pt x="2855950" y="5501988"/>
                </a:cubicBezTo>
                <a:cubicBezTo>
                  <a:pt x="2846382" y="5500794"/>
                  <a:pt x="2837023" y="5513496"/>
                  <a:pt x="2827874" y="5540092"/>
                </a:cubicBezTo>
                <a:lnTo>
                  <a:pt x="2832337" y="5551049"/>
                </a:lnTo>
                <a:lnTo>
                  <a:pt x="2831059" y="5561292"/>
                </a:lnTo>
                <a:lnTo>
                  <a:pt x="2790862" y="5603083"/>
                </a:lnTo>
                <a:lnTo>
                  <a:pt x="2790223" y="5608203"/>
                </a:lnTo>
                <a:cubicBezTo>
                  <a:pt x="2789797" y="5611618"/>
                  <a:pt x="2791497" y="5613565"/>
                  <a:pt x="2795324" y="5614043"/>
                </a:cubicBezTo>
                <a:cubicBezTo>
                  <a:pt x="2794898" y="5617456"/>
                  <a:pt x="2785966" y="5626743"/>
                  <a:pt x="2768525" y="5641903"/>
                </a:cubicBezTo>
                <a:lnTo>
                  <a:pt x="2767248" y="5652144"/>
                </a:lnTo>
                <a:lnTo>
                  <a:pt x="2781277" y="5679898"/>
                </a:lnTo>
                <a:cubicBezTo>
                  <a:pt x="2772344" y="5689185"/>
                  <a:pt x="2764259" y="5707245"/>
                  <a:pt x="2757024" y="5734081"/>
                </a:cubicBezTo>
                <a:cubicBezTo>
                  <a:pt x="2754788" y="5752004"/>
                  <a:pt x="2770305" y="5783412"/>
                  <a:pt x="2803575" y="5828302"/>
                </a:cubicBezTo>
                <a:lnTo>
                  <a:pt x="2799741" y="5859028"/>
                </a:lnTo>
                <a:lnTo>
                  <a:pt x="2770395" y="5860568"/>
                </a:lnTo>
                <a:cubicBezTo>
                  <a:pt x="2755202" y="5803196"/>
                  <a:pt x="2745213" y="5774214"/>
                  <a:pt x="2740430" y="5773617"/>
                </a:cubicBezTo>
                <a:cubicBezTo>
                  <a:pt x="2736603" y="5773139"/>
                  <a:pt x="2731075" y="5770715"/>
                  <a:pt x="2723846" y="5766347"/>
                </a:cubicBezTo>
                <a:lnTo>
                  <a:pt x="2704065" y="5784681"/>
                </a:lnTo>
                <a:lnTo>
                  <a:pt x="2698314" y="5830771"/>
                </a:lnTo>
                <a:lnTo>
                  <a:pt x="2707881" y="5847567"/>
                </a:lnTo>
                <a:lnTo>
                  <a:pt x="2707242" y="5852688"/>
                </a:lnTo>
                <a:lnTo>
                  <a:pt x="2701501" y="5851972"/>
                </a:lnTo>
                <a:cubicBezTo>
                  <a:pt x="2698629" y="5851613"/>
                  <a:pt x="2686937" y="5836286"/>
                  <a:pt x="2666422" y="5805988"/>
                </a:cubicBezTo>
                <a:cubicBezTo>
                  <a:pt x="2626976" y="5810601"/>
                  <a:pt x="2606987" y="5815042"/>
                  <a:pt x="2606454" y="5819310"/>
                </a:cubicBezTo>
                <a:cubicBezTo>
                  <a:pt x="2610914" y="5845869"/>
                  <a:pt x="2612612" y="5863417"/>
                  <a:pt x="2611547" y="5871952"/>
                </a:cubicBezTo>
                <a:cubicBezTo>
                  <a:pt x="2606762" y="5871355"/>
                  <a:pt x="2596128" y="5878696"/>
                  <a:pt x="2579647" y="5893975"/>
                </a:cubicBezTo>
                <a:lnTo>
                  <a:pt x="2582192" y="5920298"/>
                </a:lnTo>
                <a:cubicBezTo>
                  <a:pt x="2564327" y="5931070"/>
                  <a:pt x="2545823" y="5954764"/>
                  <a:pt x="2526677" y="5991381"/>
                </a:cubicBezTo>
                <a:cubicBezTo>
                  <a:pt x="2498819" y="5996573"/>
                  <a:pt x="2484357" y="6003438"/>
                  <a:pt x="2483293" y="6011971"/>
                </a:cubicBezTo>
                <a:cubicBezTo>
                  <a:pt x="2482228" y="6020508"/>
                  <a:pt x="2476483" y="6035393"/>
                  <a:pt x="2466060" y="6056629"/>
                </a:cubicBezTo>
                <a:cubicBezTo>
                  <a:pt x="2473608" y="6058436"/>
                  <a:pt x="2477009" y="6062330"/>
                  <a:pt x="2476264" y="6068303"/>
                </a:cubicBezTo>
                <a:lnTo>
                  <a:pt x="2475625" y="6073425"/>
                </a:lnTo>
                <a:cubicBezTo>
                  <a:pt x="2475199" y="6076838"/>
                  <a:pt x="2456059" y="6090052"/>
                  <a:pt x="2418202" y="6113066"/>
                </a:cubicBezTo>
                <a:lnTo>
                  <a:pt x="2417563" y="6118187"/>
                </a:lnTo>
                <a:lnTo>
                  <a:pt x="2415638" y="6180356"/>
                </a:lnTo>
                <a:lnTo>
                  <a:pt x="2403515" y="6184045"/>
                </a:lnTo>
                <a:lnTo>
                  <a:pt x="2380550" y="6181179"/>
                </a:lnTo>
                <a:lnTo>
                  <a:pt x="2364605" y="6168789"/>
                </a:lnTo>
                <a:cubicBezTo>
                  <a:pt x="2347381" y="6166640"/>
                  <a:pt x="2329519" y="6169611"/>
                  <a:pt x="2311016" y="6177704"/>
                </a:cubicBezTo>
                <a:lnTo>
                  <a:pt x="2271465" y="6167568"/>
                </a:lnTo>
                <a:cubicBezTo>
                  <a:pt x="2258066" y="6181499"/>
                  <a:pt x="2251047" y="6191024"/>
                  <a:pt x="2250408" y="6196145"/>
                </a:cubicBezTo>
                <a:lnTo>
                  <a:pt x="2244666" y="6195429"/>
                </a:lnTo>
                <a:cubicBezTo>
                  <a:pt x="2226703" y="6175852"/>
                  <a:pt x="2210543" y="6165168"/>
                  <a:pt x="2196191" y="6163377"/>
                </a:cubicBezTo>
                <a:lnTo>
                  <a:pt x="2184708" y="6161945"/>
                </a:lnTo>
                <a:cubicBezTo>
                  <a:pt x="2164503" y="6183693"/>
                  <a:pt x="2151528" y="6194209"/>
                  <a:pt x="2145786" y="6193492"/>
                </a:cubicBezTo>
                <a:lnTo>
                  <a:pt x="2111978" y="6184074"/>
                </a:lnTo>
                <a:cubicBezTo>
                  <a:pt x="2111552" y="6187489"/>
                  <a:pt x="2098791" y="6196298"/>
                  <a:pt x="2073697" y="6210503"/>
                </a:cubicBezTo>
                <a:cubicBezTo>
                  <a:pt x="2066998" y="6209667"/>
                  <a:pt x="2058711" y="6182628"/>
                  <a:pt x="2048834" y="6129389"/>
                </a:cubicBezTo>
                <a:cubicBezTo>
                  <a:pt x="2049899" y="6120853"/>
                  <a:pt x="2047987" y="6105013"/>
                  <a:pt x="2043101" y="6081868"/>
                </a:cubicBezTo>
                <a:lnTo>
                  <a:pt x="2037359" y="6081151"/>
                </a:lnTo>
                <a:cubicBezTo>
                  <a:pt x="2029597" y="6081048"/>
                  <a:pt x="2025344" y="6083984"/>
                  <a:pt x="2024598" y="6089960"/>
                </a:cubicBezTo>
                <a:cubicBezTo>
                  <a:pt x="2026078" y="6140418"/>
                  <a:pt x="2032235" y="6184526"/>
                  <a:pt x="2043073" y="6222284"/>
                </a:cubicBezTo>
                <a:lnTo>
                  <a:pt x="2037333" y="6221567"/>
                </a:lnTo>
                <a:cubicBezTo>
                  <a:pt x="2035417" y="6221328"/>
                  <a:pt x="2025213" y="6209654"/>
                  <a:pt x="2006718" y="6186543"/>
                </a:cubicBezTo>
                <a:lnTo>
                  <a:pt x="2000976" y="6185827"/>
                </a:lnTo>
                <a:lnTo>
                  <a:pt x="1988854" y="6189516"/>
                </a:lnTo>
                <a:cubicBezTo>
                  <a:pt x="1973232" y="6158961"/>
                  <a:pt x="1959841" y="6126086"/>
                  <a:pt x="1948685" y="6090889"/>
                </a:cubicBezTo>
                <a:cubicBezTo>
                  <a:pt x="1944379" y="6090352"/>
                  <a:pt x="1941003" y="6084297"/>
                  <a:pt x="1938560" y="6072724"/>
                </a:cubicBezTo>
                <a:lnTo>
                  <a:pt x="1937976" y="6066110"/>
                </a:lnTo>
                <a:lnTo>
                  <a:pt x="1933251" y="6067547"/>
                </a:lnTo>
                <a:lnTo>
                  <a:pt x="1910286" y="6064681"/>
                </a:lnTo>
                <a:lnTo>
                  <a:pt x="1894340" y="6052291"/>
                </a:lnTo>
                <a:cubicBezTo>
                  <a:pt x="1877117" y="6050142"/>
                  <a:pt x="1859254" y="6053113"/>
                  <a:pt x="1840752" y="6061206"/>
                </a:cubicBezTo>
                <a:lnTo>
                  <a:pt x="1801201" y="6051071"/>
                </a:lnTo>
                <a:cubicBezTo>
                  <a:pt x="1787802" y="6065001"/>
                  <a:pt x="1780782" y="6074526"/>
                  <a:pt x="1780143" y="6079647"/>
                </a:cubicBezTo>
                <a:lnTo>
                  <a:pt x="1774402" y="6078931"/>
                </a:lnTo>
                <a:cubicBezTo>
                  <a:pt x="1756439" y="6059354"/>
                  <a:pt x="1740278" y="6048670"/>
                  <a:pt x="1725926" y="6046879"/>
                </a:cubicBezTo>
                <a:lnTo>
                  <a:pt x="1714443" y="6045447"/>
                </a:lnTo>
                <a:cubicBezTo>
                  <a:pt x="1694238" y="6067195"/>
                  <a:pt x="1681263" y="6077711"/>
                  <a:pt x="1675522" y="6076994"/>
                </a:cubicBezTo>
                <a:lnTo>
                  <a:pt x="1641714" y="6067576"/>
                </a:lnTo>
                <a:cubicBezTo>
                  <a:pt x="1641288" y="6070992"/>
                  <a:pt x="1628527" y="6079800"/>
                  <a:pt x="1603432" y="6094005"/>
                </a:cubicBezTo>
                <a:cubicBezTo>
                  <a:pt x="1596733" y="6093169"/>
                  <a:pt x="1588446" y="6066130"/>
                  <a:pt x="1578570" y="6012891"/>
                </a:cubicBezTo>
                <a:cubicBezTo>
                  <a:pt x="1579635" y="6004356"/>
                  <a:pt x="1577722" y="5988515"/>
                  <a:pt x="1572836" y="5965370"/>
                </a:cubicBezTo>
                <a:lnTo>
                  <a:pt x="1567095" y="5964653"/>
                </a:lnTo>
                <a:cubicBezTo>
                  <a:pt x="1559333" y="5964551"/>
                  <a:pt x="1555080" y="5967487"/>
                  <a:pt x="1554334" y="5973462"/>
                </a:cubicBezTo>
                <a:cubicBezTo>
                  <a:pt x="1555813" y="6023920"/>
                  <a:pt x="1561970" y="6068028"/>
                  <a:pt x="1572809" y="6105786"/>
                </a:cubicBezTo>
                <a:lnTo>
                  <a:pt x="1567068" y="6105070"/>
                </a:lnTo>
                <a:cubicBezTo>
                  <a:pt x="1565152" y="6104831"/>
                  <a:pt x="1554948" y="6093156"/>
                  <a:pt x="1536453" y="6070046"/>
                </a:cubicBezTo>
                <a:lnTo>
                  <a:pt x="1530712" y="6069329"/>
                </a:lnTo>
                <a:lnTo>
                  <a:pt x="1518590" y="6073018"/>
                </a:lnTo>
                <a:cubicBezTo>
                  <a:pt x="1502968" y="6042463"/>
                  <a:pt x="1489577" y="6009589"/>
                  <a:pt x="1478421" y="5974391"/>
                </a:cubicBezTo>
                <a:cubicBezTo>
                  <a:pt x="1469808" y="5973317"/>
                  <a:pt x="1464922" y="5950171"/>
                  <a:pt x="1463760" y="5904952"/>
                </a:cubicBezTo>
                <a:lnTo>
                  <a:pt x="1475242" y="5906385"/>
                </a:lnTo>
                <a:cubicBezTo>
                  <a:pt x="1488425" y="5925365"/>
                  <a:pt x="1502669" y="5935810"/>
                  <a:pt x="1517980" y="5937720"/>
                </a:cubicBezTo>
                <a:cubicBezTo>
                  <a:pt x="1525634" y="5938675"/>
                  <a:pt x="1529888" y="5935740"/>
                  <a:pt x="1530740" y="5928911"/>
                </a:cubicBezTo>
                <a:lnTo>
                  <a:pt x="1532018" y="5918670"/>
                </a:lnTo>
                <a:cubicBezTo>
                  <a:pt x="1515436" y="5895798"/>
                  <a:pt x="1507359" y="5882654"/>
                  <a:pt x="1507785" y="5879241"/>
                </a:cubicBezTo>
                <a:cubicBezTo>
                  <a:pt x="1524059" y="5842265"/>
                  <a:pt x="1540650" y="5818332"/>
                  <a:pt x="1557557" y="5807439"/>
                </a:cubicBezTo>
                <a:lnTo>
                  <a:pt x="1558835" y="5797197"/>
                </a:lnTo>
                <a:cubicBezTo>
                  <a:pt x="1559474" y="5792076"/>
                  <a:pt x="1554372" y="5786239"/>
                  <a:pt x="1543529" y="5779685"/>
                </a:cubicBezTo>
                <a:lnTo>
                  <a:pt x="1550548" y="5770160"/>
                </a:lnTo>
                <a:cubicBezTo>
                  <a:pt x="1552039" y="5758211"/>
                  <a:pt x="1551832" y="5728713"/>
                  <a:pt x="1549928" y="5681670"/>
                </a:cubicBezTo>
                <a:lnTo>
                  <a:pt x="1558225" y="5661902"/>
                </a:lnTo>
                <a:cubicBezTo>
                  <a:pt x="1559452" y="5636485"/>
                  <a:pt x="1560175" y="5615122"/>
                  <a:pt x="1560391" y="5597813"/>
                </a:cubicBezTo>
                <a:lnTo>
                  <a:pt x="1559563" y="5559950"/>
                </a:lnTo>
                <a:lnTo>
                  <a:pt x="1553962" y="5574466"/>
                </a:lnTo>
                <a:lnTo>
                  <a:pt x="1552822" y="5611269"/>
                </a:lnTo>
                <a:lnTo>
                  <a:pt x="1553964" y="5612576"/>
                </a:lnTo>
                <a:lnTo>
                  <a:pt x="1553325" y="5617697"/>
                </a:lnTo>
                <a:lnTo>
                  <a:pt x="1552604" y="5618310"/>
                </a:lnTo>
                <a:lnTo>
                  <a:pt x="1552517" y="5621115"/>
                </a:lnTo>
                <a:lnTo>
                  <a:pt x="1547511" y="5622639"/>
                </a:lnTo>
                <a:lnTo>
                  <a:pt x="1538650" y="5630168"/>
                </a:lnTo>
                <a:lnTo>
                  <a:pt x="1509010" y="5649007"/>
                </a:lnTo>
                <a:lnTo>
                  <a:pt x="1510378" y="5671534"/>
                </a:lnTo>
                <a:cubicBezTo>
                  <a:pt x="1506972" y="5683244"/>
                  <a:pt x="1503461" y="5691907"/>
                  <a:pt x="1499845" y="5697524"/>
                </a:cubicBezTo>
                <a:lnTo>
                  <a:pt x="1494054" y="5701521"/>
                </a:lnTo>
                <a:lnTo>
                  <a:pt x="1493338" y="5724629"/>
                </a:lnTo>
                <a:lnTo>
                  <a:pt x="1481215" y="5728317"/>
                </a:lnTo>
                <a:lnTo>
                  <a:pt x="1458250" y="5725452"/>
                </a:lnTo>
                <a:lnTo>
                  <a:pt x="1442305" y="5713061"/>
                </a:lnTo>
                <a:cubicBezTo>
                  <a:pt x="1425081" y="5710912"/>
                  <a:pt x="1407219" y="5713883"/>
                  <a:pt x="1388717" y="5721977"/>
                </a:cubicBezTo>
                <a:lnTo>
                  <a:pt x="1349165" y="5711841"/>
                </a:lnTo>
                <a:cubicBezTo>
                  <a:pt x="1335766" y="5725771"/>
                  <a:pt x="1328747" y="5735296"/>
                  <a:pt x="1328108" y="5740418"/>
                </a:cubicBezTo>
                <a:lnTo>
                  <a:pt x="1322367" y="5739701"/>
                </a:lnTo>
                <a:cubicBezTo>
                  <a:pt x="1304403" y="5720125"/>
                  <a:pt x="1288243" y="5709440"/>
                  <a:pt x="1273891" y="5707650"/>
                </a:cubicBezTo>
                <a:lnTo>
                  <a:pt x="1262408" y="5706217"/>
                </a:lnTo>
                <a:cubicBezTo>
                  <a:pt x="1242203" y="5727966"/>
                  <a:pt x="1229228" y="5738481"/>
                  <a:pt x="1223487" y="5737765"/>
                </a:cubicBezTo>
                <a:lnTo>
                  <a:pt x="1189679" y="5728346"/>
                </a:lnTo>
                <a:cubicBezTo>
                  <a:pt x="1189252" y="5731762"/>
                  <a:pt x="1176491" y="5740571"/>
                  <a:pt x="1151397" y="5754775"/>
                </a:cubicBezTo>
                <a:cubicBezTo>
                  <a:pt x="1144698" y="5753939"/>
                  <a:pt x="1136411" y="5726900"/>
                  <a:pt x="1126534" y="5673662"/>
                </a:cubicBezTo>
                <a:lnTo>
                  <a:pt x="1122291" y="5638492"/>
                </a:lnTo>
                <a:lnTo>
                  <a:pt x="1109984" y="5628927"/>
                </a:lnTo>
                <a:lnTo>
                  <a:pt x="1102299" y="5634233"/>
                </a:lnTo>
                <a:cubicBezTo>
                  <a:pt x="1103778" y="5684690"/>
                  <a:pt x="1109935" y="5728799"/>
                  <a:pt x="1120773" y="5766556"/>
                </a:cubicBezTo>
                <a:lnTo>
                  <a:pt x="1115033" y="5765840"/>
                </a:lnTo>
                <a:cubicBezTo>
                  <a:pt x="1113118" y="5765601"/>
                  <a:pt x="1102913" y="5753927"/>
                  <a:pt x="1084418" y="5730816"/>
                </a:cubicBezTo>
                <a:lnTo>
                  <a:pt x="1078676" y="5730100"/>
                </a:lnTo>
                <a:lnTo>
                  <a:pt x="1066554" y="5733788"/>
                </a:lnTo>
                <a:cubicBezTo>
                  <a:pt x="1050931" y="5703234"/>
                  <a:pt x="1037541" y="5670359"/>
                  <a:pt x="1026385" y="5635162"/>
                </a:cubicBezTo>
                <a:lnTo>
                  <a:pt x="1022500" y="5628190"/>
                </a:lnTo>
                <a:lnTo>
                  <a:pt x="1014987" y="5626265"/>
                </a:lnTo>
                <a:lnTo>
                  <a:pt x="1002208" y="5640945"/>
                </a:lnTo>
                <a:lnTo>
                  <a:pt x="1018963" y="5659590"/>
                </a:lnTo>
                <a:cubicBezTo>
                  <a:pt x="1028105" y="5671999"/>
                  <a:pt x="1032064" y="5683111"/>
                  <a:pt x="1030839" y="5692926"/>
                </a:cubicBezTo>
                <a:cubicBezTo>
                  <a:pt x="1026159" y="5699277"/>
                  <a:pt x="1023606" y="5704160"/>
                  <a:pt x="1023181" y="5707572"/>
                </a:cubicBezTo>
                <a:cubicBezTo>
                  <a:pt x="1002128" y="5704945"/>
                  <a:pt x="987883" y="5694501"/>
                  <a:pt x="980444" y="5676236"/>
                </a:cubicBezTo>
                <a:lnTo>
                  <a:pt x="993843" y="5662306"/>
                </a:lnTo>
                <a:cubicBezTo>
                  <a:pt x="990973" y="5661947"/>
                  <a:pt x="987465" y="5658910"/>
                  <a:pt x="983320" y="5653192"/>
                </a:cubicBezTo>
                <a:lnTo>
                  <a:pt x="981232" y="5649526"/>
                </a:lnTo>
                <a:lnTo>
                  <a:pt x="939713" y="5622074"/>
                </a:lnTo>
                <a:lnTo>
                  <a:pt x="928230" y="5620641"/>
                </a:lnTo>
                <a:cubicBezTo>
                  <a:pt x="908025" y="5642390"/>
                  <a:pt x="895050" y="5652905"/>
                  <a:pt x="889308" y="5652189"/>
                </a:cubicBezTo>
                <a:lnTo>
                  <a:pt x="855500" y="5642771"/>
                </a:lnTo>
                <a:cubicBezTo>
                  <a:pt x="855074" y="5646186"/>
                  <a:pt x="842313" y="5654995"/>
                  <a:pt x="817219" y="5669199"/>
                </a:cubicBezTo>
                <a:cubicBezTo>
                  <a:pt x="810520" y="5668363"/>
                  <a:pt x="802233" y="5641324"/>
                  <a:pt x="792356" y="5588086"/>
                </a:cubicBezTo>
                <a:cubicBezTo>
                  <a:pt x="793421" y="5579550"/>
                  <a:pt x="791509" y="5563709"/>
                  <a:pt x="786622" y="5540564"/>
                </a:cubicBezTo>
                <a:lnTo>
                  <a:pt x="780881" y="5539848"/>
                </a:lnTo>
                <a:cubicBezTo>
                  <a:pt x="773120" y="5539745"/>
                  <a:pt x="768866" y="5542681"/>
                  <a:pt x="768120" y="5548657"/>
                </a:cubicBezTo>
                <a:cubicBezTo>
                  <a:pt x="769599" y="5599114"/>
                  <a:pt x="775757" y="5643223"/>
                  <a:pt x="786595" y="5680980"/>
                </a:cubicBezTo>
                <a:lnTo>
                  <a:pt x="780855" y="5680264"/>
                </a:lnTo>
                <a:cubicBezTo>
                  <a:pt x="778939" y="5680025"/>
                  <a:pt x="768735" y="5668351"/>
                  <a:pt x="750240" y="5645240"/>
                </a:cubicBezTo>
                <a:lnTo>
                  <a:pt x="744498" y="5644524"/>
                </a:lnTo>
                <a:lnTo>
                  <a:pt x="732376" y="5648212"/>
                </a:lnTo>
                <a:cubicBezTo>
                  <a:pt x="716753" y="5617658"/>
                  <a:pt x="703363" y="5584783"/>
                  <a:pt x="692206" y="5549586"/>
                </a:cubicBezTo>
                <a:cubicBezTo>
                  <a:pt x="683594" y="5548511"/>
                  <a:pt x="678708" y="5525365"/>
                  <a:pt x="677547" y="5480147"/>
                </a:cubicBezTo>
                <a:lnTo>
                  <a:pt x="689029" y="5481579"/>
                </a:lnTo>
                <a:cubicBezTo>
                  <a:pt x="702211" y="5500559"/>
                  <a:pt x="716456" y="5511004"/>
                  <a:pt x="731766" y="5512915"/>
                </a:cubicBezTo>
                <a:cubicBezTo>
                  <a:pt x="739421" y="5513870"/>
                  <a:pt x="743675" y="5510935"/>
                  <a:pt x="744527" y="5504106"/>
                </a:cubicBezTo>
                <a:lnTo>
                  <a:pt x="745805" y="5493864"/>
                </a:lnTo>
                <a:cubicBezTo>
                  <a:pt x="729223" y="5470992"/>
                  <a:pt x="721145" y="5457849"/>
                  <a:pt x="721571" y="5454436"/>
                </a:cubicBezTo>
                <a:cubicBezTo>
                  <a:pt x="737845" y="5417460"/>
                  <a:pt x="754436" y="5393527"/>
                  <a:pt x="771344" y="5382634"/>
                </a:cubicBezTo>
                <a:lnTo>
                  <a:pt x="772622" y="5372392"/>
                </a:lnTo>
                <a:cubicBezTo>
                  <a:pt x="773261" y="5367271"/>
                  <a:pt x="768158" y="5361434"/>
                  <a:pt x="757315" y="5354880"/>
                </a:cubicBezTo>
                <a:lnTo>
                  <a:pt x="764335" y="5345355"/>
                </a:lnTo>
                <a:cubicBezTo>
                  <a:pt x="765826" y="5333406"/>
                  <a:pt x="765618" y="5303908"/>
                  <a:pt x="763714" y="5256864"/>
                </a:cubicBezTo>
                <a:lnTo>
                  <a:pt x="772011" y="5237096"/>
                </a:lnTo>
                <a:cubicBezTo>
                  <a:pt x="774466" y="5186262"/>
                  <a:pt x="774899" y="5151644"/>
                  <a:pt x="773308" y="5133243"/>
                </a:cubicBezTo>
                <a:lnTo>
                  <a:pt x="756084" y="5131094"/>
                </a:lnTo>
                <a:cubicBezTo>
                  <a:pt x="752257" y="5130616"/>
                  <a:pt x="743536" y="5138196"/>
                  <a:pt x="729923" y="5153834"/>
                </a:cubicBezTo>
                <a:lnTo>
                  <a:pt x="734388" y="5164792"/>
                </a:lnTo>
                <a:lnTo>
                  <a:pt x="722255" y="5215286"/>
                </a:lnTo>
                <a:cubicBezTo>
                  <a:pt x="723846" y="5233687"/>
                  <a:pt x="724484" y="5244167"/>
                  <a:pt x="724165" y="5246729"/>
                </a:cubicBezTo>
                <a:cubicBezTo>
                  <a:pt x="717354" y="5270148"/>
                  <a:pt x="710121" y="5281381"/>
                  <a:pt x="702466" y="5280426"/>
                </a:cubicBezTo>
                <a:cubicBezTo>
                  <a:pt x="704383" y="5265063"/>
                  <a:pt x="699071" y="5245331"/>
                  <a:pt x="686530" y="5221230"/>
                </a:cubicBezTo>
                <a:cubicBezTo>
                  <a:pt x="697380" y="5196580"/>
                  <a:pt x="702911" y="5183402"/>
                  <a:pt x="703124" y="5181694"/>
                </a:cubicBezTo>
                <a:cubicBezTo>
                  <a:pt x="692068" y="5176849"/>
                  <a:pt x="687604" y="5165889"/>
                  <a:pt x="689734" y="5148819"/>
                </a:cubicBezTo>
                <a:lnTo>
                  <a:pt x="698670" y="5123930"/>
                </a:lnTo>
                <a:lnTo>
                  <a:pt x="694207" y="5112972"/>
                </a:lnTo>
                <a:lnTo>
                  <a:pt x="704421" y="5077841"/>
                </a:lnTo>
                <a:lnTo>
                  <a:pt x="704430" y="5031036"/>
                </a:lnTo>
                <a:cubicBezTo>
                  <a:pt x="709006" y="5017738"/>
                  <a:pt x="713685" y="5011387"/>
                  <a:pt x="718469" y="5011984"/>
                </a:cubicBezTo>
                <a:lnTo>
                  <a:pt x="714005" y="5001026"/>
                </a:lnTo>
                <a:lnTo>
                  <a:pt x="715922" y="4985663"/>
                </a:lnTo>
                <a:cubicBezTo>
                  <a:pt x="716348" y="4982249"/>
                  <a:pt x="721880" y="4969070"/>
                  <a:pt x="732516" y="4946127"/>
                </a:cubicBezTo>
                <a:cubicBezTo>
                  <a:pt x="734326" y="4931618"/>
                  <a:pt x="734117" y="4917723"/>
                  <a:pt x="731887" y="4904442"/>
                </a:cubicBezTo>
                <a:cubicBezTo>
                  <a:pt x="737418" y="4891264"/>
                  <a:pt x="741036" y="4877847"/>
                  <a:pt x="742739" y="4864191"/>
                </a:cubicBezTo>
                <a:cubicBezTo>
                  <a:pt x="728282" y="4855453"/>
                  <a:pt x="721905" y="4844254"/>
                  <a:pt x="723608" y="4830598"/>
                </a:cubicBezTo>
                <a:cubicBezTo>
                  <a:pt x="724034" y="4827184"/>
                  <a:pt x="726587" y="4822302"/>
                  <a:pt x="731267" y="4815951"/>
                </a:cubicBezTo>
                <a:lnTo>
                  <a:pt x="729359" y="4784509"/>
                </a:lnTo>
                <a:cubicBezTo>
                  <a:pt x="730424" y="4775974"/>
                  <a:pt x="738082" y="4761328"/>
                  <a:pt x="752334" y="4740569"/>
                </a:cubicBezTo>
                <a:cubicBezTo>
                  <a:pt x="747498" y="4732598"/>
                  <a:pt x="744017" y="4725447"/>
                  <a:pt x="741892" y="4719114"/>
                </a:cubicBezTo>
                <a:lnTo>
                  <a:pt x="741267" y="4714636"/>
                </a:lnTo>
                <a:lnTo>
                  <a:pt x="730518" y="4716425"/>
                </a:lnTo>
                <a:lnTo>
                  <a:pt x="690966" y="4706289"/>
                </a:lnTo>
                <a:cubicBezTo>
                  <a:pt x="677568" y="4720219"/>
                  <a:pt x="670548" y="4729744"/>
                  <a:pt x="669909" y="4734866"/>
                </a:cubicBezTo>
                <a:lnTo>
                  <a:pt x="664168" y="4734149"/>
                </a:lnTo>
                <a:cubicBezTo>
                  <a:pt x="646204" y="4714572"/>
                  <a:pt x="630044" y="4703888"/>
                  <a:pt x="615692" y="4702098"/>
                </a:cubicBezTo>
                <a:lnTo>
                  <a:pt x="604209" y="4700665"/>
                </a:lnTo>
                <a:cubicBezTo>
                  <a:pt x="584004" y="4722414"/>
                  <a:pt x="571029" y="4732929"/>
                  <a:pt x="565288" y="4732213"/>
                </a:cubicBezTo>
                <a:lnTo>
                  <a:pt x="531479" y="4722794"/>
                </a:lnTo>
                <a:cubicBezTo>
                  <a:pt x="531052" y="4726210"/>
                  <a:pt x="518293" y="4735019"/>
                  <a:pt x="493198" y="4749223"/>
                </a:cubicBezTo>
                <a:cubicBezTo>
                  <a:pt x="486499" y="4748387"/>
                  <a:pt x="478212" y="4721348"/>
                  <a:pt x="468335" y="4668110"/>
                </a:cubicBezTo>
                <a:cubicBezTo>
                  <a:pt x="469400" y="4659574"/>
                  <a:pt x="467488" y="4643733"/>
                  <a:pt x="462601" y="4620588"/>
                </a:cubicBezTo>
                <a:lnTo>
                  <a:pt x="456861" y="4619872"/>
                </a:lnTo>
                <a:cubicBezTo>
                  <a:pt x="449098" y="4619769"/>
                  <a:pt x="444845" y="4622705"/>
                  <a:pt x="444100" y="4628681"/>
                </a:cubicBezTo>
                <a:cubicBezTo>
                  <a:pt x="445579" y="4679138"/>
                  <a:pt x="451736" y="4723247"/>
                  <a:pt x="462574" y="4761004"/>
                </a:cubicBezTo>
                <a:lnTo>
                  <a:pt x="456834" y="4760288"/>
                </a:lnTo>
                <a:cubicBezTo>
                  <a:pt x="454918" y="4760049"/>
                  <a:pt x="444714" y="4748375"/>
                  <a:pt x="426219" y="4725264"/>
                </a:cubicBezTo>
                <a:lnTo>
                  <a:pt x="420477" y="4724547"/>
                </a:lnTo>
                <a:lnTo>
                  <a:pt x="408356" y="4728236"/>
                </a:lnTo>
                <a:cubicBezTo>
                  <a:pt x="392733" y="4697682"/>
                  <a:pt x="379343" y="4664807"/>
                  <a:pt x="368186" y="4629610"/>
                </a:cubicBezTo>
                <a:cubicBezTo>
                  <a:pt x="359574" y="4628535"/>
                  <a:pt x="354687" y="4605389"/>
                  <a:pt x="353526" y="4560170"/>
                </a:cubicBezTo>
                <a:lnTo>
                  <a:pt x="365009" y="4561603"/>
                </a:lnTo>
                <a:cubicBezTo>
                  <a:pt x="378191" y="4580583"/>
                  <a:pt x="392435" y="4591028"/>
                  <a:pt x="407745" y="4592938"/>
                </a:cubicBezTo>
                <a:cubicBezTo>
                  <a:pt x="415400" y="4593894"/>
                  <a:pt x="419653" y="4590959"/>
                  <a:pt x="420505" y="4584129"/>
                </a:cubicBezTo>
                <a:lnTo>
                  <a:pt x="421783" y="4573888"/>
                </a:lnTo>
                <a:cubicBezTo>
                  <a:pt x="405202" y="4551016"/>
                  <a:pt x="397124" y="4537873"/>
                  <a:pt x="397550" y="4534459"/>
                </a:cubicBezTo>
                <a:cubicBezTo>
                  <a:pt x="413824" y="4497484"/>
                  <a:pt x="430415" y="4473551"/>
                  <a:pt x="447323" y="4462657"/>
                </a:cubicBezTo>
                <a:lnTo>
                  <a:pt x="448601" y="4452416"/>
                </a:lnTo>
                <a:cubicBezTo>
                  <a:pt x="449240" y="4447294"/>
                  <a:pt x="444137" y="4441458"/>
                  <a:pt x="433295" y="4434904"/>
                </a:cubicBezTo>
                <a:lnTo>
                  <a:pt x="440313" y="4425378"/>
                </a:lnTo>
                <a:cubicBezTo>
                  <a:pt x="441804" y="4413429"/>
                  <a:pt x="441597" y="4383932"/>
                  <a:pt x="439693" y="4336888"/>
                </a:cubicBezTo>
                <a:lnTo>
                  <a:pt x="447991" y="4317120"/>
                </a:lnTo>
                <a:cubicBezTo>
                  <a:pt x="449218" y="4291703"/>
                  <a:pt x="449940" y="4270341"/>
                  <a:pt x="450156" y="4253031"/>
                </a:cubicBezTo>
                <a:lnTo>
                  <a:pt x="450153" y="4252891"/>
                </a:lnTo>
                <a:lnTo>
                  <a:pt x="433197" y="4211259"/>
                </a:lnTo>
                <a:lnTo>
                  <a:pt x="432064" y="4211117"/>
                </a:lnTo>
                <a:lnTo>
                  <a:pt x="421035" y="4220704"/>
                </a:lnTo>
                <a:lnTo>
                  <a:pt x="425792" y="4229248"/>
                </a:lnTo>
                <a:cubicBezTo>
                  <a:pt x="427772" y="4234803"/>
                  <a:pt x="428456" y="4240034"/>
                  <a:pt x="427843" y="4244942"/>
                </a:cubicBezTo>
                <a:cubicBezTo>
                  <a:pt x="423164" y="4251294"/>
                  <a:pt x="420610" y="4256176"/>
                  <a:pt x="420185" y="4259589"/>
                </a:cubicBezTo>
                <a:lnTo>
                  <a:pt x="407910" y="4255043"/>
                </a:lnTo>
                <a:lnTo>
                  <a:pt x="398235" y="4295310"/>
                </a:lnTo>
                <a:cubicBezTo>
                  <a:pt x="399826" y="4313710"/>
                  <a:pt x="400463" y="4324191"/>
                  <a:pt x="400144" y="4326752"/>
                </a:cubicBezTo>
                <a:cubicBezTo>
                  <a:pt x="393333" y="4350172"/>
                  <a:pt x="386101" y="4361405"/>
                  <a:pt x="378446" y="4360450"/>
                </a:cubicBezTo>
                <a:cubicBezTo>
                  <a:pt x="380363" y="4345087"/>
                  <a:pt x="375051" y="4325355"/>
                  <a:pt x="362509" y="4301253"/>
                </a:cubicBezTo>
                <a:cubicBezTo>
                  <a:pt x="373360" y="4276604"/>
                  <a:pt x="378891" y="4263426"/>
                  <a:pt x="379104" y="4261718"/>
                </a:cubicBezTo>
                <a:cubicBezTo>
                  <a:pt x="368047" y="4256872"/>
                  <a:pt x="363584" y="4245913"/>
                  <a:pt x="365714" y="4228843"/>
                </a:cubicBezTo>
                <a:lnTo>
                  <a:pt x="374650" y="4203954"/>
                </a:lnTo>
                <a:lnTo>
                  <a:pt x="370187" y="4192996"/>
                </a:lnTo>
                <a:lnTo>
                  <a:pt x="371675" y="4187876"/>
                </a:lnTo>
                <a:lnTo>
                  <a:pt x="365976" y="4180015"/>
                </a:lnTo>
                <a:lnTo>
                  <a:pt x="367254" y="4169773"/>
                </a:lnTo>
                <a:lnTo>
                  <a:pt x="372995" y="4170489"/>
                </a:lnTo>
                <a:lnTo>
                  <a:pt x="375990" y="4173032"/>
                </a:lnTo>
                <a:lnTo>
                  <a:pt x="380400" y="4157864"/>
                </a:lnTo>
                <a:lnTo>
                  <a:pt x="380410" y="4111059"/>
                </a:lnTo>
                <a:cubicBezTo>
                  <a:pt x="384985" y="4097761"/>
                  <a:pt x="389664" y="4091411"/>
                  <a:pt x="394448" y="4092008"/>
                </a:cubicBezTo>
                <a:lnTo>
                  <a:pt x="389985" y="4081050"/>
                </a:lnTo>
                <a:lnTo>
                  <a:pt x="391901" y="4065687"/>
                </a:lnTo>
                <a:cubicBezTo>
                  <a:pt x="392328" y="4062272"/>
                  <a:pt x="397860" y="4049094"/>
                  <a:pt x="408496" y="4026150"/>
                </a:cubicBezTo>
                <a:cubicBezTo>
                  <a:pt x="410307" y="4011642"/>
                  <a:pt x="410096" y="3997747"/>
                  <a:pt x="407867" y="3984466"/>
                </a:cubicBezTo>
                <a:cubicBezTo>
                  <a:pt x="413398" y="3971288"/>
                  <a:pt x="417016" y="3957871"/>
                  <a:pt x="418720" y="3944215"/>
                </a:cubicBezTo>
                <a:cubicBezTo>
                  <a:pt x="404261" y="3935476"/>
                  <a:pt x="397885" y="3924278"/>
                  <a:pt x="399589" y="3910621"/>
                </a:cubicBezTo>
                <a:cubicBezTo>
                  <a:pt x="400015" y="3907208"/>
                  <a:pt x="402567" y="3902325"/>
                  <a:pt x="407247" y="3895975"/>
                </a:cubicBezTo>
                <a:lnTo>
                  <a:pt x="405339" y="3864533"/>
                </a:lnTo>
                <a:cubicBezTo>
                  <a:pt x="406404" y="3855998"/>
                  <a:pt x="414062" y="3841352"/>
                  <a:pt x="428313" y="3820592"/>
                </a:cubicBezTo>
                <a:cubicBezTo>
                  <a:pt x="418642" y="3804651"/>
                  <a:pt x="414391" y="3791985"/>
                  <a:pt x="415563" y="3782596"/>
                </a:cubicBezTo>
                <a:lnTo>
                  <a:pt x="404080" y="3781163"/>
                </a:lnTo>
                <a:lnTo>
                  <a:pt x="391959" y="3784852"/>
                </a:lnTo>
                <a:lnTo>
                  <a:pt x="380486" y="3736614"/>
                </a:lnTo>
                <a:lnTo>
                  <a:pt x="379460" y="3744834"/>
                </a:lnTo>
                <a:lnTo>
                  <a:pt x="367977" y="3743401"/>
                </a:lnTo>
                <a:lnTo>
                  <a:pt x="369894" y="3728038"/>
                </a:lnTo>
                <a:lnTo>
                  <a:pt x="376009" y="3723817"/>
                </a:lnTo>
                <a:lnTo>
                  <a:pt x="365627" y="3716952"/>
                </a:lnTo>
                <a:lnTo>
                  <a:pt x="354145" y="3715520"/>
                </a:lnTo>
                <a:cubicBezTo>
                  <a:pt x="333939" y="3737268"/>
                  <a:pt x="320964" y="3747784"/>
                  <a:pt x="315222" y="3747067"/>
                </a:cubicBezTo>
                <a:lnTo>
                  <a:pt x="281414" y="3737649"/>
                </a:lnTo>
                <a:cubicBezTo>
                  <a:pt x="280988" y="3741065"/>
                  <a:pt x="268228" y="3749874"/>
                  <a:pt x="243134" y="3764078"/>
                </a:cubicBezTo>
                <a:cubicBezTo>
                  <a:pt x="236435" y="3763242"/>
                  <a:pt x="228147" y="3736203"/>
                  <a:pt x="218270" y="3682964"/>
                </a:cubicBezTo>
                <a:cubicBezTo>
                  <a:pt x="219335" y="3674429"/>
                  <a:pt x="217423" y="3658588"/>
                  <a:pt x="212537" y="3635443"/>
                </a:cubicBezTo>
                <a:lnTo>
                  <a:pt x="206795" y="3634726"/>
                </a:lnTo>
                <a:cubicBezTo>
                  <a:pt x="199034" y="3634624"/>
                  <a:pt x="194781" y="3637560"/>
                  <a:pt x="194036" y="3643535"/>
                </a:cubicBezTo>
                <a:cubicBezTo>
                  <a:pt x="195514" y="3693993"/>
                  <a:pt x="201672" y="3738102"/>
                  <a:pt x="212510" y="3775859"/>
                </a:cubicBezTo>
                <a:lnTo>
                  <a:pt x="206769" y="3775143"/>
                </a:lnTo>
                <a:cubicBezTo>
                  <a:pt x="204854" y="3774904"/>
                  <a:pt x="194649" y="3763229"/>
                  <a:pt x="176154" y="3740119"/>
                </a:cubicBezTo>
                <a:lnTo>
                  <a:pt x="170412" y="3739402"/>
                </a:lnTo>
                <a:lnTo>
                  <a:pt x="158291" y="3743091"/>
                </a:lnTo>
                <a:cubicBezTo>
                  <a:pt x="142668" y="3712536"/>
                  <a:pt x="129278" y="3679662"/>
                  <a:pt x="118121" y="3644464"/>
                </a:cubicBezTo>
                <a:cubicBezTo>
                  <a:pt x="109509" y="3643390"/>
                  <a:pt x="104622" y="3620244"/>
                  <a:pt x="103461" y="3575025"/>
                </a:cubicBezTo>
                <a:lnTo>
                  <a:pt x="114944" y="3576458"/>
                </a:lnTo>
                <a:cubicBezTo>
                  <a:pt x="128126" y="3595438"/>
                  <a:pt x="142371" y="3605883"/>
                  <a:pt x="157681" y="3607793"/>
                </a:cubicBezTo>
                <a:cubicBezTo>
                  <a:pt x="165336" y="3608748"/>
                  <a:pt x="169589" y="3605813"/>
                  <a:pt x="170441" y="3598984"/>
                </a:cubicBezTo>
                <a:lnTo>
                  <a:pt x="171719" y="3588743"/>
                </a:lnTo>
                <a:cubicBezTo>
                  <a:pt x="155137" y="3565871"/>
                  <a:pt x="147059" y="3552727"/>
                  <a:pt x="147485" y="3549314"/>
                </a:cubicBezTo>
                <a:cubicBezTo>
                  <a:pt x="163760" y="3512339"/>
                  <a:pt x="180351" y="3488406"/>
                  <a:pt x="197259" y="3477512"/>
                </a:cubicBezTo>
                <a:lnTo>
                  <a:pt x="198537" y="3467271"/>
                </a:lnTo>
                <a:cubicBezTo>
                  <a:pt x="199176" y="3462149"/>
                  <a:pt x="194073" y="3456313"/>
                  <a:pt x="183229" y="3449759"/>
                </a:cubicBezTo>
                <a:lnTo>
                  <a:pt x="190249" y="3440233"/>
                </a:lnTo>
                <a:cubicBezTo>
                  <a:pt x="191740" y="3428284"/>
                  <a:pt x="191533" y="3398786"/>
                  <a:pt x="189629" y="3351743"/>
                </a:cubicBezTo>
                <a:lnTo>
                  <a:pt x="197926" y="3331975"/>
                </a:lnTo>
                <a:cubicBezTo>
                  <a:pt x="200381" y="3281141"/>
                  <a:pt x="200814" y="3246523"/>
                  <a:pt x="199223" y="3228121"/>
                </a:cubicBezTo>
                <a:lnTo>
                  <a:pt x="181999" y="3225972"/>
                </a:lnTo>
                <a:cubicBezTo>
                  <a:pt x="178171" y="3225495"/>
                  <a:pt x="169452" y="3233074"/>
                  <a:pt x="155838" y="3248712"/>
                </a:cubicBezTo>
                <a:lnTo>
                  <a:pt x="160302" y="3259670"/>
                </a:lnTo>
                <a:lnTo>
                  <a:pt x="148170" y="3310165"/>
                </a:lnTo>
                <a:cubicBezTo>
                  <a:pt x="149761" y="3328565"/>
                  <a:pt x="150398" y="3339046"/>
                  <a:pt x="150079" y="3341607"/>
                </a:cubicBezTo>
                <a:cubicBezTo>
                  <a:pt x="143268" y="3365027"/>
                  <a:pt x="136036" y="3376260"/>
                  <a:pt x="128381" y="3375305"/>
                </a:cubicBezTo>
                <a:cubicBezTo>
                  <a:pt x="130298" y="3359942"/>
                  <a:pt x="124986" y="3340209"/>
                  <a:pt x="112444" y="3316108"/>
                </a:cubicBezTo>
                <a:cubicBezTo>
                  <a:pt x="123295" y="3291459"/>
                  <a:pt x="128826" y="3278280"/>
                  <a:pt x="129039" y="3276573"/>
                </a:cubicBezTo>
                <a:cubicBezTo>
                  <a:pt x="117982" y="3271727"/>
                  <a:pt x="113519" y="3260767"/>
                  <a:pt x="115649" y="3243698"/>
                </a:cubicBezTo>
                <a:lnTo>
                  <a:pt x="124585" y="3218809"/>
                </a:lnTo>
                <a:lnTo>
                  <a:pt x="120122" y="3207851"/>
                </a:lnTo>
                <a:lnTo>
                  <a:pt x="130335" y="3172719"/>
                </a:lnTo>
                <a:lnTo>
                  <a:pt x="130345" y="3125914"/>
                </a:lnTo>
                <a:cubicBezTo>
                  <a:pt x="134920" y="3112616"/>
                  <a:pt x="139600" y="3106266"/>
                  <a:pt x="144383" y="3106863"/>
                </a:cubicBezTo>
                <a:lnTo>
                  <a:pt x="139920" y="3095905"/>
                </a:lnTo>
                <a:lnTo>
                  <a:pt x="141836" y="3080542"/>
                </a:lnTo>
                <a:cubicBezTo>
                  <a:pt x="142262" y="3077127"/>
                  <a:pt x="147795" y="3063949"/>
                  <a:pt x="158431" y="3041005"/>
                </a:cubicBezTo>
                <a:cubicBezTo>
                  <a:pt x="160241" y="3026497"/>
                  <a:pt x="160031" y="3012602"/>
                  <a:pt x="157801" y="2999321"/>
                </a:cubicBezTo>
                <a:cubicBezTo>
                  <a:pt x="163333" y="2986143"/>
                  <a:pt x="166951" y="2972726"/>
                  <a:pt x="168655" y="2959070"/>
                </a:cubicBezTo>
                <a:cubicBezTo>
                  <a:pt x="154196" y="2950331"/>
                  <a:pt x="147820" y="2939132"/>
                  <a:pt x="149524" y="2925476"/>
                </a:cubicBezTo>
                <a:cubicBezTo>
                  <a:pt x="149949" y="2922063"/>
                  <a:pt x="152502" y="2917180"/>
                  <a:pt x="157182" y="2910830"/>
                </a:cubicBezTo>
                <a:lnTo>
                  <a:pt x="155274" y="2879389"/>
                </a:lnTo>
                <a:cubicBezTo>
                  <a:pt x="156339" y="2870854"/>
                  <a:pt x="163997" y="2856208"/>
                  <a:pt x="178248" y="2835447"/>
                </a:cubicBezTo>
                <a:cubicBezTo>
                  <a:pt x="168577" y="2819506"/>
                  <a:pt x="164326" y="2806840"/>
                  <a:pt x="165498" y="2797451"/>
                </a:cubicBezTo>
                <a:lnTo>
                  <a:pt x="154015" y="2796018"/>
                </a:lnTo>
                <a:lnTo>
                  <a:pt x="141894" y="2799707"/>
                </a:lnTo>
                <a:cubicBezTo>
                  <a:pt x="135517" y="2788510"/>
                  <a:pt x="130417" y="2767071"/>
                  <a:pt x="126596" y="2735390"/>
                </a:cubicBezTo>
                <a:cubicBezTo>
                  <a:pt x="135635" y="2725249"/>
                  <a:pt x="140528" y="2717191"/>
                  <a:pt x="141273" y="2711216"/>
                </a:cubicBezTo>
                <a:cubicBezTo>
                  <a:pt x="130217" y="2706370"/>
                  <a:pt x="125754" y="2695411"/>
                  <a:pt x="127883" y="2678341"/>
                </a:cubicBezTo>
                <a:lnTo>
                  <a:pt x="128522" y="2673220"/>
                </a:lnTo>
                <a:cubicBezTo>
                  <a:pt x="131930" y="2645909"/>
                  <a:pt x="147669" y="2628803"/>
                  <a:pt x="175739" y="2621903"/>
                </a:cubicBezTo>
                <a:lnTo>
                  <a:pt x="181481" y="2622620"/>
                </a:lnTo>
                <a:cubicBezTo>
                  <a:pt x="181584" y="2629568"/>
                  <a:pt x="184988" y="2633459"/>
                  <a:pt x="191686" y="2634295"/>
                </a:cubicBezTo>
                <a:lnTo>
                  <a:pt x="182749" y="2659184"/>
                </a:lnTo>
                <a:lnTo>
                  <a:pt x="180194" y="2679667"/>
                </a:lnTo>
                <a:cubicBezTo>
                  <a:pt x="179768" y="2683082"/>
                  <a:pt x="181468" y="2685027"/>
                  <a:pt x="185296" y="2685505"/>
                </a:cubicBezTo>
                <a:cubicBezTo>
                  <a:pt x="177427" y="2694058"/>
                  <a:pt x="168915" y="2715533"/>
                  <a:pt x="159765" y="2749930"/>
                </a:cubicBezTo>
                <a:lnTo>
                  <a:pt x="176990" y="2752079"/>
                </a:lnTo>
                <a:cubicBezTo>
                  <a:pt x="190386" y="2753750"/>
                  <a:pt x="213573" y="2708102"/>
                  <a:pt x="246553" y="2615137"/>
                </a:cubicBezTo>
                <a:lnTo>
                  <a:pt x="259314" y="2606327"/>
                </a:lnTo>
                <a:lnTo>
                  <a:pt x="254850" y="2595369"/>
                </a:lnTo>
                <a:cubicBezTo>
                  <a:pt x="255170" y="2592809"/>
                  <a:pt x="258361" y="2582806"/>
                  <a:pt x="264425" y="2565360"/>
                </a:cubicBezTo>
                <a:lnTo>
                  <a:pt x="263157" y="2528796"/>
                </a:lnTo>
                <a:cubicBezTo>
                  <a:pt x="272409" y="2516949"/>
                  <a:pt x="277940" y="2503770"/>
                  <a:pt x="279750" y="2489260"/>
                </a:cubicBezTo>
                <a:lnTo>
                  <a:pt x="282306" y="2468775"/>
                </a:lnTo>
                <a:cubicBezTo>
                  <a:pt x="283158" y="2461948"/>
                  <a:pt x="279757" y="2458056"/>
                  <a:pt x="272102" y="2457101"/>
                </a:cubicBezTo>
                <a:cubicBezTo>
                  <a:pt x="241481" y="2453280"/>
                  <a:pt x="224893" y="2461612"/>
                  <a:pt x="222337" y="2482096"/>
                </a:cubicBezTo>
                <a:lnTo>
                  <a:pt x="226800" y="2493055"/>
                </a:lnTo>
                <a:cubicBezTo>
                  <a:pt x="213398" y="2522588"/>
                  <a:pt x="199998" y="2536518"/>
                  <a:pt x="186602" y="2534846"/>
                </a:cubicBezTo>
                <a:lnTo>
                  <a:pt x="180861" y="2534130"/>
                </a:lnTo>
                <a:cubicBezTo>
                  <a:pt x="174162" y="2533295"/>
                  <a:pt x="169912" y="2520629"/>
                  <a:pt x="168110" y="2496133"/>
                </a:cubicBezTo>
                <a:cubicBezTo>
                  <a:pt x="176407" y="2476365"/>
                  <a:pt x="188322" y="2443181"/>
                  <a:pt x="203854" y="2396577"/>
                </a:cubicBezTo>
                <a:cubicBezTo>
                  <a:pt x="223949" y="2399085"/>
                  <a:pt x="240750" y="2389046"/>
                  <a:pt x="254256" y="2366461"/>
                </a:cubicBezTo>
                <a:lnTo>
                  <a:pt x="300188" y="2372192"/>
                </a:lnTo>
                <a:lnTo>
                  <a:pt x="316144" y="2337778"/>
                </a:lnTo>
                <a:lnTo>
                  <a:pt x="308495" y="2305618"/>
                </a:lnTo>
                <a:cubicBezTo>
                  <a:pt x="316575" y="2303161"/>
                  <a:pt x="322530" y="2302168"/>
                  <a:pt x="326357" y="2302646"/>
                </a:cubicBezTo>
                <a:lnTo>
                  <a:pt x="326996" y="2297526"/>
                </a:lnTo>
                <a:cubicBezTo>
                  <a:pt x="329126" y="2280455"/>
                  <a:pt x="326363" y="2271444"/>
                  <a:pt x="318709" y="2270489"/>
                </a:cubicBezTo>
                <a:cubicBezTo>
                  <a:pt x="336793" y="2219005"/>
                  <a:pt x="369556" y="2143347"/>
                  <a:pt x="416996" y="2043516"/>
                </a:cubicBezTo>
                <a:lnTo>
                  <a:pt x="401050" y="2031126"/>
                </a:lnTo>
                <a:lnTo>
                  <a:pt x="364037" y="2094119"/>
                </a:lnTo>
                <a:cubicBezTo>
                  <a:pt x="367119" y="2100570"/>
                  <a:pt x="368181" y="2107636"/>
                  <a:pt x="367223" y="2115318"/>
                </a:cubicBezTo>
                <a:cubicBezTo>
                  <a:pt x="328935" y="2172949"/>
                  <a:pt x="309153" y="2206888"/>
                  <a:pt x="307875" y="2217130"/>
                </a:cubicBezTo>
                <a:cubicBezTo>
                  <a:pt x="300107" y="2240430"/>
                  <a:pt x="290962" y="2251423"/>
                  <a:pt x="280435" y="2250110"/>
                </a:cubicBezTo>
                <a:lnTo>
                  <a:pt x="257470" y="2247245"/>
                </a:lnTo>
                <a:cubicBezTo>
                  <a:pt x="271932" y="2240381"/>
                  <a:pt x="288948" y="2213035"/>
                  <a:pt x="308523" y="2165202"/>
                </a:cubicBezTo>
                <a:cubicBezTo>
                  <a:pt x="299806" y="2157180"/>
                  <a:pt x="292576" y="2152811"/>
                  <a:pt x="286834" y="2152094"/>
                </a:cubicBezTo>
                <a:lnTo>
                  <a:pt x="288112" y="2141853"/>
                </a:lnTo>
                <a:cubicBezTo>
                  <a:pt x="307794" y="2085367"/>
                  <a:pt x="320984" y="2057541"/>
                  <a:pt x="327683" y="2058377"/>
                </a:cubicBezTo>
                <a:cubicBezTo>
                  <a:pt x="327787" y="2065324"/>
                  <a:pt x="331188" y="2069215"/>
                  <a:pt x="337887" y="2070051"/>
                </a:cubicBezTo>
                <a:lnTo>
                  <a:pt x="343628" y="2070767"/>
                </a:lnTo>
                <a:lnTo>
                  <a:pt x="345545" y="2055404"/>
                </a:lnTo>
                <a:cubicBezTo>
                  <a:pt x="336932" y="2054330"/>
                  <a:pt x="329490" y="2051668"/>
                  <a:pt x="323219" y="2047418"/>
                </a:cubicBezTo>
                <a:cubicBezTo>
                  <a:pt x="338327" y="1996429"/>
                  <a:pt x="361936" y="1962969"/>
                  <a:pt x="394049" y="1947040"/>
                </a:cubicBezTo>
                <a:cubicBezTo>
                  <a:pt x="402131" y="1944581"/>
                  <a:pt x="408085" y="1943590"/>
                  <a:pt x="411913" y="1944068"/>
                </a:cubicBezTo>
                <a:cubicBezTo>
                  <a:pt x="423500" y="1952448"/>
                  <a:pt x="434557" y="1957295"/>
                  <a:pt x="445084" y="1958609"/>
                </a:cubicBezTo>
                <a:lnTo>
                  <a:pt x="456566" y="1960041"/>
                </a:lnTo>
                <a:cubicBezTo>
                  <a:pt x="456992" y="1956627"/>
                  <a:pt x="459545" y="1951744"/>
                  <a:pt x="464224" y="1945395"/>
                </a:cubicBezTo>
                <a:cubicBezTo>
                  <a:pt x="457954" y="1933345"/>
                  <a:pt x="455403" y="1922625"/>
                  <a:pt x="456575" y="1913236"/>
                </a:cubicBezTo>
                <a:cubicBezTo>
                  <a:pt x="487734" y="1881585"/>
                  <a:pt x="505816" y="1845703"/>
                  <a:pt x="510821" y="1805588"/>
                </a:cubicBezTo>
                <a:cubicBezTo>
                  <a:pt x="516562" y="1806304"/>
                  <a:pt x="524646" y="1788244"/>
                  <a:pt x="535073" y="1751405"/>
                </a:cubicBezTo>
                <a:cubicBezTo>
                  <a:pt x="535499" y="1747991"/>
                  <a:pt x="533798" y="1746045"/>
                  <a:pt x="529971" y="1745568"/>
                </a:cubicBezTo>
                <a:cubicBezTo>
                  <a:pt x="532207" y="1727646"/>
                  <a:pt x="549228" y="1684695"/>
                  <a:pt x="581031" y="1616719"/>
                </a:cubicBezTo>
                <a:cubicBezTo>
                  <a:pt x="583693" y="1595382"/>
                  <a:pt x="593692" y="1577559"/>
                  <a:pt x="611026" y="1563253"/>
                </a:cubicBezTo>
                <a:lnTo>
                  <a:pt x="614860" y="1532526"/>
                </a:lnTo>
                <a:cubicBezTo>
                  <a:pt x="619546" y="1494973"/>
                  <a:pt x="640394" y="1452501"/>
                  <a:pt x="677403" y="1405112"/>
                </a:cubicBezTo>
                <a:lnTo>
                  <a:pt x="672939" y="1394153"/>
                </a:lnTo>
                <a:cubicBezTo>
                  <a:pt x="694952" y="1373496"/>
                  <a:pt x="709417" y="1351031"/>
                  <a:pt x="716333" y="1326756"/>
                </a:cubicBezTo>
                <a:cubicBezTo>
                  <a:pt x="727717" y="1290039"/>
                  <a:pt x="743246" y="1259038"/>
                  <a:pt x="762920" y="1233755"/>
                </a:cubicBezTo>
                <a:lnTo>
                  <a:pt x="760374" y="1207434"/>
                </a:lnTo>
                <a:lnTo>
                  <a:pt x="762291" y="1192071"/>
                </a:lnTo>
                <a:cubicBezTo>
                  <a:pt x="769949" y="1185226"/>
                  <a:pt x="780798" y="1160575"/>
                  <a:pt x="794841" y="1118120"/>
                </a:cubicBezTo>
                <a:cubicBezTo>
                  <a:pt x="828447" y="1074640"/>
                  <a:pt x="853122" y="1032646"/>
                  <a:pt x="868866" y="992137"/>
                </a:cubicBezTo>
                <a:cubicBezTo>
                  <a:pt x="874608" y="992853"/>
                  <a:pt x="883114" y="986981"/>
                  <a:pt x="894387" y="974519"/>
                </a:cubicBezTo>
                <a:lnTo>
                  <a:pt x="891842" y="948197"/>
                </a:lnTo>
                <a:cubicBezTo>
                  <a:pt x="894610" y="926006"/>
                  <a:pt x="911839" y="896951"/>
                  <a:pt x="943532" y="861033"/>
                </a:cubicBezTo>
                <a:lnTo>
                  <a:pt x="944171" y="855912"/>
                </a:lnTo>
                <a:cubicBezTo>
                  <a:pt x="940133" y="841540"/>
                  <a:pt x="935243" y="833995"/>
                  <a:pt x="929502" y="833279"/>
                </a:cubicBezTo>
                <a:cubicBezTo>
                  <a:pt x="928863" y="838400"/>
                  <a:pt x="922483" y="842805"/>
                  <a:pt x="910361" y="846494"/>
                </a:cubicBezTo>
                <a:lnTo>
                  <a:pt x="905899" y="835535"/>
                </a:lnTo>
                <a:lnTo>
                  <a:pt x="915473" y="805524"/>
                </a:lnTo>
                <a:lnTo>
                  <a:pt x="916112" y="800403"/>
                </a:lnTo>
                <a:cubicBezTo>
                  <a:pt x="904630" y="798971"/>
                  <a:pt x="899315" y="794840"/>
                  <a:pt x="900166" y="788012"/>
                </a:cubicBezTo>
                <a:lnTo>
                  <a:pt x="904639" y="752165"/>
                </a:lnTo>
                <a:cubicBezTo>
                  <a:pt x="889329" y="750254"/>
                  <a:pt x="882526" y="742472"/>
                  <a:pt x="884230" y="728816"/>
                </a:cubicBezTo>
                <a:cubicBezTo>
                  <a:pt x="889549" y="709543"/>
                  <a:pt x="905288" y="692437"/>
                  <a:pt x="931447" y="677498"/>
                </a:cubicBezTo>
                <a:cubicBezTo>
                  <a:pt x="933044" y="664697"/>
                  <a:pt x="954099" y="651721"/>
                  <a:pt x="994612" y="638573"/>
                </a:cubicBezTo>
                <a:lnTo>
                  <a:pt x="1041839" y="540451"/>
                </a:lnTo>
                <a:cubicBezTo>
                  <a:pt x="1030782" y="535604"/>
                  <a:pt x="1026319" y="524645"/>
                  <a:pt x="1028449" y="507576"/>
                </a:cubicBezTo>
                <a:lnTo>
                  <a:pt x="1029088" y="502455"/>
                </a:lnTo>
                <a:cubicBezTo>
                  <a:pt x="1032922" y="471728"/>
                  <a:pt x="1046321" y="457797"/>
                  <a:pt x="1069286" y="460663"/>
                </a:cubicBezTo>
                <a:cubicBezTo>
                  <a:pt x="1070989" y="447007"/>
                  <a:pt x="1077586" y="425293"/>
                  <a:pt x="1089074" y="395523"/>
                </a:cubicBezTo>
                <a:cubicBezTo>
                  <a:pt x="1082804" y="383472"/>
                  <a:pt x="1080041" y="374459"/>
                  <a:pt x="1080787" y="368484"/>
                </a:cubicBezTo>
                <a:cubicBezTo>
                  <a:pt x="1102273" y="328694"/>
                  <a:pt x="1116737" y="306227"/>
                  <a:pt x="1124180" y="301089"/>
                </a:cubicBezTo>
                <a:lnTo>
                  <a:pt x="1119717" y="290131"/>
                </a:lnTo>
                <a:lnTo>
                  <a:pt x="1126106" y="238919"/>
                </a:lnTo>
                <a:cubicBezTo>
                  <a:pt x="1130256" y="229036"/>
                  <a:pt x="1146204" y="225824"/>
                  <a:pt x="1173954" y="229287"/>
                </a:cubicBezTo>
                <a:lnTo>
                  <a:pt x="1191179" y="231436"/>
                </a:lnTo>
                <a:lnTo>
                  <a:pt x="1193095" y="216074"/>
                </a:lnTo>
                <a:cubicBezTo>
                  <a:pt x="1183210" y="201838"/>
                  <a:pt x="1178959" y="189172"/>
                  <a:pt x="1180344" y="178078"/>
                </a:cubicBezTo>
                <a:lnTo>
                  <a:pt x="1180983" y="172956"/>
                </a:lnTo>
                <a:cubicBezTo>
                  <a:pt x="1211603" y="176776"/>
                  <a:pt x="1242439" y="163287"/>
                  <a:pt x="1273491" y="132491"/>
                </a:cubicBezTo>
                <a:cubicBezTo>
                  <a:pt x="1304112" y="136312"/>
                  <a:pt x="1320274" y="131394"/>
                  <a:pt x="1321978" y="117738"/>
                </a:cubicBezTo>
                <a:lnTo>
                  <a:pt x="1350046" y="126441"/>
                </a:lnTo>
                <a:cubicBezTo>
                  <a:pt x="1365355" y="128351"/>
                  <a:pt x="1383857" y="120258"/>
                  <a:pt x="1405551" y="102160"/>
                </a:cubicBezTo>
                <a:lnTo>
                  <a:pt x="1434258" y="105742"/>
                </a:lnTo>
                <a:lnTo>
                  <a:pt x="1434897" y="100623"/>
                </a:lnTo>
                <a:lnTo>
                  <a:pt x="1390252" y="37843"/>
                </a:lnTo>
                <a:lnTo>
                  <a:pt x="1392169" y="22480"/>
                </a:lnTo>
                <a:cubicBezTo>
                  <a:pt x="1393980" y="15772"/>
                  <a:pt x="1398233" y="12836"/>
                  <a:pt x="1404930" y="13672"/>
                </a:cubicBezTo>
                <a:close/>
                <a:moveTo>
                  <a:pt x="1546556" y="138"/>
                </a:moveTo>
                <a:cubicBezTo>
                  <a:pt x="1567286" y="13126"/>
                  <a:pt x="1581957" y="20158"/>
                  <a:pt x="1590569" y="21232"/>
                </a:cubicBezTo>
                <a:lnTo>
                  <a:pt x="1588653" y="36595"/>
                </a:lnTo>
                <a:lnTo>
                  <a:pt x="1571429" y="34446"/>
                </a:lnTo>
                <a:cubicBezTo>
                  <a:pt x="1551334" y="31939"/>
                  <a:pt x="1538790" y="23439"/>
                  <a:pt x="1533795" y="8947"/>
                </a:cubicBezTo>
                <a:cubicBezTo>
                  <a:pt x="1535604" y="2238"/>
                  <a:pt x="1539857" y="-697"/>
                  <a:pt x="1546556" y="138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6923616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rush Image Effects 038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頁尾版面配置區 2"/>
          <p:cNvSpPr>
            <a:spLocks noGrp="1"/>
          </p:cNvSpPr>
          <p:nvPr>
            <p:ph type="ftr" sz="quarter" idx="11"/>
          </p:nvPr>
        </p:nvSpPr>
        <p:spPr>
          <a:xfrm>
            <a:off x="141517" y="6356350"/>
            <a:ext cx="2895600" cy="365125"/>
          </a:xfrm>
          <a:prstGeom prst="rect">
            <a:avLst/>
          </a:prstGeom>
        </p:spPr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/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/>
          <a:lstStyle/>
          <a:p>
            <a:fld id="{93B68095-C8B2-4A76-90AA-E601358CCBC3}" type="slidenum">
              <a:rPr lang="zh-TW" altLang="en-US" smtClean="0"/>
              <a:t>‹#›</a:t>
            </a:fld>
            <a:endParaRPr lang="zh-TW" altLang="en-US"/>
          </a:p>
        </p:txBody>
      </p:sp>
      <p:sp>
        <p:nvSpPr>
          <p:cNvPr id="25" name="圖片版面配置區 24"/>
          <p:cNvSpPr>
            <a:spLocks noGrp="1"/>
          </p:cNvSpPr>
          <p:nvPr>
            <p:ph type="pic" sz="quarter" idx="13"/>
          </p:nvPr>
        </p:nvSpPr>
        <p:spPr>
          <a:xfrm>
            <a:off x="2527163" y="873313"/>
            <a:ext cx="4089675" cy="5214229"/>
          </a:xfrm>
          <a:custGeom>
            <a:avLst/>
            <a:gdLst>
              <a:gd name="connsiteX0" fmla="*/ 2165958 w 4089675"/>
              <a:gd name="connsiteY0" fmla="*/ 5176176 h 5214229"/>
              <a:gd name="connsiteX1" fmla="*/ 2184985 w 4089675"/>
              <a:gd name="connsiteY1" fmla="*/ 5206618 h 5214229"/>
              <a:gd name="connsiteX2" fmla="*/ 2165958 w 4089675"/>
              <a:gd name="connsiteY2" fmla="*/ 5214229 h 5214229"/>
              <a:gd name="connsiteX3" fmla="*/ 2158347 w 4089675"/>
              <a:gd name="connsiteY3" fmla="*/ 5214229 h 5214229"/>
              <a:gd name="connsiteX4" fmla="*/ 2154542 w 4089675"/>
              <a:gd name="connsiteY4" fmla="*/ 5183786 h 5214229"/>
              <a:gd name="connsiteX5" fmla="*/ 2082239 w 4089675"/>
              <a:gd name="connsiteY5" fmla="*/ 5168565 h 5214229"/>
              <a:gd name="connsiteX6" fmla="*/ 2089850 w 4089675"/>
              <a:gd name="connsiteY6" fmla="*/ 5168565 h 5214229"/>
              <a:gd name="connsiteX7" fmla="*/ 2089850 w 4089675"/>
              <a:gd name="connsiteY7" fmla="*/ 5176176 h 5214229"/>
              <a:gd name="connsiteX8" fmla="*/ 2082239 w 4089675"/>
              <a:gd name="connsiteY8" fmla="*/ 5176176 h 5214229"/>
              <a:gd name="connsiteX9" fmla="*/ 2192596 w 4089675"/>
              <a:gd name="connsiteY9" fmla="*/ 5160954 h 5214229"/>
              <a:gd name="connsiteX10" fmla="*/ 2200207 w 4089675"/>
              <a:gd name="connsiteY10" fmla="*/ 5160954 h 5214229"/>
              <a:gd name="connsiteX11" fmla="*/ 2200207 w 4089675"/>
              <a:gd name="connsiteY11" fmla="*/ 5164760 h 5214229"/>
              <a:gd name="connsiteX12" fmla="*/ 2192596 w 4089675"/>
              <a:gd name="connsiteY12" fmla="*/ 5164760 h 5214229"/>
              <a:gd name="connsiteX13" fmla="*/ 2519861 w 4089675"/>
              <a:gd name="connsiteY13" fmla="*/ 5134316 h 5214229"/>
              <a:gd name="connsiteX14" fmla="*/ 2508445 w 4089675"/>
              <a:gd name="connsiteY14" fmla="*/ 5145732 h 5214229"/>
              <a:gd name="connsiteX15" fmla="*/ 2554109 w 4089675"/>
              <a:gd name="connsiteY15" fmla="*/ 5138121 h 5214229"/>
              <a:gd name="connsiteX16" fmla="*/ 2554109 w 4089675"/>
              <a:gd name="connsiteY16" fmla="*/ 5134316 h 5214229"/>
              <a:gd name="connsiteX17" fmla="*/ 2070823 w 4089675"/>
              <a:gd name="connsiteY17" fmla="*/ 5073429 h 5214229"/>
              <a:gd name="connsiteX18" fmla="*/ 2063212 w 4089675"/>
              <a:gd name="connsiteY18" fmla="*/ 5096262 h 5214229"/>
              <a:gd name="connsiteX19" fmla="*/ 2082239 w 4089675"/>
              <a:gd name="connsiteY19" fmla="*/ 5100068 h 5214229"/>
              <a:gd name="connsiteX20" fmla="*/ 2097460 w 4089675"/>
              <a:gd name="connsiteY20" fmla="*/ 5081041 h 5214229"/>
              <a:gd name="connsiteX21" fmla="*/ 2089850 w 4089675"/>
              <a:gd name="connsiteY21" fmla="*/ 5073429 h 5214229"/>
              <a:gd name="connsiteX22" fmla="*/ 2675882 w 4089675"/>
              <a:gd name="connsiteY22" fmla="*/ 5069624 h 5214229"/>
              <a:gd name="connsiteX23" fmla="*/ 2626412 w 4089675"/>
              <a:gd name="connsiteY23" fmla="*/ 5103873 h 5214229"/>
              <a:gd name="connsiteX24" fmla="*/ 2626412 w 4089675"/>
              <a:gd name="connsiteY24" fmla="*/ 5107678 h 5214229"/>
              <a:gd name="connsiteX25" fmla="*/ 2645439 w 4089675"/>
              <a:gd name="connsiteY25" fmla="*/ 5107678 h 5214229"/>
              <a:gd name="connsiteX26" fmla="*/ 2691104 w 4089675"/>
              <a:gd name="connsiteY26" fmla="*/ 5084846 h 5214229"/>
              <a:gd name="connsiteX27" fmla="*/ 2691104 w 4089675"/>
              <a:gd name="connsiteY27" fmla="*/ 5081041 h 5214229"/>
              <a:gd name="connsiteX28" fmla="*/ 2687298 w 4089675"/>
              <a:gd name="connsiteY28" fmla="*/ 5069624 h 5214229"/>
              <a:gd name="connsiteX29" fmla="*/ 1979494 w 4089675"/>
              <a:gd name="connsiteY29" fmla="*/ 5065818 h 5214229"/>
              <a:gd name="connsiteX30" fmla="*/ 1971883 w 4089675"/>
              <a:gd name="connsiteY30" fmla="*/ 5073429 h 5214229"/>
              <a:gd name="connsiteX31" fmla="*/ 1979494 w 4089675"/>
              <a:gd name="connsiteY31" fmla="*/ 5073429 h 5214229"/>
              <a:gd name="connsiteX32" fmla="*/ 1853639 w 4089675"/>
              <a:gd name="connsiteY32" fmla="*/ 5023716 h 5214229"/>
              <a:gd name="connsiteX33" fmla="*/ 1861250 w 4089675"/>
              <a:gd name="connsiteY33" fmla="*/ 5023716 h 5214229"/>
              <a:gd name="connsiteX34" fmla="*/ 1861250 w 4089675"/>
              <a:gd name="connsiteY34" fmla="*/ 5031327 h 5214229"/>
              <a:gd name="connsiteX35" fmla="*/ 1853639 w 4089675"/>
              <a:gd name="connsiteY35" fmla="*/ 5031327 h 5214229"/>
              <a:gd name="connsiteX36" fmla="*/ 3071644 w 4089675"/>
              <a:gd name="connsiteY36" fmla="*/ 4951657 h 5214229"/>
              <a:gd name="connsiteX37" fmla="*/ 3029784 w 4089675"/>
              <a:gd name="connsiteY37" fmla="*/ 4985905 h 5214229"/>
              <a:gd name="connsiteX38" fmla="*/ 3029784 w 4089675"/>
              <a:gd name="connsiteY38" fmla="*/ 4989710 h 5214229"/>
              <a:gd name="connsiteX39" fmla="*/ 3033590 w 4089675"/>
              <a:gd name="connsiteY39" fmla="*/ 4989710 h 5214229"/>
              <a:gd name="connsiteX40" fmla="*/ 3075450 w 4089675"/>
              <a:gd name="connsiteY40" fmla="*/ 4951657 h 5214229"/>
              <a:gd name="connsiteX41" fmla="*/ 1610787 w 4089675"/>
              <a:gd name="connsiteY41" fmla="*/ 4925030 h 5214229"/>
              <a:gd name="connsiteX42" fmla="*/ 1629813 w 4089675"/>
              <a:gd name="connsiteY42" fmla="*/ 4955472 h 5214229"/>
              <a:gd name="connsiteX43" fmla="*/ 1610787 w 4089675"/>
              <a:gd name="connsiteY43" fmla="*/ 4963083 h 5214229"/>
              <a:gd name="connsiteX44" fmla="*/ 1603176 w 4089675"/>
              <a:gd name="connsiteY44" fmla="*/ 4963083 h 5214229"/>
              <a:gd name="connsiteX45" fmla="*/ 1599371 w 4089675"/>
              <a:gd name="connsiteY45" fmla="*/ 4932640 h 5214229"/>
              <a:gd name="connsiteX46" fmla="*/ 1527068 w 4089675"/>
              <a:gd name="connsiteY46" fmla="*/ 4917419 h 5214229"/>
              <a:gd name="connsiteX47" fmla="*/ 1534678 w 4089675"/>
              <a:gd name="connsiteY47" fmla="*/ 4917419 h 5214229"/>
              <a:gd name="connsiteX48" fmla="*/ 1534678 w 4089675"/>
              <a:gd name="connsiteY48" fmla="*/ 4925030 h 5214229"/>
              <a:gd name="connsiteX49" fmla="*/ 1527068 w 4089675"/>
              <a:gd name="connsiteY49" fmla="*/ 4925030 h 5214229"/>
              <a:gd name="connsiteX50" fmla="*/ 1637425 w 4089675"/>
              <a:gd name="connsiteY50" fmla="*/ 4909808 h 5214229"/>
              <a:gd name="connsiteX51" fmla="*/ 1645036 w 4089675"/>
              <a:gd name="connsiteY51" fmla="*/ 4909808 h 5214229"/>
              <a:gd name="connsiteX52" fmla="*/ 1645036 w 4089675"/>
              <a:gd name="connsiteY52" fmla="*/ 4913614 h 5214229"/>
              <a:gd name="connsiteX53" fmla="*/ 1637425 w 4089675"/>
              <a:gd name="connsiteY53" fmla="*/ 4913614 h 5214229"/>
              <a:gd name="connsiteX54" fmla="*/ 1515652 w 4089675"/>
              <a:gd name="connsiteY54" fmla="*/ 4822283 h 5214229"/>
              <a:gd name="connsiteX55" fmla="*/ 1508041 w 4089675"/>
              <a:gd name="connsiteY55" fmla="*/ 4845116 h 5214229"/>
              <a:gd name="connsiteX56" fmla="*/ 1527068 w 4089675"/>
              <a:gd name="connsiteY56" fmla="*/ 4848922 h 5214229"/>
              <a:gd name="connsiteX57" fmla="*/ 1542289 w 4089675"/>
              <a:gd name="connsiteY57" fmla="*/ 4829895 h 5214229"/>
              <a:gd name="connsiteX58" fmla="*/ 1534678 w 4089675"/>
              <a:gd name="connsiteY58" fmla="*/ 4822283 h 5214229"/>
              <a:gd name="connsiteX59" fmla="*/ 1424323 w 4089675"/>
              <a:gd name="connsiteY59" fmla="*/ 4814672 h 5214229"/>
              <a:gd name="connsiteX60" fmla="*/ 1416712 w 4089675"/>
              <a:gd name="connsiteY60" fmla="*/ 4822283 h 5214229"/>
              <a:gd name="connsiteX61" fmla="*/ 1424323 w 4089675"/>
              <a:gd name="connsiteY61" fmla="*/ 4822283 h 5214229"/>
              <a:gd name="connsiteX62" fmla="*/ 3307578 w 4089675"/>
              <a:gd name="connsiteY62" fmla="*/ 4780414 h 5214229"/>
              <a:gd name="connsiteX63" fmla="*/ 3273330 w 4089675"/>
              <a:gd name="connsiteY63" fmla="*/ 4814662 h 5214229"/>
              <a:gd name="connsiteX64" fmla="*/ 3208638 w 4089675"/>
              <a:gd name="connsiteY64" fmla="*/ 4848911 h 5214229"/>
              <a:gd name="connsiteX65" fmla="*/ 3166779 w 4089675"/>
              <a:gd name="connsiteY65" fmla="*/ 4875549 h 5214229"/>
              <a:gd name="connsiteX66" fmla="*/ 3109698 w 4089675"/>
              <a:gd name="connsiteY66" fmla="*/ 4928825 h 5214229"/>
              <a:gd name="connsiteX67" fmla="*/ 3109698 w 4089675"/>
              <a:gd name="connsiteY67" fmla="*/ 4932630 h 5214229"/>
              <a:gd name="connsiteX68" fmla="*/ 3124919 w 4089675"/>
              <a:gd name="connsiteY68" fmla="*/ 4932630 h 5214229"/>
              <a:gd name="connsiteX69" fmla="*/ 3182001 w 4089675"/>
              <a:gd name="connsiteY69" fmla="*/ 4894575 h 5214229"/>
              <a:gd name="connsiteX70" fmla="*/ 3220054 w 4089675"/>
              <a:gd name="connsiteY70" fmla="*/ 4879354 h 5214229"/>
              <a:gd name="connsiteX71" fmla="*/ 3250498 w 4089675"/>
              <a:gd name="connsiteY71" fmla="*/ 4848911 h 5214229"/>
              <a:gd name="connsiteX72" fmla="*/ 3261914 w 4089675"/>
              <a:gd name="connsiteY72" fmla="*/ 4852717 h 5214229"/>
              <a:gd name="connsiteX73" fmla="*/ 3315190 w 4089675"/>
              <a:gd name="connsiteY73" fmla="*/ 4784219 h 5214229"/>
              <a:gd name="connsiteX74" fmla="*/ 1298468 w 4089675"/>
              <a:gd name="connsiteY74" fmla="*/ 4772570 h 5214229"/>
              <a:gd name="connsiteX75" fmla="*/ 1306079 w 4089675"/>
              <a:gd name="connsiteY75" fmla="*/ 4772570 h 5214229"/>
              <a:gd name="connsiteX76" fmla="*/ 1306079 w 4089675"/>
              <a:gd name="connsiteY76" fmla="*/ 4780181 h 5214229"/>
              <a:gd name="connsiteX77" fmla="*/ 1298468 w 4089675"/>
              <a:gd name="connsiteY77" fmla="*/ 4780181 h 5214229"/>
              <a:gd name="connsiteX78" fmla="*/ 3364659 w 4089675"/>
              <a:gd name="connsiteY78" fmla="*/ 4746165 h 5214229"/>
              <a:gd name="connsiteX79" fmla="*/ 3353243 w 4089675"/>
              <a:gd name="connsiteY79" fmla="*/ 4757582 h 5214229"/>
              <a:gd name="connsiteX80" fmla="*/ 3364659 w 4089675"/>
              <a:gd name="connsiteY80" fmla="*/ 4753776 h 5214229"/>
              <a:gd name="connsiteX81" fmla="*/ 3615816 w 4089675"/>
              <a:gd name="connsiteY81" fmla="*/ 4670058 h 5214229"/>
              <a:gd name="connsiteX82" fmla="*/ 3573957 w 4089675"/>
              <a:gd name="connsiteY82" fmla="*/ 4696695 h 5214229"/>
              <a:gd name="connsiteX83" fmla="*/ 3516876 w 4089675"/>
              <a:gd name="connsiteY83" fmla="*/ 4742359 h 5214229"/>
              <a:gd name="connsiteX84" fmla="*/ 3509265 w 4089675"/>
              <a:gd name="connsiteY84" fmla="*/ 4742359 h 5214229"/>
              <a:gd name="connsiteX85" fmla="*/ 3501654 w 4089675"/>
              <a:gd name="connsiteY85" fmla="*/ 4734748 h 5214229"/>
              <a:gd name="connsiteX86" fmla="*/ 3547318 w 4089675"/>
              <a:gd name="connsiteY86" fmla="*/ 4696695 h 5214229"/>
              <a:gd name="connsiteX87" fmla="*/ 3615816 w 4089675"/>
              <a:gd name="connsiteY87" fmla="*/ 4670058 h 5214229"/>
              <a:gd name="connsiteX88" fmla="*/ 3714756 w 4089675"/>
              <a:gd name="connsiteY88" fmla="*/ 4552089 h 5214229"/>
              <a:gd name="connsiteX89" fmla="*/ 3722368 w 4089675"/>
              <a:gd name="connsiteY89" fmla="*/ 4571116 h 5214229"/>
              <a:gd name="connsiteX90" fmla="*/ 3710951 w 4089675"/>
              <a:gd name="connsiteY90" fmla="*/ 4578727 h 5214229"/>
              <a:gd name="connsiteX91" fmla="*/ 3695729 w 4089675"/>
              <a:gd name="connsiteY91" fmla="*/ 4563506 h 5214229"/>
              <a:gd name="connsiteX92" fmla="*/ 3714756 w 4089675"/>
              <a:gd name="connsiteY92" fmla="*/ 4552089 h 5214229"/>
              <a:gd name="connsiteX93" fmla="*/ 3779448 w 4089675"/>
              <a:gd name="connsiteY93" fmla="*/ 4495008 h 5214229"/>
              <a:gd name="connsiteX94" fmla="*/ 3787059 w 4089675"/>
              <a:gd name="connsiteY94" fmla="*/ 4495008 h 5214229"/>
              <a:gd name="connsiteX95" fmla="*/ 3787059 w 4089675"/>
              <a:gd name="connsiteY95" fmla="*/ 4502619 h 5214229"/>
              <a:gd name="connsiteX96" fmla="*/ 3779448 w 4089675"/>
              <a:gd name="connsiteY96" fmla="*/ 4502619 h 5214229"/>
              <a:gd name="connsiteX97" fmla="*/ 958266 w 4089675"/>
              <a:gd name="connsiteY97" fmla="*/ 4471953 h 5214229"/>
              <a:gd name="connsiteX98" fmla="*/ 958266 w 4089675"/>
              <a:gd name="connsiteY98" fmla="*/ 4475759 h 5214229"/>
              <a:gd name="connsiteX99" fmla="*/ 977294 w 4089675"/>
              <a:gd name="connsiteY99" fmla="*/ 4479564 h 5214229"/>
              <a:gd name="connsiteX100" fmla="*/ 977294 w 4089675"/>
              <a:gd name="connsiteY100" fmla="*/ 4483369 h 5214229"/>
              <a:gd name="connsiteX101" fmla="*/ 931629 w 4089675"/>
              <a:gd name="connsiteY101" fmla="*/ 4498591 h 5214229"/>
              <a:gd name="connsiteX102" fmla="*/ 927834 w 4089675"/>
              <a:gd name="connsiteY102" fmla="*/ 4502386 h 5214229"/>
              <a:gd name="connsiteX103" fmla="*/ 929345 w 4089675"/>
              <a:gd name="connsiteY103" fmla="*/ 4502386 h 5214229"/>
              <a:gd name="connsiteX104" fmla="*/ 959788 w 4089675"/>
              <a:gd name="connsiteY104" fmla="*/ 4517608 h 5214229"/>
              <a:gd name="connsiteX105" fmla="*/ 979737 w 4089675"/>
              <a:gd name="connsiteY105" fmla="*/ 4514283 h 5214229"/>
              <a:gd name="connsiteX106" fmla="*/ 980148 w 4089675"/>
              <a:gd name="connsiteY106" fmla="*/ 4513813 h 5214229"/>
              <a:gd name="connsiteX107" fmla="*/ 1000126 w 4089675"/>
              <a:gd name="connsiteY107" fmla="*/ 4498591 h 5214229"/>
              <a:gd name="connsiteX108" fmla="*/ 965878 w 4089675"/>
              <a:gd name="connsiteY108" fmla="*/ 4471953 h 5214229"/>
              <a:gd name="connsiteX109" fmla="*/ 3912637 w 4089675"/>
              <a:gd name="connsiteY109" fmla="*/ 4426512 h 5214229"/>
              <a:gd name="connsiteX110" fmla="*/ 3920248 w 4089675"/>
              <a:gd name="connsiteY110" fmla="*/ 4426512 h 5214229"/>
              <a:gd name="connsiteX111" fmla="*/ 3912637 w 4089675"/>
              <a:gd name="connsiteY111" fmla="*/ 4434123 h 5214229"/>
              <a:gd name="connsiteX112" fmla="*/ 927823 w 4089675"/>
              <a:gd name="connsiteY112" fmla="*/ 4426288 h 5214229"/>
              <a:gd name="connsiteX113" fmla="*/ 920213 w 4089675"/>
              <a:gd name="connsiteY113" fmla="*/ 4449121 h 5214229"/>
              <a:gd name="connsiteX114" fmla="*/ 939240 w 4089675"/>
              <a:gd name="connsiteY114" fmla="*/ 4452927 h 5214229"/>
              <a:gd name="connsiteX115" fmla="*/ 954461 w 4089675"/>
              <a:gd name="connsiteY115" fmla="*/ 4433900 h 5214229"/>
              <a:gd name="connsiteX116" fmla="*/ 946850 w 4089675"/>
              <a:gd name="connsiteY116" fmla="*/ 4426288 h 5214229"/>
              <a:gd name="connsiteX117" fmla="*/ 836494 w 4089675"/>
              <a:gd name="connsiteY117" fmla="*/ 4418677 h 5214229"/>
              <a:gd name="connsiteX118" fmla="*/ 828883 w 4089675"/>
              <a:gd name="connsiteY118" fmla="*/ 4426288 h 5214229"/>
              <a:gd name="connsiteX119" fmla="*/ 836494 w 4089675"/>
              <a:gd name="connsiteY119" fmla="*/ 4426288 h 5214229"/>
              <a:gd name="connsiteX120" fmla="*/ 3752811 w 4089675"/>
              <a:gd name="connsiteY120" fmla="*/ 4373236 h 5214229"/>
              <a:gd name="connsiteX121" fmla="*/ 3749005 w 4089675"/>
              <a:gd name="connsiteY121" fmla="*/ 4384652 h 5214229"/>
              <a:gd name="connsiteX122" fmla="*/ 3760421 w 4089675"/>
              <a:gd name="connsiteY122" fmla="*/ 4384652 h 5214229"/>
              <a:gd name="connsiteX123" fmla="*/ 3760421 w 4089675"/>
              <a:gd name="connsiteY123" fmla="*/ 4373236 h 5214229"/>
              <a:gd name="connsiteX124" fmla="*/ 3669092 w 4089675"/>
              <a:gd name="connsiteY124" fmla="*/ 4342792 h 5214229"/>
              <a:gd name="connsiteX125" fmla="*/ 3634843 w 4089675"/>
              <a:gd name="connsiteY125" fmla="*/ 4350404 h 5214229"/>
              <a:gd name="connsiteX126" fmla="*/ 3623426 w 4089675"/>
              <a:gd name="connsiteY126" fmla="*/ 4350404 h 5214229"/>
              <a:gd name="connsiteX127" fmla="*/ 3608205 w 4089675"/>
              <a:gd name="connsiteY127" fmla="*/ 4358014 h 5214229"/>
              <a:gd name="connsiteX128" fmla="*/ 3608205 w 4089675"/>
              <a:gd name="connsiteY128" fmla="*/ 4361820 h 5214229"/>
              <a:gd name="connsiteX129" fmla="*/ 3631037 w 4089675"/>
              <a:gd name="connsiteY129" fmla="*/ 4373236 h 5214229"/>
              <a:gd name="connsiteX130" fmla="*/ 3642454 w 4089675"/>
              <a:gd name="connsiteY130" fmla="*/ 4373236 h 5214229"/>
              <a:gd name="connsiteX131" fmla="*/ 3669092 w 4089675"/>
              <a:gd name="connsiteY131" fmla="*/ 4350404 h 5214229"/>
              <a:gd name="connsiteX132" fmla="*/ 3764227 w 4089675"/>
              <a:gd name="connsiteY132" fmla="*/ 4316154 h 5214229"/>
              <a:gd name="connsiteX133" fmla="*/ 3768032 w 4089675"/>
              <a:gd name="connsiteY133" fmla="*/ 4316154 h 5214229"/>
              <a:gd name="connsiteX134" fmla="*/ 3775643 w 4089675"/>
              <a:gd name="connsiteY134" fmla="*/ 4323765 h 5214229"/>
              <a:gd name="connsiteX135" fmla="*/ 3768032 w 4089675"/>
              <a:gd name="connsiteY135" fmla="*/ 4327571 h 5214229"/>
              <a:gd name="connsiteX136" fmla="*/ 3756616 w 4089675"/>
              <a:gd name="connsiteY136" fmla="*/ 4327571 h 5214229"/>
              <a:gd name="connsiteX137" fmla="*/ 3756616 w 4089675"/>
              <a:gd name="connsiteY137" fmla="*/ 4323765 h 5214229"/>
              <a:gd name="connsiteX138" fmla="*/ 3764227 w 4089675"/>
              <a:gd name="connsiteY138" fmla="*/ 4316154 h 5214229"/>
              <a:gd name="connsiteX139" fmla="*/ 3684029 w 4089675"/>
              <a:gd name="connsiteY139" fmla="*/ 4306851 h 5214229"/>
              <a:gd name="connsiteX140" fmla="*/ 3682497 w 4089675"/>
              <a:gd name="connsiteY140" fmla="*/ 4308860 h 5214229"/>
              <a:gd name="connsiteX141" fmla="*/ 3659665 w 4089675"/>
              <a:gd name="connsiteY141" fmla="*/ 4317898 h 5214229"/>
              <a:gd name="connsiteX142" fmla="*/ 3650441 w 4089675"/>
              <a:gd name="connsiteY142" fmla="*/ 4327123 h 5214229"/>
              <a:gd name="connsiteX143" fmla="*/ 3686216 w 4089675"/>
              <a:gd name="connsiteY143" fmla="*/ 4323290 h 5214229"/>
              <a:gd name="connsiteX144" fmla="*/ 3699535 w 4089675"/>
              <a:gd name="connsiteY144" fmla="*/ 4316154 h 5214229"/>
              <a:gd name="connsiteX145" fmla="*/ 3175018 w 4089675"/>
              <a:gd name="connsiteY145" fmla="*/ 4233096 h 5214229"/>
              <a:gd name="connsiteX146" fmla="*/ 3174331 w 4089675"/>
              <a:gd name="connsiteY146" fmla="*/ 4233397 h 5214229"/>
              <a:gd name="connsiteX147" fmla="*/ 3172359 w 4089675"/>
              <a:gd name="connsiteY147" fmla="*/ 4238028 h 5214229"/>
              <a:gd name="connsiteX148" fmla="*/ 3172574 w 4089675"/>
              <a:gd name="connsiteY148" fmla="*/ 4237985 h 5214229"/>
              <a:gd name="connsiteX149" fmla="*/ 3171246 w 4089675"/>
              <a:gd name="connsiteY149" fmla="*/ 4240641 h 5214229"/>
              <a:gd name="connsiteX150" fmla="*/ 3168769 w 4089675"/>
              <a:gd name="connsiteY150" fmla="*/ 4246458 h 5214229"/>
              <a:gd name="connsiteX151" fmla="*/ 3168769 w 4089675"/>
              <a:gd name="connsiteY151" fmla="*/ 4247435 h 5214229"/>
              <a:gd name="connsiteX152" fmla="*/ 3176462 w 4089675"/>
              <a:gd name="connsiteY152" fmla="*/ 4237819 h 5214229"/>
              <a:gd name="connsiteX153" fmla="*/ 3177555 w 4089675"/>
              <a:gd name="connsiteY153" fmla="*/ 4235633 h 5214229"/>
              <a:gd name="connsiteX154" fmla="*/ 612669 w 4089675"/>
              <a:gd name="connsiteY154" fmla="*/ 4223294 h 5214229"/>
              <a:gd name="connsiteX155" fmla="*/ 620279 w 4089675"/>
              <a:gd name="connsiteY155" fmla="*/ 4223294 h 5214229"/>
              <a:gd name="connsiteX156" fmla="*/ 620279 w 4089675"/>
              <a:gd name="connsiteY156" fmla="*/ 4230905 h 5214229"/>
              <a:gd name="connsiteX157" fmla="*/ 612669 w 4089675"/>
              <a:gd name="connsiteY157" fmla="*/ 4230905 h 5214229"/>
              <a:gd name="connsiteX158" fmla="*/ 627196 w 4089675"/>
              <a:gd name="connsiteY158" fmla="*/ 4195849 h 5214229"/>
              <a:gd name="connsiteX159" fmla="*/ 618752 w 4089675"/>
              <a:gd name="connsiteY159" fmla="*/ 4197608 h 5214229"/>
              <a:gd name="connsiteX160" fmla="*/ 619586 w 4089675"/>
              <a:gd name="connsiteY160" fmla="*/ 4197965 h 5214229"/>
              <a:gd name="connsiteX161" fmla="*/ 627196 w 4089675"/>
              <a:gd name="connsiteY161" fmla="*/ 4197965 h 5214229"/>
              <a:gd name="connsiteX162" fmla="*/ 657640 w 4089675"/>
              <a:gd name="connsiteY162" fmla="*/ 4180404 h 5214229"/>
              <a:gd name="connsiteX163" fmla="*/ 657640 w 4089675"/>
              <a:gd name="connsiteY163" fmla="*/ 4182742 h 5214229"/>
              <a:gd name="connsiteX164" fmla="*/ 659633 w 4089675"/>
              <a:gd name="connsiteY164" fmla="*/ 4182742 h 5214229"/>
              <a:gd name="connsiteX165" fmla="*/ 657858 w 4089675"/>
              <a:gd name="connsiteY165" fmla="*/ 4180483 h 5214229"/>
              <a:gd name="connsiteX166" fmla="*/ 3884183 w 4089675"/>
              <a:gd name="connsiteY166" fmla="*/ 4169487 h 5214229"/>
              <a:gd name="connsiteX167" fmla="*/ 3891795 w 4089675"/>
              <a:gd name="connsiteY167" fmla="*/ 4188514 h 5214229"/>
              <a:gd name="connsiteX168" fmla="*/ 3880378 w 4089675"/>
              <a:gd name="connsiteY168" fmla="*/ 4196125 h 5214229"/>
              <a:gd name="connsiteX169" fmla="*/ 3865156 w 4089675"/>
              <a:gd name="connsiteY169" fmla="*/ 4180904 h 5214229"/>
              <a:gd name="connsiteX170" fmla="*/ 3884183 w 4089675"/>
              <a:gd name="connsiteY170" fmla="*/ 4169487 h 5214229"/>
              <a:gd name="connsiteX171" fmla="*/ 3243705 w 4089675"/>
              <a:gd name="connsiteY171" fmla="*/ 4155938 h 5214229"/>
              <a:gd name="connsiteX172" fmla="*/ 3233791 w 4089675"/>
              <a:gd name="connsiteY172" fmla="*/ 4160620 h 5214229"/>
              <a:gd name="connsiteX173" fmla="*/ 3228082 w 4089675"/>
              <a:gd name="connsiteY173" fmla="*/ 4167754 h 5214229"/>
              <a:gd name="connsiteX174" fmla="*/ 3229559 w 4089675"/>
              <a:gd name="connsiteY174" fmla="*/ 4168000 h 5214229"/>
              <a:gd name="connsiteX175" fmla="*/ 3240708 w 4089675"/>
              <a:gd name="connsiteY175" fmla="*/ 4160365 h 5214229"/>
              <a:gd name="connsiteX176" fmla="*/ 3205250 w 4089675"/>
              <a:gd name="connsiteY176" fmla="*/ 4126333 h 5214229"/>
              <a:gd name="connsiteX177" fmla="*/ 3195503 w 4089675"/>
              <a:gd name="connsiteY177" fmla="*/ 4128499 h 5214229"/>
              <a:gd name="connsiteX178" fmla="*/ 3193834 w 4089675"/>
              <a:gd name="connsiteY178" fmla="*/ 4133506 h 5214229"/>
              <a:gd name="connsiteX179" fmla="*/ 3205250 w 4089675"/>
              <a:gd name="connsiteY179" fmla="*/ 4133506 h 5214229"/>
              <a:gd name="connsiteX180" fmla="*/ 509923 w 4089675"/>
              <a:gd name="connsiteY180" fmla="*/ 4120547 h 5214229"/>
              <a:gd name="connsiteX181" fmla="*/ 502313 w 4089675"/>
              <a:gd name="connsiteY181" fmla="*/ 4128158 h 5214229"/>
              <a:gd name="connsiteX182" fmla="*/ 509923 w 4089675"/>
              <a:gd name="connsiteY182" fmla="*/ 4128158 h 5214229"/>
              <a:gd name="connsiteX183" fmla="*/ 3948875 w 4089675"/>
              <a:gd name="connsiteY183" fmla="*/ 4112406 h 5214229"/>
              <a:gd name="connsiteX184" fmla="*/ 3956486 w 4089675"/>
              <a:gd name="connsiteY184" fmla="*/ 4112406 h 5214229"/>
              <a:gd name="connsiteX185" fmla="*/ 3956486 w 4089675"/>
              <a:gd name="connsiteY185" fmla="*/ 4120017 h 5214229"/>
              <a:gd name="connsiteX186" fmla="*/ 3948875 w 4089675"/>
              <a:gd name="connsiteY186" fmla="*/ 4120017 h 5214229"/>
              <a:gd name="connsiteX187" fmla="*/ 3261638 w 4089675"/>
              <a:gd name="connsiteY187" fmla="*/ 4110419 h 5214229"/>
              <a:gd name="connsiteX188" fmla="*/ 3235000 w 4089675"/>
              <a:gd name="connsiteY188" fmla="*/ 4118029 h 5214229"/>
              <a:gd name="connsiteX189" fmla="*/ 3235000 w 4089675"/>
              <a:gd name="connsiteY189" fmla="*/ 4121836 h 5214229"/>
              <a:gd name="connsiteX190" fmla="*/ 3237178 w 4089675"/>
              <a:gd name="connsiteY190" fmla="*/ 4126192 h 5214229"/>
              <a:gd name="connsiteX191" fmla="*/ 3254721 w 4089675"/>
              <a:gd name="connsiteY191" fmla="*/ 4129701 h 5214229"/>
              <a:gd name="connsiteX192" fmla="*/ 3258526 w 4089675"/>
              <a:gd name="connsiteY192" fmla="*/ 4129701 h 5214229"/>
              <a:gd name="connsiteX193" fmla="*/ 3273054 w 4089675"/>
              <a:gd name="connsiteY193" fmla="*/ 4118804 h 5214229"/>
              <a:gd name="connsiteX194" fmla="*/ 3273054 w 4089675"/>
              <a:gd name="connsiteY194" fmla="*/ 4114224 h 5214229"/>
              <a:gd name="connsiteX195" fmla="*/ 3261638 w 4089675"/>
              <a:gd name="connsiteY195" fmla="*/ 4110419 h 5214229"/>
              <a:gd name="connsiteX196" fmla="*/ 3427536 w 4089675"/>
              <a:gd name="connsiteY196" fmla="*/ 4093379 h 5214229"/>
              <a:gd name="connsiteX197" fmla="*/ 3419239 w 4089675"/>
              <a:gd name="connsiteY197" fmla="*/ 4097681 h 5214229"/>
              <a:gd name="connsiteX198" fmla="*/ 3431341 w 4089675"/>
              <a:gd name="connsiteY198" fmla="*/ 4103537 h 5214229"/>
              <a:gd name="connsiteX199" fmla="*/ 3431341 w 4089675"/>
              <a:gd name="connsiteY199" fmla="*/ 4100990 h 5214229"/>
              <a:gd name="connsiteX200" fmla="*/ 3169777 w 4089675"/>
              <a:gd name="connsiteY200" fmla="*/ 4083687 h 5214229"/>
              <a:gd name="connsiteX201" fmla="*/ 3166085 w 4089675"/>
              <a:gd name="connsiteY201" fmla="*/ 4087841 h 5214229"/>
              <a:gd name="connsiteX202" fmla="*/ 3174807 w 4089675"/>
              <a:gd name="connsiteY202" fmla="*/ 4087841 h 5214229"/>
              <a:gd name="connsiteX203" fmla="*/ 3177430 w 4089675"/>
              <a:gd name="connsiteY203" fmla="*/ 4085218 h 5214229"/>
              <a:gd name="connsiteX204" fmla="*/ 3195406 w 4089675"/>
              <a:gd name="connsiteY204" fmla="*/ 4074353 h 5214229"/>
              <a:gd name="connsiteX205" fmla="*/ 3188815 w 4089675"/>
              <a:gd name="connsiteY205" fmla="*/ 4077648 h 5214229"/>
              <a:gd name="connsiteX206" fmla="*/ 3203348 w 4089675"/>
              <a:gd name="connsiteY206" fmla="*/ 4084512 h 5214229"/>
              <a:gd name="connsiteX207" fmla="*/ 3203739 w 4089675"/>
              <a:gd name="connsiteY207" fmla="*/ 4085001 h 5214229"/>
              <a:gd name="connsiteX208" fmla="*/ 3205849 w 4089675"/>
              <a:gd name="connsiteY208" fmla="*/ 4082708 h 5214229"/>
              <a:gd name="connsiteX209" fmla="*/ 3256293 w 4089675"/>
              <a:gd name="connsiteY209" fmla="*/ 4066742 h 5214229"/>
              <a:gd name="connsiteX210" fmla="*/ 3238843 w 4089675"/>
              <a:gd name="connsiteY210" fmla="*/ 4071612 h 5214229"/>
              <a:gd name="connsiteX211" fmla="*/ 3242610 w 4089675"/>
              <a:gd name="connsiteY211" fmla="*/ 4072365 h 5214229"/>
              <a:gd name="connsiteX212" fmla="*/ 3257833 w 4089675"/>
              <a:gd name="connsiteY212" fmla="*/ 4072365 h 5214229"/>
              <a:gd name="connsiteX213" fmla="*/ 3264667 w 4089675"/>
              <a:gd name="connsiteY213" fmla="*/ 4068265 h 5214229"/>
              <a:gd name="connsiteX214" fmla="*/ 3366649 w 4089675"/>
              <a:gd name="connsiteY214" fmla="*/ 4051521 h 5214229"/>
              <a:gd name="connsiteX215" fmla="*/ 3332401 w 4089675"/>
              <a:gd name="connsiteY215" fmla="*/ 4070547 h 5214229"/>
              <a:gd name="connsiteX216" fmla="*/ 3320985 w 4089675"/>
              <a:gd name="connsiteY216" fmla="*/ 4055326 h 5214229"/>
              <a:gd name="connsiteX217" fmla="*/ 3315276 w 4089675"/>
              <a:gd name="connsiteY217" fmla="*/ 4061986 h 5214229"/>
              <a:gd name="connsiteX218" fmla="*/ 3313418 w 4089675"/>
              <a:gd name="connsiteY218" fmla="*/ 4063327 h 5214229"/>
              <a:gd name="connsiteX219" fmla="*/ 3314913 w 4089675"/>
              <a:gd name="connsiteY219" fmla="*/ 4068560 h 5214229"/>
              <a:gd name="connsiteX220" fmla="*/ 3314913 w 4089675"/>
              <a:gd name="connsiteY220" fmla="*/ 4072365 h 5214229"/>
              <a:gd name="connsiteX221" fmla="*/ 3307302 w 4089675"/>
              <a:gd name="connsiteY221" fmla="*/ 4083781 h 5214229"/>
              <a:gd name="connsiteX222" fmla="*/ 3322524 w 4089675"/>
              <a:gd name="connsiteY222" fmla="*/ 4099003 h 5214229"/>
              <a:gd name="connsiteX223" fmla="*/ 3337500 w 4089675"/>
              <a:gd name="connsiteY223" fmla="*/ 4091515 h 5214229"/>
              <a:gd name="connsiteX224" fmla="*/ 3336206 w 4089675"/>
              <a:gd name="connsiteY224" fmla="*/ 4089574 h 5214229"/>
              <a:gd name="connsiteX225" fmla="*/ 3370454 w 4089675"/>
              <a:gd name="connsiteY225" fmla="*/ 4051521 h 5214229"/>
              <a:gd name="connsiteX226" fmla="*/ 4082064 w 4089675"/>
              <a:gd name="connsiteY226" fmla="*/ 4043910 h 5214229"/>
              <a:gd name="connsiteX227" fmla="*/ 4089675 w 4089675"/>
              <a:gd name="connsiteY227" fmla="*/ 4043910 h 5214229"/>
              <a:gd name="connsiteX228" fmla="*/ 4082064 w 4089675"/>
              <a:gd name="connsiteY228" fmla="*/ 4051521 h 5214229"/>
              <a:gd name="connsiteX229" fmla="*/ 3482351 w 4089675"/>
              <a:gd name="connsiteY229" fmla="*/ 4038117 h 5214229"/>
              <a:gd name="connsiteX230" fmla="*/ 3482351 w 4089675"/>
              <a:gd name="connsiteY230" fmla="*/ 4041923 h 5214229"/>
              <a:gd name="connsiteX231" fmla="*/ 3485196 w 4089675"/>
              <a:gd name="connsiteY231" fmla="*/ 4047614 h 5214229"/>
              <a:gd name="connsiteX232" fmla="*/ 3499969 w 4089675"/>
              <a:gd name="connsiteY232" fmla="*/ 4038117 h 5214229"/>
              <a:gd name="connsiteX233" fmla="*/ 3409115 w 4089675"/>
              <a:gd name="connsiteY233" fmla="*/ 4030505 h 5214229"/>
              <a:gd name="connsiteX234" fmla="*/ 3412314 w 4089675"/>
              <a:gd name="connsiteY234" fmla="*/ 4040103 h 5214229"/>
              <a:gd name="connsiteX235" fmla="*/ 3370454 w 4089675"/>
              <a:gd name="connsiteY235" fmla="*/ 4089574 h 5214229"/>
              <a:gd name="connsiteX236" fmla="*/ 3369671 w 4089675"/>
              <a:gd name="connsiteY236" fmla="*/ 4089910 h 5214229"/>
              <a:gd name="connsiteX237" fmla="*/ 3381356 w 4089675"/>
              <a:gd name="connsiteY237" fmla="*/ 4091599 h 5214229"/>
              <a:gd name="connsiteX238" fmla="*/ 3393286 w 4089675"/>
              <a:gd name="connsiteY238" fmla="*/ 4081963 h 5214229"/>
              <a:gd name="connsiteX239" fmla="*/ 3424541 w 4089675"/>
              <a:gd name="connsiteY239" fmla="*/ 4060653 h 5214229"/>
              <a:gd name="connsiteX240" fmla="*/ 3424774 w 4089675"/>
              <a:gd name="connsiteY240" fmla="*/ 4060343 h 5214229"/>
              <a:gd name="connsiteX241" fmla="*/ 3430103 w 4089675"/>
              <a:gd name="connsiteY241" fmla="*/ 4047990 h 5214229"/>
              <a:gd name="connsiteX242" fmla="*/ 3424319 w 4089675"/>
              <a:gd name="connsiteY242" fmla="*/ 4044776 h 5214229"/>
              <a:gd name="connsiteX243" fmla="*/ 3413854 w 4089675"/>
              <a:gd name="connsiteY243" fmla="*/ 4030505 h 5214229"/>
              <a:gd name="connsiteX244" fmla="*/ 3459519 w 4089675"/>
              <a:gd name="connsiteY244" fmla="*/ 4019089 h 5214229"/>
              <a:gd name="connsiteX245" fmla="*/ 3440492 w 4089675"/>
              <a:gd name="connsiteY245" fmla="*/ 4022895 h 5214229"/>
              <a:gd name="connsiteX246" fmla="*/ 3440492 w 4089675"/>
              <a:gd name="connsiteY246" fmla="*/ 4030505 h 5214229"/>
              <a:gd name="connsiteX247" fmla="*/ 3451154 w 4089675"/>
              <a:gd name="connsiteY247" fmla="*/ 4028728 h 5214229"/>
              <a:gd name="connsiteX248" fmla="*/ 3463324 w 4089675"/>
              <a:gd name="connsiteY248" fmla="*/ 4020303 h 5214229"/>
              <a:gd name="connsiteX249" fmla="*/ 3463324 w 4089675"/>
              <a:gd name="connsiteY249" fmla="*/ 4019089 h 5214229"/>
              <a:gd name="connsiteX250" fmla="*/ 3429076 w 4089675"/>
              <a:gd name="connsiteY250" fmla="*/ 4003868 h 5214229"/>
              <a:gd name="connsiteX251" fmla="*/ 3436686 w 4089675"/>
              <a:gd name="connsiteY251" fmla="*/ 4011479 h 5214229"/>
              <a:gd name="connsiteX252" fmla="*/ 3440492 w 4089675"/>
              <a:gd name="connsiteY252" fmla="*/ 4011479 h 5214229"/>
              <a:gd name="connsiteX253" fmla="*/ 3440492 w 4089675"/>
              <a:gd name="connsiteY253" fmla="*/ 4003868 h 5214229"/>
              <a:gd name="connsiteX254" fmla="*/ 3922238 w 4089675"/>
              <a:gd name="connsiteY254" fmla="*/ 3990634 h 5214229"/>
              <a:gd name="connsiteX255" fmla="*/ 3918432 w 4089675"/>
              <a:gd name="connsiteY255" fmla="*/ 4002050 h 5214229"/>
              <a:gd name="connsiteX256" fmla="*/ 3929848 w 4089675"/>
              <a:gd name="connsiteY256" fmla="*/ 4002050 h 5214229"/>
              <a:gd name="connsiteX257" fmla="*/ 3929848 w 4089675"/>
              <a:gd name="connsiteY257" fmla="*/ 3990634 h 5214229"/>
              <a:gd name="connsiteX258" fmla="*/ 3256293 w 4089675"/>
              <a:gd name="connsiteY258" fmla="*/ 3990634 h 5214229"/>
              <a:gd name="connsiteX259" fmla="*/ 3256293 w 4089675"/>
              <a:gd name="connsiteY259" fmla="*/ 3998245 h 5214229"/>
              <a:gd name="connsiteX260" fmla="*/ 3262786 w 4089675"/>
              <a:gd name="connsiteY260" fmla="*/ 4002495 h 5214229"/>
              <a:gd name="connsiteX261" fmla="*/ 3274131 w 4089675"/>
              <a:gd name="connsiteY261" fmla="*/ 3990634 h 5214229"/>
              <a:gd name="connsiteX262" fmla="*/ 3385676 w 4089675"/>
              <a:gd name="connsiteY262" fmla="*/ 3988647 h 5214229"/>
              <a:gd name="connsiteX263" fmla="*/ 3385676 w 4089675"/>
              <a:gd name="connsiteY263" fmla="*/ 3991727 h 5214229"/>
              <a:gd name="connsiteX264" fmla="*/ 3387216 w 4089675"/>
              <a:gd name="connsiteY264" fmla="*/ 3988647 h 5214229"/>
              <a:gd name="connsiteX265" fmla="*/ 3394826 w 4089675"/>
              <a:gd name="connsiteY265" fmla="*/ 3977230 h 5214229"/>
              <a:gd name="connsiteX266" fmla="*/ 3397092 w 4089675"/>
              <a:gd name="connsiteY266" fmla="*/ 3981761 h 5214229"/>
              <a:gd name="connsiteX267" fmla="*/ 3397092 w 4089675"/>
              <a:gd name="connsiteY267" fmla="*/ 3977230 h 5214229"/>
              <a:gd name="connsiteX268" fmla="*/ 3271514 w 4089675"/>
              <a:gd name="connsiteY268" fmla="*/ 3975412 h 5214229"/>
              <a:gd name="connsiteX269" fmla="*/ 3263903 w 4089675"/>
              <a:gd name="connsiteY269" fmla="*/ 3983023 h 5214229"/>
              <a:gd name="connsiteX270" fmla="*/ 3275319 w 4089675"/>
              <a:gd name="connsiteY270" fmla="*/ 3983023 h 5214229"/>
              <a:gd name="connsiteX271" fmla="*/ 3279125 w 4089675"/>
              <a:gd name="connsiteY271" fmla="*/ 3979218 h 5214229"/>
              <a:gd name="connsiteX272" fmla="*/ 3284235 w 4089675"/>
              <a:gd name="connsiteY272" fmla="*/ 3980070 h 5214229"/>
              <a:gd name="connsiteX273" fmla="*/ 3288691 w 4089675"/>
              <a:gd name="connsiteY273" fmla="*/ 3975412 h 5214229"/>
              <a:gd name="connsiteX274" fmla="*/ 3454173 w 4089675"/>
              <a:gd name="connsiteY274" fmla="*/ 3973579 h 5214229"/>
              <a:gd name="connsiteX275" fmla="*/ 3426214 w 4089675"/>
              <a:gd name="connsiteY275" fmla="*/ 3976375 h 5214229"/>
              <a:gd name="connsiteX276" fmla="*/ 3422779 w 4089675"/>
              <a:gd name="connsiteY276" fmla="*/ 3979218 h 5214229"/>
              <a:gd name="connsiteX277" fmla="*/ 3400897 w 4089675"/>
              <a:gd name="connsiteY277" fmla="*/ 3986828 h 5214229"/>
              <a:gd name="connsiteX278" fmla="*/ 3398632 w 4089675"/>
              <a:gd name="connsiteY278" fmla="*/ 3986828 h 5214229"/>
              <a:gd name="connsiteX279" fmla="*/ 3398632 w 4089675"/>
              <a:gd name="connsiteY279" fmla="*/ 4003868 h 5214229"/>
              <a:gd name="connsiteX280" fmla="*/ 3383410 w 4089675"/>
              <a:gd name="connsiteY280" fmla="*/ 4003868 h 5214229"/>
              <a:gd name="connsiteX281" fmla="*/ 3383410 w 4089675"/>
              <a:gd name="connsiteY281" fmla="*/ 3996257 h 5214229"/>
              <a:gd name="connsiteX282" fmla="*/ 3384319 w 4089675"/>
              <a:gd name="connsiteY282" fmla="*/ 3994439 h 5214229"/>
              <a:gd name="connsiteX283" fmla="*/ 3370916 w 4089675"/>
              <a:gd name="connsiteY283" fmla="*/ 3994439 h 5214229"/>
              <a:gd name="connsiteX284" fmla="*/ 3356773 w 4089675"/>
              <a:gd name="connsiteY284" fmla="*/ 4003868 h 5214229"/>
              <a:gd name="connsiteX285" fmla="*/ 3347252 w 4089675"/>
              <a:gd name="connsiteY285" fmla="*/ 4003868 h 5214229"/>
              <a:gd name="connsiteX286" fmla="*/ 3340011 w 4089675"/>
              <a:gd name="connsiteY286" fmla="*/ 4009661 h 5214229"/>
              <a:gd name="connsiteX287" fmla="*/ 3336206 w 4089675"/>
              <a:gd name="connsiteY287" fmla="*/ 4002050 h 5214229"/>
              <a:gd name="connsiteX288" fmla="*/ 3340332 w 4089675"/>
              <a:gd name="connsiteY288" fmla="*/ 3996549 h 5214229"/>
              <a:gd name="connsiteX289" fmla="*/ 3338262 w 4089675"/>
              <a:gd name="connsiteY289" fmla="*/ 3984134 h 5214229"/>
              <a:gd name="connsiteX290" fmla="*/ 3324790 w 4089675"/>
              <a:gd name="connsiteY290" fmla="*/ 3986828 h 5214229"/>
              <a:gd name="connsiteX291" fmla="*/ 3325082 w 4089675"/>
              <a:gd name="connsiteY291" fmla="*/ 3986463 h 5214229"/>
              <a:gd name="connsiteX292" fmla="*/ 3311108 w 4089675"/>
              <a:gd name="connsiteY292" fmla="*/ 3992452 h 5214229"/>
              <a:gd name="connsiteX293" fmla="*/ 3307302 w 4089675"/>
              <a:gd name="connsiteY293" fmla="*/ 3992452 h 5214229"/>
              <a:gd name="connsiteX294" fmla="*/ 3303497 w 4089675"/>
              <a:gd name="connsiteY294" fmla="*/ 3988647 h 5214229"/>
              <a:gd name="connsiteX295" fmla="*/ 3298001 w 4089675"/>
              <a:gd name="connsiteY295" fmla="*/ 3990784 h 5214229"/>
              <a:gd name="connsiteX296" fmla="*/ 3290541 w 4089675"/>
              <a:gd name="connsiteY296" fmla="*/ 3998245 h 5214229"/>
              <a:gd name="connsiteX297" fmla="*/ 3286735 w 4089675"/>
              <a:gd name="connsiteY297" fmla="*/ 3998245 h 5214229"/>
              <a:gd name="connsiteX298" fmla="*/ 3285421 w 4089675"/>
              <a:gd name="connsiteY298" fmla="*/ 3997369 h 5214229"/>
              <a:gd name="connsiteX299" fmla="*/ 3280665 w 4089675"/>
              <a:gd name="connsiteY299" fmla="*/ 4007673 h 5214229"/>
              <a:gd name="connsiteX300" fmla="*/ 3284905 w 4089675"/>
              <a:gd name="connsiteY300" fmla="*/ 4009228 h 5214229"/>
              <a:gd name="connsiteX301" fmla="*/ 3288969 w 4089675"/>
              <a:gd name="connsiteY301" fmla="*/ 4007927 h 5214229"/>
              <a:gd name="connsiteX302" fmla="*/ 3290678 w 4089675"/>
              <a:gd name="connsiteY302" fmla="*/ 4011345 h 5214229"/>
              <a:gd name="connsiteX303" fmla="*/ 3294935 w 4089675"/>
              <a:gd name="connsiteY303" fmla="*/ 4012906 h 5214229"/>
              <a:gd name="connsiteX304" fmla="*/ 3299692 w 4089675"/>
              <a:gd name="connsiteY304" fmla="*/ 4019089 h 5214229"/>
              <a:gd name="connsiteX305" fmla="*/ 3299692 w 4089675"/>
              <a:gd name="connsiteY305" fmla="*/ 4019845 h 5214229"/>
              <a:gd name="connsiteX306" fmla="*/ 3317178 w 4089675"/>
              <a:gd name="connsiteY306" fmla="*/ 4005855 h 5214229"/>
              <a:gd name="connsiteX307" fmla="*/ 3324790 w 4089675"/>
              <a:gd name="connsiteY307" fmla="*/ 4005855 h 5214229"/>
              <a:gd name="connsiteX308" fmla="*/ 3332401 w 4089675"/>
              <a:gd name="connsiteY308" fmla="*/ 4013466 h 5214229"/>
              <a:gd name="connsiteX309" fmla="*/ 3328595 w 4089675"/>
              <a:gd name="connsiteY309" fmla="*/ 4017271 h 5214229"/>
              <a:gd name="connsiteX310" fmla="*/ 3340011 w 4089675"/>
              <a:gd name="connsiteY310" fmla="*/ 4024882 h 5214229"/>
              <a:gd name="connsiteX311" fmla="*/ 3337130 w 4089675"/>
              <a:gd name="connsiteY311" fmla="*/ 4027763 h 5214229"/>
              <a:gd name="connsiteX312" fmla="*/ 3345357 w 4089675"/>
              <a:gd name="connsiteY312" fmla="*/ 4030505 h 5214229"/>
              <a:gd name="connsiteX313" fmla="*/ 3345357 w 4089675"/>
              <a:gd name="connsiteY313" fmla="*/ 4038117 h 5214229"/>
              <a:gd name="connsiteX314" fmla="*/ 3337746 w 4089675"/>
              <a:gd name="connsiteY314" fmla="*/ 4045728 h 5214229"/>
              <a:gd name="connsiteX315" fmla="*/ 3333941 w 4089675"/>
              <a:gd name="connsiteY315" fmla="*/ 4045728 h 5214229"/>
              <a:gd name="connsiteX316" fmla="*/ 3328595 w 4089675"/>
              <a:gd name="connsiteY316" fmla="*/ 4040383 h 5214229"/>
              <a:gd name="connsiteX317" fmla="*/ 3328595 w 4089675"/>
              <a:gd name="connsiteY317" fmla="*/ 4047715 h 5214229"/>
              <a:gd name="connsiteX318" fmla="*/ 3336206 w 4089675"/>
              <a:gd name="connsiteY318" fmla="*/ 4047715 h 5214229"/>
              <a:gd name="connsiteX319" fmla="*/ 3374260 w 4089675"/>
              <a:gd name="connsiteY319" fmla="*/ 4036298 h 5214229"/>
              <a:gd name="connsiteX320" fmla="*/ 3378065 w 4089675"/>
              <a:gd name="connsiteY320" fmla="*/ 4051521 h 5214229"/>
              <a:gd name="connsiteX321" fmla="*/ 3393286 w 4089675"/>
              <a:gd name="connsiteY321" fmla="*/ 4036298 h 5214229"/>
              <a:gd name="connsiteX322" fmla="*/ 3389481 w 4089675"/>
              <a:gd name="connsiteY322" fmla="*/ 4021077 h 5214229"/>
              <a:gd name="connsiteX323" fmla="*/ 3412314 w 4089675"/>
              <a:gd name="connsiteY323" fmla="*/ 4013466 h 5214229"/>
              <a:gd name="connsiteX324" fmla="*/ 3412314 w 4089675"/>
              <a:gd name="connsiteY324" fmla="*/ 4014915 h 5214229"/>
              <a:gd name="connsiteX325" fmla="*/ 3414329 w 4089675"/>
              <a:gd name="connsiteY325" fmla="*/ 4011003 h 5214229"/>
              <a:gd name="connsiteX326" fmla="*/ 3421465 w 4089675"/>
              <a:gd name="connsiteY326" fmla="*/ 3984841 h 5214229"/>
              <a:gd name="connsiteX327" fmla="*/ 3447151 w 4089675"/>
              <a:gd name="connsiteY327" fmla="*/ 3980085 h 5214229"/>
              <a:gd name="connsiteX328" fmla="*/ 3454173 w 4089675"/>
              <a:gd name="connsiteY328" fmla="*/ 3974623 h 5214229"/>
              <a:gd name="connsiteX329" fmla="*/ 3838519 w 4089675"/>
              <a:gd name="connsiteY329" fmla="*/ 3960190 h 5214229"/>
              <a:gd name="connsiteX330" fmla="*/ 3804270 w 4089675"/>
              <a:gd name="connsiteY330" fmla="*/ 3967802 h 5214229"/>
              <a:gd name="connsiteX331" fmla="*/ 3792853 w 4089675"/>
              <a:gd name="connsiteY331" fmla="*/ 3967802 h 5214229"/>
              <a:gd name="connsiteX332" fmla="*/ 3777632 w 4089675"/>
              <a:gd name="connsiteY332" fmla="*/ 3975412 h 5214229"/>
              <a:gd name="connsiteX333" fmla="*/ 3777632 w 4089675"/>
              <a:gd name="connsiteY333" fmla="*/ 3979218 h 5214229"/>
              <a:gd name="connsiteX334" fmla="*/ 3800464 w 4089675"/>
              <a:gd name="connsiteY334" fmla="*/ 3990634 h 5214229"/>
              <a:gd name="connsiteX335" fmla="*/ 3811881 w 4089675"/>
              <a:gd name="connsiteY335" fmla="*/ 3990634 h 5214229"/>
              <a:gd name="connsiteX336" fmla="*/ 3838519 w 4089675"/>
              <a:gd name="connsiteY336" fmla="*/ 3967802 h 5214229"/>
              <a:gd name="connsiteX337" fmla="*/ 3241488 w 4089675"/>
              <a:gd name="connsiteY337" fmla="*/ 3952590 h 5214229"/>
              <a:gd name="connsiteX338" fmla="*/ 3236386 w 4089675"/>
              <a:gd name="connsiteY338" fmla="*/ 3956039 h 5214229"/>
              <a:gd name="connsiteX339" fmla="*/ 3239498 w 4089675"/>
              <a:gd name="connsiteY339" fmla="*/ 3962263 h 5214229"/>
              <a:gd name="connsiteX340" fmla="*/ 3211836 w 4089675"/>
              <a:gd name="connsiteY340" fmla="*/ 3972637 h 5214229"/>
              <a:gd name="connsiteX341" fmla="*/ 3207715 w 4089675"/>
              <a:gd name="connsiteY341" fmla="*/ 3975423 h 5214229"/>
              <a:gd name="connsiteX342" fmla="*/ 3203236 w 4089675"/>
              <a:gd name="connsiteY342" fmla="*/ 3979723 h 5214229"/>
              <a:gd name="connsiteX343" fmla="*/ 3204963 w 4089675"/>
              <a:gd name="connsiteY343" fmla="*/ 3980413 h 5214229"/>
              <a:gd name="connsiteX344" fmla="*/ 3230606 w 4089675"/>
              <a:gd name="connsiteY344" fmla="*/ 3965899 h 5214229"/>
              <a:gd name="connsiteX345" fmla="*/ 3256362 w 4089675"/>
              <a:gd name="connsiteY345" fmla="*/ 3958540 h 5214229"/>
              <a:gd name="connsiteX346" fmla="*/ 3933654 w 4089675"/>
              <a:gd name="connsiteY346" fmla="*/ 3933552 h 5214229"/>
              <a:gd name="connsiteX347" fmla="*/ 3937459 w 4089675"/>
              <a:gd name="connsiteY347" fmla="*/ 3933552 h 5214229"/>
              <a:gd name="connsiteX348" fmla="*/ 3945070 w 4089675"/>
              <a:gd name="connsiteY348" fmla="*/ 3941163 h 5214229"/>
              <a:gd name="connsiteX349" fmla="*/ 3937459 w 4089675"/>
              <a:gd name="connsiteY349" fmla="*/ 3944969 h 5214229"/>
              <a:gd name="connsiteX350" fmla="*/ 3926043 w 4089675"/>
              <a:gd name="connsiteY350" fmla="*/ 3944969 h 5214229"/>
              <a:gd name="connsiteX351" fmla="*/ 3926043 w 4089675"/>
              <a:gd name="connsiteY351" fmla="*/ 3941163 h 5214229"/>
              <a:gd name="connsiteX352" fmla="*/ 3933654 w 4089675"/>
              <a:gd name="connsiteY352" fmla="*/ 3933552 h 5214229"/>
              <a:gd name="connsiteX353" fmla="*/ 3849935 w 4089675"/>
              <a:gd name="connsiteY353" fmla="*/ 3922136 h 5214229"/>
              <a:gd name="connsiteX354" fmla="*/ 3811881 w 4089675"/>
              <a:gd name="connsiteY354" fmla="*/ 3933552 h 5214229"/>
              <a:gd name="connsiteX355" fmla="*/ 3811881 w 4089675"/>
              <a:gd name="connsiteY355" fmla="*/ 3937358 h 5214229"/>
              <a:gd name="connsiteX356" fmla="*/ 3815687 w 4089675"/>
              <a:gd name="connsiteY356" fmla="*/ 3944969 h 5214229"/>
              <a:gd name="connsiteX357" fmla="*/ 3868962 w 4089675"/>
              <a:gd name="connsiteY357" fmla="*/ 3933552 h 5214229"/>
              <a:gd name="connsiteX358" fmla="*/ 3754800 w 4089675"/>
              <a:gd name="connsiteY358" fmla="*/ 3922136 h 5214229"/>
              <a:gd name="connsiteX359" fmla="*/ 3754800 w 4089675"/>
              <a:gd name="connsiteY359" fmla="*/ 3925942 h 5214229"/>
              <a:gd name="connsiteX360" fmla="*/ 3762411 w 4089675"/>
              <a:gd name="connsiteY360" fmla="*/ 3925942 h 5214229"/>
              <a:gd name="connsiteX361" fmla="*/ 3762411 w 4089675"/>
              <a:gd name="connsiteY361" fmla="*/ 3922136 h 5214229"/>
              <a:gd name="connsiteX362" fmla="*/ 3341552 w 4089675"/>
              <a:gd name="connsiteY362" fmla="*/ 3912538 h 5214229"/>
              <a:gd name="connsiteX363" fmla="*/ 3345357 w 4089675"/>
              <a:gd name="connsiteY363" fmla="*/ 3912538 h 5214229"/>
              <a:gd name="connsiteX364" fmla="*/ 3352968 w 4089675"/>
              <a:gd name="connsiteY364" fmla="*/ 3920149 h 5214229"/>
              <a:gd name="connsiteX365" fmla="*/ 3352968 w 4089675"/>
              <a:gd name="connsiteY365" fmla="*/ 3927760 h 5214229"/>
              <a:gd name="connsiteX366" fmla="*/ 3349162 w 4089675"/>
              <a:gd name="connsiteY366" fmla="*/ 3927760 h 5214229"/>
              <a:gd name="connsiteX367" fmla="*/ 3341552 w 4089675"/>
              <a:gd name="connsiteY367" fmla="*/ 3920149 h 5214229"/>
              <a:gd name="connsiteX368" fmla="*/ 3781437 w 4089675"/>
              <a:gd name="connsiteY368" fmla="*/ 3910720 h 5214229"/>
              <a:gd name="connsiteX369" fmla="*/ 3789048 w 4089675"/>
              <a:gd name="connsiteY369" fmla="*/ 3918331 h 5214229"/>
              <a:gd name="connsiteX370" fmla="*/ 3800464 w 4089675"/>
              <a:gd name="connsiteY370" fmla="*/ 3918331 h 5214229"/>
              <a:gd name="connsiteX371" fmla="*/ 3792853 w 4089675"/>
              <a:gd name="connsiteY371" fmla="*/ 3910720 h 5214229"/>
              <a:gd name="connsiteX372" fmla="*/ 3594973 w 4089675"/>
              <a:gd name="connsiteY372" fmla="*/ 3903110 h 5214229"/>
              <a:gd name="connsiteX373" fmla="*/ 3602584 w 4089675"/>
              <a:gd name="connsiteY373" fmla="*/ 3903110 h 5214229"/>
              <a:gd name="connsiteX374" fmla="*/ 3602584 w 4089675"/>
              <a:gd name="connsiteY374" fmla="*/ 3906915 h 5214229"/>
              <a:gd name="connsiteX375" fmla="*/ 3594973 w 4089675"/>
              <a:gd name="connsiteY375" fmla="*/ 3906915 h 5214229"/>
              <a:gd name="connsiteX376" fmla="*/ 3322248 w 4089675"/>
              <a:gd name="connsiteY376" fmla="*/ 3902964 h 5214229"/>
              <a:gd name="connsiteX377" fmla="*/ 3329859 w 4089675"/>
              <a:gd name="connsiteY377" fmla="*/ 3902964 h 5214229"/>
              <a:gd name="connsiteX378" fmla="*/ 3329859 w 4089675"/>
              <a:gd name="connsiteY378" fmla="*/ 3910575 h 5214229"/>
              <a:gd name="connsiteX379" fmla="*/ 3322248 w 4089675"/>
              <a:gd name="connsiteY379" fmla="*/ 3910575 h 5214229"/>
              <a:gd name="connsiteX380" fmla="*/ 3777632 w 4089675"/>
              <a:gd name="connsiteY380" fmla="*/ 3880276 h 5214229"/>
              <a:gd name="connsiteX381" fmla="*/ 3770021 w 4089675"/>
              <a:gd name="connsiteY381" fmla="*/ 3887888 h 5214229"/>
              <a:gd name="connsiteX382" fmla="*/ 3770021 w 4089675"/>
              <a:gd name="connsiteY382" fmla="*/ 3895499 h 5214229"/>
              <a:gd name="connsiteX383" fmla="*/ 3777632 w 4089675"/>
              <a:gd name="connsiteY383" fmla="*/ 3895499 h 5214229"/>
              <a:gd name="connsiteX384" fmla="*/ 3785243 w 4089675"/>
              <a:gd name="connsiteY384" fmla="*/ 3887888 h 5214229"/>
              <a:gd name="connsiteX385" fmla="*/ 3785243 w 4089675"/>
              <a:gd name="connsiteY385" fmla="*/ 3880276 h 5214229"/>
              <a:gd name="connsiteX386" fmla="*/ 338680 w 4089675"/>
              <a:gd name="connsiteY386" fmla="*/ 3873196 h 5214229"/>
              <a:gd name="connsiteX387" fmla="*/ 331070 w 4089675"/>
              <a:gd name="connsiteY387" fmla="*/ 3880807 h 5214229"/>
              <a:gd name="connsiteX388" fmla="*/ 331070 w 4089675"/>
              <a:gd name="connsiteY388" fmla="*/ 3884612 h 5214229"/>
              <a:gd name="connsiteX389" fmla="*/ 346291 w 4089675"/>
              <a:gd name="connsiteY389" fmla="*/ 3884612 h 5214229"/>
              <a:gd name="connsiteX390" fmla="*/ 353902 w 4089675"/>
              <a:gd name="connsiteY390" fmla="*/ 3877002 h 5214229"/>
              <a:gd name="connsiteX391" fmla="*/ 346291 w 4089675"/>
              <a:gd name="connsiteY391" fmla="*/ 3873196 h 5214229"/>
              <a:gd name="connsiteX392" fmla="*/ 3895600 w 4089675"/>
              <a:gd name="connsiteY392" fmla="*/ 3872666 h 5214229"/>
              <a:gd name="connsiteX393" fmla="*/ 3887988 w 4089675"/>
              <a:gd name="connsiteY393" fmla="*/ 3880276 h 5214229"/>
              <a:gd name="connsiteX394" fmla="*/ 3887988 w 4089675"/>
              <a:gd name="connsiteY394" fmla="*/ 3887888 h 5214229"/>
              <a:gd name="connsiteX395" fmla="*/ 3891795 w 4089675"/>
              <a:gd name="connsiteY395" fmla="*/ 3887888 h 5214229"/>
              <a:gd name="connsiteX396" fmla="*/ 3903211 w 4089675"/>
              <a:gd name="connsiteY396" fmla="*/ 3876471 h 5214229"/>
              <a:gd name="connsiteX397" fmla="*/ 3393704 w 4089675"/>
              <a:gd name="connsiteY397" fmla="*/ 3861260 h 5214229"/>
              <a:gd name="connsiteX398" fmla="*/ 3401315 w 4089675"/>
              <a:gd name="connsiteY398" fmla="*/ 3861260 h 5214229"/>
              <a:gd name="connsiteX399" fmla="*/ 3401315 w 4089675"/>
              <a:gd name="connsiteY399" fmla="*/ 3868871 h 5214229"/>
              <a:gd name="connsiteX400" fmla="*/ 3393704 w 4089675"/>
              <a:gd name="connsiteY400" fmla="*/ 3868871 h 5214229"/>
              <a:gd name="connsiteX401" fmla="*/ 3455437 w 4089675"/>
              <a:gd name="connsiteY401" fmla="*/ 3834468 h 5214229"/>
              <a:gd name="connsiteX402" fmla="*/ 3463048 w 4089675"/>
              <a:gd name="connsiteY402" fmla="*/ 3834468 h 5214229"/>
              <a:gd name="connsiteX403" fmla="*/ 3455437 w 4089675"/>
              <a:gd name="connsiteY403" fmla="*/ 3842079 h 5214229"/>
              <a:gd name="connsiteX404" fmla="*/ 3499838 w 4089675"/>
              <a:gd name="connsiteY404" fmla="*/ 3827002 h 5214229"/>
              <a:gd name="connsiteX405" fmla="*/ 3515060 w 4089675"/>
              <a:gd name="connsiteY405" fmla="*/ 3846028 h 5214229"/>
              <a:gd name="connsiteX406" fmla="*/ 3515060 w 4089675"/>
              <a:gd name="connsiteY406" fmla="*/ 3853639 h 5214229"/>
              <a:gd name="connsiteX407" fmla="*/ 3503644 w 4089675"/>
              <a:gd name="connsiteY407" fmla="*/ 3853639 h 5214229"/>
              <a:gd name="connsiteX408" fmla="*/ 3492228 w 4089675"/>
              <a:gd name="connsiteY408" fmla="*/ 3842223 h 5214229"/>
              <a:gd name="connsiteX409" fmla="*/ 3492228 w 4089675"/>
              <a:gd name="connsiteY409" fmla="*/ 3834612 h 5214229"/>
              <a:gd name="connsiteX410" fmla="*/ 3499838 w 4089675"/>
              <a:gd name="connsiteY410" fmla="*/ 3827002 h 5214229"/>
              <a:gd name="connsiteX411" fmla="*/ 243545 w 4089675"/>
              <a:gd name="connsiteY411" fmla="*/ 3808505 h 5214229"/>
              <a:gd name="connsiteX412" fmla="*/ 251156 w 4089675"/>
              <a:gd name="connsiteY412" fmla="*/ 3808505 h 5214229"/>
              <a:gd name="connsiteX413" fmla="*/ 251156 w 4089675"/>
              <a:gd name="connsiteY413" fmla="*/ 3816116 h 5214229"/>
              <a:gd name="connsiteX414" fmla="*/ 243545 w 4089675"/>
              <a:gd name="connsiteY414" fmla="*/ 3816116 h 5214229"/>
              <a:gd name="connsiteX415" fmla="*/ 3526893 w 4089675"/>
              <a:gd name="connsiteY415" fmla="*/ 3792764 h 5214229"/>
              <a:gd name="connsiteX416" fmla="*/ 3534504 w 4089675"/>
              <a:gd name="connsiteY416" fmla="*/ 3792764 h 5214229"/>
              <a:gd name="connsiteX417" fmla="*/ 3526893 w 4089675"/>
              <a:gd name="connsiteY417" fmla="*/ 3800375 h 5214229"/>
              <a:gd name="connsiteX418" fmla="*/ 3731968 w 4089675"/>
              <a:gd name="connsiteY418" fmla="*/ 3788947 h 5214229"/>
              <a:gd name="connsiteX419" fmla="*/ 3743384 w 4089675"/>
              <a:gd name="connsiteY419" fmla="*/ 3792752 h 5214229"/>
              <a:gd name="connsiteX420" fmla="*/ 3743384 w 4089675"/>
              <a:gd name="connsiteY420" fmla="*/ 3800364 h 5214229"/>
              <a:gd name="connsiteX421" fmla="*/ 3735773 w 4089675"/>
              <a:gd name="connsiteY421" fmla="*/ 3807975 h 5214229"/>
              <a:gd name="connsiteX422" fmla="*/ 3731968 w 4089675"/>
              <a:gd name="connsiteY422" fmla="*/ 3807975 h 5214229"/>
              <a:gd name="connsiteX423" fmla="*/ 3724356 w 4089675"/>
              <a:gd name="connsiteY423" fmla="*/ 3800364 h 5214229"/>
              <a:gd name="connsiteX424" fmla="*/ 3724356 w 4089675"/>
              <a:gd name="connsiteY424" fmla="*/ 3792752 h 5214229"/>
              <a:gd name="connsiteX425" fmla="*/ 3731968 w 4089675"/>
              <a:gd name="connsiteY425" fmla="*/ 3788947 h 5214229"/>
              <a:gd name="connsiteX426" fmla="*/ 3857546 w 4089675"/>
              <a:gd name="connsiteY426" fmla="*/ 3781336 h 5214229"/>
              <a:gd name="connsiteX427" fmla="*/ 3838519 w 4089675"/>
              <a:gd name="connsiteY427" fmla="*/ 3785142 h 5214229"/>
              <a:gd name="connsiteX428" fmla="*/ 3838519 w 4089675"/>
              <a:gd name="connsiteY428" fmla="*/ 3792752 h 5214229"/>
              <a:gd name="connsiteX429" fmla="*/ 3861351 w 4089675"/>
              <a:gd name="connsiteY429" fmla="*/ 3788947 h 5214229"/>
              <a:gd name="connsiteX430" fmla="*/ 3861351 w 4089675"/>
              <a:gd name="connsiteY430" fmla="*/ 3781336 h 5214229"/>
              <a:gd name="connsiteX431" fmla="*/ 3827103 w 4089675"/>
              <a:gd name="connsiteY431" fmla="*/ 3766115 h 5214229"/>
              <a:gd name="connsiteX432" fmla="*/ 3834713 w 4089675"/>
              <a:gd name="connsiteY432" fmla="*/ 3773726 h 5214229"/>
              <a:gd name="connsiteX433" fmla="*/ 3838519 w 4089675"/>
              <a:gd name="connsiteY433" fmla="*/ 3773726 h 5214229"/>
              <a:gd name="connsiteX434" fmla="*/ 3838519 w 4089675"/>
              <a:gd name="connsiteY434" fmla="*/ 3766115 h 5214229"/>
              <a:gd name="connsiteX435" fmla="*/ 3367067 w 4089675"/>
              <a:gd name="connsiteY435" fmla="*/ 3739488 h 5214229"/>
              <a:gd name="connsiteX436" fmla="*/ 3363261 w 4089675"/>
              <a:gd name="connsiteY436" fmla="*/ 3750904 h 5214229"/>
              <a:gd name="connsiteX437" fmla="*/ 3374677 w 4089675"/>
              <a:gd name="connsiteY437" fmla="*/ 3750904 h 5214229"/>
              <a:gd name="connsiteX438" fmla="*/ 3374677 w 4089675"/>
              <a:gd name="connsiteY438" fmla="*/ 3739488 h 5214229"/>
              <a:gd name="connsiteX439" fmla="*/ 3644443 w 4089675"/>
              <a:gd name="connsiteY439" fmla="*/ 3731867 h 5214229"/>
              <a:gd name="connsiteX440" fmla="*/ 3663471 w 4089675"/>
              <a:gd name="connsiteY440" fmla="*/ 3731867 h 5214229"/>
              <a:gd name="connsiteX441" fmla="*/ 3644443 w 4089675"/>
              <a:gd name="connsiteY441" fmla="*/ 3743283 h 5214229"/>
              <a:gd name="connsiteX442" fmla="*/ 3674887 w 4089675"/>
              <a:gd name="connsiteY442" fmla="*/ 3724256 h 5214229"/>
              <a:gd name="connsiteX443" fmla="*/ 3682497 w 4089675"/>
              <a:gd name="connsiteY443" fmla="*/ 3724256 h 5214229"/>
              <a:gd name="connsiteX444" fmla="*/ 3682497 w 4089675"/>
              <a:gd name="connsiteY444" fmla="*/ 3731867 h 5214229"/>
              <a:gd name="connsiteX445" fmla="*/ 3674887 w 4089675"/>
              <a:gd name="connsiteY445" fmla="*/ 3731867 h 5214229"/>
              <a:gd name="connsiteX446" fmla="*/ 3235462 w 4089675"/>
              <a:gd name="connsiteY446" fmla="*/ 3719987 h 5214229"/>
              <a:gd name="connsiteX447" fmla="*/ 3233877 w 4089675"/>
              <a:gd name="connsiteY447" fmla="*/ 3722364 h 5214229"/>
              <a:gd name="connsiteX448" fmla="*/ 3222461 w 4089675"/>
              <a:gd name="connsiteY448" fmla="*/ 3724266 h 5214229"/>
              <a:gd name="connsiteX449" fmla="*/ 3222461 w 4089675"/>
              <a:gd name="connsiteY449" fmla="*/ 3728072 h 5214229"/>
              <a:gd name="connsiteX450" fmla="*/ 3225607 w 4089675"/>
              <a:gd name="connsiteY450" fmla="*/ 3731611 h 5214229"/>
              <a:gd name="connsiteX451" fmla="*/ 3229016 w 4089675"/>
              <a:gd name="connsiteY451" fmla="*/ 3731246 h 5214229"/>
              <a:gd name="connsiteX452" fmla="*/ 3242335 w 4089675"/>
              <a:gd name="connsiteY452" fmla="*/ 3724110 h 5214229"/>
              <a:gd name="connsiteX453" fmla="*/ 3724356 w 4089675"/>
              <a:gd name="connsiteY453" fmla="*/ 3693812 h 5214229"/>
              <a:gd name="connsiteX454" fmla="*/ 3754800 w 4089675"/>
              <a:gd name="connsiteY454" fmla="*/ 3724256 h 5214229"/>
              <a:gd name="connsiteX455" fmla="*/ 3808076 w 4089675"/>
              <a:gd name="connsiteY455" fmla="*/ 3709034 h 5214229"/>
              <a:gd name="connsiteX456" fmla="*/ 3884183 w 4089675"/>
              <a:gd name="connsiteY456" fmla="*/ 3750894 h 5214229"/>
              <a:gd name="connsiteX457" fmla="*/ 3922238 w 4089675"/>
              <a:gd name="connsiteY457" fmla="*/ 3796558 h 5214229"/>
              <a:gd name="connsiteX458" fmla="*/ 3914627 w 4089675"/>
              <a:gd name="connsiteY458" fmla="*/ 3800364 h 5214229"/>
              <a:gd name="connsiteX459" fmla="*/ 3880378 w 4089675"/>
              <a:gd name="connsiteY459" fmla="*/ 3800364 h 5214229"/>
              <a:gd name="connsiteX460" fmla="*/ 3880378 w 4089675"/>
              <a:gd name="connsiteY460" fmla="*/ 3804170 h 5214229"/>
              <a:gd name="connsiteX461" fmla="*/ 3887988 w 4089675"/>
              <a:gd name="connsiteY461" fmla="*/ 3819391 h 5214229"/>
              <a:gd name="connsiteX462" fmla="*/ 3857546 w 4089675"/>
              <a:gd name="connsiteY462" fmla="*/ 3830807 h 5214229"/>
              <a:gd name="connsiteX463" fmla="*/ 3842324 w 4089675"/>
              <a:gd name="connsiteY463" fmla="*/ 3827002 h 5214229"/>
              <a:gd name="connsiteX464" fmla="*/ 3823297 w 4089675"/>
              <a:gd name="connsiteY464" fmla="*/ 3834612 h 5214229"/>
              <a:gd name="connsiteX465" fmla="*/ 3819492 w 4089675"/>
              <a:gd name="connsiteY465" fmla="*/ 3827002 h 5214229"/>
              <a:gd name="connsiteX466" fmla="*/ 3830908 w 4089675"/>
              <a:gd name="connsiteY466" fmla="*/ 3811780 h 5214229"/>
              <a:gd name="connsiteX467" fmla="*/ 3811881 w 4089675"/>
              <a:gd name="connsiteY467" fmla="*/ 3792752 h 5214229"/>
              <a:gd name="connsiteX468" fmla="*/ 3804270 w 4089675"/>
              <a:gd name="connsiteY468" fmla="*/ 3792752 h 5214229"/>
              <a:gd name="connsiteX469" fmla="*/ 3804270 w 4089675"/>
              <a:gd name="connsiteY469" fmla="*/ 3788947 h 5214229"/>
              <a:gd name="connsiteX470" fmla="*/ 3819492 w 4089675"/>
              <a:gd name="connsiteY470" fmla="*/ 3747088 h 5214229"/>
              <a:gd name="connsiteX471" fmla="*/ 3853740 w 4089675"/>
              <a:gd name="connsiteY471" fmla="*/ 3735672 h 5214229"/>
              <a:gd name="connsiteX472" fmla="*/ 3815687 w 4089675"/>
              <a:gd name="connsiteY472" fmla="*/ 3739477 h 5214229"/>
              <a:gd name="connsiteX473" fmla="*/ 3792853 w 4089675"/>
              <a:gd name="connsiteY473" fmla="*/ 3739477 h 5214229"/>
              <a:gd name="connsiteX474" fmla="*/ 3796659 w 4089675"/>
              <a:gd name="connsiteY474" fmla="*/ 3747088 h 5214229"/>
              <a:gd name="connsiteX475" fmla="*/ 3796659 w 4089675"/>
              <a:gd name="connsiteY475" fmla="*/ 3766115 h 5214229"/>
              <a:gd name="connsiteX476" fmla="*/ 3781437 w 4089675"/>
              <a:gd name="connsiteY476" fmla="*/ 3766115 h 5214229"/>
              <a:gd name="connsiteX477" fmla="*/ 3781437 w 4089675"/>
              <a:gd name="connsiteY477" fmla="*/ 3758504 h 5214229"/>
              <a:gd name="connsiteX478" fmla="*/ 3785243 w 4089675"/>
              <a:gd name="connsiteY478" fmla="*/ 3750894 h 5214229"/>
              <a:gd name="connsiteX479" fmla="*/ 3777632 w 4089675"/>
              <a:gd name="connsiteY479" fmla="*/ 3750894 h 5214229"/>
              <a:gd name="connsiteX480" fmla="*/ 3754800 w 4089675"/>
              <a:gd name="connsiteY480" fmla="*/ 3766115 h 5214229"/>
              <a:gd name="connsiteX481" fmla="*/ 3739579 w 4089675"/>
              <a:gd name="connsiteY481" fmla="*/ 3766115 h 5214229"/>
              <a:gd name="connsiteX482" fmla="*/ 3735773 w 4089675"/>
              <a:gd name="connsiteY482" fmla="*/ 3743283 h 5214229"/>
              <a:gd name="connsiteX483" fmla="*/ 3709135 w 4089675"/>
              <a:gd name="connsiteY483" fmla="*/ 3754699 h 5214229"/>
              <a:gd name="connsiteX484" fmla="*/ 3705329 w 4089675"/>
              <a:gd name="connsiteY484" fmla="*/ 3754699 h 5214229"/>
              <a:gd name="connsiteX485" fmla="*/ 3701524 w 4089675"/>
              <a:gd name="connsiteY485" fmla="*/ 3750894 h 5214229"/>
              <a:gd name="connsiteX486" fmla="*/ 3678692 w 4089675"/>
              <a:gd name="connsiteY486" fmla="*/ 3769920 h 5214229"/>
              <a:gd name="connsiteX487" fmla="*/ 3697719 w 4089675"/>
              <a:gd name="connsiteY487" fmla="*/ 3781336 h 5214229"/>
              <a:gd name="connsiteX488" fmla="*/ 3697719 w 4089675"/>
              <a:gd name="connsiteY488" fmla="*/ 3785142 h 5214229"/>
              <a:gd name="connsiteX489" fmla="*/ 3671081 w 4089675"/>
              <a:gd name="connsiteY489" fmla="*/ 3811780 h 5214229"/>
              <a:gd name="connsiteX490" fmla="*/ 3633027 w 4089675"/>
              <a:gd name="connsiteY490" fmla="*/ 3811780 h 5214229"/>
              <a:gd name="connsiteX491" fmla="*/ 3633027 w 4089675"/>
              <a:gd name="connsiteY491" fmla="*/ 3804170 h 5214229"/>
              <a:gd name="connsiteX492" fmla="*/ 3674887 w 4089675"/>
              <a:gd name="connsiteY492" fmla="*/ 3781336 h 5214229"/>
              <a:gd name="connsiteX493" fmla="*/ 3674887 w 4089675"/>
              <a:gd name="connsiteY493" fmla="*/ 3777531 h 5214229"/>
              <a:gd name="connsiteX494" fmla="*/ 3655860 w 4089675"/>
              <a:gd name="connsiteY494" fmla="*/ 3769920 h 5214229"/>
              <a:gd name="connsiteX495" fmla="*/ 3697719 w 4089675"/>
              <a:gd name="connsiteY495" fmla="*/ 3712839 h 5214229"/>
              <a:gd name="connsiteX496" fmla="*/ 3350042 w 4089675"/>
              <a:gd name="connsiteY496" fmla="*/ 3692672 h 5214229"/>
              <a:gd name="connsiteX497" fmla="*/ 3327269 w 4089675"/>
              <a:gd name="connsiteY497" fmla="*/ 3696151 h 5214229"/>
              <a:gd name="connsiteX498" fmla="*/ 3324710 w 4089675"/>
              <a:gd name="connsiteY498" fmla="*/ 3698593 h 5214229"/>
              <a:gd name="connsiteX499" fmla="*/ 3326053 w 4089675"/>
              <a:gd name="connsiteY499" fmla="*/ 3701278 h 5214229"/>
              <a:gd name="connsiteX500" fmla="*/ 3326053 w 4089675"/>
              <a:gd name="connsiteY500" fmla="*/ 3705239 h 5214229"/>
              <a:gd name="connsiteX501" fmla="*/ 3344234 w 4089675"/>
              <a:gd name="connsiteY501" fmla="*/ 3705239 h 5214229"/>
              <a:gd name="connsiteX502" fmla="*/ 3352939 w 4089675"/>
              <a:gd name="connsiteY502" fmla="*/ 3696534 h 5214229"/>
              <a:gd name="connsiteX503" fmla="*/ 3739579 w 4089675"/>
              <a:gd name="connsiteY503" fmla="*/ 3674785 h 5214229"/>
              <a:gd name="connsiteX504" fmla="*/ 3743384 w 4089675"/>
              <a:gd name="connsiteY504" fmla="*/ 3674785 h 5214229"/>
              <a:gd name="connsiteX505" fmla="*/ 3750995 w 4089675"/>
              <a:gd name="connsiteY505" fmla="*/ 3682396 h 5214229"/>
              <a:gd name="connsiteX506" fmla="*/ 3750995 w 4089675"/>
              <a:gd name="connsiteY506" fmla="*/ 3690007 h 5214229"/>
              <a:gd name="connsiteX507" fmla="*/ 3747189 w 4089675"/>
              <a:gd name="connsiteY507" fmla="*/ 3690007 h 5214229"/>
              <a:gd name="connsiteX508" fmla="*/ 3739579 w 4089675"/>
              <a:gd name="connsiteY508" fmla="*/ 3682396 h 5214229"/>
              <a:gd name="connsiteX509" fmla="*/ 3340429 w 4089675"/>
              <a:gd name="connsiteY509" fmla="*/ 3621520 h 5214229"/>
              <a:gd name="connsiteX510" fmla="*/ 3332817 w 4089675"/>
              <a:gd name="connsiteY510" fmla="*/ 3629130 h 5214229"/>
              <a:gd name="connsiteX511" fmla="*/ 3332817 w 4089675"/>
              <a:gd name="connsiteY511" fmla="*/ 3636742 h 5214229"/>
              <a:gd name="connsiteX512" fmla="*/ 3336624 w 4089675"/>
              <a:gd name="connsiteY512" fmla="*/ 3636742 h 5214229"/>
              <a:gd name="connsiteX513" fmla="*/ 3348040 w 4089675"/>
              <a:gd name="connsiteY513" fmla="*/ 3625325 h 5214229"/>
              <a:gd name="connsiteX514" fmla="*/ 3426983 w 4089675"/>
              <a:gd name="connsiteY514" fmla="*/ 3577443 h 5214229"/>
              <a:gd name="connsiteX515" fmla="*/ 3434595 w 4089675"/>
              <a:gd name="connsiteY515" fmla="*/ 3596470 h 5214229"/>
              <a:gd name="connsiteX516" fmla="*/ 3423178 w 4089675"/>
              <a:gd name="connsiteY516" fmla="*/ 3604081 h 5214229"/>
              <a:gd name="connsiteX517" fmla="*/ 3407956 w 4089675"/>
              <a:gd name="connsiteY517" fmla="*/ 3588860 h 5214229"/>
              <a:gd name="connsiteX518" fmla="*/ 3426983 w 4089675"/>
              <a:gd name="connsiteY518" fmla="*/ 3577443 h 5214229"/>
              <a:gd name="connsiteX519" fmla="*/ 308236 w 4089675"/>
              <a:gd name="connsiteY519" fmla="*/ 3549737 h 5214229"/>
              <a:gd name="connsiteX520" fmla="*/ 315848 w 4089675"/>
              <a:gd name="connsiteY520" fmla="*/ 3549737 h 5214229"/>
              <a:gd name="connsiteX521" fmla="*/ 315848 w 4089675"/>
              <a:gd name="connsiteY521" fmla="*/ 3561153 h 5214229"/>
              <a:gd name="connsiteX522" fmla="*/ 300626 w 4089675"/>
              <a:gd name="connsiteY522" fmla="*/ 3583986 h 5214229"/>
              <a:gd name="connsiteX523" fmla="*/ 293015 w 4089675"/>
              <a:gd name="connsiteY523" fmla="*/ 3568765 h 5214229"/>
              <a:gd name="connsiteX524" fmla="*/ 308236 w 4089675"/>
              <a:gd name="connsiteY524" fmla="*/ 3549737 h 5214229"/>
              <a:gd name="connsiteX525" fmla="*/ 380539 w 4089675"/>
              <a:gd name="connsiteY525" fmla="*/ 3547105 h 5214229"/>
              <a:gd name="connsiteX526" fmla="*/ 380539 w 4089675"/>
              <a:gd name="connsiteY526" fmla="*/ 3553542 h 5214229"/>
              <a:gd name="connsiteX527" fmla="*/ 384996 w 4089675"/>
              <a:gd name="connsiteY527" fmla="*/ 3549086 h 5214229"/>
              <a:gd name="connsiteX528" fmla="*/ 285404 w 4089675"/>
              <a:gd name="connsiteY528" fmla="*/ 3545932 h 5214229"/>
              <a:gd name="connsiteX529" fmla="*/ 293015 w 4089675"/>
              <a:gd name="connsiteY529" fmla="*/ 3545932 h 5214229"/>
              <a:gd name="connsiteX530" fmla="*/ 293015 w 4089675"/>
              <a:gd name="connsiteY530" fmla="*/ 3557348 h 5214229"/>
              <a:gd name="connsiteX531" fmla="*/ 285404 w 4089675"/>
              <a:gd name="connsiteY531" fmla="*/ 3557348 h 5214229"/>
              <a:gd name="connsiteX532" fmla="*/ 3491675 w 4089675"/>
              <a:gd name="connsiteY532" fmla="*/ 3520362 h 5214229"/>
              <a:gd name="connsiteX533" fmla="*/ 3499286 w 4089675"/>
              <a:gd name="connsiteY533" fmla="*/ 3520362 h 5214229"/>
              <a:gd name="connsiteX534" fmla="*/ 3499286 w 4089675"/>
              <a:gd name="connsiteY534" fmla="*/ 3527973 h 5214229"/>
              <a:gd name="connsiteX535" fmla="*/ 3491675 w 4089675"/>
              <a:gd name="connsiteY535" fmla="*/ 3527973 h 5214229"/>
              <a:gd name="connsiteX536" fmla="*/ 341517 w 4089675"/>
              <a:gd name="connsiteY536" fmla="*/ 3467607 h 5214229"/>
              <a:gd name="connsiteX537" fmla="*/ 349127 w 4089675"/>
              <a:gd name="connsiteY537" fmla="*/ 3467607 h 5214229"/>
              <a:gd name="connsiteX538" fmla="*/ 349127 w 4089675"/>
              <a:gd name="connsiteY538" fmla="*/ 3475218 h 5214229"/>
              <a:gd name="connsiteX539" fmla="*/ 341517 w 4089675"/>
              <a:gd name="connsiteY539" fmla="*/ 3475218 h 5214229"/>
              <a:gd name="connsiteX540" fmla="*/ 3624864 w 4089675"/>
              <a:gd name="connsiteY540" fmla="*/ 3451866 h 5214229"/>
              <a:gd name="connsiteX541" fmla="*/ 3632475 w 4089675"/>
              <a:gd name="connsiteY541" fmla="*/ 3451866 h 5214229"/>
              <a:gd name="connsiteX542" fmla="*/ 3624864 w 4089675"/>
              <a:gd name="connsiteY542" fmla="*/ 3459477 h 5214229"/>
              <a:gd name="connsiteX543" fmla="*/ 3465038 w 4089675"/>
              <a:gd name="connsiteY543" fmla="*/ 3398590 h 5214229"/>
              <a:gd name="connsiteX544" fmla="*/ 3461232 w 4089675"/>
              <a:gd name="connsiteY544" fmla="*/ 3410006 h 5214229"/>
              <a:gd name="connsiteX545" fmla="*/ 3472648 w 4089675"/>
              <a:gd name="connsiteY545" fmla="*/ 3410006 h 5214229"/>
              <a:gd name="connsiteX546" fmla="*/ 3472648 w 4089675"/>
              <a:gd name="connsiteY546" fmla="*/ 3398590 h 5214229"/>
              <a:gd name="connsiteX547" fmla="*/ 3381319 w 4089675"/>
              <a:gd name="connsiteY547" fmla="*/ 3368146 h 5214229"/>
              <a:gd name="connsiteX548" fmla="*/ 3347070 w 4089675"/>
              <a:gd name="connsiteY548" fmla="*/ 3375758 h 5214229"/>
              <a:gd name="connsiteX549" fmla="*/ 3337340 w 4089675"/>
              <a:gd name="connsiteY549" fmla="*/ 3375758 h 5214229"/>
              <a:gd name="connsiteX550" fmla="*/ 3334217 w 4089675"/>
              <a:gd name="connsiteY550" fmla="*/ 3380026 h 5214229"/>
              <a:gd name="connsiteX551" fmla="*/ 3329935 w 4089675"/>
              <a:gd name="connsiteY551" fmla="*/ 3390134 h 5214229"/>
              <a:gd name="connsiteX552" fmla="*/ 3326680 w 4089675"/>
              <a:gd name="connsiteY552" fmla="*/ 3394203 h 5214229"/>
              <a:gd name="connsiteX553" fmla="*/ 3328043 w 4089675"/>
              <a:gd name="connsiteY553" fmla="*/ 3395736 h 5214229"/>
              <a:gd name="connsiteX554" fmla="*/ 3343264 w 4089675"/>
              <a:gd name="connsiteY554" fmla="*/ 3398590 h 5214229"/>
              <a:gd name="connsiteX555" fmla="*/ 3354681 w 4089675"/>
              <a:gd name="connsiteY555" fmla="*/ 3398590 h 5214229"/>
              <a:gd name="connsiteX556" fmla="*/ 3381319 w 4089675"/>
              <a:gd name="connsiteY556" fmla="*/ 3375758 h 5214229"/>
              <a:gd name="connsiteX557" fmla="*/ 3476454 w 4089675"/>
              <a:gd name="connsiteY557" fmla="*/ 3341508 h 5214229"/>
              <a:gd name="connsiteX558" fmla="*/ 3480259 w 4089675"/>
              <a:gd name="connsiteY558" fmla="*/ 3341508 h 5214229"/>
              <a:gd name="connsiteX559" fmla="*/ 3487870 w 4089675"/>
              <a:gd name="connsiteY559" fmla="*/ 3349119 h 5214229"/>
              <a:gd name="connsiteX560" fmla="*/ 3480259 w 4089675"/>
              <a:gd name="connsiteY560" fmla="*/ 3352925 h 5214229"/>
              <a:gd name="connsiteX561" fmla="*/ 3468843 w 4089675"/>
              <a:gd name="connsiteY561" fmla="*/ 3352925 h 5214229"/>
              <a:gd name="connsiteX562" fmla="*/ 3468843 w 4089675"/>
              <a:gd name="connsiteY562" fmla="*/ 3349119 h 5214229"/>
              <a:gd name="connsiteX563" fmla="*/ 3476454 w 4089675"/>
              <a:gd name="connsiteY563" fmla="*/ 3341508 h 5214229"/>
              <a:gd name="connsiteX564" fmla="*/ 3392735 w 4089675"/>
              <a:gd name="connsiteY564" fmla="*/ 3330092 h 5214229"/>
              <a:gd name="connsiteX565" fmla="*/ 3364571 w 4089675"/>
              <a:gd name="connsiteY565" fmla="*/ 3338541 h 5214229"/>
              <a:gd name="connsiteX566" fmla="*/ 3356684 w 4089675"/>
              <a:gd name="connsiteY566" fmla="*/ 3349320 h 5214229"/>
              <a:gd name="connsiteX567" fmla="*/ 3358487 w 4089675"/>
              <a:gd name="connsiteY567" fmla="*/ 3352925 h 5214229"/>
              <a:gd name="connsiteX568" fmla="*/ 3411762 w 4089675"/>
              <a:gd name="connsiteY568" fmla="*/ 3341508 h 5214229"/>
              <a:gd name="connsiteX569" fmla="*/ 436651 w 4089675"/>
              <a:gd name="connsiteY569" fmla="*/ 3281152 h 5214229"/>
              <a:gd name="connsiteX570" fmla="*/ 429041 w 4089675"/>
              <a:gd name="connsiteY570" fmla="*/ 3288763 h 5214229"/>
              <a:gd name="connsiteX571" fmla="*/ 429041 w 4089675"/>
              <a:gd name="connsiteY571" fmla="*/ 3292568 h 5214229"/>
              <a:gd name="connsiteX572" fmla="*/ 441666 w 4089675"/>
              <a:gd name="connsiteY572" fmla="*/ 3292568 h 5214229"/>
              <a:gd name="connsiteX573" fmla="*/ 443223 w 4089675"/>
              <a:gd name="connsiteY573" fmla="*/ 3281152 h 5214229"/>
              <a:gd name="connsiteX574" fmla="*/ 3438400 w 4089675"/>
              <a:gd name="connsiteY574" fmla="*/ 3280622 h 5214229"/>
              <a:gd name="connsiteX575" fmla="*/ 3430788 w 4089675"/>
              <a:gd name="connsiteY575" fmla="*/ 3288232 h 5214229"/>
              <a:gd name="connsiteX576" fmla="*/ 3430788 w 4089675"/>
              <a:gd name="connsiteY576" fmla="*/ 3295844 h 5214229"/>
              <a:gd name="connsiteX577" fmla="*/ 3434595 w 4089675"/>
              <a:gd name="connsiteY577" fmla="*/ 3295844 h 5214229"/>
              <a:gd name="connsiteX578" fmla="*/ 3446011 w 4089675"/>
              <a:gd name="connsiteY578" fmla="*/ 3284427 h 5214229"/>
              <a:gd name="connsiteX579" fmla="*/ 3392903 w 4089675"/>
              <a:gd name="connsiteY579" fmla="*/ 3265568 h 5214229"/>
              <a:gd name="connsiteX580" fmla="*/ 3383686 w 4089675"/>
              <a:gd name="connsiteY580" fmla="*/ 3277281 h 5214229"/>
              <a:gd name="connsiteX581" fmla="*/ 3383686 w 4089675"/>
              <a:gd name="connsiteY581" fmla="*/ 3277562 h 5214229"/>
              <a:gd name="connsiteX582" fmla="*/ 3396540 w 4089675"/>
              <a:gd name="connsiteY582" fmla="*/ 3280622 h 5214229"/>
              <a:gd name="connsiteX583" fmla="*/ 3400346 w 4089675"/>
              <a:gd name="connsiteY583" fmla="*/ 3273011 h 5214229"/>
              <a:gd name="connsiteX584" fmla="*/ 3414130 w 4089675"/>
              <a:gd name="connsiteY584" fmla="*/ 3235421 h 5214229"/>
              <a:gd name="connsiteX585" fmla="*/ 3406519 w 4089675"/>
              <a:gd name="connsiteY585" fmla="*/ 3248265 h 5214229"/>
              <a:gd name="connsiteX586" fmla="*/ 3402019 w 4089675"/>
              <a:gd name="connsiteY586" fmla="*/ 3253984 h 5214229"/>
              <a:gd name="connsiteX587" fmla="*/ 3404151 w 4089675"/>
              <a:gd name="connsiteY587" fmla="*/ 3253984 h 5214229"/>
              <a:gd name="connsiteX588" fmla="*/ 3421609 w 4089675"/>
              <a:gd name="connsiteY588" fmla="*/ 3240407 h 5214229"/>
              <a:gd name="connsiteX589" fmla="*/ 341517 w 4089675"/>
              <a:gd name="connsiteY589" fmla="*/ 3216461 h 5214229"/>
              <a:gd name="connsiteX590" fmla="*/ 349127 w 4089675"/>
              <a:gd name="connsiteY590" fmla="*/ 3216461 h 5214229"/>
              <a:gd name="connsiteX591" fmla="*/ 349127 w 4089675"/>
              <a:gd name="connsiteY591" fmla="*/ 3224072 h 5214229"/>
              <a:gd name="connsiteX592" fmla="*/ 341517 w 4089675"/>
              <a:gd name="connsiteY592" fmla="*/ 3224072 h 5214229"/>
              <a:gd name="connsiteX593" fmla="*/ 338681 w 4089675"/>
              <a:gd name="connsiteY593" fmla="*/ 2987238 h 5214229"/>
              <a:gd name="connsiteX594" fmla="*/ 331070 w 4089675"/>
              <a:gd name="connsiteY594" fmla="*/ 2994849 h 5214229"/>
              <a:gd name="connsiteX595" fmla="*/ 331070 w 4089675"/>
              <a:gd name="connsiteY595" fmla="*/ 2998654 h 5214229"/>
              <a:gd name="connsiteX596" fmla="*/ 346291 w 4089675"/>
              <a:gd name="connsiteY596" fmla="*/ 2998654 h 5214229"/>
              <a:gd name="connsiteX597" fmla="*/ 353902 w 4089675"/>
              <a:gd name="connsiteY597" fmla="*/ 2991044 h 5214229"/>
              <a:gd name="connsiteX598" fmla="*/ 346291 w 4089675"/>
              <a:gd name="connsiteY598" fmla="*/ 2987238 h 5214229"/>
              <a:gd name="connsiteX599" fmla="*/ 243546 w 4089675"/>
              <a:gd name="connsiteY599" fmla="*/ 2922547 h 5214229"/>
              <a:gd name="connsiteX600" fmla="*/ 251156 w 4089675"/>
              <a:gd name="connsiteY600" fmla="*/ 2922547 h 5214229"/>
              <a:gd name="connsiteX601" fmla="*/ 251156 w 4089675"/>
              <a:gd name="connsiteY601" fmla="*/ 2930158 h 5214229"/>
              <a:gd name="connsiteX602" fmla="*/ 243546 w 4089675"/>
              <a:gd name="connsiteY602" fmla="*/ 2930158 h 5214229"/>
              <a:gd name="connsiteX603" fmla="*/ 3806087 w 4089675"/>
              <a:gd name="connsiteY603" fmla="*/ 2851075 h 5214229"/>
              <a:gd name="connsiteX604" fmla="*/ 3813697 w 4089675"/>
              <a:gd name="connsiteY604" fmla="*/ 2851075 h 5214229"/>
              <a:gd name="connsiteX605" fmla="*/ 3840335 w 4089675"/>
              <a:gd name="connsiteY605" fmla="*/ 2866296 h 5214229"/>
              <a:gd name="connsiteX606" fmla="*/ 3821308 w 4089675"/>
              <a:gd name="connsiteY606" fmla="*/ 2915767 h 5214229"/>
              <a:gd name="connsiteX607" fmla="*/ 3817503 w 4089675"/>
              <a:gd name="connsiteY607" fmla="*/ 2915767 h 5214229"/>
              <a:gd name="connsiteX608" fmla="*/ 3817503 w 4089675"/>
              <a:gd name="connsiteY608" fmla="*/ 2904351 h 5214229"/>
              <a:gd name="connsiteX609" fmla="*/ 3809892 w 4089675"/>
              <a:gd name="connsiteY609" fmla="*/ 2904351 h 5214229"/>
              <a:gd name="connsiteX610" fmla="*/ 3752811 w 4089675"/>
              <a:gd name="connsiteY610" fmla="*/ 2938599 h 5214229"/>
              <a:gd name="connsiteX611" fmla="*/ 3752811 w 4089675"/>
              <a:gd name="connsiteY611" fmla="*/ 2934794 h 5214229"/>
              <a:gd name="connsiteX612" fmla="*/ 3790864 w 4089675"/>
              <a:gd name="connsiteY612" fmla="*/ 2885324 h 5214229"/>
              <a:gd name="connsiteX613" fmla="*/ 3802281 w 4089675"/>
              <a:gd name="connsiteY613" fmla="*/ 2877714 h 5214229"/>
              <a:gd name="connsiteX614" fmla="*/ 3794669 w 4089675"/>
              <a:gd name="connsiteY614" fmla="*/ 2866296 h 5214229"/>
              <a:gd name="connsiteX615" fmla="*/ 3806087 w 4089675"/>
              <a:gd name="connsiteY615" fmla="*/ 2851075 h 5214229"/>
              <a:gd name="connsiteX616" fmla="*/ 308237 w 4089675"/>
              <a:gd name="connsiteY616" fmla="*/ 2663779 h 5214229"/>
              <a:gd name="connsiteX617" fmla="*/ 315848 w 4089675"/>
              <a:gd name="connsiteY617" fmla="*/ 2663779 h 5214229"/>
              <a:gd name="connsiteX618" fmla="*/ 315848 w 4089675"/>
              <a:gd name="connsiteY618" fmla="*/ 2675195 h 5214229"/>
              <a:gd name="connsiteX619" fmla="*/ 300626 w 4089675"/>
              <a:gd name="connsiteY619" fmla="*/ 2698028 h 5214229"/>
              <a:gd name="connsiteX620" fmla="*/ 293015 w 4089675"/>
              <a:gd name="connsiteY620" fmla="*/ 2682807 h 5214229"/>
              <a:gd name="connsiteX621" fmla="*/ 308237 w 4089675"/>
              <a:gd name="connsiteY621" fmla="*/ 2663779 h 5214229"/>
              <a:gd name="connsiteX622" fmla="*/ 380539 w 4089675"/>
              <a:gd name="connsiteY622" fmla="*/ 2659974 h 5214229"/>
              <a:gd name="connsiteX623" fmla="*/ 380539 w 4089675"/>
              <a:gd name="connsiteY623" fmla="*/ 2667584 h 5214229"/>
              <a:gd name="connsiteX624" fmla="*/ 388150 w 4089675"/>
              <a:gd name="connsiteY624" fmla="*/ 2659974 h 5214229"/>
              <a:gd name="connsiteX625" fmla="*/ 285405 w 4089675"/>
              <a:gd name="connsiteY625" fmla="*/ 2659974 h 5214229"/>
              <a:gd name="connsiteX626" fmla="*/ 293015 w 4089675"/>
              <a:gd name="connsiteY626" fmla="*/ 2659974 h 5214229"/>
              <a:gd name="connsiteX627" fmla="*/ 293015 w 4089675"/>
              <a:gd name="connsiteY627" fmla="*/ 2671390 h 5214229"/>
              <a:gd name="connsiteX628" fmla="*/ 285405 w 4089675"/>
              <a:gd name="connsiteY628" fmla="*/ 2671390 h 5214229"/>
              <a:gd name="connsiteX629" fmla="*/ 3874583 w 4089675"/>
              <a:gd name="connsiteY629" fmla="*/ 2657000 h 5214229"/>
              <a:gd name="connsiteX630" fmla="*/ 3882195 w 4089675"/>
              <a:gd name="connsiteY630" fmla="*/ 2657000 h 5214229"/>
              <a:gd name="connsiteX631" fmla="*/ 3882195 w 4089675"/>
              <a:gd name="connsiteY631" fmla="*/ 2672221 h 5214229"/>
              <a:gd name="connsiteX632" fmla="*/ 3874583 w 4089675"/>
              <a:gd name="connsiteY632" fmla="*/ 2672221 h 5214229"/>
              <a:gd name="connsiteX633" fmla="*/ 494702 w 4089675"/>
              <a:gd name="connsiteY633" fmla="*/ 2500147 h 5214229"/>
              <a:gd name="connsiteX634" fmla="*/ 494702 w 4089675"/>
              <a:gd name="connsiteY634" fmla="*/ 2507758 h 5214229"/>
              <a:gd name="connsiteX635" fmla="*/ 502313 w 4089675"/>
              <a:gd name="connsiteY635" fmla="*/ 2507758 h 5214229"/>
              <a:gd name="connsiteX636" fmla="*/ 502313 w 4089675"/>
              <a:gd name="connsiteY636" fmla="*/ 2500147 h 5214229"/>
              <a:gd name="connsiteX637" fmla="*/ 433815 w 4089675"/>
              <a:gd name="connsiteY637" fmla="*/ 2481120 h 5214229"/>
              <a:gd name="connsiteX638" fmla="*/ 437621 w 4089675"/>
              <a:gd name="connsiteY638" fmla="*/ 2481120 h 5214229"/>
              <a:gd name="connsiteX639" fmla="*/ 437621 w 4089675"/>
              <a:gd name="connsiteY639" fmla="*/ 2488731 h 5214229"/>
              <a:gd name="connsiteX640" fmla="*/ 433815 w 4089675"/>
              <a:gd name="connsiteY640" fmla="*/ 2488731 h 5214229"/>
              <a:gd name="connsiteX641" fmla="*/ 3975514 w 4089675"/>
              <a:gd name="connsiteY641" fmla="*/ 2468473 h 5214229"/>
              <a:gd name="connsiteX642" fmla="*/ 3983124 w 4089675"/>
              <a:gd name="connsiteY642" fmla="*/ 2468473 h 5214229"/>
              <a:gd name="connsiteX643" fmla="*/ 4009762 w 4089675"/>
              <a:gd name="connsiteY643" fmla="*/ 2483694 h 5214229"/>
              <a:gd name="connsiteX644" fmla="*/ 3990735 w 4089675"/>
              <a:gd name="connsiteY644" fmla="*/ 2533165 h 5214229"/>
              <a:gd name="connsiteX645" fmla="*/ 3986930 w 4089675"/>
              <a:gd name="connsiteY645" fmla="*/ 2533165 h 5214229"/>
              <a:gd name="connsiteX646" fmla="*/ 3986930 w 4089675"/>
              <a:gd name="connsiteY646" fmla="*/ 2521749 h 5214229"/>
              <a:gd name="connsiteX647" fmla="*/ 3979319 w 4089675"/>
              <a:gd name="connsiteY647" fmla="*/ 2521749 h 5214229"/>
              <a:gd name="connsiteX648" fmla="*/ 3922238 w 4089675"/>
              <a:gd name="connsiteY648" fmla="*/ 2555997 h 5214229"/>
              <a:gd name="connsiteX649" fmla="*/ 3922238 w 4089675"/>
              <a:gd name="connsiteY649" fmla="*/ 2552192 h 5214229"/>
              <a:gd name="connsiteX650" fmla="*/ 3960291 w 4089675"/>
              <a:gd name="connsiteY650" fmla="*/ 2502722 h 5214229"/>
              <a:gd name="connsiteX651" fmla="*/ 3971708 w 4089675"/>
              <a:gd name="connsiteY651" fmla="*/ 2495112 h 5214229"/>
              <a:gd name="connsiteX652" fmla="*/ 3964096 w 4089675"/>
              <a:gd name="connsiteY652" fmla="*/ 2483694 h 5214229"/>
              <a:gd name="connsiteX653" fmla="*/ 3975514 w 4089675"/>
              <a:gd name="connsiteY653" fmla="*/ 2468473 h 5214229"/>
              <a:gd name="connsiteX654" fmla="*/ 449037 w 4089675"/>
              <a:gd name="connsiteY654" fmla="*/ 2424039 h 5214229"/>
              <a:gd name="connsiteX655" fmla="*/ 471869 w 4089675"/>
              <a:gd name="connsiteY655" fmla="*/ 2424039 h 5214229"/>
              <a:gd name="connsiteX656" fmla="*/ 471869 w 4089675"/>
              <a:gd name="connsiteY656" fmla="*/ 2431649 h 5214229"/>
              <a:gd name="connsiteX657" fmla="*/ 430010 w 4089675"/>
              <a:gd name="connsiteY657" fmla="*/ 2462093 h 5214229"/>
              <a:gd name="connsiteX658" fmla="*/ 430010 w 4089675"/>
              <a:gd name="connsiteY658" fmla="*/ 2458288 h 5214229"/>
              <a:gd name="connsiteX659" fmla="*/ 449037 w 4089675"/>
              <a:gd name="connsiteY659" fmla="*/ 2424039 h 5214229"/>
              <a:gd name="connsiteX660" fmla="*/ 532755 w 4089675"/>
              <a:gd name="connsiteY660" fmla="*/ 2408817 h 5214229"/>
              <a:gd name="connsiteX661" fmla="*/ 544172 w 4089675"/>
              <a:gd name="connsiteY661" fmla="*/ 2408817 h 5214229"/>
              <a:gd name="connsiteX662" fmla="*/ 551782 w 4089675"/>
              <a:gd name="connsiteY662" fmla="*/ 2420233 h 5214229"/>
              <a:gd name="connsiteX663" fmla="*/ 540366 w 4089675"/>
              <a:gd name="connsiteY663" fmla="*/ 2446872 h 5214229"/>
              <a:gd name="connsiteX664" fmla="*/ 517534 w 4089675"/>
              <a:gd name="connsiteY664" fmla="*/ 2443067 h 5214229"/>
              <a:gd name="connsiteX665" fmla="*/ 517534 w 4089675"/>
              <a:gd name="connsiteY665" fmla="*/ 2439261 h 5214229"/>
              <a:gd name="connsiteX666" fmla="*/ 532755 w 4089675"/>
              <a:gd name="connsiteY666" fmla="*/ 2408817 h 5214229"/>
              <a:gd name="connsiteX667" fmla="*/ 582226 w 4089675"/>
              <a:gd name="connsiteY667" fmla="*/ 2355543 h 5214229"/>
              <a:gd name="connsiteX668" fmla="*/ 589837 w 4089675"/>
              <a:gd name="connsiteY668" fmla="*/ 2355543 h 5214229"/>
              <a:gd name="connsiteX669" fmla="*/ 589837 w 4089675"/>
              <a:gd name="connsiteY669" fmla="*/ 2359348 h 5214229"/>
              <a:gd name="connsiteX670" fmla="*/ 582226 w 4089675"/>
              <a:gd name="connsiteY670" fmla="*/ 2366959 h 5214229"/>
              <a:gd name="connsiteX671" fmla="*/ 578421 w 4089675"/>
              <a:gd name="connsiteY671" fmla="*/ 2366959 h 5214229"/>
              <a:gd name="connsiteX672" fmla="*/ 582226 w 4089675"/>
              <a:gd name="connsiteY672" fmla="*/ 2355543 h 5214229"/>
              <a:gd name="connsiteX673" fmla="*/ 4044010 w 4089675"/>
              <a:gd name="connsiteY673" fmla="*/ 2274398 h 5214229"/>
              <a:gd name="connsiteX674" fmla="*/ 4051622 w 4089675"/>
              <a:gd name="connsiteY674" fmla="*/ 2274398 h 5214229"/>
              <a:gd name="connsiteX675" fmla="*/ 4051622 w 4089675"/>
              <a:gd name="connsiteY675" fmla="*/ 2289619 h 5214229"/>
              <a:gd name="connsiteX676" fmla="*/ 4044010 w 4089675"/>
              <a:gd name="connsiteY676" fmla="*/ 2289619 h 5214229"/>
              <a:gd name="connsiteX677" fmla="*/ 708631 w 4089675"/>
              <a:gd name="connsiteY677" fmla="*/ 2192508 h 5214229"/>
              <a:gd name="connsiteX678" fmla="*/ 716242 w 4089675"/>
              <a:gd name="connsiteY678" fmla="*/ 2192508 h 5214229"/>
              <a:gd name="connsiteX679" fmla="*/ 716242 w 4089675"/>
              <a:gd name="connsiteY679" fmla="*/ 2200118 h 5214229"/>
              <a:gd name="connsiteX680" fmla="*/ 708631 w 4089675"/>
              <a:gd name="connsiteY680" fmla="*/ 2200118 h 5214229"/>
              <a:gd name="connsiteX681" fmla="*/ 769510 w 4089675"/>
              <a:gd name="connsiteY681" fmla="*/ 2132082 h 5214229"/>
              <a:gd name="connsiteX682" fmla="*/ 764105 w 4089675"/>
              <a:gd name="connsiteY682" fmla="*/ 2138723 h 5214229"/>
              <a:gd name="connsiteX683" fmla="*/ 766803 w 4089675"/>
              <a:gd name="connsiteY683" fmla="*/ 2142771 h 5214229"/>
              <a:gd name="connsiteX684" fmla="*/ 773980 w 4089675"/>
              <a:gd name="connsiteY684" fmla="*/ 2140777 h 5214229"/>
              <a:gd name="connsiteX685" fmla="*/ 779688 w 4089675"/>
              <a:gd name="connsiteY685" fmla="*/ 2134118 h 5214229"/>
              <a:gd name="connsiteX686" fmla="*/ 433121 w 4089675"/>
              <a:gd name="connsiteY686" fmla="*/ 2120215 h 5214229"/>
              <a:gd name="connsiteX687" fmla="*/ 436927 w 4089675"/>
              <a:gd name="connsiteY687" fmla="*/ 2120215 h 5214229"/>
              <a:gd name="connsiteX688" fmla="*/ 455954 w 4089675"/>
              <a:gd name="connsiteY688" fmla="*/ 2124021 h 5214229"/>
              <a:gd name="connsiteX689" fmla="*/ 448343 w 4089675"/>
              <a:gd name="connsiteY689" fmla="*/ 2131631 h 5214229"/>
              <a:gd name="connsiteX690" fmla="*/ 436927 w 4089675"/>
              <a:gd name="connsiteY690" fmla="*/ 2131631 h 5214229"/>
              <a:gd name="connsiteX691" fmla="*/ 433121 w 4089675"/>
              <a:gd name="connsiteY691" fmla="*/ 2120215 h 5214229"/>
              <a:gd name="connsiteX692" fmla="*/ 482592 w 4089675"/>
              <a:gd name="connsiteY692" fmla="*/ 2112605 h 5214229"/>
              <a:gd name="connsiteX693" fmla="*/ 490203 w 4089675"/>
              <a:gd name="connsiteY693" fmla="*/ 2112605 h 5214229"/>
              <a:gd name="connsiteX694" fmla="*/ 490203 w 4089675"/>
              <a:gd name="connsiteY694" fmla="*/ 2120215 h 5214229"/>
              <a:gd name="connsiteX695" fmla="*/ 482592 w 4089675"/>
              <a:gd name="connsiteY695" fmla="*/ 2112605 h 5214229"/>
              <a:gd name="connsiteX696" fmla="*/ 581532 w 4089675"/>
              <a:gd name="connsiteY696" fmla="*/ 2074551 h 5214229"/>
              <a:gd name="connsiteX697" fmla="*/ 570116 w 4089675"/>
              <a:gd name="connsiteY697" fmla="*/ 2078356 h 5214229"/>
              <a:gd name="connsiteX698" fmla="*/ 570116 w 4089675"/>
              <a:gd name="connsiteY698" fmla="*/ 2085967 h 5214229"/>
              <a:gd name="connsiteX699" fmla="*/ 577727 w 4089675"/>
              <a:gd name="connsiteY699" fmla="*/ 2085967 h 5214229"/>
              <a:gd name="connsiteX700" fmla="*/ 589143 w 4089675"/>
              <a:gd name="connsiteY700" fmla="*/ 2074551 h 5214229"/>
              <a:gd name="connsiteX701" fmla="*/ 402679 w 4089675"/>
              <a:gd name="connsiteY701" fmla="*/ 2066940 h 5214229"/>
              <a:gd name="connsiteX702" fmla="*/ 414095 w 4089675"/>
              <a:gd name="connsiteY702" fmla="*/ 2066940 h 5214229"/>
              <a:gd name="connsiteX703" fmla="*/ 414095 w 4089675"/>
              <a:gd name="connsiteY703" fmla="*/ 2074551 h 5214229"/>
              <a:gd name="connsiteX704" fmla="*/ 402679 w 4089675"/>
              <a:gd name="connsiteY704" fmla="*/ 2074551 h 5214229"/>
              <a:gd name="connsiteX705" fmla="*/ 516840 w 4089675"/>
              <a:gd name="connsiteY705" fmla="*/ 2032691 h 5214229"/>
              <a:gd name="connsiteX706" fmla="*/ 516840 w 4089675"/>
              <a:gd name="connsiteY706" fmla="*/ 2036496 h 5214229"/>
              <a:gd name="connsiteX707" fmla="*/ 539672 w 4089675"/>
              <a:gd name="connsiteY707" fmla="*/ 2055523 h 5214229"/>
              <a:gd name="connsiteX708" fmla="*/ 577727 w 4089675"/>
              <a:gd name="connsiteY708" fmla="*/ 2044107 h 5214229"/>
              <a:gd name="connsiteX709" fmla="*/ 577727 w 4089675"/>
              <a:gd name="connsiteY709" fmla="*/ 2040302 h 5214229"/>
              <a:gd name="connsiteX710" fmla="*/ 520646 w 4089675"/>
              <a:gd name="connsiteY710" fmla="*/ 2032691 h 5214229"/>
              <a:gd name="connsiteX711" fmla="*/ 524451 w 4089675"/>
              <a:gd name="connsiteY711" fmla="*/ 2006054 h 5214229"/>
              <a:gd name="connsiteX712" fmla="*/ 471175 w 4089675"/>
              <a:gd name="connsiteY712" fmla="*/ 2017470 h 5214229"/>
              <a:gd name="connsiteX713" fmla="*/ 471175 w 4089675"/>
              <a:gd name="connsiteY713" fmla="*/ 2025080 h 5214229"/>
              <a:gd name="connsiteX714" fmla="*/ 494008 w 4089675"/>
              <a:gd name="connsiteY714" fmla="*/ 2028886 h 5214229"/>
              <a:gd name="connsiteX715" fmla="*/ 509230 w 4089675"/>
              <a:gd name="connsiteY715" fmla="*/ 2017470 h 5214229"/>
              <a:gd name="connsiteX716" fmla="*/ 543478 w 4089675"/>
              <a:gd name="connsiteY716" fmla="*/ 2021275 h 5214229"/>
              <a:gd name="connsiteX717" fmla="*/ 562506 w 4089675"/>
              <a:gd name="connsiteY717" fmla="*/ 2009859 h 5214229"/>
              <a:gd name="connsiteX718" fmla="*/ 554894 w 4089675"/>
              <a:gd name="connsiteY718" fmla="*/ 2006054 h 5214229"/>
              <a:gd name="connsiteX719" fmla="*/ 532062 w 4089675"/>
              <a:gd name="connsiteY719" fmla="*/ 2009859 h 5214229"/>
              <a:gd name="connsiteX720" fmla="*/ 349403 w 4089675"/>
              <a:gd name="connsiteY720" fmla="*/ 1941362 h 5214229"/>
              <a:gd name="connsiteX721" fmla="*/ 357013 w 4089675"/>
              <a:gd name="connsiteY721" fmla="*/ 1941362 h 5214229"/>
              <a:gd name="connsiteX722" fmla="*/ 357013 w 4089675"/>
              <a:gd name="connsiteY722" fmla="*/ 1948972 h 5214229"/>
              <a:gd name="connsiteX723" fmla="*/ 349403 w 4089675"/>
              <a:gd name="connsiteY723" fmla="*/ 1948972 h 5214229"/>
              <a:gd name="connsiteX724" fmla="*/ 106551 w 4089675"/>
              <a:gd name="connsiteY724" fmla="*/ 1822085 h 5214229"/>
              <a:gd name="connsiteX725" fmla="*/ 110356 w 4089675"/>
              <a:gd name="connsiteY725" fmla="*/ 1822085 h 5214229"/>
              <a:gd name="connsiteX726" fmla="*/ 129383 w 4089675"/>
              <a:gd name="connsiteY726" fmla="*/ 1825891 h 5214229"/>
              <a:gd name="connsiteX727" fmla="*/ 121772 w 4089675"/>
              <a:gd name="connsiteY727" fmla="*/ 1833501 h 5214229"/>
              <a:gd name="connsiteX728" fmla="*/ 110356 w 4089675"/>
              <a:gd name="connsiteY728" fmla="*/ 1833501 h 5214229"/>
              <a:gd name="connsiteX729" fmla="*/ 106551 w 4089675"/>
              <a:gd name="connsiteY729" fmla="*/ 1822085 h 5214229"/>
              <a:gd name="connsiteX730" fmla="*/ 156021 w 4089675"/>
              <a:gd name="connsiteY730" fmla="*/ 1814475 h 5214229"/>
              <a:gd name="connsiteX731" fmla="*/ 163632 w 4089675"/>
              <a:gd name="connsiteY731" fmla="*/ 1814475 h 5214229"/>
              <a:gd name="connsiteX732" fmla="*/ 163632 w 4089675"/>
              <a:gd name="connsiteY732" fmla="*/ 1822085 h 5214229"/>
              <a:gd name="connsiteX733" fmla="*/ 156021 w 4089675"/>
              <a:gd name="connsiteY733" fmla="*/ 1814475 h 5214229"/>
              <a:gd name="connsiteX734" fmla="*/ 254961 w 4089675"/>
              <a:gd name="connsiteY734" fmla="*/ 1776421 h 5214229"/>
              <a:gd name="connsiteX735" fmla="*/ 243545 w 4089675"/>
              <a:gd name="connsiteY735" fmla="*/ 1780226 h 5214229"/>
              <a:gd name="connsiteX736" fmla="*/ 243545 w 4089675"/>
              <a:gd name="connsiteY736" fmla="*/ 1787837 h 5214229"/>
              <a:gd name="connsiteX737" fmla="*/ 251156 w 4089675"/>
              <a:gd name="connsiteY737" fmla="*/ 1787837 h 5214229"/>
              <a:gd name="connsiteX738" fmla="*/ 262572 w 4089675"/>
              <a:gd name="connsiteY738" fmla="*/ 1776421 h 5214229"/>
              <a:gd name="connsiteX739" fmla="*/ 76108 w 4089675"/>
              <a:gd name="connsiteY739" fmla="*/ 1768810 h 5214229"/>
              <a:gd name="connsiteX740" fmla="*/ 87524 w 4089675"/>
              <a:gd name="connsiteY740" fmla="*/ 1768810 h 5214229"/>
              <a:gd name="connsiteX741" fmla="*/ 87524 w 4089675"/>
              <a:gd name="connsiteY741" fmla="*/ 1776421 h 5214229"/>
              <a:gd name="connsiteX742" fmla="*/ 76108 w 4089675"/>
              <a:gd name="connsiteY742" fmla="*/ 1776421 h 5214229"/>
              <a:gd name="connsiteX743" fmla="*/ 473794 w 4089675"/>
              <a:gd name="connsiteY743" fmla="*/ 1738366 h 5214229"/>
              <a:gd name="connsiteX744" fmla="*/ 471175 w 4089675"/>
              <a:gd name="connsiteY744" fmla="*/ 1739676 h 5214229"/>
              <a:gd name="connsiteX745" fmla="*/ 471175 w 4089675"/>
              <a:gd name="connsiteY745" fmla="*/ 1745977 h 5214229"/>
              <a:gd name="connsiteX746" fmla="*/ 475675 w 4089675"/>
              <a:gd name="connsiteY746" fmla="*/ 1745977 h 5214229"/>
              <a:gd name="connsiteX747" fmla="*/ 475675 w 4089675"/>
              <a:gd name="connsiteY747" fmla="*/ 1738366 h 5214229"/>
              <a:gd name="connsiteX748" fmla="*/ 190269 w 4089675"/>
              <a:gd name="connsiteY748" fmla="*/ 1734561 h 5214229"/>
              <a:gd name="connsiteX749" fmla="*/ 190269 w 4089675"/>
              <a:gd name="connsiteY749" fmla="*/ 1738366 h 5214229"/>
              <a:gd name="connsiteX750" fmla="*/ 213102 w 4089675"/>
              <a:gd name="connsiteY750" fmla="*/ 1757393 h 5214229"/>
              <a:gd name="connsiteX751" fmla="*/ 251156 w 4089675"/>
              <a:gd name="connsiteY751" fmla="*/ 1745977 h 5214229"/>
              <a:gd name="connsiteX752" fmla="*/ 251156 w 4089675"/>
              <a:gd name="connsiteY752" fmla="*/ 1742172 h 5214229"/>
              <a:gd name="connsiteX753" fmla="*/ 194075 w 4089675"/>
              <a:gd name="connsiteY753" fmla="*/ 1734561 h 5214229"/>
              <a:gd name="connsiteX754" fmla="*/ 197880 w 4089675"/>
              <a:gd name="connsiteY754" fmla="*/ 1707924 h 5214229"/>
              <a:gd name="connsiteX755" fmla="*/ 144604 w 4089675"/>
              <a:gd name="connsiteY755" fmla="*/ 1719340 h 5214229"/>
              <a:gd name="connsiteX756" fmla="*/ 144604 w 4089675"/>
              <a:gd name="connsiteY756" fmla="*/ 1726950 h 5214229"/>
              <a:gd name="connsiteX757" fmla="*/ 167437 w 4089675"/>
              <a:gd name="connsiteY757" fmla="*/ 1730756 h 5214229"/>
              <a:gd name="connsiteX758" fmla="*/ 182659 w 4089675"/>
              <a:gd name="connsiteY758" fmla="*/ 1719340 h 5214229"/>
              <a:gd name="connsiteX759" fmla="*/ 216907 w 4089675"/>
              <a:gd name="connsiteY759" fmla="*/ 1723145 h 5214229"/>
              <a:gd name="connsiteX760" fmla="*/ 235935 w 4089675"/>
              <a:gd name="connsiteY760" fmla="*/ 1711729 h 5214229"/>
              <a:gd name="connsiteX761" fmla="*/ 228323 w 4089675"/>
              <a:gd name="connsiteY761" fmla="*/ 1707924 h 5214229"/>
              <a:gd name="connsiteX762" fmla="*/ 205491 w 4089675"/>
              <a:gd name="connsiteY762" fmla="*/ 1711729 h 5214229"/>
              <a:gd name="connsiteX763" fmla="*/ 22832 w 4089675"/>
              <a:gd name="connsiteY763" fmla="*/ 1643232 h 5214229"/>
              <a:gd name="connsiteX764" fmla="*/ 30443 w 4089675"/>
              <a:gd name="connsiteY764" fmla="*/ 1643232 h 5214229"/>
              <a:gd name="connsiteX765" fmla="*/ 30443 w 4089675"/>
              <a:gd name="connsiteY765" fmla="*/ 1650842 h 5214229"/>
              <a:gd name="connsiteX766" fmla="*/ 22832 w 4089675"/>
              <a:gd name="connsiteY766" fmla="*/ 1650842 h 5214229"/>
              <a:gd name="connsiteX767" fmla="*/ 3948875 w 4089675"/>
              <a:gd name="connsiteY767" fmla="*/ 1539956 h 5214229"/>
              <a:gd name="connsiteX768" fmla="*/ 3960291 w 4089675"/>
              <a:gd name="connsiteY768" fmla="*/ 1539956 h 5214229"/>
              <a:gd name="connsiteX769" fmla="*/ 3967902 w 4089675"/>
              <a:gd name="connsiteY769" fmla="*/ 1547566 h 5214229"/>
              <a:gd name="connsiteX770" fmla="*/ 3967902 w 4089675"/>
              <a:gd name="connsiteY770" fmla="*/ 1551372 h 5214229"/>
              <a:gd name="connsiteX771" fmla="*/ 3948875 w 4089675"/>
              <a:gd name="connsiteY771" fmla="*/ 1551372 h 5214229"/>
              <a:gd name="connsiteX772" fmla="*/ 3941264 w 4089675"/>
              <a:gd name="connsiteY772" fmla="*/ 1543761 h 5214229"/>
              <a:gd name="connsiteX773" fmla="*/ 133188 w 4089675"/>
              <a:gd name="connsiteY773" fmla="*/ 1460573 h 5214229"/>
              <a:gd name="connsiteX774" fmla="*/ 133188 w 4089675"/>
              <a:gd name="connsiteY774" fmla="*/ 1468183 h 5214229"/>
              <a:gd name="connsiteX775" fmla="*/ 136993 w 4089675"/>
              <a:gd name="connsiteY775" fmla="*/ 1468183 h 5214229"/>
              <a:gd name="connsiteX776" fmla="*/ 136993 w 4089675"/>
              <a:gd name="connsiteY776" fmla="*/ 1460573 h 5214229"/>
              <a:gd name="connsiteX777" fmla="*/ 3754800 w 4089675"/>
              <a:gd name="connsiteY777" fmla="*/ 1456237 h 5214229"/>
              <a:gd name="connsiteX778" fmla="*/ 3777632 w 4089675"/>
              <a:gd name="connsiteY778" fmla="*/ 1456237 h 5214229"/>
              <a:gd name="connsiteX779" fmla="*/ 3800464 w 4089675"/>
              <a:gd name="connsiteY779" fmla="*/ 1467653 h 5214229"/>
              <a:gd name="connsiteX780" fmla="*/ 3773827 w 4089675"/>
              <a:gd name="connsiteY780" fmla="*/ 1479069 h 5214229"/>
              <a:gd name="connsiteX781" fmla="*/ 3762411 w 4089675"/>
              <a:gd name="connsiteY781" fmla="*/ 1479069 h 5214229"/>
              <a:gd name="connsiteX782" fmla="*/ 3735773 w 4089675"/>
              <a:gd name="connsiteY782" fmla="*/ 1463848 h 5214229"/>
              <a:gd name="connsiteX783" fmla="*/ 3735773 w 4089675"/>
              <a:gd name="connsiteY783" fmla="*/ 1460042 h 5214229"/>
              <a:gd name="connsiteX784" fmla="*/ 175048 w 4089675"/>
              <a:gd name="connsiteY784" fmla="*/ 1426323 h 5214229"/>
              <a:gd name="connsiteX785" fmla="*/ 144604 w 4089675"/>
              <a:gd name="connsiteY785" fmla="*/ 1441546 h 5214229"/>
              <a:gd name="connsiteX786" fmla="*/ 144604 w 4089675"/>
              <a:gd name="connsiteY786" fmla="*/ 1449157 h 5214229"/>
              <a:gd name="connsiteX787" fmla="*/ 156021 w 4089675"/>
              <a:gd name="connsiteY787" fmla="*/ 1452962 h 5214229"/>
              <a:gd name="connsiteX788" fmla="*/ 178853 w 4089675"/>
              <a:gd name="connsiteY788" fmla="*/ 1449157 h 5214229"/>
              <a:gd name="connsiteX789" fmla="*/ 186464 w 4089675"/>
              <a:gd name="connsiteY789" fmla="*/ 1456767 h 5214229"/>
              <a:gd name="connsiteX790" fmla="*/ 186464 w 4089675"/>
              <a:gd name="connsiteY790" fmla="*/ 1433934 h 5214229"/>
              <a:gd name="connsiteX791" fmla="*/ 185495 w 4089675"/>
              <a:gd name="connsiteY791" fmla="*/ 1432965 h 5214229"/>
              <a:gd name="connsiteX792" fmla="*/ 185495 w 4089675"/>
              <a:gd name="connsiteY792" fmla="*/ 1435523 h 5214229"/>
              <a:gd name="connsiteX793" fmla="*/ 174079 w 4089675"/>
              <a:gd name="connsiteY793" fmla="*/ 1435523 h 5214229"/>
              <a:gd name="connsiteX794" fmla="*/ 174079 w 4089675"/>
              <a:gd name="connsiteY794" fmla="*/ 1427912 h 5214229"/>
              <a:gd name="connsiteX795" fmla="*/ 180442 w 4089675"/>
              <a:gd name="connsiteY795" fmla="*/ 1427912 h 5214229"/>
              <a:gd name="connsiteX796" fmla="*/ 178853 w 4089675"/>
              <a:gd name="connsiteY796" fmla="*/ 1426323 h 5214229"/>
              <a:gd name="connsiteX797" fmla="*/ 253213 w 4089675"/>
              <a:gd name="connsiteY797" fmla="*/ 1376669 h 5214229"/>
              <a:gd name="connsiteX798" fmla="*/ 242575 w 4089675"/>
              <a:gd name="connsiteY798" fmla="*/ 1378441 h 5214229"/>
              <a:gd name="connsiteX799" fmla="*/ 242575 w 4089675"/>
              <a:gd name="connsiteY799" fmla="*/ 1384464 h 5214229"/>
              <a:gd name="connsiteX800" fmla="*/ 243545 w 4089675"/>
              <a:gd name="connsiteY800" fmla="*/ 1384464 h 5214229"/>
              <a:gd name="connsiteX801" fmla="*/ 250680 w 4089675"/>
              <a:gd name="connsiteY801" fmla="*/ 1379708 h 5214229"/>
              <a:gd name="connsiteX802" fmla="*/ 120803 w 4089675"/>
              <a:gd name="connsiteY802" fmla="*/ 1302333 h 5214229"/>
              <a:gd name="connsiteX803" fmla="*/ 128414 w 4089675"/>
              <a:gd name="connsiteY803" fmla="*/ 1302333 h 5214229"/>
              <a:gd name="connsiteX804" fmla="*/ 128414 w 4089675"/>
              <a:gd name="connsiteY804" fmla="*/ 1309944 h 5214229"/>
              <a:gd name="connsiteX805" fmla="*/ 120803 w 4089675"/>
              <a:gd name="connsiteY805" fmla="*/ 1309944 h 5214229"/>
              <a:gd name="connsiteX806" fmla="*/ 120803 w 4089675"/>
              <a:gd name="connsiteY806" fmla="*/ 1051189 h 5214229"/>
              <a:gd name="connsiteX807" fmla="*/ 128414 w 4089675"/>
              <a:gd name="connsiteY807" fmla="*/ 1051189 h 5214229"/>
              <a:gd name="connsiteX808" fmla="*/ 128414 w 4089675"/>
              <a:gd name="connsiteY808" fmla="*/ 1058800 h 5214229"/>
              <a:gd name="connsiteX809" fmla="*/ 120803 w 4089675"/>
              <a:gd name="connsiteY809" fmla="*/ 1058800 h 5214229"/>
              <a:gd name="connsiteX810" fmla="*/ 192935 w 4089675"/>
              <a:gd name="connsiteY810" fmla="*/ 986497 h 5214229"/>
              <a:gd name="connsiteX811" fmla="*/ 190270 w 4089675"/>
              <a:gd name="connsiteY811" fmla="*/ 989405 h 5214229"/>
              <a:gd name="connsiteX812" fmla="*/ 190270 w 4089675"/>
              <a:gd name="connsiteY812" fmla="*/ 993210 h 5214229"/>
              <a:gd name="connsiteX813" fmla="*/ 167438 w 4089675"/>
              <a:gd name="connsiteY813" fmla="*/ 989405 h 5214229"/>
              <a:gd name="connsiteX814" fmla="*/ 145266 w 4089675"/>
              <a:gd name="connsiteY814" fmla="*/ 995739 h 5214229"/>
              <a:gd name="connsiteX815" fmla="*/ 151246 w 4089675"/>
              <a:gd name="connsiteY815" fmla="*/ 1001718 h 5214229"/>
              <a:gd name="connsiteX816" fmla="*/ 174079 w 4089675"/>
              <a:gd name="connsiteY816" fmla="*/ 994108 h 5214229"/>
              <a:gd name="connsiteX817" fmla="*/ 181690 w 4089675"/>
              <a:gd name="connsiteY817" fmla="*/ 1005525 h 5214229"/>
              <a:gd name="connsiteX818" fmla="*/ 189300 w 4089675"/>
              <a:gd name="connsiteY818" fmla="*/ 1001718 h 5214229"/>
              <a:gd name="connsiteX819" fmla="*/ 220487 w 4089675"/>
              <a:gd name="connsiteY819" fmla="*/ 1001718 h 5214229"/>
              <a:gd name="connsiteX820" fmla="*/ 224518 w 4089675"/>
              <a:gd name="connsiteY820" fmla="*/ 997015 h 5214229"/>
              <a:gd name="connsiteX821" fmla="*/ 205491 w 4089675"/>
              <a:gd name="connsiteY821" fmla="*/ 993210 h 5214229"/>
              <a:gd name="connsiteX822" fmla="*/ 205491 w 4089675"/>
              <a:gd name="connsiteY822" fmla="*/ 986497 h 5214229"/>
              <a:gd name="connsiteX823" fmla="*/ 3491675 w 4089675"/>
              <a:gd name="connsiteY823" fmla="*/ 947912 h 5214229"/>
              <a:gd name="connsiteX824" fmla="*/ 3503091 w 4089675"/>
              <a:gd name="connsiteY824" fmla="*/ 947912 h 5214229"/>
              <a:gd name="connsiteX825" fmla="*/ 3510702 w 4089675"/>
              <a:gd name="connsiteY825" fmla="*/ 955522 h 5214229"/>
              <a:gd name="connsiteX826" fmla="*/ 3510702 w 4089675"/>
              <a:gd name="connsiteY826" fmla="*/ 959328 h 5214229"/>
              <a:gd name="connsiteX827" fmla="*/ 3491675 w 4089675"/>
              <a:gd name="connsiteY827" fmla="*/ 959328 h 5214229"/>
              <a:gd name="connsiteX828" fmla="*/ 3484064 w 4089675"/>
              <a:gd name="connsiteY828" fmla="*/ 951717 h 5214229"/>
              <a:gd name="connsiteX829" fmla="*/ 106551 w 4089675"/>
              <a:gd name="connsiteY829" fmla="*/ 936129 h 5214229"/>
              <a:gd name="connsiteX830" fmla="*/ 110356 w 4089675"/>
              <a:gd name="connsiteY830" fmla="*/ 936129 h 5214229"/>
              <a:gd name="connsiteX831" fmla="*/ 129383 w 4089675"/>
              <a:gd name="connsiteY831" fmla="*/ 939934 h 5214229"/>
              <a:gd name="connsiteX832" fmla="*/ 121772 w 4089675"/>
              <a:gd name="connsiteY832" fmla="*/ 947545 h 5214229"/>
              <a:gd name="connsiteX833" fmla="*/ 110356 w 4089675"/>
              <a:gd name="connsiteY833" fmla="*/ 947545 h 5214229"/>
              <a:gd name="connsiteX834" fmla="*/ 106551 w 4089675"/>
              <a:gd name="connsiteY834" fmla="*/ 936129 h 5214229"/>
              <a:gd name="connsiteX835" fmla="*/ 178854 w 4089675"/>
              <a:gd name="connsiteY835" fmla="*/ 901881 h 5214229"/>
              <a:gd name="connsiteX836" fmla="*/ 170148 w 4089675"/>
              <a:gd name="connsiteY836" fmla="*/ 907684 h 5214229"/>
              <a:gd name="connsiteX837" fmla="*/ 177884 w 4089675"/>
              <a:gd name="connsiteY837" fmla="*/ 918000 h 5214229"/>
              <a:gd name="connsiteX838" fmla="*/ 196911 w 4089675"/>
              <a:gd name="connsiteY838" fmla="*/ 906584 h 5214229"/>
              <a:gd name="connsiteX839" fmla="*/ 196911 w 4089675"/>
              <a:gd name="connsiteY839" fmla="*/ 906578 h 5214229"/>
              <a:gd name="connsiteX840" fmla="*/ 190270 w 4089675"/>
              <a:gd name="connsiteY840" fmla="*/ 901881 h 5214229"/>
              <a:gd name="connsiteX841" fmla="*/ 76108 w 4089675"/>
              <a:gd name="connsiteY841" fmla="*/ 882854 h 5214229"/>
              <a:gd name="connsiteX842" fmla="*/ 87524 w 4089675"/>
              <a:gd name="connsiteY842" fmla="*/ 882854 h 5214229"/>
              <a:gd name="connsiteX843" fmla="*/ 87524 w 4089675"/>
              <a:gd name="connsiteY843" fmla="*/ 890465 h 5214229"/>
              <a:gd name="connsiteX844" fmla="*/ 76108 w 4089675"/>
              <a:gd name="connsiteY844" fmla="*/ 890465 h 5214229"/>
              <a:gd name="connsiteX845" fmla="*/ 3038833 w 4089675"/>
              <a:gd name="connsiteY845" fmla="*/ 867998 h 5214229"/>
              <a:gd name="connsiteX846" fmla="*/ 3054054 w 4089675"/>
              <a:gd name="connsiteY846" fmla="*/ 871803 h 5214229"/>
              <a:gd name="connsiteX847" fmla="*/ 3054054 w 4089675"/>
              <a:gd name="connsiteY847" fmla="*/ 879414 h 5214229"/>
              <a:gd name="connsiteX848" fmla="*/ 3038833 w 4089675"/>
              <a:gd name="connsiteY848" fmla="*/ 879414 h 5214229"/>
              <a:gd name="connsiteX849" fmla="*/ 3031222 w 4089675"/>
              <a:gd name="connsiteY849" fmla="*/ 871803 h 5214229"/>
              <a:gd name="connsiteX850" fmla="*/ 3297600 w 4089675"/>
              <a:gd name="connsiteY850" fmla="*/ 864193 h 5214229"/>
              <a:gd name="connsiteX851" fmla="*/ 3320432 w 4089675"/>
              <a:gd name="connsiteY851" fmla="*/ 864193 h 5214229"/>
              <a:gd name="connsiteX852" fmla="*/ 3343264 w 4089675"/>
              <a:gd name="connsiteY852" fmla="*/ 875609 h 5214229"/>
              <a:gd name="connsiteX853" fmla="*/ 3316627 w 4089675"/>
              <a:gd name="connsiteY853" fmla="*/ 887025 h 5214229"/>
              <a:gd name="connsiteX854" fmla="*/ 3305211 w 4089675"/>
              <a:gd name="connsiteY854" fmla="*/ 887025 h 5214229"/>
              <a:gd name="connsiteX855" fmla="*/ 3278573 w 4089675"/>
              <a:gd name="connsiteY855" fmla="*/ 871803 h 5214229"/>
              <a:gd name="connsiteX856" fmla="*/ 3278573 w 4089675"/>
              <a:gd name="connsiteY856" fmla="*/ 867998 h 5214229"/>
              <a:gd name="connsiteX857" fmla="*/ 242575 w 4089675"/>
              <a:gd name="connsiteY857" fmla="*/ 854701 h 5214229"/>
              <a:gd name="connsiteX858" fmla="*/ 242575 w 4089675"/>
              <a:gd name="connsiteY858" fmla="*/ 857114 h 5214229"/>
              <a:gd name="connsiteX859" fmla="*/ 251156 w 4089675"/>
              <a:gd name="connsiteY859" fmla="*/ 859974 h 5214229"/>
              <a:gd name="connsiteX860" fmla="*/ 251156 w 4089675"/>
              <a:gd name="connsiteY860" fmla="*/ 856216 h 5214229"/>
              <a:gd name="connsiteX861" fmla="*/ 190270 w 4089675"/>
              <a:gd name="connsiteY861" fmla="*/ 848605 h 5214229"/>
              <a:gd name="connsiteX862" fmla="*/ 190270 w 4089675"/>
              <a:gd name="connsiteY862" fmla="*/ 852185 h 5214229"/>
              <a:gd name="connsiteX863" fmla="*/ 194379 w 4089675"/>
              <a:gd name="connsiteY863" fmla="*/ 848628 h 5214229"/>
              <a:gd name="connsiteX864" fmla="*/ 194075 w 4089675"/>
              <a:gd name="connsiteY864" fmla="*/ 848605 h 5214229"/>
              <a:gd name="connsiteX865" fmla="*/ 197880 w 4089675"/>
              <a:gd name="connsiteY865" fmla="*/ 821967 h 5214229"/>
              <a:gd name="connsiteX866" fmla="*/ 144604 w 4089675"/>
              <a:gd name="connsiteY866" fmla="*/ 833383 h 5214229"/>
              <a:gd name="connsiteX867" fmla="*/ 144604 w 4089675"/>
              <a:gd name="connsiteY867" fmla="*/ 840994 h 5214229"/>
              <a:gd name="connsiteX868" fmla="*/ 167438 w 4089675"/>
              <a:gd name="connsiteY868" fmla="*/ 844799 h 5214229"/>
              <a:gd name="connsiteX869" fmla="*/ 182659 w 4089675"/>
              <a:gd name="connsiteY869" fmla="*/ 833383 h 5214229"/>
              <a:gd name="connsiteX870" fmla="*/ 208652 w 4089675"/>
              <a:gd name="connsiteY870" fmla="*/ 836271 h 5214229"/>
              <a:gd name="connsiteX871" fmla="*/ 219743 w 4089675"/>
              <a:gd name="connsiteY871" fmla="*/ 826670 h 5214229"/>
              <a:gd name="connsiteX872" fmla="*/ 221346 w 4089675"/>
              <a:gd name="connsiteY872" fmla="*/ 823130 h 5214229"/>
              <a:gd name="connsiteX873" fmla="*/ 205491 w 4089675"/>
              <a:gd name="connsiteY873" fmla="*/ 825772 h 5214229"/>
              <a:gd name="connsiteX874" fmla="*/ 2768944 w 4089675"/>
              <a:gd name="connsiteY874" fmla="*/ 803817 h 5214229"/>
              <a:gd name="connsiteX875" fmla="*/ 2791776 w 4089675"/>
              <a:gd name="connsiteY875" fmla="*/ 803817 h 5214229"/>
              <a:gd name="connsiteX876" fmla="*/ 2814608 w 4089675"/>
              <a:gd name="connsiteY876" fmla="*/ 815233 h 5214229"/>
              <a:gd name="connsiteX877" fmla="*/ 2787971 w 4089675"/>
              <a:gd name="connsiteY877" fmla="*/ 826649 h 5214229"/>
              <a:gd name="connsiteX878" fmla="*/ 2776555 w 4089675"/>
              <a:gd name="connsiteY878" fmla="*/ 826649 h 5214229"/>
              <a:gd name="connsiteX879" fmla="*/ 2749917 w 4089675"/>
              <a:gd name="connsiteY879" fmla="*/ 811428 h 5214229"/>
              <a:gd name="connsiteX880" fmla="*/ 2749917 w 4089675"/>
              <a:gd name="connsiteY880" fmla="*/ 807622 h 5214229"/>
              <a:gd name="connsiteX881" fmla="*/ 22832 w 4089675"/>
              <a:gd name="connsiteY881" fmla="*/ 757275 h 5214229"/>
              <a:gd name="connsiteX882" fmla="*/ 30443 w 4089675"/>
              <a:gd name="connsiteY882" fmla="*/ 757275 h 5214229"/>
              <a:gd name="connsiteX883" fmla="*/ 30443 w 4089675"/>
              <a:gd name="connsiteY883" fmla="*/ 764886 h 5214229"/>
              <a:gd name="connsiteX884" fmla="*/ 22832 w 4089675"/>
              <a:gd name="connsiteY884" fmla="*/ 764886 h 5214229"/>
              <a:gd name="connsiteX885" fmla="*/ 133188 w 4089675"/>
              <a:gd name="connsiteY885" fmla="*/ 574616 h 5214229"/>
              <a:gd name="connsiteX886" fmla="*/ 133188 w 4089675"/>
              <a:gd name="connsiteY886" fmla="*/ 582227 h 5214229"/>
              <a:gd name="connsiteX887" fmla="*/ 136994 w 4089675"/>
              <a:gd name="connsiteY887" fmla="*/ 582227 h 5214229"/>
              <a:gd name="connsiteX888" fmla="*/ 136994 w 4089675"/>
              <a:gd name="connsiteY888" fmla="*/ 574616 h 5214229"/>
              <a:gd name="connsiteX889" fmla="*/ 175048 w 4089675"/>
              <a:gd name="connsiteY889" fmla="*/ 540367 h 5214229"/>
              <a:gd name="connsiteX890" fmla="*/ 144604 w 4089675"/>
              <a:gd name="connsiteY890" fmla="*/ 555589 h 5214229"/>
              <a:gd name="connsiteX891" fmla="*/ 144604 w 4089675"/>
              <a:gd name="connsiteY891" fmla="*/ 563200 h 5214229"/>
              <a:gd name="connsiteX892" fmla="*/ 156022 w 4089675"/>
              <a:gd name="connsiteY892" fmla="*/ 567006 h 5214229"/>
              <a:gd name="connsiteX893" fmla="*/ 178854 w 4089675"/>
              <a:gd name="connsiteY893" fmla="*/ 563200 h 5214229"/>
              <a:gd name="connsiteX894" fmla="*/ 186464 w 4089675"/>
              <a:gd name="connsiteY894" fmla="*/ 570811 h 5214229"/>
              <a:gd name="connsiteX895" fmla="*/ 186464 w 4089675"/>
              <a:gd name="connsiteY895" fmla="*/ 547978 h 5214229"/>
              <a:gd name="connsiteX896" fmla="*/ 178854 w 4089675"/>
              <a:gd name="connsiteY896" fmla="*/ 540367 h 5214229"/>
              <a:gd name="connsiteX897" fmla="*/ 464258 w 4089675"/>
              <a:gd name="connsiteY897" fmla="*/ 498508 h 5214229"/>
              <a:gd name="connsiteX898" fmla="*/ 452842 w 4089675"/>
              <a:gd name="connsiteY898" fmla="*/ 509924 h 5214229"/>
              <a:gd name="connsiteX899" fmla="*/ 452842 w 4089675"/>
              <a:gd name="connsiteY899" fmla="*/ 513730 h 5214229"/>
              <a:gd name="connsiteX900" fmla="*/ 460453 w 4089675"/>
              <a:gd name="connsiteY900" fmla="*/ 513730 h 5214229"/>
              <a:gd name="connsiteX901" fmla="*/ 468063 w 4089675"/>
              <a:gd name="connsiteY901" fmla="*/ 506119 h 5214229"/>
              <a:gd name="connsiteX902" fmla="*/ 468063 w 4089675"/>
              <a:gd name="connsiteY902" fmla="*/ 498508 h 5214229"/>
              <a:gd name="connsiteX903" fmla="*/ 410983 w 4089675"/>
              <a:gd name="connsiteY903" fmla="*/ 479482 h 5214229"/>
              <a:gd name="connsiteX904" fmla="*/ 391955 w 4089675"/>
              <a:gd name="connsiteY904" fmla="*/ 490898 h 5214229"/>
              <a:gd name="connsiteX905" fmla="*/ 414789 w 4089675"/>
              <a:gd name="connsiteY905" fmla="*/ 506119 h 5214229"/>
              <a:gd name="connsiteX906" fmla="*/ 422399 w 4089675"/>
              <a:gd name="connsiteY906" fmla="*/ 506119 h 5214229"/>
              <a:gd name="connsiteX907" fmla="*/ 422399 w 4089675"/>
              <a:gd name="connsiteY907" fmla="*/ 502313 h 5214229"/>
              <a:gd name="connsiteX908" fmla="*/ 410983 w 4089675"/>
              <a:gd name="connsiteY908" fmla="*/ 479482 h 5214229"/>
              <a:gd name="connsiteX909" fmla="*/ 258767 w 4089675"/>
              <a:gd name="connsiteY909" fmla="*/ 475676 h 5214229"/>
              <a:gd name="connsiteX910" fmla="*/ 239740 w 4089675"/>
              <a:gd name="connsiteY910" fmla="*/ 490898 h 5214229"/>
              <a:gd name="connsiteX911" fmla="*/ 239740 w 4089675"/>
              <a:gd name="connsiteY911" fmla="*/ 498508 h 5214229"/>
              <a:gd name="connsiteX912" fmla="*/ 243546 w 4089675"/>
              <a:gd name="connsiteY912" fmla="*/ 498508 h 5214229"/>
              <a:gd name="connsiteX913" fmla="*/ 262572 w 4089675"/>
              <a:gd name="connsiteY913" fmla="*/ 479482 h 5214229"/>
              <a:gd name="connsiteX914" fmla="*/ 262572 w 4089675"/>
              <a:gd name="connsiteY914" fmla="*/ 475676 h 5214229"/>
              <a:gd name="connsiteX915" fmla="*/ 293015 w 4089675"/>
              <a:gd name="connsiteY915" fmla="*/ 468066 h 5214229"/>
              <a:gd name="connsiteX916" fmla="*/ 293015 w 4089675"/>
              <a:gd name="connsiteY916" fmla="*/ 475676 h 5214229"/>
              <a:gd name="connsiteX917" fmla="*/ 296821 w 4089675"/>
              <a:gd name="connsiteY917" fmla="*/ 475676 h 5214229"/>
              <a:gd name="connsiteX918" fmla="*/ 304431 w 4089675"/>
              <a:gd name="connsiteY918" fmla="*/ 468066 h 5214229"/>
              <a:gd name="connsiteX919" fmla="*/ 319654 w 4089675"/>
              <a:gd name="connsiteY919" fmla="*/ 372930 h 5214229"/>
              <a:gd name="connsiteX920" fmla="*/ 331070 w 4089675"/>
              <a:gd name="connsiteY920" fmla="*/ 372930 h 5214229"/>
              <a:gd name="connsiteX921" fmla="*/ 331070 w 4089675"/>
              <a:gd name="connsiteY921" fmla="*/ 380540 h 5214229"/>
              <a:gd name="connsiteX922" fmla="*/ 319654 w 4089675"/>
              <a:gd name="connsiteY922" fmla="*/ 380540 h 5214229"/>
              <a:gd name="connsiteX923" fmla="*/ 342486 w 4089675"/>
              <a:gd name="connsiteY923" fmla="*/ 342487 h 5214229"/>
              <a:gd name="connsiteX924" fmla="*/ 422399 w 4089675"/>
              <a:gd name="connsiteY924" fmla="*/ 361513 h 5214229"/>
              <a:gd name="connsiteX925" fmla="*/ 433815 w 4089675"/>
              <a:gd name="connsiteY925" fmla="*/ 365319 h 5214229"/>
              <a:gd name="connsiteX926" fmla="*/ 479481 w 4089675"/>
              <a:gd name="connsiteY926" fmla="*/ 357708 h 5214229"/>
              <a:gd name="connsiteX927" fmla="*/ 490897 w 4089675"/>
              <a:gd name="connsiteY927" fmla="*/ 365319 h 5214229"/>
              <a:gd name="connsiteX928" fmla="*/ 490897 w 4089675"/>
              <a:gd name="connsiteY928" fmla="*/ 372930 h 5214229"/>
              <a:gd name="connsiteX929" fmla="*/ 445231 w 4089675"/>
              <a:gd name="connsiteY929" fmla="*/ 391957 h 5214229"/>
              <a:gd name="connsiteX930" fmla="*/ 441426 w 4089675"/>
              <a:gd name="connsiteY930" fmla="*/ 391957 h 5214229"/>
              <a:gd name="connsiteX931" fmla="*/ 422399 w 4089675"/>
              <a:gd name="connsiteY931" fmla="*/ 384345 h 5214229"/>
              <a:gd name="connsiteX932" fmla="*/ 391955 w 4089675"/>
              <a:gd name="connsiteY932" fmla="*/ 399568 h 5214229"/>
              <a:gd name="connsiteX933" fmla="*/ 391955 w 4089675"/>
              <a:gd name="connsiteY933" fmla="*/ 391957 h 5214229"/>
              <a:gd name="connsiteX934" fmla="*/ 407178 w 4089675"/>
              <a:gd name="connsiteY934" fmla="*/ 372930 h 5214229"/>
              <a:gd name="connsiteX935" fmla="*/ 384345 w 4089675"/>
              <a:gd name="connsiteY935" fmla="*/ 357708 h 5214229"/>
              <a:gd name="connsiteX936" fmla="*/ 376734 w 4089675"/>
              <a:gd name="connsiteY936" fmla="*/ 353903 h 5214229"/>
              <a:gd name="connsiteX937" fmla="*/ 353902 w 4089675"/>
              <a:gd name="connsiteY937" fmla="*/ 369124 h 5214229"/>
              <a:gd name="connsiteX938" fmla="*/ 353902 w 4089675"/>
              <a:gd name="connsiteY938" fmla="*/ 384345 h 5214229"/>
              <a:gd name="connsiteX939" fmla="*/ 346291 w 4089675"/>
              <a:gd name="connsiteY939" fmla="*/ 384345 h 5214229"/>
              <a:gd name="connsiteX940" fmla="*/ 334875 w 4089675"/>
              <a:gd name="connsiteY940" fmla="*/ 357708 h 5214229"/>
              <a:gd name="connsiteX941" fmla="*/ 414789 w 4089675"/>
              <a:gd name="connsiteY941" fmla="*/ 338681 h 5214229"/>
              <a:gd name="connsiteX942" fmla="*/ 426205 w 4089675"/>
              <a:gd name="connsiteY942" fmla="*/ 338681 h 5214229"/>
              <a:gd name="connsiteX943" fmla="*/ 426205 w 4089675"/>
              <a:gd name="connsiteY943" fmla="*/ 346292 h 5214229"/>
              <a:gd name="connsiteX944" fmla="*/ 414789 w 4089675"/>
              <a:gd name="connsiteY944" fmla="*/ 346292 h 5214229"/>
              <a:gd name="connsiteX945" fmla="*/ 433815 w 4089675"/>
              <a:gd name="connsiteY945" fmla="*/ 334876 h 5214229"/>
              <a:gd name="connsiteX946" fmla="*/ 445231 w 4089675"/>
              <a:gd name="connsiteY946" fmla="*/ 334876 h 5214229"/>
              <a:gd name="connsiteX947" fmla="*/ 456647 w 4089675"/>
              <a:gd name="connsiteY947" fmla="*/ 357708 h 5214229"/>
              <a:gd name="connsiteX948" fmla="*/ 449037 w 4089675"/>
              <a:gd name="connsiteY948" fmla="*/ 357708 h 5214229"/>
              <a:gd name="connsiteX949" fmla="*/ 433815 w 4089675"/>
              <a:gd name="connsiteY949" fmla="*/ 338681 h 5214229"/>
              <a:gd name="connsiteX950" fmla="*/ 479481 w 4089675"/>
              <a:gd name="connsiteY950" fmla="*/ 319655 h 5214229"/>
              <a:gd name="connsiteX951" fmla="*/ 490897 w 4089675"/>
              <a:gd name="connsiteY951" fmla="*/ 319655 h 5214229"/>
              <a:gd name="connsiteX952" fmla="*/ 490897 w 4089675"/>
              <a:gd name="connsiteY952" fmla="*/ 327266 h 5214229"/>
              <a:gd name="connsiteX953" fmla="*/ 460453 w 4089675"/>
              <a:gd name="connsiteY953" fmla="*/ 346292 h 5214229"/>
              <a:gd name="connsiteX954" fmla="*/ 456647 w 4089675"/>
              <a:gd name="connsiteY954" fmla="*/ 334876 h 5214229"/>
              <a:gd name="connsiteX955" fmla="*/ 479481 w 4089675"/>
              <a:gd name="connsiteY955" fmla="*/ 319655 h 5214229"/>
              <a:gd name="connsiteX956" fmla="*/ 532755 w 4089675"/>
              <a:gd name="connsiteY956" fmla="*/ 304432 h 5214229"/>
              <a:gd name="connsiteX957" fmla="*/ 540366 w 4089675"/>
              <a:gd name="connsiteY957" fmla="*/ 312043 h 5214229"/>
              <a:gd name="connsiteX958" fmla="*/ 540366 w 4089675"/>
              <a:gd name="connsiteY958" fmla="*/ 315849 h 5214229"/>
              <a:gd name="connsiteX959" fmla="*/ 532755 w 4089675"/>
              <a:gd name="connsiteY959" fmla="*/ 315849 h 5214229"/>
              <a:gd name="connsiteX960" fmla="*/ 525145 w 4089675"/>
              <a:gd name="connsiteY960" fmla="*/ 308239 h 5214229"/>
              <a:gd name="connsiteX961" fmla="*/ 795328 w 4089675"/>
              <a:gd name="connsiteY961" fmla="*/ 251157 h 5214229"/>
              <a:gd name="connsiteX962" fmla="*/ 761080 w 4089675"/>
              <a:gd name="connsiteY962" fmla="*/ 266379 h 5214229"/>
              <a:gd name="connsiteX963" fmla="*/ 776301 w 4089675"/>
              <a:gd name="connsiteY963" fmla="*/ 266379 h 5214229"/>
              <a:gd name="connsiteX964" fmla="*/ 799134 w 4089675"/>
              <a:gd name="connsiteY964" fmla="*/ 254962 h 5214229"/>
              <a:gd name="connsiteX965" fmla="*/ 799134 w 4089675"/>
              <a:gd name="connsiteY965" fmla="*/ 251157 h 5214229"/>
              <a:gd name="connsiteX966" fmla="*/ 901880 w 4089675"/>
              <a:gd name="connsiteY966" fmla="*/ 216908 h 5214229"/>
              <a:gd name="connsiteX967" fmla="*/ 901880 w 4089675"/>
              <a:gd name="connsiteY967" fmla="*/ 220713 h 5214229"/>
              <a:gd name="connsiteX968" fmla="*/ 913296 w 4089675"/>
              <a:gd name="connsiteY968" fmla="*/ 220713 h 5214229"/>
              <a:gd name="connsiteX969" fmla="*/ 913296 w 4089675"/>
              <a:gd name="connsiteY969" fmla="*/ 216908 h 5214229"/>
              <a:gd name="connsiteX970" fmla="*/ 985598 w 4089675"/>
              <a:gd name="connsiteY970" fmla="*/ 209297 h 5214229"/>
              <a:gd name="connsiteX971" fmla="*/ 970377 w 4089675"/>
              <a:gd name="connsiteY971" fmla="*/ 216908 h 5214229"/>
              <a:gd name="connsiteX972" fmla="*/ 958961 w 4089675"/>
              <a:gd name="connsiteY972" fmla="*/ 216908 h 5214229"/>
              <a:gd name="connsiteX973" fmla="*/ 958961 w 4089675"/>
              <a:gd name="connsiteY973" fmla="*/ 228325 h 5214229"/>
              <a:gd name="connsiteX974" fmla="*/ 932323 w 4089675"/>
              <a:gd name="connsiteY974" fmla="*/ 224520 h 5214229"/>
              <a:gd name="connsiteX975" fmla="*/ 924712 w 4089675"/>
              <a:gd name="connsiteY975" fmla="*/ 224520 h 5214229"/>
              <a:gd name="connsiteX976" fmla="*/ 924712 w 4089675"/>
              <a:gd name="connsiteY976" fmla="*/ 232130 h 5214229"/>
              <a:gd name="connsiteX977" fmla="*/ 901880 w 4089675"/>
              <a:gd name="connsiteY977" fmla="*/ 232130 h 5214229"/>
              <a:gd name="connsiteX978" fmla="*/ 901880 w 4089675"/>
              <a:gd name="connsiteY978" fmla="*/ 235936 h 5214229"/>
              <a:gd name="connsiteX979" fmla="*/ 909491 w 4089675"/>
              <a:gd name="connsiteY979" fmla="*/ 243546 h 5214229"/>
              <a:gd name="connsiteX980" fmla="*/ 905685 w 4089675"/>
              <a:gd name="connsiteY980" fmla="*/ 251157 h 5214229"/>
              <a:gd name="connsiteX981" fmla="*/ 905685 w 4089675"/>
              <a:gd name="connsiteY981" fmla="*/ 254962 h 5214229"/>
              <a:gd name="connsiteX982" fmla="*/ 913296 w 4089675"/>
              <a:gd name="connsiteY982" fmla="*/ 254962 h 5214229"/>
              <a:gd name="connsiteX983" fmla="*/ 920906 w 4089675"/>
              <a:gd name="connsiteY983" fmla="*/ 251157 h 5214229"/>
              <a:gd name="connsiteX984" fmla="*/ 917101 w 4089675"/>
              <a:gd name="connsiteY984" fmla="*/ 243546 h 5214229"/>
              <a:gd name="connsiteX985" fmla="*/ 917101 w 4089675"/>
              <a:gd name="connsiteY985" fmla="*/ 239741 h 5214229"/>
              <a:gd name="connsiteX986" fmla="*/ 920906 w 4089675"/>
              <a:gd name="connsiteY986" fmla="*/ 239741 h 5214229"/>
              <a:gd name="connsiteX987" fmla="*/ 966572 w 4089675"/>
              <a:gd name="connsiteY987" fmla="*/ 251157 h 5214229"/>
              <a:gd name="connsiteX988" fmla="*/ 1004626 w 4089675"/>
              <a:gd name="connsiteY988" fmla="*/ 228325 h 5214229"/>
              <a:gd name="connsiteX989" fmla="*/ 1019846 w 4089675"/>
              <a:gd name="connsiteY989" fmla="*/ 235936 h 5214229"/>
              <a:gd name="connsiteX990" fmla="*/ 1023652 w 4089675"/>
              <a:gd name="connsiteY990" fmla="*/ 228325 h 5214229"/>
              <a:gd name="connsiteX991" fmla="*/ 1023652 w 4089675"/>
              <a:gd name="connsiteY991" fmla="*/ 220713 h 5214229"/>
              <a:gd name="connsiteX992" fmla="*/ 985598 w 4089675"/>
              <a:gd name="connsiteY992" fmla="*/ 209297 h 5214229"/>
              <a:gd name="connsiteX993" fmla="*/ 2309877 w 4089675"/>
              <a:gd name="connsiteY993" fmla="*/ 91330 h 5214229"/>
              <a:gd name="connsiteX994" fmla="*/ 2321293 w 4089675"/>
              <a:gd name="connsiteY994" fmla="*/ 91330 h 5214229"/>
              <a:gd name="connsiteX995" fmla="*/ 2328904 w 4089675"/>
              <a:gd name="connsiteY995" fmla="*/ 98941 h 5214229"/>
              <a:gd name="connsiteX996" fmla="*/ 2328904 w 4089675"/>
              <a:gd name="connsiteY996" fmla="*/ 102746 h 5214229"/>
              <a:gd name="connsiteX997" fmla="*/ 2309877 w 4089675"/>
              <a:gd name="connsiteY997" fmla="*/ 102746 h 5214229"/>
              <a:gd name="connsiteX998" fmla="*/ 2302266 w 4089675"/>
              <a:gd name="connsiteY998" fmla="*/ 95135 h 5214229"/>
              <a:gd name="connsiteX999" fmla="*/ 1465079 w 4089675"/>
              <a:gd name="connsiteY999" fmla="*/ 57081 h 5214229"/>
              <a:gd name="connsiteX1000" fmla="*/ 1423219 w 4089675"/>
              <a:gd name="connsiteY1000" fmla="*/ 68498 h 5214229"/>
              <a:gd name="connsiteX1001" fmla="*/ 1423219 w 4089675"/>
              <a:gd name="connsiteY1001" fmla="*/ 76109 h 5214229"/>
              <a:gd name="connsiteX1002" fmla="*/ 1457469 w 4089675"/>
              <a:gd name="connsiteY1002" fmla="*/ 79914 h 5214229"/>
              <a:gd name="connsiteX1003" fmla="*/ 1480301 w 4089675"/>
              <a:gd name="connsiteY1003" fmla="*/ 72303 h 5214229"/>
              <a:gd name="connsiteX1004" fmla="*/ 1499327 w 4089675"/>
              <a:gd name="connsiteY1004" fmla="*/ 72303 h 5214229"/>
              <a:gd name="connsiteX1005" fmla="*/ 1499327 w 4089675"/>
              <a:gd name="connsiteY1005" fmla="*/ 64693 h 5214229"/>
              <a:gd name="connsiteX1006" fmla="*/ 1472690 w 4089675"/>
              <a:gd name="connsiteY1006" fmla="*/ 57081 h 5214229"/>
              <a:gd name="connsiteX1007" fmla="*/ 1396582 w 4089675"/>
              <a:gd name="connsiteY1007" fmla="*/ 57081 h 5214229"/>
              <a:gd name="connsiteX1008" fmla="*/ 1400387 w 4089675"/>
              <a:gd name="connsiteY1008" fmla="*/ 64693 h 5214229"/>
              <a:gd name="connsiteX1009" fmla="*/ 1369944 w 4089675"/>
              <a:gd name="connsiteY1009" fmla="*/ 76109 h 5214229"/>
              <a:gd name="connsiteX1010" fmla="*/ 1362334 w 4089675"/>
              <a:gd name="connsiteY1010" fmla="*/ 68498 h 5214229"/>
              <a:gd name="connsiteX1011" fmla="*/ 1362334 w 4089675"/>
              <a:gd name="connsiteY1011" fmla="*/ 64693 h 5214229"/>
              <a:gd name="connsiteX1012" fmla="*/ 1396582 w 4089675"/>
              <a:gd name="connsiteY1012" fmla="*/ 57081 h 5214229"/>
              <a:gd name="connsiteX1013" fmla="*/ 1525965 w 4089675"/>
              <a:gd name="connsiteY1013" fmla="*/ 53275 h 5214229"/>
              <a:gd name="connsiteX1014" fmla="*/ 1506938 w 4089675"/>
              <a:gd name="connsiteY1014" fmla="*/ 57081 h 5214229"/>
              <a:gd name="connsiteX1015" fmla="*/ 1518353 w 4089675"/>
              <a:gd name="connsiteY1015" fmla="*/ 68498 h 5214229"/>
              <a:gd name="connsiteX1016" fmla="*/ 1522159 w 4089675"/>
              <a:gd name="connsiteY1016" fmla="*/ 68498 h 5214229"/>
              <a:gd name="connsiteX1017" fmla="*/ 1541186 w 4089675"/>
              <a:gd name="connsiteY1017" fmla="*/ 64693 h 5214229"/>
              <a:gd name="connsiteX1018" fmla="*/ 1529770 w 4089675"/>
              <a:gd name="connsiteY1018" fmla="*/ 53275 h 5214229"/>
              <a:gd name="connsiteX1019" fmla="*/ 1407998 w 4089675"/>
              <a:gd name="connsiteY1019" fmla="*/ 19027 h 5214229"/>
              <a:gd name="connsiteX1020" fmla="*/ 1423219 w 4089675"/>
              <a:gd name="connsiteY1020" fmla="*/ 19027 h 5214229"/>
              <a:gd name="connsiteX1021" fmla="*/ 1423219 w 4089675"/>
              <a:gd name="connsiteY1021" fmla="*/ 26638 h 5214229"/>
              <a:gd name="connsiteX1022" fmla="*/ 1407998 w 4089675"/>
              <a:gd name="connsiteY1022" fmla="*/ 26638 h 5214229"/>
              <a:gd name="connsiteX1023" fmla="*/ 1857035 w 4089675"/>
              <a:gd name="connsiteY1023" fmla="*/ 11416 h 5214229"/>
              <a:gd name="connsiteX1024" fmla="*/ 1872256 w 4089675"/>
              <a:gd name="connsiteY1024" fmla="*/ 15221 h 5214229"/>
              <a:gd name="connsiteX1025" fmla="*/ 1872256 w 4089675"/>
              <a:gd name="connsiteY1025" fmla="*/ 22832 h 5214229"/>
              <a:gd name="connsiteX1026" fmla="*/ 1857035 w 4089675"/>
              <a:gd name="connsiteY1026" fmla="*/ 22832 h 5214229"/>
              <a:gd name="connsiteX1027" fmla="*/ 1849424 w 4089675"/>
              <a:gd name="connsiteY1027" fmla="*/ 15221 h 5214229"/>
              <a:gd name="connsiteX1028" fmla="*/ 2115802 w 4089675"/>
              <a:gd name="connsiteY1028" fmla="*/ 7611 h 5214229"/>
              <a:gd name="connsiteX1029" fmla="*/ 2138634 w 4089675"/>
              <a:gd name="connsiteY1029" fmla="*/ 7611 h 5214229"/>
              <a:gd name="connsiteX1030" fmla="*/ 2161466 w 4089675"/>
              <a:gd name="connsiteY1030" fmla="*/ 19027 h 5214229"/>
              <a:gd name="connsiteX1031" fmla="*/ 2134829 w 4089675"/>
              <a:gd name="connsiteY1031" fmla="*/ 30443 h 5214229"/>
              <a:gd name="connsiteX1032" fmla="*/ 2123413 w 4089675"/>
              <a:gd name="connsiteY1032" fmla="*/ 30443 h 5214229"/>
              <a:gd name="connsiteX1033" fmla="*/ 2096775 w 4089675"/>
              <a:gd name="connsiteY1033" fmla="*/ 15221 h 5214229"/>
              <a:gd name="connsiteX1034" fmla="*/ 2096775 w 4089675"/>
              <a:gd name="connsiteY1034" fmla="*/ 11416 h 5214229"/>
              <a:gd name="connsiteX1035" fmla="*/ 2210937 w 4089675"/>
              <a:gd name="connsiteY1035" fmla="*/ 3806 h 5214229"/>
              <a:gd name="connsiteX1036" fmla="*/ 2256602 w 4089675"/>
              <a:gd name="connsiteY1036" fmla="*/ 19027 h 5214229"/>
              <a:gd name="connsiteX1037" fmla="*/ 2256602 w 4089675"/>
              <a:gd name="connsiteY1037" fmla="*/ 38054 h 5214229"/>
              <a:gd name="connsiteX1038" fmla="*/ 2245185 w 4089675"/>
              <a:gd name="connsiteY1038" fmla="*/ 53275 h 5214229"/>
              <a:gd name="connsiteX1039" fmla="*/ 2245185 w 4089675"/>
              <a:gd name="connsiteY1039" fmla="*/ 57081 h 5214229"/>
              <a:gd name="connsiteX1040" fmla="*/ 2275629 w 4089675"/>
              <a:gd name="connsiteY1040" fmla="*/ 102746 h 5214229"/>
              <a:gd name="connsiteX1041" fmla="*/ 2321293 w 4089675"/>
              <a:gd name="connsiteY1041" fmla="*/ 156022 h 5214229"/>
              <a:gd name="connsiteX1042" fmla="*/ 2340321 w 4089675"/>
              <a:gd name="connsiteY1042" fmla="*/ 171244 h 5214229"/>
              <a:gd name="connsiteX1043" fmla="*/ 2405012 w 4089675"/>
              <a:gd name="connsiteY1043" fmla="*/ 258768 h 5214229"/>
              <a:gd name="connsiteX1044" fmla="*/ 2427845 w 4089675"/>
              <a:gd name="connsiteY1044" fmla="*/ 372930 h 5214229"/>
              <a:gd name="connsiteX1045" fmla="*/ 2431650 w 4089675"/>
              <a:gd name="connsiteY1045" fmla="*/ 384345 h 5214229"/>
              <a:gd name="connsiteX1046" fmla="*/ 2424040 w 4089675"/>
              <a:gd name="connsiteY1046" fmla="*/ 407179 h 5214229"/>
              <a:gd name="connsiteX1047" fmla="*/ 2439261 w 4089675"/>
              <a:gd name="connsiteY1047" fmla="*/ 433816 h 5214229"/>
              <a:gd name="connsiteX1048" fmla="*/ 2439261 w 4089675"/>
              <a:gd name="connsiteY1048" fmla="*/ 437621 h 5214229"/>
              <a:gd name="connsiteX1049" fmla="*/ 2412153 w 4089675"/>
              <a:gd name="connsiteY1049" fmla="*/ 434233 h 5214229"/>
              <a:gd name="connsiteX1050" fmla="*/ 2419264 w 4089675"/>
              <a:gd name="connsiteY1050" fmla="*/ 449936 h 5214229"/>
              <a:gd name="connsiteX1051" fmla="*/ 2438292 w 4089675"/>
              <a:gd name="connsiteY1051" fmla="*/ 465158 h 5214229"/>
              <a:gd name="connsiteX1052" fmla="*/ 2502983 w 4089675"/>
              <a:gd name="connsiteY1052" fmla="*/ 552682 h 5214229"/>
              <a:gd name="connsiteX1053" fmla="*/ 2525816 w 4089675"/>
              <a:gd name="connsiteY1053" fmla="*/ 666843 h 5214229"/>
              <a:gd name="connsiteX1054" fmla="*/ 2529621 w 4089675"/>
              <a:gd name="connsiteY1054" fmla="*/ 678260 h 5214229"/>
              <a:gd name="connsiteX1055" fmla="*/ 2522011 w 4089675"/>
              <a:gd name="connsiteY1055" fmla="*/ 701093 h 5214229"/>
              <a:gd name="connsiteX1056" fmla="*/ 2537232 w 4089675"/>
              <a:gd name="connsiteY1056" fmla="*/ 727730 h 5214229"/>
              <a:gd name="connsiteX1057" fmla="*/ 2537232 w 4089675"/>
              <a:gd name="connsiteY1057" fmla="*/ 731535 h 5214229"/>
              <a:gd name="connsiteX1058" fmla="*/ 2506788 w 4089675"/>
              <a:gd name="connsiteY1058" fmla="*/ 727730 h 5214229"/>
              <a:gd name="connsiteX1059" fmla="*/ 2487761 w 4089675"/>
              <a:gd name="connsiteY1059" fmla="*/ 731535 h 5214229"/>
              <a:gd name="connsiteX1060" fmla="*/ 2483956 w 4089675"/>
              <a:gd name="connsiteY1060" fmla="*/ 723925 h 5214229"/>
              <a:gd name="connsiteX1061" fmla="*/ 2483956 w 4089675"/>
              <a:gd name="connsiteY1061" fmla="*/ 720119 h 5214229"/>
              <a:gd name="connsiteX1062" fmla="*/ 2491567 w 4089675"/>
              <a:gd name="connsiteY1062" fmla="*/ 720119 h 5214229"/>
              <a:gd name="connsiteX1063" fmla="*/ 2491567 w 4089675"/>
              <a:gd name="connsiteY1063" fmla="*/ 712509 h 5214229"/>
              <a:gd name="connsiteX1064" fmla="*/ 2487761 w 4089675"/>
              <a:gd name="connsiteY1064" fmla="*/ 712509 h 5214229"/>
              <a:gd name="connsiteX1065" fmla="*/ 2468735 w 4089675"/>
              <a:gd name="connsiteY1065" fmla="*/ 723925 h 5214229"/>
              <a:gd name="connsiteX1066" fmla="*/ 2468735 w 4089675"/>
              <a:gd name="connsiteY1066" fmla="*/ 735340 h 5214229"/>
              <a:gd name="connsiteX1067" fmla="*/ 2487761 w 4089675"/>
              <a:gd name="connsiteY1067" fmla="*/ 758173 h 5214229"/>
              <a:gd name="connsiteX1068" fmla="*/ 2487761 w 4089675"/>
              <a:gd name="connsiteY1068" fmla="*/ 761979 h 5214229"/>
              <a:gd name="connsiteX1069" fmla="*/ 2483436 w 4089675"/>
              <a:gd name="connsiteY1069" fmla="*/ 768467 h 5214229"/>
              <a:gd name="connsiteX1070" fmla="*/ 2486160 w 4089675"/>
              <a:gd name="connsiteY1070" fmla="*/ 773396 h 5214229"/>
              <a:gd name="connsiteX1071" fmla="*/ 2491567 w 4089675"/>
              <a:gd name="connsiteY1071" fmla="*/ 773396 h 5214229"/>
              <a:gd name="connsiteX1072" fmla="*/ 2491567 w 4089675"/>
              <a:gd name="connsiteY1072" fmla="*/ 783176 h 5214229"/>
              <a:gd name="connsiteX1073" fmla="*/ 2502983 w 4089675"/>
              <a:gd name="connsiteY1073" fmla="*/ 803828 h 5214229"/>
              <a:gd name="connsiteX1074" fmla="*/ 2504875 w 4089675"/>
              <a:gd name="connsiteY1074" fmla="*/ 810273 h 5214229"/>
              <a:gd name="connsiteX1075" fmla="*/ 2510177 w 4089675"/>
              <a:gd name="connsiteY1075" fmla="*/ 807622 h 5214229"/>
              <a:gd name="connsiteX1076" fmla="*/ 2525398 w 4089675"/>
              <a:gd name="connsiteY1076" fmla="*/ 811428 h 5214229"/>
              <a:gd name="connsiteX1077" fmla="*/ 2525398 w 4089675"/>
              <a:gd name="connsiteY1077" fmla="*/ 819038 h 5214229"/>
              <a:gd name="connsiteX1078" fmla="*/ 2510177 w 4089675"/>
              <a:gd name="connsiteY1078" fmla="*/ 819038 h 5214229"/>
              <a:gd name="connsiteX1079" fmla="*/ 2506315 w 4089675"/>
              <a:gd name="connsiteY1079" fmla="*/ 815176 h 5214229"/>
              <a:gd name="connsiteX1080" fmla="*/ 2513668 w 4089675"/>
              <a:gd name="connsiteY1080" fmla="*/ 840223 h 5214229"/>
              <a:gd name="connsiteX1081" fmla="*/ 2524922 w 4089675"/>
              <a:gd name="connsiteY1081" fmla="*/ 844725 h 5214229"/>
              <a:gd name="connsiteX1082" fmla="*/ 2549565 w 4089675"/>
              <a:gd name="connsiteY1082" fmla="*/ 850801 h 5214229"/>
              <a:gd name="connsiteX1083" fmla="*/ 2563176 w 4089675"/>
              <a:gd name="connsiteY1083" fmla="*/ 850801 h 5214229"/>
              <a:gd name="connsiteX1084" fmla="*/ 2565533 w 4089675"/>
              <a:gd name="connsiteY1084" fmla="*/ 851324 h 5214229"/>
              <a:gd name="connsiteX1085" fmla="*/ 2571063 w 4089675"/>
              <a:gd name="connsiteY1085" fmla="*/ 849481 h 5214229"/>
              <a:gd name="connsiteX1086" fmla="*/ 2573074 w 4089675"/>
              <a:gd name="connsiteY1086" fmla="*/ 853000 h 5214229"/>
              <a:gd name="connsiteX1087" fmla="*/ 2580300 w 4089675"/>
              <a:gd name="connsiteY1087" fmla="*/ 854606 h 5214229"/>
              <a:gd name="connsiteX1088" fmla="*/ 2586008 w 4089675"/>
              <a:gd name="connsiteY1088" fmla="*/ 862217 h 5214229"/>
              <a:gd name="connsiteX1089" fmla="*/ 2584074 w 4089675"/>
              <a:gd name="connsiteY1089" fmla="*/ 863046 h 5214229"/>
              <a:gd name="connsiteX1090" fmla="*/ 2586285 w 4089675"/>
              <a:gd name="connsiteY1090" fmla="*/ 864704 h 5214229"/>
              <a:gd name="connsiteX1091" fmla="*/ 2598304 w 4089675"/>
              <a:gd name="connsiteY1091" fmla="*/ 864704 h 5214229"/>
              <a:gd name="connsiteX1092" fmla="*/ 2606939 w 4089675"/>
              <a:gd name="connsiteY1092" fmla="*/ 851752 h 5214229"/>
              <a:gd name="connsiteX1093" fmla="*/ 2635479 w 4089675"/>
              <a:gd name="connsiteY1093" fmla="*/ 846995 h 5214229"/>
              <a:gd name="connsiteX1094" fmla="*/ 2656361 w 4089675"/>
              <a:gd name="connsiteY1094" fmla="*/ 853956 h 5214229"/>
              <a:gd name="connsiteX1095" fmla="*/ 2677615 w 4089675"/>
              <a:gd name="connsiteY1095" fmla="*/ 849481 h 5214229"/>
              <a:gd name="connsiteX1096" fmla="*/ 2624339 w 4089675"/>
              <a:gd name="connsiteY1096" fmla="*/ 822844 h 5214229"/>
              <a:gd name="connsiteX1097" fmla="*/ 2624339 w 4089675"/>
              <a:gd name="connsiteY1097" fmla="*/ 815233 h 5214229"/>
              <a:gd name="connsiteX1098" fmla="*/ 2647171 w 4089675"/>
              <a:gd name="connsiteY1098" fmla="*/ 815233 h 5214229"/>
              <a:gd name="connsiteX1099" fmla="*/ 2685225 w 4089675"/>
              <a:gd name="connsiteY1099" fmla="*/ 841871 h 5214229"/>
              <a:gd name="connsiteX1100" fmla="*/ 2692836 w 4089675"/>
              <a:gd name="connsiteY1100" fmla="*/ 841871 h 5214229"/>
              <a:gd name="connsiteX1101" fmla="*/ 2711863 w 4089675"/>
              <a:gd name="connsiteY1101" fmla="*/ 845676 h 5214229"/>
              <a:gd name="connsiteX1102" fmla="*/ 2826025 w 4089675"/>
              <a:gd name="connsiteY1102" fmla="*/ 819038 h 5214229"/>
              <a:gd name="connsiteX1103" fmla="*/ 2864079 w 4089675"/>
              <a:gd name="connsiteY1103" fmla="*/ 800012 h 5214229"/>
              <a:gd name="connsiteX1104" fmla="*/ 2909744 w 4089675"/>
              <a:gd name="connsiteY1104" fmla="*/ 815233 h 5214229"/>
              <a:gd name="connsiteX1105" fmla="*/ 2909744 w 4089675"/>
              <a:gd name="connsiteY1105" fmla="*/ 834260 h 5214229"/>
              <a:gd name="connsiteX1106" fmla="*/ 2898327 w 4089675"/>
              <a:gd name="connsiteY1106" fmla="*/ 849481 h 5214229"/>
              <a:gd name="connsiteX1107" fmla="*/ 2898327 w 4089675"/>
              <a:gd name="connsiteY1107" fmla="*/ 853286 h 5214229"/>
              <a:gd name="connsiteX1108" fmla="*/ 2909398 w 4089675"/>
              <a:gd name="connsiteY1108" fmla="*/ 869892 h 5214229"/>
              <a:gd name="connsiteX1109" fmla="*/ 2909449 w 4089675"/>
              <a:gd name="connsiteY1109" fmla="*/ 869901 h 5214229"/>
              <a:gd name="connsiteX1110" fmla="*/ 2932281 w 4089675"/>
              <a:gd name="connsiteY1110" fmla="*/ 875609 h 5214229"/>
              <a:gd name="connsiteX1111" fmla="*/ 2932281 w 4089675"/>
              <a:gd name="connsiteY1111" fmla="*/ 879414 h 5214229"/>
              <a:gd name="connsiteX1112" fmla="*/ 2928476 w 4089675"/>
              <a:gd name="connsiteY1112" fmla="*/ 887025 h 5214229"/>
              <a:gd name="connsiteX1113" fmla="*/ 2920865 w 4089675"/>
              <a:gd name="connsiteY1113" fmla="*/ 883220 h 5214229"/>
              <a:gd name="connsiteX1114" fmla="*/ 2918283 w 4089675"/>
              <a:gd name="connsiteY1114" fmla="*/ 883220 h 5214229"/>
              <a:gd name="connsiteX1115" fmla="*/ 2926216 w 4089675"/>
              <a:gd name="connsiteY1115" fmla="*/ 895120 h 5214229"/>
              <a:gd name="connsiteX1116" fmla="*/ 2928476 w 4089675"/>
              <a:gd name="connsiteY1116" fmla="*/ 894636 h 5214229"/>
              <a:gd name="connsiteX1117" fmla="*/ 2936086 w 4089675"/>
              <a:gd name="connsiteY1117" fmla="*/ 898441 h 5214229"/>
              <a:gd name="connsiteX1118" fmla="*/ 2962508 w 4089675"/>
              <a:gd name="connsiteY1118" fmla="*/ 898441 h 5214229"/>
              <a:gd name="connsiteX1119" fmla="*/ 2955408 w 4089675"/>
              <a:gd name="connsiteY1119" fmla="*/ 891341 h 5214229"/>
              <a:gd name="connsiteX1120" fmla="*/ 2963019 w 4089675"/>
              <a:gd name="connsiteY1120" fmla="*/ 887536 h 5214229"/>
              <a:gd name="connsiteX1121" fmla="*/ 2974435 w 4089675"/>
              <a:gd name="connsiteY1121" fmla="*/ 887536 h 5214229"/>
              <a:gd name="connsiteX1122" fmla="*/ 2982046 w 4089675"/>
              <a:gd name="connsiteY1122" fmla="*/ 895147 h 5214229"/>
              <a:gd name="connsiteX1123" fmla="*/ 2982046 w 4089675"/>
              <a:gd name="connsiteY1123" fmla="*/ 898441 h 5214229"/>
              <a:gd name="connsiteX1124" fmla="*/ 2993168 w 4089675"/>
              <a:gd name="connsiteY1124" fmla="*/ 898441 h 5214229"/>
              <a:gd name="connsiteX1125" fmla="*/ 3027417 w 4089675"/>
              <a:gd name="connsiteY1125" fmla="*/ 894636 h 5214229"/>
              <a:gd name="connsiteX1126" fmla="*/ 3088303 w 4089675"/>
              <a:gd name="connsiteY1126" fmla="*/ 913662 h 5214229"/>
              <a:gd name="connsiteX1127" fmla="*/ 3099719 w 4089675"/>
              <a:gd name="connsiteY1127" fmla="*/ 909857 h 5214229"/>
              <a:gd name="connsiteX1128" fmla="*/ 3114941 w 4089675"/>
              <a:gd name="connsiteY1128" fmla="*/ 925079 h 5214229"/>
              <a:gd name="connsiteX1129" fmla="*/ 3133968 w 4089675"/>
              <a:gd name="connsiteY1129" fmla="*/ 925079 h 5214229"/>
              <a:gd name="connsiteX1130" fmla="*/ 3206271 w 4089675"/>
              <a:gd name="connsiteY1130" fmla="*/ 909857 h 5214229"/>
              <a:gd name="connsiteX1131" fmla="*/ 3152995 w 4089675"/>
              <a:gd name="connsiteY1131" fmla="*/ 883220 h 5214229"/>
              <a:gd name="connsiteX1132" fmla="*/ 3152995 w 4089675"/>
              <a:gd name="connsiteY1132" fmla="*/ 875609 h 5214229"/>
              <a:gd name="connsiteX1133" fmla="*/ 3175827 w 4089675"/>
              <a:gd name="connsiteY1133" fmla="*/ 875609 h 5214229"/>
              <a:gd name="connsiteX1134" fmla="*/ 3213881 w 4089675"/>
              <a:gd name="connsiteY1134" fmla="*/ 902246 h 5214229"/>
              <a:gd name="connsiteX1135" fmla="*/ 3221492 w 4089675"/>
              <a:gd name="connsiteY1135" fmla="*/ 902246 h 5214229"/>
              <a:gd name="connsiteX1136" fmla="*/ 3240519 w 4089675"/>
              <a:gd name="connsiteY1136" fmla="*/ 906052 h 5214229"/>
              <a:gd name="connsiteX1137" fmla="*/ 3354681 w 4089675"/>
              <a:gd name="connsiteY1137" fmla="*/ 879414 h 5214229"/>
              <a:gd name="connsiteX1138" fmla="*/ 3392735 w 4089675"/>
              <a:gd name="connsiteY1138" fmla="*/ 860388 h 5214229"/>
              <a:gd name="connsiteX1139" fmla="*/ 3438400 w 4089675"/>
              <a:gd name="connsiteY1139" fmla="*/ 875609 h 5214229"/>
              <a:gd name="connsiteX1140" fmla="*/ 3438400 w 4089675"/>
              <a:gd name="connsiteY1140" fmla="*/ 894636 h 5214229"/>
              <a:gd name="connsiteX1141" fmla="*/ 3426983 w 4089675"/>
              <a:gd name="connsiteY1141" fmla="*/ 909857 h 5214229"/>
              <a:gd name="connsiteX1142" fmla="*/ 3426983 w 4089675"/>
              <a:gd name="connsiteY1142" fmla="*/ 913662 h 5214229"/>
              <a:gd name="connsiteX1143" fmla="*/ 3457427 w 4089675"/>
              <a:gd name="connsiteY1143" fmla="*/ 959328 h 5214229"/>
              <a:gd name="connsiteX1144" fmla="*/ 3503091 w 4089675"/>
              <a:gd name="connsiteY1144" fmla="*/ 1012604 h 5214229"/>
              <a:gd name="connsiteX1145" fmla="*/ 3522119 w 4089675"/>
              <a:gd name="connsiteY1145" fmla="*/ 1027825 h 5214229"/>
              <a:gd name="connsiteX1146" fmla="*/ 3586810 w 4089675"/>
              <a:gd name="connsiteY1146" fmla="*/ 1115349 h 5214229"/>
              <a:gd name="connsiteX1147" fmla="*/ 3609643 w 4089675"/>
              <a:gd name="connsiteY1147" fmla="*/ 1229511 h 5214229"/>
              <a:gd name="connsiteX1148" fmla="*/ 3613448 w 4089675"/>
              <a:gd name="connsiteY1148" fmla="*/ 1240927 h 5214229"/>
              <a:gd name="connsiteX1149" fmla="*/ 3605838 w 4089675"/>
              <a:gd name="connsiteY1149" fmla="*/ 1263760 h 5214229"/>
              <a:gd name="connsiteX1150" fmla="*/ 3621059 w 4089675"/>
              <a:gd name="connsiteY1150" fmla="*/ 1290397 h 5214229"/>
              <a:gd name="connsiteX1151" fmla="*/ 3621059 w 4089675"/>
              <a:gd name="connsiteY1151" fmla="*/ 1294203 h 5214229"/>
              <a:gd name="connsiteX1152" fmla="*/ 3590615 w 4089675"/>
              <a:gd name="connsiteY1152" fmla="*/ 1290397 h 5214229"/>
              <a:gd name="connsiteX1153" fmla="*/ 3571588 w 4089675"/>
              <a:gd name="connsiteY1153" fmla="*/ 1294203 h 5214229"/>
              <a:gd name="connsiteX1154" fmla="*/ 3567783 w 4089675"/>
              <a:gd name="connsiteY1154" fmla="*/ 1286592 h 5214229"/>
              <a:gd name="connsiteX1155" fmla="*/ 3567783 w 4089675"/>
              <a:gd name="connsiteY1155" fmla="*/ 1282787 h 5214229"/>
              <a:gd name="connsiteX1156" fmla="*/ 3575394 w 4089675"/>
              <a:gd name="connsiteY1156" fmla="*/ 1282787 h 5214229"/>
              <a:gd name="connsiteX1157" fmla="*/ 3575394 w 4089675"/>
              <a:gd name="connsiteY1157" fmla="*/ 1275176 h 5214229"/>
              <a:gd name="connsiteX1158" fmla="*/ 3571588 w 4089675"/>
              <a:gd name="connsiteY1158" fmla="*/ 1275176 h 5214229"/>
              <a:gd name="connsiteX1159" fmla="*/ 3552562 w 4089675"/>
              <a:gd name="connsiteY1159" fmla="*/ 1286592 h 5214229"/>
              <a:gd name="connsiteX1160" fmla="*/ 3552562 w 4089675"/>
              <a:gd name="connsiteY1160" fmla="*/ 1298008 h 5214229"/>
              <a:gd name="connsiteX1161" fmla="*/ 3571588 w 4089675"/>
              <a:gd name="connsiteY1161" fmla="*/ 1320840 h 5214229"/>
              <a:gd name="connsiteX1162" fmla="*/ 3571588 w 4089675"/>
              <a:gd name="connsiteY1162" fmla="*/ 1324646 h 5214229"/>
              <a:gd name="connsiteX1163" fmla="*/ 3563978 w 4089675"/>
              <a:gd name="connsiteY1163" fmla="*/ 1336063 h 5214229"/>
              <a:gd name="connsiteX1164" fmla="*/ 3575394 w 4089675"/>
              <a:gd name="connsiteY1164" fmla="*/ 1336063 h 5214229"/>
              <a:gd name="connsiteX1165" fmla="*/ 3575394 w 4089675"/>
              <a:gd name="connsiteY1165" fmla="*/ 1355089 h 5214229"/>
              <a:gd name="connsiteX1166" fmla="*/ 3560172 w 4089675"/>
              <a:gd name="connsiteY1166" fmla="*/ 1366505 h 5214229"/>
              <a:gd name="connsiteX1167" fmla="*/ 3563978 w 4089675"/>
              <a:gd name="connsiteY1167" fmla="*/ 1385532 h 5214229"/>
              <a:gd name="connsiteX1168" fmla="*/ 3552562 w 4089675"/>
              <a:gd name="connsiteY1168" fmla="*/ 1396948 h 5214229"/>
              <a:gd name="connsiteX1169" fmla="*/ 3567783 w 4089675"/>
              <a:gd name="connsiteY1169" fmla="*/ 1435003 h 5214229"/>
              <a:gd name="connsiteX1170" fmla="*/ 3571588 w 4089675"/>
              <a:gd name="connsiteY1170" fmla="*/ 1435003 h 5214229"/>
              <a:gd name="connsiteX1171" fmla="*/ 3567783 w 4089675"/>
              <a:gd name="connsiteY1171" fmla="*/ 1454030 h 5214229"/>
              <a:gd name="connsiteX1172" fmla="*/ 3590615 w 4089675"/>
              <a:gd name="connsiteY1172" fmla="*/ 1495890 h 5214229"/>
              <a:gd name="connsiteX1173" fmla="*/ 3609643 w 4089675"/>
              <a:gd name="connsiteY1173" fmla="*/ 1492084 h 5214229"/>
              <a:gd name="connsiteX1174" fmla="*/ 3596936 w 4089675"/>
              <a:gd name="connsiteY1174" fmla="*/ 1515909 h 5214229"/>
              <a:gd name="connsiteX1175" fmla="*/ 3663471 w 4089675"/>
              <a:gd name="connsiteY1175" fmla="*/ 1501901 h 5214229"/>
              <a:gd name="connsiteX1176" fmla="*/ 3610195 w 4089675"/>
              <a:gd name="connsiteY1176" fmla="*/ 1475264 h 5214229"/>
              <a:gd name="connsiteX1177" fmla="*/ 3610195 w 4089675"/>
              <a:gd name="connsiteY1177" fmla="*/ 1467653 h 5214229"/>
              <a:gd name="connsiteX1178" fmla="*/ 3633027 w 4089675"/>
              <a:gd name="connsiteY1178" fmla="*/ 1467653 h 5214229"/>
              <a:gd name="connsiteX1179" fmla="*/ 3671081 w 4089675"/>
              <a:gd name="connsiteY1179" fmla="*/ 1494290 h 5214229"/>
              <a:gd name="connsiteX1180" fmla="*/ 3678692 w 4089675"/>
              <a:gd name="connsiteY1180" fmla="*/ 1494290 h 5214229"/>
              <a:gd name="connsiteX1181" fmla="*/ 3697719 w 4089675"/>
              <a:gd name="connsiteY1181" fmla="*/ 1498096 h 5214229"/>
              <a:gd name="connsiteX1182" fmla="*/ 3811881 w 4089675"/>
              <a:gd name="connsiteY1182" fmla="*/ 1471458 h 5214229"/>
              <a:gd name="connsiteX1183" fmla="*/ 3849935 w 4089675"/>
              <a:gd name="connsiteY1183" fmla="*/ 1452431 h 5214229"/>
              <a:gd name="connsiteX1184" fmla="*/ 3895600 w 4089675"/>
              <a:gd name="connsiteY1184" fmla="*/ 1467653 h 5214229"/>
              <a:gd name="connsiteX1185" fmla="*/ 3895600 w 4089675"/>
              <a:gd name="connsiteY1185" fmla="*/ 1486680 h 5214229"/>
              <a:gd name="connsiteX1186" fmla="*/ 3884183 w 4089675"/>
              <a:gd name="connsiteY1186" fmla="*/ 1501901 h 5214229"/>
              <a:gd name="connsiteX1187" fmla="*/ 3884183 w 4089675"/>
              <a:gd name="connsiteY1187" fmla="*/ 1505706 h 5214229"/>
              <a:gd name="connsiteX1188" fmla="*/ 3914627 w 4089675"/>
              <a:gd name="connsiteY1188" fmla="*/ 1551372 h 5214229"/>
              <a:gd name="connsiteX1189" fmla="*/ 3960291 w 4089675"/>
              <a:gd name="connsiteY1189" fmla="*/ 1604648 h 5214229"/>
              <a:gd name="connsiteX1190" fmla="*/ 3979319 w 4089675"/>
              <a:gd name="connsiteY1190" fmla="*/ 1619869 h 5214229"/>
              <a:gd name="connsiteX1191" fmla="*/ 4044010 w 4089675"/>
              <a:gd name="connsiteY1191" fmla="*/ 1707393 h 5214229"/>
              <a:gd name="connsiteX1192" fmla="*/ 4066843 w 4089675"/>
              <a:gd name="connsiteY1192" fmla="*/ 1821555 h 5214229"/>
              <a:gd name="connsiteX1193" fmla="*/ 4070648 w 4089675"/>
              <a:gd name="connsiteY1193" fmla="*/ 1832971 h 5214229"/>
              <a:gd name="connsiteX1194" fmla="*/ 4063038 w 4089675"/>
              <a:gd name="connsiteY1194" fmla="*/ 1855804 h 5214229"/>
              <a:gd name="connsiteX1195" fmla="*/ 4078259 w 4089675"/>
              <a:gd name="connsiteY1195" fmla="*/ 1882442 h 5214229"/>
              <a:gd name="connsiteX1196" fmla="*/ 4078259 w 4089675"/>
              <a:gd name="connsiteY1196" fmla="*/ 1886247 h 5214229"/>
              <a:gd name="connsiteX1197" fmla="*/ 4047815 w 4089675"/>
              <a:gd name="connsiteY1197" fmla="*/ 1882442 h 5214229"/>
              <a:gd name="connsiteX1198" fmla="*/ 4028788 w 4089675"/>
              <a:gd name="connsiteY1198" fmla="*/ 1886247 h 5214229"/>
              <a:gd name="connsiteX1199" fmla="*/ 4024983 w 4089675"/>
              <a:gd name="connsiteY1199" fmla="*/ 1878636 h 5214229"/>
              <a:gd name="connsiteX1200" fmla="*/ 4024983 w 4089675"/>
              <a:gd name="connsiteY1200" fmla="*/ 1874831 h 5214229"/>
              <a:gd name="connsiteX1201" fmla="*/ 4032594 w 4089675"/>
              <a:gd name="connsiteY1201" fmla="*/ 1874831 h 5214229"/>
              <a:gd name="connsiteX1202" fmla="*/ 4032594 w 4089675"/>
              <a:gd name="connsiteY1202" fmla="*/ 1867220 h 5214229"/>
              <a:gd name="connsiteX1203" fmla="*/ 4028788 w 4089675"/>
              <a:gd name="connsiteY1203" fmla="*/ 1867220 h 5214229"/>
              <a:gd name="connsiteX1204" fmla="*/ 4009762 w 4089675"/>
              <a:gd name="connsiteY1204" fmla="*/ 1878636 h 5214229"/>
              <a:gd name="connsiteX1205" fmla="*/ 4009762 w 4089675"/>
              <a:gd name="connsiteY1205" fmla="*/ 1890052 h 5214229"/>
              <a:gd name="connsiteX1206" fmla="*/ 4028788 w 4089675"/>
              <a:gd name="connsiteY1206" fmla="*/ 1912884 h 5214229"/>
              <a:gd name="connsiteX1207" fmla="*/ 4028788 w 4089675"/>
              <a:gd name="connsiteY1207" fmla="*/ 1916691 h 5214229"/>
              <a:gd name="connsiteX1208" fmla="*/ 4021178 w 4089675"/>
              <a:gd name="connsiteY1208" fmla="*/ 1928107 h 5214229"/>
              <a:gd name="connsiteX1209" fmla="*/ 4032594 w 4089675"/>
              <a:gd name="connsiteY1209" fmla="*/ 1928107 h 5214229"/>
              <a:gd name="connsiteX1210" fmla="*/ 4032594 w 4089675"/>
              <a:gd name="connsiteY1210" fmla="*/ 1947134 h 5214229"/>
              <a:gd name="connsiteX1211" fmla="*/ 4017372 w 4089675"/>
              <a:gd name="connsiteY1211" fmla="*/ 1958550 h 5214229"/>
              <a:gd name="connsiteX1212" fmla="*/ 4021178 w 4089675"/>
              <a:gd name="connsiteY1212" fmla="*/ 1977576 h 5214229"/>
              <a:gd name="connsiteX1213" fmla="*/ 4009762 w 4089675"/>
              <a:gd name="connsiteY1213" fmla="*/ 1988992 h 5214229"/>
              <a:gd name="connsiteX1214" fmla="*/ 4024983 w 4089675"/>
              <a:gd name="connsiteY1214" fmla="*/ 2027047 h 5214229"/>
              <a:gd name="connsiteX1215" fmla="*/ 4028788 w 4089675"/>
              <a:gd name="connsiteY1215" fmla="*/ 2027047 h 5214229"/>
              <a:gd name="connsiteX1216" fmla="*/ 4024983 w 4089675"/>
              <a:gd name="connsiteY1216" fmla="*/ 2046074 h 5214229"/>
              <a:gd name="connsiteX1217" fmla="*/ 4047815 w 4089675"/>
              <a:gd name="connsiteY1217" fmla="*/ 2087934 h 5214229"/>
              <a:gd name="connsiteX1218" fmla="*/ 4066843 w 4089675"/>
              <a:gd name="connsiteY1218" fmla="*/ 2084128 h 5214229"/>
              <a:gd name="connsiteX1219" fmla="*/ 4036399 w 4089675"/>
              <a:gd name="connsiteY1219" fmla="*/ 2141209 h 5214229"/>
              <a:gd name="connsiteX1220" fmla="*/ 4028788 w 4089675"/>
              <a:gd name="connsiteY1220" fmla="*/ 2179263 h 5214229"/>
              <a:gd name="connsiteX1221" fmla="*/ 4036399 w 4089675"/>
              <a:gd name="connsiteY1221" fmla="*/ 2183069 h 5214229"/>
              <a:gd name="connsiteX1222" fmla="*/ 4051622 w 4089675"/>
              <a:gd name="connsiteY1222" fmla="*/ 2156430 h 5214229"/>
              <a:gd name="connsiteX1223" fmla="*/ 4055427 w 4089675"/>
              <a:gd name="connsiteY1223" fmla="*/ 2156430 h 5214229"/>
              <a:gd name="connsiteX1224" fmla="*/ 4028788 w 4089675"/>
              <a:gd name="connsiteY1224" fmla="*/ 2274398 h 5214229"/>
              <a:gd name="connsiteX1225" fmla="*/ 3994540 w 4089675"/>
              <a:gd name="connsiteY1225" fmla="*/ 2335285 h 5214229"/>
              <a:gd name="connsiteX1226" fmla="*/ 3983124 w 4089675"/>
              <a:gd name="connsiteY1226" fmla="*/ 2361922 h 5214229"/>
              <a:gd name="connsiteX1227" fmla="*/ 3994540 w 4089675"/>
              <a:gd name="connsiteY1227" fmla="*/ 2377144 h 5214229"/>
              <a:gd name="connsiteX1228" fmla="*/ 3975514 w 4089675"/>
              <a:gd name="connsiteY1228" fmla="*/ 2399976 h 5214229"/>
              <a:gd name="connsiteX1229" fmla="*/ 3956486 w 4089675"/>
              <a:gd name="connsiteY1229" fmla="*/ 2388560 h 5214229"/>
              <a:gd name="connsiteX1230" fmla="*/ 3948875 w 4089675"/>
              <a:gd name="connsiteY1230" fmla="*/ 2403782 h 5214229"/>
              <a:gd name="connsiteX1231" fmla="*/ 3948875 w 4089675"/>
              <a:gd name="connsiteY1231" fmla="*/ 2419004 h 5214229"/>
              <a:gd name="connsiteX1232" fmla="*/ 3952680 w 4089675"/>
              <a:gd name="connsiteY1232" fmla="*/ 2419004 h 5214229"/>
              <a:gd name="connsiteX1233" fmla="*/ 3964096 w 4089675"/>
              <a:gd name="connsiteY1233" fmla="*/ 2411393 h 5214229"/>
              <a:gd name="connsiteX1234" fmla="*/ 3971708 w 4089675"/>
              <a:gd name="connsiteY1234" fmla="*/ 2419004 h 5214229"/>
              <a:gd name="connsiteX1235" fmla="*/ 3971708 w 4089675"/>
              <a:gd name="connsiteY1235" fmla="*/ 2426614 h 5214229"/>
              <a:gd name="connsiteX1236" fmla="*/ 3952680 w 4089675"/>
              <a:gd name="connsiteY1236" fmla="*/ 2434225 h 5214229"/>
              <a:gd name="connsiteX1237" fmla="*/ 3876572 w 4089675"/>
              <a:gd name="connsiteY1237" fmla="*/ 2506528 h 5214229"/>
              <a:gd name="connsiteX1238" fmla="*/ 3876104 w 4089675"/>
              <a:gd name="connsiteY1238" fmla="*/ 2506690 h 5214229"/>
              <a:gd name="connsiteX1239" fmla="*/ 3866972 w 4089675"/>
              <a:gd name="connsiteY1239" fmla="*/ 2523811 h 5214229"/>
              <a:gd name="connsiteX1240" fmla="*/ 3859361 w 4089675"/>
              <a:gd name="connsiteY1240" fmla="*/ 2561865 h 5214229"/>
              <a:gd name="connsiteX1241" fmla="*/ 3866972 w 4089675"/>
              <a:gd name="connsiteY1241" fmla="*/ 2565671 h 5214229"/>
              <a:gd name="connsiteX1242" fmla="*/ 3882195 w 4089675"/>
              <a:gd name="connsiteY1242" fmla="*/ 2539032 h 5214229"/>
              <a:gd name="connsiteX1243" fmla="*/ 3886000 w 4089675"/>
              <a:gd name="connsiteY1243" fmla="*/ 2539032 h 5214229"/>
              <a:gd name="connsiteX1244" fmla="*/ 3859361 w 4089675"/>
              <a:gd name="connsiteY1244" fmla="*/ 2657000 h 5214229"/>
              <a:gd name="connsiteX1245" fmla="*/ 3825113 w 4089675"/>
              <a:gd name="connsiteY1245" fmla="*/ 2717887 h 5214229"/>
              <a:gd name="connsiteX1246" fmla="*/ 3813697 w 4089675"/>
              <a:gd name="connsiteY1246" fmla="*/ 2744524 h 5214229"/>
              <a:gd name="connsiteX1247" fmla="*/ 3825113 w 4089675"/>
              <a:gd name="connsiteY1247" fmla="*/ 2759746 h 5214229"/>
              <a:gd name="connsiteX1248" fmla="*/ 3806087 w 4089675"/>
              <a:gd name="connsiteY1248" fmla="*/ 2782578 h 5214229"/>
              <a:gd name="connsiteX1249" fmla="*/ 3787059 w 4089675"/>
              <a:gd name="connsiteY1249" fmla="*/ 2771162 h 5214229"/>
              <a:gd name="connsiteX1250" fmla="*/ 3779448 w 4089675"/>
              <a:gd name="connsiteY1250" fmla="*/ 2786384 h 5214229"/>
              <a:gd name="connsiteX1251" fmla="*/ 3779448 w 4089675"/>
              <a:gd name="connsiteY1251" fmla="*/ 2801606 h 5214229"/>
              <a:gd name="connsiteX1252" fmla="*/ 3783253 w 4089675"/>
              <a:gd name="connsiteY1252" fmla="*/ 2801606 h 5214229"/>
              <a:gd name="connsiteX1253" fmla="*/ 3794669 w 4089675"/>
              <a:gd name="connsiteY1253" fmla="*/ 2793995 h 5214229"/>
              <a:gd name="connsiteX1254" fmla="*/ 3802281 w 4089675"/>
              <a:gd name="connsiteY1254" fmla="*/ 2801606 h 5214229"/>
              <a:gd name="connsiteX1255" fmla="*/ 3802281 w 4089675"/>
              <a:gd name="connsiteY1255" fmla="*/ 2809216 h 5214229"/>
              <a:gd name="connsiteX1256" fmla="*/ 3783253 w 4089675"/>
              <a:gd name="connsiteY1256" fmla="*/ 2816827 h 5214229"/>
              <a:gd name="connsiteX1257" fmla="*/ 3707145 w 4089675"/>
              <a:gd name="connsiteY1257" fmla="*/ 2889130 h 5214229"/>
              <a:gd name="connsiteX1258" fmla="*/ 3661481 w 4089675"/>
              <a:gd name="connsiteY1258" fmla="*/ 2923378 h 5214229"/>
              <a:gd name="connsiteX1259" fmla="*/ 3623426 w 4089675"/>
              <a:gd name="connsiteY1259" fmla="*/ 2984265 h 5214229"/>
              <a:gd name="connsiteX1260" fmla="*/ 3615816 w 4089675"/>
              <a:gd name="connsiteY1260" fmla="*/ 2999486 h 5214229"/>
              <a:gd name="connsiteX1261" fmla="*/ 3608205 w 4089675"/>
              <a:gd name="connsiteY1261" fmla="*/ 2995681 h 5214229"/>
              <a:gd name="connsiteX1262" fmla="*/ 3581568 w 4089675"/>
              <a:gd name="connsiteY1262" fmla="*/ 3033734 h 5214229"/>
              <a:gd name="connsiteX1263" fmla="*/ 3558736 w 4089675"/>
              <a:gd name="connsiteY1263" fmla="*/ 3075594 h 5214229"/>
              <a:gd name="connsiteX1264" fmla="*/ 3486433 w 4089675"/>
              <a:gd name="connsiteY1264" fmla="*/ 3155507 h 5214229"/>
              <a:gd name="connsiteX1265" fmla="*/ 3459794 w 4089675"/>
              <a:gd name="connsiteY1265" fmla="*/ 3185950 h 5214229"/>
              <a:gd name="connsiteX1266" fmla="*/ 3461129 w 4089675"/>
              <a:gd name="connsiteY1266" fmla="*/ 3193962 h 5214229"/>
              <a:gd name="connsiteX1267" fmla="*/ 3465038 w 4089675"/>
              <a:gd name="connsiteY1267" fmla="*/ 3204514 h 5214229"/>
              <a:gd name="connsiteX1268" fmla="*/ 3463053 w 4089675"/>
              <a:gd name="connsiteY1268" fmla="*/ 3205506 h 5214229"/>
              <a:gd name="connsiteX1269" fmla="*/ 3463600 w 4089675"/>
              <a:gd name="connsiteY1269" fmla="*/ 3208783 h 5214229"/>
              <a:gd name="connsiteX1270" fmla="*/ 3442142 w 4089675"/>
              <a:gd name="connsiteY1270" fmla="*/ 3228096 h 5214229"/>
              <a:gd name="connsiteX1271" fmla="*/ 3447913 w 4089675"/>
              <a:gd name="connsiteY1271" fmla="*/ 3229250 h 5214229"/>
              <a:gd name="connsiteX1272" fmla="*/ 3468843 w 4089675"/>
              <a:gd name="connsiteY1272" fmla="*/ 3234958 h 5214229"/>
              <a:gd name="connsiteX1273" fmla="*/ 3495480 w 4089675"/>
              <a:gd name="connsiteY1273" fmla="*/ 3234958 h 5214229"/>
              <a:gd name="connsiteX1274" fmla="*/ 3503091 w 4089675"/>
              <a:gd name="connsiteY1274" fmla="*/ 3231152 h 5214229"/>
              <a:gd name="connsiteX1275" fmla="*/ 3506896 w 4089675"/>
              <a:gd name="connsiteY1275" fmla="*/ 3238763 h 5214229"/>
              <a:gd name="connsiteX1276" fmla="*/ 3476454 w 4089675"/>
              <a:gd name="connsiteY1276" fmla="*/ 3250179 h 5214229"/>
              <a:gd name="connsiteX1277" fmla="*/ 3461232 w 4089675"/>
              <a:gd name="connsiteY1277" fmla="*/ 3246374 h 5214229"/>
              <a:gd name="connsiteX1278" fmla="*/ 3449816 w 4089675"/>
              <a:gd name="connsiteY1278" fmla="*/ 3246374 h 5214229"/>
              <a:gd name="connsiteX1279" fmla="*/ 3449816 w 4089675"/>
              <a:gd name="connsiteY1279" fmla="*/ 3253984 h 5214229"/>
              <a:gd name="connsiteX1280" fmla="*/ 3465038 w 4089675"/>
              <a:gd name="connsiteY1280" fmla="*/ 3253984 h 5214229"/>
              <a:gd name="connsiteX1281" fmla="*/ 3506896 w 4089675"/>
              <a:gd name="connsiteY1281" fmla="*/ 3288232 h 5214229"/>
              <a:gd name="connsiteX1282" fmla="*/ 3522119 w 4089675"/>
              <a:gd name="connsiteY1282" fmla="*/ 3292039 h 5214229"/>
              <a:gd name="connsiteX1283" fmla="*/ 3556367 w 4089675"/>
              <a:gd name="connsiteY1283" fmla="*/ 3284427 h 5214229"/>
              <a:gd name="connsiteX1284" fmla="*/ 3560172 w 4089675"/>
              <a:gd name="connsiteY1284" fmla="*/ 3292039 h 5214229"/>
              <a:gd name="connsiteX1285" fmla="*/ 3537340 w 4089675"/>
              <a:gd name="connsiteY1285" fmla="*/ 3307260 h 5214229"/>
              <a:gd name="connsiteX1286" fmla="*/ 3537340 w 4089675"/>
              <a:gd name="connsiteY1286" fmla="*/ 3318676 h 5214229"/>
              <a:gd name="connsiteX1287" fmla="*/ 3525924 w 4089675"/>
              <a:gd name="connsiteY1287" fmla="*/ 3318676 h 5214229"/>
              <a:gd name="connsiteX1288" fmla="*/ 3514508 w 4089675"/>
              <a:gd name="connsiteY1288" fmla="*/ 3303455 h 5214229"/>
              <a:gd name="connsiteX1289" fmla="*/ 3503091 w 4089675"/>
              <a:gd name="connsiteY1289" fmla="*/ 3303455 h 5214229"/>
              <a:gd name="connsiteX1290" fmla="*/ 3491675 w 4089675"/>
              <a:gd name="connsiteY1290" fmla="*/ 3311066 h 5214229"/>
              <a:gd name="connsiteX1291" fmla="*/ 3495480 w 4089675"/>
              <a:gd name="connsiteY1291" fmla="*/ 3318676 h 5214229"/>
              <a:gd name="connsiteX1292" fmla="*/ 3495480 w 4089675"/>
              <a:gd name="connsiteY1292" fmla="*/ 3326287 h 5214229"/>
              <a:gd name="connsiteX1293" fmla="*/ 3461232 w 4089675"/>
              <a:gd name="connsiteY1293" fmla="*/ 3345314 h 5214229"/>
              <a:gd name="connsiteX1294" fmla="*/ 3415567 w 4089675"/>
              <a:gd name="connsiteY1294" fmla="*/ 3356730 h 5214229"/>
              <a:gd name="connsiteX1295" fmla="*/ 3415567 w 4089675"/>
              <a:gd name="connsiteY1295" fmla="*/ 3360535 h 5214229"/>
              <a:gd name="connsiteX1296" fmla="*/ 3423178 w 4089675"/>
              <a:gd name="connsiteY1296" fmla="*/ 3364341 h 5214229"/>
              <a:gd name="connsiteX1297" fmla="*/ 3442205 w 4089675"/>
              <a:gd name="connsiteY1297" fmla="*/ 3364341 h 5214229"/>
              <a:gd name="connsiteX1298" fmla="*/ 3453622 w 4089675"/>
              <a:gd name="connsiteY1298" fmla="*/ 3352925 h 5214229"/>
              <a:gd name="connsiteX1299" fmla="*/ 3476454 w 4089675"/>
              <a:gd name="connsiteY1299" fmla="*/ 3368146 h 5214229"/>
              <a:gd name="connsiteX1300" fmla="*/ 3457427 w 4089675"/>
              <a:gd name="connsiteY1300" fmla="*/ 3383368 h 5214229"/>
              <a:gd name="connsiteX1301" fmla="*/ 3457427 w 4089675"/>
              <a:gd name="connsiteY1301" fmla="*/ 3387174 h 5214229"/>
              <a:gd name="connsiteX1302" fmla="*/ 3465038 w 4089675"/>
              <a:gd name="connsiteY1302" fmla="*/ 3387174 h 5214229"/>
              <a:gd name="connsiteX1303" fmla="*/ 3503091 w 4089675"/>
              <a:gd name="connsiteY1303" fmla="*/ 3402395 h 5214229"/>
              <a:gd name="connsiteX1304" fmla="*/ 3522119 w 4089675"/>
              <a:gd name="connsiteY1304" fmla="*/ 3406201 h 5214229"/>
              <a:gd name="connsiteX1305" fmla="*/ 3525924 w 4089675"/>
              <a:gd name="connsiteY1305" fmla="*/ 3406201 h 5214229"/>
              <a:gd name="connsiteX1306" fmla="*/ 3541146 w 4089675"/>
              <a:gd name="connsiteY1306" fmla="*/ 3394784 h 5214229"/>
              <a:gd name="connsiteX1307" fmla="*/ 3552562 w 4089675"/>
              <a:gd name="connsiteY1307" fmla="*/ 3406201 h 5214229"/>
              <a:gd name="connsiteX1308" fmla="*/ 3518314 w 4089675"/>
              <a:gd name="connsiteY1308" fmla="*/ 3429033 h 5214229"/>
              <a:gd name="connsiteX1309" fmla="*/ 3495480 w 4089675"/>
              <a:gd name="connsiteY1309" fmla="*/ 3444254 h 5214229"/>
              <a:gd name="connsiteX1310" fmla="*/ 3525924 w 4089675"/>
              <a:gd name="connsiteY1310" fmla="*/ 3459477 h 5214229"/>
              <a:gd name="connsiteX1311" fmla="*/ 3533535 w 4089675"/>
              <a:gd name="connsiteY1311" fmla="*/ 3459477 h 5214229"/>
              <a:gd name="connsiteX1312" fmla="*/ 3529730 w 4089675"/>
              <a:gd name="connsiteY1312" fmla="*/ 3451866 h 5214229"/>
              <a:gd name="connsiteX1313" fmla="*/ 3537340 w 4089675"/>
              <a:gd name="connsiteY1313" fmla="*/ 3448059 h 5214229"/>
              <a:gd name="connsiteX1314" fmla="*/ 3541146 w 4089675"/>
              <a:gd name="connsiteY1314" fmla="*/ 3467087 h 5214229"/>
              <a:gd name="connsiteX1315" fmla="*/ 3510702 w 4089675"/>
              <a:gd name="connsiteY1315" fmla="*/ 3478503 h 5214229"/>
              <a:gd name="connsiteX1316" fmla="*/ 3499286 w 4089675"/>
              <a:gd name="connsiteY1316" fmla="*/ 3470893 h 5214229"/>
              <a:gd name="connsiteX1317" fmla="*/ 3484064 w 4089675"/>
              <a:gd name="connsiteY1317" fmla="*/ 3493725 h 5214229"/>
              <a:gd name="connsiteX1318" fmla="*/ 3476454 w 4089675"/>
              <a:gd name="connsiteY1318" fmla="*/ 3493725 h 5214229"/>
              <a:gd name="connsiteX1319" fmla="*/ 3476454 w 4089675"/>
              <a:gd name="connsiteY1319" fmla="*/ 3489919 h 5214229"/>
              <a:gd name="connsiteX1320" fmla="*/ 3480259 w 4089675"/>
              <a:gd name="connsiteY1320" fmla="*/ 3482309 h 5214229"/>
              <a:gd name="connsiteX1321" fmla="*/ 3465038 w 4089675"/>
              <a:gd name="connsiteY1321" fmla="*/ 3478503 h 5214229"/>
              <a:gd name="connsiteX1322" fmla="*/ 3449816 w 4089675"/>
              <a:gd name="connsiteY1322" fmla="*/ 3489919 h 5214229"/>
              <a:gd name="connsiteX1323" fmla="*/ 3449816 w 4089675"/>
              <a:gd name="connsiteY1323" fmla="*/ 3493725 h 5214229"/>
              <a:gd name="connsiteX1324" fmla="*/ 3461232 w 4089675"/>
              <a:gd name="connsiteY1324" fmla="*/ 3501335 h 5214229"/>
              <a:gd name="connsiteX1325" fmla="*/ 3430788 w 4089675"/>
              <a:gd name="connsiteY1325" fmla="*/ 3535585 h 5214229"/>
              <a:gd name="connsiteX1326" fmla="*/ 3377513 w 4089675"/>
              <a:gd name="connsiteY1326" fmla="*/ 3569833 h 5214229"/>
              <a:gd name="connsiteX1327" fmla="*/ 3378718 w 4089675"/>
              <a:gd name="connsiteY1327" fmla="*/ 3575856 h 5214229"/>
              <a:gd name="connsiteX1328" fmla="*/ 3397509 w 4089675"/>
              <a:gd name="connsiteY1328" fmla="*/ 3575856 h 5214229"/>
              <a:gd name="connsiteX1329" fmla="*/ 3405120 w 4089675"/>
              <a:gd name="connsiteY1329" fmla="*/ 3572050 h 5214229"/>
              <a:gd name="connsiteX1330" fmla="*/ 3408925 w 4089675"/>
              <a:gd name="connsiteY1330" fmla="*/ 3579661 h 5214229"/>
              <a:gd name="connsiteX1331" fmla="*/ 3378483 w 4089675"/>
              <a:gd name="connsiteY1331" fmla="*/ 3591077 h 5214229"/>
              <a:gd name="connsiteX1332" fmla="*/ 3373870 w 4089675"/>
              <a:gd name="connsiteY1332" fmla="*/ 3589924 h 5214229"/>
              <a:gd name="connsiteX1333" fmla="*/ 3354681 w 4089675"/>
              <a:gd name="connsiteY1333" fmla="*/ 3592665 h 5214229"/>
              <a:gd name="connsiteX1334" fmla="*/ 3354681 w 4089675"/>
              <a:gd name="connsiteY1334" fmla="*/ 3594882 h 5214229"/>
              <a:gd name="connsiteX1335" fmla="*/ 3367067 w 4089675"/>
              <a:gd name="connsiteY1335" fmla="*/ 3594882 h 5214229"/>
              <a:gd name="connsiteX1336" fmla="*/ 3408925 w 4089675"/>
              <a:gd name="connsiteY1336" fmla="*/ 3629130 h 5214229"/>
              <a:gd name="connsiteX1337" fmla="*/ 3424148 w 4089675"/>
              <a:gd name="connsiteY1337" fmla="*/ 3632937 h 5214229"/>
              <a:gd name="connsiteX1338" fmla="*/ 3458396 w 4089675"/>
              <a:gd name="connsiteY1338" fmla="*/ 3625325 h 5214229"/>
              <a:gd name="connsiteX1339" fmla="*/ 3462201 w 4089675"/>
              <a:gd name="connsiteY1339" fmla="*/ 3632937 h 5214229"/>
              <a:gd name="connsiteX1340" fmla="*/ 3439369 w 4089675"/>
              <a:gd name="connsiteY1340" fmla="*/ 3648158 h 5214229"/>
              <a:gd name="connsiteX1341" fmla="*/ 3439369 w 4089675"/>
              <a:gd name="connsiteY1341" fmla="*/ 3659574 h 5214229"/>
              <a:gd name="connsiteX1342" fmla="*/ 3427953 w 4089675"/>
              <a:gd name="connsiteY1342" fmla="*/ 3659574 h 5214229"/>
              <a:gd name="connsiteX1343" fmla="*/ 3416537 w 4089675"/>
              <a:gd name="connsiteY1343" fmla="*/ 3644353 h 5214229"/>
              <a:gd name="connsiteX1344" fmla="*/ 3405120 w 4089675"/>
              <a:gd name="connsiteY1344" fmla="*/ 3644353 h 5214229"/>
              <a:gd name="connsiteX1345" fmla="*/ 3393704 w 4089675"/>
              <a:gd name="connsiteY1345" fmla="*/ 3651964 h 5214229"/>
              <a:gd name="connsiteX1346" fmla="*/ 3397509 w 4089675"/>
              <a:gd name="connsiteY1346" fmla="*/ 3659574 h 5214229"/>
              <a:gd name="connsiteX1347" fmla="*/ 3397509 w 4089675"/>
              <a:gd name="connsiteY1347" fmla="*/ 3667185 h 5214229"/>
              <a:gd name="connsiteX1348" fmla="*/ 3388990 w 4089675"/>
              <a:gd name="connsiteY1348" fmla="*/ 3671130 h 5214229"/>
              <a:gd name="connsiteX1349" fmla="*/ 3390745 w 4089675"/>
              <a:gd name="connsiteY1349" fmla="*/ 3674641 h 5214229"/>
              <a:gd name="connsiteX1350" fmla="*/ 3379098 w 4089675"/>
              <a:gd name="connsiteY1350" fmla="*/ 3682406 h 5214229"/>
              <a:gd name="connsiteX1351" fmla="*/ 3382288 w 4089675"/>
              <a:gd name="connsiteY1351" fmla="*/ 3682406 h 5214229"/>
              <a:gd name="connsiteX1352" fmla="*/ 3389899 w 4089675"/>
              <a:gd name="connsiteY1352" fmla="*/ 3690017 h 5214229"/>
              <a:gd name="connsiteX1353" fmla="*/ 3382288 w 4089675"/>
              <a:gd name="connsiteY1353" fmla="*/ 3693823 h 5214229"/>
              <a:gd name="connsiteX1354" fmla="*/ 3370872 w 4089675"/>
              <a:gd name="connsiteY1354" fmla="*/ 3693823 h 5214229"/>
              <a:gd name="connsiteX1355" fmla="*/ 3370872 w 4089675"/>
              <a:gd name="connsiteY1355" fmla="*/ 3690017 h 5214229"/>
              <a:gd name="connsiteX1356" fmla="*/ 3377253 w 4089675"/>
              <a:gd name="connsiteY1356" fmla="*/ 3683636 h 5214229"/>
              <a:gd name="connsiteX1357" fmla="*/ 3367913 w 4089675"/>
              <a:gd name="connsiteY1357" fmla="*/ 3689862 h 5214229"/>
              <a:gd name="connsiteX1358" fmla="*/ 3367913 w 4089675"/>
              <a:gd name="connsiteY1358" fmla="*/ 3699614 h 5214229"/>
              <a:gd name="connsiteX1359" fmla="*/ 3372775 w 4089675"/>
              <a:gd name="connsiteY1359" fmla="*/ 3701910 h 5214229"/>
              <a:gd name="connsiteX1360" fmla="*/ 3378483 w 4089675"/>
              <a:gd name="connsiteY1360" fmla="*/ 3709044 h 5214229"/>
              <a:gd name="connsiteX1361" fmla="*/ 3359456 w 4089675"/>
              <a:gd name="connsiteY1361" fmla="*/ 3724266 h 5214229"/>
              <a:gd name="connsiteX1362" fmla="*/ 3359456 w 4089675"/>
              <a:gd name="connsiteY1362" fmla="*/ 3728072 h 5214229"/>
              <a:gd name="connsiteX1363" fmla="*/ 3367067 w 4089675"/>
              <a:gd name="connsiteY1363" fmla="*/ 3728072 h 5214229"/>
              <a:gd name="connsiteX1364" fmla="*/ 3405120 w 4089675"/>
              <a:gd name="connsiteY1364" fmla="*/ 3743293 h 5214229"/>
              <a:gd name="connsiteX1365" fmla="*/ 3424148 w 4089675"/>
              <a:gd name="connsiteY1365" fmla="*/ 3747099 h 5214229"/>
              <a:gd name="connsiteX1366" fmla="*/ 3427953 w 4089675"/>
              <a:gd name="connsiteY1366" fmla="*/ 3747099 h 5214229"/>
              <a:gd name="connsiteX1367" fmla="*/ 3443175 w 4089675"/>
              <a:gd name="connsiteY1367" fmla="*/ 3735682 h 5214229"/>
              <a:gd name="connsiteX1368" fmla="*/ 3454591 w 4089675"/>
              <a:gd name="connsiteY1368" fmla="*/ 3747099 h 5214229"/>
              <a:gd name="connsiteX1369" fmla="*/ 3420343 w 4089675"/>
              <a:gd name="connsiteY1369" fmla="*/ 3769931 h 5214229"/>
              <a:gd name="connsiteX1370" fmla="*/ 3397509 w 4089675"/>
              <a:gd name="connsiteY1370" fmla="*/ 3785152 h 5214229"/>
              <a:gd name="connsiteX1371" fmla="*/ 3427953 w 4089675"/>
              <a:gd name="connsiteY1371" fmla="*/ 3800375 h 5214229"/>
              <a:gd name="connsiteX1372" fmla="*/ 3435564 w 4089675"/>
              <a:gd name="connsiteY1372" fmla="*/ 3800375 h 5214229"/>
              <a:gd name="connsiteX1373" fmla="*/ 3431759 w 4089675"/>
              <a:gd name="connsiteY1373" fmla="*/ 3792764 h 5214229"/>
              <a:gd name="connsiteX1374" fmla="*/ 3439369 w 4089675"/>
              <a:gd name="connsiteY1374" fmla="*/ 3788957 h 5214229"/>
              <a:gd name="connsiteX1375" fmla="*/ 3443175 w 4089675"/>
              <a:gd name="connsiteY1375" fmla="*/ 3807985 h 5214229"/>
              <a:gd name="connsiteX1376" fmla="*/ 3412731 w 4089675"/>
              <a:gd name="connsiteY1376" fmla="*/ 3819401 h 5214229"/>
              <a:gd name="connsiteX1377" fmla="*/ 3401315 w 4089675"/>
              <a:gd name="connsiteY1377" fmla="*/ 3811791 h 5214229"/>
              <a:gd name="connsiteX1378" fmla="*/ 3386093 w 4089675"/>
              <a:gd name="connsiteY1378" fmla="*/ 3834623 h 5214229"/>
              <a:gd name="connsiteX1379" fmla="*/ 3378483 w 4089675"/>
              <a:gd name="connsiteY1379" fmla="*/ 3834623 h 5214229"/>
              <a:gd name="connsiteX1380" fmla="*/ 3378483 w 4089675"/>
              <a:gd name="connsiteY1380" fmla="*/ 3830817 h 5214229"/>
              <a:gd name="connsiteX1381" fmla="*/ 3382288 w 4089675"/>
              <a:gd name="connsiteY1381" fmla="*/ 3823207 h 5214229"/>
              <a:gd name="connsiteX1382" fmla="*/ 3367067 w 4089675"/>
              <a:gd name="connsiteY1382" fmla="*/ 3819401 h 5214229"/>
              <a:gd name="connsiteX1383" fmla="*/ 3351845 w 4089675"/>
              <a:gd name="connsiteY1383" fmla="*/ 3830817 h 5214229"/>
              <a:gd name="connsiteX1384" fmla="*/ 3351845 w 4089675"/>
              <a:gd name="connsiteY1384" fmla="*/ 3834623 h 5214229"/>
              <a:gd name="connsiteX1385" fmla="*/ 3363029 w 4089675"/>
              <a:gd name="connsiteY1385" fmla="*/ 3842079 h 5214229"/>
              <a:gd name="connsiteX1386" fmla="*/ 3364108 w 4089675"/>
              <a:gd name="connsiteY1386" fmla="*/ 3842079 h 5214229"/>
              <a:gd name="connsiteX1387" fmla="*/ 3360303 w 4089675"/>
              <a:gd name="connsiteY1387" fmla="*/ 3834468 h 5214229"/>
              <a:gd name="connsiteX1388" fmla="*/ 3367913 w 4089675"/>
              <a:gd name="connsiteY1388" fmla="*/ 3830661 h 5214229"/>
              <a:gd name="connsiteX1389" fmla="*/ 3371719 w 4089675"/>
              <a:gd name="connsiteY1389" fmla="*/ 3849689 h 5214229"/>
              <a:gd name="connsiteX1390" fmla="*/ 3341275 w 4089675"/>
              <a:gd name="connsiteY1390" fmla="*/ 3861105 h 5214229"/>
              <a:gd name="connsiteX1391" fmla="*/ 3339789 w 4089675"/>
              <a:gd name="connsiteY1391" fmla="*/ 3860115 h 5214229"/>
              <a:gd name="connsiteX1392" fmla="*/ 3332817 w 4089675"/>
              <a:gd name="connsiteY1392" fmla="*/ 3876483 h 5214229"/>
              <a:gd name="connsiteX1393" fmla="*/ 3279542 w 4089675"/>
              <a:gd name="connsiteY1393" fmla="*/ 3910731 h 5214229"/>
              <a:gd name="connsiteX1394" fmla="*/ 3283348 w 4089675"/>
              <a:gd name="connsiteY1394" fmla="*/ 3929758 h 5214229"/>
              <a:gd name="connsiteX1395" fmla="*/ 3256710 w 4089675"/>
              <a:gd name="connsiteY1395" fmla="*/ 3933563 h 5214229"/>
              <a:gd name="connsiteX1396" fmla="*/ 3256710 w 4089675"/>
              <a:gd name="connsiteY1396" fmla="*/ 3937368 h 5214229"/>
              <a:gd name="connsiteX1397" fmla="*/ 3268126 w 4089675"/>
              <a:gd name="connsiteY1397" fmla="*/ 3944979 h 5214229"/>
              <a:gd name="connsiteX1398" fmla="*/ 3279542 w 4089675"/>
              <a:gd name="connsiteY1398" fmla="*/ 3941174 h 5214229"/>
              <a:gd name="connsiteX1399" fmla="*/ 3279542 w 4089675"/>
              <a:gd name="connsiteY1399" fmla="*/ 3956396 h 5214229"/>
              <a:gd name="connsiteX1400" fmla="*/ 3272167 w 4089675"/>
              <a:gd name="connsiteY1400" fmla="*/ 3957871 h 5214229"/>
              <a:gd name="connsiteX1401" fmla="*/ 3290541 w 4089675"/>
              <a:gd name="connsiteY1401" fmla="*/ 3963996 h 5214229"/>
              <a:gd name="connsiteX1402" fmla="*/ 3290541 w 4089675"/>
              <a:gd name="connsiteY1402" fmla="*/ 3971806 h 5214229"/>
              <a:gd name="connsiteX1403" fmla="*/ 3299692 w 4089675"/>
              <a:gd name="connsiteY1403" fmla="*/ 3950592 h 5214229"/>
              <a:gd name="connsiteX1404" fmla="*/ 3317850 w 4089675"/>
              <a:gd name="connsiteY1404" fmla="*/ 3937622 h 5214229"/>
              <a:gd name="connsiteX1405" fmla="*/ 3309985 w 4089675"/>
              <a:gd name="connsiteY1405" fmla="*/ 3929758 h 5214229"/>
              <a:gd name="connsiteX1406" fmla="*/ 3329012 w 4089675"/>
              <a:gd name="connsiteY1406" fmla="*/ 3918341 h 5214229"/>
              <a:gd name="connsiteX1407" fmla="*/ 3336618 w 4089675"/>
              <a:gd name="connsiteY1407" fmla="*/ 3937353 h 5214229"/>
              <a:gd name="connsiteX1408" fmla="*/ 3349162 w 4089675"/>
              <a:gd name="connsiteY1408" fmla="*/ 3944409 h 5214229"/>
              <a:gd name="connsiteX1409" fmla="*/ 3356773 w 4089675"/>
              <a:gd name="connsiteY1409" fmla="*/ 3962009 h 5214229"/>
              <a:gd name="connsiteX1410" fmla="*/ 3410049 w 4089675"/>
              <a:gd name="connsiteY1410" fmla="*/ 3946787 h 5214229"/>
              <a:gd name="connsiteX1411" fmla="*/ 3431665 w 4089675"/>
              <a:gd name="connsiteY1411" fmla="*/ 3953992 h 5214229"/>
              <a:gd name="connsiteX1412" fmla="*/ 3442757 w 4089675"/>
              <a:gd name="connsiteY1412" fmla="*/ 3944969 h 5214229"/>
              <a:gd name="connsiteX1413" fmla="*/ 3450368 w 4089675"/>
              <a:gd name="connsiteY1413" fmla="*/ 3952579 h 5214229"/>
              <a:gd name="connsiteX1414" fmla="*/ 3450368 w 4089675"/>
              <a:gd name="connsiteY1414" fmla="*/ 3956385 h 5214229"/>
              <a:gd name="connsiteX1415" fmla="*/ 3447058 w 4089675"/>
              <a:gd name="connsiteY1415" fmla="*/ 3959124 h 5214229"/>
              <a:gd name="connsiteX1416" fmla="*/ 3448578 w 4089675"/>
              <a:gd name="connsiteY1416" fmla="*/ 3959630 h 5214229"/>
              <a:gd name="connsiteX1417" fmla="*/ 3457200 w 4089675"/>
              <a:gd name="connsiteY1417" fmla="*/ 3966288 h 5214229"/>
              <a:gd name="connsiteX1418" fmla="*/ 3469394 w 4089675"/>
              <a:gd name="connsiteY1418" fmla="*/ 3960190 h 5214229"/>
              <a:gd name="connsiteX1419" fmla="*/ 3473200 w 4089675"/>
              <a:gd name="connsiteY1419" fmla="*/ 3960190 h 5214229"/>
              <a:gd name="connsiteX1420" fmla="*/ 3473200 w 4089675"/>
              <a:gd name="connsiteY1420" fmla="*/ 3967802 h 5214229"/>
              <a:gd name="connsiteX1421" fmla="*/ 3470928 w 4089675"/>
              <a:gd name="connsiteY1421" fmla="*/ 3976888 h 5214229"/>
              <a:gd name="connsiteX1422" fmla="*/ 3486156 w 4089675"/>
              <a:gd name="connsiteY1422" fmla="*/ 3988647 h 5214229"/>
              <a:gd name="connsiteX1423" fmla="*/ 3490402 w 4089675"/>
              <a:gd name="connsiteY1423" fmla="*/ 3991619 h 5214229"/>
              <a:gd name="connsiteX1424" fmla="*/ 3492228 w 4089675"/>
              <a:gd name="connsiteY1424" fmla="*/ 3986828 h 5214229"/>
              <a:gd name="connsiteX1425" fmla="*/ 3526476 w 4089675"/>
              <a:gd name="connsiteY1425" fmla="*/ 3983023 h 5214229"/>
              <a:gd name="connsiteX1426" fmla="*/ 3530281 w 4089675"/>
              <a:gd name="connsiteY1426" fmla="*/ 3990634 h 5214229"/>
              <a:gd name="connsiteX1427" fmla="*/ 3511636 w 4089675"/>
              <a:gd name="connsiteY1427" fmla="*/ 4006482 h 5214229"/>
              <a:gd name="connsiteX1428" fmla="*/ 3514697 w 4089675"/>
              <a:gd name="connsiteY1428" fmla="*/ 4008625 h 5214229"/>
              <a:gd name="connsiteX1429" fmla="*/ 3520687 w 4089675"/>
              <a:gd name="connsiteY1429" fmla="*/ 4024798 h 5214229"/>
              <a:gd name="connsiteX1430" fmla="*/ 3526476 w 4089675"/>
              <a:gd name="connsiteY1430" fmla="*/ 4021077 h 5214229"/>
              <a:gd name="connsiteX1431" fmla="*/ 3553113 w 4089675"/>
              <a:gd name="connsiteY1431" fmla="*/ 4013466 h 5214229"/>
              <a:gd name="connsiteX1432" fmla="*/ 3560724 w 4089675"/>
              <a:gd name="connsiteY1432" fmla="*/ 4017271 h 5214229"/>
              <a:gd name="connsiteX1433" fmla="*/ 3575946 w 4089675"/>
              <a:gd name="connsiteY1433" fmla="*/ 3998245 h 5214229"/>
              <a:gd name="connsiteX1434" fmla="*/ 3534086 w 4089675"/>
              <a:gd name="connsiteY1434" fmla="*/ 3956385 h 5214229"/>
              <a:gd name="connsiteX1435" fmla="*/ 3534086 w 4089675"/>
              <a:gd name="connsiteY1435" fmla="*/ 3948774 h 5214229"/>
              <a:gd name="connsiteX1436" fmla="*/ 3545503 w 4089675"/>
              <a:gd name="connsiteY1436" fmla="*/ 3937358 h 5214229"/>
              <a:gd name="connsiteX1437" fmla="*/ 3564530 w 4089675"/>
              <a:gd name="connsiteY1437" fmla="*/ 3937358 h 5214229"/>
              <a:gd name="connsiteX1438" fmla="*/ 3583557 w 4089675"/>
              <a:gd name="connsiteY1438" fmla="*/ 3952579 h 5214229"/>
              <a:gd name="connsiteX1439" fmla="*/ 3594973 w 4089675"/>
              <a:gd name="connsiteY1439" fmla="*/ 3952579 h 5214229"/>
              <a:gd name="connsiteX1440" fmla="*/ 3659665 w 4089675"/>
              <a:gd name="connsiteY1440" fmla="*/ 3891694 h 5214229"/>
              <a:gd name="connsiteX1441" fmla="*/ 3671081 w 4089675"/>
              <a:gd name="connsiteY1441" fmla="*/ 3887888 h 5214229"/>
              <a:gd name="connsiteX1442" fmla="*/ 3671081 w 4089675"/>
              <a:gd name="connsiteY1442" fmla="*/ 3876471 h 5214229"/>
              <a:gd name="connsiteX1443" fmla="*/ 3659665 w 4089675"/>
              <a:gd name="connsiteY1443" fmla="*/ 3872666 h 5214229"/>
              <a:gd name="connsiteX1444" fmla="*/ 3633027 w 4089675"/>
              <a:gd name="connsiteY1444" fmla="*/ 3880276 h 5214229"/>
              <a:gd name="connsiteX1445" fmla="*/ 3633027 w 4089675"/>
              <a:gd name="connsiteY1445" fmla="*/ 3884083 h 5214229"/>
              <a:gd name="connsiteX1446" fmla="*/ 3644443 w 4089675"/>
              <a:gd name="connsiteY1446" fmla="*/ 3906915 h 5214229"/>
              <a:gd name="connsiteX1447" fmla="*/ 3633027 w 4089675"/>
              <a:gd name="connsiteY1447" fmla="*/ 3914526 h 5214229"/>
              <a:gd name="connsiteX1448" fmla="*/ 3610195 w 4089675"/>
              <a:gd name="connsiteY1448" fmla="*/ 3887888 h 5214229"/>
              <a:gd name="connsiteX1449" fmla="*/ 3606389 w 4089675"/>
              <a:gd name="connsiteY1449" fmla="*/ 3887888 h 5214229"/>
              <a:gd name="connsiteX1450" fmla="*/ 3583557 w 4089675"/>
              <a:gd name="connsiteY1450" fmla="*/ 3903110 h 5214229"/>
              <a:gd name="connsiteX1451" fmla="*/ 3579752 w 4089675"/>
              <a:gd name="connsiteY1451" fmla="*/ 3903110 h 5214229"/>
              <a:gd name="connsiteX1452" fmla="*/ 3572141 w 4089675"/>
              <a:gd name="connsiteY1452" fmla="*/ 3891694 h 5214229"/>
              <a:gd name="connsiteX1453" fmla="*/ 3606389 w 4089675"/>
              <a:gd name="connsiteY1453" fmla="*/ 3842223 h 5214229"/>
              <a:gd name="connsiteX1454" fmla="*/ 3625416 w 4089675"/>
              <a:gd name="connsiteY1454" fmla="*/ 3811780 h 5214229"/>
              <a:gd name="connsiteX1455" fmla="*/ 3633027 w 4089675"/>
              <a:gd name="connsiteY1455" fmla="*/ 3811780 h 5214229"/>
              <a:gd name="connsiteX1456" fmla="*/ 3621611 w 4089675"/>
              <a:gd name="connsiteY1456" fmla="*/ 3827002 h 5214229"/>
              <a:gd name="connsiteX1457" fmla="*/ 3621611 w 4089675"/>
              <a:gd name="connsiteY1457" fmla="*/ 3830807 h 5214229"/>
              <a:gd name="connsiteX1458" fmla="*/ 3640637 w 4089675"/>
              <a:gd name="connsiteY1458" fmla="*/ 3834612 h 5214229"/>
              <a:gd name="connsiteX1459" fmla="*/ 3655860 w 4089675"/>
              <a:gd name="connsiteY1459" fmla="*/ 3834612 h 5214229"/>
              <a:gd name="connsiteX1460" fmla="*/ 3693913 w 4089675"/>
              <a:gd name="connsiteY1460" fmla="*/ 3811780 h 5214229"/>
              <a:gd name="connsiteX1461" fmla="*/ 3701524 w 4089675"/>
              <a:gd name="connsiteY1461" fmla="*/ 3804170 h 5214229"/>
              <a:gd name="connsiteX1462" fmla="*/ 3705329 w 4089675"/>
              <a:gd name="connsiteY1462" fmla="*/ 3804170 h 5214229"/>
              <a:gd name="connsiteX1463" fmla="*/ 3712940 w 4089675"/>
              <a:gd name="connsiteY1463" fmla="*/ 3830807 h 5214229"/>
              <a:gd name="connsiteX1464" fmla="*/ 3712940 w 4089675"/>
              <a:gd name="connsiteY1464" fmla="*/ 3834612 h 5214229"/>
              <a:gd name="connsiteX1465" fmla="*/ 3705329 w 4089675"/>
              <a:gd name="connsiteY1465" fmla="*/ 3846028 h 5214229"/>
              <a:gd name="connsiteX1466" fmla="*/ 3720551 w 4089675"/>
              <a:gd name="connsiteY1466" fmla="*/ 3861250 h 5214229"/>
              <a:gd name="connsiteX1467" fmla="*/ 3743384 w 4089675"/>
              <a:gd name="connsiteY1467" fmla="*/ 3849834 h 5214229"/>
              <a:gd name="connsiteX1468" fmla="*/ 3804270 w 4089675"/>
              <a:gd name="connsiteY1468" fmla="*/ 3857444 h 5214229"/>
              <a:gd name="connsiteX1469" fmla="*/ 3804270 w 4089675"/>
              <a:gd name="connsiteY1469" fmla="*/ 3853639 h 5214229"/>
              <a:gd name="connsiteX1470" fmla="*/ 3853740 w 4089675"/>
              <a:gd name="connsiteY1470" fmla="*/ 3872666 h 5214229"/>
              <a:gd name="connsiteX1471" fmla="*/ 3857546 w 4089675"/>
              <a:gd name="connsiteY1471" fmla="*/ 3865055 h 5214229"/>
              <a:gd name="connsiteX1472" fmla="*/ 3838519 w 4089675"/>
              <a:gd name="connsiteY1472" fmla="*/ 3846028 h 5214229"/>
              <a:gd name="connsiteX1473" fmla="*/ 3838519 w 4089675"/>
              <a:gd name="connsiteY1473" fmla="*/ 3838418 h 5214229"/>
              <a:gd name="connsiteX1474" fmla="*/ 3846129 w 4089675"/>
              <a:gd name="connsiteY1474" fmla="*/ 3838418 h 5214229"/>
              <a:gd name="connsiteX1475" fmla="*/ 3857546 w 4089675"/>
              <a:gd name="connsiteY1475" fmla="*/ 3846028 h 5214229"/>
              <a:gd name="connsiteX1476" fmla="*/ 3861351 w 4089675"/>
              <a:gd name="connsiteY1476" fmla="*/ 3846028 h 5214229"/>
              <a:gd name="connsiteX1477" fmla="*/ 3895600 w 4089675"/>
              <a:gd name="connsiteY1477" fmla="*/ 3819391 h 5214229"/>
              <a:gd name="connsiteX1478" fmla="*/ 3926043 w 4089675"/>
              <a:gd name="connsiteY1478" fmla="*/ 3827002 h 5214229"/>
              <a:gd name="connsiteX1479" fmla="*/ 3952680 w 4089675"/>
              <a:gd name="connsiteY1479" fmla="*/ 3827002 h 5214229"/>
              <a:gd name="connsiteX1480" fmla="*/ 3960291 w 4089675"/>
              <a:gd name="connsiteY1480" fmla="*/ 3823196 h 5214229"/>
              <a:gd name="connsiteX1481" fmla="*/ 3964096 w 4089675"/>
              <a:gd name="connsiteY1481" fmla="*/ 3830807 h 5214229"/>
              <a:gd name="connsiteX1482" fmla="*/ 3933654 w 4089675"/>
              <a:gd name="connsiteY1482" fmla="*/ 3842223 h 5214229"/>
              <a:gd name="connsiteX1483" fmla="*/ 3918432 w 4089675"/>
              <a:gd name="connsiteY1483" fmla="*/ 3838418 h 5214229"/>
              <a:gd name="connsiteX1484" fmla="*/ 3907016 w 4089675"/>
              <a:gd name="connsiteY1484" fmla="*/ 3838418 h 5214229"/>
              <a:gd name="connsiteX1485" fmla="*/ 3907016 w 4089675"/>
              <a:gd name="connsiteY1485" fmla="*/ 3846028 h 5214229"/>
              <a:gd name="connsiteX1486" fmla="*/ 3922238 w 4089675"/>
              <a:gd name="connsiteY1486" fmla="*/ 3846028 h 5214229"/>
              <a:gd name="connsiteX1487" fmla="*/ 3964096 w 4089675"/>
              <a:gd name="connsiteY1487" fmla="*/ 3880276 h 5214229"/>
              <a:gd name="connsiteX1488" fmla="*/ 3979319 w 4089675"/>
              <a:gd name="connsiteY1488" fmla="*/ 3884083 h 5214229"/>
              <a:gd name="connsiteX1489" fmla="*/ 4013567 w 4089675"/>
              <a:gd name="connsiteY1489" fmla="*/ 3876471 h 5214229"/>
              <a:gd name="connsiteX1490" fmla="*/ 4017372 w 4089675"/>
              <a:gd name="connsiteY1490" fmla="*/ 3884083 h 5214229"/>
              <a:gd name="connsiteX1491" fmla="*/ 3994540 w 4089675"/>
              <a:gd name="connsiteY1491" fmla="*/ 3899304 h 5214229"/>
              <a:gd name="connsiteX1492" fmla="*/ 3994540 w 4089675"/>
              <a:gd name="connsiteY1492" fmla="*/ 3910720 h 5214229"/>
              <a:gd name="connsiteX1493" fmla="*/ 3983124 w 4089675"/>
              <a:gd name="connsiteY1493" fmla="*/ 3910720 h 5214229"/>
              <a:gd name="connsiteX1494" fmla="*/ 3971708 w 4089675"/>
              <a:gd name="connsiteY1494" fmla="*/ 3895499 h 5214229"/>
              <a:gd name="connsiteX1495" fmla="*/ 3960291 w 4089675"/>
              <a:gd name="connsiteY1495" fmla="*/ 3895499 h 5214229"/>
              <a:gd name="connsiteX1496" fmla="*/ 3948875 w 4089675"/>
              <a:gd name="connsiteY1496" fmla="*/ 3903110 h 5214229"/>
              <a:gd name="connsiteX1497" fmla="*/ 3952680 w 4089675"/>
              <a:gd name="connsiteY1497" fmla="*/ 3910720 h 5214229"/>
              <a:gd name="connsiteX1498" fmla="*/ 3952680 w 4089675"/>
              <a:gd name="connsiteY1498" fmla="*/ 3918331 h 5214229"/>
              <a:gd name="connsiteX1499" fmla="*/ 3918432 w 4089675"/>
              <a:gd name="connsiteY1499" fmla="*/ 3937358 h 5214229"/>
              <a:gd name="connsiteX1500" fmla="*/ 3872767 w 4089675"/>
              <a:gd name="connsiteY1500" fmla="*/ 3948774 h 5214229"/>
              <a:gd name="connsiteX1501" fmla="*/ 3872767 w 4089675"/>
              <a:gd name="connsiteY1501" fmla="*/ 3952579 h 5214229"/>
              <a:gd name="connsiteX1502" fmla="*/ 3880378 w 4089675"/>
              <a:gd name="connsiteY1502" fmla="*/ 3956385 h 5214229"/>
              <a:gd name="connsiteX1503" fmla="*/ 3899405 w 4089675"/>
              <a:gd name="connsiteY1503" fmla="*/ 3956385 h 5214229"/>
              <a:gd name="connsiteX1504" fmla="*/ 3910822 w 4089675"/>
              <a:gd name="connsiteY1504" fmla="*/ 3944969 h 5214229"/>
              <a:gd name="connsiteX1505" fmla="*/ 3933654 w 4089675"/>
              <a:gd name="connsiteY1505" fmla="*/ 3960190 h 5214229"/>
              <a:gd name="connsiteX1506" fmla="*/ 3914627 w 4089675"/>
              <a:gd name="connsiteY1506" fmla="*/ 3975412 h 5214229"/>
              <a:gd name="connsiteX1507" fmla="*/ 3914627 w 4089675"/>
              <a:gd name="connsiteY1507" fmla="*/ 3979218 h 5214229"/>
              <a:gd name="connsiteX1508" fmla="*/ 3922238 w 4089675"/>
              <a:gd name="connsiteY1508" fmla="*/ 3979218 h 5214229"/>
              <a:gd name="connsiteX1509" fmla="*/ 3960291 w 4089675"/>
              <a:gd name="connsiteY1509" fmla="*/ 3994439 h 5214229"/>
              <a:gd name="connsiteX1510" fmla="*/ 3979319 w 4089675"/>
              <a:gd name="connsiteY1510" fmla="*/ 3998245 h 5214229"/>
              <a:gd name="connsiteX1511" fmla="*/ 3983124 w 4089675"/>
              <a:gd name="connsiteY1511" fmla="*/ 3998245 h 5214229"/>
              <a:gd name="connsiteX1512" fmla="*/ 3998346 w 4089675"/>
              <a:gd name="connsiteY1512" fmla="*/ 3986828 h 5214229"/>
              <a:gd name="connsiteX1513" fmla="*/ 4009762 w 4089675"/>
              <a:gd name="connsiteY1513" fmla="*/ 3998245 h 5214229"/>
              <a:gd name="connsiteX1514" fmla="*/ 3975514 w 4089675"/>
              <a:gd name="connsiteY1514" fmla="*/ 4021077 h 5214229"/>
              <a:gd name="connsiteX1515" fmla="*/ 3952680 w 4089675"/>
              <a:gd name="connsiteY1515" fmla="*/ 4036298 h 5214229"/>
              <a:gd name="connsiteX1516" fmla="*/ 3983124 w 4089675"/>
              <a:gd name="connsiteY1516" fmla="*/ 4051521 h 5214229"/>
              <a:gd name="connsiteX1517" fmla="*/ 3990735 w 4089675"/>
              <a:gd name="connsiteY1517" fmla="*/ 4051521 h 5214229"/>
              <a:gd name="connsiteX1518" fmla="*/ 3986930 w 4089675"/>
              <a:gd name="connsiteY1518" fmla="*/ 4043910 h 5214229"/>
              <a:gd name="connsiteX1519" fmla="*/ 3994540 w 4089675"/>
              <a:gd name="connsiteY1519" fmla="*/ 4040103 h 5214229"/>
              <a:gd name="connsiteX1520" fmla="*/ 3998346 w 4089675"/>
              <a:gd name="connsiteY1520" fmla="*/ 4059131 h 5214229"/>
              <a:gd name="connsiteX1521" fmla="*/ 3967902 w 4089675"/>
              <a:gd name="connsiteY1521" fmla="*/ 4070547 h 5214229"/>
              <a:gd name="connsiteX1522" fmla="*/ 3956486 w 4089675"/>
              <a:gd name="connsiteY1522" fmla="*/ 4062937 h 5214229"/>
              <a:gd name="connsiteX1523" fmla="*/ 3941264 w 4089675"/>
              <a:gd name="connsiteY1523" fmla="*/ 4085769 h 5214229"/>
              <a:gd name="connsiteX1524" fmla="*/ 3933654 w 4089675"/>
              <a:gd name="connsiteY1524" fmla="*/ 4085769 h 5214229"/>
              <a:gd name="connsiteX1525" fmla="*/ 3933654 w 4089675"/>
              <a:gd name="connsiteY1525" fmla="*/ 4081963 h 5214229"/>
              <a:gd name="connsiteX1526" fmla="*/ 3937459 w 4089675"/>
              <a:gd name="connsiteY1526" fmla="*/ 4074353 h 5214229"/>
              <a:gd name="connsiteX1527" fmla="*/ 3922238 w 4089675"/>
              <a:gd name="connsiteY1527" fmla="*/ 4070547 h 5214229"/>
              <a:gd name="connsiteX1528" fmla="*/ 3907016 w 4089675"/>
              <a:gd name="connsiteY1528" fmla="*/ 4081963 h 5214229"/>
              <a:gd name="connsiteX1529" fmla="*/ 3907016 w 4089675"/>
              <a:gd name="connsiteY1529" fmla="*/ 4085769 h 5214229"/>
              <a:gd name="connsiteX1530" fmla="*/ 3918432 w 4089675"/>
              <a:gd name="connsiteY1530" fmla="*/ 4093379 h 5214229"/>
              <a:gd name="connsiteX1531" fmla="*/ 3887988 w 4089675"/>
              <a:gd name="connsiteY1531" fmla="*/ 4127629 h 5214229"/>
              <a:gd name="connsiteX1532" fmla="*/ 3834713 w 4089675"/>
              <a:gd name="connsiteY1532" fmla="*/ 4161877 h 5214229"/>
              <a:gd name="connsiteX1533" fmla="*/ 3838519 w 4089675"/>
              <a:gd name="connsiteY1533" fmla="*/ 4180904 h 5214229"/>
              <a:gd name="connsiteX1534" fmla="*/ 3811881 w 4089675"/>
              <a:gd name="connsiteY1534" fmla="*/ 4184709 h 5214229"/>
              <a:gd name="connsiteX1535" fmla="*/ 3811881 w 4089675"/>
              <a:gd name="connsiteY1535" fmla="*/ 4188514 h 5214229"/>
              <a:gd name="connsiteX1536" fmla="*/ 3823297 w 4089675"/>
              <a:gd name="connsiteY1536" fmla="*/ 4196125 h 5214229"/>
              <a:gd name="connsiteX1537" fmla="*/ 3834713 w 4089675"/>
              <a:gd name="connsiteY1537" fmla="*/ 4192320 h 5214229"/>
              <a:gd name="connsiteX1538" fmla="*/ 3834713 w 4089675"/>
              <a:gd name="connsiteY1538" fmla="*/ 4207542 h 5214229"/>
              <a:gd name="connsiteX1539" fmla="*/ 3815687 w 4089675"/>
              <a:gd name="connsiteY1539" fmla="*/ 4211347 h 5214229"/>
              <a:gd name="connsiteX1540" fmla="*/ 3796659 w 4089675"/>
              <a:gd name="connsiteY1540" fmla="*/ 4203736 h 5214229"/>
              <a:gd name="connsiteX1541" fmla="*/ 3791557 w 4089675"/>
              <a:gd name="connsiteY1541" fmla="*/ 4207185 h 5214229"/>
              <a:gd name="connsiteX1542" fmla="*/ 3794669 w 4089675"/>
              <a:gd name="connsiteY1542" fmla="*/ 4213409 h 5214229"/>
              <a:gd name="connsiteX1543" fmla="*/ 3767007 w 4089675"/>
              <a:gd name="connsiteY1543" fmla="*/ 4223783 h 5214229"/>
              <a:gd name="connsiteX1544" fmla="*/ 3762886 w 4089675"/>
              <a:gd name="connsiteY1544" fmla="*/ 4226569 h 5214229"/>
              <a:gd name="connsiteX1545" fmla="*/ 3758407 w 4089675"/>
              <a:gd name="connsiteY1545" fmla="*/ 4230869 h 5214229"/>
              <a:gd name="connsiteX1546" fmla="*/ 3774216 w 4089675"/>
              <a:gd name="connsiteY1546" fmla="*/ 4237192 h 5214229"/>
              <a:gd name="connsiteX1547" fmla="*/ 3794669 w 4089675"/>
              <a:gd name="connsiteY1547" fmla="*/ 4262878 h 5214229"/>
              <a:gd name="connsiteX1548" fmla="*/ 3809892 w 4089675"/>
              <a:gd name="connsiteY1548" fmla="*/ 4266685 h 5214229"/>
              <a:gd name="connsiteX1549" fmla="*/ 3844140 w 4089675"/>
              <a:gd name="connsiteY1549" fmla="*/ 4259073 h 5214229"/>
              <a:gd name="connsiteX1550" fmla="*/ 3847945 w 4089675"/>
              <a:gd name="connsiteY1550" fmla="*/ 4266685 h 5214229"/>
              <a:gd name="connsiteX1551" fmla="*/ 3825113 w 4089675"/>
              <a:gd name="connsiteY1551" fmla="*/ 4281906 h 5214229"/>
              <a:gd name="connsiteX1552" fmla="*/ 3825113 w 4089675"/>
              <a:gd name="connsiteY1552" fmla="*/ 4293322 h 5214229"/>
              <a:gd name="connsiteX1553" fmla="*/ 3813697 w 4089675"/>
              <a:gd name="connsiteY1553" fmla="*/ 4293322 h 5214229"/>
              <a:gd name="connsiteX1554" fmla="*/ 3802281 w 4089675"/>
              <a:gd name="connsiteY1554" fmla="*/ 4278101 h 5214229"/>
              <a:gd name="connsiteX1555" fmla="*/ 3790864 w 4089675"/>
              <a:gd name="connsiteY1555" fmla="*/ 4278101 h 5214229"/>
              <a:gd name="connsiteX1556" fmla="*/ 3779448 w 4089675"/>
              <a:gd name="connsiteY1556" fmla="*/ 4285712 h 5214229"/>
              <a:gd name="connsiteX1557" fmla="*/ 3780860 w 4089675"/>
              <a:gd name="connsiteY1557" fmla="*/ 4288536 h 5214229"/>
              <a:gd name="connsiteX1558" fmla="*/ 3785243 w 4089675"/>
              <a:gd name="connsiteY1558" fmla="*/ 4287456 h 5214229"/>
              <a:gd name="connsiteX1559" fmla="*/ 3781911 w 4089675"/>
              <a:gd name="connsiteY1559" fmla="*/ 4290637 h 5214229"/>
              <a:gd name="connsiteX1560" fmla="*/ 3783253 w 4089675"/>
              <a:gd name="connsiteY1560" fmla="*/ 4293322 h 5214229"/>
              <a:gd name="connsiteX1561" fmla="*/ 3783253 w 4089675"/>
              <a:gd name="connsiteY1561" fmla="*/ 4300933 h 5214229"/>
              <a:gd name="connsiteX1562" fmla="*/ 3749005 w 4089675"/>
              <a:gd name="connsiteY1562" fmla="*/ 4319960 h 5214229"/>
              <a:gd name="connsiteX1563" fmla="*/ 3737589 w 4089675"/>
              <a:gd name="connsiteY1563" fmla="*/ 4326144 h 5214229"/>
              <a:gd name="connsiteX1564" fmla="*/ 3731899 w 4089675"/>
              <a:gd name="connsiteY1564" fmla="*/ 4327013 h 5214229"/>
              <a:gd name="connsiteX1565" fmla="*/ 3721256 w 4089675"/>
              <a:gd name="connsiteY1565" fmla="*/ 4338987 h 5214229"/>
              <a:gd name="connsiteX1566" fmla="*/ 3729978 w 4089675"/>
              <a:gd name="connsiteY1566" fmla="*/ 4338987 h 5214229"/>
              <a:gd name="connsiteX1567" fmla="*/ 3741395 w 4089675"/>
              <a:gd name="connsiteY1567" fmla="*/ 4327571 h 5214229"/>
              <a:gd name="connsiteX1568" fmla="*/ 3764227 w 4089675"/>
              <a:gd name="connsiteY1568" fmla="*/ 4342792 h 5214229"/>
              <a:gd name="connsiteX1569" fmla="*/ 3745200 w 4089675"/>
              <a:gd name="connsiteY1569" fmla="*/ 4358014 h 5214229"/>
              <a:gd name="connsiteX1570" fmla="*/ 3745200 w 4089675"/>
              <a:gd name="connsiteY1570" fmla="*/ 4361820 h 5214229"/>
              <a:gd name="connsiteX1571" fmla="*/ 3752811 w 4089675"/>
              <a:gd name="connsiteY1571" fmla="*/ 4361820 h 5214229"/>
              <a:gd name="connsiteX1572" fmla="*/ 3790864 w 4089675"/>
              <a:gd name="connsiteY1572" fmla="*/ 4377041 h 5214229"/>
              <a:gd name="connsiteX1573" fmla="*/ 3809892 w 4089675"/>
              <a:gd name="connsiteY1573" fmla="*/ 4380847 h 5214229"/>
              <a:gd name="connsiteX1574" fmla="*/ 3813697 w 4089675"/>
              <a:gd name="connsiteY1574" fmla="*/ 4380847 h 5214229"/>
              <a:gd name="connsiteX1575" fmla="*/ 3828919 w 4089675"/>
              <a:gd name="connsiteY1575" fmla="*/ 4369430 h 5214229"/>
              <a:gd name="connsiteX1576" fmla="*/ 3840335 w 4089675"/>
              <a:gd name="connsiteY1576" fmla="*/ 4380847 h 5214229"/>
              <a:gd name="connsiteX1577" fmla="*/ 3806087 w 4089675"/>
              <a:gd name="connsiteY1577" fmla="*/ 4403679 h 5214229"/>
              <a:gd name="connsiteX1578" fmla="*/ 3783253 w 4089675"/>
              <a:gd name="connsiteY1578" fmla="*/ 4418900 h 5214229"/>
              <a:gd name="connsiteX1579" fmla="*/ 3813697 w 4089675"/>
              <a:gd name="connsiteY1579" fmla="*/ 4434123 h 5214229"/>
              <a:gd name="connsiteX1580" fmla="*/ 3821308 w 4089675"/>
              <a:gd name="connsiteY1580" fmla="*/ 4434123 h 5214229"/>
              <a:gd name="connsiteX1581" fmla="*/ 3817503 w 4089675"/>
              <a:gd name="connsiteY1581" fmla="*/ 4426512 h 5214229"/>
              <a:gd name="connsiteX1582" fmla="*/ 3825113 w 4089675"/>
              <a:gd name="connsiteY1582" fmla="*/ 4422705 h 5214229"/>
              <a:gd name="connsiteX1583" fmla="*/ 3828919 w 4089675"/>
              <a:gd name="connsiteY1583" fmla="*/ 4441733 h 5214229"/>
              <a:gd name="connsiteX1584" fmla="*/ 3798475 w 4089675"/>
              <a:gd name="connsiteY1584" fmla="*/ 4453149 h 5214229"/>
              <a:gd name="connsiteX1585" fmla="*/ 3787059 w 4089675"/>
              <a:gd name="connsiteY1585" fmla="*/ 4445539 h 5214229"/>
              <a:gd name="connsiteX1586" fmla="*/ 3771837 w 4089675"/>
              <a:gd name="connsiteY1586" fmla="*/ 4468371 h 5214229"/>
              <a:gd name="connsiteX1587" fmla="*/ 3764227 w 4089675"/>
              <a:gd name="connsiteY1587" fmla="*/ 4468371 h 5214229"/>
              <a:gd name="connsiteX1588" fmla="*/ 3764227 w 4089675"/>
              <a:gd name="connsiteY1588" fmla="*/ 4464565 h 5214229"/>
              <a:gd name="connsiteX1589" fmla="*/ 3768032 w 4089675"/>
              <a:gd name="connsiteY1589" fmla="*/ 4456955 h 5214229"/>
              <a:gd name="connsiteX1590" fmla="*/ 3752811 w 4089675"/>
              <a:gd name="connsiteY1590" fmla="*/ 4453149 h 5214229"/>
              <a:gd name="connsiteX1591" fmla="*/ 3737589 w 4089675"/>
              <a:gd name="connsiteY1591" fmla="*/ 4464565 h 5214229"/>
              <a:gd name="connsiteX1592" fmla="*/ 3737589 w 4089675"/>
              <a:gd name="connsiteY1592" fmla="*/ 4468371 h 5214229"/>
              <a:gd name="connsiteX1593" fmla="*/ 3749005 w 4089675"/>
              <a:gd name="connsiteY1593" fmla="*/ 4475981 h 5214229"/>
              <a:gd name="connsiteX1594" fmla="*/ 3718561 w 4089675"/>
              <a:gd name="connsiteY1594" fmla="*/ 4510231 h 5214229"/>
              <a:gd name="connsiteX1595" fmla="*/ 3665286 w 4089675"/>
              <a:gd name="connsiteY1595" fmla="*/ 4544479 h 5214229"/>
              <a:gd name="connsiteX1596" fmla="*/ 3669092 w 4089675"/>
              <a:gd name="connsiteY1596" fmla="*/ 4563506 h 5214229"/>
              <a:gd name="connsiteX1597" fmla="*/ 3642454 w 4089675"/>
              <a:gd name="connsiteY1597" fmla="*/ 4567311 h 5214229"/>
              <a:gd name="connsiteX1598" fmla="*/ 3642454 w 4089675"/>
              <a:gd name="connsiteY1598" fmla="*/ 4571116 h 5214229"/>
              <a:gd name="connsiteX1599" fmla="*/ 3653870 w 4089675"/>
              <a:gd name="connsiteY1599" fmla="*/ 4578727 h 5214229"/>
              <a:gd name="connsiteX1600" fmla="*/ 3665286 w 4089675"/>
              <a:gd name="connsiteY1600" fmla="*/ 4574922 h 5214229"/>
              <a:gd name="connsiteX1601" fmla="*/ 3665286 w 4089675"/>
              <a:gd name="connsiteY1601" fmla="*/ 4590144 h 5214229"/>
              <a:gd name="connsiteX1602" fmla="*/ 3646260 w 4089675"/>
              <a:gd name="connsiteY1602" fmla="*/ 4593949 h 5214229"/>
              <a:gd name="connsiteX1603" fmla="*/ 3627232 w 4089675"/>
              <a:gd name="connsiteY1603" fmla="*/ 4586338 h 5214229"/>
              <a:gd name="connsiteX1604" fmla="*/ 3581568 w 4089675"/>
              <a:gd name="connsiteY1604" fmla="*/ 4620587 h 5214229"/>
              <a:gd name="connsiteX1605" fmla="*/ 3573957 w 4089675"/>
              <a:gd name="connsiteY1605" fmla="*/ 4632003 h 5214229"/>
              <a:gd name="connsiteX1606" fmla="*/ 3577762 w 4089675"/>
              <a:gd name="connsiteY1606" fmla="*/ 4643419 h 5214229"/>
              <a:gd name="connsiteX1607" fmla="*/ 3520681 w 4089675"/>
              <a:gd name="connsiteY1607" fmla="*/ 4681474 h 5214229"/>
              <a:gd name="connsiteX1608" fmla="*/ 3490238 w 4089675"/>
              <a:gd name="connsiteY1608" fmla="*/ 4700500 h 5214229"/>
              <a:gd name="connsiteX1609" fmla="*/ 3478822 w 4089675"/>
              <a:gd name="connsiteY1609" fmla="*/ 4711916 h 5214229"/>
              <a:gd name="connsiteX1610" fmla="*/ 3444573 w 4089675"/>
              <a:gd name="connsiteY1610" fmla="*/ 4708111 h 5214229"/>
              <a:gd name="connsiteX1611" fmla="*/ 3436962 w 4089675"/>
              <a:gd name="connsiteY1611" fmla="*/ 4711916 h 5214229"/>
              <a:gd name="connsiteX1612" fmla="*/ 3440768 w 4089675"/>
              <a:gd name="connsiteY1612" fmla="*/ 4730943 h 5214229"/>
              <a:gd name="connsiteX1613" fmla="*/ 3440768 w 4089675"/>
              <a:gd name="connsiteY1613" fmla="*/ 4734748 h 5214229"/>
              <a:gd name="connsiteX1614" fmla="*/ 3387492 w 4089675"/>
              <a:gd name="connsiteY1614" fmla="*/ 4768998 h 5214229"/>
              <a:gd name="connsiteX1615" fmla="*/ 3387492 w 4089675"/>
              <a:gd name="connsiteY1615" fmla="*/ 4772803 h 5214229"/>
              <a:gd name="connsiteX1616" fmla="*/ 3398909 w 4089675"/>
              <a:gd name="connsiteY1616" fmla="*/ 4772803 h 5214229"/>
              <a:gd name="connsiteX1617" fmla="*/ 3436962 w 4089675"/>
              <a:gd name="connsiteY1617" fmla="*/ 4757582 h 5214229"/>
              <a:gd name="connsiteX1618" fmla="*/ 3436962 w 4089675"/>
              <a:gd name="connsiteY1618" fmla="*/ 4768998 h 5214229"/>
              <a:gd name="connsiteX1619" fmla="*/ 3326606 w 4089675"/>
              <a:gd name="connsiteY1619" fmla="*/ 4860327 h 5214229"/>
              <a:gd name="connsiteX1620" fmla="*/ 3231470 w 4089675"/>
              <a:gd name="connsiteY1620" fmla="*/ 4909797 h 5214229"/>
              <a:gd name="connsiteX1621" fmla="*/ 3174390 w 4089675"/>
              <a:gd name="connsiteY1621" fmla="*/ 4951657 h 5214229"/>
              <a:gd name="connsiteX1622" fmla="*/ 3117308 w 4089675"/>
              <a:gd name="connsiteY1622" fmla="*/ 4985905 h 5214229"/>
              <a:gd name="connsiteX1623" fmla="*/ 3109698 w 4089675"/>
              <a:gd name="connsiteY1623" fmla="*/ 4993516 h 5214229"/>
              <a:gd name="connsiteX1624" fmla="*/ 3064032 w 4089675"/>
              <a:gd name="connsiteY1624" fmla="*/ 4989710 h 5214229"/>
              <a:gd name="connsiteX1625" fmla="*/ 3022174 w 4089675"/>
              <a:gd name="connsiteY1625" fmla="*/ 5012543 h 5214229"/>
              <a:gd name="connsiteX1626" fmla="*/ 3014563 w 4089675"/>
              <a:gd name="connsiteY1626" fmla="*/ 5020154 h 5214229"/>
              <a:gd name="connsiteX1627" fmla="*/ 2987924 w 4089675"/>
              <a:gd name="connsiteY1627" fmla="*/ 5008738 h 5214229"/>
              <a:gd name="connsiteX1628" fmla="*/ 2987924 w 4089675"/>
              <a:gd name="connsiteY1628" fmla="*/ 5016349 h 5214229"/>
              <a:gd name="connsiteX1629" fmla="*/ 2995536 w 4089675"/>
              <a:gd name="connsiteY1629" fmla="*/ 5027765 h 5214229"/>
              <a:gd name="connsiteX1630" fmla="*/ 2995536 w 4089675"/>
              <a:gd name="connsiteY1630" fmla="*/ 5031570 h 5214229"/>
              <a:gd name="connsiteX1631" fmla="*/ 2953676 w 4089675"/>
              <a:gd name="connsiteY1631" fmla="*/ 5058208 h 5214229"/>
              <a:gd name="connsiteX1632" fmla="*/ 2949871 w 4089675"/>
              <a:gd name="connsiteY1632" fmla="*/ 5058208 h 5214229"/>
              <a:gd name="connsiteX1633" fmla="*/ 2938455 w 4089675"/>
              <a:gd name="connsiteY1633" fmla="*/ 5046792 h 5214229"/>
              <a:gd name="connsiteX1634" fmla="*/ 2942260 w 4089675"/>
              <a:gd name="connsiteY1634" fmla="*/ 5020154 h 5214229"/>
              <a:gd name="connsiteX1635" fmla="*/ 2923233 w 4089675"/>
              <a:gd name="connsiteY1635" fmla="*/ 5023959 h 5214229"/>
              <a:gd name="connsiteX1636" fmla="*/ 2915623 w 4089675"/>
              <a:gd name="connsiteY1636" fmla="*/ 5023959 h 5214229"/>
              <a:gd name="connsiteX1637" fmla="*/ 2908012 w 4089675"/>
              <a:gd name="connsiteY1637" fmla="*/ 5016349 h 5214229"/>
              <a:gd name="connsiteX1638" fmla="*/ 2938455 w 4089675"/>
              <a:gd name="connsiteY1638" fmla="*/ 5001127 h 5214229"/>
              <a:gd name="connsiteX1639" fmla="*/ 2938455 w 4089675"/>
              <a:gd name="connsiteY1639" fmla="*/ 4997322 h 5214229"/>
              <a:gd name="connsiteX1640" fmla="*/ 2930844 w 4089675"/>
              <a:gd name="connsiteY1640" fmla="*/ 4997322 h 5214229"/>
              <a:gd name="connsiteX1641" fmla="*/ 2843320 w 4089675"/>
              <a:gd name="connsiteY1641" fmla="*/ 5058208 h 5214229"/>
              <a:gd name="connsiteX1642" fmla="*/ 2850931 w 4089675"/>
              <a:gd name="connsiteY1642" fmla="*/ 5062013 h 5214229"/>
              <a:gd name="connsiteX1643" fmla="*/ 2873763 w 4089675"/>
              <a:gd name="connsiteY1643" fmla="*/ 5050597 h 5214229"/>
              <a:gd name="connsiteX1644" fmla="*/ 2885179 w 4089675"/>
              <a:gd name="connsiteY1644" fmla="*/ 5065818 h 5214229"/>
              <a:gd name="connsiteX1645" fmla="*/ 2885179 w 4089675"/>
              <a:gd name="connsiteY1645" fmla="*/ 5069624 h 5214229"/>
              <a:gd name="connsiteX1646" fmla="*/ 2839515 w 4089675"/>
              <a:gd name="connsiteY1646" fmla="*/ 5107678 h 5214229"/>
              <a:gd name="connsiteX1647" fmla="*/ 2786239 w 4089675"/>
              <a:gd name="connsiteY1647" fmla="*/ 5134316 h 5214229"/>
              <a:gd name="connsiteX1648" fmla="*/ 2782433 w 4089675"/>
              <a:gd name="connsiteY1648" fmla="*/ 5134316 h 5214229"/>
              <a:gd name="connsiteX1649" fmla="*/ 2748185 w 4089675"/>
              <a:gd name="connsiteY1649" fmla="*/ 5107678 h 5214229"/>
              <a:gd name="connsiteX1650" fmla="*/ 2694909 w 4089675"/>
              <a:gd name="connsiteY1650" fmla="*/ 5138121 h 5214229"/>
              <a:gd name="connsiteX1651" fmla="*/ 2683493 w 4089675"/>
              <a:gd name="connsiteY1651" fmla="*/ 5111484 h 5214229"/>
              <a:gd name="connsiteX1652" fmla="*/ 2630217 w 4089675"/>
              <a:gd name="connsiteY1652" fmla="*/ 5138121 h 5214229"/>
              <a:gd name="connsiteX1653" fmla="*/ 2618801 w 4089675"/>
              <a:gd name="connsiteY1653" fmla="*/ 5149537 h 5214229"/>
              <a:gd name="connsiteX1654" fmla="*/ 2599774 w 4089675"/>
              <a:gd name="connsiteY1654" fmla="*/ 5149537 h 5214229"/>
              <a:gd name="connsiteX1655" fmla="*/ 2592164 w 4089675"/>
              <a:gd name="connsiteY1655" fmla="*/ 5130510 h 5214229"/>
              <a:gd name="connsiteX1656" fmla="*/ 2622606 w 4089675"/>
              <a:gd name="connsiteY1656" fmla="*/ 5107678 h 5214229"/>
              <a:gd name="connsiteX1657" fmla="*/ 2614996 w 4089675"/>
              <a:gd name="connsiteY1657" fmla="*/ 5107678 h 5214229"/>
              <a:gd name="connsiteX1658" fmla="*/ 2565525 w 4089675"/>
              <a:gd name="connsiteY1658" fmla="*/ 5145732 h 5214229"/>
              <a:gd name="connsiteX1659" fmla="*/ 2546498 w 4089675"/>
              <a:gd name="connsiteY1659" fmla="*/ 5157149 h 5214229"/>
              <a:gd name="connsiteX1660" fmla="*/ 2531277 w 4089675"/>
              <a:gd name="connsiteY1660" fmla="*/ 5153342 h 5214229"/>
              <a:gd name="connsiteX1661" fmla="*/ 2512250 w 4089675"/>
              <a:gd name="connsiteY1661" fmla="*/ 5164760 h 5214229"/>
              <a:gd name="connsiteX1662" fmla="*/ 2523666 w 4089675"/>
              <a:gd name="connsiteY1662" fmla="*/ 5164760 h 5214229"/>
              <a:gd name="connsiteX1663" fmla="*/ 2523666 w 4089675"/>
              <a:gd name="connsiteY1663" fmla="*/ 5172370 h 5214229"/>
              <a:gd name="connsiteX1664" fmla="*/ 2497028 w 4089675"/>
              <a:gd name="connsiteY1664" fmla="*/ 5168565 h 5214229"/>
              <a:gd name="connsiteX1665" fmla="*/ 2489417 w 4089675"/>
              <a:gd name="connsiteY1665" fmla="*/ 5176176 h 5214229"/>
              <a:gd name="connsiteX1666" fmla="*/ 2485612 w 4089675"/>
              <a:gd name="connsiteY1666" fmla="*/ 5172370 h 5214229"/>
              <a:gd name="connsiteX1667" fmla="*/ 2497028 w 4089675"/>
              <a:gd name="connsiteY1667" fmla="*/ 5149537 h 5214229"/>
              <a:gd name="connsiteX1668" fmla="*/ 2489417 w 4089675"/>
              <a:gd name="connsiteY1668" fmla="*/ 5149537 h 5214229"/>
              <a:gd name="connsiteX1669" fmla="*/ 2417114 w 4089675"/>
              <a:gd name="connsiteY1669" fmla="*/ 5183786 h 5214229"/>
              <a:gd name="connsiteX1670" fmla="*/ 2382866 w 4089675"/>
              <a:gd name="connsiteY1670" fmla="*/ 5179981 h 5214229"/>
              <a:gd name="connsiteX1671" fmla="*/ 2379061 w 4089675"/>
              <a:gd name="connsiteY1671" fmla="*/ 5183786 h 5214229"/>
              <a:gd name="connsiteX1672" fmla="*/ 2379061 w 4089675"/>
              <a:gd name="connsiteY1672" fmla="*/ 5172370 h 5214229"/>
              <a:gd name="connsiteX1673" fmla="*/ 2386671 w 4089675"/>
              <a:gd name="connsiteY1673" fmla="*/ 5172370 h 5214229"/>
              <a:gd name="connsiteX1674" fmla="*/ 2386671 w 4089675"/>
              <a:gd name="connsiteY1674" fmla="*/ 5164760 h 5214229"/>
              <a:gd name="connsiteX1675" fmla="*/ 2382866 w 4089675"/>
              <a:gd name="connsiteY1675" fmla="*/ 5164760 h 5214229"/>
              <a:gd name="connsiteX1676" fmla="*/ 2352423 w 4089675"/>
              <a:gd name="connsiteY1676" fmla="*/ 5191397 h 5214229"/>
              <a:gd name="connsiteX1677" fmla="*/ 2344812 w 4089675"/>
              <a:gd name="connsiteY1677" fmla="*/ 5195202 h 5214229"/>
              <a:gd name="connsiteX1678" fmla="*/ 2318174 w 4089675"/>
              <a:gd name="connsiteY1678" fmla="*/ 5187592 h 5214229"/>
              <a:gd name="connsiteX1679" fmla="*/ 2306758 w 4089675"/>
              <a:gd name="connsiteY1679" fmla="*/ 5191397 h 5214229"/>
              <a:gd name="connsiteX1680" fmla="*/ 2257287 w 4089675"/>
              <a:gd name="connsiteY1680" fmla="*/ 5176176 h 5214229"/>
              <a:gd name="connsiteX1681" fmla="*/ 2242066 w 4089675"/>
              <a:gd name="connsiteY1681" fmla="*/ 5187592 h 5214229"/>
              <a:gd name="connsiteX1682" fmla="*/ 2219234 w 4089675"/>
              <a:gd name="connsiteY1682" fmla="*/ 5179981 h 5214229"/>
              <a:gd name="connsiteX1683" fmla="*/ 2207818 w 4089675"/>
              <a:gd name="connsiteY1683" fmla="*/ 5187592 h 5214229"/>
              <a:gd name="connsiteX1684" fmla="*/ 2196402 w 4089675"/>
              <a:gd name="connsiteY1684" fmla="*/ 5187592 h 5214229"/>
              <a:gd name="connsiteX1685" fmla="*/ 2188791 w 4089675"/>
              <a:gd name="connsiteY1685" fmla="*/ 5179981 h 5214229"/>
              <a:gd name="connsiteX1686" fmla="*/ 2188791 w 4089675"/>
              <a:gd name="connsiteY1686" fmla="*/ 5176176 h 5214229"/>
              <a:gd name="connsiteX1687" fmla="*/ 2200207 w 4089675"/>
              <a:gd name="connsiteY1687" fmla="*/ 5172370 h 5214229"/>
              <a:gd name="connsiteX1688" fmla="*/ 2215429 w 4089675"/>
              <a:gd name="connsiteY1688" fmla="*/ 5176176 h 5214229"/>
              <a:gd name="connsiteX1689" fmla="*/ 2215429 w 4089675"/>
              <a:gd name="connsiteY1689" fmla="*/ 5172370 h 5214229"/>
              <a:gd name="connsiteX1690" fmla="*/ 2211623 w 4089675"/>
              <a:gd name="connsiteY1690" fmla="*/ 5157149 h 5214229"/>
              <a:gd name="connsiteX1691" fmla="*/ 2215429 w 4089675"/>
              <a:gd name="connsiteY1691" fmla="*/ 5141926 h 5214229"/>
              <a:gd name="connsiteX1692" fmla="*/ 2207818 w 4089675"/>
              <a:gd name="connsiteY1692" fmla="*/ 5138121 h 5214229"/>
              <a:gd name="connsiteX1693" fmla="*/ 2204012 w 4089675"/>
              <a:gd name="connsiteY1693" fmla="*/ 5138121 h 5214229"/>
              <a:gd name="connsiteX1694" fmla="*/ 2181179 w 4089675"/>
              <a:gd name="connsiteY1694" fmla="*/ 5168565 h 5214229"/>
              <a:gd name="connsiteX1695" fmla="*/ 2173569 w 4089675"/>
              <a:gd name="connsiteY1695" fmla="*/ 5168565 h 5214229"/>
              <a:gd name="connsiteX1696" fmla="*/ 2162153 w 4089675"/>
              <a:gd name="connsiteY1696" fmla="*/ 5160954 h 5214229"/>
              <a:gd name="connsiteX1697" fmla="*/ 2116488 w 4089675"/>
              <a:gd name="connsiteY1697" fmla="*/ 5172370 h 5214229"/>
              <a:gd name="connsiteX1698" fmla="*/ 2116488 w 4089675"/>
              <a:gd name="connsiteY1698" fmla="*/ 5168565 h 5214229"/>
              <a:gd name="connsiteX1699" fmla="*/ 2143126 w 4089675"/>
              <a:gd name="connsiteY1699" fmla="*/ 5145732 h 5214229"/>
              <a:gd name="connsiteX1700" fmla="*/ 2108878 w 4089675"/>
              <a:gd name="connsiteY1700" fmla="*/ 5119094 h 5214229"/>
              <a:gd name="connsiteX1701" fmla="*/ 2101266 w 4089675"/>
              <a:gd name="connsiteY1701" fmla="*/ 5119094 h 5214229"/>
              <a:gd name="connsiteX1702" fmla="*/ 2101266 w 4089675"/>
              <a:gd name="connsiteY1702" fmla="*/ 5122900 h 5214229"/>
              <a:gd name="connsiteX1703" fmla="*/ 2120294 w 4089675"/>
              <a:gd name="connsiteY1703" fmla="*/ 5126705 h 5214229"/>
              <a:gd name="connsiteX1704" fmla="*/ 2120294 w 4089675"/>
              <a:gd name="connsiteY1704" fmla="*/ 5130510 h 5214229"/>
              <a:gd name="connsiteX1705" fmla="*/ 2074628 w 4089675"/>
              <a:gd name="connsiteY1705" fmla="*/ 5145732 h 5214229"/>
              <a:gd name="connsiteX1706" fmla="*/ 2059407 w 4089675"/>
              <a:gd name="connsiteY1706" fmla="*/ 5160954 h 5214229"/>
              <a:gd name="connsiteX1707" fmla="*/ 2025159 w 4089675"/>
              <a:gd name="connsiteY1707" fmla="*/ 5145732 h 5214229"/>
              <a:gd name="connsiteX1708" fmla="*/ 1998520 w 4089675"/>
              <a:gd name="connsiteY1708" fmla="*/ 5096262 h 5214229"/>
              <a:gd name="connsiteX1709" fmla="*/ 1960467 w 4089675"/>
              <a:gd name="connsiteY1709" fmla="*/ 5077235 h 5214229"/>
              <a:gd name="connsiteX1710" fmla="*/ 1956661 w 4089675"/>
              <a:gd name="connsiteY1710" fmla="*/ 5069624 h 5214229"/>
              <a:gd name="connsiteX1711" fmla="*/ 1933828 w 4089675"/>
              <a:gd name="connsiteY1711" fmla="*/ 5084846 h 5214229"/>
              <a:gd name="connsiteX1712" fmla="*/ 1990910 w 4089675"/>
              <a:gd name="connsiteY1712" fmla="*/ 5126705 h 5214229"/>
              <a:gd name="connsiteX1713" fmla="*/ 1998520 w 4089675"/>
              <a:gd name="connsiteY1713" fmla="*/ 5138121 h 5214229"/>
              <a:gd name="connsiteX1714" fmla="*/ 1998520 w 4089675"/>
              <a:gd name="connsiteY1714" fmla="*/ 5141926 h 5214229"/>
              <a:gd name="connsiteX1715" fmla="*/ 1983299 w 4089675"/>
              <a:gd name="connsiteY1715" fmla="*/ 5141926 h 5214229"/>
              <a:gd name="connsiteX1716" fmla="*/ 1956661 w 4089675"/>
              <a:gd name="connsiteY1716" fmla="*/ 5145732 h 5214229"/>
              <a:gd name="connsiteX1717" fmla="*/ 1930023 w 4089675"/>
              <a:gd name="connsiteY1717" fmla="*/ 5103873 h 5214229"/>
              <a:gd name="connsiteX1718" fmla="*/ 1876748 w 4089675"/>
              <a:gd name="connsiteY1718" fmla="*/ 5035375 h 5214229"/>
              <a:gd name="connsiteX1719" fmla="*/ 1865332 w 4089675"/>
              <a:gd name="connsiteY1719" fmla="*/ 5031570 h 5214229"/>
              <a:gd name="connsiteX1720" fmla="*/ 1865332 w 4089675"/>
              <a:gd name="connsiteY1720" fmla="*/ 5012543 h 5214229"/>
              <a:gd name="connsiteX1721" fmla="*/ 1857720 w 4089675"/>
              <a:gd name="connsiteY1721" fmla="*/ 5001127 h 5214229"/>
              <a:gd name="connsiteX1722" fmla="*/ 1842499 w 4089675"/>
              <a:gd name="connsiteY1722" fmla="*/ 5008738 h 5214229"/>
              <a:gd name="connsiteX1723" fmla="*/ 1839427 w 4089675"/>
              <a:gd name="connsiteY1723" fmla="*/ 5007485 h 5214229"/>
              <a:gd name="connsiteX1724" fmla="*/ 1830807 w 4089675"/>
              <a:gd name="connsiteY1724" fmla="*/ 5016105 h 5214229"/>
              <a:gd name="connsiteX1725" fmla="*/ 1796559 w 4089675"/>
              <a:gd name="connsiteY1725" fmla="*/ 5000883 h 5214229"/>
              <a:gd name="connsiteX1726" fmla="*/ 1778483 w 4089675"/>
              <a:gd name="connsiteY1726" fmla="*/ 4975673 h 5214229"/>
              <a:gd name="connsiteX1727" fmla="*/ 1777502 w 4089675"/>
              <a:gd name="connsiteY1727" fmla="*/ 4972894 h 5214229"/>
              <a:gd name="connsiteX1728" fmla="*/ 1774001 w 4089675"/>
              <a:gd name="connsiteY1728" fmla="*/ 4970683 h 5214229"/>
              <a:gd name="connsiteX1729" fmla="*/ 1774001 w 4089675"/>
              <a:gd name="connsiteY1729" fmla="*/ 4963073 h 5214229"/>
              <a:gd name="connsiteX1730" fmla="*/ 1774024 w 4089675"/>
              <a:gd name="connsiteY1730" fmla="*/ 4963039 h 5214229"/>
              <a:gd name="connsiteX1731" fmla="*/ 1769920 w 4089675"/>
              <a:gd name="connsiteY1731" fmla="*/ 4951413 h 5214229"/>
              <a:gd name="connsiteX1732" fmla="*/ 1731867 w 4089675"/>
              <a:gd name="connsiteY1732" fmla="*/ 4932386 h 5214229"/>
              <a:gd name="connsiteX1733" fmla="*/ 1730167 w 4089675"/>
              <a:gd name="connsiteY1733" fmla="*/ 4928986 h 5214229"/>
              <a:gd name="connsiteX1734" fmla="*/ 1721679 w 4089675"/>
              <a:gd name="connsiteY1734" fmla="*/ 4927789 h 5214229"/>
              <a:gd name="connsiteX1735" fmla="*/ 1710936 w 4089675"/>
              <a:gd name="connsiteY1735" fmla="*/ 4932862 h 5214229"/>
              <a:gd name="connsiteX1736" fmla="*/ 1705228 w 4089675"/>
              <a:gd name="connsiteY1736" fmla="*/ 4939997 h 5214229"/>
              <a:gd name="connsiteX1737" fmla="*/ 1762310 w 4089675"/>
              <a:gd name="connsiteY1737" fmla="*/ 4981856 h 5214229"/>
              <a:gd name="connsiteX1738" fmla="*/ 1769920 w 4089675"/>
              <a:gd name="connsiteY1738" fmla="*/ 4993272 h 5214229"/>
              <a:gd name="connsiteX1739" fmla="*/ 1769920 w 4089675"/>
              <a:gd name="connsiteY1739" fmla="*/ 4997077 h 5214229"/>
              <a:gd name="connsiteX1740" fmla="*/ 1754699 w 4089675"/>
              <a:gd name="connsiteY1740" fmla="*/ 4997077 h 5214229"/>
              <a:gd name="connsiteX1741" fmla="*/ 1728061 w 4089675"/>
              <a:gd name="connsiteY1741" fmla="*/ 5000883 h 5214229"/>
              <a:gd name="connsiteX1742" fmla="*/ 1701423 w 4089675"/>
              <a:gd name="connsiteY1742" fmla="*/ 4959024 h 5214229"/>
              <a:gd name="connsiteX1743" fmla="*/ 1690159 w 4089675"/>
              <a:gd name="connsiteY1743" fmla="*/ 4935630 h 5214229"/>
              <a:gd name="connsiteX1744" fmla="*/ 1686895 w 4089675"/>
              <a:gd name="connsiteY1744" fmla="*/ 4936446 h 5214229"/>
              <a:gd name="connsiteX1745" fmla="*/ 1664063 w 4089675"/>
              <a:gd name="connsiteY1745" fmla="*/ 4928835 h 5214229"/>
              <a:gd name="connsiteX1746" fmla="*/ 1652647 w 4089675"/>
              <a:gd name="connsiteY1746" fmla="*/ 4936446 h 5214229"/>
              <a:gd name="connsiteX1747" fmla="*/ 1641231 w 4089675"/>
              <a:gd name="connsiteY1747" fmla="*/ 4936446 h 5214229"/>
              <a:gd name="connsiteX1748" fmla="*/ 1633620 w 4089675"/>
              <a:gd name="connsiteY1748" fmla="*/ 4928835 h 5214229"/>
              <a:gd name="connsiteX1749" fmla="*/ 1633620 w 4089675"/>
              <a:gd name="connsiteY1749" fmla="*/ 4925030 h 5214229"/>
              <a:gd name="connsiteX1750" fmla="*/ 1645036 w 4089675"/>
              <a:gd name="connsiteY1750" fmla="*/ 4921224 h 5214229"/>
              <a:gd name="connsiteX1751" fmla="*/ 1660258 w 4089675"/>
              <a:gd name="connsiteY1751" fmla="*/ 4925030 h 5214229"/>
              <a:gd name="connsiteX1752" fmla="*/ 1660258 w 4089675"/>
              <a:gd name="connsiteY1752" fmla="*/ 4921224 h 5214229"/>
              <a:gd name="connsiteX1753" fmla="*/ 1656452 w 4089675"/>
              <a:gd name="connsiteY1753" fmla="*/ 4906003 h 5214229"/>
              <a:gd name="connsiteX1754" fmla="*/ 1658733 w 4089675"/>
              <a:gd name="connsiteY1754" fmla="*/ 4896878 h 5214229"/>
              <a:gd name="connsiteX1755" fmla="*/ 1648148 w 4089675"/>
              <a:gd name="connsiteY1755" fmla="*/ 4890526 h 5214229"/>
              <a:gd name="connsiteX1756" fmla="*/ 1645747 w 4089675"/>
              <a:gd name="connsiteY1756" fmla="*/ 4889726 h 5214229"/>
              <a:gd name="connsiteX1757" fmla="*/ 1631717 w 4089675"/>
              <a:gd name="connsiteY1757" fmla="*/ 4902197 h 5214229"/>
              <a:gd name="connsiteX1758" fmla="*/ 1626008 w 4089675"/>
              <a:gd name="connsiteY1758" fmla="*/ 4917419 h 5214229"/>
              <a:gd name="connsiteX1759" fmla="*/ 1618397 w 4089675"/>
              <a:gd name="connsiteY1759" fmla="*/ 4917419 h 5214229"/>
              <a:gd name="connsiteX1760" fmla="*/ 1606981 w 4089675"/>
              <a:gd name="connsiteY1760" fmla="*/ 4909808 h 5214229"/>
              <a:gd name="connsiteX1761" fmla="*/ 1561317 w 4089675"/>
              <a:gd name="connsiteY1761" fmla="*/ 4921224 h 5214229"/>
              <a:gd name="connsiteX1762" fmla="*/ 1561317 w 4089675"/>
              <a:gd name="connsiteY1762" fmla="*/ 4917419 h 5214229"/>
              <a:gd name="connsiteX1763" fmla="*/ 1587954 w 4089675"/>
              <a:gd name="connsiteY1763" fmla="*/ 4894586 h 5214229"/>
              <a:gd name="connsiteX1764" fmla="*/ 1553706 w 4089675"/>
              <a:gd name="connsiteY1764" fmla="*/ 4867948 h 5214229"/>
              <a:gd name="connsiteX1765" fmla="*/ 1546095 w 4089675"/>
              <a:gd name="connsiteY1765" fmla="*/ 4867948 h 5214229"/>
              <a:gd name="connsiteX1766" fmla="*/ 1546095 w 4089675"/>
              <a:gd name="connsiteY1766" fmla="*/ 4871754 h 5214229"/>
              <a:gd name="connsiteX1767" fmla="*/ 1565122 w 4089675"/>
              <a:gd name="connsiteY1767" fmla="*/ 4875559 h 5214229"/>
              <a:gd name="connsiteX1768" fmla="*/ 1565122 w 4089675"/>
              <a:gd name="connsiteY1768" fmla="*/ 4879364 h 5214229"/>
              <a:gd name="connsiteX1769" fmla="*/ 1519457 w 4089675"/>
              <a:gd name="connsiteY1769" fmla="*/ 4894586 h 5214229"/>
              <a:gd name="connsiteX1770" fmla="*/ 1504236 w 4089675"/>
              <a:gd name="connsiteY1770" fmla="*/ 4909808 h 5214229"/>
              <a:gd name="connsiteX1771" fmla="*/ 1469988 w 4089675"/>
              <a:gd name="connsiteY1771" fmla="*/ 4894586 h 5214229"/>
              <a:gd name="connsiteX1772" fmla="*/ 1443349 w 4089675"/>
              <a:gd name="connsiteY1772" fmla="*/ 4845116 h 5214229"/>
              <a:gd name="connsiteX1773" fmla="*/ 1405296 w 4089675"/>
              <a:gd name="connsiteY1773" fmla="*/ 4826089 h 5214229"/>
              <a:gd name="connsiteX1774" fmla="*/ 1401490 w 4089675"/>
              <a:gd name="connsiteY1774" fmla="*/ 4818478 h 5214229"/>
              <a:gd name="connsiteX1775" fmla="*/ 1378657 w 4089675"/>
              <a:gd name="connsiteY1775" fmla="*/ 4833700 h 5214229"/>
              <a:gd name="connsiteX1776" fmla="*/ 1435739 w 4089675"/>
              <a:gd name="connsiteY1776" fmla="*/ 4875559 h 5214229"/>
              <a:gd name="connsiteX1777" fmla="*/ 1443349 w 4089675"/>
              <a:gd name="connsiteY1777" fmla="*/ 4886975 h 5214229"/>
              <a:gd name="connsiteX1778" fmla="*/ 1443349 w 4089675"/>
              <a:gd name="connsiteY1778" fmla="*/ 4890780 h 5214229"/>
              <a:gd name="connsiteX1779" fmla="*/ 1428128 w 4089675"/>
              <a:gd name="connsiteY1779" fmla="*/ 4890780 h 5214229"/>
              <a:gd name="connsiteX1780" fmla="*/ 1401490 w 4089675"/>
              <a:gd name="connsiteY1780" fmla="*/ 4894586 h 5214229"/>
              <a:gd name="connsiteX1781" fmla="*/ 1374852 w 4089675"/>
              <a:gd name="connsiteY1781" fmla="*/ 4852727 h 5214229"/>
              <a:gd name="connsiteX1782" fmla="*/ 1321577 w 4089675"/>
              <a:gd name="connsiteY1782" fmla="*/ 4784229 h 5214229"/>
              <a:gd name="connsiteX1783" fmla="*/ 1310161 w 4089675"/>
              <a:gd name="connsiteY1783" fmla="*/ 4780424 h 5214229"/>
              <a:gd name="connsiteX1784" fmla="*/ 1310161 w 4089675"/>
              <a:gd name="connsiteY1784" fmla="*/ 4761397 h 5214229"/>
              <a:gd name="connsiteX1785" fmla="*/ 1302549 w 4089675"/>
              <a:gd name="connsiteY1785" fmla="*/ 4749981 h 5214229"/>
              <a:gd name="connsiteX1786" fmla="*/ 1287328 w 4089675"/>
              <a:gd name="connsiteY1786" fmla="*/ 4757592 h 5214229"/>
              <a:gd name="connsiteX1787" fmla="*/ 1284256 w 4089675"/>
              <a:gd name="connsiteY1787" fmla="*/ 4756339 h 5214229"/>
              <a:gd name="connsiteX1788" fmla="*/ 1275636 w 4089675"/>
              <a:gd name="connsiteY1788" fmla="*/ 4764959 h 5214229"/>
              <a:gd name="connsiteX1789" fmla="*/ 1241388 w 4089675"/>
              <a:gd name="connsiteY1789" fmla="*/ 4749737 h 5214229"/>
              <a:gd name="connsiteX1790" fmla="*/ 1223312 w 4089675"/>
              <a:gd name="connsiteY1790" fmla="*/ 4724527 h 5214229"/>
              <a:gd name="connsiteX1791" fmla="*/ 1222331 w 4089675"/>
              <a:gd name="connsiteY1791" fmla="*/ 4721748 h 5214229"/>
              <a:gd name="connsiteX1792" fmla="*/ 1218830 w 4089675"/>
              <a:gd name="connsiteY1792" fmla="*/ 4719537 h 5214229"/>
              <a:gd name="connsiteX1793" fmla="*/ 1218830 w 4089675"/>
              <a:gd name="connsiteY1793" fmla="*/ 4711927 h 5214229"/>
              <a:gd name="connsiteX1794" fmla="*/ 1218853 w 4089675"/>
              <a:gd name="connsiteY1794" fmla="*/ 4711893 h 5214229"/>
              <a:gd name="connsiteX1795" fmla="*/ 1214750 w 4089675"/>
              <a:gd name="connsiteY1795" fmla="*/ 4700267 h 5214229"/>
              <a:gd name="connsiteX1796" fmla="*/ 1176696 w 4089675"/>
              <a:gd name="connsiteY1796" fmla="*/ 4681240 h 5214229"/>
              <a:gd name="connsiteX1797" fmla="*/ 1172891 w 4089675"/>
              <a:gd name="connsiteY1797" fmla="*/ 4673629 h 5214229"/>
              <a:gd name="connsiteX1798" fmla="*/ 1150058 w 4089675"/>
              <a:gd name="connsiteY1798" fmla="*/ 4688851 h 5214229"/>
              <a:gd name="connsiteX1799" fmla="*/ 1207139 w 4089675"/>
              <a:gd name="connsiteY1799" fmla="*/ 4730710 h 5214229"/>
              <a:gd name="connsiteX1800" fmla="*/ 1214750 w 4089675"/>
              <a:gd name="connsiteY1800" fmla="*/ 4742126 h 5214229"/>
              <a:gd name="connsiteX1801" fmla="*/ 1214750 w 4089675"/>
              <a:gd name="connsiteY1801" fmla="*/ 4745931 h 5214229"/>
              <a:gd name="connsiteX1802" fmla="*/ 1199528 w 4089675"/>
              <a:gd name="connsiteY1802" fmla="*/ 4745931 h 5214229"/>
              <a:gd name="connsiteX1803" fmla="*/ 1172891 w 4089675"/>
              <a:gd name="connsiteY1803" fmla="*/ 4749737 h 5214229"/>
              <a:gd name="connsiteX1804" fmla="*/ 1146252 w 4089675"/>
              <a:gd name="connsiteY1804" fmla="*/ 4707878 h 5214229"/>
              <a:gd name="connsiteX1805" fmla="*/ 1092977 w 4089675"/>
              <a:gd name="connsiteY1805" fmla="*/ 4639380 h 5214229"/>
              <a:gd name="connsiteX1806" fmla="*/ 1081561 w 4089675"/>
              <a:gd name="connsiteY1806" fmla="*/ 4635575 h 5214229"/>
              <a:gd name="connsiteX1807" fmla="*/ 1081561 w 4089675"/>
              <a:gd name="connsiteY1807" fmla="*/ 4616548 h 5214229"/>
              <a:gd name="connsiteX1808" fmla="*/ 1073949 w 4089675"/>
              <a:gd name="connsiteY1808" fmla="*/ 4605132 h 5214229"/>
              <a:gd name="connsiteX1809" fmla="*/ 1058728 w 4089675"/>
              <a:gd name="connsiteY1809" fmla="*/ 4612743 h 5214229"/>
              <a:gd name="connsiteX1810" fmla="*/ 990231 w 4089675"/>
              <a:gd name="connsiteY1810" fmla="*/ 4574688 h 5214229"/>
              <a:gd name="connsiteX1811" fmla="*/ 990231 w 4089675"/>
              <a:gd name="connsiteY1811" fmla="*/ 4567078 h 5214229"/>
              <a:gd name="connsiteX1812" fmla="*/ 1005453 w 4089675"/>
              <a:gd name="connsiteY1812" fmla="*/ 4559467 h 5214229"/>
              <a:gd name="connsiteX1813" fmla="*/ 1005453 w 4089675"/>
              <a:gd name="connsiteY1813" fmla="*/ 4551856 h 5214229"/>
              <a:gd name="connsiteX1814" fmla="*/ 1001648 w 4089675"/>
              <a:gd name="connsiteY1814" fmla="*/ 4551856 h 5214229"/>
              <a:gd name="connsiteX1815" fmla="*/ 963118 w 4089675"/>
              <a:gd name="connsiteY1815" fmla="*/ 4545197 h 5214229"/>
              <a:gd name="connsiteX1816" fmla="*/ 945031 w 4089675"/>
              <a:gd name="connsiteY1816" fmla="*/ 4529035 h 5214229"/>
              <a:gd name="connsiteX1817" fmla="*/ 939240 w 4089675"/>
              <a:gd name="connsiteY1817" fmla="*/ 4529035 h 5214229"/>
              <a:gd name="connsiteX1818" fmla="*/ 939240 w 4089675"/>
              <a:gd name="connsiteY1818" fmla="*/ 4524458 h 5214229"/>
              <a:gd name="connsiteX1819" fmla="*/ 925540 w 4089675"/>
              <a:gd name="connsiteY1819" fmla="*/ 4517608 h 5214229"/>
              <a:gd name="connsiteX1820" fmla="*/ 925540 w 4089675"/>
              <a:gd name="connsiteY1820" fmla="*/ 4504680 h 5214229"/>
              <a:gd name="connsiteX1821" fmla="*/ 916408 w 4089675"/>
              <a:gd name="connsiteY1821" fmla="*/ 4513813 h 5214229"/>
              <a:gd name="connsiteX1822" fmla="*/ 882159 w 4089675"/>
              <a:gd name="connsiteY1822" fmla="*/ 4498591 h 5214229"/>
              <a:gd name="connsiteX1823" fmla="*/ 855521 w 4089675"/>
              <a:gd name="connsiteY1823" fmla="*/ 4449121 h 5214229"/>
              <a:gd name="connsiteX1824" fmla="*/ 817467 w 4089675"/>
              <a:gd name="connsiteY1824" fmla="*/ 4430094 h 5214229"/>
              <a:gd name="connsiteX1825" fmla="*/ 813662 w 4089675"/>
              <a:gd name="connsiteY1825" fmla="*/ 4422483 h 5214229"/>
              <a:gd name="connsiteX1826" fmla="*/ 790829 w 4089675"/>
              <a:gd name="connsiteY1826" fmla="*/ 4437705 h 5214229"/>
              <a:gd name="connsiteX1827" fmla="*/ 847910 w 4089675"/>
              <a:gd name="connsiteY1827" fmla="*/ 4479564 h 5214229"/>
              <a:gd name="connsiteX1828" fmla="*/ 855521 w 4089675"/>
              <a:gd name="connsiteY1828" fmla="*/ 4490980 h 5214229"/>
              <a:gd name="connsiteX1829" fmla="*/ 855521 w 4089675"/>
              <a:gd name="connsiteY1829" fmla="*/ 4494785 h 5214229"/>
              <a:gd name="connsiteX1830" fmla="*/ 840299 w 4089675"/>
              <a:gd name="connsiteY1830" fmla="*/ 4494785 h 5214229"/>
              <a:gd name="connsiteX1831" fmla="*/ 813662 w 4089675"/>
              <a:gd name="connsiteY1831" fmla="*/ 4498591 h 5214229"/>
              <a:gd name="connsiteX1832" fmla="*/ 787023 w 4089675"/>
              <a:gd name="connsiteY1832" fmla="*/ 4456732 h 5214229"/>
              <a:gd name="connsiteX1833" fmla="*/ 733748 w 4089675"/>
              <a:gd name="connsiteY1833" fmla="*/ 4388234 h 5214229"/>
              <a:gd name="connsiteX1834" fmla="*/ 722332 w 4089675"/>
              <a:gd name="connsiteY1834" fmla="*/ 4384429 h 5214229"/>
              <a:gd name="connsiteX1835" fmla="*/ 722332 w 4089675"/>
              <a:gd name="connsiteY1835" fmla="*/ 4365402 h 5214229"/>
              <a:gd name="connsiteX1836" fmla="*/ 714721 w 4089675"/>
              <a:gd name="connsiteY1836" fmla="*/ 4353986 h 5214229"/>
              <a:gd name="connsiteX1837" fmla="*/ 699499 w 4089675"/>
              <a:gd name="connsiteY1837" fmla="*/ 4361597 h 5214229"/>
              <a:gd name="connsiteX1838" fmla="*/ 631002 w 4089675"/>
              <a:gd name="connsiteY1838" fmla="*/ 4323542 h 5214229"/>
              <a:gd name="connsiteX1839" fmla="*/ 631002 w 4089675"/>
              <a:gd name="connsiteY1839" fmla="*/ 4315932 h 5214229"/>
              <a:gd name="connsiteX1840" fmla="*/ 646224 w 4089675"/>
              <a:gd name="connsiteY1840" fmla="*/ 4308321 h 5214229"/>
              <a:gd name="connsiteX1841" fmla="*/ 646224 w 4089675"/>
              <a:gd name="connsiteY1841" fmla="*/ 4300710 h 5214229"/>
              <a:gd name="connsiteX1842" fmla="*/ 642419 w 4089675"/>
              <a:gd name="connsiteY1842" fmla="*/ 4300710 h 5214229"/>
              <a:gd name="connsiteX1843" fmla="*/ 581532 w 4089675"/>
              <a:gd name="connsiteY1843" fmla="*/ 4274073 h 5214229"/>
              <a:gd name="connsiteX1844" fmla="*/ 566311 w 4089675"/>
              <a:gd name="connsiteY1844" fmla="*/ 4266462 h 5214229"/>
              <a:gd name="connsiteX1845" fmla="*/ 566311 w 4089675"/>
              <a:gd name="connsiteY1845" fmla="*/ 4251240 h 5214229"/>
              <a:gd name="connsiteX1846" fmla="*/ 570116 w 4089675"/>
              <a:gd name="connsiteY1846" fmla="*/ 4251240 h 5214229"/>
              <a:gd name="connsiteX1847" fmla="*/ 600559 w 4089675"/>
              <a:gd name="connsiteY1847" fmla="*/ 4266462 h 5214229"/>
              <a:gd name="connsiteX1848" fmla="*/ 646224 w 4089675"/>
              <a:gd name="connsiteY1848" fmla="*/ 4251240 h 5214229"/>
              <a:gd name="connsiteX1849" fmla="*/ 627196 w 4089675"/>
              <a:gd name="connsiteY1849" fmla="*/ 4216992 h 5214229"/>
              <a:gd name="connsiteX1850" fmla="*/ 610548 w 4089675"/>
              <a:gd name="connsiteY1850" fmla="*/ 4212235 h 5214229"/>
              <a:gd name="connsiteX1851" fmla="*/ 602062 w 4089675"/>
              <a:gd name="connsiteY1851" fmla="*/ 4203457 h 5214229"/>
              <a:gd name="connsiteX1852" fmla="*/ 589837 w 4089675"/>
              <a:gd name="connsiteY1852" fmla="*/ 4215683 h 5214229"/>
              <a:gd name="connsiteX1853" fmla="*/ 555589 w 4089675"/>
              <a:gd name="connsiteY1853" fmla="*/ 4200461 h 5214229"/>
              <a:gd name="connsiteX1854" fmla="*/ 528950 w 4089675"/>
              <a:gd name="connsiteY1854" fmla="*/ 4150991 h 5214229"/>
              <a:gd name="connsiteX1855" fmla="*/ 490896 w 4089675"/>
              <a:gd name="connsiteY1855" fmla="*/ 4131964 h 5214229"/>
              <a:gd name="connsiteX1856" fmla="*/ 487091 w 4089675"/>
              <a:gd name="connsiteY1856" fmla="*/ 4124353 h 5214229"/>
              <a:gd name="connsiteX1857" fmla="*/ 464258 w 4089675"/>
              <a:gd name="connsiteY1857" fmla="*/ 4139575 h 5214229"/>
              <a:gd name="connsiteX1858" fmla="*/ 521339 w 4089675"/>
              <a:gd name="connsiteY1858" fmla="*/ 4181434 h 5214229"/>
              <a:gd name="connsiteX1859" fmla="*/ 528950 w 4089675"/>
              <a:gd name="connsiteY1859" fmla="*/ 4192850 h 5214229"/>
              <a:gd name="connsiteX1860" fmla="*/ 528950 w 4089675"/>
              <a:gd name="connsiteY1860" fmla="*/ 4196655 h 5214229"/>
              <a:gd name="connsiteX1861" fmla="*/ 513728 w 4089675"/>
              <a:gd name="connsiteY1861" fmla="*/ 4196655 h 5214229"/>
              <a:gd name="connsiteX1862" fmla="*/ 487091 w 4089675"/>
              <a:gd name="connsiteY1862" fmla="*/ 4200461 h 5214229"/>
              <a:gd name="connsiteX1863" fmla="*/ 460453 w 4089675"/>
              <a:gd name="connsiteY1863" fmla="*/ 4158602 h 5214229"/>
              <a:gd name="connsiteX1864" fmla="*/ 407178 w 4089675"/>
              <a:gd name="connsiteY1864" fmla="*/ 4090104 h 5214229"/>
              <a:gd name="connsiteX1865" fmla="*/ 395762 w 4089675"/>
              <a:gd name="connsiteY1865" fmla="*/ 4086299 h 5214229"/>
              <a:gd name="connsiteX1866" fmla="*/ 395762 w 4089675"/>
              <a:gd name="connsiteY1866" fmla="*/ 4067272 h 5214229"/>
              <a:gd name="connsiteX1867" fmla="*/ 388150 w 4089675"/>
              <a:gd name="connsiteY1867" fmla="*/ 4055856 h 5214229"/>
              <a:gd name="connsiteX1868" fmla="*/ 372928 w 4089675"/>
              <a:gd name="connsiteY1868" fmla="*/ 4063467 h 5214229"/>
              <a:gd name="connsiteX1869" fmla="*/ 304431 w 4089675"/>
              <a:gd name="connsiteY1869" fmla="*/ 4025412 h 5214229"/>
              <a:gd name="connsiteX1870" fmla="*/ 304431 w 4089675"/>
              <a:gd name="connsiteY1870" fmla="*/ 4017802 h 5214229"/>
              <a:gd name="connsiteX1871" fmla="*/ 319654 w 4089675"/>
              <a:gd name="connsiteY1871" fmla="*/ 4010191 h 5214229"/>
              <a:gd name="connsiteX1872" fmla="*/ 319654 w 4089675"/>
              <a:gd name="connsiteY1872" fmla="*/ 4002580 h 5214229"/>
              <a:gd name="connsiteX1873" fmla="*/ 315848 w 4089675"/>
              <a:gd name="connsiteY1873" fmla="*/ 4002580 h 5214229"/>
              <a:gd name="connsiteX1874" fmla="*/ 254961 w 4089675"/>
              <a:gd name="connsiteY1874" fmla="*/ 3975943 h 5214229"/>
              <a:gd name="connsiteX1875" fmla="*/ 239740 w 4089675"/>
              <a:gd name="connsiteY1875" fmla="*/ 3968332 h 5214229"/>
              <a:gd name="connsiteX1876" fmla="*/ 239740 w 4089675"/>
              <a:gd name="connsiteY1876" fmla="*/ 3953110 h 5214229"/>
              <a:gd name="connsiteX1877" fmla="*/ 243545 w 4089675"/>
              <a:gd name="connsiteY1877" fmla="*/ 3953110 h 5214229"/>
              <a:gd name="connsiteX1878" fmla="*/ 273988 w 4089675"/>
              <a:gd name="connsiteY1878" fmla="*/ 3968332 h 5214229"/>
              <a:gd name="connsiteX1879" fmla="*/ 319654 w 4089675"/>
              <a:gd name="connsiteY1879" fmla="*/ 3953110 h 5214229"/>
              <a:gd name="connsiteX1880" fmla="*/ 300626 w 4089675"/>
              <a:gd name="connsiteY1880" fmla="*/ 3918862 h 5214229"/>
              <a:gd name="connsiteX1881" fmla="*/ 270183 w 4089675"/>
              <a:gd name="connsiteY1881" fmla="*/ 3899835 h 5214229"/>
              <a:gd name="connsiteX1882" fmla="*/ 262572 w 4089675"/>
              <a:gd name="connsiteY1882" fmla="*/ 3899835 h 5214229"/>
              <a:gd name="connsiteX1883" fmla="*/ 262572 w 4089675"/>
              <a:gd name="connsiteY1883" fmla="*/ 3888419 h 5214229"/>
              <a:gd name="connsiteX1884" fmla="*/ 266378 w 4089675"/>
              <a:gd name="connsiteY1884" fmla="*/ 3888419 h 5214229"/>
              <a:gd name="connsiteX1885" fmla="*/ 293015 w 4089675"/>
              <a:gd name="connsiteY1885" fmla="*/ 3899835 h 5214229"/>
              <a:gd name="connsiteX1886" fmla="*/ 300626 w 4089675"/>
              <a:gd name="connsiteY1886" fmla="*/ 3899835 h 5214229"/>
              <a:gd name="connsiteX1887" fmla="*/ 300626 w 4089675"/>
              <a:gd name="connsiteY1887" fmla="*/ 3896029 h 5214229"/>
              <a:gd name="connsiteX1888" fmla="*/ 266378 w 4089675"/>
              <a:gd name="connsiteY1888" fmla="*/ 3850364 h 5214229"/>
              <a:gd name="connsiteX1889" fmla="*/ 254961 w 4089675"/>
              <a:gd name="connsiteY1889" fmla="*/ 3842753 h 5214229"/>
              <a:gd name="connsiteX1890" fmla="*/ 266378 w 4089675"/>
              <a:gd name="connsiteY1890" fmla="*/ 3793283 h 5214229"/>
              <a:gd name="connsiteX1891" fmla="*/ 277794 w 4089675"/>
              <a:gd name="connsiteY1891" fmla="*/ 3781867 h 5214229"/>
              <a:gd name="connsiteX1892" fmla="*/ 281599 w 4089675"/>
              <a:gd name="connsiteY1892" fmla="*/ 3781867 h 5214229"/>
              <a:gd name="connsiteX1893" fmla="*/ 289210 w 4089675"/>
              <a:gd name="connsiteY1893" fmla="*/ 3793283 h 5214229"/>
              <a:gd name="connsiteX1894" fmla="*/ 296820 w 4089675"/>
              <a:gd name="connsiteY1894" fmla="*/ 3793283 h 5214229"/>
              <a:gd name="connsiteX1895" fmla="*/ 312043 w 4089675"/>
              <a:gd name="connsiteY1895" fmla="*/ 3755229 h 5214229"/>
              <a:gd name="connsiteX1896" fmla="*/ 312043 w 4089675"/>
              <a:gd name="connsiteY1896" fmla="*/ 3747619 h 5214229"/>
              <a:gd name="connsiteX1897" fmla="*/ 308236 w 4089675"/>
              <a:gd name="connsiteY1897" fmla="*/ 3724787 h 5214229"/>
              <a:gd name="connsiteX1898" fmla="*/ 312043 w 4089675"/>
              <a:gd name="connsiteY1898" fmla="*/ 3713369 h 5214229"/>
              <a:gd name="connsiteX1899" fmla="*/ 304431 w 4089675"/>
              <a:gd name="connsiteY1899" fmla="*/ 3690537 h 5214229"/>
              <a:gd name="connsiteX1900" fmla="*/ 308236 w 4089675"/>
              <a:gd name="connsiteY1900" fmla="*/ 3686732 h 5214229"/>
              <a:gd name="connsiteX1901" fmla="*/ 327264 w 4089675"/>
              <a:gd name="connsiteY1901" fmla="*/ 3701953 h 5214229"/>
              <a:gd name="connsiteX1902" fmla="*/ 334875 w 4089675"/>
              <a:gd name="connsiteY1902" fmla="*/ 3701953 h 5214229"/>
              <a:gd name="connsiteX1903" fmla="*/ 334875 w 4089675"/>
              <a:gd name="connsiteY1903" fmla="*/ 3698148 h 5214229"/>
              <a:gd name="connsiteX1904" fmla="*/ 344083 w 4089675"/>
              <a:gd name="connsiteY1904" fmla="*/ 3630620 h 5214229"/>
              <a:gd name="connsiteX1905" fmla="*/ 337711 w 4089675"/>
              <a:gd name="connsiteY1905" fmla="*/ 3627434 h 5214229"/>
              <a:gd name="connsiteX1906" fmla="*/ 337711 w 4089675"/>
              <a:gd name="connsiteY1906" fmla="*/ 3612212 h 5214229"/>
              <a:gd name="connsiteX1907" fmla="*/ 341517 w 4089675"/>
              <a:gd name="connsiteY1907" fmla="*/ 3612212 h 5214229"/>
              <a:gd name="connsiteX1908" fmla="*/ 346269 w 4089675"/>
              <a:gd name="connsiteY1908" fmla="*/ 3614588 h 5214229"/>
              <a:gd name="connsiteX1909" fmla="*/ 346291 w 4089675"/>
              <a:gd name="connsiteY1909" fmla="*/ 3614429 h 5214229"/>
              <a:gd name="connsiteX1910" fmla="*/ 346291 w 4089675"/>
              <a:gd name="connsiteY1910" fmla="*/ 3606818 h 5214229"/>
              <a:gd name="connsiteX1911" fmla="*/ 342486 w 4089675"/>
              <a:gd name="connsiteY1911" fmla="*/ 3603013 h 5214229"/>
              <a:gd name="connsiteX1912" fmla="*/ 346291 w 4089675"/>
              <a:gd name="connsiteY1912" fmla="*/ 3595402 h 5214229"/>
              <a:gd name="connsiteX1913" fmla="*/ 346291 w 4089675"/>
              <a:gd name="connsiteY1913" fmla="*/ 3591597 h 5214229"/>
              <a:gd name="connsiteX1914" fmla="*/ 327264 w 4089675"/>
              <a:gd name="connsiteY1914" fmla="*/ 3591597 h 5214229"/>
              <a:gd name="connsiteX1915" fmla="*/ 350096 w 4089675"/>
              <a:gd name="connsiteY1915" fmla="*/ 3492657 h 5214229"/>
              <a:gd name="connsiteX1916" fmla="*/ 357707 w 4089675"/>
              <a:gd name="connsiteY1916" fmla="*/ 3482667 h 5214229"/>
              <a:gd name="connsiteX1917" fmla="*/ 361959 w 4089675"/>
              <a:gd name="connsiteY1917" fmla="*/ 3469115 h 5214229"/>
              <a:gd name="connsiteX1918" fmla="*/ 364349 w 4089675"/>
              <a:gd name="connsiteY1918" fmla="*/ 3452385 h 5214229"/>
              <a:gd name="connsiteX1919" fmla="*/ 375765 w 4089675"/>
              <a:gd name="connsiteY1919" fmla="*/ 3440969 h 5214229"/>
              <a:gd name="connsiteX1920" fmla="*/ 379570 w 4089675"/>
              <a:gd name="connsiteY1920" fmla="*/ 3440969 h 5214229"/>
              <a:gd name="connsiteX1921" fmla="*/ 385825 w 4089675"/>
              <a:gd name="connsiteY1921" fmla="*/ 3450352 h 5214229"/>
              <a:gd name="connsiteX1922" fmla="*/ 391956 w 4089675"/>
              <a:gd name="connsiteY1922" fmla="*/ 3447943 h 5214229"/>
              <a:gd name="connsiteX1923" fmla="*/ 402402 w 4089675"/>
              <a:gd name="connsiteY1923" fmla="*/ 3430707 h 5214229"/>
              <a:gd name="connsiteX1924" fmla="*/ 402402 w 4089675"/>
              <a:gd name="connsiteY1924" fmla="*/ 3425758 h 5214229"/>
              <a:gd name="connsiteX1925" fmla="*/ 406208 w 4089675"/>
              <a:gd name="connsiteY1925" fmla="*/ 3420050 h 5214229"/>
              <a:gd name="connsiteX1926" fmla="*/ 408871 w 4089675"/>
              <a:gd name="connsiteY1926" fmla="*/ 3419606 h 5214229"/>
              <a:gd name="connsiteX1927" fmla="*/ 410014 w 4089675"/>
              <a:gd name="connsiteY1927" fmla="*/ 3414331 h 5214229"/>
              <a:gd name="connsiteX1928" fmla="*/ 410014 w 4089675"/>
              <a:gd name="connsiteY1928" fmla="*/ 3409879 h 5214229"/>
              <a:gd name="connsiteX1929" fmla="*/ 375289 w 4089675"/>
              <a:gd name="connsiteY1929" fmla="*/ 3403877 h 5214229"/>
              <a:gd name="connsiteX1930" fmla="*/ 352933 w 4089675"/>
              <a:gd name="connsiteY1930" fmla="*/ 3383899 h 5214229"/>
              <a:gd name="connsiteX1931" fmla="*/ 337711 w 4089675"/>
              <a:gd name="connsiteY1931" fmla="*/ 3376288 h 5214229"/>
              <a:gd name="connsiteX1932" fmla="*/ 337711 w 4089675"/>
              <a:gd name="connsiteY1932" fmla="*/ 3361066 h 5214229"/>
              <a:gd name="connsiteX1933" fmla="*/ 341517 w 4089675"/>
              <a:gd name="connsiteY1933" fmla="*/ 3361066 h 5214229"/>
              <a:gd name="connsiteX1934" fmla="*/ 371959 w 4089675"/>
              <a:gd name="connsiteY1934" fmla="*/ 3376288 h 5214229"/>
              <a:gd name="connsiteX1935" fmla="*/ 406208 w 4089675"/>
              <a:gd name="connsiteY1935" fmla="*/ 3370580 h 5214229"/>
              <a:gd name="connsiteX1936" fmla="*/ 408693 w 4089675"/>
              <a:gd name="connsiteY1936" fmla="*/ 3368509 h 5214229"/>
              <a:gd name="connsiteX1937" fmla="*/ 402402 w 4089675"/>
              <a:gd name="connsiteY1937" fmla="*/ 3349639 h 5214229"/>
              <a:gd name="connsiteX1938" fmla="*/ 406153 w 4089675"/>
              <a:gd name="connsiteY1938" fmla="*/ 3345888 h 5214229"/>
              <a:gd name="connsiteX1939" fmla="*/ 398597 w 4089675"/>
              <a:gd name="connsiteY1939" fmla="*/ 3326818 h 5214229"/>
              <a:gd name="connsiteX1940" fmla="*/ 368154 w 4089675"/>
              <a:gd name="connsiteY1940" fmla="*/ 3307791 h 5214229"/>
              <a:gd name="connsiteX1941" fmla="*/ 360543 w 4089675"/>
              <a:gd name="connsiteY1941" fmla="*/ 3307791 h 5214229"/>
              <a:gd name="connsiteX1942" fmla="*/ 360543 w 4089675"/>
              <a:gd name="connsiteY1942" fmla="*/ 3296375 h 5214229"/>
              <a:gd name="connsiteX1943" fmla="*/ 364349 w 4089675"/>
              <a:gd name="connsiteY1943" fmla="*/ 3296375 h 5214229"/>
              <a:gd name="connsiteX1944" fmla="*/ 390986 w 4089675"/>
              <a:gd name="connsiteY1944" fmla="*/ 3307791 h 5214229"/>
              <a:gd name="connsiteX1945" fmla="*/ 398597 w 4089675"/>
              <a:gd name="connsiteY1945" fmla="*/ 3307791 h 5214229"/>
              <a:gd name="connsiteX1946" fmla="*/ 398597 w 4089675"/>
              <a:gd name="connsiteY1946" fmla="*/ 3303985 h 5214229"/>
              <a:gd name="connsiteX1947" fmla="*/ 364349 w 4089675"/>
              <a:gd name="connsiteY1947" fmla="*/ 3258320 h 5214229"/>
              <a:gd name="connsiteX1948" fmla="*/ 352933 w 4089675"/>
              <a:gd name="connsiteY1948" fmla="*/ 3250709 h 5214229"/>
              <a:gd name="connsiteX1949" fmla="*/ 364349 w 4089675"/>
              <a:gd name="connsiteY1949" fmla="*/ 3201239 h 5214229"/>
              <a:gd name="connsiteX1950" fmla="*/ 375765 w 4089675"/>
              <a:gd name="connsiteY1950" fmla="*/ 3189823 h 5214229"/>
              <a:gd name="connsiteX1951" fmla="*/ 379570 w 4089675"/>
              <a:gd name="connsiteY1951" fmla="*/ 3189823 h 5214229"/>
              <a:gd name="connsiteX1952" fmla="*/ 387181 w 4089675"/>
              <a:gd name="connsiteY1952" fmla="*/ 3201239 h 5214229"/>
              <a:gd name="connsiteX1953" fmla="*/ 394791 w 4089675"/>
              <a:gd name="connsiteY1953" fmla="*/ 3201239 h 5214229"/>
              <a:gd name="connsiteX1954" fmla="*/ 395762 w 4089675"/>
              <a:gd name="connsiteY1954" fmla="*/ 3200217 h 5214229"/>
              <a:gd name="connsiteX1955" fmla="*/ 395762 w 4089675"/>
              <a:gd name="connsiteY1955" fmla="*/ 3181314 h 5214229"/>
              <a:gd name="connsiteX1956" fmla="*/ 388150 w 4089675"/>
              <a:gd name="connsiteY1956" fmla="*/ 3169898 h 5214229"/>
              <a:gd name="connsiteX1957" fmla="*/ 372929 w 4089675"/>
              <a:gd name="connsiteY1957" fmla="*/ 3177509 h 5214229"/>
              <a:gd name="connsiteX1958" fmla="*/ 304431 w 4089675"/>
              <a:gd name="connsiteY1958" fmla="*/ 3139454 h 5214229"/>
              <a:gd name="connsiteX1959" fmla="*/ 304431 w 4089675"/>
              <a:gd name="connsiteY1959" fmla="*/ 3131844 h 5214229"/>
              <a:gd name="connsiteX1960" fmla="*/ 319654 w 4089675"/>
              <a:gd name="connsiteY1960" fmla="*/ 3124233 h 5214229"/>
              <a:gd name="connsiteX1961" fmla="*/ 319654 w 4089675"/>
              <a:gd name="connsiteY1961" fmla="*/ 3116622 h 5214229"/>
              <a:gd name="connsiteX1962" fmla="*/ 315848 w 4089675"/>
              <a:gd name="connsiteY1962" fmla="*/ 3116622 h 5214229"/>
              <a:gd name="connsiteX1963" fmla="*/ 254962 w 4089675"/>
              <a:gd name="connsiteY1963" fmla="*/ 3089985 h 5214229"/>
              <a:gd name="connsiteX1964" fmla="*/ 239740 w 4089675"/>
              <a:gd name="connsiteY1964" fmla="*/ 3082374 h 5214229"/>
              <a:gd name="connsiteX1965" fmla="*/ 239740 w 4089675"/>
              <a:gd name="connsiteY1965" fmla="*/ 3067152 h 5214229"/>
              <a:gd name="connsiteX1966" fmla="*/ 243546 w 4089675"/>
              <a:gd name="connsiteY1966" fmla="*/ 3067152 h 5214229"/>
              <a:gd name="connsiteX1967" fmla="*/ 273988 w 4089675"/>
              <a:gd name="connsiteY1967" fmla="*/ 3082374 h 5214229"/>
              <a:gd name="connsiteX1968" fmla="*/ 319654 w 4089675"/>
              <a:gd name="connsiteY1968" fmla="*/ 3067152 h 5214229"/>
              <a:gd name="connsiteX1969" fmla="*/ 300626 w 4089675"/>
              <a:gd name="connsiteY1969" fmla="*/ 3032904 h 5214229"/>
              <a:gd name="connsiteX1970" fmla="*/ 270183 w 4089675"/>
              <a:gd name="connsiteY1970" fmla="*/ 3013877 h 5214229"/>
              <a:gd name="connsiteX1971" fmla="*/ 262572 w 4089675"/>
              <a:gd name="connsiteY1971" fmla="*/ 3013877 h 5214229"/>
              <a:gd name="connsiteX1972" fmla="*/ 262572 w 4089675"/>
              <a:gd name="connsiteY1972" fmla="*/ 3002461 h 5214229"/>
              <a:gd name="connsiteX1973" fmla="*/ 266378 w 4089675"/>
              <a:gd name="connsiteY1973" fmla="*/ 3002461 h 5214229"/>
              <a:gd name="connsiteX1974" fmla="*/ 293015 w 4089675"/>
              <a:gd name="connsiteY1974" fmla="*/ 3013877 h 5214229"/>
              <a:gd name="connsiteX1975" fmla="*/ 300626 w 4089675"/>
              <a:gd name="connsiteY1975" fmla="*/ 3013877 h 5214229"/>
              <a:gd name="connsiteX1976" fmla="*/ 300626 w 4089675"/>
              <a:gd name="connsiteY1976" fmla="*/ 3010071 h 5214229"/>
              <a:gd name="connsiteX1977" fmla="*/ 266378 w 4089675"/>
              <a:gd name="connsiteY1977" fmla="*/ 2964406 h 5214229"/>
              <a:gd name="connsiteX1978" fmla="*/ 254962 w 4089675"/>
              <a:gd name="connsiteY1978" fmla="*/ 2956795 h 5214229"/>
              <a:gd name="connsiteX1979" fmla="*/ 266378 w 4089675"/>
              <a:gd name="connsiteY1979" fmla="*/ 2907325 h 5214229"/>
              <a:gd name="connsiteX1980" fmla="*/ 277794 w 4089675"/>
              <a:gd name="connsiteY1980" fmla="*/ 2895909 h 5214229"/>
              <a:gd name="connsiteX1981" fmla="*/ 281599 w 4089675"/>
              <a:gd name="connsiteY1981" fmla="*/ 2895909 h 5214229"/>
              <a:gd name="connsiteX1982" fmla="*/ 289210 w 4089675"/>
              <a:gd name="connsiteY1982" fmla="*/ 2907325 h 5214229"/>
              <a:gd name="connsiteX1983" fmla="*/ 296821 w 4089675"/>
              <a:gd name="connsiteY1983" fmla="*/ 2907325 h 5214229"/>
              <a:gd name="connsiteX1984" fmla="*/ 312043 w 4089675"/>
              <a:gd name="connsiteY1984" fmla="*/ 2869271 h 5214229"/>
              <a:gd name="connsiteX1985" fmla="*/ 312043 w 4089675"/>
              <a:gd name="connsiteY1985" fmla="*/ 2861661 h 5214229"/>
              <a:gd name="connsiteX1986" fmla="*/ 308237 w 4089675"/>
              <a:gd name="connsiteY1986" fmla="*/ 2838829 h 5214229"/>
              <a:gd name="connsiteX1987" fmla="*/ 312043 w 4089675"/>
              <a:gd name="connsiteY1987" fmla="*/ 2827411 h 5214229"/>
              <a:gd name="connsiteX1988" fmla="*/ 304431 w 4089675"/>
              <a:gd name="connsiteY1988" fmla="*/ 2804579 h 5214229"/>
              <a:gd name="connsiteX1989" fmla="*/ 308237 w 4089675"/>
              <a:gd name="connsiteY1989" fmla="*/ 2800774 h 5214229"/>
              <a:gd name="connsiteX1990" fmla="*/ 327264 w 4089675"/>
              <a:gd name="connsiteY1990" fmla="*/ 2815995 h 5214229"/>
              <a:gd name="connsiteX1991" fmla="*/ 334875 w 4089675"/>
              <a:gd name="connsiteY1991" fmla="*/ 2815995 h 5214229"/>
              <a:gd name="connsiteX1992" fmla="*/ 334875 w 4089675"/>
              <a:gd name="connsiteY1992" fmla="*/ 2812190 h 5214229"/>
              <a:gd name="connsiteX1993" fmla="*/ 346291 w 4089675"/>
              <a:gd name="connsiteY1993" fmla="*/ 2728471 h 5214229"/>
              <a:gd name="connsiteX1994" fmla="*/ 346291 w 4089675"/>
              <a:gd name="connsiteY1994" fmla="*/ 2720860 h 5214229"/>
              <a:gd name="connsiteX1995" fmla="*/ 342486 w 4089675"/>
              <a:gd name="connsiteY1995" fmla="*/ 2717055 h 5214229"/>
              <a:gd name="connsiteX1996" fmla="*/ 346291 w 4089675"/>
              <a:gd name="connsiteY1996" fmla="*/ 2709444 h 5214229"/>
              <a:gd name="connsiteX1997" fmla="*/ 346291 w 4089675"/>
              <a:gd name="connsiteY1997" fmla="*/ 2705639 h 5214229"/>
              <a:gd name="connsiteX1998" fmla="*/ 327264 w 4089675"/>
              <a:gd name="connsiteY1998" fmla="*/ 2705639 h 5214229"/>
              <a:gd name="connsiteX1999" fmla="*/ 350096 w 4089675"/>
              <a:gd name="connsiteY1999" fmla="*/ 2606699 h 5214229"/>
              <a:gd name="connsiteX2000" fmla="*/ 365318 w 4089675"/>
              <a:gd name="connsiteY2000" fmla="*/ 2572450 h 5214229"/>
              <a:gd name="connsiteX2001" fmla="*/ 410983 w 4089675"/>
              <a:gd name="connsiteY2001" fmla="*/ 2530591 h 5214229"/>
              <a:gd name="connsiteX2002" fmla="*/ 422399 w 4089675"/>
              <a:gd name="connsiteY2002" fmla="*/ 2530591 h 5214229"/>
              <a:gd name="connsiteX2003" fmla="*/ 426205 w 4089675"/>
              <a:gd name="connsiteY2003" fmla="*/ 2542007 h 5214229"/>
              <a:gd name="connsiteX2004" fmla="*/ 407178 w 4089675"/>
              <a:gd name="connsiteY2004" fmla="*/ 2561034 h 5214229"/>
              <a:gd name="connsiteX2005" fmla="*/ 414789 w 4089675"/>
              <a:gd name="connsiteY2005" fmla="*/ 2557228 h 5214229"/>
              <a:gd name="connsiteX2006" fmla="*/ 430010 w 4089675"/>
              <a:gd name="connsiteY2006" fmla="*/ 2572450 h 5214229"/>
              <a:gd name="connsiteX2007" fmla="*/ 433815 w 4089675"/>
              <a:gd name="connsiteY2007" fmla="*/ 2572450 h 5214229"/>
              <a:gd name="connsiteX2008" fmla="*/ 452842 w 4089675"/>
              <a:gd name="connsiteY2008" fmla="*/ 2545812 h 5214229"/>
              <a:gd name="connsiteX2009" fmla="*/ 494702 w 4089675"/>
              <a:gd name="connsiteY2009" fmla="*/ 2492536 h 5214229"/>
              <a:gd name="connsiteX2010" fmla="*/ 502313 w 4089675"/>
              <a:gd name="connsiteY2010" fmla="*/ 2484925 h 5214229"/>
              <a:gd name="connsiteX2011" fmla="*/ 498507 w 4089675"/>
              <a:gd name="connsiteY2011" fmla="*/ 2477315 h 5214229"/>
              <a:gd name="connsiteX2012" fmla="*/ 513729 w 4089675"/>
              <a:gd name="connsiteY2012" fmla="*/ 2465899 h 5214229"/>
              <a:gd name="connsiteX2013" fmla="*/ 509923 w 4089675"/>
              <a:gd name="connsiteY2013" fmla="*/ 2450677 h 5214229"/>
              <a:gd name="connsiteX2014" fmla="*/ 521339 w 4089675"/>
              <a:gd name="connsiteY2014" fmla="*/ 2446872 h 5214229"/>
              <a:gd name="connsiteX2015" fmla="*/ 532755 w 4089675"/>
              <a:gd name="connsiteY2015" fmla="*/ 2492536 h 5214229"/>
              <a:gd name="connsiteX2016" fmla="*/ 540366 w 4089675"/>
              <a:gd name="connsiteY2016" fmla="*/ 2496342 h 5214229"/>
              <a:gd name="connsiteX2017" fmla="*/ 570810 w 4089675"/>
              <a:gd name="connsiteY2017" fmla="*/ 2446872 h 5214229"/>
              <a:gd name="connsiteX2018" fmla="*/ 605058 w 4089675"/>
              <a:gd name="connsiteY2018" fmla="*/ 2397401 h 5214229"/>
              <a:gd name="connsiteX2019" fmla="*/ 612669 w 4089675"/>
              <a:gd name="connsiteY2019" fmla="*/ 2408817 h 5214229"/>
              <a:gd name="connsiteX2020" fmla="*/ 631695 w 4089675"/>
              <a:gd name="connsiteY2020" fmla="*/ 2408817 h 5214229"/>
              <a:gd name="connsiteX2021" fmla="*/ 639307 w 4089675"/>
              <a:gd name="connsiteY2021" fmla="*/ 2401207 h 5214229"/>
              <a:gd name="connsiteX2022" fmla="*/ 639307 w 4089675"/>
              <a:gd name="connsiteY2022" fmla="*/ 2397401 h 5214229"/>
              <a:gd name="connsiteX2023" fmla="*/ 612669 w 4089675"/>
              <a:gd name="connsiteY2023" fmla="*/ 2385985 h 5214229"/>
              <a:gd name="connsiteX2024" fmla="*/ 620279 w 4089675"/>
              <a:gd name="connsiteY2024" fmla="*/ 2385985 h 5214229"/>
              <a:gd name="connsiteX2025" fmla="*/ 616474 w 4089675"/>
              <a:gd name="connsiteY2025" fmla="*/ 2370764 h 5214229"/>
              <a:gd name="connsiteX2026" fmla="*/ 650723 w 4089675"/>
              <a:gd name="connsiteY2026" fmla="*/ 2328904 h 5214229"/>
              <a:gd name="connsiteX2027" fmla="*/ 696387 w 4089675"/>
              <a:gd name="connsiteY2027" fmla="*/ 2283240 h 5214229"/>
              <a:gd name="connsiteX2028" fmla="*/ 719220 w 4089675"/>
              <a:gd name="connsiteY2028" fmla="*/ 2250418 h 5214229"/>
              <a:gd name="connsiteX2029" fmla="*/ 723267 w 4089675"/>
              <a:gd name="connsiteY2029" fmla="*/ 2239544 h 5214229"/>
              <a:gd name="connsiteX2030" fmla="*/ 703875 w 4089675"/>
              <a:gd name="connsiteY2030" fmla="*/ 2230562 h 5214229"/>
              <a:gd name="connsiteX2031" fmla="*/ 685799 w 4089675"/>
              <a:gd name="connsiteY2031" fmla="*/ 2203924 h 5214229"/>
              <a:gd name="connsiteX2032" fmla="*/ 693410 w 4089675"/>
              <a:gd name="connsiteY2032" fmla="*/ 2200118 h 5214229"/>
              <a:gd name="connsiteX2033" fmla="*/ 697215 w 4089675"/>
              <a:gd name="connsiteY2033" fmla="*/ 2200118 h 5214229"/>
              <a:gd name="connsiteX2034" fmla="*/ 720047 w 4089675"/>
              <a:gd name="connsiteY2034" fmla="*/ 2211534 h 5214229"/>
              <a:gd name="connsiteX2035" fmla="*/ 731463 w 4089675"/>
              <a:gd name="connsiteY2035" fmla="*/ 2207729 h 5214229"/>
              <a:gd name="connsiteX2036" fmla="*/ 734151 w 4089675"/>
              <a:gd name="connsiteY2036" fmla="*/ 2208204 h 5214229"/>
              <a:gd name="connsiteX2037" fmla="*/ 747761 w 4089675"/>
              <a:gd name="connsiteY2037" fmla="*/ 2197618 h 5214229"/>
              <a:gd name="connsiteX2038" fmla="*/ 752305 w 4089675"/>
              <a:gd name="connsiteY2038" fmla="*/ 2187014 h 5214229"/>
              <a:gd name="connsiteX2039" fmla="*/ 750490 w 4089675"/>
              <a:gd name="connsiteY2039" fmla="*/ 2184897 h 5214229"/>
              <a:gd name="connsiteX2040" fmla="*/ 746685 w 4089675"/>
              <a:gd name="connsiteY2040" fmla="*/ 2184897 h 5214229"/>
              <a:gd name="connsiteX2041" fmla="*/ 739074 w 4089675"/>
              <a:gd name="connsiteY2041" fmla="*/ 2188702 h 5214229"/>
              <a:gd name="connsiteX2042" fmla="*/ 739074 w 4089675"/>
              <a:gd name="connsiteY2042" fmla="*/ 2177286 h 5214229"/>
              <a:gd name="connsiteX2043" fmla="*/ 746685 w 4089675"/>
              <a:gd name="connsiteY2043" fmla="*/ 2165870 h 5214229"/>
              <a:gd name="connsiteX2044" fmla="*/ 746487 w 4089675"/>
              <a:gd name="connsiteY2044" fmla="*/ 2165672 h 5214229"/>
              <a:gd name="connsiteX2045" fmla="*/ 729247 w 4089675"/>
              <a:gd name="connsiteY2045" fmla="*/ 2168913 h 5214229"/>
              <a:gd name="connsiteX2046" fmla="*/ 723026 w 4089675"/>
              <a:gd name="connsiteY2046" fmla="*/ 2176688 h 5214229"/>
              <a:gd name="connsiteX2047" fmla="*/ 719221 w 4089675"/>
              <a:gd name="connsiteY2047" fmla="*/ 2176688 h 5214229"/>
              <a:gd name="connsiteX2048" fmla="*/ 715540 w 4089675"/>
              <a:gd name="connsiteY2048" fmla="*/ 2171168 h 5214229"/>
              <a:gd name="connsiteX2049" fmla="*/ 695694 w 4089675"/>
              <a:gd name="connsiteY2049" fmla="*/ 2173491 h 5214229"/>
              <a:gd name="connsiteX2050" fmla="*/ 619586 w 4089675"/>
              <a:gd name="connsiteY2050" fmla="*/ 2192518 h 5214229"/>
              <a:gd name="connsiteX2051" fmla="*/ 596754 w 4089675"/>
              <a:gd name="connsiteY2051" fmla="*/ 2188713 h 5214229"/>
              <a:gd name="connsiteX2052" fmla="*/ 528256 w 4089675"/>
              <a:gd name="connsiteY2052" fmla="*/ 2200129 h 5214229"/>
              <a:gd name="connsiteX2053" fmla="*/ 528256 w 4089675"/>
              <a:gd name="connsiteY2053" fmla="*/ 2192518 h 5214229"/>
              <a:gd name="connsiteX2054" fmla="*/ 551088 w 4089675"/>
              <a:gd name="connsiteY2054" fmla="*/ 2181102 h 5214229"/>
              <a:gd name="connsiteX2055" fmla="*/ 532062 w 4089675"/>
              <a:gd name="connsiteY2055" fmla="*/ 2177297 h 5214229"/>
              <a:gd name="connsiteX2056" fmla="*/ 532062 w 4089675"/>
              <a:gd name="connsiteY2056" fmla="*/ 2165881 h 5214229"/>
              <a:gd name="connsiteX2057" fmla="*/ 554894 w 4089675"/>
              <a:gd name="connsiteY2057" fmla="*/ 2169686 h 5214229"/>
              <a:gd name="connsiteX2058" fmla="*/ 585338 w 4089675"/>
              <a:gd name="connsiteY2058" fmla="*/ 2158270 h 5214229"/>
              <a:gd name="connsiteX2059" fmla="*/ 585338 w 4089675"/>
              <a:gd name="connsiteY2059" fmla="*/ 2154465 h 5214229"/>
              <a:gd name="connsiteX2060" fmla="*/ 577727 w 4089675"/>
              <a:gd name="connsiteY2060" fmla="*/ 2150659 h 5214229"/>
              <a:gd name="connsiteX2061" fmla="*/ 516840 w 4089675"/>
              <a:gd name="connsiteY2061" fmla="*/ 2173491 h 5214229"/>
              <a:gd name="connsiteX2062" fmla="*/ 516840 w 4089675"/>
              <a:gd name="connsiteY2062" fmla="*/ 2177297 h 5214229"/>
              <a:gd name="connsiteX2063" fmla="*/ 494008 w 4089675"/>
              <a:gd name="connsiteY2063" fmla="*/ 2173491 h 5214229"/>
              <a:gd name="connsiteX2064" fmla="*/ 467369 w 4089675"/>
              <a:gd name="connsiteY2064" fmla="*/ 2181102 h 5214229"/>
              <a:gd name="connsiteX2065" fmla="*/ 463564 w 4089675"/>
              <a:gd name="connsiteY2065" fmla="*/ 2173491 h 5214229"/>
              <a:gd name="connsiteX2066" fmla="*/ 463564 w 4089675"/>
              <a:gd name="connsiteY2066" fmla="*/ 2169686 h 5214229"/>
              <a:gd name="connsiteX2067" fmla="*/ 482592 w 4089675"/>
              <a:gd name="connsiteY2067" fmla="*/ 2162075 h 5214229"/>
              <a:gd name="connsiteX2068" fmla="*/ 482592 w 4089675"/>
              <a:gd name="connsiteY2068" fmla="*/ 2154465 h 5214229"/>
              <a:gd name="connsiteX2069" fmla="*/ 459759 w 4089675"/>
              <a:gd name="connsiteY2069" fmla="*/ 2154465 h 5214229"/>
              <a:gd name="connsiteX2070" fmla="*/ 452148 w 4089675"/>
              <a:gd name="connsiteY2070" fmla="*/ 2165881 h 5214229"/>
              <a:gd name="connsiteX2071" fmla="*/ 448343 w 4089675"/>
              <a:gd name="connsiteY2071" fmla="*/ 2165881 h 5214229"/>
              <a:gd name="connsiteX2072" fmla="*/ 444538 w 4089675"/>
              <a:gd name="connsiteY2072" fmla="*/ 2158270 h 5214229"/>
              <a:gd name="connsiteX2073" fmla="*/ 459759 w 4089675"/>
              <a:gd name="connsiteY2073" fmla="*/ 2135437 h 5214229"/>
              <a:gd name="connsiteX2074" fmla="*/ 482592 w 4089675"/>
              <a:gd name="connsiteY2074" fmla="*/ 2143048 h 5214229"/>
              <a:gd name="connsiteX2075" fmla="*/ 501619 w 4089675"/>
              <a:gd name="connsiteY2075" fmla="*/ 2139243 h 5214229"/>
              <a:gd name="connsiteX2076" fmla="*/ 520646 w 4089675"/>
              <a:gd name="connsiteY2076" fmla="*/ 2143048 h 5214229"/>
              <a:gd name="connsiteX2077" fmla="*/ 573922 w 4089675"/>
              <a:gd name="connsiteY2077" fmla="*/ 2135437 h 5214229"/>
              <a:gd name="connsiteX2078" fmla="*/ 589143 w 4089675"/>
              <a:gd name="connsiteY2078" fmla="*/ 2139243 h 5214229"/>
              <a:gd name="connsiteX2079" fmla="*/ 623391 w 4089675"/>
              <a:gd name="connsiteY2079" fmla="*/ 2135437 h 5214229"/>
              <a:gd name="connsiteX2080" fmla="*/ 623391 w 4089675"/>
              <a:gd name="connsiteY2080" fmla="*/ 2143048 h 5214229"/>
              <a:gd name="connsiteX2081" fmla="*/ 592948 w 4089675"/>
              <a:gd name="connsiteY2081" fmla="*/ 2154465 h 5214229"/>
              <a:gd name="connsiteX2082" fmla="*/ 592948 w 4089675"/>
              <a:gd name="connsiteY2082" fmla="*/ 2158270 h 5214229"/>
              <a:gd name="connsiteX2083" fmla="*/ 619586 w 4089675"/>
              <a:gd name="connsiteY2083" fmla="*/ 2158270 h 5214229"/>
              <a:gd name="connsiteX2084" fmla="*/ 634807 w 4089675"/>
              <a:gd name="connsiteY2084" fmla="*/ 2154465 h 5214229"/>
              <a:gd name="connsiteX2085" fmla="*/ 665251 w 4089675"/>
              <a:gd name="connsiteY2085" fmla="*/ 2162075 h 5214229"/>
              <a:gd name="connsiteX2086" fmla="*/ 680472 w 4089675"/>
              <a:gd name="connsiteY2086" fmla="*/ 2162075 h 5214229"/>
              <a:gd name="connsiteX2087" fmla="*/ 707110 w 4089675"/>
              <a:gd name="connsiteY2087" fmla="*/ 2146854 h 5214229"/>
              <a:gd name="connsiteX2088" fmla="*/ 721075 w 4089675"/>
              <a:gd name="connsiteY2088" fmla="*/ 2150345 h 5214229"/>
              <a:gd name="connsiteX2089" fmla="*/ 721166 w 4089675"/>
              <a:gd name="connsiteY2089" fmla="*/ 2150201 h 5214229"/>
              <a:gd name="connsiteX2090" fmla="*/ 712437 w 4089675"/>
              <a:gd name="connsiteY2090" fmla="*/ 2146843 h 5214229"/>
              <a:gd name="connsiteX2091" fmla="*/ 712437 w 4089675"/>
              <a:gd name="connsiteY2091" fmla="*/ 2143037 h 5214229"/>
              <a:gd name="connsiteX2092" fmla="*/ 720047 w 4089675"/>
              <a:gd name="connsiteY2092" fmla="*/ 2135426 h 5214229"/>
              <a:gd name="connsiteX2093" fmla="*/ 730536 w 4089675"/>
              <a:gd name="connsiteY2093" fmla="*/ 2135426 h 5214229"/>
              <a:gd name="connsiteX2094" fmla="*/ 734984 w 4089675"/>
              <a:gd name="connsiteY2094" fmla="*/ 2128412 h 5214229"/>
              <a:gd name="connsiteX2095" fmla="*/ 729743 w 4089675"/>
              <a:gd name="connsiteY2095" fmla="*/ 2127459 h 5214229"/>
              <a:gd name="connsiteX2096" fmla="*/ 722608 w 4089675"/>
              <a:gd name="connsiteY2096" fmla="*/ 2126507 h 5214229"/>
              <a:gd name="connsiteX2097" fmla="*/ 695969 w 4089675"/>
              <a:gd name="connsiteY2097" fmla="*/ 2134118 h 5214229"/>
              <a:gd name="connsiteX2098" fmla="*/ 692164 w 4089675"/>
              <a:gd name="connsiteY2098" fmla="*/ 2126507 h 5214229"/>
              <a:gd name="connsiteX2099" fmla="*/ 692164 w 4089675"/>
              <a:gd name="connsiteY2099" fmla="*/ 2122702 h 5214229"/>
              <a:gd name="connsiteX2100" fmla="*/ 711192 w 4089675"/>
              <a:gd name="connsiteY2100" fmla="*/ 2115091 h 5214229"/>
              <a:gd name="connsiteX2101" fmla="*/ 711192 w 4089675"/>
              <a:gd name="connsiteY2101" fmla="*/ 2108830 h 5214229"/>
              <a:gd name="connsiteX2102" fmla="*/ 710915 w 4089675"/>
              <a:gd name="connsiteY2102" fmla="*/ 2108799 h 5214229"/>
              <a:gd name="connsiteX2103" fmla="*/ 710915 w 4089675"/>
              <a:gd name="connsiteY2103" fmla="*/ 2112605 h 5214229"/>
              <a:gd name="connsiteX2104" fmla="*/ 695543 w 4089675"/>
              <a:gd name="connsiteY2104" fmla="*/ 2107481 h 5214229"/>
              <a:gd name="connsiteX2105" fmla="*/ 688359 w 4089675"/>
              <a:gd name="connsiteY2105" fmla="*/ 2107481 h 5214229"/>
              <a:gd name="connsiteX2106" fmla="*/ 680748 w 4089675"/>
              <a:gd name="connsiteY2106" fmla="*/ 2118897 h 5214229"/>
              <a:gd name="connsiteX2107" fmla="*/ 676943 w 4089675"/>
              <a:gd name="connsiteY2107" fmla="*/ 2118897 h 5214229"/>
              <a:gd name="connsiteX2108" fmla="*/ 673137 w 4089675"/>
              <a:gd name="connsiteY2108" fmla="*/ 2111286 h 5214229"/>
              <a:gd name="connsiteX2109" fmla="*/ 681632 w 4089675"/>
              <a:gd name="connsiteY2109" fmla="*/ 2098543 h 5214229"/>
              <a:gd name="connsiteX2110" fmla="*/ 680472 w 4089675"/>
              <a:gd name="connsiteY2110" fmla="*/ 2097383 h 5214229"/>
              <a:gd name="connsiteX2111" fmla="*/ 680472 w 4089675"/>
              <a:gd name="connsiteY2111" fmla="*/ 2082162 h 5214229"/>
              <a:gd name="connsiteX2112" fmla="*/ 688083 w 4089675"/>
              <a:gd name="connsiteY2112" fmla="*/ 2074551 h 5214229"/>
              <a:gd name="connsiteX2113" fmla="*/ 710915 w 4089675"/>
              <a:gd name="connsiteY2113" fmla="*/ 2078356 h 5214229"/>
              <a:gd name="connsiteX2114" fmla="*/ 714721 w 4089675"/>
              <a:gd name="connsiteY2114" fmla="*/ 2078356 h 5214229"/>
              <a:gd name="connsiteX2115" fmla="*/ 714721 w 4089675"/>
              <a:gd name="connsiteY2115" fmla="*/ 2069149 h 5214229"/>
              <a:gd name="connsiteX2116" fmla="*/ 711192 w 4089675"/>
              <a:gd name="connsiteY2116" fmla="*/ 2065621 h 5214229"/>
              <a:gd name="connsiteX2117" fmla="*/ 713401 w 4089675"/>
              <a:gd name="connsiteY2117" fmla="*/ 2065621 h 5214229"/>
              <a:gd name="connsiteX2118" fmla="*/ 703305 w 4089675"/>
              <a:gd name="connsiteY2118" fmla="*/ 2055523 h 5214229"/>
              <a:gd name="connsiteX2119" fmla="*/ 695694 w 4089675"/>
              <a:gd name="connsiteY2119" fmla="*/ 2055523 h 5214229"/>
              <a:gd name="connsiteX2120" fmla="*/ 672386 w 4089675"/>
              <a:gd name="connsiteY2120" fmla="*/ 2071221 h 5214229"/>
              <a:gd name="connsiteX2121" fmla="*/ 667169 w 4089675"/>
              <a:gd name="connsiteY2121" fmla="*/ 2073560 h 5214229"/>
              <a:gd name="connsiteX2122" fmla="*/ 684553 w 4089675"/>
              <a:gd name="connsiteY2122" fmla="*/ 2077037 h 5214229"/>
              <a:gd name="connsiteX2123" fmla="*/ 676943 w 4089675"/>
              <a:gd name="connsiteY2123" fmla="*/ 2084647 h 5214229"/>
              <a:gd name="connsiteX2124" fmla="*/ 665527 w 4089675"/>
              <a:gd name="connsiteY2124" fmla="*/ 2084647 h 5214229"/>
              <a:gd name="connsiteX2125" fmla="*/ 662525 w 4089675"/>
              <a:gd name="connsiteY2125" fmla="*/ 2075641 h 5214229"/>
              <a:gd name="connsiteX2126" fmla="*/ 631002 w 4089675"/>
              <a:gd name="connsiteY2126" fmla="*/ 2089772 h 5214229"/>
              <a:gd name="connsiteX2127" fmla="*/ 600559 w 4089675"/>
              <a:gd name="connsiteY2127" fmla="*/ 2078356 h 5214229"/>
              <a:gd name="connsiteX2128" fmla="*/ 600559 w 4089675"/>
              <a:gd name="connsiteY2128" fmla="*/ 2082162 h 5214229"/>
              <a:gd name="connsiteX2129" fmla="*/ 619586 w 4089675"/>
              <a:gd name="connsiteY2129" fmla="*/ 2097383 h 5214229"/>
              <a:gd name="connsiteX2130" fmla="*/ 600559 w 4089675"/>
              <a:gd name="connsiteY2130" fmla="*/ 2108799 h 5214229"/>
              <a:gd name="connsiteX2131" fmla="*/ 562506 w 4089675"/>
              <a:gd name="connsiteY2131" fmla="*/ 2101189 h 5214229"/>
              <a:gd name="connsiteX2132" fmla="*/ 547283 w 4089675"/>
              <a:gd name="connsiteY2132" fmla="*/ 2104994 h 5214229"/>
              <a:gd name="connsiteX2133" fmla="*/ 516840 w 4089675"/>
              <a:gd name="connsiteY2133" fmla="*/ 2085967 h 5214229"/>
              <a:gd name="connsiteX2134" fmla="*/ 505424 w 4089675"/>
              <a:gd name="connsiteY2134" fmla="*/ 2085967 h 5214229"/>
              <a:gd name="connsiteX2135" fmla="*/ 494008 w 4089675"/>
              <a:gd name="connsiteY2135" fmla="*/ 2093578 h 5214229"/>
              <a:gd name="connsiteX2136" fmla="*/ 482592 w 4089675"/>
              <a:gd name="connsiteY2136" fmla="*/ 2085967 h 5214229"/>
              <a:gd name="connsiteX2137" fmla="*/ 444538 w 4089675"/>
              <a:gd name="connsiteY2137" fmla="*/ 2097383 h 5214229"/>
              <a:gd name="connsiteX2138" fmla="*/ 433121 w 4089675"/>
              <a:gd name="connsiteY2138" fmla="*/ 2097383 h 5214229"/>
              <a:gd name="connsiteX2139" fmla="*/ 429316 w 4089675"/>
              <a:gd name="connsiteY2139" fmla="*/ 2074551 h 5214229"/>
              <a:gd name="connsiteX2140" fmla="*/ 433121 w 4089675"/>
              <a:gd name="connsiteY2140" fmla="*/ 2059330 h 5214229"/>
              <a:gd name="connsiteX2141" fmla="*/ 429316 w 4089675"/>
              <a:gd name="connsiteY2141" fmla="*/ 2055523 h 5214229"/>
              <a:gd name="connsiteX2142" fmla="*/ 421705 w 4089675"/>
              <a:gd name="connsiteY2142" fmla="*/ 2059330 h 5214229"/>
              <a:gd name="connsiteX2143" fmla="*/ 391261 w 4089675"/>
              <a:gd name="connsiteY2143" fmla="*/ 2059330 h 5214229"/>
              <a:gd name="connsiteX2144" fmla="*/ 372235 w 4089675"/>
              <a:gd name="connsiteY2144" fmla="*/ 2055523 h 5214229"/>
              <a:gd name="connsiteX2145" fmla="*/ 372235 w 4089675"/>
              <a:gd name="connsiteY2145" fmla="*/ 2044107 h 5214229"/>
              <a:gd name="connsiteX2146" fmla="*/ 398873 w 4089675"/>
              <a:gd name="connsiteY2146" fmla="*/ 2025080 h 5214229"/>
              <a:gd name="connsiteX2147" fmla="*/ 383651 w 4089675"/>
              <a:gd name="connsiteY2147" fmla="*/ 2013664 h 5214229"/>
              <a:gd name="connsiteX2148" fmla="*/ 383651 w 4089675"/>
              <a:gd name="connsiteY2148" fmla="*/ 2009859 h 5214229"/>
              <a:gd name="connsiteX2149" fmla="*/ 398873 w 4089675"/>
              <a:gd name="connsiteY2149" fmla="*/ 2006054 h 5214229"/>
              <a:gd name="connsiteX2150" fmla="*/ 398873 w 4089675"/>
              <a:gd name="connsiteY2150" fmla="*/ 1998443 h 5214229"/>
              <a:gd name="connsiteX2151" fmla="*/ 326571 w 4089675"/>
              <a:gd name="connsiteY2151" fmla="*/ 1952778 h 5214229"/>
              <a:gd name="connsiteX2152" fmla="*/ 334181 w 4089675"/>
              <a:gd name="connsiteY2152" fmla="*/ 1948972 h 5214229"/>
              <a:gd name="connsiteX2153" fmla="*/ 337987 w 4089675"/>
              <a:gd name="connsiteY2153" fmla="*/ 1948972 h 5214229"/>
              <a:gd name="connsiteX2154" fmla="*/ 360819 w 4089675"/>
              <a:gd name="connsiteY2154" fmla="*/ 1960388 h 5214229"/>
              <a:gd name="connsiteX2155" fmla="*/ 372235 w 4089675"/>
              <a:gd name="connsiteY2155" fmla="*/ 1956583 h 5214229"/>
              <a:gd name="connsiteX2156" fmla="*/ 414095 w 4089675"/>
              <a:gd name="connsiteY2156" fmla="*/ 1960388 h 5214229"/>
              <a:gd name="connsiteX2157" fmla="*/ 391261 w 4089675"/>
              <a:gd name="connsiteY2157" fmla="*/ 1933751 h 5214229"/>
              <a:gd name="connsiteX2158" fmla="*/ 387456 w 4089675"/>
              <a:gd name="connsiteY2158" fmla="*/ 1933751 h 5214229"/>
              <a:gd name="connsiteX2159" fmla="*/ 379845 w 4089675"/>
              <a:gd name="connsiteY2159" fmla="*/ 1937556 h 5214229"/>
              <a:gd name="connsiteX2160" fmla="*/ 379845 w 4089675"/>
              <a:gd name="connsiteY2160" fmla="*/ 1926140 h 5214229"/>
              <a:gd name="connsiteX2161" fmla="*/ 387456 w 4089675"/>
              <a:gd name="connsiteY2161" fmla="*/ 1914724 h 5214229"/>
              <a:gd name="connsiteX2162" fmla="*/ 353208 w 4089675"/>
              <a:gd name="connsiteY2162" fmla="*/ 1895697 h 5214229"/>
              <a:gd name="connsiteX2163" fmla="*/ 353208 w 4089675"/>
              <a:gd name="connsiteY2163" fmla="*/ 1891891 h 5214229"/>
              <a:gd name="connsiteX2164" fmla="*/ 360819 w 4089675"/>
              <a:gd name="connsiteY2164" fmla="*/ 1884280 h 5214229"/>
              <a:gd name="connsiteX2165" fmla="*/ 372235 w 4089675"/>
              <a:gd name="connsiteY2165" fmla="*/ 1884280 h 5214229"/>
              <a:gd name="connsiteX2166" fmla="*/ 379845 w 4089675"/>
              <a:gd name="connsiteY2166" fmla="*/ 1891891 h 5214229"/>
              <a:gd name="connsiteX2167" fmla="*/ 402679 w 4089675"/>
              <a:gd name="connsiteY2167" fmla="*/ 1884280 h 5214229"/>
              <a:gd name="connsiteX2168" fmla="*/ 410289 w 4089675"/>
              <a:gd name="connsiteY2168" fmla="*/ 1895697 h 5214229"/>
              <a:gd name="connsiteX2169" fmla="*/ 417900 w 4089675"/>
              <a:gd name="connsiteY2169" fmla="*/ 1891891 h 5214229"/>
              <a:gd name="connsiteX2170" fmla="*/ 463564 w 4089675"/>
              <a:gd name="connsiteY2170" fmla="*/ 1891891 h 5214229"/>
              <a:gd name="connsiteX2171" fmla="*/ 463564 w 4089675"/>
              <a:gd name="connsiteY2171" fmla="*/ 1884280 h 5214229"/>
              <a:gd name="connsiteX2172" fmla="*/ 455954 w 4089675"/>
              <a:gd name="connsiteY2172" fmla="*/ 1876670 h 5214229"/>
              <a:gd name="connsiteX2173" fmla="*/ 417900 w 4089675"/>
              <a:gd name="connsiteY2173" fmla="*/ 1876670 h 5214229"/>
              <a:gd name="connsiteX2174" fmla="*/ 411240 w 4089675"/>
              <a:gd name="connsiteY2174" fmla="*/ 1870010 h 5214229"/>
              <a:gd name="connsiteX2175" fmla="*/ 410976 w 4089675"/>
              <a:gd name="connsiteY2175" fmla="*/ 1869393 h 5214229"/>
              <a:gd name="connsiteX2176" fmla="*/ 385422 w 4089675"/>
              <a:gd name="connsiteY2176" fmla="*/ 1873756 h 5214229"/>
              <a:gd name="connsiteX2177" fmla="*/ 369123 w 4089675"/>
              <a:gd name="connsiteY2177" fmla="*/ 1875361 h 5214229"/>
              <a:gd name="connsiteX2178" fmla="*/ 293015 w 4089675"/>
              <a:gd name="connsiteY2178" fmla="*/ 1894388 h 5214229"/>
              <a:gd name="connsiteX2179" fmla="*/ 270183 w 4089675"/>
              <a:gd name="connsiteY2179" fmla="*/ 1890583 h 5214229"/>
              <a:gd name="connsiteX2180" fmla="*/ 201686 w 4089675"/>
              <a:gd name="connsiteY2180" fmla="*/ 1901999 h 5214229"/>
              <a:gd name="connsiteX2181" fmla="*/ 201686 w 4089675"/>
              <a:gd name="connsiteY2181" fmla="*/ 1894388 h 5214229"/>
              <a:gd name="connsiteX2182" fmla="*/ 224518 w 4089675"/>
              <a:gd name="connsiteY2182" fmla="*/ 1882972 h 5214229"/>
              <a:gd name="connsiteX2183" fmla="*/ 205491 w 4089675"/>
              <a:gd name="connsiteY2183" fmla="*/ 1879167 h 5214229"/>
              <a:gd name="connsiteX2184" fmla="*/ 205491 w 4089675"/>
              <a:gd name="connsiteY2184" fmla="*/ 1867751 h 5214229"/>
              <a:gd name="connsiteX2185" fmla="*/ 228323 w 4089675"/>
              <a:gd name="connsiteY2185" fmla="*/ 1871556 h 5214229"/>
              <a:gd name="connsiteX2186" fmla="*/ 258767 w 4089675"/>
              <a:gd name="connsiteY2186" fmla="*/ 1860140 h 5214229"/>
              <a:gd name="connsiteX2187" fmla="*/ 258767 w 4089675"/>
              <a:gd name="connsiteY2187" fmla="*/ 1856335 h 5214229"/>
              <a:gd name="connsiteX2188" fmla="*/ 251156 w 4089675"/>
              <a:gd name="connsiteY2188" fmla="*/ 1852529 h 5214229"/>
              <a:gd name="connsiteX2189" fmla="*/ 190269 w 4089675"/>
              <a:gd name="connsiteY2189" fmla="*/ 1875361 h 5214229"/>
              <a:gd name="connsiteX2190" fmla="*/ 190269 w 4089675"/>
              <a:gd name="connsiteY2190" fmla="*/ 1879167 h 5214229"/>
              <a:gd name="connsiteX2191" fmla="*/ 167437 w 4089675"/>
              <a:gd name="connsiteY2191" fmla="*/ 1875361 h 5214229"/>
              <a:gd name="connsiteX2192" fmla="*/ 140799 w 4089675"/>
              <a:gd name="connsiteY2192" fmla="*/ 1882972 h 5214229"/>
              <a:gd name="connsiteX2193" fmla="*/ 136993 w 4089675"/>
              <a:gd name="connsiteY2193" fmla="*/ 1875361 h 5214229"/>
              <a:gd name="connsiteX2194" fmla="*/ 136993 w 4089675"/>
              <a:gd name="connsiteY2194" fmla="*/ 1871556 h 5214229"/>
              <a:gd name="connsiteX2195" fmla="*/ 156021 w 4089675"/>
              <a:gd name="connsiteY2195" fmla="*/ 1863945 h 5214229"/>
              <a:gd name="connsiteX2196" fmla="*/ 156021 w 4089675"/>
              <a:gd name="connsiteY2196" fmla="*/ 1856335 h 5214229"/>
              <a:gd name="connsiteX2197" fmla="*/ 133188 w 4089675"/>
              <a:gd name="connsiteY2197" fmla="*/ 1856335 h 5214229"/>
              <a:gd name="connsiteX2198" fmla="*/ 125577 w 4089675"/>
              <a:gd name="connsiteY2198" fmla="*/ 1867751 h 5214229"/>
              <a:gd name="connsiteX2199" fmla="*/ 121772 w 4089675"/>
              <a:gd name="connsiteY2199" fmla="*/ 1867751 h 5214229"/>
              <a:gd name="connsiteX2200" fmla="*/ 117967 w 4089675"/>
              <a:gd name="connsiteY2200" fmla="*/ 1860140 h 5214229"/>
              <a:gd name="connsiteX2201" fmla="*/ 133188 w 4089675"/>
              <a:gd name="connsiteY2201" fmla="*/ 1837307 h 5214229"/>
              <a:gd name="connsiteX2202" fmla="*/ 156021 w 4089675"/>
              <a:gd name="connsiteY2202" fmla="*/ 1844918 h 5214229"/>
              <a:gd name="connsiteX2203" fmla="*/ 175048 w 4089675"/>
              <a:gd name="connsiteY2203" fmla="*/ 1841113 h 5214229"/>
              <a:gd name="connsiteX2204" fmla="*/ 194075 w 4089675"/>
              <a:gd name="connsiteY2204" fmla="*/ 1844918 h 5214229"/>
              <a:gd name="connsiteX2205" fmla="*/ 247351 w 4089675"/>
              <a:gd name="connsiteY2205" fmla="*/ 1837307 h 5214229"/>
              <a:gd name="connsiteX2206" fmla="*/ 262572 w 4089675"/>
              <a:gd name="connsiteY2206" fmla="*/ 1841113 h 5214229"/>
              <a:gd name="connsiteX2207" fmla="*/ 296820 w 4089675"/>
              <a:gd name="connsiteY2207" fmla="*/ 1837307 h 5214229"/>
              <a:gd name="connsiteX2208" fmla="*/ 296820 w 4089675"/>
              <a:gd name="connsiteY2208" fmla="*/ 1844918 h 5214229"/>
              <a:gd name="connsiteX2209" fmla="*/ 266378 w 4089675"/>
              <a:gd name="connsiteY2209" fmla="*/ 1856335 h 5214229"/>
              <a:gd name="connsiteX2210" fmla="*/ 266378 w 4089675"/>
              <a:gd name="connsiteY2210" fmla="*/ 1860140 h 5214229"/>
              <a:gd name="connsiteX2211" fmla="*/ 293015 w 4089675"/>
              <a:gd name="connsiteY2211" fmla="*/ 1860140 h 5214229"/>
              <a:gd name="connsiteX2212" fmla="*/ 308236 w 4089675"/>
              <a:gd name="connsiteY2212" fmla="*/ 1856335 h 5214229"/>
              <a:gd name="connsiteX2213" fmla="*/ 338680 w 4089675"/>
              <a:gd name="connsiteY2213" fmla="*/ 1863945 h 5214229"/>
              <a:gd name="connsiteX2214" fmla="*/ 353902 w 4089675"/>
              <a:gd name="connsiteY2214" fmla="*/ 1863945 h 5214229"/>
              <a:gd name="connsiteX2215" fmla="*/ 380539 w 4089675"/>
              <a:gd name="connsiteY2215" fmla="*/ 1848724 h 5214229"/>
              <a:gd name="connsiteX2216" fmla="*/ 404707 w 4089675"/>
              <a:gd name="connsiteY2216" fmla="*/ 1854766 h 5214229"/>
              <a:gd name="connsiteX2217" fmla="*/ 402679 w 4089675"/>
              <a:gd name="connsiteY2217" fmla="*/ 1850032 h 5214229"/>
              <a:gd name="connsiteX2218" fmla="*/ 357013 w 4089675"/>
              <a:gd name="connsiteY2218" fmla="*/ 1819589 h 5214229"/>
              <a:gd name="connsiteX2219" fmla="*/ 357013 w 4089675"/>
              <a:gd name="connsiteY2219" fmla="*/ 1815784 h 5214229"/>
              <a:gd name="connsiteX2220" fmla="*/ 364498 w 4089675"/>
              <a:gd name="connsiteY2220" fmla="*/ 1807859 h 5214229"/>
              <a:gd name="connsiteX2221" fmla="*/ 361512 w 4089675"/>
              <a:gd name="connsiteY2221" fmla="*/ 1806864 h 5214229"/>
              <a:gd name="connsiteX2222" fmla="*/ 353902 w 4089675"/>
              <a:gd name="connsiteY2222" fmla="*/ 1799253 h 5214229"/>
              <a:gd name="connsiteX2223" fmla="*/ 353902 w 4089675"/>
              <a:gd name="connsiteY2223" fmla="*/ 1784032 h 5214229"/>
              <a:gd name="connsiteX2224" fmla="*/ 361512 w 4089675"/>
              <a:gd name="connsiteY2224" fmla="*/ 1776421 h 5214229"/>
              <a:gd name="connsiteX2225" fmla="*/ 384344 w 4089675"/>
              <a:gd name="connsiteY2225" fmla="*/ 1780226 h 5214229"/>
              <a:gd name="connsiteX2226" fmla="*/ 388150 w 4089675"/>
              <a:gd name="connsiteY2226" fmla="*/ 1780226 h 5214229"/>
              <a:gd name="connsiteX2227" fmla="*/ 388150 w 4089675"/>
              <a:gd name="connsiteY2227" fmla="*/ 1768810 h 5214229"/>
              <a:gd name="connsiteX2228" fmla="*/ 376734 w 4089675"/>
              <a:gd name="connsiteY2228" fmla="*/ 1757393 h 5214229"/>
              <a:gd name="connsiteX2229" fmla="*/ 369123 w 4089675"/>
              <a:gd name="connsiteY2229" fmla="*/ 1757393 h 5214229"/>
              <a:gd name="connsiteX2230" fmla="*/ 304431 w 4089675"/>
              <a:gd name="connsiteY2230" fmla="*/ 1791642 h 5214229"/>
              <a:gd name="connsiteX2231" fmla="*/ 273988 w 4089675"/>
              <a:gd name="connsiteY2231" fmla="*/ 1780226 h 5214229"/>
              <a:gd name="connsiteX2232" fmla="*/ 273988 w 4089675"/>
              <a:gd name="connsiteY2232" fmla="*/ 1784032 h 5214229"/>
              <a:gd name="connsiteX2233" fmla="*/ 293015 w 4089675"/>
              <a:gd name="connsiteY2233" fmla="*/ 1799253 h 5214229"/>
              <a:gd name="connsiteX2234" fmla="*/ 273988 w 4089675"/>
              <a:gd name="connsiteY2234" fmla="*/ 1810669 h 5214229"/>
              <a:gd name="connsiteX2235" fmla="*/ 235935 w 4089675"/>
              <a:gd name="connsiteY2235" fmla="*/ 1803059 h 5214229"/>
              <a:gd name="connsiteX2236" fmla="*/ 220712 w 4089675"/>
              <a:gd name="connsiteY2236" fmla="*/ 1806864 h 5214229"/>
              <a:gd name="connsiteX2237" fmla="*/ 190269 w 4089675"/>
              <a:gd name="connsiteY2237" fmla="*/ 1787837 h 5214229"/>
              <a:gd name="connsiteX2238" fmla="*/ 178853 w 4089675"/>
              <a:gd name="connsiteY2238" fmla="*/ 1787837 h 5214229"/>
              <a:gd name="connsiteX2239" fmla="*/ 167437 w 4089675"/>
              <a:gd name="connsiteY2239" fmla="*/ 1795448 h 5214229"/>
              <a:gd name="connsiteX2240" fmla="*/ 156021 w 4089675"/>
              <a:gd name="connsiteY2240" fmla="*/ 1787837 h 5214229"/>
              <a:gd name="connsiteX2241" fmla="*/ 117967 w 4089675"/>
              <a:gd name="connsiteY2241" fmla="*/ 1799253 h 5214229"/>
              <a:gd name="connsiteX2242" fmla="*/ 106551 w 4089675"/>
              <a:gd name="connsiteY2242" fmla="*/ 1799253 h 5214229"/>
              <a:gd name="connsiteX2243" fmla="*/ 102745 w 4089675"/>
              <a:gd name="connsiteY2243" fmla="*/ 1776421 h 5214229"/>
              <a:gd name="connsiteX2244" fmla="*/ 106551 w 4089675"/>
              <a:gd name="connsiteY2244" fmla="*/ 1761200 h 5214229"/>
              <a:gd name="connsiteX2245" fmla="*/ 102745 w 4089675"/>
              <a:gd name="connsiteY2245" fmla="*/ 1757393 h 5214229"/>
              <a:gd name="connsiteX2246" fmla="*/ 95135 w 4089675"/>
              <a:gd name="connsiteY2246" fmla="*/ 1761200 h 5214229"/>
              <a:gd name="connsiteX2247" fmla="*/ 64691 w 4089675"/>
              <a:gd name="connsiteY2247" fmla="*/ 1761200 h 5214229"/>
              <a:gd name="connsiteX2248" fmla="*/ 45664 w 4089675"/>
              <a:gd name="connsiteY2248" fmla="*/ 1757393 h 5214229"/>
              <a:gd name="connsiteX2249" fmla="*/ 45664 w 4089675"/>
              <a:gd name="connsiteY2249" fmla="*/ 1745977 h 5214229"/>
              <a:gd name="connsiteX2250" fmla="*/ 72303 w 4089675"/>
              <a:gd name="connsiteY2250" fmla="*/ 1726950 h 5214229"/>
              <a:gd name="connsiteX2251" fmla="*/ 57080 w 4089675"/>
              <a:gd name="connsiteY2251" fmla="*/ 1715534 h 5214229"/>
              <a:gd name="connsiteX2252" fmla="*/ 57080 w 4089675"/>
              <a:gd name="connsiteY2252" fmla="*/ 1711729 h 5214229"/>
              <a:gd name="connsiteX2253" fmla="*/ 72303 w 4089675"/>
              <a:gd name="connsiteY2253" fmla="*/ 1707924 h 5214229"/>
              <a:gd name="connsiteX2254" fmla="*/ 72303 w 4089675"/>
              <a:gd name="connsiteY2254" fmla="*/ 1700313 h 5214229"/>
              <a:gd name="connsiteX2255" fmla="*/ 0 w 4089675"/>
              <a:gd name="connsiteY2255" fmla="*/ 1654648 h 5214229"/>
              <a:gd name="connsiteX2256" fmla="*/ 7610 w 4089675"/>
              <a:gd name="connsiteY2256" fmla="*/ 1650842 h 5214229"/>
              <a:gd name="connsiteX2257" fmla="*/ 11416 w 4089675"/>
              <a:gd name="connsiteY2257" fmla="*/ 1650842 h 5214229"/>
              <a:gd name="connsiteX2258" fmla="*/ 34248 w 4089675"/>
              <a:gd name="connsiteY2258" fmla="*/ 1662258 h 5214229"/>
              <a:gd name="connsiteX2259" fmla="*/ 45664 w 4089675"/>
              <a:gd name="connsiteY2259" fmla="*/ 1658453 h 5214229"/>
              <a:gd name="connsiteX2260" fmla="*/ 87524 w 4089675"/>
              <a:gd name="connsiteY2260" fmla="*/ 1662258 h 5214229"/>
              <a:gd name="connsiteX2261" fmla="*/ 64691 w 4089675"/>
              <a:gd name="connsiteY2261" fmla="*/ 1635621 h 5214229"/>
              <a:gd name="connsiteX2262" fmla="*/ 60885 w 4089675"/>
              <a:gd name="connsiteY2262" fmla="*/ 1635621 h 5214229"/>
              <a:gd name="connsiteX2263" fmla="*/ 53275 w 4089675"/>
              <a:gd name="connsiteY2263" fmla="*/ 1639426 h 5214229"/>
              <a:gd name="connsiteX2264" fmla="*/ 53275 w 4089675"/>
              <a:gd name="connsiteY2264" fmla="*/ 1628010 h 5214229"/>
              <a:gd name="connsiteX2265" fmla="*/ 60885 w 4089675"/>
              <a:gd name="connsiteY2265" fmla="*/ 1616594 h 5214229"/>
              <a:gd name="connsiteX2266" fmla="*/ 26637 w 4089675"/>
              <a:gd name="connsiteY2266" fmla="*/ 1597567 h 5214229"/>
              <a:gd name="connsiteX2267" fmla="*/ 26637 w 4089675"/>
              <a:gd name="connsiteY2267" fmla="*/ 1593761 h 5214229"/>
              <a:gd name="connsiteX2268" fmla="*/ 34248 w 4089675"/>
              <a:gd name="connsiteY2268" fmla="*/ 1586150 h 5214229"/>
              <a:gd name="connsiteX2269" fmla="*/ 45664 w 4089675"/>
              <a:gd name="connsiteY2269" fmla="*/ 1586150 h 5214229"/>
              <a:gd name="connsiteX2270" fmla="*/ 53275 w 4089675"/>
              <a:gd name="connsiteY2270" fmla="*/ 1593761 h 5214229"/>
              <a:gd name="connsiteX2271" fmla="*/ 76108 w 4089675"/>
              <a:gd name="connsiteY2271" fmla="*/ 1586150 h 5214229"/>
              <a:gd name="connsiteX2272" fmla="*/ 83719 w 4089675"/>
              <a:gd name="connsiteY2272" fmla="*/ 1597567 h 5214229"/>
              <a:gd name="connsiteX2273" fmla="*/ 91329 w 4089675"/>
              <a:gd name="connsiteY2273" fmla="*/ 1593761 h 5214229"/>
              <a:gd name="connsiteX2274" fmla="*/ 136993 w 4089675"/>
              <a:gd name="connsiteY2274" fmla="*/ 1593761 h 5214229"/>
              <a:gd name="connsiteX2275" fmla="*/ 136993 w 4089675"/>
              <a:gd name="connsiteY2275" fmla="*/ 1586150 h 5214229"/>
              <a:gd name="connsiteX2276" fmla="*/ 129383 w 4089675"/>
              <a:gd name="connsiteY2276" fmla="*/ 1578540 h 5214229"/>
              <a:gd name="connsiteX2277" fmla="*/ 91329 w 4089675"/>
              <a:gd name="connsiteY2277" fmla="*/ 1578540 h 5214229"/>
              <a:gd name="connsiteX2278" fmla="*/ 76108 w 4089675"/>
              <a:gd name="connsiteY2278" fmla="*/ 1551902 h 5214229"/>
              <a:gd name="connsiteX2279" fmla="*/ 30443 w 4089675"/>
              <a:gd name="connsiteY2279" fmla="*/ 1521459 h 5214229"/>
              <a:gd name="connsiteX2280" fmla="*/ 30443 w 4089675"/>
              <a:gd name="connsiteY2280" fmla="*/ 1517654 h 5214229"/>
              <a:gd name="connsiteX2281" fmla="*/ 68497 w 4089675"/>
              <a:gd name="connsiteY2281" fmla="*/ 1494821 h 5214229"/>
              <a:gd name="connsiteX2282" fmla="*/ 79913 w 4089675"/>
              <a:gd name="connsiteY2282" fmla="*/ 1510042 h 5214229"/>
              <a:gd name="connsiteX2283" fmla="*/ 98940 w 4089675"/>
              <a:gd name="connsiteY2283" fmla="*/ 1498626 h 5214229"/>
              <a:gd name="connsiteX2284" fmla="*/ 98940 w 4089675"/>
              <a:gd name="connsiteY2284" fmla="*/ 1491015 h 5214229"/>
              <a:gd name="connsiteX2285" fmla="*/ 76108 w 4089675"/>
              <a:gd name="connsiteY2285" fmla="*/ 1464378 h 5214229"/>
              <a:gd name="connsiteX2286" fmla="*/ 121772 w 4089675"/>
              <a:gd name="connsiteY2286" fmla="*/ 1418712 h 5214229"/>
              <a:gd name="connsiteX2287" fmla="*/ 136993 w 4089675"/>
              <a:gd name="connsiteY2287" fmla="*/ 1380659 h 5214229"/>
              <a:gd name="connsiteX2288" fmla="*/ 155864 w 4089675"/>
              <a:gd name="connsiteY2288" fmla="*/ 1376466 h 5214229"/>
              <a:gd name="connsiteX2289" fmla="*/ 155051 w 4089675"/>
              <a:gd name="connsiteY2289" fmla="*/ 1374636 h 5214229"/>
              <a:gd name="connsiteX2290" fmla="*/ 155051 w 4089675"/>
              <a:gd name="connsiteY2290" fmla="*/ 1370831 h 5214229"/>
              <a:gd name="connsiteX2291" fmla="*/ 170274 w 4089675"/>
              <a:gd name="connsiteY2291" fmla="*/ 1367025 h 5214229"/>
              <a:gd name="connsiteX2292" fmla="*/ 170274 w 4089675"/>
              <a:gd name="connsiteY2292" fmla="*/ 1359415 h 5214229"/>
              <a:gd name="connsiteX2293" fmla="*/ 97971 w 4089675"/>
              <a:gd name="connsiteY2293" fmla="*/ 1313749 h 5214229"/>
              <a:gd name="connsiteX2294" fmla="*/ 105582 w 4089675"/>
              <a:gd name="connsiteY2294" fmla="*/ 1309944 h 5214229"/>
              <a:gd name="connsiteX2295" fmla="*/ 109387 w 4089675"/>
              <a:gd name="connsiteY2295" fmla="*/ 1309944 h 5214229"/>
              <a:gd name="connsiteX2296" fmla="*/ 132219 w 4089675"/>
              <a:gd name="connsiteY2296" fmla="*/ 1321360 h 5214229"/>
              <a:gd name="connsiteX2297" fmla="*/ 143635 w 4089675"/>
              <a:gd name="connsiteY2297" fmla="*/ 1317555 h 5214229"/>
              <a:gd name="connsiteX2298" fmla="*/ 159808 w 4089675"/>
              <a:gd name="connsiteY2298" fmla="*/ 1320409 h 5214229"/>
              <a:gd name="connsiteX2299" fmla="*/ 182659 w 4089675"/>
              <a:gd name="connsiteY2299" fmla="*/ 1321255 h 5214229"/>
              <a:gd name="connsiteX2300" fmla="*/ 182659 w 4089675"/>
              <a:gd name="connsiteY2300" fmla="*/ 1318051 h 5214229"/>
              <a:gd name="connsiteX2301" fmla="*/ 162662 w 4089675"/>
              <a:gd name="connsiteY2301" fmla="*/ 1294723 h 5214229"/>
              <a:gd name="connsiteX2302" fmla="*/ 158856 w 4089675"/>
              <a:gd name="connsiteY2302" fmla="*/ 1294723 h 5214229"/>
              <a:gd name="connsiteX2303" fmla="*/ 151246 w 4089675"/>
              <a:gd name="connsiteY2303" fmla="*/ 1298528 h 5214229"/>
              <a:gd name="connsiteX2304" fmla="*/ 151246 w 4089675"/>
              <a:gd name="connsiteY2304" fmla="*/ 1287112 h 5214229"/>
              <a:gd name="connsiteX2305" fmla="*/ 158856 w 4089675"/>
              <a:gd name="connsiteY2305" fmla="*/ 1275696 h 5214229"/>
              <a:gd name="connsiteX2306" fmla="*/ 124608 w 4089675"/>
              <a:gd name="connsiteY2306" fmla="*/ 1256669 h 5214229"/>
              <a:gd name="connsiteX2307" fmla="*/ 124608 w 4089675"/>
              <a:gd name="connsiteY2307" fmla="*/ 1252863 h 5214229"/>
              <a:gd name="connsiteX2308" fmla="*/ 132219 w 4089675"/>
              <a:gd name="connsiteY2308" fmla="*/ 1245252 h 5214229"/>
              <a:gd name="connsiteX2309" fmla="*/ 143635 w 4089675"/>
              <a:gd name="connsiteY2309" fmla="*/ 1245252 h 5214229"/>
              <a:gd name="connsiteX2310" fmla="*/ 151246 w 4089675"/>
              <a:gd name="connsiteY2310" fmla="*/ 1252863 h 5214229"/>
              <a:gd name="connsiteX2311" fmla="*/ 174079 w 4089675"/>
              <a:gd name="connsiteY2311" fmla="*/ 1245252 h 5214229"/>
              <a:gd name="connsiteX2312" fmla="*/ 181690 w 4089675"/>
              <a:gd name="connsiteY2312" fmla="*/ 1256669 h 5214229"/>
              <a:gd name="connsiteX2313" fmla="*/ 189300 w 4089675"/>
              <a:gd name="connsiteY2313" fmla="*/ 1252863 h 5214229"/>
              <a:gd name="connsiteX2314" fmla="*/ 226093 w 4089675"/>
              <a:gd name="connsiteY2314" fmla="*/ 1252863 h 5214229"/>
              <a:gd name="connsiteX2315" fmla="*/ 231159 w 4089675"/>
              <a:gd name="connsiteY2315" fmla="*/ 1245262 h 5214229"/>
              <a:gd name="connsiteX2316" fmla="*/ 234965 w 4089675"/>
              <a:gd name="connsiteY2316" fmla="*/ 1246531 h 5214229"/>
              <a:gd name="connsiteX2317" fmla="*/ 234965 w 4089675"/>
              <a:gd name="connsiteY2317" fmla="*/ 1245252 h 5214229"/>
              <a:gd name="connsiteX2318" fmla="*/ 227354 w 4089675"/>
              <a:gd name="connsiteY2318" fmla="*/ 1237641 h 5214229"/>
              <a:gd name="connsiteX2319" fmla="*/ 223559 w 4089675"/>
              <a:gd name="connsiteY2319" fmla="*/ 1237641 h 5214229"/>
              <a:gd name="connsiteX2320" fmla="*/ 219743 w 4089675"/>
              <a:gd name="connsiteY2320" fmla="*/ 1241457 h 5214229"/>
              <a:gd name="connsiteX2321" fmla="*/ 208327 w 4089675"/>
              <a:gd name="connsiteY2321" fmla="*/ 1241457 h 5214229"/>
              <a:gd name="connsiteX2322" fmla="*/ 207055 w 4089675"/>
              <a:gd name="connsiteY2322" fmla="*/ 1237641 h 5214229"/>
              <a:gd name="connsiteX2323" fmla="*/ 189300 w 4089675"/>
              <a:gd name="connsiteY2323" fmla="*/ 1237641 h 5214229"/>
              <a:gd name="connsiteX2324" fmla="*/ 174079 w 4089675"/>
              <a:gd name="connsiteY2324" fmla="*/ 1211004 h 5214229"/>
              <a:gd name="connsiteX2325" fmla="*/ 128414 w 4089675"/>
              <a:gd name="connsiteY2325" fmla="*/ 1180561 h 5214229"/>
              <a:gd name="connsiteX2326" fmla="*/ 128414 w 4089675"/>
              <a:gd name="connsiteY2326" fmla="*/ 1176756 h 5214229"/>
              <a:gd name="connsiteX2327" fmla="*/ 143635 w 4089675"/>
              <a:gd name="connsiteY2327" fmla="*/ 1160638 h 5214229"/>
              <a:gd name="connsiteX2328" fmla="*/ 143635 w 4089675"/>
              <a:gd name="connsiteY2328" fmla="*/ 1153933 h 5214229"/>
              <a:gd name="connsiteX2329" fmla="*/ 170274 w 4089675"/>
              <a:gd name="connsiteY2329" fmla="*/ 1134906 h 5214229"/>
              <a:gd name="connsiteX2330" fmla="*/ 155051 w 4089675"/>
              <a:gd name="connsiteY2330" fmla="*/ 1123490 h 5214229"/>
              <a:gd name="connsiteX2331" fmla="*/ 155051 w 4089675"/>
              <a:gd name="connsiteY2331" fmla="*/ 1119685 h 5214229"/>
              <a:gd name="connsiteX2332" fmla="*/ 170274 w 4089675"/>
              <a:gd name="connsiteY2332" fmla="*/ 1115879 h 5214229"/>
              <a:gd name="connsiteX2333" fmla="*/ 170274 w 4089675"/>
              <a:gd name="connsiteY2333" fmla="*/ 1108269 h 5214229"/>
              <a:gd name="connsiteX2334" fmla="*/ 97971 w 4089675"/>
              <a:gd name="connsiteY2334" fmla="*/ 1062605 h 5214229"/>
              <a:gd name="connsiteX2335" fmla="*/ 105582 w 4089675"/>
              <a:gd name="connsiteY2335" fmla="*/ 1058800 h 5214229"/>
              <a:gd name="connsiteX2336" fmla="*/ 109387 w 4089675"/>
              <a:gd name="connsiteY2336" fmla="*/ 1058800 h 5214229"/>
              <a:gd name="connsiteX2337" fmla="*/ 132219 w 4089675"/>
              <a:gd name="connsiteY2337" fmla="*/ 1070216 h 5214229"/>
              <a:gd name="connsiteX2338" fmla="*/ 143635 w 4089675"/>
              <a:gd name="connsiteY2338" fmla="*/ 1066410 h 5214229"/>
              <a:gd name="connsiteX2339" fmla="*/ 185495 w 4089675"/>
              <a:gd name="connsiteY2339" fmla="*/ 1070216 h 5214229"/>
              <a:gd name="connsiteX2340" fmla="*/ 162662 w 4089675"/>
              <a:gd name="connsiteY2340" fmla="*/ 1043578 h 5214229"/>
              <a:gd name="connsiteX2341" fmla="*/ 158857 w 4089675"/>
              <a:gd name="connsiteY2341" fmla="*/ 1043578 h 5214229"/>
              <a:gd name="connsiteX2342" fmla="*/ 151246 w 4089675"/>
              <a:gd name="connsiteY2342" fmla="*/ 1047384 h 5214229"/>
              <a:gd name="connsiteX2343" fmla="*/ 151246 w 4089675"/>
              <a:gd name="connsiteY2343" fmla="*/ 1035968 h 5214229"/>
              <a:gd name="connsiteX2344" fmla="*/ 158857 w 4089675"/>
              <a:gd name="connsiteY2344" fmla="*/ 1024552 h 5214229"/>
              <a:gd name="connsiteX2345" fmla="*/ 124608 w 4089675"/>
              <a:gd name="connsiteY2345" fmla="*/ 1005525 h 5214229"/>
              <a:gd name="connsiteX2346" fmla="*/ 124608 w 4089675"/>
              <a:gd name="connsiteY2346" fmla="*/ 1001718 h 5214229"/>
              <a:gd name="connsiteX2347" fmla="*/ 132219 w 4089675"/>
              <a:gd name="connsiteY2347" fmla="*/ 994108 h 5214229"/>
              <a:gd name="connsiteX2348" fmla="*/ 139345 w 4089675"/>
              <a:gd name="connsiteY2348" fmla="*/ 994108 h 5214229"/>
              <a:gd name="connsiteX2349" fmla="*/ 136994 w 4089675"/>
              <a:gd name="connsiteY2349" fmla="*/ 989405 h 5214229"/>
              <a:gd name="connsiteX2350" fmla="*/ 136994 w 4089675"/>
              <a:gd name="connsiteY2350" fmla="*/ 985600 h 5214229"/>
              <a:gd name="connsiteX2351" fmla="*/ 156022 w 4089675"/>
              <a:gd name="connsiteY2351" fmla="*/ 977989 h 5214229"/>
              <a:gd name="connsiteX2352" fmla="*/ 156022 w 4089675"/>
              <a:gd name="connsiteY2352" fmla="*/ 970378 h 5214229"/>
              <a:gd name="connsiteX2353" fmla="*/ 133188 w 4089675"/>
              <a:gd name="connsiteY2353" fmla="*/ 970378 h 5214229"/>
              <a:gd name="connsiteX2354" fmla="*/ 125578 w 4089675"/>
              <a:gd name="connsiteY2354" fmla="*/ 981794 h 5214229"/>
              <a:gd name="connsiteX2355" fmla="*/ 121772 w 4089675"/>
              <a:gd name="connsiteY2355" fmla="*/ 981794 h 5214229"/>
              <a:gd name="connsiteX2356" fmla="*/ 117967 w 4089675"/>
              <a:gd name="connsiteY2356" fmla="*/ 974183 h 5214229"/>
              <a:gd name="connsiteX2357" fmla="*/ 133188 w 4089675"/>
              <a:gd name="connsiteY2357" fmla="*/ 951350 h 5214229"/>
              <a:gd name="connsiteX2358" fmla="*/ 156022 w 4089675"/>
              <a:gd name="connsiteY2358" fmla="*/ 958962 h 5214229"/>
              <a:gd name="connsiteX2359" fmla="*/ 167566 w 4089675"/>
              <a:gd name="connsiteY2359" fmla="*/ 956653 h 5214229"/>
              <a:gd name="connsiteX2360" fmla="*/ 143160 w 4089675"/>
              <a:gd name="connsiteY2360" fmla="*/ 944638 h 5214229"/>
              <a:gd name="connsiteX2361" fmla="*/ 128414 w 4089675"/>
              <a:gd name="connsiteY2361" fmla="*/ 929417 h 5214229"/>
              <a:gd name="connsiteX2362" fmla="*/ 128414 w 4089675"/>
              <a:gd name="connsiteY2362" fmla="*/ 925611 h 5214229"/>
              <a:gd name="connsiteX2363" fmla="*/ 144587 w 4089675"/>
              <a:gd name="connsiteY2363" fmla="*/ 908486 h 5214229"/>
              <a:gd name="connsiteX2364" fmla="*/ 159927 w 4089675"/>
              <a:gd name="connsiteY2364" fmla="*/ 904485 h 5214229"/>
              <a:gd name="connsiteX2365" fmla="*/ 156022 w 4089675"/>
              <a:gd name="connsiteY2365" fmla="*/ 901881 h 5214229"/>
              <a:gd name="connsiteX2366" fmla="*/ 117967 w 4089675"/>
              <a:gd name="connsiteY2366" fmla="*/ 913296 h 5214229"/>
              <a:gd name="connsiteX2367" fmla="*/ 106551 w 4089675"/>
              <a:gd name="connsiteY2367" fmla="*/ 913296 h 5214229"/>
              <a:gd name="connsiteX2368" fmla="*/ 102746 w 4089675"/>
              <a:gd name="connsiteY2368" fmla="*/ 890465 h 5214229"/>
              <a:gd name="connsiteX2369" fmla="*/ 106551 w 4089675"/>
              <a:gd name="connsiteY2369" fmla="*/ 875243 h 5214229"/>
              <a:gd name="connsiteX2370" fmla="*/ 102746 w 4089675"/>
              <a:gd name="connsiteY2370" fmla="*/ 871437 h 5214229"/>
              <a:gd name="connsiteX2371" fmla="*/ 95135 w 4089675"/>
              <a:gd name="connsiteY2371" fmla="*/ 875243 h 5214229"/>
              <a:gd name="connsiteX2372" fmla="*/ 64691 w 4089675"/>
              <a:gd name="connsiteY2372" fmla="*/ 875243 h 5214229"/>
              <a:gd name="connsiteX2373" fmla="*/ 45664 w 4089675"/>
              <a:gd name="connsiteY2373" fmla="*/ 871437 h 5214229"/>
              <a:gd name="connsiteX2374" fmla="*/ 45664 w 4089675"/>
              <a:gd name="connsiteY2374" fmla="*/ 860021 h 5214229"/>
              <a:gd name="connsiteX2375" fmla="*/ 72303 w 4089675"/>
              <a:gd name="connsiteY2375" fmla="*/ 840994 h 5214229"/>
              <a:gd name="connsiteX2376" fmla="*/ 57080 w 4089675"/>
              <a:gd name="connsiteY2376" fmla="*/ 829578 h 5214229"/>
              <a:gd name="connsiteX2377" fmla="*/ 57080 w 4089675"/>
              <a:gd name="connsiteY2377" fmla="*/ 825772 h 5214229"/>
              <a:gd name="connsiteX2378" fmla="*/ 72303 w 4089675"/>
              <a:gd name="connsiteY2378" fmla="*/ 821967 h 5214229"/>
              <a:gd name="connsiteX2379" fmla="*/ 72303 w 4089675"/>
              <a:gd name="connsiteY2379" fmla="*/ 814356 h 5214229"/>
              <a:gd name="connsiteX2380" fmla="*/ 0 w 4089675"/>
              <a:gd name="connsiteY2380" fmla="*/ 768691 h 5214229"/>
              <a:gd name="connsiteX2381" fmla="*/ 7611 w 4089675"/>
              <a:gd name="connsiteY2381" fmla="*/ 764886 h 5214229"/>
              <a:gd name="connsiteX2382" fmla="*/ 11416 w 4089675"/>
              <a:gd name="connsiteY2382" fmla="*/ 764886 h 5214229"/>
              <a:gd name="connsiteX2383" fmla="*/ 34248 w 4089675"/>
              <a:gd name="connsiteY2383" fmla="*/ 776302 h 5214229"/>
              <a:gd name="connsiteX2384" fmla="*/ 45664 w 4089675"/>
              <a:gd name="connsiteY2384" fmla="*/ 772496 h 5214229"/>
              <a:gd name="connsiteX2385" fmla="*/ 87524 w 4089675"/>
              <a:gd name="connsiteY2385" fmla="*/ 776302 h 5214229"/>
              <a:gd name="connsiteX2386" fmla="*/ 64691 w 4089675"/>
              <a:gd name="connsiteY2386" fmla="*/ 749664 h 5214229"/>
              <a:gd name="connsiteX2387" fmla="*/ 60886 w 4089675"/>
              <a:gd name="connsiteY2387" fmla="*/ 749664 h 5214229"/>
              <a:gd name="connsiteX2388" fmla="*/ 53275 w 4089675"/>
              <a:gd name="connsiteY2388" fmla="*/ 753470 h 5214229"/>
              <a:gd name="connsiteX2389" fmla="*/ 53275 w 4089675"/>
              <a:gd name="connsiteY2389" fmla="*/ 742054 h 5214229"/>
              <a:gd name="connsiteX2390" fmla="*/ 60886 w 4089675"/>
              <a:gd name="connsiteY2390" fmla="*/ 730638 h 5214229"/>
              <a:gd name="connsiteX2391" fmla="*/ 26637 w 4089675"/>
              <a:gd name="connsiteY2391" fmla="*/ 711611 h 5214229"/>
              <a:gd name="connsiteX2392" fmla="*/ 26637 w 4089675"/>
              <a:gd name="connsiteY2392" fmla="*/ 707805 h 5214229"/>
              <a:gd name="connsiteX2393" fmla="*/ 34248 w 4089675"/>
              <a:gd name="connsiteY2393" fmla="*/ 700194 h 5214229"/>
              <a:gd name="connsiteX2394" fmla="*/ 45664 w 4089675"/>
              <a:gd name="connsiteY2394" fmla="*/ 700194 h 5214229"/>
              <a:gd name="connsiteX2395" fmla="*/ 53275 w 4089675"/>
              <a:gd name="connsiteY2395" fmla="*/ 707805 h 5214229"/>
              <a:gd name="connsiteX2396" fmla="*/ 76108 w 4089675"/>
              <a:gd name="connsiteY2396" fmla="*/ 700194 h 5214229"/>
              <a:gd name="connsiteX2397" fmla="*/ 83719 w 4089675"/>
              <a:gd name="connsiteY2397" fmla="*/ 711611 h 5214229"/>
              <a:gd name="connsiteX2398" fmla="*/ 91330 w 4089675"/>
              <a:gd name="connsiteY2398" fmla="*/ 707805 h 5214229"/>
              <a:gd name="connsiteX2399" fmla="*/ 136994 w 4089675"/>
              <a:gd name="connsiteY2399" fmla="*/ 707805 h 5214229"/>
              <a:gd name="connsiteX2400" fmla="*/ 136994 w 4089675"/>
              <a:gd name="connsiteY2400" fmla="*/ 700194 h 5214229"/>
              <a:gd name="connsiteX2401" fmla="*/ 129383 w 4089675"/>
              <a:gd name="connsiteY2401" fmla="*/ 692583 h 5214229"/>
              <a:gd name="connsiteX2402" fmla="*/ 91330 w 4089675"/>
              <a:gd name="connsiteY2402" fmla="*/ 692583 h 5214229"/>
              <a:gd name="connsiteX2403" fmla="*/ 76108 w 4089675"/>
              <a:gd name="connsiteY2403" fmla="*/ 665946 h 5214229"/>
              <a:gd name="connsiteX2404" fmla="*/ 30443 w 4089675"/>
              <a:gd name="connsiteY2404" fmla="*/ 635503 h 5214229"/>
              <a:gd name="connsiteX2405" fmla="*/ 30443 w 4089675"/>
              <a:gd name="connsiteY2405" fmla="*/ 631698 h 5214229"/>
              <a:gd name="connsiteX2406" fmla="*/ 68497 w 4089675"/>
              <a:gd name="connsiteY2406" fmla="*/ 608864 h 5214229"/>
              <a:gd name="connsiteX2407" fmla="*/ 79913 w 4089675"/>
              <a:gd name="connsiteY2407" fmla="*/ 624086 h 5214229"/>
              <a:gd name="connsiteX2408" fmla="*/ 98940 w 4089675"/>
              <a:gd name="connsiteY2408" fmla="*/ 612670 h 5214229"/>
              <a:gd name="connsiteX2409" fmla="*/ 98940 w 4089675"/>
              <a:gd name="connsiteY2409" fmla="*/ 605059 h 5214229"/>
              <a:gd name="connsiteX2410" fmla="*/ 76108 w 4089675"/>
              <a:gd name="connsiteY2410" fmla="*/ 578422 h 5214229"/>
              <a:gd name="connsiteX2411" fmla="*/ 121772 w 4089675"/>
              <a:gd name="connsiteY2411" fmla="*/ 532756 h 5214229"/>
              <a:gd name="connsiteX2412" fmla="*/ 136994 w 4089675"/>
              <a:gd name="connsiteY2412" fmla="*/ 494703 h 5214229"/>
              <a:gd name="connsiteX2413" fmla="*/ 171243 w 4089675"/>
              <a:gd name="connsiteY2413" fmla="*/ 487092 h 5214229"/>
              <a:gd name="connsiteX2414" fmla="*/ 197880 w 4089675"/>
              <a:gd name="connsiteY2414" fmla="*/ 494703 h 5214229"/>
              <a:gd name="connsiteX2415" fmla="*/ 232130 w 4089675"/>
              <a:gd name="connsiteY2415" fmla="*/ 479482 h 5214229"/>
              <a:gd name="connsiteX2416" fmla="*/ 232130 w 4089675"/>
              <a:gd name="connsiteY2416" fmla="*/ 471871 h 5214229"/>
              <a:gd name="connsiteX2417" fmla="*/ 209296 w 4089675"/>
              <a:gd name="connsiteY2417" fmla="*/ 468066 h 5214229"/>
              <a:gd name="connsiteX2418" fmla="*/ 186464 w 4089675"/>
              <a:gd name="connsiteY2418" fmla="*/ 471871 h 5214229"/>
              <a:gd name="connsiteX2419" fmla="*/ 178854 w 4089675"/>
              <a:gd name="connsiteY2419" fmla="*/ 460453 h 5214229"/>
              <a:gd name="connsiteX2420" fmla="*/ 178854 w 4089675"/>
              <a:gd name="connsiteY2420" fmla="*/ 456648 h 5214229"/>
              <a:gd name="connsiteX2421" fmla="*/ 186464 w 4089675"/>
              <a:gd name="connsiteY2421" fmla="*/ 456648 h 5214229"/>
              <a:gd name="connsiteX2422" fmla="*/ 194075 w 4089675"/>
              <a:gd name="connsiteY2422" fmla="*/ 460453 h 5214229"/>
              <a:gd name="connsiteX2423" fmla="*/ 194075 w 4089675"/>
              <a:gd name="connsiteY2423" fmla="*/ 456648 h 5214229"/>
              <a:gd name="connsiteX2424" fmla="*/ 182659 w 4089675"/>
              <a:gd name="connsiteY2424" fmla="*/ 441427 h 5214229"/>
              <a:gd name="connsiteX2425" fmla="*/ 182659 w 4089675"/>
              <a:gd name="connsiteY2425" fmla="*/ 426206 h 5214229"/>
              <a:gd name="connsiteX2426" fmla="*/ 194075 w 4089675"/>
              <a:gd name="connsiteY2426" fmla="*/ 418595 h 5214229"/>
              <a:gd name="connsiteX2427" fmla="*/ 194075 w 4089675"/>
              <a:gd name="connsiteY2427" fmla="*/ 414790 h 5214229"/>
              <a:gd name="connsiteX2428" fmla="*/ 190270 w 4089675"/>
              <a:gd name="connsiteY2428" fmla="*/ 410984 h 5214229"/>
              <a:gd name="connsiteX2429" fmla="*/ 216907 w 4089675"/>
              <a:gd name="connsiteY2429" fmla="*/ 388152 h 5214229"/>
              <a:gd name="connsiteX2430" fmla="*/ 224518 w 4089675"/>
              <a:gd name="connsiteY2430" fmla="*/ 395762 h 5214229"/>
              <a:gd name="connsiteX2431" fmla="*/ 216907 w 4089675"/>
              <a:gd name="connsiteY2431" fmla="*/ 407179 h 5214229"/>
              <a:gd name="connsiteX2432" fmla="*/ 216907 w 4089675"/>
              <a:gd name="connsiteY2432" fmla="*/ 414790 h 5214229"/>
              <a:gd name="connsiteX2433" fmla="*/ 232130 w 4089675"/>
              <a:gd name="connsiteY2433" fmla="*/ 418595 h 5214229"/>
              <a:gd name="connsiteX2434" fmla="*/ 235935 w 4089675"/>
              <a:gd name="connsiteY2434" fmla="*/ 410984 h 5214229"/>
              <a:gd name="connsiteX2435" fmla="*/ 232130 w 4089675"/>
              <a:gd name="connsiteY2435" fmla="*/ 391957 h 5214229"/>
              <a:gd name="connsiteX2436" fmla="*/ 239740 w 4089675"/>
              <a:gd name="connsiteY2436" fmla="*/ 388152 h 5214229"/>
              <a:gd name="connsiteX2437" fmla="*/ 247351 w 4089675"/>
              <a:gd name="connsiteY2437" fmla="*/ 388152 h 5214229"/>
              <a:gd name="connsiteX2438" fmla="*/ 258767 w 4089675"/>
              <a:gd name="connsiteY2438" fmla="*/ 399568 h 5214229"/>
              <a:gd name="connsiteX2439" fmla="*/ 251156 w 4089675"/>
              <a:gd name="connsiteY2439" fmla="*/ 422400 h 5214229"/>
              <a:gd name="connsiteX2440" fmla="*/ 251156 w 4089675"/>
              <a:gd name="connsiteY2440" fmla="*/ 433816 h 5214229"/>
              <a:gd name="connsiteX2441" fmla="*/ 258767 w 4089675"/>
              <a:gd name="connsiteY2441" fmla="*/ 441427 h 5214229"/>
              <a:gd name="connsiteX2442" fmla="*/ 293015 w 4089675"/>
              <a:gd name="connsiteY2442" fmla="*/ 441427 h 5214229"/>
              <a:gd name="connsiteX2443" fmla="*/ 304431 w 4089675"/>
              <a:gd name="connsiteY2443" fmla="*/ 430011 h 5214229"/>
              <a:gd name="connsiteX2444" fmla="*/ 304431 w 4089675"/>
              <a:gd name="connsiteY2444" fmla="*/ 426206 h 5214229"/>
              <a:gd name="connsiteX2445" fmla="*/ 285405 w 4089675"/>
              <a:gd name="connsiteY2445" fmla="*/ 426206 h 5214229"/>
              <a:gd name="connsiteX2446" fmla="*/ 285405 w 4089675"/>
              <a:gd name="connsiteY2446" fmla="*/ 418595 h 5214229"/>
              <a:gd name="connsiteX2447" fmla="*/ 300626 w 4089675"/>
              <a:gd name="connsiteY2447" fmla="*/ 414790 h 5214229"/>
              <a:gd name="connsiteX2448" fmla="*/ 300626 w 4089675"/>
              <a:gd name="connsiteY2448" fmla="*/ 410984 h 5214229"/>
              <a:gd name="connsiteX2449" fmla="*/ 277794 w 4089675"/>
              <a:gd name="connsiteY2449" fmla="*/ 391957 h 5214229"/>
              <a:gd name="connsiteX2450" fmla="*/ 285405 w 4089675"/>
              <a:gd name="connsiteY2450" fmla="*/ 388152 h 5214229"/>
              <a:gd name="connsiteX2451" fmla="*/ 312043 w 4089675"/>
              <a:gd name="connsiteY2451" fmla="*/ 388152 h 5214229"/>
              <a:gd name="connsiteX2452" fmla="*/ 315848 w 4089675"/>
              <a:gd name="connsiteY2452" fmla="*/ 410984 h 5214229"/>
              <a:gd name="connsiteX2453" fmla="*/ 357707 w 4089675"/>
              <a:gd name="connsiteY2453" fmla="*/ 399568 h 5214229"/>
              <a:gd name="connsiteX2454" fmla="*/ 369123 w 4089675"/>
              <a:gd name="connsiteY2454" fmla="*/ 410984 h 5214229"/>
              <a:gd name="connsiteX2455" fmla="*/ 388150 w 4089675"/>
              <a:gd name="connsiteY2455" fmla="*/ 403373 h 5214229"/>
              <a:gd name="connsiteX2456" fmla="*/ 403373 w 4089675"/>
              <a:gd name="connsiteY2456" fmla="*/ 407179 h 5214229"/>
              <a:gd name="connsiteX2457" fmla="*/ 483286 w 4089675"/>
              <a:gd name="connsiteY2457" fmla="*/ 388152 h 5214229"/>
              <a:gd name="connsiteX2458" fmla="*/ 487091 w 4089675"/>
              <a:gd name="connsiteY2458" fmla="*/ 403373 h 5214229"/>
              <a:gd name="connsiteX2459" fmla="*/ 502313 w 4089675"/>
              <a:gd name="connsiteY2459" fmla="*/ 403373 h 5214229"/>
              <a:gd name="connsiteX2460" fmla="*/ 502313 w 4089675"/>
              <a:gd name="connsiteY2460" fmla="*/ 391957 h 5214229"/>
              <a:gd name="connsiteX2461" fmla="*/ 498507 w 4089675"/>
              <a:gd name="connsiteY2461" fmla="*/ 388152 h 5214229"/>
              <a:gd name="connsiteX2462" fmla="*/ 502313 w 4089675"/>
              <a:gd name="connsiteY2462" fmla="*/ 376735 h 5214229"/>
              <a:gd name="connsiteX2463" fmla="*/ 517534 w 4089675"/>
              <a:gd name="connsiteY2463" fmla="*/ 376735 h 5214229"/>
              <a:gd name="connsiteX2464" fmla="*/ 544172 w 4089675"/>
              <a:gd name="connsiteY2464" fmla="*/ 372930 h 5214229"/>
              <a:gd name="connsiteX2465" fmla="*/ 544172 w 4089675"/>
              <a:gd name="connsiteY2465" fmla="*/ 346292 h 5214229"/>
              <a:gd name="connsiteX2466" fmla="*/ 654529 w 4089675"/>
              <a:gd name="connsiteY2466" fmla="*/ 293016 h 5214229"/>
              <a:gd name="connsiteX2467" fmla="*/ 654529 w 4089675"/>
              <a:gd name="connsiteY2467" fmla="*/ 289210 h 5214229"/>
              <a:gd name="connsiteX2468" fmla="*/ 624085 w 4089675"/>
              <a:gd name="connsiteY2468" fmla="*/ 281600 h 5214229"/>
              <a:gd name="connsiteX2469" fmla="*/ 570810 w 4089675"/>
              <a:gd name="connsiteY2469" fmla="*/ 300627 h 5214229"/>
              <a:gd name="connsiteX2470" fmla="*/ 567005 w 4089675"/>
              <a:gd name="connsiteY2470" fmla="*/ 300627 h 5214229"/>
              <a:gd name="connsiteX2471" fmla="*/ 559394 w 4089675"/>
              <a:gd name="connsiteY2471" fmla="*/ 293016 h 5214229"/>
              <a:gd name="connsiteX2472" fmla="*/ 559394 w 4089675"/>
              <a:gd name="connsiteY2472" fmla="*/ 289210 h 5214229"/>
              <a:gd name="connsiteX2473" fmla="*/ 624085 w 4089675"/>
              <a:gd name="connsiteY2473" fmla="*/ 262573 h 5214229"/>
              <a:gd name="connsiteX2474" fmla="*/ 684971 w 4089675"/>
              <a:gd name="connsiteY2474" fmla="*/ 239741 h 5214229"/>
              <a:gd name="connsiteX2475" fmla="*/ 684971 w 4089675"/>
              <a:gd name="connsiteY2475" fmla="*/ 220713 h 5214229"/>
              <a:gd name="connsiteX2476" fmla="*/ 726831 w 4089675"/>
              <a:gd name="connsiteY2476" fmla="*/ 228325 h 5214229"/>
              <a:gd name="connsiteX2477" fmla="*/ 761080 w 4089675"/>
              <a:gd name="connsiteY2477" fmla="*/ 205492 h 5214229"/>
              <a:gd name="connsiteX2478" fmla="*/ 776301 w 4089675"/>
              <a:gd name="connsiteY2478" fmla="*/ 205492 h 5214229"/>
              <a:gd name="connsiteX2479" fmla="*/ 810550 w 4089675"/>
              <a:gd name="connsiteY2479" fmla="*/ 224520 h 5214229"/>
              <a:gd name="connsiteX2480" fmla="*/ 818161 w 4089675"/>
              <a:gd name="connsiteY2480" fmla="*/ 224520 h 5214229"/>
              <a:gd name="connsiteX2481" fmla="*/ 818161 w 4089675"/>
              <a:gd name="connsiteY2481" fmla="*/ 220713 h 5214229"/>
              <a:gd name="connsiteX2482" fmla="*/ 806745 w 4089675"/>
              <a:gd name="connsiteY2482" fmla="*/ 213102 h 5214229"/>
              <a:gd name="connsiteX2483" fmla="*/ 814356 w 4089675"/>
              <a:gd name="connsiteY2483" fmla="*/ 205492 h 5214229"/>
              <a:gd name="connsiteX2484" fmla="*/ 833382 w 4089675"/>
              <a:gd name="connsiteY2484" fmla="*/ 205492 h 5214229"/>
              <a:gd name="connsiteX2485" fmla="*/ 833382 w 4089675"/>
              <a:gd name="connsiteY2485" fmla="*/ 216908 h 5214229"/>
              <a:gd name="connsiteX2486" fmla="*/ 825772 w 4089675"/>
              <a:gd name="connsiteY2486" fmla="*/ 216908 h 5214229"/>
              <a:gd name="connsiteX2487" fmla="*/ 825772 w 4089675"/>
              <a:gd name="connsiteY2487" fmla="*/ 220713 h 5214229"/>
              <a:gd name="connsiteX2488" fmla="*/ 837188 w 4089675"/>
              <a:gd name="connsiteY2488" fmla="*/ 220713 h 5214229"/>
              <a:gd name="connsiteX2489" fmla="*/ 863825 w 4089675"/>
              <a:gd name="connsiteY2489" fmla="*/ 209297 h 5214229"/>
              <a:gd name="connsiteX2490" fmla="*/ 863825 w 4089675"/>
              <a:gd name="connsiteY2490" fmla="*/ 205492 h 5214229"/>
              <a:gd name="connsiteX2491" fmla="*/ 856214 w 4089675"/>
              <a:gd name="connsiteY2491" fmla="*/ 194075 h 5214229"/>
              <a:gd name="connsiteX2492" fmla="*/ 856214 w 4089675"/>
              <a:gd name="connsiteY2492" fmla="*/ 190270 h 5214229"/>
              <a:gd name="connsiteX2493" fmla="*/ 863825 w 4089675"/>
              <a:gd name="connsiteY2493" fmla="*/ 186465 h 5214229"/>
              <a:gd name="connsiteX2494" fmla="*/ 886658 w 4089675"/>
              <a:gd name="connsiteY2494" fmla="*/ 194075 h 5214229"/>
              <a:gd name="connsiteX2495" fmla="*/ 894269 w 4089675"/>
              <a:gd name="connsiteY2495" fmla="*/ 190270 h 5214229"/>
              <a:gd name="connsiteX2496" fmla="*/ 909491 w 4089675"/>
              <a:gd name="connsiteY2496" fmla="*/ 194075 h 5214229"/>
              <a:gd name="connsiteX2497" fmla="*/ 909491 w 4089675"/>
              <a:gd name="connsiteY2497" fmla="*/ 178854 h 5214229"/>
              <a:gd name="connsiteX2498" fmla="*/ 932323 w 4089675"/>
              <a:gd name="connsiteY2498" fmla="*/ 144605 h 5214229"/>
              <a:gd name="connsiteX2499" fmla="*/ 977988 w 4089675"/>
              <a:gd name="connsiteY2499" fmla="*/ 152216 h 5214229"/>
              <a:gd name="connsiteX2500" fmla="*/ 977988 w 4089675"/>
              <a:gd name="connsiteY2500" fmla="*/ 156022 h 5214229"/>
              <a:gd name="connsiteX2501" fmla="*/ 962766 w 4089675"/>
              <a:gd name="connsiteY2501" fmla="*/ 175049 h 5214229"/>
              <a:gd name="connsiteX2502" fmla="*/ 966572 w 4089675"/>
              <a:gd name="connsiteY2502" fmla="*/ 178854 h 5214229"/>
              <a:gd name="connsiteX2503" fmla="*/ 1016041 w 4089675"/>
              <a:gd name="connsiteY2503" fmla="*/ 152216 h 5214229"/>
              <a:gd name="connsiteX2504" fmla="*/ 1016041 w 4089675"/>
              <a:gd name="connsiteY2504" fmla="*/ 144605 h 5214229"/>
              <a:gd name="connsiteX2505" fmla="*/ 1000820 w 4089675"/>
              <a:gd name="connsiteY2505" fmla="*/ 129384 h 5214229"/>
              <a:gd name="connsiteX2506" fmla="*/ 1076928 w 4089675"/>
              <a:gd name="connsiteY2506" fmla="*/ 110357 h 5214229"/>
              <a:gd name="connsiteX2507" fmla="*/ 1076928 w 4089675"/>
              <a:gd name="connsiteY2507" fmla="*/ 121773 h 5214229"/>
              <a:gd name="connsiteX2508" fmla="*/ 1134009 w 4089675"/>
              <a:gd name="connsiteY2508" fmla="*/ 121773 h 5214229"/>
              <a:gd name="connsiteX2509" fmla="*/ 1141620 w 4089675"/>
              <a:gd name="connsiteY2509" fmla="*/ 114162 h 5214229"/>
              <a:gd name="connsiteX2510" fmla="*/ 1141620 w 4089675"/>
              <a:gd name="connsiteY2510" fmla="*/ 110357 h 5214229"/>
              <a:gd name="connsiteX2511" fmla="*/ 1134009 w 4089675"/>
              <a:gd name="connsiteY2511" fmla="*/ 98941 h 5214229"/>
              <a:gd name="connsiteX2512" fmla="*/ 1134009 w 4089675"/>
              <a:gd name="connsiteY2512" fmla="*/ 95135 h 5214229"/>
              <a:gd name="connsiteX2513" fmla="*/ 1149231 w 4089675"/>
              <a:gd name="connsiteY2513" fmla="*/ 87525 h 5214229"/>
              <a:gd name="connsiteX2514" fmla="*/ 1145425 w 4089675"/>
              <a:gd name="connsiteY2514" fmla="*/ 68498 h 5214229"/>
              <a:gd name="connsiteX2515" fmla="*/ 1206312 w 4089675"/>
              <a:gd name="connsiteY2515" fmla="*/ 45664 h 5214229"/>
              <a:gd name="connsiteX2516" fmla="*/ 1347111 w 4089675"/>
              <a:gd name="connsiteY2516" fmla="*/ 26638 h 5214229"/>
              <a:gd name="connsiteX2517" fmla="*/ 1350917 w 4089675"/>
              <a:gd name="connsiteY2517" fmla="*/ 34248 h 5214229"/>
              <a:gd name="connsiteX2518" fmla="*/ 1350917 w 4089675"/>
              <a:gd name="connsiteY2518" fmla="*/ 38054 h 5214229"/>
              <a:gd name="connsiteX2519" fmla="*/ 1316669 w 4089675"/>
              <a:gd name="connsiteY2519" fmla="*/ 53275 h 5214229"/>
              <a:gd name="connsiteX2520" fmla="*/ 1305252 w 4089675"/>
              <a:gd name="connsiteY2520" fmla="*/ 53275 h 5214229"/>
              <a:gd name="connsiteX2521" fmla="*/ 1293836 w 4089675"/>
              <a:gd name="connsiteY2521" fmla="*/ 45664 h 5214229"/>
              <a:gd name="connsiteX2522" fmla="*/ 1271003 w 4089675"/>
              <a:gd name="connsiteY2522" fmla="*/ 68498 h 5214229"/>
              <a:gd name="connsiteX2523" fmla="*/ 1251976 w 4089675"/>
              <a:gd name="connsiteY2523" fmla="*/ 68498 h 5214229"/>
              <a:gd name="connsiteX2524" fmla="*/ 1255782 w 4089675"/>
              <a:gd name="connsiteY2524" fmla="*/ 87525 h 5214229"/>
              <a:gd name="connsiteX2525" fmla="*/ 1248171 w 4089675"/>
              <a:gd name="connsiteY2525" fmla="*/ 95135 h 5214229"/>
              <a:gd name="connsiteX2526" fmla="*/ 1267198 w 4089675"/>
              <a:gd name="connsiteY2526" fmla="*/ 95135 h 5214229"/>
              <a:gd name="connsiteX2527" fmla="*/ 1278615 w 4089675"/>
              <a:gd name="connsiteY2527" fmla="*/ 76109 h 5214229"/>
              <a:gd name="connsiteX2528" fmla="*/ 1282420 w 4089675"/>
              <a:gd name="connsiteY2528" fmla="*/ 76109 h 5214229"/>
              <a:gd name="connsiteX2529" fmla="*/ 1316669 w 4089675"/>
              <a:gd name="connsiteY2529" fmla="*/ 72303 h 5214229"/>
              <a:gd name="connsiteX2530" fmla="*/ 1331890 w 4089675"/>
              <a:gd name="connsiteY2530" fmla="*/ 76109 h 5214229"/>
              <a:gd name="connsiteX2531" fmla="*/ 1347111 w 4089675"/>
              <a:gd name="connsiteY2531" fmla="*/ 72303 h 5214229"/>
              <a:gd name="connsiteX2532" fmla="*/ 1347111 w 4089675"/>
              <a:gd name="connsiteY2532" fmla="*/ 83719 h 5214229"/>
              <a:gd name="connsiteX2533" fmla="*/ 1320474 w 4089675"/>
              <a:gd name="connsiteY2533" fmla="*/ 87525 h 5214229"/>
              <a:gd name="connsiteX2534" fmla="*/ 1320474 w 4089675"/>
              <a:gd name="connsiteY2534" fmla="*/ 91330 h 5214229"/>
              <a:gd name="connsiteX2535" fmla="*/ 1324279 w 4089675"/>
              <a:gd name="connsiteY2535" fmla="*/ 98941 h 5214229"/>
              <a:gd name="connsiteX2536" fmla="*/ 1396582 w 4089675"/>
              <a:gd name="connsiteY2536" fmla="*/ 76109 h 5214229"/>
              <a:gd name="connsiteX2537" fmla="*/ 1415609 w 4089675"/>
              <a:gd name="connsiteY2537" fmla="*/ 76109 h 5214229"/>
              <a:gd name="connsiteX2538" fmla="*/ 1449858 w 4089675"/>
              <a:gd name="connsiteY2538" fmla="*/ 45664 h 5214229"/>
              <a:gd name="connsiteX2539" fmla="*/ 1476495 w 4089675"/>
              <a:gd name="connsiteY2539" fmla="*/ 30443 h 5214229"/>
              <a:gd name="connsiteX2540" fmla="*/ 1480301 w 4089675"/>
              <a:gd name="connsiteY2540" fmla="*/ 30443 h 5214229"/>
              <a:gd name="connsiteX2541" fmla="*/ 1525965 w 4089675"/>
              <a:gd name="connsiteY2541" fmla="*/ 34248 h 5214229"/>
              <a:gd name="connsiteX2542" fmla="*/ 1533576 w 4089675"/>
              <a:gd name="connsiteY2542" fmla="*/ 22832 h 5214229"/>
              <a:gd name="connsiteX2543" fmla="*/ 1571629 w 4089675"/>
              <a:gd name="connsiteY2543" fmla="*/ 22832 h 5214229"/>
              <a:gd name="connsiteX2544" fmla="*/ 1624905 w 4089675"/>
              <a:gd name="connsiteY2544" fmla="*/ 15221 h 5214229"/>
              <a:gd name="connsiteX2545" fmla="*/ 1655348 w 4089675"/>
              <a:gd name="connsiteY2545" fmla="*/ 22832 h 5214229"/>
              <a:gd name="connsiteX2546" fmla="*/ 1681987 w 4089675"/>
              <a:gd name="connsiteY2546" fmla="*/ 22832 h 5214229"/>
              <a:gd name="connsiteX2547" fmla="*/ 1716235 w 4089675"/>
              <a:gd name="connsiteY2547" fmla="*/ 11416 h 5214229"/>
              <a:gd name="connsiteX2548" fmla="*/ 1750483 w 4089675"/>
              <a:gd name="connsiteY2548" fmla="*/ 19027 h 5214229"/>
              <a:gd name="connsiteX2549" fmla="*/ 1750483 w 4089675"/>
              <a:gd name="connsiteY2549" fmla="*/ 22832 h 5214229"/>
              <a:gd name="connsiteX2550" fmla="*/ 1746678 w 4089675"/>
              <a:gd name="connsiteY2550" fmla="*/ 30443 h 5214229"/>
              <a:gd name="connsiteX2551" fmla="*/ 1739067 w 4089675"/>
              <a:gd name="connsiteY2551" fmla="*/ 26638 h 5214229"/>
              <a:gd name="connsiteX2552" fmla="*/ 1731456 w 4089675"/>
              <a:gd name="connsiteY2552" fmla="*/ 26638 h 5214229"/>
              <a:gd name="connsiteX2553" fmla="*/ 1685792 w 4089675"/>
              <a:gd name="connsiteY2553" fmla="*/ 41859 h 5214229"/>
              <a:gd name="connsiteX2554" fmla="*/ 1678180 w 4089675"/>
              <a:gd name="connsiteY2554" fmla="*/ 34248 h 5214229"/>
              <a:gd name="connsiteX2555" fmla="*/ 1662959 w 4089675"/>
              <a:gd name="connsiteY2555" fmla="*/ 38054 h 5214229"/>
              <a:gd name="connsiteX2556" fmla="*/ 1647737 w 4089675"/>
              <a:gd name="connsiteY2556" fmla="*/ 34248 h 5214229"/>
              <a:gd name="connsiteX2557" fmla="*/ 1598266 w 4089675"/>
              <a:gd name="connsiteY2557" fmla="*/ 53275 h 5214229"/>
              <a:gd name="connsiteX2558" fmla="*/ 1575434 w 4089675"/>
              <a:gd name="connsiteY2558" fmla="*/ 45664 h 5214229"/>
              <a:gd name="connsiteX2559" fmla="*/ 1548797 w 4089675"/>
              <a:gd name="connsiteY2559" fmla="*/ 53275 h 5214229"/>
              <a:gd name="connsiteX2560" fmla="*/ 1548797 w 4089675"/>
              <a:gd name="connsiteY2560" fmla="*/ 60886 h 5214229"/>
              <a:gd name="connsiteX2561" fmla="*/ 1556408 w 4089675"/>
              <a:gd name="connsiteY2561" fmla="*/ 68498 h 5214229"/>
              <a:gd name="connsiteX2562" fmla="*/ 1560213 w 4089675"/>
              <a:gd name="connsiteY2562" fmla="*/ 68498 h 5214229"/>
              <a:gd name="connsiteX2563" fmla="*/ 1670570 w 4089675"/>
              <a:gd name="connsiteY2563" fmla="*/ 41859 h 5214229"/>
              <a:gd name="connsiteX2564" fmla="*/ 1704819 w 4089675"/>
              <a:gd name="connsiteY2564" fmla="*/ 49470 h 5214229"/>
              <a:gd name="connsiteX2565" fmla="*/ 1746678 w 4089675"/>
              <a:gd name="connsiteY2565" fmla="*/ 38054 h 5214229"/>
              <a:gd name="connsiteX2566" fmla="*/ 1754288 w 4089675"/>
              <a:gd name="connsiteY2566" fmla="*/ 41859 h 5214229"/>
              <a:gd name="connsiteX2567" fmla="*/ 1811370 w 4089675"/>
              <a:gd name="connsiteY2567" fmla="*/ 41859 h 5214229"/>
              <a:gd name="connsiteX2568" fmla="*/ 1845619 w 4089675"/>
              <a:gd name="connsiteY2568" fmla="*/ 38054 h 5214229"/>
              <a:gd name="connsiteX2569" fmla="*/ 1906505 w 4089675"/>
              <a:gd name="connsiteY2569" fmla="*/ 57081 h 5214229"/>
              <a:gd name="connsiteX2570" fmla="*/ 1917921 w 4089675"/>
              <a:gd name="connsiteY2570" fmla="*/ 53275 h 5214229"/>
              <a:gd name="connsiteX2571" fmla="*/ 1933143 w 4089675"/>
              <a:gd name="connsiteY2571" fmla="*/ 68498 h 5214229"/>
              <a:gd name="connsiteX2572" fmla="*/ 1952170 w 4089675"/>
              <a:gd name="connsiteY2572" fmla="*/ 68498 h 5214229"/>
              <a:gd name="connsiteX2573" fmla="*/ 2024473 w 4089675"/>
              <a:gd name="connsiteY2573" fmla="*/ 53275 h 5214229"/>
              <a:gd name="connsiteX2574" fmla="*/ 1971197 w 4089675"/>
              <a:gd name="connsiteY2574" fmla="*/ 26638 h 5214229"/>
              <a:gd name="connsiteX2575" fmla="*/ 1971197 w 4089675"/>
              <a:gd name="connsiteY2575" fmla="*/ 19027 h 5214229"/>
              <a:gd name="connsiteX2576" fmla="*/ 1994029 w 4089675"/>
              <a:gd name="connsiteY2576" fmla="*/ 19027 h 5214229"/>
              <a:gd name="connsiteX2577" fmla="*/ 2032083 w 4089675"/>
              <a:gd name="connsiteY2577" fmla="*/ 45664 h 5214229"/>
              <a:gd name="connsiteX2578" fmla="*/ 2039694 w 4089675"/>
              <a:gd name="connsiteY2578" fmla="*/ 45664 h 5214229"/>
              <a:gd name="connsiteX2579" fmla="*/ 2058721 w 4089675"/>
              <a:gd name="connsiteY2579" fmla="*/ 49470 h 5214229"/>
              <a:gd name="connsiteX2580" fmla="*/ 2172883 w 4089675"/>
              <a:gd name="connsiteY2580" fmla="*/ 22832 h 5214229"/>
              <a:gd name="connsiteX2581" fmla="*/ 2210937 w 4089675"/>
              <a:gd name="connsiteY2581" fmla="*/ 3806 h 5214229"/>
              <a:gd name="connsiteX2582" fmla="*/ 1533576 w 4089675"/>
              <a:gd name="connsiteY2582" fmla="*/ 0 h 5214229"/>
              <a:gd name="connsiteX2583" fmla="*/ 1533576 w 4089675"/>
              <a:gd name="connsiteY2583" fmla="*/ 7611 h 5214229"/>
              <a:gd name="connsiteX2584" fmla="*/ 1529770 w 4089675"/>
              <a:gd name="connsiteY2584" fmla="*/ 15221 h 5214229"/>
              <a:gd name="connsiteX2585" fmla="*/ 1503133 w 4089675"/>
              <a:gd name="connsiteY2585" fmla="*/ 11416 h 5214229"/>
              <a:gd name="connsiteX2586" fmla="*/ 1503133 w 4089675"/>
              <a:gd name="connsiteY2586" fmla="*/ 3806 h 5214229"/>
              <a:gd name="connsiteX2587" fmla="*/ 1533576 w 4089675"/>
              <a:gd name="connsiteY2587" fmla="*/ 0 h 52142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</a:cxnLst>
            <a:rect l="l" t="t" r="r" b="b"/>
            <a:pathLst>
              <a:path w="4089675" h="5214229">
                <a:moveTo>
                  <a:pt x="2165958" y="5176176"/>
                </a:moveTo>
                <a:cubicBezTo>
                  <a:pt x="2178642" y="5181883"/>
                  <a:pt x="2184985" y="5192032"/>
                  <a:pt x="2184985" y="5206618"/>
                </a:cubicBezTo>
                <a:cubicBezTo>
                  <a:pt x="2178642" y="5206618"/>
                  <a:pt x="2172300" y="5209155"/>
                  <a:pt x="2165958" y="5214229"/>
                </a:cubicBezTo>
                <a:lnTo>
                  <a:pt x="2158347" y="5214229"/>
                </a:lnTo>
                <a:cubicBezTo>
                  <a:pt x="2158347" y="5207887"/>
                  <a:pt x="2157079" y="5197739"/>
                  <a:pt x="2154542" y="5183786"/>
                </a:cubicBezTo>
                <a:close/>
                <a:moveTo>
                  <a:pt x="2082239" y="5168565"/>
                </a:moveTo>
                <a:lnTo>
                  <a:pt x="2089850" y="5168565"/>
                </a:lnTo>
                <a:lnTo>
                  <a:pt x="2089850" y="5176176"/>
                </a:lnTo>
                <a:lnTo>
                  <a:pt x="2082239" y="5176176"/>
                </a:lnTo>
                <a:close/>
                <a:moveTo>
                  <a:pt x="2192596" y="5160954"/>
                </a:moveTo>
                <a:lnTo>
                  <a:pt x="2200207" y="5160954"/>
                </a:lnTo>
                <a:lnTo>
                  <a:pt x="2200207" y="5164760"/>
                </a:lnTo>
                <a:lnTo>
                  <a:pt x="2192596" y="5164760"/>
                </a:lnTo>
                <a:close/>
                <a:moveTo>
                  <a:pt x="2519861" y="5134316"/>
                </a:moveTo>
                <a:cubicBezTo>
                  <a:pt x="2516056" y="5134316"/>
                  <a:pt x="2512250" y="5138121"/>
                  <a:pt x="2508445" y="5145732"/>
                </a:cubicBezTo>
                <a:cubicBezTo>
                  <a:pt x="2528740" y="5140658"/>
                  <a:pt x="2543961" y="5138121"/>
                  <a:pt x="2554109" y="5138121"/>
                </a:cubicBezTo>
                <a:lnTo>
                  <a:pt x="2554109" y="5134316"/>
                </a:lnTo>
                <a:close/>
                <a:moveTo>
                  <a:pt x="2070823" y="5073429"/>
                </a:moveTo>
                <a:cubicBezTo>
                  <a:pt x="2070823" y="5082943"/>
                  <a:pt x="2068286" y="5090554"/>
                  <a:pt x="2063212" y="5096262"/>
                </a:cubicBezTo>
                <a:lnTo>
                  <a:pt x="2082239" y="5100068"/>
                </a:lnTo>
                <a:cubicBezTo>
                  <a:pt x="2082239" y="5087383"/>
                  <a:pt x="2087313" y="5081041"/>
                  <a:pt x="2097460" y="5081041"/>
                </a:cubicBezTo>
                <a:cubicBezTo>
                  <a:pt x="2097460" y="5075967"/>
                  <a:pt x="2094924" y="5073429"/>
                  <a:pt x="2089850" y="5073429"/>
                </a:cubicBezTo>
                <a:close/>
                <a:moveTo>
                  <a:pt x="2675882" y="5069624"/>
                </a:moveTo>
                <a:lnTo>
                  <a:pt x="2626412" y="5103873"/>
                </a:lnTo>
                <a:lnTo>
                  <a:pt x="2626412" y="5107678"/>
                </a:lnTo>
                <a:lnTo>
                  <a:pt x="2645439" y="5107678"/>
                </a:lnTo>
                <a:cubicBezTo>
                  <a:pt x="2650512" y="5103239"/>
                  <a:pt x="2665734" y="5095627"/>
                  <a:pt x="2691104" y="5084846"/>
                </a:cubicBezTo>
                <a:lnTo>
                  <a:pt x="2691104" y="5081041"/>
                </a:lnTo>
                <a:cubicBezTo>
                  <a:pt x="2688567" y="5075967"/>
                  <a:pt x="2687298" y="5072162"/>
                  <a:pt x="2687298" y="5069624"/>
                </a:cubicBezTo>
                <a:close/>
                <a:moveTo>
                  <a:pt x="1979494" y="5065818"/>
                </a:moveTo>
                <a:cubicBezTo>
                  <a:pt x="1974420" y="5066453"/>
                  <a:pt x="1971883" y="5068990"/>
                  <a:pt x="1971883" y="5073429"/>
                </a:cubicBezTo>
                <a:lnTo>
                  <a:pt x="1979494" y="5073429"/>
                </a:lnTo>
                <a:close/>
                <a:moveTo>
                  <a:pt x="1853639" y="5023716"/>
                </a:moveTo>
                <a:lnTo>
                  <a:pt x="1861250" y="5023716"/>
                </a:lnTo>
                <a:lnTo>
                  <a:pt x="1861250" y="5031327"/>
                </a:lnTo>
                <a:lnTo>
                  <a:pt x="1853639" y="5031327"/>
                </a:lnTo>
                <a:close/>
                <a:moveTo>
                  <a:pt x="3071644" y="4951657"/>
                </a:moveTo>
                <a:cubicBezTo>
                  <a:pt x="3043737" y="4968147"/>
                  <a:pt x="3029784" y="4979564"/>
                  <a:pt x="3029784" y="4985905"/>
                </a:cubicBezTo>
                <a:lnTo>
                  <a:pt x="3029784" y="4989710"/>
                </a:lnTo>
                <a:lnTo>
                  <a:pt x="3033590" y="4989710"/>
                </a:lnTo>
                <a:cubicBezTo>
                  <a:pt x="3053251" y="4989710"/>
                  <a:pt x="3067204" y="4977026"/>
                  <a:pt x="3075450" y="4951657"/>
                </a:cubicBezTo>
                <a:close/>
                <a:moveTo>
                  <a:pt x="1610787" y="4925030"/>
                </a:moveTo>
                <a:cubicBezTo>
                  <a:pt x="1623471" y="4930737"/>
                  <a:pt x="1629813" y="4940886"/>
                  <a:pt x="1629813" y="4955472"/>
                </a:cubicBezTo>
                <a:cubicBezTo>
                  <a:pt x="1623471" y="4955472"/>
                  <a:pt x="1617129" y="4958009"/>
                  <a:pt x="1610787" y="4963083"/>
                </a:cubicBezTo>
                <a:lnTo>
                  <a:pt x="1603176" y="4963083"/>
                </a:lnTo>
                <a:cubicBezTo>
                  <a:pt x="1603176" y="4956741"/>
                  <a:pt x="1601907" y="4946593"/>
                  <a:pt x="1599371" y="4932640"/>
                </a:cubicBezTo>
                <a:close/>
                <a:moveTo>
                  <a:pt x="1527068" y="4917419"/>
                </a:moveTo>
                <a:lnTo>
                  <a:pt x="1534678" y="4917419"/>
                </a:lnTo>
                <a:lnTo>
                  <a:pt x="1534678" y="4925030"/>
                </a:lnTo>
                <a:lnTo>
                  <a:pt x="1527068" y="4925030"/>
                </a:lnTo>
                <a:close/>
                <a:moveTo>
                  <a:pt x="1637425" y="4909808"/>
                </a:moveTo>
                <a:lnTo>
                  <a:pt x="1645036" y="4909808"/>
                </a:lnTo>
                <a:lnTo>
                  <a:pt x="1645036" y="4913614"/>
                </a:lnTo>
                <a:lnTo>
                  <a:pt x="1637425" y="4913614"/>
                </a:lnTo>
                <a:close/>
                <a:moveTo>
                  <a:pt x="1515652" y="4822283"/>
                </a:moveTo>
                <a:cubicBezTo>
                  <a:pt x="1515652" y="4831797"/>
                  <a:pt x="1513115" y="4839408"/>
                  <a:pt x="1508041" y="4845116"/>
                </a:cubicBezTo>
                <a:lnTo>
                  <a:pt x="1527068" y="4848922"/>
                </a:lnTo>
                <a:cubicBezTo>
                  <a:pt x="1527068" y="4836237"/>
                  <a:pt x="1532142" y="4829895"/>
                  <a:pt x="1542289" y="4829895"/>
                </a:cubicBezTo>
                <a:cubicBezTo>
                  <a:pt x="1542289" y="4824821"/>
                  <a:pt x="1539752" y="4822283"/>
                  <a:pt x="1534678" y="4822283"/>
                </a:cubicBezTo>
                <a:close/>
                <a:moveTo>
                  <a:pt x="1424323" y="4814672"/>
                </a:moveTo>
                <a:cubicBezTo>
                  <a:pt x="1419249" y="4815307"/>
                  <a:pt x="1416712" y="4817844"/>
                  <a:pt x="1416712" y="4822283"/>
                </a:cubicBezTo>
                <a:lnTo>
                  <a:pt x="1424323" y="4822283"/>
                </a:lnTo>
                <a:close/>
                <a:moveTo>
                  <a:pt x="3307578" y="4780414"/>
                </a:moveTo>
                <a:cubicBezTo>
                  <a:pt x="3287283" y="4793098"/>
                  <a:pt x="3275867" y="4804514"/>
                  <a:pt x="3273330" y="4814662"/>
                </a:cubicBezTo>
                <a:cubicBezTo>
                  <a:pt x="3254937" y="4831787"/>
                  <a:pt x="3233373" y="4843203"/>
                  <a:pt x="3208638" y="4848911"/>
                </a:cubicBezTo>
                <a:cubicBezTo>
                  <a:pt x="3197222" y="4866669"/>
                  <a:pt x="3183269" y="4875549"/>
                  <a:pt x="3166779" y="4875549"/>
                </a:cubicBezTo>
                <a:lnTo>
                  <a:pt x="3109698" y="4928825"/>
                </a:lnTo>
                <a:lnTo>
                  <a:pt x="3109698" y="4932630"/>
                </a:lnTo>
                <a:lnTo>
                  <a:pt x="3124919" y="4932630"/>
                </a:lnTo>
                <a:cubicBezTo>
                  <a:pt x="3124919" y="4918677"/>
                  <a:pt x="3143946" y="4905991"/>
                  <a:pt x="3182001" y="4894575"/>
                </a:cubicBezTo>
                <a:cubicBezTo>
                  <a:pt x="3182634" y="4892038"/>
                  <a:pt x="3195320" y="4886965"/>
                  <a:pt x="3220054" y="4879354"/>
                </a:cubicBezTo>
                <a:cubicBezTo>
                  <a:pt x="3220054" y="4876183"/>
                  <a:pt x="3230202" y="4866035"/>
                  <a:pt x="3250498" y="4848911"/>
                </a:cubicBezTo>
                <a:cubicBezTo>
                  <a:pt x="3255572" y="4851448"/>
                  <a:pt x="3259377" y="4852717"/>
                  <a:pt x="3261914" y="4852717"/>
                </a:cubicBezTo>
                <a:cubicBezTo>
                  <a:pt x="3279672" y="4852717"/>
                  <a:pt x="3297431" y="4829883"/>
                  <a:pt x="3315190" y="4784219"/>
                </a:cubicBezTo>
                <a:close/>
                <a:moveTo>
                  <a:pt x="1298468" y="4772570"/>
                </a:moveTo>
                <a:lnTo>
                  <a:pt x="1306079" y="4772570"/>
                </a:lnTo>
                <a:lnTo>
                  <a:pt x="1306079" y="4780181"/>
                </a:lnTo>
                <a:lnTo>
                  <a:pt x="1298468" y="4780181"/>
                </a:lnTo>
                <a:close/>
                <a:moveTo>
                  <a:pt x="3364659" y="4746165"/>
                </a:moveTo>
                <a:cubicBezTo>
                  <a:pt x="3360854" y="4746165"/>
                  <a:pt x="3357049" y="4749970"/>
                  <a:pt x="3353243" y="4757582"/>
                </a:cubicBezTo>
                <a:cubicBezTo>
                  <a:pt x="3358317" y="4755045"/>
                  <a:pt x="3362123" y="4753776"/>
                  <a:pt x="3364659" y="4753776"/>
                </a:cubicBezTo>
                <a:close/>
                <a:moveTo>
                  <a:pt x="3615816" y="4670058"/>
                </a:moveTo>
                <a:cubicBezTo>
                  <a:pt x="3615816" y="4674497"/>
                  <a:pt x="3601863" y="4683376"/>
                  <a:pt x="3573957" y="4696695"/>
                </a:cubicBezTo>
                <a:cubicBezTo>
                  <a:pt x="3552393" y="4727138"/>
                  <a:pt x="3533365" y="4742359"/>
                  <a:pt x="3516876" y="4742359"/>
                </a:cubicBezTo>
                <a:lnTo>
                  <a:pt x="3509265" y="4742359"/>
                </a:lnTo>
                <a:cubicBezTo>
                  <a:pt x="3504191" y="4742359"/>
                  <a:pt x="3501654" y="4739823"/>
                  <a:pt x="3501654" y="4734748"/>
                </a:cubicBezTo>
                <a:cubicBezTo>
                  <a:pt x="3528292" y="4714453"/>
                  <a:pt x="3543513" y="4701769"/>
                  <a:pt x="3547318" y="4696695"/>
                </a:cubicBezTo>
                <a:cubicBezTo>
                  <a:pt x="3572054" y="4680839"/>
                  <a:pt x="3594886" y="4671960"/>
                  <a:pt x="3615816" y="4670058"/>
                </a:cubicBezTo>
                <a:close/>
                <a:moveTo>
                  <a:pt x="3714756" y="4552089"/>
                </a:moveTo>
                <a:lnTo>
                  <a:pt x="3722368" y="4571116"/>
                </a:lnTo>
                <a:cubicBezTo>
                  <a:pt x="3716026" y="4576191"/>
                  <a:pt x="3712220" y="4578727"/>
                  <a:pt x="3710951" y="4578727"/>
                </a:cubicBezTo>
                <a:cubicBezTo>
                  <a:pt x="3708415" y="4568579"/>
                  <a:pt x="3703340" y="4563506"/>
                  <a:pt x="3695729" y="4563506"/>
                </a:cubicBezTo>
                <a:cubicBezTo>
                  <a:pt x="3695729" y="4557798"/>
                  <a:pt x="3702071" y="4553993"/>
                  <a:pt x="3714756" y="4552089"/>
                </a:cubicBezTo>
                <a:close/>
                <a:moveTo>
                  <a:pt x="3779448" y="4495008"/>
                </a:moveTo>
                <a:lnTo>
                  <a:pt x="3787059" y="4495008"/>
                </a:lnTo>
                <a:lnTo>
                  <a:pt x="3787059" y="4502619"/>
                </a:lnTo>
                <a:lnTo>
                  <a:pt x="3779448" y="4502619"/>
                </a:lnTo>
                <a:close/>
                <a:moveTo>
                  <a:pt x="958266" y="4471953"/>
                </a:moveTo>
                <a:lnTo>
                  <a:pt x="958266" y="4475759"/>
                </a:lnTo>
                <a:lnTo>
                  <a:pt x="977294" y="4479564"/>
                </a:lnTo>
                <a:lnTo>
                  <a:pt x="977294" y="4483369"/>
                </a:lnTo>
                <a:cubicBezTo>
                  <a:pt x="977294" y="4489078"/>
                  <a:pt x="962072" y="4494152"/>
                  <a:pt x="931629" y="4498591"/>
                </a:cubicBezTo>
                <a:lnTo>
                  <a:pt x="927834" y="4502386"/>
                </a:lnTo>
                <a:lnTo>
                  <a:pt x="929345" y="4502386"/>
                </a:lnTo>
                <a:cubicBezTo>
                  <a:pt x="937589" y="4502386"/>
                  <a:pt x="947737" y="4507461"/>
                  <a:pt x="959788" y="4517608"/>
                </a:cubicBezTo>
                <a:lnTo>
                  <a:pt x="979737" y="4514283"/>
                </a:lnTo>
                <a:lnTo>
                  <a:pt x="980148" y="4513813"/>
                </a:lnTo>
                <a:cubicBezTo>
                  <a:pt x="984587" y="4510008"/>
                  <a:pt x="991247" y="4504933"/>
                  <a:pt x="1000126" y="4498591"/>
                </a:cubicBezTo>
                <a:cubicBezTo>
                  <a:pt x="990612" y="4480832"/>
                  <a:pt x="979196" y="4471953"/>
                  <a:pt x="965878" y="4471953"/>
                </a:cubicBezTo>
                <a:close/>
                <a:moveTo>
                  <a:pt x="3912637" y="4426512"/>
                </a:moveTo>
                <a:lnTo>
                  <a:pt x="3920248" y="4426512"/>
                </a:lnTo>
                <a:cubicBezTo>
                  <a:pt x="3920248" y="4431586"/>
                  <a:pt x="3917711" y="4434123"/>
                  <a:pt x="3912637" y="4434123"/>
                </a:cubicBezTo>
                <a:close/>
                <a:moveTo>
                  <a:pt x="927823" y="4426288"/>
                </a:moveTo>
                <a:cubicBezTo>
                  <a:pt x="927823" y="4435802"/>
                  <a:pt x="925286" y="4443413"/>
                  <a:pt x="920213" y="4449121"/>
                </a:cubicBezTo>
                <a:lnTo>
                  <a:pt x="939240" y="4452927"/>
                </a:lnTo>
                <a:cubicBezTo>
                  <a:pt x="939240" y="4440242"/>
                  <a:pt x="944313" y="4433900"/>
                  <a:pt x="954461" y="4433900"/>
                </a:cubicBezTo>
                <a:cubicBezTo>
                  <a:pt x="954461" y="4428826"/>
                  <a:pt x="951924" y="4426288"/>
                  <a:pt x="946850" y="4426288"/>
                </a:cubicBezTo>
                <a:close/>
                <a:moveTo>
                  <a:pt x="836494" y="4418677"/>
                </a:moveTo>
                <a:cubicBezTo>
                  <a:pt x="831420" y="4419312"/>
                  <a:pt x="828883" y="4421849"/>
                  <a:pt x="828883" y="4426288"/>
                </a:cubicBezTo>
                <a:lnTo>
                  <a:pt x="836494" y="4426288"/>
                </a:lnTo>
                <a:close/>
                <a:moveTo>
                  <a:pt x="3752811" y="4373236"/>
                </a:moveTo>
                <a:cubicBezTo>
                  <a:pt x="3752811" y="4375773"/>
                  <a:pt x="3751542" y="4379578"/>
                  <a:pt x="3749005" y="4384652"/>
                </a:cubicBezTo>
                <a:lnTo>
                  <a:pt x="3760421" y="4384652"/>
                </a:lnTo>
                <a:lnTo>
                  <a:pt x="3760421" y="4373236"/>
                </a:lnTo>
                <a:close/>
                <a:moveTo>
                  <a:pt x="3669092" y="4342792"/>
                </a:moveTo>
                <a:cubicBezTo>
                  <a:pt x="3652601" y="4347867"/>
                  <a:pt x="3641185" y="4350404"/>
                  <a:pt x="3634843" y="4350404"/>
                </a:cubicBezTo>
                <a:lnTo>
                  <a:pt x="3623426" y="4350404"/>
                </a:lnTo>
                <a:cubicBezTo>
                  <a:pt x="3623426" y="4355478"/>
                  <a:pt x="3618353" y="4358014"/>
                  <a:pt x="3608205" y="4358014"/>
                </a:cubicBezTo>
                <a:lnTo>
                  <a:pt x="3608205" y="4361820"/>
                </a:lnTo>
                <a:cubicBezTo>
                  <a:pt x="3610742" y="4369430"/>
                  <a:pt x="3618353" y="4373236"/>
                  <a:pt x="3631037" y="4373236"/>
                </a:cubicBezTo>
                <a:lnTo>
                  <a:pt x="3642454" y="4373236"/>
                </a:lnTo>
                <a:cubicBezTo>
                  <a:pt x="3660213" y="4360551"/>
                  <a:pt x="3669092" y="4352941"/>
                  <a:pt x="3669092" y="4350404"/>
                </a:cubicBezTo>
                <a:close/>
                <a:moveTo>
                  <a:pt x="3764227" y="4316154"/>
                </a:moveTo>
                <a:lnTo>
                  <a:pt x="3768032" y="4316154"/>
                </a:lnTo>
                <a:cubicBezTo>
                  <a:pt x="3773106" y="4316789"/>
                  <a:pt x="3775643" y="4319326"/>
                  <a:pt x="3775643" y="4323765"/>
                </a:cubicBezTo>
                <a:lnTo>
                  <a:pt x="3768032" y="4327571"/>
                </a:lnTo>
                <a:lnTo>
                  <a:pt x="3756616" y="4327571"/>
                </a:lnTo>
                <a:lnTo>
                  <a:pt x="3756616" y="4323765"/>
                </a:lnTo>
                <a:cubicBezTo>
                  <a:pt x="3757250" y="4318691"/>
                  <a:pt x="3759788" y="4316154"/>
                  <a:pt x="3764227" y="4316154"/>
                </a:cubicBezTo>
                <a:close/>
                <a:moveTo>
                  <a:pt x="3684029" y="4306851"/>
                </a:moveTo>
                <a:lnTo>
                  <a:pt x="3682497" y="4308860"/>
                </a:lnTo>
                <a:cubicBezTo>
                  <a:pt x="3677424" y="4312031"/>
                  <a:pt x="3669813" y="4315044"/>
                  <a:pt x="3659665" y="4317898"/>
                </a:cubicBezTo>
                <a:lnTo>
                  <a:pt x="3650441" y="4327123"/>
                </a:lnTo>
                <a:lnTo>
                  <a:pt x="3686216" y="4323290"/>
                </a:lnTo>
                <a:cubicBezTo>
                  <a:pt x="3695095" y="4321387"/>
                  <a:pt x="3699535" y="4319009"/>
                  <a:pt x="3699535" y="4316154"/>
                </a:cubicBezTo>
                <a:close/>
                <a:moveTo>
                  <a:pt x="3175018" y="4233096"/>
                </a:moveTo>
                <a:lnTo>
                  <a:pt x="3174331" y="4233397"/>
                </a:lnTo>
                <a:lnTo>
                  <a:pt x="3172359" y="4238028"/>
                </a:lnTo>
                <a:lnTo>
                  <a:pt x="3172574" y="4237985"/>
                </a:lnTo>
                <a:lnTo>
                  <a:pt x="3171246" y="4240641"/>
                </a:lnTo>
                <a:lnTo>
                  <a:pt x="3168769" y="4246458"/>
                </a:lnTo>
                <a:lnTo>
                  <a:pt x="3168769" y="4247435"/>
                </a:lnTo>
                <a:lnTo>
                  <a:pt x="3176462" y="4237819"/>
                </a:lnTo>
                <a:lnTo>
                  <a:pt x="3177555" y="4235633"/>
                </a:lnTo>
                <a:close/>
                <a:moveTo>
                  <a:pt x="612669" y="4223294"/>
                </a:moveTo>
                <a:lnTo>
                  <a:pt x="620279" y="4223294"/>
                </a:lnTo>
                <a:lnTo>
                  <a:pt x="620279" y="4230905"/>
                </a:lnTo>
                <a:lnTo>
                  <a:pt x="612669" y="4230905"/>
                </a:lnTo>
                <a:close/>
                <a:moveTo>
                  <a:pt x="627196" y="4195849"/>
                </a:moveTo>
                <a:lnTo>
                  <a:pt x="618752" y="4197608"/>
                </a:lnTo>
                <a:lnTo>
                  <a:pt x="619586" y="4197965"/>
                </a:lnTo>
                <a:lnTo>
                  <a:pt x="627196" y="4197965"/>
                </a:lnTo>
                <a:close/>
                <a:moveTo>
                  <a:pt x="657640" y="4180404"/>
                </a:moveTo>
                <a:lnTo>
                  <a:pt x="657640" y="4182742"/>
                </a:lnTo>
                <a:lnTo>
                  <a:pt x="659633" y="4182742"/>
                </a:lnTo>
                <a:lnTo>
                  <a:pt x="657858" y="4180483"/>
                </a:lnTo>
                <a:close/>
                <a:moveTo>
                  <a:pt x="3884183" y="4169487"/>
                </a:moveTo>
                <a:lnTo>
                  <a:pt x="3891795" y="4188514"/>
                </a:lnTo>
                <a:cubicBezTo>
                  <a:pt x="3885453" y="4193589"/>
                  <a:pt x="3881647" y="4196125"/>
                  <a:pt x="3880378" y="4196125"/>
                </a:cubicBezTo>
                <a:cubicBezTo>
                  <a:pt x="3877842" y="4185977"/>
                  <a:pt x="3872767" y="4180904"/>
                  <a:pt x="3865156" y="4180904"/>
                </a:cubicBezTo>
                <a:cubicBezTo>
                  <a:pt x="3865156" y="4175196"/>
                  <a:pt x="3871498" y="4171391"/>
                  <a:pt x="3884183" y="4169487"/>
                </a:cubicBezTo>
                <a:close/>
                <a:moveTo>
                  <a:pt x="3243705" y="4155938"/>
                </a:moveTo>
                <a:lnTo>
                  <a:pt x="3233791" y="4160620"/>
                </a:lnTo>
                <a:cubicBezTo>
                  <a:pt x="3229985" y="4163156"/>
                  <a:pt x="3228082" y="4165535"/>
                  <a:pt x="3228082" y="4167754"/>
                </a:cubicBezTo>
                <a:lnTo>
                  <a:pt x="3229559" y="4168000"/>
                </a:lnTo>
                <a:lnTo>
                  <a:pt x="3240708" y="4160365"/>
                </a:lnTo>
                <a:close/>
                <a:moveTo>
                  <a:pt x="3205250" y="4126333"/>
                </a:moveTo>
                <a:lnTo>
                  <a:pt x="3195503" y="4128499"/>
                </a:lnTo>
                <a:lnTo>
                  <a:pt x="3193834" y="4133506"/>
                </a:lnTo>
                <a:lnTo>
                  <a:pt x="3205250" y="4133506"/>
                </a:lnTo>
                <a:close/>
                <a:moveTo>
                  <a:pt x="509923" y="4120547"/>
                </a:moveTo>
                <a:cubicBezTo>
                  <a:pt x="504849" y="4121182"/>
                  <a:pt x="502313" y="4123719"/>
                  <a:pt x="502313" y="4128158"/>
                </a:cubicBezTo>
                <a:lnTo>
                  <a:pt x="509923" y="4128158"/>
                </a:lnTo>
                <a:close/>
                <a:moveTo>
                  <a:pt x="3948875" y="4112406"/>
                </a:moveTo>
                <a:lnTo>
                  <a:pt x="3956486" y="4112406"/>
                </a:lnTo>
                <a:lnTo>
                  <a:pt x="3956486" y="4120017"/>
                </a:lnTo>
                <a:lnTo>
                  <a:pt x="3948875" y="4120017"/>
                </a:lnTo>
                <a:close/>
                <a:moveTo>
                  <a:pt x="3261638" y="4110419"/>
                </a:moveTo>
                <a:lnTo>
                  <a:pt x="3235000" y="4118029"/>
                </a:lnTo>
                <a:lnTo>
                  <a:pt x="3235000" y="4121836"/>
                </a:lnTo>
                <a:lnTo>
                  <a:pt x="3237178" y="4126192"/>
                </a:lnTo>
                <a:lnTo>
                  <a:pt x="3254721" y="4129701"/>
                </a:lnTo>
                <a:lnTo>
                  <a:pt x="3258526" y="4129701"/>
                </a:lnTo>
                <a:lnTo>
                  <a:pt x="3273054" y="4118804"/>
                </a:lnTo>
                <a:lnTo>
                  <a:pt x="3273054" y="4114224"/>
                </a:lnTo>
                <a:cubicBezTo>
                  <a:pt x="3270517" y="4114224"/>
                  <a:pt x="3266712" y="4112957"/>
                  <a:pt x="3261638" y="4110419"/>
                </a:cubicBezTo>
                <a:close/>
                <a:moveTo>
                  <a:pt x="3427536" y="4093379"/>
                </a:moveTo>
                <a:lnTo>
                  <a:pt x="3419239" y="4097681"/>
                </a:lnTo>
                <a:lnTo>
                  <a:pt x="3431341" y="4103537"/>
                </a:lnTo>
                <a:lnTo>
                  <a:pt x="3431341" y="4100990"/>
                </a:lnTo>
                <a:close/>
                <a:moveTo>
                  <a:pt x="3169777" y="4083687"/>
                </a:moveTo>
                <a:lnTo>
                  <a:pt x="3166085" y="4087841"/>
                </a:lnTo>
                <a:lnTo>
                  <a:pt x="3174807" y="4087841"/>
                </a:lnTo>
                <a:lnTo>
                  <a:pt x="3177430" y="4085218"/>
                </a:lnTo>
                <a:close/>
                <a:moveTo>
                  <a:pt x="3195406" y="4074353"/>
                </a:moveTo>
                <a:lnTo>
                  <a:pt x="3188815" y="4077648"/>
                </a:lnTo>
                <a:lnTo>
                  <a:pt x="3203348" y="4084512"/>
                </a:lnTo>
                <a:lnTo>
                  <a:pt x="3203739" y="4085001"/>
                </a:lnTo>
                <a:lnTo>
                  <a:pt x="3205849" y="4082708"/>
                </a:lnTo>
                <a:close/>
                <a:moveTo>
                  <a:pt x="3256293" y="4066742"/>
                </a:moveTo>
                <a:lnTo>
                  <a:pt x="3238843" y="4071612"/>
                </a:lnTo>
                <a:lnTo>
                  <a:pt x="3242610" y="4072365"/>
                </a:lnTo>
                <a:lnTo>
                  <a:pt x="3257833" y="4072365"/>
                </a:lnTo>
                <a:lnTo>
                  <a:pt x="3264667" y="4068265"/>
                </a:lnTo>
                <a:close/>
                <a:moveTo>
                  <a:pt x="3366649" y="4051521"/>
                </a:moveTo>
                <a:cubicBezTo>
                  <a:pt x="3351428" y="4064205"/>
                  <a:pt x="3340011" y="4070547"/>
                  <a:pt x="3332401" y="4070547"/>
                </a:cubicBezTo>
                <a:cubicBezTo>
                  <a:pt x="3328595" y="4060400"/>
                  <a:pt x="3324790" y="4055326"/>
                  <a:pt x="3320985" y="4055326"/>
                </a:cubicBezTo>
                <a:cubicBezTo>
                  <a:pt x="3320985" y="4056595"/>
                  <a:pt x="3319082" y="4058814"/>
                  <a:pt x="3315276" y="4061986"/>
                </a:cubicBezTo>
                <a:lnTo>
                  <a:pt x="3313418" y="4063327"/>
                </a:lnTo>
                <a:lnTo>
                  <a:pt x="3314913" y="4068560"/>
                </a:lnTo>
                <a:lnTo>
                  <a:pt x="3314913" y="4072365"/>
                </a:lnTo>
                <a:lnTo>
                  <a:pt x="3307302" y="4083781"/>
                </a:lnTo>
                <a:lnTo>
                  <a:pt x="3322524" y="4099003"/>
                </a:lnTo>
                <a:lnTo>
                  <a:pt x="3337500" y="4091515"/>
                </a:lnTo>
                <a:lnTo>
                  <a:pt x="3336206" y="4089574"/>
                </a:lnTo>
                <a:cubicBezTo>
                  <a:pt x="3359038" y="4073719"/>
                  <a:pt x="3370454" y="4061033"/>
                  <a:pt x="3370454" y="4051521"/>
                </a:cubicBezTo>
                <a:close/>
                <a:moveTo>
                  <a:pt x="4082064" y="4043910"/>
                </a:moveTo>
                <a:lnTo>
                  <a:pt x="4089675" y="4043910"/>
                </a:lnTo>
                <a:cubicBezTo>
                  <a:pt x="4089675" y="4048984"/>
                  <a:pt x="4087138" y="4051521"/>
                  <a:pt x="4082064" y="4051521"/>
                </a:cubicBezTo>
                <a:close/>
                <a:moveTo>
                  <a:pt x="3482351" y="4038117"/>
                </a:moveTo>
                <a:lnTo>
                  <a:pt x="3482351" y="4041923"/>
                </a:lnTo>
                <a:lnTo>
                  <a:pt x="3485196" y="4047614"/>
                </a:lnTo>
                <a:lnTo>
                  <a:pt x="3499969" y="4038117"/>
                </a:lnTo>
                <a:close/>
                <a:moveTo>
                  <a:pt x="3409115" y="4030505"/>
                </a:moveTo>
                <a:lnTo>
                  <a:pt x="3412314" y="4040103"/>
                </a:lnTo>
                <a:cubicBezTo>
                  <a:pt x="3384407" y="4058496"/>
                  <a:pt x="3370454" y="4074986"/>
                  <a:pt x="3370454" y="4089574"/>
                </a:cubicBezTo>
                <a:lnTo>
                  <a:pt x="3369671" y="4089910"/>
                </a:lnTo>
                <a:lnTo>
                  <a:pt x="3381356" y="4091599"/>
                </a:lnTo>
                <a:lnTo>
                  <a:pt x="3393286" y="4081963"/>
                </a:lnTo>
                <a:lnTo>
                  <a:pt x="3424541" y="4060653"/>
                </a:lnTo>
                <a:lnTo>
                  <a:pt x="3424774" y="4060343"/>
                </a:lnTo>
                <a:lnTo>
                  <a:pt x="3430103" y="4047990"/>
                </a:lnTo>
                <a:lnTo>
                  <a:pt x="3424319" y="4044776"/>
                </a:lnTo>
                <a:cubicBezTo>
                  <a:pt x="3421148" y="4041605"/>
                  <a:pt x="3417660" y="4036848"/>
                  <a:pt x="3413854" y="4030505"/>
                </a:cubicBezTo>
                <a:close/>
                <a:moveTo>
                  <a:pt x="3459519" y="4019089"/>
                </a:moveTo>
                <a:lnTo>
                  <a:pt x="3440492" y="4022895"/>
                </a:lnTo>
                <a:lnTo>
                  <a:pt x="3440492" y="4030505"/>
                </a:lnTo>
                <a:lnTo>
                  <a:pt x="3451154" y="4028728"/>
                </a:lnTo>
                <a:lnTo>
                  <a:pt x="3463324" y="4020303"/>
                </a:lnTo>
                <a:lnTo>
                  <a:pt x="3463324" y="4019089"/>
                </a:lnTo>
                <a:close/>
                <a:moveTo>
                  <a:pt x="3429076" y="4003868"/>
                </a:moveTo>
                <a:cubicBezTo>
                  <a:pt x="3429709" y="4008942"/>
                  <a:pt x="3432246" y="4011479"/>
                  <a:pt x="3436686" y="4011479"/>
                </a:cubicBezTo>
                <a:lnTo>
                  <a:pt x="3440492" y="4011479"/>
                </a:lnTo>
                <a:lnTo>
                  <a:pt x="3440492" y="4003868"/>
                </a:lnTo>
                <a:close/>
                <a:moveTo>
                  <a:pt x="3922238" y="3990634"/>
                </a:moveTo>
                <a:cubicBezTo>
                  <a:pt x="3922238" y="3993171"/>
                  <a:pt x="3920969" y="3996976"/>
                  <a:pt x="3918432" y="4002050"/>
                </a:cubicBezTo>
                <a:lnTo>
                  <a:pt x="3929848" y="4002050"/>
                </a:lnTo>
                <a:lnTo>
                  <a:pt x="3929848" y="3990634"/>
                </a:lnTo>
                <a:close/>
                <a:moveTo>
                  <a:pt x="3256293" y="3990634"/>
                </a:moveTo>
                <a:lnTo>
                  <a:pt x="3256293" y="3998245"/>
                </a:lnTo>
                <a:lnTo>
                  <a:pt x="3262786" y="4002495"/>
                </a:lnTo>
                <a:lnTo>
                  <a:pt x="3274131" y="3990634"/>
                </a:lnTo>
                <a:close/>
                <a:moveTo>
                  <a:pt x="3385676" y="3988647"/>
                </a:moveTo>
                <a:lnTo>
                  <a:pt x="3385676" y="3991727"/>
                </a:lnTo>
                <a:lnTo>
                  <a:pt x="3387216" y="3988647"/>
                </a:lnTo>
                <a:close/>
                <a:moveTo>
                  <a:pt x="3394826" y="3977230"/>
                </a:moveTo>
                <a:lnTo>
                  <a:pt x="3397092" y="3981761"/>
                </a:lnTo>
                <a:lnTo>
                  <a:pt x="3397092" y="3977230"/>
                </a:lnTo>
                <a:close/>
                <a:moveTo>
                  <a:pt x="3271514" y="3975412"/>
                </a:moveTo>
                <a:cubicBezTo>
                  <a:pt x="3266440" y="3976046"/>
                  <a:pt x="3263903" y="3978583"/>
                  <a:pt x="3263903" y="3983023"/>
                </a:cubicBezTo>
                <a:lnTo>
                  <a:pt x="3275319" y="3983023"/>
                </a:lnTo>
                <a:cubicBezTo>
                  <a:pt x="3277856" y="3983023"/>
                  <a:pt x="3279125" y="3981755"/>
                  <a:pt x="3279125" y="3979218"/>
                </a:cubicBezTo>
                <a:lnTo>
                  <a:pt x="3284235" y="3980070"/>
                </a:lnTo>
                <a:lnTo>
                  <a:pt x="3288691" y="3975412"/>
                </a:lnTo>
                <a:close/>
                <a:moveTo>
                  <a:pt x="3454173" y="3973579"/>
                </a:moveTo>
                <a:lnTo>
                  <a:pt x="3426214" y="3976375"/>
                </a:lnTo>
                <a:lnTo>
                  <a:pt x="3422779" y="3979218"/>
                </a:lnTo>
                <a:cubicBezTo>
                  <a:pt x="3414534" y="3984291"/>
                  <a:pt x="3407240" y="3986828"/>
                  <a:pt x="3400897" y="3986828"/>
                </a:cubicBezTo>
                <a:lnTo>
                  <a:pt x="3398632" y="3986828"/>
                </a:lnTo>
                <a:lnTo>
                  <a:pt x="3398632" y="4003868"/>
                </a:lnTo>
                <a:lnTo>
                  <a:pt x="3383410" y="4003868"/>
                </a:lnTo>
                <a:lnTo>
                  <a:pt x="3383410" y="3996257"/>
                </a:lnTo>
                <a:lnTo>
                  <a:pt x="3384319" y="3994439"/>
                </a:lnTo>
                <a:lnTo>
                  <a:pt x="3370916" y="3994439"/>
                </a:lnTo>
                <a:lnTo>
                  <a:pt x="3356773" y="4003868"/>
                </a:lnTo>
                <a:lnTo>
                  <a:pt x="3347252" y="4003868"/>
                </a:lnTo>
                <a:lnTo>
                  <a:pt x="3340011" y="4009661"/>
                </a:lnTo>
                <a:lnTo>
                  <a:pt x="3336206" y="4002050"/>
                </a:lnTo>
                <a:lnTo>
                  <a:pt x="3340332" y="3996549"/>
                </a:lnTo>
                <a:lnTo>
                  <a:pt x="3338262" y="3984134"/>
                </a:lnTo>
                <a:lnTo>
                  <a:pt x="3324790" y="3986828"/>
                </a:lnTo>
                <a:lnTo>
                  <a:pt x="3325082" y="3986463"/>
                </a:lnTo>
                <a:lnTo>
                  <a:pt x="3311108" y="3992452"/>
                </a:lnTo>
                <a:lnTo>
                  <a:pt x="3307302" y="3992452"/>
                </a:lnTo>
                <a:cubicBezTo>
                  <a:pt x="3304765" y="3992452"/>
                  <a:pt x="3303497" y="3991183"/>
                  <a:pt x="3303497" y="3988647"/>
                </a:cubicBezTo>
                <a:lnTo>
                  <a:pt x="3298001" y="3990784"/>
                </a:lnTo>
                <a:lnTo>
                  <a:pt x="3290541" y="3998245"/>
                </a:lnTo>
                <a:lnTo>
                  <a:pt x="3286735" y="3998245"/>
                </a:lnTo>
                <a:lnTo>
                  <a:pt x="3285421" y="3997369"/>
                </a:lnTo>
                <a:lnTo>
                  <a:pt x="3280665" y="4007673"/>
                </a:lnTo>
                <a:lnTo>
                  <a:pt x="3284905" y="4009228"/>
                </a:lnTo>
                <a:lnTo>
                  <a:pt x="3288969" y="4007927"/>
                </a:lnTo>
                <a:lnTo>
                  <a:pt x="3290678" y="4011345"/>
                </a:lnTo>
                <a:lnTo>
                  <a:pt x="3294935" y="4012906"/>
                </a:lnTo>
                <a:cubicBezTo>
                  <a:pt x="3298106" y="4014809"/>
                  <a:pt x="3299692" y="4016870"/>
                  <a:pt x="3299692" y="4019089"/>
                </a:cubicBezTo>
                <a:lnTo>
                  <a:pt x="3299692" y="4019845"/>
                </a:lnTo>
                <a:lnTo>
                  <a:pt x="3317178" y="4005855"/>
                </a:lnTo>
                <a:lnTo>
                  <a:pt x="3324790" y="4005855"/>
                </a:lnTo>
                <a:cubicBezTo>
                  <a:pt x="3329864" y="4006490"/>
                  <a:pt x="3332401" y="4009027"/>
                  <a:pt x="3332401" y="4013466"/>
                </a:cubicBezTo>
                <a:cubicBezTo>
                  <a:pt x="3329864" y="4013466"/>
                  <a:pt x="3328595" y="4014734"/>
                  <a:pt x="3328595" y="4017271"/>
                </a:cubicBezTo>
                <a:cubicBezTo>
                  <a:pt x="3336206" y="4017271"/>
                  <a:pt x="3340011" y="4019808"/>
                  <a:pt x="3340011" y="4024882"/>
                </a:cubicBezTo>
                <a:lnTo>
                  <a:pt x="3337130" y="4027763"/>
                </a:lnTo>
                <a:lnTo>
                  <a:pt x="3345357" y="4030505"/>
                </a:lnTo>
                <a:lnTo>
                  <a:pt x="3345357" y="4038117"/>
                </a:lnTo>
                <a:cubicBezTo>
                  <a:pt x="3345357" y="4043191"/>
                  <a:pt x="3342820" y="4045728"/>
                  <a:pt x="3337746" y="4045728"/>
                </a:cubicBezTo>
                <a:lnTo>
                  <a:pt x="3333941" y="4045728"/>
                </a:lnTo>
                <a:lnTo>
                  <a:pt x="3328595" y="4040383"/>
                </a:lnTo>
                <a:lnTo>
                  <a:pt x="3328595" y="4047715"/>
                </a:lnTo>
                <a:lnTo>
                  <a:pt x="3336206" y="4047715"/>
                </a:lnTo>
                <a:lnTo>
                  <a:pt x="3374260" y="4036298"/>
                </a:lnTo>
                <a:cubicBezTo>
                  <a:pt x="3376797" y="4040738"/>
                  <a:pt x="3378065" y="4045812"/>
                  <a:pt x="3378065" y="4051521"/>
                </a:cubicBezTo>
                <a:cubicBezTo>
                  <a:pt x="3381870" y="4051521"/>
                  <a:pt x="3386945" y="4046447"/>
                  <a:pt x="3393286" y="4036298"/>
                </a:cubicBezTo>
                <a:cubicBezTo>
                  <a:pt x="3390751" y="4031859"/>
                  <a:pt x="3389481" y="4026785"/>
                  <a:pt x="3389481" y="4021077"/>
                </a:cubicBezTo>
                <a:cubicBezTo>
                  <a:pt x="3399629" y="4016003"/>
                  <a:pt x="3407239" y="4013466"/>
                  <a:pt x="3412314" y="4013466"/>
                </a:cubicBezTo>
                <a:lnTo>
                  <a:pt x="3412314" y="4014915"/>
                </a:lnTo>
                <a:lnTo>
                  <a:pt x="3414329" y="4011003"/>
                </a:lnTo>
                <a:cubicBezTo>
                  <a:pt x="3416867" y="4004027"/>
                  <a:pt x="3419245" y="3995306"/>
                  <a:pt x="3421465" y="3984841"/>
                </a:cubicBezTo>
                <a:cubicBezTo>
                  <a:pt x="3432881" y="3983573"/>
                  <a:pt x="3441443" y="3981987"/>
                  <a:pt x="3447151" y="3980085"/>
                </a:cubicBezTo>
                <a:lnTo>
                  <a:pt x="3454173" y="3974623"/>
                </a:lnTo>
                <a:close/>
                <a:moveTo>
                  <a:pt x="3838519" y="3960190"/>
                </a:moveTo>
                <a:cubicBezTo>
                  <a:pt x="3822028" y="3965265"/>
                  <a:pt x="3810612" y="3967802"/>
                  <a:pt x="3804270" y="3967802"/>
                </a:cubicBezTo>
                <a:lnTo>
                  <a:pt x="3792853" y="3967802"/>
                </a:lnTo>
                <a:cubicBezTo>
                  <a:pt x="3792853" y="3972876"/>
                  <a:pt x="3787780" y="3975412"/>
                  <a:pt x="3777632" y="3975412"/>
                </a:cubicBezTo>
                <a:lnTo>
                  <a:pt x="3777632" y="3979218"/>
                </a:lnTo>
                <a:cubicBezTo>
                  <a:pt x="3780169" y="3986828"/>
                  <a:pt x="3787780" y="3990634"/>
                  <a:pt x="3800464" y="3990634"/>
                </a:cubicBezTo>
                <a:lnTo>
                  <a:pt x="3811881" y="3990634"/>
                </a:lnTo>
                <a:cubicBezTo>
                  <a:pt x="3829640" y="3977949"/>
                  <a:pt x="3838519" y="3970339"/>
                  <a:pt x="3838519" y="3967802"/>
                </a:cubicBezTo>
                <a:close/>
                <a:moveTo>
                  <a:pt x="3241488" y="3952590"/>
                </a:moveTo>
                <a:lnTo>
                  <a:pt x="3236386" y="3956039"/>
                </a:lnTo>
                <a:lnTo>
                  <a:pt x="3239498" y="3962263"/>
                </a:lnTo>
                <a:lnTo>
                  <a:pt x="3211836" y="3972637"/>
                </a:lnTo>
                <a:lnTo>
                  <a:pt x="3207715" y="3975423"/>
                </a:lnTo>
                <a:lnTo>
                  <a:pt x="3203236" y="3979723"/>
                </a:lnTo>
                <a:lnTo>
                  <a:pt x="3204963" y="3980413"/>
                </a:lnTo>
                <a:lnTo>
                  <a:pt x="3230606" y="3965899"/>
                </a:lnTo>
                <a:lnTo>
                  <a:pt x="3256362" y="3958540"/>
                </a:lnTo>
                <a:close/>
                <a:moveTo>
                  <a:pt x="3933654" y="3933552"/>
                </a:moveTo>
                <a:lnTo>
                  <a:pt x="3937459" y="3933552"/>
                </a:lnTo>
                <a:cubicBezTo>
                  <a:pt x="3942533" y="3934187"/>
                  <a:pt x="3945070" y="3936724"/>
                  <a:pt x="3945070" y="3941163"/>
                </a:cubicBezTo>
                <a:lnTo>
                  <a:pt x="3937459" y="3944969"/>
                </a:lnTo>
                <a:lnTo>
                  <a:pt x="3926043" y="3944969"/>
                </a:lnTo>
                <a:lnTo>
                  <a:pt x="3926043" y="3941163"/>
                </a:lnTo>
                <a:cubicBezTo>
                  <a:pt x="3926677" y="3936089"/>
                  <a:pt x="3929215" y="3933552"/>
                  <a:pt x="3933654" y="3933552"/>
                </a:cubicBezTo>
                <a:close/>
                <a:moveTo>
                  <a:pt x="3849935" y="3922136"/>
                </a:moveTo>
                <a:lnTo>
                  <a:pt x="3811881" y="3933552"/>
                </a:lnTo>
                <a:lnTo>
                  <a:pt x="3811881" y="3937358"/>
                </a:lnTo>
                <a:lnTo>
                  <a:pt x="3815687" y="3944969"/>
                </a:lnTo>
                <a:cubicBezTo>
                  <a:pt x="3851203" y="3943066"/>
                  <a:pt x="3868962" y="3939261"/>
                  <a:pt x="3868962" y="3933552"/>
                </a:cubicBezTo>
                <a:close/>
                <a:moveTo>
                  <a:pt x="3754800" y="3922136"/>
                </a:moveTo>
                <a:lnTo>
                  <a:pt x="3754800" y="3925942"/>
                </a:lnTo>
                <a:lnTo>
                  <a:pt x="3762411" y="3925942"/>
                </a:lnTo>
                <a:lnTo>
                  <a:pt x="3762411" y="3922136"/>
                </a:lnTo>
                <a:close/>
                <a:moveTo>
                  <a:pt x="3341552" y="3912538"/>
                </a:moveTo>
                <a:lnTo>
                  <a:pt x="3345357" y="3912538"/>
                </a:lnTo>
                <a:cubicBezTo>
                  <a:pt x="3350431" y="3913173"/>
                  <a:pt x="3352968" y="3915710"/>
                  <a:pt x="3352968" y="3920149"/>
                </a:cubicBezTo>
                <a:lnTo>
                  <a:pt x="3352968" y="3927760"/>
                </a:lnTo>
                <a:lnTo>
                  <a:pt x="3349162" y="3927760"/>
                </a:lnTo>
                <a:cubicBezTo>
                  <a:pt x="3344088" y="3927760"/>
                  <a:pt x="3341552" y="3925223"/>
                  <a:pt x="3341552" y="3920149"/>
                </a:cubicBezTo>
                <a:close/>
                <a:moveTo>
                  <a:pt x="3781437" y="3910720"/>
                </a:moveTo>
                <a:cubicBezTo>
                  <a:pt x="3782071" y="3915794"/>
                  <a:pt x="3784609" y="3918331"/>
                  <a:pt x="3789048" y="3918331"/>
                </a:cubicBezTo>
                <a:lnTo>
                  <a:pt x="3800464" y="3918331"/>
                </a:lnTo>
                <a:cubicBezTo>
                  <a:pt x="3800464" y="3913257"/>
                  <a:pt x="3797928" y="3910720"/>
                  <a:pt x="3792853" y="3910720"/>
                </a:cubicBezTo>
                <a:close/>
                <a:moveTo>
                  <a:pt x="3594973" y="3903110"/>
                </a:moveTo>
                <a:lnTo>
                  <a:pt x="3602584" y="3903110"/>
                </a:lnTo>
                <a:lnTo>
                  <a:pt x="3602584" y="3906915"/>
                </a:lnTo>
                <a:lnTo>
                  <a:pt x="3594973" y="3906915"/>
                </a:lnTo>
                <a:close/>
                <a:moveTo>
                  <a:pt x="3322248" y="3902964"/>
                </a:moveTo>
                <a:lnTo>
                  <a:pt x="3329859" y="3902964"/>
                </a:lnTo>
                <a:lnTo>
                  <a:pt x="3329859" y="3910575"/>
                </a:lnTo>
                <a:lnTo>
                  <a:pt x="3322248" y="3910575"/>
                </a:lnTo>
                <a:close/>
                <a:moveTo>
                  <a:pt x="3777632" y="3880276"/>
                </a:moveTo>
                <a:cubicBezTo>
                  <a:pt x="3772558" y="3880911"/>
                  <a:pt x="3770021" y="3883448"/>
                  <a:pt x="3770021" y="3887888"/>
                </a:cubicBezTo>
                <a:lnTo>
                  <a:pt x="3770021" y="3895499"/>
                </a:lnTo>
                <a:lnTo>
                  <a:pt x="3777632" y="3895499"/>
                </a:lnTo>
                <a:cubicBezTo>
                  <a:pt x="3782706" y="3895499"/>
                  <a:pt x="3785243" y="3892962"/>
                  <a:pt x="3785243" y="3887888"/>
                </a:cubicBezTo>
                <a:lnTo>
                  <a:pt x="3785243" y="3880276"/>
                </a:lnTo>
                <a:close/>
                <a:moveTo>
                  <a:pt x="338680" y="3873196"/>
                </a:moveTo>
                <a:cubicBezTo>
                  <a:pt x="333606" y="3873831"/>
                  <a:pt x="331070" y="3876368"/>
                  <a:pt x="331070" y="3880807"/>
                </a:cubicBezTo>
                <a:lnTo>
                  <a:pt x="331070" y="3884612"/>
                </a:lnTo>
                <a:lnTo>
                  <a:pt x="346291" y="3884612"/>
                </a:lnTo>
                <a:cubicBezTo>
                  <a:pt x="351365" y="3884612"/>
                  <a:pt x="353902" y="3882077"/>
                  <a:pt x="353902" y="3877002"/>
                </a:cubicBezTo>
                <a:lnTo>
                  <a:pt x="346291" y="3873196"/>
                </a:lnTo>
                <a:close/>
                <a:moveTo>
                  <a:pt x="3895600" y="3872666"/>
                </a:moveTo>
                <a:cubicBezTo>
                  <a:pt x="3890525" y="3873301"/>
                  <a:pt x="3887988" y="3875837"/>
                  <a:pt x="3887988" y="3880276"/>
                </a:cubicBezTo>
                <a:lnTo>
                  <a:pt x="3887988" y="3887888"/>
                </a:lnTo>
                <a:lnTo>
                  <a:pt x="3891795" y="3887888"/>
                </a:lnTo>
                <a:cubicBezTo>
                  <a:pt x="3895600" y="3887888"/>
                  <a:pt x="3899405" y="3884083"/>
                  <a:pt x="3903211" y="3876471"/>
                </a:cubicBezTo>
                <a:close/>
                <a:moveTo>
                  <a:pt x="3393704" y="3861260"/>
                </a:moveTo>
                <a:lnTo>
                  <a:pt x="3401315" y="3861260"/>
                </a:lnTo>
                <a:lnTo>
                  <a:pt x="3401315" y="3868871"/>
                </a:lnTo>
                <a:lnTo>
                  <a:pt x="3393704" y="3868871"/>
                </a:lnTo>
                <a:close/>
                <a:moveTo>
                  <a:pt x="3455437" y="3834468"/>
                </a:moveTo>
                <a:lnTo>
                  <a:pt x="3463048" y="3834468"/>
                </a:lnTo>
                <a:cubicBezTo>
                  <a:pt x="3463048" y="3839542"/>
                  <a:pt x="3460511" y="3842079"/>
                  <a:pt x="3455437" y="3842079"/>
                </a:cubicBezTo>
                <a:close/>
                <a:moveTo>
                  <a:pt x="3499838" y="3827002"/>
                </a:moveTo>
                <a:cubicBezTo>
                  <a:pt x="3509986" y="3838418"/>
                  <a:pt x="3515060" y="3844760"/>
                  <a:pt x="3515060" y="3846028"/>
                </a:cubicBezTo>
                <a:lnTo>
                  <a:pt x="3515060" y="3853639"/>
                </a:lnTo>
                <a:lnTo>
                  <a:pt x="3503644" y="3853639"/>
                </a:lnTo>
                <a:cubicBezTo>
                  <a:pt x="3499838" y="3853639"/>
                  <a:pt x="3496033" y="3849834"/>
                  <a:pt x="3492228" y="3842223"/>
                </a:cubicBezTo>
                <a:lnTo>
                  <a:pt x="3492228" y="3834612"/>
                </a:lnTo>
                <a:cubicBezTo>
                  <a:pt x="3492861" y="3829539"/>
                  <a:pt x="3495398" y="3827002"/>
                  <a:pt x="3499838" y="3827002"/>
                </a:cubicBezTo>
                <a:close/>
                <a:moveTo>
                  <a:pt x="243545" y="3808505"/>
                </a:moveTo>
                <a:lnTo>
                  <a:pt x="251156" y="3808505"/>
                </a:lnTo>
                <a:lnTo>
                  <a:pt x="251156" y="3816116"/>
                </a:lnTo>
                <a:lnTo>
                  <a:pt x="243545" y="3816116"/>
                </a:lnTo>
                <a:close/>
                <a:moveTo>
                  <a:pt x="3526893" y="3792764"/>
                </a:moveTo>
                <a:lnTo>
                  <a:pt x="3534504" y="3792764"/>
                </a:lnTo>
                <a:cubicBezTo>
                  <a:pt x="3534504" y="3797838"/>
                  <a:pt x="3531967" y="3800375"/>
                  <a:pt x="3526893" y="3800375"/>
                </a:cubicBezTo>
                <a:close/>
                <a:moveTo>
                  <a:pt x="3731968" y="3788947"/>
                </a:moveTo>
                <a:cubicBezTo>
                  <a:pt x="3737042" y="3791484"/>
                  <a:pt x="3740847" y="3792752"/>
                  <a:pt x="3743384" y="3792752"/>
                </a:cubicBezTo>
                <a:lnTo>
                  <a:pt x="3743384" y="3800364"/>
                </a:lnTo>
                <a:cubicBezTo>
                  <a:pt x="3743384" y="3805438"/>
                  <a:pt x="3740847" y="3807975"/>
                  <a:pt x="3735773" y="3807975"/>
                </a:cubicBezTo>
                <a:lnTo>
                  <a:pt x="3731968" y="3807975"/>
                </a:lnTo>
                <a:cubicBezTo>
                  <a:pt x="3726893" y="3807975"/>
                  <a:pt x="3724356" y="3805438"/>
                  <a:pt x="3724356" y="3800364"/>
                </a:cubicBezTo>
                <a:lnTo>
                  <a:pt x="3724356" y="3792752"/>
                </a:lnTo>
                <a:cubicBezTo>
                  <a:pt x="3729431" y="3792752"/>
                  <a:pt x="3731968" y="3791484"/>
                  <a:pt x="3731968" y="3788947"/>
                </a:cubicBezTo>
                <a:close/>
                <a:moveTo>
                  <a:pt x="3857546" y="3781336"/>
                </a:moveTo>
                <a:lnTo>
                  <a:pt x="3838519" y="3785142"/>
                </a:lnTo>
                <a:lnTo>
                  <a:pt x="3838519" y="3792752"/>
                </a:lnTo>
                <a:lnTo>
                  <a:pt x="3861351" y="3788947"/>
                </a:lnTo>
                <a:lnTo>
                  <a:pt x="3861351" y="3781336"/>
                </a:lnTo>
                <a:close/>
                <a:moveTo>
                  <a:pt x="3827103" y="3766115"/>
                </a:moveTo>
                <a:cubicBezTo>
                  <a:pt x="3827736" y="3771189"/>
                  <a:pt x="3830273" y="3773726"/>
                  <a:pt x="3834713" y="3773726"/>
                </a:cubicBezTo>
                <a:lnTo>
                  <a:pt x="3838519" y="3773726"/>
                </a:lnTo>
                <a:lnTo>
                  <a:pt x="3838519" y="3766115"/>
                </a:lnTo>
                <a:close/>
                <a:moveTo>
                  <a:pt x="3367067" y="3739488"/>
                </a:moveTo>
                <a:cubicBezTo>
                  <a:pt x="3367067" y="3742025"/>
                  <a:pt x="3365798" y="3745830"/>
                  <a:pt x="3363261" y="3750904"/>
                </a:cubicBezTo>
                <a:lnTo>
                  <a:pt x="3374677" y="3750904"/>
                </a:lnTo>
                <a:lnTo>
                  <a:pt x="3374677" y="3739488"/>
                </a:lnTo>
                <a:close/>
                <a:moveTo>
                  <a:pt x="3644443" y="3731867"/>
                </a:moveTo>
                <a:lnTo>
                  <a:pt x="3663471" y="3731867"/>
                </a:lnTo>
                <a:cubicBezTo>
                  <a:pt x="3663471" y="3736306"/>
                  <a:pt x="3657128" y="3740111"/>
                  <a:pt x="3644443" y="3743283"/>
                </a:cubicBezTo>
                <a:close/>
                <a:moveTo>
                  <a:pt x="3674887" y="3724256"/>
                </a:moveTo>
                <a:lnTo>
                  <a:pt x="3682497" y="3724256"/>
                </a:lnTo>
                <a:lnTo>
                  <a:pt x="3682497" y="3731867"/>
                </a:lnTo>
                <a:lnTo>
                  <a:pt x="3674887" y="3731867"/>
                </a:lnTo>
                <a:close/>
                <a:moveTo>
                  <a:pt x="3235462" y="3719987"/>
                </a:moveTo>
                <a:lnTo>
                  <a:pt x="3233877" y="3722364"/>
                </a:lnTo>
                <a:cubicBezTo>
                  <a:pt x="3231340" y="3723632"/>
                  <a:pt x="3227535" y="3724266"/>
                  <a:pt x="3222461" y="3724266"/>
                </a:cubicBezTo>
                <a:lnTo>
                  <a:pt x="3222461" y="3728072"/>
                </a:lnTo>
                <a:lnTo>
                  <a:pt x="3225607" y="3731611"/>
                </a:lnTo>
                <a:lnTo>
                  <a:pt x="3229016" y="3731246"/>
                </a:lnTo>
                <a:cubicBezTo>
                  <a:pt x="3237895" y="3729343"/>
                  <a:pt x="3242335" y="3726965"/>
                  <a:pt x="3242335" y="3724110"/>
                </a:cubicBezTo>
                <a:close/>
                <a:moveTo>
                  <a:pt x="3724356" y="3693812"/>
                </a:moveTo>
                <a:cubicBezTo>
                  <a:pt x="3744652" y="3700789"/>
                  <a:pt x="3754800" y="3710937"/>
                  <a:pt x="3754800" y="3724256"/>
                </a:cubicBezTo>
                <a:cubicBezTo>
                  <a:pt x="3775730" y="3724256"/>
                  <a:pt x="3793488" y="3719182"/>
                  <a:pt x="3808076" y="3709034"/>
                </a:cubicBezTo>
                <a:cubicBezTo>
                  <a:pt x="3834080" y="3712205"/>
                  <a:pt x="3859449" y="3726158"/>
                  <a:pt x="3884183" y="3750894"/>
                </a:cubicBezTo>
                <a:cubicBezTo>
                  <a:pt x="3909553" y="3762310"/>
                  <a:pt x="3922238" y="3777531"/>
                  <a:pt x="3922238" y="3796558"/>
                </a:cubicBezTo>
                <a:lnTo>
                  <a:pt x="3914627" y="3800364"/>
                </a:lnTo>
                <a:lnTo>
                  <a:pt x="3880378" y="3800364"/>
                </a:lnTo>
                <a:lnTo>
                  <a:pt x="3880378" y="3804170"/>
                </a:lnTo>
                <a:lnTo>
                  <a:pt x="3887988" y="3819391"/>
                </a:lnTo>
                <a:cubicBezTo>
                  <a:pt x="3874670" y="3819391"/>
                  <a:pt x="3864523" y="3823196"/>
                  <a:pt x="3857546" y="3830807"/>
                </a:cubicBezTo>
                <a:cubicBezTo>
                  <a:pt x="3851838" y="3830807"/>
                  <a:pt x="3846763" y="3829539"/>
                  <a:pt x="3842324" y="3827002"/>
                </a:cubicBezTo>
                <a:cubicBezTo>
                  <a:pt x="3834080" y="3832075"/>
                  <a:pt x="3827736" y="3834612"/>
                  <a:pt x="3823297" y="3834612"/>
                </a:cubicBezTo>
                <a:lnTo>
                  <a:pt x="3819492" y="3827002"/>
                </a:lnTo>
                <a:lnTo>
                  <a:pt x="3830908" y="3811780"/>
                </a:lnTo>
                <a:cubicBezTo>
                  <a:pt x="3825834" y="3811780"/>
                  <a:pt x="3819492" y="3805438"/>
                  <a:pt x="3811881" y="3792752"/>
                </a:cubicBezTo>
                <a:lnTo>
                  <a:pt x="3804270" y="3792752"/>
                </a:lnTo>
                <a:lnTo>
                  <a:pt x="3804270" y="3788947"/>
                </a:lnTo>
                <a:cubicBezTo>
                  <a:pt x="3809978" y="3781971"/>
                  <a:pt x="3815052" y="3768018"/>
                  <a:pt x="3819492" y="3747088"/>
                </a:cubicBezTo>
                <a:cubicBezTo>
                  <a:pt x="3842324" y="3744551"/>
                  <a:pt x="3853740" y="3740746"/>
                  <a:pt x="3853740" y="3735672"/>
                </a:cubicBezTo>
                <a:lnTo>
                  <a:pt x="3815687" y="3739477"/>
                </a:lnTo>
                <a:lnTo>
                  <a:pt x="3792853" y="3739477"/>
                </a:lnTo>
                <a:lnTo>
                  <a:pt x="3796659" y="3747088"/>
                </a:lnTo>
                <a:lnTo>
                  <a:pt x="3796659" y="3766115"/>
                </a:lnTo>
                <a:lnTo>
                  <a:pt x="3781437" y="3766115"/>
                </a:lnTo>
                <a:lnTo>
                  <a:pt x="3781437" y="3758504"/>
                </a:lnTo>
                <a:lnTo>
                  <a:pt x="3785243" y="3750894"/>
                </a:lnTo>
                <a:lnTo>
                  <a:pt x="3777632" y="3750894"/>
                </a:lnTo>
                <a:lnTo>
                  <a:pt x="3754800" y="3766115"/>
                </a:lnTo>
                <a:lnTo>
                  <a:pt x="3739579" y="3766115"/>
                </a:lnTo>
                <a:lnTo>
                  <a:pt x="3735773" y="3743283"/>
                </a:lnTo>
                <a:cubicBezTo>
                  <a:pt x="3726259" y="3750894"/>
                  <a:pt x="3717380" y="3754699"/>
                  <a:pt x="3709135" y="3754699"/>
                </a:cubicBezTo>
                <a:lnTo>
                  <a:pt x="3705329" y="3754699"/>
                </a:lnTo>
                <a:cubicBezTo>
                  <a:pt x="3702792" y="3754699"/>
                  <a:pt x="3701524" y="3753430"/>
                  <a:pt x="3701524" y="3750894"/>
                </a:cubicBezTo>
                <a:cubicBezTo>
                  <a:pt x="3686303" y="3753430"/>
                  <a:pt x="3678692" y="3759773"/>
                  <a:pt x="3678692" y="3769920"/>
                </a:cubicBezTo>
                <a:cubicBezTo>
                  <a:pt x="3691376" y="3773092"/>
                  <a:pt x="3697719" y="3776897"/>
                  <a:pt x="3697719" y="3781336"/>
                </a:cubicBezTo>
                <a:lnTo>
                  <a:pt x="3697719" y="3785142"/>
                </a:lnTo>
                <a:cubicBezTo>
                  <a:pt x="3697719" y="3788947"/>
                  <a:pt x="3688840" y="3797827"/>
                  <a:pt x="3671081" y="3811780"/>
                </a:cubicBezTo>
                <a:lnTo>
                  <a:pt x="3633027" y="3811780"/>
                </a:lnTo>
                <a:lnTo>
                  <a:pt x="3633027" y="3804170"/>
                </a:lnTo>
                <a:cubicBezTo>
                  <a:pt x="3657128" y="3797827"/>
                  <a:pt x="3671081" y="3790217"/>
                  <a:pt x="3674887" y="3781336"/>
                </a:cubicBezTo>
                <a:lnTo>
                  <a:pt x="3674887" y="3777531"/>
                </a:lnTo>
                <a:cubicBezTo>
                  <a:pt x="3662202" y="3777531"/>
                  <a:pt x="3655860" y="3774994"/>
                  <a:pt x="3655860" y="3769920"/>
                </a:cubicBezTo>
                <a:cubicBezTo>
                  <a:pt x="3683766" y="3745185"/>
                  <a:pt x="3697719" y="3726158"/>
                  <a:pt x="3697719" y="3712839"/>
                </a:cubicBezTo>
                <a:close/>
                <a:moveTo>
                  <a:pt x="3350042" y="3692672"/>
                </a:moveTo>
                <a:lnTo>
                  <a:pt x="3327269" y="3696151"/>
                </a:lnTo>
                <a:lnTo>
                  <a:pt x="3324710" y="3698593"/>
                </a:lnTo>
                <a:lnTo>
                  <a:pt x="3326053" y="3701278"/>
                </a:lnTo>
                <a:lnTo>
                  <a:pt x="3326053" y="3705239"/>
                </a:lnTo>
                <a:lnTo>
                  <a:pt x="3344234" y="3705239"/>
                </a:lnTo>
                <a:lnTo>
                  <a:pt x="3352939" y="3696534"/>
                </a:lnTo>
                <a:close/>
                <a:moveTo>
                  <a:pt x="3739579" y="3674785"/>
                </a:moveTo>
                <a:lnTo>
                  <a:pt x="3743384" y="3674785"/>
                </a:lnTo>
                <a:cubicBezTo>
                  <a:pt x="3748458" y="3675420"/>
                  <a:pt x="3750995" y="3677957"/>
                  <a:pt x="3750995" y="3682396"/>
                </a:cubicBezTo>
                <a:lnTo>
                  <a:pt x="3750995" y="3690007"/>
                </a:lnTo>
                <a:lnTo>
                  <a:pt x="3747189" y="3690007"/>
                </a:lnTo>
                <a:cubicBezTo>
                  <a:pt x="3742115" y="3690007"/>
                  <a:pt x="3739579" y="3687470"/>
                  <a:pt x="3739579" y="3682396"/>
                </a:cubicBezTo>
                <a:close/>
                <a:moveTo>
                  <a:pt x="3340429" y="3621520"/>
                </a:moveTo>
                <a:cubicBezTo>
                  <a:pt x="3335354" y="3622155"/>
                  <a:pt x="3332817" y="3624691"/>
                  <a:pt x="3332817" y="3629130"/>
                </a:cubicBezTo>
                <a:lnTo>
                  <a:pt x="3332817" y="3636742"/>
                </a:lnTo>
                <a:lnTo>
                  <a:pt x="3336624" y="3636742"/>
                </a:lnTo>
                <a:cubicBezTo>
                  <a:pt x="3340429" y="3636742"/>
                  <a:pt x="3344234" y="3632937"/>
                  <a:pt x="3348040" y="3625325"/>
                </a:cubicBezTo>
                <a:close/>
                <a:moveTo>
                  <a:pt x="3426983" y="3577443"/>
                </a:moveTo>
                <a:lnTo>
                  <a:pt x="3434595" y="3596470"/>
                </a:lnTo>
                <a:cubicBezTo>
                  <a:pt x="3428253" y="3601545"/>
                  <a:pt x="3424447" y="3604081"/>
                  <a:pt x="3423178" y="3604081"/>
                </a:cubicBezTo>
                <a:cubicBezTo>
                  <a:pt x="3420642" y="3593933"/>
                  <a:pt x="3415567" y="3588860"/>
                  <a:pt x="3407956" y="3588860"/>
                </a:cubicBezTo>
                <a:cubicBezTo>
                  <a:pt x="3407956" y="3583152"/>
                  <a:pt x="3414298" y="3579347"/>
                  <a:pt x="3426983" y="3577443"/>
                </a:cubicBezTo>
                <a:close/>
                <a:moveTo>
                  <a:pt x="308236" y="3549737"/>
                </a:moveTo>
                <a:lnTo>
                  <a:pt x="315848" y="3549737"/>
                </a:lnTo>
                <a:lnTo>
                  <a:pt x="315848" y="3561153"/>
                </a:lnTo>
                <a:cubicBezTo>
                  <a:pt x="315848" y="3573839"/>
                  <a:pt x="310774" y="3581449"/>
                  <a:pt x="300626" y="3583986"/>
                </a:cubicBezTo>
                <a:cubicBezTo>
                  <a:pt x="298724" y="3573839"/>
                  <a:pt x="296187" y="3568765"/>
                  <a:pt x="293015" y="3568765"/>
                </a:cubicBezTo>
                <a:cubicBezTo>
                  <a:pt x="298089" y="3557348"/>
                  <a:pt x="303163" y="3551007"/>
                  <a:pt x="308236" y="3549737"/>
                </a:cubicBezTo>
                <a:close/>
                <a:moveTo>
                  <a:pt x="380539" y="3547105"/>
                </a:moveTo>
                <a:lnTo>
                  <a:pt x="380539" y="3553542"/>
                </a:lnTo>
                <a:lnTo>
                  <a:pt x="384996" y="3549086"/>
                </a:lnTo>
                <a:close/>
                <a:moveTo>
                  <a:pt x="285404" y="3545932"/>
                </a:moveTo>
                <a:lnTo>
                  <a:pt x="293015" y="3545932"/>
                </a:lnTo>
                <a:lnTo>
                  <a:pt x="293015" y="3557348"/>
                </a:lnTo>
                <a:lnTo>
                  <a:pt x="285404" y="3557348"/>
                </a:lnTo>
                <a:close/>
                <a:moveTo>
                  <a:pt x="3491675" y="3520362"/>
                </a:moveTo>
                <a:lnTo>
                  <a:pt x="3499286" y="3520362"/>
                </a:lnTo>
                <a:lnTo>
                  <a:pt x="3499286" y="3527973"/>
                </a:lnTo>
                <a:lnTo>
                  <a:pt x="3491675" y="3527973"/>
                </a:lnTo>
                <a:close/>
                <a:moveTo>
                  <a:pt x="341517" y="3467607"/>
                </a:moveTo>
                <a:lnTo>
                  <a:pt x="349127" y="3467607"/>
                </a:lnTo>
                <a:lnTo>
                  <a:pt x="349127" y="3475218"/>
                </a:lnTo>
                <a:lnTo>
                  <a:pt x="341517" y="3475218"/>
                </a:lnTo>
                <a:close/>
                <a:moveTo>
                  <a:pt x="3624864" y="3451866"/>
                </a:moveTo>
                <a:lnTo>
                  <a:pt x="3632475" y="3451866"/>
                </a:lnTo>
                <a:cubicBezTo>
                  <a:pt x="3632475" y="3456940"/>
                  <a:pt x="3629938" y="3459477"/>
                  <a:pt x="3624864" y="3459477"/>
                </a:cubicBezTo>
                <a:close/>
                <a:moveTo>
                  <a:pt x="3465038" y="3398590"/>
                </a:moveTo>
                <a:cubicBezTo>
                  <a:pt x="3465038" y="3401127"/>
                  <a:pt x="3463769" y="3404932"/>
                  <a:pt x="3461232" y="3410006"/>
                </a:cubicBezTo>
                <a:lnTo>
                  <a:pt x="3472648" y="3410006"/>
                </a:lnTo>
                <a:lnTo>
                  <a:pt x="3472648" y="3398590"/>
                </a:lnTo>
                <a:close/>
                <a:moveTo>
                  <a:pt x="3381319" y="3368146"/>
                </a:moveTo>
                <a:cubicBezTo>
                  <a:pt x="3364828" y="3373221"/>
                  <a:pt x="3353412" y="3375758"/>
                  <a:pt x="3347070" y="3375758"/>
                </a:cubicBezTo>
                <a:lnTo>
                  <a:pt x="3337340" y="3375758"/>
                </a:lnTo>
                <a:lnTo>
                  <a:pt x="3334217" y="3380026"/>
                </a:lnTo>
                <a:cubicBezTo>
                  <a:pt x="3334217" y="3382405"/>
                  <a:pt x="3332790" y="3385774"/>
                  <a:pt x="3329935" y="3390134"/>
                </a:cubicBezTo>
                <a:lnTo>
                  <a:pt x="3326680" y="3394203"/>
                </a:lnTo>
                <a:lnTo>
                  <a:pt x="3328043" y="3395736"/>
                </a:lnTo>
                <a:cubicBezTo>
                  <a:pt x="3331848" y="3397639"/>
                  <a:pt x="3336922" y="3398590"/>
                  <a:pt x="3343264" y="3398590"/>
                </a:cubicBezTo>
                <a:lnTo>
                  <a:pt x="3354681" y="3398590"/>
                </a:lnTo>
                <a:cubicBezTo>
                  <a:pt x="3372440" y="3385905"/>
                  <a:pt x="3381319" y="3378295"/>
                  <a:pt x="3381319" y="3375758"/>
                </a:cubicBezTo>
                <a:close/>
                <a:moveTo>
                  <a:pt x="3476454" y="3341508"/>
                </a:moveTo>
                <a:lnTo>
                  <a:pt x="3480259" y="3341508"/>
                </a:lnTo>
                <a:cubicBezTo>
                  <a:pt x="3485333" y="3342143"/>
                  <a:pt x="3487870" y="3344680"/>
                  <a:pt x="3487870" y="3349119"/>
                </a:cubicBezTo>
                <a:lnTo>
                  <a:pt x="3480259" y="3352925"/>
                </a:lnTo>
                <a:lnTo>
                  <a:pt x="3468843" y="3352925"/>
                </a:lnTo>
                <a:lnTo>
                  <a:pt x="3468843" y="3349119"/>
                </a:lnTo>
                <a:cubicBezTo>
                  <a:pt x="3469477" y="3344045"/>
                  <a:pt x="3472015" y="3341508"/>
                  <a:pt x="3476454" y="3341508"/>
                </a:cubicBezTo>
                <a:close/>
                <a:moveTo>
                  <a:pt x="3392735" y="3330092"/>
                </a:moveTo>
                <a:lnTo>
                  <a:pt x="3364571" y="3338541"/>
                </a:lnTo>
                <a:lnTo>
                  <a:pt x="3356684" y="3349320"/>
                </a:lnTo>
                <a:lnTo>
                  <a:pt x="3358487" y="3352925"/>
                </a:lnTo>
                <a:cubicBezTo>
                  <a:pt x="3394003" y="3351022"/>
                  <a:pt x="3411762" y="3347217"/>
                  <a:pt x="3411762" y="3341508"/>
                </a:cubicBezTo>
                <a:close/>
                <a:moveTo>
                  <a:pt x="436651" y="3281152"/>
                </a:moveTo>
                <a:cubicBezTo>
                  <a:pt x="431578" y="3281787"/>
                  <a:pt x="429041" y="3284324"/>
                  <a:pt x="429041" y="3288763"/>
                </a:cubicBezTo>
                <a:lnTo>
                  <a:pt x="429041" y="3292568"/>
                </a:lnTo>
                <a:lnTo>
                  <a:pt x="441666" y="3292568"/>
                </a:lnTo>
                <a:lnTo>
                  <a:pt x="443223" y="3281152"/>
                </a:lnTo>
                <a:close/>
                <a:moveTo>
                  <a:pt x="3438400" y="3280622"/>
                </a:moveTo>
                <a:cubicBezTo>
                  <a:pt x="3433325" y="3281257"/>
                  <a:pt x="3430788" y="3283793"/>
                  <a:pt x="3430788" y="3288232"/>
                </a:cubicBezTo>
                <a:lnTo>
                  <a:pt x="3430788" y="3295844"/>
                </a:lnTo>
                <a:lnTo>
                  <a:pt x="3434595" y="3295844"/>
                </a:lnTo>
                <a:cubicBezTo>
                  <a:pt x="3438400" y="3295844"/>
                  <a:pt x="3442205" y="3292039"/>
                  <a:pt x="3446011" y="3284427"/>
                </a:cubicBezTo>
                <a:close/>
                <a:moveTo>
                  <a:pt x="3392903" y="3265568"/>
                </a:moveTo>
                <a:lnTo>
                  <a:pt x="3383686" y="3277281"/>
                </a:lnTo>
                <a:lnTo>
                  <a:pt x="3383686" y="3277562"/>
                </a:lnTo>
                <a:lnTo>
                  <a:pt x="3396540" y="3280622"/>
                </a:lnTo>
                <a:lnTo>
                  <a:pt x="3400346" y="3273011"/>
                </a:lnTo>
                <a:close/>
                <a:moveTo>
                  <a:pt x="3414130" y="3235421"/>
                </a:moveTo>
                <a:cubicBezTo>
                  <a:pt x="3414130" y="3237007"/>
                  <a:pt x="3411593" y="3241288"/>
                  <a:pt x="3406519" y="3248265"/>
                </a:cubicBezTo>
                <a:lnTo>
                  <a:pt x="3402019" y="3253984"/>
                </a:lnTo>
                <a:lnTo>
                  <a:pt x="3404151" y="3253984"/>
                </a:lnTo>
                <a:lnTo>
                  <a:pt x="3421609" y="3240407"/>
                </a:lnTo>
                <a:close/>
                <a:moveTo>
                  <a:pt x="341517" y="3216461"/>
                </a:moveTo>
                <a:lnTo>
                  <a:pt x="349127" y="3216461"/>
                </a:lnTo>
                <a:lnTo>
                  <a:pt x="349127" y="3224072"/>
                </a:lnTo>
                <a:lnTo>
                  <a:pt x="341517" y="3224072"/>
                </a:lnTo>
                <a:close/>
                <a:moveTo>
                  <a:pt x="338681" y="2987238"/>
                </a:moveTo>
                <a:cubicBezTo>
                  <a:pt x="333607" y="2987873"/>
                  <a:pt x="331070" y="2990410"/>
                  <a:pt x="331070" y="2994849"/>
                </a:cubicBezTo>
                <a:lnTo>
                  <a:pt x="331070" y="2998654"/>
                </a:lnTo>
                <a:lnTo>
                  <a:pt x="346291" y="2998654"/>
                </a:lnTo>
                <a:cubicBezTo>
                  <a:pt x="351365" y="2998654"/>
                  <a:pt x="353902" y="2996119"/>
                  <a:pt x="353902" y="2991044"/>
                </a:cubicBezTo>
                <a:lnTo>
                  <a:pt x="346291" y="2987238"/>
                </a:lnTo>
                <a:close/>
                <a:moveTo>
                  <a:pt x="243546" y="2922547"/>
                </a:moveTo>
                <a:lnTo>
                  <a:pt x="251156" y="2922547"/>
                </a:lnTo>
                <a:lnTo>
                  <a:pt x="251156" y="2930158"/>
                </a:lnTo>
                <a:lnTo>
                  <a:pt x="243546" y="2930158"/>
                </a:lnTo>
                <a:close/>
                <a:moveTo>
                  <a:pt x="3806087" y="2851075"/>
                </a:moveTo>
                <a:lnTo>
                  <a:pt x="3813697" y="2851075"/>
                </a:lnTo>
                <a:cubicBezTo>
                  <a:pt x="3827650" y="2851075"/>
                  <a:pt x="3836529" y="2856149"/>
                  <a:pt x="3840335" y="2866296"/>
                </a:cubicBezTo>
                <a:cubicBezTo>
                  <a:pt x="3836529" y="2866296"/>
                  <a:pt x="3830187" y="2882787"/>
                  <a:pt x="3821308" y="2915767"/>
                </a:cubicBezTo>
                <a:lnTo>
                  <a:pt x="3817503" y="2915767"/>
                </a:lnTo>
                <a:lnTo>
                  <a:pt x="3817503" y="2904351"/>
                </a:lnTo>
                <a:lnTo>
                  <a:pt x="3809892" y="2904351"/>
                </a:lnTo>
                <a:cubicBezTo>
                  <a:pt x="3783253" y="2927183"/>
                  <a:pt x="3764227" y="2938599"/>
                  <a:pt x="3752811" y="2938599"/>
                </a:cubicBezTo>
                <a:lnTo>
                  <a:pt x="3752811" y="2934794"/>
                </a:lnTo>
                <a:cubicBezTo>
                  <a:pt x="3774374" y="2918939"/>
                  <a:pt x="3787059" y="2902448"/>
                  <a:pt x="3790864" y="2885324"/>
                </a:cubicBezTo>
                <a:cubicBezTo>
                  <a:pt x="3798475" y="2885324"/>
                  <a:pt x="3802281" y="2882787"/>
                  <a:pt x="3802281" y="2877714"/>
                </a:cubicBezTo>
                <a:lnTo>
                  <a:pt x="3794669" y="2866296"/>
                </a:lnTo>
                <a:cubicBezTo>
                  <a:pt x="3798475" y="2856149"/>
                  <a:pt x="3802281" y="2851075"/>
                  <a:pt x="3806087" y="2851075"/>
                </a:cubicBezTo>
                <a:close/>
                <a:moveTo>
                  <a:pt x="308237" y="2663779"/>
                </a:moveTo>
                <a:lnTo>
                  <a:pt x="315848" y="2663779"/>
                </a:lnTo>
                <a:lnTo>
                  <a:pt x="315848" y="2675195"/>
                </a:lnTo>
                <a:cubicBezTo>
                  <a:pt x="315848" y="2687881"/>
                  <a:pt x="310775" y="2695491"/>
                  <a:pt x="300626" y="2698028"/>
                </a:cubicBezTo>
                <a:cubicBezTo>
                  <a:pt x="298724" y="2687881"/>
                  <a:pt x="296187" y="2682807"/>
                  <a:pt x="293015" y="2682807"/>
                </a:cubicBezTo>
                <a:cubicBezTo>
                  <a:pt x="298089" y="2671390"/>
                  <a:pt x="303163" y="2665049"/>
                  <a:pt x="308237" y="2663779"/>
                </a:cubicBezTo>
                <a:close/>
                <a:moveTo>
                  <a:pt x="380539" y="2659974"/>
                </a:moveTo>
                <a:lnTo>
                  <a:pt x="380539" y="2667584"/>
                </a:lnTo>
                <a:cubicBezTo>
                  <a:pt x="385613" y="2667584"/>
                  <a:pt x="388150" y="2665049"/>
                  <a:pt x="388150" y="2659974"/>
                </a:cubicBezTo>
                <a:close/>
                <a:moveTo>
                  <a:pt x="285405" y="2659974"/>
                </a:moveTo>
                <a:lnTo>
                  <a:pt x="293015" y="2659974"/>
                </a:lnTo>
                <a:lnTo>
                  <a:pt x="293015" y="2671390"/>
                </a:lnTo>
                <a:lnTo>
                  <a:pt x="285405" y="2671390"/>
                </a:lnTo>
                <a:close/>
                <a:moveTo>
                  <a:pt x="3874583" y="2657000"/>
                </a:moveTo>
                <a:lnTo>
                  <a:pt x="3882195" y="2657000"/>
                </a:lnTo>
                <a:lnTo>
                  <a:pt x="3882195" y="2672221"/>
                </a:lnTo>
                <a:lnTo>
                  <a:pt x="3874583" y="2672221"/>
                </a:lnTo>
                <a:close/>
                <a:moveTo>
                  <a:pt x="494702" y="2500147"/>
                </a:moveTo>
                <a:lnTo>
                  <a:pt x="494702" y="2507758"/>
                </a:lnTo>
                <a:lnTo>
                  <a:pt x="502313" y="2507758"/>
                </a:lnTo>
                <a:lnTo>
                  <a:pt x="502313" y="2500147"/>
                </a:lnTo>
                <a:close/>
                <a:moveTo>
                  <a:pt x="433815" y="2481120"/>
                </a:moveTo>
                <a:lnTo>
                  <a:pt x="437621" y="2481120"/>
                </a:lnTo>
                <a:lnTo>
                  <a:pt x="437621" y="2488731"/>
                </a:lnTo>
                <a:lnTo>
                  <a:pt x="433815" y="2488731"/>
                </a:lnTo>
                <a:close/>
                <a:moveTo>
                  <a:pt x="3975514" y="2468473"/>
                </a:moveTo>
                <a:lnTo>
                  <a:pt x="3983124" y="2468473"/>
                </a:lnTo>
                <a:cubicBezTo>
                  <a:pt x="3997077" y="2468473"/>
                  <a:pt x="4005956" y="2473547"/>
                  <a:pt x="4009762" y="2483694"/>
                </a:cubicBezTo>
                <a:cubicBezTo>
                  <a:pt x="4005956" y="2483694"/>
                  <a:pt x="3999614" y="2500185"/>
                  <a:pt x="3990735" y="2533165"/>
                </a:cubicBezTo>
                <a:lnTo>
                  <a:pt x="3986930" y="2533165"/>
                </a:lnTo>
                <a:lnTo>
                  <a:pt x="3986930" y="2521749"/>
                </a:lnTo>
                <a:lnTo>
                  <a:pt x="3979319" y="2521749"/>
                </a:lnTo>
                <a:cubicBezTo>
                  <a:pt x="3952680" y="2544581"/>
                  <a:pt x="3933654" y="2555997"/>
                  <a:pt x="3922238" y="2555997"/>
                </a:cubicBezTo>
                <a:lnTo>
                  <a:pt x="3922238" y="2552192"/>
                </a:lnTo>
                <a:cubicBezTo>
                  <a:pt x="3943801" y="2536337"/>
                  <a:pt x="3956486" y="2519846"/>
                  <a:pt x="3960291" y="2502722"/>
                </a:cubicBezTo>
                <a:cubicBezTo>
                  <a:pt x="3967902" y="2502722"/>
                  <a:pt x="3971708" y="2500185"/>
                  <a:pt x="3971708" y="2495112"/>
                </a:cubicBezTo>
                <a:lnTo>
                  <a:pt x="3964096" y="2483694"/>
                </a:lnTo>
                <a:cubicBezTo>
                  <a:pt x="3967902" y="2473547"/>
                  <a:pt x="3971708" y="2468473"/>
                  <a:pt x="3975514" y="2468473"/>
                </a:cubicBezTo>
                <a:close/>
                <a:moveTo>
                  <a:pt x="449037" y="2424039"/>
                </a:moveTo>
                <a:lnTo>
                  <a:pt x="471869" y="2424039"/>
                </a:lnTo>
                <a:lnTo>
                  <a:pt x="471869" y="2431649"/>
                </a:lnTo>
                <a:cubicBezTo>
                  <a:pt x="452842" y="2451946"/>
                  <a:pt x="438889" y="2462093"/>
                  <a:pt x="430010" y="2462093"/>
                </a:cubicBezTo>
                <a:lnTo>
                  <a:pt x="430010" y="2458288"/>
                </a:lnTo>
                <a:cubicBezTo>
                  <a:pt x="435084" y="2435456"/>
                  <a:pt x="441426" y="2424039"/>
                  <a:pt x="449037" y="2424039"/>
                </a:cubicBezTo>
                <a:close/>
                <a:moveTo>
                  <a:pt x="532755" y="2408817"/>
                </a:moveTo>
                <a:lnTo>
                  <a:pt x="544172" y="2408817"/>
                </a:lnTo>
                <a:cubicBezTo>
                  <a:pt x="549245" y="2408817"/>
                  <a:pt x="551782" y="2412623"/>
                  <a:pt x="551782" y="2420233"/>
                </a:cubicBezTo>
                <a:lnTo>
                  <a:pt x="540366" y="2446872"/>
                </a:lnTo>
                <a:lnTo>
                  <a:pt x="517534" y="2443067"/>
                </a:lnTo>
                <a:lnTo>
                  <a:pt x="517534" y="2439261"/>
                </a:lnTo>
                <a:cubicBezTo>
                  <a:pt x="520705" y="2420233"/>
                  <a:pt x="525779" y="2410086"/>
                  <a:pt x="532755" y="2408817"/>
                </a:cubicBezTo>
                <a:close/>
                <a:moveTo>
                  <a:pt x="582226" y="2355543"/>
                </a:moveTo>
                <a:lnTo>
                  <a:pt x="589837" y="2355543"/>
                </a:lnTo>
                <a:lnTo>
                  <a:pt x="589837" y="2359348"/>
                </a:lnTo>
                <a:cubicBezTo>
                  <a:pt x="589837" y="2364422"/>
                  <a:pt x="587300" y="2366959"/>
                  <a:pt x="582226" y="2366959"/>
                </a:cubicBezTo>
                <a:lnTo>
                  <a:pt x="578421" y="2366959"/>
                </a:lnTo>
                <a:cubicBezTo>
                  <a:pt x="580958" y="2361885"/>
                  <a:pt x="582226" y="2358079"/>
                  <a:pt x="582226" y="2355543"/>
                </a:cubicBezTo>
                <a:close/>
                <a:moveTo>
                  <a:pt x="4044010" y="2274398"/>
                </a:moveTo>
                <a:lnTo>
                  <a:pt x="4051622" y="2274398"/>
                </a:lnTo>
                <a:lnTo>
                  <a:pt x="4051622" y="2289619"/>
                </a:lnTo>
                <a:lnTo>
                  <a:pt x="4044010" y="2289619"/>
                </a:lnTo>
                <a:close/>
                <a:moveTo>
                  <a:pt x="708631" y="2192508"/>
                </a:moveTo>
                <a:lnTo>
                  <a:pt x="716242" y="2192508"/>
                </a:lnTo>
                <a:lnTo>
                  <a:pt x="716242" y="2200118"/>
                </a:lnTo>
                <a:lnTo>
                  <a:pt x="708631" y="2200118"/>
                </a:lnTo>
                <a:close/>
                <a:moveTo>
                  <a:pt x="769510" y="2132082"/>
                </a:moveTo>
                <a:lnTo>
                  <a:pt x="764105" y="2138723"/>
                </a:lnTo>
                <a:lnTo>
                  <a:pt x="766803" y="2142771"/>
                </a:lnTo>
                <a:lnTo>
                  <a:pt x="773980" y="2140777"/>
                </a:lnTo>
                <a:cubicBezTo>
                  <a:pt x="777786" y="2138875"/>
                  <a:pt x="779688" y="2136655"/>
                  <a:pt x="779688" y="2134118"/>
                </a:cubicBezTo>
                <a:close/>
                <a:moveTo>
                  <a:pt x="433121" y="2120215"/>
                </a:moveTo>
                <a:lnTo>
                  <a:pt x="436927" y="2120215"/>
                </a:lnTo>
                <a:lnTo>
                  <a:pt x="455954" y="2124021"/>
                </a:lnTo>
                <a:cubicBezTo>
                  <a:pt x="455954" y="2129094"/>
                  <a:pt x="453417" y="2131631"/>
                  <a:pt x="448343" y="2131631"/>
                </a:cubicBezTo>
                <a:lnTo>
                  <a:pt x="436927" y="2131631"/>
                </a:lnTo>
                <a:cubicBezTo>
                  <a:pt x="436927" y="2129094"/>
                  <a:pt x="435658" y="2125289"/>
                  <a:pt x="433121" y="2120215"/>
                </a:cubicBezTo>
                <a:close/>
                <a:moveTo>
                  <a:pt x="482592" y="2112605"/>
                </a:moveTo>
                <a:lnTo>
                  <a:pt x="490203" y="2112605"/>
                </a:lnTo>
                <a:lnTo>
                  <a:pt x="490203" y="2120215"/>
                </a:lnTo>
                <a:cubicBezTo>
                  <a:pt x="485128" y="2120215"/>
                  <a:pt x="482592" y="2117678"/>
                  <a:pt x="482592" y="2112605"/>
                </a:cubicBezTo>
                <a:close/>
                <a:moveTo>
                  <a:pt x="581532" y="2074551"/>
                </a:moveTo>
                <a:cubicBezTo>
                  <a:pt x="576458" y="2077088"/>
                  <a:pt x="572653" y="2078356"/>
                  <a:pt x="570116" y="2078356"/>
                </a:cubicBezTo>
                <a:lnTo>
                  <a:pt x="570116" y="2085967"/>
                </a:lnTo>
                <a:lnTo>
                  <a:pt x="577727" y="2085967"/>
                </a:lnTo>
                <a:cubicBezTo>
                  <a:pt x="581532" y="2085967"/>
                  <a:pt x="585338" y="2082162"/>
                  <a:pt x="589143" y="2074551"/>
                </a:cubicBezTo>
                <a:close/>
                <a:moveTo>
                  <a:pt x="402679" y="2066940"/>
                </a:moveTo>
                <a:lnTo>
                  <a:pt x="414095" y="2066940"/>
                </a:lnTo>
                <a:lnTo>
                  <a:pt x="414095" y="2074551"/>
                </a:lnTo>
                <a:lnTo>
                  <a:pt x="402679" y="2074551"/>
                </a:lnTo>
                <a:close/>
                <a:moveTo>
                  <a:pt x="516840" y="2032691"/>
                </a:moveTo>
                <a:lnTo>
                  <a:pt x="516840" y="2036496"/>
                </a:lnTo>
                <a:cubicBezTo>
                  <a:pt x="516840" y="2039668"/>
                  <a:pt x="524451" y="2046010"/>
                  <a:pt x="539672" y="2055523"/>
                </a:cubicBezTo>
                <a:cubicBezTo>
                  <a:pt x="540941" y="2055523"/>
                  <a:pt x="553625" y="2051718"/>
                  <a:pt x="577727" y="2044107"/>
                </a:cubicBezTo>
                <a:lnTo>
                  <a:pt x="577727" y="2040302"/>
                </a:lnTo>
                <a:cubicBezTo>
                  <a:pt x="553625" y="2035228"/>
                  <a:pt x="534599" y="2032691"/>
                  <a:pt x="520646" y="2032691"/>
                </a:cubicBezTo>
                <a:close/>
                <a:moveTo>
                  <a:pt x="524451" y="2006054"/>
                </a:moveTo>
                <a:cubicBezTo>
                  <a:pt x="494008" y="2013664"/>
                  <a:pt x="476249" y="2017470"/>
                  <a:pt x="471175" y="2017470"/>
                </a:cubicBezTo>
                <a:lnTo>
                  <a:pt x="471175" y="2025080"/>
                </a:lnTo>
                <a:lnTo>
                  <a:pt x="494008" y="2028886"/>
                </a:lnTo>
                <a:cubicBezTo>
                  <a:pt x="494008" y="2022544"/>
                  <a:pt x="499082" y="2018738"/>
                  <a:pt x="509230" y="2017470"/>
                </a:cubicBezTo>
                <a:lnTo>
                  <a:pt x="543478" y="2021275"/>
                </a:lnTo>
                <a:cubicBezTo>
                  <a:pt x="556162" y="2018103"/>
                  <a:pt x="562506" y="2014298"/>
                  <a:pt x="562506" y="2009859"/>
                </a:cubicBezTo>
                <a:lnTo>
                  <a:pt x="554894" y="2006054"/>
                </a:lnTo>
                <a:lnTo>
                  <a:pt x="532062" y="2009859"/>
                </a:lnTo>
                <a:close/>
                <a:moveTo>
                  <a:pt x="349403" y="1941362"/>
                </a:moveTo>
                <a:lnTo>
                  <a:pt x="357013" y="1941362"/>
                </a:lnTo>
                <a:lnTo>
                  <a:pt x="357013" y="1948972"/>
                </a:lnTo>
                <a:lnTo>
                  <a:pt x="349403" y="1948972"/>
                </a:lnTo>
                <a:close/>
                <a:moveTo>
                  <a:pt x="106551" y="1822085"/>
                </a:moveTo>
                <a:lnTo>
                  <a:pt x="110356" y="1822085"/>
                </a:lnTo>
                <a:lnTo>
                  <a:pt x="129383" y="1825891"/>
                </a:lnTo>
                <a:cubicBezTo>
                  <a:pt x="129383" y="1830964"/>
                  <a:pt x="126846" y="1833501"/>
                  <a:pt x="121772" y="1833501"/>
                </a:cubicBezTo>
                <a:lnTo>
                  <a:pt x="110356" y="1833501"/>
                </a:lnTo>
                <a:cubicBezTo>
                  <a:pt x="110356" y="1830964"/>
                  <a:pt x="109088" y="1827159"/>
                  <a:pt x="106551" y="1822085"/>
                </a:cubicBezTo>
                <a:close/>
                <a:moveTo>
                  <a:pt x="156021" y="1814475"/>
                </a:moveTo>
                <a:lnTo>
                  <a:pt x="163632" y="1814475"/>
                </a:lnTo>
                <a:lnTo>
                  <a:pt x="163632" y="1822085"/>
                </a:lnTo>
                <a:cubicBezTo>
                  <a:pt x="158557" y="1822085"/>
                  <a:pt x="156021" y="1819548"/>
                  <a:pt x="156021" y="1814475"/>
                </a:cubicBezTo>
                <a:close/>
                <a:moveTo>
                  <a:pt x="254961" y="1776421"/>
                </a:moveTo>
                <a:cubicBezTo>
                  <a:pt x="249888" y="1778958"/>
                  <a:pt x="246082" y="1780226"/>
                  <a:pt x="243545" y="1780226"/>
                </a:cubicBezTo>
                <a:lnTo>
                  <a:pt x="243545" y="1787837"/>
                </a:lnTo>
                <a:lnTo>
                  <a:pt x="251156" y="1787837"/>
                </a:lnTo>
                <a:cubicBezTo>
                  <a:pt x="254961" y="1787837"/>
                  <a:pt x="258767" y="1784032"/>
                  <a:pt x="262572" y="1776421"/>
                </a:cubicBezTo>
                <a:close/>
                <a:moveTo>
                  <a:pt x="76108" y="1768810"/>
                </a:moveTo>
                <a:lnTo>
                  <a:pt x="87524" y="1768810"/>
                </a:lnTo>
                <a:lnTo>
                  <a:pt x="87524" y="1776421"/>
                </a:lnTo>
                <a:lnTo>
                  <a:pt x="76108" y="1776421"/>
                </a:lnTo>
                <a:close/>
                <a:moveTo>
                  <a:pt x="473794" y="1738366"/>
                </a:moveTo>
                <a:lnTo>
                  <a:pt x="471175" y="1739676"/>
                </a:lnTo>
                <a:lnTo>
                  <a:pt x="471175" y="1745977"/>
                </a:lnTo>
                <a:lnTo>
                  <a:pt x="475675" y="1745977"/>
                </a:lnTo>
                <a:lnTo>
                  <a:pt x="475675" y="1738366"/>
                </a:lnTo>
                <a:close/>
                <a:moveTo>
                  <a:pt x="190269" y="1734561"/>
                </a:moveTo>
                <a:lnTo>
                  <a:pt x="190269" y="1738366"/>
                </a:lnTo>
                <a:cubicBezTo>
                  <a:pt x="190269" y="1741538"/>
                  <a:pt x="197880" y="1747880"/>
                  <a:pt x="213102" y="1757393"/>
                </a:cubicBezTo>
                <a:cubicBezTo>
                  <a:pt x="214370" y="1757393"/>
                  <a:pt x="227054" y="1753588"/>
                  <a:pt x="251156" y="1745977"/>
                </a:cubicBezTo>
                <a:lnTo>
                  <a:pt x="251156" y="1742172"/>
                </a:lnTo>
                <a:cubicBezTo>
                  <a:pt x="227054" y="1737098"/>
                  <a:pt x="208028" y="1734561"/>
                  <a:pt x="194075" y="1734561"/>
                </a:cubicBezTo>
                <a:close/>
                <a:moveTo>
                  <a:pt x="197880" y="1707924"/>
                </a:moveTo>
                <a:cubicBezTo>
                  <a:pt x="167437" y="1715534"/>
                  <a:pt x="149678" y="1719340"/>
                  <a:pt x="144604" y="1719340"/>
                </a:cubicBezTo>
                <a:lnTo>
                  <a:pt x="144604" y="1726950"/>
                </a:lnTo>
                <a:lnTo>
                  <a:pt x="167437" y="1730756"/>
                </a:lnTo>
                <a:cubicBezTo>
                  <a:pt x="167437" y="1724414"/>
                  <a:pt x="172511" y="1720608"/>
                  <a:pt x="182659" y="1719340"/>
                </a:cubicBezTo>
                <a:lnTo>
                  <a:pt x="216907" y="1723145"/>
                </a:lnTo>
                <a:cubicBezTo>
                  <a:pt x="229591" y="1719973"/>
                  <a:pt x="235935" y="1716168"/>
                  <a:pt x="235935" y="1711729"/>
                </a:cubicBezTo>
                <a:lnTo>
                  <a:pt x="228323" y="1707924"/>
                </a:lnTo>
                <a:lnTo>
                  <a:pt x="205491" y="1711729"/>
                </a:lnTo>
                <a:close/>
                <a:moveTo>
                  <a:pt x="22832" y="1643232"/>
                </a:moveTo>
                <a:lnTo>
                  <a:pt x="30443" y="1643232"/>
                </a:lnTo>
                <a:lnTo>
                  <a:pt x="30443" y="1650842"/>
                </a:lnTo>
                <a:lnTo>
                  <a:pt x="22832" y="1650842"/>
                </a:lnTo>
                <a:close/>
                <a:moveTo>
                  <a:pt x="3948875" y="1539956"/>
                </a:moveTo>
                <a:lnTo>
                  <a:pt x="3960291" y="1539956"/>
                </a:lnTo>
                <a:cubicBezTo>
                  <a:pt x="3965366" y="1540589"/>
                  <a:pt x="3967902" y="1543126"/>
                  <a:pt x="3967902" y="1547566"/>
                </a:cubicBezTo>
                <a:lnTo>
                  <a:pt x="3967902" y="1551372"/>
                </a:lnTo>
                <a:lnTo>
                  <a:pt x="3948875" y="1551372"/>
                </a:lnTo>
                <a:cubicBezTo>
                  <a:pt x="3943801" y="1551372"/>
                  <a:pt x="3941264" y="1548835"/>
                  <a:pt x="3941264" y="1543761"/>
                </a:cubicBezTo>
                <a:close/>
                <a:moveTo>
                  <a:pt x="133188" y="1460573"/>
                </a:moveTo>
                <a:lnTo>
                  <a:pt x="133188" y="1468183"/>
                </a:lnTo>
                <a:lnTo>
                  <a:pt x="136993" y="1468183"/>
                </a:lnTo>
                <a:lnTo>
                  <a:pt x="136993" y="1460573"/>
                </a:lnTo>
                <a:close/>
                <a:moveTo>
                  <a:pt x="3754800" y="1456237"/>
                </a:moveTo>
                <a:lnTo>
                  <a:pt x="3777632" y="1456237"/>
                </a:lnTo>
                <a:cubicBezTo>
                  <a:pt x="3792853" y="1457505"/>
                  <a:pt x="3800464" y="1461311"/>
                  <a:pt x="3800464" y="1467653"/>
                </a:cubicBezTo>
                <a:cubicBezTo>
                  <a:pt x="3788414" y="1467653"/>
                  <a:pt x="3779535" y="1471458"/>
                  <a:pt x="3773827" y="1479069"/>
                </a:cubicBezTo>
                <a:lnTo>
                  <a:pt x="3762411" y="1479069"/>
                </a:lnTo>
                <a:cubicBezTo>
                  <a:pt x="3749091" y="1479069"/>
                  <a:pt x="3740212" y="1473995"/>
                  <a:pt x="3735773" y="1463848"/>
                </a:cubicBezTo>
                <a:lnTo>
                  <a:pt x="3735773" y="1460042"/>
                </a:lnTo>
                <a:close/>
                <a:moveTo>
                  <a:pt x="175048" y="1426323"/>
                </a:moveTo>
                <a:cubicBezTo>
                  <a:pt x="165534" y="1436471"/>
                  <a:pt x="155387" y="1441546"/>
                  <a:pt x="144604" y="1441546"/>
                </a:cubicBezTo>
                <a:lnTo>
                  <a:pt x="144604" y="1449157"/>
                </a:lnTo>
                <a:cubicBezTo>
                  <a:pt x="147141" y="1449157"/>
                  <a:pt x="150946" y="1450425"/>
                  <a:pt x="156021" y="1452962"/>
                </a:cubicBezTo>
                <a:lnTo>
                  <a:pt x="178853" y="1449157"/>
                </a:lnTo>
                <a:cubicBezTo>
                  <a:pt x="179487" y="1454230"/>
                  <a:pt x="182024" y="1456767"/>
                  <a:pt x="186464" y="1456767"/>
                </a:cubicBezTo>
                <a:lnTo>
                  <a:pt x="186464" y="1433934"/>
                </a:lnTo>
                <a:lnTo>
                  <a:pt x="185495" y="1432965"/>
                </a:lnTo>
                <a:lnTo>
                  <a:pt x="185495" y="1435523"/>
                </a:lnTo>
                <a:lnTo>
                  <a:pt x="174079" y="1435523"/>
                </a:lnTo>
                <a:lnTo>
                  <a:pt x="174079" y="1427912"/>
                </a:lnTo>
                <a:lnTo>
                  <a:pt x="180442" y="1427912"/>
                </a:lnTo>
                <a:lnTo>
                  <a:pt x="178853" y="1426323"/>
                </a:lnTo>
                <a:close/>
                <a:moveTo>
                  <a:pt x="253213" y="1376669"/>
                </a:moveTo>
                <a:lnTo>
                  <a:pt x="242575" y="1378441"/>
                </a:lnTo>
                <a:lnTo>
                  <a:pt x="242575" y="1384464"/>
                </a:lnTo>
                <a:lnTo>
                  <a:pt x="243545" y="1384464"/>
                </a:lnTo>
                <a:cubicBezTo>
                  <a:pt x="245131" y="1384464"/>
                  <a:pt x="247509" y="1382879"/>
                  <a:pt x="250680" y="1379708"/>
                </a:cubicBezTo>
                <a:close/>
                <a:moveTo>
                  <a:pt x="120803" y="1302333"/>
                </a:moveTo>
                <a:lnTo>
                  <a:pt x="128414" y="1302333"/>
                </a:lnTo>
                <a:lnTo>
                  <a:pt x="128414" y="1309944"/>
                </a:lnTo>
                <a:lnTo>
                  <a:pt x="120803" y="1309944"/>
                </a:lnTo>
                <a:close/>
                <a:moveTo>
                  <a:pt x="120803" y="1051189"/>
                </a:moveTo>
                <a:lnTo>
                  <a:pt x="128414" y="1051189"/>
                </a:lnTo>
                <a:lnTo>
                  <a:pt x="128414" y="1058800"/>
                </a:lnTo>
                <a:lnTo>
                  <a:pt x="120803" y="1058800"/>
                </a:lnTo>
                <a:close/>
                <a:moveTo>
                  <a:pt x="192935" y="986497"/>
                </a:moveTo>
                <a:lnTo>
                  <a:pt x="190270" y="989405"/>
                </a:lnTo>
                <a:lnTo>
                  <a:pt x="190270" y="993210"/>
                </a:lnTo>
                <a:cubicBezTo>
                  <a:pt x="176950" y="990673"/>
                  <a:pt x="169340" y="989405"/>
                  <a:pt x="167438" y="989405"/>
                </a:cubicBezTo>
                <a:lnTo>
                  <a:pt x="145266" y="995739"/>
                </a:lnTo>
                <a:lnTo>
                  <a:pt x="151246" y="1001718"/>
                </a:lnTo>
                <a:cubicBezTo>
                  <a:pt x="161393" y="996645"/>
                  <a:pt x="169004" y="994108"/>
                  <a:pt x="174079" y="994108"/>
                </a:cubicBezTo>
                <a:lnTo>
                  <a:pt x="181690" y="1005525"/>
                </a:lnTo>
                <a:lnTo>
                  <a:pt x="189300" y="1001718"/>
                </a:lnTo>
                <a:lnTo>
                  <a:pt x="220487" y="1001718"/>
                </a:lnTo>
                <a:lnTo>
                  <a:pt x="224518" y="997015"/>
                </a:lnTo>
                <a:cubicBezTo>
                  <a:pt x="220079" y="994479"/>
                  <a:pt x="213737" y="993210"/>
                  <a:pt x="205491" y="993210"/>
                </a:cubicBezTo>
                <a:lnTo>
                  <a:pt x="205491" y="986497"/>
                </a:lnTo>
                <a:close/>
                <a:moveTo>
                  <a:pt x="3491675" y="947912"/>
                </a:moveTo>
                <a:lnTo>
                  <a:pt x="3503091" y="947912"/>
                </a:lnTo>
                <a:cubicBezTo>
                  <a:pt x="3508166" y="948545"/>
                  <a:pt x="3510702" y="951082"/>
                  <a:pt x="3510702" y="955522"/>
                </a:cubicBezTo>
                <a:lnTo>
                  <a:pt x="3510702" y="959328"/>
                </a:lnTo>
                <a:lnTo>
                  <a:pt x="3491675" y="959328"/>
                </a:lnTo>
                <a:cubicBezTo>
                  <a:pt x="3486601" y="959328"/>
                  <a:pt x="3484064" y="956791"/>
                  <a:pt x="3484064" y="951717"/>
                </a:cubicBezTo>
                <a:close/>
                <a:moveTo>
                  <a:pt x="106551" y="936129"/>
                </a:moveTo>
                <a:lnTo>
                  <a:pt x="110356" y="936129"/>
                </a:lnTo>
                <a:lnTo>
                  <a:pt x="129383" y="939934"/>
                </a:lnTo>
                <a:cubicBezTo>
                  <a:pt x="129383" y="945008"/>
                  <a:pt x="126846" y="947545"/>
                  <a:pt x="121772" y="947545"/>
                </a:cubicBezTo>
                <a:lnTo>
                  <a:pt x="110356" y="947545"/>
                </a:lnTo>
                <a:cubicBezTo>
                  <a:pt x="110356" y="945008"/>
                  <a:pt x="109088" y="941203"/>
                  <a:pt x="106551" y="936129"/>
                </a:cubicBezTo>
                <a:close/>
                <a:moveTo>
                  <a:pt x="178854" y="901881"/>
                </a:moveTo>
                <a:lnTo>
                  <a:pt x="170148" y="907684"/>
                </a:lnTo>
                <a:lnTo>
                  <a:pt x="177884" y="918000"/>
                </a:lnTo>
                <a:cubicBezTo>
                  <a:pt x="177884" y="911024"/>
                  <a:pt x="184227" y="907218"/>
                  <a:pt x="196911" y="906584"/>
                </a:cubicBezTo>
                <a:lnTo>
                  <a:pt x="196911" y="906578"/>
                </a:lnTo>
                <a:lnTo>
                  <a:pt x="190270" y="901881"/>
                </a:lnTo>
                <a:close/>
                <a:moveTo>
                  <a:pt x="76108" y="882854"/>
                </a:moveTo>
                <a:lnTo>
                  <a:pt x="87524" y="882854"/>
                </a:lnTo>
                <a:lnTo>
                  <a:pt x="87524" y="890465"/>
                </a:lnTo>
                <a:lnTo>
                  <a:pt x="76108" y="890465"/>
                </a:lnTo>
                <a:close/>
                <a:moveTo>
                  <a:pt x="3038833" y="867998"/>
                </a:moveTo>
                <a:cubicBezTo>
                  <a:pt x="3043272" y="870535"/>
                  <a:pt x="3048346" y="871803"/>
                  <a:pt x="3054054" y="871803"/>
                </a:cubicBezTo>
                <a:lnTo>
                  <a:pt x="3054054" y="879414"/>
                </a:lnTo>
                <a:lnTo>
                  <a:pt x="3038833" y="879414"/>
                </a:lnTo>
                <a:cubicBezTo>
                  <a:pt x="3033758" y="879414"/>
                  <a:pt x="3031222" y="876877"/>
                  <a:pt x="3031222" y="871803"/>
                </a:cubicBezTo>
                <a:close/>
                <a:moveTo>
                  <a:pt x="3297600" y="864193"/>
                </a:moveTo>
                <a:lnTo>
                  <a:pt x="3320432" y="864193"/>
                </a:lnTo>
                <a:cubicBezTo>
                  <a:pt x="3335653" y="865461"/>
                  <a:pt x="3343264" y="869267"/>
                  <a:pt x="3343264" y="875609"/>
                </a:cubicBezTo>
                <a:cubicBezTo>
                  <a:pt x="3331214" y="875609"/>
                  <a:pt x="3322335" y="879414"/>
                  <a:pt x="3316627" y="887025"/>
                </a:cubicBezTo>
                <a:lnTo>
                  <a:pt x="3305211" y="887025"/>
                </a:lnTo>
                <a:cubicBezTo>
                  <a:pt x="3291891" y="887025"/>
                  <a:pt x="3283012" y="881951"/>
                  <a:pt x="3278573" y="871803"/>
                </a:cubicBezTo>
                <a:lnTo>
                  <a:pt x="3278573" y="867998"/>
                </a:lnTo>
                <a:close/>
                <a:moveTo>
                  <a:pt x="242575" y="854701"/>
                </a:moveTo>
                <a:lnTo>
                  <a:pt x="242575" y="857114"/>
                </a:lnTo>
                <a:lnTo>
                  <a:pt x="251156" y="859974"/>
                </a:lnTo>
                <a:lnTo>
                  <a:pt x="251156" y="856216"/>
                </a:lnTo>
                <a:close/>
                <a:moveTo>
                  <a:pt x="190270" y="848605"/>
                </a:moveTo>
                <a:lnTo>
                  <a:pt x="190270" y="852185"/>
                </a:lnTo>
                <a:lnTo>
                  <a:pt x="194379" y="848628"/>
                </a:lnTo>
                <a:lnTo>
                  <a:pt x="194075" y="848605"/>
                </a:lnTo>
                <a:close/>
                <a:moveTo>
                  <a:pt x="197880" y="821967"/>
                </a:moveTo>
                <a:cubicBezTo>
                  <a:pt x="167438" y="829578"/>
                  <a:pt x="149678" y="833383"/>
                  <a:pt x="144604" y="833383"/>
                </a:cubicBezTo>
                <a:lnTo>
                  <a:pt x="144604" y="840994"/>
                </a:lnTo>
                <a:lnTo>
                  <a:pt x="167438" y="844799"/>
                </a:lnTo>
                <a:cubicBezTo>
                  <a:pt x="167438" y="838457"/>
                  <a:pt x="172511" y="834652"/>
                  <a:pt x="182659" y="833383"/>
                </a:cubicBezTo>
                <a:lnTo>
                  <a:pt x="208652" y="836271"/>
                </a:lnTo>
                <a:lnTo>
                  <a:pt x="219743" y="826670"/>
                </a:lnTo>
                <a:lnTo>
                  <a:pt x="221346" y="823130"/>
                </a:lnTo>
                <a:lnTo>
                  <a:pt x="205491" y="825772"/>
                </a:lnTo>
                <a:close/>
                <a:moveTo>
                  <a:pt x="2768944" y="803817"/>
                </a:moveTo>
                <a:lnTo>
                  <a:pt x="2791776" y="803817"/>
                </a:lnTo>
                <a:cubicBezTo>
                  <a:pt x="2806997" y="805086"/>
                  <a:pt x="2814608" y="808891"/>
                  <a:pt x="2814608" y="815233"/>
                </a:cubicBezTo>
                <a:cubicBezTo>
                  <a:pt x="2802558" y="815233"/>
                  <a:pt x="2793679" y="819038"/>
                  <a:pt x="2787971" y="826649"/>
                </a:cubicBezTo>
                <a:lnTo>
                  <a:pt x="2776555" y="826649"/>
                </a:lnTo>
                <a:cubicBezTo>
                  <a:pt x="2763235" y="826649"/>
                  <a:pt x="2754356" y="821575"/>
                  <a:pt x="2749917" y="811428"/>
                </a:cubicBezTo>
                <a:lnTo>
                  <a:pt x="2749917" y="807622"/>
                </a:lnTo>
                <a:close/>
                <a:moveTo>
                  <a:pt x="22832" y="757275"/>
                </a:moveTo>
                <a:lnTo>
                  <a:pt x="30443" y="757275"/>
                </a:lnTo>
                <a:lnTo>
                  <a:pt x="30443" y="764886"/>
                </a:lnTo>
                <a:lnTo>
                  <a:pt x="22832" y="764886"/>
                </a:lnTo>
                <a:close/>
                <a:moveTo>
                  <a:pt x="133188" y="574616"/>
                </a:moveTo>
                <a:lnTo>
                  <a:pt x="133188" y="582227"/>
                </a:lnTo>
                <a:lnTo>
                  <a:pt x="136994" y="582227"/>
                </a:lnTo>
                <a:lnTo>
                  <a:pt x="136994" y="574616"/>
                </a:lnTo>
                <a:close/>
                <a:moveTo>
                  <a:pt x="175048" y="540367"/>
                </a:moveTo>
                <a:cubicBezTo>
                  <a:pt x="165534" y="550515"/>
                  <a:pt x="155387" y="555589"/>
                  <a:pt x="144604" y="555589"/>
                </a:cubicBezTo>
                <a:lnTo>
                  <a:pt x="144604" y="563200"/>
                </a:lnTo>
                <a:cubicBezTo>
                  <a:pt x="147141" y="563200"/>
                  <a:pt x="150947" y="564469"/>
                  <a:pt x="156022" y="567006"/>
                </a:cubicBezTo>
                <a:lnTo>
                  <a:pt x="178854" y="563200"/>
                </a:lnTo>
                <a:cubicBezTo>
                  <a:pt x="179487" y="568274"/>
                  <a:pt x="182024" y="570811"/>
                  <a:pt x="186464" y="570811"/>
                </a:cubicBezTo>
                <a:lnTo>
                  <a:pt x="186464" y="547978"/>
                </a:lnTo>
                <a:cubicBezTo>
                  <a:pt x="186464" y="542904"/>
                  <a:pt x="183927" y="540367"/>
                  <a:pt x="178854" y="540367"/>
                </a:cubicBezTo>
                <a:close/>
                <a:moveTo>
                  <a:pt x="464258" y="498508"/>
                </a:moveTo>
                <a:cubicBezTo>
                  <a:pt x="460453" y="498508"/>
                  <a:pt x="456647" y="502313"/>
                  <a:pt x="452842" y="509924"/>
                </a:cubicBezTo>
                <a:lnTo>
                  <a:pt x="452842" y="513730"/>
                </a:lnTo>
                <a:lnTo>
                  <a:pt x="460453" y="513730"/>
                </a:lnTo>
                <a:cubicBezTo>
                  <a:pt x="465526" y="513730"/>
                  <a:pt x="468063" y="511193"/>
                  <a:pt x="468063" y="506119"/>
                </a:cubicBezTo>
                <a:lnTo>
                  <a:pt x="468063" y="498508"/>
                </a:lnTo>
                <a:close/>
                <a:moveTo>
                  <a:pt x="410983" y="479482"/>
                </a:moveTo>
                <a:cubicBezTo>
                  <a:pt x="398298" y="482652"/>
                  <a:pt x="391955" y="486457"/>
                  <a:pt x="391955" y="490898"/>
                </a:cubicBezTo>
                <a:cubicBezTo>
                  <a:pt x="398932" y="490898"/>
                  <a:pt x="406543" y="495971"/>
                  <a:pt x="414789" y="506119"/>
                </a:cubicBezTo>
                <a:lnTo>
                  <a:pt x="422399" y="506119"/>
                </a:lnTo>
                <a:lnTo>
                  <a:pt x="422399" y="502313"/>
                </a:lnTo>
                <a:cubicBezTo>
                  <a:pt x="419862" y="487092"/>
                  <a:pt x="416057" y="479482"/>
                  <a:pt x="410983" y="479482"/>
                </a:cubicBezTo>
                <a:close/>
                <a:moveTo>
                  <a:pt x="258767" y="475676"/>
                </a:moveTo>
                <a:cubicBezTo>
                  <a:pt x="247351" y="480750"/>
                  <a:pt x="241009" y="485824"/>
                  <a:pt x="239740" y="490898"/>
                </a:cubicBezTo>
                <a:lnTo>
                  <a:pt x="239740" y="498508"/>
                </a:lnTo>
                <a:lnTo>
                  <a:pt x="243546" y="498508"/>
                </a:lnTo>
                <a:cubicBezTo>
                  <a:pt x="246716" y="498508"/>
                  <a:pt x="253059" y="492166"/>
                  <a:pt x="262572" y="479482"/>
                </a:cubicBezTo>
                <a:lnTo>
                  <a:pt x="262572" y="475676"/>
                </a:lnTo>
                <a:close/>
                <a:moveTo>
                  <a:pt x="293015" y="468066"/>
                </a:moveTo>
                <a:lnTo>
                  <a:pt x="293015" y="475676"/>
                </a:lnTo>
                <a:lnTo>
                  <a:pt x="296821" y="475676"/>
                </a:lnTo>
                <a:cubicBezTo>
                  <a:pt x="301894" y="475676"/>
                  <a:pt x="304431" y="473139"/>
                  <a:pt x="304431" y="468066"/>
                </a:cubicBezTo>
                <a:close/>
                <a:moveTo>
                  <a:pt x="319654" y="372930"/>
                </a:moveTo>
                <a:lnTo>
                  <a:pt x="331070" y="372930"/>
                </a:lnTo>
                <a:lnTo>
                  <a:pt x="331070" y="380540"/>
                </a:lnTo>
                <a:lnTo>
                  <a:pt x="319654" y="380540"/>
                </a:lnTo>
                <a:close/>
                <a:moveTo>
                  <a:pt x="342486" y="342487"/>
                </a:moveTo>
                <a:cubicBezTo>
                  <a:pt x="377369" y="342487"/>
                  <a:pt x="404006" y="348829"/>
                  <a:pt x="422399" y="361513"/>
                </a:cubicBezTo>
                <a:cubicBezTo>
                  <a:pt x="422399" y="364050"/>
                  <a:pt x="426205" y="365319"/>
                  <a:pt x="433815" y="365319"/>
                </a:cubicBezTo>
                <a:cubicBezTo>
                  <a:pt x="456647" y="360245"/>
                  <a:pt x="471869" y="357708"/>
                  <a:pt x="479481" y="357708"/>
                </a:cubicBezTo>
                <a:cubicBezTo>
                  <a:pt x="479481" y="362782"/>
                  <a:pt x="483286" y="365319"/>
                  <a:pt x="490897" y="365319"/>
                </a:cubicBezTo>
                <a:lnTo>
                  <a:pt x="490897" y="372930"/>
                </a:lnTo>
                <a:cubicBezTo>
                  <a:pt x="480114" y="372930"/>
                  <a:pt x="464893" y="379272"/>
                  <a:pt x="445231" y="391957"/>
                </a:cubicBezTo>
                <a:lnTo>
                  <a:pt x="441426" y="391957"/>
                </a:lnTo>
                <a:cubicBezTo>
                  <a:pt x="433181" y="386882"/>
                  <a:pt x="426838" y="384345"/>
                  <a:pt x="422399" y="384345"/>
                </a:cubicBezTo>
                <a:cubicBezTo>
                  <a:pt x="407178" y="394494"/>
                  <a:pt x="397029" y="399568"/>
                  <a:pt x="391955" y="399568"/>
                </a:cubicBezTo>
                <a:lnTo>
                  <a:pt x="391955" y="391957"/>
                </a:lnTo>
                <a:lnTo>
                  <a:pt x="407178" y="372930"/>
                </a:lnTo>
                <a:cubicBezTo>
                  <a:pt x="391955" y="372930"/>
                  <a:pt x="384345" y="367856"/>
                  <a:pt x="384345" y="357708"/>
                </a:cubicBezTo>
                <a:lnTo>
                  <a:pt x="376734" y="353903"/>
                </a:lnTo>
                <a:cubicBezTo>
                  <a:pt x="376734" y="356440"/>
                  <a:pt x="369123" y="361513"/>
                  <a:pt x="353902" y="369124"/>
                </a:cubicBezTo>
                <a:lnTo>
                  <a:pt x="353902" y="384345"/>
                </a:lnTo>
                <a:lnTo>
                  <a:pt x="346291" y="384345"/>
                </a:lnTo>
                <a:cubicBezTo>
                  <a:pt x="338681" y="369759"/>
                  <a:pt x="334875" y="360879"/>
                  <a:pt x="334875" y="357708"/>
                </a:cubicBezTo>
                <a:close/>
                <a:moveTo>
                  <a:pt x="414789" y="338681"/>
                </a:moveTo>
                <a:lnTo>
                  <a:pt x="426205" y="338681"/>
                </a:lnTo>
                <a:lnTo>
                  <a:pt x="426205" y="346292"/>
                </a:lnTo>
                <a:lnTo>
                  <a:pt x="414789" y="346292"/>
                </a:lnTo>
                <a:close/>
                <a:moveTo>
                  <a:pt x="433815" y="334876"/>
                </a:moveTo>
                <a:lnTo>
                  <a:pt x="445231" y="334876"/>
                </a:lnTo>
                <a:cubicBezTo>
                  <a:pt x="452842" y="337413"/>
                  <a:pt x="456647" y="345023"/>
                  <a:pt x="456647" y="357708"/>
                </a:cubicBezTo>
                <a:lnTo>
                  <a:pt x="449037" y="357708"/>
                </a:lnTo>
                <a:cubicBezTo>
                  <a:pt x="445865" y="357708"/>
                  <a:pt x="440791" y="351366"/>
                  <a:pt x="433815" y="338681"/>
                </a:cubicBezTo>
                <a:close/>
                <a:moveTo>
                  <a:pt x="479481" y="319655"/>
                </a:moveTo>
                <a:lnTo>
                  <a:pt x="490897" y="319655"/>
                </a:lnTo>
                <a:lnTo>
                  <a:pt x="490897" y="327266"/>
                </a:lnTo>
                <a:cubicBezTo>
                  <a:pt x="486456" y="327266"/>
                  <a:pt x="476309" y="333608"/>
                  <a:pt x="460453" y="346292"/>
                </a:cubicBezTo>
                <a:cubicBezTo>
                  <a:pt x="457916" y="341219"/>
                  <a:pt x="456647" y="337413"/>
                  <a:pt x="456647" y="334876"/>
                </a:cubicBezTo>
                <a:cubicBezTo>
                  <a:pt x="459184" y="324728"/>
                  <a:pt x="466796" y="319655"/>
                  <a:pt x="479481" y="319655"/>
                </a:cubicBezTo>
                <a:close/>
                <a:moveTo>
                  <a:pt x="532755" y="304432"/>
                </a:moveTo>
                <a:cubicBezTo>
                  <a:pt x="537829" y="305067"/>
                  <a:pt x="540366" y="307604"/>
                  <a:pt x="540366" y="312043"/>
                </a:cubicBezTo>
                <a:lnTo>
                  <a:pt x="540366" y="315849"/>
                </a:lnTo>
                <a:lnTo>
                  <a:pt x="532755" y="315849"/>
                </a:lnTo>
                <a:cubicBezTo>
                  <a:pt x="527682" y="315849"/>
                  <a:pt x="525145" y="313312"/>
                  <a:pt x="525145" y="308239"/>
                </a:cubicBezTo>
                <a:close/>
                <a:moveTo>
                  <a:pt x="795328" y="251157"/>
                </a:moveTo>
                <a:cubicBezTo>
                  <a:pt x="772496" y="256231"/>
                  <a:pt x="761080" y="261305"/>
                  <a:pt x="761080" y="266379"/>
                </a:cubicBezTo>
                <a:lnTo>
                  <a:pt x="776301" y="266379"/>
                </a:lnTo>
                <a:cubicBezTo>
                  <a:pt x="789621" y="266379"/>
                  <a:pt x="797231" y="262573"/>
                  <a:pt x="799134" y="254962"/>
                </a:cubicBezTo>
                <a:lnTo>
                  <a:pt x="799134" y="251157"/>
                </a:lnTo>
                <a:close/>
                <a:moveTo>
                  <a:pt x="901880" y="216908"/>
                </a:moveTo>
                <a:lnTo>
                  <a:pt x="901880" y="220713"/>
                </a:lnTo>
                <a:lnTo>
                  <a:pt x="913296" y="220713"/>
                </a:lnTo>
                <a:lnTo>
                  <a:pt x="913296" y="216908"/>
                </a:lnTo>
                <a:close/>
                <a:moveTo>
                  <a:pt x="985598" y="209297"/>
                </a:moveTo>
                <a:lnTo>
                  <a:pt x="970377" y="216908"/>
                </a:lnTo>
                <a:lnTo>
                  <a:pt x="958961" y="216908"/>
                </a:lnTo>
                <a:lnTo>
                  <a:pt x="958961" y="228325"/>
                </a:lnTo>
                <a:lnTo>
                  <a:pt x="932323" y="224520"/>
                </a:lnTo>
                <a:lnTo>
                  <a:pt x="924712" y="224520"/>
                </a:lnTo>
                <a:lnTo>
                  <a:pt x="924712" y="232130"/>
                </a:lnTo>
                <a:lnTo>
                  <a:pt x="901880" y="232130"/>
                </a:lnTo>
                <a:lnTo>
                  <a:pt x="901880" y="235936"/>
                </a:lnTo>
                <a:cubicBezTo>
                  <a:pt x="902513" y="241009"/>
                  <a:pt x="905050" y="243546"/>
                  <a:pt x="909491" y="243546"/>
                </a:cubicBezTo>
                <a:lnTo>
                  <a:pt x="905685" y="251157"/>
                </a:lnTo>
                <a:lnTo>
                  <a:pt x="905685" y="254962"/>
                </a:lnTo>
                <a:lnTo>
                  <a:pt x="913296" y="254962"/>
                </a:lnTo>
                <a:lnTo>
                  <a:pt x="920906" y="251157"/>
                </a:lnTo>
                <a:lnTo>
                  <a:pt x="917101" y="243546"/>
                </a:lnTo>
                <a:lnTo>
                  <a:pt x="917101" y="239741"/>
                </a:lnTo>
                <a:lnTo>
                  <a:pt x="920906" y="239741"/>
                </a:lnTo>
                <a:cubicBezTo>
                  <a:pt x="925980" y="244815"/>
                  <a:pt x="941201" y="248620"/>
                  <a:pt x="966572" y="251157"/>
                </a:cubicBezTo>
                <a:cubicBezTo>
                  <a:pt x="979890" y="247352"/>
                  <a:pt x="992575" y="239741"/>
                  <a:pt x="1004626" y="228325"/>
                </a:cubicBezTo>
                <a:lnTo>
                  <a:pt x="1019846" y="235936"/>
                </a:lnTo>
                <a:lnTo>
                  <a:pt x="1023652" y="228325"/>
                </a:lnTo>
                <a:lnTo>
                  <a:pt x="1023652" y="220713"/>
                </a:lnTo>
                <a:cubicBezTo>
                  <a:pt x="1020481" y="220713"/>
                  <a:pt x="1007797" y="216908"/>
                  <a:pt x="985598" y="209297"/>
                </a:cubicBezTo>
                <a:close/>
                <a:moveTo>
                  <a:pt x="2309877" y="91330"/>
                </a:moveTo>
                <a:lnTo>
                  <a:pt x="2321293" y="91330"/>
                </a:lnTo>
                <a:cubicBezTo>
                  <a:pt x="2326368" y="91964"/>
                  <a:pt x="2328904" y="94501"/>
                  <a:pt x="2328904" y="98941"/>
                </a:cubicBezTo>
                <a:lnTo>
                  <a:pt x="2328904" y="102746"/>
                </a:lnTo>
                <a:lnTo>
                  <a:pt x="2309877" y="102746"/>
                </a:lnTo>
                <a:cubicBezTo>
                  <a:pt x="2304803" y="102746"/>
                  <a:pt x="2302266" y="100209"/>
                  <a:pt x="2302266" y="95135"/>
                </a:cubicBezTo>
                <a:close/>
                <a:moveTo>
                  <a:pt x="1465079" y="57081"/>
                </a:moveTo>
                <a:lnTo>
                  <a:pt x="1423219" y="68498"/>
                </a:lnTo>
                <a:lnTo>
                  <a:pt x="1423219" y="76109"/>
                </a:lnTo>
                <a:lnTo>
                  <a:pt x="1457469" y="79914"/>
                </a:lnTo>
                <a:cubicBezTo>
                  <a:pt x="1465713" y="74840"/>
                  <a:pt x="1473324" y="72303"/>
                  <a:pt x="1480301" y="72303"/>
                </a:cubicBezTo>
                <a:lnTo>
                  <a:pt x="1499327" y="72303"/>
                </a:lnTo>
                <a:lnTo>
                  <a:pt x="1499327" y="64693"/>
                </a:lnTo>
                <a:lnTo>
                  <a:pt x="1472690" y="57081"/>
                </a:lnTo>
                <a:close/>
                <a:moveTo>
                  <a:pt x="1396582" y="57081"/>
                </a:moveTo>
                <a:lnTo>
                  <a:pt x="1400387" y="64693"/>
                </a:lnTo>
                <a:cubicBezTo>
                  <a:pt x="1387703" y="72303"/>
                  <a:pt x="1377555" y="76109"/>
                  <a:pt x="1369944" y="76109"/>
                </a:cubicBezTo>
                <a:cubicBezTo>
                  <a:pt x="1364870" y="76109"/>
                  <a:pt x="1362334" y="73572"/>
                  <a:pt x="1362334" y="68498"/>
                </a:cubicBezTo>
                <a:lnTo>
                  <a:pt x="1362334" y="64693"/>
                </a:lnTo>
                <a:cubicBezTo>
                  <a:pt x="1371213" y="64693"/>
                  <a:pt x="1382629" y="62154"/>
                  <a:pt x="1396582" y="57081"/>
                </a:cubicBezTo>
                <a:close/>
                <a:moveTo>
                  <a:pt x="1525965" y="53275"/>
                </a:moveTo>
                <a:lnTo>
                  <a:pt x="1506938" y="57081"/>
                </a:lnTo>
                <a:cubicBezTo>
                  <a:pt x="1506938" y="60886"/>
                  <a:pt x="1510742" y="64693"/>
                  <a:pt x="1518353" y="68498"/>
                </a:cubicBezTo>
                <a:lnTo>
                  <a:pt x="1522159" y="68498"/>
                </a:lnTo>
                <a:lnTo>
                  <a:pt x="1541186" y="64693"/>
                </a:lnTo>
                <a:cubicBezTo>
                  <a:pt x="1541186" y="60886"/>
                  <a:pt x="1537381" y="57081"/>
                  <a:pt x="1529770" y="53275"/>
                </a:cubicBezTo>
                <a:close/>
                <a:moveTo>
                  <a:pt x="1407998" y="19027"/>
                </a:moveTo>
                <a:lnTo>
                  <a:pt x="1423219" y="19027"/>
                </a:lnTo>
                <a:lnTo>
                  <a:pt x="1423219" y="26638"/>
                </a:lnTo>
                <a:lnTo>
                  <a:pt x="1407998" y="26638"/>
                </a:lnTo>
                <a:close/>
                <a:moveTo>
                  <a:pt x="1857035" y="11416"/>
                </a:moveTo>
                <a:cubicBezTo>
                  <a:pt x="1861474" y="13953"/>
                  <a:pt x="1866548" y="15221"/>
                  <a:pt x="1872256" y="15221"/>
                </a:cubicBezTo>
                <a:lnTo>
                  <a:pt x="1872256" y="22832"/>
                </a:lnTo>
                <a:lnTo>
                  <a:pt x="1857035" y="22832"/>
                </a:lnTo>
                <a:cubicBezTo>
                  <a:pt x="1851960" y="22832"/>
                  <a:pt x="1849424" y="20295"/>
                  <a:pt x="1849424" y="15221"/>
                </a:cubicBezTo>
                <a:close/>
                <a:moveTo>
                  <a:pt x="2115802" y="7611"/>
                </a:moveTo>
                <a:lnTo>
                  <a:pt x="2138634" y="7611"/>
                </a:lnTo>
                <a:cubicBezTo>
                  <a:pt x="2153855" y="8879"/>
                  <a:pt x="2161466" y="12685"/>
                  <a:pt x="2161466" y="19027"/>
                </a:cubicBezTo>
                <a:cubicBezTo>
                  <a:pt x="2149416" y="19027"/>
                  <a:pt x="2140537" y="22832"/>
                  <a:pt x="2134829" y="30443"/>
                </a:cubicBezTo>
                <a:lnTo>
                  <a:pt x="2123413" y="30443"/>
                </a:lnTo>
                <a:cubicBezTo>
                  <a:pt x="2110093" y="30443"/>
                  <a:pt x="2101214" y="25369"/>
                  <a:pt x="2096775" y="15221"/>
                </a:cubicBezTo>
                <a:lnTo>
                  <a:pt x="2096775" y="11416"/>
                </a:lnTo>
                <a:close/>
                <a:moveTo>
                  <a:pt x="2210937" y="3806"/>
                </a:moveTo>
                <a:cubicBezTo>
                  <a:pt x="2221719" y="3806"/>
                  <a:pt x="2236941" y="8879"/>
                  <a:pt x="2256602" y="19027"/>
                </a:cubicBezTo>
                <a:lnTo>
                  <a:pt x="2256602" y="38054"/>
                </a:lnTo>
                <a:lnTo>
                  <a:pt x="2245185" y="53275"/>
                </a:lnTo>
                <a:lnTo>
                  <a:pt x="2245185" y="57081"/>
                </a:lnTo>
                <a:cubicBezTo>
                  <a:pt x="2257236" y="69131"/>
                  <a:pt x="2267383" y="84353"/>
                  <a:pt x="2275629" y="102746"/>
                </a:cubicBezTo>
                <a:cubicBezTo>
                  <a:pt x="2306072" y="122408"/>
                  <a:pt x="2321293" y="140166"/>
                  <a:pt x="2321293" y="156022"/>
                </a:cubicBezTo>
                <a:cubicBezTo>
                  <a:pt x="2327002" y="156022"/>
                  <a:pt x="2333344" y="161096"/>
                  <a:pt x="2340321" y="171244"/>
                </a:cubicBezTo>
                <a:cubicBezTo>
                  <a:pt x="2353005" y="171244"/>
                  <a:pt x="2374569" y="200418"/>
                  <a:pt x="2405012" y="258768"/>
                </a:cubicBezTo>
                <a:cubicBezTo>
                  <a:pt x="2417697" y="289845"/>
                  <a:pt x="2425308" y="327899"/>
                  <a:pt x="2427845" y="372930"/>
                </a:cubicBezTo>
                <a:cubicBezTo>
                  <a:pt x="2430382" y="372930"/>
                  <a:pt x="2431650" y="376735"/>
                  <a:pt x="2431650" y="384345"/>
                </a:cubicBezTo>
                <a:cubicBezTo>
                  <a:pt x="2426575" y="392591"/>
                  <a:pt x="2424040" y="400201"/>
                  <a:pt x="2424040" y="407179"/>
                </a:cubicBezTo>
                <a:cubicBezTo>
                  <a:pt x="2434187" y="410984"/>
                  <a:pt x="2439261" y="419863"/>
                  <a:pt x="2439261" y="433816"/>
                </a:cubicBezTo>
                <a:lnTo>
                  <a:pt x="2439261" y="437621"/>
                </a:lnTo>
                <a:lnTo>
                  <a:pt x="2412153" y="434233"/>
                </a:lnTo>
                <a:lnTo>
                  <a:pt x="2419264" y="449936"/>
                </a:lnTo>
                <a:cubicBezTo>
                  <a:pt x="2424973" y="449936"/>
                  <a:pt x="2431315" y="455010"/>
                  <a:pt x="2438292" y="465158"/>
                </a:cubicBezTo>
                <a:cubicBezTo>
                  <a:pt x="2450976" y="465158"/>
                  <a:pt x="2472540" y="494332"/>
                  <a:pt x="2502983" y="552682"/>
                </a:cubicBezTo>
                <a:cubicBezTo>
                  <a:pt x="2515668" y="583759"/>
                  <a:pt x="2523279" y="621813"/>
                  <a:pt x="2525816" y="666843"/>
                </a:cubicBezTo>
                <a:cubicBezTo>
                  <a:pt x="2528353" y="666843"/>
                  <a:pt x="2529621" y="670649"/>
                  <a:pt x="2529621" y="678260"/>
                </a:cubicBezTo>
                <a:cubicBezTo>
                  <a:pt x="2524546" y="686505"/>
                  <a:pt x="2522011" y="694116"/>
                  <a:pt x="2522011" y="701093"/>
                </a:cubicBezTo>
                <a:cubicBezTo>
                  <a:pt x="2532158" y="704898"/>
                  <a:pt x="2537232" y="713777"/>
                  <a:pt x="2537232" y="727730"/>
                </a:cubicBezTo>
                <a:lnTo>
                  <a:pt x="2537232" y="731535"/>
                </a:lnTo>
                <a:cubicBezTo>
                  <a:pt x="2523279" y="728998"/>
                  <a:pt x="2513130" y="727730"/>
                  <a:pt x="2506788" y="727730"/>
                </a:cubicBezTo>
                <a:lnTo>
                  <a:pt x="2487761" y="731535"/>
                </a:lnTo>
                <a:lnTo>
                  <a:pt x="2483956" y="723925"/>
                </a:lnTo>
                <a:lnTo>
                  <a:pt x="2483956" y="720119"/>
                </a:lnTo>
                <a:lnTo>
                  <a:pt x="2491567" y="720119"/>
                </a:lnTo>
                <a:lnTo>
                  <a:pt x="2491567" y="712509"/>
                </a:lnTo>
                <a:lnTo>
                  <a:pt x="2487761" y="712509"/>
                </a:lnTo>
                <a:cubicBezTo>
                  <a:pt x="2479517" y="720119"/>
                  <a:pt x="2473174" y="723925"/>
                  <a:pt x="2468735" y="723925"/>
                </a:cubicBezTo>
                <a:lnTo>
                  <a:pt x="2468735" y="735340"/>
                </a:lnTo>
                <a:lnTo>
                  <a:pt x="2487761" y="758173"/>
                </a:lnTo>
                <a:lnTo>
                  <a:pt x="2487761" y="761979"/>
                </a:lnTo>
                <a:lnTo>
                  <a:pt x="2483436" y="768467"/>
                </a:lnTo>
                <a:lnTo>
                  <a:pt x="2486160" y="773396"/>
                </a:lnTo>
                <a:lnTo>
                  <a:pt x="2491567" y="773396"/>
                </a:lnTo>
                <a:lnTo>
                  <a:pt x="2491567" y="783176"/>
                </a:lnTo>
                <a:lnTo>
                  <a:pt x="2502983" y="803828"/>
                </a:lnTo>
                <a:lnTo>
                  <a:pt x="2504875" y="810273"/>
                </a:lnTo>
                <a:lnTo>
                  <a:pt x="2510177" y="807622"/>
                </a:lnTo>
                <a:cubicBezTo>
                  <a:pt x="2514616" y="810159"/>
                  <a:pt x="2519690" y="811428"/>
                  <a:pt x="2525398" y="811428"/>
                </a:cubicBezTo>
                <a:lnTo>
                  <a:pt x="2525398" y="819038"/>
                </a:lnTo>
                <a:lnTo>
                  <a:pt x="2510177" y="819038"/>
                </a:lnTo>
                <a:lnTo>
                  <a:pt x="2506315" y="815176"/>
                </a:lnTo>
                <a:lnTo>
                  <a:pt x="2513668" y="840223"/>
                </a:lnTo>
                <a:lnTo>
                  <a:pt x="2524922" y="844725"/>
                </a:lnTo>
                <a:lnTo>
                  <a:pt x="2549565" y="850801"/>
                </a:lnTo>
                <a:lnTo>
                  <a:pt x="2563176" y="850801"/>
                </a:lnTo>
                <a:lnTo>
                  <a:pt x="2565533" y="851324"/>
                </a:lnTo>
                <a:lnTo>
                  <a:pt x="2571063" y="849481"/>
                </a:lnTo>
                <a:lnTo>
                  <a:pt x="2573074" y="853000"/>
                </a:lnTo>
                <a:lnTo>
                  <a:pt x="2580300" y="854606"/>
                </a:lnTo>
                <a:cubicBezTo>
                  <a:pt x="2584105" y="856509"/>
                  <a:pt x="2586008" y="859046"/>
                  <a:pt x="2586008" y="862217"/>
                </a:cubicBezTo>
                <a:lnTo>
                  <a:pt x="2584074" y="863046"/>
                </a:lnTo>
                <a:lnTo>
                  <a:pt x="2586285" y="864704"/>
                </a:lnTo>
                <a:lnTo>
                  <a:pt x="2598304" y="864704"/>
                </a:lnTo>
                <a:lnTo>
                  <a:pt x="2606939" y="851752"/>
                </a:lnTo>
                <a:cubicBezTo>
                  <a:pt x="2613281" y="848581"/>
                  <a:pt x="2622794" y="846995"/>
                  <a:pt x="2635479" y="846995"/>
                </a:cubicBezTo>
                <a:lnTo>
                  <a:pt x="2656361" y="853956"/>
                </a:lnTo>
                <a:lnTo>
                  <a:pt x="2677615" y="849481"/>
                </a:lnTo>
                <a:cubicBezTo>
                  <a:pt x="2677615" y="831723"/>
                  <a:pt x="2659856" y="822844"/>
                  <a:pt x="2624339" y="822844"/>
                </a:cubicBezTo>
                <a:lnTo>
                  <a:pt x="2624339" y="815233"/>
                </a:lnTo>
                <a:lnTo>
                  <a:pt x="2647171" y="815233"/>
                </a:lnTo>
                <a:cubicBezTo>
                  <a:pt x="2672540" y="815233"/>
                  <a:pt x="2685225" y="824112"/>
                  <a:pt x="2685225" y="841871"/>
                </a:cubicBezTo>
                <a:lnTo>
                  <a:pt x="2692836" y="841871"/>
                </a:lnTo>
                <a:cubicBezTo>
                  <a:pt x="2701080" y="841871"/>
                  <a:pt x="2707424" y="843139"/>
                  <a:pt x="2711863" y="845676"/>
                </a:cubicBezTo>
                <a:cubicBezTo>
                  <a:pt x="2758796" y="845676"/>
                  <a:pt x="2796850" y="836797"/>
                  <a:pt x="2826025" y="819038"/>
                </a:cubicBezTo>
                <a:cubicBezTo>
                  <a:pt x="2826025" y="806354"/>
                  <a:pt x="2838710" y="800012"/>
                  <a:pt x="2864079" y="800012"/>
                </a:cubicBezTo>
                <a:cubicBezTo>
                  <a:pt x="2874861" y="800012"/>
                  <a:pt x="2890083" y="805086"/>
                  <a:pt x="2909744" y="815233"/>
                </a:cubicBezTo>
                <a:lnTo>
                  <a:pt x="2909744" y="834260"/>
                </a:lnTo>
                <a:lnTo>
                  <a:pt x="2898327" y="849481"/>
                </a:lnTo>
                <a:lnTo>
                  <a:pt x="2898327" y="853286"/>
                </a:lnTo>
                <a:lnTo>
                  <a:pt x="2909398" y="869892"/>
                </a:lnTo>
                <a:lnTo>
                  <a:pt x="2909449" y="869901"/>
                </a:lnTo>
                <a:cubicBezTo>
                  <a:pt x="2915157" y="871169"/>
                  <a:pt x="2922768" y="873072"/>
                  <a:pt x="2932281" y="875609"/>
                </a:cubicBezTo>
                <a:lnTo>
                  <a:pt x="2932281" y="879414"/>
                </a:lnTo>
                <a:lnTo>
                  <a:pt x="2928476" y="887025"/>
                </a:lnTo>
                <a:lnTo>
                  <a:pt x="2920865" y="883220"/>
                </a:lnTo>
                <a:lnTo>
                  <a:pt x="2918283" y="883220"/>
                </a:lnTo>
                <a:lnTo>
                  <a:pt x="2926216" y="895120"/>
                </a:lnTo>
                <a:lnTo>
                  <a:pt x="2928476" y="894636"/>
                </a:lnTo>
                <a:lnTo>
                  <a:pt x="2936086" y="898441"/>
                </a:lnTo>
                <a:lnTo>
                  <a:pt x="2962508" y="898441"/>
                </a:lnTo>
                <a:lnTo>
                  <a:pt x="2955408" y="891341"/>
                </a:lnTo>
                <a:lnTo>
                  <a:pt x="2963019" y="887536"/>
                </a:lnTo>
                <a:lnTo>
                  <a:pt x="2974435" y="887536"/>
                </a:lnTo>
                <a:cubicBezTo>
                  <a:pt x="2979510" y="888170"/>
                  <a:pt x="2982046" y="890706"/>
                  <a:pt x="2982046" y="895147"/>
                </a:cubicBezTo>
                <a:lnTo>
                  <a:pt x="2982046" y="898441"/>
                </a:lnTo>
                <a:lnTo>
                  <a:pt x="2993168" y="898441"/>
                </a:lnTo>
                <a:cubicBezTo>
                  <a:pt x="3002047" y="898441"/>
                  <a:pt x="3013464" y="897173"/>
                  <a:pt x="3027417" y="894636"/>
                </a:cubicBezTo>
                <a:cubicBezTo>
                  <a:pt x="3042004" y="902246"/>
                  <a:pt x="3062299" y="908589"/>
                  <a:pt x="3088303" y="913662"/>
                </a:cubicBezTo>
                <a:cubicBezTo>
                  <a:pt x="3093377" y="911126"/>
                  <a:pt x="3097183" y="909857"/>
                  <a:pt x="3099719" y="909857"/>
                </a:cubicBezTo>
                <a:cubicBezTo>
                  <a:pt x="3099719" y="913662"/>
                  <a:pt x="3104793" y="918736"/>
                  <a:pt x="3114941" y="925079"/>
                </a:cubicBezTo>
                <a:lnTo>
                  <a:pt x="3133968" y="925079"/>
                </a:lnTo>
                <a:lnTo>
                  <a:pt x="3206271" y="909857"/>
                </a:lnTo>
                <a:cubicBezTo>
                  <a:pt x="3206271" y="892099"/>
                  <a:pt x="3188512" y="883220"/>
                  <a:pt x="3152995" y="883220"/>
                </a:cubicBezTo>
                <a:lnTo>
                  <a:pt x="3152995" y="875609"/>
                </a:lnTo>
                <a:lnTo>
                  <a:pt x="3175827" y="875609"/>
                </a:lnTo>
                <a:cubicBezTo>
                  <a:pt x="3201196" y="875609"/>
                  <a:pt x="3213881" y="884488"/>
                  <a:pt x="3213881" y="902246"/>
                </a:cubicBezTo>
                <a:lnTo>
                  <a:pt x="3221492" y="902246"/>
                </a:lnTo>
                <a:cubicBezTo>
                  <a:pt x="3229736" y="902246"/>
                  <a:pt x="3236080" y="903515"/>
                  <a:pt x="3240519" y="906052"/>
                </a:cubicBezTo>
                <a:cubicBezTo>
                  <a:pt x="3287452" y="906052"/>
                  <a:pt x="3325506" y="897173"/>
                  <a:pt x="3354681" y="879414"/>
                </a:cubicBezTo>
                <a:cubicBezTo>
                  <a:pt x="3354681" y="866730"/>
                  <a:pt x="3367366" y="860388"/>
                  <a:pt x="3392735" y="860388"/>
                </a:cubicBezTo>
                <a:cubicBezTo>
                  <a:pt x="3403517" y="860388"/>
                  <a:pt x="3418739" y="865461"/>
                  <a:pt x="3438400" y="875609"/>
                </a:cubicBezTo>
                <a:lnTo>
                  <a:pt x="3438400" y="894636"/>
                </a:lnTo>
                <a:lnTo>
                  <a:pt x="3426983" y="909857"/>
                </a:lnTo>
                <a:lnTo>
                  <a:pt x="3426983" y="913662"/>
                </a:lnTo>
                <a:cubicBezTo>
                  <a:pt x="3439034" y="925713"/>
                  <a:pt x="3449181" y="940935"/>
                  <a:pt x="3457427" y="959328"/>
                </a:cubicBezTo>
                <a:cubicBezTo>
                  <a:pt x="3487870" y="978989"/>
                  <a:pt x="3503091" y="996747"/>
                  <a:pt x="3503091" y="1012604"/>
                </a:cubicBezTo>
                <a:cubicBezTo>
                  <a:pt x="3508800" y="1012604"/>
                  <a:pt x="3515142" y="1017678"/>
                  <a:pt x="3522119" y="1027825"/>
                </a:cubicBezTo>
                <a:cubicBezTo>
                  <a:pt x="3534803" y="1027825"/>
                  <a:pt x="3556367" y="1056999"/>
                  <a:pt x="3586810" y="1115349"/>
                </a:cubicBezTo>
                <a:cubicBezTo>
                  <a:pt x="3599495" y="1146427"/>
                  <a:pt x="3607106" y="1184480"/>
                  <a:pt x="3609643" y="1229511"/>
                </a:cubicBezTo>
                <a:cubicBezTo>
                  <a:pt x="3612180" y="1229511"/>
                  <a:pt x="3613448" y="1233316"/>
                  <a:pt x="3613448" y="1240927"/>
                </a:cubicBezTo>
                <a:cubicBezTo>
                  <a:pt x="3608373" y="1249172"/>
                  <a:pt x="3605838" y="1256783"/>
                  <a:pt x="3605838" y="1263760"/>
                </a:cubicBezTo>
                <a:cubicBezTo>
                  <a:pt x="3615985" y="1267565"/>
                  <a:pt x="3621059" y="1276444"/>
                  <a:pt x="3621059" y="1290397"/>
                </a:cubicBezTo>
                <a:lnTo>
                  <a:pt x="3621059" y="1294203"/>
                </a:lnTo>
                <a:cubicBezTo>
                  <a:pt x="3607106" y="1291666"/>
                  <a:pt x="3596957" y="1290397"/>
                  <a:pt x="3590615" y="1290397"/>
                </a:cubicBezTo>
                <a:lnTo>
                  <a:pt x="3571588" y="1294203"/>
                </a:lnTo>
                <a:lnTo>
                  <a:pt x="3567783" y="1286592"/>
                </a:lnTo>
                <a:lnTo>
                  <a:pt x="3567783" y="1282787"/>
                </a:lnTo>
                <a:lnTo>
                  <a:pt x="3575394" y="1282787"/>
                </a:lnTo>
                <a:lnTo>
                  <a:pt x="3575394" y="1275176"/>
                </a:lnTo>
                <a:lnTo>
                  <a:pt x="3571588" y="1275176"/>
                </a:lnTo>
                <a:cubicBezTo>
                  <a:pt x="3563344" y="1282787"/>
                  <a:pt x="3557001" y="1286592"/>
                  <a:pt x="3552562" y="1286592"/>
                </a:cubicBezTo>
                <a:lnTo>
                  <a:pt x="3552562" y="1298008"/>
                </a:lnTo>
                <a:lnTo>
                  <a:pt x="3571588" y="1320840"/>
                </a:lnTo>
                <a:lnTo>
                  <a:pt x="3571588" y="1324646"/>
                </a:lnTo>
                <a:lnTo>
                  <a:pt x="3563978" y="1336063"/>
                </a:lnTo>
                <a:lnTo>
                  <a:pt x="3575394" y="1336063"/>
                </a:lnTo>
                <a:lnTo>
                  <a:pt x="3575394" y="1355089"/>
                </a:lnTo>
                <a:cubicBezTo>
                  <a:pt x="3575394" y="1358895"/>
                  <a:pt x="3570320" y="1362700"/>
                  <a:pt x="3560172" y="1366505"/>
                </a:cubicBezTo>
                <a:lnTo>
                  <a:pt x="3563978" y="1385532"/>
                </a:lnTo>
                <a:cubicBezTo>
                  <a:pt x="3563978" y="1389337"/>
                  <a:pt x="3560172" y="1393143"/>
                  <a:pt x="3552562" y="1396948"/>
                </a:cubicBezTo>
                <a:cubicBezTo>
                  <a:pt x="3560172" y="1408999"/>
                  <a:pt x="3565246" y="1421683"/>
                  <a:pt x="3567783" y="1435003"/>
                </a:cubicBezTo>
                <a:lnTo>
                  <a:pt x="3571588" y="1435003"/>
                </a:lnTo>
                <a:lnTo>
                  <a:pt x="3567783" y="1454030"/>
                </a:lnTo>
                <a:cubicBezTo>
                  <a:pt x="3583004" y="1463544"/>
                  <a:pt x="3590615" y="1477497"/>
                  <a:pt x="3590615" y="1495890"/>
                </a:cubicBezTo>
                <a:lnTo>
                  <a:pt x="3609643" y="1492084"/>
                </a:lnTo>
                <a:lnTo>
                  <a:pt x="3596936" y="1515909"/>
                </a:lnTo>
                <a:lnTo>
                  <a:pt x="3663471" y="1501901"/>
                </a:lnTo>
                <a:cubicBezTo>
                  <a:pt x="3663471" y="1484143"/>
                  <a:pt x="3645712" y="1475264"/>
                  <a:pt x="3610195" y="1475264"/>
                </a:cubicBezTo>
                <a:lnTo>
                  <a:pt x="3610195" y="1467653"/>
                </a:lnTo>
                <a:lnTo>
                  <a:pt x="3633027" y="1467653"/>
                </a:lnTo>
                <a:cubicBezTo>
                  <a:pt x="3658396" y="1467653"/>
                  <a:pt x="3671081" y="1476532"/>
                  <a:pt x="3671081" y="1494290"/>
                </a:cubicBezTo>
                <a:lnTo>
                  <a:pt x="3678692" y="1494290"/>
                </a:lnTo>
                <a:cubicBezTo>
                  <a:pt x="3686936" y="1494290"/>
                  <a:pt x="3693280" y="1495559"/>
                  <a:pt x="3697719" y="1498096"/>
                </a:cubicBezTo>
                <a:cubicBezTo>
                  <a:pt x="3744652" y="1498096"/>
                  <a:pt x="3782706" y="1489217"/>
                  <a:pt x="3811881" y="1471458"/>
                </a:cubicBezTo>
                <a:cubicBezTo>
                  <a:pt x="3811881" y="1458774"/>
                  <a:pt x="3824566" y="1452431"/>
                  <a:pt x="3849935" y="1452431"/>
                </a:cubicBezTo>
                <a:cubicBezTo>
                  <a:pt x="3860717" y="1452431"/>
                  <a:pt x="3875939" y="1457505"/>
                  <a:pt x="3895600" y="1467653"/>
                </a:cubicBezTo>
                <a:lnTo>
                  <a:pt x="3895600" y="1486680"/>
                </a:lnTo>
                <a:lnTo>
                  <a:pt x="3884183" y="1501901"/>
                </a:lnTo>
                <a:lnTo>
                  <a:pt x="3884183" y="1505706"/>
                </a:lnTo>
                <a:cubicBezTo>
                  <a:pt x="3896234" y="1517757"/>
                  <a:pt x="3906381" y="1532979"/>
                  <a:pt x="3914627" y="1551372"/>
                </a:cubicBezTo>
                <a:cubicBezTo>
                  <a:pt x="3945070" y="1571033"/>
                  <a:pt x="3960291" y="1588791"/>
                  <a:pt x="3960291" y="1604648"/>
                </a:cubicBezTo>
                <a:cubicBezTo>
                  <a:pt x="3966000" y="1604648"/>
                  <a:pt x="3972342" y="1609721"/>
                  <a:pt x="3979319" y="1619869"/>
                </a:cubicBezTo>
                <a:cubicBezTo>
                  <a:pt x="3992003" y="1619869"/>
                  <a:pt x="4013567" y="1649043"/>
                  <a:pt x="4044010" y="1707393"/>
                </a:cubicBezTo>
                <a:cubicBezTo>
                  <a:pt x="4056695" y="1738471"/>
                  <a:pt x="4064306" y="1776524"/>
                  <a:pt x="4066843" y="1821555"/>
                </a:cubicBezTo>
                <a:cubicBezTo>
                  <a:pt x="4069380" y="1821555"/>
                  <a:pt x="4070648" y="1825360"/>
                  <a:pt x="4070648" y="1832971"/>
                </a:cubicBezTo>
                <a:cubicBezTo>
                  <a:pt x="4065573" y="1841216"/>
                  <a:pt x="4063038" y="1848827"/>
                  <a:pt x="4063038" y="1855804"/>
                </a:cubicBezTo>
                <a:cubicBezTo>
                  <a:pt x="4073185" y="1859609"/>
                  <a:pt x="4078259" y="1868489"/>
                  <a:pt x="4078259" y="1882442"/>
                </a:cubicBezTo>
                <a:lnTo>
                  <a:pt x="4078259" y="1886247"/>
                </a:lnTo>
                <a:cubicBezTo>
                  <a:pt x="4064306" y="1883710"/>
                  <a:pt x="4054157" y="1882442"/>
                  <a:pt x="4047815" y="1882442"/>
                </a:cubicBezTo>
                <a:lnTo>
                  <a:pt x="4028788" y="1886247"/>
                </a:lnTo>
                <a:lnTo>
                  <a:pt x="4024983" y="1878636"/>
                </a:lnTo>
                <a:lnTo>
                  <a:pt x="4024983" y="1874831"/>
                </a:lnTo>
                <a:lnTo>
                  <a:pt x="4032594" y="1874831"/>
                </a:lnTo>
                <a:lnTo>
                  <a:pt x="4032594" y="1867220"/>
                </a:lnTo>
                <a:lnTo>
                  <a:pt x="4028788" y="1867220"/>
                </a:lnTo>
                <a:cubicBezTo>
                  <a:pt x="4020544" y="1874831"/>
                  <a:pt x="4014201" y="1878636"/>
                  <a:pt x="4009762" y="1878636"/>
                </a:cubicBezTo>
                <a:lnTo>
                  <a:pt x="4009762" y="1890052"/>
                </a:lnTo>
                <a:lnTo>
                  <a:pt x="4028788" y="1912884"/>
                </a:lnTo>
                <a:lnTo>
                  <a:pt x="4028788" y="1916691"/>
                </a:lnTo>
                <a:lnTo>
                  <a:pt x="4021178" y="1928107"/>
                </a:lnTo>
                <a:lnTo>
                  <a:pt x="4032594" y="1928107"/>
                </a:lnTo>
                <a:lnTo>
                  <a:pt x="4032594" y="1947134"/>
                </a:lnTo>
                <a:cubicBezTo>
                  <a:pt x="4032594" y="1950939"/>
                  <a:pt x="4027520" y="1954744"/>
                  <a:pt x="4017372" y="1958550"/>
                </a:cubicBezTo>
                <a:lnTo>
                  <a:pt x="4021178" y="1977576"/>
                </a:lnTo>
                <a:cubicBezTo>
                  <a:pt x="4021178" y="1981382"/>
                  <a:pt x="4017372" y="1985187"/>
                  <a:pt x="4009762" y="1988992"/>
                </a:cubicBezTo>
                <a:cubicBezTo>
                  <a:pt x="4017372" y="2001043"/>
                  <a:pt x="4022446" y="2013728"/>
                  <a:pt x="4024983" y="2027047"/>
                </a:cubicBezTo>
                <a:lnTo>
                  <a:pt x="4028788" y="2027047"/>
                </a:lnTo>
                <a:lnTo>
                  <a:pt x="4024983" y="2046074"/>
                </a:lnTo>
                <a:cubicBezTo>
                  <a:pt x="4040204" y="2055588"/>
                  <a:pt x="4047815" y="2069541"/>
                  <a:pt x="4047815" y="2087934"/>
                </a:cubicBezTo>
                <a:lnTo>
                  <a:pt x="4066843" y="2084128"/>
                </a:lnTo>
                <a:cubicBezTo>
                  <a:pt x="4058598" y="2102520"/>
                  <a:pt x="4048450" y="2121548"/>
                  <a:pt x="4036399" y="2141209"/>
                </a:cubicBezTo>
                <a:cubicBezTo>
                  <a:pt x="4036399" y="2150723"/>
                  <a:pt x="4033862" y="2163407"/>
                  <a:pt x="4028788" y="2179263"/>
                </a:cubicBezTo>
                <a:lnTo>
                  <a:pt x="4036399" y="2183069"/>
                </a:lnTo>
                <a:cubicBezTo>
                  <a:pt x="4042741" y="2165310"/>
                  <a:pt x="4047815" y="2156430"/>
                  <a:pt x="4051622" y="2156430"/>
                </a:cubicBezTo>
                <a:lnTo>
                  <a:pt x="4055427" y="2156430"/>
                </a:lnTo>
                <a:cubicBezTo>
                  <a:pt x="4047815" y="2225562"/>
                  <a:pt x="4038936" y="2264884"/>
                  <a:pt x="4028788" y="2274398"/>
                </a:cubicBezTo>
                <a:cubicBezTo>
                  <a:pt x="4009762" y="2289619"/>
                  <a:pt x="3998346" y="2309915"/>
                  <a:pt x="3994540" y="2335285"/>
                </a:cubicBezTo>
                <a:cubicBezTo>
                  <a:pt x="3989466" y="2335918"/>
                  <a:pt x="3985661" y="2344798"/>
                  <a:pt x="3983124" y="2361922"/>
                </a:cubicBezTo>
                <a:cubicBezTo>
                  <a:pt x="3990735" y="2361922"/>
                  <a:pt x="3994540" y="2366996"/>
                  <a:pt x="3994540" y="2377144"/>
                </a:cubicBezTo>
                <a:cubicBezTo>
                  <a:pt x="3991369" y="2387291"/>
                  <a:pt x="3985026" y="2394902"/>
                  <a:pt x="3975514" y="2399976"/>
                </a:cubicBezTo>
                <a:lnTo>
                  <a:pt x="3956486" y="2388560"/>
                </a:lnTo>
                <a:cubicBezTo>
                  <a:pt x="3956486" y="2392365"/>
                  <a:pt x="3953949" y="2397439"/>
                  <a:pt x="3948875" y="2403782"/>
                </a:cubicBezTo>
                <a:lnTo>
                  <a:pt x="3948875" y="2419004"/>
                </a:lnTo>
                <a:lnTo>
                  <a:pt x="3952680" y="2419004"/>
                </a:lnTo>
                <a:lnTo>
                  <a:pt x="3964096" y="2411393"/>
                </a:lnTo>
                <a:cubicBezTo>
                  <a:pt x="3969171" y="2412027"/>
                  <a:pt x="3971708" y="2414563"/>
                  <a:pt x="3971708" y="2419004"/>
                </a:cubicBezTo>
                <a:lnTo>
                  <a:pt x="3971708" y="2426614"/>
                </a:lnTo>
                <a:cubicBezTo>
                  <a:pt x="3959023" y="2426614"/>
                  <a:pt x="3952680" y="2429151"/>
                  <a:pt x="3952680" y="2434225"/>
                </a:cubicBezTo>
                <a:cubicBezTo>
                  <a:pt x="3910187" y="2482426"/>
                  <a:pt x="3884818" y="2506528"/>
                  <a:pt x="3876572" y="2506528"/>
                </a:cubicBezTo>
                <a:lnTo>
                  <a:pt x="3876104" y="2506690"/>
                </a:lnTo>
                <a:lnTo>
                  <a:pt x="3866972" y="2523811"/>
                </a:lnTo>
                <a:cubicBezTo>
                  <a:pt x="3866972" y="2533325"/>
                  <a:pt x="3864435" y="2546009"/>
                  <a:pt x="3859361" y="2561865"/>
                </a:cubicBezTo>
                <a:lnTo>
                  <a:pt x="3866972" y="2565671"/>
                </a:lnTo>
                <a:cubicBezTo>
                  <a:pt x="3873314" y="2547912"/>
                  <a:pt x="3878388" y="2539032"/>
                  <a:pt x="3882195" y="2539032"/>
                </a:cubicBezTo>
                <a:lnTo>
                  <a:pt x="3886000" y="2539032"/>
                </a:lnTo>
                <a:cubicBezTo>
                  <a:pt x="3878388" y="2608164"/>
                  <a:pt x="3869509" y="2647486"/>
                  <a:pt x="3859361" y="2657000"/>
                </a:cubicBezTo>
                <a:cubicBezTo>
                  <a:pt x="3840335" y="2672221"/>
                  <a:pt x="3828919" y="2692517"/>
                  <a:pt x="3825113" y="2717887"/>
                </a:cubicBezTo>
                <a:cubicBezTo>
                  <a:pt x="3820039" y="2718520"/>
                  <a:pt x="3816234" y="2727400"/>
                  <a:pt x="3813697" y="2744524"/>
                </a:cubicBezTo>
                <a:cubicBezTo>
                  <a:pt x="3821308" y="2744524"/>
                  <a:pt x="3825113" y="2749598"/>
                  <a:pt x="3825113" y="2759746"/>
                </a:cubicBezTo>
                <a:cubicBezTo>
                  <a:pt x="3821942" y="2769893"/>
                  <a:pt x="3815599" y="2777504"/>
                  <a:pt x="3806087" y="2782578"/>
                </a:cubicBezTo>
                <a:lnTo>
                  <a:pt x="3787059" y="2771162"/>
                </a:lnTo>
                <a:cubicBezTo>
                  <a:pt x="3787059" y="2774967"/>
                  <a:pt x="3784522" y="2780041"/>
                  <a:pt x="3779448" y="2786384"/>
                </a:cubicBezTo>
                <a:lnTo>
                  <a:pt x="3779448" y="2801606"/>
                </a:lnTo>
                <a:lnTo>
                  <a:pt x="3783253" y="2801606"/>
                </a:lnTo>
                <a:lnTo>
                  <a:pt x="3794669" y="2793995"/>
                </a:lnTo>
                <a:cubicBezTo>
                  <a:pt x="3799744" y="2794629"/>
                  <a:pt x="3802281" y="2797165"/>
                  <a:pt x="3802281" y="2801606"/>
                </a:cubicBezTo>
                <a:lnTo>
                  <a:pt x="3802281" y="2809216"/>
                </a:lnTo>
                <a:cubicBezTo>
                  <a:pt x="3789596" y="2809216"/>
                  <a:pt x="3783253" y="2811753"/>
                  <a:pt x="3783253" y="2816827"/>
                </a:cubicBezTo>
                <a:cubicBezTo>
                  <a:pt x="3740760" y="2865028"/>
                  <a:pt x="3715391" y="2889130"/>
                  <a:pt x="3707145" y="2889130"/>
                </a:cubicBezTo>
                <a:cubicBezTo>
                  <a:pt x="3689387" y="2889130"/>
                  <a:pt x="3674166" y="2900546"/>
                  <a:pt x="3661481" y="2923378"/>
                </a:cubicBezTo>
                <a:cubicBezTo>
                  <a:pt x="3661481" y="2927183"/>
                  <a:pt x="3648795" y="2947478"/>
                  <a:pt x="3623426" y="2984265"/>
                </a:cubicBezTo>
                <a:cubicBezTo>
                  <a:pt x="3623426" y="2988070"/>
                  <a:pt x="3620890" y="2993144"/>
                  <a:pt x="3615816" y="2999486"/>
                </a:cubicBezTo>
                <a:lnTo>
                  <a:pt x="3608205" y="2995681"/>
                </a:lnTo>
                <a:cubicBezTo>
                  <a:pt x="3602498" y="2995681"/>
                  <a:pt x="3593617" y="3008365"/>
                  <a:pt x="3581568" y="3033734"/>
                </a:cubicBezTo>
                <a:cubicBezTo>
                  <a:pt x="3566346" y="3033734"/>
                  <a:pt x="3558736" y="3047688"/>
                  <a:pt x="3558736" y="3075594"/>
                </a:cubicBezTo>
                <a:cubicBezTo>
                  <a:pt x="3548588" y="3075594"/>
                  <a:pt x="3524486" y="3102231"/>
                  <a:pt x="3486433" y="3155507"/>
                </a:cubicBezTo>
                <a:cubicBezTo>
                  <a:pt x="3480091" y="3155507"/>
                  <a:pt x="3471210" y="3165655"/>
                  <a:pt x="3459794" y="3185950"/>
                </a:cubicBezTo>
                <a:lnTo>
                  <a:pt x="3461129" y="3193962"/>
                </a:lnTo>
                <a:lnTo>
                  <a:pt x="3465038" y="3204514"/>
                </a:lnTo>
                <a:lnTo>
                  <a:pt x="3463053" y="3205506"/>
                </a:lnTo>
                <a:lnTo>
                  <a:pt x="3463600" y="3208783"/>
                </a:lnTo>
                <a:lnTo>
                  <a:pt x="3442142" y="3228096"/>
                </a:lnTo>
                <a:lnTo>
                  <a:pt x="3447913" y="3229250"/>
                </a:lnTo>
                <a:cubicBezTo>
                  <a:pt x="3452987" y="3230518"/>
                  <a:pt x="3459964" y="3232421"/>
                  <a:pt x="3468843" y="3234958"/>
                </a:cubicBezTo>
                <a:lnTo>
                  <a:pt x="3495480" y="3234958"/>
                </a:lnTo>
                <a:lnTo>
                  <a:pt x="3503091" y="3231152"/>
                </a:lnTo>
                <a:lnTo>
                  <a:pt x="3506896" y="3238763"/>
                </a:lnTo>
                <a:cubicBezTo>
                  <a:pt x="3501189" y="3242568"/>
                  <a:pt x="3491041" y="3246374"/>
                  <a:pt x="3476454" y="3250179"/>
                </a:cubicBezTo>
                <a:cubicBezTo>
                  <a:pt x="3472015" y="3247642"/>
                  <a:pt x="3466940" y="3246374"/>
                  <a:pt x="3461232" y="3246374"/>
                </a:cubicBezTo>
                <a:lnTo>
                  <a:pt x="3449816" y="3246374"/>
                </a:lnTo>
                <a:lnTo>
                  <a:pt x="3449816" y="3253984"/>
                </a:lnTo>
                <a:lnTo>
                  <a:pt x="3465038" y="3253984"/>
                </a:lnTo>
                <a:cubicBezTo>
                  <a:pt x="3479625" y="3253984"/>
                  <a:pt x="3493578" y="3265400"/>
                  <a:pt x="3506896" y="3288232"/>
                </a:cubicBezTo>
                <a:cubicBezTo>
                  <a:pt x="3508166" y="3288232"/>
                  <a:pt x="3513239" y="3289502"/>
                  <a:pt x="3522119" y="3292039"/>
                </a:cubicBezTo>
                <a:cubicBezTo>
                  <a:pt x="3540512" y="3289502"/>
                  <a:pt x="3551928" y="3286965"/>
                  <a:pt x="3556367" y="3284427"/>
                </a:cubicBezTo>
                <a:lnTo>
                  <a:pt x="3560172" y="3292039"/>
                </a:lnTo>
                <a:lnTo>
                  <a:pt x="3537340" y="3307260"/>
                </a:lnTo>
                <a:lnTo>
                  <a:pt x="3537340" y="3318676"/>
                </a:lnTo>
                <a:lnTo>
                  <a:pt x="3525924" y="3318676"/>
                </a:lnTo>
                <a:cubicBezTo>
                  <a:pt x="3522119" y="3308529"/>
                  <a:pt x="3518314" y="3303455"/>
                  <a:pt x="3514508" y="3303455"/>
                </a:cubicBezTo>
                <a:lnTo>
                  <a:pt x="3503091" y="3303455"/>
                </a:lnTo>
                <a:lnTo>
                  <a:pt x="3491675" y="3311066"/>
                </a:lnTo>
                <a:lnTo>
                  <a:pt x="3495480" y="3318676"/>
                </a:lnTo>
                <a:lnTo>
                  <a:pt x="3495480" y="3326287"/>
                </a:lnTo>
                <a:cubicBezTo>
                  <a:pt x="3472648" y="3335801"/>
                  <a:pt x="3461232" y="3342143"/>
                  <a:pt x="3461232" y="3345314"/>
                </a:cubicBezTo>
                <a:cubicBezTo>
                  <a:pt x="3461232" y="3349754"/>
                  <a:pt x="3446011" y="3353559"/>
                  <a:pt x="3415567" y="3356730"/>
                </a:cubicBezTo>
                <a:lnTo>
                  <a:pt x="3415567" y="3360535"/>
                </a:lnTo>
                <a:lnTo>
                  <a:pt x="3423178" y="3364341"/>
                </a:lnTo>
                <a:lnTo>
                  <a:pt x="3442205" y="3364341"/>
                </a:lnTo>
                <a:cubicBezTo>
                  <a:pt x="3446011" y="3364341"/>
                  <a:pt x="3449816" y="3360535"/>
                  <a:pt x="3453622" y="3352925"/>
                </a:cubicBezTo>
                <a:cubicBezTo>
                  <a:pt x="3468843" y="3358633"/>
                  <a:pt x="3476454" y="3363707"/>
                  <a:pt x="3476454" y="3368146"/>
                </a:cubicBezTo>
                <a:lnTo>
                  <a:pt x="3457427" y="3383368"/>
                </a:lnTo>
                <a:lnTo>
                  <a:pt x="3457427" y="3387174"/>
                </a:lnTo>
                <a:lnTo>
                  <a:pt x="3465038" y="3387174"/>
                </a:lnTo>
                <a:cubicBezTo>
                  <a:pt x="3477722" y="3387174"/>
                  <a:pt x="3490407" y="3392248"/>
                  <a:pt x="3503091" y="3402395"/>
                </a:cubicBezTo>
                <a:cubicBezTo>
                  <a:pt x="3507531" y="3404932"/>
                  <a:pt x="3513873" y="3406201"/>
                  <a:pt x="3522119" y="3406201"/>
                </a:cubicBezTo>
                <a:lnTo>
                  <a:pt x="3525924" y="3406201"/>
                </a:lnTo>
                <a:lnTo>
                  <a:pt x="3541146" y="3394784"/>
                </a:lnTo>
                <a:cubicBezTo>
                  <a:pt x="3544951" y="3394784"/>
                  <a:pt x="3548756" y="3398590"/>
                  <a:pt x="3552562" y="3406201"/>
                </a:cubicBezTo>
                <a:cubicBezTo>
                  <a:pt x="3537974" y="3408737"/>
                  <a:pt x="3526558" y="3416348"/>
                  <a:pt x="3518314" y="3429033"/>
                </a:cubicBezTo>
                <a:cubicBezTo>
                  <a:pt x="3503091" y="3434741"/>
                  <a:pt x="3495480" y="3439815"/>
                  <a:pt x="3495480" y="3444254"/>
                </a:cubicBezTo>
                <a:cubicBezTo>
                  <a:pt x="3515777" y="3444254"/>
                  <a:pt x="3525924" y="3449329"/>
                  <a:pt x="3525924" y="3459477"/>
                </a:cubicBezTo>
                <a:lnTo>
                  <a:pt x="3533535" y="3459477"/>
                </a:lnTo>
                <a:lnTo>
                  <a:pt x="3529730" y="3451866"/>
                </a:lnTo>
                <a:lnTo>
                  <a:pt x="3537340" y="3448059"/>
                </a:lnTo>
                <a:lnTo>
                  <a:pt x="3541146" y="3467087"/>
                </a:lnTo>
                <a:cubicBezTo>
                  <a:pt x="3528461" y="3474698"/>
                  <a:pt x="3518314" y="3478503"/>
                  <a:pt x="3510702" y="3478503"/>
                </a:cubicBezTo>
                <a:lnTo>
                  <a:pt x="3499286" y="3470893"/>
                </a:lnTo>
                <a:cubicBezTo>
                  <a:pt x="3489138" y="3474698"/>
                  <a:pt x="3484064" y="3482309"/>
                  <a:pt x="3484064" y="3493725"/>
                </a:cubicBezTo>
                <a:lnTo>
                  <a:pt x="3476454" y="3493725"/>
                </a:lnTo>
                <a:lnTo>
                  <a:pt x="3476454" y="3489919"/>
                </a:lnTo>
                <a:lnTo>
                  <a:pt x="3480259" y="3482309"/>
                </a:lnTo>
                <a:cubicBezTo>
                  <a:pt x="3474551" y="3482309"/>
                  <a:pt x="3469477" y="3481040"/>
                  <a:pt x="3465038" y="3478503"/>
                </a:cubicBezTo>
                <a:cubicBezTo>
                  <a:pt x="3454890" y="3482309"/>
                  <a:pt x="3449816" y="3486114"/>
                  <a:pt x="3449816" y="3489919"/>
                </a:cubicBezTo>
                <a:lnTo>
                  <a:pt x="3449816" y="3493725"/>
                </a:lnTo>
                <a:cubicBezTo>
                  <a:pt x="3457427" y="3493725"/>
                  <a:pt x="3461232" y="3496262"/>
                  <a:pt x="3461232" y="3501335"/>
                </a:cubicBezTo>
                <a:cubicBezTo>
                  <a:pt x="3445376" y="3501335"/>
                  <a:pt x="3435228" y="3512751"/>
                  <a:pt x="3430788" y="3535585"/>
                </a:cubicBezTo>
                <a:cubicBezTo>
                  <a:pt x="3425081" y="3535585"/>
                  <a:pt x="3407323" y="3547001"/>
                  <a:pt x="3377513" y="3569833"/>
                </a:cubicBezTo>
                <a:lnTo>
                  <a:pt x="3378718" y="3575856"/>
                </a:lnTo>
                <a:lnTo>
                  <a:pt x="3397509" y="3575856"/>
                </a:lnTo>
                <a:lnTo>
                  <a:pt x="3405120" y="3572050"/>
                </a:lnTo>
                <a:lnTo>
                  <a:pt x="3408925" y="3579661"/>
                </a:lnTo>
                <a:cubicBezTo>
                  <a:pt x="3403218" y="3583466"/>
                  <a:pt x="3393070" y="3587272"/>
                  <a:pt x="3378483" y="3591077"/>
                </a:cubicBezTo>
                <a:lnTo>
                  <a:pt x="3373870" y="3589924"/>
                </a:lnTo>
                <a:lnTo>
                  <a:pt x="3354681" y="3592665"/>
                </a:lnTo>
                <a:lnTo>
                  <a:pt x="3354681" y="3594882"/>
                </a:lnTo>
                <a:lnTo>
                  <a:pt x="3367067" y="3594882"/>
                </a:lnTo>
                <a:cubicBezTo>
                  <a:pt x="3381654" y="3594882"/>
                  <a:pt x="3395607" y="3606298"/>
                  <a:pt x="3408925" y="3629130"/>
                </a:cubicBezTo>
                <a:cubicBezTo>
                  <a:pt x="3410195" y="3629130"/>
                  <a:pt x="3415268" y="3630400"/>
                  <a:pt x="3424148" y="3632937"/>
                </a:cubicBezTo>
                <a:cubicBezTo>
                  <a:pt x="3442541" y="3630400"/>
                  <a:pt x="3453957" y="3627863"/>
                  <a:pt x="3458396" y="3625325"/>
                </a:cubicBezTo>
                <a:lnTo>
                  <a:pt x="3462201" y="3632937"/>
                </a:lnTo>
                <a:lnTo>
                  <a:pt x="3439369" y="3648158"/>
                </a:lnTo>
                <a:lnTo>
                  <a:pt x="3439369" y="3659574"/>
                </a:lnTo>
                <a:lnTo>
                  <a:pt x="3427953" y="3659574"/>
                </a:lnTo>
                <a:cubicBezTo>
                  <a:pt x="3424148" y="3649427"/>
                  <a:pt x="3420343" y="3644353"/>
                  <a:pt x="3416537" y="3644353"/>
                </a:cubicBezTo>
                <a:lnTo>
                  <a:pt x="3405120" y="3644353"/>
                </a:lnTo>
                <a:lnTo>
                  <a:pt x="3393704" y="3651964"/>
                </a:lnTo>
                <a:lnTo>
                  <a:pt x="3397509" y="3659574"/>
                </a:lnTo>
                <a:lnTo>
                  <a:pt x="3397509" y="3667185"/>
                </a:lnTo>
                <a:lnTo>
                  <a:pt x="3388990" y="3671130"/>
                </a:lnTo>
                <a:lnTo>
                  <a:pt x="3390745" y="3674641"/>
                </a:lnTo>
                <a:lnTo>
                  <a:pt x="3379098" y="3682406"/>
                </a:lnTo>
                <a:lnTo>
                  <a:pt x="3382288" y="3682406"/>
                </a:lnTo>
                <a:cubicBezTo>
                  <a:pt x="3387362" y="3683041"/>
                  <a:pt x="3389899" y="3685578"/>
                  <a:pt x="3389899" y="3690017"/>
                </a:cubicBezTo>
                <a:lnTo>
                  <a:pt x="3382288" y="3693823"/>
                </a:lnTo>
                <a:lnTo>
                  <a:pt x="3370872" y="3693823"/>
                </a:lnTo>
                <a:lnTo>
                  <a:pt x="3370872" y="3690017"/>
                </a:lnTo>
                <a:lnTo>
                  <a:pt x="3377253" y="3683636"/>
                </a:lnTo>
                <a:lnTo>
                  <a:pt x="3367913" y="3689862"/>
                </a:lnTo>
                <a:lnTo>
                  <a:pt x="3367913" y="3699614"/>
                </a:lnTo>
                <a:lnTo>
                  <a:pt x="3372775" y="3701910"/>
                </a:lnTo>
                <a:cubicBezTo>
                  <a:pt x="3376580" y="3704446"/>
                  <a:pt x="3378483" y="3706825"/>
                  <a:pt x="3378483" y="3709044"/>
                </a:cubicBezTo>
                <a:lnTo>
                  <a:pt x="3359456" y="3724266"/>
                </a:lnTo>
                <a:lnTo>
                  <a:pt x="3359456" y="3728072"/>
                </a:lnTo>
                <a:lnTo>
                  <a:pt x="3367067" y="3728072"/>
                </a:lnTo>
                <a:cubicBezTo>
                  <a:pt x="3379751" y="3728072"/>
                  <a:pt x="3392436" y="3733146"/>
                  <a:pt x="3405120" y="3743293"/>
                </a:cubicBezTo>
                <a:cubicBezTo>
                  <a:pt x="3409560" y="3745830"/>
                  <a:pt x="3415902" y="3747099"/>
                  <a:pt x="3424148" y="3747099"/>
                </a:cubicBezTo>
                <a:lnTo>
                  <a:pt x="3427953" y="3747099"/>
                </a:lnTo>
                <a:lnTo>
                  <a:pt x="3443175" y="3735682"/>
                </a:lnTo>
                <a:cubicBezTo>
                  <a:pt x="3446980" y="3735682"/>
                  <a:pt x="3450785" y="3739488"/>
                  <a:pt x="3454591" y="3747099"/>
                </a:cubicBezTo>
                <a:cubicBezTo>
                  <a:pt x="3440003" y="3749635"/>
                  <a:pt x="3428587" y="3757246"/>
                  <a:pt x="3420343" y="3769931"/>
                </a:cubicBezTo>
                <a:cubicBezTo>
                  <a:pt x="3405120" y="3775639"/>
                  <a:pt x="3397509" y="3780713"/>
                  <a:pt x="3397509" y="3785152"/>
                </a:cubicBezTo>
                <a:cubicBezTo>
                  <a:pt x="3417806" y="3785152"/>
                  <a:pt x="3427953" y="3790227"/>
                  <a:pt x="3427953" y="3800375"/>
                </a:cubicBezTo>
                <a:lnTo>
                  <a:pt x="3435564" y="3800375"/>
                </a:lnTo>
                <a:lnTo>
                  <a:pt x="3431759" y="3792764"/>
                </a:lnTo>
                <a:lnTo>
                  <a:pt x="3439369" y="3788957"/>
                </a:lnTo>
                <a:lnTo>
                  <a:pt x="3443175" y="3807985"/>
                </a:lnTo>
                <a:cubicBezTo>
                  <a:pt x="3430490" y="3815596"/>
                  <a:pt x="3420343" y="3819401"/>
                  <a:pt x="3412731" y="3819401"/>
                </a:cubicBezTo>
                <a:lnTo>
                  <a:pt x="3401315" y="3811791"/>
                </a:lnTo>
                <a:cubicBezTo>
                  <a:pt x="3391167" y="3815596"/>
                  <a:pt x="3386093" y="3823207"/>
                  <a:pt x="3386093" y="3834623"/>
                </a:cubicBezTo>
                <a:lnTo>
                  <a:pt x="3378483" y="3834623"/>
                </a:lnTo>
                <a:lnTo>
                  <a:pt x="3378483" y="3830817"/>
                </a:lnTo>
                <a:lnTo>
                  <a:pt x="3382288" y="3823207"/>
                </a:lnTo>
                <a:cubicBezTo>
                  <a:pt x="3376580" y="3823207"/>
                  <a:pt x="3371506" y="3821938"/>
                  <a:pt x="3367067" y="3819401"/>
                </a:cubicBezTo>
                <a:cubicBezTo>
                  <a:pt x="3356919" y="3823207"/>
                  <a:pt x="3351845" y="3827012"/>
                  <a:pt x="3351845" y="3830817"/>
                </a:cubicBezTo>
                <a:lnTo>
                  <a:pt x="3351845" y="3834623"/>
                </a:lnTo>
                <a:lnTo>
                  <a:pt x="3363029" y="3842079"/>
                </a:lnTo>
                <a:lnTo>
                  <a:pt x="3364108" y="3842079"/>
                </a:lnTo>
                <a:lnTo>
                  <a:pt x="3360303" y="3834468"/>
                </a:lnTo>
                <a:lnTo>
                  <a:pt x="3367913" y="3830661"/>
                </a:lnTo>
                <a:lnTo>
                  <a:pt x="3371719" y="3849689"/>
                </a:lnTo>
                <a:cubicBezTo>
                  <a:pt x="3359034" y="3857300"/>
                  <a:pt x="3348887" y="3861105"/>
                  <a:pt x="3341275" y="3861105"/>
                </a:cubicBezTo>
                <a:lnTo>
                  <a:pt x="3339789" y="3860115"/>
                </a:lnTo>
                <a:lnTo>
                  <a:pt x="3332817" y="3876483"/>
                </a:lnTo>
                <a:cubicBezTo>
                  <a:pt x="3327110" y="3876483"/>
                  <a:pt x="3309352" y="3887899"/>
                  <a:pt x="3279542" y="3910731"/>
                </a:cubicBezTo>
                <a:lnTo>
                  <a:pt x="3283348" y="3929758"/>
                </a:lnTo>
                <a:cubicBezTo>
                  <a:pt x="3275737" y="3929758"/>
                  <a:pt x="3266857" y="3931026"/>
                  <a:pt x="3256710" y="3933563"/>
                </a:cubicBezTo>
                <a:lnTo>
                  <a:pt x="3256710" y="3937368"/>
                </a:lnTo>
                <a:cubicBezTo>
                  <a:pt x="3256710" y="3942443"/>
                  <a:pt x="3260516" y="3944979"/>
                  <a:pt x="3268126" y="3944979"/>
                </a:cubicBezTo>
                <a:cubicBezTo>
                  <a:pt x="3273200" y="3942443"/>
                  <a:pt x="3277006" y="3941174"/>
                  <a:pt x="3279542" y="3941174"/>
                </a:cubicBezTo>
                <a:lnTo>
                  <a:pt x="3279542" y="3956396"/>
                </a:lnTo>
                <a:lnTo>
                  <a:pt x="3272167" y="3957871"/>
                </a:lnTo>
                <a:lnTo>
                  <a:pt x="3290541" y="3963996"/>
                </a:lnTo>
                <a:lnTo>
                  <a:pt x="3290541" y="3971806"/>
                </a:lnTo>
                <a:lnTo>
                  <a:pt x="3299692" y="3950592"/>
                </a:lnTo>
                <a:lnTo>
                  <a:pt x="3317850" y="3937622"/>
                </a:lnTo>
                <a:lnTo>
                  <a:pt x="3309985" y="3929758"/>
                </a:lnTo>
                <a:cubicBezTo>
                  <a:pt x="3309985" y="3924050"/>
                  <a:pt x="3316327" y="3920245"/>
                  <a:pt x="3329012" y="3918341"/>
                </a:cubicBezTo>
                <a:lnTo>
                  <a:pt x="3336618" y="3937353"/>
                </a:lnTo>
                <a:lnTo>
                  <a:pt x="3349162" y="3944409"/>
                </a:lnTo>
                <a:cubicBezTo>
                  <a:pt x="3354236" y="3949483"/>
                  <a:pt x="3356773" y="3955350"/>
                  <a:pt x="3356773" y="3962009"/>
                </a:cubicBezTo>
                <a:cubicBezTo>
                  <a:pt x="3377703" y="3962009"/>
                  <a:pt x="3395461" y="3956935"/>
                  <a:pt x="3410049" y="3946787"/>
                </a:cubicBezTo>
                <a:lnTo>
                  <a:pt x="3431665" y="3953992"/>
                </a:lnTo>
                <a:lnTo>
                  <a:pt x="3442757" y="3944969"/>
                </a:lnTo>
                <a:cubicBezTo>
                  <a:pt x="3447831" y="3945603"/>
                  <a:pt x="3450368" y="3948140"/>
                  <a:pt x="3450368" y="3952579"/>
                </a:cubicBezTo>
                <a:lnTo>
                  <a:pt x="3450368" y="3956385"/>
                </a:lnTo>
                <a:lnTo>
                  <a:pt x="3447058" y="3959124"/>
                </a:lnTo>
                <a:lnTo>
                  <a:pt x="3448578" y="3959630"/>
                </a:lnTo>
                <a:lnTo>
                  <a:pt x="3457200" y="3966288"/>
                </a:lnTo>
                <a:lnTo>
                  <a:pt x="3469394" y="3960190"/>
                </a:lnTo>
                <a:lnTo>
                  <a:pt x="3473200" y="3960190"/>
                </a:lnTo>
                <a:lnTo>
                  <a:pt x="3473200" y="3967802"/>
                </a:lnTo>
                <a:lnTo>
                  <a:pt x="3470928" y="3976888"/>
                </a:lnTo>
                <a:lnTo>
                  <a:pt x="3486156" y="3988647"/>
                </a:lnTo>
                <a:lnTo>
                  <a:pt x="3490402" y="3991619"/>
                </a:lnTo>
                <a:lnTo>
                  <a:pt x="3492228" y="3986828"/>
                </a:lnTo>
                <a:cubicBezTo>
                  <a:pt x="3505546" y="3986828"/>
                  <a:pt x="3516962" y="3985560"/>
                  <a:pt x="3526476" y="3983023"/>
                </a:cubicBezTo>
                <a:lnTo>
                  <a:pt x="3530281" y="3990634"/>
                </a:lnTo>
                <a:lnTo>
                  <a:pt x="3511636" y="4006482"/>
                </a:lnTo>
                <a:lnTo>
                  <a:pt x="3514697" y="4008625"/>
                </a:lnTo>
                <a:lnTo>
                  <a:pt x="3520687" y="4024798"/>
                </a:lnTo>
                <a:lnTo>
                  <a:pt x="3526476" y="4021077"/>
                </a:lnTo>
                <a:cubicBezTo>
                  <a:pt x="3538525" y="4021077"/>
                  <a:pt x="3547406" y="4018540"/>
                  <a:pt x="3553113" y="4013466"/>
                </a:cubicBezTo>
                <a:lnTo>
                  <a:pt x="3560724" y="4017271"/>
                </a:lnTo>
                <a:lnTo>
                  <a:pt x="3575946" y="3998245"/>
                </a:lnTo>
                <a:lnTo>
                  <a:pt x="3534086" y="3956385"/>
                </a:lnTo>
                <a:lnTo>
                  <a:pt x="3534086" y="3948774"/>
                </a:lnTo>
                <a:cubicBezTo>
                  <a:pt x="3534086" y="3944969"/>
                  <a:pt x="3537892" y="3941163"/>
                  <a:pt x="3545503" y="3937358"/>
                </a:cubicBezTo>
                <a:lnTo>
                  <a:pt x="3564530" y="3937358"/>
                </a:lnTo>
                <a:lnTo>
                  <a:pt x="3583557" y="3952579"/>
                </a:lnTo>
                <a:lnTo>
                  <a:pt x="3594973" y="3952579"/>
                </a:lnTo>
                <a:cubicBezTo>
                  <a:pt x="3631758" y="3932919"/>
                  <a:pt x="3653323" y="3912623"/>
                  <a:pt x="3659665" y="3891694"/>
                </a:cubicBezTo>
                <a:cubicBezTo>
                  <a:pt x="3664739" y="3889157"/>
                  <a:pt x="3668544" y="3887888"/>
                  <a:pt x="3671081" y="3887888"/>
                </a:cubicBezTo>
                <a:lnTo>
                  <a:pt x="3671081" y="3876471"/>
                </a:lnTo>
                <a:cubicBezTo>
                  <a:pt x="3668544" y="3876471"/>
                  <a:pt x="3664739" y="3875204"/>
                  <a:pt x="3659665" y="3872666"/>
                </a:cubicBezTo>
                <a:lnTo>
                  <a:pt x="3633027" y="3880276"/>
                </a:lnTo>
                <a:lnTo>
                  <a:pt x="3633027" y="3884083"/>
                </a:lnTo>
                <a:cubicBezTo>
                  <a:pt x="3640637" y="3893596"/>
                  <a:pt x="3644443" y="3901206"/>
                  <a:pt x="3644443" y="3906915"/>
                </a:cubicBezTo>
                <a:lnTo>
                  <a:pt x="3633027" y="3914526"/>
                </a:lnTo>
                <a:lnTo>
                  <a:pt x="3610195" y="3887888"/>
                </a:lnTo>
                <a:lnTo>
                  <a:pt x="3606389" y="3887888"/>
                </a:lnTo>
                <a:cubicBezTo>
                  <a:pt x="3591168" y="3887888"/>
                  <a:pt x="3583557" y="3892962"/>
                  <a:pt x="3583557" y="3903110"/>
                </a:cubicBezTo>
                <a:lnTo>
                  <a:pt x="3579752" y="3903110"/>
                </a:lnTo>
                <a:cubicBezTo>
                  <a:pt x="3574677" y="3903110"/>
                  <a:pt x="3572141" y="3899304"/>
                  <a:pt x="3572141" y="3891694"/>
                </a:cubicBezTo>
                <a:cubicBezTo>
                  <a:pt x="3577215" y="3873935"/>
                  <a:pt x="3588631" y="3857444"/>
                  <a:pt x="3606389" y="3842223"/>
                </a:cubicBezTo>
                <a:cubicBezTo>
                  <a:pt x="3613366" y="3821928"/>
                  <a:pt x="3619708" y="3811780"/>
                  <a:pt x="3625416" y="3811780"/>
                </a:cubicBezTo>
                <a:lnTo>
                  <a:pt x="3633027" y="3811780"/>
                </a:lnTo>
                <a:lnTo>
                  <a:pt x="3621611" y="3827002"/>
                </a:lnTo>
                <a:lnTo>
                  <a:pt x="3621611" y="3830807"/>
                </a:lnTo>
                <a:lnTo>
                  <a:pt x="3640637" y="3834612"/>
                </a:lnTo>
                <a:lnTo>
                  <a:pt x="3655860" y="3834612"/>
                </a:lnTo>
                <a:cubicBezTo>
                  <a:pt x="3666641" y="3824465"/>
                  <a:pt x="3679326" y="3816854"/>
                  <a:pt x="3693913" y="3811780"/>
                </a:cubicBezTo>
                <a:cubicBezTo>
                  <a:pt x="3694547" y="3806706"/>
                  <a:pt x="3697085" y="3804170"/>
                  <a:pt x="3701524" y="3804170"/>
                </a:cubicBezTo>
                <a:lnTo>
                  <a:pt x="3705329" y="3804170"/>
                </a:lnTo>
                <a:lnTo>
                  <a:pt x="3712940" y="3830807"/>
                </a:lnTo>
                <a:lnTo>
                  <a:pt x="3712940" y="3834612"/>
                </a:lnTo>
                <a:lnTo>
                  <a:pt x="3705329" y="3846028"/>
                </a:lnTo>
                <a:lnTo>
                  <a:pt x="3720551" y="3861250"/>
                </a:lnTo>
                <a:cubicBezTo>
                  <a:pt x="3732602" y="3853639"/>
                  <a:pt x="3740212" y="3849834"/>
                  <a:pt x="3743384" y="3849834"/>
                </a:cubicBezTo>
                <a:cubicBezTo>
                  <a:pt x="3751628" y="3849834"/>
                  <a:pt x="3771925" y="3852371"/>
                  <a:pt x="3804270" y="3857444"/>
                </a:cubicBezTo>
                <a:lnTo>
                  <a:pt x="3804270" y="3853639"/>
                </a:lnTo>
                <a:cubicBezTo>
                  <a:pt x="3827103" y="3866325"/>
                  <a:pt x="3843593" y="3872666"/>
                  <a:pt x="3853740" y="3872666"/>
                </a:cubicBezTo>
                <a:lnTo>
                  <a:pt x="3857546" y="3865055"/>
                </a:lnTo>
                <a:cubicBezTo>
                  <a:pt x="3854374" y="3865055"/>
                  <a:pt x="3848033" y="3858713"/>
                  <a:pt x="3838519" y="3846028"/>
                </a:cubicBezTo>
                <a:lnTo>
                  <a:pt x="3838519" y="3838418"/>
                </a:lnTo>
                <a:lnTo>
                  <a:pt x="3846129" y="3838418"/>
                </a:lnTo>
                <a:lnTo>
                  <a:pt x="3857546" y="3846028"/>
                </a:lnTo>
                <a:lnTo>
                  <a:pt x="3861351" y="3846028"/>
                </a:lnTo>
                <a:lnTo>
                  <a:pt x="3895600" y="3819391"/>
                </a:lnTo>
                <a:cubicBezTo>
                  <a:pt x="3898136" y="3819391"/>
                  <a:pt x="3908285" y="3821928"/>
                  <a:pt x="3926043" y="3827002"/>
                </a:cubicBezTo>
                <a:lnTo>
                  <a:pt x="3952680" y="3827002"/>
                </a:lnTo>
                <a:lnTo>
                  <a:pt x="3960291" y="3823196"/>
                </a:lnTo>
                <a:lnTo>
                  <a:pt x="3964096" y="3830807"/>
                </a:lnTo>
                <a:cubicBezTo>
                  <a:pt x="3958389" y="3834612"/>
                  <a:pt x="3948241" y="3838418"/>
                  <a:pt x="3933654" y="3842223"/>
                </a:cubicBezTo>
                <a:cubicBezTo>
                  <a:pt x="3929215" y="3839686"/>
                  <a:pt x="3924140" y="3838418"/>
                  <a:pt x="3918432" y="3838418"/>
                </a:cubicBezTo>
                <a:lnTo>
                  <a:pt x="3907016" y="3838418"/>
                </a:lnTo>
                <a:lnTo>
                  <a:pt x="3907016" y="3846028"/>
                </a:lnTo>
                <a:lnTo>
                  <a:pt x="3922238" y="3846028"/>
                </a:lnTo>
                <a:cubicBezTo>
                  <a:pt x="3936825" y="3846028"/>
                  <a:pt x="3950778" y="3857444"/>
                  <a:pt x="3964096" y="3880276"/>
                </a:cubicBezTo>
                <a:cubicBezTo>
                  <a:pt x="3965366" y="3880276"/>
                  <a:pt x="3970439" y="3881546"/>
                  <a:pt x="3979319" y="3884083"/>
                </a:cubicBezTo>
                <a:cubicBezTo>
                  <a:pt x="3997712" y="3881546"/>
                  <a:pt x="4009128" y="3879009"/>
                  <a:pt x="4013567" y="3876471"/>
                </a:cubicBezTo>
                <a:lnTo>
                  <a:pt x="4017372" y="3884083"/>
                </a:lnTo>
                <a:lnTo>
                  <a:pt x="3994540" y="3899304"/>
                </a:lnTo>
                <a:lnTo>
                  <a:pt x="3994540" y="3910720"/>
                </a:lnTo>
                <a:lnTo>
                  <a:pt x="3983124" y="3910720"/>
                </a:lnTo>
                <a:cubicBezTo>
                  <a:pt x="3979319" y="3900573"/>
                  <a:pt x="3975514" y="3895499"/>
                  <a:pt x="3971708" y="3895499"/>
                </a:cubicBezTo>
                <a:lnTo>
                  <a:pt x="3960291" y="3895499"/>
                </a:lnTo>
                <a:lnTo>
                  <a:pt x="3948875" y="3903110"/>
                </a:lnTo>
                <a:lnTo>
                  <a:pt x="3952680" y="3910720"/>
                </a:lnTo>
                <a:lnTo>
                  <a:pt x="3952680" y="3918331"/>
                </a:lnTo>
                <a:cubicBezTo>
                  <a:pt x="3929848" y="3927845"/>
                  <a:pt x="3918432" y="3934187"/>
                  <a:pt x="3918432" y="3937358"/>
                </a:cubicBezTo>
                <a:cubicBezTo>
                  <a:pt x="3918432" y="3941798"/>
                  <a:pt x="3903211" y="3945603"/>
                  <a:pt x="3872767" y="3948774"/>
                </a:cubicBezTo>
                <a:lnTo>
                  <a:pt x="3872767" y="3952579"/>
                </a:lnTo>
                <a:lnTo>
                  <a:pt x="3880378" y="3956385"/>
                </a:lnTo>
                <a:lnTo>
                  <a:pt x="3899405" y="3956385"/>
                </a:lnTo>
                <a:cubicBezTo>
                  <a:pt x="3903211" y="3956385"/>
                  <a:pt x="3907016" y="3952579"/>
                  <a:pt x="3910822" y="3944969"/>
                </a:cubicBezTo>
                <a:cubicBezTo>
                  <a:pt x="3926043" y="3950677"/>
                  <a:pt x="3933654" y="3955751"/>
                  <a:pt x="3933654" y="3960190"/>
                </a:cubicBezTo>
                <a:lnTo>
                  <a:pt x="3914627" y="3975412"/>
                </a:lnTo>
                <a:lnTo>
                  <a:pt x="3914627" y="3979218"/>
                </a:lnTo>
                <a:lnTo>
                  <a:pt x="3922238" y="3979218"/>
                </a:lnTo>
                <a:cubicBezTo>
                  <a:pt x="3934922" y="3979218"/>
                  <a:pt x="3947607" y="3984292"/>
                  <a:pt x="3960291" y="3994439"/>
                </a:cubicBezTo>
                <a:cubicBezTo>
                  <a:pt x="3964731" y="3996976"/>
                  <a:pt x="3971073" y="3998245"/>
                  <a:pt x="3979319" y="3998245"/>
                </a:cubicBezTo>
                <a:lnTo>
                  <a:pt x="3983124" y="3998245"/>
                </a:lnTo>
                <a:lnTo>
                  <a:pt x="3998346" y="3986828"/>
                </a:lnTo>
                <a:cubicBezTo>
                  <a:pt x="4002151" y="3986828"/>
                  <a:pt x="4005956" y="3990634"/>
                  <a:pt x="4009762" y="3998245"/>
                </a:cubicBezTo>
                <a:cubicBezTo>
                  <a:pt x="3995174" y="4000781"/>
                  <a:pt x="3983758" y="4008392"/>
                  <a:pt x="3975514" y="4021077"/>
                </a:cubicBezTo>
                <a:cubicBezTo>
                  <a:pt x="3960291" y="4026785"/>
                  <a:pt x="3952680" y="4031859"/>
                  <a:pt x="3952680" y="4036298"/>
                </a:cubicBezTo>
                <a:cubicBezTo>
                  <a:pt x="3972977" y="4036298"/>
                  <a:pt x="3983124" y="4041373"/>
                  <a:pt x="3983124" y="4051521"/>
                </a:cubicBezTo>
                <a:lnTo>
                  <a:pt x="3990735" y="4051521"/>
                </a:lnTo>
                <a:lnTo>
                  <a:pt x="3986930" y="4043910"/>
                </a:lnTo>
                <a:lnTo>
                  <a:pt x="3994540" y="4040103"/>
                </a:lnTo>
                <a:lnTo>
                  <a:pt x="3998346" y="4059131"/>
                </a:lnTo>
                <a:cubicBezTo>
                  <a:pt x="3985661" y="4066742"/>
                  <a:pt x="3975514" y="4070547"/>
                  <a:pt x="3967902" y="4070547"/>
                </a:cubicBezTo>
                <a:lnTo>
                  <a:pt x="3956486" y="4062937"/>
                </a:lnTo>
                <a:cubicBezTo>
                  <a:pt x="3946338" y="4066742"/>
                  <a:pt x="3941264" y="4074353"/>
                  <a:pt x="3941264" y="4085769"/>
                </a:cubicBezTo>
                <a:lnTo>
                  <a:pt x="3933654" y="4085769"/>
                </a:lnTo>
                <a:lnTo>
                  <a:pt x="3933654" y="4081963"/>
                </a:lnTo>
                <a:lnTo>
                  <a:pt x="3937459" y="4074353"/>
                </a:lnTo>
                <a:cubicBezTo>
                  <a:pt x="3931751" y="4074353"/>
                  <a:pt x="3926677" y="4073084"/>
                  <a:pt x="3922238" y="4070547"/>
                </a:cubicBezTo>
                <a:cubicBezTo>
                  <a:pt x="3912090" y="4074353"/>
                  <a:pt x="3907016" y="4078158"/>
                  <a:pt x="3907016" y="4081963"/>
                </a:cubicBezTo>
                <a:lnTo>
                  <a:pt x="3907016" y="4085769"/>
                </a:lnTo>
                <a:cubicBezTo>
                  <a:pt x="3914627" y="4085769"/>
                  <a:pt x="3918432" y="4088306"/>
                  <a:pt x="3918432" y="4093379"/>
                </a:cubicBezTo>
                <a:cubicBezTo>
                  <a:pt x="3902576" y="4093379"/>
                  <a:pt x="3892428" y="4104795"/>
                  <a:pt x="3887988" y="4127629"/>
                </a:cubicBezTo>
                <a:cubicBezTo>
                  <a:pt x="3882281" y="4127629"/>
                  <a:pt x="3864523" y="4139045"/>
                  <a:pt x="3834713" y="4161877"/>
                </a:cubicBezTo>
                <a:lnTo>
                  <a:pt x="3838519" y="4180904"/>
                </a:lnTo>
                <a:cubicBezTo>
                  <a:pt x="3830908" y="4180904"/>
                  <a:pt x="3822028" y="4182172"/>
                  <a:pt x="3811881" y="4184709"/>
                </a:cubicBezTo>
                <a:lnTo>
                  <a:pt x="3811881" y="4188514"/>
                </a:lnTo>
                <a:cubicBezTo>
                  <a:pt x="3811881" y="4193589"/>
                  <a:pt x="3815687" y="4196125"/>
                  <a:pt x="3823297" y="4196125"/>
                </a:cubicBezTo>
                <a:cubicBezTo>
                  <a:pt x="3828371" y="4193589"/>
                  <a:pt x="3832177" y="4192320"/>
                  <a:pt x="3834713" y="4192320"/>
                </a:cubicBezTo>
                <a:lnTo>
                  <a:pt x="3834713" y="4207542"/>
                </a:lnTo>
                <a:lnTo>
                  <a:pt x="3815687" y="4211347"/>
                </a:lnTo>
                <a:cubicBezTo>
                  <a:pt x="3811247" y="4211347"/>
                  <a:pt x="3804904" y="4208811"/>
                  <a:pt x="3796659" y="4203736"/>
                </a:cubicBezTo>
                <a:lnTo>
                  <a:pt x="3791557" y="4207185"/>
                </a:lnTo>
                <a:lnTo>
                  <a:pt x="3794669" y="4213409"/>
                </a:lnTo>
                <a:lnTo>
                  <a:pt x="3767007" y="4223783"/>
                </a:lnTo>
                <a:lnTo>
                  <a:pt x="3762886" y="4226569"/>
                </a:lnTo>
                <a:lnTo>
                  <a:pt x="3758407" y="4230869"/>
                </a:lnTo>
                <a:lnTo>
                  <a:pt x="3774216" y="4237192"/>
                </a:lnTo>
                <a:cubicBezTo>
                  <a:pt x="3781193" y="4242900"/>
                  <a:pt x="3788010" y="4251462"/>
                  <a:pt x="3794669" y="4262878"/>
                </a:cubicBezTo>
                <a:cubicBezTo>
                  <a:pt x="3795939" y="4262878"/>
                  <a:pt x="3801012" y="4264148"/>
                  <a:pt x="3809892" y="4266685"/>
                </a:cubicBezTo>
                <a:cubicBezTo>
                  <a:pt x="3828285" y="4264148"/>
                  <a:pt x="3839701" y="4261611"/>
                  <a:pt x="3844140" y="4259073"/>
                </a:cubicBezTo>
                <a:lnTo>
                  <a:pt x="3847945" y="4266685"/>
                </a:lnTo>
                <a:lnTo>
                  <a:pt x="3825113" y="4281906"/>
                </a:lnTo>
                <a:lnTo>
                  <a:pt x="3825113" y="4293322"/>
                </a:lnTo>
                <a:lnTo>
                  <a:pt x="3813697" y="4293322"/>
                </a:lnTo>
                <a:cubicBezTo>
                  <a:pt x="3809892" y="4283175"/>
                  <a:pt x="3806087" y="4278101"/>
                  <a:pt x="3802281" y="4278101"/>
                </a:cubicBezTo>
                <a:lnTo>
                  <a:pt x="3790864" y="4278101"/>
                </a:lnTo>
                <a:lnTo>
                  <a:pt x="3779448" y="4285712"/>
                </a:lnTo>
                <a:lnTo>
                  <a:pt x="3780860" y="4288536"/>
                </a:lnTo>
                <a:lnTo>
                  <a:pt x="3785243" y="4287456"/>
                </a:lnTo>
                <a:lnTo>
                  <a:pt x="3781911" y="4290637"/>
                </a:lnTo>
                <a:lnTo>
                  <a:pt x="3783253" y="4293322"/>
                </a:lnTo>
                <a:lnTo>
                  <a:pt x="3783253" y="4300933"/>
                </a:lnTo>
                <a:cubicBezTo>
                  <a:pt x="3760421" y="4310447"/>
                  <a:pt x="3749005" y="4316789"/>
                  <a:pt x="3749005" y="4319960"/>
                </a:cubicBezTo>
                <a:cubicBezTo>
                  <a:pt x="3749005" y="4322180"/>
                  <a:pt x="3745200" y="4324242"/>
                  <a:pt x="3737589" y="4326144"/>
                </a:cubicBezTo>
                <a:lnTo>
                  <a:pt x="3731899" y="4327013"/>
                </a:lnTo>
                <a:lnTo>
                  <a:pt x="3721256" y="4338987"/>
                </a:lnTo>
                <a:lnTo>
                  <a:pt x="3729978" y="4338987"/>
                </a:lnTo>
                <a:cubicBezTo>
                  <a:pt x="3733784" y="4338987"/>
                  <a:pt x="3737589" y="4335181"/>
                  <a:pt x="3741395" y="4327571"/>
                </a:cubicBezTo>
                <a:cubicBezTo>
                  <a:pt x="3756616" y="4333279"/>
                  <a:pt x="3764227" y="4338353"/>
                  <a:pt x="3764227" y="4342792"/>
                </a:cubicBezTo>
                <a:lnTo>
                  <a:pt x="3745200" y="4358014"/>
                </a:lnTo>
                <a:lnTo>
                  <a:pt x="3745200" y="4361820"/>
                </a:lnTo>
                <a:lnTo>
                  <a:pt x="3752811" y="4361820"/>
                </a:lnTo>
                <a:cubicBezTo>
                  <a:pt x="3765495" y="4361820"/>
                  <a:pt x="3778180" y="4366894"/>
                  <a:pt x="3790864" y="4377041"/>
                </a:cubicBezTo>
                <a:cubicBezTo>
                  <a:pt x="3795304" y="4379578"/>
                  <a:pt x="3801646" y="4380847"/>
                  <a:pt x="3809892" y="4380847"/>
                </a:cubicBezTo>
                <a:lnTo>
                  <a:pt x="3813697" y="4380847"/>
                </a:lnTo>
                <a:lnTo>
                  <a:pt x="3828919" y="4369430"/>
                </a:lnTo>
                <a:cubicBezTo>
                  <a:pt x="3832724" y="4369430"/>
                  <a:pt x="3836529" y="4373236"/>
                  <a:pt x="3840335" y="4380847"/>
                </a:cubicBezTo>
                <a:cubicBezTo>
                  <a:pt x="3825747" y="4383383"/>
                  <a:pt x="3814331" y="4390994"/>
                  <a:pt x="3806087" y="4403679"/>
                </a:cubicBezTo>
                <a:cubicBezTo>
                  <a:pt x="3790864" y="4409387"/>
                  <a:pt x="3783253" y="4414461"/>
                  <a:pt x="3783253" y="4418900"/>
                </a:cubicBezTo>
                <a:cubicBezTo>
                  <a:pt x="3803550" y="4418900"/>
                  <a:pt x="3813697" y="4423975"/>
                  <a:pt x="3813697" y="4434123"/>
                </a:cubicBezTo>
                <a:lnTo>
                  <a:pt x="3821308" y="4434123"/>
                </a:lnTo>
                <a:lnTo>
                  <a:pt x="3817503" y="4426512"/>
                </a:lnTo>
                <a:lnTo>
                  <a:pt x="3825113" y="4422705"/>
                </a:lnTo>
                <a:lnTo>
                  <a:pt x="3828919" y="4441733"/>
                </a:lnTo>
                <a:cubicBezTo>
                  <a:pt x="3816234" y="4449344"/>
                  <a:pt x="3806087" y="4453149"/>
                  <a:pt x="3798475" y="4453149"/>
                </a:cubicBezTo>
                <a:lnTo>
                  <a:pt x="3787059" y="4445539"/>
                </a:lnTo>
                <a:cubicBezTo>
                  <a:pt x="3776911" y="4449344"/>
                  <a:pt x="3771837" y="4456955"/>
                  <a:pt x="3771837" y="4468371"/>
                </a:cubicBezTo>
                <a:lnTo>
                  <a:pt x="3764227" y="4468371"/>
                </a:lnTo>
                <a:lnTo>
                  <a:pt x="3764227" y="4464565"/>
                </a:lnTo>
                <a:lnTo>
                  <a:pt x="3768032" y="4456955"/>
                </a:lnTo>
                <a:cubicBezTo>
                  <a:pt x="3762324" y="4456955"/>
                  <a:pt x="3757250" y="4455686"/>
                  <a:pt x="3752811" y="4453149"/>
                </a:cubicBezTo>
                <a:cubicBezTo>
                  <a:pt x="3742663" y="4456955"/>
                  <a:pt x="3737589" y="4460760"/>
                  <a:pt x="3737589" y="4464565"/>
                </a:cubicBezTo>
                <a:lnTo>
                  <a:pt x="3737589" y="4468371"/>
                </a:lnTo>
                <a:cubicBezTo>
                  <a:pt x="3745200" y="4468371"/>
                  <a:pt x="3749005" y="4470908"/>
                  <a:pt x="3749005" y="4475981"/>
                </a:cubicBezTo>
                <a:cubicBezTo>
                  <a:pt x="3733149" y="4475981"/>
                  <a:pt x="3723001" y="4487397"/>
                  <a:pt x="3718561" y="4510231"/>
                </a:cubicBezTo>
                <a:cubicBezTo>
                  <a:pt x="3712854" y="4510231"/>
                  <a:pt x="3695096" y="4521647"/>
                  <a:pt x="3665286" y="4544479"/>
                </a:cubicBezTo>
                <a:lnTo>
                  <a:pt x="3669092" y="4563506"/>
                </a:lnTo>
                <a:cubicBezTo>
                  <a:pt x="3661481" y="4563506"/>
                  <a:pt x="3652601" y="4564774"/>
                  <a:pt x="3642454" y="4567311"/>
                </a:cubicBezTo>
                <a:lnTo>
                  <a:pt x="3642454" y="4571116"/>
                </a:lnTo>
                <a:cubicBezTo>
                  <a:pt x="3642454" y="4576191"/>
                  <a:pt x="3646260" y="4578727"/>
                  <a:pt x="3653870" y="4578727"/>
                </a:cubicBezTo>
                <a:cubicBezTo>
                  <a:pt x="3658944" y="4576191"/>
                  <a:pt x="3662750" y="4574922"/>
                  <a:pt x="3665286" y="4574922"/>
                </a:cubicBezTo>
                <a:lnTo>
                  <a:pt x="3665286" y="4590144"/>
                </a:lnTo>
                <a:lnTo>
                  <a:pt x="3646260" y="4593949"/>
                </a:lnTo>
                <a:cubicBezTo>
                  <a:pt x="3641820" y="4593949"/>
                  <a:pt x="3635477" y="4591413"/>
                  <a:pt x="3627232" y="4586338"/>
                </a:cubicBezTo>
                <a:cubicBezTo>
                  <a:pt x="3597423" y="4605365"/>
                  <a:pt x="3582201" y="4616782"/>
                  <a:pt x="3581568" y="4620587"/>
                </a:cubicBezTo>
                <a:cubicBezTo>
                  <a:pt x="3576494" y="4620587"/>
                  <a:pt x="3573957" y="4624392"/>
                  <a:pt x="3573957" y="4632003"/>
                </a:cubicBezTo>
                <a:cubicBezTo>
                  <a:pt x="3576494" y="4637077"/>
                  <a:pt x="3577762" y="4640882"/>
                  <a:pt x="3577762" y="4643419"/>
                </a:cubicBezTo>
                <a:cubicBezTo>
                  <a:pt x="3567615" y="4658007"/>
                  <a:pt x="3548588" y="4670691"/>
                  <a:pt x="3520681" y="4681474"/>
                </a:cubicBezTo>
                <a:cubicBezTo>
                  <a:pt x="3520681" y="4688449"/>
                  <a:pt x="3510533" y="4694792"/>
                  <a:pt x="3490238" y="4700500"/>
                </a:cubicBezTo>
                <a:cubicBezTo>
                  <a:pt x="3490238" y="4708111"/>
                  <a:pt x="3486433" y="4711916"/>
                  <a:pt x="3478822" y="4711916"/>
                </a:cubicBezTo>
                <a:cubicBezTo>
                  <a:pt x="3464869" y="4709379"/>
                  <a:pt x="3453452" y="4708111"/>
                  <a:pt x="3444573" y="4708111"/>
                </a:cubicBezTo>
                <a:lnTo>
                  <a:pt x="3436962" y="4711916"/>
                </a:lnTo>
                <a:lnTo>
                  <a:pt x="3440768" y="4730943"/>
                </a:lnTo>
                <a:lnTo>
                  <a:pt x="3440768" y="4734748"/>
                </a:lnTo>
                <a:cubicBezTo>
                  <a:pt x="3414130" y="4757582"/>
                  <a:pt x="3396372" y="4768998"/>
                  <a:pt x="3387492" y="4768998"/>
                </a:cubicBezTo>
                <a:lnTo>
                  <a:pt x="3387492" y="4772803"/>
                </a:lnTo>
                <a:lnTo>
                  <a:pt x="3398909" y="4772803"/>
                </a:lnTo>
                <a:lnTo>
                  <a:pt x="3436962" y="4757582"/>
                </a:lnTo>
                <a:lnTo>
                  <a:pt x="3436962" y="4768998"/>
                </a:lnTo>
                <a:cubicBezTo>
                  <a:pt x="3412862" y="4797538"/>
                  <a:pt x="3376076" y="4827981"/>
                  <a:pt x="3326606" y="4860327"/>
                </a:cubicBezTo>
                <a:cubicBezTo>
                  <a:pt x="3290455" y="4882526"/>
                  <a:pt x="3258742" y="4899015"/>
                  <a:pt x="3231470" y="4909797"/>
                </a:cubicBezTo>
                <a:cubicBezTo>
                  <a:pt x="3229568" y="4917409"/>
                  <a:pt x="3210541" y="4931362"/>
                  <a:pt x="3174390" y="4951657"/>
                </a:cubicBezTo>
                <a:cubicBezTo>
                  <a:pt x="3173755" y="4954194"/>
                  <a:pt x="3154728" y="4965610"/>
                  <a:pt x="3117308" y="4985905"/>
                </a:cubicBezTo>
                <a:cubicBezTo>
                  <a:pt x="3117308" y="4990980"/>
                  <a:pt x="3114772" y="4993516"/>
                  <a:pt x="3109698" y="4993516"/>
                </a:cubicBezTo>
                <a:lnTo>
                  <a:pt x="3064032" y="4989710"/>
                </a:lnTo>
                <a:cubicBezTo>
                  <a:pt x="3055153" y="5004933"/>
                  <a:pt x="3041200" y="5012543"/>
                  <a:pt x="3022174" y="5012543"/>
                </a:cubicBezTo>
                <a:lnTo>
                  <a:pt x="3014563" y="5020154"/>
                </a:lnTo>
                <a:cubicBezTo>
                  <a:pt x="3001877" y="5012543"/>
                  <a:pt x="2992998" y="5008738"/>
                  <a:pt x="2987924" y="5008738"/>
                </a:cubicBezTo>
                <a:lnTo>
                  <a:pt x="2987924" y="5016349"/>
                </a:lnTo>
                <a:lnTo>
                  <a:pt x="2995536" y="5027765"/>
                </a:lnTo>
                <a:lnTo>
                  <a:pt x="2995536" y="5031570"/>
                </a:lnTo>
                <a:cubicBezTo>
                  <a:pt x="2979680" y="5049328"/>
                  <a:pt x="2965727" y="5058208"/>
                  <a:pt x="2953676" y="5058208"/>
                </a:cubicBezTo>
                <a:lnTo>
                  <a:pt x="2949871" y="5058208"/>
                </a:lnTo>
                <a:cubicBezTo>
                  <a:pt x="2946066" y="5058208"/>
                  <a:pt x="2942260" y="5054402"/>
                  <a:pt x="2938455" y="5046792"/>
                </a:cubicBezTo>
                <a:lnTo>
                  <a:pt x="2942260" y="5020154"/>
                </a:lnTo>
                <a:lnTo>
                  <a:pt x="2923233" y="5023959"/>
                </a:lnTo>
                <a:lnTo>
                  <a:pt x="2915623" y="5023959"/>
                </a:lnTo>
                <a:cubicBezTo>
                  <a:pt x="2910548" y="5023959"/>
                  <a:pt x="2908012" y="5021423"/>
                  <a:pt x="2908012" y="5016349"/>
                </a:cubicBezTo>
                <a:cubicBezTo>
                  <a:pt x="2920697" y="5006201"/>
                  <a:pt x="2930844" y="5001127"/>
                  <a:pt x="2938455" y="5001127"/>
                </a:cubicBezTo>
                <a:lnTo>
                  <a:pt x="2938455" y="4997322"/>
                </a:lnTo>
                <a:lnTo>
                  <a:pt x="2930844" y="4997322"/>
                </a:lnTo>
                <a:cubicBezTo>
                  <a:pt x="2914988" y="4997322"/>
                  <a:pt x="2885814" y="5017617"/>
                  <a:pt x="2843320" y="5058208"/>
                </a:cubicBezTo>
                <a:lnTo>
                  <a:pt x="2850931" y="5062013"/>
                </a:lnTo>
                <a:cubicBezTo>
                  <a:pt x="2861078" y="5054402"/>
                  <a:pt x="2868689" y="5050597"/>
                  <a:pt x="2873763" y="5050597"/>
                </a:cubicBezTo>
                <a:lnTo>
                  <a:pt x="2885179" y="5065818"/>
                </a:lnTo>
                <a:lnTo>
                  <a:pt x="2885179" y="5069624"/>
                </a:lnTo>
                <a:lnTo>
                  <a:pt x="2839515" y="5107678"/>
                </a:lnTo>
                <a:cubicBezTo>
                  <a:pt x="2839515" y="5115289"/>
                  <a:pt x="2821755" y="5124168"/>
                  <a:pt x="2786239" y="5134316"/>
                </a:cubicBezTo>
                <a:lnTo>
                  <a:pt x="2782433" y="5134316"/>
                </a:lnTo>
                <a:cubicBezTo>
                  <a:pt x="2766577" y="5116557"/>
                  <a:pt x="2755161" y="5107678"/>
                  <a:pt x="2748185" y="5107678"/>
                </a:cubicBezTo>
                <a:cubicBezTo>
                  <a:pt x="2722815" y="5117192"/>
                  <a:pt x="2705057" y="5127340"/>
                  <a:pt x="2694909" y="5138121"/>
                </a:cubicBezTo>
                <a:cubicBezTo>
                  <a:pt x="2689835" y="5138121"/>
                  <a:pt x="2686030" y="5129242"/>
                  <a:pt x="2683493" y="5111484"/>
                </a:cubicBezTo>
                <a:cubicBezTo>
                  <a:pt x="2667637" y="5129242"/>
                  <a:pt x="2649879" y="5138121"/>
                  <a:pt x="2630217" y="5138121"/>
                </a:cubicBezTo>
                <a:cubicBezTo>
                  <a:pt x="2630217" y="5141926"/>
                  <a:pt x="2626412" y="5145732"/>
                  <a:pt x="2618801" y="5149537"/>
                </a:cubicBezTo>
                <a:lnTo>
                  <a:pt x="2599774" y="5149537"/>
                </a:lnTo>
                <a:cubicBezTo>
                  <a:pt x="2599774" y="5145098"/>
                  <a:pt x="2597237" y="5138756"/>
                  <a:pt x="2592164" y="5130510"/>
                </a:cubicBezTo>
                <a:lnTo>
                  <a:pt x="2622606" y="5107678"/>
                </a:lnTo>
                <a:lnTo>
                  <a:pt x="2614996" y="5107678"/>
                </a:lnTo>
                <a:cubicBezTo>
                  <a:pt x="2582015" y="5120998"/>
                  <a:pt x="2565525" y="5133682"/>
                  <a:pt x="2565525" y="5145732"/>
                </a:cubicBezTo>
                <a:cubicBezTo>
                  <a:pt x="2561086" y="5145732"/>
                  <a:pt x="2554744" y="5149537"/>
                  <a:pt x="2546498" y="5157149"/>
                </a:cubicBezTo>
                <a:lnTo>
                  <a:pt x="2531277" y="5153342"/>
                </a:lnTo>
                <a:cubicBezTo>
                  <a:pt x="2518592" y="5156514"/>
                  <a:pt x="2512250" y="5160319"/>
                  <a:pt x="2512250" y="5164760"/>
                </a:cubicBezTo>
                <a:lnTo>
                  <a:pt x="2523666" y="5164760"/>
                </a:lnTo>
                <a:lnTo>
                  <a:pt x="2523666" y="5172370"/>
                </a:lnTo>
                <a:lnTo>
                  <a:pt x="2497028" y="5168565"/>
                </a:lnTo>
                <a:cubicBezTo>
                  <a:pt x="2497028" y="5173639"/>
                  <a:pt x="2494491" y="5176176"/>
                  <a:pt x="2489417" y="5176176"/>
                </a:cubicBezTo>
                <a:cubicBezTo>
                  <a:pt x="2489417" y="5173639"/>
                  <a:pt x="2488149" y="5172370"/>
                  <a:pt x="2485612" y="5172370"/>
                </a:cubicBezTo>
                <a:lnTo>
                  <a:pt x="2497028" y="5149537"/>
                </a:lnTo>
                <a:lnTo>
                  <a:pt x="2489417" y="5149537"/>
                </a:lnTo>
                <a:cubicBezTo>
                  <a:pt x="2457071" y="5172370"/>
                  <a:pt x="2432970" y="5183786"/>
                  <a:pt x="2417114" y="5183786"/>
                </a:cubicBezTo>
                <a:cubicBezTo>
                  <a:pt x="2403161" y="5181249"/>
                  <a:pt x="2391745" y="5179981"/>
                  <a:pt x="2382866" y="5179981"/>
                </a:cubicBezTo>
                <a:cubicBezTo>
                  <a:pt x="2382866" y="5182518"/>
                  <a:pt x="2381598" y="5183786"/>
                  <a:pt x="2379061" y="5183786"/>
                </a:cubicBezTo>
                <a:lnTo>
                  <a:pt x="2379061" y="5172370"/>
                </a:lnTo>
                <a:lnTo>
                  <a:pt x="2386671" y="5172370"/>
                </a:lnTo>
                <a:lnTo>
                  <a:pt x="2386671" y="5164760"/>
                </a:lnTo>
                <a:lnTo>
                  <a:pt x="2382866" y="5164760"/>
                </a:lnTo>
                <a:cubicBezTo>
                  <a:pt x="2372084" y="5168565"/>
                  <a:pt x="2361936" y="5177444"/>
                  <a:pt x="2352423" y="5191397"/>
                </a:cubicBezTo>
                <a:lnTo>
                  <a:pt x="2344812" y="5195202"/>
                </a:lnTo>
                <a:lnTo>
                  <a:pt x="2318174" y="5187592"/>
                </a:lnTo>
                <a:cubicBezTo>
                  <a:pt x="2313100" y="5190129"/>
                  <a:pt x="2309295" y="5191397"/>
                  <a:pt x="2306758" y="5191397"/>
                </a:cubicBezTo>
                <a:cubicBezTo>
                  <a:pt x="2306758" y="5183153"/>
                  <a:pt x="2290268" y="5178078"/>
                  <a:pt x="2257287" y="5176176"/>
                </a:cubicBezTo>
                <a:cubicBezTo>
                  <a:pt x="2257287" y="5183786"/>
                  <a:pt x="2252214" y="5187592"/>
                  <a:pt x="2242066" y="5187592"/>
                </a:cubicBezTo>
                <a:cubicBezTo>
                  <a:pt x="2233820" y="5182518"/>
                  <a:pt x="2226210" y="5179981"/>
                  <a:pt x="2219234" y="5179981"/>
                </a:cubicBezTo>
                <a:lnTo>
                  <a:pt x="2207818" y="5187592"/>
                </a:lnTo>
                <a:lnTo>
                  <a:pt x="2196402" y="5187592"/>
                </a:lnTo>
                <a:cubicBezTo>
                  <a:pt x="2191328" y="5187592"/>
                  <a:pt x="2188791" y="5185055"/>
                  <a:pt x="2188791" y="5179981"/>
                </a:cubicBezTo>
                <a:lnTo>
                  <a:pt x="2188791" y="5176176"/>
                </a:lnTo>
                <a:cubicBezTo>
                  <a:pt x="2191328" y="5176176"/>
                  <a:pt x="2195133" y="5174907"/>
                  <a:pt x="2200207" y="5172370"/>
                </a:cubicBezTo>
                <a:cubicBezTo>
                  <a:pt x="2204646" y="5174907"/>
                  <a:pt x="2209720" y="5176176"/>
                  <a:pt x="2215429" y="5176176"/>
                </a:cubicBezTo>
                <a:lnTo>
                  <a:pt x="2215429" y="5172370"/>
                </a:lnTo>
                <a:cubicBezTo>
                  <a:pt x="2215429" y="5166662"/>
                  <a:pt x="2214160" y="5161588"/>
                  <a:pt x="2211623" y="5157149"/>
                </a:cubicBezTo>
                <a:cubicBezTo>
                  <a:pt x="2214160" y="5152709"/>
                  <a:pt x="2215429" y="5147635"/>
                  <a:pt x="2215429" y="5141926"/>
                </a:cubicBezTo>
                <a:lnTo>
                  <a:pt x="2207818" y="5138121"/>
                </a:lnTo>
                <a:lnTo>
                  <a:pt x="2204012" y="5138121"/>
                </a:lnTo>
                <a:cubicBezTo>
                  <a:pt x="2188791" y="5148269"/>
                  <a:pt x="2181179" y="5158417"/>
                  <a:pt x="2181179" y="5168565"/>
                </a:cubicBezTo>
                <a:lnTo>
                  <a:pt x="2173569" y="5168565"/>
                </a:lnTo>
                <a:lnTo>
                  <a:pt x="2162153" y="5160954"/>
                </a:lnTo>
                <a:cubicBezTo>
                  <a:pt x="2162153" y="5166028"/>
                  <a:pt x="2146931" y="5169833"/>
                  <a:pt x="2116488" y="5172370"/>
                </a:cubicBezTo>
                <a:lnTo>
                  <a:pt x="2116488" y="5168565"/>
                </a:lnTo>
                <a:cubicBezTo>
                  <a:pt x="2116488" y="5166028"/>
                  <a:pt x="2125367" y="5158417"/>
                  <a:pt x="2143126" y="5145732"/>
                </a:cubicBezTo>
                <a:cubicBezTo>
                  <a:pt x="2133612" y="5127973"/>
                  <a:pt x="2122196" y="5119094"/>
                  <a:pt x="2108878" y="5119094"/>
                </a:cubicBezTo>
                <a:lnTo>
                  <a:pt x="2101266" y="5119094"/>
                </a:lnTo>
                <a:lnTo>
                  <a:pt x="2101266" y="5122900"/>
                </a:lnTo>
                <a:lnTo>
                  <a:pt x="2120294" y="5126705"/>
                </a:lnTo>
                <a:lnTo>
                  <a:pt x="2120294" y="5130510"/>
                </a:lnTo>
                <a:cubicBezTo>
                  <a:pt x="2120294" y="5136219"/>
                  <a:pt x="2105071" y="5141293"/>
                  <a:pt x="2074628" y="5145732"/>
                </a:cubicBezTo>
                <a:cubicBezTo>
                  <a:pt x="2072726" y="5153342"/>
                  <a:pt x="2067651" y="5158417"/>
                  <a:pt x="2059407" y="5160954"/>
                </a:cubicBezTo>
                <a:lnTo>
                  <a:pt x="2025159" y="5145732"/>
                </a:lnTo>
                <a:cubicBezTo>
                  <a:pt x="2009936" y="5128608"/>
                  <a:pt x="2001057" y="5112118"/>
                  <a:pt x="1998520" y="5096262"/>
                </a:cubicBezTo>
                <a:cubicBezTo>
                  <a:pt x="1973151" y="5088017"/>
                  <a:pt x="1960467" y="5081674"/>
                  <a:pt x="1960467" y="5077235"/>
                </a:cubicBezTo>
                <a:lnTo>
                  <a:pt x="1956661" y="5069624"/>
                </a:lnTo>
                <a:cubicBezTo>
                  <a:pt x="1941439" y="5075332"/>
                  <a:pt x="1933828" y="5080406"/>
                  <a:pt x="1933828" y="5084846"/>
                </a:cubicBezTo>
                <a:cubicBezTo>
                  <a:pt x="1953490" y="5112752"/>
                  <a:pt x="1972517" y="5126705"/>
                  <a:pt x="1990910" y="5126705"/>
                </a:cubicBezTo>
                <a:lnTo>
                  <a:pt x="1998520" y="5138121"/>
                </a:lnTo>
                <a:lnTo>
                  <a:pt x="1998520" y="5141926"/>
                </a:lnTo>
                <a:lnTo>
                  <a:pt x="1983299" y="5141926"/>
                </a:lnTo>
                <a:lnTo>
                  <a:pt x="1956661" y="5145732"/>
                </a:lnTo>
                <a:cubicBezTo>
                  <a:pt x="1938902" y="5121631"/>
                  <a:pt x="1930023" y="5107678"/>
                  <a:pt x="1930023" y="5103873"/>
                </a:cubicBezTo>
                <a:cubicBezTo>
                  <a:pt x="1914802" y="5058208"/>
                  <a:pt x="1897043" y="5035375"/>
                  <a:pt x="1876748" y="5035375"/>
                </a:cubicBezTo>
                <a:cubicBezTo>
                  <a:pt x="1876748" y="5032839"/>
                  <a:pt x="1872943" y="5031570"/>
                  <a:pt x="1865332" y="5031570"/>
                </a:cubicBezTo>
                <a:lnTo>
                  <a:pt x="1865332" y="5012543"/>
                </a:lnTo>
                <a:lnTo>
                  <a:pt x="1857720" y="5001127"/>
                </a:lnTo>
                <a:lnTo>
                  <a:pt x="1842499" y="5008738"/>
                </a:lnTo>
                <a:lnTo>
                  <a:pt x="1839427" y="5007485"/>
                </a:lnTo>
                <a:lnTo>
                  <a:pt x="1830807" y="5016105"/>
                </a:lnTo>
                <a:lnTo>
                  <a:pt x="1796559" y="5000883"/>
                </a:lnTo>
                <a:cubicBezTo>
                  <a:pt x="1788948" y="4992321"/>
                  <a:pt x="1782922" y="4983918"/>
                  <a:pt x="1778483" y="4975673"/>
                </a:cubicBezTo>
                <a:lnTo>
                  <a:pt x="1777502" y="4972894"/>
                </a:lnTo>
                <a:lnTo>
                  <a:pt x="1774001" y="4970683"/>
                </a:lnTo>
                <a:lnTo>
                  <a:pt x="1774001" y="4963073"/>
                </a:lnTo>
                <a:lnTo>
                  <a:pt x="1774024" y="4963039"/>
                </a:lnTo>
                <a:lnTo>
                  <a:pt x="1769920" y="4951413"/>
                </a:lnTo>
                <a:cubicBezTo>
                  <a:pt x="1744551" y="4943168"/>
                  <a:pt x="1731867" y="4936825"/>
                  <a:pt x="1731867" y="4932386"/>
                </a:cubicBezTo>
                <a:lnTo>
                  <a:pt x="1730167" y="4928986"/>
                </a:lnTo>
                <a:lnTo>
                  <a:pt x="1721679" y="4927789"/>
                </a:lnTo>
                <a:lnTo>
                  <a:pt x="1710936" y="4932862"/>
                </a:lnTo>
                <a:cubicBezTo>
                  <a:pt x="1707131" y="4935399"/>
                  <a:pt x="1705228" y="4937777"/>
                  <a:pt x="1705228" y="4939997"/>
                </a:cubicBezTo>
                <a:cubicBezTo>
                  <a:pt x="1724890" y="4967903"/>
                  <a:pt x="1743917" y="4981856"/>
                  <a:pt x="1762310" y="4981856"/>
                </a:cubicBezTo>
                <a:lnTo>
                  <a:pt x="1769920" y="4993272"/>
                </a:lnTo>
                <a:lnTo>
                  <a:pt x="1769920" y="4997077"/>
                </a:lnTo>
                <a:lnTo>
                  <a:pt x="1754699" y="4997077"/>
                </a:lnTo>
                <a:lnTo>
                  <a:pt x="1728061" y="5000883"/>
                </a:lnTo>
                <a:cubicBezTo>
                  <a:pt x="1710302" y="4976782"/>
                  <a:pt x="1701423" y="4962829"/>
                  <a:pt x="1701423" y="4959024"/>
                </a:cubicBezTo>
                <a:lnTo>
                  <a:pt x="1690159" y="4935630"/>
                </a:lnTo>
                <a:lnTo>
                  <a:pt x="1686895" y="4936446"/>
                </a:lnTo>
                <a:cubicBezTo>
                  <a:pt x="1678649" y="4931372"/>
                  <a:pt x="1671039" y="4928835"/>
                  <a:pt x="1664063" y="4928835"/>
                </a:cubicBezTo>
                <a:lnTo>
                  <a:pt x="1652647" y="4936446"/>
                </a:lnTo>
                <a:lnTo>
                  <a:pt x="1641231" y="4936446"/>
                </a:lnTo>
                <a:cubicBezTo>
                  <a:pt x="1636157" y="4936446"/>
                  <a:pt x="1633620" y="4933909"/>
                  <a:pt x="1633620" y="4928835"/>
                </a:cubicBezTo>
                <a:lnTo>
                  <a:pt x="1633620" y="4925030"/>
                </a:lnTo>
                <a:cubicBezTo>
                  <a:pt x="1636157" y="4925030"/>
                  <a:pt x="1639962" y="4923761"/>
                  <a:pt x="1645036" y="4921224"/>
                </a:cubicBezTo>
                <a:cubicBezTo>
                  <a:pt x="1649475" y="4923761"/>
                  <a:pt x="1654549" y="4925030"/>
                  <a:pt x="1660258" y="4925030"/>
                </a:cubicBezTo>
                <a:lnTo>
                  <a:pt x="1660258" y="4921224"/>
                </a:lnTo>
                <a:cubicBezTo>
                  <a:pt x="1660258" y="4915516"/>
                  <a:pt x="1658989" y="4910442"/>
                  <a:pt x="1656452" y="4906003"/>
                </a:cubicBezTo>
                <a:lnTo>
                  <a:pt x="1658733" y="4896878"/>
                </a:lnTo>
                <a:lnTo>
                  <a:pt x="1648148" y="4890526"/>
                </a:lnTo>
                <a:lnTo>
                  <a:pt x="1645747" y="4889726"/>
                </a:lnTo>
                <a:lnTo>
                  <a:pt x="1631717" y="4902197"/>
                </a:lnTo>
                <a:cubicBezTo>
                  <a:pt x="1627911" y="4907271"/>
                  <a:pt x="1626008" y="4912345"/>
                  <a:pt x="1626008" y="4917419"/>
                </a:cubicBezTo>
                <a:lnTo>
                  <a:pt x="1618397" y="4917419"/>
                </a:lnTo>
                <a:lnTo>
                  <a:pt x="1606981" y="4909808"/>
                </a:lnTo>
                <a:cubicBezTo>
                  <a:pt x="1606981" y="4914882"/>
                  <a:pt x="1591760" y="4918687"/>
                  <a:pt x="1561317" y="4921224"/>
                </a:cubicBezTo>
                <a:lnTo>
                  <a:pt x="1561317" y="4917419"/>
                </a:lnTo>
                <a:cubicBezTo>
                  <a:pt x="1561317" y="4914882"/>
                  <a:pt x="1570196" y="4907271"/>
                  <a:pt x="1587954" y="4894586"/>
                </a:cubicBezTo>
                <a:cubicBezTo>
                  <a:pt x="1578441" y="4876827"/>
                  <a:pt x="1567025" y="4867948"/>
                  <a:pt x="1553706" y="4867948"/>
                </a:cubicBezTo>
                <a:lnTo>
                  <a:pt x="1546095" y="4867948"/>
                </a:lnTo>
                <a:lnTo>
                  <a:pt x="1546095" y="4871754"/>
                </a:lnTo>
                <a:lnTo>
                  <a:pt x="1565122" y="4875559"/>
                </a:lnTo>
                <a:lnTo>
                  <a:pt x="1565122" y="4879364"/>
                </a:lnTo>
                <a:cubicBezTo>
                  <a:pt x="1565122" y="4885073"/>
                  <a:pt x="1549900" y="4890147"/>
                  <a:pt x="1519457" y="4894586"/>
                </a:cubicBezTo>
                <a:cubicBezTo>
                  <a:pt x="1517555" y="4902196"/>
                  <a:pt x="1512480" y="4907271"/>
                  <a:pt x="1504236" y="4909808"/>
                </a:cubicBezTo>
                <a:lnTo>
                  <a:pt x="1469988" y="4894586"/>
                </a:lnTo>
                <a:cubicBezTo>
                  <a:pt x="1454765" y="4877462"/>
                  <a:pt x="1445886" y="4860972"/>
                  <a:pt x="1443349" y="4845116"/>
                </a:cubicBezTo>
                <a:cubicBezTo>
                  <a:pt x="1417980" y="4836871"/>
                  <a:pt x="1405296" y="4830528"/>
                  <a:pt x="1405296" y="4826089"/>
                </a:cubicBezTo>
                <a:lnTo>
                  <a:pt x="1401490" y="4818478"/>
                </a:lnTo>
                <a:cubicBezTo>
                  <a:pt x="1386268" y="4824186"/>
                  <a:pt x="1378657" y="4829260"/>
                  <a:pt x="1378657" y="4833700"/>
                </a:cubicBezTo>
                <a:cubicBezTo>
                  <a:pt x="1398319" y="4861606"/>
                  <a:pt x="1417346" y="4875559"/>
                  <a:pt x="1435739" y="4875559"/>
                </a:cubicBezTo>
                <a:lnTo>
                  <a:pt x="1443349" y="4886975"/>
                </a:lnTo>
                <a:lnTo>
                  <a:pt x="1443349" y="4890780"/>
                </a:lnTo>
                <a:lnTo>
                  <a:pt x="1428128" y="4890780"/>
                </a:lnTo>
                <a:lnTo>
                  <a:pt x="1401490" y="4894586"/>
                </a:lnTo>
                <a:cubicBezTo>
                  <a:pt x="1383731" y="4870485"/>
                  <a:pt x="1374852" y="4856532"/>
                  <a:pt x="1374852" y="4852727"/>
                </a:cubicBezTo>
                <a:cubicBezTo>
                  <a:pt x="1359631" y="4807062"/>
                  <a:pt x="1341872" y="4784229"/>
                  <a:pt x="1321577" y="4784229"/>
                </a:cubicBezTo>
                <a:cubicBezTo>
                  <a:pt x="1321577" y="4781693"/>
                  <a:pt x="1317772" y="4780424"/>
                  <a:pt x="1310161" y="4780424"/>
                </a:cubicBezTo>
                <a:lnTo>
                  <a:pt x="1310161" y="4761397"/>
                </a:lnTo>
                <a:lnTo>
                  <a:pt x="1302549" y="4749981"/>
                </a:lnTo>
                <a:lnTo>
                  <a:pt x="1287328" y="4757592"/>
                </a:lnTo>
                <a:lnTo>
                  <a:pt x="1284256" y="4756339"/>
                </a:lnTo>
                <a:lnTo>
                  <a:pt x="1275636" y="4764959"/>
                </a:lnTo>
                <a:lnTo>
                  <a:pt x="1241388" y="4749737"/>
                </a:lnTo>
                <a:cubicBezTo>
                  <a:pt x="1233777" y="4741175"/>
                  <a:pt x="1227752" y="4732772"/>
                  <a:pt x="1223312" y="4724527"/>
                </a:cubicBezTo>
                <a:lnTo>
                  <a:pt x="1222331" y="4721748"/>
                </a:lnTo>
                <a:lnTo>
                  <a:pt x="1218830" y="4719537"/>
                </a:lnTo>
                <a:lnTo>
                  <a:pt x="1218830" y="4711927"/>
                </a:lnTo>
                <a:lnTo>
                  <a:pt x="1218853" y="4711893"/>
                </a:lnTo>
                <a:lnTo>
                  <a:pt x="1214750" y="4700267"/>
                </a:lnTo>
                <a:cubicBezTo>
                  <a:pt x="1189380" y="4692022"/>
                  <a:pt x="1176696" y="4685679"/>
                  <a:pt x="1176696" y="4681240"/>
                </a:cubicBezTo>
                <a:lnTo>
                  <a:pt x="1172891" y="4673629"/>
                </a:lnTo>
                <a:cubicBezTo>
                  <a:pt x="1157668" y="4679337"/>
                  <a:pt x="1150058" y="4684411"/>
                  <a:pt x="1150058" y="4688851"/>
                </a:cubicBezTo>
                <a:cubicBezTo>
                  <a:pt x="1169719" y="4716757"/>
                  <a:pt x="1188746" y="4730710"/>
                  <a:pt x="1207139" y="4730710"/>
                </a:cubicBezTo>
                <a:lnTo>
                  <a:pt x="1214750" y="4742126"/>
                </a:lnTo>
                <a:lnTo>
                  <a:pt x="1214750" y="4745931"/>
                </a:lnTo>
                <a:lnTo>
                  <a:pt x="1199528" y="4745931"/>
                </a:lnTo>
                <a:lnTo>
                  <a:pt x="1172891" y="4749737"/>
                </a:lnTo>
                <a:cubicBezTo>
                  <a:pt x="1155131" y="4725636"/>
                  <a:pt x="1146252" y="4711683"/>
                  <a:pt x="1146252" y="4707878"/>
                </a:cubicBezTo>
                <a:cubicBezTo>
                  <a:pt x="1131031" y="4662213"/>
                  <a:pt x="1113272" y="4639380"/>
                  <a:pt x="1092977" y="4639380"/>
                </a:cubicBezTo>
                <a:cubicBezTo>
                  <a:pt x="1092977" y="4636844"/>
                  <a:pt x="1089172" y="4635575"/>
                  <a:pt x="1081561" y="4635575"/>
                </a:cubicBezTo>
                <a:lnTo>
                  <a:pt x="1081561" y="4616548"/>
                </a:lnTo>
                <a:lnTo>
                  <a:pt x="1073949" y="4605132"/>
                </a:lnTo>
                <a:lnTo>
                  <a:pt x="1058728" y="4612743"/>
                </a:lnTo>
                <a:cubicBezTo>
                  <a:pt x="1050484" y="4612743"/>
                  <a:pt x="1027650" y="4600059"/>
                  <a:pt x="990231" y="4574688"/>
                </a:cubicBezTo>
                <a:lnTo>
                  <a:pt x="990231" y="4567078"/>
                </a:lnTo>
                <a:cubicBezTo>
                  <a:pt x="990231" y="4562004"/>
                  <a:pt x="995304" y="4559467"/>
                  <a:pt x="1005453" y="4559467"/>
                </a:cubicBezTo>
                <a:lnTo>
                  <a:pt x="1005453" y="4551856"/>
                </a:lnTo>
                <a:lnTo>
                  <a:pt x="1001648" y="4551856"/>
                </a:lnTo>
                <a:cubicBezTo>
                  <a:pt x="986109" y="4551856"/>
                  <a:pt x="973266" y="4549636"/>
                  <a:pt x="963118" y="4545197"/>
                </a:cubicBezTo>
                <a:lnTo>
                  <a:pt x="945031" y="4529035"/>
                </a:lnTo>
                <a:lnTo>
                  <a:pt x="939240" y="4529035"/>
                </a:lnTo>
                <a:lnTo>
                  <a:pt x="939240" y="4524458"/>
                </a:lnTo>
                <a:lnTo>
                  <a:pt x="925540" y="4517608"/>
                </a:lnTo>
                <a:lnTo>
                  <a:pt x="925540" y="4504680"/>
                </a:lnTo>
                <a:lnTo>
                  <a:pt x="916408" y="4513813"/>
                </a:lnTo>
                <a:lnTo>
                  <a:pt x="882159" y="4498591"/>
                </a:lnTo>
                <a:cubicBezTo>
                  <a:pt x="866937" y="4481467"/>
                  <a:pt x="858057" y="4464977"/>
                  <a:pt x="855521" y="4449121"/>
                </a:cubicBezTo>
                <a:cubicBezTo>
                  <a:pt x="830152" y="4440876"/>
                  <a:pt x="817467" y="4434533"/>
                  <a:pt x="817467" y="4430094"/>
                </a:cubicBezTo>
                <a:lnTo>
                  <a:pt x="813662" y="4422483"/>
                </a:lnTo>
                <a:cubicBezTo>
                  <a:pt x="798439" y="4428191"/>
                  <a:pt x="790829" y="4433265"/>
                  <a:pt x="790829" y="4437705"/>
                </a:cubicBezTo>
                <a:cubicBezTo>
                  <a:pt x="810490" y="4465611"/>
                  <a:pt x="829517" y="4479564"/>
                  <a:pt x="847910" y="4479564"/>
                </a:cubicBezTo>
                <a:lnTo>
                  <a:pt x="855521" y="4490980"/>
                </a:lnTo>
                <a:lnTo>
                  <a:pt x="855521" y="4494785"/>
                </a:lnTo>
                <a:lnTo>
                  <a:pt x="840299" y="4494785"/>
                </a:lnTo>
                <a:lnTo>
                  <a:pt x="813662" y="4498591"/>
                </a:lnTo>
                <a:cubicBezTo>
                  <a:pt x="795902" y="4474490"/>
                  <a:pt x="787023" y="4460537"/>
                  <a:pt x="787023" y="4456732"/>
                </a:cubicBezTo>
                <a:cubicBezTo>
                  <a:pt x="771802" y="4411067"/>
                  <a:pt x="754044" y="4388234"/>
                  <a:pt x="733748" y="4388234"/>
                </a:cubicBezTo>
                <a:cubicBezTo>
                  <a:pt x="733748" y="4385698"/>
                  <a:pt x="729943" y="4384429"/>
                  <a:pt x="722332" y="4384429"/>
                </a:cubicBezTo>
                <a:lnTo>
                  <a:pt x="722332" y="4365402"/>
                </a:lnTo>
                <a:lnTo>
                  <a:pt x="714721" y="4353986"/>
                </a:lnTo>
                <a:lnTo>
                  <a:pt x="699499" y="4361597"/>
                </a:lnTo>
                <a:cubicBezTo>
                  <a:pt x="691255" y="4361597"/>
                  <a:pt x="668422" y="4348913"/>
                  <a:pt x="631002" y="4323542"/>
                </a:cubicBezTo>
                <a:lnTo>
                  <a:pt x="631002" y="4315932"/>
                </a:lnTo>
                <a:cubicBezTo>
                  <a:pt x="631002" y="4310858"/>
                  <a:pt x="636076" y="4308321"/>
                  <a:pt x="646224" y="4308321"/>
                </a:cubicBezTo>
                <a:lnTo>
                  <a:pt x="646224" y="4300710"/>
                </a:lnTo>
                <a:lnTo>
                  <a:pt x="642419" y="4300710"/>
                </a:lnTo>
                <a:cubicBezTo>
                  <a:pt x="611341" y="4300710"/>
                  <a:pt x="591045" y="4291831"/>
                  <a:pt x="581532" y="4274073"/>
                </a:cubicBezTo>
                <a:cubicBezTo>
                  <a:pt x="575190" y="4268999"/>
                  <a:pt x="570116" y="4266462"/>
                  <a:pt x="566311" y="4266462"/>
                </a:cubicBezTo>
                <a:lnTo>
                  <a:pt x="566311" y="4251240"/>
                </a:lnTo>
                <a:lnTo>
                  <a:pt x="570116" y="4251240"/>
                </a:lnTo>
                <a:cubicBezTo>
                  <a:pt x="578360" y="4251240"/>
                  <a:pt x="588508" y="4256315"/>
                  <a:pt x="600559" y="4266462"/>
                </a:cubicBezTo>
                <a:cubicBezTo>
                  <a:pt x="631002" y="4263925"/>
                  <a:pt x="646224" y="4258850"/>
                  <a:pt x="646224" y="4251240"/>
                </a:cubicBezTo>
                <a:cubicBezTo>
                  <a:pt x="640516" y="4250606"/>
                  <a:pt x="634173" y="4239190"/>
                  <a:pt x="627196" y="4216992"/>
                </a:cubicBezTo>
                <a:cubicBezTo>
                  <a:pt x="621172" y="4216992"/>
                  <a:pt x="615622" y="4215406"/>
                  <a:pt x="610548" y="4212235"/>
                </a:cubicBezTo>
                <a:lnTo>
                  <a:pt x="602062" y="4203457"/>
                </a:lnTo>
                <a:lnTo>
                  <a:pt x="589837" y="4215683"/>
                </a:lnTo>
                <a:lnTo>
                  <a:pt x="555589" y="4200461"/>
                </a:lnTo>
                <a:cubicBezTo>
                  <a:pt x="540366" y="4183337"/>
                  <a:pt x="531487" y="4166847"/>
                  <a:pt x="528950" y="4150991"/>
                </a:cubicBezTo>
                <a:cubicBezTo>
                  <a:pt x="503581" y="4142746"/>
                  <a:pt x="490896" y="4136403"/>
                  <a:pt x="490896" y="4131964"/>
                </a:cubicBezTo>
                <a:lnTo>
                  <a:pt x="487091" y="4124353"/>
                </a:lnTo>
                <a:cubicBezTo>
                  <a:pt x="471868" y="4130061"/>
                  <a:pt x="464258" y="4135135"/>
                  <a:pt x="464258" y="4139575"/>
                </a:cubicBezTo>
                <a:cubicBezTo>
                  <a:pt x="483919" y="4167481"/>
                  <a:pt x="502946" y="4181434"/>
                  <a:pt x="521339" y="4181434"/>
                </a:cubicBezTo>
                <a:lnTo>
                  <a:pt x="528950" y="4192850"/>
                </a:lnTo>
                <a:lnTo>
                  <a:pt x="528950" y="4196655"/>
                </a:lnTo>
                <a:lnTo>
                  <a:pt x="513728" y="4196655"/>
                </a:lnTo>
                <a:lnTo>
                  <a:pt x="487091" y="4200461"/>
                </a:lnTo>
                <a:cubicBezTo>
                  <a:pt x="469332" y="4176360"/>
                  <a:pt x="460453" y="4162407"/>
                  <a:pt x="460453" y="4158602"/>
                </a:cubicBezTo>
                <a:cubicBezTo>
                  <a:pt x="445231" y="4112937"/>
                  <a:pt x="427473" y="4090104"/>
                  <a:pt x="407178" y="4090104"/>
                </a:cubicBezTo>
                <a:cubicBezTo>
                  <a:pt x="407178" y="4087568"/>
                  <a:pt x="403372" y="4086299"/>
                  <a:pt x="395762" y="4086299"/>
                </a:cubicBezTo>
                <a:lnTo>
                  <a:pt x="395762" y="4067272"/>
                </a:lnTo>
                <a:lnTo>
                  <a:pt x="388150" y="4055856"/>
                </a:lnTo>
                <a:lnTo>
                  <a:pt x="372928" y="4063467"/>
                </a:lnTo>
                <a:cubicBezTo>
                  <a:pt x="364684" y="4063467"/>
                  <a:pt x="341851" y="4050783"/>
                  <a:pt x="304431" y="4025412"/>
                </a:cubicBezTo>
                <a:lnTo>
                  <a:pt x="304431" y="4017802"/>
                </a:lnTo>
                <a:cubicBezTo>
                  <a:pt x="304431" y="4012728"/>
                  <a:pt x="309505" y="4010191"/>
                  <a:pt x="319654" y="4010191"/>
                </a:cubicBezTo>
                <a:lnTo>
                  <a:pt x="319654" y="4002580"/>
                </a:lnTo>
                <a:lnTo>
                  <a:pt x="315848" y="4002580"/>
                </a:lnTo>
                <a:cubicBezTo>
                  <a:pt x="284771" y="4002580"/>
                  <a:pt x="264474" y="3993701"/>
                  <a:pt x="254961" y="3975943"/>
                </a:cubicBezTo>
                <a:cubicBezTo>
                  <a:pt x="248619" y="3970869"/>
                  <a:pt x="243545" y="3968332"/>
                  <a:pt x="239740" y="3968332"/>
                </a:cubicBezTo>
                <a:lnTo>
                  <a:pt x="239740" y="3953110"/>
                </a:lnTo>
                <a:lnTo>
                  <a:pt x="243545" y="3953110"/>
                </a:lnTo>
                <a:cubicBezTo>
                  <a:pt x="251790" y="3953110"/>
                  <a:pt x="261937" y="3958185"/>
                  <a:pt x="273988" y="3968332"/>
                </a:cubicBezTo>
                <a:cubicBezTo>
                  <a:pt x="304431" y="3965795"/>
                  <a:pt x="319654" y="3960720"/>
                  <a:pt x="319654" y="3953110"/>
                </a:cubicBezTo>
                <a:cubicBezTo>
                  <a:pt x="313945" y="3952476"/>
                  <a:pt x="307603" y="3941060"/>
                  <a:pt x="300626" y="3918862"/>
                </a:cubicBezTo>
                <a:cubicBezTo>
                  <a:pt x="288576" y="3918862"/>
                  <a:pt x="278428" y="3912519"/>
                  <a:pt x="270183" y="3899835"/>
                </a:cubicBezTo>
                <a:lnTo>
                  <a:pt x="262572" y="3899835"/>
                </a:lnTo>
                <a:lnTo>
                  <a:pt x="262572" y="3888419"/>
                </a:lnTo>
                <a:lnTo>
                  <a:pt x="266378" y="3888419"/>
                </a:lnTo>
                <a:cubicBezTo>
                  <a:pt x="277794" y="3896029"/>
                  <a:pt x="286673" y="3899835"/>
                  <a:pt x="293015" y="3899835"/>
                </a:cubicBezTo>
                <a:lnTo>
                  <a:pt x="300626" y="3899835"/>
                </a:lnTo>
                <a:lnTo>
                  <a:pt x="300626" y="3896029"/>
                </a:lnTo>
                <a:cubicBezTo>
                  <a:pt x="277794" y="3896029"/>
                  <a:pt x="266378" y="3880807"/>
                  <a:pt x="266378" y="3850364"/>
                </a:cubicBezTo>
                <a:cubicBezTo>
                  <a:pt x="258767" y="3850364"/>
                  <a:pt x="254961" y="3847827"/>
                  <a:pt x="254961" y="3842753"/>
                </a:cubicBezTo>
                <a:cubicBezTo>
                  <a:pt x="260035" y="3837680"/>
                  <a:pt x="263841" y="3821190"/>
                  <a:pt x="266378" y="3793283"/>
                </a:cubicBezTo>
                <a:lnTo>
                  <a:pt x="277794" y="3781867"/>
                </a:lnTo>
                <a:lnTo>
                  <a:pt x="281599" y="3781867"/>
                </a:lnTo>
                <a:cubicBezTo>
                  <a:pt x="281599" y="3789477"/>
                  <a:pt x="284136" y="3793283"/>
                  <a:pt x="289210" y="3793283"/>
                </a:cubicBezTo>
                <a:lnTo>
                  <a:pt x="296820" y="3793283"/>
                </a:lnTo>
                <a:cubicBezTo>
                  <a:pt x="303797" y="3793283"/>
                  <a:pt x="308871" y="3780598"/>
                  <a:pt x="312043" y="3755229"/>
                </a:cubicBezTo>
                <a:lnTo>
                  <a:pt x="312043" y="3747619"/>
                </a:lnTo>
                <a:lnTo>
                  <a:pt x="308236" y="3724787"/>
                </a:lnTo>
                <a:cubicBezTo>
                  <a:pt x="310774" y="3719713"/>
                  <a:pt x="312043" y="3715906"/>
                  <a:pt x="312043" y="3713369"/>
                </a:cubicBezTo>
                <a:cubicBezTo>
                  <a:pt x="306969" y="3705125"/>
                  <a:pt x="304431" y="3697514"/>
                  <a:pt x="304431" y="3690537"/>
                </a:cubicBezTo>
                <a:cubicBezTo>
                  <a:pt x="306969" y="3690537"/>
                  <a:pt x="308236" y="3689269"/>
                  <a:pt x="308236" y="3686732"/>
                </a:cubicBezTo>
                <a:cubicBezTo>
                  <a:pt x="320922" y="3689269"/>
                  <a:pt x="327264" y="3694343"/>
                  <a:pt x="327264" y="3701953"/>
                </a:cubicBezTo>
                <a:lnTo>
                  <a:pt x="334875" y="3701953"/>
                </a:lnTo>
                <a:lnTo>
                  <a:pt x="334875" y="3698148"/>
                </a:lnTo>
                <a:lnTo>
                  <a:pt x="344083" y="3630620"/>
                </a:lnTo>
                <a:lnTo>
                  <a:pt x="337711" y="3627434"/>
                </a:lnTo>
                <a:lnTo>
                  <a:pt x="337711" y="3612212"/>
                </a:lnTo>
                <a:lnTo>
                  <a:pt x="341517" y="3612212"/>
                </a:lnTo>
                <a:lnTo>
                  <a:pt x="346269" y="3614588"/>
                </a:lnTo>
                <a:lnTo>
                  <a:pt x="346291" y="3614429"/>
                </a:lnTo>
                <a:lnTo>
                  <a:pt x="346291" y="3606818"/>
                </a:lnTo>
                <a:cubicBezTo>
                  <a:pt x="346291" y="3604282"/>
                  <a:pt x="345023" y="3603013"/>
                  <a:pt x="342486" y="3603013"/>
                </a:cubicBezTo>
                <a:lnTo>
                  <a:pt x="346291" y="3595402"/>
                </a:lnTo>
                <a:lnTo>
                  <a:pt x="346291" y="3591597"/>
                </a:lnTo>
                <a:lnTo>
                  <a:pt x="327264" y="3591597"/>
                </a:lnTo>
                <a:cubicBezTo>
                  <a:pt x="332338" y="3556714"/>
                  <a:pt x="339949" y="3523734"/>
                  <a:pt x="350096" y="3492657"/>
                </a:cubicBezTo>
                <a:cubicBezTo>
                  <a:pt x="352633" y="3491705"/>
                  <a:pt x="355170" y="3488376"/>
                  <a:pt x="357707" y="3482667"/>
                </a:cubicBezTo>
                <a:lnTo>
                  <a:pt x="361959" y="3469115"/>
                </a:lnTo>
                <a:lnTo>
                  <a:pt x="364349" y="3452385"/>
                </a:lnTo>
                <a:lnTo>
                  <a:pt x="375765" y="3440969"/>
                </a:lnTo>
                <a:lnTo>
                  <a:pt x="379570" y="3440969"/>
                </a:lnTo>
                <a:lnTo>
                  <a:pt x="385825" y="3450352"/>
                </a:lnTo>
                <a:lnTo>
                  <a:pt x="391956" y="3447943"/>
                </a:lnTo>
                <a:lnTo>
                  <a:pt x="402402" y="3430707"/>
                </a:lnTo>
                <a:lnTo>
                  <a:pt x="402402" y="3425758"/>
                </a:lnTo>
                <a:cubicBezTo>
                  <a:pt x="402402" y="3423221"/>
                  <a:pt x="403671" y="3421318"/>
                  <a:pt x="406208" y="3420050"/>
                </a:cubicBezTo>
                <a:lnTo>
                  <a:pt x="408871" y="3419606"/>
                </a:lnTo>
                <a:lnTo>
                  <a:pt x="410014" y="3414331"/>
                </a:lnTo>
                <a:lnTo>
                  <a:pt x="410014" y="3409879"/>
                </a:lnTo>
                <a:lnTo>
                  <a:pt x="375289" y="3403877"/>
                </a:lnTo>
                <a:cubicBezTo>
                  <a:pt x="365141" y="3399437"/>
                  <a:pt x="357689" y="3392778"/>
                  <a:pt x="352933" y="3383899"/>
                </a:cubicBezTo>
                <a:cubicBezTo>
                  <a:pt x="346590" y="3378825"/>
                  <a:pt x="341517" y="3376288"/>
                  <a:pt x="337711" y="3376288"/>
                </a:cubicBezTo>
                <a:lnTo>
                  <a:pt x="337711" y="3361066"/>
                </a:lnTo>
                <a:lnTo>
                  <a:pt x="341517" y="3361066"/>
                </a:lnTo>
                <a:cubicBezTo>
                  <a:pt x="349761" y="3361066"/>
                  <a:pt x="359909" y="3366141"/>
                  <a:pt x="371959" y="3376288"/>
                </a:cubicBezTo>
                <a:cubicBezTo>
                  <a:pt x="387181" y="3375020"/>
                  <a:pt x="398597" y="3373117"/>
                  <a:pt x="406208" y="3370580"/>
                </a:cubicBezTo>
                <a:lnTo>
                  <a:pt x="408693" y="3368509"/>
                </a:lnTo>
                <a:lnTo>
                  <a:pt x="402402" y="3349639"/>
                </a:lnTo>
                <a:lnTo>
                  <a:pt x="406153" y="3345888"/>
                </a:lnTo>
                <a:lnTo>
                  <a:pt x="398597" y="3326818"/>
                </a:lnTo>
                <a:cubicBezTo>
                  <a:pt x="386547" y="3326818"/>
                  <a:pt x="376400" y="3320475"/>
                  <a:pt x="368154" y="3307791"/>
                </a:cubicBezTo>
                <a:lnTo>
                  <a:pt x="360543" y="3307791"/>
                </a:lnTo>
                <a:lnTo>
                  <a:pt x="360543" y="3296375"/>
                </a:lnTo>
                <a:lnTo>
                  <a:pt x="364349" y="3296375"/>
                </a:lnTo>
                <a:cubicBezTo>
                  <a:pt x="375765" y="3303985"/>
                  <a:pt x="384644" y="3307791"/>
                  <a:pt x="390986" y="3307791"/>
                </a:cubicBezTo>
                <a:lnTo>
                  <a:pt x="398597" y="3307791"/>
                </a:lnTo>
                <a:lnTo>
                  <a:pt x="398597" y="3303985"/>
                </a:lnTo>
                <a:cubicBezTo>
                  <a:pt x="375765" y="3303985"/>
                  <a:pt x="364349" y="3288763"/>
                  <a:pt x="364349" y="3258320"/>
                </a:cubicBezTo>
                <a:cubicBezTo>
                  <a:pt x="356738" y="3258320"/>
                  <a:pt x="352933" y="3255783"/>
                  <a:pt x="352933" y="3250709"/>
                </a:cubicBezTo>
                <a:cubicBezTo>
                  <a:pt x="358006" y="3245636"/>
                  <a:pt x="361812" y="3229146"/>
                  <a:pt x="364349" y="3201239"/>
                </a:cubicBezTo>
                <a:lnTo>
                  <a:pt x="375765" y="3189823"/>
                </a:lnTo>
                <a:lnTo>
                  <a:pt x="379570" y="3189823"/>
                </a:lnTo>
                <a:cubicBezTo>
                  <a:pt x="379570" y="3197433"/>
                  <a:pt x="382107" y="3201239"/>
                  <a:pt x="387181" y="3201239"/>
                </a:cubicBezTo>
                <a:lnTo>
                  <a:pt x="394791" y="3201239"/>
                </a:lnTo>
                <a:lnTo>
                  <a:pt x="395762" y="3200217"/>
                </a:lnTo>
                <a:lnTo>
                  <a:pt x="395762" y="3181314"/>
                </a:lnTo>
                <a:lnTo>
                  <a:pt x="388150" y="3169898"/>
                </a:lnTo>
                <a:lnTo>
                  <a:pt x="372929" y="3177509"/>
                </a:lnTo>
                <a:cubicBezTo>
                  <a:pt x="364684" y="3177509"/>
                  <a:pt x="341851" y="3164825"/>
                  <a:pt x="304431" y="3139454"/>
                </a:cubicBezTo>
                <a:lnTo>
                  <a:pt x="304431" y="3131844"/>
                </a:lnTo>
                <a:cubicBezTo>
                  <a:pt x="304431" y="3126770"/>
                  <a:pt x="309505" y="3124233"/>
                  <a:pt x="319654" y="3124233"/>
                </a:cubicBezTo>
                <a:lnTo>
                  <a:pt x="319654" y="3116622"/>
                </a:lnTo>
                <a:lnTo>
                  <a:pt x="315848" y="3116622"/>
                </a:lnTo>
                <a:cubicBezTo>
                  <a:pt x="284771" y="3116622"/>
                  <a:pt x="264474" y="3107743"/>
                  <a:pt x="254962" y="3089985"/>
                </a:cubicBezTo>
                <a:cubicBezTo>
                  <a:pt x="248619" y="3084911"/>
                  <a:pt x="243546" y="3082374"/>
                  <a:pt x="239740" y="3082374"/>
                </a:cubicBezTo>
                <a:lnTo>
                  <a:pt x="239740" y="3067152"/>
                </a:lnTo>
                <a:lnTo>
                  <a:pt x="243546" y="3067152"/>
                </a:lnTo>
                <a:cubicBezTo>
                  <a:pt x="251790" y="3067152"/>
                  <a:pt x="261938" y="3072227"/>
                  <a:pt x="273988" y="3082374"/>
                </a:cubicBezTo>
                <a:cubicBezTo>
                  <a:pt x="304431" y="3079837"/>
                  <a:pt x="319654" y="3074762"/>
                  <a:pt x="319654" y="3067152"/>
                </a:cubicBezTo>
                <a:cubicBezTo>
                  <a:pt x="313945" y="3066518"/>
                  <a:pt x="307603" y="3055102"/>
                  <a:pt x="300626" y="3032904"/>
                </a:cubicBezTo>
                <a:cubicBezTo>
                  <a:pt x="288576" y="3032904"/>
                  <a:pt x="278429" y="3026561"/>
                  <a:pt x="270183" y="3013877"/>
                </a:cubicBezTo>
                <a:lnTo>
                  <a:pt x="262572" y="3013877"/>
                </a:lnTo>
                <a:lnTo>
                  <a:pt x="262572" y="3002461"/>
                </a:lnTo>
                <a:lnTo>
                  <a:pt x="266378" y="3002461"/>
                </a:lnTo>
                <a:cubicBezTo>
                  <a:pt x="277794" y="3010071"/>
                  <a:pt x="286673" y="3013877"/>
                  <a:pt x="293015" y="3013877"/>
                </a:cubicBezTo>
                <a:lnTo>
                  <a:pt x="300626" y="3013877"/>
                </a:lnTo>
                <a:lnTo>
                  <a:pt x="300626" y="3010071"/>
                </a:lnTo>
                <a:cubicBezTo>
                  <a:pt x="277794" y="3010071"/>
                  <a:pt x="266378" y="2994849"/>
                  <a:pt x="266378" y="2964406"/>
                </a:cubicBezTo>
                <a:cubicBezTo>
                  <a:pt x="258767" y="2964406"/>
                  <a:pt x="254962" y="2961869"/>
                  <a:pt x="254962" y="2956795"/>
                </a:cubicBezTo>
                <a:cubicBezTo>
                  <a:pt x="260036" y="2951722"/>
                  <a:pt x="263841" y="2935232"/>
                  <a:pt x="266378" y="2907325"/>
                </a:cubicBezTo>
                <a:lnTo>
                  <a:pt x="277794" y="2895909"/>
                </a:lnTo>
                <a:lnTo>
                  <a:pt x="281599" y="2895909"/>
                </a:lnTo>
                <a:cubicBezTo>
                  <a:pt x="281599" y="2903519"/>
                  <a:pt x="284136" y="2907325"/>
                  <a:pt x="289210" y="2907325"/>
                </a:cubicBezTo>
                <a:lnTo>
                  <a:pt x="296821" y="2907325"/>
                </a:lnTo>
                <a:cubicBezTo>
                  <a:pt x="303798" y="2907325"/>
                  <a:pt x="308871" y="2894640"/>
                  <a:pt x="312043" y="2869271"/>
                </a:cubicBezTo>
                <a:lnTo>
                  <a:pt x="312043" y="2861661"/>
                </a:lnTo>
                <a:lnTo>
                  <a:pt x="308237" y="2838829"/>
                </a:lnTo>
                <a:cubicBezTo>
                  <a:pt x="310775" y="2833755"/>
                  <a:pt x="312043" y="2829948"/>
                  <a:pt x="312043" y="2827411"/>
                </a:cubicBezTo>
                <a:cubicBezTo>
                  <a:pt x="306969" y="2819167"/>
                  <a:pt x="304431" y="2811556"/>
                  <a:pt x="304431" y="2804579"/>
                </a:cubicBezTo>
                <a:cubicBezTo>
                  <a:pt x="306969" y="2804579"/>
                  <a:pt x="308237" y="2803311"/>
                  <a:pt x="308237" y="2800774"/>
                </a:cubicBezTo>
                <a:cubicBezTo>
                  <a:pt x="320922" y="2803311"/>
                  <a:pt x="327264" y="2808385"/>
                  <a:pt x="327264" y="2815995"/>
                </a:cubicBezTo>
                <a:lnTo>
                  <a:pt x="334875" y="2815995"/>
                </a:lnTo>
                <a:lnTo>
                  <a:pt x="334875" y="2812190"/>
                </a:lnTo>
                <a:cubicBezTo>
                  <a:pt x="334875" y="2784284"/>
                  <a:pt x="338681" y="2756378"/>
                  <a:pt x="346291" y="2728471"/>
                </a:cubicBezTo>
                <a:lnTo>
                  <a:pt x="346291" y="2720860"/>
                </a:lnTo>
                <a:cubicBezTo>
                  <a:pt x="346291" y="2718324"/>
                  <a:pt x="345023" y="2717055"/>
                  <a:pt x="342486" y="2717055"/>
                </a:cubicBezTo>
                <a:lnTo>
                  <a:pt x="346291" y="2709444"/>
                </a:lnTo>
                <a:lnTo>
                  <a:pt x="346291" y="2705639"/>
                </a:lnTo>
                <a:lnTo>
                  <a:pt x="327264" y="2705639"/>
                </a:lnTo>
                <a:cubicBezTo>
                  <a:pt x="332338" y="2670756"/>
                  <a:pt x="339949" y="2637776"/>
                  <a:pt x="350096" y="2606699"/>
                </a:cubicBezTo>
                <a:cubicBezTo>
                  <a:pt x="355170" y="2604796"/>
                  <a:pt x="360244" y="2593380"/>
                  <a:pt x="365318" y="2572450"/>
                </a:cubicBezTo>
                <a:cubicBezTo>
                  <a:pt x="385613" y="2572450"/>
                  <a:pt x="400836" y="2558497"/>
                  <a:pt x="410983" y="2530591"/>
                </a:cubicBezTo>
                <a:lnTo>
                  <a:pt x="422399" y="2530591"/>
                </a:lnTo>
                <a:cubicBezTo>
                  <a:pt x="422399" y="2533128"/>
                  <a:pt x="423668" y="2536933"/>
                  <a:pt x="426205" y="2542007"/>
                </a:cubicBezTo>
                <a:cubicBezTo>
                  <a:pt x="419228" y="2542007"/>
                  <a:pt x="412885" y="2548349"/>
                  <a:pt x="407178" y="2561034"/>
                </a:cubicBezTo>
                <a:lnTo>
                  <a:pt x="414789" y="2557228"/>
                </a:lnTo>
                <a:lnTo>
                  <a:pt x="430010" y="2572450"/>
                </a:lnTo>
                <a:lnTo>
                  <a:pt x="433815" y="2572450"/>
                </a:lnTo>
                <a:cubicBezTo>
                  <a:pt x="446500" y="2568644"/>
                  <a:pt x="452842" y="2559765"/>
                  <a:pt x="452842" y="2545812"/>
                </a:cubicBezTo>
                <a:cubicBezTo>
                  <a:pt x="468698" y="2510296"/>
                  <a:pt x="482651" y="2492536"/>
                  <a:pt x="494702" y="2492536"/>
                </a:cubicBezTo>
                <a:cubicBezTo>
                  <a:pt x="499776" y="2492536"/>
                  <a:pt x="502313" y="2489999"/>
                  <a:pt x="502313" y="2484925"/>
                </a:cubicBezTo>
                <a:lnTo>
                  <a:pt x="498507" y="2477315"/>
                </a:lnTo>
                <a:cubicBezTo>
                  <a:pt x="508655" y="2473509"/>
                  <a:pt x="513729" y="2469704"/>
                  <a:pt x="513729" y="2465899"/>
                </a:cubicBezTo>
                <a:cubicBezTo>
                  <a:pt x="511192" y="2461460"/>
                  <a:pt x="509923" y="2456385"/>
                  <a:pt x="509923" y="2450677"/>
                </a:cubicBezTo>
                <a:cubicBezTo>
                  <a:pt x="512460" y="2450677"/>
                  <a:pt x="516266" y="2449409"/>
                  <a:pt x="521339" y="2446872"/>
                </a:cubicBezTo>
                <a:cubicBezTo>
                  <a:pt x="525145" y="2450043"/>
                  <a:pt x="528950" y="2465265"/>
                  <a:pt x="532755" y="2492536"/>
                </a:cubicBezTo>
                <a:lnTo>
                  <a:pt x="540366" y="2496342"/>
                </a:lnTo>
                <a:cubicBezTo>
                  <a:pt x="549880" y="2496342"/>
                  <a:pt x="560028" y="2479852"/>
                  <a:pt x="570810" y="2446872"/>
                </a:cubicBezTo>
                <a:cubicBezTo>
                  <a:pt x="574615" y="2428479"/>
                  <a:pt x="586031" y="2411989"/>
                  <a:pt x="605058" y="2397401"/>
                </a:cubicBezTo>
                <a:cubicBezTo>
                  <a:pt x="605058" y="2405012"/>
                  <a:pt x="607595" y="2408817"/>
                  <a:pt x="612669" y="2408817"/>
                </a:cubicBezTo>
                <a:lnTo>
                  <a:pt x="631695" y="2408817"/>
                </a:lnTo>
                <a:cubicBezTo>
                  <a:pt x="636769" y="2408817"/>
                  <a:pt x="639307" y="2406280"/>
                  <a:pt x="639307" y="2401207"/>
                </a:cubicBezTo>
                <a:lnTo>
                  <a:pt x="639307" y="2397401"/>
                </a:lnTo>
                <a:cubicBezTo>
                  <a:pt x="621548" y="2397401"/>
                  <a:pt x="612669" y="2393596"/>
                  <a:pt x="612669" y="2385985"/>
                </a:cubicBezTo>
                <a:lnTo>
                  <a:pt x="620279" y="2385985"/>
                </a:lnTo>
                <a:cubicBezTo>
                  <a:pt x="620279" y="2380277"/>
                  <a:pt x="619011" y="2375203"/>
                  <a:pt x="616474" y="2370764"/>
                </a:cubicBezTo>
                <a:cubicBezTo>
                  <a:pt x="616474" y="2364422"/>
                  <a:pt x="627890" y="2350469"/>
                  <a:pt x="650723" y="2328904"/>
                </a:cubicBezTo>
                <a:cubicBezTo>
                  <a:pt x="650723" y="2316219"/>
                  <a:pt x="665945" y="2300998"/>
                  <a:pt x="696387" y="2283240"/>
                </a:cubicBezTo>
                <a:cubicBezTo>
                  <a:pt x="706535" y="2270238"/>
                  <a:pt x="714146" y="2259297"/>
                  <a:pt x="719220" y="2250418"/>
                </a:cubicBezTo>
                <a:lnTo>
                  <a:pt x="723267" y="2239544"/>
                </a:lnTo>
                <a:lnTo>
                  <a:pt x="703875" y="2230562"/>
                </a:lnTo>
                <a:cubicBezTo>
                  <a:pt x="691824" y="2222951"/>
                  <a:pt x="685799" y="2214072"/>
                  <a:pt x="685799" y="2203924"/>
                </a:cubicBezTo>
                <a:lnTo>
                  <a:pt x="693410" y="2200118"/>
                </a:lnTo>
                <a:lnTo>
                  <a:pt x="697215" y="2200118"/>
                </a:lnTo>
                <a:cubicBezTo>
                  <a:pt x="707363" y="2207729"/>
                  <a:pt x="714974" y="2211534"/>
                  <a:pt x="720047" y="2211534"/>
                </a:cubicBezTo>
                <a:cubicBezTo>
                  <a:pt x="722584" y="2211534"/>
                  <a:pt x="726390" y="2210266"/>
                  <a:pt x="731463" y="2207729"/>
                </a:cubicBezTo>
                <a:lnTo>
                  <a:pt x="734151" y="2208204"/>
                </a:lnTo>
                <a:lnTo>
                  <a:pt x="747761" y="2197618"/>
                </a:lnTo>
                <a:lnTo>
                  <a:pt x="752305" y="2187014"/>
                </a:lnTo>
                <a:lnTo>
                  <a:pt x="750490" y="2184897"/>
                </a:lnTo>
                <a:lnTo>
                  <a:pt x="746685" y="2184897"/>
                </a:lnTo>
                <a:lnTo>
                  <a:pt x="739074" y="2188702"/>
                </a:lnTo>
                <a:lnTo>
                  <a:pt x="739074" y="2177286"/>
                </a:lnTo>
                <a:lnTo>
                  <a:pt x="746685" y="2165870"/>
                </a:lnTo>
                <a:lnTo>
                  <a:pt x="746487" y="2165672"/>
                </a:lnTo>
                <a:lnTo>
                  <a:pt x="729247" y="2168913"/>
                </a:lnTo>
                <a:lnTo>
                  <a:pt x="723026" y="2176688"/>
                </a:lnTo>
                <a:lnTo>
                  <a:pt x="719221" y="2176688"/>
                </a:lnTo>
                <a:lnTo>
                  <a:pt x="715540" y="2171168"/>
                </a:lnTo>
                <a:lnTo>
                  <a:pt x="695694" y="2173491"/>
                </a:lnTo>
                <a:cubicBezTo>
                  <a:pt x="678570" y="2176028"/>
                  <a:pt x="653200" y="2182370"/>
                  <a:pt x="619586" y="2192518"/>
                </a:cubicBezTo>
                <a:lnTo>
                  <a:pt x="596754" y="2188713"/>
                </a:lnTo>
                <a:cubicBezTo>
                  <a:pt x="581532" y="2193786"/>
                  <a:pt x="558700" y="2197592"/>
                  <a:pt x="528256" y="2200129"/>
                </a:cubicBezTo>
                <a:lnTo>
                  <a:pt x="528256" y="2192518"/>
                </a:lnTo>
                <a:cubicBezTo>
                  <a:pt x="543478" y="2189981"/>
                  <a:pt x="551088" y="2186176"/>
                  <a:pt x="551088" y="2181102"/>
                </a:cubicBezTo>
                <a:cubicBezTo>
                  <a:pt x="546649" y="2178565"/>
                  <a:pt x="540307" y="2177297"/>
                  <a:pt x="532062" y="2177297"/>
                </a:cubicBezTo>
                <a:lnTo>
                  <a:pt x="532062" y="2165881"/>
                </a:lnTo>
                <a:lnTo>
                  <a:pt x="554894" y="2169686"/>
                </a:lnTo>
                <a:cubicBezTo>
                  <a:pt x="569481" y="2162075"/>
                  <a:pt x="579629" y="2158270"/>
                  <a:pt x="585338" y="2158270"/>
                </a:cubicBezTo>
                <a:lnTo>
                  <a:pt x="585338" y="2154465"/>
                </a:lnTo>
                <a:cubicBezTo>
                  <a:pt x="580264" y="2154465"/>
                  <a:pt x="577727" y="2153196"/>
                  <a:pt x="577727" y="2150659"/>
                </a:cubicBezTo>
                <a:cubicBezTo>
                  <a:pt x="537770" y="2150659"/>
                  <a:pt x="517474" y="2158270"/>
                  <a:pt x="516840" y="2173491"/>
                </a:cubicBezTo>
                <a:lnTo>
                  <a:pt x="516840" y="2177297"/>
                </a:lnTo>
                <a:cubicBezTo>
                  <a:pt x="503521" y="2174760"/>
                  <a:pt x="495910" y="2173491"/>
                  <a:pt x="494008" y="2173491"/>
                </a:cubicBezTo>
                <a:cubicBezTo>
                  <a:pt x="483860" y="2178565"/>
                  <a:pt x="474980" y="2181102"/>
                  <a:pt x="467369" y="2181102"/>
                </a:cubicBezTo>
                <a:lnTo>
                  <a:pt x="463564" y="2173491"/>
                </a:lnTo>
                <a:lnTo>
                  <a:pt x="463564" y="2169686"/>
                </a:lnTo>
                <a:cubicBezTo>
                  <a:pt x="463564" y="2164612"/>
                  <a:pt x="469906" y="2162075"/>
                  <a:pt x="482592" y="2162075"/>
                </a:cubicBezTo>
                <a:lnTo>
                  <a:pt x="482592" y="2154465"/>
                </a:lnTo>
                <a:lnTo>
                  <a:pt x="459759" y="2154465"/>
                </a:lnTo>
                <a:cubicBezTo>
                  <a:pt x="459759" y="2162075"/>
                  <a:pt x="457222" y="2165881"/>
                  <a:pt x="452148" y="2165881"/>
                </a:cubicBezTo>
                <a:lnTo>
                  <a:pt x="448343" y="2165881"/>
                </a:lnTo>
                <a:cubicBezTo>
                  <a:pt x="448343" y="2160807"/>
                  <a:pt x="447074" y="2158270"/>
                  <a:pt x="444538" y="2158270"/>
                </a:cubicBezTo>
                <a:cubicBezTo>
                  <a:pt x="446441" y="2152561"/>
                  <a:pt x="451514" y="2144951"/>
                  <a:pt x="459759" y="2135437"/>
                </a:cubicBezTo>
                <a:cubicBezTo>
                  <a:pt x="468004" y="2140512"/>
                  <a:pt x="475615" y="2143048"/>
                  <a:pt x="482592" y="2143048"/>
                </a:cubicBezTo>
                <a:lnTo>
                  <a:pt x="501619" y="2139243"/>
                </a:lnTo>
                <a:lnTo>
                  <a:pt x="520646" y="2143048"/>
                </a:lnTo>
                <a:lnTo>
                  <a:pt x="573922" y="2135437"/>
                </a:lnTo>
                <a:lnTo>
                  <a:pt x="589143" y="2139243"/>
                </a:lnTo>
                <a:cubicBezTo>
                  <a:pt x="603096" y="2136706"/>
                  <a:pt x="614512" y="2135437"/>
                  <a:pt x="623391" y="2135437"/>
                </a:cubicBezTo>
                <a:lnTo>
                  <a:pt x="623391" y="2143048"/>
                </a:lnTo>
                <a:cubicBezTo>
                  <a:pt x="618952" y="2143048"/>
                  <a:pt x="608805" y="2146854"/>
                  <a:pt x="592948" y="2154465"/>
                </a:cubicBezTo>
                <a:lnTo>
                  <a:pt x="592948" y="2158270"/>
                </a:lnTo>
                <a:lnTo>
                  <a:pt x="619586" y="2158270"/>
                </a:lnTo>
                <a:cubicBezTo>
                  <a:pt x="625294" y="2158270"/>
                  <a:pt x="630368" y="2157001"/>
                  <a:pt x="634807" y="2154465"/>
                </a:cubicBezTo>
                <a:cubicBezTo>
                  <a:pt x="644321" y="2159538"/>
                  <a:pt x="654469" y="2162075"/>
                  <a:pt x="665251" y="2162075"/>
                </a:cubicBezTo>
                <a:lnTo>
                  <a:pt x="680472" y="2162075"/>
                </a:lnTo>
                <a:lnTo>
                  <a:pt x="707110" y="2146854"/>
                </a:lnTo>
                <a:lnTo>
                  <a:pt x="721075" y="2150345"/>
                </a:lnTo>
                <a:lnTo>
                  <a:pt x="721166" y="2150201"/>
                </a:lnTo>
                <a:lnTo>
                  <a:pt x="712437" y="2146843"/>
                </a:lnTo>
                <a:lnTo>
                  <a:pt x="712437" y="2143037"/>
                </a:lnTo>
                <a:cubicBezTo>
                  <a:pt x="713070" y="2137963"/>
                  <a:pt x="715607" y="2135426"/>
                  <a:pt x="720047" y="2135426"/>
                </a:cubicBezTo>
                <a:lnTo>
                  <a:pt x="730536" y="2135426"/>
                </a:lnTo>
                <a:lnTo>
                  <a:pt x="734984" y="2128412"/>
                </a:lnTo>
                <a:lnTo>
                  <a:pt x="729743" y="2127459"/>
                </a:lnTo>
                <a:cubicBezTo>
                  <a:pt x="725937" y="2126824"/>
                  <a:pt x="723559" y="2126507"/>
                  <a:pt x="722608" y="2126507"/>
                </a:cubicBezTo>
                <a:cubicBezTo>
                  <a:pt x="712460" y="2131581"/>
                  <a:pt x="703580" y="2134118"/>
                  <a:pt x="695969" y="2134118"/>
                </a:cubicBezTo>
                <a:lnTo>
                  <a:pt x="692164" y="2126507"/>
                </a:lnTo>
                <a:lnTo>
                  <a:pt x="692164" y="2122702"/>
                </a:lnTo>
                <a:cubicBezTo>
                  <a:pt x="692164" y="2117628"/>
                  <a:pt x="698507" y="2115091"/>
                  <a:pt x="711192" y="2115091"/>
                </a:cubicBezTo>
                <a:lnTo>
                  <a:pt x="711192" y="2108830"/>
                </a:lnTo>
                <a:lnTo>
                  <a:pt x="710915" y="2108799"/>
                </a:lnTo>
                <a:lnTo>
                  <a:pt x="710915" y="2112605"/>
                </a:lnTo>
                <a:lnTo>
                  <a:pt x="695543" y="2107481"/>
                </a:lnTo>
                <a:lnTo>
                  <a:pt x="688359" y="2107481"/>
                </a:lnTo>
                <a:cubicBezTo>
                  <a:pt x="688359" y="2115091"/>
                  <a:pt x="685822" y="2118897"/>
                  <a:pt x="680748" y="2118897"/>
                </a:cubicBezTo>
                <a:lnTo>
                  <a:pt x="676943" y="2118897"/>
                </a:lnTo>
                <a:cubicBezTo>
                  <a:pt x="676943" y="2113823"/>
                  <a:pt x="675675" y="2111286"/>
                  <a:pt x="673137" y="2111286"/>
                </a:cubicBezTo>
                <a:lnTo>
                  <a:pt x="681632" y="2098543"/>
                </a:lnTo>
                <a:lnTo>
                  <a:pt x="680472" y="2097383"/>
                </a:lnTo>
                <a:lnTo>
                  <a:pt x="680472" y="2082162"/>
                </a:lnTo>
                <a:cubicBezTo>
                  <a:pt x="681107" y="2077088"/>
                  <a:pt x="683643" y="2074551"/>
                  <a:pt x="688083" y="2074551"/>
                </a:cubicBezTo>
                <a:lnTo>
                  <a:pt x="710915" y="2078356"/>
                </a:lnTo>
                <a:lnTo>
                  <a:pt x="714721" y="2078356"/>
                </a:lnTo>
                <a:lnTo>
                  <a:pt x="714721" y="2069149"/>
                </a:lnTo>
                <a:lnTo>
                  <a:pt x="711192" y="2065621"/>
                </a:lnTo>
                <a:lnTo>
                  <a:pt x="713401" y="2065621"/>
                </a:lnTo>
                <a:lnTo>
                  <a:pt x="703305" y="2055523"/>
                </a:lnTo>
                <a:lnTo>
                  <a:pt x="695694" y="2055523"/>
                </a:lnTo>
                <a:cubicBezTo>
                  <a:pt x="690937" y="2060280"/>
                  <a:pt x="683168" y="2065513"/>
                  <a:pt x="672386" y="2071221"/>
                </a:cubicBezTo>
                <a:lnTo>
                  <a:pt x="667169" y="2073560"/>
                </a:lnTo>
                <a:lnTo>
                  <a:pt x="684553" y="2077037"/>
                </a:lnTo>
                <a:cubicBezTo>
                  <a:pt x="684553" y="2082110"/>
                  <a:pt x="682017" y="2084647"/>
                  <a:pt x="676943" y="2084647"/>
                </a:cubicBezTo>
                <a:lnTo>
                  <a:pt x="665527" y="2084647"/>
                </a:lnTo>
                <a:lnTo>
                  <a:pt x="662525" y="2075641"/>
                </a:lnTo>
                <a:lnTo>
                  <a:pt x="631002" y="2089772"/>
                </a:lnTo>
                <a:lnTo>
                  <a:pt x="600559" y="2078356"/>
                </a:lnTo>
                <a:lnTo>
                  <a:pt x="600559" y="2082162"/>
                </a:lnTo>
                <a:lnTo>
                  <a:pt x="619586" y="2097383"/>
                </a:lnTo>
                <a:cubicBezTo>
                  <a:pt x="619586" y="2103092"/>
                  <a:pt x="613244" y="2106897"/>
                  <a:pt x="600559" y="2108799"/>
                </a:cubicBezTo>
                <a:cubicBezTo>
                  <a:pt x="584703" y="2103725"/>
                  <a:pt x="572018" y="2101189"/>
                  <a:pt x="562506" y="2101189"/>
                </a:cubicBezTo>
                <a:lnTo>
                  <a:pt x="547283" y="2104994"/>
                </a:lnTo>
                <a:cubicBezTo>
                  <a:pt x="542844" y="2104360"/>
                  <a:pt x="532696" y="2098017"/>
                  <a:pt x="516840" y="2085967"/>
                </a:cubicBezTo>
                <a:lnTo>
                  <a:pt x="505424" y="2085967"/>
                </a:lnTo>
                <a:lnTo>
                  <a:pt x="494008" y="2093578"/>
                </a:lnTo>
                <a:lnTo>
                  <a:pt x="482592" y="2085967"/>
                </a:lnTo>
                <a:lnTo>
                  <a:pt x="444538" y="2097383"/>
                </a:lnTo>
                <a:lnTo>
                  <a:pt x="433121" y="2097383"/>
                </a:lnTo>
                <a:cubicBezTo>
                  <a:pt x="433121" y="2095480"/>
                  <a:pt x="431853" y="2087869"/>
                  <a:pt x="429316" y="2074551"/>
                </a:cubicBezTo>
                <a:cubicBezTo>
                  <a:pt x="431853" y="2070111"/>
                  <a:pt x="433121" y="2065037"/>
                  <a:pt x="433121" y="2059330"/>
                </a:cubicBezTo>
                <a:cubicBezTo>
                  <a:pt x="430585" y="2059330"/>
                  <a:pt x="429316" y="2058060"/>
                  <a:pt x="429316" y="2055523"/>
                </a:cubicBezTo>
                <a:lnTo>
                  <a:pt x="421705" y="2059330"/>
                </a:lnTo>
                <a:lnTo>
                  <a:pt x="391261" y="2059330"/>
                </a:lnTo>
                <a:lnTo>
                  <a:pt x="372235" y="2055523"/>
                </a:lnTo>
                <a:lnTo>
                  <a:pt x="372235" y="2044107"/>
                </a:lnTo>
                <a:cubicBezTo>
                  <a:pt x="378577" y="2044107"/>
                  <a:pt x="387456" y="2037765"/>
                  <a:pt x="398873" y="2025080"/>
                </a:cubicBezTo>
                <a:cubicBezTo>
                  <a:pt x="388725" y="2025080"/>
                  <a:pt x="383651" y="2021275"/>
                  <a:pt x="383651" y="2013664"/>
                </a:cubicBezTo>
                <a:lnTo>
                  <a:pt x="383651" y="2009859"/>
                </a:lnTo>
                <a:cubicBezTo>
                  <a:pt x="384919" y="2009859"/>
                  <a:pt x="389993" y="2008591"/>
                  <a:pt x="398873" y="2006054"/>
                </a:cubicBezTo>
                <a:lnTo>
                  <a:pt x="398873" y="1998443"/>
                </a:lnTo>
                <a:cubicBezTo>
                  <a:pt x="350671" y="1988295"/>
                  <a:pt x="326571" y="1973074"/>
                  <a:pt x="326571" y="1952778"/>
                </a:cubicBezTo>
                <a:lnTo>
                  <a:pt x="334181" y="1948972"/>
                </a:lnTo>
                <a:lnTo>
                  <a:pt x="337987" y="1948972"/>
                </a:lnTo>
                <a:cubicBezTo>
                  <a:pt x="348134" y="1956583"/>
                  <a:pt x="355745" y="1960388"/>
                  <a:pt x="360819" y="1960388"/>
                </a:cubicBezTo>
                <a:cubicBezTo>
                  <a:pt x="363356" y="1960388"/>
                  <a:pt x="367161" y="1959120"/>
                  <a:pt x="372235" y="1956583"/>
                </a:cubicBezTo>
                <a:cubicBezTo>
                  <a:pt x="379845" y="1959120"/>
                  <a:pt x="393798" y="1960388"/>
                  <a:pt x="414095" y="1960388"/>
                </a:cubicBezTo>
                <a:cubicBezTo>
                  <a:pt x="409655" y="1948972"/>
                  <a:pt x="402044" y="1940093"/>
                  <a:pt x="391261" y="1933751"/>
                </a:cubicBezTo>
                <a:lnTo>
                  <a:pt x="387456" y="1933751"/>
                </a:lnTo>
                <a:lnTo>
                  <a:pt x="379845" y="1937556"/>
                </a:lnTo>
                <a:lnTo>
                  <a:pt x="379845" y="1926140"/>
                </a:lnTo>
                <a:lnTo>
                  <a:pt x="387456" y="1914724"/>
                </a:lnTo>
                <a:cubicBezTo>
                  <a:pt x="386188" y="1908382"/>
                  <a:pt x="374772" y="1902040"/>
                  <a:pt x="353208" y="1895697"/>
                </a:cubicBezTo>
                <a:lnTo>
                  <a:pt x="353208" y="1891891"/>
                </a:lnTo>
                <a:cubicBezTo>
                  <a:pt x="353842" y="1886817"/>
                  <a:pt x="356379" y="1884280"/>
                  <a:pt x="360819" y="1884280"/>
                </a:cubicBezTo>
                <a:lnTo>
                  <a:pt x="372235" y="1884280"/>
                </a:lnTo>
                <a:cubicBezTo>
                  <a:pt x="377309" y="1884915"/>
                  <a:pt x="379845" y="1887452"/>
                  <a:pt x="379845" y="1891891"/>
                </a:cubicBezTo>
                <a:cubicBezTo>
                  <a:pt x="389993" y="1886817"/>
                  <a:pt x="397604" y="1884280"/>
                  <a:pt x="402679" y="1884280"/>
                </a:cubicBezTo>
                <a:lnTo>
                  <a:pt x="410289" y="1895697"/>
                </a:lnTo>
                <a:lnTo>
                  <a:pt x="417900" y="1891891"/>
                </a:lnTo>
                <a:lnTo>
                  <a:pt x="463564" y="1891891"/>
                </a:lnTo>
                <a:lnTo>
                  <a:pt x="463564" y="1884280"/>
                </a:lnTo>
                <a:cubicBezTo>
                  <a:pt x="458490" y="1884280"/>
                  <a:pt x="455954" y="1881743"/>
                  <a:pt x="455954" y="1876670"/>
                </a:cubicBezTo>
                <a:lnTo>
                  <a:pt x="417900" y="1876670"/>
                </a:lnTo>
                <a:cubicBezTo>
                  <a:pt x="415997" y="1876670"/>
                  <a:pt x="413777" y="1874450"/>
                  <a:pt x="411240" y="1870010"/>
                </a:cubicBezTo>
                <a:lnTo>
                  <a:pt x="410976" y="1869393"/>
                </a:lnTo>
                <a:lnTo>
                  <a:pt x="385422" y="1873756"/>
                </a:lnTo>
                <a:cubicBezTo>
                  <a:pt x="378005" y="1874826"/>
                  <a:pt x="372572" y="1875361"/>
                  <a:pt x="369123" y="1875361"/>
                </a:cubicBezTo>
                <a:cubicBezTo>
                  <a:pt x="352000" y="1877898"/>
                  <a:pt x="326629" y="1884240"/>
                  <a:pt x="293015" y="1894388"/>
                </a:cubicBezTo>
                <a:lnTo>
                  <a:pt x="270183" y="1890583"/>
                </a:lnTo>
                <a:cubicBezTo>
                  <a:pt x="254961" y="1895656"/>
                  <a:pt x="232129" y="1899462"/>
                  <a:pt x="201686" y="1901999"/>
                </a:cubicBezTo>
                <a:lnTo>
                  <a:pt x="201686" y="1894388"/>
                </a:lnTo>
                <a:cubicBezTo>
                  <a:pt x="216907" y="1891851"/>
                  <a:pt x="224518" y="1888046"/>
                  <a:pt x="224518" y="1882972"/>
                </a:cubicBezTo>
                <a:cubicBezTo>
                  <a:pt x="220078" y="1880435"/>
                  <a:pt x="213736" y="1879167"/>
                  <a:pt x="205491" y="1879167"/>
                </a:cubicBezTo>
                <a:lnTo>
                  <a:pt x="205491" y="1867751"/>
                </a:lnTo>
                <a:lnTo>
                  <a:pt x="228323" y="1871556"/>
                </a:lnTo>
                <a:cubicBezTo>
                  <a:pt x="242911" y="1863945"/>
                  <a:pt x="253058" y="1860140"/>
                  <a:pt x="258767" y="1860140"/>
                </a:cubicBezTo>
                <a:lnTo>
                  <a:pt x="258767" y="1856335"/>
                </a:lnTo>
                <a:cubicBezTo>
                  <a:pt x="253693" y="1856335"/>
                  <a:pt x="251156" y="1855066"/>
                  <a:pt x="251156" y="1852529"/>
                </a:cubicBezTo>
                <a:cubicBezTo>
                  <a:pt x="211199" y="1852529"/>
                  <a:pt x="190903" y="1860140"/>
                  <a:pt x="190269" y="1875361"/>
                </a:cubicBezTo>
                <a:lnTo>
                  <a:pt x="190269" y="1879167"/>
                </a:lnTo>
                <a:cubicBezTo>
                  <a:pt x="176950" y="1876630"/>
                  <a:pt x="169339" y="1875361"/>
                  <a:pt x="167437" y="1875361"/>
                </a:cubicBezTo>
                <a:cubicBezTo>
                  <a:pt x="157290" y="1880435"/>
                  <a:pt x="148409" y="1882972"/>
                  <a:pt x="140799" y="1882972"/>
                </a:cubicBezTo>
                <a:lnTo>
                  <a:pt x="136993" y="1875361"/>
                </a:lnTo>
                <a:lnTo>
                  <a:pt x="136993" y="1871556"/>
                </a:lnTo>
                <a:cubicBezTo>
                  <a:pt x="136993" y="1866482"/>
                  <a:pt x="143336" y="1863945"/>
                  <a:pt x="156021" y="1863945"/>
                </a:cubicBezTo>
                <a:lnTo>
                  <a:pt x="156021" y="1856335"/>
                </a:lnTo>
                <a:lnTo>
                  <a:pt x="133188" y="1856335"/>
                </a:lnTo>
                <a:cubicBezTo>
                  <a:pt x="133188" y="1863945"/>
                  <a:pt x="130651" y="1867751"/>
                  <a:pt x="125577" y="1867751"/>
                </a:cubicBezTo>
                <a:lnTo>
                  <a:pt x="121772" y="1867751"/>
                </a:lnTo>
                <a:cubicBezTo>
                  <a:pt x="121772" y="1862677"/>
                  <a:pt x="120504" y="1860140"/>
                  <a:pt x="117967" y="1860140"/>
                </a:cubicBezTo>
                <a:cubicBezTo>
                  <a:pt x="119870" y="1854431"/>
                  <a:pt x="124944" y="1846821"/>
                  <a:pt x="133188" y="1837307"/>
                </a:cubicBezTo>
                <a:cubicBezTo>
                  <a:pt x="141434" y="1842382"/>
                  <a:pt x="149044" y="1844918"/>
                  <a:pt x="156021" y="1844918"/>
                </a:cubicBezTo>
                <a:lnTo>
                  <a:pt x="175048" y="1841113"/>
                </a:lnTo>
                <a:lnTo>
                  <a:pt x="194075" y="1844918"/>
                </a:lnTo>
                <a:lnTo>
                  <a:pt x="247351" y="1837307"/>
                </a:lnTo>
                <a:lnTo>
                  <a:pt x="262572" y="1841113"/>
                </a:lnTo>
                <a:cubicBezTo>
                  <a:pt x="276525" y="1838576"/>
                  <a:pt x="287941" y="1837307"/>
                  <a:pt x="296820" y="1837307"/>
                </a:cubicBezTo>
                <a:lnTo>
                  <a:pt x="296820" y="1844918"/>
                </a:lnTo>
                <a:cubicBezTo>
                  <a:pt x="292381" y="1844918"/>
                  <a:pt x="282234" y="1848724"/>
                  <a:pt x="266378" y="1856335"/>
                </a:cubicBezTo>
                <a:lnTo>
                  <a:pt x="266378" y="1860140"/>
                </a:lnTo>
                <a:lnTo>
                  <a:pt x="293015" y="1860140"/>
                </a:lnTo>
                <a:cubicBezTo>
                  <a:pt x="298724" y="1860140"/>
                  <a:pt x="303797" y="1858871"/>
                  <a:pt x="308236" y="1856335"/>
                </a:cubicBezTo>
                <a:cubicBezTo>
                  <a:pt x="317750" y="1861408"/>
                  <a:pt x="327898" y="1863945"/>
                  <a:pt x="338680" y="1863945"/>
                </a:cubicBezTo>
                <a:lnTo>
                  <a:pt x="353902" y="1863945"/>
                </a:lnTo>
                <a:lnTo>
                  <a:pt x="380539" y="1848724"/>
                </a:lnTo>
                <a:lnTo>
                  <a:pt x="404707" y="1854766"/>
                </a:lnTo>
                <a:lnTo>
                  <a:pt x="402679" y="1850032"/>
                </a:lnTo>
                <a:cubicBezTo>
                  <a:pt x="376675" y="1839885"/>
                  <a:pt x="361452" y="1829737"/>
                  <a:pt x="357013" y="1819589"/>
                </a:cubicBezTo>
                <a:lnTo>
                  <a:pt x="357013" y="1815784"/>
                </a:lnTo>
                <a:lnTo>
                  <a:pt x="364498" y="1807859"/>
                </a:lnTo>
                <a:lnTo>
                  <a:pt x="361512" y="1806864"/>
                </a:lnTo>
                <a:cubicBezTo>
                  <a:pt x="356439" y="1804327"/>
                  <a:pt x="353902" y="1801790"/>
                  <a:pt x="353902" y="1799253"/>
                </a:cubicBezTo>
                <a:lnTo>
                  <a:pt x="353902" y="1784032"/>
                </a:lnTo>
                <a:cubicBezTo>
                  <a:pt x="354536" y="1778958"/>
                  <a:pt x="357072" y="1776421"/>
                  <a:pt x="361512" y="1776421"/>
                </a:cubicBezTo>
                <a:lnTo>
                  <a:pt x="384344" y="1780226"/>
                </a:lnTo>
                <a:lnTo>
                  <a:pt x="388150" y="1780226"/>
                </a:lnTo>
                <a:lnTo>
                  <a:pt x="388150" y="1768810"/>
                </a:lnTo>
                <a:cubicBezTo>
                  <a:pt x="388150" y="1765005"/>
                  <a:pt x="384344" y="1761200"/>
                  <a:pt x="376734" y="1757393"/>
                </a:cubicBezTo>
                <a:lnTo>
                  <a:pt x="369123" y="1757393"/>
                </a:lnTo>
                <a:cubicBezTo>
                  <a:pt x="359610" y="1766907"/>
                  <a:pt x="338046" y="1778323"/>
                  <a:pt x="304431" y="1791642"/>
                </a:cubicBezTo>
                <a:lnTo>
                  <a:pt x="273988" y="1780226"/>
                </a:lnTo>
                <a:lnTo>
                  <a:pt x="273988" y="1784032"/>
                </a:lnTo>
                <a:lnTo>
                  <a:pt x="293015" y="1799253"/>
                </a:lnTo>
                <a:cubicBezTo>
                  <a:pt x="293015" y="1804962"/>
                  <a:pt x="286673" y="1808767"/>
                  <a:pt x="273988" y="1810669"/>
                </a:cubicBezTo>
                <a:cubicBezTo>
                  <a:pt x="258132" y="1805595"/>
                  <a:pt x="245448" y="1803059"/>
                  <a:pt x="235935" y="1803059"/>
                </a:cubicBezTo>
                <a:lnTo>
                  <a:pt x="220712" y="1806864"/>
                </a:lnTo>
                <a:cubicBezTo>
                  <a:pt x="216273" y="1806230"/>
                  <a:pt x="206126" y="1799887"/>
                  <a:pt x="190269" y="1787837"/>
                </a:cubicBezTo>
                <a:lnTo>
                  <a:pt x="178853" y="1787837"/>
                </a:lnTo>
                <a:lnTo>
                  <a:pt x="167437" y="1795448"/>
                </a:lnTo>
                <a:lnTo>
                  <a:pt x="156021" y="1787837"/>
                </a:lnTo>
                <a:lnTo>
                  <a:pt x="117967" y="1799253"/>
                </a:lnTo>
                <a:lnTo>
                  <a:pt x="106551" y="1799253"/>
                </a:lnTo>
                <a:cubicBezTo>
                  <a:pt x="106551" y="1797350"/>
                  <a:pt x="105282" y="1789739"/>
                  <a:pt x="102745" y="1776421"/>
                </a:cubicBezTo>
                <a:cubicBezTo>
                  <a:pt x="105282" y="1771981"/>
                  <a:pt x="106551" y="1766907"/>
                  <a:pt x="106551" y="1761200"/>
                </a:cubicBezTo>
                <a:cubicBezTo>
                  <a:pt x="104014" y="1761200"/>
                  <a:pt x="102745" y="1759930"/>
                  <a:pt x="102745" y="1757393"/>
                </a:cubicBezTo>
                <a:lnTo>
                  <a:pt x="95135" y="1761200"/>
                </a:lnTo>
                <a:lnTo>
                  <a:pt x="64691" y="1761200"/>
                </a:lnTo>
                <a:lnTo>
                  <a:pt x="45664" y="1757393"/>
                </a:lnTo>
                <a:lnTo>
                  <a:pt x="45664" y="1745977"/>
                </a:lnTo>
                <a:cubicBezTo>
                  <a:pt x="52006" y="1745977"/>
                  <a:pt x="60885" y="1739635"/>
                  <a:pt x="72303" y="1726950"/>
                </a:cubicBezTo>
                <a:cubicBezTo>
                  <a:pt x="62154" y="1726950"/>
                  <a:pt x="57080" y="1723145"/>
                  <a:pt x="57080" y="1715534"/>
                </a:cubicBezTo>
                <a:lnTo>
                  <a:pt x="57080" y="1711729"/>
                </a:lnTo>
                <a:cubicBezTo>
                  <a:pt x="58348" y="1711729"/>
                  <a:pt x="63422" y="1710461"/>
                  <a:pt x="72303" y="1707924"/>
                </a:cubicBezTo>
                <a:lnTo>
                  <a:pt x="72303" y="1700313"/>
                </a:lnTo>
                <a:cubicBezTo>
                  <a:pt x="24100" y="1690165"/>
                  <a:pt x="0" y="1674944"/>
                  <a:pt x="0" y="1654648"/>
                </a:cubicBezTo>
                <a:lnTo>
                  <a:pt x="7610" y="1650842"/>
                </a:lnTo>
                <a:lnTo>
                  <a:pt x="11416" y="1650842"/>
                </a:lnTo>
                <a:cubicBezTo>
                  <a:pt x="21563" y="1658453"/>
                  <a:pt x="29174" y="1662258"/>
                  <a:pt x="34248" y="1662258"/>
                </a:cubicBezTo>
                <a:cubicBezTo>
                  <a:pt x="36785" y="1662258"/>
                  <a:pt x="40590" y="1660990"/>
                  <a:pt x="45664" y="1658453"/>
                </a:cubicBezTo>
                <a:cubicBezTo>
                  <a:pt x="53275" y="1660990"/>
                  <a:pt x="67228" y="1662258"/>
                  <a:pt x="87524" y="1662258"/>
                </a:cubicBezTo>
                <a:cubicBezTo>
                  <a:pt x="83084" y="1650842"/>
                  <a:pt x="75473" y="1641963"/>
                  <a:pt x="64691" y="1635621"/>
                </a:cubicBezTo>
                <a:lnTo>
                  <a:pt x="60885" y="1635621"/>
                </a:lnTo>
                <a:lnTo>
                  <a:pt x="53275" y="1639426"/>
                </a:lnTo>
                <a:lnTo>
                  <a:pt x="53275" y="1628010"/>
                </a:lnTo>
                <a:lnTo>
                  <a:pt x="60885" y="1616594"/>
                </a:lnTo>
                <a:cubicBezTo>
                  <a:pt x="59617" y="1610252"/>
                  <a:pt x="48201" y="1603910"/>
                  <a:pt x="26637" y="1597567"/>
                </a:cubicBezTo>
                <a:lnTo>
                  <a:pt x="26637" y="1593761"/>
                </a:lnTo>
                <a:cubicBezTo>
                  <a:pt x="27271" y="1588687"/>
                  <a:pt x="29808" y="1586150"/>
                  <a:pt x="34248" y="1586150"/>
                </a:cubicBezTo>
                <a:lnTo>
                  <a:pt x="45664" y="1586150"/>
                </a:lnTo>
                <a:cubicBezTo>
                  <a:pt x="50738" y="1586785"/>
                  <a:pt x="53275" y="1589322"/>
                  <a:pt x="53275" y="1593761"/>
                </a:cubicBezTo>
                <a:cubicBezTo>
                  <a:pt x="63422" y="1588687"/>
                  <a:pt x="71033" y="1586150"/>
                  <a:pt x="76108" y="1586150"/>
                </a:cubicBezTo>
                <a:lnTo>
                  <a:pt x="83719" y="1597567"/>
                </a:lnTo>
                <a:lnTo>
                  <a:pt x="91329" y="1593761"/>
                </a:lnTo>
                <a:lnTo>
                  <a:pt x="136993" y="1593761"/>
                </a:lnTo>
                <a:lnTo>
                  <a:pt x="136993" y="1586150"/>
                </a:lnTo>
                <a:cubicBezTo>
                  <a:pt x="131920" y="1586150"/>
                  <a:pt x="129383" y="1583613"/>
                  <a:pt x="129383" y="1578540"/>
                </a:cubicBezTo>
                <a:lnTo>
                  <a:pt x="91329" y="1578540"/>
                </a:lnTo>
                <a:cubicBezTo>
                  <a:pt x="87524" y="1578540"/>
                  <a:pt x="82449" y="1569660"/>
                  <a:pt x="76108" y="1551902"/>
                </a:cubicBezTo>
                <a:cubicBezTo>
                  <a:pt x="50104" y="1541755"/>
                  <a:pt x="34882" y="1531607"/>
                  <a:pt x="30443" y="1521459"/>
                </a:cubicBezTo>
                <a:lnTo>
                  <a:pt x="30443" y="1517654"/>
                </a:lnTo>
                <a:cubicBezTo>
                  <a:pt x="39322" y="1502432"/>
                  <a:pt x="52006" y="1494821"/>
                  <a:pt x="68497" y="1494821"/>
                </a:cubicBezTo>
                <a:cubicBezTo>
                  <a:pt x="72303" y="1504968"/>
                  <a:pt x="76108" y="1510042"/>
                  <a:pt x="79913" y="1510042"/>
                </a:cubicBezTo>
                <a:cubicBezTo>
                  <a:pt x="79913" y="1503066"/>
                  <a:pt x="86255" y="1499261"/>
                  <a:pt x="98940" y="1498626"/>
                </a:cubicBezTo>
                <a:lnTo>
                  <a:pt x="98940" y="1491015"/>
                </a:lnTo>
                <a:cubicBezTo>
                  <a:pt x="83719" y="1491015"/>
                  <a:pt x="76108" y="1482136"/>
                  <a:pt x="76108" y="1464378"/>
                </a:cubicBezTo>
                <a:cubicBezTo>
                  <a:pt x="79278" y="1455499"/>
                  <a:pt x="94500" y="1440277"/>
                  <a:pt x="121772" y="1418712"/>
                </a:cubicBezTo>
                <a:cubicBezTo>
                  <a:pt x="131920" y="1397784"/>
                  <a:pt x="136993" y="1385098"/>
                  <a:pt x="136993" y="1380659"/>
                </a:cubicBezTo>
                <a:lnTo>
                  <a:pt x="155864" y="1376466"/>
                </a:lnTo>
                <a:lnTo>
                  <a:pt x="155051" y="1374636"/>
                </a:lnTo>
                <a:lnTo>
                  <a:pt x="155051" y="1370831"/>
                </a:lnTo>
                <a:cubicBezTo>
                  <a:pt x="156320" y="1370831"/>
                  <a:pt x="161393" y="1369562"/>
                  <a:pt x="170274" y="1367025"/>
                </a:cubicBezTo>
                <a:lnTo>
                  <a:pt x="170274" y="1359415"/>
                </a:lnTo>
                <a:cubicBezTo>
                  <a:pt x="122071" y="1349267"/>
                  <a:pt x="97971" y="1334046"/>
                  <a:pt x="97971" y="1313749"/>
                </a:cubicBezTo>
                <a:lnTo>
                  <a:pt x="105582" y="1309944"/>
                </a:lnTo>
                <a:lnTo>
                  <a:pt x="109387" y="1309944"/>
                </a:lnTo>
                <a:cubicBezTo>
                  <a:pt x="119535" y="1317555"/>
                  <a:pt x="127145" y="1321360"/>
                  <a:pt x="132219" y="1321360"/>
                </a:cubicBezTo>
                <a:cubicBezTo>
                  <a:pt x="134756" y="1321360"/>
                  <a:pt x="138561" y="1320092"/>
                  <a:pt x="143635" y="1317555"/>
                </a:cubicBezTo>
                <a:cubicBezTo>
                  <a:pt x="147440" y="1318823"/>
                  <a:pt x="152831" y="1319775"/>
                  <a:pt x="159808" y="1320409"/>
                </a:cubicBezTo>
                <a:lnTo>
                  <a:pt x="182659" y="1321255"/>
                </a:lnTo>
                <a:lnTo>
                  <a:pt x="182659" y="1318051"/>
                </a:lnTo>
                <a:lnTo>
                  <a:pt x="162662" y="1294723"/>
                </a:lnTo>
                <a:lnTo>
                  <a:pt x="158856" y="1294723"/>
                </a:lnTo>
                <a:lnTo>
                  <a:pt x="151246" y="1298528"/>
                </a:lnTo>
                <a:lnTo>
                  <a:pt x="151246" y="1287112"/>
                </a:lnTo>
                <a:lnTo>
                  <a:pt x="158856" y="1275696"/>
                </a:lnTo>
                <a:cubicBezTo>
                  <a:pt x="157588" y="1269354"/>
                  <a:pt x="146172" y="1263011"/>
                  <a:pt x="124608" y="1256669"/>
                </a:cubicBezTo>
                <a:lnTo>
                  <a:pt x="124608" y="1252863"/>
                </a:lnTo>
                <a:cubicBezTo>
                  <a:pt x="125242" y="1247789"/>
                  <a:pt x="127779" y="1245252"/>
                  <a:pt x="132219" y="1245252"/>
                </a:cubicBezTo>
                <a:lnTo>
                  <a:pt x="143635" y="1245252"/>
                </a:lnTo>
                <a:cubicBezTo>
                  <a:pt x="148709" y="1245887"/>
                  <a:pt x="151246" y="1248424"/>
                  <a:pt x="151246" y="1252863"/>
                </a:cubicBezTo>
                <a:cubicBezTo>
                  <a:pt x="161393" y="1247789"/>
                  <a:pt x="169004" y="1245252"/>
                  <a:pt x="174079" y="1245252"/>
                </a:cubicBezTo>
                <a:lnTo>
                  <a:pt x="181690" y="1256669"/>
                </a:lnTo>
                <a:lnTo>
                  <a:pt x="189300" y="1252863"/>
                </a:lnTo>
                <a:lnTo>
                  <a:pt x="226093" y="1252863"/>
                </a:lnTo>
                <a:lnTo>
                  <a:pt x="231159" y="1245262"/>
                </a:lnTo>
                <a:lnTo>
                  <a:pt x="234965" y="1246531"/>
                </a:lnTo>
                <a:lnTo>
                  <a:pt x="234965" y="1245252"/>
                </a:lnTo>
                <a:cubicBezTo>
                  <a:pt x="229891" y="1245252"/>
                  <a:pt x="227354" y="1242715"/>
                  <a:pt x="227354" y="1237641"/>
                </a:cubicBezTo>
                <a:lnTo>
                  <a:pt x="223559" y="1237641"/>
                </a:lnTo>
                <a:lnTo>
                  <a:pt x="219743" y="1241457"/>
                </a:lnTo>
                <a:lnTo>
                  <a:pt x="208327" y="1241457"/>
                </a:lnTo>
                <a:lnTo>
                  <a:pt x="207055" y="1237641"/>
                </a:lnTo>
                <a:lnTo>
                  <a:pt x="189300" y="1237641"/>
                </a:lnTo>
                <a:cubicBezTo>
                  <a:pt x="185495" y="1237641"/>
                  <a:pt x="180420" y="1228762"/>
                  <a:pt x="174079" y="1211004"/>
                </a:cubicBezTo>
                <a:cubicBezTo>
                  <a:pt x="148075" y="1200856"/>
                  <a:pt x="132853" y="1190709"/>
                  <a:pt x="128414" y="1180561"/>
                </a:cubicBezTo>
                <a:lnTo>
                  <a:pt x="128414" y="1176756"/>
                </a:lnTo>
                <a:lnTo>
                  <a:pt x="143635" y="1160638"/>
                </a:lnTo>
                <a:lnTo>
                  <a:pt x="143635" y="1153933"/>
                </a:lnTo>
                <a:cubicBezTo>
                  <a:pt x="149977" y="1153933"/>
                  <a:pt x="158857" y="1147591"/>
                  <a:pt x="170274" y="1134906"/>
                </a:cubicBezTo>
                <a:cubicBezTo>
                  <a:pt x="160125" y="1134906"/>
                  <a:pt x="155051" y="1131101"/>
                  <a:pt x="155051" y="1123490"/>
                </a:cubicBezTo>
                <a:lnTo>
                  <a:pt x="155051" y="1119685"/>
                </a:lnTo>
                <a:cubicBezTo>
                  <a:pt x="156320" y="1119685"/>
                  <a:pt x="161393" y="1118416"/>
                  <a:pt x="170274" y="1115879"/>
                </a:cubicBezTo>
                <a:lnTo>
                  <a:pt x="170274" y="1108269"/>
                </a:lnTo>
                <a:cubicBezTo>
                  <a:pt x="122072" y="1098123"/>
                  <a:pt x="97971" y="1082902"/>
                  <a:pt x="97971" y="1062605"/>
                </a:cubicBezTo>
                <a:lnTo>
                  <a:pt x="105582" y="1058800"/>
                </a:lnTo>
                <a:lnTo>
                  <a:pt x="109387" y="1058800"/>
                </a:lnTo>
                <a:cubicBezTo>
                  <a:pt x="119535" y="1066410"/>
                  <a:pt x="127145" y="1070216"/>
                  <a:pt x="132219" y="1070216"/>
                </a:cubicBezTo>
                <a:cubicBezTo>
                  <a:pt x="134756" y="1070216"/>
                  <a:pt x="138561" y="1068947"/>
                  <a:pt x="143635" y="1066410"/>
                </a:cubicBezTo>
                <a:cubicBezTo>
                  <a:pt x="151246" y="1068947"/>
                  <a:pt x="165199" y="1070216"/>
                  <a:pt x="185495" y="1070216"/>
                </a:cubicBezTo>
                <a:cubicBezTo>
                  <a:pt x="181055" y="1058800"/>
                  <a:pt x="173444" y="1049921"/>
                  <a:pt x="162662" y="1043578"/>
                </a:cubicBezTo>
                <a:lnTo>
                  <a:pt x="158857" y="1043578"/>
                </a:lnTo>
                <a:lnTo>
                  <a:pt x="151246" y="1047384"/>
                </a:lnTo>
                <a:lnTo>
                  <a:pt x="151246" y="1035968"/>
                </a:lnTo>
                <a:lnTo>
                  <a:pt x="158857" y="1024552"/>
                </a:lnTo>
                <a:cubicBezTo>
                  <a:pt x="157588" y="1018209"/>
                  <a:pt x="146172" y="1011867"/>
                  <a:pt x="124608" y="1005525"/>
                </a:cubicBezTo>
                <a:lnTo>
                  <a:pt x="124608" y="1001718"/>
                </a:lnTo>
                <a:cubicBezTo>
                  <a:pt x="125242" y="996645"/>
                  <a:pt x="127779" y="994108"/>
                  <a:pt x="132219" y="994108"/>
                </a:cubicBezTo>
                <a:lnTo>
                  <a:pt x="139345" y="994108"/>
                </a:lnTo>
                <a:lnTo>
                  <a:pt x="136994" y="989405"/>
                </a:lnTo>
                <a:lnTo>
                  <a:pt x="136994" y="985600"/>
                </a:lnTo>
                <a:cubicBezTo>
                  <a:pt x="136994" y="980526"/>
                  <a:pt x="143336" y="977989"/>
                  <a:pt x="156022" y="977989"/>
                </a:cubicBezTo>
                <a:lnTo>
                  <a:pt x="156022" y="970378"/>
                </a:lnTo>
                <a:lnTo>
                  <a:pt x="133188" y="970378"/>
                </a:lnTo>
                <a:cubicBezTo>
                  <a:pt x="133188" y="977989"/>
                  <a:pt x="130651" y="981794"/>
                  <a:pt x="125578" y="981794"/>
                </a:cubicBezTo>
                <a:lnTo>
                  <a:pt x="121772" y="981794"/>
                </a:lnTo>
                <a:cubicBezTo>
                  <a:pt x="121772" y="976720"/>
                  <a:pt x="120504" y="974183"/>
                  <a:pt x="117967" y="974183"/>
                </a:cubicBezTo>
                <a:cubicBezTo>
                  <a:pt x="119870" y="968475"/>
                  <a:pt x="124944" y="960864"/>
                  <a:pt x="133188" y="951350"/>
                </a:cubicBezTo>
                <a:cubicBezTo>
                  <a:pt x="141434" y="956425"/>
                  <a:pt x="149045" y="958962"/>
                  <a:pt x="156022" y="958962"/>
                </a:cubicBezTo>
                <a:lnTo>
                  <a:pt x="167566" y="956653"/>
                </a:lnTo>
                <a:lnTo>
                  <a:pt x="143160" y="944638"/>
                </a:lnTo>
                <a:cubicBezTo>
                  <a:pt x="135549" y="939564"/>
                  <a:pt x="130633" y="934491"/>
                  <a:pt x="128414" y="929417"/>
                </a:cubicBezTo>
                <a:lnTo>
                  <a:pt x="128414" y="925611"/>
                </a:lnTo>
                <a:cubicBezTo>
                  <a:pt x="132853" y="918000"/>
                  <a:pt x="138244" y="912292"/>
                  <a:pt x="144587" y="908486"/>
                </a:cubicBezTo>
                <a:lnTo>
                  <a:pt x="159927" y="904485"/>
                </a:lnTo>
                <a:lnTo>
                  <a:pt x="156022" y="901881"/>
                </a:lnTo>
                <a:lnTo>
                  <a:pt x="117967" y="913296"/>
                </a:lnTo>
                <a:lnTo>
                  <a:pt x="106551" y="913296"/>
                </a:lnTo>
                <a:cubicBezTo>
                  <a:pt x="106551" y="911394"/>
                  <a:pt x="105282" y="903783"/>
                  <a:pt x="102746" y="890465"/>
                </a:cubicBezTo>
                <a:cubicBezTo>
                  <a:pt x="105282" y="886024"/>
                  <a:pt x="106551" y="880950"/>
                  <a:pt x="106551" y="875243"/>
                </a:cubicBezTo>
                <a:cubicBezTo>
                  <a:pt x="104014" y="875243"/>
                  <a:pt x="102746" y="873973"/>
                  <a:pt x="102746" y="871437"/>
                </a:cubicBezTo>
                <a:lnTo>
                  <a:pt x="95135" y="875243"/>
                </a:lnTo>
                <a:lnTo>
                  <a:pt x="64691" y="875243"/>
                </a:lnTo>
                <a:lnTo>
                  <a:pt x="45664" y="871437"/>
                </a:lnTo>
                <a:lnTo>
                  <a:pt x="45664" y="860021"/>
                </a:lnTo>
                <a:cubicBezTo>
                  <a:pt x="52006" y="860021"/>
                  <a:pt x="60886" y="853679"/>
                  <a:pt x="72303" y="840994"/>
                </a:cubicBezTo>
                <a:cubicBezTo>
                  <a:pt x="62154" y="840994"/>
                  <a:pt x="57080" y="837189"/>
                  <a:pt x="57080" y="829578"/>
                </a:cubicBezTo>
                <a:lnTo>
                  <a:pt x="57080" y="825772"/>
                </a:lnTo>
                <a:cubicBezTo>
                  <a:pt x="58349" y="825772"/>
                  <a:pt x="63422" y="824504"/>
                  <a:pt x="72303" y="821967"/>
                </a:cubicBezTo>
                <a:lnTo>
                  <a:pt x="72303" y="814356"/>
                </a:lnTo>
                <a:cubicBezTo>
                  <a:pt x="24101" y="804209"/>
                  <a:pt x="0" y="788988"/>
                  <a:pt x="0" y="768691"/>
                </a:cubicBezTo>
                <a:lnTo>
                  <a:pt x="7611" y="764886"/>
                </a:lnTo>
                <a:lnTo>
                  <a:pt x="11416" y="764886"/>
                </a:lnTo>
                <a:cubicBezTo>
                  <a:pt x="21564" y="772496"/>
                  <a:pt x="29174" y="776302"/>
                  <a:pt x="34248" y="776302"/>
                </a:cubicBezTo>
                <a:cubicBezTo>
                  <a:pt x="36785" y="776302"/>
                  <a:pt x="40590" y="775033"/>
                  <a:pt x="45664" y="772496"/>
                </a:cubicBezTo>
                <a:cubicBezTo>
                  <a:pt x="53275" y="775033"/>
                  <a:pt x="67228" y="776302"/>
                  <a:pt x="87524" y="776302"/>
                </a:cubicBezTo>
                <a:cubicBezTo>
                  <a:pt x="83084" y="764886"/>
                  <a:pt x="75473" y="756006"/>
                  <a:pt x="64691" y="749664"/>
                </a:cubicBezTo>
                <a:lnTo>
                  <a:pt x="60886" y="749664"/>
                </a:lnTo>
                <a:lnTo>
                  <a:pt x="53275" y="753470"/>
                </a:lnTo>
                <a:lnTo>
                  <a:pt x="53275" y="742054"/>
                </a:lnTo>
                <a:lnTo>
                  <a:pt x="60886" y="730638"/>
                </a:lnTo>
                <a:cubicBezTo>
                  <a:pt x="59617" y="724295"/>
                  <a:pt x="48201" y="717953"/>
                  <a:pt x="26637" y="711611"/>
                </a:cubicBezTo>
                <a:lnTo>
                  <a:pt x="26637" y="707805"/>
                </a:lnTo>
                <a:cubicBezTo>
                  <a:pt x="27271" y="702731"/>
                  <a:pt x="29808" y="700194"/>
                  <a:pt x="34248" y="700194"/>
                </a:cubicBezTo>
                <a:lnTo>
                  <a:pt x="45664" y="700194"/>
                </a:lnTo>
                <a:cubicBezTo>
                  <a:pt x="50738" y="700829"/>
                  <a:pt x="53275" y="703365"/>
                  <a:pt x="53275" y="707805"/>
                </a:cubicBezTo>
                <a:cubicBezTo>
                  <a:pt x="63422" y="702731"/>
                  <a:pt x="71033" y="700194"/>
                  <a:pt x="76108" y="700194"/>
                </a:cubicBezTo>
                <a:lnTo>
                  <a:pt x="83719" y="711611"/>
                </a:lnTo>
                <a:lnTo>
                  <a:pt x="91330" y="707805"/>
                </a:lnTo>
                <a:lnTo>
                  <a:pt x="136994" y="707805"/>
                </a:lnTo>
                <a:lnTo>
                  <a:pt x="136994" y="700194"/>
                </a:lnTo>
                <a:cubicBezTo>
                  <a:pt x="131920" y="700194"/>
                  <a:pt x="129383" y="697657"/>
                  <a:pt x="129383" y="692583"/>
                </a:cubicBezTo>
                <a:lnTo>
                  <a:pt x="91330" y="692583"/>
                </a:lnTo>
                <a:cubicBezTo>
                  <a:pt x="87524" y="692583"/>
                  <a:pt x="82449" y="683704"/>
                  <a:pt x="76108" y="665946"/>
                </a:cubicBezTo>
                <a:cubicBezTo>
                  <a:pt x="50104" y="655798"/>
                  <a:pt x="34882" y="645650"/>
                  <a:pt x="30443" y="635503"/>
                </a:cubicBezTo>
                <a:lnTo>
                  <a:pt x="30443" y="631698"/>
                </a:lnTo>
                <a:cubicBezTo>
                  <a:pt x="39322" y="616475"/>
                  <a:pt x="52006" y="608864"/>
                  <a:pt x="68497" y="608864"/>
                </a:cubicBezTo>
                <a:cubicBezTo>
                  <a:pt x="72303" y="619012"/>
                  <a:pt x="76108" y="624086"/>
                  <a:pt x="79913" y="624086"/>
                </a:cubicBezTo>
                <a:cubicBezTo>
                  <a:pt x="79913" y="617110"/>
                  <a:pt x="86256" y="613304"/>
                  <a:pt x="98940" y="612670"/>
                </a:cubicBezTo>
                <a:lnTo>
                  <a:pt x="98940" y="605059"/>
                </a:lnTo>
                <a:cubicBezTo>
                  <a:pt x="83719" y="605059"/>
                  <a:pt x="76108" y="596180"/>
                  <a:pt x="76108" y="578422"/>
                </a:cubicBezTo>
                <a:cubicBezTo>
                  <a:pt x="79279" y="569542"/>
                  <a:pt x="94500" y="554321"/>
                  <a:pt x="121772" y="532756"/>
                </a:cubicBezTo>
                <a:cubicBezTo>
                  <a:pt x="131920" y="511828"/>
                  <a:pt x="136994" y="499142"/>
                  <a:pt x="136994" y="494703"/>
                </a:cubicBezTo>
                <a:cubicBezTo>
                  <a:pt x="145873" y="494703"/>
                  <a:pt x="157290" y="492166"/>
                  <a:pt x="171243" y="487092"/>
                </a:cubicBezTo>
                <a:lnTo>
                  <a:pt x="197880" y="494703"/>
                </a:lnTo>
                <a:cubicBezTo>
                  <a:pt x="201052" y="484555"/>
                  <a:pt x="212468" y="479482"/>
                  <a:pt x="232130" y="479482"/>
                </a:cubicBezTo>
                <a:lnTo>
                  <a:pt x="232130" y="471871"/>
                </a:lnTo>
                <a:lnTo>
                  <a:pt x="209296" y="468066"/>
                </a:lnTo>
                <a:lnTo>
                  <a:pt x="186464" y="471871"/>
                </a:lnTo>
                <a:lnTo>
                  <a:pt x="178854" y="460453"/>
                </a:lnTo>
                <a:lnTo>
                  <a:pt x="178854" y="456648"/>
                </a:lnTo>
                <a:lnTo>
                  <a:pt x="186464" y="456648"/>
                </a:lnTo>
                <a:lnTo>
                  <a:pt x="194075" y="460453"/>
                </a:lnTo>
                <a:lnTo>
                  <a:pt x="194075" y="456648"/>
                </a:lnTo>
                <a:lnTo>
                  <a:pt x="182659" y="441427"/>
                </a:lnTo>
                <a:lnTo>
                  <a:pt x="182659" y="426206"/>
                </a:lnTo>
                <a:cubicBezTo>
                  <a:pt x="190270" y="426206"/>
                  <a:pt x="194075" y="423669"/>
                  <a:pt x="194075" y="418595"/>
                </a:cubicBezTo>
                <a:lnTo>
                  <a:pt x="194075" y="414790"/>
                </a:lnTo>
                <a:cubicBezTo>
                  <a:pt x="194075" y="412253"/>
                  <a:pt x="192807" y="410984"/>
                  <a:pt x="190270" y="410984"/>
                </a:cubicBezTo>
                <a:cubicBezTo>
                  <a:pt x="190270" y="395762"/>
                  <a:pt x="199149" y="388152"/>
                  <a:pt x="216907" y="388152"/>
                </a:cubicBezTo>
                <a:cubicBezTo>
                  <a:pt x="221981" y="388786"/>
                  <a:pt x="224518" y="391323"/>
                  <a:pt x="224518" y="395762"/>
                </a:cubicBezTo>
                <a:lnTo>
                  <a:pt x="216907" y="407179"/>
                </a:lnTo>
                <a:lnTo>
                  <a:pt x="216907" y="414790"/>
                </a:lnTo>
                <a:lnTo>
                  <a:pt x="232130" y="418595"/>
                </a:lnTo>
                <a:lnTo>
                  <a:pt x="235935" y="410984"/>
                </a:lnTo>
                <a:lnTo>
                  <a:pt x="232130" y="391957"/>
                </a:lnTo>
                <a:lnTo>
                  <a:pt x="239740" y="388152"/>
                </a:lnTo>
                <a:lnTo>
                  <a:pt x="247351" y="388152"/>
                </a:lnTo>
                <a:cubicBezTo>
                  <a:pt x="251156" y="388152"/>
                  <a:pt x="254962" y="391957"/>
                  <a:pt x="258767" y="399568"/>
                </a:cubicBezTo>
                <a:cubicBezTo>
                  <a:pt x="253693" y="407813"/>
                  <a:pt x="251156" y="415423"/>
                  <a:pt x="251156" y="422400"/>
                </a:cubicBezTo>
                <a:lnTo>
                  <a:pt x="251156" y="433816"/>
                </a:lnTo>
                <a:cubicBezTo>
                  <a:pt x="251790" y="438890"/>
                  <a:pt x="254327" y="441427"/>
                  <a:pt x="258767" y="441427"/>
                </a:cubicBezTo>
                <a:lnTo>
                  <a:pt x="293015" y="441427"/>
                </a:lnTo>
                <a:cubicBezTo>
                  <a:pt x="296821" y="441427"/>
                  <a:pt x="300626" y="437621"/>
                  <a:pt x="304431" y="430011"/>
                </a:cubicBezTo>
                <a:lnTo>
                  <a:pt x="304431" y="426206"/>
                </a:lnTo>
                <a:lnTo>
                  <a:pt x="285405" y="426206"/>
                </a:lnTo>
                <a:lnTo>
                  <a:pt x="285405" y="418595"/>
                </a:lnTo>
                <a:cubicBezTo>
                  <a:pt x="286673" y="418595"/>
                  <a:pt x="291747" y="417326"/>
                  <a:pt x="300626" y="414790"/>
                </a:cubicBezTo>
                <a:lnTo>
                  <a:pt x="300626" y="410984"/>
                </a:lnTo>
                <a:cubicBezTo>
                  <a:pt x="285405" y="400836"/>
                  <a:pt x="277794" y="394494"/>
                  <a:pt x="277794" y="391957"/>
                </a:cubicBezTo>
                <a:lnTo>
                  <a:pt x="285405" y="388152"/>
                </a:lnTo>
                <a:lnTo>
                  <a:pt x="312043" y="388152"/>
                </a:lnTo>
                <a:cubicBezTo>
                  <a:pt x="312043" y="399568"/>
                  <a:pt x="313310" y="407179"/>
                  <a:pt x="315848" y="410984"/>
                </a:cubicBezTo>
                <a:cubicBezTo>
                  <a:pt x="334875" y="403373"/>
                  <a:pt x="348828" y="399568"/>
                  <a:pt x="357707" y="399568"/>
                </a:cubicBezTo>
                <a:cubicBezTo>
                  <a:pt x="357707" y="407179"/>
                  <a:pt x="361513" y="410984"/>
                  <a:pt x="369123" y="410984"/>
                </a:cubicBezTo>
                <a:cubicBezTo>
                  <a:pt x="377369" y="405910"/>
                  <a:pt x="383711" y="403373"/>
                  <a:pt x="388150" y="403373"/>
                </a:cubicBezTo>
                <a:lnTo>
                  <a:pt x="403373" y="407179"/>
                </a:lnTo>
                <a:cubicBezTo>
                  <a:pt x="450305" y="394494"/>
                  <a:pt x="476942" y="388152"/>
                  <a:pt x="483286" y="388152"/>
                </a:cubicBezTo>
                <a:cubicBezTo>
                  <a:pt x="485822" y="392591"/>
                  <a:pt x="487091" y="397665"/>
                  <a:pt x="487091" y="403373"/>
                </a:cubicBezTo>
                <a:lnTo>
                  <a:pt x="502313" y="403373"/>
                </a:lnTo>
                <a:lnTo>
                  <a:pt x="502313" y="391957"/>
                </a:lnTo>
                <a:cubicBezTo>
                  <a:pt x="502313" y="389420"/>
                  <a:pt x="501044" y="388152"/>
                  <a:pt x="498507" y="388152"/>
                </a:cubicBezTo>
                <a:cubicBezTo>
                  <a:pt x="501044" y="383077"/>
                  <a:pt x="502313" y="379272"/>
                  <a:pt x="502313" y="376735"/>
                </a:cubicBezTo>
                <a:lnTo>
                  <a:pt x="517534" y="376735"/>
                </a:lnTo>
                <a:lnTo>
                  <a:pt x="544172" y="372930"/>
                </a:lnTo>
                <a:lnTo>
                  <a:pt x="544172" y="346292"/>
                </a:lnTo>
                <a:cubicBezTo>
                  <a:pt x="581592" y="317118"/>
                  <a:pt x="618377" y="299358"/>
                  <a:pt x="654529" y="293016"/>
                </a:cubicBezTo>
                <a:lnTo>
                  <a:pt x="654529" y="289210"/>
                </a:lnTo>
                <a:cubicBezTo>
                  <a:pt x="646283" y="289210"/>
                  <a:pt x="636136" y="286673"/>
                  <a:pt x="624085" y="281600"/>
                </a:cubicBezTo>
                <a:cubicBezTo>
                  <a:pt x="601888" y="294284"/>
                  <a:pt x="584128" y="300627"/>
                  <a:pt x="570810" y="300627"/>
                </a:cubicBezTo>
                <a:lnTo>
                  <a:pt x="567005" y="300627"/>
                </a:lnTo>
                <a:cubicBezTo>
                  <a:pt x="561930" y="300627"/>
                  <a:pt x="559394" y="298090"/>
                  <a:pt x="559394" y="293016"/>
                </a:cubicBezTo>
                <a:lnTo>
                  <a:pt x="559394" y="289210"/>
                </a:lnTo>
                <a:cubicBezTo>
                  <a:pt x="601888" y="279698"/>
                  <a:pt x="623451" y="270819"/>
                  <a:pt x="624085" y="262573"/>
                </a:cubicBezTo>
                <a:cubicBezTo>
                  <a:pt x="624085" y="251790"/>
                  <a:pt x="644381" y="244180"/>
                  <a:pt x="684971" y="239741"/>
                </a:cubicBezTo>
                <a:lnTo>
                  <a:pt x="684971" y="220713"/>
                </a:lnTo>
                <a:cubicBezTo>
                  <a:pt x="708438" y="225788"/>
                  <a:pt x="722391" y="228325"/>
                  <a:pt x="726831" y="228325"/>
                </a:cubicBezTo>
                <a:cubicBezTo>
                  <a:pt x="749664" y="228325"/>
                  <a:pt x="761080" y="220713"/>
                  <a:pt x="761080" y="205492"/>
                </a:cubicBezTo>
                <a:lnTo>
                  <a:pt x="776301" y="205492"/>
                </a:lnTo>
                <a:cubicBezTo>
                  <a:pt x="787717" y="218176"/>
                  <a:pt x="799134" y="224520"/>
                  <a:pt x="810550" y="224520"/>
                </a:cubicBezTo>
                <a:lnTo>
                  <a:pt x="818161" y="224520"/>
                </a:lnTo>
                <a:lnTo>
                  <a:pt x="818161" y="220713"/>
                </a:lnTo>
                <a:cubicBezTo>
                  <a:pt x="810550" y="220713"/>
                  <a:pt x="806745" y="218176"/>
                  <a:pt x="806745" y="213102"/>
                </a:cubicBezTo>
                <a:cubicBezTo>
                  <a:pt x="807379" y="208029"/>
                  <a:pt x="809915" y="205492"/>
                  <a:pt x="814356" y="205492"/>
                </a:cubicBezTo>
                <a:lnTo>
                  <a:pt x="833382" y="205492"/>
                </a:lnTo>
                <a:lnTo>
                  <a:pt x="833382" y="216908"/>
                </a:lnTo>
                <a:lnTo>
                  <a:pt x="825772" y="216908"/>
                </a:lnTo>
                <a:lnTo>
                  <a:pt x="825772" y="220713"/>
                </a:lnTo>
                <a:lnTo>
                  <a:pt x="837188" y="220713"/>
                </a:lnTo>
                <a:cubicBezTo>
                  <a:pt x="847970" y="213102"/>
                  <a:pt x="856849" y="209297"/>
                  <a:pt x="863825" y="209297"/>
                </a:cubicBezTo>
                <a:lnTo>
                  <a:pt x="863825" y="205492"/>
                </a:lnTo>
                <a:lnTo>
                  <a:pt x="856214" y="194075"/>
                </a:lnTo>
                <a:lnTo>
                  <a:pt x="856214" y="190270"/>
                </a:lnTo>
                <a:cubicBezTo>
                  <a:pt x="861288" y="190270"/>
                  <a:pt x="863825" y="189002"/>
                  <a:pt x="863825" y="186465"/>
                </a:cubicBezTo>
                <a:cubicBezTo>
                  <a:pt x="872071" y="191538"/>
                  <a:pt x="879681" y="194075"/>
                  <a:pt x="886658" y="194075"/>
                </a:cubicBezTo>
                <a:lnTo>
                  <a:pt x="894269" y="190270"/>
                </a:lnTo>
                <a:cubicBezTo>
                  <a:pt x="898708" y="192808"/>
                  <a:pt x="903782" y="194075"/>
                  <a:pt x="909491" y="194075"/>
                </a:cubicBezTo>
                <a:lnTo>
                  <a:pt x="909491" y="178854"/>
                </a:lnTo>
                <a:cubicBezTo>
                  <a:pt x="909491" y="164901"/>
                  <a:pt x="917101" y="153484"/>
                  <a:pt x="932323" y="144605"/>
                </a:cubicBezTo>
                <a:cubicBezTo>
                  <a:pt x="945007" y="144605"/>
                  <a:pt x="960230" y="147143"/>
                  <a:pt x="977988" y="152216"/>
                </a:cubicBezTo>
                <a:lnTo>
                  <a:pt x="977988" y="156022"/>
                </a:lnTo>
                <a:lnTo>
                  <a:pt x="962766" y="175049"/>
                </a:lnTo>
                <a:cubicBezTo>
                  <a:pt x="965302" y="175049"/>
                  <a:pt x="966572" y="176318"/>
                  <a:pt x="966572" y="178854"/>
                </a:cubicBezTo>
                <a:cubicBezTo>
                  <a:pt x="984330" y="178854"/>
                  <a:pt x="1000820" y="169975"/>
                  <a:pt x="1016041" y="152216"/>
                </a:cubicBezTo>
                <a:lnTo>
                  <a:pt x="1016041" y="144605"/>
                </a:lnTo>
                <a:lnTo>
                  <a:pt x="1000820" y="129384"/>
                </a:lnTo>
                <a:cubicBezTo>
                  <a:pt x="1030629" y="116699"/>
                  <a:pt x="1055998" y="110357"/>
                  <a:pt x="1076928" y="110357"/>
                </a:cubicBezTo>
                <a:lnTo>
                  <a:pt x="1076928" y="121773"/>
                </a:lnTo>
                <a:lnTo>
                  <a:pt x="1134009" y="121773"/>
                </a:lnTo>
                <a:cubicBezTo>
                  <a:pt x="1139083" y="121773"/>
                  <a:pt x="1141620" y="119236"/>
                  <a:pt x="1141620" y="114162"/>
                </a:cubicBezTo>
                <a:lnTo>
                  <a:pt x="1141620" y="110357"/>
                </a:lnTo>
                <a:lnTo>
                  <a:pt x="1134009" y="98941"/>
                </a:lnTo>
                <a:lnTo>
                  <a:pt x="1134009" y="95135"/>
                </a:lnTo>
                <a:cubicBezTo>
                  <a:pt x="1144157" y="95135"/>
                  <a:pt x="1149231" y="92598"/>
                  <a:pt x="1149231" y="87525"/>
                </a:cubicBezTo>
                <a:lnTo>
                  <a:pt x="1145425" y="68498"/>
                </a:lnTo>
                <a:cubicBezTo>
                  <a:pt x="1168258" y="65960"/>
                  <a:pt x="1188553" y="58349"/>
                  <a:pt x="1206312" y="45664"/>
                </a:cubicBezTo>
                <a:cubicBezTo>
                  <a:pt x="1236755" y="45664"/>
                  <a:pt x="1283689" y="39322"/>
                  <a:pt x="1347111" y="26638"/>
                </a:cubicBezTo>
                <a:lnTo>
                  <a:pt x="1350917" y="34248"/>
                </a:lnTo>
                <a:lnTo>
                  <a:pt x="1350917" y="38054"/>
                </a:lnTo>
                <a:cubicBezTo>
                  <a:pt x="1339501" y="38054"/>
                  <a:pt x="1328085" y="43128"/>
                  <a:pt x="1316669" y="53275"/>
                </a:cubicBezTo>
                <a:lnTo>
                  <a:pt x="1305252" y="53275"/>
                </a:lnTo>
                <a:lnTo>
                  <a:pt x="1293836" y="45664"/>
                </a:lnTo>
                <a:cubicBezTo>
                  <a:pt x="1293836" y="60886"/>
                  <a:pt x="1286226" y="68498"/>
                  <a:pt x="1271003" y="68498"/>
                </a:cubicBezTo>
                <a:lnTo>
                  <a:pt x="1251976" y="68498"/>
                </a:lnTo>
                <a:lnTo>
                  <a:pt x="1255782" y="87525"/>
                </a:lnTo>
                <a:cubicBezTo>
                  <a:pt x="1250708" y="88158"/>
                  <a:pt x="1248171" y="90695"/>
                  <a:pt x="1248171" y="95135"/>
                </a:cubicBezTo>
                <a:lnTo>
                  <a:pt x="1267198" y="95135"/>
                </a:lnTo>
                <a:cubicBezTo>
                  <a:pt x="1274808" y="95135"/>
                  <a:pt x="1278615" y="88793"/>
                  <a:pt x="1278615" y="76109"/>
                </a:cubicBezTo>
                <a:lnTo>
                  <a:pt x="1282420" y="76109"/>
                </a:lnTo>
                <a:cubicBezTo>
                  <a:pt x="1291299" y="76109"/>
                  <a:pt x="1302715" y="74840"/>
                  <a:pt x="1316669" y="72303"/>
                </a:cubicBezTo>
                <a:cubicBezTo>
                  <a:pt x="1321108" y="74840"/>
                  <a:pt x="1326182" y="76109"/>
                  <a:pt x="1331890" y="76109"/>
                </a:cubicBezTo>
                <a:cubicBezTo>
                  <a:pt x="1336330" y="73572"/>
                  <a:pt x="1341404" y="72303"/>
                  <a:pt x="1347111" y="72303"/>
                </a:cubicBezTo>
                <a:lnTo>
                  <a:pt x="1347111" y="83719"/>
                </a:lnTo>
                <a:cubicBezTo>
                  <a:pt x="1336964" y="86256"/>
                  <a:pt x="1328085" y="87525"/>
                  <a:pt x="1320474" y="87525"/>
                </a:cubicBezTo>
                <a:lnTo>
                  <a:pt x="1320474" y="91330"/>
                </a:lnTo>
                <a:lnTo>
                  <a:pt x="1324279" y="98941"/>
                </a:lnTo>
                <a:cubicBezTo>
                  <a:pt x="1354088" y="96404"/>
                  <a:pt x="1378189" y="88793"/>
                  <a:pt x="1396582" y="76109"/>
                </a:cubicBezTo>
                <a:lnTo>
                  <a:pt x="1415609" y="76109"/>
                </a:lnTo>
                <a:cubicBezTo>
                  <a:pt x="1415609" y="64058"/>
                  <a:pt x="1427025" y="53910"/>
                  <a:pt x="1449858" y="45664"/>
                </a:cubicBezTo>
                <a:cubicBezTo>
                  <a:pt x="1454297" y="35517"/>
                  <a:pt x="1463176" y="30443"/>
                  <a:pt x="1476495" y="30443"/>
                </a:cubicBezTo>
                <a:lnTo>
                  <a:pt x="1480301" y="30443"/>
                </a:lnTo>
                <a:lnTo>
                  <a:pt x="1525965" y="34248"/>
                </a:lnTo>
                <a:cubicBezTo>
                  <a:pt x="1525965" y="26638"/>
                  <a:pt x="1528501" y="22832"/>
                  <a:pt x="1533576" y="22832"/>
                </a:cubicBezTo>
                <a:lnTo>
                  <a:pt x="1571629" y="22832"/>
                </a:lnTo>
                <a:cubicBezTo>
                  <a:pt x="1588119" y="22832"/>
                  <a:pt x="1605878" y="20295"/>
                  <a:pt x="1624905" y="15221"/>
                </a:cubicBezTo>
                <a:cubicBezTo>
                  <a:pt x="1634418" y="20295"/>
                  <a:pt x="1644566" y="22832"/>
                  <a:pt x="1655348" y="22832"/>
                </a:cubicBezTo>
                <a:lnTo>
                  <a:pt x="1681987" y="22832"/>
                </a:lnTo>
                <a:cubicBezTo>
                  <a:pt x="1691500" y="15221"/>
                  <a:pt x="1702916" y="11416"/>
                  <a:pt x="1716235" y="11416"/>
                </a:cubicBezTo>
                <a:cubicBezTo>
                  <a:pt x="1720040" y="11416"/>
                  <a:pt x="1731456" y="13953"/>
                  <a:pt x="1750483" y="19027"/>
                </a:cubicBezTo>
                <a:lnTo>
                  <a:pt x="1750483" y="22832"/>
                </a:lnTo>
                <a:lnTo>
                  <a:pt x="1746678" y="30443"/>
                </a:lnTo>
                <a:lnTo>
                  <a:pt x="1739067" y="26638"/>
                </a:lnTo>
                <a:lnTo>
                  <a:pt x="1731456" y="26638"/>
                </a:lnTo>
                <a:cubicBezTo>
                  <a:pt x="1727017" y="26638"/>
                  <a:pt x="1711796" y="31711"/>
                  <a:pt x="1685792" y="41859"/>
                </a:cubicBezTo>
                <a:cubicBezTo>
                  <a:pt x="1685792" y="36785"/>
                  <a:pt x="1683255" y="34248"/>
                  <a:pt x="1678180" y="34248"/>
                </a:cubicBezTo>
                <a:cubicBezTo>
                  <a:pt x="1672473" y="34248"/>
                  <a:pt x="1667399" y="35517"/>
                  <a:pt x="1662959" y="38054"/>
                </a:cubicBezTo>
                <a:cubicBezTo>
                  <a:pt x="1658520" y="35517"/>
                  <a:pt x="1653446" y="34248"/>
                  <a:pt x="1647737" y="34248"/>
                </a:cubicBezTo>
                <a:cubicBezTo>
                  <a:pt x="1621733" y="46933"/>
                  <a:pt x="1605243" y="53275"/>
                  <a:pt x="1598266" y="53275"/>
                </a:cubicBezTo>
                <a:cubicBezTo>
                  <a:pt x="1583045" y="51373"/>
                  <a:pt x="1575434" y="48836"/>
                  <a:pt x="1575434" y="45664"/>
                </a:cubicBezTo>
                <a:cubicBezTo>
                  <a:pt x="1562750" y="50738"/>
                  <a:pt x="1553871" y="53275"/>
                  <a:pt x="1548797" y="53275"/>
                </a:cubicBezTo>
                <a:lnTo>
                  <a:pt x="1548797" y="60886"/>
                </a:lnTo>
                <a:cubicBezTo>
                  <a:pt x="1549431" y="65960"/>
                  <a:pt x="1551967" y="68498"/>
                  <a:pt x="1556408" y="68498"/>
                </a:cubicBezTo>
                <a:lnTo>
                  <a:pt x="1560213" y="68498"/>
                </a:lnTo>
                <a:cubicBezTo>
                  <a:pt x="1611586" y="62789"/>
                  <a:pt x="1648371" y="53910"/>
                  <a:pt x="1670570" y="41859"/>
                </a:cubicBezTo>
                <a:cubicBezTo>
                  <a:pt x="1680083" y="46933"/>
                  <a:pt x="1691500" y="49470"/>
                  <a:pt x="1704819" y="49470"/>
                </a:cubicBezTo>
                <a:cubicBezTo>
                  <a:pt x="1711161" y="45664"/>
                  <a:pt x="1725114" y="41859"/>
                  <a:pt x="1746678" y="38054"/>
                </a:cubicBezTo>
                <a:lnTo>
                  <a:pt x="1754288" y="41859"/>
                </a:lnTo>
                <a:lnTo>
                  <a:pt x="1811370" y="41859"/>
                </a:lnTo>
                <a:cubicBezTo>
                  <a:pt x="1820249" y="41859"/>
                  <a:pt x="1831666" y="40591"/>
                  <a:pt x="1845619" y="38054"/>
                </a:cubicBezTo>
                <a:cubicBezTo>
                  <a:pt x="1860206" y="45664"/>
                  <a:pt x="1880501" y="52007"/>
                  <a:pt x="1906505" y="57081"/>
                </a:cubicBezTo>
                <a:cubicBezTo>
                  <a:pt x="1911579" y="54544"/>
                  <a:pt x="1915385" y="53275"/>
                  <a:pt x="1917921" y="53275"/>
                </a:cubicBezTo>
                <a:cubicBezTo>
                  <a:pt x="1917921" y="57081"/>
                  <a:pt x="1922995" y="62154"/>
                  <a:pt x="1933143" y="68498"/>
                </a:cubicBezTo>
                <a:lnTo>
                  <a:pt x="1952170" y="68498"/>
                </a:lnTo>
                <a:lnTo>
                  <a:pt x="2024473" y="53275"/>
                </a:lnTo>
                <a:cubicBezTo>
                  <a:pt x="2024473" y="35517"/>
                  <a:pt x="2006714" y="26638"/>
                  <a:pt x="1971197" y="26638"/>
                </a:cubicBezTo>
                <a:lnTo>
                  <a:pt x="1971197" y="19027"/>
                </a:lnTo>
                <a:lnTo>
                  <a:pt x="1994029" y="19027"/>
                </a:lnTo>
                <a:cubicBezTo>
                  <a:pt x="2019398" y="19027"/>
                  <a:pt x="2032083" y="27906"/>
                  <a:pt x="2032083" y="45664"/>
                </a:cubicBezTo>
                <a:lnTo>
                  <a:pt x="2039694" y="45664"/>
                </a:lnTo>
                <a:cubicBezTo>
                  <a:pt x="2047938" y="45664"/>
                  <a:pt x="2054282" y="46933"/>
                  <a:pt x="2058721" y="49470"/>
                </a:cubicBezTo>
                <a:cubicBezTo>
                  <a:pt x="2105654" y="49470"/>
                  <a:pt x="2143708" y="40591"/>
                  <a:pt x="2172883" y="22832"/>
                </a:cubicBezTo>
                <a:cubicBezTo>
                  <a:pt x="2172883" y="10148"/>
                  <a:pt x="2185568" y="3806"/>
                  <a:pt x="2210937" y="3806"/>
                </a:cubicBezTo>
                <a:close/>
                <a:moveTo>
                  <a:pt x="1533576" y="0"/>
                </a:moveTo>
                <a:lnTo>
                  <a:pt x="1533576" y="7611"/>
                </a:lnTo>
                <a:lnTo>
                  <a:pt x="1529770" y="15221"/>
                </a:lnTo>
                <a:cubicBezTo>
                  <a:pt x="1519621" y="12685"/>
                  <a:pt x="1510742" y="11416"/>
                  <a:pt x="1503133" y="11416"/>
                </a:cubicBezTo>
                <a:lnTo>
                  <a:pt x="1503133" y="3806"/>
                </a:lnTo>
                <a:cubicBezTo>
                  <a:pt x="1505670" y="3806"/>
                  <a:pt x="1515816" y="2537"/>
                  <a:pt x="1533576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0469416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rush Image Effects 00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頁尾版面配置區 2"/>
          <p:cNvSpPr>
            <a:spLocks noGrp="1"/>
          </p:cNvSpPr>
          <p:nvPr>
            <p:ph type="ftr" sz="quarter" idx="11"/>
          </p:nvPr>
        </p:nvSpPr>
        <p:spPr>
          <a:xfrm>
            <a:off x="141517" y="6356350"/>
            <a:ext cx="2895600" cy="365125"/>
          </a:xfrm>
          <a:prstGeom prst="rect">
            <a:avLst/>
          </a:prstGeom>
        </p:spPr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/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/>
          <a:lstStyle/>
          <a:p>
            <a:fld id="{93B68095-C8B2-4A76-90AA-E601358CCBC3}" type="slidenum">
              <a:rPr lang="zh-TW" altLang="en-US" smtClean="0"/>
              <a:t>‹#›</a:t>
            </a:fld>
            <a:endParaRPr lang="zh-TW" altLang="en-US"/>
          </a:p>
        </p:txBody>
      </p:sp>
      <p:sp>
        <p:nvSpPr>
          <p:cNvPr id="22" name="圖片版面配置區 21"/>
          <p:cNvSpPr>
            <a:spLocks noGrp="1"/>
          </p:cNvSpPr>
          <p:nvPr>
            <p:ph type="pic" sz="quarter" idx="13"/>
          </p:nvPr>
        </p:nvSpPr>
        <p:spPr>
          <a:xfrm>
            <a:off x="2232641" y="525880"/>
            <a:ext cx="4678719" cy="5624266"/>
          </a:xfrm>
          <a:custGeom>
            <a:avLst/>
            <a:gdLst>
              <a:gd name="connsiteX0" fmla="*/ 1671398 w 4678719"/>
              <a:gd name="connsiteY0" fmla="*/ 5375709 h 5624266"/>
              <a:gd name="connsiteX1" fmla="*/ 1667945 w 4678719"/>
              <a:gd name="connsiteY1" fmla="*/ 5388507 h 5624266"/>
              <a:gd name="connsiteX2" fmla="*/ 1657198 w 4678719"/>
              <a:gd name="connsiteY2" fmla="*/ 5390183 h 5624266"/>
              <a:gd name="connsiteX3" fmla="*/ 1648174 w 4678719"/>
              <a:gd name="connsiteY3" fmla="*/ 5385463 h 5624266"/>
              <a:gd name="connsiteX4" fmla="*/ 1649518 w 4678719"/>
              <a:gd name="connsiteY4" fmla="*/ 5381536 h 5624266"/>
              <a:gd name="connsiteX5" fmla="*/ 1652034 w 4678719"/>
              <a:gd name="connsiteY5" fmla="*/ 5379640 h 5624266"/>
              <a:gd name="connsiteX6" fmla="*/ 1689539 w 4678719"/>
              <a:gd name="connsiteY6" fmla="*/ 5350857 h 5624266"/>
              <a:gd name="connsiteX7" fmla="*/ 1687729 w 4678719"/>
              <a:gd name="connsiteY7" fmla="*/ 5361809 h 5624266"/>
              <a:gd name="connsiteX8" fmla="*/ 1679521 w 4678719"/>
              <a:gd name="connsiteY8" fmla="*/ 5371037 h 5624266"/>
              <a:gd name="connsiteX9" fmla="*/ 1907701 w 4678719"/>
              <a:gd name="connsiteY9" fmla="*/ 5347907 h 5624266"/>
              <a:gd name="connsiteX10" fmla="*/ 1875203 w 4678719"/>
              <a:gd name="connsiteY10" fmla="*/ 5366600 h 5624266"/>
              <a:gd name="connsiteX11" fmla="*/ 1897683 w 4678719"/>
              <a:gd name="connsiteY11" fmla="*/ 5368086 h 5624266"/>
              <a:gd name="connsiteX12" fmla="*/ 1906474 w 4678719"/>
              <a:gd name="connsiteY12" fmla="*/ 5359877 h 5624266"/>
              <a:gd name="connsiteX13" fmla="*/ 1907701 w 4678719"/>
              <a:gd name="connsiteY13" fmla="*/ 5347907 h 5624266"/>
              <a:gd name="connsiteX14" fmla="*/ 1462534 w 4678719"/>
              <a:gd name="connsiteY14" fmla="*/ 5345084 h 5624266"/>
              <a:gd name="connsiteX15" fmla="*/ 1430037 w 4678719"/>
              <a:gd name="connsiteY15" fmla="*/ 5363777 h 5624266"/>
              <a:gd name="connsiteX16" fmla="*/ 1452516 w 4678719"/>
              <a:gd name="connsiteY16" fmla="*/ 5365263 h 5624266"/>
              <a:gd name="connsiteX17" fmla="*/ 1461308 w 4678719"/>
              <a:gd name="connsiteY17" fmla="*/ 5357053 h 5624266"/>
              <a:gd name="connsiteX18" fmla="*/ 1462534 w 4678719"/>
              <a:gd name="connsiteY18" fmla="*/ 5345084 h 5624266"/>
              <a:gd name="connsiteX19" fmla="*/ 1703080 w 4678719"/>
              <a:gd name="connsiteY19" fmla="*/ 5343067 h 5624266"/>
              <a:gd name="connsiteX20" fmla="*/ 1689539 w 4678719"/>
              <a:gd name="connsiteY20" fmla="*/ 5350857 h 5624266"/>
              <a:gd name="connsiteX21" fmla="*/ 1696156 w 4678719"/>
              <a:gd name="connsiteY21" fmla="*/ 5344346 h 5624266"/>
              <a:gd name="connsiteX22" fmla="*/ 1703080 w 4678719"/>
              <a:gd name="connsiteY22" fmla="*/ 5343067 h 5624266"/>
              <a:gd name="connsiteX23" fmla="*/ 1605561 w 4678719"/>
              <a:gd name="connsiteY23" fmla="*/ 5334316 h 5624266"/>
              <a:gd name="connsiteX24" fmla="*/ 1601919 w 4678719"/>
              <a:gd name="connsiteY24" fmla="*/ 5336382 h 5624266"/>
              <a:gd name="connsiteX25" fmla="*/ 1598514 w 4678719"/>
              <a:gd name="connsiteY25" fmla="*/ 5343242 h 5624266"/>
              <a:gd name="connsiteX26" fmla="*/ 2142374 w 4678719"/>
              <a:gd name="connsiteY26" fmla="*/ 5292208 h 5624266"/>
              <a:gd name="connsiteX27" fmla="*/ 2096335 w 4678719"/>
              <a:gd name="connsiteY27" fmla="*/ 5318692 h 5624266"/>
              <a:gd name="connsiteX28" fmla="*/ 2080706 w 4678719"/>
              <a:gd name="connsiteY28" fmla="*/ 5341648 h 5624266"/>
              <a:gd name="connsiteX29" fmla="*/ 2063909 w 4678719"/>
              <a:gd name="connsiteY29" fmla="*/ 5362573 h 5624266"/>
              <a:gd name="connsiteX30" fmla="*/ 2110276 w 4678719"/>
              <a:gd name="connsiteY30" fmla="*/ 5332747 h 5624266"/>
              <a:gd name="connsiteX31" fmla="*/ 2142374 w 4678719"/>
              <a:gd name="connsiteY31" fmla="*/ 5292208 h 5624266"/>
              <a:gd name="connsiteX32" fmla="*/ 1697207 w 4678719"/>
              <a:gd name="connsiteY32" fmla="*/ 5289386 h 5624266"/>
              <a:gd name="connsiteX33" fmla="*/ 1651169 w 4678719"/>
              <a:gd name="connsiteY33" fmla="*/ 5315868 h 5624266"/>
              <a:gd name="connsiteX34" fmla="*/ 1635540 w 4678719"/>
              <a:gd name="connsiteY34" fmla="*/ 5338825 h 5624266"/>
              <a:gd name="connsiteX35" fmla="*/ 1618742 w 4678719"/>
              <a:gd name="connsiteY35" fmla="*/ 5359750 h 5624266"/>
              <a:gd name="connsiteX36" fmla="*/ 1665110 w 4678719"/>
              <a:gd name="connsiteY36" fmla="*/ 5329924 h 5624266"/>
              <a:gd name="connsiteX37" fmla="*/ 1697207 w 4678719"/>
              <a:gd name="connsiteY37" fmla="*/ 5289386 h 5624266"/>
              <a:gd name="connsiteX38" fmla="*/ 2175614 w 4678719"/>
              <a:gd name="connsiteY38" fmla="*/ 5262274 h 5624266"/>
              <a:gd name="connsiteX39" fmla="*/ 2148533 w 4678719"/>
              <a:gd name="connsiteY39" fmla="*/ 5277852 h 5624266"/>
              <a:gd name="connsiteX40" fmla="*/ 2150091 w 4678719"/>
              <a:gd name="connsiteY40" fmla="*/ 5280562 h 5624266"/>
              <a:gd name="connsiteX41" fmla="*/ 2161990 w 4678719"/>
              <a:gd name="connsiteY41" fmla="*/ 5274618 h 5624266"/>
              <a:gd name="connsiteX42" fmla="*/ 2175614 w 4678719"/>
              <a:gd name="connsiteY42" fmla="*/ 5262274 h 5624266"/>
              <a:gd name="connsiteX43" fmla="*/ 1730447 w 4678719"/>
              <a:gd name="connsiteY43" fmla="*/ 5259452 h 5624266"/>
              <a:gd name="connsiteX44" fmla="*/ 1703366 w 4678719"/>
              <a:gd name="connsiteY44" fmla="*/ 5275030 h 5624266"/>
              <a:gd name="connsiteX45" fmla="*/ 1704924 w 4678719"/>
              <a:gd name="connsiteY45" fmla="*/ 5277738 h 5624266"/>
              <a:gd name="connsiteX46" fmla="*/ 1716824 w 4678719"/>
              <a:gd name="connsiteY46" fmla="*/ 5271795 h 5624266"/>
              <a:gd name="connsiteX47" fmla="*/ 1730447 w 4678719"/>
              <a:gd name="connsiteY47" fmla="*/ 5259452 h 5624266"/>
              <a:gd name="connsiteX48" fmla="*/ 595120 w 4678719"/>
              <a:gd name="connsiteY48" fmla="*/ 5204595 h 5624266"/>
              <a:gd name="connsiteX49" fmla="*/ 591667 w 4678719"/>
              <a:gd name="connsiteY49" fmla="*/ 5217392 h 5624266"/>
              <a:gd name="connsiteX50" fmla="*/ 580920 w 4678719"/>
              <a:gd name="connsiteY50" fmla="*/ 5219069 h 5624266"/>
              <a:gd name="connsiteX51" fmla="*/ 571896 w 4678719"/>
              <a:gd name="connsiteY51" fmla="*/ 5214348 h 5624266"/>
              <a:gd name="connsiteX52" fmla="*/ 573240 w 4678719"/>
              <a:gd name="connsiteY52" fmla="*/ 5210421 h 5624266"/>
              <a:gd name="connsiteX53" fmla="*/ 575756 w 4678719"/>
              <a:gd name="connsiteY53" fmla="*/ 5208525 h 5624266"/>
              <a:gd name="connsiteX54" fmla="*/ 1226230 w 4678719"/>
              <a:gd name="connsiteY54" fmla="*/ 5192634 h 5624266"/>
              <a:gd name="connsiteX55" fmla="*/ 1222779 w 4678719"/>
              <a:gd name="connsiteY55" fmla="*/ 5205431 h 5624266"/>
              <a:gd name="connsiteX56" fmla="*/ 1212030 w 4678719"/>
              <a:gd name="connsiteY56" fmla="*/ 5207108 h 5624266"/>
              <a:gd name="connsiteX57" fmla="*/ 1203008 w 4678719"/>
              <a:gd name="connsiteY57" fmla="*/ 5202387 h 5624266"/>
              <a:gd name="connsiteX58" fmla="*/ 1204352 w 4678719"/>
              <a:gd name="connsiteY58" fmla="*/ 5198460 h 5624266"/>
              <a:gd name="connsiteX59" fmla="*/ 1206866 w 4678719"/>
              <a:gd name="connsiteY59" fmla="*/ 5196564 h 5624266"/>
              <a:gd name="connsiteX60" fmla="*/ 1316389 w 4678719"/>
              <a:gd name="connsiteY60" fmla="*/ 5191272 h 5624266"/>
              <a:gd name="connsiteX61" fmla="*/ 1303662 w 4678719"/>
              <a:gd name="connsiteY61" fmla="*/ 5213010 h 5624266"/>
              <a:gd name="connsiteX62" fmla="*/ 1296937 w 4678719"/>
              <a:gd name="connsiteY62" fmla="*/ 5232646 h 5624266"/>
              <a:gd name="connsiteX63" fmla="*/ 1276246 w 4678719"/>
              <a:gd name="connsiteY63" fmla="*/ 5246800 h 5624266"/>
              <a:gd name="connsiteX64" fmla="*/ 1262704 w 4678719"/>
              <a:gd name="connsiteY64" fmla="*/ 5254590 h 5624266"/>
              <a:gd name="connsiteX65" fmla="*/ 1214832 w 4678719"/>
              <a:gd name="connsiteY65" fmla="*/ 5300599 h 5624266"/>
              <a:gd name="connsiteX66" fmla="*/ 1156752 w 4678719"/>
              <a:gd name="connsiteY66" fmla="*/ 5333560 h 5624266"/>
              <a:gd name="connsiteX67" fmla="*/ 1146735 w 4678719"/>
              <a:gd name="connsiteY67" fmla="*/ 5353739 h 5624266"/>
              <a:gd name="connsiteX68" fmla="*/ 1023312 w 4678719"/>
              <a:gd name="connsiteY68" fmla="*/ 5421131 h 5624266"/>
              <a:gd name="connsiteX69" fmla="*/ 1012479 w 4678719"/>
              <a:gd name="connsiteY69" fmla="*/ 5427362 h 5624266"/>
              <a:gd name="connsiteX70" fmla="*/ 1020659 w 4678719"/>
              <a:gd name="connsiteY70" fmla="*/ 5408691 h 5624266"/>
              <a:gd name="connsiteX71" fmla="*/ 1034072 w 4678719"/>
              <a:gd name="connsiteY71" fmla="*/ 5389712 h 5624266"/>
              <a:gd name="connsiteX72" fmla="*/ 1105837 w 4678719"/>
              <a:gd name="connsiteY72" fmla="*/ 5348430 h 5624266"/>
              <a:gd name="connsiteX73" fmla="*/ 1168255 w 4678719"/>
              <a:gd name="connsiteY73" fmla="*/ 5290901 h 5624266"/>
              <a:gd name="connsiteX74" fmla="*/ 1213143 w 4678719"/>
              <a:gd name="connsiteY74" fmla="*/ 5268682 h 5624266"/>
              <a:gd name="connsiteX75" fmla="*/ 1218896 w 4678719"/>
              <a:gd name="connsiteY75" fmla="*/ 5247353 h 5624266"/>
              <a:gd name="connsiteX76" fmla="*/ 613261 w 4678719"/>
              <a:gd name="connsiteY76" fmla="*/ 5179742 h 5624266"/>
              <a:gd name="connsiteX77" fmla="*/ 611452 w 4678719"/>
              <a:gd name="connsiteY77" fmla="*/ 5190694 h 5624266"/>
              <a:gd name="connsiteX78" fmla="*/ 603244 w 4678719"/>
              <a:gd name="connsiteY78" fmla="*/ 5199921 h 5624266"/>
              <a:gd name="connsiteX79" fmla="*/ 831423 w 4678719"/>
              <a:gd name="connsiteY79" fmla="*/ 5176792 h 5624266"/>
              <a:gd name="connsiteX80" fmla="*/ 798925 w 4678719"/>
              <a:gd name="connsiteY80" fmla="*/ 5195486 h 5624266"/>
              <a:gd name="connsiteX81" fmla="*/ 821405 w 4678719"/>
              <a:gd name="connsiteY81" fmla="*/ 5196971 h 5624266"/>
              <a:gd name="connsiteX82" fmla="*/ 830197 w 4678719"/>
              <a:gd name="connsiteY82" fmla="*/ 5188761 h 5624266"/>
              <a:gd name="connsiteX83" fmla="*/ 831423 w 4678719"/>
              <a:gd name="connsiteY83" fmla="*/ 5176792 h 5624266"/>
              <a:gd name="connsiteX84" fmla="*/ 626802 w 4678719"/>
              <a:gd name="connsiteY84" fmla="*/ 5171953 h 5624266"/>
              <a:gd name="connsiteX85" fmla="*/ 613261 w 4678719"/>
              <a:gd name="connsiteY85" fmla="*/ 5179742 h 5624266"/>
              <a:gd name="connsiteX86" fmla="*/ 619877 w 4678719"/>
              <a:gd name="connsiteY86" fmla="*/ 5173231 h 5624266"/>
              <a:gd name="connsiteX87" fmla="*/ 626802 w 4678719"/>
              <a:gd name="connsiteY87" fmla="*/ 5171953 h 5624266"/>
              <a:gd name="connsiteX88" fmla="*/ 1436058 w 4678719"/>
              <a:gd name="connsiteY88" fmla="*/ 5149061 h 5624266"/>
              <a:gd name="connsiteX89" fmla="*/ 1430202 w 4678719"/>
              <a:gd name="connsiteY89" fmla="*/ 5151031 h 5624266"/>
              <a:gd name="connsiteX90" fmla="*/ 1432435 w 4678719"/>
              <a:gd name="connsiteY90" fmla="*/ 5152277 h 5624266"/>
              <a:gd name="connsiteX91" fmla="*/ 1306975 w 4678719"/>
              <a:gd name="connsiteY91" fmla="*/ 5140999 h 5624266"/>
              <a:gd name="connsiteX92" fmla="*/ 1305504 w 4678719"/>
              <a:gd name="connsiteY92" fmla="*/ 5141568 h 5624266"/>
              <a:gd name="connsiteX93" fmla="*/ 1303188 w 4678719"/>
              <a:gd name="connsiteY93" fmla="*/ 5151082 h 5624266"/>
              <a:gd name="connsiteX94" fmla="*/ 1312816 w 4678719"/>
              <a:gd name="connsiteY94" fmla="*/ 5145332 h 5624266"/>
              <a:gd name="connsiteX95" fmla="*/ 1310335 w 4678719"/>
              <a:gd name="connsiteY95" fmla="*/ 5141019 h 5624266"/>
              <a:gd name="connsiteX96" fmla="*/ 1794844 w 4678719"/>
              <a:gd name="connsiteY96" fmla="*/ 5122641 h 5624266"/>
              <a:gd name="connsiteX97" fmla="*/ 1768531 w 4678719"/>
              <a:gd name="connsiteY97" fmla="*/ 5142877 h 5624266"/>
              <a:gd name="connsiteX98" fmla="*/ 1747629 w 4678719"/>
              <a:gd name="connsiteY98" fmla="*/ 5170275 h 5624266"/>
              <a:gd name="connsiteX99" fmla="*/ 1735054 w 4678719"/>
              <a:gd name="connsiteY99" fmla="*/ 5176607 h 5624266"/>
              <a:gd name="connsiteX100" fmla="*/ 1724815 w 4678719"/>
              <a:gd name="connsiteY100" fmla="*/ 5187003 h 5624266"/>
              <a:gd name="connsiteX101" fmla="*/ 1660411 w 4678719"/>
              <a:gd name="connsiteY101" fmla="*/ 5228554 h 5624266"/>
              <a:gd name="connsiteX102" fmla="*/ 1615820 w 4678719"/>
              <a:gd name="connsiteY102" fmla="*/ 5285743 h 5624266"/>
              <a:gd name="connsiteX103" fmla="*/ 1545434 w 4678719"/>
              <a:gd name="connsiteY103" fmla="*/ 5335691 h 5624266"/>
              <a:gd name="connsiteX104" fmla="*/ 1476217 w 4678719"/>
              <a:gd name="connsiteY104" fmla="*/ 5387672 h 5624266"/>
              <a:gd name="connsiteX105" fmla="*/ 1474767 w 4678719"/>
              <a:gd name="connsiteY105" fmla="*/ 5398862 h 5624266"/>
              <a:gd name="connsiteX106" fmla="*/ 1479239 w 4678719"/>
              <a:gd name="connsiteY106" fmla="*/ 5392535 h 5624266"/>
              <a:gd name="connsiteX107" fmla="*/ 1551004 w 4678719"/>
              <a:gd name="connsiteY107" fmla="*/ 5351253 h 5624266"/>
              <a:gd name="connsiteX108" fmla="*/ 1613423 w 4678719"/>
              <a:gd name="connsiteY108" fmla="*/ 5293724 h 5624266"/>
              <a:gd name="connsiteX109" fmla="*/ 1631423 w 4678719"/>
              <a:gd name="connsiteY109" fmla="*/ 5284814 h 5624266"/>
              <a:gd name="connsiteX110" fmla="*/ 1632475 w 4678719"/>
              <a:gd name="connsiteY110" fmla="*/ 5283370 h 5624266"/>
              <a:gd name="connsiteX111" fmla="*/ 1640947 w 4678719"/>
              <a:gd name="connsiteY111" fmla="*/ 5280099 h 5624266"/>
              <a:gd name="connsiteX112" fmla="*/ 1658310 w 4678719"/>
              <a:gd name="connsiteY112" fmla="*/ 5271505 h 5624266"/>
              <a:gd name="connsiteX113" fmla="*/ 1664063 w 4678719"/>
              <a:gd name="connsiteY113" fmla="*/ 5250176 h 5624266"/>
              <a:gd name="connsiteX114" fmla="*/ 1739836 w 4678719"/>
              <a:gd name="connsiteY114" fmla="*/ 5206589 h 5624266"/>
              <a:gd name="connsiteX115" fmla="*/ 1736463 w 4678719"/>
              <a:gd name="connsiteY115" fmla="*/ 5194720 h 5624266"/>
              <a:gd name="connsiteX116" fmla="*/ 1756976 w 4678719"/>
              <a:gd name="connsiteY116" fmla="*/ 5186523 h 5624266"/>
              <a:gd name="connsiteX117" fmla="*/ 1761518 w 4678719"/>
              <a:gd name="connsiteY117" fmla="*/ 5180837 h 5624266"/>
              <a:gd name="connsiteX118" fmla="*/ 1761483 w 4678719"/>
              <a:gd name="connsiteY118" fmla="*/ 5168907 h 5624266"/>
              <a:gd name="connsiteX119" fmla="*/ 1765508 w 4678719"/>
              <a:gd name="connsiteY119" fmla="*/ 5153976 h 5624266"/>
              <a:gd name="connsiteX120" fmla="*/ 1793909 w 4678719"/>
              <a:gd name="connsiteY120" fmla="*/ 5125025 h 5624266"/>
              <a:gd name="connsiteX121" fmla="*/ 1066096 w 4678719"/>
              <a:gd name="connsiteY121" fmla="*/ 5121093 h 5624266"/>
              <a:gd name="connsiteX122" fmla="*/ 1020057 w 4678719"/>
              <a:gd name="connsiteY122" fmla="*/ 5147577 h 5624266"/>
              <a:gd name="connsiteX123" fmla="*/ 1004428 w 4678719"/>
              <a:gd name="connsiteY123" fmla="*/ 5170533 h 5624266"/>
              <a:gd name="connsiteX124" fmla="*/ 987631 w 4678719"/>
              <a:gd name="connsiteY124" fmla="*/ 5191458 h 5624266"/>
              <a:gd name="connsiteX125" fmla="*/ 1033999 w 4678719"/>
              <a:gd name="connsiteY125" fmla="*/ 5161632 h 5624266"/>
              <a:gd name="connsiteX126" fmla="*/ 1066096 w 4678719"/>
              <a:gd name="connsiteY126" fmla="*/ 5121093 h 5624266"/>
              <a:gd name="connsiteX127" fmla="*/ 1020571 w 4678719"/>
              <a:gd name="connsiteY127" fmla="*/ 5104634 h 5624266"/>
              <a:gd name="connsiteX128" fmla="*/ 1009073 w 4678719"/>
              <a:gd name="connsiteY128" fmla="*/ 5112103 h 5624266"/>
              <a:gd name="connsiteX129" fmla="*/ 1021997 w 4678719"/>
              <a:gd name="connsiteY129" fmla="*/ 5107112 h 5624266"/>
              <a:gd name="connsiteX130" fmla="*/ 1099336 w 4678719"/>
              <a:gd name="connsiteY130" fmla="*/ 5091159 h 5624266"/>
              <a:gd name="connsiteX131" fmla="*/ 1072255 w 4678719"/>
              <a:gd name="connsiteY131" fmla="*/ 5106737 h 5624266"/>
              <a:gd name="connsiteX132" fmla="*/ 1073813 w 4678719"/>
              <a:gd name="connsiteY132" fmla="*/ 5109446 h 5624266"/>
              <a:gd name="connsiteX133" fmla="*/ 1085712 w 4678719"/>
              <a:gd name="connsiteY133" fmla="*/ 5103503 h 5624266"/>
              <a:gd name="connsiteX134" fmla="*/ 1099336 w 4678719"/>
              <a:gd name="connsiteY134" fmla="*/ 5091159 h 5624266"/>
              <a:gd name="connsiteX135" fmla="*/ 1071155 w 4678719"/>
              <a:gd name="connsiteY135" fmla="*/ 5085007 h 5624266"/>
              <a:gd name="connsiteX136" fmla="*/ 1058967 w 4678719"/>
              <a:gd name="connsiteY136" fmla="*/ 5090419 h 5624266"/>
              <a:gd name="connsiteX137" fmla="*/ 1031391 w 4678719"/>
              <a:gd name="connsiteY137" fmla="*/ 5098383 h 5624266"/>
              <a:gd name="connsiteX138" fmla="*/ 1030319 w 4678719"/>
              <a:gd name="connsiteY138" fmla="*/ 5103899 h 5624266"/>
              <a:gd name="connsiteX139" fmla="*/ 1032330 w 4678719"/>
              <a:gd name="connsiteY139" fmla="*/ 5103123 h 5624266"/>
              <a:gd name="connsiteX140" fmla="*/ 1064467 w 4678719"/>
              <a:gd name="connsiteY140" fmla="*/ 5093198 h 5624266"/>
              <a:gd name="connsiteX141" fmla="*/ 1467635 w 4678719"/>
              <a:gd name="connsiteY141" fmla="*/ 5073840 h 5624266"/>
              <a:gd name="connsiteX142" fmla="*/ 1462927 w 4678719"/>
              <a:gd name="connsiteY142" fmla="*/ 5076346 h 5624266"/>
              <a:gd name="connsiteX143" fmla="*/ 1463705 w 4678719"/>
              <a:gd name="connsiteY143" fmla="*/ 5077697 h 5624266"/>
              <a:gd name="connsiteX144" fmla="*/ 1434180 w 4678719"/>
              <a:gd name="connsiteY144" fmla="*/ 5102339 h 5624266"/>
              <a:gd name="connsiteX145" fmla="*/ 1411915 w 4678719"/>
              <a:gd name="connsiteY145" fmla="*/ 5125508 h 5624266"/>
              <a:gd name="connsiteX146" fmla="*/ 1397749 w 4678719"/>
              <a:gd name="connsiteY146" fmla="*/ 5134558 h 5624266"/>
              <a:gd name="connsiteX147" fmla="*/ 1387950 w 4678719"/>
              <a:gd name="connsiteY147" fmla="*/ 5146503 h 5624266"/>
              <a:gd name="connsiteX148" fmla="*/ 1396083 w 4678719"/>
              <a:gd name="connsiteY148" fmla="*/ 5144979 h 5624266"/>
              <a:gd name="connsiteX149" fmla="*/ 1403049 w 4678719"/>
              <a:gd name="connsiteY149" fmla="*/ 5141422 h 5624266"/>
              <a:gd name="connsiteX150" fmla="*/ 1443670 w 4678719"/>
              <a:gd name="connsiteY150" fmla="*/ 5118056 h 5624266"/>
              <a:gd name="connsiteX151" fmla="*/ 1457953 w 4678719"/>
              <a:gd name="connsiteY151" fmla="*/ 5099026 h 5624266"/>
              <a:gd name="connsiteX152" fmla="*/ 1468142 w 4678719"/>
              <a:gd name="connsiteY152" fmla="*/ 5087759 h 5624266"/>
              <a:gd name="connsiteX153" fmla="*/ 213859 w 4678719"/>
              <a:gd name="connsiteY153" fmla="*/ 5063478 h 5624266"/>
              <a:gd name="connsiteX154" fmla="*/ 210407 w 4678719"/>
              <a:gd name="connsiteY154" fmla="*/ 5076275 h 5624266"/>
              <a:gd name="connsiteX155" fmla="*/ 199659 w 4678719"/>
              <a:gd name="connsiteY155" fmla="*/ 5077952 h 5624266"/>
              <a:gd name="connsiteX156" fmla="*/ 190636 w 4678719"/>
              <a:gd name="connsiteY156" fmla="*/ 5073231 h 5624266"/>
              <a:gd name="connsiteX157" fmla="*/ 191980 w 4678719"/>
              <a:gd name="connsiteY157" fmla="*/ 5069304 h 5624266"/>
              <a:gd name="connsiteX158" fmla="*/ 194495 w 4678719"/>
              <a:gd name="connsiteY158" fmla="*/ 5067408 h 5624266"/>
              <a:gd name="connsiteX159" fmla="*/ 1094155 w 4678719"/>
              <a:gd name="connsiteY159" fmla="*/ 5056844 h 5624266"/>
              <a:gd name="connsiteX160" fmla="*/ 1085652 w 4678719"/>
              <a:gd name="connsiteY160" fmla="*/ 5062366 h 5624266"/>
              <a:gd name="connsiteX161" fmla="*/ 1086324 w 4678719"/>
              <a:gd name="connsiteY161" fmla="*/ 5065431 h 5624266"/>
              <a:gd name="connsiteX162" fmla="*/ 1086336 w 4678719"/>
              <a:gd name="connsiteY162" fmla="*/ 5066418 h 5624266"/>
              <a:gd name="connsiteX163" fmla="*/ 232000 w 4678719"/>
              <a:gd name="connsiteY163" fmla="*/ 5038625 h 5624266"/>
              <a:gd name="connsiteX164" fmla="*/ 230191 w 4678719"/>
              <a:gd name="connsiteY164" fmla="*/ 5049577 h 5624266"/>
              <a:gd name="connsiteX165" fmla="*/ 221983 w 4678719"/>
              <a:gd name="connsiteY165" fmla="*/ 5058804 h 5624266"/>
              <a:gd name="connsiteX166" fmla="*/ 450163 w 4678719"/>
              <a:gd name="connsiteY166" fmla="*/ 5035675 h 5624266"/>
              <a:gd name="connsiteX167" fmla="*/ 417666 w 4678719"/>
              <a:gd name="connsiteY167" fmla="*/ 5054369 h 5624266"/>
              <a:gd name="connsiteX168" fmla="*/ 440145 w 4678719"/>
              <a:gd name="connsiteY168" fmla="*/ 5055855 h 5624266"/>
              <a:gd name="connsiteX169" fmla="*/ 448936 w 4678719"/>
              <a:gd name="connsiteY169" fmla="*/ 5047644 h 5624266"/>
              <a:gd name="connsiteX170" fmla="*/ 450163 w 4678719"/>
              <a:gd name="connsiteY170" fmla="*/ 5035675 h 5624266"/>
              <a:gd name="connsiteX171" fmla="*/ 245542 w 4678719"/>
              <a:gd name="connsiteY171" fmla="*/ 5030835 h 5624266"/>
              <a:gd name="connsiteX172" fmla="*/ 232000 w 4678719"/>
              <a:gd name="connsiteY172" fmla="*/ 5038625 h 5624266"/>
              <a:gd name="connsiteX173" fmla="*/ 238618 w 4678719"/>
              <a:gd name="connsiteY173" fmla="*/ 5032114 h 5624266"/>
              <a:gd name="connsiteX174" fmla="*/ 245542 w 4678719"/>
              <a:gd name="connsiteY174" fmla="*/ 5030835 h 5624266"/>
              <a:gd name="connsiteX175" fmla="*/ 684837 w 4678719"/>
              <a:gd name="connsiteY175" fmla="*/ 4979977 h 5624266"/>
              <a:gd name="connsiteX176" fmla="*/ 638797 w 4678719"/>
              <a:gd name="connsiteY176" fmla="*/ 5006459 h 5624266"/>
              <a:gd name="connsiteX177" fmla="*/ 623168 w 4678719"/>
              <a:gd name="connsiteY177" fmla="*/ 5029416 h 5624266"/>
              <a:gd name="connsiteX178" fmla="*/ 606371 w 4678719"/>
              <a:gd name="connsiteY178" fmla="*/ 5050341 h 5624266"/>
              <a:gd name="connsiteX179" fmla="*/ 652738 w 4678719"/>
              <a:gd name="connsiteY179" fmla="*/ 5020515 h 5624266"/>
              <a:gd name="connsiteX180" fmla="*/ 684837 w 4678719"/>
              <a:gd name="connsiteY180" fmla="*/ 4979977 h 5624266"/>
              <a:gd name="connsiteX181" fmla="*/ 829288 w 4678719"/>
              <a:gd name="connsiteY181" fmla="*/ 4972578 h 5624266"/>
              <a:gd name="connsiteX182" fmla="*/ 799091 w 4678719"/>
              <a:gd name="connsiteY182" fmla="*/ 4982739 h 5624266"/>
              <a:gd name="connsiteX183" fmla="*/ 809036 w 4678719"/>
              <a:gd name="connsiteY183" fmla="*/ 4988282 h 5624266"/>
              <a:gd name="connsiteX184" fmla="*/ 821571 w 4678719"/>
              <a:gd name="connsiteY184" fmla="*/ 4984226 h 5624266"/>
              <a:gd name="connsiteX185" fmla="*/ 828628 w 4678719"/>
              <a:gd name="connsiteY185" fmla="*/ 4979265 h 5624266"/>
              <a:gd name="connsiteX186" fmla="*/ 829288 w 4678719"/>
              <a:gd name="connsiteY186" fmla="*/ 4972578 h 5624266"/>
              <a:gd name="connsiteX187" fmla="*/ 1445044 w 4678719"/>
              <a:gd name="connsiteY187" fmla="*/ 4965784 h 5624266"/>
              <a:gd name="connsiteX188" fmla="*/ 1430201 w 4678719"/>
              <a:gd name="connsiteY188" fmla="*/ 4970778 h 5624266"/>
              <a:gd name="connsiteX189" fmla="*/ 1440147 w 4678719"/>
              <a:gd name="connsiteY189" fmla="*/ 4976321 h 5624266"/>
              <a:gd name="connsiteX190" fmla="*/ 1441457 w 4678719"/>
              <a:gd name="connsiteY190" fmla="*/ 4975897 h 5624266"/>
              <a:gd name="connsiteX191" fmla="*/ 1446250 w 4678719"/>
              <a:gd name="connsiteY191" fmla="*/ 4970028 h 5624266"/>
              <a:gd name="connsiteX192" fmla="*/ 786549 w 4678719"/>
              <a:gd name="connsiteY192" fmla="*/ 4964726 h 5624266"/>
              <a:gd name="connsiteX193" fmla="*/ 765427 w 4678719"/>
              <a:gd name="connsiteY193" fmla="*/ 4975969 h 5624266"/>
              <a:gd name="connsiteX194" fmla="*/ 763283 w 4678719"/>
              <a:gd name="connsiteY194" fmla="*/ 4977004 h 5624266"/>
              <a:gd name="connsiteX195" fmla="*/ 764971 w 4678719"/>
              <a:gd name="connsiteY195" fmla="*/ 4976687 h 5624266"/>
              <a:gd name="connsiteX196" fmla="*/ 771938 w 4678719"/>
              <a:gd name="connsiteY196" fmla="*/ 4973130 h 5624266"/>
              <a:gd name="connsiteX197" fmla="*/ 718077 w 4678719"/>
              <a:gd name="connsiteY197" fmla="*/ 4950042 h 5624266"/>
              <a:gd name="connsiteX198" fmla="*/ 690995 w 4678719"/>
              <a:gd name="connsiteY198" fmla="*/ 4965620 h 5624266"/>
              <a:gd name="connsiteX199" fmla="*/ 692553 w 4678719"/>
              <a:gd name="connsiteY199" fmla="*/ 4968329 h 5624266"/>
              <a:gd name="connsiteX200" fmla="*/ 704452 w 4678719"/>
              <a:gd name="connsiteY200" fmla="*/ 4962386 h 5624266"/>
              <a:gd name="connsiteX201" fmla="*/ 718077 w 4678719"/>
              <a:gd name="connsiteY201" fmla="*/ 4950042 h 5624266"/>
              <a:gd name="connsiteX202" fmla="*/ 2405636 w 4678719"/>
              <a:gd name="connsiteY202" fmla="*/ 4935330 h 5624266"/>
              <a:gd name="connsiteX203" fmla="*/ 2392094 w 4678719"/>
              <a:gd name="connsiteY203" fmla="*/ 4943119 h 5624266"/>
              <a:gd name="connsiteX204" fmla="*/ 2393653 w 4678719"/>
              <a:gd name="connsiteY204" fmla="*/ 4945828 h 5624266"/>
              <a:gd name="connsiteX205" fmla="*/ 2398266 w 4678719"/>
              <a:gd name="connsiteY205" fmla="*/ 4949931 h 5624266"/>
              <a:gd name="connsiteX206" fmla="*/ 2403742 w 4678719"/>
              <a:gd name="connsiteY206" fmla="*/ 4950836 h 5624266"/>
              <a:gd name="connsiteX207" fmla="*/ 2410020 w 4678719"/>
              <a:gd name="connsiteY207" fmla="*/ 4944522 h 5624266"/>
              <a:gd name="connsiteX208" fmla="*/ 2409901 w 4678719"/>
              <a:gd name="connsiteY208" fmla="*/ 4936481 h 5624266"/>
              <a:gd name="connsiteX209" fmla="*/ 1829181 w 4678719"/>
              <a:gd name="connsiteY209" fmla="*/ 4916690 h 5624266"/>
              <a:gd name="connsiteX210" fmla="*/ 1807772 w 4678719"/>
              <a:gd name="connsiteY210" fmla="*/ 4932447 h 5624266"/>
              <a:gd name="connsiteX211" fmla="*/ 1785412 w 4678719"/>
              <a:gd name="connsiteY211" fmla="*/ 4949643 h 5624266"/>
              <a:gd name="connsiteX212" fmla="*/ 1773800 w 4678719"/>
              <a:gd name="connsiteY212" fmla="*/ 4971406 h 5624266"/>
              <a:gd name="connsiteX213" fmla="*/ 1816160 w 4678719"/>
              <a:gd name="connsiteY213" fmla="*/ 4929917 h 5624266"/>
              <a:gd name="connsiteX214" fmla="*/ 924815 w 4678719"/>
              <a:gd name="connsiteY214" fmla="*/ 4906817 h 5624266"/>
              <a:gd name="connsiteX215" fmla="*/ 913932 w 4678719"/>
              <a:gd name="connsiteY215" fmla="*/ 4912176 h 5624266"/>
              <a:gd name="connsiteX216" fmla="*/ 907416 w 4678719"/>
              <a:gd name="connsiteY216" fmla="*/ 4920428 h 5624266"/>
              <a:gd name="connsiteX217" fmla="*/ 920204 w 4678719"/>
              <a:gd name="connsiteY217" fmla="*/ 4920731 h 5624266"/>
              <a:gd name="connsiteX218" fmla="*/ 924815 w 4678719"/>
              <a:gd name="connsiteY218" fmla="*/ 4906817 h 5624266"/>
              <a:gd name="connsiteX219" fmla="*/ 304018 w 4678719"/>
              <a:gd name="connsiteY219" fmla="*/ 4881864 h 5624266"/>
              <a:gd name="connsiteX220" fmla="*/ 291291 w 4678719"/>
              <a:gd name="connsiteY220" fmla="*/ 4903601 h 5624266"/>
              <a:gd name="connsiteX221" fmla="*/ 284566 w 4678719"/>
              <a:gd name="connsiteY221" fmla="*/ 4923237 h 5624266"/>
              <a:gd name="connsiteX222" fmla="*/ 263875 w 4678719"/>
              <a:gd name="connsiteY222" fmla="*/ 4937391 h 5624266"/>
              <a:gd name="connsiteX223" fmla="*/ 250333 w 4678719"/>
              <a:gd name="connsiteY223" fmla="*/ 4945181 h 5624266"/>
              <a:gd name="connsiteX224" fmla="*/ 202461 w 4678719"/>
              <a:gd name="connsiteY224" fmla="*/ 4991191 h 5624266"/>
              <a:gd name="connsiteX225" fmla="*/ 144382 w 4678719"/>
              <a:gd name="connsiteY225" fmla="*/ 5024151 h 5624266"/>
              <a:gd name="connsiteX226" fmla="*/ 134364 w 4678719"/>
              <a:gd name="connsiteY226" fmla="*/ 5044331 h 5624266"/>
              <a:gd name="connsiteX227" fmla="*/ 10941 w 4678719"/>
              <a:gd name="connsiteY227" fmla="*/ 5111721 h 5624266"/>
              <a:gd name="connsiteX228" fmla="*/ 108 w 4678719"/>
              <a:gd name="connsiteY228" fmla="*/ 5117953 h 5624266"/>
              <a:gd name="connsiteX229" fmla="*/ 8289 w 4678719"/>
              <a:gd name="connsiteY229" fmla="*/ 5099282 h 5624266"/>
              <a:gd name="connsiteX230" fmla="*/ 21701 w 4678719"/>
              <a:gd name="connsiteY230" fmla="*/ 5080304 h 5624266"/>
              <a:gd name="connsiteX231" fmla="*/ 93467 w 4678719"/>
              <a:gd name="connsiteY231" fmla="*/ 5039022 h 5624266"/>
              <a:gd name="connsiteX232" fmla="*/ 155885 w 4678719"/>
              <a:gd name="connsiteY232" fmla="*/ 4981492 h 5624266"/>
              <a:gd name="connsiteX233" fmla="*/ 200772 w 4678719"/>
              <a:gd name="connsiteY233" fmla="*/ 4959274 h 5624266"/>
              <a:gd name="connsiteX234" fmla="*/ 206524 w 4678719"/>
              <a:gd name="connsiteY234" fmla="*/ 4937944 h 5624266"/>
              <a:gd name="connsiteX235" fmla="*/ 1872064 w 4678719"/>
              <a:gd name="connsiteY235" fmla="*/ 4879814 h 5624266"/>
              <a:gd name="connsiteX236" fmla="*/ 1853311 w 4678719"/>
              <a:gd name="connsiteY236" fmla="*/ 4898317 h 5624266"/>
              <a:gd name="connsiteX237" fmla="*/ 1866953 w 4678719"/>
              <a:gd name="connsiteY237" fmla="*/ 4888987 h 5624266"/>
              <a:gd name="connsiteX238" fmla="*/ 2452752 w 4678719"/>
              <a:gd name="connsiteY238" fmla="*/ 4879393 h 5624266"/>
              <a:gd name="connsiteX239" fmla="*/ 2445281 w 4678719"/>
              <a:gd name="connsiteY239" fmla="*/ 4892252 h 5624266"/>
              <a:gd name="connsiteX240" fmla="*/ 2434609 w 4678719"/>
              <a:gd name="connsiteY240" fmla="*/ 4904246 h 5624266"/>
              <a:gd name="connsiteX241" fmla="*/ 2435017 w 4678719"/>
              <a:gd name="connsiteY241" fmla="*/ 4911220 h 5624266"/>
              <a:gd name="connsiteX242" fmla="*/ 2445201 w 4678719"/>
              <a:gd name="connsiteY242" fmla="*/ 4914824 h 5624266"/>
              <a:gd name="connsiteX243" fmla="*/ 2455941 w 4678719"/>
              <a:gd name="connsiteY243" fmla="*/ 4909998 h 5624266"/>
              <a:gd name="connsiteX244" fmla="*/ 2468259 w 4678719"/>
              <a:gd name="connsiteY244" fmla="*/ 4881287 h 5624266"/>
              <a:gd name="connsiteX245" fmla="*/ 1883300 w 4678719"/>
              <a:gd name="connsiteY245" fmla="*/ 4868728 h 5624266"/>
              <a:gd name="connsiteX246" fmla="*/ 1883199 w 4678719"/>
              <a:gd name="connsiteY246" fmla="*/ 4868828 h 5624266"/>
              <a:gd name="connsiteX247" fmla="*/ 1883267 w 4678719"/>
              <a:gd name="connsiteY247" fmla="*/ 4868789 h 5624266"/>
              <a:gd name="connsiteX248" fmla="*/ 448028 w 4678719"/>
              <a:gd name="connsiteY248" fmla="*/ 4831461 h 5624266"/>
              <a:gd name="connsiteX249" fmla="*/ 417831 w 4678719"/>
              <a:gd name="connsiteY249" fmla="*/ 4841623 h 5624266"/>
              <a:gd name="connsiteX250" fmla="*/ 427776 w 4678719"/>
              <a:gd name="connsiteY250" fmla="*/ 4847165 h 5624266"/>
              <a:gd name="connsiteX251" fmla="*/ 440311 w 4678719"/>
              <a:gd name="connsiteY251" fmla="*/ 4843109 h 5624266"/>
              <a:gd name="connsiteX252" fmla="*/ 447368 w 4678719"/>
              <a:gd name="connsiteY252" fmla="*/ 4838148 h 5624266"/>
              <a:gd name="connsiteX253" fmla="*/ 448028 w 4678719"/>
              <a:gd name="connsiteY253" fmla="*/ 4831461 h 5624266"/>
              <a:gd name="connsiteX254" fmla="*/ 2332083 w 4678719"/>
              <a:gd name="connsiteY254" fmla="*/ 4826262 h 5624266"/>
              <a:gd name="connsiteX255" fmla="*/ 2323959 w 4678719"/>
              <a:gd name="connsiteY255" fmla="*/ 4830935 h 5624266"/>
              <a:gd name="connsiteX256" fmla="*/ 2314348 w 4678719"/>
              <a:gd name="connsiteY256" fmla="*/ 4858089 h 5624266"/>
              <a:gd name="connsiteX257" fmla="*/ 2307796 w 4678719"/>
              <a:gd name="connsiteY257" fmla="*/ 4853749 h 5624266"/>
              <a:gd name="connsiteX258" fmla="*/ 2301551 w 4678719"/>
              <a:gd name="connsiteY258" fmla="*/ 4854638 h 5624266"/>
              <a:gd name="connsiteX259" fmla="*/ 2284966 w 4678719"/>
              <a:gd name="connsiteY259" fmla="*/ 4882199 h 5624266"/>
              <a:gd name="connsiteX260" fmla="*/ 2287675 w 4678719"/>
              <a:gd name="connsiteY260" fmla="*/ 4880641 h 5624266"/>
              <a:gd name="connsiteX261" fmla="*/ 2290248 w 4678719"/>
              <a:gd name="connsiteY261" fmla="*/ 4882766 h 5624266"/>
              <a:gd name="connsiteX262" fmla="*/ 2282666 w 4678719"/>
              <a:gd name="connsiteY262" fmla="*/ 4890731 h 5624266"/>
              <a:gd name="connsiteX263" fmla="*/ 2253852 w 4678719"/>
              <a:gd name="connsiteY263" fmla="*/ 4911087 h 5624266"/>
              <a:gd name="connsiteX264" fmla="*/ 2250671 w 4678719"/>
              <a:gd name="connsiteY264" fmla="*/ 4916951 h 5624266"/>
              <a:gd name="connsiteX265" fmla="*/ 2244934 w 4678719"/>
              <a:gd name="connsiteY265" fmla="*/ 4926558 h 5624266"/>
              <a:gd name="connsiteX266" fmla="*/ 2243810 w 4678719"/>
              <a:gd name="connsiteY266" fmla="*/ 4927305 h 5624266"/>
              <a:gd name="connsiteX267" fmla="*/ 2242634 w 4678719"/>
              <a:gd name="connsiteY267" fmla="*/ 4936565 h 5624266"/>
              <a:gd name="connsiteX268" fmla="*/ 2232842 w 4678719"/>
              <a:gd name="connsiteY268" fmla="*/ 4948225 h 5624266"/>
              <a:gd name="connsiteX269" fmla="*/ 2218966 w 4678719"/>
              <a:gd name="connsiteY269" fmla="*/ 4974229 h 5624266"/>
              <a:gd name="connsiteX270" fmla="*/ 2261326 w 4678719"/>
              <a:gd name="connsiteY270" fmla="*/ 4932740 h 5624266"/>
              <a:gd name="connsiteX271" fmla="*/ 2312120 w 4678719"/>
              <a:gd name="connsiteY271" fmla="*/ 4891810 h 5624266"/>
              <a:gd name="connsiteX272" fmla="*/ 2320988 w 4678719"/>
              <a:gd name="connsiteY272" fmla="*/ 4875895 h 5624266"/>
              <a:gd name="connsiteX273" fmla="*/ 2329111 w 4678719"/>
              <a:gd name="connsiteY273" fmla="*/ 4871222 h 5624266"/>
              <a:gd name="connsiteX274" fmla="*/ 2346512 w 4678719"/>
              <a:gd name="connsiteY274" fmla="*/ 4857609 h 5624266"/>
              <a:gd name="connsiteX275" fmla="*/ 2344138 w 4678719"/>
              <a:gd name="connsiteY275" fmla="*/ 4840953 h 5624266"/>
              <a:gd name="connsiteX276" fmla="*/ 543554 w 4678719"/>
              <a:gd name="connsiteY276" fmla="*/ 4765700 h 5624266"/>
              <a:gd name="connsiteX277" fmla="*/ 532672 w 4678719"/>
              <a:gd name="connsiteY277" fmla="*/ 4771059 h 5624266"/>
              <a:gd name="connsiteX278" fmla="*/ 526156 w 4678719"/>
              <a:gd name="connsiteY278" fmla="*/ 4779311 h 5624266"/>
              <a:gd name="connsiteX279" fmla="*/ 538944 w 4678719"/>
              <a:gd name="connsiteY279" fmla="*/ 4779615 h 5624266"/>
              <a:gd name="connsiteX280" fmla="*/ 543554 w 4678719"/>
              <a:gd name="connsiteY280" fmla="*/ 4765700 h 5624266"/>
              <a:gd name="connsiteX281" fmla="*/ 455192 w 4678719"/>
              <a:gd name="connsiteY281" fmla="*/ 4762464 h 5624266"/>
              <a:gd name="connsiteX282" fmla="*/ 449776 w 4678719"/>
              <a:gd name="connsiteY282" fmla="*/ 4765580 h 5624266"/>
              <a:gd name="connsiteX283" fmla="*/ 451334 w 4678719"/>
              <a:gd name="connsiteY283" fmla="*/ 4768289 h 5624266"/>
              <a:gd name="connsiteX284" fmla="*/ 421809 w 4678719"/>
              <a:gd name="connsiteY284" fmla="*/ 4792930 h 5624266"/>
              <a:gd name="connsiteX285" fmla="*/ 399544 w 4678719"/>
              <a:gd name="connsiteY285" fmla="*/ 4816100 h 5624266"/>
              <a:gd name="connsiteX286" fmla="*/ 385378 w 4678719"/>
              <a:gd name="connsiteY286" fmla="*/ 4825150 h 5624266"/>
              <a:gd name="connsiteX287" fmla="*/ 375578 w 4678719"/>
              <a:gd name="connsiteY287" fmla="*/ 4837094 h 5624266"/>
              <a:gd name="connsiteX288" fmla="*/ 383711 w 4678719"/>
              <a:gd name="connsiteY288" fmla="*/ 4835570 h 5624266"/>
              <a:gd name="connsiteX289" fmla="*/ 390678 w 4678719"/>
              <a:gd name="connsiteY289" fmla="*/ 4832013 h 5624266"/>
              <a:gd name="connsiteX290" fmla="*/ 431299 w 4678719"/>
              <a:gd name="connsiteY290" fmla="*/ 4808648 h 5624266"/>
              <a:gd name="connsiteX291" fmla="*/ 445583 w 4678719"/>
              <a:gd name="connsiteY291" fmla="*/ 4789617 h 5624266"/>
              <a:gd name="connsiteX292" fmla="*/ 455772 w 4678719"/>
              <a:gd name="connsiteY292" fmla="*/ 4778349 h 5624266"/>
              <a:gd name="connsiteX293" fmla="*/ 455192 w 4678719"/>
              <a:gd name="connsiteY293" fmla="*/ 4762464 h 5624266"/>
              <a:gd name="connsiteX294" fmla="*/ 1962088 w 4678719"/>
              <a:gd name="connsiteY294" fmla="*/ 4752691 h 5624266"/>
              <a:gd name="connsiteX295" fmla="*/ 1949809 w 4678719"/>
              <a:gd name="connsiteY295" fmla="*/ 4762032 h 5624266"/>
              <a:gd name="connsiteX296" fmla="*/ 1949135 w 4678719"/>
              <a:gd name="connsiteY296" fmla="*/ 4763329 h 5624266"/>
              <a:gd name="connsiteX297" fmla="*/ 1953099 w 4678719"/>
              <a:gd name="connsiteY297" fmla="*/ 4766855 h 5624266"/>
              <a:gd name="connsiteX298" fmla="*/ 1958574 w 4678719"/>
              <a:gd name="connsiteY298" fmla="*/ 4767761 h 5624266"/>
              <a:gd name="connsiteX299" fmla="*/ 1964853 w 4678719"/>
              <a:gd name="connsiteY299" fmla="*/ 4761446 h 5624266"/>
              <a:gd name="connsiteX300" fmla="*/ 1964734 w 4678719"/>
              <a:gd name="connsiteY300" fmla="*/ 4753406 h 5624266"/>
              <a:gd name="connsiteX301" fmla="*/ 1184042 w 4678719"/>
              <a:gd name="connsiteY301" fmla="*/ 4735402 h 5624266"/>
              <a:gd name="connsiteX302" fmla="*/ 1175916 w 4678719"/>
              <a:gd name="connsiteY302" fmla="*/ 4741144 h 5624266"/>
              <a:gd name="connsiteX303" fmla="*/ 1173020 w 4678719"/>
              <a:gd name="connsiteY303" fmla="*/ 4745999 h 5624266"/>
              <a:gd name="connsiteX304" fmla="*/ 500416 w 4678719"/>
              <a:gd name="connsiteY304" fmla="*/ 4722033 h 5624266"/>
              <a:gd name="connsiteX305" fmla="*/ 488026 w 4678719"/>
              <a:gd name="connsiteY305" fmla="*/ 4725557 h 5624266"/>
              <a:gd name="connsiteX306" fmla="*/ 492833 w 4678719"/>
              <a:gd name="connsiteY306" fmla="*/ 4730000 h 5624266"/>
              <a:gd name="connsiteX307" fmla="*/ 499674 w 4678719"/>
              <a:gd name="connsiteY307" fmla="*/ 4733274 h 5624266"/>
              <a:gd name="connsiteX308" fmla="*/ 502658 w 4678719"/>
              <a:gd name="connsiteY308" fmla="*/ 4727500 h 5624266"/>
              <a:gd name="connsiteX309" fmla="*/ 500416 w 4678719"/>
              <a:gd name="connsiteY309" fmla="*/ 4722033 h 5624266"/>
              <a:gd name="connsiteX310" fmla="*/ 2007585 w 4678719"/>
              <a:gd name="connsiteY310" fmla="*/ 4696317 h 5624266"/>
              <a:gd name="connsiteX311" fmla="*/ 2000114 w 4678719"/>
              <a:gd name="connsiteY311" fmla="*/ 4709176 h 5624266"/>
              <a:gd name="connsiteX312" fmla="*/ 1989442 w 4678719"/>
              <a:gd name="connsiteY312" fmla="*/ 4721170 h 5624266"/>
              <a:gd name="connsiteX313" fmla="*/ 1989851 w 4678719"/>
              <a:gd name="connsiteY313" fmla="*/ 4728143 h 5624266"/>
              <a:gd name="connsiteX314" fmla="*/ 1996843 w 4678719"/>
              <a:gd name="connsiteY314" fmla="*/ 4730619 h 5624266"/>
              <a:gd name="connsiteX315" fmla="*/ 2013512 w 4678719"/>
              <a:gd name="connsiteY315" fmla="*/ 4697041 h 5624266"/>
              <a:gd name="connsiteX316" fmla="*/ 2457256 w 4678719"/>
              <a:gd name="connsiteY316" fmla="*/ 4692988 h 5624266"/>
              <a:gd name="connsiteX317" fmla="*/ 2428688 w 4678719"/>
              <a:gd name="connsiteY317" fmla="*/ 4731045 h 5624266"/>
              <a:gd name="connsiteX318" fmla="*/ 2418779 w 4678719"/>
              <a:gd name="connsiteY318" fmla="*/ 4738096 h 5624266"/>
              <a:gd name="connsiteX319" fmla="*/ 2414406 w 4678719"/>
              <a:gd name="connsiteY319" fmla="*/ 4750073 h 5624266"/>
              <a:gd name="connsiteX320" fmla="*/ 2394976 w 4678719"/>
              <a:gd name="connsiteY320" fmla="*/ 4764855 h 5624266"/>
              <a:gd name="connsiteX321" fmla="*/ 2384282 w 4678719"/>
              <a:gd name="connsiteY321" fmla="*/ 4785424 h 5624266"/>
              <a:gd name="connsiteX322" fmla="*/ 2368819 w 4678719"/>
              <a:gd name="connsiteY322" fmla="*/ 4799274 h 5624266"/>
              <a:gd name="connsiteX323" fmla="*/ 2352191 w 4678719"/>
              <a:gd name="connsiteY323" fmla="*/ 4811093 h 5624266"/>
              <a:gd name="connsiteX324" fmla="*/ 2368510 w 4678719"/>
              <a:gd name="connsiteY324" fmla="*/ 4826933 h 5624266"/>
              <a:gd name="connsiteX325" fmla="*/ 2399859 w 4678719"/>
              <a:gd name="connsiteY325" fmla="*/ 4812505 h 5624266"/>
              <a:gd name="connsiteX326" fmla="*/ 2406424 w 4678719"/>
              <a:gd name="connsiteY326" fmla="*/ 4805124 h 5624266"/>
              <a:gd name="connsiteX327" fmla="*/ 2396021 w 4678719"/>
              <a:gd name="connsiteY327" fmla="*/ 4791736 h 5624266"/>
              <a:gd name="connsiteX328" fmla="*/ 2390846 w 4678719"/>
              <a:gd name="connsiteY328" fmla="*/ 4778042 h 5624266"/>
              <a:gd name="connsiteX329" fmla="*/ 2400386 w 4678719"/>
              <a:gd name="connsiteY329" fmla="*/ 4776610 h 5624266"/>
              <a:gd name="connsiteX330" fmla="*/ 2409062 w 4678719"/>
              <a:gd name="connsiteY330" fmla="*/ 4778379 h 5624266"/>
              <a:gd name="connsiteX331" fmla="*/ 2418001 w 4678719"/>
              <a:gd name="connsiteY331" fmla="*/ 4787653 h 5624266"/>
              <a:gd name="connsiteX332" fmla="*/ 2429159 w 4678719"/>
              <a:gd name="connsiteY332" fmla="*/ 4760058 h 5624266"/>
              <a:gd name="connsiteX333" fmla="*/ 2441487 w 4678719"/>
              <a:gd name="connsiteY333" fmla="*/ 4734495 h 5624266"/>
              <a:gd name="connsiteX334" fmla="*/ 2461523 w 4678719"/>
              <a:gd name="connsiteY334" fmla="*/ 4694136 h 5624266"/>
              <a:gd name="connsiteX335" fmla="*/ 2486637 w 4678719"/>
              <a:gd name="connsiteY335" fmla="*/ 4668876 h 5624266"/>
              <a:gd name="connsiteX336" fmla="*/ 2475804 w 4678719"/>
              <a:gd name="connsiteY336" fmla="*/ 4675107 h 5624266"/>
              <a:gd name="connsiteX337" fmla="*/ 2484337 w 4678719"/>
              <a:gd name="connsiteY337" fmla="*/ 4677410 h 5624266"/>
              <a:gd name="connsiteX338" fmla="*/ 2486637 w 4678719"/>
              <a:gd name="connsiteY338" fmla="*/ 4668876 h 5624266"/>
              <a:gd name="connsiteX339" fmla="*/ 1000824 w 4678719"/>
              <a:gd name="connsiteY339" fmla="*/ 4592123 h 5624266"/>
              <a:gd name="connsiteX340" fmla="*/ 994609 w 4678719"/>
              <a:gd name="connsiteY340" fmla="*/ 4595698 h 5624266"/>
              <a:gd name="connsiteX341" fmla="*/ 999161 w 4678719"/>
              <a:gd name="connsiteY341" fmla="*/ 4595999 h 5624266"/>
              <a:gd name="connsiteX342" fmla="*/ 886321 w 4678719"/>
              <a:gd name="connsiteY342" fmla="*/ 4547454 h 5624266"/>
              <a:gd name="connsiteX343" fmla="*/ 860806 w 4678719"/>
              <a:gd name="connsiteY343" fmla="*/ 4557331 h 5624266"/>
              <a:gd name="connsiteX344" fmla="*/ 830792 w 4678719"/>
              <a:gd name="connsiteY344" fmla="*/ 4568949 h 5624266"/>
              <a:gd name="connsiteX345" fmla="*/ 832710 w 4678719"/>
              <a:gd name="connsiteY345" fmla="*/ 4570534 h 5624266"/>
              <a:gd name="connsiteX346" fmla="*/ 825128 w 4678719"/>
              <a:gd name="connsiteY346" fmla="*/ 4578498 h 5624266"/>
              <a:gd name="connsiteX347" fmla="*/ 806407 w 4678719"/>
              <a:gd name="connsiteY347" fmla="*/ 4591724 h 5624266"/>
              <a:gd name="connsiteX348" fmla="*/ 798926 w 4678719"/>
              <a:gd name="connsiteY348" fmla="*/ 4600134 h 5624266"/>
              <a:gd name="connsiteX349" fmla="*/ 801316 w 4678719"/>
              <a:gd name="connsiteY349" fmla="*/ 4595322 h 5624266"/>
              <a:gd name="connsiteX350" fmla="*/ 794655 w 4678719"/>
              <a:gd name="connsiteY350" fmla="*/ 4600027 h 5624266"/>
              <a:gd name="connsiteX351" fmla="*/ 789975 w 4678719"/>
              <a:gd name="connsiteY351" fmla="*/ 4607878 h 5624266"/>
              <a:gd name="connsiteX352" fmla="*/ 787351 w 4678719"/>
              <a:gd name="connsiteY352" fmla="*/ 4617605 h 5624266"/>
              <a:gd name="connsiteX353" fmla="*/ 785922 w 4678719"/>
              <a:gd name="connsiteY353" fmla="*/ 4617828 h 5624266"/>
              <a:gd name="connsiteX354" fmla="*/ 785097 w 4678719"/>
              <a:gd name="connsiteY354" fmla="*/ 4624333 h 5624266"/>
              <a:gd name="connsiteX355" fmla="*/ 775304 w 4678719"/>
              <a:gd name="connsiteY355" fmla="*/ 4635993 h 5624266"/>
              <a:gd name="connsiteX356" fmla="*/ 761428 w 4678719"/>
              <a:gd name="connsiteY356" fmla="*/ 4661997 h 5624266"/>
              <a:gd name="connsiteX357" fmla="*/ 803789 w 4678719"/>
              <a:gd name="connsiteY357" fmla="*/ 4620508 h 5624266"/>
              <a:gd name="connsiteX358" fmla="*/ 854582 w 4678719"/>
              <a:gd name="connsiteY358" fmla="*/ 4579579 h 5624266"/>
              <a:gd name="connsiteX359" fmla="*/ 863450 w 4678719"/>
              <a:gd name="connsiteY359" fmla="*/ 4563663 h 5624266"/>
              <a:gd name="connsiteX360" fmla="*/ 871573 w 4678719"/>
              <a:gd name="connsiteY360" fmla="*/ 4558991 h 5624266"/>
              <a:gd name="connsiteX361" fmla="*/ 865976 w 4678719"/>
              <a:gd name="connsiteY361" fmla="*/ 4519964 h 5624266"/>
              <a:gd name="connsiteX362" fmla="*/ 865265 w 4678719"/>
              <a:gd name="connsiteY362" fmla="*/ 4521972 h 5624266"/>
              <a:gd name="connsiteX363" fmla="*/ 865361 w 4678719"/>
              <a:gd name="connsiteY363" fmla="*/ 4521878 h 5624266"/>
              <a:gd name="connsiteX364" fmla="*/ 975406 w 4678719"/>
              <a:gd name="connsiteY364" fmla="*/ 4413145 h 5624266"/>
              <a:gd name="connsiteX365" fmla="*/ 971151 w 4678719"/>
              <a:gd name="connsiteY365" fmla="*/ 4418814 h 5624266"/>
              <a:gd name="connsiteX366" fmla="*/ 961242 w 4678719"/>
              <a:gd name="connsiteY366" fmla="*/ 4425864 h 5624266"/>
              <a:gd name="connsiteX367" fmla="*/ 956869 w 4678719"/>
              <a:gd name="connsiteY367" fmla="*/ 4437842 h 5624266"/>
              <a:gd name="connsiteX368" fmla="*/ 937439 w 4678719"/>
              <a:gd name="connsiteY368" fmla="*/ 4452624 h 5624266"/>
              <a:gd name="connsiteX369" fmla="*/ 926744 w 4678719"/>
              <a:gd name="connsiteY369" fmla="*/ 4473192 h 5624266"/>
              <a:gd name="connsiteX370" fmla="*/ 911282 w 4678719"/>
              <a:gd name="connsiteY370" fmla="*/ 4487042 h 5624266"/>
              <a:gd name="connsiteX371" fmla="*/ 894653 w 4678719"/>
              <a:gd name="connsiteY371" fmla="*/ 4498860 h 5624266"/>
              <a:gd name="connsiteX372" fmla="*/ 898180 w 4678719"/>
              <a:gd name="connsiteY372" fmla="*/ 4502285 h 5624266"/>
              <a:gd name="connsiteX373" fmla="*/ 903657 w 4678719"/>
              <a:gd name="connsiteY373" fmla="*/ 4500243 h 5624266"/>
              <a:gd name="connsiteX374" fmla="*/ 935910 w 4678719"/>
              <a:gd name="connsiteY374" fmla="*/ 4472694 h 5624266"/>
              <a:gd name="connsiteX375" fmla="*/ 933309 w 4678719"/>
              <a:gd name="connsiteY375" fmla="*/ 4465810 h 5624266"/>
              <a:gd name="connsiteX376" fmla="*/ 942847 w 4678719"/>
              <a:gd name="connsiteY376" fmla="*/ 4464378 h 5624266"/>
              <a:gd name="connsiteX377" fmla="*/ 945106 w 4678719"/>
              <a:gd name="connsiteY377" fmla="*/ 4464838 h 5624266"/>
              <a:gd name="connsiteX378" fmla="*/ 945648 w 4678719"/>
              <a:gd name="connsiteY378" fmla="*/ 4464375 h 5624266"/>
              <a:gd name="connsiteX379" fmla="*/ 981409 w 4678719"/>
              <a:gd name="connsiteY379" fmla="*/ 4427530 h 5624266"/>
              <a:gd name="connsiteX380" fmla="*/ 982761 w 4678719"/>
              <a:gd name="connsiteY380" fmla="*/ 4424726 h 5624266"/>
              <a:gd name="connsiteX381" fmla="*/ 977040 w 4678719"/>
              <a:gd name="connsiteY381" fmla="*/ 4414780 h 5624266"/>
              <a:gd name="connsiteX382" fmla="*/ 1000597 w 4678719"/>
              <a:gd name="connsiteY382" fmla="*/ 4380993 h 5624266"/>
              <a:gd name="connsiteX383" fmla="*/ 999183 w 4678719"/>
              <a:gd name="connsiteY383" fmla="*/ 4381469 h 5624266"/>
              <a:gd name="connsiteX384" fmla="*/ 997097 w 4678719"/>
              <a:gd name="connsiteY384" fmla="*/ 4384247 h 5624266"/>
              <a:gd name="connsiteX385" fmla="*/ 1001581 w 4678719"/>
              <a:gd name="connsiteY385" fmla="*/ 4386746 h 5624266"/>
              <a:gd name="connsiteX386" fmla="*/ 1003984 w 4678719"/>
              <a:gd name="connsiteY386" fmla="*/ 4381905 h 5624266"/>
              <a:gd name="connsiteX387" fmla="*/ 1068763 w 4678719"/>
              <a:gd name="connsiteY387" fmla="*/ 4268954 h 5624266"/>
              <a:gd name="connsiteX388" fmla="*/ 1068207 w 4678719"/>
              <a:gd name="connsiteY388" fmla="*/ 4269880 h 5624266"/>
              <a:gd name="connsiteX389" fmla="*/ 1069091 w 4678719"/>
              <a:gd name="connsiteY389" fmla="*/ 4270696 h 5624266"/>
              <a:gd name="connsiteX390" fmla="*/ 3471558 w 4678719"/>
              <a:gd name="connsiteY390" fmla="*/ 3943734 h 5624266"/>
              <a:gd name="connsiteX391" fmla="*/ 3426877 w 4678719"/>
              <a:gd name="connsiteY391" fmla="*/ 3987455 h 5624266"/>
              <a:gd name="connsiteX392" fmla="*/ 3388901 w 4678719"/>
              <a:gd name="connsiteY392" fmla="*/ 4038135 h 5624266"/>
              <a:gd name="connsiteX393" fmla="*/ 3404406 w 4678719"/>
              <a:gd name="connsiteY393" fmla="*/ 4040029 h 5624266"/>
              <a:gd name="connsiteX394" fmla="*/ 3409008 w 4678719"/>
              <a:gd name="connsiteY394" fmla="*/ 4022966 h 5624266"/>
              <a:gd name="connsiteX395" fmla="*/ 3447999 w 4678719"/>
              <a:gd name="connsiteY395" fmla="*/ 3971703 h 5624266"/>
              <a:gd name="connsiteX396" fmla="*/ 3450708 w 4678719"/>
              <a:gd name="connsiteY396" fmla="*/ 3970144 h 5624266"/>
              <a:gd name="connsiteX397" fmla="*/ 3647968 w 4678719"/>
              <a:gd name="connsiteY397" fmla="*/ 3705294 h 5624266"/>
              <a:gd name="connsiteX398" fmla="*/ 3617858 w 4678719"/>
              <a:gd name="connsiteY398" fmla="*/ 3728923 h 5624266"/>
              <a:gd name="connsiteX399" fmla="*/ 3600852 w 4678719"/>
              <a:gd name="connsiteY399" fmla="*/ 3761233 h 5624266"/>
              <a:gd name="connsiteX400" fmla="*/ 3848298 w 4678719"/>
              <a:gd name="connsiteY400" fmla="*/ 3564829 h 5624266"/>
              <a:gd name="connsiteX401" fmla="*/ 3851078 w 4678719"/>
              <a:gd name="connsiteY401" fmla="*/ 3588459 h 5624266"/>
              <a:gd name="connsiteX402" fmla="*/ 3819059 w 4678719"/>
              <a:gd name="connsiteY402" fmla="*/ 3639316 h 5624266"/>
              <a:gd name="connsiteX403" fmla="*/ 3793873 w 4678719"/>
              <a:gd name="connsiteY403" fmla="*/ 3639387 h 5624266"/>
              <a:gd name="connsiteX404" fmla="*/ 3810414 w 4678719"/>
              <a:gd name="connsiteY404" fmla="*/ 3614106 h 5624266"/>
              <a:gd name="connsiteX405" fmla="*/ 3817358 w 4678719"/>
              <a:gd name="connsiteY405" fmla="*/ 3586233 h 5624266"/>
              <a:gd name="connsiteX406" fmla="*/ 3890308 w 4678719"/>
              <a:gd name="connsiteY406" fmla="*/ 3349641 h 5624266"/>
              <a:gd name="connsiteX407" fmla="*/ 3901212 w 4678719"/>
              <a:gd name="connsiteY407" fmla="*/ 3368597 h 5624266"/>
              <a:gd name="connsiteX408" fmla="*/ 3917055 w 4678719"/>
              <a:gd name="connsiteY408" fmla="*/ 3352275 h 5624266"/>
              <a:gd name="connsiteX409" fmla="*/ 4056847 w 4678719"/>
              <a:gd name="connsiteY409" fmla="*/ 3181758 h 5624266"/>
              <a:gd name="connsiteX410" fmla="*/ 4071273 w 4678719"/>
              <a:gd name="connsiteY410" fmla="*/ 3213105 h 5624266"/>
              <a:gd name="connsiteX411" fmla="*/ 4035732 w 4678719"/>
              <a:gd name="connsiteY411" fmla="*/ 3251571 h 5624266"/>
              <a:gd name="connsiteX412" fmla="*/ 4056847 w 4678719"/>
              <a:gd name="connsiteY412" fmla="*/ 3181758 h 5624266"/>
              <a:gd name="connsiteX413" fmla="*/ 3999850 w 4678719"/>
              <a:gd name="connsiteY413" fmla="*/ 3072133 h 5624266"/>
              <a:gd name="connsiteX414" fmla="*/ 3996890 w 4678719"/>
              <a:gd name="connsiteY414" fmla="*/ 3074798 h 5624266"/>
              <a:gd name="connsiteX415" fmla="*/ 3989988 w 4678719"/>
              <a:gd name="connsiteY415" fmla="*/ 3100394 h 5624266"/>
              <a:gd name="connsiteX416" fmla="*/ 3980520 w 4678719"/>
              <a:gd name="connsiteY416" fmla="*/ 3111037 h 5624266"/>
              <a:gd name="connsiteX417" fmla="*/ 3983847 w 4678719"/>
              <a:gd name="connsiteY417" fmla="*/ 3130040 h 5624266"/>
              <a:gd name="connsiteX418" fmla="*/ 3962181 w 4678719"/>
              <a:gd name="connsiteY418" fmla="*/ 3142502 h 5624266"/>
              <a:gd name="connsiteX419" fmla="*/ 3933987 w 4678719"/>
              <a:gd name="connsiteY419" fmla="*/ 3192959 h 5624266"/>
              <a:gd name="connsiteX420" fmla="*/ 3899702 w 4678719"/>
              <a:gd name="connsiteY420" fmla="*/ 3246922 h 5624266"/>
              <a:gd name="connsiteX421" fmla="*/ 3903224 w 4678719"/>
              <a:gd name="connsiteY421" fmla="*/ 3259312 h 5624266"/>
              <a:gd name="connsiteX422" fmla="*/ 3926113 w 4678719"/>
              <a:gd name="connsiteY422" fmla="*/ 3267772 h 5624266"/>
              <a:gd name="connsiteX423" fmla="*/ 3910679 w 4678719"/>
              <a:gd name="connsiteY423" fmla="*/ 3291066 h 5624266"/>
              <a:gd name="connsiteX424" fmla="*/ 3915425 w 4678719"/>
              <a:gd name="connsiteY424" fmla="*/ 3324379 h 5624266"/>
              <a:gd name="connsiteX425" fmla="*/ 3940456 w 4678719"/>
              <a:gd name="connsiteY425" fmla="*/ 3303673 h 5624266"/>
              <a:gd name="connsiteX426" fmla="*/ 3954416 w 4678719"/>
              <a:gd name="connsiteY426" fmla="*/ 3273116 h 5624266"/>
              <a:gd name="connsiteX427" fmla="*/ 3965541 w 4678719"/>
              <a:gd name="connsiteY427" fmla="*/ 3250947 h 5624266"/>
              <a:gd name="connsiteX428" fmla="*/ 3967070 w 4678719"/>
              <a:gd name="connsiteY428" fmla="*/ 3226189 h 5624266"/>
              <a:gd name="connsiteX429" fmla="*/ 3971191 w 4678719"/>
              <a:gd name="connsiteY429" fmla="*/ 3176965 h 5624266"/>
              <a:gd name="connsiteX430" fmla="*/ 3995697 w 4678719"/>
              <a:gd name="connsiteY430" fmla="*/ 3141243 h 5624266"/>
              <a:gd name="connsiteX431" fmla="*/ 4020202 w 4678719"/>
              <a:gd name="connsiteY431" fmla="*/ 3105522 h 5624266"/>
              <a:gd name="connsiteX432" fmla="*/ 4023988 w 4678719"/>
              <a:gd name="connsiteY432" fmla="*/ 3074510 h 5624266"/>
              <a:gd name="connsiteX433" fmla="*/ 4165250 w 4678719"/>
              <a:gd name="connsiteY433" fmla="*/ 2889056 h 5624266"/>
              <a:gd name="connsiteX434" fmla="*/ 4156806 w 4678719"/>
              <a:gd name="connsiteY434" fmla="*/ 2904399 h 5624266"/>
              <a:gd name="connsiteX435" fmla="*/ 4149983 w 4678719"/>
              <a:gd name="connsiteY435" fmla="*/ 2907422 h 5624266"/>
              <a:gd name="connsiteX436" fmla="*/ 4142858 w 4678719"/>
              <a:gd name="connsiteY436" fmla="*/ 2905214 h 5624266"/>
              <a:gd name="connsiteX437" fmla="*/ 4155320 w 4678719"/>
              <a:gd name="connsiteY437" fmla="*/ 2926879 h 5624266"/>
              <a:gd name="connsiteX438" fmla="*/ 4170826 w 4678719"/>
              <a:gd name="connsiteY438" fmla="*/ 2928773 h 5624266"/>
              <a:gd name="connsiteX439" fmla="*/ 4178578 w 4678719"/>
              <a:gd name="connsiteY439" fmla="*/ 2909023 h 5624266"/>
              <a:gd name="connsiteX440" fmla="*/ 4093134 w 4678719"/>
              <a:gd name="connsiteY440" fmla="*/ 2853638 h 5624266"/>
              <a:gd name="connsiteX441" fmla="*/ 4063026 w 4678719"/>
              <a:gd name="connsiteY441" fmla="*/ 2877266 h 5624266"/>
              <a:gd name="connsiteX442" fmla="*/ 4046019 w 4678719"/>
              <a:gd name="connsiteY442" fmla="*/ 2909577 h 5624266"/>
              <a:gd name="connsiteX443" fmla="*/ 1871993 w 4678719"/>
              <a:gd name="connsiteY443" fmla="*/ 2723549 h 5624266"/>
              <a:gd name="connsiteX444" fmla="*/ 1877887 w 4678719"/>
              <a:gd name="connsiteY444" fmla="*/ 2752596 h 5624266"/>
              <a:gd name="connsiteX445" fmla="*/ 1887636 w 4678719"/>
              <a:gd name="connsiteY445" fmla="*/ 2754540 h 5624266"/>
              <a:gd name="connsiteX446" fmla="*/ 1887112 w 4678719"/>
              <a:gd name="connsiteY446" fmla="*/ 2752986 h 5624266"/>
              <a:gd name="connsiteX447" fmla="*/ 1895499 w 4678719"/>
              <a:gd name="connsiteY447" fmla="*/ 2740329 h 5624266"/>
              <a:gd name="connsiteX448" fmla="*/ 1875109 w 4678719"/>
              <a:gd name="connsiteY448" fmla="*/ 2728966 h 5624266"/>
              <a:gd name="connsiteX449" fmla="*/ 4293464 w 4678719"/>
              <a:gd name="connsiteY449" fmla="*/ 2713174 h 5624266"/>
              <a:gd name="connsiteX450" fmla="*/ 4296245 w 4678719"/>
              <a:gd name="connsiteY450" fmla="*/ 2736802 h 5624266"/>
              <a:gd name="connsiteX451" fmla="*/ 4264226 w 4678719"/>
              <a:gd name="connsiteY451" fmla="*/ 2787660 h 5624266"/>
              <a:gd name="connsiteX452" fmla="*/ 4239040 w 4678719"/>
              <a:gd name="connsiteY452" fmla="*/ 2787732 h 5624266"/>
              <a:gd name="connsiteX453" fmla="*/ 4255581 w 4678719"/>
              <a:gd name="connsiteY453" fmla="*/ 2762450 h 5624266"/>
              <a:gd name="connsiteX454" fmla="*/ 4262525 w 4678719"/>
              <a:gd name="connsiteY454" fmla="*/ 2734576 h 5624266"/>
              <a:gd name="connsiteX455" fmla="*/ 1874077 w 4678719"/>
              <a:gd name="connsiteY455" fmla="*/ 2639452 h 5624266"/>
              <a:gd name="connsiteX456" fmla="*/ 1891213 w 4678719"/>
              <a:gd name="connsiteY456" fmla="*/ 2669242 h 5624266"/>
              <a:gd name="connsiteX457" fmla="*/ 1895550 w 4678719"/>
              <a:gd name="connsiteY457" fmla="*/ 2695582 h 5624266"/>
              <a:gd name="connsiteX458" fmla="*/ 1925417 w 4678719"/>
              <a:gd name="connsiteY458" fmla="*/ 2688763 h 5624266"/>
              <a:gd name="connsiteX459" fmla="*/ 1928190 w 4678719"/>
              <a:gd name="connsiteY459" fmla="*/ 2688803 h 5624266"/>
              <a:gd name="connsiteX460" fmla="*/ 1929149 w 4678719"/>
              <a:gd name="connsiteY460" fmla="*/ 2681950 h 5624266"/>
              <a:gd name="connsiteX461" fmla="*/ 1934565 w 4678719"/>
              <a:gd name="connsiteY461" fmla="*/ 2678834 h 5624266"/>
              <a:gd name="connsiteX462" fmla="*/ 1934550 w 4678719"/>
              <a:gd name="connsiteY462" fmla="*/ 2671965 h 5624266"/>
              <a:gd name="connsiteX463" fmla="*/ 1916400 w 4678719"/>
              <a:gd name="connsiteY463" fmla="*/ 2669171 h 5624266"/>
              <a:gd name="connsiteX464" fmla="*/ 1905495 w 4678719"/>
              <a:gd name="connsiteY464" fmla="*/ 2650214 h 5624266"/>
              <a:gd name="connsiteX465" fmla="*/ 1842656 w 4678719"/>
              <a:gd name="connsiteY465" fmla="*/ 2628692 h 5624266"/>
              <a:gd name="connsiteX466" fmla="*/ 1823701 w 4678719"/>
              <a:gd name="connsiteY466" fmla="*/ 2639597 h 5624266"/>
              <a:gd name="connsiteX467" fmla="*/ 1846253 w 4678719"/>
              <a:gd name="connsiteY467" fmla="*/ 2666272 h 5624266"/>
              <a:gd name="connsiteX468" fmla="*/ 1853299 w 4678719"/>
              <a:gd name="connsiteY468" fmla="*/ 2691052 h 5624266"/>
              <a:gd name="connsiteX469" fmla="*/ 1853561 w 4678719"/>
              <a:gd name="connsiteY469" fmla="*/ 2647651 h 5624266"/>
              <a:gd name="connsiteX470" fmla="*/ 1701430 w 4678719"/>
              <a:gd name="connsiteY470" fmla="*/ 2615008 h 5624266"/>
              <a:gd name="connsiteX471" fmla="*/ 1688541 w 4678719"/>
              <a:gd name="connsiteY471" fmla="*/ 2617624 h 5624266"/>
              <a:gd name="connsiteX472" fmla="*/ 1683821 w 4678719"/>
              <a:gd name="connsiteY472" fmla="*/ 2618643 h 5624266"/>
              <a:gd name="connsiteX473" fmla="*/ 1689227 w 4678719"/>
              <a:gd name="connsiteY473" fmla="*/ 2637657 h 5624266"/>
              <a:gd name="connsiteX474" fmla="*/ 1712931 w 4678719"/>
              <a:gd name="connsiteY474" fmla="*/ 2660064 h 5624266"/>
              <a:gd name="connsiteX475" fmla="*/ 1722612 w 4678719"/>
              <a:gd name="connsiteY475" fmla="*/ 2658101 h 5624266"/>
              <a:gd name="connsiteX476" fmla="*/ 1743607 w 4678719"/>
              <a:gd name="connsiteY476" fmla="*/ 2682066 h 5624266"/>
              <a:gd name="connsiteX477" fmla="*/ 1747802 w 4678719"/>
              <a:gd name="connsiteY477" fmla="*/ 2658028 h 5624266"/>
              <a:gd name="connsiteX478" fmla="*/ 1717532 w 4678719"/>
              <a:gd name="connsiteY478" fmla="*/ 2643000 h 5624266"/>
              <a:gd name="connsiteX479" fmla="*/ 1776703 w 4678719"/>
              <a:gd name="connsiteY479" fmla="*/ 2601756 h 5624266"/>
              <a:gd name="connsiteX480" fmla="*/ 1789574 w 4678719"/>
              <a:gd name="connsiteY480" fmla="*/ 2630394 h 5624266"/>
              <a:gd name="connsiteX481" fmla="*/ 1808195 w 4678719"/>
              <a:gd name="connsiteY481" fmla="*/ 2637705 h 5624266"/>
              <a:gd name="connsiteX482" fmla="*/ 1796475 w 4678719"/>
              <a:gd name="connsiteY482" fmla="*/ 2604798 h 5624266"/>
              <a:gd name="connsiteX483" fmla="*/ 1550457 w 4678719"/>
              <a:gd name="connsiteY483" fmla="*/ 2559882 h 5624266"/>
              <a:gd name="connsiteX484" fmla="*/ 1550519 w 4678719"/>
              <a:gd name="connsiteY484" fmla="*/ 2560958 h 5624266"/>
              <a:gd name="connsiteX485" fmla="*/ 1553724 w 4678719"/>
              <a:gd name="connsiteY485" fmla="*/ 2560625 h 5624266"/>
              <a:gd name="connsiteX486" fmla="*/ 1599119 w 4678719"/>
              <a:gd name="connsiteY486" fmla="*/ 2542344 h 5624266"/>
              <a:gd name="connsiteX487" fmla="*/ 1582203 w 4678719"/>
              <a:gd name="connsiteY487" fmla="*/ 2547891 h 5624266"/>
              <a:gd name="connsiteX488" fmla="*/ 1594903 w 4678719"/>
              <a:gd name="connsiteY488" fmla="*/ 2550423 h 5624266"/>
              <a:gd name="connsiteX489" fmla="*/ 1603548 w 4678719"/>
              <a:gd name="connsiteY489" fmla="*/ 2565451 h 5624266"/>
              <a:gd name="connsiteX490" fmla="*/ 1612544 w 4678719"/>
              <a:gd name="connsiteY490" fmla="*/ 2568531 h 5624266"/>
              <a:gd name="connsiteX491" fmla="*/ 1620669 w 4678719"/>
              <a:gd name="connsiteY491" fmla="*/ 2563857 h 5624266"/>
              <a:gd name="connsiteX492" fmla="*/ 1626222 w 4678719"/>
              <a:gd name="connsiteY492" fmla="*/ 2562943 h 5624266"/>
              <a:gd name="connsiteX493" fmla="*/ 1623208 w 4678719"/>
              <a:gd name="connsiteY493" fmla="*/ 2555767 h 5624266"/>
              <a:gd name="connsiteX494" fmla="*/ 1481450 w 4678719"/>
              <a:gd name="connsiteY494" fmla="*/ 2528605 h 5624266"/>
              <a:gd name="connsiteX495" fmla="*/ 1462900 w 4678719"/>
              <a:gd name="connsiteY495" fmla="*/ 2546484 h 5624266"/>
              <a:gd name="connsiteX496" fmla="*/ 1437982 w 4678719"/>
              <a:gd name="connsiteY496" fmla="*/ 2539193 h 5624266"/>
              <a:gd name="connsiteX497" fmla="*/ 1413676 w 4678719"/>
              <a:gd name="connsiteY497" fmla="*/ 2542362 h 5624266"/>
              <a:gd name="connsiteX498" fmla="*/ 1393497 w 4678719"/>
              <a:gd name="connsiteY498" fmla="*/ 2532345 h 5624266"/>
              <a:gd name="connsiteX499" fmla="*/ 1376459 w 4678719"/>
              <a:gd name="connsiteY499" fmla="*/ 2537188 h 5624266"/>
              <a:gd name="connsiteX500" fmla="*/ 1360590 w 4678719"/>
              <a:gd name="connsiteY500" fmla="*/ 2544066 h 5624266"/>
              <a:gd name="connsiteX501" fmla="*/ 1347052 w 4678719"/>
              <a:gd name="connsiteY501" fmla="*/ 2551853 h 5624266"/>
              <a:gd name="connsiteX502" fmla="*/ 1336290 w 4678719"/>
              <a:gd name="connsiteY502" fmla="*/ 2583272 h 5624266"/>
              <a:gd name="connsiteX503" fmla="*/ 1366151 w 4678719"/>
              <a:gd name="connsiteY503" fmla="*/ 2591326 h 5624266"/>
              <a:gd name="connsiteX504" fmla="*/ 1374611 w 4678719"/>
              <a:gd name="connsiteY504" fmla="*/ 2568437 h 5624266"/>
              <a:gd name="connsiteX505" fmla="*/ 1400721 w 4678719"/>
              <a:gd name="connsiteY505" fmla="*/ 2569187 h 5624266"/>
              <a:gd name="connsiteX506" fmla="*/ 1427696 w 4678719"/>
              <a:gd name="connsiteY506" fmla="*/ 2566734 h 5624266"/>
              <a:gd name="connsiteX507" fmla="*/ 1466173 w 4678719"/>
              <a:gd name="connsiteY507" fmla="*/ 2572534 h 5624266"/>
              <a:gd name="connsiteX508" fmla="*/ 1501702 w 4678719"/>
              <a:gd name="connsiteY508" fmla="*/ 2563812 h 5624266"/>
              <a:gd name="connsiteX509" fmla="*/ 1516590 w 4678719"/>
              <a:gd name="connsiteY509" fmla="*/ 2552163 h 5624266"/>
              <a:gd name="connsiteX510" fmla="*/ 1511977 w 4678719"/>
              <a:gd name="connsiteY510" fmla="*/ 2548277 h 5624266"/>
              <a:gd name="connsiteX511" fmla="*/ 1502038 w 4678719"/>
              <a:gd name="connsiteY511" fmla="*/ 2545597 h 5624266"/>
              <a:gd name="connsiteX512" fmla="*/ 4286728 w 4678719"/>
              <a:gd name="connsiteY512" fmla="*/ 2526025 h 5624266"/>
              <a:gd name="connsiteX513" fmla="*/ 4263171 w 4678719"/>
              <a:gd name="connsiteY513" fmla="*/ 2553993 h 5624266"/>
              <a:gd name="connsiteX514" fmla="*/ 4253969 w 4678719"/>
              <a:gd name="connsiteY514" fmla="*/ 2588120 h 5624266"/>
              <a:gd name="connsiteX515" fmla="*/ 4258234 w 4678719"/>
              <a:gd name="connsiteY515" fmla="*/ 2589270 h 5624266"/>
              <a:gd name="connsiteX516" fmla="*/ 4228640 w 4678719"/>
              <a:gd name="connsiteY516" fmla="*/ 2606746 h 5624266"/>
              <a:gd name="connsiteX517" fmla="*/ 4200213 w 4678719"/>
              <a:gd name="connsiteY517" fmla="*/ 2626252 h 5624266"/>
              <a:gd name="connsiteX518" fmla="*/ 4227703 w 4678719"/>
              <a:gd name="connsiteY518" fmla="*/ 2617647 h 5624266"/>
              <a:gd name="connsiteX519" fmla="*/ 4222764 w 4678719"/>
              <a:gd name="connsiteY519" fmla="*/ 2652924 h 5624266"/>
              <a:gd name="connsiteX520" fmla="*/ 4211999 w 4678719"/>
              <a:gd name="connsiteY520" fmla="*/ 2665648 h 5624266"/>
              <a:gd name="connsiteX521" fmla="*/ 4218385 w 4678719"/>
              <a:gd name="connsiteY521" fmla="*/ 2704299 h 5624266"/>
              <a:gd name="connsiteX522" fmla="*/ 4233335 w 4678719"/>
              <a:gd name="connsiteY522" fmla="*/ 2690094 h 5624266"/>
              <a:gd name="connsiteX523" fmla="*/ 4249104 w 4678719"/>
              <a:gd name="connsiteY523" fmla="*/ 2648587 h 5624266"/>
              <a:gd name="connsiteX524" fmla="*/ 4285053 w 4678719"/>
              <a:gd name="connsiteY524" fmla="*/ 2617094 h 5624266"/>
              <a:gd name="connsiteX525" fmla="*/ 4291385 w 4678719"/>
              <a:gd name="connsiteY525" fmla="*/ 2578762 h 5624266"/>
              <a:gd name="connsiteX526" fmla="*/ 4307316 w 4678719"/>
              <a:gd name="connsiteY526" fmla="*/ 2543016 h 5624266"/>
              <a:gd name="connsiteX527" fmla="*/ 4335475 w 4678719"/>
              <a:gd name="connsiteY527" fmla="*/ 2497985 h 5624266"/>
              <a:gd name="connsiteX528" fmla="*/ 4346379 w 4678719"/>
              <a:gd name="connsiteY528" fmla="*/ 2516941 h 5624266"/>
              <a:gd name="connsiteX529" fmla="*/ 4362222 w 4678719"/>
              <a:gd name="connsiteY529" fmla="*/ 2500620 h 5624266"/>
              <a:gd name="connsiteX530" fmla="*/ 1222434 w 4678719"/>
              <a:gd name="connsiteY530" fmla="*/ 2482278 h 5624266"/>
              <a:gd name="connsiteX531" fmla="*/ 1202343 w 4678719"/>
              <a:gd name="connsiteY531" fmla="*/ 2482841 h 5624266"/>
              <a:gd name="connsiteX532" fmla="*/ 1215143 w 4678719"/>
              <a:gd name="connsiteY532" fmla="*/ 2497979 h 5624266"/>
              <a:gd name="connsiteX533" fmla="*/ 1222189 w 4678719"/>
              <a:gd name="connsiteY533" fmla="*/ 2522760 h 5624266"/>
              <a:gd name="connsiteX534" fmla="*/ 1369314 w 4678719"/>
              <a:gd name="connsiteY534" fmla="*/ 2477774 h 5624266"/>
              <a:gd name="connsiteX535" fmla="*/ 1334851 w 4678719"/>
              <a:gd name="connsiteY535" fmla="*/ 2486787 h 5624266"/>
              <a:gd name="connsiteX536" fmla="*/ 1361262 w 4678719"/>
              <a:gd name="connsiteY536" fmla="*/ 2507637 h 5624266"/>
              <a:gd name="connsiteX537" fmla="*/ 1394574 w 4678719"/>
              <a:gd name="connsiteY537" fmla="*/ 2502892 h 5624266"/>
              <a:gd name="connsiteX538" fmla="*/ 1382959 w 4678719"/>
              <a:gd name="connsiteY538" fmla="*/ 2489749 h 5624266"/>
              <a:gd name="connsiteX539" fmla="*/ 1369314 w 4678719"/>
              <a:gd name="connsiteY539" fmla="*/ 2477774 h 5624266"/>
              <a:gd name="connsiteX540" fmla="*/ 1246888 w 4678719"/>
              <a:gd name="connsiteY540" fmla="*/ 2472503 h 5624266"/>
              <a:gd name="connsiteX541" fmla="*/ 1244522 w 4678719"/>
              <a:gd name="connsiteY541" fmla="*/ 2473865 h 5624266"/>
              <a:gd name="connsiteX542" fmla="*/ 1260102 w 4678719"/>
              <a:gd name="connsiteY542" fmla="*/ 2500951 h 5624266"/>
              <a:gd name="connsiteX543" fmla="*/ 1264439 w 4678719"/>
              <a:gd name="connsiteY543" fmla="*/ 2527290 h 5624266"/>
              <a:gd name="connsiteX544" fmla="*/ 1294307 w 4678719"/>
              <a:gd name="connsiteY544" fmla="*/ 2520472 h 5624266"/>
              <a:gd name="connsiteX545" fmla="*/ 1325648 w 4678719"/>
              <a:gd name="connsiteY545" fmla="*/ 2520914 h 5624266"/>
              <a:gd name="connsiteX546" fmla="*/ 1305062 w 4678719"/>
              <a:gd name="connsiteY546" fmla="*/ 2503922 h 5624266"/>
              <a:gd name="connsiteX547" fmla="*/ 1285289 w 4678719"/>
              <a:gd name="connsiteY547" fmla="*/ 2500880 h 5624266"/>
              <a:gd name="connsiteX548" fmla="*/ 1276182 w 4678719"/>
              <a:gd name="connsiteY548" fmla="*/ 2485045 h 5624266"/>
              <a:gd name="connsiteX549" fmla="*/ 1272530 w 4678719"/>
              <a:gd name="connsiteY549" fmla="*/ 2486586 h 5624266"/>
              <a:gd name="connsiteX550" fmla="*/ 1255966 w 4678719"/>
              <a:gd name="connsiteY550" fmla="*/ 2475613 h 5624266"/>
              <a:gd name="connsiteX551" fmla="*/ 1080367 w 4678719"/>
              <a:gd name="connsiteY551" fmla="*/ 2464185 h 5624266"/>
              <a:gd name="connsiteX552" fmla="*/ 1072334 w 4678719"/>
              <a:gd name="connsiteY552" fmla="*/ 2470641 h 5624266"/>
              <a:gd name="connsiteX553" fmla="*/ 1066516 w 4678719"/>
              <a:gd name="connsiteY553" fmla="*/ 2477305 h 5624266"/>
              <a:gd name="connsiteX554" fmla="*/ 1081820 w 4678719"/>
              <a:gd name="connsiteY554" fmla="*/ 2491772 h 5624266"/>
              <a:gd name="connsiteX555" fmla="*/ 1091501 w 4678719"/>
              <a:gd name="connsiteY555" fmla="*/ 2489808 h 5624266"/>
              <a:gd name="connsiteX556" fmla="*/ 1112496 w 4678719"/>
              <a:gd name="connsiteY556" fmla="*/ 2513774 h 5624266"/>
              <a:gd name="connsiteX557" fmla="*/ 1116691 w 4678719"/>
              <a:gd name="connsiteY557" fmla="*/ 2489736 h 5624266"/>
              <a:gd name="connsiteX558" fmla="*/ 1086420 w 4678719"/>
              <a:gd name="connsiteY558" fmla="*/ 2474709 h 5624266"/>
              <a:gd name="connsiteX559" fmla="*/ 1161951 w 4678719"/>
              <a:gd name="connsiteY559" fmla="*/ 2438462 h 5624266"/>
              <a:gd name="connsiteX560" fmla="*/ 1149200 w 4678719"/>
              <a:gd name="connsiteY560" fmla="*/ 2441493 h 5624266"/>
              <a:gd name="connsiteX561" fmla="*/ 1157719 w 4678719"/>
              <a:gd name="connsiteY561" fmla="*/ 2460450 h 5624266"/>
              <a:gd name="connsiteX562" fmla="*/ 1157799 w 4678719"/>
              <a:gd name="connsiteY562" fmla="*/ 2460224 h 5624266"/>
              <a:gd name="connsiteX563" fmla="*/ 1161951 w 4678719"/>
              <a:gd name="connsiteY563" fmla="*/ 2438462 h 5624266"/>
              <a:gd name="connsiteX564" fmla="*/ 1062573 w 4678719"/>
              <a:gd name="connsiteY564" fmla="*/ 2401925 h 5624266"/>
              <a:gd name="connsiteX565" fmla="*/ 1043671 w 4678719"/>
              <a:gd name="connsiteY565" fmla="*/ 2425869 h 5624266"/>
              <a:gd name="connsiteX566" fmla="*/ 1046435 w 4678719"/>
              <a:gd name="connsiteY566" fmla="*/ 2425618 h 5624266"/>
              <a:gd name="connsiteX567" fmla="*/ 1066939 w 4678719"/>
              <a:gd name="connsiteY567" fmla="*/ 2428708 h 5624266"/>
              <a:gd name="connsiteX568" fmla="*/ 1065689 w 4678719"/>
              <a:gd name="connsiteY568" fmla="*/ 2407341 h 5624266"/>
              <a:gd name="connsiteX569" fmla="*/ 1110489 w 4678719"/>
              <a:gd name="connsiteY569" fmla="*/ 2395988 h 5624266"/>
              <a:gd name="connsiteX570" fmla="*/ 1104418 w 4678719"/>
              <a:gd name="connsiteY570" fmla="*/ 2399480 h 5624266"/>
              <a:gd name="connsiteX571" fmla="*/ 1131571 w 4678719"/>
              <a:gd name="connsiteY571" fmla="*/ 2409092 h 5624266"/>
              <a:gd name="connsiteX572" fmla="*/ 1131118 w 4678719"/>
              <a:gd name="connsiteY572" fmla="*/ 2407268 h 5624266"/>
              <a:gd name="connsiteX573" fmla="*/ 1120777 w 4678719"/>
              <a:gd name="connsiteY573" fmla="*/ 2404480 h 5624266"/>
              <a:gd name="connsiteX574" fmla="*/ 1012237 w 4678719"/>
              <a:gd name="connsiteY574" fmla="*/ 2391228 h 5624266"/>
              <a:gd name="connsiteX575" fmla="*/ 995199 w 4678719"/>
              <a:gd name="connsiteY575" fmla="*/ 2396071 h 5624266"/>
              <a:gd name="connsiteX576" fmla="*/ 979331 w 4678719"/>
              <a:gd name="connsiteY576" fmla="*/ 2402948 h 5624266"/>
              <a:gd name="connsiteX577" fmla="*/ 965791 w 4678719"/>
              <a:gd name="connsiteY577" fmla="*/ 2410737 h 5624266"/>
              <a:gd name="connsiteX578" fmla="*/ 955030 w 4678719"/>
              <a:gd name="connsiteY578" fmla="*/ 2442156 h 5624266"/>
              <a:gd name="connsiteX579" fmla="*/ 984891 w 4678719"/>
              <a:gd name="connsiteY579" fmla="*/ 2450209 h 5624266"/>
              <a:gd name="connsiteX580" fmla="*/ 993350 w 4678719"/>
              <a:gd name="connsiteY580" fmla="*/ 2427320 h 5624266"/>
              <a:gd name="connsiteX581" fmla="*/ 1019461 w 4678719"/>
              <a:gd name="connsiteY581" fmla="*/ 2428070 h 5624266"/>
              <a:gd name="connsiteX582" fmla="*/ 1030899 w 4678719"/>
              <a:gd name="connsiteY582" fmla="*/ 2427030 h 5624266"/>
              <a:gd name="connsiteX583" fmla="*/ 1029990 w 4678719"/>
              <a:gd name="connsiteY583" fmla="*/ 2407152 h 5624266"/>
              <a:gd name="connsiteX584" fmla="*/ 1026736 w 4678719"/>
              <a:gd name="connsiteY584" fmla="*/ 2398426 h 5624266"/>
              <a:gd name="connsiteX585" fmla="*/ 988054 w 4678719"/>
              <a:gd name="connsiteY585" fmla="*/ 2336657 h 5624266"/>
              <a:gd name="connsiteX586" fmla="*/ 953591 w 4678719"/>
              <a:gd name="connsiteY586" fmla="*/ 2345670 h 5624266"/>
              <a:gd name="connsiteX587" fmla="*/ 980001 w 4678719"/>
              <a:gd name="connsiteY587" fmla="*/ 2366520 h 5624266"/>
              <a:gd name="connsiteX588" fmla="*/ 1013084 w 4678719"/>
              <a:gd name="connsiteY588" fmla="*/ 2361808 h 5624266"/>
              <a:gd name="connsiteX589" fmla="*/ 1012896 w 4678719"/>
              <a:gd name="connsiteY589" fmla="*/ 2361301 h 5624266"/>
              <a:gd name="connsiteX590" fmla="*/ 1001699 w 4678719"/>
              <a:gd name="connsiteY590" fmla="*/ 2348632 h 5624266"/>
              <a:gd name="connsiteX591" fmla="*/ 988054 w 4678719"/>
              <a:gd name="connsiteY591" fmla="*/ 2336657 h 5624266"/>
              <a:gd name="connsiteX592" fmla="*/ 4502013 w 4678719"/>
              <a:gd name="connsiteY592" fmla="*/ 2330102 h 5624266"/>
              <a:gd name="connsiteX593" fmla="*/ 4516440 w 4678719"/>
              <a:gd name="connsiteY593" fmla="*/ 2361449 h 5624266"/>
              <a:gd name="connsiteX594" fmla="*/ 4480899 w 4678719"/>
              <a:gd name="connsiteY594" fmla="*/ 2399915 h 5624266"/>
              <a:gd name="connsiteX595" fmla="*/ 4502013 w 4678719"/>
              <a:gd name="connsiteY595" fmla="*/ 2330102 h 5624266"/>
              <a:gd name="connsiteX596" fmla="*/ 861707 w 4678719"/>
              <a:gd name="connsiteY596" fmla="*/ 2330044 h 5624266"/>
              <a:gd name="connsiteX597" fmla="*/ 878842 w 4678719"/>
              <a:gd name="connsiteY597" fmla="*/ 2359834 h 5624266"/>
              <a:gd name="connsiteX598" fmla="*/ 883180 w 4678719"/>
              <a:gd name="connsiteY598" fmla="*/ 2386173 h 5624266"/>
              <a:gd name="connsiteX599" fmla="*/ 913047 w 4678719"/>
              <a:gd name="connsiteY599" fmla="*/ 2379355 h 5624266"/>
              <a:gd name="connsiteX600" fmla="*/ 944389 w 4678719"/>
              <a:gd name="connsiteY600" fmla="*/ 2379798 h 5624266"/>
              <a:gd name="connsiteX601" fmla="*/ 923802 w 4678719"/>
              <a:gd name="connsiteY601" fmla="*/ 2362805 h 5624266"/>
              <a:gd name="connsiteX602" fmla="*/ 904029 w 4678719"/>
              <a:gd name="connsiteY602" fmla="*/ 2359762 h 5624266"/>
              <a:gd name="connsiteX603" fmla="*/ 893125 w 4678719"/>
              <a:gd name="connsiteY603" fmla="*/ 2340805 h 5624266"/>
              <a:gd name="connsiteX604" fmla="*/ 830286 w 4678719"/>
              <a:gd name="connsiteY604" fmla="*/ 2319284 h 5624266"/>
              <a:gd name="connsiteX605" fmla="*/ 811330 w 4678719"/>
              <a:gd name="connsiteY605" fmla="*/ 2330188 h 5624266"/>
              <a:gd name="connsiteX606" fmla="*/ 833883 w 4678719"/>
              <a:gd name="connsiteY606" fmla="*/ 2356863 h 5624266"/>
              <a:gd name="connsiteX607" fmla="*/ 840929 w 4678719"/>
              <a:gd name="connsiteY607" fmla="*/ 2381643 h 5624266"/>
              <a:gd name="connsiteX608" fmla="*/ 841191 w 4678719"/>
              <a:gd name="connsiteY608" fmla="*/ 2338242 h 5624266"/>
              <a:gd name="connsiteX609" fmla="*/ 764331 w 4678719"/>
              <a:gd name="connsiteY609" fmla="*/ 2292346 h 5624266"/>
              <a:gd name="connsiteX610" fmla="*/ 777202 w 4678719"/>
              <a:gd name="connsiteY610" fmla="*/ 2320985 h 5624266"/>
              <a:gd name="connsiteX611" fmla="*/ 795824 w 4678719"/>
              <a:gd name="connsiteY611" fmla="*/ 2328295 h 5624266"/>
              <a:gd name="connsiteX612" fmla="*/ 784104 w 4678719"/>
              <a:gd name="connsiteY612" fmla="*/ 2295390 h 5624266"/>
              <a:gd name="connsiteX613" fmla="*/ 681313 w 4678719"/>
              <a:gd name="connsiteY613" fmla="*/ 2260808 h 5624266"/>
              <a:gd name="connsiteX614" fmla="*/ 660463 w 4678719"/>
              <a:gd name="connsiteY614" fmla="*/ 2287218 h 5624266"/>
              <a:gd name="connsiteX615" fmla="*/ 670692 w 4678719"/>
              <a:gd name="connsiteY615" fmla="*/ 2306566 h 5624266"/>
              <a:gd name="connsiteX616" fmla="*/ 676856 w 4678719"/>
              <a:gd name="connsiteY616" fmla="*/ 2328248 h 5624266"/>
              <a:gd name="connsiteX617" fmla="*/ 700559 w 4678719"/>
              <a:gd name="connsiteY617" fmla="*/ 2350655 h 5624266"/>
              <a:gd name="connsiteX618" fmla="*/ 710242 w 4678719"/>
              <a:gd name="connsiteY618" fmla="*/ 2348692 h 5624266"/>
              <a:gd name="connsiteX619" fmla="*/ 731236 w 4678719"/>
              <a:gd name="connsiteY619" fmla="*/ 2372658 h 5624266"/>
              <a:gd name="connsiteX620" fmla="*/ 735430 w 4678719"/>
              <a:gd name="connsiteY620" fmla="*/ 2348619 h 5624266"/>
              <a:gd name="connsiteX621" fmla="*/ 705161 w 4678719"/>
              <a:gd name="connsiteY621" fmla="*/ 2333592 h 5624266"/>
              <a:gd name="connsiteX622" fmla="*/ 686467 w 4678719"/>
              <a:gd name="connsiteY622" fmla="*/ 2301094 h 5624266"/>
              <a:gd name="connsiteX623" fmla="*/ 684429 w 4678719"/>
              <a:gd name="connsiteY623" fmla="*/ 2266225 h 5624266"/>
              <a:gd name="connsiteX624" fmla="*/ 744823 w 4678719"/>
              <a:gd name="connsiteY624" fmla="*/ 2245901 h 5624266"/>
              <a:gd name="connsiteX625" fmla="*/ 723158 w 4678719"/>
              <a:gd name="connsiteY625" fmla="*/ 2258363 h 5624266"/>
              <a:gd name="connsiteX626" fmla="*/ 750312 w 4678719"/>
              <a:gd name="connsiteY626" fmla="*/ 2267974 h 5624266"/>
              <a:gd name="connsiteX627" fmla="*/ 4442409 w 4678719"/>
              <a:gd name="connsiteY627" fmla="*/ 2220220 h 5624266"/>
              <a:gd name="connsiteX628" fmla="*/ 4422709 w 4678719"/>
              <a:gd name="connsiteY628" fmla="*/ 2242363 h 5624266"/>
              <a:gd name="connsiteX629" fmla="*/ 4429014 w 4678719"/>
              <a:gd name="connsiteY629" fmla="*/ 2278384 h 5624266"/>
              <a:gd name="connsiteX630" fmla="*/ 4407348 w 4678719"/>
              <a:gd name="connsiteY630" fmla="*/ 2290846 h 5624266"/>
              <a:gd name="connsiteX631" fmla="*/ 4379154 w 4678719"/>
              <a:gd name="connsiteY631" fmla="*/ 2341303 h 5624266"/>
              <a:gd name="connsiteX632" fmla="*/ 4344869 w 4678719"/>
              <a:gd name="connsiteY632" fmla="*/ 2395265 h 5624266"/>
              <a:gd name="connsiteX633" fmla="*/ 4348391 w 4678719"/>
              <a:gd name="connsiteY633" fmla="*/ 2407656 h 5624266"/>
              <a:gd name="connsiteX634" fmla="*/ 4371281 w 4678719"/>
              <a:gd name="connsiteY634" fmla="*/ 2416116 h 5624266"/>
              <a:gd name="connsiteX635" fmla="*/ 4355846 w 4678719"/>
              <a:gd name="connsiteY635" fmla="*/ 2439410 h 5624266"/>
              <a:gd name="connsiteX636" fmla="*/ 4360592 w 4678719"/>
              <a:gd name="connsiteY636" fmla="*/ 2472723 h 5624266"/>
              <a:gd name="connsiteX637" fmla="*/ 4385624 w 4678719"/>
              <a:gd name="connsiteY637" fmla="*/ 2452016 h 5624266"/>
              <a:gd name="connsiteX638" fmla="*/ 4399583 w 4678719"/>
              <a:gd name="connsiteY638" fmla="*/ 2421460 h 5624266"/>
              <a:gd name="connsiteX639" fmla="*/ 4410709 w 4678719"/>
              <a:gd name="connsiteY639" fmla="*/ 2399291 h 5624266"/>
              <a:gd name="connsiteX640" fmla="*/ 4412236 w 4678719"/>
              <a:gd name="connsiteY640" fmla="*/ 2374533 h 5624266"/>
              <a:gd name="connsiteX641" fmla="*/ 4416358 w 4678719"/>
              <a:gd name="connsiteY641" fmla="*/ 2325309 h 5624266"/>
              <a:gd name="connsiteX642" fmla="*/ 4440864 w 4678719"/>
              <a:gd name="connsiteY642" fmla="*/ 2289587 h 5624266"/>
              <a:gd name="connsiteX643" fmla="*/ 4465369 w 4678719"/>
              <a:gd name="connsiteY643" fmla="*/ 2253865 h 5624266"/>
              <a:gd name="connsiteX644" fmla="*/ 4469155 w 4678719"/>
              <a:gd name="connsiteY644" fmla="*/ 2222854 h 5624266"/>
              <a:gd name="connsiteX645" fmla="*/ 3870221 w 4678719"/>
              <a:gd name="connsiteY645" fmla="*/ 1955009 h 5624266"/>
              <a:gd name="connsiteX646" fmla="*/ 3866819 w 4678719"/>
              <a:gd name="connsiteY646" fmla="*/ 1968036 h 5624266"/>
              <a:gd name="connsiteX647" fmla="*/ 3866229 w 4678719"/>
              <a:gd name="connsiteY647" fmla="*/ 2003814 h 5624266"/>
              <a:gd name="connsiteX648" fmla="*/ 3869815 w 4678719"/>
              <a:gd name="connsiteY648" fmla="*/ 2001751 h 5624266"/>
              <a:gd name="connsiteX649" fmla="*/ 3876309 w 4678719"/>
              <a:gd name="connsiteY649" fmla="*/ 1969181 h 5624266"/>
              <a:gd name="connsiteX650" fmla="*/ 3870848 w 4678719"/>
              <a:gd name="connsiteY650" fmla="*/ 1956554 h 5624266"/>
              <a:gd name="connsiteX651" fmla="*/ 4536711 w 4678719"/>
              <a:gd name="connsiteY651" fmla="*/ 1726257 h 5624266"/>
              <a:gd name="connsiteX652" fmla="*/ 4522426 w 4678719"/>
              <a:gd name="connsiteY652" fmla="*/ 1745286 h 5624266"/>
              <a:gd name="connsiteX653" fmla="*/ 4560893 w 4678719"/>
              <a:gd name="connsiteY653" fmla="*/ 1780826 h 5624266"/>
              <a:gd name="connsiteX654" fmla="*/ 4534626 w 4678719"/>
              <a:gd name="connsiteY654" fmla="*/ 1810353 h 5624266"/>
              <a:gd name="connsiteX655" fmla="*/ 4520269 w 4678719"/>
              <a:gd name="connsiteY655" fmla="*/ 1804194 h 5624266"/>
              <a:gd name="connsiteX656" fmla="*/ 4523794 w 4678719"/>
              <a:gd name="connsiteY656" fmla="*/ 1816584 h 5624266"/>
              <a:gd name="connsiteX657" fmla="*/ 4512026 w 4678719"/>
              <a:gd name="connsiteY657" fmla="*/ 1902647 h 5624266"/>
              <a:gd name="connsiteX658" fmla="*/ 4500261 w 4678719"/>
              <a:gd name="connsiteY658" fmla="*/ 1988707 h 5624266"/>
              <a:gd name="connsiteX659" fmla="*/ 4535538 w 4678719"/>
              <a:gd name="connsiteY659" fmla="*/ 1993645 h 5624266"/>
              <a:gd name="connsiteX660" fmla="*/ 4507324 w 4678719"/>
              <a:gd name="connsiteY660" fmla="*/ 2019786 h 5624266"/>
              <a:gd name="connsiteX661" fmla="*/ 4481447 w 4678719"/>
              <a:gd name="connsiteY661" fmla="*/ 2049988 h 5624266"/>
              <a:gd name="connsiteX662" fmla="*/ 4491609 w 4678719"/>
              <a:gd name="connsiteY662" fmla="*/ 2080186 h 5624266"/>
              <a:gd name="connsiteX663" fmla="*/ 4542250 w 4678719"/>
              <a:gd name="connsiteY663" fmla="*/ 2036639 h 5624266"/>
              <a:gd name="connsiteX664" fmla="*/ 4540284 w 4678719"/>
              <a:gd name="connsiteY664" fmla="*/ 2026958 h 5624266"/>
              <a:gd name="connsiteX665" fmla="*/ 4548001 w 4678719"/>
              <a:gd name="connsiteY665" fmla="*/ 2015310 h 5624266"/>
              <a:gd name="connsiteX666" fmla="*/ 4549486 w 4678719"/>
              <a:gd name="connsiteY666" fmla="*/ 1992830 h 5624266"/>
              <a:gd name="connsiteX667" fmla="*/ 4554352 w 4678719"/>
              <a:gd name="connsiteY667" fmla="*/ 1932364 h 5624266"/>
              <a:gd name="connsiteX668" fmla="*/ 4594829 w 4678719"/>
              <a:gd name="connsiteY668" fmla="*/ 1858621 h 5624266"/>
              <a:gd name="connsiteX669" fmla="*/ 4594756 w 4678719"/>
              <a:gd name="connsiteY669" fmla="*/ 1833432 h 5624266"/>
              <a:gd name="connsiteX670" fmla="*/ 4576135 w 4678719"/>
              <a:gd name="connsiteY670" fmla="*/ 1826124 h 5624266"/>
              <a:gd name="connsiteX671" fmla="*/ 4558256 w 4678719"/>
              <a:gd name="connsiteY671" fmla="*/ 1807574 h 5624266"/>
              <a:gd name="connsiteX672" fmla="*/ 4563937 w 4678719"/>
              <a:gd name="connsiteY672" fmla="*/ 1761055 h 5624266"/>
              <a:gd name="connsiteX673" fmla="*/ 4626532 w 4678719"/>
              <a:gd name="connsiteY673" fmla="*/ 1562857 h 5624266"/>
              <a:gd name="connsiteX674" fmla="*/ 4648162 w 4678719"/>
              <a:gd name="connsiteY674" fmla="*/ 1588711 h 5624266"/>
              <a:gd name="connsiteX675" fmla="*/ 4668930 w 4678719"/>
              <a:gd name="connsiteY675" fmla="*/ 1617762 h 5624266"/>
              <a:gd name="connsiteX676" fmla="*/ 4676685 w 4678719"/>
              <a:gd name="connsiteY676" fmla="*/ 1636727 h 5624266"/>
              <a:gd name="connsiteX677" fmla="*/ 4678349 w 4678719"/>
              <a:gd name="connsiteY677" fmla="*/ 1659200 h 5624266"/>
              <a:gd name="connsiteX678" fmla="*/ 4655298 w 4678719"/>
              <a:gd name="connsiteY678" fmla="*/ 1644975 h 5624266"/>
              <a:gd name="connsiteX679" fmla="*/ 4637175 w 4678719"/>
              <a:gd name="connsiteY679" fmla="*/ 1625216 h 5624266"/>
              <a:gd name="connsiteX680" fmla="*/ 4489255 w 4678719"/>
              <a:gd name="connsiteY680" fmla="*/ 1393131 h 5624266"/>
              <a:gd name="connsiteX681" fmla="*/ 4516798 w 4678719"/>
              <a:gd name="connsiteY681" fmla="*/ 1403418 h 5624266"/>
              <a:gd name="connsiteX682" fmla="*/ 4538554 w 4678719"/>
              <a:gd name="connsiteY682" fmla="*/ 1422442 h 5624266"/>
              <a:gd name="connsiteX683" fmla="*/ 4512214 w 4678719"/>
              <a:gd name="connsiteY683" fmla="*/ 1426779 h 5624266"/>
              <a:gd name="connsiteX684" fmla="*/ 2911573 w 4678719"/>
              <a:gd name="connsiteY684" fmla="*/ 765980 h 5624266"/>
              <a:gd name="connsiteX685" fmla="*/ 2887865 w 4678719"/>
              <a:gd name="connsiteY685" fmla="*/ 781319 h 5624266"/>
              <a:gd name="connsiteX686" fmla="*/ 2893997 w 4678719"/>
              <a:gd name="connsiteY686" fmla="*/ 782973 h 5624266"/>
              <a:gd name="connsiteX687" fmla="*/ 2891328 w 4678719"/>
              <a:gd name="connsiteY687" fmla="*/ 796358 h 5624266"/>
              <a:gd name="connsiteX688" fmla="*/ 2891473 w 4678719"/>
              <a:gd name="connsiteY688" fmla="*/ 796239 h 5624266"/>
              <a:gd name="connsiteX689" fmla="*/ 2911573 w 4678719"/>
              <a:gd name="connsiteY689" fmla="*/ 765980 h 5624266"/>
              <a:gd name="connsiteX690" fmla="*/ 2231741 w 4678719"/>
              <a:gd name="connsiteY690" fmla="*/ 737566 h 5624266"/>
              <a:gd name="connsiteX691" fmla="*/ 2175268 w 4678719"/>
              <a:gd name="connsiteY691" fmla="*/ 774106 h 5624266"/>
              <a:gd name="connsiteX692" fmla="*/ 2119966 w 4678719"/>
              <a:gd name="connsiteY692" fmla="*/ 812677 h 5624266"/>
              <a:gd name="connsiteX693" fmla="*/ 2122339 w 4678719"/>
              <a:gd name="connsiteY693" fmla="*/ 829332 h 5624266"/>
              <a:gd name="connsiteX694" fmla="*/ 2183744 w 4678719"/>
              <a:gd name="connsiteY694" fmla="*/ 790407 h 5624266"/>
              <a:gd name="connsiteX695" fmla="*/ 2231741 w 4678719"/>
              <a:gd name="connsiteY695" fmla="*/ 737566 h 5624266"/>
              <a:gd name="connsiteX696" fmla="*/ 2966888 w 4678719"/>
              <a:gd name="connsiteY696" fmla="*/ 730558 h 5624266"/>
              <a:gd name="connsiteX697" fmla="*/ 2950302 w 4678719"/>
              <a:gd name="connsiteY697" fmla="*/ 758119 h 5624266"/>
              <a:gd name="connsiteX698" fmla="*/ 2969666 w 4678719"/>
              <a:gd name="connsiteY698" fmla="*/ 754188 h 5624266"/>
              <a:gd name="connsiteX699" fmla="*/ 2972375 w 4678719"/>
              <a:gd name="connsiteY699" fmla="*/ 752630 h 5624266"/>
              <a:gd name="connsiteX700" fmla="*/ 2287056 w 4678719"/>
              <a:gd name="connsiteY700" fmla="*/ 702145 h 5624266"/>
              <a:gd name="connsiteX701" fmla="*/ 2270470 w 4678719"/>
              <a:gd name="connsiteY701" fmla="*/ 729705 h 5624266"/>
              <a:gd name="connsiteX702" fmla="*/ 2289834 w 4678719"/>
              <a:gd name="connsiteY702" fmla="*/ 725774 h 5624266"/>
              <a:gd name="connsiteX703" fmla="*/ 2292543 w 4678719"/>
              <a:gd name="connsiteY703" fmla="*/ 724217 h 5624266"/>
              <a:gd name="connsiteX704" fmla="*/ 3557503 w 4678719"/>
              <a:gd name="connsiteY704" fmla="*/ 656812 h 5624266"/>
              <a:gd name="connsiteX705" fmla="*/ 3501030 w 4678719"/>
              <a:gd name="connsiteY705" fmla="*/ 693352 h 5624266"/>
              <a:gd name="connsiteX706" fmla="*/ 3445729 w 4678719"/>
              <a:gd name="connsiteY706" fmla="*/ 731922 h 5624266"/>
              <a:gd name="connsiteX707" fmla="*/ 3448101 w 4678719"/>
              <a:gd name="connsiteY707" fmla="*/ 748579 h 5624266"/>
              <a:gd name="connsiteX708" fmla="*/ 3509506 w 4678719"/>
              <a:gd name="connsiteY708" fmla="*/ 709652 h 5624266"/>
              <a:gd name="connsiteX709" fmla="*/ 3557503 w 4678719"/>
              <a:gd name="connsiteY709" fmla="*/ 656812 h 5624266"/>
              <a:gd name="connsiteX710" fmla="*/ 3612817 w 4678719"/>
              <a:gd name="connsiteY710" fmla="*/ 621392 h 5624266"/>
              <a:gd name="connsiteX711" fmla="*/ 3596233 w 4678719"/>
              <a:gd name="connsiteY711" fmla="*/ 648952 h 5624266"/>
              <a:gd name="connsiteX712" fmla="*/ 3615597 w 4678719"/>
              <a:gd name="connsiteY712" fmla="*/ 645021 h 5624266"/>
              <a:gd name="connsiteX713" fmla="*/ 3618305 w 4678719"/>
              <a:gd name="connsiteY713" fmla="*/ 643463 h 5624266"/>
              <a:gd name="connsiteX714" fmla="*/ 3085493 w 4678719"/>
              <a:gd name="connsiteY714" fmla="*/ 604666 h 5624266"/>
              <a:gd name="connsiteX715" fmla="*/ 3074660 w 4678719"/>
              <a:gd name="connsiteY715" fmla="*/ 610896 h 5624266"/>
              <a:gd name="connsiteX716" fmla="*/ 3034446 w 4678719"/>
              <a:gd name="connsiteY716" fmla="*/ 641238 h 5624266"/>
              <a:gd name="connsiteX717" fmla="*/ 2994231 w 4678719"/>
              <a:gd name="connsiteY717" fmla="*/ 671579 h 5624266"/>
              <a:gd name="connsiteX718" fmla="*/ 2995046 w 4678719"/>
              <a:gd name="connsiteY718" fmla="*/ 685527 h 5624266"/>
              <a:gd name="connsiteX719" fmla="*/ 3001673 w 4678719"/>
              <a:gd name="connsiteY719" fmla="*/ 682164 h 5624266"/>
              <a:gd name="connsiteX720" fmla="*/ 3002764 w 4678719"/>
              <a:gd name="connsiteY720" fmla="*/ 673879 h 5624266"/>
              <a:gd name="connsiteX721" fmla="*/ 3030994 w 4678719"/>
              <a:gd name="connsiteY721" fmla="*/ 654036 h 5624266"/>
              <a:gd name="connsiteX722" fmla="*/ 3033702 w 4678719"/>
              <a:gd name="connsiteY722" fmla="*/ 652476 h 5624266"/>
              <a:gd name="connsiteX723" fmla="*/ 3034109 w 4678719"/>
              <a:gd name="connsiteY723" fmla="*/ 659451 h 5624266"/>
              <a:gd name="connsiteX724" fmla="*/ 3065922 w 4678719"/>
              <a:gd name="connsiteY724" fmla="*/ 637997 h 5624266"/>
              <a:gd name="connsiteX725" fmla="*/ 3085493 w 4678719"/>
              <a:gd name="connsiteY725" fmla="*/ 604666 h 5624266"/>
              <a:gd name="connsiteX726" fmla="*/ 2405661 w 4678719"/>
              <a:gd name="connsiteY726" fmla="*/ 576252 h 5624266"/>
              <a:gd name="connsiteX727" fmla="*/ 2394828 w 4678719"/>
              <a:gd name="connsiteY727" fmla="*/ 582483 h 5624266"/>
              <a:gd name="connsiteX728" fmla="*/ 2354614 w 4678719"/>
              <a:gd name="connsiteY728" fmla="*/ 612824 h 5624266"/>
              <a:gd name="connsiteX729" fmla="*/ 2314399 w 4678719"/>
              <a:gd name="connsiteY729" fmla="*/ 643166 h 5624266"/>
              <a:gd name="connsiteX730" fmla="*/ 2315214 w 4678719"/>
              <a:gd name="connsiteY730" fmla="*/ 657113 h 5624266"/>
              <a:gd name="connsiteX731" fmla="*/ 2321840 w 4678719"/>
              <a:gd name="connsiteY731" fmla="*/ 653751 h 5624266"/>
              <a:gd name="connsiteX732" fmla="*/ 2322931 w 4678719"/>
              <a:gd name="connsiteY732" fmla="*/ 645466 h 5624266"/>
              <a:gd name="connsiteX733" fmla="*/ 2351161 w 4678719"/>
              <a:gd name="connsiteY733" fmla="*/ 625622 h 5624266"/>
              <a:gd name="connsiteX734" fmla="*/ 2353870 w 4678719"/>
              <a:gd name="connsiteY734" fmla="*/ 624064 h 5624266"/>
              <a:gd name="connsiteX735" fmla="*/ 2354277 w 4678719"/>
              <a:gd name="connsiteY735" fmla="*/ 631038 h 5624266"/>
              <a:gd name="connsiteX736" fmla="*/ 2386090 w 4678719"/>
              <a:gd name="connsiteY736" fmla="*/ 609584 h 5624266"/>
              <a:gd name="connsiteX737" fmla="*/ 2405661 w 4678719"/>
              <a:gd name="connsiteY737" fmla="*/ 576252 h 5624266"/>
              <a:gd name="connsiteX738" fmla="*/ 2541620 w 4678719"/>
              <a:gd name="connsiteY738" fmla="*/ 555711 h 5624266"/>
              <a:gd name="connsiteX739" fmla="*/ 2511423 w 4678719"/>
              <a:gd name="connsiteY739" fmla="*/ 565873 h 5624266"/>
              <a:gd name="connsiteX740" fmla="*/ 2510271 w 4678719"/>
              <a:gd name="connsiteY740" fmla="*/ 570139 h 5624266"/>
              <a:gd name="connsiteX741" fmla="*/ 2524929 w 4678719"/>
              <a:gd name="connsiteY741" fmla="*/ 563509 h 5624266"/>
              <a:gd name="connsiteX742" fmla="*/ 2541620 w 4678719"/>
              <a:gd name="connsiteY742" fmla="*/ 555711 h 5624266"/>
              <a:gd name="connsiteX743" fmla="*/ 3731423 w 4678719"/>
              <a:gd name="connsiteY743" fmla="*/ 495498 h 5624266"/>
              <a:gd name="connsiteX744" fmla="*/ 3720590 w 4678719"/>
              <a:gd name="connsiteY744" fmla="*/ 501729 h 5624266"/>
              <a:gd name="connsiteX745" fmla="*/ 3680376 w 4678719"/>
              <a:gd name="connsiteY745" fmla="*/ 532070 h 5624266"/>
              <a:gd name="connsiteX746" fmla="*/ 3640161 w 4678719"/>
              <a:gd name="connsiteY746" fmla="*/ 562411 h 5624266"/>
              <a:gd name="connsiteX747" fmla="*/ 3640977 w 4678719"/>
              <a:gd name="connsiteY747" fmla="*/ 576359 h 5624266"/>
              <a:gd name="connsiteX748" fmla="*/ 3647602 w 4678719"/>
              <a:gd name="connsiteY748" fmla="*/ 572997 h 5624266"/>
              <a:gd name="connsiteX749" fmla="*/ 3648692 w 4678719"/>
              <a:gd name="connsiteY749" fmla="*/ 564712 h 5624266"/>
              <a:gd name="connsiteX750" fmla="*/ 3676923 w 4678719"/>
              <a:gd name="connsiteY750" fmla="*/ 544867 h 5624266"/>
              <a:gd name="connsiteX751" fmla="*/ 3679632 w 4678719"/>
              <a:gd name="connsiteY751" fmla="*/ 543309 h 5624266"/>
              <a:gd name="connsiteX752" fmla="*/ 3680039 w 4678719"/>
              <a:gd name="connsiteY752" fmla="*/ 550284 h 5624266"/>
              <a:gd name="connsiteX753" fmla="*/ 3711853 w 4678719"/>
              <a:gd name="connsiteY753" fmla="*/ 528830 h 5624266"/>
              <a:gd name="connsiteX754" fmla="*/ 3731423 w 4678719"/>
              <a:gd name="connsiteY754" fmla="*/ 495498 h 5624266"/>
              <a:gd name="connsiteX755" fmla="*/ 3867382 w 4678719"/>
              <a:gd name="connsiteY755" fmla="*/ 474958 h 5624266"/>
              <a:gd name="connsiteX756" fmla="*/ 3837185 w 4678719"/>
              <a:gd name="connsiteY756" fmla="*/ 485119 h 5624266"/>
              <a:gd name="connsiteX757" fmla="*/ 3836033 w 4678719"/>
              <a:gd name="connsiteY757" fmla="*/ 489385 h 5624266"/>
              <a:gd name="connsiteX758" fmla="*/ 3850691 w 4678719"/>
              <a:gd name="connsiteY758" fmla="*/ 482755 h 5624266"/>
              <a:gd name="connsiteX759" fmla="*/ 3867382 w 4678719"/>
              <a:gd name="connsiteY759" fmla="*/ 474958 h 5624266"/>
              <a:gd name="connsiteX760" fmla="*/ 4091555 w 4678719"/>
              <a:gd name="connsiteY760" fmla="*/ 0 h 5624266"/>
              <a:gd name="connsiteX761" fmla="*/ 4090069 w 4678719"/>
              <a:gd name="connsiteY761" fmla="*/ 22480 h 5624266"/>
              <a:gd name="connsiteX762" fmla="*/ 4068741 w 4678719"/>
              <a:gd name="connsiteY762" fmla="*/ 34748 h 5624266"/>
              <a:gd name="connsiteX763" fmla="*/ 4054119 w 4678719"/>
              <a:gd name="connsiteY763" fmla="*/ 53971 h 5624266"/>
              <a:gd name="connsiteX764" fmla="*/ 3972793 w 4678719"/>
              <a:gd name="connsiteY764" fmla="*/ 105259 h 5624266"/>
              <a:gd name="connsiteX765" fmla="*/ 3907209 w 4678719"/>
              <a:gd name="connsiteY765" fmla="*/ 174521 h 5624266"/>
              <a:gd name="connsiteX766" fmla="*/ 3874305 w 4678719"/>
              <a:gd name="connsiteY766" fmla="*/ 186239 h 5624266"/>
              <a:gd name="connsiteX767" fmla="*/ 3883652 w 4678719"/>
              <a:gd name="connsiteY767" fmla="*/ 202489 h 5624266"/>
              <a:gd name="connsiteX768" fmla="*/ 3874784 w 4678719"/>
              <a:gd name="connsiteY768" fmla="*/ 218403 h 5624266"/>
              <a:gd name="connsiteX769" fmla="*/ 3853455 w 4678719"/>
              <a:gd name="connsiteY769" fmla="*/ 212650 h 5624266"/>
              <a:gd name="connsiteX770" fmla="*/ 3837971 w 4678719"/>
              <a:gd name="connsiteY770" fmla="*/ 235073 h 5624266"/>
              <a:gd name="connsiteX771" fmla="*/ 3826853 w 4678719"/>
              <a:gd name="connsiteY771" fmla="*/ 260391 h 5624266"/>
              <a:gd name="connsiteX772" fmla="*/ 3813313 w 4678719"/>
              <a:gd name="connsiteY772" fmla="*/ 268180 h 5624266"/>
              <a:gd name="connsiteX773" fmla="*/ 3802552 w 4678719"/>
              <a:gd name="connsiteY773" fmla="*/ 299599 h 5624266"/>
              <a:gd name="connsiteX774" fmla="*/ 3820837 w 4678719"/>
              <a:gd name="connsiteY774" fmla="*/ 325123 h 5624266"/>
              <a:gd name="connsiteX775" fmla="*/ 3850628 w 4678719"/>
              <a:gd name="connsiteY775" fmla="*/ 307986 h 5624266"/>
              <a:gd name="connsiteX776" fmla="*/ 3855302 w 4678719"/>
              <a:gd name="connsiteY776" fmla="*/ 316112 h 5624266"/>
              <a:gd name="connsiteX777" fmla="*/ 3880489 w 4678719"/>
              <a:gd name="connsiteY777" fmla="*/ 316040 h 5624266"/>
              <a:gd name="connsiteX778" fmla="*/ 3865462 w 4678719"/>
              <a:gd name="connsiteY778" fmla="*/ 346310 h 5624266"/>
              <a:gd name="connsiteX779" fmla="*/ 3835674 w 4678719"/>
              <a:gd name="connsiteY779" fmla="*/ 363445 h 5624266"/>
              <a:gd name="connsiteX780" fmla="*/ 3802026 w 4678719"/>
              <a:gd name="connsiteY780" fmla="*/ 386403 h 5624266"/>
              <a:gd name="connsiteX781" fmla="*/ 3768379 w 4678719"/>
              <a:gd name="connsiteY781" fmla="*/ 409363 h 5624266"/>
              <a:gd name="connsiteX782" fmla="*/ 3775017 w 4678719"/>
              <a:gd name="connsiteY782" fmla="*/ 427170 h 5624266"/>
              <a:gd name="connsiteX783" fmla="*/ 3793230 w 4678719"/>
              <a:gd name="connsiteY783" fmla="*/ 427505 h 5624266"/>
              <a:gd name="connsiteX784" fmla="*/ 3814885 w 4678719"/>
              <a:gd name="connsiteY784" fmla="*/ 411894 h 5624266"/>
              <a:gd name="connsiteX785" fmla="*/ 3837711 w 4678719"/>
              <a:gd name="connsiteY785" fmla="*/ 398315 h 5624266"/>
              <a:gd name="connsiteX786" fmla="*/ 3832367 w 4678719"/>
              <a:gd name="connsiteY786" fmla="*/ 426618 h 5624266"/>
              <a:gd name="connsiteX787" fmla="*/ 3789444 w 4678719"/>
              <a:gd name="connsiteY787" fmla="*/ 458517 h 5624266"/>
              <a:gd name="connsiteX788" fmla="*/ 3770151 w 4678719"/>
              <a:gd name="connsiteY788" fmla="*/ 487637 h 5624266"/>
              <a:gd name="connsiteX789" fmla="*/ 3782950 w 4678719"/>
              <a:gd name="connsiteY789" fmla="*/ 491087 h 5624266"/>
              <a:gd name="connsiteX790" fmla="*/ 3840759 w 4678719"/>
              <a:gd name="connsiteY790" fmla="*/ 447470 h 5624266"/>
              <a:gd name="connsiteX791" fmla="*/ 3904406 w 4678719"/>
              <a:gd name="connsiteY791" fmla="*/ 414012 h 5624266"/>
              <a:gd name="connsiteX792" fmla="*/ 3928878 w 4678719"/>
              <a:gd name="connsiteY792" fmla="*/ 416605 h 5624266"/>
              <a:gd name="connsiteX793" fmla="*/ 3952484 w 4678719"/>
              <a:gd name="connsiteY793" fmla="*/ 422398 h 5624266"/>
              <a:gd name="connsiteX794" fmla="*/ 3976450 w 4678719"/>
              <a:gd name="connsiteY794" fmla="*/ 401404 h 5624266"/>
              <a:gd name="connsiteX795" fmla="*/ 4002045 w 4678719"/>
              <a:gd name="connsiteY795" fmla="*/ 408306 h 5624266"/>
              <a:gd name="connsiteX796" fmla="*/ 3995549 w 4678719"/>
              <a:gd name="connsiteY796" fmla="*/ 440877 h 5624266"/>
              <a:gd name="connsiteX797" fmla="*/ 4004490 w 4678719"/>
              <a:gd name="connsiteY797" fmla="*/ 450151 h 5624266"/>
              <a:gd name="connsiteX798" fmla="*/ 4041996 w 4678719"/>
              <a:gd name="connsiteY798" fmla="*/ 421369 h 5624266"/>
              <a:gd name="connsiteX799" fmla="*/ 4073751 w 4678719"/>
              <a:gd name="connsiteY799" fmla="*/ 413915 h 5624266"/>
              <a:gd name="connsiteX800" fmla="*/ 4061026 w 4678719"/>
              <a:gd name="connsiteY800" fmla="*/ 435652 h 5624266"/>
              <a:gd name="connsiteX801" fmla="*/ 4045565 w 4678719"/>
              <a:gd name="connsiteY801" fmla="*/ 449500 h 5624266"/>
              <a:gd name="connsiteX802" fmla="*/ 4028935 w 4678719"/>
              <a:gd name="connsiteY802" fmla="*/ 461320 h 5624266"/>
              <a:gd name="connsiteX803" fmla="*/ 3974368 w 4678719"/>
              <a:gd name="connsiteY803" fmla="*/ 503520 h 5624266"/>
              <a:gd name="connsiteX804" fmla="*/ 3921833 w 4678719"/>
              <a:gd name="connsiteY804" fmla="*/ 544554 h 5624266"/>
              <a:gd name="connsiteX805" fmla="*/ 3913743 w 4678719"/>
              <a:gd name="connsiteY805" fmla="*/ 561820 h 5624266"/>
              <a:gd name="connsiteX806" fmla="*/ 3905656 w 4678719"/>
              <a:gd name="connsiteY806" fmla="*/ 579088 h 5624266"/>
              <a:gd name="connsiteX807" fmla="*/ 3916080 w 4678719"/>
              <a:gd name="connsiteY807" fmla="*/ 565883 h 5624266"/>
              <a:gd name="connsiteX808" fmla="*/ 3946685 w 4678719"/>
              <a:gd name="connsiteY808" fmla="*/ 562695 h 5624266"/>
              <a:gd name="connsiteX809" fmla="*/ 3949392 w 4678719"/>
              <a:gd name="connsiteY809" fmla="*/ 561138 h 5624266"/>
              <a:gd name="connsiteX810" fmla="*/ 3936668 w 4678719"/>
              <a:gd name="connsiteY810" fmla="*/ 582875 h 5624266"/>
              <a:gd name="connsiteX811" fmla="*/ 3892443 w 4678719"/>
              <a:gd name="connsiteY811" fmla="*/ 616423 h 5624266"/>
              <a:gd name="connsiteX812" fmla="*/ 3843848 w 4678719"/>
              <a:gd name="connsiteY812" fmla="*/ 647081 h 5624266"/>
              <a:gd name="connsiteX813" fmla="*/ 3788607 w 4678719"/>
              <a:gd name="connsiteY813" fmla="*/ 707691 h 5624266"/>
              <a:gd name="connsiteX814" fmla="*/ 3733368 w 4678719"/>
              <a:gd name="connsiteY814" fmla="*/ 768301 h 5624266"/>
              <a:gd name="connsiteX815" fmla="*/ 3725242 w 4678719"/>
              <a:gd name="connsiteY815" fmla="*/ 772974 h 5624266"/>
              <a:gd name="connsiteX816" fmla="*/ 3710216 w 4678719"/>
              <a:gd name="connsiteY816" fmla="*/ 803243 h 5624266"/>
              <a:gd name="connsiteX817" fmla="*/ 3678125 w 4678719"/>
              <a:gd name="connsiteY817" fmla="*/ 828911 h 5624266"/>
              <a:gd name="connsiteX818" fmla="*/ 3673524 w 4678719"/>
              <a:gd name="connsiteY818" fmla="*/ 845975 h 5624266"/>
              <a:gd name="connsiteX819" fmla="*/ 3645924 w 4678719"/>
              <a:gd name="connsiteY819" fmla="*/ 858678 h 5624266"/>
              <a:gd name="connsiteX820" fmla="*/ 3644902 w 4678719"/>
              <a:gd name="connsiteY820" fmla="*/ 874135 h 5624266"/>
              <a:gd name="connsiteX821" fmla="*/ 3623575 w 4678719"/>
              <a:gd name="connsiteY821" fmla="*/ 886403 h 5624266"/>
              <a:gd name="connsiteX822" fmla="*/ 3608952 w 4678719"/>
              <a:gd name="connsiteY822" fmla="*/ 905626 h 5624266"/>
              <a:gd name="connsiteX823" fmla="*/ 3527626 w 4678719"/>
              <a:gd name="connsiteY823" fmla="*/ 956914 h 5624266"/>
              <a:gd name="connsiteX824" fmla="*/ 3476194 w 4678719"/>
              <a:gd name="connsiteY824" fmla="*/ 1011231 h 5624266"/>
              <a:gd name="connsiteX825" fmla="*/ 3470966 w 4678719"/>
              <a:gd name="connsiteY825" fmla="*/ 1020161 h 5624266"/>
              <a:gd name="connsiteX826" fmla="*/ 3467729 w 4678719"/>
              <a:gd name="connsiteY826" fmla="*/ 1020170 h 5624266"/>
              <a:gd name="connsiteX827" fmla="*/ 3462042 w 4678719"/>
              <a:gd name="connsiteY827" fmla="*/ 1026176 h 5624266"/>
              <a:gd name="connsiteX828" fmla="*/ 3443867 w 4678719"/>
              <a:gd name="connsiteY828" fmla="*/ 1032650 h 5624266"/>
              <a:gd name="connsiteX829" fmla="*/ 3442735 w 4678719"/>
              <a:gd name="connsiteY829" fmla="*/ 1040004 h 5624266"/>
              <a:gd name="connsiteX830" fmla="*/ 3458647 w 4678719"/>
              <a:gd name="connsiteY830" fmla="*/ 1048872 h 5624266"/>
              <a:gd name="connsiteX831" fmla="*/ 3433116 w 4678719"/>
              <a:gd name="connsiteY831" fmla="*/ 1064008 h 5624266"/>
              <a:gd name="connsiteX832" fmla="*/ 3432907 w 4678719"/>
              <a:gd name="connsiteY832" fmla="*/ 1064156 h 5624266"/>
              <a:gd name="connsiteX833" fmla="*/ 3429617 w 4678719"/>
              <a:gd name="connsiteY833" fmla="*/ 1070059 h 5624266"/>
              <a:gd name="connsiteX834" fmla="*/ 3425937 w 4678719"/>
              <a:gd name="connsiteY834" fmla="*/ 1069067 h 5624266"/>
              <a:gd name="connsiteX835" fmla="*/ 3408751 w 4678719"/>
              <a:gd name="connsiteY835" fmla="*/ 1081177 h 5624266"/>
              <a:gd name="connsiteX836" fmla="*/ 3398540 w 4678719"/>
              <a:gd name="connsiteY836" fmla="*/ 1078423 h 5624266"/>
              <a:gd name="connsiteX837" fmla="*/ 3392805 w 4678719"/>
              <a:gd name="connsiteY837" fmla="*/ 1086729 h 5624266"/>
              <a:gd name="connsiteX838" fmla="*/ 3392015 w 4678719"/>
              <a:gd name="connsiteY838" fmla="*/ 1088526 h 5624266"/>
              <a:gd name="connsiteX839" fmla="*/ 3408416 w 4678719"/>
              <a:gd name="connsiteY839" fmla="*/ 1099392 h 5624266"/>
              <a:gd name="connsiteX840" fmla="*/ 3392050 w 4678719"/>
              <a:gd name="connsiteY840" fmla="*/ 1118717 h 5624266"/>
              <a:gd name="connsiteX841" fmla="*/ 3371317 w 4678719"/>
              <a:gd name="connsiteY841" fmla="*/ 1135150 h 5624266"/>
              <a:gd name="connsiteX842" fmla="*/ 3357965 w 4678719"/>
              <a:gd name="connsiteY842" fmla="*/ 1152063 h 5624266"/>
              <a:gd name="connsiteX843" fmla="*/ 3375670 w 4678719"/>
              <a:gd name="connsiteY843" fmla="*/ 1176778 h 5624266"/>
              <a:gd name="connsiteX844" fmla="*/ 3405461 w 4678719"/>
              <a:gd name="connsiteY844" fmla="*/ 1159642 h 5624266"/>
              <a:gd name="connsiteX845" fmla="*/ 3410135 w 4678719"/>
              <a:gd name="connsiteY845" fmla="*/ 1167767 h 5624266"/>
              <a:gd name="connsiteX846" fmla="*/ 3435322 w 4678719"/>
              <a:gd name="connsiteY846" fmla="*/ 1167696 h 5624266"/>
              <a:gd name="connsiteX847" fmla="*/ 3420295 w 4678719"/>
              <a:gd name="connsiteY847" fmla="*/ 1197965 h 5624266"/>
              <a:gd name="connsiteX848" fmla="*/ 3390506 w 4678719"/>
              <a:gd name="connsiteY848" fmla="*/ 1215100 h 5624266"/>
              <a:gd name="connsiteX849" fmla="*/ 3356859 w 4678719"/>
              <a:gd name="connsiteY849" fmla="*/ 1238059 h 5624266"/>
              <a:gd name="connsiteX850" fmla="*/ 3323212 w 4678719"/>
              <a:gd name="connsiteY850" fmla="*/ 1261018 h 5624266"/>
              <a:gd name="connsiteX851" fmla="*/ 3329850 w 4678719"/>
              <a:gd name="connsiteY851" fmla="*/ 1278826 h 5624266"/>
              <a:gd name="connsiteX852" fmla="*/ 3348062 w 4678719"/>
              <a:gd name="connsiteY852" fmla="*/ 1279161 h 5624266"/>
              <a:gd name="connsiteX853" fmla="*/ 3369718 w 4678719"/>
              <a:gd name="connsiteY853" fmla="*/ 1263551 h 5624266"/>
              <a:gd name="connsiteX854" fmla="*/ 3392545 w 4678719"/>
              <a:gd name="connsiteY854" fmla="*/ 1249970 h 5624266"/>
              <a:gd name="connsiteX855" fmla="*/ 3387477 w 4678719"/>
              <a:gd name="connsiteY855" fmla="*/ 1276807 h 5624266"/>
              <a:gd name="connsiteX856" fmla="*/ 3439525 w 4678719"/>
              <a:gd name="connsiteY856" fmla="*/ 1272520 h 5624266"/>
              <a:gd name="connsiteX857" fmla="*/ 3443283 w 4678719"/>
              <a:gd name="connsiteY857" fmla="*/ 1274055 h 5624266"/>
              <a:gd name="connsiteX858" fmla="*/ 3459239 w 4678719"/>
              <a:gd name="connsiteY858" fmla="*/ 1265667 h 5624266"/>
              <a:gd name="connsiteX859" fmla="*/ 3476196 w 4678719"/>
              <a:gd name="connsiteY859" fmla="*/ 1267464 h 5624266"/>
              <a:gd name="connsiteX860" fmla="*/ 3478998 w 4678719"/>
              <a:gd name="connsiteY860" fmla="*/ 1253420 h 5624266"/>
              <a:gd name="connsiteX861" fmla="*/ 3477440 w 4678719"/>
              <a:gd name="connsiteY861" fmla="*/ 1250711 h 5624266"/>
              <a:gd name="connsiteX862" fmla="*/ 3505335 w 4678719"/>
              <a:gd name="connsiteY862" fmla="*/ 1249081 h 5624266"/>
              <a:gd name="connsiteX863" fmla="*/ 3518574 w 4678719"/>
              <a:gd name="connsiteY863" fmla="*/ 1264193 h 5624266"/>
              <a:gd name="connsiteX864" fmla="*/ 3531282 w 4678719"/>
              <a:gd name="connsiteY864" fmla="*/ 1253060 h 5624266"/>
              <a:gd name="connsiteX865" fmla="*/ 3556878 w 4678719"/>
              <a:gd name="connsiteY865" fmla="*/ 1259963 h 5624266"/>
              <a:gd name="connsiteX866" fmla="*/ 3555448 w 4678719"/>
              <a:gd name="connsiteY866" fmla="*/ 1267136 h 5624266"/>
              <a:gd name="connsiteX867" fmla="*/ 3584423 w 4678719"/>
              <a:gd name="connsiteY867" fmla="*/ 1261255 h 5624266"/>
              <a:gd name="connsiteX868" fmla="*/ 3606831 w 4678719"/>
              <a:gd name="connsiteY868" fmla="*/ 1237553 h 5624266"/>
              <a:gd name="connsiteX869" fmla="*/ 3637435 w 4678719"/>
              <a:gd name="connsiteY869" fmla="*/ 1234366 h 5624266"/>
              <a:gd name="connsiteX870" fmla="*/ 3645632 w 4678719"/>
              <a:gd name="connsiteY870" fmla="*/ 1254880 h 5624266"/>
              <a:gd name="connsiteX871" fmla="*/ 3676235 w 4678719"/>
              <a:gd name="connsiteY871" fmla="*/ 1251692 h 5624266"/>
              <a:gd name="connsiteX872" fmla="*/ 3678944 w 4678719"/>
              <a:gd name="connsiteY872" fmla="*/ 1250134 h 5624266"/>
              <a:gd name="connsiteX873" fmla="*/ 3711515 w 4678719"/>
              <a:gd name="connsiteY873" fmla="*/ 1256629 h 5624266"/>
              <a:gd name="connsiteX874" fmla="*/ 3713072 w 4678719"/>
              <a:gd name="connsiteY874" fmla="*/ 1259336 h 5624266"/>
              <a:gd name="connsiteX875" fmla="*/ 3719565 w 4678719"/>
              <a:gd name="connsiteY875" fmla="*/ 1226768 h 5624266"/>
              <a:gd name="connsiteX876" fmla="*/ 3724981 w 4678719"/>
              <a:gd name="connsiteY876" fmla="*/ 1223653 h 5624266"/>
              <a:gd name="connsiteX877" fmla="*/ 3752136 w 4678719"/>
              <a:gd name="connsiteY877" fmla="*/ 1233263 h 5624266"/>
              <a:gd name="connsiteX878" fmla="*/ 3761076 w 4678719"/>
              <a:gd name="connsiteY878" fmla="*/ 1242537 h 5624266"/>
              <a:gd name="connsiteX879" fmla="*/ 3803563 w 4678719"/>
              <a:gd name="connsiteY879" fmla="*/ 1245127 h 5624266"/>
              <a:gd name="connsiteX880" fmla="*/ 3842798 w 4678719"/>
              <a:gd name="connsiteY880" fmla="*/ 1227965 h 5624266"/>
              <a:gd name="connsiteX881" fmla="*/ 3857969 w 4678719"/>
              <a:gd name="connsiteY881" fmla="*/ 1248071 h 5624266"/>
              <a:gd name="connsiteX882" fmla="*/ 3880449 w 4678719"/>
              <a:gd name="connsiteY882" fmla="*/ 1249557 h 5624266"/>
              <a:gd name="connsiteX883" fmla="*/ 3910238 w 4678719"/>
              <a:gd name="connsiteY883" fmla="*/ 1232423 h 5624266"/>
              <a:gd name="connsiteX884" fmla="*/ 3936648 w 4678719"/>
              <a:gd name="connsiteY884" fmla="*/ 1253272 h 5624266"/>
              <a:gd name="connsiteX885" fmla="*/ 3953675 w 4678719"/>
              <a:gd name="connsiteY885" fmla="*/ 1245279 h 5624266"/>
              <a:gd name="connsiteX886" fmla="*/ 3970705 w 4678719"/>
              <a:gd name="connsiteY886" fmla="*/ 1237288 h 5624266"/>
              <a:gd name="connsiteX887" fmla="*/ 4002531 w 4678719"/>
              <a:gd name="connsiteY887" fmla="*/ 1255022 h 5624266"/>
              <a:gd name="connsiteX888" fmla="*/ 4004088 w 4678719"/>
              <a:gd name="connsiteY888" fmla="*/ 1257729 h 5624266"/>
              <a:gd name="connsiteX889" fmla="*/ 4032321 w 4678719"/>
              <a:gd name="connsiteY889" fmla="*/ 1237886 h 5624266"/>
              <a:gd name="connsiteX890" fmla="*/ 4056098 w 4678719"/>
              <a:gd name="connsiteY890" fmla="*/ 1252591 h 5624266"/>
              <a:gd name="connsiteX891" fmla="*/ 4082769 w 4678719"/>
              <a:gd name="connsiteY891" fmla="*/ 1262929 h 5624266"/>
              <a:gd name="connsiteX892" fmla="*/ 4120347 w 4678719"/>
              <a:gd name="connsiteY892" fmla="*/ 1259334 h 5624266"/>
              <a:gd name="connsiteX893" fmla="*/ 4242076 w 4678719"/>
              <a:gd name="connsiteY893" fmla="*/ 1276714 h 5624266"/>
              <a:gd name="connsiteX894" fmla="*/ 4346442 w 4678719"/>
              <a:gd name="connsiteY894" fmla="*/ 1320301 h 5624266"/>
              <a:gd name="connsiteX895" fmla="*/ 4349150 w 4678719"/>
              <a:gd name="connsiteY895" fmla="*/ 1318744 h 5624266"/>
              <a:gd name="connsiteX896" fmla="*/ 4366621 w 4678719"/>
              <a:gd name="connsiteY896" fmla="*/ 1330318 h 5624266"/>
              <a:gd name="connsiteX897" fmla="*/ 4364654 w 4678719"/>
              <a:gd name="connsiteY897" fmla="*/ 1320636 h 5624266"/>
              <a:gd name="connsiteX898" fmla="*/ 4402235 w 4678719"/>
              <a:gd name="connsiteY898" fmla="*/ 1317040 h 5624266"/>
              <a:gd name="connsiteX899" fmla="*/ 4424788 w 4678719"/>
              <a:gd name="connsiteY899" fmla="*/ 1343715 h 5624266"/>
              <a:gd name="connsiteX900" fmla="*/ 4432241 w 4678719"/>
              <a:gd name="connsiteY900" fmla="*/ 1375471 h 5624266"/>
              <a:gd name="connsiteX901" fmla="*/ 4413691 w 4678719"/>
              <a:gd name="connsiteY901" fmla="*/ 1393349 h 5624266"/>
              <a:gd name="connsiteX902" fmla="*/ 4453643 w 4678719"/>
              <a:gd name="connsiteY902" fmla="*/ 1406410 h 5624266"/>
              <a:gd name="connsiteX903" fmla="*/ 4478700 w 4678719"/>
              <a:gd name="connsiteY903" fmla="*/ 1446058 h 5624266"/>
              <a:gd name="connsiteX904" fmla="*/ 4517368 w 4678719"/>
              <a:gd name="connsiteY904" fmla="*/ 1467066 h 5624266"/>
              <a:gd name="connsiteX905" fmla="*/ 4524412 w 4678719"/>
              <a:gd name="connsiteY905" fmla="*/ 1491847 h 5624266"/>
              <a:gd name="connsiteX906" fmla="*/ 4559042 w 4678719"/>
              <a:gd name="connsiteY906" fmla="*/ 1506620 h 5624266"/>
              <a:gd name="connsiteX907" fmla="*/ 4590775 w 4678719"/>
              <a:gd name="connsiteY907" fmla="*/ 1525758 h 5624266"/>
              <a:gd name="connsiteX908" fmla="*/ 4582724 w 4678719"/>
              <a:gd name="connsiteY908" fmla="*/ 1555620 h 5624266"/>
              <a:gd name="connsiteX909" fmla="*/ 4597074 w 4678719"/>
              <a:gd name="connsiteY909" fmla="*/ 1576649 h 5624266"/>
              <a:gd name="connsiteX910" fmla="*/ 4593701 w 4678719"/>
              <a:gd name="connsiteY910" fmla="*/ 1599764 h 5624266"/>
              <a:gd name="connsiteX911" fmla="*/ 4616588 w 4678719"/>
              <a:gd name="connsiteY911" fmla="*/ 1608225 h 5624266"/>
              <a:gd name="connsiteX912" fmla="*/ 4624219 w 4678719"/>
              <a:gd name="connsiteY912" fmla="*/ 1684930 h 5624266"/>
              <a:gd name="connsiteX913" fmla="*/ 4629816 w 4678719"/>
              <a:gd name="connsiteY913" fmla="*/ 1762804 h 5624266"/>
              <a:gd name="connsiteX914" fmla="*/ 4651962 w 4678719"/>
              <a:gd name="connsiteY914" fmla="*/ 1782505 h 5624266"/>
              <a:gd name="connsiteX915" fmla="*/ 4666307 w 4678719"/>
              <a:gd name="connsiteY915" fmla="*/ 1869313 h 5624266"/>
              <a:gd name="connsiteX916" fmla="*/ 4673390 w 4678719"/>
              <a:gd name="connsiteY916" fmla="*/ 1957600 h 5624266"/>
              <a:gd name="connsiteX917" fmla="*/ 4667232 w 4678719"/>
              <a:gd name="connsiteY917" fmla="*/ 1971954 h 5624266"/>
              <a:gd name="connsiteX918" fmla="*/ 4623829 w 4678719"/>
              <a:gd name="connsiteY918" fmla="*/ 1971692 h 5624266"/>
              <a:gd name="connsiteX919" fmla="*/ 4624309 w 4678719"/>
              <a:gd name="connsiteY919" fmla="*/ 2003853 h 5624266"/>
              <a:gd name="connsiteX920" fmla="*/ 4614308 w 4678719"/>
              <a:gd name="connsiteY920" fmla="*/ 2030330 h 5624266"/>
              <a:gd name="connsiteX921" fmla="*/ 4601973 w 4678719"/>
              <a:gd name="connsiteY921" fmla="*/ 2052743 h 5624266"/>
              <a:gd name="connsiteX922" fmla="*/ 4595151 w 4678719"/>
              <a:gd name="connsiteY922" fmla="*/ 2055766 h 5624266"/>
              <a:gd name="connsiteX923" fmla="*/ 4588024 w 4678719"/>
              <a:gd name="connsiteY923" fmla="*/ 2053558 h 5624266"/>
              <a:gd name="connsiteX924" fmla="*/ 4600487 w 4678719"/>
              <a:gd name="connsiteY924" fmla="*/ 2075223 h 5624266"/>
              <a:gd name="connsiteX925" fmla="*/ 4615994 w 4678719"/>
              <a:gd name="connsiteY925" fmla="*/ 2077117 h 5624266"/>
              <a:gd name="connsiteX926" fmla="*/ 4628784 w 4678719"/>
              <a:gd name="connsiteY926" fmla="*/ 2044529 h 5624266"/>
              <a:gd name="connsiteX927" fmla="*/ 4650310 w 4678719"/>
              <a:gd name="connsiteY927" fmla="*/ 2017729 h 5624266"/>
              <a:gd name="connsiteX928" fmla="*/ 4668526 w 4678719"/>
              <a:gd name="connsiteY928" fmla="*/ 2018065 h 5624266"/>
              <a:gd name="connsiteX929" fmla="*/ 4635836 w 4678719"/>
              <a:gd name="connsiteY929" fmla="*/ 2105348 h 5624266"/>
              <a:gd name="connsiteX930" fmla="*/ 4574657 w 4678719"/>
              <a:gd name="connsiteY930" fmla="*/ 2139190 h 5624266"/>
              <a:gd name="connsiteX931" fmla="*/ 4538824 w 4678719"/>
              <a:gd name="connsiteY931" fmla="*/ 2193592 h 5624266"/>
              <a:gd name="connsiteX932" fmla="*/ 4519460 w 4678719"/>
              <a:gd name="connsiteY932" fmla="*/ 2197523 h 5624266"/>
              <a:gd name="connsiteX933" fmla="*/ 4519387 w 4678719"/>
              <a:gd name="connsiteY933" fmla="*/ 2172333 h 5624266"/>
              <a:gd name="connsiteX934" fmla="*/ 4505030 w 4678719"/>
              <a:gd name="connsiteY934" fmla="*/ 2166175 h 5624266"/>
              <a:gd name="connsiteX935" fmla="*/ 4478836 w 4678719"/>
              <a:gd name="connsiteY935" fmla="*/ 2220891 h 5624266"/>
              <a:gd name="connsiteX936" fmla="*/ 4495230 w 4678719"/>
              <a:gd name="connsiteY936" fmla="*/ 2261920 h 5624266"/>
              <a:gd name="connsiteX937" fmla="*/ 4519938 w 4678719"/>
              <a:gd name="connsiteY937" fmla="*/ 2229684 h 5624266"/>
              <a:gd name="connsiteX938" fmla="*/ 4523054 w 4678719"/>
              <a:gd name="connsiteY938" fmla="*/ 2235100 h 5624266"/>
              <a:gd name="connsiteX939" fmla="*/ 4529549 w 4678719"/>
              <a:gd name="connsiteY939" fmla="*/ 2253441 h 5624266"/>
              <a:gd name="connsiteX940" fmla="*/ 4522382 w 4678719"/>
              <a:gd name="connsiteY940" fmla="*/ 2271529 h 5624266"/>
              <a:gd name="connsiteX941" fmla="*/ 4507428 w 4678719"/>
              <a:gd name="connsiteY941" fmla="*/ 2276077 h 5624266"/>
              <a:gd name="connsiteX942" fmla="*/ 4493337 w 4678719"/>
              <a:gd name="connsiteY942" fmla="*/ 2277423 h 5624266"/>
              <a:gd name="connsiteX943" fmla="*/ 4505799 w 4678719"/>
              <a:gd name="connsiteY943" fmla="*/ 2299090 h 5624266"/>
              <a:gd name="connsiteX944" fmla="*/ 4486842 w 4678719"/>
              <a:gd name="connsiteY944" fmla="*/ 2309995 h 5624266"/>
              <a:gd name="connsiteX945" fmla="*/ 4471814 w 4678719"/>
              <a:gd name="connsiteY945" fmla="*/ 2340263 h 5624266"/>
              <a:gd name="connsiteX946" fmla="*/ 4447851 w 4678719"/>
              <a:gd name="connsiteY946" fmla="*/ 2361258 h 5624266"/>
              <a:gd name="connsiteX947" fmla="*/ 4428294 w 4678719"/>
              <a:gd name="connsiteY947" fmla="*/ 2433779 h 5624266"/>
              <a:gd name="connsiteX948" fmla="*/ 4450032 w 4678719"/>
              <a:gd name="connsiteY948" fmla="*/ 2446505 h 5624266"/>
              <a:gd name="connsiteX949" fmla="*/ 4499593 w 4678719"/>
              <a:gd name="connsiteY949" fmla="*/ 2432412 h 5624266"/>
              <a:gd name="connsiteX950" fmla="*/ 4478743 w 4678719"/>
              <a:gd name="connsiteY950" fmla="*/ 2458823 h 5624266"/>
              <a:gd name="connsiteX951" fmla="*/ 4457019 w 4678719"/>
              <a:gd name="connsiteY951" fmla="*/ 2467266 h 5624266"/>
              <a:gd name="connsiteX952" fmla="*/ 4436155 w 4678719"/>
              <a:gd name="connsiteY952" fmla="*/ 2472507 h 5624266"/>
              <a:gd name="connsiteX953" fmla="*/ 4426138 w 4678719"/>
              <a:gd name="connsiteY953" fmla="*/ 2492686 h 5624266"/>
              <a:gd name="connsiteX954" fmla="*/ 4396278 w 4678719"/>
              <a:gd name="connsiteY954" fmla="*/ 2484635 h 5624266"/>
              <a:gd name="connsiteX955" fmla="*/ 4389056 w 4678719"/>
              <a:gd name="connsiteY955" fmla="*/ 2516722 h 5624266"/>
              <a:gd name="connsiteX956" fmla="*/ 4390262 w 4678719"/>
              <a:gd name="connsiteY956" fmla="*/ 2549365 h 5624266"/>
              <a:gd name="connsiteX957" fmla="*/ 4367783 w 4678719"/>
              <a:gd name="connsiteY957" fmla="*/ 2547880 h 5624266"/>
              <a:gd name="connsiteX958" fmla="*/ 4341945 w 4678719"/>
              <a:gd name="connsiteY958" fmla="*/ 2575807 h 5624266"/>
              <a:gd name="connsiteX959" fmla="*/ 4310576 w 4678719"/>
              <a:gd name="connsiteY959" fmla="*/ 2598809 h 5624266"/>
              <a:gd name="connsiteX960" fmla="*/ 4313355 w 4678719"/>
              <a:gd name="connsiteY960" fmla="*/ 2622439 h 5624266"/>
              <a:gd name="connsiteX961" fmla="*/ 4294878 w 4678719"/>
              <a:gd name="connsiteY961" fmla="*/ 2665507 h 5624266"/>
              <a:gd name="connsiteX962" fmla="*/ 4314651 w 4678719"/>
              <a:gd name="connsiteY962" fmla="*/ 2668550 h 5624266"/>
              <a:gd name="connsiteX963" fmla="*/ 4304297 w 4678719"/>
              <a:gd name="connsiteY963" fmla="*/ 2706943 h 5624266"/>
              <a:gd name="connsiteX964" fmla="*/ 4264419 w 4678719"/>
              <a:gd name="connsiteY964" fmla="*/ 2719070 h 5624266"/>
              <a:gd name="connsiteX965" fmla="*/ 4228136 w 4678719"/>
              <a:gd name="connsiteY965" fmla="*/ 2768775 h 5624266"/>
              <a:gd name="connsiteX966" fmla="*/ 4230027 w 4678719"/>
              <a:gd name="connsiteY966" fmla="*/ 2753270 h 5624266"/>
              <a:gd name="connsiteX967" fmla="*/ 4223305 w 4678719"/>
              <a:gd name="connsiteY967" fmla="*/ 2747963 h 5624266"/>
              <a:gd name="connsiteX968" fmla="*/ 4224905 w 4678719"/>
              <a:gd name="connsiteY968" fmla="*/ 2767904 h 5624266"/>
              <a:gd name="connsiteX969" fmla="*/ 4228136 w 4678719"/>
              <a:gd name="connsiteY969" fmla="*/ 2768775 h 5624266"/>
              <a:gd name="connsiteX970" fmla="*/ 4225236 w 4678719"/>
              <a:gd name="connsiteY970" fmla="*/ 2772034 h 5624266"/>
              <a:gd name="connsiteX971" fmla="*/ 4228222 w 4678719"/>
              <a:gd name="connsiteY971" fmla="*/ 2809255 h 5624266"/>
              <a:gd name="connsiteX972" fmla="*/ 4222064 w 4678719"/>
              <a:gd name="connsiteY972" fmla="*/ 2823609 h 5624266"/>
              <a:gd name="connsiteX973" fmla="*/ 4221634 w 4678719"/>
              <a:gd name="connsiteY973" fmla="*/ 2823607 h 5624266"/>
              <a:gd name="connsiteX974" fmla="*/ 4242299 w 4678719"/>
              <a:gd name="connsiteY974" fmla="*/ 2843524 h 5624266"/>
              <a:gd name="connsiteX975" fmla="*/ 4231131 w 4678719"/>
              <a:gd name="connsiteY975" fmla="*/ 2867970 h 5624266"/>
              <a:gd name="connsiteX976" fmla="*/ 4220133 w 4678719"/>
              <a:gd name="connsiteY976" fmla="*/ 2878335 h 5624266"/>
              <a:gd name="connsiteX977" fmla="*/ 4190669 w 4678719"/>
              <a:gd name="connsiteY977" fmla="*/ 2957005 h 5624266"/>
              <a:gd name="connsiteX978" fmla="*/ 4129490 w 4678719"/>
              <a:gd name="connsiteY978" fmla="*/ 2990846 h 5624266"/>
              <a:gd name="connsiteX979" fmla="*/ 4093657 w 4678719"/>
              <a:gd name="connsiteY979" fmla="*/ 3045248 h 5624266"/>
              <a:gd name="connsiteX980" fmla="*/ 4074293 w 4678719"/>
              <a:gd name="connsiteY980" fmla="*/ 3049178 h 5624266"/>
              <a:gd name="connsiteX981" fmla="*/ 4074221 w 4678719"/>
              <a:gd name="connsiteY981" fmla="*/ 3023989 h 5624266"/>
              <a:gd name="connsiteX982" fmla="*/ 4059864 w 4678719"/>
              <a:gd name="connsiteY982" fmla="*/ 3017831 h 5624266"/>
              <a:gd name="connsiteX983" fmla="*/ 4033669 w 4678719"/>
              <a:gd name="connsiteY983" fmla="*/ 3072546 h 5624266"/>
              <a:gd name="connsiteX984" fmla="*/ 4050063 w 4678719"/>
              <a:gd name="connsiteY984" fmla="*/ 3113575 h 5624266"/>
              <a:gd name="connsiteX985" fmla="*/ 4074771 w 4678719"/>
              <a:gd name="connsiteY985" fmla="*/ 3081340 h 5624266"/>
              <a:gd name="connsiteX986" fmla="*/ 4077887 w 4678719"/>
              <a:gd name="connsiteY986" fmla="*/ 3086757 h 5624266"/>
              <a:gd name="connsiteX987" fmla="*/ 4084382 w 4678719"/>
              <a:gd name="connsiteY987" fmla="*/ 3105097 h 5624266"/>
              <a:gd name="connsiteX988" fmla="*/ 4077216 w 4678719"/>
              <a:gd name="connsiteY988" fmla="*/ 3123185 h 5624266"/>
              <a:gd name="connsiteX989" fmla="*/ 4062261 w 4678719"/>
              <a:gd name="connsiteY989" fmla="*/ 3127732 h 5624266"/>
              <a:gd name="connsiteX990" fmla="*/ 4048170 w 4678719"/>
              <a:gd name="connsiteY990" fmla="*/ 3129079 h 5624266"/>
              <a:gd name="connsiteX991" fmla="*/ 4060633 w 4678719"/>
              <a:gd name="connsiteY991" fmla="*/ 3150746 h 5624266"/>
              <a:gd name="connsiteX992" fmla="*/ 4041675 w 4678719"/>
              <a:gd name="connsiteY992" fmla="*/ 3161651 h 5624266"/>
              <a:gd name="connsiteX993" fmla="*/ 4026647 w 4678719"/>
              <a:gd name="connsiteY993" fmla="*/ 3191919 h 5624266"/>
              <a:gd name="connsiteX994" fmla="*/ 4002684 w 4678719"/>
              <a:gd name="connsiteY994" fmla="*/ 3212914 h 5624266"/>
              <a:gd name="connsiteX995" fmla="*/ 3983127 w 4678719"/>
              <a:gd name="connsiteY995" fmla="*/ 3285434 h 5624266"/>
              <a:gd name="connsiteX996" fmla="*/ 4004865 w 4678719"/>
              <a:gd name="connsiteY996" fmla="*/ 3298161 h 5624266"/>
              <a:gd name="connsiteX997" fmla="*/ 4054426 w 4678719"/>
              <a:gd name="connsiteY997" fmla="*/ 3284069 h 5624266"/>
              <a:gd name="connsiteX998" fmla="*/ 4033576 w 4678719"/>
              <a:gd name="connsiteY998" fmla="*/ 3310480 h 5624266"/>
              <a:gd name="connsiteX999" fmla="*/ 4011852 w 4678719"/>
              <a:gd name="connsiteY999" fmla="*/ 3318921 h 5624266"/>
              <a:gd name="connsiteX1000" fmla="*/ 3990988 w 4678719"/>
              <a:gd name="connsiteY1000" fmla="*/ 3324163 h 5624266"/>
              <a:gd name="connsiteX1001" fmla="*/ 3980971 w 4678719"/>
              <a:gd name="connsiteY1001" fmla="*/ 3344343 h 5624266"/>
              <a:gd name="connsiteX1002" fmla="*/ 3951111 w 4678719"/>
              <a:gd name="connsiteY1002" fmla="*/ 3336290 h 5624266"/>
              <a:gd name="connsiteX1003" fmla="*/ 3943889 w 4678719"/>
              <a:gd name="connsiteY1003" fmla="*/ 3368378 h 5624266"/>
              <a:gd name="connsiteX1004" fmla="*/ 3945095 w 4678719"/>
              <a:gd name="connsiteY1004" fmla="*/ 3401022 h 5624266"/>
              <a:gd name="connsiteX1005" fmla="*/ 3922615 w 4678719"/>
              <a:gd name="connsiteY1005" fmla="*/ 3399536 h 5624266"/>
              <a:gd name="connsiteX1006" fmla="*/ 3896778 w 4678719"/>
              <a:gd name="connsiteY1006" fmla="*/ 3427463 h 5624266"/>
              <a:gd name="connsiteX1007" fmla="*/ 3865409 w 4678719"/>
              <a:gd name="connsiteY1007" fmla="*/ 3450465 h 5624266"/>
              <a:gd name="connsiteX1008" fmla="*/ 3868189 w 4678719"/>
              <a:gd name="connsiteY1008" fmla="*/ 3474095 h 5624266"/>
              <a:gd name="connsiteX1009" fmla="*/ 3849711 w 4678719"/>
              <a:gd name="connsiteY1009" fmla="*/ 3517163 h 5624266"/>
              <a:gd name="connsiteX1010" fmla="*/ 3869484 w 4678719"/>
              <a:gd name="connsiteY1010" fmla="*/ 3520206 h 5624266"/>
              <a:gd name="connsiteX1011" fmla="*/ 3859129 w 4678719"/>
              <a:gd name="connsiteY1011" fmla="*/ 3558598 h 5624266"/>
              <a:gd name="connsiteX1012" fmla="*/ 3819253 w 4678719"/>
              <a:gd name="connsiteY1012" fmla="*/ 3570726 h 5624266"/>
              <a:gd name="connsiteX1013" fmla="*/ 3782969 w 4678719"/>
              <a:gd name="connsiteY1013" fmla="*/ 3620432 h 5624266"/>
              <a:gd name="connsiteX1014" fmla="*/ 3784860 w 4678719"/>
              <a:gd name="connsiteY1014" fmla="*/ 3604926 h 5624266"/>
              <a:gd name="connsiteX1015" fmla="*/ 3758451 w 4678719"/>
              <a:gd name="connsiteY1015" fmla="*/ 3584076 h 5624266"/>
              <a:gd name="connsiteX1016" fmla="*/ 3768941 w 4678719"/>
              <a:gd name="connsiteY1016" fmla="*/ 3560018 h 5624266"/>
              <a:gd name="connsiteX1017" fmla="*/ 3788168 w 4678719"/>
              <a:gd name="connsiteY1017" fmla="*/ 3541750 h 5624266"/>
              <a:gd name="connsiteX1018" fmla="*/ 3803936 w 4678719"/>
              <a:gd name="connsiteY1018" fmla="*/ 3500243 h 5624266"/>
              <a:gd name="connsiteX1019" fmla="*/ 3839886 w 4678719"/>
              <a:gd name="connsiteY1019" fmla="*/ 3468749 h 5624266"/>
              <a:gd name="connsiteX1020" fmla="*/ 3846218 w 4678719"/>
              <a:gd name="connsiteY1020" fmla="*/ 3430417 h 5624266"/>
              <a:gd name="connsiteX1021" fmla="*/ 3862150 w 4678719"/>
              <a:gd name="connsiteY1021" fmla="*/ 3394673 h 5624266"/>
              <a:gd name="connsiteX1022" fmla="*/ 3841561 w 4678719"/>
              <a:gd name="connsiteY1022" fmla="*/ 3377681 h 5624266"/>
              <a:gd name="connsiteX1023" fmla="*/ 3818004 w 4678719"/>
              <a:gd name="connsiteY1023" fmla="*/ 3405649 h 5624266"/>
              <a:gd name="connsiteX1024" fmla="*/ 3808802 w 4678719"/>
              <a:gd name="connsiteY1024" fmla="*/ 3439777 h 5624266"/>
              <a:gd name="connsiteX1025" fmla="*/ 3813067 w 4678719"/>
              <a:gd name="connsiteY1025" fmla="*/ 3440926 h 5624266"/>
              <a:gd name="connsiteX1026" fmla="*/ 3783473 w 4678719"/>
              <a:gd name="connsiteY1026" fmla="*/ 3458401 h 5624266"/>
              <a:gd name="connsiteX1027" fmla="*/ 3755046 w 4678719"/>
              <a:gd name="connsiteY1027" fmla="*/ 3477907 h 5624266"/>
              <a:gd name="connsiteX1028" fmla="*/ 3782535 w 4678719"/>
              <a:gd name="connsiteY1028" fmla="*/ 3469302 h 5624266"/>
              <a:gd name="connsiteX1029" fmla="*/ 3777597 w 4678719"/>
              <a:gd name="connsiteY1029" fmla="*/ 3504580 h 5624266"/>
              <a:gd name="connsiteX1030" fmla="*/ 3748632 w 4678719"/>
              <a:gd name="connsiteY1030" fmla="*/ 3538813 h 5624266"/>
              <a:gd name="connsiteX1031" fmla="*/ 3718499 w 4678719"/>
              <a:gd name="connsiteY1031" fmla="*/ 3571014 h 5624266"/>
              <a:gd name="connsiteX1032" fmla="*/ 3712004 w 4678719"/>
              <a:gd name="connsiteY1032" fmla="*/ 3603584 h 5624266"/>
              <a:gd name="connsiteX1033" fmla="*/ 3689977 w 4678719"/>
              <a:gd name="connsiteY1033" fmla="*/ 3624814 h 5624266"/>
              <a:gd name="connsiteX1034" fmla="*/ 3684252 w 4678719"/>
              <a:gd name="connsiteY1034" fmla="*/ 3655591 h 5624266"/>
              <a:gd name="connsiteX1035" fmla="*/ 3710590 w 4678719"/>
              <a:gd name="connsiteY1035" fmla="*/ 3651252 h 5624266"/>
              <a:gd name="connsiteX1036" fmla="*/ 3719584 w 4678719"/>
              <a:gd name="connsiteY1036" fmla="*/ 3628507 h 5624266"/>
              <a:gd name="connsiteX1037" fmla="*/ 3731777 w 4678719"/>
              <a:gd name="connsiteY1037" fmla="*/ 3606628 h 5624266"/>
              <a:gd name="connsiteX1038" fmla="*/ 3782969 w 4678719"/>
              <a:gd name="connsiteY1038" fmla="*/ 3620432 h 5624266"/>
              <a:gd name="connsiteX1039" fmla="*/ 3756702 w 4678719"/>
              <a:gd name="connsiteY1039" fmla="*/ 3649957 h 5624266"/>
              <a:gd name="connsiteX1040" fmla="*/ 3774884 w 4678719"/>
              <a:gd name="connsiteY1040" fmla="*/ 3673737 h 5624266"/>
              <a:gd name="connsiteX1041" fmla="*/ 3797132 w 4678719"/>
              <a:gd name="connsiteY1041" fmla="*/ 3695180 h 5624266"/>
              <a:gd name="connsiteX1042" fmla="*/ 3785963 w 4678719"/>
              <a:gd name="connsiteY1042" fmla="*/ 3719626 h 5624266"/>
              <a:gd name="connsiteX1043" fmla="*/ 3736883 w 4678719"/>
              <a:gd name="connsiteY1043" fmla="*/ 3765880 h 5624266"/>
              <a:gd name="connsiteX1044" fmla="*/ 3710807 w 4678719"/>
              <a:gd name="connsiteY1044" fmla="*/ 3726817 h 5624266"/>
              <a:gd name="connsiteX1045" fmla="*/ 3690921 w 4678719"/>
              <a:gd name="connsiteY1045" fmla="*/ 3751773 h 5624266"/>
              <a:gd name="connsiteX1046" fmla="*/ 3668701 w 4678719"/>
              <a:gd name="connsiteY1046" fmla="*/ 3772664 h 5624266"/>
              <a:gd name="connsiteX1047" fmla="*/ 3672222 w 4678719"/>
              <a:gd name="connsiteY1047" fmla="*/ 3785055 h 5624266"/>
              <a:gd name="connsiteX1048" fmla="*/ 3686986 w 4678719"/>
              <a:gd name="connsiteY1048" fmla="*/ 3798188 h 5624266"/>
              <a:gd name="connsiteX1049" fmla="*/ 3670402 w 4678719"/>
              <a:gd name="connsiteY1049" fmla="*/ 3825747 h 5624266"/>
              <a:gd name="connsiteX1050" fmla="*/ 3647107 w 4678719"/>
              <a:gd name="connsiteY1050" fmla="*/ 3810313 h 5624266"/>
              <a:gd name="connsiteX1051" fmla="*/ 3643582 w 4678719"/>
              <a:gd name="connsiteY1051" fmla="*/ 3797923 h 5624266"/>
              <a:gd name="connsiteX1052" fmla="*/ 3637089 w 4678719"/>
              <a:gd name="connsiteY1052" fmla="*/ 3830493 h 5624266"/>
              <a:gd name="connsiteX1053" fmla="*/ 3608857 w 4678719"/>
              <a:gd name="connsiteY1053" fmla="*/ 3850338 h 5624266"/>
              <a:gd name="connsiteX1054" fmla="*/ 3606557 w 4678719"/>
              <a:gd name="connsiteY1054" fmla="*/ 3858870 h 5624266"/>
              <a:gd name="connsiteX1055" fmla="*/ 3584148 w 4678719"/>
              <a:gd name="connsiteY1055" fmla="*/ 3882571 h 5624266"/>
              <a:gd name="connsiteX1056" fmla="*/ 3584963 w 4678719"/>
              <a:gd name="connsiteY1056" fmla="*/ 3896520 h 5624266"/>
              <a:gd name="connsiteX1057" fmla="*/ 3551723 w 4678719"/>
              <a:gd name="connsiteY1057" fmla="*/ 3926454 h 5624266"/>
              <a:gd name="connsiteX1058" fmla="*/ 3544821 w 4678719"/>
              <a:gd name="connsiteY1058" fmla="*/ 3952050 h 5624266"/>
              <a:gd name="connsiteX1059" fmla="*/ 3511989 w 4678719"/>
              <a:gd name="connsiteY1059" fmla="*/ 3988956 h 5624266"/>
              <a:gd name="connsiteX1060" fmla="*/ 3495176 w 4678719"/>
              <a:gd name="connsiteY1060" fmla="*/ 4021605 h 5624266"/>
              <a:gd name="connsiteX1061" fmla="*/ 3466430 w 4678719"/>
              <a:gd name="connsiteY1061" fmla="*/ 4047602 h 5624266"/>
              <a:gd name="connsiteX1062" fmla="*/ 3461829 w 4678719"/>
              <a:gd name="connsiteY1062" fmla="*/ 4064666 h 5624266"/>
              <a:gd name="connsiteX1063" fmla="*/ 3428852 w 4678719"/>
              <a:gd name="connsiteY1063" fmla="*/ 4102107 h 5624266"/>
              <a:gd name="connsiteX1064" fmla="*/ 3390338 w 4678719"/>
              <a:gd name="connsiteY1064" fmla="*/ 4134623 h 5624266"/>
              <a:gd name="connsiteX1065" fmla="*/ 3369000 w 4678719"/>
              <a:gd name="connsiteY1065" fmla="*/ 4176632 h 5624266"/>
              <a:gd name="connsiteX1066" fmla="*/ 3343294 w 4678719"/>
              <a:gd name="connsiteY1066" fmla="*/ 4215747 h 5624266"/>
              <a:gd name="connsiteX1067" fmla="*/ 3308089 w 4678719"/>
              <a:gd name="connsiteY1067" fmla="*/ 4235998 h 5624266"/>
              <a:gd name="connsiteX1068" fmla="*/ 3289946 w 4678719"/>
              <a:gd name="connsiteY1068" fmla="*/ 4260851 h 5624266"/>
              <a:gd name="connsiteX1069" fmla="*/ 3284529 w 4678719"/>
              <a:gd name="connsiteY1069" fmla="*/ 4263967 h 5624266"/>
              <a:gd name="connsiteX1070" fmla="*/ 3288120 w 4678719"/>
              <a:gd name="connsiteY1070" fmla="*/ 4265507 h 5624266"/>
              <a:gd name="connsiteX1071" fmla="*/ 3287645 w 4678719"/>
              <a:gd name="connsiteY1071" fmla="*/ 4269383 h 5624266"/>
              <a:gd name="connsiteX1072" fmla="*/ 3270882 w 4678719"/>
              <a:gd name="connsiteY1072" fmla="*/ 4284883 h 5624266"/>
              <a:gd name="connsiteX1073" fmla="*/ 3266053 w 4678719"/>
              <a:gd name="connsiteY1073" fmla="*/ 4307035 h 5624266"/>
              <a:gd name="connsiteX1074" fmla="*/ 3231255 w 4678719"/>
              <a:gd name="connsiteY1074" fmla="*/ 4334260 h 5624266"/>
              <a:gd name="connsiteX1075" fmla="*/ 3221237 w 4678719"/>
              <a:gd name="connsiteY1075" fmla="*/ 4354439 h 5624266"/>
              <a:gd name="connsiteX1076" fmla="*/ 3179873 w 4678719"/>
              <a:gd name="connsiteY1076" fmla="*/ 4389045 h 5624266"/>
              <a:gd name="connsiteX1077" fmla="*/ 3176830 w 4678719"/>
              <a:gd name="connsiteY1077" fmla="*/ 4408818 h 5624266"/>
              <a:gd name="connsiteX1078" fmla="*/ 3159109 w 4678719"/>
              <a:gd name="connsiteY1078" fmla="*/ 4428922 h 5624266"/>
              <a:gd name="connsiteX1079" fmla="*/ 3137023 w 4678719"/>
              <a:gd name="connsiteY1079" fmla="*/ 4446134 h 5624266"/>
              <a:gd name="connsiteX1080" fmla="*/ 3132420 w 4678719"/>
              <a:gd name="connsiteY1080" fmla="*/ 4463198 h 5624266"/>
              <a:gd name="connsiteX1081" fmla="*/ 3112533 w 4678719"/>
              <a:gd name="connsiteY1081" fmla="*/ 4470132 h 5624266"/>
              <a:gd name="connsiteX1082" fmla="*/ 3105747 w 4678719"/>
              <a:gd name="connsiteY1082" fmla="*/ 4485749 h 5624266"/>
              <a:gd name="connsiteX1083" fmla="*/ 3080826 w 4678719"/>
              <a:gd name="connsiteY1083" fmla="*/ 4511348 h 5624266"/>
              <a:gd name="connsiteX1084" fmla="*/ 3052401 w 4678719"/>
              <a:gd name="connsiteY1084" fmla="*/ 4530853 h 5624266"/>
              <a:gd name="connsiteX1085" fmla="*/ 3029503 w 4678719"/>
              <a:gd name="connsiteY1085" fmla="*/ 4570153 h 5624266"/>
              <a:gd name="connsiteX1086" fmla="*/ 3002239 w 4678719"/>
              <a:gd name="connsiteY1086" fmla="*/ 4606560 h 5624266"/>
              <a:gd name="connsiteX1087" fmla="*/ 2965476 w 4678719"/>
              <a:gd name="connsiteY1087" fmla="*/ 4624106 h 5624266"/>
              <a:gd name="connsiteX1088" fmla="*/ 2937515 w 4678719"/>
              <a:gd name="connsiteY1088" fmla="*/ 4654605 h 5624266"/>
              <a:gd name="connsiteX1089" fmla="*/ 2902853 w 4678719"/>
              <a:gd name="connsiteY1089" fmla="*/ 4678147 h 5624266"/>
              <a:gd name="connsiteX1090" fmla="*/ 2889204 w 4678719"/>
              <a:gd name="connsiteY1090" fmla="*/ 4699064 h 5624266"/>
              <a:gd name="connsiteX1091" fmla="*/ 2870021 w 4678719"/>
              <a:gd name="connsiteY1091" fmla="*/ 4715057 h 5624266"/>
              <a:gd name="connsiteX1092" fmla="*/ 2854922 w 4678719"/>
              <a:gd name="connsiteY1092" fmla="*/ 4720137 h 5624266"/>
              <a:gd name="connsiteX1093" fmla="*/ 2845089 w 4678719"/>
              <a:gd name="connsiteY1093" fmla="*/ 4737507 h 5624266"/>
              <a:gd name="connsiteX1094" fmla="*/ 2832922 w 4678719"/>
              <a:gd name="connsiteY1094" fmla="*/ 4750813 h 5624266"/>
              <a:gd name="connsiteX1095" fmla="*/ 2824054 w 4678719"/>
              <a:gd name="connsiteY1095" fmla="*/ 4766726 h 5624266"/>
              <a:gd name="connsiteX1096" fmla="*/ 2814182 w 4678719"/>
              <a:gd name="connsiteY1096" fmla="*/ 4786374 h 5624266"/>
              <a:gd name="connsiteX1097" fmla="*/ 2792371 w 4678719"/>
              <a:gd name="connsiteY1097" fmla="*/ 4799368 h 5624266"/>
              <a:gd name="connsiteX1098" fmla="*/ 2788922 w 4678719"/>
              <a:gd name="connsiteY1098" fmla="*/ 4812167 h 5624266"/>
              <a:gd name="connsiteX1099" fmla="*/ 2770148 w 4678719"/>
              <a:gd name="connsiteY1099" fmla="*/ 4820261 h 5624266"/>
              <a:gd name="connsiteX1100" fmla="*/ 2766514 w 4678719"/>
              <a:gd name="connsiteY1100" fmla="*/ 4835869 h 5624266"/>
              <a:gd name="connsiteX1101" fmla="*/ 2718581 w 4678719"/>
              <a:gd name="connsiteY1101" fmla="*/ 4877857 h 5624266"/>
              <a:gd name="connsiteX1102" fmla="*/ 2695838 w 4678719"/>
              <a:gd name="connsiteY1102" fmla="*/ 4919774 h 5624266"/>
              <a:gd name="connsiteX1103" fmla="*/ 2690102 w 4678719"/>
              <a:gd name="connsiteY1103" fmla="*/ 4929382 h 5624266"/>
              <a:gd name="connsiteX1104" fmla="*/ 2679997 w 4678719"/>
              <a:gd name="connsiteY1104" fmla="*/ 4936095 h 5624266"/>
              <a:gd name="connsiteX1105" fmla="*/ 2643642 w 4678719"/>
              <a:gd name="connsiteY1105" fmla="*/ 4960613 h 5624266"/>
              <a:gd name="connsiteX1106" fmla="*/ 2628208 w 4678719"/>
              <a:gd name="connsiteY1106" fmla="*/ 4983908 h 5624266"/>
              <a:gd name="connsiteX1107" fmla="*/ 2590294 w 4678719"/>
              <a:gd name="connsiteY1107" fmla="*/ 5005717 h 5624266"/>
              <a:gd name="connsiteX1108" fmla="*/ 2565585 w 4678719"/>
              <a:gd name="connsiteY1108" fmla="*/ 5037950 h 5624266"/>
              <a:gd name="connsiteX1109" fmla="*/ 2539654 w 4678719"/>
              <a:gd name="connsiteY1109" fmla="*/ 5049263 h 5624266"/>
              <a:gd name="connsiteX1110" fmla="*/ 2518804 w 4678719"/>
              <a:gd name="connsiteY1110" fmla="*/ 5075674 h 5624266"/>
              <a:gd name="connsiteX1111" fmla="*/ 2478004 w 4678719"/>
              <a:gd name="connsiteY1111" fmla="*/ 5104999 h 5624266"/>
              <a:gd name="connsiteX1112" fmla="*/ 2438374 w 4678719"/>
              <a:gd name="connsiteY1112" fmla="*/ 5136356 h 5624266"/>
              <a:gd name="connsiteX1113" fmla="*/ 2436699 w 4678719"/>
              <a:gd name="connsiteY1113" fmla="*/ 5143625 h 5624266"/>
              <a:gd name="connsiteX1114" fmla="*/ 2430658 w 4678719"/>
              <a:gd name="connsiteY1114" fmla="*/ 5148004 h 5624266"/>
              <a:gd name="connsiteX1115" fmla="*/ 2407054 w 4678719"/>
              <a:gd name="connsiteY1115" fmla="*/ 5160229 h 5624266"/>
              <a:gd name="connsiteX1116" fmla="*/ 2384620 w 4678719"/>
              <a:gd name="connsiteY1116" fmla="*/ 5174486 h 5624266"/>
              <a:gd name="connsiteX1117" fmla="*/ 2362619 w 4678719"/>
              <a:gd name="connsiteY1117" fmla="*/ 5205163 h 5624266"/>
              <a:gd name="connsiteX1118" fmla="*/ 2327820 w 4678719"/>
              <a:gd name="connsiteY1118" fmla="*/ 5232388 h 5624266"/>
              <a:gd name="connsiteX1119" fmla="*/ 2222964 w 4678719"/>
              <a:gd name="connsiteY1119" fmla="*/ 5288201 h 5624266"/>
              <a:gd name="connsiteX1120" fmla="*/ 2115770 w 4678719"/>
              <a:gd name="connsiteY1120" fmla="*/ 5339948 h 5624266"/>
              <a:gd name="connsiteX1121" fmla="*/ 2116156 w 4678719"/>
              <a:gd name="connsiteY1121" fmla="*/ 5355496 h 5624266"/>
              <a:gd name="connsiteX1122" fmla="*/ 2104604 w 4678719"/>
              <a:gd name="connsiteY1122" fmla="*/ 5364394 h 5624266"/>
              <a:gd name="connsiteX1123" fmla="*/ 2090505 w 4678719"/>
              <a:gd name="connsiteY1123" fmla="*/ 5380613 h 5624266"/>
              <a:gd name="connsiteX1124" fmla="*/ 2074071 w 4678719"/>
              <a:gd name="connsiteY1124" fmla="*/ 5392770 h 5624266"/>
              <a:gd name="connsiteX1125" fmla="*/ 2054300 w 4678719"/>
              <a:gd name="connsiteY1125" fmla="*/ 5389726 h 5624266"/>
              <a:gd name="connsiteX1126" fmla="*/ 2049238 w 4678719"/>
              <a:gd name="connsiteY1126" fmla="*/ 5380926 h 5624266"/>
              <a:gd name="connsiteX1127" fmla="*/ 2038386 w 4678719"/>
              <a:gd name="connsiteY1127" fmla="*/ 5380860 h 5624266"/>
              <a:gd name="connsiteX1128" fmla="*/ 2023222 w 4678719"/>
              <a:gd name="connsiteY1128" fmla="*/ 5396790 h 5624266"/>
              <a:gd name="connsiteX1129" fmla="*/ 2007446 w 4678719"/>
              <a:gd name="connsiteY1129" fmla="*/ 5402260 h 5624266"/>
              <a:gd name="connsiteX1130" fmla="*/ 2002897 w 4678719"/>
              <a:gd name="connsiteY1130" fmla="*/ 5387306 h 5624266"/>
              <a:gd name="connsiteX1131" fmla="*/ 2001552 w 4678719"/>
              <a:gd name="connsiteY1131" fmla="*/ 5373214 h 5624266"/>
              <a:gd name="connsiteX1132" fmla="*/ 2039464 w 4678719"/>
              <a:gd name="connsiteY1132" fmla="*/ 5351405 h 5624266"/>
              <a:gd name="connsiteX1133" fmla="*/ 2060315 w 4678719"/>
              <a:gd name="connsiteY1133" fmla="*/ 5324994 h 5624266"/>
              <a:gd name="connsiteX1134" fmla="*/ 2073623 w 4678719"/>
              <a:gd name="connsiteY1134" fmla="*/ 5304273 h 5624266"/>
              <a:gd name="connsiteX1135" fmla="*/ 2077641 w 4678719"/>
              <a:gd name="connsiteY1135" fmla="*/ 5286194 h 5624266"/>
              <a:gd name="connsiteX1136" fmla="*/ 2108608 w 4678719"/>
              <a:gd name="connsiteY1136" fmla="*/ 5274238 h 5624266"/>
              <a:gd name="connsiteX1137" fmla="*/ 2140744 w 4678719"/>
              <a:gd name="connsiteY1137" fmla="*/ 5264313 h 5624266"/>
              <a:gd name="connsiteX1138" fmla="*/ 2185152 w 4678719"/>
              <a:gd name="connsiteY1138" fmla="*/ 5209934 h 5624266"/>
              <a:gd name="connsiteX1139" fmla="*/ 2181629 w 4678719"/>
              <a:gd name="connsiteY1139" fmla="*/ 5197543 h 5624266"/>
              <a:gd name="connsiteX1140" fmla="*/ 2202143 w 4678719"/>
              <a:gd name="connsiteY1140" fmla="*/ 5189346 h 5624266"/>
              <a:gd name="connsiteX1141" fmla="*/ 2246629 w 4678719"/>
              <a:gd name="connsiteY1141" fmla="*/ 5145285 h 5624266"/>
              <a:gd name="connsiteX1142" fmla="*/ 2300715 w 4678719"/>
              <a:gd name="connsiteY1142" fmla="*/ 5103810 h 5624266"/>
              <a:gd name="connsiteX1143" fmla="*/ 2309158 w 4678719"/>
              <a:gd name="connsiteY1143" fmla="*/ 5092645 h 5624266"/>
              <a:gd name="connsiteX1144" fmla="*/ 2321972 w 4678719"/>
              <a:gd name="connsiteY1144" fmla="*/ 5084374 h 5624266"/>
              <a:gd name="connsiteX1145" fmla="*/ 2322298 w 4678719"/>
              <a:gd name="connsiteY1145" fmla="*/ 5063012 h 5624266"/>
              <a:gd name="connsiteX1146" fmla="*/ 2328466 w 4678719"/>
              <a:gd name="connsiteY1146" fmla="*/ 5051804 h 5624266"/>
              <a:gd name="connsiteX1147" fmla="*/ 2252938 w 4678719"/>
              <a:gd name="connsiteY1147" fmla="*/ 5115523 h 5624266"/>
              <a:gd name="connsiteX1148" fmla="*/ 2192796 w 4678719"/>
              <a:gd name="connsiteY1148" fmla="*/ 5173097 h 5624266"/>
              <a:gd name="connsiteX1149" fmla="*/ 2180221 w 4678719"/>
              <a:gd name="connsiteY1149" fmla="*/ 5179430 h 5624266"/>
              <a:gd name="connsiteX1150" fmla="*/ 2169982 w 4678719"/>
              <a:gd name="connsiteY1150" fmla="*/ 5189826 h 5624266"/>
              <a:gd name="connsiteX1151" fmla="*/ 2105578 w 4678719"/>
              <a:gd name="connsiteY1151" fmla="*/ 5231377 h 5624266"/>
              <a:gd name="connsiteX1152" fmla="*/ 2060986 w 4678719"/>
              <a:gd name="connsiteY1152" fmla="*/ 5288566 h 5624266"/>
              <a:gd name="connsiteX1153" fmla="*/ 1990600 w 4678719"/>
              <a:gd name="connsiteY1153" fmla="*/ 5338513 h 5624266"/>
              <a:gd name="connsiteX1154" fmla="*/ 1921385 w 4678719"/>
              <a:gd name="connsiteY1154" fmla="*/ 5390495 h 5624266"/>
              <a:gd name="connsiteX1155" fmla="*/ 1904040 w 4678719"/>
              <a:gd name="connsiteY1155" fmla="*/ 5422999 h 5624266"/>
              <a:gd name="connsiteX1156" fmla="*/ 1866887 w 4678719"/>
              <a:gd name="connsiteY1156" fmla="*/ 5439864 h 5624266"/>
              <a:gd name="connsiteX1157" fmla="*/ 1862175 w 4678719"/>
              <a:gd name="connsiteY1157" fmla="*/ 5452036 h 5624266"/>
              <a:gd name="connsiteX1158" fmla="*/ 1849895 w 4678719"/>
              <a:gd name="connsiteY1158" fmla="*/ 5460451 h 5624266"/>
              <a:gd name="connsiteX1159" fmla="*/ 1835440 w 4678719"/>
              <a:gd name="connsiteY1159" fmla="*/ 5470569 h 5624266"/>
              <a:gd name="connsiteX1160" fmla="*/ 1831754 w 4678719"/>
              <a:gd name="connsiteY1160" fmla="*/ 5485304 h 5624266"/>
              <a:gd name="connsiteX1161" fmla="*/ 1637583 w 4678719"/>
              <a:gd name="connsiteY1161" fmla="*/ 5611414 h 5624266"/>
              <a:gd name="connsiteX1162" fmla="*/ 1638811 w 4678719"/>
              <a:gd name="connsiteY1162" fmla="*/ 5617465 h 5624266"/>
              <a:gd name="connsiteX1163" fmla="*/ 1636839 w 4678719"/>
              <a:gd name="connsiteY1163" fmla="*/ 5622654 h 5624266"/>
              <a:gd name="connsiteX1164" fmla="*/ 1621969 w 4678719"/>
              <a:gd name="connsiteY1164" fmla="*/ 5622647 h 5624266"/>
              <a:gd name="connsiteX1165" fmla="*/ 1609687 w 4678719"/>
              <a:gd name="connsiteY1165" fmla="*/ 5613044 h 5624266"/>
              <a:gd name="connsiteX1166" fmla="*/ 1609568 w 4678719"/>
              <a:gd name="connsiteY1166" fmla="*/ 5605004 h 5624266"/>
              <a:gd name="connsiteX1167" fmla="*/ 1615846 w 4678719"/>
              <a:gd name="connsiteY1167" fmla="*/ 5598688 h 5624266"/>
              <a:gd name="connsiteX1168" fmla="*/ 1653759 w 4678719"/>
              <a:gd name="connsiteY1168" fmla="*/ 5576878 h 5624266"/>
              <a:gd name="connsiteX1169" fmla="*/ 1700013 w 4678719"/>
              <a:gd name="connsiteY1169" fmla="*/ 5524140 h 5624266"/>
              <a:gd name="connsiteX1170" fmla="*/ 1768914 w 4678719"/>
              <a:gd name="connsiteY1170" fmla="*/ 5463784 h 5624266"/>
              <a:gd name="connsiteX1171" fmla="*/ 1781153 w 4678719"/>
              <a:gd name="connsiteY1171" fmla="*/ 5457645 h 5624266"/>
              <a:gd name="connsiteX1172" fmla="*/ 1789021 w 4678719"/>
              <a:gd name="connsiteY1172" fmla="*/ 5448613 h 5624266"/>
              <a:gd name="connsiteX1173" fmla="*/ 1775047 w 4678719"/>
              <a:gd name="connsiteY1173" fmla="*/ 5439982 h 5624266"/>
              <a:gd name="connsiteX1174" fmla="*/ 1759903 w 4678719"/>
              <a:gd name="connsiteY1174" fmla="*/ 5429319 h 5624266"/>
              <a:gd name="connsiteX1175" fmla="*/ 1760647 w 4678719"/>
              <a:gd name="connsiteY1175" fmla="*/ 5418081 h 5624266"/>
              <a:gd name="connsiteX1176" fmla="*/ 1848304 w 4678719"/>
              <a:gd name="connsiteY1176" fmla="*/ 5361349 h 5624266"/>
              <a:gd name="connsiteX1177" fmla="*/ 1922247 w 4678719"/>
              <a:gd name="connsiteY1177" fmla="*/ 5285475 h 5624266"/>
              <a:gd name="connsiteX1178" fmla="*/ 1948177 w 4678719"/>
              <a:gd name="connsiteY1178" fmla="*/ 5274162 h 5624266"/>
              <a:gd name="connsiteX1179" fmla="*/ 1984869 w 4678719"/>
              <a:gd name="connsiteY1179" fmla="*/ 5231432 h 5624266"/>
              <a:gd name="connsiteX1180" fmla="*/ 1985204 w 4678719"/>
              <a:gd name="connsiteY1180" fmla="*/ 5213218 h 5624266"/>
              <a:gd name="connsiteX1181" fmla="*/ 2010542 w 4678719"/>
              <a:gd name="connsiteY1181" fmla="*/ 5197741 h 5624266"/>
              <a:gd name="connsiteX1182" fmla="*/ 2033544 w 4678719"/>
              <a:gd name="connsiteY1182" fmla="*/ 5178203 h 5624266"/>
              <a:gd name="connsiteX1183" fmla="*/ 2038835 w 4678719"/>
              <a:gd name="connsiteY1183" fmla="*/ 5181919 h 5624266"/>
              <a:gd name="connsiteX1184" fmla="*/ 2044376 w 4678719"/>
              <a:gd name="connsiteY1184" fmla="*/ 5171972 h 5624266"/>
              <a:gd name="connsiteX1185" fmla="*/ 2030763 w 4678719"/>
              <a:gd name="connsiteY1185" fmla="*/ 5154574 h 5624266"/>
              <a:gd name="connsiteX1186" fmla="*/ 2090022 w 4678719"/>
              <a:gd name="connsiteY1186" fmla="*/ 5126794 h 5624266"/>
              <a:gd name="connsiteX1187" fmla="*/ 2122766 w 4678719"/>
              <a:gd name="connsiteY1187" fmla="*/ 5076419 h 5624266"/>
              <a:gd name="connsiteX1188" fmla="*/ 2161252 w 4678719"/>
              <a:gd name="connsiteY1188" fmla="*/ 5034458 h 5624266"/>
              <a:gd name="connsiteX1189" fmla="*/ 2197707 w 4678719"/>
              <a:gd name="connsiteY1189" fmla="*/ 4993666 h 5624266"/>
              <a:gd name="connsiteX1190" fmla="*/ 2197302 w 4678719"/>
              <a:gd name="connsiteY1190" fmla="*/ 4986691 h 5624266"/>
              <a:gd name="connsiteX1191" fmla="*/ 2176540 w 4678719"/>
              <a:gd name="connsiteY1191" fmla="*/ 4993678 h 5624266"/>
              <a:gd name="connsiteX1192" fmla="*/ 2150855 w 4678719"/>
              <a:gd name="connsiteY1192" fmla="*/ 5006199 h 5624266"/>
              <a:gd name="connsiteX1193" fmla="*/ 2130616 w 4678719"/>
              <a:gd name="connsiteY1193" fmla="*/ 5043071 h 5624266"/>
              <a:gd name="connsiteX1194" fmla="*/ 2105703 w 4678719"/>
              <a:gd name="connsiteY1194" fmla="*/ 5071818 h 5624266"/>
              <a:gd name="connsiteX1195" fmla="*/ 2082776 w 4678719"/>
              <a:gd name="connsiteY1195" fmla="*/ 5083655 h 5624266"/>
              <a:gd name="connsiteX1196" fmla="*/ 2069755 w 4678719"/>
              <a:gd name="connsiteY1196" fmla="*/ 5103309 h 5624266"/>
              <a:gd name="connsiteX1197" fmla="*/ 2006080 w 4678719"/>
              <a:gd name="connsiteY1197" fmla="*/ 5145343 h 5624266"/>
              <a:gd name="connsiteX1198" fmla="*/ 1961909 w 4678719"/>
              <a:gd name="connsiteY1198" fmla="*/ 5197784 h 5624266"/>
              <a:gd name="connsiteX1199" fmla="*/ 1922774 w 4678719"/>
              <a:gd name="connsiteY1199" fmla="*/ 5198671 h 5624266"/>
              <a:gd name="connsiteX1200" fmla="*/ 1908261 w 4678719"/>
              <a:gd name="connsiteY1200" fmla="*/ 5222788 h 5624266"/>
              <a:gd name="connsiteX1201" fmla="*/ 1894612 w 4678719"/>
              <a:gd name="connsiteY1201" fmla="*/ 5243703 h 5624266"/>
              <a:gd name="connsiteX1202" fmla="*/ 1874480 w 4678719"/>
              <a:gd name="connsiteY1202" fmla="*/ 5249429 h 5624266"/>
              <a:gd name="connsiteX1203" fmla="*/ 1853177 w 4678719"/>
              <a:gd name="connsiteY1203" fmla="*/ 5253122 h 5624266"/>
              <a:gd name="connsiteX1204" fmla="*/ 1847044 w 4678719"/>
              <a:gd name="connsiteY1204" fmla="*/ 5276923 h 5624266"/>
              <a:gd name="connsiteX1205" fmla="*/ 1792113 w 4678719"/>
              <a:gd name="connsiteY1205" fmla="*/ 5309874 h 5624266"/>
              <a:gd name="connsiteX1206" fmla="*/ 1790632 w 4678719"/>
              <a:gd name="connsiteY1206" fmla="*/ 5317484 h 5624266"/>
              <a:gd name="connsiteX1207" fmla="*/ 1785954 w 4678719"/>
              <a:gd name="connsiteY1207" fmla="*/ 5324230 h 5624266"/>
              <a:gd name="connsiteX1208" fmla="*/ 1779723 w 4678719"/>
              <a:gd name="connsiteY1208" fmla="*/ 5313397 h 5624266"/>
              <a:gd name="connsiteX1209" fmla="*/ 1741400 w 4678719"/>
              <a:gd name="connsiteY1209" fmla="*/ 5328234 h 5624266"/>
              <a:gd name="connsiteX1210" fmla="*/ 1703080 w 4678719"/>
              <a:gd name="connsiteY1210" fmla="*/ 5343067 h 5624266"/>
              <a:gd name="connsiteX1211" fmla="*/ 1711539 w 4678719"/>
              <a:gd name="connsiteY1211" fmla="*/ 5320179 h 5624266"/>
              <a:gd name="connsiteX1212" fmla="*/ 1723911 w 4678719"/>
              <a:gd name="connsiteY1212" fmla="*/ 5311391 h 5624266"/>
              <a:gd name="connsiteX1213" fmla="*/ 1670604 w 4678719"/>
              <a:gd name="connsiteY1213" fmla="*/ 5337125 h 5624266"/>
              <a:gd name="connsiteX1214" fmla="*/ 1670989 w 4678719"/>
              <a:gd name="connsiteY1214" fmla="*/ 5352673 h 5624266"/>
              <a:gd name="connsiteX1215" fmla="*/ 1659438 w 4678719"/>
              <a:gd name="connsiteY1215" fmla="*/ 5361571 h 5624266"/>
              <a:gd name="connsiteX1216" fmla="*/ 1645338 w 4678719"/>
              <a:gd name="connsiteY1216" fmla="*/ 5377791 h 5624266"/>
              <a:gd name="connsiteX1217" fmla="*/ 1628905 w 4678719"/>
              <a:gd name="connsiteY1217" fmla="*/ 5389947 h 5624266"/>
              <a:gd name="connsiteX1218" fmla="*/ 1609133 w 4678719"/>
              <a:gd name="connsiteY1218" fmla="*/ 5386902 h 5624266"/>
              <a:gd name="connsiteX1219" fmla="*/ 1604071 w 4678719"/>
              <a:gd name="connsiteY1219" fmla="*/ 5378102 h 5624266"/>
              <a:gd name="connsiteX1220" fmla="*/ 1593220 w 4678719"/>
              <a:gd name="connsiteY1220" fmla="*/ 5378037 h 5624266"/>
              <a:gd name="connsiteX1221" fmla="*/ 1578055 w 4678719"/>
              <a:gd name="connsiteY1221" fmla="*/ 5393968 h 5624266"/>
              <a:gd name="connsiteX1222" fmla="*/ 1562279 w 4678719"/>
              <a:gd name="connsiteY1222" fmla="*/ 5399438 h 5624266"/>
              <a:gd name="connsiteX1223" fmla="*/ 1557731 w 4678719"/>
              <a:gd name="connsiteY1223" fmla="*/ 5384483 h 5624266"/>
              <a:gd name="connsiteX1224" fmla="*/ 1556890 w 4678719"/>
              <a:gd name="connsiteY1224" fmla="*/ 5375680 h 5624266"/>
              <a:gd name="connsiteX1225" fmla="*/ 1468479 w 4678719"/>
              <a:gd name="connsiteY1225" fmla="*/ 5423954 h 5624266"/>
              <a:gd name="connsiteX1226" fmla="*/ 1457646 w 4678719"/>
              <a:gd name="connsiteY1226" fmla="*/ 5430185 h 5624266"/>
              <a:gd name="connsiteX1227" fmla="*/ 1464260 w 4678719"/>
              <a:gd name="connsiteY1227" fmla="*/ 5415090 h 5624266"/>
              <a:gd name="connsiteX1228" fmla="*/ 1458874 w 4678719"/>
              <a:gd name="connsiteY1228" fmla="*/ 5420176 h 5624266"/>
              <a:gd name="connsiteX1229" fmla="*/ 1421721 w 4678719"/>
              <a:gd name="connsiteY1229" fmla="*/ 5437040 h 5624266"/>
              <a:gd name="connsiteX1230" fmla="*/ 1417008 w 4678719"/>
              <a:gd name="connsiteY1230" fmla="*/ 5449213 h 5624266"/>
              <a:gd name="connsiteX1231" fmla="*/ 1404729 w 4678719"/>
              <a:gd name="connsiteY1231" fmla="*/ 5457628 h 5624266"/>
              <a:gd name="connsiteX1232" fmla="*/ 1390274 w 4678719"/>
              <a:gd name="connsiteY1232" fmla="*/ 5467745 h 5624266"/>
              <a:gd name="connsiteX1233" fmla="*/ 1386587 w 4678719"/>
              <a:gd name="connsiteY1233" fmla="*/ 5482482 h 5624266"/>
              <a:gd name="connsiteX1234" fmla="*/ 1192416 w 4678719"/>
              <a:gd name="connsiteY1234" fmla="*/ 5608592 h 5624266"/>
              <a:gd name="connsiteX1235" fmla="*/ 1193644 w 4678719"/>
              <a:gd name="connsiteY1235" fmla="*/ 5614643 h 5624266"/>
              <a:gd name="connsiteX1236" fmla="*/ 1191672 w 4678719"/>
              <a:gd name="connsiteY1236" fmla="*/ 5619831 h 5624266"/>
              <a:gd name="connsiteX1237" fmla="*/ 1176802 w 4678719"/>
              <a:gd name="connsiteY1237" fmla="*/ 5619824 h 5624266"/>
              <a:gd name="connsiteX1238" fmla="*/ 1164519 w 4678719"/>
              <a:gd name="connsiteY1238" fmla="*/ 5610222 h 5624266"/>
              <a:gd name="connsiteX1239" fmla="*/ 1164400 w 4678719"/>
              <a:gd name="connsiteY1239" fmla="*/ 5602181 h 5624266"/>
              <a:gd name="connsiteX1240" fmla="*/ 1170678 w 4678719"/>
              <a:gd name="connsiteY1240" fmla="*/ 5595865 h 5624266"/>
              <a:gd name="connsiteX1241" fmla="*/ 1208592 w 4678719"/>
              <a:gd name="connsiteY1241" fmla="*/ 5574056 h 5624266"/>
              <a:gd name="connsiteX1242" fmla="*/ 1254846 w 4678719"/>
              <a:gd name="connsiteY1242" fmla="*/ 5521318 h 5624266"/>
              <a:gd name="connsiteX1243" fmla="*/ 1323748 w 4678719"/>
              <a:gd name="connsiteY1243" fmla="*/ 5460961 h 5624266"/>
              <a:gd name="connsiteX1244" fmla="*/ 1335986 w 4678719"/>
              <a:gd name="connsiteY1244" fmla="*/ 5454822 h 5624266"/>
              <a:gd name="connsiteX1245" fmla="*/ 1343855 w 4678719"/>
              <a:gd name="connsiteY1245" fmla="*/ 5445789 h 5624266"/>
              <a:gd name="connsiteX1246" fmla="*/ 1329880 w 4678719"/>
              <a:gd name="connsiteY1246" fmla="*/ 5437158 h 5624266"/>
              <a:gd name="connsiteX1247" fmla="*/ 1314737 w 4678719"/>
              <a:gd name="connsiteY1247" fmla="*/ 5426496 h 5624266"/>
              <a:gd name="connsiteX1248" fmla="*/ 1315480 w 4678719"/>
              <a:gd name="connsiteY1248" fmla="*/ 5415258 h 5624266"/>
              <a:gd name="connsiteX1249" fmla="*/ 1403137 w 4678719"/>
              <a:gd name="connsiteY1249" fmla="*/ 5358527 h 5624266"/>
              <a:gd name="connsiteX1250" fmla="*/ 1477080 w 4678719"/>
              <a:gd name="connsiteY1250" fmla="*/ 5282652 h 5624266"/>
              <a:gd name="connsiteX1251" fmla="*/ 1503010 w 4678719"/>
              <a:gd name="connsiteY1251" fmla="*/ 5271339 h 5624266"/>
              <a:gd name="connsiteX1252" fmla="*/ 1539703 w 4678719"/>
              <a:gd name="connsiteY1252" fmla="*/ 5228609 h 5624266"/>
              <a:gd name="connsiteX1253" fmla="*/ 1540038 w 4678719"/>
              <a:gd name="connsiteY1253" fmla="*/ 5210395 h 5624266"/>
              <a:gd name="connsiteX1254" fmla="*/ 1557313 w 4678719"/>
              <a:gd name="connsiteY1254" fmla="*/ 5199844 h 5624266"/>
              <a:gd name="connsiteX1255" fmla="*/ 1556384 w 4678719"/>
              <a:gd name="connsiteY1255" fmla="*/ 5190138 h 5624266"/>
              <a:gd name="connsiteX1256" fmla="*/ 1594298 w 4678719"/>
              <a:gd name="connsiteY1256" fmla="*/ 5168329 h 5624266"/>
              <a:gd name="connsiteX1257" fmla="*/ 1596443 w 4678719"/>
              <a:gd name="connsiteY1257" fmla="*/ 5165613 h 5624266"/>
              <a:gd name="connsiteX1258" fmla="*/ 1585596 w 4678719"/>
              <a:gd name="connsiteY1258" fmla="*/ 5151751 h 5624266"/>
              <a:gd name="connsiteX1259" fmla="*/ 1620311 w 4678719"/>
              <a:gd name="connsiteY1259" fmla="*/ 5137787 h 5624266"/>
              <a:gd name="connsiteX1260" fmla="*/ 1628414 w 4678719"/>
              <a:gd name="connsiteY1260" fmla="*/ 5131303 h 5624266"/>
              <a:gd name="connsiteX1261" fmla="*/ 1628457 w 4678719"/>
              <a:gd name="connsiteY1261" fmla="*/ 5121196 h 5624266"/>
              <a:gd name="connsiteX1262" fmla="*/ 1632475 w 4678719"/>
              <a:gd name="connsiteY1262" fmla="*/ 5103118 h 5624266"/>
              <a:gd name="connsiteX1263" fmla="*/ 1663441 w 4678719"/>
              <a:gd name="connsiteY1263" fmla="*/ 5091161 h 5624266"/>
              <a:gd name="connsiteX1264" fmla="*/ 1666950 w 4678719"/>
              <a:gd name="connsiteY1264" fmla="*/ 5090077 h 5624266"/>
              <a:gd name="connsiteX1265" fmla="*/ 1677600 w 4678719"/>
              <a:gd name="connsiteY1265" fmla="*/ 5073596 h 5624266"/>
              <a:gd name="connsiteX1266" fmla="*/ 1716085 w 4678719"/>
              <a:gd name="connsiteY1266" fmla="*/ 5031635 h 5624266"/>
              <a:gd name="connsiteX1267" fmla="*/ 1752541 w 4678719"/>
              <a:gd name="connsiteY1267" fmla="*/ 4990843 h 5624266"/>
              <a:gd name="connsiteX1268" fmla="*/ 1752148 w 4678719"/>
              <a:gd name="connsiteY1268" fmla="*/ 4984098 h 5624266"/>
              <a:gd name="connsiteX1269" fmla="*/ 1747630 w 4678719"/>
              <a:gd name="connsiteY1269" fmla="*/ 4990021 h 5624266"/>
              <a:gd name="connsiteX1270" fmla="*/ 1735054 w 4678719"/>
              <a:gd name="connsiteY1270" fmla="*/ 4996354 h 5624266"/>
              <a:gd name="connsiteX1271" fmla="*/ 1724815 w 4678719"/>
              <a:gd name="connsiteY1271" fmla="*/ 5006750 h 5624266"/>
              <a:gd name="connsiteX1272" fmla="*/ 1703885 w 4678719"/>
              <a:gd name="connsiteY1272" fmla="*/ 5018400 h 5624266"/>
              <a:gd name="connsiteX1273" fmla="*/ 1703453 w 4678719"/>
              <a:gd name="connsiteY1273" fmla="*/ 5022008 h 5624266"/>
              <a:gd name="connsiteX1274" fmla="*/ 1685450 w 4678719"/>
              <a:gd name="connsiteY1274" fmla="*/ 5040248 h 5624266"/>
              <a:gd name="connsiteX1275" fmla="*/ 1660536 w 4678719"/>
              <a:gd name="connsiteY1275" fmla="*/ 5068995 h 5624266"/>
              <a:gd name="connsiteX1276" fmla="*/ 1637610 w 4678719"/>
              <a:gd name="connsiteY1276" fmla="*/ 5080832 h 5624266"/>
              <a:gd name="connsiteX1277" fmla="*/ 1624588 w 4678719"/>
              <a:gd name="connsiteY1277" fmla="*/ 5100485 h 5624266"/>
              <a:gd name="connsiteX1278" fmla="*/ 1610008 w 4678719"/>
              <a:gd name="connsiteY1278" fmla="*/ 5109615 h 5624266"/>
              <a:gd name="connsiteX1279" fmla="*/ 1555055 w 4678719"/>
              <a:gd name="connsiteY1279" fmla="*/ 5148610 h 5624266"/>
              <a:gd name="connsiteX1280" fmla="*/ 1541989 w 4678719"/>
              <a:gd name="connsiteY1280" fmla="*/ 5162192 h 5624266"/>
              <a:gd name="connsiteX1281" fmla="*/ 1516743 w 4678719"/>
              <a:gd name="connsiteY1281" fmla="*/ 5194961 h 5624266"/>
              <a:gd name="connsiteX1282" fmla="*/ 1492063 w 4678719"/>
              <a:gd name="connsiteY1282" fmla="*/ 5195520 h 5624266"/>
              <a:gd name="connsiteX1283" fmla="*/ 1476219 w 4678719"/>
              <a:gd name="connsiteY1283" fmla="*/ 5207419 h 5624266"/>
              <a:gd name="connsiteX1284" fmla="*/ 1458873 w 4678719"/>
              <a:gd name="connsiteY1284" fmla="*/ 5239923 h 5624266"/>
              <a:gd name="connsiteX1285" fmla="*/ 1421721 w 4678719"/>
              <a:gd name="connsiteY1285" fmla="*/ 5256788 h 5624266"/>
              <a:gd name="connsiteX1286" fmla="*/ 1417007 w 4678719"/>
              <a:gd name="connsiteY1286" fmla="*/ 5268960 h 5624266"/>
              <a:gd name="connsiteX1287" fmla="*/ 1404729 w 4678719"/>
              <a:gd name="connsiteY1287" fmla="*/ 5277375 h 5624266"/>
              <a:gd name="connsiteX1288" fmla="*/ 1401944 w 4678719"/>
              <a:gd name="connsiteY1288" fmla="*/ 5279324 h 5624266"/>
              <a:gd name="connsiteX1289" fmla="*/ 1401987 w 4678719"/>
              <a:gd name="connsiteY1289" fmla="*/ 5282611 h 5624266"/>
              <a:gd name="connsiteX1290" fmla="*/ 1392867 w 4678719"/>
              <a:gd name="connsiteY1290" fmla="*/ 5290940 h 5624266"/>
              <a:gd name="connsiteX1291" fmla="*/ 1388978 w 4678719"/>
              <a:gd name="connsiteY1291" fmla="*/ 5292667 h 5624266"/>
              <a:gd name="connsiteX1292" fmla="*/ 1386586 w 4678719"/>
              <a:gd name="connsiteY1292" fmla="*/ 5302229 h 5624266"/>
              <a:gd name="connsiteX1293" fmla="*/ 1192416 w 4678719"/>
              <a:gd name="connsiteY1293" fmla="*/ 5428339 h 5624266"/>
              <a:gd name="connsiteX1294" fmla="*/ 1193643 w 4678719"/>
              <a:gd name="connsiteY1294" fmla="*/ 5434389 h 5624266"/>
              <a:gd name="connsiteX1295" fmla="*/ 1191673 w 4678719"/>
              <a:gd name="connsiteY1295" fmla="*/ 5439578 h 5624266"/>
              <a:gd name="connsiteX1296" fmla="*/ 1176803 w 4678719"/>
              <a:gd name="connsiteY1296" fmla="*/ 5439570 h 5624266"/>
              <a:gd name="connsiteX1297" fmla="*/ 1164519 w 4678719"/>
              <a:gd name="connsiteY1297" fmla="*/ 5429969 h 5624266"/>
              <a:gd name="connsiteX1298" fmla="*/ 1164400 w 4678719"/>
              <a:gd name="connsiteY1298" fmla="*/ 5421928 h 5624266"/>
              <a:gd name="connsiteX1299" fmla="*/ 1170678 w 4678719"/>
              <a:gd name="connsiteY1299" fmla="*/ 5415612 h 5624266"/>
              <a:gd name="connsiteX1300" fmla="*/ 1208592 w 4678719"/>
              <a:gd name="connsiteY1300" fmla="*/ 5393803 h 5624266"/>
              <a:gd name="connsiteX1301" fmla="*/ 1212034 w 4678719"/>
              <a:gd name="connsiteY1301" fmla="*/ 5387360 h 5624266"/>
              <a:gd name="connsiteX1302" fmla="*/ 1212031 w 4678719"/>
              <a:gd name="connsiteY1302" fmla="*/ 5387361 h 5624266"/>
              <a:gd name="connsiteX1303" fmla="*/ 1203007 w 4678719"/>
              <a:gd name="connsiteY1303" fmla="*/ 5382640 h 5624266"/>
              <a:gd name="connsiteX1304" fmla="*/ 1204351 w 4678719"/>
              <a:gd name="connsiteY1304" fmla="*/ 5378713 h 5624266"/>
              <a:gd name="connsiteX1305" fmla="*/ 1206867 w 4678719"/>
              <a:gd name="connsiteY1305" fmla="*/ 5376817 h 5624266"/>
              <a:gd name="connsiteX1306" fmla="*/ 1218979 w 4678719"/>
              <a:gd name="connsiteY1306" fmla="*/ 5374359 h 5624266"/>
              <a:gd name="connsiteX1307" fmla="*/ 1219710 w 4678719"/>
              <a:gd name="connsiteY1307" fmla="*/ 5372991 h 5624266"/>
              <a:gd name="connsiteX1308" fmla="*/ 1242068 w 4678719"/>
              <a:gd name="connsiteY1308" fmla="*/ 5352675 h 5624266"/>
              <a:gd name="connsiteX1309" fmla="*/ 1244372 w 4678719"/>
              <a:gd name="connsiteY1309" fmla="*/ 5348034 h 5624266"/>
              <a:gd name="connsiteX1310" fmla="*/ 1243877 w 4678719"/>
              <a:gd name="connsiteY1310" fmla="*/ 5351032 h 5624266"/>
              <a:gd name="connsiteX1311" fmla="*/ 1252015 w 4678719"/>
              <a:gd name="connsiteY1311" fmla="*/ 5343638 h 5624266"/>
              <a:gd name="connsiteX1312" fmla="*/ 1244372 w 4678719"/>
              <a:gd name="connsiteY1312" fmla="*/ 5348034 h 5624266"/>
              <a:gd name="connsiteX1313" fmla="*/ 1250989 w 4678719"/>
              <a:gd name="connsiteY1313" fmla="*/ 5341522 h 5624266"/>
              <a:gd name="connsiteX1314" fmla="*/ 1255240 w 4678719"/>
              <a:gd name="connsiteY1314" fmla="*/ 5340738 h 5624266"/>
              <a:gd name="connsiteX1315" fmla="*/ 1258832 w 4678719"/>
              <a:gd name="connsiteY1315" fmla="*/ 5337760 h 5624266"/>
              <a:gd name="connsiteX1316" fmla="*/ 1266373 w 4678719"/>
              <a:gd name="connsiteY1316" fmla="*/ 5317356 h 5624266"/>
              <a:gd name="connsiteX1317" fmla="*/ 1289721 w 4678719"/>
              <a:gd name="connsiteY1317" fmla="*/ 5300772 h 5624266"/>
              <a:gd name="connsiteX1318" fmla="*/ 1303472 w 4678719"/>
              <a:gd name="connsiteY1318" fmla="*/ 5281599 h 5624266"/>
              <a:gd name="connsiteX1319" fmla="*/ 1339085 w 4678719"/>
              <a:gd name="connsiteY1319" fmla="*/ 5268321 h 5624266"/>
              <a:gd name="connsiteX1320" fmla="*/ 1342978 w 4678719"/>
              <a:gd name="connsiteY1320" fmla="*/ 5264996 h 5624266"/>
              <a:gd name="connsiteX1321" fmla="*/ 1329879 w 4678719"/>
              <a:gd name="connsiteY1321" fmla="*/ 5256905 h 5624266"/>
              <a:gd name="connsiteX1322" fmla="*/ 1314737 w 4678719"/>
              <a:gd name="connsiteY1322" fmla="*/ 5246243 h 5624266"/>
              <a:gd name="connsiteX1323" fmla="*/ 1315480 w 4678719"/>
              <a:gd name="connsiteY1323" fmla="*/ 5235005 h 5624266"/>
              <a:gd name="connsiteX1324" fmla="*/ 1403138 w 4678719"/>
              <a:gd name="connsiteY1324" fmla="*/ 5178273 h 5624266"/>
              <a:gd name="connsiteX1325" fmla="*/ 1405654 w 4678719"/>
              <a:gd name="connsiteY1325" fmla="*/ 5176040 h 5624266"/>
              <a:gd name="connsiteX1326" fmla="*/ 1405034 w 4678719"/>
              <a:gd name="connsiteY1326" fmla="*/ 5175419 h 5624266"/>
              <a:gd name="connsiteX1327" fmla="*/ 1393847 w 4678719"/>
              <a:gd name="connsiteY1327" fmla="*/ 5175550 h 5624266"/>
              <a:gd name="connsiteX1328" fmla="*/ 1375767 w 4678719"/>
              <a:gd name="connsiteY1328" fmla="*/ 5171533 h 5624266"/>
              <a:gd name="connsiteX1329" fmla="*/ 1359719 w 4678719"/>
              <a:gd name="connsiteY1329" fmla="*/ 5166348 h 5624266"/>
              <a:gd name="connsiteX1330" fmla="*/ 1316389 w 4678719"/>
              <a:gd name="connsiteY1330" fmla="*/ 5191272 h 5624266"/>
              <a:gd name="connsiteX1331" fmla="*/ 1316354 w 4678719"/>
              <a:gd name="connsiteY1331" fmla="*/ 5179057 h 5624266"/>
              <a:gd name="connsiteX1332" fmla="*/ 1313350 w 4678719"/>
              <a:gd name="connsiteY1332" fmla="*/ 5181278 h 5624266"/>
              <a:gd name="connsiteX1333" fmla="*/ 1293578 w 4678719"/>
              <a:gd name="connsiteY1333" fmla="*/ 5178235 h 5624266"/>
              <a:gd name="connsiteX1334" fmla="*/ 1288517 w 4678719"/>
              <a:gd name="connsiteY1334" fmla="*/ 5169433 h 5624266"/>
              <a:gd name="connsiteX1335" fmla="*/ 1277665 w 4678719"/>
              <a:gd name="connsiteY1335" fmla="*/ 5169369 h 5624266"/>
              <a:gd name="connsiteX1336" fmla="*/ 1262501 w 4678719"/>
              <a:gd name="connsiteY1336" fmla="*/ 5185299 h 5624266"/>
              <a:gd name="connsiteX1337" fmla="*/ 1246725 w 4678719"/>
              <a:gd name="connsiteY1337" fmla="*/ 5190770 h 5624266"/>
              <a:gd name="connsiteX1338" fmla="*/ 1242739 w 4678719"/>
              <a:gd name="connsiteY1338" fmla="*/ 5177663 h 5624266"/>
              <a:gd name="connsiteX1339" fmla="*/ 1242562 w 4678719"/>
              <a:gd name="connsiteY1339" fmla="*/ 5178733 h 5624266"/>
              <a:gd name="connsiteX1340" fmla="*/ 1234354 w 4678719"/>
              <a:gd name="connsiteY1340" fmla="*/ 5187960 h 5624266"/>
              <a:gd name="connsiteX1341" fmla="*/ 1241887 w 4678719"/>
              <a:gd name="connsiteY1341" fmla="*/ 5172786 h 5624266"/>
              <a:gd name="connsiteX1342" fmla="*/ 1240830 w 4678719"/>
              <a:gd name="connsiteY1342" fmla="*/ 5161723 h 5624266"/>
              <a:gd name="connsiteX1343" fmla="*/ 1261714 w 4678719"/>
              <a:gd name="connsiteY1343" fmla="*/ 5149710 h 5624266"/>
              <a:gd name="connsiteX1344" fmla="*/ 1263703 w 4678719"/>
              <a:gd name="connsiteY1344" fmla="*/ 5144328 h 5624266"/>
              <a:gd name="connsiteX1345" fmla="*/ 1262650 w 4678719"/>
              <a:gd name="connsiteY1345" fmla="*/ 5133308 h 5624266"/>
              <a:gd name="connsiteX1346" fmla="*/ 1296644 w 4678719"/>
              <a:gd name="connsiteY1346" fmla="*/ 5113754 h 5624266"/>
              <a:gd name="connsiteX1347" fmla="*/ 1300788 w 4678719"/>
              <a:gd name="connsiteY1347" fmla="*/ 5109704 h 5624266"/>
              <a:gd name="connsiteX1348" fmla="*/ 1303471 w 4678719"/>
              <a:gd name="connsiteY1348" fmla="*/ 5101346 h 5624266"/>
              <a:gd name="connsiteX1349" fmla="*/ 1310709 w 4678719"/>
              <a:gd name="connsiteY1349" fmla="*/ 5098648 h 5624266"/>
              <a:gd name="connsiteX1350" fmla="*/ 1312889 w 4678719"/>
              <a:gd name="connsiteY1350" fmla="*/ 5095886 h 5624266"/>
              <a:gd name="connsiteX1351" fmla="*/ 1312903 w 4678719"/>
              <a:gd name="connsiteY1351" fmla="*/ 5092781 h 5624266"/>
              <a:gd name="connsiteX1352" fmla="*/ 1316921 w 4678719"/>
              <a:gd name="connsiteY1352" fmla="*/ 5074703 h 5624266"/>
              <a:gd name="connsiteX1353" fmla="*/ 1334707 w 4678719"/>
              <a:gd name="connsiteY1353" fmla="*/ 5067835 h 5624266"/>
              <a:gd name="connsiteX1354" fmla="*/ 1334721 w 4678719"/>
              <a:gd name="connsiteY1354" fmla="*/ 5064366 h 5624266"/>
              <a:gd name="connsiteX1355" fmla="*/ 1338739 w 4678719"/>
              <a:gd name="connsiteY1355" fmla="*/ 5046288 h 5624266"/>
              <a:gd name="connsiteX1356" fmla="*/ 1369706 w 4678719"/>
              <a:gd name="connsiteY1356" fmla="*/ 5034332 h 5624266"/>
              <a:gd name="connsiteX1357" fmla="*/ 1401843 w 4678719"/>
              <a:gd name="connsiteY1357" fmla="*/ 5024407 h 5624266"/>
              <a:gd name="connsiteX1358" fmla="*/ 1415434 w 4678719"/>
              <a:gd name="connsiteY1358" fmla="*/ 5007763 h 5624266"/>
              <a:gd name="connsiteX1359" fmla="*/ 1412468 w 4678719"/>
              <a:gd name="connsiteY1359" fmla="*/ 5002606 h 5624266"/>
              <a:gd name="connsiteX1360" fmla="*/ 1405034 w 4678719"/>
              <a:gd name="connsiteY1360" fmla="*/ 4995167 h 5624266"/>
              <a:gd name="connsiteX1361" fmla="*/ 1393846 w 4678719"/>
              <a:gd name="connsiteY1361" fmla="*/ 4995297 h 5624266"/>
              <a:gd name="connsiteX1362" fmla="*/ 1383383 w 4678719"/>
              <a:gd name="connsiteY1362" fmla="*/ 4992973 h 5624266"/>
              <a:gd name="connsiteX1363" fmla="*/ 1344857 w 4678719"/>
              <a:gd name="connsiteY1363" fmla="*/ 5019886 h 5624266"/>
              <a:gd name="connsiteX1364" fmla="*/ 1326628 w 4678719"/>
              <a:gd name="connsiteY1364" fmla="*/ 5036434 h 5624266"/>
              <a:gd name="connsiteX1365" fmla="*/ 1322084 w 4678719"/>
              <a:gd name="connsiteY1365" fmla="*/ 5048660 h 5624266"/>
              <a:gd name="connsiteX1366" fmla="*/ 1306794 w 4678719"/>
              <a:gd name="connsiteY1366" fmla="*/ 5059510 h 5624266"/>
              <a:gd name="connsiteX1367" fmla="*/ 1300265 w 4678719"/>
              <a:gd name="connsiteY1367" fmla="*/ 5077075 h 5624266"/>
              <a:gd name="connsiteX1368" fmla="*/ 1229880 w 4678719"/>
              <a:gd name="connsiteY1368" fmla="*/ 5127023 h 5624266"/>
              <a:gd name="connsiteX1369" fmla="*/ 1180756 w 4678719"/>
              <a:gd name="connsiteY1369" fmla="*/ 5163916 h 5624266"/>
              <a:gd name="connsiteX1370" fmla="*/ 1180102 w 4678719"/>
              <a:gd name="connsiteY1370" fmla="*/ 5168965 h 5624266"/>
              <a:gd name="connsiteX1371" fmla="*/ 1165138 w 4678719"/>
              <a:gd name="connsiteY1371" fmla="*/ 5183093 h 5624266"/>
              <a:gd name="connsiteX1372" fmla="*/ 1159821 w 4678719"/>
              <a:gd name="connsiteY1372" fmla="*/ 5185506 h 5624266"/>
              <a:gd name="connsiteX1373" fmla="*/ 1158282 w 4678719"/>
              <a:gd name="connsiteY1373" fmla="*/ 5197380 h 5624266"/>
              <a:gd name="connsiteX1374" fmla="*/ 1143318 w 4678719"/>
              <a:gd name="connsiteY1374" fmla="*/ 5211508 h 5624266"/>
              <a:gd name="connsiteX1375" fmla="*/ 1106166 w 4678719"/>
              <a:gd name="connsiteY1375" fmla="*/ 5228372 h 5624266"/>
              <a:gd name="connsiteX1376" fmla="*/ 1101453 w 4678719"/>
              <a:gd name="connsiteY1376" fmla="*/ 5240545 h 5624266"/>
              <a:gd name="connsiteX1377" fmla="*/ 1089175 w 4678719"/>
              <a:gd name="connsiteY1377" fmla="*/ 5248960 h 5624266"/>
              <a:gd name="connsiteX1378" fmla="*/ 1074720 w 4678719"/>
              <a:gd name="connsiteY1378" fmla="*/ 5259077 h 5624266"/>
              <a:gd name="connsiteX1379" fmla="*/ 1071032 w 4678719"/>
              <a:gd name="connsiteY1379" fmla="*/ 5273814 h 5624266"/>
              <a:gd name="connsiteX1380" fmla="*/ 876862 w 4678719"/>
              <a:gd name="connsiteY1380" fmla="*/ 5399924 h 5624266"/>
              <a:gd name="connsiteX1381" fmla="*/ 878089 w 4678719"/>
              <a:gd name="connsiteY1381" fmla="*/ 5405974 h 5624266"/>
              <a:gd name="connsiteX1382" fmla="*/ 876118 w 4678719"/>
              <a:gd name="connsiteY1382" fmla="*/ 5411163 h 5624266"/>
              <a:gd name="connsiteX1383" fmla="*/ 861248 w 4678719"/>
              <a:gd name="connsiteY1383" fmla="*/ 5411156 h 5624266"/>
              <a:gd name="connsiteX1384" fmla="*/ 848965 w 4678719"/>
              <a:gd name="connsiteY1384" fmla="*/ 5401554 h 5624266"/>
              <a:gd name="connsiteX1385" fmla="*/ 848846 w 4678719"/>
              <a:gd name="connsiteY1385" fmla="*/ 5393513 h 5624266"/>
              <a:gd name="connsiteX1386" fmla="*/ 855124 w 4678719"/>
              <a:gd name="connsiteY1386" fmla="*/ 5387197 h 5624266"/>
              <a:gd name="connsiteX1387" fmla="*/ 874506 w 4678719"/>
              <a:gd name="connsiteY1387" fmla="*/ 5376048 h 5624266"/>
              <a:gd name="connsiteX1388" fmla="*/ 870785 w 4678719"/>
              <a:gd name="connsiteY1388" fmla="*/ 5373139 h 5624266"/>
              <a:gd name="connsiteX1389" fmla="*/ 870666 w 4678719"/>
              <a:gd name="connsiteY1389" fmla="*/ 5365098 h 5624266"/>
              <a:gd name="connsiteX1390" fmla="*/ 876943 w 4678719"/>
              <a:gd name="connsiteY1390" fmla="*/ 5358782 h 5624266"/>
              <a:gd name="connsiteX1391" fmla="*/ 908496 w 4678719"/>
              <a:gd name="connsiteY1391" fmla="*/ 5340631 h 5624266"/>
              <a:gd name="connsiteX1392" fmla="*/ 917059 w 4678719"/>
              <a:gd name="connsiteY1392" fmla="*/ 5332852 h 5624266"/>
              <a:gd name="connsiteX1393" fmla="*/ 925974 w 4678719"/>
              <a:gd name="connsiteY1393" fmla="*/ 5316160 h 5624266"/>
              <a:gd name="connsiteX1394" fmla="*/ 961111 w 4678719"/>
              <a:gd name="connsiteY1394" fmla="*/ 5284235 h 5624266"/>
              <a:gd name="connsiteX1395" fmla="*/ 1001909 w 4678719"/>
              <a:gd name="connsiteY1395" fmla="*/ 5250405 h 5624266"/>
              <a:gd name="connsiteX1396" fmla="*/ 1017471 w 4678719"/>
              <a:gd name="connsiteY1396" fmla="*/ 5235717 h 5624266"/>
              <a:gd name="connsiteX1397" fmla="*/ 1019292 w 4678719"/>
              <a:gd name="connsiteY1397" fmla="*/ 5231559 h 5624266"/>
              <a:gd name="connsiteX1398" fmla="*/ 1014325 w 4678719"/>
              <a:gd name="connsiteY1398" fmla="*/ 5228490 h 5624266"/>
              <a:gd name="connsiteX1399" fmla="*/ 1001121 w 4678719"/>
              <a:gd name="connsiteY1399" fmla="*/ 5219194 h 5624266"/>
              <a:gd name="connsiteX1400" fmla="*/ 997793 w 4678719"/>
              <a:gd name="connsiteY1400" fmla="*/ 5221654 h 5624266"/>
              <a:gd name="connsiteX1401" fmla="*/ 978022 w 4678719"/>
              <a:gd name="connsiteY1401" fmla="*/ 5218611 h 5624266"/>
              <a:gd name="connsiteX1402" fmla="*/ 972959 w 4678719"/>
              <a:gd name="connsiteY1402" fmla="*/ 5209810 h 5624266"/>
              <a:gd name="connsiteX1403" fmla="*/ 962108 w 4678719"/>
              <a:gd name="connsiteY1403" fmla="*/ 5209745 h 5624266"/>
              <a:gd name="connsiteX1404" fmla="*/ 946944 w 4678719"/>
              <a:gd name="connsiteY1404" fmla="*/ 5225675 h 5624266"/>
              <a:gd name="connsiteX1405" fmla="*/ 931168 w 4678719"/>
              <a:gd name="connsiteY1405" fmla="*/ 5231146 h 5624266"/>
              <a:gd name="connsiteX1406" fmla="*/ 926620 w 4678719"/>
              <a:gd name="connsiteY1406" fmla="*/ 5216190 h 5624266"/>
              <a:gd name="connsiteX1407" fmla="*/ 925273 w 4678719"/>
              <a:gd name="connsiteY1407" fmla="*/ 5202099 h 5624266"/>
              <a:gd name="connsiteX1408" fmla="*/ 963187 w 4678719"/>
              <a:gd name="connsiteY1408" fmla="*/ 5180290 h 5624266"/>
              <a:gd name="connsiteX1409" fmla="*/ 984037 w 4678719"/>
              <a:gd name="connsiteY1409" fmla="*/ 5153879 h 5624266"/>
              <a:gd name="connsiteX1410" fmla="*/ 997346 w 4678719"/>
              <a:gd name="connsiteY1410" fmla="*/ 5133157 h 5624266"/>
              <a:gd name="connsiteX1411" fmla="*/ 995067 w 4678719"/>
              <a:gd name="connsiteY1411" fmla="*/ 5123713 h 5624266"/>
              <a:gd name="connsiteX1412" fmla="*/ 998550 w 4678719"/>
              <a:gd name="connsiteY1412" fmla="*/ 5118937 h 5624266"/>
              <a:gd name="connsiteX1413" fmla="*/ 974702 w 4678719"/>
              <a:gd name="connsiteY1413" fmla="*/ 5134425 h 5624266"/>
              <a:gd name="connsiteX1414" fmla="*/ 975930 w 4678719"/>
              <a:gd name="connsiteY1414" fmla="*/ 5140477 h 5624266"/>
              <a:gd name="connsiteX1415" fmla="*/ 973959 w 4678719"/>
              <a:gd name="connsiteY1415" fmla="*/ 5145665 h 5624266"/>
              <a:gd name="connsiteX1416" fmla="*/ 959089 w 4678719"/>
              <a:gd name="connsiteY1416" fmla="*/ 5145658 h 5624266"/>
              <a:gd name="connsiteX1417" fmla="*/ 952366 w 4678719"/>
              <a:gd name="connsiteY1417" fmla="*/ 5140402 h 5624266"/>
              <a:gd name="connsiteX1418" fmla="*/ 914323 w 4678719"/>
              <a:gd name="connsiteY1418" fmla="*/ 5167399 h 5624266"/>
              <a:gd name="connsiteX1419" fmla="*/ 908674 w 4678719"/>
              <a:gd name="connsiteY1419" fmla="*/ 5171640 h 5624266"/>
              <a:gd name="connsiteX1420" fmla="*/ 907224 w 4678719"/>
              <a:gd name="connsiteY1420" fmla="*/ 5177016 h 5624266"/>
              <a:gd name="connsiteX1421" fmla="*/ 900021 w 4678719"/>
              <a:gd name="connsiteY1421" fmla="*/ 5178140 h 5624266"/>
              <a:gd name="connsiteX1422" fmla="*/ 845107 w 4678719"/>
              <a:gd name="connsiteY1422" fmla="*/ 5219381 h 5624266"/>
              <a:gd name="connsiteX1423" fmla="*/ 827762 w 4678719"/>
              <a:gd name="connsiteY1423" fmla="*/ 5251884 h 5624266"/>
              <a:gd name="connsiteX1424" fmla="*/ 790609 w 4678719"/>
              <a:gd name="connsiteY1424" fmla="*/ 5268748 h 5624266"/>
              <a:gd name="connsiteX1425" fmla="*/ 785897 w 4678719"/>
              <a:gd name="connsiteY1425" fmla="*/ 5280921 h 5624266"/>
              <a:gd name="connsiteX1426" fmla="*/ 773618 w 4678719"/>
              <a:gd name="connsiteY1426" fmla="*/ 5289336 h 5624266"/>
              <a:gd name="connsiteX1427" fmla="*/ 759162 w 4678719"/>
              <a:gd name="connsiteY1427" fmla="*/ 5299454 h 5624266"/>
              <a:gd name="connsiteX1428" fmla="*/ 755476 w 4678719"/>
              <a:gd name="connsiteY1428" fmla="*/ 5314189 h 5624266"/>
              <a:gd name="connsiteX1429" fmla="*/ 561305 w 4678719"/>
              <a:gd name="connsiteY1429" fmla="*/ 5440300 h 5624266"/>
              <a:gd name="connsiteX1430" fmla="*/ 562533 w 4678719"/>
              <a:gd name="connsiteY1430" fmla="*/ 5446350 h 5624266"/>
              <a:gd name="connsiteX1431" fmla="*/ 560561 w 4678719"/>
              <a:gd name="connsiteY1431" fmla="*/ 5451539 h 5624266"/>
              <a:gd name="connsiteX1432" fmla="*/ 545691 w 4678719"/>
              <a:gd name="connsiteY1432" fmla="*/ 5451532 h 5624266"/>
              <a:gd name="connsiteX1433" fmla="*/ 533409 w 4678719"/>
              <a:gd name="connsiteY1433" fmla="*/ 5441930 h 5624266"/>
              <a:gd name="connsiteX1434" fmla="*/ 533290 w 4678719"/>
              <a:gd name="connsiteY1434" fmla="*/ 5433889 h 5624266"/>
              <a:gd name="connsiteX1435" fmla="*/ 539567 w 4678719"/>
              <a:gd name="connsiteY1435" fmla="*/ 5427573 h 5624266"/>
              <a:gd name="connsiteX1436" fmla="*/ 577481 w 4678719"/>
              <a:gd name="connsiteY1436" fmla="*/ 5405763 h 5624266"/>
              <a:gd name="connsiteX1437" fmla="*/ 623735 w 4678719"/>
              <a:gd name="connsiteY1437" fmla="*/ 5353026 h 5624266"/>
              <a:gd name="connsiteX1438" fmla="*/ 692637 w 4678719"/>
              <a:gd name="connsiteY1438" fmla="*/ 5292669 h 5624266"/>
              <a:gd name="connsiteX1439" fmla="*/ 704875 w 4678719"/>
              <a:gd name="connsiteY1439" fmla="*/ 5286530 h 5624266"/>
              <a:gd name="connsiteX1440" fmla="*/ 712743 w 4678719"/>
              <a:gd name="connsiteY1440" fmla="*/ 5277498 h 5624266"/>
              <a:gd name="connsiteX1441" fmla="*/ 698768 w 4678719"/>
              <a:gd name="connsiteY1441" fmla="*/ 5268866 h 5624266"/>
              <a:gd name="connsiteX1442" fmla="*/ 683625 w 4678719"/>
              <a:gd name="connsiteY1442" fmla="*/ 5258205 h 5624266"/>
              <a:gd name="connsiteX1443" fmla="*/ 684369 w 4678719"/>
              <a:gd name="connsiteY1443" fmla="*/ 5246966 h 5624266"/>
              <a:gd name="connsiteX1444" fmla="*/ 772026 w 4678719"/>
              <a:gd name="connsiteY1444" fmla="*/ 5190235 h 5624266"/>
              <a:gd name="connsiteX1445" fmla="*/ 809713 w 4678719"/>
              <a:gd name="connsiteY1445" fmla="*/ 5156792 h 5624266"/>
              <a:gd name="connsiteX1446" fmla="*/ 707757 w 4678719"/>
              <a:gd name="connsiteY1446" fmla="*/ 5212463 h 5624266"/>
              <a:gd name="connsiteX1447" fmla="*/ 696925 w 4678719"/>
              <a:gd name="connsiteY1447" fmla="*/ 5218694 h 5624266"/>
              <a:gd name="connsiteX1448" fmla="*/ 705105 w 4678719"/>
              <a:gd name="connsiteY1448" fmla="*/ 5200023 h 5624266"/>
              <a:gd name="connsiteX1449" fmla="*/ 718518 w 4678719"/>
              <a:gd name="connsiteY1449" fmla="*/ 5181044 h 5624266"/>
              <a:gd name="connsiteX1450" fmla="*/ 724153 w 4678719"/>
              <a:gd name="connsiteY1450" fmla="*/ 5177935 h 5624266"/>
              <a:gd name="connsiteX1451" fmla="*/ 726924 w 4678719"/>
              <a:gd name="connsiteY1451" fmla="*/ 5171607 h 5624266"/>
              <a:gd name="connsiteX1452" fmla="*/ 740338 w 4678719"/>
              <a:gd name="connsiteY1452" fmla="*/ 5152629 h 5624266"/>
              <a:gd name="connsiteX1453" fmla="*/ 812102 w 4678719"/>
              <a:gd name="connsiteY1453" fmla="*/ 5111347 h 5624266"/>
              <a:gd name="connsiteX1454" fmla="*/ 874521 w 4678719"/>
              <a:gd name="connsiteY1454" fmla="*/ 5053817 h 5624266"/>
              <a:gd name="connsiteX1455" fmla="*/ 903072 w 4678719"/>
              <a:gd name="connsiteY1455" fmla="*/ 5039686 h 5624266"/>
              <a:gd name="connsiteX1456" fmla="*/ 903342 w 4678719"/>
              <a:gd name="connsiteY1456" fmla="*/ 5038685 h 5624266"/>
              <a:gd name="connsiteX1457" fmla="*/ 920096 w 4678719"/>
              <a:gd name="connsiteY1457" fmla="*/ 5029047 h 5624266"/>
              <a:gd name="connsiteX1458" fmla="*/ 925161 w 4678719"/>
              <a:gd name="connsiteY1458" fmla="*/ 5010270 h 5624266"/>
              <a:gd name="connsiteX1459" fmla="*/ 959851 w 4678719"/>
              <a:gd name="connsiteY1459" fmla="*/ 4990316 h 5624266"/>
              <a:gd name="connsiteX1460" fmla="*/ 954485 w 4678719"/>
              <a:gd name="connsiteY1460" fmla="*/ 4983459 h 5624266"/>
              <a:gd name="connsiteX1461" fmla="*/ 996149 w 4678719"/>
              <a:gd name="connsiteY1461" fmla="*/ 4966699 h 5624266"/>
              <a:gd name="connsiteX1462" fmla="*/ 1000781 w 4678719"/>
              <a:gd name="connsiteY1462" fmla="*/ 4963799 h 5624266"/>
              <a:gd name="connsiteX1463" fmla="*/ 1000763 w 4678719"/>
              <a:gd name="connsiteY1463" fmla="*/ 4957415 h 5624266"/>
              <a:gd name="connsiteX1464" fmla="*/ 1004787 w 4678719"/>
              <a:gd name="connsiteY1464" fmla="*/ 4942484 h 5624266"/>
              <a:gd name="connsiteX1465" fmla="*/ 1007556 w 4678719"/>
              <a:gd name="connsiteY1465" fmla="*/ 4932221 h 5624266"/>
              <a:gd name="connsiteX1466" fmla="*/ 1028149 w 4678719"/>
              <a:gd name="connsiteY1466" fmla="*/ 4917208 h 5624266"/>
              <a:gd name="connsiteX1467" fmla="*/ 1026606 w 4678719"/>
              <a:gd name="connsiteY1467" fmla="*/ 4914069 h 5624266"/>
              <a:gd name="connsiteX1468" fmla="*/ 1029375 w 4678719"/>
              <a:gd name="connsiteY1468" fmla="*/ 4903806 h 5624266"/>
              <a:gd name="connsiteX1469" fmla="*/ 1040065 w 4678719"/>
              <a:gd name="connsiteY1469" fmla="*/ 4896013 h 5624266"/>
              <a:gd name="connsiteX1470" fmla="*/ 1040496 w 4678719"/>
              <a:gd name="connsiteY1470" fmla="*/ 4894913 h 5624266"/>
              <a:gd name="connsiteX1471" fmla="*/ 1054993 w 4678719"/>
              <a:gd name="connsiteY1471" fmla="*/ 4882521 h 5624266"/>
              <a:gd name="connsiteX1472" fmla="*/ 1056791 w 4678719"/>
              <a:gd name="connsiteY1472" fmla="*/ 4880573 h 5624266"/>
              <a:gd name="connsiteX1473" fmla="*/ 1062316 w 4678719"/>
              <a:gd name="connsiteY1473" fmla="*/ 4866498 h 5624266"/>
              <a:gd name="connsiteX1474" fmla="*/ 1076812 w 4678719"/>
              <a:gd name="connsiteY1474" fmla="*/ 4854105 h 5624266"/>
              <a:gd name="connsiteX1475" fmla="*/ 1079976 w 4678719"/>
              <a:gd name="connsiteY1475" fmla="*/ 4850681 h 5624266"/>
              <a:gd name="connsiteX1476" fmla="*/ 1078520 w 4678719"/>
              <a:gd name="connsiteY1476" fmla="*/ 4851244 h 5624266"/>
              <a:gd name="connsiteX1477" fmla="*/ 1072351 w 4678719"/>
              <a:gd name="connsiteY1477" fmla="*/ 4853632 h 5624266"/>
              <a:gd name="connsiteX1478" fmla="*/ 1072341 w 4678719"/>
              <a:gd name="connsiteY1478" fmla="*/ 4853716 h 5624266"/>
              <a:gd name="connsiteX1479" fmla="*/ 1054339 w 4678719"/>
              <a:gd name="connsiteY1479" fmla="*/ 4871956 h 5624266"/>
              <a:gd name="connsiteX1480" fmla="*/ 1029424 w 4678719"/>
              <a:gd name="connsiteY1480" fmla="*/ 4900703 h 5624266"/>
              <a:gd name="connsiteX1481" fmla="*/ 1006499 w 4678719"/>
              <a:gd name="connsiteY1481" fmla="*/ 4912539 h 5624266"/>
              <a:gd name="connsiteX1482" fmla="*/ 993477 w 4678719"/>
              <a:gd name="connsiteY1482" fmla="*/ 4932194 h 5624266"/>
              <a:gd name="connsiteX1483" fmla="*/ 929803 w 4678719"/>
              <a:gd name="connsiteY1483" fmla="*/ 4974228 h 5624266"/>
              <a:gd name="connsiteX1484" fmla="*/ 885631 w 4678719"/>
              <a:gd name="connsiteY1484" fmla="*/ 5026669 h 5624266"/>
              <a:gd name="connsiteX1485" fmla="*/ 846496 w 4678719"/>
              <a:gd name="connsiteY1485" fmla="*/ 5027556 h 5624266"/>
              <a:gd name="connsiteX1486" fmla="*/ 831984 w 4678719"/>
              <a:gd name="connsiteY1486" fmla="*/ 5051672 h 5624266"/>
              <a:gd name="connsiteX1487" fmla="*/ 818336 w 4678719"/>
              <a:gd name="connsiteY1487" fmla="*/ 5072588 h 5624266"/>
              <a:gd name="connsiteX1488" fmla="*/ 798201 w 4678719"/>
              <a:gd name="connsiteY1488" fmla="*/ 5078313 h 5624266"/>
              <a:gd name="connsiteX1489" fmla="*/ 776899 w 4678719"/>
              <a:gd name="connsiteY1489" fmla="*/ 5082007 h 5624266"/>
              <a:gd name="connsiteX1490" fmla="*/ 770766 w 4678719"/>
              <a:gd name="connsiteY1490" fmla="*/ 5105808 h 5624266"/>
              <a:gd name="connsiteX1491" fmla="*/ 715834 w 4678719"/>
              <a:gd name="connsiteY1491" fmla="*/ 5138758 h 5624266"/>
              <a:gd name="connsiteX1492" fmla="*/ 714354 w 4678719"/>
              <a:gd name="connsiteY1492" fmla="*/ 5146369 h 5624266"/>
              <a:gd name="connsiteX1493" fmla="*/ 709677 w 4678719"/>
              <a:gd name="connsiteY1493" fmla="*/ 5153115 h 5624266"/>
              <a:gd name="connsiteX1494" fmla="*/ 703445 w 4678719"/>
              <a:gd name="connsiteY1494" fmla="*/ 5142282 h 5624266"/>
              <a:gd name="connsiteX1495" fmla="*/ 665123 w 4678719"/>
              <a:gd name="connsiteY1495" fmla="*/ 5157118 h 5624266"/>
              <a:gd name="connsiteX1496" fmla="*/ 626802 w 4678719"/>
              <a:gd name="connsiteY1496" fmla="*/ 5171953 h 5624266"/>
              <a:gd name="connsiteX1497" fmla="*/ 635261 w 4678719"/>
              <a:gd name="connsiteY1497" fmla="*/ 5149065 h 5624266"/>
              <a:gd name="connsiteX1498" fmla="*/ 658610 w 4678719"/>
              <a:gd name="connsiteY1498" fmla="*/ 5132479 h 5624266"/>
              <a:gd name="connsiteX1499" fmla="*/ 672361 w 4678719"/>
              <a:gd name="connsiteY1499" fmla="*/ 5113307 h 5624266"/>
              <a:gd name="connsiteX1500" fmla="*/ 707974 w 4678719"/>
              <a:gd name="connsiteY1500" fmla="*/ 5100030 h 5624266"/>
              <a:gd name="connsiteX1501" fmla="*/ 749965 w 4678719"/>
              <a:gd name="connsiteY1501" fmla="*/ 5064163 h 5624266"/>
              <a:gd name="connsiteX1502" fmla="*/ 787588 w 4678719"/>
              <a:gd name="connsiteY1502" fmla="*/ 5025399 h 5624266"/>
              <a:gd name="connsiteX1503" fmla="*/ 781357 w 4678719"/>
              <a:gd name="connsiteY1503" fmla="*/ 5014567 h 5624266"/>
              <a:gd name="connsiteX1504" fmla="*/ 773923 w 4678719"/>
              <a:gd name="connsiteY1504" fmla="*/ 5007127 h 5624266"/>
              <a:gd name="connsiteX1505" fmla="*/ 762736 w 4678719"/>
              <a:gd name="connsiteY1505" fmla="*/ 5007258 h 5624266"/>
              <a:gd name="connsiteX1506" fmla="*/ 744656 w 4678719"/>
              <a:gd name="connsiteY1506" fmla="*/ 5003241 h 5624266"/>
              <a:gd name="connsiteX1507" fmla="*/ 728608 w 4678719"/>
              <a:gd name="connsiteY1507" fmla="*/ 4998055 h 5624266"/>
              <a:gd name="connsiteX1508" fmla="*/ 685277 w 4678719"/>
              <a:gd name="connsiteY1508" fmla="*/ 5022981 h 5624266"/>
              <a:gd name="connsiteX1509" fmla="*/ 685254 w 4678719"/>
              <a:gd name="connsiteY1509" fmla="*/ 5014673 h 5624266"/>
              <a:gd name="connsiteX1510" fmla="*/ 658233 w 4678719"/>
              <a:gd name="connsiteY1510" fmla="*/ 5027717 h 5624266"/>
              <a:gd name="connsiteX1511" fmla="*/ 658498 w 4678719"/>
              <a:gd name="connsiteY1511" fmla="*/ 5038385 h 5624266"/>
              <a:gd name="connsiteX1512" fmla="*/ 685277 w 4678719"/>
              <a:gd name="connsiteY1512" fmla="*/ 5022981 h 5624266"/>
              <a:gd name="connsiteX1513" fmla="*/ 672551 w 4678719"/>
              <a:gd name="connsiteY1513" fmla="*/ 5044718 h 5624266"/>
              <a:gd name="connsiteX1514" fmla="*/ 665826 w 4678719"/>
              <a:gd name="connsiteY1514" fmla="*/ 5064353 h 5624266"/>
              <a:gd name="connsiteX1515" fmla="*/ 645135 w 4678719"/>
              <a:gd name="connsiteY1515" fmla="*/ 5078509 h 5624266"/>
              <a:gd name="connsiteX1516" fmla="*/ 631593 w 4678719"/>
              <a:gd name="connsiteY1516" fmla="*/ 5086298 h 5624266"/>
              <a:gd name="connsiteX1517" fmla="*/ 583721 w 4678719"/>
              <a:gd name="connsiteY1517" fmla="*/ 5132307 h 5624266"/>
              <a:gd name="connsiteX1518" fmla="*/ 525641 w 4678719"/>
              <a:gd name="connsiteY1518" fmla="*/ 5165267 h 5624266"/>
              <a:gd name="connsiteX1519" fmla="*/ 515624 w 4678719"/>
              <a:gd name="connsiteY1519" fmla="*/ 5185447 h 5624266"/>
              <a:gd name="connsiteX1520" fmla="*/ 392200 w 4678719"/>
              <a:gd name="connsiteY1520" fmla="*/ 5252839 h 5624266"/>
              <a:gd name="connsiteX1521" fmla="*/ 381368 w 4678719"/>
              <a:gd name="connsiteY1521" fmla="*/ 5259070 h 5624266"/>
              <a:gd name="connsiteX1522" fmla="*/ 389548 w 4678719"/>
              <a:gd name="connsiteY1522" fmla="*/ 5240398 h 5624266"/>
              <a:gd name="connsiteX1523" fmla="*/ 402961 w 4678719"/>
              <a:gd name="connsiteY1523" fmla="*/ 5221420 h 5624266"/>
              <a:gd name="connsiteX1524" fmla="*/ 474726 w 4678719"/>
              <a:gd name="connsiteY1524" fmla="*/ 5180138 h 5624266"/>
              <a:gd name="connsiteX1525" fmla="*/ 537144 w 4678719"/>
              <a:gd name="connsiteY1525" fmla="*/ 5122608 h 5624266"/>
              <a:gd name="connsiteX1526" fmla="*/ 582032 w 4678719"/>
              <a:gd name="connsiteY1526" fmla="*/ 5100390 h 5624266"/>
              <a:gd name="connsiteX1527" fmla="*/ 587785 w 4678719"/>
              <a:gd name="connsiteY1527" fmla="*/ 5079061 h 5624266"/>
              <a:gd name="connsiteX1528" fmla="*/ 595208 w 4678719"/>
              <a:gd name="connsiteY1528" fmla="*/ 5074791 h 5624266"/>
              <a:gd name="connsiteX1529" fmla="*/ 591700 w 4678719"/>
              <a:gd name="connsiteY1529" fmla="*/ 5068693 h 5624266"/>
              <a:gd name="connsiteX1530" fmla="*/ 580848 w 4678719"/>
              <a:gd name="connsiteY1530" fmla="*/ 5068628 h 5624266"/>
              <a:gd name="connsiteX1531" fmla="*/ 565685 w 4678719"/>
              <a:gd name="connsiteY1531" fmla="*/ 5084559 h 5624266"/>
              <a:gd name="connsiteX1532" fmla="*/ 549908 w 4678719"/>
              <a:gd name="connsiteY1532" fmla="*/ 5090028 h 5624266"/>
              <a:gd name="connsiteX1533" fmla="*/ 545360 w 4678719"/>
              <a:gd name="connsiteY1533" fmla="*/ 5075074 h 5624266"/>
              <a:gd name="connsiteX1534" fmla="*/ 544013 w 4678719"/>
              <a:gd name="connsiteY1534" fmla="*/ 5060982 h 5624266"/>
              <a:gd name="connsiteX1535" fmla="*/ 581927 w 4678719"/>
              <a:gd name="connsiteY1535" fmla="*/ 5039174 h 5624266"/>
              <a:gd name="connsiteX1536" fmla="*/ 602778 w 4678719"/>
              <a:gd name="connsiteY1536" fmla="*/ 5012763 h 5624266"/>
              <a:gd name="connsiteX1537" fmla="*/ 616086 w 4678719"/>
              <a:gd name="connsiteY1537" fmla="*/ 4992040 h 5624266"/>
              <a:gd name="connsiteX1538" fmla="*/ 620104 w 4678719"/>
              <a:gd name="connsiteY1538" fmla="*/ 4973962 h 5624266"/>
              <a:gd name="connsiteX1539" fmla="*/ 651070 w 4678719"/>
              <a:gd name="connsiteY1539" fmla="*/ 4962005 h 5624266"/>
              <a:gd name="connsiteX1540" fmla="*/ 683206 w 4678719"/>
              <a:gd name="connsiteY1540" fmla="*/ 4952081 h 5624266"/>
              <a:gd name="connsiteX1541" fmla="*/ 727614 w 4678719"/>
              <a:gd name="connsiteY1541" fmla="*/ 4897702 h 5624266"/>
              <a:gd name="connsiteX1542" fmla="*/ 724091 w 4678719"/>
              <a:gd name="connsiteY1542" fmla="*/ 4885311 h 5624266"/>
              <a:gd name="connsiteX1543" fmla="*/ 744605 w 4678719"/>
              <a:gd name="connsiteY1543" fmla="*/ 4877114 h 5624266"/>
              <a:gd name="connsiteX1544" fmla="*/ 789091 w 4678719"/>
              <a:gd name="connsiteY1544" fmla="*/ 4833053 h 5624266"/>
              <a:gd name="connsiteX1545" fmla="*/ 843177 w 4678719"/>
              <a:gd name="connsiteY1545" fmla="*/ 4791579 h 5624266"/>
              <a:gd name="connsiteX1546" fmla="*/ 851621 w 4678719"/>
              <a:gd name="connsiteY1546" fmla="*/ 4780414 h 5624266"/>
              <a:gd name="connsiteX1547" fmla="*/ 864434 w 4678719"/>
              <a:gd name="connsiteY1547" fmla="*/ 4772142 h 5624266"/>
              <a:gd name="connsiteX1548" fmla="*/ 864455 w 4678719"/>
              <a:gd name="connsiteY1548" fmla="*/ 4770716 h 5624266"/>
              <a:gd name="connsiteX1549" fmla="*/ 756988 w 4678719"/>
              <a:gd name="connsiteY1549" fmla="*/ 4840513 h 5624266"/>
              <a:gd name="connsiteX1550" fmla="*/ 758216 w 4678719"/>
              <a:gd name="connsiteY1550" fmla="*/ 4846563 h 5624266"/>
              <a:gd name="connsiteX1551" fmla="*/ 756245 w 4678719"/>
              <a:gd name="connsiteY1551" fmla="*/ 4851752 h 5624266"/>
              <a:gd name="connsiteX1552" fmla="*/ 742217 w 4678719"/>
              <a:gd name="connsiteY1552" fmla="*/ 4851745 h 5624266"/>
              <a:gd name="connsiteX1553" fmla="*/ 735258 w 4678719"/>
              <a:gd name="connsiteY1553" fmla="*/ 4860865 h 5624266"/>
              <a:gd name="connsiteX1554" fmla="*/ 722682 w 4678719"/>
              <a:gd name="connsiteY1554" fmla="*/ 4867198 h 5624266"/>
              <a:gd name="connsiteX1555" fmla="*/ 712444 w 4678719"/>
              <a:gd name="connsiteY1555" fmla="*/ 4877594 h 5624266"/>
              <a:gd name="connsiteX1556" fmla="*/ 648040 w 4678719"/>
              <a:gd name="connsiteY1556" fmla="*/ 4919145 h 5624266"/>
              <a:gd name="connsiteX1557" fmla="*/ 603449 w 4678719"/>
              <a:gd name="connsiteY1557" fmla="*/ 4976335 h 5624266"/>
              <a:gd name="connsiteX1558" fmla="*/ 533062 w 4678719"/>
              <a:gd name="connsiteY1558" fmla="*/ 5026282 h 5624266"/>
              <a:gd name="connsiteX1559" fmla="*/ 463847 w 4678719"/>
              <a:gd name="connsiteY1559" fmla="*/ 5078263 h 5624266"/>
              <a:gd name="connsiteX1560" fmla="*/ 446502 w 4678719"/>
              <a:gd name="connsiteY1560" fmla="*/ 5110767 h 5624266"/>
              <a:gd name="connsiteX1561" fmla="*/ 409349 w 4678719"/>
              <a:gd name="connsiteY1561" fmla="*/ 5127632 h 5624266"/>
              <a:gd name="connsiteX1562" fmla="*/ 404636 w 4678719"/>
              <a:gd name="connsiteY1562" fmla="*/ 5139804 h 5624266"/>
              <a:gd name="connsiteX1563" fmla="*/ 392358 w 4678719"/>
              <a:gd name="connsiteY1563" fmla="*/ 5148219 h 5624266"/>
              <a:gd name="connsiteX1564" fmla="*/ 377902 w 4678719"/>
              <a:gd name="connsiteY1564" fmla="*/ 5158336 h 5624266"/>
              <a:gd name="connsiteX1565" fmla="*/ 374215 w 4678719"/>
              <a:gd name="connsiteY1565" fmla="*/ 5173072 h 5624266"/>
              <a:gd name="connsiteX1566" fmla="*/ 180044 w 4678719"/>
              <a:gd name="connsiteY1566" fmla="*/ 5299183 h 5624266"/>
              <a:gd name="connsiteX1567" fmla="*/ 181272 w 4678719"/>
              <a:gd name="connsiteY1567" fmla="*/ 5305233 h 5624266"/>
              <a:gd name="connsiteX1568" fmla="*/ 179302 w 4678719"/>
              <a:gd name="connsiteY1568" fmla="*/ 5310422 h 5624266"/>
              <a:gd name="connsiteX1569" fmla="*/ 164432 w 4678719"/>
              <a:gd name="connsiteY1569" fmla="*/ 5310414 h 5624266"/>
              <a:gd name="connsiteX1570" fmla="*/ 152149 w 4678719"/>
              <a:gd name="connsiteY1570" fmla="*/ 5300812 h 5624266"/>
              <a:gd name="connsiteX1571" fmla="*/ 152030 w 4678719"/>
              <a:gd name="connsiteY1571" fmla="*/ 5292772 h 5624266"/>
              <a:gd name="connsiteX1572" fmla="*/ 158307 w 4678719"/>
              <a:gd name="connsiteY1572" fmla="*/ 5286457 h 5624266"/>
              <a:gd name="connsiteX1573" fmla="*/ 196222 w 4678719"/>
              <a:gd name="connsiteY1573" fmla="*/ 5264647 h 5624266"/>
              <a:gd name="connsiteX1574" fmla="*/ 242476 w 4678719"/>
              <a:gd name="connsiteY1574" fmla="*/ 5211909 h 5624266"/>
              <a:gd name="connsiteX1575" fmla="*/ 311376 w 4678719"/>
              <a:gd name="connsiteY1575" fmla="*/ 5151552 h 5624266"/>
              <a:gd name="connsiteX1576" fmla="*/ 323614 w 4678719"/>
              <a:gd name="connsiteY1576" fmla="*/ 5145413 h 5624266"/>
              <a:gd name="connsiteX1577" fmla="*/ 331484 w 4678719"/>
              <a:gd name="connsiteY1577" fmla="*/ 5136381 h 5624266"/>
              <a:gd name="connsiteX1578" fmla="*/ 317509 w 4678719"/>
              <a:gd name="connsiteY1578" fmla="*/ 5127749 h 5624266"/>
              <a:gd name="connsiteX1579" fmla="*/ 302366 w 4678719"/>
              <a:gd name="connsiteY1579" fmla="*/ 5117088 h 5624266"/>
              <a:gd name="connsiteX1580" fmla="*/ 303109 w 4678719"/>
              <a:gd name="connsiteY1580" fmla="*/ 5105849 h 5624266"/>
              <a:gd name="connsiteX1581" fmla="*/ 390766 w 4678719"/>
              <a:gd name="connsiteY1581" fmla="*/ 5049117 h 5624266"/>
              <a:gd name="connsiteX1582" fmla="*/ 464710 w 4678719"/>
              <a:gd name="connsiteY1582" fmla="*/ 4973243 h 5624266"/>
              <a:gd name="connsiteX1583" fmla="*/ 490639 w 4678719"/>
              <a:gd name="connsiteY1583" fmla="*/ 4961931 h 5624266"/>
              <a:gd name="connsiteX1584" fmla="*/ 527332 w 4678719"/>
              <a:gd name="connsiteY1584" fmla="*/ 4919201 h 5624266"/>
              <a:gd name="connsiteX1585" fmla="*/ 527666 w 4678719"/>
              <a:gd name="connsiteY1585" fmla="*/ 4900986 h 5624266"/>
              <a:gd name="connsiteX1586" fmla="*/ 553004 w 4678719"/>
              <a:gd name="connsiteY1586" fmla="*/ 4885510 h 5624266"/>
              <a:gd name="connsiteX1587" fmla="*/ 576006 w 4678719"/>
              <a:gd name="connsiteY1587" fmla="*/ 4865971 h 5624266"/>
              <a:gd name="connsiteX1588" fmla="*/ 581297 w 4678719"/>
              <a:gd name="connsiteY1588" fmla="*/ 4869686 h 5624266"/>
              <a:gd name="connsiteX1589" fmla="*/ 586839 w 4678719"/>
              <a:gd name="connsiteY1589" fmla="*/ 4859740 h 5624266"/>
              <a:gd name="connsiteX1590" fmla="*/ 573226 w 4678719"/>
              <a:gd name="connsiteY1590" fmla="*/ 4842342 h 5624266"/>
              <a:gd name="connsiteX1591" fmla="*/ 632484 w 4678719"/>
              <a:gd name="connsiteY1591" fmla="*/ 4814562 h 5624266"/>
              <a:gd name="connsiteX1592" fmla="*/ 665229 w 4678719"/>
              <a:gd name="connsiteY1592" fmla="*/ 4764188 h 5624266"/>
              <a:gd name="connsiteX1593" fmla="*/ 703714 w 4678719"/>
              <a:gd name="connsiteY1593" fmla="*/ 4722226 h 5624266"/>
              <a:gd name="connsiteX1594" fmla="*/ 740170 w 4678719"/>
              <a:gd name="connsiteY1594" fmla="*/ 4681433 h 5624266"/>
              <a:gd name="connsiteX1595" fmla="*/ 739763 w 4678719"/>
              <a:gd name="connsiteY1595" fmla="*/ 4674459 h 5624266"/>
              <a:gd name="connsiteX1596" fmla="*/ 719003 w 4678719"/>
              <a:gd name="connsiteY1596" fmla="*/ 4681446 h 5624266"/>
              <a:gd name="connsiteX1597" fmla="*/ 693318 w 4678719"/>
              <a:gd name="connsiteY1597" fmla="*/ 4693968 h 5624266"/>
              <a:gd name="connsiteX1598" fmla="*/ 673078 w 4678719"/>
              <a:gd name="connsiteY1598" fmla="*/ 4730839 h 5624266"/>
              <a:gd name="connsiteX1599" fmla="*/ 648165 w 4678719"/>
              <a:gd name="connsiteY1599" fmla="*/ 4759586 h 5624266"/>
              <a:gd name="connsiteX1600" fmla="*/ 625239 w 4678719"/>
              <a:gd name="connsiteY1600" fmla="*/ 4771422 h 5624266"/>
              <a:gd name="connsiteX1601" fmla="*/ 612218 w 4678719"/>
              <a:gd name="connsiteY1601" fmla="*/ 4791077 h 5624266"/>
              <a:gd name="connsiteX1602" fmla="*/ 548542 w 4678719"/>
              <a:gd name="connsiteY1602" fmla="*/ 4833111 h 5624266"/>
              <a:gd name="connsiteX1603" fmla="*/ 504371 w 4678719"/>
              <a:gd name="connsiteY1603" fmla="*/ 4885552 h 5624266"/>
              <a:gd name="connsiteX1604" fmla="*/ 465236 w 4678719"/>
              <a:gd name="connsiteY1604" fmla="*/ 4886438 h 5624266"/>
              <a:gd name="connsiteX1605" fmla="*/ 450724 w 4678719"/>
              <a:gd name="connsiteY1605" fmla="*/ 4910555 h 5624266"/>
              <a:gd name="connsiteX1606" fmla="*/ 437075 w 4678719"/>
              <a:gd name="connsiteY1606" fmla="*/ 4931471 h 5624266"/>
              <a:gd name="connsiteX1607" fmla="*/ 416942 w 4678719"/>
              <a:gd name="connsiteY1607" fmla="*/ 4937197 h 5624266"/>
              <a:gd name="connsiteX1608" fmla="*/ 395640 w 4678719"/>
              <a:gd name="connsiteY1608" fmla="*/ 4940889 h 5624266"/>
              <a:gd name="connsiteX1609" fmla="*/ 389506 w 4678719"/>
              <a:gd name="connsiteY1609" fmla="*/ 4964690 h 5624266"/>
              <a:gd name="connsiteX1610" fmla="*/ 334575 w 4678719"/>
              <a:gd name="connsiteY1610" fmla="*/ 4997642 h 5624266"/>
              <a:gd name="connsiteX1611" fmla="*/ 333094 w 4678719"/>
              <a:gd name="connsiteY1611" fmla="*/ 5005252 h 5624266"/>
              <a:gd name="connsiteX1612" fmla="*/ 328416 w 4678719"/>
              <a:gd name="connsiteY1612" fmla="*/ 5011998 h 5624266"/>
              <a:gd name="connsiteX1613" fmla="*/ 322185 w 4678719"/>
              <a:gd name="connsiteY1613" fmla="*/ 5001165 h 5624266"/>
              <a:gd name="connsiteX1614" fmla="*/ 283863 w 4678719"/>
              <a:gd name="connsiteY1614" fmla="*/ 5016001 h 5624266"/>
              <a:gd name="connsiteX1615" fmla="*/ 245542 w 4678719"/>
              <a:gd name="connsiteY1615" fmla="*/ 5030835 h 5624266"/>
              <a:gd name="connsiteX1616" fmla="*/ 254002 w 4678719"/>
              <a:gd name="connsiteY1616" fmla="*/ 5007947 h 5624266"/>
              <a:gd name="connsiteX1617" fmla="*/ 277350 w 4678719"/>
              <a:gd name="connsiteY1617" fmla="*/ 4991362 h 5624266"/>
              <a:gd name="connsiteX1618" fmla="*/ 291100 w 4678719"/>
              <a:gd name="connsiteY1618" fmla="*/ 4972191 h 5624266"/>
              <a:gd name="connsiteX1619" fmla="*/ 326714 w 4678719"/>
              <a:gd name="connsiteY1619" fmla="*/ 4958913 h 5624266"/>
              <a:gd name="connsiteX1620" fmla="*/ 368705 w 4678719"/>
              <a:gd name="connsiteY1620" fmla="*/ 4923045 h 5624266"/>
              <a:gd name="connsiteX1621" fmla="*/ 406327 w 4678719"/>
              <a:gd name="connsiteY1621" fmla="*/ 4884282 h 5624266"/>
              <a:gd name="connsiteX1622" fmla="*/ 400096 w 4678719"/>
              <a:gd name="connsiteY1622" fmla="*/ 4873450 h 5624266"/>
              <a:gd name="connsiteX1623" fmla="*/ 392663 w 4678719"/>
              <a:gd name="connsiteY1623" fmla="*/ 4866011 h 5624266"/>
              <a:gd name="connsiteX1624" fmla="*/ 381475 w 4678719"/>
              <a:gd name="connsiteY1624" fmla="*/ 4866141 h 5624266"/>
              <a:gd name="connsiteX1625" fmla="*/ 363396 w 4678719"/>
              <a:gd name="connsiteY1625" fmla="*/ 4862125 h 5624266"/>
              <a:gd name="connsiteX1626" fmla="*/ 347348 w 4678719"/>
              <a:gd name="connsiteY1626" fmla="*/ 4856939 h 5624266"/>
              <a:gd name="connsiteX1627" fmla="*/ 304018 w 4678719"/>
              <a:gd name="connsiteY1627" fmla="*/ 4881864 h 5624266"/>
              <a:gd name="connsiteX1628" fmla="*/ 303945 w 4678719"/>
              <a:gd name="connsiteY1628" fmla="*/ 4856674 h 5624266"/>
              <a:gd name="connsiteX1629" fmla="*/ 307970 w 4678719"/>
              <a:gd name="connsiteY1629" fmla="*/ 4841744 h 5624266"/>
              <a:gd name="connsiteX1630" fmla="*/ 336371 w 4678719"/>
              <a:gd name="connsiteY1630" fmla="*/ 4812794 h 5624266"/>
              <a:gd name="connsiteX1631" fmla="*/ 343679 w 4678719"/>
              <a:gd name="connsiteY1631" fmla="*/ 4794173 h 5624266"/>
              <a:gd name="connsiteX1632" fmla="*/ 358176 w 4678719"/>
              <a:gd name="connsiteY1632" fmla="*/ 4781779 h 5624266"/>
              <a:gd name="connsiteX1633" fmla="*/ 371503 w 4678719"/>
              <a:gd name="connsiteY1633" fmla="*/ 4767354 h 5624266"/>
              <a:gd name="connsiteX1634" fmla="*/ 388065 w 4678719"/>
              <a:gd name="connsiteY1634" fmla="*/ 4748365 h 5624266"/>
              <a:gd name="connsiteX1635" fmla="*/ 397363 w 4678719"/>
              <a:gd name="connsiteY1635" fmla="*/ 4730853 h 5624266"/>
              <a:gd name="connsiteX1636" fmla="*/ 447256 w 4678719"/>
              <a:gd name="connsiteY1636" fmla="*/ 4680528 h 5624266"/>
              <a:gd name="connsiteX1637" fmla="*/ 503244 w 4678719"/>
              <a:gd name="connsiteY1637" fmla="*/ 4626696 h 5624266"/>
              <a:gd name="connsiteX1638" fmla="*/ 497012 w 4678719"/>
              <a:gd name="connsiteY1638" fmla="*/ 4615864 h 5624266"/>
              <a:gd name="connsiteX1639" fmla="*/ 521283 w 4678719"/>
              <a:gd name="connsiteY1639" fmla="*/ 4600101 h 5624266"/>
              <a:gd name="connsiteX1640" fmla="*/ 536818 w 4678719"/>
              <a:gd name="connsiteY1640" fmla="*/ 4578549 h 5624266"/>
              <a:gd name="connsiteX1641" fmla="*/ 547507 w 4678719"/>
              <a:gd name="connsiteY1641" fmla="*/ 4572852 h 5624266"/>
              <a:gd name="connsiteX1642" fmla="*/ 552661 w 4678719"/>
              <a:gd name="connsiteY1642" fmla="*/ 4562228 h 5624266"/>
              <a:gd name="connsiteX1643" fmla="*/ 577033 w 4678719"/>
              <a:gd name="connsiteY1643" fmla="*/ 4548208 h 5624266"/>
              <a:gd name="connsiteX1644" fmla="*/ 580485 w 4678719"/>
              <a:gd name="connsiteY1644" fmla="*/ 4535410 h 5624266"/>
              <a:gd name="connsiteX1645" fmla="*/ 602150 w 4678719"/>
              <a:gd name="connsiteY1645" fmla="*/ 4522948 h 5624266"/>
              <a:gd name="connsiteX1646" fmla="*/ 600184 w 4678719"/>
              <a:gd name="connsiteY1646" fmla="*/ 4513266 h 5624266"/>
              <a:gd name="connsiteX1647" fmla="*/ 604200 w 4678719"/>
              <a:gd name="connsiteY1647" fmla="*/ 4495186 h 5624266"/>
              <a:gd name="connsiteX1648" fmla="*/ 609386 w 4678719"/>
              <a:gd name="connsiteY1648" fmla="*/ 4479138 h 5624266"/>
              <a:gd name="connsiteX1649" fmla="*/ 632885 w 4678719"/>
              <a:gd name="connsiteY1649" fmla="*/ 4447150 h 5624266"/>
              <a:gd name="connsiteX1650" fmla="*/ 661918 w 4678719"/>
              <a:gd name="connsiteY1650" fmla="*/ 4420086 h 5624266"/>
              <a:gd name="connsiteX1651" fmla="*/ 679201 w 4678719"/>
              <a:gd name="connsiteY1651" fmla="*/ 4416452 h 5624266"/>
              <a:gd name="connsiteX1652" fmla="*/ 696790 w 4678719"/>
              <a:gd name="connsiteY1652" fmla="*/ 4418049 h 5624266"/>
              <a:gd name="connsiteX1653" fmla="*/ 710665 w 4678719"/>
              <a:gd name="connsiteY1653" fmla="*/ 4392045 h 5624266"/>
              <a:gd name="connsiteX1654" fmla="*/ 707151 w 4678719"/>
              <a:gd name="connsiteY1654" fmla="*/ 4382804 h 5624266"/>
              <a:gd name="connsiteX1655" fmla="*/ 715266 w 4678719"/>
              <a:gd name="connsiteY1655" fmla="*/ 4374981 h 5624266"/>
              <a:gd name="connsiteX1656" fmla="*/ 724950 w 4678719"/>
              <a:gd name="connsiteY1656" fmla="*/ 4373017 h 5624266"/>
              <a:gd name="connsiteX1657" fmla="*/ 719927 w 4678719"/>
              <a:gd name="connsiteY1657" fmla="*/ 4361938 h 5624266"/>
              <a:gd name="connsiteX1658" fmla="*/ 722169 w 4678719"/>
              <a:gd name="connsiteY1658" fmla="*/ 4349386 h 5624266"/>
              <a:gd name="connsiteX1659" fmla="*/ 728762 w 4678719"/>
              <a:gd name="connsiteY1659" fmla="*/ 4351449 h 5624266"/>
              <a:gd name="connsiteX1660" fmla="*/ 736525 w 4678719"/>
              <a:gd name="connsiteY1660" fmla="*/ 4355545 h 5624266"/>
              <a:gd name="connsiteX1661" fmla="*/ 767066 w 4678719"/>
              <a:gd name="connsiteY1661" fmla="*/ 4330319 h 5624266"/>
              <a:gd name="connsiteX1662" fmla="*/ 796439 w 4678719"/>
              <a:gd name="connsiteY1662" fmla="*/ 4303060 h 5624266"/>
              <a:gd name="connsiteX1663" fmla="*/ 812159 w 4678719"/>
              <a:gd name="connsiteY1663" fmla="*/ 4278697 h 5624266"/>
              <a:gd name="connsiteX1664" fmla="*/ 838955 w 4678719"/>
              <a:gd name="connsiteY1664" fmla="*/ 4264187 h 5624266"/>
              <a:gd name="connsiteX1665" fmla="*/ 834280 w 4678719"/>
              <a:gd name="connsiteY1665" fmla="*/ 4256061 h 5624266"/>
              <a:gd name="connsiteX1666" fmla="*/ 845205 w 4678719"/>
              <a:gd name="connsiteY1666" fmla="*/ 4248425 h 5624266"/>
              <a:gd name="connsiteX1667" fmla="*/ 848565 w 4678719"/>
              <a:gd name="connsiteY1667" fmla="*/ 4237033 h 5624266"/>
              <a:gd name="connsiteX1668" fmla="*/ 863154 w 4678719"/>
              <a:gd name="connsiteY1668" fmla="*/ 4223235 h 5624266"/>
              <a:gd name="connsiteX1669" fmla="*/ 873679 w 4678719"/>
              <a:gd name="connsiteY1669" fmla="*/ 4211773 h 5624266"/>
              <a:gd name="connsiteX1670" fmla="*/ 879096 w 4678719"/>
              <a:gd name="connsiteY1670" fmla="*/ 4208657 h 5624266"/>
              <a:gd name="connsiteX1671" fmla="*/ 898389 w 4678719"/>
              <a:gd name="connsiteY1671" fmla="*/ 4179539 h 5624266"/>
              <a:gd name="connsiteX1672" fmla="*/ 900283 w 4678719"/>
              <a:gd name="connsiteY1672" fmla="*/ 4164032 h 5624266"/>
              <a:gd name="connsiteX1673" fmla="*/ 912644 w 4678719"/>
              <a:gd name="connsiteY1673" fmla="*/ 4151064 h 5624266"/>
              <a:gd name="connsiteX1674" fmla="*/ 923840 w 4678719"/>
              <a:gd name="connsiteY1674" fmla="*/ 4136065 h 5624266"/>
              <a:gd name="connsiteX1675" fmla="*/ 934010 w 4678719"/>
              <a:gd name="connsiteY1675" fmla="*/ 4118501 h 5624266"/>
              <a:gd name="connsiteX1676" fmla="*/ 948548 w 4678719"/>
              <a:gd name="connsiteY1676" fmla="*/ 4103830 h 5624266"/>
              <a:gd name="connsiteX1677" fmla="*/ 966354 w 4678719"/>
              <a:gd name="connsiteY1677" fmla="*/ 4097190 h 5624266"/>
              <a:gd name="connsiteX1678" fmla="*/ 972923 w 4678719"/>
              <a:gd name="connsiteY1678" fmla="*/ 4089809 h 5624266"/>
              <a:gd name="connsiteX1679" fmla="*/ 972107 w 4678719"/>
              <a:gd name="connsiteY1679" fmla="*/ 4075861 h 5624266"/>
              <a:gd name="connsiteX1680" fmla="*/ 992621 w 4678719"/>
              <a:gd name="connsiteY1680" fmla="*/ 4067666 h 5624266"/>
              <a:gd name="connsiteX1681" fmla="*/ 987947 w 4678719"/>
              <a:gd name="connsiteY1681" fmla="*/ 4059541 h 5624266"/>
              <a:gd name="connsiteX1682" fmla="*/ 1002233 w 4678719"/>
              <a:gd name="connsiteY1682" fmla="*/ 4040512 h 5624266"/>
              <a:gd name="connsiteX1683" fmla="*/ 999641 w 4678719"/>
              <a:gd name="connsiteY1683" fmla="*/ 4032089 h 5624266"/>
              <a:gd name="connsiteX1684" fmla="*/ 1001417 w 4678719"/>
              <a:gd name="connsiteY1684" fmla="*/ 4026564 h 5624266"/>
              <a:gd name="connsiteX1685" fmla="*/ 1005920 w 4678719"/>
              <a:gd name="connsiteY1685" fmla="*/ 4025775 h 5624266"/>
              <a:gd name="connsiteX1686" fmla="*/ 1008391 w 4678719"/>
              <a:gd name="connsiteY1686" fmla="*/ 4026155 h 5624266"/>
              <a:gd name="connsiteX1687" fmla="*/ 1065872 w 4678719"/>
              <a:gd name="connsiteY1687" fmla="*/ 3952994 h 5624266"/>
              <a:gd name="connsiteX1688" fmla="*/ 1117316 w 4678719"/>
              <a:gd name="connsiteY1688" fmla="*/ 3902228 h 5624266"/>
              <a:gd name="connsiteX1689" fmla="*/ 1112642 w 4678719"/>
              <a:gd name="connsiteY1689" fmla="*/ 3894102 h 5624266"/>
              <a:gd name="connsiteX1690" fmla="*/ 1182527 w 4678719"/>
              <a:gd name="connsiteY1690" fmla="*/ 3805696 h 5624266"/>
              <a:gd name="connsiteX1691" fmla="*/ 1253583 w 4678719"/>
              <a:gd name="connsiteY1691" fmla="*/ 3719319 h 5624266"/>
              <a:gd name="connsiteX1692" fmla="*/ 1272947 w 4678719"/>
              <a:gd name="connsiteY1692" fmla="*/ 3715388 h 5624266"/>
              <a:gd name="connsiteX1693" fmla="*/ 1280664 w 4678719"/>
              <a:gd name="connsiteY1693" fmla="*/ 3703741 h 5624266"/>
              <a:gd name="connsiteX1694" fmla="*/ 1279849 w 4678719"/>
              <a:gd name="connsiteY1694" fmla="*/ 3689793 h 5624266"/>
              <a:gd name="connsiteX1695" fmla="*/ 1305782 w 4678719"/>
              <a:gd name="connsiteY1695" fmla="*/ 3678481 h 5624266"/>
              <a:gd name="connsiteX1696" fmla="*/ 1321549 w 4678719"/>
              <a:gd name="connsiteY1696" fmla="*/ 3636971 h 5624266"/>
              <a:gd name="connsiteX1697" fmla="*/ 1352666 w 4678719"/>
              <a:gd name="connsiteY1697" fmla="*/ 3609610 h 5624266"/>
              <a:gd name="connsiteX1698" fmla="*/ 1361692 w 4678719"/>
              <a:gd name="connsiteY1698" fmla="*/ 3581443 h 5624266"/>
              <a:gd name="connsiteX1699" fmla="*/ 1379498 w 4678719"/>
              <a:gd name="connsiteY1699" fmla="*/ 3574803 h 5624266"/>
              <a:gd name="connsiteX1700" fmla="*/ 1391482 w 4678719"/>
              <a:gd name="connsiteY1700" fmla="*/ 3564306 h 5624266"/>
              <a:gd name="connsiteX1701" fmla="*/ 1392560 w 4678719"/>
              <a:gd name="connsiteY1701" fmla="*/ 3534853 h 5624266"/>
              <a:gd name="connsiteX1702" fmla="*/ 1413792 w 4678719"/>
              <a:gd name="connsiteY1702" fmla="*/ 3523990 h 5624266"/>
              <a:gd name="connsiteX1703" fmla="*/ 1440563 w 4678719"/>
              <a:gd name="connsiteY1703" fmla="*/ 3518052 h 5624266"/>
              <a:gd name="connsiteX1704" fmla="*/ 1438599 w 4678719"/>
              <a:gd name="connsiteY1704" fmla="*/ 3508369 h 5624266"/>
              <a:gd name="connsiteX1705" fmla="*/ 1485306 w 4678719"/>
              <a:gd name="connsiteY1705" fmla="*/ 3445460 h 5624266"/>
              <a:gd name="connsiteX1706" fmla="*/ 1505902 w 4678719"/>
              <a:gd name="connsiteY1706" fmla="*/ 3414689 h 5624266"/>
              <a:gd name="connsiteX1707" fmla="*/ 1530865 w 4678719"/>
              <a:gd name="connsiteY1707" fmla="*/ 3386814 h 5624266"/>
              <a:gd name="connsiteX1708" fmla="*/ 1532759 w 4678719"/>
              <a:gd name="connsiteY1708" fmla="*/ 3371307 h 5624266"/>
              <a:gd name="connsiteX1709" fmla="*/ 1557131 w 4678719"/>
              <a:gd name="connsiteY1709" fmla="*/ 3357287 h 5624266"/>
              <a:gd name="connsiteX1710" fmla="*/ 1587999 w 4678719"/>
              <a:gd name="connsiteY1710" fmla="*/ 3310698 h 5624266"/>
              <a:gd name="connsiteX1711" fmla="*/ 1581768 w 4678719"/>
              <a:gd name="connsiteY1711" fmla="*/ 3299865 h 5624266"/>
              <a:gd name="connsiteX1712" fmla="*/ 1636674 w 4678719"/>
              <a:gd name="connsiteY1712" fmla="*/ 3257470 h 5624266"/>
              <a:gd name="connsiteX1713" fmla="*/ 1648585 w 4678719"/>
              <a:gd name="connsiteY1713" fmla="*/ 3221784 h 5624266"/>
              <a:gd name="connsiteX1714" fmla="*/ 1662125 w 4678719"/>
              <a:gd name="connsiteY1714" fmla="*/ 3213995 h 5624266"/>
              <a:gd name="connsiteX1715" fmla="*/ 1661310 w 4678719"/>
              <a:gd name="connsiteY1715" fmla="*/ 3200047 h 5624266"/>
              <a:gd name="connsiteX1716" fmla="*/ 1684125 w 4678719"/>
              <a:gd name="connsiteY1716" fmla="*/ 3183318 h 5624266"/>
              <a:gd name="connsiteX1717" fmla="*/ 1685203 w 4678719"/>
              <a:gd name="connsiteY1717" fmla="*/ 3153864 h 5624266"/>
              <a:gd name="connsiteX1718" fmla="*/ 1727887 w 4678719"/>
              <a:gd name="connsiteY1718" fmla="*/ 3105885 h 5624266"/>
              <a:gd name="connsiteX1719" fmla="*/ 1753098 w 4678719"/>
              <a:gd name="connsiteY1719" fmla="*/ 3046329 h 5624266"/>
              <a:gd name="connsiteX1720" fmla="*/ 1793241 w 4678719"/>
              <a:gd name="connsiteY1720" fmla="*/ 2990800 h 5624266"/>
              <a:gd name="connsiteX1721" fmla="*/ 1790125 w 4678719"/>
              <a:gd name="connsiteY1721" fmla="*/ 2985383 h 5624266"/>
              <a:gd name="connsiteX1722" fmla="*/ 1807006 w 4678719"/>
              <a:gd name="connsiteY1722" fmla="*/ 2959903 h 5624266"/>
              <a:gd name="connsiteX1723" fmla="*/ 1816319 w 4678719"/>
              <a:gd name="connsiteY1723" fmla="*/ 2930670 h 5624266"/>
              <a:gd name="connsiteX1724" fmla="*/ 1844921 w 4678719"/>
              <a:gd name="connsiteY1724" fmla="*/ 2905205 h 5624266"/>
              <a:gd name="connsiteX1725" fmla="*/ 1868852 w 4678719"/>
              <a:gd name="connsiteY1725" fmla="*/ 2871618 h 5624266"/>
              <a:gd name="connsiteX1726" fmla="*/ 1871488 w 4678719"/>
              <a:gd name="connsiteY1726" fmla="*/ 2844870 h 5624266"/>
              <a:gd name="connsiteX1727" fmla="*/ 1888164 w 4678719"/>
              <a:gd name="connsiteY1727" fmla="*/ 2815905 h 5624266"/>
              <a:gd name="connsiteX1728" fmla="*/ 1897275 w 4678719"/>
              <a:gd name="connsiteY1728" fmla="*/ 2783183 h 5624266"/>
              <a:gd name="connsiteX1729" fmla="*/ 1894733 w 4678719"/>
              <a:gd name="connsiteY1729" fmla="*/ 2775632 h 5624266"/>
              <a:gd name="connsiteX1730" fmla="*/ 1879347 w 4678719"/>
              <a:gd name="connsiteY1730" fmla="*/ 2771581 h 5624266"/>
              <a:gd name="connsiteX1731" fmla="*/ 1832185 w 4678719"/>
              <a:gd name="connsiteY1731" fmla="*/ 2760865 h 5624266"/>
              <a:gd name="connsiteX1732" fmla="*/ 1807714 w 4678719"/>
              <a:gd name="connsiteY1732" fmla="*/ 2740249 h 5624266"/>
              <a:gd name="connsiteX1733" fmla="*/ 1790197 w 4678719"/>
              <a:gd name="connsiteY1733" fmla="*/ 2712934 h 5624266"/>
              <a:gd name="connsiteX1734" fmla="*/ 1763858 w 4678719"/>
              <a:gd name="connsiteY1734" fmla="*/ 2717271 h 5624266"/>
              <a:gd name="connsiteX1735" fmla="*/ 1711037 w 4678719"/>
              <a:gd name="connsiteY1735" fmla="*/ 2675571 h 5624266"/>
              <a:gd name="connsiteX1736" fmla="*/ 1692752 w 4678719"/>
              <a:gd name="connsiteY1736" fmla="*/ 2650047 h 5624266"/>
              <a:gd name="connsiteX1737" fmla="*/ 1685285 w 4678719"/>
              <a:gd name="connsiteY1737" fmla="*/ 2648034 h 5624266"/>
              <a:gd name="connsiteX1738" fmla="*/ 1676094 w 4678719"/>
              <a:gd name="connsiteY1738" fmla="*/ 2652420 h 5624266"/>
              <a:gd name="connsiteX1739" fmla="*/ 1663632 w 4678719"/>
              <a:gd name="connsiteY1739" fmla="*/ 2630755 h 5624266"/>
              <a:gd name="connsiteX1740" fmla="*/ 1663308 w 4678719"/>
              <a:gd name="connsiteY1740" fmla="*/ 2623684 h 5624266"/>
              <a:gd name="connsiteX1741" fmla="*/ 1653790 w 4678719"/>
              <a:gd name="connsiteY1741" fmla="*/ 2627704 h 5624266"/>
              <a:gd name="connsiteX1742" fmla="*/ 1630494 w 4678719"/>
              <a:gd name="connsiteY1742" fmla="*/ 2612270 h 5624266"/>
              <a:gd name="connsiteX1743" fmla="*/ 1611539 w 4678719"/>
              <a:gd name="connsiteY1743" fmla="*/ 2623174 h 5624266"/>
              <a:gd name="connsiteX1744" fmla="*/ 1571192 w 4678719"/>
              <a:gd name="connsiteY1744" fmla="*/ 2624306 h 5624266"/>
              <a:gd name="connsiteX1745" fmla="*/ 1531708 w 4678719"/>
              <a:gd name="connsiteY1745" fmla="*/ 2622239 h 5624266"/>
              <a:gd name="connsiteX1746" fmla="*/ 1539059 w 4678719"/>
              <a:gd name="connsiteY1746" fmla="*/ 2601341 h 5624266"/>
              <a:gd name="connsiteX1747" fmla="*/ 1543211 w 4678719"/>
              <a:gd name="connsiteY1747" fmla="*/ 2579580 h 5624266"/>
              <a:gd name="connsiteX1748" fmla="*/ 1503178 w 4678719"/>
              <a:gd name="connsiteY1748" fmla="*/ 2589092 h 5624266"/>
              <a:gd name="connsiteX1749" fmla="*/ 1463453 w 4678719"/>
              <a:gd name="connsiteY1749" fmla="*/ 2603834 h 5624266"/>
              <a:gd name="connsiteX1750" fmla="*/ 1453595 w 4678719"/>
              <a:gd name="connsiteY1750" fmla="*/ 2611758 h 5624266"/>
              <a:gd name="connsiteX1751" fmla="*/ 1444903 w 4678719"/>
              <a:gd name="connsiteY1751" fmla="*/ 2621712 h 5624266"/>
              <a:gd name="connsiteX1752" fmla="*/ 1416988 w 4678719"/>
              <a:gd name="connsiteY1752" fmla="*/ 2617046 h 5624266"/>
              <a:gd name="connsiteX1753" fmla="*/ 1391412 w 4678719"/>
              <a:gd name="connsiteY1753" fmla="*/ 2616440 h 5624266"/>
              <a:gd name="connsiteX1754" fmla="*/ 1364259 w 4678719"/>
              <a:gd name="connsiteY1754" fmla="*/ 2606831 h 5624266"/>
              <a:gd name="connsiteX1755" fmla="*/ 1353090 w 4678719"/>
              <a:gd name="connsiteY1755" fmla="*/ 2631276 h 5624266"/>
              <a:gd name="connsiteX1756" fmla="*/ 1317405 w 4678719"/>
              <a:gd name="connsiteY1756" fmla="*/ 2619367 h 5624266"/>
              <a:gd name="connsiteX1757" fmla="*/ 1307652 w 4678719"/>
              <a:gd name="connsiteY1757" fmla="*/ 2596143 h 5624266"/>
              <a:gd name="connsiteX1758" fmla="*/ 1243998 w 4678719"/>
              <a:gd name="connsiteY1758" fmla="*/ 2560674 h 5624266"/>
              <a:gd name="connsiteX1759" fmla="*/ 1240882 w 4678719"/>
              <a:gd name="connsiteY1759" fmla="*/ 2555257 h 5624266"/>
              <a:gd name="connsiteX1760" fmla="*/ 1246776 w 4678719"/>
              <a:gd name="connsiteY1760" fmla="*/ 2584304 h 5624266"/>
              <a:gd name="connsiteX1761" fmla="*/ 1279347 w 4678719"/>
              <a:gd name="connsiteY1761" fmla="*/ 2590799 h 5624266"/>
              <a:gd name="connsiteX1762" fmla="*/ 1293367 w 4678719"/>
              <a:gd name="connsiteY1762" fmla="*/ 2615172 h 5624266"/>
              <a:gd name="connsiteX1763" fmla="*/ 1248236 w 4678719"/>
              <a:gd name="connsiteY1763" fmla="*/ 2603288 h 5624266"/>
              <a:gd name="connsiteX1764" fmla="*/ 1201074 w 4678719"/>
              <a:gd name="connsiteY1764" fmla="*/ 2592573 h 5624266"/>
              <a:gd name="connsiteX1765" fmla="*/ 1176602 w 4678719"/>
              <a:gd name="connsiteY1765" fmla="*/ 2571958 h 5624266"/>
              <a:gd name="connsiteX1766" fmla="*/ 1159085 w 4678719"/>
              <a:gd name="connsiteY1766" fmla="*/ 2544642 h 5624266"/>
              <a:gd name="connsiteX1767" fmla="*/ 1132747 w 4678719"/>
              <a:gd name="connsiteY1767" fmla="*/ 2548979 h 5624266"/>
              <a:gd name="connsiteX1768" fmla="*/ 1079926 w 4678719"/>
              <a:gd name="connsiteY1768" fmla="*/ 2507279 h 5624266"/>
              <a:gd name="connsiteX1769" fmla="*/ 1061641 w 4678719"/>
              <a:gd name="connsiteY1769" fmla="*/ 2481755 h 5624266"/>
              <a:gd name="connsiteX1770" fmla="*/ 1054174 w 4678719"/>
              <a:gd name="connsiteY1770" fmla="*/ 2479742 h 5624266"/>
              <a:gd name="connsiteX1771" fmla="*/ 1044983 w 4678719"/>
              <a:gd name="connsiteY1771" fmla="*/ 2484128 h 5624266"/>
              <a:gd name="connsiteX1772" fmla="*/ 1040750 w 4678719"/>
              <a:gd name="connsiteY1772" fmla="*/ 2476768 h 5624266"/>
              <a:gd name="connsiteX1773" fmla="*/ 1035728 w 4678719"/>
              <a:gd name="connsiteY1773" fmla="*/ 2475928 h 5624266"/>
              <a:gd name="connsiteX1774" fmla="*/ 1010153 w 4678719"/>
              <a:gd name="connsiteY1774" fmla="*/ 2475324 h 5624266"/>
              <a:gd name="connsiteX1775" fmla="*/ 982999 w 4678719"/>
              <a:gd name="connsiteY1775" fmla="*/ 2465714 h 5624266"/>
              <a:gd name="connsiteX1776" fmla="*/ 971830 w 4678719"/>
              <a:gd name="connsiteY1776" fmla="*/ 2490159 h 5624266"/>
              <a:gd name="connsiteX1777" fmla="*/ 936145 w 4678719"/>
              <a:gd name="connsiteY1777" fmla="*/ 2478249 h 5624266"/>
              <a:gd name="connsiteX1778" fmla="*/ 926392 w 4678719"/>
              <a:gd name="connsiteY1778" fmla="*/ 2455026 h 5624266"/>
              <a:gd name="connsiteX1779" fmla="*/ 862738 w 4678719"/>
              <a:gd name="connsiteY1779" fmla="*/ 2419557 h 5624266"/>
              <a:gd name="connsiteX1780" fmla="*/ 859623 w 4678719"/>
              <a:gd name="connsiteY1780" fmla="*/ 2414141 h 5624266"/>
              <a:gd name="connsiteX1781" fmla="*/ 865517 w 4678719"/>
              <a:gd name="connsiteY1781" fmla="*/ 2443187 h 5624266"/>
              <a:gd name="connsiteX1782" fmla="*/ 898087 w 4678719"/>
              <a:gd name="connsiteY1782" fmla="*/ 2449682 h 5624266"/>
              <a:gd name="connsiteX1783" fmla="*/ 912107 w 4678719"/>
              <a:gd name="connsiteY1783" fmla="*/ 2474054 h 5624266"/>
              <a:gd name="connsiteX1784" fmla="*/ 866975 w 4678719"/>
              <a:gd name="connsiteY1784" fmla="*/ 2462171 h 5624266"/>
              <a:gd name="connsiteX1785" fmla="*/ 819815 w 4678719"/>
              <a:gd name="connsiteY1785" fmla="*/ 2451457 h 5624266"/>
              <a:gd name="connsiteX1786" fmla="*/ 795343 w 4678719"/>
              <a:gd name="connsiteY1786" fmla="*/ 2430841 h 5624266"/>
              <a:gd name="connsiteX1787" fmla="*/ 777826 w 4678719"/>
              <a:gd name="connsiteY1787" fmla="*/ 2403525 h 5624266"/>
              <a:gd name="connsiteX1788" fmla="*/ 751487 w 4678719"/>
              <a:gd name="connsiteY1788" fmla="*/ 2407863 h 5624266"/>
              <a:gd name="connsiteX1789" fmla="*/ 698665 w 4678719"/>
              <a:gd name="connsiteY1789" fmla="*/ 2366162 h 5624266"/>
              <a:gd name="connsiteX1790" fmla="*/ 680380 w 4678719"/>
              <a:gd name="connsiteY1790" fmla="*/ 2340638 h 5624266"/>
              <a:gd name="connsiteX1791" fmla="*/ 672915 w 4678719"/>
              <a:gd name="connsiteY1791" fmla="*/ 2338624 h 5624266"/>
              <a:gd name="connsiteX1792" fmla="*/ 663723 w 4678719"/>
              <a:gd name="connsiteY1792" fmla="*/ 2343012 h 5624266"/>
              <a:gd name="connsiteX1793" fmla="*/ 651261 w 4678719"/>
              <a:gd name="connsiteY1793" fmla="*/ 2321346 h 5624266"/>
              <a:gd name="connsiteX1794" fmla="*/ 648729 w 4678719"/>
              <a:gd name="connsiteY1794" fmla="*/ 2266035 h 5624266"/>
              <a:gd name="connsiteX1795" fmla="*/ 629644 w 4678719"/>
              <a:gd name="connsiteY1795" fmla="*/ 2214842 h 5624266"/>
              <a:gd name="connsiteX1796" fmla="*/ 629163 w 4678719"/>
              <a:gd name="connsiteY1796" fmla="*/ 2182680 h 5624266"/>
              <a:gd name="connsiteX1797" fmla="*/ 623202 w 4678719"/>
              <a:gd name="connsiteY1797" fmla="*/ 2164483 h 5624266"/>
              <a:gd name="connsiteX1798" fmla="*/ 621301 w 4678719"/>
              <a:gd name="connsiteY1798" fmla="*/ 2143951 h 5624266"/>
              <a:gd name="connsiteX1799" fmla="*/ 642152 w 4678719"/>
              <a:gd name="connsiteY1799" fmla="*/ 2117540 h 5624266"/>
              <a:gd name="connsiteX1800" fmla="*/ 644861 w 4678719"/>
              <a:gd name="connsiteY1800" fmla="*/ 2115982 h 5624266"/>
              <a:gd name="connsiteX1801" fmla="*/ 631657 w 4678719"/>
              <a:gd name="connsiteY1801" fmla="*/ 2105557 h 5624266"/>
              <a:gd name="connsiteX1802" fmla="*/ 641674 w 4678719"/>
              <a:gd name="connsiteY1802" fmla="*/ 2085378 h 5624266"/>
              <a:gd name="connsiteX1803" fmla="*/ 638892 w 4678719"/>
              <a:gd name="connsiteY1803" fmla="*/ 2061748 h 5624266"/>
              <a:gd name="connsiteX1804" fmla="*/ 652042 w 4678719"/>
              <a:gd name="connsiteY1804" fmla="*/ 2035263 h 5624266"/>
              <a:gd name="connsiteX1805" fmla="*/ 660822 w 4678719"/>
              <a:gd name="connsiteY1805" fmla="*/ 2005882 h 5624266"/>
              <a:gd name="connsiteX1806" fmla="*/ 652961 w 4678719"/>
              <a:gd name="connsiteY1806" fmla="*/ 1967154 h 5624266"/>
              <a:gd name="connsiteX1807" fmla="*/ 689245 w 4678719"/>
              <a:gd name="connsiteY1807" fmla="*/ 1917448 h 5624266"/>
              <a:gd name="connsiteX1808" fmla="*/ 693603 w 4678719"/>
              <a:gd name="connsiteY1808" fmla="*/ 1866284 h 5624266"/>
              <a:gd name="connsiteX1809" fmla="*/ 721526 w 4678719"/>
              <a:gd name="connsiteY1809" fmla="*/ 1823190 h 5624266"/>
              <a:gd name="connsiteX1810" fmla="*/ 739577 w 4678719"/>
              <a:gd name="connsiteY1810" fmla="*/ 1766851 h 5624266"/>
              <a:gd name="connsiteX1811" fmla="*/ 772762 w 4678719"/>
              <a:gd name="connsiteY1811" fmla="*/ 1718028 h 5624266"/>
              <a:gd name="connsiteX1812" fmla="*/ 768498 w 4678719"/>
              <a:gd name="connsiteY1812" fmla="*/ 1716878 h 5624266"/>
              <a:gd name="connsiteX1813" fmla="*/ 809169 w 4678719"/>
              <a:gd name="connsiteY1813" fmla="*/ 1643473 h 5624266"/>
              <a:gd name="connsiteX1814" fmla="*/ 851011 w 4678719"/>
              <a:gd name="connsiteY1814" fmla="*/ 1572099 h 5624266"/>
              <a:gd name="connsiteX1815" fmla="*/ 879242 w 4678719"/>
              <a:gd name="connsiteY1815" fmla="*/ 1552257 h 5624266"/>
              <a:gd name="connsiteX1816" fmla="*/ 894269 w 4678719"/>
              <a:gd name="connsiteY1816" fmla="*/ 1521987 h 5624266"/>
              <a:gd name="connsiteX1817" fmla="*/ 909924 w 4678719"/>
              <a:gd name="connsiteY1817" fmla="*/ 1508475 h 5624266"/>
              <a:gd name="connsiteX1818" fmla="*/ 923243 w 4678719"/>
              <a:gd name="connsiteY1818" fmla="*/ 1490904 h 5624266"/>
              <a:gd name="connsiteX1819" fmla="*/ 928995 w 4678719"/>
              <a:gd name="connsiteY1819" fmla="*/ 1469572 h 5624266"/>
              <a:gd name="connsiteX1820" fmla="*/ 1019169 w 4678719"/>
              <a:gd name="connsiteY1820" fmla="*/ 1378056 h 5624266"/>
              <a:gd name="connsiteX1821" fmla="*/ 1093902 w 4678719"/>
              <a:gd name="connsiteY1821" fmla="*/ 1273794 h 5624266"/>
              <a:gd name="connsiteX1822" fmla="*/ 1131815 w 4678719"/>
              <a:gd name="connsiteY1822" fmla="*/ 1251984 h 5624266"/>
              <a:gd name="connsiteX1823" fmla="*/ 1145286 w 4678719"/>
              <a:gd name="connsiteY1823" fmla="*/ 1219008 h 5624266"/>
              <a:gd name="connsiteX1824" fmla="*/ 1166367 w 4678719"/>
              <a:gd name="connsiteY1824" fmla="*/ 1205530 h 5624266"/>
              <a:gd name="connsiteX1825" fmla="*/ 1183941 w 4678719"/>
              <a:gd name="connsiteY1825" fmla="*/ 1185958 h 5624266"/>
              <a:gd name="connsiteX1826" fmla="*/ 1216845 w 4678719"/>
              <a:gd name="connsiteY1826" fmla="*/ 1174240 h 5624266"/>
              <a:gd name="connsiteX1827" fmla="*/ 1228015 w 4678719"/>
              <a:gd name="connsiteY1827" fmla="*/ 1149794 h 5624266"/>
              <a:gd name="connsiteX1828" fmla="*/ 1249343 w 4678719"/>
              <a:gd name="connsiteY1828" fmla="*/ 1155546 h 5624266"/>
              <a:gd name="connsiteX1829" fmla="*/ 1276431 w 4678719"/>
              <a:gd name="connsiteY1829" fmla="*/ 1125097 h 5624266"/>
              <a:gd name="connsiteX1830" fmla="*/ 1308444 w 4678719"/>
              <a:gd name="connsiteY1830" fmla="*/ 1089112 h 5624266"/>
              <a:gd name="connsiteX1831" fmla="*/ 1534432 w 4678719"/>
              <a:gd name="connsiteY1831" fmla="*/ 926677 h 5624266"/>
              <a:gd name="connsiteX1832" fmla="*/ 1642776 w 4678719"/>
              <a:gd name="connsiteY1832" fmla="*/ 854285 h 5624266"/>
              <a:gd name="connsiteX1833" fmla="*/ 1670845 w 4678719"/>
              <a:gd name="connsiteY1833" fmla="*/ 815125 h 5624266"/>
              <a:gd name="connsiteX1834" fmla="*/ 1708759 w 4678719"/>
              <a:gd name="connsiteY1834" fmla="*/ 793316 h 5624266"/>
              <a:gd name="connsiteX1835" fmla="*/ 1722228 w 4678719"/>
              <a:gd name="connsiteY1835" fmla="*/ 760339 h 5624266"/>
              <a:gd name="connsiteX1836" fmla="*/ 1743309 w 4678719"/>
              <a:gd name="connsiteY1836" fmla="*/ 746860 h 5624266"/>
              <a:gd name="connsiteX1837" fmla="*/ 1760885 w 4678719"/>
              <a:gd name="connsiteY1837" fmla="*/ 727289 h 5624266"/>
              <a:gd name="connsiteX1838" fmla="*/ 1793789 w 4678719"/>
              <a:gd name="connsiteY1838" fmla="*/ 715570 h 5624266"/>
              <a:gd name="connsiteX1839" fmla="*/ 1804959 w 4678719"/>
              <a:gd name="connsiteY1839" fmla="*/ 691124 h 5624266"/>
              <a:gd name="connsiteX1840" fmla="*/ 1826287 w 4678719"/>
              <a:gd name="connsiteY1840" fmla="*/ 696876 h 5624266"/>
              <a:gd name="connsiteX1841" fmla="*/ 1853375 w 4678719"/>
              <a:gd name="connsiteY1841" fmla="*/ 666428 h 5624266"/>
              <a:gd name="connsiteX1842" fmla="*/ 1885387 w 4678719"/>
              <a:gd name="connsiteY1842" fmla="*/ 630443 h 5624266"/>
              <a:gd name="connsiteX1843" fmla="*/ 2111374 w 4678719"/>
              <a:gd name="connsiteY1843" fmla="*/ 468008 h 5624266"/>
              <a:gd name="connsiteX1844" fmla="*/ 2344066 w 4678719"/>
              <a:gd name="connsiteY1844" fmla="*/ 312531 h 5624266"/>
              <a:gd name="connsiteX1845" fmla="*/ 2351448 w 4678719"/>
              <a:gd name="connsiteY1845" fmla="*/ 319098 h 5624266"/>
              <a:gd name="connsiteX1846" fmla="*/ 2428796 w 4678719"/>
              <a:gd name="connsiteY1846" fmla="*/ 265592 h 5624266"/>
              <a:gd name="connsiteX1847" fmla="*/ 2506146 w 4678719"/>
              <a:gd name="connsiteY1847" fmla="*/ 212088 h 5624266"/>
              <a:gd name="connsiteX1848" fmla="*/ 2657467 w 4678719"/>
              <a:gd name="connsiteY1848" fmla="*/ 143066 h 5624266"/>
              <a:gd name="connsiteX1849" fmla="*/ 2712060 w 4678719"/>
              <a:gd name="connsiteY1849" fmla="*/ 110310 h 5624266"/>
              <a:gd name="connsiteX1850" fmla="*/ 2765793 w 4678719"/>
              <a:gd name="connsiteY1850" fmla="*/ 80754 h 5624266"/>
              <a:gd name="connsiteX1851" fmla="*/ 2764307 w 4678719"/>
              <a:gd name="connsiteY1851" fmla="*/ 103233 h 5624266"/>
              <a:gd name="connsiteX1852" fmla="*/ 2742980 w 4678719"/>
              <a:gd name="connsiteY1852" fmla="*/ 115502 h 5624266"/>
              <a:gd name="connsiteX1853" fmla="*/ 2728357 w 4678719"/>
              <a:gd name="connsiteY1853" fmla="*/ 134725 h 5624266"/>
              <a:gd name="connsiteX1854" fmla="*/ 2647030 w 4678719"/>
              <a:gd name="connsiteY1854" fmla="*/ 186013 h 5624266"/>
              <a:gd name="connsiteX1855" fmla="*/ 2581447 w 4678719"/>
              <a:gd name="connsiteY1855" fmla="*/ 255275 h 5624266"/>
              <a:gd name="connsiteX1856" fmla="*/ 2548543 w 4678719"/>
              <a:gd name="connsiteY1856" fmla="*/ 266994 h 5624266"/>
              <a:gd name="connsiteX1857" fmla="*/ 2557890 w 4678719"/>
              <a:gd name="connsiteY1857" fmla="*/ 283242 h 5624266"/>
              <a:gd name="connsiteX1858" fmla="*/ 2549022 w 4678719"/>
              <a:gd name="connsiteY1858" fmla="*/ 299157 h 5624266"/>
              <a:gd name="connsiteX1859" fmla="*/ 2527693 w 4678719"/>
              <a:gd name="connsiteY1859" fmla="*/ 293404 h 5624266"/>
              <a:gd name="connsiteX1860" fmla="*/ 2512209 w 4678719"/>
              <a:gd name="connsiteY1860" fmla="*/ 315827 h 5624266"/>
              <a:gd name="connsiteX1861" fmla="*/ 2501091 w 4678719"/>
              <a:gd name="connsiteY1861" fmla="*/ 341146 h 5624266"/>
              <a:gd name="connsiteX1862" fmla="*/ 2487551 w 4678719"/>
              <a:gd name="connsiteY1862" fmla="*/ 348934 h 5624266"/>
              <a:gd name="connsiteX1863" fmla="*/ 2476790 w 4678719"/>
              <a:gd name="connsiteY1863" fmla="*/ 380353 h 5624266"/>
              <a:gd name="connsiteX1864" fmla="*/ 2495076 w 4678719"/>
              <a:gd name="connsiteY1864" fmla="*/ 405877 h 5624266"/>
              <a:gd name="connsiteX1865" fmla="*/ 2524866 w 4678719"/>
              <a:gd name="connsiteY1865" fmla="*/ 388740 h 5624266"/>
              <a:gd name="connsiteX1866" fmla="*/ 2529540 w 4678719"/>
              <a:gd name="connsiteY1866" fmla="*/ 396865 h 5624266"/>
              <a:gd name="connsiteX1867" fmla="*/ 2554727 w 4678719"/>
              <a:gd name="connsiteY1867" fmla="*/ 396794 h 5624266"/>
              <a:gd name="connsiteX1868" fmla="*/ 2539699 w 4678719"/>
              <a:gd name="connsiteY1868" fmla="*/ 427064 h 5624266"/>
              <a:gd name="connsiteX1869" fmla="*/ 2509911 w 4678719"/>
              <a:gd name="connsiteY1869" fmla="*/ 444199 h 5624266"/>
              <a:gd name="connsiteX1870" fmla="*/ 2476263 w 4678719"/>
              <a:gd name="connsiteY1870" fmla="*/ 467157 h 5624266"/>
              <a:gd name="connsiteX1871" fmla="*/ 2442617 w 4678719"/>
              <a:gd name="connsiteY1871" fmla="*/ 490118 h 5624266"/>
              <a:gd name="connsiteX1872" fmla="*/ 2449255 w 4678719"/>
              <a:gd name="connsiteY1872" fmla="*/ 507924 h 5624266"/>
              <a:gd name="connsiteX1873" fmla="*/ 2467468 w 4678719"/>
              <a:gd name="connsiteY1873" fmla="*/ 508260 h 5624266"/>
              <a:gd name="connsiteX1874" fmla="*/ 2489123 w 4678719"/>
              <a:gd name="connsiteY1874" fmla="*/ 492649 h 5624266"/>
              <a:gd name="connsiteX1875" fmla="*/ 2511950 w 4678719"/>
              <a:gd name="connsiteY1875" fmla="*/ 479069 h 5624266"/>
              <a:gd name="connsiteX1876" fmla="*/ 2506604 w 4678719"/>
              <a:gd name="connsiteY1876" fmla="*/ 507372 h 5624266"/>
              <a:gd name="connsiteX1877" fmla="*/ 2463682 w 4678719"/>
              <a:gd name="connsiteY1877" fmla="*/ 539272 h 5624266"/>
              <a:gd name="connsiteX1878" fmla="*/ 2444390 w 4678719"/>
              <a:gd name="connsiteY1878" fmla="*/ 568390 h 5624266"/>
              <a:gd name="connsiteX1879" fmla="*/ 2457187 w 4678719"/>
              <a:gd name="connsiteY1879" fmla="*/ 571840 h 5624266"/>
              <a:gd name="connsiteX1880" fmla="*/ 2514997 w 4678719"/>
              <a:gd name="connsiteY1880" fmla="*/ 528225 h 5624266"/>
              <a:gd name="connsiteX1881" fmla="*/ 2578644 w 4678719"/>
              <a:gd name="connsiteY1881" fmla="*/ 494766 h 5624266"/>
              <a:gd name="connsiteX1882" fmla="*/ 2603116 w 4678719"/>
              <a:gd name="connsiteY1882" fmla="*/ 497359 h 5624266"/>
              <a:gd name="connsiteX1883" fmla="*/ 2626721 w 4678719"/>
              <a:gd name="connsiteY1883" fmla="*/ 503152 h 5624266"/>
              <a:gd name="connsiteX1884" fmla="*/ 2650687 w 4678719"/>
              <a:gd name="connsiteY1884" fmla="*/ 482158 h 5624266"/>
              <a:gd name="connsiteX1885" fmla="*/ 2676283 w 4678719"/>
              <a:gd name="connsiteY1885" fmla="*/ 489061 h 5624266"/>
              <a:gd name="connsiteX1886" fmla="*/ 2669788 w 4678719"/>
              <a:gd name="connsiteY1886" fmla="*/ 521631 h 5624266"/>
              <a:gd name="connsiteX1887" fmla="*/ 2678728 w 4678719"/>
              <a:gd name="connsiteY1887" fmla="*/ 530904 h 5624266"/>
              <a:gd name="connsiteX1888" fmla="*/ 2716233 w 4678719"/>
              <a:gd name="connsiteY1888" fmla="*/ 502122 h 5624266"/>
              <a:gd name="connsiteX1889" fmla="*/ 2747988 w 4678719"/>
              <a:gd name="connsiteY1889" fmla="*/ 494669 h 5624266"/>
              <a:gd name="connsiteX1890" fmla="*/ 2747728 w 4678719"/>
              <a:gd name="connsiteY1890" fmla="*/ 495115 h 5624266"/>
              <a:gd name="connsiteX1891" fmla="*/ 2875181 w 4678719"/>
              <a:gd name="connsiteY1891" fmla="*/ 436979 h 5624266"/>
              <a:gd name="connsiteX1892" fmla="*/ 2924078 w 4678719"/>
              <a:gd name="connsiteY1892" fmla="*/ 407641 h 5624266"/>
              <a:gd name="connsiteX1893" fmla="*/ 3023898 w 4678719"/>
              <a:gd name="connsiteY1893" fmla="*/ 340944 h 5624266"/>
              <a:gd name="connsiteX1894" fmla="*/ 3031280 w 4678719"/>
              <a:gd name="connsiteY1894" fmla="*/ 347512 h 5624266"/>
              <a:gd name="connsiteX1895" fmla="*/ 3108628 w 4678719"/>
              <a:gd name="connsiteY1895" fmla="*/ 294006 h 5624266"/>
              <a:gd name="connsiteX1896" fmla="*/ 3185979 w 4678719"/>
              <a:gd name="connsiteY1896" fmla="*/ 240502 h 5624266"/>
              <a:gd name="connsiteX1897" fmla="*/ 3337299 w 4678719"/>
              <a:gd name="connsiteY1897" fmla="*/ 171479 h 5624266"/>
              <a:gd name="connsiteX1898" fmla="*/ 3391892 w 4678719"/>
              <a:gd name="connsiteY1898" fmla="*/ 138724 h 5624266"/>
              <a:gd name="connsiteX1899" fmla="*/ 3445625 w 4678719"/>
              <a:gd name="connsiteY1899" fmla="*/ 109167 h 5624266"/>
              <a:gd name="connsiteX1900" fmla="*/ 3444139 w 4678719"/>
              <a:gd name="connsiteY1900" fmla="*/ 131647 h 5624266"/>
              <a:gd name="connsiteX1901" fmla="*/ 3422812 w 4678719"/>
              <a:gd name="connsiteY1901" fmla="*/ 143915 h 5624266"/>
              <a:gd name="connsiteX1902" fmla="*/ 3408189 w 4678719"/>
              <a:gd name="connsiteY1902" fmla="*/ 163138 h 5624266"/>
              <a:gd name="connsiteX1903" fmla="*/ 3326863 w 4678719"/>
              <a:gd name="connsiteY1903" fmla="*/ 214426 h 5624266"/>
              <a:gd name="connsiteX1904" fmla="*/ 3261279 w 4678719"/>
              <a:gd name="connsiteY1904" fmla="*/ 283688 h 5624266"/>
              <a:gd name="connsiteX1905" fmla="*/ 3228375 w 4678719"/>
              <a:gd name="connsiteY1905" fmla="*/ 295407 h 5624266"/>
              <a:gd name="connsiteX1906" fmla="*/ 3237722 w 4678719"/>
              <a:gd name="connsiteY1906" fmla="*/ 311656 h 5624266"/>
              <a:gd name="connsiteX1907" fmla="*/ 3228854 w 4678719"/>
              <a:gd name="connsiteY1907" fmla="*/ 327571 h 5624266"/>
              <a:gd name="connsiteX1908" fmla="*/ 3207525 w 4678719"/>
              <a:gd name="connsiteY1908" fmla="*/ 321817 h 5624266"/>
              <a:gd name="connsiteX1909" fmla="*/ 3192042 w 4678719"/>
              <a:gd name="connsiteY1909" fmla="*/ 344241 h 5624266"/>
              <a:gd name="connsiteX1910" fmla="*/ 3180923 w 4678719"/>
              <a:gd name="connsiteY1910" fmla="*/ 369560 h 5624266"/>
              <a:gd name="connsiteX1911" fmla="*/ 3167384 w 4678719"/>
              <a:gd name="connsiteY1911" fmla="*/ 377348 h 5624266"/>
              <a:gd name="connsiteX1912" fmla="*/ 3156622 w 4678719"/>
              <a:gd name="connsiteY1912" fmla="*/ 408766 h 5624266"/>
              <a:gd name="connsiteX1913" fmla="*/ 3174907 w 4678719"/>
              <a:gd name="connsiteY1913" fmla="*/ 434290 h 5624266"/>
              <a:gd name="connsiteX1914" fmla="*/ 3204698 w 4678719"/>
              <a:gd name="connsiteY1914" fmla="*/ 417153 h 5624266"/>
              <a:gd name="connsiteX1915" fmla="*/ 3209372 w 4678719"/>
              <a:gd name="connsiteY1915" fmla="*/ 425279 h 5624266"/>
              <a:gd name="connsiteX1916" fmla="*/ 3234559 w 4678719"/>
              <a:gd name="connsiteY1916" fmla="*/ 425208 h 5624266"/>
              <a:gd name="connsiteX1917" fmla="*/ 3219532 w 4678719"/>
              <a:gd name="connsiteY1917" fmla="*/ 455477 h 5624266"/>
              <a:gd name="connsiteX1918" fmla="*/ 3189743 w 4678719"/>
              <a:gd name="connsiteY1918" fmla="*/ 472612 h 5624266"/>
              <a:gd name="connsiteX1919" fmla="*/ 3156096 w 4678719"/>
              <a:gd name="connsiteY1919" fmla="*/ 495570 h 5624266"/>
              <a:gd name="connsiteX1920" fmla="*/ 3122449 w 4678719"/>
              <a:gd name="connsiteY1920" fmla="*/ 518530 h 5624266"/>
              <a:gd name="connsiteX1921" fmla="*/ 3129087 w 4678719"/>
              <a:gd name="connsiteY1921" fmla="*/ 536338 h 5624266"/>
              <a:gd name="connsiteX1922" fmla="*/ 3147299 w 4678719"/>
              <a:gd name="connsiteY1922" fmla="*/ 536672 h 5624266"/>
              <a:gd name="connsiteX1923" fmla="*/ 3168955 w 4678719"/>
              <a:gd name="connsiteY1923" fmla="*/ 521062 h 5624266"/>
              <a:gd name="connsiteX1924" fmla="*/ 3191782 w 4678719"/>
              <a:gd name="connsiteY1924" fmla="*/ 507482 h 5624266"/>
              <a:gd name="connsiteX1925" fmla="*/ 3186437 w 4678719"/>
              <a:gd name="connsiteY1925" fmla="*/ 535786 h 5624266"/>
              <a:gd name="connsiteX1926" fmla="*/ 3143513 w 4678719"/>
              <a:gd name="connsiteY1926" fmla="*/ 567684 h 5624266"/>
              <a:gd name="connsiteX1927" fmla="*/ 3124221 w 4678719"/>
              <a:gd name="connsiteY1927" fmla="*/ 596804 h 5624266"/>
              <a:gd name="connsiteX1928" fmla="*/ 3137020 w 4678719"/>
              <a:gd name="connsiteY1928" fmla="*/ 600254 h 5624266"/>
              <a:gd name="connsiteX1929" fmla="*/ 3194829 w 4678719"/>
              <a:gd name="connsiteY1929" fmla="*/ 556638 h 5624266"/>
              <a:gd name="connsiteX1930" fmla="*/ 3219588 w 4678719"/>
              <a:gd name="connsiteY1930" fmla="*/ 543622 h 5624266"/>
              <a:gd name="connsiteX1931" fmla="*/ 3437136 w 4678719"/>
              <a:gd name="connsiteY1931" fmla="*/ 387253 h 5624266"/>
              <a:gd name="connsiteX1932" fmla="*/ 3669828 w 4678719"/>
              <a:gd name="connsiteY1932" fmla="*/ 231776 h 5624266"/>
              <a:gd name="connsiteX1933" fmla="*/ 3677210 w 4678719"/>
              <a:gd name="connsiteY1933" fmla="*/ 238344 h 5624266"/>
              <a:gd name="connsiteX1934" fmla="*/ 3754559 w 4678719"/>
              <a:gd name="connsiteY1934" fmla="*/ 184839 h 5624266"/>
              <a:gd name="connsiteX1935" fmla="*/ 3831908 w 4678719"/>
              <a:gd name="connsiteY1935" fmla="*/ 131335 h 5624266"/>
              <a:gd name="connsiteX1936" fmla="*/ 3983230 w 4678719"/>
              <a:gd name="connsiteY1936" fmla="*/ 62312 h 5624266"/>
              <a:gd name="connsiteX1937" fmla="*/ 4037823 w 4678719"/>
              <a:gd name="connsiteY1937" fmla="*/ 29556 h 5624266"/>
              <a:gd name="connsiteX1938" fmla="*/ 4091555 w 4678719"/>
              <a:gd name="connsiteY1938" fmla="*/ 0 h 56242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</a:cxnLst>
            <a:rect l="l" t="t" r="r" b="b"/>
            <a:pathLst>
              <a:path w="4678719" h="5624266">
                <a:moveTo>
                  <a:pt x="1671398" y="5375709"/>
                </a:moveTo>
                <a:cubicBezTo>
                  <a:pt x="1674513" y="5381124"/>
                  <a:pt x="1673361" y="5385392"/>
                  <a:pt x="1667945" y="5388507"/>
                </a:cubicBezTo>
                <a:cubicBezTo>
                  <a:pt x="1664947" y="5390081"/>
                  <a:pt x="1661365" y="5390641"/>
                  <a:pt x="1657198" y="5390183"/>
                </a:cubicBezTo>
                <a:cubicBezTo>
                  <a:pt x="1653030" y="5389728"/>
                  <a:pt x="1650021" y="5388154"/>
                  <a:pt x="1648174" y="5385463"/>
                </a:cubicBezTo>
                <a:cubicBezTo>
                  <a:pt x="1647652" y="5384036"/>
                  <a:pt x="1648101" y="5382726"/>
                  <a:pt x="1649518" y="5381536"/>
                </a:cubicBezTo>
                <a:cubicBezTo>
                  <a:pt x="1650936" y="5380345"/>
                  <a:pt x="1651774" y="5379712"/>
                  <a:pt x="1652034" y="5379640"/>
                </a:cubicBezTo>
                <a:close/>
                <a:moveTo>
                  <a:pt x="1689539" y="5350857"/>
                </a:moveTo>
                <a:cubicBezTo>
                  <a:pt x="1689808" y="5354456"/>
                  <a:pt x="1689205" y="5358107"/>
                  <a:pt x="1687729" y="5361809"/>
                </a:cubicBezTo>
                <a:cubicBezTo>
                  <a:pt x="1686255" y="5365510"/>
                  <a:pt x="1683519" y="5368587"/>
                  <a:pt x="1679521" y="5371037"/>
                </a:cubicBezTo>
                <a:close/>
                <a:moveTo>
                  <a:pt x="1907701" y="5347907"/>
                </a:moveTo>
                <a:lnTo>
                  <a:pt x="1875203" y="5366600"/>
                </a:lnTo>
                <a:lnTo>
                  <a:pt x="1897683" y="5368086"/>
                </a:lnTo>
                <a:cubicBezTo>
                  <a:pt x="1900761" y="5366389"/>
                  <a:pt x="1903691" y="5363653"/>
                  <a:pt x="1906474" y="5359877"/>
                </a:cubicBezTo>
                <a:cubicBezTo>
                  <a:pt x="1909257" y="5356095"/>
                  <a:pt x="1909665" y="5352108"/>
                  <a:pt x="1907701" y="5347907"/>
                </a:cubicBezTo>
                <a:close/>
                <a:moveTo>
                  <a:pt x="1462534" y="5345084"/>
                </a:moveTo>
                <a:lnTo>
                  <a:pt x="1430037" y="5363777"/>
                </a:lnTo>
                <a:lnTo>
                  <a:pt x="1452516" y="5365263"/>
                </a:lnTo>
                <a:cubicBezTo>
                  <a:pt x="1455595" y="5363566"/>
                  <a:pt x="1458524" y="5360830"/>
                  <a:pt x="1461308" y="5357053"/>
                </a:cubicBezTo>
                <a:cubicBezTo>
                  <a:pt x="1464091" y="5353272"/>
                  <a:pt x="1464499" y="5349285"/>
                  <a:pt x="1462534" y="5345084"/>
                </a:cubicBezTo>
                <a:close/>
                <a:moveTo>
                  <a:pt x="1703080" y="5343067"/>
                </a:moveTo>
                <a:lnTo>
                  <a:pt x="1689539" y="5350857"/>
                </a:lnTo>
                <a:cubicBezTo>
                  <a:pt x="1691693" y="5347815"/>
                  <a:pt x="1693900" y="5345644"/>
                  <a:pt x="1696156" y="5344346"/>
                </a:cubicBezTo>
                <a:cubicBezTo>
                  <a:pt x="1698412" y="5343049"/>
                  <a:pt x="1700721" y="5342622"/>
                  <a:pt x="1703080" y="5343067"/>
                </a:cubicBezTo>
                <a:close/>
                <a:moveTo>
                  <a:pt x="1605561" y="5334316"/>
                </a:moveTo>
                <a:lnTo>
                  <a:pt x="1601919" y="5336382"/>
                </a:lnTo>
                <a:lnTo>
                  <a:pt x="1598514" y="5343242"/>
                </a:lnTo>
                <a:close/>
                <a:moveTo>
                  <a:pt x="2142374" y="5292208"/>
                </a:moveTo>
                <a:lnTo>
                  <a:pt x="2096335" y="5318692"/>
                </a:lnTo>
                <a:cubicBezTo>
                  <a:pt x="2098739" y="5329397"/>
                  <a:pt x="2093529" y="5337050"/>
                  <a:pt x="2080706" y="5341648"/>
                </a:cubicBezTo>
                <a:cubicBezTo>
                  <a:pt x="2067882" y="5346245"/>
                  <a:pt x="2062285" y="5353221"/>
                  <a:pt x="2063909" y="5362573"/>
                </a:cubicBezTo>
                <a:cubicBezTo>
                  <a:pt x="2072430" y="5358196"/>
                  <a:pt x="2087885" y="5348255"/>
                  <a:pt x="2110276" y="5332747"/>
                </a:cubicBezTo>
                <a:cubicBezTo>
                  <a:pt x="2132669" y="5317238"/>
                  <a:pt x="2143367" y="5303725"/>
                  <a:pt x="2142374" y="5292208"/>
                </a:cubicBezTo>
                <a:close/>
                <a:moveTo>
                  <a:pt x="1697207" y="5289386"/>
                </a:moveTo>
                <a:lnTo>
                  <a:pt x="1651169" y="5315868"/>
                </a:lnTo>
                <a:cubicBezTo>
                  <a:pt x="1653573" y="5326573"/>
                  <a:pt x="1648363" y="5334226"/>
                  <a:pt x="1635540" y="5338825"/>
                </a:cubicBezTo>
                <a:cubicBezTo>
                  <a:pt x="1622716" y="5343422"/>
                  <a:pt x="1617119" y="5350398"/>
                  <a:pt x="1618742" y="5359750"/>
                </a:cubicBezTo>
                <a:cubicBezTo>
                  <a:pt x="1627263" y="5355374"/>
                  <a:pt x="1642718" y="5345432"/>
                  <a:pt x="1665110" y="5329924"/>
                </a:cubicBezTo>
                <a:cubicBezTo>
                  <a:pt x="1687502" y="5314414"/>
                  <a:pt x="1698201" y="5300902"/>
                  <a:pt x="1697207" y="5289386"/>
                </a:cubicBezTo>
                <a:close/>
                <a:moveTo>
                  <a:pt x="2175614" y="5262274"/>
                </a:moveTo>
                <a:lnTo>
                  <a:pt x="2148533" y="5277852"/>
                </a:lnTo>
                <a:lnTo>
                  <a:pt x="2150091" y="5280562"/>
                </a:lnTo>
                <a:cubicBezTo>
                  <a:pt x="2152179" y="5282363"/>
                  <a:pt x="2156146" y="5280382"/>
                  <a:pt x="2161990" y="5274618"/>
                </a:cubicBezTo>
                <a:cubicBezTo>
                  <a:pt x="2167834" y="5268852"/>
                  <a:pt x="2172375" y="5264739"/>
                  <a:pt x="2175614" y="5262274"/>
                </a:cubicBezTo>
                <a:close/>
                <a:moveTo>
                  <a:pt x="1730447" y="5259452"/>
                </a:moveTo>
                <a:lnTo>
                  <a:pt x="1703366" y="5275030"/>
                </a:lnTo>
                <a:lnTo>
                  <a:pt x="1704924" y="5277738"/>
                </a:lnTo>
                <a:cubicBezTo>
                  <a:pt x="1707012" y="5279540"/>
                  <a:pt x="1710979" y="5277560"/>
                  <a:pt x="1716824" y="5271795"/>
                </a:cubicBezTo>
                <a:cubicBezTo>
                  <a:pt x="1722667" y="5266029"/>
                  <a:pt x="1727209" y="5261916"/>
                  <a:pt x="1730447" y="5259452"/>
                </a:cubicBezTo>
                <a:close/>
                <a:moveTo>
                  <a:pt x="595120" y="5204595"/>
                </a:moveTo>
                <a:cubicBezTo>
                  <a:pt x="598234" y="5210009"/>
                  <a:pt x="597084" y="5214277"/>
                  <a:pt x="591667" y="5217392"/>
                </a:cubicBezTo>
                <a:cubicBezTo>
                  <a:pt x="588669" y="5218966"/>
                  <a:pt x="585087" y="5219526"/>
                  <a:pt x="580920" y="5219069"/>
                </a:cubicBezTo>
                <a:cubicBezTo>
                  <a:pt x="576751" y="5218612"/>
                  <a:pt x="573743" y="5217039"/>
                  <a:pt x="571896" y="5214348"/>
                </a:cubicBezTo>
                <a:cubicBezTo>
                  <a:pt x="571374" y="5212921"/>
                  <a:pt x="571823" y="5211611"/>
                  <a:pt x="573240" y="5210421"/>
                </a:cubicBezTo>
                <a:cubicBezTo>
                  <a:pt x="574658" y="5209230"/>
                  <a:pt x="575496" y="5208597"/>
                  <a:pt x="575756" y="5208525"/>
                </a:cubicBezTo>
                <a:close/>
                <a:moveTo>
                  <a:pt x="1226230" y="5192634"/>
                </a:moveTo>
                <a:cubicBezTo>
                  <a:pt x="1229346" y="5198048"/>
                  <a:pt x="1228195" y="5202316"/>
                  <a:pt x="1222779" y="5205431"/>
                </a:cubicBezTo>
                <a:cubicBezTo>
                  <a:pt x="1219780" y="5207005"/>
                  <a:pt x="1216197" y="5207565"/>
                  <a:pt x="1212030" y="5207108"/>
                </a:cubicBezTo>
                <a:cubicBezTo>
                  <a:pt x="1207862" y="5206652"/>
                  <a:pt x="1204854" y="5205077"/>
                  <a:pt x="1203008" y="5202387"/>
                </a:cubicBezTo>
                <a:cubicBezTo>
                  <a:pt x="1202485" y="5200961"/>
                  <a:pt x="1202934" y="5199650"/>
                  <a:pt x="1204352" y="5198460"/>
                </a:cubicBezTo>
                <a:cubicBezTo>
                  <a:pt x="1205770" y="5197269"/>
                  <a:pt x="1206607" y="5196636"/>
                  <a:pt x="1206866" y="5196564"/>
                </a:cubicBezTo>
                <a:close/>
                <a:moveTo>
                  <a:pt x="1316389" y="5191272"/>
                </a:moveTo>
                <a:lnTo>
                  <a:pt x="1303662" y="5213010"/>
                </a:lnTo>
                <a:cubicBezTo>
                  <a:pt x="1307621" y="5219368"/>
                  <a:pt x="1305380" y="5225913"/>
                  <a:pt x="1296937" y="5232646"/>
                </a:cubicBezTo>
                <a:cubicBezTo>
                  <a:pt x="1288496" y="5239379"/>
                  <a:pt x="1281598" y="5244097"/>
                  <a:pt x="1276246" y="5246800"/>
                </a:cubicBezTo>
                <a:lnTo>
                  <a:pt x="1262704" y="5254590"/>
                </a:lnTo>
                <a:cubicBezTo>
                  <a:pt x="1252491" y="5270903"/>
                  <a:pt x="1236533" y="5286238"/>
                  <a:pt x="1214832" y="5300599"/>
                </a:cubicBezTo>
                <a:cubicBezTo>
                  <a:pt x="1193134" y="5314959"/>
                  <a:pt x="1173773" y="5325945"/>
                  <a:pt x="1156752" y="5333560"/>
                </a:cubicBezTo>
                <a:lnTo>
                  <a:pt x="1146735" y="5353739"/>
                </a:lnTo>
                <a:lnTo>
                  <a:pt x="1023312" y="5421131"/>
                </a:lnTo>
                <a:lnTo>
                  <a:pt x="1012479" y="5427362"/>
                </a:lnTo>
                <a:cubicBezTo>
                  <a:pt x="1011774" y="5423790"/>
                  <a:pt x="1014501" y="5417564"/>
                  <a:pt x="1020659" y="5408691"/>
                </a:cubicBezTo>
                <a:cubicBezTo>
                  <a:pt x="1026817" y="5399816"/>
                  <a:pt x="1031289" y="5393490"/>
                  <a:pt x="1034072" y="5389712"/>
                </a:cubicBezTo>
                <a:cubicBezTo>
                  <a:pt x="1048565" y="5382276"/>
                  <a:pt x="1072489" y="5368514"/>
                  <a:pt x="1105837" y="5348430"/>
                </a:cubicBezTo>
                <a:cubicBezTo>
                  <a:pt x="1139185" y="5328344"/>
                  <a:pt x="1159992" y="5309170"/>
                  <a:pt x="1168255" y="5290901"/>
                </a:cubicBezTo>
                <a:lnTo>
                  <a:pt x="1213143" y="5268682"/>
                </a:lnTo>
                <a:lnTo>
                  <a:pt x="1218896" y="5247353"/>
                </a:lnTo>
                <a:close/>
                <a:moveTo>
                  <a:pt x="613261" y="5179742"/>
                </a:moveTo>
                <a:cubicBezTo>
                  <a:pt x="613529" y="5183342"/>
                  <a:pt x="612927" y="5186992"/>
                  <a:pt x="611452" y="5190694"/>
                </a:cubicBezTo>
                <a:cubicBezTo>
                  <a:pt x="609978" y="5194395"/>
                  <a:pt x="607241" y="5197472"/>
                  <a:pt x="603244" y="5199921"/>
                </a:cubicBezTo>
                <a:close/>
                <a:moveTo>
                  <a:pt x="831423" y="5176792"/>
                </a:moveTo>
                <a:lnTo>
                  <a:pt x="798925" y="5195486"/>
                </a:lnTo>
                <a:lnTo>
                  <a:pt x="821405" y="5196971"/>
                </a:lnTo>
                <a:cubicBezTo>
                  <a:pt x="824483" y="5195274"/>
                  <a:pt x="827413" y="5192538"/>
                  <a:pt x="830197" y="5188761"/>
                </a:cubicBezTo>
                <a:cubicBezTo>
                  <a:pt x="832979" y="5184980"/>
                  <a:pt x="833388" y="5180992"/>
                  <a:pt x="831423" y="5176792"/>
                </a:cubicBezTo>
                <a:close/>
                <a:moveTo>
                  <a:pt x="626802" y="5171953"/>
                </a:moveTo>
                <a:lnTo>
                  <a:pt x="613261" y="5179742"/>
                </a:lnTo>
                <a:cubicBezTo>
                  <a:pt x="615415" y="5176700"/>
                  <a:pt x="617622" y="5174530"/>
                  <a:pt x="619877" y="5173231"/>
                </a:cubicBezTo>
                <a:cubicBezTo>
                  <a:pt x="622134" y="5171934"/>
                  <a:pt x="624442" y="5171506"/>
                  <a:pt x="626802" y="5171953"/>
                </a:cubicBezTo>
                <a:close/>
                <a:moveTo>
                  <a:pt x="1436058" y="5149061"/>
                </a:moveTo>
                <a:lnTo>
                  <a:pt x="1430202" y="5151031"/>
                </a:lnTo>
                <a:lnTo>
                  <a:pt x="1432435" y="5152277"/>
                </a:lnTo>
                <a:close/>
                <a:moveTo>
                  <a:pt x="1306975" y="5140999"/>
                </a:moveTo>
                <a:lnTo>
                  <a:pt x="1305504" y="5141568"/>
                </a:lnTo>
                <a:lnTo>
                  <a:pt x="1303188" y="5151082"/>
                </a:lnTo>
                <a:lnTo>
                  <a:pt x="1312816" y="5145332"/>
                </a:lnTo>
                <a:lnTo>
                  <a:pt x="1310335" y="5141019"/>
                </a:lnTo>
                <a:close/>
                <a:moveTo>
                  <a:pt x="1794844" y="5122641"/>
                </a:moveTo>
                <a:lnTo>
                  <a:pt x="1768531" y="5142877"/>
                </a:lnTo>
                <a:cubicBezTo>
                  <a:pt x="1758507" y="5152473"/>
                  <a:pt x="1751540" y="5161605"/>
                  <a:pt x="1747629" y="5170275"/>
                </a:cubicBezTo>
                <a:cubicBezTo>
                  <a:pt x="1744453" y="5171801"/>
                  <a:pt x="1740261" y="5173913"/>
                  <a:pt x="1735054" y="5176607"/>
                </a:cubicBezTo>
                <a:cubicBezTo>
                  <a:pt x="1729845" y="5179303"/>
                  <a:pt x="1726433" y="5182767"/>
                  <a:pt x="1724815" y="5187003"/>
                </a:cubicBezTo>
                <a:cubicBezTo>
                  <a:pt x="1713975" y="5191136"/>
                  <a:pt x="1692508" y="5204985"/>
                  <a:pt x="1660411" y="5228554"/>
                </a:cubicBezTo>
                <a:cubicBezTo>
                  <a:pt x="1628317" y="5252122"/>
                  <a:pt x="1613452" y="5271186"/>
                  <a:pt x="1615820" y="5285743"/>
                </a:cubicBezTo>
                <a:cubicBezTo>
                  <a:pt x="1590026" y="5299905"/>
                  <a:pt x="1566564" y="5316555"/>
                  <a:pt x="1545434" y="5335691"/>
                </a:cubicBezTo>
                <a:cubicBezTo>
                  <a:pt x="1524304" y="5354829"/>
                  <a:pt x="1501232" y="5372156"/>
                  <a:pt x="1476217" y="5387672"/>
                </a:cubicBezTo>
                <a:lnTo>
                  <a:pt x="1474767" y="5398862"/>
                </a:lnTo>
                <a:lnTo>
                  <a:pt x="1479239" y="5392535"/>
                </a:lnTo>
                <a:cubicBezTo>
                  <a:pt x="1493732" y="5385099"/>
                  <a:pt x="1517655" y="5371337"/>
                  <a:pt x="1551004" y="5351253"/>
                </a:cubicBezTo>
                <a:cubicBezTo>
                  <a:pt x="1584352" y="5331167"/>
                  <a:pt x="1605159" y="5311992"/>
                  <a:pt x="1613423" y="5293724"/>
                </a:cubicBezTo>
                <a:lnTo>
                  <a:pt x="1631423" y="5284814"/>
                </a:lnTo>
                <a:lnTo>
                  <a:pt x="1632475" y="5283370"/>
                </a:lnTo>
                <a:lnTo>
                  <a:pt x="1640947" y="5280099"/>
                </a:lnTo>
                <a:lnTo>
                  <a:pt x="1658310" y="5271505"/>
                </a:lnTo>
                <a:lnTo>
                  <a:pt x="1664063" y="5250176"/>
                </a:lnTo>
                <a:lnTo>
                  <a:pt x="1739836" y="5206589"/>
                </a:lnTo>
                <a:lnTo>
                  <a:pt x="1736463" y="5194720"/>
                </a:lnTo>
                <a:lnTo>
                  <a:pt x="1756976" y="5186523"/>
                </a:lnTo>
                <a:lnTo>
                  <a:pt x="1761518" y="5180837"/>
                </a:lnTo>
                <a:lnTo>
                  <a:pt x="1761483" y="5168907"/>
                </a:lnTo>
                <a:cubicBezTo>
                  <a:pt x="1769942" y="5162989"/>
                  <a:pt x="1771284" y="5158013"/>
                  <a:pt x="1765508" y="5153976"/>
                </a:cubicBezTo>
                <a:cubicBezTo>
                  <a:pt x="1759734" y="5149941"/>
                  <a:pt x="1769200" y="5140291"/>
                  <a:pt x="1793909" y="5125025"/>
                </a:cubicBezTo>
                <a:close/>
                <a:moveTo>
                  <a:pt x="1066096" y="5121093"/>
                </a:moveTo>
                <a:lnTo>
                  <a:pt x="1020057" y="5147577"/>
                </a:lnTo>
                <a:cubicBezTo>
                  <a:pt x="1022462" y="5158281"/>
                  <a:pt x="1017252" y="5165934"/>
                  <a:pt x="1004428" y="5170533"/>
                </a:cubicBezTo>
                <a:cubicBezTo>
                  <a:pt x="991604" y="5175130"/>
                  <a:pt x="986008" y="5182106"/>
                  <a:pt x="987631" y="5191458"/>
                </a:cubicBezTo>
                <a:cubicBezTo>
                  <a:pt x="996152" y="5187081"/>
                  <a:pt x="1011607" y="5177140"/>
                  <a:pt x="1033999" y="5161632"/>
                </a:cubicBezTo>
                <a:cubicBezTo>
                  <a:pt x="1056391" y="5146123"/>
                  <a:pt x="1067090" y="5132610"/>
                  <a:pt x="1066096" y="5121093"/>
                </a:cubicBezTo>
                <a:close/>
                <a:moveTo>
                  <a:pt x="1020571" y="5104634"/>
                </a:moveTo>
                <a:lnTo>
                  <a:pt x="1009073" y="5112103"/>
                </a:lnTo>
                <a:lnTo>
                  <a:pt x="1021997" y="5107112"/>
                </a:lnTo>
                <a:close/>
                <a:moveTo>
                  <a:pt x="1099336" y="5091159"/>
                </a:moveTo>
                <a:lnTo>
                  <a:pt x="1072255" y="5106737"/>
                </a:lnTo>
                <a:lnTo>
                  <a:pt x="1073813" y="5109446"/>
                </a:lnTo>
                <a:cubicBezTo>
                  <a:pt x="1075901" y="5111248"/>
                  <a:pt x="1079868" y="5109268"/>
                  <a:pt x="1085712" y="5103503"/>
                </a:cubicBezTo>
                <a:cubicBezTo>
                  <a:pt x="1091556" y="5097737"/>
                  <a:pt x="1096098" y="5093623"/>
                  <a:pt x="1099336" y="5091159"/>
                </a:cubicBezTo>
                <a:close/>
                <a:moveTo>
                  <a:pt x="1071155" y="5085007"/>
                </a:moveTo>
                <a:lnTo>
                  <a:pt x="1058967" y="5090419"/>
                </a:lnTo>
                <a:cubicBezTo>
                  <a:pt x="1051313" y="5093104"/>
                  <a:pt x="1042122" y="5095758"/>
                  <a:pt x="1031391" y="5098383"/>
                </a:cubicBezTo>
                <a:lnTo>
                  <a:pt x="1030319" y="5103899"/>
                </a:lnTo>
                <a:lnTo>
                  <a:pt x="1032330" y="5103123"/>
                </a:lnTo>
                <a:cubicBezTo>
                  <a:pt x="1044350" y="5099737"/>
                  <a:pt x="1055062" y="5096428"/>
                  <a:pt x="1064467" y="5093198"/>
                </a:cubicBezTo>
                <a:close/>
                <a:moveTo>
                  <a:pt x="1467635" y="5073840"/>
                </a:moveTo>
                <a:lnTo>
                  <a:pt x="1462927" y="5076346"/>
                </a:lnTo>
                <a:lnTo>
                  <a:pt x="1463705" y="5077697"/>
                </a:lnTo>
                <a:cubicBezTo>
                  <a:pt x="1449187" y="5085222"/>
                  <a:pt x="1439344" y="5093436"/>
                  <a:pt x="1434180" y="5102339"/>
                </a:cubicBezTo>
                <a:cubicBezTo>
                  <a:pt x="1429014" y="5111243"/>
                  <a:pt x="1421594" y="5118966"/>
                  <a:pt x="1411915" y="5125508"/>
                </a:cubicBezTo>
                <a:cubicBezTo>
                  <a:pt x="1409537" y="5126726"/>
                  <a:pt x="1404815" y="5129744"/>
                  <a:pt x="1397749" y="5134558"/>
                </a:cubicBezTo>
                <a:cubicBezTo>
                  <a:pt x="1390683" y="5139375"/>
                  <a:pt x="1387416" y="5143357"/>
                  <a:pt x="1387950" y="5146503"/>
                </a:cubicBezTo>
                <a:cubicBezTo>
                  <a:pt x="1389260" y="5147477"/>
                  <a:pt x="1391972" y="5146967"/>
                  <a:pt x="1396083" y="5144979"/>
                </a:cubicBezTo>
                <a:cubicBezTo>
                  <a:pt x="1400194" y="5142989"/>
                  <a:pt x="1402515" y="5141804"/>
                  <a:pt x="1403049" y="5141422"/>
                </a:cubicBezTo>
                <a:lnTo>
                  <a:pt x="1443670" y="5118056"/>
                </a:lnTo>
                <a:lnTo>
                  <a:pt x="1457953" y="5099026"/>
                </a:lnTo>
                <a:cubicBezTo>
                  <a:pt x="1462299" y="5096526"/>
                  <a:pt x="1465694" y="5092772"/>
                  <a:pt x="1468142" y="5087759"/>
                </a:cubicBezTo>
                <a:close/>
                <a:moveTo>
                  <a:pt x="213859" y="5063478"/>
                </a:moveTo>
                <a:cubicBezTo>
                  <a:pt x="216974" y="5068893"/>
                  <a:pt x="215823" y="5073160"/>
                  <a:pt x="210407" y="5076275"/>
                </a:cubicBezTo>
                <a:cubicBezTo>
                  <a:pt x="207409" y="5077849"/>
                  <a:pt x="203827" y="5078409"/>
                  <a:pt x="199659" y="5077952"/>
                </a:cubicBezTo>
                <a:cubicBezTo>
                  <a:pt x="195491" y="5077496"/>
                  <a:pt x="192484" y="5075922"/>
                  <a:pt x="190636" y="5073231"/>
                </a:cubicBezTo>
                <a:cubicBezTo>
                  <a:pt x="190115" y="5071804"/>
                  <a:pt x="190562" y="5070494"/>
                  <a:pt x="191980" y="5069304"/>
                </a:cubicBezTo>
                <a:cubicBezTo>
                  <a:pt x="193399" y="5068113"/>
                  <a:pt x="194236" y="5067480"/>
                  <a:pt x="194495" y="5067408"/>
                </a:cubicBezTo>
                <a:close/>
                <a:moveTo>
                  <a:pt x="1094155" y="5056844"/>
                </a:moveTo>
                <a:lnTo>
                  <a:pt x="1085652" y="5062366"/>
                </a:lnTo>
                <a:lnTo>
                  <a:pt x="1086324" y="5065431"/>
                </a:lnTo>
                <a:lnTo>
                  <a:pt x="1086336" y="5066418"/>
                </a:lnTo>
                <a:close/>
                <a:moveTo>
                  <a:pt x="232000" y="5038625"/>
                </a:moveTo>
                <a:cubicBezTo>
                  <a:pt x="232270" y="5042224"/>
                  <a:pt x="231667" y="5045875"/>
                  <a:pt x="230191" y="5049577"/>
                </a:cubicBezTo>
                <a:cubicBezTo>
                  <a:pt x="228717" y="5053278"/>
                  <a:pt x="225981" y="5056355"/>
                  <a:pt x="221983" y="5058804"/>
                </a:cubicBezTo>
                <a:close/>
                <a:moveTo>
                  <a:pt x="450163" y="5035675"/>
                </a:moveTo>
                <a:lnTo>
                  <a:pt x="417666" y="5054369"/>
                </a:lnTo>
                <a:lnTo>
                  <a:pt x="440145" y="5055855"/>
                </a:lnTo>
                <a:cubicBezTo>
                  <a:pt x="443224" y="5054158"/>
                  <a:pt x="446153" y="5051421"/>
                  <a:pt x="448936" y="5047644"/>
                </a:cubicBezTo>
                <a:cubicBezTo>
                  <a:pt x="451720" y="5043864"/>
                  <a:pt x="452127" y="5039875"/>
                  <a:pt x="450163" y="5035675"/>
                </a:cubicBezTo>
                <a:close/>
                <a:moveTo>
                  <a:pt x="245542" y="5030835"/>
                </a:moveTo>
                <a:lnTo>
                  <a:pt x="232000" y="5038625"/>
                </a:lnTo>
                <a:cubicBezTo>
                  <a:pt x="234154" y="5035583"/>
                  <a:pt x="236361" y="5033413"/>
                  <a:pt x="238618" y="5032114"/>
                </a:cubicBezTo>
                <a:cubicBezTo>
                  <a:pt x="240874" y="5030816"/>
                  <a:pt x="243183" y="5030389"/>
                  <a:pt x="245542" y="5030835"/>
                </a:cubicBezTo>
                <a:close/>
                <a:moveTo>
                  <a:pt x="684837" y="4979977"/>
                </a:moveTo>
                <a:lnTo>
                  <a:pt x="638797" y="5006459"/>
                </a:lnTo>
                <a:cubicBezTo>
                  <a:pt x="641201" y="5017164"/>
                  <a:pt x="635992" y="5024818"/>
                  <a:pt x="623168" y="5029416"/>
                </a:cubicBezTo>
                <a:cubicBezTo>
                  <a:pt x="610345" y="5034013"/>
                  <a:pt x="604747" y="5040989"/>
                  <a:pt x="606371" y="5050341"/>
                </a:cubicBezTo>
                <a:cubicBezTo>
                  <a:pt x="614893" y="5045965"/>
                  <a:pt x="630348" y="5036023"/>
                  <a:pt x="652738" y="5020515"/>
                </a:cubicBezTo>
                <a:cubicBezTo>
                  <a:pt x="675131" y="5005006"/>
                  <a:pt x="685829" y="4991493"/>
                  <a:pt x="684837" y="4979977"/>
                </a:cubicBezTo>
                <a:close/>
                <a:moveTo>
                  <a:pt x="829288" y="4972578"/>
                </a:moveTo>
                <a:lnTo>
                  <a:pt x="799091" y="4982739"/>
                </a:lnTo>
                <a:cubicBezTo>
                  <a:pt x="801563" y="4986648"/>
                  <a:pt x="804880" y="4988496"/>
                  <a:pt x="809036" y="4988282"/>
                </a:cubicBezTo>
                <a:cubicBezTo>
                  <a:pt x="813193" y="4988070"/>
                  <a:pt x="817373" y="4986717"/>
                  <a:pt x="821571" y="4984226"/>
                </a:cubicBezTo>
                <a:cubicBezTo>
                  <a:pt x="824456" y="4982716"/>
                  <a:pt x="826809" y="4981062"/>
                  <a:pt x="828628" y="4979265"/>
                </a:cubicBezTo>
                <a:cubicBezTo>
                  <a:pt x="830448" y="4977469"/>
                  <a:pt x="830668" y="4975239"/>
                  <a:pt x="829288" y="4972578"/>
                </a:cubicBezTo>
                <a:close/>
                <a:moveTo>
                  <a:pt x="1445044" y="4965784"/>
                </a:moveTo>
                <a:lnTo>
                  <a:pt x="1430201" y="4970778"/>
                </a:lnTo>
                <a:cubicBezTo>
                  <a:pt x="1432675" y="4974687"/>
                  <a:pt x="1435991" y="4976535"/>
                  <a:pt x="1440147" y="4976321"/>
                </a:cubicBezTo>
                <a:lnTo>
                  <a:pt x="1441457" y="4975897"/>
                </a:lnTo>
                <a:lnTo>
                  <a:pt x="1446250" y="4970028"/>
                </a:lnTo>
                <a:close/>
                <a:moveTo>
                  <a:pt x="786549" y="4964726"/>
                </a:moveTo>
                <a:lnTo>
                  <a:pt x="765427" y="4975969"/>
                </a:lnTo>
                <a:lnTo>
                  <a:pt x="763283" y="4977004"/>
                </a:lnTo>
                <a:lnTo>
                  <a:pt x="764971" y="4976687"/>
                </a:lnTo>
                <a:cubicBezTo>
                  <a:pt x="769083" y="4974697"/>
                  <a:pt x="771404" y="4973511"/>
                  <a:pt x="771938" y="4973130"/>
                </a:cubicBezTo>
                <a:close/>
                <a:moveTo>
                  <a:pt x="718077" y="4950042"/>
                </a:moveTo>
                <a:lnTo>
                  <a:pt x="690995" y="4965620"/>
                </a:lnTo>
                <a:lnTo>
                  <a:pt x="692553" y="4968329"/>
                </a:lnTo>
                <a:cubicBezTo>
                  <a:pt x="694641" y="4970131"/>
                  <a:pt x="698608" y="4968150"/>
                  <a:pt x="704452" y="4962386"/>
                </a:cubicBezTo>
                <a:cubicBezTo>
                  <a:pt x="710297" y="4956620"/>
                  <a:pt x="714838" y="4952507"/>
                  <a:pt x="718077" y="4950042"/>
                </a:cubicBezTo>
                <a:close/>
                <a:moveTo>
                  <a:pt x="2405636" y="4935330"/>
                </a:moveTo>
                <a:lnTo>
                  <a:pt x="2392094" y="4943119"/>
                </a:lnTo>
                <a:lnTo>
                  <a:pt x="2393653" y="4945828"/>
                </a:lnTo>
                <a:cubicBezTo>
                  <a:pt x="2394585" y="4947317"/>
                  <a:pt x="2396123" y="4948686"/>
                  <a:pt x="2398266" y="4949931"/>
                </a:cubicBezTo>
                <a:cubicBezTo>
                  <a:pt x="2400408" y="4951177"/>
                  <a:pt x="2402233" y="4951479"/>
                  <a:pt x="2403742" y="4950836"/>
                </a:cubicBezTo>
                <a:cubicBezTo>
                  <a:pt x="2406564" y="4949213"/>
                  <a:pt x="2408655" y="4947109"/>
                  <a:pt x="2410020" y="4944522"/>
                </a:cubicBezTo>
                <a:cubicBezTo>
                  <a:pt x="2411387" y="4941935"/>
                  <a:pt x="2411346" y="4939253"/>
                  <a:pt x="2409901" y="4936481"/>
                </a:cubicBezTo>
                <a:close/>
                <a:moveTo>
                  <a:pt x="1829181" y="4916690"/>
                </a:moveTo>
                <a:lnTo>
                  <a:pt x="1807772" y="4932447"/>
                </a:lnTo>
                <a:lnTo>
                  <a:pt x="1785412" y="4949643"/>
                </a:lnTo>
                <a:lnTo>
                  <a:pt x="1773800" y="4971406"/>
                </a:lnTo>
                <a:cubicBezTo>
                  <a:pt x="1794089" y="4955379"/>
                  <a:pt x="1808209" y="4941548"/>
                  <a:pt x="1816160" y="4929917"/>
                </a:cubicBezTo>
                <a:close/>
                <a:moveTo>
                  <a:pt x="924815" y="4906817"/>
                </a:moveTo>
                <a:cubicBezTo>
                  <a:pt x="922710" y="4907726"/>
                  <a:pt x="919083" y="4909512"/>
                  <a:pt x="913932" y="4912176"/>
                </a:cubicBezTo>
                <a:cubicBezTo>
                  <a:pt x="908781" y="4914838"/>
                  <a:pt x="906607" y="4917588"/>
                  <a:pt x="907416" y="4920428"/>
                </a:cubicBezTo>
                <a:cubicBezTo>
                  <a:pt x="909992" y="4923078"/>
                  <a:pt x="914254" y="4923177"/>
                  <a:pt x="920204" y="4920731"/>
                </a:cubicBezTo>
                <a:cubicBezTo>
                  <a:pt x="926154" y="4918284"/>
                  <a:pt x="927692" y="4913646"/>
                  <a:pt x="924815" y="4906817"/>
                </a:cubicBezTo>
                <a:close/>
                <a:moveTo>
                  <a:pt x="304018" y="4881864"/>
                </a:moveTo>
                <a:lnTo>
                  <a:pt x="291291" y="4903601"/>
                </a:lnTo>
                <a:cubicBezTo>
                  <a:pt x="295249" y="4909959"/>
                  <a:pt x="293008" y="4916505"/>
                  <a:pt x="284566" y="4923237"/>
                </a:cubicBezTo>
                <a:cubicBezTo>
                  <a:pt x="276125" y="4929970"/>
                  <a:pt x="269227" y="4934689"/>
                  <a:pt x="263875" y="4937391"/>
                </a:cubicBezTo>
                <a:lnTo>
                  <a:pt x="250333" y="4945181"/>
                </a:lnTo>
                <a:cubicBezTo>
                  <a:pt x="240120" y="4961493"/>
                  <a:pt x="224163" y="4976829"/>
                  <a:pt x="202461" y="4991191"/>
                </a:cubicBezTo>
                <a:cubicBezTo>
                  <a:pt x="180763" y="5005550"/>
                  <a:pt x="161402" y="5016536"/>
                  <a:pt x="144382" y="5024151"/>
                </a:cubicBezTo>
                <a:lnTo>
                  <a:pt x="134364" y="5044331"/>
                </a:lnTo>
                <a:lnTo>
                  <a:pt x="10941" y="5111721"/>
                </a:lnTo>
                <a:lnTo>
                  <a:pt x="108" y="5117953"/>
                </a:lnTo>
                <a:cubicBezTo>
                  <a:pt x="-597" y="5114380"/>
                  <a:pt x="2130" y="5108155"/>
                  <a:pt x="8289" y="5099282"/>
                </a:cubicBezTo>
                <a:cubicBezTo>
                  <a:pt x="14447" y="5090407"/>
                  <a:pt x="18917" y="5084082"/>
                  <a:pt x="21701" y="5080304"/>
                </a:cubicBezTo>
                <a:cubicBezTo>
                  <a:pt x="36194" y="5072867"/>
                  <a:pt x="60118" y="5059105"/>
                  <a:pt x="93467" y="5039022"/>
                </a:cubicBezTo>
                <a:cubicBezTo>
                  <a:pt x="126814" y="5018936"/>
                  <a:pt x="147621" y="4999761"/>
                  <a:pt x="155885" y="4981492"/>
                </a:cubicBezTo>
                <a:lnTo>
                  <a:pt x="200772" y="4959274"/>
                </a:lnTo>
                <a:lnTo>
                  <a:pt x="206524" y="4937944"/>
                </a:lnTo>
                <a:close/>
                <a:moveTo>
                  <a:pt x="1872064" y="4879814"/>
                </a:moveTo>
                <a:lnTo>
                  <a:pt x="1853311" y="4898317"/>
                </a:lnTo>
                <a:lnTo>
                  <a:pt x="1866953" y="4888987"/>
                </a:lnTo>
                <a:close/>
                <a:moveTo>
                  <a:pt x="2452752" y="4879393"/>
                </a:moveTo>
                <a:cubicBezTo>
                  <a:pt x="2451400" y="4883700"/>
                  <a:pt x="2448909" y="4887985"/>
                  <a:pt x="2445281" y="4892252"/>
                </a:cubicBezTo>
                <a:cubicBezTo>
                  <a:pt x="2441651" y="4896517"/>
                  <a:pt x="2438094" y="4900514"/>
                  <a:pt x="2434609" y="4904246"/>
                </a:cubicBezTo>
                <a:lnTo>
                  <a:pt x="2435017" y="4911220"/>
                </a:lnTo>
                <a:cubicBezTo>
                  <a:pt x="2437595" y="4914920"/>
                  <a:pt x="2440990" y="4916120"/>
                  <a:pt x="2445201" y="4914824"/>
                </a:cubicBezTo>
                <a:cubicBezTo>
                  <a:pt x="2449410" y="4913527"/>
                  <a:pt x="2452991" y="4911920"/>
                  <a:pt x="2455941" y="4909998"/>
                </a:cubicBezTo>
                <a:lnTo>
                  <a:pt x="2468259" y="4881287"/>
                </a:lnTo>
                <a:close/>
                <a:moveTo>
                  <a:pt x="1883300" y="4868728"/>
                </a:moveTo>
                <a:lnTo>
                  <a:pt x="1883199" y="4868828"/>
                </a:lnTo>
                <a:lnTo>
                  <a:pt x="1883267" y="4868789"/>
                </a:lnTo>
                <a:close/>
                <a:moveTo>
                  <a:pt x="448028" y="4831461"/>
                </a:moveTo>
                <a:lnTo>
                  <a:pt x="417831" y="4841623"/>
                </a:lnTo>
                <a:cubicBezTo>
                  <a:pt x="420304" y="4845531"/>
                  <a:pt x="423620" y="4847379"/>
                  <a:pt x="427776" y="4847165"/>
                </a:cubicBezTo>
                <a:cubicBezTo>
                  <a:pt x="431933" y="4846953"/>
                  <a:pt x="436112" y="4845600"/>
                  <a:pt x="440311" y="4843109"/>
                </a:cubicBezTo>
                <a:cubicBezTo>
                  <a:pt x="443196" y="4841600"/>
                  <a:pt x="445550" y="4839945"/>
                  <a:pt x="447368" y="4838148"/>
                </a:cubicBezTo>
                <a:cubicBezTo>
                  <a:pt x="449187" y="4836352"/>
                  <a:pt x="449408" y="4834122"/>
                  <a:pt x="448028" y="4831461"/>
                </a:cubicBezTo>
                <a:close/>
                <a:moveTo>
                  <a:pt x="2332083" y="4826262"/>
                </a:moveTo>
                <a:lnTo>
                  <a:pt x="2323959" y="4830935"/>
                </a:lnTo>
                <a:lnTo>
                  <a:pt x="2314348" y="4858089"/>
                </a:lnTo>
                <a:cubicBezTo>
                  <a:pt x="2313205" y="4856493"/>
                  <a:pt x="2311022" y="4855047"/>
                  <a:pt x="2307796" y="4853749"/>
                </a:cubicBezTo>
                <a:cubicBezTo>
                  <a:pt x="2304572" y="4852449"/>
                  <a:pt x="2302489" y="4852747"/>
                  <a:pt x="2301551" y="4854638"/>
                </a:cubicBezTo>
                <a:lnTo>
                  <a:pt x="2284966" y="4882199"/>
                </a:lnTo>
                <a:lnTo>
                  <a:pt x="2287675" y="4880641"/>
                </a:lnTo>
                <a:cubicBezTo>
                  <a:pt x="2292374" y="4878238"/>
                  <a:pt x="2293233" y="4878946"/>
                  <a:pt x="2290248" y="4882766"/>
                </a:cubicBezTo>
                <a:cubicBezTo>
                  <a:pt x="2287264" y="4886583"/>
                  <a:pt x="2284736" y="4889238"/>
                  <a:pt x="2282666" y="4890731"/>
                </a:cubicBezTo>
                <a:lnTo>
                  <a:pt x="2253852" y="4911087"/>
                </a:lnTo>
                <a:lnTo>
                  <a:pt x="2250671" y="4916951"/>
                </a:lnTo>
                <a:cubicBezTo>
                  <a:pt x="2250528" y="4920487"/>
                  <a:pt x="2248614" y="4923691"/>
                  <a:pt x="2244934" y="4926558"/>
                </a:cubicBezTo>
                <a:lnTo>
                  <a:pt x="2243810" y="4927305"/>
                </a:lnTo>
                <a:lnTo>
                  <a:pt x="2242634" y="4936565"/>
                </a:lnTo>
                <a:cubicBezTo>
                  <a:pt x="2240780" y="4940260"/>
                  <a:pt x="2237516" y="4944146"/>
                  <a:pt x="2232842" y="4948225"/>
                </a:cubicBezTo>
                <a:lnTo>
                  <a:pt x="2218966" y="4974229"/>
                </a:lnTo>
                <a:cubicBezTo>
                  <a:pt x="2239255" y="4958202"/>
                  <a:pt x="2253376" y="4944371"/>
                  <a:pt x="2261326" y="4932740"/>
                </a:cubicBezTo>
                <a:cubicBezTo>
                  <a:pt x="2269279" y="4921107"/>
                  <a:pt x="2286210" y="4907464"/>
                  <a:pt x="2312120" y="4891810"/>
                </a:cubicBezTo>
                <a:cubicBezTo>
                  <a:pt x="2312165" y="4884576"/>
                  <a:pt x="2315119" y="4879272"/>
                  <a:pt x="2320988" y="4875895"/>
                </a:cubicBezTo>
                <a:lnTo>
                  <a:pt x="2329111" y="4871222"/>
                </a:lnTo>
                <a:lnTo>
                  <a:pt x="2346512" y="4857609"/>
                </a:lnTo>
                <a:lnTo>
                  <a:pt x="2344138" y="4840953"/>
                </a:lnTo>
                <a:close/>
                <a:moveTo>
                  <a:pt x="543554" y="4765700"/>
                </a:moveTo>
                <a:cubicBezTo>
                  <a:pt x="541450" y="4766609"/>
                  <a:pt x="537823" y="4768395"/>
                  <a:pt x="532672" y="4771059"/>
                </a:cubicBezTo>
                <a:cubicBezTo>
                  <a:pt x="527521" y="4773721"/>
                  <a:pt x="525348" y="4776472"/>
                  <a:pt x="526156" y="4779311"/>
                </a:cubicBezTo>
                <a:cubicBezTo>
                  <a:pt x="528731" y="4781961"/>
                  <a:pt x="532994" y="4782061"/>
                  <a:pt x="538944" y="4779615"/>
                </a:cubicBezTo>
                <a:cubicBezTo>
                  <a:pt x="544895" y="4777167"/>
                  <a:pt x="546432" y="4772529"/>
                  <a:pt x="543554" y="4765700"/>
                </a:cubicBezTo>
                <a:close/>
                <a:moveTo>
                  <a:pt x="455192" y="4762464"/>
                </a:moveTo>
                <a:lnTo>
                  <a:pt x="449776" y="4765580"/>
                </a:lnTo>
                <a:lnTo>
                  <a:pt x="451334" y="4768289"/>
                </a:lnTo>
                <a:cubicBezTo>
                  <a:pt x="436816" y="4775813"/>
                  <a:pt x="426973" y="4784027"/>
                  <a:pt x="421809" y="4792930"/>
                </a:cubicBezTo>
                <a:cubicBezTo>
                  <a:pt x="416643" y="4801834"/>
                  <a:pt x="409223" y="4809558"/>
                  <a:pt x="399544" y="4816100"/>
                </a:cubicBezTo>
                <a:cubicBezTo>
                  <a:pt x="397166" y="4817318"/>
                  <a:pt x="392444" y="4820334"/>
                  <a:pt x="385378" y="4825150"/>
                </a:cubicBezTo>
                <a:cubicBezTo>
                  <a:pt x="378311" y="4829967"/>
                  <a:pt x="375045" y="4833949"/>
                  <a:pt x="375578" y="4837094"/>
                </a:cubicBezTo>
                <a:cubicBezTo>
                  <a:pt x="376888" y="4838068"/>
                  <a:pt x="379602" y="4837559"/>
                  <a:pt x="383711" y="4835570"/>
                </a:cubicBezTo>
                <a:cubicBezTo>
                  <a:pt x="387822" y="4833580"/>
                  <a:pt x="390145" y="4832395"/>
                  <a:pt x="390678" y="4832013"/>
                </a:cubicBezTo>
                <a:lnTo>
                  <a:pt x="431299" y="4808648"/>
                </a:lnTo>
                <a:lnTo>
                  <a:pt x="445583" y="4789617"/>
                </a:lnTo>
                <a:cubicBezTo>
                  <a:pt x="449928" y="4787118"/>
                  <a:pt x="453323" y="4783363"/>
                  <a:pt x="455772" y="4778349"/>
                </a:cubicBezTo>
                <a:cubicBezTo>
                  <a:pt x="458219" y="4773338"/>
                  <a:pt x="458026" y="4768042"/>
                  <a:pt x="455192" y="4762464"/>
                </a:cubicBezTo>
                <a:close/>
                <a:moveTo>
                  <a:pt x="1962088" y="4752691"/>
                </a:moveTo>
                <a:lnTo>
                  <a:pt x="1949809" y="4762032"/>
                </a:lnTo>
                <a:lnTo>
                  <a:pt x="1949135" y="4763329"/>
                </a:lnTo>
                <a:lnTo>
                  <a:pt x="1953099" y="4766855"/>
                </a:lnTo>
                <a:cubicBezTo>
                  <a:pt x="1955241" y="4768101"/>
                  <a:pt x="1957067" y="4768403"/>
                  <a:pt x="1958574" y="4767761"/>
                </a:cubicBezTo>
                <a:cubicBezTo>
                  <a:pt x="1961397" y="4766137"/>
                  <a:pt x="1963489" y="4764033"/>
                  <a:pt x="1964853" y="4761446"/>
                </a:cubicBezTo>
                <a:cubicBezTo>
                  <a:pt x="1966220" y="4758859"/>
                  <a:pt x="1966178" y="4756177"/>
                  <a:pt x="1964734" y="4753406"/>
                </a:cubicBezTo>
                <a:close/>
                <a:moveTo>
                  <a:pt x="1184042" y="4735402"/>
                </a:moveTo>
                <a:lnTo>
                  <a:pt x="1175916" y="4741144"/>
                </a:lnTo>
                <a:lnTo>
                  <a:pt x="1173020" y="4745999"/>
                </a:lnTo>
                <a:close/>
                <a:moveTo>
                  <a:pt x="500416" y="4722033"/>
                </a:moveTo>
                <a:lnTo>
                  <a:pt x="488026" y="4725557"/>
                </a:lnTo>
                <a:cubicBezTo>
                  <a:pt x="488926" y="4726991"/>
                  <a:pt x="490527" y="4728471"/>
                  <a:pt x="492833" y="4730000"/>
                </a:cubicBezTo>
                <a:cubicBezTo>
                  <a:pt x="495140" y="4731526"/>
                  <a:pt x="497418" y="4732616"/>
                  <a:pt x="499674" y="4733274"/>
                </a:cubicBezTo>
                <a:cubicBezTo>
                  <a:pt x="502170" y="4731611"/>
                  <a:pt x="503166" y="4729688"/>
                  <a:pt x="502658" y="4727500"/>
                </a:cubicBezTo>
                <a:cubicBezTo>
                  <a:pt x="502153" y="4725313"/>
                  <a:pt x="501406" y="4723492"/>
                  <a:pt x="500416" y="4722033"/>
                </a:cubicBezTo>
                <a:close/>
                <a:moveTo>
                  <a:pt x="2007585" y="4696317"/>
                </a:moveTo>
                <a:cubicBezTo>
                  <a:pt x="2006233" y="4700624"/>
                  <a:pt x="2003743" y="4704909"/>
                  <a:pt x="2000114" y="4709176"/>
                </a:cubicBezTo>
                <a:cubicBezTo>
                  <a:pt x="1996484" y="4713441"/>
                  <a:pt x="1992926" y="4717438"/>
                  <a:pt x="1989442" y="4721170"/>
                </a:cubicBezTo>
                <a:lnTo>
                  <a:pt x="1989851" y="4728143"/>
                </a:lnTo>
                <a:lnTo>
                  <a:pt x="1996843" y="4730619"/>
                </a:lnTo>
                <a:lnTo>
                  <a:pt x="2013512" y="4697041"/>
                </a:lnTo>
                <a:close/>
                <a:moveTo>
                  <a:pt x="2457256" y="4692988"/>
                </a:moveTo>
                <a:lnTo>
                  <a:pt x="2428688" y="4731045"/>
                </a:lnTo>
                <a:cubicBezTo>
                  <a:pt x="2425600" y="4732596"/>
                  <a:pt x="2422297" y="4734947"/>
                  <a:pt x="2418779" y="4738096"/>
                </a:cubicBezTo>
                <a:cubicBezTo>
                  <a:pt x="2415259" y="4741248"/>
                  <a:pt x="2413802" y="4745241"/>
                  <a:pt x="2414406" y="4750073"/>
                </a:cubicBezTo>
                <a:cubicBezTo>
                  <a:pt x="2406913" y="4755586"/>
                  <a:pt x="2400437" y="4760513"/>
                  <a:pt x="2394976" y="4764855"/>
                </a:cubicBezTo>
                <a:cubicBezTo>
                  <a:pt x="2389512" y="4769198"/>
                  <a:pt x="2385950" y="4776054"/>
                  <a:pt x="2384282" y="4785424"/>
                </a:cubicBezTo>
                <a:cubicBezTo>
                  <a:pt x="2379563" y="4790014"/>
                  <a:pt x="2374409" y="4794632"/>
                  <a:pt x="2368819" y="4799274"/>
                </a:cubicBezTo>
                <a:cubicBezTo>
                  <a:pt x="2363229" y="4803916"/>
                  <a:pt x="2357687" y="4807855"/>
                  <a:pt x="2352191" y="4811093"/>
                </a:cubicBezTo>
                <a:lnTo>
                  <a:pt x="2368510" y="4826933"/>
                </a:lnTo>
                <a:lnTo>
                  <a:pt x="2399859" y="4812505"/>
                </a:lnTo>
                <a:lnTo>
                  <a:pt x="2406424" y="4805124"/>
                </a:lnTo>
                <a:cubicBezTo>
                  <a:pt x="2404756" y="4803003"/>
                  <a:pt x="2401287" y="4798543"/>
                  <a:pt x="2396021" y="4791736"/>
                </a:cubicBezTo>
                <a:cubicBezTo>
                  <a:pt x="2390754" y="4784929"/>
                  <a:pt x="2389028" y="4780364"/>
                  <a:pt x="2390846" y="4778042"/>
                </a:cubicBezTo>
                <a:cubicBezTo>
                  <a:pt x="2393708" y="4776620"/>
                  <a:pt x="2396888" y="4776144"/>
                  <a:pt x="2400386" y="4776610"/>
                </a:cubicBezTo>
                <a:cubicBezTo>
                  <a:pt x="2403883" y="4777075"/>
                  <a:pt x="2406774" y="4777666"/>
                  <a:pt x="2409062" y="4778379"/>
                </a:cubicBezTo>
                <a:lnTo>
                  <a:pt x="2418001" y="4787653"/>
                </a:lnTo>
                <a:cubicBezTo>
                  <a:pt x="2420453" y="4776256"/>
                  <a:pt x="2424175" y="4767057"/>
                  <a:pt x="2429159" y="4760058"/>
                </a:cubicBezTo>
                <a:cubicBezTo>
                  <a:pt x="2434144" y="4753061"/>
                  <a:pt x="2438253" y="4744541"/>
                  <a:pt x="2441487" y="4734495"/>
                </a:cubicBezTo>
                <a:cubicBezTo>
                  <a:pt x="2448945" y="4722397"/>
                  <a:pt x="2455623" y="4708944"/>
                  <a:pt x="2461523" y="4694136"/>
                </a:cubicBezTo>
                <a:close/>
                <a:moveTo>
                  <a:pt x="2486637" y="4668876"/>
                </a:moveTo>
                <a:lnTo>
                  <a:pt x="2475804" y="4675107"/>
                </a:lnTo>
                <a:lnTo>
                  <a:pt x="2484337" y="4677410"/>
                </a:lnTo>
                <a:cubicBezTo>
                  <a:pt x="2487236" y="4675140"/>
                  <a:pt x="2488004" y="4672294"/>
                  <a:pt x="2486637" y="4668876"/>
                </a:cubicBezTo>
                <a:close/>
                <a:moveTo>
                  <a:pt x="1000824" y="4592123"/>
                </a:moveTo>
                <a:lnTo>
                  <a:pt x="994609" y="4595698"/>
                </a:lnTo>
                <a:lnTo>
                  <a:pt x="999161" y="4595999"/>
                </a:lnTo>
                <a:close/>
                <a:moveTo>
                  <a:pt x="886321" y="4547454"/>
                </a:moveTo>
                <a:lnTo>
                  <a:pt x="860806" y="4557331"/>
                </a:lnTo>
                <a:lnTo>
                  <a:pt x="830792" y="4568949"/>
                </a:lnTo>
                <a:lnTo>
                  <a:pt x="832710" y="4570534"/>
                </a:lnTo>
                <a:cubicBezTo>
                  <a:pt x="829725" y="4574352"/>
                  <a:pt x="827199" y="4577006"/>
                  <a:pt x="825128" y="4578498"/>
                </a:cubicBezTo>
                <a:lnTo>
                  <a:pt x="806407" y="4591724"/>
                </a:lnTo>
                <a:lnTo>
                  <a:pt x="798926" y="4600134"/>
                </a:lnTo>
                <a:lnTo>
                  <a:pt x="801316" y="4595322"/>
                </a:lnTo>
                <a:lnTo>
                  <a:pt x="794655" y="4600027"/>
                </a:lnTo>
                <a:lnTo>
                  <a:pt x="789975" y="4607878"/>
                </a:lnTo>
                <a:lnTo>
                  <a:pt x="787351" y="4617605"/>
                </a:lnTo>
                <a:lnTo>
                  <a:pt x="785922" y="4617828"/>
                </a:lnTo>
                <a:lnTo>
                  <a:pt x="785097" y="4624333"/>
                </a:lnTo>
                <a:cubicBezTo>
                  <a:pt x="783242" y="4628028"/>
                  <a:pt x="779978" y="4631915"/>
                  <a:pt x="775304" y="4635993"/>
                </a:cubicBezTo>
                <a:lnTo>
                  <a:pt x="761428" y="4661997"/>
                </a:lnTo>
                <a:cubicBezTo>
                  <a:pt x="781717" y="4645970"/>
                  <a:pt x="795839" y="4632140"/>
                  <a:pt x="803789" y="4620508"/>
                </a:cubicBezTo>
                <a:cubicBezTo>
                  <a:pt x="811742" y="4608876"/>
                  <a:pt x="828673" y="4595232"/>
                  <a:pt x="854582" y="4579579"/>
                </a:cubicBezTo>
                <a:cubicBezTo>
                  <a:pt x="854627" y="4572344"/>
                  <a:pt x="857581" y="4567039"/>
                  <a:pt x="863450" y="4563663"/>
                </a:cubicBezTo>
                <a:lnTo>
                  <a:pt x="871573" y="4558991"/>
                </a:lnTo>
                <a:close/>
                <a:moveTo>
                  <a:pt x="865976" y="4519964"/>
                </a:moveTo>
                <a:lnTo>
                  <a:pt x="865265" y="4521972"/>
                </a:lnTo>
                <a:lnTo>
                  <a:pt x="865361" y="4521878"/>
                </a:lnTo>
                <a:close/>
                <a:moveTo>
                  <a:pt x="975406" y="4413145"/>
                </a:moveTo>
                <a:lnTo>
                  <a:pt x="971151" y="4418814"/>
                </a:lnTo>
                <a:cubicBezTo>
                  <a:pt x="968062" y="4420364"/>
                  <a:pt x="964760" y="4422714"/>
                  <a:pt x="961242" y="4425864"/>
                </a:cubicBezTo>
                <a:cubicBezTo>
                  <a:pt x="957722" y="4429017"/>
                  <a:pt x="956264" y="4433008"/>
                  <a:pt x="956869" y="4437842"/>
                </a:cubicBezTo>
                <a:cubicBezTo>
                  <a:pt x="949375" y="4443353"/>
                  <a:pt x="942898" y="4448281"/>
                  <a:pt x="937439" y="4452624"/>
                </a:cubicBezTo>
                <a:cubicBezTo>
                  <a:pt x="931975" y="4456965"/>
                  <a:pt x="928412" y="4463822"/>
                  <a:pt x="926744" y="4473192"/>
                </a:cubicBezTo>
                <a:cubicBezTo>
                  <a:pt x="922025" y="4477782"/>
                  <a:pt x="916870" y="4482400"/>
                  <a:pt x="911282" y="4487042"/>
                </a:cubicBezTo>
                <a:cubicBezTo>
                  <a:pt x="905692" y="4491684"/>
                  <a:pt x="900149" y="4495623"/>
                  <a:pt x="894653" y="4498860"/>
                </a:cubicBezTo>
                <a:lnTo>
                  <a:pt x="898180" y="4502285"/>
                </a:lnTo>
                <a:lnTo>
                  <a:pt x="903657" y="4500243"/>
                </a:lnTo>
                <a:lnTo>
                  <a:pt x="935910" y="4472694"/>
                </a:lnTo>
                <a:lnTo>
                  <a:pt x="933309" y="4465810"/>
                </a:lnTo>
                <a:cubicBezTo>
                  <a:pt x="936171" y="4464389"/>
                  <a:pt x="939351" y="4463912"/>
                  <a:pt x="942847" y="4464378"/>
                </a:cubicBezTo>
                <a:lnTo>
                  <a:pt x="945106" y="4464838"/>
                </a:lnTo>
                <a:lnTo>
                  <a:pt x="945648" y="4464375"/>
                </a:lnTo>
                <a:lnTo>
                  <a:pt x="981409" y="4427530"/>
                </a:lnTo>
                <a:lnTo>
                  <a:pt x="982761" y="4424726"/>
                </a:lnTo>
                <a:lnTo>
                  <a:pt x="977040" y="4414780"/>
                </a:lnTo>
                <a:close/>
                <a:moveTo>
                  <a:pt x="1000597" y="4380993"/>
                </a:moveTo>
                <a:lnTo>
                  <a:pt x="999183" y="4381469"/>
                </a:lnTo>
                <a:lnTo>
                  <a:pt x="997097" y="4384247"/>
                </a:lnTo>
                <a:lnTo>
                  <a:pt x="1001581" y="4386746"/>
                </a:lnTo>
                <a:lnTo>
                  <a:pt x="1003984" y="4381905"/>
                </a:lnTo>
                <a:close/>
                <a:moveTo>
                  <a:pt x="1068763" y="4268954"/>
                </a:moveTo>
                <a:lnTo>
                  <a:pt x="1068207" y="4269880"/>
                </a:lnTo>
                <a:lnTo>
                  <a:pt x="1069091" y="4270696"/>
                </a:lnTo>
                <a:close/>
                <a:moveTo>
                  <a:pt x="3471558" y="3943734"/>
                </a:moveTo>
                <a:cubicBezTo>
                  <a:pt x="3452322" y="3955850"/>
                  <a:pt x="3437428" y="3970425"/>
                  <a:pt x="3426877" y="3987455"/>
                </a:cubicBezTo>
                <a:cubicBezTo>
                  <a:pt x="3416325" y="4004488"/>
                  <a:pt x="3403665" y="4021382"/>
                  <a:pt x="3388901" y="4038135"/>
                </a:cubicBezTo>
                <a:lnTo>
                  <a:pt x="3404406" y="4040029"/>
                </a:lnTo>
                <a:lnTo>
                  <a:pt x="3409008" y="4022966"/>
                </a:lnTo>
                <a:cubicBezTo>
                  <a:pt x="3424138" y="4006452"/>
                  <a:pt x="3437136" y="3989366"/>
                  <a:pt x="3447999" y="3971703"/>
                </a:cubicBezTo>
                <a:lnTo>
                  <a:pt x="3450708" y="3970144"/>
                </a:lnTo>
                <a:close/>
                <a:moveTo>
                  <a:pt x="3647968" y="3705294"/>
                </a:moveTo>
                <a:cubicBezTo>
                  <a:pt x="3638389" y="3712007"/>
                  <a:pt x="3628351" y="3719883"/>
                  <a:pt x="3617858" y="3728923"/>
                </a:cubicBezTo>
                <a:cubicBezTo>
                  <a:pt x="3607367" y="3737963"/>
                  <a:pt x="3601696" y="3748732"/>
                  <a:pt x="3600852" y="3761233"/>
                </a:cubicBezTo>
                <a:close/>
                <a:moveTo>
                  <a:pt x="3848298" y="3564829"/>
                </a:moveTo>
                <a:lnTo>
                  <a:pt x="3851078" y="3588459"/>
                </a:lnTo>
                <a:cubicBezTo>
                  <a:pt x="3843318" y="3607342"/>
                  <a:pt x="3832645" y="3624292"/>
                  <a:pt x="3819059" y="3639316"/>
                </a:cubicBezTo>
                <a:lnTo>
                  <a:pt x="3793873" y="3639387"/>
                </a:lnTo>
                <a:cubicBezTo>
                  <a:pt x="3799990" y="3630836"/>
                  <a:pt x="3805505" y="3622410"/>
                  <a:pt x="3810414" y="3614106"/>
                </a:cubicBezTo>
                <a:cubicBezTo>
                  <a:pt x="3815324" y="3605798"/>
                  <a:pt x="3817638" y="3596508"/>
                  <a:pt x="3817358" y="3586233"/>
                </a:cubicBezTo>
                <a:close/>
                <a:moveTo>
                  <a:pt x="3890308" y="3349641"/>
                </a:moveTo>
                <a:lnTo>
                  <a:pt x="3901212" y="3368597"/>
                </a:lnTo>
                <a:lnTo>
                  <a:pt x="3917055" y="3352275"/>
                </a:lnTo>
                <a:close/>
                <a:moveTo>
                  <a:pt x="4056847" y="3181758"/>
                </a:moveTo>
                <a:lnTo>
                  <a:pt x="4071273" y="3213105"/>
                </a:lnTo>
                <a:cubicBezTo>
                  <a:pt x="4061559" y="3226500"/>
                  <a:pt x="4049713" y="3239324"/>
                  <a:pt x="4035732" y="3251571"/>
                </a:cubicBezTo>
                <a:cubicBezTo>
                  <a:pt x="4040637" y="3227725"/>
                  <a:pt x="4047677" y="3204453"/>
                  <a:pt x="4056847" y="3181758"/>
                </a:cubicBezTo>
                <a:close/>
                <a:moveTo>
                  <a:pt x="3999850" y="3072133"/>
                </a:moveTo>
                <a:lnTo>
                  <a:pt x="3996890" y="3074798"/>
                </a:lnTo>
                <a:lnTo>
                  <a:pt x="3989988" y="3100394"/>
                </a:lnTo>
                <a:lnTo>
                  <a:pt x="3980520" y="3111037"/>
                </a:lnTo>
                <a:lnTo>
                  <a:pt x="3983847" y="3130040"/>
                </a:lnTo>
                <a:lnTo>
                  <a:pt x="3962181" y="3142502"/>
                </a:lnTo>
                <a:cubicBezTo>
                  <a:pt x="3950819" y="3158648"/>
                  <a:pt x="3941421" y="3175467"/>
                  <a:pt x="3933987" y="3192959"/>
                </a:cubicBezTo>
                <a:cubicBezTo>
                  <a:pt x="3926554" y="3210450"/>
                  <a:pt x="3915125" y="3228437"/>
                  <a:pt x="3899702" y="3246922"/>
                </a:cubicBezTo>
                <a:lnTo>
                  <a:pt x="3903224" y="3259312"/>
                </a:lnTo>
                <a:cubicBezTo>
                  <a:pt x="3908351" y="3267178"/>
                  <a:pt x="3915980" y="3269997"/>
                  <a:pt x="3926113" y="3267772"/>
                </a:cubicBezTo>
                <a:lnTo>
                  <a:pt x="3910679" y="3291066"/>
                </a:lnTo>
                <a:lnTo>
                  <a:pt x="3915425" y="3324379"/>
                </a:lnTo>
                <a:cubicBezTo>
                  <a:pt x="3925080" y="3318976"/>
                  <a:pt x="3933424" y="3312073"/>
                  <a:pt x="3940456" y="3303673"/>
                </a:cubicBezTo>
                <a:cubicBezTo>
                  <a:pt x="3947488" y="3295274"/>
                  <a:pt x="3952142" y="3285088"/>
                  <a:pt x="3954416" y="3273116"/>
                </a:cubicBezTo>
                <a:cubicBezTo>
                  <a:pt x="3958637" y="3267009"/>
                  <a:pt x="3962347" y="3259618"/>
                  <a:pt x="3965541" y="3250947"/>
                </a:cubicBezTo>
                <a:cubicBezTo>
                  <a:pt x="3968739" y="3242276"/>
                  <a:pt x="3969248" y="3234022"/>
                  <a:pt x="3967070" y="3226189"/>
                </a:cubicBezTo>
                <a:lnTo>
                  <a:pt x="3971191" y="3176965"/>
                </a:lnTo>
                <a:cubicBezTo>
                  <a:pt x="3980622" y="3165684"/>
                  <a:pt x="3988789" y="3153778"/>
                  <a:pt x="3995697" y="3141243"/>
                </a:cubicBezTo>
                <a:cubicBezTo>
                  <a:pt x="4002604" y="3128709"/>
                  <a:pt x="4010772" y="3116804"/>
                  <a:pt x="4020202" y="3105522"/>
                </a:cubicBezTo>
                <a:lnTo>
                  <a:pt x="4023988" y="3074510"/>
                </a:lnTo>
                <a:close/>
                <a:moveTo>
                  <a:pt x="4165250" y="2889056"/>
                </a:moveTo>
                <a:lnTo>
                  <a:pt x="4156806" y="2904399"/>
                </a:lnTo>
                <a:cubicBezTo>
                  <a:pt x="4154218" y="2906038"/>
                  <a:pt x="4151943" y="2907046"/>
                  <a:pt x="4149983" y="2907422"/>
                </a:cubicBezTo>
                <a:cubicBezTo>
                  <a:pt x="4148024" y="2907799"/>
                  <a:pt x="4145649" y="2907064"/>
                  <a:pt x="4142858" y="2905214"/>
                </a:cubicBezTo>
                <a:lnTo>
                  <a:pt x="4155320" y="2926879"/>
                </a:lnTo>
                <a:lnTo>
                  <a:pt x="4170826" y="2928773"/>
                </a:lnTo>
                <a:lnTo>
                  <a:pt x="4178578" y="2909023"/>
                </a:lnTo>
                <a:close/>
                <a:moveTo>
                  <a:pt x="4093134" y="2853638"/>
                </a:moveTo>
                <a:cubicBezTo>
                  <a:pt x="4083556" y="2860350"/>
                  <a:pt x="4073519" y="2868227"/>
                  <a:pt x="4063026" y="2877266"/>
                </a:cubicBezTo>
                <a:cubicBezTo>
                  <a:pt x="4052533" y="2886306"/>
                  <a:pt x="4046863" y="2897075"/>
                  <a:pt x="4046019" y="2909577"/>
                </a:cubicBezTo>
                <a:close/>
                <a:moveTo>
                  <a:pt x="1871993" y="2723549"/>
                </a:moveTo>
                <a:lnTo>
                  <a:pt x="1877887" y="2752596"/>
                </a:lnTo>
                <a:lnTo>
                  <a:pt x="1887636" y="2754540"/>
                </a:lnTo>
                <a:lnTo>
                  <a:pt x="1887112" y="2752986"/>
                </a:lnTo>
                <a:lnTo>
                  <a:pt x="1895499" y="2740329"/>
                </a:lnTo>
                <a:lnTo>
                  <a:pt x="1875109" y="2728966"/>
                </a:lnTo>
                <a:close/>
                <a:moveTo>
                  <a:pt x="4293464" y="2713174"/>
                </a:moveTo>
                <a:lnTo>
                  <a:pt x="4296245" y="2736802"/>
                </a:lnTo>
                <a:cubicBezTo>
                  <a:pt x="4288485" y="2755685"/>
                  <a:pt x="4277812" y="2772637"/>
                  <a:pt x="4264226" y="2787660"/>
                </a:cubicBezTo>
                <a:lnTo>
                  <a:pt x="4239040" y="2787732"/>
                </a:lnTo>
                <a:cubicBezTo>
                  <a:pt x="4245157" y="2779181"/>
                  <a:pt x="4250672" y="2770755"/>
                  <a:pt x="4255581" y="2762450"/>
                </a:cubicBezTo>
                <a:cubicBezTo>
                  <a:pt x="4260491" y="2754141"/>
                  <a:pt x="4262805" y="2744852"/>
                  <a:pt x="4262525" y="2734576"/>
                </a:cubicBezTo>
                <a:close/>
                <a:moveTo>
                  <a:pt x="1874077" y="2639452"/>
                </a:moveTo>
                <a:lnTo>
                  <a:pt x="1891213" y="2669242"/>
                </a:lnTo>
                <a:lnTo>
                  <a:pt x="1895550" y="2695582"/>
                </a:lnTo>
                <a:cubicBezTo>
                  <a:pt x="1904655" y="2692220"/>
                  <a:pt x="1914611" y="2689948"/>
                  <a:pt x="1925417" y="2688763"/>
                </a:cubicBezTo>
                <a:lnTo>
                  <a:pt x="1928190" y="2688803"/>
                </a:lnTo>
                <a:lnTo>
                  <a:pt x="1929149" y="2681950"/>
                </a:lnTo>
                <a:lnTo>
                  <a:pt x="1934565" y="2678834"/>
                </a:lnTo>
                <a:lnTo>
                  <a:pt x="1934550" y="2671965"/>
                </a:lnTo>
                <a:lnTo>
                  <a:pt x="1916400" y="2669171"/>
                </a:lnTo>
                <a:lnTo>
                  <a:pt x="1905495" y="2650214"/>
                </a:lnTo>
                <a:close/>
                <a:moveTo>
                  <a:pt x="1842656" y="2628692"/>
                </a:moveTo>
                <a:lnTo>
                  <a:pt x="1823701" y="2639597"/>
                </a:lnTo>
                <a:lnTo>
                  <a:pt x="1846253" y="2666272"/>
                </a:lnTo>
                <a:lnTo>
                  <a:pt x="1853299" y="2691052"/>
                </a:lnTo>
                <a:lnTo>
                  <a:pt x="1853561" y="2647651"/>
                </a:lnTo>
                <a:close/>
                <a:moveTo>
                  <a:pt x="1701430" y="2615008"/>
                </a:moveTo>
                <a:lnTo>
                  <a:pt x="1688541" y="2617624"/>
                </a:lnTo>
                <a:lnTo>
                  <a:pt x="1683821" y="2618643"/>
                </a:lnTo>
                <a:lnTo>
                  <a:pt x="1689227" y="2637657"/>
                </a:lnTo>
                <a:lnTo>
                  <a:pt x="1712931" y="2660064"/>
                </a:lnTo>
                <a:lnTo>
                  <a:pt x="1722612" y="2658101"/>
                </a:lnTo>
                <a:lnTo>
                  <a:pt x="1743607" y="2682066"/>
                </a:lnTo>
                <a:lnTo>
                  <a:pt x="1747802" y="2658028"/>
                </a:lnTo>
                <a:lnTo>
                  <a:pt x="1717532" y="2643000"/>
                </a:lnTo>
                <a:close/>
                <a:moveTo>
                  <a:pt x="1776703" y="2601756"/>
                </a:moveTo>
                <a:lnTo>
                  <a:pt x="1789574" y="2630394"/>
                </a:lnTo>
                <a:lnTo>
                  <a:pt x="1808195" y="2637705"/>
                </a:lnTo>
                <a:lnTo>
                  <a:pt x="1796475" y="2604798"/>
                </a:lnTo>
                <a:close/>
                <a:moveTo>
                  <a:pt x="1550457" y="2559882"/>
                </a:moveTo>
                <a:lnTo>
                  <a:pt x="1550519" y="2560958"/>
                </a:lnTo>
                <a:lnTo>
                  <a:pt x="1553724" y="2560625"/>
                </a:lnTo>
                <a:close/>
                <a:moveTo>
                  <a:pt x="1599119" y="2542344"/>
                </a:moveTo>
                <a:lnTo>
                  <a:pt x="1582203" y="2547891"/>
                </a:lnTo>
                <a:lnTo>
                  <a:pt x="1594903" y="2550423"/>
                </a:lnTo>
                <a:lnTo>
                  <a:pt x="1603548" y="2565451"/>
                </a:lnTo>
                <a:lnTo>
                  <a:pt x="1612544" y="2568531"/>
                </a:lnTo>
                <a:lnTo>
                  <a:pt x="1620669" y="2563857"/>
                </a:lnTo>
                <a:lnTo>
                  <a:pt x="1626222" y="2562943"/>
                </a:lnTo>
                <a:lnTo>
                  <a:pt x="1623208" y="2555767"/>
                </a:lnTo>
                <a:close/>
                <a:moveTo>
                  <a:pt x="1481450" y="2528605"/>
                </a:moveTo>
                <a:lnTo>
                  <a:pt x="1462900" y="2546484"/>
                </a:lnTo>
                <a:cubicBezTo>
                  <a:pt x="1454401" y="2543716"/>
                  <a:pt x="1446095" y="2541284"/>
                  <a:pt x="1437982" y="2539193"/>
                </a:cubicBezTo>
                <a:cubicBezTo>
                  <a:pt x="1429871" y="2537102"/>
                  <a:pt x="1421767" y="2538158"/>
                  <a:pt x="1413676" y="2542362"/>
                </a:cubicBezTo>
                <a:lnTo>
                  <a:pt x="1393497" y="2532345"/>
                </a:lnTo>
                <a:cubicBezTo>
                  <a:pt x="1387382" y="2533984"/>
                  <a:pt x="1381702" y="2535600"/>
                  <a:pt x="1376459" y="2537188"/>
                </a:cubicBezTo>
                <a:cubicBezTo>
                  <a:pt x="1371216" y="2538777"/>
                  <a:pt x="1365926" y="2541070"/>
                  <a:pt x="1360590" y="2544066"/>
                </a:cubicBezTo>
                <a:lnTo>
                  <a:pt x="1347052" y="2551853"/>
                </a:lnTo>
                <a:lnTo>
                  <a:pt x="1336290" y="2583272"/>
                </a:lnTo>
                <a:lnTo>
                  <a:pt x="1366151" y="2591326"/>
                </a:lnTo>
                <a:lnTo>
                  <a:pt x="1374611" y="2568437"/>
                </a:lnTo>
                <a:cubicBezTo>
                  <a:pt x="1382567" y="2569342"/>
                  <a:pt x="1391268" y="2569592"/>
                  <a:pt x="1400721" y="2569187"/>
                </a:cubicBezTo>
                <a:cubicBezTo>
                  <a:pt x="1410173" y="2568779"/>
                  <a:pt x="1419165" y="2567963"/>
                  <a:pt x="1427696" y="2566734"/>
                </a:cubicBezTo>
                <a:cubicBezTo>
                  <a:pt x="1440622" y="2570412"/>
                  <a:pt x="1453449" y="2572344"/>
                  <a:pt x="1466173" y="2572534"/>
                </a:cubicBezTo>
                <a:cubicBezTo>
                  <a:pt x="1478896" y="2572726"/>
                  <a:pt x="1490739" y="2569817"/>
                  <a:pt x="1501702" y="2563812"/>
                </a:cubicBezTo>
                <a:lnTo>
                  <a:pt x="1516590" y="2552163"/>
                </a:lnTo>
                <a:lnTo>
                  <a:pt x="1511977" y="2548277"/>
                </a:lnTo>
                <a:lnTo>
                  <a:pt x="1502038" y="2545597"/>
                </a:lnTo>
                <a:close/>
                <a:moveTo>
                  <a:pt x="4286728" y="2526025"/>
                </a:moveTo>
                <a:lnTo>
                  <a:pt x="4263171" y="2553993"/>
                </a:lnTo>
                <a:lnTo>
                  <a:pt x="4253969" y="2588120"/>
                </a:lnTo>
                <a:lnTo>
                  <a:pt x="4258234" y="2589270"/>
                </a:lnTo>
                <a:cubicBezTo>
                  <a:pt x="4248611" y="2594731"/>
                  <a:pt x="4238747" y="2600557"/>
                  <a:pt x="4228640" y="2606746"/>
                </a:cubicBezTo>
                <a:cubicBezTo>
                  <a:pt x="4218534" y="2612934"/>
                  <a:pt x="4209059" y="2619435"/>
                  <a:pt x="4200213" y="2626252"/>
                </a:cubicBezTo>
                <a:lnTo>
                  <a:pt x="4227703" y="2617647"/>
                </a:lnTo>
                <a:lnTo>
                  <a:pt x="4222764" y="2652924"/>
                </a:lnTo>
                <a:lnTo>
                  <a:pt x="4211999" y="2665648"/>
                </a:lnTo>
                <a:lnTo>
                  <a:pt x="4218385" y="2704299"/>
                </a:lnTo>
                <a:lnTo>
                  <a:pt x="4233335" y="2690094"/>
                </a:lnTo>
                <a:lnTo>
                  <a:pt x="4249104" y="2648587"/>
                </a:lnTo>
                <a:lnTo>
                  <a:pt x="4285053" y="2617094"/>
                </a:lnTo>
                <a:cubicBezTo>
                  <a:pt x="4285305" y="2606962"/>
                  <a:pt x="4287417" y="2594185"/>
                  <a:pt x="4291385" y="2578762"/>
                </a:cubicBezTo>
                <a:cubicBezTo>
                  <a:pt x="4295353" y="2563338"/>
                  <a:pt x="4300663" y="2551423"/>
                  <a:pt x="4307316" y="2543016"/>
                </a:cubicBezTo>
                <a:close/>
                <a:moveTo>
                  <a:pt x="4335475" y="2497985"/>
                </a:moveTo>
                <a:lnTo>
                  <a:pt x="4346379" y="2516941"/>
                </a:lnTo>
                <a:lnTo>
                  <a:pt x="4362222" y="2500620"/>
                </a:lnTo>
                <a:close/>
                <a:moveTo>
                  <a:pt x="1222434" y="2482278"/>
                </a:moveTo>
                <a:lnTo>
                  <a:pt x="1202343" y="2482841"/>
                </a:lnTo>
                <a:lnTo>
                  <a:pt x="1215143" y="2497979"/>
                </a:lnTo>
                <a:lnTo>
                  <a:pt x="1222189" y="2522760"/>
                </a:lnTo>
                <a:close/>
                <a:moveTo>
                  <a:pt x="1369314" y="2477774"/>
                </a:moveTo>
                <a:lnTo>
                  <a:pt x="1334851" y="2486787"/>
                </a:lnTo>
                <a:cubicBezTo>
                  <a:pt x="1341437" y="2497713"/>
                  <a:pt x="1350241" y="2504665"/>
                  <a:pt x="1361262" y="2507637"/>
                </a:cubicBezTo>
                <a:cubicBezTo>
                  <a:pt x="1372282" y="2510609"/>
                  <a:pt x="1383387" y="2509026"/>
                  <a:pt x="1394574" y="2502892"/>
                </a:cubicBezTo>
                <a:cubicBezTo>
                  <a:pt x="1390922" y="2499284"/>
                  <a:pt x="1387052" y="2494904"/>
                  <a:pt x="1382959" y="2489749"/>
                </a:cubicBezTo>
                <a:cubicBezTo>
                  <a:pt x="1378868" y="2484592"/>
                  <a:pt x="1374320" y="2480603"/>
                  <a:pt x="1369314" y="2477774"/>
                </a:cubicBezTo>
                <a:close/>
                <a:moveTo>
                  <a:pt x="1246888" y="2472503"/>
                </a:moveTo>
                <a:lnTo>
                  <a:pt x="1244522" y="2473865"/>
                </a:lnTo>
                <a:lnTo>
                  <a:pt x="1260102" y="2500951"/>
                </a:lnTo>
                <a:lnTo>
                  <a:pt x="1264439" y="2527290"/>
                </a:lnTo>
                <a:cubicBezTo>
                  <a:pt x="1273544" y="2523928"/>
                  <a:pt x="1283500" y="2521656"/>
                  <a:pt x="1294307" y="2520472"/>
                </a:cubicBezTo>
                <a:cubicBezTo>
                  <a:pt x="1305113" y="2519284"/>
                  <a:pt x="1315562" y="2519432"/>
                  <a:pt x="1325648" y="2520914"/>
                </a:cubicBezTo>
                <a:lnTo>
                  <a:pt x="1305062" y="2503922"/>
                </a:lnTo>
                <a:lnTo>
                  <a:pt x="1285289" y="2500880"/>
                </a:lnTo>
                <a:lnTo>
                  <a:pt x="1276182" y="2485045"/>
                </a:lnTo>
                <a:lnTo>
                  <a:pt x="1272530" y="2486586"/>
                </a:lnTo>
                <a:lnTo>
                  <a:pt x="1255966" y="2475613"/>
                </a:lnTo>
                <a:close/>
                <a:moveTo>
                  <a:pt x="1080367" y="2464185"/>
                </a:moveTo>
                <a:lnTo>
                  <a:pt x="1072334" y="2470641"/>
                </a:lnTo>
                <a:lnTo>
                  <a:pt x="1066516" y="2477305"/>
                </a:lnTo>
                <a:lnTo>
                  <a:pt x="1081820" y="2491772"/>
                </a:lnTo>
                <a:lnTo>
                  <a:pt x="1091501" y="2489808"/>
                </a:lnTo>
                <a:lnTo>
                  <a:pt x="1112496" y="2513774"/>
                </a:lnTo>
                <a:lnTo>
                  <a:pt x="1116691" y="2489736"/>
                </a:lnTo>
                <a:lnTo>
                  <a:pt x="1086420" y="2474709"/>
                </a:lnTo>
                <a:close/>
                <a:moveTo>
                  <a:pt x="1161951" y="2438462"/>
                </a:moveTo>
                <a:lnTo>
                  <a:pt x="1149200" y="2441493"/>
                </a:lnTo>
                <a:lnTo>
                  <a:pt x="1157719" y="2460450"/>
                </a:lnTo>
                <a:lnTo>
                  <a:pt x="1157799" y="2460224"/>
                </a:lnTo>
                <a:cubicBezTo>
                  <a:pt x="1160661" y="2452797"/>
                  <a:pt x="1162044" y="2445544"/>
                  <a:pt x="1161951" y="2438462"/>
                </a:cubicBezTo>
                <a:close/>
                <a:moveTo>
                  <a:pt x="1062573" y="2401925"/>
                </a:moveTo>
                <a:lnTo>
                  <a:pt x="1043671" y="2425869"/>
                </a:lnTo>
                <a:lnTo>
                  <a:pt x="1046435" y="2425618"/>
                </a:lnTo>
                <a:lnTo>
                  <a:pt x="1066939" y="2428708"/>
                </a:lnTo>
                <a:lnTo>
                  <a:pt x="1065689" y="2407341"/>
                </a:lnTo>
                <a:close/>
                <a:moveTo>
                  <a:pt x="1110489" y="2395988"/>
                </a:moveTo>
                <a:lnTo>
                  <a:pt x="1104418" y="2399480"/>
                </a:lnTo>
                <a:lnTo>
                  <a:pt x="1131571" y="2409092"/>
                </a:lnTo>
                <a:lnTo>
                  <a:pt x="1131118" y="2407268"/>
                </a:lnTo>
                <a:lnTo>
                  <a:pt x="1120777" y="2404480"/>
                </a:lnTo>
                <a:close/>
                <a:moveTo>
                  <a:pt x="1012237" y="2391228"/>
                </a:moveTo>
                <a:cubicBezTo>
                  <a:pt x="1006121" y="2392868"/>
                  <a:pt x="1000443" y="2394484"/>
                  <a:pt x="995199" y="2396071"/>
                </a:cubicBezTo>
                <a:cubicBezTo>
                  <a:pt x="989956" y="2397661"/>
                  <a:pt x="984666" y="2399953"/>
                  <a:pt x="979331" y="2402948"/>
                </a:cubicBezTo>
                <a:lnTo>
                  <a:pt x="965791" y="2410737"/>
                </a:lnTo>
                <a:lnTo>
                  <a:pt x="955030" y="2442156"/>
                </a:lnTo>
                <a:lnTo>
                  <a:pt x="984891" y="2450209"/>
                </a:lnTo>
                <a:lnTo>
                  <a:pt x="993350" y="2427320"/>
                </a:lnTo>
                <a:cubicBezTo>
                  <a:pt x="1001306" y="2428225"/>
                  <a:pt x="1010009" y="2428475"/>
                  <a:pt x="1019461" y="2428070"/>
                </a:cubicBezTo>
                <a:lnTo>
                  <a:pt x="1030899" y="2427030"/>
                </a:lnTo>
                <a:lnTo>
                  <a:pt x="1029990" y="2407152"/>
                </a:lnTo>
                <a:lnTo>
                  <a:pt x="1026736" y="2398426"/>
                </a:lnTo>
                <a:close/>
                <a:moveTo>
                  <a:pt x="988054" y="2336657"/>
                </a:moveTo>
                <a:lnTo>
                  <a:pt x="953591" y="2345670"/>
                </a:lnTo>
                <a:cubicBezTo>
                  <a:pt x="960177" y="2356597"/>
                  <a:pt x="968981" y="2363548"/>
                  <a:pt x="980001" y="2366520"/>
                </a:cubicBezTo>
                <a:lnTo>
                  <a:pt x="1013084" y="2361808"/>
                </a:lnTo>
                <a:lnTo>
                  <a:pt x="1012896" y="2361301"/>
                </a:lnTo>
                <a:lnTo>
                  <a:pt x="1001699" y="2348632"/>
                </a:lnTo>
                <a:cubicBezTo>
                  <a:pt x="997608" y="2343476"/>
                  <a:pt x="993059" y="2339486"/>
                  <a:pt x="988054" y="2336657"/>
                </a:cubicBezTo>
                <a:close/>
                <a:moveTo>
                  <a:pt x="4502013" y="2330102"/>
                </a:moveTo>
                <a:lnTo>
                  <a:pt x="4516440" y="2361449"/>
                </a:lnTo>
                <a:cubicBezTo>
                  <a:pt x="4506726" y="2374845"/>
                  <a:pt x="4494880" y="2387668"/>
                  <a:pt x="4480899" y="2399915"/>
                </a:cubicBezTo>
                <a:cubicBezTo>
                  <a:pt x="4485803" y="2376068"/>
                  <a:pt x="4492843" y="2352797"/>
                  <a:pt x="4502013" y="2330102"/>
                </a:cubicBezTo>
                <a:close/>
                <a:moveTo>
                  <a:pt x="861707" y="2330044"/>
                </a:moveTo>
                <a:lnTo>
                  <a:pt x="878842" y="2359834"/>
                </a:lnTo>
                <a:lnTo>
                  <a:pt x="883180" y="2386173"/>
                </a:lnTo>
                <a:cubicBezTo>
                  <a:pt x="892284" y="2382812"/>
                  <a:pt x="902240" y="2380540"/>
                  <a:pt x="913047" y="2379355"/>
                </a:cubicBezTo>
                <a:cubicBezTo>
                  <a:pt x="923854" y="2378168"/>
                  <a:pt x="934301" y="2378315"/>
                  <a:pt x="944389" y="2379798"/>
                </a:cubicBezTo>
                <a:lnTo>
                  <a:pt x="923802" y="2362805"/>
                </a:lnTo>
                <a:lnTo>
                  <a:pt x="904029" y="2359762"/>
                </a:lnTo>
                <a:lnTo>
                  <a:pt x="893125" y="2340805"/>
                </a:lnTo>
                <a:close/>
                <a:moveTo>
                  <a:pt x="830286" y="2319284"/>
                </a:moveTo>
                <a:lnTo>
                  <a:pt x="811330" y="2330188"/>
                </a:lnTo>
                <a:lnTo>
                  <a:pt x="833883" y="2356863"/>
                </a:lnTo>
                <a:lnTo>
                  <a:pt x="840929" y="2381643"/>
                </a:lnTo>
                <a:lnTo>
                  <a:pt x="841191" y="2338242"/>
                </a:lnTo>
                <a:close/>
                <a:moveTo>
                  <a:pt x="764331" y="2292346"/>
                </a:moveTo>
                <a:lnTo>
                  <a:pt x="777202" y="2320985"/>
                </a:lnTo>
                <a:lnTo>
                  <a:pt x="795824" y="2328295"/>
                </a:lnTo>
                <a:lnTo>
                  <a:pt x="784104" y="2295390"/>
                </a:lnTo>
                <a:close/>
                <a:moveTo>
                  <a:pt x="681313" y="2260808"/>
                </a:moveTo>
                <a:lnTo>
                  <a:pt x="660463" y="2287218"/>
                </a:lnTo>
                <a:cubicBezTo>
                  <a:pt x="664839" y="2292212"/>
                  <a:pt x="668247" y="2298661"/>
                  <a:pt x="670692" y="2306566"/>
                </a:cubicBezTo>
                <a:cubicBezTo>
                  <a:pt x="673137" y="2314471"/>
                  <a:pt x="675190" y="2321697"/>
                  <a:pt x="676856" y="2328248"/>
                </a:cubicBezTo>
                <a:lnTo>
                  <a:pt x="700559" y="2350655"/>
                </a:lnTo>
                <a:lnTo>
                  <a:pt x="710242" y="2348692"/>
                </a:lnTo>
                <a:lnTo>
                  <a:pt x="731236" y="2372658"/>
                </a:lnTo>
                <a:lnTo>
                  <a:pt x="735430" y="2348619"/>
                </a:lnTo>
                <a:lnTo>
                  <a:pt x="705161" y="2333592"/>
                </a:lnTo>
                <a:lnTo>
                  <a:pt x="686467" y="2301094"/>
                </a:lnTo>
                <a:cubicBezTo>
                  <a:pt x="690630" y="2288488"/>
                  <a:pt x="689950" y="2276866"/>
                  <a:pt x="684429" y="2266225"/>
                </a:cubicBezTo>
                <a:close/>
                <a:moveTo>
                  <a:pt x="744823" y="2245901"/>
                </a:moveTo>
                <a:lnTo>
                  <a:pt x="723158" y="2258363"/>
                </a:lnTo>
                <a:lnTo>
                  <a:pt x="750312" y="2267974"/>
                </a:lnTo>
                <a:close/>
                <a:moveTo>
                  <a:pt x="4442409" y="2220220"/>
                </a:moveTo>
                <a:lnTo>
                  <a:pt x="4422709" y="2242363"/>
                </a:lnTo>
                <a:lnTo>
                  <a:pt x="4429014" y="2278384"/>
                </a:lnTo>
                <a:lnTo>
                  <a:pt x="4407348" y="2290846"/>
                </a:lnTo>
                <a:cubicBezTo>
                  <a:pt x="4395985" y="2306992"/>
                  <a:pt x="4386589" y="2323812"/>
                  <a:pt x="4379154" y="2341303"/>
                </a:cubicBezTo>
                <a:cubicBezTo>
                  <a:pt x="4371720" y="2358794"/>
                  <a:pt x="4360293" y="2376782"/>
                  <a:pt x="4344869" y="2395265"/>
                </a:cubicBezTo>
                <a:lnTo>
                  <a:pt x="4348391" y="2407656"/>
                </a:lnTo>
                <a:cubicBezTo>
                  <a:pt x="4353518" y="2415521"/>
                  <a:pt x="4361147" y="2418341"/>
                  <a:pt x="4371281" y="2416116"/>
                </a:cubicBezTo>
                <a:lnTo>
                  <a:pt x="4355846" y="2439410"/>
                </a:lnTo>
                <a:lnTo>
                  <a:pt x="4360592" y="2472723"/>
                </a:lnTo>
                <a:cubicBezTo>
                  <a:pt x="4370247" y="2467319"/>
                  <a:pt x="4378591" y="2460417"/>
                  <a:pt x="4385624" y="2452016"/>
                </a:cubicBezTo>
                <a:cubicBezTo>
                  <a:pt x="4392655" y="2443617"/>
                  <a:pt x="4397308" y="2433432"/>
                  <a:pt x="4399583" y="2421460"/>
                </a:cubicBezTo>
                <a:cubicBezTo>
                  <a:pt x="4403803" y="2415352"/>
                  <a:pt x="4407514" y="2407962"/>
                  <a:pt x="4410709" y="2399291"/>
                </a:cubicBezTo>
                <a:cubicBezTo>
                  <a:pt x="4413907" y="2390621"/>
                  <a:pt x="4414416" y="2382367"/>
                  <a:pt x="4412236" y="2374533"/>
                </a:cubicBezTo>
                <a:lnTo>
                  <a:pt x="4416358" y="2325309"/>
                </a:lnTo>
                <a:cubicBezTo>
                  <a:pt x="4425789" y="2314027"/>
                  <a:pt x="4433956" y="2302122"/>
                  <a:pt x="4440864" y="2289587"/>
                </a:cubicBezTo>
                <a:cubicBezTo>
                  <a:pt x="4447771" y="2277053"/>
                  <a:pt x="4455939" y="2265149"/>
                  <a:pt x="4465369" y="2253865"/>
                </a:cubicBezTo>
                <a:lnTo>
                  <a:pt x="4469155" y="2222854"/>
                </a:lnTo>
                <a:close/>
                <a:moveTo>
                  <a:pt x="3870221" y="1955009"/>
                </a:moveTo>
                <a:lnTo>
                  <a:pt x="3866819" y="1968036"/>
                </a:lnTo>
                <a:lnTo>
                  <a:pt x="3866229" y="2003814"/>
                </a:lnTo>
                <a:lnTo>
                  <a:pt x="3869815" y="2001751"/>
                </a:lnTo>
                <a:lnTo>
                  <a:pt x="3876309" y="1969181"/>
                </a:lnTo>
                <a:cubicBezTo>
                  <a:pt x="3874054" y="1964998"/>
                  <a:pt x="3872232" y="1960786"/>
                  <a:pt x="3870848" y="1956554"/>
                </a:cubicBezTo>
                <a:close/>
                <a:moveTo>
                  <a:pt x="4536711" y="1726257"/>
                </a:moveTo>
                <a:lnTo>
                  <a:pt x="4522426" y="1745286"/>
                </a:lnTo>
                <a:cubicBezTo>
                  <a:pt x="4535824" y="1754999"/>
                  <a:pt x="4548646" y="1766846"/>
                  <a:pt x="4560893" y="1780826"/>
                </a:cubicBezTo>
                <a:lnTo>
                  <a:pt x="4534626" y="1810353"/>
                </a:lnTo>
                <a:lnTo>
                  <a:pt x="4520269" y="1804194"/>
                </a:lnTo>
                <a:lnTo>
                  <a:pt x="4523794" y="1816584"/>
                </a:lnTo>
                <a:cubicBezTo>
                  <a:pt x="4512990" y="1844273"/>
                  <a:pt x="4509068" y="1872962"/>
                  <a:pt x="4512026" y="1902647"/>
                </a:cubicBezTo>
                <a:cubicBezTo>
                  <a:pt x="4514987" y="1932332"/>
                  <a:pt x="4511064" y="1961018"/>
                  <a:pt x="4500261" y="1988707"/>
                </a:cubicBezTo>
                <a:lnTo>
                  <a:pt x="4535538" y="1993645"/>
                </a:lnTo>
                <a:cubicBezTo>
                  <a:pt x="4526133" y="2002357"/>
                  <a:pt x="4516728" y="2011071"/>
                  <a:pt x="4507324" y="2019786"/>
                </a:cubicBezTo>
                <a:cubicBezTo>
                  <a:pt x="4497920" y="2028500"/>
                  <a:pt x="4489294" y="2038567"/>
                  <a:pt x="4481447" y="2049988"/>
                </a:cubicBezTo>
                <a:lnTo>
                  <a:pt x="4491609" y="2080186"/>
                </a:lnTo>
                <a:lnTo>
                  <a:pt x="4542250" y="2036639"/>
                </a:lnTo>
                <a:lnTo>
                  <a:pt x="4540284" y="2026958"/>
                </a:lnTo>
                <a:lnTo>
                  <a:pt x="4548001" y="2015310"/>
                </a:lnTo>
                <a:lnTo>
                  <a:pt x="4549486" y="1992830"/>
                </a:lnTo>
                <a:cubicBezTo>
                  <a:pt x="4560215" y="1972841"/>
                  <a:pt x="4561837" y="1952687"/>
                  <a:pt x="4554352" y="1932364"/>
                </a:cubicBezTo>
                <a:lnTo>
                  <a:pt x="4594829" y="1858621"/>
                </a:lnTo>
                <a:lnTo>
                  <a:pt x="4594756" y="1833432"/>
                </a:lnTo>
                <a:lnTo>
                  <a:pt x="4576135" y="1826124"/>
                </a:lnTo>
                <a:lnTo>
                  <a:pt x="4558256" y="1807574"/>
                </a:lnTo>
                <a:lnTo>
                  <a:pt x="4563937" y="1761055"/>
                </a:lnTo>
                <a:close/>
                <a:moveTo>
                  <a:pt x="4626532" y="1562857"/>
                </a:moveTo>
                <a:cubicBezTo>
                  <a:pt x="4633477" y="1571403"/>
                  <a:pt x="4640685" y="1580020"/>
                  <a:pt x="4648162" y="1588711"/>
                </a:cubicBezTo>
                <a:cubicBezTo>
                  <a:pt x="4655640" y="1597399"/>
                  <a:pt x="4662561" y="1607082"/>
                  <a:pt x="4668930" y="1617762"/>
                </a:cubicBezTo>
                <a:cubicBezTo>
                  <a:pt x="4672166" y="1623259"/>
                  <a:pt x="4674751" y="1629581"/>
                  <a:pt x="4676685" y="1636727"/>
                </a:cubicBezTo>
                <a:cubicBezTo>
                  <a:pt x="4678620" y="1643875"/>
                  <a:pt x="4679174" y="1651366"/>
                  <a:pt x="4678349" y="1659200"/>
                </a:cubicBezTo>
                <a:cubicBezTo>
                  <a:pt x="4670253" y="1654920"/>
                  <a:pt x="4662571" y="1650179"/>
                  <a:pt x="4655298" y="1644975"/>
                </a:cubicBezTo>
                <a:cubicBezTo>
                  <a:pt x="4648026" y="1639773"/>
                  <a:pt x="4641985" y="1633187"/>
                  <a:pt x="4637175" y="1625216"/>
                </a:cubicBezTo>
                <a:close/>
                <a:moveTo>
                  <a:pt x="4489255" y="1393131"/>
                </a:moveTo>
                <a:cubicBezTo>
                  <a:pt x="4498190" y="1395353"/>
                  <a:pt x="4507373" y="1398779"/>
                  <a:pt x="4516798" y="1403418"/>
                </a:cubicBezTo>
                <a:cubicBezTo>
                  <a:pt x="4526224" y="1408058"/>
                  <a:pt x="4533477" y="1414399"/>
                  <a:pt x="4538554" y="1422442"/>
                </a:cubicBezTo>
                <a:lnTo>
                  <a:pt x="4512214" y="1426779"/>
                </a:lnTo>
                <a:close/>
                <a:moveTo>
                  <a:pt x="2911573" y="765980"/>
                </a:moveTo>
                <a:lnTo>
                  <a:pt x="2887865" y="781319"/>
                </a:lnTo>
                <a:lnTo>
                  <a:pt x="2893997" y="782973"/>
                </a:lnTo>
                <a:lnTo>
                  <a:pt x="2891328" y="796358"/>
                </a:lnTo>
                <a:lnTo>
                  <a:pt x="2891473" y="796239"/>
                </a:lnTo>
                <a:cubicBezTo>
                  <a:pt x="2899472" y="787433"/>
                  <a:pt x="2906173" y="777347"/>
                  <a:pt x="2911573" y="765980"/>
                </a:cubicBezTo>
                <a:close/>
                <a:moveTo>
                  <a:pt x="2231741" y="737566"/>
                </a:moveTo>
                <a:cubicBezTo>
                  <a:pt x="2212769" y="748705"/>
                  <a:pt x="2193945" y="760885"/>
                  <a:pt x="2175268" y="774106"/>
                </a:cubicBezTo>
                <a:cubicBezTo>
                  <a:pt x="2156593" y="787326"/>
                  <a:pt x="2138159" y="800184"/>
                  <a:pt x="2119966" y="812677"/>
                </a:cubicBezTo>
                <a:lnTo>
                  <a:pt x="2122339" y="829332"/>
                </a:lnTo>
                <a:cubicBezTo>
                  <a:pt x="2142079" y="815875"/>
                  <a:pt x="2162548" y="802899"/>
                  <a:pt x="2183744" y="790407"/>
                </a:cubicBezTo>
                <a:cubicBezTo>
                  <a:pt x="2204942" y="777912"/>
                  <a:pt x="2220940" y="760300"/>
                  <a:pt x="2231741" y="737566"/>
                </a:cubicBezTo>
                <a:close/>
                <a:moveTo>
                  <a:pt x="2966888" y="730558"/>
                </a:moveTo>
                <a:lnTo>
                  <a:pt x="2950302" y="758119"/>
                </a:lnTo>
                <a:lnTo>
                  <a:pt x="2969666" y="754188"/>
                </a:lnTo>
                <a:lnTo>
                  <a:pt x="2972375" y="752630"/>
                </a:lnTo>
                <a:close/>
                <a:moveTo>
                  <a:pt x="2287056" y="702145"/>
                </a:moveTo>
                <a:lnTo>
                  <a:pt x="2270470" y="729705"/>
                </a:lnTo>
                <a:lnTo>
                  <a:pt x="2289834" y="725774"/>
                </a:lnTo>
                <a:lnTo>
                  <a:pt x="2292543" y="724217"/>
                </a:lnTo>
                <a:close/>
                <a:moveTo>
                  <a:pt x="3557503" y="656812"/>
                </a:moveTo>
                <a:cubicBezTo>
                  <a:pt x="3538531" y="667950"/>
                  <a:pt x="3519708" y="680131"/>
                  <a:pt x="3501030" y="693352"/>
                </a:cubicBezTo>
                <a:cubicBezTo>
                  <a:pt x="3482355" y="706572"/>
                  <a:pt x="3463921" y="719429"/>
                  <a:pt x="3445729" y="731922"/>
                </a:cubicBezTo>
                <a:lnTo>
                  <a:pt x="3448101" y="748579"/>
                </a:lnTo>
                <a:cubicBezTo>
                  <a:pt x="3467841" y="735121"/>
                  <a:pt x="3488310" y="722144"/>
                  <a:pt x="3509506" y="709652"/>
                </a:cubicBezTo>
                <a:cubicBezTo>
                  <a:pt x="3530704" y="697159"/>
                  <a:pt x="3546701" y="679547"/>
                  <a:pt x="3557503" y="656812"/>
                </a:cubicBezTo>
                <a:close/>
                <a:moveTo>
                  <a:pt x="3612817" y="621392"/>
                </a:moveTo>
                <a:lnTo>
                  <a:pt x="3596233" y="648952"/>
                </a:lnTo>
                <a:lnTo>
                  <a:pt x="3615597" y="645021"/>
                </a:lnTo>
                <a:lnTo>
                  <a:pt x="3618305" y="643463"/>
                </a:lnTo>
                <a:close/>
                <a:moveTo>
                  <a:pt x="3085493" y="604666"/>
                </a:moveTo>
                <a:lnTo>
                  <a:pt x="3074660" y="610896"/>
                </a:lnTo>
                <a:cubicBezTo>
                  <a:pt x="3060137" y="619850"/>
                  <a:pt x="3046734" y="629964"/>
                  <a:pt x="3034446" y="641238"/>
                </a:cubicBezTo>
                <a:cubicBezTo>
                  <a:pt x="3022160" y="652510"/>
                  <a:pt x="3008753" y="662623"/>
                  <a:pt x="2994231" y="671579"/>
                </a:cubicBezTo>
                <a:lnTo>
                  <a:pt x="2995046" y="685527"/>
                </a:lnTo>
                <a:cubicBezTo>
                  <a:pt x="2997429" y="685881"/>
                  <a:pt x="2999637" y="684761"/>
                  <a:pt x="3001673" y="682164"/>
                </a:cubicBezTo>
                <a:cubicBezTo>
                  <a:pt x="3003707" y="679567"/>
                  <a:pt x="3004071" y="676806"/>
                  <a:pt x="3002764" y="673879"/>
                </a:cubicBezTo>
                <a:lnTo>
                  <a:pt x="3030994" y="654036"/>
                </a:lnTo>
                <a:lnTo>
                  <a:pt x="3033702" y="652476"/>
                </a:lnTo>
                <a:lnTo>
                  <a:pt x="3034109" y="659451"/>
                </a:lnTo>
                <a:cubicBezTo>
                  <a:pt x="3045397" y="653483"/>
                  <a:pt x="3055999" y="646333"/>
                  <a:pt x="3065922" y="637997"/>
                </a:cubicBezTo>
                <a:cubicBezTo>
                  <a:pt x="3075843" y="629663"/>
                  <a:pt x="3082367" y="618551"/>
                  <a:pt x="3085493" y="604666"/>
                </a:cubicBezTo>
                <a:close/>
                <a:moveTo>
                  <a:pt x="2405661" y="576252"/>
                </a:moveTo>
                <a:lnTo>
                  <a:pt x="2394828" y="582483"/>
                </a:lnTo>
                <a:cubicBezTo>
                  <a:pt x="2380305" y="591436"/>
                  <a:pt x="2366901" y="601551"/>
                  <a:pt x="2354614" y="612824"/>
                </a:cubicBezTo>
                <a:cubicBezTo>
                  <a:pt x="2342327" y="624097"/>
                  <a:pt x="2328921" y="634210"/>
                  <a:pt x="2314399" y="643166"/>
                </a:cubicBezTo>
                <a:lnTo>
                  <a:pt x="2315214" y="657113"/>
                </a:lnTo>
                <a:cubicBezTo>
                  <a:pt x="2317597" y="657468"/>
                  <a:pt x="2319805" y="656348"/>
                  <a:pt x="2321840" y="653751"/>
                </a:cubicBezTo>
                <a:cubicBezTo>
                  <a:pt x="2323876" y="651153"/>
                  <a:pt x="2324240" y="648392"/>
                  <a:pt x="2322931" y="645466"/>
                </a:cubicBezTo>
                <a:lnTo>
                  <a:pt x="2351161" y="625622"/>
                </a:lnTo>
                <a:lnTo>
                  <a:pt x="2353870" y="624064"/>
                </a:lnTo>
                <a:lnTo>
                  <a:pt x="2354277" y="631038"/>
                </a:lnTo>
                <a:cubicBezTo>
                  <a:pt x="2365565" y="625071"/>
                  <a:pt x="2376167" y="617920"/>
                  <a:pt x="2386090" y="609584"/>
                </a:cubicBezTo>
                <a:cubicBezTo>
                  <a:pt x="2396010" y="601249"/>
                  <a:pt x="2402535" y="590137"/>
                  <a:pt x="2405661" y="576252"/>
                </a:cubicBezTo>
                <a:close/>
                <a:moveTo>
                  <a:pt x="2541620" y="555711"/>
                </a:moveTo>
                <a:lnTo>
                  <a:pt x="2511423" y="565873"/>
                </a:lnTo>
                <a:lnTo>
                  <a:pt x="2510271" y="570139"/>
                </a:lnTo>
                <a:cubicBezTo>
                  <a:pt x="2514455" y="567882"/>
                  <a:pt x="2519340" y="565672"/>
                  <a:pt x="2524929" y="563509"/>
                </a:cubicBezTo>
                <a:cubicBezTo>
                  <a:pt x="2530518" y="561346"/>
                  <a:pt x="2536081" y="558747"/>
                  <a:pt x="2541620" y="555711"/>
                </a:cubicBezTo>
                <a:close/>
                <a:moveTo>
                  <a:pt x="3731423" y="495498"/>
                </a:moveTo>
                <a:lnTo>
                  <a:pt x="3720590" y="501729"/>
                </a:lnTo>
                <a:cubicBezTo>
                  <a:pt x="3706068" y="510683"/>
                  <a:pt x="3692664" y="520797"/>
                  <a:pt x="3680376" y="532070"/>
                </a:cubicBezTo>
                <a:cubicBezTo>
                  <a:pt x="3668090" y="543343"/>
                  <a:pt x="3654683" y="553456"/>
                  <a:pt x="3640161" y="562411"/>
                </a:cubicBezTo>
                <a:lnTo>
                  <a:pt x="3640977" y="576359"/>
                </a:lnTo>
                <a:cubicBezTo>
                  <a:pt x="3643359" y="576713"/>
                  <a:pt x="3645567" y="575594"/>
                  <a:pt x="3647602" y="572997"/>
                </a:cubicBezTo>
                <a:cubicBezTo>
                  <a:pt x="3649638" y="570400"/>
                  <a:pt x="3650001" y="567639"/>
                  <a:pt x="3648692" y="564712"/>
                </a:cubicBezTo>
                <a:lnTo>
                  <a:pt x="3676923" y="544867"/>
                </a:lnTo>
                <a:lnTo>
                  <a:pt x="3679632" y="543309"/>
                </a:lnTo>
                <a:lnTo>
                  <a:pt x="3680039" y="550284"/>
                </a:lnTo>
                <a:cubicBezTo>
                  <a:pt x="3691327" y="544316"/>
                  <a:pt x="3701930" y="537166"/>
                  <a:pt x="3711853" y="528830"/>
                </a:cubicBezTo>
                <a:cubicBezTo>
                  <a:pt x="3721773" y="520495"/>
                  <a:pt x="3728297" y="509383"/>
                  <a:pt x="3731423" y="495498"/>
                </a:cubicBezTo>
                <a:close/>
                <a:moveTo>
                  <a:pt x="3867382" y="474958"/>
                </a:moveTo>
                <a:lnTo>
                  <a:pt x="3837185" y="485119"/>
                </a:lnTo>
                <a:lnTo>
                  <a:pt x="3836033" y="489385"/>
                </a:lnTo>
                <a:cubicBezTo>
                  <a:pt x="3840217" y="487129"/>
                  <a:pt x="3845103" y="484918"/>
                  <a:pt x="3850691" y="482755"/>
                </a:cubicBezTo>
                <a:cubicBezTo>
                  <a:pt x="3856280" y="480591"/>
                  <a:pt x="3861843" y="477993"/>
                  <a:pt x="3867382" y="474958"/>
                </a:cubicBezTo>
                <a:close/>
                <a:moveTo>
                  <a:pt x="4091555" y="0"/>
                </a:moveTo>
                <a:lnTo>
                  <a:pt x="4090069" y="22480"/>
                </a:lnTo>
                <a:cubicBezTo>
                  <a:pt x="4082933" y="26132"/>
                  <a:pt x="4075827" y="30221"/>
                  <a:pt x="4068741" y="34748"/>
                </a:cubicBezTo>
                <a:cubicBezTo>
                  <a:pt x="4061657" y="39272"/>
                  <a:pt x="4056786" y="45680"/>
                  <a:pt x="4054119" y="53971"/>
                </a:cubicBezTo>
                <a:cubicBezTo>
                  <a:pt x="4024928" y="71365"/>
                  <a:pt x="3997819" y="88459"/>
                  <a:pt x="3972793" y="105259"/>
                </a:cubicBezTo>
                <a:cubicBezTo>
                  <a:pt x="3947765" y="122056"/>
                  <a:pt x="3925904" y="145145"/>
                  <a:pt x="3907209" y="174521"/>
                </a:cubicBezTo>
                <a:lnTo>
                  <a:pt x="3874305" y="186239"/>
                </a:lnTo>
                <a:lnTo>
                  <a:pt x="3883652" y="202489"/>
                </a:lnTo>
                <a:lnTo>
                  <a:pt x="3874784" y="218403"/>
                </a:lnTo>
                <a:lnTo>
                  <a:pt x="3853455" y="212650"/>
                </a:lnTo>
                <a:cubicBezTo>
                  <a:pt x="3848072" y="219351"/>
                  <a:pt x="3842910" y="226824"/>
                  <a:pt x="3837971" y="235073"/>
                </a:cubicBezTo>
                <a:cubicBezTo>
                  <a:pt x="3833028" y="243323"/>
                  <a:pt x="3829323" y="251763"/>
                  <a:pt x="3826853" y="260391"/>
                </a:cubicBezTo>
                <a:lnTo>
                  <a:pt x="3813313" y="268180"/>
                </a:lnTo>
                <a:lnTo>
                  <a:pt x="3802552" y="299599"/>
                </a:lnTo>
                <a:lnTo>
                  <a:pt x="3820837" y="325123"/>
                </a:lnTo>
                <a:lnTo>
                  <a:pt x="3850628" y="307986"/>
                </a:lnTo>
                <a:lnTo>
                  <a:pt x="3855302" y="316112"/>
                </a:lnTo>
                <a:lnTo>
                  <a:pt x="3880489" y="316040"/>
                </a:lnTo>
                <a:lnTo>
                  <a:pt x="3865462" y="346310"/>
                </a:lnTo>
                <a:lnTo>
                  <a:pt x="3835674" y="363445"/>
                </a:lnTo>
                <a:cubicBezTo>
                  <a:pt x="3823730" y="370614"/>
                  <a:pt x="3812513" y="378268"/>
                  <a:pt x="3802026" y="386403"/>
                </a:cubicBezTo>
                <a:cubicBezTo>
                  <a:pt x="3791536" y="394539"/>
                  <a:pt x="3780322" y="402192"/>
                  <a:pt x="3768379" y="409363"/>
                </a:cubicBezTo>
                <a:lnTo>
                  <a:pt x="3775017" y="427170"/>
                </a:lnTo>
                <a:lnTo>
                  <a:pt x="3793230" y="427505"/>
                </a:lnTo>
                <a:cubicBezTo>
                  <a:pt x="3799479" y="422183"/>
                  <a:pt x="3806698" y="416979"/>
                  <a:pt x="3814885" y="411894"/>
                </a:cubicBezTo>
                <a:cubicBezTo>
                  <a:pt x="3823075" y="406808"/>
                  <a:pt x="3830683" y="402282"/>
                  <a:pt x="3837711" y="398315"/>
                </a:cubicBezTo>
                <a:lnTo>
                  <a:pt x="3832367" y="426618"/>
                </a:lnTo>
                <a:cubicBezTo>
                  <a:pt x="3821750" y="440535"/>
                  <a:pt x="3807443" y="451166"/>
                  <a:pt x="3789444" y="458517"/>
                </a:cubicBezTo>
                <a:lnTo>
                  <a:pt x="3770151" y="487637"/>
                </a:lnTo>
                <a:lnTo>
                  <a:pt x="3782950" y="491087"/>
                </a:lnTo>
                <a:cubicBezTo>
                  <a:pt x="3802172" y="477250"/>
                  <a:pt x="3821441" y="462713"/>
                  <a:pt x="3840759" y="447470"/>
                </a:cubicBezTo>
                <a:cubicBezTo>
                  <a:pt x="3860075" y="432231"/>
                  <a:pt x="3881290" y="421078"/>
                  <a:pt x="3904406" y="414012"/>
                </a:cubicBezTo>
                <a:cubicBezTo>
                  <a:pt x="3912298" y="414806"/>
                  <a:pt x="3920453" y="415669"/>
                  <a:pt x="3928878" y="416605"/>
                </a:cubicBezTo>
                <a:cubicBezTo>
                  <a:pt x="3937300" y="417543"/>
                  <a:pt x="3945170" y="419474"/>
                  <a:pt x="3952484" y="422398"/>
                </a:cubicBezTo>
                <a:lnTo>
                  <a:pt x="3976450" y="401404"/>
                </a:lnTo>
                <a:lnTo>
                  <a:pt x="4002045" y="408306"/>
                </a:lnTo>
                <a:lnTo>
                  <a:pt x="3995549" y="440877"/>
                </a:lnTo>
                <a:lnTo>
                  <a:pt x="4004490" y="450151"/>
                </a:lnTo>
                <a:cubicBezTo>
                  <a:pt x="4017771" y="441912"/>
                  <a:pt x="4030273" y="432316"/>
                  <a:pt x="4041996" y="421369"/>
                </a:cubicBezTo>
                <a:lnTo>
                  <a:pt x="4073751" y="413915"/>
                </a:lnTo>
                <a:lnTo>
                  <a:pt x="4061026" y="435652"/>
                </a:lnTo>
                <a:cubicBezTo>
                  <a:pt x="4056308" y="440242"/>
                  <a:pt x="4051155" y="444859"/>
                  <a:pt x="4045565" y="449500"/>
                </a:cubicBezTo>
                <a:cubicBezTo>
                  <a:pt x="4039974" y="454144"/>
                  <a:pt x="4034431" y="458082"/>
                  <a:pt x="4028935" y="461320"/>
                </a:cubicBezTo>
                <a:cubicBezTo>
                  <a:pt x="4008054" y="474232"/>
                  <a:pt x="3989865" y="488298"/>
                  <a:pt x="3974368" y="503520"/>
                </a:cubicBezTo>
                <a:cubicBezTo>
                  <a:pt x="3958871" y="518743"/>
                  <a:pt x="3941358" y="532422"/>
                  <a:pt x="3921833" y="544554"/>
                </a:cubicBezTo>
                <a:cubicBezTo>
                  <a:pt x="3920880" y="550209"/>
                  <a:pt x="3918184" y="555963"/>
                  <a:pt x="3913743" y="561820"/>
                </a:cubicBezTo>
                <a:cubicBezTo>
                  <a:pt x="3909304" y="567678"/>
                  <a:pt x="3906609" y="573433"/>
                  <a:pt x="3905656" y="579088"/>
                </a:cubicBezTo>
                <a:lnTo>
                  <a:pt x="3916080" y="565883"/>
                </a:lnTo>
                <a:lnTo>
                  <a:pt x="3946685" y="562695"/>
                </a:lnTo>
                <a:lnTo>
                  <a:pt x="3949392" y="561138"/>
                </a:lnTo>
                <a:lnTo>
                  <a:pt x="3936668" y="582875"/>
                </a:lnTo>
                <a:cubicBezTo>
                  <a:pt x="3923161" y="594250"/>
                  <a:pt x="3908419" y="605432"/>
                  <a:pt x="3892443" y="616423"/>
                </a:cubicBezTo>
                <a:cubicBezTo>
                  <a:pt x="3876463" y="627419"/>
                  <a:pt x="3860266" y="637637"/>
                  <a:pt x="3843848" y="647081"/>
                </a:cubicBezTo>
                <a:cubicBezTo>
                  <a:pt x="3822996" y="661478"/>
                  <a:pt x="3804581" y="681681"/>
                  <a:pt x="3788607" y="707691"/>
                </a:cubicBezTo>
                <a:cubicBezTo>
                  <a:pt x="3772631" y="733699"/>
                  <a:pt x="3754217" y="753903"/>
                  <a:pt x="3733368" y="768301"/>
                </a:cubicBezTo>
                <a:lnTo>
                  <a:pt x="3725242" y="772974"/>
                </a:lnTo>
                <a:lnTo>
                  <a:pt x="3710216" y="803243"/>
                </a:lnTo>
                <a:lnTo>
                  <a:pt x="3678125" y="828911"/>
                </a:lnTo>
                <a:lnTo>
                  <a:pt x="3673524" y="845975"/>
                </a:lnTo>
                <a:lnTo>
                  <a:pt x="3645924" y="858678"/>
                </a:lnTo>
                <a:lnTo>
                  <a:pt x="3644902" y="874135"/>
                </a:lnTo>
                <a:cubicBezTo>
                  <a:pt x="3637766" y="877789"/>
                  <a:pt x="3630659" y="881877"/>
                  <a:pt x="3623575" y="886403"/>
                </a:cubicBezTo>
                <a:cubicBezTo>
                  <a:pt x="3616491" y="890928"/>
                  <a:pt x="3611619" y="897336"/>
                  <a:pt x="3608952" y="905626"/>
                </a:cubicBezTo>
                <a:cubicBezTo>
                  <a:pt x="3579761" y="923021"/>
                  <a:pt x="3552652" y="940115"/>
                  <a:pt x="3527626" y="956914"/>
                </a:cubicBezTo>
                <a:lnTo>
                  <a:pt x="3476194" y="1011231"/>
                </a:lnTo>
                <a:lnTo>
                  <a:pt x="3470966" y="1020161"/>
                </a:lnTo>
                <a:lnTo>
                  <a:pt x="3467729" y="1020170"/>
                </a:lnTo>
                <a:lnTo>
                  <a:pt x="3462042" y="1026176"/>
                </a:lnTo>
                <a:lnTo>
                  <a:pt x="3443867" y="1032650"/>
                </a:lnTo>
                <a:lnTo>
                  <a:pt x="3442735" y="1040004"/>
                </a:lnTo>
                <a:lnTo>
                  <a:pt x="3458647" y="1048872"/>
                </a:lnTo>
                <a:cubicBezTo>
                  <a:pt x="3450378" y="1053553"/>
                  <a:pt x="3441867" y="1058599"/>
                  <a:pt x="3433116" y="1064008"/>
                </a:cubicBezTo>
                <a:lnTo>
                  <a:pt x="3432907" y="1064156"/>
                </a:lnTo>
                <a:lnTo>
                  <a:pt x="3429617" y="1070059"/>
                </a:lnTo>
                <a:lnTo>
                  <a:pt x="3425937" y="1069067"/>
                </a:lnTo>
                <a:lnTo>
                  <a:pt x="3408751" y="1081177"/>
                </a:lnTo>
                <a:lnTo>
                  <a:pt x="3398540" y="1078423"/>
                </a:lnTo>
                <a:lnTo>
                  <a:pt x="3392805" y="1086729"/>
                </a:lnTo>
                <a:lnTo>
                  <a:pt x="3392015" y="1088526"/>
                </a:lnTo>
                <a:lnTo>
                  <a:pt x="3408416" y="1099392"/>
                </a:lnTo>
                <a:cubicBezTo>
                  <a:pt x="3403324" y="1106075"/>
                  <a:pt x="3397869" y="1112517"/>
                  <a:pt x="3392050" y="1118717"/>
                </a:cubicBezTo>
                <a:cubicBezTo>
                  <a:pt x="3386232" y="1124917"/>
                  <a:pt x="3379320" y="1130395"/>
                  <a:pt x="3371317" y="1135150"/>
                </a:cubicBezTo>
                <a:lnTo>
                  <a:pt x="3357965" y="1152063"/>
                </a:lnTo>
                <a:lnTo>
                  <a:pt x="3375670" y="1176778"/>
                </a:lnTo>
                <a:lnTo>
                  <a:pt x="3405461" y="1159642"/>
                </a:lnTo>
                <a:lnTo>
                  <a:pt x="3410135" y="1167767"/>
                </a:lnTo>
                <a:lnTo>
                  <a:pt x="3435322" y="1167696"/>
                </a:lnTo>
                <a:lnTo>
                  <a:pt x="3420295" y="1197965"/>
                </a:lnTo>
                <a:lnTo>
                  <a:pt x="3390506" y="1215100"/>
                </a:lnTo>
                <a:cubicBezTo>
                  <a:pt x="3378562" y="1222270"/>
                  <a:pt x="3367346" y="1229924"/>
                  <a:pt x="3356859" y="1238059"/>
                </a:cubicBezTo>
                <a:cubicBezTo>
                  <a:pt x="3346370" y="1246195"/>
                  <a:pt x="3335155" y="1253848"/>
                  <a:pt x="3323212" y="1261018"/>
                </a:cubicBezTo>
                <a:lnTo>
                  <a:pt x="3329850" y="1278826"/>
                </a:lnTo>
                <a:lnTo>
                  <a:pt x="3348062" y="1279161"/>
                </a:lnTo>
                <a:cubicBezTo>
                  <a:pt x="3354312" y="1273838"/>
                  <a:pt x="3361531" y="1268635"/>
                  <a:pt x="3369718" y="1263551"/>
                </a:cubicBezTo>
                <a:cubicBezTo>
                  <a:pt x="3377907" y="1258464"/>
                  <a:pt x="3385516" y="1253937"/>
                  <a:pt x="3392545" y="1249970"/>
                </a:cubicBezTo>
                <a:lnTo>
                  <a:pt x="3387477" y="1276807"/>
                </a:lnTo>
                <a:lnTo>
                  <a:pt x="3439525" y="1272520"/>
                </a:lnTo>
                <a:lnTo>
                  <a:pt x="3443283" y="1274055"/>
                </a:lnTo>
                <a:lnTo>
                  <a:pt x="3459239" y="1265667"/>
                </a:lnTo>
                <a:lnTo>
                  <a:pt x="3476196" y="1267464"/>
                </a:lnTo>
                <a:lnTo>
                  <a:pt x="3478998" y="1253420"/>
                </a:lnTo>
                <a:lnTo>
                  <a:pt x="3477440" y="1250711"/>
                </a:lnTo>
                <a:lnTo>
                  <a:pt x="3505335" y="1249081"/>
                </a:lnTo>
                <a:lnTo>
                  <a:pt x="3518574" y="1264193"/>
                </a:lnTo>
                <a:lnTo>
                  <a:pt x="3531282" y="1253060"/>
                </a:lnTo>
                <a:lnTo>
                  <a:pt x="3556878" y="1259963"/>
                </a:lnTo>
                <a:lnTo>
                  <a:pt x="3555448" y="1267136"/>
                </a:lnTo>
                <a:lnTo>
                  <a:pt x="3584423" y="1261255"/>
                </a:lnTo>
                <a:lnTo>
                  <a:pt x="3606831" y="1237553"/>
                </a:lnTo>
                <a:lnTo>
                  <a:pt x="3637435" y="1234366"/>
                </a:lnTo>
                <a:lnTo>
                  <a:pt x="3645632" y="1254880"/>
                </a:lnTo>
                <a:lnTo>
                  <a:pt x="3676235" y="1251692"/>
                </a:lnTo>
                <a:lnTo>
                  <a:pt x="3678944" y="1250134"/>
                </a:lnTo>
                <a:lnTo>
                  <a:pt x="3711515" y="1256629"/>
                </a:lnTo>
                <a:lnTo>
                  <a:pt x="3713072" y="1259336"/>
                </a:lnTo>
                <a:lnTo>
                  <a:pt x="3719565" y="1226768"/>
                </a:lnTo>
                <a:lnTo>
                  <a:pt x="3724981" y="1223653"/>
                </a:lnTo>
                <a:lnTo>
                  <a:pt x="3752136" y="1233263"/>
                </a:lnTo>
                <a:lnTo>
                  <a:pt x="3761076" y="1242537"/>
                </a:lnTo>
                <a:cubicBezTo>
                  <a:pt x="3779150" y="1247459"/>
                  <a:pt x="3793311" y="1248321"/>
                  <a:pt x="3803563" y="1245127"/>
                </a:cubicBezTo>
                <a:cubicBezTo>
                  <a:pt x="3813816" y="1241934"/>
                  <a:pt x="3826894" y="1236213"/>
                  <a:pt x="3842798" y="1227965"/>
                </a:cubicBezTo>
                <a:cubicBezTo>
                  <a:pt x="3847280" y="1236800"/>
                  <a:pt x="3852337" y="1243503"/>
                  <a:pt x="3857969" y="1248071"/>
                </a:cubicBezTo>
                <a:lnTo>
                  <a:pt x="3880449" y="1249557"/>
                </a:lnTo>
                <a:lnTo>
                  <a:pt x="3910238" y="1232423"/>
                </a:lnTo>
                <a:lnTo>
                  <a:pt x="3936648" y="1253272"/>
                </a:lnTo>
                <a:cubicBezTo>
                  <a:pt x="3942130" y="1250269"/>
                  <a:pt x="3947805" y="1247605"/>
                  <a:pt x="3953675" y="1245279"/>
                </a:cubicBezTo>
                <a:cubicBezTo>
                  <a:pt x="3959547" y="1242954"/>
                  <a:pt x="3965223" y="1240290"/>
                  <a:pt x="3970705" y="1237288"/>
                </a:cubicBezTo>
                <a:lnTo>
                  <a:pt x="4002531" y="1255022"/>
                </a:lnTo>
                <a:lnTo>
                  <a:pt x="4004088" y="1257729"/>
                </a:lnTo>
                <a:lnTo>
                  <a:pt x="4032321" y="1237886"/>
                </a:lnTo>
                <a:cubicBezTo>
                  <a:pt x="4039133" y="1243202"/>
                  <a:pt x="4047059" y="1248104"/>
                  <a:pt x="4056098" y="1252591"/>
                </a:cubicBezTo>
                <a:cubicBezTo>
                  <a:pt x="4065137" y="1257078"/>
                  <a:pt x="4074028" y="1260524"/>
                  <a:pt x="4082769" y="1262929"/>
                </a:cubicBezTo>
                <a:lnTo>
                  <a:pt x="4120347" y="1259334"/>
                </a:lnTo>
                <a:cubicBezTo>
                  <a:pt x="4156811" y="1266591"/>
                  <a:pt x="4197387" y="1272386"/>
                  <a:pt x="4242076" y="1276714"/>
                </a:cubicBezTo>
                <a:cubicBezTo>
                  <a:pt x="4286767" y="1281043"/>
                  <a:pt x="4321554" y="1295572"/>
                  <a:pt x="4346442" y="1320301"/>
                </a:cubicBezTo>
                <a:lnTo>
                  <a:pt x="4349150" y="1318744"/>
                </a:lnTo>
                <a:lnTo>
                  <a:pt x="4366621" y="1330318"/>
                </a:lnTo>
                <a:lnTo>
                  <a:pt x="4364654" y="1320636"/>
                </a:lnTo>
                <a:lnTo>
                  <a:pt x="4402235" y="1317040"/>
                </a:lnTo>
                <a:lnTo>
                  <a:pt x="4424788" y="1343715"/>
                </a:lnTo>
                <a:lnTo>
                  <a:pt x="4432241" y="1375471"/>
                </a:lnTo>
                <a:lnTo>
                  <a:pt x="4413691" y="1393349"/>
                </a:lnTo>
                <a:lnTo>
                  <a:pt x="4453643" y="1406410"/>
                </a:lnTo>
                <a:cubicBezTo>
                  <a:pt x="4461435" y="1419046"/>
                  <a:pt x="4469790" y="1432262"/>
                  <a:pt x="4478700" y="1446058"/>
                </a:cubicBezTo>
                <a:cubicBezTo>
                  <a:pt x="4487613" y="1459854"/>
                  <a:pt x="4500504" y="1466856"/>
                  <a:pt x="4517368" y="1467066"/>
                </a:cubicBezTo>
                <a:lnTo>
                  <a:pt x="4524412" y="1491847"/>
                </a:lnTo>
                <a:cubicBezTo>
                  <a:pt x="4536003" y="1496067"/>
                  <a:pt x="4547545" y="1500993"/>
                  <a:pt x="4559042" y="1506620"/>
                </a:cubicBezTo>
                <a:cubicBezTo>
                  <a:pt x="4570537" y="1512246"/>
                  <a:pt x="4581116" y="1518624"/>
                  <a:pt x="4590775" y="1525758"/>
                </a:cubicBezTo>
                <a:lnTo>
                  <a:pt x="4582724" y="1555620"/>
                </a:lnTo>
                <a:cubicBezTo>
                  <a:pt x="4588010" y="1560763"/>
                  <a:pt x="4592795" y="1567772"/>
                  <a:pt x="4597074" y="1576649"/>
                </a:cubicBezTo>
                <a:cubicBezTo>
                  <a:pt x="4601354" y="1585526"/>
                  <a:pt x="4600229" y="1593231"/>
                  <a:pt x="4593701" y="1599764"/>
                </a:cubicBezTo>
                <a:lnTo>
                  <a:pt x="4616588" y="1608225"/>
                </a:lnTo>
                <a:cubicBezTo>
                  <a:pt x="4615916" y="1635642"/>
                  <a:pt x="4618458" y="1661212"/>
                  <a:pt x="4624219" y="1684930"/>
                </a:cubicBezTo>
                <a:cubicBezTo>
                  <a:pt x="4629978" y="1708647"/>
                  <a:pt x="4631845" y="1734605"/>
                  <a:pt x="4629816" y="1762804"/>
                </a:cubicBezTo>
                <a:lnTo>
                  <a:pt x="4651962" y="1782505"/>
                </a:lnTo>
                <a:cubicBezTo>
                  <a:pt x="4658620" y="1815093"/>
                  <a:pt x="4663400" y="1844029"/>
                  <a:pt x="4666307" y="1869313"/>
                </a:cubicBezTo>
                <a:cubicBezTo>
                  <a:pt x="4669213" y="1894598"/>
                  <a:pt x="4671575" y="1924027"/>
                  <a:pt x="4673390" y="1957600"/>
                </a:cubicBezTo>
                <a:lnTo>
                  <a:pt x="4667232" y="1971954"/>
                </a:lnTo>
                <a:cubicBezTo>
                  <a:pt x="4653543" y="1973221"/>
                  <a:pt x="4639075" y="1973134"/>
                  <a:pt x="4623829" y="1971692"/>
                </a:cubicBezTo>
                <a:lnTo>
                  <a:pt x="4624309" y="2003853"/>
                </a:lnTo>
                <a:cubicBezTo>
                  <a:pt x="4621695" y="2010012"/>
                  <a:pt x="4618361" y="2018838"/>
                  <a:pt x="4614308" y="2030330"/>
                </a:cubicBezTo>
                <a:cubicBezTo>
                  <a:pt x="4610255" y="2041822"/>
                  <a:pt x="4606145" y="2049292"/>
                  <a:pt x="4601973" y="2052743"/>
                </a:cubicBezTo>
                <a:cubicBezTo>
                  <a:pt x="4599386" y="2054381"/>
                  <a:pt x="4597110" y="2055389"/>
                  <a:pt x="4595151" y="2055766"/>
                </a:cubicBezTo>
                <a:cubicBezTo>
                  <a:pt x="4593192" y="2056143"/>
                  <a:pt x="4590815" y="2055407"/>
                  <a:pt x="4588024" y="2053558"/>
                </a:cubicBezTo>
                <a:lnTo>
                  <a:pt x="4600487" y="2075223"/>
                </a:lnTo>
                <a:lnTo>
                  <a:pt x="4615994" y="2077117"/>
                </a:lnTo>
                <a:cubicBezTo>
                  <a:pt x="4620449" y="2066593"/>
                  <a:pt x="4624715" y="2055732"/>
                  <a:pt x="4628784" y="2044529"/>
                </a:cubicBezTo>
                <a:cubicBezTo>
                  <a:pt x="4632854" y="2033328"/>
                  <a:pt x="4640029" y="2024394"/>
                  <a:pt x="4650310" y="2017729"/>
                </a:cubicBezTo>
                <a:cubicBezTo>
                  <a:pt x="4656179" y="2014353"/>
                  <a:pt x="4662251" y="2014466"/>
                  <a:pt x="4668526" y="2018065"/>
                </a:cubicBezTo>
                <a:lnTo>
                  <a:pt x="4635836" y="2105348"/>
                </a:lnTo>
                <a:cubicBezTo>
                  <a:pt x="4599925" y="2119021"/>
                  <a:pt x="4579532" y="2130303"/>
                  <a:pt x="4574657" y="2139190"/>
                </a:cubicBezTo>
                <a:cubicBezTo>
                  <a:pt x="4569782" y="2148076"/>
                  <a:pt x="4557839" y="2166209"/>
                  <a:pt x="4538824" y="2193592"/>
                </a:cubicBezTo>
                <a:lnTo>
                  <a:pt x="4519460" y="2197523"/>
                </a:lnTo>
                <a:lnTo>
                  <a:pt x="4519387" y="2172333"/>
                </a:lnTo>
                <a:lnTo>
                  <a:pt x="4505030" y="2166175"/>
                </a:lnTo>
                <a:lnTo>
                  <a:pt x="4478836" y="2220891"/>
                </a:lnTo>
                <a:lnTo>
                  <a:pt x="4495230" y="2261920"/>
                </a:lnTo>
                <a:lnTo>
                  <a:pt x="4519938" y="2229684"/>
                </a:lnTo>
                <a:lnTo>
                  <a:pt x="4523054" y="2235100"/>
                </a:lnTo>
                <a:cubicBezTo>
                  <a:pt x="4525917" y="2239687"/>
                  <a:pt x="4528081" y="2245798"/>
                  <a:pt x="4529549" y="2253441"/>
                </a:cubicBezTo>
                <a:cubicBezTo>
                  <a:pt x="4531017" y="2261081"/>
                  <a:pt x="4528627" y="2267111"/>
                  <a:pt x="4522382" y="2271529"/>
                </a:cubicBezTo>
                <a:cubicBezTo>
                  <a:pt x="4518054" y="2273793"/>
                  <a:pt x="4513070" y="2275309"/>
                  <a:pt x="4507428" y="2276077"/>
                </a:cubicBezTo>
                <a:cubicBezTo>
                  <a:pt x="4501787" y="2276844"/>
                  <a:pt x="4497089" y="2277293"/>
                  <a:pt x="4493337" y="2277423"/>
                </a:cubicBezTo>
                <a:lnTo>
                  <a:pt x="4505799" y="2299090"/>
                </a:lnTo>
                <a:lnTo>
                  <a:pt x="4486842" y="2309995"/>
                </a:lnTo>
                <a:lnTo>
                  <a:pt x="4471814" y="2340263"/>
                </a:lnTo>
                <a:lnTo>
                  <a:pt x="4447851" y="2361258"/>
                </a:lnTo>
                <a:lnTo>
                  <a:pt x="4428294" y="2433779"/>
                </a:lnTo>
                <a:lnTo>
                  <a:pt x="4450032" y="2446505"/>
                </a:lnTo>
                <a:lnTo>
                  <a:pt x="4499593" y="2432412"/>
                </a:lnTo>
                <a:lnTo>
                  <a:pt x="4478743" y="2458823"/>
                </a:lnTo>
                <a:cubicBezTo>
                  <a:pt x="4471236" y="2461565"/>
                  <a:pt x="4463993" y="2464379"/>
                  <a:pt x="4457019" y="2467266"/>
                </a:cubicBezTo>
                <a:cubicBezTo>
                  <a:pt x="4450043" y="2470150"/>
                  <a:pt x="4443089" y="2471897"/>
                  <a:pt x="4436155" y="2472507"/>
                </a:cubicBezTo>
                <a:lnTo>
                  <a:pt x="4426138" y="2492686"/>
                </a:lnTo>
                <a:lnTo>
                  <a:pt x="4396278" y="2484635"/>
                </a:lnTo>
                <a:cubicBezTo>
                  <a:pt x="4392582" y="2494268"/>
                  <a:pt x="4390175" y="2504963"/>
                  <a:pt x="4389056" y="2516722"/>
                </a:cubicBezTo>
                <a:cubicBezTo>
                  <a:pt x="4387934" y="2528480"/>
                  <a:pt x="4388335" y="2539362"/>
                  <a:pt x="4390262" y="2549365"/>
                </a:cubicBezTo>
                <a:lnTo>
                  <a:pt x="4367783" y="2547880"/>
                </a:lnTo>
                <a:cubicBezTo>
                  <a:pt x="4360503" y="2557549"/>
                  <a:pt x="4351891" y="2566858"/>
                  <a:pt x="4341945" y="2575807"/>
                </a:cubicBezTo>
                <a:cubicBezTo>
                  <a:pt x="4332003" y="2584756"/>
                  <a:pt x="4321545" y="2592423"/>
                  <a:pt x="4310576" y="2598809"/>
                </a:cubicBezTo>
                <a:lnTo>
                  <a:pt x="4313355" y="2622439"/>
                </a:lnTo>
                <a:lnTo>
                  <a:pt x="4294878" y="2665507"/>
                </a:lnTo>
                <a:lnTo>
                  <a:pt x="4314651" y="2668550"/>
                </a:lnTo>
                <a:lnTo>
                  <a:pt x="4304297" y="2706943"/>
                </a:lnTo>
                <a:lnTo>
                  <a:pt x="4264419" y="2719070"/>
                </a:lnTo>
                <a:cubicBezTo>
                  <a:pt x="4253103" y="2736993"/>
                  <a:pt x="4241008" y="2753560"/>
                  <a:pt x="4228136" y="2768775"/>
                </a:cubicBezTo>
                <a:lnTo>
                  <a:pt x="4230027" y="2753270"/>
                </a:lnTo>
                <a:lnTo>
                  <a:pt x="4223305" y="2747963"/>
                </a:lnTo>
                <a:lnTo>
                  <a:pt x="4224905" y="2767904"/>
                </a:lnTo>
                <a:lnTo>
                  <a:pt x="4228136" y="2768775"/>
                </a:lnTo>
                <a:lnTo>
                  <a:pt x="4225236" y="2772034"/>
                </a:lnTo>
                <a:lnTo>
                  <a:pt x="4228222" y="2809255"/>
                </a:lnTo>
                <a:lnTo>
                  <a:pt x="4222064" y="2823609"/>
                </a:lnTo>
                <a:lnTo>
                  <a:pt x="4221634" y="2823607"/>
                </a:lnTo>
                <a:lnTo>
                  <a:pt x="4242299" y="2843524"/>
                </a:lnTo>
                <a:lnTo>
                  <a:pt x="4231131" y="2867970"/>
                </a:lnTo>
                <a:lnTo>
                  <a:pt x="4220133" y="2878335"/>
                </a:lnTo>
                <a:lnTo>
                  <a:pt x="4190669" y="2957005"/>
                </a:lnTo>
                <a:cubicBezTo>
                  <a:pt x="4154758" y="2970678"/>
                  <a:pt x="4134365" y="2981959"/>
                  <a:pt x="4129490" y="2990846"/>
                </a:cubicBezTo>
                <a:cubicBezTo>
                  <a:pt x="4124615" y="2999732"/>
                  <a:pt x="4112672" y="3017865"/>
                  <a:pt x="4093657" y="3045248"/>
                </a:cubicBezTo>
                <a:lnTo>
                  <a:pt x="4074293" y="3049178"/>
                </a:lnTo>
                <a:lnTo>
                  <a:pt x="4074221" y="3023989"/>
                </a:lnTo>
                <a:lnTo>
                  <a:pt x="4059864" y="3017831"/>
                </a:lnTo>
                <a:lnTo>
                  <a:pt x="4033669" y="3072546"/>
                </a:lnTo>
                <a:lnTo>
                  <a:pt x="4050063" y="3113575"/>
                </a:lnTo>
                <a:lnTo>
                  <a:pt x="4074771" y="3081340"/>
                </a:lnTo>
                <a:lnTo>
                  <a:pt x="4077887" y="3086757"/>
                </a:lnTo>
                <a:cubicBezTo>
                  <a:pt x="4080750" y="3091343"/>
                  <a:pt x="4082915" y="3097454"/>
                  <a:pt x="4084382" y="3105097"/>
                </a:cubicBezTo>
                <a:cubicBezTo>
                  <a:pt x="4085850" y="3112737"/>
                  <a:pt x="4083460" y="3118766"/>
                  <a:pt x="4077216" y="3123185"/>
                </a:cubicBezTo>
                <a:cubicBezTo>
                  <a:pt x="4072887" y="3125450"/>
                  <a:pt x="4067903" y="3126965"/>
                  <a:pt x="4062261" y="3127732"/>
                </a:cubicBezTo>
                <a:cubicBezTo>
                  <a:pt x="4056619" y="3128501"/>
                  <a:pt x="4051922" y="3128949"/>
                  <a:pt x="4048170" y="3129079"/>
                </a:cubicBezTo>
                <a:lnTo>
                  <a:pt x="4060633" y="3150746"/>
                </a:lnTo>
                <a:lnTo>
                  <a:pt x="4041675" y="3161651"/>
                </a:lnTo>
                <a:lnTo>
                  <a:pt x="4026647" y="3191919"/>
                </a:lnTo>
                <a:lnTo>
                  <a:pt x="4002684" y="3212914"/>
                </a:lnTo>
                <a:lnTo>
                  <a:pt x="3983127" y="3285434"/>
                </a:lnTo>
                <a:lnTo>
                  <a:pt x="4004865" y="3298161"/>
                </a:lnTo>
                <a:lnTo>
                  <a:pt x="4054426" y="3284069"/>
                </a:lnTo>
                <a:lnTo>
                  <a:pt x="4033576" y="3310480"/>
                </a:lnTo>
                <a:cubicBezTo>
                  <a:pt x="4026068" y="3313220"/>
                  <a:pt x="4018825" y="3316035"/>
                  <a:pt x="4011852" y="3318921"/>
                </a:cubicBezTo>
                <a:cubicBezTo>
                  <a:pt x="4004875" y="3321806"/>
                  <a:pt x="3997922" y="3323553"/>
                  <a:pt x="3990988" y="3324163"/>
                </a:cubicBezTo>
                <a:lnTo>
                  <a:pt x="3980971" y="3344343"/>
                </a:lnTo>
                <a:lnTo>
                  <a:pt x="3951111" y="3336290"/>
                </a:lnTo>
                <a:cubicBezTo>
                  <a:pt x="3947415" y="3345924"/>
                  <a:pt x="3945009" y="3356619"/>
                  <a:pt x="3943889" y="3368378"/>
                </a:cubicBezTo>
                <a:cubicBezTo>
                  <a:pt x="3942767" y="3380136"/>
                  <a:pt x="3943169" y="3391018"/>
                  <a:pt x="3945095" y="3401022"/>
                </a:cubicBezTo>
                <a:lnTo>
                  <a:pt x="3922615" y="3399536"/>
                </a:lnTo>
                <a:cubicBezTo>
                  <a:pt x="3915337" y="3409204"/>
                  <a:pt x="3906724" y="3418514"/>
                  <a:pt x="3896778" y="3427463"/>
                </a:cubicBezTo>
                <a:cubicBezTo>
                  <a:pt x="3886836" y="3436412"/>
                  <a:pt x="3876378" y="3444079"/>
                  <a:pt x="3865409" y="3450465"/>
                </a:cubicBezTo>
                <a:lnTo>
                  <a:pt x="3868189" y="3474095"/>
                </a:lnTo>
                <a:lnTo>
                  <a:pt x="3849711" y="3517163"/>
                </a:lnTo>
                <a:lnTo>
                  <a:pt x="3869484" y="3520206"/>
                </a:lnTo>
                <a:lnTo>
                  <a:pt x="3859129" y="3558598"/>
                </a:lnTo>
                <a:lnTo>
                  <a:pt x="3819253" y="3570726"/>
                </a:lnTo>
                <a:cubicBezTo>
                  <a:pt x="3807937" y="3588649"/>
                  <a:pt x="3795841" y="3605216"/>
                  <a:pt x="3782969" y="3620432"/>
                </a:cubicBezTo>
                <a:lnTo>
                  <a:pt x="3784860" y="3604926"/>
                </a:lnTo>
                <a:lnTo>
                  <a:pt x="3758451" y="3584076"/>
                </a:lnTo>
                <a:cubicBezTo>
                  <a:pt x="3760686" y="3575431"/>
                  <a:pt x="3764181" y="3567411"/>
                  <a:pt x="3768941" y="3560018"/>
                </a:cubicBezTo>
                <a:cubicBezTo>
                  <a:pt x="3773699" y="3552627"/>
                  <a:pt x="3780107" y="3546537"/>
                  <a:pt x="3788168" y="3541750"/>
                </a:cubicBezTo>
                <a:lnTo>
                  <a:pt x="3803936" y="3500243"/>
                </a:lnTo>
                <a:lnTo>
                  <a:pt x="3839886" y="3468749"/>
                </a:lnTo>
                <a:cubicBezTo>
                  <a:pt x="3840137" y="3458618"/>
                  <a:pt x="3842250" y="3445841"/>
                  <a:pt x="3846218" y="3430417"/>
                </a:cubicBezTo>
                <a:cubicBezTo>
                  <a:pt x="3850185" y="3414995"/>
                  <a:pt x="3855496" y="3403080"/>
                  <a:pt x="3862150" y="3394673"/>
                </a:cubicBezTo>
                <a:lnTo>
                  <a:pt x="3841561" y="3377681"/>
                </a:lnTo>
                <a:lnTo>
                  <a:pt x="3818004" y="3405649"/>
                </a:lnTo>
                <a:lnTo>
                  <a:pt x="3808802" y="3439777"/>
                </a:lnTo>
                <a:lnTo>
                  <a:pt x="3813067" y="3440926"/>
                </a:lnTo>
                <a:cubicBezTo>
                  <a:pt x="3803444" y="3446388"/>
                  <a:pt x="3793580" y="3452212"/>
                  <a:pt x="3783473" y="3458401"/>
                </a:cubicBezTo>
                <a:cubicBezTo>
                  <a:pt x="3773366" y="3464589"/>
                  <a:pt x="3763892" y="3471092"/>
                  <a:pt x="3755046" y="3477907"/>
                </a:cubicBezTo>
                <a:lnTo>
                  <a:pt x="3782535" y="3469302"/>
                </a:lnTo>
                <a:lnTo>
                  <a:pt x="3777597" y="3504580"/>
                </a:lnTo>
                <a:cubicBezTo>
                  <a:pt x="3767846" y="3515821"/>
                  <a:pt x="3758191" y="3527233"/>
                  <a:pt x="3748632" y="3538813"/>
                </a:cubicBezTo>
                <a:cubicBezTo>
                  <a:pt x="3739075" y="3550393"/>
                  <a:pt x="3729030" y="3561126"/>
                  <a:pt x="3718499" y="3571014"/>
                </a:cubicBezTo>
                <a:lnTo>
                  <a:pt x="3712004" y="3603584"/>
                </a:lnTo>
                <a:cubicBezTo>
                  <a:pt x="3702381" y="3609044"/>
                  <a:pt x="3695038" y="3616120"/>
                  <a:pt x="3689977" y="3624814"/>
                </a:cubicBezTo>
                <a:cubicBezTo>
                  <a:pt x="3684915" y="3633507"/>
                  <a:pt x="3683007" y="3643765"/>
                  <a:pt x="3684252" y="3655591"/>
                </a:cubicBezTo>
                <a:lnTo>
                  <a:pt x="3710590" y="3651252"/>
                </a:lnTo>
                <a:cubicBezTo>
                  <a:pt x="3713516" y="3643937"/>
                  <a:pt x="3716515" y="3636356"/>
                  <a:pt x="3719584" y="3628507"/>
                </a:cubicBezTo>
                <a:cubicBezTo>
                  <a:pt x="3722653" y="3620661"/>
                  <a:pt x="3726717" y="3613366"/>
                  <a:pt x="3731777" y="3606628"/>
                </a:cubicBezTo>
                <a:lnTo>
                  <a:pt x="3782969" y="3620432"/>
                </a:lnTo>
                <a:cubicBezTo>
                  <a:pt x="3774991" y="3631626"/>
                  <a:pt x="3766235" y="3641468"/>
                  <a:pt x="3756702" y="3649957"/>
                </a:cubicBezTo>
                <a:cubicBezTo>
                  <a:pt x="3761553" y="3658128"/>
                  <a:pt x="3767613" y="3666057"/>
                  <a:pt x="3774884" y="3673737"/>
                </a:cubicBezTo>
                <a:cubicBezTo>
                  <a:pt x="3782158" y="3681418"/>
                  <a:pt x="3789572" y="3688568"/>
                  <a:pt x="3797132" y="3695180"/>
                </a:cubicBezTo>
                <a:lnTo>
                  <a:pt x="3785963" y="3719626"/>
                </a:lnTo>
                <a:lnTo>
                  <a:pt x="3736883" y="3765880"/>
                </a:lnTo>
                <a:cubicBezTo>
                  <a:pt x="3729545" y="3752081"/>
                  <a:pt x="3720852" y="3739058"/>
                  <a:pt x="3710807" y="3726817"/>
                </a:cubicBezTo>
                <a:cubicBezTo>
                  <a:pt x="3704906" y="3735616"/>
                  <a:pt x="3698278" y="3743935"/>
                  <a:pt x="3690921" y="3751773"/>
                </a:cubicBezTo>
                <a:cubicBezTo>
                  <a:pt x="3683565" y="3759607"/>
                  <a:pt x="3676157" y="3766570"/>
                  <a:pt x="3668701" y="3772664"/>
                </a:cubicBezTo>
                <a:lnTo>
                  <a:pt x="3672222" y="3785055"/>
                </a:lnTo>
                <a:lnTo>
                  <a:pt x="3686986" y="3798188"/>
                </a:lnTo>
                <a:lnTo>
                  <a:pt x="3670402" y="3825747"/>
                </a:lnTo>
                <a:lnTo>
                  <a:pt x="3647107" y="3810313"/>
                </a:lnTo>
                <a:lnTo>
                  <a:pt x="3643582" y="3797923"/>
                </a:lnTo>
                <a:lnTo>
                  <a:pt x="3637089" y="3830493"/>
                </a:lnTo>
                <a:lnTo>
                  <a:pt x="3608857" y="3850338"/>
                </a:lnTo>
                <a:lnTo>
                  <a:pt x="3606557" y="3858870"/>
                </a:lnTo>
                <a:lnTo>
                  <a:pt x="3584148" y="3882571"/>
                </a:lnTo>
                <a:lnTo>
                  <a:pt x="3584963" y="3896520"/>
                </a:lnTo>
                <a:lnTo>
                  <a:pt x="3551723" y="3926454"/>
                </a:lnTo>
                <a:lnTo>
                  <a:pt x="3544821" y="3952050"/>
                </a:lnTo>
                <a:lnTo>
                  <a:pt x="3511989" y="3988956"/>
                </a:lnTo>
                <a:cubicBezTo>
                  <a:pt x="3509944" y="3999369"/>
                  <a:pt x="3504340" y="4010251"/>
                  <a:pt x="3495176" y="4021605"/>
                </a:cubicBezTo>
                <a:cubicBezTo>
                  <a:pt x="3486013" y="4032957"/>
                  <a:pt x="3476431" y="4041623"/>
                  <a:pt x="3466430" y="4047602"/>
                </a:cubicBezTo>
                <a:lnTo>
                  <a:pt x="3461829" y="4064666"/>
                </a:lnTo>
                <a:cubicBezTo>
                  <a:pt x="3450908" y="4076878"/>
                  <a:pt x="3439915" y="4089359"/>
                  <a:pt x="3428852" y="4102107"/>
                </a:cubicBezTo>
                <a:cubicBezTo>
                  <a:pt x="3417787" y="4114853"/>
                  <a:pt x="3404951" y="4125692"/>
                  <a:pt x="3390338" y="4134623"/>
                </a:cubicBezTo>
                <a:cubicBezTo>
                  <a:pt x="3384708" y="4150026"/>
                  <a:pt x="3377593" y="4164029"/>
                  <a:pt x="3369000" y="4176632"/>
                </a:cubicBezTo>
                <a:cubicBezTo>
                  <a:pt x="3360405" y="4189234"/>
                  <a:pt x="3351837" y="4202273"/>
                  <a:pt x="3343294" y="4215747"/>
                </a:cubicBezTo>
                <a:lnTo>
                  <a:pt x="3308089" y="4235998"/>
                </a:lnTo>
                <a:lnTo>
                  <a:pt x="3289946" y="4260851"/>
                </a:lnTo>
                <a:lnTo>
                  <a:pt x="3284529" y="4263967"/>
                </a:lnTo>
                <a:cubicBezTo>
                  <a:pt x="3284999" y="4263998"/>
                  <a:pt x="3286195" y="4264511"/>
                  <a:pt x="3288120" y="4265507"/>
                </a:cubicBezTo>
                <a:cubicBezTo>
                  <a:pt x="3290043" y="4266503"/>
                  <a:pt x="3289885" y="4267794"/>
                  <a:pt x="3287645" y="4269383"/>
                </a:cubicBezTo>
                <a:cubicBezTo>
                  <a:pt x="3281689" y="4272735"/>
                  <a:pt x="3276103" y="4277901"/>
                  <a:pt x="3270882" y="4284883"/>
                </a:cubicBezTo>
                <a:cubicBezTo>
                  <a:pt x="3265663" y="4291865"/>
                  <a:pt x="3264053" y="4299249"/>
                  <a:pt x="3266053" y="4307035"/>
                </a:cubicBezTo>
                <a:lnTo>
                  <a:pt x="3231255" y="4334260"/>
                </a:lnTo>
                <a:lnTo>
                  <a:pt x="3221237" y="4354439"/>
                </a:lnTo>
                <a:lnTo>
                  <a:pt x="3179873" y="4389045"/>
                </a:lnTo>
                <a:lnTo>
                  <a:pt x="3176830" y="4408818"/>
                </a:lnTo>
                <a:cubicBezTo>
                  <a:pt x="3171625" y="4415566"/>
                  <a:pt x="3165719" y="4422267"/>
                  <a:pt x="3159109" y="4428922"/>
                </a:cubicBezTo>
                <a:cubicBezTo>
                  <a:pt x="3152501" y="4435577"/>
                  <a:pt x="3145137" y="4441314"/>
                  <a:pt x="3137023" y="4446134"/>
                </a:cubicBezTo>
                <a:lnTo>
                  <a:pt x="3132420" y="4463198"/>
                </a:lnTo>
                <a:cubicBezTo>
                  <a:pt x="3126587" y="4464149"/>
                  <a:pt x="3119957" y="4466460"/>
                  <a:pt x="3112533" y="4470132"/>
                </a:cubicBezTo>
                <a:cubicBezTo>
                  <a:pt x="3105108" y="4473803"/>
                  <a:pt x="3102845" y="4479009"/>
                  <a:pt x="3105747" y="4485749"/>
                </a:cubicBezTo>
                <a:cubicBezTo>
                  <a:pt x="3098460" y="4495271"/>
                  <a:pt x="3090152" y="4503805"/>
                  <a:pt x="3080826" y="4511348"/>
                </a:cubicBezTo>
                <a:cubicBezTo>
                  <a:pt x="3071497" y="4518891"/>
                  <a:pt x="3062022" y="4525392"/>
                  <a:pt x="3052401" y="4530853"/>
                </a:cubicBezTo>
                <a:cubicBezTo>
                  <a:pt x="3046052" y="4545014"/>
                  <a:pt x="3038422" y="4558116"/>
                  <a:pt x="3029503" y="4570153"/>
                </a:cubicBezTo>
                <a:cubicBezTo>
                  <a:pt x="3020586" y="4582193"/>
                  <a:pt x="3011496" y="4594328"/>
                  <a:pt x="3002239" y="4606560"/>
                </a:cubicBezTo>
                <a:lnTo>
                  <a:pt x="2965476" y="4624106"/>
                </a:lnTo>
                <a:cubicBezTo>
                  <a:pt x="2959668" y="4634505"/>
                  <a:pt x="2950349" y="4644669"/>
                  <a:pt x="2937515" y="4654605"/>
                </a:cubicBezTo>
                <a:cubicBezTo>
                  <a:pt x="2924685" y="4664538"/>
                  <a:pt x="2913129" y="4672387"/>
                  <a:pt x="2902853" y="4678147"/>
                </a:cubicBezTo>
                <a:cubicBezTo>
                  <a:pt x="2899636" y="4685479"/>
                  <a:pt x="2895087" y="4692452"/>
                  <a:pt x="2889204" y="4699064"/>
                </a:cubicBezTo>
                <a:cubicBezTo>
                  <a:pt x="2883322" y="4705678"/>
                  <a:pt x="2876927" y="4711007"/>
                  <a:pt x="2870021" y="4715057"/>
                </a:cubicBezTo>
                <a:lnTo>
                  <a:pt x="2854922" y="4720137"/>
                </a:lnTo>
                <a:cubicBezTo>
                  <a:pt x="2851306" y="4726121"/>
                  <a:pt x="2848029" y="4731912"/>
                  <a:pt x="2845089" y="4737507"/>
                </a:cubicBezTo>
                <a:cubicBezTo>
                  <a:pt x="2842150" y="4743102"/>
                  <a:pt x="2838096" y="4747537"/>
                  <a:pt x="2832922" y="4750813"/>
                </a:cubicBezTo>
                <a:lnTo>
                  <a:pt x="2824054" y="4766726"/>
                </a:lnTo>
                <a:cubicBezTo>
                  <a:pt x="2826649" y="4773718"/>
                  <a:pt x="2823358" y="4780268"/>
                  <a:pt x="2814182" y="4786374"/>
                </a:cubicBezTo>
                <a:cubicBezTo>
                  <a:pt x="2805003" y="4792477"/>
                  <a:pt x="2797733" y="4796810"/>
                  <a:pt x="2792371" y="4799368"/>
                </a:cubicBezTo>
                <a:lnTo>
                  <a:pt x="2788922" y="4812167"/>
                </a:lnTo>
                <a:cubicBezTo>
                  <a:pt x="2782664" y="4814866"/>
                  <a:pt x="2776406" y="4817562"/>
                  <a:pt x="2770148" y="4820261"/>
                </a:cubicBezTo>
                <a:cubicBezTo>
                  <a:pt x="2763892" y="4822959"/>
                  <a:pt x="2762681" y="4828163"/>
                  <a:pt x="2766514" y="4835869"/>
                </a:cubicBezTo>
                <a:lnTo>
                  <a:pt x="2718581" y="4877857"/>
                </a:lnTo>
                <a:lnTo>
                  <a:pt x="2695838" y="4919774"/>
                </a:lnTo>
                <a:cubicBezTo>
                  <a:pt x="2695696" y="4923311"/>
                  <a:pt x="2693782" y="4926515"/>
                  <a:pt x="2690102" y="4929382"/>
                </a:cubicBezTo>
                <a:cubicBezTo>
                  <a:pt x="2686420" y="4932249"/>
                  <a:pt x="2683051" y="4934488"/>
                  <a:pt x="2679997" y="4936095"/>
                </a:cubicBezTo>
                <a:lnTo>
                  <a:pt x="2643642" y="4960613"/>
                </a:lnTo>
                <a:lnTo>
                  <a:pt x="2628208" y="4983908"/>
                </a:lnTo>
                <a:lnTo>
                  <a:pt x="2590294" y="5005717"/>
                </a:lnTo>
                <a:lnTo>
                  <a:pt x="2565585" y="5037950"/>
                </a:lnTo>
                <a:lnTo>
                  <a:pt x="2539654" y="5049263"/>
                </a:lnTo>
                <a:lnTo>
                  <a:pt x="2518804" y="5075674"/>
                </a:lnTo>
                <a:cubicBezTo>
                  <a:pt x="2503169" y="5085043"/>
                  <a:pt x="2489568" y="5094819"/>
                  <a:pt x="2478004" y="5104999"/>
                </a:cubicBezTo>
                <a:cubicBezTo>
                  <a:pt x="2466440" y="5115180"/>
                  <a:pt x="2453231" y="5125632"/>
                  <a:pt x="2438374" y="5136356"/>
                </a:cubicBezTo>
                <a:cubicBezTo>
                  <a:pt x="2439584" y="5139113"/>
                  <a:pt x="2439027" y="5141537"/>
                  <a:pt x="2436699" y="5143625"/>
                </a:cubicBezTo>
                <a:cubicBezTo>
                  <a:pt x="2434373" y="5145716"/>
                  <a:pt x="2432360" y="5147175"/>
                  <a:pt x="2430658" y="5148004"/>
                </a:cubicBezTo>
                <a:cubicBezTo>
                  <a:pt x="2422549" y="5152441"/>
                  <a:pt x="2414680" y="5156518"/>
                  <a:pt x="2407054" y="5160229"/>
                </a:cubicBezTo>
                <a:cubicBezTo>
                  <a:pt x="2399426" y="5163940"/>
                  <a:pt x="2391949" y="5168694"/>
                  <a:pt x="2384620" y="5174486"/>
                </a:cubicBezTo>
                <a:cubicBezTo>
                  <a:pt x="2384641" y="5181833"/>
                  <a:pt x="2377308" y="5192058"/>
                  <a:pt x="2362619" y="5205163"/>
                </a:cubicBezTo>
                <a:cubicBezTo>
                  <a:pt x="2347931" y="5218265"/>
                  <a:pt x="2336331" y="5227342"/>
                  <a:pt x="2327820" y="5232388"/>
                </a:cubicBezTo>
                <a:cubicBezTo>
                  <a:pt x="2293790" y="5251812"/>
                  <a:pt x="2258840" y="5270416"/>
                  <a:pt x="2222964" y="5288201"/>
                </a:cubicBezTo>
                <a:cubicBezTo>
                  <a:pt x="2187089" y="5305982"/>
                  <a:pt x="2151357" y="5323231"/>
                  <a:pt x="2115770" y="5339948"/>
                </a:cubicBezTo>
                <a:cubicBezTo>
                  <a:pt x="2118638" y="5345585"/>
                  <a:pt x="2118765" y="5350765"/>
                  <a:pt x="2116156" y="5355496"/>
                </a:cubicBezTo>
                <a:cubicBezTo>
                  <a:pt x="2113544" y="5360226"/>
                  <a:pt x="2109695" y="5363191"/>
                  <a:pt x="2104604" y="5364394"/>
                </a:cubicBezTo>
                <a:cubicBezTo>
                  <a:pt x="2100633" y="5370282"/>
                  <a:pt x="2095932" y="5375688"/>
                  <a:pt x="2090505" y="5380613"/>
                </a:cubicBezTo>
                <a:cubicBezTo>
                  <a:pt x="2085077" y="5385537"/>
                  <a:pt x="2079600" y="5389589"/>
                  <a:pt x="2074071" y="5392770"/>
                </a:cubicBezTo>
                <a:cubicBezTo>
                  <a:pt x="2065754" y="5398152"/>
                  <a:pt x="2059164" y="5397139"/>
                  <a:pt x="2054300" y="5389726"/>
                </a:cubicBezTo>
                <a:cubicBezTo>
                  <a:pt x="2052950" y="5386598"/>
                  <a:pt x="2051262" y="5383665"/>
                  <a:pt x="2049238" y="5380926"/>
                </a:cubicBezTo>
                <a:cubicBezTo>
                  <a:pt x="2047210" y="5378185"/>
                  <a:pt x="2043592" y="5378164"/>
                  <a:pt x="2038386" y="5380860"/>
                </a:cubicBezTo>
                <a:cubicBezTo>
                  <a:pt x="2035117" y="5383791"/>
                  <a:pt x="2030062" y="5389101"/>
                  <a:pt x="2023222" y="5396790"/>
                </a:cubicBezTo>
                <a:cubicBezTo>
                  <a:pt x="2016382" y="5404479"/>
                  <a:pt x="2011123" y="5406302"/>
                  <a:pt x="2007446" y="5402260"/>
                </a:cubicBezTo>
                <a:cubicBezTo>
                  <a:pt x="2005180" y="5397933"/>
                  <a:pt x="2003666" y="5392948"/>
                  <a:pt x="2002897" y="5387306"/>
                </a:cubicBezTo>
                <a:cubicBezTo>
                  <a:pt x="2002131" y="5381666"/>
                  <a:pt x="2001681" y="5376967"/>
                  <a:pt x="2001552" y="5373214"/>
                </a:cubicBezTo>
                <a:lnTo>
                  <a:pt x="2039464" y="5351405"/>
                </a:lnTo>
                <a:lnTo>
                  <a:pt x="2060315" y="5324994"/>
                </a:lnTo>
                <a:cubicBezTo>
                  <a:pt x="2073566" y="5317747"/>
                  <a:pt x="2078001" y="5310840"/>
                  <a:pt x="2073623" y="5304273"/>
                </a:cubicBezTo>
                <a:cubicBezTo>
                  <a:pt x="2069247" y="5297707"/>
                  <a:pt x="2070585" y="5291680"/>
                  <a:pt x="2077641" y="5286194"/>
                </a:cubicBezTo>
                <a:cubicBezTo>
                  <a:pt x="2086266" y="5281608"/>
                  <a:pt x="2096589" y="5277622"/>
                  <a:pt x="2108608" y="5274238"/>
                </a:cubicBezTo>
                <a:cubicBezTo>
                  <a:pt x="2120627" y="5270852"/>
                  <a:pt x="2131339" y="5267544"/>
                  <a:pt x="2140744" y="5264313"/>
                </a:cubicBezTo>
                <a:lnTo>
                  <a:pt x="2185152" y="5209934"/>
                </a:lnTo>
                <a:lnTo>
                  <a:pt x="2181629" y="5197543"/>
                </a:lnTo>
                <a:lnTo>
                  <a:pt x="2202143" y="5189346"/>
                </a:lnTo>
                <a:cubicBezTo>
                  <a:pt x="2207176" y="5179168"/>
                  <a:pt x="2222004" y="5164481"/>
                  <a:pt x="2246629" y="5145285"/>
                </a:cubicBezTo>
                <a:cubicBezTo>
                  <a:pt x="2271253" y="5126088"/>
                  <a:pt x="2289282" y="5112264"/>
                  <a:pt x="2300715" y="5103810"/>
                </a:cubicBezTo>
                <a:cubicBezTo>
                  <a:pt x="2302097" y="5099561"/>
                  <a:pt x="2304914" y="5095838"/>
                  <a:pt x="2309158" y="5092645"/>
                </a:cubicBezTo>
                <a:cubicBezTo>
                  <a:pt x="2313405" y="5089453"/>
                  <a:pt x="2317674" y="5086695"/>
                  <a:pt x="2321972" y="5084374"/>
                </a:cubicBezTo>
                <a:cubicBezTo>
                  <a:pt x="2317081" y="5074046"/>
                  <a:pt x="2317190" y="5066926"/>
                  <a:pt x="2322298" y="5063012"/>
                </a:cubicBezTo>
                <a:cubicBezTo>
                  <a:pt x="2327406" y="5059098"/>
                  <a:pt x="2329462" y="5055363"/>
                  <a:pt x="2328466" y="5051804"/>
                </a:cubicBezTo>
                <a:cubicBezTo>
                  <a:pt x="2310387" y="5073243"/>
                  <a:pt x="2285211" y="5094482"/>
                  <a:pt x="2252938" y="5115523"/>
                </a:cubicBezTo>
                <a:cubicBezTo>
                  <a:pt x="2220665" y="5136568"/>
                  <a:pt x="2200617" y="5155758"/>
                  <a:pt x="2192796" y="5173097"/>
                </a:cubicBezTo>
                <a:cubicBezTo>
                  <a:pt x="2189619" y="5174624"/>
                  <a:pt x="2185427" y="5176736"/>
                  <a:pt x="2180221" y="5179430"/>
                </a:cubicBezTo>
                <a:cubicBezTo>
                  <a:pt x="2175011" y="5182126"/>
                  <a:pt x="2171600" y="5185590"/>
                  <a:pt x="2169982" y="5189826"/>
                </a:cubicBezTo>
                <a:cubicBezTo>
                  <a:pt x="2159142" y="5193959"/>
                  <a:pt x="2137674" y="5207808"/>
                  <a:pt x="2105578" y="5231377"/>
                </a:cubicBezTo>
                <a:cubicBezTo>
                  <a:pt x="2073483" y="5254945"/>
                  <a:pt x="2058619" y="5274009"/>
                  <a:pt x="2060986" y="5288566"/>
                </a:cubicBezTo>
                <a:cubicBezTo>
                  <a:pt x="2035192" y="5302728"/>
                  <a:pt x="2011731" y="5319377"/>
                  <a:pt x="1990600" y="5338513"/>
                </a:cubicBezTo>
                <a:cubicBezTo>
                  <a:pt x="1969471" y="5357653"/>
                  <a:pt x="1946399" y="5374978"/>
                  <a:pt x="1921385" y="5390495"/>
                </a:cubicBezTo>
                <a:cubicBezTo>
                  <a:pt x="1923990" y="5404164"/>
                  <a:pt x="1918208" y="5414996"/>
                  <a:pt x="1904040" y="5422999"/>
                </a:cubicBezTo>
                <a:cubicBezTo>
                  <a:pt x="1889870" y="5430999"/>
                  <a:pt x="1877484" y="5436620"/>
                  <a:pt x="1866887" y="5439864"/>
                </a:cubicBezTo>
                <a:cubicBezTo>
                  <a:pt x="1869577" y="5443498"/>
                  <a:pt x="1868006" y="5447553"/>
                  <a:pt x="1862175" y="5452036"/>
                </a:cubicBezTo>
                <a:cubicBezTo>
                  <a:pt x="1856341" y="5456516"/>
                  <a:pt x="1852250" y="5459322"/>
                  <a:pt x="1849895" y="5460451"/>
                </a:cubicBezTo>
                <a:cubicBezTo>
                  <a:pt x="1844179" y="5463439"/>
                  <a:pt x="1839361" y="5466810"/>
                  <a:pt x="1835440" y="5470569"/>
                </a:cubicBezTo>
                <a:cubicBezTo>
                  <a:pt x="1831521" y="5474326"/>
                  <a:pt x="1830291" y="5479236"/>
                  <a:pt x="1831754" y="5485304"/>
                </a:cubicBezTo>
                <a:lnTo>
                  <a:pt x="1637583" y="5611414"/>
                </a:lnTo>
                <a:cubicBezTo>
                  <a:pt x="1638403" y="5612969"/>
                  <a:pt x="1638811" y="5614987"/>
                  <a:pt x="1638811" y="5617465"/>
                </a:cubicBezTo>
                <a:cubicBezTo>
                  <a:pt x="1638810" y="5619944"/>
                  <a:pt x="1638153" y="5621673"/>
                  <a:pt x="1636839" y="5622654"/>
                </a:cubicBezTo>
                <a:cubicBezTo>
                  <a:pt x="1632446" y="5624806"/>
                  <a:pt x="1627490" y="5624804"/>
                  <a:pt x="1621969" y="5622647"/>
                </a:cubicBezTo>
                <a:cubicBezTo>
                  <a:pt x="1616448" y="5620492"/>
                  <a:pt x="1612355" y="5617292"/>
                  <a:pt x="1609687" y="5613044"/>
                </a:cubicBezTo>
                <a:cubicBezTo>
                  <a:pt x="1608241" y="5610271"/>
                  <a:pt x="1608203" y="5607591"/>
                  <a:pt x="1609568" y="5605004"/>
                </a:cubicBezTo>
                <a:cubicBezTo>
                  <a:pt x="1610931" y="5602415"/>
                  <a:pt x="1613025" y="5600311"/>
                  <a:pt x="1615846" y="5598688"/>
                </a:cubicBezTo>
                <a:lnTo>
                  <a:pt x="1653759" y="5576878"/>
                </a:lnTo>
                <a:cubicBezTo>
                  <a:pt x="1653165" y="5566708"/>
                  <a:pt x="1668583" y="5549130"/>
                  <a:pt x="1700013" y="5524140"/>
                </a:cubicBezTo>
                <a:cubicBezTo>
                  <a:pt x="1731443" y="5499154"/>
                  <a:pt x="1754411" y="5479034"/>
                  <a:pt x="1768914" y="5463784"/>
                </a:cubicBezTo>
                <a:cubicBezTo>
                  <a:pt x="1771132" y="5462808"/>
                  <a:pt x="1775212" y="5460762"/>
                  <a:pt x="1781153" y="5457645"/>
                </a:cubicBezTo>
                <a:cubicBezTo>
                  <a:pt x="1787093" y="5454526"/>
                  <a:pt x="1789717" y="5451517"/>
                  <a:pt x="1789021" y="5448613"/>
                </a:cubicBezTo>
                <a:cubicBezTo>
                  <a:pt x="1786154" y="5444931"/>
                  <a:pt x="1781495" y="5442053"/>
                  <a:pt x="1775047" y="5439982"/>
                </a:cubicBezTo>
                <a:cubicBezTo>
                  <a:pt x="1768598" y="5437909"/>
                  <a:pt x="1763551" y="5434356"/>
                  <a:pt x="1759903" y="5429319"/>
                </a:cubicBezTo>
                <a:cubicBezTo>
                  <a:pt x="1758797" y="5426353"/>
                  <a:pt x="1759045" y="5422605"/>
                  <a:pt x="1760647" y="5418081"/>
                </a:cubicBezTo>
                <a:cubicBezTo>
                  <a:pt x="1788401" y="5404067"/>
                  <a:pt x="1817621" y="5385157"/>
                  <a:pt x="1848304" y="5361349"/>
                </a:cubicBezTo>
                <a:cubicBezTo>
                  <a:pt x="1878986" y="5337543"/>
                  <a:pt x="1903634" y="5312253"/>
                  <a:pt x="1922247" y="5285475"/>
                </a:cubicBezTo>
                <a:lnTo>
                  <a:pt x="1948177" y="5274162"/>
                </a:lnTo>
                <a:lnTo>
                  <a:pt x="1984869" y="5231432"/>
                </a:lnTo>
                <a:lnTo>
                  <a:pt x="1985204" y="5213218"/>
                </a:lnTo>
                <a:cubicBezTo>
                  <a:pt x="1994090" y="5209609"/>
                  <a:pt x="2002535" y="5204450"/>
                  <a:pt x="2010542" y="5197741"/>
                </a:cubicBezTo>
                <a:cubicBezTo>
                  <a:pt x="2018547" y="5191035"/>
                  <a:pt x="2026214" y="5184522"/>
                  <a:pt x="2033544" y="5178203"/>
                </a:cubicBezTo>
                <a:cubicBezTo>
                  <a:pt x="2033263" y="5184897"/>
                  <a:pt x="2035027" y="5186135"/>
                  <a:pt x="2038835" y="5181919"/>
                </a:cubicBezTo>
                <a:cubicBezTo>
                  <a:pt x="2042640" y="5177701"/>
                  <a:pt x="2044486" y="5174386"/>
                  <a:pt x="2044376" y="5171972"/>
                </a:cubicBezTo>
                <a:lnTo>
                  <a:pt x="2030763" y="5154574"/>
                </a:lnTo>
                <a:cubicBezTo>
                  <a:pt x="2066563" y="5141488"/>
                  <a:pt x="2086314" y="5132229"/>
                  <a:pt x="2090022" y="5126794"/>
                </a:cubicBezTo>
                <a:cubicBezTo>
                  <a:pt x="2093728" y="5121358"/>
                  <a:pt x="2104643" y="5104567"/>
                  <a:pt x="2122766" y="5076419"/>
                </a:cubicBezTo>
                <a:cubicBezTo>
                  <a:pt x="2137230" y="5066448"/>
                  <a:pt x="2150059" y="5052461"/>
                  <a:pt x="2161252" y="5034458"/>
                </a:cubicBezTo>
                <a:cubicBezTo>
                  <a:pt x="2172448" y="5016456"/>
                  <a:pt x="2184598" y="5002858"/>
                  <a:pt x="2197707" y="4993666"/>
                </a:cubicBezTo>
                <a:lnTo>
                  <a:pt x="2197302" y="4986691"/>
                </a:lnTo>
                <a:cubicBezTo>
                  <a:pt x="2195192" y="4986027"/>
                  <a:pt x="2188272" y="4988357"/>
                  <a:pt x="2176540" y="4993678"/>
                </a:cubicBezTo>
                <a:cubicBezTo>
                  <a:pt x="2164809" y="4998998"/>
                  <a:pt x="2156246" y="5003173"/>
                  <a:pt x="2150855" y="5006199"/>
                </a:cubicBezTo>
                <a:cubicBezTo>
                  <a:pt x="2154620" y="5018750"/>
                  <a:pt x="2147873" y="5031041"/>
                  <a:pt x="2130616" y="5043071"/>
                </a:cubicBezTo>
                <a:cubicBezTo>
                  <a:pt x="2113357" y="5055102"/>
                  <a:pt x="2105055" y="5064685"/>
                  <a:pt x="2105703" y="5071818"/>
                </a:cubicBezTo>
                <a:cubicBezTo>
                  <a:pt x="2097288" y="5075983"/>
                  <a:pt x="2089645" y="5079930"/>
                  <a:pt x="2082776" y="5083655"/>
                </a:cubicBezTo>
                <a:cubicBezTo>
                  <a:pt x="2075909" y="5087380"/>
                  <a:pt x="2071569" y="5093932"/>
                  <a:pt x="2069755" y="5103309"/>
                </a:cubicBezTo>
                <a:cubicBezTo>
                  <a:pt x="2037816" y="5122583"/>
                  <a:pt x="2016591" y="5136595"/>
                  <a:pt x="2006080" y="5145343"/>
                </a:cubicBezTo>
                <a:cubicBezTo>
                  <a:pt x="1995572" y="5154093"/>
                  <a:pt x="1980847" y="5171573"/>
                  <a:pt x="1961909" y="5197784"/>
                </a:cubicBezTo>
                <a:lnTo>
                  <a:pt x="1922774" y="5198671"/>
                </a:lnTo>
                <a:cubicBezTo>
                  <a:pt x="1913987" y="5206504"/>
                  <a:pt x="1909150" y="5214542"/>
                  <a:pt x="1908261" y="5222788"/>
                </a:cubicBezTo>
                <a:cubicBezTo>
                  <a:pt x="1907373" y="5231033"/>
                  <a:pt x="1902822" y="5238004"/>
                  <a:pt x="1894612" y="5243703"/>
                </a:cubicBezTo>
                <a:cubicBezTo>
                  <a:pt x="1889938" y="5246018"/>
                  <a:pt x="1883226" y="5247926"/>
                  <a:pt x="1874480" y="5249429"/>
                </a:cubicBezTo>
                <a:cubicBezTo>
                  <a:pt x="1865732" y="5250932"/>
                  <a:pt x="1858631" y="5252162"/>
                  <a:pt x="1853177" y="5253122"/>
                </a:cubicBezTo>
                <a:cubicBezTo>
                  <a:pt x="1842790" y="5257520"/>
                  <a:pt x="1840748" y="5265454"/>
                  <a:pt x="1847044" y="5276923"/>
                </a:cubicBezTo>
                <a:cubicBezTo>
                  <a:pt x="1853341" y="5288393"/>
                  <a:pt x="1835032" y="5299378"/>
                  <a:pt x="1792113" y="5309874"/>
                </a:cubicBezTo>
                <a:cubicBezTo>
                  <a:pt x="1791692" y="5312144"/>
                  <a:pt x="1791199" y="5314681"/>
                  <a:pt x="1790632" y="5317484"/>
                </a:cubicBezTo>
                <a:cubicBezTo>
                  <a:pt x="1790067" y="5320287"/>
                  <a:pt x="1788508" y="5322534"/>
                  <a:pt x="1785954" y="5324230"/>
                </a:cubicBezTo>
                <a:lnTo>
                  <a:pt x="1779723" y="5313397"/>
                </a:lnTo>
                <a:cubicBezTo>
                  <a:pt x="1767388" y="5319891"/>
                  <a:pt x="1754617" y="5324836"/>
                  <a:pt x="1741400" y="5328234"/>
                </a:cubicBezTo>
                <a:cubicBezTo>
                  <a:pt x="1728187" y="5331629"/>
                  <a:pt x="1715413" y="5336573"/>
                  <a:pt x="1703080" y="5343067"/>
                </a:cubicBezTo>
                <a:lnTo>
                  <a:pt x="1711539" y="5320179"/>
                </a:lnTo>
                <a:lnTo>
                  <a:pt x="1723911" y="5311391"/>
                </a:lnTo>
                <a:lnTo>
                  <a:pt x="1670604" y="5337125"/>
                </a:lnTo>
                <a:cubicBezTo>
                  <a:pt x="1673471" y="5342761"/>
                  <a:pt x="1673598" y="5347942"/>
                  <a:pt x="1670989" y="5352673"/>
                </a:cubicBezTo>
                <a:cubicBezTo>
                  <a:pt x="1668378" y="5357403"/>
                  <a:pt x="1664527" y="5360368"/>
                  <a:pt x="1659438" y="5361571"/>
                </a:cubicBezTo>
                <a:cubicBezTo>
                  <a:pt x="1655465" y="5367459"/>
                  <a:pt x="1650765" y="5372866"/>
                  <a:pt x="1645338" y="5377791"/>
                </a:cubicBezTo>
                <a:cubicBezTo>
                  <a:pt x="1639911" y="5382714"/>
                  <a:pt x="1634433" y="5386766"/>
                  <a:pt x="1628905" y="5389947"/>
                </a:cubicBezTo>
                <a:cubicBezTo>
                  <a:pt x="1620587" y="5395330"/>
                  <a:pt x="1613997" y="5394317"/>
                  <a:pt x="1609133" y="5386902"/>
                </a:cubicBezTo>
                <a:cubicBezTo>
                  <a:pt x="1607783" y="5383775"/>
                  <a:pt x="1606096" y="5380842"/>
                  <a:pt x="1604071" y="5378102"/>
                </a:cubicBezTo>
                <a:cubicBezTo>
                  <a:pt x="1602043" y="5375362"/>
                  <a:pt x="1598426" y="5375341"/>
                  <a:pt x="1593220" y="5378037"/>
                </a:cubicBezTo>
                <a:cubicBezTo>
                  <a:pt x="1589951" y="5380968"/>
                  <a:pt x="1584895" y="5386278"/>
                  <a:pt x="1578055" y="5393968"/>
                </a:cubicBezTo>
                <a:cubicBezTo>
                  <a:pt x="1571215" y="5401656"/>
                  <a:pt x="1565957" y="5403479"/>
                  <a:pt x="1562279" y="5399438"/>
                </a:cubicBezTo>
                <a:cubicBezTo>
                  <a:pt x="1560014" y="5395110"/>
                  <a:pt x="1558499" y="5390124"/>
                  <a:pt x="1557731" y="5384483"/>
                </a:cubicBezTo>
                <a:lnTo>
                  <a:pt x="1556890" y="5375680"/>
                </a:lnTo>
                <a:lnTo>
                  <a:pt x="1468479" y="5423954"/>
                </a:lnTo>
                <a:lnTo>
                  <a:pt x="1457646" y="5430185"/>
                </a:lnTo>
                <a:lnTo>
                  <a:pt x="1464260" y="5415090"/>
                </a:lnTo>
                <a:lnTo>
                  <a:pt x="1458874" y="5420176"/>
                </a:lnTo>
                <a:cubicBezTo>
                  <a:pt x="1444703" y="5428176"/>
                  <a:pt x="1432318" y="5433797"/>
                  <a:pt x="1421721" y="5437040"/>
                </a:cubicBezTo>
                <a:cubicBezTo>
                  <a:pt x="1424411" y="5440675"/>
                  <a:pt x="1422839" y="5444731"/>
                  <a:pt x="1417008" y="5449213"/>
                </a:cubicBezTo>
                <a:cubicBezTo>
                  <a:pt x="1411175" y="5453693"/>
                  <a:pt x="1407083" y="5456499"/>
                  <a:pt x="1404729" y="5457628"/>
                </a:cubicBezTo>
                <a:cubicBezTo>
                  <a:pt x="1399012" y="5460616"/>
                  <a:pt x="1394195" y="5463987"/>
                  <a:pt x="1390274" y="5467745"/>
                </a:cubicBezTo>
                <a:cubicBezTo>
                  <a:pt x="1386354" y="5471503"/>
                  <a:pt x="1385124" y="5476414"/>
                  <a:pt x="1386587" y="5482482"/>
                </a:cubicBezTo>
                <a:lnTo>
                  <a:pt x="1192416" y="5608592"/>
                </a:lnTo>
                <a:cubicBezTo>
                  <a:pt x="1193236" y="5610146"/>
                  <a:pt x="1193644" y="5612164"/>
                  <a:pt x="1193644" y="5614643"/>
                </a:cubicBezTo>
                <a:cubicBezTo>
                  <a:pt x="1193642" y="5617120"/>
                  <a:pt x="1192986" y="5618851"/>
                  <a:pt x="1191672" y="5619831"/>
                </a:cubicBezTo>
                <a:cubicBezTo>
                  <a:pt x="1187279" y="5621983"/>
                  <a:pt x="1182323" y="5621981"/>
                  <a:pt x="1176802" y="5619824"/>
                </a:cubicBezTo>
                <a:cubicBezTo>
                  <a:pt x="1171282" y="5617669"/>
                  <a:pt x="1167188" y="5614469"/>
                  <a:pt x="1164519" y="5610222"/>
                </a:cubicBezTo>
                <a:cubicBezTo>
                  <a:pt x="1163075" y="5607448"/>
                  <a:pt x="1163036" y="5604767"/>
                  <a:pt x="1164400" y="5602181"/>
                </a:cubicBezTo>
                <a:cubicBezTo>
                  <a:pt x="1165764" y="5599592"/>
                  <a:pt x="1167858" y="5597487"/>
                  <a:pt x="1170678" y="5595865"/>
                </a:cubicBezTo>
                <a:lnTo>
                  <a:pt x="1208592" y="5574056"/>
                </a:lnTo>
                <a:cubicBezTo>
                  <a:pt x="1207998" y="5563884"/>
                  <a:pt x="1223416" y="5546307"/>
                  <a:pt x="1254846" y="5521318"/>
                </a:cubicBezTo>
                <a:cubicBezTo>
                  <a:pt x="1286276" y="5496331"/>
                  <a:pt x="1309244" y="5476211"/>
                  <a:pt x="1323748" y="5460961"/>
                </a:cubicBezTo>
                <a:cubicBezTo>
                  <a:pt x="1325965" y="5459984"/>
                  <a:pt x="1330044" y="5457938"/>
                  <a:pt x="1335986" y="5454822"/>
                </a:cubicBezTo>
                <a:cubicBezTo>
                  <a:pt x="1341926" y="5451703"/>
                  <a:pt x="1344551" y="5448694"/>
                  <a:pt x="1343855" y="5445789"/>
                </a:cubicBezTo>
                <a:cubicBezTo>
                  <a:pt x="1340987" y="5442109"/>
                  <a:pt x="1336328" y="5439230"/>
                  <a:pt x="1329880" y="5437158"/>
                </a:cubicBezTo>
                <a:cubicBezTo>
                  <a:pt x="1323430" y="5435085"/>
                  <a:pt x="1318384" y="5431533"/>
                  <a:pt x="1314737" y="5426496"/>
                </a:cubicBezTo>
                <a:cubicBezTo>
                  <a:pt x="1313631" y="5423530"/>
                  <a:pt x="1313878" y="5419782"/>
                  <a:pt x="1315480" y="5415258"/>
                </a:cubicBezTo>
                <a:cubicBezTo>
                  <a:pt x="1343234" y="5401244"/>
                  <a:pt x="1372453" y="5382334"/>
                  <a:pt x="1403137" y="5358527"/>
                </a:cubicBezTo>
                <a:cubicBezTo>
                  <a:pt x="1433819" y="5334721"/>
                  <a:pt x="1458467" y="5309429"/>
                  <a:pt x="1477080" y="5282652"/>
                </a:cubicBezTo>
                <a:lnTo>
                  <a:pt x="1503010" y="5271339"/>
                </a:lnTo>
                <a:lnTo>
                  <a:pt x="1539703" y="5228609"/>
                </a:lnTo>
                <a:lnTo>
                  <a:pt x="1540038" y="5210395"/>
                </a:lnTo>
                <a:lnTo>
                  <a:pt x="1557313" y="5199844"/>
                </a:lnTo>
                <a:lnTo>
                  <a:pt x="1556384" y="5190138"/>
                </a:lnTo>
                <a:lnTo>
                  <a:pt x="1594298" y="5168329"/>
                </a:lnTo>
                <a:lnTo>
                  <a:pt x="1596443" y="5165613"/>
                </a:lnTo>
                <a:lnTo>
                  <a:pt x="1585596" y="5151751"/>
                </a:lnTo>
                <a:lnTo>
                  <a:pt x="1620311" y="5137787"/>
                </a:lnTo>
                <a:lnTo>
                  <a:pt x="1628414" y="5131303"/>
                </a:lnTo>
                <a:cubicBezTo>
                  <a:pt x="1630632" y="5127849"/>
                  <a:pt x="1630646" y="5124480"/>
                  <a:pt x="1628457" y="5121196"/>
                </a:cubicBezTo>
                <a:cubicBezTo>
                  <a:pt x="1624080" y="5114630"/>
                  <a:pt x="1625418" y="5108603"/>
                  <a:pt x="1632475" y="5103118"/>
                </a:cubicBezTo>
                <a:cubicBezTo>
                  <a:pt x="1641100" y="5098532"/>
                  <a:pt x="1651422" y="5094546"/>
                  <a:pt x="1663441" y="5091161"/>
                </a:cubicBezTo>
                <a:lnTo>
                  <a:pt x="1666950" y="5090077"/>
                </a:lnTo>
                <a:lnTo>
                  <a:pt x="1677600" y="5073596"/>
                </a:lnTo>
                <a:cubicBezTo>
                  <a:pt x="1692063" y="5063626"/>
                  <a:pt x="1704892" y="5049638"/>
                  <a:pt x="1716085" y="5031635"/>
                </a:cubicBezTo>
                <a:cubicBezTo>
                  <a:pt x="1727281" y="5013633"/>
                  <a:pt x="1739431" y="5000035"/>
                  <a:pt x="1752541" y="4990843"/>
                </a:cubicBezTo>
                <a:lnTo>
                  <a:pt x="1752148" y="4984098"/>
                </a:lnTo>
                <a:lnTo>
                  <a:pt x="1747630" y="4990021"/>
                </a:lnTo>
                <a:cubicBezTo>
                  <a:pt x="1744453" y="4991548"/>
                  <a:pt x="1740261" y="4993660"/>
                  <a:pt x="1735054" y="4996354"/>
                </a:cubicBezTo>
                <a:cubicBezTo>
                  <a:pt x="1729845" y="4999050"/>
                  <a:pt x="1726434" y="5002515"/>
                  <a:pt x="1724815" y="5006750"/>
                </a:cubicBezTo>
                <a:lnTo>
                  <a:pt x="1703885" y="5018400"/>
                </a:lnTo>
                <a:lnTo>
                  <a:pt x="1703453" y="5022008"/>
                </a:lnTo>
                <a:cubicBezTo>
                  <a:pt x="1700079" y="5028152"/>
                  <a:pt x="1694077" y="5034233"/>
                  <a:pt x="1685450" y="5040248"/>
                </a:cubicBezTo>
                <a:cubicBezTo>
                  <a:pt x="1668190" y="5052279"/>
                  <a:pt x="1659887" y="5061861"/>
                  <a:pt x="1660536" y="5068995"/>
                </a:cubicBezTo>
                <a:cubicBezTo>
                  <a:pt x="1652121" y="5073160"/>
                  <a:pt x="1644478" y="5077107"/>
                  <a:pt x="1637610" y="5080832"/>
                </a:cubicBezTo>
                <a:cubicBezTo>
                  <a:pt x="1630743" y="5084557"/>
                  <a:pt x="1626403" y="5091108"/>
                  <a:pt x="1624588" y="5100485"/>
                </a:cubicBezTo>
                <a:lnTo>
                  <a:pt x="1610008" y="5109615"/>
                </a:lnTo>
                <a:lnTo>
                  <a:pt x="1555055" y="5148610"/>
                </a:lnTo>
                <a:lnTo>
                  <a:pt x="1541989" y="5162192"/>
                </a:lnTo>
                <a:cubicBezTo>
                  <a:pt x="1534628" y="5170933"/>
                  <a:pt x="1526211" y="5181856"/>
                  <a:pt x="1516743" y="5194961"/>
                </a:cubicBezTo>
                <a:lnTo>
                  <a:pt x="1492063" y="5195520"/>
                </a:lnTo>
                <a:lnTo>
                  <a:pt x="1476219" y="5207419"/>
                </a:lnTo>
                <a:cubicBezTo>
                  <a:pt x="1478824" y="5221087"/>
                  <a:pt x="1473042" y="5231920"/>
                  <a:pt x="1458873" y="5239923"/>
                </a:cubicBezTo>
                <a:cubicBezTo>
                  <a:pt x="1444702" y="5247923"/>
                  <a:pt x="1432318" y="5253544"/>
                  <a:pt x="1421721" y="5256788"/>
                </a:cubicBezTo>
                <a:cubicBezTo>
                  <a:pt x="1424411" y="5260422"/>
                  <a:pt x="1422840" y="5264478"/>
                  <a:pt x="1417007" y="5268960"/>
                </a:cubicBezTo>
                <a:cubicBezTo>
                  <a:pt x="1411175" y="5273441"/>
                  <a:pt x="1407083" y="5276246"/>
                  <a:pt x="1404729" y="5277375"/>
                </a:cubicBezTo>
                <a:lnTo>
                  <a:pt x="1401944" y="5279324"/>
                </a:lnTo>
                <a:lnTo>
                  <a:pt x="1401987" y="5282611"/>
                </a:lnTo>
                <a:cubicBezTo>
                  <a:pt x="1400485" y="5285418"/>
                  <a:pt x="1397446" y="5288195"/>
                  <a:pt x="1392867" y="5290940"/>
                </a:cubicBezTo>
                <a:lnTo>
                  <a:pt x="1388978" y="5292667"/>
                </a:lnTo>
                <a:lnTo>
                  <a:pt x="1386586" y="5302229"/>
                </a:lnTo>
                <a:lnTo>
                  <a:pt x="1192416" y="5428339"/>
                </a:lnTo>
                <a:cubicBezTo>
                  <a:pt x="1193236" y="5429893"/>
                  <a:pt x="1193644" y="5431911"/>
                  <a:pt x="1193643" y="5434389"/>
                </a:cubicBezTo>
                <a:cubicBezTo>
                  <a:pt x="1193643" y="5436868"/>
                  <a:pt x="1192987" y="5438597"/>
                  <a:pt x="1191673" y="5439578"/>
                </a:cubicBezTo>
                <a:cubicBezTo>
                  <a:pt x="1187279" y="5441730"/>
                  <a:pt x="1182323" y="5441728"/>
                  <a:pt x="1176803" y="5439570"/>
                </a:cubicBezTo>
                <a:cubicBezTo>
                  <a:pt x="1171281" y="5437416"/>
                  <a:pt x="1167187" y="5434216"/>
                  <a:pt x="1164519" y="5429969"/>
                </a:cubicBezTo>
                <a:cubicBezTo>
                  <a:pt x="1163075" y="5427194"/>
                  <a:pt x="1163036" y="5424515"/>
                  <a:pt x="1164400" y="5421928"/>
                </a:cubicBezTo>
                <a:cubicBezTo>
                  <a:pt x="1165764" y="5419339"/>
                  <a:pt x="1167858" y="5417235"/>
                  <a:pt x="1170678" y="5415612"/>
                </a:cubicBezTo>
                <a:lnTo>
                  <a:pt x="1208592" y="5393803"/>
                </a:lnTo>
                <a:lnTo>
                  <a:pt x="1212034" y="5387360"/>
                </a:lnTo>
                <a:lnTo>
                  <a:pt x="1212031" y="5387361"/>
                </a:lnTo>
                <a:cubicBezTo>
                  <a:pt x="1207862" y="5386906"/>
                  <a:pt x="1204854" y="5385331"/>
                  <a:pt x="1203007" y="5382640"/>
                </a:cubicBezTo>
                <a:cubicBezTo>
                  <a:pt x="1202485" y="5381213"/>
                  <a:pt x="1202934" y="5379904"/>
                  <a:pt x="1204351" y="5378713"/>
                </a:cubicBezTo>
                <a:cubicBezTo>
                  <a:pt x="1205769" y="5377523"/>
                  <a:pt x="1206607" y="5376890"/>
                  <a:pt x="1206867" y="5376817"/>
                </a:cubicBezTo>
                <a:lnTo>
                  <a:pt x="1218979" y="5374359"/>
                </a:lnTo>
                <a:lnTo>
                  <a:pt x="1219710" y="5372991"/>
                </a:lnTo>
                <a:lnTo>
                  <a:pt x="1242068" y="5352675"/>
                </a:lnTo>
                <a:lnTo>
                  <a:pt x="1244372" y="5348034"/>
                </a:lnTo>
                <a:lnTo>
                  <a:pt x="1243877" y="5351032"/>
                </a:lnTo>
                <a:lnTo>
                  <a:pt x="1252015" y="5343638"/>
                </a:lnTo>
                <a:lnTo>
                  <a:pt x="1244372" y="5348034"/>
                </a:lnTo>
                <a:cubicBezTo>
                  <a:pt x="1246525" y="5344991"/>
                  <a:pt x="1248732" y="5342822"/>
                  <a:pt x="1250989" y="5341522"/>
                </a:cubicBezTo>
                <a:lnTo>
                  <a:pt x="1255240" y="5340738"/>
                </a:lnTo>
                <a:lnTo>
                  <a:pt x="1258832" y="5337760"/>
                </a:lnTo>
                <a:lnTo>
                  <a:pt x="1266373" y="5317356"/>
                </a:lnTo>
                <a:cubicBezTo>
                  <a:pt x="1271764" y="5314329"/>
                  <a:pt x="1279549" y="5308802"/>
                  <a:pt x="1289721" y="5300772"/>
                </a:cubicBezTo>
                <a:cubicBezTo>
                  <a:pt x="1299895" y="5292743"/>
                  <a:pt x="1304478" y="5286350"/>
                  <a:pt x="1303472" y="5281599"/>
                </a:cubicBezTo>
                <a:lnTo>
                  <a:pt x="1339085" y="5268321"/>
                </a:lnTo>
                <a:lnTo>
                  <a:pt x="1342978" y="5264996"/>
                </a:lnTo>
                <a:lnTo>
                  <a:pt x="1329879" y="5256905"/>
                </a:lnTo>
                <a:cubicBezTo>
                  <a:pt x="1323432" y="5254833"/>
                  <a:pt x="1318384" y="5251280"/>
                  <a:pt x="1314737" y="5246243"/>
                </a:cubicBezTo>
                <a:cubicBezTo>
                  <a:pt x="1313630" y="5243277"/>
                  <a:pt x="1313879" y="5239529"/>
                  <a:pt x="1315480" y="5235005"/>
                </a:cubicBezTo>
                <a:cubicBezTo>
                  <a:pt x="1343235" y="5220991"/>
                  <a:pt x="1372453" y="5202081"/>
                  <a:pt x="1403138" y="5178273"/>
                </a:cubicBezTo>
                <a:lnTo>
                  <a:pt x="1405654" y="5176040"/>
                </a:lnTo>
                <a:lnTo>
                  <a:pt x="1405034" y="5175419"/>
                </a:lnTo>
                <a:cubicBezTo>
                  <a:pt x="1401709" y="5173428"/>
                  <a:pt x="1397981" y="5173471"/>
                  <a:pt x="1393847" y="5175550"/>
                </a:cubicBezTo>
                <a:cubicBezTo>
                  <a:pt x="1387150" y="5168739"/>
                  <a:pt x="1381124" y="5167401"/>
                  <a:pt x="1375767" y="5171533"/>
                </a:cubicBezTo>
                <a:cubicBezTo>
                  <a:pt x="1370409" y="5175664"/>
                  <a:pt x="1365059" y="5173937"/>
                  <a:pt x="1359719" y="5166348"/>
                </a:cubicBezTo>
                <a:lnTo>
                  <a:pt x="1316389" y="5191272"/>
                </a:lnTo>
                <a:lnTo>
                  <a:pt x="1316354" y="5179057"/>
                </a:lnTo>
                <a:lnTo>
                  <a:pt x="1313350" y="5181278"/>
                </a:lnTo>
                <a:cubicBezTo>
                  <a:pt x="1305033" y="5186663"/>
                  <a:pt x="1298443" y="5185649"/>
                  <a:pt x="1293578" y="5178235"/>
                </a:cubicBezTo>
                <a:cubicBezTo>
                  <a:pt x="1292229" y="5175107"/>
                  <a:pt x="1290542" y="5172174"/>
                  <a:pt x="1288517" y="5169433"/>
                </a:cubicBezTo>
                <a:cubicBezTo>
                  <a:pt x="1286489" y="5166694"/>
                  <a:pt x="1282871" y="5166673"/>
                  <a:pt x="1277665" y="5169369"/>
                </a:cubicBezTo>
                <a:cubicBezTo>
                  <a:pt x="1274396" y="5172300"/>
                  <a:pt x="1269341" y="5177610"/>
                  <a:pt x="1262501" y="5185299"/>
                </a:cubicBezTo>
                <a:cubicBezTo>
                  <a:pt x="1255661" y="5192988"/>
                  <a:pt x="1250402" y="5194811"/>
                  <a:pt x="1246725" y="5190770"/>
                </a:cubicBezTo>
                <a:lnTo>
                  <a:pt x="1242739" y="5177663"/>
                </a:lnTo>
                <a:lnTo>
                  <a:pt x="1242562" y="5178733"/>
                </a:lnTo>
                <a:cubicBezTo>
                  <a:pt x="1241088" y="5182434"/>
                  <a:pt x="1238352" y="5185511"/>
                  <a:pt x="1234354" y="5187960"/>
                </a:cubicBezTo>
                <a:lnTo>
                  <a:pt x="1241887" y="5172786"/>
                </a:lnTo>
                <a:lnTo>
                  <a:pt x="1240830" y="5161723"/>
                </a:lnTo>
                <a:lnTo>
                  <a:pt x="1261714" y="5149710"/>
                </a:lnTo>
                <a:lnTo>
                  <a:pt x="1263703" y="5144328"/>
                </a:lnTo>
                <a:lnTo>
                  <a:pt x="1262650" y="5133308"/>
                </a:lnTo>
                <a:lnTo>
                  <a:pt x="1296644" y="5113754"/>
                </a:lnTo>
                <a:lnTo>
                  <a:pt x="1300788" y="5109704"/>
                </a:lnTo>
                <a:cubicBezTo>
                  <a:pt x="1303080" y="5106507"/>
                  <a:pt x="1303975" y="5103721"/>
                  <a:pt x="1303471" y="5101346"/>
                </a:cubicBezTo>
                <a:lnTo>
                  <a:pt x="1310709" y="5098648"/>
                </a:lnTo>
                <a:lnTo>
                  <a:pt x="1312889" y="5095886"/>
                </a:lnTo>
                <a:lnTo>
                  <a:pt x="1312903" y="5092781"/>
                </a:lnTo>
                <a:cubicBezTo>
                  <a:pt x="1308526" y="5086215"/>
                  <a:pt x="1309864" y="5080188"/>
                  <a:pt x="1316921" y="5074703"/>
                </a:cubicBezTo>
                <a:lnTo>
                  <a:pt x="1334707" y="5067835"/>
                </a:lnTo>
                <a:lnTo>
                  <a:pt x="1334721" y="5064366"/>
                </a:lnTo>
                <a:cubicBezTo>
                  <a:pt x="1330344" y="5057800"/>
                  <a:pt x="1331683" y="5051774"/>
                  <a:pt x="1338739" y="5046288"/>
                </a:cubicBezTo>
                <a:cubicBezTo>
                  <a:pt x="1347365" y="5041702"/>
                  <a:pt x="1357688" y="5037716"/>
                  <a:pt x="1369706" y="5034332"/>
                </a:cubicBezTo>
                <a:cubicBezTo>
                  <a:pt x="1381727" y="5030946"/>
                  <a:pt x="1392438" y="5027636"/>
                  <a:pt x="1401843" y="5024407"/>
                </a:cubicBezTo>
                <a:lnTo>
                  <a:pt x="1415434" y="5007763"/>
                </a:lnTo>
                <a:lnTo>
                  <a:pt x="1412468" y="5002606"/>
                </a:lnTo>
                <a:cubicBezTo>
                  <a:pt x="1410836" y="4999640"/>
                  <a:pt x="1408359" y="4997161"/>
                  <a:pt x="1405034" y="4995167"/>
                </a:cubicBezTo>
                <a:cubicBezTo>
                  <a:pt x="1401710" y="4993176"/>
                  <a:pt x="1397981" y="4993218"/>
                  <a:pt x="1393846" y="4995297"/>
                </a:cubicBezTo>
                <a:lnTo>
                  <a:pt x="1383383" y="4992973"/>
                </a:lnTo>
                <a:lnTo>
                  <a:pt x="1344857" y="5019886"/>
                </a:lnTo>
                <a:lnTo>
                  <a:pt x="1326628" y="5036434"/>
                </a:lnTo>
                <a:lnTo>
                  <a:pt x="1322084" y="5048660"/>
                </a:lnTo>
                <a:lnTo>
                  <a:pt x="1306794" y="5059510"/>
                </a:lnTo>
                <a:lnTo>
                  <a:pt x="1300265" y="5077075"/>
                </a:lnTo>
                <a:cubicBezTo>
                  <a:pt x="1274471" y="5091236"/>
                  <a:pt x="1251010" y="5107886"/>
                  <a:pt x="1229880" y="5127023"/>
                </a:cubicBezTo>
                <a:lnTo>
                  <a:pt x="1180756" y="5163916"/>
                </a:lnTo>
                <a:lnTo>
                  <a:pt x="1180102" y="5168965"/>
                </a:lnTo>
                <a:cubicBezTo>
                  <a:pt x="1177211" y="5174382"/>
                  <a:pt x="1172222" y="5179092"/>
                  <a:pt x="1165138" y="5183093"/>
                </a:cubicBezTo>
                <a:lnTo>
                  <a:pt x="1159821" y="5185506"/>
                </a:lnTo>
                <a:lnTo>
                  <a:pt x="1158282" y="5197380"/>
                </a:lnTo>
                <a:cubicBezTo>
                  <a:pt x="1155391" y="5202797"/>
                  <a:pt x="1150404" y="5207506"/>
                  <a:pt x="1143318" y="5211508"/>
                </a:cubicBezTo>
                <a:cubicBezTo>
                  <a:pt x="1129148" y="5219508"/>
                  <a:pt x="1116763" y="5225130"/>
                  <a:pt x="1106166" y="5228372"/>
                </a:cubicBezTo>
                <a:cubicBezTo>
                  <a:pt x="1108857" y="5232007"/>
                  <a:pt x="1107285" y="5236062"/>
                  <a:pt x="1101453" y="5240545"/>
                </a:cubicBezTo>
                <a:cubicBezTo>
                  <a:pt x="1095620" y="5245025"/>
                  <a:pt x="1091529" y="5247831"/>
                  <a:pt x="1089175" y="5248960"/>
                </a:cubicBezTo>
                <a:cubicBezTo>
                  <a:pt x="1083458" y="5251948"/>
                  <a:pt x="1078640" y="5255319"/>
                  <a:pt x="1074720" y="5259077"/>
                </a:cubicBezTo>
                <a:cubicBezTo>
                  <a:pt x="1070800" y="5262835"/>
                  <a:pt x="1069570" y="5267746"/>
                  <a:pt x="1071032" y="5273814"/>
                </a:cubicBezTo>
                <a:lnTo>
                  <a:pt x="876862" y="5399924"/>
                </a:lnTo>
                <a:cubicBezTo>
                  <a:pt x="877682" y="5401478"/>
                  <a:pt x="878090" y="5403496"/>
                  <a:pt x="878089" y="5405974"/>
                </a:cubicBezTo>
                <a:cubicBezTo>
                  <a:pt x="878088" y="5408453"/>
                  <a:pt x="877432" y="5410183"/>
                  <a:pt x="876118" y="5411163"/>
                </a:cubicBezTo>
                <a:cubicBezTo>
                  <a:pt x="871725" y="5413315"/>
                  <a:pt x="866769" y="5413313"/>
                  <a:pt x="861248" y="5411156"/>
                </a:cubicBezTo>
                <a:cubicBezTo>
                  <a:pt x="855727" y="5409001"/>
                  <a:pt x="851633" y="5405801"/>
                  <a:pt x="848965" y="5401554"/>
                </a:cubicBezTo>
                <a:cubicBezTo>
                  <a:pt x="847521" y="5398779"/>
                  <a:pt x="847481" y="5396100"/>
                  <a:pt x="848846" y="5393513"/>
                </a:cubicBezTo>
                <a:cubicBezTo>
                  <a:pt x="850210" y="5390924"/>
                  <a:pt x="852304" y="5388820"/>
                  <a:pt x="855124" y="5387197"/>
                </a:cubicBezTo>
                <a:lnTo>
                  <a:pt x="874506" y="5376048"/>
                </a:lnTo>
                <a:lnTo>
                  <a:pt x="870785" y="5373139"/>
                </a:lnTo>
                <a:cubicBezTo>
                  <a:pt x="869340" y="5370364"/>
                  <a:pt x="869301" y="5367684"/>
                  <a:pt x="870666" y="5365098"/>
                </a:cubicBezTo>
                <a:cubicBezTo>
                  <a:pt x="872030" y="5362509"/>
                  <a:pt x="874123" y="5360404"/>
                  <a:pt x="876943" y="5358782"/>
                </a:cubicBezTo>
                <a:lnTo>
                  <a:pt x="908496" y="5340631"/>
                </a:lnTo>
                <a:lnTo>
                  <a:pt x="917059" y="5332852"/>
                </a:lnTo>
                <a:lnTo>
                  <a:pt x="925974" y="5316160"/>
                </a:lnTo>
                <a:cubicBezTo>
                  <a:pt x="933683" y="5307371"/>
                  <a:pt x="945396" y="5296729"/>
                  <a:pt x="961111" y="5284235"/>
                </a:cubicBezTo>
                <a:cubicBezTo>
                  <a:pt x="976825" y="5271741"/>
                  <a:pt x="990425" y="5260464"/>
                  <a:pt x="1001909" y="5250405"/>
                </a:cubicBezTo>
                <a:lnTo>
                  <a:pt x="1017471" y="5235717"/>
                </a:lnTo>
                <a:lnTo>
                  <a:pt x="1019292" y="5231559"/>
                </a:lnTo>
                <a:lnTo>
                  <a:pt x="1014325" y="5228490"/>
                </a:lnTo>
                <a:lnTo>
                  <a:pt x="1001121" y="5219194"/>
                </a:lnTo>
                <a:lnTo>
                  <a:pt x="997793" y="5221654"/>
                </a:lnTo>
                <a:cubicBezTo>
                  <a:pt x="989476" y="5227038"/>
                  <a:pt x="982886" y="5226025"/>
                  <a:pt x="978022" y="5218611"/>
                </a:cubicBezTo>
                <a:cubicBezTo>
                  <a:pt x="976672" y="5215483"/>
                  <a:pt x="974985" y="5212550"/>
                  <a:pt x="972959" y="5209810"/>
                </a:cubicBezTo>
                <a:cubicBezTo>
                  <a:pt x="970932" y="5207070"/>
                  <a:pt x="967315" y="5207049"/>
                  <a:pt x="962108" y="5209745"/>
                </a:cubicBezTo>
                <a:cubicBezTo>
                  <a:pt x="958839" y="5212676"/>
                  <a:pt x="953784" y="5217986"/>
                  <a:pt x="946944" y="5225675"/>
                </a:cubicBezTo>
                <a:cubicBezTo>
                  <a:pt x="940104" y="5233364"/>
                  <a:pt x="934845" y="5235187"/>
                  <a:pt x="931168" y="5231146"/>
                </a:cubicBezTo>
                <a:cubicBezTo>
                  <a:pt x="928903" y="5226817"/>
                  <a:pt x="927388" y="5221833"/>
                  <a:pt x="926620" y="5216190"/>
                </a:cubicBezTo>
                <a:cubicBezTo>
                  <a:pt x="925854" y="5210551"/>
                  <a:pt x="925404" y="5205852"/>
                  <a:pt x="925273" y="5202099"/>
                </a:cubicBezTo>
                <a:lnTo>
                  <a:pt x="963187" y="5180290"/>
                </a:lnTo>
                <a:lnTo>
                  <a:pt x="984037" y="5153879"/>
                </a:lnTo>
                <a:cubicBezTo>
                  <a:pt x="997289" y="5146633"/>
                  <a:pt x="1001723" y="5139726"/>
                  <a:pt x="997346" y="5133157"/>
                </a:cubicBezTo>
                <a:cubicBezTo>
                  <a:pt x="995157" y="5129874"/>
                  <a:pt x="994398" y="5126726"/>
                  <a:pt x="995067" y="5123713"/>
                </a:cubicBezTo>
                <a:lnTo>
                  <a:pt x="998550" y="5118937"/>
                </a:lnTo>
                <a:lnTo>
                  <a:pt x="974702" y="5134425"/>
                </a:lnTo>
                <a:cubicBezTo>
                  <a:pt x="975522" y="5135980"/>
                  <a:pt x="975931" y="5137998"/>
                  <a:pt x="975930" y="5140477"/>
                </a:cubicBezTo>
                <a:cubicBezTo>
                  <a:pt x="975929" y="5142954"/>
                  <a:pt x="975273" y="5144685"/>
                  <a:pt x="973959" y="5145665"/>
                </a:cubicBezTo>
                <a:cubicBezTo>
                  <a:pt x="969565" y="5147817"/>
                  <a:pt x="964609" y="5147815"/>
                  <a:pt x="959089" y="5145658"/>
                </a:cubicBezTo>
                <a:lnTo>
                  <a:pt x="952366" y="5140402"/>
                </a:lnTo>
                <a:lnTo>
                  <a:pt x="914323" y="5167399"/>
                </a:lnTo>
                <a:lnTo>
                  <a:pt x="908674" y="5171640"/>
                </a:lnTo>
                <a:lnTo>
                  <a:pt x="907224" y="5177016"/>
                </a:lnTo>
                <a:lnTo>
                  <a:pt x="900021" y="5178140"/>
                </a:lnTo>
                <a:lnTo>
                  <a:pt x="845107" y="5219381"/>
                </a:lnTo>
                <a:cubicBezTo>
                  <a:pt x="847713" y="5233048"/>
                  <a:pt x="841931" y="5243881"/>
                  <a:pt x="827762" y="5251884"/>
                </a:cubicBezTo>
                <a:cubicBezTo>
                  <a:pt x="813592" y="5259884"/>
                  <a:pt x="801206" y="5265505"/>
                  <a:pt x="790609" y="5268748"/>
                </a:cubicBezTo>
                <a:cubicBezTo>
                  <a:pt x="793300" y="5272383"/>
                  <a:pt x="791728" y="5276438"/>
                  <a:pt x="785897" y="5280921"/>
                </a:cubicBezTo>
                <a:cubicBezTo>
                  <a:pt x="780064" y="5285401"/>
                  <a:pt x="775972" y="5288207"/>
                  <a:pt x="773618" y="5289336"/>
                </a:cubicBezTo>
                <a:cubicBezTo>
                  <a:pt x="767901" y="5292324"/>
                  <a:pt x="763083" y="5295695"/>
                  <a:pt x="759162" y="5299454"/>
                </a:cubicBezTo>
                <a:cubicBezTo>
                  <a:pt x="755244" y="5303211"/>
                  <a:pt x="754013" y="5308122"/>
                  <a:pt x="755476" y="5314189"/>
                </a:cubicBezTo>
                <a:lnTo>
                  <a:pt x="561305" y="5440300"/>
                </a:lnTo>
                <a:cubicBezTo>
                  <a:pt x="562124" y="5441854"/>
                  <a:pt x="562533" y="5443872"/>
                  <a:pt x="562533" y="5446350"/>
                </a:cubicBezTo>
                <a:cubicBezTo>
                  <a:pt x="562531" y="5448829"/>
                  <a:pt x="561875" y="5450559"/>
                  <a:pt x="560561" y="5451539"/>
                </a:cubicBezTo>
                <a:cubicBezTo>
                  <a:pt x="556168" y="5453691"/>
                  <a:pt x="551212" y="5453688"/>
                  <a:pt x="545691" y="5451532"/>
                </a:cubicBezTo>
                <a:cubicBezTo>
                  <a:pt x="540170" y="5449377"/>
                  <a:pt x="536077" y="5446177"/>
                  <a:pt x="533409" y="5441930"/>
                </a:cubicBezTo>
                <a:cubicBezTo>
                  <a:pt x="531964" y="5439155"/>
                  <a:pt x="531924" y="5436475"/>
                  <a:pt x="533290" y="5433889"/>
                </a:cubicBezTo>
                <a:cubicBezTo>
                  <a:pt x="534653" y="5431300"/>
                  <a:pt x="536747" y="5429196"/>
                  <a:pt x="539567" y="5427573"/>
                </a:cubicBezTo>
                <a:lnTo>
                  <a:pt x="577481" y="5405763"/>
                </a:lnTo>
                <a:cubicBezTo>
                  <a:pt x="576886" y="5395592"/>
                  <a:pt x="592305" y="5378015"/>
                  <a:pt x="623735" y="5353026"/>
                </a:cubicBezTo>
                <a:cubicBezTo>
                  <a:pt x="655165" y="5328039"/>
                  <a:pt x="678133" y="5307919"/>
                  <a:pt x="692637" y="5292669"/>
                </a:cubicBezTo>
                <a:cubicBezTo>
                  <a:pt x="694853" y="5291692"/>
                  <a:pt x="698934" y="5289647"/>
                  <a:pt x="704875" y="5286530"/>
                </a:cubicBezTo>
                <a:cubicBezTo>
                  <a:pt x="710815" y="5283411"/>
                  <a:pt x="713439" y="5280402"/>
                  <a:pt x="712743" y="5277498"/>
                </a:cubicBezTo>
                <a:cubicBezTo>
                  <a:pt x="709876" y="5273817"/>
                  <a:pt x="705217" y="5270938"/>
                  <a:pt x="698768" y="5268866"/>
                </a:cubicBezTo>
                <a:cubicBezTo>
                  <a:pt x="692320" y="5266793"/>
                  <a:pt x="687273" y="5263241"/>
                  <a:pt x="683625" y="5258205"/>
                </a:cubicBezTo>
                <a:cubicBezTo>
                  <a:pt x="682519" y="5255238"/>
                  <a:pt x="682767" y="5251490"/>
                  <a:pt x="684369" y="5246966"/>
                </a:cubicBezTo>
                <a:cubicBezTo>
                  <a:pt x="712123" y="5232953"/>
                  <a:pt x="741342" y="5214042"/>
                  <a:pt x="772026" y="5190235"/>
                </a:cubicBezTo>
                <a:lnTo>
                  <a:pt x="809713" y="5156792"/>
                </a:lnTo>
                <a:lnTo>
                  <a:pt x="707757" y="5212463"/>
                </a:lnTo>
                <a:lnTo>
                  <a:pt x="696925" y="5218694"/>
                </a:lnTo>
                <a:cubicBezTo>
                  <a:pt x="696219" y="5215122"/>
                  <a:pt x="698946" y="5208896"/>
                  <a:pt x="705105" y="5200023"/>
                </a:cubicBezTo>
                <a:cubicBezTo>
                  <a:pt x="711263" y="5191148"/>
                  <a:pt x="715733" y="5184823"/>
                  <a:pt x="718518" y="5181044"/>
                </a:cubicBezTo>
                <a:lnTo>
                  <a:pt x="724153" y="5177935"/>
                </a:lnTo>
                <a:lnTo>
                  <a:pt x="726924" y="5171607"/>
                </a:lnTo>
                <a:cubicBezTo>
                  <a:pt x="733082" y="5162732"/>
                  <a:pt x="737553" y="5156408"/>
                  <a:pt x="740338" y="5152629"/>
                </a:cubicBezTo>
                <a:cubicBezTo>
                  <a:pt x="754830" y="5145193"/>
                  <a:pt x="778754" y="5131432"/>
                  <a:pt x="812102" y="5111347"/>
                </a:cubicBezTo>
                <a:cubicBezTo>
                  <a:pt x="845450" y="5091261"/>
                  <a:pt x="866258" y="5072087"/>
                  <a:pt x="874521" y="5053817"/>
                </a:cubicBezTo>
                <a:lnTo>
                  <a:pt x="903072" y="5039686"/>
                </a:lnTo>
                <a:lnTo>
                  <a:pt x="903342" y="5038685"/>
                </a:lnTo>
                <a:lnTo>
                  <a:pt x="920096" y="5029047"/>
                </a:lnTo>
                <a:lnTo>
                  <a:pt x="925161" y="5010270"/>
                </a:lnTo>
                <a:lnTo>
                  <a:pt x="959851" y="4990316"/>
                </a:lnTo>
                <a:lnTo>
                  <a:pt x="954485" y="4983459"/>
                </a:lnTo>
                <a:cubicBezTo>
                  <a:pt x="972385" y="4976916"/>
                  <a:pt x="986273" y="4971330"/>
                  <a:pt x="996149" y="4966699"/>
                </a:cubicBezTo>
                <a:lnTo>
                  <a:pt x="1000781" y="4963799"/>
                </a:lnTo>
                <a:lnTo>
                  <a:pt x="1000763" y="4957415"/>
                </a:lnTo>
                <a:cubicBezTo>
                  <a:pt x="1009221" y="4951498"/>
                  <a:pt x="1010563" y="4946521"/>
                  <a:pt x="1004787" y="4942484"/>
                </a:cubicBezTo>
                <a:cubicBezTo>
                  <a:pt x="1001900" y="4940467"/>
                  <a:pt x="1002822" y="4937047"/>
                  <a:pt x="1007556" y="4932221"/>
                </a:cubicBezTo>
                <a:lnTo>
                  <a:pt x="1028149" y="4917208"/>
                </a:lnTo>
                <a:lnTo>
                  <a:pt x="1026606" y="4914069"/>
                </a:lnTo>
                <a:cubicBezTo>
                  <a:pt x="1023719" y="4912052"/>
                  <a:pt x="1024642" y="4908632"/>
                  <a:pt x="1029375" y="4903806"/>
                </a:cubicBezTo>
                <a:lnTo>
                  <a:pt x="1040065" y="4896013"/>
                </a:lnTo>
                <a:lnTo>
                  <a:pt x="1040496" y="4894913"/>
                </a:lnTo>
                <a:cubicBezTo>
                  <a:pt x="1045232" y="4890613"/>
                  <a:pt x="1050063" y="4886481"/>
                  <a:pt x="1054993" y="4882521"/>
                </a:cubicBezTo>
                <a:lnTo>
                  <a:pt x="1056791" y="4880573"/>
                </a:lnTo>
                <a:lnTo>
                  <a:pt x="1062316" y="4866498"/>
                </a:lnTo>
                <a:cubicBezTo>
                  <a:pt x="1067050" y="4862198"/>
                  <a:pt x="1071882" y="4858066"/>
                  <a:pt x="1076812" y="4854105"/>
                </a:cubicBezTo>
                <a:lnTo>
                  <a:pt x="1079976" y="4850681"/>
                </a:lnTo>
                <a:lnTo>
                  <a:pt x="1078520" y="4851244"/>
                </a:lnTo>
                <a:lnTo>
                  <a:pt x="1072351" y="4853632"/>
                </a:lnTo>
                <a:lnTo>
                  <a:pt x="1072341" y="4853716"/>
                </a:lnTo>
                <a:cubicBezTo>
                  <a:pt x="1068968" y="4859860"/>
                  <a:pt x="1062967" y="4865941"/>
                  <a:pt x="1054339" y="4871956"/>
                </a:cubicBezTo>
                <a:cubicBezTo>
                  <a:pt x="1037079" y="4883987"/>
                  <a:pt x="1028777" y="4893570"/>
                  <a:pt x="1029424" y="4900703"/>
                </a:cubicBezTo>
                <a:cubicBezTo>
                  <a:pt x="1021010" y="4904868"/>
                  <a:pt x="1013367" y="4908815"/>
                  <a:pt x="1006499" y="4912539"/>
                </a:cubicBezTo>
                <a:cubicBezTo>
                  <a:pt x="999632" y="4916265"/>
                  <a:pt x="995292" y="4922816"/>
                  <a:pt x="993477" y="4932194"/>
                </a:cubicBezTo>
                <a:cubicBezTo>
                  <a:pt x="961538" y="4951469"/>
                  <a:pt x="940313" y="4965480"/>
                  <a:pt x="929803" y="4974228"/>
                </a:cubicBezTo>
                <a:cubicBezTo>
                  <a:pt x="919293" y="4982978"/>
                  <a:pt x="904569" y="5000458"/>
                  <a:pt x="885631" y="5026669"/>
                </a:cubicBezTo>
                <a:lnTo>
                  <a:pt x="846496" y="5027556"/>
                </a:lnTo>
                <a:cubicBezTo>
                  <a:pt x="837710" y="5035389"/>
                  <a:pt x="832872" y="5043427"/>
                  <a:pt x="831984" y="5051672"/>
                </a:cubicBezTo>
                <a:cubicBezTo>
                  <a:pt x="831095" y="5059918"/>
                  <a:pt x="826545" y="5066889"/>
                  <a:pt x="818336" y="5072588"/>
                </a:cubicBezTo>
                <a:cubicBezTo>
                  <a:pt x="813660" y="5074903"/>
                  <a:pt x="806949" y="5076810"/>
                  <a:pt x="798201" y="5078313"/>
                </a:cubicBezTo>
                <a:cubicBezTo>
                  <a:pt x="789454" y="5079817"/>
                  <a:pt x="782354" y="5081046"/>
                  <a:pt x="776899" y="5082007"/>
                </a:cubicBezTo>
                <a:cubicBezTo>
                  <a:pt x="766513" y="5086404"/>
                  <a:pt x="764470" y="5094339"/>
                  <a:pt x="770766" y="5105808"/>
                </a:cubicBezTo>
                <a:cubicBezTo>
                  <a:pt x="777063" y="5117279"/>
                  <a:pt x="758754" y="5128262"/>
                  <a:pt x="715834" y="5138758"/>
                </a:cubicBezTo>
                <a:cubicBezTo>
                  <a:pt x="715413" y="5141029"/>
                  <a:pt x="714921" y="5143566"/>
                  <a:pt x="714354" y="5146369"/>
                </a:cubicBezTo>
                <a:cubicBezTo>
                  <a:pt x="713789" y="5149172"/>
                  <a:pt x="712230" y="5151419"/>
                  <a:pt x="709677" y="5153115"/>
                </a:cubicBezTo>
                <a:lnTo>
                  <a:pt x="703445" y="5142282"/>
                </a:lnTo>
                <a:cubicBezTo>
                  <a:pt x="691109" y="5148776"/>
                  <a:pt x="678338" y="5153722"/>
                  <a:pt x="665123" y="5157118"/>
                </a:cubicBezTo>
                <a:cubicBezTo>
                  <a:pt x="651909" y="5160515"/>
                  <a:pt x="639135" y="5165459"/>
                  <a:pt x="626802" y="5171953"/>
                </a:cubicBezTo>
                <a:lnTo>
                  <a:pt x="635261" y="5149065"/>
                </a:lnTo>
                <a:cubicBezTo>
                  <a:pt x="640652" y="5146037"/>
                  <a:pt x="648438" y="5140510"/>
                  <a:pt x="658610" y="5132479"/>
                </a:cubicBezTo>
                <a:cubicBezTo>
                  <a:pt x="668784" y="5124451"/>
                  <a:pt x="673366" y="5118058"/>
                  <a:pt x="672361" y="5113307"/>
                </a:cubicBezTo>
                <a:lnTo>
                  <a:pt x="707974" y="5100030"/>
                </a:lnTo>
                <a:cubicBezTo>
                  <a:pt x="721658" y="5088705"/>
                  <a:pt x="735653" y="5076749"/>
                  <a:pt x="749965" y="5064163"/>
                </a:cubicBezTo>
                <a:cubicBezTo>
                  <a:pt x="764274" y="5051577"/>
                  <a:pt x="776815" y="5038654"/>
                  <a:pt x="787588" y="5025399"/>
                </a:cubicBezTo>
                <a:lnTo>
                  <a:pt x="781357" y="5014567"/>
                </a:lnTo>
                <a:cubicBezTo>
                  <a:pt x="779725" y="5011601"/>
                  <a:pt x="777248" y="5009122"/>
                  <a:pt x="773923" y="5007127"/>
                </a:cubicBezTo>
                <a:cubicBezTo>
                  <a:pt x="770599" y="5005136"/>
                  <a:pt x="766869" y="5005179"/>
                  <a:pt x="762736" y="5007258"/>
                </a:cubicBezTo>
                <a:cubicBezTo>
                  <a:pt x="756039" y="5000447"/>
                  <a:pt x="750013" y="4999109"/>
                  <a:pt x="744656" y="5003241"/>
                </a:cubicBezTo>
                <a:cubicBezTo>
                  <a:pt x="739298" y="5007372"/>
                  <a:pt x="733948" y="5005644"/>
                  <a:pt x="728608" y="4998055"/>
                </a:cubicBezTo>
                <a:lnTo>
                  <a:pt x="685277" y="5022981"/>
                </a:lnTo>
                <a:lnTo>
                  <a:pt x="685254" y="5014673"/>
                </a:lnTo>
                <a:lnTo>
                  <a:pt x="658233" y="5027717"/>
                </a:lnTo>
                <a:lnTo>
                  <a:pt x="658498" y="5038385"/>
                </a:lnTo>
                <a:lnTo>
                  <a:pt x="685277" y="5022981"/>
                </a:lnTo>
                <a:lnTo>
                  <a:pt x="672551" y="5044718"/>
                </a:lnTo>
                <a:cubicBezTo>
                  <a:pt x="676510" y="5051076"/>
                  <a:pt x="674268" y="5057622"/>
                  <a:pt x="665826" y="5064353"/>
                </a:cubicBezTo>
                <a:cubicBezTo>
                  <a:pt x="657385" y="5071087"/>
                  <a:pt x="650487" y="5075805"/>
                  <a:pt x="645135" y="5078509"/>
                </a:cubicBezTo>
                <a:lnTo>
                  <a:pt x="631593" y="5086298"/>
                </a:lnTo>
                <a:cubicBezTo>
                  <a:pt x="621380" y="5102611"/>
                  <a:pt x="605422" y="5117946"/>
                  <a:pt x="583721" y="5132307"/>
                </a:cubicBezTo>
                <a:cubicBezTo>
                  <a:pt x="562023" y="5146667"/>
                  <a:pt x="542662" y="5157653"/>
                  <a:pt x="525641" y="5165267"/>
                </a:cubicBezTo>
                <a:lnTo>
                  <a:pt x="515624" y="5185447"/>
                </a:lnTo>
                <a:lnTo>
                  <a:pt x="392200" y="5252839"/>
                </a:lnTo>
                <a:lnTo>
                  <a:pt x="381368" y="5259070"/>
                </a:lnTo>
                <a:cubicBezTo>
                  <a:pt x="380663" y="5255498"/>
                  <a:pt x="383390" y="5249272"/>
                  <a:pt x="389548" y="5240398"/>
                </a:cubicBezTo>
                <a:cubicBezTo>
                  <a:pt x="395706" y="5231524"/>
                  <a:pt x="400177" y="5225199"/>
                  <a:pt x="402961" y="5221420"/>
                </a:cubicBezTo>
                <a:cubicBezTo>
                  <a:pt x="417454" y="5213984"/>
                  <a:pt x="441377" y="5200223"/>
                  <a:pt x="474726" y="5180138"/>
                </a:cubicBezTo>
                <a:cubicBezTo>
                  <a:pt x="508074" y="5160052"/>
                  <a:pt x="528881" y="5140878"/>
                  <a:pt x="537144" y="5122608"/>
                </a:cubicBezTo>
                <a:lnTo>
                  <a:pt x="582032" y="5100390"/>
                </a:lnTo>
                <a:lnTo>
                  <a:pt x="587785" y="5079061"/>
                </a:lnTo>
                <a:lnTo>
                  <a:pt x="595208" y="5074791"/>
                </a:lnTo>
                <a:lnTo>
                  <a:pt x="591700" y="5068693"/>
                </a:lnTo>
                <a:cubicBezTo>
                  <a:pt x="589673" y="5065953"/>
                  <a:pt x="586054" y="5065932"/>
                  <a:pt x="580848" y="5068628"/>
                </a:cubicBezTo>
                <a:cubicBezTo>
                  <a:pt x="577579" y="5071559"/>
                  <a:pt x="572524" y="5076868"/>
                  <a:pt x="565685" y="5084559"/>
                </a:cubicBezTo>
                <a:cubicBezTo>
                  <a:pt x="558844" y="5092247"/>
                  <a:pt x="553586" y="5094071"/>
                  <a:pt x="549908" y="5090028"/>
                </a:cubicBezTo>
                <a:cubicBezTo>
                  <a:pt x="547642" y="5085700"/>
                  <a:pt x="546127" y="5080716"/>
                  <a:pt x="545360" y="5075074"/>
                </a:cubicBezTo>
                <a:cubicBezTo>
                  <a:pt x="544594" y="5069434"/>
                  <a:pt x="544143" y="5064735"/>
                  <a:pt x="544013" y="5060982"/>
                </a:cubicBezTo>
                <a:lnTo>
                  <a:pt x="581927" y="5039174"/>
                </a:lnTo>
                <a:lnTo>
                  <a:pt x="602778" y="5012763"/>
                </a:lnTo>
                <a:cubicBezTo>
                  <a:pt x="616029" y="5005515"/>
                  <a:pt x="620464" y="4998608"/>
                  <a:pt x="616086" y="4992040"/>
                </a:cubicBezTo>
                <a:cubicBezTo>
                  <a:pt x="611709" y="4985474"/>
                  <a:pt x="613047" y="4979447"/>
                  <a:pt x="620104" y="4973962"/>
                </a:cubicBezTo>
                <a:cubicBezTo>
                  <a:pt x="628728" y="4969376"/>
                  <a:pt x="639051" y="4965390"/>
                  <a:pt x="651070" y="4962005"/>
                </a:cubicBezTo>
                <a:cubicBezTo>
                  <a:pt x="663090" y="4958620"/>
                  <a:pt x="673801" y="4955311"/>
                  <a:pt x="683206" y="4952081"/>
                </a:cubicBezTo>
                <a:lnTo>
                  <a:pt x="727614" y="4897702"/>
                </a:lnTo>
                <a:lnTo>
                  <a:pt x="724091" y="4885311"/>
                </a:lnTo>
                <a:lnTo>
                  <a:pt x="744605" y="4877114"/>
                </a:lnTo>
                <a:cubicBezTo>
                  <a:pt x="749639" y="4866936"/>
                  <a:pt x="764467" y="4852250"/>
                  <a:pt x="789091" y="4833053"/>
                </a:cubicBezTo>
                <a:cubicBezTo>
                  <a:pt x="813715" y="4813856"/>
                  <a:pt x="831745" y="4800033"/>
                  <a:pt x="843177" y="4791579"/>
                </a:cubicBezTo>
                <a:cubicBezTo>
                  <a:pt x="844559" y="4787329"/>
                  <a:pt x="847376" y="4783605"/>
                  <a:pt x="851621" y="4780414"/>
                </a:cubicBezTo>
                <a:cubicBezTo>
                  <a:pt x="855867" y="4777221"/>
                  <a:pt x="860137" y="4774464"/>
                  <a:pt x="864434" y="4772142"/>
                </a:cubicBezTo>
                <a:lnTo>
                  <a:pt x="864455" y="4770716"/>
                </a:lnTo>
                <a:lnTo>
                  <a:pt x="756988" y="4840513"/>
                </a:lnTo>
                <a:cubicBezTo>
                  <a:pt x="757808" y="4842067"/>
                  <a:pt x="758217" y="4844085"/>
                  <a:pt x="758216" y="4846563"/>
                </a:cubicBezTo>
                <a:cubicBezTo>
                  <a:pt x="758215" y="4849042"/>
                  <a:pt x="757558" y="4850772"/>
                  <a:pt x="756245" y="4851752"/>
                </a:cubicBezTo>
                <a:lnTo>
                  <a:pt x="742217" y="4851745"/>
                </a:lnTo>
                <a:lnTo>
                  <a:pt x="735258" y="4860865"/>
                </a:lnTo>
                <a:cubicBezTo>
                  <a:pt x="732081" y="4862392"/>
                  <a:pt x="727889" y="4864504"/>
                  <a:pt x="722682" y="4867198"/>
                </a:cubicBezTo>
                <a:cubicBezTo>
                  <a:pt x="717473" y="4869893"/>
                  <a:pt x="714062" y="4873359"/>
                  <a:pt x="712444" y="4877594"/>
                </a:cubicBezTo>
                <a:cubicBezTo>
                  <a:pt x="701605" y="4881727"/>
                  <a:pt x="680137" y="4895576"/>
                  <a:pt x="648040" y="4919145"/>
                </a:cubicBezTo>
                <a:cubicBezTo>
                  <a:pt x="615945" y="4942713"/>
                  <a:pt x="601080" y="4961777"/>
                  <a:pt x="603449" y="4976335"/>
                </a:cubicBezTo>
                <a:cubicBezTo>
                  <a:pt x="577654" y="4990495"/>
                  <a:pt x="554193" y="5007145"/>
                  <a:pt x="533062" y="5026282"/>
                </a:cubicBezTo>
                <a:cubicBezTo>
                  <a:pt x="511933" y="5045420"/>
                  <a:pt x="488861" y="5062746"/>
                  <a:pt x="463847" y="5078263"/>
                </a:cubicBezTo>
                <a:cubicBezTo>
                  <a:pt x="466452" y="5091931"/>
                  <a:pt x="460671" y="5102764"/>
                  <a:pt x="446502" y="5110767"/>
                </a:cubicBezTo>
                <a:cubicBezTo>
                  <a:pt x="432331" y="5118767"/>
                  <a:pt x="419947" y="5124389"/>
                  <a:pt x="409349" y="5127632"/>
                </a:cubicBezTo>
                <a:cubicBezTo>
                  <a:pt x="412040" y="5131266"/>
                  <a:pt x="410469" y="5135322"/>
                  <a:pt x="404636" y="5139804"/>
                </a:cubicBezTo>
                <a:cubicBezTo>
                  <a:pt x="398804" y="5144285"/>
                  <a:pt x="394712" y="5147090"/>
                  <a:pt x="392358" y="5148219"/>
                </a:cubicBezTo>
                <a:cubicBezTo>
                  <a:pt x="386641" y="5151207"/>
                  <a:pt x="381824" y="5154579"/>
                  <a:pt x="377902" y="5158336"/>
                </a:cubicBezTo>
                <a:cubicBezTo>
                  <a:pt x="373983" y="5162094"/>
                  <a:pt x="372753" y="5167004"/>
                  <a:pt x="374215" y="5173072"/>
                </a:cubicBezTo>
                <a:lnTo>
                  <a:pt x="180044" y="5299183"/>
                </a:lnTo>
                <a:cubicBezTo>
                  <a:pt x="180865" y="5300738"/>
                  <a:pt x="181273" y="5302755"/>
                  <a:pt x="181272" y="5305233"/>
                </a:cubicBezTo>
                <a:cubicBezTo>
                  <a:pt x="181272" y="5307712"/>
                  <a:pt x="180616" y="5309441"/>
                  <a:pt x="179302" y="5310422"/>
                </a:cubicBezTo>
                <a:cubicBezTo>
                  <a:pt x="174908" y="5312574"/>
                  <a:pt x="169952" y="5312572"/>
                  <a:pt x="164432" y="5310414"/>
                </a:cubicBezTo>
                <a:cubicBezTo>
                  <a:pt x="158910" y="5308261"/>
                  <a:pt x="154817" y="5305061"/>
                  <a:pt x="152149" y="5300812"/>
                </a:cubicBezTo>
                <a:cubicBezTo>
                  <a:pt x="150703" y="5298038"/>
                  <a:pt x="150665" y="5295359"/>
                  <a:pt x="152030" y="5292772"/>
                </a:cubicBezTo>
                <a:cubicBezTo>
                  <a:pt x="153393" y="5290184"/>
                  <a:pt x="155487" y="5288079"/>
                  <a:pt x="158307" y="5286457"/>
                </a:cubicBezTo>
                <a:lnTo>
                  <a:pt x="196222" y="5264647"/>
                </a:lnTo>
                <a:cubicBezTo>
                  <a:pt x="195627" y="5254476"/>
                  <a:pt x="211045" y="5236898"/>
                  <a:pt x="242476" y="5211909"/>
                </a:cubicBezTo>
                <a:cubicBezTo>
                  <a:pt x="273904" y="5186922"/>
                  <a:pt x="296873" y="5166802"/>
                  <a:pt x="311376" y="5151552"/>
                </a:cubicBezTo>
                <a:cubicBezTo>
                  <a:pt x="313594" y="5150575"/>
                  <a:pt x="317673" y="5148530"/>
                  <a:pt x="323614" y="5145413"/>
                </a:cubicBezTo>
                <a:cubicBezTo>
                  <a:pt x="329555" y="5142295"/>
                  <a:pt x="332179" y="5139285"/>
                  <a:pt x="331484" y="5136381"/>
                </a:cubicBezTo>
                <a:cubicBezTo>
                  <a:pt x="328616" y="5132699"/>
                  <a:pt x="323957" y="5129822"/>
                  <a:pt x="317509" y="5127749"/>
                </a:cubicBezTo>
                <a:cubicBezTo>
                  <a:pt x="311060" y="5125677"/>
                  <a:pt x="306013" y="5122124"/>
                  <a:pt x="302366" y="5117088"/>
                </a:cubicBezTo>
                <a:cubicBezTo>
                  <a:pt x="301259" y="5114121"/>
                  <a:pt x="301506" y="5110373"/>
                  <a:pt x="303109" y="5105849"/>
                </a:cubicBezTo>
                <a:cubicBezTo>
                  <a:pt x="330864" y="5091835"/>
                  <a:pt x="360082" y="5072926"/>
                  <a:pt x="390766" y="5049117"/>
                </a:cubicBezTo>
                <a:cubicBezTo>
                  <a:pt x="421448" y="5025311"/>
                  <a:pt x="446097" y="5000021"/>
                  <a:pt x="464710" y="4973243"/>
                </a:cubicBezTo>
                <a:lnTo>
                  <a:pt x="490639" y="4961931"/>
                </a:lnTo>
                <a:lnTo>
                  <a:pt x="527332" y="4919201"/>
                </a:lnTo>
                <a:lnTo>
                  <a:pt x="527666" y="4900986"/>
                </a:lnTo>
                <a:cubicBezTo>
                  <a:pt x="536552" y="4897377"/>
                  <a:pt x="544998" y="4892218"/>
                  <a:pt x="553004" y="4885510"/>
                </a:cubicBezTo>
                <a:cubicBezTo>
                  <a:pt x="561009" y="4878803"/>
                  <a:pt x="568676" y="4872289"/>
                  <a:pt x="576006" y="4865971"/>
                </a:cubicBezTo>
                <a:cubicBezTo>
                  <a:pt x="575725" y="4872665"/>
                  <a:pt x="577488" y="4873903"/>
                  <a:pt x="581297" y="4869686"/>
                </a:cubicBezTo>
                <a:cubicBezTo>
                  <a:pt x="585102" y="4865470"/>
                  <a:pt x="586949" y="4862154"/>
                  <a:pt x="586839" y="4859740"/>
                </a:cubicBezTo>
                <a:lnTo>
                  <a:pt x="573226" y="4842342"/>
                </a:lnTo>
                <a:cubicBezTo>
                  <a:pt x="609025" y="4829256"/>
                  <a:pt x="628776" y="4819997"/>
                  <a:pt x="632484" y="4814562"/>
                </a:cubicBezTo>
                <a:cubicBezTo>
                  <a:pt x="636190" y="4809126"/>
                  <a:pt x="647105" y="4792334"/>
                  <a:pt x="665229" y="4764188"/>
                </a:cubicBezTo>
                <a:cubicBezTo>
                  <a:pt x="679693" y="4754217"/>
                  <a:pt x="692521" y="4740228"/>
                  <a:pt x="703714" y="4722226"/>
                </a:cubicBezTo>
                <a:cubicBezTo>
                  <a:pt x="714910" y="4704223"/>
                  <a:pt x="727061" y="4690626"/>
                  <a:pt x="740170" y="4681433"/>
                </a:cubicBezTo>
                <a:lnTo>
                  <a:pt x="739763" y="4674459"/>
                </a:lnTo>
                <a:cubicBezTo>
                  <a:pt x="737654" y="4673795"/>
                  <a:pt x="730734" y="4676124"/>
                  <a:pt x="719003" y="4681446"/>
                </a:cubicBezTo>
                <a:cubicBezTo>
                  <a:pt x="707271" y="4686766"/>
                  <a:pt x="698709" y="4690941"/>
                  <a:pt x="693318" y="4693968"/>
                </a:cubicBezTo>
                <a:cubicBezTo>
                  <a:pt x="697082" y="4706519"/>
                  <a:pt x="690335" y="4718810"/>
                  <a:pt x="673078" y="4730839"/>
                </a:cubicBezTo>
                <a:cubicBezTo>
                  <a:pt x="655818" y="4742870"/>
                  <a:pt x="647517" y="4752453"/>
                  <a:pt x="648165" y="4759586"/>
                </a:cubicBezTo>
                <a:cubicBezTo>
                  <a:pt x="639749" y="4763751"/>
                  <a:pt x="632106" y="4767698"/>
                  <a:pt x="625239" y="4771422"/>
                </a:cubicBezTo>
                <a:cubicBezTo>
                  <a:pt x="618372" y="4775148"/>
                  <a:pt x="614031" y="4781699"/>
                  <a:pt x="612218" y="4791077"/>
                </a:cubicBezTo>
                <a:cubicBezTo>
                  <a:pt x="580279" y="4810352"/>
                  <a:pt x="559053" y="4824363"/>
                  <a:pt x="548542" y="4833111"/>
                </a:cubicBezTo>
                <a:cubicBezTo>
                  <a:pt x="538034" y="4841861"/>
                  <a:pt x="523310" y="4859340"/>
                  <a:pt x="504371" y="4885552"/>
                </a:cubicBezTo>
                <a:lnTo>
                  <a:pt x="465236" y="4886438"/>
                </a:lnTo>
                <a:cubicBezTo>
                  <a:pt x="456450" y="4894272"/>
                  <a:pt x="451613" y="4902311"/>
                  <a:pt x="450724" y="4910555"/>
                </a:cubicBezTo>
                <a:cubicBezTo>
                  <a:pt x="449835" y="4918800"/>
                  <a:pt x="445284" y="4925772"/>
                  <a:pt x="437075" y="4931471"/>
                </a:cubicBezTo>
                <a:cubicBezTo>
                  <a:pt x="432400" y="4933786"/>
                  <a:pt x="425689" y="4935694"/>
                  <a:pt x="416942" y="4937197"/>
                </a:cubicBezTo>
                <a:cubicBezTo>
                  <a:pt x="408195" y="4938699"/>
                  <a:pt x="401093" y="4939929"/>
                  <a:pt x="395640" y="4940889"/>
                </a:cubicBezTo>
                <a:cubicBezTo>
                  <a:pt x="385252" y="4945288"/>
                  <a:pt x="383210" y="4953221"/>
                  <a:pt x="389506" y="4964690"/>
                </a:cubicBezTo>
                <a:cubicBezTo>
                  <a:pt x="395804" y="4976161"/>
                  <a:pt x="377493" y="4987146"/>
                  <a:pt x="334575" y="4997642"/>
                </a:cubicBezTo>
                <a:cubicBezTo>
                  <a:pt x="334154" y="4999912"/>
                  <a:pt x="333660" y="5002449"/>
                  <a:pt x="333094" y="5005252"/>
                </a:cubicBezTo>
                <a:cubicBezTo>
                  <a:pt x="332530" y="5008055"/>
                  <a:pt x="330969" y="5010302"/>
                  <a:pt x="328416" y="5011998"/>
                </a:cubicBezTo>
                <a:lnTo>
                  <a:pt x="322185" y="5001165"/>
                </a:lnTo>
                <a:cubicBezTo>
                  <a:pt x="309850" y="5007659"/>
                  <a:pt x="297079" y="5012604"/>
                  <a:pt x="283863" y="5016001"/>
                </a:cubicBezTo>
                <a:cubicBezTo>
                  <a:pt x="270649" y="5019397"/>
                  <a:pt x="257874" y="5024342"/>
                  <a:pt x="245542" y="5030835"/>
                </a:cubicBezTo>
                <a:lnTo>
                  <a:pt x="254002" y="5007947"/>
                </a:lnTo>
                <a:cubicBezTo>
                  <a:pt x="259393" y="5004921"/>
                  <a:pt x="267178" y="4999394"/>
                  <a:pt x="277350" y="4991362"/>
                </a:cubicBezTo>
                <a:cubicBezTo>
                  <a:pt x="287524" y="4983334"/>
                  <a:pt x="292106" y="4976942"/>
                  <a:pt x="291100" y="4972191"/>
                </a:cubicBezTo>
                <a:lnTo>
                  <a:pt x="326714" y="4958913"/>
                </a:lnTo>
                <a:cubicBezTo>
                  <a:pt x="340399" y="4947588"/>
                  <a:pt x="354394" y="4935631"/>
                  <a:pt x="368705" y="4923045"/>
                </a:cubicBezTo>
                <a:cubicBezTo>
                  <a:pt x="383014" y="4910459"/>
                  <a:pt x="395555" y="4897537"/>
                  <a:pt x="406327" y="4884282"/>
                </a:cubicBezTo>
                <a:lnTo>
                  <a:pt x="400096" y="4873450"/>
                </a:lnTo>
                <a:cubicBezTo>
                  <a:pt x="398464" y="4870484"/>
                  <a:pt x="395987" y="4868005"/>
                  <a:pt x="392663" y="4866011"/>
                </a:cubicBezTo>
                <a:cubicBezTo>
                  <a:pt x="389339" y="4864019"/>
                  <a:pt x="385610" y="4864062"/>
                  <a:pt x="381475" y="4866141"/>
                </a:cubicBezTo>
                <a:cubicBezTo>
                  <a:pt x="374779" y="4859330"/>
                  <a:pt x="368752" y="4857992"/>
                  <a:pt x="363396" y="4862125"/>
                </a:cubicBezTo>
                <a:cubicBezTo>
                  <a:pt x="358037" y="4866255"/>
                  <a:pt x="352689" y="4864528"/>
                  <a:pt x="347348" y="4856939"/>
                </a:cubicBezTo>
                <a:lnTo>
                  <a:pt x="304018" y="4881864"/>
                </a:lnTo>
                <a:lnTo>
                  <a:pt x="303945" y="4856674"/>
                </a:lnTo>
                <a:cubicBezTo>
                  <a:pt x="312404" y="4850757"/>
                  <a:pt x="313746" y="4845780"/>
                  <a:pt x="307970" y="4841744"/>
                </a:cubicBezTo>
                <a:cubicBezTo>
                  <a:pt x="302196" y="4837709"/>
                  <a:pt x="311661" y="4828059"/>
                  <a:pt x="336371" y="4812794"/>
                </a:cubicBezTo>
                <a:lnTo>
                  <a:pt x="343679" y="4794173"/>
                </a:lnTo>
                <a:cubicBezTo>
                  <a:pt x="348415" y="4789872"/>
                  <a:pt x="353246" y="4785740"/>
                  <a:pt x="358176" y="4781779"/>
                </a:cubicBezTo>
                <a:cubicBezTo>
                  <a:pt x="363104" y="4777816"/>
                  <a:pt x="367547" y="4773007"/>
                  <a:pt x="371503" y="4767354"/>
                </a:cubicBezTo>
                <a:cubicBezTo>
                  <a:pt x="381896" y="4762052"/>
                  <a:pt x="387415" y="4755723"/>
                  <a:pt x="388065" y="4748365"/>
                </a:cubicBezTo>
                <a:cubicBezTo>
                  <a:pt x="388712" y="4741009"/>
                  <a:pt x="391813" y="4735173"/>
                  <a:pt x="397363" y="4730853"/>
                </a:cubicBezTo>
                <a:cubicBezTo>
                  <a:pt x="415485" y="4718627"/>
                  <a:pt x="432115" y="4701853"/>
                  <a:pt x="447256" y="4680528"/>
                </a:cubicBezTo>
                <a:cubicBezTo>
                  <a:pt x="462397" y="4659202"/>
                  <a:pt x="481059" y="4641259"/>
                  <a:pt x="503244" y="4626696"/>
                </a:cubicBezTo>
                <a:lnTo>
                  <a:pt x="497012" y="4615864"/>
                </a:lnTo>
                <a:cubicBezTo>
                  <a:pt x="501429" y="4613624"/>
                  <a:pt x="509519" y="4608368"/>
                  <a:pt x="521283" y="4600101"/>
                </a:cubicBezTo>
                <a:cubicBezTo>
                  <a:pt x="533046" y="4591832"/>
                  <a:pt x="538224" y="4584648"/>
                  <a:pt x="536818" y="4578549"/>
                </a:cubicBezTo>
                <a:cubicBezTo>
                  <a:pt x="538956" y="4577695"/>
                  <a:pt x="542519" y="4575795"/>
                  <a:pt x="547507" y="4572852"/>
                </a:cubicBezTo>
                <a:cubicBezTo>
                  <a:pt x="552495" y="4569907"/>
                  <a:pt x="554215" y="4566366"/>
                  <a:pt x="552661" y="4562228"/>
                </a:cubicBezTo>
                <a:lnTo>
                  <a:pt x="577033" y="4548208"/>
                </a:lnTo>
                <a:lnTo>
                  <a:pt x="580485" y="4535410"/>
                </a:lnTo>
                <a:lnTo>
                  <a:pt x="602150" y="4522948"/>
                </a:lnTo>
                <a:lnTo>
                  <a:pt x="600184" y="4513266"/>
                </a:lnTo>
                <a:cubicBezTo>
                  <a:pt x="606995" y="4506569"/>
                  <a:pt x="608335" y="4500544"/>
                  <a:pt x="604200" y="4495186"/>
                </a:cubicBezTo>
                <a:cubicBezTo>
                  <a:pt x="600067" y="4489829"/>
                  <a:pt x="601796" y="4484481"/>
                  <a:pt x="609386" y="4479138"/>
                </a:cubicBezTo>
                <a:cubicBezTo>
                  <a:pt x="613271" y="4468268"/>
                  <a:pt x="621103" y="4457606"/>
                  <a:pt x="632885" y="4447150"/>
                </a:cubicBezTo>
                <a:cubicBezTo>
                  <a:pt x="644666" y="4436693"/>
                  <a:pt x="654343" y="4427671"/>
                  <a:pt x="661918" y="4420086"/>
                </a:cubicBezTo>
                <a:cubicBezTo>
                  <a:pt x="667995" y="4418245"/>
                  <a:pt x="673756" y="4417033"/>
                  <a:pt x="679201" y="4416452"/>
                </a:cubicBezTo>
                <a:cubicBezTo>
                  <a:pt x="684650" y="4415872"/>
                  <a:pt x="690513" y="4416404"/>
                  <a:pt x="696790" y="4418049"/>
                </a:cubicBezTo>
                <a:lnTo>
                  <a:pt x="710665" y="4392045"/>
                </a:lnTo>
                <a:cubicBezTo>
                  <a:pt x="707121" y="4388754"/>
                  <a:pt x="705948" y="4385672"/>
                  <a:pt x="707151" y="4382804"/>
                </a:cubicBezTo>
                <a:cubicBezTo>
                  <a:pt x="708355" y="4379934"/>
                  <a:pt x="711061" y="4377327"/>
                  <a:pt x="715266" y="4374981"/>
                </a:cubicBezTo>
                <a:lnTo>
                  <a:pt x="724950" y="4373017"/>
                </a:lnTo>
                <a:cubicBezTo>
                  <a:pt x="723644" y="4371141"/>
                  <a:pt x="721971" y="4367446"/>
                  <a:pt x="719927" y="4361938"/>
                </a:cubicBezTo>
                <a:cubicBezTo>
                  <a:pt x="717887" y="4356429"/>
                  <a:pt x="718634" y="4352245"/>
                  <a:pt x="722169" y="4349386"/>
                </a:cubicBezTo>
                <a:cubicBezTo>
                  <a:pt x="723686" y="4348888"/>
                  <a:pt x="725884" y="4349576"/>
                  <a:pt x="728762" y="4351449"/>
                </a:cubicBezTo>
                <a:cubicBezTo>
                  <a:pt x="731641" y="4353322"/>
                  <a:pt x="734229" y="4354688"/>
                  <a:pt x="736525" y="4355545"/>
                </a:cubicBezTo>
                <a:cubicBezTo>
                  <a:pt x="748843" y="4349286"/>
                  <a:pt x="759023" y="4340875"/>
                  <a:pt x="767066" y="4330319"/>
                </a:cubicBezTo>
                <a:cubicBezTo>
                  <a:pt x="775109" y="4319760"/>
                  <a:pt x="784900" y="4310673"/>
                  <a:pt x="796439" y="4303060"/>
                </a:cubicBezTo>
                <a:cubicBezTo>
                  <a:pt x="796828" y="4292772"/>
                  <a:pt x="802069" y="4284653"/>
                  <a:pt x="812159" y="4278697"/>
                </a:cubicBezTo>
                <a:cubicBezTo>
                  <a:pt x="822251" y="4272744"/>
                  <a:pt x="831183" y="4267905"/>
                  <a:pt x="838955" y="4264187"/>
                </a:cubicBezTo>
                <a:lnTo>
                  <a:pt x="834280" y="4256061"/>
                </a:lnTo>
                <a:cubicBezTo>
                  <a:pt x="837537" y="4254413"/>
                  <a:pt x="841179" y="4251869"/>
                  <a:pt x="845205" y="4248425"/>
                </a:cubicBezTo>
                <a:cubicBezTo>
                  <a:pt x="849233" y="4244982"/>
                  <a:pt x="850352" y="4241186"/>
                  <a:pt x="848565" y="4237033"/>
                </a:cubicBezTo>
                <a:cubicBezTo>
                  <a:pt x="855027" y="4232864"/>
                  <a:pt x="859891" y="4228266"/>
                  <a:pt x="863154" y="4223235"/>
                </a:cubicBezTo>
                <a:cubicBezTo>
                  <a:pt x="866417" y="4218204"/>
                  <a:pt x="869925" y="4214383"/>
                  <a:pt x="873679" y="4211773"/>
                </a:cubicBezTo>
                <a:lnTo>
                  <a:pt x="879096" y="4208657"/>
                </a:lnTo>
                <a:lnTo>
                  <a:pt x="898389" y="4179539"/>
                </a:lnTo>
                <a:lnTo>
                  <a:pt x="900283" y="4164032"/>
                </a:lnTo>
                <a:cubicBezTo>
                  <a:pt x="905422" y="4160699"/>
                  <a:pt x="909543" y="4156377"/>
                  <a:pt x="912644" y="4151064"/>
                </a:cubicBezTo>
                <a:cubicBezTo>
                  <a:pt x="915747" y="4145750"/>
                  <a:pt x="919478" y="4140751"/>
                  <a:pt x="923840" y="4136065"/>
                </a:cubicBezTo>
                <a:cubicBezTo>
                  <a:pt x="925799" y="4129682"/>
                  <a:pt x="929190" y="4123827"/>
                  <a:pt x="934010" y="4118501"/>
                </a:cubicBezTo>
                <a:cubicBezTo>
                  <a:pt x="938831" y="4113175"/>
                  <a:pt x="943677" y="4108285"/>
                  <a:pt x="948548" y="4103830"/>
                </a:cubicBezTo>
                <a:lnTo>
                  <a:pt x="966354" y="4097190"/>
                </a:lnTo>
                <a:lnTo>
                  <a:pt x="972923" y="4089809"/>
                </a:lnTo>
                <a:lnTo>
                  <a:pt x="972107" y="4075861"/>
                </a:lnTo>
                <a:lnTo>
                  <a:pt x="992621" y="4067666"/>
                </a:lnTo>
                <a:lnTo>
                  <a:pt x="987947" y="4059541"/>
                </a:lnTo>
                <a:lnTo>
                  <a:pt x="1002233" y="4040512"/>
                </a:lnTo>
                <a:cubicBezTo>
                  <a:pt x="1000664" y="4037657"/>
                  <a:pt x="999802" y="4034852"/>
                  <a:pt x="999641" y="4032089"/>
                </a:cubicBezTo>
                <a:cubicBezTo>
                  <a:pt x="999479" y="4029330"/>
                  <a:pt x="1000072" y="4027488"/>
                  <a:pt x="1001417" y="4026564"/>
                </a:cubicBezTo>
                <a:cubicBezTo>
                  <a:pt x="1002892" y="4025866"/>
                  <a:pt x="1004393" y="4025603"/>
                  <a:pt x="1005920" y="4025775"/>
                </a:cubicBezTo>
                <a:cubicBezTo>
                  <a:pt x="1007445" y="4025949"/>
                  <a:pt x="1008269" y="4026075"/>
                  <a:pt x="1008391" y="4026155"/>
                </a:cubicBezTo>
                <a:cubicBezTo>
                  <a:pt x="1025591" y="4002671"/>
                  <a:pt x="1044753" y="3978283"/>
                  <a:pt x="1065872" y="3952994"/>
                </a:cubicBezTo>
                <a:cubicBezTo>
                  <a:pt x="1086992" y="3927704"/>
                  <a:pt x="1104139" y="3910782"/>
                  <a:pt x="1117316" y="3902228"/>
                </a:cubicBezTo>
                <a:lnTo>
                  <a:pt x="1112642" y="3894102"/>
                </a:lnTo>
                <a:cubicBezTo>
                  <a:pt x="1139283" y="3866537"/>
                  <a:pt x="1162579" y="3837068"/>
                  <a:pt x="1182527" y="3805696"/>
                </a:cubicBezTo>
                <a:cubicBezTo>
                  <a:pt x="1202477" y="3774322"/>
                  <a:pt x="1226161" y="3745529"/>
                  <a:pt x="1253583" y="3719319"/>
                </a:cubicBezTo>
                <a:lnTo>
                  <a:pt x="1272947" y="3715388"/>
                </a:lnTo>
                <a:lnTo>
                  <a:pt x="1280664" y="3703741"/>
                </a:lnTo>
                <a:lnTo>
                  <a:pt x="1279849" y="3689793"/>
                </a:lnTo>
                <a:lnTo>
                  <a:pt x="1305782" y="3678481"/>
                </a:lnTo>
                <a:lnTo>
                  <a:pt x="1321549" y="3636971"/>
                </a:lnTo>
                <a:cubicBezTo>
                  <a:pt x="1329989" y="3629190"/>
                  <a:pt x="1340359" y="3620068"/>
                  <a:pt x="1352666" y="3609610"/>
                </a:cubicBezTo>
                <a:cubicBezTo>
                  <a:pt x="1364972" y="3599153"/>
                  <a:pt x="1367981" y="3589764"/>
                  <a:pt x="1361692" y="3581443"/>
                </a:cubicBezTo>
                <a:lnTo>
                  <a:pt x="1379498" y="3574803"/>
                </a:lnTo>
                <a:lnTo>
                  <a:pt x="1391482" y="3564306"/>
                </a:lnTo>
                <a:lnTo>
                  <a:pt x="1392560" y="3534853"/>
                </a:lnTo>
                <a:cubicBezTo>
                  <a:pt x="1396407" y="3528358"/>
                  <a:pt x="1403488" y="3524738"/>
                  <a:pt x="1413792" y="3523990"/>
                </a:cubicBezTo>
                <a:cubicBezTo>
                  <a:pt x="1424102" y="3523242"/>
                  <a:pt x="1433025" y="3521263"/>
                  <a:pt x="1440563" y="3518052"/>
                </a:cubicBezTo>
                <a:lnTo>
                  <a:pt x="1438599" y="3508369"/>
                </a:lnTo>
                <a:cubicBezTo>
                  <a:pt x="1450477" y="3484114"/>
                  <a:pt x="1466047" y="3463145"/>
                  <a:pt x="1485306" y="3445460"/>
                </a:cubicBezTo>
                <a:cubicBezTo>
                  <a:pt x="1490014" y="3434192"/>
                  <a:pt x="1496880" y="3423934"/>
                  <a:pt x="1505902" y="3414689"/>
                </a:cubicBezTo>
                <a:cubicBezTo>
                  <a:pt x="1514926" y="3405444"/>
                  <a:pt x="1523246" y="3396152"/>
                  <a:pt x="1530865" y="3386814"/>
                </a:cubicBezTo>
                <a:lnTo>
                  <a:pt x="1532759" y="3371307"/>
                </a:lnTo>
                <a:lnTo>
                  <a:pt x="1557131" y="3357287"/>
                </a:lnTo>
                <a:cubicBezTo>
                  <a:pt x="1563730" y="3338475"/>
                  <a:pt x="1574020" y="3322944"/>
                  <a:pt x="1587999" y="3310698"/>
                </a:cubicBezTo>
                <a:lnTo>
                  <a:pt x="1581768" y="3299865"/>
                </a:lnTo>
                <a:lnTo>
                  <a:pt x="1636674" y="3257470"/>
                </a:lnTo>
                <a:lnTo>
                  <a:pt x="1648585" y="3221784"/>
                </a:lnTo>
                <a:lnTo>
                  <a:pt x="1662125" y="3213995"/>
                </a:lnTo>
                <a:lnTo>
                  <a:pt x="1661310" y="3200047"/>
                </a:lnTo>
                <a:lnTo>
                  <a:pt x="1684125" y="3183318"/>
                </a:lnTo>
                <a:lnTo>
                  <a:pt x="1685203" y="3153864"/>
                </a:lnTo>
                <a:cubicBezTo>
                  <a:pt x="1700938" y="3139707"/>
                  <a:pt x="1715166" y="3123714"/>
                  <a:pt x="1727887" y="3105885"/>
                </a:cubicBezTo>
                <a:cubicBezTo>
                  <a:pt x="1740608" y="3088054"/>
                  <a:pt x="1749010" y="3068204"/>
                  <a:pt x="1753098" y="3046329"/>
                </a:cubicBezTo>
                <a:cubicBezTo>
                  <a:pt x="1769391" y="3029749"/>
                  <a:pt x="1782771" y="3011238"/>
                  <a:pt x="1793241" y="2990800"/>
                </a:cubicBezTo>
                <a:lnTo>
                  <a:pt x="1790125" y="2985383"/>
                </a:lnTo>
                <a:cubicBezTo>
                  <a:pt x="1796773" y="2977880"/>
                  <a:pt x="1802398" y="2969387"/>
                  <a:pt x="1807006" y="2959903"/>
                </a:cubicBezTo>
                <a:cubicBezTo>
                  <a:pt x="1811613" y="2950422"/>
                  <a:pt x="1814716" y="2940676"/>
                  <a:pt x="1816319" y="2930670"/>
                </a:cubicBezTo>
                <a:cubicBezTo>
                  <a:pt x="1823543" y="2927566"/>
                  <a:pt x="1833078" y="2919078"/>
                  <a:pt x="1844921" y="2905205"/>
                </a:cubicBezTo>
                <a:cubicBezTo>
                  <a:pt x="1856766" y="2891334"/>
                  <a:pt x="1864743" y="2880138"/>
                  <a:pt x="1868852" y="2871618"/>
                </a:cubicBezTo>
                <a:lnTo>
                  <a:pt x="1871488" y="2844870"/>
                </a:lnTo>
                <a:cubicBezTo>
                  <a:pt x="1878118" y="2837076"/>
                  <a:pt x="1883676" y="2827423"/>
                  <a:pt x="1888164" y="2815905"/>
                </a:cubicBezTo>
                <a:cubicBezTo>
                  <a:pt x="1892654" y="2804386"/>
                  <a:pt x="1895688" y="2793481"/>
                  <a:pt x="1897275" y="2783183"/>
                </a:cubicBezTo>
                <a:lnTo>
                  <a:pt x="1894733" y="2775632"/>
                </a:lnTo>
                <a:lnTo>
                  <a:pt x="1879347" y="2771581"/>
                </a:lnTo>
                <a:cubicBezTo>
                  <a:pt x="1863703" y="2769316"/>
                  <a:pt x="1847981" y="2765744"/>
                  <a:pt x="1832185" y="2760865"/>
                </a:cubicBezTo>
                <a:cubicBezTo>
                  <a:pt x="1823889" y="2756099"/>
                  <a:pt x="1815732" y="2749230"/>
                  <a:pt x="1807714" y="2740249"/>
                </a:cubicBezTo>
                <a:cubicBezTo>
                  <a:pt x="1799694" y="2731273"/>
                  <a:pt x="1793856" y="2722166"/>
                  <a:pt x="1790197" y="2712934"/>
                </a:cubicBezTo>
                <a:lnTo>
                  <a:pt x="1763858" y="2717271"/>
                </a:lnTo>
                <a:cubicBezTo>
                  <a:pt x="1749534" y="2699680"/>
                  <a:pt x="1731929" y="2685781"/>
                  <a:pt x="1711037" y="2675571"/>
                </a:cubicBezTo>
                <a:lnTo>
                  <a:pt x="1692752" y="2650047"/>
                </a:lnTo>
                <a:cubicBezTo>
                  <a:pt x="1692048" y="2646997"/>
                  <a:pt x="1689561" y="2646327"/>
                  <a:pt x="1685285" y="2648034"/>
                </a:cubicBezTo>
                <a:cubicBezTo>
                  <a:pt x="1681012" y="2649742"/>
                  <a:pt x="1677949" y="2651203"/>
                  <a:pt x="1676094" y="2652420"/>
                </a:cubicBezTo>
                <a:lnTo>
                  <a:pt x="1663632" y="2630755"/>
                </a:lnTo>
                <a:lnTo>
                  <a:pt x="1663308" y="2623684"/>
                </a:lnTo>
                <a:lnTo>
                  <a:pt x="1653790" y="2627704"/>
                </a:lnTo>
                <a:lnTo>
                  <a:pt x="1630494" y="2612270"/>
                </a:lnTo>
                <a:lnTo>
                  <a:pt x="1611539" y="2623174"/>
                </a:lnTo>
                <a:cubicBezTo>
                  <a:pt x="1598263" y="2625028"/>
                  <a:pt x="1584815" y="2625405"/>
                  <a:pt x="1571192" y="2624306"/>
                </a:cubicBezTo>
                <a:cubicBezTo>
                  <a:pt x="1557570" y="2623206"/>
                  <a:pt x="1544407" y="2622518"/>
                  <a:pt x="1531708" y="2622239"/>
                </a:cubicBezTo>
                <a:cubicBezTo>
                  <a:pt x="1533749" y="2615735"/>
                  <a:pt x="1536197" y="2608769"/>
                  <a:pt x="1539059" y="2601341"/>
                </a:cubicBezTo>
                <a:cubicBezTo>
                  <a:pt x="1541922" y="2593914"/>
                  <a:pt x="1543304" y="2586660"/>
                  <a:pt x="1543211" y="2579580"/>
                </a:cubicBezTo>
                <a:cubicBezTo>
                  <a:pt x="1529401" y="2580767"/>
                  <a:pt x="1516057" y="2583936"/>
                  <a:pt x="1503178" y="2589092"/>
                </a:cubicBezTo>
                <a:cubicBezTo>
                  <a:pt x="1490301" y="2594246"/>
                  <a:pt x="1477058" y="2599162"/>
                  <a:pt x="1463453" y="2603834"/>
                </a:cubicBezTo>
                <a:cubicBezTo>
                  <a:pt x="1460550" y="2605580"/>
                  <a:pt x="1457265" y="2608219"/>
                  <a:pt x="1453595" y="2611758"/>
                </a:cubicBezTo>
                <a:cubicBezTo>
                  <a:pt x="1449922" y="2615296"/>
                  <a:pt x="1447025" y="2618614"/>
                  <a:pt x="1444903" y="2621712"/>
                </a:cubicBezTo>
                <a:cubicBezTo>
                  <a:pt x="1436665" y="2620445"/>
                  <a:pt x="1427360" y="2618890"/>
                  <a:pt x="1416988" y="2617046"/>
                </a:cubicBezTo>
                <a:cubicBezTo>
                  <a:pt x="1406617" y="2615204"/>
                  <a:pt x="1398091" y="2615002"/>
                  <a:pt x="1391412" y="2616440"/>
                </a:cubicBezTo>
                <a:lnTo>
                  <a:pt x="1364259" y="2606831"/>
                </a:lnTo>
                <a:lnTo>
                  <a:pt x="1353090" y="2631276"/>
                </a:lnTo>
                <a:lnTo>
                  <a:pt x="1317405" y="2619367"/>
                </a:lnTo>
                <a:lnTo>
                  <a:pt x="1307652" y="2596143"/>
                </a:lnTo>
                <a:cubicBezTo>
                  <a:pt x="1288362" y="2581409"/>
                  <a:pt x="1267144" y="2569585"/>
                  <a:pt x="1243998" y="2560674"/>
                </a:cubicBezTo>
                <a:lnTo>
                  <a:pt x="1240882" y="2555257"/>
                </a:lnTo>
                <a:lnTo>
                  <a:pt x="1246776" y="2584304"/>
                </a:lnTo>
                <a:lnTo>
                  <a:pt x="1279347" y="2590799"/>
                </a:lnTo>
                <a:lnTo>
                  <a:pt x="1293367" y="2615172"/>
                </a:lnTo>
                <a:cubicBezTo>
                  <a:pt x="1278925" y="2609513"/>
                  <a:pt x="1263881" y="2605552"/>
                  <a:pt x="1248236" y="2603288"/>
                </a:cubicBezTo>
                <a:cubicBezTo>
                  <a:pt x="1232592" y="2601024"/>
                  <a:pt x="1216871" y="2597452"/>
                  <a:pt x="1201074" y="2592573"/>
                </a:cubicBezTo>
                <a:cubicBezTo>
                  <a:pt x="1192778" y="2587808"/>
                  <a:pt x="1184621" y="2580938"/>
                  <a:pt x="1176602" y="2571958"/>
                </a:cubicBezTo>
                <a:cubicBezTo>
                  <a:pt x="1168583" y="2562981"/>
                  <a:pt x="1162745" y="2553874"/>
                  <a:pt x="1159085" y="2544642"/>
                </a:cubicBezTo>
                <a:lnTo>
                  <a:pt x="1132747" y="2548979"/>
                </a:lnTo>
                <a:cubicBezTo>
                  <a:pt x="1118423" y="2531388"/>
                  <a:pt x="1100818" y="2517488"/>
                  <a:pt x="1079926" y="2507279"/>
                </a:cubicBezTo>
                <a:lnTo>
                  <a:pt x="1061641" y="2481755"/>
                </a:lnTo>
                <a:cubicBezTo>
                  <a:pt x="1060937" y="2478705"/>
                  <a:pt x="1058449" y="2478035"/>
                  <a:pt x="1054174" y="2479742"/>
                </a:cubicBezTo>
                <a:cubicBezTo>
                  <a:pt x="1049901" y="2481450"/>
                  <a:pt x="1046837" y="2482911"/>
                  <a:pt x="1044983" y="2484128"/>
                </a:cubicBezTo>
                <a:lnTo>
                  <a:pt x="1040750" y="2476768"/>
                </a:lnTo>
                <a:lnTo>
                  <a:pt x="1035728" y="2475928"/>
                </a:lnTo>
                <a:cubicBezTo>
                  <a:pt x="1025358" y="2474086"/>
                  <a:pt x="1016831" y="2473885"/>
                  <a:pt x="1010153" y="2475324"/>
                </a:cubicBezTo>
                <a:lnTo>
                  <a:pt x="982999" y="2465714"/>
                </a:lnTo>
                <a:lnTo>
                  <a:pt x="971830" y="2490159"/>
                </a:lnTo>
                <a:lnTo>
                  <a:pt x="936145" y="2478249"/>
                </a:lnTo>
                <a:lnTo>
                  <a:pt x="926392" y="2455026"/>
                </a:lnTo>
                <a:cubicBezTo>
                  <a:pt x="907101" y="2440292"/>
                  <a:pt x="885884" y="2428467"/>
                  <a:pt x="862738" y="2419557"/>
                </a:cubicBezTo>
                <a:lnTo>
                  <a:pt x="859623" y="2414141"/>
                </a:lnTo>
                <a:lnTo>
                  <a:pt x="865517" y="2443187"/>
                </a:lnTo>
                <a:lnTo>
                  <a:pt x="898087" y="2449682"/>
                </a:lnTo>
                <a:lnTo>
                  <a:pt x="912107" y="2474054"/>
                </a:lnTo>
                <a:cubicBezTo>
                  <a:pt x="897666" y="2468397"/>
                  <a:pt x="882620" y="2464435"/>
                  <a:pt x="866975" y="2462171"/>
                </a:cubicBezTo>
                <a:cubicBezTo>
                  <a:pt x="851333" y="2459907"/>
                  <a:pt x="835611" y="2456335"/>
                  <a:pt x="819815" y="2451457"/>
                </a:cubicBezTo>
                <a:cubicBezTo>
                  <a:pt x="811517" y="2446691"/>
                  <a:pt x="803361" y="2439821"/>
                  <a:pt x="795343" y="2430841"/>
                </a:cubicBezTo>
                <a:cubicBezTo>
                  <a:pt x="787323" y="2421863"/>
                  <a:pt x="781486" y="2412757"/>
                  <a:pt x="777826" y="2403525"/>
                </a:cubicBezTo>
                <a:lnTo>
                  <a:pt x="751487" y="2407863"/>
                </a:lnTo>
                <a:cubicBezTo>
                  <a:pt x="737163" y="2390271"/>
                  <a:pt x="719558" y="2376372"/>
                  <a:pt x="698665" y="2366162"/>
                </a:cubicBezTo>
                <a:lnTo>
                  <a:pt x="680380" y="2340638"/>
                </a:lnTo>
                <a:cubicBezTo>
                  <a:pt x="679677" y="2337587"/>
                  <a:pt x="677189" y="2336919"/>
                  <a:pt x="672915" y="2338624"/>
                </a:cubicBezTo>
                <a:cubicBezTo>
                  <a:pt x="668640" y="2340333"/>
                  <a:pt x="665577" y="2341794"/>
                  <a:pt x="663723" y="2343012"/>
                </a:cubicBezTo>
                <a:lnTo>
                  <a:pt x="651261" y="2321346"/>
                </a:lnTo>
                <a:cubicBezTo>
                  <a:pt x="650976" y="2303490"/>
                  <a:pt x="650133" y="2285052"/>
                  <a:pt x="648729" y="2266035"/>
                </a:cubicBezTo>
                <a:cubicBezTo>
                  <a:pt x="647326" y="2247018"/>
                  <a:pt x="640966" y="2229955"/>
                  <a:pt x="629644" y="2214842"/>
                </a:cubicBezTo>
                <a:lnTo>
                  <a:pt x="629163" y="2182680"/>
                </a:lnTo>
                <a:cubicBezTo>
                  <a:pt x="626314" y="2179815"/>
                  <a:pt x="624327" y="2173750"/>
                  <a:pt x="623202" y="2164483"/>
                </a:cubicBezTo>
                <a:cubicBezTo>
                  <a:pt x="622078" y="2155219"/>
                  <a:pt x="621445" y="2148374"/>
                  <a:pt x="621301" y="2143951"/>
                </a:cubicBezTo>
                <a:lnTo>
                  <a:pt x="642152" y="2117540"/>
                </a:lnTo>
                <a:lnTo>
                  <a:pt x="644861" y="2115982"/>
                </a:lnTo>
                <a:lnTo>
                  <a:pt x="631657" y="2105557"/>
                </a:lnTo>
                <a:lnTo>
                  <a:pt x="641674" y="2085378"/>
                </a:lnTo>
                <a:lnTo>
                  <a:pt x="638892" y="2061748"/>
                </a:lnTo>
                <a:cubicBezTo>
                  <a:pt x="643495" y="2053693"/>
                  <a:pt x="647880" y="2044866"/>
                  <a:pt x="652042" y="2035263"/>
                </a:cubicBezTo>
                <a:cubicBezTo>
                  <a:pt x="656203" y="2025659"/>
                  <a:pt x="659131" y="2015865"/>
                  <a:pt x="660822" y="2005882"/>
                </a:cubicBezTo>
                <a:lnTo>
                  <a:pt x="652961" y="1967154"/>
                </a:lnTo>
                <a:lnTo>
                  <a:pt x="689245" y="1917448"/>
                </a:lnTo>
                <a:cubicBezTo>
                  <a:pt x="689030" y="1901803"/>
                  <a:pt x="690483" y="1884749"/>
                  <a:pt x="693603" y="1866284"/>
                </a:cubicBezTo>
                <a:cubicBezTo>
                  <a:pt x="696722" y="1847822"/>
                  <a:pt x="706030" y="1833455"/>
                  <a:pt x="721526" y="1823190"/>
                </a:cubicBezTo>
                <a:cubicBezTo>
                  <a:pt x="724099" y="1802339"/>
                  <a:pt x="730114" y="1783559"/>
                  <a:pt x="739577" y="1766851"/>
                </a:cubicBezTo>
                <a:cubicBezTo>
                  <a:pt x="749039" y="1750146"/>
                  <a:pt x="760102" y="1733872"/>
                  <a:pt x="772762" y="1718028"/>
                </a:cubicBezTo>
                <a:lnTo>
                  <a:pt x="768498" y="1716878"/>
                </a:lnTo>
                <a:cubicBezTo>
                  <a:pt x="781813" y="1692773"/>
                  <a:pt x="795370" y="1668305"/>
                  <a:pt x="809169" y="1643473"/>
                </a:cubicBezTo>
                <a:cubicBezTo>
                  <a:pt x="822968" y="1618641"/>
                  <a:pt x="836914" y="1594849"/>
                  <a:pt x="851011" y="1572099"/>
                </a:cubicBezTo>
                <a:lnTo>
                  <a:pt x="879242" y="1552257"/>
                </a:lnTo>
                <a:lnTo>
                  <a:pt x="894269" y="1521987"/>
                </a:lnTo>
                <a:cubicBezTo>
                  <a:pt x="898286" y="1520878"/>
                  <a:pt x="903505" y="1516374"/>
                  <a:pt x="909924" y="1508475"/>
                </a:cubicBezTo>
                <a:cubicBezTo>
                  <a:pt x="916343" y="1500578"/>
                  <a:pt x="920783" y="1494720"/>
                  <a:pt x="923243" y="1490904"/>
                </a:cubicBezTo>
                <a:lnTo>
                  <a:pt x="928995" y="1469572"/>
                </a:lnTo>
                <a:cubicBezTo>
                  <a:pt x="966144" y="1437690"/>
                  <a:pt x="996203" y="1407185"/>
                  <a:pt x="1019169" y="1378056"/>
                </a:cubicBezTo>
                <a:cubicBezTo>
                  <a:pt x="1042134" y="1348926"/>
                  <a:pt x="1067045" y="1314173"/>
                  <a:pt x="1093902" y="1273794"/>
                </a:cubicBezTo>
                <a:lnTo>
                  <a:pt x="1131815" y="1251984"/>
                </a:lnTo>
                <a:lnTo>
                  <a:pt x="1145286" y="1219008"/>
                </a:lnTo>
                <a:cubicBezTo>
                  <a:pt x="1152850" y="1216234"/>
                  <a:pt x="1159875" y="1211741"/>
                  <a:pt x="1166367" y="1205530"/>
                </a:cubicBezTo>
                <a:cubicBezTo>
                  <a:pt x="1172855" y="1199319"/>
                  <a:pt x="1178714" y="1192795"/>
                  <a:pt x="1183941" y="1185958"/>
                </a:cubicBezTo>
                <a:lnTo>
                  <a:pt x="1216845" y="1174240"/>
                </a:lnTo>
                <a:lnTo>
                  <a:pt x="1228015" y="1149794"/>
                </a:lnTo>
                <a:lnTo>
                  <a:pt x="1249343" y="1155546"/>
                </a:lnTo>
                <a:cubicBezTo>
                  <a:pt x="1256474" y="1150318"/>
                  <a:pt x="1265503" y="1140170"/>
                  <a:pt x="1276431" y="1125097"/>
                </a:cubicBezTo>
                <a:cubicBezTo>
                  <a:pt x="1287361" y="1110025"/>
                  <a:pt x="1298030" y="1098030"/>
                  <a:pt x="1308444" y="1089112"/>
                </a:cubicBezTo>
                <a:cubicBezTo>
                  <a:pt x="1380055" y="1031249"/>
                  <a:pt x="1455385" y="977102"/>
                  <a:pt x="1534432" y="926677"/>
                </a:cubicBezTo>
                <a:lnTo>
                  <a:pt x="1642776" y="854285"/>
                </a:lnTo>
                <a:lnTo>
                  <a:pt x="1670845" y="815125"/>
                </a:lnTo>
                <a:lnTo>
                  <a:pt x="1708759" y="793316"/>
                </a:lnTo>
                <a:lnTo>
                  <a:pt x="1722228" y="760339"/>
                </a:lnTo>
                <a:cubicBezTo>
                  <a:pt x="1729793" y="757564"/>
                  <a:pt x="1736818" y="753072"/>
                  <a:pt x="1743309" y="746860"/>
                </a:cubicBezTo>
                <a:cubicBezTo>
                  <a:pt x="1749798" y="740651"/>
                  <a:pt x="1755657" y="734126"/>
                  <a:pt x="1760885" y="727289"/>
                </a:cubicBezTo>
                <a:lnTo>
                  <a:pt x="1793789" y="715570"/>
                </a:lnTo>
                <a:lnTo>
                  <a:pt x="1804959" y="691124"/>
                </a:lnTo>
                <a:lnTo>
                  <a:pt x="1826287" y="696876"/>
                </a:lnTo>
                <a:cubicBezTo>
                  <a:pt x="1833417" y="691648"/>
                  <a:pt x="1842445" y="681500"/>
                  <a:pt x="1853375" y="666428"/>
                </a:cubicBezTo>
                <a:cubicBezTo>
                  <a:pt x="1864303" y="651355"/>
                  <a:pt x="1874972" y="639360"/>
                  <a:pt x="1885387" y="630443"/>
                </a:cubicBezTo>
                <a:cubicBezTo>
                  <a:pt x="1956999" y="572579"/>
                  <a:pt x="2032328" y="518433"/>
                  <a:pt x="2111374" y="468008"/>
                </a:cubicBezTo>
                <a:cubicBezTo>
                  <a:pt x="2190419" y="417583"/>
                  <a:pt x="2267984" y="365757"/>
                  <a:pt x="2344066" y="312531"/>
                </a:cubicBezTo>
                <a:lnTo>
                  <a:pt x="2351448" y="319098"/>
                </a:lnTo>
                <a:cubicBezTo>
                  <a:pt x="2376451" y="299908"/>
                  <a:pt x="2402234" y="282074"/>
                  <a:pt x="2428796" y="265592"/>
                </a:cubicBezTo>
                <a:cubicBezTo>
                  <a:pt x="2455359" y="249113"/>
                  <a:pt x="2481142" y="231277"/>
                  <a:pt x="2506146" y="212088"/>
                </a:cubicBezTo>
                <a:lnTo>
                  <a:pt x="2657467" y="143066"/>
                </a:lnTo>
                <a:cubicBezTo>
                  <a:pt x="2676271" y="132023"/>
                  <a:pt x="2694468" y="121106"/>
                  <a:pt x="2712060" y="110310"/>
                </a:cubicBezTo>
                <a:cubicBezTo>
                  <a:pt x="2729654" y="99514"/>
                  <a:pt x="2747564" y="89662"/>
                  <a:pt x="2765793" y="80754"/>
                </a:cubicBezTo>
                <a:lnTo>
                  <a:pt x="2764307" y="103233"/>
                </a:lnTo>
                <a:cubicBezTo>
                  <a:pt x="2757171" y="106887"/>
                  <a:pt x="2750064" y="110975"/>
                  <a:pt x="2742980" y="115502"/>
                </a:cubicBezTo>
                <a:cubicBezTo>
                  <a:pt x="2735895" y="120026"/>
                  <a:pt x="2731024" y="126434"/>
                  <a:pt x="2728357" y="134725"/>
                </a:cubicBezTo>
                <a:cubicBezTo>
                  <a:pt x="2699166" y="152119"/>
                  <a:pt x="2672057" y="169213"/>
                  <a:pt x="2647030" y="186013"/>
                </a:cubicBezTo>
                <a:cubicBezTo>
                  <a:pt x="2622003" y="202811"/>
                  <a:pt x="2600142" y="225898"/>
                  <a:pt x="2581447" y="255275"/>
                </a:cubicBezTo>
                <a:lnTo>
                  <a:pt x="2548543" y="266994"/>
                </a:lnTo>
                <a:lnTo>
                  <a:pt x="2557890" y="283242"/>
                </a:lnTo>
                <a:lnTo>
                  <a:pt x="2549022" y="299157"/>
                </a:lnTo>
                <a:lnTo>
                  <a:pt x="2527693" y="293404"/>
                </a:lnTo>
                <a:cubicBezTo>
                  <a:pt x="2522311" y="300106"/>
                  <a:pt x="2517148" y="307579"/>
                  <a:pt x="2512209" y="315827"/>
                </a:cubicBezTo>
                <a:cubicBezTo>
                  <a:pt x="2507267" y="324077"/>
                  <a:pt x="2503560" y="332517"/>
                  <a:pt x="2501091" y="341146"/>
                </a:cubicBezTo>
                <a:lnTo>
                  <a:pt x="2487551" y="348934"/>
                </a:lnTo>
                <a:lnTo>
                  <a:pt x="2476790" y="380353"/>
                </a:lnTo>
                <a:lnTo>
                  <a:pt x="2495076" y="405877"/>
                </a:lnTo>
                <a:lnTo>
                  <a:pt x="2524866" y="388740"/>
                </a:lnTo>
                <a:lnTo>
                  <a:pt x="2529540" y="396865"/>
                </a:lnTo>
                <a:lnTo>
                  <a:pt x="2554727" y="396794"/>
                </a:lnTo>
                <a:lnTo>
                  <a:pt x="2539699" y="427064"/>
                </a:lnTo>
                <a:lnTo>
                  <a:pt x="2509911" y="444199"/>
                </a:lnTo>
                <a:cubicBezTo>
                  <a:pt x="2497967" y="451368"/>
                  <a:pt x="2486751" y="459022"/>
                  <a:pt x="2476263" y="467157"/>
                </a:cubicBezTo>
                <a:cubicBezTo>
                  <a:pt x="2465775" y="475293"/>
                  <a:pt x="2454560" y="482947"/>
                  <a:pt x="2442617" y="490118"/>
                </a:cubicBezTo>
                <a:lnTo>
                  <a:pt x="2449255" y="507924"/>
                </a:lnTo>
                <a:lnTo>
                  <a:pt x="2467468" y="508260"/>
                </a:lnTo>
                <a:cubicBezTo>
                  <a:pt x="2473717" y="502937"/>
                  <a:pt x="2480936" y="497733"/>
                  <a:pt x="2489123" y="492649"/>
                </a:cubicBezTo>
                <a:cubicBezTo>
                  <a:pt x="2497312" y="487562"/>
                  <a:pt x="2504920" y="483036"/>
                  <a:pt x="2511950" y="479069"/>
                </a:cubicBezTo>
                <a:lnTo>
                  <a:pt x="2506604" y="507372"/>
                </a:lnTo>
                <a:cubicBezTo>
                  <a:pt x="2495988" y="521290"/>
                  <a:pt x="2481681" y="531921"/>
                  <a:pt x="2463682" y="539272"/>
                </a:cubicBezTo>
                <a:lnTo>
                  <a:pt x="2444390" y="568390"/>
                </a:lnTo>
                <a:lnTo>
                  <a:pt x="2457187" y="571840"/>
                </a:lnTo>
                <a:cubicBezTo>
                  <a:pt x="2476410" y="558005"/>
                  <a:pt x="2495680" y="543467"/>
                  <a:pt x="2514997" y="528225"/>
                </a:cubicBezTo>
                <a:cubicBezTo>
                  <a:pt x="2534312" y="512985"/>
                  <a:pt x="2555529" y="501831"/>
                  <a:pt x="2578644" y="494766"/>
                </a:cubicBezTo>
                <a:cubicBezTo>
                  <a:pt x="2586536" y="495559"/>
                  <a:pt x="2594690" y="496423"/>
                  <a:pt x="2603116" y="497359"/>
                </a:cubicBezTo>
                <a:cubicBezTo>
                  <a:pt x="2611537" y="498296"/>
                  <a:pt x="2619408" y="500228"/>
                  <a:pt x="2626721" y="503152"/>
                </a:cubicBezTo>
                <a:lnTo>
                  <a:pt x="2650687" y="482158"/>
                </a:lnTo>
                <a:lnTo>
                  <a:pt x="2676283" y="489061"/>
                </a:lnTo>
                <a:lnTo>
                  <a:pt x="2669788" y="521631"/>
                </a:lnTo>
                <a:lnTo>
                  <a:pt x="2678728" y="530904"/>
                </a:lnTo>
                <a:cubicBezTo>
                  <a:pt x="2692008" y="522665"/>
                  <a:pt x="2704511" y="513070"/>
                  <a:pt x="2716233" y="502122"/>
                </a:cubicBezTo>
                <a:lnTo>
                  <a:pt x="2747988" y="494669"/>
                </a:lnTo>
                <a:lnTo>
                  <a:pt x="2747728" y="495115"/>
                </a:lnTo>
                <a:lnTo>
                  <a:pt x="2875181" y="436979"/>
                </a:lnTo>
                <a:lnTo>
                  <a:pt x="2924078" y="407641"/>
                </a:lnTo>
                <a:lnTo>
                  <a:pt x="3023898" y="340944"/>
                </a:lnTo>
                <a:lnTo>
                  <a:pt x="3031280" y="347512"/>
                </a:lnTo>
                <a:cubicBezTo>
                  <a:pt x="3056284" y="328322"/>
                  <a:pt x="3082067" y="310487"/>
                  <a:pt x="3108628" y="294006"/>
                </a:cubicBezTo>
                <a:cubicBezTo>
                  <a:pt x="3135191" y="277527"/>
                  <a:pt x="3160973" y="259691"/>
                  <a:pt x="3185979" y="240502"/>
                </a:cubicBezTo>
                <a:lnTo>
                  <a:pt x="3337299" y="171479"/>
                </a:lnTo>
                <a:cubicBezTo>
                  <a:pt x="3356101" y="160437"/>
                  <a:pt x="3374300" y="149520"/>
                  <a:pt x="3391892" y="138724"/>
                </a:cubicBezTo>
                <a:cubicBezTo>
                  <a:pt x="3409486" y="127927"/>
                  <a:pt x="3427396" y="118076"/>
                  <a:pt x="3445625" y="109167"/>
                </a:cubicBezTo>
                <a:lnTo>
                  <a:pt x="3444139" y="131647"/>
                </a:lnTo>
                <a:cubicBezTo>
                  <a:pt x="3437003" y="135300"/>
                  <a:pt x="3429896" y="139389"/>
                  <a:pt x="3422812" y="143915"/>
                </a:cubicBezTo>
                <a:cubicBezTo>
                  <a:pt x="3415728" y="148440"/>
                  <a:pt x="3410856" y="154848"/>
                  <a:pt x="3408189" y="163138"/>
                </a:cubicBezTo>
                <a:cubicBezTo>
                  <a:pt x="3378998" y="180532"/>
                  <a:pt x="3351889" y="197627"/>
                  <a:pt x="3326863" y="214426"/>
                </a:cubicBezTo>
                <a:cubicBezTo>
                  <a:pt x="3301835" y="231224"/>
                  <a:pt x="3279974" y="254312"/>
                  <a:pt x="3261279" y="283688"/>
                </a:cubicBezTo>
                <a:lnTo>
                  <a:pt x="3228375" y="295407"/>
                </a:lnTo>
                <a:lnTo>
                  <a:pt x="3237722" y="311656"/>
                </a:lnTo>
                <a:lnTo>
                  <a:pt x="3228854" y="327571"/>
                </a:lnTo>
                <a:lnTo>
                  <a:pt x="3207525" y="321817"/>
                </a:lnTo>
                <a:cubicBezTo>
                  <a:pt x="3202143" y="328519"/>
                  <a:pt x="3196981" y="335993"/>
                  <a:pt x="3192042" y="344241"/>
                </a:cubicBezTo>
                <a:cubicBezTo>
                  <a:pt x="3187098" y="352491"/>
                  <a:pt x="3183392" y="360930"/>
                  <a:pt x="3180923" y="369560"/>
                </a:cubicBezTo>
                <a:lnTo>
                  <a:pt x="3167384" y="377348"/>
                </a:lnTo>
                <a:lnTo>
                  <a:pt x="3156622" y="408766"/>
                </a:lnTo>
                <a:lnTo>
                  <a:pt x="3174907" y="434290"/>
                </a:lnTo>
                <a:lnTo>
                  <a:pt x="3204698" y="417153"/>
                </a:lnTo>
                <a:lnTo>
                  <a:pt x="3209372" y="425279"/>
                </a:lnTo>
                <a:lnTo>
                  <a:pt x="3234559" y="425208"/>
                </a:lnTo>
                <a:lnTo>
                  <a:pt x="3219532" y="455477"/>
                </a:lnTo>
                <a:lnTo>
                  <a:pt x="3189743" y="472612"/>
                </a:lnTo>
                <a:cubicBezTo>
                  <a:pt x="3177799" y="479782"/>
                  <a:pt x="3166583" y="487436"/>
                  <a:pt x="3156096" y="495570"/>
                </a:cubicBezTo>
                <a:cubicBezTo>
                  <a:pt x="3145607" y="503707"/>
                  <a:pt x="3134392" y="511360"/>
                  <a:pt x="3122449" y="518530"/>
                </a:cubicBezTo>
                <a:lnTo>
                  <a:pt x="3129087" y="536338"/>
                </a:lnTo>
                <a:lnTo>
                  <a:pt x="3147299" y="536672"/>
                </a:lnTo>
                <a:cubicBezTo>
                  <a:pt x="3153549" y="531350"/>
                  <a:pt x="3160768" y="526147"/>
                  <a:pt x="3168955" y="521062"/>
                </a:cubicBezTo>
                <a:cubicBezTo>
                  <a:pt x="3177144" y="515976"/>
                  <a:pt x="3184753" y="511449"/>
                  <a:pt x="3191782" y="507482"/>
                </a:cubicBezTo>
                <a:lnTo>
                  <a:pt x="3186437" y="535786"/>
                </a:lnTo>
                <a:cubicBezTo>
                  <a:pt x="3175821" y="549702"/>
                  <a:pt x="3161512" y="560334"/>
                  <a:pt x="3143513" y="567684"/>
                </a:cubicBezTo>
                <a:lnTo>
                  <a:pt x="3124221" y="596804"/>
                </a:lnTo>
                <a:lnTo>
                  <a:pt x="3137020" y="600254"/>
                </a:lnTo>
                <a:cubicBezTo>
                  <a:pt x="3156242" y="586418"/>
                  <a:pt x="3175512" y="571881"/>
                  <a:pt x="3194829" y="556638"/>
                </a:cubicBezTo>
                <a:lnTo>
                  <a:pt x="3219588" y="543622"/>
                </a:lnTo>
                <a:lnTo>
                  <a:pt x="3437136" y="387253"/>
                </a:lnTo>
                <a:cubicBezTo>
                  <a:pt x="3516181" y="336829"/>
                  <a:pt x="3593747" y="285003"/>
                  <a:pt x="3669828" y="231776"/>
                </a:cubicBezTo>
                <a:lnTo>
                  <a:pt x="3677210" y="238344"/>
                </a:lnTo>
                <a:cubicBezTo>
                  <a:pt x="3702214" y="219154"/>
                  <a:pt x="3727997" y="201319"/>
                  <a:pt x="3754559" y="184839"/>
                </a:cubicBezTo>
                <a:cubicBezTo>
                  <a:pt x="3781121" y="168359"/>
                  <a:pt x="3806903" y="150523"/>
                  <a:pt x="3831908" y="131335"/>
                </a:cubicBezTo>
                <a:lnTo>
                  <a:pt x="3983230" y="62312"/>
                </a:lnTo>
                <a:cubicBezTo>
                  <a:pt x="4002033" y="51269"/>
                  <a:pt x="4020231" y="40352"/>
                  <a:pt x="4037823" y="29556"/>
                </a:cubicBezTo>
                <a:cubicBezTo>
                  <a:pt x="4055416" y="18759"/>
                  <a:pt x="4073327" y="8909"/>
                  <a:pt x="4091555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3256918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rush Image Effects 039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頁尾版面配置區 2"/>
          <p:cNvSpPr>
            <a:spLocks noGrp="1"/>
          </p:cNvSpPr>
          <p:nvPr>
            <p:ph type="ftr" sz="quarter" idx="11"/>
          </p:nvPr>
        </p:nvSpPr>
        <p:spPr>
          <a:xfrm>
            <a:off x="141517" y="6356350"/>
            <a:ext cx="2895600" cy="365125"/>
          </a:xfrm>
          <a:prstGeom prst="rect">
            <a:avLst/>
          </a:prstGeom>
        </p:spPr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/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/>
          <a:lstStyle/>
          <a:p>
            <a:fld id="{93B68095-C8B2-4A76-90AA-E601358CCBC3}" type="slidenum">
              <a:rPr lang="zh-TW" altLang="en-US" smtClean="0"/>
              <a:t>‹#›</a:t>
            </a:fld>
            <a:endParaRPr lang="zh-TW" altLang="en-US"/>
          </a:p>
        </p:txBody>
      </p:sp>
      <p:sp>
        <p:nvSpPr>
          <p:cNvPr id="28" name="圖片版面配置區 27"/>
          <p:cNvSpPr>
            <a:spLocks noGrp="1"/>
          </p:cNvSpPr>
          <p:nvPr>
            <p:ph type="pic" sz="quarter" idx="13"/>
          </p:nvPr>
        </p:nvSpPr>
        <p:spPr>
          <a:xfrm>
            <a:off x="2724215" y="376400"/>
            <a:ext cx="3695571" cy="6162512"/>
          </a:xfrm>
          <a:custGeom>
            <a:avLst/>
            <a:gdLst>
              <a:gd name="connsiteX0" fmla="*/ 1389629 w 3695571"/>
              <a:gd name="connsiteY0" fmla="*/ 6111166 h 6162512"/>
              <a:gd name="connsiteX1" fmla="*/ 1403321 w 3695571"/>
              <a:gd name="connsiteY1" fmla="*/ 6141973 h 6162512"/>
              <a:gd name="connsiteX2" fmla="*/ 1396475 w 3695571"/>
              <a:gd name="connsiteY2" fmla="*/ 6145397 h 6162512"/>
              <a:gd name="connsiteX3" fmla="*/ 1382783 w 3695571"/>
              <a:gd name="connsiteY3" fmla="*/ 6114589 h 6162512"/>
              <a:gd name="connsiteX4" fmla="*/ 1362245 w 3695571"/>
              <a:gd name="connsiteY4" fmla="*/ 6100897 h 6162512"/>
              <a:gd name="connsiteX5" fmla="*/ 1369091 w 3695571"/>
              <a:gd name="connsiteY5" fmla="*/ 6100897 h 6162512"/>
              <a:gd name="connsiteX6" fmla="*/ 1369091 w 3695571"/>
              <a:gd name="connsiteY6" fmla="*/ 6107743 h 6162512"/>
              <a:gd name="connsiteX7" fmla="*/ 1362245 w 3695571"/>
              <a:gd name="connsiteY7" fmla="*/ 6100897 h 6162512"/>
              <a:gd name="connsiteX8" fmla="*/ 1488898 w 3695571"/>
              <a:gd name="connsiteY8" fmla="*/ 6073513 h 6162512"/>
              <a:gd name="connsiteX9" fmla="*/ 1512859 w 3695571"/>
              <a:gd name="connsiteY9" fmla="*/ 6094051 h 6162512"/>
              <a:gd name="connsiteX10" fmla="*/ 1519705 w 3695571"/>
              <a:gd name="connsiteY10" fmla="*/ 6094051 h 6162512"/>
              <a:gd name="connsiteX11" fmla="*/ 1526551 w 3695571"/>
              <a:gd name="connsiteY11" fmla="*/ 6087205 h 6162512"/>
              <a:gd name="connsiteX12" fmla="*/ 1488898 w 3695571"/>
              <a:gd name="connsiteY12" fmla="*/ 6073513 h 6162512"/>
              <a:gd name="connsiteX13" fmla="*/ 1831202 w 3695571"/>
              <a:gd name="connsiteY13" fmla="*/ 6063243 h 6162512"/>
              <a:gd name="connsiteX14" fmla="*/ 1838049 w 3695571"/>
              <a:gd name="connsiteY14" fmla="*/ 6063243 h 6162512"/>
              <a:gd name="connsiteX15" fmla="*/ 1838049 w 3695571"/>
              <a:gd name="connsiteY15" fmla="*/ 6070090 h 6162512"/>
              <a:gd name="connsiteX16" fmla="*/ 1831202 w 3695571"/>
              <a:gd name="connsiteY16" fmla="*/ 6070090 h 6162512"/>
              <a:gd name="connsiteX17" fmla="*/ 1790126 w 3695571"/>
              <a:gd name="connsiteY17" fmla="*/ 6063243 h 6162512"/>
              <a:gd name="connsiteX18" fmla="*/ 1796972 w 3695571"/>
              <a:gd name="connsiteY18" fmla="*/ 6070090 h 6162512"/>
              <a:gd name="connsiteX19" fmla="*/ 1796972 w 3695571"/>
              <a:gd name="connsiteY19" fmla="*/ 6076936 h 6162512"/>
              <a:gd name="connsiteX20" fmla="*/ 1790126 w 3695571"/>
              <a:gd name="connsiteY20" fmla="*/ 6070090 h 6162512"/>
              <a:gd name="connsiteX21" fmla="*/ 1814087 w 3695571"/>
              <a:gd name="connsiteY21" fmla="*/ 6052974 h 6162512"/>
              <a:gd name="connsiteX22" fmla="*/ 1820933 w 3695571"/>
              <a:gd name="connsiteY22" fmla="*/ 6052974 h 6162512"/>
              <a:gd name="connsiteX23" fmla="*/ 1820933 w 3695571"/>
              <a:gd name="connsiteY23" fmla="*/ 6059820 h 6162512"/>
              <a:gd name="connsiteX24" fmla="*/ 1814087 w 3695571"/>
              <a:gd name="connsiteY24" fmla="*/ 6066666 h 6162512"/>
              <a:gd name="connsiteX25" fmla="*/ 1413591 w 3695571"/>
              <a:gd name="connsiteY25" fmla="*/ 6052974 h 6162512"/>
              <a:gd name="connsiteX26" fmla="*/ 1427283 w 3695571"/>
              <a:gd name="connsiteY26" fmla="*/ 6080359 h 6162512"/>
              <a:gd name="connsiteX27" fmla="*/ 1430706 w 3695571"/>
              <a:gd name="connsiteY27" fmla="*/ 6080359 h 6162512"/>
              <a:gd name="connsiteX28" fmla="*/ 1430706 w 3695571"/>
              <a:gd name="connsiteY28" fmla="*/ 6076936 h 6162512"/>
              <a:gd name="connsiteX29" fmla="*/ 1420437 w 3695571"/>
              <a:gd name="connsiteY29" fmla="*/ 6052974 h 6162512"/>
              <a:gd name="connsiteX30" fmla="*/ 1701127 w 3695571"/>
              <a:gd name="connsiteY30" fmla="*/ 6049551 h 6162512"/>
              <a:gd name="connsiteX31" fmla="*/ 1704550 w 3695571"/>
              <a:gd name="connsiteY31" fmla="*/ 6063243 h 6162512"/>
              <a:gd name="connsiteX32" fmla="*/ 1701127 w 3695571"/>
              <a:gd name="connsiteY32" fmla="*/ 6063243 h 6162512"/>
              <a:gd name="connsiteX33" fmla="*/ 1694281 w 3695571"/>
              <a:gd name="connsiteY33" fmla="*/ 6056397 h 6162512"/>
              <a:gd name="connsiteX34" fmla="*/ 1701127 w 3695571"/>
              <a:gd name="connsiteY34" fmla="*/ 6049551 h 6162512"/>
              <a:gd name="connsiteX35" fmla="*/ 1909933 w 3695571"/>
              <a:gd name="connsiteY35" fmla="*/ 5974244 h 6162512"/>
              <a:gd name="connsiteX36" fmla="*/ 1913356 w 3695571"/>
              <a:gd name="connsiteY36" fmla="*/ 5981090 h 6162512"/>
              <a:gd name="connsiteX37" fmla="*/ 1913356 w 3695571"/>
              <a:gd name="connsiteY37" fmla="*/ 5984513 h 6162512"/>
              <a:gd name="connsiteX38" fmla="*/ 1899663 w 3695571"/>
              <a:gd name="connsiteY38" fmla="*/ 6015321 h 6162512"/>
              <a:gd name="connsiteX39" fmla="*/ 1892817 w 3695571"/>
              <a:gd name="connsiteY39" fmla="*/ 6015321 h 6162512"/>
              <a:gd name="connsiteX40" fmla="*/ 1892817 w 3695571"/>
              <a:gd name="connsiteY40" fmla="*/ 6005052 h 6162512"/>
              <a:gd name="connsiteX41" fmla="*/ 1909933 w 3695571"/>
              <a:gd name="connsiteY41" fmla="*/ 5974244 h 6162512"/>
              <a:gd name="connsiteX42" fmla="*/ 1872279 w 3695571"/>
              <a:gd name="connsiteY42" fmla="*/ 5974244 h 6162512"/>
              <a:gd name="connsiteX43" fmla="*/ 1879125 w 3695571"/>
              <a:gd name="connsiteY43" fmla="*/ 5974244 h 6162512"/>
              <a:gd name="connsiteX44" fmla="*/ 1879125 w 3695571"/>
              <a:gd name="connsiteY44" fmla="*/ 5977667 h 6162512"/>
              <a:gd name="connsiteX45" fmla="*/ 1862010 w 3695571"/>
              <a:gd name="connsiteY45" fmla="*/ 6008475 h 6162512"/>
              <a:gd name="connsiteX46" fmla="*/ 1858587 w 3695571"/>
              <a:gd name="connsiteY46" fmla="*/ 6008475 h 6162512"/>
              <a:gd name="connsiteX47" fmla="*/ 1858587 w 3695571"/>
              <a:gd name="connsiteY47" fmla="*/ 5998206 h 6162512"/>
              <a:gd name="connsiteX48" fmla="*/ 1872279 w 3695571"/>
              <a:gd name="connsiteY48" fmla="*/ 5974244 h 6162512"/>
              <a:gd name="connsiteX49" fmla="*/ 1927048 w 3695571"/>
              <a:gd name="connsiteY49" fmla="*/ 5946860 h 6162512"/>
              <a:gd name="connsiteX50" fmla="*/ 1930471 w 3695571"/>
              <a:gd name="connsiteY50" fmla="*/ 5946860 h 6162512"/>
              <a:gd name="connsiteX51" fmla="*/ 1930471 w 3695571"/>
              <a:gd name="connsiteY51" fmla="*/ 5950283 h 6162512"/>
              <a:gd name="connsiteX52" fmla="*/ 1920202 w 3695571"/>
              <a:gd name="connsiteY52" fmla="*/ 5960552 h 6162512"/>
              <a:gd name="connsiteX53" fmla="*/ 1920202 w 3695571"/>
              <a:gd name="connsiteY53" fmla="*/ 5953706 h 6162512"/>
              <a:gd name="connsiteX54" fmla="*/ 1927048 w 3695571"/>
              <a:gd name="connsiteY54" fmla="*/ 5946860 h 6162512"/>
              <a:gd name="connsiteX55" fmla="*/ 1310899 w 3695571"/>
              <a:gd name="connsiteY55" fmla="*/ 5919475 h 6162512"/>
              <a:gd name="connsiteX56" fmla="*/ 1310899 w 3695571"/>
              <a:gd name="connsiteY56" fmla="*/ 5929744 h 6162512"/>
              <a:gd name="connsiteX57" fmla="*/ 1321168 w 3695571"/>
              <a:gd name="connsiteY57" fmla="*/ 5953706 h 6162512"/>
              <a:gd name="connsiteX58" fmla="*/ 1317745 w 3695571"/>
              <a:gd name="connsiteY58" fmla="*/ 5981090 h 6162512"/>
              <a:gd name="connsiteX59" fmla="*/ 1351976 w 3695571"/>
              <a:gd name="connsiteY59" fmla="*/ 6005052 h 6162512"/>
              <a:gd name="connsiteX60" fmla="*/ 1355399 w 3695571"/>
              <a:gd name="connsiteY60" fmla="*/ 6005052 h 6162512"/>
              <a:gd name="connsiteX61" fmla="*/ 1355399 w 3695571"/>
              <a:gd name="connsiteY61" fmla="*/ 6001629 h 6162512"/>
              <a:gd name="connsiteX62" fmla="*/ 1331437 w 3695571"/>
              <a:gd name="connsiteY62" fmla="*/ 5936591 h 6162512"/>
              <a:gd name="connsiteX63" fmla="*/ 1314322 w 3695571"/>
              <a:gd name="connsiteY63" fmla="*/ 5919475 h 6162512"/>
              <a:gd name="connsiteX64" fmla="*/ 1872279 w 3695571"/>
              <a:gd name="connsiteY64" fmla="*/ 5888668 h 6162512"/>
              <a:gd name="connsiteX65" fmla="*/ 1875702 w 3695571"/>
              <a:gd name="connsiteY65" fmla="*/ 5895514 h 6162512"/>
              <a:gd name="connsiteX66" fmla="*/ 1875702 w 3695571"/>
              <a:gd name="connsiteY66" fmla="*/ 5902360 h 6162512"/>
              <a:gd name="connsiteX67" fmla="*/ 1865433 w 3695571"/>
              <a:gd name="connsiteY67" fmla="*/ 5905783 h 6162512"/>
              <a:gd name="connsiteX68" fmla="*/ 1862010 w 3695571"/>
              <a:gd name="connsiteY68" fmla="*/ 5895514 h 6162512"/>
              <a:gd name="connsiteX69" fmla="*/ 2012624 w 3695571"/>
              <a:gd name="connsiteY69" fmla="*/ 5864707 h 6162512"/>
              <a:gd name="connsiteX70" fmla="*/ 2019470 w 3695571"/>
              <a:gd name="connsiteY70" fmla="*/ 5864707 h 6162512"/>
              <a:gd name="connsiteX71" fmla="*/ 2019470 w 3695571"/>
              <a:gd name="connsiteY71" fmla="*/ 5881822 h 6162512"/>
              <a:gd name="connsiteX72" fmla="*/ 2009201 w 3695571"/>
              <a:gd name="connsiteY72" fmla="*/ 5881822 h 6162512"/>
              <a:gd name="connsiteX73" fmla="*/ 1297207 w 3695571"/>
              <a:gd name="connsiteY73" fmla="*/ 5864707 h 6162512"/>
              <a:gd name="connsiteX74" fmla="*/ 1283515 w 3695571"/>
              <a:gd name="connsiteY74" fmla="*/ 5885245 h 6162512"/>
              <a:gd name="connsiteX75" fmla="*/ 1304053 w 3695571"/>
              <a:gd name="connsiteY75" fmla="*/ 5909206 h 6162512"/>
              <a:gd name="connsiteX76" fmla="*/ 1310899 w 3695571"/>
              <a:gd name="connsiteY76" fmla="*/ 5909206 h 6162512"/>
              <a:gd name="connsiteX77" fmla="*/ 1300630 w 3695571"/>
              <a:gd name="connsiteY77" fmla="*/ 5864707 h 6162512"/>
              <a:gd name="connsiteX78" fmla="*/ 1913356 w 3695571"/>
              <a:gd name="connsiteY78" fmla="*/ 5844168 h 6162512"/>
              <a:gd name="connsiteX79" fmla="*/ 1920202 w 3695571"/>
              <a:gd name="connsiteY79" fmla="*/ 5854437 h 6162512"/>
              <a:gd name="connsiteX80" fmla="*/ 1916779 w 3695571"/>
              <a:gd name="connsiteY80" fmla="*/ 5861284 h 6162512"/>
              <a:gd name="connsiteX81" fmla="*/ 1920202 w 3695571"/>
              <a:gd name="connsiteY81" fmla="*/ 5874976 h 6162512"/>
              <a:gd name="connsiteX82" fmla="*/ 1916779 w 3695571"/>
              <a:gd name="connsiteY82" fmla="*/ 5885245 h 6162512"/>
              <a:gd name="connsiteX83" fmla="*/ 1927048 w 3695571"/>
              <a:gd name="connsiteY83" fmla="*/ 5892091 h 6162512"/>
              <a:gd name="connsiteX84" fmla="*/ 1909933 w 3695571"/>
              <a:gd name="connsiteY84" fmla="*/ 5922898 h 6162512"/>
              <a:gd name="connsiteX85" fmla="*/ 1899663 w 3695571"/>
              <a:gd name="connsiteY85" fmla="*/ 5950283 h 6162512"/>
              <a:gd name="connsiteX86" fmla="*/ 1896240 w 3695571"/>
              <a:gd name="connsiteY86" fmla="*/ 5950283 h 6162512"/>
              <a:gd name="connsiteX87" fmla="*/ 1896240 w 3695571"/>
              <a:gd name="connsiteY87" fmla="*/ 5926321 h 6162512"/>
              <a:gd name="connsiteX88" fmla="*/ 1899663 w 3695571"/>
              <a:gd name="connsiteY88" fmla="*/ 5902360 h 6162512"/>
              <a:gd name="connsiteX89" fmla="*/ 1892817 w 3695571"/>
              <a:gd name="connsiteY89" fmla="*/ 5895514 h 6162512"/>
              <a:gd name="connsiteX90" fmla="*/ 1913356 w 3695571"/>
              <a:gd name="connsiteY90" fmla="*/ 5844168 h 6162512"/>
              <a:gd name="connsiteX91" fmla="*/ 1909933 w 3695571"/>
              <a:gd name="connsiteY91" fmla="*/ 5827053 h 6162512"/>
              <a:gd name="connsiteX92" fmla="*/ 1916779 w 3695571"/>
              <a:gd name="connsiteY92" fmla="*/ 5827053 h 6162512"/>
              <a:gd name="connsiteX93" fmla="*/ 1916779 w 3695571"/>
              <a:gd name="connsiteY93" fmla="*/ 5837322 h 6162512"/>
              <a:gd name="connsiteX94" fmla="*/ 1909933 w 3695571"/>
              <a:gd name="connsiteY94" fmla="*/ 5837322 h 6162512"/>
              <a:gd name="connsiteX95" fmla="*/ 1160285 w 3695571"/>
              <a:gd name="connsiteY95" fmla="*/ 5823630 h 6162512"/>
              <a:gd name="connsiteX96" fmla="*/ 1167131 w 3695571"/>
              <a:gd name="connsiteY96" fmla="*/ 5823630 h 6162512"/>
              <a:gd name="connsiteX97" fmla="*/ 1167131 w 3695571"/>
              <a:gd name="connsiteY97" fmla="*/ 5830476 h 6162512"/>
              <a:gd name="connsiteX98" fmla="*/ 1160285 w 3695571"/>
              <a:gd name="connsiteY98" fmla="*/ 5823630 h 6162512"/>
              <a:gd name="connsiteX99" fmla="*/ 1266400 w 3695571"/>
              <a:gd name="connsiteY99" fmla="*/ 5806515 h 6162512"/>
              <a:gd name="connsiteX100" fmla="*/ 1259554 w 3695571"/>
              <a:gd name="connsiteY100" fmla="*/ 5809938 h 6162512"/>
              <a:gd name="connsiteX101" fmla="*/ 1273246 w 3695571"/>
              <a:gd name="connsiteY101" fmla="*/ 5857860 h 6162512"/>
              <a:gd name="connsiteX102" fmla="*/ 1276669 w 3695571"/>
              <a:gd name="connsiteY102" fmla="*/ 5857860 h 6162512"/>
              <a:gd name="connsiteX103" fmla="*/ 1276669 w 3695571"/>
              <a:gd name="connsiteY103" fmla="*/ 5847591 h 6162512"/>
              <a:gd name="connsiteX104" fmla="*/ 1266400 w 3695571"/>
              <a:gd name="connsiteY104" fmla="*/ 5806515 h 6162512"/>
              <a:gd name="connsiteX105" fmla="*/ 2057124 w 3695571"/>
              <a:gd name="connsiteY105" fmla="*/ 5796246 h 6162512"/>
              <a:gd name="connsiteX106" fmla="*/ 2063970 w 3695571"/>
              <a:gd name="connsiteY106" fmla="*/ 5803092 h 6162512"/>
              <a:gd name="connsiteX107" fmla="*/ 2063970 w 3695571"/>
              <a:gd name="connsiteY107" fmla="*/ 5809938 h 6162512"/>
              <a:gd name="connsiteX108" fmla="*/ 2057124 w 3695571"/>
              <a:gd name="connsiteY108" fmla="*/ 5803092 h 6162512"/>
              <a:gd name="connsiteX109" fmla="*/ 1132901 w 3695571"/>
              <a:gd name="connsiteY109" fmla="*/ 5717516 h 6162512"/>
              <a:gd name="connsiteX110" fmla="*/ 1139747 w 3695571"/>
              <a:gd name="connsiteY110" fmla="*/ 5724362 h 6162512"/>
              <a:gd name="connsiteX111" fmla="*/ 1139747 w 3695571"/>
              <a:gd name="connsiteY111" fmla="*/ 5738054 h 6162512"/>
              <a:gd name="connsiteX112" fmla="*/ 1132901 w 3695571"/>
              <a:gd name="connsiteY112" fmla="*/ 5738054 h 6162512"/>
              <a:gd name="connsiteX113" fmla="*/ 2046854 w 3695571"/>
              <a:gd name="connsiteY113" fmla="*/ 5683285 h 6162512"/>
              <a:gd name="connsiteX114" fmla="*/ 2033162 w 3695571"/>
              <a:gd name="connsiteY114" fmla="*/ 5707246 h 6162512"/>
              <a:gd name="connsiteX115" fmla="*/ 2033162 w 3695571"/>
              <a:gd name="connsiteY115" fmla="*/ 5710669 h 6162512"/>
              <a:gd name="connsiteX116" fmla="*/ 2040008 w 3695571"/>
              <a:gd name="connsiteY116" fmla="*/ 5717516 h 6162512"/>
              <a:gd name="connsiteX117" fmla="*/ 2053701 w 3695571"/>
              <a:gd name="connsiteY117" fmla="*/ 5696977 h 6162512"/>
              <a:gd name="connsiteX118" fmla="*/ 2057124 w 3695571"/>
              <a:gd name="connsiteY118" fmla="*/ 5696977 h 6162512"/>
              <a:gd name="connsiteX119" fmla="*/ 2057124 w 3695571"/>
              <a:gd name="connsiteY119" fmla="*/ 5690131 h 6162512"/>
              <a:gd name="connsiteX120" fmla="*/ 2050277 w 3695571"/>
              <a:gd name="connsiteY120" fmla="*/ 5683285 h 6162512"/>
              <a:gd name="connsiteX121" fmla="*/ 2002355 w 3695571"/>
              <a:gd name="connsiteY121" fmla="*/ 5673016 h 6162512"/>
              <a:gd name="connsiteX122" fmla="*/ 1995509 w 3695571"/>
              <a:gd name="connsiteY122" fmla="*/ 5679862 h 6162512"/>
              <a:gd name="connsiteX123" fmla="*/ 1995509 w 3695571"/>
              <a:gd name="connsiteY123" fmla="*/ 5683285 h 6162512"/>
              <a:gd name="connsiteX124" fmla="*/ 2002355 w 3695571"/>
              <a:gd name="connsiteY124" fmla="*/ 5690131 h 6162512"/>
              <a:gd name="connsiteX125" fmla="*/ 2005778 w 3695571"/>
              <a:gd name="connsiteY125" fmla="*/ 5690131 h 6162512"/>
              <a:gd name="connsiteX126" fmla="*/ 2005778 w 3695571"/>
              <a:gd name="connsiteY126" fmla="*/ 5673016 h 6162512"/>
              <a:gd name="connsiteX127" fmla="*/ 2183776 w 3695571"/>
              <a:gd name="connsiteY127" fmla="*/ 5669593 h 6162512"/>
              <a:gd name="connsiteX128" fmla="*/ 2187199 w 3695571"/>
              <a:gd name="connsiteY128" fmla="*/ 5679862 h 6162512"/>
              <a:gd name="connsiteX129" fmla="*/ 2173507 w 3695571"/>
              <a:gd name="connsiteY129" fmla="*/ 5696977 h 6162512"/>
              <a:gd name="connsiteX130" fmla="*/ 2170084 w 3695571"/>
              <a:gd name="connsiteY130" fmla="*/ 5696977 h 6162512"/>
              <a:gd name="connsiteX131" fmla="*/ 2166661 w 3695571"/>
              <a:gd name="connsiteY131" fmla="*/ 5686708 h 6162512"/>
              <a:gd name="connsiteX132" fmla="*/ 2183776 w 3695571"/>
              <a:gd name="connsiteY132" fmla="*/ 5669593 h 6162512"/>
              <a:gd name="connsiteX133" fmla="*/ 2019470 w 3695571"/>
              <a:gd name="connsiteY133" fmla="*/ 5607978 h 6162512"/>
              <a:gd name="connsiteX134" fmla="*/ 2009201 w 3695571"/>
              <a:gd name="connsiteY134" fmla="*/ 5628516 h 6162512"/>
              <a:gd name="connsiteX135" fmla="*/ 2002355 w 3695571"/>
              <a:gd name="connsiteY135" fmla="*/ 5625093 h 6162512"/>
              <a:gd name="connsiteX136" fmla="*/ 1988663 w 3695571"/>
              <a:gd name="connsiteY136" fmla="*/ 5625093 h 6162512"/>
              <a:gd name="connsiteX137" fmla="*/ 1995509 w 3695571"/>
              <a:gd name="connsiteY137" fmla="*/ 5635362 h 6162512"/>
              <a:gd name="connsiteX138" fmla="*/ 1995509 w 3695571"/>
              <a:gd name="connsiteY138" fmla="*/ 5642209 h 6162512"/>
              <a:gd name="connsiteX139" fmla="*/ 1988663 w 3695571"/>
              <a:gd name="connsiteY139" fmla="*/ 5652478 h 6162512"/>
              <a:gd name="connsiteX140" fmla="*/ 1995509 w 3695571"/>
              <a:gd name="connsiteY140" fmla="*/ 5659324 h 6162512"/>
              <a:gd name="connsiteX141" fmla="*/ 2012624 w 3695571"/>
              <a:gd name="connsiteY141" fmla="*/ 5659324 h 6162512"/>
              <a:gd name="connsiteX142" fmla="*/ 2012624 w 3695571"/>
              <a:gd name="connsiteY142" fmla="*/ 5652478 h 6162512"/>
              <a:gd name="connsiteX143" fmla="*/ 2002355 w 3695571"/>
              <a:gd name="connsiteY143" fmla="*/ 5642209 h 6162512"/>
              <a:gd name="connsiteX144" fmla="*/ 2005778 w 3695571"/>
              <a:gd name="connsiteY144" fmla="*/ 5631939 h 6162512"/>
              <a:gd name="connsiteX145" fmla="*/ 2009201 w 3695571"/>
              <a:gd name="connsiteY145" fmla="*/ 5631939 h 6162512"/>
              <a:gd name="connsiteX146" fmla="*/ 2016047 w 3695571"/>
              <a:gd name="connsiteY146" fmla="*/ 5635362 h 6162512"/>
              <a:gd name="connsiteX147" fmla="*/ 2022893 w 3695571"/>
              <a:gd name="connsiteY147" fmla="*/ 5625093 h 6162512"/>
              <a:gd name="connsiteX148" fmla="*/ 2022893 w 3695571"/>
              <a:gd name="connsiteY148" fmla="*/ 5607978 h 6162512"/>
              <a:gd name="connsiteX149" fmla="*/ 2224853 w 3695571"/>
              <a:gd name="connsiteY149" fmla="*/ 5471056 h 6162512"/>
              <a:gd name="connsiteX150" fmla="*/ 2224853 w 3695571"/>
              <a:gd name="connsiteY150" fmla="*/ 5498441 h 6162512"/>
              <a:gd name="connsiteX151" fmla="*/ 2221430 w 3695571"/>
              <a:gd name="connsiteY151" fmla="*/ 5522402 h 6162512"/>
              <a:gd name="connsiteX152" fmla="*/ 2228276 w 3695571"/>
              <a:gd name="connsiteY152" fmla="*/ 5525825 h 6162512"/>
              <a:gd name="connsiteX153" fmla="*/ 2241968 w 3695571"/>
              <a:gd name="connsiteY153" fmla="*/ 5498441 h 6162512"/>
              <a:gd name="connsiteX154" fmla="*/ 2241968 w 3695571"/>
              <a:gd name="connsiteY154" fmla="*/ 5491594 h 6162512"/>
              <a:gd name="connsiteX155" fmla="*/ 2231699 w 3695571"/>
              <a:gd name="connsiteY155" fmla="*/ 5471056 h 6162512"/>
              <a:gd name="connsiteX156" fmla="*/ 2341236 w 3695571"/>
              <a:gd name="connsiteY156" fmla="*/ 5467633 h 6162512"/>
              <a:gd name="connsiteX157" fmla="*/ 2344659 w 3695571"/>
              <a:gd name="connsiteY157" fmla="*/ 5467633 h 6162512"/>
              <a:gd name="connsiteX158" fmla="*/ 2344659 w 3695571"/>
              <a:gd name="connsiteY158" fmla="*/ 5474479 h 6162512"/>
              <a:gd name="connsiteX159" fmla="*/ 2334390 w 3695571"/>
              <a:gd name="connsiteY159" fmla="*/ 5501864 h 6162512"/>
              <a:gd name="connsiteX160" fmla="*/ 2330967 w 3695571"/>
              <a:gd name="connsiteY160" fmla="*/ 5501864 h 6162512"/>
              <a:gd name="connsiteX161" fmla="*/ 2327544 w 3695571"/>
              <a:gd name="connsiteY161" fmla="*/ 5484748 h 6162512"/>
              <a:gd name="connsiteX162" fmla="*/ 2327544 w 3695571"/>
              <a:gd name="connsiteY162" fmla="*/ 5481325 h 6162512"/>
              <a:gd name="connsiteX163" fmla="*/ 2341236 w 3695571"/>
              <a:gd name="connsiteY163" fmla="*/ 5467633 h 6162512"/>
              <a:gd name="connsiteX164" fmla="*/ 2385736 w 3695571"/>
              <a:gd name="connsiteY164" fmla="*/ 5409441 h 6162512"/>
              <a:gd name="connsiteX165" fmla="*/ 2389159 w 3695571"/>
              <a:gd name="connsiteY165" fmla="*/ 5416287 h 6162512"/>
              <a:gd name="connsiteX166" fmla="*/ 2382313 w 3695571"/>
              <a:gd name="connsiteY166" fmla="*/ 5419710 h 6162512"/>
              <a:gd name="connsiteX167" fmla="*/ 2378890 w 3695571"/>
              <a:gd name="connsiteY167" fmla="*/ 5419710 h 6162512"/>
              <a:gd name="connsiteX168" fmla="*/ 2378890 w 3695571"/>
              <a:gd name="connsiteY168" fmla="*/ 5416287 h 6162512"/>
              <a:gd name="connsiteX169" fmla="*/ 2385736 w 3695571"/>
              <a:gd name="connsiteY169" fmla="*/ 5409441 h 6162512"/>
              <a:gd name="connsiteX170" fmla="*/ 737847 w 3695571"/>
              <a:gd name="connsiteY170" fmla="*/ 5368144 h 6162512"/>
              <a:gd name="connsiteX171" fmla="*/ 751539 w 3695571"/>
              <a:gd name="connsiteY171" fmla="*/ 5398951 h 6162512"/>
              <a:gd name="connsiteX172" fmla="*/ 744693 w 3695571"/>
              <a:gd name="connsiteY172" fmla="*/ 5402375 h 6162512"/>
              <a:gd name="connsiteX173" fmla="*/ 731001 w 3695571"/>
              <a:gd name="connsiteY173" fmla="*/ 5371567 h 6162512"/>
              <a:gd name="connsiteX174" fmla="*/ 710463 w 3695571"/>
              <a:gd name="connsiteY174" fmla="*/ 5357875 h 6162512"/>
              <a:gd name="connsiteX175" fmla="*/ 717309 w 3695571"/>
              <a:gd name="connsiteY175" fmla="*/ 5357875 h 6162512"/>
              <a:gd name="connsiteX176" fmla="*/ 717309 w 3695571"/>
              <a:gd name="connsiteY176" fmla="*/ 5364721 h 6162512"/>
              <a:gd name="connsiteX177" fmla="*/ 710463 w 3695571"/>
              <a:gd name="connsiteY177" fmla="*/ 5357875 h 6162512"/>
              <a:gd name="connsiteX178" fmla="*/ 2334390 w 3695571"/>
              <a:gd name="connsiteY178" fmla="*/ 5354673 h 6162512"/>
              <a:gd name="connsiteX179" fmla="*/ 2344659 w 3695571"/>
              <a:gd name="connsiteY179" fmla="*/ 5354673 h 6162512"/>
              <a:gd name="connsiteX180" fmla="*/ 2344659 w 3695571"/>
              <a:gd name="connsiteY180" fmla="*/ 5368365 h 6162512"/>
              <a:gd name="connsiteX181" fmla="*/ 2341236 w 3695571"/>
              <a:gd name="connsiteY181" fmla="*/ 5368365 h 6162512"/>
              <a:gd name="connsiteX182" fmla="*/ 2334390 w 3695571"/>
              <a:gd name="connsiteY182" fmla="*/ 5361519 h 6162512"/>
              <a:gd name="connsiteX183" fmla="*/ 2337813 w 3695571"/>
              <a:gd name="connsiteY183" fmla="*/ 5334134 h 6162512"/>
              <a:gd name="connsiteX184" fmla="*/ 2344659 w 3695571"/>
              <a:gd name="connsiteY184" fmla="*/ 5334134 h 6162512"/>
              <a:gd name="connsiteX185" fmla="*/ 2344659 w 3695571"/>
              <a:gd name="connsiteY185" fmla="*/ 5340980 h 6162512"/>
              <a:gd name="connsiteX186" fmla="*/ 2337813 w 3695571"/>
              <a:gd name="connsiteY186" fmla="*/ 5334134 h 6162512"/>
              <a:gd name="connsiteX187" fmla="*/ 837116 w 3695571"/>
              <a:gd name="connsiteY187" fmla="*/ 5330491 h 6162512"/>
              <a:gd name="connsiteX188" fmla="*/ 861077 w 3695571"/>
              <a:gd name="connsiteY188" fmla="*/ 5351029 h 6162512"/>
              <a:gd name="connsiteX189" fmla="*/ 867923 w 3695571"/>
              <a:gd name="connsiteY189" fmla="*/ 5351029 h 6162512"/>
              <a:gd name="connsiteX190" fmla="*/ 874769 w 3695571"/>
              <a:gd name="connsiteY190" fmla="*/ 5344183 h 6162512"/>
              <a:gd name="connsiteX191" fmla="*/ 837116 w 3695571"/>
              <a:gd name="connsiteY191" fmla="*/ 5330491 h 6162512"/>
              <a:gd name="connsiteX192" fmla="*/ 2346956 w 3695571"/>
              <a:gd name="connsiteY192" fmla="*/ 5326767 h 6162512"/>
              <a:gd name="connsiteX193" fmla="*/ 2353802 w 3695571"/>
              <a:gd name="connsiteY193" fmla="*/ 5333613 h 6162512"/>
              <a:gd name="connsiteX194" fmla="*/ 2353802 w 3695571"/>
              <a:gd name="connsiteY194" fmla="*/ 5340459 h 6162512"/>
              <a:gd name="connsiteX195" fmla="*/ 2346956 w 3695571"/>
              <a:gd name="connsiteY195" fmla="*/ 5333613 h 6162512"/>
              <a:gd name="connsiteX196" fmla="*/ 761809 w 3695571"/>
              <a:gd name="connsiteY196" fmla="*/ 5309952 h 6162512"/>
              <a:gd name="connsiteX197" fmla="*/ 775501 w 3695571"/>
              <a:gd name="connsiteY197" fmla="*/ 5337337 h 6162512"/>
              <a:gd name="connsiteX198" fmla="*/ 778924 w 3695571"/>
              <a:gd name="connsiteY198" fmla="*/ 5337337 h 6162512"/>
              <a:gd name="connsiteX199" fmla="*/ 778924 w 3695571"/>
              <a:gd name="connsiteY199" fmla="*/ 5333914 h 6162512"/>
              <a:gd name="connsiteX200" fmla="*/ 768655 w 3695571"/>
              <a:gd name="connsiteY200" fmla="*/ 5309952 h 6162512"/>
              <a:gd name="connsiteX201" fmla="*/ 2316148 w 3695571"/>
              <a:gd name="connsiteY201" fmla="*/ 5265152 h 6162512"/>
              <a:gd name="connsiteX202" fmla="*/ 2311566 w 3695571"/>
              <a:gd name="connsiteY202" fmla="*/ 5267972 h 6162512"/>
              <a:gd name="connsiteX203" fmla="*/ 2307006 w 3695571"/>
              <a:gd name="connsiteY203" fmla="*/ 5286212 h 6162512"/>
              <a:gd name="connsiteX204" fmla="*/ 2313852 w 3695571"/>
              <a:gd name="connsiteY204" fmla="*/ 5286212 h 6162512"/>
              <a:gd name="connsiteX205" fmla="*/ 2322222 w 3695571"/>
              <a:gd name="connsiteY205" fmla="*/ 5273656 h 6162512"/>
              <a:gd name="connsiteX206" fmla="*/ 2336686 w 3695571"/>
              <a:gd name="connsiteY206" fmla="*/ 5213806 h 6162512"/>
              <a:gd name="connsiteX207" fmla="*/ 2322994 w 3695571"/>
              <a:gd name="connsiteY207" fmla="*/ 5237767 h 6162512"/>
              <a:gd name="connsiteX208" fmla="*/ 2322994 w 3695571"/>
              <a:gd name="connsiteY208" fmla="*/ 5241190 h 6162512"/>
              <a:gd name="connsiteX209" fmla="*/ 2329840 w 3695571"/>
              <a:gd name="connsiteY209" fmla="*/ 5248037 h 6162512"/>
              <a:gd name="connsiteX210" fmla="*/ 2343533 w 3695571"/>
              <a:gd name="connsiteY210" fmla="*/ 5227498 h 6162512"/>
              <a:gd name="connsiteX211" fmla="*/ 2346956 w 3695571"/>
              <a:gd name="connsiteY211" fmla="*/ 5227498 h 6162512"/>
              <a:gd name="connsiteX212" fmla="*/ 2346956 w 3695571"/>
              <a:gd name="connsiteY212" fmla="*/ 5220652 h 6162512"/>
              <a:gd name="connsiteX213" fmla="*/ 2340109 w 3695571"/>
              <a:gd name="connsiteY213" fmla="*/ 5213806 h 6162512"/>
              <a:gd name="connsiteX214" fmla="*/ 2473608 w 3695571"/>
              <a:gd name="connsiteY214" fmla="*/ 5200114 h 6162512"/>
              <a:gd name="connsiteX215" fmla="*/ 2477031 w 3695571"/>
              <a:gd name="connsiteY215" fmla="*/ 5210383 h 6162512"/>
              <a:gd name="connsiteX216" fmla="*/ 2463339 w 3695571"/>
              <a:gd name="connsiteY216" fmla="*/ 5227498 h 6162512"/>
              <a:gd name="connsiteX217" fmla="*/ 2459916 w 3695571"/>
              <a:gd name="connsiteY217" fmla="*/ 5227498 h 6162512"/>
              <a:gd name="connsiteX218" fmla="*/ 2456493 w 3695571"/>
              <a:gd name="connsiteY218" fmla="*/ 5217229 h 6162512"/>
              <a:gd name="connsiteX219" fmla="*/ 2473608 w 3695571"/>
              <a:gd name="connsiteY219" fmla="*/ 5200114 h 6162512"/>
              <a:gd name="connsiteX220" fmla="*/ 659117 w 3695571"/>
              <a:gd name="connsiteY220" fmla="*/ 5176453 h 6162512"/>
              <a:gd name="connsiteX221" fmla="*/ 659117 w 3695571"/>
              <a:gd name="connsiteY221" fmla="*/ 5186722 h 6162512"/>
              <a:gd name="connsiteX222" fmla="*/ 669386 w 3695571"/>
              <a:gd name="connsiteY222" fmla="*/ 5210684 h 6162512"/>
              <a:gd name="connsiteX223" fmla="*/ 665963 w 3695571"/>
              <a:gd name="connsiteY223" fmla="*/ 5238068 h 6162512"/>
              <a:gd name="connsiteX224" fmla="*/ 700194 w 3695571"/>
              <a:gd name="connsiteY224" fmla="*/ 5262030 h 6162512"/>
              <a:gd name="connsiteX225" fmla="*/ 703617 w 3695571"/>
              <a:gd name="connsiteY225" fmla="*/ 5262030 h 6162512"/>
              <a:gd name="connsiteX226" fmla="*/ 703617 w 3695571"/>
              <a:gd name="connsiteY226" fmla="*/ 5258607 h 6162512"/>
              <a:gd name="connsiteX227" fmla="*/ 679655 w 3695571"/>
              <a:gd name="connsiteY227" fmla="*/ 5193569 h 6162512"/>
              <a:gd name="connsiteX228" fmla="*/ 662540 w 3695571"/>
              <a:gd name="connsiteY228" fmla="*/ 5176453 h 6162512"/>
              <a:gd name="connsiteX229" fmla="*/ 645425 w 3695571"/>
              <a:gd name="connsiteY229" fmla="*/ 5121685 h 6162512"/>
              <a:gd name="connsiteX230" fmla="*/ 631733 w 3695571"/>
              <a:gd name="connsiteY230" fmla="*/ 5142223 h 6162512"/>
              <a:gd name="connsiteX231" fmla="*/ 652271 w 3695571"/>
              <a:gd name="connsiteY231" fmla="*/ 5166184 h 6162512"/>
              <a:gd name="connsiteX232" fmla="*/ 659117 w 3695571"/>
              <a:gd name="connsiteY232" fmla="*/ 5166184 h 6162512"/>
              <a:gd name="connsiteX233" fmla="*/ 648848 w 3695571"/>
              <a:gd name="connsiteY233" fmla="*/ 5121685 h 6162512"/>
              <a:gd name="connsiteX234" fmla="*/ 614681 w 3695571"/>
              <a:gd name="connsiteY234" fmla="*/ 5093740 h 6162512"/>
              <a:gd name="connsiteX235" fmla="*/ 614627 w 3695571"/>
              <a:gd name="connsiteY235" fmla="*/ 5093758 h 6162512"/>
              <a:gd name="connsiteX236" fmla="*/ 621464 w 3695571"/>
              <a:gd name="connsiteY236" fmla="*/ 5114838 h 6162512"/>
              <a:gd name="connsiteX237" fmla="*/ 624887 w 3695571"/>
              <a:gd name="connsiteY237" fmla="*/ 5114838 h 6162512"/>
              <a:gd name="connsiteX238" fmla="*/ 624887 w 3695571"/>
              <a:gd name="connsiteY238" fmla="*/ 5107348 h 6162512"/>
              <a:gd name="connsiteX239" fmla="*/ 508503 w 3695571"/>
              <a:gd name="connsiteY239" fmla="*/ 5080608 h 6162512"/>
              <a:gd name="connsiteX240" fmla="*/ 515349 w 3695571"/>
              <a:gd name="connsiteY240" fmla="*/ 5080608 h 6162512"/>
              <a:gd name="connsiteX241" fmla="*/ 515349 w 3695571"/>
              <a:gd name="connsiteY241" fmla="*/ 5087454 h 6162512"/>
              <a:gd name="connsiteX242" fmla="*/ 508503 w 3695571"/>
              <a:gd name="connsiteY242" fmla="*/ 5080608 h 6162512"/>
              <a:gd name="connsiteX243" fmla="*/ 505059 w 3695571"/>
              <a:gd name="connsiteY243" fmla="*/ 5013258 h 6162512"/>
              <a:gd name="connsiteX244" fmla="*/ 511905 w 3695571"/>
              <a:gd name="connsiteY244" fmla="*/ 5013258 h 6162512"/>
              <a:gd name="connsiteX245" fmla="*/ 511905 w 3695571"/>
              <a:gd name="connsiteY245" fmla="*/ 5020104 h 6162512"/>
              <a:gd name="connsiteX246" fmla="*/ 505059 w 3695571"/>
              <a:gd name="connsiteY246" fmla="*/ 5013258 h 6162512"/>
              <a:gd name="connsiteX247" fmla="*/ 2514685 w 3695571"/>
              <a:gd name="connsiteY247" fmla="*/ 5001577 h 6162512"/>
              <a:gd name="connsiteX248" fmla="*/ 2514685 w 3695571"/>
              <a:gd name="connsiteY248" fmla="*/ 5028962 h 6162512"/>
              <a:gd name="connsiteX249" fmla="*/ 2511262 w 3695571"/>
              <a:gd name="connsiteY249" fmla="*/ 5052923 h 6162512"/>
              <a:gd name="connsiteX250" fmla="*/ 2518108 w 3695571"/>
              <a:gd name="connsiteY250" fmla="*/ 5056346 h 6162512"/>
              <a:gd name="connsiteX251" fmla="*/ 2531800 w 3695571"/>
              <a:gd name="connsiteY251" fmla="*/ 5028962 h 6162512"/>
              <a:gd name="connsiteX252" fmla="*/ 2531800 w 3695571"/>
              <a:gd name="connsiteY252" fmla="*/ 5022115 h 6162512"/>
              <a:gd name="connsiteX253" fmla="*/ 2521531 w 3695571"/>
              <a:gd name="connsiteY253" fmla="*/ 5001577 h 6162512"/>
              <a:gd name="connsiteX254" fmla="*/ 2631068 w 3695571"/>
              <a:gd name="connsiteY254" fmla="*/ 4998154 h 6162512"/>
              <a:gd name="connsiteX255" fmla="*/ 2634491 w 3695571"/>
              <a:gd name="connsiteY255" fmla="*/ 4998154 h 6162512"/>
              <a:gd name="connsiteX256" fmla="*/ 2634491 w 3695571"/>
              <a:gd name="connsiteY256" fmla="*/ 5005000 h 6162512"/>
              <a:gd name="connsiteX257" fmla="*/ 2624222 w 3695571"/>
              <a:gd name="connsiteY257" fmla="*/ 5032385 h 6162512"/>
              <a:gd name="connsiteX258" fmla="*/ 2620799 w 3695571"/>
              <a:gd name="connsiteY258" fmla="*/ 5032385 h 6162512"/>
              <a:gd name="connsiteX259" fmla="*/ 2617376 w 3695571"/>
              <a:gd name="connsiteY259" fmla="*/ 5015269 h 6162512"/>
              <a:gd name="connsiteX260" fmla="*/ 2617376 w 3695571"/>
              <a:gd name="connsiteY260" fmla="*/ 5011846 h 6162512"/>
              <a:gd name="connsiteX261" fmla="*/ 2631068 w 3695571"/>
              <a:gd name="connsiteY261" fmla="*/ 4998154 h 6162512"/>
              <a:gd name="connsiteX262" fmla="*/ 481119 w 3695571"/>
              <a:gd name="connsiteY262" fmla="*/ 4974494 h 6162512"/>
              <a:gd name="connsiteX263" fmla="*/ 487965 w 3695571"/>
              <a:gd name="connsiteY263" fmla="*/ 4981340 h 6162512"/>
              <a:gd name="connsiteX264" fmla="*/ 487965 w 3695571"/>
              <a:gd name="connsiteY264" fmla="*/ 4995032 h 6162512"/>
              <a:gd name="connsiteX265" fmla="*/ 481119 w 3695571"/>
              <a:gd name="connsiteY265" fmla="*/ 4995032 h 6162512"/>
              <a:gd name="connsiteX266" fmla="*/ 2675568 w 3695571"/>
              <a:gd name="connsiteY266" fmla="*/ 4939962 h 6162512"/>
              <a:gd name="connsiteX267" fmla="*/ 2678991 w 3695571"/>
              <a:gd name="connsiteY267" fmla="*/ 4946808 h 6162512"/>
              <a:gd name="connsiteX268" fmla="*/ 2672145 w 3695571"/>
              <a:gd name="connsiteY268" fmla="*/ 4950231 h 6162512"/>
              <a:gd name="connsiteX269" fmla="*/ 2668722 w 3695571"/>
              <a:gd name="connsiteY269" fmla="*/ 4950231 h 6162512"/>
              <a:gd name="connsiteX270" fmla="*/ 2668722 w 3695571"/>
              <a:gd name="connsiteY270" fmla="*/ 4946808 h 6162512"/>
              <a:gd name="connsiteX271" fmla="*/ 2675568 w 3695571"/>
              <a:gd name="connsiteY271" fmla="*/ 4939962 h 6162512"/>
              <a:gd name="connsiteX272" fmla="*/ 2624222 w 3695571"/>
              <a:gd name="connsiteY272" fmla="*/ 4885194 h 6162512"/>
              <a:gd name="connsiteX273" fmla="*/ 2634491 w 3695571"/>
              <a:gd name="connsiteY273" fmla="*/ 4885194 h 6162512"/>
              <a:gd name="connsiteX274" fmla="*/ 2634491 w 3695571"/>
              <a:gd name="connsiteY274" fmla="*/ 4898886 h 6162512"/>
              <a:gd name="connsiteX275" fmla="*/ 2631068 w 3695571"/>
              <a:gd name="connsiteY275" fmla="*/ 4898886 h 6162512"/>
              <a:gd name="connsiteX276" fmla="*/ 2624222 w 3695571"/>
              <a:gd name="connsiteY276" fmla="*/ 4892040 h 6162512"/>
              <a:gd name="connsiteX277" fmla="*/ 2627645 w 3695571"/>
              <a:gd name="connsiteY277" fmla="*/ 4864655 h 6162512"/>
              <a:gd name="connsiteX278" fmla="*/ 2634491 w 3695571"/>
              <a:gd name="connsiteY278" fmla="*/ 4864655 h 6162512"/>
              <a:gd name="connsiteX279" fmla="*/ 2634491 w 3695571"/>
              <a:gd name="connsiteY279" fmla="*/ 4871501 h 6162512"/>
              <a:gd name="connsiteX280" fmla="*/ 2627645 w 3695571"/>
              <a:gd name="connsiteY280" fmla="*/ 4864655 h 6162512"/>
              <a:gd name="connsiteX281" fmla="*/ 388760 w 3695571"/>
              <a:gd name="connsiteY281" fmla="*/ 4840434 h 6162512"/>
              <a:gd name="connsiteX282" fmla="*/ 395606 w 3695571"/>
              <a:gd name="connsiteY282" fmla="*/ 4840434 h 6162512"/>
              <a:gd name="connsiteX283" fmla="*/ 395606 w 3695571"/>
              <a:gd name="connsiteY283" fmla="*/ 4847280 h 6162512"/>
              <a:gd name="connsiteX284" fmla="*/ 388760 w 3695571"/>
              <a:gd name="connsiteY284" fmla="*/ 4840434 h 6162512"/>
              <a:gd name="connsiteX285" fmla="*/ 2648184 w 3695571"/>
              <a:gd name="connsiteY285" fmla="*/ 4765387 h 6162512"/>
              <a:gd name="connsiteX286" fmla="*/ 2651607 w 3695571"/>
              <a:gd name="connsiteY286" fmla="*/ 4768810 h 6162512"/>
              <a:gd name="connsiteX287" fmla="*/ 2648184 w 3695571"/>
              <a:gd name="connsiteY287" fmla="*/ 4792771 h 6162512"/>
              <a:gd name="connsiteX288" fmla="*/ 2637915 w 3695571"/>
              <a:gd name="connsiteY288" fmla="*/ 4792771 h 6162512"/>
              <a:gd name="connsiteX289" fmla="*/ 2648184 w 3695571"/>
              <a:gd name="connsiteY289" fmla="*/ 4765387 h 6162512"/>
              <a:gd name="connsiteX290" fmla="*/ 303099 w 3695571"/>
              <a:gd name="connsiteY290" fmla="*/ 4735991 h 6162512"/>
              <a:gd name="connsiteX291" fmla="*/ 309945 w 3695571"/>
              <a:gd name="connsiteY291" fmla="*/ 4735991 h 6162512"/>
              <a:gd name="connsiteX292" fmla="*/ 309945 w 3695571"/>
              <a:gd name="connsiteY292" fmla="*/ 4742837 h 6162512"/>
              <a:gd name="connsiteX293" fmla="*/ 303099 w 3695571"/>
              <a:gd name="connsiteY293" fmla="*/ 4735991 h 6162512"/>
              <a:gd name="connsiteX294" fmla="*/ 2648184 w 3695571"/>
              <a:gd name="connsiteY294" fmla="*/ 4724310 h 6162512"/>
              <a:gd name="connsiteX295" fmla="*/ 2651607 w 3695571"/>
              <a:gd name="connsiteY295" fmla="*/ 4731156 h 6162512"/>
              <a:gd name="connsiteX296" fmla="*/ 2651607 w 3695571"/>
              <a:gd name="connsiteY296" fmla="*/ 4741426 h 6162512"/>
              <a:gd name="connsiteX297" fmla="*/ 2644761 w 3695571"/>
              <a:gd name="connsiteY297" fmla="*/ 4741426 h 6162512"/>
              <a:gd name="connsiteX298" fmla="*/ 2641338 w 3695571"/>
              <a:gd name="connsiteY298" fmla="*/ 4727733 h 6162512"/>
              <a:gd name="connsiteX299" fmla="*/ 2648184 w 3695571"/>
              <a:gd name="connsiteY299" fmla="*/ 4703772 h 6162512"/>
              <a:gd name="connsiteX300" fmla="*/ 2651607 w 3695571"/>
              <a:gd name="connsiteY300" fmla="*/ 4703772 h 6162512"/>
              <a:gd name="connsiteX301" fmla="*/ 2658453 w 3695571"/>
              <a:gd name="connsiteY301" fmla="*/ 4710618 h 6162512"/>
              <a:gd name="connsiteX302" fmla="*/ 2651607 w 3695571"/>
              <a:gd name="connsiteY302" fmla="*/ 4714041 h 6162512"/>
              <a:gd name="connsiteX303" fmla="*/ 2648184 w 3695571"/>
              <a:gd name="connsiteY303" fmla="*/ 4703772 h 6162512"/>
              <a:gd name="connsiteX304" fmla="*/ 2658453 w 3695571"/>
              <a:gd name="connsiteY304" fmla="*/ 4676388 h 6162512"/>
              <a:gd name="connsiteX305" fmla="*/ 2665299 w 3695571"/>
              <a:gd name="connsiteY305" fmla="*/ 4676388 h 6162512"/>
              <a:gd name="connsiteX306" fmla="*/ 2665299 w 3695571"/>
              <a:gd name="connsiteY306" fmla="*/ 4683234 h 6162512"/>
              <a:gd name="connsiteX307" fmla="*/ 2658453 w 3695571"/>
              <a:gd name="connsiteY307" fmla="*/ 4683234 h 6162512"/>
              <a:gd name="connsiteX308" fmla="*/ 2696106 w 3695571"/>
              <a:gd name="connsiteY308" fmla="*/ 4635311 h 6162512"/>
              <a:gd name="connsiteX309" fmla="*/ 2702952 w 3695571"/>
              <a:gd name="connsiteY309" fmla="*/ 4635311 h 6162512"/>
              <a:gd name="connsiteX310" fmla="*/ 2682414 w 3695571"/>
              <a:gd name="connsiteY310" fmla="*/ 4676388 h 6162512"/>
              <a:gd name="connsiteX311" fmla="*/ 2675568 w 3695571"/>
              <a:gd name="connsiteY311" fmla="*/ 4676388 h 6162512"/>
              <a:gd name="connsiteX312" fmla="*/ 2675568 w 3695571"/>
              <a:gd name="connsiteY312" fmla="*/ 4672965 h 6162512"/>
              <a:gd name="connsiteX313" fmla="*/ 2696106 w 3695571"/>
              <a:gd name="connsiteY313" fmla="*/ 4635311 h 6162512"/>
              <a:gd name="connsiteX314" fmla="*/ 275715 w 3695571"/>
              <a:gd name="connsiteY314" fmla="*/ 4629877 h 6162512"/>
              <a:gd name="connsiteX315" fmla="*/ 282561 w 3695571"/>
              <a:gd name="connsiteY315" fmla="*/ 4636723 h 6162512"/>
              <a:gd name="connsiteX316" fmla="*/ 282561 w 3695571"/>
              <a:gd name="connsiteY316" fmla="*/ 4650415 h 6162512"/>
              <a:gd name="connsiteX317" fmla="*/ 275715 w 3695571"/>
              <a:gd name="connsiteY317" fmla="*/ 4650415 h 6162512"/>
              <a:gd name="connsiteX318" fmla="*/ 183356 w 3695571"/>
              <a:gd name="connsiteY318" fmla="*/ 4495817 h 6162512"/>
              <a:gd name="connsiteX319" fmla="*/ 190202 w 3695571"/>
              <a:gd name="connsiteY319" fmla="*/ 4495817 h 6162512"/>
              <a:gd name="connsiteX320" fmla="*/ 190202 w 3695571"/>
              <a:gd name="connsiteY320" fmla="*/ 4502663 h 6162512"/>
              <a:gd name="connsiteX321" fmla="*/ 183356 w 3695571"/>
              <a:gd name="connsiteY321" fmla="*/ 4495817 h 6162512"/>
              <a:gd name="connsiteX322" fmla="*/ 155972 w 3695571"/>
              <a:gd name="connsiteY322" fmla="*/ 4389703 h 6162512"/>
              <a:gd name="connsiteX323" fmla="*/ 162818 w 3695571"/>
              <a:gd name="connsiteY323" fmla="*/ 4396549 h 6162512"/>
              <a:gd name="connsiteX324" fmla="*/ 162818 w 3695571"/>
              <a:gd name="connsiteY324" fmla="*/ 4410241 h 6162512"/>
              <a:gd name="connsiteX325" fmla="*/ 155972 w 3695571"/>
              <a:gd name="connsiteY325" fmla="*/ 4410241 h 6162512"/>
              <a:gd name="connsiteX326" fmla="*/ 2945989 w 3695571"/>
              <a:gd name="connsiteY326" fmla="*/ 3704243 h 6162512"/>
              <a:gd name="connsiteX327" fmla="*/ 2949412 w 3695571"/>
              <a:gd name="connsiteY327" fmla="*/ 3704243 h 6162512"/>
              <a:gd name="connsiteX328" fmla="*/ 2956258 w 3695571"/>
              <a:gd name="connsiteY328" fmla="*/ 3711089 h 6162512"/>
              <a:gd name="connsiteX329" fmla="*/ 2949412 w 3695571"/>
              <a:gd name="connsiteY329" fmla="*/ 3717935 h 6162512"/>
              <a:gd name="connsiteX330" fmla="*/ 2945989 w 3695571"/>
              <a:gd name="connsiteY330" fmla="*/ 3717935 h 6162512"/>
              <a:gd name="connsiteX331" fmla="*/ 2969950 w 3695571"/>
              <a:gd name="connsiteY331" fmla="*/ 3680281 h 6162512"/>
              <a:gd name="connsiteX332" fmla="*/ 2973373 w 3695571"/>
              <a:gd name="connsiteY332" fmla="*/ 3690550 h 6162512"/>
              <a:gd name="connsiteX333" fmla="*/ 2966527 w 3695571"/>
              <a:gd name="connsiteY333" fmla="*/ 3693973 h 6162512"/>
              <a:gd name="connsiteX334" fmla="*/ 2959681 w 3695571"/>
              <a:gd name="connsiteY334" fmla="*/ 3693973 h 6162512"/>
              <a:gd name="connsiteX335" fmla="*/ 2959681 w 3695571"/>
              <a:gd name="connsiteY335" fmla="*/ 3690550 h 6162512"/>
              <a:gd name="connsiteX336" fmla="*/ 2969950 w 3695571"/>
              <a:gd name="connsiteY336" fmla="*/ 3680281 h 6162512"/>
              <a:gd name="connsiteX337" fmla="*/ 3065795 w 3695571"/>
              <a:gd name="connsiteY337" fmla="*/ 3663166 h 6162512"/>
              <a:gd name="connsiteX338" fmla="*/ 3072641 w 3695571"/>
              <a:gd name="connsiteY338" fmla="*/ 3663166 h 6162512"/>
              <a:gd name="connsiteX339" fmla="*/ 3072641 w 3695571"/>
              <a:gd name="connsiteY339" fmla="*/ 3666589 h 6162512"/>
              <a:gd name="connsiteX340" fmla="*/ 3065795 w 3695571"/>
              <a:gd name="connsiteY340" fmla="*/ 3673435 h 6162512"/>
              <a:gd name="connsiteX341" fmla="*/ 2997334 w 3695571"/>
              <a:gd name="connsiteY341" fmla="*/ 3587859 h 6162512"/>
              <a:gd name="connsiteX342" fmla="*/ 2990488 w 3695571"/>
              <a:gd name="connsiteY342" fmla="*/ 3594705 h 6162512"/>
              <a:gd name="connsiteX343" fmla="*/ 2990488 w 3695571"/>
              <a:gd name="connsiteY343" fmla="*/ 3598128 h 6162512"/>
              <a:gd name="connsiteX344" fmla="*/ 2997334 w 3695571"/>
              <a:gd name="connsiteY344" fmla="*/ 3598128 h 6162512"/>
              <a:gd name="connsiteX345" fmla="*/ 3036892 w 3695571"/>
              <a:gd name="connsiteY345" fmla="*/ 3568121 h 6162512"/>
              <a:gd name="connsiteX346" fmla="*/ 3030981 w 3695571"/>
              <a:gd name="connsiteY346" fmla="*/ 3574689 h 6162512"/>
              <a:gd name="connsiteX347" fmla="*/ 3029893 w 3695571"/>
              <a:gd name="connsiteY347" fmla="*/ 3577590 h 6162512"/>
              <a:gd name="connsiteX348" fmla="*/ 3031565 w 3695571"/>
              <a:gd name="connsiteY348" fmla="*/ 3577590 h 6162512"/>
              <a:gd name="connsiteX349" fmla="*/ 3056738 w 3695571"/>
              <a:gd name="connsiteY349" fmla="*/ 3532837 h 6162512"/>
              <a:gd name="connsiteX350" fmla="*/ 3053230 w 3695571"/>
              <a:gd name="connsiteY350" fmla="*/ 3538319 h 6162512"/>
              <a:gd name="connsiteX351" fmla="*/ 3052500 w 3695571"/>
              <a:gd name="connsiteY351" fmla="*/ 3540371 h 6162512"/>
              <a:gd name="connsiteX352" fmla="*/ 2998685 w 3695571"/>
              <a:gd name="connsiteY352" fmla="*/ 3494956 h 6162512"/>
              <a:gd name="connsiteX353" fmla="*/ 2997270 w 3695571"/>
              <a:gd name="connsiteY353" fmla="*/ 3500511 h 6162512"/>
              <a:gd name="connsiteX354" fmla="*/ 2990131 w 3695571"/>
              <a:gd name="connsiteY354" fmla="*/ 3522821 h 6162512"/>
              <a:gd name="connsiteX355" fmla="*/ 2990488 w 3695571"/>
              <a:gd name="connsiteY355" fmla="*/ 3522821 h 6162512"/>
              <a:gd name="connsiteX356" fmla="*/ 2990488 w 3695571"/>
              <a:gd name="connsiteY356" fmla="*/ 3529667 h 6162512"/>
              <a:gd name="connsiteX357" fmla="*/ 2997334 w 3695571"/>
              <a:gd name="connsiteY357" fmla="*/ 3529667 h 6162512"/>
              <a:gd name="connsiteX358" fmla="*/ 3004181 w 3695571"/>
              <a:gd name="connsiteY358" fmla="*/ 3505706 h 6162512"/>
              <a:gd name="connsiteX359" fmla="*/ 3004181 w 3695571"/>
              <a:gd name="connsiteY359" fmla="*/ 3502283 h 6162512"/>
              <a:gd name="connsiteX360" fmla="*/ 3083150 w 3695571"/>
              <a:gd name="connsiteY360" fmla="*/ 3475642 h 6162512"/>
              <a:gd name="connsiteX361" fmla="*/ 3042961 w 3695571"/>
              <a:gd name="connsiteY361" fmla="*/ 3485689 h 6162512"/>
              <a:gd name="connsiteX362" fmla="*/ 3039538 w 3695571"/>
              <a:gd name="connsiteY362" fmla="*/ 3485689 h 6162512"/>
              <a:gd name="connsiteX363" fmla="*/ 3039538 w 3695571"/>
              <a:gd name="connsiteY363" fmla="*/ 3502804 h 6162512"/>
              <a:gd name="connsiteX364" fmla="*/ 3029770 w 3695571"/>
              <a:gd name="connsiteY364" fmla="*/ 3515015 h 6162512"/>
              <a:gd name="connsiteX365" fmla="*/ 3028142 w 3695571"/>
              <a:gd name="connsiteY365" fmla="*/ 3529667 h 6162512"/>
              <a:gd name="connsiteX366" fmla="*/ 3045257 w 3695571"/>
              <a:gd name="connsiteY366" fmla="*/ 3512552 h 6162512"/>
              <a:gd name="connsiteX367" fmla="*/ 3048680 w 3695571"/>
              <a:gd name="connsiteY367" fmla="*/ 3512552 h 6162512"/>
              <a:gd name="connsiteX368" fmla="*/ 3047639 w 3695571"/>
              <a:gd name="connsiteY368" fmla="*/ 3516281 h 6162512"/>
              <a:gd name="connsiteX369" fmla="*/ 3067109 w 3695571"/>
              <a:gd name="connsiteY369" fmla="*/ 3501138 h 6162512"/>
              <a:gd name="connsiteX370" fmla="*/ 3079488 w 3695571"/>
              <a:gd name="connsiteY370" fmla="*/ 3481745 h 6162512"/>
              <a:gd name="connsiteX371" fmla="*/ 3048680 w 3695571"/>
              <a:gd name="connsiteY371" fmla="*/ 3430399 h 6162512"/>
              <a:gd name="connsiteX372" fmla="*/ 3052103 w 3695571"/>
              <a:gd name="connsiteY372" fmla="*/ 3430399 h 6162512"/>
              <a:gd name="connsiteX373" fmla="*/ 3052103 w 3695571"/>
              <a:gd name="connsiteY373" fmla="*/ 3433822 h 6162512"/>
              <a:gd name="connsiteX374" fmla="*/ 3031565 w 3695571"/>
              <a:gd name="connsiteY374" fmla="*/ 3471475 h 6162512"/>
              <a:gd name="connsiteX375" fmla="*/ 3024719 w 3695571"/>
              <a:gd name="connsiteY375" fmla="*/ 3461206 h 6162512"/>
              <a:gd name="connsiteX376" fmla="*/ 3048680 w 3695571"/>
              <a:gd name="connsiteY376" fmla="*/ 3430399 h 6162512"/>
              <a:gd name="connsiteX377" fmla="*/ 3168487 w 3695571"/>
              <a:gd name="connsiteY377" fmla="*/ 3389322 h 6162512"/>
              <a:gd name="connsiteX378" fmla="*/ 3175333 w 3695571"/>
              <a:gd name="connsiteY378" fmla="*/ 3396168 h 6162512"/>
              <a:gd name="connsiteX379" fmla="*/ 3165064 w 3695571"/>
              <a:gd name="connsiteY379" fmla="*/ 3409861 h 6162512"/>
              <a:gd name="connsiteX380" fmla="*/ 3158218 w 3695571"/>
              <a:gd name="connsiteY380" fmla="*/ 3399591 h 6162512"/>
              <a:gd name="connsiteX381" fmla="*/ 3168487 w 3695571"/>
              <a:gd name="connsiteY381" fmla="*/ 3389322 h 6162512"/>
              <a:gd name="connsiteX382" fmla="*/ 3141102 w 3695571"/>
              <a:gd name="connsiteY382" fmla="*/ 3375630 h 6162512"/>
              <a:gd name="connsiteX383" fmla="*/ 3141102 w 3695571"/>
              <a:gd name="connsiteY383" fmla="*/ 3379053 h 6162512"/>
              <a:gd name="connsiteX384" fmla="*/ 3147949 w 3695571"/>
              <a:gd name="connsiteY384" fmla="*/ 3379053 h 6162512"/>
              <a:gd name="connsiteX385" fmla="*/ 3147949 w 3695571"/>
              <a:gd name="connsiteY385" fmla="*/ 3375630 h 6162512"/>
              <a:gd name="connsiteX386" fmla="*/ 3127410 w 3695571"/>
              <a:gd name="connsiteY386" fmla="*/ 3372207 h 6162512"/>
              <a:gd name="connsiteX387" fmla="*/ 3120564 w 3695571"/>
              <a:gd name="connsiteY387" fmla="*/ 3379053 h 6162512"/>
              <a:gd name="connsiteX388" fmla="*/ 3120564 w 3695571"/>
              <a:gd name="connsiteY388" fmla="*/ 3382476 h 6162512"/>
              <a:gd name="connsiteX389" fmla="*/ 3127410 w 3695571"/>
              <a:gd name="connsiteY389" fmla="*/ 3382476 h 6162512"/>
              <a:gd name="connsiteX390" fmla="*/ 3130833 w 3695571"/>
              <a:gd name="connsiteY390" fmla="*/ 3372207 h 6162512"/>
              <a:gd name="connsiteX391" fmla="*/ 3062372 w 3695571"/>
              <a:gd name="connsiteY391" fmla="*/ 3351829 h 6162512"/>
              <a:gd name="connsiteX392" fmla="*/ 3062372 w 3695571"/>
              <a:gd name="connsiteY392" fmla="*/ 3355092 h 6162512"/>
              <a:gd name="connsiteX393" fmla="*/ 3055526 w 3695571"/>
              <a:gd name="connsiteY393" fmla="*/ 3361938 h 6162512"/>
              <a:gd name="connsiteX394" fmla="*/ 3053911 w 3695571"/>
              <a:gd name="connsiteY394" fmla="*/ 3355207 h 6162512"/>
              <a:gd name="connsiteX395" fmla="*/ 3040821 w 3695571"/>
              <a:gd name="connsiteY395" fmla="*/ 3368878 h 6162512"/>
              <a:gd name="connsiteX396" fmla="*/ 3032692 w 3695571"/>
              <a:gd name="connsiteY396" fmla="*/ 3389844 h 6162512"/>
              <a:gd name="connsiteX397" fmla="*/ 3031797 w 3695571"/>
              <a:gd name="connsiteY397" fmla="*/ 3389396 h 6162512"/>
              <a:gd name="connsiteX398" fmla="*/ 3028077 w 3695571"/>
              <a:gd name="connsiteY398" fmla="*/ 3404666 h 6162512"/>
              <a:gd name="connsiteX399" fmla="*/ 3014385 w 3695571"/>
              <a:gd name="connsiteY399" fmla="*/ 3433334 h 6162512"/>
              <a:gd name="connsiteX400" fmla="*/ 3001616 w 3695571"/>
              <a:gd name="connsiteY400" fmla="*/ 3483455 h 6162512"/>
              <a:gd name="connsiteX401" fmla="*/ 3004181 w 3695571"/>
              <a:gd name="connsiteY401" fmla="*/ 3481745 h 6162512"/>
              <a:gd name="connsiteX402" fmla="*/ 3020974 w 3695571"/>
              <a:gd name="connsiteY402" fmla="*/ 3505255 h 6162512"/>
              <a:gd name="connsiteX403" fmla="*/ 3024172 w 3695571"/>
              <a:gd name="connsiteY403" fmla="*/ 3498131 h 6162512"/>
              <a:gd name="connsiteX404" fmla="*/ 3014450 w 3695571"/>
              <a:gd name="connsiteY404" fmla="*/ 3485168 h 6162512"/>
              <a:gd name="connsiteX405" fmla="*/ 3014450 w 3695571"/>
              <a:gd name="connsiteY405" fmla="*/ 3474898 h 6162512"/>
              <a:gd name="connsiteX406" fmla="*/ 3021296 w 3695571"/>
              <a:gd name="connsiteY406" fmla="*/ 3474898 h 6162512"/>
              <a:gd name="connsiteX407" fmla="*/ 3027795 w 3695571"/>
              <a:gd name="connsiteY407" fmla="*/ 3490062 h 6162512"/>
              <a:gd name="connsiteX408" fmla="*/ 3028413 w 3695571"/>
              <a:gd name="connsiteY408" fmla="*/ 3488685 h 6162512"/>
              <a:gd name="connsiteX409" fmla="*/ 3056653 w 3695571"/>
              <a:gd name="connsiteY409" fmla="*/ 3458305 h 6162512"/>
              <a:gd name="connsiteX410" fmla="*/ 3056653 w 3695571"/>
              <a:gd name="connsiteY410" fmla="*/ 3441190 h 6162512"/>
              <a:gd name="connsiteX411" fmla="*/ 3077192 w 3695571"/>
              <a:gd name="connsiteY411" fmla="*/ 3427497 h 6162512"/>
              <a:gd name="connsiteX412" fmla="*/ 3080615 w 3695571"/>
              <a:gd name="connsiteY412" fmla="*/ 3427497 h 6162512"/>
              <a:gd name="connsiteX413" fmla="*/ 3080615 w 3695571"/>
              <a:gd name="connsiteY413" fmla="*/ 3430920 h 6162512"/>
              <a:gd name="connsiteX414" fmla="*/ 3073768 w 3695571"/>
              <a:gd name="connsiteY414" fmla="*/ 3468574 h 6162512"/>
              <a:gd name="connsiteX415" fmla="*/ 3083499 w 3695571"/>
              <a:gd name="connsiteY415" fmla="*/ 3475061 h 6162512"/>
              <a:gd name="connsiteX416" fmla="*/ 3089757 w 3695571"/>
              <a:gd name="connsiteY416" fmla="*/ 3464629 h 6162512"/>
              <a:gd name="connsiteX417" fmla="*/ 3100026 w 3695571"/>
              <a:gd name="connsiteY417" fmla="*/ 3464629 h 6162512"/>
              <a:gd name="connsiteX418" fmla="*/ 3100026 w 3695571"/>
              <a:gd name="connsiteY418" fmla="*/ 3471166 h 6162512"/>
              <a:gd name="connsiteX419" fmla="*/ 3101153 w 3695571"/>
              <a:gd name="connsiteY419" fmla="*/ 3468574 h 6162512"/>
              <a:gd name="connsiteX420" fmla="*/ 3111262 w 3695571"/>
              <a:gd name="connsiteY420" fmla="*/ 3468574 h 6162512"/>
              <a:gd name="connsiteX421" fmla="*/ 3113718 w 3695571"/>
              <a:gd name="connsiteY421" fmla="*/ 3461206 h 6162512"/>
              <a:gd name="connsiteX422" fmla="*/ 3096603 w 3695571"/>
              <a:gd name="connsiteY422" fmla="*/ 3447514 h 6162512"/>
              <a:gd name="connsiteX423" fmla="*/ 3096603 w 3695571"/>
              <a:gd name="connsiteY423" fmla="*/ 3430399 h 6162512"/>
              <a:gd name="connsiteX424" fmla="*/ 3120564 w 3695571"/>
              <a:gd name="connsiteY424" fmla="*/ 3389322 h 6162512"/>
              <a:gd name="connsiteX425" fmla="*/ 3117141 w 3695571"/>
              <a:gd name="connsiteY425" fmla="*/ 3389322 h 6162512"/>
              <a:gd name="connsiteX426" fmla="*/ 3109320 w 3695571"/>
              <a:gd name="connsiteY426" fmla="*/ 3390626 h 6162512"/>
              <a:gd name="connsiteX427" fmla="*/ 3101153 w 3695571"/>
              <a:gd name="connsiteY427" fmla="*/ 3406959 h 6162512"/>
              <a:gd name="connsiteX428" fmla="*/ 3097730 w 3695571"/>
              <a:gd name="connsiteY428" fmla="*/ 3406959 h 6162512"/>
              <a:gd name="connsiteX429" fmla="*/ 3089174 w 3695571"/>
              <a:gd name="connsiteY429" fmla="*/ 3398403 h 6162512"/>
              <a:gd name="connsiteX430" fmla="*/ 3065795 w 3695571"/>
              <a:gd name="connsiteY430" fmla="*/ 3426976 h 6162512"/>
              <a:gd name="connsiteX431" fmla="*/ 3058949 w 3695571"/>
              <a:gd name="connsiteY431" fmla="*/ 3426976 h 6162512"/>
              <a:gd name="connsiteX432" fmla="*/ 3056127 w 3695571"/>
              <a:gd name="connsiteY432" fmla="*/ 3413805 h 6162512"/>
              <a:gd name="connsiteX433" fmla="*/ 3049807 w 3695571"/>
              <a:gd name="connsiteY433" fmla="*/ 3413805 h 6162512"/>
              <a:gd name="connsiteX434" fmla="*/ 3049807 w 3695571"/>
              <a:gd name="connsiteY434" fmla="*/ 3410382 h 6162512"/>
              <a:gd name="connsiteX435" fmla="*/ 3054408 w 3695571"/>
              <a:gd name="connsiteY435" fmla="*/ 3405782 h 6162512"/>
              <a:gd name="connsiteX436" fmla="*/ 3053815 w 3695571"/>
              <a:gd name="connsiteY436" fmla="*/ 3403014 h 6162512"/>
              <a:gd name="connsiteX437" fmla="*/ 3038411 w 3695571"/>
              <a:gd name="connsiteY437" fmla="*/ 3392745 h 6162512"/>
              <a:gd name="connsiteX438" fmla="*/ 3052103 w 3695571"/>
              <a:gd name="connsiteY438" fmla="*/ 3365361 h 6162512"/>
              <a:gd name="connsiteX439" fmla="*/ 3058949 w 3695571"/>
              <a:gd name="connsiteY439" fmla="*/ 3368784 h 6162512"/>
              <a:gd name="connsiteX440" fmla="*/ 3068881 w 3695571"/>
              <a:gd name="connsiteY440" fmla="*/ 3360508 h 6162512"/>
              <a:gd name="connsiteX441" fmla="*/ 3084038 w 3695571"/>
              <a:gd name="connsiteY441" fmla="*/ 3276883 h 6162512"/>
              <a:gd name="connsiteX442" fmla="*/ 3080615 w 3695571"/>
              <a:gd name="connsiteY442" fmla="*/ 3293998 h 6162512"/>
              <a:gd name="connsiteX443" fmla="*/ 3087461 w 3695571"/>
              <a:gd name="connsiteY443" fmla="*/ 3293998 h 6162512"/>
              <a:gd name="connsiteX444" fmla="*/ 3090884 w 3695571"/>
              <a:gd name="connsiteY444" fmla="*/ 3276883 h 6162512"/>
              <a:gd name="connsiteX445" fmla="*/ 3155634 w 3695571"/>
              <a:gd name="connsiteY445" fmla="*/ 3269830 h 6162512"/>
              <a:gd name="connsiteX446" fmla="*/ 3107999 w 3695571"/>
              <a:gd name="connsiteY446" fmla="*/ 3311114 h 6162512"/>
              <a:gd name="connsiteX447" fmla="*/ 3087461 w 3695571"/>
              <a:gd name="connsiteY447" fmla="*/ 3359036 h 6162512"/>
              <a:gd name="connsiteX448" fmla="*/ 3090884 w 3695571"/>
              <a:gd name="connsiteY448" fmla="*/ 3359036 h 6162512"/>
              <a:gd name="connsiteX449" fmla="*/ 3101153 w 3695571"/>
              <a:gd name="connsiteY449" fmla="*/ 3352190 h 6162512"/>
              <a:gd name="connsiteX450" fmla="*/ 3104576 w 3695571"/>
              <a:gd name="connsiteY450" fmla="*/ 3352190 h 6162512"/>
              <a:gd name="connsiteX451" fmla="*/ 3102453 w 3695571"/>
              <a:gd name="connsiteY451" fmla="*/ 3367050 h 6162512"/>
              <a:gd name="connsiteX452" fmla="*/ 3123987 w 3695571"/>
              <a:gd name="connsiteY452" fmla="*/ 3351669 h 6162512"/>
              <a:gd name="connsiteX453" fmla="*/ 3110295 w 3695571"/>
              <a:gd name="connsiteY453" fmla="*/ 3348246 h 6162512"/>
              <a:gd name="connsiteX454" fmla="*/ 3127410 w 3695571"/>
              <a:gd name="connsiteY454" fmla="*/ 3334554 h 6162512"/>
              <a:gd name="connsiteX455" fmla="*/ 3127410 w 3695571"/>
              <a:gd name="connsiteY455" fmla="*/ 3327707 h 6162512"/>
              <a:gd name="connsiteX456" fmla="*/ 3120564 w 3695571"/>
              <a:gd name="connsiteY456" fmla="*/ 3317438 h 6162512"/>
              <a:gd name="connsiteX457" fmla="*/ 3120564 w 3695571"/>
              <a:gd name="connsiteY457" fmla="*/ 3314015 h 6162512"/>
              <a:gd name="connsiteX458" fmla="*/ 3144525 w 3695571"/>
              <a:gd name="connsiteY458" fmla="*/ 3290054 h 6162512"/>
              <a:gd name="connsiteX459" fmla="*/ 3200421 w 3695571"/>
              <a:gd name="connsiteY459" fmla="*/ 3266614 h 6162512"/>
              <a:gd name="connsiteX460" fmla="*/ 3203844 w 3695571"/>
              <a:gd name="connsiteY460" fmla="*/ 3266614 h 6162512"/>
              <a:gd name="connsiteX461" fmla="*/ 3203844 w 3695571"/>
              <a:gd name="connsiteY461" fmla="*/ 3297421 h 6162512"/>
              <a:gd name="connsiteX462" fmla="*/ 3193575 w 3695571"/>
              <a:gd name="connsiteY462" fmla="*/ 3311114 h 6162512"/>
              <a:gd name="connsiteX463" fmla="*/ 3176460 w 3695571"/>
              <a:gd name="connsiteY463" fmla="*/ 3300845 h 6162512"/>
              <a:gd name="connsiteX464" fmla="*/ 3193575 w 3695571"/>
              <a:gd name="connsiteY464" fmla="*/ 3270037 h 6162512"/>
              <a:gd name="connsiteX465" fmla="*/ 3224383 w 3695571"/>
              <a:gd name="connsiteY465" fmla="*/ 3215268 h 6162512"/>
              <a:gd name="connsiteX466" fmla="*/ 3231229 w 3695571"/>
              <a:gd name="connsiteY466" fmla="*/ 3215268 h 6162512"/>
              <a:gd name="connsiteX467" fmla="*/ 3231229 w 3695571"/>
              <a:gd name="connsiteY467" fmla="*/ 3225016 h 6162512"/>
              <a:gd name="connsiteX468" fmla="*/ 3233525 w 3695571"/>
              <a:gd name="connsiteY468" fmla="*/ 3225016 h 6162512"/>
              <a:gd name="connsiteX469" fmla="*/ 3233525 w 3695571"/>
              <a:gd name="connsiteY469" fmla="*/ 3228439 h 6162512"/>
              <a:gd name="connsiteX470" fmla="*/ 3226679 w 3695571"/>
              <a:gd name="connsiteY470" fmla="*/ 3235285 h 6162512"/>
              <a:gd name="connsiteX471" fmla="*/ 3223256 w 3695571"/>
              <a:gd name="connsiteY471" fmla="*/ 3235285 h 6162512"/>
              <a:gd name="connsiteX472" fmla="*/ 3223256 w 3695571"/>
              <a:gd name="connsiteY472" fmla="*/ 3231862 h 6162512"/>
              <a:gd name="connsiteX473" fmla="*/ 3229580 w 3695571"/>
              <a:gd name="connsiteY473" fmla="*/ 3225538 h 6162512"/>
              <a:gd name="connsiteX474" fmla="*/ 3224383 w 3695571"/>
              <a:gd name="connsiteY474" fmla="*/ 3225538 h 6162512"/>
              <a:gd name="connsiteX475" fmla="*/ 3254063 w 3695571"/>
              <a:gd name="connsiteY475" fmla="*/ 3136017 h 6162512"/>
              <a:gd name="connsiteX476" fmla="*/ 3260909 w 3695571"/>
              <a:gd name="connsiteY476" fmla="*/ 3136017 h 6162512"/>
              <a:gd name="connsiteX477" fmla="*/ 3260909 w 3695571"/>
              <a:gd name="connsiteY477" fmla="*/ 3146286 h 6162512"/>
              <a:gd name="connsiteX478" fmla="*/ 3254063 w 3695571"/>
              <a:gd name="connsiteY478" fmla="*/ 3153132 h 6162512"/>
              <a:gd name="connsiteX479" fmla="*/ 3250640 w 3695571"/>
              <a:gd name="connsiteY479" fmla="*/ 3153132 h 6162512"/>
              <a:gd name="connsiteX480" fmla="*/ 3295140 w 3695571"/>
              <a:gd name="connsiteY480" fmla="*/ 3132594 h 6162512"/>
              <a:gd name="connsiteX481" fmla="*/ 3295140 w 3695571"/>
              <a:gd name="connsiteY481" fmla="*/ 3142863 h 6162512"/>
              <a:gd name="connsiteX482" fmla="*/ 3288293 w 3695571"/>
              <a:gd name="connsiteY482" fmla="*/ 3142863 h 6162512"/>
              <a:gd name="connsiteX483" fmla="*/ 3288293 w 3695571"/>
              <a:gd name="connsiteY483" fmla="*/ 3139440 h 6162512"/>
              <a:gd name="connsiteX484" fmla="*/ 3295140 w 3695571"/>
              <a:gd name="connsiteY484" fmla="*/ 3132594 h 6162512"/>
              <a:gd name="connsiteX485" fmla="*/ 3210690 w 3695571"/>
              <a:gd name="connsiteY485" fmla="*/ 3030424 h 6162512"/>
              <a:gd name="connsiteX486" fmla="*/ 3203844 w 3695571"/>
              <a:gd name="connsiteY486" fmla="*/ 3037270 h 6162512"/>
              <a:gd name="connsiteX487" fmla="*/ 3210690 w 3695571"/>
              <a:gd name="connsiteY487" fmla="*/ 3037270 h 6162512"/>
              <a:gd name="connsiteX488" fmla="*/ 3390985 w 3695571"/>
              <a:gd name="connsiteY488" fmla="*/ 2999095 h 6162512"/>
              <a:gd name="connsiteX489" fmla="*/ 3401254 w 3695571"/>
              <a:gd name="connsiteY489" fmla="*/ 2999095 h 6162512"/>
              <a:gd name="connsiteX490" fmla="*/ 3401254 w 3695571"/>
              <a:gd name="connsiteY490" fmla="*/ 3002518 h 6162512"/>
              <a:gd name="connsiteX491" fmla="*/ 3363600 w 3695571"/>
              <a:gd name="connsiteY491" fmla="*/ 3036748 h 6162512"/>
              <a:gd name="connsiteX492" fmla="*/ 3336216 w 3695571"/>
              <a:gd name="connsiteY492" fmla="*/ 3088094 h 6162512"/>
              <a:gd name="connsiteX493" fmla="*/ 3315678 w 3695571"/>
              <a:gd name="connsiteY493" fmla="*/ 3118902 h 6162512"/>
              <a:gd name="connsiteX494" fmla="*/ 3308832 w 3695571"/>
              <a:gd name="connsiteY494" fmla="*/ 3118902 h 6162512"/>
              <a:gd name="connsiteX495" fmla="*/ 3298563 w 3695571"/>
              <a:gd name="connsiteY495" fmla="*/ 3098363 h 6162512"/>
              <a:gd name="connsiteX496" fmla="*/ 3332793 w 3695571"/>
              <a:gd name="connsiteY496" fmla="*/ 3050441 h 6162512"/>
              <a:gd name="connsiteX497" fmla="*/ 3363600 w 3695571"/>
              <a:gd name="connsiteY497" fmla="*/ 3026479 h 6162512"/>
              <a:gd name="connsiteX498" fmla="*/ 3373870 w 3695571"/>
              <a:gd name="connsiteY498" fmla="*/ 3029902 h 6162512"/>
              <a:gd name="connsiteX499" fmla="*/ 3390985 w 3695571"/>
              <a:gd name="connsiteY499" fmla="*/ 2999095 h 6162512"/>
              <a:gd name="connsiteX500" fmla="*/ 3322524 w 3695571"/>
              <a:gd name="connsiteY500" fmla="*/ 2978557 h 6162512"/>
              <a:gd name="connsiteX501" fmla="*/ 3329370 w 3695571"/>
              <a:gd name="connsiteY501" fmla="*/ 2978557 h 6162512"/>
              <a:gd name="connsiteX502" fmla="*/ 3329370 w 3695571"/>
              <a:gd name="connsiteY502" fmla="*/ 2985403 h 6162512"/>
              <a:gd name="connsiteX503" fmla="*/ 3322524 w 3695571"/>
              <a:gd name="connsiteY503" fmla="*/ 2985403 h 6162512"/>
              <a:gd name="connsiteX504" fmla="*/ 3200421 w 3695571"/>
              <a:gd name="connsiteY504" fmla="*/ 2975655 h 6162512"/>
              <a:gd name="connsiteX505" fmla="*/ 3196093 w 3695571"/>
              <a:gd name="connsiteY505" fmla="*/ 2992970 h 6162512"/>
              <a:gd name="connsiteX506" fmla="*/ 3201861 w 3695571"/>
              <a:gd name="connsiteY506" fmla="*/ 2987970 h 6162512"/>
              <a:gd name="connsiteX507" fmla="*/ 3205174 w 3695571"/>
              <a:gd name="connsiteY507" fmla="*/ 2978032 h 6162512"/>
              <a:gd name="connsiteX508" fmla="*/ 3142819 w 3695571"/>
              <a:gd name="connsiteY508" fmla="*/ 2963829 h 6162512"/>
              <a:gd name="connsiteX509" fmla="*/ 3124481 w 3695571"/>
              <a:gd name="connsiteY509" fmla="*/ 2980332 h 6162512"/>
              <a:gd name="connsiteX510" fmla="*/ 3123987 w 3695571"/>
              <a:gd name="connsiteY510" fmla="*/ 2981980 h 6162512"/>
              <a:gd name="connsiteX511" fmla="*/ 3130833 w 3695571"/>
              <a:gd name="connsiteY511" fmla="*/ 2985403 h 6162512"/>
              <a:gd name="connsiteX512" fmla="*/ 3367024 w 3695571"/>
              <a:gd name="connsiteY512" fmla="*/ 2958018 h 6162512"/>
              <a:gd name="connsiteX513" fmla="*/ 3370447 w 3695571"/>
              <a:gd name="connsiteY513" fmla="*/ 2958018 h 6162512"/>
              <a:gd name="connsiteX514" fmla="*/ 3370447 w 3695571"/>
              <a:gd name="connsiteY514" fmla="*/ 2961441 h 6162512"/>
              <a:gd name="connsiteX515" fmla="*/ 3363600 w 3695571"/>
              <a:gd name="connsiteY515" fmla="*/ 2999095 h 6162512"/>
              <a:gd name="connsiteX516" fmla="*/ 3373870 w 3695571"/>
              <a:gd name="connsiteY516" fmla="*/ 3005941 h 6162512"/>
              <a:gd name="connsiteX517" fmla="*/ 3332793 w 3695571"/>
              <a:gd name="connsiteY517" fmla="*/ 3016210 h 6162512"/>
              <a:gd name="connsiteX518" fmla="*/ 3329370 w 3695571"/>
              <a:gd name="connsiteY518" fmla="*/ 3016210 h 6162512"/>
              <a:gd name="connsiteX519" fmla="*/ 3329370 w 3695571"/>
              <a:gd name="connsiteY519" fmla="*/ 3033325 h 6162512"/>
              <a:gd name="connsiteX520" fmla="*/ 3315678 w 3695571"/>
              <a:gd name="connsiteY520" fmla="*/ 3050441 h 6162512"/>
              <a:gd name="connsiteX521" fmla="*/ 3308832 w 3695571"/>
              <a:gd name="connsiteY521" fmla="*/ 3043595 h 6162512"/>
              <a:gd name="connsiteX522" fmla="*/ 3308832 w 3695571"/>
              <a:gd name="connsiteY522" fmla="*/ 3040172 h 6162512"/>
              <a:gd name="connsiteX523" fmla="*/ 3346485 w 3695571"/>
              <a:gd name="connsiteY523" fmla="*/ 2988826 h 6162512"/>
              <a:gd name="connsiteX524" fmla="*/ 3346485 w 3695571"/>
              <a:gd name="connsiteY524" fmla="*/ 2971711 h 6162512"/>
              <a:gd name="connsiteX525" fmla="*/ 3367024 w 3695571"/>
              <a:gd name="connsiteY525" fmla="*/ 2958018 h 6162512"/>
              <a:gd name="connsiteX526" fmla="*/ 3141102 w 3695571"/>
              <a:gd name="connsiteY526" fmla="*/ 2947749 h 6162512"/>
              <a:gd name="connsiteX527" fmla="*/ 3131689 w 3695571"/>
              <a:gd name="connsiteY527" fmla="*/ 2956307 h 6162512"/>
              <a:gd name="connsiteX528" fmla="*/ 3129758 w 3695571"/>
              <a:gd name="connsiteY528" fmla="*/ 2962742 h 6162512"/>
              <a:gd name="connsiteX529" fmla="*/ 3145854 w 3695571"/>
              <a:gd name="connsiteY529" fmla="*/ 2952500 h 6162512"/>
              <a:gd name="connsiteX530" fmla="*/ 3346485 w 3695571"/>
              <a:gd name="connsiteY530" fmla="*/ 2934057 h 6162512"/>
              <a:gd name="connsiteX531" fmla="*/ 3349908 w 3695571"/>
              <a:gd name="connsiteY531" fmla="*/ 2934057 h 6162512"/>
              <a:gd name="connsiteX532" fmla="*/ 3349908 w 3695571"/>
              <a:gd name="connsiteY532" fmla="*/ 2944326 h 6162512"/>
              <a:gd name="connsiteX533" fmla="*/ 3339639 w 3695571"/>
              <a:gd name="connsiteY533" fmla="*/ 2944326 h 6162512"/>
              <a:gd name="connsiteX534" fmla="*/ 3339639 w 3695571"/>
              <a:gd name="connsiteY534" fmla="*/ 2940903 h 6162512"/>
              <a:gd name="connsiteX535" fmla="*/ 3346485 w 3695571"/>
              <a:gd name="connsiteY535" fmla="*/ 2934057 h 6162512"/>
              <a:gd name="connsiteX536" fmla="*/ 3449177 w 3695571"/>
              <a:gd name="connsiteY536" fmla="*/ 2869019 h 6162512"/>
              <a:gd name="connsiteX537" fmla="*/ 3452600 w 3695571"/>
              <a:gd name="connsiteY537" fmla="*/ 2869019 h 6162512"/>
              <a:gd name="connsiteX538" fmla="*/ 3442331 w 3695571"/>
              <a:gd name="connsiteY538" fmla="*/ 2889557 h 6162512"/>
              <a:gd name="connsiteX539" fmla="*/ 3438908 w 3695571"/>
              <a:gd name="connsiteY539" fmla="*/ 2889557 h 6162512"/>
              <a:gd name="connsiteX540" fmla="*/ 3449177 w 3695571"/>
              <a:gd name="connsiteY540" fmla="*/ 2869019 h 6162512"/>
              <a:gd name="connsiteX541" fmla="*/ 3180717 w 3695571"/>
              <a:gd name="connsiteY541" fmla="*/ 2861983 h 6162512"/>
              <a:gd name="connsiteX542" fmla="*/ 3178756 w 3695571"/>
              <a:gd name="connsiteY542" fmla="*/ 2872442 h 6162512"/>
              <a:gd name="connsiteX543" fmla="*/ 3185946 w 3695571"/>
              <a:gd name="connsiteY543" fmla="*/ 2872442 h 6162512"/>
              <a:gd name="connsiteX544" fmla="*/ 3305409 w 3695571"/>
              <a:gd name="connsiteY544" fmla="*/ 2838212 h 6162512"/>
              <a:gd name="connsiteX545" fmla="*/ 3276741 w 3695571"/>
              <a:gd name="connsiteY545" fmla="*/ 2864313 h 6162512"/>
              <a:gd name="connsiteX546" fmla="*/ 3252740 w 3695571"/>
              <a:gd name="connsiteY546" fmla="*/ 2900118 h 6162512"/>
              <a:gd name="connsiteX547" fmla="*/ 3250911 w 3695571"/>
              <a:gd name="connsiteY547" fmla="*/ 2905055 h 6162512"/>
              <a:gd name="connsiteX548" fmla="*/ 3250640 w 3695571"/>
              <a:gd name="connsiteY548" fmla="*/ 2905678 h 6162512"/>
              <a:gd name="connsiteX549" fmla="*/ 3250640 w 3695571"/>
              <a:gd name="connsiteY549" fmla="*/ 2910096 h 6162512"/>
              <a:gd name="connsiteX550" fmla="*/ 3257486 w 3695571"/>
              <a:gd name="connsiteY550" fmla="*/ 2910096 h 6162512"/>
              <a:gd name="connsiteX551" fmla="*/ 3274601 w 3695571"/>
              <a:gd name="connsiteY551" fmla="*/ 2872442 h 6162512"/>
              <a:gd name="connsiteX552" fmla="*/ 3305409 w 3695571"/>
              <a:gd name="connsiteY552" fmla="*/ 2838212 h 6162512"/>
              <a:gd name="connsiteX553" fmla="*/ 3233525 w 3695571"/>
              <a:gd name="connsiteY553" fmla="*/ 2819407 h 6162512"/>
              <a:gd name="connsiteX554" fmla="*/ 3233525 w 3695571"/>
              <a:gd name="connsiteY554" fmla="*/ 2821097 h 6162512"/>
              <a:gd name="connsiteX555" fmla="*/ 3230102 w 3695571"/>
              <a:gd name="connsiteY555" fmla="*/ 2821097 h 6162512"/>
              <a:gd name="connsiteX556" fmla="*/ 3228920 w 3695571"/>
              <a:gd name="connsiteY556" fmla="*/ 2819915 h 6162512"/>
              <a:gd name="connsiteX557" fmla="*/ 3223319 w 3695571"/>
              <a:gd name="connsiteY557" fmla="*/ 2828666 h 6162512"/>
              <a:gd name="connsiteX558" fmla="*/ 3216473 w 3695571"/>
              <a:gd name="connsiteY558" fmla="*/ 2847920 h 6162512"/>
              <a:gd name="connsiteX559" fmla="*/ 3207308 w 3695571"/>
              <a:gd name="connsiteY559" fmla="*/ 2858104 h 6162512"/>
              <a:gd name="connsiteX560" fmla="*/ 3210690 w 3695571"/>
              <a:gd name="connsiteY560" fmla="*/ 2855849 h 6162512"/>
              <a:gd name="connsiteX561" fmla="*/ 3213675 w 3695571"/>
              <a:gd name="connsiteY561" fmla="*/ 2861072 h 6162512"/>
              <a:gd name="connsiteX562" fmla="*/ 3227962 w 3695571"/>
              <a:gd name="connsiteY562" fmla="*/ 2838212 h 6162512"/>
              <a:gd name="connsiteX563" fmla="*/ 3230668 w 3695571"/>
              <a:gd name="connsiteY563" fmla="*/ 2835665 h 6162512"/>
              <a:gd name="connsiteX564" fmla="*/ 3234652 w 3695571"/>
              <a:gd name="connsiteY564" fmla="*/ 2825041 h 6162512"/>
              <a:gd name="connsiteX565" fmla="*/ 3209894 w 3695571"/>
              <a:gd name="connsiteY565" fmla="*/ 2808066 h 6162512"/>
              <a:gd name="connsiteX566" fmla="*/ 3203844 w 3695571"/>
              <a:gd name="connsiteY566" fmla="*/ 2815628 h 6162512"/>
              <a:gd name="connsiteX567" fmla="*/ 3193575 w 3695571"/>
              <a:gd name="connsiteY567" fmla="*/ 2835310 h 6162512"/>
              <a:gd name="connsiteX568" fmla="*/ 3188441 w 3695571"/>
              <a:gd name="connsiteY568" fmla="*/ 2847719 h 6162512"/>
              <a:gd name="connsiteX569" fmla="*/ 3182565 w 3695571"/>
              <a:gd name="connsiteY569" fmla="*/ 2852126 h 6162512"/>
              <a:gd name="connsiteX570" fmla="*/ 3181801 w 3695571"/>
              <a:gd name="connsiteY570" fmla="*/ 2856202 h 6162512"/>
              <a:gd name="connsiteX571" fmla="*/ 3195342 w 3695571"/>
              <a:gd name="connsiteY571" fmla="*/ 2847174 h 6162512"/>
              <a:gd name="connsiteX572" fmla="*/ 3198011 w 3695571"/>
              <a:gd name="connsiteY572" fmla="*/ 2836500 h 6162512"/>
              <a:gd name="connsiteX573" fmla="*/ 3206140 w 3695571"/>
              <a:gd name="connsiteY573" fmla="*/ 2824519 h 6162512"/>
              <a:gd name="connsiteX574" fmla="*/ 3206603 w 3695571"/>
              <a:gd name="connsiteY574" fmla="*/ 2824519 h 6162512"/>
              <a:gd name="connsiteX575" fmla="*/ 3212074 w 3695571"/>
              <a:gd name="connsiteY575" fmla="*/ 2812426 h 6162512"/>
              <a:gd name="connsiteX576" fmla="*/ 3373870 w 3695571"/>
              <a:gd name="connsiteY576" fmla="*/ 2807404 h 6162512"/>
              <a:gd name="connsiteX577" fmla="*/ 3370447 w 3695571"/>
              <a:gd name="connsiteY577" fmla="*/ 2824519 h 6162512"/>
              <a:gd name="connsiteX578" fmla="*/ 3377293 w 3695571"/>
              <a:gd name="connsiteY578" fmla="*/ 2824519 h 6162512"/>
              <a:gd name="connsiteX579" fmla="*/ 3380716 w 3695571"/>
              <a:gd name="connsiteY579" fmla="*/ 2807404 h 6162512"/>
              <a:gd name="connsiteX580" fmla="*/ 3490253 w 3695571"/>
              <a:gd name="connsiteY580" fmla="*/ 2797136 h 6162512"/>
              <a:gd name="connsiteX581" fmla="*/ 3493676 w 3695571"/>
              <a:gd name="connsiteY581" fmla="*/ 2797136 h 6162512"/>
              <a:gd name="connsiteX582" fmla="*/ 3493676 w 3695571"/>
              <a:gd name="connsiteY582" fmla="*/ 2827942 h 6162512"/>
              <a:gd name="connsiteX583" fmla="*/ 3483407 w 3695571"/>
              <a:gd name="connsiteY583" fmla="*/ 2841635 h 6162512"/>
              <a:gd name="connsiteX584" fmla="*/ 3466292 w 3695571"/>
              <a:gd name="connsiteY584" fmla="*/ 2831366 h 6162512"/>
              <a:gd name="connsiteX585" fmla="*/ 3483407 w 3695571"/>
              <a:gd name="connsiteY585" fmla="*/ 2800559 h 6162512"/>
              <a:gd name="connsiteX586" fmla="*/ 3514215 w 3695571"/>
              <a:gd name="connsiteY586" fmla="*/ 2745789 h 6162512"/>
              <a:gd name="connsiteX587" fmla="*/ 3521061 w 3695571"/>
              <a:gd name="connsiteY587" fmla="*/ 2745789 h 6162512"/>
              <a:gd name="connsiteX588" fmla="*/ 3521061 w 3695571"/>
              <a:gd name="connsiteY588" fmla="*/ 2756059 h 6162512"/>
              <a:gd name="connsiteX589" fmla="*/ 3514215 w 3695571"/>
              <a:gd name="connsiteY589" fmla="*/ 2756059 h 6162512"/>
              <a:gd name="connsiteX590" fmla="*/ 3226742 w 3695571"/>
              <a:gd name="connsiteY590" fmla="*/ 2740294 h 6162512"/>
              <a:gd name="connsiteX591" fmla="*/ 3222671 w 3695571"/>
              <a:gd name="connsiteY591" fmla="*/ 2746739 h 6162512"/>
              <a:gd name="connsiteX592" fmla="*/ 3219776 w 3695571"/>
              <a:gd name="connsiteY592" fmla="*/ 2756146 h 6162512"/>
              <a:gd name="connsiteX593" fmla="*/ 3224877 w 3695571"/>
              <a:gd name="connsiteY593" fmla="*/ 2750659 h 6162512"/>
              <a:gd name="connsiteX594" fmla="*/ 3224968 w 3695571"/>
              <a:gd name="connsiteY594" fmla="*/ 2750068 h 6162512"/>
              <a:gd name="connsiteX595" fmla="*/ 3226362 w 3695571"/>
              <a:gd name="connsiteY595" fmla="*/ 2749062 h 6162512"/>
              <a:gd name="connsiteX596" fmla="*/ 3226742 w 3695571"/>
              <a:gd name="connsiteY596" fmla="*/ 2748652 h 6162512"/>
              <a:gd name="connsiteX597" fmla="*/ 3274601 w 3695571"/>
              <a:gd name="connsiteY597" fmla="*/ 2725251 h 6162512"/>
              <a:gd name="connsiteX598" fmla="*/ 3266044 w 3695571"/>
              <a:gd name="connsiteY598" fmla="*/ 2745790 h 6162512"/>
              <a:gd name="connsiteX599" fmla="*/ 3247006 w 3695571"/>
              <a:gd name="connsiteY599" fmla="*/ 2761020 h 6162512"/>
              <a:gd name="connsiteX600" fmla="*/ 3254127 w 3695571"/>
              <a:gd name="connsiteY600" fmla="*/ 2765768 h 6162512"/>
              <a:gd name="connsiteX601" fmla="*/ 3239643 w 3695571"/>
              <a:gd name="connsiteY601" fmla="*/ 2769388 h 6162512"/>
              <a:gd name="connsiteX602" fmla="*/ 3236092 w 3695571"/>
              <a:gd name="connsiteY602" fmla="*/ 2784299 h 6162512"/>
              <a:gd name="connsiteX603" fmla="*/ 3224627 w 3695571"/>
              <a:gd name="connsiteY603" fmla="*/ 2789649 h 6162512"/>
              <a:gd name="connsiteX604" fmla="*/ 3213863 w 3695571"/>
              <a:gd name="connsiteY604" fmla="*/ 2803105 h 6162512"/>
              <a:gd name="connsiteX605" fmla="*/ 3216409 w 3695571"/>
              <a:gd name="connsiteY605" fmla="*/ 2800559 h 6162512"/>
              <a:gd name="connsiteX606" fmla="*/ 3219833 w 3695571"/>
              <a:gd name="connsiteY606" fmla="*/ 2800559 h 6162512"/>
              <a:gd name="connsiteX607" fmla="*/ 3219833 w 3695571"/>
              <a:gd name="connsiteY607" fmla="*/ 2804991 h 6162512"/>
              <a:gd name="connsiteX608" fmla="*/ 3243857 w 3695571"/>
              <a:gd name="connsiteY608" fmla="*/ 2786305 h 6162512"/>
              <a:gd name="connsiteX609" fmla="*/ 3254127 w 3695571"/>
              <a:gd name="connsiteY609" fmla="*/ 2789728 h 6162512"/>
              <a:gd name="connsiteX610" fmla="*/ 3271242 w 3695571"/>
              <a:gd name="connsiteY610" fmla="*/ 2758921 h 6162512"/>
              <a:gd name="connsiteX611" fmla="*/ 3281511 w 3695571"/>
              <a:gd name="connsiteY611" fmla="*/ 2758921 h 6162512"/>
              <a:gd name="connsiteX612" fmla="*/ 3281511 w 3695571"/>
              <a:gd name="connsiteY612" fmla="*/ 2762344 h 6162512"/>
              <a:gd name="connsiteX613" fmla="*/ 3243857 w 3695571"/>
              <a:gd name="connsiteY613" fmla="*/ 2796575 h 6162512"/>
              <a:gd name="connsiteX614" fmla="*/ 3236280 w 3695571"/>
              <a:gd name="connsiteY614" fmla="*/ 2808414 h 6162512"/>
              <a:gd name="connsiteX615" fmla="*/ 3247488 w 3695571"/>
              <a:gd name="connsiteY615" fmla="*/ 2811777 h 6162512"/>
              <a:gd name="connsiteX616" fmla="*/ 3250789 w 3695571"/>
              <a:gd name="connsiteY616" fmla="*/ 2816728 h 6162512"/>
              <a:gd name="connsiteX617" fmla="*/ 3264332 w 3695571"/>
              <a:gd name="connsiteY617" fmla="*/ 2803981 h 6162512"/>
              <a:gd name="connsiteX618" fmla="*/ 3281447 w 3695571"/>
              <a:gd name="connsiteY618" fmla="*/ 2773174 h 6162512"/>
              <a:gd name="connsiteX619" fmla="*/ 3295140 w 3695571"/>
              <a:gd name="connsiteY619" fmla="*/ 2752636 h 6162512"/>
              <a:gd name="connsiteX620" fmla="*/ 3295140 w 3695571"/>
              <a:gd name="connsiteY620" fmla="*/ 2749213 h 6162512"/>
              <a:gd name="connsiteX621" fmla="*/ 3284870 w 3695571"/>
              <a:gd name="connsiteY621" fmla="*/ 2756059 h 6162512"/>
              <a:gd name="connsiteX622" fmla="*/ 3278024 w 3695571"/>
              <a:gd name="connsiteY622" fmla="*/ 2756059 h 6162512"/>
              <a:gd name="connsiteX623" fmla="*/ 3284870 w 3695571"/>
              <a:gd name="connsiteY623" fmla="*/ 2728674 h 6162512"/>
              <a:gd name="connsiteX624" fmla="*/ 3278024 w 3695571"/>
              <a:gd name="connsiteY624" fmla="*/ 2725251 h 6162512"/>
              <a:gd name="connsiteX625" fmla="*/ 3360177 w 3695571"/>
              <a:gd name="connsiteY625" fmla="*/ 2612291 h 6162512"/>
              <a:gd name="connsiteX626" fmla="*/ 3349908 w 3695571"/>
              <a:gd name="connsiteY626" fmla="*/ 2632829 h 6162512"/>
              <a:gd name="connsiteX627" fmla="*/ 3367024 w 3695571"/>
              <a:gd name="connsiteY627" fmla="*/ 2615714 h 6162512"/>
              <a:gd name="connsiteX628" fmla="*/ 3500522 w 3695571"/>
              <a:gd name="connsiteY628" fmla="*/ 2560945 h 6162512"/>
              <a:gd name="connsiteX629" fmla="*/ 3493676 w 3695571"/>
              <a:gd name="connsiteY629" fmla="*/ 2567791 h 6162512"/>
              <a:gd name="connsiteX630" fmla="*/ 3500522 w 3695571"/>
              <a:gd name="connsiteY630" fmla="*/ 2567791 h 6162512"/>
              <a:gd name="connsiteX631" fmla="*/ 3510791 w 3695571"/>
              <a:gd name="connsiteY631" fmla="*/ 2345294 h 6162512"/>
              <a:gd name="connsiteX632" fmla="*/ 3517638 w 3695571"/>
              <a:gd name="connsiteY632" fmla="*/ 2352139 h 6162512"/>
              <a:gd name="connsiteX633" fmla="*/ 3503945 w 3695571"/>
              <a:gd name="connsiteY633" fmla="*/ 2362408 h 6162512"/>
              <a:gd name="connsiteX634" fmla="*/ 3500522 w 3695571"/>
              <a:gd name="connsiteY634" fmla="*/ 2358985 h 6162512"/>
              <a:gd name="connsiteX635" fmla="*/ 3510791 w 3695571"/>
              <a:gd name="connsiteY635" fmla="*/ 2345294 h 6162512"/>
              <a:gd name="connsiteX636" fmla="*/ 3521061 w 3695571"/>
              <a:gd name="connsiteY636" fmla="*/ 2338447 h 6162512"/>
              <a:gd name="connsiteX637" fmla="*/ 3524484 w 3695571"/>
              <a:gd name="connsiteY637" fmla="*/ 2338447 h 6162512"/>
              <a:gd name="connsiteX638" fmla="*/ 3541599 w 3695571"/>
              <a:gd name="connsiteY638" fmla="*/ 2348716 h 6162512"/>
              <a:gd name="connsiteX639" fmla="*/ 3521061 w 3695571"/>
              <a:gd name="connsiteY639" fmla="*/ 2386371 h 6162512"/>
              <a:gd name="connsiteX640" fmla="*/ 3514215 w 3695571"/>
              <a:gd name="connsiteY640" fmla="*/ 2386371 h 6162512"/>
              <a:gd name="connsiteX641" fmla="*/ 3514215 w 3695571"/>
              <a:gd name="connsiteY641" fmla="*/ 2382947 h 6162512"/>
              <a:gd name="connsiteX642" fmla="*/ 3524484 w 3695571"/>
              <a:gd name="connsiteY642" fmla="*/ 2355563 h 6162512"/>
              <a:gd name="connsiteX643" fmla="*/ 3313287 w 3695571"/>
              <a:gd name="connsiteY643" fmla="*/ 2271031 h 6162512"/>
              <a:gd name="connsiteX644" fmla="*/ 3307120 w 3695571"/>
              <a:gd name="connsiteY644" fmla="*/ 2279399 h 6162512"/>
              <a:gd name="connsiteX645" fmla="*/ 3280421 w 3695571"/>
              <a:gd name="connsiteY645" fmla="*/ 2308006 h 6162512"/>
              <a:gd name="connsiteX646" fmla="*/ 3279120 w 3695571"/>
              <a:gd name="connsiteY646" fmla="*/ 2313925 h 6162512"/>
              <a:gd name="connsiteX647" fmla="*/ 3281511 w 3695571"/>
              <a:gd name="connsiteY647" fmla="*/ 2313925 h 6162512"/>
              <a:gd name="connsiteX648" fmla="*/ 3298198 w 3695571"/>
              <a:gd name="connsiteY648" fmla="*/ 2301945 h 6162512"/>
              <a:gd name="connsiteX649" fmla="*/ 3500522 w 3695571"/>
              <a:gd name="connsiteY649" fmla="*/ 2269986 h 6162512"/>
              <a:gd name="connsiteX650" fmla="*/ 3493676 w 3695571"/>
              <a:gd name="connsiteY650" fmla="*/ 2276832 h 6162512"/>
              <a:gd name="connsiteX651" fmla="*/ 3507368 w 3695571"/>
              <a:gd name="connsiteY651" fmla="*/ 2276832 h 6162512"/>
              <a:gd name="connsiteX652" fmla="*/ 3500522 w 3695571"/>
              <a:gd name="connsiteY652" fmla="*/ 2269986 h 6162512"/>
              <a:gd name="connsiteX653" fmla="*/ 3492925 w 3695571"/>
              <a:gd name="connsiteY653" fmla="*/ 2261887 h 6162512"/>
              <a:gd name="connsiteX654" fmla="*/ 3484659 w 3695571"/>
              <a:gd name="connsiteY654" fmla="*/ 2264392 h 6162512"/>
              <a:gd name="connsiteX655" fmla="*/ 3486830 w 3695571"/>
              <a:gd name="connsiteY655" fmla="*/ 2266563 h 6162512"/>
              <a:gd name="connsiteX656" fmla="*/ 3490253 w 3695571"/>
              <a:gd name="connsiteY656" fmla="*/ 2266563 h 6162512"/>
              <a:gd name="connsiteX657" fmla="*/ 3288229 w 3695571"/>
              <a:gd name="connsiteY657" fmla="*/ 2236650 h 6162512"/>
              <a:gd name="connsiteX658" fmla="*/ 3284934 w 3695571"/>
              <a:gd name="connsiteY658" fmla="*/ 2242041 h 6162512"/>
              <a:gd name="connsiteX659" fmla="*/ 3278088 w 3695571"/>
              <a:gd name="connsiteY659" fmla="*/ 2242041 h 6162512"/>
              <a:gd name="connsiteX660" fmla="*/ 3278088 w 3695571"/>
              <a:gd name="connsiteY660" fmla="*/ 2245464 h 6162512"/>
              <a:gd name="connsiteX661" fmla="*/ 3281214 w 3695571"/>
              <a:gd name="connsiteY661" fmla="*/ 2261094 h 6162512"/>
              <a:gd name="connsiteX662" fmla="*/ 3285433 w 3695571"/>
              <a:gd name="connsiteY662" fmla="*/ 2260583 h 6162512"/>
              <a:gd name="connsiteX663" fmla="*/ 3288229 w 3695571"/>
              <a:gd name="connsiteY663" fmla="*/ 2247676 h 6162512"/>
              <a:gd name="connsiteX664" fmla="*/ 3337177 w 3695571"/>
              <a:gd name="connsiteY664" fmla="*/ 2216690 h 6162512"/>
              <a:gd name="connsiteX665" fmla="*/ 3333584 w 3695571"/>
              <a:gd name="connsiteY665" fmla="*/ 2218581 h 6162512"/>
              <a:gd name="connsiteX666" fmla="*/ 3322459 w 3695571"/>
              <a:gd name="connsiteY666" fmla="*/ 2244253 h 6162512"/>
              <a:gd name="connsiteX667" fmla="*/ 3316708 w 3695571"/>
              <a:gd name="connsiteY667" fmla="*/ 2249685 h 6162512"/>
              <a:gd name="connsiteX668" fmla="*/ 3314030 w 3695571"/>
              <a:gd name="connsiteY668" fmla="*/ 2253166 h 6162512"/>
              <a:gd name="connsiteX669" fmla="*/ 3310549 w 3695571"/>
              <a:gd name="connsiteY669" fmla="*/ 2256299 h 6162512"/>
              <a:gd name="connsiteX670" fmla="*/ 3317591 w 3695571"/>
              <a:gd name="connsiteY670" fmla="*/ 2261932 h 6162512"/>
              <a:gd name="connsiteX671" fmla="*/ 3320020 w 3695571"/>
              <a:gd name="connsiteY671" fmla="*/ 2256589 h 6162512"/>
              <a:gd name="connsiteX672" fmla="*/ 3332857 w 3695571"/>
              <a:gd name="connsiteY672" fmla="*/ 2238618 h 6162512"/>
              <a:gd name="connsiteX673" fmla="*/ 3337136 w 3695571"/>
              <a:gd name="connsiteY673" fmla="*/ 2216796 h 6162512"/>
              <a:gd name="connsiteX674" fmla="*/ 3319036 w 3695571"/>
              <a:gd name="connsiteY674" fmla="*/ 2199754 h 6162512"/>
              <a:gd name="connsiteX675" fmla="*/ 3301921 w 3695571"/>
              <a:gd name="connsiteY675" fmla="*/ 2227138 h 6162512"/>
              <a:gd name="connsiteX676" fmla="*/ 3308767 w 3695571"/>
              <a:gd name="connsiteY676" fmla="*/ 2227138 h 6162512"/>
              <a:gd name="connsiteX677" fmla="*/ 3325882 w 3695571"/>
              <a:gd name="connsiteY677" fmla="*/ 2203177 h 6162512"/>
              <a:gd name="connsiteX678" fmla="*/ 3335110 w 3695571"/>
              <a:gd name="connsiteY678" fmla="*/ 2181597 h 6162512"/>
              <a:gd name="connsiteX679" fmla="*/ 3329434 w 3695571"/>
              <a:gd name="connsiteY679" fmla="*/ 2187272 h 6162512"/>
              <a:gd name="connsiteX680" fmla="*/ 3329305 w 3695571"/>
              <a:gd name="connsiteY680" fmla="*/ 2187143 h 6162512"/>
              <a:gd name="connsiteX681" fmla="*/ 3329305 w 3695571"/>
              <a:gd name="connsiteY681" fmla="*/ 2199754 h 6162512"/>
              <a:gd name="connsiteX682" fmla="*/ 3332728 w 3695571"/>
              <a:gd name="connsiteY682" fmla="*/ 2199754 h 6162512"/>
              <a:gd name="connsiteX683" fmla="*/ 3339575 w 3695571"/>
              <a:gd name="connsiteY683" fmla="*/ 2192907 h 6162512"/>
              <a:gd name="connsiteX684" fmla="*/ 3339575 w 3695571"/>
              <a:gd name="connsiteY684" fmla="*/ 2186061 h 6162512"/>
              <a:gd name="connsiteX685" fmla="*/ 3349844 w 3695571"/>
              <a:gd name="connsiteY685" fmla="*/ 2165523 h 6162512"/>
              <a:gd name="connsiteX686" fmla="*/ 3342998 w 3695571"/>
              <a:gd name="connsiteY686" fmla="*/ 2172369 h 6162512"/>
              <a:gd name="connsiteX687" fmla="*/ 3342998 w 3695571"/>
              <a:gd name="connsiteY687" fmla="*/ 2175792 h 6162512"/>
              <a:gd name="connsiteX688" fmla="*/ 3344887 w 3695571"/>
              <a:gd name="connsiteY688" fmla="*/ 2175792 h 6162512"/>
              <a:gd name="connsiteX689" fmla="*/ 3349844 w 3695571"/>
              <a:gd name="connsiteY689" fmla="*/ 2172385 h 6162512"/>
              <a:gd name="connsiteX690" fmla="*/ 3466227 w 3695571"/>
              <a:gd name="connsiteY690" fmla="*/ 2162100 h 6162512"/>
              <a:gd name="connsiteX691" fmla="*/ 3469650 w 3695571"/>
              <a:gd name="connsiteY691" fmla="*/ 2162100 h 6162512"/>
              <a:gd name="connsiteX692" fmla="*/ 3469650 w 3695571"/>
              <a:gd name="connsiteY692" fmla="*/ 2172369 h 6162512"/>
              <a:gd name="connsiteX693" fmla="*/ 3459381 w 3695571"/>
              <a:gd name="connsiteY693" fmla="*/ 2172369 h 6162512"/>
              <a:gd name="connsiteX694" fmla="*/ 3459381 w 3695571"/>
              <a:gd name="connsiteY694" fmla="*/ 2168946 h 6162512"/>
              <a:gd name="connsiteX695" fmla="*/ 3466227 w 3695571"/>
              <a:gd name="connsiteY695" fmla="*/ 2162100 h 6162512"/>
              <a:gd name="connsiteX696" fmla="*/ 3432125 w 3695571"/>
              <a:gd name="connsiteY696" fmla="*/ 2147768 h 6162512"/>
              <a:gd name="connsiteX697" fmla="*/ 3377656 w 3695571"/>
              <a:gd name="connsiteY697" fmla="*/ 2193764 h 6162512"/>
              <a:gd name="connsiteX698" fmla="*/ 3377356 w 3695571"/>
              <a:gd name="connsiteY698" fmla="*/ 2193939 h 6162512"/>
              <a:gd name="connsiteX699" fmla="*/ 3377356 w 3695571"/>
              <a:gd name="connsiteY699" fmla="*/ 2194118 h 6162512"/>
              <a:gd name="connsiteX700" fmla="*/ 3384202 w 3695571"/>
              <a:gd name="connsiteY700" fmla="*/ 2200964 h 6162512"/>
              <a:gd name="connsiteX701" fmla="*/ 3394472 w 3695571"/>
              <a:gd name="connsiteY701" fmla="*/ 2200964 h 6162512"/>
              <a:gd name="connsiteX702" fmla="*/ 3425279 w 3695571"/>
              <a:gd name="connsiteY702" fmla="*/ 2163311 h 6162512"/>
              <a:gd name="connsiteX703" fmla="*/ 3432125 w 3695571"/>
              <a:gd name="connsiteY703" fmla="*/ 2156465 h 6162512"/>
              <a:gd name="connsiteX704" fmla="*/ 3390763 w 3695571"/>
              <a:gd name="connsiteY704" fmla="*/ 2117314 h 6162512"/>
              <a:gd name="connsiteX705" fmla="*/ 3384202 w 3695571"/>
              <a:gd name="connsiteY705" fmla="*/ 2122234 h 6162512"/>
              <a:gd name="connsiteX706" fmla="*/ 3380841 w 3695571"/>
              <a:gd name="connsiteY706" fmla="*/ 2118873 h 6162512"/>
              <a:gd name="connsiteX707" fmla="*/ 3370382 w 3695571"/>
              <a:gd name="connsiteY707" fmla="*/ 2131293 h 6162512"/>
              <a:gd name="connsiteX708" fmla="*/ 3370382 w 3695571"/>
              <a:gd name="connsiteY708" fmla="*/ 2138140 h 6162512"/>
              <a:gd name="connsiteX709" fmla="*/ 3377228 w 3695571"/>
              <a:gd name="connsiteY709" fmla="*/ 2138140 h 6162512"/>
              <a:gd name="connsiteX710" fmla="*/ 3390064 w 3695571"/>
              <a:gd name="connsiteY710" fmla="*/ 2120596 h 6162512"/>
              <a:gd name="connsiteX711" fmla="*/ 3568919 w 3695571"/>
              <a:gd name="connsiteY711" fmla="*/ 2097062 h 6162512"/>
              <a:gd name="connsiteX712" fmla="*/ 3572342 w 3695571"/>
              <a:gd name="connsiteY712" fmla="*/ 2097062 h 6162512"/>
              <a:gd name="connsiteX713" fmla="*/ 3562073 w 3695571"/>
              <a:gd name="connsiteY713" fmla="*/ 2117600 h 6162512"/>
              <a:gd name="connsiteX714" fmla="*/ 3558650 w 3695571"/>
              <a:gd name="connsiteY714" fmla="*/ 2117600 h 6162512"/>
              <a:gd name="connsiteX715" fmla="*/ 3568919 w 3695571"/>
              <a:gd name="connsiteY715" fmla="*/ 2097062 h 6162512"/>
              <a:gd name="connsiteX716" fmla="*/ 3425151 w 3695571"/>
              <a:gd name="connsiteY716" fmla="*/ 2066255 h 6162512"/>
              <a:gd name="connsiteX717" fmla="*/ 3397224 w 3695571"/>
              <a:gd name="connsiteY717" fmla="*/ 2099419 h 6162512"/>
              <a:gd name="connsiteX718" fmla="*/ 3394343 w 3695571"/>
              <a:gd name="connsiteY718" fmla="*/ 2100485 h 6162512"/>
              <a:gd name="connsiteX719" fmla="*/ 3393673 w 3695571"/>
              <a:gd name="connsiteY719" fmla="*/ 2103636 h 6162512"/>
              <a:gd name="connsiteX720" fmla="*/ 3391795 w 3695571"/>
              <a:gd name="connsiteY720" fmla="*/ 2105866 h 6162512"/>
              <a:gd name="connsiteX721" fmla="*/ 3392952 w 3695571"/>
              <a:gd name="connsiteY721" fmla="*/ 2107023 h 6162512"/>
              <a:gd name="connsiteX722" fmla="*/ 3393673 w 3695571"/>
              <a:gd name="connsiteY722" fmla="*/ 2103636 h 6162512"/>
              <a:gd name="connsiteX723" fmla="*/ 3397224 w 3695571"/>
              <a:gd name="connsiteY723" fmla="*/ 2099419 h 6162512"/>
              <a:gd name="connsiteX724" fmla="*/ 3417449 w 3695571"/>
              <a:gd name="connsiteY724" fmla="*/ 2091928 h 6162512"/>
              <a:gd name="connsiteX725" fmla="*/ 3425151 w 3695571"/>
              <a:gd name="connsiteY725" fmla="*/ 2066255 h 6162512"/>
              <a:gd name="connsiteX726" fmla="*/ 3493612 w 3695571"/>
              <a:gd name="connsiteY726" fmla="*/ 2035447 h 6162512"/>
              <a:gd name="connsiteX727" fmla="*/ 3490189 w 3695571"/>
              <a:gd name="connsiteY727" fmla="*/ 2052562 h 6162512"/>
              <a:gd name="connsiteX728" fmla="*/ 3497035 w 3695571"/>
              <a:gd name="connsiteY728" fmla="*/ 2052562 h 6162512"/>
              <a:gd name="connsiteX729" fmla="*/ 3500458 w 3695571"/>
              <a:gd name="connsiteY729" fmla="*/ 2035447 h 6162512"/>
              <a:gd name="connsiteX730" fmla="*/ 3380779 w 3695571"/>
              <a:gd name="connsiteY730" fmla="*/ 2029813 h 6162512"/>
              <a:gd name="connsiteX731" fmla="*/ 3373933 w 3695571"/>
              <a:gd name="connsiteY731" fmla="*/ 2036658 h 6162512"/>
              <a:gd name="connsiteX732" fmla="*/ 3379150 w 3695571"/>
              <a:gd name="connsiteY732" fmla="*/ 2036658 h 6162512"/>
              <a:gd name="connsiteX733" fmla="*/ 3383516 w 3695571"/>
              <a:gd name="connsiteY733" fmla="*/ 2032549 h 6162512"/>
              <a:gd name="connsiteX734" fmla="*/ 3609995 w 3695571"/>
              <a:gd name="connsiteY734" fmla="*/ 2025178 h 6162512"/>
              <a:gd name="connsiteX735" fmla="*/ 3613418 w 3695571"/>
              <a:gd name="connsiteY735" fmla="*/ 2025178 h 6162512"/>
              <a:gd name="connsiteX736" fmla="*/ 3613418 w 3695571"/>
              <a:gd name="connsiteY736" fmla="*/ 2055985 h 6162512"/>
              <a:gd name="connsiteX737" fmla="*/ 3603149 w 3695571"/>
              <a:gd name="connsiteY737" fmla="*/ 2069678 h 6162512"/>
              <a:gd name="connsiteX738" fmla="*/ 3586034 w 3695571"/>
              <a:gd name="connsiteY738" fmla="*/ 2059409 h 6162512"/>
              <a:gd name="connsiteX739" fmla="*/ 3603149 w 3695571"/>
              <a:gd name="connsiteY739" fmla="*/ 2028601 h 6162512"/>
              <a:gd name="connsiteX740" fmla="*/ 3633957 w 3695571"/>
              <a:gd name="connsiteY740" fmla="*/ 1973832 h 6162512"/>
              <a:gd name="connsiteX741" fmla="*/ 3640803 w 3695571"/>
              <a:gd name="connsiteY741" fmla="*/ 1973832 h 6162512"/>
              <a:gd name="connsiteX742" fmla="*/ 3640803 w 3695571"/>
              <a:gd name="connsiteY742" fmla="*/ 1984102 h 6162512"/>
              <a:gd name="connsiteX743" fmla="*/ 3633957 w 3695571"/>
              <a:gd name="connsiteY743" fmla="*/ 1984102 h 6162512"/>
              <a:gd name="connsiteX744" fmla="*/ 3353267 w 3695571"/>
              <a:gd name="connsiteY744" fmla="*/ 1960141 h 6162512"/>
              <a:gd name="connsiteX745" fmla="*/ 3341467 w 3695571"/>
              <a:gd name="connsiteY745" fmla="*/ 1973907 h 6162512"/>
              <a:gd name="connsiteX746" fmla="*/ 3336906 w 3695571"/>
              <a:gd name="connsiteY746" fmla="*/ 1984333 h 6162512"/>
              <a:gd name="connsiteX747" fmla="*/ 3332728 w 3695571"/>
              <a:gd name="connsiteY747" fmla="*/ 2011486 h 6162512"/>
              <a:gd name="connsiteX748" fmla="*/ 3330181 w 3695571"/>
              <a:gd name="connsiteY748" fmla="*/ 2016118 h 6162512"/>
              <a:gd name="connsiteX749" fmla="*/ 3331623 w 3695571"/>
              <a:gd name="connsiteY749" fmla="*/ 2024770 h 6162512"/>
              <a:gd name="connsiteX750" fmla="*/ 3324777 w 3695571"/>
              <a:gd name="connsiteY750" fmla="*/ 2028193 h 6162512"/>
              <a:gd name="connsiteX751" fmla="*/ 3323540 w 3695571"/>
              <a:gd name="connsiteY751" fmla="*/ 2028193 h 6162512"/>
              <a:gd name="connsiteX752" fmla="*/ 3318884 w 3695571"/>
              <a:gd name="connsiteY752" fmla="*/ 2036658 h 6162512"/>
              <a:gd name="connsiteX753" fmla="*/ 3329911 w 3695571"/>
              <a:gd name="connsiteY753" fmla="*/ 2036658 h 6162512"/>
              <a:gd name="connsiteX754" fmla="*/ 3329305 w 3695571"/>
              <a:gd name="connsiteY754" fmla="*/ 2035447 h 6162512"/>
              <a:gd name="connsiteX755" fmla="*/ 3336151 w 3695571"/>
              <a:gd name="connsiteY755" fmla="*/ 2028601 h 6162512"/>
              <a:gd name="connsiteX756" fmla="*/ 3339575 w 3695571"/>
              <a:gd name="connsiteY756" fmla="*/ 2028601 h 6162512"/>
              <a:gd name="connsiteX757" fmla="*/ 3339575 w 3695571"/>
              <a:gd name="connsiteY757" fmla="*/ 2029940 h 6162512"/>
              <a:gd name="connsiteX758" fmla="*/ 3342270 w 3695571"/>
              <a:gd name="connsiteY758" fmla="*/ 2027245 h 6162512"/>
              <a:gd name="connsiteX759" fmla="*/ 3346408 w 3695571"/>
              <a:gd name="connsiteY759" fmla="*/ 2016741 h 6162512"/>
              <a:gd name="connsiteX760" fmla="*/ 3342998 w 3695571"/>
              <a:gd name="connsiteY760" fmla="*/ 2018332 h 6162512"/>
              <a:gd name="connsiteX761" fmla="*/ 3339575 w 3695571"/>
              <a:gd name="connsiteY761" fmla="*/ 2011486 h 6162512"/>
              <a:gd name="connsiteX762" fmla="*/ 3360113 w 3695571"/>
              <a:gd name="connsiteY762" fmla="*/ 1966986 h 6162512"/>
              <a:gd name="connsiteX763" fmla="*/ 3353267 w 3695571"/>
              <a:gd name="connsiteY763" fmla="*/ 1960141 h 6162512"/>
              <a:gd name="connsiteX764" fmla="*/ 3394343 w 3695571"/>
              <a:gd name="connsiteY764" fmla="*/ 1953294 h 6162512"/>
              <a:gd name="connsiteX765" fmla="*/ 3385786 w 3695571"/>
              <a:gd name="connsiteY765" fmla="*/ 1973833 h 6162512"/>
              <a:gd name="connsiteX766" fmla="*/ 3379546 w 3695571"/>
              <a:gd name="connsiteY766" fmla="*/ 1978824 h 6162512"/>
              <a:gd name="connsiteX767" fmla="*/ 3379546 w 3695571"/>
              <a:gd name="connsiteY767" fmla="*/ 1987117 h 6162512"/>
              <a:gd name="connsiteX768" fmla="*/ 3372700 w 3695571"/>
              <a:gd name="connsiteY768" fmla="*/ 1987117 h 6162512"/>
              <a:gd name="connsiteX769" fmla="*/ 3372700 w 3695571"/>
              <a:gd name="connsiteY769" fmla="*/ 1984301 h 6162512"/>
              <a:gd name="connsiteX770" fmla="*/ 3360113 w 3695571"/>
              <a:gd name="connsiteY770" fmla="*/ 1994371 h 6162512"/>
              <a:gd name="connsiteX771" fmla="*/ 3359010 w 3695571"/>
              <a:gd name="connsiteY771" fmla="*/ 1999005 h 6162512"/>
              <a:gd name="connsiteX772" fmla="*/ 3360241 w 3695571"/>
              <a:gd name="connsiteY772" fmla="*/ 1999005 h 6162512"/>
              <a:gd name="connsiteX773" fmla="*/ 3360241 w 3695571"/>
              <a:gd name="connsiteY773" fmla="*/ 2019543 h 6162512"/>
              <a:gd name="connsiteX774" fmla="*/ 3367087 w 3695571"/>
              <a:gd name="connsiteY774" fmla="*/ 2026389 h 6162512"/>
              <a:gd name="connsiteX775" fmla="*/ 3370510 w 3695571"/>
              <a:gd name="connsiteY775" fmla="*/ 2026389 h 6162512"/>
              <a:gd name="connsiteX776" fmla="*/ 3384202 w 3695571"/>
              <a:gd name="connsiteY776" fmla="*/ 2002428 h 6162512"/>
              <a:gd name="connsiteX777" fmla="*/ 3399506 w 3695571"/>
              <a:gd name="connsiteY777" fmla="*/ 2006436 h 6162512"/>
              <a:gd name="connsiteX778" fmla="*/ 3401189 w 3695571"/>
              <a:gd name="connsiteY778" fmla="*/ 2001217 h 6162512"/>
              <a:gd name="connsiteX779" fmla="*/ 3414882 w 3695571"/>
              <a:gd name="connsiteY779" fmla="*/ 1980679 h 6162512"/>
              <a:gd name="connsiteX780" fmla="*/ 3414882 w 3695571"/>
              <a:gd name="connsiteY780" fmla="*/ 1977256 h 6162512"/>
              <a:gd name="connsiteX781" fmla="*/ 3404612 w 3695571"/>
              <a:gd name="connsiteY781" fmla="*/ 1984102 h 6162512"/>
              <a:gd name="connsiteX782" fmla="*/ 3397766 w 3695571"/>
              <a:gd name="connsiteY782" fmla="*/ 1984102 h 6162512"/>
              <a:gd name="connsiteX783" fmla="*/ 3404612 w 3695571"/>
              <a:gd name="connsiteY783" fmla="*/ 1956717 h 6162512"/>
              <a:gd name="connsiteX784" fmla="*/ 3397766 w 3695571"/>
              <a:gd name="connsiteY784" fmla="*/ 1953294 h 6162512"/>
              <a:gd name="connsiteX785" fmla="*/ 92422 w 3695571"/>
              <a:gd name="connsiteY785" fmla="*/ 1914858 h 6162512"/>
              <a:gd name="connsiteX786" fmla="*/ 99268 w 3695571"/>
              <a:gd name="connsiteY786" fmla="*/ 1914858 h 6162512"/>
              <a:gd name="connsiteX787" fmla="*/ 99268 w 3695571"/>
              <a:gd name="connsiteY787" fmla="*/ 1918281 h 6162512"/>
              <a:gd name="connsiteX788" fmla="*/ 92422 w 3695571"/>
              <a:gd name="connsiteY788" fmla="*/ 1925127 h 6162512"/>
              <a:gd name="connsiteX789" fmla="*/ 3479919 w 3695571"/>
              <a:gd name="connsiteY789" fmla="*/ 1840334 h 6162512"/>
              <a:gd name="connsiteX790" fmla="*/ 3469650 w 3695571"/>
              <a:gd name="connsiteY790" fmla="*/ 1860872 h 6162512"/>
              <a:gd name="connsiteX791" fmla="*/ 3486766 w 3695571"/>
              <a:gd name="connsiteY791" fmla="*/ 1843757 h 6162512"/>
              <a:gd name="connsiteX792" fmla="*/ 3620264 w 3695571"/>
              <a:gd name="connsiteY792" fmla="*/ 1788988 h 6162512"/>
              <a:gd name="connsiteX793" fmla="*/ 3613418 w 3695571"/>
              <a:gd name="connsiteY793" fmla="*/ 1795834 h 6162512"/>
              <a:gd name="connsiteX794" fmla="*/ 3620264 w 3695571"/>
              <a:gd name="connsiteY794" fmla="*/ 1795834 h 6162512"/>
              <a:gd name="connsiteX795" fmla="*/ 3630533 w 3695571"/>
              <a:gd name="connsiteY795" fmla="*/ 1573336 h 6162512"/>
              <a:gd name="connsiteX796" fmla="*/ 3637380 w 3695571"/>
              <a:gd name="connsiteY796" fmla="*/ 1580182 h 6162512"/>
              <a:gd name="connsiteX797" fmla="*/ 3623687 w 3695571"/>
              <a:gd name="connsiteY797" fmla="*/ 1590451 h 6162512"/>
              <a:gd name="connsiteX798" fmla="*/ 3620264 w 3695571"/>
              <a:gd name="connsiteY798" fmla="*/ 1587028 h 6162512"/>
              <a:gd name="connsiteX799" fmla="*/ 3630533 w 3695571"/>
              <a:gd name="connsiteY799" fmla="*/ 1573336 h 6162512"/>
              <a:gd name="connsiteX800" fmla="*/ 3640803 w 3695571"/>
              <a:gd name="connsiteY800" fmla="*/ 1566490 h 6162512"/>
              <a:gd name="connsiteX801" fmla="*/ 3644226 w 3695571"/>
              <a:gd name="connsiteY801" fmla="*/ 1566490 h 6162512"/>
              <a:gd name="connsiteX802" fmla="*/ 3661341 w 3695571"/>
              <a:gd name="connsiteY802" fmla="*/ 1576759 h 6162512"/>
              <a:gd name="connsiteX803" fmla="*/ 3640803 w 3695571"/>
              <a:gd name="connsiteY803" fmla="*/ 1614413 h 6162512"/>
              <a:gd name="connsiteX804" fmla="*/ 3633957 w 3695571"/>
              <a:gd name="connsiteY804" fmla="*/ 1614413 h 6162512"/>
              <a:gd name="connsiteX805" fmla="*/ 3633957 w 3695571"/>
              <a:gd name="connsiteY805" fmla="*/ 1610990 h 6162512"/>
              <a:gd name="connsiteX806" fmla="*/ 3644226 w 3695571"/>
              <a:gd name="connsiteY806" fmla="*/ 1583605 h 6162512"/>
              <a:gd name="connsiteX807" fmla="*/ 3359007 w 3695571"/>
              <a:gd name="connsiteY807" fmla="*/ 1501046 h 6162512"/>
              <a:gd name="connsiteX808" fmla="*/ 3352161 w 3695571"/>
              <a:gd name="connsiteY808" fmla="*/ 1507892 h 6162512"/>
              <a:gd name="connsiteX809" fmla="*/ 3365853 w 3695571"/>
              <a:gd name="connsiteY809" fmla="*/ 1507892 h 6162512"/>
              <a:gd name="connsiteX810" fmla="*/ 3359007 w 3695571"/>
              <a:gd name="connsiteY810" fmla="*/ 1501046 h 6162512"/>
              <a:gd name="connsiteX811" fmla="*/ 3620264 w 3695571"/>
              <a:gd name="connsiteY811" fmla="*/ 1498030 h 6162512"/>
              <a:gd name="connsiteX812" fmla="*/ 3613418 w 3695571"/>
              <a:gd name="connsiteY812" fmla="*/ 1504876 h 6162512"/>
              <a:gd name="connsiteX813" fmla="*/ 3627110 w 3695571"/>
              <a:gd name="connsiteY813" fmla="*/ 1504876 h 6162512"/>
              <a:gd name="connsiteX814" fmla="*/ 3620264 w 3695571"/>
              <a:gd name="connsiteY814" fmla="*/ 1498030 h 6162512"/>
              <a:gd name="connsiteX815" fmla="*/ 3232355 w 3695571"/>
              <a:gd name="connsiteY815" fmla="*/ 1453872 h 6162512"/>
              <a:gd name="connsiteX816" fmla="*/ 3228932 w 3695571"/>
              <a:gd name="connsiteY816" fmla="*/ 1470987 h 6162512"/>
              <a:gd name="connsiteX817" fmla="*/ 3235778 w 3695571"/>
              <a:gd name="connsiteY817" fmla="*/ 1470987 h 6162512"/>
              <a:gd name="connsiteX818" fmla="*/ 3239201 w 3695571"/>
              <a:gd name="connsiteY818" fmla="*/ 1453872 h 6162512"/>
              <a:gd name="connsiteX819" fmla="*/ 3088587 w 3695571"/>
              <a:gd name="connsiteY819" fmla="*/ 1450449 h 6162512"/>
              <a:gd name="connsiteX820" fmla="*/ 3092010 w 3695571"/>
              <a:gd name="connsiteY820" fmla="*/ 1450449 h 6162512"/>
              <a:gd name="connsiteX821" fmla="*/ 3092010 w 3695571"/>
              <a:gd name="connsiteY821" fmla="*/ 1467565 h 6162512"/>
              <a:gd name="connsiteX822" fmla="*/ 3088587 w 3695571"/>
              <a:gd name="connsiteY822" fmla="*/ 1467565 h 6162512"/>
              <a:gd name="connsiteX823" fmla="*/ 3081741 w 3695571"/>
              <a:gd name="connsiteY823" fmla="*/ 1460718 h 6162512"/>
              <a:gd name="connsiteX824" fmla="*/ 3081741 w 3695571"/>
              <a:gd name="connsiteY824" fmla="*/ 1457295 h 6162512"/>
              <a:gd name="connsiteX825" fmla="*/ 3088587 w 3695571"/>
              <a:gd name="connsiteY825" fmla="*/ 1450449 h 6162512"/>
              <a:gd name="connsiteX826" fmla="*/ 3074894 w 3695571"/>
              <a:gd name="connsiteY826" fmla="*/ 1447026 h 6162512"/>
              <a:gd name="connsiteX827" fmla="*/ 3078318 w 3695571"/>
              <a:gd name="connsiteY827" fmla="*/ 1447026 h 6162512"/>
              <a:gd name="connsiteX828" fmla="*/ 3078318 w 3695571"/>
              <a:gd name="connsiteY828" fmla="*/ 1453872 h 6162512"/>
              <a:gd name="connsiteX829" fmla="*/ 3071471 w 3695571"/>
              <a:gd name="connsiteY829" fmla="*/ 1460718 h 6162512"/>
              <a:gd name="connsiteX830" fmla="*/ 3068048 w 3695571"/>
              <a:gd name="connsiteY830" fmla="*/ 1453872 h 6162512"/>
              <a:gd name="connsiteX831" fmla="*/ 3074894 w 3695571"/>
              <a:gd name="connsiteY831" fmla="*/ 1447026 h 6162512"/>
              <a:gd name="connsiteX832" fmla="*/ 3372700 w 3695571"/>
              <a:gd name="connsiteY832" fmla="*/ 1392256 h 6162512"/>
              <a:gd name="connsiteX833" fmla="*/ 3379546 w 3695571"/>
              <a:gd name="connsiteY833" fmla="*/ 1392256 h 6162512"/>
              <a:gd name="connsiteX834" fmla="*/ 3379546 w 3695571"/>
              <a:gd name="connsiteY834" fmla="*/ 1402527 h 6162512"/>
              <a:gd name="connsiteX835" fmla="*/ 3372700 w 3695571"/>
              <a:gd name="connsiteY835" fmla="*/ 1402527 h 6162512"/>
              <a:gd name="connsiteX836" fmla="*/ 3133086 w 3695571"/>
              <a:gd name="connsiteY836" fmla="*/ 1371719 h 6162512"/>
              <a:gd name="connsiteX837" fmla="*/ 3098856 w 3695571"/>
              <a:gd name="connsiteY837" fmla="*/ 1412796 h 6162512"/>
              <a:gd name="connsiteX838" fmla="*/ 3081741 w 3695571"/>
              <a:gd name="connsiteY838" fmla="*/ 1436757 h 6162512"/>
              <a:gd name="connsiteX839" fmla="*/ 3078318 w 3695571"/>
              <a:gd name="connsiteY839" fmla="*/ 1429911 h 6162512"/>
              <a:gd name="connsiteX840" fmla="*/ 3098856 w 3695571"/>
              <a:gd name="connsiteY840" fmla="*/ 1385411 h 6162512"/>
              <a:gd name="connsiteX841" fmla="*/ 3092010 w 3695571"/>
              <a:gd name="connsiteY841" fmla="*/ 1378564 h 6162512"/>
              <a:gd name="connsiteX842" fmla="*/ 3071471 w 3695571"/>
              <a:gd name="connsiteY842" fmla="*/ 1429911 h 6162512"/>
              <a:gd name="connsiteX843" fmla="*/ 3047510 w 3695571"/>
              <a:gd name="connsiteY843" fmla="*/ 1464141 h 6162512"/>
              <a:gd name="connsiteX844" fmla="*/ 3045976 w 3695571"/>
              <a:gd name="connsiteY844" fmla="*/ 1472325 h 6162512"/>
              <a:gd name="connsiteX845" fmla="*/ 3047702 w 3695571"/>
              <a:gd name="connsiteY845" fmla="*/ 1472325 h 6162512"/>
              <a:gd name="connsiteX846" fmla="*/ 3047702 w 3695571"/>
              <a:gd name="connsiteY846" fmla="*/ 1482593 h 6162512"/>
              <a:gd name="connsiteX847" fmla="*/ 3040399 w 3695571"/>
              <a:gd name="connsiteY847" fmla="*/ 1502070 h 6162512"/>
              <a:gd name="connsiteX848" fmla="*/ 3038511 w 3695571"/>
              <a:gd name="connsiteY848" fmla="*/ 1512134 h 6162512"/>
              <a:gd name="connsiteX849" fmla="*/ 3040856 w 3695571"/>
              <a:gd name="connsiteY849" fmla="*/ 1516824 h 6162512"/>
              <a:gd name="connsiteX850" fmla="*/ 3040856 w 3695571"/>
              <a:gd name="connsiteY850" fmla="*/ 1518910 h 6162512"/>
              <a:gd name="connsiteX851" fmla="*/ 3041023 w 3695571"/>
              <a:gd name="connsiteY851" fmla="*/ 1518910 h 6162512"/>
              <a:gd name="connsiteX852" fmla="*/ 3044513 w 3695571"/>
              <a:gd name="connsiteY852" fmla="*/ 1510049 h 6162512"/>
              <a:gd name="connsiteX853" fmla="*/ 3049725 w 3695571"/>
              <a:gd name="connsiteY853" fmla="*/ 1510049 h 6162512"/>
              <a:gd name="connsiteX854" fmla="*/ 3056496 w 3695571"/>
              <a:gd name="connsiteY854" fmla="*/ 1482968 h 6162512"/>
              <a:gd name="connsiteX855" fmla="*/ 3064625 w 3695571"/>
              <a:gd name="connsiteY855" fmla="*/ 1470987 h 6162512"/>
              <a:gd name="connsiteX856" fmla="*/ 3068048 w 3695571"/>
              <a:gd name="connsiteY856" fmla="*/ 1470987 h 6162512"/>
              <a:gd name="connsiteX857" fmla="*/ 3064625 w 3695571"/>
              <a:gd name="connsiteY857" fmla="*/ 1505218 h 6162512"/>
              <a:gd name="connsiteX858" fmla="*/ 3071471 w 3695571"/>
              <a:gd name="connsiteY858" fmla="*/ 1508640 h 6162512"/>
              <a:gd name="connsiteX859" fmla="*/ 3122817 w 3695571"/>
              <a:gd name="connsiteY859" fmla="*/ 1450449 h 6162512"/>
              <a:gd name="connsiteX860" fmla="*/ 3139932 w 3695571"/>
              <a:gd name="connsiteY860" fmla="*/ 1419642 h 6162512"/>
              <a:gd name="connsiteX861" fmla="*/ 3153625 w 3695571"/>
              <a:gd name="connsiteY861" fmla="*/ 1399104 h 6162512"/>
              <a:gd name="connsiteX862" fmla="*/ 3153625 w 3695571"/>
              <a:gd name="connsiteY862" fmla="*/ 1395681 h 6162512"/>
              <a:gd name="connsiteX863" fmla="*/ 3143355 w 3695571"/>
              <a:gd name="connsiteY863" fmla="*/ 1402527 h 6162512"/>
              <a:gd name="connsiteX864" fmla="*/ 3136509 w 3695571"/>
              <a:gd name="connsiteY864" fmla="*/ 1402527 h 6162512"/>
              <a:gd name="connsiteX865" fmla="*/ 3143355 w 3695571"/>
              <a:gd name="connsiteY865" fmla="*/ 1375142 h 6162512"/>
              <a:gd name="connsiteX866" fmla="*/ 3136509 w 3695571"/>
              <a:gd name="connsiteY866" fmla="*/ 1371719 h 6162512"/>
              <a:gd name="connsiteX867" fmla="*/ 164306 w 3695571"/>
              <a:gd name="connsiteY867" fmla="*/ 1315825 h 6162512"/>
              <a:gd name="connsiteX868" fmla="*/ 164306 w 3695571"/>
              <a:gd name="connsiteY868" fmla="*/ 1322671 h 6162512"/>
              <a:gd name="connsiteX869" fmla="*/ 167729 w 3695571"/>
              <a:gd name="connsiteY869" fmla="*/ 1322671 h 6162512"/>
              <a:gd name="connsiteX870" fmla="*/ 167729 w 3695571"/>
              <a:gd name="connsiteY870" fmla="*/ 1315825 h 6162512"/>
              <a:gd name="connsiteX871" fmla="*/ 2633513 w 3695571"/>
              <a:gd name="connsiteY871" fmla="*/ 1285441 h 6162512"/>
              <a:gd name="connsiteX872" fmla="*/ 2626667 w 3695571"/>
              <a:gd name="connsiteY872" fmla="*/ 1292287 h 6162512"/>
              <a:gd name="connsiteX873" fmla="*/ 2626667 w 3695571"/>
              <a:gd name="connsiteY873" fmla="*/ 1295710 h 6162512"/>
              <a:gd name="connsiteX874" fmla="*/ 2631549 w 3695571"/>
              <a:gd name="connsiteY874" fmla="*/ 1300592 h 6162512"/>
              <a:gd name="connsiteX875" fmla="*/ 2633705 w 3695571"/>
              <a:gd name="connsiteY875" fmla="*/ 1289273 h 6162512"/>
              <a:gd name="connsiteX876" fmla="*/ 2640274 w 3695571"/>
              <a:gd name="connsiteY876" fmla="*/ 1285441 h 6162512"/>
              <a:gd name="connsiteX877" fmla="*/ 2296267 w 3695571"/>
              <a:gd name="connsiteY877" fmla="*/ 1282018 h 6162512"/>
              <a:gd name="connsiteX878" fmla="*/ 2288045 w 3695571"/>
              <a:gd name="connsiteY878" fmla="*/ 1289503 h 6162512"/>
              <a:gd name="connsiteX879" fmla="*/ 2286674 w 3695571"/>
              <a:gd name="connsiteY879" fmla="*/ 1299461 h 6162512"/>
              <a:gd name="connsiteX880" fmla="*/ 2305100 w 3695571"/>
              <a:gd name="connsiteY880" fmla="*/ 1292637 h 6162512"/>
              <a:gd name="connsiteX881" fmla="*/ 2306918 w 3695571"/>
              <a:gd name="connsiteY881" fmla="*/ 1286577 h 6162512"/>
              <a:gd name="connsiteX882" fmla="*/ 2300840 w 3695571"/>
              <a:gd name="connsiteY882" fmla="*/ 1282018 h 6162512"/>
              <a:gd name="connsiteX883" fmla="*/ 3218662 w 3695571"/>
              <a:gd name="connsiteY883" fmla="*/ 1258758 h 6162512"/>
              <a:gd name="connsiteX884" fmla="*/ 3208393 w 3695571"/>
              <a:gd name="connsiteY884" fmla="*/ 1279296 h 6162512"/>
              <a:gd name="connsiteX885" fmla="*/ 3225509 w 3695571"/>
              <a:gd name="connsiteY885" fmla="*/ 1262182 h 6162512"/>
              <a:gd name="connsiteX886" fmla="*/ 2239863 w 3695571"/>
              <a:gd name="connsiteY886" fmla="*/ 1258020 h 6162512"/>
              <a:gd name="connsiteX887" fmla="*/ 2231763 w 3695571"/>
              <a:gd name="connsiteY887" fmla="*/ 1265040 h 6162512"/>
              <a:gd name="connsiteX888" fmla="*/ 2226867 w 3695571"/>
              <a:gd name="connsiteY888" fmla="*/ 1280544 h 6162512"/>
              <a:gd name="connsiteX889" fmla="*/ 2235355 w 3695571"/>
              <a:gd name="connsiteY889" fmla="*/ 1266964 h 6162512"/>
              <a:gd name="connsiteX890" fmla="*/ 2239863 w 3695571"/>
              <a:gd name="connsiteY890" fmla="*/ 1262721 h 6162512"/>
              <a:gd name="connsiteX891" fmla="*/ 2210142 w 3695571"/>
              <a:gd name="connsiteY891" fmla="*/ 1230809 h 6162512"/>
              <a:gd name="connsiteX892" fmla="*/ 2206465 w 3695571"/>
              <a:gd name="connsiteY892" fmla="*/ 1237494 h 6162512"/>
              <a:gd name="connsiteX893" fmla="*/ 2204379 w 3695571"/>
              <a:gd name="connsiteY893" fmla="*/ 1247924 h 6162512"/>
              <a:gd name="connsiteX894" fmla="*/ 2211225 w 3695571"/>
              <a:gd name="connsiteY894" fmla="*/ 1247924 h 6162512"/>
              <a:gd name="connsiteX895" fmla="*/ 2214648 w 3695571"/>
              <a:gd name="connsiteY895" fmla="*/ 1230809 h 6162512"/>
              <a:gd name="connsiteX896" fmla="*/ 2272842 w 3695571"/>
              <a:gd name="connsiteY896" fmla="*/ 1229438 h 6162512"/>
              <a:gd name="connsiteX897" fmla="*/ 2264574 w 3695571"/>
              <a:gd name="connsiteY897" fmla="*/ 1236604 h 6162512"/>
              <a:gd name="connsiteX898" fmla="*/ 2263457 w 3695571"/>
              <a:gd name="connsiteY898" fmla="*/ 1240515 h 6162512"/>
              <a:gd name="connsiteX899" fmla="*/ 2270068 w 3695571"/>
              <a:gd name="connsiteY899" fmla="*/ 1234293 h 6162512"/>
              <a:gd name="connsiteX900" fmla="*/ 2708820 w 3695571"/>
              <a:gd name="connsiteY900" fmla="*/ 1227249 h 6162512"/>
              <a:gd name="connsiteX901" fmla="*/ 2719090 w 3695571"/>
              <a:gd name="connsiteY901" fmla="*/ 1227249 h 6162512"/>
              <a:gd name="connsiteX902" fmla="*/ 2719090 w 3695571"/>
              <a:gd name="connsiteY902" fmla="*/ 1230672 h 6162512"/>
              <a:gd name="connsiteX903" fmla="*/ 2712243 w 3695571"/>
              <a:gd name="connsiteY903" fmla="*/ 1237518 h 6162512"/>
              <a:gd name="connsiteX904" fmla="*/ 2708820 w 3695571"/>
              <a:gd name="connsiteY904" fmla="*/ 1237518 h 6162512"/>
              <a:gd name="connsiteX905" fmla="*/ 2667744 w 3695571"/>
              <a:gd name="connsiteY905" fmla="*/ 1210134 h 6162512"/>
              <a:gd name="connsiteX906" fmla="*/ 2636936 w 3695571"/>
              <a:gd name="connsiteY906" fmla="*/ 1258057 h 6162512"/>
              <a:gd name="connsiteX907" fmla="*/ 2647206 w 3695571"/>
              <a:gd name="connsiteY907" fmla="*/ 1264903 h 6162512"/>
              <a:gd name="connsiteX908" fmla="*/ 2654052 w 3695571"/>
              <a:gd name="connsiteY908" fmla="*/ 1264903 h 6162512"/>
              <a:gd name="connsiteX909" fmla="*/ 2667744 w 3695571"/>
              <a:gd name="connsiteY909" fmla="*/ 1230672 h 6162512"/>
              <a:gd name="connsiteX910" fmla="*/ 3359007 w 3695571"/>
              <a:gd name="connsiteY910" fmla="*/ 1207413 h 6162512"/>
              <a:gd name="connsiteX911" fmla="*/ 3352161 w 3695571"/>
              <a:gd name="connsiteY911" fmla="*/ 1214259 h 6162512"/>
              <a:gd name="connsiteX912" fmla="*/ 3359007 w 3695571"/>
              <a:gd name="connsiteY912" fmla="*/ 1214259 h 6162512"/>
              <a:gd name="connsiteX913" fmla="*/ 2828435 w 3695571"/>
              <a:gd name="connsiteY913" fmla="*/ 1203990 h 6162512"/>
              <a:gd name="connsiteX914" fmla="*/ 2818166 w 3695571"/>
              <a:gd name="connsiteY914" fmla="*/ 1210836 h 6162512"/>
              <a:gd name="connsiteX915" fmla="*/ 2814743 w 3695571"/>
              <a:gd name="connsiteY915" fmla="*/ 1210836 h 6162512"/>
              <a:gd name="connsiteX916" fmla="*/ 2814110 w 3695571"/>
              <a:gd name="connsiteY916" fmla="*/ 1207669 h 6162512"/>
              <a:gd name="connsiteX917" fmla="*/ 2806377 w 3695571"/>
              <a:gd name="connsiteY917" fmla="*/ 1218163 h 6162512"/>
              <a:gd name="connsiteX918" fmla="*/ 2770435 w 3695571"/>
              <a:gd name="connsiteY918" fmla="*/ 1256672 h 6162512"/>
              <a:gd name="connsiteX919" fmla="*/ 2770435 w 3695571"/>
              <a:gd name="connsiteY919" fmla="*/ 1260096 h 6162512"/>
              <a:gd name="connsiteX920" fmla="*/ 2777281 w 3695571"/>
              <a:gd name="connsiteY920" fmla="*/ 1280634 h 6162512"/>
              <a:gd name="connsiteX921" fmla="*/ 2792685 w 3695571"/>
              <a:gd name="connsiteY921" fmla="*/ 1267798 h 6162512"/>
              <a:gd name="connsiteX922" fmla="*/ 2797220 w 3695571"/>
              <a:gd name="connsiteY922" fmla="*/ 1262938 h 6162512"/>
              <a:gd name="connsiteX923" fmla="*/ 2815909 w 3695571"/>
              <a:gd name="connsiteY923" fmla="*/ 1233793 h 6162512"/>
              <a:gd name="connsiteX924" fmla="*/ 2817502 w 3695571"/>
              <a:gd name="connsiteY924" fmla="*/ 1230244 h 6162512"/>
              <a:gd name="connsiteX925" fmla="*/ 2819702 w 3695571"/>
              <a:gd name="connsiteY925" fmla="*/ 1227878 h 6162512"/>
              <a:gd name="connsiteX926" fmla="*/ 2828435 w 3695571"/>
              <a:gd name="connsiteY926" fmla="*/ 1214259 h 6162512"/>
              <a:gd name="connsiteX927" fmla="*/ 2698551 w 3695571"/>
              <a:gd name="connsiteY927" fmla="*/ 1182750 h 6162512"/>
              <a:gd name="connsiteX928" fmla="*/ 2681436 w 3695571"/>
              <a:gd name="connsiteY928" fmla="*/ 1210134 h 6162512"/>
              <a:gd name="connsiteX929" fmla="*/ 2688282 w 3695571"/>
              <a:gd name="connsiteY929" fmla="*/ 1210134 h 6162512"/>
              <a:gd name="connsiteX930" fmla="*/ 2705397 w 3695571"/>
              <a:gd name="connsiteY930" fmla="*/ 1186173 h 6162512"/>
              <a:gd name="connsiteX931" fmla="*/ 198537 w 3695571"/>
              <a:gd name="connsiteY931" fmla="*/ 1178903 h 6162512"/>
              <a:gd name="connsiteX932" fmla="*/ 198537 w 3695571"/>
              <a:gd name="connsiteY932" fmla="*/ 1189172 h 6162512"/>
              <a:gd name="connsiteX933" fmla="*/ 201960 w 3695571"/>
              <a:gd name="connsiteY933" fmla="*/ 1189172 h 6162512"/>
              <a:gd name="connsiteX934" fmla="*/ 201960 w 3695571"/>
              <a:gd name="connsiteY934" fmla="*/ 1178903 h 6162512"/>
              <a:gd name="connsiteX935" fmla="*/ 2712243 w 3695571"/>
              <a:gd name="connsiteY935" fmla="*/ 1162211 h 6162512"/>
              <a:gd name="connsiteX936" fmla="*/ 2708820 w 3695571"/>
              <a:gd name="connsiteY936" fmla="*/ 1169057 h 6162512"/>
              <a:gd name="connsiteX937" fmla="*/ 2708820 w 3695571"/>
              <a:gd name="connsiteY937" fmla="*/ 1182750 h 6162512"/>
              <a:gd name="connsiteX938" fmla="*/ 2712243 w 3695571"/>
              <a:gd name="connsiteY938" fmla="*/ 1182750 h 6162512"/>
              <a:gd name="connsiteX939" fmla="*/ 2719090 w 3695571"/>
              <a:gd name="connsiteY939" fmla="*/ 1175903 h 6162512"/>
              <a:gd name="connsiteX940" fmla="*/ 2719090 w 3695571"/>
              <a:gd name="connsiteY940" fmla="*/ 1169057 h 6162512"/>
              <a:gd name="connsiteX941" fmla="*/ 2712243 w 3695571"/>
              <a:gd name="connsiteY941" fmla="*/ 1162211 h 6162512"/>
              <a:gd name="connsiteX942" fmla="*/ 2640359 w 3695571"/>
              <a:gd name="connsiteY942" fmla="*/ 1158788 h 6162512"/>
              <a:gd name="connsiteX943" fmla="*/ 2623244 w 3695571"/>
              <a:gd name="connsiteY943" fmla="*/ 1193019 h 6162512"/>
              <a:gd name="connsiteX944" fmla="*/ 2630090 w 3695571"/>
              <a:gd name="connsiteY944" fmla="*/ 1196442 h 6162512"/>
              <a:gd name="connsiteX945" fmla="*/ 2647206 w 3695571"/>
              <a:gd name="connsiteY945" fmla="*/ 1165634 h 6162512"/>
              <a:gd name="connsiteX946" fmla="*/ 2640359 w 3695571"/>
              <a:gd name="connsiteY946" fmla="*/ 1158788 h 6162512"/>
              <a:gd name="connsiteX947" fmla="*/ 2729359 w 3695571"/>
              <a:gd name="connsiteY947" fmla="*/ 1148519 h 6162512"/>
              <a:gd name="connsiteX948" fmla="*/ 2722513 w 3695571"/>
              <a:gd name="connsiteY948" fmla="*/ 1155365 h 6162512"/>
              <a:gd name="connsiteX949" fmla="*/ 2722513 w 3695571"/>
              <a:gd name="connsiteY949" fmla="*/ 1158788 h 6162512"/>
              <a:gd name="connsiteX950" fmla="*/ 2729359 w 3695571"/>
              <a:gd name="connsiteY950" fmla="*/ 1158788 h 6162512"/>
              <a:gd name="connsiteX951" fmla="*/ 1554063 w 3695571"/>
              <a:gd name="connsiteY951" fmla="*/ 1144672 h 6162512"/>
              <a:gd name="connsiteX952" fmla="*/ 1553858 w 3695571"/>
              <a:gd name="connsiteY952" fmla="*/ 1144878 h 6162512"/>
              <a:gd name="connsiteX953" fmla="*/ 1554063 w 3695571"/>
              <a:gd name="connsiteY953" fmla="*/ 1145096 h 6162512"/>
              <a:gd name="connsiteX954" fmla="*/ 1547217 w 3695571"/>
              <a:gd name="connsiteY954" fmla="*/ 1103596 h 6162512"/>
              <a:gd name="connsiteX955" fmla="*/ 1532606 w 3695571"/>
              <a:gd name="connsiteY955" fmla="*/ 1113849 h 6162512"/>
              <a:gd name="connsiteX956" fmla="*/ 1534716 w 3695571"/>
              <a:gd name="connsiteY956" fmla="*/ 1124558 h 6162512"/>
              <a:gd name="connsiteX957" fmla="*/ 1536627 w 3695571"/>
              <a:gd name="connsiteY957" fmla="*/ 1126587 h 6162512"/>
              <a:gd name="connsiteX958" fmla="*/ 1550640 w 3695571"/>
              <a:gd name="connsiteY958" fmla="*/ 1103596 h 6162512"/>
              <a:gd name="connsiteX959" fmla="*/ 174575 w 3695571"/>
              <a:gd name="connsiteY959" fmla="*/ 1103596 h 6162512"/>
              <a:gd name="connsiteX960" fmla="*/ 174575 w 3695571"/>
              <a:gd name="connsiteY960" fmla="*/ 1120711 h 6162512"/>
              <a:gd name="connsiteX961" fmla="*/ 164306 w 3695571"/>
              <a:gd name="connsiteY961" fmla="*/ 1120711 h 6162512"/>
              <a:gd name="connsiteX962" fmla="*/ 164306 w 3695571"/>
              <a:gd name="connsiteY962" fmla="*/ 1113865 h 6162512"/>
              <a:gd name="connsiteX963" fmla="*/ 174575 w 3695571"/>
              <a:gd name="connsiteY963" fmla="*/ 1103596 h 6162512"/>
              <a:gd name="connsiteX964" fmla="*/ 2849165 w 3695571"/>
              <a:gd name="connsiteY964" fmla="*/ 1090327 h 6162512"/>
              <a:gd name="connsiteX965" fmla="*/ 2821781 w 3695571"/>
              <a:gd name="connsiteY965" fmla="*/ 1131404 h 6162512"/>
              <a:gd name="connsiteX966" fmla="*/ 2814935 w 3695571"/>
              <a:gd name="connsiteY966" fmla="*/ 1127981 h 6162512"/>
              <a:gd name="connsiteX967" fmla="*/ 2729359 w 3695571"/>
              <a:gd name="connsiteY967" fmla="*/ 1193019 h 6162512"/>
              <a:gd name="connsiteX968" fmla="*/ 2701974 w 3695571"/>
              <a:gd name="connsiteY968" fmla="*/ 1227249 h 6162512"/>
              <a:gd name="connsiteX969" fmla="*/ 2681436 w 3695571"/>
              <a:gd name="connsiteY969" fmla="*/ 1258057 h 6162512"/>
              <a:gd name="connsiteX970" fmla="*/ 2663037 w 3695571"/>
              <a:gd name="connsiteY970" fmla="*/ 1276884 h 6162512"/>
              <a:gd name="connsiteX971" fmla="*/ 2660671 w 3695571"/>
              <a:gd name="connsiteY971" fmla="*/ 1287655 h 6162512"/>
              <a:gd name="connsiteX972" fmla="*/ 2661945 w 3695571"/>
              <a:gd name="connsiteY972" fmla="*/ 1287989 h 6162512"/>
              <a:gd name="connsiteX973" fmla="*/ 2667936 w 3695571"/>
              <a:gd name="connsiteY973" fmla="*/ 1293551 h 6162512"/>
              <a:gd name="connsiteX974" fmla="*/ 2654810 w 3695571"/>
              <a:gd name="connsiteY974" fmla="*/ 1314334 h 6162512"/>
              <a:gd name="connsiteX975" fmla="*/ 2650878 w 3695571"/>
              <a:gd name="connsiteY975" fmla="*/ 1332229 h 6162512"/>
              <a:gd name="connsiteX976" fmla="*/ 2654052 w 3695571"/>
              <a:gd name="connsiteY976" fmla="*/ 1335403 h 6162512"/>
              <a:gd name="connsiteX977" fmla="*/ 2671167 w 3695571"/>
              <a:gd name="connsiteY977" fmla="*/ 1321711 h 6162512"/>
              <a:gd name="connsiteX978" fmla="*/ 2667744 w 3695571"/>
              <a:gd name="connsiteY978" fmla="*/ 1314864 h 6162512"/>
              <a:gd name="connsiteX979" fmla="*/ 2667744 w 3695571"/>
              <a:gd name="connsiteY979" fmla="*/ 1311441 h 6162512"/>
              <a:gd name="connsiteX980" fmla="*/ 2691705 w 3695571"/>
              <a:gd name="connsiteY980" fmla="*/ 1297749 h 6162512"/>
              <a:gd name="connsiteX981" fmla="*/ 2763589 w 3695571"/>
              <a:gd name="connsiteY981" fmla="*/ 1201904 h 6162512"/>
              <a:gd name="connsiteX982" fmla="*/ 2801243 w 3695571"/>
              <a:gd name="connsiteY982" fmla="*/ 1188212 h 6162512"/>
              <a:gd name="connsiteX983" fmla="*/ 2811928 w 3695571"/>
              <a:gd name="connsiteY983" fmla="*/ 1196759 h 6162512"/>
              <a:gd name="connsiteX984" fmla="*/ 2811320 w 3695571"/>
              <a:gd name="connsiteY984" fmla="*/ 1193721 h 6162512"/>
              <a:gd name="connsiteX985" fmla="*/ 2811320 w 3695571"/>
              <a:gd name="connsiteY985" fmla="*/ 1190297 h 6162512"/>
              <a:gd name="connsiteX986" fmla="*/ 2831858 w 3695571"/>
              <a:gd name="connsiteY986" fmla="*/ 1166335 h 6162512"/>
              <a:gd name="connsiteX987" fmla="*/ 2828435 w 3695571"/>
              <a:gd name="connsiteY987" fmla="*/ 1145798 h 6162512"/>
              <a:gd name="connsiteX988" fmla="*/ 2850177 w 3695571"/>
              <a:gd name="connsiteY988" fmla="*/ 1127162 h 6162512"/>
              <a:gd name="connsiteX989" fmla="*/ 2859434 w 3695571"/>
              <a:gd name="connsiteY989" fmla="*/ 1104020 h 6162512"/>
              <a:gd name="connsiteX990" fmla="*/ 2849165 w 3695571"/>
              <a:gd name="connsiteY990" fmla="*/ 1090327 h 6162512"/>
              <a:gd name="connsiteX991" fmla="*/ 1554063 w 3695571"/>
              <a:gd name="connsiteY991" fmla="*/ 1086481 h 6162512"/>
              <a:gd name="connsiteX992" fmla="*/ 1554063 w 3695571"/>
              <a:gd name="connsiteY992" fmla="*/ 1096750 h 6162512"/>
              <a:gd name="connsiteX993" fmla="*/ 1560909 w 3695571"/>
              <a:gd name="connsiteY993" fmla="*/ 1089904 h 6162512"/>
              <a:gd name="connsiteX994" fmla="*/ 201960 w 3695571"/>
              <a:gd name="connsiteY994" fmla="*/ 1059096 h 6162512"/>
              <a:gd name="connsiteX995" fmla="*/ 205383 w 3695571"/>
              <a:gd name="connsiteY995" fmla="*/ 1059096 h 6162512"/>
              <a:gd name="connsiteX996" fmla="*/ 219075 w 3695571"/>
              <a:gd name="connsiteY996" fmla="*/ 1089904 h 6162512"/>
              <a:gd name="connsiteX997" fmla="*/ 208806 w 3695571"/>
              <a:gd name="connsiteY997" fmla="*/ 1100173 h 6162512"/>
              <a:gd name="connsiteX998" fmla="*/ 195114 w 3695571"/>
              <a:gd name="connsiteY998" fmla="*/ 1072788 h 6162512"/>
              <a:gd name="connsiteX999" fmla="*/ 195114 w 3695571"/>
              <a:gd name="connsiteY999" fmla="*/ 1065942 h 6162512"/>
              <a:gd name="connsiteX1000" fmla="*/ 201960 w 3695571"/>
              <a:gd name="connsiteY1000" fmla="*/ 1059096 h 6162512"/>
              <a:gd name="connsiteX1001" fmla="*/ 2804666 w 3695571"/>
              <a:gd name="connsiteY1001" fmla="*/ 1049251 h 6162512"/>
              <a:gd name="connsiteX1002" fmla="*/ 2776739 w 3695571"/>
              <a:gd name="connsiteY1002" fmla="*/ 1082414 h 6162512"/>
              <a:gd name="connsiteX1003" fmla="*/ 2773858 w 3695571"/>
              <a:gd name="connsiteY1003" fmla="*/ 1083481 h 6162512"/>
              <a:gd name="connsiteX1004" fmla="*/ 2773188 w 3695571"/>
              <a:gd name="connsiteY1004" fmla="*/ 1086631 h 6162512"/>
              <a:gd name="connsiteX1005" fmla="*/ 2749897 w 3695571"/>
              <a:gd name="connsiteY1005" fmla="*/ 1114289 h 6162512"/>
              <a:gd name="connsiteX1006" fmla="*/ 2749897 w 3695571"/>
              <a:gd name="connsiteY1006" fmla="*/ 1121135 h 6162512"/>
              <a:gd name="connsiteX1007" fmla="*/ 2756743 w 3695571"/>
              <a:gd name="connsiteY1007" fmla="*/ 1121135 h 6162512"/>
              <a:gd name="connsiteX1008" fmla="*/ 2769579 w 3695571"/>
              <a:gd name="connsiteY1008" fmla="*/ 1103591 h 6162512"/>
              <a:gd name="connsiteX1009" fmla="*/ 2773188 w 3695571"/>
              <a:gd name="connsiteY1009" fmla="*/ 1086631 h 6162512"/>
              <a:gd name="connsiteX1010" fmla="*/ 2776739 w 3695571"/>
              <a:gd name="connsiteY1010" fmla="*/ 1082414 h 6162512"/>
              <a:gd name="connsiteX1011" fmla="*/ 2796964 w 3695571"/>
              <a:gd name="connsiteY1011" fmla="*/ 1074924 h 6162512"/>
              <a:gd name="connsiteX1012" fmla="*/ 2804666 w 3695571"/>
              <a:gd name="connsiteY1012" fmla="*/ 1049251 h 6162512"/>
              <a:gd name="connsiteX1013" fmla="*/ 167729 w 3695571"/>
              <a:gd name="connsiteY1013" fmla="*/ 1038558 h 6162512"/>
              <a:gd name="connsiteX1014" fmla="*/ 177998 w 3695571"/>
              <a:gd name="connsiteY1014" fmla="*/ 1065942 h 6162512"/>
              <a:gd name="connsiteX1015" fmla="*/ 171152 w 3695571"/>
              <a:gd name="connsiteY1015" fmla="*/ 1069365 h 6162512"/>
              <a:gd name="connsiteX1016" fmla="*/ 164306 w 3695571"/>
              <a:gd name="connsiteY1016" fmla="*/ 1069365 h 6162512"/>
              <a:gd name="connsiteX1017" fmla="*/ 164306 w 3695571"/>
              <a:gd name="connsiteY1017" fmla="*/ 1048827 h 6162512"/>
              <a:gd name="connsiteX1018" fmla="*/ 160883 w 3695571"/>
              <a:gd name="connsiteY1018" fmla="*/ 1041981 h 6162512"/>
              <a:gd name="connsiteX1019" fmla="*/ 2924280 w 3695571"/>
              <a:gd name="connsiteY1019" fmla="*/ 1036260 h 6162512"/>
              <a:gd name="connsiteX1020" fmla="*/ 2931126 w 3695571"/>
              <a:gd name="connsiteY1020" fmla="*/ 1036260 h 6162512"/>
              <a:gd name="connsiteX1021" fmla="*/ 2934550 w 3695571"/>
              <a:gd name="connsiteY1021" fmla="*/ 1049953 h 6162512"/>
              <a:gd name="connsiteX1022" fmla="*/ 2927703 w 3695571"/>
              <a:gd name="connsiteY1022" fmla="*/ 1053376 h 6162512"/>
              <a:gd name="connsiteX1023" fmla="*/ 2920857 w 3695571"/>
              <a:gd name="connsiteY1023" fmla="*/ 1046530 h 6162512"/>
              <a:gd name="connsiteX1024" fmla="*/ 2924280 w 3695571"/>
              <a:gd name="connsiteY1024" fmla="*/ 1036260 h 6162512"/>
              <a:gd name="connsiteX1025" fmla="*/ 1543794 w 3695571"/>
              <a:gd name="connsiteY1025" fmla="*/ 1031712 h 6162512"/>
              <a:gd name="connsiteX1026" fmla="*/ 1543794 w 3695571"/>
              <a:gd name="connsiteY1026" fmla="*/ 1035135 h 6162512"/>
              <a:gd name="connsiteX1027" fmla="*/ 1526679 w 3695571"/>
              <a:gd name="connsiteY1027" fmla="*/ 1052250 h 6162512"/>
              <a:gd name="connsiteX1028" fmla="*/ 1523256 w 3695571"/>
              <a:gd name="connsiteY1028" fmla="*/ 1052250 h 6162512"/>
              <a:gd name="connsiteX1029" fmla="*/ 1523256 w 3695571"/>
              <a:gd name="connsiteY1029" fmla="*/ 1045404 h 6162512"/>
              <a:gd name="connsiteX1030" fmla="*/ 1543794 w 3695571"/>
              <a:gd name="connsiteY1030" fmla="*/ 1031712 h 6162512"/>
              <a:gd name="connsiteX1031" fmla="*/ 2873127 w 3695571"/>
              <a:gd name="connsiteY1031" fmla="*/ 1018443 h 6162512"/>
              <a:gd name="connsiteX1032" fmla="*/ 2869704 w 3695571"/>
              <a:gd name="connsiteY1032" fmla="*/ 1035558 h 6162512"/>
              <a:gd name="connsiteX1033" fmla="*/ 2876550 w 3695571"/>
              <a:gd name="connsiteY1033" fmla="*/ 1035558 h 6162512"/>
              <a:gd name="connsiteX1034" fmla="*/ 2879973 w 3695571"/>
              <a:gd name="connsiteY1034" fmla="*/ 1018443 h 6162512"/>
              <a:gd name="connsiteX1035" fmla="*/ 2729359 w 3695571"/>
              <a:gd name="connsiteY1035" fmla="*/ 1015020 h 6162512"/>
              <a:gd name="connsiteX1036" fmla="*/ 2732782 w 3695571"/>
              <a:gd name="connsiteY1036" fmla="*/ 1015020 h 6162512"/>
              <a:gd name="connsiteX1037" fmla="*/ 2732782 w 3695571"/>
              <a:gd name="connsiteY1037" fmla="*/ 1032136 h 6162512"/>
              <a:gd name="connsiteX1038" fmla="*/ 2729359 w 3695571"/>
              <a:gd name="connsiteY1038" fmla="*/ 1032136 h 6162512"/>
              <a:gd name="connsiteX1039" fmla="*/ 2722513 w 3695571"/>
              <a:gd name="connsiteY1039" fmla="*/ 1025289 h 6162512"/>
              <a:gd name="connsiteX1040" fmla="*/ 2722513 w 3695571"/>
              <a:gd name="connsiteY1040" fmla="*/ 1021866 h 6162512"/>
              <a:gd name="connsiteX1041" fmla="*/ 2729359 w 3695571"/>
              <a:gd name="connsiteY1041" fmla="*/ 1015020 h 6162512"/>
              <a:gd name="connsiteX1042" fmla="*/ 2715666 w 3695571"/>
              <a:gd name="connsiteY1042" fmla="*/ 1011597 h 6162512"/>
              <a:gd name="connsiteX1043" fmla="*/ 2719090 w 3695571"/>
              <a:gd name="connsiteY1043" fmla="*/ 1011597 h 6162512"/>
              <a:gd name="connsiteX1044" fmla="*/ 2719090 w 3695571"/>
              <a:gd name="connsiteY1044" fmla="*/ 1018443 h 6162512"/>
              <a:gd name="connsiteX1045" fmla="*/ 2712243 w 3695571"/>
              <a:gd name="connsiteY1045" fmla="*/ 1025289 h 6162512"/>
              <a:gd name="connsiteX1046" fmla="*/ 2708820 w 3695571"/>
              <a:gd name="connsiteY1046" fmla="*/ 1018443 h 6162512"/>
              <a:gd name="connsiteX1047" fmla="*/ 2715666 w 3695571"/>
              <a:gd name="connsiteY1047" fmla="*/ 1011597 h 6162512"/>
              <a:gd name="connsiteX1048" fmla="*/ 3369276 w 3695571"/>
              <a:gd name="connsiteY1048" fmla="*/ 991761 h 6162512"/>
              <a:gd name="connsiteX1049" fmla="*/ 3376123 w 3695571"/>
              <a:gd name="connsiteY1049" fmla="*/ 998607 h 6162512"/>
              <a:gd name="connsiteX1050" fmla="*/ 3362430 w 3695571"/>
              <a:gd name="connsiteY1050" fmla="*/ 1008876 h 6162512"/>
              <a:gd name="connsiteX1051" fmla="*/ 3359007 w 3695571"/>
              <a:gd name="connsiteY1051" fmla="*/ 1005453 h 6162512"/>
              <a:gd name="connsiteX1052" fmla="*/ 3369276 w 3695571"/>
              <a:gd name="connsiteY1052" fmla="*/ 991761 h 6162512"/>
              <a:gd name="connsiteX1053" fmla="*/ 3379546 w 3695571"/>
              <a:gd name="connsiteY1053" fmla="*/ 984915 h 6162512"/>
              <a:gd name="connsiteX1054" fmla="*/ 3382969 w 3695571"/>
              <a:gd name="connsiteY1054" fmla="*/ 984915 h 6162512"/>
              <a:gd name="connsiteX1055" fmla="*/ 3400084 w 3695571"/>
              <a:gd name="connsiteY1055" fmla="*/ 995184 h 6162512"/>
              <a:gd name="connsiteX1056" fmla="*/ 3379546 w 3695571"/>
              <a:gd name="connsiteY1056" fmla="*/ 1032838 h 6162512"/>
              <a:gd name="connsiteX1057" fmla="*/ 3372700 w 3695571"/>
              <a:gd name="connsiteY1057" fmla="*/ 1032838 h 6162512"/>
              <a:gd name="connsiteX1058" fmla="*/ 3372700 w 3695571"/>
              <a:gd name="connsiteY1058" fmla="*/ 1029415 h 6162512"/>
              <a:gd name="connsiteX1059" fmla="*/ 3382969 w 3695571"/>
              <a:gd name="connsiteY1059" fmla="*/ 1002030 h 6162512"/>
              <a:gd name="connsiteX1060" fmla="*/ 3013472 w 3695571"/>
              <a:gd name="connsiteY1060" fmla="*/ 956828 h 6162512"/>
              <a:gd name="connsiteX1061" fmla="*/ 3020318 w 3695571"/>
              <a:gd name="connsiteY1061" fmla="*/ 956828 h 6162512"/>
              <a:gd name="connsiteX1062" fmla="*/ 3020318 w 3695571"/>
              <a:gd name="connsiteY1062" fmla="*/ 967098 h 6162512"/>
              <a:gd name="connsiteX1063" fmla="*/ 3013472 w 3695571"/>
              <a:gd name="connsiteY1063" fmla="*/ 967098 h 6162512"/>
              <a:gd name="connsiteX1064" fmla="*/ 2773858 w 3695571"/>
              <a:gd name="connsiteY1064" fmla="*/ 936290 h 6162512"/>
              <a:gd name="connsiteX1065" fmla="*/ 2739628 w 3695571"/>
              <a:gd name="connsiteY1065" fmla="*/ 977367 h 6162512"/>
              <a:gd name="connsiteX1066" fmla="*/ 2722513 w 3695571"/>
              <a:gd name="connsiteY1066" fmla="*/ 1001327 h 6162512"/>
              <a:gd name="connsiteX1067" fmla="*/ 2719090 w 3695571"/>
              <a:gd name="connsiteY1067" fmla="*/ 994482 h 6162512"/>
              <a:gd name="connsiteX1068" fmla="*/ 2739628 w 3695571"/>
              <a:gd name="connsiteY1068" fmla="*/ 949982 h 6162512"/>
              <a:gd name="connsiteX1069" fmla="*/ 2732782 w 3695571"/>
              <a:gd name="connsiteY1069" fmla="*/ 943136 h 6162512"/>
              <a:gd name="connsiteX1070" fmla="*/ 2712243 w 3695571"/>
              <a:gd name="connsiteY1070" fmla="*/ 994482 h 6162512"/>
              <a:gd name="connsiteX1071" fmla="*/ 2688282 w 3695571"/>
              <a:gd name="connsiteY1071" fmla="*/ 1028712 h 6162512"/>
              <a:gd name="connsiteX1072" fmla="*/ 2678013 w 3695571"/>
              <a:gd name="connsiteY1072" fmla="*/ 1083481 h 6162512"/>
              <a:gd name="connsiteX1073" fmla="*/ 2688282 w 3695571"/>
              <a:gd name="connsiteY1073" fmla="*/ 1083481 h 6162512"/>
              <a:gd name="connsiteX1074" fmla="*/ 2705397 w 3695571"/>
              <a:gd name="connsiteY1074" fmla="*/ 1035558 h 6162512"/>
              <a:gd name="connsiteX1075" fmla="*/ 2708820 w 3695571"/>
              <a:gd name="connsiteY1075" fmla="*/ 1035558 h 6162512"/>
              <a:gd name="connsiteX1076" fmla="*/ 2705397 w 3695571"/>
              <a:gd name="connsiteY1076" fmla="*/ 1069789 h 6162512"/>
              <a:gd name="connsiteX1077" fmla="*/ 2712243 w 3695571"/>
              <a:gd name="connsiteY1077" fmla="*/ 1073212 h 6162512"/>
              <a:gd name="connsiteX1078" fmla="*/ 2763589 w 3695571"/>
              <a:gd name="connsiteY1078" fmla="*/ 1015020 h 6162512"/>
              <a:gd name="connsiteX1079" fmla="*/ 2780704 w 3695571"/>
              <a:gd name="connsiteY1079" fmla="*/ 984213 h 6162512"/>
              <a:gd name="connsiteX1080" fmla="*/ 2794397 w 3695571"/>
              <a:gd name="connsiteY1080" fmla="*/ 963675 h 6162512"/>
              <a:gd name="connsiteX1081" fmla="*/ 2794397 w 3695571"/>
              <a:gd name="connsiteY1081" fmla="*/ 960252 h 6162512"/>
              <a:gd name="connsiteX1082" fmla="*/ 2784127 w 3695571"/>
              <a:gd name="connsiteY1082" fmla="*/ 967098 h 6162512"/>
              <a:gd name="connsiteX1083" fmla="*/ 2777281 w 3695571"/>
              <a:gd name="connsiteY1083" fmla="*/ 967098 h 6162512"/>
              <a:gd name="connsiteX1084" fmla="*/ 2784127 w 3695571"/>
              <a:gd name="connsiteY1084" fmla="*/ 939713 h 6162512"/>
              <a:gd name="connsiteX1085" fmla="*/ 2777281 w 3695571"/>
              <a:gd name="connsiteY1085" fmla="*/ 936290 h 6162512"/>
              <a:gd name="connsiteX1086" fmla="*/ 205383 w 3695571"/>
              <a:gd name="connsiteY1086" fmla="*/ 922174 h 6162512"/>
              <a:gd name="connsiteX1087" fmla="*/ 205383 w 3695571"/>
              <a:gd name="connsiteY1087" fmla="*/ 939290 h 6162512"/>
              <a:gd name="connsiteX1088" fmla="*/ 215652 w 3695571"/>
              <a:gd name="connsiteY1088" fmla="*/ 939290 h 6162512"/>
              <a:gd name="connsiteX1089" fmla="*/ 222498 w 3695571"/>
              <a:gd name="connsiteY1089" fmla="*/ 932444 h 6162512"/>
              <a:gd name="connsiteX1090" fmla="*/ 222498 w 3695571"/>
              <a:gd name="connsiteY1090" fmla="*/ 925597 h 6162512"/>
              <a:gd name="connsiteX1091" fmla="*/ 3359007 w 3695571"/>
              <a:gd name="connsiteY1091" fmla="*/ 916454 h 6162512"/>
              <a:gd name="connsiteX1092" fmla="*/ 3352161 w 3695571"/>
              <a:gd name="connsiteY1092" fmla="*/ 923300 h 6162512"/>
              <a:gd name="connsiteX1093" fmla="*/ 3365853 w 3695571"/>
              <a:gd name="connsiteY1093" fmla="*/ 923300 h 6162512"/>
              <a:gd name="connsiteX1094" fmla="*/ 3359007 w 3695571"/>
              <a:gd name="connsiteY1094" fmla="*/ 916454 h 6162512"/>
              <a:gd name="connsiteX1095" fmla="*/ 1550640 w 3695571"/>
              <a:gd name="connsiteY1095" fmla="*/ 915328 h 6162512"/>
              <a:gd name="connsiteX1096" fmla="*/ 1557486 w 3695571"/>
              <a:gd name="connsiteY1096" fmla="*/ 915328 h 6162512"/>
              <a:gd name="connsiteX1097" fmla="*/ 1557486 w 3695571"/>
              <a:gd name="connsiteY1097" fmla="*/ 925597 h 6162512"/>
              <a:gd name="connsiteX1098" fmla="*/ 1540371 w 3695571"/>
              <a:gd name="connsiteY1098" fmla="*/ 956405 h 6162512"/>
              <a:gd name="connsiteX1099" fmla="*/ 1533525 w 3695571"/>
              <a:gd name="connsiteY1099" fmla="*/ 949559 h 6162512"/>
              <a:gd name="connsiteX1100" fmla="*/ 1533525 w 3695571"/>
              <a:gd name="connsiteY1100" fmla="*/ 946136 h 6162512"/>
              <a:gd name="connsiteX1101" fmla="*/ 1550640 w 3695571"/>
              <a:gd name="connsiteY1101" fmla="*/ 915328 h 6162512"/>
              <a:gd name="connsiteX1102" fmla="*/ 1560909 w 3695571"/>
              <a:gd name="connsiteY1102" fmla="*/ 901636 h 6162512"/>
              <a:gd name="connsiteX1103" fmla="*/ 1567755 w 3695571"/>
              <a:gd name="connsiteY1103" fmla="*/ 901636 h 6162512"/>
              <a:gd name="connsiteX1104" fmla="*/ 1567755 w 3695571"/>
              <a:gd name="connsiteY1104" fmla="*/ 908482 h 6162512"/>
              <a:gd name="connsiteX1105" fmla="*/ 1560909 w 3695571"/>
              <a:gd name="connsiteY1105" fmla="*/ 908482 h 6162512"/>
              <a:gd name="connsiteX1106" fmla="*/ 369689 w 3695571"/>
              <a:gd name="connsiteY1106" fmla="*/ 898213 h 6162512"/>
              <a:gd name="connsiteX1107" fmla="*/ 362843 w 3695571"/>
              <a:gd name="connsiteY1107" fmla="*/ 908482 h 6162512"/>
              <a:gd name="connsiteX1108" fmla="*/ 369689 w 3695571"/>
              <a:gd name="connsiteY1108" fmla="*/ 915328 h 6162512"/>
              <a:gd name="connsiteX1109" fmla="*/ 376535 w 3695571"/>
              <a:gd name="connsiteY1109" fmla="*/ 915328 h 6162512"/>
              <a:gd name="connsiteX1110" fmla="*/ 376535 w 3695571"/>
              <a:gd name="connsiteY1110" fmla="*/ 901636 h 6162512"/>
              <a:gd name="connsiteX1111" fmla="*/ 181421 w 3695571"/>
              <a:gd name="connsiteY1111" fmla="*/ 860560 h 6162512"/>
              <a:gd name="connsiteX1112" fmla="*/ 191691 w 3695571"/>
              <a:gd name="connsiteY1112" fmla="*/ 860560 h 6162512"/>
              <a:gd name="connsiteX1113" fmla="*/ 188267 w 3695571"/>
              <a:gd name="connsiteY1113" fmla="*/ 881098 h 6162512"/>
              <a:gd name="connsiteX1114" fmla="*/ 184844 w 3695571"/>
              <a:gd name="connsiteY1114" fmla="*/ 881098 h 6162512"/>
              <a:gd name="connsiteX1115" fmla="*/ 177998 w 3695571"/>
              <a:gd name="connsiteY1115" fmla="*/ 870829 h 6162512"/>
              <a:gd name="connsiteX1116" fmla="*/ 181421 w 3695571"/>
              <a:gd name="connsiteY1116" fmla="*/ 860560 h 6162512"/>
              <a:gd name="connsiteX1117" fmla="*/ 403919 w 3695571"/>
              <a:gd name="connsiteY1117" fmla="*/ 836598 h 6162512"/>
              <a:gd name="connsiteX1118" fmla="*/ 410766 w 3695571"/>
              <a:gd name="connsiteY1118" fmla="*/ 836598 h 6162512"/>
              <a:gd name="connsiteX1119" fmla="*/ 410766 w 3695571"/>
              <a:gd name="connsiteY1119" fmla="*/ 846867 h 6162512"/>
              <a:gd name="connsiteX1120" fmla="*/ 403919 w 3695571"/>
              <a:gd name="connsiteY1120" fmla="*/ 840021 h 6162512"/>
              <a:gd name="connsiteX1121" fmla="*/ 1598563 w 3695571"/>
              <a:gd name="connsiteY1121" fmla="*/ 833175 h 6162512"/>
              <a:gd name="connsiteX1122" fmla="*/ 1605409 w 3695571"/>
              <a:gd name="connsiteY1122" fmla="*/ 840021 h 6162512"/>
              <a:gd name="connsiteX1123" fmla="*/ 1605409 w 3695571"/>
              <a:gd name="connsiteY1123" fmla="*/ 846867 h 6162512"/>
              <a:gd name="connsiteX1124" fmla="*/ 1598563 w 3695571"/>
              <a:gd name="connsiteY1124" fmla="*/ 846867 h 6162512"/>
              <a:gd name="connsiteX1125" fmla="*/ 2859434 w 3695571"/>
              <a:gd name="connsiteY1125" fmla="*/ 823330 h 6162512"/>
              <a:gd name="connsiteX1126" fmla="*/ 2849165 w 3695571"/>
              <a:gd name="connsiteY1126" fmla="*/ 843868 h 6162512"/>
              <a:gd name="connsiteX1127" fmla="*/ 2866281 w 3695571"/>
              <a:gd name="connsiteY1127" fmla="*/ 826753 h 6162512"/>
              <a:gd name="connsiteX1128" fmla="*/ 243036 w 3695571"/>
              <a:gd name="connsiteY1128" fmla="*/ 809214 h 6162512"/>
              <a:gd name="connsiteX1129" fmla="*/ 243036 w 3695571"/>
              <a:gd name="connsiteY1129" fmla="*/ 819483 h 6162512"/>
              <a:gd name="connsiteX1130" fmla="*/ 246459 w 3695571"/>
              <a:gd name="connsiteY1130" fmla="*/ 819483 h 6162512"/>
              <a:gd name="connsiteX1131" fmla="*/ 246459 w 3695571"/>
              <a:gd name="connsiteY1131" fmla="*/ 809214 h 6162512"/>
              <a:gd name="connsiteX1132" fmla="*/ 671356 w 3695571"/>
              <a:gd name="connsiteY1132" fmla="*/ 790724 h 6162512"/>
              <a:gd name="connsiteX1133" fmla="*/ 671356 w 3695571"/>
              <a:gd name="connsiteY1133" fmla="*/ 800993 h 6162512"/>
              <a:gd name="connsiteX1134" fmla="*/ 674779 w 3695571"/>
              <a:gd name="connsiteY1134" fmla="*/ 800993 h 6162512"/>
              <a:gd name="connsiteX1135" fmla="*/ 674779 w 3695571"/>
              <a:gd name="connsiteY1135" fmla="*/ 790724 h 6162512"/>
              <a:gd name="connsiteX1136" fmla="*/ 373112 w 3695571"/>
              <a:gd name="connsiteY1136" fmla="*/ 781829 h 6162512"/>
              <a:gd name="connsiteX1137" fmla="*/ 376535 w 3695571"/>
              <a:gd name="connsiteY1137" fmla="*/ 781829 h 6162512"/>
              <a:gd name="connsiteX1138" fmla="*/ 400496 w 3695571"/>
              <a:gd name="connsiteY1138" fmla="*/ 798945 h 6162512"/>
              <a:gd name="connsiteX1139" fmla="*/ 400496 w 3695571"/>
              <a:gd name="connsiteY1139" fmla="*/ 809214 h 6162512"/>
              <a:gd name="connsiteX1140" fmla="*/ 393650 w 3695571"/>
              <a:gd name="connsiteY1140" fmla="*/ 816060 h 6162512"/>
              <a:gd name="connsiteX1141" fmla="*/ 352574 w 3695571"/>
              <a:gd name="connsiteY1141" fmla="*/ 798945 h 6162512"/>
              <a:gd name="connsiteX1142" fmla="*/ 332035 w 3695571"/>
              <a:gd name="connsiteY1142" fmla="*/ 805791 h 6162512"/>
              <a:gd name="connsiteX1143" fmla="*/ 332035 w 3695571"/>
              <a:gd name="connsiteY1143" fmla="*/ 798945 h 6162512"/>
              <a:gd name="connsiteX1144" fmla="*/ 373112 w 3695571"/>
              <a:gd name="connsiteY1144" fmla="*/ 781829 h 6162512"/>
              <a:gd name="connsiteX1145" fmla="*/ 229344 w 3695571"/>
              <a:gd name="connsiteY1145" fmla="*/ 778406 h 6162512"/>
              <a:gd name="connsiteX1146" fmla="*/ 236190 w 3695571"/>
              <a:gd name="connsiteY1146" fmla="*/ 778406 h 6162512"/>
              <a:gd name="connsiteX1147" fmla="*/ 243036 w 3695571"/>
              <a:gd name="connsiteY1147" fmla="*/ 798945 h 6162512"/>
              <a:gd name="connsiteX1148" fmla="*/ 263575 w 3695571"/>
              <a:gd name="connsiteY1148" fmla="*/ 798945 h 6162512"/>
              <a:gd name="connsiteX1149" fmla="*/ 273844 w 3695571"/>
              <a:gd name="connsiteY1149" fmla="*/ 792099 h 6162512"/>
              <a:gd name="connsiteX1150" fmla="*/ 280690 w 3695571"/>
              <a:gd name="connsiteY1150" fmla="*/ 792099 h 6162512"/>
              <a:gd name="connsiteX1151" fmla="*/ 280690 w 3695571"/>
              <a:gd name="connsiteY1151" fmla="*/ 809214 h 6162512"/>
              <a:gd name="connsiteX1152" fmla="*/ 256728 w 3695571"/>
              <a:gd name="connsiteY1152" fmla="*/ 863983 h 6162512"/>
              <a:gd name="connsiteX1153" fmla="*/ 239613 w 3695571"/>
              <a:gd name="connsiteY1153" fmla="*/ 881098 h 6162512"/>
              <a:gd name="connsiteX1154" fmla="*/ 229344 w 3695571"/>
              <a:gd name="connsiteY1154" fmla="*/ 881098 h 6162512"/>
              <a:gd name="connsiteX1155" fmla="*/ 225921 w 3695571"/>
              <a:gd name="connsiteY1155" fmla="*/ 870829 h 6162512"/>
              <a:gd name="connsiteX1156" fmla="*/ 229344 w 3695571"/>
              <a:gd name="connsiteY1156" fmla="*/ 870829 h 6162512"/>
              <a:gd name="connsiteX1157" fmla="*/ 222498 w 3695571"/>
              <a:gd name="connsiteY1157" fmla="*/ 853713 h 6162512"/>
              <a:gd name="connsiteX1158" fmla="*/ 225921 w 3695571"/>
              <a:gd name="connsiteY1158" fmla="*/ 833175 h 6162512"/>
              <a:gd name="connsiteX1159" fmla="*/ 225921 w 3695571"/>
              <a:gd name="connsiteY1159" fmla="*/ 819483 h 6162512"/>
              <a:gd name="connsiteX1160" fmla="*/ 215652 w 3695571"/>
              <a:gd name="connsiteY1160" fmla="*/ 805791 h 6162512"/>
              <a:gd name="connsiteX1161" fmla="*/ 229344 w 3695571"/>
              <a:gd name="connsiteY1161" fmla="*/ 778406 h 6162512"/>
              <a:gd name="connsiteX1162" fmla="*/ 2999779 w 3695571"/>
              <a:gd name="connsiteY1162" fmla="*/ 771984 h 6162512"/>
              <a:gd name="connsiteX1163" fmla="*/ 2992933 w 3695571"/>
              <a:gd name="connsiteY1163" fmla="*/ 778830 h 6162512"/>
              <a:gd name="connsiteX1164" fmla="*/ 2999779 w 3695571"/>
              <a:gd name="connsiteY1164" fmla="*/ 778830 h 6162512"/>
              <a:gd name="connsiteX1165" fmla="*/ 301228 w 3695571"/>
              <a:gd name="connsiteY1165" fmla="*/ 771560 h 6162512"/>
              <a:gd name="connsiteX1166" fmla="*/ 304651 w 3695571"/>
              <a:gd name="connsiteY1166" fmla="*/ 771560 h 6162512"/>
              <a:gd name="connsiteX1167" fmla="*/ 311497 w 3695571"/>
              <a:gd name="connsiteY1167" fmla="*/ 778406 h 6162512"/>
              <a:gd name="connsiteX1168" fmla="*/ 304651 w 3695571"/>
              <a:gd name="connsiteY1168" fmla="*/ 798945 h 6162512"/>
              <a:gd name="connsiteX1169" fmla="*/ 311497 w 3695571"/>
              <a:gd name="connsiteY1169" fmla="*/ 805791 h 6162512"/>
              <a:gd name="connsiteX1170" fmla="*/ 311497 w 3695571"/>
              <a:gd name="connsiteY1170" fmla="*/ 812637 h 6162512"/>
              <a:gd name="connsiteX1171" fmla="*/ 297805 w 3695571"/>
              <a:gd name="connsiteY1171" fmla="*/ 812637 h 6162512"/>
              <a:gd name="connsiteX1172" fmla="*/ 290959 w 3695571"/>
              <a:gd name="connsiteY1172" fmla="*/ 802368 h 6162512"/>
              <a:gd name="connsiteX1173" fmla="*/ 294382 w 3695571"/>
              <a:gd name="connsiteY1173" fmla="*/ 792099 h 6162512"/>
              <a:gd name="connsiteX1174" fmla="*/ 287536 w 3695571"/>
              <a:gd name="connsiteY1174" fmla="*/ 785253 h 6162512"/>
              <a:gd name="connsiteX1175" fmla="*/ 301228 w 3695571"/>
              <a:gd name="connsiteY1175" fmla="*/ 771560 h 6162512"/>
              <a:gd name="connsiteX1176" fmla="*/ 647394 w 3695571"/>
              <a:gd name="connsiteY1176" fmla="*/ 715417 h 6162512"/>
              <a:gd name="connsiteX1177" fmla="*/ 647394 w 3695571"/>
              <a:gd name="connsiteY1177" fmla="*/ 732532 h 6162512"/>
              <a:gd name="connsiteX1178" fmla="*/ 637125 w 3695571"/>
              <a:gd name="connsiteY1178" fmla="*/ 732532 h 6162512"/>
              <a:gd name="connsiteX1179" fmla="*/ 637125 w 3695571"/>
              <a:gd name="connsiteY1179" fmla="*/ 725686 h 6162512"/>
              <a:gd name="connsiteX1180" fmla="*/ 647394 w 3695571"/>
              <a:gd name="connsiteY1180" fmla="*/ 715417 h 6162512"/>
              <a:gd name="connsiteX1181" fmla="*/ 674779 w 3695571"/>
              <a:gd name="connsiteY1181" fmla="*/ 670917 h 6162512"/>
              <a:gd name="connsiteX1182" fmla="*/ 678202 w 3695571"/>
              <a:gd name="connsiteY1182" fmla="*/ 670917 h 6162512"/>
              <a:gd name="connsiteX1183" fmla="*/ 691894 w 3695571"/>
              <a:gd name="connsiteY1183" fmla="*/ 701725 h 6162512"/>
              <a:gd name="connsiteX1184" fmla="*/ 681625 w 3695571"/>
              <a:gd name="connsiteY1184" fmla="*/ 711994 h 6162512"/>
              <a:gd name="connsiteX1185" fmla="*/ 667933 w 3695571"/>
              <a:gd name="connsiteY1185" fmla="*/ 684609 h 6162512"/>
              <a:gd name="connsiteX1186" fmla="*/ 667933 w 3695571"/>
              <a:gd name="connsiteY1186" fmla="*/ 677763 h 6162512"/>
              <a:gd name="connsiteX1187" fmla="*/ 674779 w 3695571"/>
              <a:gd name="connsiteY1187" fmla="*/ 670917 h 6162512"/>
              <a:gd name="connsiteX1188" fmla="*/ 640548 w 3695571"/>
              <a:gd name="connsiteY1188" fmla="*/ 650379 h 6162512"/>
              <a:gd name="connsiteX1189" fmla="*/ 650817 w 3695571"/>
              <a:gd name="connsiteY1189" fmla="*/ 677763 h 6162512"/>
              <a:gd name="connsiteX1190" fmla="*/ 643971 w 3695571"/>
              <a:gd name="connsiteY1190" fmla="*/ 681186 h 6162512"/>
              <a:gd name="connsiteX1191" fmla="*/ 637125 w 3695571"/>
              <a:gd name="connsiteY1191" fmla="*/ 681186 h 6162512"/>
              <a:gd name="connsiteX1192" fmla="*/ 637125 w 3695571"/>
              <a:gd name="connsiteY1192" fmla="*/ 660648 h 6162512"/>
              <a:gd name="connsiteX1193" fmla="*/ 633702 w 3695571"/>
              <a:gd name="connsiteY1193" fmla="*/ 653802 h 6162512"/>
              <a:gd name="connsiteX1194" fmla="*/ 2492416 w 3695571"/>
              <a:gd name="connsiteY1194" fmla="*/ 633264 h 6162512"/>
              <a:gd name="connsiteX1195" fmla="*/ 2437647 w 3695571"/>
              <a:gd name="connsiteY1195" fmla="*/ 698302 h 6162512"/>
              <a:gd name="connsiteX1196" fmla="*/ 2437647 w 3695571"/>
              <a:gd name="connsiteY1196" fmla="*/ 704538 h 6162512"/>
              <a:gd name="connsiteX1197" fmla="*/ 2440697 w 3695571"/>
              <a:gd name="connsiteY1197" fmla="*/ 705148 h 6162512"/>
              <a:gd name="connsiteX1198" fmla="*/ 2444493 w 3695571"/>
              <a:gd name="connsiteY1198" fmla="*/ 705148 h 6162512"/>
              <a:gd name="connsiteX1199" fmla="*/ 2461608 w 3695571"/>
              <a:gd name="connsiteY1199" fmla="*/ 667494 h 6162512"/>
              <a:gd name="connsiteX1200" fmla="*/ 2492416 w 3695571"/>
              <a:gd name="connsiteY1200" fmla="*/ 633264 h 6162512"/>
              <a:gd name="connsiteX1201" fmla="*/ 2560877 w 3695571"/>
              <a:gd name="connsiteY1201" fmla="*/ 602456 h 6162512"/>
              <a:gd name="connsiteX1202" fmla="*/ 2557454 w 3695571"/>
              <a:gd name="connsiteY1202" fmla="*/ 619571 h 6162512"/>
              <a:gd name="connsiteX1203" fmla="*/ 2564300 w 3695571"/>
              <a:gd name="connsiteY1203" fmla="*/ 619571 h 6162512"/>
              <a:gd name="connsiteX1204" fmla="*/ 2565267 w 3695571"/>
              <a:gd name="connsiteY1204" fmla="*/ 614738 h 6162512"/>
              <a:gd name="connsiteX1205" fmla="*/ 2561629 w 3695571"/>
              <a:gd name="connsiteY1205" fmla="*/ 611101 h 6162512"/>
              <a:gd name="connsiteX1206" fmla="*/ 2564511 w 3695571"/>
              <a:gd name="connsiteY1206" fmla="*/ 602456 h 6162512"/>
              <a:gd name="connsiteX1207" fmla="*/ 2417109 w 3695571"/>
              <a:gd name="connsiteY1207" fmla="*/ 599033 h 6162512"/>
              <a:gd name="connsiteX1208" fmla="*/ 2420532 w 3695571"/>
              <a:gd name="connsiteY1208" fmla="*/ 599033 h 6162512"/>
              <a:gd name="connsiteX1209" fmla="*/ 2420532 w 3695571"/>
              <a:gd name="connsiteY1209" fmla="*/ 616149 h 6162512"/>
              <a:gd name="connsiteX1210" fmla="*/ 2417109 w 3695571"/>
              <a:gd name="connsiteY1210" fmla="*/ 616149 h 6162512"/>
              <a:gd name="connsiteX1211" fmla="*/ 2410263 w 3695571"/>
              <a:gd name="connsiteY1211" fmla="*/ 609302 h 6162512"/>
              <a:gd name="connsiteX1212" fmla="*/ 2410263 w 3695571"/>
              <a:gd name="connsiteY1212" fmla="*/ 605879 h 6162512"/>
              <a:gd name="connsiteX1213" fmla="*/ 2417109 w 3695571"/>
              <a:gd name="connsiteY1213" fmla="*/ 599033 h 6162512"/>
              <a:gd name="connsiteX1214" fmla="*/ 2403416 w 3695571"/>
              <a:gd name="connsiteY1214" fmla="*/ 595610 h 6162512"/>
              <a:gd name="connsiteX1215" fmla="*/ 2406840 w 3695571"/>
              <a:gd name="connsiteY1215" fmla="*/ 595610 h 6162512"/>
              <a:gd name="connsiteX1216" fmla="*/ 2406840 w 3695571"/>
              <a:gd name="connsiteY1216" fmla="*/ 602456 h 6162512"/>
              <a:gd name="connsiteX1217" fmla="*/ 2399993 w 3695571"/>
              <a:gd name="connsiteY1217" fmla="*/ 609302 h 6162512"/>
              <a:gd name="connsiteX1218" fmla="*/ 2396570 w 3695571"/>
              <a:gd name="connsiteY1218" fmla="*/ 602456 h 6162512"/>
              <a:gd name="connsiteX1219" fmla="*/ 2403416 w 3695571"/>
              <a:gd name="connsiteY1219" fmla="*/ 595610 h 6162512"/>
              <a:gd name="connsiteX1220" fmla="*/ 2636184 w 3695571"/>
              <a:gd name="connsiteY1220" fmla="*/ 592187 h 6162512"/>
              <a:gd name="connsiteX1221" fmla="*/ 2588147 w 3695571"/>
              <a:gd name="connsiteY1221" fmla="*/ 633820 h 6162512"/>
              <a:gd name="connsiteX1222" fmla="*/ 2602706 w 3695571"/>
              <a:gd name="connsiteY1222" fmla="*/ 641908 h 6162512"/>
              <a:gd name="connsiteX1223" fmla="*/ 2627523 w 3695571"/>
              <a:gd name="connsiteY1223" fmla="*/ 608534 h 6162512"/>
              <a:gd name="connsiteX1224" fmla="*/ 2648540 w 3695571"/>
              <a:gd name="connsiteY1224" fmla="*/ 592187 h 6162512"/>
              <a:gd name="connsiteX1225" fmla="*/ 1779984 w 3695571"/>
              <a:gd name="connsiteY1225" fmla="*/ 573024 h 6162512"/>
              <a:gd name="connsiteX1226" fmla="*/ 1786830 w 3695571"/>
              <a:gd name="connsiteY1226" fmla="*/ 573024 h 6162512"/>
              <a:gd name="connsiteX1227" fmla="*/ 1790254 w 3695571"/>
              <a:gd name="connsiteY1227" fmla="*/ 586716 h 6162512"/>
              <a:gd name="connsiteX1228" fmla="*/ 1783407 w 3695571"/>
              <a:gd name="connsiteY1228" fmla="*/ 590139 h 6162512"/>
              <a:gd name="connsiteX1229" fmla="*/ 1776561 w 3695571"/>
              <a:gd name="connsiteY1229" fmla="*/ 583293 h 6162512"/>
              <a:gd name="connsiteX1230" fmla="*/ 1779984 w 3695571"/>
              <a:gd name="connsiteY1230" fmla="*/ 573024 h 6162512"/>
              <a:gd name="connsiteX1231" fmla="*/ 3010048 w 3695571"/>
              <a:gd name="connsiteY1231" fmla="*/ 556332 h 6162512"/>
              <a:gd name="connsiteX1232" fmla="*/ 3016895 w 3695571"/>
              <a:gd name="connsiteY1232" fmla="*/ 563178 h 6162512"/>
              <a:gd name="connsiteX1233" fmla="*/ 3003202 w 3695571"/>
              <a:gd name="connsiteY1233" fmla="*/ 573447 h 6162512"/>
              <a:gd name="connsiteX1234" fmla="*/ 2999779 w 3695571"/>
              <a:gd name="connsiteY1234" fmla="*/ 570024 h 6162512"/>
              <a:gd name="connsiteX1235" fmla="*/ 3010048 w 3695571"/>
              <a:gd name="connsiteY1235" fmla="*/ 556332 h 6162512"/>
              <a:gd name="connsiteX1236" fmla="*/ 3020318 w 3695571"/>
              <a:gd name="connsiteY1236" fmla="*/ 549486 h 6162512"/>
              <a:gd name="connsiteX1237" fmla="*/ 3023741 w 3695571"/>
              <a:gd name="connsiteY1237" fmla="*/ 549486 h 6162512"/>
              <a:gd name="connsiteX1238" fmla="*/ 3040856 w 3695571"/>
              <a:gd name="connsiteY1238" fmla="*/ 559755 h 6162512"/>
              <a:gd name="connsiteX1239" fmla="*/ 3020318 w 3695571"/>
              <a:gd name="connsiteY1239" fmla="*/ 597409 h 6162512"/>
              <a:gd name="connsiteX1240" fmla="*/ 3013472 w 3695571"/>
              <a:gd name="connsiteY1240" fmla="*/ 597409 h 6162512"/>
              <a:gd name="connsiteX1241" fmla="*/ 3013472 w 3695571"/>
              <a:gd name="connsiteY1241" fmla="*/ 593986 h 6162512"/>
              <a:gd name="connsiteX1242" fmla="*/ 3023741 w 3695571"/>
              <a:gd name="connsiteY1242" fmla="*/ 566601 h 6162512"/>
              <a:gd name="connsiteX1243" fmla="*/ 678202 w 3695571"/>
              <a:gd name="connsiteY1243" fmla="*/ 533995 h 6162512"/>
              <a:gd name="connsiteX1244" fmla="*/ 678202 w 3695571"/>
              <a:gd name="connsiteY1244" fmla="*/ 551111 h 6162512"/>
              <a:gd name="connsiteX1245" fmla="*/ 688471 w 3695571"/>
              <a:gd name="connsiteY1245" fmla="*/ 551111 h 6162512"/>
              <a:gd name="connsiteX1246" fmla="*/ 695317 w 3695571"/>
              <a:gd name="connsiteY1246" fmla="*/ 544265 h 6162512"/>
              <a:gd name="connsiteX1247" fmla="*/ 695317 w 3695571"/>
              <a:gd name="connsiteY1247" fmla="*/ 537418 h 6162512"/>
              <a:gd name="connsiteX1248" fmla="*/ 2461608 w 3695571"/>
              <a:gd name="connsiteY1248" fmla="*/ 520303 h 6162512"/>
              <a:gd name="connsiteX1249" fmla="*/ 2427378 w 3695571"/>
              <a:gd name="connsiteY1249" fmla="*/ 561380 h 6162512"/>
              <a:gd name="connsiteX1250" fmla="*/ 2410263 w 3695571"/>
              <a:gd name="connsiteY1250" fmla="*/ 585341 h 6162512"/>
              <a:gd name="connsiteX1251" fmla="*/ 2406840 w 3695571"/>
              <a:gd name="connsiteY1251" fmla="*/ 578495 h 6162512"/>
              <a:gd name="connsiteX1252" fmla="*/ 2427378 w 3695571"/>
              <a:gd name="connsiteY1252" fmla="*/ 533995 h 6162512"/>
              <a:gd name="connsiteX1253" fmla="*/ 2420532 w 3695571"/>
              <a:gd name="connsiteY1253" fmla="*/ 527149 h 6162512"/>
              <a:gd name="connsiteX1254" fmla="*/ 2399993 w 3695571"/>
              <a:gd name="connsiteY1254" fmla="*/ 578495 h 6162512"/>
              <a:gd name="connsiteX1255" fmla="*/ 2376032 w 3695571"/>
              <a:gd name="connsiteY1255" fmla="*/ 612725 h 6162512"/>
              <a:gd name="connsiteX1256" fmla="*/ 2365763 w 3695571"/>
              <a:gd name="connsiteY1256" fmla="*/ 667494 h 6162512"/>
              <a:gd name="connsiteX1257" fmla="*/ 2376032 w 3695571"/>
              <a:gd name="connsiteY1257" fmla="*/ 667494 h 6162512"/>
              <a:gd name="connsiteX1258" fmla="*/ 2393147 w 3695571"/>
              <a:gd name="connsiteY1258" fmla="*/ 619571 h 6162512"/>
              <a:gd name="connsiteX1259" fmla="*/ 2396570 w 3695571"/>
              <a:gd name="connsiteY1259" fmla="*/ 619571 h 6162512"/>
              <a:gd name="connsiteX1260" fmla="*/ 2393147 w 3695571"/>
              <a:gd name="connsiteY1260" fmla="*/ 653802 h 6162512"/>
              <a:gd name="connsiteX1261" fmla="*/ 2399993 w 3695571"/>
              <a:gd name="connsiteY1261" fmla="*/ 657225 h 6162512"/>
              <a:gd name="connsiteX1262" fmla="*/ 2451339 w 3695571"/>
              <a:gd name="connsiteY1262" fmla="*/ 599033 h 6162512"/>
              <a:gd name="connsiteX1263" fmla="*/ 2468454 w 3695571"/>
              <a:gd name="connsiteY1263" fmla="*/ 568226 h 6162512"/>
              <a:gd name="connsiteX1264" fmla="*/ 2482147 w 3695571"/>
              <a:gd name="connsiteY1264" fmla="*/ 547688 h 6162512"/>
              <a:gd name="connsiteX1265" fmla="*/ 2482147 w 3695571"/>
              <a:gd name="connsiteY1265" fmla="*/ 544265 h 6162512"/>
              <a:gd name="connsiteX1266" fmla="*/ 2471877 w 3695571"/>
              <a:gd name="connsiteY1266" fmla="*/ 551111 h 6162512"/>
              <a:gd name="connsiteX1267" fmla="*/ 2465031 w 3695571"/>
              <a:gd name="connsiteY1267" fmla="*/ 551111 h 6162512"/>
              <a:gd name="connsiteX1268" fmla="*/ 2471877 w 3695571"/>
              <a:gd name="connsiteY1268" fmla="*/ 523726 h 6162512"/>
              <a:gd name="connsiteX1269" fmla="*/ 2465031 w 3695571"/>
              <a:gd name="connsiteY1269" fmla="*/ 520303 h 6162512"/>
              <a:gd name="connsiteX1270" fmla="*/ 842508 w 3695571"/>
              <a:gd name="connsiteY1270" fmla="*/ 510034 h 6162512"/>
              <a:gd name="connsiteX1271" fmla="*/ 835661 w 3695571"/>
              <a:gd name="connsiteY1271" fmla="*/ 520303 h 6162512"/>
              <a:gd name="connsiteX1272" fmla="*/ 842508 w 3695571"/>
              <a:gd name="connsiteY1272" fmla="*/ 527149 h 6162512"/>
              <a:gd name="connsiteX1273" fmla="*/ 849354 w 3695571"/>
              <a:gd name="connsiteY1273" fmla="*/ 527149 h 6162512"/>
              <a:gd name="connsiteX1274" fmla="*/ 849354 w 3695571"/>
              <a:gd name="connsiteY1274" fmla="*/ 513457 h 6162512"/>
              <a:gd name="connsiteX1275" fmla="*/ 2999779 w 3695571"/>
              <a:gd name="connsiteY1275" fmla="*/ 481024 h 6162512"/>
              <a:gd name="connsiteX1276" fmla="*/ 2992933 w 3695571"/>
              <a:gd name="connsiteY1276" fmla="*/ 487871 h 6162512"/>
              <a:gd name="connsiteX1277" fmla="*/ 3006625 w 3695571"/>
              <a:gd name="connsiteY1277" fmla="*/ 487871 h 6162512"/>
              <a:gd name="connsiteX1278" fmla="*/ 2999779 w 3695571"/>
              <a:gd name="connsiteY1278" fmla="*/ 481024 h 6162512"/>
              <a:gd name="connsiteX1279" fmla="*/ 654240 w 3695571"/>
              <a:gd name="connsiteY1279" fmla="*/ 472381 h 6162512"/>
              <a:gd name="connsiteX1280" fmla="*/ 664510 w 3695571"/>
              <a:gd name="connsiteY1280" fmla="*/ 472381 h 6162512"/>
              <a:gd name="connsiteX1281" fmla="*/ 661086 w 3695571"/>
              <a:gd name="connsiteY1281" fmla="*/ 492919 h 6162512"/>
              <a:gd name="connsiteX1282" fmla="*/ 657663 w 3695571"/>
              <a:gd name="connsiteY1282" fmla="*/ 492919 h 6162512"/>
              <a:gd name="connsiteX1283" fmla="*/ 650817 w 3695571"/>
              <a:gd name="connsiteY1283" fmla="*/ 482650 h 6162512"/>
              <a:gd name="connsiteX1284" fmla="*/ 654240 w 3695571"/>
              <a:gd name="connsiteY1284" fmla="*/ 472381 h 6162512"/>
              <a:gd name="connsiteX1285" fmla="*/ 876737 w 3695571"/>
              <a:gd name="connsiteY1285" fmla="*/ 448419 h 6162512"/>
              <a:gd name="connsiteX1286" fmla="*/ 883585 w 3695571"/>
              <a:gd name="connsiteY1286" fmla="*/ 448419 h 6162512"/>
              <a:gd name="connsiteX1287" fmla="*/ 883585 w 3695571"/>
              <a:gd name="connsiteY1287" fmla="*/ 458688 h 6162512"/>
              <a:gd name="connsiteX1288" fmla="*/ 876737 w 3695571"/>
              <a:gd name="connsiteY1288" fmla="*/ 451842 h 6162512"/>
              <a:gd name="connsiteX1289" fmla="*/ 715855 w 3695571"/>
              <a:gd name="connsiteY1289" fmla="*/ 421035 h 6162512"/>
              <a:gd name="connsiteX1290" fmla="*/ 715855 w 3695571"/>
              <a:gd name="connsiteY1290" fmla="*/ 431304 h 6162512"/>
              <a:gd name="connsiteX1291" fmla="*/ 719278 w 3695571"/>
              <a:gd name="connsiteY1291" fmla="*/ 431304 h 6162512"/>
              <a:gd name="connsiteX1292" fmla="*/ 719278 w 3695571"/>
              <a:gd name="connsiteY1292" fmla="*/ 421035 h 6162512"/>
              <a:gd name="connsiteX1293" fmla="*/ 2547184 w 3695571"/>
              <a:gd name="connsiteY1293" fmla="*/ 407343 h 6162512"/>
              <a:gd name="connsiteX1294" fmla="*/ 2536915 w 3695571"/>
              <a:gd name="connsiteY1294" fmla="*/ 427881 h 6162512"/>
              <a:gd name="connsiteX1295" fmla="*/ 2554031 w 3695571"/>
              <a:gd name="connsiteY1295" fmla="*/ 410766 h 6162512"/>
              <a:gd name="connsiteX1296" fmla="*/ 845931 w 3695571"/>
              <a:gd name="connsiteY1296" fmla="*/ 393650 h 6162512"/>
              <a:gd name="connsiteX1297" fmla="*/ 849354 w 3695571"/>
              <a:gd name="connsiteY1297" fmla="*/ 393650 h 6162512"/>
              <a:gd name="connsiteX1298" fmla="*/ 873314 w 3695571"/>
              <a:gd name="connsiteY1298" fmla="*/ 410766 h 6162512"/>
              <a:gd name="connsiteX1299" fmla="*/ 873314 w 3695571"/>
              <a:gd name="connsiteY1299" fmla="*/ 421035 h 6162512"/>
              <a:gd name="connsiteX1300" fmla="*/ 866469 w 3695571"/>
              <a:gd name="connsiteY1300" fmla="*/ 427881 h 6162512"/>
              <a:gd name="connsiteX1301" fmla="*/ 825392 w 3695571"/>
              <a:gd name="connsiteY1301" fmla="*/ 410766 h 6162512"/>
              <a:gd name="connsiteX1302" fmla="*/ 804853 w 3695571"/>
              <a:gd name="connsiteY1302" fmla="*/ 417612 h 6162512"/>
              <a:gd name="connsiteX1303" fmla="*/ 804853 w 3695571"/>
              <a:gd name="connsiteY1303" fmla="*/ 410766 h 6162512"/>
              <a:gd name="connsiteX1304" fmla="*/ 845931 w 3695571"/>
              <a:gd name="connsiteY1304" fmla="*/ 393650 h 6162512"/>
              <a:gd name="connsiteX1305" fmla="*/ 702163 w 3695571"/>
              <a:gd name="connsiteY1305" fmla="*/ 390227 h 6162512"/>
              <a:gd name="connsiteX1306" fmla="*/ 709009 w 3695571"/>
              <a:gd name="connsiteY1306" fmla="*/ 390227 h 6162512"/>
              <a:gd name="connsiteX1307" fmla="*/ 715855 w 3695571"/>
              <a:gd name="connsiteY1307" fmla="*/ 410766 h 6162512"/>
              <a:gd name="connsiteX1308" fmla="*/ 736394 w 3695571"/>
              <a:gd name="connsiteY1308" fmla="*/ 410766 h 6162512"/>
              <a:gd name="connsiteX1309" fmla="*/ 746663 w 3695571"/>
              <a:gd name="connsiteY1309" fmla="*/ 403920 h 6162512"/>
              <a:gd name="connsiteX1310" fmla="*/ 753509 w 3695571"/>
              <a:gd name="connsiteY1310" fmla="*/ 403920 h 6162512"/>
              <a:gd name="connsiteX1311" fmla="*/ 753509 w 3695571"/>
              <a:gd name="connsiteY1311" fmla="*/ 421035 h 6162512"/>
              <a:gd name="connsiteX1312" fmla="*/ 729547 w 3695571"/>
              <a:gd name="connsiteY1312" fmla="*/ 475804 h 6162512"/>
              <a:gd name="connsiteX1313" fmla="*/ 712432 w 3695571"/>
              <a:gd name="connsiteY1313" fmla="*/ 492919 h 6162512"/>
              <a:gd name="connsiteX1314" fmla="*/ 702163 w 3695571"/>
              <a:gd name="connsiteY1314" fmla="*/ 492919 h 6162512"/>
              <a:gd name="connsiteX1315" fmla="*/ 698740 w 3695571"/>
              <a:gd name="connsiteY1315" fmla="*/ 482650 h 6162512"/>
              <a:gd name="connsiteX1316" fmla="*/ 702163 w 3695571"/>
              <a:gd name="connsiteY1316" fmla="*/ 482650 h 6162512"/>
              <a:gd name="connsiteX1317" fmla="*/ 695317 w 3695571"/>
              <a:gd name="connsiteY1317" fmla="*/ 465534 h 6162512"/>
              <a:gd name="connsiteX1318" fmla="*/ 698740 w 3695571"/>
              <a:gd name="connsiteY1318" fmla="*/ 444996 h 6162512"/>
              <a:gd name="connsiteX1319" fmla="*/ 698740 w 3695571"/>
              <a:gd name="connsiteY1319" fmla="*/ 431304 h 6162512"/>
              <a:gd name="connsiteX1320" fmla="*/ 688471 w 3695571"/>
              <a:gd name="connsiteY1320" fmla="*/ 417612 h 6162512"/>
              <a:gd name="connsiteX1321" fmla="*/ 702163 w 3695571"/>
              <a:gd name="connsiteY1321" fmla="*/ 390227 h 6162512"/>
              <a:gd name="connsiteX1322" fmla="*/ 774047 w 3695571"/>
              <a:gd name="connsiteY1322" fmla="*/ 383381 h 6162512"/>
              <a:gd name="connsiteX1323" fmla="*/ 777470 w 3695571"/>
              <a:gd name="connsiteY1323" fmla="*/ 383381 h 6162512"/>
              <a:gd name="connsiteX1324" fmla="*/ 784315 w 3695571"/>
              <a:gd name="connsiteY1324" fmla="*/ 390227 h 6162512"/>
              <a:gd name="connsiteX1325" fmla="*/ 777470 w 3695571"/>
              <a:gd name="connsiteY1325" fmla="*/ 410766 h 6162512"/>
              <a:gd name="connsiteX1326" fmla="*/ 784315 w 3695571"/>
              <a:gd name="connsiteY1326" fmla="*/ 417612 h 6162512"/>
              <a:gd name="connsiteX1327" fmla="*/ 784315 w 3695571"/>
              <a:gd name="connsiteY1327" fmla="*/ 424458 h 6162512"/>
              <a:gd name="connsiteX1328" fmla="*/ 770624 w 3695571"/>
              <a:gd name="connsiteY1328" fmla="*/ 424458 h 6162512"/>
              <a:gd name="connsiteX1329" fmla="*/ 763778 w 3695571"/>
              <a:gd name="connsiteY1329" fmla="*/ 414189 h 6162512"/>
              <a:gd name="connsiteX1330" fmla="*/ 767201 w 3695571"/>
              <a:gd name="connsiteY1330" fmla="*/ 403920 h 6162512"/>
              <a:gd name="connsiteX1331" fmla="*/ 760355 w 3695571"/>
              <a:gd name="connsiteY1331" fmla="*/ 397074 h 6162512"/>
              <a:gd name="connsiteX1332" fmla="*/ 774047 w 3695571"/>
              <a:gd name="connsiteY1332" fmla="*/ 383381 h 6162512"/>
              <a:gd name="connsiteX1333" fmla="*/ 2687529 w 3695571"/>
              <a:gd name="connsiteY1333" fmla="*/ 355997 h 6162512"/>
              <a:gd name="connsiteX1334" fmla="*/ 2680683 w 3695571"/>
              <a:gd name="connsiteY1334" fmla="*/ 362843 h 6162512"/>
              <a:gd name="connsiteX1335" fmla="*/ 2687529 w 3695571"/>
              <a:gd name="connsiteY1335" fmla="*/ 362843 h 6162512"/>
              <a:gd name="connsiteX1336" fmla="*/ 2252802 w 3695571"/>
              <a:gd name="connsiteY1336" fmla="*/ 184845 h 6162512"/>
              <a:gd name="connsiteX1337" fmla="*/ 2259648 w 3695571"/>
              <a:gd name="connsiteY1337" fmla="*/ 184845 h 6162512"/>
              <a:gd name="connsiteX1338" fmla="*/ 2263072 w 3695571"/>
              <a:gd name="connsiteY1338" fmla="*/ 198537 h 6162512"/>
              <a:gd name="connsiteX1339" fmla="*/ 2256225 w 3695571"/>
              <a:gd name="connsiteY1339" fmla="*/ 201960 h 6162512"/>
              <a:gd name="connsiteX1340" fmla="*/ 2249379 w 3695571"/>
              <a:gd name="connsiteY1340" fmla="*/ 195114 h 6162512"/>
              <a:gd name="connsiteX1341" fmla="*/ 2252802 w 3695571"/>
              <a:gd name="connsiteY1341" fmla="*/ 184845 h 6162512"/>
              <a:gd name="connsiteX1342" fmla="*/ 2697798 w 3695571"/>
              <a:gd name="connsiteY1342" fmla="*/ 140345 h 6162512"/>
              <a:gd name="connsiteX1343" fmla="*/ 2704645 w 3695571"/>
              <a:gd name="connsiteY1343" fmla="*/ 147191 h 6162512"/>
              <a:gd name="connsiteX1344" fmla="*/ 2690952 w 3695571"/>
              <a:gd name="connsiteY1344" fmla="*/ 157460 h 6162512"/>
              <a:gd name="connsiteX1345" fmla="*/ 2687529 w 3695571"/>
              <a:gd name="connsiteY1345" fmla="*/ 154037 h 6162512"/>
              <a:gd name="connsiteX1346" fmla="*/ 2697798 w 3695571"/>
              <a:gd name="connsiteY1346" fmla="*/ 140345 h 6162512"/>
              <a:gd name="connsiteX1347" fmla="*/ 2708068 w 3695571"/>
              <a:gd name="connsiteY1347" fmla="*/ 133499 h 6162512"/>
              <a:gd name="connsiteX1348" fmla="*/ 2711491 w 3695571"/>
              <a:gd name="connsiteY1348" fmla="*/ 133499 h 6162512"/>
              <a:gd name="connsiteX1349" fmla="*/ 2728606 w 3695571"/>
              <a:gd name="connsiteY1349" fmla="*/ 143768 h 6162512"/>
              <a:gd name="connsiteX1350" fmla="*/ 2708068 w 3695571"/>
              <a:gd name="connsiteY1350" fmla="*/ 181422 h 6162512"/>
              <a:gd name="connsiteX1351" fmla="*/ 2701222 w 3695571"/>
              <a:gd name="connsiteY1351" fmla="*/ 181422 h 6162512"/>
              <a:gd name="connsiteX1352" fmla="*/ 2701222 w 3695571"/>
              <a:gd name="connsiteY1352" fmla="*/ 177999 h 6162512"/>
              <a:gd name="connsiteX1353" fmla="*/ 2711491 w 3695571"/>
              <a:gd name="connsiteY1353" fmla="*/ 150614 h 6162512"/>
              <a:gd name="connsiteX1354" fmla="*/ 2687529 w 3695571"/>
              <a:gd name="connsiteY1354" fmla="*/ 65038 h 6162512"/>
              <a:gd name="connsiteX1355" fmla="*/ 2680683 w 3695571"/>
              <a:gd name="connsiteY1355" fmla="*/ 71884 h 6162512"/>
              <a:gd name="connsiteX1356" fmla="*/ 2694375 w 3695571"/>
              <a:gd name="connsiteY1356" fmla="*/ 71884 h 6162512"/>
              <a:gd name="connsiteX1357" fmla="*/ 2687529 w 3695571"/>
              <a:gd name="connsiteY1357" fmla="*/ 65038 h 6162512"/>
              <a:gd name="connsiteX1358" fmla="*/ 2629338 w 3695571"/>
              <a:gd name="connsiteY1358" fmla="*/ 0 h 6162512"/>
              <a:gd name="connsiteX1359" fmla="*/ 2639607 w 3695571"/>
              <a:gd name="connsiteY1359" fmla="*/ 0 h 6162512"/>
              <a:gd name="connsiteX1360" fmla="*/ 2646453 w 3695571"/>
              <a:gd name="connsiteY1360" fmla="*/ 3423 h 6162512"/>
              <a:gd name="connsiteX1361" fmla="*/ 2622491 w 3695571"/>
              <a:gd name="connsiteY1361" fmla="*/ 41077 h 6162512"/>
              <a:gd name="connsiteX1362" fmla="*/ 2605376 w 3695571"/>
              <a:gd name="connsiteY1362" fmla="*/ 65038 h 6162512"/>
              <a:gd name="connsiteX1363" fmla="*/ 2605376 w 3695571"/>
              <a:gd name="connsiteY1363" fmla="*/ 68461 h 6162512"/>
              <a:gd name="connsiteX1364" fmla="*/ 2622491 w 3695571"/>
              <a:gd name="connsiteY1364" fmla="*/ 71884 h 6162512"/>
              <a:gd name="connsiteX1365" fmla="*/ 2639607 w 3695571"/>
              <a:gd name="connsiteY1365" fmla="*/ 71884 h 6162512"/>
              <a:gd name="connsiteX1366" fmla="*/ 2660145 w 3695571"/>
              <a:gd name="connsiteY1366" fmla="*/ 34231 h 6162512"/>
              <a:gd name="connsiteX1367" fmla="*/ 2666991 w 3695571"/>
              <a:gd name="connsiteY1367" fmla="*/ 34231 h 6162512"/>
              <a:gd name="connsiteX1368" fmla="*/ 2666991 w 3695571"/>
              <a:gd name="connsiteY1368" fmla="*/ 54769 h 6162512"/>
              <a:gd name="connsiteX1369" fmla="*/ 2673837 w 3695571"/>
              <a:gd name="connsiteY1369" fmla="*/ 61615 h 6162512"/>
              <a:gd name="connsiteX1370" fmla="*/ 2677260 w 3695571"/>
              <a:gd name="connsiteY1370" fmla="*/ 61615 h 6162512"/>
              <a:gd name="connsiteX1371" fmla="*/ 2690952 w 3695571"/>
              <a:gd name="connsiteY1371" fmla="*/ 37654 h 6162512"/>
              <a:gd name="connsiteX1372" fmla="*/ 2714914 w 3695571"/>
              <a:gd name="connsiteY1372" fmla="*/ 47923 h 6162512"/>
              <a:gd name="connsiteX1373" fmla="*/ 2694375 w 3695571"/>
              <a:gd name="connsiteY1373" fmla="*/ 88999 h 6162512"/>
              <a:gd name="connsiteX1374" fmla="*/ 2711491 w 3695571"/>
              <a:gd name="connsiteY1374" fmla="*/ 102691 h 6162512"/>
              <a:gd name="connsiteX1375" fmla="*/ 2670414 w 3695571"/>
              <a:gd name="connsiteY1375" fmla="*/ 160883 h 6162512"/>
              <a:gd name="connsiteX1376" fmla="*/ 2649876 w 3695571"/>
              <a:gd name="connsiteY1376" fmla="*/ 184845 h 6162512"/>
              <a:gd name="connsiteX1377" fmla="*/ 2639607 w 3695571"/>
              <a:gd name="connsiteY1377" fmla="*/ 205383 h 6162512"/>
              <a:gd name="connsiteX1378" fmla="*/ 2643030 w 3695571"/>
              <a:gd name="connsiteY1378" fmla="*/ 212229 h 6162512"/>
              <a:gd name="connsiteX1379" fmla="*/ 2643030 w 3695571"/>
              <a:gd name="connsiteY1379" fmla="*/ 215652 h 6162512"/>
              <a:gd name="connsiteX1380" fmla="*/ 2636184 w 3695571"/>
              <a:gd name="connsiteY1380" fmla="*/ 222498 h 6162512"/>
              <a:gd name="connsiteX1381" fmla="*/ 2629338 w 3695571"/>
              <a:gd name="connsiteY1381" fmla="*/ 215652 h 6162512"/>
              <a:gd name="connsiteX1382" fmla="*/ 2591684 w 3695571"/>
              <a:gd name="connsiteY1382" fmla="*/ 277267 h 6162512"/>
              <a:gd name="connsiteX1383" fmla="*/ 2584838 w 3695571"/>
              <a:gd name="connsiteY1383" fmla="*/ 277267 h 6162512"/>
              <a:gd name="connsiteX1384" fmla="*/ 2584838 w 3695571"/>
              <a:gd name="connsiteY1384" fmla="*/ 280690 h 6162512"/>
              <a:gd name="connsiteX1385" fmla="*/ 2588261 w 3695571"/>
              <a:gd name="connsiteY1385" fmla="*/ 297805 h 6162512"/>
              <a:gd name="connsiteX1386" fmla="*/ 2591684 w 3695571"/>
              <a:gd name="connsiteY1386" fmla="*/ 297805 h 6162512"/>
              <a:gd name="connsiteX1387" fmla="*/ 2629338 w 3695571"/>
              <a:gd name="connsiteY1387" fmla="*/ 273844 h 6162512"/>
              <a:gd name="connsiteX1388" fmla="*/ 2629338 w 3695571"/>
              <a:gd name="connsiteY1388" fmla="*/ 277267 h 6162512"/>
              <a:gd name="connsiteX1389" fmla="*/ 2595107 w 3695571"/>
              <a:gd name="connsiteY1389" fmla="*/ 311497 h 6162512"/>
              <a:gd name="connsiteX1390" fmla="*/ 2581415 w 3695571"/>
              <a:gd name="connsiteY1390" fmla="*/ 349151 h 6162512"/>
              <a:gd name="connsiteX1391" fmla="*/ 2588261 w 3695571"/>
              <a:gd name="connsiteY1391" fmla="*/ 349151 h 6162512"/>
              <a:gd name="connsiteX1392" fmla="*/ 2622491 w 3695571"/>
              <a:gd name="connsiteY1392" fmla="*/ 301228 h 6162512"/>
              <a:gd name="connsiteX1393" fmla="*/ 2639607 w 3695571"/>
              <a:gd name="connsiteY1393" fmla="*/ 273844 h 6162512"/>
              <a:gd name="connsiteX1394" fmla="*/ 2656722 w 3695571"/>
              <a:gd name="connsiteY1394" fmla="*/ 219075 h 6162512"/>
              <a:gd name="connsiteX1395" fmla="*/ 2649876 w 3695571"/>
              <a:gd name="connsiteY1395" fmla="*/ 212229 h 6162512"/>
              <a:gd name="connsiteX1396" fmla="*/ 2677260 w 3695571"/>
              <a:gd name="connsiteY1396" fmla="*/ 188268 h 6162512"/>
              <a:gd name="connsiteX1397" fmla="*/ 2687529 w 3695571"/>
              <a:gd name="connsiteY1397" fmla="*/ 181422 h 6162512"/>
              <a:gd name="connsiteX1398" fmla="*/ 2701222 w 3695571"/>
              <a:gd name="connsiteY1398" fmla="*/ 205383 h 6162512"/>
              <a:gd name="connsiteX1399" fmla="*/ 2701222 w 3695571"/>
              <a:gd name="connsiteY1399" fmla="*/ 212229 h 6162512"/>
              <a:gd name="connsiteX1400" fmla="*/ 2684106 w 3695571"/>
              <a:gd name="connsiteY1400" fmla="*/ 225921 h 6162512"/>
              <a:gd name="connsiteX1401" fmla="*/ 2684106 w 3695571"/>
              <a:gd name="connsiteY1401" fmla="*/ 229344 h 6162512"/>
              <a:gd name="connsiteX1402" fmla="*/ 2690952 w 3695571"/>
              <a:gd name="connsiteY1402" fmla="*/ 236190 h 6162512"/>
              <a:gd name="connsiteX1403" fmla="*/ 2701222 w 3695571"/>
              <a:gd name="connsiteY1403" fmla="*/ 236190 h 6162512"/>
              <a:gd name="connsiteX1404" fmla="*/ 2732029 w 3695571"/>
              <a:gd name="connsiteY1404" fmla="*/ 198537 h 6162512"/>
              <a:gd name="connsiteX1405" fmla="*/ 2738875 w 3695571"/>
              <a:gd name="connsiteY1405" fmla="*/ 191691 h 6162512"/>
              <a:gd name="connsiteX1406" fmla="*/ 2738875 w 3695571"/>
              <a:gd name="connsiteY1406" fmla="*/ 167729 h 6162512"/>
              <a:gd name="connsiteX1407" fmla="*/ 2762836 w 3695571"/>
              <a:gd name="connsiteY1407" fmla="*/ 167729 h 6162512"/>
              <a:gd name="connsiteX1408" fmla="*/ 2762836 w 3695571"/>
              <a:gd name="connsiteY1408" fmla="*/ 171152 h 6162512"/>
              <a:gd name="connsiteX1409" fmla="*/ 2732029 w 3695571"/>
              <a:gd name="connsiteY1409" fmla="*/ 219075 h 6162512"/>
              <a:gd name="connsiteX1410" fmla="*/ 2714914 w 3695571"/>
              <a:gd name="connsiteY1410" fmla="*/ 260152 h 6162512"/>
              <a:gd name="connsiteX1411" fmla="*/ 2718337 w 3695571"/>
              <a:gd name="connsiteY1411" fmla="*/ 273844 h 6162512"/>
              <a:gd name="connsiteX1412" fmla="*/ 2694375 w 3695571"/>
              <a:gd name="connsiteY1412" fmla="*/ 294382 h 6162512"/>
              <a:gd name="connsiteX1413" fmla="*/ 2690952 w 3695571"/>
              <a:gd name="connsiteY1413" fmla="*/ 304651 h 6162512"/>
              <a:gd name="connsiteX1414" fmla="*/ 2684106 w 3695571"/>
              <a:gd name="connsiteY1414" fmla="*/ 304651 h 6162512"/>
              <a:gd name="connsiteX1415" fmla="*/ 2677260 w 3695571"/>
              <a:gd name="connsiteY1415" fmla="*/ 301228 h 6162512"/>
              <a:gd name="connsiteX1416" fmla="*/ 2670414 w 3695571"/>
              <a:gd name="connsiteY1416" fmla="*/ 328613 h 6162512"/>
              <a:gd name="connsiteX1417" fmla="*/ 2673837 w 3695571"/>
              <a:gd name="connsiteY1417" fmla="*/ 328613 h 6162512"/>
              <a:gd name="connsiteX1418" fmla="*/ 2690952 w 3695571"/>
              <a:gd name="connsiteY1418" fmla="*/ 311497 h 6162512"/>
              <a:gd name="connsiteX1419" fmla="*/ 2708068 w 3695571"/>
              <a:gd name="connsiteY1419" fmla="*/ 297805 h 6162512"/>
              <a:gd name="connsiteX1420" fmla="*/ 2718337 w 3695571"/>
              <a:gd name="connsiteY1420" fmla="*/ 297805 h 6162512"/>
              <a:gd name="connsiteX1421" fmla="*/ 2718337 w 3695571"/>
              <a:gd name="connsiteY1421" fmla="*/ 301228 h 6162512"/>
              <a:gd name="connsiteX1422" fmla="*/ 2701222 w 3695571"/>
              <a:gd name="connsiteY1422" fmla="*/ 338882 h 6162512"/>
              <a:gd name="connsiteX1423" fmla="*/ 2704645 w 3695571"/>
              <a:gd name="connsiteY1423" fmla="*/ 359420 h 6162512"/>
              <a:gd name="connsiteX1424" fmla="*/ 2701222 w 3695571"/>
              <a:gd name="connsiteY1424" fmla="*/ 362843 h 6162512"/>
              <a:gd name="connsiteX1425" fmla="*/ 2708068 w 3695571"/>
              <a:gd name="connsiteY1425" fmla="*/ 366266 h 6162512"/>
              <a:gd name="connsiteX1426" fmla="*/ 2728606 w 3695571"/>
              <a:gd name="connsiteY1426" fmla="*/ 328613 h 6162512"/>
              <a:gd name="connsiteX1427" fmla="*/ 2735452 w 3695571"/>
              <a:gd name="connsiteY1427" fmla="*/ 328613 h 6162512"/>
              <a:gd name="connsiteX1428" fmla="*/ 2735452 w 3695571"/>
              <a:gd name="connsiteY1428" fmla="*/ 338882 h 6162512"/>
              <a:gd name="connsiteX1429" fmla="*/ 2725183 w 3695571"/>
              <a:gd name="connsiteY1429" fmla="*/ 366266 h 6162512"/>
              <a:gd name="connsiteX1430" fmla="*/ 2728606 w 3695571"/>
              <a:gd name="connsiteY1430" fmla="*/ 373112 h 6162512"/>
              <a:gd name="connsiteX1431" fmla="*/ 2728606 w 3695571"/>
              <a:gd name="connsiteY1431" fmla="*/ 376535 h 6162512"/>
              <a:gd name="connsiteX1432" fmla="*/ 2711491 w 3695571"/>
              <a:gd name="connsiteY1432" fmla="*/ 438150 h 6162512"/>
              <a:gd name="connsiteX1433" fmla="*/ 2718337 w 3695571"/>
              <a:gd name="connsiteY1433" fmla="*/ 444996 h 6162512"/>
              <a:gd name="connsiteX1434" fmla="*/ 2701222 w 3695571"/>
              <a:gd name="connsiteY1434" fmla="*/ 513457 h 6162512"/>
              <a:gd name="connsiteX1435" fmla="*/ 2684106 w 3695571"/>
              <a:gd name="connsiteY1435" fmla="*/ 513457 h 6162512"/>
              <a:gd name="connsiteX1436" fmla="*/ 2656722 w 3695571"/>
              <a:gd name="connsiteY1436" fmla="*/ 568226 h 6162512"/>
              <a:gd name="connsiteX1437" fmla="*/ 2660145 w 3695571"/>
              <a:gd name="connsiteY1437" fmla="*/ 588764 h 6162512"/>
              <a:gd name="connsiteX1438" fmla="*/ 2653299 w 3695571"/>
              <a:gd name="connsiteY1438" fmla="*/ 592187 h 6162512"/>
              <a:gd name="connsiteX1439" fmla="*/ 2650629 w 3695571"/>
              <a:gd name="connsiteY1439" fmla="*/ 592187 h 6162512"/>
              <a:gd name="connsiteX1440" fmla="*/ 2650629 w 3695571"/>
              <a:gd name="connsiteY1440" fmla="*/ 604255 h 6162512"/>
              <a:gd name="connsiteX1441" fmla="*/ 2654052 w 3695571"/>
              <a:gd name="connsiteY1441" fmla="*/ 607678 h 6162512"/>
              <a:gd name="connsiteX1442" fmla="*/ 2671167 w 3695571"/>
              <a:gd name="connsiteY1442" fmla="*/ 593986 h 6162512"/>
              <a:gd name="connsiteX1443" fmla="*/ 2667744 w 3695571"/>
              <a:gd name="connsiteY1443" fmla="*/ 587139 h 6162512"/>
              <a:gd name="connsiteX1444" fmla="*/ 2667744 w 3695571"/>
              <a:gd name="connsiteY1444" fmla="*/ 583716 h 6162512"/>
              <a:gd name="connsiteX1445" fmla="*/ 2691705 w 3695571"/>
              <a:gd name="connsiteY1445" fmla="*/ 570024 h 6162512"/>
              <a:gd name="connsiteX1446" fmla="*/ 2703901 w 3695571"/>
              <a:gd name="connsiteY1446" fmla="*/ 551111 h 6162512"/>
              <a:gd name="connsiteX1447" fmla="*/ 2701222 w 3695571"/>
              <a:gd name="connsiteY1447" fmla="*/ 551111 h 6162512"/>
              <a:gd name="connsiteX1448" fmla="*/ 2701222 w 3695571"/>
              <a:gd name="connsiteY1448" fmla="*/ 540841 h 6162512"/>
              <a:gd name="connsiteX1449" fmla="*/ 2708068 w 3695571"/>
              <a:gd name="connsiteY1449" fmla="*/ 540841 h 6162512"/>
              <a:gd name="connsiteX1450" fmla="*/ 2708068 w 3695571"/>
              <a:gd name="connsiteY1450" fmla="*/ 544649 h 6162512"/>
              <a:gd name="connsiteX1451" fmla="*/ 2721229 w 3695571"/>
              <a:gd name="connsiteY1451" fmla="*/ 524241 h 6162512"/>
              <a:gd name="connsiteX1452" fmla="*/ 2763589 w 3695571"/>
              <a:gd name="connsiteY1452" fmla="*/ 474178 h 6162512"/>
              <a:gd name="connsiteX1453" fmla="*/ 2801243 w 3695571"/>
              <a:gd name="connsiteY1453" fmla="*/ 460486 h 6162512"/>
              <a:gd name="connsiteX1454" fmla="*/ 2818358 w 3695571"/>
              <a:gd name="connsiteY1454" fmla="*/ 474178 h 6162512"/>
              <a:gd name="connsiteX1455" fmla="*/ 2770435 w 3695571"/>
              <a:gd name="connsiteY1455" fmla="*/ 528947 h 6162512"/>
              <a:gd name="connsiteX1456" fmla="*/ 2770435 w 3695571"/>
              <a:gd name="connsiteY1456" fmla="*/ 532371 h 6162512"/>
              <a:gd name="connsiteX1457" fmla="*/ 2777281 w 3695571"/>
              <a:gd name="connsiteY1457" fmla="*/ 552909 h 6162512"/>
              <a:gd name="connsiteX1458" fmla="*/ 2828627 w 3695571"/>
              <a:gd name="connsiteY1458" fmla="*/ 501563 h 6162512"/>
              <a:gd name="connsiteX1459" fmla="*/ 2873127 w 3695571"/>
              <a:gd name="connsiteY1459" fmla="*/ 457064 h 6162512"/>
              <a:gd name="connsiteX1460" fmla="*/ 2941588 w 3695571"/>
              <a:gd name="connsiteY1460" fmla="*/ 415986 h 6162512"/>
              <a:gd name="connsiteX1461" fmla="*/ 2951857 w 3695571"/>
              <a:gd name="connsiteY1461" fmla="*/ 415986 h 6162512"/>
              <a:gd name="connsiteX1462" fmla="*/ 2958703 w 3695571"/>
              <a:gd name="connsiteY1462" fmla="*/ 419409 h 6162512"/>
              <a:gd name="connsiteX1463" fmla="*/ 2934741 w 3695571"/>
              <a:gd name="connsiteY1463" fmla="*/ 457064 h 6162512"/>
              <a:gd name="connsiteX1464" fmla="*/ 2917626 w 3695571"/>
              <a:gd name="connsiteY1464" fmla="*/ 481024 h 6162512"/>
              <a:gd name="connsiteX1465" fmla="*/ 2917626 w 3695571"/>
              <a:gd name="connsiteY1465" fmla="*/ 484447 h 6162512"/>
              <a:gd name="connsiteX1466" fmla="*/ 2934741 w 3695571"/>
              <a:gd name="connsiteY1466" fmla="*/ 487871 h 6162512"/>
              <a:gd name="connsiteX1467" fmla="*/ 2951857 w 3695571"/>
              <a:gd name="connsiteY1467" fmla="*/ 487871 h 6162512"/>
              <a:gd name="connsiteX1468" fmla="*/ 2972395 w 3695571"/>
              <a:gd name="connsiteY1468" fmla="*/ 450218 h 6162512"/>
              <a:gd name="connsiteX1469" fmla="*/ 2979241 w 3695571"/>
              <a:gd name="connsiteY1469" fmla="*/ 450218 h 6162512"/>
              <a:gd name="connsiteX1470" fmla="*/ 2979241 w 3695571"/>
              <a:gd name="connsiteY1470" fmla="*/ 470756 h 6162512"/>
              <a:gd name="connsiteX1471" fmla="*/ 2986087 w 3695571"/>
              <a:gd name="connsiteY1471" fmla="*/ 477601 h 6162512"/>
              <a:gd name="connsiteX1472" fmla="*/ 2989510 w 3695571"/>
              <a:gd name="connsiteY1472" fmla="*/ 477601 h 6162512"/>
              <a:gd name="connsiteX1473" fmla="*/ 3003202 w 3695571"/>
              <a:gd name="connsiteY1473" fmla="*/ 453640 h 6162512"/>
              <a:gd name="connsiteX1474" fmla="*/ 3027164 w 3695571"/>
              <a:gd name="connsiteY1474" fmla="*/ 463910 h 6162512"/>
              <a:gd name="connsiteX1475" fmla="*/ 3006625 w 3695571"/>
              <a:gd name="connsiteY1475" fmla="*/ 504986 h 6162512"/>
              <a:gd name="connsiteX1476" fmla="*/ 3023741 w 3695571"/>
              <a:gd name="connsiteY1476" fmla="*/ 518678 h 6162512"/>
              <a:gd name="connsiteX1477" fmla="*/ 2982664 w 3695571"/>
              <a:gd name="connsiteY1477" fmla="*/ 576870 h 6162512"/>
              <a:gd name="connsiteX1478" fmla="*/ 2962126 w 3695571"/>
              <a:gd name="connsiteY1478" fmla="*/ 600832 h 6162512"/>
              <a:gd name="connsiteX1479" fmla="*/ 2951857 w 3695571"/>
              <a:gd name="connsiteY1479" fmla="*/ 621370 h 6162512"/>
              <a:gd name="connsiteX1480" fmla="*/ 2955280 w 3695571"/>
              <a:gd name="connsiteY1480" fmla="*/ 628216 h 6162512"/>
              <a:gd name="connsiteX1481" fmla="*/ 2955280 w 3695571"/>
              <a:gd name="connsiteY1481" fmla="*/ 631639 h 6162512"/>
              <a:gd name="connsiteX1482" fmla="*/ 2948434 w 3695571"/>
              <a:gd name="connsiteY1482" fmla="*/ 638485 h 6162512"/>
              <a:gd name="connsiteX1483" fmla="*/ 2941588 w 3695571"/>
              <a:gd name="connsiteY1483" fmla="*/ 631639 h 6162512"/>
              <a:gd name="connsiteX1484" fmla="*/ 2903934 w 3695571"/>
              <a:gd name="connsiteY1484" fmla="*/ 693254 h 6162512"/>
              <a:gd name="connsiteX1485" fmla="*/ 2897088 w 3695571"/>
              <a:gd name="connsiteY1485" fmla="*/ 693254 h 6162512"/>
              <a:gd name="connsiteX1486" fmla="*/ 2897088 w 3695571"/>
              <a:gd name="connsiteY1486" fmla="*/ 696677 h 6162512"/>
              <a:gd name="connsiteX1487" fmla="*/ 2900511 w 3695571"/>
              <a:gd name="connsiteY1487" fmla="*/ 713792 h 6162512"/>
              <a:gd name="connsiteX1488" fmla="*/ 2903934 w 3695571"/>
              <a:gd name="connsiteY1488" fmla="*/ 713792 h 6162512"/>
              <a:gd name="connsiteX1489" fmla="*/ 2941588 w 3695571"/>
              <a:gd name="connsiteY1489" fmla="*/ 689831 h 6162512"/>
              <a:gd name="connsiteX1490" fmla="*/ 2941588 w 3695571"/>
              <a:gd name="connsiteY1490" fmla="*/ 693254 h 6162512"/>
              <a:gd name="connsiteX1491" fmla="*/ 2907357 w 3695571"/>
              <a:gd name="connsiteY1491" fmla="*/ 727484 h 6162512"/>
              <a:gd name="connsiteX1492" fmla="*/ 2893665 w 3695571"/>
              <a:gd name="connsiteY1492" fmla="*/ 765138 h 6162512"/>
              <a:gd name="connsiteX1493" fmla="*/ 2900511 w 3695571"/>
              <a:gd name="connsiteY1493" fmla="*/ 765138 h 6162512"/>
              <a:gd name="connsiteX1494" fmla="*/ 2934741 w 3695571"/>
              <a:gd name="connsiteY1494" fmla="*/ 717215 h 6162512"/>
              <a:gd name="connsiteX1495" fmla="*/ 2951857 w 3695571"/>
              <a:gd name="connsiteY1495" fmla="*/ 689831 h 6162512"/>
              <a:gd name="connsiteX1496" fmla="*/ 2968972 w 3695571"/>
              <a:gd name="connsiteY1496" fmla="*/ 635062 h 6162512"/>
              <a:gd name="connsiteX1497" fmla="*/ 2962126 w 3695571"/>
              <a:gd name="connsiteY1497" fmla="*/ 628216 h 6162512"/>
              <a:gd name="connsiteX1498" fmla="*/ 2989510 w 3695571"/>
              <a:gd name="connsiteY1498" fmla="*/ 604255 h 6162512"/>
              <a:gd name="connsiteX1499" fmla="*/ 2999779 w 3695571"/>
              <a:gd name="connsiteY1499" fmla="*/ 597409 h 6162512"/>
              <a:gd name="connsiteX1500" fmla="*/ 3013472 w 3695571"/>
              <a:gd name="connsiteY1500" fmla="*/ 621370 h 6162512"/>
              <a:gd name="connsiteX1501" fmla="*/ 3013472 w 3695571"/>
              <a:gd name="connsiteY1501" fmla="*/ 628216 h 6162512"/>
              <a:gd name="connsiteX1502" fmla="*/ 2996356 w 3695571"/>
              <a:gd name="connsiteY1502" fmla="*/ 641908 h 6162512"/>
              <a:gd name="connsiteX1503" fmla="*/ 2996356 w 3695571"/>
              <a:gd name="connsiteY1503" fmla="*/ 645330 h 6162512"/>
              <a:gd name="connsiteX1504" fmla="*/ 3003202 w 3695571"/>
              <a:gd name="connsiteY1504" fmla="*/ 652177 h 6162512"/>
              <a:gd name="connsiteX1505" fmla="*/ 3013472 w 3695571"/>
              <a:gd name="connsiteY1505" fmla="*/ 652177 h 6162512"/>
              <a:gd name="connsiteX1506" fmla="*/ 3044279 w 3695571"/>
              <a:gd name="connsiteY1506" fmla="*/ 614524 h 6162512"/>
              <a:gd name="connsiteX1507" fmla="*/ 3051125 w 3695571"/>
              <a:gd name="connsiteY1507" fmla="*/ 607678 h 6162512"/>
              <a:gd name="connsiteX1508" fmla="*/ 3051125 w 3695571"/>
              <a:gd name="connsiteY1508" fmla="*/ 583716 h 6162512"/>
              <a:gd name="connsiteX1509" fmla="*/ 3075086 w 3695571"/>
              <a:gd name="connsiteY1509" fmla="*/ 583716 h 6162512"/>
              <a:gd name="connsiteX1510" fmla="*/ 3075086 w 3695571"/>
              <a:gd name="connsiteY1510" fmla="*/ 587139 h 6162512"/>
              <a:gd name="connsiteX1511" fmla="*/ 3044279 w 3695571"/>
              <a:gd name="connsiteY1511" fmla="*/ 635062 h 6162512"/>
              <a:gd name="connsiteX1512" fmla="*/ 3027164 w 3695571"/>
              <a:gd name="connsiteY1512" fmla="*/ 676139 h 6162512"/>
              <a:gd name="connsiteX1513" fmla="*/ 3030587 w 3695571"/>
              <a:gd name="connsiteY1513" fmla="*/ 689831 h 6162512"/>
              <a:gd name="connsiteX1514" fmla="*/ 3006625 w 3695571"/>
              <a:gd name="connsiteY1514" fmla="*/ 710369 h 6162512"/>
              <a:gd name="connsiteX1515" fmla="*/ 3003202 w 3695571"/>
              <a:gd name="connsiteY1515" fmla="*/ 720638 h 6162512"/>
              <a:gd name="connsiteX1516" fmla="*/ 2996356 w 3695571"/>
              <a:gd name="connsiteY1516" fmla="*/ 720638 h 6162512"/>
              <a:gd name="connsiteX1517" fmla="*/ 2989510 w 3695571"/>
              <a:gd name="connsiteY1517" fmla="*/ 717215 h 6162512"/>
              <a:gd name="connsiteX1518" fmla="*/ 2982664 w 3695571"/>
              <a:gd name="connsiteY1518" fmla="*/ 744600 h 6162512"/>
              <a:gd name="connsiteX1519" fmla="*/ 2986087 w 3695571"/>
              <a:gd name="connsiteY1519" fmla="*/ 744600 h 6162512"/>
              <a:gd name="connsiteX1520" fmla="*/ 3003202 w 3695571"/>
              <a:gd name="connsiteY1520" fmla="*/ 727484 h 6162512"/>
              <a:gd name="connsiteX1521" fmla="*/ 3020318 w 3695571"/>
              <a:gd name="connsiteY1521" fmla="*/ 713792 h 6162512"/>
              <a:gd name="connsiteX1522" fmla="*/ 3030587 w 3695571"/>
              <a:gd name="connsiteY1522" fmla="*/ 713792 h 6162512"/>
              <a:gd name="connsiteX1523" fmla="*/ 3030587 w 3695571"/>
              <a:gd name="connsiteY1523" fmla="*/ 717215 h 6162512"/>
              <a:gd name="connsiteX1524" fmla="*/ 3013472 w 3695571"/>
              <a:gd name="connsiteY1524" fmla="*/ 754869 h 6162512"/>
              <a:gd name="connsiteX1525" fmla="*/ 3016895 w 3695571"/>
              <a:gd name="connsiteY1525" fmla="*/ 775407 h 6162512"/>
              <a:gd name="connsiteX1526" fmla="*/ 3013472 w 3695571"/>
              <a:gd name="connsiteY1526" fmla="*/ 778830 h 6162512"/>
              <a:gd name="connsiteX1527" fmla="*/ 3020318 w 3695571"/>
              <a:gd name="connsiteY1527" fmla="*/ 782252 h 6162512"/>
              <a:gd name="connsiteX1528" fmla="*/ 3040856 w 3695571"/>
              <a:gd name="connsiteY1528" fmla="*/ 744600 h 6162512"/>
              <a:gd name="connsiteX1529" fmla="*/ 3047702 w 3695571"/>
              <a:gd name="connsiteY1529" fmla="*/ 744600 h 6162512"/>
              <a:gd name="connsiteX1530" fmla="*/ 3047702 w 3695571"/>
              <a:gd name="connsiteY1530" fmla="*/ 754869 h 6162512"/>
              <a:gd name="connsiteX1531" fmla="*/ 3037433 w 3695571"/>
              <a:gd name="connsiteY1531" fmla="*/ 782252 h 6162512"/>
              <a:gd name="connsiteX1532" fmla="*/ 3040856 w 3695571"/>
              <a:gd name="connsiteY1532" fmla="*/ 789099 h 6162512"/>
              <a:gd name="connsiteX1533" fmla="*/ 3040856 w 3695571"/>
              <a:gd name="connsiteY1533" fmla="*/ 792522 h 6162512"/>
              <a:gd name="connsiteX1534" fmla="*/ 3023741 w 3695571"/>
              <a:gd name="connsiteY1534" fmla="*/ 854137 h 6162512"/>
              <a:gd name="connsiteX1535" fmla="*/ 3030587 w 3695571"/>
              <a:gd name="connsiteY1535" fmla="*/ 860983 h 6162512"/>
              <a:gd name="connsiteX1536" fmla="*/ 3013472 w 3695571"/>
              <a:gd name="connsiteY1536" fmla="*/ 929444 h 6162512"/>
              <a:gd name="connsiteX1537" fmla="*/ 2996356 w 3695571"/>
              <a:gd name="connsiteY1537" fmla="*/ 929444 h 6162512"/>
              <a:gd name="connsiteX1538" fmla="*/ 2968972 w 3695571"/>
              <a:gd name="connsiteY1538" fmla="*/ 984213 h 6162512"/>
              <a:gd name="connsiteX1539" fmla="*/ 2972395 w 3695571"/>
              <a:gd name="connsiteY1539" fmla="*/ 1004751 h 6162512"/>
              <a:gd name="connsiteX1540" fmla="*/ 2965549 w 3695571"/>
              <a:gd name="connsiteY1540" fmla="*/ 1008174 h 6162512"/>
              <a:gd name="connsiteX1541" fmla="*/ 2948434 w 3695571"/>
              <a:gd name="connsiteY1541" fmla="*/ 1008174 h 6162512"/>
              <a:gd name="connsiteX1542" fmla="*/ 2897088 w 3695571"/>
              <a:gd name="connsiteY1542" fmla="*/ 1052674 h 6162512"/>
              <a:gd name="connsiteX1543" fmla="*/ 2876550 w 3695571"/>
              <a:gd name="connsiteY1543" fmla="*/ 1100595 h 6162512"/>
              <a:gd name="connsiteX1544" fmla="*/ 2878977 w 3695571"/>
              <a:gd name="connsiteY1544" fmla="*/ 1100595 h 6162512"/>
              <a:gd name="connsiteX1545" fmla="*/ 2889622 w 3695571"/>
              <a:gd name="connsiteY1545" fmla="*/ 1079904 h 6162512"/>
              <a:gd name="connsiteX1546" fmla="*/ 2920857 w 3695571"/>
              <a:gd name="connsiteY1546" fmla="*/ 1060221 h 6162512"/>
              <a:gd name="connsiteX1547" fmla="*/ 2920857 w 3695571"/>
              <a:gd name="connsiteY1547" fmla="*/ 1063645 h 6162512"/>
              <a:gd name="connsiteX1548" fmla="*/ 2927703 w 3695571"/>
              <a:gd name="connsiteY1548" fmla="*/ 1060221 h 6162512"/>
              <a:gd name="connsiteX1549" fmla="*/ 2931126 w 3695571"/>
              <a:gd name="connsiteY1549" fmla="*/ 1060221 h 6162512"/>
              <a:gd name="connsiteX1550" fmla="*/ 2961934 w 3695571"/>
              <a:gd name="connsiteY1550" fmla="*/ 1077337 h 6162512"/>
              <a:gd name="connsiteX1551" fmla="*/ 2980785 w 3695571"/>
              <a:gd name="connsiteY1551" fmla="*/ 1051985 h 6162512"/>
              <a:gd name="connsiteX1552" fmla="*/ 2969828 w 3695571"/>
              <a:gd name="connsiteY1552" fmla="*/ 1047967 h 6162512"/>
              <a:gd name="connsiteX1553" fmla="*/ 2965549 w 3695571"/>
              <a:gd name="connsiteY1553" fmla="*/ 1042405 h 6162512"/>
              <a:gd name="connsiteX1554" fmla="*/ 2982664 w 3695571"/>
              <a:gd name="connsiteY1554" fmla="*/ 1011597 h 6162512"/>
              <a:gd name="connsiteX1555" fmla="*/ 2989510 w 3695571"/>
              <a:gd name="connsiteY1555" fmla="*/ 1008174 h 6162512"/>
              <a:gd name="connsiteX1556" fmla="*/ 2992933 w 3695571"/>
              <a:gd name="connsiteY1556" fmla="*/ 1008174 h 6162512"/>
              <a:gd name="connsiteX1557" fmla="*/ 2992933 w 3695571"/>
              <a:gd name="connsiteY1557" fmla="*/ 1038981 h 6162512"/>
              <a:gd name="connsiteX1558" fmla="*/ 2992622 w 3695571"/>
              <a:gd name="connsiteY1558" fmla="*/ 1039397 h 6162512"/>
              <a:gd name="connsiteX1559" fmla="*/ 3009857 w 3695571"/>
              <a:gd name="connsiteY1559" fmla="*/ 1025991 h 6162512"/>
              <a:gd name="connsiteX1560" fmla="*/ 3009857 w 3695571"/>
              <a:gd name="connsiteY1560" fmla="*/ 1039683 h 6162512"/>
              <a:gd name="connsiteX1561" fmla="*/ 3013280 w 3695571"/>
              <a:gd name="connsiteY1561" fmla="*/ 1043107 h 6162512"/>
              <a:gd name="connsiteX1562" fmla="*/ 3030395 w 3695571"/>
              <a:gd name="connsiteY1562" fmla="*/ 1029415 h 6162512"/>
              <a:gd name="connsiteX1563" fmla="*/ 3026972 w 3695571"/>
              <a:gd name="connsiteY1563" fmla="*/ 1022568 h 6162512"/>
              <a:gd name="connsiteX1564" fmla="*/ 3026972 w 3695571"/>
              <a:gd name="connsiteY1564" fmla="*/ 1019145 h 6162512"/>
              <a:gd name="connsiteX1565" fmla="*/ 3050933 w 3695571"/>
              <a:gd name="connsiteY1565" fmla="*/ 1005453 h 6162512"/>
              <a:gd name="connsiteX1566" fmla="*/ 3122817 w 3695571"/>
              <a:gd name="connsiteY1566" fmla="*/ 909608 h 6162512"/>
              <a:gd name="connsiteX1567" fmla="*/ 3160471 w 3695571"/>
              <a:gd name="connsiteY1567" fmla="*/ 895916 h 6162512"/>
              <a:gd name="connsiteX1568" fmla="*/ 3177586 w 3695571"/>
              <a:gd name="connsiteY1568" fmla="*/ 909608 h 6162512"/>
              <a:gd name="connsiteX1569" fmla="*/ 3129663 w 3695571"/>
              <a:gd name="connsiteY1569" fmla="*/ 964376 h 6162512"/>
              <a:gd name="connsiteX1570" fmla="*/ 3129663 w 3695571"/>
              <a:gd name="connsiteY1570" fmla="*/ 967800 h 6162512"/>
              <a:gd name="connsiteX1571" fmla="*/ 3136509 w 3695571"/>
              <a:gd name="connsiteY1571" fmla="*/ 988338 h 6162512"/>
              <a:gd name="connsiteX1572" fmla="*/ 3187855 w 3695571"/>
              <a:gd name="connsiteY1572" fmla="*/ 936991 h 6162512"/>
              <a:gd name="connsiteX1573" fmla="*/ 3232355 w 3695571"/>
              <a:gd name="connsiteY1573" fmla="*/ 892493 h 6162512"/>
              <a:gd name="connsiteX1574" fmla="*/ 3300816 w 3695571"/>
              <a:gd name="connsiteY1574" fmla="*/ 851416 h 6162512"/>
              <a:gd name="connsiteX1575" fmla="*/ 3311085 w 3695571"/>
              <a:gd name="connsiteY1575" fmla="*/ 851416 h 6162512"/>
              <a:gd name="connsiteX1576" fmla="*/ 3317931 w 3695571"/>
              <a:gd name="connsiteY1576" fmla="*/ 854839 h 6162512"/>
              <a:gd name="connsiteX1577" fmla="*/ 3293969 w 3695571"/>
              <a:gd name="connsiteY1577" fmla="*/ 892493 h 6162512"/>
              <a:gd name="connsiteX1578" fmla="*/ 3276854 w 3695571"/>
              <a:gd name="connsiteY1578" fmla="*/ 916454 h 6162512"/>
              <a:gd name="connsiteX1579" fmla="*/ 3276854 w 3695571"/>
              <a:gd name="connsiteY1579" fmla="*/ 919877 h 6162512"/>
              <a:gd name="connsiteX1580" fmla="*/ 3293969 w 3695571"/>
              <a:gd name="connsiteY1580" fmla="*/ 923300 h 6162512"/>
              <a:gd name="connsiteX1581" fmla="*/ 3311085 w 3695571"/>
              <a:gd name="connsiteY1581" fmla="*/ 923300 h 6162512"/>
              <a:gd name="connsiteX1582" fmla="*/ 3331623 w 3695571"/>
              <a:gd name="connsiteY1582" fmla="*/ 885647 h 6162512"/>
              <a:gd name="connsiteX1583" fmla="*/ 3338469 w 3695571"/>
              <a:gd name="connsiteY1583" fmla="*/ 885647 h 6162512"/>
              <a:gd name="connsiteX1584" fmla="*/ 3338469 w 3695571"/>
              <a:gd name="connsiteY1584" fmla="*/ 906185 h 6162512"/>
              <a:gd name="connsiteX1585" fmla="*/ 3345315 w 3695571"/>
              <a:gd name="connsiteY1585" fmla="*/ 913031 h 6162512"/>
              <a:gd name="connsiteX1586" fmla="*/ 3348738 w 3695571"/>
              <a:gd name="connsiteY1586" fmla="*/ 913031 h 6162512"/>
              <a:gd name="connsiteX1587" fmla="*/ 3362430 w 3695571"/>
              <a:gd name="connsiteY1587" fmla="*/ 889070 h 6162512"/>
              <a:gd name="connsiteX1588" fmla="*/ 3386392 w 3695571"/>
              <a:gd name="connsiteY1588" fmla="*/ 899339 h 6162512"/>
              <a:gd name="connsiteX1589" fmla="*/ 3365853 w 3695571"/>
              <a:gd name="connsiteY1589" fmla="*/ 940414 h 6162512"/>
              <a:gd name="connsiteX1590" fmla="*/ 3382969 w 3695571"/>
              <a:gd name="connsiteY1590" fmla="*/ 954107 h 6162512"/>
              <a:gd name="connsiteX1591" fmla="*/ 3341892 w 3695571"/>
              <a:gd name="connsiteY1591" fmla="*/ 1012299 h 6162512"/>
              <a:gd name="connsiteX1592" fmla="*/ 3321354 w 3695571"/>
              <a:gd name="connsiteY1592" fmla="*/ 1036260 h 6162512"/>
              <a:gd name="connsiteX1593" fmla="*/ 3311085 w 3695571"/>
              <a:gd name="connsiteY1593" fmla="*/ 1056798 h 6162512"/>
              <a:gd name="connsiteX1594" fmla="*/ 3314508 w 3695571"/>
              <a:gd name="connsiteY1594" fmla="*/ 1063645 h 6162512"/>
              <a:gd name="connsiteX1595" fmla="*/ 3314508 w 3695571"/>
              <a:gd name="connsiteY1595" fmla="*/ 1067068 h 6162512"/>
              <a:gd name="connsiteX1596" fmla="*/ 3307662 w 3695571"/>
              <a:gd name="connsiteY1596" fmla="*/ 1073913 h 6162512"/>
              <a:gd name="connsiteX1597" fmla="*/ 3300816 w 3695571"/>
              <a:gd name="connsiteY1597" fmla="*/ 1067068 h 6162512"/>
              <a:gd name="connsiteX1598" fmla="*/ 3263162 w 3695571"/>
              <a:gd name="connsiteY1598" fmla="*/ 1128683 h 6162512"/>
              <a:gd name="connsiteX1599" fmla="*/ 3256316 w 3695571"/>
              <a:gd name="connsiteY1599" fmla="*/ 1128683 h 6162512"/>
              <a:gd name="connsiteX1600" fmla="*/ 3256316 w 3695571"/>
              <a:gd name="connsiteY1600" fmla="*/ 1132106 h 6162512"/>
              <a:gd name="connsiteX1601" fmla="*/ 3259739 w 3695571"/>
              <a:gd name="connsiteY1601" fmla="*/ 1149221 h 6162512"/>
              <a:gd name="connsiteX1602" fmla="*/ 3263162 w 3695571"/>
              <a:gd name="connsiteY1602" fmla="*/ 1149221 h 6162512"/>
              <a:gd name="connsiteX1603" fmla="*/ 3300816 w 3695571"/>
              <a:gd name="connsiteY1603" fmla="*/ 1125260 h 6162512"/>
              <a:gd name="connsiteX1604" fmla="*/ 3300816 w 3695571"/>
              <a:gd name="connsiteY1604" fmla="*/ 1128683 h 6162512"/>
              <a:gd name="connsiteX1605" fmla="*/ 3266585 w 3695571"/>
              <a:gd name="connsiteY1605" fmla="*/ 1162913 h 6162512"/>
              <a:gd name="connsiteX1606" fmla="*/ 3252893 w 3695571"/>
              <a:gd name="connsiteY1606" fmla="*/ 1200567 h 6162512"/>
              <a:gd name="connsiteX1607" fmla="*/ 3259739 w 3695571"/>
              <a:gd name="connsiteY1607" fmla="*/ 1200567 h 6162512"/>
              <a:gd name="connsiteX1608" fmla="*/ 3293969 w 3695571"/>
              <a:gd name="connsiteY1608" fmla="*/ 1152644 h 6162512"/>
              <a:gd name="connsiteX1609" fmla="*/ 3311085 w 3695571"/>
              <a:gd name="connsiteY1609" fmla="*/ 1125260 h 6162512"/>
              <a:gd name="connsiteX1610" fmla="*/ 3328200 w 3695571"/>
              <a:gd name="connsiteY1610" fmla="*/ 1070490 h 6162512"/>
              <a:gd name="connsiteX1611" fmla="*/ 3321354 w 3695571"/>
              <a:gd name="connsiteY1611" fmla="*/ 1063645 h 6162512"/>
              <a:gd name="connsiteX1612" fmla="*/ 3348738 w 3695571"/>
              <a:gd name="connsiteY1612" fmla="*/ 1039683 h 6162512"/>
              <a:gd name="connsiteX1613" fmla="*/ 3359007 w 3695571"/>
              <a:gd name="connsiteY1613" fmla="*/ 1032838 h 6162512"/>
              <a:gd name="connsiteX1614" fmla="*/ 3372700 w 3695571"/>
              <a:gd name="connsiteY1614" fmla="*/ 1056798 h 6162512"/>
              <a:gd name="connsiteX1615" fmla="*/ 3372700 w 3695571"/>
              <a:gd name="connsiteY1615" fmla="*/ 1063645 h 6162512"/>
              <a:gd name="connsiteX1616" fmla="*/ 3355584 w 3695571"/>
              <a:gd name="connsiteY1616" fmla="*/ 1077337 h 6162512"/>
              <a:gd name="connsiteX1617" fmla="*/ 3355584 w 3695571"/>
              <a:gd name="connsiteY1617" fmla="*/ 1080760 h 6162512"/>
              <a:gd name="connsiteX1618" fmla="*/ 3362430 w 3695571"/>
              <a:gd name="connsiteY1618" fmla="*/ 1087606 h 6162512"/>
              <a:gd name="connsiteX1619" fmla="*/ 3372700 w 3695571"/>
              <a:gd name="connsiteY1619" fmla="*/ 1087606 h 6162512"/>
              <a:gd name="connsiteX1620" fmla="*/ 3403507 w 3695571"/>
              <a:gd name="connsiteY1620" fmla="*/ 1049953 h 6162512"/>
              <a:gd name="connsiteX1621" fmla="*/ 3410353 w 3695571"/>
              <a:gd name="connsiteY1621" fmla="*/ 1043107 h 6162512"/>
              <a:gd name="connsiteX1622" fmla="*/ 3410353 w 3695571"/>
              <a:gd name="connsiteY1622" fmla="*/ 1019145 h 6162512"/>
              <a:gd name="connsiteX1623" fmla="*/ 3434314 w 3695571"/>
              <a:gd name="connsiteY1623" fmla="*/ 1019145 h 6162512"/>
              <a:gd name="connsiteX1624" fmla="*/ 3434314 w 3695571"/>
              <a:gd name="connsiteY1624" fmla="*/ 1022568 h 6162512"/>
              <a:gd name="connsiteX1625" fmla="*/ 3403507 w 3695571"/>
              <a:gd name="connsiteY1625" fmla="*/ 1070490 h 6162512"/>
              <a:gd name="connsiteX1626" fmla="*/ 3386392 w 3695571"/>
              <a:gd name="connsiteY1626" fmla="*/ 1111568 h 6162512"/>
              <a:gd name="connsiteX1627" fmla="*/ 3389815 w 3695571"/>
              <a:gd name="connsiteY1627" fmla="*/ 1125260 h 6162512"/>
              <a:gd name="connsiteX1628" fmla="*/ 3365853 w 3695571"/>
              <a:gd name="connsiteY1628" fmla="*/ 1145798 h 6162512"/>
              <a:gd name="connsiteX1629" fmla="*/ 3362430 w 3695571"/>
              <a:gd name="connsiteY1629" fmla="*/ 1156067 h 6162512"/>
              <a:gd name="connsiteX1630" fmla="*/ 3355584 w 3695571"/>
              <a:gd name="connsiteY1630" fmla="*/ 1156067 h 6162512"/>
              <a:gd name="connsiteX1631" fmla="*/ 3348738 w 3695571"/>
              <a:gd name="connsiteY1631" fmla="*/ 1152644 h 6162512"/>
              <a:gd name="connsiteX1632" fmla="*/ 3341892 w 3695571"/>
              <a:gd name="connsiteY1632" fmla="*/ 1180028 h 6162512"/>
              <a:gd name="connsiteX1633" fmla="*/ 3345315 w 3695571"/>
              <a:gd name="connsiteY1633" fmla="*/ 1180028 h 6162512"/>
              <a:gd name="connsiteX1634" fmla="*/ 3362430 w 3695571"/>
              <a:gd name="connsiteY1634" fmla="*/ 1162913 h 6162512"/>
              <a:gd name="connsiteX1635" fmla="*/ 3379546 w 3695571"/>
              <a:gd name="connsiteY1635" fmla="*/ 1149221 h 6162512"/>
              <a:gd name="connsiteX1636" fmla="*/ 3389815 w 3695571"/>
              <a:gd name="connsiteY1636" fmla="*/ 1149221 h 6162512"/>
              <a:gd name="connsiteX1637" fmla="*/ 3389815 w 3695571"/>
              <a:gd name="connsiteY1637" fmla="*/ 1152644 h 6162512"/>
              <a:gd name="connsiteX1638" fmla="*/ 3372700 w 3695571"/>
              <a:gd name="connsiteY1638" fmla="*/ 1190297 h 6162512"/>
              <a:gd name="connsiteX1639" fmla="*/ 3376123 w 3695571"/>
              <a:gd name="connsiteY1639" fmla="*/ 1210836 h 6162512"/>
              <a:gd name="connsiteX1640" fmla="*/ 3372700 w 3695571"/>
              <a:gd name="connsiteY1640" fmla="*/ 1214259 h 6162512"/>
              <a:gd name="connsiteX1641" fmla="*/ 3379546 w 3695571"/>
              <a:gd name="connsiteY1641" fmla="*/ 1217682 h 6162512"/>
              <a:gd name="connsiteX1642" fmla="*/ 3400084 w 3695571"/>
              <a:gd name="connsiteY1642" fmla="*/ 1180028 h 6162512"/>
              <a:gd name="connsiteX1643" fmla="*/ 3406930 w 3695571"/>
              <a:gd name="connsiteY1643" fmla="*/ 1180028 h 6162512"/>
              <a:gd name="connsiteX1644" fmla="*/ 3406930 w 3695571"/>
              <a:gd name="connsiteY1644" fmla="*/ 1190297 h 6162512"/>
              <a:gd name="connsiteX1645" fmla="*/ 3396661 w 3695571"/>
              <a:gd name="connsiteY1645" fmla="*/ 1217682 h 6162512"/>
              <a:gd name="connsiteX1646" fmla="*/ 3400084 w 3695571"/>
              <a:gd name="connsiteY1646" fmla="*/ 1224528 h 6162512"/>
              <a:gd name="connsiteX1647" fmla="*/ 3400084 w 3695571"/>
              <a:gd name="connsiteY1647" fmla="*/ 1227951 h 6162512"/>
              <a:gd name="connsiteX1648" fmla="*/ 3382969 w 3695571"/>
              <a:gd name="connsiteY1648" fmla="*/ 1289566 h 6162512"/>
              <a:gd name="connsiteX1649" fmla="*/ 3389815 w 3695571"/>
              <a:gd name="connsiteY1649" fmla="*/ 1296412 h 6162512"/>
              <a:gd name="connsiteX1650" fmla="*/ 3372700 w 3695571"/>
              <a:gd name="connsiteY1650" fmla="*/ 1364873 h 6162512"/>
              <a:gd name="connsiteX1651" fmla="*/ 3355584 w 3695571"/>
              <a:gd name="connsiteY1651" fmla="*/ 1364873 h 6162512"/>
              <a:gd name="connsiteX1652" fmla="*/ 3328200 w 3695571"/>
              <a:gd name="connsiteY1652" fmla="*/ 1419642 h 6162512"/>
              <a:gd name="connsiteX1653" fmla="*/ 3331623 w 3695571"/>
              <a:gd name="connsiteY1653" fmla="*/ 1440180 h 6162512"/>
              <a:gd name="connsiteX1654" fmla="*/ 3324777 w 3695571"/>
              <a:gd name="connsiteY1654" fmla="*/ 1443603 h 6162512"/>
              <a:gd name="connsiteX1655" fmla="*/ 3314961 w 3695571"/>
              <a:gd name="connsiteY1655" fmla="*/ 1443603 h 6162512"/>
              <a:gd name="connsiteX1656" fmla="*/ 3299959 w 3695571"/>
              <a:gd name="connsiteY1656" fmla="*/ 1464676 h 6162512"/>
              <a:gd name="connsiteX1657" fmla="*/ 3293969 w 3695571"/>
              <a:gd name="connsiteY1657" fmla="*/ 1477085 h 6162512"/>
              <a:gd name="connsiteX1658" fmla="*/ 3276854 w 3695571"/>
              <a:gd name="connsiteY1658" fmla="*/ 1501046 h 6162512"/>
              <a:gd name="connsiteX1659" fmla="*/ 3276854 w 3695571"/>
              <a:gd name="connsiteY1659" fmla="*/ 1504468 h 6162512"/>
              <a:gd name="connsiteX1660" fmla="*/ 3293969 w 3695571"/>
              <a:gd name="connsiteY1660" fmla="*/ 1507892 h 6162512"/>
              <a:gd name="connsiteX1661" fmla="*/ 3311085 w 3695571"/>
              <a:gd name="connsiteY1661" fmla="*/ 1507892 h 6162512"/>
              <a:gd name="connsiteX1662" fmla="*/ 3320498 w 3695571"/>
              <a:gd name="connsiteY1662" fmla="*/ 1498478 h 6162512"/>
              <a:gd name="connsiteX1663" fmla="*/ 3327326 w 3695571"/>
              <a:gd name="connsiteY1663" fmla="*/ 1481147 h 6162512"/>
              <a:gd name="connsiteX1664" fmla="*/ 3324777 w 3695571"/>
              <a:gd name="connsiteY1664" fmla="*/ 1477834 h 6162512"/>
              <a:gd name="connsiteX1665" fmla="*/ 3331136 w 3695571"/>
              <a:gd name="connsiteY1665" fmla="*/ 1471474 h 6162512"/>
              <a:gd name="connsiteX1666" fmla="*/ 3331623 w 3695571"/>
              <a:gd name="connsiteY1666" fmla="*/ 1470238 h 6162512"/>
              <a:gd name="connsiteX1667" fmla="*/ 3332372 w 3695571"/>
              <a:gd name="connsiteY1667" fmla="*/ 1470238 h 6162512"/>
              <a:gd name="connsiteX1668" fmla="*/ 3332479 w 3695571"/>
              <a:gd name="connsiteY1668" fmla="*/ 1470132 h 6162512"/>
              <a:gd name="connsiteX1669" fmla="*/ 3341892 w 3695571"/>
              <a:gd name="connsiteY1669" fmla="*/ 1447026 h 6162512"/>
              <a:gd name="connsiteX1670" fmla="*/ 3348738 w 3695571"/>
              <a:gd name="connsiteY1670" fmla="*/ 1443603 h 6162512"/>
              <a:gd name="connsiteX1671" fmla="*/ 3352161 w 3695571"/>
              <a:gd name="connsiteY1671" fmla="*/ 1443603 h 6162512"/>
              <a:gd name="connsiteX1672" fmla="*/ 3352161 w 3695571"/>
              <a:gd name="connsiteY1672" fmla="*/ 1474410 h 6162512"/>
              <a:gd name="connsiteX1673" fmla="*/ 3341892 w 3695571"/>
              <a:gd name="connsiteY1673" fmla="*/ 1488103 h 6162512"/>
              <a:gd name="connsiteX1674" fmla="*/ 3338469 w 3695571"/>
              <a:gd name="connsiteY1674" fmla="*/ 1486847 h 6162512"/>
              <a:gd name="connsiteX1675" fmla="*/ 3338469 w 3695571"/>
              <a:gd name="connsiteY1675" fmla="*/ 1490777 h 6162512"/>
              <a:gd name="connsiteX1676" fmla="*/ 3345315 w 3695571"/>
              <a:gd name="connsiteY1676" fmla="*/ 1497622 h 6162512"/>
              <a:gd name="connsiteX1677" fmla="*/ 3348738 w 3695571"/>
              <a:gd name="connsiteY1677" fmla="*/ 1497622 h 6162512"/>
              <a:gd name="connsiteX1678" fmla="*/ 3362430 w 3695571"/>
              <a:gd name="connsiteY1678" fmla="*/ 1473662 h 6162512"/>
              <a:gd name="connsiteX1679" fmla="*/ 3386392 w 3695571"/>
              <a:gd name="connsiteY1679" fmla="*/ 1483931 h 6162512"/>
              <a:gd name="connsiteX1680" fmla="*/ 3375147 w 3695571"/>
              <a:gd name="connsiteY1680" fmla="*/ 1501734 h 6162512"/>
              <a:gd name="connsiteX1681" fmla="*/ 3384074 w 3695571"/>
              <a:gd name="connsiteY1681" fmla="*/ 1491185 h 6162512"/>
              <a:gd name="connsiteX1682" fmla="*/ 3421728 w 3695571"/>
              <a:gd name="connsiteY1682" fmla="*/ 1477493 h 6162512"/>
              <a:gd name="connsiteX1683" fmla="*/ 3438843 w 3695571"/>
              <a:gd name="connsiteY1683" fmla="*/ 1491185 h 6162512"/>
              <a:gd name="connsiteX1684" fmla="*/ 3390920 w 3695571"/>
              <a:gd name="connsiteY1684" fmla="*/ 1545951 h 6162512"/>
              <a:gd name="connsiteX1685" fmla="*/ 3390920 w 3695571"/>
              <a:gd name="connsiteY1685" fmla="*/ 1549375 h 6162512"/>
              <a:gd name="connsiteX1686" fmla="*/ 3397766 w 3695571"/>
              <a:gd name="connsiteY1686" fmla="*/ 1569913 h 6162512"/>
              <a:gd name="connsiteX1687" fmla="*/ 3449112 w 3695571"/>
              <a:gd name="connsiteY1687" fmla="*/ 1518569 h 6162512"/>
              <a:gd name="connsiteX1688" fmla="*/ 3493612 w 3695571"/>
              <a:gd name="connsiteY1688" fmla="*/ 1474070 h 6162512"/>
              <a:gd name="connsiteX1689" fmla="*/ 3562073 w 3695571"/>
              <a:gd name="connsiteY1689" fmla="*/ 1432992 h 6162512"/>
              <a:gd name="connsiteX1690" fmla="*/ 3572342 w 3695571"/>
              <a:gd name="connsiteY1690" fmla="*/ 1432992 h 6162512"/>
              <a:gd name="connsiteX1691" fmla="*/ 3579188 w 3695571"/>
              <a:gd name="connsiteY1691" fmla="*/ 1436415 h 6162512"/>
              <a:gd name="connsiteX1692" fmla="*/ 3555226 w 3695571"/>
              <a:gd name="connsiteY1692" fmla="*/ 1474070 h 6162512"/>
              <a:gd name="connsiteX1693" fmla="*/ 3538111 w 3695571"/>
              <a:gd name="connsiteY1693" fmla="*/ 1498030 h 6162512"/>
              <a:gd name="connsiteX1694" fmla="*/ 3538111 w 3695571"/>
              <a:gd name="connsiteY1694" fmla="*/ 1501453 h 6162512"/>
              <a:gd name="connsiteX1695" fmla="*/ 3555226 w 3695571"/>
              <a:gd name="connsiteY1695" fmla="*/ 1504876 h 6162512"/>
              <a:gd name="connsiteX1696" fmla="*/ 3572342 w 3695571"/>
              <a:gd name="connsiteY1696" fmla="*/ 1504876 h 6162512"/>
              <a:gd name="connsiteX1697" fmla="*/ 3592880 w 3695571"/>
              <a:gd name="connsiteY1697" fmla="*/ 1467223 h 6162512"/>
              <a:gd name="connsiteX1698" fmla="*/ 3599726 w 3695571"/>
              <a:gd name="connsiteY1698" fmla="*/ 1467223 h 6162512"/>
              <a:gd name="connsiteX1699" fmla="*/ 3599726 w 3695571"/>
              <a:gd name="connsiteY1699" fmla="*/ 1487762 h 6162512"/>
              <a:gd name="connsiteX1700" fmla="*/ 3606572 w 3695571"/>
              <a:gd name="connsiteY1700" fmla="*/ 1494607 h 6162512"/>
              <a:gd name="connsiteX1701" fmla="*/ 3609995 w 3695571"/>
              <a:gd name="connsiteY1701" fmla="*/ 1494607 h 6162512"/>
              <a:gd name="connsiteX1702" fmla="*/ 3623687 w 3695571"/>
              <a:gd name="connsiteY1702" fmla="*/ 1470646 h 6162512"/>
              <a:gd name="connsiteX1703" fmla="*/ 3647649 w 3695571"/>
              <a:gd name="connsiteY1703" fmla="*/ 1480916 h 6162512"/>
              <a:gd name="connsiteX1704" fmla="*/ 3627110 w 3695571"/>
              <a:gd name="connsiteY1704" fmla="*/ 1521991 h 6162512"/>
              <a:gd name="connsiteX1705" fmla="*/ 3644226 w 3695571"/>
              <a:gd name="connsiteY1705" fmla="*/ 1535683 h 6162512"/>
              <a:gd name="connsiteX1706" fmla="*/ 3603149 w 3695571"/>
              <a:gd name="connsiteY1706" fmla="*/ 1593874 h 6162512"/>
              <a:gd name="connsiteX1707" fmla="*/ 3582611 w 3695571"/>
              <a:gd name="connsiteY1707" fmla="*/ 1617836 h 6162512"/>
              <a:gd name="connsiteX1708" fmla="*/ 3572342 w 3695571"/>
              <a:gd name="connsiteY1708" fmla="*/ 1638374 h 6162512"/>
              <a:gd name="connsiteX1709" fmla="*/ 3575765 w 3695571"/>
              <a:gd name="connsiteY1709" fmla="*/ 1645220 h 6162512"/>
              <a:gd name="connsiteX1710" fmla="*/ 3575765 w 3695571"/>
              <a:gd name="connsiteY1710" fmla="*/ 1648643 h 6162512"/>
              <a:gd name="connsiteX1711" fmla="*/ 3568919 w 3695571"/>
              <a:gd name="connsiteY1711" fmla="*/ 1655489 h 6162512"/>
              <a:gd name="connsiteX1712" fmla="*/ 3562073 w 3695571"/>
              <a:gd name="connsiteY1712" fmla="*/ 1648643 h 6162512"/>
              <a:gd name="connsiteX1713" fmla="*/ 3524419 w 3695571"/>
              <a:gd name="connsiteY1713" fmla="*/ 1710258 h 6162512"/>
              <a:gd name="connsiteX1714" fmla="*/ 3517573 w 3695571"/>
              <a:gd name="connsiteY1714" fmla="*/ 1710258 h 6162512"/>
              <a:gd name="connsiteX1715" fmla="*/ 3517573 w 3695571"/>
              <a:gd name="connsiteY1715" fmla="*/ 1713681 h 6162512"/>
              <a:gd name="connsiteX1716" fmla="*/ 3520996 w 3695571"/>
              <a:gd name="connsiteY1716" fmla="*/ 1730796 h 6162512"/>
              <a:gd name="connsiteX1717" fmla="*/ 3524419 w 3695571"/>
              <a:gd name="connsiteY1717" fmla="*/ 1730796 h 6162512"/>
              <a:gd name="connsiteX1718" fmla="*/ 3562073 w 3695571"/>
              <a:gd name="connsiteY1718" fmla="*/ 1706835 h 6162512"/>
              <a:gd name="connsiteX1719" fmla="*/ 3562073 w 3695571"/>
              <a:gd name="connsiteY1719" fmla="*/ 1710258 h 6162512"/>
              <a:gd name="connsiteX1720" fmla="*/ 3527842 w 3695571"/>
              <a:gd name="connsiteY1720" fmla="*/ 1744488 h 6162512"/>
              <a:gd name="connsiteX1721" fmla="*/ 3514150 w 3695571"/>
              <a:gd name="connsiteY1721" fmla="*/ 1782142 h 6162512"/>
              <a:gd name="connsiteX1722" fmla="*/ 3520996 w 3695571"/>
              <a:gd name="connsiteY1722" fmla="*/ 1782142 h 6162512"/>
              <a:gd name="connsiteX1723" fmla="*/ 3555226 w 3695571"/>
              <a:gd name="connsiteY1723" fmla="*/ 1734219 h 6162512"/>
              <a:gd name="connsiteX1724" fmla="*/ 3572342 w 3695571"/>
              <a:gd name="connsiteY1724" fmla="*/ 1706835 h 6162512"/>
              <a:gd name="connsiteX1725" fmla="*/ 3589457 w 3695571"/>
              <a:gd name="connsiteY1725" fmla="*/ 1652066 h 6162512"/>
              <a:gd name="connsiteX1726" fmla="*/ 3582611 w 3695571"/>
              <a:gd name="connsiteY1726" fmla="*/ 1645220 h 6162512"/>
              <a:gd name="connsiteX1727" fmla="*/ 3609995 w 3695571"/>
              <a:gd name="connsiteY1727" fmla="*/ 1621259 h 6162512"/>
              <a:gd name="connsiteX1728" fmla="*/ 3620264 w 3695571"/>
              <a:gd name="connsiteY1728" fmla="*/ 1614413 h 6162512"/>
              <a:gd name="connsiteX1729" fmla="*/ 3633957 w 3695571"/>
              <a:gd name="connsiteY1729" fmla="*/ 1638374 h 6162512"/>
              <a:gd name="connsiteX1730" fmla="*/ 3633957 w 3695571"/>
              <a:gd name="connsiteY1730" fmla="*/ 1645220 h 6162512"/>
              <a:gd name="connsiteX1731" fmla="*/ 3616841 w 3695571"/>
              <a:gd name="connsiteY1731" fmla="*/ 1658912 h 6162512"/>
              <a:gd name="connsiteX1732" fmla="*/ 3616841 w 3695571"/>
              <a:gd name="connsiteY1732" fmla="*/ 1662335 h 6162512"/>
              <a:gd name="connsiteX1733" fmla="*/ 3623687 w 3695571"/>
              <a:gd name="connsiteY1733" fmla="*/ 1669181 h 6162512"/>
              <a:gd name="connsiteX1734" fmla="*/ 3633957 w 3695571"/>
              <a:gd name="connsiteY1734" fmla="*/ 1669181 h 6162512"/>
              <a:gd name="connsiteX1735" fmla="*/ 3664764 w 3695571"/>
              <a:gd name="connsiteY1735" fmla="*/ 1631528 h 6162512"/>
              <a:gd name="connsiteX1736" fmla="*/ 3671610 w 3695571"/>
              <a:gd name="connsiteY1736" fmla="*/ 1624682 h 6162512"/>
              <a:gd name="connsiteX1737" fmla="*/ 3671610 w 3695571"/>
              <a:gd name="connsiteY1737" fmla="*/ 1600720 h 6162512"/>
              <a:gd name="connsiteX1738" fmla="*/ 3695571 w 3695571"/>
              <a:gd name="connsiteY1738" fmla="*/ 1600720 h 6162512"/>
              <a:gd name="connsiteX1739" fmla="*/ 3695571 w 3695571"/>
              <a:gd name="connsiteY1739" fmla="*/ 1604143 h 6162512"/>
              <a:gd name="connsiteX1740" fmla="*/ 3664764 w 3695571"/>
              <a:gd name="connsiteY1740" fmla="*/ 1652066 h 6162512"/>
              <a:gd name="connsiteX1741" fmla="*/ 3647649 w 3695571"/>
              <a:gd name="connsiteY1741" fmla="*/ 1693143 h 6162512"/>
              <a:gd name="connsiteX1742" fmla="*/ 3651072 w 3695571"/>
              <a:gd name="connsiteY1742" fmla="*/ 1706835 h 6162512"/>
              <a:gd name="connsiteX1743" fmla="*/ 3627110 w 3695571"/>
              <a:gd name="connsiteY1743" fmla="*/ 1727373 h 6162512"/>
              <a:gd name="connsiteX1744" fmla="*/ 3623687 w 3695571"/>
              <a:gd name="connsiteY1744" fmla="*/ 1737642 h 6162512"/>
              <a:gd name="connsiteX1745" fmla="*/ 3616841 w 3695571"/>
              <a:gd name="connsiteY1745" fmla="*/ 1737642 h 6162512"/>
              <a:gd name="connsiteX1746" fmla="*/ 3609995 w 3695571"/>
              <a:gd name="connsiteY1746" fmla="*/ 1734219 h 6162512"/>
              <a:gd name="connsiteX1747" fmla="*/ 3603149 w 3695571"/>
              <a:gd name="connsiteY1747" fmla="*/ 1761604 h 6162512"/>
              <a:gd name="connsiteX1748" fmla="*/ 3606572 w 3695571"/>
              <a:gd name="connsiteY1748" fmla="*/ 1761604 h 6162512"/>
              <a:gd name="connsiteX1749" fmla="*/ 3623687 w 3695571"/>
              <a:gd name="connsiteY1749" fmla="*/ 1744488 h 6162512"/>
              <a:gd name="connsiteX1750" fmla="*/ 3640803 w 3695571"/>
              <a:gd name="connsiteY1750" fmla="*/ 1730796 h 6162512"/>
              <a:gd name="connsiteX1751" fmla="*/ 3651072 w 3695571"/>
              <a:gd name="connsiteY1751" fmla="*/ 1730796 h 6162512"/>
              <a:gd name="connsiteX1752" fmla="*/ 3651072 w 3695571"/>
              <a:gd name="connsiteY1752" fmla="*/ 1734219 h 6162512"/>
              <a:gd name="connsiteX1753" fmla="*/ 3633957 w 3695571"/>
              <a:gd name="connsiteY1753" fmla="*/ 1771873 h 6162512"/>
              <a:gd name="connsiteX1754" fmla="*/ 3637380 w 3695571"/>
              <a:gd name="connsiteY1754" fmla="*/ 1792411 h 6162512"/>
              <a:gd name="connsiteX1755" fmla="*/ 3633957 w 3695571"/>
              <a:gd name="connsiteY1755" fmla="*/ 1795834 h 6162512"/>
              <a:gd name="connsiteX1756" fmla="*/ 3640803 w 3695571"/>
              <a:gd name="connsiteY1756" fmla="*/ 1799258 h 6162512"/>
              <a:gd name="connsiteX1757" fmla="*/ 3661341 w 3695571"/>
              <a:gd name="connsiteY1757" fmla="*/ 1761604 h 6162512"/>
              <a:gd name="connsiteX1758" fmla="*/ 3668187 w 3695571"/>
              <a:gd name="connsiteY1758" fmla="*/ 1761604 h 6162512"/>
              <a:gd name="connsiteX1759" fmla="*/ 3668187 w 3695571"/>
              <a:gd name="connsiteY1759" fmla="*/ 1771873 h 6162512"/>
              <a:gd name="connsiteX1760" fmla="*/ 3657918 w 3695571"/>
              <a:gd name="connsiteY1760" fmla="*/ 1799258 h 6162512"/>
              <a:gd name="connsiteX1761" fmla="*/ 3661341 w 3695571"/>
              <a:gd name="connsiteY1761" fmla="*/ 1806103 h 6162512"/>
              <a:gd name="connsiteX1762" fmla="*/ 3661341 w 3695571"/>
              <a:gd name="connsiteY1762" fmla="*/ 1809526 h 6162512"/>
              <a:gd name="connsiteX1763" fmla="*/ 3644226 w 3695571"/>
              <a:gd name="connsiteY1763" fmla="*/ 1871141 h 6162512"/>
              <a:gd name="connsiteX1764" fmla="*/ 3651072 w 3695571"/>
              <a:gd name="connsiteY1764" fmla="*/ 1877987 h 6162512"/>
              <a:gd name="connsiteX1765" fmla="*/ 3633957 w 3695571"/>
              <a:gd name="connsiteY1765" fmla="*/ 1946448 h 6162512"/>
              <a:gd name="connsiteX1766" fmla="*/ 3616841 w 3695571"/>
              <a:gd name="connsiteY1766" fmla="*/ 1946448 h 6162512"/>
              <a:gd name="connsiteX1767" fmla="*/ 3589457 w 3695571"/>
              <a:gd name="connsiteY1767" fmla="*/ 2001217 h 6162512"/>
              <a:gd name="connsiteX1768" fmla="*/ 3592880 w 3695571"/>
              <a:gd name="connsiteY1768" fmla="*/ 2021755 h 6162512"/>
              <a:gd name="connsiteX1769" fmla="*/ 3586034 w 3695571"/>
              <a:gd name="connsiteY1769" fmla="*/ 2025178 h 6162512"/>
              <a:gd name="connsiteX1770" fmla="*/ 3568919 w 3695571"/>
              <a:gd name="connsiteY1770" fmla="*/ 2025178 h 6162512"/>
              <a:gd name="connsiteX1771" fmla="*/ 3517573 w 3695571"/>
              <a:gd name="connsiteY1771" fmla="*/ 2069678 h 6162512"/>
              <a:gd name="connsiteX1772" fmla="*/ 3497035 w 3695571"/>
              <a:gd name="connsiteY1772" fmla="*/ 2117600 h 6162512"/>
              <a:gd name="connsiteX1773" fmla="*/ 3500458 w 3695571"/>
              <a:gd name="connsiteY1773" fmla="*/ 2117600 h 6162512"/>
              <a:gd name="connsiteX1774" fmla="*/ 3510727 w 3695571"/>
              <a:gd name="connsiteY1774" fmla="*/ 2110754 h 6162512"/>
              <a:gd name="connsiteX1775" fmla="*/ 3514150 w 3695571"/>
              <a:gd name="connsiteY1775" fmla="*/ 2110754 h 6162512"/>
              <a:gd name="connsiteX1776" fmla="*/ 3510727 w 3695571"/>
              <a:gd name="connsiteY1776" fmla="*/ 2134717 h 6162512"/>
              <a:gd name="connsiteX1777" fmla="*/ 3520996 w 3695571"/>
              <a:gd name="connsiteY1777" fmla="*/ 2144985 h 6162512"/>
              <a:gd name="connsiteX1778" fmla="*/ 3510727 w 3695571"/>
              <a:gd name="connsiteY1778" fmla="*/ 2165523 h 6162512"/>
              <a:gd name="connsiteX1779" fmla="*/ 3507304 w 3695571"/>
              <a:gd name="connsiteY1779" fmla="*/ 2165523 h 6162512"/>
              <a:gd name="connsiteX1780" fmla="*/ 3493612 w 3695571"/>
              <a:gd name="connsiteY1780" fmla="*/ 2151831 h 6162512"/>
              <a:gd name="connsiteX1781" fmla="*/ 3473073 w 3695571"/>
              <a:gd name="connsiteY1781" fmla="*/ 2165523 h 6162512"/>
              <a:gd name="connsiteX1782" fmla="*/ 3466227 w 3695571"/>
              <a:gd name="connsiteY1782" fmla="*/ 2155255 h 6162512"/>
              <a:gd name="connsiteX1783" fmla="*/ 3479919 w 3695571"/>
              <a:gd name="connsiteY1783" fmla="*/ 2121024 h 6162512"/>
              <a:gd name="connsiteX1784" fmla="*/ 3469650 w 3695571"/>
              <a:gd name="connsiteY1784" fmla="*/ 2107331 h 6162512"/>
              <a:gd name="connsiteX1785" fmla="*/ 3450395 w 3695571"/>
              <a:gd name="connsiteY1785" fmla="*/ 2127442 h 6162512"/>
              <a:gd name="connsiteX1786" fmla="*/ 3448433 w 3695571"/>
              <a:gd name="connsiteY1786" fmla="*/ 2132503 h 6162512"/>
              <a:gd name="connsiteX1787" fmla="*/ 3456086 w 3695571"/>
              <a:gd name="connsiteY1787" fmla="*/ 2132503 h 6162512"/>
              <a:gd name="connsiteX1788" fmla="*/ 3456086 w 3695571"/>
              <a:gd name="connsiteY1788" fmla="*/ 2135926 h 6162512"/>
              <a:gd name="connsiteX1789" fmla="*/ 3425279 w 3695571"/>
              <a:gd name="connsiteY1789" fmla="*/ 2183849 h 6162512"/>
              <a:gd name="connsiteX1790" fmla="*/ 3421000 w 3695571"/>
              <a:gd name="connsiteY1790" fmla="*/ 2195402 h 6162512"/>
              <a:gd name="connsiteX1791" fmla="*/ 3412531 w 3695571"/>
              <a:gd name="connsiteY1791" fmla="*/ 2214881 h 6162512"/>
              <a:gd name="connsiteX1792" fmla="*/ 3442331 w 3695571"/>
              <a:gd name="connsiteY1792" fmla="*/ 2204948 h 6162512"/>
              <a:gd name="connsiteX1793" fmla="*/ 3452600 w 3695571"/>
              <a:gd name="connsiteY1793" fmla="*/ 2204948 h 6162512"/>
              <a:gd name="connsiteX1794" fmla="*/ 3459446 w 3695571"/>
              <a:gd name="connsiteY1794" fmla="*/ 2208371 h 6162512"/>
              <a:gd name="connsiteX1795" fmla="*/ 3435484 w 3695571"/>
              <a:gd name="connsiteY1795" fmla="*/ 2246025 h 6162512"/>
              <a:gd name="connsiteX1796" fmla="*/ 3418369 w 3695571"/>
              <a:gd name="connsiteY1796" fmla="*/ 2269986 h 6162512"/>
              <a:gd name="connsiteX1797" fmla="*/ 3418369 w 3695571"/>
              <a:gd name="connsiteY1797" fmla="*/ 2273409 h 6162512"/>
              <a:gd name="connsiteX1798" fmla="*/ 3433339 w 3695571"/>
              <a:gd name="connsiteY1798" fmla="*/ 2276403 h 6162512"/>
              <a:gd name="connsiteX1799" fmla="*/ 3428574 w 3695571"/>
              <a:gd name="connsiteY1799" fmla="*/ 2271638 h 6162512"/>
              <a:gd name="connsiteX1800" fmla="*/ 3428574 w 3695571"/>
              <a:gd name="connsiteY1800" fmla="*/ 2268215 h 6162512"/>
              <a:gd name="connsiteX1801" fmla="*/ 3466227 w 3695571"/>
              <a:gd name="connsiteY1801" fmla="*/ 2216869 h 6162512"/>
              <a:gd name="connsiteX1802" fmla="*/ 3466227 w 3695571"/>
              <a:gd name="connsiteY1802" fmla="*/ 2199754 h 6162512"/>
              <a:gd name="connsiteX1803" fmla="*/ 3486766 w 3695571"/>
              <a:gd name="connsiteY1803" fmla="*/ 2186061 h 6162512"/>
              <a:gd name="connsiteX1804" fmla="*/ 3490189 w 3695571"/>
              <a:gd name="connsiteY1804" fmla="*/ 2186061 h 6162512"/>
              <a:gd name="connsiteX1805" fmla="*/ 3490189 w 3695571"/>
              <a:gd name="connsiteY1805" fmla="*/ 2189484 h 6162512"/>
              <a:gd name="connsiteX1806" fmla="*/ 3483342 w 3695571"/>
              <a:gd name="connsiteY1806" fmla="*/ 2227138 h 6162512"/>
              <a:gd name="connsiteX1807" fmla="*/ 3493612 w 3695571"/>
              <a:gd name="connsiteY1807" fmla="*/ 2233984 h 6162512"/>
              <a:gd name="connsiteX1808" fmla="*/ 3452535 w 3695571"/>
              <a:gd name="connsiteY1808" fmla="*/ 2244253 h 6162512"/>
              <a:gd name="connsiteX1809" fmla="*/ 3449112 w 3695571"/>
              <a:gd name="connsiteY1809" fmla="*/ 2244253 h 6162512"/>
              <a:gd name="connsiteX1810" fmla="*/ 3449112 w 3695571"/>
              <a:gd name="connsiteY1810" fmla="*/ 2261368 h 6162512"/>
              <a:gd name="connsiteX1811" fmla="*/ 3436742 w 3695571"/>
              <a:gd name="connsiteY1811" fmla="*/ 2276832 h 6162512"/>
              <a:gd name="connsiteX1812" fmla="*/ 3452600 w 3695571"/>
              <a:gd name="connsiteY1812" fmla="*/ 2276832 h 6162512"/>
              <a:gd name="connsiteX1813" fmla="*/ 3473138 w 3695571"/>
              <a:gd name="connsiteY1813" fmla="*/ 2239179 h 6162512"/>
              <a:gd name="connsiteX1814" fmla="*/ 3479984 w 3695571"/>
              <a:gd name="connsiteY1814" fmla="*/ 2239179 h 6162512"/>
              <a:gd name="connsiteX1815" fmla="*/ 3479984 w 3695571"/>
              <a:gd name="connsiteY1815" fmla="*/ 2257134 h 6162512"/>
              <a:gd name="connsiteX1816" fmla="*/ 3483342 w 3695571"/>
              <a:gd name="connsiteY1816" fmla="*/ 2254522 h 6162512"/>
              <a:gd name="connsiteX1817" fmla="*/ 3493612 w 3695571"/>
              <a:gd name="connsiteY1817" fmla="*/ 2257945 h 6162512"/>
              <a:gd name="connsiteX1818" fmla="*/ 3510727 w 3695571"/>
              <a:gd name="connsiteY1818" fmla="*/ 2227138 h 6162512"/>
              <a:gd name="connsiteX1819" fmla="*/ 3520996 w 3695571"/>
              <a:gd name="connsiteY1819" fmla="*/ 2227138 h 6162512"/>
              <a:gd name="connsiteX1820" fmla="*/ 3520996 w 3695571"/>
              <a:gd name="connsiteY1820" fmla="*/ 2230561 h 6162512"/>
              <a:gd name="connsiteX1821" fmla="*/ 3515474 w 3695571"/>
              <a:gd name="connsiteY1821" fmla="*/ 2245621 h 6162512"/>
              <a:gd name="connsiteX1822" fmla="*/ 3521916 w 3695571"/>
              <a:gd name="connsiteY1822" fmla="*/ 2247309 h 6162512"/>
              <a:gd name="connsiteX1823" fmla="*/ 3527907 w 3695571"/>
              <a:gd name="connsiteY1823" fmla="*/ 2252871 h 6162512"/>
              <a:gd name="connsiteX1824" fmla="*/ 3507368 w 3695571"/>
              <a:gd name="connsiteY1824" fmla="*/ 2293947 h 6162512"/>
              <a:gd name="connsiteX1825" fmla="*/ 3524484 w 3695571"/>
              <a:gd name="connsiteY1825" fmla="*/ 2307639 h 6162512"/>
              <a:gd name="connsiteX1826" fmla="*/ 3483407 w 3695571"/>
              <a:gd name="connsiteY1826" fmla="*/ 2365831 h 6162512"/>
              <a:gd name="connsiteX1827" fmla="*/ 3462869 w 3695571"/>
              <a:gd name="connsiteY1827" fmla="*/ 2389793 h 6162512"/>
              <a:gd name="connsiteX1828" fmla="*/ 3452600 w 3695571"/>
              <a:gd name="connsiteY1828" fmla="*/ 2410331 h 6162512"/>
              <a:gd name="connsiteX1829" fmla="*/ 3456023 w 3695571"/>
              <a:gd name="connsiteY1829" fmla="*/ 2417177 h 6162512"/>
              <a:gd name="connsiteX1830" fmla="*/ 3456023 w 3695571"/>
              <a:gd name="connsiteY1830" fmla="*/ 2420600 h 6162512"/>
              <a:gd name="connsiteX1831" fmla="*/ 3449177 w 3695571"/>
              <a:gd name="connsiteY1831" fmla="*/ 2427446 h 6162512"/>
              <a:gd name="connsiteX1832" fmla="*/ 3442331 w 3695571"/>
              <a:gd name="connsiteY1832" fmla="*/ 2420600 h 6162512"/>
              <a:gd name="connsiteX1833" fmla="*/ 3404677 w 3695571"/>
              <a:gd name="connsiteY1833" fmla="*/ 2482215 h 6162512"/>
              <a:gd name="connsiteX1834" fmla="*/ 3397831 w 3695571"/>
              <a:gd name="connsiteY1834" fmla="*/ 2482215 h 6162512"/>
              <a:gd name="connsiteX1835" fmla="*/ 3397831 w 3695571"/>
              <a:gd name="connsiteY1835" fmla="*/ 2485638 h 6162512"/>
              <a:gd name="connsiteX1836" fmla="*/ 3401254 w 3695571"/>
              <a:gd name="connsiteY1836" fmla="*/ 2502753 h 6162512"/>
              <a:gd name="connsiteX1837" fmla="*/ 3404677 w 3695571"/>
              <a:gd name="connsiteY1837" fmla="*/ 2502753 h 6162512"/>
              <a:gd name="connsiteX1838" fmla="*/ 3442331 w 3695571"/>
              <a:gd name="connsiteY1838" fmla="*/ 2478792 h 6162512"/>
              <a:gd name="connsiteX1839" fmla="*/ 3442331 w 3695571"/>
              <a:gd name="connsiteY1839" fmla="*/ 2482215 h 6162512"/>
              <a:gd name="connsiteX1840" fmla="*/ 3408100 w 3695571"/>
              <a:gd name="connsiteY1840" fmla="*/ 2516445 h 6162512"/>
              <a:gd name="connsiteX1841" fmla="*/ 3394408 w 3695571"/>
              <a:gd name="connsiteY1841" fmla="*/ 2554099 h 6162512"/>
              <a:gd name="connsiteX1842" fmla="*/ 3401254 w 3695571"/>
              <a:gd name="connsiteY1842" fmla="*/ 2554099 h 6162512"/>
              <a:gd name="connsiteX1843" fmla="*/ 3435484 w 3695571"/>
              <a:gd name="connsiteY1843" fmla="*/ 2506176 h 6162512"/>
              <a:gd name="connsiteX1844" fmla="*/ 3452600 w 3695571"/>
              <a:gd name="connsiteY1844" fmla="*/ 2478792 h 6162512"/>
              <a:gd name="connsiteX1845" fmla="*/ 3469715 w 3695571"/>
              <a:gd name="connsiteY1845" fmla="*/ 2424023 h 6162512"/>
              <a:gd name="connsiteX1846" fmla="*/ 3462869 w 3695571"/>
              <a:gd name="connsiteY1846" fmla="*/ 2417177 h 6162512"/>
              <a:gd name="connsiteX1847" fmla="*/ 3490253 w 3695571"/>
              <a:gd name="connsiteY1847" fmla="*/ 2393216 h 6162512"/>
              <a:gd name="connsiteX1848" fmla="*/ 3500522 w 3695571"/>
              <a:gd name="connsiteY1848" fmla="*/ 2386371 h 6162512"/>
              <a:gd name="connsiteX1849" fmla="*/ 3514215 w 3695571"/>
              <a:gd name="connsiteY1849" fmla="*/ 2410331 h 6162512"/>
              <a:gd name="connsiteX1850" fmla="*/ 3514215 w 3695571"/>
              <a:gd name="connsiteY1850" fmla="*/ 2417177 h 6162512"/>
              <a:gd name="connsiteX1851" fmla="*/ 3497099 w 3695571"/>
              <a:gd name="connsiteY1851" fmla="*/ 2430869 h 6162512"/>
              <a:gd name="connsiteX1852" fmla="*/ 3497099 w 3695571"/>
              <a:gd name="connsiteY1852" fmla="*/ 2434292 h 6162512"/>
              <a:gd name="connsiteX1853" fmla="*/ 3503945 w 3695571"/>
              <a:gd name="connsiteY1853" fmla="*/ 2441138 h 6162512"/>
              <a:gd name="connsiteX1854" fmla="*/ 3514215 w 3695571"/>
              <a:gd name="connsiteY1854" fmla="*/ 2441138 h 6162512"/>
              <a:gd name="connsiteX1855" fmla="*/ 3545022 w 3695571"/>
              <a:gd name="connsiteY1855" fmla="*/ 2403485 h 6162512"/>
              <a:gd name="connsiteX1856" fmla="*/ 3551868 w 3695571"/>
              <a:gd name="connsiteY1856" fmla="*/ 2396639 h 6162512"/>
              <a:gd name="connsiteX1857" fmla="*/ 3551868 w 3695571"/>
              <a:gd name="connsiteY1857" fmla="*/ 2372677 h 6162512"/>
              <a:gd name="connsiteX1858" fmla="*/ 3575829 w 3695571"/>
              <a:gd name="connsiteY1858" fmla="*/ 2372677 h 6162512"/>
              <a:gd name="connsiteX1859" fmla="*/ 3575829 w 3695571"/>
              <a:gd name="connsiteY1859" fmla="*/ 2376100 h 6162512"/>
              <a:gd name="connsiteX1860" fmla="*/ 3545022 w 3695571"/>
              <a:gd name="connsiteY1860" fmla="*/ 2424023 h 6162512"/>
              <a:gd name="connsiteX1861" fmla="*/ 3527907 w 3695571"/>
              <a:gd name="connsiteY1861" fmla="*/ 2465100 h 6162512"/>
              <a:gd name="connsiteX1862" fmla="*/ 3531330 w 3695571"/>
              <a:gd name="connsiteY1862" fmla="*/ 2478792 h 6162512"/>
              <a:gd name="connsiteX1863" fmla="*/ 3507368 w 3695571"/>
              <a:gd name="connsiteY1863" fmla="*/ 2499330 h 6162512"/>
              <a:gd name="connsiteX1864" fmla="*/ 3503945 w 3695571"/>
              <a:gd name="connsiteY1864" fmla="*/ 2509599 h 6162512"/>
              <a:gd name="connsiteX1865" fmla="*/ 3497099 w 3695571"/>
              <a:gd name="connsiteY1865" fmla="*/ 2509599 h 6162512"/>
              <a:gd name="connsiteX1866" fmla="*/ 3490253 w 3695571"/>
              <a:gd name="connsiteY1866" fmla="*/ 2506176 h 6162512"/>
              <a:gd name="connsiteX1867" fmla="*/ 3483407 w 3695571"/>
              <a:gd name="connsiteY1867" fmla="*/ 2533561 h 6162512"/>
              <a:gd name="connsiteX1868" fmla="*/ 3486830 w 3695571"/>
              <a:gd name="connsiteY1868" fmla="*/ 2533561 h 6162512"/>
              <a:gd name="connsiteX1869" fmla="*/ 3503945 w 3695571"/>
              <a:gd name="connsiteY1869" fmla="*/ 2516445 h 6162512"/>
              <a:gd name="connsiteX1870" fmla="*/ 3521061 w 3695571"/>
              <a:gd name="connsiteY1870" fmla="*/ 2502753 h 6162512"/>
              <a:gd name="connsiteX1871" fmla="*/ 3531330 w 3695571"/>
              <a:gd name="connsiteY1871" fmla="*/ 2502753 h 6162512"/>
              <a:gd name="connsiteX1872" fmla="*/ 3531330 w 3695571"/>
              <a:gd name="connsiteY1872" fmla="*/ 2506176 h 6162512"/>
              <a:gd name="connsiteX1873" fmla="*/ 3514215 w 3695571"/>
              <a:gd name="connsiteY1873" fmla="*/ 2543830 h 6162512"/>
              <a:gd name="connsiteX1874" fmla="*/ 3517638 w 3695571"/>
              <a:gd name="connsiteY1874" fmla="*/ 2564368 h 6162512"/>
              <a:gd name="connsiteX1875" fmla="*/ 3514215 w 3695571"/>
              <a:gd name="connsiteY1875" fmla="*/ 2567791 h 6162512"/>
              <a:gd name="connsiteX1876" fmla="*/ 3521061 w 3695571"/>
              <a:gd name="connsiteY1876" fmla="*/ 2571214 h 6162512"/>
              <a:gd name="connsiteX1877" fmla="*/ 3541599 w 3695571"/>
              <a:gd name="connsiteY1877" fmla="*/ 2533561 h 6162512"/>
              <a:gd name="connsiteX1878" fmla="*/ 3548445 w 3695571"/>
              <a:gd name="connsiteY1878" fmla="*/ 2533561 h 6162512"/>
              <a:gd name="connsiteX1879" fmla="*/ 3548445 w 3695571"/>
              <a:gd name="connsiteY1879" fmla="*/ 2543830 h 6162512"/>
              <a:gd name="connsiteX1880" fmla="*/ 3538176 w 3695571"/>
              <a:gd name="connsiteY1880" fmla="*/ 2571214 h 6162512"/>
              <a:gd name="connsiteX1881" fmla="*/ 3541599 w 3695571"/>
              <a:gd name="connsiteY1881" fmla="*/ 2578060 h 6162512"/>
              <a:gd name="connsiteX1882" fmla="*/ 3541599 w 3695571"/>
              <a:gd name="connsiteY1882" fmla="*/ 2581483 h 6162512"/>
              <a:gd name="connsiteX1883" fmla="*/ 3524484 w 3695571"/>
              <a:gd name="connsiteY1883" fmla="*/ 2643098 h 6162512"/>
              <a:gd name="connsiteX1884" fmla="*/ 3531330 w 3695571"/>
              <a:gd name="connsiteY1884" fmla="*/ 2649944 h 6162512"/>
              <a:gd name="connsiteX1885" fmla="*/ 3514215 w 3695571"/>
              <a:gd name="connsiteY1885" fmla="*/ 2718406 h 6162512"/>
              <a:gd name="connsiteX1886" fmla="*/ 3497099 w 3695571"/>
              <a:gd name="connsiteY1886" fmla="*/ 2718406 h 6162512"/>
              <a:gd name="connsiteX1887" fmla="*/ 3469715 w 3695571"/>
              <a:gd name="connsiteY1887" fmla="*/ 2773174 h 6162512"/>
              <a:gd name="connsiteX1888" fmla="*/ 3473138 w 3695571"/>
              <a:gd name="connsiteY1888" fmla="*/ 2793712 h 6162512"/>
              <a:gd name="connsiteX1889" fmla="*/ 3466292 w 3695571"/>
              <a:gd name="connsiteY1889" fmla="*/ 2797136 h 6162512"/>
              <a:gd name="connsiteX1890" fmla="*/ 3449177 w 3695571"/>
              <a:gd name="connsiteY1890" fmla="*/ 2797136 h 6162512"/>
              <a:gd name="connsiteX1891" fmla="*/ 3397831 w 3695571"/>
              <a:gd name="connsiteY1891" fmla="*/ 2841635 h 6162512"/>
              <a:gd name="connsiteX1892" fmla="*/ 3377293 w 3695571"/>
              <a:gd name="connsiteY1892" fmla="*/ 2889557 h 6162512"/>
              <a:gd name="connsiteX1893" fmla="*/ 3380716 w 3695571"/>
              <a:gd name="connsiteY1893" fmla="*/ 2889557 h 6162512"/>
              <a:gd name="connsiteX1894" fmla="*/ 3390985 w 3695571"/>
              <a:gd name="connsiteY1894" fmla="*/ 2882711 h 6162512"/>
              <a:gd name="connsiteX1895" fmla="*/ 3394408 w 3695571"/>
              <a:gd name="connsiteY1895" fmla="*/ 2882711 h 6162512"/>
              <a:gd name="connsiteX1896" fmla="*/ 3390985 w 3695571"/>
              <a:gd name="connsiteY1896" fmla="*/ 2906673 h 6162512"/>
              <a:gd name="connsiteX1897" fmla="*/ 3401254 w 3695571"/>
              <a:gd name="connsiteY1897" fmla="*/ 2916942 h 6162512"/>
              <a:gd name="connsiteX1898" fmla="*/ 3390985 w 3695571"/>
              <a:gd name="connsiteY1898" fmla="*/ 2937480 h 6162512"/>
              <a:gd name="connsiteX1899" fmla="*/ 3387562 w 3695571"/>
              <a:gd name="connsiteY1899" fmla="*/ 2937480 h 6162512"/>
              <a:gd name="connsiteX1900" fmla="*/ 3373870 w 3695571"/>
              <a:gd name="connsiteY1900" fmla="*/ 2923788 h 6162512"/>
              <a:gd name="connsiteX1901" fmla="*/ 3353331 w 3695571"/>
              <a:gd name="connsiteY1901" fmla="*/ 2937480 h 6162512"/>
              <a:gd name="connsiteX1902" fmla="*/ 3346485 w 3695571"/>
              <a:gd name="connsiteY1902" fmla="*/ 2927211 h 6162512"/>
              <a:gd name="connsiteX1903" fmla="*/ 3360177 w 3695571"/>
              <a:gd name="connsiteY1903" fmla="*/ 2892981 h 6162512"/>
              <a:gd name="connsiteX1904" fmla="*/ 3349908 w 3695571"/>
              <a:gd name="connsiteY1904" fmla="*/ 2879288 h 6162512"/>
              <a:gd name="connsiteX1905" fmla="*/ 3322524 w 3695571"/>
              <a:gd name="connsiteY1905" fmla="*/ 2920365 h 6162512"/>
              <a:gd name="connsiteX1906" fmla="*/ 3315678 w 3695571"/>
              <a:gd name="connsiteY1906" fmla="*/ 2916942 h 6162512"/>
              <a:gd name="connsiteX1907" fmla="*/ 3257914 w 3695571"/>
              <a:gd name="connsiteY1907" fmla="*/ 2965720 h 6162512"/>
              <a:gd name="connsiteX1908" fmla="*/ 3241498 w 3695571"/>
              <a:gd name="connsiteY1908" fmla="*/ 2975318 h 6162512"/>
              <a:gd name="connsiteX1909" fmla="*/ 3241498 w 3695571"/>
              <a:gd name="connsiteY1909" fmla="*/ 2975655 h 6162512"/>
              <a:gd name="connsiteX1910" fmla="*/ 3224383 w 3695571"/>
              <a:gd name="connsiteY1910" fmla="*/ 3013309 h 6162512"/>
              <a:gd name="connsiteX1911" fmla="*/ 3227806 w 3695571"/>
              <a:gd name="connsiteY1911" fmla="*/ 3033847 h 6162512"/>
              <a:gd name="connsiteX1912" fmla="*/ 3224383 w 3695571"/>
              <a:gd name="connsiteY1912" fmla="*/ 3037270 h 6162512"/>
              <a:gd name="connsiteX1913" fmla="*/ 3231229 w 3695571"/>
              <a:gd name="connsiteY1913" fmla="*/ 3040693 h 6162512"/>
              <a:gd name="connsiteX1914" fmla="*/ 3251767 w 3695571"/>
              <a:gd name="connsiteY1914" fmla="*/ 3003040 h 6162512"/>
              <a:gd name="connsiteX1915" fmla="*/ 3258613 w 3695571"/>
              <a:gd name="connsiteY1915" fmla="*/ 3003040 h 6162512"/>
              <a:gd name="connsiteX1916" fmla="*/ 3258613 w 3695571"/>
              <a:gd name="connsiteY1916" fmla="*/ 3013309 h 6162512"/>
              <a:gd name="connsiteX1917" fmla="*/ 3248344 w 3695571"/>
              <a:gd name="connsiteY1917" fmla="*/ 3040693 h 6162512"/>
              <a:gd name="connsiteX1918" fmla="*/ 3251767 w 3695571"/>
              <a:gd name="connsiteY1918" fmla="*/ 3047539 h 6162512"/>
              <a:gd name="connsiteX1919" fmla="*/ 3251767 w 3695571"/>
              <a:gd name="connsiteY1919" fmla="*/ 3050962 h 6162512"/>
              <a:gd name="connsiteX1920" fmla="*/ 3250922 w 3695571"/>
              <a:gd name="connsiteY1920" fmla="*/ 3053864 h 6162512"/>
              <a:gd name="connsiteX1921" fmla="*/ 3254063 w 3695571"/>
              <a:gd name="connsiteY1921" fmla="*/ 3053864 h 6162512"/>
              <a:gd name="connsiteX1922" fmla="*/ 3264332 w 3695571"/>
              <a:gd name="connsiteY1922" fmla="*/ 3070979 h 6162512"/>
              <a:gd name="connsiteX1923" fmla="*/ 3247217 w 3695571"/>
              <a:gd name="connsiteY1923" fmla="*/ 3098363 h 6162512"/>
              <a:gd name="connsiteX1924" fmla="*/ 3240371 w 3695571"/>
              <a:gd name="connsiteY1924" fmla="*/ 3098363 h 6162512"/>
              <a:gd name="connsiteX1925" fmla="*/ 3243794 w 3695571"/>
              <a:gd name="connsiteY1925" fmla="*/ 3081248 h 6162512"/>
              <a:gd name="connsiteX1926" fmla="*/ 3243303 w 3695571"/>
              <a:gd name="connsiteY1926" fmla="*/ 3080021 h 6162512"/>
              <a:gd name="connsiteX1927" fmla="*/ 3238931 w 3695571"/>
              <a:gd name="connsiteY1927" fmla="*/ 3095034 h 6162512"/>
              <a:gd name="connsiteX1928" fmla="*/ 3234652 w 3695571"/>
              <a:gd name="connsiteY1928" fmla="*/ 3112577 h 6162512"/>
              <a:gd name="connsiteX1929" fmla="*/ 3241498 w 3695571"/>
              <a:gd name="connsiteY1929" fmla="*/ 3119423 h 6162512"/>
              <a:gd name="connsiteX1930" fmla="*/ 3237219 w 3695571"/>
              <a:gd name="connsiteY1930" fmla="*/ 3148520 h 6162512"/>
              <a:gd name="connsiteX1931" fmla="*/ 3233151 w 3695571"/>
              <a:gd name="connsiteY1931" fmla="*/ 3160995 h 6162512"/>
              <a:gd name="connsiteX1932" fmla="*/ 3240371 w 3695571"/>
              <a:gd name="connsiteY1932" fmla="*/ 3163401 h 6162512"/>
              <a:gd name="connsiteX1933" fmla="*/ 3240371 w 3695571"/>
              <a:gd name="connsiteY1933" fmla="*/ 3173670 h 6162512"/>
              <a:gd name="connsiteX1934" fmla="*/ 3189025 w 3695571"/>
              <a:gd name="connsiteY1934" fmla="*/ 3252400 h 6162512"/>
              <a:gd name="connsiteX1935" fmla="*/ 3182515 w 3695571"/>
              <a:gd name="connsiteY1935" fmla="*/ 3258445 h 6162512"/>
              <a:gd name="connsiteX1936" fmla="*/ 3183306 w 3695571"/>
              <a:gd name="connsiteY1936" fmla="*/ 3263191 h 6162512"/>
              <a:gd name="connsiteX1937" fmla="*/ 3176460 w 3695571"/>
              <a:gd name="connsiteY1937" fmla="*/ 3266614 h 6162512"/>
              <a:gd name="connsiteX1938" fmla="*/ 3173718 w 3695571"/>
              <a:gd name="connsiteY1938" fmla="*/ 3266614 h 6162512"/>
              <a:gd name="connsiteX1939" fmla="*/ 3171054 w 3695571"/>
              <a:gd name="connsiteY1939" fmla="*/ 3269088 h 6162512"/>
              <a:gd name="connsiteX1940" fmla="*/ 3165064 w 3695571"/>
              <a:gd name="connsiteY1940" fmla="*/ 3283208 h 6162512"/>
              <a:gd name="connsiteX1941" fmla="*/ 3171910 w 3695571"/>
              <a:gd name="connsiteY1941" fmla="*/ 3290054 h 6162512"/>
              <a:gd name="connsiteX1942" fmla="*/ 3171910 w 3695571"/>
              <a:gd name="connsiteY1942" fmla="*/ 3296900 h 6162512"/>
              <a:gd name="connsiteX1943" fmla="*/ 3141102 w 3695571"/>
              <a:gd name="connsiteY1943" fmla="*/ 3348246 h 6162512"/>
              <a:gd name="connsiteX1944" fmla="*/ 3141102 w 3695571"/>
              <a:gd name="connsiteY1944" fmla="*/ 3351669 h 6162512"/>
              <a:gd name="connsiteX1945" fmla="*/ 3168487 w 3695571"/>
              <a:gd name="connsiteY1945" fmla="*/ 3320861 h 6162512"/>
              <a:gd name="connsiteX1946" fmla="*/ 3175333 w 3695571"/>
              <a:gd name="connsiteY1946" fmla="*/ 3320861 h 6162512"/>
              <a:gd name="connsiteX1947" fmla="*/ 3182179 w 3695571"/>
              <a:gd name="connsiteY1947" fmla="*/ 3327707 h 6162512"/>
              <a:gd name="connsiteX1948" fmla="*/ 3158218 w 3695571"/>
              <a:gd name="connsiteY1948" fmla="*/ 3368784 h 6162512"/>
              <a:gd name="connsiteX1949" fmla="*/ 3130833 w 3695571"/>
              <a:gd name="connsiteY1949" fmla="*/ 3430399 h 6162512"/>
              <a:gd name="connsiteX1950" fmla="*/ 3141102 w 3695571"/>
              <a:gd name="connsiteY1950" fmla="*/ 3444091 h 6162512"/>
              <a:gd name="connsiteX1951" fmla="*/ 3151372 w 3695571"/>
              <a:gd name="connsiteY1951" fmla="*/ 3416707 h 6162512"/>
              <a:gd name="connsiteX1952" fmla="*/ 3158218 w 3695571"/>
              <a:gd name="connsiteY1952" fmla="*/ 3423553 h 6162512"/>
              <a:gd name="connsiteX1953" fmla="*/ 3158218 w 3695571"/>
              <a:gd name="connsiteY1953" fmla="*/ 3426976 h 6162512"/>
              <a:gd name="connsiteX1954" fmla="*/ 3120564 w 3695571"/>
              <a:gd name="connsiteY1954" fmla="*/ 3492014 h 6162512"/>
              <a:gd name="connsiteX1955" fmla="*/ 3107637 w 3695571"/>
              <a:gd name="connsiteY1955" fmla="*/ 3482319 h 6162512"/>
              <a:gd name="connsiteX1956" fmla="*/ 3102008 w 3695571"/>
              <a:gd name="connsiteY1956" fmla="*/ 3497670 h 6162512"/>
              <a:gd name="connsiteX1957" fmla="*/ 3093460 w 3695571"/>
              <a:gd name="connsiteY1957" fmla="*/ 3500260 h 6162512"/>
              <a:gd name="connsiteX1958" fmla="*/ 3096603 w 3695571"/>
              <a:gd name="connsiteY1958" fmla="*/ 3515975 h 6162512"/>
              <a:gd name="connsiteX1959" fmla="*/ 3048680 w 3695571"/>
              <a:gd name="connsiteY1959" fmla="*/ 3567321 h 6162512"/>
              <a:gd name="connsiteX1960" fmla="*/ 3024719 w 3695571"/>
              <a:gd name="connsiteY1960" fmla="*/ 3608397 h 6162512"/>
              <a:gd name="connsiteX1961" fmla="*/ 3031565 w 3695571"/>
              <a:gd name="connsiteY1961" fmla="*/ 3628936 h 6162512"/>
              <a:gd name="connsiteX1962" fmla="*/ 3017873 w 3695571"/>
              <a:gd name="connsiteY1962" fmla="*/ 3652897 h 6162512"/>
              <a:gd name="connsiteX1963" fmla="*/ 3004181 w 3695571"/>
              <a:gd name="connsiteY1963" fmla="*/ 3646051 h 6162512"/>
              <a:gd name="connsiteX1964" fmla="*/ 3021296 w 3695571"/>
              <a:gd name="connsiteY1964" fmla="*/ 3598128 h 6162512"/>
              <a:gd name="connsiteX1965" fmla="*/ 3021296 w 3695571"/>
              <a:gd name="connsiteY1965" fmla="*/ 3594705 h 6162512"/>
              <a:gd name="connsiteX1966" fmla="*/ 3011027 w 3695571"/>
              <a:gd name="connsiteY1966" fmla="*/ 3577590 h 6162512"/>
              <a:gd name="connsiteX1967" fmla="*/ 3011764 w 3695571"/>
              <a:gd name="connsiteY1967" fmla="*/ 3573908 h 6162512"/>
              <a:gd name="connsiteX1968" fmla="*/ 3008731 w 3695571"/>
              <a:gd name="connsiteY1968" fmla="*/ 3567842 h 6162512"/>
              <a:gd name="connsiteX1969" fmla="*/ 3013630 w 3695571"/>
              <a:gd name="connsiteY1969" fmla="*/ 3564576 h 6162512"/>
              <a:gd name="connsiteX1970" fmla="*/ 3014450 w 3695571"/>
              <a:gd name="connsiteY1970" fmla="*/ 3560475 h 6162512"/>
              <a:gd name="connsiteX1971" fmla="*/ 3007604 w 3695571"/>
              <a:gd name="connsiteY1971" fmla="*/ 3560475 h 6162512"/>
              <a:gd name="connsiteX1972" fmla="*/ 3004181 w 3695571"/>
              <a:gd name="connsiteY1972" fmla="*/ 3570744 h 6162512"/>
              <a:gd name="connsiteX1973" fmla="*/ 3007604 w 3695571"/>
              <a:gd name="connsiteY1973" fmla="*/ 3591282 h 6162512"/>
              <a:gd name="connsiteX1974" fmla="*/ 3000997 w 3695571"/>
              <a:gd name="connsiteY1974" fmla="*/ 3606383 h 6162512"/>
              <a:gd name="connsiteX1975" fmla="*/ 3005308 w 3695571"/>
              <a:gd name="connsiteY1975" fmla="*/ 3602073 h 6162512"/>
              <a:gd name="connsiteX1976" fmla="*/ 3005308 w 3695571"/>
              <a:gd name="connsiteY1976" fmla="*/ 3612342 h 6162512"/>
              <a:gd name="connsiteX1977" fmla="*/ 2998461 w 3695571"/>
              <a:gd name="connsiteY1977" fmla="*/ 3612342 h 6162512"/>
              <a:gd name="connsiteX1978" fmla="*/ 2998461 w 3695571"/>
              <a:gd name="connsiteY1978" fmla="*/ 3612180 h 6162512"/>
              <a:gd name="connsiteX1979" fmla="*/ 2983642 w 3695571"/>
              <a:gd name="connsiteY1979" fmla="*/ 3646051 h 6162512"/>
              <a:gd name="connsiteX1980" fmla="*/ 2959681 w 3695571"/>
              <a:gd name="connsiteY1980" fmla="*/ 3676858 h 6162512"/>
              <a:gd name="connsiteX1981" fmla="*/ 2939143 w 3695571"/>
              <a:gd name="connsiteY1981" fmla="*/ 3711089 h 6162512"/>
              <a:gd name="connsiteX1982" fmla="*/ 2928874 w 3695571"/>
              <a:gd name="connsiteY1982" fmla="*/ 3721358 h 6162512"/>
              <a:gd name="connsiteX1983" fmla="*/ 2928874 w 3695571"/>
              <a:gd name="connsiteY1983" fmla="*/ 3738473 h 6162512"/>
              <a:gd name="connsiteX1984" fmla="*/ 2949412 w 3695571"/>
              <a:gd name="connsiteY1984" fmla="*/ 3782973 h 6162512"/>
              <a:gd name="connsiteX1985" fmla="*/ 2973373 w 3695571"/>
              <a:gd name="connsiteY1985" fmla="*/ 3806934 h 6162512"/>
              <a:gd name="connsiteX1986" fmla="*/ 2969950 w 3695571"/>
              <a:gd name="connsiteY1986" fmla="*/ 3854857 h 6162512"/>
              <a:gd name="connsiteX1987" fmla="*/ 2973373 w 3695571"/>
              <a:gd name="connsiteY1987" fmla="*/ 3868549 h 6162512"/>
              <a:gd name="connsiteX1988" fmla="*/ 2969950 w 3695571"/>
              <a:gd name="connsiteY1988" fmla="*/ 3871972 h 6162512"/>
              <a:gd name="connsiteX1989" fmla="*/ 2973373 w 3695571"/>
              <a:gd name="connsiteY1989" fmla="*/ 3895933 h 6162512"/>
              <a:gd name="connsiteX1990" fmla="*/ 2973373 w 3695571"/>
              <a:gd name="connsiteY1990" fmla="*/ 3899356 h 6162512"/>
              <a:gd name="connsiteX1991" fmla="*/ 2963104 w 3695571"/>
              <a:gd name="connsiteY1991" fmla="*/ 3940433 h 6162512"/>
              <a:gd name="connsiteX1992" fmla="*/ 2966527 w 3695571"/>
              <a:gd name="connsiteY1992" fmla="*/ 3964394 h 6162512"/>
              <a:gd name="connsiteX1993" fmla="*/ 2942566 w 3695571"/>
              <a:gd name="connsiteY1993" fmla="*/ 4063662 h 6162512"/>
              <a:gd name="connsiteX1994" fmla="*/ 2922027 w 3695571"/>
              <a:gd name="connsiteY1994" fmla="*/ 4132123 h 6162512"/>
              <a:gd name="connsiteX1995" fmla="*/ 2908335 w 3695571"/>
              <a:gd name="connsiteY1995" fmla="*/ 4176623 h 6162512"/>
              <a:gd name="connsiteX1996" fmla="*/ 2877528 w 3695571"/>
              <a:gd name="connsiteY1996" fmla="*/ 4272468 h 6162512"/>
              <a:gd name="connsiteX1997" fmla="*/ 2850143 w 3695571"/>
              <a:gd name="connsiteY1997" fmla="*/ 4358044 h 6162512"/>
              <a:gd name="connsiteX1998" fmla="*/ 2819336 w 3695571"/>
              <a:gd name="connsiteY1998" fmla="*/ 4416236 h 6162512"/>
              <a:gd name="connsiteX1999" fmla="*/ 2788529 w 3695571"/>
              <a:gd name="connsiteY1999" fmla="*/ 4464159 h 6162512"/>
              <a:gd name="connsiteX2000" fmla="*/ 2757721 w 3695571"/>
              <a:gd name="connsiteY2000" fmla="*/ 4498389 h 6162512"/>
              <a:gd name="connsiteX2001" fmla="*/ 2720068 w 3695571"/>
              <a:gd name="connsiteY2001" fmla="*/ 4556581 h 6162512"/>
              <a:gd name="connsiteX2002" fmla="*/ 2702952 w 3695571"/>
              <a:gd name="connsiteY2002" fmla="*/ 4577119 h 6162512"/>
              <a:gd name="connsiteX2003" fmla="*/ 2665299 w 3695571"/>
              <a:gd name="connsiteY2003" fmla="*/ 4625042 h 6162512"/>
              <a:gd name="connsiteX2004" fmla="*/ 2665299 w 3695571"/>
              <a:gd name="connsiteY2004" fmla="*/ 4642157 h 6162512"/>
              <a:gd name="connsiteX2005" fmla="*/ 2634491 w 3695571"/>
              <a:gd name="connsiteY2005" fmla="*/ 4679811 h 6162512"/>
              <a:gd name="connsiteX2006" fmla="*/ 2610530 w 3695571"/>
              <a:gd name="connsiteY2006" fmla="*/ 4707195 h 6162512"/>
              <a:gd name="connsiteX2007" fmla="*/ 2600261 w 3695571"/>
              <a:gd name="connsiteY2007" fmla="*/ 4727733 h 6162512"/>
              <a:gd name="connsiteX2008" fmla="*/ 2613953 w 3695571"/>
              <a:gd name="connsiteY2008" fmla="*/ 4734580 h 6162512"/>
              <a:gd name="connsiteX2009" fmla="*/ 2613953 w 3695571"/>
              <a:gd name="connsiteY2009" fmla="*/ 4751695 h 6162512"/>
              <a:gd name="connsiteX2010" fmla="*/ 2607107 w 3695571"/>
              <a:gd name="connsiteY2010" fmla="*/ 4751695 h 6162512"/>
              <a:gd name="connsiteX2011" fmla="*/ 2600261 w 3695571"/>
              <a:gd name="connsiteY2011" fmla="*/ 4741426 h 6162512"/>
              <a:gd name="connsiteX2012" fmla="*/ 2593415 w 3695571"/>
              <a:gd name="connsiteY2012" fmla="*/ 4741426 h 6162512"/>
              <a:gd name="connsiteX2013" fmla="*/ 2593415 w 3695571"/>
              <a:gd name="connsiteY2013" fmla="*/ 4744849 h 6162512"/>
              <a:gd name="connsiteX2014" fmla="*/ 2607107 w 3695571"/>
              <a:gd name="connsiteY2014" fmla="*/ 4775656 h 6162512"/>
              <a:gd name="connsiteX2015" fmla="*/ 2596838 w 3695571"/>
              <a:gd name="connsiteY2015" fmla="*/ 4816733 h 6162512"/>
              <a:gd name="connsiteX2016" fmla="*/ 2603684 w 3695571"/>
              <a:gd name="connsiteY2016" fmla="*/ 4816733 h 6162512"/>
              <a:gd name="connsiteX2017" fmla="*/ 2617376 w 3695571"/>
              <a:gd name="connsiteY2017" fmla="*/ 4796194 h 6162512"/>
              <a:gd name="connsiteX2018" fmla="*/ 2620799 w 3695571"/>
              <a:gd name="connsiteY2018" fmla="*/ 4796194 h 6162512"/>
              <a:gd name="connsiteX2019" fmla="*/ 2620799 w 3695571"/>
              <a:gd name="connsiteY2019" fmla="*/ 4809887 h 6162512"/>
              <a:gd name="connsiteX2020" fmla="*/ 2596838 w 3695571"/>
              <a:gd name="connsiteY2020" fmla="*/ 4837271 h 6162512"/>
              <a:gd name="connsiteX2021" fmla="*/ 2593415 w 3695571"/>
              <a:gd name="connsiteY2021" fmla="*/ 4833848 h 6162512"/>
              <a:gd name="connsiteX2022" fmla="*/ 2589992 w 3695571"/>
              <a:gd name="connsiteY2022" fmla="*/ 4840694 h 6162512"/>
              <a:gd name="connsiteX2023" fmla="*/ 2589992 w 3695571"/>
              <a:gd name="connsiteY2023" fmla="*/ 4844117 h 6162512"/>
              <a:gd name="connsiteX2024" fmla="*/ 2600261 w 3695571"/>
              <a:gd name="connsiteY2024" fmla="*/ 4850963 h 6162512"/>
              <a:gd name="connsiteX2025" fmla="*/ 2600261 w 3695571"/>
              <a:gd name="connsiteY2025" fmla="*/ 4861232 h 6162512"/>
              <a:gd name="connsiteX2026" fmla="*/ 2572877 w 3695571"/>
              <a:gd name="connsiteY2026" fmla="*/ 4874924 h 6162512"/>
              <a:gd name="connsiteX2027" fmla="*/ 2576300 w 3695571"/>
              <a:gd name="connsiteY2027" fmla="*/ 4912578 h 6162512"/>
              <a:gd name="connsiteX2028" fmla="*/ 2579723 w 3695571"/>
              <a:gd name="connsiteY2028" fmla="*/ 4912578 h 6162512"/>
              <a:gd name="connsiteX2029" fmla="*/ 2586569 w 3695571"/>
              <a:gd name="connsiteY2029" fmla="*/ 4888617 h 6162512"/>
              <a:gd name="connsiteX2030" fmla="*/ 2593415 w 3695571"/>
              <a:gd name="connsiteY2030" fmla="*/ 4888617 h 6162512"/>
              <a:gd name="connsiteX2031" fmla="*/ 2593415 w 3695571"/>
              <a:gd name="connsiteY2031" fmla="*/ 4919424 h 6162512"/>
              <a:gd name="connsiteX2032" fmla="*/ 2603684 w 3695571"/>
              <a:gd name="connsiteY2032" fmla="*/ 4919424 h 6162512"/>
              <a:gd name="connsiteX2033" fmla="*/ 2603684 w 3695571"/>
              <a:gd name="connsiteY2033" fmla="*/ 4902309 h 6162512"/>
              <a:gd name="connsiteX2034" fmla="*/ 2610530 w 3695571"/>
              <a:gd name="connsiteY2034" fmla="*/ 4895463 h 6162512"/>
              <a:gd name="connsiteX2035" fmla="*/ 2617376 w 3695571"/>
              <a:gd name="connsiteY2035" fmla="*/ 4895463 h 6162512"/>
              <a:gd name="connsiteX2036" fmla="*/ 2586569 w 3695571"/>
              <a:gd name="connsiteY2036" fmla="*/ 5008423 h 6162512"/>
              <a:gd name="connsiteX2037" fmla="*/ 2569454 w 3695571"/>
              <a:gd name="connsiteY2037" fmla="*/ 5032385 h 6162512"/>
              <a:gd name="connsiteX2038" fmla="*/ 2569454 w 3695571"/>
              <a:gd name="connsiteY2038" fmla="*/ 5059769 h 6162512"/>
              <a:gd name="connsiteX2039" fmla="*/ 2586569 w 3695571"/>
              <a:gd name="connsiteY2039" fmla="*/ 5018692 h 6162512"/>
              <a:gd name="connsiteX2040" fmla="*/ 2607107 w 3695571"/>
              <a:gd name="connsiteY2040" fmla="*/ 5005000 h 6162512"/>
              <a:gd name="connsiteX2041" fmla="*/ 2610530 w 3695571"/>
              <a:gd name="connsiteY2041" fmla="*/ 5011846 h 6162512"/>
              <a:gd name="connsiteX2042" fmla="*/ 2603684 w 3695571"/>
              <a:gd name="connsiteY2042" fmla="*/ 5025539 h 6162512"/>
              <a:gd name="connsiteX2043" fmla="*/ 2607107 w 3695571"/>
              <a:gd name="connsiteY2043" fmla="*/ 5070038 h 6162512"/>
              <a:gd name="connsiteX2044" fmla="*/ 2586569 w 3695571"/>
              <a:gd name="connsiteY2044" fmla="*/ 5111115 h 6162512"/>
              <a:gd name="connsiteX2045" fmla="*/ 2569454 w 3695571"/>
              <a:gd name="connsiteY2045" fmla="*/ 5124807 h 6162512"/>
              <a:gd name="connsiteX2046" fmla="*/ 2566031 w 3695571"/>
              <a:gd name="connsiteY2046" fmla="*/ 5124807 h 6162512"/>
              <a:gd name="connsiteX2047" fmla="*/ 2566031 w 3695571"/>
              <a:gd name="connsiteY2047" fmla="*/ 5114538 h 6162512"/>
              <a:gd name="connsiteX2048" fmla="*/ 2572877 w 3695571"/>
              <a:gd name="connsiteY2048" fmla="*/ 5073461 h 6162512"/>
              <a:gd name="connsiteX2049" fmla="*/ 2569454 w 3695571"/>
              <a:gd name="connsiteY2049" fmla="*/ 5073461 h 6162512"/>
              <a:gd name="connsiteX2050" fmla="*/ 2559184 w 3695571"/>
              <a:gd name="connsiteY2050" fmla="*/ 5083730 h 6162512"/>
              <a:gd name="connsiteX2051" fmla="*/ 2535223 w 3695571"/>
              <a:gd name="connsiteY2051" fmla="*/ 5076884 h 6162512"/>
              <a:gd name="connsiteX2052" fmla="*/ 2507839 w 3695571"/>
              <a:gd name="connsiteY2052" fmla="*/ 5179576 h 6162512"/>
              <a:gd name="connsiteX2053" fmla="*/ 2500993 w 3695571"/>
              <a:gd name="connsiteY2053" fmla="*/ 5179576 h 6162512"/>
              <a:gd name="connsiteX2054" fmla="*/ 2494147 w 3695571"/>
              <a:gd name="connsiteY2054" fmla="*/ 5172730 h 6162512"/>
              <a:gd name="connsiteX2055" fmla="*/ 2494147 w 3695571"/>
              <a:gd name="connsiteY2055" fmla="*/ 5162460 h 6162512"/>
              <a:gd name="connsiteX2056" fmla="*/ 2500993 w 3695571"/>
              <a:gd name="connsiteY2056" fmla="*/ 5152191 h 6162512"/>
              <a:gd name="connsiteX2057" fmla="*/ 2500993 w 3695571"/>
              <a:gd name="connsiteY2057" fmla="*/ 5148768 h 6162512"/>
              <a:gd name="connsiteX2058" fmla="*/ 2487300 w 3695571"/>
              <a:gd name="connsiteY2058" fmla="*/ 5141922 h 6162512"/>
              <a:gd name="connsiteX2059" fmla="*/ 2497570 w 3695571"/>
              <a:gd name="connsiteY2059" fmla="*/ 5114538 h 6162512"/>
              <a:gd name="connsiteX2060" fmla="*/ 2490724 w 3695571"/>
              <a:gd name="connsiteY2060" fmla="*/ 5100846 h 6162512"/>
              <a:gd name="connsiteX2061" fmla="*/ 2477031 w 3695571"/>
              <a:gd name="connsiteY2061" fmla="*/ 5141922 h 6162512"/>
              <a:gd name="connsiteX2062" fmla="*/ 2459916 w 3695571"/>
              <a:gd name="connsiteY2062" fmla="*/ 5159037 h 6162512"/>
              <a:gd name="connsiteX2063" fmla="*/ 2439378 w 3695571"/>
              <a:gd name="connsiteY2063" fmla="*/ 5200114 h 6162512"/>
              <a:gd name="connsiteX2064" fmla="*/ 2432532 w 3695571"/>
              <a:gd name="connsiteY2064" fmla="*/ 5220652 h 6162512"/>
              <a:gd name="connsiteX2065" fmla="*/ 2435955 w 3695571"/>
              <a:gd name="connsiteY2065" fmla="*/ 5230921 h 6162512"/>
              <a:gd name="connsiteX2066" fmla="*/ 2425686 w 3695571"/>
              <a:gd name="connsiteY2066" fmla="*/ 5268575 h 6162512"/>
              <a:gd name="connsiteX2067" fmla="*/ 2418840 w 3695571"/>
              <a:gd name="connsiteY2067" fmla="*/ 5268575 h 6162512"/>
              <a:gd name="connsiteX2068" fmla="*/ 2415416 w 3695571"/>
              <a:gd name="connsiteY2068" fmla="*/ 5254883 h 6162512"/>
              <a:gd name="connsiteX2069" fmla="*/ 2377763 w 3695571"/>
              <a:gd name="connsiteY2069" fmla="*/ 5326767 h 6162512"/>
              <a:gd name="connsiteX2070" fmla="*/ 2370917 w 3695571"/>
              <a:gd name="connsiteY2070" fmla="*/ 5330190 h 6162512"/>
              <a:gd name="connsiteX2071" fmla="*/ 2346956 w 3695571"/>
              <a:gd name="connsiteY2071" fmla="*/ 5282267 h 6162512"/>
              <a:gd name="connsiteX2072" fmla="*/ 2343533 w 3695571"/>
              <a:gd name="connsiteY2072" fmla="*/ 5282267 h 6162512"/>
              <a:gd name="connsiteX2073" fmla="*/ 2333263 w 3695571"/>
              <a:gd name="connsiteY2073" fmla="*/ 5289113 h 6162512"/>
              <a:gd name="connsiteX2074" fmla="*/ 2329420 w 3695571"/>
              <a:gd name="connsiteY2074" fmla="*/ 5283733 h 6162512"/>
              <a:gd name="connsiteX2075" fmla="*/ 2323693 w 3695571"/>
              <a:gd name="connsiteY2075" fmla="*/ 5299904 h 6162512"/>
              <a:gd name="connsiteX2076" fmla="*/ 2307006 w 3695571"/>
              <a:gd name="connsiteY2076" fmla="*/ 5306750 h 6162512"/>
              <a:gd name="connsiteX2077" fmla="*/ 2303583 w 3695571"/>
              <a:gd name="connsiteY2077" fmla="*/ 5303327 h 6162512"/>
              <a:gd name="connsiteX2078" fmla="*/ 2300160 w 3695571"/>
              <a:gd name="connsiteY2078" fmla="*/ 5310173 h 6162512"/>
              <a:gd name="connsiteX2079" fmla="*/ 2300160 w 3695571"/>
              <a:gd name="connsiteY2079" fmla="*/ 5313596 h 6162512"/>
              <a:gd name="connsiteX2080" fmla="*/ 2310429 w 3695571"/>
              <a:gd name="connsiteY2080" fmla="*/ 5320442 h 6162512"/>
              <a:gd name="connsiteX2081" fmla="*/ 2310429 w 3695571"/>
              <a:gd name="connsiteY2081" fmla="*/ 5330711 h 6162512"/>
              <a:gd name="connsiteX2082" fmla="*/ 2283045 w 3695571"/>
              <a:gd name="connsiteY2082" fmla="*/ 5344403 h 6162512"/>
              <a:gd name="connsiteX2083" fmla="*/ 2286468 w 3695571"/>
              <a:gd name="connsiteY2083" fmla="*/ 5382057 h 6162512"/>
              <a:gd name="connsiteX2084" fmla="*/ 2289891 w 3695571"/>
              <a:gd name="connsiteY2084" fmla="*/ 5382057 h 6162512"/>
              <a:gd name="connsiteX2085" fmla="*/ 2296737 w 3695571"/>
              <a:gd name="connsiteY2085" fmla="*/ 5358096 h 6162512"/>
              <a:gd name="connsiteX2086" fmla="*/ 2303583 w 3695571"/>
              <a:gd name="connsiteY2086" fmla="*/ 5358096 h 6162512"/>
              <a:gd name="connsiteX2087" fmla="*/ 2303583 w 3695571"/>
              <a:gd name="connsiteY2087" fmla="*/ 5388903 h 6162512"/>
              <a:gd name="connsiteX2088" fmla="*/ 2313852 w 3695571"/>
              <a:gd name="connsiteY2088" fmla="*/ 5388903 h 6162512"/>
              <a:gd name="connsiteX2089" fmla="*/ 2313852 w 3695571"/>
              <a:gd name="connsiteY2089" fmla="*/ 5371788 h 6162512"/>
              <a:gd name="connsiteX2090" fmla="*/ 2320698 w 3695571"/>
              <a:gd name="connsiteY2090" fmla="*/ 5364942 h 6162512"/>
              <a:gd name="connsiteX2091" fmla="*/ 2327544 w 3695571"/>
              <a:gd name="connsiteY2091" fmla="*/ 5364942 h 6162512"/>
              <a:gd name="connsiteX2092" fmla="*/ 2296737 w 3695571"/>
              <a:gd name="connsiteY2092" fmla="*/ 5477902 h 6162512"/>
              <a:gd name="connsiteX2093" fmla="*/ 2279622 w 3695571"/>
              <a:gd name="connsiteY2093" fmla="*/ 5501864 h 6162512"/>
              <a:gd name="connsiteX2094" fmla="*/ 2279622 w 3695571"/>
              <a:gd name="connsiteY2094" fmla="*/ 5529248 h 6162512"/>
              <a:gd name="connsiteX2095" fmla="*/ 2296737 w 3695571"/>
              <a:gd name="connsiteY2095" fmla="*/ 5488171 h 6162512"/>
              <a:gd name="connsiteX2096" fmla="*/ 2317275 w 3695571"/>
              <a:gd name="connsiteY2096" fmla="*/ 5474479 h 6162512"/>
              <a:gd name="connsiteX2097" fmla="*/ 2320698 w 3695571"/>
              <a:gd name="connsiteY2097" fmla="*/ 5481325 h 6162512"/>
              <a:gd name="connsiteX2098" fmla="*/ 2313852 w 3695571"/>
              <a:gd name="connsiteY2098" fmla="*/ 5495018 h 6162512"/>
              <a:gd name="connsiteX2099" fmla="*/ 2317275 w 3695571"/>
              <a:gd name="connsiteY2099" fmla="*/ 5539517 h 6162512"/>
              <a:gd name="connsiteX2100" fmla="*/ 2296737 w 3695571"/>
              <a:gd name="connsiteY2100" fmla="*/ 5580594 h 6162512"/>
              <a:gd name="connsiteX2101" fmla="*/ 2279622 w 3695571"/>
              <a:gd name="connsiteY2101" fmla="*/ 5594286 h 6162512"/>
              <a:gd name="connsiteX2102" fmla="*/ 2276199 w 3695571"/>
              <a:gd name="connsiteY2102" fmla="*/ 5594286 h 6162512"/>
              <a:gd name="connsiteX2103" fmla="*/ 2276199 w 3695571"/>
              <a:gd name="connsiteY2103" fmla="*/ 5584017 h 6162512"/>
              <a:gd name="connsiteX2104" fmla="*/ 2283045 w 3695571"/>
              <a:gd name="connsiteY2104" fmla="*/ 5542940 h 6162512"/>
              <a:gd name="connsiteX2105" fmla="*/ 2279622 w 3695571"/>
              <a:gd name="connsiteY2105" fmla="*/ 5542940 h 6162512"/>
              <a:gd name="connsiteX2106" fmla="*/ 2269352 w 3695571"/>
              <a:gd name="connsiteY2106" fmla="*/ 5553209 h 6162512"/>
              <a:gd name="connsiteX2107" fmla="*/ 2245391 w 3695571"/>
              <a:gd name="connsiteY2107" fmla="*/ 5546363 h 6162512"/>
              <a:gd name="connsiteX2108" fmla="*/ 2218007 w 3695571"/>
              <a:gd name="connsiteY2108" fmla="*/ 5649055 h 6162512"/>
              <a:gd name="connsiteX2109" fmla="*/ 2211161 w 3695571"/>
              <a:gd name="connsiteY2109" fmla="*/ 5649055 h 6162512"/>
              <a:gd name="connsiteX2110" fmla="*/ 2204315 w 3695571"/>
              <a:gd name="connsiteY2110" fmla="*/ 5642209 h 6162512"/>
              <a:gd name="connsiteX2111" fmla="*/ 2204315 w 3695571"/>
              <a:gd name="connsiteY2111" fmla="*/ 5631939 h 6162512"/>
              <a:gd name="connsiteX2112" fmla="*/ 2211161 w 3695571"/>
              <a:gd name="connsiteY2112" fmla="*/ 5621670 h 6162512"/>
              <a:gd name="connsiteX2113" fmla="*/ 2211161 w 3695571"/>
              <a:gd name="connsiteY2113" fmla="*/ 5618247 h 6162512"/>
              <a:gd name="connsiteX2114" fmla="*/ 2197468 w 3695571"/>
              <a:gd name="connsiteY2114" fmla="*/ 5611401 h 6162512"/>
              <a:gd name="connsiteX2115" fmla="*/ 2207738 w 3695571"/>
              <a:gd name="connsiteY2115" fmla="*/ 5584017 h 6162512"/>
              <a:gd name="connsiteX2116" fmla="*/ 2200892 w 3695571"/>
              <a:gd name="connsiteY2116" fmla="*/ 5570325 h 6162512"/>
              <a:gd name="connsiteX2117" fmla="*/ 2187199 w 3695571"/>
              <a:gd name="connsiteY2117" fmla="*/ 5611401 h 6162512"/>
              <a:gd name="connsiteX2118" fmla="*/ 2170084 w 3695571"/>
              <a:gd name="connsiteY2118" fmla="*/ 5628516 h 6162512"/>
              <a:gd name="connsiteX2119" fmla="*/ 2149546 w 3695571"/>
              <a:gd name="connsiteY2119" fmla="*/ 5669593 h 6162512"/>
              <a:gd name="connsiteX2120" fmla="*/ 2142700 w 3695571"/>
              <a:gd name="connsiteY2120" fmla="*/ 5690131 h 6162512"/>
              <a:gd name="connsiteX2121" fmla="*/ 2146123 w 3695571"/>
              <a:gd name="connsiteY2121" fmla="*/ 5700400 h 6162512"/>
              <a:gd name="connsiteX2122" fmla="*/ 2135854 w 3695571"/>
              <a:gd name="connsiteY2122" fmla="*/ 5738054 h 6162512"/>
              <a:gd name="connsiteX2123" fmla="*/ 2129008 w 3695571"/>
              <a:gd name="connsiteY2123" fmla="*/ 5738054 h 6162512"/>
              <a:gd name="connsiteX2124" fmla="*/ 2125584 w 3695571"/>
              <a:gd name="connsiteY2124" fmla="*/ 5724362 h 6162512"/>
              <a:gd name="connsiteX2125" fmla="*/ 2087931 w 3695571"/>
              <a:gd name="connsiteY2125" fmla="*/ 5796246 h 6162512"/>
              <a:gd name="connsiteX2126" fmla="*/ 2081085 w 3695571"/>
              <a:gd name="connsiteY2126" fmla="*/ 5799669 h 6162512"/>
              <a:gd name="connsiteX2127" fmla="*/ 2057124 w 3695571"/>
              <a:gd name="connsiteY2127" fmla="*/ 5751746 h 6162512"/>
              <a:gd name="connsiteX2128" fmla="*/ 2053701 w 3695571"/>
              <a:gd name="connsiteY2128" fmla="*/ 5751746 h 6162512"/>
              <a:gd name="connsiteX2129" fmla="*/ 2043431 w 3695571"/>
              <a:gd name="connsiteY2129" fmla="*/ 5758592 h 6162512"/>
              <a:gd name="connsiteX2130" fmla="*/ 2026316 w 3695571"/>
              <a:gd name="connsiteY2130" fmla="*/ 5734631 h 6162512"/>
              <a:gd name="connsiteX2131" fmla="*/ 1981817 w 3695571"/>
              <a:gd name="connsiteY2131" fmla="*/ 5751746 h 6162512"/>
              <a:gd name="connsiteX2132" fmla="*/ 1964701 w 3695571"/>
              <a:gd name="connsiteY2132" fmla="*/ 5796246 h 6162512"/>
              <a:gd name="connsiteX2133" fmla="*/ 1964701 w 3695571"/>
              <a:gd name="connsiteY2133" fmla="*/ 5813361 h 6162512"/>
              <a:gd name="connsiteX2134" fmla="*/ 1957855 w 3695571"/>
              <a:gd name="connsiteY2134" fmla="*/ 5823630 h 6162512"/>
              <a:gd name="connsiteX2135" fmla="*/ 1957855 w 3695571"/>
              <a:gd name="connsiteY2135" fmla="*/ 5844168 h 6162512"/>
              <a:gd name="connsiteX2136" fmla="*/ 1968124 w 3695571"/>
              <a:gd name="connsiteY2136" fmla="*/ 5854437 h 6162512"/>
              <a:gd name="connsiteX2137" fmla="*/ 1971547 w 3695571"/>
              <a:gd name="connsiteY2137" fmla="*/ 5854437 h 6162512"/>
              <a:gd name="connsiteX2138" fmla="*/ 1974970 w 3695571"/>
              <a:gd name="connsiteY2138" fmla="*/ 5837322 h 6162512"/>
              <a:gd name="connsiteX2139" fmla="*/ 1985240 w 3695571"/>
              <a:gd name="connsiteY2139" fmla="*/ 5837322 h 6162512"/>
              <a:gd name="connsiteX2140" fmla="*/ 1992086 w 3695571"/>
              <a:gd name="connsiteY2140" fmla="*/ 5861284 h 6162512"/>
              <a:gd name="connsiteX2141" fmla="*/ 1981817 w 3695571"/>
              <a:gd name="connsiteY2141" fmla="*/ 5868130 h 6162512"/>
              <a:gd name="connsiteX2142" fmla="*/ 1968124 w 3695571"/>
              <a:gd name="connsiteY2142" fmla="*/ 5861284 h 6162512"/>
              <a:gd name="connsiteX2143" fmla="*/ 1937317 w 3695571"/>
              <a:gd name="connsiteY2143" fmla="*/ 5888668 h 6162512"/>
              <a:gd name="connsiteX2144" fmla="*/ 1930471 w 3695571"/>
              <a:gd name="connsiteY2144" fmla="*/ 5888668 h 6162512"/>
              <a:gd name="connsiteX2145" fmla="*/ 1923625 w 3695571"/>
              <a:gd name="connsiteY2145" fmla="*/ 5868130 h 6162512"/>
              <a:gd name="connsiteX2146" fmla="*/ 1933894 w 3695571"/>
              <a:gd name="connsiteY2146" fmla="*/ 5847591 h 6162512"/>
              <a:gd name="connsiteX2147" fmla="*/ 1933894 w 3695571"/>
              <a:gd name="connsiteY2147" fmla="*/ 5844168 h 6162512"/>
              <a:gd name="connsiteX2148" fmla="*/ 1930471 w 3695571"/>
              <a:gd name="connsiteY2148" fmla="*/ 5820207 h 6162512"/>
              <a:gd name="connsiteX2149" fmla="*/ 1954432 w 3695571"/>
              <a:gd name="connsiteY2149" fmla="*/ 5792823 h 6162512"/>
              <a:gd name="connsiteX2150" fmla="*/ 1968124 w 3695571"/>
              <a:gd name="connsiteY2150" fmla="*/ 5755169 h 6162512"/>
              <a:gd name="connsiteX2151" fmla="*/ 1971547 w 3695571"/>
              <a:gd name="connsiteY2151" fmla="*/ 5751746 h 6162512"/>
              <a:gd name="connsiteX2152" fmla="*/ 1961278 w 3695571"/>
              <a:gd name="connsiteY2152" fmla="*/ 5738054 h 6162512"/>
              <a:gd name="connsiteX2153" fmla="*/ 1964701 w 3695571"/>
              <a:gd name="connsiteY2153" fmla="*/ 5731208 h 6162512"/>
              <a:gd name="connsiteX2154" fmla="*/ 1964701 w 3695571"/>
              <a:gd name="connsiteY2154" fmla="*/ 5720939 h 6162512"/>
              <a:gd name="connsiteX2155" fmla="*/ 1957855 w 3695571"/>
              <a:gd name="connsiteY2155" fmla="*/ 5720939 h 6162512"/>
              <a:gd name="connsiteX2156" fmla="*/ 1957855 w 3695571"/>
              <a:gd name="connsiteY2156" fmla="*/ 5714093 h 6162512"/>
              <a:gd name="connsiteX2157" fmla="*/ 1961278 w 3695571"/>
              <a:gd name="connsiteY2157" fmla="*/ 5714093 h 6162512"/>
              <a:gd name="connsiteX2158" fmla="*/ 1978393 w 3695571"/>
              <a:gd name="connsiteY2158" fmla="*/ 5727785 h 6162512"/>
              <a:gd name="connsiteX2159" fmla="*/ 2002355 w 3695571"/>
              <a:gd name="connsiteY2159" fmla="*/ 5707246 h 6162512"/>
              <a:gd name="connsiteX2160" fmla="*/ 2002355 w 3695571"/>
              <a:gd name="connsiteY2160" fmla="*/ 5700400 h 6162512"/>
              <a:gd name="connsiteX2161" fmla="*/ 1981817 w 3695571"/>
              <a:gd name="connsiteY2161" fmla="*/ 5676439 h 6162512"/>
              <a:gd name="connsiteX2162" fmla="*/ 1968124 w 3695571"/>
              <a:gd name="connsiteY2162" fmla="*/ 5676439 h 6162512"/>
              <a:gd name="connsiteX2163" fmla="*/ 1964701 w 3695571"/>
              <a:gd name="connsiteY2163" fmla="*/ 5686708 h 6162512"/>
              <a:gd name="connsiteX2164" fmla="*/ 1961278 w 3695571"/>
              <a:gd name="connsiteY2164" fmla="*/ 5686708 h 6162512"/>
              <a:gd name="connsiteX2165" fmla="*/ 1944163 w 3695571"/>
              <a:gd name="connsiteY2165" fmla="*/ 5676439 h 6162512"/>
              <a:gd name="connsiteX2166" fmla="*/ 1933894 w 3695571"/>
              <a:gd name="connsiteY2166" fmla="*/ 5693554 h 6162512"/>
              <a:gd name="connsiteX2167" fmla="*/ 1937317 w 3695571"/>
              <a:gd name="connsiteY2167" fmla="*/ 5700400 h 6162512"/>
              <a:gd name="connsiteX2168" fmla="*/ 1923625 w 3695571"/>
              <a:gd name="connsiteY2168" fmla="*/ 5731208 h 6162512"/>
              <a:gd name="connsiteX2169" fmla="*/ 1930471 w 3695571"/>
              <a:gd name="connsiteY2169" fmla="*/ 5738054 h 6162512"/>
              <a:gd name="connsiteX2170" fmla="*/ 1930471 w 3695571"/>
              <a:gd name="connsiteY2170" fmla="*/ 5748323 h 6162512"/>
              <a:gd name="connsiteX2171" fmla="*/ 1916779 w 3695571"/>
              <a:gd name="connsiteY2171" fmla="*/ 5751746 h 6162512"/>
              <a:gd name="connsiteX2172" fmla="*/ 1916779 w 3695571"/>
              <a:gd name="connsiteY2172" fmla="*/ 5762015 h 6162512"/>
              <a:gd name="connsiteX2173" fmla="*/ 1913356 w 3695571"/>
              <a:gd name="connsiteY2173" fmla="*/ 5796246 h 6162512"/>
              <a:gd name="connsiteX2174" fmla="*/ 1920202 w 3695571"/>
              <a:gd name="connsiteY2174" fmla="*/ 5803092 h 6162512"/>
              <a:gd name="connsiteX2175" fmla="*/ 1920202 w 3695571"/>
              <a:gd name="connsiteY2175" fmla="*/ 5806515 h 6162512"/>
              <a:gd name="connsiteX2176" fmla="*/ 1916779 w 3695571"/>
              <a:gd name="connsiteY2176" fmla="*/ 5806515 h 6162512"/>
              <a:gd name="connsiteX2177" fmla="*/ 1909933 w 3695571"/>
              <a:gd name="connsiteY2177" fmla="*/ 5803092 h 6162512"/>
              <a:gd name="connsiteX2178" fmla="*/ 1896240 w 3695571"/>
              <a:gd name="connsiteY2178" fmla="*/ 5827053 h 6162512"/>
              <a:gd name="connsiteX2179" fmla="*/ 1892817 w 3695571"/>
              <a:gd name="connsiteY2179" fmla="*/ 5827053 h 6162512"/>
              <a:gd name="connsiteX2180" fmla="*/ 1882548 w 3695571"/>
              <a:gd name="connsiteY2180" fmla="*/ 5820207 h 6162512"/>
              <a:gd name="connsiteX2181" fmla="*/ 1875702 w 3695571"/>
              <a:gd name="connsiteY2181" fmla="*/ 5833899 h 6162512"/>
              <a:gd name="connsiteX2182" fmla="*/ 1875702 w 3695571"/>
              <a:gd name="connsiteY2182" fmla="*/ 5840745 h 6162512"/>
              <a:gd name="connsiteX2183" fmla="*/ 1889394 w 3695571"/>
              <a:gd name="connsiteY2183" fmla="*/ 5861284 h 6162512"/>
              <a:gd name="connsiteX2184" fmla="*/ 1899663 w 3695571"/>
              <a:gd name="connsiteY2184" fmla="*/ 5864707 h 6162512"/>
              <a:gd name="connsiteX2185" fmla="*/ 1889394 w 3695571"/>
              <a:gd name="connsiteY2185" fmla="*/ 5881822 h 6162512"/>
              <a:gd name="connsiteX2186" fmla="*/ 1879125 w 3695571"/>
              <a:gd name="connsiteY2186" fmla="*/ 5881822 h 6162512"/>
              <a:gd name="connsiteX2187" fmla="*/ 1865433 w 3695571"/>
              <a:gd name="connsiteY2187" fmla="*/ 5861284 h 6162512"/>
              <a:gd name="connsiteX2188" fmla="*/ 1855164 w 3695571"/>
              <a:gd name="connsiteY2188" fmla="*/ 5861284 h 6162512"/>
              <a:gd name="connsiteX2189" fmla="*/ 1851741 w 3695571"/>
              <a:gd name="connsiteY2189" fmla="*/ 5871553 h 6162512"/>
              <a:gd name="connsiteX2190" fmla="*/ 1858587 w 3695571"/>
              <a:gd name="connsiteY2190" fmla="*/ 5892091 h 6162512"/>
              <a:gd name="connsiteX2191" fmla="*/ 1851741 w 3695571"/>
              <a:gd name="connsiteY2191" fmla="*/ 5898937 h 6162512"/>
              <a:gd name="connsiteX2192" fmla="*/ 1851741 w 3695571"/>
              <a:gd name="connsiteY2192" fmla="*/ 5902360 h 6162512"/>
              <a:gd name="connsiteX2193" fmla="*/ 1862010 w 3695571"/>
              <a:gd name="connsiteY2193" fmla="*/ 5912629 h 6162512"/>
              <a:gd name="connsiteX2194" fmla="*/ 1851741 w 3695571"/>
              <a:gd name="connsiteY2194" fmla="*/ 5936591 h 6162512"/>
              <a:gd name="connsiteX2195" fmla="*/ 1844895 w 3695571"/>
              <a:gd name="connsiteY2195" fmla="*/ 5936591 h 6162512"/>
              <a:gd name="connsiteX2196" fmla="*/ 1838049 w 3695571"/>
              <a:gd name="connsiteY2196" fmla="*/ 5916052 h 6162512"/>
              <a:gd name="connsiteX2197" fmla="*/ 1831202 w 3695571"/>
              <a:gd name="connsiteY2197" fmla="*/ 5916052 h 6162512"/>
              <a:gd name="connsiteX2198" fmla="*/ 1824356 w 3695571"/>
              <a:gd name="connsiteY2198" fmla="*/ 5919475 h 6162512"/>
              <a:gd name="connsiteX2199" fmla="*/ 1834626 w 3695571"/>
              <a:gd name="connsiteY2199" fmla="*/ 5963975 h 6162512"/>
              <a:gd name="connsiteX2200" fmla="*/ 1820933 w 3695571"/>
              <a:gd name="connsiteY2200" fmla="*/ 5977667 h 6162512"/>
              <a:gd name="connsiteX2201" fmla="*/ 1824356 w 3695571"/>
              <a:gd name="connsiteY2201" fmla="*/ 5984513 h 6162512"/>
              <a:gd name="connsiteX2202" fmla="*/ 1800395 w 3695571"/>
              <a:gd name="connsiteY2202" fmla="*/ 5998206 h 6162512"/>
              <a:gd name="connsiteX2203" fmla="*/ 1796972 w 3695571"/>
              <a:gd name="connsiteY2203" fmla="*/ 5998206 h 6162512"/>
              <a:gd name="connsiteX2204" fmla="*/ 1796972 w 3695571"/>
              <a:gd name="connsiteY2204" fmla="*/ 5977667 h 6162512"/>
              <a:gd name="connsiteX2205" fmla="*/ 1776434 w 3695571"/>
              <a:gd name="connsiteY2205" fmla="*/ 6015321 h 6162512"/>
              <a:gd name="connsiteX2206" fmla="*/ 1755895 w 3695571"/>
              <a:gd name="connsiteY2206" fmla="*/ 6022167 h 6162512"/>
              <a:gd name="connsiteX2207" fmla="*/ 1745626 w 3695571"/>
              <a:gd name="connsiteY2207" fmla="*/ 6011898 h 6162512"/>
              <a:gd name="connsiteX2208" fmla="*/ 1725088 w 3695571"/>
              <a:gd name="connsiteY2208" fmla="*/ 6018744 h 6162512"/>
              <a:gd name="connsiteX2209" fmla="*/ 1728511 w 3695571"/>
              <a:gd name="connsiteY2209" fmla="*/ 6025590 h 6162512"/>
              <a:gd name="connsiteX2210" fmla="*/ 1721665 w 3695571"/>
              <a:gd name="connsiteY2210" fmla="*/ 6032436 h 6162512"/>
              <a:gd name="connsiteX2211" fmla="*/ 1704550 w 3695571"/>
              <a:gd name="connsiteY2211" fmla="*/ 6018744 h 6162512"/>
              <a:gd name="connsiteX2212" fmla="*/ 1680588 w 3695571"/>
              <a:gd name="connsiteY2212" fmla="*/ 6029013 h 6162512"/>
              <a:gd name="connsiteX2213" fmla="*/ 1690858 w 3695571"/>
              <a:gd name="connsiteY2213" fmla="*/ 6035859 h 6162512"/>
              <a:gd name="connsiteX2214" fmla="*/ 1690858 w 3695571"/>
              <a:gd name="connsiteY2214" fmla="*/ 6046128 h 6162512"/>
              <a:gd name="connsiteX2215" fmla="*/ 1684011 w 3695571"/>
              <a:gd name="connsiteY2215" fmla="*/ 6056397 h 6162512"/>
              <a:gd name="connsiteX2216" fmla="*/ 1684011 w 3695571"/>
              <a:gd name="connsiteY2216" fmla="*/ 6070090 h 6162512"/>
              <a:gd name="connsiteX2217" fmla="*/ 1694281 w 3695571"/>
              <a:gd name="connsiteY2217" fmla="*/ 6076936 h 6162512"/>
              <a:gd name="connsiteX2218" fmla="*/ 1694281 w 3695571"/>
              <a:gd name="connsiteY2218" fmla="*/ 6087205 h 6162512"/>
              <a:gd name="connsiteX2219" fmla="*/ 1680588 w 3695571"/>
              <a:gd name="connsiteY2219" fmla="*/ 6087205 h 6162512"/>
              <a:gd name="connsiteX2220" fmla="*/ 1670319 w 3695571"/>
              <a:gd name="connsiteY2220" fmla="*/ 6080359 h 6162512"/>
              <a:gd name="connsiteX2221" fmla="*/ 1663473 w 3695571"/>
              <a:gd name="connsiteY2221" fmla="*/ 6080359 h 6162512"/>
              <a:gd name="connsiteX2222" fmla="*/ 1670319 w 3695571"/>
              <a:gd name="connsiteY2222" fmla="*/ 6107743 h 6162512"/>
              <a:gd name="connsiteX2223" fmla="*/ 1653204 w 3695571"/>
              <a:gd name="connsiteY2223" fmla="*/ 6114589 h 6162512"/>
              <a:gd name="connsiteX2224" fmla="*/ 1649781 w 3695571"/>
              <a:gd name="connsiteY2224" fmla="*/ 6111166 h 6162512"/>
              <a:gd name="connsiteX2225" fmla="*/ 1656627 w 3695571"/>
              <a:gd name="connsiteY2225" fmla="*/ 6070090 h 6162512"/>
              <a:gd name="connsiteX2226" fmla="*/ 1646358 w 3695571"/>
              <a:gd name="connsiteY2226" fmla="*/ 6056397 h 6162512"/>
              <a:gd name="connsiteX2227" fmla="*/ 1642935 w 3695571"/>
              <a:gd name="connsiteY2227" fmla="*/ 6056397 h 6162512"/>
              <a:gd name="connsiteX2228" fmla="*/ 1642935 w 3695571"/>
              <a:gd name="connsiteY2228" fmla="*/ 6073513 h 6162512"/>
              <a:gd name="connsiteX2229" fmla="*/ 1608704 w 3695571"/>
              <a:gd name="connsiteY2229" fmla="*/ 6087205 h 6162512"/>
              <a:gd name="connsiteX2230" fmla="*/ 1595012 w 3695571"/>
              <a:gd name="connsiteY2230" fmla="*/ 6107743 h 6162512"/>
              <a:gd name="connsiteX2231" fmla="*/ 1564205 w 3695571"/>
              <a:gd name="connsiteY2231" fmla="*/ 6107743 h 6162512"/>
              <a:gd name="connsiteX2232" fmla="*/ 1553936 w 3695571"/>
              <a:gd name="connsiteY2232" fmla="*/ 6114589 h 6162512"/>
              <a:gd name="connsiteX2233" fmla="*/ 1550512 w 3695571"/>
              <a:gd name="connsiteY2233" fmla="*/ 6114589 h 6162512"/>
              <a:gd name="connsiteX2234" fmla="*/ 1519705 w 3695571"/>
              <a:gd name="connsiteY2234" fmla="*/ 6111166 h 6162512"/>
              <a:gd name="connsiteX2235" fmla="*/ 1492321 w 3695571"/>
              <a:gd name="connsiteY2235" fmla="*/ 6138550 h 6162512"/>
              <a:gd name="connsiteX2236" fmla="*/ 1526551 w 3695571"/>
              <a:gd name="connsiteY2236" fmla="*/ 6155666 h 6162512"/>
              <a:gd name="connsiteX2237" fmla="*/ 1526551 w 3695571"/>
              <a:gd name="connsiteY2237" fmla="*/ 6162512 h 6162512"/>
              <a:gd name="connsiteX2238" fmla="*/ 1516282 w 3695571"/>
              <a:gd name="connsiteY2238" fmla="*/ 6162512 h 6162512"/>
              <a:gd name="connsiteX2239" fmla="*/ 1512859 w 3695571"/>
              <a:gd name="connsiteY2239" fmla="*/ 6159089 h 6162512"/>
              <a:gd name="connsiteX2240" fmla="*/ 1502590 w 3695571"/>
              <a:gd name="connsiteY2240" fmla="*/ 6162512 h 6162512"/>
              <a:gd name="connsiteX2241" fmla="*/ 1468359 w 3695571"/>
              <a:gd name="connsiteY2241" fmla="*/ 6138550 h 6162512"/>
              <a:gd name="connsiteX2242" fmla="*/ 1471782 w 3695571"/>
              <a:gd name="connsiteY2242" fmla="*/ 6135127 h 6162512"/>
              <a:gd name="connsiteX2243" fmla="*/ 1478629 w 3695571"/>
              <a:gd name="connsiteY2243" fmla="*/ 6138550 h 6162512"/>
              <a:gd name="connsiteX2244" fmla="*/ 1482052 w 3695571"/>
              <a:gd name="connsiteY2244" fmla="*/ 6138550 h 6162512"/>
              <a:gd name="connsiteX2245" fmla="*/ 1482052 w 3695571"/>
              <a:gd name="connsiteY2245" fmla="*/ 6131704 h 6162512"/>
              <a:gd name="connsiteX2246" fmla="*/ 1413591 w 3695571"/>
              <a:gd name="connsiteY2246" fmla="*/ 6090628 h 6162512"/>
              <a:gd name="connsiteX2247" fmla="*/ 1406745 w 3695571"/>
              <a:gd name="connsiteY2247" fmla="*/ 6083782 h 6162512"/>
              <a:gd name="connsiteX2248" fmla="*/ 1399898 w 3695571"/>
              <a:gd name="connsiteY2248" fmla="*/ 6090628 h 6162512"/>
              <a:gd name="connsiteX2249" fmla="*/ 1396475 w 3695571"/>
              <a:gd name="connsiteY2249" fmla="*/ 6090628 h 6162512"/>
              <a:gd name="connsiteX2250" fmla="*/ 1386206 w 3695571"/>
              <a:gd name="connsiteY2250" fmla="*/ 6076936 h 6162512"/>
              <a:gd name="connsiteX2251" fmla="*/ 1375937 w 3695571"/>
              <a:gd name="connsiteY2251" fmla="*/ 6080359 h 6162512"/>
              <a:gd name="connsiteX2252" fmla="*/ 1331437 w 3695571"/>
              <a:gd name="connsiteY2252" fmla="*/ 6035859 h 6162512"/>
              <a:gd name="connsiteX2253" fmla="*/ 1334861 w 3695571"/>
              <a:gd name="connsiteY2253" fmla="*/ 6029013 h 6162512"/>
              <a:gd name="connsiteX2254" fmla="*/ 1293784 w 3695571"/>
              <a:gd name="connsiteY2254" fmla="*/ 5981090 h 6162512"/>
              <a:gd name="connsiteX2255" fmla="*/ 1242438 w 3695571"/>
              <a:gd name="connsiteY2255" fmla="*/ 5909206 h 6162512"/>
              <a:gd name="connsiteX2256" fmla="*/ 1197939 w 3695571"/>
              <a:gd name="connsiteY2256" fmla="*/ 5816784 h 6162512"/>
              <a:gd name="connsiteX2257" fmla="*/ 1163708 w 3695571"/>
              <a:gd name="connsiteY2257" fmla="*/ 5717516 h 6162512"/>
              <a:gd name="connsiteX2258" fmla="*/ 1160285 w 3695571"/>
              <a:gd name="connsiteY2258" fmla="*/ 5707246 h 6162512"/>
              <a:gd name="connsiteX2259" fmla="*/ 1163708 w 3695571"/>
              <a:gd name="connsiteY2259" fmla="*/ 5686708 h 6162512"/>
              <a:gd name="connsiteX2260" fmla="*/ 1132901 w 3695571"/>
              <a:gd name="connsiteY2260" fmla="*/ 5542940 h 6162512"/>
              <a:gd name="connsiteX2261" fmla="*/ 1112362 w 3695571"/>
              <a:gd name="connsiteY2261" fmla="*/ 5525825 h 6162512"/>
              <a:gd name="connsiteX2262" fmla="*/ 1098670 w 3695571"/>
              <a:gd name="connsiteY2262" fmla="*/ 5522402 h 6162512"/>
              <a:gd name="connsiteX2263" fmla="*/ 1091824 w 3695571"/>
              <a:gd name="connsiteY2263" fmla="*/ 5529248 h 6162512"/>
              <a:gd name="connsiteX2264" fmla="*/ 1088401 w 3695571"/>
              <a:gd name="connsiteY2264" fmla="*/ 5529248 h 6162512"/>
              <a:gd name="connsiteX2265" fmla="*/ 1023363 w 3695571"/>
              <a:gd name="connsiteY2265" fmla="*/ 5436826 h 6162512"/>
              <a:gd name="connsiteX2266" fmla="*/ 1002825 w 3695571"/>
              <a:gd name="connsiteY2266" fmla="*/ 5385480 h 6162512"/>
              <a:gd name="connsiteX2267" fmla="*/ 995979 w 3695571"/>
              <a:gd name="connsiteY2267" fmla="*/ 5364942 h 6162512"/>
              <a:gd name="connsiteX2268" fmla="*/ 1001420 w 3695571"/>
              <a:gd name="connsiteY2268" fmla="*/ 5322501 h 6162512"/>
              <a:gd name="connsiteX2269" fmla="*/ 994576 w 3695571"/>
              <a:gd name="connsiteY2269" fmla="*/ 5313375 h 6162512"/>
              <a:gd name="connsiteX2270" fmla="*/ 991154 w 3695571"/>
              <a:gd name="connsiteY2270" fmla="*/ 5313375 h 6162512"/>
              <a:gd name="connsiteX2271" fmla="*/ 991154 w 3695571"/>
              <a:gd name="connsiteY2271" fmla="*/ 5330491 h 6162512"/>
              <a:gd name="connsiteX2272" fmla="*/ 956922 w 3695571"/>
              <a:gd name="connsiteY2272" fmla="*/ 5344183 h 6162512"/>
              <a:gd name="connsiteX2273" fmla="*/ 943230 w 3695571"/>
              <a:gd name="connsiteY2273" fmla="*/ 5364721 h 6162512"/>
              <a:gd name="connsiteX2274" fmla="*/ 912423 w 3695571"/>
              <a:gd name="connsiteY2274" fmla="*/ 5364721 h 6162512"/>
              <a:gd name="connsiteX2275" fmla="*/ 902154 w 3695571"/>
              <a:gd name="connsiteY2275" fmla="*/ 5371567 h 6162512"/>
              <a:gd name="connsiteX2276" fmla="*/ 898730 w 3695571"/>
              <a:gd name="connsiteY2276" fmla="*/ 5371567 h 6162512"/>
              <a:gd name="connsiteX2277" fmla="*/ 867923 w 3695571"/>
              <a:gd name="connsiteY2277" fmla="*/ 5368144 h 6162512"/>
              <a:gd name="connsiteX2278" fmla="*/ 840539 w 3695571"/>
              <a:gd name="connsiteY2278" fmla="*/ 5395528 h 6162512"/>
              <a:gd name="connsiteX2279" fmla="*/ 874769 w 3695571"/>
              <a:gd name="connsiteY2279" fmla="*/ 5412644 h 6162512"/>
              <a:gd name="connsiteX2280" fmla="*/ 874769 w 3695571"/>
              <a:gd name="connsiteY2280" fmla="*/ 5419490 h 6162512"/>
              <a:gd name="connsiteX2281" fmla="*/ 864500 w 3695571"/>
              <a:gd name="connsiteY2281" fmla="*/ 5419490 h 6162512"/>
              <a:gd name="connsiteX2282" fmla="*/ 861077 w 3695571"/>
              <a:gd name="connsiteY2282" fmla="*/ 5416067 h 6162512"/>
              <a:gd name="connsiteX2283" fmla="*/ 850808 w 3695571"/>
              <a:gd name="connsiteY2283" fmla="*/ 5419490 h 6162512"/>
              <a:gd name="connsiteX2284" fmla="*/ 816577 w 3695571"/>
              <a:gd name="connsiteY2284" fmla="*/ 5395528 h 6162512"/>
              <a:gd name="connsiteX2285" fmla="*/ 820000 w 3695571"/>
              <a:gd name="connsiteY2285" fmla="*/ 5392105 h 6162512"/>
              <a:gd name="connsiteX2286" fmla="*/ 826847 w 3695571"/>
              <a:gd name="connsiteY2286" fmla="*/ 5395528 h 6162512"/>
              <a:gd name="connsiteX2287" fmla="*/ 830270 w 3695571"/>
              <a:gd name="connsiteY2287" fmla="*/ 5395528 h 6162512"/>
              <a:gd name="connsiteX2288" fmla="*/ 830270 w 3695571"/>
              <a:gd name="connsiteY2288" fmla="*/ 5388682 h 6162512"/>
              <a:gd name="connsiteX2289" fmla="*/ 761809 w 3695571"/>
              <a:gd name="connsiteY2289" fmla="*/ 5347606 h 6162512"/>
              <a:gd name="connsiteX2290" fmla="*/ 754963 w 3695571"/>
              <a:gd name="connsiteY2290" fmla="*/ 5340760 h 6162512"/>
              <a:gd name="connsiteX2291" fmla="*/ 748116 w 3695571"/>
              <a:gd name="connsiteY2291" fmla="*/ 5347606 h 6162512"/>
              <a:gd name="connsiteX2292" fmla="*/ 744693 w 3695571"/>
              <a:gd name="connsiteY2292" fmla="*/ 5347606 h 6162512"/>
              <a:gd name="connsiteX2293" fmla="*/ 734424 w 3695571"/>
              <a:gd name="connsiteY2293" fmla="*/ 5333914 h 6162512"/>
              <a:gd name="connsiteX2294" fmla="*/ 724155 w 3695571"/>
              <a:gd name="connsiteY2294" fmla="*/ 5337337 h 6162512"/>
              <a:gd name="connsiteX2295" fmla="*/ 679655 w 3695571"/>
              <a:gd name="connsiteY2295" fmla="*/ 5292837 h 6162512"/>
              <a:gd name="connsiteX2296" fmla="*/ 683079 w 3695571"/>
              <a:gd name="connsiteY2296" fmla="*/ 5285991 h 6162512"/>
              <a:gd name="connsiteX2297" fmla="*/ 642002 w 3695571"/>
              <a:gd name="connsiteY2297" fmla="*/ 5238068 h 6162512"/>
              <a:gd name="connsiteX2298" fmla="*/ 590656 w 3695571"/>
              <a:gd name="connsiteY2298" fmla="*/ 5166184 h 6162512"/>
              <a:gd name="connsiteX2299" fmla="*/ 546157 w 3695571"/>
              <a:gd name="connsiteY2299" fmla="*/ 5073762 h 6162512"/>
              <a:gd name="connsiteX2300" fmla="*/ 541328 w 3695571"/>
              <a:gd name="connsiteY2300" fmla="*/ 5056739 h 6162512"/>
              <a:gd name="connsiteX2301" fmla="*/ 539289 w 3695571"/>
              <a:gd name="connsiteY2301" fmla="*/ 5057758 h 6162512"/>
              <a:gd name="connsiteX2302" fmla="*/ 525597 w 3695571"/>
              <a:gd name="connsiteY2302" fmla="*/ 5026950 h 6162512"/>
              <a:gd name="connsiteX2303" fmla="*/ 531973 w 3695571"/>
              <a:gd name="connsiteY2303" fmla="*/ 5023762 h 6162512"/>
              <a:gd name="connsiteX2304" fmla="*/ 529042 w 3695571"/>
              <a:gd name="connsiteY2304" fmla="*/ 5013431 h 6162512"/>
              <a:gd name="connsiteX2305" fmla="*/ 522092 w 3695571"/>
              <a:gd name="connsiteY2305" fmla="*/ 4997621 h 6162512"/>
              <a:gd name="connsiteX2306" fmla="*/ 519034 w 3695571"/>
              <a:gd name="connsiteY2306" fmla="*/ 4992626 h 6162512"/>
              <a:gd name="connsiteX2307" fmla="*/ 518751 w 3695571"/>
              <a:gd name="connsiteY2307" fmla="*/ 4992720 h 6162512"/>
              <a:gd name="connsiteX2308" fmla="*/ 474251 w 3695571"/>
              <a:gd name="connsiteY2308" fmla="*/ 4948220 h 6162512"/>
              <a:gd name="connsiteX2309" fmla="*/ 477675 w 3695571"/>
              <a:gd name="connsiteY2309" fmla="*/ 4941374 h 6162512"/>
              <a:gd name="connsiteX2310" fmla="*/ 436598 w 3695571"/>
              <a:gd name="connsiteY2310" fmla="*/ 4893451 h 6162512"/>
              <a:gd name="connsiteX2311" fmla="*/ 385252 w 3695571"/>
              <a:gd name="connsiteY2311" fmla="*/ 4821567 h 6162512"/>
              <a:gd name="connsiteX2312" fmla="*/ 340753 w 3695571"/>
              <a:gd name="connsiteY2312" fmla="*/ 4729145 h 6162512"/>
              <a:gd name="connsiteX2313" fmla="*/ 323638 w 3695571"/>
              <a:gd name="connsiteY2313" fmla="*/ 4668814 h 6162512"/>
              <a:gd name="connsiteX2314" fmla="*/ 316689 w 3695571"/>
              <a:gd name="connsiteY2314" fmla="*/ 4653005 h 6162512"/>
              <a:gd name="connsiteX2315" fmla="*/ 304019 w 3695571"/>
              <a:gd name="connsiteY2315" fmla="*/ 4632311 h 6162512"/>
              <a:gd name="connsiteX2316" fmla="*/ 265509 w 3695571"/>
              <a:gd name="connsiteY2316" fmla="*/ 4581393 h 6162512"/>
              <a:gd name="connsiteX2317" fmla="*/ 221010 w 3695571"/>
              <a:gd name="connsiteY2317" fmla="*/ 4488971 h 6162512"/>
              <a:gd name="connsiteX2318" fmla="*/ 203895 w 3695571"/>
              <a:gd name="connsiteY2318" fmla="*/ 4428640 h 6162512"/>
              <a:gd name="connsiteX2319" fmla="*/ 203209 w 3695571"/>
              <a:gd name="connsiteY2319" fmla="*/ 4427080 h 6162512"/>
              <a:gd name="connsiteX2320" fmla="*/ 202761 w 3695571"/>
              <a:gd name="connsiteY2320" fmla="*/ 4426847 h 6162512"/>
              <a:gd name="connsiteX2321" fmla="*/ 166177 w 3695571"/>
              <a:gd name="connsiteY2321" fmla="*/ 4349187 h 6162512"/>
              <a:gd name="connsiteX2322" fmla="*/ 145639 w 3695571"/>
              <a:gd name="connsiteY2322" fmla="*/ 4297841 h 6162512"/>
              <a:gd name="connsiteX2323" fmla="*/ 138793 w 3695571"/>
              <a:gd name="connsiteY2323" fmla="*/ 4277303 h 6162512"/>
              <a:gd name="connsiteX2324" fmla="*/ 147653 w 3695571"/>
              <a:gd name="connsiteY2324" fmla="*/ 4208195 h 6162512"/>
              <a:gd name="connsiteX2325" fmla="*/ 135433 w 3695571"/>
              <a:gd name="connsiteY2325" fmla="*/ 4198012 h 6162512"/>
              <a:gd name="connsiteX2326" fmla="*/ 121741 w 3695571"/>
              <a:gd name="connsiteY2326" fmla="*/ 4194589 h 6162512"/>
              <a:gd name="connsiteX2327" fmla="*/ 114895 w 3695571"/>
              <a:gd name="connsiteY2327" fmla="*/ 4201435 h 6162512"/>
              <a:gd name="connsiteX2328" fmla="*/ 111472 w 3695571"/>
              <a:gd name="connsiteY2328" fmla="*/ 4201435 h 6162512"/>
              <a:gd name="connsiteX2329" fmla="*/ 46434 w 3695571"/>
              <a:gd name="connsiteY2329" fmla="*/ 4109013 h 6162512"/>
              <a:gd name="connsiteX2330" fmla="*/ 25896 w 3695571"/>
              <a:gd name="connsiteY2330" fmla="*/ 4057667 h 6162512"/>
              <a:gd name="connsiteX2331" fmla="*/ 19050 w 3695571"/>
              <a:gd name="connsiteY2331" fmla="*/ 4037129 h 6162512"/>
              <a:gd name="connsiteX2332" fmla="*/ 36165 w 3695571"/>
              <a:gd name="connsiteY2332" fmla="*/ 3903630 h 6162512"/>
              <a:gd name="connsiteX2333" fmla="*/ 32742 w 3695571"/>
              <a:gd name="connsiteY2333" fmla="*/ 3876246 h 6162512"/>
              <a:gd name="connsiteX2334" fmla="*/ 60126 w 3695571"/>
              <a:gd name="connsiteY2334" fmla="*/ 3670863 h 6162512"/>
              <a:gd name="connsiteX2335" fmla="*/ 70396 w 3695571"/>
              <a:gd name="connsiteY2335" fmla="*/ 3640055 h 6162512"/>
              <a:gd name="connsiteX2336" fmla="*/ 70396 w 3695571"/>
              <a:gd name="connsiteY2336" fmla="*/ 3616094 h 6162512"/>
              <a:gd name="connsiteX2337" fmla="*/ 94357 w 3695571"/>
              <a:gd name="connsiteY2337" fmla="*/ 3451788 h 6162512"/>
              <a:gd name="connsiteX2338" fmla="*/ 90934 w 3695571"/>
              <a:gd name="connsiteY2338" fmla="*/ 3410711 h 6162512"/>
              <a:gd name="connsiteX2339" fmla="*/ 97780 w 3695571"/>
              <a:gd name="connsiteY2339" fmla="*/ 3400442 h 6162512"/>
              <a:gd name="connsiteX2340" fmla="*/ 94357 w 3695571"/>
              <a:gd name="connsiteY2340" fmla="*/ 3383327 h 6162512"/>
              <a:gd name="connsiteX2341" fmla="*/ 94357 w 3695571"/>
              <a:gd name="connsiteY2341" fmla="*/ 3373058 h 6162512"/>
              <a:gd name="connsiteX2342" fmla="*/ 110617 w 3695571"/>
              <a:gd name="connsiteY2342" fmla="*/ 3295612 h 6162512"/>
              <a:gd name="connsiteX2343" fmla="*/ 117892 w 3695571"/>
              <a:gd name="connsiteY2343" fmla="*/ 3240835 h 6162512"/>
              <a:gd name="connsiteX2344" fmla="*/ 116383 w 3695571"/>
              <a:gd name="connsiteY2344" fmla="*/ 3239577 h 6162512"/>
              <a:gd name="connsiteX2345" fmla="*/ 102691 w 3695571"/>
              <a:gd name="connsiteY2345" fmla="*/ 3236154 h 6162512"/>
              <a:gd name="connsiteX2346" fmla="*/ 95845 w 3695571"/>
              <a:gd name="connsiteY2346" fmla="*/ 3243000 h 6162512"/>
              <a:gd name="connsiteX2347" fmla="*/ 92422 w 3695571"/>
              <a:gd name="connsiteY2347" fmla="*/ 3243000 h 6162512"/>
              <a:gd name="connsiteX2348" fmla="*/ 27384 w 3695571"/>
              <a:gd name="connsiteY2348" fmla="*/ 3150578 h 6162512"/>
              <a:gd name="connsiteX2349" fmla="*/ 6846 w 3695571"/>
              <a:gd name="connsiteY2349" fmla="*/ 3099232 h 6162512"/>
              <a:gd name="connsiteX2350" fmla="*/ 0 w 3695571"/>
              <a:gd name="connsiteY2350" fmla="*/ 3078694 h 6162512"/>
              <a:gd name="connsiteX2351" fmla="*/ 17115 w 3695571"/>
              <a:gd name="connsiteY2351" fmla="*/ 2945195 h 6162512"/>
              <a:gd name="connsiteX2352" fmla="*/ 13692 w 3695571"/>
              <a:gd name="connsiteY2352" fmla="*/ 2917811 h 6162512"/>
              <a:gd name="connsiteX2353" fmla="*/ 41076 w 3695571"/>
              <a:gd name="connsiteY2353" fmla="*/ 2712428 h 6162512"/>
              <a:gd name="connsiteX2354" fmla="*/ 51346 w 3695571"/>
              <a:gd name="connsiteY2354" fmla="*/ 2681620 h 6162512"/>
              <a:gd name="connsiteX2355" fmla="*/ 51346 w 3695571"/>
              <a:gd name="connsiteY2355" fmla="*/ 2657659 h 6162512"/>
              <a:gd name="connsiteX2356" fmla="*/ 75307 w 3695571"/>
              <a:gd name="connsiteY2356" fmla="*/ 2493353 h 6162512"/>
              <a:gd name="connsiteX2357" fmla="*/ 71884 w 3695571"/>
              <a:gd name="connsiteY2357" fmla="*/ 2452276 h 6162512"/>
              <a:gd name="connsiteX2358" fmla="*/ 78730 w 3695571"/>
              <a:gd name="connsiteY2358" fmla="*/ 2442007 h 6162512"/>
              <a:gd name="connsiteX2359" fmla="*/ 75307 w 3695571"/>
              <a:gd name="connsiteY2359" fmla="*/ 2424892 h 6162512"/>
              <a:gd name="connsiteX2360" fmla="*/ 75307 w 3695571"/>
              <a:gd name="connsiteY2360" fmla="*/ 2414623 h 6162512"/>
              <a:gd name="connsiteX2361" fmla="*/ 106114 w 3695571"/>
              <a:gd name="connsiteY2361" fmla="*/ 2212663 h 6162512"/>
              <a:gd name="connsiteX2362" fmla="*/ 102691 w 3695571"/>
              <a:gd name="connsiteY2362" fmla="*/ 2202394 h 6162512"/>
              <a:gd name="connsiteX2363" fmla="*/ 112960 w 3695571"/>
              <a:gd name="connsiteY2363" fmla="*/ 2175009 h 6162512"/>
              <a:gd name="connsiteX2364" fmla="*/ 109537 w 3695571"/>
              <a:gd name="connsiteY2364" fmla="*/ 2161317 h 6162512"/>
              <a:gd name="connsiteX2365" fmla="*/ 140345 w 3695571"/>
              <a:gd name="connsiteY2365" fmla="*/ 1976473 h 6162512"/>
              <a:gd name="connsiteX2366" fmla="*/ 133499 w 3695571"/>
              <a:gd name="connsiteY2366" fmla="*/ 1942242 h 6162512"/>
              <a:gd name="connsiteX2367" fmla="*/ 136922 w 3695571"/>
              <a:gd name="connsiteY2367" fmla="*/ 1911435 h 6162512"/>
              <a:gd name="connsiteX2368" fmla="*/ 130076 w 3695571"/>
              <a:gd name="connsiteY2368" fmla="*/ 1866935 h 6162512"/>
              <a:gd name="connsiteX2369" fmla="*/ 147191 w 3695571"/>
              <a:gd name="connsiteY2369" fmla="*/ 1805320 h 6162512"/>
              <a:gd name="connsiteX2370" fmla="*/ 147191 w 3695571"/>
              <a:gd name="connsiteY2370" fmla="*/ 1801897 h 6162512"/>
              <a:gd name="connsiteX2371" fmla="*/ 143768 w 3695571"/>
              <a:gd name="connsiteY2371" fmla="*/ 1784782 h 6162512"/>
              <a:gd name="connsiteX2372" fmla="*/ 136922 w 3695571"/>
              <a:gd name="connsiteY2372" fmla="*/ 1784782 h 6162512"/>
              <a:gd name="connsiteX2373" fmla="*/ 130076 w 3695571"/>
              <a:gd name="connsiteY2373" fmla="*/ 1805320 h 6162512"/>
              <a:gd name="connsiteX2374" fmla="*/ 133499 w 3695571"/>
              <a:gd name="connsiteY2374" fmla="*/ 1825859 h 6162512"/>
              <a:gd name="connsiteX2375" fmla="*/ 126653 w 3695571"/>
              <a:gd name="connsiteY2375" fmla="*/ 1825859 h 6162512"/>
              <a:gd name="connsiteX2376" fmla="*/ 123230 w 3695571"/>
              <a:gd name="connsiteY2376" fmla="*/ 1808743 h 6162512"/>
              <a:gd name="connsiteX2377" fmla="*/ 147191 w 3695571"/>
              <a:gd name="connsiteY2377" fmla="*/ 1767667 h 6162512"/>
              <a:gd name="connsiteX2378" fmla="*/ 157460 w 3695571"/>
              <a:gd name="connsiteY2378" fmla="*/ 1747129 h 6162512"/>
              <a:gd name="connsiteX2379" fmla="*/ 154037 w 3695571"/>
              <a:gd name="connsiteY2379" fmla="*/ 1726590 h 6162512"/>
              <a:gd name="connsiteX2380" fmla="*/ 160883 w 3695571"/>
              <a:gd name="connsiteY2380" fmla="*/ 1706052 h 6162512"/>
              <a:gd name="connsiteX2381" fmla="*/ 160883 w 3695571"/>
              <a:gd name="connsiteY2381" fmla="*/ 1695783 h 6162512"/>
              <a:gd name="connsiteX2382" fmla="*/ 147191 w 3695571"/>
              <a:gd name="connsiteY2382" fmla="*/ 1678668 h 6162512"/>
              <a:gd name="connsiteX2383" fmla="*/ 147191 w 3695571"/>
              <a:gd name="connsiteY2383" fmla="*/ 1671822 h 6162512"/>
              <a:gd name="connsiteX2384" fmla="*/ 160883 w 3695571"/>
              <a:gd name="connsiteY2384" fmla="*/ 1668399 h 6162512"/>
              <a:gd name="connsiteX2385" fmla="*/ 160883 w 3695571"/>
              <a:gd name="connsiteY2385" fmla="*/ 1658129 h 6162512"/>
              <a:gd name="connsiteX2386" fmla="*/ 164306 w 3695571"/>
              <a:gd name="connsiteY2386" fmla="*/ 1623899 h 6162512"/>
              <a:gd name="connsiteX2387" fmla="*/ 150614 w 3695571"/>
              <a:gd name="connsiteY2387" fmla="*/ 1623899 h 6162512"/>
              <a:gd name="connsiteX2388" fmla="*/ 147191 w 3695571"/>
              <a:gd name="connsiteY2388" fmla="*/ 1620476 h 6162512"/>
              <a:gd name="connsiteX2389" fmla="*/ 164306 w 3695571"/>
              <a:gd name="connsiteY2389" fmla="*/ 1586245 h 6162512"/>
              <a:gd name="connsiteX2390" fmla="*/ 164306 w 3695571"/>
              <a:gd name="connsiteY2390" fmla="*/ 1579399 h 6162512"/>
              <a:gd name="connsiteX2391" fmla="*/ 150614 w 3695571"/>
              <a:gd name="connsiteY2391" fmla="*/ 1569130 h 6162512"/>
              <a:gd name="connsiteX2392" fmla="*/ 154037 w 3695571"/>
              <a:gd name="connsiteY2392" fmla="*/ 1545169 h 6162512"/>
              <a:gd name="connsiteX2393" fmla="*/ 147191 w 3695571"/>
              <a:gd name="connsiteY2393" fmla="*/ 1528054 h 6162512"/>
              <a:gd name="connsiteX2394" fmla="*/ 150614 w 3695571"/>
              <a:gd name="connsiteY2394" fmla="*/ 1521208 h 6162512"/>
              <a:gd name="connsiteX2395" fmla="*/ 143768 w 3695571"/>
              <a:gd name="connsiteY2395" fmla="*/ 1490400 h 6162512"/>
              <a:gd name="connsiteX2396" fmla="*/ 147191 w 3695571"/>
              <a:gd name="connsiteY2396" fmla="*/ 1463016 h 6162512"/>
              <a:gd name="connsiteX2397" fmla="*/ 143768 w 3695571"/>
              <a:gd name="connsiteY2397" fmla="*/ 1421939 h 6162512"/>
              <a:gd name="connsiteX2398" fmla="*/ 147191 w 3695571"/>
              <a:gd name="connsiteY2398" fmla="*/ 1415093 h 6162512"/>
              <a:gd name="connsiteX2399" fmla="*/ 136922 w 3695571"/>
              <a:gd name="connsiteY2399" fmla="*/ 1387709 h 6162512"/>
              <a:gd name="connsiteX2400" fmla="*/ 154037 w 3695571"/>
              <a:gd name="connsiteY2400" fmla="*/ 1353478 h 6162512"/>
              <a:gd name="connsiteX2401" fmla="*/ 150614 w 3695571"/>
              <a:gd name="connsiteY2401" fmla="*/ 1336363 h 6162512"/>
              <a:gd name="connsiteX2402" fmla="*/ 150614 w 3695571"/>
              <a:gd name="connsiteY2402" fmla="*/ 1326094 h 6162512"/>
              <a:gd name="connsiteX2403" fmla="*/ 133499 w 3695571"/>
              <a:gd name="connsiteY2403" fmla="*/ 1326094 h 6162512"/>
              <a:gd name="connsiteX2404" fmla="*/ 119807 w 3695571"/>
              <a:gd name="connsiteY2404" fmla="*/ 1336363 h 6162512"/>
              <a:gd name="connsiteX2405" fmla="*/ 112960 w 3695571"/>
              <a:gd name="connsiteY2405" fmla="*/ 1329517 h 6162512"/>
              <a:gd name="connsiteX2406" fmla="*/ 112960 w 3695571"/>
              <a:gd name="connsiteY2406" fmla="*/ 1326094 h 6162512"/>
              <a:gd name="connsiteX2407" fmla="*/ 154037 w 3695571"/>
              <a:gd name="connsiteY2407" fmla="*/ 1308979 h 6162512"/>
              <a:gd name="connsiteX2408" fmla="*/ 167729 w 3695571"/>
              <a:gd name="connsiteY2408" fmla="*/ 1285017 h 6162512"/>
              <a:gd name="connsiteX2409" fmla="*/ 184844 w 3695571"/>
              <a:gd name="connsiteY2409" fmla="*/ 1308979 h 6162512"/>
              <a:gd name="connsiteX2410" fmla="*/ 191691 w 3695571"/>
              <a:gd name="connsiteY2410" fmla="*/ 1332940 h 6162512"/>
              <a:gd name="connsiteX2411" fmla="*/ 198537 w 3695571"/>
              <a:gd name="connsiteY2411" fmla="*/ 1329517 h 6162512"/>
              <a:gd name="connsiteX2412" fmla="*/ 195114 w 3695571"/>
              <a:gd name="connsiteY2412" fmla="*/ 1305556 h 6162512"/>
              <a:gd name="connsiteX2413" fmla="*/ 201960 w 3695571"/>
              <a:gd name="connsiteY2413" fmla="*/ 1254210 h 6162512"/>
              <a:gd name="connsiteX2414" fmla="*/ 188267 w 3695571"/>
              <a:gd name="connsiteY2414" fmla="*/ 1223403 h 6162512"/>
              <a:gd name="connsiteX2415" fmla="*/ 181421 w 3695571"/>
              <a:gd name="connsiteY2415" fmla="*/ 1223403 h 6162512"/>
              <a:gd name="connsiteX2416" fmla="*/ 160883 w 3695571"/>
              <a:gd name="connsiteY2416" fmla="*/ 1267902 h 6162512"/>
              <a:gd name="connsiteX2417" fmla="*/ 157460 w 3695571"/>
              <a:gd name="connsiteY2417" fmla="*/ 1267902 h 6162512"/>
              <a:gd name="connsiteX2418" fmla="*/ 157460 w 3695571"/>
              <a:gd name="connsiteY2418" fmla="*/ 1254210 h 6162512"/>
              <a:gd name="connsiteX2419" fmla="*/ 167729 w 3695571"/>
              <a:gd name="connsiteY2419" fmla="*/ 1223403 h 6162512"/>
              <a:gd name="connsiteX2420" fmla="*/ 167729 w 3695571"/>
              <a:gd name="connsiteY2420" fmla="*/ 1216556 h 6162512"/>
              <a:gd name="connsiteX2421" fmla="*/ 157460 w 3695571"/>
              <a:gd name="connsiteY2421" fmla="*/ 1216556 h 6162512"/>
              <a:gd name="connsiteX2422" fmla="*/ 157460 w 3695571"/>
              <a:gd name="connsiteY2422" fmla="*/ 1209710 h 6162512"/>
              <a:gd name="connsiteX2423" fmla="*/ 177998 w 3695571"/>
              <a:gd name="connsiteY2423" fmla="*/ 1158365 h 6162512"/>
              <a:gd name="connsiteX2424" fmla="*/ 191691 w 3695571"/>
              <a:gd name="connsiteY2424" fmla="*/ 1151519 h 6162512"/>
              <a:gd name="connsiteX2425" fmla="*/ 195114 w 3695571"/>
              <a:gd name="connsiteY2425" fmla="*/ 1151519 h 6162512"/>
              <a:gd name="connsiteX2426" fmla="*/ 215652 w 3695571"/>
              <a:gd name="connsiteY2426" fmla="*/ 1172057 h 6162512"/>
              <a:gd name="connsiteX2427" fmla="*/ 219075 w 3695571"/>
              <a:gd name="connsiteY2427" fmla="*/ 1154942 h 6162512"/>
              <a:gd name="connsiteX2428" fmla="*/ 215652 w 3695571"/>
              <a:gd name="connsiteY2428" fmla="*/ 1141249 h 6162512"/>
              <a:gd name="connsiteX2429" fmla="*/ 243036 w 3695571"/>
              <a:gd name="connsiteY2429" fmla="*/ 1107019 h 6162512"/>
              <a:gd name="connsiteX2430" fmla="*/ 256728 w 3695571"/>
              <a:gd name="connsiteY2430" fmla="*/ 1035135 h 6162512"/>
              <a:gd name="connsiteX2431" fmla="*/ 239613 w 3695571"/>
              <a:gd name="connsiteY2431" fmla="*/ 997481 h 6162512"/>
              <a:gd name="connsiteX2432" fmla="*/ 236190 w 3695571"/>
              <a:gd name="connsiteY2432" fmla="*/ 994058 h 6162512"/>
              <a:gd name="connsiteX2433" fmla="*/ 236190 w 3695571"/>
              <a:gd name="connsiteY2433" fmla="*/ 987212 h 6162512"/>
              <a:gd name="connsiteX2434" fmla="*/ 243036 w 3695571"/>
              <a:gd name="connsiteY2434" fmla="*/ 976943 h 6162512"/>
              <a:gd name="connsiteX2435" fmla="*/ 243036 w 3695571"/>
              <a:gd name="connsiteY2435" fmla="*/ 970097 h 6162512"/>
              <a:gd name="connsiteX2436" fmla="*/ 236190 w 3695571"/>
              <a:gd name="connsiteY2436" fmla="*/ 970097 h 6162512"/>
              <a:gd name="connsiteX2437" fmla="*/ 229344 w 3695571"/>
              <a:gd name="connsiteY2437" fmla="*/ 980366 h 6162512"/>
              <a:gd name="connsiteX2438" fmla="*/ 225921 w 3695571"/>
              <a:gd name="connsiteY2438" fmla="*/ 980366 h 6162512"/>
              <a:gd name="connsiteX2439" fmla="*/ 225921 w 3695571"/>
              <a:gd name="connsiteY2439" fmla="*/ 976943 h 6162512"/>
              <a:gd name="connsiteX2440" fmla="*/ 229344 w 3695571"/>
              <a:gd name="connsiteY2440" fmla="*/ 952982 h 6162512"/>
              <a:gd name="connsiteX2441" fmla="*/ 222498 w 3695571"/>
              <a:gd name="connsiteY2441" fmla="*/ 952982 h 6162512"/>
              <a:gd name="connsiteX2442" fmla="*/ 208806 w 3695571"/>
              <a:gd name="connsiteY2442" fmla="*/ 980366 h 6162512"/>
              <a:gd name="connsiteX2443" fmla="*/ 198537 w 3695571"/>
              <a:gd name="connsiteY2443" fmla="*/ 980366 h 6162512"/>
              <a:gd name="connsiteX2444" fmla="*/ 191691 w 3695571"/>
              <a:gd name="connsiteY2444" fmla="*/ 966674 h 6162512"/>
              <a:gd name="connsiteX2445" fmla="*/ 167729 w 3695571"/>
              <a:gd name="connsiteY2445" fmla="*/ 1000904 h 6162512"/>
              <a:gd name="connsiteX2446" fmla="*/ 164306 w 3695571"/>
              <a:gd name="connsiteY2446" fmla="*/ 1000904 h 6162512"/>
              <a:gd name="connsiteX2447" fmla="*/ 143768 w 3695571"/>
              <a:gd name="connsiteY2447" fmla="*/ 976943 h 6162512"/>
              <a:gd name="connsiteX2448" fmla="*/ 188267 w 3695571"/>
              <a:gd name="connsiteY2448" fmla="*/ 915328 h 6162512"/>
              <a:gd name="connsiteX2449" fmla="*/ 184844 w 3695571"/>
              <a:gd name="connsiteY2449" fmla="*/ 908482 h 6162512"/>
              <a:gd name="connsiteX2450" fmla="*/ 195114 w 3695571"/>
              <a:gd name="connsiteY2450" fmla="*/ 894790 h 6162512"/>
              <a:gd name="connsiteX2451" fmla="*/ 191691 w 3695571"/>
              <a:gd name="connsiteY2451" fmla="*/ 887944 h 6162512"/>
              <a:gd name="connsiteX2452" fmla="*/ 191691 w 3695571"/>
              <a:gd name="connsiteY2452" fmla="*/ 881098 h 6162512"/>
              <a:gd name="connsiteX2453" fmla="*/ 195114 w 3695571"/>
              <a:gd name="connsiteY2453" fmla="*/ 881098 h 6162512"/>
              <a:gd name="connsiteX2454" fmla="*/ 236190 w 3695571"/>
              <a:gd name="connsiteY2454" fmla="*/ 905059 h 6162512"/>
              <a:gd name="connsiteX2455" fmla="*/ 256728 w 3695571"/>
              <a:gd name="connsiteY2455" fmla="*/ 901636 h 6162512"/>
              <a:gd name="connsiteX2456" fmla="*/ 263575 w 3695571"/>
              <a:gd name="connsiteY2456" fmla="*/ 908482 h 6162512"/>
              <a:gd name="connsiteX2457" fmla="*/ 280690 w 3695571"/>
              <a:gd name="connsiteY2457" fmla="*/ 908482 h 6162512"/>
              <a:gd name="connsiteX2458" fmla="*/ 280690 w 3695571"/>
              <a:gd name="connsiteY2458" fmla="*/ 911905 h 6162512"/>
              <a:gd name="connsiteX2459" fmla="*/ 266998 w 3695571"/>
              <a:gd name="connsiteY2459" fmla="*/ 929020 h 6162512"/>
              <a:gd name="connsiteX2460" fmla="*/ 273844 w 3695571"/>
              <a:gd name="connsiteY2460" fmla="*/ 935867 h 6162512"/>
              <a:gd name="connsiteX2461" fmla="*/ 301228 w 3695571"/>
              <a:gd name="connsiteY2461" fmla="*/ 915328 h 6162512"/>
              <a:gd name="connsiteX2462" fmla="*/ 297805 w 3695571"/>
              <a:gd name="connsiteY2462" fmla="*/ 908482 h 6162512"/>
              <a:gd name="connsiteX2463" fmla="*/ 308074 w 3695571"/>
              <a:gd name="connsiteY2463" fmla="*/ 894790 h 6162512"/>
              <a:gd name="connsiteX2464" fmla="*/ 311497 w 3695571"/>
              <a:gd name="connsiteY2464" fmla="*/ 894790 h 6162512"/>
              <a:gd name="connsiteX2465" fmla="*/ 318343 w 3695571"/>
              <a:gd name="connsiteY2465" fmla="*/ 901636 h 6162512"/>
              <a:gd name="connsiteX2466" fmla="*/ 314920 w 3695571"/>
              <a:gd name="connsiteY2466" fmla="*/ 918751 h 6162512"/>
              <a:gd name="connsiteX2467" fmla="*/ 335458 w 3695571"/>
              <a:gd name="connsiteY2467" fmla="*/ 908482 h 6162512"/>
              <a:gd name="connsiteX2468" fmla="*/ 314920 w 3695571"/>
              <a:gd name="connsiteY2468" fmla="*/ 863983 h 6162512"/>
              <a:gd name="connsiteX2469" fmla="*/ 318343 w 3695571"/>
              <a:gd name="connsiteY2469" fmla="*/ 857136 h 6162512"/>
              <a:gd name="connsiteX2470" fmla="*/ 314920 w 3695571"/>
              <a:gd name="connsiteY2470" fmla="*/ 836598 h 6162512"/>
              <a:gd name="connsiteX2471" fmla="*/ 328612 w 3695571"/>
              <a:gd name="connsiteY2471" fmla="*/ 816060 h 6162512"/>
              <a:gd name="connsiteX2472" fmla="*/ 332035 w 3695571"/>
              <a:gd name="connsiteY2472" fmla="*/ 816060 h 6162512"/>
              <a:gd name="connsiteX2473" fmla="*/ 349151 w 3695571"/>
              <a:gd name="connsiteY2473" fmla="*/ 860560 h 6162512"/>
              <a:gd name="connsiteX2474" fmla="*/ 342305 w 3695571"/>
              <a:gd name="connsiteY2474" fmla="*/ 877675 h 6162512"/>
              <a:gd name="connsiteX2475" fmla="*/ 345728 w 3695571"/>
              <a:gd name="connsiteY2475" fmla="*/ 905059 h 6162512"/>
              <a:gd name="connsiteX2476" fmla="*/ 352574 w 3695571"/>
              <a:gd name="connsiteY2476" fmla="*/ 905059 h 6162512"/>
              <a:gd name="connsiteX2477" fmla="*/ 352574 w 3695571"/>
              <a:gd name="connsiteY2477" fmla="*/ 887944 h 6162512"/>
              <a:gd name="connsiteX2478" fmla="*/ 383381 w 3695571"/>
              <a:gd name="connsiteY2478" fmla="*/ 853713 h 6162512"/>
              <a:gd name="connsiteX2479" fmla="*/ 386804 w 3695571"/>
              <a:gd name="connsiteY2479" fmla="*/ 853713 h 6162512"/>
              <a:gd name="connsiteX2480" fmla="*/ 400496 w 3695571"/>
              <a:gd name="connsiteY2480" fmla="*/ 863983 h 6162512"/>
              <a:gd name="connsiteX2481" fmla="*/ 397073 w 3695571"/>
              <a:gd name="connsiteY2481" fmla="*/ 870829 h 6162512"/>
              <a:gd name="connsiteX2482" fmla="*/ 397073 w 3695571"/>
              <a:gd name="connsiteY2482" fmla="*/ 887944 h 6162512"/>
              <a:gd name="connsiteX2483" fmla="*/ 403919 w 3695571"/>
              <a:gd name="connsiteY2483" fmla="*/ 887944 h 6162512"/>
              <a:gd name="connsiteX2484" fmla="*/ 410766 w 3695571"/>
              <a:gd name="connsiteY2484" fmla="*/ 881098 h 6162512"/>
              <a:gd name="connsiteX2485" fmla="*/ 400496 w 3695571"/>
              <a:gd name="connsiteY2485" fmla="*/ 867406 h 6162512"/>
              <a:gd name="connsiteX2486" fmla="*/ 421035 w 3695571"/>
              <a:gd name="connsiteY2486" fmla="*/ 836598 h 6162512"/>
              <a:gd name="connsiteX2487" fmla="*/ 431304 w 3695571"/>
              <a:gd name="connsiteY2487" fmla="*/ 829752 h 6162512"/>
              <a:gd name="connsiteX2488" fmla="*/ 465534 w 3695571"/>
              <a:gd name="connsiteY2488" fmla="*/ 833175 h 6162512"/>
              <a:gd name="connsiteX2489" fmla="*/ 472380 w 3695571"/>
              <a:gd name="connsiteY2489" fmla="*/ 826329 h 6162512"/>
              <a:gd name="connsiteX2490" fmla="*/ 496342 w 3695571"/>
              <a:gd name="connsiteY2490" fmla="*/ 826329 h 6162512"/>
              <a:gd name="connsiteX2491" fmla="*/ 571649 w 3695571"/>
              <a:gd name="connsiteY2491" fmla="*/ 860560 h 6162512"/>
              <a:gd name="connsiteX2492" fmla="*/ 626418 w 3695571"/>
              <a:gd name="connsiteY2492" fmla="*/ 908482 h 6162512"/>
              <a:gd name="connsiteX2493" fmla="*/ 632031 w 3695571"/>
              <a:gd name="connsiteY2493" fmla="*/ 911742 h 6162512"/>
              <a:gd name="connsiteX2494" fmla="*/ 640548 w 3695571"/>
              <a:gd name="connsiteY2494" fmla="*/ 896838 h 6162512"/>
              <a:gd name="connsiteX2495" fmla="*/ 657663 w 3695571"/>
              <a:gd name="connsiteY2495" fmla="*/ 920800 h 6162512"/>
              <a:gd name="connsiteX2496" fmla="*/ 664510 w 3695571"/>
              <a:gd name="connsiteY2496" fmla="*/ 944761 h 6162512"/>
              <a:gd name="connsiteX2497" fmla="*/ 671356 w 3695571"/>
              <a:gd name="connsiteY2497" fmla="*/ 941338 h 6162512"/>
              <a:gd name="connsiteX2498" fmla="*/ 667933 w 3695571"/>
              <a:gd name="connsiteY2498" fmla="*/ 917377 h 6162512"/>
              <a:gd name="connsiteX2499" fmla="*/ 674779 w 3695571"/>
              <a:gd name="connsiteY2499" fmla="*/ 866031 h 6162512"/>
              <a:gd name="connsiteX2500" fmla="*/ 661086 w 3695571"/>
              <a:gd name="connsiteY2500" fmla="*/ 835224 h 6162512"/>
              <a:gd name="connsiteX2501" fmla="*/ 654240 w 3695571"/>
              <a:gd name="connsiteY2501" fmla="*/ 835224 h 6162512"/>
              <a:gd name="connsiteX2502" fmla="*/ 633702 w 3695571"/>
              <a:gd name="connsiteY2502" fmla="*/ 879723 h 6162512"/>
              <a:gd name="connsiteX2503" fmla="*/ 630279 w 3695571"/>
              <a:gd name="connsiteY2503" fmla="*/ 879723 h 6162512"/>
              <a:gd name="connsiteX2504" fmla="*/ 630279 w 3695571"/>
              <a:gd name="connsiteY2504" fmla="*/ 866031 h 6162512"/>
              <a:gd name="connsiteX2505" fmla="*/ 640548 w 3695571"/>
              <a:gd name="connsiteY2505" fmla="*/ 835224 h 6162512"/>
              <a:gd name="connsiteX2506" fmla="*/ 640548 w 3695571"/>
              <a:gd name="connsiteY2506" fmla="*/ 828377 h 6162512"/>
              <a:gd name="connsiteX2507" fmla="*/ 630279 w 3695571"/>
              <a:gd name="connsiteY2507" fmla="*/ 828377 h 6162512"/>
              <a:gd name="connsiteX2508" fmla="*/ 630279 w 3695571"/>
              <a:gd name="connsiteY2508" fmla="*/ 821531 h 6162512"/>
              <a:gd name="connsiteX2509" fmla="*/ 650817 w 3695571"/>
              <a:gd name="connsiteY2509" fmla="*/ 770186 h 6162512"/>
              <a:gd name="connsiteX2510" fmla="*/ 664510 w 3695571"/>
              <a:gd name="connsiteY2510" fmla="*/ 763340 h 6162512"/>
              <a:gd name="connsiteX2511" fmla="*/ 667933 w 3695571"/>
              <a:gd name="connsiteY2511" fmla="*/ 763340 h 6162512"/>
              <a:gd name="connsiteX2512" fmla="*/ 688471 w 3695571"/>
              <a:gd name="connsiteY2512" fmla="*/ 783878 h 6162512"/>
              <a:gd name="connsiteX2513" fmla="*/ 691894 w 3695571"/>
              <a:gd name="connsiteY2513" fmla="*/ 766763 h 6162512"/>
              <a:gd name="connsiteX2514" fmla="*/ 688471 w 3695571"/>
              <a:gd name="connsiteY2514" fmla="*/ 753070 h 6162512"/>
              <a:gd name="connsiteX2515" fmla="*/ 715855 w 3695571"/>
              <a:gd name="connsiteY2515" fmla="*/ 718840 h 6162512"/>
              <a:gd name="connsiteX2516" fmla="*/ 729547 w 3695571"/>
              <a:gd name="connsiteY2516" fmla="*/ 646956 h 6162512"/>
              <a:gd name="connsiteX2517" fmla="*/ 712432 w 3695571"/>
              <a:gd name="connsiteY2517" fmla="*/ 609302 h 6162512"/>
              <a:gd name="connsiteX2518" fmla="*/ 709009 w 3695571"/>
              <a:gd name="connsiteY2518" fmla="*/ 605879 h 6162512"/>
              <a:gd name="connsiteX2519" fmla="*/ 709009 w 3695571"/>
              <a:gd name="connsiteY2519" fmla="*/ 599033 h 6162512"/>
              <a:gd name="connsiteX2520" fmla="*/ 715855 w 3695571"/>
              <a:gd name="connsiteY2520" fmla="*/ 588764 h 6162512"/>
              <a:gd name="connsiteX2521" fmla="*/ 715855 w 3695571"/>
              <a:gd name="connsiteY2521" fmla="*/ 581918 h 6162512"/>
              <a:gd name="connsiteX2522" fmla="*/ 709009 w 3695571"/>
              <a:gd name="connsiteY2522" fmla="*/ 581918 h 6162512"/>
              <a:gd name="connsiteX2523" fmla="*/ 702163 w 3695571"/>
              <a:gd name="connsiteY2523" fmla="*/ 592187 h 6162512"/>
              <a:gd name="connsiteX2524" fmla="*/ 698740 w 3695571"/>
              <a:gd name="connsiteY2524" fmla="*/ 592187 h 6162512"/>
              <a:gd name="connsiteX2525" fmla="*/ 698740 w 3695571"/>
              <a:gd name="connsiteY2525" fmla="*/ 588764 h 6162512"/>
              <a:gd name="connsiteX2526" fmla="*/ 702163 w 3695571"/>
              <a:gd name="connsiteY2526" fmla="*/ 564803 h 6162512"/>
              <a:gd name="connsiteX2527" fmla="*/ 695317 w 3695571"/>
              <a:gd name="connsiteY2527" fmla="*/ 564803 h 6162512"/>
              <a:gd name="connsiteX2528" fmla="*/ 681625 w 3695571"/>
              <a:gd name="connsiteY2528" fmla="*/ 592187 h 6162512"/>
              <a:gd name="connsiteX2529" fmla="*/ 671356 w 3695571"/>
              <a:gd name="connsiteY2529" fmla="*/ 592187 h 6162512"/>
              <a:gd name="connsiteX2530" fmla="*/ 664510 w 3695571"/>
              <a:gd name="connsiteY2530" fmla="*/ 578495 h 6162512"/>
              <a:gd name="connsiteX2531" fmla="*/ 640548 w 3695571"/>
              <a:gd name="connsiteY2531" fmla="*/ 612725 h 6162512"/>
              <a:gd name="connsiteX2532" fmla="*/ 637125 w 3695571"/>
              <a:gd name="connsiteY2532" fmla="*/ 612725 h 6162512"/>
              <a:gd name="connsiteX2533" fmla="*/ 616587 w 3695571"/>
              <a:gd name="connsiteY2533" fmla="*/ 588764 h 6162512"/>
              <a:gd name="connsiteX2534" fmla="*/ 661086 w 3695571"/>
              <a:gd name="connsiteY2534" fmla="*/ 527149 h 6162512"/>
              <a:gd name="connsiteX2535" fmla="*/ 657663 w 3695571"/>
              <a:gd name="connsiteY2535" fmla="*/ 520303 h 6162512"/>
              <a:gd name="connsiteX2536" fmla="*/ 667933 w 3695571"/>
              <a:gd name="connsiteY2536" fmla="*/ 506611 h 6162512"/>
              <a:gd name="connsiteX2537" fmla="*/ 664510 w 3695571"/>
              <a:gd name="connsiteY2537" fmla="*/ 499765 h 6162512"/>
              <a:gd name="connsiteX2538" fmla="*/ 664510 w 3695571"/>
              <a:gd name="connsiteY2538" fmla="*/ 492919 h 6162512"/>
              <a:gd name="connsiteX2539" fmla="*/ 667933 w 3695571"/>
              <a:gd name="connsiteY2539" fmla="*/ 492919 h 6162512"/>
              <a:gd name="connsiteX2540" fmla="*/ 709009 w 3695571"/>
              <a:gd name="connsiteY2540" fmla="*/ 516880 h 6162512"/>
              <a:gd name="connsiteX2541" fmla="*/ 729547 w 3695571"/>
              <a:gd name="connsiteY2541" fmla="*/ 513457 h 6162512"/>
              <a:gd name="connsiteX2542" fmla="*/ 736394 w 3695571"/>
              <a:gd name="connsiteY2542" fmla="*/ 520303 h 6162512"/>
              <a:gd name="connsiteX2543" fmla="*/ 753509 w 3695571"/>
              <a:gd name="connsiteY2543" fmla="*/ 520303 h 6162512"/>
              <a:gd name="connsiteX2544" fmla="*/ 753509 w 3695571"/>
              <a:gd name="connsiteY2544" fmla="*/ 523726 h 6162512"/>
              <a:gd name="connsiteX2545" fmla="*/ 739817 w 3695571"/>
              <a:gd name="connsiteY2545" fmla="*/ 540841 h 6162512"/>
              <a:gd name="connsiteX2546" fmla="*/ 746663 w 3695571"/>
              <a:gd name="connsiteY2546" fmla="*/ 547688 h 6162512"/>
              <a:gd name="connsiteX2547" fmla="*/ 774047 w 3695571"/>
              <a:gd name="connsiteY2547" fmla="*/ 527149 h 6162512"/>
              <a:gd name="connsiteX2548" fmla="*/ 770624 w 3695571"/>
              <a:gd name="connsiteY2548" fmla="*/ 520303 h 6162512"/>
              <a:gd name="connsiteX2549" fmla="*/ 780892 w 3695571"/>
              <a:gd name="connsiteY2549" fmla="*/ 506611 h 6162512"/>
              <a:gd name="connsiteX2550" fmla="*/ 784315 w 3695571"/>
              <a:gd name="connsiteY2550" fmla="*/ 506611 h 6162512"/>
              <a:gd name="connsiteX2551" fmla="*/ 791162 w 3695571"/>
              <a:gd name="connsiteY2551" fmla="*/ 513457 h 6162512"/>
              <a:gd name="connsiteX2552" fmla="*/ 787739 w 3695571"/>
              <a:gd name="connsiteY2552" fmla="*/ 530572 h 6162512"/>
              <a:gd name="connsiteX2553" fmla="*/ 808277 w 3695571"/>
              <a:gd name="connsiteY2553" fmla="*/ 520303 h 6162512"/>
              <a:gd name="connsiteX2554" fmla="*/ 787739 w 3695571"/>
              <a:gd name="connsiteY2554" fmla="*/ 475804 h 6162512"/>
              <a:gd name="connsiteX2555" fmla="*/ 791162 w 3695571"/>
              <a:gd name="connsiteY2555" fmla="*/ 468957 h 6162512"/>
              <a:gd name="connsiteX2556" fmla="*/ 787739 w 3695571"/>
              <a:gd name="connsiteY2556" fmla="*/ 448419 h 6162512"/>
              <a:gd name="connsiteX2557" fmla="*/ 801430 w 3695571"/>
              <a:gd name="connsiteY2557" fmla="*/ 427881 h 6162512"/>
              <a:gd name="connsiteX2558" fmla="*/ 804853 w 3695571"/>
              <a:gd name="connsiteY2558" fmla="*/ 427881 h 6162512"/>
              <a:gd name="connsiteX2559" fmla="*/ 821970 w 3695571"/>
              <a:gd name="connsiteY2559" fmla="*/ 472381 h 6162512"/>
              <a:gd name="connsiteX2560" fmla="*/ 815123 w 3695571"/>
              <a:gd name="connsiteY2560" fmla="*/ 489496 h 6162512"/>
              <a:gd name="connsiteX2561" fmla="*/ 818547 w 3695571"/>
              <a:gd name="connsiteY2561" fmla="*/ 516880 h 6162512"/>
              <a:gd name="connsiteX2562" fmla="*/ 825392 w 3695571"/>
              <a:gd name="connsiteY2562" fmla="*/ 516880 h 6162512"/>
              <a:gd name="connsiteX2563" fmla="*/ 825392 w 3695571"/>
              <a:gd name="connsiteY2563" fmla="*/ 499765 h 6162512"/>
              <a:gd name="connsiteX2564" fmla="*/ 856199 w 3695571"/>
              <a:gd name="connsiteY2564" fmla="*/ 465534 h 6162512"/>
              <a:gd name="connsiteX2565" fmla="*/ 859622 w 3695571"/>
              <a:gd name="connsiteY2565" fmla="*/ 465534 h 6162512"/>
              <a:gd name="connsiteX2566" fmla="*/ 873314 w 3695571"/>
              <a:gd name="connsiteY2566" fmla="*/ 475804 h 6162512"/>
              <a:gd name="connsiteX2567" fmla="*/ 869891 w 3695571"/>
              <a:gd name="connsiteY2567" fmla="*/ 482650 h 6162512"/>
              <a:gd name="connsiteX2568" fmla="*/ 869891 w 3695571"/>
              <a:gd name="connsiteY2568" fmla="*/ 499765 h 6162512"/>
              <a:gd name="connsiteX2569" fmla="*/ 876737 w 3695571"/>
              <a:gd name="connsiteY2569" fmla="*/ 499765 h 6162512"/>
              <a:gd name="connsiteX2570" fmla="*/ 883585 w 3695571"/>
              <a:gd name="connsiteY2570" fmla="*/ 492919 h 6162512"/>
              <a:gd name="connsiteX2571" fmla="*/ 873314 w 3695571"/>
              <a:gd name="connsiteY2571" fmla="*/ 479227 h 6162512"/>
              <a:gd name="connsiteX2572" fmla="*/ 893853 w 3695571"/>
              <a:gd name="connsiteY2572" fmla="*/ 448419 h 6162512"/>
              <a:gd name="connsiteX2573" fmla="*/ 904123 w 3695571"/>
              <a:gd name="connsiteY2573" fmla="*/ 441573 h 6162512"/>
              <a:gd name="connsiteX2574" fmla="*/ 938353 w 3695571"/>
              <a:gd name="connsiteY2574" fmla="*/ 444996 h 6162512"/>
              <a:gd name="connsiteX2575" fmla="*/ 945198 w 3695571"/>
              <a:gd name="connsiteY2575" fmla="*/ 438150 h 6162512"/>
              <a:gd name="connsiteX2576" fmla="*/ 969160 w 3695571"/>
              <a:gd name="connsiteY2576" fmla="*/ 438150 h 6162512"/>
              <a:gd name="connsiteX2577" fmla="*/ 1044467 w 3695571"/>
              <a:gd name="connsiteY2577" fmla="*/ 472381 h 6162512"/>
              <a:gd name="connsiteX2578" fmla="*/ 1099237 w 3695571"/>
              <a:gd name="connsiteY2578" fmla="*/ 520303 h 6162512"/>
              <a:gd name="connsiteX2579" fmla="*/ 1123198 w 3695571"/>
              <a:gd name="connsiteY2579" fmla="*/ 551111 h 6162512"/>
              <a:gd name="connsiteX2580" fmla="*/ 1133467 w 3695571"/>
              <a:gd name="connsiteY2580" fmla="*/ 568226 h 6162512"/>
              <a:gd name="connsiteX2581" fmla="*/ 1164274 w 3695571"/>
              <a:gd name="connsiteY2581" fmla="*/ 612725 h 6162512"/>
              <a:gd name="connsiteX2582" fmla="*/ 1181390 w 3695571"/>
              <a:gd name="connsiteY2582" fmla="*/ 633264 h 6162512"/>
              <a:gd name="connsiteX2583" fmla="*/ 1205351 w 3695571"/>
              <a:gd name="connsiteY2583" fmla="*/ 670917 h 6162512"/>
              <a:gd name="connsiteX2584" fmla="*/ 1222466 w 3695571"/>
              <a:gd name="connsiteY2584" fmla="*/ 708571 h 6162512"/>
              <a:gd name="connsiteX2585" fmla="*/ 1270388 w 3695571"/>
              <a:gd name="connsiteY2585" fmla="*/ 777032 h 6162512"/>
              <a:gd name="connsiteX2586" fmla="*/ 1266966 w 3695571"/>
              <a:gd name="connsiteY2586" fmla="*/ 777032 h 6162512"/>
              <a:gd name="connsiteX2587" fmla="*/ 1277235 w 3695571"/>
              <a:gd name="connsiteY2587" fmla="*/ 804416 h 6162512"/>
              <a:gd name="connsiteX2588" fmla="*/ 1273812 w 3695571"/>
              <a:gd name="connsiteY2588" fmla="*/ 818108 h 6162512"/>
              <a:gd name="connsiteX2589" fmla="*/ 1279802 w 3695571"/>
              <a:gd name="connsiteY2589" fmla="*/ 842497 h 6162512"/>
              <a:gd name="connsiteX2590" fmla="*/ 1281140 w 3695571"/>
              <a:gd name="connsiteY2590" fmla="*/ 854137 h 6162512"/>
              <a:gd name="connsiteX2591" fmla="*/ 1281411 w 3695571"/>
              <a:gd name="connsiteY2591" fmla="*/ 854137 h 6162512"/>
              <a:gd name="connsiteX2592" fmla="*/ 1356718 w 3695571"/>
              <a:gd name="connsiteY2592" fmla="*/ 888368 h 6162512"/>
              <a:gd name="connsiteX2593" fmla="*/ 1411487 w 3695571"/>
              <a:gd name="connsiteY2593" fmla="*/ 936290 h 6162512"/>
              <a:gd name="connsiteX2594" fmla="*/ 1435448 w 3695571"/>
              <a:gd name="connsiteY2594" fmla="*/ 967098 h 6162512"/>
              <a:gd name="connsiteX2595" fmla="*/ 1445717 w 3695571"/>
              <a:gd name="connsiteY2595" fmla="*/ 984213 h 6162512"/>
              <a:gd name="connsiteX2596" fmla="*/ 1476524 w 3695571"/>
              <a:gd name="connsiteY2596" fmla="*/ 1028712 h 6162512"/>
              <a:gd name="connsiteX2597" fmla="*/ 1493640 w 3695571"/>
              <a:gd name="connsiteY2597" fmla="*/ 1049251 h 6162512"/>
              <a:gd name="connsiteX2598" fmla="*/ 1517601 w 3695571"/>
              <a:gd name="connsiteY2598" fmla="*/ 1086904 h 6162512"/>
              <a:gd name="connsiteX2599" fmla="*/ 1529154 w 3695571"/>
              <a:gd name="connsiteY2599" fmla="*/ 1096317 h 6162512"/>
              <a:gd name="connsiteX2600" fmla="*/ 1529706 w 3695571"/>
              <a:gd name="connsiteY2600" fmla="*/ 1099122 h 6162512"/>
              <a:gd name="connsiteX2601" fmla="*/ 1567755 w 3695571"/>
              <a:gd name="connsiteY2601" fmla="*/ 1045404 h 6162512"/>
              <a:gd name="connsiteX2602" fmla="*/ 1601986 w 3695571"/>
              <a:gd name="connsiteY2602" fmla="*/ 1007750 h 6162512"/>
              <a:gd name="connsiteX2603" fmla="*/ 1601986 w 3695571"/>
              <a:gd name="connsiteY2603" fmla="*/ 987212 h 6162512"/>
              <a:gd name="connsiteX2604" fmla="*/ 1625947 w 3695571"/>
              <a:gd name="connsiteY2604" fmla="*/ 932444 h 6162512"/>
              <a:gd name="connsiteX2605" fmla="*/ 1622524 w 3695571"/>
              <a:gd name="connsiteY2605" fmla="*/ 932444 h 6162512"/>
              <a:gd name="connsiteX2606" fmla="*/ 1608832 w 3695571"/>
              <a:gd name="connsiteY2606" fmla="*/ 942713 h 6162512"/>
              <a:gd name="connsiteX2607" fmla="*/ 1605409 w 3695571"/>
              <a:gd name="connsiteY2607" fmla="*/ 942713 h 6162512"/>
              <a:gd name="connsiteX2608" fmla="*/ 1605409 w 3695571"/>
              <a:gd name="connsiteY2608" fmla="*/ 939290 h 6162512"/>
              <a:gd name="connsiteX2609" fmla="*/ 1619101 w 3695571"/>
              <a:gd name="connsiteY2609" fmla="*/ 915328 h 6162512"/>
              <a:gd name="connsiteX2610" fmla="*/ 1619101 w 3695571"/>
              <a:gd name="connsiteY2610" fmla="*/ 908482 h 6162512"/>
              <a:gd name="connsiteX2611" fmla="*/ 1578025 w 3695571"/>
              <a:gd name="connsiteY2611" fmla="*/ 939290 h 6162512"/>
              <a:gd name="connsiteX2612" fmla="*/ 1636216 w 3695571"/>
              <a:gd name="connsiteY2612" fmla="*/ 840021 h 6162512"/>
              <a:gd name="connsiteX2613" fmla="*/ 1684139 w 3695571"/>
              <a:gd name="connsiteY2613" fmla="*/ 751022 h 6162512"/>
              <a:gd name="connsiteX2614" fmla="*/ 1684139 w 3695571"/>
              <a:gd name="connsiteY2614" fmla="*/ 740753 h 6162512"/>
              <a:gd name="connsiteX2615" fmla="*/ 1673870 w 3695571"/>
              <a:gd name="connsiteY2615" fmla="*/ 747599 h 6162512"/>
              <a:gd name="connsiteX2616" fmla="*/ 1670447 w 3695571"/>
              <a:gd name="connsiteY2616" fmla="*/ 747599 h 6162512"/>
              <a:gd name="connsiteX2617" fmla="*/ 1667024 w 3695571"/>
              <a:gd name="connsiteY2617" fmla="*/ 730484 h 6162512"/>
              <a:gd name="connsiteX2618" fmla="*/ 1667024 w 3695571"/>
              <a:gd name="connsiteY2618" fmla="*/ 727061 h 6162512"/>
              <a:gd name="connsiteX2619" fmla="*/ 1687562 w 3695571"/>
              <a:gd name="connsiteY2619" fmla="*/ 703099 h 6162512"/>
              <a:gd name="connsiteX2620" fmla="*/ 1684139 w 3695571"/>
              <a:gd name="connsiteY2620" fmla="*/ 682561 h 6162512"/>
              <a:gd name="connsiteX2621" fmla="*/ 1708100 w 3695571"/>
              <a:gd name="connsiteY2621" fmla="*/ 662023 h 6162512"/>
              <a:gd name="connsiteX2622" fmla="*/ 1714947 w 3695571"/>
              <a:gd name="connsiteY2622" fmla="*/ 675715 h 6162512"/>
              <a:gd name="connsiteX2623" fmla="*/ 1776561 w 3695571"/>
              <a:gd name="connsiteY2623" fmla="*/ 596985 h 6162512"/>
              <a:gd name="connsiteX2624" fmla="*/ 1776561 w 3695571"/>
              <a:gd name="connsiteY2624" fmla="*/ 600408 h 6162512"/>
              <a:gd name="connsiteX2625" fmla="*/ 1783407 w 3695571"/>
              <a:gd name="connsiteY2625" fmla="*/ 596985 h 6162512"/>
              <a:gd name="connsiteX2626" fmla="*/ 1786830 w 3695571"/>
              <a:gd name="connsiteY2626" fmla="*/ 596985 h 6162512"/>
              <a:gd name="connsiteX2627" fmla="*/ 1817638 w 3695571"/>
              <a:gd name="connsiteY2627" fmla="*/ 614100 h 6162512"/>
              <a:gd name="connsiteX2628" fmla="*/ 1865561 w 3695571"/>
              <a:gd name="connsiteY2628" fmla="*/ 562754 h 6162512"/>
              <a:gd name="connsiteX2629" fmla="*/ 1865561 w 3695571"/>
              <a:gd name="connsiteY2629" fmla="*/ 576447 h 6162512"/>
              <a:gd name="connsiteX2630" fmla="*/ 1868984 w 3695571"/>
              <a:gd name="connsiteY2630" fmla="*/ 579870 h 6162512"/>
              <a:gd name="connsiteX2631" fmla="*/ 1886099 w 3695571"/>
              <a:gd name="connsiteY2631" fmla="*/ 566178 h 6162512"/>
              <a:gd name="connsiteX2632" fmla="*/ 1882676 w 3695571"/>
              <a:gd name="connsiteY2632" fmla="*/ 559331 h 6162512"/>
              <a:gd name="connsiteX2633" fmla="*/ 1882676 w 3695571"/>
              <a:gd name="connsiteY2633" fmla="*/ 555908 h 6162512"/>
              <a:gd name="connsiteX2634" fmla="*/ 1906637 w 3695571"/>
              <a:gd name="connsiteY2634" fmla="*/ 542216 h 6162512"/>
              <a:gd name="connsiteX2635" fmla="*/ 1978521 w 3695571"/>
              <a:gd name="connsiteY2635" fmla="*/ 446371 h 6162512"/>
              <a:gd name="connsiteX2636" fmla="*/ 2016175 w 3695571"/>
              <a:gd name="connsiteY2636" fmla="*/ 432679 h 6162512"/>
              <a:gd name="connsiteX2637" fmla="*/ 2033290 w 3695571"/>
              <a:gd name="connsiteY2637" fmla="*/ 446371 h 6162512"/>
              <a:gd name="connsiteX2638" fmla="*/ 1985367 w 3695571"/>
              <a:gd name="connsiteY2638" fmla="*/ 501139 h 6162512"/>
              <a:gd name="connsiteX2639" fmla="*/ 1985367 w 3695571"/>
              <a:gd name="connsiteY2639" fmla="*/ 504563 h 6162512"/>
              <a:gd name="connsiteX2640" fmla="*/ 1992213 w 3695571"/>
              <a:gd name="connsiteY2640" fmla="*/ 525101 h 6162512"/>
              <a:gd name="connsiteX2641" fmla="*/ 2043559 w 3695571"/>
              <a:gd name="connsiteY2641" fmla="*/ 473755 h 6162512"/>
              <a:gd name="connsiteX2642" fmla="*/ 2058107 w 3695571"/>
              <a:gd name="connsiteY2642" fmla="*/ 462630 h 6162512"/>
              <a:gd name="connsiteX2643" fmla="*/ 2071381 w 3695571"/>
              <a:gd name="connsiteY2643" fmla="*/ 447840 h 6162512"/>
              <a:gd name="connsiteX2644" fmla="*/ 2071381 w 3695571"/>
              <a:gd name="connsiteY2644" fmla="*/ 444996 h 6162512"/>
              <a:gd name="connsiteX2645" fmla="*/ 2072726 w 3695571"/>
              <a:gd name="connsiteY2645" fmla="*/ 446341 h 6162512"/>
              <a:gd name="connsiteX2646" fmla="*/ 2088059 w 3695571"/>
              <a:gd name="connsiteY2646" fmla="*/ 429256 h 6162512"/>
              <a:gd name="connsiteX2647" fmla="*/ 2125712 w 3695571"/>
              <a:gd name="connsiteY2647" fmla="*/ 398448 h 6162512"/>
              <a:gd name="connsiteX2648" fmla="*/ 2136413 w 3695571"/>
              <a:gd name="connsiteY2648" fmla="*/ 394881 h 6162512"/>
              <a:gd name="connsiteX2649" fmla="*/ 2156957 w 3695571"/>
              <a:gd name="connsiteY2649" fmla="*/ 362843 h 6162512"/>
              <a:gd name="connsiteX2650" fmla="*/ 2156957 w 3695571"/>
              <a:gd name="connsiteY2650" fmla="*/ 352574 h 6162512"/>
              <a:gd name="connsiteX2651" fmla="*/ 2146688 w 3695571"/>
              <a:gd name="connsiteY2651" fmla="*/ 359420 h 6162512"/>
              <a:gd name="connsiteX2652" fmla="*/ 2143265 w 3695571"/>
              <a:gd name="connsiteY2652" fmla="*/ 359420 h 6162512"/>
              <a:gd name="connsiteX2653" fmla="*/ 2139842 w 3695571"/>
              <a:gd name="connsiteY2653" fmla="*/ 342305 h 6162512"/>
              <a:gd name="connsiteX2654" fmla="*/ 2139842 w 3695571"/>
              <a:gd name="connsiteY2654" fmla="*/ 338882 h 6162512"/>
              <a:gd name="connsiteX2655" fmla="*/ 2160380 w 3695571"/>
              <a:gd name="connsiteY2655" fmla="*/ 314920 h 6162512"/>
              <a:gd name="connsiteX2656" fmla="*/ 2156957 w 3695571"/>
              <a:gd name="connsiteY2656" fmla="*/ 294382 h 6162512"/>
              <a:gd name="connsiteX2657" fmla="*/ 2180918 w 3695571"/>
              <a:gd name="connsiteY2657" fmla="*/ 273844 h 6162512"/>
              <a:gd name="connsiteX2658" fmla="*/ 2187765 w 3695571"/>
              <a:gd name="connsiteY2658" fmla="*/ 287536 h 6162512"/>
              <a:gd name="connsiteX2659" fmla="*/ 2249379 w 3695571"/>
              <a:gd name="connsiteY2659" fmla="*/ 208806 h 6162512"/>
              <a:gd name="connsiteX2660" fmla="*/ 2249379 w 3695571"/>
              <a:gd name="connsiteY2660" fmla="*/ 212229 h 6162512"/>
              <a:gd name="connsiteX2661" fmla="*/ 2256225 w 3695571"/>
              <a:gd name="connsiteY2661" fmla="*/ 208806 h 6162512"/>
              <a:gd name="connsiteX2662" fmla="*/ 2259648 w 3695571"/>
              <a:gd name="connsiteY2662" fmla="*/ 208806 h 6162512"/>
              <a:gd name="connsiteX2663" fmla="*/ 2290456 w 3695571"/>
              <a:gd name="connsiteY2663" fmla="*/ 225921 h 6162512"/>
              <a:gd name="connsiteX2664" fmla="*/ 2338379 w 3695571"/>
              <a:gd name="connsiteY2664" fmla="*/ 174575 h 6162512"/>
              <a:gd name="connsiteX2665" fmla="*/ 2338379 w 3695571"/>
              <a:gd name="connsiteY2665" fmla="*/ 188268 h 6162512"/>
              <a:gd name="connsiteX2666" fmla="*/ 2341802 w 3695571"/>
              <a:gd name="connsiteY2666" fmla="*/ 191691 h 6162512"/>
              <a:gd name="connsiteX2667" fmla="*/ 2358917 w 3695571"/>
              <a:gd name="connsiteY2667" fmla="*/ 177999 h 6162512"/>
              <a:gd name="connsiteX2668" fmla="*/ 2355494 w 3695571"/>
              <a:gd name="connsiteY2668" fmla="*/ 171152 h 6162512"/>
              <a:gd name="connsiteX2669" fmla="*/ 2355494 w 3695571"/>
              <a:gd name="connsiteY2669" fmla="*/ 167729 h 6162512"/>
              <a:gd name="connsiteX2670" fmla="*/ 2379455 w 3695571"/>
              <a:gd name="connsiteY2670" fmla="*/ 154037 h 6162512"/>
              <a:gd name="connsiteX2671" fmla="*/ 2451339 w 3695571"/>
              <a:gd name="connsiteY2671" fmla="*/ 58192 h 6162512"/>
              <a:gd name="connsiteX2672" fmla="*/ 2488993 w 3695571"/>
              <a:gd name="connsiteY2672" fmla="*/ 44500 h 6162512"/>
              <a:gd name="connsiteX2673" fmla="*/ 2506108 w 3695571"/>
              <a:gd name="connsiteY2673" fmla="*/ 58192 h 6162512"/>
              <a:gd name="connsiteX2674" fmla="*/ 2458185 w 3695571"/>
              <a:gd name="connsiteY2674" fmla="*/ 112960 h 6162512"/>
              <a:gd name="connsiteX2675" fmla="*/ 2458185 w 3695571"/>
              <a:gd name="connsiteY2675" fmla="*/ 116384 h 6162512"/>
              <a:gd name="connsiteX2676" fmla="*/ 2465031 w 3695571"/>
              <a:gd name="connsiteY2676" fmla="*/ 136922 h 6162512"/>
              <a:gd name="connsiteX2677" fmla="*/ 2516377 w 3695571"/>
              <a:gd name="connsiteY2677" fmla="*/ 85576 h 6162512"/>
              <a:gd name="connsiteX2678" fmla="*/ 2560877 w 3695571"/>
              <a:gd name="connsiteY2678" fmla="*/ 41077 h 6162512"/>
              <a:gd name="connsiteX2679" fmla="*/ 2629338 w 3695571"/>
              <a:gd name="connsiteY2679" fmla="*/ 0 h 61625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</a:cxnLst>
            <a:rect l="l" t="t" r="r" b="b"/>
            <a:pathLst>
              <a:path w="3695571" h="6162512">
                <a:moveTo>
                  <a:pt x="1389629" y="6111166"/>
                </a:moveTo>
                <a:cubicBezTo>
                  <a:pt x="1398758" y="6121435"/>
                  <a:pt x="1403321" y="6131704"/>
                  <a:pt x="1403321" y="6141973"/>
                </a:cubicBezTo>
                <a:lnTo>
                  <a:pt x="1396475" y="6145397"/>
                </a:lnTo>
                <a:cubicBezTo>
                  <a:pt x="1392482" y="6145397"/>
                  <a:pt x="1387918" y="6135127"/>
                  <a:pt x="1382783" y="6114589"/>
                </a:cubicBezTo>
                <a:close/>
                <a:moveTo>
                  <a:pt x="1362245" y="6100897"/>
                </a:moveTo>
                <a:lnTo>
                  <a:pt x="1369091" y="6100897"/>
                </a:lnTo>
                <a:lnTo>
                  <a:pt x="1369091" y="6107743"/>
                </a:lnTo>
                <a:cubicBezTo>
                  <a:pt x="1364527" y="6107743"/>
                  <a:pt x="1362245" y="6105461"/>
                  <a:pt x="1362245" y="6100897"/>
                </a:cubicBezTo>
                <a:close/>
                <a:moveTo>
                  <a:pt x="1488898" y="6073513"/>
                </a:moveTo>
                <a:cubicBezTo>
                  <a:pt x="1492321" y="6087205"/>
                  <a:pt x="1500308" y="6094051"/>
                  <a:pt x="1512859" y="6094051"/>
                </a:cubicBezTo>
                <a:lnTo>
                  <a:pt x="1519705" y="6094051"/>
                </a:lnTo>
                <a:cubicBezTo>
                  <a:pt x="1524269" y="6094051"/>
                  <a:pt x="1526551" y="6091769"/>
                  <a:pt x="1526551" y="6087205"/>
                </a:cubicBezTo>
                <a:cubicBezTo>
                  <a:pt x="1523698" y="6078077"/>
                  <a:pt x="1511147" y="6073513"/>
                  <a:pt x="1488898" y="6073513"/>
                </a:cubicBezTo>
                <a:close/>
                <a:moveTo>
                  <a:pt x="1831202" y="6063243"/>
                </a:moveTo>
                <a:lnTo>
                  <a:pt x="1838049" y="6063243"/>
                </a:lnTo>
                <a:lnTo>
                  <a:pt x="1838049" y="6070090"/>
                </a:lnTo>
                <a:lnTo>
                  <a:pt x="1831202" y="6070090"/>
                </a:lnTo>
                <a:close/>
                <a:moveTo>
                  <a:pt x="1790126" y="6063243"/>
                </a:moveTo>
                <a:cubicBezTo>
                  <a:pt x="1794690" y="6063814"/>
                  <a:pt x="1796972" y="6066096"/>
                  <a:pt x="1796972" y="6070090"/>
                </a:cubicBezTo>
                <a:lnTo>
                  <a:pt x="1796972" y="6076936"/>
                </a:lnTo>
                <a:cubicBezTo>
                  <a:pt x="1792408" y="6076936"/>
                  <a:pt x="1790126" y="6074654"/>
                  <a:pt x="1790126" y="6070090"/>
                </a:cubicBezTo>
                <a:close/>
                <a:moveTo>
                  <a:pt x="1814087" y="6052974"/>
                </a:moveTo>
                <a:lnTo>
                  <a:pt x="1820933" y="6052974"/>
                </a:lnTo>
                <a:lnTo>
                  <a:pt x="1820933" y="6059820"/>
                </a:lnTo>
                <a:cubicBezTo>
                  <a:pt x="1820933" y="6064385"/>
                  <a:pt x="1818651" y="6066666"/>
                  <a:pt x="1814087" y="6066666"/>
                </a:cubicBezTo>
                <a:close/>
                <a:moveTo>
                  <a:pt x="1413591" y="6052974"/>
                </a:moveTo>
                <a:cubicBezTo>
                  <a:pt x="1419296" y="6071231"/>
                  <a:pt x="1423860" y="6080359"/>
                  <a:pt x="1427283" y="6080359"/>
                </a:cubicBezTo>
                <a:lnTo>
                  <a:pt x="1430706" y="6080359"/>
                </a:lnTo>
                <a:lnTo>
                  <a:pt x="1430706" y="6076936"/>
                </a:lnTo>
                <a:cubicBezTo>
                  <a:pt x="1423860" y="6065526"/>
                  <a:pt x="1420437" y="6057539"/>
                  <a:pt x="1420437" y="6052974"/>
                </a:cubicBezTo>
                <a:close/>
                <a:moveTo>
                  <a:pt x="1701127" y="6049551"/>
                </a:moveTo>
                <a:lnTo>
                  <a:pt x="1704550" y="6063243"/>
                </a:lnTo>
                <a:lnTo>
                  <a:pt x="1701127" y="6063243"/>
                </a:lnTo>
                <a:cubicBezTo>
                  <a:pt x="1696563" y="6063243"/>
                  <a:pt x="1694281" y="6060962"/>
                  <a:pt x="1694281" y="6056397"/>
                </a:cubicBezTo>
                <a:cubicBezTo>
                  <a:pt x="1694851" y="6051833"/>
                  <a:pt x="1697133" y="6049551"/>
                  <a:pt x="1701127" y="6049551"/>
                </a:cubicBezTo>
                <a:close/>
                <a:moveTo>
                  <a:pt x="1909933" y="5974244"/>
                </a:moveTo>
                <a:lnTo>
                  <a:pt x="1913356" y="5981090"/>
                </a:lnTo>
                <a:lnTo>
                  <a:pt x="1913356" y="5984513"/>
                </a:lnTo>
                <a:cubicBezTo>
                  <a:pt x="1909362" y="6005052"/>
                  <a:pt x="1904798" y="6015321"/>
                  <a:pt x="1899663" y="6015321"/>
                </a:cubicBezTo>
                <a:lnTo>
                  <a:pt x="1892817" y="6015321"/>
                </a:lnTo>
                <a:lnTo>
                  <a:pt x="1892817" y="6005052"/>
                </a:lnTo>
                <a:cubicBezTo>
                  <a:pt x="1897381" y="5984513"/>
                  <a:pt x="1903086" y="5974244"/>
                  <a:pt x="1909933" y="5974244"/>
                </a:cubicBezTo>
                <a:close/>
                <a:moveTo>
                  <a:pt x="1872279" y="5974244"/>
                </a:moveTo>
                <a:lnTo>
                  <a:pt x="1879125" y="5974244"/>
                </a:lnTo>
                <a:lnTo>
                  <a:pt x="1879125" y="5977667"/>
                </a:lnTo>
                <a:cubicBezTo>
                  <a:pt x="1873991" y="5998206"/>
                  <a:pt x="1868285" y="6008475"/>
                  <a:pt x="1862010" y="6008475"/>
                </a:cubicBezTo>
                <a:lnTo>
                  <a:pt x="1858587" y="6008475"/>
                </a:lnTo>
                <a:lnTo>
                  <a:pt x="1858587" y="5998206"/>
                </a:lnTo>
                <a:cubicBezTo>
                  <a:pt x="1867715" y="5987936"/>
                  <a:pt x="1872279" y="5979949"/>
                  <a:pt x="1872279" y="5974244"/>
                </a:cubicBezTo>
                <a:close/>
                <a:moveTo>
                  <a:pt x="1927048" y="5946860"/>
                </a:moveTo>
                <a:lnTo>
                  <a:pt x="1930471" y="5946860"/>
                </a:lnTo>
                <a:lnTo>
                  <a:pt x="1930471" y="5950283"/>
                </a:lnTo>
                <a:cubicBezTo>
                  <a:pt x="1930471" y="5953706"/>
                  <a:pt x="1927048" y="5957129"/>
                  <a:pt x="1920202" y="5960552"/>
                </a:cubicBezTo>
                <a:lnTo>
                  <a:pt x="1920202" y="5953706"/>
                </a:lnTo>
                <a:cubicBezTo>
                  <a:pt x="1920772" y="5949142"/>
                  <a:pt x="1923054" y="5946860"/>
                  <a:pt x="1927048" y="5946860"/>
                </a:cubicBezTo>
                <a:close/>
                <a:moveTo>
                  <a:pt x="1310899" y="5919475"/>
                </a:moveTo>
                <a:lnTo>
                  <a:pt x="1310899" y="5929744"/>
                </a:lnTo>
                <a:cubicBezTo>
                  <a:pt x="1310899" y="5937161"/>
                  <a:pt x="1314322" y="5945148"/>
                  <a:pt x="1321168" y="5953706"/>
                </a:cubicBezTo>
                <a:cubicBezTo>
                  <a:pt x="1318886" y="5966257"/>
                  <a:pt x="1317745" y="5975385"/>
                  <a:pt x="1317745" y="5981090"/>
                </a:cubicBezTo>
                <a:lnTo>
                  <a:pt x="1351976" y="6005052"/>
                </a:lnTo>
                <a:lnTo>
                  <a:pt x="1355399" y="6005052"/>
                </a:lnTo>
                <a:lnTo>
                  <a:pt x="1355399" y="6001629"/>
                </a:lnTo>
                <a:cubicBezTo>
                  <a:pt x="1339425" y="5981661"/>
                  <a:pt x="1331437" y="5959982"/>
                  <a:pt x="1331437" y="5936591"/>
                </a:cubicBezTo>
                <a:cubicBezTo>
                  <a:pt x="1329726" y="5936591"/>
                  <a:pt x="1324021" y="5930886"/>
                  <a:pt x="1314322" y="5919475"/>
                </a:cubicBezTo>
                <a:close/>
                <a:moveTo>
                  <a:pt x="1872279" y="5888668"/>
                </a:moveTo>
                <a:lnTo>
                  <a:pt x="1875702" y="5895514"/>
                </a:lnTo>
                <a:lnTo>
                  <a:pt x="1875702" y="5902360"/>
                </a:lnTo>
                <a:cubicBezTo>
                  <a:pt x="1873420" y="5902360"/>
                  <a:pt x="1869997" y="5903501"/>
                  <a:pt x="1865433" y="5905783"/>
                </a:cubicBezTo>
                <a:cubicBezTo>
                  <a:pt x="1865433" y="5903501"/>
                  <a:pt x="1864292" y="5900078"/>
                  <a:pt x="1862010" y="5895514"/>
                </a:cubicBezTo>
                <a:close/>
                <a:moveTo>
                  <a:pt x="2012624" y="5864707"/>
                </a:moveTo>
                <a:lnTo>
                  <a:pt x="2019470" y="5864707"/>
                </a:lnTo>
                <a:lnTo>
                  <a:pt x="2019470" y="5881822"/>
                </a:lnTo>
                <a:lnTo>
                  <a:pt x="2009201" y="5881822"/>
                </a:lnTo>
                <a:close/>
                <a:moveTo>
                  <a:pt x="1297207" y="5864707"/>
                </a:moveTo>
                <a:cubicBezTo>
                  <a:pt x="1297207" y="5878399"/>
                  <a:pt x="1292643" y="5885245"/>
                  <a:pt x="1283515" y="5885245"/>
                </a:cubicBezTo>
                <a:cubicBezTo>
                  <a:pt x="1287508" y="5895514"/>
                  <a:pt x="1294354" y="5903501"/>
                  <a:pt x="1304053" y="5909206"/>
                </a:cubicBezTo>
                <a:lnTo>
                  <a:pt x="1310899" y="5909206"/>
                </a:lnTo>
                <a:cubicBezTo>
                  <a:pt x="1304053" y="5888098"/>
                  <a:pt x="1300630" y="5873264"/>
                  <a:pt x="1300630" y="5864707"/>
                </a:cubicBezTo>
                <a:close/>
                <a:moveTo>
                  <a:pt x="1913356" y="5844168"/>
                </a:moveTo>
                <a:cubicBezTo>
                  <a:pt x="1917920" y="5844168"/>
                  <a:pt x="1920202" y="5847591"/>
                  <a:pt x="1920202" y="5854437"/>
                </a:cubicBezTo>
                <a:lnTo>
                  <a:pt x="1916779" y="5861284"/>
                </a:lnTo>
                <a:cubicBezTo>
                  <a:pt x="1919060" y="5865277"/>
                  <a:pt x="1920202" y="5869841"/>
                  <a:pt x="1920202" y="5874976"/>
                </a:cubicBezTo>
                <a:cubicBezTo>
                  <a:pt x="1917920" y="5879540"/>
                  <a:pt x="1916779" y="5882963"/>
                  <a:pt x="1916779" y="5885245"/>
                </a:cubicBezTo>
                <a:cubicBezTo>
                  <a:pt x="1923625" y="5885245"/>
                  <a:pt x="1927048" y="5887527"/>
                  <a:pt x="1927048" y="5892091"/>
                </a:cubicBezTo>
                <a:cubicBezTo>
                  <a:pt x="1927048" y="5897796"/>
                  <a:pt x="1921343" y="5908065"/>
                  <a:pt x="1909933" y="5922898"/>
                </a:cubicBezTo>
                <a:cubicBezTo>
                  <a:pt x="1909933" y="5941155"/>
                  <a:pt x="1906509" y="5950283"/>
                  <a:pt x="1899663" y="5950283"/>
                </a:cubicBezTo>
                <a:lnTo>
                  <a:pt x="1896240" y="5950283"/>
                </a:lnTo>
                <a:lnTo>
                  <a:pt x="1896240" y="5926321"/>
                </a:lnTo>
                <a:lnTo>
                  <a:pt x="1899663" y="5902360"/>
                </a:lnTo>
                <a:cubicBezTo>
                  <a:pt x="1895099" y="5902360"/>
                  <a:pt x="1892817" y="5900078"/>
                  <a:pt x="1892817" y="5895514"/>
                </a:cubicBezTo>
                <a:cubicBezTo>
                  <a:pt x="1906509" y="5880681"/>
                  <a:pt x="1913356" y="5863566"/>
                  <a:pt x="1913356" y="5844168"/>
                </a:cubicBezTo>
                <a:close/>
                <a:moveTo>
                  <a:pt x="1909933" y="5827053"/>
                </a:moveTo>
                <a:lnTo>
                  <a:pt x="1916779" y="5827053"/>
                </a:lnTo>
                <a:lnTo>
                  <a:pt x="1916779" y="5837322"/>
                </a:lnTo>
                <a:lnTo>
                  <a:pt x="1909933" y="5837322"/>
                </a:lnTo>
                <a:close/>
                <a:moveTo>
                  <a:pt x="1160285" y="5823630"/>
                </a:moveTo>
                <a:lnTo>
                  <a:pt x="1167131" y="5823630"/>
                </a:lnTo>
                <a:lnTo>
                  <a:pt x="1167131" y="5830476"/>
                </a:lnTo>
                <a:cubicBezTo>
                  <a:pt x="1162567" y="5830476"/>
                  <a:pt x="1160285" y="5828194"/>
                  <a:pt x="1160285" y="5823630"/>
                </a:cubicBezTo>
                <a:close/>
                <a:moveTo>
                  <a:pt x="1266400" y="5806515"/>
                </a:moveTo>
                <a:lnTo>
                  <a:pt x="1259554" y="5809938"/>
                </a:lnTo>
                <a:cubicBezTo>
                  <a:pt x="1259554" y="5815643"/>
                  <a:pt x="1264117" y="5831617"/>
                  <a:pt x="1273246" y="5857860"/>
                </a:cubicBezTo>
                <a:lnTo>
                  <a:pt x="1276669" y="5857860"/>
                </a:lnTo>
                <a:lnTo>
                  <a:pt x="1276669" y="5847591"/>
                </a:lnTo>
                <a:cubicBezTo>
                  <a:pt x="1276669" y="5845310"/>
                  <a:pt x="1273246" y="5831617"/>
                  <a:pt x="1266400" y="5806515"/>
                </a:cubicBezTo>
                <a:close/>
                <a:moveTo>
                  <a:pt x="2057124" y="5796246"/>
                </a:moveTo>
                <a:cubicBezTo>
                  <a:pt x="2061688" y="5796816"/>
                  <a:pt x="2063970" y="5799098"/>
                  <a:pt x="2063970" y="5803092"/>
                </a:cubicBezTo>
                <a:lnTo>
                  <a:pt x="2063970" y="5809938"/>
                </a:lnTo>
                <a:cubicBezTo>
                  <a:pt x="2059405" y="5809938"/>
                  <a:pt x="2057124" y="5807656"/>
                  <a:pt x="2057124" y="5803092"/>
                </a:cubicBezTo>
                <a:close/>
                <a:moveTo>
                  <a:pt x="1132901" y="5717516"/>
                </a:moveTo>
                <a:cubicBezTo>
                  <a:pt x="1137465" y="5718086"/>
                  <a:pt x="1139747" y="5720368"/>
                  <a:pt x="1139747" y="5724362"/>
                </a:cubicBezTo>
                <a:lnTo>
                  <a:pt x="1139747" y="5738054"/>
                </a:lnTo>
                <a:lnTo>
                  <a:pt x="1132901" y="5738054"/>
                </a:lnTo>
                <a:close/>
                <a:moveTo>
                  <a:pt x="2046854" y="5683285"/>
                </a:moveTo>
                <a:cubicBezTo>
                  <a:pt x="2037726" y="5686708"/>
                  <a:pt x="2033162" y="5694695"/>
                  <a:pt x="2033162" y="5707246"/>
                </a:cubicBezTo>
                <a:lnTo>
                  <a:pt x="2033162" y="5710669"/>
                </a:lnTo>
                <a:cubicBezTo>
                  <a:pt x="2033733" y="5715234"/>
                  <a:pt x="2036015" y="5717516"/>
                  <a:pt x="2040008" y="5717516"/>
                </a:cubicBezTo>
                <a:lnTo>
                  <a:pt x="2053701" y="5696977"/>
                </a:lnTo>
                <a:lnTo>
                  <a:pt x="2057124" y="5696977"/>
                </a:lnTo>
                <a:lnTo>
                  <a:pt x="2057124" y="5690131"/>
                </a:lnTo>
                <a:cubicBezTo>
                  <a:pt x="2057124" y="5685567"/>
                  <a:pt x="2054841" y="5683285"/>
                  <a:pt x="2050277" y="5683285"/>
                </a:cubicBezTo>
                <a:close/>
                <a:moveTo>
                  <a:pt x="2002355" y="5673016"/>
                </a:moveTo>
                <a:cubicBezTo>
                  <a:pt x="1997791" y="5673587"/>
                  <a:pt x="1995509" y="5675869"/>
                  <a:pt x="1995509" y="5679862"/>
                </a:cubicBezTo>
                <a:lnTo>
                  <a:pt x="1995509" y="5683285"/>
                </a:lnTo>
                <a:cubicBezTo>
                  <a:pt x="1996079" y="5687849"/>
                  <a:pt x="1998361" y="5690131"/>
                  <a:pt x="2002355" y="5690131"/>
                </a:cubicBezTo>
                <a:lnTo>
                  <a:pt x="2005778" y="5690131"/>
                </a:lnTo>
                <a:lnTo>
                  <a:pt x="2005778" y="5673016"/>
                </a:lnTo>
                <a:close/>
                <a:moveTo>
                  <a:pt x="2183776" y="5669593"/>
                </a:moveTo>
                <a:cubicBezTo>
                  <a:pt x="2183776" y="5671875"/>
                  <a:pt x="2184917" y="5675298"/>
                  <a:pt x="2187199" y="5679862"/>
                </a:cubicBezTo>
                <a:cubicBezTo>
                  <a:pt x="2182635" y="5690131"/>
                  <a:pt x="2178071" y="5695836"/>
                  <a:pt x="2173507" y="5696977"/>
                </a:cubicBezTo>
                <a:lnTo>
                  <a:pt x="2170084" y="5696977"/>
                </a:lnTo>
                <a:cubicBezTo>
                  <a:pt x="2170084" y="5694695"/>
                  <a:pt x="2168943" y="5691272"/>
                  <a:pt x="2166661" y="5686708"/>
                </a:cubicBezTo>
                <a:cubicBezTo>
                  <a:pt x="2168373" y="5686708"/>
                  <a:pt x="2174077" y="5681003"/>
                  <a:pt x="2183776" y="5669593"/>
                </a:cubicBezTo>
                <a:close/>
                <a:moveTo>
                  <a:pt x="2019470" y="5607978"/>
                </a:moveTo>
                <a:cubicBezTo>
                  <a:pt x="2019470" y="5614824"/>
                  <a:pt x="2016047" y="5621670"/>
                  <a:pt x="2009201" y="5628516"/>
                </a:cubicBezTo>
                <a:lnTo>
                  <a:pt x="2002355" y="5625093"/>
                </a:lnTo>
                <a:lnTo>
                  <a:pt x="1988663" y="5625093"/>
                </a:lnTo>
                <a:lnTo>
                  <a:pt x="1995509" y="5635362"/>
                </a:lnTo>
                <a:lnTo>
                  <a:pt x="1995509" y="5642209"/>
                </a:lnTo>
                <a:lnTo>
                  <a:pt x="1988663" y="5652478"/>
                </a:lnTo>
                <a:cubicBezTo>
                  <a:pt x="1989233" y="5657042"/>
                  <a:pt x="1991515" y="5659324"/>
                  <a:pt x="1995509" y="5659324"/>
                </a:cubicBezTo>
                <a:lnTo>
                  <a:pt x="2012624" y="5659324"/>
                </a:lnTo>
                <a:lnTo>
                  <a:pt x="2012624" y="5652478"/>
                </a:lnTo>
                <a:cubicBezTo>
                  <a:pt x="2012624" y="5649055"/>
                  <a:pt x="2009201" y="5645632"/>
                  <a:pt x="2002355" y="5642209"/>
                </a:cubicBezTo>
                <a:cubicBezTo>
                  <a:pt x="2004637" y="5637645"/>
                  <a:pt x="2005778" y="5634222"/>
                  <a:pt x="2005778" y="5631939"/>
                </a:cubicBezTo>
                <a:lnTo>
                  <a:pt x="2009201" y="5631939"/>
                </a:lnTo>
                <a:lnTo>
                  <a:pt x="2016047" y="5635362"/>
                </a:lnTo>
                <a:lnTo>
                  <a:pt x="2022893" y="5625093"/>
                </a:lnTo>
                <a:lnTo>
                  <a:pt x="2022893" y="5607978"/>
                </a:lnTo>
                <a:close/>
                <a:moveTo>
                  <a:pt x="2224853" y="5471056"/>
                </a:moveTo>
                <a:lnTo>
                  <a:pt x="2224853" y="5498441"/>
                </a:lnTo>
                <a:lnTo>
                  <a:pt x="2221430" y="5522402"/>
                </a:lnTo>
                <a:lnTo>
                  <a:pt x="2228276" y="5525825"/>
                </a:lnTo>
                <a:cubicBezTo>
                  <a:pt x="2228276" y="5518409"/>
                  <a:pt x="2232840" y="5509280"/>
                  <a:pt x="2241968" y="5498441"/>
                </a:cubicBezTo>
                <a:lnTo>
                  <a:pt x="2241968" y="5491594"/>
                </a:lnTo>
                <a:cubicBezTo>
                  <a:pt x="2241968" y="5479614"/>
                  <a:pt x="2238545" y="5472768"/>
                  <a:pt x="2231699" y="5471056"/>
                </a:cubicBezTo>
                <a:close/>
                <a:moveTo>
                  <a:pt x="2341236" y="5467633"/>
                </a:moveTo>
                <a:lnTo>
                  <a:pt x="2344659" y="5467633"/>
                </a:lnTo>
                <a:lnTo>
                  <a:pt x="2344659" y="5474479"/>
                </a:lnTo>
                <a:cubicBezTo>
                  <a:pt x="2344659" y="5491024"/>
                  <a:pt x="2341236" y="5500152"/>
                  <a:pt x="2334390" y="5501864"/>
                </a:cubicBezTo>
                <a:lnTo>
                  <a:pt x="2330967" y="5501864"/>
                </a:lnTo>
                <a:lnTo>
                  <a:pt x="2327544" y="5484748"/>
                </a:lnTo>
                <a:lnTo>
                  <a:pt x="2327544" y="5481325"/>
                </a:lnTo>
                <a:cubicBezTo>
                  <a:pt x="2327544" y="5477902"/>
                  <a:pt x="2332109" y="5473338"/>
                  <a:pt x="2341236" y="5467633"/>
                </a:cubicBezTo>
                <a:close/>
                <a:moveTo>
                  <a:pt x="2385736" y="5409441"/>
                </a:moveTo>
                <a:lnTo>
                  <a:pt x="2389159" y="5416287"/>
                </a:lnTo>
                <a:lnTo>
                  <a:pt x="2382313" y="5419710"/>
                </a:lnTo>
                <a:lnTo>
                  <a:pt x="2378890" y="5419710"/>
                </a:lnTo>
                <a:lnTo>
                  <a:pt x="2378890" y="5416287"/>
                </a:lnTo>
                <a:cubicBezTo>
                  <a:pt x="2379460" y="5411723"/>
                  <a:pt x="2381743" y="5409441"/>
                  <a:pt x="2385736" y="5409441"/>
                </a:cubicBezTo>
                <a:close/>
                <a:moveTo>
                  <a:pt x="737847" y="5368144"/>
                </a:moveTo>
                <a:cubicBezTo>
                  <a:pt x="746976" y="5378413"/>
                  <a:pt x="751539" y="5388682"/>
                  <a:pt x="751539" y="5398951"/>
                </a:cubicBezTo>
                <a:lnTo>
                  <a:pt x="744693" y="5402375"/>
                </a:lnTo>
                <a:cubicBezTo>
                  <a:pt x="740700" y="5402375"/>
                  <a:pt x="736136" y="5392105"/>
                  <a:pt x="731001" y="5371567"/>
                </a:cubicBezTo>
                <a:close/>
                <a:moveTo>
                  <a:pt x="710463" y="5357875"/>
                </a:moveTo>
                <a:lnTo>
                  <a:pt x="717309" y="5357875"/>
                </a:lnTo>
                <a:lnTo>
                  <a:pt x="717309" y="5364721"/>
                </a:lnTo>
                <a:cubicBezTo>
                  <a:pt x="712745" y="5364721"/>
                  <a:pt x="710463" y="5362439"/>
                  <a:pt x="710463" y="5357875"/>
                </a:cubicBezTo>
                <a:close/>
                <a:moveTo>
                  <a:pt x="2334390" y="5354673"/>
                </a:moveTo>
                <a:lnTo>
                  <a:pt x="2344659" y="5354673"/>
                </a:lnTo>
                <a:lnTo>
                  <a:pt x="2344659" y="5368365"/>
                </a:lnTo>
                <a:lnTo>
                  <a:pt x="2341236" y="5368365"/>
                </a:lnTo>
                <a:cubicBezTo>
                  <a:pt x="2336672" y="5368365"/>
                  <a:pt x="2334390" y="5366083"/>
                  <a:pt x="2334390" y="5361519"/>
                </a:cubicBezTo>
                <a:close/>
                <a:moveTo>
                  <a:pt x="2337813" y="5334134"/>
                </a:moveTo>
                <a:lnTo>
                  <a:pt x="2344659" y="5334134"/>
                </a:lnTo>
                <a:lnTo>
                  <a:pt x="2344659" y="5340980"/>
                </a:lnTo>
                <a:cubicBezTo>
                  <a:pt x="2340095" y="5340980"/>
                  <a:pt x="2337813" y="5338699"/>
                  <a:pt x="2337813" y="5334134"/>
                </a:cubicBezTo>
                <a:close/>
                <a:moveTo>
                  <a:pt x="837116" y="5330491"/>
                </a:moveTo>
                <a:cubicBezTo>
                  <a:pt x="840539" y="5344183"/>
                  <a:pt x="848526" y="5351029"/>
                  <a:pt x="861077" y="5351029"/>
                </a:cubicBezTo>
                <a:lnTo>
                  <a:pt x="867923" y="5351029"/>
                </a:lnTo>
                <a:cubicBezTo>
                  <a:pt x="872487" y="5351029"/>
                  <a:pt x="874769" y="5348747"/>
                  <a:pt x="874769" y="5344183"/>
                </a:cubicBezTo>
                <a:cubicBezTo>
                  <a:pt x="871916" y="5335055"/>
                  <a:pt x="859365" y="5330491"/>
                  <a:pt x="837116" y="5330491"/>
                </a:cubicBezTo>
                <a:close/>
                <a:moveTo>
                  <a:pt x="2346956" y="5326767"/>
                </a:moveTo>
                <a:cubicBezTo>
                  <a:pt x="2351520" y="5327337"/>
                  <a:pt x="2353802" y="5329619"/>
                  <a:pt x="2353802" y="5333613"/>
                </a:cubicBezTo>
                <a:lnTo>
                  <a:pt x="2353802" y="5340459"/>
                </a:lnTo>
                <a:cubicBezTo>
                  <a:pt x="2349237" y="5340459"/>
                  <a:pt x="2346956" y="5338177"/>
                  <a:pt x="2346956" y="5333613"/>
                </a:cubicBezTo>
                <a:close/>
                <a:moveTo>
                  <a:pt x="761809" y="5309952"/>
                </a:moveTo>
                <a:cubicBezTo>
                  <a:pt x="767514" y="5328209"/>
                  <a:pt x="772078" y="5337337"/>
                  <a:pt x="775501" y="5337337"/>
                </a:cubicBezTo>
                <a:lnTo>
                  <a:pt x="778924" y="5337337"/>
                </a:lnTo>
                <a:lnTo>
                  <a:pt x="778924" y="5333914"/>
                </a:lnTo>
                <a:cubicBezTo>
                  <a:pt x="772078" y="5322504"/>
                  <a:pt x="768655" y="5314517"/>
                  <a:pt x="768655" y="5309952"/>
                </a:cubicBezTo>
                <a:close/>
                <a:moveTo>
                  <a:pt x="2316148" y="5265152"/>
                </a:moveTo>
                <a:lnTo>
                  <a:pt x="2311566" y="5267972"/>
                </a:lnTo>
                <a:lnTo>
                  <a:pt x="2307006" y="5286212"/>
                </a:lnTo>
                <a:lnTo>
                  <a:pt x="2313852" y="5286212"/>
                </a:lnTo>
                <a:lnTo>
                  <a:pt x="2322222" y="5273656"/>
                </a:lnTo>
                <a:close/>
                <a:moveTo>
                  <a:pt x="2336686" y="5213806"/>
                </a:moveTo>
                <a:cubicBezTo>
                  <a:pt x="2327558" y="5217229"/>
                  <a:pt x="2322994" y="5225216"/>
                  <a:pt x="2322994" y="5237767"/>
                </a:cubicBezTo>
                <a:lnTo>
                  <a:pt x="2322994" y="5241190"/>
                </a:lnTo>
                <a:cubicBezTo>
                  <a:pt x="2323565" y="5245755"/>
                  <a:pt x="2325847" y="5248037"/>
                  <a:pt x="2329840" y="5248037"/>
                </a:cubicBezTo>
                <a:lnTo>
                  <a:pt x="2343533" y="5227498"/>
                </a:lnTo>
                <a:lnTo>
                  <a:pt x="2346956" y="5227498"/>
                </a:lnTo>
                <a:lnTo>
                  <a:pt x="2346956" y="5220652"/>
                </a:lnTo>
                <a:cubicBezTo>
                  <a:pt x="2346956" y="5216088"/>
                  <a:pt x="2344673" y="5213806"/>
                  <a:pt x="2340109" y="5213806"/>
                </a:cubicBezTo>
                <a:close/>
                <a:moveTo>
                  <a:pt x="2473608" y="5200114"/>
                </a:moveTo>
                <a:cubicBezTo>
                  <a:pt x="2473608" y="5202396"/>
                  <a:pt x="2474749" y="5205819"/>
                  <a:pt x="2477031" y="5210383"/>
                </a:cubicBezTo>
                <a:cubicBezTo>
                  <a:pt x="2472467" y="5220652"/>
                  <a:pt x="2467903" y="5226357"/>
                  <a:pt x="2463339" y="5227498"/>
                </a:cubicBezTo>
                <a:lnTo>
                  <a:pt x="2459916" y="5227498"/>
                </a:lnTo>
                <a:cubicBezTo>
                  <a:pt x="2459916" y="5225216"/>
                  <a:pt x="2458775" y="5221793"/>
                  <a:pt x="2456493" y="5217229"/>
                </a:cubicBezTo>
                <a:cubicBezTo>
                  <a:pt x="2458205" y="5217229"/>
                  <a:pt x="2463909" y="5211524"/>
                  <a:pt x="2473608" y="5200114"/>
                </a:cubicBezTo>
                <a:close/>
                <a:moveTo>
                  <a:pt x="659117" y="5176453"/>
                </a:moveTo>
                <a:lnTo>
                  <a:pt x="659117" y="5186722"/>
                </a:lnTo>
                <a:cubicBezTo>
                  <a:pt x="659117" y="5194139"/>
                  <a:pt x="662540" y="5202126"/>
                  <a:pt x="669386" y="5210684"/>
                </a:cubicBezTo>
                <a:cubicBezTo>
                  <a:pt x="667104" y="5223235"/>
                  <a:pt x="665963" y="5232363"/>
                  <a:pt x="665963" y="5238068"/>
                </a:cubicBezTo>
                <a:lnTo>
                  <a:pt x="700194" y="5262030"/>
                </a:lnTo>
                <a:lnTo>
                  <a:pt x="703617" y="5262030"/>
                </a:lnTo>
                <a:lnTo>
                  <a:pt x="703617" y="5258607"/>
                </a:lnTo>
                <a:cubicBezTo>
                  <a:pt x="687643" y="5238639"/>
                  <a:pt x="679655" y="5216960"/>
                  <a:pt x="679655" y="5193569"/>
                </a:cubicBezTo>
                <a:cubicBezTo>
                  <a:pt x="677944" y="5193569"/>
                  <a:pt x="672239" y="5187864"/>
                  <a:pt x="662540" y="5176453"/>
                </a:cubicBezTo>
                <a:close/>
                <a:moveTo>
                  <a:pt x="645425" y="5121685"/>
                </a:moveTo>
                <a:cubicBezTo>
                  <a:pt x="645425" y="5135377"/>
                  <a:pt x="640861" y="5142223"/>
                  <a:pt x="631733" y="5142223"/>
                </a:cubicBezTo>
                <a:cubicBezTo>
                  <a:pt x="635726" y="5152492"/>
                  <a:pt x="642572" y="5160479"/>
                  <a:pt x="652271" y="5166184"/>
                </a:cubicBezTo>
                <a:lnTo>
                  <a:pt x="659117" y="5166184"/>
                </a:lnTo>
                <a:cubicBezTo>
                  <a:pt x="652271" y="5145076"/>
                  <a:pt x="648848" y="5130242"/>
                  <a:pt x="648848" y="5121685"/>
                </a:cubicBezTo>
                <a:close/>
                <a:moveTo>
                  <a:pt x="614681" y="5093740"/>
                </a:moveTo>
                <a:lnTo>
                  <a:pt x="614627" y="5093758"/>
                </a:lnTo>
                <a:lnTo>
                  <a:pt x="621464" y="5114838"/>
                </a:lnTo>
                <a:lnTo>
                  <a:pt x="624887" y="5114838"/>
                </a:lnTo>
                <a:lnTo>
                  <a:pt x="624887" y="5107348"/>
                </a:lnTo>
                <a:close/>
                <a:moveTo>
                  <a:pt x="508503" y="5080608"/>
                </a:moveTo>
                <a:lnTo>
                  <a:pt x="515349" y="5080608"/>
                </a:lnTo>
                <a:lnTo>
                  <a:pt x="515349" y="5087454"/>
                </a:lnTo>
                <a:cubicBezTo>
                  <a:pt x="510785" y="5087454"/>
                  <a:pt x="508503" y="5085172"/>
                  <a:pt x="508503" y="5080608"/>
                </a:cubicBezTo>
                <a:close/>
                <a:moveTo>
                  <a:pt x="505059" y="5013258"/>
                </a:moveTo>
                <a:lnTo>
                  <a:pt x="511905" y="5013258"/>
                </a:lnTo>
                <a:lnTo>
                  <a:pt x="511905" y="5020104"/>
                </a:lnTo>
                <a:cubicBezTo>
                  <a:pt x="507341" y="5020104"/>
                  <a:pt x="505059" y="5017822"/>
                  <a:pt x="505059" y="5013258"/>
                </a:cubicBezTo>
                <a:close/>
                <a:moveTo>
                  <a:pt x="2514685" y="5001577"/>
                </a:moveTo>
                <a:lnTo>
                  <a:pt x="2514685" y="5028962"/>
                </a:lnTo>
                <a:lnTo>
                  <a:pt x="2511262" y="5052923"/>
                </a:lnTo>
                <a:lnTo>
                  <a:pt x="2518108" y="5056346"/>
                </a:lnTo>
                <a:cubicBezTo>
                  <a:pt x="2518108" y="5048930"/>
                  <a:pt x="2522672" y="5039801"/>
                  <a:pt x="2531800" y="5028962"/>
                </a:cubicBezTo>
                <a:lnTo>
                  <a:pt x="2531800" y="5022115"/>
                </a:lnTo>
                <a:cubicBezTo>
                  <a:pt x="2531800" y="5010135"/>
                  <a:pt x="2528377" y="5003289"/>
                  <a:pt x="2521531" y="5001577"/>
                </a:cubicBezTo>
                <a:close/>
                <a:moveTo>
                  <a:pt x="2631068" y="4998154"/>
                </a:moveTo>
                <a:lnTo>
                  <a:pt x="2634491" y="4998154"/>
                </a:lnTo>
                <a:lnTo>
                  <a:pt x="2634491" y="5005000"/>
                </a:lnTo>
                <a:cubicBezTo>
                  <a:pt x="2634491" y="5021545"/>
                  <a:pt x="2631068" y="5030673"/>
                  <a:pt x="2624222" y="5032385"/>
                </a:cubicBezTo>
                <a:lnTo>
                  <a:pt x="2620799" y="5032385"/>
                </a:lnTo>
                <a:lnTo>
                  <a:pt x="2617376" y="5015269"/>
                </a:lnTo>
                <a:lnTo>
                  <a:pt x="2617376" y="5011846"/>
                </a:lnTo>
                <a:cubicBezTo>
                  <a:pt x="2617376" y="5008423"/>
                  <a:pt x="2621941" y="5003859"/>
                  <a:pt x="2631068" y="4998154"/>
                </a:cubicBezTo>
                <a:close/>
                <a:moveTo>
                  <a:pt x="481119" y="4974494"/>
                </a:moveTo>
                <a:cubicBezTo>
                  <a:pt x="485683" y="4975064"/>
                  <a:pt x="487965" y="4977346"/>
                  <a:pt x="487965" y="4981340"/>
                </a:cubicBezTo>
                <a:lnTo>
                  <a:pt x="487965" y="4995032"/>
                </a:lnTo>
                <a:lnTo>
                  <a:pt x="481119" y="4995032"/>
                </a:lnTo>
                <a:close/>
                <a:moveTo>
                  <a:pt x="2675568" y="4939962"/>
                </a:moveTo>
                <a:lnTo>
                  <a:pt x="2678991" y="4946808"/>
                </a:lnTo>
                <a:lnTo>
                  <a:pt x="2672145" y="4950231"/>
                </a:lnTo>
                <a:lnTo>
                  <a:pt x="2668722" y="4950231"/>
                </a:lnTo>
                <a:lnTo>
                  <a:pt x="2668722" y="4946808"/>
                </a:lnTo>
                <a:cubicBezTo>
                  <a:pt x="2669292" y="4942244"/>
                  <a:pt x="2671575" y="4939962"/>
                  <a:pt x="2675568" y="4939962"/>
                </a:cubicBezTo>
                <a:close/>
                <a:moveTo>
                  <a:pt x="2624222" y="4885194"/>
                </a:moveTo>
                <a:lnTo>
                  <a:pt x="2634491" y="4885194"/>
                </a:lnTo>
                <a:lnTo>
                  <a:pt x="2634491" y="4898886"/>
                </a:lnTo>
                <a:lnTo>
                  <a:pt x="2631068" y="4898886"/>
                </a:lnTo>
                <a:cubicBezTo>
                  <a:pt x="2626504" y="4898886"/>
                  <a:pt x="2624222" y="4896604"/>
                  <a:pt x="2624222" y="4892040"/>
                </a:cubicBezTo>
                <a:close/>
                <a:moveTo>
                  <a:pt x="2627645" y="4864655"/>
                </a:moveTo>
                <a:lnTo>
                  <a:pt x="2634491" y="4864655"/>
                </a:lnTo>
                <a:lnTo>
                  <a:pt x="2634491" y="4871501"/>
                </a:lnTo>
                <a:cubicBezTo>
                  <a:pt x="2629927" y="4871501"/>
                  <a:pt x="2627645" y="4869220"/>
                  <a:pt x="2627645" y="4864655"/>
                </a:cubicBezTo>
                <a:close/>
                <a:moveTo>
                  <a:pt x="388760" y="4840434"/>
                </a:moveTo>
                <a:lnTo>
                  <a:pt x="395606" y="4840434"/>
                </a:lnTo>
                <a:lnTo>
                  <a:pt x="395606" y="4847280"/>
                </a:lnTo>
                <a:cubicBezTo>
                  <a:pt x="391042" y="4847280"/>
                  <a:pt x="388760" y="4844998"/>
                  <a:pt x="388760" y="4840434"/>
                </a:cubicBezTo>
                <a:close/>
                <a:moveTo>
                  <a:pt x="2648184" y="4765387"/>
                </a:moveTo>
                <a:cubicBezTo>
                  <a:pt x="2648184" y="4767669"/>
                  <a:pt x="2649325" y="4768810"/>
                  <a:pt x="2651607" y="4768810"/>
                </a:cubicBezTo>
                <a:cubicBezTo>
                  <a:pt x="2649325" y="4777938"/>
                  <a:pt x="2648184" y="4785925"/>
                  <a:pt x="2648184" y="4792771"/>
                </a:cubicBezTo>
                <a:lnTo>
                  <a:pt x="2637915" y="4792771"/>
                </a:lnTo>
                <a:cubicBezTo>
                  <a:pt x="2639626" y="4774515"/>
                  <a:pt x="2643049" y="4765387"/>
                  <a:pt x="2648184" y="4765387"/>
                </a:cubicBezTo>
                <a:close/>
                <a:moveTo>
                  <a:pt x="303099" y="4735991"/>
                </a:moveTo>
                <a:lnTo>
                  <a:pt x="309945" y="4735991"/>
                </a:lnTo>
                <a:lnTo>
                  <a:pt x="309945" y="4742837"/>
                </a:lnTo>
                <a:cubicBezTo>
                  <a:pt x="305381" y="4742837"/>
                  <a:pt x="303099" y="4740555"/>
                  <a:pt x="303099" y="4735991"/>
                </a:cubicBezTo>
                <a:close/>
                <a:moveTo>
                  <a:pt x="2648184" y="4724310"/>
                </a:moveTo>
                <a:lnTo>
                  <a:pt x="2651607" y="4731156"/>
                </a:lnTo>
                <a:lnTo>
                  <a:pt x="2651607" y="4741426"/>
                </a:lnTo>
                <a:lnTo>
                  <a:pt x="2644761" y="4741426"/>
                </a:lnTo>
                <a:cubicBezTo>
                  <a:pt x="2642479" y="4733439"/>
                  <a:pt x="2641338" y="4728875"/>
                  <a:pt x="2641338" y="4727733"/>
                </a:cubicBezTo>
                <a:close/>
                <a:moveTo>
                  <a:pt x="2648184" y="4703772"/>
                </a:moveTo>
                <a:lnTo>
                  <a:pt x="2651607" y="4703772"/>
                </a:lnTo>
                <a:cubicBezTo>
                  <a:pt x="2656171" y="4704343"/>
                  <a:pt x="2658453" y="4706625"/>
                  <a:pt x="2658453" y="4710618"/>
                </a:cubicBezTo>
                <a:lnTo>
                  <a:pt x="2651607" y="4714041"/>
                </a:lnTo>
                <a:cubicBezTo>
                  <a:pt x="2651607" y="4711759"/>
                  <a:pt x="2650466" y="4708336"/>
                  <a:pt x="2648184" y="4703772"/>
                </a:cubicBezTo>
                <a:close/>
                <a:moveTo>
                  <a:pt x="2658453" y="4676388"/>
                </a:moveTo>
                <a:lnTo>
                  <a:pt x="2665299" y="4676388"/>
                </a:lnTo>
                <a:lnTo>
                  <a:pt x="2665299" y="4683234"/>
                </a:lnTo>
                <a:lnTo>
                  <a:pt x="2658453" y="4683234"/>
                </a:lnTo>
                <a:close/>
                <a:moveTo>
                  <a:pt x="2696106" y="4635311"/>
                </a:moveTo>
                <a:lnTo>
                  <a:pt x="2702952" y="4635311"/>
                </a:lnTo>
                <a:cubicBezTo>
                  <a:pt x="2702952" y="4655849"/>
                  <a:pt x="2696106" y="4669542"/>
                  <a:pt x="2682414" y="4676388"/>
                </a:cubicBezTo>
                <a:lnTo>
                  <a:pt x="2675568" y="4676388"/>
                </a:lnTo>
                <a:lnTo>
                  <a:pt x="2675568" y="4672965"/>
                </a:lnTo>
                <a:cubicBezTo>
                  <a:pt x="2682414" y="4647862"/>
                  <a:pt x="2689260" y="4635311"/>
                  <a:pt x="2696106" y="4635311"/>
                </a:cubicBezTo>
                <a:close/>
                <a:moveTo>
                  <a:pt x="275715" y="4629877"/>
                </a:moveTo>
                <a:cubicBezTo>
                  <a:pt x="280279" y="4630447"/>
                  <a:pt x="282561" y="4632729"/>
                  <a:pt x="282561" y="4636723"/>
                </a:cubicBezTo>
                <a:lnTo>
                  <a:pt x="282561" y="4650415"/>
                </a:lnTo>
                <a:lnTo>
                  <a:pt x="275715" y="4650415"/>
                </a:lnTo>
                <a:close/>
                <a:moveTo>
                  <a:pt x="183356" y="4495817"/>
                </a:moveTo>
                <a:lnTo>
                  <a:pt x="190202" y="4495817"/>
                </a:lnTo>
                <a:lnTo>
                  <a:pt x="190202" y="4502663"/>
                </a:lnTo>
                <a:cubicBezTo>
                  <a:pt x="185638" y="4502663"/>
                  <a:pt x="183356" y="4500381"/>
                  <a:pt x="183356" y="4495817"/>
                </a:cubicBezTo>
                <a:close/>
                <a:moveTo>
                  <a:pt x="155972" y="4389703"/>
                </a:moveTo>
                <a:cubicBezTo>
                  <a:pt x="160536" y="4390273"/>
                  <a:pt x="162818" y="4392555"/>
                  <a:pt x="162818" y="4396549"/>
                </a:cubicBezTo>
                <a:lnTo>
                  <a:pt x="162818" y="4410241"/>
                </a:lnTo>
                <a:lnTo>
                  <a:pt x="155972" y="4410241"/>
                </a:lnTo>
                <a:close/>
                <a:moveTo>
                  <a:pt x="2945989" y="3704243"/>
                </a:moveTo>
                <a:lnTo>
                  <a:pt x="2949412" y="3704243"/>
                </a:lnTo>
                <a:cubicBezTo>
                  <a:pt x="2953976" y="3704813"/>
                  <a:pt x="2956258" y="3707095"/>
                  <a:pt x="2956258" y="3711089"/>
                </a:cubicBezTo>
                <a:cubicBezTo>
                  <a:pt x="2956258" y="3715653"/>
                  <a:pt x="2953976" y="3717935"/>
                  <a:pt x="2949412" y="3717935"/>
                </a:cubicBezTo>
                <a:lnTo>
                  <a:pt x="2945989" y="3717935"/>
                </a:lnTo>
                <a:close/>
                <a:moveTo>
                  <a:pt x="2969950" y="3680281"/>
                </a:moveTo>
                <a:cubicBezTo>
                  <a:pt x="2969950" y="3682563"/>
                  <a:pt x="2971091" y="3685986"/>
                  <a:pt x="2973373" y="3690550"/>
                </a:cubicBezTo>
                <a:lnTo>
                  <a:pt x="2966527" y="3693973"/>
                </a:lnTo>
                <a:lnTo>
                  <a:pt x="2959681" y="3693973"/>
                </a:lnTo>
                <a:lnTo>
                  <a:pt x="2959681" y="3690550"/>
                </a:lnTo>
                <a:cubicBezTo>
                  <a:pt x="2959681" y="3687127"/>
                  <a:pt x="2963104" y="3683704"/>
                  <a:pt x="2969950" y="3680281"/>
                </a:cubicBezTo>
                <a:close/>
                <a:moveTo>
                  <a:pt x="3065795" y="3663166"/>
                </a:moveTo>
                <a:lnTo>
                  <a:pt x="3072641" y="3663166"/>
                </a:lnTo>
                <a:lnTo>
                  <a:pt x="3072641" y="3666589"/>
                </a:lnTo>
                <a:cubicBezTo>
                  <a:pt x="3072641" y="3671153"/>
                  <a:pt x="3070360" y="3673435"/>
                  <a:pt x="3065795" y="3673435"/>
                </a:cubicBezTo>
                <a:close/>
                <a:moveTo>
                  <a:pt x="2997334" y="3587859"/>
                </a:moveTo>
                <a:cubicBezTo>
                  <a:pt x="2992770" y="3588430"/>
                  <a:pt x="2990488" y="3590712"/>
                  <a:pt x="2990488" y="3594705"/>
                </a:cubicBezTo>
                <a:lnTo>
                  <a:pt x="2990488" y="3598128"/>
                </a:lnTo>
                <a:lnTo>
                  <a:pt x="2997334" y="3598128"/>
                </a:lnTo>
                <a:close/>
                <a:moveTo>
                  <a:pt x="3036892" y="3568121"/>
                </a:moveTo>
                <a:lnTo>
                  <a:pt x="3030981" y="3574689"/>
                </a:lnTo>
                <a:lnTo>
                  <a:pt x="3029893" y="3577590"/>
                </a:lnTo>
                <a:lnTo>
                  <a:pt x="3031565" y="3577590"/>
                </a:lnTo>
                <a:close/>
                <a:moveTo>
                  <a:pt x="3056738" y="3532837"/>
                </a:moveTo>
                <a:lnTo>
                  <a:pt x="3053230" y="3538319"/>
                </a:lnTo>
                <a:lnTo>
                  <a:pt x="3052500" y="3540371"/>
                </a:lnTo>
                <a:close/>
                <a:moveTo>
                  <a:pt x="2998685" y="3494956"/>
                </a:moveTo>
                <a:lnTo>
                  <a:pt x="2997270" y="3500511"/>
                </a:lnTo>
                <a:lnTo>
                  <a:pt x="2990131" y="3522821"/>
                </a:lnTo>
                <a:lnTo>
                  <a:pt x="2990488" y="3522821"/>
                </a:lnTo>
                <a:lnTo>
                  <a:pt x="2990488" y="3529667"/>
                </a:lnTo>
                <a:lnTo>
                  <a:pt x="2997334" y="3529667"/>
                </a:lnTo>
                <a:lnTo>
                  <a:pt x="3004181" y="3505706"/>
                </a:lnTo>
                <a:lnTo>
                  <a:pt x="3004181" y="3502283"/>
                </a:lnTo>
                <a:close/>
                <a:moveTo>
                  <a:pt x="3083150" y="3475642"/>
                </a:moveTo>
                <a:lnTo>
                  <a:pt x="3042961" y="3485689"/>
                </a:lnTo>
                <a:lnTo>
                  <a:pt x="3039538" y="3485689"/>
                </a:lnTo>
                <a:lnTo>
                  <a:pt x="3039538" y="3502804"/>
                </a:lnTo>
                <a:lnTo>
                  <a:pt x="3029770" y="3515015"/>
                </a:lnTo>
                <a:lnTo>
                  <a:pt x="3028142" y="3529667"/>
                </a:lnTo>
                <a:cubicBezTo>
                  <a:pt x="3029853" y="3529667"/>
                  <a:pt x="3035558" y="3523962"/>
                  <a:pt x="3045257" y="3512552"/>
                </a:cubicBezTo>
                <a:lnTo>
                  <a:pt x="3048680" y="3512552"/>
                </a:lnTo>
                <a:lnTo>
                  <a:pt x="3047639" y="3516281"/>
                </a:lnTo>
                <a:lnTo>
                  <a:pt x="3067109" y="3501138"/>
                </a:lnTo>
                <a:lnTo>
                  <a:pt x="3079488" y="3481745"/>
                </a:lnTo>
                <a:close/>
                <a:moveTo>
                  <a:pt x="3048680" y="3430399"/>
                </a:moveTo>
                <a:lnTo>
                  <a:pt x="3052103" y="3430399"/>
                </a:lnTo>
                <a:lnTo>
                  <a:pt x="3052103" y="3433822"/>
                </a:lnTo>
                <a:cubicBezTo>
                  <a:pt x="3042404" y="3458924"/>
                  <a:pt x="3035558" y="3471475"/>
                  <a:pt x="3031565" y="3471475"/>
                </a:cubicBezTo>
                <a:cubicBezTo>
                  <a:pt x="3027001" y="3471475"/>
                  <a:pt x="3024719" y="3468052"/>
                  <a:pt x="3024719" y="3461206"/>
                </a:cubicBezTo>
                <a:cubicBezTo>
                  <a:pt x="3024719" y="3446944"/>
                  <a:pt x="3032706" y="3436674"/>
                  <a:pt x="3048680" y="3430399"/>
                </a:cubicBezTo>
                <a:close/>
                <a:moveTo>
                  <a:pt x="3168487" y="3389322"/>
                </a:moveTo>
                <a:cubicBezTo>
                  <a:pt x="3169057" y="3393886"/>
                  <a:pt x="3171340" y="3396168"/>
                  <a:pt x="3175333" y="3396168"/>
                </a:cubicBezTo>
                <a:cubicBezTo>
                  <a:pt x="3171910" y="3405296"/>
                  <a:pt x="3168487" y="3409861"/>
                  <a:pt x="3165064" y="3409861"/>
                </a:cubicBezTo>
                <a:cubicBezTo>
                  <a:pt x="3160500" y="3404156"/>
                  <a:pt x="3158218" y="3400733"/>
                  <a:pt x="3158218" y="3399591"/>
                </a:cubicBezTo>
                <a:cubicBezTo>
                  <a:pt x="3158218" y="3396168"/>
                  <a:pt x="3161641" y="3392745"/>
                  <a:pt x="3168487" y="3389322"/>
                </a:cubicBezTo>
                <a:close/>
                <a:moveTo>
                  <a:pt x="3141102" y="3375630"/>
                </a:moveTo>
                <a:lnTo>
                  <a:pt x="3141102" y="3379053"/>
                </a:lnTo>
                <a:lnTo>
                  <a:pt x="3147949" y="3379053"/>
                </a:lnTo>
                <a:lnTo>
                  <a:pt x="3147949" y="3375630"/>
                </a:lnTo>
                <a:close/>
                <a:moveTo>
                  <a:pt x="3127410" y="3372207"/>
                </a:moveTo>
                <a:cubicBezTo>
                  <a:pt x="3122846" y="3372778"/>
                  <a:pt x="3120564" y="3375060"/>
                  <a:pt x="3120564" y="3379053"/>
                </a:cubicBezTo>
                <a:lnTo>
                  <a:pt x="3120564" y="3382476"/>
                </a:lnTo>
                <a:lnTo>
                  <a:pt x="3127410" y="3382476"/>
                </a:lnTo>
                <a:cubicBezTo>
                  <a:pt x="3127410" y="3380194"/>
                  <a:pt x="3128551" y="3376771"/>
                  <a:pt x="3130833" y="3372207"/>
                </a:cubicBezTo>
                <a:close/>
                <a:moveTo>
                  <a:pt x="3062372" y="3351829"/>
                </a:moveTo>
                <a:lnTo>
                  <a:pt x="3062372" y="3355092"/>
                </a:lnTo>
                <a:cubicBezTo>
                  <a:pt x="3062372" y="3359656"/>
                  <a:pt x="3060091" y="3361938"/>
                  <a:pt x="3055526" y="3361938"/>
                </a:cubicBezTo>
                <a:lnTo>
                  <a:pt x="3053911" y="3355207"/>
                </a:lnTo>
                <a:lnTo>
                  <a:pt x="3040821" y="3368878"/>
                </a:lnTo>
                <a:cubicBezTo>
                  <a:pt x="3036257" y="3375724"/>
                  <a:pt x="3033548" y="3382713"/>
                  <a:pt x="3032692" y="3389844"/>
                </a:cubicBezTo>
                <a:lnTo>
                  <a:pt x="3031797" y="3389396"/>
                </a:lnTo>
                <a:lnTo>
                  <a:pt x="3028077" y="3404666"/>
                </a:lnTo>
                <a:cubicBezTo>
                  <a:pt x="3024084" y="3407804"/>
                  <a:pt x="3019520" y="3417360"/>
                  <a:pt x="3014385" y="3433334"/>
                </a:cubicBezTo>
                <a:lnTo>
                  <a:pt x="3001616" y="3483455"/>
                </a:lnTo>
                <a:lnTo>
                  <a:pt x="3004181" y="3481745"/>
                </a:lnTo>
                <a:lnTo>
                  <a:pt x="3020974" y="3505255"/>
                </a:lnTo>
                <a:lnTo>
                  <a:pt x="3024172" y="3498131"/>
                </a:lnTo>
                <a:lnTo>
                  <a:pt x="3014450" y="3485168"/>
                </a:lnTo>
                <a:lnTo>
                  <a:pt x="3014450" y="3474898"/>
                </a:lnTo>
                <a:lnTo>
                  <a:pt x="3021296" y="3474898"/>
                </a:lnTo>
                <a:lnTo>
                  <a:pt x="3027795" y="3490062"/>
                </a:lnTo>
                <a:lnTo>
                  <a:pt x="3028413" y="3488685"/>
                </a:lnTo>
                <a:cubicBezTo>
                  <a:pt x="3034689" y="3480127"/>
                  <a:pt x="3044102" y="3470001"/>
                  <a:pt x="3056653" y="3458305"/>
                </a:cubicBezTo>
                <a:lnTo>
                  <a:pt x="3056653" y="3441190"/>
                </a:lnTo>
                <a:cubicBezTo>
                  <a:pt x="3061217" y="3441190"/>
                  <a:pt x="3068063" y="3436626"/>
                  <a:pt x="3077192" y="3427497"/>
                </a:cubicBezTo>
                <a:lnTo>
                  <a:pt x="3080615" y="3427497"/>
                </a:lnTo>
                <a:lnTo>
                  <a:pt x="3080615" y="3430920"/>
                </a:lnTo>
                <a:cubicBezTo>
                  <a:pt x="3080615" y="3434914"/>
                  <a:pt x="3078332" y="3447465"/>
                  <a:pt x="3073768" y="3468574"/>
                </a:cubicBezTo>
                <a:lnTo>
                  <a:pt x="3083499" y="3475061"/>
                </a:lnTo>
                <a:lnTo>
                  <a:pt x="3089757" y="3464629"/>
                </a:lnTo>
                <a:lnTo>
                  <a:pt x="3100026" y="3464629"/>
                </a:lnTo>
                <a:lnTo>
                  <a:pt x="3100026" y="3471166"/>
                </a:lnTo>
                <a:lnTo>
                  <a:pt x="3101153" y="3468574"/>
                </a:lnTo>
                <a:lnTo>
                  <a:pt x="3111262" y="3468574"/>
                </a:lnTo>
                <a:lnTo>
                  <a:pt x="3113718" y="3461206"/>
                </a:lnTo>
                <a:cubicBezTo>
                  <a:pt x="3103449" y="3456642"/>
                  <a:pt x="3097744" y="3452078"/>
                  <a:pt x="3096603" y="3447514"/>
                </a:cubicBezTo>
                <a:lnTo>
                  <a:pt x="3096603" y="3430399"/>
                </a:lnTo>
                <a:cubicBezTo>
                  <a:pt x="3108583" y="3416136"/>
                  <a:pt x="3116571" y="3402444"/>
                  <a:pt x="3120564" y="3389322"/>
                </a:cubicBezTo>
                <a:lnTo>
                  <a:pt x="3117141" y="3389322"/>
                </a:lnTo>
                <a:lnTo>
                  <a:pt x="3109320" y="3390626"/>
                </a:lnTo>
                <a:lnTo>
                  <a:pt x="3101153" y="3406959"/>
                </a:lnTo>
                <a:lnTo>
                  <a:pt x="3097730" y="3406959"/>
                </a:lnTo>
                <a:lnTo>
                  <a:pt x="3089174" y="3398403"/>
                </a:lnTo>
                <a:lnTo>
                  <a:pt x="3065795" y="3426976"/>
                </a:lnTo>
                <a:lnTo>
                  <a:pt x="3058949" y="3426976"/>
                </a:lnTo>
                <a:lnTo>
                  <a:pt x="3056127" y="3413805"/>
                </a:lnTo>
                <a:lnTo>
                  <a:pt x="3049807" y="3413805"/>
                </a:lnTo>
                <a:lnTo>
                  <a:pt x="3049807" y="3410382"/>
                </a:lnTo>
                <a:lnTo>
                  <a:pt x="3054408" y="3405782"/>
                </a:lnTo>
                <a:lnTo>
                  <a:pt x="3053815" y="3403014"/>
                </a:lnTo>
                <a:cubicBezTo>
                  <a:pt x="3050392" y="3397309"/>
                  <a:pt x="3045257" y="3393886"/>
                  <a:pt x="3038411" y="3392745"/>
                </a:cubicBezTo>
                <a:cubicBezTo>
                  <a:pt x="3041264" y="3375630"/>
                  <a:pt x="3045827" y="3366502"/>
                  <a:pt x="3052103" y="3365361"/>
                </a:cubicBezTo>
                <a:lnTo>
                  <a:pt x="3058949" y="3368784"/>
                </a:lnTo>
                <a:lnTo>
                  <a:pt x="3068881" y="3360508"/>
                </a:lnTo>
                <a:close/>
                <a:moveTo>
                  <a:pt x="3084038" y="3276883"/>
                </a:moveTo>
                <a:lnTo>
                  <a:pt x="3080615" y="3293998"/>
                </a:lnTo>
                <a:lnTo>
                  <a:pt x="3087461" y="3293998"/>
                </a:lnTo>
                <a:lnTo>
                  <a:pt x="3090884" y="3276883"/>
                </a:lnTo>
                <a:close/>
                <a:moveTo>
                  <a:pt x="3155634" y="3269830"/>
                </a:moveTo>
                <a:lnTo>
                  <a:pt x="3107999" y="3311114"/>
                </a:lnTo>
                <a:cubicBezTo>
                  <a:pt x="3107999" y="3316819"/>
                  <a:pt x="3101153" y="3332793"/>
                  <a:pt x="3087461" y="3359036"/>
                </a:cubicBezTo>
                <a:lnTo>
                  <a:pt x="3090884" y="3359036"/>
                </a:lnTo>
                <a:lnTo>
                  <a:pt x="3101153" y="3352190"/>
                </a:lnTo>
                <a:lnTo>
                  <a:pt x="3104576" y="3352190"/>
                </a:lnTo>
                <a:lnTo>
                  <a:pt x="3102453" y="3367050"/>
                </a:lnTo>
                <a:lnTo>
                  <a:pt x="3123987" y="3351669"/>
                </a:lnTo>
                <a:cubicBezTo>
                  <a:pt x="3119994" y="3349387"/>
                  <a:pt x="3115430" y="3348246"/>
                  <a:pt x="3110295" y="3348246"/>
                </a:cubicBezTo>
                <a:cubicBezTo>
                  <a:pt x="3110295" y="3339118"/>
                  <a:pt x="3116000" y="3334554"/>
                  <a:pt x="3127410" y="3334554"/>
                </a:cubicBezTo>
                <a:lnTo>
                  <a:pt x="3127410" y="3327707"/>
                </a:lnTo>
                <a:lnTo>
                  <a:pt x="3120564" y="3317438"/>
                </a:lnTo>
                <a:lnTo>
                  <a:pt x="3120564" y="3314015"/>
                </a:lnTo>
                <a:cubicBezTo>
                  <a:pt x="3132545" y="3314015"/>
                  <a:pt x="3140532" y="3306028"/>
                  <a:pt x="3144525" y="3290054"/>
                </a:cubicBezTo>
                <a:close/>
                <a:moveTo>
                  <a:pt x="3200421" y="3266614"/>
                </a:moveTo>
                <a:lnTo>
                  <a:pt x="3203844" y="3266614"/>
                </a:lnTo>
                <a:lnTo>
                  <a:pt x="3203844" y="3297421"/>
                </a:lnTo>
                <a:lnTo>
                  <a:pt x="3193575" y="3311114"/>
                </a:lnTo>
                <a:cubicBezTo>
                  <a:pt x="3182165" y="3308261"/>
                  <a:pt x="3176460" y="3304838"/>
                  <a:pt x="3176460" y="3300845"/>
                </a:cubicBezTo>
                <a:cubicBezTo>
                  <a:pt x="3181024" y="3300845"/>
                  <a:pt x="3186729" y="3290576"/>
                  <a:pt x="3193575" y="3270037"/>
                </a:cubicBezTo>
                <a:close/>
                <a:moveTo>
                  <a:pt x="3224383" y="3215268"/>
                </a:moveTo>
                <a:lnTo>
                  <a:pt x="3231229" y="3215268"/>
                </a:lnTo>
                <a:lnTo>
                  <a:pt x="3231229" y="3225016"/>
                </a:lnTo>
                <a:lnTo>
                  <a:pt x="3233525" y="3225016"/>
                </a:lnTo>
                <a:lnTo>
                  <a:pt x="3233525" y="3228439"/>
                </a:lnTo>
                <a:cubicBezTo>
                  <a:pt x="3233525" y="3233003"/>
                  <a:pt x="3231243" y="3235285"/>
                  <a:pt x="3226679" y="3235285"/>
                </a:cubicBezTo>
                <a:lnTo>
                  <a:pt x="3223256" y="3235285"/>
                </a:lnTo>
                <a:lnTo>
                  <a:pt x="3223256" y="3231862"/>
                </a:lnTo>
                <a:lnTo>
                  <a:pt x="3229580" y="3225538"/>
                </a:lnTo>
                <a:lnTo>
                  <a:pt x="3224383" y="3225538"/>
                </a:lnTo>
                <a:close/>
                <a:moveTo>
                  <a:pt x="3254063" y="3136017"/>
                </a:moveTo>
                <a:lnTo>
                  <a:pt x="3260909" y="3136017"/>
                </a:lnTo>
                <a:lnTo>
                  <a:pt x="3260909" y="3146286"/>
                </a:lnTo>
                <a:cubicBezTo>
                  <a:pt x="3260909" y="3150850"/>
                  <a:pt x="3258627" y="3153132"/>
                  <a:pt x="3254063" y="3153132"/>
                </a:cubicBezTo>
                <a:lnTo>
                  <a:pt x="3250640" y="3153132"/>
                </a:lnTo>
                <a:close/>
                <a:moveTo>
                  <a:pt x="3295140" y="3132594"/>
                </a:moveTo>
                <a:lnTo>
                  <a:pt x="3295140" y="3142863"/>
                </a:lnTo>
                <a:lnTo>
                  <a:pt x="3288293" y="3142863"/>
                </a:lnTo>
                <a:lnTo>
                  <a:pt x="3288293" y="3139440"/>
                </a:lnTo>
                <a:cubicBezTo>
                  <a:pt x="3288864" y="3134876"/>
                  <a:pt x="3291146" y="3132594"/>
                  <a:pt x="3295140" y="3132594"/>
                </a:cubicBezTo>
                <a:close/>
                <a:moveTo>
                  <a:pt x="3210690" y="3030424"/>
                </a:moveTo>
                <a:cubicBezTo>
                  <a:pt x="3206126" y="3030995"/>
                  <a:pt x="3203844" y="3033276"/>
                  <a:pt x="3203844" y="3037270"/>
                </a:cubicBezTo>
                <a:lnTo>
                  <a:pt x="3210690" y="3037270"/>
                </a:lnTo>
                <a:close/>
                <a:moveTo>
                  <a:pt x="3390985" y="2999095"/>
                </a:moveTo>
                <a:lnTo>
                  <a:pt x="3401254" y="2999095"/>
                </a:lnTo>
                <a:lnTo>
                  <a:pt x="3401254" y="3002518"/>
                </a:lnTo>
                <a:cubicBezTo>
                  <a:pt x="3401254" y="3025338"/>
                  <a:pt x="3388702" y="3036748"/>
                  <a:pt x="3363600" y="3036748"/>
                </a:cubicBezTo>
                <a:cubicBezTo>
                  <a:pt x="3345344" y="3062421"/>
                  <a:pt x="3336216" y="3079537"/>
                  <a:pt x="3336216" y="3088094"/>
                </a:cubicBezTo>
                <a:cubicBezTo>
                  <a:pt x="3322524" y="3100645"/>
                  <a:pt x="3315678" y="3110915"/>
                  <a:pt x="3315678" y="3118902"/>
                </a:cubicBezTo>
                <a:lnTo>
                  <a:pt x="3308832" y="3118902"/>
                </a:lnTo>
                <a:cubicBezTo>
                  <a:pt x="3301986" y="3116620"/>
                  <a:pt x="3298563" y="3109774"/>
                  <a:pt x="3298563" y="3098363"/>
                </a:cubicBezTo>
                <a:cubicBezTo>
                  <a:pt x="3311114" y="3098363"/>
                  <a:pt x="3322524" y="3082389"/>
                  <a:pt x="3332793" y="3050441"/>
                </a:cubicBezTo>
                <a:lnTo>
                  <a:pt x="3363600" y="3026479"/>
                </a:lnTo>
                <a:cubicBezTo>
                  <a:pt x="3368164" y="3028761"/>
                  <a:pt x="3371587" y="3029902"/>
                  <a:pt x="3373870" y="3029902"/>
                </a:cubicBezTo>
                <a:cubicBezTo>
                  <a:pt x="3385279" y="3012217"/>
                  <a:pt x="3390985" y="3001948"/>
                  <a:pt x="3390985" y="2999095"/>
                </a:cubicBezTo>
                <a:close/>
                <a:moveTo>
                  <a:pt x="3322524" y="2978557"/>
                </a:moveTo>
                <a:lnTo>
                  <a:pt x="3329370" y="2978557"/>
                </a:lnTo>
                <a:lnTo>
                  <a:pt x="3329370" y="2985403"/>
                </a:lnTo>
                <a:lnTo>
                  <a:pt x="3322524" y="2985403"/>
                </a:lnTo>
                <a:close/>
                <a:moveTo>
                  <a:pt x="3200421" y="2975655"/>
                </a:moveTo>
                <a:lnTo>
                  <a:pt x="3196093" y="2992970"/>
                </a:lnTo>
                <a:lnTo>
                  <a:pt x="3201861" y="2987970"/>
                </a:lnTo>
                <a:lnTo>
                  <a:pt x="3205174" y="2978032"/>
                </a:lnTo>
                <a:close/>
                <a:moveTo>
                  <a:pt x="3142819" y="2963829"/>
                </a:moveTo>
                <a:lnTo>
                  <a:pt x="3124481" y="2980332"/>
                </a:lnTo>
                <a:lnTo>
                  <a:pt x="3123987" y="2981980"/>
                </a:lnTo>
                <a:lnTo>
                  <a:pt x="3130833" y="2985403"/>
                </a:lnTo>
                <a:close/>
                <a:moveTo>
                  <a:pt x="3367024" y="2958018"/>
                </a:moveTo>
                <a:lnTo>
                  <a:pt x="3370447" y="2958018"/>
                </a:lnTo>
                <a:lnTo>
                  <a:pt x="3370447" y="2961441"/>
                </a:lnTo>
                <a:cubicBezTo>
                  <a:pt x="3370447" y="2965435"/>
                  <a:pt x="3368164" y="2977986"/>
                  <a:pt x="3363600" y="2999095"/>
                </a:cubicBezTo>
                <a:cubicBezTo>
                  <a:pt x="3370447" y="2999095"/>
                  <a:pt x="3373870" y="3001377"/>
                  <a:pt x="3373870" y="3005941"/>
                </a:cubicBezTo>
                <a:cubicBezTo>
                  <a:pt x="3361318" y="3005941"/>
                  <a:pt x="3347626" y="3009364"/>
                  <a:pt x="3332793" y="3016210"/>
                </a:cubicBezTo>
                <a:lnTo>
                  <a:pt x="3329370" y="3016210"/>
                </a:lnTo>
                <a:lnTo>
                  <a:pt x="3329370" y="3033325"/>
                </a:lnTo>
                <a:cubicBezTo>
                  <a:pt x="3323665" y="3044736"/>
                  <a:pt x="3319101" y="3050441"/>
                  <a:pt x="3315678" y="3050441"/>
                </a:cubicBezTo>
                <a:cubicBezTo>
                  <a:pt x="3311114" y="3050441"/>
                  <a:pt x="3308832" y="3048159"/>
                  <a:pt x="3308832" y="3043595"/>
                </a:cubicBezTo>
                <a:lnTo>
                  <a:pt x="3308832" y="3040172"/>
                </a:lnTo>
                <a:cubicBezTo>
                  <a:pt x="3308832" y="3029332"/>
                  <a:pt x="3321383" y="3012217"/>
                  <a:pt x="3346485" y="2988826"/>
                </a:cubicBezTo>
                <a:lnTo>
                  <a:pt x="3346485" y="2971711"/>
                </a:lnTo>
                <a:cubicBezTo>
                  <a:pt x="3351049" y="2971711"/>
                  <a:pt x="3357895" y="2967147"/>
                  <a:pt x="3367024" y="2958018"/>
                </a:cubicBezTo>
                <a:close/>
                <a:moveTo>
                  <a:pt x="3141102" y="2947749"/>
                </a:moveTo>
                <a:cubicBezTo>
                  <a:pt x="3137679" y="2947749"/>
                  <a:pt x="3134541" y="2950602"/>
                  <a:pt x="3131689" y="2956307"/>
                </a:cubicBezTo>
                <a:lnTo>
                  <a:pt x="3129758" y="2962742"/>
                </a:lnTo>
                <a:lnTo>
                  <a:pt x="3145854" y="2952500"/>
                </a:lnTo>
                <a:close/>
                <a:moveTo>
                  <a:pt x="3346485" y="2934057"/>
                </a:moveTo>
                <a:lnTo>
                  <a:pt x="3349908" y="2934057"/>
                </a:lnTo>
                <a:lnTo>
                  <a:pt x="3349908" y="2944326"/>
                </a:lnTo>
                <a:lnTo>
                  <a:pt x="3339639" y="2944326"/>
                </a:lnTo>
                <a:lnTo>
                  <a:pt x="3339639" y="2940903"/>
                </a:lnTo>
                <a:cubicBezTo>
                  <a:pt x="3340209" y="2936339"/>
                  <a:pt x="3342491" y="2934057"/>
                  <a:pt x="3346485" y="2934057"/>
                </a:cubicBezTo>
                <a:close/>
                <a:moveTo>
                  <a:pt x="3449177" y="2869019"/>
                </a:moveTo>
                <a:lnTo>
                  <a:pt x="3452600" y="2869019"/>
                </a:lnTo>
                <a:cubicBezTo>
                  <a:pt x="3452600" y="2881000"/>
                  <a:pt x="3449177" y="2887846"/>
                  <a:pt x="3442331" y="2889557"/>
                </a:cubicBezTo>
                <a:lnTo>
                  <a:pt x="3438908" y="2889557"/>
                </a:lnTo>
                <a:cubicBezTo>
                  <a:pt x="3441189" y="2875865"/>
                  <a:pt x="3444612" y="2869019"/>
                  <a:pt x="3449177" y="2869019"/>
                </a:cubicBezTo>
                <a:close/>
                <a:moveTo>
                  <a:pt x="3180717" y="2861983"/>
                </a:moveTo>
                <a:lnTo>
                  <a:pt x="3178756" y="2872442"/>
                </a:lnTo>
                <a:lnTo>
                  <a:pt x="3185946" y="2872442"/>
                </a:lnTo>
                <a:close/>
                <a:moveTo>
                  <a:pt x="3305409" y="2838212"/>
                </a:moveTo>
                <a:cubicBezTo>
                  <a:pt x="3295425" y="2844773"/>
                  <a:pt x="3285869" y="2853473"/>
                  <a:pt x="3276741" y="2864313"/>
                </a:cubicBezTo>
                <a:lnTo>
                  <a:pt x="3252740" y="2900118"/>
                </a:lnTo>
                <a:lnTo>
                  <a:pt x="3250911" y="2905055"/>
                </a:lnTo>
                <a:lnTo>
                  <a:pt x="3250640" y="2905678"/>
                </a:lnTo>
                <a:lnTo>
                  <a:pt x="3250640" y="2910096"/>
                </a:lnTo>
                <a:lnTo>
                  <a:pt x="3257486" y="2910096"/>
                </a:lnTo>
                <a:cubicBezTo>
                  <a:pt x="3268896" y="2899256"/>
                  <a:pt x="3274601" y="2886705"/>
                  <a:pt x="3274601" y="2872442"/>
                </a:cubicBezTo>
                <a:cubicBezTo>
                  <a:pt x="3295140" y="2872442"/>
                  <a:pt x="3305409" y="2861032"/>
                  <a:pt x="3305409" y="2838212"/>
                </a:cubicBezTo>
                <a:close/>
                <a:moveTo>
                  <a:pt x="3233525" y="2819407"/>
                </a:moveTo>
                <a:lnTo>
                  <a:pt x="3233525" y="2821097"/>
                </a:lnTo>
                <a:lnTo>
                  <a:pt x="3230102" y="2821097"/>
                </a:lnTo>
                <a:lnTo>
                  <a:pt x="3228920" y="2819915"/>
                </a:lnTo>
                <a:lnTo>
                  <a:pt x="3223319" y="2828666"/>
                </a:lnTo>
                <a:cubicBezTo>
                  <a:pt x="3218755" y="2837223"/>
                  <a:pt x="3216473" y="2843642"/>
                  <a:pt x="3216473" y="2847920"/>
                </a:cubicBezTo>
                <a:lnTo>
                  <a:pt x="3207308" y="2858104"/>
                </a:lnTo>
                <a:lnTo>
                  <a:pt x="3210690" y="2855849"/>
                </a:lnTo>
                <a:lnTo>
                  <a:pt x="3213675" y="2861072"/>
                </a:lnTo>
                <a:lnTo>
                  <a:pt x="3227962" y="2838212"/>
                </a:lnTo>
                <a:lnTo>
                  <a:pt x="3230668" y="2835665"/>
                </a:lnTo>
                <a:lnTo>
                  <a:pt x="3234652" y="2825041"/>
                </a:lnTo>
                <a:close/>
                <a:moveTo>
                  <a:pt x="3209894" y="2808066"/>
                </a:moveTo>
                <a:lnTo>
                  <a:pt x="3203844" y="2815628"/>
                </a:lnTo>
                <a:cubicBezTo>
                  <a:pt x="3196998" y="2825326"/>
                  <a:pt x="3193575" y="2831887"/>
                  <a:pt x="3193575" y="2835310"/>
                </a:cubicBezTo>
                <a:cubicBezTo>
                  <a:pt x="3193575" y="2839589"/>
                  <a:pt x="3191864" y="2843725"/>
                  <a:pt x="3188441" y="2847719"/>
                </a:cubicBezTo>
                <a:lnTo>
                  <a:pt x="3182565" y="2852126"/>
                </a:lnTo>
                <a:lnTo>
                  <a:pt x="3181801" y="2856202"/>
                </a:lnTo>
                <a:lnTo>
                  <a:pt x="3195342" y="2847174"/>
                </a:lnTo>
                <a:lnTo>
                  <a:pt x="3198011" y="2836500"/>
                </a:lnTo>
                <a:cubicBezTo>
                  <a:pt x="3200863" y="2828513"/>
                  <a:pt x="3203573" y="2824519"/>
                  <a:pt x="3206140" y="2824519"/>
                </a:cubicBezTo>
                <a:lnTo>
                  <a:pt x="3206603" y="2824519"/>
                </a:lnTo>
                <a:lnTo>
                  <a:pt x="3212074" y="2812426"/>
                </a:lnTo>
                <a:close/>
                <a:moveTo>
                  <a:pt x="3373870" y="2807404"/>
                </a:moveTo>
                <a:lnTo>
                  <a:pt x="3370447" y="2824519"/>
                </a:lnTo>
                <a:lnTo>
                  <a:pt x="3377293" y="2824519"/>
                </a:lnTo>
                <a:lnTo>
                  <a:pt x="3380716" y="2807404"/>
                </a:lnTo>
                <a:close/>
                <a:moveTo>
                  <a:pt x="3490253" y="2797136"/>
                </a:moveTo>
                <a:lnTo>
                  <a:pt x="3493676" y="2797136"/>
                </a:lnTo>
                <a:lnTo>
                  <a:pt x="3493676" y="2827942"/>
                </a:lnTo>
                <a:lnTo>
                  <a:pt x="3483407" y="2841635"/>
                </a:lnTo>
                <a:cubicBezTo>
                  <a:pt x="3471997" y="2838783"/>
                  <a:pt x="3466292" y="2835359"/>
                  <a:pt x="3466292" y="2831366"/>
                </a:cubicBezTo>
                <a:cubicBezTo>
                  <a:pt x="3470856" y="2831366"/>
                  <a:pt x="3476561" y="2821097"/>
                  <a:pt x="3483407" y="2800559"/>
                </a:cubicBezTo>
                <a:close/>
                <a:moveTo>
                  <a:pt x="3514215" y="2745789"/>
                </a:moveTo>
                <a:lnTo>
                  <a:pt x="3521061" y="2745789"/>
                </a:lnTo>
                <a:lnTo>
                  <a:pt x="3521061" y="2756059"/>
                </a:lnTo>
                <a:lnTo>
                  <a:pt x="3514215" y="2756059"/>
                </a:lnTo>
                <a:close/>
                <a:moveTo>
                  <a:pt x="3226742" y="2740294"/>
                </a:moveTo>
                <a:lnTo>
                  <a:pt x="3222671" y="2746739"/>
                </a:lnTo>
                <a:lnTo>
                  <a:pt x="3219776" y="2756146"/>
                </a:lnTo>
                <a:lnTo>
                  <a:pt x="3224877" y="2750659"/>
                </a:lnTo>
                <a:lnTo>
                  <a:pt x="3224968" y="2750068"/>
                </a:lnTo>
                <a:lnTo>
                  <a:pt x="3226362" y="2749062"/>
                </a:lnTo>
                <a:lnTo>
                  <a:pt x="3226742" y="2748652"/>
                </a:lnTo>
                <a:close/>
                <a:moveTo>
                  <a:pt x="3274601" y="2725251"/>
                </a:moveTo>
                <a:cubicBezTo>
                  <a:pt x="3274601" y="2732097"/>
                  <a:pt x="3271749" y="2738943"/>
                  <a:pt x="3266044" y="2745790"/>
                </a:cubicBezTo>
                <a:lnTo>
                  <a:pt x="3247006" y="2761020"/>
                </a:lnTo>
                <a:lnTo>
                  <a:pt x="3254127" y="2765768"/>
                </a:lnTo>
                <a:lnTo>
                  <a:pt x="3239643" y="2769388"/>
                </a:lnTo>
                <a:lnTo>
                  <a:pt x="3236092" y="2784299"/>
                </a:lnTo>
                <a:lnTo>
                  <a:pt x="3224627" y="2789649"/>
                </a:lnTo>
                <a:lnTo>
                  <a:pt x="3213863" y="2803105"/>
                </a:lnTo>
                <a:lnTo>
                  <a:pt x="3216409" y="2800559"/>
                </a:lnTo>
                <a:lnTo>
                  <a:pt x="3219833" y="2800559"/>
                </a:lnTo>
                <a:lnTo>
                  <a:pt x="3219833" y="2804991"/>
                </a:lnTo>
                <a:lnTo>
                  <a:pt x="3243857" y="2786305"/>
                </a:lnTo>
                <a:cubicBezTo>
                  <a:pt x="3248421" y="2788587"/>
                  <a:pt x="3251844" y="2789728"/>
                  <a:pt x="3254127" y="2789728"/>
                </a:cubicBezTo>
                <a:cubicBezTo>
                  <a:pt x="3265536" y="2772043"/>
                  <a:pt x="3271242" y="2761774"/>
                  <a:pt x="3271242" y="2758921"/>
                </a:cubicBezTo>
                <a:lnTo>
                  <a:pt x="3281511" y="2758921"/>
                </a:lnTo>
                <a:lnTo>
                  <a:pt x="3281511" y="2762344"/>
                </a:lnTo>
                <a:cubicBezTo>
                  <a:pt x="3281511" y="2785164"/>
                  <a:pt x="3268959" y="2796575"/>
                  <a:pt x="3243857" y="2796575"/>
                </a:cubicBezTo>
                <a:lnTo>
                  <a:pt x="3236280" y="2808414"/>
                </a:lnTo>
                <a:lnTo>
                  <a:pt x="3247488" y="2811777"/>
                </a:lnTo>
                <a:lnTo>
                  <a:pt x="3250789" y="2816728"/>
                </a:lnTo>
                <a:lnTo>
                  <a:pt x="3264332" y="2803981"/>
                </a:lnTo>
                <a:cubicBezTo>
                  <a:pt x="3275742" y="2790860"/>
                  <a:pt x="3281447" y="2780590"/>
                  <a:pt x="3281447" y="2773174"/>
                </a:cubicBezTo>
                <a:cubicBezTo>
                  <a:pt x="3290575" y="2773174"/>
                  <a:pt x="3295140" y="2766328"/>
                  <a:pt x="3295140" y="2752636"/>
                </a:cubicBezTo>
                <a:lnTo>
                  <a:pt x="3295140" y="2749213"/>
                </a:lnTo>
                <a:lnTo>
                  <a:pt x="3284870" y="2756059"/>
                </a:lnTo>
                <a:lnTo>
                  <a:pt x="3278024" y="2756059"/>
                </a:lnTo>
                <a:cubicBezTo>
                  <a:pt x="3278024" y="2753777"/>
                  <a:pt x="3280306" y="2744649"/>
                  <a:pt x="3284870" y="2728674"/>
                </a:cubicBezTo>
                <a:lnTo>
                  <a:pt x="3278024" y="2725251"/>
                </a:lnTo>
                <a:close/>
                <a:moveTo>
                  <a:pt x="3360177" y="2612291"/>
                </a:moveTo>
                <a:cubicBezTo>
                  <a:pt x="3353331" y="2614573"/>
                  <a:pt x="3349908" y="2621419"/>
                  <a:pt x="3349908" y="2632829"/>
                </a:cubicBezTo>
                <a:cubicBezTo>
                  <a:pt x="3352760" y="2632829"/>
                  <a:pt x="3358466" y="2627124"/>
                  <a:pt x="3367024" y="2615714"/>
                </a:cubicBezTo>
                <a:close/>
                <a:moveTo>
                  <a:pt x="3500522" y="2560945"/>
                </a:moveTo>
                <a:cubicBezTo>
                  <a:pt x="3495958" y="2561516"/>
                  <a:pt x="3493676" y="2563797"/>
                  <a:pt x="3493676" y="2567791"/>
                </a:cubicBezTo>
                <a:lnTo>
                  <a:pt x="3500522" y="2567791"/>
                </a:lnTo>
                <a:close/>
                <a:moveTo>
                  <a:pt x="3510791" y="2345294"/>
                </a:moveTo>
                <a:cubicBezTo>
                  <a:pt x="3515355" y="2345864"/>
                  <a:pt x="3517638" y="2348145"/>
                  <a:pt x="3517638" y="2352139"/>
                </a:cubicBezTo>
                <a:lnTo>
                  <a:pt x="3503945" y="2362408"/>
                </a:lnTo>
                <a:cubicBezTo>
                  <a:pt x="3503945" y="2360126"/>
                  <a:pt x="3502804" y="2358985"/>
                  <a:pt x="3500522" y="2358985"/>
                </a:cubicBezTo>
                <a:cubicBezTo>
                  <a:pt x="3503945" y="2349857"/>
                  <a:pt x="3507368" y="2345294"/>
                  <a:pt x="3510791" y="2345294"/>
                </a:cubicBezTo>
                <a:close/>
                <a:moveTo>
                  <a:pt x="3521061" y="2338447"/>
                </a:moveTo>
                <a:lnTo>
                  <a:pt x="3524484" y="2338447"/>
                </a:lnTo>
                <a:cubicBezTo>
                  <a:pt x="3535893" y="2340158"/>
                  <a:pt x="3541599" y="2343582"/>
                  <a:pt x="3541599" y="2348716"/>
                </a:cubicBezTo>
                <a:cubicBezTo>
                  <a:pt x="3527907" y="2366403"/>
                  <a:pt x="3521061" y="2378953"/>
                  <a:pt x="3521061" y="2386371"/>
                </a:cubicBezTo>
                <a:lnTo>
                  <a:pt x="3514215" y="2386371"/>
                </a:lnTo>
                <a:lnTo>
                  <a:pt x="3514215" y="2382947"/>
                </a:lnTo>
                <a:cubicBezTo>
                  <a:pt x="3514215" y="2376100"/>
                  <a:pt x="3517638" y="2366972"/>
                  <a:pt x="3524484" y="2355563"/>
                </a:cubicBezTo>
                <a:close/>
                <a:moveTo>
                  <a:pt x="3313287" y="2271031"/>
                </a:moveTo>
                <a:lnTo>
                  <a:pt x="3307120" y="2279399"/>
                </a:lnTo>
                <a:lnTo>
                  <a:pt x="3280421" y="2308006"/>
                </a:lnTo>
                <a:lnTo>
                  <a:pt x="3279120" y="2313925"/>
                </a:lnTo>
                <a:lnTo>
                  <a:pt x="3281511" y="2313925"/>
                </a:lnTo>
                <a:cubicBezTo>
                  <a:pt x="3286931" y="2313925"/>
                  <a:pt x="3292493" y="2309932"/>
                  <a:pt x="3298198" y="2301945"/>
                </a:cubicBezTo>
                <a:close/>
                <a:moveTo>
                  <a:pt x="3500522" y="2269986"/>
                </a:moveTo>
                <a:cubicBezTo>
                  <a:pt x="3495958" y="2270556"/>
                  <a:pt x="3493676" y="2272839"/>
                  <a:pt x="3493676" y="2276832"/>
                </a:cubicBezTo>
                <a:lnTo>
                  <a:pt x="3507368" y="2276832"/>
                </a:lnTo>
                <a:cubicBezTo>
                  <a:pt x="3507368" y="2272268"/>
                  <a:pt x="3505086" y="2269986"/>
                  <a:pt x="3500522" y="2269986"/>
                </a:cubicBezTo>
                <a:close/>
                <a:moveTo>
                  <a:pt x="3492925" y="2261887"/>
                </a:moveTo>
                <a:lnTo>
                  <a:pt x="3484659" y="2264392"/>
                </a:lnTo>
                <a:lnTo>
                  <a:pt x="3486830" y="2266563"/>
                </a:lnTo>
                <a:lnTo>
                  <a:pt x="3490253" y="2266563"/>
                </a:lnTo>
                <a:close/>
                <a:moveTo>
                  <a:pt x="3288229" y="2236650"/>
                </a:moveTo>
                <a:lnTo>
                  <a:pt x="3284934" y="2242041"/>
                </a:lnTo>
                <a:lnTo>
                  <a:pt x="3278088" y="2242041"/>
                </a:lnTo>
                <a:lnTo>
                  <a:pt x="3278088" y="2245464"/>
                </a:lnTo>
                <a:lnTo>
                  <a:pt x="3281214" y="2261094"/>
                </a:lnTo>
                <a:lnTo>
                  <a:pt x="3285433" y="2260583"/>
                </a:lnTo>
                <a:lnTo>
                  <a:pt x="3288229" y="2247676"/>
                </a:lnTo>
                <a:close/>
                <a:moveTo>
                  <a:pt x="3337177" y="2216690"/>
                </a:moveTo>
                <a:lnTo>
                  <a:pt x="3333584" y="2218581"/>
                </a:lnTo>
                <a:cubicBezTo>
                  <a:pt x="3329020" y="2224286"/>
                  <a:pt x="3325312" y="2232843"/>
                  <a:pt x="3322459" y="2244253"/>
                </a:cubicBezTo>
                <a:lnTo>
                  <a:pt x="3316708" y="2249685"/>
                </a:lnTo>
                <a:lnTo>
                  <a:pt x="3314030" y="2253166"/>
                </a:lnTo>
                <a:lnTo>
                  <a:pt x="3310549" y="2256299"/>
                </a:lnTo>
                <a:lnTo>
                  <a:pt x="3317591" y="2261932"/>
                </a:lnTo>
                <a:lnTo>
                  <a:pt x="3320020" y="2256589"/>
                </a:lnTo>
                <a:cubicBezTo>
                  <a:pt x="3322873" y="2252025"/>
                  <a:pt x="3327152" y="2246035"/>
                  <a:pt x="3332857" y="2238618"/>
                </a:cubicBezTo>
                <a:cubicBezTo>
                  <a:pt x="3332857" y="2233198"/>
                  <a:pt x="3334283" y="2225924"/>
                  <a:pt x="3337136" y="2216796"/>
                </a:cubicBezTo>
                <a:close/>
                <a:moveTo>
                  <a:pt x="3319036" y="2199754"/>
                </a:moveTo>
                <a:cubicBezTo>
                  <a:pt x="3319036" y="2202037"/>
                  <a:pt x="3313331" y="2211164"/>
                  <a:pt x="3301921" y="2227138"/>
                </a:cubicBezTo>
                <a:lnTo>
                  <a:pt x="3308767" y="2227138"/>
                </a:lnTo>
                <a:cubicBezTo>
                  <a:pt x="3320177" y="2220292"/>
                  <a:pt x="3325882" y="2212306"/>
                  <a:pt x="3325882" y="2203177"/>
                </a:cubicBezTo>
                <a:close/>
                <a:moveTo>
                  <a:pt x="3335110" y="2181597"/>
                </a:moveTo>
                <a:lnTo>
                  <a:pt x="3329434" y="2187272"/>
                </a:lnTo>
                <a:lnTo>
                  <a:pt x="3329305" y="2187143"/>
                </a:lnTo>
                <a:lnTo>
                  <a:pt x="3329305" y="2199754"/>
                </a:lnTo>
                <a:lnTo>
                  <a:pt x="3332728" y="2199754"/>
                </a:lnTo>
                <a:cubicBezTo>
                  <a:pt x="3337293" y="2199754"/>
                  <a:pt x="3339575" y="2197472"/>
                  <a:pt x="3339575" y="2192907"/>
                </a:cubicBezTo>
                <a:lnTo>
                  <a:pt x="3339575" y="2186061"/>
                </a:lnTo>
                <a:close/>
                <a:moveTo>
                  <a:pt x="3349844" y="2165523"/>
                </a:moveTo>
                <a:cubicBezTo>
                  <a:pt x="3345279" y="2166094"/>
                  <a:pt x="3342998" y="2168376"/>
                  <a:pt x="3342998" y="2172369"/>
                </a:cubicBezTo>
                <a:lnTo>
                  <a:pt x="3342998" y="2175792"/>
                </a:lnTo>
                <a:lnTo>
                  <a:pt x="3344887" y="2175792"/>
                </a:lnTo>
                <a:lnTo>
                  <a:pt x="3349844" y="2172385"/>
                </a:lnTo>
                <a:close/>
                <a:moveTo>
                  <a:pt x="3466227" y="2162100"/>
                </a:moveTo>
                <a:lnTo>
                  <a:pt x="3469650" y="2162100"/>
                </a:lnTo>
                <a:lnTo>
                  <a:pt x="3469650" y="2172369"/>
                </a:lnTo>
                <a:lnTo>
                  <a:pt x="3459381" y="2172369"/>
                </a:lnTo>
                <a:lnTo>
                  <a:pt x="3459381" y="2168946"/>
                </a:lnTo>
                <a:cubicBezTo>
                  <a:pt x="3459951" y="2164382"/>
                  <a:pt x="3462233" y="2162100"/>
                  <a:pt x="3466227" y="2162100"/>
                </a:cubicBezTo>
                <a:close/>
                <a:moveTo>
                  <a:pt x="3432125" y="2147768"/>
                </a:moveTo>
                <a:lnTo>
                  <a:pt x="3377656" y="2193764"/>
                </a:lnTo>
                <a:lnTo>
                  <a:pt x="3377356" y="2193939"/>
                </a:lnTo>
                <a:lnTo>
                  <a:pt x="3377356" y="2194118"/>
                </a:lnTo>
                <a:cubicBezTo>
                  <a:pt x="3377927" y="2198682"/>
                  <a:pt x="3380208" y="2200964"/>
                  <a:pt x="3384202" y="2200964"/>
                </a:cubicBezTo>
                <a:lnTo>
                  <a:pt x="3394472" y="2200964"/>
                </a:lnTo>
                <a:cubicBezTo>
                  <a:pt x="3397895" y="2200964"/>
                  <a:pt x="3408164" y="2188414"/>
                  <a:pt x="3425279" y="2163311"/>
                </a:cubicBezTo>
                <a:cubicBezTo>
                  <a:pt x="3429843" y="2163311"/>
                  <a:pt x="3432125" y="2161029"/>
                  <a:pt x="3432125" y="2156465"/>
                </a:cubicBezTo>
                <a:close/>
                <a:moveTo>
                  <a:pt x="3390763" y="2117314"/>
                </a:moveTo>
                <a:lnTo>
                  <a:pt x="3384202" y="2122234"/>
                </a:lnTo>
                <a:lnTo>
                  <a:pt x="3380841" y="2118873"/>
                </a:lnTo>
                <a:lnTo>
                  <a:pt x="3370382" y="2131293"/>
                </a:lnTo>
                <a:lnTo>
                  <a:pt x="3370382" y="2138140"/>
                </a:lnTo>
                <a:lnTo>
                  <a:pt x="3377228" y="2138140"/>
                </a:lnTo>
                <a:cubicBezTo>
                  <a:pt x="3382933" y="2132719"/>
                  <a:pt x="3387212" y="2126872"/>
                  <a:pt x="3390064" y="2120596"/>
                </a:cubicBezTo>
                <a:close/>
                <a:moveTo>
                  <a:pt x="3568919" y="2097062"/>
                </a:moveTo>
                <a:lnTo>
                  <a:pt x="3572342" y="2097062"/>
                </a:lnTo>
                <a:cubicBezTo>
                  <a:pt x="3572342" y="2109043"/>
                  <a:pt x="3568919" y="2115889"/>
                  <a:pt x="3562073" y="2117600"/>
                </a:cubicBezTo>
                <a:lnTo>
                  <a:pt x="3558650" y="2117600"/>
                </a:lnTo>
                <a:cubicBezTo>
                  <a:pt x="3560931" y="2103908"/>
                  <a:pt x="3564354" y="2097062"/>
                  <a:pt x="3568919" y="2097062"/>
                </a:cubicBezTo>
                <a:close/>
                <a:moveTo>
                  <a:pt x="3425151" y="2066255"/>
                </a:moveTo>
                <a:lnTo>
                  <a:pt x="3397224" y="2099419"/>
                </a:lnTo>
                <a:lnTo>
                  <a:pt x="3394343" y="2100485"/>
                </a:lnTo>
                <a:lnTo>
                  <a:pt x="3393673" y="2103636"/>
                </a:lnTo>
                <a:lnTo>
                  <a:pt x="3391795" y="2105866"/>
                </a:lnTo>
                <a:lnTo>
                  <a:pt x="3392952" y="2107023"/>
                </a:lnTo>
                <a:lnTo>
                  <a:pt x="3393673" y="2103636"/>
                </a:lnTo>
                <a:lnTo>
                  <a:pt x="3397224" y="2099419"/>
                </a:lnTo>
                <a:lnTo>
                  <a:pt x="3417449" y="2091928"/>
                </a:lnTo>
                <a:cubicBezTo>
                  <a:pt x="3422584" y="2086223"/>
                  <a:pt x="3425151" y="2077665"/>
                  <a:pt x="3425151" y="2066255"/>
                </a:cubicBezTo>
                <a:close/>
                <a:moveTo>
                  <a:pt x="3493612" y="2035447"/>
                </a:moveTo>
                <a:lnTo>
                  <a:pt x="3490189" y="2052562"/>
                </a:lnTo>
                <a:lnTo>
                  <a:pt x="3497035" y="2052562"/>
                </a:lnTo>
                <a:lnTo>
                  <a:pt x="3500458" y="2035447"/>
                </a:lnTo>
                <a:close/>
                <a:moveTo>
                  <a:pt x="3380779" y="2029813"/>
                </a:moveTo>
                <a:cubicBezTo>
                  <a:pt x="3376215" y="2030382"/>
                  <a:pt x="3373933" y="2032664"/>
                  <a:pt x="3373933" y="2036658"/>
                </a:cubicBezTo>
                <a:lnTo>
                  <a:pt x="3379150" y="2036658"/>
                </a:lnTo>
                <a:lnTo>
                  <a:pt x="3383516" y="2032549"/>
                </a:lnTo>
                <a:close/>
                <a:moveTo>
                  <a:pt x="3609995" y="2025178"/>
                </a:moveTo>
                <a:lnTo>
                  <a:pt x="3613418" y="2025178"/>
                </a:lnTo>
                <a:lnTo>
                  <a:pt x="3613418" y="2055985"/>
                </a:lnTo>
                <a:lnTo>
                  <a:pt x="3603149" y="2069678"/>
                </a:lnTo>
                <a:cubicBezTo>
                  <a:pt x="3591739" y="2066825"/>
                  <a:pt x="3586034" y="2063402"/>
                  <a:pt x="3586034" y="2059409"/>
                </a:cubicBezTo>
                <a:cubicBezTo>
                  <a:pt x="3590598" y="2059409"/>
                  <a:pt x="3596303" y="2049140"/>
                  <a:pt x="3603149" y="2028601"/>
                </a:cubicBezTo>
                <a:close/>
                <a:moveTo>
                  <a:pt x="3633957" y="1973832"/>
                </a:moveTo>
                <a:lnTo>
                  <a:pt x="3640803" y="1973832"/>
                </a:lnTo>
                <a:lnTo>
                  <a:pt x="3640803" y="1984102"/>
                </a:lnTo>
                <a:lnTo>
                  <a:pt x="3633957" y="1984102"/>
                </a:lnTo>
                <a:close/>
                <a:moveTo>
                  <a:pt x="3353267" y="1960141"/>
                </a:moveTo>
                <a:lnTo>
                  <a:pt x="3341467" y="1973907"/>
                </a:lnTo>
                <a:lnTo>
                  <a:pt x="3336906" y="1984333"/>
                </a:lnTo>
                <a:lnTo>
                  <a:pt x="3332728" y="2011486"/>
                </a:lnTo>
                <a:lnTo>
                  <a:pt x="3330181" y="2016118"/>
                </a:lnTo>
                <a:lnTo>
                  <a:pt x="3331623" y="2024770"/>
                </a:lnTo>
                <a:lnTo>
                  <a:pt x="3324777" y="2028193"/>
                </a:lnTo>
                <a:lnTo>
                  <a:pt x="3323540" y="2028193"/>
                </a:lnTo>
                <a:lnTo>
                  <a:pt x="3318884" y="2036658"/>
                </a:lnTo>
                <a:lnTo>
                  <a:pt x="3329911" y="2036658"/>
                </a:lnTo>
                <a:lnTo>
                  <a:pt x="3329305" y="2035447"/>
                </a:lnTo>
                <a:cubicBezTo>
                  <a:pt x="3329876" y="2030883"/>
                  <a:pt x="3332158" y="2028601"/>
                  <a:pt x="3336151" y="2028601"/>
                </a:cubicBezTo>
                <a:lnTo>
                  <a:pt x="3339575" y="2028601"/>
                </a:lnTo>
                <a:lnTo>
                  <a:pt x="3339575" y="2029940"/>
                </a:lnTo>
                <a:lnTo>
                  <a:pt x="3342270" y="2027245"/>
                </a:lnTo>
                <a:lnTo>
                  <a:pt x="3346408" y="2016741"/>
                </a:lnTo>
                <a:lnTo>
                  <a:pt x="3342998" y="2018332"/>
                </a:lnTo>
                <a:lnTo>
                  <a:pt x="3339575" y="2011486"/>
                </a:lnTo>
                <a:cubicBezTo>
                  <a:pt x="3339575" y="1981820"/>
                  <a:pt x="3346421" y="1966986"/>
                  <a:pt x="3360113" y="1966986"/>
                </a:cubicBezTo>
                <a:cubicBezTo>
                  <a:pt x="3360113" y="1962422"/>
                  <a:pt x="3357831" y="1960141"/>
                  <a:pt x="3353267" y="1960141"/>
                </a:cubicBezTo>
                <a:close/>
                <a:moveTo>
                  <a:pt x="3394343" y="1953294"/>
                </a:moveTo>
                <a:cubicBezTo>
                  <a:pt x="3394343" y="1960141"/>
                  <a:pt x="3391491" y="1966987"/>
                  <a:pt x="3385786" y="1973833"/>
                </a:cubicBezTo>
                <a:lnTo>
                  <a:pt x="3379546" y="1978824"/>
                </a:lnTo>
                <a:lnTo>
                  <a:pt x="3379546" y="1987117"/>
                </a:lnTo>
                <a:lnTo>
                  <a:pt x="3372700" y="1987117"/>
                </a:lnTo>
                <a:lnTo>
                  <a:pt x="3372700" y="1984301"/>
                </a:lnTo>
                <a:lnTo>
                  <a:pt x="3360113" y="1994371"/>
                </a:lnTo>
                <a:lnTo>
                  <a:pt x="3359010" y="1999005"/>
                </a:lnTo>
                <a:lnTo>
                  <a:pt x="3360241" y="1999005"/>
                </a:lnTo>
                <a:lnTo>
                  <a:pt x="3360241" y="2019543"/>
                </a:lnTo>
                <a:cubicBezTo>
                  <a:pt x="3360811" y="2024107"/>
                  <a:pt x="3363093" y="2026389"/>
                  <a:pt x="3367087" y="2026389"/>
                </a:cubicBezTo>
                <a:lnTo>
                  <a:pt x="3370510" y="2026389"/>
                </a:lnTo>
                <a:cubicBezTo>
                  <a:pt x="3370510" y="2010415"/>
                  <a:pt x="3375074" y="2002428"/>
                  <a:pt x="3384202" y="2002428"/>
                </a:cubicBezTo>
                <a:lnTo>
                  <a:pt x="3399506" y="2006436"/>
                </a:lnTo>
                <a:lnTo>
                  <a:pt x="3401189" y="2001217"/>
                </a:lnTo>
                <a:cubicBezTo>
                  <a:pt x="3410317" y="2001217"/>
                  <a:pt x="3414882" y="1994371"/>
                  <a:pt x="3414882" y="1980679"/>
                </a:cubicBezTo>
                <a:lnTo>
                  <a:pt x="3414882" y="1977256"/>
                </a:lnTo>
                <a:lnTo>
                  <a:pt x="3404612" y="1984102"/>
                </a:lnTo>
                <a:lnTo>
                  <a:pt x="3397766" y="1984102"/>
                </a:lnTo>
                <a:cubicBezTo>
                  <a:pt x="3397766" y="1981820"/>
                  <a:pt x="3400048" y="1972692"/>
                  <a:pt x="3404612" y="1956717"/>
                </a:cubicBezTo>
                <a:lnTo>
                  <a:pt x="3397766" y="1953294"/>
                </a:lnTo>
                <a:close/>
                <a:moveTo>
                  <a:pt x="92422" y="1914858"/>
                </a:moveTo>
                <a:lnTo>
                  <a:pt x="99268" y="1914858"/>
                </a:lnTo>
                <a:lnTo>
                  <a:pt x="99268" y="1918281"/>
                </a:lnTo>
                <a:cubicBezTo>
                  <a:pt x="99268" y="1922845"/>
                  <a:pt x="96986" y="1925127"/>
                  <a:pt x="92422" y="1925127"/>
                </a:cubicBezTo>
                <a:close/>
                <a:moveTo>
                  <a:pt x="3479919" y="1840334"/>
                </a:moveTo>
                <a:cubicBezTo>
                  <a:pt x="3473073" y="1842616"/>
                  <a:pt x="3469650" y="1849462"/>
                  <a:pt x="3469650" y="1860872"/>
                </a:cubicBezTo>
                <a:cubicBezTo>
                  <a:pt x="3472502" y="1860872"/>
                  <a:pt x="3478208" y="1855167"/>
                  <a:pt x="3486766" y="1843757"/>
                </a:cubicBezTo>
                <a:close/>
                <a:moveTo>
                  <a:pt x="3620264" y="1788988"/>
                </a:moveTo>
                <a:cubicBezTo>
                  <a:pt x="3615700" y="1789559"/>
                  <a:pt x="3613418" y="1791840"/>
                  <a:pt x="3613418" y="1795834"/>
                </a:cubicBezTo>
                <a:lnTo>
                  <a:pt x="3620264" y="1795834"/>
                </a:lnTo>
                <a:close/>
                <a:moveTo>
                  <a:pt x="3630533" y="1573336"/>
                </a:moveTo>
                <a:cubicBezTo>
                  <a:pt x="3635097" y="1573907"/>
                  <a:pt x="3637380" y="1576188"/>
                  <a:pt x="3637380" y="1580182"/>
                </a:cubicBezTo>
                <a:lnTo>
                  <a:pt x="3623687" y="1590451"/>
                </a:lnTo>
                <a:cubicBezTo>
                  <a:pt x="3623687" y="1588169"/>
                  <a:pt x="3622546" y="1587028"/>
                  <a:pt x="3620264" y="1587028"/>
                </a:cubicBezTo>
                <a:cubicBezTo>
                  <a:pt x="3623687" y="1577900"/>
                  <a:pt x="3627110" y="1573336"/>
                  <a:pt x="3630533" y="1573336"/>
                </a:cubicBezTo>
                <a:close/>
                <a:moveTo>
                  <a:pt x="3640803" y="1566490"/>
                </a:moveTo>
                <a:lnTo>
                  <a:pt x="3644226" y="1566490"/>
                </a:lnTo>
                <a:cubicBezTo>
                  <a:pt x="3655635" y="1568201"/>
                  <a:pt x="3661341" y="1571624"/>
                  <a:pt x="3661341" y="1576759"/>
                </a:cubicBezTo>
                <a:cubicBezTo>
                  <a:pt x="3647649" y="1594445"/>
                  <a:pt x="3640803" y="1606996"/>
                  <a:pt x="3640803" y="1614413"/>
                </a:cubicBezTo>
                <a:lnTo>
                  <a:pt x="3633957" y="1614413"/>
                </a:lnTo>
                <a:lnTo>
                  <a:pt x="3633957" y="1610990"/>
                </a:lnTo>
                <a:cubicBezTo>
                  <a:pt x="3633957" y="1604143"/>
                  <a:pt x="3637380" y="1595015"/>
                  <a:pt x="3644226" y="1583605"/>
                </a:cubicBezTo>
                <a:close/>
                <a:moveTo>
                  <a:pt x="3359007" y="1501046"/>
                </a:moveTo>
                <a:cubicBezTo>
                  <a:pt x="3354443" y="1501616"/>
                  <a:pt x="3352161" y="1503898"/>
                  <a:pt x="3352161" y="1507892"/>
                </a:cubicBezTo>
                <a:lnTo>
                  <a:pt x="3365853" y="1507892"/>
                </a:lnTo>
                <a:cubicBezTo>
                  <a:pt x="3365853" y="1503327"/>
                  <a:pt x="3363571" y="1501046"/>
                  <a:pt x="3359007" y="1501046"/>
                </a:cubicBezTo>
                <a:close/>
                <a:moveTo>
                  <a:pt x="3620264" y="1498030"/>
                </a:moveTo>
                <a:cubicBezTo>
                  <a:pt x="3615700" y="1498601"/>
                  <a:pt x="3613418" y="1500882"/>
                  <a:pt x="3613418" y="1504876"/>
                </a:cubicBezTo>
                <a:lnTo>
                  <a:pt x="3627110" y="1504876"/>
                </a:lnTo>
                <a:cubicBezTo>
                  <a:pt x="3627110" y="1500312"/>
                  <a:pt x="3624828" y="1498030"/>
                  <a:pt x="3620264" y="1498030"/>
                </a:cubicBezTo>
                <a:close/>
                <a:moveTo>
                  <a:pt x="3232355" y="1453872"/>
                </a:moveTo>
                <a:lnTo>
                  <a:pt x="3228932" y="1470987"/>
                </a:lnTo>
                <a:lnTo>
                  <a:pt x="3235778" y="1470987"/>
                </a:lnTo>
                <a:lnTo>
                  <a:pt x="3239201" y="1453872"/>
                </a:lnTo>
                <a:close/>
                <a:moveTo>
                  <a:pt x="3088587" y="1450449"/>
                </a:moveTo>
                <a:lnTo>
                  <a:pt x="3092010" y="1450449"/>
                </a:lnTo>
                <a:lnTo>
                  <a:pt x="3092010" y="1467565"/>
                </a:lnTo>
                <a:lnTo>
                  <a:pt x="3088587" y="1467565"/>
                </a:lnTo>
                <a:cubicBezTo>
                  <a:pt x="3084022" y="1467565"/>
                  <a:pt x="3081741" y="1465282"/>
                  <a:pt x="3081741" y="1460718"/>
                </a:cubicBezTo>
                <a:lnTo>
                  <a:pt x="3081741" y="1457295"/>
                </a:lnTo>
                <a:cubicBezTo>
                  <a:pt x="3082311" y="1452730"/>
                  <a:pt x="3084593" y="1450449"/>
                  <a:pt x="3088587" y="1450449"/>
                </a:cubicBezTo>
                <a:close/>
                <a:moveTo>
                  <a:pt x="3074894" y="1447026"/>
                </a:moveTo>
                <a:lnTo>
                  <a:pt x="3078318" y="1447026"/>
                </a:lnTo>
                <a:lnTo>
                  <a:pt x="3078318" y="1453872"/>
                </a:lnTo>
                <a:cubicBezTo>
                  <a:pt x="3078318" y="1458436"/>
                  <a:pt x="3076036" y="1460718"/>
                  <a:pt x="3071471" y="1460718"/>
                </a:cubicBezTo>
                <a:lnTo>
                  <a:pt x="3068048" y="1453872"/>
                </a:lnTo>
                <a:cubicBezTo>
                  <a:pt x="3068619" y="1449308"/>
                  <a:pt x="3070901" y="1447026"/>
                  <a:pt x="3074894" y="1447026"/>
                </a:cubicBezTo>
                <a:close/>
                <a:moveTo>
                  <a:pt x="3372700" y="1392256"/>
                </a:moveTo>
                <a:lnTo>
                  <a:pt x="3379546" y="1392256"/>
                </a:lnTo>
                <a:lnTo>
                  <a:pt x="3379546" y="1402527"/>
                </a:lnTo>
                <a:lnTo>
                  <a:pt x="3372700" y="1402527"/>
                </a:lnTo>
                <a:close/>
                <a:moveTo>
                  <a:pt x="3133086" y="1371719"/>
                </a:moveTo>
                <a:cubicBezTo>
                  <a:pt x="3133086" y="1385411"/>
                  <a:pt x="3121676" y="1399104"/>
                  <a:pt x="3098856" y="1412796"/>
                </a:cubicBezTo>
                <a:cubicBezTo>
                  <a:pt x="3098856" y="1428770"/>
                  <a:pt x="3093151" y="1436757"/>
                  <a:pt x="3081741" y="1436757"/>
                </a:cubicBezTo>
                <a:lnTo>
                  <a:pt x="3078318" y="1429911"/>
                </a:lnTo>
                <a:cubicBezTo>
                  <a:pt x="3078318" y="1400245"/>
                  <a:pt x="3085164" y="1385411"/>
                  <a:pt x="3098856" y="1385411"/>
                </a:cubicBezTo>
                <a:cubicBezTo>
                  <a:pt x="3098856" y="1380847"/>
                  <a:pt x="3096574" y="1378564"/>
                  <a:pt x="3092010" y="1378564"/>
                </a:cubicBezTo>
                <a:cubicBezTo>
                  <a:pt x="3078318" y="1385411"/>
                  <a:pt x="3071471" y="1402527"/>
                  <a:pt x="3071471" y="1429911"/>
                </a:cubicBezTo>
                <a:cubicBezTo>
                  <a:pt x="3060632" y="1452730"/>
                  <a:pt x="3052645" y="1464141"/>
                  <a:pt x="3047510" y="1464141"/>
                </a:cubicBezTo>
                <a:lnTo>
                  <a:pt x="3045976" y="1472325"/>
                </a:lnTo>
                <a:lnTo>
                  <a:pt x="3047702" y="1472325"/>
                </a:lnTo>
                <a:lnTo>
                  <a:pt x="3047702" y="1482593"/>
                </a:lnTo>
                <a:lnTo>
                  <a:pt x="3040399" y="1502070"/>
                </a:lnTo>
                <a:lnTo>
                  <a:pt x="3038511" y="1512134"/>
                </a:lnTo>
                <a:lnTo>
                  <a:pt x="3040856" y="1516824"/>
                </a:lnTo>
                <a:lnTo>
                  <a:pt x="3040856" y="1518910"/>
                </a:lnTo>
                <a:lnTo>
                  <a:pt x="3041023" y="1518910"/>
                </a:lnTo>
                <a:lnTo>
                  <a:pt x="3044513" y="1510049"/>
                </a:lnTo>
                <a:lnTo>
                  <a:pt x="3049725" y="1510049"/>
                </a:lnTo>
                <a:lnTo>
                  <a:pt x="3056496" y="1482968"/>
                </a:lnTo>
                <a:cubicBezTo>
                  <a:pt x="3059348" y="1474981"/>
                  <a:pt x="3062058" y="1470987"/>
                  <a:pt x="3064625" y="1470987"/>
                </a:cubicBezTo>
                <a:lnTo>
                  <a:pt x="3068048" y="1470987"/>
                </a:lnTo>
                <a:lnTo>
                  <a:pt x="3064625" y="1505218"/>
                </a:lnTo>
                <a:lnTo>
                  <a:pt x="3071471" y="1508640"/>
                </a:lnTo>
                <a:cubicBezTo>
                  <a:pt x="3074324" y="1496090"/>
                  <a:pt x="3091439" y="1476692"/>
                  <a:pt x="3122817" y="1450449"/>
                </a:cubicBezTo>
                <a:cubicBezTo>
                  <a:pt x="3134227" y="1437328"/>
                  <a:pt x="3139932" y="1427058"/>
                  <a:pt x="3139932" y="1419642"/>
                </a:cubicBezTo>
                <a:cubicBezTo>
                  <a:pt x="3149060" y="1419642"/>
                  <a:pt x="3153625" y="1412796"/>
                  <a:pt x="3153625" y="1399104"/>
                </a:cubicBezTo>
                <a:lnTo>
                  <a:pt x="3153625" y="1395681"/>
                </a:lnTo>
                <a:lnTo>
                  <a:pt x="3143355" y="1402527"/>
                </a:lnTo>
                <a:lnTo>
                  <a:pt x="3136509" y="1402527"/>
                </a:lnTo>
                <a:cubicBezTo>
                  <a:pt x="3136509" y="1400245"/>
                  <a:pt x="3138791" y="1391117"/>
                  <a:pt x="3143355" y="1375142"/>
                </a:cubicBezTo>
                <a:lnTo>
                  <a:pt x="3136509" y="1371719"/>
                </a:lnTo>
                <a:close/>
                <a:moveTo>
                  <a:pt x="164306" y="1315825"/>
                </a:moveTo>
                <a:lnTo>
                  <a:pt x="164306" y="1322671"/>
                </a:lnTo>
                <a:lnTo>
                  <a:pt x="167729" y="1322671"/>
                </a:lnTo>
                <a:lnTo>
                  <a:pt x="167729" y="1315825"/>
                </a:lnTo>
                <a:close/>
                <a:moveTo>
                  <a:pt x="2633513" y="1285441"/>
                </a:moveTo>
                <a:cubicBezTo>
                  <a:pt x="2628949" y="1286011"/>
                  <a:pt x="2626667" y="1288294"/>
                  <a:pt x="2626667" y="1292287"/>
                </a:cubicBezTo>
                <a:lnTo>
                  <a:pt x="2626667" y="1295710"/>
                </a:lnTo>
                <a:lnTo>
                  <a:pt x="2631549" y="1300592"/>
                </a:lnTo>
                <a:lnTo>
                  <a:pt x="2633705" y="1289273"/>
                </a:lnTo>
                <a:lnTo>
                  <a:pt x="2640274" y="1285441"/>
                </a:lnTo>
                <a:close/>
                <a:moveTo>
                  <a:pt x="2296267" y="1282018"/>
                </a:moveTo>
                <a:lnTo>
                  <a:pt x="2288045" y="1289503"/>
                </a:lnTo>
                <a:lnTo>
                  <a:pt x="2286674" y="1299461"/>
                </a:lnTo>
                <a:lnTo>
                  <a:pt x="2305100" y="1292637"/>
                </a:lnTo>
                <a:lnTo>
                  <a:pt x="2306918" y="1286577"/>
                </a:lnTo>
                <a:lnTo>
                  <a:pt x="2300840" y="1282018"/>
                </a:lnTo>
                <a:close/>
                <a:moveTo>
                  <a:pt x="3218662" y="1258758"/>
                </a:moveTo>
                <a:cubicBezTo>
                  <a:pt x="3211816" y="1261041"/>
                  <a:pt x="3208393" y="1267886"/>
                  <a:pt x="3208393" y="1279296"/>
                </a:cubicBezTo>
                <a:cubicBezTo>
                  <a:pt x="3211245" y="1279296"/>
                  <a:pt x="3216951" y="1273592"/>
                  <a:pt x="3225509" y="1262182"/>
                </a:cubicBezTo>
                <a:close/>
                <a:moveTo>
                  <a:pt x="2239863" y="1258020"/>
                </a:moveTo>
                <a:lnTo>
                  <a:pt x="2231763" y="1265040"/>
                </a:lnTo>
                <a:lnTo>
                  <a:pt x="2226867" y="1280544"/>
                </a:lnTo>
                <a:lnTo>
                  <a:pt x="2235355" y="1266964"/>
                </a:lnTo>
                <a:lnTo>
                  <a:pt x="2239863" y="1262721"/>
                </a:lnTo>
                <a:close/>
                <a:moveTo>
                  <a:pt x="2210142" y="1230809"/>
                </a:moveTo>
                <a:lnTo>
                  <a:pt x="2206465" y="1237494"/>
                </a:lnTo>
                <a:lnTo>
                  <a:pt x="2204379" y="1247924"/>
                </a:lnTo>
                <a:lnTo>
                  <a:pt x="2211225" y="1247924"/>
                </a:lnTo>
                <a:lnTo>
                  <a:pt x="2214648" y="1230809"/>
                </a:lnTo>
                <a:close/>
                <a:moveTo>
                  <a:pt x="2272842" y="1229438"/>
                </a:moveTo>
                <a:lnTo>
                  <a:pt x="2264574" y="1236604"/>
                </a:lnTo>
                <a:lnTo>
                  <a:pt x="2263457" y="1240515"/>
                </a:lnTo>
                <a:lnTo>
                  <a:pt x="2270068" y="1234293"/>
                </a:lnTo>
                <a:close/>
                <a:moveTo>
                  <a:pt x="2708820" y="1227249"/>
                </a:moveTo>
                <a:lnTo>
                  <a:pt x="2719090" y="1227249"/>
                </a:lnTo>
                <a:lnTo>
                  <a:pt x="2719090" y="1230672"/>
                </a:lnTo>
                <a:cubicBezTo>
                  <a:pt x="2719090" y="1235236"/>
                  <a:pt x="2716808" y="1237518"/>
                  <a:pt x="2712243" y="1237518"/>
                </a:cubicBezTo>
                <a:lnTo>
                  <a:pt x="2708820" y="1237518"/>
                </a:lnTo>
                <a:close/>
                <a:moveTo>
                  <a:pt x="2667744" y="1210134"/>
                </a:moveTo>
                <a:cubicBezTo>
                  <a:pt x="2647206" y="1224397"/>
                  <a:pt x="2636936" y="1240371"/>
                  <a:pt x="2636936" y="1258057"/>
                </a:cubicBezTo>
                <a:lnTo>
                  <a:pt x="2647206" y="1264903"/>
                </a:lnTo>
                <a:lnTo>
                  <a:pt x="2654052" y="1264903"/>
                </a:lnTo>
                <a:cubicBezTo>
                  <a:pt x="2660327" y="1264903"/>
                  <a:pt x="2664891" y="1253493"/>
                  <a:pt x="2667744" y="1230672"/>
                </a:cubicBezTo>
                <a:close/>
                <a:moveTo>
                  <a:pt x="3359007" y="1207413"/>
                </a:moveTo>
                <a:cubicBezTo>
                  <a:pt x="3354443" y="1207984"/>
                  <a:pt x="3352161" y="1210265"/>
                  <a:pt x="3352161" y="1214259"/>
                </a:cubicBezTo>
                <a:lnTo>
                  <a:pt x="3359007" y="1214259"/>
                </a:lnTo>
                <a:close/>
                <a:moveTo>
                  <a:pt x="2828435" y="1203990"/>
                </a:moveTo>
                <a:lnTo>
                  <a:pt x="2818166" y="1210836"/>
                </a:lnTo>
                <a:lnTo>
                  <a:pt x="2814743" y="1210836"/>
                </a:lnTo>
                <a:lnTo>
                  <a:pt x="2814110" y="1207669"/>
                </a:lnTo>
                <a:lnTo>
                  <a:pt x="2806377" y="1218163"/>
                </a:lnTo>
                <a:cubicBezTo>
                  <a:pt x="2798390" y="1227291"/>
                  <a:pt x="2786409" y="1240127"/>
                  <a:pt x="2770435" y="1256672"/>
                </a:cubicBezTo>
                <a:lnTo>
                  <a:pt x="2770435" y="1260096"/>
                </a:lnTo>
                <a:cubicBezTo>
                  <a:pt x="2774999" y="1267512"/>
                  <a:pt x="2777281" y="1274357"/>
                  <a:pt x="2777281" y="1280634"/>
                </a:cubicBezTo>
                <a:cubicBezTo>
                  <a:pt x="2778993" y="1280634"/>
                  <a:pt x="2784127" y="1276355"/>
                  <a:pt x="2792685" y="1267798"/>
                </a:cubicBezTo>
                <a:lnTo>
                  <a:pt x="2797220" y="1262938"/>
                </a:lnTo>
                <a:lnTo>
                  <a:pt x="2815909" y="1233793"/>
                </a:lnTo>
                <a:lnTo>
                  <a:pt x="2817502" y="1230244"/>
                </a:lnTo>
                <a:lnTo>
                  <a:pt x="2819702" y="1227878"/>
                </a:lnTo>
                <a:lnTo>
                  <a:pt x="2828435" y="1214259"/>
                </a:lnTo>
                <a:close/>
                <a:moveTo>
                  <a:pt x="2698551" y="1182750"/>
                </a:moveTo>
                <a:cubicBezTo>
                  <a:pt x="2698551" y="1185032"/>
                  <a:pt x="2692846" y="1194160"/>
                  <a:pt x="2681436" y="1210134"/>
                </a:cubicBezTo>
                <a:lnTo>
                  <a:pt x="2688282" y="1210134"/>
                </a:lnTo>
                <a:cubicBezTo>
                  <a:pt x="2699692" y="1203288"/>
                  <a:pt x="2705397" y="1195301"/>
                  <a:pt x="2705397" y="1186173"/>
                </a:cubicBezTo>
                <a:close/>
                <a:moveTo>
                  <a:pt x="198537" y="1178903"/>
                </a:moveTo>
                <a:lnTo>
                  <a:pt x="198537" y="1189172"/>
                </a:lnTo>
                <a:lnTo>
                  <a:pt x="201960" y="1189172"/>
                </a:lnTo>
                <a:lnTo>
                  <a:pt x="201960" y="1178903"/>
                </a:lnTo>
                <a:close/>
                <a:moveTo>
                  <a:pt x="2712243" y="1162211"/>
                </a:moveTo>
                <a:lnTo>
                  <a:pt x="2708820" y="1169057"/>
                </a:lnTo>
                <a:lnTo>
                  <a:pt x="2708820" y="1182750"/>
                </a:lnTo>
                <a:lnTo>
                  <a:pt x="2712243" y="1182750"/>
                </a:lnTo>
                <a:cubicBezTo>
                  <a:pt x="2716808" y="1182750"/>
                  <a:pt x="2719090" y="1180468"/>
                  <a:pt x="2719090" y="1175903"/>
                </a:cubicBezTo>
                <a:lnTo>
                  <a:pt x="2719090" y="1169057"/>
                </a:lnTo>
                <a:cubicBezTo>
                  <a:pt x="2719090" y="1164493"/>
                  <a:pt x="2716808" y="1162211"/>
                  <a:pt x="2712243" y="1162211"/>
                </a:cubicBezTo>
                <a:close/>
                <a:moveTo>
                  <a:pt x="2640359" y="1158788"/>
                </a:moveTo>
                <a:cubicBezTo>
                  <a:pt x="2633513" y="1158788"/>
                  <a:pt x="2627808" y="1170198"/>
                  <a:pt x="2623244" y="1193019"/>
                </a:cubicBezTo>
                <a:lnTo>
                  <a:pt x="2630090" y="1196442"/>
                </a:lnTo>
                <a:cubicBezTo>
                  <a:pt x="2634655" y="1184461"/>
                  <a:pt x="2640359" y="1174192"/>
                  <a:pt x="2647206" y="1165634"/>
                </a:cubicBezTo>
                <a:cubicBezTo>
                  <a:pt x="2647206" y="1161070"/>
                  <a:pt x="2644924" y="1158788"/>
                  <a:pt x="2640359" y="1158788"/>
                </a:cubicBezTo>
                <a:close/>
                <a:moveTo>
                  <a:pt x="2729359" y="1148519"/>
                </a:moveTo>
                <a:cubicBezTo>
                  <a:pt x="2724794" y="1149090"/>
                  <a:pt x="2722513" y="1151372"/>
                  <a:pt x="2722513" y="1155365"/>
                </a:cubicBezTo>
                <a:lnTo>
                  <a:pt x="2722513" y="1158788"/>
                </a:lnTo>
                <a:lnTo>
                  <a:pt x="2729359" y="1158788"/>
                </a:lnTo>
                <a:close/>
                <a:moveTo>
                  <a:pt x="1554063" y="1144672"/>
                </a:moveTo>
                <a:lnTo>
                  <a:pt x="1553858" y="1144878"/>
                </a:lnTo>
                <a:lnTo>
                  <a:pt x="1554063" y="1145096"/>
                </a:lnTo>
                <a:close/>
                <a:moveTo>
                  <a:pt x="1547217" y="1103596"/>
                </a:moveTo>
                <a:lnTo>
                  <a:pt x="1532606" y="1113849"/>
                </a:lnTo>
                <a:lnTo>
                  <a:pt x="1534716" y="1124558"/>
                </a:lnTo>
                <a:lnTo>
                  <a:pt x="1536627" y="1126587"/>
                </a:lnTo>
                <a:lnTo>
                  <a:pt x="1550640" y="1103596"/>
                </a:lnTo>
                <a:close/>
                <a:moveTo>
                  <a:pt x="174575" y="1103596"/>
                </a:moveTo>
                <a:lnTo>
                  <a:pt x="174575" y="1120711"/>
                </a:lnTo>
                <a:lnTo>
                  <a:pt x="164306" y="1120711"/>
                </a:lnTo>
                <a:lnTo>
                  <a:pt x="164306" y="1113865"/>
                </a:lnTo>
                <a:cubicBezTo>
                  <a:pt x="164306" y="1110442"/>
                  <a:pt x="167729" y="1107019"/>
                  <a:pt x="174575" y="1103596"/>
                </a:cubicBezTo>
                <a:close/>
                <a:moveTo>
                  <a:pt x="2849165" y="1090327"/>
                </a:moveTo>
                <a:cubicBezTo>
                  <a:pt x="2832620" y="1103449"/>
                  <a:pt x="2823492" y="1117141"/>
                  <a:pt x="2821781" y="1131404"/>
                </a:cubicBezTo>
                <a:lnTo>
                  <a:pt x="2814935" y="1127981"/>
                </a:lnTo>
                <a:cubicBezTo>
                  <a:pt x="2766441" y="1171339"/>
                  <a:pt x="2737916" y="1193019"/>
                  <a:pt x="2729359" y="1193019"/>
                </a:cubicBezTo>
                <a:cubicBezTo>
                  <a:pt x="2716808" y="1193019"/>
                  <a:pt x="2707679" y="1204429"/>
                  <a:pt x="2701974" y="1227249"/>
                </a:cubicBezTo>
                <a:cubicBezTo>
                  <a:pt x="2688282" y="1236377"/>
                  <a:pt x="2681436" y="1246646"/>
                  <a:pt x="2681436" y="1258057"/>
                </a:cubicBezTo>
                <a:cubicBezTo>
                  <a:pt x="2674305" y="1258057"/>
                  <a:pt x="2668172" y="1264332"/>
                  <a:pt x="2663037" y="1276884"/>
                </a:cubicBezTo>
                <a:lnTo>
                  <a:pt x="2660671" y="1287655"/>
                </a:lnTo>
                <a:lnTo>
                  <a:pt x="2661945" y="1287989"/>
                </a:lnTo>
                <a:cubicBezTo>
                  <a:pt x="2665939" y="1289700"/>
                  <a:pt x="2667936" y="1291554"/>
                  <a:pt x="2667936" y="1293551"/>
                </a:cubicBezTo>
                <a:lnTo>
                  <a:pt x="2654810" y="1314334"/>
                </a:lnTo>
                <a:lnTo>
                  <a:pt x="2650878" y="1332229"/>
                </a:lnTo>
                <a:lnTo>
                  <a:pt x="2654052" y="1335403"/>
                </a:lnTo>
                <a:cubicBezTo>
                  <a:pt x="2657475" y="1335403"/>
                  <a:pt x="2663180" y="1330839"/>
                  <a:pt x="2671167" y="1321711"/>
                </a:cubicBezTo>
                <a:lnTo>
                  <a:pt x="2667744" y="1314864"/>
                </a:lnTo>
                <a:lnTo>
                  <a:pt x="2667744" y="1311441"/>
                </a:lnTo>
                <a:cubicBezTo>
                  <a:pt x="2667744" y="1308589"/>
                  <a:pt x="2675731" y="1304025"/>
                  <a:pt x="2691705" y="1297749"/>
                </a:cubicBezTo>
                <a:cubicBezTo>
                  <a:pt x="2707109" y="1268653"/>
                  <a:pt x="2731070" y="1236705"/>
                  <a:pt x="2763589" y="1201904"/>
                </a:cubicBezTo>
                <a:cubicBezTo>
                  <a:pt x="2788691" y="1201904"/>
                  <a:pt x="2801243" y="1197340"/>
                  <a:pt x="2801243" y="1188212"/>
                </a:cubicBezTo>
                <a:lnTo>
                  <a:pt x="2811928" y="1196759"/>
                </a:lnTo>
                <a:lnTo>
                  <a:pt x="2811320" y="1193721"/>
                </a:lnTo>
                <a:lnTo>
                  <a:pt x="2811320" y="1190297"/>
                </a:lnTo>
                <a:cubicBezTo>
                  <a:pt x="2819307" y="1190297"/>
                  <a:pt x="2826153" y="1182311"/>
                  <a:pt x="2831858" y="1166335"/>
                </a:cubicBezTo>
                <a:lnTo>
                  <a:pt x="2828435" y="1145798"/>
                </a:lnTo>
                <a:lnTo>
                  <a:pt x="2850177" y="1127162"/>
                </a:lnTo>
                <a:lnTo>
                  <a:pt x="2859434" y="1104020"/>
                </a:lnTo>
                <a:cubicBezTo>
                  <a:pt x="2853729" y="1104020"/>
                  <a:pt x="2850306" y="1099454"/>
                  <a:pt x="2849165" y="1090327"/>
                </a:cubicBezTo>
                <a:close/>
                <a:moveTo>
                  <a:pt x="1554063" y="1086481"/>
                </a:moveTo>
                <a:lnTo>
                  <a:pt x="1554063" y="1096750"/>
                </a:lnTo>
                <a:cubicBezTo>
                  <a:pt x="1558628" y="1096750"/>
                  <a:pt x="1560909" y="1094468"/>
                  <a:pt x="1560909" y="1089904"/>
                </a:cubicBezTo>
                <a:close/>
                <a:moveTo>
                  <a:pt x="201960" y="1059096"/>
                </a:moveTo>
                <a:lnTo>
                  <a:pt x="205383" y="1059096"/>
                </a:lnTo>
                <a:cubicBezTo>
                  <a:pt x="214511" y="1074500"/>
                  <a:pt x="219075" y="1084769"/>
                  <a:pt x="219075" y="1089904"/>
                </a:cubicBezTo>
                <a:cubicBezTo>
                  <a:pt x="219075" y="1093327"/>
                  <a:pt x="215652" y="1096750"/>
                  <a:pt x="208806" y="1100173"/>
                </a:cubicBezTo>
                <a:cubicBezTo>
                  <a:pt x="205383" y="1089904"/>
                  <a:pt x="200818" y="1080776"/>
                  <a:pt x="195114" y="1072788"/>
                </a:cubicBezTo>
                <a:lnTo>
                  <a:pt x="195114" y="1065942"/>
                </a:lnTo>
                <a:cubicBezTo>
                  <a:pt x="195684" y="1061378"/>
                  <a:pt x="197966" y="1059096"/>
                  <a:pt x="201960" y="1059096"/>
                </a:cubicBezTo>
                <a:close/>
                <a:moveTo>
                  <a:pt x="2804666" y="1049251"/>
                </a:moveTo>
                <a:lnTo>
                  <a:pt x="2776739" y="1082414"/>
                </a:lnTo>
                <a:lnTo>
                  <a:pt x="2773858" y="1083481"/>
                </a:lnTo>
                <a:lnTo>
                  <a:pt x="2773188" y="1086631"/>
                </a:lnTo>
                <a:lnTo>
                  <a:pt x="2749897" y="1114289"/>
                </a:lnTo>
                <a:lnTo>
                  <a:pt x="2749897" y="1121135"/>
                </a:lnTo>
                <a:lnTo>
                  <a:pt x="2756743" y="1121135"/>
                </a:lnTo>
                <a:cubicBezTo>
                  <a:pt x="2762448" y="1115715"/>
                  <a:pt x="2766727" y="1109866"/>
                  <a:pt x="2769579" y="1103591"/>
                </a:cubicBezTo>
                <a:lnTo>
                  <a:pt x="2773188" y="1086631"/>
                </a:lnTo>
                <a:lnTo>
                  <a:pt x="2776739" y="1082414"/>
                </a:lnTo>
                <a:lnTo>
                  <a:pt x="2796964" y="1074924"/>
                </a:lnTo>
                <a:cubicBezTo>
                  <a:pt x="2802099" y="1069218"/>
                  <a:pt x="2804666" y="1060661"/>
                  <a:pt x="2804666" y="1049251"/>
                </a:cubicBezTo>
                <a:close/>
                <a:moveTo>
                  <a:pt x="167729" y="1038558"/>
                </a:moveTo>
                <a:cubicBezTo>
                  <a:pt x="174575" y="1039699"/>
                  <a:pt x="177998" y="1048827"/>
                  <a:pt x="177998" y="1065942"/>
                </a:cubicBezTo>
                <a:lnTo>
                  <a:pt x="171152" y="1069365"/>
                </a:lnTo>
                <a:lnTo>
                  <a:pt x="164306" y="1069365"/>
                </a:lnTo>
                <a:lnTo>
                  <a:pt x="164306" y="1048827"/>
                </a:lnTo>
                <a:lnTo>
                  <a:pt x="160883" y="1041981"/>
                </a:lnTo>
                <a:close/>
                <a:moveTo>
                  <a:pt x="2924280" y="1036260"/>
                </a:moveTo>
                <a:lnTo>
                  <a:pt x="2931126" y="1036260"/>
                </a:lnTo>
                <a:lnTo>
                  <a:pt x="2934550" y="1049953"/>
                </a:lnTo>
                <a:lnTo>
                  <a:pt x="2927703" y="1053376"/>
                </a:lnTo>
                <a:cubicBezTo>
                  <a:pt x="2923139" y="1053376"/>
                  <a:pt x="2920857" y="1051093"/>
                  <a:pt x="2920857" y="1046530"/>
                </a:cubicBezTo>
                <a:cubicBezTo>
                  <a:pt x="2923139" y="1041965"/>
                  <a:pt x="2924280" y="1038542"/>
                  <a:pt x="2924280" y="1036260"/>
                </a:cubicBezTo>
                <a:close/>
                <a:moveTo>
                  <a:pt x="1543794" y="1031712"/>
                </a:moveTo>
                <a:lnTo>
                  <a:pt x="1543794" y="1035135"/>
                </a:lnTo>
                <a:cubicBezTo>
                  <a:pt x="1543794" y="1037988"/>
                  <a:pt x="1538089" y="1043693"/>
                  <a:pt x="1526679" y="1052250"/>
                </a:cubicBezTo>
                <a:lnTo>
                  <a:pt x="1523256" y="1052250"/>
                </a:lnTo>
                <a:lnTo>
                  <a:pt x="1523256" y="1045404"/>
                </a:lnTo>
                <a:cubicBezTo>
                  <a:pt x="1527820" y="1036276"/>
                  <a:pt x="1534666" y="1031712"/>
                  <a:pt x="1543794" y="1031712"/>
                </a:cubicBezTo>
                <a:close/>
                <a:moveTo>
                  <a:pt x="2873127" y="1018443"/>
                </a:moveTo>
                <a:lnTo>
                  <a:pt x="2869704" y="1035558"/>
                </a:lnTo>
                <a:lnTo>
                  <a:pt x="2876550" y="1035558"/>
                </a:lnTo>
                <a:lnTo>
                  <a:pt x="2879973" y="1018443"/>
                </a:lnTo>
                <a:close/>
                <a:moveTo>
                  <a:pt x="2729359" y="1015020"/>
                </a:moveTo>
                <a:lnTo>
                  <a:pt x="2732782" y="1015020"/>
                </a:lnTo>
                <a:lnTo>
                  <a:pt x="2732782" y="1032136"/>
                </a:lnTo>
                <a:lnTo>
                  <a:pt x="2729359" y="1032136"/>
                </a:lnTo>
                <a:cubicBezTo>
                  <a:pt x="2724794" y="1032136"/>
                  <a:pt x="2722513" y="1029853"/>
                  <a:pt x="2722513" y="1025289"/>
                </a:cubicBezTo>
                <a:lnTo>
                  <a:pt x="2722513" y="1021866"/>
                </a:lnTo>
                <a:cubicBezTo>
                  <a:pt x="2723083" y="1017302"/>
                  <a:pt x="2725365" y="1015020"/>
                  <a:pt x="2729359" y="1015020"/>
                </a:cubicBezTo>
                <a:close/>
                <a:moveTo>
                  <a:pt x="2715666" y="1011597"/>
                </a:moveTo>
                <a:lnTo>
                  <a:pt x="2719090" y="1011597"/>
                </a:lnTo>
                <a:lnTo>
                  <a:pt x="2719090" y="1018443"/>
                </a:lnTo>
                <a:cubicBezTo>
                  <a:pt x="2719090" y="1023007"/>
                  <a:pt x="2716808" y="1025289"/>
                  <a:pt x="2712243" y="1025289"/>
                </a:cubicBezTo>
                <a:lnTo>
                  <a:pt x="2708820" y="1018443"/>
                </a:lnTo>
                <a:cubicBezTo>
                  <a:pt x="2709391" y="1013879"/>
                  <a:pt x="2711673" y="1011597"/>
                  <a:pt x="2715666" y="1011597"/>
                </a:cubicBezTo>
                <a:close/>
                <a:moveTo>
                  <a:pt x="3369276" y="991761"/>
                </a:moveTo>
                <a:cubicBezTo>
                  <a:pt x="3373840" y="992332"/>
                  <a:pt x="3376123" y="994613"/>
                  <a:pt x="3376123" y="998607"/>
                </a:cubicBezTo>
                <a:lnTo>
                  <a:pt x="3362430" y="1008876"/>
                </a:lnTo>
                <a:cubicBezTo>
                  <a:pt x="3362430" y="1006594"/>
                  <a:pt x="3361289" y="1005453"/>
                  <a:pt x="3359007" y="1005453"/>
                </a:cubicBezTo>
                <a:cubicBezTo>
                  <a:pt x="3362430" y="996325"/>
                  <a:pt x="3365853" y="991761"/>
                  <a:pt x="3369276" y="991761"/>
                </a:cubicBezTo>
                <a:close/>
                <a:moveTo>
                  <a:pt x="3379546" y="984915"/>
                </a:moveTo>
                <a:lnTo>
                  <a:pt x="3382969" y="984915"/>
                </a:lnTo>
                <a:cubicBezTo>
                  <a:pt x="3394378" y="986626"/>
                  <a:pt x="3400084" y="990049"/>
                  <a:pt x="3400084" y="995184"/>
                </a:cubicBezTo>
                <a:cubicBezTo>
                  <a:pt x="3386392" y="1012870"/>
                  <a:pt x="3379546" y="1025421"/>
                  <a:pt x="3379546" y="1032838"/>
                </a:cubicBezTo>
                <a:lnTo>
                  <a:pt x="3372700" y="1032838"/>
                </a:lnTo>
                <a:lnTo>
                  <a:pt x="3372700" y="1029415"/>
                </a:lnTo>
                <a:cubicBezTo>
                  <a:pt x="3372700" y="1022568"/>
                  <a:pt x="3376123" y="1013440"/>
                  <a:pt x="3382969" y="1002030"/>
                </a:cubicBezTo>
                <a:close/>
                <a:moveTo>
                  <a:pt x="3013472" y="956828"/>
                </a:moveTo>
                <a:lnTo>
                  <a:pt x="3020318" y="956828"/>
                </a:lnTo>
                <a:lnTo>
                  <a:pt x="3020318" y="967098"/>
                </a:lnTo>
                <a:lnTo>
                  <a:pt x="3013472" y="967098"/>
                </a:lnTo>
                <a:close/>
                <a:moveTo>
                  <a:pt x="2773858" y="936290"/>
                </a:moveTo>
                <a:cubicBezTo>
                  <a:pt x="2773858" y="949982"/>
                  <a:pt x="2762448" y="963675"/>
                  <a:pt x="2739628" y="977367"/>
                </a:cubicBezTo>
                <a:cubicBezTo>
                  <a:pt x="2739628" y="993341"/>
                  <a:pt x="2733923" y="1001327"/>
                  <a:pt x="2722513" y="1001327"/>
                </a:cubicBezTo>
                <a:lnTo>
                  <a:pt x="2719090" y="994482"/>
                </a:lnTo>
                <a:cubicBezTo>
                  <a:pt x="2719090" y="964816"/>
                  <a:pt x="2725936" y="949982"/>
                  <a:pt x="2739628" y="949982"/>
                </a:cubicBezTo>
                <a:cubicBezTo>
                  <a:pt x="2739628" y="945418"/>
                  <a:pt x="2737346" y="943136"/>
                  <a:pt x="2732782" y="943136"/>
                </a:cubicBezTo>
                <a:cubicBezTo>
                  <a:pt x="2719090" y="949982"/>
                  <a:pt x="2712243" y="967098"/>
                  <a:pt x="2712243" y="994482"/>
                </a:cubicBezTo>
                <a:cubicBezTo>
                  <a:pt x="2701404" y="1017302"/>
                  <a:pt x="2693417" y="1028712"/>
                  <a:pt x="2688282" y="1028712"/>
                </a:cubicBezTo>
                <a:cubicBezTo>
                  <a:pt x="2681436" y="1052103"/>
                  <a:pt x="2678013" y="1070360"/>
                  <a:pt x="2678013" y="1083481"/>
                </a:cubicBezTo>
                <a:lnTo>
                  <a:pt x="2688282" y="1083481"/>
                </a:lnTo>
                <a:cubicBezTo>
                  <a:pt x="2694558" y="1051533"/>
                  <a:pt x="2700263" y="1035558"/>
                  <a:pt x="2705397" y="1035558"/>
                </a:cubicBezTo>
                <a:lnTo>
                  <a:pt x="2708820" y="1035558"/>
                </a:lnTo>
                <a:lnTo>
                  <a:pt x="2705397" y="1069789"/>
                </a:lnTo>
                <a:lnTo>
                  <a:pt x="2712243" y="1073212"/>
                </a:lnTo>
                <a:cubicBezTo>
                  <a:pt x="2715096" y="1060661"/>
                  <a:pt x="2732211" y="1041263"/>
                  <a:pt x="2763589" y="1015020"/>
                </a:cubicBezTo>
                <a:cubicBezTo>
                  <a:pt x="2774999" y="1001899"/>
                  <a:pt x="2780704" y="991629"/>
                  <a:pt x="2780704" y="984213"/>
                </a:cubicBezTo>
                <a:cubicBezTo>
                  <a:pt x="2789832" y="984213"/>
                  <a:pt x="2794397" y="977367"/>
                  <a:pt x="2794397" y="963675"/>
                </a:cubicBezTo>
                <a:lnTo>
                  <a:pt x="2794397" y="960252"/>
                </a:lnTo>
                <a:lnTo>
                  <a:pt x="2784127" y="967098"/>
                </a:lnTo>
                <a:lnTo>
                  <a:pt x="2777281" y="967098"/>
                </a:lnTo>
                <a:cubicBezTo>
                  <a:pt x="2777281" y="964816"/>
                  <a:pt x="2779563" y="955688"/>
                  <a:pt x="2784127" y="939713"/>
                </a:cubicBezTo>
                <a:lnTo>
                  <a:pt x="2777281" y="936290"/>
                </a:lnTo>
                <a:close/>
                <a:moveTo>
                  <a:pt x="205383" y="922174"/>
                </a:moveTo>
                <a:lnTo>
                  <a:pt x="205383" y="939290"/>
                </a:lnTo>
                <a:lnTo>
                  <a:pt x="215652" y="939290"/>
                </a:lnTo>
                <a:cubicBezTo>
                  <a:pt x="220216" y="939290"/>
                  <a:pt x="222498" y="937008"/>
                  <a:pt x="222498" y="932444"/>
                </a:cubicBezTo>
                <a:lnTo>
                  <a:pt x="222498" y="925597"/>
                </a:lnTo>
                <a:close/>
                <a:moveTo>
                  <a:pt x="3359007" y="916454"/>
                </a:moveTo>
                <a:cubicBezTo>
                  <a:pt x="3354443" y="917024"/>
                  <a:pt x="3352161" y="919306"/>
                  <a:pt x="3352161" y="923300"/>
                </a:cubicBezTo>
                <a:lnTo>
                  <a:pt x="3365853" y="923300"/>
                </a:lnTo>
                <a:cubicBezTo>
                  <a:pt x="3365853" y="918736"/>
                  <a:pt x="3363571" y="916454"/>
                  <a:pt x="3359007" y="916454"/>
                </a:cubicBezTo>
                <a:close/>
                <a:moveTo>
                  <a:pt x="1550640" y="915328"/>
                </a:moveTo>
                <a:lnTo>
                  <a:pt x="1557486" y="915328"/>
                </a:lnTo>
                <a:lnTo>
                  <a:pt x="1557486" y="925597"/>
                </a:lnTo>
                <a:cubicBezTo>
                  <a:pt x="1557486" y="937008"/>
                  <a:pt x="1551781" y="947277"/>
                  <a:pt x="1540371" y="956405"/>
                </a:cubicBezTo>
                <a:cubicBezTo>
                  <a:pt x="1535807" y="956405"/>
                  <a:pt x="1533525" y="954123"/>
                  <a:pt x="1533525" y="949559"/>
                </a:cubicBezTo>
                <a:lnTo>
                  <a:pt x="1533525" y="946136"/>
                </a:lnTo>
                <a:cubicBezTo>
                  <a:pt x="1544935" y="933585"/>
                  <a:pt x="1550640" y="923315"/>
                  <a:pt x="1550640" y="915328"/>
                </a:cubicBezTo>
                <a:close/>
                <a:moveTo>
                  <a:pt x="1560909" y="901636"/>
                </a:moveTo>
                <a:lnTo>
                  <a:pt x="1567755" y="901636"/>
                </a:lnTo>
                <a:lnTo>
                  <a:pt x="1567755" y="908482"/>
                </a:lnTo>
                <a:lnTo>
                  <a:pt x="1560909" y="908482"/>
                </a:lnTo>
                <a:close/>
                <a:moveTo>
                  <a:pt x="369689" y="898213"/>
                </a:moveTo>
                <a:lnTo>
                  <a:pt x="362843" y="908482"/>
                </a:lnTo>
                <a:cubicBezTo>
                  <a:pt x="363413" y="913046"/>
                  <a:pt x="365695" y="915328"/>
                  <a:pt x="369689" y="915328"/>
                </a:cubicBezTo>
                <a:lnTo>
                  <a:pt x="376535" y="915328"/>
                </a:lnTo>
                <a:lnTo>
                  <a:pt x="376535" y="901636"/>
                </a:lnTo>
                <a:close/>
                <a:moveTo>
                  <a:pt x="181421" y="860560"/>
                </a:moveTo>
                <a:lnTo>
                  <a:pt x="191691" y="860560"/>
                </a:lnTo>
                <a:lnTo>
                  <a:pt x="188267" y="881098"/>
                </a:lnTo>
                <a:lnTo>
                  <a:pt x="184844" y="881098"/>
                </a:lnTo>
                <a:cubicBezTo>
                  <a:pt x="180280" y="881098"/>
                  <a:pt x="177998" y="877675"/>
                  <a:pt x="177998" y="870829"/>
                </a:cubicBezTo>
                <a:cubicBezTo>
                  <a:pt x="180280" y="866265"/>
                  <a:pt x="181421" y="862842"/>
                  <a:pt x="181421" y="860560"/>
                </a:cubicBezTo>
                <a:close/>
                <a:moveTo>
                  <a:pt x="403919" y="836598"/>
                </a:moveTo>
                <a:lnTo>
                  <a:pt x="410766" y="836598"/>
                </a:lnTo>
                <a:lnTo>
                  <a:pt x="410766" y="846867"/>
                </a:lnTo>
                <a:cubicBezTo>
                  <a:pt x="406202" y="846867"/>
                  <a:pt x="403919" y="844585"/>
                  <a:pt x="403919" y="840021"/>
                </a:cubicBezTo>
                <a:close/>
                <a:moveTo>
                  <a:pt x="1598563" y="833175"/>
                </a:moveTo>
                <a:cubicBezTo>
                  <a:pt x="1603127" y="833746"/>
                  <a:pt x="1605409" y="836028"/>
                  <a:pt x="1605409" y="840021"/>
                </a:cubicBezTo>
                <a:lnTo>
                  <a:pt x="1605409" y="846867"/>
                </a:lnTo>
                <a:lnTo>
                  <a:pt x="1598563" y="846867"/>
                </a:lnTo>
                <a:close/>
                <a:moveTo>
                  <a:pt x="2859434" y="823330"/>
                </a:moveTo>
                <a:cubicBezTo>
                  <a:pt x="2852588" y="825612"/>
                  <a:pt x="2849165" y="832458"/>
                  <a:pt x="2849165" y="843868"/>
                </a:cubicBezTo>
                <a:cubicBezTo>
                  <a:pt x="2852017" y="843868"/>
                  <a:pt x="2857723" y="838163"/>
                  <a:pt x="2866281" y="826753"/>
                </a:cubicBezTo>
                <a:close/>
                <a:moveTo>
                  <a:pt x="243036" y="809214"/>
                </a:moveTo>
                <a:lnTo>
                  <a:pt x="243036" y="819483"/>
                </a:lnTo>
                <a:lnTo>
                  <a:pt x="246459" y="819483"/>
                </a:lnTo>
                <a:lnTo>
                  <a:pt x="246459" y="809214"/>
                </a:lnTo>
                <a:close/>
                <a:moveTo>
                  <a:pt x="671356" y="790724"/>
                </a:moveTo>
                <a:lnTo>
                  <a:pt x="671356" y="800993"/>
                </a:lnTo>
                <a:lnTo>
                  <a:pt x="674779" y="800993"/>
                </a:lnTo>
                <a:lnTo>
                  <a:pt x="674779" y="790724"/>
                </a:lnTo>
                <a:close/>
                <a:moveTo>
                  <a:pt x="373112" y="781829"/>
                </a:moveTo>
                <a:lnTo>
                  <a:pt x="376535" y="781829"/>
                </a:lnTo>
                <a:cubicBezTo>
                  <a:pt x="392509" y="789816"/>
                  <a:pt x="400496" y="795522"/>
                  <a:pt x="400496" y="798945"/>
                </a:cubicBezTo>
                <a:lnTo>
                  <a:pt x="400496" y="809214"/>
                </a:lnTo>
                <a:cubicBezTo>
                  <a:pt x="400496" y="813778"/>
                  <a:pt x="398214" y="816060"/>
                  <a:pt x="393650" y="816060"/>
                </a:cubicBezTo>
                <a:cubicBezTo>
                  <a:pt x="388516" y="811496"/>
                  <a:pt x="374824" y="805791"/>
                  <a:pt x="352574" y="798945"/>
                </a:cubicBezTo>
                <a:cubicBezTo>
                  <a:pt x="345157" y="803509"/>
                  <a:pt x="338311" y="805791"/>
                  <a:pt x="332035" y="805791"/>
                </a:cubicBezTo>
                <a:lnTo>
                  <a:pt x="332035" y="798945"/>
                </a:lnTo>
                <a:cubicBezTo>
                  <a:pt x="334318" y="798945"/>
                  <a:pt x="348009" y="793240"/>
                  <a:pt x="373112" y="781829"/>
                </a:cubicBezTo>
                <a:close/>
                <a:moveTo>
                  <a:pt x="229344" y="778406"/>
                </a:moveTo>
                <a:lnTo>
                  <a:pt x="236190" y="778406"/>
                </a:lnTo>
                <a:cubicBezTo>
                  <a:pt x="240754" y="790387"/>
                  <a:pt x="243036" y="797233"/>
                  <a:pt x="243036" y="798945"/>
                </a:cubicBezTo>
                <a:lnTo>
                  <a:pt x="263575" y="798945"/>
                </a:lnTo>
                <a:lnTo>
                  <a:pt x="273844" y="792099"/>
                </a:lnTo>
                <a:lnTo>
                  <a:pt x="280690" y="792099"/>
                </a:lnTo>
                <a:lnTo>
                  <a:pt x="280690" y="809214"/>
                </a:lnTo>
                <a:cubicBezTo>
                  <a:pt x="278978" y="825188"/>
                  <a:pt x="270991" y="843444"/>
                  <a:pt x="256728" y="863983"/>
                </a:cubicBezTo>
                <a:cubicBezTo>
                  <a:pt x="253305" y="863983"/>
                  <a:pt x="247600" y="869688"/>
                  <a:pt x="239613" y="881098"/>
                </a:cubicBezTo>
                <a:lnTo>
                  <a:pt x="229344" y="881098"/>
                </a:lnTo>
                <a:cubicBezTo>
                  <a:pt x="227062" y="876534"/>
                  <a:pt x="225921" y="873111"/>
                  <a:pt x="225921" y="870829"/>
                </a:cubicBezTo>
                <a:lnTo>
                  <a:pt x="229344" y="870829"/>
                </a:lnTo>
                <a:lnTo>
                  <a:pt x="222498" y="853713"/>
                </a:lnTo>
                <a:lnTo>
                  <a:pt x="225921" y="833175"/>
                </a:lnTo>
                <a:lnTo>
                  <a:pt x="225921" y="819483"/>
                </a:lnTo>
                <a:lnTo>
                  <a:pt x="215652" y="805791"/>
                </a:lnTo>
                <a:cubicBezTo>
                  <a:pt x="221927" y="787535"/>
                  <a:pt x="226491" y="778406"/>
                  <a:pt x="229344" y="778406"/>
                </a:cubicBezTo>
                <a:close/>
                <a:moveTo>
                  <a:pt x="2999779" y="771984"/>
                </a:moveTo>
                <a:cubicBezTo>
                  <a:pt x="2995215" y="772555"/>
                  <a:pt x="2992933" y="774836"/>
                  <a:pt x="2992933" y="778830"/>
                </a:cubicBezTo>
                <a:lnTo>
                  <a:pt x="2999779" y="778830"/>
                </a:lnTo>
                <a:close/>
                <a:moveTo>
                  <a:pt x="301228" y="771560"/>
                </a:moveTo>
                <a:lnTo>
                  <a:pt x="304651" y="771560"/>
                </a:lnTo>
                <a:cubicBezTo>
                  <a:pt x="309215" y="772131"/>
                  <a:pt x="311497" y="774413"/>
                  <a:pt x="311497" y="778406"/>
                </a:cubicBezTo>
                <a:cubicBezTo>
                  <a:pt x="306933" y="787535"/>
                  <a:pt x="304651" y="794381"/>
                  <a:pt x="304651" y="798945"/>
                </a:cubicBezTo>
                <a:cubicBezTo>
                  <a:pt x="309215" y="799515"/>
                  <a:pt x="311497" y="801797"/>
                  <a:pt x="311497" y="805791"/>
                </a:cubicBezTo>
                <a:lnTo>
                  <a:pt x="311497" y="812637"/>
                </a:lnTo>
                <a:lnTo>
                  <a:pt x="297805" y="812637"/>
                </a:lnTo>
                <a:cubicBezTo>
                  <a:pt x="293241" y="812637"/>
                  <a:pt x="290959" y="809214"/>
                  <a:pt x="290959" y="802368"/>
                </a:cubicBezTo>
                <a:cubicBezTo>
                  <a:pt x="293241" y="797804"/>
                  <a:pt x="294382" y="794381"/>
                  <a:pt x="294382" y="792099"/>
                </a:cubicBezTo>
                <a:cubicBezTo>
                  <a:pt x="289818" y="792099"/>
                  <a:pt x="287536" y="789816"/>
                  <a:pt x="287536" y="785253"/>
                </a:cubicBezTo>
                <a:cubicBezTo>
                  <a:pt x="287536" y="781829"/>
                  <a:pt x="292100" y="777266"/>
                  <a:pt x="301228" y="771560"/>
                </a:cubicBezTo>
                <a:close/>
                <a:moveTo>
                  <a:pt x="647394" y="715417"/>
                </a:moveTo>
                <a:lnTo>
                  <a:pt x="647394" y="732532"/>
                </a:lnTo>
                <a:lnTo>
                  <a:pt x="637125" y="732532"/>
                </a:lnTo>
                <a:lnTo>
                  <a:pt x="637125" y="725686"/>
                </a:lnTo>
                <a:cubicBezTo>
                  <a:pt x="637125" y="722263"/>
                  <a:pt x="640548" y="718840"/>
                  <a:pt x="647394" y="715417"/>
                </a:cubicBezTo>
                <a:close/>
                <a:moveTo>
                  <a:pt x="674779" y="670917"/>
                </a:moveTo>
                <a:lnTo>
                  <a:pt x="678202" y="670917"/>
                </a:lnTo>
                <a:cubicBezTo>
                  <a:pt x="687330" y="686321"/>
                  <a:pt x="691894" y="696590"/>
                  <a:pt x="691894" y="701725"/>
                </a:cubicBezTo>
                <a:cubicBezTo>
                  <a:pt x="691894" y="705148"/>
                  <a:pt x="688471" y="708571"/>
                  <a:pt x="681625" y="711994"/>
                </a:cubicBezTo>
                <a:cubicBezTo>
                  <a:pt x="678202" y="701725"/>
                  <a:pt x="673637" y="692597"/>
                  <a:pt x="667933" y="684609"/>
                </a:cubicBezTo>
                <a:lnTo>
                  <a:pt x="667933" y="677763"/>
                </a:lnTo>
                <a:cubicBezTo>
                  <a:pt x="668503" y="673199"/>
                  <a:pt x="670785" y="670917"/>
                  <a:pt x="674779" y="670917"/>
                </a:cubicBezTo>
                <a:close/>
                <a:moveTo>
                  <a:pt x="640548" y="650379"/>
                </a:moveTo>
                <a:cubicBezTo>
                  <a:pt x="647394" y="651520"/>
                  <a:pt x="650817" y="660648"/>
                  <a:pt x="650817" y="677763"/>
                </a:cubicBezTo>
                <a:lnTo>
                  <a:pt x="643971" y="681186"/>
                </a:lnTo>
                <a:lnTo>
                  <a:pt x="637125" y="681186"/>
                </a:lnTo>
                <a:lnTo>
                  <a:pt x="637125" y="660648"/>
                </a:lnTo>
                <a:lnTo>
                  <a:pt x="633702" y="653802"/>
                </a:lnTo>
                <a:close/>
                <a:moveTo>
                  <a:pt x="2492416" y="633264"/>
                </a:moveTo>
                <a:cubicBezTo>
                  <a:pt x="2472448" y="646385"/>
                  <a:pt x="2454191" y="668065"/>
                  <a:pt x="2437647" y="698302"/>
                </a:cubicBezTo>
                <a:lnTo>
                  <a:pt x="2437647" y="704538"/>
                </a:lnTo>
                <a:lnTo>
                  <a:pt x="2440697" y="705148"/>
                </a:lnTo>
                <a:lnTo>
                  <a:pt x="2444493" y="705148"/>
                </a:lnTo>
                <a:cubicBezTo>
                  <a:pt x="2455903" y="694308"/>
                  <a:pt x="2461608" y="681757"/>
                  <a:pt x="2461608" y="667494"/>
                </a:cubicBezTo>
                <a:cubicBezTo>
                  <a:pt x="2482147" y="667494"/>
                  <a:pt x="2492416" y="656084"/>
                  <a:pt x="2492416" y="633264"/>
                </a:cubicBezTo>
                <a:close/>
                <a:moveTo>
                  <a:pt x="2560877" y="602456"/>
                </a:moveTo>
                <a:lnTo>
                  <a:pt x="2557454" y="619571"/>
                </a:lnTo>
                <a:lnTo>
                  <a:pt x="2564300" y="619571"/>
                </a:lnTo>
                <a:lnTo>
                  <a:pt x="2565267" y="614738"/>
                </a:lnTo>
                <a:lnTo>
                  <a:pt x="2561629" y="611101"/>
                </a:lnTo>
                <a:lnTo>
                  <a:pt x="2564511" y="602456"/>
                </a:lnTo>
                <a:close/>
                <a:moveTo>
                  <a:pt x="2417109" y="599033"/>
                </a:moveTo>
                <a:lnTo>
                  <a:pt x="2420532" y="599033"/>
                </a:lnTo>
                <a:lnTo>
                  <a:pt x="2420532" y="616149"/>
                </a:lnTo>
                <a:lnTo>
                  <a:pt x="2417109" y="616149"/>
                </a:lnTo>
                <a:cubicBezTo>
                  <a:pt x="2412544" y="616149"/>
                  <a:pt x="2410263" y="613866"/>
                  <a:pt x="2410263" y="609302"/>
                </a:cubicBezTo>
                <a:lnTo>
                  <a:pt x="2410263" y="605879"/>
                </a:lnTo>
                <a:cubicBezTo>
                  <a:pt x="2410833" y="601315"/>
                  <a:pt x="2413115" y="599033"/>
                  <a:pt x="2417109" y="599033"/>
                </a:cubicBezTo>
                <a:close/>
                <a:moveTo>
                  <a:pt x="2403416" y="595610"/>
                </a:moveTo>
                <a:lnTo>
                  <a:pt x="2406840" y="595610"/>
                </a:lnTo>
                <a:lnTo>
                  <a:pt x="2406840" y="602456"/>
                </a:lnTo>
                <a:cubicBezTo>
                  <a:pt x="2406840" y="607020"/>
                  <a:pt x="2404558" y="609302"/>
                  <a:pt x="2399993" y="609302"/>
                </a:cubicBezTo>
                <a:lnTo>
                  <a:pt x="2396570" y="602456"/>
                </a:lnTo>
                <a:cubicBezTo>
                  <a:pt x="2397141" y="597892"/>
                  <a:pt x="2399423" y="595610"/>
                  <a:pt x="2403416" y="595610"/>
                </a:cubicBezTo>
                <a:close/>
                <a:moveTo>
                  <a:pt x="2636184" y="592187"/>
                </a:moveTo>
                <a:lnTo>
                  <a:pt x="2588147" y="633820"/>
                </a:lnTo>
                <a:lnTo>
                  <a:pt x="2602706" y="641908"/>
                </a:lnTo>
                <a:cubicBezTo>
                  <a:pt x="2611264" y="628216"/>
                  <a:pt x="2619536" y="617091"/>
                  <a:pt x="2627523" y="608534"/>
                </a:cubicBezTo>
                <a:lnTo>
                  <a:pt x="2648540" y="592187"/>
                </a:lnTo>
                <a:close/>
                <a:moveTo>
                  <a:pt x="1779984" y="573024"/>
                </a:moveTo>
                <a:lnTo>
                  <a:pt x="1786830" y="573024"/>
                </a:lnTo>
                <a:lnTo>
                  <a:pt x="1790254" y="586716"/>
                </a:lnTo>
                <a:lnTo>
                  <a:pt x="1783407" y="590139"/>
                </a:lnTo>
                <a:cubicBezTo>
                  <a:pt x="1778843" y="590139"/>
                  <a:pt x="1776561" y="587857"/>
                  <a:pt x="1776561" y="583293"/>
                </a:cubicBezTo>
                <a:cubicBezTo>
                  <a:pt x="1778843" y="578729"/>
                  <a:pt x="1779984" y="575306"/>
                  <a:pt x="1779984" y="573024"/>
                </a:cubicBezTo>
                <a:close/>
                <a:moveTo>
                  <a:pt x="3010048" y="556332"/>
                </a:moveTo>
                <a:cubicBezTo>
                  <a:pt x="3014612" y="556902"/>
                  <a:pt x="3016895" y="559184"/>
                  <a:pt x="3016895" y="563178"/>
                </a:cubicBezTo>
                <a:lnTo>
                  <a:pt x="3003202" y="573447"/>
                </a:lnTo>
                <a:cubicBezTo>
                  <a:pt x="3003202" y="571164"/>
                  <a:pt x="3002061" y="570024"/>
                  <a:pt x="2999779" y="570024"/>
                </a:cubicBezTo>
                <a:cubicBezTo>
                  <a:pt x="3003202" y="560896"/>
                  <a:pt x="3006625" y="556332"/>
                  <a:pt x="3010048" y="556332"/>
                </a:cubicBezTo>
                <a:close/>
                <a:moveTo>
                  <a:pt x="3020318" y="549486"/>
                </a:moveTo>
                <a:lnTo>
                  <a:pt x="3023741" y="549486"/>
                </a:lnTo>
                <a:cubicBezTo>
                  <a:pt x="3035150" y="551197"/>
                  <a:pt x="3040856" y="554620"/>
                  <a:pt x="3040856" y="559755"/>
                </a:cubicBezTo>
                <a:cubicBezTo>
                  <a:pt x="3027164" y="577441"/>
                  <a:pt x="3020318" y="589992"/>
                  <a:pt x="3020318" y="597409"/>
                </a:cubicBezTo>
                <a:lnTo>
                  <a:pt x="3013472" y="597409"/>
                </a:lnTo>
                <a:lnTo>
                  <a:pt x="3013472" y="593986"/>
                </a:lnTo>
                <a:cubicBezTo>
                  <a:pt x="3013472" y="587139"/>
                  <a:pt x="3016895" y="578011"/>
                  <a:pt x="3023741" y="566601"/>
                </a:cubicBezTo>
                <a:close/>
                <a:moveTo>
                  <a:pt x="678202" y="533995"/>
                </a:moveTo>
                <a:lnTo>
                  <a:pt x="678202" y="551111"/>
                </a:lnTo>
                <a:lnTo>
                  <a:pt x="688471" y="551111"/>
                </a:lnTo>
                <a:cubicBezTo>
                  <a:pt x="693035" y="551111"/>
                  <a:pt x="695317" y="548829"/>
                  <a:pt x="695317" y="544265"/>
                </a:cubicBezTo>
                <a:lnTo>
                  <a:pt x="695317" y="537418"/>
                </a:lnTo>
                <a:close/>
                <a:moveTo>
                  <a:pt x="2461608" y="520303"/>
                </a:moveTo>
                <a:cubicBezTo>
                  <a:pt x="2461608" y="533995"/>
                  <a:pt x="2450198" y="547688"/>
                  <a:pt x="2427378" y="561380"/>
                </a:cubicBezTo>
                <a:cubicBezTo>
                  <a:pt x="2427378" y="577354"/>
                  <a:pt x="2421673" y="585341"/>
                  <a:pt x="2410263" y="585341"/>
                </a:cubicBezTo>
                <a:lnTo>
                  <a:pt x="2406840" y="578495"/>
                </a:lnTo>
                <a:cubicBezTo>
                  <a:pt x="2406840" y="548829"/>
                  <a:pt x="2413686" y="533995"/>
                  <a:pt x="2427378" y="533995"/>
                </a:cubicBezTo>
                <a:cubicBezTo>
                  <a:pt x="2427378" y="529431"/>
                  <a:pt x="2425096" y="527149"/>
                  <a:pt x="2420532" y="527149"/>
                </a:cubicBezTo>
                <a:cubicBezTo>
                  <a:pt x="2406840" y="533995"/>
                  <a:pt x="2399993" y="551111"/>
                  <a:pt x="2399993" y="578495"/>
                </a:cubicBezTo>
                <a:cubicBezTo>
                  <a:pt x="2389154" y="601315"/>
                  <a:pt x="2381167" y="612725"/>
                  <a:pt x="2376032" y="612725"/>
                </a:cubicBezTo>
                <a:cubicBezTo>
                  <a:pt x="2369186" y="636116"/>
                  <a:pt x="2365763" y="654373"/>
                  <a:pt x="2365763" y="667494"/>
                </a:cubicBezTo>
                <a:lnTo>
                  <a:pt x="2376032" y="667494"/>
                </a:lnTo>
                <a:cubicBezTo>
                  <a:pt x="2382308" y="635546"/>
                  <a:pt x="2388013" y="619571"/>
                  <a:pt x="2393147" y="619571"/>
                </a:cubicBezTo>
                <a:lnTo>
                  <a:pt x="2396570" y="619571"/>
                </a:lnTo>
                <a:lnTo>
                  <a:pt x="2393147" y="653802"/>
                </a:lnTo>
                <a:lnTo>
                  <a:pt x="2399993" y="657225"/>
                </a:lnTo>
                <a:cubicBezTo>
                  <a:pt x="2402846" y="644674"/>
                  <a:pt x="2419961" y="625276"/>
                  <a:pt x="2451339" y="599033"/>
                </a:cubicBezTo>
                <a:cubicBezTo>
                  <a:pt x="2462749" y="585912"/>
                  <a:pt x="2468454" y="575642"/>
                  <a:pt x="2468454" y="568226"/>
                </a:cubicBezTo>
                <a:cubicBezTo>
                  <a:pt x="2477582" y="568226"/>
                  <a:pt x="2482147" y="561380"/>
                  <a:pt x="2482147" y="547688"/>
                </a:cubicBezTo>
                <a:lnTo>
                  <a:pt x="2482147" y="544265"/>
                </a:lnTo>
                <a:lnTo>
                  <a:pt x="2471877" y="551111"/>
                </a:lnTo>
                <a:lnTo>
                  <a:pt x="2465031" y="551111"/>
                </a:lnTo>
                <a:cubicBezTo>
                  <a:pt x="2465031" y="548829"/>
                  <a:pt x="2467313" y="539701"/>
                  <a:pt x="2471877" y="523726"/>
                </a:cubicBezTo>
                <a:lnTo>
                  <a:pt x="2465031" y="520303"/>
                </a:lnTo>
                <a:close/>
                <a:moveTo>
                  <a:pt x="842508" y="510034"/>
                </a:moveTo>
                <a:lnTo>
                  <a:pt x="835661" y="520303"/>
                </a:lnTo>
                <a:cubicBezTo>
                  <a:pt x="836231" y="524867"/>
                  <a:pt x="838514" y="527149"/>
                  <a:pt x="842508" y="527149"/>
                </a:cubicBezTo>
                <a:lnTo>
                  <a:pt x="849354" y="527149"/>
                </a:lnTo>
                <a:lnTo>
                  <a:pt x="849354" y="513457"/>
                </a:lnTo>
                <a:close/>
                <a:moveTo>
                  <a:pt x="2999779" y="481024"/>
                </a:moveTo>
                <a:cubicBezTo>
                  <a:pt x="2995215" y="481594"/>
                  <a:pt x="2992933" y="483876"/>
                  <a:pt x="2992933" y="487871"/>
                </a:cubicBezTo>
                <a:lnTo>
                  <a:pt x="3006625" y="487871"/>
                </a:lnTo>
                <a:cubicBezTo>
                  <a:pt x="3006625" y="483306"/>
                  <a:pt x="3004343" y="481024"/>
                  <a:pt x="2999779" y="481024"/>
                </a:cubicBezTo>
                <a:close/>
                <a:moveTo>
                  <a:pt x="654240" y="472381"/>
                </a:moveTo>
                <a:lnTo>
                  <a:pt x="664510" y="472381"/>
                </a:lnTo>
                <a:lnTo>
                  <a:pt x="661086" y="492919"/>
                </a:lnTo>
                <a:lnTo>
                  <a:pt x="657663" y="492919"/>
                </a:lnTo>
                <a:cubicBezTo>
                  <a:pt x="653099" y="492919"/>
                  <a:pt x="650817" y="489496"/>
                  <a:pt x="650817" y="482650"/>
                </a:cubicBezTo>
                <a:cubicBezTo>
                  <a:pt x="653099" y="478086"/>
                  <a:pt x="654240" y="474663"/>
                  <a:pt x="654240" y="472381"/>
                </a:cubicBezTo>
                <a:close/>
                <a:moveTo>
                  <a:pt x="876737" y="448419"/>
                </a:moveTo>
                <a:lnTo>
                  <a:pt x="883585" y="448419"/>
                </a:lnTo>
                <a:lnTo>
                  <a:pt x="883585" y="458688"/>
                </a:lnTo>
                <a:cubicBezTo>
                  <a:pt x="879020" y="458688"/>
                  <a:pt x="876737" y="456406"/>
                  <a:pt x="876737" y="451842"/>
                </a:cubicBezTo>
                <a:close/>
                <a:moveTo>
                  <a:pt x="715855" y="421035"/>
                </a:moveTo>
                <a:lnTo>
                  <a:pt x="715855" y="431304"/>
                </a:lnTo>
                <a:lnTo>
                  <a:pt x="719278" y="431304"/>
                </a:lnTo>
                <a:lnTo>
                  <a:pt x="719278" y="421035"/>
                </a:lnTo>
                <a:close/>
                <a:moveTo>
                  <a:pt x="2547184" y="407343"/>
                </a:moveTo>
                <a:cubicBezTo>
                  <a:pt x="2540338" y="409625"/>
                  <a:pt x="2536915" y="416471"/>
                  <a:pt x="2536915" y="427881"/>
                </a:cubicBezTo>
                <a:cubicBezTo>
                  <a:pt x="2539767" y="427881"/>
                  <a:pt x="2545473" y="422176"/>
                  <a:pt x="2554031" y="410766"/>
                </a:cubicBezTo>
                <a:close/>
                <a:moveTo>
                  <a:pt x="845931" y="393650"/>
                </a:moveTo>
                <a:lnTo>
                  <a:pt x="849354" y="393650"/>
                </a:lnTo>
                <a:cubicBezTo>
                  <a:pt x="865328" y="401637"/>
                  <a:pt x="873314" y="407343"/>
                  <a:pt x="873314" y="410766"/>
                </a:cubicBezTo>
                <a:lnTo>
                  <a:pt x="873314" y="421035"/>
                </a:lnTo>
                <a:cubicBezTo>
                  <a:pt x="873314" y="425599"/>
                  <a:pt x="871033" y="427881"/>
                  <a:pt x="866469" y="427881"/>
                </a:cubicBezTo>
                <a:cubicBezTo>
                  <a:pt x="861335" y="423317"/>
                  <a:pt x="847643" y="417612"/>
                  <a:pt x="825392" y="410766"/>
                </a:cubicBezTo>
                <a:cubicBezTo>
                  <a:pt x="817975" y="415330"/>
                  <a:pt x="811130" y="417612"/>
                  <a:pt x="804853" y="417612"/>
                </a:cubicBezTo>
                <a:lnTo>
                  <a:pt x="804853" y="410766"/>
                </a:lnTo>
                <a:cubicBezTo>
                  <a:pt x="807136" y="410766"/>
                  <a:pt x="820828" y="405061"/>
                  <a:pt x="845931" y="393650"/>
                </a:cubicBezTo>
                <a:close/>
                <a:moveTo>
                  <a:pt x="702163" y="390227"/>
                </a:moveTo>
                <a:lnTo>
                  <a:pt x="709009" y="390227"/>
                </a:lnTo>
                <a:cubicBezTo>
                  <a:pt x="713573" y="402208"/>
                  <a:pt x="715855" y="409054"/>
                  <a:pt x="715855" y="410766"/>
                </a:cubicBezTo>
                <a:lnTo>
                  <a:pt x="736394" y="410766"/>
                </a:lnTo>
                <a:lnTo>
                  <a:pt x="746663" y="403920"/>
                </a:lnTo>
                <a:lnTo>
                  <a:pt x="753509" y="403920"/>
                </a:lnTo>
                <a:lnTo>
                  <a:pt x="753509" y="421035"/>
                </a:lnTo>
                <a:cubicBezTo>
                  <a:pt x="751797" y="437009"/>
                  <a:pt x="743810" y="455265"/>
                  <a:pt x="729547" y="475804"/>
                </a:cubicBezTo>
                <a:cubicBezTo>
                  <a:pt x="726124" y="475804"/>
                  <a:pt x="720419" y="481509"/>
                  <a:pt x="712432" y="492919"/>
                </a:cubicBezTo>
                <a:lnTo>
                  <a:pt x="702163" y="492919"/>
                </a:lnTo>
                <a:cubicBezTo>
                  <a:pt x="699881" y="488355"/>
                  <a:pt x="698740" y="484932"/>
                  <a:pt x="698740" y="482650"/>
                </a:cubicBezTo>
                <a:lnTo>
                  <a:pt x="702163" y="482650"/>
                </a:lnTo>
                <a:lnTo>
                  <a:pt x="695317" y="465534"/>
                </a:lnTo>
                <a:lnTo>
                  <a:pt x="698740" y="444996"/>
                </a:lnTo>
                <a:lnTo>
                  <a:pt x="698740" y="431304"/>
                </a:lnTo>
                <a:lnTo>
                  <a:pt x="688471" y="417612"/>
                </a:lnTo>
                <a:cubicBezTo>
                  <a:pt x="694746" y="399356"/>
                  <a:pt x="699310" y="390227"/>
                  <a:pt x="702163" y="390227"/>
                </a:cubicBezTo>
                <a:close/>
                <a:moveTo>
                  <a:pt x="774047" y="383381"/>
                </a:moveTo>
                <a:lnTo>
                  <a:pt x="777470" y="383381"/>
                </a:lnTo>
                <a:cubicBezTo>
                  <a:pt x="782034" y="383952"/>
                  <a:pt x="784315" y="386234"/>
                  <a:pt x="784315" y="390227"/>
                </a:cubicBezTo>
                <a:cubicBezTo>
                  <a:pt x="779752" y="399356"/>
                  <a:pt x="777470" y="406202"/>
                  <a:pt x="777470" y="410766"/>
                </a:cubicBezTo>
                <a:cubicBezTo>
                  <a:pt x="782034" y="411336"/>
                  <a:pt x="784315" y="413618"/>
                  <a:pt x="784315" y="417612"/>
                </a:cubicBezTo>
                <a:lnTo>
                  <a:pt x="784315" y="424458"/>
                </a:lnTo>
                <a:lnTo>
                  <a:pt x="770624" y="424458"/>
                </a:lnTo>
                <a:cubicBezTo>
                  <a:pt x="766060" y="424458"/>
                  <a:pt x="763778" y="421035"/>
                  <a:pt x="763778" y="414189"/>
                </a:cubicBezTo>
                <a:cubicBezTo>
                  <a:pt x="766060" y="409625"/>
                  <a:pt x="767201" y="406202"/>
                  <a:pt x="767201" y="403920"/>
                </a:cubicBezTo>
                <a:cubicBezTo>
                  <a:pt x="762637" y="403920"/>
                  <a:pt x="760355" y="401637"/>
                  <a:pt x="760355" y="397074"/>
                </a:cubicBezTo>
                <a:cubicBezTo>
                  <a:pt x="760355" y="393650"/>
                  <a:pt x="764919" y="389087"/>
                  <a:pt x="774047" y="383381"/>
                </a:cubicBezTo>
                <a:close/>
                <a:moveTo>
                  <a:pt x="2687529" y="355997"/>
                </a:moveTo>
                <a:cubicBezTo>
                  <a:pt x="2682965" y="356568"/>
                  <a:pt x="2680683" y="358849"/>
                  <a:pt x="2680683" y="362843"/>
                </a:cubicBezTo>
                <a:lnTo>
                  <a:pt x="2687529" y="362843"/>
                </a:lnTo>
                <a:close/>
                <a:moveTo>
                  <a:pt x="2252802" y="184845"/>
                </a:moveTo>
                <a:lnTo>
                  <a:pt x="2259648" y="184845"/>
                </a:lnTo>
                <a:lnTo>
                  <a:pt x="2263072" y="198537"/>
                </a:lnTo>
                <a:lnTo>
                  <a:pt x="2256225" y="201960"/>
                </a:lnTo>
                <a:cubicBezTo>
                  <a:pt x="2251661" y="201960"/>
                  <a:pt x="2249379" y="199678"/>
                  <a:pt x="2249379" y="195114"/>
                </a:cubicBezTo>
                <a:cubicBezTo>
                  <a:pt x="2251661" y="190550"/>
                  <a:pt x="2252802" y="187127"/>
                  <a:pt x="2252802" y="184845"/>
                </a:cubicBezTo>
                <a:close/>
                <a:moveTo>
                  <a:pt x="2697798" y="140345"/>
                </a:moveTo>
                <a:cubicBezTo>
                  <a:pt x="2702362" y="140916"/>
                  <a:pt x="2704645" y="143197"/>
                  <a:pt x="2704645" y="147191"/>
                </a:cubicBezTo>
                <a:lnTo>
                  <a:pt x="2690952" y="157460"/>
                </a:lnTo>
                <a:cubicBezTo>
                  <a:pt x="2690952" y="155178"/>
                  <a:pt x="2689811" y="154037"/>
                  <a:pt x="2687529" y="154037"/>
                </a:cubicBezTo>
                <a:cubicBezTo>
                  <a:pt x="2690952" y="144909"/>
                  <a:pt x="2694375" y="140345"/>
                  <a:pt x="2697798" y="140345"/>
                </a:cubicBezTo>
                <a:close/>
                <a:moveTo>
                  <a:pt x="2708068" y="133499"/>
                </a:moveTo>
                <a:lnTo>
                  <a:pt x="2711491" y="133499"/>
                </a:lnTo>
                <a:cubicBezTo>
                  <a:pt x="2722900" y="135210"/>
                  <a:pt x="2728606" y="138633"/>
                  <a:pt x="2728606" y="143768"/>
                </a:cubicBezTo>
                <a:cubicBezTo>
                  <a:pt x="2714914" y="161454"/>
                  <a:pt x="2708068" y="174005"/>
                  <a:pt x="2708068" y="181422"/>
                </a:cubicBezTo>
                <a:lnTo>
                  <a:pt x="2701222" y="181422"/>
                </a:lnTo>
                <a:lnTo>
                  <a:pt x="2701222" y="177999"/>
                </a:lnTo>
                <a:cubicBezTo>
                  <a:pt x="2701222" y="171152"/>
                  <a:pt x="2704645" y="162024"/>
                  <a:pt x="2711491" y="150614"/>
                </a:cubicBezTo>
                <a:close/>
                <a:moveTo>
                  <a:pt x="2687529" y="65038"/>
                </a:moveTo>
                <a:cubicBezTo>
                  <a:pt x="2682965" y="65608"/>
                  <a:pt x="2680683" y="67890"/>
                  <a:pt x="2680683" y="71884"/>
                </a:cubicBezTo>
                <a:lnTo>
                  <a:pt x="2694375" y="71884"/>
                </a:lnTo>
                <a:cubicBezTo>
                  <a:pt x="2694375" y="67320"/>
                  <a:pt x="2692093" y="65038"/>
                  <a:pt x="2687529" y="65038"/>
                </a:cubicBezTo>
                <a:close/>
                <a:moveTo>
                  <a:pt x="2629338" y="0"/>
                </a:moveTo>
                <a:lnTo>
                  <a:pt x="2639607" y="0"/>
                </a:lnTo>
                <a:lnTo>
                  <a:pt x="2646453" y="3423"/>
                </a:lnTo>
                <a:cubicBezTo>
                  <a:pt x="2630478" y="24532"/>
                  <a:pt x="2622491" y="37083"/>
                  <a:pt x="2622491" y="41077"/>
                </a:cubicBezTo>
                <a:cubicBezTo>
                  <a:pt x="2622491" y="49634"/>
                  <a:pt x="2616786" y="57621"/>
                  <a:pt x="2605376" y="65038"/>
                </a:cubicBezTo>
                <a:lnTo>
                  <a:pt x="2605376" y="68461"/>
                </a:lnTo>
                <a:lnTo>
                  <a:pt x="2622491" y="71884"/>
                </a:lnTo>
                <a:lnTo>
                  <a:pt x="2639607" y="71884"/>
                </a:lnTo>
                <a:cubicBezTo>
                  <a:pt x="2645312" y="71884"/>
                  <a:pt x="2652158" y="59333"/>
                  <a:pt x="2660145" y="34231"/>
                </a:cubicBezTo>
                <a:lnTo>
                  <a:pt x="2666991" y="34231"/>
                </a:lnTo>
                <a:lnTo>
                  <a:pt x="2666991" y="54769"/>
                </a:lnTo>
                <a:cubicBezTo>
                  <a:pt x="2667561" y="59333"/>
                  <a:pt x="2669843" y="61615"/>
                  <a:pt x="2673837" y="61615"/>
                </a:cubicBezTo>
                <a:lnTo>
                  <a:pt x="2677260" y="61615"/>
                </a:lnTo>
                <a:cubicBezTo>
                  <a:pt x="2677260" y="45641"/>
                  <a:pt x="2681824" y="37654"/>
                  <a:pt x="2690952" y="37654"/>
                </a:cubicBezTo>
                <a:cubicBezTo>
                  <a:pt x="2706926" y="40506"/>
                  <a:pt x="2714914" y="43929"/>
                  <a:pt x="2714914" y="47923"/>
                </a:cubicBezTo>
                <a:cubicBezTo>
                  <a:pt x="2701222" y="66749"/>
                  <a:pt x="2694375" y="80442"/>
                  <a:pt x="2694375" y="88999"/>
                </a:cubicBezTo>
                <a:cubicBezTo>
                  <a:pt x="2705785" y="94704"/>
                  <a:pt x="2711491" y="99268"/>
                  <a:pt x="2711491" y="102691"/>
                </a:cubicBezTo>
                <a:cubicBezTo>
                  <a:pt x="2684106" y="134640"/>
                  <a:pt x="2670414" y="154037"/>
                  <a:pt x="2670414" y="160883"/>
                </a:cubicBezTo>
                <a:cubicBezTo>
                  <a:pt x="2670414" y="169441"/>
                  <a:pt x="2663568" y="177428"/>
                  <a:pt x="2649876" y="184845"/>
                </a:cubicBezTo>
                <a:cubicBezTo>
                  <a:pt x="2645312" y="198537"/>
                  <a:pt x="2641889" y="205383"/>
                  <a:pt x="2639607" y="205383"/>
                </a:cubicBezTo>
                <a:lnTo>
                  <a:pt x="2643030" y="212229"/>
                </a:lnTo>
                <a:lnTo>
                  <a:pt x="2643030" y="215652"/>
                </a:lnTo>
                <a:cubicBezTo>
                  <a:pt x="2643030" y="220216"/>
                  <a:pt x="2640747" y="222498"/>
                  <a:pt x="2636184" y="222498"/>
                </a:cubicBezTo>
                <a:cubicBezTo>
                  <a:pt x="2636184" y="217934"/>
                  <a:pt x="2633901" y="215652"/>
                  <a:pt x="2629338" y="215652"/>
                </a:cubicBezTo>
                <a:lnTo>
                  <a:pt x="2591684" y="277267"/>
                </a:lnTo>
                <a:lnTo>
                  <a:pt x="2584838" y="277267"/>
                </a:lnTo>
                <a:lnTo>
                  <a:pt x="2584838" y="280690"/>
                </a:lnTo>
                <a:lnTo>
                  <a:pt x="2588261" y="297805"/>
                </a:lnTo>
                <a:lnTo>
                  <a:pt x="2591684" y="297805"/>
                </a:lnTo>
                <a:cubicBezTo>
                  <a:pt x="2608228" y="281831"/>
                  <a:pt x="2620780" y="273844"/>
                  <a:pt x="2629338" y="273844"/>
                </a:cubicBezTo>
                <a:lnTo>
                  <a:pt x="2629338" y="277267"/>
                </a:lnTo>
                <a:cubicBezTo>
                  <a:pt x="2629338" y="280690"/>
                  <a:pt x="2617927" y="292100"/>
                  <a:pt x="2595107" y="311497"/>
                </a:cubicBezTo>
                <a:cubicBezTo>
                  <a:pt x="2591113" y="317773"/>
                  <a:pt x="2586549" y="330324"/>
                  <a:pt x="2581415" y="349151"/>
                </a:cubicBezTo>
                <a:lnTo>
                  <a:pt x="2588261" y="349151"/>
                </a:lnTo>
                <a:cubicBezTo>
                  <a:pt x="2599100" y="349151"/>
                  <a:pt x="2610511" y="333177"/>
                  <a:pt x="2622491" y="301228"/>
                </a:cubicBezTo>
                <a:cubicBezTo>
                  <a:pt x="2622491" y="297805"/>
                  <a:pt x="2628196" y="288677"/>
                  <a:pt x="2639607" y="273844"/>
                </a:cubicBezTo>
                <a:cubicBezTo>
                  <a:pt x="2639607" y="263004"/>
                  <a:pt x="2645312" y="244748"/>
                  <a:pt x="2656722" y="219075"/>
                </a:cubicBezTo>
                <a:cubicBezTo>
                  <a:pt x="2652158" y="219075"/>
                  <a:pt x="2649876" y="216793"/>
                  <a:pt x="2649876" y="212229"/>
                </a:cubicBezTo>
                <a:cubicBezTo>
                  <a:pt x="2668132" y="201389"/>
                  <a:pt x="2677260" y="193402"/>
                  <a:pt x="2677260" y="188268"/>
                </a:cubicBezTo>
                <a:cubicBezTo>
                  <a:pt x="2677260" y="185985"/>
                  <a:pt x="2680683" y="183704"/>
                  <a:pt x="2687529" y="181422"/>
                </a:cubicBezTo>
                <a:lnTo>
                  <a:pt x="2701222" y="205383"/>
                </a:lnTo>
                <a:lnTo>
                  <a:pt x="2701222" y="212229"/>
                </a:lnTo>
                <a:lnTo>
                  <a:pt x="2684106" y="225921"/>
                </a:lnTo>
                <a:lnTo>
                  <a:pt x="2684106" y="229344"/>
                </a:lnTo>
                <a:cubicBezTo>
                  <a:pt x="2684677" y="233908"/>
                  <a:pt x="2686958" y="236190"/>
                  <a:pt x="2690952" y="236190"/>
                </a:cubicBezTo>
                <a:lnTo>
                  <a:pt x="2701222" y="236190"/>
                </a:lnTo>
                <a:cubicBezTo>
                  <a:pt x="2704645" y="236190"/>
                  <a:pt x="2714914" y="223639"/>
                  <a:pt x="2732029" y="198537"/>
                </a:cubicBezTo>
                <a:cubicBezTo>
                  <a:pt x="2736593" y="198537"/>
                  <a:pt x="2738875" y="196255"/>
                  <a:pt x="2738875" y="191691"/>
                </a:cubicBezTo>
                <a:lnTo>
                  <a:pt x="2738875" y="167729"/>
                </a:lnTo>
                <a:lnTo>
                  <a:pt x="2762836" y="167729"/>
                </a:lnTo>
                <a:lnTo>
                  <a:pt x="2762836" y="171152"/>
                </a:lnTo>
                <a:cubicBezTo>
                  <a:pt x="2762836" y="175146"/>
                  <a:pt x="2752567" y="191120"/>
                  <a:pt x="2732029" y="219075"/>
                </a:cubicBezTo>
                <a:cubicBezTo>
                  <a:pt x="2732029" y="220786"/>
                  <a:pt x="2726323" y="234479"/>
                  <a:pt x="2714914" y="260152"/>
                </a:cubicBezTo>
                <a:cubicBezTo>
                  <a:pt x="2717196" y="264145"/>
                  <a:pt x="2718337" y="268709"/>
                  <a:pt x="2718337" y="273844"/>
                </a:cubicBezTo>
                <a:cubicBezTo>
                  <a:pt x="2718337" y="283542"/>
                  <a:pt x="2710349" y="290388"/>
                  <a:pt x="2694375" y="294382"/>
                </a:cubicBezTo>
                <a:cubicBezTo>
                  <a:pt x="2692093" y="298946"/>
                  <a:pt x="2690952" y="302369"/>
                  <a:pt x="2690952" y="304651"/>
                </a:cubicBezTo>
                <a:lnTo>
                  <a:pt x="2684106" y="304651"/>
                </a:lnTo>
                <a:lnTo>
                  <a:pt x="2677260" y="301228"/>
                </a:lnTo>
                <a:cubicBezTo>
                  <a:pt x="2672696" y="315491"/>
                  <a:pt x="2670414" y="324619"/>
                  <a:pt x="2670414" y="328613"/>
                </a:cubicBezTo>
                <a:lnTo>
                  <a:pt x="2673837" y="328613"/>
                </a:lnTo>
                <a:cubicBezTo>
                  <a:pt x="2680112" y="328042"/>
                  <a:pt x="2685818" y="322337"/>
                  <a:pt x="2690952" y="311497"/>
                </a:cubicBezTo>
                <a:cubicBezTo>
                  <a:pt x="2702362" y="309215"/>
                  <a:pt x="2708068" y="304651"/>
                  <a:pt x="2708068" y="297805"/>
                </a:cubicBezTo>
                <a:lnTo>
                  <a:pt x="2718337" y="297805"/>
                </a:lnTo>
                <a:lnTo>
                  <a:pt x="2718337" y="301228"/>
                </a:lnTo>
                <a:lnTo>
                  <a:pt x="2701222" y="338882"/>
                </a:lnTo>
                <a:lnTo>
                  <a:pt x="2704645" y="359420"/>
                </a:lnTo>
                <a:cubicBezTo>
                  <a:pt x="2702362" y="359420"/>
                  <a:pt x="2701222" y="360561"/>
                  <a:pt x="2701222" y="362843"/>
                </a:cubicBezTo>
                <a:lnTo>
                  <a:pt x="2708068" y="366266"/>
                </a:lnTo>
                <a:lnTo>
                  <a:pt x="2728606" y="328613"/>
                </a:lnTo>
                <a:lnTo>
                  <a:pt x="2735452" y="328613"/>
                </a:lnTo>
                <a:lnTo>
                  <a:pt x="2735452" y="338882"/>
                </a:lnTo>
                <a:cubicBezTo>
                  <a:pt x="2735452" y="348010"/>
                  <a:pt x="2732029" y="357138"/>
                  <a:pt x="2725183" y="366266"/>
                </a:cubicBezTo>
                <a:lnTo>
                  <a:pt x="2728606" y="373112"/>
                </a:lnTo>
                <a:lnTo>
                  <a:pt x="2728606" y="376535"/>
                </a:lnTo>
                <a:cubicBezTo>
                  <a:pt x="2717196" y="414759"/>
                  <a:pt x="2711491" y="435298"/>
                  <a:pt x="2711491" y="438150"/>
                </a:cubicBezTo>
                <a:cubicBezTo>
                  <a:pt x="2712061" y="442714"/>
                  <a:pt x="2714343" y="444996"/>
                  <a:pt x="2718337" y="444996"/>
                </a:cubicBezTo>
                <a:cubicBezTo>
                  <a:pt x="2718337" y="460971"/>
                  <a:pt x="2712631" y="483791"/>
                  <a:pt x="2701222" y="513457"/>
                </a:cubicBezTo>
                <a:lnTo>
                  <a:pt x="2684106" y="513457"/>
                </a:lnTo>
                <a:cubicBezTo>
                  <a:pt x="2680683" y="513457"/>
                  <a:pt x="2671555" y="531713"/>
                  <a:pt x="2656722" y="568226"/>
                </a:cubicBezTo>
                <a:lnTo>
                  <a:pt x="2660145" y="588764"/>
                </a:lnTo>
                <a:lnTo>
                  <a:pt x="2653299" y="592187"/>
                </a:lnTo>
                <a:lnTo>
                  <a:pt x="2650629" y="592187"/>
                </a:lnTo>
                <a:lnTo>
                  <a:pt x="2650629" y="604255"/>
                </a:lnTo>
                <a:cubicBezTo>
                  <a:pt x="2652910" y="604255"/>
                  <a:pt x="2654052" y="605396"/>
                  <a:pt x="2654052" y="607678"/>
                </a:cubicBezTo>
                <a:cubicBezTo>
                  <a:pt x="2657475" y="607678"/>
                  <a:pt x="2663180" y="603114"/>
                  <a:pt x="2671167" y="593986"/>
                </a:cubicBezTo>
                <a:lnTo>
                  <a:pt x="2667744" y="587139"/>
                </a:lnTo>
                <a:lnTo>
                  <a:pt x="2667744" y="583716"/>
                </a:lnTo>
                <a:cubicBezTo>
                  <a:pt x="2667744" y="580864"/>
                  <a:pt x="2675731" y="576300"/>
                  <a:pt x="2691705" y="570024"/>
                </a:cubicBezTo>
                <a:lnTo>
                  <a:pt x="2703901" y="551111"/>
                </a:lnTo>
                <a:lnTo>
                  <a:pt x="2701222" y="551111"/>
                </a:lnTo>
                <a:lnTo>
                  <a:pt x="2701222" y="540841"/>
                </a:lnTo>
                <a:lnTo>
                  <a:pt x="2708068" y="540841"/>
                </a:lnTo>
                <a:lnTo>
                  <a:pt x="2708068" y="544649"/>
                </a:lnTo>
                <a:lnTo>
                  <a:pt x="2721229" y="524241"/>
                </a:lnTo>
                <a:cubicBezTo>
                  <a:pt x="2733210" y="508267"/>
                  <a:pt x="2747330" y="491579"/>
                  <a:pt x="2763589" y="474178"/>
                </a:cubicBezTo>
                <a:cubicBezTo>
                  <a:pt x="2788691" y="474178"/>
                  <a:pt x="2801243" y="469615"/>
                  <a:pt x="2801243" y="460486"/>
                </a:cubicBezTo>
                <a:cubicBezTo>
                  <a:pt x="2811512" y="465051"/>
                  <a:pt x="2817217" y="469615"/>
                  <a:pt x="2818358" y="474178"/>
                </a:cubicBezTo>
                <a:cubicBezTo>
                  <a:pt x="2818358" y="477601"/>
                  <a:pt x="2802383" y="495858"/>
                  <a:pt x="2770435" y="528947"/>
                </a:cubicBezTo>
                <a:lnTo>
                  <a:pt x="2770435" y="532371"/>
                </a:lnTo>
                <a:cubicBezTo>
                  <a:pt x="2774999" y="539787"/>
                  <a:pt x="2777281" y="546633"/>
                  <a:pt x="2777281" y="552909"/>
                </a:cubicBezTo>
                <a:cubicBezTo>
                  <a:pt x="2780704" y="552909"/>
                  <a:pt x="2797820" y="535793"/>
                  <a:pt x="2828627" y="501563"/>
                </a:cubicBezTo>
                <a:cubicBezTo>
                  <a:pt x="2833191" y="501563"/>
                  <a:pt x="2848024" y="486729"/>
                  <a:pt x="2873127" y="457064"/>
                </a:cubicBezTo>
                <a:cubicBezTo>
                  <a:pt x="2900511" y="429679"/>
                  <a:pt x="2923331" y="415986"/>
                  <a:pt x="2941588" y="415986"/>
                </a:cubicBezTo>
                <a:lnTo>
                  <a:pt x="2951857" y="415986"/>
                </a:lnTo>
                <a:lnTo>
                  <a:pt x="2958703" y="419409"/>
                </a:lnTo>
                <a:cubicBezTo>
                  <a:pt x="2942728" y="440519"/>
                  <a:pt x="2934741" y="453070"/>
                  <a:pt x="2934741" y="457064"/>
                </a:cubicBezTo>
                <a:cubicBezTo>
                  <a:pt x="2934741" y="465621"/>
                  <a:pt x="2929036" y="473607"/>
                  <a:pt x="2917626" y="481024"/>
                </a:cubicBezTo>
                <a:lnTo>
                  <a:pt x="2917626" y="484447"/>
                </a:lnTo>
                <a:lnTo>
                  <a:pt x="2934741" y="487871"/>
                </a:lnTo>
                <a:lnTo>
                  <a:pt x="2951857" y="487871"/>
                </a:lnTo>
                <a:cubicBezTo>
                  <a:pt x="2957562" y="487871"/>
                  <a:pt x="2964408" y="475319"/>
                  <a:pt x="2972395" y="450218"/>
                </a:cubicBezTo>
                <a:lnTo>
                  <a:pt x="2979241" y="450218"/>
                </a:lnTo>
                <a:lnTo>
                  <a:pt x="2979241" y="470756"/>
                </a:lnTo>
                <a:cubicBezTo>
                  <a:pt x="2979811" y="475319"/>
                  <a:pt x="2982093" y="477601"/>
                  <a:pt x="2986087" y="477601"/>
                </a:cubicBezTo>
                <a:lnTo>
                  <a:pt x="2989510" y="477601"/>
                </a:lnTo>
                <a:cubicBezTo>
                  <a:pt x="2989510" y="461628"/>
                  <a:pt x="2994074" y="453640"/>
                  <a:pt x="3003202" y="453640"/>
                </a:cubicBezTo>
                <a:cubicBezTo>
                  <a:pt x="3019176" y="456493"/>
                  <a:pt x="3027164" y="459916"/>
                  <a:pt x="3027164" y="463910"/>
                </a:cubicBezTo>
                <a:cubicBezTo>
                  <a:pt x="3013472" y="482735"/>
                  <a:pt x="3006625" y="496429"/>
                  <a:pt x="3006625" y="504986"/>
                </a:cubicBezTo>
                <a:cubicBezTo>
                  <a:pt x="3018035" y="510691"/>
                  <a:pt x="3023741" y="515255"/>
                  <a:pt x="3023741" y="518678"/>
                </a:cubicBezTo>
                <a:cubicBezTo>
                  <a:pt x="2996356" y="550627"/>
                  <a:pt x="2982664" y="570024"/>
                  <a:pt x="2982664" y="576870"/>
                </a:cubicBezTo>
                <a:cubicBezTo>
                  <a:pt x="2982664" y="585428"/>
                  <a:pt x="2975818" y="593415"/>
                  <a:pt x="2962126" y="600832"/>
                </a:cubicBezTo>
                <a:cubicBezTo>
                  <a:pt x="2957562" y="614524"/>
                  <a:pt x="2954139" y="621370"/>
                  <a:pt x="2951857" y="621370"/>
                </a:cubicBezTo>
                <a:lnTo>
                  <a:pt x="2955280" y="628216"/>
                </a:lnTo>
                <a:lnTo>
                  <a:pt x="2955280" y="631639"/>
                </a:lnTo>
                <a:cubicBezTo>
                  <a:pt x="2955280" y="636203"/>
                  <a:pt x="2952997" y="638485"/>
                  <a:pt x="2948434" y="638485"/>
                </a:cubicBezTo>
                <a:cubicBezTo>
                  <a:pt x="2948434" y="633921"/>
                  <a:pt x="2946151" y="631639"/>
                  <a:pt x="2941588" y="631639"/>
                </a:cubicBezTo>
                <a:lnTo>
                  <a:pt x="2903934" y="693254"/>
                </a:lnTo>
                <a:lnTo>
                  <a:pt x="2897088" y="693254"/>
                </a:lnTo>
                <a:lnTo>
                  <a:pt x="2897088" y="696677"/>
                </a:lnTo>
                <a:lnTo>
                  <a:pt x="2900511" y="713792"/>
                </a:lnTo>
                <a:lnTo>
                  <a:pt x="2903934" y="713792"/>
                </a:lnTo>
                <a:cubicBezTo>
                  <a:pt x="2920478" y="697818"/>
                  <a:pt x="2933030" y="689831"/>
                  <a:pt x="2941588" y="689831"/>
                </a:cubicBezTo>
                <a:lnTo>
                  <a:pt x="2941588" y="693254"/>
                </a:lnTo>
                <a:cubicBezTo>
                  <a:pt x="2941588" y="696677"/>
                  <a:pt x="2930177" y="708087"/>
                  <a:pt x="2907357" y="727484"/>
                </a:cubicBezTo>
                <a:cubicBezTo>
                  <a:pt x="2903363" y="733760"/>
                  <a:pt x="2898799" y="746311"/>
                  <a:pt x="2893665" y="765138"/>
                </a:cubicBezTo>
                <a:lnTo>
                  <a:pt x="2900511" y="765138"/>
                </a:lnTo>
                <a:cubicBezTo>
                  <a:pt x="2911350" y="765138"/>
                  <a:pt x="2922761" y="749164"/>
                  <a:pt x="2934741" y="717215"/>
                </a:cubicBezTo>
                <a:cubicBezTo>
                  <a:pt x="2934741" y="713792"/>
                  <a:pt x="2940446" y="704664"/>
                  <a:pt x="2951857" y="689831"/>
                </a:cubicBezTo>
                <a:cubicBezTo>
                  <a:pt x="2951857" y="678991"/>
                  <a:pt x="2957562" y="660735"/>
                  <a:pt x="2968972" y="635062"/>
                </a:cubicBezTo>
                <a:cubicBezTo>
                  <a:pt x="2964408" y="635062"/>
                  <a:pt x="2962126" y="632780"/>
                  <a:pt x="2962126" y="628216"/>
                </a:cubicBezTo>
                <a:cubicBezTo>
                  <a:pt x="2980382" y="617376"/>
                  <a:pt x="2989510" y="609389"/>
                  <a:pt x="2989510" y="604255"/>
                </a:cubicBezTo>
                <a:cubicBezTo>
                  <a:pt x="2989510" y="601972"/>
                  <a:pt x="2992933" y="599691"/>
                  <a:pt x="2999779" y="597409"/>
                </a:cubicBezTo>
                <a:lnTo>
                  <a:pt x="3013472" y="621370"/>
                </a:lnTo>
                <a:lnTo>
                  <a:pt x="3013472" y="628216"/>
                </a:lnTo>
                <a:lnTo>
                  <a:pt x="2996356" y="641908"/>
                </a:lnTo>
                <a:lnTo>
                  <a:pt x="2996356" y="645330"/>
                </a:lnTo>
                <a:cubicBezTo>
                  <a:pt x="2996927" y="649895"/>
                  <a:pt x="2999208" y="652177"/>
                  <a:pt x="3003202" y="652177"/>
                </a:cubicBezTo>
                <a:lnTo>
                  <a:pt x="3013472" y="652177"/>
                </a:lnTo>
                <a:cubicBezTo>
                  <a:pt x="3016895" y="652177"/>
                  <a:pt x="3027164" y="639626"/>
                  <a:pt x="3044279" y="614524"/>
                </a:cubicBezTo>
                <a:cubicBezTo>
                  <a:pt x="3048843" y="614524"/>
                  <a:pt x="3051125" y="612242"/>
                  <a:pt x="3051125" y="607678"/>
                </a:cubicBezTo>
                <a:lnTo>
                  <a:pt x="3051125" y="583716"/>
                </a:lnTo>
                <a:lnTo>
                  <a:pt x="3075086" y="583716"/>
                </a:lnTo>
                <a:lnTo>
                  <a:pt x="3075086" y="587139"/>
                </a:lnTo>
                <a:cubicBezTo>
                  <a:pt x="3075086" y="591133"/>
                  <a:pt x="3064817" y="607107"/>
                  <a:pt x="3044279" y="635062"/>
                </a:cubicBezTo>
                <a:cubicBezTo>
                  <a:pt x="3044279" y="636773"/>
                  <a:pt x="3038573" y="650466"/>
                  <a:pt x="3027164" y="676139"/>
                </a:cubicBezTo>
                <a:cubicBezTo>
                  <a:pt x="3029446" y="680132"/>
                  <a:pt x="3030587" y="684696"/>
                  <a:pt x="3030587" y="689831"/>
                </a:cubicBezTo>
                <a:cubicBezTo>
                  <a:pt x="3030587" y="699529"/>
                  <a:pt x="3022599" y="706375"/>
                  <a:pt x="3006625" y="710369"/>
                </a:cubicBezTo>
                <a:cubicBezTo>
                  <a:pt x="3004343" y="714933"/>
                  <a:pt x="3003202" y="718356"/>
                  <a:pt x="3003202" y="720638"/>
                </a:cubicBezTo>
                <a:lnTo>
                  <a:pt x="2996356" y="720638"/>
                </a:lnTo>
                <a:lnTo>
                  <a:pt x="2989510" y="717215"/>
                </a:lnTo>
                <a:cubicBezTo>
                  <a:pt x="2984946" y="731478"/>
                  <a:pt x="2982664" y="740606"/>
                  <a:pt x="2982664" y="744600"/>
                </a:cubicBezTo>
                <a:lnTo>
                  <a:pt x="2986087" y="744600"/>
                </a:lnTo>
                <a:cubicBezTo>
                  <a:pt x="2992362" y="744029"/>
                  <a:pt x="2998068" y="738324"/>
                  <a:pt x="3003202" y="727484"/>
                </a:cubicBezTo>
                <a:cubicBezTo>
                  <a:pt x="3014612" y="725202"/>
                  <a:pt x="3020318" y="720638"/>
                  <a:pt x="3020318" y="713792"/>
                </a:cubicBezTo>
                <a:lnTo>
                  <a:pt x="3030587" y="713792"/>
                </a:lnTo>
                <a:lnTo>
                  <a:pt x="3030587" y="717215"/>
                </a:lnTo>
                <a:lnTo>
                  <a:pt x="3013472" y="754869"/>
                </a:lnTo>
                <a:lnTo>
                  <a:pt x="3016895" y="775407"/>
                </a:lnTo>
                <a:cubicBezTo>
                  <a:pt x="3014612" y="775407"/>
                  <a:pt x="3013472" y="776548"/>
                  <a:pt x="3013472" y="778830"/>
                </a:cubicBezTo>
                <a:lnTo>
                  <a:pt x="3020318" y="782252"/>
                </a:lnTo>
                <a:lnTo>
                  <a:pt x="3040856" y="744600"/>
                </a:lnTo>
                <a:lnTo>
                  <a:pt x="3047702" y="744600"/>
                </a:lnTo>
                <a:lnTo>
                  <a:pt x="3047702" y="754869"/>
                </a:lnTo>
                <a:cubicBezTo>
                  <a:pt x="3047702" y="763997"/>
                  <a:pt x="3044279" y="773125"/>
                  <a:pt x="3037433" y="782252"/>
                </a:cubicBezTo>
                <a:lnTo>
                  <a:pt x="3040856" y="789099"/>
                </a:lnTo>
                <a:lnTo>
                  <a:pt x="3040856" y="792522"/>
                </a:lnTo>
                <a:cubicBezTo>
                  <a:pt x="3029446" y="830746"/>
                  <a:pt x="3023741" y="851285"/>
                  <a:pt x="3023741" y="854137"/>
                </a:cubicBezTo>
                <a:cubicBezTo>
                  <a:pt x="3024311" y="858701"/>
                  <a:pt x="3026593" y="860983"/>
                  <a:pt x="3030587" y="860983"/>
                </a:cubicBezTo>
                <a:cubicBezTo>
                  <a:pt x="3030587" y="876958"/>
                  <a:pt x="3024881" y="899778"/>
                  <a:pt x="3013472" y="929444"/>
                </a:cubicBezTo>
                <a:lnTo>
                  <a:pt x="2996356" y="929444"/>
                </a:lnTo>
                <a:cubicBezTo>
                  <a:pt x="2992933" y="929444"/>
                  <a:pt x="2983805" y="947700"/>
                  <a:pt x="2968972" y="984213"/>
                </a:cubicBezTo>
                <a:lnTo>
                  <a:pt x="2972395" y="1004751"/>
                </a:lnTo>
                <a:lnTo>
                  <a:pt x="2965549" y="1008174"/>
                </a:lnTo>
                <a:lnTo>
                  <a:pt x="2948434" y="1008174"/>
                </a:lnTo>
                <a:cubicBezTo>
                  <a:pt x="2935882" y="1025289"/>
                  <a:pt x="2918767" y="1040123"/>
                  <a:pt x="2897088" y="1052674"/>
                </a:cubicBezTo>
                <a:cubicBezTo>
                  <a:pt x="2897088" y="1058379"/>
                  <a:pt x="2890242" y="1074353"/>
                  <a:pt x="2876550" y="1100595"/>
                </a:cubicBezTo>
                <a:lnTo>
                  <a:pt x="2878977" y="1100595"/>
                </a:lnTo>
                <a:lnTo>
                  <a:pt x="2889622" y="1079904"/>
                </a:lnTo>
                <a:cubicBezTo>
                  <a:pt x="2899891" y="1066782"/>
                  <a:pt x="2910303" y="1060221"/>
                  <a:pt x="2920857" y="1060221"/>
                </a:cubicBezTo>
                <a:lnTo>
                  <a:pt x="2920857" y="1063645"/>
                </a:lnTo>
                <a:lnTo>
                  <a:pt x="2927703" y="1060221"/>
                </a:lnTo>
                <a:lnTo>
                  <a:pt x="2931126" y="1060221"/>
                </a:lnTo>
                <a:cubicBezTo>
                  <a:pt x="2943107" y="1071631"/>
                  <a:pt x="2953376" y="1077337"/>
                  <a:pt x="2961934" y="1077337"/>
                </a:cubicBezTo>
                <a:lnTo>
                  <a:pt x="2980785" y="1051985"/>
                </a:lnTo>
                <a:lnTo>
                  <a:pt x="2969828" y="1047967"/>
                </a:lnTo>
                <a:cubicBezTo>
                  <a:pt x="2966975" y="1046255"/>
                  <a:pt x="2965549" y="1044401"/>
                  <a:pt x="2965549" y="1042405"/>
                </a:cubicBezTo>
                <a:cubicBezTo>
                  <a:pt x="2970113" y="1042405"/>
                  <a:pt x="2975818" y="1032136"/>
                  <a:pt x="2982664" y="1011597"/>
                </a:cubicBezTo>
                <a:lnTo>
                  <a:pt x="2989510" y="1008174"/>
                </a:lnTo>
                <a:lnTo>
                  <a:pt x="2992933" y="1008174"/>
                </a:lnTo>
                <a:lnTo>
                  <a:pt x="2992933" y="1038981"/>
                </a:lnTo>
                <a:lnTo>
                  <a:pt x="2992622" y="1039397"/>
                </a:lnTo>
                <a:lnTo>
                  <a:pt x="3009857" y="1025991"/>
                </a:lnTo>
                <a:lnTo>
                  <a:pt x="3009857" y="1039683"/>
                </a:lnTo>
                <a:cubicBezTo>
                  <a:pt x="3012138" y="1039683"/>
                  <a:pt x="3013280" y="1040825"/>
                  <a:pt x="3013280" y="1043107"/>
                </a:cubicBezTo>
                <a:cubicBezTo>
                  <a:pt x="3016703" y="1043107"/>
                  <a:pt x="3022408" y="1038542"/>
                  <a:pt x="3030395" y="1029415"/>
                </a:cubicBezTo>
                <a:lnTo>
                  <a:pt x="3026972" y="1022568"/>
                </a:lnTo>
                <a:lnTo>
                  <a:pt x="3026972" y="1019145"/>
                </a:lnTo>
                <a:cubicBezTo>
                  <a:pt x="3026972" y="1016293"/>
                  <a:pt x="3034959" y="1011729"/>
                  <a:pt x="3050933" y="1005453"/>
                </a:cubicBezTo>
                <a:cubicBezTo>
                  <a:pt x="3066337" y="976357"/>
                  <a:pt x="3090298" y="944409"/>
                  <a:pt x="3122817" y="909608"/>
                </a:cubicBezTo>
                <a:cubicBezTo>
                  <a:pt x="3147919" y="909608"/>
                  <a:pt x="3160471" y="905044"/>
                  <a:pt x="3160471" y="895916"/>
                </a:cubicBezTo>
                <a:cubicBezTo>
                  <a:pt x="3170740" y="900480"/>
                  <a:pt x="3176445" y="905044"/>
                  <a:pt x="3177586" y="909608"/>
                </a:cubicBezTo>
                <a:cubicBezTo>
                  <a:pt x="3177586" y="913031"/>
                  <a:pt x="3161611" y="931287"/>
                  <a:pt x="3129663" y="964376"/>
                </a:cubicBezTo>
                <a:lnTo>
                  <a:pt x="3129663" y="967800"/>
                </a:lnTo>
                <a:cubicBezTo>
                  <a:pt x="3134227" y="975216"/>
                  <a:pt x="3136509" y="982062"/>
                  <a:pt x="3136509" y="988338"/>
                </a:cubicBezTo>
                <a:cubicBezTo>
                  <a:pt x="3139932" y="988338"/>
                  <a:pt x="3157048" y="971223"/>
                  <a:pt x="3187855" y="936991"/>
                </a:cubicBezTo>
                <a:cubicBezTo>
                  <a:pt x="3192419" y="936991"/>
                  <a:pt x="3207252" y="922159"/>
                  <a:pt x="3232355" y="892493"/>
                </a:cubicBezTo>
                <a:cubicBezTo>
                  <a:pt x="3259739" y="865108"/>
                  <a:pt x="3282559" y="851416"/>
                  <a:pt x="3300816" y="851416"/>
                </a:cubicBezTo>
                <a:lnTo>
                  <a:pt x="3311085" y="851416"/>
                </a:lnTo>
                <a:lnTo>
                  <a:pt x="3317931" y="854839"/>
                </a:lnTo>
                <a:cubicBezTo>
                  <a:pt x="3301956" y="875948"/>
                  <a:pt x="3293969" y="888499"/>
                  <a:pt x="3293969" y="892493"/>
                </a:cubicBezTo>
                <a:cubicBezTo>
                  <a:pt x="3293969" y="901050"/>
                  <a:pt x="3288264" y="909037"/>
                  <a:pt x="3276854" y="916454"/>
                </a:cubicBezTo>
                <a:lnTo>
                  <a:pt x="3276854" y="919877"/>
                </a:lnTo>
                <a:lnTo>
                  <a:pt x="3293969" y="923300"/>
                </a:lnTo>
                <a:lnTo>
                  <a:pt x="3311085" y="923300"/>
                </a:lnTo>
                <a:cubicBezTo>
                  <a:pt x="3316790" y="923300"/>
                  <a:pt x="3323636" y="910749"/>
                  <a:pt x="3331623" y="885647"/>
                </a:cubicBezTo>
                <a:lnTo>
                  <a:pt x="3338469" y="885647"/>
                </a:lnTo>
                <a:lnTo>
                  <a:pt x="3338469" y="906185"/>
                </a:lnTo>
                <a:cubicBezTo>
                  <a:pt x="3339039" y="910749"/>
                  <a:pt x="3341321" y="913031"/>
                  <a:pt x="3345315" y="913031"/>
                </a:cubicBezTo>
                <a:lnTo>
                  <a:pt x="3348738" y="913031"/>
                </a:lnTo>
                <a:cubicBezTo>
                  <a:pt x="3348738" y="897056"/>
                  <a:pt x="3353302" y="889070"/>
                  <a:pt x="3362430" y="889070"/>
                </a:cubicBezTo>
                <a:cubicBezTo>
                  <a:pt x="3378404" y="891922"/>
                  <a:pt x="3386392" y="895345"/>
                  <a:pt x="3386392" y="899339"/>
                </a:cubicBezTo>
                <a:cubicBezTo>
                  <a:pt x="3372700" y="918165"/>
                  <a:pt x="3365853" y="931858"/>
                  <a:pt x="3365853" y="940414"/>
                </a:cubicBezTo>
                <a:cubicBezTo>
                  <a:pt x="3377263" y="946119"/>
                  <a:pt x="3382969" y="950683"/>
                  <a:pt x="3382969" y="954107"/>
                </a:cubicBezTo>
                <a:cubicBezTo>
                  <a:pt x="3355584" y="986056"/>
                  <a:pt x="3341892" y="1005453"/>
                  <a:pt x="3341892" y="1012299"/>
                </a:cubicBezTo>
                <a:cubicBezTo>
                  <a:pt x="3341892" y="1020857"/>
                  <a:pt x="3335046" y="1028844"/>
                  <a:pt x="3321354" y="1036260"/>
                </a:cubicBezTo>
                <a:cubicBezTo>
                  <a:pt x="3316790" y="1049953"/>
                  <a:pt x="3313367" y="1056798"/>
                  <a:pt x="3311085" y="1056798"/>
                </a:cubicBezTo>
                <a:lnTo>
                  <a:pt x="3314508" y="1063645"/>
                </a:lnTo>
                <a:lnTo>
                  <a:pt x="3314508" y="1067068"/>
                </a:lnTo>
                <a:cubicBezTo>
                  <a:pt x="3314508" y="1071631"/>
                  <a:pt x="3312225" y="1073913"/>
                  <a:pt x="3307662" y="1073913"/>
                </a:cubicBezTo>
                <a:cubicBezTo>
                  <a:pt x="3307662" y="1069350"/>
                  <a:pt x="3305379" y="1067068"/>
                  <a:pt x="3300816" y="1067068"/>
                </a:cubicBezTo>
                <a:lnTo>
                  <a:pt x="3263162" y="1128683"/>
                </a:lnTo>
                <a:lnTo>
                  <a:pt x="3256316" y="1128683"/>
                </a:lnTo>
                <a:lnTo>
                  <a:pt x="3256316" y="1132106"/>
                </a:lnTo>
                <a:lnTo>
                  <a:pt x="3259739" y="1149221"/>
                </a:lnTo>
                <a:lnTo>
                  <a:pt x="3263162" y="1149221"/>
                </a:lnTo>
                <a:cubicBezTo>
                  <a:pt x="3279706" y="1133247"/>
                  <a:pt x="3292258" y="1125260"/>
                  <a:pt x="3300816" y="1125260"/>
                </a:cubicBezTo>
                <a:lnTo>
                  <a:pt x="3300816" y="1128683"/>
                </a:lnTo>
                <a:cubicBezTo>
                  <a:pt x="3300816" y="1132106"/>
                  <a:pt x="3289405" y="1143516"/>
                  <a:pt x="3266585" y="1162913"/>
                </a:cubicBezTo>
                <a:cubicBezTo>
                  <a:pt x="3262591" y="1169189"/>
                  <a:pt x="3258027" y="1181740"/>
                  <a:pt x="3252893" y="1200567"/>
                </a:cubicBezTo>
                <a:lnTo>
                  <a:pt x="3259739" y="1200567"/>
                </a:lnTo>
                <a:cubicBezTo>
                  <a:pt x="3270578" y="1200567"/>
                  <a:pt x="3281989" y="1184593"/>
                  <a:pt x="3293969" y="1152644"/>
                </a:cubicBezTo>
                <a:cubicBezTo>
                  <a:pt x="3293969" y="1149221"/>
                  <a:pt x="3299674" y="1140093"/>
                  <a:pt x="3311085" y="1125260"/>
                </a:cubicBezTo>
                <a:cubicBezTo>
                  <a:pt x="3311085" y="1114420"/>
                  <a:pt x="3316790" y="1096164"/>
                  <a:pt x="3328200" y="1070490"/>
                </a:cubicBezTo>
                <a:cubicBezTo>
                  <a:pt x="3323636" y="1070490"/>
                  <a:pt x="3321354" y="1068209"/>
                  <a:pt x="3321354" y="1063645"/>
                </a:cubicBezTo>
                <a:cubicBezTo>
                  <a:pt x="3339610" y="1052805"/>
                  <a:pt x="3348738" y="1044817"/>
                  <a:pt x="3348738" y="1039683"/>
                </a:cubicBezTo>
                <a:cubicBezTo>
                  <a:pt x="3348738" y="1037401"/>
                  <a:pt x="3352161" y="1035120"/>
                  <a:pt x="3359007" y="1032838"/>
                </a:cubicBezTo>
                <a:lnTo>
                  <a:pt x="3372700" y="1056798"/>
                </a:lnTo>
                <a:lnTo>
                  <a:pt x="3372700" y="1063645"/>
                </a:lnTo>
                <a:lnTo>
                  <a:pt x="3355584" y="1077337"/>
                </a:lnTo>
                <a:lnTo>
                  <a:pt x="3355584" y="1080760"/>
                </a:lnTo>
                <a:cubicBezTo>
                  <a:pt x="3356155" y="1085324"/>
                  <a:pt x="3358436" y="1087606"/>
                  <a:pt x="3362430" y="1087606"/>
                </a:cubicBezTo>
                <a:lnTo>
                  <a:pt x="3372700" y="1087606"/>
                </a:lnTo>
                <a:cubicBezTo>
                  <a:pt x="3376123" y="1087606"/>
                  <a:pt x="3386392" y="1075055"/>
                  <a:pt x="3403507" y="1049953"/>
                </a:cubicBezTo>
                <a:cubicBezTo>
                  <a:pt x="3408071" y="1049953"/>
                  <a:pt x="3410353" y="1047671"/>
                  <a:pt x="3410353" y="1043107"/>
                </a:cubicBezTo>
                <a:lnTo>
                  <a:pt x="3410353" y="1019145"/>
                </a:lnTo>
                <a:lnTo>
                  <a:pt x="3434314" y="1019145"/>
                </a:lnTo>
                <a:lnTo>
                  <a:pt x="3434314" y="1022568"/>
                </a:lnTo>
                <a:cubicBezTo>
                  <a:pt x="3434314" y="1026562"/>
                  <a:pt x="3424045" y="1042535"/>
                  <a:pt x="3403507" y="1070490"/>
                </a:cubicBezTo>
                <a:cubicBezTo>
                  <a:pt x="3403507" y="1072202"/>
                  <a:pt x="3397801" y="1085895"/>
                  <a:pt x="3386392" y="1111568"/>
                </a:cubicBezTo>
                <a:cubicBezTo>
                  <a:pt x="3388674" y="1115561"/>
                  <a:pt x="3389815" y="1120125"/>
                  <a:pt x="3389815" y="1125260"/>
                </a:cubicBezTo>
                <a:cubicBezTo>
                  <a:pt x="3389815" y="1134958"/>
                  <a:pt x="3381827" y="1141804"/>
                  <a:pt x="3365853" y="1145798"/>
                </a:cubicBezTo>
                <a:cubicBezTo>
                  <a:pt x="3363571" y="1150362"/>
                  <a:pt x="3362430" y="1153785"/>
                  <a:pt x="3362430" y="1156067"/>
                </a:cubicBezTo>
                <a:lnTo>
                  <a:pt x="3355584" y="1156067"/>
                </a:lnTo>
                <a:lnTo>
                  <a:pt x="3348738" y="1152644"/>
                </a:lnTo>
                <a:cubicBezTo>
                  <a:pt x="3344174" y="1166907"/>
                  <a:pt x="3341892" y="1176035"/>
                  <a:pt x="3341892" y="1180028"/>
                </a:cubicBezTo>
                <a:lnTo>
                  <a:pt x="3345315" y="1180028"/>
                </a:lnTo>
                <a:cubicBezTo>
                  <a:pt x="3351590" y="1179458"/>
                  <a:pt x="3357296" y="1173753"/>
                  <a:pt x="3362430" y="1162913"/>
                </a:cubicBezTo>
                <a:cubicBezTo>
                  <a:pt x="3373840" y="1160631"/>
                  <a:pt x="3379546" y="1156067"/>
                  <a:pt x="3379546" y="1149221"/>
                </a:cubicBezTo>
                <a:lnTo>
                  <a:pt x="3389815" y="1149221"/>
                </a:lnTo>
                <a:lnTo>
                  <a:pt x="3389815" y="1152644"/>
                </a:lnTo>
                <a:lnTo>
                  <a:pt x="3372700" y="1190297"/>
                </a:lnTo>
                <a:lnTo>
                  <a:pt x="3376123" y="1210836"/>
                </a:lnTo>
                <a:cubicBezTo>
                  <a:pt x="3373840" y="1210836"/>
                  <a:pt x="3372700" y="1211977"/>
                  <a:pt x="3372700" y="1214259"/>
                </a:cubicBezTo>
                <a:lnTo>
                  <a:pt x="3379546" y="1217682"/>
                </a:lnTo>
                <a:lnTo>
                  <a:pt x="3400084" y="1180028"/>
                </a:lnTo>
                <a:lnTo>
                  <a:pt x="3406930" y="1180028"/>
                </a:lnTo>
                <a:lnTo>
                  <a:pt x="3406930" y="1190297"/>
                </a:lnTo>
                <a:cubicBezTo>
                  <a:pt x="3406930" y="1199426"/>
                  <a:pt x="3403507" y="1208554"/>
                  <a:pt x="3396661" y="1217682"/>
                </a:cubicBezTo>
                <a:lnTo>
                  <a:pt x="3400084" y="1224528"/>
                </a:lnTo>
                <a:lnTo>
                  <a:pt x="3400084" y="1227951"/>
                </a:lnTo>
                <a:cubicBezTo>
                  <a:pt x="3388674" y="1266175"/>
                  <a:pt x="3382969" y="1286714"/>
                  <a:pt x="3382969" y="1289566"/>
                </a:cubicBezTo>
                <a:cubicBezTo>
                  <a:pt x="3383539" y="1294130"/>
                  <a:pt x="3385821" y="1296412"/>
                  <a:pt x="3389815" y="1296412"/>
                </a:cubicBezTo>
                <a:cubicBezTo>
                  <a:pt x="3389815" y="1312387"/>
                  <a:pt x="3384109" y="1335207"/>
                  <a:pt x="3372700" y="1364873"/>
                </a:cubicBezTo>
                <a:lnTo>
                  <a:pt x="3355584" y="1364873"/>
                </a:lnTo>
                <a:cubicBezTo>
                  <a:pt x="3352161" y="1364873"/>
                  <a:pt x="3343033" y="1383129"/>
                  <a:pt x="3328200" y="1419642"/>
                </a:cubicBezTo>
                <a:lnTo>
                  <a:pt x="3331623" y="1440180"/>
                </a:lnTo>
                <a:lnTo>
                  <a:pt x="3324777" y="1443603"/>
                </a:lnTo>
                <a:lnTo>
                  <a:pt x="3314961" y="1443603"/>
                </a:lnTo>
                <a:lnTo>
                  <a:pt x="3299959" y="1464676"/>
                </a:lnTo>
                <a:cubicBezTo>
                  <a:pt x="3295966" y="1470951"/>
                  <a:pt x="3293969" y="1475087"/>
                  <a:pt x="3293969" y="1477085"/>
                </a:cubicBezTo>
                <a:cubicBezTo>
                  <a:pt x="3293969" y="1485642"/>
                  <a:pt x="3288264" y="1493628"/>
                  <a:pt x="3276854" y="1501046"/>
                </a:cubicBezTo>
                <a:lnTo>
                  <a:pt x="3276854" y="1504468"/>
                </a:lnTo>
                <a:lnTo>
                  <a:pt x="3293969" y="1507892"/>
                </a:lnTo>
                <a:lnTo>
                  <a:pt x="3311085" y="1507892"/>
                </a:lnTo>
                <a:cubicBezTo>
                  <a:pt x="3313938" y="1507892"/>
                  <a:pt x="3317075" y="1504754"/>
                  <a:pt x="3320498" y="1498478"/>
                </a:cubicBezTo>
                <a:lnTo>
                  <a:pt x="3327326" y="1481147"/>
                </a:lnTo>
                <a:lnTo>
                  <a:pt x="3324777" y="1477834"/>
                </a:lnTo>
                <a:lnTo>
                  <a:pt x="3331136" y="1471474"/>
                </a:lnTo>
                <a:lnTo>
                  <a:pt x="3331623" y="1470238"/>
                </a:lnTo>
                <a:lnTo>
                  <a:pt x="3332372" y="1470238"/>
                </a:lnTo>
                <a:lnTo>
                  <a:pt x="3332479" y="1470132"/>
                </a:lnTo>
                <a:cubicBezTo>
                  <a:pt x="3335331" y="1464997"/>
                  <a:pt x="3338469" y="1457296"/>
                  <a:pt x="3341892" y="1447026"/>
                </a:cubicBezTo>
                <a:lnTo>
                  <a:pt x="3348738" y="1443603"/>
                </a:lnTo>
                <a:lnTo>
                  <a:pt x="3352161" y="1443603"/>
                </a:lnTo>
                <a:lnTo>
                  <a:pt x="3352161" y="1474410"/>
                </a:lnTo>
                <a:lnTo>
                  <a:pt x="3341892" y="1488103"/>
                </a:lnTo>
                <a:lnTo>
                  <a:pt x="3338469" y="1486847"/>
                </a:lnTo>
                <a:lnTo>
                  <a:pt x="3338469" y="1490777"/>
                </a:lnTo>
                <a:cubicBezTo>
                  <a:pt x="3339039" y="1495340"/>
                  <a:pt x="3341321" y="1497622"/>
                  <a:pt x="3345315" y="1497622"/>
                </a:cubicBezTo>
                <a:lnTo>
                  <a:pt x="3348738" y="1497622"/>
                </a:lnTo>
                <a:cubicBezTo>
                  <a:pt x="3348738" y="1481649"/>
                  <a:pt x="3353302" y="1473662"/>
                  <a:pt x="3362430" y="1473662"/>
                </a:cubicBezTo>
                <a:cubicBezTo>
                  <a:pt x="3378404" y="1476513"/>
                  <a:pt x="3386392" y="1479937"/>
                  <a:pt x="3386392" y="1483931"/>
                </a:cubicBezTo>
                <a:lnTo>
                  <a:pt x="3375147" y="1501734"/>
                </a:lnTo>
                <a:lnTo>
                  <a:pt x="3384074" y="1491185"/>
                </a:lnTo>
                <a:cubicBezTo>
                  <a:pt x="3409176" y="1491185"/>
                  <a:pt x="3421728" y="1486620"/>
                  <a:pt x="3421728" y="1477493"/>
                </a:cubicBezTo>
                <a:cubicBezTo>
                  <a:pt x="3431997" y="1482056"/>
                  <a:pt x="3437702" y="1486620"/>
                  <a:pt x="3438843" y="1491185"/>
                </a:cubicBezTo>
                <a:cubicBezTo>
                  <a:pt x="3438843" y="1494607"/>
                  <a:pt x="3422868" y="1512863"/>
                  <a:pt x="3390920" y="1545951"/>
                </a:cubicBezTo>
                <a:lnTo>
                  <a:pt x="3390920" y="1549375"/>
                </a:lnTo>
                <a:cubicBezTo>
                  <a:pt x="3395484" y="1556791"/>
                  <a:pt x="3397766" y="1563637"/>
                  <a:pt x="3397766" y="1569913"/>
                </a:cubicBezTo>
                <a:cubicBezTo>
                  <a:pt x="3401189" y="1569913"/>
                  <a:pt x="3418305" y="1552798"/>
                  <a:pt x="3449112" y="1518569"/>
                </a:cubicBezTo>
                <a:cubicBezTo>
                  <a:pt x="3453676" y="1518569"/>
                  <a:pt x="3468509" y="1503735"/>
                  <a:pt x="3493612" y="1474070"/>
                </a:cubicBezTo>
                <a:cubicBezTo>
                  <a:pt x="3520996" y="1446684"/>
                  <a:pt x="3543816" y="1432992"/>
                  <a:pt x="3562073" y="1432992"/>
                </a:cubicBezTo>
                <a:lnTo>
                  <a:pt x="3572342" y="1432992"/>
                </a:lnTo>
                <a:lnTo>
                  <a:pt x="3579188" y="1436415"/>
                </a:lnTo>
                <a:cubicBezTo>
                  <a:pt x="3563213" y="1457524"/>
                  <a:pt x="3555226" y="1470076"/>
                  <a:pt x="3555226" y="1474070"/>
                </a:cubicBezTo>
                <a:cubicBezTo>
                  <a:pt x="3555226" y="1482627"/>
                  <a:pt x="3549521" y="1490614"/>
                  <a:pt x="3538111" y="1498030"/>
                </a:cubicBezTo>
                <a:lnTo>
                  <a:pt x="3538111" y="1501453"/>
                </a:lnTo>
                <a:lnTo>
                  <a:pt x="3555226" y="1504876"/>
                </a:lnTo>
                <a:lnTo>
                  <a:pt x="3572342" y="1504876"/>
                </a:lnTo>
                <a:cubicBezTo>
                  <a:pt x="3578047" y="1504876"/>
                  <a:pt x="3584893" y="1492325"/>
                  <a:pt x="3592880" y="1467223"/>
                </a:cubicBezTo>
                <a:lnTo>
                  <a:pt x="3599726" y="1467223"/>
                </a:lnTo>
                <a:lnTo>
                  <a:pt x="3599726" y="1487762"/>
                </a:lnTo>
                <a:cubicBezTo>
                  <a:pt x="3600296" y="1492325"/>
                  <a:pt x="3602578" y="1494607"/>
                  <a:pt x="3606572" y="1494607"/>
                </a:cubicBezTo>
                <a:lnTo>
                  <a:pt x="3609995" y="1494607"/>
                </a:lnTo>
                <a:cubicBezTo>
                  <a:pt x="3609995" y="1478633"/>
                  <a:pt x="3614559" y="1470646"/>
                  <a:pt x="3623687" y="1470646"/>
                </a:cubicBezTo>
                <a:cubicBezTo>
                  <a:pt x="3639661" y="1473499"/>
                  <a:pt x="3647649" y="1476921"/>
                  <a:pt x="3647649" y="1480916"/>
                </a:cubicBezTo>
                <a:cubicBezTo>
                  <a:pt x="3633957" y="1499741"/>
                  <a:pt x="3627110" y="1513435"/>
                  <a:pt x="3627110" y="1521991"/>
                </a:cubicBezTo>
                <a:cubicBezTo>
                  <a:pt x="3638520" y="1527696"/>
                  <a:pt x="3644226" y="1532260"/>
                  <a:pt x="3644226" y="1535683"/>
                </a:cubicBezTo>
                <a:cubicBezTo>
                  <a:pt x="3616841" y="1567631"/>
                  <a:pt x="3603149" y="1587028"/>
                  <a:pt x="3603149" y="1593874"/>
                </a:cubicBezTo>
                <a:cubicBezTo>
                  <a:pt x="3603149" y="1602432"/>
                  <a:pt x="3596303" y="1610419"/>
                  <a:pt x="3582611" y="1617836"/>
                </a:cubicBezTo>
                <a:cubicBezTo>
                  <a:pt x="3578047" y="1631528"/>
                  <a:pt x="3574624" y="1638374"/>
                  <a:pt x="3572342" y="1638374"/>
                </a:cubicBezTo>
                <a:lnTo>
                  <a:pt x="3575765" y="1645220"/>
                </a:lnTo>
                <a:lnTo>
                  <a:pt x="3575765" y="1648643"/>
                </a:lnTo>
                <a:cubicBezTo>
                  <a:pt x="3575765" y="1653207"/>
                  <a:pt x="3573482" y="1655489"/>
                  <a:pt x="3568919" y="1655489"/>
                </a:cubicBezTo>
                <a:cubicBezTo>
                  <a:pt x="3568919" y="1650925"/>
                  <a:pt x="3566636" y="1648643"/>
                  <a:pt x="3562073" y="1648643"/>
                </a:cubicBezTo>
                <a:lnTo>
                  <a:pt x="3524419" y="1710258"/>
                </a:lnTo>
                <a:lnTo>
                  <a:pt x="3517573" y="1710258"/>
                </a:lnTo>
                <a:lnTo>
                  <a:pt x="3517573" y="1713681"/>
                </a:lnTo>
                <a:lnTo>
                  <a:pt x="3520996" y="1730796"/>
                </a:lnTo>
                <a:lnTo>
                  <a:pt x="3524419" y="1730796"/>
                </a:lnTo>
                <a:cubicBezTo>
                  <a:pt x="3540963" y="1714822"/>
                  <a:pt x="3553515" y="1706835"/>
                  <a:pt x="3562073" y="1706835"/>
                </a:cubicBezTo>
                <a:lnTo>
                  <a:pt x="3562073" y="1710258"/>
                </a:lnTo>
                <a:cubicBezTo>
                  <a:pt x="3562073" y="1713681"/>
                  <a:pt x="3550662" y="1725091"/>
                  <a:pt x="3527842" y="1744488"/>
                </a:cubicBezTo>
                <a:cubicBezTo>
                  <a:pt x="3523848" y="1750764"/>
                  <a:pt x="3519284" y="1763315"/>
                  <a:pt x="3514150" y="1782142"/>
                </a:cubicBezTo>
                <a:lnTo>
                  <a:pt x="3520996" y="1782142"/>
                </a:lnTo>
                <a:cubicBezTo>
                  <a:pt x="3531835" y="1782142"/>
                  <a:pt x="3543246" y="1766168"/>
                  <a:pt x="3555226" y="1734219"/>
                </a:cubicBezTo>
                <a:cubicBezTo>
                  <a:pt x="3555226" y="1730796"/>
                  <a:pt x="3560931" y="1721668"/>
                  <a:pt x="3572342" y="1706835"/>
                </a:cubicBezTo>
                <a:cubicBezTo>
                  <a:pt x="3572342" y="1695995"/>
                  <a:pt x="3578047" y="1677739"/>
                  <a:pt x="3589457" y="1652066"/>
                </a:cubicBezTo>
                <a:cubicBezTo>
                  <a:pt x="3584893" y="1652066"/>
                  <a:pt x="3582611" y="1649784"/>
                  <a:pt x="3582611" y="1645220"/>
                </a:cubicBezTo>
                <a:cubicBezTo>
                  <a:pt x="3600867" y="1634380"/>
                  <a:pt x="3609995" y="1626393"/>
                  <a:pt x="3609995" y="1621259"/>
                </a:cubicBezTo>
                <a:cubicBezTo>
                  <a:pt x="3609995" y="1618976"/>
                  <a:pt x="3613418" y="1616695"/>
                  <a:pt x="3620264" y="1614413"/>
                </a:cubicBezTo>
                <a:lnTo>
                  <a:pt x="3633957" y="1638374"/>
                </a:lnTo>
                <a:lnTo>
                  <a:pt x="3633957" y="1645220"/>
                </a:lnTo>
                <a:lnTo>
                  <a:pt x="3616841" y="1658912"/>
                </a:lnTo>
                <a:lnTo>
                  <a:pt x="3616841" y="1662335"/>
                </a:lnTo>
                <a:cubicBezTo>
                  <a:pt x="3617412" y="1666899"/>
                  <a:pt x="3619693" y="1669181"/>
                  <a:pt x="3623687" y="1669181"/>
                </a:cubicBezTo>
                <a:lnTo>
                  <a:pt x="3633957" y="1669181"/>
                </a:lnTo>
                <a:cubicBezTo>
                  <a:pt x="3637380" y="1669181"/>
                  <a:pt x="3647649" y="1656630"/>
                  <a:pt x="3664764" y="1631528"/>
                </a:cubicBezTo>
                <a:cubicBezTo>
                  <a:pt x="3669328" y="1631528"/>
                  <a:pt x="3671610" y="1629246"/>
                  <a:pt x="3671610" y="1624682"/>
                </a:cubicBezTo>
                <a:lnTo>
                  <a:pt x="3671610" y="1600720"/>
                </a:lnTo>
                <a:lnTo>
                  <a:pt x="3695571" y="1600720"/>
                </a:lnTo>
                <a:lnTo>
                  <a:pt x="3695571" y="1604143"/>
                </a:lnTo>
                <a:cubicBezTo>
                  <a:pt x="3695571" y="1608137"/>
                  <a:pt x="3685302" y="1624111"/>
                  <a:pt x="3664764" y="1652066"/>
                </a:cubicBezTo>
                <a:cubicBezTo>
                  <a:pt x="3664764" y="1653777"/>
                  <a:pt x="3659058" y="1667470"/>
                  <a:pt x="3647649" y="1693143"/>
                </a:cubicBezTo>
                <a:cubicBezTo>
                  <a:pt x="3649931" y="1697136"/>
                  <a:pt x="3651072" y="1701700"/>
                  <a:pt x="3651072" y="1706835"/>
                </a:cubicBezTo>
                <a:cubicBezTo>
                  <a:pt x="3651072" y="1716533"/>
                  <a:pt x="3643084" y="1723379"/>
                  <a:pt x="3627110" y="1727373"/>
                </a:cubicBezTo>
                <a:cubicBezTo>
                  <a:pt x="3624828" y="1731937"/>
                  <a:pt x="3623687" y="1735361"/>
                  <a:pt x="3623687" y="1737642"/>
                </a:cubicBezTo>
                <a:lnTo>
                  <a:pt x="3616841" y="1737642"/>
                </a:lnTo>
                <a:lnTo>
                  <a:pt x="3609995" y="1734219"/>
                </a:lnTo>
                <a:cubicBezTo>
                  <a:pt x="3605431" y="1748482"/>
                  <a:pt x="3603149" y="1757610"/>
                  <a:pt x="3603149" y="1761604"/>
                </a:cubicBezTo>
                <a:lnTo>
                  <a:pt x="3606572" y="1761604"/>
                </a:lnTo>
                <a:cubicBezTo>
                  <a:pt x="3612847" y="1761033"/>
                  <a:pt x="3618553" y="1755328"/>
                  <a:pt x="3623687" y="1744488"/>
                </a:cubicBezTo>
                <a:cubicBezTo>
                  <a:pt x="3635097" y="1742206"/>
                  <a:pt x="3640803" y="1737642"/>
                  <a:pt x="3640803" y="1730796"/>
                </a:cubicBezTo>
                <a:lnTo>
                  <a:pt x="3651072" y="1730796"/>
                </a:lnTo>
                <a:lnTo>
                  <a:pt x="3651072" y="1734219"/>
                </a:lnTo>
                <a:lnTo>
                  <a:pt x="3633957" y="1771873"/>
                </a:lnTo>
                <a:lnTo>
                  <a:pt x="3637380" y="1792411"/>
                </a:lnTo>
                <a:cubicBezTo>
                  <a:pt x="3635097" y="1792411"/>
                  <a:pt x="3633957" y="1793552"/>
                  <a:pt x="3633957" y="1795834"/>
                </a:cubicBezTo>
                <a:lnTo>
                  <a:pt x="3640803" y="1799258"/>
                </a:lnTo>
                <a:lnTo>
                  <a:pt x="3661341" y="1761604"/>
                </a:lnTo>
                <a:lnTo>
                  <a:pt x="3668187" y="1761604"/>
                </a:lnTo>
                <a:lnTo>
                  <a:pt x="3668187" y="1771873"/>
                </a:lnTo>
                <a:cubicBezTo>
                  <a:pt x="3668187" y="1781001"/>
                  <a:pt x="3664764" y="1790129"/>
                  <a:pt x="3657918" y="1799258"/>
                </a:cubicBezTo>
                <a:lnTo>
                  <a:pt x="3661341" y="1806103"/>
                </a:lnTo>
                <a:lnTo>
                  <a:pt x="3661341" y="1809526"/>
                </a:lnTo>
                <a:cubicBezTo>
                  <a:pt x="3649931" y="1847750"/>
                  <a:pt x="3644226" y="1868289"/>
                  <a:pt x="3644226" y="1871141"/>
                </a:cubicBezTo>
                <a:cubicBezTo>
                  <a:pt x="3644796" y="1875705"/>
                  <a:pt x="3647078" y="1877987"/>
                  <a:pt x="3651072" y="1877987"/>
                </a:cubicBezTo>
                <a:cubicBezTo>
                  <a:pt x="3651072" y="1893962"/>
                  <a:pt x="3645366" y="1916782"/>
                  <a:pt x="3633957" y="1946448"/>
                </a:cubicBezTo>
                <a:lnTo>
                  <a:pt x="3616841" y="1946448"/>
                </a:lnTo>
                <a:cubicBezTo>
                  <a:pt x="3613418" y="1946448"/>
                  <a:pt x="3604290" y="1964704"/>
                  <a:pt x="3589457" y="2001217"/>
                </a:cubicBezTo>
                <a:lnTo>
                  <a:pt x="3592880" y="2021755"/>
                </a:lnTo>
                <a:lnTo>
                  <a:pt x="3586034" y="2025178"/>
                </a:lnTo>
                <a:lnTo>
                  <a:pt x="3568919" y="2025178"/>
                </a:lnTo>
                <a:cubicBezTo>
                  <a:pt x="3556367" y="2042293"/>
                  <a:pt x="3539252" y="2057127"/>
                  <a:pt x="3517573" y="2069678"/>
                </a:cubicBezTo>
                <a:cubicBezTo>
                  <a:pt x="3517573" y="2075384"/>
                  <a:pt x="3510727" y="2091357"/>
                  <a:pt x="3497035" y="2117600"/>
                </a:cubicBezTo>
                <a:lnTo>
                  <a:pt x="3500458" y="2117600"/>
                </a:lnTo>
                <a:lnTo>
                  <a:pt x="3510727" y="2110754"/>
                </a:lnTo>
                <a:lnTo>
                  <a:pt x="3514150" y="2110754"/>
                </a:lnTo>
                <a:cubicBezTo>
                  <a:pt x="3511867" y="2120453"/>
                  <a:pt x="3510727" y="2128440"/>
                  <a:pt x="3510727" y="2134717"/>
                </a:cubicBezTo>
                <a:cubicBezTo>
                  <a:pt x="3514720" y="2134717"/>
                  <a:pt x="3518143" y="2138140"/>
                  <a:pt x="3520996" y="2144985"/>
                </a:cubicBezTo>
                <a:cubicBezTo>
                  <a:pt x="3518143" y="2158677"/>
                  <a:pt x="3514720" y="2165523"/>
                  <a:pt x="3510727" y="2165523"/>
                </a:cubicBezTo>
                <a:lnTo>
                  <a:pt x="3507304" y="2165523"/>
                </a:lnTo>
                <a:cubicBezTo>
                  <a:pt x="3507304" y="2156396"/>
                  <a:pt x="3502740" y="2151831"/>
                  <a:pt x="3493612" y="2151831"/>
                </a:cubicBezTo>
                <a:cubicBezTo>
                  <a:pt x="3491329" y="2151831"/>
                  <a:pt x="3484483" y="2156396"/>
                  <a:pt x="3473073" y="2165523"/>
                </a:cubicBezTo>
                <a:cubicBezTo>
                  <a:pt x="3468509" y="2159819"/>
                  <a:pt x="3466227" y="2156396"/>
                  <a:pt x="3466227" y="2155255"/>
                </a:cubicBezTo>
                <a:cubicBezTo>
                  <a:pt x="3475355" y="2135286"/>
                  <a:pt x="3479919" y="2123876"/>
                  <a:pt x="3479919" y="2121024"/>
                </a:cubicBezTo>
                <a:cubicBezTo>
                  <a:pt x="3474214" y="2121024"/>
                  <a:pt x="3470791" y="2116459"/>
                  <a:pt x="3469650" y="2107331"/>
                </a:cubicBezTo>
                <a:cubicBezTo>
                  <a:pt x="3461378" y="2113893"/>
                  <a:pt x="3454959" y="2120596"/>
                  <a:pt x="3450395" y="2127442"/>
                </a:cubicBezTo>
                <a:lnTo>
                  <a:pt x="3448433" y="2132503"/>
                </a:lnTo>
                <a:lnTo>
                  <a:pt x="3456086" y="2132503"/>
                </a:lnTo>
                <a:lnTo>
                  <a:pt x="3456086" y="2135926"/>
                </a:lnTo>
                <a:cubicBezTo>
                  <a:pt x="3456086" y="2139920"/>
                  <a:pt x="3445817" y="2155894"/>
                  <a:pt x="3425279" y="2183849"/>
                </a:cubicBezTo>
                <a:cubicBezTo>
                  <a:pt x="3425279" y="2184705"/>
                  <a:pt x="3423853" y="2188556"/>
                  <a:pt x="3421000" y="2195402"/>
                </a:cubicBezTo>
                <a:lnTo>
                  <a:pt x="3412531" y="2214881"/>
                </a:lnTo>
                <a:lnTo>
                  <a:pt x="3442331" y="2204948"/>
                </a:lnTo>
                <a:lnTo>
                  <a:pt x="3452600" y="2204948"/>
                </a:lnTo>
                <a:lnTo>
                  <a:pt x="3459446" y="2208371"/>
                </a:lnTo>
                <a:cubicBezTo>
                  <a:pt x="3443471" y="2229480"/>
                  <a:pt x="3435484" y="2242031"/>
                  <a:pt x="3435484" y="2246025"/>
                </a:cubicBezTo>
                <a:cubicBezTo>
                  <a:pt x="3435484" y="2254582"/>
                  <a:pt x="3429779" y="2262569"/>
                  <a:pt x="3418369" y="2269986"/>
                </a:cubicBezTo>
                <a:lnTo>
                  <a:pt x="3418369" y="2273409"/>
                </a:lnTo>
                <a:lnTo>
                  <a:pt x="3433339" y="2276403"/>
                </a:lnTo>
                <a:lnTo>
                  <a:pt x="3428574" y="2271638"/>
                </a:lnTo>
                <a:lnTo>
                  <a:pt x="3428574" y="2268215"/>
                </a:lnTo>
                <a:cubicBezTo>
                  <a:pt x="3428574" y="2257375"/>
                  <a:pt x="3441125" y="2240260"/>
                  <a:pt x="3466227" y="2216869"/>
                </a:cubicBezTo>
                <a:lnTo>
                  <a:pt x="3466227" y="2199754"/>
                </a:lnTo>
                <a:cubicBezTo>
                  <a:pt x="3470791" y="2199754"/>
                  <a:pt x="3477637" y="2195190"/>
                  <a:pt x="3486766" y="2186061"/>
                </a:cubicBezTo>
                <a:lnTo>
                  <a:pt x="3490189" y="2186061"/>
                </a:lnTo>
                <a:lnTo>
                  <a:pt x="3490189" y="2189484"/>
                </a:lnTo>
                <a:cubicBezTo>
                  <a:pt x="3490189" y="2193478"/>
                  <a:pt x="3487906" y="2206030"/>
                  <a:pt x="3483342" y="2227138"/>
                </a:cubicBezTo>
                <a:cubicBezTo>
                  <a:pt x="3490189" y="2227138"/>
                  <a:pt x="3493612" y="2229420"/>
                  <a:pt x="3493612" y="2233984"/>
                </a:cubicBezTo>
                <a:cubicBezTo>
                  <a:pt x="3481060" y="2233984"/>
                  <a:pt x="3467368" y="2237407"/>
                  <a:pt x="3452535" y="2244253"/>
                </a:cubicBezTo>
                <a:lnTo>
                  <a:pt x="3449112" y="2244253"/>
                </a:lnTo>
                <a:lnTo>
                  <a:pt x="3449112" y="2261368"/>
                </a:lnTo>
                <a:lnTo>
                  <a:pt x="3436742" y="2276832"/>
                </a:lnTo>
                <a:lnTo>
                  <a:pt x="3452600" y="2276832"/>
                </a:lnTo>
                <a:cubicBezTo>
                  <a:pt x="3458305" y="2276832"/>
                  <a:pt x="3465151" y="2264281"/>
                  <a:pt x="3473138" y="2239179"/>
                </a:cubicBezTo>
                <a:lnTo>
                  <a:pt x="3479984" y="2239179"/>
                </a:lnTo>
                <a:lnTo>
                  <a:pt x="3479984" y="2257134"/>
                </a:lnTo>
                <a:lnTo>
                  <a:pt x="3483342" y="2254522"/>
                </a:lnTo>
                <a:cubicBezTo>
                  <a:pt x="3487906" y="2256804"/>
                  <a:pt x="3491329" y="2257945"/>
                  <a:pt x="3493612" y="2257945"/>
                </a:cubicBezTo>
                <a:cubicBezTo>
                  <a:pt x="3505021" y="2240260"/>
                  <a:pt x="3510727" y="2229991"/>
                  <a:pt x="3510727" y="2227138"/>
                </a:cubicBezTo>
                <a:lnTo>
                  <a:pt x="3520996" y="2227138"/>
                </a:lnTo>
                <a:lnTo>
                  <a:pt x="3520996" y="2230561"/>
                </a:lnTo>
                <a:lnTo>
                  <a:pt x="3515474" y="2245621"/>
                </a:lnTo>
                <a:lnTo>
                  <a:pt x="3521916" y="2247309"/>
                </a:lnTo>
                <a:cubicBezTo>
                  <a:pt x="3525910" y="2249020"/>
                  <a:pt x="3527907" y="2250874"/>
                  <a:pt x="3527907" y="2252871"/>
                </a:cubicBezTo>
                <a:cubicBezTo>
                  <a:pt x="3514215" y="2271697"/>
                  <a:pt x="3507368" y="2285391"/>
                  <a:pt x="3507368" y="2293947"/>
                </a:cubicBezTo>
                <a:cubicBezTo>
                  <a:pt x="3518778" y="2299652"/>
                  <a:pt x="3524484" y="2304216"/>
                  <a:pt x="3524484" y="2307639"/>
                </a:cubicBezTo>
                <a:cubicBezTo>
                  <a:pt x="3497099" y="2339588"/>
                  <a:pt x="3483407" y="2358985"/>
                  <a:pt x="3483407" y="2365831"/>
                </a:cubicBezTo>
                <a:cubicBezTo>
                  <a:pt x="3483407" y="2374389"/>
                  <a:pt x="3476561" y="2382376"/>
                  <a:pt x="3462869" y="2389793"/>
                </a:cubicBezTo>
                <a:cubicBezTo>
                  <a:pt x="3458305" y="2403485"/>
                  <a:pt x="3454882" y="2410331"/>
                  <a:pt x="3452600" y="2410331"/>
                </a:cubicBezTo>
                <a:lnTo>
                  <a:pt x="3456023" y="2417177"/>
                </a:lnTo>
                <a:lnTo>
                  <a:pt x="3456023" y="2420600"/>
                </a:lnTo>
                <a:cubicBezTo>
                  <a:pt x="3456023" y="2425164"/>
                  <a:pt x="3453740" y="2427446"/>
                  <a:pt x="3449177" y="2427446"/>
                </a:cubicBezTo>
                <a:cubicBezTo>
                  <a:pt x="3449177" y="2422883"/>
                  <a:pt x="3446894" y="2420600"/>
                  <a:pt x="3442331" y="2420600"/>
                </a:cubicBezTo>
                <a:lnTo>
                  <a:pt x="3404677" y="2482215"/>
                </a:lnTo>
                <a:lnTo>
                  <a:pt x="3397831" y="2482215"/>
                </a:lnTo>
                <a:lnTo>
                  <a:pt x="3397831" y="2485638"/>
                </a:lnTo>
                <a:lnTo>
                  <a:pt x="3401254" y="2502753"/>
                </a:lnTo>
                <a:lnTo>
                  <a:pt x="3404677" y="2502753"/>
                </a:lnTo>
                <a:cubicBezTo>
                  <a:pt x="3421221" y="2486779"/>
                  <a:pt x="3433773" y="2478792"/>
                  <a:pt x="3442331" y="2478792"/>
                </a:cubicBezTo>
                <a:lnTo>
                  <a:pt x="3442331" y="2482215"/>
                </a:lnTo>
                <a:cubicBezTo>
                  <a:pt x="3442331" y="2485638"/>
                  <a:pt x="3430920" y="2497048"/>
                  <a:pt x="3408100" y="2516445"/>
                </a:cubicBezTo>
                <a:cubicBezTo>
                  <a:pt x="3404106" y="2522721"/>
                  <a:pt x="3399542" y="2535272"/>
                  <a:pt x="3394408" y="2554099"/>
                </a:cubicBezTo>
                <a:lnTo>
                  <a:pt x="3401254" y="2554099"/>
                </a:lnTo>
                <a:cubicBezTo>
                  <a:pt x="3412093" y="2554099"/>
                  <a:pt x="3423504" y="2538125"/>
                  <a:pt x="3435484" y="2506176"/>
                </a:cubicBezTo>
                <a:cubicBezTo>
                  <a:pt x="3435484" y="2502753"/>
                  <a:pt x="3441189" y="2493626"/>
                  <a:pt x="3452600" y="2478792"/>
                </a:cubicBezTo>
                <a:cubicBezTo>
                  <a:pt x="3452600" y="2467952"/>
                  <a:pt x="3458305" y="2449696"/>
                  <a:pt x="3469715" y="2424023"/>
                </a:cubicBezTo>
                <a:cubicBezTo>
                  <a:pt x="3465151" y="2424023"/>
                  <a:pt x="3462869" y="2421742"/>
                  <a:pt x="3462869" y="2417177"/>
                </a:cubicBezTo>
                <a:cubicBezTo>
                  <a:pt x="3481125" y="2406337"/>
                  <a:pt x="3490253" y="2398350"/>
                  <a:pt x="3490253" y="2393216"/>
                </a:cubicBezTo>
                <a:cubicBezTo>
                  <a:pt x="3490253" y="2390933"/>
                  <a:pt x="3493676" y="2388652"/>
                  <a:pt x="3500522" y="2386371"/>
                </a:cubicBezTo>
                <a:lnTo>
                  <a:pt x="3514215" y="2410331"/>
                </a:lnTo>
                <a:lnTo>
                  <a:pt x="3514215" y="2417177"/>
                </a:lnTo>
                <a:lnTo>
                  <a:pt x="3497099" y="2430869"/>
                </a:lnTo>
                <a:lnTo>
                  <a:pt x="3497099" y="2434292"/>
                </a:lnTo>
                <a:cubicBezTo>
                  <a:pt x="3497670" y="2438856"/>
                  <a:pt x="3499951" y="2441138"/>
                  <a:pt x="3503945" y="2441138"/>
                </a:cubicBezTo>
                <a:lnTo>
                  <a:pt x="3514215" y="2441138"/>
                </a:lnTo>
                <a:cubicBezTo>
                  <a:pt x="3517638" y="2441138"/>
                  <a:pt x="3527907" y="2428587"/>
                  <a:pt x="3545022" y="2403485"/>
                </a:cubicBezTo>
                <a:cubicBezTo>
                  <a:pt x="3549586" y="2403485"/>
                  <a:pt x="3551868" y="2401203"/>
                  <a:pt x="3551868" y="2396639"/>
                </a:cubicBezTo>
                <a:lnTo>
                  <a:pt x="3551868" y="2372677"/>
                </a:lnTo>
                <a:lnTo>
                  <a:pt x="3575829" y="2372677"/>
                </a:lnTo>
                <a:lnTo>
                  <a:pt x="3575829" y="2376100"/>
                </a:lnTo>
                <a:cubicBezTo>
                  <a:pt x="3575829" y="2380094"/>
                  <a:pt x="3565560" y="2396068"/>
                  <a:pt x="3545022" y="2424023"/>
                </a:cubicBezTo>
                <a:cubicBezTo>
                  <a:pt x="3545022" y="2425734"/>
                  <a:pt x="3539316" y="2439427"/>
                  <a:pt x="3527907" y="2465100"/>
                </a:cubicBezTo>
                <a:cubicBezTo>
                  <a:pt x="3530189" y="2469093"/>
                  <a:pt x="3531330" y="2473657"/>
                  <a:pt x="3531330" y="2478792"/>
                </a:cubicBezTo>
                <a:cubicBezTo>
                  <a:pt x="3531330" y="2488491"/>
                  <a:pt x="3523342" y="2495336"/>
                  <a:pt x="3507368" y="2499330"/>
                </a:cubicBezTo>
                <a:cubicBezTo>
                  <a:pt x="3505086" y="2503894"/>
                  <a:pt x="3503945" y="2507317"/>
                  <a:pt x="3503945" y="2509599"/>
                </a:cubicBezTo>
                <a:lnTo>
                  <a:pt x="3497099" y="2509599"/>
                </a:lnTo>
                <a:lnTo>
                  <a:pt x="3490253" y="2506176"/>
                </a:lnTo>
                <a:cubicBezTo>
                  <a:pt x="3485689" y="2520439"/>
                  <a:pt x="3483407" y="2529567"/>
                  <a:pt x="3483407" y="2533561"/>
                </a:cubicBezTo>
                <a:lnTo>
                  <a:pt x="3486830" y="2533561"/>
                </a:lnTo>
                <a:cubicBezTo>
                  <a:pt x="3493105" y="2532990"/>
                  <a:pt x="3498811" y="2527285"/>
                  <a:pt x="3503945" y="2516445"/>
                </a:cubicBezTo>
                <a:cubicBezTo>
                  <a:pt x="3515355" y="2514163"/>
                  <a:pt x="3521061" y="2509599"/>
                  <a:pt x="3521061" y="2502753"/>
                </a:cubicBezTo>
                <a:lnTo>
                  <a:pt x="3531330" y="2502753"/>
                </a:lnTo>
                <a:lnTo>
                  <a:pt x="3531330" y="2506176"/>
                </a:lnTo>
                <a:lnTo>
                  <a:pt x="3514215" y="2543830"/>
                </a:lnTo>
                <a:lnTo>
                  <a:pt x="3517638" y="2564368"/>
                </a:lnTo>
                <a:cubicBezTo>
                  <a:pt x="3515355" y="2564368"/>
                  <a:pt x="3514215" y="2565509"/>
                  <a:pt x="3514215" y="2567791"/>
                </a:cubicBezTo>
                <a:lnTo>
                  <a:pt x="3521061" y="2571214"/>
                </a:lnTo>
                <a:lnTo>
                  <a:pt x="3541599" y="2533561"/>
                </a:lnTo>
                <a:lnTo>
                  <a:pt x="3548445" y="2533561"/>
                </a:lnTo>
                <a:lnTo>
                  <a:pt x="3548445" y="2543830"/>
                </a:lnTo>
                <a:cubicBezTo>
                  <a:pt x="3548445" y="2552958"/>
                  <a:pt x="3545022" y="2562086"/>
                  <a:pt x="3538176" y="2571214"/>
                </a:cubicBezTo>
                <a:lnTo>
                  <a:pt x="3541599" y="2578060"/>
                </a:lnTo>
                <a:lnTo>
                  <a:pt x="3541599" y="2581483"/>
                </a:lnTo>
                <a:cubicBezTo>
                  <a:pt x="3530189" y="2619707"/>
                  <a:pt x="3524484" y="2640246"/>
                  <a:pt x="3524484" y="2643098"/>
                </a:cubicBezTo>
                <a:cubicBezTo>
                  <a:pt x="3525054" y="2647662"/>
                  <a:pt x="3527336" y="2649944"/>
                  <a:pt x="3531330" y="2649944"/>
                </a:cubicBezTo>
                <a:cubicBezTo>
                  <a:pt x="3531330" y="2665919"/>
                  <a:pt x="3525624" y="2688739"/>
                  <a:pt x="3514215" y="2718406"/>
                </a:cubicBezTo>
                <a:lnTo>
                  <a:pt x="3497099" y="2718406"/>
                </a:lnTo>
                <a:cubicBezTo>
                  <a:pt x="3493676" y="2718406"/>
                  <a:pt x="3484548" y="2736661"/>
                  <a:pt x="3469715" y="2773174"/>
                </a:cubicBezTo>
                <a:lnTo>
                  <a:pt x="3473138" y="2793712"/>
                </a:lnTo>
                <a:lnTo>
                  <a:pt x="3466292" y="2797136"/>
                </a:lnTo>
                <a:lnTo>
                  <a:pt x="3449177" y="2797136"/>
                </a:lnTo>
                <a:cubicBezTo>
                  <a:pt x="3436625" y="2814250"/>
                  <a:pt x="3419510" y="2829085"/>
                  <a:pt x="3397831" y="2841635"/>
                </a:cubicBezTo>
                <a:cubicBezTo>
                  <a:pt x="3397831" y="2847340"/>
                  <a:pt x="3390985" y="2863314"/>
                  <a:pt x="3377293" y="2889557"/>
                </a:cubicBezTo>
                <a:lnTo>
                  <a:pt x="3380716" y="2889557"/>
                </a:lnTo>
                <a:lnTo>
                  <a:pt x="3390985" y="2882711"/>
                </a:lnTo>
                <a:lnTo>
                  <a:pt x="3394408" y="2882711"/>
                </a:lnTo>
                <a:cubicBezTo>
                  <a:pt x="3392125" y="2892410"/>
                  <a:pt x="3390985" y="2900397"/>
                  <a:pt x="3390985" y="2906673"/>
                </a:cubicBezTo>
                <a:cubicBezTo>
                  <a:pt x="3394978" y="2906673"/>
                  <a:pt x="3398401" y="2910096"/>
                  <a:pt x="3401254" y="2916942"/>
                </a:cubicBezTo>
                <a:cubicBezTo>
                  <a:pt x="3398401" y="2930634"/>
                  <a:pt x="3394978" y="2937480"/>
                  <a:pt x="3390985" y="2937480"/>
                </a:cubicBezTo>
                <a:lnTo>
                  <a:pt x="3387562" y="2937480"/>
                </a:lnTo>
                <a:cubicBezTo>
                  <a:pt x="3387562" y="2928352"/>
                  <a:pt x="3382998" y="2923788"/>
                  <a:pt x="3373870" y="2923788"/>
                </a:cubicBezTo>
                <a:cubicBezTo>
                  <a:pt x="3371587" y="2923788"/>
                  <a:pt x="3364741" y="2928352"/>
                  <a:pt x="3353331" y="2937480"/>
                </a:cubicBezTo>
                <a:cubicBezTo>
                  <a:pt x="3348767" y="2931775"/>
                  <a:pt x="3346485" y="2928352"/>
                  <a:pt x="3346485" y="2927211"/>
                </a:cubicBezTo>
                <a:cubicBezTo>
                  <a:pt x="3355613" y="2907243"/>
                  <a:pt x="3360177" y="2895833"/>
                  <a:pt x="3360177" y="2892981"/>
                </a:cubicBezTo>
                <a:cubicBezTo>
                  <a:pt x="3354472" y="2892981"/>
                  <a:pt x="3351049" y="2888416"/>
                  <a:pt x="3349908" y="2879288"/>
                </a:cubicBezTo>
                <a:cubicBezTo>
                  <a:pt x="3333363" y="2892410"/>
                  <a:pt x="3324235" y="2906102"/>
                  <a:pt x="3322524" y="2920365"/>
                </a:cubicBezTo>
                <a:lnTo>
                  <a:pt x="3315678" y="2916942"/>
                </a:lnTo>
                <a:cubicBezTo>
                  <a:pt x="3291431" y="2938621"/>
                  <a:pt x="3272176" y="2954881"/>
                  <a:pt x="3257914" y="2965720"/>
                </a:cubicBezTo>
                <a:lnTo>
                  <a:pt x="3241498" y="2975318"/>
                </a:lnTo>
                <a:lnTo>
                  <a:pt x="3241498" y="2975655"/>
                </a:lnTo>
                <a:lnTo>
                  <a:pt x="3224383" y="3013309"/>
                </a:lnTo>
                <a:lnTo>
                  <a:pt x="3227806" y="3033847"/>
                </a:lnTo>
                <a:cubicBezTo>
                  <a:pt x="3225523" y="3033847"/>
                  <a:pt x="3224383" y="3034988"/>
                  <a:pt x="3224383" y="3037270"/>
                </a:cubicBezTo>
                <a:lnTo>
                  <a:pt x="3231229" y="3040693"/>
                </a:lnTo>
                <a:lnTo>
                  <a:pt x="3251767" y="3003040"/>
                </a:lnTo>
                <a:lnTo>
                  <a:pt x="3258613" y="3003040"/>
                </a:lnTo>
                <a:lnTo>
                  <a:pt x="3258613" y="3013309"/>
                </a:lnTo>
                <a:cubicBezTo>
                  <a:pt x="3258613" y="3022437"/>
                  <a:pt x="3255190" y="3031565"/>
                  <a:pt x="3248344" y="3040693"/>
                </a:cubicBezTo>
                <a:lnTo>
                  <a:pt x="3251767" y="3047539"/>
                </a:lnTo>
                <a:lnTo>
                  <a:pt x="3251767" y="3050962"/>
                </a:lnTo>
                <a:lnTo>
                  <a:pt x="3250922" y="3053864"/>
                </a:lnTo>
                <a:lnTo>
                  <a:pt x="3254063" y="3053864"/>
                </a:lnTo>
                <a:cubicBezTo>
                  <a:pt x="3258056" y="3053864"/>
                  <a:pt x="3261479" y="3059569"/>
                  <a:pt x="3264332" y="3070979"/>
                </a:cubicBezTo>
                <a:cubicBezTo>
                  <a:pt x="3258056" y="3088094"/>
                  <a:pt x="3252351" y="3097222"/>
                  <a:pt x="3247217" y="3098363"/>
                </a:cubicBezTo>
                <a:lnTo>
                  <a:pt x="3240371" y="3098363"/>
                </a:lnTo>
                <a:lnTo>
                  <a:pt x="3243794" y="3081248"/>
                </a:lnTo>
                <a:lnTo>
                  <a:pt x="3243303" y="3080021"/>
                </a:lnTo>
                <a:lnTo>
                  <a:pt x="3238931" y="3095034"/>
                </a:lnTo>
                <a:cubicBezTo>
                  <a:pt x="3236078" y="3105303"/>
                  <a:pt x="3234652" y="3111151"/>
                  <a:pt x="3234652" y="3112577"/>
                </a:cubicBezTo>
                <a:cubicBezTo>
                  <a:pt x="3235222" y="3117141"/>
                  <a:pt x="3237504" y="3119423"/>
                  <a:pt x="3241498" y="3119423"/>
                </a:cubicBezTo>
                <a:cubicBezTo>
                  <a:pt x="3241498" y="3127411"/>
                  <a:pt x="3240072" y="3137109"/>
                  <a:pt x="3237219" y="3148520"/>
                </a:cubicBezTo>
                <a:lnTo>
                  <a:pt x="3233151" y="3160995"/>
                </a:lnTo>
                <a:lnTo>
                  <a:pt x="3240371" y="3163401"/>
                </a:lnTo>
                <a:lnTo>
                  <a:pt x="3240371" y="3173670"/>
                </a:lnTo>
                <a:cubicBezTo>
                  <a:pt x="3223256" y="3191356"/>
                  <a:pt x="3206140" y="3217600"/>
                  <a:pt x="3189025" y="3252400"/>
                </a:cubicBezTo>
                <a:lnTo>
                  <a:pt x="3182515" y="3258445"/>
                </a:lnTo>
                <a:lnTo>
                  <a:pt x="3183306" y="3263191"/>
                </a:lnTo>
                <a:lnTo>
                  <a:pt x="3176460" y="3266614"/>
                </a:lnTo>
                <a:lnTo>
                  <a:pt x="3173718" y="3266614"/>
                </a:lnTo>
                <a:lnTo>
                  <a:pt x="3171054" y="3269088"/>
                </a:lnTo>
                <a:cubicBezTo>
                  <a:pt x="3167061" y="3274222"/>
                  <a:pt x="3165064" y="3278929"/>
                  <a:pt x="3165064" y="3283208"/>
                </a:cubicBezTo>
                <a:cubicBezTo>
                  <a:pt x="3169628" y="3283778"/>
                  <a:pt x="3171910" y="3286060"/>
                  <a:pt x="3171910" y="3290054"/>
                </a:cubicBezTo>
                <a:lnTo>
                  <a:pt x="3171910" y="3296900"/>
                </a:lnTo>
                <a:cubicBezTo>
                  <a:pt x="3163923" y="3296900"/>
                  <a:pt x="3153653" y="3314015"/>
                  <a:pt x="3141102" y="3348246"/>
                </a:cubicBezTo>
                <a:lnTo>
                  <a:pt x="3141102" y="3351669"/>
                </a:lnTo>
                <a:cubicBezTo>
                  <a:pt x="3142814" y="3351669"/>
                  <a:pt x="3151942" y="3341400"/>
                  <a:pt x="3168487" y="3320861"/>
                </a:cubicBezTo>
                <a:lnTo>
                  <a:pt x="3175333" y="3320861"/>
                </a:lnTo>
                <a:cubicBezTo>
                  <a:pt x="3179897" y="3321432"/>
                  <a:pt x="3182179" y="3323714"/>
                  <a:pt x="3182179" y="3327707"/>
                </a:cubicBezTo>
                <a:cubicBezTo>
                  <a:pt x="3182179" y="3345964"/>
                  <a:pt x="3174192" y="3359656"/>
                  <a:pt x="3158218" y="3368784"/>
                </a:cubicBezTo>
                <a:cubicBezTo>
                  <a:pt x="3155365" y="3391034"/>
                  <a:pt x="3146237" y="3411572"/>
                  <a:pt x="3130833" y="3430399"/>
                </a:cubicBezTo>
                <a:cubicBezTo>
                  <a:pt x="3134256" y="3439527"/>
                  <a:pt x="3137679" y="3444091"/>
                  <a:pt x="3141102" y="3444091"/>
                </a:cubicBezTo>
                <a:cubicBezTo>
                  <a:pt x="3141102" y="3426976"/>
                  <a:pt x="3144525" y="3417848"/>
                  <a:pt x="3151372" y="3416707"/>
                </a:cubicBezTo>
                <a:cubicBezTo>
                  <a:pt x="3155936" y="3417277"/>
                  <a:pt x="3158218" y="3419559"/>
                  <a:pt x="3158218" y="3423553"/>
                </a:cubicBezTo>
                <a:lnTo>
                  <a:pt x="3158218" y="3426976"/>
                </a:lnTo>
                <a:cubicBezTo>
                  <a:pt x="3138821" y="3469764"/>
                  <a:pt x="3126269" y="3491443"/>
                  <a:pt x="3120564" y="3492014"/>
                </a:cubicBezTo>
                <a:lnTo>
                  <a:pt x="3107637" y="3482319"/>
                </a:lnTo>
                <a:lnTo>
                  <a:pt x="3102008" y="3497670"/>
                </a:lnTo>
                <a:lnTo>
                  <a:pt x="3093460" y="3500260"/>
                </a:lnTo>
                <a:lnTo>
                  <a:pt x="3096603" y="3515975"/>
                </a:lnTo>
                <a:cubicBezTo>
                  <a:pt x="3082911" y="3550205"/>
                  <a:pt x="3066937" y="3567321"/>
                  <a:pt x="3048680" y="3567321"/>
                </a:cubicBezTo>
                <a:cubicBezTo>
                  <a:pt x="3048680" y="3582154"/>
                  <a:pt x="3040693" y="3595846"/>
                  <a:pt x="3024719" y="3608397"/>
                </a:cubicBezTo>
                <a:cubicBezTo>
                  <a:pt x="3029283" y="3615814"/>
                  <a:pt x="3031565" y="3622660"/>
                  <a:pt x="3031565" y="3628936"/>
                </a:cubicBezTo>
                <a:cubicBezTo>
                  <a:pt x="3024149" y="3644910"/>
                  <a:pt x="3019584" y="3652897"/>
                  <a:pt x="3017873" y="3652897"/>
                </a:cubicBezTo>
                <a:lnTo>
                  <a:pt x="3004181" y="3646051"/>
                </a:lnTo>
                <a:cubicBezTo>
                  <a:pt x="3004181" y="3626654"/>
                  <a:pt x="3009885" y="3610679"/>
                  <a:pt x="3021296" y="3598128"/>
                </a:cubicBezTo>
                <a:lnTo>
                  <a:pt x="3021296" y="3594705"/>
                </a:lnTo>
                <a:lnTo>
                  <a:pt x="3011027" y="3577590"/>
                </a:lnTo>
                <a:lnTo>
                  <a:pt x="3011764" y="3573908"/>
                </a:lnTo>
                <a:lnTo>
                  <a:pt x="3008731" y="3567842"/>
                </a:lnTo>
                <a:lnTo>
                  <a:pt x="3013630" y="3564576"/>
                </a:lnTo>
                <a:lnTo>
                  <a:pt x="3014450" y="3560475"/>
                </a:lnTo>
                <a:lnTo>
                  <a:pt x="3007604" y="3560475"/>
                </a:lnTo>
                <a:cubicBezTo>
                  <a:pt x="3007604" y="3562757"/>
                  <a:pt x="3006462" y="3566180"/>
                  <a:pt x="3004181" y="3570744"/>
                </a:cubicBezTo>
                <a:lnTo>
                  <a:pt x="3007604" y="3591282"/>
                </a:lnTo>
                <a:lnTo>
                  <a:pt x="3000997" y="3606383"/>
                </a:lnTo>
                <a:lnTo>
                  <a:pt x="3005308" y="3602073"/>
                </a:lnTo>
                <a:lnTo>
                  <a:pt x="3005308" y="3612342"/>
                </a:lnTo>
                <a:lnTo>
                  <a:pt x="2998461" y="3612342"/>
                </a:lnTo>
                <a:lnTo>
                  <a:pt x="2998461" y="3612180"/>
                </a:lnTo>
                <a:lnTo>
                  <a:pt x="2983642" y="3646051"/>
                </a:lnTo>
                <a:cubicBezTo>
                  <a:pt x="2976796" y="3647192"/>
                  <a:pt x="2968809" y="3657461"/>
                  <a:pt x="2959681" y="3676858"/>
                </a:cubicBezTo>
                <a:cubicBezTo>
                  <a:pt x="2954546" y="3677429"/>
                  <a:pt x="2947700" y="3688839"/>
                  <a:pt x="2939143" y="3711089"/>
                </a:cubicBezTo>
                <a:cubicBezTo>
                  <a:pt x="2935720" y="3711089"/>
                  <a:pt x="2932297" y="3714512"/>
                  <a:pt x="2928874" y="3721358"/>
                </a:cubicBezTo>
                <a:lnTo>
                  <a:pt x="2928874" y="3738473"/>
                </a:lnTo>
                <a:cubicBezTo>
                  <a:pt x="2942566" y="3748172"/>
                  <a:pt x="2949412" y="3763005"/>
                  <a:pt x="2949412" y="3782973"/>
                </a:cubicBezTo>
                <a:cubicBezTo>
                  <a:pt x="2965386" y="3793812"/>
                  <a:pt x="2973373" y="3801799"/>
                  <a:pt x="2973373" y="3806934"/>
                </a:cubicBezTo>
                <a:cubicBezTo>
                  <a:pt x="2971091" y="3826331"/>
                  <a:pt x="2969950" y="3842306"/>
                  <a:pt x="2969950" y="3854857"/>
                </a:cubicBezTo>
                <a:cubicBezTo>
                  <a:pt x="2969950" y="3859991"/>
                  <a:pt x="2971091" y="3864555"/>
                  <a:pt x="2973373" y="3868549"/>
                </a:cubicBezTo>
                <a:cubicBezTo>
                  <a:pt x="2973373" y="3870831"/>
                  <a:pt x="2972232" y="3871972"/>
                  <a:pt x="2969950" y="3871972"/>
                </a:cubicBezTo>
                <a:lnTo>
                  <a:pt x="2973373" y="3895933"/>
                </a:lnTo>
                <a:lnTo>
                  <a:pt x="2973373" y="3899356"/>
                </a:lnTo>
                <a:cubicBezTo>
                  <a:pt x="2966527" y="3921036"/>
                  <a:pt x="2963104" y="3934728"/>
                  <a:pt x="2963104" y="3940433"/>
                </a:cubicBezTo>
                <a:lnTo>
                  <a:pt x="2966527" y="3964394"/>
                </a:lnTo>
                <a:cubicBezTo>
                  <a:pt x="2952835" y="3998624"/>
                  <a:pt x="2944848" y="4031714"/>
                  <a:pt x="2942566" y="4063662"/>
                </a:cubicBezTo>
                <a:cubicBezTo>
                  <a:pt x="2938572" y="4070508"/>
                  <a:pt x="2931726" y="4093329"/>
                  <a:pt x="2922027" y="4132123"/>
                </a:cubicBezTo>
                <a:cubicBezTo>
                  <a:pt x="2919175" y="4132123"/>
                  <a:pt x="2914611" y="4146957"/>
                  <a:pt x="2908335" y="4176623"/>
                </a:cubicBezTo>
                <a:cubicBezTo>
                  <a:pt x="2900348" y="4182899"/>
                  <a:pt x="2890079" y="4214847"/>
                  <a:pt x="2877528" y="4272468"/>
                </a:cubicBezTo>
                <a:cubicBezTo>
                  <a:pt x="2866688" y="4293577"/>
                  <a:pt x="2857560" y="4322102"/>
                  <a:pt x="2850143" y="4358044"/>
                </a:cubicBezTo>
                <a:cubicBezTo>
                  <a:pt x="2841016" y="4368884"/>
                  <a:pt x="2830746" y="4388281"/>
                  <a:pt x="2819336" y="4416236"/>
                </a:cubicBezTo>
                <a:cubicBezTo>
                  <a:pt x="2806214" y="4425935"/>
                  <a:pt x="2795945" y="4441909"/>
                  <a:pt x="2788529" y="4464159"/>
                </a:cubicBezTo>
                <a:cubicBezTo>
                  <a:pt x="2783964" y="4464159"/>
                  <a:pt x="2773695" y="4475569"/>
                  <a:pt x="2757721" y="4498389"/>
                </a:cubicBezTo>
                <a:cubicBezTo>
                  <a:pt x="2757721" y="4513793"/>
                  <a:pt x="2745170" y="4533190"/>
                  <a:pt x="2720068" y="4556581"/>
                </a:cubicBezTo>
                <a:cubicBezTo>
                  <a:pt x="2720068" y="4562857"/>
                  <a:pt x="2714363" y="4569703"/>
                  <a:pt x="2702952" y="4577119"/>
                </a:cubicBezTo>
                <a:cubicBezTo>
                  <a:pt x="2702952" y="4593094"/>
                  <a:pt x="2690401" y="4609068"/>
                  <a:pt x="2665299" y="4625042"/>
                </a:cubicBezTo>
                <a:lnTo>
                  <a:pt x="2665299" y="4642157"/>
                </a:lnTo>
                <a:cubicBezTo>
                  <a:pt x="2658453" y="4648433"/>
                  <a:pt x="2648184" y="4660984"/>
                  <a:pt x="2634491" y="4679811"/>
                </a:cubicBezTo>
                <a:cubicBezTo>
                  <a:pt x="2624793" y="4679811"/>
                  <a:pt x="2616806" y="4688939"/>
                  <a:pt x="2610530" y="4707195"/>
                </a:cubicBezTo>
                <a:cubicBezTo>
                  <a:pt x="2603684" y="4709477"/>
                  <a:pt x="2600261" y="4716323"/>
                  <a:pt x="2600261" y="4727733"/>
                </a:cubicBezTo>
                <a:cubicBezTo>
                  <a:pt x="2605966" y="4732298"/>
                  <a:pt x="2610530" y="4734580"/>
                  <a:pt x="2613953" y="4734580"/>
                </a:cubicBezTo>
                <a:lnTo>
                  <a:pt x="2613953" y="4751695"/>
                </a:lnTo>
                <a:lnTo>
                  <a:pt x="2607107" y="4751695"/>
                </a:lnTo>
                <a:cubicBezTo>
                  <a:pt x="2602543" y="4751695"/>
                  <a:pt x="2600261" y="4748272"/>
                  <a:pt x="2600261" y="4741426"/>
                </a:cubicBezTo>
                <a:lnTo>
                  <a:pt x="2593415" y="4741426"/>
                </a:lnTo>
                <a:lnTo>
                  <a:pt x="2593415" y="4744849"/>
                </a:lnTo>
                <a:cubicBezTo>
                  <a:pt x="2593415" y="4751695"/>
                  <a:pt x="2597979" y="4761964"/>
                  <a:pt x="2607107" y="4775656"/>
                </a:cubicBezTo>
                <a:cubicBezTo>
                  <a:pt x="2604825" y="4793342"/>
                  <a:pt x="2601402" y="4807034"/>
                  <a:pt x="2596838" y="4816733"/>
                </a:cubicBezTo>
                <a:lnTo>
                  <a:pt x="2603684" y="4816733"/>
                </a:lnTo>
                <a:cubicBezTo>
                  <a:pt x="2603684" y="4807605"/>
                  <a:pt x="2608248" y="4800759"/>
                  <a:pt x="2617376" y="4796194"/>
                </a:cubicBezTo>
                <a:lnTo>
                  <a:pt x="2620799" y="4796194"/>
                </a:lnTo>
                <a:lnTo>
                  <a:pt x="2620799" y="4809887"/>
                </a:lnTo>
                <a:cubicBezTo>
                  <a:pt x="2619088" y="4828143"/>
                  <a:pt x="2611100" y="4837271"/>
                  <a:pt x="2596838" y="4837271"/>
                </a:cubicBezTo>
                <a:cubicBezTo>
                  <a:pt x="2596838" y="4834989"/>
                  <a:pt x="2595697" y="4833848"/>
                  <a:pt x="2593415" y="4833848"/>
                </a:cubicBezTo>
                <a:lnTo>
                  <a:pt x="2589992" y="4840694"/>
                </a:lnTo>
                <a:lnTo>
                  <a:pt x="2589992" y="4844117"/>
                </a:lnTo>
                <a:cubicBezTo>
                  <a:pt x="2596838" y="4844117"/>
                  <a:pt x="2600261" y="4846399"/>
                  <a:pt x="2600261" y="4850963"/>
                </a:cubicBezTo>
                <a:lnTo>
                  <a:pt x="2600261" y="4861232"/>
                </a:lnTo>
                <a:cubicBezTo>
                  <a:pt x="2596838" y="4870360"/>
                  <a:pt x="2587710" y="4874924"/>
                  <a:pt x="2572877" y="4874924"/>
                </a:cubicBezTo>
                <a:cubicBezTo>
                  <a:pt x="2575158" y="4890328"/>
                  <a:pt x="2576300" y="4902879"/>
                  <a:pt x="2576300" y="4912578"/>
                </a:cubicBezTo>
                <a:lnTo>
                  <a:pt x="2579723" y="4912578"/>
                </a:lnTo>
                <a:cubicBezTo>
                  <a:pt x="2584287" y="4897745"/>
                  <a:pt x="2586569" y="4889758"/>
                  <a:pt x="2586569" y="4888617"/>
                </a:cubicBezTo>
                <a:lnTo>
                  <a:pt x="2593415" y="4888617"/>
                </a:lnTo>
                <a:lnTo>
                  <a:pt x="2593415" y="4919424"/>
                </a:lnTo>
                <a:lnTo>
                  <a:pt x="2603684" y="4919424"/>
                </a:lnTo>
                <a:lnTo>
                  <a:pt x="2603684" y="4902309"/>
                </a:lnTo>
                <a:cubicBezTo>
                  <a:pt x="2604254" y="4897745"/>
                  <a:pt x="2606537" y="4895463"/>
                  <a:pt x="2610530" y="4895463"/>
                </a:cubicBezTo>
                <a:lnTo>
                  <a:pt x="2617376" y="4895463"/>
                </a:lnTo>
                <a:cubicBezTo>
                  <a:pt x="2617376" y="4927411"/>
                  <a:pt x="2607107" y="4965065"/>
                  <a:pt x="2586569" y="5008423"/>
                </a:cubicBezTo>
                <a:cubicBezTo>
                  <a:pt x="2586569" y="5014128"/>
                  <a:pt x="2580864" y="5022115"/>
                  <a:pt x="2569454" y="5032385"/>
                </a:cubicBezTo>
                <a:lnTo>
                  <a:pt x="2569454" y="5059769"/>
                </a:lnTo>
                <a:cubicBezTo>
                  <a:pt x="2575158" y="5059769"/>
                  <a:pt x="2580864" y="5046077"/>
                  <a:pt x="2586569" y="5018692"/>
                </a:cubicBezTo>
                <a:lnTo>
                  <a:pt x="2607107" y="5005000"/>
                </a:lnTo>
                <a:lnTo>
                  <a:pt x="2610530" y="5011846"/>
                </a:lnTo>
                <a:cubicBezTo>
                  <a:pt x="2605966" y="5017551"/>
                  <a:pt x="2603684" y="5022115"/>
                  <a:pt x="2603684" y="5025539"/>
                </a:cubicBezTo>
                <a:cubicBezTo>
                  <a:pt x="2603684" y="5026680"/>
                  <a:pt x="2604825" y="5041513"/>
                  <a:pt x="2607107" y="5070038"/>
                </a:cubicBezTo>
                <a:cubicBezTo>
                  <a:pt x="2598550" y="5070038"/>
                  <a:pt x="2591703" y="5083730"/>
                  <a:pt x="2586569" y="5111115"/>
                </a:cubicBezTo>
                <a:lnTo>
                  <a:pt x="2569454" y="5124807"/>
                </a:lnTo>
                <a:lnTo>
                  <a:pt x="2566031" y="5124807"/>
                </a:lnTo>
                <a:lnTo>
                  <a:pt x="2566031" y="5114538"/>
                </a:lnTo>
                <a:cubicBezTo>
                  <a:pt x="2566031" y="5103128"/>
                  <a:pt x="2568312" y="5089435"/>
                  <a:pt x="2572877" y="5073461"/>
                </a:cubicBezTo>
                <a:lnTo>
                  <a:pt x="2569454" y="5073461"/>
                </a:lnTo>
                <a:cubicBezTo>
                  <a:pt x="2566031" y="5073461"/>
                  <a:pt x="2562608" y="5076884"/>
                  <a:pt x="2559184" y="5083730"/>
                </a:cubicBezTo>
                <a:cubicBezTo>
                  <a:pt x="2554620" y="5083730"/>
                  <a:pt x="2546633" y="5081448"/>
                  <a:pt x="2535223" y="5076884"/>
                </a:cubicBezTo>
                <a:lnTo>
                  <a:pt x="2507839" y="5179576"/>
                </a:lnTo>
                <a:lnTo>
                  <a:pt x="2500993" y="5179576"/>
                </a:lnTo>
                <a:cubicBezTo>
                  <a:pt x="2496428" y="5179576"/>
                  <a:pt x="2494147" y="5177294"/>
                  <a:pt x="2494147" y="5172730"/>
                </a:cubicBezTo>
                <a:lnTo>
                  <a:pt x="2494147" y="5162460"/>
                </a:lnTo>
                <a:cubicBezTo>
                  <a:pt x="2498711" y="5156756"/>
                  <a:pt x="2500993" y="5153332"/>
                  <a:pt x="2500993" y="5152191"/>
                </a:cubicBezTo>
                <a:lnTo>
                  <a:pt x="2500993" y="5148768"/>
                </a:lnTo>
                <a:cubicBezTo>
                  <a:pt x="2491864" y="5148768"/>
                  <a:pt x="2487300" y="5146486"/>
                  <a:pt x="2487300" y="5141922"/>
                </a:cubicBezTo>
                <a:cubicBezTo>
                  <a:pt x="2494147" y="5130512"/>
                  <a:pt x="2497570" y="5121384"/>
                  <a:pt x="2497570" y="5114538"/>
                </a:cubicBezTo>
                <a:cubicBezTo>
                  <a:pt x="2493005" y="5114538"/>
                  <a:pt x="2490724" y="5109974"/>
                  <a:pt x="2490724" y="5100846"/>
                </a:cubicBezTo>
                <a:cubicBezTo>
                  <a:pt x="2483877" y="5100846"/>
                  <a:pt x="2479313" y="5114538"/>
                  <a:pt x="2477031" y="5141922"/>
                </a:cubicBezTo>
                <a:cubicBezTo>
                  <a:pt x="2465621" y="5141922"/>
                  <a:pt x="2459916" y="5147627"/>
                  <a:pt x="2459916" y="5159037"/>
                </a:cubicBezTo>
                <a:cubicBezTo>
                  <a:pt x="2459916" y="5165883"/>
                  <a:pt x="2453070" y="5179576"/>
                  <a:pt x="2439378" y="5200114"/>
                </a:cubicBezTo>
                <a:cubicBezTo>
                  <a:pt x="2439378" y="5208672"/>
                  <a:pt x="2437096" y="5215518"/>
                  <a:pt x="2432532" y="5220652"/>
                </a:cubicBezTo>
                <a:cubicBezTo>
                  <a:pt x="2434814" y="5225216"/>
                  <a:pt x="2435955" y="5228639"/>
                  <a:pt x="2435955" y="5230921"/>
                </a:cubicBezTo>
                <a:cubicBezTo>
                  <a:pt x="2431391" y="5238338"/>
                  <a:pt x="2427967" y="5250889"/>
                  <a:pt x="2425686" y="5268575"/>
                </a:cubicBezTo>
                <a:lnTo>
                  <a:pt x="2418840" y="5268575"/>
                </a:lnTo>
                <a:lnTo>
                  <a:pt x="2415416" y="5254883"/>
                </a:lnTo>
                <a:cubicBezTo>
                  <a:pt x="2406859" y="5260017"/>
                  <a:pt x="2394308" y="5283979"/>
                  <a:pt x="2377763" y="5326767"/>
                </a:cubicBezTo>
                <a:lnTo>
                  <a:pt x="2370917" y="5330190"/>
                </a:lnTo>
                <a:cubicBezTo>
                  <a:pt x="2354943" y="5302235"/>
                  <a:pt x="2346956" y="5286261"/>
                  <a:pt x="2346956" y="5282267"/>
                </a:cubicBezTo>
                <a:lnTo>
                  <a:pt x="2343533" y="5282267"/>
                </a:lnTo>
                <a:lnTo>
                  <a:pt x="2333263" y="5289113"/>
                </a:lnTo>
                <a:lnTo>
                  <a:pt x="2329420" y="5283733"/>
                </a:lnTo>
                <a:lnTo>
                  <a:pt x="2323693" y="5299904"/>
                </a:lnTo>
                <a:cubicBezTo>
                  <a:pt x="2319700" y="5304468"/>
                  <a:pt x="2314137" y="5306750"/>
                  <a:pt x="2307006" y="5306750"/>
                </a:cubicBezTo>
                <a:cubicBezTo>
                  <a:pt x="2307006" y="5304468"/>
                  <a:pt x="2305865" y="5303327"/>
                  <a:pt x="2303583" y="5303327"/>
                </a:cubicBezTo>
                <a:lnTo>
                  <a:pt x="2300160" y="5310173"/>
                </a:lnTo>
                <a:lnTo>
                  <a:pt x="2300160" y="5313596"/>
                </a:lnTo>
                <a:cubicBezTo>
                  <a:pt x="2307006" y="5313596"/>
                  <a:pt x="2310429" y="5315878"/>
                  <a:pt x="2310429" y="5320442"/>
                </a:cubicBezTo>
                <a:lnTo>
                  <a:pt x="2310429" y="5330711"/>
                </a:lnTo>
                <a:cubicBezTo>
                  <a:pt x="2307006" y="5339839"/>
                  <a:pt x="2297878" y="5344403"/>
                  <a:pt x="2283045" y="5344403"/>
                </a:cubicBezTo>
                <a:cubicBezTo>
                  <a:pt x="2285326" y="5359807"/>
                  <a:pt x="2286468" y="5372358"/>
                  <a:pt x="2286468" y="5382057"/>
                </a:cubicBezTo>
                <a:lnTo>
                  <a:pt x="2289891" y="5382057"/>
                </a:lnTo>
                <a:cubicBezTo>
                  <a:pt x="2294455" y="5367224"/>
                  <a:pt x="2296737" y="5359237"/>
                  <a:pt x="2296737" y="5358096"/>
                </a:cubicBezTo>
                <a:lnTo>
                  <a:pt x="2303583" y="5358096"/>
                </a:lnTo>
                <a:lnTo>
                  <a:pt x="2303583" y="5388903"/>
                </a:lnTo>
                <a:lnTo>
                  <a:pt x="2313852" y="5388903"/>
                </a:lnTo>
                <a:lnTo>
                  <a:pt x="2313852" y="5371788"/>
                </a:lnTo>
                <a:cubicBezTo>
                  <a:pt x="2314422" y="5367224"/>
                  <a:pt x="2316705" y="5364942"/>
                  <a:pt x="2320698" y="5364942"/>
                </a:cubicBezTo>
                <a:lnTo>
                  <a:pt x="2327544" y="5364942"/>
                </a:lnTo>
                <a:cubicBezTo>
                  <a:pt x="2327544" y="5396890"/>
                  <a:pt x="2317275" y="5434544"/>
                  <a:pt x="2296737" y="5477902"/>
                </a:cubicBezTo>
                <a:cubicBezTo>
                  <a:pt x="2296737" y="5483607"/>
                  <a:pt x="2291032" y="5491594"/>
                  <a:pt x="2279622" y="5501864"/>
                </a:cubicBezTo>
                <a:lnTo>
                  <a:pt x="2279622" y="5529248"/>
                </a:lnTo>
                <a:cubicBezTo>
                  <a:pt x="2285326" y="5529248"/>
                  <a:pt x="2291032" y="5515556"/>
                  <a:pt x="2296737" y="5488171"/>
                </a:cubicBezTo>
                <a:lnTo>
                  <a:pt x="2317275" y="5474479"/>
                </a:lnTo>
                <a:lnTo>
                  <a:pt x="2320698" y="5481325"/>
                </a:lnTo>
                <a:cubicBezTo>
                  <a:pt x="2316134" y="5487030"/>
                  <a:pt x="2313852" y="5491594"/>
                  <a:pt x="2313852" y="5495018"/>
                </a:cubicBezTo>
                <a:cubicBezTo>
                  <a:pt x="2313852" y="5496159"/>
                  <a:pt x="2314993" y="5510992"/>
                  <a:pt x="2317275" y="5539517"/>
                </a:cubicBezTo>
                <a:cubicBezTo>
                  <a:pt x="2308718" y="5539517"/>
                  <a:pt x="2301871" y="5553209"/>
                  <a:pt x="2296737" y="5580594"/>
                </a:cubicBezTo>
                <a:lnTo>
                  <a:pt x="2279622" y="5594286"/>
                </a:lnTo>
                <a:lnTo>
                  <a:pt x="2276199" y="5594286"/>
                </a:lnTo>
                <a:lnTo>
                  <a:pt x="2276199" y="5584017"/>
                </a:lnTo>
                <a:cubicBezTo>
                  <a:pt x="2276199" y="5572607"/>
                  <a:pt x="2278480" y="5558914"/>
                  <a:pt x="2283045" y="5542940"/>
                </a:cubicBezTo>
                <a:lnTo>
                  <a:pt x="2279622" y="5542940"/>
                </a:lnTo>
                <a:cubicBezTo>
                  <a:pt x="2276199" y="5542940"/>
                  <a:pt x="2272776" y="5546363"/>
                  <a:pt x="2269352" y="5553209"/>
                </a:cubicBezTo>
                <a:cubicBezTo>
                  <a:pt x="2264788" y="5553209"/>
                  <a:pt x="2256801" y="5550927"/>
                  <a:pt x="2245391" y="5546363"/>
                </a:cubicBezTo>
                <a:lnTo>
                  <a:pt x="2218007" y="5649055"/>
                </a:lnTo>
                <a:lnTo>
                  <a:pt x="2211161" y="5649055"/>
                </a:lnTo>
                <a:cubicBezTo>
                  <a:pt x="2206596" y="5649055"/>
                  <a:pt x="2204315" y="5646773"/>
                  <a:pt x="2204315" y="5642209"/>
                </a:cubicBezTo>
                <a:lnTo>
                  <a:pt x="2204315" y="5631939"/>
                </a:lnTo>
                <a:cubicBezTo>
                  <a:pt x="2208879" y="5626235"/>
                  <a:pt x="2211161" y="5622811"/>
                  <a:pt x="2211161" y="5621670"/>
                </a:cubicBezTo>
                <a:lnTo>
                  <a:pt x="2211161" y="5618247"/>
                </a:lnTo>
                <a:cubicBezTo>
                  <a:pt x="2202032" y="5618247"/>
                  <a:pt x="2197468" y="5615965"/>
                  <a:pt x="2197468" y="5611401"/>
                </a:cubicBezTo>
                <a:cubicBezTo>
                  <a:pt x="2204315" y="5599991"/>
                  <a:pt x="2207738" y="5590863"/>
                  <a:pt x="2207738" y="5584017"/>
                </a:cubicBezTo>
                <a:cubicBezTo>
                  <a:pt x="2203173" y="5584017"/>
                  <a:pt x="2200892" y="5579453"/>
                  <a:pt x="2200892" y="5570325"/>
                </a:cubicBezTo>
                <a:cubicBezTo>
                  <a:pt x="2194045" y="5570325"/>
                  <a:pt x="2189481" y="5584017"/>
                  <a:pt x="2187199" y="5611401"/>
                </a:cubicBezTo>
                <a:cubicBezTo>
                  <a:pt x="2175789" y="5611401"/>
                  <a:pt x="2170084" y="5617106"/>
                  <a:pt x="2170084" y="5628516"/>
                </a:cubicBezTo>
                <a:cubicBezTo>
                  <a:pt x="2170084" y="5635362"/>
                  <a:pt x="2163238" y="5649055"/>
                  <a:pt x="2149546" y="5669593"/>
                </a:cubicBezTo>
                <a:cubicBezTo>
                  <a:pt x="2149546" y="5678151"/>
                  <a:pt x="2147264" y="5684997"/>
                  <a:pt x="2142700" y="5690131"/>
                </a:cubicBezTo>
                <a:cubicBezTo>
                  <a:pt x="2144982" y="5694695"/>
                  <a:pt x="2146123" y="5698118"/>
                  <a:pt x="2146123" y="5700400"/>
                </a:cubicBezTo>
                <a:cubicBezTo>
                  <a:pt x="2141559" y="5707817"/>
                  <a:pt x="2138135" y="5720368"/>
                  <a:pt x="2135854" y="5738054"/>
                </a:cubicBezTo>
                <a:lnTo>
                  <a:pt x="2129008" y="5738054"/>
                </a:lnTo>
                <a:lnTo>
                  <a:pt x="2125584" y="5724362"/>
                </a:lnTo>
                <a:cubicBezTo>
                  <a:pt x="2117027" y="5729496"/>
                  <a:pt x="2104476" y="5753458"/>
                  <a:pt x="2087931" y="5796246"/>
                </a:cubicBezTo>
                <a:lnTo>
                  <a:pt x="2081085" y="5799669"/>
                </a:lnTo>
                <a:cubicBezTo>
                  <a:pt x="2065111" y="5771714"/>
                  <a:pt x="2057124" y="5755740"/>
                  <a:pt x="2057124" y="5751746"/>
                </a:cubicBezTo>
                <a:lnTo>
                  <a:pt x="2053701" y="5751746"/>
                </a:lnTo>
                <a:lnTo>
                  <a:pt x="2043431" y="5758592"/>
                </a:lnTo>
                <a:cubicBezTo>
                  <a:pt x="2037726" y="5743759"/>
                  <a:pt x="2032021" y="5735772"/>
                  <a:pt x="2026316" y="5734631"/>
                </a:cubicBezTo>
                <a:cubicBezTo>
                  <a:pt x="2026316" y="5738054"/>
                  <a:pt x="2011483" y="5743759"/>
                  <a:pt x="1981817" y="5751746"/>
                </a:cubicBezTo>
                <a:cubicBezTo>
                  <a:pt x="1981817" y="5781413"/>
                  <a:pt x="1976111" y="5796246"/>
                  <a:pt x="1964701" y="5796246"/>
                </a:cubicBezTo>
                <a:lnTo>
                  <a:pt x="1964701" y="5813361"/>
                </a:lnTo>
                <a:lnTo>
                  <a:pt x="1957855" y="5823630"/>
                </a:lnTo>
                <a:lnTo>
                  <a:pt x="1957855" y="5844168"/>
                </a:lnTo>
                <a:cubicBezTo>
                  <a:pt x="1957855" y="5847591"/>
                  <a:pt x="1961278" y="5851014"/>
                  <a:pt x="1968124" y="5854437"/>
                </a:cubicBezTo>
                <a:lnTo>
                  <a:pt x="1971547" y="5854437"/>
                </a:lnTo>
                <a:lnTo>
                  <a:pt x="1974970" y="5837322"/>
                </a:lnTo>
                <a:lnTo>
                  <a:pt x="1985240" y="5837322"/>
                </a:lnTo>
                <a:cubicBezTo>
                  <a:pt x="1985240" y="5848162"/>
                  <a:pt x="1987521" y="5856149"/>
                  <a:pt x="1992086" y="5861284"/>
                </a:cubicBezTo>
                <a:lnTo>
                  <a:pt x="1981817" y="5868130"/>
                </a:lnTo>
                <a:lnTo>
                  <a:pt x="1968124" y="5861284"/>
                </a:lnTo>
                <a:cubicBezTo>
                  <a:pt x="1947586" y="5861284"/>
                  <a:pt x="1937317" y="5870412"/>
                  <a:pt x="1937317" y="5888668"/>
                </a:cubicBezTo>
                <a:lnTo>
                  <a:pt x="1930471" y="5888668"/>
                </a:lnTo>
                <a:cubicBezTo>
                  <a:pt x="1930471" y="5874976"/>
                  <a:pt x="1928189" y="5868130"/>
                  <a:pt x="1923625" y="5868130"/>
                </a:cubicBezTo>
                <a:lnTo>
                  <a:pt x="1933894" y="5847591"/>
                </a:lnTo>
                <a:lnTo>
                  <a:pt x="1933894" y="5844168"/>
                </a:lnTo>
                <a:cubicBezTo>
                  <a:pt x="1931612" y="5834470"/>
                  <a:pt x="1930471" y="5826483"/>
                  <a:pt x="1930471" y="5820207"/>
                </a:cubicBezTo>
                <a:cubicBezTo>
                  <a:pt x="1946445" y="5820207"/>
                  <a:pt x="1954432" y="5811079"/>
                  <a:pt x="1954432" y="5792823"/>
                </a:cubicBezTo>
                <a:lnTo>
                  <a:pt x="1968124" y="5755169"/>
                </a:lnTo>
                <a:cubicBezTo>
                  <a:pt x="1970406" y="5755169"/>
                  <a:pt x="1971547" y="5754028"/>
                  <a:pt x="1971547" y="5751746"/>
                </a:cubicBezTo>
                <a:cubicBezTo>
                  <a:pt x="1966983" y="5742618"/>
                  <a:pt x="1963560" y="5738054"/>
                  <a:pt x="1961278" y="5738054"/>
                </a:cubicBezTo>
                <a:lnTo>
                  <a:pt x="1964701" y="5731208"/>
                </a:lnTo>
                <a:lnTo>
                  <a:pt x="1964701" y="5720939"/>
                </a:lnTo>
                <a:lnTo>
                  <a:pt x="1957855" y="5720939"/>
                </a:lnTo>
                <a:lnTo>
                  <a:pt x="1957855" y="5714093"/>
                </a:lnTo>
                <a:lnTo>
                  <a:pt x="1961278" y="5714093"/>
                </a:lnTo>
                <a:lnTo>
                  <a:pt x="1978393" y="5727785"/>
                </a:lnTo>
                <a:cubicBezTo>
                  <a:pt x="1988663" y="5723791"/>
                  <a:pt x="1996650" y="5716945"/>
                  <a:pt x="2002355" y="5707246"/>
                </a:cubicBezTo>
                <a:lnTo>
                  <a:pt x="2002355" y="5700400"/>
                </a:lnTo>
                <a:cubicBezTo>
                  <a:pt x="1991515" y="5700400"/>
                  <a:pt x="1984669" y="5692413"/>
                  <a:pt x="1981817" y="5676439"/>
                </a:cubicBezTo>
                <a:lnTo>
                  <a:pt x="1968124" y="5676439"/>
                </a:lnTo>
                <a:cubicBezTo>
                  <a:pt x="1965842" y="5681003"/>
                  <a:pt x="1964701" y="5684426"/>
                  <a:pt x="1964701" y="5686708"/>
                </a:cubicBezTo>
                <a:lnTo>
                  <a:pt x="1961278" y="5686708"/>
                </a:lnTo>
                <a:lnTo>
                  <a:pt x="1944163" y="5676439"/>
                </a:lnTo>
                <a:lnTo>
                  <a:pt x="1933894" y="5693554"/>
                </a:lnTo>
                <a:lnTo>
                  <a:pt x="1937317" y="5700400"/>
                </a:lnTo>
                <a:cubicBezTo>
                  <a:pt x="1928189" y="5714093"/>
                  <a:pt x="1923625" y="5724362"/>
                  <a:pt x="1923625" y="5731208"/>
                </a:cubicBezTo>
                <a:cubicBezTo>
                  <a:pt x="1928189" y="5731778"/>
                  <a:pt x="1930471" y="5734060"/>
                  <a:pt x="1930471" y="5738054"/>
                </a:cubicBezTo>
                <a:lnTo>
                  <a:pt x="1930471" y="5748323"/>
                </a:lnTo>
                <a:lnTo>
                  <a:pt x="1916779" y="5751746"/>
                </a:lnTo>
                <a:lnTo>
                  <a:pt x="1916779" y="5762015"/>
                </a:lnTo>
                <a:lnTo>
                  <a:pt x="1913356" y="5796246"/>
                </a:lnTo>
                <a:cubicBezTo>
                  <a:pt x="1917920" y="5796816"/>
                  <a:pt x="1920202" y="5799098"/>
                  <a:pt x="1920202" y="5803092"/>
                </a:cubicBezTo>
                <a:lnTo>
                  <a:pt x="1920202" y="5806515"/>
                </a:lnTo>
                <a:lnTo>
                  <a:pt x="1916779" y="5806515"/>
                </a:lnTo>
                <a:lnTo>
                  <a:pt x="1909933" y="5803092"/>
                </a:lnTo>
                <a:cubicBezTo>
                  <a:pt x="1907080" y="5819066"/>
                  <a:pt x="1902516" y="5827053"/>
                  <a:pt x="1896240" y="5827053"/>
                </a:cubicBezTo>
                <a:lnTo>
                  <a:pt x="1892817" y="5827053"/>
                </a:lnTo>
                <a:lnTo>
                  <a:pt x="1882548" y="5820207"/>
                </a:lnTo>
                <a:cubicBezTo>
                  <a:pt x="1882548" y="5823630"/>
                  <a:pt x="1880266" y="5828194"/>
                  <a:pt x="1875702" y="5833899"/>
                </a:cubicBezTo>
                <a:lnTo>
                  <a:pt x="1875702" y="5840745"/>
                </a:lnTo>
                <a:cubicBezTo>
                  <a:pt x="1881978" y="5840745"/>
                  <a:pt x="1886542" y="5847591"/>
                  <a:pt x="1889394" y="5861284"/>
                </a:cubicBezTo>
                <a:cubicBezTo>
                  <a:pt x="1891676" y="5861284"/>
                  <a:pt x="1895099" y="5862425"/>
                  <a:pt x="1899663" y="5864707"/>
                </a:cubicBezTo>
                <a:cubicBezTo>
                  <a:pt x="1896811" y="5876117"/>
                  <a:pt x="1893388" y="5881822"/>
                  <a:pt x="1889394" y="5881822"/>
                </a:cubicBezTo>
                <a:lnTo>
                  <a:pt x="1879125" y="5881822"/>
                </a:lnTo>
                <a:cubicBezTo>
                  <a:pt x="1879125" y="5874976"/>
                  <a:pt x="1874561" y="5868130"/>
                  <a:pt x="1865433" y="5861284"/>
                </a:cubicBezTo>
                <a:lnTo>
                  <a:pt x="1855164" y="5861284"/>
                </a:lnTo>
                <a:cubicBezTo>
                  <a:pt x="1855164" y="5863566"/>
                  <a:pt x="1854023" y="5866989"/>
                  <a:pt x="1851741" y="5871553"/>
                </a:cubicBezTo>
                <a:cubicBezTo>
                  <a:pt x="1856305" y="5880681"/>
                  <a:pt x="1858587" y="5887527"/>
                  <a:pt x="1858587" y="5892091"/>
                </a:cubicBezTo>
                <a:cubicBezTo>
                  <a:pt x="1854023" y="5892662"/>
                  <a:pt x="1851741" y="5894944"/>
                  <a:pt x="1851741" y="5898937"/>
                </a:cubicBezTo>
                <a:lnTo>
                  <a:pt x="1851741" y="5902360"/>
                </a:lnTo>
                <a:cubicBezTo>
                  <a:pt x="1851741" y="5905783"/>
                  <a:pt x="1855164" y="5909206"/>
                  <a:pt x="1862010" y="5912629"/>
                </a:cubicBezTo>
                <a:cubicBezTo>
                  <a:pt x="1855164" y="5924040"/>
                  <a:pt x="1851741" y="5932027"/>
                  <a:pt x="1851741" y="5936591"/>
                </a:cubicBezTo>
                <a:lnTo>
                  <a:pt x="1844895" y="5936591"/>
                </a:lnTo>
                <a:cubicBezTo>
                  <a:pt x="1840330" y="5936591"/>
                  <a:pt x="1838049" y="5929744"/>
                  <a:pt x="1838049" y="5916052"/>
                </a:cubicBezTo>
                <a:lnTo>
                  <a:pt x="1831202" y="5916052"/>
                </a:lnTo>
                <a:lnTo>
                  <a:pt x="1824356" y="5919475"/>
                </a:lnTo>
                <a:cubicBezTo>
                  <a:pt x="1831202" y="5941725"/>
                  <a:pt x="1834626" y="5956559"/>
                  <a:pt x="1834626" y="5963975"/>
                </a:cubicBezTo>
                <a:lnTo>
                  <a:pt x="1820933" y="5977667"/>
                </a:lnTo>
                <a:lnTo>
                  <a:pt x="1824356" y="5984513"/>
                </a:lnTo>
                <a:cubicBezTo>
                  <a:pt x="1821504" y="5984513"/>
                  <a:pt x="1813517" y="5989078"/>
                  <a:pt x="1800395" y="5998206"/>
                </a:cubicBezTo>
                <a:lnTo>
                  <a:pt x="1796972" y="5998206"/>
                </a:lnTo>
                <a:lnTo>
                  <a:pt x="1796972" y="5977667"/>
                </a:lnTo>
                <a:cubicBezTo>
                  <a:pt x="1783280" y="5986795"/>
                  <a:pt x="1776434" y="5999347"/>
                  <a:pt x="1776434" y="6015321"/>
                </a:cubicBezTo>
                <a:cubicBezTo>
                  <a:pt x="1769017" y="6019885"/>
                  <a:pt x="1762171" y="6022167"/>
                  <a:pt x="1755895" y="6022167"/>
                </a:cubicBezTo>
                <a:cubicBezTo>
                  <a:pt x="1755895" y="6018744"/>
                  <a:pt x="1752472" y="6015321"/>
                  <a:pt x="1745626" y="6011898"/>
                </a:cubicBezTo>
                <a:cubicBezTo>
                  <a:pt x="1741633" y="6011898"/>
                  <a:pt x="1734787" y="6014180"/>
                  <a:pt x="1725088" y="6018744"/>
                </a:cubicBezTo>
                <a:lnTo>
                  <a:pt x="1728511" y="6025590"/>
                </a:lnTo>
                <a:cubicBezTo>
                  <a:pt x="1728511" y="6030154"/>
                  <a:pt x="1726229" y="6032436"/>
                  <a:pt x="1721665" y="6032436"/>
                </a:cubicBezTo>
                <a:cubicBezTo>
                  <a:pt x="1720524" y="6027872"/>
                  <a:pt x="1714819" y="6023308"/>
                  <a:pt x="1704550" y="6018744"/>
                </a:cubicBezTo>
                <a:cubicBezTo>
                  <a:pt x="1703409" y="6025590"/>
                  <a:pt x="1695422" y="6029013"/>
                  <a:pt x="1680588" y="6029013"/>
                </a:cubicBezTo>
                <a:cubicBezTo>
                  <a:pt x="1680588" y="6033577"/>
                  <a:pt x="1684011" y="6035859"/>
                  <a:pt x="1690858" y="6035859"/>
                </a:cubicBezTo>
                <a:lnTo>
                  <a:pt x="1690858" y="6046128"/>
                </a:lnTo>
                <a:lnTo>
                  <a:pt x="1684011" y="6056397"/>
                </a:lnTo>
                <a:lnTo>
                  <a:pt x="1684011" y="6070090"/>
                </a:lnTo>
                <a:cubicBezTo>
                  <a:pt x="1690858" y="6070090"/>
                  <a:pt x="1694281" y="6072372"/>
                  <a:pt x="1694281" y="6076936"/>
                </a:cubicBezTo>
                <a:lnTo>
                  <a:pt x="1694281" y="6087205"/>
                </a:lnTo>
                <a:lnTo>
                  <a:pt x="1680588" y="6087205"/>
                </a:lnTo>
                <a:lnTo>
                  <a:pt x="1670319" y="6080359"/>
                </a:lnTo>
                <a:lnTo>
                  <a:pt x="1663473" y="6080359"/>
                </a:lnTo>
                <a:cubicBezTo>
                  <a:pt x="1668037" y="6096333"/>
                  <a:pt x="1670319" y="6105461"/>
                  <a:pt x="1670319" y="6107743"/>
                </a:cubicBezTo>
                <a:lnTo>
                  <a:pt x="1653204" y="6114589"/>
                </a:lnTo>
                <a:cubicBezTo>
                  <a:pt x="1653204" y="6112307"/>
                  <a:pt x="1652063" y="6111166"/>
                  <a:pt x="1649781" y="6111166"/>
                </a:cubicBezTo>
                <a:lnTo>
                  <a:pt x="1656627" y="6070090"/>
                </a:lnTo>
                <a:cubicBezTo>
                  <a:pt x="1653204" y="6060962"/>
                  <a:pt x="1649781" y="6056397"/>
                  <a:pt x="1646358" y="6056397"/>
                </a:cubicBezTo>
                <a:lnTo>
                  <a:pt x="1642935" y="6056397"/>
                </a:lnTo>
                <a:lnTo>
                  <a:pt x="1642935" y="6073513"/>
                </a:lnTo>
                <a:cubicBezTo>
                  <a:pt x="1642935" y="6079788"/>
                  <a:pt x="1631525" y="6084352"/>
                  <a:pt x="1608704" y="6087205"/>
                </a:cubicBezTo>
                <a:cubicBezTo>
                  <a:pt x="1602429" y="6100897"/>
                  <a:pt x="1597865" y="6107743"/>
                  <a:pt x="1595012" y="6107743"/>
                </a:cubicBezTo>
                <a:lnTo>
                  <a:pt x="1564205" y="6107743"/>
                </a:lnTo>
                <a:lnTo>
                  <a:pt x="1553936" y="6114589"/>
                </a:lnTo>
                <a:lnTo>
                  <a:pt x="1550512" y="6114589"/>
                </a:lnTo>
                <a:cubicBezTo>
                  <a:pt x="1542525" y="6114589"/>
                  <a:pt x="1532256" y="6113448"/>
                  <a:pt x="1519705" y="6111166"/>
                </a:cubicBezTo>
                <a:cubicBezTo>
                  <a:pt x="1514571" y="6111166"/>
                  <a:pt x="1505442" y="6120294"/>
                  <a:pt x="1492321" y="6138550"/>
                </a:cubicBezTo>
                <a:cubicBezTo>
                  <a:pt x="1494032" y="6145397"/>
                  <a:pt x="1505442" y="6151102"/>
                  <a:pt x="1526551" y="6155666"/>
                </a:cubicBezTo>
                <a:lnTo>
                  <a:pt x="1526551" y="6162512"/>
                </a:lnTo>
                <a:lnTo>
                  <a:pt x="1516282" y="6162512"/>
                </a:lnTo>
                <a:cubicBezTo>
                  <a:pt x="1514000" y="6162512"/>
                  <a:pt x="1512859" y="6161371"/>
                  <a:pt x="1512859" y="6159089"/>
                </a:cubicBezTo>
                <a:cubicBezTo>
                  <a:pt x="1508295" y="6161371"/>
                  <a:pt x="1504872" y="6162512"/>
                  <a:pt x="1502590" y="6162512"/>
                </a:cubicBezTo>
                <a:cubicBezTo>
                  <a:pt x="1489468" y="6157377"/>
                  <a:pt x="1478058" y="6149390"/>
                  <a:pt x="1468359" y="6138550"/>
                </a:cubicBezTo>
                <a:cubicBezTo>
                  <a:pt x="1470641" y="6138550"/>
                  <a:pt x="1471782" y="6137410"/>
                  <a:pt x="1471782" y="6135127"/>
                </a:cubicBezTo>
                <a:lnTo>
                  <a:pt x="1478629" y="6138550"/>
                </a:lnTo>
                <a:lnTo>
                  <a:pt x="1482052" y="6138550"/>
                </a:lnTo>
                <a:lnTo>
                  <a:pt x="1482052" y="6131704"/>
                </a:lnTo>
                <a:cubicBezTo>
                  <a:pt x="1436981" y="6111737"/>
                  <a:pt x="1414161" y="6098044"/>
                  <a:pt x="1413591" y="6090628"/>
                </a:cubicBezTo>
                <a:cubicBezTo>
                  <a:pt x="1413591" y="6086064"/>
                  <a:pt x="1411308" y="6083782"/>
                  <a:pt x="1406745" y="6083782"/>
                </a:cubicBezTo>
                <a:cubicBezTo>
                  <a:pt x="1406745" y="6088346"/>
                  <a:pt x="1404462" y="6090628"/>
                  <a:pt x="1399898" y="6090628"/>
                </a:cubicBezTo>
                <a:lnTo>
                  <a:pt x="1396475" y="6090628"/>
                </a:lnTo>
                <a:cubicBezTo>
                  <a:pt x="1396475" y="6081500"/>
                  <a:pt x="1393052" y="6076936"/>
                  <a:pt x="1386206" y="6076936"/>
                </a:cubicBezTo>
                <a:cubicBezTo>
                  <a:pt x="1381642" y="6079218"/>
                  <a:pt x="1378219" y="6080359"/>
                  <a:pt x="1375937" y="6080359"/>
                </a:cubicBezTo>
                <a:cubicBezTo>
                  <a:pt x="1367379" y="6080359"/>
                  <a:pt x="1352546" y="6065526"/>
                  <a:pt x="1331437" y="6035859"/>
                </a:cubicBezTo>
                <a:lnTo>
                  <a:pt x="1334861" y="6029013"/>
                </a:lnTo>
                <a:cubicBezTo>
                  <a:pt x="1334861" y="6021026"/>
                  <a:pt x="1321168" y="6005052"/>
                  <a:pt x="1293784" y="5981090"/>
                </a:cubicBezTo>
                <a:cubicBezTo>
                  <a:pt x="1293784" y="5977097"/>
                  <a:pt x="1276669" y="5953135"/>
                  <a:pt x="1242438" y="5909206"/>
                </a:cubicBezTo>
                <a:cubicBezTo>
                  <a:pt x="1212772" y="5855008"/>
                  <a:pt x="1197939" y="5824201"/>
                  <a:pt x="1197939" y="5816784"/>
                </a:cubicBezTo>
                <a:cubicBezTo>
                  <a:pt x="1186529" y="5769432"/>
                  <a:pt x="1175118" y="5736342"/>
                  <a:pt x="1163708" y="5717516"/>
                </a:cubicBezTo>
                <a:cubicBezTo>
                  <a:pt x="1163708" y="5715234"/>
                  <a:pt x="1162567" y="5711811"/>
                  <a:pt x="1160285" y="5707246"/>
                </a:cubicBezTo>
                <a:lnTo>
                  <a:pt x="1163708" y="5686708"/>
                </a:lnTo>
                <a:cubicBezTo>
                  <a:pt x="1150016" y="5611401"/>
                  <a:pt x="1139747" y="5563478"/>
                  <a:pt x="1132901" y="5542940"/>
                </a:cubicBezTo>
                <a:cubicBezTo>
                  <a:pt x="1127196" y="5542940"/>
                  <a:pt x="1120350" y="5537235"/>
                  <a:pt x="1112362" y="5525825"/>
                </a:cubicBezTo>
                <a:cubicBezTo>
                  <a:pt x="1108369" y="5523543"/>
                  <a:pt x="1103805" y="5522402"/>
                  <a:pt x="1098670" y="5522402"/>
                </a:cubicBezTo>
                <a:cubicBezTo>
                  <a:pt x="1098670" y="5526966"/>
                  <a:pt x="1096388" y="5529248"/>
                  <a:pt x="1091824" y="5529248"/>
                </a:cubicBezTo>
                <a:lnTo>
                  <a:pt x="1088401" y="5529248"/>
                </a:lnTo>
                <a:cubicBezTo>
                  <a:pt x="1045042" y="5513274"/>
                  <a:pt x="1023363" y="5482466"/>
                  <a:pt x="1023363" y="5436826"/>
                </a:cubicBezTo>
                <a:lnTo>
                  <a:pt x="1002825" y="5385480"/>
                </a:lnTo>
                <a:cubicBezTo>
                  <a:pt x="1002825" y="5381487"/>
                  <a:pt x="1000543" y="5374641"/>
                  <a:pt x="995979" y="5364942"/>
                </a:cubicBezTo>
                <a:lnTo>
                  <a:pt x="1001420" y="5322501"/>
                </a:lnTo>
                <a:lnTo>
                  <a:pt x="994576" y="5313375"/>
                </a:lnTo>
                <a:lnTo>
                  <a:pt x="991154" y="5313375"/>
                </a:lnTo>
                <a:lnTo>
                  <a:pt x="991154" y="5330491"/>
                </a:lnTo>
                <a:cubicBezTo>
                  <a:pt x="991154" y="5336766"/>
                  <a:pt x="979743" y="5341330"/>
                  <a:pt x="956922" y="5344183"/>
                </a:cubicBezTo>
                <a:cubicBezTo>
                  <a:pt x="950647" y="5357875"/>
                  <a:pt x="946083" y="5364721"/>
                  <a:pt x="943230" y="5364721"/>
                </a:cubicBezTo>
                <a:lnTo>
                  <a:pt x="912423" y="5364721"/>
                </a:lnTo>
                <a:lnTo>
                  <a:pt x="902154" y="5371567"/>
                </a:lnTo>
                <a:lnTo>
                  <a:pt x="898730" y="5371567"/>
                </a:lnTo>
                <a:cubicBezTo>
                  <a:pt x="890743" y="5371567"/>
                  <a:pt x="880475" y="5370426"/>
                  <a:pt x="867923" y="5368144"/>
                </a:cubicBezTo>
                <a:cubicBezTo>
                  <a:pt x="862789" y="5368144"/>
                  <a:pt x="853660" y="5377272"/>
                  <a:pt x="840539" y="5395528"/>
                </a:cubicBezTo>
                <a:cubicBezTo>
                  <a:pt x="842250" y="5402375"/>
                  <a:pt x="853660" y="5408080"/>
                  <a:pt x="874769" y="5412644"/>
                </a:cubicBezTo>
                <a:lnTo>
                  <a:pt x="874769" y="5419490"/>
                </a:lnTo>
                <a:lnTo>
                  <a:pt x="864500" y="5419490"/>
                </a:lnTo>
                <a:cubicBezTo>
                  <a:pt x="862218" y="5419490"/>
                  <a:pt x="861077" y="5418349"/>
                  <a:pt x="861077" y="5416067"/>
                </a:cubicBezTo>
                <a:cubicBezTo>
                  <a:pt x="856513" y="5418349"/>
                  <a:pt x="853090" y="5419490"/>
                  <a:pt x="850808" y="5419490"/>
                </a:cubicBezTo>
                <a:cubicBezTo>
                  <a:pt x="837686" y="5414355"/>
                  <a:pt x="826276" y="5406368"/>
                  <a:pt x="816577" y="5395528"/>
                </a:cubicBezTo>
                <a:cubicBezTo>
                  <a:pt x="818859" y="5395528"/>
                  <a:pt x="820000" y="5394388"/>
                  <a:pt x="820000" y="5392105"/>
                </a:cubicBezTo>
                <a:lnTo>
                  <a:pt x="826847" y="5395528"/>
                </a:lnTo>
                <a:lnTo>
                  <a:pt x="830270" y="5395528"/>
                </a:lnTo>
                <a:lnTo>
                  <a:pt x="830270" y="5388682"/>
                </a:lnTo>
                <a:cubicBezTo>
                  <a:pt x="785199" y="5368715"/>
                  <a:pt x="762379" y="5355022"/>
                  <a:pt x="761809" y="5347606"/>
                </a:cubicBezTo>
                <a:cubicBezTo>
                  <a:pt x="761809" y="5343042"/>
                  <a:pt x="759526" y="5340760"/>
                  <a:pt x="754963" y="5340760"/>
                </a:cubicBezTo>
                <a:cubicBezTo>
                  <a:pt x="754963" y="5345324"/>
                  <a:pt x="752680" y="5347606"/>
                  <a:pt x="748116" y="5347606"/>
                </a:cubicBezTo>
                <a:lnTo>
                  <a:pt x="744693" y="5347606"/>
                </a:lnTo>
                <a:cubicBezTo>
                  <a:pt x="744693" y="5338478"/>
                  <a:pt x="741270" y="5333914"/>
                  <a:pt x="734424" y="5333914"/>
                </a:cubicBezTo>
                <a:cubicBezTo>
                  <a:pt x="729860" y="5336196"/>
                  <a:pt x="726437" y="5337337"/>
                  <a:pt x="724155" y="5337337"/>
                </a:cubicBezTo>
                <a:cubicBezTo>
                  <a:pt x="715597" y="5337337"/>
                  <a:pt x="700764" y="5322504"/>
                  <a:pt x="679655" y="5292837"/>
                </a:cubicBezTo>
                <a:lnTo>
                  <a:pt x="683079" y="5285991"/>
                </a:lnTo>
                <a:cubicBezTo>
                  <a:pt x="683079" y="5278004"/>
                  <a:pt x="669386" y="5262030"/>
                  <a:pt x="642002" y="5238068"/>
                </a:cubicBezTo>
                <a:cubicBezTo>
                  <a:pt x="642002" y="5234075"/>
                  <a:pt x="624887" y="5210113"/>
                  <a:pt x="590656" y="5166184"/>
                </a:cubicBezTo>
                <a:cubicBezTo>
                  <a:pt x="560990" y="5111986"/>
                  <a:pt x="546157" y="5081179"/>
                  <a:pt x="546157" y="5073762"/>
                </a:cubicBezTo>
                <a:lnTo>
                  <a:pt x="541328" y="5056739"/>
                </a:lnTo>
                <a:lnTo>
                  <a:pt x="539289" y="5057758"/>
                </a:lnTo>
                <a:cubicBezTo>
                  <a:pt x="535296" y="5057758"/>
                  <a:pt x="530732" y="5047488"/>
                  <a:pt x="525597" y="5026950"/>
                </a:cubicBezTo>
                <a:lnTo>
                  <a:pt x="531973" y="5023762"/>
                </a:lnTo>
                <a:lnTo>
                  <a:pt x="529042" y="5013431"/>
                </a:lnTo>
                <a:lnTo>
                  <a:pt x="522092" y="4997621"/>
                </a:lnTo>
                <a:lnTo>
                  <a:pt x="519034" y="4992626"/>
                </a:lnTo>
                <a:lnTo>
                  <a:pt x="518751" y="4992720"/>
                </a:lnTo>
                <a:cubicBezTo>
                  <a:pt x="510193" y="4992720"/>
                  <a:pt x="495360" y="4977887"/>
                  <a:pt x="474251" y="4948220"/>
                </a:cubicBezTo>
                <a:lnTo>
                  <a:pt x="477675" y="4941374"/>
                </a:lnTo>
                <a:cubicBezTo>
                  <a:pt x="477675" y="4933387"/>
                  <a:pt x="463982" y="4917413"/>
                  <a:pt x="436598" y="4893451"/>
                </a:cubicBezTo>
                <a:cubicBezTo>
                  <a:pt x="436598" y="4889458"/>
                  <a:pt x="419483" y="4865496"/>
                  <a:pt x="385252" y="4821567"/>
                </a:cubicBezTo>
                <a:cubicBezTo>
                  <a:pt x="355586" y="4767369"/>
                  <a:pt x="340753" y="4736562"/>
                  <a:pt x="340753" y="4729145"/>
                </a:cubicBezTo>
                <a:cubicBezTo>
                  <a:pt x="335048" y="4705469"/>
                  <a:pt x="329343" y="4685359"/>
                  <a:pt x="323638" y="4668814"/>
                </a:cubicBezTo>
                <a:lnTo>
                  <a:pt x="316689" y="4653005"/>
                </a:lnTo>
                <a:lnTo>
                  <a:pt x="304019" y="4632311"/>
                </a:lnTo>
                <a:cubicBezTo>
                  <a:pt x="295461" y="4620331"/>
                  <a:pt x="282625" y="4603358"/>
                  <a:pt x="265509" y="4581393"/>
                </a:cubicBezTo>
                <a:cubicBezTo>
                  <a:pt x="235843" y="4527195"/>
                  <a:pt x="221010" y="4496388"/>
                  <a:pt x="221010" y="4488971"/>
                </a:cubicBezTo>
                <a:cubicBezTo>
                  <a:pt x="215305" y="4465295"/>
                  <a:pt x="209600" y="4445185"/>
                  <a:pt x="203895" y="4428640"/>
                </a:cubicBezTo>
                <a:lnTo>
                  <a:pt x="203209" y="4427080"/>
                </a:lnTo>
                <a:lnTo>
                  <a:pt x="202761" y="4426847"/>
                </a:lnTo>
                <a:cubicBezTo>
                  <a:pt x="178372" y="4409304"/>
                  <a:pt x="166177" y="4383417"/>
                  <a:pt x="166177" y="4349187"/>
                </a:cubicBezTo>
                <a:lnTo>
                  <a:pt x="145639" y="4297841"/>
                </a:lnTo>
                <a:cubicBezTo>
                  <a:pt x="145639" y="4293848"/>
                  <a:pt x="143357" y="4287002"/>
                  <a:pt x="138793" y="4277303"/>
                </a:cubicBezTo>
                <a:lnTo>
                  <a:pt x="147653" y="4208195"/>
                </a:lnTo>
                <a:lnTo>
                  <a:pt x="135433" y="4198012"/>
                </a:lnTo>
                <a:cubicBezTo>
                  <a:pt x="131440" y="4195730"/>
                  <a:pt x="126876" y="4194589"/>
                  <a:pt x="121741" y="4194589"/>
                </a:cubicBezTo>
                <a:cubicBezTo>
                  <a:pt x="121741" y="4199153"/>
                  <a:pt x="119459" y="4201435"/>
                  <a:pt x="114895" y="4201435"/>
                </a:cubicBezTo>
                <a:lnTo>
                  <a:pt x="111472" y="4201435"/>
                </a:lnTo>
                <a:cubicBezTo>
                  <a:pt x="68113" y="4185461"/>
                  <a:pt x="46434" y="4154653"/>
                  <a:pt x="46434" y="4109013"/>
                </a:cubicBezTo>
                <a:lnTo>
                  <a:pt x="25896" y="4057667"/>
                </a:lnTo>
                <a:cubicBezTo>
                  <a:pt x="25896" y="4053674"/>
                  <a:pt x="23614" y="4046828"/>
                  <a:pt x="19050" y="4037129"/>
                </a:cubicBezTo>
                <a:cubicBezTo>
                  <a:pt x="21332" y="3998334"/>
                  <a:pt x="27037" y="3953835"/>
                  <a:pt x="36165" y="3903630"/>
                </a:cubicBezTo>
                <a:cubicBezTo>
                  <a:pt x="36165" y="3897925"/>
                  <a:pt x="35024" y="3888797"/>
                  <a:pt x="32742" y="3876246"/>
                </a:cubicBezTo>
                <a:cubicBezTo>
                  <a:pt x="44152" y="3820336"/>
                  <a:pt x="53280" y="3751875"/>
                  <a:pt x="60126" y="3670863"/>
                </a:cubicBezTo>
                <a:cubicBezTo>
                  <a:pt x="63550" y="3655459"/>
                  <a:pt x="66973" y="3645190"/>
                  <a:pt x="70396" y="3640055"/>
                </a:cubicBezTo>
                <a:lnTo>
                  <a:pt x="70396" y="3616094"/>
                </a:lnTo>
                <a:cubicBezTo>
                  <a:pt x="81806" y="3524813"/>
                  <a:pt x="89793" y="3470044"/>
                  <a:pt x="94357" y="3451788"/>
                </a:cubicBezTo>
                <a:cubicBezTo>
                  <a:pt x="94357" y="3447794"/>
                  <a:pt x="93216" y="3434102"/>
                  <a:pt x="90934" y="3410711"/>
                </a:cubicBezTo>
                <a:cubicBezTo>
                  <a:pt x="93216" y="3403865"/>
                  <a:pt x="95498" y="3400442"/>
                  <a:pt x="97780" y="3400442"/>
                </a:cubicBezTo>
                <a:lnTo>
                  <a:pt x="94357" y="3383327"/>
                </a:lnTo>
                <a:lnTo>
                  <a:pt x="94357" y="3373058"/>
                </a:lnTo>
                <a:cubicBezTo>
                  <a:pt x="100062" y="3355087"/>
                  <a:pt x="105482" y="3329272"/>
                  <a:pt x="110617" y="3295612"/>
                </a:cubicBezTo>
                <a:lnTo>
                  <a:pt x="117892" y="3240835"/>
                </a:lnTo>
                <a:lnTo>
                  <a:pt x="116383" y="3239577"/>
                </a:lnTo>
                <a:cubicBezTo>
                  <a:pt x="112390" y="3237295"/>
                  <a:pt x="107826" y="3236154"/>
                  <a:pt x="102691" y="3236154"/>
                </a:cubicBezTo>
                <a:cubicBezTo>
                  <a:pt x="102691" y="3240718"/>
                  <a:pt x="100409" y="3243000"/>
                  <a:pt x="95845" y="3243000"/>
                </a:cubicBezTo>
                <a:lnTo>
                  <a:pt x="92422" y="3243000"/>
                </a:lnTo>
                <a:cubicBezTo>
                  <a:pt x="49063" y="3227026"/>
                  <a:pt x="27384" y="3196218"/>
                  <a:pt x="27384" y="3150578"/>
                </a:cubicBezTo>
                <a:lnTo>
                  <a:pt x="6846" y="3099232"/>
                </a:lnTo>
                <a:cubicBezTo>
                  <a:pt x="6846" y="3095239"/>
                  <a:pt x="4564" y="3088393"/>
                  <a:pt x="0" y="3078694"/>
                </a:cubicBezTo>
                <a:cubicBezTo>
                  <a:pt x="2282" y="3039899"/>
                  <a:pt x="7987" y="2995400"/>
                  <a:pt x="17115" y="2945195"/>
                </a:cubicBezTo>
                <a:cubicBezTo>
                  <a:pt x="17115" y="2939490"/>
                  <a:pt x="15974" y="2930362"/>
                  <a:pt x="13692" y="2917811"/>
                </a:cubicBezTo>
                <a:cubicBezTo>
                  <a:pt x="25102" y="2861901"/>
                  <a:pt x="34230" y="2793440"/>
                  <a:pt x="41076" y="2712428"/>
                </a:cubicBezTo>
                <a:cubicBezTo>
                  <a:pt x="44500" y="2697024"/>
                  <a:pt x="47923" y="2686755"/>
                  <a:pt x="51346" y="2681620"/>
                </a:cubicBezTo>
                <a:lnTo>
                  <a:pt x="51346" y="2657659"/>
                </a:lnTo>
                <a:cubicBezTo>
                  <a:pt x="62756" y="2566378"/>
                  <a:pt x="70743" y="2511609"/>
                  <a:pt x="75307" y="2493353"/>
                </a:cubicBezTo>
                <a:cubicBezTo>
                  <a:pt x="75307" y="2489359"/>
                  <a:pt x="74166" y="2475667"/>
                  <a:pt x="71884" y="2452276"/>
                </a:cubicBezTo>
                <a:cubicBezTo>
                  <a:pt x="74166" y="2445430"/>
                  <a:pt x="76448" y="2442007"/>
                  <a:pt x="78730" y="2442007"/>
                </a:cubicBezTo>
                <a:lnTo>
                  <a:pt x="75307" y="2424892"/>
                </a:lnTo>
                <a:lnTo>
                  <a:pt x="75307" y="2414623"/>
                </a:lnTo>
                <a:cubicBezTo>
                  <a:pt x="86717" y="2378681"/>
                  <a:pt x="96986" y="2311361"/>
                  <a:pt x="106114" y="2212663"/>
                </a:cubicBezTo>
                <a:cubicBezTo>
                  <a:pt x="103832" y="2208099"/>
                  <a:pt x="102691" y="2204676"/>
                  <a:pt x="102691" y="2202394"/>
                </a:cubicBezTo>
                <a:lnTo>
                  <a:pt x="112960" y="2175009"/>
                </a:lnTo>
                <a:cubicBezTo>
                  <a:pt x="110678" y="2171016"/>
                  <a:pt x="109537" y="2166452"/>
                  <a:pt x="109537" y="2161317"/>
                </a:cubicBezTo>
                <a:cubicBezTo>
                  <a:pt x="119236" y="2161317"/>
                  <a:pt x="129505" y="2099702"/>
                  <a:pt x="140345" y="1976473"/>
                </a:cubicBezTo>
                <a:cubicBezTo>
                  <a:pt x="140345" y="1971909"/>
                  <a:pt x="138063" y="1960499"/>
                  <a:pt x="133499" y="1942242"/>
                </a:cubicBezTo>
                <a:lnTo>
                  <a:pt x="136922" y="1911435"/>
                </a:lnTo>
                <a:cubicBezTo>
                  <a:pt x="136922" y="1905730"/>
                  <a:pt x="134640" y="1890897"/>
                  <a:pt x="130076" y="1866935"/>
                </a:cubicBezTo>
                <a:cubicBezTo>
                  <a:pt x="130076" y="1846397"/>
                  <a:pt x="135781" y="1825859"/>
                  <a:pt x="147191" y="1805320"/>
                </a:cubicBezTo>
                <a:lnTo>
                  <a:pt x="147191" y="1801897"/>
                </a:lnTo>
                <a:lnTo>
                  <a:pt x="143768" y="1784782"/>
                </a:lnTo>
                <a:lnTo>
                  <a:pt x="136922" y="1784782"/>
                </a:lnTo>
                <a:cubicBezTo>
                  <a:pt x="136922" y="1793340"/>
                  <a:pt x="134640" y="1800186"/>
                  <a:pt x="130076" y="1805320"/>
                </a:cubicBezTo>
                <a:lnTo>
                  <a:pt x="133499" y="1825859"/>
                </a:lnTo>
                <a:lnTo>
                  <a:pt x="126653" y="1825859"/>
                </a:lnTo>
                <a:lnTo>
                  <a:pt x="123230" y="1808743"/>
                </a:lnTo>
                <a:cubicBezTo>
                  <a:pt x="123230" y="1781359"/>
                  <a:pt x="131217" y="1767667"/>
                  <a:pt x="147191" y="1767667"/>
                </a:cubicBezTo>
                <a:cubicBezTo>
                  <a:pt x="151755" y="1767667"/>
                  <a:pt x="155178" y="1760821"/>
                  <a:pt x="157460" y="1747129"/>
                </a:cubicBezTo>
                <a:lnTo>
                  <a:pt x="154037" y="1726590"/>
                </a:lnTo>
                <a:cubicBezTo>
                  <a:pt x="158601" y="1719174"/>
                  <a:pt x="160883" y="1712328"/>
                  <a:pt x="160883" y="1706052"/>
                </a:cubicBezTo>
                <a:lnTo>
                  <a:pt x="160883" y="1695783"/>
                </a:lnTo>
                <a:lnTo>
                  <a:pt x="147191" y="1678668"/>
                </a:lnTo>
                <a:lnTo>
                  <a:pt x="147191" y="1671822"/>
                </a:lnTo>
                <a:cubicBezTo>
                  <a:pt x="148332" y="1671822"/>
                  <a:pt x="152896" y="1670681"/>
                  <a:pt x="160883" y="1668399"/>
                </a:cubicBezTo>
                <a:lnTo>
                  <a:pt x="160883" y="1658129"/>
                </a:lnTo>
                <a:lnTo>
                  <a:pt x="164306" y="1623899"/>
                </a:lnTo>
                <a:lnTo>
                  <a:pt x="150614" y="1623899"/>
                </a:lnTo>
                <a:cubicBezTo>
                  <a:pt x="150614" y="1621617"/>
                  <a:pt x="149473" y="1620476"/>
                  <a:pt x="147191" y="1620476"/>
                </a:cubicBezTo>
                <a:cubicBezTo>
                  <a:pt x="147191" y="1606784"/>
                  <a:pt x="152896" y="1595374"/>
                  <a:pt x="164306" y="1586245"/>
                </a:cubicBezTo>
                <a:lnTo>
                  <a:pt x="164306" y="1579399"/>
                </a:lnTo>
                <a:cubicBezTo>
                  <a:pt x="164306" y="1575976"/>
                  <a:pt x="159742" y="1572553"/>
                  <a:pt x="150614" y="1569130"/>
                </a:cubicBezTo>
                <a:lnTo>
                  <a:pt x="154037" y="1545169"/>
                </a:lnTo>
                <a:cubicBezTo>
                  <a:pt x="154037" y="1533759"/>
                  <a:pt x="151755" y="1528054"/>
                  <a:pt x="147191" y="1528054"/>
                </a:cubicBezTo>
                <a:lnTo>
                  <a:pt x="150614" y="1521208"/>
                </a:lnTo>
                <a:cubicBezTo>
                  <a:pt x="148332" y="1504663"/>
                  <a:pt x="146050" y="1494394"/>
                  <a:pt x="143768" y="1490400"/>
                </a:cubicBezTo>
                <a:cubicBezTo>
                  <a:pt x="146050" y="1477849"/>
                  <a:pt x="147191" y="1468721"/>
                  <a:pt x="147191" y="1463016"/>
                </a:cubicBezTo>
                <a:cubicBezTo>
                  <a:pt x="147191" y="1459022"/>
                  <a:pt x="146050" y="1445330"/>
                  <a:pt x="143768" y="1421939"/>
                </a:cubicBezTo>
                <a:lnTo>
                  <a:pt x="147191" y="1415093"/>
                </a:lnTo>
                <a:cubicBezTo>
                  <a:pt x="140345" y="1403683"/>
                  <a:pt x="136922" y="1394555"/>
                  <a:pt x="136922" y="1387709"/>
                </a:cubicBezTo>
                <a:cubicBezTo>
                  <a:pt x="136922" y="1378581"/>
                  <a:pt x="142627" y="1367170"/>
                  <a:pt x="154037" y="1353478"/>
                </a:cubicBezTo>
                <a:lnTo>
                  <a:pt x="150614" y="1336363"/>
                </a:lnTo>
                <a:lnTo>
                  <a:pt x="150614" y="1326094"/>
                </a:lnTo>
                <a:lnTo>
                  <a:pt x="133499" y="1326094"/>
                </a:lnTo>
                <a:lnTo>
                  <a:pt x="119807" y="1336363"/>
                </a:lnTo>
                <a:cubicBezTo>
                  <a:pt x="115242" y="1336363"/>
                  <a:pt x="112960" y="1334081"/>
                  <a:pt x="112960" y="1329517"/>
                </a:cubicBezTo>
                <a:lnTo>
                  <a:pt x="112960" y="1326094"/>
                </a:lnTo>
                <a:cubicBezTo>
                  <a:pt x="112960" y="1321530"/>
                  <a:pt x="126653" y="1315825"/>
                  <a:pt x="154037" y="1308979"/>
                </a:cubicBezTo>
                <a:cubicBezTo>
                  <a:pt x="154037" y="1296428"/>
                  <a:pt x="158601" y="1288440"/>
                  <a:pt x="167729" y="1285017"/>
                </a:cubicBezTo>
                <a:cubicBezTo>
                  <a:pt x="167729" y="1291863"/>
                  <a:pt x="173434" y="1299851"/>
                  <a:pt x="184844" y="1308979"/>
                </a:cubicBezTo>
                <a:cubicBezTo>
                  <a:pt x="189408" y="1318107"/>
                  <a:pt x="191691" y="1326094"/>
                  <a:pt x="191691" y="1332940"/>
                </a:cubicBezTo>
                <a:lnTo>
                  <a:pt x="198537" y="1329517"/>
                </a:lnTo>
                <a:lnTo>
                  <a:pt x="195114" y="1305556"/>
                </a:lnTo>
                <a:cubicBezTo>
                  <a:pt x="199678" y="1274178"/>
                  <a:pt x="201960" y="1257063"/>
                  <a:pt x="201960" y="1254210"/>
                </a:cubicBezTo>
                <a:cubicBezTo>
                  <a:pt x="192831" y="1244511"/>
                  <a:pt x="188267" y="1234242"/>
                  <a:pt x="188267" y="1223403"/>
                </a:cubicBezTo>
                <a:lnTo>
                  <a:pt x="181421" y="1223403"/>
                </a:lnTo>
                <a:cubicBezTo>
                  <a:pt x="181421" y="1245652"/>
                  <a:pt x="174575" y="1260486"/>
                  <a:pt x="160883" y="1267902"/>
                </a:cubicBezTo>
                <a:lnTo>
                  <a:pt x="157460" y="1267902"/>
                </a:lnTo>
                <a:lnTo>
                  <a:pt x="157460" y="1254210"/>
                </a:lnTo>
                <a:cubicBezTo>
                  <a:pt x="164306" y="1245652"/>
                  <a:pt x="167729" y="1235383"/>
                  <a:pt x="167729" y="1223403"/>
                </a:cubicBezTo>
                <a:lnTo>
                  <a:pt x="167729" y="1216556"/>
                </a:lnTo>
                <a:lnTo>
                  <a:pt x="157460" y="1216556"/>
                </a:lnTo>
                <a:lnTo>
                  <a:pt x="157460" y="1209710"/>
                </a:lnTo>
                <a:cubicBezTo>
                  <a:pt x="166018" y="1209710"/>
                  <a:pt x="172864" y="1192595"/>
                  <a:pt x="177998" y="1158365"/>
                </a:cubicBezTo>
                <a:cubicBezTo>
                  <a:pt x="181421" y="1158365"/>
                  <a:pt x="185985" y="1156083"/>
                  <a:pt x="191691" y="1151519"/>
                </a:cubicBezTo>
                <a:lnTo>
                  <a:pt x="195114" y="1151519"/>
                </a:lnTo>
                <a:cubicBezTo>
                  <a:pt x="195114" y="1156653"/>
                  <a:pt x="201960" y="1163499"/>
                  <a:pt x="215652" y="1172057"/>
                </a:cubicBezTo>
                <a:cubicBezTo>
                  <a:pt x="215652" y="1164640"/>
                  <a:pt x="216793" y="1158935"/>
                  <a:pt x="219075" y="1154942"/>
                </a:cubicBezTo>
                <a:cubicBezTo>
                  <a:pt x="216793" y="1150948"/>
                  <a:pt x="215652" y="1146384"/>
                  <a:pt x="215652" y="1141249"/>
                </a:cubicBezTo>
                <a:cubicBezTo>
                  <a:pt x="215652" y="1135544"/>
                  <a:pt x="224780" y="1124134"/>
                  <a:pt x="243036" y="1107019"/>
                </a:cubicBezTo>
                <a:cubicBezTo>
                  <a:pt x="252164" y="1066513"/>
                  <a:pt x="256728" y="1042552"/>
                  <a:pt x="256728" y="1035135"/>
                </a:cubicBezTo>
                <a:cubicBezTo>
                  <a:pt x="247600" y="1022013"/>
                  <a:pt x="241895" y="1009462"/>
                  <a:pt x="239613" y="997481"/>
                </a:cubicBezTo>
                <a:cubicBezTo>
                  <a:pt x="237331" y="997481"/>
                  <a:pt x="236190" y="996340"/>
                  <a:pt x="236190" y="994058"/>
                </a:cubicBezTo>
                <a:lnTo>
                  <a:pt x="236190" y="987212"/>
                </a:lnTo>
                <a:lnTo>
                  <a:pt x="243036" y="976943"/>
                </a:lnTo>
                <a:lnTo>
                  <a:pt x="243036" y="970097"/>
                </a:lnTo>
                <a:lnTo>
                  <a:pt x="236190" y="970097"/>
                </a:lnTo>
                <a:cubicBezTo>
                  <a:pt x="236190" y="976943"/>
                  <a:pt x="233908" y="980366"/>
                  <a:pt x="229344" y="980366"/>
                </a:cubicBezTo>
                <a:lnTo>
                  <a:pt x="225921" y="980366"/>
                </a:lnTo>
                <a:lnTo>
                  <a:pt x="225921" y="976943"/>
                </a:lnTo>
                <a:lnTo>
                  <a:pt x="229344" y="952982"/>
                </a:lnTo>
                <a:lnTo>
                  <a:pt x="222498" y="952982"/>
                </a:lnTo>
                <a:cubicBezTo>
                  <a:pt x="222498" y="971238"/>
                  <a:pt x="217934" y="980366"/>
                  <a:pt x="208806" y="980366"/>
                </a:cubicBezTo>
                <a:lnTo>
                  <a:pt x="198537" y="980366"/>
                </a:lnTo>
                <a:cubicBezTo>
                  <a:pt x="198537" y="971238"/>
                  <a:pt x="196254" y="966674"/>
                  <a:pt x="191691" y="966674"/>
                </a:cubicBezTo>
                <a:lnTo>
                  <a:pt x="167729" y="1000904"/>
                </a:lnTo>
                <a:lnTo>
                  <a:pt x="164306" y="1000904"/>
                </a:lnTo>
                <a:cubicBezTo>
                  <a:pt x="150614" y="997481"/>
                  <a:pt x="143768" y="989494"/>
                  <a:pt x="143768" y="976943"/>
                </a:cubicBezTo>
                <a:cubicBezTo>
                  <a:pt x="173434" y="965533"/>
                  <a:pt x="188267" y="944995"/>
                  <a:pt x="188267" y="915328"/>
                </a:cubicBezTo>
                <a:lnTo>
                  <a:pt x="184844" y="908482"/>
                </a:lnTo>
                <a:cubicBezTo>
                  <a:pt x="188267" y="899354"/>
                  <a:pt x="191691" y="894790"/>
                  <a:pt x="195114" y="894790"/>
                </a:cubicBezTo>
                <a:lnTo>
                  <a:pt x="191691" y="887944"/>
                </a:lnTo>
                <a:lnTo>
                  <a:pt x="191691" y="881098"/>
                </a:lnTo>
                <a:lnTo>
                  <a:pt x="195114" y="881098"/>
                </a:lnTo>
                <a:cubicBezTo>
                  <a:pt x="211658" y="897072"/>
                  <a:pt x="225350" y="905059"/>
                  <a:pt x="236190" y="905059"/>
                </a:cubicBezTo>
                <a:lnTo>
                  <a:pt x="256728" y="901636"/>
                </a:lnTo>
                <a:cubicBezTo>
                  <a:pt x="257299" y="906200"/>
                  <a:pt x="259581" y="908482"/>
                  <a:pt x="263575" y="908482"/>
                </a:cubicBezTo>
                <a:lnTo>
                  <a:pt x="280690" y="908482"/>
                </a:lnTo>
                <a:lnTo>
                  <a:pt x="280690" y="911905"/>
                </a:lnTo>
                <a:lnTo>
                  <a:pt x="266998" y="929020"/>
                </a:lnTo>
                <a:cubicBezTo>
                  <a:pt x="267568" y="933585"/>
                  <a:pt x="269850" y="935867"/>
                  <a:pt x="273844" y="935867"/>
                </a:cubicBezTo>
                <a:cubicBezTo>
                  <a:pt x="289247" y="929591"/>
                  <a:pt x="298375" y="922745"/>
                  <a:pt x="301228" y="915328"/>
                </a:cubicBezTo>
                <a:lnTo>
                  <a:pt x="297805" y="908482"/>
                </a:lnTo>
                <a:cubicBezTo>
                  <a:pt x="301228" y="899354"/>
                  <a:pt x="304651" y="894790"/>
                  <a:pt x="308074" y="894790"/>
                </a:cubicBezTo>
                <a:lnTo>
                  <a:pt x="311497" y="894790"/>
                </a:lnTo>
                <a:cubicBezTo>
                  <a:pt x="316061" y="895360"/>
                  <a:pt x="318343" y="897643"/>
                  <a:pt x="318343" y="901636"/>
                </a:cubicBezTo>
                <a:lnTo>
                  <a:pt x="314920" y="918751"/>
                </a:lnTo>
                <a:cubicBezTo>
                  <a:pt x="328612" y="915899"/>
                  <a:pt x="335458" y="912476"/>
                  <a:pt x="335458" y="908482"/>
                </a:cubicBezTo>
                <a:cubicBezTo>
                  <a:pt x="321766" y="884521"/>
                  <a:pt x="314920" y="869688"/>
                  <a:pt x="314920" y="863983"/>
                </a:cubicBezTo>
                <a:lnTo>
                  <a:pt x="318343" y="857136"/>
                </a:lnTo>
                <a:lnTo>
                  <a:pt x="314920" y="836598"/>
                </a:lnTo>
                <a:lnTo>
                  <a:pt x="328612" y="816060"/>
                </a:lnTo>
                <a:lnTo>
                  <a:pt x="332035" y="816060"/>
                </a:lnTo>
                <a:cubicBezTo>
                  <a:pt x="338882" y="817201"/>
                  <a:pt x="344586" y="832034"/>
                  <a:pt x="349151" y="860560"/>
                </a:cubicBezTo>
                <a:cubicBezTo>
                  <a:pt x="344586" y="867976"/>
                  <a:pt x="342305" y="873681"/>
                  <a:pt x="342305" y="877675"/>
                </a:cubicBezTo>
                <a:cubicBezTo>
                  <a:pt x="344586" y="890226"/>
                  <a:pt x="345728" y="899354"/>
                  <a:pt x="345728" y="905059"/>
                </a:cubicBezTo>
                <a:lnTo>
                  <a:pt x="352574" y="905059"/>
                </a:lnTo>
                <a:lnTo>
                  <a:pt x="352574" y="887944"/>
                </a:lnTo>
                <a:cubicBezTo>
                  <a:pt x="358849" y="873111"/>
                  <a:pt x="369118" y="861700"/>
                  <a:pt x="383381" y="853713"/>
                </a:cubicBezTo>
                <a:lnTo>
                  <a:pt x="386804" y="853713"/>
                </a:lnTo>
                <a:lnTo>
                  <a:pt x="400496" y="863983"/>
                </a:lnTo>
                <a:lnTo>
                  <a:pt x="397073" y="870829"/>
                </a:lnTo>
                <a:lnTo>
                  <a:pt x="397073" y="887944"/>
                </a:lnTo>
                <a:lnTo>
                  <a:pt x="403919" y="887944"/>
                </a:lnTo>
                <a:cubicBezTo>
                  <a:pt x="408483" y="887944"/>
                  <a:pt x="410766" y="885662"/>
                  <a:pt x="410766" y="881098"/>
                </a:cubicBezTo>
                <a:lnTo>
                  <a:pt x="400496" y="867406"/>
                </a:lnTo>
                <a:cubicBezTo>
                  <a:pt x="411906" y="867406"/>
                  <a:pt x="418753" y="857136"/>
                  <a:pt x="421035" y="836598"/>
                </a:cubicBezTo>
                <a:lnTo>
                  <a:pt x="431304" y="829752"/>
                </a:lnTo>
                <a:lnTo>
                  <a:pt x="465534" y="833175"/>
                </a:lnTo>
                <a:cubicBezTo>
                  <a:pt x="466105" y="828611"/>
                  <a:pt x="468387" y="826329"/>
                  <a:pt x="472380" y="826329"/>
                </a:cubicBezTo>
                <a:lnTo>
                  <a:pt x="496342" y="826329"/>
                </a:lnTo>
                <a:cubicBezTo>
                  <a:pt x="505470" y="826329"/>
                  <a:pt x="530572" y="837739"/>
                  <a:pt x="571649" y="860560"/>
                </a:cubicBezTo>
                <a:cubicBezTo>
                  <a:pt x="592187" y="860560"/>
                  <a:pt x="610443" y="876534"/>
                  <a:pt x="626418" y="908482"/>
                </a:cubicBezTo>
                <a:lnTo>
                  <a:pt x="632031" y="911742"/>
                </a:lnTo>
                <a:lnTo>
                  <a:pt x="640548" y="896838"/>
                </a:lnTo>
                <a:cubicBezTo>
                  <a:pt x="640548" y="903684"/>
                  <a:pt x="646253" y="911672"/>
                  <a:pt x="657663" y="920800"/>
                </a:cubicBezTo>
                <a:cubicBezTo>
                  <a:pt x="662227" y="929928"/>
                  <a:pt x="664510" y="937915"/>
                  <a:pt x="664510" y="944761"/>
                </a:cubicBezTo>
                <a:lnTo>
                  <a:pt x="671356" y="941338"/>
                </a:lnTo>
                <a:lnTo>
                  <a:pt x="667933" y="917377"/>
                </a:lnTo>
                <a:cubicBezTo>
                  <a:pt x="672497" y="885999"/>
                  <a:pt x="674779" y="868884"/>
                  <a:pt x="674779" y="866031"/>
                </a:cubicBezTo>
                <a:cubicBezTo>
                  <a:pt x="665649" y="856332"/>
                  <a:pt x="661086" y="846063"/>
                  <a:pt x="661086" y="835224"/>
                </a:cubicBezTo>
                <a:lnTo>
                  <a:pt x="654240" y="835224"/>
                </a:lnTo>
                <a:cubicBezTo>
                  <a:pt x="654240" y="857473"/>
                  <a:pt x="647394" y="872307"/>
                  <a:pt x="633702" y="879723"/>
                </a:cubicBezTo>
                <a:lnTo>
                  <a:pt x="630279" y="879723"/>
                </a:lnTo>
                <a:lnTo>
                  <a:pt x="630279" y="866031"/>
                </a:lnTo>
                <a:cubicBezTo>
                  <a:pt x="637125" y="857473"/>
                  <a:pt x="640548" y="847204"/>
                  <a:pt x="640548" y="835224"/>
                </a:cubicBezTo>
                <a:lnTo>
                  <a:pt x="640548" y="828377"/>
                </a:lnTo>
                <a:lnTo>
                  <a:pt x="630279" y="828377"/>
                </a:lnTo>
                <a:lnTo>
                  <a:pt x="630279" y="821531"/>
                </a:lnTo>
                <a:cubicBezTo>
                  <a:pt x="638837" y="821531"/>
                  <a:pt x="645683" y="804416"/>
                  <a:pt x="650817" y="770186"/>
                </a:cubicBezTo>
                <a:cubicBezTo>
                  <a:pt x="654240" y="770186"/>
                  <a:pt x="658804" y="767904"/>
                  <a:pt x="664510" y="763340"/>
                </a:cubicBezTo>
                <a:lnTo>
                  <a:pt x="667933" y="763340"/>
                </a:lnTo>
                <a:cubicBezTo>
                  <a:pt x="667933" y="768474"/>
                  <a:pt x="674779" y="775320"/>
                  <a:pt x="688471" y="783878"/>
                </a:cubicBezTo>
                <a:cubicBezTo>
                  <a:pt x="688471" y="776461"/>
                  <a:pt x="689612" y="770756"/>
                  <a:pt x="691894" y="766763"/>
                </a:cubicBezTo>
                <a:cubicBezTo>
                  <a:pt x="689612" y="762769"/>
                  <a:pt x="688471" y="758205"/>
                  <a:pt x="688471" y="753070"/>
                </a:cubicBezTo>
                <a:cubicBezTo>
                  <a:pt x="688471" y="747365"/>
                  <a:pt x="697599" y="735955"/>
                  <a:pt x="715855" y="718840"/>
                </a:cubicBezTo>
                <a:cubicBezTo>
                  <a:pt x="724983" y="678334"/>
                  <a:pt x="729547" y="654373"/>
                  <a:pt x="729547" y="646956"/>
                </a:cubicBezTo>
                <a:cubicBezTo>
                  <a:pt x="720419" y="633834"/>
                  <a:pt x="714714" y="621283"/>
                  <a:pt x="712432" y="609302"/>
                </a:cubicBezTo>
                <a:cubicBezTo>
                  <a:pt x="710150" y="609302"/>
                  <a:pt x="709009" y="608161"/>
                  <a:pt x="709009" y="605879"/>
                </a:cubicBezTo>
                <a:lnTo>
                  <a:pt x="709009" y="599033"/>
                </a:lnTo>
                <a:lnTo>
                  <a:pt x="715855" y="588764"/>
                </a:lnTo>
                <a:lnTo>
                  <a:pt x="715855" y="581918"/>
                </a:lnTo>
                <a:lnTo>
                  <a:pt x="709009" y="581918"/>
                </a:lnTo>
                <a:cubicBezTo>
                  <a:pt x="709009" y="588764"/>
                  <a:pt x="706727" y="592187"/>
                  <a:pt x="702163" y="592187"/>
                </a:cubicBezTo>
                <a:lnTo>
                  <a:pt x="698740" y="592187"/>
                </a:lnTo>
                <a:lnTo>
                  <a:pt x="698740" y="588764"/>
                </a:lnTo>
                <a:lnTo>
                  <a:pt x="702163" y="564803"/>
                </a:lnTo>
                <a:lnTo>
                  <a:pt x="695317" y="564803"/>
                </a:lnTo>
                <a:cubicBezTo>
                  <a:pt x="695317" y="583059"/>
                  <a:pt x="690753" y="592187"/>
                  <a:pt x="681625" y="592187"/>
                </a:cubicBezTo>
                <a:lnTo>
                  <a:pt x="671356" y="592187"/>
                </a:lnTo>
                <a:cubicBezTo>
                  <a:pt x="671356" y="583059"/>
                  <a:pt x="669073" y="578495"/>
                  <a:pt x="664510" y="578495"/>
                </a:cubicBezTo>
                <a:lnTo>
                  <a:pt x="640548" y="612725"/>
                </a:lnTo>
                <a:lnTo>
                  <a:pt x="637125" y="612725"/>
                </a:lnTo>
                <a:cubicBezTo>
                  <a:pt x="623433" y="609302"/>
                  <a:pt x="616587" y="601315"/>
                  <a:pt x="616587" y="588764"/>
                </a:cubicBezTo>
                <a:cubicBezTo>
                  <a:pt x="646253" y="577354"/>
                  <a:pt x="661086" y="556816"/>
                  <a:pt x="661086" y="527149"/>
                </a:cubicBezTo>
                <a:lnTo>
                  <a:pt x="657663" y="520303"/>
                </a:lnTo>
                <a:cubicBezTo>
                  <a:pt x="661086" y="511175"/>
                  <a:pt x="664510" y="506611"/>
                  <a:pt x="667933" y="506611"/>
                </a:cubicBezTo>
                <a:lnTo>
                  <a:pt x="664510" y="499765"/>
                </a:lnTo>
                <a:lnTo>
                  <a:pt x="664510" y="492919"/>
                </a:lnTo>
                <a:lnTo>
                  <a:pt x="667933" y="492919"/>
                </a:lnTo>
                <a:cubicBezTo>
                  <a:pt x="684477" y="508893"/>
                  <a:pt x="698169" y="516880"/>
                  <a:pt x="709009" y="516880"/>
                </a:cubicBezTo>
                <a:lnTo>
                  <a:pt x="729547" y="513457"/>
                </a:lnTo>
                <a:cubicBezTo>
                  <a:pt x="730118" y="518021"/>
                  <a:pt x="732400" y="520303"/>
                  <a:pt x="736394" y="520303"/>
                </a:cubicBezTo>
                <a:lnTo>
                  <a:pt x="753509" y="520303"/>
                </a:lnTo>
                <a:lnTo>
                  <a:pt x="753509" y="523726"/>
                </a:lnTo>
                <a:lnTo>
                  <a:pt x="739817" y="540841"/>
                </a:lnTo>
                <a:cubicBezTo>
                  <a:pt x="740387" y="545406"/>
                  <a:pt x="742669" y="547688"/>
                  <a:pt x="746663" y="547688"/>
                </a:cubicBezTo>
                <a:cubicBezTo>
                  <a:pt x="762066" y="541412"/>
                  <a:pt x="771194" y="534566"/>
                  <a:pt x="774047" y="527149"/>
                </a:cubicBezTo>
                <a:lnTo>
                  <a:pt x="770624" y="520303"/>
                </a:lnTo>
                <a:cubicBezTo>
                  <a:pt x="774047" y="511175"/>
                  <a:pt x="777470" y="506611"/>
                  <a:pt x="780892" y="506611"/>
                </a:cubicBezTo>
                <a:lnTo>
                  <a:pt x="784315" y="506611"/>
                </a:lnTo>
                <a:cubicBezTo>
                  <a:pt x="788880" y="507181"/>
                  <a:pt x="791162" y="509464"/>
                  <a:pt x="791162" y="513457"/>
                </a:cubicBezTo>
                <a:lnTo>
                  <a:pt x="787739" y="530572"/>
                </a:lnTo>
                <a:cubicBezTo>
                  <a:pt x="801430" y="527720"/>
                  <a:pt x="808277" y="524297"/>
                  <a:pt x="808277" y="520303"/>
                </a:cubicBezTo>
                <a:cubicBezTo>
                  <a:pt x="794584" y="496342"/>
                  <a:pt x="787739" y="481509"/>
                  <a:pt x="787739" y="475804"/>
                </a:cubicBezTo>
                <a:lnTo>
                  <a:pt x="791162" y="468957"/>
                </a:lnTo>
                <a:lnTo>
                  <a:pt x="787739" y="448419"/>
                </a:lnTo>
                <a:lnTo>
                  <a:pt x="801430" y="427881"/>
                </a:lnTo>
                <a:lnTo>
                  <a:pt x="804853" y="427881"/>
                </a:lnTo>
                <a:cubicBezTo>
                  <a:pt x="811700" y="429022"/>
                  <a:pt x="817404" y="443855"/>
                  <a:pt x="821970" y="472381"/>
                </a:cubicBezTo>
                <a:cubicBezTo>
                  <a:pt x="817404" y="479797"/>
                  <a:pt x="815123" y="485502"/>
                  <a:pt x="815123" y="489496"/>
                </a:cubicBezTo>
                <a:cubicBezTo>
                  <a:pt x="817404" y="502047"/>
                  <a:pt x="818547" y="511175"/>
                  <a:pt x="818547" y="516880"/>
                </a:cubicBezTo>
                <a:lnTo>
                  <a:pt x="825392" y="516880"/>
                </a:lnTo>
                <a:lnTo>
                  <a:pt x="825392" y="499765"/>
                </a:lnTo>
                <a:cubicBezTo>
                  <a:pt x="831668" y="484932"/>
                  <a:pt x="841937" y="473521"/>
                  <a:pt x="856199" y="465534"/>
                </a:cubicBezTo>
                <a:lnTo>
                  <a:pt x="859622" y="465534"/>
                </a:lnTo>
                <a:lnTo>
                  <a:pt x="873314" y="475804"/>
                </a:lnTo>
                <a:lnTo>
                  <a:pt x="869891" y="482650"/>
                </a:lnTo>
                <a:lnTo>
                  <a:pt x="869891" y="499765"/>
                </a:lnTo>
                <a:lnTo>
                  <a:pt x="876737" y="499765"/>
                </a:lnTo>
                <a:cubicBezTo>
                  <a:pt x="881301" y="499765"/>
                  <a:pt x="883585" y="497483"/>
                  <a:pt x="883585" y="492919"/>
                </a:cubicBezTo>
                <a:lnTo>
                  <a:pt x="873314" y="479227"/>
                </a:lnTo>
                <a:cubicBezTo>
                  <a:pt x="884724" y="479227"/>
                  <a:pt x="891572" y="468957"/>
                  <a:pt x="893853" y="448419"/>
                </a:cubicBezTo>
                <a:lnTo>
                  <a:pt x="904123" y="441573"/>
                </a:lnTo>
                <a:lnTo>
                  <a:pt x="938353" y="444996"/>
                </a:lnTo>
                <a:cubicBezTo>
                  <a:pt x="938924" y="440432"/>
                  <a:pt x="941206" y="438150"/>
                  <a:pt x="945198" y="438150"/>
                </a:cubicBezTo>
                <a:lnTo>
                  <a:pt x="969160" y="438150"/>
                </a:lnTo>
                <a:cubicBezTo>
                  <a:pt x="978289" y="438150"/>
                  <a:pt x="1003390" y="449560"/>
                  <a:pt x="1044467" y="472381"/>
                </a:cubicBezTo>
                <a:cubicBezTo>
                  <a:pt x="1065006" y="472381"/>
                  <a:pt x="1083261" y="488355"/>
                  <a:pt x="1099237" y="520303"/>
                </a:cubicBezTo>
                <a:cubicBezTo>
                  <a:pt x="1108935" y="520303"/>
                  <a:pt x="1116922" y="530572"/>
                  <a:pt x="1123198" y="551111"/>
                </a:cubicBezTo>
                <a:cubicBezTo>
                  <a:pt x="1128333" y="551111"/>
                  <a:pt x="1131755" y="556816"/>
                  <a:pt x="1133467" y="568226"/>
                </a:cubicBezTo>
                <a:cubicBezTo>
                  <a:pt x="1147159" y="568226"/>
                  <a:pt x="1157427" y="583059"/>
                  <a:pt x="1164274" y="612725"/>
                </a:cubicBezTo>
                <a:cubicBezTo>
                  <a:pt x="1167127" y="612725"/>
                  <a:pt x="1172832" y="619571"/>
                  <a:pt x="1181390" y="633264"/>
                </a:cubicBezTo>
                <a:cubicBezTo>
                  <a:pt x="1188805" y="633264"/>
                  <a:pt x="1196792" y="645815"/>
                  <a:pt x="1205351" y="670917"/>
                </a:cubicBezTo>
                <a:cubicBezTo>
                  <a:pt x="1215050" y="670917"/>
                  <a:pt x="1220755" y="683468"/>
                  <a:pt x="1222466" y="708571"/>
                </a:cubicBezTo>
                <a:cubicBezTo>
                  <a:pt x="1243575" y="725116"/>
                  <a:pt x="1259548" y="747936"/>
                  <a:pt x="1270388" y="777032"/>
                </a:cubicBezTo>
                <a:lnTo>
                  <a:pt x="1266966" y="777032"/>
                </a:lnTo>
                <a:lnTo>
                  <a:pt x="1277235" y="804416"/>
                </a:lnTo>
                <a:cubicBezTo>
                  <a:pt x="1274953" y="808410"/>
                  <a:pt x="1273812" y="812974"/>
                  <a:pt x="1273812" y="818108"/>
                </a:cubicBezTo>
                <a:cubicBezTo>
                  <a:pt x="1276094" y="824098"/>
                  <a:pt x="1278091" y="832228"/>
                  <a:pt x="1279802" y="842497"/>
                </a:cubicBezTo>
                <a:lnTo>
                  <a:pt x="1281140" y="854137"/>
                </a:lnTo>
                <a:lnTo>
                  <a:pt x="1281411" y="854137"/>
                </a:lnTo>
                <a:cubicBezTo>
                  <a:pt x="1290539" y="854137"/>
                  <a:pt x="1315641" y="865547"/>
                  <a:pt x="1356718" y="888368"/>
                </a:cubicBezTo>
                <a:cubicBezTo>
                  <a:pt x="1377256" y="888368"/>
                  <a:pt x="1395512" y="904342"/>
                  <a:pt x="1411487" y="936290"/>
                </a:cubicBezTo>
                <a:cubicBezTo>
                  <a:pt x="1421185" y="936290"/>
                  <a:pt x="1429172" y="946559"/>
                  <a:pt x="1435448" y="967098"/>
                </a:cubicBezTo>
                <a:cubicBezTo>
                  <a:pt x="1440582" y="967098"/>
                  <a:pt x="1444006" y="972802"/>
                  <a:pt x="1445717" y="984213"/>
                </a:cubicBezTo>
                <a:cubicBezTo>
                  <a:pt x="1459409" y="984213"/>
                  <a:pt x="1469678" y="999046"/>
                  <a:pt x="1476524" y="1028712"/>
                </a:cubicBezTo>
                <a:cubicBezTo>
                  <a:pt x="1479377" y="1028712"/>
                  <a:pt x="1485082" y="1035558"/>
                  <a:pt x="1493640" y="1049251"/>
                </a:cubicBezTo>
                <a:cubicBezTo>
                  <a:pt x="1501056" y="1049251"/>
                  <a:pt x="1509043" y="1061802"/>
                  <a:pt x="1517601" y="1086904"/>
                </a:cubicBezTo>
                <a:cubicBezTo>
                  <a:pt x="1522450" y="1086904"/>
                  <a:pt x="1526301" y="1090042"/>
                  <a:pt x="1529154" y="1096317"/>
                </a:cubicBezTo>
                <a:lnTo>
                  <a:pt x="1529706" y="1099122"/>
                </a:lnTo>
                <a:lnTo>
                  <a:pt x="1567755" y="1045404"/>
                </a:lnTo>
                <a:cubicBezTo>
                  <a:pt x="1575172" y="1020302"/>
                  <a:pt x="1586582" y="1007750"/>
                  <a:pt x="1601986" y="1007750"/>
                </a:cubicBezTo>
                <a:lnTo>
                  <a:pt x="1601986" y="987212"/>
                </a:lnTo>
                <a:cubicBezTo>
                  <a:pt x="1617960" y="958116"/>
                  <a:pt x="1625947" y="939860"/>
                  <a:pt x="1625947" y="932444"/>
                </a:cubicBezTo>
                <a:lnTo>
                  <a:pt x="1622524" y="932444"/>
                </a:lnTo>
                <a:lnTo>
                  <a:pt x="1608832" y="942713"/>
                </a:lnTo>
                <a:lnTo>
                  <a:pt x="1605409" y="942713"/>
                </a:lnTo>
                <a:lnTo>
                  <a:pt x="1605409" y="939290"/>
                </a:lnTo>
                <a:lnTo>
                  <a:pt x="1619101" y="915328"/>
                </a:lnTo>
                <a:lnTo>
                  <a:pt x="1619101" y="908482"/>
                </a:lnTo>
                <a:cubicBezTo>
                  <a:pt x="1600845" y="918181"/>
                  <a:pt x="1587153" y="928450"/>
                  <a:pt x="1578025" y="939290"/>
                </a:cubicBezTo>
                <a:cubicBezTo>
                  <a:pt x="1578025" y="926739"/>
                  <a:pt x="1597422" y="893649"/>
                  <a:pt x="1636216" y="840021"/>
                </a:cubicBezTo>
                <a:cubicBezTo>
                  <a:pt x="1636216" y="825758"/>
                  <a:pt x="1652190" y="796092"/>
                  <a:pt x="1684139" y="751022"/>
                </a:cubicBezTo>
                <a:lnTo>
                  <a:pt x="1684139" y="740753"/>
                </a:lnTo>
                <a:lnTo>
                  <a:pt x="1673870" y="747599"/>
                </a:lnTo>
                <a:lnTo>
                  <a:pt x="1670447" y="747599"/>
                </a:lnTo>
                <a:lnTo>
                  <a:pt x="1667024" y="730484"/>
                </a:lnTo>
                <a:lnTo>
                  <a:pt x="1667024" y="727061"/>
                </a:lnTo>
                <a:cubicBezTo>
                  <a:pt x="1675011" y="727061"/>
                  <a:pt x="1681857" y="719074"/>
                  <a:pt x="1687562" y="703099"/>
                </a:cubicBezTo>
                <a:lnTo>
                  <a:pt x="1684139" y="682561"/>
                </a:lnTo>
                <a:lnTo>
                  <a:pt x="1708100" y="662023"/>
                </a:lnTo>
                <a:cubicBezTo>
                  <a:pt x="1708100" y="671151"/>
                  <a:pt x="1710382" y="675715"/>
                  <a:pt x="1714947" y="675715"/>
                </a:cubicBezTo>
                <a:cubicBezTo>
                  <a:pt x="1734914" y="623228"/>
                  <a:pt x="1755453" y="596985"/>
                  <a:pt x="1776561" y="596985"/>
                </a:cubicBezTo>
                <a:lnTo>
                  <a:pt x="1776561" y="600408"/>
                </a:lnTo>
                <a:lnTo>
                  <a:pt x="1783407" y="596985"/>
                </a:lnTo>
                <a:lnTo>
                  <a:pt x="1786830" y="596985"/>
                </a:lnTo>
                <a:cubicBezTo>
                  <a:pt x="1798811" y="608395"/>
                  <a:pt x="1809080" y="614100"/>
                  <a:pt x="1817638" y="614100"/>
                </a:cubicBezTo>
                <a:cubicBezTo>
                  <a:pt x="1834753" y="586716"/>
                  <a:pt x="1850727" y="569601"/>
                  <a:pt x="1865561" y="562754"/>
                </a:cubicBezTo>
                <a:lnTo>
                  <a:pt x="1865561" y="576447"/>
                </a:lnTo>
                <a:cubicBezTo>
                  <a:pt x="1867842" y="576447"/>
                  <a:pt x="1868984" y="577588"/>
                  <a:pt x="1868984" y="579870"/>
                </a:cubicBezTo>
                <a:cubicBezTo>
                  <a:pt x="1872407" y="579870"/>
                  <a:pt x="1878112" y="575306"/>
                  <a:pt x="1886099" y="566178"/>
                </a:cubicBezTo>
                <a:lnTo>
                  <a:pt x="1882676" y="559331"/>
                </a:lnTo>
                <a:lnTo>
                  <a:pt x="1882676" y="555908"/>
                </a:lnTo>
                <a:cubicBezTo>
                  <a:pt x="1882676" y="553056"/>
                  <a:pt x="1890663" y="548492"/>
                  <a:pt x="1906637" y="542216"/>
                </a:cubicBezTo>
                <a:cubicBezTo>
                  <a:pt x="1922041" y="513120"/>
                  <a:pt x="1946002" y="481172"/>
                  <a:pt x="1978521" y="446371"/>
                </a:cubicBezTo>
                <a:cubicBezTo>
                  <a:pt x="2003623" y="446371"/>
                  <a:pt x="2016175" y="441807"/>
                  <a:pt x="2016175" y="432679"/>
                </a:cubicBezTo>
                <a:cubicBezTo>
                  <a:pt x="2026444" y="437243"/>
                  <a:pt x="2032149" y="441807"/>
                  <a:pt x="2033290" y="446371"/>
                </a:cubicBezTo>
                <a:cubicBezTo>
                  <a:pt x="2033290" y="449794"/>
                  <a:pt x="2017315" y="468050"/>
                  <a:pt x="1985367" y="501139"/>
                </a:cubicBezTo>
                <a:lnTo>
                  <a:pt x="1985367" y="504563"/>
                </a:lnTo>
                <a:cubicBezTo>
                  <a:pt x="1989931" y="511979"/>
                  <a:pt x="1992213" y="518825"/>
                  <a:pt x="1992213" y="525101"/>
                </a:cubicBezTo>
                <a:cubicBezTo>
                  <a:pt x="1995636" y="525101"/>
                  <a:pt x="2012752" y="507986"/>
                  <a:pt x="2043559" y="473755"/>
                </a:cubicBezTo>
                <a:cubicBezTo>
                  <a:pt x="2045841" y="473755"/>
                  <a:pt x="2050690" y="470047"/>
                  <a:pt x="2058107" y="462630"/>
                </a:cubicBezTo>
                <a:lnTo>
                  <a:pt x="2071381" y="447840"/>
                </a:lnTo>
                <a:lnTo>
                  <a:pt x="2071381" y="444996"/>
                </a:lnTo>
                <a:lnTo>
                  <a:pt x="2072726" y="446341"/>
                </a:lnTo>
                <a:lnTo>
                  <a:pt x="2088059" y="429256"/>
                </a:lnTo>
                <a:cubicBezTo>
                  <a:pt x="2101751" y="415564"/>
                  <a:pt x="2114302" y="405295"/>
                  <a:pt x="2125712" y="398448"/>
                </a:cubicBezTo>
                <a:lnTo>
                  <a:pt x="2136413" y="394881"/>
                </a:lnTo>
                <a:lnTo>
                  <a:pt x="2156957" y="362843"/>
                </a:lnTo>
                <a:lnTo>
                  <a:pt x="2156957" y="352574"/>
                </a:lnTo>
                <a:lnTo>
                  <a:pt x="2146688" y="359420"/>
                </a:lnTo>
                <a:lnTo>
                  <a:pt x="2143265" y="359420"/>
                </a:lnTo>
                <a:lnTo>
                  <a:pt x="2139842" y="342305"/>
                </a:lnTo>
                <a:lnTo>
                  <a:pt x="2139842" y="338882"/>
                </a:lnTo>
                <a:cubicBezTo>
                  <a:pt x="2147829" y="338882"/>
                  <a:pt x="2154675" y="330895"/>
                  <a:pt x="2160380" y="314920"/>
                </a:cubicBezTo>
                <a:lnTo>
                  <a:pt x="2156957" y="294382"/>
                </a:lnTo>
                <a:lnTo>
                  <a:pt x="2180918" y="273844"/>
                </a:lnTo>
                <a:cubicBezTo>
                  <a:pt x="2180918" y="282972"/>
                  <a:pt x="2183200" y="287536"/>
                  <a:pt x="2187765" y="287536"/>
                </a:cubicBezTo>
                <a:cubicBezTo>
                  <a:pt x="2207732" y="235049"/>
                  <a:pt x="2228271" y="208806"/>
                  <a:pt x="2249379" y="208806"/>
                </a:cubicBezTo>
                <a:lnTo>
                  <a:pt x="2249379" y="212229"/>
                </a:lnTo>
                <a:lnTo>
                  <a:pt x="2256225" y="208806"/>
                </a:lnTo>
                <a:lnTo>
                  <a:pt x="2259648" y="208806"/>
                </a:lnTo>
                <a:cubicBezTo>
                  <a:pt x="2271629" y="220216"/>
                  <a:pt x="2281898" y="225921"/>
                  <a:pt x="2290456" y="225921"/>
                </a:cubicBezTo>
                <a:cubicBezTo>
                  <a:pt x="2307571" y="198537"/>
                  <a:pt x="2323545" y="181422"/>
                  <a:pt x="2338379" y="174575"/>
                </a:cubicBezTo>
                <a:lnTo>
                  <a:pt x="2338379" y="188268"/>
                </a:lnTo>
                <a:cubicBezTo>
                  <a:pt x="2340660" y="188268"/>
                  <a:pt x="2341802" y="189409"/>
                  <a:pt x="2341802" y="191691"/>
                </a:cubicBezTo>
                <a:cubicBezTo>
                  <a:pt x="2345225" y="191691"/>
                  <a:pt x="2350930" y="187127"/>
                  <a:pt x="2358917" y="177999"/>
                </a:cubicBezTo>
                <a:lnTo>
                  <a:pt x="2355494" y="171152"/>
                </a:lnTo>
                <a:lnTo>
                  <a:pt x="2355494" y="167729"/>
                </a:lnTo>
                <a:cubicBezTo>
                  <a:pt x="2355494" y="164877"/>
                  <a:pt x="2363481" y="160313"/>
                  <a:pt x="2379455" y="154037"/>
                </a:cubicBezTo>
                <a:cubicBezTo>
                  <a:pt x="2394859" y="124941"/>
                  <a:pt x="2418820" y="92993"/>
                  <a:pt x="2451339" y="58192"/>
                </a:cubicBezTo>
                <a:cubicBezTo>
                  <a:pt x="2476441" y="58192"/>
                  <a:pt x="2488993" y="53628"/>
                  <a:pt x="2488993" y="44500"/>
                </a:cubicBezTo>
                <a:cubicBezTo>
                  <a:pt x="2499262" y="49064"/>
                  <a:pt x="2504967" y="53628"/>
                  <a:pt x="2506108" y="58192"/>
                </a:cubicBezTo>
                <a:cubicBezTo>
                  <a:pt x="2506108" y="61615"/>
                  <a:pt x="2490133" y="79871"/>
                  <a:pt x="2458185" y="112960"/>
                </a:cubicBezTo>
                <a:lnTo>
                  <a:pt x="2458185" y="116384"/>
                </a:lnTo>
                <a:cubicBezTo>
                  <a:pt x="2462749" y="123800"/>
                  <a:pt x="2465031" y="130646"/>
                  <a:pt x="2465031" y="136922"/>
                </a:cubicBezTo>
                <a:cubicBezTo>
                  <a:pt x="2468454" y="136922"/>
                  <a:pt x="2485570" y="119807"/>
                  <a:pt x="2516377" y="85576"/>
                </a:cubicBezTo>
                <a:cubicBezTo>
                  <a:pt x="2520941" y="85576"/>
                  <a:pt x="2535774" y="70743"/>
                  <a:pt x="2560877" y="41077"/>
                </a:cubicBezTo>
                <a:cubicBezTo>
                  <a:pt x="2588261" y="13692"/>
                  <a:pt x="2611081" y="0"/>
                  <a:pt x="2629338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979808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rush Image Effects 04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頁尾版面配置區 2"/>
          <p:cNvSpPr>
            <a:spLocks noGrp="1"/>
          </p:cNvSpPr>
          <p:nvPr>
            <p:ph type="ftr" sz="quarter" idx="11"/>
          </p:nvPr>
        </p:nvSpPr>
        <p:spPr>
          <a:xfrm>
            <a:off x="141517" y="6356350"/>
            <a:ext cx="2895600" cy="365125"/>
          </a:xfrm>
          <a:prstGeom prst="rect">
            <a:avLst/>
          </a:prstGeom>
        </p:spPr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/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/>
          <a:lstStyle/>
          <a:p>
            <a:fld id="{93B68095-C8B2-4A76-90AA-E601358CCBC3}" type="slidenum">
              <a:rPr lang="zh-TW" altLang="en-US" smtClean="0"/>
              <a:t>‹#›</a:t>
            </a:fld>
            <a:endParaRPr lang="zh-TW" altLang="en-US"/>
          </a:p>
        </p:txBody>
      </p:sp>
      <p:sp>
        <p:nvSpPr>
          <p:cNvPr id="28" name="圖片版面配置區 27"/>
          <p:cNvSpPr>
            <a:spLocks noGrp="1"/>
          </p:cNvSpPr>
          <p:nvPr>
            <p:ph type="pic" sz="quarter" idx="13"/>
          </p:nvPr>
        </p:nvSpPr>
        <p:spPr>
          <a:xfrm>
            <a:off x="2346796" y="632247"/>
            <a:ext cx="4450409" cy="5484619"/>
          </a:xfrm>
          <a:custGeom>
            <a:avLst/>
            <a:gdLst>
              <a:gd name="connsiteX0" fmla="*/ 213366 w 4450409"/>
              <a:gd name="connsiteY0" fmla="*/ 5399657 h 5484619"/>
              <a:gd name="connsiteX1" fmla="*/ 212229 w 4450409"/>
              <a:gd name="connsiteY1" fmla="*/ 5401172 h 5484619"/>
              <a:gd name="connsiteX2" fmla="*/ 212229 w 4450409"/>
              <a:gd name="connsiteY2" fmla="*/ 5404595 h 5484619"/>
              <a:gd name="connsiteX3" fmla="*/ 215038 w 4450409"/>
              <a:gd name="connsiteY3" fmla="*/ 5403001 h 5484619"/>
              <a:gd name="connsiteX4" fmla="*/ 1454988 w 4450409"/>
              <a:gd name="connsiteY4" fmla="*/ 5388773 h 5484619"/>
              <a:gd name="connsiteX5" fmla="*/ 1458411 w 4450409"/>
              <a:gd name="connsiteY5" fmla="*/ 5388773 h 5484619"/>
              <a:gd name="connsiteX6" fmla="*/ 1458411 w 4450409"/>
              <a:gd name="connsiteY6" fmla="*/ 5395619 h 5484619"/>
              <a:gd name="connsiteX7" fmla="*/ 1444719 w 4450409"/>
              <a:gd name="connsiteY7" fmla="*/ 5405888 h 5484619"/>
              <a:gd name="connsiteX8" fmla="*/ 1441296 w 4450409"/>
              <a:gd name="connsiteY8" fmla="*/ 5399042 h 5484619"/>
              <a:gd name="connsiteX9" fmla="*/ 771036 w 4450409"/>
              <a:gd name="connsiteY9" fmla="*/ 5388771 h 5484619"/>
              <a:gd name="connsiteX10" fmla="*/ 774459 w 4450409"/>
              <a:gd name="connsiteY10" fmla="*/ 5388771 h 5484619"/>
              <a:gd name="connsiteX11" fmla="*/ 774459 w 4450409"/>
              <a:gd name="connsiteY11" fmla="*/ 5395617 h 5484619"/>
              <a:gd name="connsiteX12" fmla="*/ 760767 w 4450409"/>
              <a:gd name="connsiteY12" fmla="*/ 5405886 h 5484619"/>
              <a:gd name="connsiteX13" fmla="*/ 757344 w 4450409"/>
              <a:gd name="connsiteY13" fmla="*/ 5399040 h 5484619"/>
              <a:gd name="connsiteX14" fmla="*/ 1687755 w 4450409"/>
              <a:gd name="connsiteY14" fmla="*/ 5371658 h 5484619"/>
              <a:gd name="connsiteX15" fmla="*/ 1626140 w 4450409"/>
              <a:gd name="connsiteY15" fmla="*/ 5399042 h 5484619"/>
              <a:gd name="connsiteX16" fmla="*/ 1605601 w 4450409"/>
              <a:gd name="connsiteY16" fmla="*/ 5423004 h 5484619"/>
              <a:gd name="connsiteX17" fmla="*/ 1605601 w 4450409"/>
              <a:gd name="connsiteY17" fmla="*/ 5426427 h 5484619"/>
              <a:gd name="connsiteX18" fmla="*/ 1667217 w 4450409"/>
              <a:gd name="connsiteY18" fmla="*/ 5402465 h 5484619"/>
              <a:gd name="connsiteX19" fmla="*/ 1704870 w 4450409"/>
              <a:gd name="connsiteY19" fmla="*/ 5385350 h 5484619"/>
              <a:gd name="connsiteX20" fmla="*/ 1708293 w 4450409"/>
              <a:gd name="connsiteY20" fmla="*/ 5378504 h 5484619"/>
              <a:gd name="connsiteX21" fmla="*/ 1708293 w 4450409"/>
              <a:gd name="connsiteY21" fmla="*/ 5371658 h 5484619"/>
              <a:gd name="connsiteX22" fmla="*/ 459517 w 4450409"/>
              <a:gd name="connsiteY22" fmla="*/ 5371657 h 5484619"/>
              <a:gd name="connsiteX23" fmla="*/ 397902 w 4450409"/>
              <a:gd name="connsiteY23" fmla="*/ 5399041 h 5484619"/>
              <a:gd name="connsiteX24" fmla="*/ 377364 w 4450409"/>
              <a:gd name="connsiteY24" fmla="*/ 5423003 h 5484619"/>
              <a:gd name="connsiteX25" fmla="*/ 377364 w 4450409"/>
              <a:gd name="connsiteY25" fmla="*/ 5426426 h 5484619"/>
              <a:gd name="connsiteX26" fmla="*/ 438979 w 4450409"/>
              <a:gd name="connsiteY26" fmla="*/ 5402464 h 5484619"/>
              <a:gd name="connsiteX27" fmla="*/ 476632 w 4450409"/>
              <a:gd name="connsiteY27" fmla="*/ 5385349 h 5484619"/>
              <a:gd name="connsiteX28" fmla="*/ 480055 w 4450409"/>
              <a:gd name="connsiteY28" fmla="*/ 5378503 h 5484619"/>
              <a:gd name="connsiteX29" fmla="*/ 480055 w 4450409"/>
              <a:gd name="connsiteY29" fmla="*/ 5371657 h 5484619"/>
              <a:gd name="connsiteX30" fmla="*/ 1003803 w 4450409"/>
              <a:gd name="connsiteY30" fmla="*/ 5371656 h 5484619"/>
              <a:gd name="connsiteX31" fmla="*/ 942189 w 4450409"/>
              <a:gd name="connsiteY31" fmla="*/ 5399040 h 5484619"/>
              <a:gd name="connsiteX32" fmla="*/ 921650 w 4450409"/>
              <a:gd name="connsiteY32" fmla="*/ 5423002 h 5484619"/>
              <a:gd name="connsiteX33" fmla="*/ 921650 w 4450409"/>
              <a:gd name="connsiteY33" fmla="*/ 5426425 h 5484619"/>
              <a:gd name="connsiteX34" fmla="*/ 983266 w 4450409"/>
              <a:gd name="connsiteY34" fmla="*/ 5402463 h 5484619"/>
              <a:gd name="connsiteX35" fmla="*/ 1020919 w 4450409"/>
              <a:gd name="connsiteY35" fmla="*/ 5385348 h 5484619"/>
              <a:gd name="connsiteX36" fmla="*/ 1024341 w 4450409"/>
              <a:gd name="connsiteY36" fmla="*/ 5378502 h 5484619"/>
              <a:gd name="connsiteX37" fmla="*/ 1024341 w 4450409"/>
              <a:gd name="connsiteY37" fmla="*/ 5371656 h 5484619"/>
              <a:gd name="connsiteX38" fmla="*/ 61615 w 4450409"/>
              <a:gd name="connsiteY38" fmla="*/ 5366941 h 5484619"/>
              <a:gd name="connsiteX39" fmla="*/ 65038 w 4450409"/>
              <a:gd name="connsiteY39" fmla="*/ 5366941 h 5484619"/>
              <a:gd name="connsiteX40" fmla="*/ 65038 w 4450409"/>
              <a:gd name="connsiteY40" fmla="*/ 5373787 h 5484619"/>
              <a:gd name="connsiteX41" fmla="*/ 51346 w 4450409"/>
              <a:gd name="connsiteY41" fmla="*/ 5384056 h 5484619"/>
              <a:gd name="connsiteX42" fmla="*/ 47923 w 4450409"/>
              <a:gd name="connsiteY42" fmla="*/ 5377210 h 5484619"/>
              <a:gd name="connsiteX43" fmla="*/ 328018 w 4450409"/>
              <a:gd name="connsiteY43" fmla="*/ 5357990 h 5484619"/>
              <a:gd name="connsiteX44" fmla="*/ 294382 w 4450409"/>
              <a:gd name="connsiteY44" fmla="*/ 5377210 h 5484619"/>
              <a:gd name="connsiteX45" fmla="*/ 284695 w 4450409"/>
              <a:gd name="connsiteY45" fmla="*/ 5392920 h 5484619"/>
              <a:gd name="connsiteX46" fmla="*/ 301629 w 4450409"/>
              <a:gd name="connsiteY46" fmla="*/ 5376792 h 5484619"/>
              <a:gd name="connsiteX47" fmla="*/ 322595 w 4450409"/>
              <a:gd name="connsiteY47" fmla="*/ 5368234 h 5484619"/>
              <a:gd name="connsiteX48" fmla="*/ 294382 w 4450409"/>
              <a:gd name="connsiteY48" fmla="*/ 5349826 h 5484619"/>
              <a:gd name="connsiteX49" fmla="*/ 232767 w 4450409"/>
              <a:gd name="connsiteY49" fmla="*/ 5377210 h 5484619"/>
              <a:gd name="connsiteX50" fmla="*/ 217364 w 4450409"/>
              <a:gd name="connsiteY50" fmla="*/ 5394325 h 5484619"/>
              <a:gd name="connsiteX51" fmla="*/ 214816 w 4450409"/>
              <a:gd name="connsiteY51" fmla="*/ 5397722 h 5484619"/>
              <a:gd name="connsiteX52" fmla="*/ 226750 w 4450409"/>
              <a:gd name="connsiteY52" fmla="*/ 5388772 h 5484619"/>
              <a:gd name="connsiteX53" fmla="*/ 230173 w 4450409"/>
              <a:gd name="connsiteY53" fmla="*/ 5388772 h 5484619"/>
              <a:gd name="connsiteX54" fmla="*/ 230173 w 4450409"/>
              <a:gd name="connsiteY54" fmla="*/ 5394411 h 5484619"/>
              <a:gd name="connsiteX55" fmla="*/ 243892 w 4450409"/>
              <a:gd name="connsiteY55" fmla="*/ 5386624 h 5484619"/>
              <a:gd name="connsiteX56" fmla="*/ 273844 w 4450409"/>
              <a:gd name="connsiteY56" fmla="*/ 5380633 h 5484619"/>
              <a:gd name="connsiteX57" fmla="*/ 311497 w 4450409"/>
              <a:gd name="connsiteY57" fmla="*/ 5363518 h 5484619"/>
              <a:gd name="connsiteX58" fmla="*/ 314920 w 4450409"/>
              <a:gd name="connsiteY58" fmla="*/ 5356672 h 5484619"/>
              <a:gd name="connsiteX59" fmla="*/ 314920 w 4450409"/>
              <a:gd name="connsiteY59" fmla="*/ 5349826 h 5484619"/>
              <a:gd name="connsiteX60" fmla="*/ 1896560 w 4450409"/>
              <a:gd name="connsiteY60" fmla="*/ 5344274 h 5484619"/>
              <a:gd name="connsiteX61" fmla="*/ 1899983 w 4450409"/>
              <a:gd name="connsiteY61" fmla="*/ 5351120 h 5484619"/>
              <a:gd name="connsiteX62" fmla="*/ 1899983 w 4450409"/>
              <a:gd name="connsiteY62" fmla="*/ 5368235 h 5484619"/>
              <a:gd name="connsiteX63" fmla="*/ 1834946 w 4450409"/>
              <a:gd name="connsiteY63" fmla="*/ 5395619 h 5484619"/>
              <a:gd name="connsiteX64" fmla="*/ 1810985 w 4450409"/>
              <a:gd name="connsiteY64" fmla="*/ 5409311 h 5484619"/>
              <a:gd name="connsiteX65" fmla="*/ 1797293 w 4450409"/>
              <a:gd name="connsiteY65" fmla="*/ 5409311 h 5484619"/>
              <a:gd name="connsiteX66" fmla="*/ 1790447 w 4450409"/>
              <a:gd name="connsiteY66" fmla="*/ 5402465 h 5484619"/>
              <a:gd name="connsiteX67" fmla="*/ 1848638 w 4450409"/>
              <a:gd name="connsiteY67" fmla="*/ 5375081 h 5484619"/>
              <a:gd name="connsiteX68" fmla="*/ 1886291 w 4450409"/>
              <a:gd name="connsiteY68" fmla="*/ 5347697 h 5484619"/>
              <a:gd name="connsiteX69" fmla="*/ 1896560 w 4450409"/>
              <a:gd name="connsiteY69" fmla="*/ 5344274 h 5484619"/>
              <a:gd name="connsiteX70" fmla="*/ 668323 w 4450409"/>
              <a:gd name="connsiteY70" fmla="*/ 5344273 h 5484619"/>
              <a:gd name="connsiteX71" fmla="*/ 671746 w 4450409"/>
              <a:gd name="connsiteY71" fmla="*/ 5351119 h 5484619"/>
              <a:gd name="connsiteX72" fmla="*/ 671746 w 4450409"/>
              <a:gd name="connsiteY72" fmla="*/ 5368234 h 5484619"/>
              <a:gd name="connsiteX73" fmla="*/ 606708 w 4450409"/>
              <a:gd name="connsiteY73" fmla="*/ 5395618 h 5484619"/>
              <a:gd name="connsiteX74" fmla="*/ 582747 w 4450409"/>
              <a:gd name="connsiteY74" fmla="*/ 5409310 h 5484619"/>
              <a:gd name="connsiteX75" fmla="*/ 569055 w 4450409"/>
              <a:gd name="connsiteY75" fmla="*/ 5409310 h 5484619"/>
              <a:gd name="connsiteX76" fmla="*/ 562209 w 4450409"/>
              <a:gd name="connsiteY76" fmla="*/ 5402464 h 5484619"/>
              <a:gd name="connsiteX77" fmla="*/ 620400 w 4450409"/>
              <a:gd name="connsiteY77" fmla="*/ 5375080 h 5484619"/>
              <a:gd name="connsiteX78" fmla="*/ 658054 w 4450409"/>
              <a:gd name="connsiteY78" fmla="*/ 5347696 h 5484619"/>
              <a:gd name="connsiteX79" fmla="*/ 668323 w 4450409"/>
              <a:gd name="connsiteY79" fmla="*/ 5344273 h 5484619"/>
              <a:gd name="connsiteX80" fmla="*/ 1212610 w 4450409"/>
              <a:gd name="connsiteY80" fmla="*/ 5344272 h 5484619"/>
              <a:gd name="connsiteX81" fmla="*/ 1216033 w 4450409"/>
              <a:gd name="connsiteY81" fmla="*/ 5351118 h 5484619"/>
              <a:gd name="connsiteX82" fmla="*/ 1216033 w 4450409"/>
              <a:gd name="connsiteY82" fmla="*/ 5368233 h 5484619"/>
              <a:gd name="connsiteX83" fmla="*/ 1150994 w 4450409"/>
              <a:gd name="connsiteY83" fmla="*/ 5395617 h 5484619"/>
              <a:gd name="connsiteX84" fmla="*/ 1127033 w 4450409"/>
              <a:gd name="connsiteY84" fmla="*/ 5409309 h 5484619"/>
              <a:gd name="connsiteX85" fmla="*/ 1113341 w 4450409"/>
              <a:gd name="connsiteY85" fmla="*/ 5409309 h 5484619"/>
              <a:gd name="connsiteX86" fmla="*/ 1106496 w 4450409"/>
              <a:gd name="connsiteY86" fmla="*/ 5402463 h 5484619"/>
              <a:gd name="connsiteX87" fmla="*/ 1164687 w 4450409"/>
              <a:gd name="connsiteY87" fmla="*/ 5375079 h 5484619"/>
              <a:gd name="connsiteX88" fmla="*/ 1202341 w 4450409"/>
              <a:gd name="connsiteY88" fmla="*/ 5347695 h 5484619"/>
              <a:gd name="connsiteX89" fmla="*/ 1212610 w 4450409"/>
              <a:gd name="connsiteY89" fmla="*/ 5344272 h 5484619"/>
              <a:gd name="connsiteX90" fmla="*/ 1807562 w 4450409"/>
              <a:gd name="connsiteY90" fmla="*/ 5337427 h 5484619"/>
              <a:gd name="connsiteX91" fmla="*/ 1824677 w 4450409"/>
              <a:gd name="connsiteY91" fmla="*/ 5337427 h 5484619"/>
              <a:gd name="connsiteX92" fmla="*/ 1824677 w 4450409"/>
              <a:gd name="connsiteY92" fmla="*/ 5340850 h 5484619"/>
              <a:gd name="connsiteX93" fmla="*/ 1800716 w 4450409"/>
              <a:gd name="connsiteY93" fmla="*/ 5354543 h 5484619"/>
              <a:gd name="connsiteX94" fmla="*/ 1797293 w 4450409"/>
              <a:gd name="connsiteY94" fmla="*/ 5347697 h 5484619"/>
              <a:gd name="connsiteX95" fmla="*/ 1807562 w 4450409"/>
              <a:gd name="connsiteY95" fmla="*/ 5337427 h 5484619"/>
              <a:gd name="connsiteX96" fmla="*/ 579324 w 4450409"/>
              <a:gd name="connsiteY96" fmla="*/ 5337426 h 5484619"/>
              <a:gd name="connsiteX97" fmla="*/ 596439 w 4450409"/>
              <a:gd name="connsiteY97" fmla="*/ 5337426 h 5484619"/>
              <a:gd name="connsiteX98" fmla="*/ 596439 w 4450409"/>
              <a:gd name="connsiteY98" fmla="*/ 5340849 h 5484619"/>
              <a:gd name="connsiteX99" fmla="*/ 572478 w 4450409"/>
              <a:gd name="connsiteY99" fmla="*/ 5354542 h 5484619"/>
              <a:gd name="connsiteX100" fmla="*/ 569055 w 4450409"/>
              <a:gd name="connsiteY100" fmla="*/ 5347696 h 5484619"/>
              <a:gd name="connsiteX101" fmla="*/ 579324 w 4450409"/>
              <a:gd name="connsiteY101" fmla="*/ 5337426 h 5484619"/>
              <a:gd name="connsiteX102" fmla="*/ 1123611 w 4450409"/>
              <a:gd name="connsiteY102" fmla="*/ 5337425 h 5484619"/>
              <a:gd name="connsiteX103" fmla="*/ 1140726 w 4450409"/>
              <a:gd name="connsiteY103" fmla="*/ 5337425 h 5484619"/>
              <a:gd name="connsiteX104" fmla="*/ 1140726 w 4450409"/>
              <a:gd name="connsiteY104" fmla="*/ 5340848 h 5484619"/>
              <a:gd name="connsiteX105" fmla="*/ 1116765 w 4450409"/>
              <a:gd name="connsiteY105" fmla="*/ 5354541 h 5484619"/>
              <a:gd name="connsiteX106" fmla="*/ 1113341 w 4450409"/>
              <a:gd name="connsiteY106" fmla="*/ 5347695 h 5484619"/>
              <a:gd name="connsiteX107" fmla="*/ 1123611 w 4450409"/>
              <a:gd name="connsiteY107" fmla="*/ 5337425 h 5484619"/>
              <a:gd name="connsiteX108" fmla="*/ 1965021 w 4450409"/>
              <a:gd name="connsiteY108" fmla="*/ 5303197 h 5484619"/>
              <a:gd name="connsiteX109" fmla="*/ 1965021 w 4450409"/>
              <a:gd name="connsiteY109" fmla="*/ 5306620 h 5484619"/>
              <a:gd name="connsiteX110" fmla="*/ 1947906 w 4450409"/>
              <a:gd name="connsiteY110" fmla="*/ 5330581 h 5484619"/>
              <a:gd name="connsiteX111" fmla="*/ 1944483 w 4450409"/>
              <a:gd name="connsiteY111" fmla="*/ 5327158 h 5484619"/>
              <a:gd name="connsiteX112" fmla="*/ 1913675 w 4450409"/>
              <a:gd name="connsiteY112" fmla="*/ 5347697 h 5484619"/>
              <a:gd name="connsiteX113" fmla="*/ 1903406 w 4450409"/>
              <a:gd name="connsiteY113" fmla="*/ 5344274 h 5484619"/>
              <a:gd name="connsiteX114" fmla="*/ 1903406 w 4450409"/>
              <a:gd name="connsiteY114" fmla="*/ 5334004 h 5484619"/>
              <a:gd name="connsiteX115" fmla="*/ 1934214 w 4450409"/>
              <a:gd name="connsiteY115" fmla="*/ 5316889 h 5484619"/>
              <a:gd name="connsiteX116" fmla="*/ 1965021 w 4450409"/>
              <a:gd name="connsiteY116" fmla="*/ 5303197 h 5484619"/>
              <a:gd name="connsiteX117" fmla="*/ 1643256 w 4450409"/>
              <a:gd name="connsiteY117" fmla="*/ 5303197 h 5484619"/>
              <a:gd name="connsiteX118" fmla="*/ 1643256 w 4450409"/>
              <a:gd name="connsiteY118" fmla="*/ 5313466 h 5484619"/>
              <a:gd name="connsiteX119" fmla="*/ 1629563 w 4450409"/>
              <a:gd name="connsiteY119" fmla="*/ 5320312 h 5484619"/>
              <a:gd name="connsiteX120" fmla="*/ 1622717 w 4450409"/>
              <a:gd name="connsiteY120" fmla="*/ 5320312 h 5484619"/>
              <a:gd name="connsiteX121" fmla="*/ 1622717 w 4450409"/>
              <a:gd name="connsiteY121" fmla="*/ 5316889 h 5484619"/>
              <a:gd name="connsiteX122" fmla="*/ 1643256 w 4450409"/>
              <a:gd name="connsiteY122" fmla="*/ 5303197 h 5484619"/>
              <a:gd name="connsiteX123" fmla="*/ 736784 w 4450409"/>
              <a:gd name="connsiteY123" fmla="*/ 5303196 h 5484619"/>
              <a:gd name="connsiteX124" fmla="*/ 736784 w 4450409"/>
              <a:gd name="connsiteY124" fmla="*/ 5306619 h 5484619"/>
              <a:gd name="connsiteX125" fmla="*/ 719669 w 4450409"/>
              <a:gd name="connsiteY125" fmla="*/ 5330580 h 5484619"/>
              <a:gd name="connsiteX126" fmla="*/ 716246 w 4450409"/>
              <a:gd name="connsiteY126" fmla="*/ 5327157 h 5484619"/>
              <a:gd name="connsiteX127" fmla="*/ 685438 w 4450409"/>
              <a:gd name="connsiteY127" fmla="*/ 5347696 h 5484619"/>
              <a:gd name="connsiteX128" fmla="*/ 675169 w 4450409"/>
              <a:gd name="connsiteY128" fmla="*/ 5344273 h 5484619"/>
              <a:gd name="connsiteX129" fmla="*/ 675169 w 4450409"/>
              <a:gd name="connsiteY129" fmla="*/ 5334003 h 5484619"/>
              <a:gd name="connsiteX130" fmla="*/ 705977 w 4450409"/>
              <a:gd name="connsiteY130" fmla="*/ 5316888 h 5484619"/>
              <a:gd name="connsiteX131" fmla="*/ 736784 w 4450409"/>
              <a:gd name="connsiteY131" fmla="*/ 5303196 h 5484619"/>
              <a:gd name="connsiteX132" fmla="*/ 1281070 w 4450409"/>
              <a:gd name="connsiteY132" fmla="*/ 5303195 h 5484619"/>
              <a:gd name="connsiteX133" fmla="*/ 1281070 w 4450409"/>
              <a:gd name="connsiteY133" fmla="*/ 5306618 h 5484619"/>
              <a:gd name="connsiteX134" fmla="*/ 1263955 w 4450409"/>
              <a:gd name="connsiteY134" fmla="*/ 5330579 h 5484619"/>
              <a:gd name="connsiteX135" fmla="*/ 1260533 w 4450409"/>
              <a:gd name="connsiteY135" fmla="*/ 5327156 h 5484619"/>
              <a:gd name="connsiteX136" fmla="*/ 1229725 w 4450409"/>
              <a:gd name="connsiteY136" fmla="*/ 5347695 h 5484619"/>
              <a:gd name="connsiteX137" fmla="*/ 1219456 w 4450409"/>
              <a:gd name="connsiteY137" fmla="*/ 5344272 h 5484619"/>
              <a:gd name="connsiteX138" fmla="*/ 1219456 w 4450409"/>
              <a:gd name="connsiteY138" fmla="*/ 5334002 h 5484619"/>
              <a:gd name="connsiteX139" fmla="*/ 1250263 w 4450409"/>
              <a:gd name="connsiteY139" fmla="*/ 5316887 h 5484619"/>
              <a:gd name="connsiteX140" fmla="*/ 1281070 w 4450409"/>
              <a:gd name="connsiteY140" fmla="*/ 5303195 h 5484619"/>
              <a:gd name="connsiteX141" fmla="*/ 959304 w 4450409"/>
              <a:gd name="connsiteY141" fmla="*/ 5303195 h 5484619"/>
              <a:gd name="connsiteX142" fmla="*/ 959304 w 4450409"/>
              <a:gd name="connsiteY142" fmla="*/ 5313464 h 5484619"/>
              <a:gd name="connsiteX143" fmla="*/ 945612 w 4450409"/>
              <a:gd name="connsiteY143" fmla="*/ 5320310 h 5484619"/>
              <a:gd name="connsiteX144" fmla="*/ 938766 w 4450409"/>
              <a:gd name="connsiteY144" fmla="*/ 5320310 h 5484619"/>
              <a:gd name="connsiteX145" fmla="*/ 938766 w 4450409"/>
              <a:gd name="connsiteY145" fmla="*/ 5316887 h 5484619"/>
              <a:gd name="connsiteX146" fmla="*/ 959304 w 4450409"/>
              <a:gd name="connsiteY146" fmla="*/ 5303195 h 5484619"/>
              <a:gd name="connsiteX147" fmla="*/ 2002674 w 4450409"/>
              <a:gd name="connsiteY147" fmla="*/ 5286082 h 5484619"/>
              <a:gd name="connsiteX148" fmla="*/ 2006098 w 4450409"/>
              <a:gd name="connsiteY148" fmla="*/ 5286082 h 5484619"/>
              <a:gd name="connsiteX149" fmla="*/ 2012944 w 4450409"/>
              <a:gd name="connsiteY149" fmla="*/ 5292928 h 5484619"/>
              <a:gd name="connsiteX150" fmla="*/ 1988982 w 4450409"/>
              <a:gd name="connsiteY150" fmla="*/ 5310043 h 5484619"/>
              <a:gd name="connsiteX151" fmla="*/ 1982136 w 4450409"/>
              <a:gd name="connsiteY151" fmla="*/ 5310043 h 5484619"/>
              <a:gd name="connsiteX152" fmla="*/ 1982136 w 4450409"/>
              <a:gd name="connsiteY152" fmla="*/ 5296351 h 5484619"/>
              <a:gd name="connsiteX153" fmla="*/ 2002674 w 4450409"/>
              <a:gd name="connsiteY153" fmla="*/ 5286082 h 5484619"/>
              <a:gd name="connsiteX154" fmla="*/ 774437 w 4450409"/>
              <a:gd name="connsiteY154" fmla="*/ 5286081 h 5484619"/>
              <a:gd name="connsiteX155" fmla="*/ 777861 w 4450409"/>
              <a:gd name="connsiteY155" fmla="*/ 5286081 h 5484619"/>
              <a:gd name="connsiteX156" fmla="*/ 784707 w 4450409"/>
              <a:gd name="connsiteY156" fmla="*/ 5292927 h 5484619"/>
              <a:gd name="connsiteX157" fmla="*/ 760745 w 4450409"/>
              <a:gd name="connsiteY157" fmla="*/ 5310042 h 5484619"/>
              <a:gd name="connsiteX158" fmla="*/ 753899 w 4450409"/>
              <a:gd name="connsiteY158" fmla="*/ 5310042 h 5484619"/>
              <a:gd name="connsiteX159" fmla="*/ 753899 w 4450409"/>
              <a:gd name="connsiteY159" fmla="*/ 5296350 h 5484619"/>
              <a:gd name="connsiteX160" fmla="*/ 774437 w 4450409"/>
              <a:gd name="connsiteY160" fmla="*/ 5286081 h 5484619"/>
              <a:gd name="connsiteX161" fmla="*/ 1318723 w 4450409"/>
              <a:gd name="connsiteY161" fmla="*/ 5286080 h 5484619"/>
              <a:gd name="connsiteX162" fmla="*/ 1322148 w 4450409"/>
              <a:gd name="connsiteY162" fmla="*/ 5286080 h 5484619"/>
              <a:gd name="connsiteX163" fmla="*/ 1328993 w 4450409"/>
              <a:gd name="connsiteY163" fmla="*/ 5292926 h 5484619"/>
              <a:gd name="connsiteX164" fmla="*/ 1305032 w 4450409"/>
              <a:gd name="connsiteY164" fmla="*/ 5310041 h 5484619"/>
              <a:gd name="connsiteX165" fmla="*/ 1298185 w 4450409"/>
              <a:gd name="connsiteY165" fmla="*/ 5310041 h 5484619"/>
              <a:gd name="connsiteX166" fmla="*/ 1298185 w 4450409"/>
              <a:gd name="connsiteY166" fmla="*/ 5296349 h 5484619"/>
              <a:gd name="connsiteX167" fmla="*/ 1318723 w 4450409"/>
              <a:gd name="connsiteY167" fmla="*/ 5286080 h 5484619"/>
              <a:gd name="connsiteX168" fmla="*/ 249883 w 4450409"/>
              <a:gd name="connsiteY168" fmla="*/ 5281365 h 5484619"/>
              <a:gd name="connsiteX169" fmla="*/ 249883 w 4450409"/>
              <a:gd name="connsiteY169" fmla="*/ 5291634 h 5484619"/>
              <a:gd name="connsiteX170" fmla="*/ 236190 w 4450409"/>
              <a:gd name="connsiteY170" fmla="*/ 5298480 h 5484619"/>
              <a:gd name="connsiteX171" fmla="*/ 229344 w 4450409"/>
              <a:gd name="connsiteY171" fmla="*/ 5298480 h 5484619"/>
              <a:gd name="connsiteX172" fmla="*/ 229344 w 4450409"/>
              <a:gd name="connsiteY172" fmla="*/ 5295057 h 5484619"/>
              <a:gd name="connsiteX173" fmla="*/ 249883 w 4450409"/>
              <a:gd name="connsiteY173" fmla="*/ 5281365 h 5484619"/>
              <a:gd name="connsiteX174" fmla="*/ 2023213 w 4450409"/>
              <a:gd name="connsiteY174" fmla="*/ 5279236 h 5484619"/>
              <a:gd name="connsiteX175" fmla="*/ 2030059 w 4450409"/>
              <a:gd name="connsiteY175" fmla="*/ 5279236 h 5484619"/>
              <a:gd name="connsiteX176" fmla="*/ 2019790 w 4450409"/>
              <a:gd name="connsiteY176" fmla="*/ 5289505 h 5484619"/>
              <a:gd name="connsiteX177" fmla="*/ 2016367 w 4450409"/>
              <a:gd name="connsiteY177" fmla="*/ 5282659 h 5484619"/>
              <a:gd name="connsiteX178" fmla="*/ 1869176 w 4450409"/>
              <a:gd name="connsiteY178" fmla="*/ 5279236 h 5484619"/>
              <a:gd name="connsiteX179" fmla="*/ 1872599 w 4450409"/>
              <a:gd name="connsiteY179" fmla="*/ 5279236 h 5484619"/>
              <a:gd name="connsiteX180" fmla="*/ 1886291 w 4450409"/>
              <a:gd name="connsiteY180" fmla="*/ 5289505 h 5484619"/>
              <a:gd name="connsiteX181" fmla="*/ 1886291 w 4450409"/>
              <a:gd name="connsiteY181" fmla="*/ 5292928 h 5484619"/>
              <a:gd name="connsiteX182" fmla="*/ 1869176 w 4450409"/>
              <a:gd name="connsiteY182" fmla="*/ 5310043 h 5484619"/>
              <a:gd name="connsiteX183" fmla="*/ 1865753 w 4450409"/>
              <a:gd name="connsiteY183" fmla="*/ 5310043 h 5484619"/>
              <a:gd name="connsiteX184" fmla="*/ 1858908 w 4450409"/>
              <a:gd name="connsiteY184" fmla="*/ 5303197 h 5484619"/>
              <a:gd name="connsiteX185" fmla="*/ 1869176 w 4450409"/>
              <a:gd name="connsiteY185" fmla="*/ 5279236 h 5484619"/>
              <a:gd name="connsiteX186" fmla="*/ 794976 w 4450409"/>
              <a:gd name="connsiteY186" fmla="*/ 5279235 h 5484619"/>
              <a:gd name="connsiteX187" fmla="*/ 801822 w 4450409"/>
              <a:gd name="connsiteY187" fmla="*/ 5279235 h 5484619"/>
              <a:gd name="connsiteX188" fmla="*/ 791553 w 4450409"/>
              <a:gd name="connsiteY188" fmla="*/ 5289504 h 5484619"/>
              <a:gd name="connsiteX189" fmla="*/ 788130 w 4450409"/>
              <a:gd name="connsiteY189" fmla="*/ 5282658 h 5484619"/>
              <a:gd name="connsiteX190" fmla="*/ 640939 w 4450409"/>
              <a:gd name="connsiteY190" fmla="*/ 5279235 h 5484619"/>
              <a:gd name="connsiteX191" fmla="*/ 644362 w 4450409"/>
              <a:gd name="connsiteY191" fmla="*/ 5279235 h 5484619"/>
              <a:gd name="connsiteX192" fmla="*/ 658054 w 4450409"/>
              <a:gd name="connsiteY192" fmla="*/ 5289504 h 5484619"/>
              <a:gd name="connsiteX193" fmla="*/ 658054 w 4450409"/>
              <a:gd name="connsiteY193" fmla="*/ 5292927 h 5484619"/>
              <a:gd name="connsiteX194" fmla="*/ 640939 w 4450409"/>
              <a:gd name="connsiteY194" fmla="*/ 5310042 h 5484619"/>
              <a:gd name="connsiteX195" fmla="*/ 637516 w 4450409"/>
              <a:gd name="connsiteY195" fmla="*/ 5310042 h 5484619"/>
              <a:gd name="connsiteX196" fmla="*/ 630670 w 4450409"/>
              <a:gd name="connsiteY196" fmla="*/ 5303196 h 5484619"/>
              <a:gd name="connsiteX197" fmla="*/ 640939 w 4450409"/>
              <a:gd name="connsiteY197" fmla="*/ 5279235 h 5484619"/>
              <a:gd name="connsiteX198" fmla="*/ 1339263 w 4450409"/>
              <a:gd name="connsiteY198" fmla="*/ 5279234 h 5484619"/>
              <a:gd name="connsiteX199" fmla="*/ 1346108 w 4450409"/>
              <a:gd name="connsiteY199" fmla="*/ 5279234 h 5484619"/>
              <a:gd name="connsiteX200" fmla="*/ 1335840 w 4450409"/>
              <a:gd name="connsiteY200" fmla="*/ 5289503 h 5484619"/>
              <a:gd name="connsiteX201" fmla="*/ 1332417 w 4450409"/>
              <a:gd name="connsiteY201" fmla="*/ 5282657 h 5484619"/>
              <a:gd name="connsiteX202" fmla="*/ 1185225 w 4450409"/>
              <a:gd name="connsiteY202" fmla="*/ 5279234 h 5484619"/>
              <a:gd name="connsiteX203" fmla="*/ 1188649 w 4450409"/>
              <a:gd name="connsiteY203" fmla="*/ 5279234 h 5484619"/>
              <a:gd name="connsiteX204" fmla="*/ 1202341 w 4450409"/>
              <a:gd name="connsiteY204" fmla="*/ 5289503 h 5484619"/>
              <a:gd name="connsiteX205" fmla="*/ 1202341 w 4450409"/>
              <a:gd name="connsiteY205" fmla="*/ 5292926 h 5484619"/>
              <a:gd name="connsiteX206" fmla="*/ 1185225 w 4450409"/>
              <a:gd name="connsiteY206" fmla="*/ 5310041 h 5484619"/>
              <a:gd name="connsiteX207" fmla="*/ 1181803 w 4450409"/>
              <a:gd name="connsiteY207" fmla="*/ 5310041 h 5484619"/>
              <a:gd name="connsiteX208" fmla="*/ 1174957 w 4450409"/>
              <a:gd name="connsiteY208" fmla="*/ 5303195 h 5484619"/>
              <a:gd name="connsiteX209" fmla="*/ 1185225 w 4450409"/>
              <a:gd name="connsiteY209" fmla="*/ 5279234 h 5484619"/>
              <a:gd name="connsiteX210" fmla="*/ 1852061 w 4450409"/>
              <a:gd name="connsiteY210" fmla="*/ 5272390 h 5484619"/>
              <a:gd name="connsiteX211" fmla="*/ 1855484 w 4450409"/>
              <a:gd name="connsiteY211" fmla="*/ 5272390 h 5484619"/>
              <a:gd name="connsiteX212" fmla="*/ 1858908 w 4450409"/>
              <a:gd name="connsiteY212" fmla="*/ 5279236 h 5484619"/>
              <a:gd name="connsiteX213" fmla="*/ 1858908 w 4450409"/>
              <a:gd name="connsiteY213" fmla="*/ 5282659 h 5484619"/>
              <a:gd name="connsiteX214" fmla="*/ 1845215 w 4450409"/>
              <a:gd name="connsiteY214" fmla="*/ 5296351 h 5484619"/>
              <a:gd name="connsiteX215" fmla="*/ 1855484 w 4450409"/>
              <a:gd name="connsiteY215" fmla="*/ 5306620 h 5484619"/>
              <a:gd name="connsiteX216" fmla="*/ 1845215 w 4450409"/>
              <a:gd name="connsiteY216" fmla="*/ 5320312 h 5484619"/>
              <a:gd name="connsiteX217" fmla="*/ 1845215 w 4450409"/>
              <a:gd name="connsiteY217" fmla="*/ 5327158 h 5484619"/>
              <a:gd name="connsiteX218" fmla="*/ 1852061 w 4450409"/>
              <a:gd name="connsiteY218" fmla="*/ 5327158 h 5484619"/>
              <a:gd name="connsiteX219" fmla="*/ 1852061 w 4450409"/>
              <a:gd name="connsiteY219" fmla="*/ 5337427 h 5484619"/>
              <a:gd name="connsiteX220" fmla="*/ 1838369 w 4450409"/>
              <a:gd name="connsiteY220" fmla="*/ 5340850 h 5484619"/>
              <a:gd name="connsiteX221" fmla="*/ 1828100 w 4450409"/>
              <a:gd name="connsiteY221" fmla="*/ 5320312 h 5484619"/>
              <a:gd name="connsiteX222" fmla="*/ 1763061 w 4450409"/>
              <a:gd name="connsiteY222" fmla="*/ 5351120 h 5484619"/>
              <a:gd name="connsiteX223" fmla="*/ 1735678 w 4450409"/>
              <a:gd name="connsiteY223" fmla="*/ 5371658 h 5484619"/>
              <a:gd name="connsiteX224" fmla="*/ 1687755 w 4450409"/>
              <a:gd name="connsiteY224" fmla="*/ 5399042 h 5484619"/>
              <a:gd name="connsiteX225" fmla="*/ 1646679 w 4450409"/>
              <a:gd name="connsiteY225" fmla="*/ 5433273 h 5484619"/>
              <a:gd name="connsiteX226" fmla="*/ 1602179 w 4450409"/>
              <a:gd name="connsiteY226" fmla="*/ 5460657 h 5484619"/>
              <a:gd name="connsiteX227" fmla="*/ 1567949 w 4450409"/>
              <a:gd name="connsiteY227" fmla="*/ 5450388 h 5484619"/>
              <a:gd name="connsiteX228" fmla="*/ 1571372 w 4450409"/>
              <a:gd name="connsiteY228" fmla="*/ 5436696 h 5484619"/>
              <a:gd name="connsiteX229" fmla="*/ 1567949 w 4450409"/>
              <a:gd name="connsiteY229" fmla="*/ 5436696 h 5484619"/>
              <a:gd name="connsiteX230" fmla="*/ 1513180 w 4450409"/>
              <a:gd name="connsiteY230" fmla="*/ 5457234 h 5484619"/>
              <a:gd name="connsiteX231" fmla="*/ 1513180 w 4450409"/>
              <a:gd name="connsiteY231" fmla="*/ 5450388 h 5484619"/>
              <a:gd name="connsiteX232" fmla="*/ 1547410 w 4450409"/>
              <a:gd name="connsiteY232" fmla="*/ 5419581 h 5484619"/>
              <a:gd name="connsiteX233" fmla="*/ 1547410 w 4450409"/>
              <a:gd name="connsiteY233" fmla="*/ 5416158 h 5484619"/>
              <a:gd name="connsiteX234" fmla="*/ 1543987 w 4450409"/>
              <a:gd name="connsiteY234" fmla="*/ 5416158 h 5484619"/>
              <a:gd name="connsiteX235" fmla="*/ 1451565 w 4450409"/>
              <a:gd name="connsiteY235" fmla="*/ 5457234 h 5484619"/>
              <a:gd name="connsiteX236" fmla="*/ 1396796 w 4450409"/>
              <a:gd name="connsiteY236" fmla="*/ 5484619 h 5484619"/>
              <a:gd name="connsiteX237" fmla="*/ 1393373 w 4450409"/>
              <a:gd name="connsiteY237" fmla="*/ 5477772 h 5484619"/>
              <a:gd name="connsiteX238" fmla="*/ 1434450 w 4450409"/>
              <a:gd name="connsiteY238" fmla="*/ 5450388 h 5484619"/>
              <a:gd name="connsiteX239" fmla="*/ 1502910 w 4450409"/>
              <a:gd name="connsiteY239" fmla="*/ 5402465 h 5484619"/>
              <a:gd name="connsiteX240" fmla="*/ 1550833 w 4450409"/>
              <a:gd name="connsiteY240" fmla="*/ 5368235 h 5484619"/>
              <a:gd name="connsiteX241" fmla="*/ 1581641 w 4450409"/>
              <a:gd name="connsiteY241" fmla="*/ 5347697 h 5484619"/>
              <a:gd name="connsiteX242" fmla="*/ 1585064 w 4450409"/>
              <a:gd name="connsiteY242" fmla="*/ 5344274 h 5484619"/>
              <a:gd name="connsiteX243" fmla="*/ 1588487 w 4450409"/>
              <a:gd name="connsiteY243" fmla="*/ 5351120 h 5484619"/>
              <a:gd name="connsiteX244" fmla="*/ 1588487 w 4450409"/>
              <a:gd name="connsiteY244" fmla="*/ 5357966 h 5484619"/>
              <a:gd name="connsiteX245" fmla="*/ 1564525 w 4450409"/>
              <a:gd name="connsiteY245" fmla="*/ 5375081 h 5484619"/>
              <a:gd name="connsiteX246" fmla="*/ 1567949 w 4450409"/>
              <a:gd name="connsiteY246" fmla="*/ 5381927 h 5484619"/>
              <a:gd name="connsiteX247" fmla="*/ 1626140 w 4450409"/>
              <a:gd name="connsiteY247" fmla="*/ 5361389 h 5484619"/>
              <a:gd name="connsiteX248" fmla="*/ 1629563 w 4450409"/>
              <a:gd name="connsiteY248" fmla="*/ 5354543 h 5484619"/>
              <a:gd name="connsiteX249" fmla="*/ 1629563 w 4450409"/>
              <a:gd name="connsiteY249" fmla="*/ 5351120 h 5484619"/>
              <a:gd name="connsiteX250" fmla="*/ 1619294 w 4450409"/>
              <a:gd name="connsiteY250" fmla="*/ 5344274 h 5484619"/>
              <a:gd name="connsiteX251" fmla="*/ 1619294 w 4450409"/>
              <a:gd name="connsiteY251" fmla="*/ 5337427 h 5484619"/>
              <a:gd name="connsiteX252" fmla="*/ 1639833 w 4450409"/>
              <a:gd name="connsiteY252" fmla="*/ 5337427 h 5484619"/>
              <a:gd name="connsiteX253" fmla="*/ 1663794 w 4450409"/>
              <a:gd name="connsiteY253" fmla="*/ 5310043 h 5484619"/>
              <a:gd name="connsiteX254" fmla="*/ 1670640 w 4450409"/>
              <a:gd name="connsiteY254" fmla="*/ 5316889 h 5484619"/>
              <a:gd name="connsiteX255" fmla="*/ 1670640 w 4450409"/>
              <a:gd name="connsiteY255" fmla="*/ 5323735 h 5484619"/>
              <a:gd name="connsiteX256" fmla="*/ 1653525 w 4450409"/>
              <a:gd name="connsiteY256" fmla="*/ 5337427 h 5484619"/>
              <a:gd name="connsiteX257" fmla="*/ 1653525 w 4450409"/>
              <a:gd name="connsiteY257" fmla="*/ 5340850 h 5484619"/>
              <a:gd name="connsiteX258" fmla="*/ 1663794 w 4450409"/>
              <a:gd name="connsiteY258" fmla="*/ 5351120 h 5484619"/>
              <a:gd name="connsiteX259" fmla="*/ 1756216 w 4450409"/>
              <a:gd name="connsiteY259" fmla="*/ 5313466 h 5484619"/>
              <a:gd name="connsiteX260" fmla="*/ 1852061 w 4450409"/>
              <a:gd name="connsiteY260" fmla="*/ 5272390 h 5484619"/>
              <a:gd name="connsiteX261" fmla="*/ 1168110 w 4450409"/>
              <a:gd name="connsiteY261" fmla="*/ 5272388 h 5484619"/>
              <a:gd name="connsiteX262" fmla="*/ 1171533 w 4450409"/>
              <a:gd name="connsiteY262" fmla="*/ 5272388 h 5484619"/>
              <a:gd name="connsiteX263" fmla="*/ 1174957 w 4450409"/>
              <a:gd name="connsiteY263" fmla="*/ 5279234 h 5484619"/>
              <a:gd name="connsiteX264" fmla="*/ 1174957 w 4450409"/>
              <a:gd name="connsiteY264" fmla="*/ 5282657 h 5484619"/>
              <a:gd name="connsiteX265" fmla="*/ 1161264 w 4450409"/>
              <a:gd name="connsiteY265" fmla="*/ 5296349 h 5484619"/>
              <a:gd name="connsiteX266" fmla="*/ 1171533 w 4450409"/>
              <a:gd name="connsiteY266" fmla="*/ 5306618 h 5484619"/>
              <a:gd name="connsiteX267" fmla="*/ 1161264 w 4450409"/>
              <a:gd name="connsiteY267" fmla="*/ 5320310 h 5484619"/>
              <a:gd name="connsiteX268" fmla="*/ 1161264 w 4450409"/>
              <a:gd name="connsiteY268" fmla="*/ 5327156 h 5484619"/>
              <a:gd name="connsiteX269" fmla="*/ 1168110 w 4450409"/>
              <a:gd name="connsiteY269" fmla="*/ 5327156 h 5484619"/>
              <a:gd name="connsiteX270" fmla="*/ 1168110 w 4450409"/>
              <a:gd name="connsiteY270" fmla="*/ 5337425 h 5484619"/>
              <a:gd name="connsiteX271" fmla="*/ 1154417 w 4450409"/>
              <a:gd name="connsiteY271" fmla="*/ 5340848 h 5484619"/>
              <a:gd name="connsiteX272" fmla="*/ 1144149 w 4450409"/>
              <a:gd name="connsiteY272" fmla="*/ 5320310 h 5484619"/>
              <a:gd name="connsiteX273" fmla="*/ 1079110 w 4450409"/>
              <a:gd name="connsiteY273" fmla="*/ 5351118 h 5484619"/>
              <a:gd name="connsiteX274" fmla="*/ 1051727 w 4450409"/>
              <a:gd name="connsiteY274" fmla="*/ 5371656 h 5484619"/>
              <a:gd name="connsiteX275" fmla="*/ 1003803 w 4450409"/>
              <a:gd name="connsiteY275" fmla="*/ 5399040 h 5484619"/>
              <a:gd name="connsiteX276" fmla="*/ 962728 w 4450409"/>
              <a:gd name="connsiteY276" fmla="*/ 5433271 h 5484619"/>
              <a:gd name="connsiteX277" fmla="*/ 918228 w 4450409"/>
              <a:gd name="connsiteY277" fmla="*/ 5460655 h 5484619"/>
              <a:gd name="connsiteX278" fmla="*/ 883998 w 4450409"/>
              <a:gd name="connsiteY278" fmla="*/ 5450386 h 5484619"/>
              <a:gd name="connsiteX279" fmla="*/ 887421 w 4450409"/>
              <a:gd name="connsiteY279" fmla="*/ 5436694 h 5484619"/>
              <a:gd name="connsiteX280" fmla="*/ 883998 w 4450409"/>
              <a:gd name="connsiteY280" fmla="*/ 5436694 h 5484619"/>
              <a:gd name="connsiteX281" fmla="*/ 829229 w 4450409"/>
              <a:gd name="connsiteY281" fmla="*/ 5457232 h 5484619"/>
              <a:gd name="connsiteX282" fmla="*/ 829229 w 4450409"/>
              <a:gd name="connsiteY282" fmla="*/ 5450386 h 5484619"/>
              <a:gd name="connsiteX283" fmla="*/ 863459 w 4450409"/>
              <a:gd name="connsiteY283" fmla="*/ 5419579 h 5484619"/>
              <a:gd name="connsiteX284" fmla="*/ 863459 w 4450409"/>
              <a:gd name="connsiteY284" fmla="*/ 5416156 h 5484619"/>
              <a:gd name="connsiteX285" fmla="*/ 860036 w 4450409"/>
              <a:gd name="connsiteY285" fmla="*/ 5416156 h 5484619"/>
              <a:gd name="connsiteX286" fmla="*/ 767613 w 4450409"/>
              <a:gd name="connsiteY286" fmla="*/ 5457232 h 5484619"/>
              <a:gd name="connsiteX287" fmla="*/ 712844 w 4450409"/>
              <a:gd name="connsiteY287" fmla="*/ 5484617 h 5484619"/>
              <a:gd name="connsiteX288" fmla="*/ 709421 w 4450409"/>
              <a:gd name="connsiteY288" fmla="*/ 5477770 h 5484619"/>
              <a:gd name="connsiteX289" fmla="*/ 750498 w 4450409"/>
              <a:gd name="connsiteY289" fmla="*/ 5450386 h 5484619"/>
              <a:gd name="connsiteX290" fmla="*/ 818959 w 4450409"/>
              <a:gd name="connsiteY290" fmla="*/ 5402463 h 5484619"/>
              <a:gd name="connsiteX291" fmla="*/ 866881 w 4450409"/>
              <a:gd name="connsiteY291" fmla="*/ 5368233 h 5484619"/>
              <a:gd name="connsiteX292" fmla="*/ 897690 w 4450409"/>
              <a:gd name="connsiteY292" fmla="*/ 5347695 h 5484619"/>
              <a:gd name="connsiteX293" fmla="*/ 901112 w 4450409"/>
              <a:gd name="connsiteY293" fmla="*/ 5344272 h 5484619"/>
              <a:gd name="connsiteX294" fmla="*/ 904536 w 4450409"/>
              <a:gd name="connsiteY294" fmla="*/ 5351118 h 5484619"/>
              <a:gd name="connsiteX295" fmla="*/ 904536 w 4450409"/>
              <a:gd name="connsiteY295" fmla="*/ 5357964 h 5484619"/>
              <a:gd name="connsiteX296" fmla="*/ 880573 w 4450409"/>
              <a:gd name="connsiteY296" fmla="*/ 5375079 h 5484619"/>
              <a:gd name="connsiteX297" fmla="*/ 883998 w 4450409"/>
              <a:gd name="connsiteY297" fmla="*/ 5381925 h 5484619"/>
              <a:gd name="connsiteX298" fmla="*/ 942189 w 4450409"/>
              <a:gd name="connsiteY298" fmla="*/ 5361387 h 5484619"/>
              <a:gd name="connsiteX299" fmla="*/ 945612 w 4450409"/>
              <a:gd name="connsiteY299" fmla="*/ 5354541 h 5484619"/>
              <a:gd name="connsiteX300" fmla="*/ 945612 w 4450409"/>
              <a:gd name="connsiteY300" fmla="*/ 5351118 h 5484619"/>
              <a:gd name="connsiteX301" fmla="*/ 935343 w 4450409"/>
              <a:gd name="connsiteY301" fmla="*/ 5344272 h 5484619"/>
              <a:gd name="connsiteX302" fmla="*/ 935343 w 4450409"/>
              <a:gd name="connsiteY302" fmla="*/ 5337425 h 5484619"/>
              <a:gd name="connsiteX303" fmla="*/ 955882 w 4450409"/>
              <a:gd name="connsiteY303" fmla="*/ 5337425 h 5484619"/>
              <a:gd name="connsiteX304" fmla="*/ 979842 w 4450409"/>
              <a:gd name="connsiteY304" fmla="*/ 5310041 h 5484619"/>
              <a:gd name="connsiteX305" fmla="*/ 986689 w 4450409"/>
              <a:gd name="connsiteY305" fmla="*/ 5316887 h 5484619"/>
              <a:gd name="connsiteX306" fmla="*/ 986689 w 4450409"/>
              <a:gd name="connsiteY306" fmla="*/ 5323733 h 5484619"/>
              <a:gd name="connsiteX307" fmla="*/ 969573 w 4450409"/>
              <a:gd name="connsiteY307" fmla="*/ 5337425 h 5484619"/>
              <a:gd name="connsiteX308" fmla="*/ 969573 w 4450409"/>
              <a:gd name="connsiteY308" fmla="*/ 5340848 h 5484619"/>
              <a:gd name="connsiteX309" fmla="*/ 979842 w 4450409"/>
              <a:gd name="connsiteY309" fmla="*/ 5351118 h 5484619"/>
              <a:gd name="connsiteX310" fmla="*/ 1072264 w 4450409"/>
              <a:gd name="connsiteY310" fmla="*/ 5313464 h 5484619"/>
              <a:gd name="connsiteX311" fmla="*/ 1168110 w 4450409"/>
              <a:gd name="connsiteY311" fmla="*/ 5272388 h 5484619"/>
              <a:gd name="connsiteX312" fmla="*/ 629841 w 4450409"/>
              <a:gd name="connsiteY312" fmla="*/ 5257404 h 5484619"/>
              <a:gd name="connsiteX313" fmla="*/ 636687 w 4450409"/>
              <a:gd name="connsiteY313" fmla="*/ 5257404 h 5484619"/>
              <a:gd name="connsiteX314" fmla="*/ 626418 w 4450409"/>
              <a:gd name="connsiteY314" fmla="*/ 5267673 h 5484619"/>
              <a:gd name="connsiteX315" fmla="*/ 622995 w 4450409"/>
              <a:gd name="connsiteY315" fmla="*/ 5260827 h 5484619"/>
              <a:gd name="connsiteX316" fmla="*/ 475804 w 4450409"/>
              <a:gd name="connsiteY316" fmla="*/ 5257404 h 5484619"/>
              <a:gd name="connsiteX317" fmla="*/ 479227 w 4450409"/>
              <a:gd name="connsiteY317" fmla="*/ 5257404 h 5484619"/>
              <a:gd name="connsiteX318" fmla="*/ 492919 w 4450409"/>
              <a:gd name="connsiteY318" fmla="*/ 5267673 h 5484619"/>
              <a:gd name="connsiteX319" fmla="*/ 492919 w 4450409"/>
              <a:gd name="connsiteY319" fmla="*/ 5271096 h 5484619"/>
              <a:gd name="connsiteX320" fmla="*/ 475804 w 4450409"/>
              <a:gd name="connsiteY320" fmla="*/ 5288211 h 5484619"/>
              <a:gd name="connsiteX321" fmla="*/ 472381 w 4450409"/>
              <a:gd name="connsiteY321" fmla="*/ 5288211 h 5484619"/>
              <a:gd name="connsiteX322" fmla="*/ 465535 w 4450409"/>
              <a:gd name="connsiteY322" fmla="*/ 5281365 h 5484619"/>
              <a:gd name="connsiteX323" fmla="*/ 475804 w 4450409"/>
              <a:gd name="connsiteY323" fmla="*/ 5257404 h 5484619"/>
              <a:gd name="connsiteX324" fmla="*/ 2071135 w 4450409"/>
              <a:gd name="connsiteY324" fmla="*/ 5255274 h 5484619"/>
              <a:gd name="connsiteX325" fmla="*/ 2077982 w 4450409"/>
              <a:gd name="connsiteY325" fmla="*/ 5255274 h 5484619"/>
              <a:gd name="connsiteX326" fmla="*/ 2084828 w 4450409"/>
              <a:gd name="connsiteY326" fmla="*/ 5262120 h 5484619"/>
              <a:gd name="connsiteX327" fmla="*/ 2033482 w 4450409"/>
              <a:gd name="connsiteY327" fmla="*/ 5279236 h 5484619"/>
              <a:gd name="connsiteX328" fmla="*/ 2033482 w 4450409"/>
              <a:gd name="connsiteY328" fmla="*/ 5272390 h 5484619"/>
              <a:gd name="connsiteX329" fmla="*/ 2071135 w 4450409"/>
              <a:gd name="connsiteY329" fmla="*/ 5255274 h 5484619"/>
              <a:gd name="connsiteX330" fmla="*/ 842898 w 4450409"/>
              <a:gd name="connsiteY330" fmla="*/ 5255273 h 5484619"/>
              <a:gd name="connsiteX331" fmla="*/ 849745 w 4450409"/>
              <a:gd name="connsiteY331" fmla="*/ 5255273 h 5484619"/>
              <a:gd name="connsiteX332" fmla="*/ 856591 w 4450409"/>
              <a:gd name="connsiteY332" fmla="*/ 5262119 h 5484619"/>
              <a:gd name="connsiteX333" fmla="*/ 805245 w 4450409"/>
              <a:gd name="connsiteY333" fmla="*/ 5279235 h 5484619"/>
              <a:gd name="connsiteX334" fmla="*/ 805245 w 4450409"/>
              <a:gd name="connsiteY334" fmla="*/ 5272389 h 5484619"/>
              <a:gd name="connsiteX335" fmla="*/ 842898 w 4450409"/>
              <a:gd name="connsiteY335" fmla="*/ 5255273 h 5484619"/>
              <a:gd name="connsiteX336" fmla="*/ 1387185 w 4450409"/>
              <a:gd name="connsiteY336" fmla="*/ 5255272 h 5484619"/>
              <a:gd name="connsiteX337" fmla="*/ 1394031 w 4450409"/>
              <a:gd name="connsiteY337" fmla="*/ 5255272 h 5484619"/>
              <a:gd name="connsiteX338" fmla="*/ 1400878 w 4450409"/>
              <a:gd name="connsiteY338" fmla="*/ 5262118 h 5484619"/>
              <a:gd name="connsiteX339" fmla="*/ 1349531 w 4450409"/>
              <a:gd name="connsiteY339" fmla="*/ 5279234 h 5484619"/>
              <a:gd name="connsiteX340" fmla="*/ 1349531 w 4450409"/>
              <a:gd name="connsiteY340" fmla="*/ 5272388 h 5484619"/>
              <a:gd name="connsiteX341" fmla="*/ 1387185 w 4450409"/>
              <a:gd name="connsiteY341" fmla="*/ 5255272 h 5484619"/>
              <a:gd name="connsiteX342" fmla="*/ 458688 w 4450409"/>
              <a:gd name="connsiteY342" fmla="*/ 5250558 h 5484619"/>
              <a:gd name="connsiteX343" fmla="*/ 462111 w 4450409"/>
              <a:gd name="connsiteY343" fmla="*/ 5250558 h 5484619"/>
              <a:gd name="connsiteX344" fmla="*/ 465535 w 4450409"/>
              <a:gd name="connsiteY344" fmla="*/ 5257404 h 5484619"/>
              <a:gd name="connsiteX345" fmla="*/ 465535 w 4450409"/>
              <a:gd name="connsiteY345" fmla="*/ 5260827 h 5484619"/>
              <a:gd name="connsiteX346" fmla="*/ 451842 w 4450409"/>
              <a:gd name="connsiteY346" fmla="*/ 5274519 h 5484619"/>
              <a:gd name="connsiteX347" fmla="*/ 462111 w 4450409"/>
              <a:gd name="connsiteY347" fmla="*/ 5284788 h 5484619"/>
              <a:gd name="connsiteX348" fmla="*/ 451842 w 4450409"/>
              <a:gd name="connsiteY348" fmla="*/ 5298480 h 5484619"/>
              <a:gd name="connsiteX349" fmla="*/ 451842 w 4450409"/>
              <a:gd name="connsiteY349" fmla="*/ 5305326 h 5484619"/>
              <a:gd name="connsiteX350" fmla="*/ 458688 w 4450409"/>
              <a:gd name="connsiteY350" fmla="*/ 5305326 h 5484619"/>
              <a:gd name="connsiteX351" fmla="*/ 458688 w 4450409"/>
              <a:gd name="connsiteY351" fmla="*/ 5315595 h 5484619"/>
              <a:gd name="connsiteX352" fmla="*/ 444996 w 4450409"/>
              <a:gd name="connsiteY352" fmla="*/ 5319018 h 5484619"/>
              <a:gd name="connsiteX353" fmla="*/ 434727 w 4450409"/>
              <a:gd name="connsiteY353" fmla="*/ 5298480 h 5484619"/>
              <a:gd name="connsiteX354" fmla="*/ 415018 w 4450409"/>
              <a:gd name="connsiteY354" fmla="*/ 5304393 h 5484619"/>
              <a:gd name="connsiteX355" fmla="*/ 415018 w 4450409"/>
              <a:gd name="connsiteY355" fmla="*/ 5313465 h 5484619"/>
              <a:gd name="connsiteX356" fmla="*/ 401325 w 4450409"/>
              <a:gd name="connsiteY356" fmla="*/ 5320311 h 5484619"/>
              <a:gd name="connsiteX357" fmla="*/ 394479 w 4450409"/>
              <a:gd name="connsiteY357" fmla="*/ 5320311 h 5484619"/>
              <a:gd name="connsiteX358" fmla="*/ 394479 w 4450409"/>
              <a:gd name="connsiteY358" fmla="*/ 5316888 h 5484619"/>
              <a:gd name="connsiteX359" fmla="*/ 397723 w 4450409"/>
              <a:gd name="connsiteY359" fmla="*/ 5312834 h 5484619"/>
              <a:gd name="connsiteX360" fmla="*/ 369689 w 4450409"/>
              <a:gd name="connsiteY360" fmla="*/ 5329288 h 5484619"/>
              <a:gd name="connsiteX361" fmla="*/ 342305 w 4450409"/>
              <a:gd name="connsiteY361" fmla="*/ 5349826 h 5484619"/>
              <a:gd name="connsiteX362" fmla="*/ 339913 w 4450409"/>
              <a:gd name="connsiteY362" fmla="*/ 5351193 h 5484619"/>
              <a:gd name="connsiteX363" fmla="*/ 353403 w 4450409"/>
              <a:gd name="connsiteY363" fmla="*/ 5347696 h 5484619"/>
              <a:gd name="connsiteX364" fmla="*/ 356826 w 4450409"/>
              <a:gd name="connsiteY364" fmla="*/ 5344273 h 5484619"/>
              <a:gd name="connsiteX365" fmla="*/ 360249 w 4450409"/>
              <a:gd name="connsiteY365" fmla="*/ 5351119 h 5484619"/>
              <a:gd name="connsiteX366" fmla="*/ 360249 w 4450409"/>
              <a:gd name="connsiteY366" fmla="*/ 5357965 h 5484619"/>
              <a:gd name="connsiteX367" fmla="*/ 336287 w 4450409"/>
              <a:gd name="connsiteY367" fmla="*/ 5375080 h 5484619"/>
              <a:gd name="connsiteX368" fmla="*/ 339711 w 4450409"/>
              <a:gd name="connsiteY368" fmla="*/ 5381926 h 5484619"/>
              <a:gd name="connsiteX369" fmla="*/ 397902 w 4450409"/>
              <a:gd name="connsiteY369" fmla="*/ 5361388 h 5484619"/>
              <a:gd name="connsiteX370" fmla="*/ 401325 w 4450409"/>
              <a:gd name="connsiteY370" fmla="*/ 5354542 h 5484619"/>
              <a:gd name="connsiteX371" fmla="*/ 401325 w 4450409"/>
              <a:gd name="connsiteY371" fmla="*/ 5351119 h 5484619"/>
              <a:gd name="connsiteX372" fmla="*/ 391056 w 4450409"/>
              <a:gd name="connsiteY372" fmla="*/ 5344273 h 5484619"/>
              <a:gd name="connsiteX373" fmla="*/ 391056 w 4450409"/>
              <a:gd name="connsiteY373" fmla="*/ 5337426 h 5484619"/>
              <a:gd name="connsiteX374" fmla="*/ 411595 w 4450409"/>
              <a:gd name="connsiteY374" fmla="*/ 5337426 h 5484619"/>
              <a:gd name="connsiteX375" fmla="*/ 414096 w 4450409"/>
              <a:gd name="connsiteY375" fmla="*/ 5328852 h 5484619"/>
              <a:gd name="connsiteX376" fmla="*/ 407343 w 4450409"/>
              <a:gd name="connsiteY376" fmla="*/ 5332711 h 5484619"/>
              <a:gd name="connsiteX377" fmla="*/ 403920 w 4450409"/>
              <a:gd name="connsiteY377" fmla="*/ 5325865 h 5484619"/>
              <a:gd name="connsiteX378" fmla="*/ 414189 w 4450409"/>
              <a:gd name="connsiteY378" fmla="*/ 5315595 h 5484619"/>
              <a:gd name="connsiteX379" fmla="*/ 420979 w 4450409"/>
              <a:gd name="connsiteY379" fmla="*/ 5315595 h 5484619"/>
              <a:gd name="connsiteX380" fmla="*/ 435556 w 4450409"/>
              <a:gd name="connsiteY380" fmla="*/ 5310042 h 5484619"/>
              <a:gd name="connsiteX381" fmla="*/ 442402 w 4450409"/>
              <a:gd name="connsiteY381" fmla="*/ 5316888 h 5484619"/>
              <a:gd name="connsiteX382" fmla="*/ 442402 w 4450409"/>
              <a:gd name="connsiteY382" fmla="*/ 5323734 h 5484619"/>
              <a:gd name="connsiteX383" fmla="*/ 425287 w 4450409"/>
              <a:gd name="connsiteY383" fmla="*/ 5337426 h 5484619"/>
              <a:gd name="connsiteX384" fmla="*/ 425287 w 4450409"/>
              <a:gd name="connsiteY384" fmla="*/ 5340849 h 5484619"/>
              <a:gd name="connsiteX385" fmla="*/ 435556 w 4450409"/>
              <a:gd name="connsiteY385" fmla="*/ 5351119 h 5484619"/>
              <a:gd name="connsiteX386" fmla="*/ 475253 w 4450409"/>
              <a:gd name="connsiteY386" fmla="*/ 5338713 h 5484619"/>
              <a:gd name="connsiteX387" fmla="*/ 492919 w 4450409"/>
              <a:gd name="connsiteY387" fmla="*/ 5325865 h 5484619"/>
              <a:gd name="connsiteX388" fmla="*/ 503188 w 4450409"/>
              <a:gd name="connsiteY388" fmla="*/ 5322442 h 5484619"/>
              <a:gd name="connsiteX389" fmla="*/ 504398 w 4450409"/>
              <a:gd name="connsiteY389" fmla="*/ 5324862 h 5484619"/>
              <a:gd name="connsiteX390" fmla="*/ 510034 w 4450409"/>
              <a:gd name="connsiteY390" fmla="*/ 5322138 h 5484619"/>
              <a:gd name="connsiteX391" fmla="*/ 510034 w 4450409"/>
              <a:gd name="connsiteY391" fmla="*/ 5312172 h 5484619"/>
              <a:gd name="connsiteX392" fmla="*/ 540842 w 4450409"/>
              <a:gd name="connsiteY392" fmla="*/ 5295057 h 5484619"/>
              <a:gd name="connsiteX393" fmla="*/ 571649 w 4450409"/>
              <a:gd name="connsiteY393" fmla="*/ 5281365 h 5484619"/>
              <a:gd name="connsiteX394" fmla="*/ 571649 w 4450409"/>
              <a:gd name="connsiteY394" fmla="*/ 5284788 h 5484619"/>
              <a:gd name="connsiteX395" fmla="*/ 567114 w 4450409"/>
              <a:gd name="connsiteY395" fmla="*/ 5296693 h 5484619"/>
              <a:gd name="connsiteX396" fmla="*/ 588764 w 4450409"/>
              <a:gd name="connsiteY396" fmla="*/ 5287414 h 5484619"/>
              <a:gd name="connsiteX397" fmla="*/ 588764 w 4450409"/>
              <a:gd name="connsiteY397" fmla="*/ 5274519 h 5484619"/>
              <a:gd name="connsiteX398" fmla="*/ 609302 w 4450409"/>
              <a:gd name="connsiteY398" fmla="*/ 5264250 h 5484619"/>
              <a:gd name="connsiteX399" fmla="*/ 612726 w 4450409"/>
              <a:gd name="connsiteY399" fmla="*/ 5264250 h 5484619"/>
              <a:gd name="connsiteX400" fmla="*/ 619572 w 4450409"/>
              <a:gd name="connsiteY400" fmla="*/ 5271096 h 5484619"/>
              <a:gd name="connsiteX401" fmla="*/ 608670 w 4450409"/>
              <a:gd name="connsiteY401" fmla="*/ 5278883 h 5484619"/>
              <a:gd name="connsiteX402" fmla="*/ 623823 w 4450409"/>
              <a:gd name="connsiteY402" fmla="*/ 5272389 h 5484619"/>
              <a:gd name="connsiteX403" fmla="*/ 627246 w 4450409"/>
              <a:gd name="connsiteY403" fmla="*/ 5272389 h 5484619"/>
              <a:gd name="connsiteX404" fmla="*/ 630670 w 4450409"/>
              <a:gd name="connsiteY404" fmla="*/ 5279235 h 5484619"/>
              <a:gd name="connsiteX405" fmla="*/ 630670 w 4450409"/>
              <a:gd name="connsiteY405" fmla="*/ 5282658 h 5484619"/>
              <a:gd name="connsiteX406" fmla="*/ 616977 w 4450409"/>
              <a:gd name="connsiteY406" fmla="*/ 5296350 h 5484619"/>
              <a:gd name="connsiteX407" fmla="*/ 627246 w 4450409"/>
              <a:gd name="connsiteY407" fmla="*/ 5306619 h 5484619"/>
              <a:gd name="connsiteX408" fmla="*/ 616977 w 4450409"/>
              <a:gd name="connsiteY408" fmla="*/ 5320311 h 5484619"/>
              <a:gd name="connsiteX409" fmla="*/ 616977 w 4450409"/>
              <a:gd name="connsiteY409" fmla="*/ 5327157 h 5484619"/>
              <a:gd name="connsiteX410" fmla="*/ 623823 w 4450409"/>
              <a:gd name="connsiteY410" fmla="*/ 5327157 h 5484619"/>
              <a:gd name="connsiteX411" fmla="*/ 623823 w 4450409"/>
              <a:gd name="connsiteY411" fmla="*/ 5337426 h 5484619"/>
              <a:gd name="connsiteX412" fmla="*/ 610131 w 4450409"/>
              <a:gd name="connsiteY412" fmla="*/ 5340849 h 5484619"/>
              <a:gd name="connsiteX413" fmla="*/ 599862 w 4450409"/>
              <a:gd name="connsiteY413" fmla="*/ 5320311 h 5484619"/>
              <a:gd name="connsiteX414" fmla="*/ 534824 w 4450409"/>
              <a:gd name="connsiteY414" fmla="*/ 5351119 h 5484619"/>
              <a:gd name="connsiteX415" fmla="*/ 507440 w 4450409"/>
              <a:gd name="connsiteY415" fmla="*/ 5371657 h 5484619"/>
              <a:gd name="connsiteX416" fmla="*/ 459517 w 4450409"/>
              <a:gd name="connsiteY416" fmla="*/ 5399041 h 5484619"/>
              <a:gd name="connsiteX417" fmla="*/ 418441 w 4450409"/>
              <a:gd name="connsiteY417" fmla="*/ 5433272 h 5484619"/>
              <a:gd name="connsiteX418" fmla="*/ 373941 w 4450409"/>
              <a:gd name="connsiteY418" fmla="*/ 5460656 h 5484619"/>
              <a:gd name="connsiteX419" fmla="*/ 339711 w 4450409"/>
              <a:gd name="connsiteY419" fmla="*/ 5450387 h 5484619"/>
              <a:gd name="connsiteX420" fmla="*/ 343134 w 4450409"/>
              <a:gd name="connsiteY420" fmla="*/ 5436695 h 5484619"/>
              <a:gd name="connsiteX421" fmla="*/ 339711 w 4450409"/>
              <a:gd name="connsiteY421" fmla="*/ 5436695 h 5484619"/>
              <a:gd name="connsiteX422" fmla="*/ 284942 w 4450409"/>
              <a:gd name="connsiteY422" fmla="*/ 5457233 h 5484619"/>
              <a:gd name="connsiteX423" fmla="*/ 284942 w 4450409"/>
              <a:gd name="connsiteY423" fmla="*/ 5450387 h 5484619"/>
              <a:gd name="connsiteX424" fmla="*/ 319172 w 4450409"/>
              <a:gd name="connsiteY424" fmla="*/ 5419580 h 5484619"/>
              <a:gd name="connsiteX425" fmla="*/ 319172 w 4450409"/>
              <a:gd name="connsiteY425" fmla="*/ 5416157 h 5484619"/>
              <a:gd name="connsiteX426" fmla="*/ 315749 w 4450409"/>
              <a:gd name="connsiteY426" fmla="*/ 5416157 h 5484619"/>
              <a:gd name="connsiteX427" fmla="*/ 223327 w 4450409"/>
              <a:gd name="connsiteY427" fmla="*/ 5457233 h 5484619"/>
              <a:gd name="connsiteX428" fmla="*/ 168558 w 4450409"/>
              <a:gd name="connsiteY428" fmla="*/ 5484618 h 5484619"/>
              <a:gd name="connsiteX429" fmla="*/ 165135 w 4450409"/>
              <a:gd name="connsiteY429" fmla="*/ 5477771 h 5484619"/>
              <a:gd name="connsiteX430" fmla="*/ 206212 w 4450409"/>
              <a:gd name="connsiteY430" fmla="*/ 5450387 h 5484619"/>
              <a:gd name="connsiteX431" fmla="*/ 239158 w 4450409"/>
              <a:gd name="connsiteY431" fmla="*/ 5421719 h 5484619"/>
              <a:gd name="connsiteX432" fmla="*/ 266140 w 4450409"/>
              <a:gd name="connsiteY432" fmla="*/ 5407090 h 5484619"/>
              <a:gd name="connsiteX433" fmla="*/ 253306 w 4450409"/>
              <a:gd name="connsiteY433" fmla="*/ 5411441 h 5484619"/>
              <a:gd name="connsiteX434" fmla="*/ 208806 w 4450409"/>
              <a:gd name="connsiteY434" fmla="*/ 5438825 h 5484619"/>
              <a:gd name="connsiteX435" fmla="*/ 174576 w 4450409"/>
              <a:gd name="connsiteY435" fmla="*/ 5428556 h 5484619"/>
              <a:gd name="connsiteX436" fmla="*/ 177999 w 4450409"/>
              <a:gd name="connsiteY436" fmla="*/ 5414864 h 5484619"/>
              <a:gd name="connsiteX437" fmla="*/ 174576 w 4450409"/>
              <a:gd name="connsiteY437" fmla="*/ 5414864 h 5484619"/>
              <a:gd name="connsiteX438" fmla="*/ 119807 w 4450409"/>
              <a:gd name="connsiteY438" fmla="*/ 5435402 h 5484619"/>
              <a:gd name="connsiteX439" fmla="*/ 119807 w 4450409"/>
              <a:gd name="connsiteY439" fmla="*/ 5428556 h 5484619"/>
              <a:gd name="connsiteX440" fmla="*/ 154037 w 4450409"/>
              <a:gd name="connsiteY440" fmla="*/ 5397749 h 5484619"/>
              <a:gd name="connsiteX441" fmla="*/ 154037 w 4450409"/>
              <a:gd name="connsiteY441" fmla="*/ 5394326 h 5484619"/>
              <a:gd name="connsiteX442" fmla="*/ 150614 w 4450409"/>
              <a:gd name="connsiteY442" fmla="*/ 5394326 h 5484619"/>
              <a:gd name="connsiteX443" fmla="*/ 58192 w 4450409"/>
              <a:gd name="connsiteY443" fmla="*/ 5435402 h 5484619"/>
              <a:gd name="connsiteX444" fmla="*/ 3423 w 4450409"/>
              <a:gd name="connsiteY444" fmla="*/ 5462787 h 5484619"/>
              <a:gd name="connsiteX445" fmla="*/ 0 w 4450409"/>
              <a:gd name="connsiteY445" fmla="*/ 5455940 h 5484619"/>
              <a:gd name="connsiteX446" fmla="*/ 41077 w 4450409"/>
              <a:gd name="connsiteY446" fmla="*/ 5428556 h 5484619"/>
              <a:gd name="connsiteX447" fmla="*/ 109538 w 4450409"/>
              <a:gd name="connsiteY447" fmla="*/ 5380633 h 5484619"/>
              <a:gd name="connsiteX448" fmla="*/ 157460 w 4450409"/>
              <a:gd name="connsiteY448" fmla="*/ 5346403 h 5484619"/>
              <a:gd name="connsiteX449" fmla="*/ 188268 w 4450409"/>
              <a:gd name="connsiteY449" fmla="*/ 5325865 h 5484619"/>
              <a:gd name="connsiteX450" fmla="*/ 191691 w 4450409"/>
              <a:gd name="connsiteY450" fmla="*/ 5322442 h 5484619"/>
              <a:gd name="connsiteX451" fmla="*/ 195114 w 4450409"/>
              <a:gd name="connsiteY451" fmla="*/ 5329288 h 5484619"/>
              <a:gd name="connsiteX452" fmla="*/ 195114 w 4450409"/>
              <a:gd name="connsiteY452" fmla="*/ 5336134 h 5484619"/>
              <a:gd name="connsiteX453" fmla="*/ 171152 w 4450409"/>
              <a:gd name="connsiteY453" fmla="*/ 5353249 h 5484619"/>
              <a:gd name="connsiteX454" fmla="*/ 174576 w 4450409"/>
              <a:gd name="connsiteY454" fmla="*/ 5360095 h 5484619"/>
              <a:gd name="connsiteX455" fmla="*/ 232767 w 4450409"/>
              <a:gd name="connsiteY455" fmla="*/ 5339557 h 5484619"/>
              <a:gd name="connsiteX456" fmla="*/ 236190 w 4450409"/>
              <a:gd name="connsiteY456" fmla="*/ 5332711 h 5484619"/>
              <a:gd name="connsiteX457" fmla="*/ 236190 w 4450409"/>
              <a:gd name="connsiteY457" fmla="*/ 5329288 h 5484619"/>
              <a:gd name="connsiteX458" fmla="*/ 225921 w 4450409"/>
              <a:gd name="connsiteY458" fmla="*/ 5322442 h 5484619"/>
              <a:gd name="connsiteX459" fmla="*/ 225921 w 4450409"/>
              <a:gd name="connsiteY459" fmla="*/ 5315595 h 5484619"/>
              <a:gd name="connsiteX460" fmla="*/ 246460 w 4450409"/>
              <a:gd name="connsiteY460" fmla="*/ 5315595 h 5484619"/>
              <a:gd name="connsiteX461" fmla="*/ 270421 w 4450409"/>
              <a:gd name="connsiteY461" fmla="*/ 5288211 h 5484619"/>
              <a:gd name="connsiteX462" fmla="*/ 277267 w 4450409"/>
              <a:gd name="connsiteY462" fmla="*/ 5295057 h 5484619"/>
              <a:gd name="connsiteX463" fmla="*/ 277267 w 4450409"/>
              <a:gd name="connsiteY463" fmla="*/ 5301903 h 5484619"/>
              <a:gd name="connsiteX464" fmla="*/ 260152 w 4450409"/>
              <a:gd name="connsiteY464" fmla="*/ 5315595 h 5484619"/>
              <a:gd name="connsiteX465" fmla="*/ 260152 w 4450409"/>
              <a:gd name="connsiteY465" fmla="*/ 5319018 h 5484619"/>
              <a:gd name="connsiteX466" fmla="*/ 270421 w 4450409"/>
              <a:gd name="connsiteY466" fmla="*/ 5329288 h 5484619"/>
              <a:gd name="connsiteX467" fmla="*/ 362843 w 4450409"/>
              <a:gd name="connsiteY467" fmla="*/ 5291634 h 5484619"/>
              <a:gd name="connsiteX468" fmla="*/ 458688 w 4450409"/>
              <a:gd name="connsiteY468" fmla="*/ 5250558 h 5484619"/>
              <a:gd name="connsiteX469" fmla="*/ 677763 w 4450409"/>
              <a:gd name="connsiteY469" fmla="*/ 5233442 h 5484619"/>
              <a:gd name="connsiteX470" fmla="*/ 684610 w 4450409"/>
              <a:gd name="connsiteY470" fmla="*/ 5233442 h 5484619"/>
              <a:gd name="connsiteX471" fmla="*/ 691456 w 4450409"/>
              <a:gd name="connsiteY471" fmla="*/ 5240288 h 5484619"/>
              <a:gd name="connsiteX472" fmla="*/ 640110 w 4450409"/>
              <a:gd name="connsiteY472" fmla="*/ 5257404 h 5484619"/>
              <a:gd name="connsiteX473" fmla="*/ 640110 w 4450409"/>
              <a:gd name="connsiteY473" fmla="*/ 5250558 h 5484619"/>
              <a:gd name="connsiteX474" fmla="*/ 677763 w 4450409"/>
              <a:gd name="connsiteY474" fmla="*/ 5233442 h 5484619"/>
              <a:gd name="connsiteX475" fmla="*/ 2091674 w 4450409"/>
              <a:gd name="connsiteY475" fmla="*/ 5231313 h 5484619"/>
              <a:gd name="connsiteX476" fmla="*/ 2098520 w 4450409"/>
              <a:gd name="connsiteY476" fmla="*/ 5234736 h 5484619"/>
              <a:gd name="connsiteX477" fmla="*/ 2122481 w 4450409"/>
              <a:gd name="connsiteY477" fmla="*/ 5231313 h 5484619"/>
              <a:gd name="connsiteX478" fmla="*/ 2122481 w 4450409"/>
              <a:gd name="connsiteY478" fmla="*/ 5234736 h 5484619"/>
              <a:gd name="connsiteX479" fmla="*/ 2101943 w 4450409"/>
              <a:gd name="connsiteY479" fmla="*/ 5248428 h 5484619"/>
              <a:gd name="connsiteX480" fmla="*/ 2095097 w 4450409"/>
              <a:gd name="connsiteY480" fmla="*/ 5262120 h 5484619"/>
              <a:gd name="connsiteX481" fmla="*/ 2081405 w 4450409"/>
              <a:gd name="connsiteY481" fmla="*/ 5234736 h 5484619"/>
              <a:gd name="connsiteX482" fmla="*/ 2091674 w 4450409"/>
              <a:gd name="connsiteY482" fmla="*/ 5231313 h 5484619"/>
              <a:gd name="connsiteX483" fmla="*/ 863437 w 4450409"/>
              <a:gd name="connsiteY483" fmla="*/ 5231312 h 5484619"/>
              <a:gd name="connsiteX484" fmla="*/ 870283 w 4450409"/>
              <a:gd name="connsiteY484" fmla="*/ 5234735 h 5484619"/>
              <a:gd name="connsiteX485" fmla="*/ 894244 w 4450409"/>
              <a:gd name="connsiteY485" fmla="*/ 5231312 h 5484619"/>
              <a:gd name="connsiteX486" fmla="*/ 894244 w 4450409"/>
              <a:gd name="connsiteY486" fmla="*/ 5234735 h 5484619"/>
              <a:gd name="connsiteX487" fmla="*/ 873706 w 4450409"/>
              <a:gd name="connsiteY487" fmla="*/ 5248427 h 5484619"/>
              <a:gd name="connsiteX488" fmla="*/ 866860 w 4450409"/>
              <a:gd name="connsiteY488" fmla="*/ 5262119 h 5484619"/>
              <a:gd name="connsiteX489" fmla="*/ 853168 w 4450409"/>
              <a:gd name="connsiteY489" fmla="*/ 5234735 h 5484619"/>
              <a:gd name="connsiteX490" fmla="*/ 863437 w 4450409"/>
              <a:gd name="connsiteY490" fmla="*/ 5231312 h 5484619"/>
              <a:gd name="connsiteX491" fmla="*/ 1407724 w 4450409"/>
              <a:gd name="connsiteY491" fmla="*/ 5231311 h 5484619"/>
              <a:gd name="connsiteX492" fmla="*/ 1414570 w 4450409"/>
              <a:gd name="connsiteY492" fmla="*/ 5234734 h 5484619"/>
              <a:gd name="connsiteX493" fmla="*/ 1438531 w 4450409"/>
              <a:gd name="connsiteY493" fmla="*/ 5231311 h 5484619"/>
              <a:gd name="connsiteX494" fmla="*/ 1438531 w 4450409"/>
              <a:gd name="connsiteY494" fmla="*/ 5234734 h 5484619"/>
              <a:gd name="connsiteX495" fmla="*/ 1417993 w 4450409"/>
              <a:gd name="connsiteY495" fmla="*/ 5248426 h 5484619"/>
              <a:gd name="connsiteX496" fmla="*/ 1411146 w 4450409"/>
              <a:gd name="connsiteY496" fmla="*/ 5262118 h 5484619"/>
              <a:gd name="connsiteX497" fmla="*/ 1397455 w 4450409"/>
              <a:gd name="connsiteY497" fmla="*/ 5234734 h 5484619"/>
              <a:gd name="connsiteX498" fmla="*/ 1407724 w 4450409"/>
              <a:gd name="connsiteY498" fmla="*/ 5231311 h 5484619"/>
              <a:gd name="connsiteX499" fmla="*/ 698302 w 4450409"/>
              <a:gd name="connsiteY499" fmla="*/ 5209481 h 5484619"/>
              <a:gd name="connsiteX500" fmla="*/ 705148 w 4450409"/>
              <a:gd name="connsiteY500" fmla="*/ 5212904 h 5484619"/>
              <a:gd name="connsiteX501" fmla="*/ 729109 w 4450409"/>
              <a:gd name="connsiteY501" fmla="*/ 5209481 h 5484619"/>
              <a:gd name="connsiteX502" fmla="*/ 729109 w 4450409"/>
              <a:gd name="connsiteY502" fmla="*/ 5212904 h 5484619"/>
              <a:gd name="connsiteX503" fmla="*/ 708571 w 4450409"/>
              <a:gd name="connsiteY503" fmla="*/ 5226596 h 5484619"/>
              <a:gd name="connsiteX504" fmla="*/ 701725 w 4450409"/>
              <a:gd name="connsiteY504" fmla="*/ 5240288 h 5484619"/>
              <a:gd name="connsiteX505" fmla="*/ 688033 w 4450409"/>
              <a:gd name="connsiteY505" fmla="*/ 5212904 h 5484619"/>
              <a:gd name="connsiteX506" fmla="*/ 698302 w 4450409"/>
              <a:gd name="connsiteY506" fmla="*/ 5209481 h 5484619"/>
              <a:gd name="connsiteX507" fmla="*/ 2033482 w 4450409"/>
              <a:gd name="connsiteY507" fmla="*/ 5207352 h 5484619"/>
              <a:gd name="connsiteX508" fmla="*/ 2036905 w 4450409"/>
              <a:gd name="connsiteY508" fmla="*/ 5207352 h 5484619"/>
              <a:gd name="connsiteX509" fmla="*/ 2036905 w 4450409"/>
              <a:gd name="connsiteY509" fmla="*/ 5217621 h 5484619"/>
              <a:gd name="connsiteX510" fmla="*/ 2016367 w 4450409"/>
              <a:gd name="connsiteY510" fmla="*/ 5231313 h 5484619"/>
              <a:gd name="connsiteX511" fmla="*/ 2012944 w 4450409"/>
              <a:gd name="connsiteY511" fmla="*/ 5224467 h 5484619"/>
              <a:gd name="connsiteX512" fmla="*/ 2012944 w 4450409"/>
              <a:gd name="connsiteY512" fmla="*/ 5221044 h 5484619"/>
              <a:gd name="connsiteX513" fmla="*/ 2033482 w 4450409"/>
              <a:gd name="connsiteY513" fmla="*/ 5207352 h 5484619"/>
              <a:gd name="connsiteX514" fmla="*/ 1349531 w 4450409"/>
              <a:gd name="connsiteY514" fmla="*/ 5207350 h 5484619"/>
              <a:gd name="connsiteX515" fmla="*/ 1352955 w 4450409"/>
              <a:gd name="connsiteY515" fmla="*/ 5207350 h 5484619"/>
              <a:gd name="connsiteX516" fmla="*/ 1352955 w 4450409"/>
              <a:gd name="connsiteY516" fmla="*/ 5217619 h 5484619"/>
              <a:gd name="connsiteX517" fmla="*/ 1332417 w 4450409"/>
              <a:gd name="connsiteY517" fmla="*/ 5231311 h 5484619"/>
              <a:gd name="connsiteX518" fmla="*/ 1328993 w 4450409"/>
              <a:gd name="connsiteY518" fmla="*/ 5224465 h 5484619"/>
              <a:gd name="connsiteX519" fmla="*/ 1328993 w 4450409"/>
              <a:gd name="connsiteY519" fmla="*/ 5221042 h 5484619"/>
              <a:gd name="connsiteX520" fmla="*/ 1349531 w 4450409"/>
              <a:gd name="connsiteY520" fmla="*/ 5207350 h 5484619"/>
              <a:gd name="connsiteX521" fmla="*/ 848367 w 4450409"/>
              <a:gd name="connsiteY521" fmla="*/ 5196458 h 5484619"/>
              <a:gd name="connsiteX522" fmla="*/ 842071 w 4450409"/>
              <a:gd name="connsiteY522" fmla="*/ 5199212 h 5484619"/>
              <a:gd name="connsiteX523" fmla="*/ 842071 w 4450409"/>
              <a:gd name="connsiteY523" fmla="*/ 5206058 h 5484619"/>
              <a:gd name="connsiteX524" fmla="*/ 846379 w 4450409"/>
              <a:gd name="connsiteY524" fmla="*/ 5210367 h 5484619"/>
              <a:gd name="connsiteX525" fmla="*/ 2077982 w 4450409"/>
              <a:gd name="connsiteY525" fmla="*/ 5186813 h 5484619"/>
              <a:gd name="connsiteX526" fmla="*/ 2091674 w 4450409"/>
              <a:gd name="connsiteY526" fmla="*/ 5186813 h 5484619"/>
              <a:gd name="connsiteX527" fmla="*/ 2115635 w 4450409"/>
              <a:gd name="connsiteY527" fmla="*/ 5193659 h 5484619"/>
              <a:gd name="connsiteX528" fmla="*/ 2115635 w 4450409"/>
              <a:gd name="connsiteY528" fmla="*/ 5200506 h 5484619"/>
              <a:gd name="connsiteX529" fmla="*/ 2084828 w 4450409"/>
              <a:gd name="connsiteY529" fmla="*/ 5217621 h 5484619"/>
              <a:gd name="connsiteX530" fmla="*/ 2074558 w 4450409"/>
              <a:gd name="connsiteY530" fmla="*/ 5217621 h 5484619"/>
              <a:gd name="connsiteX531" fmla="*/ 2074558 w 4450409"/>
              <a:gd name="connsiteY531" fmla="*/ 5210775 h 5484619"/>
              <a:gd name="connsiteX532" fmla="*/ 1394031 w 4450409"/>
              <a:gd name="connsiteY532" fmla="*/ 5186811 h 5484619"/>
              <a:gd name="connsiteX533" fmla="*/ 1407724 w 4450409"/>
              <a:gd name="connsiteY533" fmla="*/ 5186811 h 5484619"/>
              <a:gd name="connsiteX534" fmla="*/ 1431685 w 4450409"/>
              <a:gd name="connsiteY534" fmla="*/ 5193657 h 5484619"/>
              <a:gd name="connsiteX535" fmla="*/ 1431685 w 4450409"/>
              <a:gd name="connsiteY535" fmla="*/ 5200504 h 5484619"/>
              <a:gd name="connsiteX536" fmla="*/ 1400878 w 4450409"/>
              <a:gd name="connsiteY536" fmla="*/ 5217619 h 5484619"/>
              <a:gd name="connsiteX537" fmla="*/ 1390607 w 4450409"/>
              <a:gd name="connsiteY537" fmla="*/ 5217619 h 5484619"/>
              <a:gd name="connsiteX538" fmla="*/ 1390607 w 4450409"/>
              <a:gd name="connsiteY538" fmla="*/ 5210773 h 5484619"/>
              <a:gd name="connsiteX539" fmla="*/ 640110 w 4450409"/>
              <a:gd name="connsiteY539" fmla="*/ 5185520 h 5484619"/>
              <a:gd name="connsiteX540" fmla="*/ 643533 w 4450409"/>
              <a:gd name="connsiteY540" fmla="*/ 5185520 h 5484619"/>
              <a:gd name="connsiteX541" fmla="*/ 643533 w 4450409"/>
              <a:gd name="connsiteY541" fmla="*/ 5195789 h 5484619"/>
              <a:gd name="connsiteX542" fmla="*/ 622995 w 4450409"/>
              <a:gd name="connsiteY542" fmla="*/ 5209481 h 5484619"/>
              <a:gd name="connsiteX543" fmla="*/ 619572 w 4450409"/>
              <a:gd name="connsiteY543" fmla="*/ 5202635 h 5484619"/>
              <a:gd name="connsiteX544" fmla="*/ 619572 w 4450409"/>
              <a:gd name="connsiteY544" fmla="*/ 5199212 h 5484619"/>
              <a:gd name="connsiteX545" fmla="*/ 640110 w 4450409"/>
              <a:gd name="connsiteY545" fmla="*/ 5185520 h 5484619"/>
              <a:gd name="connsiteX546" fmla="*/ 684610 w 4450409"/>
              <a:gd name="connsiteY546" fmla="*/ 5164981 h 5484619"/>
              <a:gd name="connsiteX547" fmla="*/ 698302 w 4450409"/>
              <a:gd name="connsiteY547" fmla="*/ 5164981 h 5484619"/>
              <a:gd name="connsiteX548" fmla="*/ 722263 w 4450409"/>
              <a:gd name="connsiteY548" fmla="*/ 5171827 h 5484619"/>
              <a:gd name="connsiteX549" fmla="*/ 722263 w 4450409"/>
              <a:gd name="connsiteY549" fmla="*/ 5178674 h 5484619"/>
              <a:gd name="connsiteX550" fmla="*/ 691456 w 4450409"/>
              <a:gd name="connsiteY550" fmla="*/ 5195789 h 5484619"/>
              <a:gd name="connsiteX551" fmla="*/ 681186 w 4450409"/>
              <a:gd name="connsiteY551" fmla="*/ 5195789 h 5484619"/>
              <a:gd name="connsiteX552" fmla="*/ 681186 w 4450409"/>
              <a:gd name="connsiteY552" fmla="*/ 5188943 h 5484619"/>
              <a:gd name="connsiteX553" fmla="*/ 2050597 w 4450409"/>
              <a:gd name="connsiteY553" fmla="*/ 5156006 h 5484619"/>
              <a:gd name="connsiteX554" fmla="*/ 2057443 w 4450409"/>
              <a:gd name="connsiteY554" fmla="*/ 5166275 h 5484619"/>
              <a:gd name="connsiteX555" fmla="*/ 2012944 w 4450409"/>
              <a:gd name="connsiteY555" fmla="*/ 5200506 h 5484619"/>
              <a:gd name="connsiteX556" fmla="*/ 2009521 w 4450409"/>
              <a:gd name="connsiteY556" fmla="*/ 5197083 h 5484619"/>
              <a:gd name="connsiteX557" fmla="*/ 2012944 w 4450409"/>
              <a:gd name="connsiteY557" fmla="*/ 5190236 h 5484619"/>
              <a:gd name="connsiteX558" fmla="*/ 2012944 w 4450409"/>
              <a:gd name="connsiteY558" fmla="*/ 5179967 h 5484619"/>
              <a:gd name="connsiteX559" fmla="*/ 2006098 w 4450409"/>
              <a:gd name="connsiteY559" fmla="*/ 5179967 h 5484619"/>
              <a:gd name="connsiteX560" fmla="*/ 2006098 w 4450409"/>
              <a:gd name="connsiteY560" fmla="*/ 5176544 h 5484619"/>
              <a:gd name="connsiteX561" fmla="*/ 2050597 w 4450409"/>
              <a:gd name="connsiteY561" fmla="*/ 5156006 h 5484619"/>
              <a:gd name="connsiteX562" fmla="*/ 822360 w 4450409"/>
              <a:gd name="connsiteY562" fmla="*/ 5156005 h 5484619"/>
              <a:gd name="connsiteX563" fmla="*/ 829206 w 4450409"/>
              <a:gd name="connsiteY563" fmla="*/ 5166274 h 5484619"/>
              <a:gd name="connsiteX564" fmla="*/ 784707 w 4450409"/>
              <a:gd name="connsiteY564" fmla="*/ 5200505 h 5484619"/>
              <a:gd name="connsiteX565" fmla="*/ 781284 w 4450409"/>
              <a:gd name="connsiteY565" fmla="*/ 5197082 h 5484619"/>
              <a:gd name="connsiteX566" fmla="*/ 784707 w 4450409"/>
              <a:gd name="connsiteY566" fmla="*/ 5190235 h 5484619"/>
              <a:gd name="connsiteX567" fmla="*/ 784707 w 4450409"/>
              <a:gd name="connsiteY567" fmla="*/ 5179966 h 5484619"/>
              <a:gd name="connsiteX568" fmla="*/ 777861 w 4450409"/>
              <a:gd name="connsiteY568" fmla="*/ 5179966 h 5484619"/>
              <a:gd name="connsiteX569" fmla="*/ 777861 w 4450409"/>
              <a:gd name="connsiteY569" fmla="*/ 5176543 h 5484619"/>
              <a:gd name="connsiteX570" fmla="*/ 822360 w 4450409"/>
              <a:gd name="connsiteY570" fmla="*/ 5156005 h 5484619"/>
              <a:gd name="connsiteX571" fmla="*/ 1366647 w 4450409"/>
              <a:gd name="connsiteY571" fmla="*/ 5156004 h 5484619"/>
              <a:gd name="connsiteX572" fmla="*/ 1373493 w 4450409"/>
              <a:gd name="connsiteY572" fmla="*/ 5166273 h 5484619"/>
              <a:gd name="connsiteX573" fmla="*/ 1328993 w 4450409"/>
              <a:gd name="connsiteY573" fmla="*/ 5200504 h 5484619"/>
              <a:gd name="connsiteX574" fmla="*/ 1325571 w 4450409"/>
              <a:gd name="connsiteY574" fmla="*/ 5197081 h 5484619"/>
              <a:gd name="connsiteX575" fmla="*/ 1328993 w 4450409"/>
              <a:gd name="connsiteY575" fmla="*/ 5190234 h 5484619"/>
              <a:gd name="connsiteX576" fmla="*/ 1328993 w 4450409"/>
              <a:gd name="connsiteY576" fmla="*/ 5179965 h 5484619"/>
              <a:gd name="connsiteX577" fmla="*/ 1322148 w 4450409"/>
              <a:gd name="connsiteY577" fmla="*/ 5179965 h 5484619"/>
              <a:gd name="connsiteX578" fmla="*/ 1322148 w 4450409"/>
              <a:gd name="connsiteY578" fmla="*/ 5176542 h 5484619"/>
              <a:gd name="connsiteX579" fmla="*/ 1366647 w 4450409"/>
              <a:gd name="connsiteY579" fmla="*/ 5156004 h 5484619"/>
              <a:gd name="connsiteX580" fmla="*/ 2314172 w 4450409"/>
              <a:gd name="connsiteY580" fmla="*/ 5149160 h 5484619"/>
              <a:gd name="connsiteX581" fmla="*/ 2317595 w 4450409"/>
              <a:gd name="connsiteY581" fmla="*/ 5156006 h 5484619"/>
              <a:gd name="connsiteX582" fmla="*/ 2262826 w 4450409"/>
              <a:gd name="connsiteY582" fmla="*/ 5197083 h 5484619"/>
              <a:gd name="connsiteX583" fmla="*/ 2235442 w 4450409"/>
              <a:gd name="connsiteY583" fmla="*/ 5221044 h 5484619"/>
              <a:gd name="connsiteX584" fmla="*/ 2235442 w 4450409"/>
              <a:gd name="connsiteY584" fmla="*/ 5227890 h 5484619"/>
              <a:gd name="connsiteX585" fmla="*/ 2242288 w 4450409"/>
              <a:gd name="connsiteY585" fmla="*/ 5234736 h 5484619"/>
              <a:gd name="connsiteX586" fmla="*/ 2245711 w 4450409"/>
              <a:gd name="connsiteY586" fmla="*/ 5234736 h 5484619"/>
              <a:gd name="connsiteX587" fmla="*/ 2290210 w 4450409"/>
              <a:gd name="connsiteY587" fmla="*/ 5197083 h 5484619"/>
              <a:gd name="connsiteX588" fmla="*/ 2327864 w 4450409"/>
              <a:gd name="connsiteY588" fmla="*/ 5183390 h 5484619"/>
              <a:gd name="connsiteX589" fmla="*/ 2334710 w 4450409"/>
              <a:gd name="connsiteY589" fmla="*/ 5173121 h 5484619"/>
              <a:gd name="connsiteX590" fmla="*/ 2327864 w 4450409"/>
              <a:gd name="connsiteY590" fmla="*/ 5173121 h 5484619"/>
              <a:gd name="connsiteX591" fmla="*/ 2327864 w 4450409"/>
              <a:gd name="connsiteY591" fmla="*/ 5166275 h 5484619"/>
              <a:gd name="connsiteX592" fmla="*/ 2341556 w 4450409"/>
              <a:gd name="connsiteY592" fmla="*/ 5166275 h 5484619"/>
              <a:gd name="connsiteX593" fmla="*/ 2348402 w 4450409"/>
              <a:gd name="connsiteY593" fmla="*/ 5176544 h 5484619"/>
              <a:gd name="connsiteX594" fmla="*/ 2293633 w 4450409"/>
              <a:gd name="connsiteY594" fmla="*/ 5210775 h 5484619"/>
              <a:gd name="connsiteX595" fmla="*/ 2255980 w 4450409"/>
              <a:gd name="connsiteY595" fmla="*/ 5234736 h 5484619"/>
              <a:gd name="connsiteX596" fmla="*/ 2190942 w 4450409"/>
              <a:gd name="connsiteY596" fmla="*/ 5272390 h 5484619"/>
              <a:gd name="connsiteX597" fmla="*/ 2187519 w 4450409"/>
              <a:gd name="connsiteY597" fmla="*/ 5268966 h 5484619"/>
              <a:gd name="connsiteX598" fmla="*/ 2194365 w 4450409"/>
              <a:gd name="connsiteY598" fmla="*/ 5245005 h 5484619"/>
              <a:gd name="connsiteX599" fmla="*/ 2187519 w 4450409"/>
              <a:gd name="connsiteY599" fmla="*/ 5245005 h 5484619"/>
              <a:gd name="connsiteX600" fmla="*/ 2187519 w 4450409"/>
              <a:gd name="connsiteY600" fmla="*/ 5262120 h 5484619"/>
              <a:gd name="connsiteX601" fmla="*/ 2163558 w 4450409"/>
              <a:gd name="connsiteY601" fmla="*/ 5262120 h 5484619"/>
              <a:gd name="connsiteX602" fmla="*/ 2105366 w 4450409"/>
              <a:gd name="connsiteY602" fmla="*/ 5282659 h 5484619"/>
              <a:gd name="connsiteX603" fmla="*/ 2081405 w 4450409"/>
              <a:gd name="connsiteY603" fmla="*/ 5296351 h 5484619"/>
              <a:gd name="connsiteX604" fmla="*/ 2081405 w 4450409"/>
              <a:gd name="connsiteY604" fmla="*/ 5292928 h 5484619"/>
              <a:gd name="connsiteX605" fmla="*/ 2115635 w 4450409"/>
              <a:gd name="connsiteY605" fmla="*/ 5251851 h 5484619"/>
              <a:gd name="connsiteX606" fmla="*/ 2153289 w 4450409"/>
              <a:gd name="connsiteY606" fmla="*/ 5245005 h 5484619"/>
              <a:gd name="connsiteX607" fmla="*/ 2166981 w 4450409"/>
              <a:gd name="connsiteY607" fmla="*/ 5245005 h 5484619"/>
              <a:gd name="connsiteX608" fmla="*/ 2197788 w 4450409"/>
              <a:gd name="connsiteY608" fmla="*/ 5227890 h 5484619"/>
              <a:gd name="connsiteX609" fmla="*/ 2208057 w 4450409"/>
              <a:gd name="connsiteY609" fmla="*/ 5217621 h 5484619"/>
              <a:gd name="connsiteX610" fmla="*/ 2225173 w 4450409"/>
              <a:gd name="connsiteY610" fmla="*/ 5217621 h 5484619"/>
              <a:gd name="connsiteX611" fmla="*/ 2259403 w 4450409"/>
              <a:gd name="connsiteY611" fmla="*/ 5190236 h 5484619"/>
              <a:gd name="connsiteX612" fmla="*/ 2297057 w 4450409"/>
              <a:gd name="connsiteY612" fmla="*/ 5166275 h 5484619"/>
              <a:gd name="connsiteX613" fmla="*/ 2314172 w 4450409"/>
              <a:gd name="connsiteY613" fmla="*/ 5149160 h 5484619"/>
              <a:gd name="connsiteX614" fmla="*/ 1085935 w 4450409"/>
              <a:gd name="connsiteY614" fmla="*/ 5149159 h 5484619"/>
              <a:gd name="connsiteX615" fmla="*/ 1089358 w 4450409"/>
              <a:gd name="connsiteY615" fmla="*/ 5156005 h 5484619"/>
              <a:gd name="connsiteX616" fmla="*/ 1034589 w 4450409"/>
              <a:gd name="connsiteY616" fmla="*/ 5197082 h 5484619"/>
              <a:gd name="connsiteX617" fmla="*/ 1007205 w 4450409"/>
              <a:gd name="connsiteY617" fmla="*/ 5221043 h 5484619"/>
              <a:gd name="connsiteX618" fmla="*/ 1007205 w 4450409"/>
              <a:gd name="connsiteY618" fmla="*/ 5227889 h 5484619"/>
              <a:gd name="connsiteX619" fmla="*/ 1014051 w 4450409"/>
              <a:gd name="connsiteY619" fmla="*/ 5234735 h 5484619"/>
              <a:gd name="connsiteX620" fmla="*/ 1017474 w 4450409"/>
              <a:gd name="connsiteY620" fmla="*/ 5234735 h 5484619"/>
              <a:gd name="connsiteX621" fmla="*/ 1061973 w 4450409"/>
              <a:gd name="connsiteY621" fmla="*/ 5197082 h 5484619"/>
              <a:gd name="connsiteX622" fmla="*/ 1099627 w 4450409"/>
              <a:gd name="connsiteY622" fmla="*/ 5183389 h 5484619"/>
              <a:gd name="connsiteX623" fmla="*/ 1106473 w 4450409"/>
              <a:gd name="connsiteY623" fmla="*/ 5173120 h 5484619"/>
              <a:gd name="connsiteX624" fmla="*/ 1099627 w 4450409"/>
              <a:gd name="connsiteY624" fmla="*/ 5173120 h 5484619"/>
              <a:gd name="connsiteX625" fmla="*/ 1099627 w 4450409"/>
              <a:gd name="connsiteY625" fmla="*/ 5166274 h 5484619"/>
              <a:gd name="connsiteX626" fmla="*/ 1113319 w 4450409"/>
              <a:gd name="connsiteY626" fmla="*/ 5166274 h 5484619"/>
              <a:gd name="connsiteX627" fmla="*/ 1120165 w 4450409"/>
              <a:gd name="connsiteY627" fmla="*/ 5176543 h 5484619"/>
              <a:gd name="connsiteX628" fmla="*/ 1065396 w 4450409"/>
              <a:gd name="connsiteY628" fmla="*/ 5210774 h 5484619"/>
              <a:gd name="connsiteX629" fmla="*/ 1027743 w 4450409"/>
              <a:gd name="connsiteY629" fmla="*/ 5234735 h 5484619"/>
              <a:gd name="connsiteX630" fmla="*/ 962705 w 4450409"/>
              <a:gd name="connsiteY630" fmla="*/ 5272389 h 5484619"/>
              <a:gd name="connsiteX631" fmla="*/ 959282 w 4450409"/>
              <a:gd name="connsiteY631" fmla="*/ 5268965 h 5484619"/>
              <a:gd name="connsiteX632" fmla="*/ 966128 w 4450409"/>
              <a:gd name="connsiteY632" fmla="*/ 5245004 h 5484619"/>
              <a:gd name="connsiteX633" fmla="*/ 959282 w 4450409"/>
              <a:gd name="connsiteY633" fmla="*/ 5245004 h 5484619"/>
              <a:gd name="connsiteX634" fmla="*/ 959282 w 4450409"/>
              <a:gd name="connsiteY634" fmla="*/ 5262119 h 5484619"/>
              <a:gd name="connsiteX635" fmla="*/ 935321 w 4450409"/>
              <a:gd name="connsiteY635" fmla="*/ 5262119 h 5484619"/>
              <a:gd name="connsiteX636" fmla="*/ 877129 w 4450409"/>
              <a:gd name="connsiteY636" fmla="*/ 5282658 h 5484619"/>
              <a:gd name="connsiteX637" fmla="*/ 853168 w 4450409"/>
              <a:gd name="connsiteY637" fmla="*/ 5296350 h 5484619"/>
              <a:gd name="connsiteX638" fmla="*/ 853168 w 4450409"/>
              <a:gd name="connsiteY638" fmla="*/ 5292927 h 5484619"/>
              <a:gd name="connsiteX639" fmla="*/ 887398 w 4450409"/>
              <a:gd name="connsiteY639" fmla="*/ 5251850 h 5484619"/>
              <a:gd name="connsiteX640" fmla="*/ 925052 w 4450409"/>
              <a:gd name="connsiteY640" fmla="*/ 5245004 h 5484619"/>
              <a:gd name="connsiteX641" fmla="*/ 938744 w 4450409"/>
              <a:gd name="connsiteY641" fmla="*/ 5245004 h 5484619"/>
              <a:gd name="connsiteX642" fmla="*/ 969551 w 4450409"/>
              <a:gd name="connsiteY642" fmla="*/ 5227889 h 5484619"/>
              <a:gd name="connsiteX643" fmla="*/ 979820 w 4450409"/>
              <a:gd name="connsiteY643" fmla="*/ 5217620 h 5484619"/>
              <a:gd name="connsiteX644" fmla="*/ 996936 w 4450409"/>
              <a:gd name="connsiteY644" fmla="*/ 5217620 h 5484619"/>
              <a:gd name="connsiteX645" fmla="*/ 1031166 w 4450409"/>
              <a:gd name="connsiteY645" fmla="*/ 5190235 h 5484619"/>
              <a:gd name="connsiteX646" fmla="*/ 1068820 w 4450409"/>
              <a:gd name="connsiteY646" fmla="*/ 5166274 h 5484619"/>
              <a:gd name="connsiteX647" fmla="*/ 1085935 w 4450409"/>
              <a:gd name="connsiteY647" fmla="*/ 5149159 h 5484619"/>
              <a:gd name="connsiteX648" fmla="*/ 1630222 w 4450409"/>
              <a:gd name="connsiteY648" fmla="*/ 5149158 h 5484619"/>
              <a:gd name="connsiteX649" fmla="*/ 1633644 w 4450409"/>
              <a:gd name="connsiteY649" fmla="*/ 5156004 h 5484619"/>
              <a:gd name="connsiteX650" fmla="*/ 1578876 w 4450409"/>
              <a:gd name="connsiteY650" fmla="*/ 5197081 h 5484619"/>
              <a:gd name="connsiteX651" fmla="*/ 1551492 w 4450409"/>
              <a:gd name="connsiteY651" fmla="*/ 5221042 h 5484619"/>
              <a:gd name="connsiteX652" fmla="*/ 1551492 w 4450409"/>
              <a:gd name="connsiteY652" fmla="*/ 5227888 h 5484619"/>
              <a:gd name="connsiteX653" fmla="*/ 1558338 w 4450409"/>
              <a:gd name="connsiteY653" fmla="*/ 5234734 h 5484619"/>
              <a:gd name="connsiteX654" fmla="*/ 1561761 w 4450409"/>
              <a:gd name="connsiteY654" fmla="*/ 5234734 h 5484619"/>
              <a:gd name="connsiteX655" fmla="*/ 1606260 w 4450409"/>
              <a:gd name="connsiteY655" fmla="*/ 5197081 h 5484619"/>
              <a:gd name="connsiteX656" fmla="*/ 1643914 w 4450409"/>
              <a:gd name="connsiteY656" fmla="*/ 5183388 h 5484619"/>
              <a:gd name="connsiteX657" fmla="*/ 1650759 w 4450409"/>
              <a:gd name="connsiteY657" fmla="*/ 5173119 h 5484619"/>
              <a:gd name="connsiteX658" fmla="*/ 1643914 w 4450409"/>
              <a:gd name="connsiteY658" fmla="*/ 5173119 h 5484619"/>
              <a:gd name="connsiteX659" fmla="*/ 1643914 w 4450409"/>
              <a:gd name="connsiteY659" fmla="*/ 5166273 h 5484619"/>
              <a:gd name="connsiteX660" fmla="*/ 1657606 w 4450409"/>
              <a:gd name="connsiteY660" fmla="*/ 5166273 h 5484619"/>
              <a:gd name="connsiteX661" fmla="*/ 1664452 w 4450409"/>
              <a:gd name="connsiteY661" fmla="*/ 5176542 h 5484619"/>
              <a:gd name="connsiteX662" fmla="*/ 1609683 w 4450409"/>
              <a:gd name="connsiteY662" fmla="*/ 5210773 h 5484619"/>
              <a:gd name="connsiteX663" fmla="*/ 1572029 w 4450409"/>
              <a:gd name="connsiteY663" fmla="*/ 5234734 h 5484619"/>
              <a:gd name="connsiteX664" fmla="*/ 1506991 w 4450409"/>
              <a:gd name="connsiteY664" fmla="*/ 5272388 h 5484619"/>
              <a:gd name="connsiteX665" fmla="*/ 1503569 w 4450409"/>
              <a:gd name="connsiteY665" fmla="*/ 5268964 h 5484619"/>
              <a:gd name="connsiteX666" fmla="*/ 1510415 w 4450409"/>
              <a:gd name="connsiteY666" fmla="*/ 5245003 h 5484619"/>
              <a:gd name="connsiteX667" fmla="*/ 1503569 w 4450409"/>
              <a:gd name="connsiteY667" fmla="*/ 5245003 h 5484619"/>
              <a:gd name="connsiteX668" fmla="*/ 1503569 w 4450409"/>
              <a:gd name="connsiteY668" fmla="*/ 5262118 h 5484619"/>
              <a:gd name="connsiteX669" fmla="*/ 1479608 w 4450409"/>
              <a:gd name="connsiteY669" fmla="*/ 5262118 h 5484619"/>
              <a:gd name="connsiteX670" fmla="*/ 1421415 w 4450409"/>
              <a:gd name="connsiteY670" fmla="*/ 5282657 h 5484619"/>
              <a:gd name="connsiteX671" fmla="*/ 1397455 w 4450409"/>
              <a:gd name="connsiteY671" fmla="*/ 5296349 h 5484619"/>
              <a:gd name="connsiteX672" fmla="*/ 1397455 w 4450409"/>
              <a:gd name="connsiteY672" fmla="*/ 5292926 h 5484619"/>
              <a:gd name="connsiteX673" fmla="*/ 1431685 w 4450409"/>
              <a:gd name="connsiteY673" fmla="*/ 5251849 h 5484619"/>
              <a:gd name="connsiteX674" fmla="*/ 1469338 w 4450409"/>
              <a:gd name="connsiteY674" fmla="*/ 5245003 h 5484619"/>
              <a:gd name="connsiteX675" fmla="*/ 1483031 w 4450409"/>
              <a:gd name="connsiteY675" fmla="*/ 5245003 h 5484619"/>
              <a:gd name="connsiteX676" fmla="*/ 1513838 w 4450409"/>
              <a:gd name="connsiteY676" fmla="*/ 5227888 h 5484619"/>
              <a:gd name="connsiteX677" fmla="*/ 1524106 w 4450409"/>
              <a:gd name="connsiteY677" fmla="*/ 5217619 h 5484619"/>
              <a:gd name="connsiteX678" fmla="*/ 1541223 w 4450409"/>
              <a:gd name="connsiteY678" fmla="*/ 5217619 h 5484619"/>
              <a:gd name="connsiteX679" fmla="*/ 1575453 w 4450409"/>
              <a:gd name="connsiteY679" fmla="*/ 5190234 h 5484619"/>
              <a:gd name="connsiteX680" fmla="*/ 1613106 w 4450409"/>
              <a:gd name="connsiteY680" fmla="*/ 5166273 h 5484619"/>
              <a:gd name="connsiteX681" fmla="*/ 1630222 w 4450409"/>
              <a:gd name="connsiteY681" fmla="*/ 5149158 h 5484619"/>
              <a:gd name="connsiteX682" fmla="*/ 2153289 w 4450409"/>
              <a:gd name="connsiteY682" fmla="*/ 5135468 h 5484619"/>
              <a:gd name="connsiteX683" fmla="*/ 2160135 w 4450409"/>
              <a:gd name="connsiteY683" fmla="*/ 5142314 h 5484619"/>
              <a:gd name="connsiteX684" fmla="*/ 2160135 w 4450409"/>
              <a:gd name="connsiteY684" fmla="*/ 5145737 h 5484619"/>
              <a:gd name="connsiteX685" fmla="*/ 2132750 w 4450409"/>
              <a:gd name="connsiteY685" fmla="*/ 5159429 h 5484619"/>
              <a:gd name="connsiteX686" fmla="*/ 2105366 w 4450409"/>
              <a:gd name="connsiteY686" fmla="*/ 5183390 h 5484619"/>
              <a:gd name="connsiteX687" fmla="*/ 2098520 w 4450409"/>
              <a:gd name="connsiteY687" fmla="*/ 5183390 h 5484619"/>
              <a:gd name="connsiteX688" fmla="*/ 2153289 w 4450409"/>
              <a:gd name="connsiteY688" fmla="*/ 5135468 h 5484619"/>
              <a:gd name="connsiteX689" fmla="*/ 1469338 w 4450409"/>
              <a:gd name="connsiteY689" fmla="*/ 5135466 h 5484619"/>
              <a:gd name="connsiteX690" fmla="*/ 1476185 w 4450409"/>
              <a:gd name="connsiteY690" fmla="*/ 5142312 h 5484619"/>
              <a:gd name="connsiteX691" fmla="*/ 1476185 w 4450409"/>
              <a:gd name="connsiteY691" fmla="*/ 5145735 h 5484619"/>
              <a:gd name="connsiteX692" fmla="*/ 1448800 w 4450409"/>
              <a:gd name="connsiteY692" fmla="*/ 5159427 h 5484619"/>
              <a:gd name="connsiteX693" fmla="*/ 1421415 w 4450409"/>
              <a:gd name="connsiteY693" fmla="*/ 5183388 h 5484619"/>
              <a:gd name="connsiteX694" fmla="*/ 1414570 w 4450409"/>
              <a:gd name="connsiteY694" fmla="*/ 5183388 h 5484619"/>
              <a:gd name="connsiteX695" fmla="*/ 1469338 w 4450409"/>
              <a:gd name="connsiteY695" fmla="*/ 5135466 h 5484619"/>
              <a:gd name="connsiteX696" fmla="*/ 657225 w 4450409"/>
              <a:gd name="connsiteY696" fmla="*/ 5134174 h 5484619"/>
              <a:gd name="connsiteX697" fmla="*/ 664071 w 4450409"/>
              <a:gd name="connsiteY697" fmla="*/ 5144443 h 5484619"/>
              <a:gd name="connsiteX698" fmla="*/ 619572 w 4450409"/>
              <a:gd name="connsiteY698" fmla="*/ 5178674 h 5484619"/>
              <a:gd name="connsiteX699" fmla="*/ 616149 w 4450409"/>
              <a:gd name="connsiteY699" fmla="*/ 5175251 h 5484619"/>
              <a:gd name="connsiteX700" fmla="*/ 619572 w 4450409"/>
              <a:gd name="connsiteY700" fmla="*/ 5168404 h 5484619"/>
              <a:gd name="connsiteX701" fmla="*/ 619572 w 4450409"/>
              <a:gd name="connsiteY701" fmla="*/ 5158135 h 5484619"/>
              <a:gd name="connsiteX702" fmla="*/ 612726 w 4450409"/>
              <a:gd name="connsiteY702" fmla="*/ 5158135 h 5484619"/>
              <a:gd name="connsiteX703" fmla="*/ 612726 w 4450409"/>
              <a:gd name="connsiteY703" fmla="*/ 5154712 h 5484619"/>
              <a:gd name="connsiteX704" fmla="*/ 657225 w 4450409"/>
              <a:gd name="connsiteY704" fmla="*/ 5134174 h 5484619"/>
              <a:gd name="connsiteX705" fmla="*/ 2540093 w 4450409"/>
              <a:gd name="connsiteY705" fmla="*/ 5132045 h 5484619"/>
              <a:gd name="connsiteX706" fmla="*/ 2546939 w 4450409"/>
              <a:gd name="connsiteY706" fmla="*/ 5132045 h 5484619"/>
              <a:gd name="connsiteX707" fmla="*/ 2546939 w 4450409"/>
              <a:gd name="connsiteY707" fmla="*/ 5135468 h 5484619"/>
              <a:gd name="connsiteX708" fmla="*/ 2540093 w 4450409"/>
              <a:gd name="connsiteY708" fmla="*/ 5135468 h 5484619"/>
              <a:gd name="connsiteX709" fmla="*/ 1311856 w 4450409"/>
              <a:gd name="connsiteY709" fmla="*/ 5132044 h 5484619"/>
              <a:gd name="connsiteX710" fmla="*/ 1318702 w 4450409"/>
              <a:gd name="connsiteY710" fmla="*/ 5132044 h 5484619"/>
              <a:gd name="connsiteX711" fmla="*/ 1318702 w 4450409"/>
              <a:gd name="connsiteY711" fmla="*/ 5135467 h 5484619"/>
              <a:gd name="connsiteX712" fmla="*/ 1311856 w 4450409"/>
              <a:gd name="connsiteY712" fmla="*/ 5135467 h 5484619"/>
              <a:gd name="connsiteX713" fmla="*/ 1856143 w 4450409"/>
              <a:gd name="connsiteY713" fmla="*/ 5132043 h 5484619"/>
              <a:gd name="connsiteX714" fmla="*/ 1862988 w 4450409"/>
              <a:gd name="connsiteY714" fmla="*/ 5132043 h 5484619"/>
              <a:gd name="connsiteX715" fmla="*/ 1862988 w 4450409"/>
              <a:gd name="connsiteY715" fmla="*/ 5135466 h 5484619"/>
              <a:gd name="connsiteX716" fmla="*/ 1856143 w 4450409"/>
              <a:gd name="connsiteY716" fmla="*/ 5135466 h 5484619"/>
              <a:gd name="connsiteX717" fmla="*/ 2180673 w 4450409"/>
              <a:gd name="connsiteY717" fmla="*/ 5118352 h 5484619"/>
              <a:gd name="connsiteX718" fmla="*/ 2187519 w 4450409"/>
              <a:gd name="connsiteY718" fmla="*/ 5118352 h 5484619"/>
              <a:gd name="connsiteX719" fmla="*/ 2187519 w 4450409"/>
              <a:gd name="connsiteY719" fmla="*/ 5121775 h 5484619"/>
              <a:gd name="connsiteX720" fmla="*/ 2180673 w 4450409"/>
              <a:gd name="connsiteY720" fmla="*/ 5121775 h 5484619"/>
              <a:gd name="connsiteX721" fmla="*/ 2146442 w 4450409"/>
              <a:gd name="connsiteY721" fmla="*/ 5118352 h 5484619"/>
              <a:gd name="connsiteX722" fmla="*/ 2149866 w 4450409"/>
              <a:gd name="connsiteY722" fmla="*/ 5118352 h 5484619"/>
              <a:gd name="connsiteX723" fmla="*/ 2149866 w 4450409"/>
              <a:gd name="connsiteY723" fmla="*/ 5121775 h 5484619"/>
              <a:gd name="connsiteX724" fmla="*/ 2119058 w 4450409"/>
              <a:gd name="connsiteY724" fmla="*/ 5142314 h 5484619"/>
              <a:gd name="connsiteX725" fmla="*/ 2119058 w 4450409"/>
              <a:gd name="connsiteY725" fmla="*/ 5135468 h 5484619"/>
              <a:gd name="connsiteX726" fmla="*/ 2146442 w 4450409"/>
              <a:gd name="connsiteY726" fmla="*/ 5118352 h 5484619"/>
              <a:gd name="connsiteX727" fmla="*/ 952436 w 4450409"/>
              <a:gd name="connsiteY727" fmla="*/ 5118351 h 5484619"/>
              <a:gd name="connsiteX728" fmla="*/ 959282 w 4450409"/>
              <a:gd name="connsiteY728" fmla="*/ 5118351 h 5484619"/>
              <a:gd name="connsiteX729" fmla="*/ 959282 w 4450409"/>
              <a:gd name="connsiteY729" fmla="*/ 5121774 h 5484619"/>
              <a:gd name="connsiteX730" fmla="*/ 952436 w 4450409"/>
              <a:gd name="connsiteY730" fmla="*/ 5121774 h 5484619"/>
              <a:gd name="connsiteX731" fmla="*/ 918205 w 4450409"/>
              <a:gd name="connsiteY731" fmla="*/ 5118351 h 5484619"/>
              <a:gd name="connsiteX732" fmla="*/ 921629 w 4450409"/>
              <a:gd name="connsiteY732" fmla="*/ 5118351 h 5484619"/>
              <a:gd name="connsiteX733" fmla="*/ 921629 w 4450409"/>
              <a:gd name="connsiteY733" fmla="*/ 5121774 h 5484619"/>
              <a:gd name="connsiteX734" fmla="*/ 913787 w 4450409"/>
              <a:gd name="connsiteY734" fmla="*/ 5131068 h 5484619"/>
              <a:gd name="connsiteX735" fmla="*/ 920801 w 4450409"/>
              <a:gd name="connsiteY735" fmla="*/ 5127328 h 5484619"/>
              <a:gd name="connsiteX736" fmla="*/ 924223 w 4450409"/>
              <a:gd name="connsiteY736" fmla="*/ 5134174 h 5484619"/>
              <a:gd name="connsiteX737" fmla="*/ 919166 w 4450409"/>
              <a:gd name="connsiteY737" fmla="*/ 5139653 h 5484619"/>
              <a:gd name="connsiteX738" fmla="*/ 925052 w 4450409"/>
              <a:gd name="connsiteY738" fmla="*/ 5135467 h 5484619"/>
              <a:gd name="connsiteX739" fmla="*/ 931898 w 4450409"/>
              <a:gd name="connsiteY739" fmla="*/ 5142313 h 5484619"/>
              <a:gd name="connsiteX740" fmla="*/ 931898 w 4450409"/>
              <a:gd name="connsiteY740" fmla="*/ 5145736 h 5484619"/>
              <a:gd name="connsiteX741" fmla="*/ 904513 w 4450409"/>
              <a:gd name="connsiteY741" fmla="*/ 5159428 h 5484619"/>
              <a:gd name="connsiteX742" fmla="*/ 877129 w 4450409"/>
              <a:gd name="connsiteY742" fmla="*/ 5183389 h 5484619"/>
              <a:gd name="connsiteX743" fmla="*/ 870283 w 4450409"/>
              <a:gd name="connsiteY743" fmla="*/ 5183389 h 5484619"/>
              <a:gd name="connsiteX744" fmla="*/ 880832 w 4450409"/>
              <a:gd name="connsiteY744" fmla="*/ 5170064 h 5484619"/>
              <a:gd name="connsiteX745" fmla="*/ 869454 w 4450409"/>
              <a:gd name="connsiteY745" fmla="*/ 5175251 h 5484619"/>
              <a:gd name="connsiteX746" fmla="*/ 860646 w 4450409"/>
              <a:gd name="connsiteY746" fmla="*/ 5186812 h 5484619"/>
              <a:gd name="connsiteX747" fmla="*/ 863437 w 4450409"/>
              <a:gd name="connsiteY747" fmla="*/ 5186812 h 5484619"/>
              <a:gd name="connsiteX748" fmla="*/ 880875 w 4450409"/>
              <a:gd name="connsiteY748" fmla="*/ 5191795 h 5484619"/>
              <a:gd name="connsiteX749" fmla="*/ 896838 w 4450409"/>
              <a:gd name="connsiteY749" fmla="*/ 5175251 h 5484619"/>
              <a:gd name="connsiteX750" fmla="*/ 934492 w 4450409"/>
              <a:gd name="connsiteY750" fmla="*/ 5161558 h 5484619"/>
              <a:gd name="connsiteX751" fmla="*/ 941338 w 4450409"/>
              <a:gd name="connsiteY751" fmla="*/ 5151289 h 5484619"/>
              <a:gd name="connsiteX752" fmla="*/ 934492 w 4450409"/>
              <a:gd name="connsiteY752" fmla="*/ 5151289 h 5484619"/>
              <a:gd name="connsiteX753" fmla="*/ 934492 w 4450409"/>
              <a:gd name="connsiteY753" fmla="*/ 5144443 h 5484619"/>
              <a:gd name="connsiteX754" fmla="*/ 948184 w 4450409"/>
              <a:gd name="connsiteY754" fmla="*/ 5144443 h 5484619"/>
              <a:gd name="connsiteX755" fmla="*/ 955031 w 4450409"/>
              <a:gd name="connsiteY755" fmla="*/ 5154712 h 5484619"/>
              <a:gd name="connsiteX756" fmla="*/ 900261 w 4450409"/>
              <a:gd name="connsiteY756" fmla="*/ 5188943 h 5484619"/>
              <a:gd name="connsiteX757" fmla="*/ 890848 w 4450409"/>
              <a:gd name="connsiteY757" fmla="*/ 5201780 h 5484619"/>
              <a:gd name="connsiteX758" fmla="*/ 871104 w 4450409"/>
              <a:gd name="connsiteY758" fmla="*/ 5209557 h 5484619"/>
              <a:gd name="connsiteX759" fmla="*/ 857294 w 4450409"/>
              <a:gd name="connsiteY759" fmla="*/ 5217230 h 5484619"/>
              <a:gd name="connsiteX760" fmla="*/ 844210 w 4450409"/>
              <a:gd name="connsiteY760" fmla="*/ 5227880 h 5484619"/>
              <a:gd name="connsiteX761" fmla="*/ 797570 w 4450409"/>
              <a:gd name="connsiteY761" fmla="*/ 5250558 h 5484619"/>
              <a:gd name="connsiteX762" fmla="*/ 794147 w 4450409"/>
              <a:gd name="connsiteY762" fmla="*/ 5247134 h 5484619"/>
              <a:gd name="connsiteX763" fmla="*/ 800993 w 4450409"/>
              <a:gd name="connsiteY763" fmla="*/ 5223173 h 5484619"/>
              <a:gd name="connsiteX764" fmla="*/ 800339 w 4450409"/>
              <a:gd name="connsiteY764" fmla="*/ 5223173 h 5484619"/>
              <a:gd name="connsiteX765" fmla="*/ 794147 w 4450409"/>
              <a:gd name="connsiteY765" fmla="*/ 5227301 h 5484619"/>
              <a:gd name="connsiteX766" fmla="*/ 794147 w 4450409"/>
              <a:gd name="connsiteY766" fmla="*/ 5240288 h 5484619"/>
              <a:gd name="connsiteX767" fmla="*/ 770186 w 4450409"/>
              <a:gd name="connsiteY767" fmla="*/ 5240288 h 5484619"/>
              <a:gd name="connsiteX768" fmla="*/ 711994 w 4450409"/>
              <a:gd name="connsiteY768" fmla="*/ 5260827 h 5484619"/>
              <a:gd name="connsiteX769" fmla="*/ 688033 w 4450409"/>
              <a:gd name="connsiteY769" fmla="*/ 5274519 h 5484619"/>
              <a:gd name="connsiteX770" fmla="*/ 688033 w 4450409"/>
              <a:gd name="connsiteY770" fmla="*/ 5271096 h 5484619"/>
              <a:gd name="connsiteX771" fmla="*/ 722263 w 4450409"/>
              <a:gd name="connsiteY771" fmla="*/ 5230019 h 5484619"/>
              <a:gd name="connsiteX772" fmla="*/ 759917 w 4450409"/>
              <a:gd name="connsiteY772" fmla="*/ 5223173 h 5484619"/>
              <a:gd name="connsiteX773" fmla="*/ 773609 w 4450409"/>
              <a:gd name="connsiteY773" fmla="*/ 5223173 h 5484619"/>
              <a:gd name="connsiteX774" fmla="*/ 804416 w 4450409"/>
              <a:gd name="connsiteY774" fmla="*/ 5206058 h 5484619"/>
              <a:gd name="connsiteX775" fmla="*/ 814685 w 4450409"/>
              <a:gd name="connsiteY775" fmla="*/ 5195789 h 5484619"/>
              <a:gd name="connsiteX776" fmla="*/ 831801 w 4450409"/>
              <a:gd name="connsiteY776" fmla="*/ 5195789 h 5484619"/>
              <a:gd name="connsiteX777" fmla="*/ 866031 w 4450409"/>
              <a:gd name="connsiteY777" fmla="*/ 5168404 h 5484619"/>
              <a:gd name="connsiteX778" fmla="*/ 903685 w 4450409"/>
              <a:gd name="connsiteY778" fmla="*/ 5144443 h 5484619"/>
              <a:gd name="connsiteX779" fmla="*/ 906964 w 4450409"/>
              <a:gd name="connsiteY779" fmla="*/ 5136574 h 5484619"/>
              <a:gd name="connsiteX780" fmla="*/ 890821 w 4450409"/>
              <a:gd name="connsiteY780" fmla="*/ 5142313 h 5484619"/>
              <a:gd name="connsiteX781" fmla="*/ 890821 w 4450409"/>
              <a:gd name="connsiteY781" fmla="*/ 5135467 h 5484619"/>
              <a:gd name="connsiteX782" fmla="*/ 918205 w 4450409"/>
              <a:gd name="connsiteY782" fmla="*/ 5118351 h 5484619"/>
              <a:gd name="connsiteX783" fmla="*/ 1496723 w 4450409"/>
              <a:gd name="connsiteY783" fmla="*/ 5118350 h 5484619"/>
              <a:gd name="connsiteX784" fmla="*/ 1503569 w 4450409"/>
              <a:gd name="connsiteY784" fmla="*/ 5118350 h 5484619"/>
              <a:gd name="connsiteX785" fmla="*/ 1503569 w 4450409"/>
              <a:gd name="connsiteY785" fmla="*/ 5121773 h 5484619"/>
              <a:gd name="connsiteX786" fmla="*/ 1496723 w 4450409"/>
              <a:gd name="connsiteY786" fmla="*/ 5121773 h 5484619"/>
              <a:gd name="connsiteX787" fmla="*/ 1462491 w 4450409"/>
              <a:gd name="connsiteY787" fmla="*/ 5118350 h 5484619"/>
              <a:gd name="connsiteX788" fmla="*/ 1465916 w 4450409"/>
              <a:gd name="connsiteY788" fmla="*/ 5118350 h 5484619"/>
              <a:gd name="connsiteX789" fmla="*/ 1465916 w 4450409"/>
              <a:gd name="connsiteY789" fmla="*/ 5121773 h 5484619"/>
              <a:gd name="connsiteX790" fmla="*/ 1435108 w 4450409"/>
              <a:gd name="connsiteY790" fmla="*/ 5142312 h 5484619"/>
              <a:gd name="connsiteX791" fmla="*/ 1435108 w 4450409"/>
              <a:gd name="connsiteY791" fmla="*/ 5135466 h 5484619"/>
              <a:gd name="connsiteX792" fmla="*/ 1462491 w 4450409"/>
              <a:gd name="connsiteY792" fmla="*/ 5118350 h 5484619"/>
              <a:gd name="connsiteX793" fmla="*/ 2567477 w 4450409"/>
              <a:gd name="connsiteY793" fmla="*/ 5114929 h 5484619"/>
              <a:gd name="connsiteX794" fmla="*/ 2577746 w 4450409"/>
              <a:gd name="connsiteY794" fmla="*/ 5114929 h 5484619"/>
              <a:gd name="connsiteX795" fmla="*/ 2557208 w 4450409"/>
              <a:gd name="connsiteY795" fmla="*/ 5125199 h 5484619"/>
              <a:gd name="connsiteX796" fmla="*/ 2550362 w 4450409"/>
              <a:gd name="connsiteY796" fmla="*/ 5125199 h 5484619"/>
              <a:gd name="connsiteX797" fmla="*/ 2550362 w 4450409"/>
              <a:gd name="connsiteY797" fmla="*/ 5118352 h 5484619"/>
              <a:gd name="connsiteX798" fmla="*/ 1339240 w 4450409"/>
              <a:gd name="connsiteY798" fmla="*/ 5114928 h 5484619"/>
              <a:gd name="connsiteX799" fmla="*/ 1349509 w 4450409"/>
              <a:gd name="connsiteY799" fmla="*/ 5114928 h 5484619"/>
              <a:gd name="connsiteX800" fmla="*/ 1328971 w 4450409"/>
              <a:gd name="connsiteY800" fmla="*/ 5125198 h 5484619"/>
              <a:gd name="connsiteX801" fmla="*/ 1322125 w 4450409"/>
              <a:gd name="connsiteY801" fmla="*/ 5125198 h 5484619"/>
              <a:gd name="connsiteX802" fmla="*/ 1322125 w 4450409"/>
              <a:gd name="connsiteY802" fmla="*/ 5118351 h 5484619"/>
              <a:gd name="connsiteX803" fmla="*/ 1883526 w 4450409"/>
              <a:gd name="connsiteY803" fmla="*/ 5114927 h 5484619"/>
              <a:gd name="connsiteX804" fmla="*/ 1893795 w 4450409"/>
              <a:gd name="connsiteY804" fmla="*/ 5114927 h 5484619"/>
              <a:gd name="connsiteX805" fmla="*/ 1873257 w 4450409"/>
              <a:gd name="connsiteY805" fmla="*/ 5125197 h 5484619"/>
              <a:gd name="connsiteX806" fmla="*/ 1866411 w 4450409"/>
              <a:gd name="connsiteY806" fmla="*/ 5125197 h 5484619"/>
              <a:gd name="connsiteX807" fmla="*/ 1866411 w 4450409"/>
              <a:gd name="connsiteY807" fmla="*/ 5118350 h 5484619"/>
              <a:gd name="connsiteX808" fmla="*/ 1157819 w 4450409"/>
              <a:gd name="connsiteY808" fmla="*/ 5078918 h 5484619"/>
              <a:gd name="connsiteX809" fmla="*/ 1154396 w 4450409"/>
              <a:gd name="connsiteY809" fmla="*/ 5080646 h 5484619"/>
              <a:gd name="connsiteX810" fmla="*/ 1154396 w 4450409"/>
              <a:gd name="connsiteY810" fmla="*/ 5080698 h 5484619"/>
              <a:gd name="connsiteX811" fmla="*/ 1157819 w 4450409"/>
              <a:gd name="connsiteY811" fmla="*/ 5080698 h 5484619"/>
              <a:gd name="connsiteX812" fmla="*/ 2382633 w 4450409"/>
              <a:gd name="connsiteY812" fmla="*/ 5073853 h 5484619"/>
              <a:gd name="connsiteX813" fmla="*/ 2382633 w 4450409"/>
              <a:gd name="connsiteY813" fmla="*/ 5080699 h 5484619"/>
              <a:gd name="connsiteX814" fmla="*/ 2386056 w 4450409"/>
              <a:gd name="connsiteY814" fmla="*/ 5080699 h 5484619"/>
              <a:gd name="connsiteX815" fmla="*/ 2386056 w 4450409"/>
              <a:gd name="connsiteY815" fmla="*/ 5073853 h 5484619"/>
              <a:gd name="connsiteX816" fmla="*/ 2283364 w 4450409"/>
              <a:gd name="connsiteY816" fmla="*/ 5067007 h 5484619"/>
              <a:gd name="connsiteX817" fmla="*/ 2276518 w 4450409"/>
              <a:gd name="connsiteY817" fmla="*/ 5073853 h 5484619"/>
              <a:gd name="connsiteX818" fmla="*/ 2276518 w 4450409"/>
              <a:gd name="connsiteY818" fmla="*/ 5077276 h 5484619"/>
              <a:gd name="connsiteX819" fmla="*/ 2286787 w 4450409"/>
              <a:gd name="connsiteY819" fmla="*/ 5080699 h 5484619"/>
              <a:gd name="connsiteX820" fmla="*/ 2290210 w 4450409"/>
              <a:gd name="connsiteY820" fmla="*/ 5073853 h 5484619"/>
              <a:gd name="connsiteX821" fmla="*/ 2290210 w 4450409"/>
              <a:gd name="connsiteY821" fmla="*/ 5067007 h 5484619"/>
              <a:gd name="connsiteX822" fmla="*/ 1599414 w 4450409"/>
              <a:gd name="connsiteY822" fmla="*/ 5067005 h 5484619"/>
              <a:gd name="connsiteX823" fmla="*/ 1592567 w 4450409"/>
              <a:gd name="connsiteY823" fmla="*/ 5073851 h 5484619"/>
              <a:gd name="connsiteX824" fmla="*/ 1592567 w 4450409"/>
              <a:gd name="connsiteY824" fmla="*/ 5077274 h 5484619"/>
              <a:gd name="connsiteX825" fmla="*/ 1602836 w 4450409"/>
              <a:gd name="connsiteY825" fmla="*/ 5080697 h 5484619"/>
              <a:gd name="connsiteX826" fmla="*/ 1606260 w 4450409"/>
              <a:gd name="connsiteY826" fmla="*/ 5073851 h 5484619"/>
              <a:gd name="connsiteX827" fmla="*/ 1606260 w 4450409"/>
              <a:gd name="connsiteY827" fmla="*/ 5067005 h 5484619"/>
              <a:gd name="connsiteX828" fmla="*/ 585979 w 4450409"/>
              <a:gd name="connsiteY828" fmla="*/ 5062239 h 5484619"/>
              <a:gd name="connsiteX829" fmla="*/ 589402 w 4450409"/>
              <a:gd name="connsiteY829" fmla="*/ 5062239 h 5484619"/>
              <a:gd name="connsiteX830" fmla="*/ 589402 w 4450409"/>
              <a:gd name="connsiteY830" fmla="*/ 5069085 h 5484619"/>
              <a:gd name="connsiteX831" fmla="*/ 575710 w 4450409"/>
              <a:gd name="connsiteY831" fmla="*/ 5079354 h 5484619"/>
              <a:gd name="connsiteX832" fmla="*/ 572287 w 4450409"/>
              <a:gd name="connsiteY832" fmla="*/ 5072508 h 5484619"/>
              <a:gd name="connsiteX833" fmla="*/ 2351825 w 4450409"/>
              <a:gd name="connsiteY833" fmla="*/ 5060161 h 5484619"/>
              <a:gd name="connsiteX834" fmla="*/ 2355248 w 4450409"/>
              <a:gd name="connsiteY834" fmla="*/ 5060161 h 5484619"/>
              <a:gd name="connsiteX835" fmla="*/ 2355248 w 4450409"/>
              <a:gd name="connsiteY835" fmla="*/ 5063584 h 5484619"/>
              <a:gd name="connsiteX836" fmla="*/ 2348402 w 4450409"/>
              <a:gd name="connsiteY836" fmla="*/ 5070430 h 5484619"/>
              <a:gd name="connsiteX837" fmla="*/ 2344979 w 4450409"/>
              <a:gd name="connsiteY837" fmla="*/ 5070430 h 5484619"/>
              <a:gd name="connsiteX838" fmla="*/ 2344979 w 4450409"/>
              <a:gd name="connsiteY838" fmla="*/ 5067007 h 5484619"/>
              <a:gd name="connsiteX839" fmla="*/ 2351825 w 4450409"/>
              <a:gd name="connsiteY839" fmla="*/ 5060161 h 5484619"/>
              <a:gd name="connsiteX840" fmla="*/ 924183 w 4450409"/>
              <a:gd name="connsiteY840" fmla="*/ 5056329 h 5484619"/>
              <a:gd name="connsiteX841" fmla="*/ 916093 w 4450409"/>
              <a:gd name="connsiteY841" fmla="*/ 5058867 h 5484619"/>
              <a:gd name="connsiteX842" fmla="*/ 911271 w 4450409"/>
              <a:gd name="connsiteY842" fmla="*/ 5065123 h 5484619"/>
              <a:gd name="connsiteX843" fmla="*/ 921629 w 4450409"/>
              <a:gd name="connsiteY843" fmla="*/ 5060160 h 5484619"/>
              <a:gd name="connsiteX844" fmla="*/ 2238865 w 4450409"/>
              <a:gd name="connsiteY844" fmla="*/ 5053315 h 5484619"/>
              <a:gd name="connsiteX845" fmla="*/ 2221749 w 4450409"/>
              <a:gd name="connsiteY845" fmla="*/ 5070430 h 5484619"/>
              <a:gd name="connsiteX846" fmla="*/ 2225173 w 4450409"/>
              <a:gd name="connsiteY846" fmla="*/ 5070430 h 5484619"/>
              <a:gd name="connsiteX847" fmla="*/ 2238865 w 4450409"/>
              <a:gd name="connsiteY847" fmla="*/ 5063584 h 5484619"/>
              <a:gd name="connsiteX848" fmla="*/ 1554914 w 4450409"/>
              <a:gd name="connsiteY848" fmla="*/ 5053313 h 5484619"/>
              <a:gd name="connsiteX849" fmla="*/ 1537798 w 4450409"/>
              <a:gd name="connsiteY849" fmla="*/ 5070428 h 5484619"/>
              <a:gd name="connsiteX850" fmla="*/ 1541223 w 4450409"/>
              <a:gd name="connsiteY850" fmla="*/ 5070428 h 5484619"/>
              <a:gd name="connsiteX851" fmla="*/ 1554914 w 4450409"/>
              <a:gd name="connsiteY851" fmla="*/ 5063582 h 5484619"/>
              <a:gd name="connsiteX852" fmla="*/ 809097 w 4450409"/>
              <a:gd name="connsiteY852" fmla="*/ 5049412 h 5484619"/>
              <a:gd name="connsiteX853" fmla="*/ 757131 w 4450409"/>
              <a:gd name="connsiteY853" fmla="*/ 5072508 h 5484619"/>
              <a:gd name="connsiteX854" fmla="*/ 736593 w 4450409"/>
              <a:gd name="connsiteY854" fmla="*/ 5096470 h 5484619"/>
              <a:gd name="connsiteX855" fmla="*/ 736593 w 4450409"/>
              <a:gd name="connsiteY855" fmla="*/ 5099893 h 5484619"/>
              <a:gd name="connsiteX856" fmla="*/ 762566 w 4450409"/>
              <a:gd name="connsiteY856" fmla="*/ 5085151 h 5484619"/>
              <a:gd name="connsiteX857" fmla="*/ 763340 w 4450409"/>
              <a:gd name="connsiteY857" fmla="*/ 5082828 h 5484619"/>
              <a:gd name="connsiteX858" fmla="*/ 766659 w 4450409"/>
              <a:gd name="connsiteY858" fmla="*/ 5082828 h 5484619"/>
              <a:gd name="connsiteX859" fmla="*/ 768256 w 4450409"/>
              <a:gd name="connsiteY859" fmla="*/ 5081922 h 5484619"/>
              <a:gd name="connsiteX860" fmla="*/ 783917 w 4450409"/>
              <a:gd name="connsiteY860" fmla="*/ 5078789 h 5484619"/>
              <a:gd name="connsiteX861" fmla="*/ 889992 w 4450409"/>
              <a:gd name="connsiteY861" fmla="*/ 5045175 h 5484619"/>
              <a:gd name="connsiteX862" fmla="*/ 883146 w 4450409"/>
              <a:gd name="connsiteY862" fmla="*/ 5052021 h 5484619"/>
              <a:gd name="connsiteX863" fmla="*/ 883146 w 4450409"/>
              <a:gd name="connsiteY863" fmla="*/ 5055444 h 5484619"/>
              <a:gd name="connsiteX864" fmla="*/ 893415 w 4450409"/>
              <a:gd name="connsiteY864" fmla="*/ 5058867 h 5484619"/>
              <a:gd name="connsiteX865" fmla="*/ 896838 w 4450409"/>
              <a:gd name="connsiteY865" fmla="*/ 5052021 h 5484619"/>
              <a:gd name="connsiteX866" fmla="*/ 896838 w 4450409"/>
              <a:gd name="connsiteY866" fmla="*/ 5045175 h 5484619"/>
              <a:gd name="connsiteX867" fmla="*/ 831852 w 4450409"/>
              <a:gd name="connsiteY867" fmla="*/ 5045124 h 5484619"/>
              <a:gd name="connsiteX868" fmla="*/ 828377 w 4450409"/>
              <a:gd name="connsiteY868" fmla="*/ 5048598 h 5484619"/>
              <a:gd name="connsiteX869" fmla="*/ 831801 w 4450409"/>
              <a:gd name="connsiteY869" fmla="*/ 5048598 h 5484619"/>
              <a:gd name="connsiteX870" fmla="*/ 838750 w 4450409"/>
              <a:gd name="connsiteY870" fmla="*/ 5045124 h 5484619"/>
              <a:gd name="connsiteX871" fmla="*/ 928396 w 4450409"/>
              <a:gd name="connsiteY871" fmla="*/ 5021387 h 5484619"/>
              <a:gd name="connsiteX872" fmla="*/ 927646 w 4450409"/>
              <a:gd name="connsiteY872" fmla="*/ 5024636 h 5484619"/>
              <a:gd name="connsiteX873" fmla="*/ 930812 w 4450409"/>
              <a:gd name="connsiteY873" fmla="*/ 5026219 h 5484619"/>
              <a:gd name="connsiteX874" fmla="*/ 2300480 w 4450409"/>
              <a:gd name="connsiteY874" fmla="*/ 5012238 h 5484619"/>
              <a:gd name="connsiteX875" fmla="*/ 2273095 w 4450409"/>
              <a:gd name="connsiteY875" fmla="*/ 5029353 h 5484619"/>
              <a:gd name="connsiteX876" fmla="*/ 2273095 w 4450409"/>
              <a:gd name="connsiteY876" fmla="*/ 5036199 h 5484619"/>
              <a:gd name="connsiteX877" fmla="*/ 2286787 w 4450409"/>
              <a:gd name="connsiteY877" fmla="*/ 5036199 h 5484619"/>
              <a:gd name="connsiteX878" fmla="*/ 2303903 w 4450409"/>
              <a:gd name="connsiteY878" fmla="*/ 5015661 h 5484619"/>
              <a:gd name="connsiteX879" fmla="*/ 2300480 w 4450409"/>
              <a:gd name="connsiteY879" fmla="*/ 5012238 h 5484619"/>
              <a:gd name="connsiteX880" fmla="*/ 962705 w 4450409"/>
              <a:gd name="connsiteY880" fmla="*/ 5012237 h 5484619"/>
              <a:gd name="connsiteX881" fmla="*/ 942167 w 4450409"/>
              <a:gd name="connsiteY881" fmla="*/ 5022506 h 5484619"/>
              <a:gd name="connsiteX882" fmla="*/ 942167 w 4450409"/>
              <a:gd name="connsiteY882" fmla="*/ 5022032 h 5484619"/>
              <a:gd name="connsiteX883" fmla="*/ 932960 w 4450409"/>
              <a:gd name="connsiteY883" fmla="*/ 5027293 h 5484619"/>
              <a:gd name="connsiteX884" fmla="*/ 934492 w 4450409"/>
              <a:gd name="connsiteY884" fmla="*/ 5028059 h 5484619"/>
              <a:gd name="connsiteX885" fmla="*/ 961876 w 4450409"/>
              <a:gd name="connsiteY885" fmla="*/ 5014367 h 5484619"/>
              <a:gd name="connsiteX886" fmla="*/ 965418 w 4450409"/>
              <a:gd name="connsiteY886" fmla="*/ 5015076 h 5484619"/>
              <a:gd name="connsiteX887" fmla="*/ 966128 w 4450409"/>
              <a:gd name="connsiteY887" fmla="*/ 5012237 h 5484619"/>
              <a:gd name="connsiteX888" fmla="*/ 1616530 w 4450409"/>
              <a:gd name="connsiteY888" fmla="*/ 5012236 h 5484619"/>
              <a:gd name="connsiteX889" fmla="*/ 1589144 w 4450409"/>
              <a:gd name="connsiteY889" fmla="*/ 5029351 h 5484619"/>
              <a:gd name="connsiteX890" fmla="*/ 1589144 w 4450409"/>
              <a:gd name="connsiteY890" fmla="*/ 5036197 h 5484619"/>
              <a:gd name="connsiteX891" fmla="*/ 1602836 w 4450409"/>
              <a:gd name="connsiteY891" fmla="*/ 5036197 h 5484619"/>
              <a:gd name="connsiteX892" fmla="*/ 1619953 w 4450409"/>
              <a:gd name="connsiteY892" fmla="*/ 5015659 h 5484619"/>
              <a:gd name="connsiteX893" fmla="*/ 1616530 w 4450409"/>
              <a:gd name="connsiteY893" fmla="*/ 5012236 h 5484619"/>
              <a:gd name="connsiteX894" fmla="*/ 2666746 w 4450409"/>
              <a:gd name="connsiteY894" fmla="*/ 5005392 h 5484619"/>
              <a:gd name="connsiteX895" fmla="*/ 2673592 w 4450409"/>
              <a:gd name="connsiteY895" fmla="*/ 5005392 h 5484619"/>
              <a:gd name="connsiteX896" fmla="*/ 2673592 w 4450409"/>
              <a:gd name="connsiteY896" fmla="*/ 5008815 h 5484619"/>
              <a:gd name="connsiteX897" fmla="*/ 2656477 w 4450409"/>
              <a:gd name="connsiteY897" fmla="*/ 5019084 h 5484619"/>
              <a:gd name="connsiteX898" fmla="*/ 2656477 w 4450409"/>
              <a:gd name="connsiteY898" fmla="*/ 5015661 h 5484619"/>
              <a:gd name="connsiteX899" fmla="*/ 2666746 w 4450409"/>
              <a:gd name="connsiteY899" fmla="*/ 5005392 h 5484619"/>
              <a:gd name="connsiteX900" fmla="*/ 2629092 w 4450409"/>
              <a:gd name="connsiteY900" fmla="*/ 5005392 h 5484619"/>
              <a:gd name="connsiteX901" fmla="*/ 2653054 w 4450409"/>
              <a:gd name="connsiteY901" fmla="*/ 5029353 h 5484619"/>
              <a:gd name="connsiteX902" fmla="*/ 2666746 w 4450409"/>
              <a:gd name="connsiteY902" fmla="*/ 5022507 h 5484619"/>
              <a:gd name="connsiteX903" fmla="*/ 2670169 w 4450409"/>
              <a:gd name="connsiteY903" fmla="*/ 5029353 h 5484619"/>
              <a:gd name="connsiteX904" fmla="*/ 2646207 w 4450409"/>
              <a:gd name="connsiteY904" fmla="*/ 5043045 h 5484619"/>
              <a:gd name="connsiteX905" fmla="*/ 2642784 w 4450409"/>
              <a:gd name="connsiteY905" fmla="*/ 5043045 h 5484619"/>
              <a:gd name="connsiteX906" fmla="*/ 2639361 w 4450409"/>
              <a:gd name="connsiteY906" fmla="*/ 5032776 h 5484619"/>
              <a:gd name="connsiteX907" fmla="*/ 2618823 w 4450409"/>
              <a:gd name="connsiteY907" fmla="*/ 5039622 h 5484619"/>
              <a:gd name="connsiteX908" fmla="*/ 2601708 w 4450409"/>
              <a:gd name="connsiteY908" fmla="*/ 5039622 h 5484619"/>
              <a:gd name="connsiteX909" fmla="*/ 2601708 w 4450409"/>
              <a:gd name="connsiteY909" fmla="*/ 5060161 h 5484619"/>
              <a:gd name="connsiteX910" fmla="*/ 2632515 w 4450409"/>
              <a:gd name="connsiteY910" fmla="*/ 5056738 h 5484619"/>
              <a:gd name="connsiteX911" fmla="*/ 2635938 w 4450409"/>
              <a:gd name="connsiteY911" fmla="*/ 5063584 h 5484619"/>
              <a:gd name="connsiteX912" fmla="*/ 2598285 w 4450409"/>
              <a:gd name="connsiteY912" fmla="*/ 5097814 h 5484619"/>
              <a:gd name="connsiteX913" fmla="*/ 2594862 w 4450409"/>
              <a:gd name="connsiteY913" fmla="*/ 5097814 h 5484619"/>
              <a:gd name="connsiteX914" fmla="*/ 2594862 w 4450409"/>
              <a:gd name="connsiteY914" fmla="*/ 5087545 h 5484619"/>
              <a:gd name="connsiteX915" fmla="*/ 2608554 w 4450409"/>
              <a:gd name="connsiteY915" fmla="*/ 5077276 h 5484619"/>
              <a:gd name="connsiteX916" fmla="*/ 2536670 w 4450409"/>
              <a:gd name="connsiteY916" fmla="*/ 5108083 h 5484619"/>
              <a:gd name="connsiteX917" fmla="*/ 2509285 w 4450409"/>
              <a:gd name="connsiteY917" fmla="*/ 5125199 h 5484619"/>
              <a:gd name="connsiteX918" fmla="*/ 2478478 w 4450409"/>
              <a:gd name="connsiteY918" fmla="*/ 5149160 h 5484619"/>
              <a:gd name="connsiteX919" fmla="*/ 2440824 w 4450409"/>
              <a:gd name="connsiteY919" fmla="*/ 5169698 h 5484619"/>
              <a:gd name="connsiteX920" fmla="*/ 2413440 w 4450409"/>
              <a:gd name="connsiteY920" fmla="*/ 5176544 h 5484619"/>
              <a:gd name="connsiteX921" fmla="*/ 2413440 w 4450409"/>
              <a:gd name="connsiteY921" fmla="*/ 5169698 h 5484619"/>
              <a:gd name="connsiteX922" fmla="*/ 2454517 w 4450409"/>
              <a:gd name="connsiteY922" fmla="*/ 5149160 h 5484619"/>
              <a:gd name="connsiteX923" fmla="*/ 2478478 w 4450409"/>
              <a:gd name="connsiteY923" fmla="*/ 5128622 h 5484619"/>
              <a:gd name="connsiteX924" fmla="*/ 2475055 w 4450409"/>
              <a:gd name="connsiteY924" fmla="*/ 5128622 h 5484619"/>
              <a:gd name="connsiteX925" fmla="*/ 2468209 w 4450409"/>
              <a:gd name="connsiteY925" fmla="*/ 5135468 h 5484619"/>
              <a:gd name="connsiteX926" fmla="*/ 2447671 w 4450409"/>
              <a:gd name="connsiteY926" fmla="*/ 5132045 h 5484619"/>
              <a:gd name="connsiteX927" fmla="*/ 2430555 w 4450409"/>
              <a:gd name="connsiteY927" fmla="*/ 5142314 h 5484619"/>
              <a:gd name="connsiteX928" fmla="*/ 2427132 w 4450409"/>
              <a:gd name="connsiteY928" fmla="*/ 5132045 h 5484619"/>
              <a:gd name="connsiteX929" fmla="*/ 2420286 w 4450409"/>
              <a:gd name="connsiteY929" fmla="*/ 5132045 h 5484619"/>
              <a:gd name="connsiteX930" fmla="*/ 2413440 w 4450409"/>
              <a:gd name="connsiteY930" fmla="*/ 5152583 h 5484619"/>
              <a:gd name="connsiteX931" fmla="*/ 2410017 w 4450409"/>
              <a:gd name="connsiteY931" fmla="*/ 5152583 h 5484619"/>
              <a:gd name="connsiteX932" fmla="*/ 2413440 w 4450409"/>
              <a:gd name="connsiteY932" fmla="*/ 5135468 h 5484619"/>
              <a:gd name="connsiteX933" fmla="*/ 2406594 w 4450409"/>
              <a:gd name="connsiteY933" fmla="*/ 5128622 h 5484619"/>
              <a:gd name="connsiteX934" fmla="*/ 2427132 w 4450409"/>
              <a:gd name="connsiteY934" fmla="*/ 5111506 h 5484619"/>
              <a:gd name="connsiteX935" fmla="*/ 2427132 w 4450409"/>
              <a:gd name="connsiteY935" fmla="*/ 5094391 h 5484619"/>
              <a:gd name="connsiteX936" fmla="*/ 2423709 w 4450409"/>
              <a:gd name="connsiteY936" fmla="*/ 5094391 h 5484619"/>
              <a:gd name="connsiteX937" fmla="*/ 2396325 w 4450409"/>
              <a:gd name="connsiteY937" fmla="*/ 5108083 h 5484619"/>
              <a:gd name="connsiteX938" fmla="*/ 2399748 w 4450409"/>
              <a:gd name="connsiteY938" fmla="*/ 5114929 h 5484619"/>
              <a:gd name="connsiteX939" fmla="*/ 2399748 w 4450409"/>
              <a:gd name="connsiteY939" fmla="*/ 5121775 h 5484619"/>
              <a:gd name="connsiteX940" fmla="*/ 2386056 w 4450409"/>
              <a:gd name="connsiteY940" fmla="*/ 5121775 h 5484619"/>
              <a:gd name="connsiteX941" fmla="*/ 2386056 w 4450409"/>
              <a:gd name="connsiteY941" fmla="*/ 5114929 h 5484619"/>
              <a:gd name="connsiteX942" fmla="*/ 2379210 w 4450409"/>
              <a:gd name="connsiteY942" fmla="*/ 5114929 h 5484619"/>
              <a:gd name="connsiteX943" fmla="*/ 2324441 w 4450409"/>
              <a:gd name="connsiteY943" fmla="*/ 5152583 h 5484619"/>
              <a:gd name="connsiteX944" fmla="*/ 2321018 w 4450409"/>
              <a:gd name="connsiteY944" fmla="*/ 5152583 h 5484619"/>
              <a:gd name="connsiteX945" fmla="*/ 2341556 w 4450409"/>
              <a:gd name="connsiteY945" fmla="*/ 5125199 h 5484619"/>
              <a:gd name="connsiteX946" fmla="*/ 2362094 w 4450409"/>
              <a:gd name="connsiteY946" fmla="*/ 5114929 h 5484619"/>
              <a:gd name="connsiteX947" fmla="*/ 2375787 w 4450409"/>
              <a:gd name="connsiteY947" fmla="*/ 5097814 h 5484619"/>
              <a:gd name="connsiteX948" fmla="*/ 2368941 w 4450409"/>
              <a:gd name="connsiteY948" fmla="*/ 5094391 h 5484619"/>
              <a:gd name="connsiteX949" fmla="*/ 2362094 w 4450409"/>
              <a:gd name="connsiteY949" fmla="*/ 5101237 h 5484619"/>
              <a:gd name="connsiteX950" fmla="*/ 2358671 w 4450409"/>
              <a:gd name="connsiteY950" fmla="*/ 5094391 h 5484619"/>
              <a:gd name="connsiteX951" fmla="*/ 2406594 w 4450409"/>
              <a:gd name="connsiteY951" fmla="*/ 5053315 h 5484619"/>
              <a:gd name="connsiteX952" fmla="*/ 2440824 w 4450409"/>
              <a:gd name="connsiteY952" fmla="*/ 5022507 h 5484619"/>
              <a:gd name="connsiteX953" fmla="*/ 2451094 w 4450409"/>
              <a:gd name="connsiteY953" fmla="*/ 5029353 h 5484619"/>
              <a:gd name="connsiteX954" fmla="*/ 2464786 w 4450409"/>
              <a:gd name="connsiteY954" fmla="*/ 5022507 h 5484619"/>
              <a:gd name="connsiteX955" fmla="*/ 2488747 w 4450409"/>
              <a:gd name="connsiteY955" fmla="*/ 5025930 h 5484619"/>
              <a:gd name="connsiteX956" fmla="*/ 2499016 w 4450409"/>
              <a:gd name="connsiteY956" fmla="*/ 5022507 h 5484619"/>
              <a:gd name="connsiteX957" fmla="*/ 2499016 w 4450409"/>
              <a:gd name="connsiteY957" fmla="*/ 5036199 h 5484619"/>
              <a:gd name="connsiteX958" fmla="*/ 2519555 w 4450409"/>
              <a:gd name="connsiteY958" fmla="*/ 5032776 h 5484619"/>
              <a:gd name="connsiteX959" fmla="*/ 2526401 w 4450409"/>
              <a:gd name="connsiteY959" fmla="*/ 5036199 h 5484619"/>
              <a:gd name="connsiteX960" fmla="*/ 2540093 w 4450409"/>
              <a:gd name="connsiteY960" fmla="*/ 5032776 h 5484619"/>
              <a:gd name="connsiteX961" fmla="*/ 2550362 w 4450409"/>
              <a:gd name="connsiteY961" fmla="*/ 5039622 h 5484619"/>
              <a:gd name="connsiteX962" fmla="*/ 2567477 w 4450409"/>
              <a:gd name="connsiteY962" fmla="*/ 5029353 h 5484619"/>
              <a:gd name="connsiteX963" fmla="*/ 2570900 w 4450409"/>
              <a:gd name="connsiteY963" fmla="*/ 5029353 h 5484619"/>
              <a:gd name="connsiteX964" fmla="*/ 2584592 w 4450409"/>
              <a:gd name="connsiteY964" fmla="*/ 5032776 h 5484619"/>
              <a:gd name="connsiteX965" fmla="*/ 2618823 w 4450409"/>
              <a:gd name="connsiteY965" fmla="*/ 5008815 h 5484619"/>
              <a:gd name="connsiteX966" fmla="*/ 2629092 w 4450409"/>
              <a:gd name="connsiteY966" fmla="*/ 5005392 h 5484619"/>
              <a:gd name="connsiteX967" fmla="*/ 1438509 w 4450409"/>
              <a:gd name="connsiteY967" fmla="*/ 5005391 h 5484619"/>
              <a:gd name="connsiteX968" fmla="*/ 1445355 w 4450409"/>
              <a:gd name="connsiteY968" fmla="*/ 5005391 h 5484619"/>
              <a:gd name="connsiteX969" fmla="*/ 1445355 w 4450409"/>
              <a:gd name="connsiteY969" fmla="*/ 5008814 h 5484619"/>
              <a:gd name="connsiteX970" fmla="*/ 1428240 w 4450409"/>
              <a:gd name="connsiteY970" fmla="*/ 5019083 h 5484619"/>
              <a:gd name="connsiteX971" fmla="*/ 1428240 w 4450409"/>
              <a:gd name="connsiteY971" fmla="*/ 5015660 h 5484619"/>
              <a:gd name="connsiteX972" fmla="*/ 1438509 w 4450409"/>
              <a:gd name="connsiteY972" fmla="*/ 5005391 h 5484619"/>
              <a:gd name="connsiteX973" fmla="*/ 1982795 w 4450409"/>
              <a:gd name="connsiteY973" fmla="*/ 5005390 h 5484619"/>
              <a:gd name="connsiteX974" fmla="*/ 1989641 w 4450409"/>
              <a:gd name="connsiteY974" fmla="*/ 5005390 h 5484619"/>
              <a:gd name="connsiteX975" fmla="*/ 1989641 w 4450409"/>
              <a:gd name="connsiteY975" fmla="*/ 5008813 h 5484619"/>
              <a:gd name="connsiteX976" fmla="*/ 1972526 w 4450409"/>
              <a:gd name="connsiteY976" fmla="*/ 5019082 h 5484619"/>
              <a:gd name="connsiteX977" fmla="*/ 1972526 w 4450409"/>
              <a:gd name="connsiteY977" fmla="*/ 5015659 h 5484619"/>
              <a:gd name="connsiteX978" fmla="*/ 1982795 w 4450409"/>
              <a:gd name="connsiteY978" fmla="*/ 5005390 h 5484619"/>
              <a:gd name="connsiteX979" fmla="*/ 2940589 w 4450409"/>
              <a:gd name="connsiteY979" fmla="*/ 5001969 h 5484619"/>
              <a:gd name="connsiteX980" fmla="*/ 2944013 w 4450409"/>
              <a:gd name="connsiteY980" fmla="*/ 5001969 h 5484619"/>
              <a:gd name="connsiteX981" fmla="*/ 2957705 w 4450409"/>
              <a:gd name="connsiteY981" fmla="*/ 5012238 h 5484619"/>
              <a:gd name="connsiteX982" fmla="*/ 2957705 w 4450409"/>
              <a:gd name="connsiteY982" fmla="*/ 5015661 h 5484619"/>
              <a:gd name="connsiteX983" fmla="*/ 2954282 w 4450409"/>
              <a:gd name="connsiteY983" fmla="*/ 5015661 h 5484619"/>
              <a:gd name="connsiteX984" fmla="*/ 2940589 w 4450409"/>
              <a:gd name="connsiteY984" fmla="*/ 5005392 h 5484619"/>
              <a:gd name="connsiteX985" fmla="*/ 2509285 w 4450409"/>
              <a:gd name="connsiteY985" fmla="*/ 5001969 h 5484619"/>
              <a:gd name="connsiteX986" fmla="*/ 2512708 w 4450409"/>
              <a:gd name="connsiteY986" fmla="*/ 5012238 h 5484619"/>
              <a:gd name="connsiteX987" fmla="*/ 2505862 w 4450409"/>
              <a:gd name="connsiteY987" fmla="*/ 5022507 h 5484619"/>
              <a:gd name="connsiteX988" fmla="*/ 2499016 w 4450409"/>
              <a:gd name="connsiteY988" fmla="*/ 5022507 h 5484619"/>
              <a:gd name="connsiteX989" fmla="*/ 2499016 w 4450409"/>
              <a:gd name="connsiteY989" fmla="*/ 5005392 h 5484619"/>
              <a:gd name="connsiteX990" fmla="*/ 2509285 w 4450409"/>
              <a:gd name="connsiteY990" fmla="*/ 5001969 h 5484619"/>
              <a:gd name="connsiteX991" fmla="*/ 1123588 w 4450409"/>
              <a:gd name="connsiteY991" fmla="*/ 5001968 h 5484619"/>
              <a:gd name="connsiteX992" fmla="*/ 1105644 w 4450409"/>
              <a:gd name="connsiteY992" fmla="*/ 5010608 h 5484619"/>
              <a:gd name="connsiteX993" fmla="*/ 1105644 w 4450409"/>
              <a:gd name="connsiteY993" fmla="*/ 5014367 h 5484619"/>
              <a:gd name="connsiteX994" fmla="*/ 1126183 w 4450409"/>
              <a:gd name="connsiteY994" fmla="*/ 5010944 h 5484619"/>
              <a:gd name="connsiteX995" fmla="*/ 1127011 w 4450409"/>
              <a:gd name="connsiteY995" fmla="*/ 5011358 h 5484619"/>
              <a:gd name="connsiteX996" fmla="*/ 1127011 w 4450409"/>
              <a:gd name="connsiteY996" fmla="*/ 5001968 h 5484619"/>
              <a:gd name="connsiteX997" fmla="*/ 798710 w 4450409"/>
              <a:gd name="connsiteY997" fmla="*/ 4999538 h 5484619"/>
              <a:gd name="connsiteX998" fmla="*/ 784516 w 4450409"/>
              <a:gd name="connsiteY998" fmla="*/ 5010893 h 5484619"/>
              <a:gd name="connsiteX999" fmla="*/ 784516 w 4450409"/>
              <a:gd name="connsiteY999" fmla="*/ 5012076 h 5484619"/>
              <a:gd name="connsiteX1000" fmla="*/ 797570 w 4450409"/>
              <a:gd name="connsiteY1000" fmla="*/ 5004098 h 5484619"/>
              <a:gd name="connsiteX1001" fmla="*/ 2433978 w 4450409"/>
              <a:gd name="connsiteY1001" fmla="*/ 4998546 h 5484619"/>
              <a:gd name="connsiteX1002" fmla="*/ 2437401 w 4450409"/>
              <a:gd name="connsiteY1002" fmla="*/ 5005392 h 5484619"/>
              <a:gd name="connsiteX1003" fmla="*/ 2437401 w 4450409"/>
              <a:gd name="connsiteY1003" fmla="*/ 5012238 h 5484619"/>
              <a:gd name="connsiteX1004" fmla="*/ 2403171 w 4450409"/>
              <a:gd name="connsiteY1004" fmla="*/ 5022507 h 5484619"/>
              <a:gd name="connsiteX1005" fmla="*/ 2403171 w 4450409"/>
              <a:gd name="connsiteY1005" fmla="*/ 5019084 h 5484619"/>
              <a:gd name="connsiteX1006" fmla="*/ 2433978 w 4450409"/>
              <a:gd name="connsiteY1006" fmla="*/ 4998546 h 5484619"/>
              <a:gd name="connsiteX1007" fmla="*/ 1942399 w 4450409"/>
              <a:gd name="connsiteY1007" fmla="*/ 4993778 h 5484619"/>
              <a:gd name="connsiteX1008" fmla="*/ 1877361 w 4450409"/>
              <a:gd name="connsiteY1008" fmla="*/ 5024586 h 5484619"/>
              <a:gd name="connsiteX1009" fmla="*/ 1856824 w 4450409"/>
              <a:gd name="connsiteY1009" fmla="*/ 5029721 h 5484619"/>
              <a:gd name="connsiteX1010" fmla="*/ 1855382 w 4450409"/>
              <a:gd name="connsiteY1010" fmla="*/ 5032964 h 5484619"/>
              <a:gd name="connsiteX1011" fmla="*/ 1856143 w 4450409"/>
              <a:gd name="connsiteY1011" fmla="*/ 5032774 h 5484619"/>
              <a:gd name="connsiteX1012" fmla="*/ 1866411 w 4450409"/>
              <a:gd name="connsiteY1012" fmla="*/ 5039620 h 5484619"/>
              <a:gd name="connsiteX1013" fmla="*/ 1883526 w 4450409"/>
              <a:gd name="connsiteY1013" fmla="*/ 5029351 h 5484619"/>
              <a:gd name="connsiteX1014" fmla="*/ 1886949 w 4450409"/>
              <a:gd name="connsiteY1014" fmla="*/ 5029351 h 5484619"/>
              <a:gd name="connsiteX1015" fmla="*/ 1900641 w 4450409"/>
              <a:gd name="connsiteY1015" fmla="*/ 5032774 h 5484619"/>
              <a:gd name="connsiteX1016" fmla="*/ 1913054 w 4450409"/>
              <a:gd name="connsiteY1016" fmla="*/ 5024086 h 5484619"/>
              <a:gd name="connsiteX1017" fmla="*/ 1911592 w 4450409"/>
              <a:gd name="connsiteY1017" fmla="*/ 5021163 h 5484619"/>
              <a:gd name="connsiteX1018" fmla="*/ 1921861 w 4450409"/>
              <a:gd name="connsiteY1018" fmla="*/ 5010893 h 5484619"/>
              <a:gd name="connsiteX1019" fmla="*/ 1931901 w 4450409"/>
              <a:gd name="connsiteY1019" fmla="*/ 5010893 h 5484619"/>
              <a:gd name="connsiteX1020" fmla="*/ 1934872 w 4450409"/>
              <a:gd name="connsiteY1020" fmla="*/ 5008813 h 5484619"/>
              <a:gd name="connsiteX1021" fmla="*/ 1945141 w 4450409"/>
              <a:gd name="connsiteY1021" fmla="*/ 5005390 h 5484619"/>
              <a:gd name="connsiteX1022" fmla="*/ 1950855 w 4450409"/>
              <a:gd name="connsiteY1022" fmla="*/ 5008383 h 5484619"/>
              <a:gd name="connsiteX1023" fmla="*/ 1947962 w 4450409"/>
              <a:gd name="connsiteY1023" fmla="*/ 4998913 h 5484619"/>
              <a:gd name="connsiteX1024" fmla="*/ 1942399 w 4450409"/>
              <a:gd name="connsiteY1024" fmla="*/ 4993778 h 5484619"/>
              <a:gd name="connsiteX1025" fmla="*/ 959091 w 4450409"/>
              <a:gd name="connsiteY1025" fmla="*/ 4993778 h 5484619"/>
              <a:gd name="connsiteX1026" fmla="*/ 933419 w 4450409"/>
              <a:gd name="connsiteY1026" fmla="*/ 5001480 h 5484619"/>
              <a:gd name="connsiteX1027" fmla="*/ 932923 w 4450409"/>
              <a:gd name="connsiteY1027" fmla="*/ 5001771 h 5484619"/>
              <a:gd name="connsiteX1028" fmla="*/ 928497 w 4450409"/>
              <a:gd name="connsiteY1028" fmla="*/ 5020951 h 5484619"/>
              <a:gd name="connsiteX1029" fmla="*/ 938553 w 4450409"/>
              <a:gd name="connsiteY1029" fmla="*/ 5010893 h 5484619"/>
              <a:gd name="connsiteX1030" fmla="*/ 944340 w 4450409"/>
              <a:gd name="connsiteY1030" fmla="*/ 5010893 h 5484619"/>
              <a:gd name="connsiteX1031" fmla="*/ 962143 w 4450409"/>
              <a:gd name="connsiteY1031" fmla="*/ 4999881 h 5484619"/>
              <a:gd name="connsiteX1032" fmla="*/ 3043281 w 4450409"/>
              <a:gd name="connsiteY1032" fmla="*/ 4988277 h 5484619"/>
              <a:gd name="connsiteX1033" fmla="*/ 3050127 w 4450409"/>
              <a:gd name="connsiteY1033" fmla="*/ 4988277 h 5484619"/>
              <a:gd name="connsiteX1034" fmla="*/ 3053550 w 4450409"/>
              <a:gd name="connsiteY1034" fmla="*/ 4998546 h 5484619"/>
              <a:gd name="connsiteX1035" fmla="*/ 3046704 w 4450409"/>
              <a:gd name="connsiteY1035" fmla="*/ 5001969 h 5484619"/>
              <a:gd name="connsiteX1036" fmla="*/ 3043281 w 4450409"/>
              <a:gd name="connsiteY1036" fmla="*/ 4995123 h 5484619"/>
              <a:gd name="connsiteX1037" fmla="*/ 1815044 w 4450409"/>
              <a:gd name="connsiteY1037" fmla="*/ 4988276 h 5484619"/>
              <a:gd name="connsiteX1038" fmla="*/ 1821890 w 4450409"/>
              <a:gd name="connsiteY1038" fmla="*/ 4988276 h 5484619"/>
              <a:gd name="connsiteX1039" fmla="*/ 1825313 w 4450409"/>
              <a:gd name="connsiteY1039" fmla="*/ 4998545 h 5484619"/>
              <a:gd name="connsiteX1040" fmla="*/ 1818467 w 4450409"/>
              <a:gd name="connsiteY1040" fmla="*/ 5001968 h 5484619"/>
              <a:gd name="connsiteX1041" fmla="*/ 1815044 w 4450409"/>
              <a:gd name="connsiteY1041" fmla="*/ 4995122 h 5484619"/>
              <a:gd name="connsiteX1042" fmla="*/ 3074088 w 4450409"/>
              <a:gd name="connsiteY1042" fmla="*/ 4984854 h 5484619"/>
              <a:gd name="connsiteX1043" fmla="*/ 3074088 w 4450409"/>
              <a:gd name="connsiteY1043" fmla="*/ 4991700 h 5484619"/>
              <a:gd name="connsiteX1044" fmla="*/ 3060396 w 4450409"/>
              <a:gd name="connsiteY1044" fmla="*/ 4995123 h 5484619"/>
              <a:gd name="connsiteX1045" fmla="*/ 3074088 w 4450409"/>
              <a:gd name="connsiteY1045" fmla="*/ 4984854 h 5484619"/>
              <a:gd name="connsiteX1046" fmla="*/ 1845851 w 4450409"/>
              <a:gd name="connsiteY1046" fmla="*/ 4984853 h 5484619"/>
              <a:gd name="connsiteX1047" fmla="*/ 1845851 w 4450409"/>
              <a:gd name="connsiteY1047" fmla="*/ 4991699 h 5484619"/>
              <a:gd name="connsiteX1048" fmla="*/ 1832159 w 4450409"/>
              <a:gd name="connsiteY1048" fmla="*/ 4995122 h 5484619"/>
              <a:gd name="connsiteX1049" fmla="*/ 1845851 w 4450409"/>
              <a:gd name="connsiteY1049" fmla="*/ 4984853 h 5484619"/>
              <a:gd name="connsiteX1050" fmla="*/ 1273374 w 4450409"/>
              <a:gd name="connsiteY1050" fmla="*/ 4983560 h 5484619"/>
              <a:gd name="connsiteX1051" fmla="*/ 1280220 w 4450409"/>
              <a:gd name="connsiteY1051" fmla="*/ 4983560 h 5484619"/>
              <a:gd name="connsiteX1052" fmla="*/ 1280220 w 4450409"/>
              <a:gd name="connsiteY1052" fmla="*/ 4986983 h 5484619"/>
              <a:gd name="connsiteX1053" fmla="*/ 1263105 w 4450409"/>
              <a:gd name="connsiteY1053" fmla="*/ 4997252 h 5484619"/>
              <a:gd name="connsiteX1054" fmla="*/ 1263105 w 4450409"/>
              <a:gd name="connsiteY1054" fmla="*/ 4993829 h 5484619"/>
              <a:gd name="connsiteX1055" fmla="*/ 1273374 w 4450409"/>
              <a:gd name="connsiteY1055" fmla="*/ 4983560 h 5484619"/>
              <a:gd name="connsiteX1056" fmla="*/ 2079321 w 4450409"/>
              <a:gd name="connsiteY1056" fmla="*/ 4976663 h 5484619"/>
              <a:gd name="connsiteX1057" fmla="*/ 2079321 w 4450409"/>
              <a:gd name="connsiteY1057" fmla="*/ 4980086 h 5484619"/>
              <a:gd name="connsiteX1058" fmla="*/ 2062206 w 4450409"/>
              <a:gd name="connsiteY1058" fmla="*/ 5004047 h 5484619"/>
              <a:gd name="connsiteX1059" fmla="*/ 2058783 w 4450409"/>
              <a:gd name="connsiteY1059" fmla="*/ 5000624 h 5484619"/>
              <a:gd name="connsiteX1060" fmla="*/ 2027975 w 4450409"/>
              <a:gd name="connsiteY1060" fmla="*/ 5021163 h 5484619"/>
              <a:gd name="connsiteX1061" fmla="*/ 2017706 w 4450409"/>
              <a:gd name="connsiteY1061" fmla="*/ 5017740 h 5484619"/>
              <a:gd name="connsiteX1062" fmla="*/ 2017706 w 4450409"/>
              <a:gd name="connsiteY1062" fmla="*/ 5007470 h 5484619"/>
              <a:gd name="connsiteX1063" fmla="*/ 2048514 w 4450409"/>
              <a:gd name="connsiteY1063" fmla="*/ 4990355 h 5484619"/>
              <a:gd name="connsiteX1064" fmla="*/ 2079321 w 4450409"/>
              <a:gd name="connsiteY1064" fmla="*/ 4976663 h 5484619"/>
              <a:gd name="connsiteX1065" fmla="*/ 1757556 w 4450409"/>
              <a:gd name="connsiteY1065" fmla="*/ 4976663 h 5484619"/>
              <a:gd name="connsiteX1066" fmla="*/ 1757556 w 4450409"/>
              <a:gd name="connsiteY1066" fmla="*/ 4986932 h 5484619"/>
              <a:gd name="connsiteX1067" fmla="*/ 1743863 w 4450409"/>
              <a:gd name="connsiteY1067" fmla="*/ 4993778 h 5484619"/>
              <a:gd name="connsiteX1068" fmla="*/ 1737017 w 4450409"/>
              <a:gd name="connsiteY1068" fmla="*/ 4993778 h 5484619"/>
              <a:gd name="connsiteX1069" fmla="*/ 1737017 w 4450409"/>
              <a:gd name="connsiteY1069" fmla="*/ 4990355 h 5484619"/>
              <a:gd name="connsiteX1070" fmla="*/ 1757556 w 4450409"/>
              <a:gd name="connsiteY1070" fmla="*/ 4976663 h 5484619"/>
              <a:gd name="connsiteX1071" fmla="*/ 774247 w 4450409"/>
              <a:gd name="connsiteY1071" fmla="*/ 4976663 h 5484619"/>
              <a:gd name="connsiteX1072" fmla="*/ 774247 w 4450409"/>
              <a:gd name="connsiteY1072" fmla="*/ 4986932 h 5484619"/>
              <a:gd name="connsiteX1073" fmla="*/ 760554 w 4450409"/>
              <a:gd name="connsiteY1073" fmla="*/ 4993778 h 5484619"/>
              <a:gd name="connsiteX1074" fmla="*/ 753708 w 4450409"/>
              <a:gd name="connsiteY1074" fmla="*/ 4993778 h 5484619"/>
              <a:gd name="connsiteX1075" fmla="*/ 753708 w 4450409"/>
              <a:gd name="connsiteY1075" fmla="*/ 4990355 h 5484619"/>
              <a:gd name="connsiteX1076" fmla="*/ 774247 w 4450409"/>
              <a:gd name="connsiteY1076" fmla="*/ 4976663 h 5484619"/>
              <a:gd name="connsiteX1077" fmla="*/ 2851590 w 4450409"/>
              <a:gd name="connsiteY1077" fmla="*/ 4971161 h 5484619"/>
              <a:gd name="connsiteX1078" fmla="*/ 2861859 w 4450409"/>
              <a:gd name="connsiteY1078" fmla="*/ 4981431 h 5484619"/>
              <a:gd name="connsiteX1079" fmla="*/ 2855013 w 4450409"/>
              <a:gd name="connsiteY1079" fmla="*/ 4988277 h 5484619"/>
              <a:gd name="connsiteX1080" fmla="*/ 2841321 w 4450409"/>
              <a:gd name="connsiteY1080" fmla="*/ 4988277 h 5484619"/>
              <a:gd name="connsiteX1081" fmla="*/ 2834475 w 4450409"/>
              <a:gd name="connsiteY1081" fmla="*/ 4981431 h 5484619"/>
              <a:gd name="connsiteX1082" fmla="*/ 2167639 w 4450409"/>
              <a:gd name="connsiteY1082" fmla="*/ 4971159 h 5484619"/>
              <a:gd name="connsiteX1083" fmla="*/ 2177908 w 4450409"/>
              <a:gd name="connsiteY1083" fmla="*/ 4981429 h 5484619"/>
              <a:gd name="connsiteX1084" fmla="*/ 2171062 w 4450409"/>
              <a:gd name="connsiteY1084" fmla="*/ 4988275 h 5484619"/>
              <a:gd name="connsiteX1085" fmla="*/ 2157370 w 4450409"/>
              <a:gd name="connsiteY1085" fmla="*/ 4988275 h 5484619"/>
              <a:gd name="connsiteX1086" fmla="*/ 2150524 w 4450409"/>
              <a:gd name="connsiteY1086" fmla="*/ 4981429 h 5484619"/>
              <a:gd name="connsiteX1087" fmla="*/ 1233126 w 4450409"/>
              <a:gd name="connsiteY1087" fmla="*/ 4964314 h 5484619"/>
              <a:gd name="connsiteX1088" fmla="*/ 1219055 w 4450409"/>
              <a:gd name="connsiteY1088" fmla="*/ 4966805 h 5484619"/>
              <a:gd name="connsiteX1089" fmla="*/ 1212397 w 4450409"/>
              <a:gd name="connsiteY1089" fmla="*/ 4969817 h 5484619"/>
              <a:gd name="connsiteX1090" fmla="*/ 1212397 w 4450409"/>
              <a:gd name="connsiteY1090" fmla="*/ 4967984 h 5484619"/>
              <a:gd name="connsiteX1091" fmla="*/ 1198681 w 4450409"/>
              <a:gd name="connsiteY1091" fmla="*/ 4970412 h 5484619"/>
              <a:gd name="connsiteX1092" fmla="*/ 1154396 w 4450409"/>
              <a:gd name="connsiteY1092" fmla="*/ 4995122 h 5484619"/>
              <a:gd name="connsiteX1093" fmla="*/ 1137280 w 4450409"/>
              <a:gd name="connsiteY1093" fmla="*/ 5012237 h 5484619"/>
              <a:gd name="connsiteX1094" fmla="*/ 1128769 w 4450409"/>
              <a:gd name="connsiteY1094" fmla="*/ 5012237 h 5484619"/>
              <a:gd name="connsiteX1095" fmla="*/ 1133029 w 4450409"/>
              <a:gd name="connsiteY1095" fmla="*/ 5014367 h 5484619"/>
              <a:gd name="connsiteX1096" fmla="*/ 1146721 w 4450409"/>
              <a:gd name="connsiteY1096" fmla="*/ 5010944 h 5484619"/>
              <a:gd name="connsiteX1097" fmla="*/ 1156991 w 4450409"/>
              <a:gd name="connsiteY1097" fmla="*/ 5017790 h 5484619"/>
              <a:gd name="connsiteX1098" fmla="*/ 1174105 w 4450409"/>
              <a:gd name="connsiteY1098" fmla="*/ 5007521 h 5484619"/>
              <a:gd name="connsiteX1099" fmla="*/ 1177528 w 4450409"/>
              <a:gd name="connsiteY1099" fmla="*/ 5007521 h 5484619"/>
              <a:gd name="connsiteX1100" fmla="*/ 1184067 w 4450409"/>
              <a:gd name="connsiteY1100" fmla="*/ 5009156 h 5484619"/>
              <a:gd name="connsiteX1101" fmla="*/ 1184775 w 4450409"/>
              <a:gd name="connsiteY1101" fmla="*/ 5008386 h 5484619"/>
              <a:gd name="connsiteX1102" fmla="*/ 1205741 w 4450409"/>
              <a:gd name="connsiteY1102" fmla="*/ 4998545 h 5484619"/>
              <a:gd name="connsiteX1103" fmla="*/ 1206569 w 4450409"/>
              <a:gd name="connsiteY1103" fmla="*/ 5000201 h 5484619"/>
              <a:gd name="connsiteX1104" fmla="*/ 1216712 w 4450409"/>
              <a:gd name="connsiteY1104" fmla="*/ 4993101 h 5484619"/>
              <a:gd name="connsiteX1105" fmla="*/ 1216011 w 4450409"/>
              <a:gd name="connsiteY1105" fmla="*/ 4991699 h 5484619"/>
              <a:gd name="connsiteX1106" fmla="*/ 1233126 w 4450409"/>
              <a:gd name="connsiteY1106" fmla="*/ 4971160 h 5484619"/>
              <a:gd name="connsiteX1107" fmla="*/ 1777413 w 4450409"/>
              <a:gd name="connsiteY1107" fmla="*/ 4964313 h 5484619"/>
              <a:gd name="connsiteX1108" fmla="*/ 1698683 w 4450409"/>
              <a:gd name="connsiteY1108" fmla="*/ 4995121 h 5484619"/>
              <a:gd name="connsiteX1109" fmla="*/ 1681567 w 4450409"/>
              <a:gd name="connsiteY1109" fmla="*/ 5012236 h 5484619"/>
              <a:gd name="connsiteX1110" fmla="*/ 1671297 w 4450409"/>
              <a:gd name="connsiteY1110" fmla="*/ 5012236 h 5484619"/>
              <a:gd name="connsiteX1111" fmla="*/ 1671297 w 4450409"/>
              <a:gd name="connsiteY1111" fmla="*/ 5001967 h 5484619"/>
              <a:gd name="connsiteX1112" fmla="*/ 1667874 w 4450409"/>
              <a:gd name="connsiteY1112" fmla="*/ 5001967 h 5484619"/>
              <a:gd name="connsiteX1113" fmla="*/ 1637067 w 4450409"/>
              <a:gd name="connsiteY1113" fmla="*/ 5046466 h 5484619"/>
              <a:gd name="connsiteX1114" fmla="*/ 1643914 w 4450409"/>
              <a:gd name="connsiteY1114" fmla="*/ 5049889 h 5484619"/>
              <a:gd name="connsiteX1115" fmla="*/ 1666876 w 4450409"/>
              <a:gd name="connsiteY1115" fmla="*/ 5038408 h 5484619"/>
              <a:gd name="connsiteX1116" fmla="*/ 1672835 w 4450409"/>
              <a:gd name="connsiteY1116" fmla="*/ 5027153 h 5484619"/>
              <a:gd name="connsiteX1117" fmla="*/ 1695941 w 4450409"/>
              <a:gd name="connsiteY1117" fmla="*/ 5021163 h 5484619"/>
              <a:gd name="connsiteX1118" fmla="*/ 1699364 w 4450409"/>
              <a:gd name="connsiteY1118" fmla="*/ 5017740 h 5484619"/>
              <a:gd name="connsiteX1119" fmla="*/ 1702787 w 4450409"/>
              <a:gd name="connsiteY1119" fmla="*/ 5024586 h 5484619"/>
              <a:gd name="connsiteX1120" fmla="*/ 1702787 w 4450409"/>
              <a:gd name="connsiteY1120" fmla="*/ 5031432 h 5484619"/>
              <a:gd name="connsiteX1121" fmla="*/ 1686426 w 4450409"/>
              <a:gd name="connsiteY1121" fmla="*/ 5039223 h 5484619"/>
              <a:gd name="connsiteX1122" fmla="*/ 1688414 w 4450409"/>
              <a:gd name="connsiteY1122" fmla="*/ 5039620 h 5484619"/>
              <a:gd name="connsiteX1123" fmla="*/ 1708952 w 4450409"/>
              <a:gd name="connsiteY1123" fmla="*/ 5036197 h 5484619"/>
              <a:gd name="connsiteX1124" fmla="*/ 1708952 w 4450409"/>
              <a:gd name="connsiteY1124" fmla="*/ 5039620 h 5484619"/>
              <a:gd name="connsiteX1125" fmla="*/ 1705467 w 4450409"/>
              <a:gd name="connsiteY1125" fmla="*/ 5044847 h 5484619"/>
              <a:gd name="connsiteX1126" fmla="*/ 1732910 w 4450409"/>
              <a:gd name="connsiteY1126" fmla="*/ 5037006 h 5484619"/>
              <a:gd name="connsiteX1127" fmla="*/ 1737191 w 4450409"/>
              <a:gd name="connsiteY1127" fmla="*/ 5030207 h 5484619"/>
              <a:gd name="connsiteX1128" fmla="*/ 1743863 w 4450409"/>
              <a:gd name="connsiteY1128" fmla="*/ 5027596 h 5484619"/>
              <a:gd name="connsiteX1129" fmla="*/ 1743863 w 4450409"/>
              <a:gd name="connsiteY1129" fmla="*/ 5024586 h 5484619"/>
              <a:gd name="connsiteX1130" fmla="*/ 1735069 w 4450409"/>
              <a:gd name="connsiteY1130" fmla="*/ 5018724 h 5484619"/>
              <a:gd name="connsiteX1131" fmla="*/ 1731629 w 4450409"/>
              <a:gd name="connsiteY1131" fmla="*/ 5019938 h 5484619"/>
              <a:gd name="connsiteX1132" fmla="*/ 1719221 w 4450409"/>
              <a:gd name="connsiteY1132" fmla="*/ 5022505 h 5484619"/>
              <a:gd name="connsiteX1133" fmla="*/ 1719221 w 4450409"/>
              <a:gd name="connsiteY1133" fmla="*/ 5019082 h 5484619"/>
              <a:gd name="connsiteX1134" fmla="*/ 1723870 w 4450409"/>
              <a:gd name="connsiteY1134" fmla="*/ 5014029 h 5484619"/>
              <a:gd name="connsiteX1135" fmla="*/ 1712352 w 4450409"/>
              <a:gd name="connsiteY1135" fmla="*/ 5005391 h 5484619"/>
              <a:gd name="connsiteX1136" fmla="*/ 1712352 w 4450409"/>
              <a:gd name="connsiteY1136" fmla="*/ 5001968 h 5484619"/>
              <a:gd name="connsiteX1137" fmla="*/ 1715776 w 4450409"/>
              <a:gd name="connsiteY1137" fmla="*/ 5001968 h 5484619"/>
              <a:gd name="connsiteX1138" fmla="*/ 1727130 w 4450409"/>
              <a:gd name="connsiteY1138" fmla="*/ 5010484 h 5484619"/>
              <a:gd name="connsiteX1139" fmla="*/ 1729062 w 4450409"/>
              <a:gd name="connsiteY1139" fmla="*/ 5008385 h 5484619"/>
              <a:gd name="connsiteX1140" fmla="*/ 1750027 w 4450409"/>
              <a:gd name="connsiteY1140" fmla="*/ 4998544 h 5484619"/>
              <a:gd name="connsiteX1141" fmla="*/ 1753450 w 4450409"/>
              <a:gd name="connsiteY1141" fmla="*/ 5005390 h 5484619"/>
              <a:gd name="connsiteX1142" fmla="*/ 1753450 w 4450409"/>
              <a:gd name="connsiteY1142" fmla="*/ 5010893 h 5484619"/>
              <a:gd name="connsiteX1143" fmla="*/ 1754133 w 4450409"/>
              <a:gd name="connsiteY1143" fmla="*/ 5010893 h 5484619"/>
              <a:gd name="connsiteX1144" fmla="*/ 1760123 w 4450409"/>
              <a:gd name="connsiteY1144" fmla="*/ 4990355 h 5484619"/>
              <a:gd name="connsiteX1145" fmla="*/ 1760735 w 4450409"/>
              <a:gd name="connsiteY1145" fmla="*/ 4990122 h 5484619"/>
              <a:gd name="connsiteX1146" fmla="*/ 1764576 w 4450409"/>
              <a:gd name="connsiteY1146" fmla="*/ 4976294 h 5484619"/>
              <a:gd name="connsiteX1147" fmla="*/ 1777413 w 4450409"/>
              <a:gd name="connsiteY1147" fmla="*/ 4971159 h 5484619"/>
              <a:gd name="connsiteX1148" fmla="*/ 997732 w 4450409"/>
              <a:gd name="connsiteY1148" fmla="*/ 4962004 h 5484619"/>
              <a:gd name="connsiteX1149" fmla="*/ 994182 w 4450409"/>
              <a:gd name="connsiteY1149" fmla="*/ 4963985 h 5484619"/>
              <a:gd name="connsiteX1150" fmla="*/ 989261 w 4450409"/>
              <a:gd name="connsiteY1150" fmla="*/ 4973291 h 5484619"/>
              <a:gd name="connsiteX1151" fmla="*/ 982874 w 4450409"/>
              <a:gd name="connsiteY1151" fmla="*/ 4976485 h 5484619"/>
              <a:gd name="connsiteX1152" fmla="*/ 986475 w 4450409"/>
              <a:gd name="connsiteY1152" fmla="*/ 4980086 h 5484619"/>
              <a:gd name="connsiteX1153" fmla="*/ 979838 w 4450409"/>
              <a:gd name="connsiteY1153" fmla="*/ 4988936 h 5484619"/>
              <a:gd name="connsiteX1154" fmla="*/ 983671 w 4450409"/>
              <a:gd name="connsiteY1154" fmla="*/ 4986565 h 5484619"/>
              <a:gd name="connsiteX1155" fmla="*/ 995500 w 4450409"/>
              <a:gd name="connsiteY1155" fmla="*/ 4982264 h 5484619"/>
              <a:gd name="connsiteX1156" fmla="*/ 989899 w 4450409"/>
              <a:gd name="connsiteY1156" fmla="*/ 4976663 h 5484619"/>
              <a:gd name="connsiteX1157" fmla="*/ 995461 w 4450409"/>
              <a:gd name="connsiteY1157" fmla="*/ 4970673 h 5484619"/>
              <a:gd name="connsiteX1158" fmla="*/ 2116974 w 4450409"/>
              <a:gd name="connsiteY1158" fmla="*/ 4959548 h 5484619"/>
              <a:gd name="connsiteX1159" fmla="*/ 2120398 w 4450409"/>
              <a:gd name="connsiteY1159" fmla="*/ 4959548 h 5484619"/>
              <a:gd name="connsiteX1160" fmla="*/ 2127244 w 4450409"/>
              <a:gd name="connsiteY1160" fmla="*/ 4966394 h 5484619"/>
              <a:gd name="connsiteX1161" fmla="*/ 2103282 w 4450409"/>
              <a:gd name="connsiteY1161" fmla="*/ 4983509 h 5484619"/>
              <a:gd name="connsiteX1162" fmla="*/ 2096436 w 4450409"/>
              <a:gd name="connsiteY1162" fmla="*/ 4983509 h 5484619"/>
              <a:gd name="connsiteX1163" fmla="*/ 2096436 w 4450409"/>
              <a:gd name="connsiteY1163" fmla="*/ 4969817 h 5484619"/>
              <a:gd name="connsiteX1164" fmla="*/ 2116974 w 4450409"/>
              <a:gd name="connsiteY1164" fmla="*/ 4959548 h 5484619"/>
              <a:gd name="connsiteX1165" fmla="*/ 1500124 w 4450409"/>
              <a:gd name="connsiteY1165" fmla="*/ 4956176 h 5484619"/>
              <a:gd name="connsiteX1166" fmla="*/ 1500124 w 4450409"/>
              <a:gd name="connsiteY1166" fmla="*/ 4960891 h 5484619"/>
              <a:gd name="connsiteX1167" fmla="*/ 1504839 w 4450409"/>
              <a:gd name="connsiteY1167" fmla="*/ 4956176 h 5484619"/>
              <a:gd name="connsiteX1168" fmla="*/ 2728361 w 4450409"/>
              <a:gd name="connsiteY1168" fmla="*/ 4954046 h 5484619"/>
              <a:gd name="connsiteX1169" fmla="*/ 2728361 w 4450409"/>
              <a:gd name="connsiteY1169" fmla="*/ 4960892 h 5484619"/>
              <a:gd name="connsiteX1170" fmla="*/ 2735207 w 4450409"/>
              <a:gd name="connsiteY1170" fmla="*/ 4954046 h 5484619"/>
              <a:gd name="connsiteX1171" fmla="*/ 2044410 w 4450409"/>
              <a:gd name="connsiteY1171" fmla="*/ 4954044 h 5484619"/>
              <a:gd name="connsiteX1172" fmla="*/ 2044410 w 4450409"/>
              <a:gd name="connsiteY1172" fmla="*/ 4960890 h 5484619"/>
              <a:gd name="connsiteX1173" fmla="*/ 2051256 w 4450409"/>
              <a:gd name="connsiteY1173" fmla="*/ 4954044 h 5484619"/>
              <a:gd name="connsiteX1174" fmla="*/ 2137513 w 4450409"/>
              <a:gd name="connsiteY1174" fmla="*/ 4952702 h 5484619"/>
              <a:gd name="connsiteX1175" fmla="*/ 2144359 w 4450409"/>
              <a:gd name="connsiteY1175" fmla="*/ 4952702 h 5484619"/>
              <a:gd name="connsiteX1176" fmla="*/ 2134090 w 4450409"/>
              <a:gd name="connsiteY1176" fmla="*/ 4962971 h 5484619"/>
              <a:gd name="connsiteX1177" fmla="*/ 2130667 w 4450409"/>
              <a:gd name="connsiteY1177" fmla="*/ 4956125 h 5484619"/>
              <a:gd name="connsiteX1178" fmla="*/ 2974820 w 4450409"/>
              <a:gd name="connsiteY1178" fmla="*/ 4950623 h 5484619"/>
              <a:gd name="connsiteX1179" fmla="*/ 2981666 w 4450409"/>
              <a:gd name="connsiteY1179" fmla="*/ 4950623 h 5484619"/>
              <a:gd name="connsiteX1180" fmla="*/ 2981666 w 4450409"/>
              <a:gd name="connsiteY1180" fmla="*/ 4957469 h 5484619"/>
              <a:gd name="connsiteX1181" fmla="*/ 2974820 w 4450409"/>
              <a:gd name="connsiteY1181" fmla="*/ 4950623 h 5484619"/>
              <a:gd name="connsiteX1182" fmla="*/ 1049195 w 4450409"/>
              <a:gd name="connsiteY1182" fmla="*/ 4945811 h 5484619"/>
              <a:gd name="connsiteX1183" fmla="*/ 1033547 w 4450409"/>
              <a:gd name="connsiteY1183" fmla="*/ 4948581 h 5484619"/>
              <a:gd name="connsiteX1184" fmla="*/ 1008944 w 4450409"/>
              <a:gd name="connsiteY1184" fmla="*/ 4955748 h 5484619"/>
              <a:gd name="connsiteX1185" fmla="*/ 1008203 w 4450409"/>
              <a:gd name="connsiteY1185" fmla="*/ 4956161 h 5484619"/>
              <a:gd name="connsiteX1186" fmla="*/ 1017283 w 4450409"/>
              <a:gd name="connsiteY1186" fmla="*/ 4962971 h 5484619"/>
              <a:gd name="connsiteX1187" fmla="*/ 1017283 w 4450409"/>
              <a:gd name="connsiteY1187" fmla="*/ 4966394 h 5484619"/>
              <a:gd name="connsiteX1188" fmla="*/ 1004447 w 4450409"/>
              <a:gd name="connsiteY1188" fmla="*/ 4970673 h 5484619"/>
              <a:gd name="connsiteX1189" fmla="*/ 1001284 w 4450409"/>
              <a:gd name="connsiteY1189" fmla="*/ 4980160 h 5484619"/>
              <a:gd name="connsiteX1190" fmla="*/ 1007205 w 4450409"/>
              <a:gd name="connsiteY1190" fmla="*/ 4978007 h 5484619"/>
              <a:gd name="connsiteX1191" fmla="*/ 1022609 w 4450409"/>
              <a:gd name="connsiteY1191" fmla="*/ 4961320 h 5484619"/>
              <a:gd name="connsiteX1192" fmla="*/ 2263575 w 4450409"/>
              <a:gd name="connsiteY1192" fmla="*/ 4944473 h 5484619"/>
              <a:gd name="connsiteX1193" fmla="*/ 2258603 w 4450409"/>
              <a:gd name="connsiteY1193" fmla="*/ 4947567 h 5484619"/>
              <a:gd name="connsiteX1194" fmla="*/ 2244946 w 4450409"/>
              <a:gd name="connsiteY1194" fmla="*/ 4950569 h 5484619"/>
              <a:gd name="connsiteX1195" fmla="*/ 2243085 w 4450409"/>
              <a:gd name="connsiteY1195" fmla="*/ 4969728 h 5484619"/>
              <a:gd name="connsiteX1196" fmla="*/ 2250846 w 4450409"/>
              <a:gd name="connsiteY1196" fmla="*/ 4961321 h 5484619"/>
              <a:gd name="connsiteX1197" fmla="*/ 2264976 w 4450409"/>
              <a:gd name="connsiteY1197" fmla="*/ 4953078 h 5484619"/>
              <a:gd name="connsiteX1198" fmla="*/ 2260062 w 4450409"/>
              <a:gd name="connsiteY1198" fmla="*/ 4950621 h 5484619"/>
              <a:gd name="connsiteX1199" fmla="*/ 2574323 w 4450409"/>
              <a:gd name="connsiteY1199" fmla="*/ 4940354 h 5484619"/>
              <a:gd name="connsiteX1200" fmla="*/ 2577746 w 4450409"/>
              <a:gd name="connsiteY1200" fmla="*/ 4940354 h 5484619"/>
              <a:gd name="connsiteX1201" fmla="*/ 2577746 w 4450409"/>
              <a:gd name="connsiteY1201" fmla="*/ 4950623 h 5484619"/>
              <a:gd name="connsiteX1202" fmla="*/ 2553785 w 4450409"/>
              <a:gd name="connsiteY1202" fmla="*/ 4971161 h 5484619"/>
              <a:gd name="connsiteX1203" fmla="*/ 2536670 w 4450409"/>
              <a:gd name="connsiteY1203" fmla="*/ 4967738 h 5484619"/>
              <a:gd name="connsiteX1204" fmla="*/ 2536670 w 4450409"/>
              <a:gd name="connsiteY1204" fmla="*/ 4957469 h 5484619"/>
              <a:gd name="connsiteX1205" fmla="*/ 2574323 w 4450409"/>
              <a:gd name="connsiteY1205" fmla="*/ 4940354 h 5484619"/>
              <a:gd name="connsiteX1206" fmla="*/ 2522978 w 4450409"/>
              <a:gd name="connsiteY1206" fmla="*/ 4940354 h 5484619"/>
              <a:gd name="connsiteX1207" fmla="*/ 2495593 w 4450409"/>
              <a:gd name="connsiteY1207" fmla="*/ 4960892 h 5484619"/>
              <a:gd name="connsiteX1208" fmla="*/ 2502439 w 4450409"/>
              <a:gd name="connsiteY1208" fmla="*/ 4960892 h 5484619"/>
              <a:gd name="connsiteX1209" fmla="*/ 2522978 w 4450409"/>
              <a:gd name="connsiteY1209" fmla="*/ 4943777 h 5484619"/>
              <a:gd name="connsiteX1210" fmla="*/ 1294741 w 4450409"/>
              <a:gd name="connsiteY1210" fmla="*/ 4940353 h 5484619"/>
              <a:gd name="connsiteX1211" fmla="*/ 1281000 w 4450409"/>
              <a:gd name="connsiteY1211" fmla="*/ 4944018 h 5484619"/>
              <a:gd name="connsiteX1212" fmla="*/ 1275295 w 4450409"/>
              <a:gd name="connsiteY1212" fmla="*/ 4947567 h 5484619"/>
              <a:gd name="connsiteX1213" fmla="*/ 1274270 w 4450409"/>
              <a:gd name="connsiteY1213" fmla="*/ 4947792 h 5484619"/>
              <a:gd name="connsiteX1214" fmla="*/ 1267356 w 4450409"/>
              <a:gd name="connsiteY1214" fmla="*/ 4960891 h 5484619"/>
              <a:gd name="connsiteX1215" fmla="*/ 1274202 w 4450409"/>
              <a:gd name="connsiteY1215" fmla="*/ 4960891 h 5484619"/>
              <a:gd name="connsiteX1216" fmla="*/ 1294741 w 4450409"/>
              <a:gd name="connsiteY1216" fmla="*/ 4943776 h 5484619"/>
              <a:gd name="connsiteX1217" fmla="*/ 1890372 w 4450409"/>
              <a:gd name="connsiteY1217" fmla="*/ 4940352 h 5484619"/>
              <a:gd name="connsiteX1218" fmla="*/ 1893795 w 4450409"/>
              <a:gd name="connsiteY1218" fmla="*/ 4940352 h 5484619"/>
              <a:gd name="connsiteX1219" fmla="*/ 1893795 w 4450409"/>
              <a:gd name="connsiteY1219" fmla="*/ 4950621 h 5484619"/>
              <a:gd name="connsiteX1220" fmla="*/ 1869834 w 4450409"/>
              <a:gd name="connsiteY1220" fmla="*/ 4971159 h 5484619"/>
              <a:gd name="connsiteX1221" fmla="*/ 1852719 w 4450409"/>
              <a:gd name="connsiteY1221" fmla="*/ 4967736 h 5484619"/>
              <a:gd name="connsiteX1222" fmla="*/ 1852719 w 4450409"/>
              <a:gd name="connsiteY1222" fmla="*/ 4957467 h 5484619"/>
              <a:gd name="connsiteX1223" fmla="*/ 1890372 w 4450409"/>
              <a:gd name="connsiteY1223" fmla="*/ 4940352 h 5484619"/>
              <a:gd name="connsiteX1224" fmla="*/ 1839027 w 4450409"/>
              <a:gd name="connsiteY1224" fmla="*/ 4940352 h 5484619"/>
              <a:gd name="connsiteX1225" fmla="*/ 1811643 w 4450409"/>
              <a:gd name="connsiteY1225" fmla="*/ 4960890 h 5484619"/>
              <a:gd name="connsiteX1226" fmla="*/ 1818488 w 4450409"/>
              <a:gd name="connsiteY1226" fmla="*/ 4960890 h 5484619"/>
              <a:gd name="connsiteX1227" fmla="*/ 1839027 w 4450409"/>
              <a:gd name="connsiteY1227" fmla="*/ 4943775 h 5484619"/>
              <a:gd name="connsiteX1228" fmla="*/ 3019320 w 4450409"/>
              <a:gd name="connsiteY1228" fmla="*/ 4936931 h 5484619"/>
              <a:gd name="connsiteX1229" fmla="*/ 3026166 w 4450409"/>
              <a:gd name="connsiteY1229" fmla="*/ 4943777 h 5484619"/>
              <a:gd name="connsiteX1230" fmla="*/ 3019320 w 4450409"/>
              <a:gd name="connsiteY1230" fmla="*/ 4950623 h 5484619"/>
              <a:gd name="connsiteX1231" fmla="*/ 3015896 w 4450409"/>
              <a:gd name="connsiteY1231" fmla="*/ 4950623 h 5484619"/>
              <a:gd name="connsiteX1232" fmla="*/ 3012473 w 4450409"/>
              <a:gd name="connsiteY1232" fmla="*/ 4940354 h 5484619"/>
              <a:gd name="connsiteX1233" fmla="*/ 2277858 w 4450409"/>
              <a:gd name="connsiteY1233" fmla="*/ 4935586 h 5484619"/>
              <a:gd name="connsiteX1234" fmla="*/ 2277177 w 4450409"/>
              <a:gd name="connsiteY1234" fmla="*/ 4936010 h 5484619"/>
              <a:gd name="connsiteX1235" fmla="*/ 2277177 w 4450409"/>
              <a:gd name="connsiteY1235" fmla="*/ 4943775 h 5484619"/>
              <a:gd name="connsiteX1236" fmla="*/ 2278226 w 4450409"/>
              <a:gd name="connsiteY1236" fmla="*/ 4945348 h 5484619"/>
              <a:gd name="connsiteX1237" fmla="*/ 2286787 w 4450409"/>
              <a:gd name="connsiteY1237" fmla="*/ 4940354 h 5484619"/>
              <a:gd name="connsiteX1238" fmla="*/ 2292855 w 4450409"/>
              <a:gd name="connsiteY1238" fmla="*/ 4935586 h 5484619"/>
              <a:gd name="connsiteX1239" fmla="*/ 1581448 w 4450409"/>
              <a:gd name="connsiteY1239" fmla="*/ 4928791 h 5484619"/>
              <a:gd name="connsiteX1240" fmla="*/ 1588294 w 4450409"/>
              <a:gd name="connsiteY1240" fmla="*/ 4928791 h 5484619"/>
              <a:gd name="connsiteX1241" fmla="*/ 1588294 w 4450409"/>
              <a:gd name="connsiteY1241" fmla="*/ 4935637 h 5484619"/>
              <a:gd name="connsiteX1242" fmla="*/ 1581448 w 4450409"/>
              <a:gd name="connsiteY1242" fmla="*/ 4928791 h 5484619"/>
              <a:gd name="connsiteX1243" fmla="*/ 2957705 w 4450409"/>
              <a:gd name="connsiteY1243" fmla="*/ 4926662 h 5484619"/>
              <a:gd name="connsiteX1244" fmla="*/ 2961128 w 4450409"/>
              <a:gd name="connsiteY1244" fmla="*/ 4926662 h 5484619"/>
              <a:gd name="connsiteX1245" fmla="*/ 2961128 w 4450409"/>
              <a:gd name="connsiteY1245" fmla="*/ 4943777 h 5484619"/>
              <a:gd name="connsiteX1246" fmla="*/ 2967974 w 4450409"/>
              <a:gd name="connsiteY1246" fmla="*/ 4954046 h 5484619"/>
              <a:gd name="connsiteX1247" fmla="*/ 2967974 w 4450409"/>
              <a:gd name="connsiteY1247" fmla="*/ 4960892 h 5484619"/>
              <a:gd name="connsiteX1248" fmla="*/ 2964551 w 4450409"/>
              <a:gd name="connsiteY1248" fmla="*/ 4960892 h 5484619"/>
              <a:gd name="connsiteX1249" fmla="*/ 2944013 w 4450409"/>
              <a:gd name="connsiteY1249" fmla="*/ 4950623 h 5484619"/>
              <a:gd name="connsiteX1250" fmla="*/ 2957705 w 4450409"/>
              <a:gd name="connsiteY1250" fmla="*/ 4926662 h 5484619"/>
              <a:gd name="connsiteX1251" fmla="*/ 2981666 w 4450409"/>
              <a:gd name="connsiteY1251" fmla="*/ 4923239 h 5484619"/>
              <a:gd name="connsiteX1252" fmla="*/ 2988512 w 4450409"/>
              <a:gd name="connsiteY1252" fmla="*/ 4923239 h 5484619"/>
              <a:gd name="connsiteX1253" fmla="*/ 2981666 w 4450409"/>
              <a:gd name="connsiteY1253" fmla="*/ 4930085 h 5484619"/>
              <a:gd name="connsiteX1254" fmla="*/ 2301819 w 4450409"/>
              <a:gd name="connsiteY1254" fmla="*/ 4918471 h 5484619"/>
              <a:gd name="connsiteX1255" fmla="*/ 2301819 w 4450409"/>
              <a:gd name="connsiteY1255" fmla="*/ 4923237 h 5484619"/>
              <a:gd name="connsiteX1256" fmla="*/ 2304561 w 4450409"/>
              <a:gd name="connsiteY1256" fmla="*/ 4923237 h 5484619"/>
              <a:gd name="connsiteX1257" fmla="*/ 2301819 w 4450409"/>
              <a:gd name="connsiteY1257" fmla="*/ 4925979 h 5484619"/>
              <a:gd name="connsiteX1258" fmla="*/ 2301819 w 4450409"/>
              <a:gd name="connsiteY1258" fmla="*/ 4928543 h 5484619"/>
              <a:gd name="connsiteX1259" fmla="*/ 2306936 w 4450409"/>
              <a:gd name="connsiteY1259" fmla="*/ 4924523 h 5484619"/>
              <a:gd name="connsiteX1260" fmla="*/ 2308665 w 4450409"/>
              <a:gd name="connsiteY1260" fmla="*/ 4918471 h 5484619"/>
              <a:gd name="connsiteX1261" fmla="*/ 1378974 w 4450409"/>
              <a:gd name="connsiteY1261" fmla="*/ 4906281 h 5484619"/>
              <a:gd name="connsiteX1262" fmla="*/ 1374989 w 4450409"/>
              <a:gd name="connsiteY1262" fmla="*/ 4908202 h 5484619"/>
              <a:gd name="connsiteX1263" fmla="*/ 1376703 w 4450409"/>
              <a:gd name="connsiteY1263" fmla="*/ 4908202 h 5484619"/>
              <a:gd name="connsiteX1264" fmla="*/ 1564333 w 4450409"/>
              <a:gd name="connsiteY1264" fmla="*/ 4904830 h 5484619"/>
              <a:gd name="connsiteX1265" fmla="*/ 1567756 w 4450409"/>
              <a:gd name="connsiteY1265" fmla="*/ 4904830 h 5484619"/>
              <a:gd name="connsiteX1266" fmla="*/ 1567756 w 4450409"/>
              <a:gd name="connsiteY1266" fmla="*/ 4921945 h 5484619"/>
              <a:gd name="connsiteX1267" fmla="*/ 1574602 w 4450409"/>
              <a:gd name="connsiteY1267" fmla="*/ 4932214 h 5484619"/>
              <a:gd name="connsiteX1268" fmla="*/ 1574602 w 4450409"/>
              <a:gd name="connsiteY1268" fmla="*/ 4939060 h 5484619"/>
              <a:gd name="connsiteX1269" fmla="*/ 1571179 w 4450409"/>
              <a:gd name="connsiteY1269" fmla="*/ 4939060 h 5484619"/>
              <a:gd name="connsiteX1270" fmla="*/ 1550641 w 4450409"/>
              <a:gd name="connsiteY1270" fmla="*/ 4928791 h 5484619"/>
              <a:gd name="connsiteX1271" fmla="*/ 1564333 w 4450409"/>
              <a:gd name="connsiteY1271" fmla="*/ 4904830 h 5484619"/>
              <a:gd name="connsiteX1272" fmla="*/ 1588294 w 4450409"/>
              <a:gd name="connsiteY1272" fmla="*/ 4901407 h 5484619"/>
              <a:gd name="connsiteX1273" fmla="*/ 1595140 w 4450409"/>
              <a:gd name="connsiteY1273" fmla="*/ 4901407 h 5484619"/>
              <a:gd name="connsiteX1274" fmla="*/ 1588294 w 4450409"/>
              <a:gd name="connsiteY1274" fmla="*/ 4908253 h 5484619"/>
              <a:gd name="connsiteX1275" fmla="*/ 2307984 w 4450409"/>
              <a:gd name="connsiteY1275" fmla="*/ 4899275 h 5484619"/>
              <a:gd name="connsiteX1276" fmla="*/ 2301959 w 4450409"/>
              <a:gd name="connsiteY1276" fmla="*/ 4903795 h 5484619"/>
              <a:gd name="connsiteX1277" fmla="*/ 2311407 w 4450409"/>
              <a:gd name="connsiteY1277" fmla="*/ 4901520 h 5484619"/>
              <a:gd name="connsiteX1278" fmla="*/ 2311407 w 4450409"/>
              <a:gd name="connsiteY1278" fmla="*/ 4899275 h 5484619"/>
              <a:gd name="connsiteX1279" fmla="*/ 3053550 w 4450409"/>
              <a:gd name="connsiteY1279" fmla="*/ 4889008 h 5484619"/>
              <a:gd name="connsiteX1280" fmla="*/ 3056973 w 4450409"/>
              <a:gd name="connsiteY1280" fmla="*/ 4889008 h 5484619"/>
              <a:gd name="connsiteX1281" fmla="*/ 3070665 w 4450409"/>
              <a:gd name="connsiteY1281" fmla="*/ 4906124 h 5484619"/>
              <a:gd name="connsiteX1282" fmla="*/ 3063819 w 4450409"/>
              <a:gd name="connsiteY1282" fmla="*/ 4909547 h 5484619"/>
              <a:gd name="connsiteX1283" fmla="*/ 3056973 w 4450409"/>
              <a:gd name="connsiteY1283" fmla="*/ 4909547 h 5484619"/>
              <a:gd name="connsiteX1284" fmla="*/ 3050127 w 4450409"/>
              <a:gd name="connsiteY1284" fmla="*/ 4899277 h 5484619"/>
              <a:gd name="connsiteX1285" fmla="*/ 3053550 w 4450409"/>
              <a:gd name="connsiteY1285" fmla="*/ 4889008 h 5484619"/>
              <a:gd name="connsiteX1286" fmla="*/ 2270331 w 4450409"/>
              <a:gd name="connsiteY1286" fmla="*/ 4885583 h 5484619"/>
              <a:gd name="connsiteX1287" fmla="*/ 2252359 w 4450409"/>
              <a:gd name="connsiteY1287" fmla="*/ 4906977 h 5484619"/>
              <a:gd name="connsiteX1288" fmla="*/ 2249153 w 4450409"/>
              <a:gd name="connsiteY1288" fmla="*/ 4921823 h 5484619"/>
              <a:gd name="connsiteX1289" fmla="*/ 2267589 w 4450409"/>
              <a:gd name="connsiteY1289" fmla="*/ 4918471 h 5484619"/>
              <a:gd name="connsiteX1290" fmla="*/ 2281281 w 4450409"/>
              <a:gd name="connsiteY1290" fmla="*/ 4918471 h 5484619"/>
              <a:gd name="connsiteX1291" fmla="*/ 2287378 w 4450409"/>
              <a:gd name="connsiteY1291" fmla="*/ 4909326 h 5484619"/>
              <a:gd name="connsiteX1292" fmla="*/ 2283167 w 4450409"/>
              <a:gd name="connsiteY1292" fmla="*/ 4895852 h 5484619"/>
              <a:gd name="connsiteX1293" fmla="*/ 2270331 w 4450409"/>
              <a:gd name="connsiteY1293" fmla="*/ 4885583 h 5484619"/>
              <a:gd name="connsiteX1294" fmla="*/ 2147782 w 4450409"/>
              <a:gd name="connsiteY1294" fmla="*/ 4880818 h 5484619"/>
              <a:gd name="connsiteX1295" fmla="*/ 2151205 w 4450409"/>
              <a:gd name="connsiteY1295" fmla="*/ 4880818 h 5484619"/>
              <a:gd name="connsiteX1296" fmla="*/ 2151205 w 4450409"/>
              <a:gd name="connsiteY1296" fmla="*/ 4891087 h 5484619"/>
              <a:gd name="connsiteX1297" fmla="*/ 2130667 w 4450409"/>
              <a:gd name="connsiteY1297" fmla="*/ 4904779 h 5484619"/>
              <a:gd name="connsiteX1298" fmla="*/ 2127244 w 4450409"/>
              <a:gd name="connsiteY1298" fmla="*/ 4897933 h 5484619"/>
              <a:gd name="connsiteX1299" fmla="*/ 2127244 w 4450409"/>
              <a:gd name="connsiteY1299" fmla="*/ 4894510 h 5484619"/>
              <a:gd name="connsiteX1300" fmla="*/ 2147782 w 4450409"/>
              <a:gd name="connsiteY1300" fmla="*/ 4880818 h 5484619"/>
              <a:gd name="connsiteX1301" fmla="*/ 2728361 w 4450409"/>
              <a:gd name="connsiteY1301" fmla="*/ 4878739 h 5484619"/>
              <a:gd name="connsiteX1302" fmla="*/ 2742053 w 4450409"/>
              <a:gd name="connsiteY1302" fmla="*/ 4878739 h 5484619"/>
              <a:gd name="connsiteX1303" fmla="*/ 2742053 w 4450409"/>
              <a:gd name="connsiteY1303" fmla="*/ 4885585 h 5484619"/>
              <a:gd name="connsiteX1304" fmla="*/ 2759168 w 4450409"/>
              <a:gd name="connsiteY1304" fmla="*/ 4882162 h 5484619"/>
              <a:gd name="connsiteX1305" fmla="*/ 2759168 w 4450409"/>
              <a:gd name="connsiteY1305" fmla="*/ 4889008 h 5484619"/>
              <a:gd name="connsiteX1306" fmla="*/ 2745476 w 4450409"/>
              <a:gd name="connsiteY1306" fmla="*/ 4912970 h 5484619"/>
              <a:gd name="connsiteX1307" fmla="*/ 2755745 w 4450409"/>
              <a:gd name="connsiteY1307" fmla="*/ 4930085 h 5484619"/>
              <a:gd name="connsiteX1308" fmla="*/ 2728361 w 4450409"/>
              <a:gd name="connsiteY1308" fmla="*/ 4967738 h 5484619"/>
              <a:gd name="connsiteX1309" fmla="*/ 2711245 w 4450409"/>
              <a:gd name="connsiteY1309" fmla="*/ 4960892 h 5484619"/>
              <a:gd name="connsiteX1310" fmla="*/ 2731784 w 4450409"/>
              <a:gd name="connsiteY1310" fmla="*/ 4930085 h 5484619"/>
              <a:gd name="connsiteX1311" fmla="*/ 2742053 w 4450409"/>
              <a:gd name="connsiteY1311" fmla="*/ 4912970 h 5484619"/>
              <a:gd name="connsiteX1312" fmla="*/ 2735207 w 4450409"/>
              <a:gd name="connsiteY1312" fmla="*/ 4906124 h 5484619"/>
              <a:gd name="connsiteX1313" fmla="*/ 2700976 w 4450409"/>
              <a:gd name="connsiteY1313" fmla="*/ 4940354 h 5484619"/>
              <a:gd name="connsiteX1314" fmla="*/ 2673592 w 4450409"/>
              <a:gd name="connsiteY1314" fmla="*/ 4954046 h 5484619"/>
              <a:gd name="connsiteX1315" fmla="*/ 2687284 w 4450409"/>
              <a:gd name="connsiteY1315" fmla="*/ 4954046 h 5484619"/>
              <a:gd name="connsiteX1316" fmla="*/ 2635938 w 4450409"/>
              <a:gd name="connsiteY1316" fmla="*/ 4978008 h 5484619"/>
              <a:gd name="connsiteX1317" fmla="*/ 2635938 w 4450409"/>
              <a:gd name="connsiteY1317" fmla="*/ 4974584 h 5484619"/>
              <a:gd name="connsiteX1318" fmla="*/ 2618823 w 4450409"/>
              <a:gd name="connsiteY1318" fmla="*/ 4978008 h 5484619"/>
              <a:gd name="connsiteX1319" fmla="*/ 2611977 w 4450409"/>
              <a:gd name="connsiteY1319" fmla="*/ 4971161 h 5484619"/>
              <a:gd name="connsiteX1320" fmla="*/ 2584592 w 4450409"/>
              <a:gd name="connsiteY1320" fmla="*/ 4978008 h 5484619"/>
              <a:gd name="connsiteX1321" fmla="*/ 2584592 w 4450409"/>
              <a:gd name="connsiteY1321" fmla="*/ 4974584 h 5484619"/>
              <a:gd name="connsiteX1322" fmla="*/ 2649630 w 4450409"/>
              <a:gd name="connsiteY1322" fmla="*/ 4943777 h 5484619"/>
              <a:gd name="connsiteX1323" fmla="*/ 2687284 w 4450409"/>
              <a:gd name="connsiteY1323" fmla="*/ 4930085 h 5484619"/>
              <a:gd name="connsiteX1324" fmla="*/ 2718091 w 4450409"/>
              <a:gd name="connsiteY1324" fmla="*/ 4885585 h 5484619"/>
              <a:gd name="connsiteX1325" fmla="*/ 2721514 w 4450409"/>
              <a:gd name="connsiteY1325" fmla="*/ 4892431 h 5484619"/>
              <a:gd name="connsiteX1326" fmla="*/ 2718091 w 4450409"/>
              <a:gd name="connsiteY1326" fmla="*/ 4899277 h 5484619"/>
              <a:gd name="connsiteX1327" fmla="*/ 2721514 w 4450409"/>
              <a:gd name="connsiteY1327" fmla="*/ 4899277 h 5484619"/>
              <a:gd name="connsiteX1328" fmla="*/ 2731784 w 4450409"/>
              <a:gd name="connsiteY1328" fmla="*/ 4892431 h 5484619"/>
              <a:gd name="connsiteX1329" fmla="*/ 2728361 w 4450409"/>
              <a:gd name="connsiteY1329" fmla="*/ 4885585 h 5484619"/>
              <a:gd name="connsiteX1330" fmla="*/ 3142549 w 4450409"/>
              <a:gd name="connsiteY1330" fmla="*/ 4868470 h 5484619"/>
              <a:gd name="connsiteX1331" fmla="*/ 3145972 w 4450409"/>
              <a:gd name="connsiteY1331" fmla="*/ 4868470 h 5484619"/>
              <a:gd name="connsiteX1332" fmla="*/ 3145972 w 4450409"/>
              <a:gd name="connsiteY1332" fmla="*/ 4885585 h 5484619"/>
              <a:gd name="connsiteX1333" fmla="*/ 3122011 w 4450409"/>
              <a:gd name="connsiteY1333" fmla="*/ 4909547 h 5484619"/>
              <a:gd name="connsiteX1334" fmla="*/ 3118588 w 4450409"/>
              <a:gd name="connsiteY1334" fmla="*/ 4909547 h 5484619"/>
              <a:gd name="connsiteX1335" fmla="*/ 3118588 w 4450409"/>
              <a:gd name="connsiteY1335" fmla="*/ 4902700 h 5484619"/>
              <a:gd name="connsiteX1336" fmla="*/ 3142549 w 4450409"/>
              <a:gd name="connsiteY1336" fmla="*/ 4868470 h 5484619"/>
              <a:gd name="connsiteX1337" fmla="*/ 2192282 w 4450409"/>
              <a:gd name="connsiteY1337" fmla="*/ 4860279 h 5484619"/>
              <a:gd name="connsiteX1338" fmla="*/ 2205974 w 4450409"/>
              <a:gd name="connsiteY1338" fmla="*/ 4860279 h 5484619"/>
              <a:gd name="connsiteX1339" fmla="*/ 2229935 w 4450409"/>
              <a:gd name="connsiteY1339" fmla="*/ 4867125 h 5484619"/>
              <a:gd name="connsiteX1340" fmla="*/ 2229935 w 4450409"/>
              <a:gd name="connsiteY1340" fmla="*/ 4873972 h 5484619"/>
              <a:gd name="connsiteX1341" fmla="*/ 2199128 w 4450409"/>
              <a:gd name="connsiteY1341" fmla="*/ 4891087 h 5484619"/>
              <a:gd name="connsiteX1342" fmla="*/ 2188858 w 4450409"/>
              <a:gd name="connsiteY1342" fmla="*/ 4891087 h 5484619"/>
              <a:gd name="connsiteX1343" fmla="*/ 2188858 w 4450409"/>
              <a:gd name="connsiteY1343" fmla="*/ 4884241 h 5484619"/>
              <a:gd name="connsiteX1344" fmla="*/ 3122011 w 4450409"/>
              <a:gd name="connsiteY1344" fmla="*/ 4844509 h 5484619"/>
              <a:gd name="connsiteX1345" fmla="*/ 3139126 w 4450409"/>
              <a:gd name="connsiteY1345" fmla="*/ 4851355 h 5484619"/>
              <a:gd name="connsiteX1346" fmla="*/ 3139126 w 4450409"/>
              <a:gd name="connsiteY1346" fmla="*/ 4854778 h 5484619"/>
              <a:gd name="connsiteX1347" fmla="*/ 3111742 w 4450409"/>
              <a:gd name="connsiteY1347" fmla="*/ 4895854 h 5484619"/>
              <a:gd name="connsiteX1348" fmla="*/ 3108319 w 4450409"/>
              <a:gd name="connsiteY1348" fmla="*/ 4895854 h 5484619"/>
              <a:gd name="connsiteX1349" fmla="*/ 3111742 w 4450409"/>
              <a:gd name="connsiteY1349" fmla="*/ 4912970 h 5484619"/>
              <a:gd name="connsiteX1350" fmla="*/ 3101473 w 4450409"/>
              <a:gd name="connsiteY1350" fmla="*/ 4940354 h 5484619"/>
              <a:gd name="connsiteX1351" fmla="*/ 3091204 w 4450409"/>
              <a:gd name="connsiteY1351" fmla="*/ 4940354 h 5484619"/>
              <a:gd name="connsiteX1352" fmla="*/ 3080934 w 4450409"/>
              <a:gd name="connsiteY1352" fmla="*/ 4923239 h 5484619"/>
              <a:gd name="connsiteX1353" fmla="*/ 3087780 w 4450409"/>
              <a:gd name="connsiteY1353" fmla="*/ 4906124 h 5484619"/>
              <a:gd name="connsiteX1354" fmla="*/ 3084357 w 4450409"/>
              <a:gd name="connsiteY1354" fmla="*/ 4899277 h 5484619"/>
              <a:gd name="connsiteX1355" fmla="*/ 3104896 w 4450409"/>
              <a:gd name="connsiteY1355" fmla="*/ 4878739 h 5484619"/>
              <a:gd name="connsiteX1356" fmla="*/ 3104896 w 4450409"/>
              <a:gd name="connsiteY1356" fmla="*/ 4854778 h 5484619"/>
              <a:gd name="connsiteX1357" fmla="*/ 3122011 w 4450409"/>
              <a:gd name="connsiteY1357" fmla="*/ 4844509 h 5484619"/>
              <a:gd name="connsiteX1358" fmla="*/ 2366176 w 4450409"/>
              <a:gd name="connsiteY1358" fmla="*/ 4837661 h 5484619"/>
              <a:gd name="connsiteX1359" fmla="*/ 2338792 w 4450409"/>
              <a:gd name="connsiteY1359" fmla="*/ 4882160 h 5484619"/>
              <a:gd name="connsiteX1360" fmla="*/ 2331945 w 4450409"/>
              <a:gd name="connsiteY1360" fmla="*/ 4882160 h 5484619"/>
              <a:gd name="connsiteX1361" fmla="*/ 2328522 w 4450409"/>
              <a:gd name="connsiteY1361" fmla="*/ 4878737 h 5484619"/>
              <a:gd name="connsiteX1362" fmla="*/ 2314830 w 4450409"/>
              <a:gd name="connsiteY1362" fmla="*/ 4889006 h 5484619"/>
              <a:gd name="connsiteX1363" fmla="*/ 2316031 w 4450409"/>
              <a:gd name="connsiteY1363" fmla="*/ 4897413 h 5484619"/>
              <a:gd name="connsiteX1364" fmla="*/ 2322357 w 4450409"/>
              <a:gd name="connsiteY1364" fmla="*/ 4891087 h 5484619"/>
              <a:gd name="connsiteX1365" fmla="*/ 2339473 w 4450409"/>
              <a:gd name="connsiteY1365" fmla="*/ 4891087 h 5484619"/>
              <a:gd name="connsiteX1366" fmla="*/ 2348031 w 4450409"/>
              <a:gd name="connsiteY1366" fmla="*/ 4873972 h 5484619"/>
              <a:gd name="connsiteX1367" fmla="*/ 2359860 w 4450409"/>
              <a:gd name="connsiteY1367" fmla="*/ 4869240 h 5484619"/>
              <a:gd name="connsiteX1368" fmla="*/ 2361042 w 4450409"/>
              <a:gd name="connsiteY1368" fmla="*/ 4863334 h 5484619"/>
              <a:gd name="connsiteX1369" fmla="*/ 2366176 w 4450409"/>
              <a:gd name="connsiteY1369" fmla="*/ 4844507 h 5484619"/>
              <a:gd name="connsiteX1370" fmla="*/ 1542823 w 4450409"/>
              <a:gd name="connsiteY1370" fmla="*/ 4832438 h 5484619"/>
              <a:gd name="connsiteX1371" fmla="*/ 1536948 w 4450409"/>
              <a:gd name="connsiteY1371" fmla="*/ 4850061 h 5484619"/>
              <a:gd name="connsiteX1372" fmla="*/ 1519784 w 4450409"/>
              <a:gd name="connsiteY1372" fmla="*/ 4884391 h 5484619"/>
              <a:gd name="connsiteX1373" fmla="*/ 1530931 w 4450409"/>
              <a:gd name="connsiteY1373" fmla="*/ 4882161 h 5484619"/>
              <a:gd name="connsiteX1374" fmla="*/ 1530931 w 4450409"/>
              <a:gd name="connsiteY1374" fmla="*/ 4889007 h 5484619"/>
              <a:gd name="connsiteX1375" fmla="*/ 1522387 w 4450409"/>
              <a:gd name="connsiteY1375" fmla="*/ 4903961 h 5484619"/>
              <a:gd name="connsiteX1376" fmla="*/ 1523256 w 4450409"/>
              <a:gd name="connsiteY1376" fmla="*/ 4904830 h 5484619"/>
              <a:gd name="connsiteX1377" fmla="*/ 1526679 w 4450409"/>
              <a:gd name="connsiteY1377" fmla="*/ 4904830 h 5484619"/>
              <a:gd name="connsiteX1378" fmla="*/ 1543794 w 4450409"/>
              <a:gd name="connsiteY1378" fmla="*/ 4860330 h 5484619"/>
              <a:gd name="connsiteX1379" fmla="*/ 1548342 w 4450409"/>
              <a:gd name="connsiteY1379" fmla="*/ 4853509 h 5484619"/>
              <a:gd name="connsiteX1380" fmla="*/ 1545766 w 4450409"/>
              <a:gd name="connsiteY1380" fmla="*/ 4849646 h 5484619"/>
              <a:gd name="connsiteX1381" fmla="*/ 1544432 w 4450409"/>
              <a:gd name="connsiteY1381" fmla="*/ 4850010 h 5484619"/>
              <a:gd name="connsiteX1382" fmla="*/ 1544432 w 4450409"/>
              <a:gd name="connsiteY1382" fmla="*/ 4843164 h 5484619"/>
              <a:gd name="connsiteX1383" fmla="*/ 1546648 w 4450409"/>
              <a:gd name="connsiteY1383" fmla="*/ 4841857 h 5484619"/>
              <a:gd name="connsiteX1384" fmla="*/ 1548046 w 4450409"/>
              <a:gd name="connsiteY1384" fmla="*/ 4837662 h 5484619"/>
              <a:gd name="connsiteX1385" fmla="*/ 2947436 w 4450409"/>
              <a:gd name="connsiteY1385" fmla="*/ 4830816 h 5484619"/>
              <a:gd name="connsiteX1386" fmla="*/ 2950859 w 4450409"/>
              <a:gd name="connsiteY1386" fmla="*/ 4837663 h 5484619"/>
              <a:gd name="connsiteX1387" fmla="*/ 2950859 w 4450409"/>
              <a:gd name="connsiteY1387" fmla="*/ 4841086 h 5484619"/>
              <a:gd name="connsiteX1388" fmla="*/ 2944013 w 4450409"/>
              <a:gd name="connsiteY1388" fmla="*/ 4847932 h 5484619"/>
              <a:gd name="connsiteX1389" fmla="*/ 2940589 w 4450409"/>
              <a:gd name="connsiteY1389" fmla="*/ 4841086 h 5484619"/>
              <a:gd name="connsiteX1390" fmla="*/ 2940589 w 4450409"/>
              <a:gd name="connsiteY1390" fmla="*/ 4837663 h 5484619"/>
              <a:gd name="connsiteX1391" fmla="*/ 2947436 w 4450409"/>
              <a:gd name="connsiteY1391" fmla="*/ 4830816 h 5484619"/>
              <a:gd name="connsiteX1392" fmla="*/ 2263485 w 4450409"/>
              <a:gd name="connsiteY1392" fmla="*/ 4830814 h 5484619"/>
              <a:gd name="connsiteX1393" fmla="*/ 2266908 w 4450409"/>
              <a:gd name="connsiteY1393" fmla="*/ 4837661 h 5484619"/>
              <a:gd name="connsiteX1394" fmla="*/ 2266908 w 4450409"/>
              <a:gd name="connsiteY1394" fmla="*/ 4841084 h 5484619"/>
              <a:gd name="connsiteX1395" fmla="*/ 2260062 w 4450409"/>
              <a:gd name="connsiteY1395" fmla="*/ 4847930 h 5484619"/>
              <a:gd name="connsiteX1396" fmla="*/ 2256638 w 4450409"/>
              <a:gd name="connsiteY1396" fmla="*/ 4841084 h 5484619"/>
              <a:gd name="connsiteX1397" fmla="*/ 2256638 w 4450409"/>
              <a:gd name="connsiteY1397" fmla="*/ 4837661 h 5484619"/>
              <a:gd name="connsiteX1398" fmla="*/ 2263485 w 4450409"/>
              <a:gd name="connsiteY1398" fmla="*/ 4830814 h 5484619"/>
              <a:gd name="connsiteX1399" fmla="*/ 2164897 w 4450409"/>
              <a:gd name="connsiteY1399" fmla="*/ 4829472 h 5484619"/>
              <a:gd name="connsiteX1400" fmla="*/ 2171743 w 4450409"/>
              <a:gd name="connsiteY1400" fmla="*/ 4839741 h 5484619"/>
              <a:gd name="connsiteX1401" fmla="*/ 2127244 w 4450409"/>
              <a:gd name="connsiteY1401" fmla="*/ 4873972 h 5484619"/>
              <a:gd name="connsiteX1402" fmla="*/ 2123821 w 4450409"/>
              <a:gd name="connsiteY1402" fmla="*/ 4870549 h 5484619"/>
              <a:gd name="connsiteX1403" fmla="*/ 2127244 w 4450409"/>
              <a:gd name="connsiteY1403" fmla="*/ 4863702 h 5484619"/>
              <a:gd name="connsiteX1404" fmla="*/ 2127244 w 4450409"/>
              <a:gd name="connsiteY1404" fmla="*/ 4853433 h 5484619"/>
              <a:gd name="connsiteX1405" fmla="*/ 2120398 w 4450409"/>
              <a:gd name="connsiteY1405" fmla="*/ 4853433 h 5484619"/>
              <a:gd name="connsiteX1406" fmla="*/ 2120398 w 4450409"/>
              <a:gd name="connsiteY1406" fmla="*/ 4850010 h 5484619"/>
              <a:gd name="connsiteX1407" fmla="*/ 2164897 w 4450409"/>
              <a:gd name="connsiteY1407" fmla="*/ 4829472 h 5484619"/>
              <a:gd name="connsiteX1408" fmla="*/ 1573677 w 4450409"/>
              <a:gd name="connsiteY1408" fmla="*/ 4813355 h 5484619"/>
              <a:gd name="connsiteX1409" fmla="*/ 1567371 w 4450409"/>
              <a:gd name="connsiteY1409" fmla="*/ 4814616 h 5484619"/>
              <a:gd name="connsiteX1410" fmla="*/ 1558315 w 4450409"/>
              <a:gd name="connsiteY1410" fmla="*/ 4817123 h 5484619"/>
              <a:gd name="connsiteX1411" fmla="*/ 1557487 w 4450409"/>
              <a:gd name="connsiteY1411" fmla="*/ 4818779 h 5484619"/>
              <a:gd name="connsiteX1412" fmla="*/ 1557487 w 4450409"/>
              <a:gd name="connsiteY1412" fmla="*/ 4819254 h 5484619"/>
              <a:gd name="connsiteX1413" fmla="*/ 1557012 w 4450409"/>
              <a:gd name="connsiteY1413" fmla="*/ 4819730 h 5484619"/>
              <a:gd name="connsiteX1414" fmla="*/ 1554892 w 4450409"/>
              <a:gd name="connsiteY1414" fmla="*/ 4823969 h 5484619"/>
              <a:gd name="connsiteX1415" fmla="*/ 1554892 w 4450409"/>
              <a:gd name="connsiteY1415" fmla="*/ 4834239 h 5484619"/>
              <a:gd name="connsiteX1416" fmla="*/ 1559555 w 4450409"/>
              <a:gd name="connsiteY1416" fmla="*/ 4834239 h 5484619"/>
              <a:gd name="connsiteX1417" fmla="*/ 1570533 w 4450409"/>
              <a:gd name="connsiteY1417" fmla="*/ 4827761 h 5484619"/>
              <a:gd name="connsiteX1418" fmla="*/ 1580045 w 4450409"/>
              <a:gd name="connsiteY1418" fmla="*/ 4824500 h 5484619"/>
              <a:gd name="connsiteX1419" fmla="*/ 1589776 w 4450409"/>
              <a:gd name="connsiteY1419" fmla="*/ 4807363 h 5484619"/>
              <a:gd name="connsiteX1420" fmla="*/ 1587792 w 4450409"/>
              <a:gd name="connsiteY1420" fmla="*/ 4808482 h 5484619"/>
              <a:gd name="connsiteX1421" fmla="*/ 1588294 w 4450409"/>
              <a:gd name="connsiteY1421" fmla="*/ 4808984 h 5484619"/>
              <a:gd name="connsiteX1422" fmla="*/ 1591717 w 4450409"/>
              <a:gd name="connsiteY1422" fmla="*/ 4808984 h 5484619"/>
              <a:gd name="connsiteX1423" fmla="*/ 1593274 w 4450409"/>
              <a:gd name="connsiteY1423" fmla="*/ 4807946 h 5484619"/>
              <a:gd name="connsiteX1424" fmla="*/ 3026166 w 4450409"/>
              <a:gd name="connsiteY1424" fmla="*/ 4796586 h 5484619"/>
              <a:gd name="connsiteX1425" fmla="*/ 3026166 w 4450409"/>
              <a:gd name="connsiteY1425" fmla="*/ 4806855 h 5484619"/>
              <a:gd name="connsiteX1426" fmla="*/ 3033012 w 4450409"/>
              <a:gd name="connsiteY1426" fmla="*/ 4806855 h 5484619"/>
              <a:gd name="connsiteX1427" fmla="*/ 3033012 w 4450409"/>
              <a:gd name="connsiteY1427" fmla="*/ 4796586 h 5484619"/>
              <a:gd name="connsiteX1428" fmla="*/ 2342215 w 4450409"/>
              <a:gd name="connsiteY1428" fmla="*/ 4796584 h 5484619"/>
              <a:gd name="connsiteX1429" fmla="*/ 2342215 w 4450409"/>
              <a:gd name="connsiteY1429" fmla="*/ 4806853 h 5484619"/>
              <a:gd name="connsiteX1430" fmla="*/ 2349061 w 4450409"/>
              <a:gd name="connsiteY1430" fmla="*/ 4806853 h 5484619"/>
              <a:gd name="connsiteX1431" fmla="*/ 2349061 w 4450409"/>
              <a:gd name="connsiteY1431" fmla="*/ 4796584 h 5484619"/>
              <a:gd name="connsiteX1432" fmla="*/ 1737397 w 4450409"/>
              <a:gd name="connsiteY1432" fmla="*/ 4795637 h 5484619"/>
              <a:gd name="connsiteX1433" fmla="*/ 1736314 w 4450409"/>
              <a:gd name="connsiteY1433" fmla="*/ 4796585 h 5484619"/>
              <a:gd name="connsiteX1434" fmla="*/ 1736821 w 4450409"/>
              <a:gd name="connsiteY1434" fmla="*/ 4797599 h 5484619"/>
              <a:gd name="connsiteX1435" fmla="*/ 2940589 w 4450409"/>
              <a:gd name="connsiteY1435" fmla="*/ 4793163 h 5484619"/>
              <a:gd name="connsiteX1436" fmla="*/ 2944013 w 4450409"/>
              <a:gd name="connsiteY1436" fmla="*/ 4793163 h 5484619"/>
              <a:gd name="connsiteX1437" fmla="*/ 2957705 w 4450409"/>
              <a:gd name="connsiteY1437" fmla="*/ 4813701 h 5484619"/>
              <a:gd name="connsiteX1438" fmla="*/ 2957705 w 4450409"/>
              <a:gd name="connsiteY1438" fmla="*/ 4817124 h 5484619"/>
              <a:gd name="connsiteX1439" fmla="*/ 2954282 w 4450409"/>
              <a:gd name="connsiteY1439" fmla="*/ 4817124 h 5484619"/>
              <a:gd name="connsiteX1440" fmla="*/ 2940589 w 4450409"/>
              <a:gd name="connsiteY1440" fmla="*/ 4803432 h 5484619"/>
              <a:gd name="connsiteX1441" fmla="*/ 1712352 w 4450409"/>
              <a:gd name="connsiteY1441" fmla="*/ 4793162 h 5484619"/>
              <a:gd name="connsiteX1442" fmla="*/ 1715776 w 4450409"/>
              <a:gd name="connsiteY1442" fmla="*/ 4793162 h 5484619"/>
              <a:gd name="connsiteX1443" fmla="*/ 1729468 w 4450409"/>
              <a:gd name="connsiteY1443" fmla="*/ 4813700 h 5484619"/>
              <a:gd name="connsiteX1444" fmla="*/ 1729468 w 4450409"/>
              <a:gd name="connsiteY1444" fmla="*/ 4817123 h 5484619"/>
              <a:gd name="connsiteX1445" fmla="*/ 1726045 w 4450409"/>
              <a:gd name="connsiteY1445" fmla="*/ 4817123 h 5484619"/>
              <a:gd name="connsiteX1446" fmla="*/ 1712352 w 4450409"/>
              <a:gd name="connsiteY1446" fmla="*/ 4803431 h 5484619"/>
              <a:gd name="connsiteX1447" fmla="*/ 2294973 w 4450409"/>
              <a:gd name="connsiteY1447" fmla="*/ 4791818 h 5484619"/>
              <a:gd name="connsiteX1448" fmla="*/ 2301819 w 4450409"/>
              <a:gd name="connsiteY1448" fmla="*/ 4791818 h 5484619"/>
              <a:gd name="connsiteX1449" fmla="*/ 2301819 w 4450409"/>
              <a:gd name="connsiteY1449" fmla="*/ 4795241 h 5484619"/>
              <a:gd name="connsiteX1450" fmla="*/ 2294973 w 4450409"/>
              <a:gd name="connsiteY1450" fmla="*/ 4795241 h 5484619"/>
              <a:gd name="connsiteX1451" fmla="*/ 2260742 w 4450409"/>
              <a:gd name="connsiteY1451" fmla="*/ 4791818 h 5484619"/>
              <a:gd name="connsiteX1452" fmla="*/ 2264166 w 4450409"/>
              <a:gd name="connsiteY1452" fmla="*/ 4791818 h 5484619"/>
              <a:gd name="connsiteX1453" fmla="*/ 2264166 w 4450409"/>
              <a:gd name="connsiteY1453" fmla="*/ 4795241 h 5484619"/>
              <a:gd name="connsiteX1454" fmla="*/ 2263356 w 4450409"/>
              <a:gd name="connsiteY1454" fmla="*/ 4796202 h 5484619"/>
              <a:gd name="connsiteX1455" fmla="*/ 2265624 w 4450409"/>
              <a:gd name="connsiteY1455" fmla="*/ 4798296 h 5484619"/>
              <a:gd name="connsiteX1456" fmla="*/ 2273754 w 4450409"/>
              <a:gd name="connsiteY1456" fmla="*/ 4813699 h 5484619"/>
              <a:gd name="connsiteX1457" fmla="*/ 2273754 w 4450409"/>
              <a:gd name="connsiteY1457" fmla="*/ 4815099 h 5484619"/>
              <a:gd name="connsiteX1458" fmla="*/ 2274435 w 4450409"/>
              <a:gd name="connsiteY1458" fmla="*/ 4815780 h 5484619"/>
              <a:gd name="connsiteX1459" fmla="*/ 2274435 w 4450409"/>
              <a:gd name="connsiteY1459" fmla="*/ 4819203 h 5484619"/>
              <a:gd name="connsiteX1460" fmla="*/ 2247050 w 4450409"/>
              <a:gd name="connsiteY1460" fmla="*/ 4832895 h 5484619"/>
              <a:gd name="connsiteX1461" fmla="*/ 2219666 w 4450409"/>
              <a:gd name="connsiteY1461" fmla="*/ 4856856 h 5484619"/>
              <a:gd name="connsiteX1462" fmla="*/ 2212820 w 4450409"/>
              <a:gd name="connsiteY1462" fmla="*/ 4856856 h 5484619"/>
              <a:gd name="connsiteX1463" fmla="*/ 2229080 w 4450409"/>
              <a:gd name="connsiteY1463" fmla="*/ 4836318 h 5484619"/>
              <a:gd name="connsiteX1464" fmla="*/ 2264406 w 4450409"/>
              <a:gd name="connsiteY1464" fmla="*/ 4811198 h 5484619"/>
              <a:gd name="connsiteX1465" fmla="*/ 2256974 w 4450409"/>
              <a:gd name="connsiteY1465" fmla="*/ 4803766 h 5484619"/>
              <a:gd name="connsiteX1466" fmla="*/ 2252613 w 4450409"/>
              <a:gd name="connsiteY1466" fmla="*/ 4808934 h 5484619"/>
              <a:gd name="connsiteX1467" fmla="*/ 2233358 w 4450409"/>
              <a:gd name="connsiteY1467" fmla="*/ 4815780 h 5484619"/>
              <a:gd name="connsiteX1468" fmla="*/ 2233358 w 4450409"/>
              <a:gd name="connsiteY1468" fmla="*/ 4808934 h 5484619"/>
              <a:gd name="connsiteX1469" fmla="*/ 2256638 w 4450409"/>
              <a:gd name="connsiteY1469" fmla="*/ 4794383 h 5484619"/>
              <a:gd name="connsiteX1470" fmla="*/ 2256638 w 4450409"/>
              <a:gd name="connsiteY1470" fmla="*/ 4793161 h 5484619"/>
              <a:gd name="connsiteX1471" fmla="*/ 2258594 w 4450409"/>
              <a:gd name="connsiteY1471" fmla="*/ 4793161 h 5484619"/>
              <a:gd name="connsiteX1472" fmla="*/ 1660568 w 4450409"/>
              <a:gd name="connsiteY1472" fmla="*/ 4784634 h 5484619"/>
              <a:gd name="connsiteX1473" fmla="*/ 1659672 w 4450409"/>
              <a:gd name="connsiteY1473" fmla="*/ 4785023 h 5484619"/>
              <a:gd name="connsiteX1474" fmla="*/ 1660178 w 4450409"/>
              <a:gd name="connsiteY1474" fmla="*/ 4785023 h 5484619"/>
              <a:gd name="connsiteX1475" fmla="*/ 2395566 w 4450409"/>
              <a:gd name="connsiteY1475" fmla="*/ 4778342 h 5484619"/>
              <a:gd name="connsiteX1476" fmla="*/ 2382533 w 4450409"/>
              <a:gd name="connsiteY1476" fmla="*/ 4780609 h 5484619"/>
              <a:gd name="connsiteX1477" fmla="*/ 2377301 w 4450409"/>
              <a:gd name="connsiteY1477" fmla="*/ 4783748 h 5484619"/>
              <a:gd name="connsiteX1478" fmla="*/ 2366176 w 4450409"/>
              <a:gd name="connsiteY1478" fmla="*/ 4806853 h 5484619"/>
              <a:gd name="connsiteX1479" fmla="*/ 2369599 w 4450409"/>
              <a:gd name="connsiteY1479" fmla="*/ 4806853 h 5484619"/>
              <a:gd name="connsiteX1480" fmla="*/ 2392704 w 4450409"/>
              <a:gd name="connsiteY1480" fmla="*/ 4783748 h 5484619"/>
              <a:gd name="connsiteX1481" fmla="*/ 3111742 w 4450409"/>
              <a:gd name="connsiteY1481" fmla="*/ 4776048 h 5484619"/>
              <a:gd name="connsiteX1482" fmla="*/ 3115165 w 4450409"/>
              <a:gd name="connsiteY1482" fmla="*/ 4782894 h 5484619"/>
              <a:gd name="connsiteX1483" fmla="*/ 3115165 w 4450409"/>
              <a:gd name="connsiteY1483" fmla="*/ 4793163 h 5484619"/>
              <a:gd name="connsiteX1484" fmla="*/ 3091204 w 4450409"/>
              <a:gd name="connsiteY1484" fmla="*/ 4806855 h 5484619"/>
              <a:gd name="connsiteX1485" fmla="*/ 3091204 w 4450409"/>
              <a:gd name="connsiteY1485" fmla="*/ 4800009 h 5484619"/>
              <a:gd name="connsiteX1486" fmla="*/ 3111742 w 4450409"/>
              <a:gd name="connsiteY1486" fmla="*/ 4776048 h 5484619"/>
              <a:gd name="connsiteX1487" fmla="*/ 2427791 w 4450409"/>
              <a:gd name="connsiteY1487" fmla="*/ 4776046 h 5484619"/>
              <a:gd name="connsiteX1488" fmla="*/ 2431214 w 4450409"/>
              <a:gd name="connsiteY1488" fmla="*/ 4782892 h 5484619"/>
              <a:gd name="connsiteX1489" fmla="*/ 2431214 w 4450409"/>
              <a:gd name="connsiteY1489" fmla="*/ 4793161 h 5484619"/>
              <a:gd name="connsiteX1490" fmla="*/ 2407253 w 4450409"/>
              <a:gd name="connsiteY1490" fmla="*/ 4806853 h 5484619"/>
              <a:gd name="connsiteX1491" fmla="*/ 2407253 w 4450409"/>
              <a:gd name="connsiteY1491" fmla="*/ 4800007 h 5484619"/>
              <a:gd name="connsiteX1492" fmla="*/ 2427791 w 4450409"/>
              <a:gd name="connsiteY1492" fmla="*/ 4776046 h 5484619"/>
              <a:gd name="connsiteX1493" fmla="*/ 3173357 w 4450409"/>
              <a:gd name="connsiteY1493" fmla="*/ 4772625 h 5484619"/>
              <a:gd name="connsiteX1494" fmla="*/ 3163088 w 4450409"/>
              <a:gd name="connsiteY1494" fmla="*/ 4786317 h 5484619"/>
              <a:gd name="connsiteX1495" fmla="*/ 3166511 w 4450409"/>
              <a:gd name="connsiteY1495" fmla="*/ 4786317 h 5484619"/>
              <a:gd name="connsiteX1496" fmla="*/ 3176780 w 4450409"/>
              <a:gd name="connsiteY1496" fmla="*/ 4772625 h 5484619"/>
              <a:gd name="connsiteX1497" fmla="*/ 1691433 w 4450409"/>
              <a:gd name="connsiteY1497" fmla="*/ 4772624 h 5484619"/>
              <a:gd name="connsiteX1498" fmla="*/ 1684139 w 4450409"/>
              <a:gd name="connsiteY1498" fmla="*/ 4785023 h 5484619"/>
              <a:gd name="connsiteX1499" fmla="*/ 1681572 w 4450409"/>
              <a:gd name="connsiteY1499" fmla="*/ 4791775 h 5484619"/>
              <a:gd name="connsiteX1500" fmla="*/ 1687314 w 4450409"/>
              <a:gd name="connsiteY1500" fmla="*/ 4790626 h 5484619"/>
              <a:gd name="connsiteX1501" fmla="*/ 1691814 w 4450409"/>
              <a:gd name="connsiteY1501" fmla="*/ 4772624 h 5484619"/>
              <a:gd name="connsiteX1502" fmla="*/ 3354778 w 4450409"/>
              <a:gd name="connsiteY1502" fmla="*/ 4765779 h 5484619"/>
              <a:gd name="connsiteX1503" fmla="*/ 3358201 w 4450409"/>
              <a:gd name="connsiteY1503" fmla="*/ 4765779 h 5484619"/>
              <a:gd name="connsiteX1504" fmla="*/ 3368470 w 4450409"/>
              <a:gd name="connsiteY1504" fmla="*/ 4776048 h 5484619"/>
              <a:gd name="connsiteX1505" fmla="*/ 3368470 w 4450409"/>
              <a:gd name="connsiteY1505" fmla="*/ 4779471 h 5484619"/>
              <a:gd name="connsiteX1506" fmla="*/ 3341086 w 4450409"/>
              <a:gd name="connsiteY1506" fmla="*/ 4796586 h 5484619"/>
              <a:gd name="connsiteX1507" fmla="*/ 3337663 w 4450409"/>
              <a:gd name="connsiteY1507" fmla="*/ 4793163 h 5484619"/>
              <a:gd name="connsiteX1508" fmla="*/ 3354778 w 4450409"/>
              <a:gd name="connsiteY1508" fmla="*/ 4765779 h 5484619"/>
              <a:gd name="connsiteX1509" fmla="*/ 3056973 w 4450409"/>
              <a:gd name="connsiteY1509" fmla="*/ 4765779 h 5484619"/>
              <a:gd name="connsiteX1510" fmla="*/ 3056973 w 4450409"/>
              <a:gd name="connsiteY1510" fmla="*/ 4776048 h 5484619"/>
              <a:gd name="connsiteX1511" fmla="*/ 3060396 w 4450409"/>
              <a:gd name="connsiteY1511" fmla="*/ 4776048 h 5484619"/>
              <a:gd name="connsiteX1512" fmla="*/ 3060396 w 4450409"/>
              <a:gd name="connsiteY1512" fmla="*/ 4765779 h 5484619"/>
              <a:gd name="connsiteX1513" fmla="*/ 2861859 w 4450409"/>
              <a:gd name="connsiteY1513" fmla="*/ 4765779 h 5484619"/>
              <a:gd name="connsiteX1514" fmla="*/ 2861859 w 4450409"/>
              <a:gd name="connsiteY1514" fmla="*/ 4769202 h 5484619"/>
              <a:gd name="connsiteX1515" fmla="*/ 2872129 w 4450409"/>
              <a:gd name="connsiteY1515" fmla="*/ 4769202 h 5484619"/>
              <a:gd name="connsiteX1516" fmla="*/ 2872129 w 4450409"/>
              <a:gd name="connsiteY1516" fmla="*/ 4765779 h 5484619"/>
              <a:gd name="connsiteX1517" fmla="*/ 2177908 w 4450409"/>
              <a:gd name="connsiteY1517" fmla="*/ 4765777 h 5484619"/>
              <a:gd name="connsiteX1518" fmla="*/ 2177908 w 4450409"/>
              <a:gd name="connsiteY1518" fmla="*/ 4769200 h 5484619"/>
              <a:gd name="connsiteX1519" fmla="*/ 2188178 w 4450409"/>
              <a:gd name="connsiteY1519" fmla="*/ 4769200 h 5484619"/>
              <a:gd name="connsiteX1520" fmla="*/ 2188178 w 4450409"/>
              <a:gd name="connsiteY1520" fmla="*/ 4765777 h 5484619"/>
              <a:gd name="connsiteX1521" fmla="*/ 2267580 w 4450409"/>
              <a:gd name="connsiteY1521" fmla="*/ 4753939 h 5484619"/>
              <a:gd name="connsiteX1522" fmla="*/ 2265812 w 4450409"/>
              <a:gd name="connsiteY1522" fmla="*/ 4754411 h 5484619"/>
              <a:gd name="connsiteX1523" fmla="*/ 2266908 w 4450409"/>
              <a:gd name="connsiteY1523" fmla="*/ 4755507 h 5484619"/>
              <a:gd name="connsiteX1524" fmla="*/ 1777732 w 4450409"/>
              <a:gd name="connsiteY1524" fmla="*/ 4753797 h 5484619"/>
              <a:gd name="connsiteX1525" fmla="*/ 1769716 w 4450409"/>
              <a:gd name="connsiteY1525" fmla="*/ 4764485 h 5484619"/>
              <a:gd name="connsiteX1526" fmla="*/ 1773139 w 4450409"/>
              <a:gd name="connsiteY1526" fmla="*/ 4764485 h 5484619"/>
              <a:gd name="connsiteX1527" fmla="*/ 1779254 w 4450409"/>
              <a:gd name="connsiteY1527" fmla="*/ 4756333 h 5484619"/>
              <a:gd name="connsiteX1528" fmla="*/ 2923474 w 4450409"/>
              <a:gd name="connsiteY1528" fmla="*/ 4752086 h 5484619"/>
              <a:gd name="connsiteX1529" fmla="*/ 2923474 w 4450409"/>
              <a:gd name="connsiteY1529" fmla="*/ 4762356 h 5484619"/>
              <a:gd name="connsiteX1530" fmla="*/ 2926897 w 4450409"/>
              <a:gd name="connsiteY1530" fmla="*/ 4762356 h 5484619"/>
              <a:gd name="connsiteX1531" fmla="*/ 2926897 w 4450409"/>
              <a:gd name="connsiteY1531" fmla="*/ 4752086 h 5484619"/>
              <a:gd name="connsiteX1532" fmla="*/ 2465444 w 4450409"/>
              <a:gd name="connsiteY1532" fmla="*/ 4745238 h 5484619"/>
              <a:gd name="connsiteX1533" fmla="*/ 2455175 w 4450409"/>
              <a:gd name="connsiteY1533" fmla="*/ 4765777 h 5484619"/>
              <a:gd name="connsiteX1534" fmla="*/ 2448329 w 4450409"/>
              <a:gd name="connsiteY1534" fmla="*/ 4765777 h 5484619"/>
              <a:gd name="connsiteX1535" fmla="*/ 2435976 w 4450409"/>
              <a:gd name="connsiteY1535" fmla="*/ 4750335 h 5484619"/>
              <a:gd name="connsiteX1536" fmla="*/ 2427784 w 4450409"/>
              <a:gd name="connsiteY1536" fmla="*/ 4752904 h 5484619"/>
              <a:gd name="connsiteX1537" fmla="*/ 2427363 w 4450409"/>
              <a:gd name="connsiteY1537" fmla="*/ 4753796 h 5484619"/>
              <a:gd name="connsiteX1538" fmla="*/ 2420945 w 4450409"/>
              <a:gd name="connsiteY1538" fmla="*/ 4758931 h 5484619"/>
              <a:gd name="connsiteX1539" fmla="*/ 2420549 w 4450409"/>
              <a:gd name="connsiteY1539" fmla="*/ 4758337 h 5484619"/>
              <a:gd name="connsiteX1540" fmla="*/ 2410676 w 4450409"/>
              <a:gd name="connsiteY1540" fmla="*/ 4771145 h 5484619"/>
              <a:gd name="connsiteX1541" fmla="*/ 2410676 w 4450409"/>
              <a:gd name="connsiteY1541" fmla="*/ 4772623 h 5484619"/>
              <a:gd name="connsiteX1542" fmla="*/ 2393560 w 4450409"/>
              <a:gd name="connsiteY1542" fmla="*/ 4806853 h 5484619"/>
              <a:gd name="connsiteX1543" fmla="*/ 2382008 w 4450409"/>
              <a:gd name="connsiteY1543" fmla="*/ 4837233 h 5484619"/>
              <a:gd name="connsiteX1544" fmla="*/ 2365474 w 4450409"/>
              <a:gd name="connsiteY1544" fmla="*/ 4866994 h 5484619"/>
              <a:gd name="connsiteX1545" fmla="*/ 2366610 w 4450409"/>
              <a:gd name="connsiteY1545" fmla="*/ 4866540 h 5484619"/>
              <a:gd name="connsiteX1546" fmla="*/ 2368940 w 4450409"/>
              <a:gd name="connsiteY1546" fmla="*/ 4863336 h 5484619"/>
              <a:gd name="connsiteX1547" fmla="*/ 2379945 w 4450409"/>
              <a:gd name="connsiteY1547" fmla="*/ 4854624 h 5484619"/>
              <a:gd name="connsiteX1548" fmla="*/ 2383117 w 4450409"/>
              <a:gd name="connsiteY1548" fmla="*/ 4850010 h 5484619"/>
              <a:gd name="connsiteX1549" fmla="*/ 2388028 w 4450409"/>
              <a:gd name="connsiteY1549" fmla="*/ 4848224 h 5484619"/>
              <a:gd name="connsiteX1550" fmla="*/ 2410017 w 4450409"/>
              <a:gd name="connsiteY1550" fmla="*/ 4830816 h 5484619"/>
              <a:gd name="connsiteX1551" fmla="*/ 2433978 w 4450409"/>
              <a:gd name="connsiteY1551" fmla="*/ 4803432 h 5484619"/>
              <a:gd name="connsiteX1552" fmla="*/ 2456568 w 4450409"/>
              <a:gd name="connsiteY1552" fmla="*/ 4784318 h 5484619"/>
              <a:gd name="connsiteX1553" fmla="*/ 2462021 w 4450409"/>
              <a:gd name="connsiteY1553" fmla="*/ 4765777 h 5484619"/>
              <a:gd name="connsiteX1554" fmla="*/ 2472290 w 4450409"/>
              <a:gd name="connsiteY1554" fmla="*/ 4745238 h 5484619"/>
              <a:gd name="connsiteX1555" fmla="*/ 2950859 w 4450409"/>
              <a:gd name="connsiteY1555" fmla="*/ 4731548 h 5484619"/>
              <a:gd name="connsiteX1556" fmla="*/ 2944013 w 4450409"/>
              <a:gd name="connsiteY1556" fmla="*/ 4745240 h 5484619"/>
              <a:gd name="connsiteX1557" fmla="*/ 2944013 w 4450409"/>
              <a:gd name="connsiteY1557" fmla="*/ 4748663 h 5484619"/>
              <a:gd name="connsiteX1558" fmla="*/ 2950859 w 4450409"/>
              <a:gd name="connsiteY1558" fmla="*/ 4755509 h 5484619"/>
              <a:gd name="connsiteX1559" fmla="*/ 2961128 w 4450409"/>
              <a:gd name="connsiteY1559" fmla="*/ 4731548 h 5484619"/>
              <a:gd name="connsiteX1560" fmla="*/ 2462702 w 4450409"/>
              <a:gd name="connsiteY1560" fmla="*/ 4726781 h 5484619"/>
              <a:gd name="connsiteX1561" fmla="*/ 2462441 w 4450409"/>
              <a:gd name="connsiteY1561" fmla="*/ 4727042 h 5484619"/>
              <a:gd name="connsiteX1562" fmla="*/ 2465444 w 4450409"/>
              <a:gd name="connsiteY1562" fmla="*/ 4731546 h 5484619"/>
              <a:gd name="connsiteX1563" fmla="*/ 2470847 w 4450409"/>
              <a:gd name="connsiteY1563" fmla="*/ 4727945 h 5484619"/>
              <a:gd name="connsiteX1564" fmla="*/ 2325143 w 4450409"/>
              <a:gd name="connsiteY1564" fmla="*/ 4723769 h 5484619"/>
              <a:gd name="connsiteX1565" fmla="*/ 2300501 w 4450409"/>
              <a:gd name="connsiteY1565" fmla="*/ 4739667 h 5484619"/>
              <a:gd name="connsiteX1566" fmla="*/ 2294292 w 4450409"/>
              <a:gd name="connsiteY1566" fmla="*/ 4752084 h 5484619"/>
              <a:gd name="connsiteX1567" fmla="*/ 2294292 w 4450409"/>
              <a:gd name="connsiteY1567" fmla="*/ 4755507 h 5484619"/>
              <a:gd name="connsiteX1568" fmla="*/ 2307515 w 4450409"/>
              <a:gd name="connsiteY1568" fmla="*/ 4755507 h 5484619"/>
              <a:gd name="connsiteX1569" fmla="*/ 2316650 w 4450409"/>
              <a:gd name="connsiteY1569" fmla="*/ 4744849 h 5484619"/>
              <a:gd name="connsiteX1570" fmla="*/ 2314830 w 4450409"/>
              <a:gd name="connsiteY1570" fmla="*/ 4741815 h 5484619"/>
              <a:gd name="connsiteX1571" fmla="*/ 2498452 w 4450409"/>
              <a:gd name="connsiteY1571" fmla="*/ 4723233 h 5484619"/>
              <a:gd name="connsiteX1572" fmla="*/ 2490087 w 4450409"/>
              <a:gd name="connsiteY1572" fmla="*/ 4730204 h 5484619"/>
              <a:gd name="connsiteX1573" fmla="*/ 2486664 w 4450409"/>
              <a:gd name="connsiteY1573" fmla="*/ 4730204 h 5484619"/>
              <a:gd name="connsiteX1574" fmla="*/ 2482269 w 4450409"/>
              <a:gd name="connsiteY1574" fmla="*/ 4729576 h 5484619"/>
              <a:gd name="connsiteX1575" fmla="*/ 2479137 w 4450409"/>
              <a:gd name="connsiteY1575" fmla="*/ 4745238 h 5484619"/>
              <a:gd name="connsiteX1576" fmla="*/ 2487136 w 4450409"/>
              <a:gd name="connsiteY1576" fmla="*/ 4750571 h 5484619"/>
              <a:gd name="connsiteX1577" fmla="*/ 2497601 w 4450409"/>
              <a:gd name="connsiteY1577" fmla="*/ 4737801 h 5484619"/>
              <a:gd name="connsiteX1578" fmla="*/ 2499675 w 4450409"/>
              <a:gd name="connsiteY1578" fmla="*/ 4728123 h 5484619"/>
              <a:gd name="connsiteX1579" fmla="*/ 1850978 w 4450409"/>
              <a:gd name="connsiteY1579" fmla="*/ 4718277 h 5484619"/>
              <a:gd name="connsiteX1580" fmla="*/ 1840282 w 4450409"/>
              <a:gd name="connsiteY1580" fmla="*/ 4722916 h 5484619"/>
              <a:gd name="connsiteX1581" fmla="*/ 1832159 w 4450409"/>
              <a:gd name="connsiteY1581" fmla="*/ 4731547 h 5484619"/>
              <a:gd name="connsiteX1582" fmla="*/ 1832159 w 4450409"/>
              <a:gd name="connsiteY1582" fmla="*/ 4740137 h 5484619"/>
              <a:gd name="connsiteX1583" fmla="*/ 1835605 w 4450409"/>
              <a:gd name="connsiteY1583" fmla="*/ 4734969 h 5484619"/>
              <a:gd name="connsiteX1584" fmla="*/ 1849760 w 4450409"/>
              <a:gd name="connsiteY1584" fmla="*/ 4729769 h 5484619"/>
              <a:gd name="connsiteX1585" fmla="*/ 1850986 w 4450409"/>
              <a:gd name="connsiteY1585" fmla="*/ 4723845 h 5484619"/>
              <a:gd name="connsiteX1586" fmla="*/ 1853958 w 4450409"/>
              <a:gd name="connsiteY1586" fmla="*/ 4720047 h 5484619"/>
              <a:gd name="connsiteX1587" fmla="*/ 1854401 w 4450409"/>
              <a:gd name="connsiteY1587" fmla="*/ 4718277 h 5484619"/>
              <a:gd name="connsiteX1588" fmla="*/ 1787671 w 4450409"/>
              <a:gd name="connsiteY1588" fmla="*/ 4716688 h 5484619"/>
              <a:gd name="connsiteX1589" fmla="*/ 1771105 w 4450409"/>
              <a:gd name="connsiteY1589" fmla="*/ 4724334 h 5484619"/>
              <a:gd name="connsiteX1590" fmla="*/ 1777933 w 4450409"/>
              <a:gd name="connsiteY1590" fmla="*/ 4728886 h 5484619"/>
              <a:gd name="connsiteX1591" fmla="*/ 1782525 w 4450409"/>
              <a:gd name="connsiteY1591" fmla="*/ 4720850 h 5484619"/>
              <a:gd name="connsiteX1592" fmla="*/ 3087780 w 4450409"/>
              <a:gd name="connsiteY1592" fmla="*/ 4697318 h 5484619"/>
              <a:gd name="connsiteX1593" fmla="*/ 3060396 w 4450409"/>
              <a:gd name="connsiteY1593" fmla="*/ 4731548 h 5484619"/>
              <a:gd name="connsiteX1594" fmla="*/ 3060396 w 4450409"/>
              <a:gd name="connsiteY1594" fmla="*/ 4748663 h 5484619"/>
              <a:gd name="connsiteX1595" fmla="*/ 3074088 w 4450409"/>
              <a:gd name="connsiteY1595" fmla="*/ 4748663 h 5484619"/>
              <a:gd name="connsiteX1596" fmla="*/ 3094627 w 4450409"/>
              <a:gd name="connsiteY1596" fmla="*/ 4704164 h 5484619"/>
              <a:gd name="connsiteX1597" fmla="*/ 3094627 w 4450409"/>
              <a:gd name="connsiteY1597" fmla="*/ 4697318 h 5484619"/>
              <a:gd name="connsiteX1598" fmla="*/ 2403829 w 4450409"/>
              <a:gd name="connsiteY1598" fmla="*/ 4697316 h 5484619"/>
              <a:gd name="connsiteX1599" fmla="*/ 2397016 w 4450409"/>
              <a:gd name="connsiteY1599" fmla="*/ 4709665 h 5484619"/>
              <a:gd name="connsiteX1600" fmla="*/ 2401087 w 4450409"/>
              <a:gd name="connsiteY1600" fmla="*/ 4709665 h 5484619"/>
              <a:gd name="connsiteX1601" fmla="*/ 2410676 w 4450409"/>
              <a:gd name="connsiteY1601" fmla="*/ 4698159 h 5484619"/>
              <a:gd name="connsiteX1602" fmla="*/ 2410676 w 4450409"/>
              <a:gd name="connsiteY1602" fmla="*/ 4697316 h 5484619"/>
              <a:gd name="connsiteX1603" fmla="*/ 496395 w 4450409"/>
              <a:gd name="connsiteY1603" fmla="*/ 4681238 h 5484619"/>
              <a:gd name="connsiteX1604" fmla="*/ 495258 w 4450409"/>
              <a:gd name="connsiteY1604" fmla="*/ 4682753 h 5484619"/>
              <a:gd name="connsiteX1605" fmla="*/ 495258 w 4450409"/>
              <a:gd name="connsiteY1605" fmla="*/ 4686176 h 5484619"/>
              <a:gd name="connsiteX1606" fmla="*/ 498067 w 4450409"/>
              <a:gd name="connsiteY1606" fmla="*/ 4684582 h 5484619"/>
              <a:gd name="connsiteX1607" fmla="*/ 3104896 w 4450409"/>
              <a:gd name="connsiteY1607" fmla="*/ 4676779 h 5484619"/>
              <a:gd name="connsiteX1608" fmla="*/ 3101473 w 4450409"/>
              <a:gd name="connsiteY1608" fmla="*/ 4687049 h 5484619"/>
              <a:gd name="connsiteX1609" fmla="*/ 3104896 w 4450409"/>
              <a:gd name="connsiteY1609" fmla="*/ 4687049 h 5484619"/>
              <a:gd name="connsiteX1610" fmla="*/ 3108319 w 4450409"/>
              <a:gd name="connsiteY1610" fmla="*/ 4680202 h 5484619"/>
              <a:gd name="connsiteX1611" fmla="*/ 3108319 w 4450409"/>
              <a:gd name="connsiteY1611" fmla="*/ 4676779 h 5484619"/>
              <a:gd name="connsiteX1612" fmla="*/ 999637 w 4450409"/>
              <a:gd name="connsiteY1612" fmla="*/ 4670354 h 5484619"/>
              <a:gd name="connsiteX1613" fmla="*/ 1003060 w 4450409"/>
              <a:gd name="connsiteY1613" fmla="*/ 4670354 h 5484619"/>
              <a:gd name="connsiteX1614" fmla="*/ 1003060 w 4450409"/>
              <a:gd name="connsiteY1614" fmla="*/ 4677200 h 5484619"/>
              <a:gd name="connsiteX1615" fmla="*/ 989368 w 4450409"/>
              <a:gd name="connsiteY1615" fmla="*/ 4687469 h 5484619"/>
              <a:gd name="connsiteX1616" fmla="*/ 985945 w 4450409"/>
              <a:gd name="connsiteY1616" fmla="*/ 4680623 h 5484619"/>
              <a:gd name="connsiteX1617" fmla="*/ 3015896 w 4450409"/>
              <a:gd name="connsiteY1617" fmla="*/ 4659664 h 5484619"/>
              <a:gd name="connsiteX1618" fmla="*/ 3009050 w 4450409"/>
              <a:gd name="connsiteY1618" fmla="*/ 4666510 h 5484619"/>
              <a:gd name="connsiteX1619" fmla="*/ 3009050 w 4450409"/>
              <a:gd name="connsiteY1619" fmla="*/ 4669933 h 5484619"/>
              <a:gd name="connsiteX1620" fmla="*/ 3015896 w 4450409"/>
              <a:gd name="connsiteY1620" fmla="*/ 4663087 h 5484619"/>
              <a:gd name="connsiteX1621" fmla="*/ 1787659 w 4450409"/>
              <a:gd name="connsiteY1621" fmla="*/ 4659663 h 5484619"/>
              <a:gd name="connsiteX1622" fmla="*/ 1786170 w 4450409"/>
              <a:gd name="connsiteY1622" fmla="*/ 4661152 h 5484619"/>
              <a:gd name="connsiteX1623" fmla="*/ 1787659 w 4450409"/>
              <a:gd name="connsiteY1623" fmla="*/ 4660830 h 5484619"/>
              <a:gd name="connsiteX1624" fmla="*/ 3067242 w 4450409"/>
              <a:gd name="connsiteY1624" fmla="*/ 4656241 h 5484619"/>
              <a:gd name="connsiteX1625" fmla="*/ 3060396 w 4450409"/>
              <a:gd name="connsiteY1625" fmla="*/ 4663087 h 5484619"/>
              <a:gd name="connsiteX1626" fmla="*/ 3060396 w 4450409"/>
              <a:gd name="connsiteY1626" fmla="*/ 4673356 h 5484619"/>
              <a:gd name="connsiteX1627" fmla="*/ 3067242 w 4450409"/>
              <a:gd name="connsiteY1627" fmla="*/ 4673356 h 5484619"/>
              <a:gd name="connsiteX1628" fmla="*/ 563948 w 4450409"/>
              <a:gd name="connsiteY1628" fmla="*/ 4654497 h 5484619"/>
              <a:gd name="connsiteX1629" fmla="*/ 562241 w 4450409"/>
              <a:gd name="connsiteY1629" fmla="*/ 4655368 h 5484619"/>
              <a:gd name="connsiteX1630" fmla="*/ 546700 w 4450409"/>
              <a:gd name="connsiteY1630" fmla="*/ 4664249 h 5484619"/>
              <a:gd name="connsiteX1631" fmla="*/ 556873 w 4450409"/>
              <a:gd name="connsiteY1631" fmla="*/ 4662214 h 5484619"/>
              <a:gd name="connsiteX1632" fmla="*/ 2609793 w 4450409"/>
              <a:gd name="connsiteY1632" fmla="*/ 4653400 h 5484619"/>
              <a:gd name="connsiteX1633" fmla="*/ 2582077 w 4450409"/>
              <a:gd name="connsiteY1633" fmla="*/ 4660175 h 5484619"/>
              <a:gd name="connsiteX1634" fmla="*/ 2574982 w 4450409"/>
              <a:gd name="connsiteY1634" fmla="*/ 4669931 h 5484619"/>
              <a:gd name="connsiteX1635" fmla="*/ 2551701 w 4450409"/>
              <a:gd name="connsiteY1635" fmla="*/ 4682865 h 5484619"/>
              <a:gd name="connsiteX1636" fmla="*/ 2551701 w 4450409"/>
              <a:gd name="connsiteY1636" fmla="*/ 4685704 h 5484619"/>
              <a:gd name="connsiteX1637" fmla="*/ 2543482 w 4450409"/>
              <a:gd name="connsiteY1637" fmla="*/ 4688605 h 5484619"/>
              <a:gd name="connsiteX1638" fmla="*/ 2537067 w 4450409"/>
              <a:gd name="connsiteY1638" fmla="*/ 4703039 h 5484619"/>
              <a:gd name="connsiteX1639" fmla="*/ 2555124 w 4450409"/>
              <a:gd name="connsiteY1639" fmla="*/ 4695973 h 5484619"/>
              <a:gd name="connsiteX1640" fmla="*/ 2565394 w 4450409"/>
              <a:gd name="connsiteY1640" fmla="*/ 4702819 h 5484619"/>
              <a:gd name="connsiteX1641" fmla="*/ 2579086 w 4450409"/>
              <a:gd name="connsiteY1641" fmla="*/ 4695973 h 5484619"/>
              <a:gd name="connsiteX1642" fmla="*/ 2584940 w 4450409"/>
              <a:gd name="connsiteY1642" fmla="*/ 4696810 h 5484619"/>
              <a:gd name="connsiteX1643" fmla="*/ 2588871 w 4450409"/>
              <a:gd name="connsiteY1643" fmla="*/ 4694750 h 5484619"/>
              <a:gd name="connsiteX1644" fmla="*/ 2594862 w 4450409"/>
              <a:gd name="connsiteY1644" fmla="*/ 4666510 h 5484619"/>
              <a:gd name="connsiteX1645" fmla="*/ 2605986 w 4450409"/>
              <a:gd name="connsiteY1645" fmla="*/ 4658809 h 5484619"/>
              <a:gd name="connsiteX1646" fmla="*/ 742546 w 4450409"/>
              <a:gd name="connsiteY1646" fmla="*/ 4653238 h 5484619"/>
              <a:gd name="connsiteX1647" fmla="*/ 680931 w 4450409"/>
              <a:gd name="connsiteY1647" fmla="*/ 4680622 h 5484619"/>
              <a:gd name="connsiteX1648" fmla="*/ 660393 w 4450409"/>
              <a:gd name="connsiteY1648" fmla="*/ 4704584 h 5484619"/>
              <a:gd name="connsiteX1649" fmla="*/ 660393 w 4450409"/>
              <a:gd name="connsiteY1649" fmla="*/ 4708007 h 5484619"/>
              <a:gd name="connsiteX1650" fmla="*/ 722008 w 4450409"/>
              <a:gd name="connsiteY1650" fmla="*/ 4684045 h 5484619"/>
              <a:gd name="connsiteX1651" fmla="*/ 759661 w 4450409"/>
              <a:gd name="connsiteY1651" fmla="*/ 4666930 h 5484619"/>
              <a:gd name="connsiteX1652" fmla="*/ 763084 w 4450409"/>
              <a:gd name="connsiteY1652" fmla="*/ 4660084 h 5484619"/>
              <a:gd name="connsiteX1653" fmla="*/ 763084 w 4450409"/>
              <a:gd name="connsiteY1653" fmla="*/ 4653238 h 5484619"/>
              <a:gd name="connsiteX1654" fmla="*/ 530745 w 4450409"/>
              <a:gd name="connsiteY1654" fmla="*/ 4652148 h 5484619"/>
              <a:gd name="connsiteX1655" fmla="*/ 515796 w 4450409"/>
              <a:gd name="connsiteY1655" fmla="*/ 4658791 h 5484619"/>
              <a:gd name="connsiteX1656" fmla="*/ 500393 w 4450409"/>
              <a:gd name="connsiteY1656" fmla="*/ 4675906 h 5484619"/>
              <a:gd name="connsiteX1657" fmla="*/ 497845 w 4450409"/>
              <a:gd name="connsiteY1657" fmla="*/ 4679303 h 5484619"/>
              <a:gd name="connsiteX1658" fmla="*/ 509779 w 4450409"/>
              <a:gd name="connsiteY1658" fmla="*/ 4670353 h 5484619"/>
              <a:gd name="connsiteX1659" fmla="*/ 513202 w 4450409"/>
              <a:gd name="connsiteY1659" fmla="*/ 4670353 h 5484619"/>
              <a:gd name="connsiteX1660" fmla="*/ 513202 w 4450409"/>
              <a:gd name="connsiteY1660" fmla="*/ 4675992 h 5484619"/>
              <a:gd name="connsiteX1661" fmla="*/ 525414 w 4450409"/>
              <a:gd name="connsiteY1661" fmla="*/ 4669060 h 5484619"/>
              <a:gd name="connsiteX1662" fmla="*/ 524588 w 4450409"/>
              <a:gd name="connsiteY1662" fmla="*/ 4669060 h 5484619"/>
              <a:gd name="connsiteX1663" fmla="*/ 517742 w 4450409"/>
              <a:gd name="connsiteY1663" fmla="*/ 4662214 h 5484619"/>
              <a:gd name="connsiteX1664" fmla="*/ 3149395 w 4450409"/>
              <a:gd name="connsiteY1664" fmla="*/ 4649395 h 5484619"/>
              <a:gd name="connsiteX1665" fmla="*/ 3145972 w 4450409"/>
              <a:gd name="connsiteY1665" fmla="*/ 4663087 h 5484619"/>
              <a:gd name="connsiteX1666" fmla="*/ 3149395 w 4450409"/>
              <a:gd name="connsiteY1666" fmla="*/ 4663087 h 5484619"/>
              <a:gd name="connsiteX1667" fmla="*/ 3156241 w 4450409"/>
              <a:gd name="connsiteY1667" fmla="*/ 4656241 h 5484619"/>
              <a:gd name="connsiteX1668" fmla="*/ 3156241 w 4450409"/>
              <a:gd name="connsiteY1668" fmla="*/ 4649395 h 5484619"/>
              <a:gd name="connsiteX1669" fmla="*/ 182283 w 4450409"/>
              <a:gd name="connsiteY1669" fmla="*/ 4648522 h 5484619"/>
              <a:gd name="connsiteX1670" fmla="*/ 185706 w 4450409"/>
              <a:gd name="connsiteY1670" fmla="*/ 4648522 h 5484619"/>
              <a:gd name="connsiteX1671" fmla="*/ 185706 w 4450409"/>
              <a:gd name="connsiteY1671" fmla="*/ 4655368 h 5484619"/>
              <a:gd name="connsiteX1672" fmla="*/ 172014 w 4450409"/>
              <a:gd name="connsiteY1672" fmla="*/ 4665637 h 5484619"/>
              <a:gd name="connsiteX1673" fmla="*/ 168591 w 4450409"/>
              <a:gd name="connsiteY1673" fmla="*/ 4658791 h 5484619"/>
              <a:gd name="connsiteX1674" fmla="*/ 2531092 w 4450409"/>
              <a:gd name="connsiteY1674" fmla="*/ 4646829 h 5484619"/>
              <a:gd name="connsiteX1675" fmla="*/ 2516616 w 4450409"/>
              <a:gd name="connsiteY1675" fmla="*/ 4651046 h 5484619"/>
              <a:gd name="connsiteX1676" fmla="*/ 2508590 w 4450409"/>
              <a:gd name="connsiteY1676" fmla="*/ 4655524 h 5484619"/>
              <a:gd name="connsiteX1677" fmla="*/ 2506521 w 4450409"/>
              <a:gd name="connsiteY1677" fmla="*/ 4659662 h 5484619"/>
              <a:gd name="connsiteX1678" fmla="*/ 2503098 w 4450409"/>
              <a:gd name="connsiteY1678" fmla="*/ 4659662 h 5484619"/>
              <a:gd name="connsiteX1679" fmla="*/ 2502678 w 4450409"/>
              <a:gd name="connsiteY1679" fmla="*/ 4658823 h 5484619"/>
              <a:gd name="connsiteX1680" fmla="*/ 2501854 w 4450409"/>
              <a:gd name="connsiteY1680" fmla="*/ 4659283 h 5484619"/>
              <a:gd name="connsiteX1681" fmla="*/ 2496933 w 4450409"/>
              <a:gd name="connsiteY1681" fmla="*/ 4668589 h 5484619"/>
              <a:gd name="connsiteX1682" fmla="*/ 2479817 w 4450409"/>
              <a:gd name="connsiteY1682" fmla="*/ 4685704 h 5484619"/>
              <a:gd name="connsiteX1683" fmla="*/ 2470210 w 4450409"/>
              <a:gd name="connsiteY1683" fmla="*/ 4685704 h 5484619"/>
              <a:gd name="connsiteX1684" fmla="*/ 2468867 w 4450409"/>
              <a:gd name="connsiteY1684" fmla="*/ 4687047 h 5484619"/>
              <a:gd name="connsiteX1685" fmla="*/ 2468867 w 4450409"/>
              <a:gd name="connsiteY1685" fmla="*/ 4690470 h 5484619"/>
              <a:gd name="connsiteX1686" fmla="*/ 2472290 w 4450409"/>
              <a:gd name="connsiteY1686" fmla="*/ 4690470 h 5484619"/>
              <a:gd name="connsiteX1687" fmla="*/ 2489406 w 4450409"/>
              <a:gd name="connsiteY1687" fmla="*/ 4687047 h 5484619"/>
              <a:gd name="connsiteX1688" fmla="*/ 2492829 w 4450409"/>
              <a:gd name="connsiteY1688" fmla="*/ 4693893 h 5484619"/>
              <a:gd name="connsiteX1689" fmla="*/ 2455175 w 4450409"/>
              <a:gd name="connsiteY1689" fmla="*/ 4711008 h 5484619"/>
              <a:gd name="connsiteX1690" fmla="*/ 2449185 w 4450409"/>
              <a:gd name="connsiteY1690" fmla="*/ 4718282 h 5484619"/>
              <a:gd name="connsiteX1691" fmla="*/ 2439168 w 4450409"/>
              <a:gd name="connsiteY1691" fmla="*/ 4721859 h 5484619"/>
              <a:gd name="connsiteX1692" fmla="*/ 2442164 w 4450409"/>
              <a:gd name="connsiteY1692" fmla="*/ 4723357 h 5484619"/>
              <a:gd name="connsiteX1693" fmla="*/ 2469548 w 4450409"/>
              <a:gd name="connsiteY1693" fmla="*/ 4709665 h 5484619"/>
              <a:gd name="connsiteX1694" fmla="*/ 2486664 w 4450409"/>
              <a:gd name="connsiteY1694" fmla="*/ 4713088 h 5484619"/>
              <a:gd name="connsiteX1695" fmla="*/ 2497290 w 4450409"/>
              <a:gd name="connsiteY1695" fmla="*/ 4711317 h 5484619"/>
              <a:gd name="connsiteX1696" fmla="*/ 2499675 w 4450409"/>
              <a:gd name="connsiteY1696" fmla="*/ 4704162 h 5484619"/>
              <a:gd name="connsiteX1697" fmla="*/ 2506521 w 4450409"/>
              <a:gd name="connsiteY1697" fmla="*/ 4704162 h 5484619"/>
              <a:gd name="connsiteX1698" fmla="*/ 2506521 w 4450409"/>
              <a:gd name="connsiteY1698" fmla="*/ 4709779 h 5484619"/>
              <a:gd name="connsiteX1699" fmla="*/ 2507202 w 4450409"/>
              <a:gd name="connsiteY1699" fmla="*/ 4709665 h 5484619"/>
              <a:gd name="connsiteX1700" fmla="*/ 2507202 w 4450409"/>
              <a:gd name="connsiteY1700" fmla="*/ 4713088 h 5484619"/>
              <a:gd name="connsiteX1701" fmla="*/ 2506521 w 4450409"/>
              <a:gd name="connsiteY1701" fmla="*/ 4714110 h 5484619"/>
              <a:gd name="connsiteX1702" fmla="*/ 2506521 w 4450409"/>
              <a:gd name="connsiteY1702" fmla="*/ 4721277 h 5484619"/>
              <a:gd name="connsiteX1703" fmla="*/ 2515079 w 4450409"/>
              <a:gd name="connsiteY1703" fmla="*/ 4711864 h 5484619"/>
              <a:gd name="connsiteX1704" fmla="*/ 2524544 w 4450409"/>
              <a:gd name="connsiteY1704" fmla="*/ 4694510 h 5484619"/>
              <a:gd name="connsiteX1705" fmla="*/ 2517471 w 4450409"/>
              <a:gd name="connsiteY1705" fmla="*/ 4695973 h 5484619"/>
              <a:gd name="connsiteX1706" fmla="*/ 2517471 w 4450409"/>
              <a:gd name="connsiteY1706" fmla="*/ 4692550 h 5484619"/>
              <a:gd name="connsiteX1707" fmla="*/ 2527312 w 4450409"/>
              <a:gd name="connsiteY1707" fmla="*/ 4681853 h 5484619"/>
              <a:gd name="connsiteX1708" fmla="*/ 2536622 w 4450409"/>
              <a:gd name="connsiteY1708" fmla="*/ 4677483 h 5484619"/>
              <a:gd name="connsiteX1709" fmla="*/ 2540751 w 4450409"/>
              <a:gd name="connsiteY1709" fmla="*/ 4673354 h 5484619"/>
              <a:gd name="connsiteX1710" fmla="*/ 2540751 w 4450409"/>
              <a:gd name="connsiteY1710" fmla="*/ 4663085 h 5484619"/>
              <a:gd name="connsiteX1711" fmla="*/ 2527059 w 4450409"/>
              <a:gd name="connsiteY1711" fmla="*/ 4656239 h 5484619"/>
              <a:gd name="connsiteX1712" fmla="*/ 3128857 w 4450409"/>
              <a:gd name="connsiteY1712" fmla="*/ 4645972 h 5484619"/>
              <a:gd name="connsiteX1713" fmla="*/ 3118588 w 4450409"/>
              <a:gd name="connsiteY1713" fmla="*/ 4656241 h 5484619"/>
              <a:gd name="connsiteX1714" fmla="*/ 3118588 w 4450409"/>
              <a:gd name="connsiteY1714" fmla="*/ 4666510 h 5484619"/>
              <a:gd name="connsiteX1715" fmla="*/ 3135703 w 4450409"/>
              <a:gd name="connsiteY1715" fmla="*/ 4680202 h 5484619"/>
              <a:gd name="connsiteX1716" fmla="*/ 3139126 w 4450409"/>
              <a:gd name="connsiteY1716" fmla="*/ 4673356 h 5484619"/>
              <a:gd name="connsiteX1717" fmla="*/ 3128857 w 4450409"/>
              <a:gd name="connsiteY1717" fmla="*/ 4673356 h 5484619"/>
              <a:gd name="connsiteX1718" fmla="*/ 3135703 w 4450409"/>
              <a:gd name="connsiteY1718" fmla="*/ 4649395 h 5484619"/>
              <a:gd name="connsiteX1719" fmla="*/ 2954282 w 4450409"/>
              <a:gd name="connsiteY1719" fmla="*/ 4642549 h 5484619"/>
              <a:gd name="connsiteX1720" fmla="*/ 2944013 w 4450409"/>
              <a:gd name="connsiteY1720" fmla="*/ 4645972 h 5484619"/>
              <a:gd name="connsiteX1721" fmla="*/ 2944013 w 4450409"/>
              <a:gd name="connsiteY1721" fmla="*/ 4652818 h 5484619"/>
              <a:gd name="connsiteX1722" fmla="*/ 2957705 w 4450409"/>
              <a:gd name="connsiteY1722" fmla="*/ 4642549 h 5484619"/>
              <a:gd name="connsiteX1723" fmla="*/ 2270331 w 4450409"/>
              <a:gd name="connsiteY1723" fmla="*/ 4642547 h 5484619"/>
              <a:gd name="connsiteX1724" fmla="*/ 2260062 w 4450409"/>
              <a:gd name="connsiteY1724" fmla="*/ 4645970 h 5484619"/>
              <a:gd name="connsiteX1725" fmla="*/ 2260062 w 4450409"/>
              <a:gd name="connsiteY1725" fmla="*/ 4652816 h 5484619"/>
              <a:gd name="connsiteX1726" fmla="*/ 2273754 w 4450409"/>
              <a:gd name="connsiteY1726" fmla="*/ 4642547 h 5484619"/>
              <a:gd name="connsiteX1727" fmla="*/ 611047 w 4450409"/>
              <a:gd name="connsiteY1727" fmla="*/ 4639571 h 5484619"/>
              <a:gd name="connsiteX1728" fmla="*/ 577411 w 4450409"/>
              <a:gd name="connsiteY1728" fmla="*/ 4658791 h 5484619"/>
              <a:gd name="connsiteX1729" fmla="*/ 567724 w 4450409"/>
              <a:gd name="connsiteY1729" fmla="*/ 4674500 h 5484619"/>
              <a:gd name="connsiteX1730" fmla="*/ 584658 w 4450409"/>
              <a:gd name="connsiteY1730" fmla="*/ 4658373 h 5484619"/>
              <a:gd name="connsiteX1731" fmla="*/ 605624 w 4450409"/>
              <a:gd name="connsiteY1731" fmla="*/ 4649815 h 5484619"/>
              <a:gd name="connsiteX1732" fmla="*/ 3193895 w 4450409"/>
              <a:gd name="connsiteY1732" fmla="*/ 4639126 h 5484619"/>
              <a:gd name="connsiteX1733" fmla="*/ 3200741 w 4450409"/>
              <a:gd name="connsiteY1733" fmla="*/ 4639126 h 5484619"/>
              <a:gd name="connsiteX1734" fmla="*/ 3190472 w 4450409"/>
              <a:gd name="connsiteY1734" fmla="*/ 4659664 h 5484619"/>
              <a:gd name="connsiteX1735" fmla="*/ 3188388 w 4450409"/>
              <a:gd name="connsiteY1735" fmla="*/ 4659664 h 5484619"/>
              <a:gd name="connsiteX1736" fmla="*/ 3188388 w 4450409"/>
              <a:gd name="connsiteY1736" fmla="*/ 4665166 h 5484619"/>
              <a:gd name="connsiteX1737" fmla="*/ 3174696 w 4450409"/>
              <a:gd name="connsiteY1737" fmla="*/ 4668589 h 5484619"/>
              <a:gd name="connsiteX1738" fmla="*/ 3186926 w 4450409"/>
              <a:gd name="connsiteY1738" fmla="*/ 4659417 h 5484619"/>
              <a:gd name="connsiteX1739" fmla="*/ 3183626 w 4450409"/>
              <a:gd name="connsiteY1739" fmla="*/ 4652818 h 5484619"/>
              <a:gd name="connsiteX1740" fmla="*/ 3193895 w 4450409"/>
              <a:gd name="connsiteY1740" fmla="*/ 4639126 h 5484619"/>
              <a:gd name="connsiteX1741" fmla="*/ 597949 w 4450409"/>
              <a:gd name="connsiteY1741" fmla="*/ 4637135 h 5484619"/>
              <a:gd name="connsiteX1742" fmla="*/ 571347 w 4450409"/>
              <a:gd name="connsiteY1742" fmla="*/ 4650718 h 5484619"/>
              <a:gd name="connsiteX1743" fmla="*/ 594526 w 4450409"/>
              <a:gd name="connsiteY1743" fmla="*/ 4645099 h 5484619"/>
              <a:gd name="connsiteX1744" fmla="*/ 597949 w 4450409"/>
              <a:gd name="connsiteY1744" fmla="*/ 4638253 h 5484619"/>
              <a:gd name="connsiteX1745" fmla="*/ 577411 w 4450409"/>
              <a:gd name="connsiteY1745" fmla="*/ 4631407 h 5484619"/>
              <a:gd name="connsiteX1746" fmla="*/ 563813 w 4450409"/>
              <a:gd name="connsiteY1746" fmla="*/ 4637451 h 5484619"/>
              <a:gd name="connsiteX1747" fmla="*/ 575933 w 4450409"/>
              <a:gd name="connsiteY1747" fmla="*/ 4634830 h 5484619"/>
              <a:gd name="connsiteX1748" fmla="*/ 580640 w 4450409"/>
              <a:gd name="connsiteY1748" fmla="*/ 4631407 h 5484619"/>
              <a:gd name="connsiteX1749" fmla="*/ 415050 w 4450409"/>
              <a:gd name="connsiteY1749" fmla="*/ 4631407 h 5484619"/>
              <a:gd name="connsiteX1750" fmla="*/ 353435 w 4450409"/>
              <a:gd name="connsiteY1750" fmla="*/ 4658791 h 5484619"/>
              <a:gd name="connsiteX1751" fmla="*/ 332897 w 4450409"/>
              <a:gd name="connsiteY1751" fmla="*/ 4682753 h 5484619"/>
              <a:gd name="connsiteX1752" fmla="*/ 332897 w 4450409"/>
              <a:gd name="connsiteY1752" fmla="*/ 4686176 h 5484619"/>
              <a:gd name="connsiteX1753" fmla="*/ 364560 w 4450409"/>
              <a:gd name="connsiteY1753" fmla="*/ 4668205 h 5484619"/>
              <a:gd name="connsiteX1754" fmla="*/ 391431 w 4450409"/>
              <a:gd name="connsiteY1754" fmla="*/ 4662831 h 5484619"/>
              <a:gd name="connsiteX1755" fmla="*/ 392567 w 4450409"/>
              <a:gd name="connsiteY1755" fmla="*/ 4662214 h 5484619"/>
              <a:gd name="connsiteX1756" fmla="*/ 419524 w 4450409"/>
              <a:gd name="connsiteY1756" fmla="*/ 4636542 h 5484619"/>
              <a:gd name="connsiteX1757" fmla="*/ 432103 w 4450409"/>
              <a:gd name="connsiteY1757" fmla="*/ 4631407 h 5484619"/>
              <a:gd name="connsiteX1758" fmla="*/ 1957792 w 4450409"/>
              <a:gd name="connsiteY1758" fmla="*/ 4627810 h 5484619"/>
              <a:gd name="connsiteX1759" fmla="*/ 1957432 w 4450409"/>
              <a:gd name="connsiteY1759" fmla="*/ 4628650 h 5484619"/>
              <a:gd name="connsiteX1760" fmla="*/ 1957590 w 4450409"/>
              <a:gd name="connsiteY1760" fmla="*/ 4628592 h 5484619"/>
              <a:gd name="connsiteX1761" fmla="*/ 951352 w 4450409"/>
              <a:gd name="connsiteY1761" fmla="*/ 4625854 h 5484619"/>
              <a:gd name="connsiteX1762" fmla="*/ 954775 w 4450409"/>
              <a:gd name="connsiteY1762" fmla="*/ 4632700 h 5484619"/>
              <a:gd name="connsiteX1763" fmla="*/ 954775 w 4450409"/>
              <a:gd name="connsiteY1763" fmla="*/ 4649815 h 5484619"/>
              <a:gd name="connsiteX1764" fmla="*/ 889737 w 4450409"/>
              <a:gd name="connsiteY1764" fmla="*/ 4677199 h 5484619"/>
              <a:gd name="connsiteX1765" fmla="*/ 865776 w 4450409"/>
              <a:gd name="connsiteY1765" fmla="*/ 4690891 h 5484619"/>
              <a:gd name="connsiteX1766" fmla="*/ 852084 w 4450409"/>
              <a:gd name="connsiteY1766" fmla="*/ 4690891 h 5484619"/>
              <a:gd name="connsiteX1767" fmla="*/ 845238 w 4450409"/>
              <a:gd name="connsiteY1767" fmla="*/ 4684045 h 5484619"/>
              <a:gd name="connsiteX1768" fmla="*/ 903429 w 4450409"/>
              <a:gd name="connsiteY1768" fmla="*/ 4656661 h 5484619"/>
              <a:gd name="connsiteX1769" fmla="*/ 941083 w 4450409"/>
              <a:gd name="connsiteY1769" fmla="*/ 4629277 h 5484619"/>
              <a:gd name="connsiteX1770" fmla="*/ 951352 w 4450409"/>
              <a:gd name="connsiteY1770" fmla="*/ 4625854 h 5484619"/>
              <a:gd name="connsiteX1771" fmla="*/ 862353 w 4450409"/>
              <a:gd name="connsiteY1771" fmla="*/ 4619007 h 5484619"/>
              <a:gd name="connsiteX1772" fmla="*/ 879468 w 4450409"/>
              <a:gd name="connsiteY1772" fmla="*/ 4619007 h 5484619"/>
              <a:gd name="connsiteX1773" fmla="*/ 879468 w 4450409"/>
              <a:gd name="connsiteY1773" fmla="*/ 4622430 h 5484619"/>
              <a:gd name="connsiteX1774" fmla="*/ 855508 w 4450409"/>
              <a:gd name="connsiteY1774" fmla="*/ 4636123 h 5484619"/>
              <a:gd name="connsiteX1775" fmla="*/ 852084 w 4450409"/>
              <a:gd name="connsiteY1775" fmla="*/ 4629277 h 5484619"/>
              <a:gd name="connsiteX1776" fmla="*/ 862353 w 4450409"/>
              <a:gd name="connsiteY1776" fmla="*/ 4619007 h 5484619"/>
              <a:gd name="connsiteX1777" fmla="*/ 2657678 w 4450409"/>
              <a:gd name="connsiteY1777" fmla="*/ 4616925 h 5484619"/>
              <a:gd name="connsiteX1778" fmla="*/ 2647547 w 4450409"/>
              <a:gd name="connsiteY1778" fmla="*/ 4624945 h 5484619"/>
              <a:gd name="connsiteX1779" fmla="*/ 2646594 w 4450409"/>
              <a:gd name="connsiteY1779" fmla="*/ 4626733 h 5484619"/>
              <a:gd name="connsiteX1780" fmla="*/ 2654765 w 4450409"/>
              <a:gd name="connsiteY1780" fmla="*/ 4623722 h 5484619"/>
              <a:gd name="connsiteX1781" fmla="*/ 2637278 w 4450409"/>
              <a:gd name="connsiteY1781" fmla="*/ 4613820 h 5484619"/>
              <a:gd name="connsiteX1782" fmla="*/ 2609893 w 4450409"/>
              <a:gd name="connsiteY1782" fmla="*/ 4634358 h 5484619"/>
              <a:gd name="connsiteX1783" fmla="*/ 2616739 w 4450409"/>
              <a:gd name="connsiteY1783" fmla="*/ 4634358 h 5484619"/>
              <a:gd name="connsiteX1784" fmla="*/ 2637278 w 4450409"/>
              <a:gd name="connsiteY1784" fmla="*/ 4617243 h 5484619"/>
              <a:gd name="connsiteX1785" fmla="*/ 1925571 w 4450409"/>
              <a:gd name="connsiteY1785" fmla="*/ 4609716 h 5484619"/>
              <a:gd name="connsiteX1786" fmla="*/ 1924153 w 4450409"/>
              <a:gd name="connsiteY1786" fmla="*/ 4610885 h 5484619"/>
              <a:gd name="connsiteX1787" fmla="*/ 1921251 w 4450409"/>
              <a:gd name="connsiteY1787" fmla="*/ 4619008 h 5484619"/>
              <a:gd name="connsiteX1788" fmla="*/ 1922861 w 4450409"/>
              <a:gd name="connsiteY1788" fmla="*/ 4619008 h 5484619"/>
              <a:gd name="connsiteX1789" fmla="*/ 3159664 w 4450409"/>
              <a:gd name="connsiteY1789" fmla="*/ 4604895 h 5484619"/>
              <a:gd name="connsiteX1790" fmla="*/ 3145972 w 4450409"/>
              <a:gd name="connsiteY1790" fmla="*/ 4628857 h 5484619"/>
              <a:gd name="connsiteX1791" fmla="*/ 3149395 w 4450409"/>
              <a:gd name="connsiteY1791" fmla="*/ 4639126 h 5484619"/>
              <a:gd name="connsiteX1792" fmla="*/ 3156241 w 4450409"/>
              <a:gd name="connsiteY1792" fmla="*/ 4639126 h 5484619"/>
              <a:gd name="connsiteX1793" fmla="*/ 3166511 w 4450409"/>
              <a:gd name="connsiteY1793" fmla="*/ 4604895 h 5484619"/>
              <a:gd name="connsiteX1794" fmla="*/ 508950 w 4450409"/>
              <a:gd name="connsiteY1794" fmla="*/ 4599956 h 5484619"/>
              <a:gd name="connsiteX1795" fmla="*/ 490357 w 4450409"/>
              <a:gd name="connsiteY1795" fmla="*/ 4610869 h 5484619"/>
              <a:gd name="connsiteX1796" fmla="*/ 478143 w 4450409"/>
              <a:gd name="connsiteY1796" fmla="*/ 4613923 h 5484619"/>
              <a:gd name="connsiteX1797" fmla="*/ 478143 w 4450409"/>
              <a:gd name="connsiteY1797" fmla="*/ 4617715 h 5484619"/>
              <a:gd name="connsiteX1798" fmla="*/ 466620 w 4450409"/>
              <a:gd name="connsiteY1798" fmla="*/ 4623203 h 5484619"/>
              <a:gd name="connsiteX1799" fmla="*/ 462973 w 4450409"/>
              <a:gd name="connsiteY1799" fmla="*/ 4631407 h 5484619"/>
              <a:gd name="connsiteX1800" fmla="*/ 454804 w 4450409"/>
              <a:gd name="connsiteY1800" fmla="*/ 4636075 h 5484619"/>
              <a:gd name="connsiteX1801" fmla="*/ 457605 w 4450409"/>
              <a:gd name="connsiteY1801" fmla="*/ 4641676 h 5484619"/>
              <a:gd name="connsiteX1802" fmla="*/ 515796 w 4450409"/>
              <a:gd name="connsiteY1802" fmla="*/ 4621138 h 5484619"/>
              <a:gd name="connsiteX1803" fmla="*/ 519219 w 4450409"/>
              <a:gd name="connsiteY1803" fmla="*/ 4614292 h 5484619"/>
              <a:gd name="connsiteX1804" fmla="*/ 519219 w 4450409"/>
              <a:gd name="connsiteY1804" fmla="*/ 4610869 h 5484619"/>
              <a:gd name="connsiteX1805" fmla="*/ 508950 w 4450409"/>
              <a:gd name="connsiteY1805" fmla="*/ 4604023 h 5484619"/>
              <a:gd name="connsiteX1806" fmla="*/ 532476 w 4450409"/>
              <a:gd name="connsiteY1806" fmla="*/ 4586937 h 5484619"/>
              <a:gd name="connsiteX1807" fmla="*/ 529723 w 4450409"/>
              <a:gd name="connsiteY1807" fmla="*/ 4587763 h 5484619"/>
              <a:gd name="connsiteX1808" fmla="*/ 513686 w 4450409"/>
              <a:gd name="connsiteY1808" fmla="*/ 4597176 h 5484619"/>
              <a:gd name="connsiteX1809" fmla="*/ 529489 w 4450409"/>
              <a:gd name="connsiteY1809" fmla="*/ 4597176 h 5484619"/>
              <a:gd name="connsiteX1810" fmla="*/ 1187905 w 4450409"/>
              <a:gd name="connsiteY1810" fmla="*/ 4584778 h 5484619"/>
              <a:gd name="connsiteX1811" fmla="*/ 1187905 w 4450409"/>
              <a:gd name="connsiteY1811" fmla="*/ 4595047 h 5484619"/>
              <a:gd name="connsiteX1812" fmla="*/ 1174212 w 4450409"/>
              <a:gd name="connsiteY1812" fmla="*/ 4601893 h 5484619"/>
              <a:gd name="connsiteX1813" fmla="*/ 1167366 w 4450409"/>
              <a:gd name="connsiteY1813" fmla="*/ 4601893 h 5484619"/>
              <a:gd name="connsiteX1814" fmla="*/ 1167366 w 4450409"/>
              <a:gd name="connsiteY1814" fmla="*/ 4598470 h 5484619"/>
              <a:gd name="connsiteX1815" fmla="*/ 1187905 w 4450409"/>
              <a:gd name="connsiteY1815" fmla="*/ 4584778 h 5484619"/>
              <a:gd name="connsiteX1816" fmla="*/ 1019813 w 4450409"/>
              <a:gd name="connsiteY1816" fmla="*/ 4584777 h 5484619"/>
              <a:gd name="connsiteX1817" fmla="*/ 1019813 w 4450409"/>
              <a:gd name="connsiteY1817" fmla="*/ 4588200 h 5484619"/>
              <a:gd name="connsiteX1818" fmla="*/ 1002698 w 4450409"/>
              <a:gd name="connsiteY1818" fmla="*/ 4612161 h 5484619"/>
              <a:gd name="connsiteX1819" fmla="*/ 999275 w 4450409"/>
              <a:gd name="connsiteY1819" fmla="*/ 4608738 h 5484619"/>
              <a:gd name="connsiteX1820" fmla="*/ 968468 w 4450409"/>
              <a:gd name="connsiteY1820" fmla="*/ 4629277 h 5484619"/>
              <a:gd name="connsiteX1821" fmla="*/ 958198 w 4450409"/>
              <a:gd name="connsiteY1821" fmla="*/ 4625854 h 5484619"/>
              <a:gd name="connsiteX1822" fmla="*/ 958198 w 4450409"/>
              <a:gd name="connsiteY1822" fmla="*/ 4615584 h 5484619"/>
              <a:gd name="connsiteX1823" fmla="*/ 989006 w 4450409"/>
              <a:gd name="connsiteY1823" fmla="*/ 4598469 h 5484619"/>
              <a:gd name="connsiteX1824" fmla="*/ 1019813 w 4450409"/>
              <a:gd name="connsiteY1824" fmla="*/ 4584777 h 5484619"/>
              <a:gd name="connsiteX1825" fmla="*/ 1242334 w 4450409"/>
              <a:gd name="connsiteY1825" fmla="*/ 4584776 h 5484619"/>
              <a:gd name="connsiteX1826" fmla="*/ 1242334 w 4450409"/>
              <a:gd name="connsiteY1826" fmla="*/ 4595045 h 5484619"/>
              <a:gd name="connsiteX1827" fmla="*/ 1228641 w 4450409"/>
              <a:gd name="connsiteY1827" fmla="*/ 4601891 h 5484619"/>
              <a:gd name="connsiteX1828" fmla="*/ 1221795 w 4450409"/>
              <a:gd name="connsiteY1828" fmla="*/ 4601891 h 5484619"/>
              <a:gd name="connsiteX1829" fmla="*/ 1221795 w 4450409"/>
              <a:gd name="connsiteY1829" fmla="*/ 4598468 h 5484619"/>
              <a:gd name="connsiteX1830" fmla="*/ 1242334 w 4450409"/>
              <a:gd name="connsiteY1830" fmla="*/ 4584776 h 5484619"/>
              <a:gd name="connsiteX1831" fmla="*/ 3108319 w 4450409"/>
              <a:gd name="connsiteY1831" fmla="*/ 4580934 h 5484619"/>
              <a:gd name="connsiteX1832" fmla="*/ 3101849 w 4450409"/>
              <a:gd name="connsiteY1832" fmla="*/ 4596705 h 5484619"/>
              <a:gd name="connsiteX1833" fmla="*/ 3102812 w 4450409"/>
              <a:gd name="connsiteY1833" fmla="*/ 4596705 h 5484619"/>
              <a:gd name="connsiteX1834" fmla="*/ 3100858 w 4450409"/>
              <a:gd name="connsiteY1834" fmla="*/ 4598659 h 5484619"/>
              <a:gd name="connsiteX1835" fmla="*/ 3082274 w 4450409"/>
              <a:gd name="connsiteY1835" fmla="*/ 4630019 h 5484619"/>
              <a:gd name="connsiteX1836" fmla="*/ 3082274 w 4450409"/>
              <a:gd name="connsiteY1836" fmla="*/ 4634358 h 5484619"/>
              <a:gd name="connsiteX1837" fmla="*/ 3080934 w 4450409"/>
              <a:gd name="connsiteY1837" fmla="*/ 4634358 h 5484619"/>
              <a:gd name="connsiteX1838" fmla="*/ 3080934 w 4450409"/>
              <a:gd name="connsiteY1838" fmla="*/ 4639126 h 5484619"/>
              <a:gd name="connsiteX1839" fmla="*/ 3092965 w 4450409"/>
              <a:gd name="connsiteY1839" fmla="*/ 4627934 h 5484619"/>
              <a:gd name="connsiteX1840" fmla="*/ 3089120 w 4450409"/>
              <a:gd name="connsiteY1840" fmla="*/ 4624089 h 5484619"/>
              <a:gd name="connsiteX1841" fmla="*/ 3095966 w 4450409"/>
              <a:gd name="connsiteY1841" fmla="*/ 4624089 h 5484619"/>
              <a:gd name="connsiteX1842" fmla="*/ 3095966 w 4450409"/>
              <a:gd name="connsiteY1842" fmla="*/ 4625143 h 5484619"/>
              <a:gd name="connsiteX1843" fmla="*/ 3099333 w 4450409"/>
              <a:gd name="connsiteY1843" fmla="*/ 4622011 h 5484619"/>
              <a:gd name="connsiteX1844" fmla="*/ 3111742 w 4450409"/>
              <a:gd name="connsiteY1844" fmla="*/ 4594626 h 5484619"/>
              <a:gd name="connsiteX1845" fmla="*/ 3125434 w 4450409"/>
              <a:gd name="connsiteY1845" fmla="*/ 4584357 h 5484619"/>
              <a:gd name="connsiteX1846" fmla="*/ 3125434 w 4450409"/>
              <a:gd name="connsiteY1846" fmla="*/ 4580934 h 5484619"/>
              <a:gd name="connsiteX1847" fmla="*/ 3115718 w 4450409"/>
              <a:gd name="connsiteY1847" fmla="*/ 4580934 h 5484619"/>
              <a:gd name="connsiteX1848" fmla="*/ 3116504 w 4450409"/>
              <a:gd name="connsiteY1848" fmla="*/ 4586436 h 5484619"/>
              <a:gd name="connsiteX1849" fmla="*/ 3109658 w 4450409"/>
              <a:gd name="connsiteY1849" fmla="*/ 4586436 h 5484619"/>
              <a:gd name="connsiteX1850" fmla="*/ 3109658 w 4450409"/>
              <a:gd name="connsiteY1850" fmla="*/ 4580934 h 5484619"/>
              <a:gd name="connsiteX1851" fmla="*/ 2424368 w 4450409"/>
              <a:gd name="connsiteY1851" fmla="*/ 4580932 h 5484619"/>
              <a:gd name="connsiteX1852" fmla="*/ 2417522 w 4450409"/>
              <a:gd name="connsiteY1852" fmla="*/ 4597620 h 5484619"/>
              <a:gd name="connsiteX1853" fmla="*/ 2413877 w 4450409"/>
              <a:gd name="connsiteY1853" fmla="*/ 4603771 h 5484619"/>
              <a:gd name="connsiteX1854" fmla="*/ 2431039 w 4450409"/>
              <a:gd name="connsiteY1854" fmla="*/ 4590287 h 5484619"/>
              <a:gd name="connsiteX1855" fmla="*/ 2441483 w 4450409"/>
              <a:gd name="connsiteY1855" fmla="*/ 4581722 h 5484619"/>
              <a:gd name="connsiteX1856" fmla="*/ 2441483 w 4450409"/>
              <a:gd name="connsiteY1856" fmla="*/ 4580932 h 5484619"/>
              <a:gd name="connsiteX1857" fmla="*/ 3395855 w 4450409"/>
              <a:gd name="connsiteY1857" fmla="*/ 4570665 h 5484619"/>
              <a:gd name="connsiteX1858" fmla="*/ 3399278 w 4450409"/>
              <a:gd name="connsiteY1858" fmla="*/ 4591203 h 5484619"/>
              <a:gd name="connsiteX1859" fmla="*/ 3406124 w 4450409"/>
              <a:gd name="connsiteY1859" fmla="*/ 4591203 h 5484619"/>
              <a:gd name="connsiteX1860" fmla="*/ 3433508 w 4450409"/>
              <a:gd name="connsiteY1860" fmla="*/ 4577511 h 5484619"/>
              <a:gd name="connsiteX1861" fmla="*/ 3433508 w 4450409"/>
              <a:gd name="connsiteY1861" fmla="*/ 4587780 h 5484619"/>
              <a:gd name="connsiteX1862" fmla="*/ 3375316 w 4450409"/>
              <a:gd name="connsiteY1862" fmla="*/ 4652818 h 5484619"/>
              <a:gd name="connsiteX1863" fmla="*/ 3351355 w 4450409"/>
              <a:gd name="connsiteY1863" fmla="*/ 4676779 h 5484619"/>
              <a:gd name="connsiteX1864" fmla="*/ 3337663 w 4450409"/>
              <a:gd name="connsiteY1864" fmla="*/ 4680202 h 5484619"/>
              <a:gd name="connsiteX1865" fmla="*/ 3330817 w 4450409"/>
              <a:gd name="connsiteY1865" fmla="*/ 4669933 h 5484619"/>
              <a:gd name="connsiteX1866" fmla="*/ 3330817 w 4450409"/>
              <a:gd name="connsiteY1866" fmla="*/ 4666510 h 5484619"/>
              <a:gd name="connsiteX1867" fmla="*/ 3354778 w 4450409"/>
              <a:gd name="connsiteY1867" fmla="*/ 4635703 h 5484619"/>
              <a:gd name="connsiteX1868" fmla="*/ 3344509 w 4450409"/>
              <a:gd name="connsiteY1868" fmla="*/ 4628857 h 5484619"/>
              <a:gd name="connsiteX1869" fmla="*/ 3344509 w 4450409"/>
              <a:gd name="connsiteY1869" fmla="*/ 4625434 h 5484619"/>
              <a:gd name="connsiteX1870" fmla="*/ 3395855 w 4450409"/>
              <a:gd name="connsiteY1870" fmla="*/ 4570665 h 5484619"/>
              <a:gd name="connsiteX1871" fmla="*/ 1057466 w 4450409"/>
              <a:gd name="connsiteY1871" fmla="*/ 4567662 h 5484619"/>
              <a:gd name="connsiteX1872" fmla="*/ 1060890 w 4450409"/>
              <a:gd name="connsiteY1872" fmla="*/ 4567662 h 5484619"/>
              <a:gd name="connsiteX1873" fmla="*/ 1067736 w 4450409"/>
              <a:gd name="connsiteY1873" fmla="*/ 4574508 h 5484619"/>
              <a:gd name="connsiteX1874" fmla="*/ 1043774 w 4450409"/>
              <a:gd name="connsiteY1874" fmla="*/ 4591623 h 5484619"/>
              <a:gd name="connsiteX1875" fmla="*/ 1036928 w 4450409"/>
              <a:gd name="connsiteY1875" fmla="*/ 4591623 h 5484619"/>
              <a:gd name="connsiteX1876" fmla="*/ 1036928 w 4450409"/>
              <a:gd name="connsiteY1876" fmla="*/ 4577931 h 5484619"/>
              <a:gd name="connsiteX1877" fmla="*/ 1057466 w 4450409"/>
              <a:gd name="connsiteY1877" fmla="*/ 4567662 h 5484619"/>
              <a:gd name="connsiteX1878" fmla="*/ 370551 w 4450409"/>
              <a:gd name="connsiteY1878" fmla="*/ 4562946 h 5484619"/>
              <a:gd name="connsiteX1879" fmla="*/ 370551 w 4450409"/>
              <a:gd name="connsiteY1879" fmla="*/ 4573215 h 5484619"/>
              <a:gd name="connsiteX1880" fmla="*/ 356858 w 4450409"/>
              <a:gd name="connsiteY1880" fmla="*/ 4580061 h 5484619"/>
              <a:gd name="connsiteX1881" fmla="*/ 350012 w 4450409"/>
              <a:gd name="connsiteY1881" fmla="*/ 4580061 h 5484619"/>
              <a:gd name="connsiteX1882" fmla="*/ 350012 w 4450409"/>
              <a:gd name="connsiteY1882" fmla="*/ 4576638 h 5484619"/>
              <a:gd name="connsiteX1883" fmla="*/ 370551 w 4450409"/>
              <a:gd name="connsiteY1883" fmla="*/ 4562946 h 5484619"/>
              <a:gd name="connsiteX1884" fmla="*/ 1078005 w 4450409"/>
              <a:gd name="connsiteY1884" fmla="*/ 4560816 h 5484619"/>
              <a:gd name="connsiteX1885" fmla="*/ 1084851 w 4450409"/>
              <a:gd name="connsiteY1885" fmla="*/ 4560816 h 5484619"/>
              <a:gd name="connsiteX1886" fmla="*/ 1074582 w 4450409"/>
              <a:gd name="connsiteY1886" fmla="*/ 4571085 h 5484619"/>
              <a:gd name="connsiteX1887" fmla="*/ 1071159 w 4450409"/>
              <a:gd name="connsiteY1887" fmla="*/ 4564239 h 5484619"/>
              <a:gd name="connsiteX1888" fmla="*/ 923968 w 4450409"/>
              <a:gd name="connsiteY1888" fmla="*/ 4560816 h 5484619"/>
              <a:gd name="connsiteX1889" fmla="*/ 927391 w 4450409"/>
              <a:gd name="connsiteY1889" fmla="*/ 4560816 h 5484619"/>
              <a:gd name="connsiteX1890" fmla="*/ 941083 w 4450409"/>
              <a:gd name="connsiteY1890" fmla="*/ 4571085 h 5484619"/>
              <a:gd name="connsiteX1891" fmla="*/ 941083 w 4450409"/>
              <a:gd name="connsiteY1891" fmla="*/ 4574508 h 5484619"/>
              <a:gd name="connsiteX1892" fmla="*/ 923968 w 4450409"/>
              <a:gd name="connsiteY1892" fmla="*/ 4591623 h 5484619"/>
              <a:gd name="connsiteX1893" fmla="*/ 920545 w 4450409"/>
              <a:gd name="connsiteY1893" fmla="*/ 4591623 h 5484619"/>
              <a:gd name="connsiteX1894" fmla="*/ 913699 w 4450409"/>
              <a:gd name="connsiteY1894" fmla="*/ 4584777 h 5484619"/>
              <a:gd name="connsiteX1895" fmla="*/ 923968 w 4450409"/>
              <a:gd name="connsiteY1895" fmla="*/ 4560816 h 5484619"/>
              <a:gd name="connsiteX1896" fmla="*/ 2039871 w 4450409"/>
              <a:gd name="connsiteY1896" fmla="*/ 4544458 h 5484619"/>
              <a:gd name="connsiteX1897" fmla="*/ 2037541 w 4450409"/>
              <a:gd name="connsiteY1897" fmla="*/ 4545000 h 5484619"/>
              <a:gd name="connsiteX1898" fmla="*/ 2037541 w 4450409"/>
              <a:gd name="connsiteY1898" fmla="*/ 4546281 h 5484619"/>
              <a:gd name="connsiteX1899" fmla="*/ 912870 w 4450409"/>
              <a:gd name="connsiteY1899" fmla="*/ 4538985 h 5484619"/>
              <a:gd name="connsiteX1900" fmla="*/ 919716 w 4450409"/>
              <a:gd name="connsiteY1900" fmla="*/ 4538985 h 5484619"/>
              <a:gd name="connsiteX1901" fmla="*/ 909447 w 4450409"/>
              <a:gd name="connsiteY1901" fmla="*/ 4549254 h 5484619"/>
              <a:gd name="connsiteX1902" fmla="*/ 906025 w 4450409"/>
              <a:gd name="connsiteY1902" fmla="*/ 4542408 h 5484619"/>
              <a:gd name="connsiteX1903" fmla="*/ 758833 w 4450409"/>
              <a:gd name="connsiteY1903" fmla="*/ 4538985 h 5484619"/>
              <a:gd name="connsiteX1904" fmla="*/ 760778 w 4450409"/>
              <a:gd name="connsiteY1904" fmla="*/ 4538985 h 5484619"/>
              <a:gd name="connsiteX1905" fmla="*/ 762256 w 4450409"/>
              <a:gd name="connsiteY1905" fmla="*/ 4538985 h 5484619"/>
              <a:gd name="connsiteX1906" fmla="*/ 775948 w 4450409"/>
              <a:gd name="connsiteY1906" fmla="*/ 4549254 h 5484619"/>
              <a:gd name="connsiteX1907" fmla="*/ 775948 w 4450409"/>
              <a:gd name="connsiteY1907" fmla="*/ 4552677 h 5484619"/>
              <a:gd name="connsiteX1908" fmla="*/ 758833 w 4450409"/>
              <a:gd name="connsiteY1908" fmla="*/ 4569792 h 5484619"/>
              <a:gd name="connsiteX1909" fmla="*/ 755410 w 4450409"/>
              <a:gd name="connsiteY1909" fmla="*/ 4569792 h 5484619"/>
              <a:gd name="connsiteX1910" fmla="*/ 748564 w 4450409"/>
              <a:gd name="connsiteY1910" fmla="*/ 4562946 h 5484619"/>
              <a:gd name="connsiteX1911" fmla="*/ 758833 w 4450409"/>
              <a:gd name="connsiteY1911" fmla="*/ 4538985 h 5484619"/>
              <a:gd name="connsiteX1912" fmla="*/ 596472 w 4450409"/>
              <a:gd name="connsiteY1912" fmla="*/ 4538985 h 5484619"/>
              <a:gd name="connsiteX1913" fmla="*/ 599895 w 4450409"/>
              <a:gd name="connsiteY1913" fmla="*/ 4538985 h 5484619"/>
              <a:gd name="connsiteX1914" fmla="*/ 613587 w 4450409"/>
              <a:gd name="connsiteY1914" fmla="*/ 4549254 h 5484619"/>
              <a:gd name="connsiteX1915" fmla="*/ 613587 w 4450409"/>
              <a:gd name="connsiteY1915" fmla="*/ 4552677 h 5484619"/>
              <a:gd name="connsiteX1916" fmla="*/ 596472 w 4450409"/>
              <a:gd name="connsiteY1916" fmla="*/ 4569792 h 5484619"/>
              <a:gd name="connsiteX1917" fmla="*/ 593049 w 4450409"/>
              <a:gd name="connsiteY1917" fmla="*/ 4569792 h 5484619"/>
              <a:gd name="connsiteX1918" fmla="*/ 586203 w 4450409"/>
              <a:gd name="connsiteY1918" fmla="*/ 4562946 h 5484619"/>
              <a:gd name="connsiteX1919" fmla="*/ 596472 w 4450409"/>
              <a:gd name="connsiteY1919" fmla="*/ 4538985 h 5484619"/>
              <a:gd name="connsiteX1920" fmla="*/ 1125927 w 4450409"/>
              <a:gd name="connsiteY1920" fmla="*/ 4536854 h 5484619"/>
              <a:gd name="connsiteX1921" fmla="*/ 1132774 w 4450409"/>
              <a:gd name="connsiteY1921" fmla="*/ 4536854 h 5484619"/>
              <a:gd name="connsiteX1922" fmla="*/ 1139620 w 4450409"/>
              <a:gd name="connsiteY1922" fmla="*/ 4543700 h 5484619"/>
              <a:gd name="connsiteX1923" fmla="*/ 1088274 w 4450409"/>
              <a:gd name="connsiteY1923" fmla="*/ 4560816 h 5484619"/>
              <a:gd name="connsiteX1924" fmla="*/ 1088274 w 4450409"/>
              <a:gd name="connsiteY1924" fmla="*/ 4553970 h 5484619"/>
              <a:gd name="connsiteX1925" fmla="*/ 1125927 w 4450409"/>
              <a:gd name="connsiteY1925" fmla="*/ 4536854 h 5484619"/>
              <a:gd name="connsiteX1926" fmla="*/ 3156241 w 4450409"/>
              <a:gd name="connsiteY1926" fmla="*/ 4533011 h 5484619"/>
              <a:gd name="connsiteX1927" fmla="*/ 3132280 w 4450409"/>
              <a:gd name="connsiteY1927" fmla="*/ 4563819 h 5484619"/>
              <a:gd name="connsiteX1928" fmla="*/ 3128857 w 4450409"/>
              <a:gd name="connsiteY1928" fmla="*/ 4567242 h 5484619"/>
              <a:gd name="connsiteX1929" fmla="*/ 3128857 w 4450409"/>
              <a:gd name="connsiteY1929" fmla="*/ 4574088 h 5484619"/>
              <a:gd name="connsiteX1930" fmla="*/ 3154530 w 4450409"/>
              <a:gd name="connsiteY1930" fmla="*/ 4550127 h 5484619"/>
              <a:gd name="connsiteX1931" fmla="*/ 3158026 w 4450409"/>
              <a:gd name="connsiteY1931" fmla="*/ 4543136 h 5484619"/>
              <a:gd name="connsiteX1932" fmla="*/ 3159293 w 4450409"/>
              <a:gd name="connsiteY1932" fmla="*/ 4536802 h 5484619"/>
              <a:gd name="connsiteX1933" fmla="*/ 3160326 w 4450409"/>
              <a:gd name="connsiteY1933" fmla="*/ 4533011 h 5484619"/>
              <a:gd name="connsiteX1934" fmla="*/ 1928003 w 4450409"/>
              <a:gd name="connsiteY1934" fmla="*/ 4533010 h 5484619"/>
              <a:gd name="connsiteX1935" fmla="*/ 1904042 w 4450409"/>
              <a:gd name="connsiteY1935" fmla="*/ 4563818 h 5484619"/>
              <a:gd name="connsiteX1936" fmla="*/ 1903760 w 4450409"/>
              <a:gd name="connsiteY1936" fmla="*/ 4564100 h 5484619"/>
              <a:gd name="connsiteX1937" fmla="*/ 1910060 w 4450409"/>
              <a:gd name="connsiteY1937" fmla="*/ 4562525 h 5484619"/>
              <a:gd name="connsiteX1938" fmla="*/ 1912232 w 4450409"/>
              <a:gd name="connsiteY1938" fmla="*/ 4563249 h 5484619"/>
              <a:gd name="connsiteX1939" fmla="*/ 1926292 w 4450409"/>
              <a:gd name="connsiteY1939" fmla="*/ 4550126 h 5484619"/>
              <a:gd name="connsiteX1940" fmla="*/ 1934850 w 4450409"/>
              <a:gd name="connsiteY1940" fmla="*/ 4533010 h 5484619"/>
              <a:gd name="connsiteX1941" fmla="*/ 2472290 w 4450409"/>
              <a:gd name="connsiteY1941" fmla="*/ 4533009 h 5484619"/>
              <a:gd name="connsiteX1942" fmla="*/ 2470548 w 4450409"/>
              <a:gd name="connsiteY1942" fmla="*/ 4534577 h 5484619"/>
              <a:gd name="connsiteX1943" fmla="*/ 2470548 w 4450409"/>
              <a:gd name="connsiteY1943" fmla="*/ 4543701 h 5484619"/>
              <a:gd name="connsiteX1944" fmla="*/ 2461740 w 4450409"/>
              <a:gd name="connsiteY1944" fmla="*/ 4543701 h 5484619"/>
              <a:gd name="connsiteX1945" fmla="*/ 2448329 w 4450409"/>
              <a:gd name="connsiteY1945" fmla="*/ 4563817 h 5484619"/>
              <a:gd name="connsiteX1946" fmla="*/ 2444906 w 4450409"/>
              <a:gd name="connsiteY1946" fmla="*/ 4567240 h 5484619"/>
              <a:gd name="connsiteX1947" fmla="*/ 2444906 w 4450409"/>
              <a:gd name="connsiteY1947" fmla="*/ 4574086 h 5484619"/>
              <a:gd name="connsiteX1948" fmla="*/ 2470579 w 4450409"/>
              <a:gd name="connsiteY1948" fmla="*/ 4550125 h 5484619"/>
              <a:gd name="connsiteX1949" fmla="*/ 2470788 w 4450409"/>
              <a:gd name="connsiteY1949" fmla="*/ 4549707 h 5484619"/>
              <a:gd name="connsiteX1950" fmla="*/ 2475559 w 4450409"/>
              <a:gd name="connsiteY1950" fmla="*/ 4533009 h 5484619"/>
              <a:gd name="connsiteX1951" fmla="*/ 579356 w 4450409"/>
              <a:gd name="connsiteY1951" fmla="*/ 4532139 h 5484619"/>
              <a:gd name="connsiteX1952" fmla="*/ 582779 w 4450409"/>
              <a:gd name="connsiteY1952" fmla="*/ 4532139 h 5484619"/>
              <a:gd name="connsiteX1953" fmla="*/ 586203 w 4450409"/>
              <a:gd name="connsiteY1953" fmla="*/ 4538985 h 5484619"/>
              <a:gd name="connsiteX1954" fmla="*/ 586203 w 4450409"/>
              <a:gd name="connsiteY1954" fmla="*/ 4542408 h 5484619"/>
              <a:gd name="connsiteX1955" fmla="*/ 572510 w 4450409"/>
              <a:gd name="connsiteY1955" fmla="*/ 4556100 h 5484619"/>
              <a:gd name="connsiteX1956" fmla="*/ 582779 w 4450409"/>
              <a:gd name="connsiteY1956" fmla="*/ 4566369 h 5484619"/>
              <a:gd name="connsiteX1957" fmla="*/ 572510 w 4450409"/>
              <a:gd name="connsiteY1957" fmla="*/ 4580061 h 5484619"/>
              <a:gd name="connsiteX1958" fmla="*/ 572510 w 4450409"/>
              <a:gd name="connsiteY1958" fmla="*/ 4586907 h 5484619"/>
              <a:gd name="connsiteX1959" fmla="*/ 579356 w 4450409"/>
              <a:gd name="connsiteY1959" fmla="*/ 4586907 h 5484619"/>
              <a:gd name="connsiteX1960" fmla="*/ 579356 w 4450409"/>
              <a:gd name="connsiteY1960" fmla="*/ 4597176 h 5484619"/>
              <a:gd name="connsiteX1961" fmla="*/ 565664 w 4450409"/>
              <a:gd name="connsiteY1961" fmla="*/ 4600599 h 5484619"/>
              <a:gd name="connsiteX1962" fmla="*/ 560958 w 4450409"/>
              <a:gd name="connsiteY1962" fmla="*/ 4585196 h 5484619"/>
              <a:gd name="connsiteX1963" fmla="*/ 559657 w 4450409"/>
              <a:gd name="connsiteY1963" fmla="*/ 4583995 h 5484619"/>
              <a:gd name="connsiteX1964" fmla="*/ 543181 w 4450409"/>
              <a:gd name="connsiteY1964" fmla="*/ 4597176 h 5484619"/>
              <a:gd name="connsiteX1965" fmla="*/ 551972 w 4450409"/>
              <a:gd name="connsiteY1965" fmla="*/ 4597176 h 5484619"/>
              <a:gd name="connsiteX1966" fmla="*/ 551972 w 4450409"/>
              <a:gd name="connsiteY1966" fmla="*/ 4600599 h 5484619"/>
              <a:gd name="connsiteX1967" fmla="*/ 546378 w 4450409"/>
              <a:gd name="connsiteY1967" fmla="*/ 4603796 h 5484619"/>
              <a:gd name="connsiteX1968" fmla="*/ 553450 w 4450409"/>
              <a:gd name="connsiteY1968" fmla="*/ 4610869 h 5484619"/>
              <a:gd name="connsiteX1969" fmla="*/ 645872 w 4450409"/>
              <a:gd name="connsiteY1969" fmla="*/ 4573215 h 5484619"/>
              <a:gd name="connsiteX1970" fmla="*/ 741717 w 4450409"/>
              <a:gd name="connsiteY1970" fmla="*/ 4532139 h 5484619"/>
              <a:gd name="connsiteX1971" fmla="*/ 745140 w 4450409"/>
              <a:gd name="connsiteY1971" fmla="*/ 4532139 h 5484619"/>
              <a:gd name="connsiteX1972" fmla="*/ 748564 w 4450409"/>
              <a:gd name="connsiteY1972" fmla="*/ 4538985 h 5484619"/>
              <a:gd name="connsiteX1973" fmla="*/ 748564 w 4450409"/>
              <a:gd name="connsiteY1973" fmla="*/ 4539958 h 5484619"/>
              <a:gd name="connsiteX1974" fmla="*/ 750509 w 4450409"/>
              <a:gd name="connsiteY1974" fmla="*/ 4538985 h 5484619"/>
              <a:gd name="connsiteX1975" fmla="*/ 757355 w 4450409"/>
              <a:gd name="connsiteY1975" fmla="*/ 4538985 h 5484619"/>
              <a:gd name="connsiteX1976" fmla="*/ 747086 w 4450409"/>
              <a:gd name="connsiteY1976" fmla="*/ 4549254 h 5484619"/>
              <a:gd name="connsiteX1977" fmla="*/ 745297 w 4450409"/>
              <a:gd name="connsiteY1977" fmla="*/ 4545676 h 5484619"/>
              <a:gd name="connsiteX1978" fmla="*/ 739267 w 4450409"/>
              <a:gd name="connsiteY1978" fmla="*/ 4551705 h 5484619"/>
              <a:gd name="connsiteX1979" fmla="*/ 740240 w 4450409"/>
              <a:gd name="connsiteY1979" fmla="*/ 4552677 h 5484619"/>
              <a:gd name="connsiteX1980" fmla="*/ 735112 w 4450409"/>
              <a:gd name="connsiteY1980" fmla="*/ 4556340 h 5484619"/>
              <a:gd name="connsiteX1981" fmla="*/ 745140 w 4450409"/>
              <a:gd name="connsiteY1981" fmla="*/ 4566369 h 5484619"/>
              <a:gd name="connsiteX1982" fmla="*/ 734871 w 4450409"/>
              <a:gd name="connsiteY1982" fmla="*/ 4580061 h 5484619"/>
              <a:gd name="connsiteX1983" fmla="*/ 734871 w 4450409"/>
              <a:gd name="connsiteY1983" fmla="*/ 4586907 h 5484619"/>
              <a:gd name="connsiteX1984" fmla="*/ 741717 w 4450409"/>
              <a:gd name="connsiteY1984" fmla="*/ 4586907 h 5484619"/>
              <a:gd name="connsiteX1985" fmla="*/ 741717 w 4450409"/>
              <a:gd name="connsiteY1985" fmla="*/ 4597176 h 5484619"/>
              <a:gd name="connsiteX1986" fmla="*/ 728025 w 4450409"/>
              <a:gd name="connsiteY1986" fmla="*/ 4600599 h 5484619"/>
              <a:gd name="connsiteX1987" fmla="*/ 717756 w 4450409"/>
              <a:gd name="connsiteY1987" fmla="*/ 4580061 h 5484619"/>
              <a:gd name="connsiteX1988" fmla="*/ 698047 w 4450409"/>
              <a:gd name="connsiteY1988" fmla="*/ 4585974 h 5484619"/>
              <a:gd name="connsiteX1989" fmla="*/ 698047 w 4450409"/>
              <a:gd name="connsiteY1989" fmla="*/ 4595046 h 5484619"/>
              <a:gd name="connsiteX1990" fmla="*/ 684354 w 4450409"/>
              <a:gd name="connsiteY1990" fmla="*/ 4601892 h 5484619"/>
              <a:gd name="connsiteX1991" fmla="*/ 677508 w 4450409"/>
              <a:gd name="connsiteY1991" fmla="*/ 4601892 h 5484619"/>
              <a:gd name="connsiteX1992" fmla="*/ 677508 w 4450409"/>
              <a:gd name="connsiteY1992" fmla="*/ 4598469 h 5484619"/>
              <a:gd name="connsiteX1993" fmla="*/ 680752 w 4450409"/>
              <a:gd name="connsiteY1993" fmla="*/ 4594414 h 5484619"/>
              <a:gd name="connsiteX1994" fmla="*/ 652718 w 4450409"/>
              <a:gd name="connsiteY1994" fmla="*/ 4610869 h 5484619"/>
              <a:gd name="connsiteX1995" fmla="*/ 632180 w 4450409"/>
              <a:gd name="connsiteY1995" fmla="*/ 4616004 h 5484619"/>
              <a:gd name="connsiteX1996" fmla="*/ 627279 w 4450409"/>
              <a:gd name="connsiteY1996" fmla="*/ 4627031 h 5484619"/>
              <a:gd name="connsiteX1997" fmla="*/ 627279 w 4450409"/>
              <a:gd name="connsiteY1997" fmla="*/ 4627984 h 5484619"/>
              <a:gd name="connsiteX1998" fmla="*/ 626796 w 4450409"/>
              <a:gd name="connsiteY1998" fmla="*/ 4628117 h 5484619"/>
              <a:gd name="connsiteX1999" fmla="*/ 625334 w 4450409"/>
              <a:gd name="connsiteY1999" fmla="*/ 4631407 h 5484619"/>
              <a:gd name="connsiteX2000" fmla="*/ 622942 w 4450409"/>
              <a:gd name="connsiteY2000" fmla="*/ 4632774 h 5484619"/>
              <a:gd name="connsiteX2001" fmla="*/ 636432 w 4450409"/>
              <a:gd name="connsiteY2001" fmla="*/ 4629277 h 5484619"/>
              <a:gd name="connsiteX2002" fmla="*/ 639855 w 4450409"/>
              <a:gd name="connsiteY2002" fmla="*/ 4625854 h 5484619"/>
              <a:gd name="connsiteX2003" fmla="*/ 643278 w 4450409"/>
              <a:gd name="connsiteY2003" fmla="*/ 4632700 h 5484619"/>
              <a:gd name="connsiteX2004" fmla="*/ 643278 w 4450409"/>
              <a:gd name="connsiteY2004" fmla="*/ 4639546 h 5484619"/>
              <a:gd name="connsiteX2005" fmla="*/ 619316 w 4450409"/>
              <a:gd name="connsiteY2005" fmla="*/ 4656661 h 5484619"/>
              <a:gd name="connsiteX2006" fmla="*/ 622740 w 4450409"/>
              <a:gd name="connsiteY2006" fmla="*/ 4663507 h 5484619"/>
              <a:gd name="connsiteX2007" fmla="*/ 680931 w 4450409"/>
              <a:gd name="connsiteY2007" fmla="*/ 4642969 h 5484619"/>
              <a:gd name="connsiteX2008" fmla="*/ 684354 w 4450409"/>
              <a:gd name="connsiteY2008" fmla="*/ 4636123 h 5484619"/>
              <a:gd name="connsiteX2009" fmla="*/ 684354 w 4450409"/>
              <a:gd name="connsiteY2009" fmla="*/ 4632700 h 5484619"/>
              <a:gd name="connsiteX2010" fmla="*/ 674085 w 4450409"/>
              <a:gd name="connsiteY2010" fmla="*/ 4625854 h 5484619"/>
              <a:gd name="connsiteX2011" fmla="*/ 674085 w 4450409"/>
              <a:gd name="connsiteY2011" fmla="*/ 4619007 h 5484619"/>
              <a:gd name="connsiteX2012" fmla="*/ 694624 w 4450409"/>
              <a:gd name="connsiteY2012" fmla="*/ 4619007 h 5484619"/>
              <a:gd name="connsiteX2013" fmla="*/ 697125 w 4450409"/>
              <a:gd name="connsiteY2013" fmla="*/ 4610434 h 5484619"/>
              <a:gd name="connsiteX2014" fmla="*/ 690372 w 4450409"/>
              <a:gd name="connsiteY2014" fmla="*/ 4614292 h 5484619"/>
              <a:gd name="connsiteX2015" fmla="*/ 686949 w 4450409"/>
              <a:gd name="connsiteY2015" fmla="*/ 4607446 h 5484619"/>
              <a:gd name="connsiteX2016" fmla="*/ 697218 w 4450409"/>
              <a:gd name="connsiteY2016" fmla="*/ 4597176 h 5484619"/>
              <a:gd name="connsiteX2017" fmla="*/ 704008 w 4450409"/>
              <a:gd name="connsiteY2017" fmla="*/ 4597176 h 5484619"/>
              <a:gd name="connsiteX2018" fmla="*/ 718585 w 4450409"/>
              <a:gd name="connsiteY2018" fmla="*/ 4591623 h 5484619"/>
              <a:gd name="connsiteX2019" fmla="*/ 725431 w 4450409"/>
              <a:gd name="connsiteY2019" fmla="*/ 4598469 h 5484619"/>
              <a:gd name="connsiteX2020" fmla="*/ 725431 w 4450409"/>
              <a:gd name="connsiteY2020" fmla="*/ 4605315 h 5484619"/>
              <a:gd name="connsiteX2021" fmla="*/ 708316 w 4450409"/>
              <a:gd name="connsiteY2021" fmla="*/ 4619007 h 5484619"/>
              <a:gd name="connsiteX2022" fmla="*/ 708316 w 4450409"/>
              <a:gd name="connsiteY2022" fmla="*/ 4622430 h 5484619"/>
              <a:gd name="connsiteX2023" fmla="*/ 718585 w 4450409"/>
              <a:gd name="connsiteY2023" fmla="*/ 4632700 h 5484619"/>
              <a:gd name="connsiteX2024" fmla="*/ 758282 w 4450409"/>
              <a:gd name="connsiteY2024" fmla="*/ 4620294 h 5484619"/>
              <a:gd name="connsiteX2025" fmla="*/ 775948 w 4450409"/>
              <a:gd name="connsiteY2025" fmla="*/ 4607446 h 5484619"/>
              <a:gd name="connsiteX2026" fmla="*/ 786217 w 4450409"/>
              <a:gd name="connsiteY2026" fmla="*/ 4604023 h 5484619"/>
              <a:gd name="connsiteX2027" fmla="*/ 787427 w 4450409"/>
              <a:gd name="connsiteY2027" fmla="*/ 4606443 h 5484619"/>
              <a:gd name="connsiteX2028" fmla="*/ 793063 w 4450409"/>
              <a:gd name="connsiteY2028" fmla="*/ 4603719 h 5484619"/>
              <a:gd name="connsiteX2029" fmla="*/ 793063 w 4450409"/>
              <a:gd name="connsiteY2029" fmla="*/ 4593753 h 5484619"/>
              <a:gd name="connsiteX2030" fmla="*/ 823871 w 4450409"/>
              <a:gd name="connsiteY2030" fmla="*/ 4576638 h 5484619"/>
              <a:gd name="connsiteX2031" fmla="*/ 854678 w 4450409"/>
              <a:gd name="connsiteY2031" fmla="*/ 4562946 h 5484619"/>
              <a:gd name="connsiteX2032" fmla="*/ 854678 w 4450409"/>
              <a:gd name="connsiteY2032" fmla="*/ 4566369 h 5484619"/>
              <a:gd name="connsiteX2033" fmla="*/ 850144 w 4450409"/>
              <a:gd name="connsiteY2033" fmla="*/ 4578274 h 5484619"/>
              <a:gd name="connsiteX2034" fmla="*/ 871793 w 4450409"/>
              <a:gd name="connsiteY2034" fmla="*/ 4568995 h 5484619"/>
              <a:gd name="connsiteX2035" fmla="*/ 871793 w 4450409"/>
              <a:gd name="connsiteY2035" fmla="*/ 4556100 h 5484619"/>
              <a:gd name="connsiteX2036" fmla="*/ 892331 w 4450409"/>
              <a:gd name="connsiteY2036" fmla="*/ 4545831 h 5484619"/>
              <a:gd name="connsiteX2037" fmla="*/ 895756 w 4450409"/>
              <a:gd name="connsiteY2037" fmla="*/ 4545831 h 5484619"/>
              <a:gd name="connsiteX2038" fmla="*/ 902601 w 4450409"/>
              <a:gd name="connsiteY2038" fmla="*/ 4552677 h 5484619"/>
              <a:gd name="connsiteX2039" fmla="*/ 891699 w 4450409"/>
              <a:gd name="connsiteY2039" fmla="*/ 4560464 h 5484619"/>
              <a:gd name="connsiteX2040" fmla="*/ 906852 w 4450409"/>
              <a:gd name="connsiteY2040" fmla="*/ 4553970 h 5484619"/>
              <a:gd name="connsiteX2041" fmla="*/ 910275 w 4450409"/>
              <a:gd name="connsiteY2041" fmla="*/ 4553970 h 5484619"/>
              <a:gd name="connsiteX2042" fmla="*/ 913699 w 4450409"/>
              <a:gd name="connsiteY2042" fmla="*/ 4560816 h 5484619"/>
              <a:gd name="connsiteX2043" fmla="*/ 913699 w 4450409"/>
              <a:gd name="connsiteY2043" fmla="*/ 4564239 h 5484619"/>
              <a:gd name="connsiteX2044" fmla="*/ 900006 w 4450409"/>
              <a:gd name="connsiteY2044" fmla="*/ 4577931 h 5484619"/>
              <a:gd name="connsiteX2045" fmla="*/ 910275 w 4450409"/>
              <a:gd name="connsiteY2045" fmla="*/ 4588200 h 5484619"/>
              <a:gd name="connsiteX2046" fmla="*/ 900006 w 4450409"/>
              <a:gd name="connsiteY2046" fmla="*/ 4601892 h 5484619"/>
              <a:gd name="connsiteX2047" fmla="*/ 900006 w 4450409"/>
              <a:gd name="connsiteY2047" fmla="*/ 4608738 h 5484619"/>
              <a:gd name="connsiteX2048" fmla="*/ 906852 w 4450409"/>
              <a:gd name="connsiteY2048" fmla="*/ 4608738 h 5484619"/>
              <a:gd name="connsiteX2049" fmla="*/ 906852 w 4450409"/>
              <a:gd name="connsiteY2049" fmla="*/ 4619007 h 5484619"/>
              <a:gd name="connsiteX2050" fmla="*/ 893160 w 4450409"/>
              <a:gd name="connsiteY2050" fmla="*/ 4622430 h 5484619"/>
              <a:gd name="connsiteX2051" fmla="*/ 882891 w 4450409"/>
              <a:gd name="connsiteY2051" fmla="*/ 4601892 h 5484619"/>
              <a:gd name="connsiteX2052" fmla="*/ 817853 w 4450409"/>
              <a:gd name="connsiteY2052" fmla="*/ 4632700 h 5484619"/>
              <a:gd name="connsiteX2053" fmla="*/ 790469 w 4450409"/>
              <a:gd name="connsiteY2053" fmla="*/ 4653238 h 5484619"/>
              <a:gd name="connsiteX2054" fmla="*/ 742546 w 4450409"/>
              <a:gd name="connsiteY2054" fmla="*/ 4680622 h 5484619"/>
              <a:gd name="connsiteX2055" fmla="*/ 701470 w 4450409"/>
              <a:gd name="connsiteY2055" fmla="*/ 4714853 h 5484619"/>
              <a:gd name="connsiteX2056" fmla="*/ 656970 w 4450409"/>
              <a:gd name="connsiteY2056" fmla="*/ 4742237 h 5484619"/>
              <a:gd name="connsiteX2057" fmla="*/ 622740 w 4450409"/>
              <a:gd name="connsiteY2057" fmla="*/ 4731968 h 5484619"/>
              <a:gd name="connsiteX2058" fmla="*/ 626163 w 4450409"/>
              <a:gd name="connsiteY2058" fmla="*/ 4718276 h 5484619"/>
              <a:gd name="connsiteX2059" fmla="*/ 622740 w 4450409"/>
              <a:gd name="connsiteY2059" fmla="*/ 4718276 h 5484619"/>
              <a:gd name="connsiteX2060" fmla="*/ 567971 w 4450409"/>
              <a:gd name="connsiteY2060" fmla="*/ 4738814 h 5484619"/>
              <a:gd name="connsiteX2061" fmla="*/ 567971 w 4450409"/>
              <a:gd name="connsiteY2061" fmla="*/ 4731968 h 5484619"/>
              <a:gd name="connsiteX2062" fmla="*/ 602201 w 4450409"/>
              <a:gd name="connsiteY2062" fmla="*/ 4701161 h 5484619"/>
              <a:gd name="connsiteX2063" fmla="*/ 602201 w 4450409"/>
              <a:gd name="connsiteY2063" fmla="*/ 4697738 h 5484619"/>
              <a:gd name="connsiteX2064" fmla="*/ 598778 w 4450409"/>
              <a:gd name="connsiteY2064" fmla="*/ 4697738 h 5484619"/>
              <a:gd name="connsiteX2065" fmla="*/ 506356 w 4450409"/>
              <a:gd name="connsiteY2065" fmla="*/ 4738814 h 5484619"/>
              <a:gd name="connsiteX2066" fmla="*/ 451587 w 4450409"/>
              <a:gd name="connsiteY2066" fmla="*/ 4766199 h 5484619"/>
              <a:gd name="connsiteX2067" fmla="*/ 448164 w 4450409"/>
              <a:gd name="connsiteY2067" fmla="*/ 4759352 h 5484619"/>
              <a:gd name="connsiteX2068" fmla="*/ 489241 w 4450409"/>
              <a:gd name="connsiteY2068" fmla="*/ 4731968 h 5484619"/>
              <a:gd name="connsiteX2069" fmla="*/ 522188 w 4450409"/>
              <a:gd name="connsiteY2069" fmla="*/ 4703300 h 5484619"/>
              <a:gd name="connsiteX2070" fmla="*/ 549169 w 4450409"/>
              <a:gd name="connsiteY2070" fmla="*/ 4688672 h 5484619"/>
              <a:gd name="connsiteX2071" fmla="*/ 536335 w 4450409"/>
              <a:gd name="connsiteY2071" fmla="*/ 4693022 h 5484619"/>
              <a:gd name="connsiteX2072" fmla="*/ 491835 w 4450409"/>
              <a:gd name="connsiteY2072" fmla="*/ 4720406 h 5484619"/>
              <a:gd name="connsiteX2073" fmla="*/ 457605 w 4450409"/>
              <a:gd name="connsiteY2073" fmla="*/ 4710137 h 5484619"/>
              <a:gd name="connsiteX2074" fmla="*/ 461028 w 4450409"/>
              <a:gd name="connsiteY2074" fmla="*/ 4696445 h 5484619"/>
              <a:gd name="connsiteX2075" fmla="*/ 457605 w 4450409"/>
              <a:gd name="connsiteY2075" fmla="*/ 4696445 h 5484619"/>
              <a:gd name="connsiteX2076" fmla="*/ 402836 w 4450409"/>
              <a:gd name="connsiteY2076" fmla="*/ 4716983 h 5484619"/>
              <a:gd name="connsiteX2077" fmla="*/ 402836 w 4450409"/>
              <a:gd name="connsiteY2077" fmla="*/ 4710137 h 5484619"/>
              <a:gd name="connsiteX2078" fmla="*/ 437066 w 4450409"/>
              <a:gd name="connsiteY2078" fmla="*/ 4679330 h 5484619"/>
              <a:gd name="connsiteX2079" fmla="*/ 437066 w 4450409"/>
              <a:gd name="connsiteY2079" fmla="*/ 4675907 h 5484619"/>
              <a:gd name="connsiteX2080" fmla="*/ 433643 w 4450409"/>
              <a:gd name="connsiteY2080" fmla="*/ 4675907 h 5484619"/>
              <a:gd name="connsiteX2081" fmla="*/ 341222 w 4450409"/>
              <a:gd name="connsiteY2081" fmla="*/ 4716983 h 5484619"/>
              <a:gd name="connsiteX2082" fmla="*/ 286452 w 4450409"/>
              <a:gd name="connsiteY2082" fmla="*/ 4744368 h 5484619"/>
              <a:gd name="connsiteX2083" fmla="*/ 283029 w 4450409"/>
              <a:gd name="connsiteY2083" fmla="*/ 4737521 h 5484619"/>
              <a:gd name="connsiteX2084" fmla="*/ 306991 w 4450409"/>
              <a:gd name="connsiteY2084" fmla="*/ 4719123 h 5484619"/>
              <a:gd name="connsiteX2085" fmla="*/ 310085 w 4450409"/>
              <a:gd name="connsiteY2085" fmla="*/ 4717498 h 5484619"/>
              <a:gd name="connsiteX2086" fmla="*/ 303802 w 4450409"/>
              <a:gd name="connsiteY2086" fmla="*/ 4716556 h 5484619"/>
              <a:gd name="connsiteX2087" fmla="*/ 295244 w 4450409"/>
              <a:gd name="connsiteY2087" fmla="*/ 4710137 h 5484619"/>
              <a:gd name="connsiteX2088" fmla="*/ 298667 w 4450409"/>
              <a:gd name="connsiteY2088" fmla="*/ 4696445 h 5484619"/>
              <a:gd name="connsiteX2089" fmla="*/ 295244 w 4450409"/>
              <a:gd name="connsiteY2089" fmla="*/ 4696445 h 5484619"/>
              <a:gd name="connsiteX2090" fmla="*/ 240475 w 4450409"/>
              <a:gd name="connsiteY2090" fmla="*/ 4716983 h 5484619"/>
              <a:gd name="connsiteX2091" fmla="*/ 240475 w 4450409"/>
              <a:gd name="connsiteY2091" fmla="*/ 4710137 h 5484619"/>
              <a:gd name="connsiteX2092" fmla="*/ 274705 w 4450409"/>
              <a:gd name="connsiteY2092" fmla="*/ 4679330 h 5484619"/>
              <a:gd name="connsiteX2093" fmla="*/ 274705 w 4450409"/>
              <a:gd name="connsiteY2093" fmla="*/ 4675907 h 5484619"/>
              <a:gd name="connsiteX2094" fmla="*/ 271282 w 4450409"/>
              <a:gd name="connsiteY2094" fmla="*/ 4675907 h 5484619"/>
              <a:gd name="connsiteX2095" fmla="*/ 178860 w 4450409"/>
              <a:gd name="connsiteY2095" fmla="*/ 4716983 h 5484619"/>
              <a:gd name="connsiteX2096" fmla="*/ 124091 w 4450409"/>
              <a:gd name="connsiteY2096" fmla="*/ 4744368 h 5484619"/>
              <a:gd name="connsiteX2097" fmla="*/ 120668 w 4450409"/>
              <a:gd name="connsiteY2097" fmla="*/ 4737521 h 5484619"/>
              <a:gd name="connsiteX2098" fmla="*/ 161745 w 4450409"/>
              <a:gd name="connsiteY2098" fmla="*/ 4710137 h 5484619"/>
              <a:gd name="connsiteX2099" fmla="*/ 230206 w 4450409"/>
              <a:gd name="connsiteY2099" fmla="*/ 4662214 h 5484619"/>
              <a:gd name="connsiteX2100" fmla="*/ 278128 w 4450409"/>
              <a:gd name="connsiteY2100" fmla="*/ 4627984 h 5484619"/>
              <a:gd name="connsiteX2101" fmla="*/ 308936 w 4450409"/>
              <a:gd name="connsiteY2101" fmla="*/ 4607446 h 5484619"/>
              <a:gd name="connsiteX2102" fmla="*/ 312359 w 4450409"/>
              <a:gd name="connsiteY2102" fmla="*/ 4604023 h 5484619"/>
              <a:gd name="connsiteX2103" fmla="*/ 315782 w 4450409"/>
              <a:gd name="connsiteY2103" fmla="*/ 4610869 h 5484619"/>
              <a:gd name="connsiteX2104" fmla="*/ 315782 w 4450409"/>
              <a:gd name="connsiteY2104" fmla="*/ 4617715 h 5484619"/>
              <a:gd name="connsiteX2105" fmla="*/ 291820 w 4450409"/>
              <a:gd name="connsiteY2105" fmla="*/ 4634830 h 5484619"/>
              <a:gd name="connsiteX2106" fmla="*/ 295244 w 4450409"/>
              <a:gd name="connsiteY2106" fmla="*/ 4641676 h 5484619"/>
              <a:gd name="connsiteX2107" fmla="*/ 353435 w 4450409"/>
              <a:gd name="connsiteY2107" fmla="*/ 4621138 h 5484619"/>
              <a:gd name="connsiteX2108" fmla="*/ 356858 w 4450409"/>
              <a:gd name="connsiteY2108" fmla="*/ 4614292 h 5484619"/>
              <a:gd name="connsiteX2109" fmla="*/ 356858 w 4450409"/>
              <a:gd name="connsiteY2109" fmla="*/ 4610869 h 5484619"/>
              <a:gd name="connsiteX2110" fmla="*/ 346589 w 4450409"/>
              <a:gd name="connsiteY2110" fmla="*/ 4604023 h 5484619"/>
              <a:gd name="connsiteX2111" fmla="*/ 346589 w 4450409"/>
              <a:gd name="connsiteY2111" fmla="*/ 4597176 h 5484619"/>
              <a:gd name="connsiteX2112" fmla="*/ 367128 w 4450409"/>
              <a:gd name="connsiteY2112" fmla="*/ 4597176 h 5484619"/>
              <a:gd name="connsiteX2113" fmla="*/ 391089 w 4450409"/>
              <a:gd name="connsiteY2113" fmla="*/ 4569792 h 5484619"/>
              <a:gd name="connsiteX2114" fmla="*/ 397935 w 4450409"/>
              <a:gd name="connsiteY2114" fmla="*/ 4576638 h 5484619"/>
              <a:gd name="connsiteX2115" fmla="*/ 397935 w 4450409"/>
              <a:gd name="connsiteY2115" fmla="*/ 4583484 h 5484619"/>
              <a:gd name="connsiteX2116" fmla="*/ 380820 w 4450409"/>
              <a:gd name="connsiteY2116" fmla="*/ 4597176 h 5484619"/>
              <a:gd name="connsiteX2117" fmla="*/ 380820 w 4450409"/>
              <a:gd name="connsiteY2117" fmla="*/ 4600599 h 5484619"/>
              <a:gd name="connsiteX2118" fmla="*/ 391089 w 4450409"/>
              <a:gd name="connsiteY2118" fmla="*/ 4610869 h 5484619"/>
              <a:gd name="connsiteX2119" fmla="*/ 483511 w 4450409"/>
              <a:gd name="connsiteY2119" fmla="*/ 4573215 h 5484619"/>
              <a:gd name="connsiteX2120" fmla="*/ 579356 w 4450409"/>
              <a:gd name="connsiteY2120" fmla="*/ 4532139 h 5484619"/>
              <a:gd name="connsiteX2121" fmla="*/ 2042257 w 4450409"/>
              <a:gd name="connsiteY2121" fmla="*/ 4525039 h 5484619"/>
              <a:gd name="connsiteX2122" fmla="*/ 2034118 w 4450409"/>
              <a:gd name="connsiteY2122" fmla="*/ 4536433 h 5484619"/>
              <a:gd name="connsiteX2123" fmla="*/ 2034328 w 4450409"/>
              <a:gd name="connsiteY2123" fmla="*/ 4536853 h 5484619"/>
              <a:gd name="connsiteX2124" fmla="*/ 2036289 w 4450409"/>
              <a:gd name="connsiteY2124" fmla="*/ 4536853 h 5484619"/>
              <a:gd name="connsiteX2125" fmla="*/ 2042129 w 4450409"/>
              <a:gd name="connsiteY2125" fmla="*/ 4542693 h 5484619"/>
              <a:gd name="connsiteX2126" fmla="*/ 2047525 w 4450409"/>
              <a:gd name="connsiteY2126" fmla="*/ 4538473 h 5484619"/>
              <a:gd name="connsiteX2127" fmla="*/ 2045702 w 4450409"/>
              <a:gd name="connsiteY2127" fmla="*/ 4536853 h 5484619"/>
              <a:gd name="connsiteX2128" fmla="*/ 96121 w 4450409"/>
              <a:gd name="connsiteY2128" fmla="*/ 4518001 h 5484619"/>
              <a:gd name="connsiteX2129" fmla="*/ 99544 w 4450409"/>
              <a:gd name="connsiteY2129" fmla="*/ 4518001 h 5484619"/>
              <a:gd name="connsiteX2130" fmla="*/ 99544 w 4450409"/>
              <a:gd name="connsiteY2130" fmla="*/ 4524847 h 5484619"/>
              <a:gd name="connsiteX2131" fmla="*/ 85852 w 4450409"/>
              <a:gd name="connsiteY2131" fmla="*/ 4535116 h 5484619"/>
              <a:gd name="connsiteX2132" fmla="*/ 82429 w 4450409"/>
              <a:gd name="connsiteY2132" fmla="*/ 4528270 h 5484619"/>
              <a:gd name="connsiteX2133" fmla="*/ 960792 w 4450409"/>
              <a:gd name="connsiteY2133" fmla="*/ 4515023 h 5484619"/>
              <a:gd name="connsiteX2134" fmla="*/ 967639 w 4450409"/>
              <a:gd name="connsiteY2134" fmla="*/ 4515023 h 5484619"/>
              <a:gd name="connsiteX2135" fmla="*/ 974486 w 4450409"/>
              <a:gd name="connsiteY2135" fmla="*/ 4521869 h 5484619"/>
              <a:gd name="connsiteX2136" fmla="*/ 923139 w 4450409"/>
              <a:gd name="connsiteY2136" fmla="*/ 4538985 h 5484619"/>
              <a:gd name="connsiteX2137" fmla="*/ 923139 w 4450409"/>
              <a:gd name="connsiteY2137" fmla="*/ 4532139 h 5484619"/>
              <a:gd name="connsiteX2138" fmla="*/ 960792 w 4450409"/>
              <a:gd name="connsiteY2138" fmla="*/ 4515023 h 5484619"/>
              <a:gd name="connsiteX2139" fmla="*/ 798431 w 4450409"/>
              <a:gd name="connsiteY2139" fmla="*/ 4515023 h 5484619"/>
              <a:gd name="connsiteX2140" fmla="*/ 805278 w 4450409"/>
              <a:gd name="connsiteY2140" fmla="*/ 4515023 h 5484619"/>
              <a:gd name="connsiteX2141" fmla="*/ 812124 w 4450409"/>
              <a:gd name="connsiteY2141" fmla="*/ 4521869 h 5484619"/>
              <a:gd name="connsiteX2142" fmla="*/ 760778 w 4450409"/>
              <a:gd name="connsiteY2142" fmla="*/ 4538985 h 5484619"/>
              <a:gd name="connsiteX2143" fmla="*/ 760778 w 4450409"/>
              <a:gd name="connsiteY2143" fmla="*/ 4532139 h 5484619"/>
              <a:gd name="connsiteX2144" fmla="*/ 798431 w 4450409"/>
              <a:gd name="connsiteY2144" fmla="*/ 4515023 h 5484619"/>
              <a:gd name="connsiteX2145" fmla="*/ 1146466 w 4450409"/>
              <a:gd name="connsiteY2145" fmla="*/ 4512893 h 5484619"/>
              <a:gd name="connsiteX2146" fmla="*/ 1153312 w 4450409"/>
              <a:gd name="connsiteY2146" fmla="*/ 4516316 h 5484619"/>
              <a:gd name="connsiteX2147" fmla="*/ 1177273 w 4450409"/>
              <a:gd name="connsiteY2147" fmla="*/ 4512893 h 5484619"/>
              <a:gd name="connsiteX2148" fmla="*/ 1177273 w 4450409"/>
              <a:gd name="connsiteY2148" fmla="*/ 4516316 h 5484619"/>
              <a:gd name="connsiteX2149" fmla="*/ 1156735 w 4450409"/>
              <a:gd name="connsiteY2149" fmla="*/ 4530008 h 5484619"/>
              <a:gd name="connsiteX2150" fmla="*/ 1149889 w 4450409"/>
              <a:gd name="connsiteY2150" fmla="*/ 4543700 h 5484619"/>
              <a:gd name="connsiteX2151" fmla="*/ 1136197 w 4450409"/>
              <a:gd name="connsiteY2151" fmla="*/ 4516316 h 5484619"/>
              <a:gd name="connsiteX2152" fmla="*/ 1146466 w 4450409"/>
              <a:gd name="connsiteY2152" fmla="*/ 4512893 h 5484619"/>
              <a:gd name="connsiteX2153" fmla="*/ 3217856 w 4450409"/>
              <a:gd name="connsiteY2153" fmla="*/ 4512473 h 5484619"/>
              <a:gd name="connsiteX2154" fmla="*/ 3187049 w 4450409"/>
              <a:gd name="connsiteY2154" fmla="*/ 4546704 h 5484619"/>
              <a:gd name="connsiteX2155" fmla="*/ 3179347 w 4450409"/>
              <a:gd name="connsiteY2155" fmla="*/ 4553550 h 5484619"/>
              <a:gd name="connsiteX2156" fmla="*/ 3175283 w 4450409"/>
              <a:gd name="connsiteY2156" fmla="*/ 4567486 h 5484619"/>
              <a:gd name="connsiteX2157" fmla="*/ 3182448 w 4450409"/>
              <a:gd name="connsiteY2157" fmla="*/ 4576444 h 5484619"/>
              <a:gd name="connsiteX2158" fmla="*/ 3186193 w 4450409"/>
              <a:gd name="connsiteY2158" fmla="*/ 4568954 h 5484619"/>
              <a:gd name="connsiteX2159" fmla="*/ 3204164 w 4450409"/>
              <a:gd name="connsiteY2159" fmla="*/ 4556973 h 5484619"/>
              <a:gd name="connsiteX2160" fmla="*/ 3219196 w 4450409"/>
              <a:gd name="connsiteY2160" fmla="*/ 4530667 h 5484619"/>
              <a:gd name="connsiteX2161" fmla="*/ 3219196 w 4450409"/>
              <a:gd name="connsiteY2161" fmla="*/ 4528244 h 5484619"/>
              <a:gd name="connsiteX2162" fmla="*/ 3221431 w 4450409"/>
              <a:gd name="connsiteY2162" fmla="*/ 4524891 h 5484619"/>
              <a:gd name="connsiteX2163" fmla="*/ 3224702 w 4450409"/>
              <a:gd name="connsiteY2163" fmla="*/ 4515896 h 5484619"/>
              <a:gd name="connsiteX2164" fmla="*/ 2051233 w 4450409"/>
              <a:gd name="connsiteY2164" fmla="*/ 4512472 h 5484619"/>
              <a:gd name="connsiteX2165" fmla="*/ 2050683 w 4450409"/>
              <a:gd name="connsiteY2165" fmla="*/ 4513243 h 5484619"/>
              <a:gd name="connsiteX2166" fmla="*/ 2056827 w 4450409"/>
              <a:gd name="connsiteY2166" fmla="*/ 4516315 h 5484619"/>
              <a:gd name="connsiteX2167" fmla="*/ 2064773 w 4450409"/>
              <a:gd name="connsiteY2167" fmla="*/ 4515180 h 5484619"/>
              <a:gd name="connsiteX2168" fmla="*/ 1989618 w 4450409"/>
              <a:gd name="connsiteY2168" fmla="*/ 4512472 h 5484619"/>
              <a:gd name="connsiteX2169" fmla="*/ 1958811 w 4450409"/>
              <a:gd name="connsiteY2169" fmla="*/ 4546703 h 5484619"/>
              <a:gd name="connsiteX2170" fmla="*/ 1945119 w 4450409"/>
              <a:gd name="connsiteY2170" fmla="*/ 4574087 h 5484619"/>
              <a:gd name="connsiteX2171" fmla="*/ 1945119 w 4450409"/>
              <a:gd name="connsiteY2171" fmla="*/ 4575592 h 5484619"/>
              <a:gd name="connsiteX2172" fmla="*/ 1957808 w 4450409"/>
              <a:gd name="connsiteY2172" fmla="*/ 4569248 h 5484619"/>
              <a:gd name="connsiteX2173" fmla="*/ 1957955 w 4450409"/>
              <a:gd name="connsiteY2173" fmla="*/ 4568953 h 5484619"/>
              <a:gd name="connsiteX2174" fmla="*/ 1975926 w 4450409"/>
              <a:gd name="connsiteY2174" fmla="*/ 4556972 h 5484619"/>
              <a:gd name="connsiteX2175" fmla="*/ 1996464 w 4450409"/>
              <a:gd name="connsiteY2175" fmla="*/ 4515895 h 5484619"/>
              <a:gd name="connsiteX2176" fmla="*/ 1948542 w 4450409"/>
              <a:gd name="connsiteY2176" fmla="*/ 4509049 h 5484619"/>
              <a:gd name="connsiteX2177" fmla="*/ 1938273 w 4450409"/>
              <a:gd name="connsiteY2177" fmla="*/ 4519318 h 5484619"/>
              <a:gd name="connsiteX2178" fmla="*/ 1938273 w 4450409"/>
              <a:gd name="connsiteY2178" fmla="*/ 4526164 h 5484619"/>
              <a:gd name="connsiteX2179" fmla="*/ 1948542 w 4450409"/>
              <a:gd name="connsiteY2179" fmla="*/ 4509049 h 5484619"/>
              <a:gd name="connsiteX2180" fmla="*/ 328888 w 4450409"/>
              <a:gd name="connsiteY2180" fmla="*/ 4500886 h 5484619"/>
              <a:gd name="connsiteX2181" fmla="*/ 267273 w 4450409"/>
              <a:gd name="connsiteY2181" fmla="*/ 4528270 h 5484619"/>
              <a:gd name="connsiteX2182" fmla="*/ 246735 w 4450409"/>
              <a:gd name="connsiteY2182" fmla="*/ 4552232 h 5484619"/>
              <a:gd name="connsiteX2183" fmla="*/ 246735 w 4450409"/>
              <a:gd name="connsiteY2183" fmla="*/ 4555655 h 5484619"/>
              <a:gd name="connsiteX2184" fmla="*/ 308350 w 4450409"/>
              <a:gd name="connsiteY2184" fmla="*/ 4531693 h 5484619"/>
              <a:gd name="connsiteX2185" fmla="*/ 346004 w 4450409"/>
              <a:gd name="connsiteY2185" fmla="*/ 4514578 h 5484619"/>
              <a:gd name="connsiteX2186" fmla="*/ 349426 w 4450409"/>
              <a:gd name="connsiteY2186" fmla="*/ 4507732 h 5484619"/>
              <a:gd name="connsiteX2187" fmla="*/ 349426 w 4450409"/>
              <a:gd name="connsiteY2187" fmla="*/ 4500886 h 5484619"/>
              <a:gd name="connsiteX2188" fmla="*/ 3354778 w 4450409"/>
              <a:gd name="connsiteY2188" fmla="*/ 4498781 h 5484619"/>
              <a:gd name="connsiteX2189" fmla="*/ 3361624 w 4450409"/>
              <a:gd name="connsiteY2189" fmla="*/ 4498781 h 5484619"/>
              <a:gd name="connsiteX2190" fmla="*/ 3361624 w 4450409"/>
              <a:gd name="connsiteY2190" fmla="*/ 4505627 h 5484619"/>
              <a:gd name="connsiteX2191" fmla="*/ 3354778 w 4450409"/>
              <a:gd name="connsiteY2191" fmla="*/ 4498781 h 5484619"/>
              <a:gd name="connsiteX2192" fmla="*/ 818970 w 4450409"/>
              <a:gd name="connsiteY2192" fmla="*/ 4491062 h 5484619"/>
              <a:gd name="connsiteX2193" fmla="*/ 825816 w 4450409"/>
              <a:gd name="connsiteY2193" fmla="*/ 4494485 h 5484619"/>
              <a:gd name="connsiteX2194" fmla="*/ 849777 w 4450409"/>
              <a:gd name="connsiteY2194" fmla="*/ 4491062 h 5484619"/>
              <a:gd name="connsiteX2195" fmla="*/ 849777 w 4450409"/>
              <a:gd name="connsiteY2195" fmla="*/ 4494485 h 5484619"/>
              <a:gd name="connsiteX2196" fmla="*/ 829239 w 4450409"/>
              <a:gd name="connsiteY2196" fmla="*/ 4508177 h 5484619"/>
              <a:gd name="connsiteX2197" fmla="*/ 822393 w 4450409"/>
              <a:gd name="connsiteY2197" fmla="*/ 4521869 h 5484619"/>
              <a:gd name="connsiteX2198" fmla="*/ 808701 w 4450409"/>
              <a:gd name="connsiteY2198" fmla="*/ 4494485 h 5484619"/>
              <a:gd name="connsiteX2199" fmla="*/ 818970 w 4450409"/>
              <a:gd name="connsiteY2199" fmla="*/ 4491062 h 5484619"/>
              <a:gd name="connsiteX2200" fmla="*/ 2073942 w 4450409"/>
              <a:gd name="connsiteY2200" fmla="*/ 4479260 h 5484619"/>
              <a:gd name="connsiteX2201" fmla="*/ 2073942 w 4450409"/>
              <a:gd name="connsiteY2201" fmla="*/ 4482085 h 5484619"/>
              <a:gd name="connsiteX2202" fmla="*/ 2054656 w 4450409"/>
              <a:gd name="connsiteY2202" fmla="*/ 4492800 h 5484619"/>
              <a:gd name="connsiteX2203" fmla="*/ 2054656 w 4450409"/>
              <a:gd name="connsiteY2203" fmla="*/ 4502203 h 5484619"/>
              <a:gd name="connsiteX2204" fmla="*/ 2061502 w 4450409"/>
              <a:gd name="connsiteY2204" fmla="*/ 4502203 h 5484619"/>
              <a:gd name="connsiteX2205" fmla="*/ 2078562 w 4450409"/>
              <a:gd name="connsiteY2205" fmla="*/ 4483880 h 5484619"/>
              <a:gd name="connsiteX2206" fmla="*/ 1131396 w 4450409"/>
              <a:gd name="connsiteY2206" fmla="*/ 4478039 h 5484619"/>
              <a:gd name="connsiteX2207" fmla="*/ 1125099 w 4450409"/>
              <a:gd name="connsiteY2207" fmla="*/ 4480793 h 5484619"/>
              <a:gd name="connsiteX2208" fmla="*/ 1125099 w 4450409"/>
              <a:gd name="connsiteY2208" fmla="*/ 4487639 h 5484619"/>
              <a:gd name="connsiteX2209" fmla="*/ 1129408 w 4450409"/>
              <a:gd name="connsiteY2209" fmla="*/ 4491948 h 5484619"/>
              <a:gd name="connsiteX2210" fmla="*/ 537695 w 4450409"/>
              <a:gd name="connsiteY2210" fmla="*/ 4473502 h 5484619"/>
              <a:gd name="connsiteX2211" fmla="*/ 541117 w 4450409"/>
              <a:gd name="connsiteY2211" fmla="*/ 4480348 h 5484619"/>
              <a:gd name="connsiteX2212" fmla="*/ 541117 w 4450409"/>
              <a:gd name="connsiteY2212" fmla="*/ 4497463 h 5484619"/>
              <a:gd name="connsiteX2213" fmla="*/ 476079 w 4450409"/>
              <a:gd name="connsiteY2213" fmla="*/ 4524847 h 5484619"/>
              <a:gd name="connsiteX2214" fmla="*/ 452118 w 4450409"/>
              <a:gd name="connsiteY2214" fmla="*/ 4538539 h 5484619"/>
              <a:gd name="connsiteX2215" fmla="*/ 438426 w 4450409"/>
              <a:gd name="connsiteY2215" fmla="*/ 4538539 h 5484619"/>
              <a:gd name="connsiteX2216" fmla="*/ 431580 w 4450409"/>
              <a:gd name="connsiteY2216" fmla="*/ 4531693 h 5484619"/>
              <a:gd name="connsiteX2217" fmla="*/ 489771 w 4450409"/>
              <a:gd name="connsiteY2217" fmla="*/ 4504309 h 5484619"/>
              <a:gd name="connsiteX2218" fmla="*/ 527425 w 4450409"/>
              <a:gd name="connsiteY2218" fmla="*/ 4476925 h 5484619"/>
              <a:gd name="connsiteX2219" fmla="*/ 537695 w 4450409"/>
              <a:gd name="connsiteY2219" fmla="*/ 4473502 h 5484619"/>
              <a:gd name="connsiteX2220" fmla="*/ 923139 w 4450409"/>
              <a:gd name="connsiteY2220" fmla="*/ 4467101 h 5484619"/>
              <a:gd name="connsiteX2221" fmla="*/ 926562 w 4450409"/>
              <a:gd name="connsiteY2221" fmla="*/ 4467101 h 5484619"/>
              <a:gd name="connsiteX2222" fmla="*/ 926562 w 4450409"/>
              <a:gd name="connsiteY2222" fmla="*/ 4477370 h 5484619"/>
              <a:gd name="connsiteX2223" fmla="*/ 906025 w 4450409"/>
              <a:gd name="connsiteY2223" fmla="*/ 4491062 h 5484619"/>
              <a:gd name="connsiteX2224" fmla="*/ 902601 w 4450409"/>
              <a:gd name="connsiteY2224" fmla="*/ 4484216 h 5484619"/>
              <a:gd name="connsiteX2225" fmla="*/ 902601 w 4450409"/>
              <a:gd name="connsiteY2225" fmla="*/ 4480793 h 5484619"/>
              <a:gd name="connsiteX2226" fmla="*/ 923139 w 4450409"/>
              <a:gd name="connsiteY2226" fmla="*/ 4467101 h 5484619"/>
              <a:gd name="connsiteX2227" fmla="*/ 760778 w 4450409"/>
              <a:gd name="connsiteY2227" fmla="*/ 4467101 h 5484619"/>
              <a:gd name="connsiteX2228" fmla="*/ 764201 w 4450409"/>
              <a:gd name="connsiteY2228" fmla="*/ 4467101 h 5484619"/>
              <a:gd name="connsiteX2229" fmla="*/ 764201 w 4450409"/>
              <a:gd name="connsiteY2229" fmla="*/ 4477370 h 5484619"/>
              <a:gd name="connsiteX2230" fmla="*/ 743663 w 4450409"/>
              <a:gd name="connsiteY2230" fmla="*/ 4491062 h 5484619"/>
              <a:gd name="connsiteX2231" fmla="*/ 740240 w 4450409"/>
              <a:gd name="connsiteY2231" fmla="*/ 4484216 h 5484619"/>
              <a:gd name="connsiteX2232" fmla="*/ 740240 w 4450409"/>
              <a:gd name="connsiteY2232" fmla="*/ 4480793 h 5484619"/>
              <a:gd name="connsiteX2233" fmla="*/ 760778 w 4450409"/>
              <a:gd name="connsiteY2233" fmla="*/ 4467101 h 5484619"/>
              <a:gd name="connsiteX2234" fmla="*/ 448695 w 4450409"/>
              <a:gd name="connsiteY2234" fmla="*/ 4466655 h 5484619"/>
              <a:gd name="connsiteX2235" fmla="*/ 465810 w 4450409"/>
              <a:gd name="connsiteY2235" fmla="*/ 4466655 h 5484619"/>
              <a:gd name="connsiteX2236" fmla="*/ 465810 w 4450409"/>
              <a:gd name="connsiteY2236" fmla="*/ 4470078 h 5484619"/>
              <a:gd name="connsiteX2237" fmla="*/ 441849 w 4450409"/>
              <a:gd name="connsiteY2237" fmla="*/ 4483771 h 5484619"/>
              <a:gd name="connsiteX2238" fmla="*/ 438426 w 4450409"/>
              <a:gd name="connsiteY2238" fmla="*/ 4476925 h 5484619"/>
              <a:gd name="connsiteX2239" fmla="*/ 448695 w 4450409"/>
              <a:gd name="connsiteY2239" fmla="*/ 4466655 h 5484619"/>
              <a:gd name="connsiteX2240" fmla="*/ 2081850 w 4450409"/>
              <a:gd name="connsiteY2240" fmla="*/ 4452937 h 5484619"/>
              <a:gd name="connsiteX2241" fmla="*/ 2078940 w 4450409"/>
              <a:gd name="connsiteY2241" fmla="*/ 4454683 h 5484619"/>
              <a:gd name="connsiteX2242" fmla="*/ 2063202 w 4450409"/>
              <a:gd name="connsiteY2242" fmla="*/ 4472170 h 5484619"/>
              <a:gd name="connsiteX2243" fmla="*/ 2071580 w 4450409"/>
              <a:gd name="connsiteY2243" fmla="*/ 4474563 h 5484619"/>
              <a:gd name="connsiteX2244" fmla="*/ 2071580 w 4450409"/>
              <a:gd name="connsiteY2244" fmla="*/ 4466629 h 5484619"/>
              <a:gd name="connsiteX2245" fmla="*/ 2075004 w 4450409"/>
              <a:gd name="connsiteY2245" fmla="*/ 4466629 h 5484619"/>
              <a:gd name="connsiteX2246" fmla="*/ 2083190 w 4450409"/>
              <a:gd name="connsiteY2246" fmla="*/ 4478909 h 5484619"/>
              <a:gd name="connsiteX2247" fmla="*/ 2084608 w 4450409"/>
              <a:gd name="connsiteY2247" fmla="*/ 4477386 h 5484619"/>
              <a:gd name="connsiteX2248" fmla="*/ 2087118 w 4450409"/>
              <a:gd name="connsiteY2248" fmla="*/ 4468741 h 5484619"/>
              <a:gd name="connsiteX2249" fmla="*/ 2085273 w 4450409"/>
              <a:gd name="connsiteY2249" fmla="*/ 4463206 h 5484619"/>
              <a:gd name="connsiteX2250" fmla="*/ 2088696 w 4450409"/>
              <a:gd name="connsiteY2250" fmla="*/ 4452937 h 5484619"/>
              <a:gd name="connsiteX2251" fmla="*/ 3313702 w 4450409"/>
              <a:gd name="connsiteY2251" fmla="*/ 4447435 h 5484619"/>
              <a:gd name="connsiteX2252" fmla="*/ 3282894 w 4450409"/>
              <a:gd name="connsiteY2252" fmla="*/ 4481666 h 5484619"/>
              <a:gd name="connsiteX2253" fmla="*/ 3282894 w 4450409"/>
              <a:gd name="connsiteY2253" fmla="*/ 4502204 h 5484619"/>
              <a:gd name="connsiteX2254" fmla="*/ 3289740 w 4450409"/>
              <a:gd name="connsiteY2254" fmla="*/ 4502204 h 5484619"/>
              <a:gd name="connsiteX2255" fmla="*/ 3320548 w 4450409"/>
              <a:gd name="connsiteY2255" fmla="*/ 4450858 h 5484619"/>
              <a:gd name="connsiteX2256" fmla="*/ 805278 w 4450409"/>
              <a:gd name="connsiteY2256" fmla="*/ 4446562 h 5484619"/>
              <a:gd name="connsiteX2257" fmla="*/ 818970 w 4450409"/>
              <a:gd name="connsiteY2257" fmla="*/ 4446562 h 5484619"/>
              <a:gd name="connsiteX2258" fmla="*/ 842931 w 4450409"/>
              <a:gd name="connsiteY2258" fmla="*/ 4453408 h 5484619"/>
              <a:gd name="connsiteX2259" fmla="*/ 842931 w 4450409"/>
              <a:gd name="connsiteY2259" fmla="*/ 4460255 h 5484619"/>
              <a:gd name="connsiteX2260" fmla="*/ 812124 w 4450409"/>
              <a:gd name="connsiteY2260" fmla="*/ 4477370 h 5484619"/>
              <a:gd name="connsiteX2261" fmla="*/ 801854 w 4450409"/>
              <a:gd name="connsiteY2261" fmla="*/ 4477370 h 5484619"/>
              <a:gd name="connsiteX2262" fmla="*/ 801854 w 4450409"/>
              <a:gd name="connsiteY2262" fmla="*/ 4470524 h 5484619"/>
              <a:gd name="connsiteX2263" fmla="*/ 3469078 w 4450409"/>
              <a:gd name="connsiteY2263" fmla="*/ 4439245 h 5484619"/>
              <a:gd name="connsiteX2264" fmla="*/ 3472501 w 4450409"/>
              <a:gd name="connsiteY2264" fmla="*/ 4439245 h 5484619"/>
              <a:gd name="connsiteX2265" fmla="*/ 3482770 w 4450409"/>
              <a:gd name="connsiteY2265" fmla="*/ 4449514 h 5484619"/>
              <a:gd name="connsiteX2266" fmla="*/ 3482770 w 4450409"/>
              <a:gd name="connsiteY2266" fmla="*/ 4452937 h 5484619"/>
              <a:gd name="connsiteX2267" fmla="*/ 3455386 w 4450409"/>
              <a:gd name="connsiteY2267" fmla="*/ 4470052 h 5484619"/>
              <a:gd name="connsiteX2268" fmla="*/ 3451963 w 4450409"/>
              <a:gd name="connsiteY2268" fmla="*/ 4466629 h 5484619"/>
              <a:gd name="connsiteX2269" fmla="*/ 3469078 w 4450409"/>
              <a:gd name="connsiteY2269" fmla="*/ 4439245 h 5484619"/>
              <a:gd name="connsiteX2270" fmla="*/ 1105389 w 4450409"/>
              <a:gd name="connsiteY2270" fmla="*/ 4437586 h 5484619"/>
              <a:gd name="connsiteX2271" fmla="*/ 1112235 w 4450409"/>
              <a:gd name="connsiteY2271" fmla="*/ 4447855 h 5484619"/>
              <a:gd name="connsiteX2272" fmla="*/ 1067736 w 4450409"/>
              <a:gd name="connsiteY2272" fmla="*/ 4482086 h 5484619"/>
              <a:gd name="connsiteX2273" fmla="*/ 1064313 w 4450409"/>
              <a:gd name="connsiteY2273" fmla="*/ 4478663 h 5484619"/>
              <a:gd name="connsiteX2274" fmla="*/ 1067736 w 4450409"/>
              <a:gd name="connsiteY2274" fmla="*/ 4471816 h 5484619"/>
              <a:gd name="connsiteX2275" fmla="*/ 1067736 w 4450409"/>
              <a:gd name="connsiteY2275" fmla="*/ 4461547 h 5484619"/>
              <a:gd name="connsiteX2276" fmla="*/ 1060890 w 4450409"/>
              <a:gd name="connsiteY2276" fmla="*/ 4461547 h 5484619"/>
              <a:gd name="connsiteX2277" fmla="*/ 1060890 w 4450409"/>
              <a:gd name="connsiteY2277" fmla="*/ 4458124 h 5484619"/>
              <a:gd name="connsiteX2278" fmla="*/ 1105389 w 4450409"/>
              <a:gd name="connsiteY2278" fmla="*/ 4437586 h 5484619"/>
              <a:gd name="connsiteX2279" fmla="*/ 606155 w 4450409"/>
              <a:gd name="connsiteY2279" fmla="*/ 4432425 h 5484619"/>
              <a:gd name="connsiteX2280" fmla="*/ 606155 w 4450409"/>
              <a:gd name="connsiteY2280" fmla="*/ 4435848 h 5484619"/>
              <a:gd name="connsiteX2281" fmla="*/ 589040 w 4450409"/>
              <a:gd name="connsiteY2281" fmla="*/ 4459809 h 5484619"/>
              <a:gd name="connsiteX2282" fmla="*/ 585617 w 4450409"/>
              <a:gd name="connsiteY2282" fmla="*/ 4456386 h 5484619"/>
              <a:gd name="connsiteX2283" fmla="*/ 554809 w 4450409"/>
              <a:gd name="connsiteY2283" fmla="*/ 4476925 h 5484619"/>
              <a:gd name="connsiteX2284" fmla="*/ 544540 w 4450409"/>
              <a:gd name="connsiteY2284" fmla="*/ 4473502 h 5484619"/>
              <a:gd name="connsiteX2285" fmla="*/ 544540 w 4450409"/>
              <a:gd name="connsiteY2285" fmla="*/ 4463232 h 5484619"/>
              <a:gd name="connsiteX2286" fmla="*/ 575348 w 4450409"/>
              <a:gd name="connsiteY2286" fmla="*/ 4446117 h 5484619"/>
              <a:gd name="connsiteX2287" fmla="*/ 606155 w 4450409"/>
              <a:gd name="connsiteY2287" fmla="*/ 4432425 h 5484619"/>
              <a:gd name="connsiteX2288" fmla="*/ 284389 w 4450409"/>
              <a:gd name="connsiteY2288" fmla="*/ 4432425 h 5484619"/>
              <a:gd name="connsiteX2289" fmla="*/ 284389 w 4450409"/>
              <a:gd name="connsiteY2289" fmla="*/ 4442694 h 5484619"/>
              <a:gd name="connsiteX2290" fmla="*/ 270696 w 4450409"/>
              <a:gd name="connsiteY2290" fmla="*/ 4449540 h 5484619"/>
              <a:gd name="connsiteX2291" fmla="*/ 263850 w 4450409"/>
              <a:gd name="connsiteY2291" fmla="*/ 4449540 h 5484619"/>
              <a:gd name="connsiteX2292" fmla="*/ 263850 w 4450409"/>
              <a:gd name="connsiteY2292" fmla="*/ 4446117 h 5484619"/>
              <a:gd name="connsiteX2293" fmla="*/ 284389 w 4450409"/>
              <a:gd name="connsiteY2293" fmla="*/ 4432425 h 5484619"/>
              <a:gd name="connsiteX2294" fmla="*/ 1027869 w 4450409"/>
              <a:gd name="connsiteY2294" fmla="*/ 4417585 h 5484619"/>
              <a:gd name="connsiteX2295" fmla="*/ 1022407 w 4450409"/>
              <a:gd name="connsiteY2295" fmla="*/ 4419178 h 5484619"/>
              <a:gd name="connsiteX2296" fmla="*/ 1015561 w 4450409"/>
              <a:gd name="connsiteY2296" fmla="*/ 4426452 h 5484619"/>
              <a:gd name="connsiteX2297" fmla="*/ 1009393 w 4450409"/>
              <a:gd name="connsiteY2297" fmla="*/ 4431464 h 5484619"/>
              <a:gd name="connsiteX2298" fmla="*/ 1024353 w 4450409"/>
              <a:gd name="connsiteY2298" fmla="*/ 4426024 h 5484619"/>
              <a:gd name="connsiteX2299" fmla="*/ 940255 w 4450409"/>
              <a:gd name="connsiteY2299" fmla="*/ 4415755 h 5484619"/>
              <a:gd name="connsiteX2300" fmla="*/ 947100 w 4450409"/>
              <a:gd name="connsiteY2300" fmla="*/ 4426024 h 5484619"/>
              <a:gd name="connsiteX2301" fmla="*/ 902601 w 4450409"/>
              <a:gd name="connsiteY2301" fmla="*/ 4460255 h 5484619"/>
              <a:gd name="connsiteX2302" fmla="*/ 899178 w 4450409"/>
              <a:gd name="connsiteY2302" fmla="*/ 4456832 h 5484619"/>
              <a:gd name="connsiteX2303" fmla="*/ 902601 w 4450409"/>
              <a:gd name="connsiteY2303" fmla="*/ 4449985 h 5484619"/>
              <a:gd name="connsiteX2304" fmla="*/ 902601 w 4450409"/>
              <a:gd name="connsiteY2304" fmla="*/ 4439716 h 5484619"/>
              <a:gd name="connsiteX2305" fmla="*/ 895756 w 4450409"/>
              <a:gd name="connsiteY2305" fmla="*/ 4439716 h 5484619"/>
              <a:gd name="connsiteX2306" fmla="*/ 895756 w 4450409"/>
              <a:gd name="connsiteY2306" fmla="*/ 4436293 h 5484619"/>
              <a:gd name="connsiteX2307" fmla="*/ 940255 w 4450409"/>
              <a:gd name="connsiteY2307" fmla="*/ 4415755 h 5484619"/>
              <a:gd name="connsiteX2308" fmla="*/ 777893 w 4450409"/>
              <a:gd name="connsiteY2308" fmla="*/ 4415755 h 5484619"/>
              <a:gd name="connsiteX2309" fmla="*/ 784739 w 4450409"/>
              <a:gd name="connsiteY2309" fmla="*/ 4426024 h 5484619"/>
              <a:gd name="connsiteX2310" fmla="*/ 740240 w 4450409"/>
              <a:gd name="connsiteY2310" fmla="*/ 4460255 h 5484619"/>
              <a:gd name="connsiteX2311" fmla="*/ 736817 w 4450409"/>
              <a:gd name="connsiteY2311" fmla="*/ 4456832 h 5484619"/>
              <a:gd name="connsiteX2312" fmla="*/ 740240 w 4450409"/>
              <a:gd name="connsiteY2312" fmla="*/ 4449985 h 5484619"/>
              <a:gd name="connsiteX2313" fmla="*/ 740240 w 4450409"/>
              <a:gd name="connsiteY2313" fmla="*/ 4439716 h 5484619"/>
              <a:gd name="connsiteX2314" fmla="*/ 733394 w 4450409"/>
              <a:gd name="connsiteY2314" fmla="*/ 4439716 h 5484619"/>
              <a:gd name="connsiteX2315" fmla="*/ 733394 w 4450409"/>
              <a:gd name="connsiteY2315" fmla="*/ 4436293 h 5484619"/>
              <a:gd name="connsiteX2316" fmla="*/ 777893 w 4450409"/>
              <a:gd name="connsiteY2316" fmla="*/ 4415755 h 5484619"/>
              <a:gd name="connsiteX2317" fmla="*/ 643808 w 4450409"/>
              <a:gd name="connsiteY2317" fmla="*/ 4415310 h 5484619"/>
              <a:gd name="connsiteX2318" fmla="*/ 647232 w 4450409"/>
              <a:gd name="connsiteY2318" fmla="*/ 4415310 h 5484619"/>
              <a:gd name="connsiteX2319" fmla="*/ 654078 w 4450409"/>
              <a:gd name="connsiteY2319" fmla="*/ 4422156 h 5484619"/>
              <a:gd name="connsiteX2320" fmla="*/ 630116 w 4450409"/>
              <a:gd name="connsiteY2320" fmla="*/ 4439271 h 5484619"/>
              <a:gd name="connsiteX2321" fmla="*/ 623270 w 4450409"/>
              <a:gd name="connsiteY2321" fmla="*/ 4439271 h 5484619"/>
              <a:gd name="connsiteX2322" fmla="*/ 623270 w 4450409"/>
              <a:gd name="connsiteY2322" fmla="*/ 4425579 h 5484619"/>
              <a:gd name="connsiteX2323" fmla="*/ 643808 w 4450409"/>
              <a:gd name="connsiteY2323" fmla="*/ 4415310 h 5484619"/>
              <a:gd name="connsiteX2324" fmla="*/ 664347 w 4450409"/>
              <a:gd name="connsiteY2324" fmla="*/ 4408464 h 5484619"/>
              <a:gd name="connsiteX2325" fmla="*/ 671193 w 4450409"/>
              <a:gd name="connsiteY2325" fmla="*/ 4408464 h 5484619"/>
              <a:gd name="connsiteX2326" fmla="*/ 660924 w 4450409"/>
              <a:gd name="connsiteY2326" fmla="*/ 4418733 h 5484619"/>
              <a:gd name="connsiteX2327" fmla="*/ 657501 w 4450409"/>
              <a:gd name="connsiteY2327" fmla="*/ 4411887 h 5484619"/>
              <a:gd name="connsiteX2328" fmla="*/ 510310 w 4450409"/>
              <a:gd name="connsiteY2328" fmla="*/ 4408464 h 5484619"/>
              <a:gd name="connsiteX2329" fmla="*/ 513733 w 4450409"/>
              <a:gd name="connsiteY2329" fmla="*/ 4408464 h 5484619"/>
              <a:gd name="connsiteX2330" fmla="*/ 527425 w 4450409"/>
              <a:gd name="connsiteY2330" fmla="*/ 4418733 h 5484619"/>
              <a:gd name="connsiteX2331" fmla="*/ 527425 w 4450409"/>
              <a:gd name="connsiteY2331" fmla="*/ 4422156 h 5484619"/>
              <a:gd name="connsiteX2332" fmla="*/ 510310 w 4450409"/>
              <a:gd name="connsiteY2332" fmla="*/ 4439271 h 5484619"/>
              <a:gd name="connsiteX2333" fmla="*/ 506887 w 4450409"/>
              <a:gd name="connsiteY2333" fmla="*/ 4439271 h 5484619"/>
              <a:gd name="connsiteX2334" fmla="*/ 500041 w 4450409"/>
              <a:gd name="connsiteY2334" fmla="*/ 4432425 h 5484619"/>
              <a:gd name="connsiteX2335" fmla="*/ 510310 w 4450409"/>
              <a:gd name="connsiteY2335" fmla="*/ 4408464 h 5484619"/>
              <a:gd name="connsiteX2336" fmla="*/ 493194 w 4450409"/>
              <a:gd name="connsiteY2336" fmla="*/ 4401618 h 5484619"/>
              <a:gd name="connsiteX2337" fmla="*/ 496617 w 4450409"/>
              <a:gd name="connsiteY2337" fmla="*/ 4401618 h 5484619"/>
              <a:gd name="connsiteX2338" fmla="*/ 500041 w 4450409"/>
              <a:gd name="connsiteY2338" fmla="*/ 4408464 h 5484619"/>
              <a:gd name="connsiteX2339" fmla="*/ 500041 w 4450409"/>
              <a:gd name="connsiteY2339" fmla="*/ 4411887 h 5484619"/>
              <a:gd name="connsiteX2340" fmla="*/ 486348 w 4450409"/>
              <a:gd name="connsiteY2340" fmla="*/ 4425579 h 5484619"/>
              <a:gd name="connsiteX2341" fmla="*/ 496617 w 4450409"/>
              <a:gd name="connsiteY2341" fmla="*/ 4435848 h 5484619"/>
              <a:gd name="connsiteX2342" fmla="*/ 486348 w 4450409"/>
              <a:gd name="connsiteY2342" fmla="*/ 4449540 h 5484619"/>
              <a:gd name="connsiteX2343" fmla="*/ 486348 w 4450409"/>
              <a:gd name="connsiteY2343" fmla="*/ 4456386 h 5484619"/>
              <a:gd name="connsiteX2344" fmla="*/ 493194 w 4450409"/>
              <a:gd name="connsiteY2344" fmla="*/ 4456386 h 5484619"/>
              <a:gd name="connsiteX2345" fmla="*/ 493194 w 4450409"/>
              <a:gd name="connsiteY2345" fmla="*/ 4466655 h 5484619"/>
              <a:gd name="connsiteX2346" fmla="*/ 479502 w 4450409"/>
              <a:gd name="connsiteY2346" fmla="*/ 4470078 h 5484619"/>
              <a:gd name="connsiteX2347" fmla="*/ 469234 w 4450409"/>
              <a:gd name="connsiteY2347" fmla="*/ 4449540 h 5484619"/>
              <a:gd name="connsiteX2348" fmla="*/ 404195 w 4450409"/>
              <a:gd name="connsiteY2348" fmla="*/ 4480348 h 5484619"/>
              <a:gd name="connsiteX2349" fmla="*/ 376811 w 4450409"/>
              <a:gd name="connsiteY2349" fmla="*/ 4500886 h 5484619"/>
              <a:gd name="connsiteX2350" fmla="*/ 328888 w 4450409"/>
              <a:gd name="connsiteY2350" fmla="*/ 4528270 h 5484619"/>
              <a:gd name="connsiteX2351" fmla="*/ 287812 w 4450409"/>
              <a:gd name="connsiteY2351" fmla="*/ 4562501 h 5484619"/>
              <a:gd name="connsiteX2352" fmla="*/ 243312 w 4450409"/>
              <a:gd name="connsiteY2352" fmla="*/ 4589885 h 5484619"/>
              <a:gd name="connsiteX2353" fmla="*/ 209082 w 4450409"/>
              <a:gd name="connsiteY2353" fmla="*/ 4579616 h 5484619"/>
              <a:gd name="connsiteX2354" fmla="*/ 212505 w 4450409"/>
              <a:gd name="connsiteY2354" fmla="*/ 4565924 h 5484619"/>
              <a:gd name="connsiteX2355" fmla="*/ 209082 w 4450409"/>
              <a:gd name="connsiteY2355" fmla="*/ 4565924 h 5484619"/>
              <a:gd name="connsiteX2356" fmla="*/ 154313 w 4450409"/>
              <a:gd name="connsiteY2356" fmla="*/ 4586462 h 5484619"/>
              <a:gd name="connsiteX2357" fmla="*/ 154313 w 4450409"/>
              <a:gd name="connsiteY2357" fmla="*/ 4579616 h 5484619"/>
              <a:gd name="connsiteX2358" fmla="*/ 188543 w 4450409"/>
              <a:gd name="connsiteY2358" fmla="*/ 4548809 h 5484619"/>
              <a:gd name="connsiteX2359" fmla="*/ 188543 w 4450409"/>
              <a:gd name="connsiteY2359" fmla="*/ 4545386 h 5484619"/>
              <a:gd name="connsiteX2360" fmla="*/ 185120 w 4450409"/>
              <a:gd name="connsiteY2360" fmla="*/ 4545386 h 5484619"/>
              <a:gd name="connsiteX2361" fmla="*/ 92698 w 4450409"/>
              <a:gd name="connsiteY2361" fmla="*/ 4586462 h 5484619"/>
              <a:gd name="connsiteX2362" fmla="*/ 37929 w 4450409"/>
              <a:gd name="connsiteY2362" fmla="*/ 4613847 h 5484619"/>
              <a:gd name="connsiteX2363" fmla="*/ 34506 w 4450409"/>
              <a:gd name="connsiteY2363" fmla="*/ 4607000 h 5484619"/>
              <a:gd name="connsiteX2364" fmla="*/ 75583 w 4450409"/>
              <a:gd name="connsiteY2364" fmla="*/ 4579616 h 5484619"/>
              <a:gd name="connsiteX2365" fmla="*/ 144044 w 4450409"/>
              <a:gd name="connsiteY2365" fmla="*/ 4531693 h 5484619"/>
              <a:gd name="connsiteX2366" fmla="*/ 191966 w 4450409"/>
              <a:gd name="connsiteY2366" fmla="*/ 4497463 h 5484619"/>
              <a:gd name="connsiteX2367" fmla="*/ 222774 w 4450409"/>
              <a:gd name="connsiteY2367" fmla="*/ 4476925 h 5484619"/>
              <a:gd name="connsiteX2368" fmla="*/ 226197 w 4450409"/>
              <a:gd name="connsiteY2368" fmla="*/ 4473502 h 5484619"/>
              <a:gd name="connsiteX2369" fmla="*/ 229620 w 4450409"/>
              <a:gd name="connsiteY2369" fmla="*/ 4480348 h 5484619"/>
              <a:gd name="connsiteX2370" fmla="*/ 229620 w 4450409"/>
              <a:gd name="connsiteY2370" fmla="*/ 4487194 h 5484619"/>
              <a:gd name="connsiteX2371" fmla="*/ 205658 w 4450409"/>
              <a:gd name="connsiteY2371" fmla="*/ 4504309 h 5484619"/>
              <a:gd name="connsiteX2372" fmla="*/ 209082 w 4450409"/>
              <a:gd name="connsiteY2372" fmla="*/ 4511155 h 5484619"/>
              <a:gd name="connsiteX2373" fmla="*/ 267273 w 4450409"/>
              <a:gd name="connsiteY2373" fmla="*/ 4490617 h 5484619"/>
              <a:gd name="connsiteX2374" fmla="*/ 270696 w 4450409"/>
              <a:gd name="connsiteY2374" fmla="*/ 4483771 h 5484619"/>
              <a:gd name="connsiteX2375" fmla="*/ 270696 w 4450409"/>
              <a:gd name="connsiteY2375" fmla="*/ 4480348 h 5484619"/>
              <a:gd name="connsiteX2376" fmla="*/ 260427 w 4450409"/>
              <a:gd name="connsiteY2376" fmla="*/ 4473502 h 5484619"/>
              <a:gd name="connsiteX2377" fmla="*/ 260427 w 4450409"/>
              <a:gd name="connsiteY2377" fmla="*/ 4466655 h 5484619"/>
              <a:gd name="connsiteX2378" fmla="*/ 280966 w 4450409"/>
              <a:gd name="connsiteY2378" fmla="*/ 4466655 h 5484619"/>
              <a:gd name="connsiteX2379" fmla="*/ 304927 w 4450409"/>
              <a:gd name="connsiteY2379" fmla="*/ 4439271 h 5484619"/>
              <a:gd name="connsiteX2380" fmla="*/ 311774 w 4450409"/>
              <a:gd name="connsiteY2380" fmla="*/ 4446117 h 5484619"/>
              <a:gd name="connsiteX2381" fmla="*/ 311774 w 4450409"/>
              <a:gd name="connsiteY2381" fmla="*/ 4452963 h 5484619"/>
              <a:gd name="connsiteX2382" fmla="*/ 294658 w 4450409"/>
              <a:gd name="connsiteY2382" fmla="*/ 4466655 h 5484619"/>
              <a:gd name="connsiteX2383" fmla="*/ 294658 w 4450409"/>
              <a:gd name="connsiteY2383" fmla="*/ 4470078 h 5484619"/>
              <a:gd name="connsiteX2384" fmla="*/ 304927 w 4450409"/>
              <a:gd name="connsiteY2384" fmla="*/ 4480348 h 5484619"/>
              <a:gd name="connsiteX2385" fmla="*/ 397349 w 4450409"/>
              <a:gd name="connsiteY2385" fmla="*/ 4442694 h 5484619"/>
              <a:gd name="connsiteX2386" fmla="*/ 493194 w 4450409"/>
              <a:gd name="connsiteY2386" fmla="*/ 4401618 h 5484619"/>
              <a:gd name="connsiteX2387" fmla="*/ 1235465 w 4450409"/>
              <a:gd name="connsiteY2387" fmla="*/ 4399932 h 5484619"/>
              <a:gd name="connsiteX2388" fmla="*/ 1242311 w 4450409"/>
              <a:gd name="connsiteY2388" fmla="*/ 4399932 h 5484619"/>
              <a:gd name="connsiteX2389" fmla="*/ 1242311 w 4450409"/>
              <a:gd name="connsiteY2389" fmla="*/ 4403355 h 5484619"/>
              <a:gd name="connsiteX2390" fmla="*/ 1235465 w 4450409"/>
              <a:gd name="connsiteY2390" fmla="*/ 4403355 h 5484619"/>
              <a:gd name="connsiteX2391" fmla="*/ 1434002 w 4450409"/>
              <a:gd name="connsiteY2391" fmla="*/ 4396509 h 5484619"/>
              <a:gd name="connsiteX2392" fmla="*/ 1416946 w 4450409"/>
              <a:gd name="connsiteY2392" fmla="*/ 4410464 h 5484619"/>
              <a:gd name="connsiteX2393" fmla="*/ 1436163 w 4450409"/>
              <a:gd name="connsiteY2393" fmla="*/ 4396509 h 5484619"/>
              <a:gd name="connsiteX2394" fmla="*/ 1267389 w 4450409"/>
              <a:gd name="connsiteY2394" fmla="*/ 4391794 h 5484619"/>
              <a:gd name="connsiteX2395" fmla="*/ 1274235 w 4450409"/>
              <a:gd name="connsiteY2395" fmla="*/ 4391794 h 5484619"/>
              <a:gd name="connsiteX2396" fmla="*/ 1274235 w 4450409"/>
              <a:gd name="connsiteY2396" fmla="*/ 4395217 h 5484619"/>
              <a:gd name="connsiteX2397" fmla="*/ 1267389 w 4450409"/>
              <a:gd name="connsiteY2397" fmla="*/ 4395217 h 5484619"/>
              <a:gd name="connsiteX2398" fmla="*/ 1147582 w 4450409"/>
              <a:gd name="connsiteY2398" fmla="*/ 4391794 h 5484619"/>
              <a:gd name="connsiteX2399" fmla="*/ 1147258 w 4450409"/>
              <a:gd name="connsiteY2399" fmla="*/ 4394715 h 5484619"/>
              <a:gd name="connsiteX2400" fmla="*/ 1148682 w 4450409"/>
              <a:gd name="connsiteY2400" fmla="*/ 4391794 h 5484619"/>
              <a:gd name="connsiteX2401" fmla="*/ 2149249 w 4450409"/>
              <a:gd name="connsiteY2401" fmla="*/ 4386239 h 5484619"/>
              <a:gd name="connsiteX2402" fmla="*/ 2139155 w 4450409"/>
              <a:gd name="connsiteY2402" fmla="*/ 4392008 h 5484619"/>
              <a:gd name="connsiteX2403" fmla="*/ 2123117 w 4450409"/>
              <a:gd name="connsiteY2403" fmla="*/ 4414060 h 5484619"/>
              <a:gd name="connsiteX2404" fmla="*/ 2114520 w 4450409"/>
              <a:gd name="connsiteY2404" fmla="*/ 4419971 h 5484619"/>
              <a:gd name="connsiteX2405" fmla="*/ 2118442 w 4450409"/>
              <a:gd name="connsiteY2405" fmla="*/ 4423893 h 5484619"/>
              <a:gd name="connsiteX2406" fmla="*/ 2118442 w 4450409"/>
              <a:gd name="connsiteY2406" fmla="*/ 4427316 h 5484619"/>
              <a:gd name="connsiteX2407" fmla="*/ 2116967 w 4450409"/>
              <a:gd name="connsiteY2407" fmla="*/ 4428975 h 5484619"/>
              <a:gd name="connsiteX2408" fmla="*/ 2122926 w 4450409"/>
              <a:gd name="connsiteY2408" fmla="*/ 4428975 h 5484619"/>
              <a:gd name="connsiteX2409" fmla="*/ 2122926 w 4450409"/>
              <a:gd name="connsiteY2409" fmla="*/ 4433362 h 5484619"/>
              <a:gd name="connsiteX2410" fmla="*/ 2132170 w 4450409"/>
              <a:gd name="connsiteY2410" fmla="*/ 4428080 h 5484619"/>
              <a:gd name="connsiteX2411" fmla="*/ 2135848 w 4450409"/>
              <a:gd name="connsiteY2411" fmla="*/ 4425409 h 5484619"/>
              <a:gd name="connsiteX2412" fmla="*/ 2129772 w 4450409"/>
              <a:gd name="connsiteY2412" fmla="*/ 4415283 h 5484619"/>
              <a:gd name="connsiteX2413" fmla="*/ 2141753 w 4450409"/>
              <a:gd name="connsiteY2413" fmla="*/ 4394317 h 5484619"/>
              <a:gd name="connsiteX2414" fmla="*/ 2151247 w 4450409"/>
              <a:gd name="connsiteY2414" fmla="*/ 4386639 h 5484619"/>
              <a:gd name="connsiteX2415" fmla="*/ 712269 w 4450409"/>
              <a:gd name="connsiteY2415" fmla="*/ 4384502 h 5484619"/>
              <a:gd name="connsiteX2416" fmla="*/ 719116 w 4450409"/>
              <a:gd name="connsiteY2416" fmla="*/ 4384502 h 5484619"/>
              <a:gd name="connsiteX2417" fmla="*/ 725962 w 4450409"/>
              <a:gd name="connsiteY2417" fmla="*/ 4391348 h 5484619"/>
              <a:gd name="connsiteX2418" fmla="*/ 674616 w 4450409"/>
              <a:gd name="connsiteY2418" fmla="*/ 4408464 h 5484619"/>
              <a:gd name="connsiteX2419" fmla="*/ 674616 w 4450409"/>
              <a:gd name="connsiteY2419" fmla="*/ 4401618 h 5484619"/>
              <a:gd name="connsiteX2420" fmla="*/ 712269 w 4450409"/>
              <a:gd name="connsiteY2420" fmla="*/ 4384502 h 5484619"/>
              <a:gd name="connsiteX2421" fmla="*/ 882670 w 4450409"/>
              <a:gd name="connsiteY2421" fmla="*/ 4375721 h 5484619"/>
              <a:gd name="connsiteX2422" fmla="*/ 878715 w 4450409"/>
              <a:gd name="connsiteY2422" fmla="*/ 4378940 h 5484619"/>
              <a:gd name="connsiteX2423" fmla="*/ 877162 w 4450409"/>
              <a:gd name="connsiteY2423" fmla="*/ 4379695 h 5484619"/>
              <a:gd name="connsiteX2424" fmla="*/ 877162 w 4450409"/>
              <a:gd name="connsiteY2424" fmla="*/ 4380469 h 5484619"/>
              <a:gd name="connsiteX2425" fmla="*/ 881417 w 4450409"/>
              <a:gd name="connsiteY2425" fmla="*/ 4376767 h 5484619"/>
              <a:gd name="connsiteX2426" fmla="*/ 883022 w 4450409"/>
              <a:gd name="connsiteY2426" fmla="*/ 4375897 h 5484619"/>
              <a:gd name="connsiteX2427" fmla="*/ 3406124 w 4450409"/>
              <a:gd name="connsiteY2427" fmla="*/ 4372128 h 5484619"/>
              <a:gd name="connsiteX2428" fmla="*/ 3409547 w 4450409"/>
              <a:gd name="connsiteY2428" fmla="*/ 4372128 h 5484619"/>
              <a:gd name="connsiteX2429" fmla="*/ 3409547 w 4450409"/>
              <a:gd name="connsiteY2429" fmla="*/ 4385820 h 5484619"/>
              <a:gd name="connsiteX2430" fmla="*/ 3382163 w 4450409"/>
              <a:gd name="connsiteY2430" fmla="*/ 4402936 h 5484619"/>
              <a:gd name="connsiteX2431" fmla="*/ 3378739 w 4450409"/>
              <a:gd name="connsiteY2431" fmla="*/ 4402936 h 5484619"/>
              <a:gd name="connsiteX2432" fmla="*/ 3378739 w 4450409"/>
              <a:gd name="connsiteY2432" fmla="*/ 4399513 h 5484619"/>
              <a:gd name="connsiteX2433" fmla="*/ 3406124 w 4450409"/>
              <a:gd name="connsiteY2433" fmla="*/ 4372128 h 5484619"/>
              <a:gd name="connsiteX2434" fmla="*/ 1297080 w 4450409"/>
              <a:gd name="connsiteY2434" fmla="*/ 4369125 h 5484619"/>
              <a:gd name="connsiteX2435" fmla="*/ 1289041 w 4450409"/>
              <a:gd name="connsiteY2435" fmla="*/ 4373949 h 5484619"/>
              <a:gd name="connsiteX2436" fmla="*/ 1289405 w 4450409"/>
              <a:gd name="connsiteY2436" fmla="*/ 4374678 h 5484619"/>
              <a:gd name="connsiteX2437" fmla="*/ 1289405 w 4450409"/>
              <a:gd name="connsiteY2437" fmla="*/ 4375752 h 5484619"/>
              <a:gd name="connsiteX2438" fmla="*/ 1294773 w 4450409"/>
              <a:gd name="connsiteY2438" fmla="*/ 4374678 h 5484619"/>
              <a:gd name="connsiteX2439" fmla="*/ 1302633 w 4450409"/>
              <a:gd name="connsiteY2439" fmla="*/ 4374678 h 5484619"/>
              <a:gd name="connsiteX2440" fmla="*/ 3440354 w 4450409"/>
              <a:gd name="connsiteY2440" fmla="*/ 4368705 h 5484619"/>
              <a:gd name="connsiteX2441" fmla="*/ 3447200 w 4450409"/>
              <a:gd name="connsiteY2441" fmla="*/ 4372128 h 5484619"/>
              <a:gd name="connsiteX2442" fmla="*/ 3436931 w 4450409"/>
              <a:gd name="connsiteY2442" fmla="*/ 4385820 h 5484619"/>
              <a:gd name="connsiteX2443" fmla="*/ 3430085 w 4450409"/>
              <a:gd name="connsiteY2443" fmla="*/ 4385820 h 5484619"/>
              <a:gd name="connsiteX2444" fmla="*/ 3430085 w 4450409"/>
              <a:gd name="connsiteY2444" fmla="*/ 4378974 h 5484619"/>
              <a:gd name="connsiteX2445" fmla="*/ 3440354 w 4450409"/>
              <a:gd name="connsiteY2445" fmla="*/ 4368705 h 5484619"/>
              <a:gd name="connsiteX2446" fmla="*/ 1093785 w 4450409"/>
              <a:gd name="connsiteY2446" fmla="*/ 4367046 h 5484619"/>
              <a:gd name="connsiteX2447" fmla="*/ 1089022 w 4450409"/>
              <a:gd name="connsiteY2447" fmla="*/ 4374770 h 5484619"/>
              <a:gd name="connsiteX2448" fmla="*/ 1089390 w 4450409"/>
              <a:gd name="connsiteY2448" fmla="*/ 4374678 h 5484619"/>
              <a:gd name="connsiteX2449" fmla="*/ 1095260 w 4450409"/>
              <a:gd name="connsiteY2449" fmla="*/ 4367341 h 5484619"/>
              <a:gd name="connsiteX2450" fmla="*/ 903743 w 4450409"/>
              <a:gd name="connsiteY2450" fmla="*/ 4361353 h 5484619"/>
              <a:gd name="connsiteX2451" fmla="*/ 897114 w 4450409"/>
              <a:gd name="connsiteY2451" fmla="*/ 4363964 h 5484619"/>
              <a:gd name="connsiteX2452" fmla="*/ 896567 w 4450409"/>
              <a:gd name="connsiteY2452" fmla="*/ 4364409 h 5484619"/>
              <a:gd name="connsiteX2453" fmla="*/ 901123 w 4450409"/>
              <a:gd name="connsiteY2453" fmla="*/ 4364409 h 5484619"/>
              <a:gd name="connsiteX2454" fmla="*/ 732808 w 4450409"/>
              <a:gd name="connsiteY2454" fmla="*/ 4360541 h 5484619"/>
              <a:gd name="connsiteX2455" fmla="*/ 739655 w 4450409"/>
              <a:gd name="connsiteY2455" fmla="*/ 4363964 h 5484619"/>
              <a:gd name="connsiteX2456" fmla="*/ 763615 w 4450409"/>
              <a:gd name="connsiteY2456" fmla="*/ 4360541 h 5484619"/>
              <a:gd name="connsiteX2457" fmla="*/ 763615 w 4450409"/>
              <a:gd name="connsiteY2457" fmla="*/ 4363964 h 5484619"/>
              <a:gd name="connsiteX2458" fmla="*/ 743077 w 4450409"/>
              <a:gd name="connsiteY2458" fmla="*/ 4377656 h 5484619"/>
              <a:gd name="connsiteX2459" fmla="*/ 736231 w 4450409"/>
              <a:gd name="connsiteY2459" fmla="*/ 4391348 h 5484619"/>
              <a:gd name="connsiteX2460" fmla="*/ 722539 w 4450409"/>
              <a:gd name="connsiteY2460" fmla="*/ 4363964 h 5484619"/>
              <a:gd name="connsiteX2461" fmla="*/ 732808 w 4450409"/>
              <a:gd name="connsiteY2461" fmla="*/ 4360541 h 5484619"/>
              <a:gd name="connsiteX2462" fmla="*/ 1440848 w 4450409"/>
              <a:gd name="connsiteY2462" fmla="*/ 4360499 h 5484619"/>
              <a:gd name="connsiteX2463" fmla="*/ 1437425 w 4450409"/>
              <a:gd name="connsiteY2463" fmla="*/ 4362227 h 5484619"/>
              <a:gd name="connsiteX2464" fmla="*/ 1437425 w 4450409"/>
              <a:gd name="connsiteY2464" fmla="*/ 4362279 h 5484619"/>
              <a:gd name="connsiteX2465" fmla="*/ 1440848 w 4450409"/>
              <a:gd name="connsiteY2465" fmla="*/ 4362279 h 5484619"/>
              <a:gd name="connsiteX2466" fmla="*/ 867936 w 4450409"/>
              <a:gd name="connsiteY2466" fmla="*/ 4343593 h 5484619"/>
              <a:gd name="connsiteX2467" fmla="*/ 866892 w 4450409"/>
              <a:gd name="connsiteY2467" fmla="*/ 4343871 h 5484619"/>
              <a:gd name="connsiteX2468" fmla="*/ 864460 w 4450409"/>
              <a:gd name="connsiteY2468" fmla="*/ 4346849 h 5484619"/>
              <a:gd name="connsiteX2469" fmla="*/ 864970 w 4450409"/>
              <a:gd name="connsiteY2469" fmla="*/ 4346849 h 5484619"/>
              <a:gd name="connsiteX2470" fmla="*/ 867110 w 4450409"/>
              <a:gd name="connsiteY2470" fmla="*/ 4345244 h 5484619"/>
              <a:gd name="connsiteX2471" fmla="*/ 674616 w 4450409"/>
              <a:gd name="connsiteY2471" fmla="*/ 4336580 h 5484619"/>
              <a:gd name="connsiteX2472" fmla="*/ 678039 w 4450409"/>
              <a:gd name="connsiteY2472" fmla="*/ 4336580 h 5484619"/>
              <a:gd name="connsiteX2473" fmla="*/ 678039 w 4450409"/>
              <a:gd name="connsiteY2473" fmla="*/ 4346849 h 5484619"/>
              <a:gd name="connsiteX2474" fmla="*/ 657501 w 4450409"/>
              <a:gd name="connsiteY2474" fmla="*/ 4360541 h 5484619"/>
              <a:gd name="connsiteX2475" fmla="*/ 654078 w 4450409"/>
              <a:gd name="connsiteY2475" fmla="*/ 4353695 h 5484619"/>
              <a:gd name="connsiteX2476" fmla="*/ 654078 w 4450409"/>
              <a:gd name="connsiteY2476" fmla="*/ 4350272 h 5484619"/>
              <a:gd name="connsiteX2477" fmla="*/ 674616 w 4450409"/>
              <a:gd name="connsiteY2477" fmla="*/ 4336580 h 5484619"/>
              <a:gd name="connsiteX2478" fmla="*/ 1092127 w 4450409"/>
              <a:gd name="connsiteY2478" fmla="*/ 4330994 h 5484619"/>
              <a:gd name="connsiteX2479" fmla="*/ 1040160 w 4450409"/>
              <a:gd name="connsiteY2479" fmla="*/ 4354089 h 5484619"/>
              <a:gd name="connsiteX2480" fmla="*/ 1019622 w 4450409"/>
              <a:gd name="connsiteY2480" fmla="*/ 4378051 h 5484619"/>
              <a:gd name="connsiteX2481" fmla="*/ 1019622 w 4450409"/>
              <a:gd name="connsiteY2481" fmla="*/ 4381474 h 5484619"/>
              <a:gd name="connsiteX2482" fmla="*/ 1045595 w 4450409"/>
              <a:gd name="connsiteY2482" fmla="*/ 4366732 h 5484619"/>
              <a:gd name="connsiteX2483" fmla="*/ 1046369 w 4450409"/>
              <a:gd name="connsiteY2483" fmla="*/ 4364409 h 5484619"/>
              <a:gd name="connsiteX2484" fmla="*/ 1049688 w 4450409"/>
              <a:gd name="connsiteY2484" fmla="*/ 4364409 h 5484619"/>
              <a:gd name="connsiteX2485" fmla="*/ 1051286 w 4450409"/>
              <a:gd name="connsiteY2485" fmla="*/ 4363503 h 5484619"/>
              <a:gd name="connsiteX2486" fmla="*/ 1066946 w 4450409"/>
              <a:gd name="connsiteY2486" fmla="*/ 4360370 h 5484619"/>
              <a:gd name="connsiteX2487" fmla="*/ 719116 w 4450409"/>
              <a:gd name="connsiteY2487" fmla="*/ 4316041 h 5484619"/>
              <a:gd name="connsiteX2488" fmla="*/ 732808 w 4450409"/>
              <a:gd name="connsiteY2488" fmla="*/ 4316041 h 5484619"/>
              <a:gd name="connsiteX2489" fmla="*/ 756769 w 4450409"/>
              <a:gd name="connsiteY2489" fmla="*/ 4322887 h 5484619"/>
              <a:gd name="connsiteX2490" fmla="*/ 756769 w 4450409"/>
              <a:gd name="connsiteY2490" fmla="*/ 4329734 h 5484619"/>
              <a:gd name="connsiteX2491" fmla="*/ 725962 w 4450409"/>
              <a:gd name="connsiteY2491" fmla="*/ 4346849 h 5484619"/>
              <a:gd name="connsiteX2492" fmla="*/ 715692 w 4450409"/>
              <a:gd name="connsiteY2492" fmla="*/ 4346849 h 5484619"/>
              <a:gd name="connsiteX2493" fmla="*/ 715692 w 4450409"/>
              <a:gd name="connsiteY2493" fmla="*/ 4340003 h 5484619"/>
              <a:gd name="connsiteX2494" fmla="*/ 966161 w 4450409"/>
              <a:gd name="connsiteY2494" fmla="*/ 4313064 h 5484619"/>
              <a:gd name="connsiteX2495" fmla="*/ 965241 w 4450409"/>
              <a:gd name="connsiteY2495" fmla="*/ 4313985 h 5484619"/>
              <a:gd name="connsiteX2496" fmla="*/ 966161 w 4450409"/>
              <a:gd name="connsiteY2496" fmla="*/ 4313650 h 5484619"/>
              <a:gd name="connsiteX2497" fmla="*/ 938776 w 4450409"/>
              <a:gd name="connsiteY2497" fmla="*/ 4309640 h 5484619"/>
              <a:gd name="connsiteX2498" fmla="*/ 898983 w 4450409"/>
              <a:gd name="connsiteY2498" fmla="*/ 4335314 h 5484619"/>
              <a:gd name="connsiteX2499" fmla="*/ 896621 w 4450409"/>
              <a:gd name="connsiteY2499" fmla="*/ 4335943 h 5484619"/>
              <a:gd name="connsiteX2500" fmla="*/ 890268 w 4450409"/>
              <a:gd name="connsiteY2500" fmla="*/ 4344282 h 5484619"/>
              <a:gd name="connsiteX2501" fmla="*/ 876577 w 4450409"/>
              <a:gd name="connsiteY2501" fmla="*/ 4350272 h 5484619"/>
              <a:gd name="connsiteX2502" fmla="*/ 876577 w 4450409"/>
              <a:gd name="connsiteY2502" fmla="*/ 4357118 h 5484619"/>
              <a:gd name="connsiteX2503" fmla="*/ 883422 w 4450409"/>
              <a:gd name="connsiteY2503" fmla="*/ 4363964 h 5484619"/>
              <a:gd name="connsiteX2504" fmla="*/ 886845 w 4450409"/>
              <a:gd name="connsiteY2504" fmla="*/ 4363964 h 5484619"/>
              <a:gd name="connsiteX2505" fmla="*/ 931344 w 4450409"/>
              <a:gd name="connsiteY2505" fmla="*/ 4326311 h 5484619"/>
              <a:gd name="connsiteX2506" fmla="*/ 934881 w 4450409"/>
              <a:gd name="connsiteY2506" fmla="*/ 4325025 h 5484619"/>
              <a:gd name="connsiteX2507" fmla="*/ 942199 w 4450409"/>
              <a:gd name="connsiteY2507" fmla="*/ 4316487 h 5484619"/>
              <a:gd name="connsiteX2508" fmla="*/ 1529018 w 4450409"/>
              <a:gd name="connsiteY2508" fmla="*/ 4292525 h 5484619"/>
              <a:gd name="connsiteX2509" fmla="*/ 1508480 w 4450409"/>
              <a:gd name="connsiteY2509" fmla="*/ 4299371 h 5484619"/>
              <a:gd name="connsiteX2510" fmla="*/ 1491365 w 4450409"/>
              <a:gd name="connsiteY2510" fmla="*/ 4299371 h 5484619"/>
              <a:gd name="connsiteX2511" fmla="*/ 1491365 w 4450409"/>
              <a:gd name="connsiteY2511" fmla="*/ 4305750 h 5484619"/>
              <a:gd name="connsiteX2512" fmla="*/ 1495616 w 4450409"/>
              <a:gd name="connsiteY2512" fmla="*/ 4304087 h 5484619"/>
              <a:gd name="connsiteX2513" fmla="*/ 1505886 w 4450409"/>
              <a:gd name="connsiteY2513" fmla="*/ 4310933 h 5484619"/>
              <a:gd name="connsiteX2514" fmla="*/ 1519578 w 4450409"/>
              <a:gd name="connsiteY2514" fmla="*/ 4304087 h 5484619"/>
              <a:gd name="connsiteX2515" fmla="*/ 1529626 w 4450409"/>
              <a:gd name="connsiteY2515" fmla="*/ 4305523 h 5484619"/>
              <a:gd name="connsiteX2516" fmla="*/ 1532456 w 4450409"/>
              <a:gd name="connsiteY2516" fmla="*/ 4302794 h 5484619"/>
              <a:gd name="connsiteX2517" fmla="*/ 1532441 w 4450409"/>
              <a:gd name="connsiteY2517" fmla="*/ 4302794 h 5484619"/>
              <a:gd name="connsiteX2518" fmla="*/ 1529018 w 4450409"/>
              <a:gd name="connsiteY2518" fmla="*/ 4292525 h 5484619"/>
              <a:gd name="connsiteX2519" fmla="*/ 691731 w 4450409"/>
              <a:gd name="connsiteY2519" fmla="*/ 4285234 h 5484619"/>
              <a:gd name="connsiteX2520" fmla="*/ 698577 w 4450409"/>
              <a:gd name="connsiteY2520" fmla="*/ 4295503 h 5484619"/>
              <a:gd name="connsiteX2521" fmla="*/ 654078 w 4450409"/>
              <a:gd name="connsiteY2521" fmla="*/ 4329734 h 5484619"/>
              <a:gd name="connsiteX2522" fmla="*/ 650655 w 4450409"/>
              <a:gd name="connsiteY2522" fmla="*/ 4326311 h 5484619"/>
              <a:gd name="connsiteX2523" fmla="*/ 654078 w 4450409"/>
              <a:gd name="connsiteY2523" fmla="*/ 4319464 h 5484619"/>
              <a:gd name="connsiteX2524" fmla="*/ 654078 w 4450409"/>
              <a:gd name="connsiteY2524" fmla="*/ 4309195 h 5484619"/>
              <a:gd name="connsiteX2525" fmla="*/ 647232 w 4450409"/>
              <a:gd name="connsiteY2525" fmla="*/ 4309195 h 5484619"/>
              <a:gd name="connsiteX2526" fmla="*/ 647232 w 4450409"/>
              <a:gd name="connsiteY2526" fmla="*/ 4305772 h 5484619"/>
              <a:gd name="connsiteX2527" fmla="*/ 691731 w 4450409"/>
              <a:gd name="connsiteY2527" fmla="*/ 4285234 h 5484619"/>
              <a:gd name="connsiteX2528" fmla="*/ 1406617 w 4450409"/>
              <a:gd name="connsiteY2528" fmla="*/ 4283549 h 5484619"/>
              <a:gd name="connsiteX2529" fmla="*/ 1397003 w 4450409"/>
              <a:gd name="connsiteY2529" fmla="*/ 4288178 h 5484619"/>
              <a:gd name="connsiteX2530" fmla="*/ 1397465 w 4450409"/>
              <a:gd name="connsiteY2530" fmla="*/ 4289102 h 5484619"/>
              <a:gd name="connsiteX2531" fmla="*/ 1388673 w 4450409"/>
              <a:gd name="connsiteY2531" fmla="*/ 4294126 h 5484619"/>
              <a:gd name="connsiteX2532" fmla="*/ 1388673 w 4450409"/>
              <a:gd name="connsiteY2532" fmla="*/ 4295948 h 5484619"/>
              <a:gd name="connsiteX2533" fmla="*/ 1409212 w 4450409"/>
              <a:gd name="connsiteY2533" fmla="*/ 4292525 h 5484619"/>
              <a:gd name="connsiteX2534" fmla="*/ 1410040 w 4450409"/>
              <a:gd name="connsiteY2534" fmla="*/ 4292939 h 5484619"/>
              <a:gd name="connsiteX2535" fmla="*/ 1410040 w 4450409"/>
              <a:gd name="connsiteY2535" fmla="*/ 4283549 h 5484619"/>
              <a:gd name="connsiteX2536" fmla="*/ 1081739 w 4450409"/>
              <a:gd name="connsiteY2536" fmla="*/ 4281119 h 5484619"/>
              <a:gd name="connsiteX2537" fmla="*/ 1073277 w 4450409"/>
              <a:gd name="connsiteY2537" fmla="*/ 4287889 h 5484619"/>
              <a:gd name="connsiteX2538" fmla="*/ 1080675 w 4450409"/>
              <a:gd name="connsiteY2538" fmla="*/ 4283523 h 5484619"/>
              <a:gd name="connsiteX2539" fmla="*/ 1081182 w 4450409"/>
              <a:gd name="connsiteY2539" fmla="*/ 4283349 h 5484619"/>
              <a:gd name="connsiteX2540" fmla="*/ 1057947 w 4450409"/>
              <a:gd name="connsiteY2540" fmla="*/ 4278439 h 5484619"/>
              <a:gd name="connsiteX2541" fmla="*/ 1054574 w 4450409"/>
              <a:gd name="connsiteY2541" fmla="*/ 4281811 h 5484619"/>
              <a:gd name="connsiteX2542" fmla="*/ 1053946 w 4450409"/>
              <a:gd name="connsiteY2542" fmla="*/ 4281811 h 5484619"/>
              <a:gd name="connsiteX2543" fmla="*/ 1051486 w 4450409"/>
              <a:gd name="connsiteY2543" fmla="*/ 4292474 h 5484619"/>
              <a:gd name="connsiteX2544" fmla="*/ 1053853 w 4450409"/>
              <a:gd name="connsiteY2544" fmla="*/ 4292474 h 5484619"/>
              <a:gd name="connsiteX2545" fmla="*/ 1242120 w 4450409"/>
              <a:gd name="connsiteY2545" fmla="*/ 4275359 h 5484619"/>
              <a:gd name="connsiteX2546" fmla="*/ 1236665 w 4450409"/>
              <a:gd name="connsiteY2546" fmla="*/ 4276996 h 5484619"/>
              <a:gd name="connsiteX2547" fmla="*/ 1233158 w 4450409"/>
              <a:gd name="connsiteY2547" fmla="*/ 4282256 h 5484619"/>
              <a:gd name="connsiteX2548" fmla="*/ 1226312 w 4450409"/>
              <a:gd name="connsiteY2548" fmla="*/ 4282256 h 5484619"/>
              <a:gd name="connsiteX2549" fmla="*/ 1226312 w 4450409"/>
              <a:gd name="connsiteY2549" fmla="*/ 4280102 h 5484619"/>
              <a:gd name="connsiteX2550" fmla="*/ 1216448 w 4450409"/>
              <a:gd name="connsiteY2550" fmla="*/ 4283061 h 5484619"/>
              <a:gd name="connsiteX2551" fmla="*/ 1215952 w 4450409"/>
              <a:gd name="connsiteY2551" fmla="*/ 4283352 h 5484619"/>
              <a:gd name="connsiteX2552" fmla="*/ 1215435 w 4450409"/>
              <a:gd name="connsiteY2552" fmla="*/ 4285592 h 5484619"/>
              <a:gd name="connsiteX2553" fmla="*/ 1216043 w 4450409"/>
              <a:gd name="connsiteY2553" fmla="*/ 4285679 h 5484619"/>
              <a:gd name="connsiteX2554" fmla="*/ 1226312 w 4450409"/>
              <a:gd name="connsiteY2554" fmla="*/ 4282256 h 5484619"/>
              <a:gd name="connsiteX2555" fmla="*/ 1226312 w 4450409"/>
              <a:gd name="connsiteY2555" fmla="*/ 4292474 h 5484619"/>
              <a:gd name="connsiteX2556" fmla="*/ 1227369 w 4450409"/>
              <a:gd name="connsiteY2556" fmla="*/ 4292474 h 5484619"/>
              <a:gd name="connsiteX2557" fmla="*/ 1245172 w 4450409"/>
              <a:gd name="connsiteY2557" fmla="*/ 4281462 h 5484619"/>
              <a:gd name="connsiteX2558" fmla="*/ 1027776 w 4450409"/>
              <a:gd name="connsiteY2558" fmla="*/ 4271987 h 5484619"/>
              <a:gd name="connsiteX2559" fmla="*/ 1000391 w 4450409"/>
              <a:gd name="connsiteY2559" fmla="*/ 4289102 h 5484619"/>
              <a:gd name="connsiteX2560" fmla="*/ 1000391 w 4450409"/>
              <a:gd name="connsiteY2560" fmla="*/ 4295948 h 5484619"/>
              <a:gd name="connsiteX2561" fmla="*/ 1014083 w 4450409"/>
              <a:gd name="connsiteY2561" fmla="*/ 4295948 h 5484619"/>
              <a:gd name="connsiteX2562" fmla="*/ 1031199 w 4450409"/>
              <a:gd name="connsiteY2562" fmla="*/ 4275410 h 5484619"/>
              <a:gd name="connsiteX2563" fmla="*/ 1027776 w 4450409"/>
              <a:gd name="connsiteY2563" fmla="*/ 4271987 h 5484619"/>
              <a:gd name="connsiteX2564" fmla="*/ 1068029 w 4450409"/>
              <a:gd name="connsiteY2564" fmla="*/ 4267059 h 5484619"/>
              <a:gd name="connsiteX2565" fmla="*/ 1060368 w 4450409"/>
              <a:gd name="connsiteY2565" fmla="*/ 4270748 h 5484619"/>
              <a:gd name="connsiteX2566" fmla="*/ 1060253 w 4450409"/>
              <a:gd name="connsiteY2566" fmla="*/ 4271780 h 5484619"/>
              <a:gd name="connsiteX2567" fmla="*/ 1060626 w 4450409"/>
              <a:gd name="connsiteY2567" fmla="*/ 4271638 h 5484619"/>
              <a:gd name="connsiteX2568" fmla="*/ 1556403 w 4450409"/>
              <a:gd name="connsiteY2568" fmla="*/ 4265141 h 5484619"/>
              <a:gd name="connsiteX2569" fmla="*/ 1563249 w 4450409"/>
              <a:gd name="connsiteY2569" fmla="*/ 4265141 h 5484619"/>
              <a:gd name="connsiteX2570" fmla="*/ 1563249 w 4450409"/>
              <a:gd name="connsiteY2570" fmla="*/ 4268564 h 5484619"/>
              <a:gd name="connsiteX2571" fmla="*/ 1546134 w 4450409"/>
              <a:gd name="connsiteY2571" fmla="*/ 4278833 h 5484619"/>
              <a:gd name="connsiteX2572" fmla="*/ 1546134 w 4450409"/>
              <a:gd name="connsiteY2572" fmla="*/ 4275410 h 5484619"/>
              <a:gd name="connsiteX2573" fmla="*/ 1556403 w 4450409"/>
              <a:gd name="connsiteY2573" fmla="*/ 4265141 h 5484619"/>
              <a:gd name="connsiteX2574" fmla="*/ 794423 w 4450409"/>
              <a:gd name="connsiteY2574" fmla="*/ 4264696 h 5484619"/>
              <a:gd name="connsiteX2575" fmla="*/ 801269 w 4450409"/>
              <a:gd name="connsiteY2575" fmla="*/ 4271542 h 5484619"/>
              <a:gd name="connsiteX2576" fmla="*/ 801269 w 4450409"/>
              <a:gd name="connsiteY2576" fmla="*/ 4274965 h 5484619"/>
              <a:gd name="connsiteX2577" fmla="*/ 773884 w 4450409"/>
              <a:gd name="connsiteY2577" fmla="*/ 4288657 h 5484619"/>
              <a:gd name="connsiteX2578" fmla="*/ 746500 w 4450409"/>
              <a:gd name="connsiteY2578" fmla="*/ 4312618 h 5484619"/>
              <a:gd name="connsiteX2579" fmla="*/ 739655 w 4450409"/>
              <a:gd name="connsiteY2579" fmla="*/ 4312618 h 5484619"/>
              <a:gd name="connsiteX2580" fmla="*/ 794423 w 4450409"/>
              <a:gd name="connsiteY2580" fmla="*/ 4264696 h 5484619"/>
              <a:gd name="connsiteX2581" fmla="*/ 821808 w 4450409"/>
              <a:gd name="connsiteY2581" fmla="*/ 4247580 h 5484619"/>
              <a:gd name="connsiteX2582" fmla="*/ 828653 w 4450409"/>
              <a:gd name="connsiteY2582" fmla="*/ 4247580 h 5484619"/>
              <a:gd name="connsiteX2583" fmla="*/ 828653 w 4450409"/>
              <a:gd name="connsiteY2583" fmla="*/ 4251003 h 5484619"/>
              <a:gd name="connsiteX2584" fmla="*/ 821808 w 4450409"/>
              <a:gd name="connsiteY2584" fmla="*/ 4251003 h 5484619"/>
              <a:gd name="connsiteX2585" fmla="*/ 787576 w 4450409"/>
              <a:gd name="connsiteY2585" fmla="*/ 4247580 h 5484619"/>
              <a:gd name="connsiteX2586" fmla="*/ 791000 w 4450409"/>
              <a:gd name="connsiteY2586" fmla="*/ 4247580 h 5484619"/>
              <a:gd name="connsiteX2587" fmla="*/ 791000 w 4450409"/>
              <a:gd name="connsiteY2587" fmla="*/ 4251003 h 5484619"/>
              <a:gd name="connsiteX2588" fmla="*/ 760192 w 4450409"/>
              <a:gd name="connsiteY2588" fmla="*/ 4271542 h 5484619"/>
              <a:gd name="connsiteX2589" fmla="*/ 760192 w 4450409"/>
              <a:gd name="connsiteY2589" fmla="*/ 4264696 h 5484619"/>
              <a:gd name="connsiteX2590" fmla="*/ 787576 w 4450409"/>
              <a:gd name="connsiteY2590" fmla="*/ 4247580 h 5484619"/>
              <a:gd name="connsiteX2591" fmla="*/ 2807973 w 4450409"/>
              <a:gd name="connsiteY2591" fmla="*/ 4246695 h 5484619"/>
              <a:gd name="connsiteX2592" fmla="*/ 2785328 w 4450409"/>
              <a:gd name="connsiteY2592" fmla="*/ 4259113 h 5484619"/>
              <a:gd name="connsiteX2593" fmla="*/ 2776942 w 4450409"/>
              <a:gd name="connsiteY2593" fmla="*/ 4269435 h 5484619"/>
              <a:gd name="connsiteX2594" fmla="*/ 2755209 w 4450409"/>
              <a:gd name="connsiteY2594" fmla="*/ 4302293 h 5484619"/>
              <a:gd name="connsiteX2595" fmla="*/ 2769065 w 4450409"/>
              <a:gd name="connsiteY2595" fmla="*/ 4297188 h 5484619"/>
              <a:gd name="connsiteX2596" fmla="*/ 2784469 w 4450409"/>
              <a:gd name="connsiteY2596" fmla="*/ 4261246 h 5484619"/>
              <a:gd name="connsiteX2597" fmla="*/ 2802012 w 4450409"/>
              <a:gd name="connsiteY2597" fmla="*/ 4253545 h 5484619"/>
              <a:gd name="connsiteX2598" fmla="*/ 1516155 w 4450409"/>
              <a:gd name="connsiteY2598" fmla="*/ 4245895 h 5484619"/>
              <a:gd name="connsiteX2599" fmla="*/ 1502085 w 4450409"/>
              <a:gd name="connsiteY2599" fmla="*/ 4248386 h 5484619"/>
              <a:gd name="connsiteX2600" fmla="*/ 1495426 w 4450409"/>
              <a:gd name="connsiteY2600" fmla="*/ 4251398 h 5484619"/>
              <a:gd name="connsiteX2601" fmla="*/ 1495426 w 4450409"/>
              <a:gd name="connsiteY2601" fmla="*/ 4249565 h 5484619"/>
              <a:gd name="connsiteX2602" fmla="*/ 1481711 w 4450409"/>
              <a:gd name="connsiteY2602" fmla="*/ 4251993 h 5484619"/>
              <a:gd name="connsiteX2603" fmla="*/ 1437425 w 4450409"/>
              <a:gd name="connsiteY2603" fmla="*/ 4276703 h 5484619"/>
              <a:gd name="connsiteX2604" fmla="*/ 1420309 w 4450409"/>
              <a:gd name="connsiteY2604" fmla="*/ 4293818 h 5484619"/>
              <a:gd name="connsiteX2605" fmla="*/ 1411799 w 4450409"/>
              <a:gd name="connsiteY2605" fmla="*/ 4293818 h 5484619"/>
              <a:gd name="connsiteX2606" fmla="*/ 1416059 w 4450409"/>
              <a:gd name="connsiteY2606" fmla="*/ 4295948 h 5484619"/>
              <a:gd name="connsiteX2607" fmla="*/ 1429750 w 4450409"/>
              <a:gd name="connsiteY2607" fmla="*/ 4292525 h 5484619"/>
              <a:gd name="connsiteX2608" fmla="*/ 1440019 w 4450409"/>
              <a:gd name="connsiteY2608" fmla="*/ 4299371 h 5484619"/>
              <a:gd name="connsiteX2609" fmla="*/ 1457134 w 4450409"/>
              <a:gd name="connsiteY2609" fmla="*/ 4289102 h 5484619"/>
              <a:gd name="connsiteX2610" fmla="*/ 1460557 w 4450409"/>
              <a:gd name="connsiteY2610" fmla="*/ 4289102 h 5484619"/>
              <a:gd name="connsiteX2611" fmla="*/ 1467096 w 4450409"/>
              <a:gd name="connsiteY2611" fmla="*/ 4290737 h 5484619"/>
              <a:gd name="connsiteX2612" fmla="*/ 1467804 w 4450409"/>
              <a:gd name="connsiteY2612" fmla="*/ 4289967 h 5484619"/>
              <a:gd name="connsiteX2613" fmla="*/ 1488770 w 4450409"/>
              <a:gd name="connsiteY2613" fmla="*/ 4280126 h 5484619"/>
              <a:gd name="connsiteX2614" fmla="*/ 1489598 w 4450409"/>
              <a:gd name="connsiteY2614" fmla="*/ 4281782 h 5484619"/>
              <a:gd name="connsiteX2615" fmla="*/ 1499741 w 4450409"/>
              <a:gd name="connsiteY2615" fmla="*/ 4274682 h 5484619"/>
              <a:gd name="connsiteX2616" fmla="*/ 1499040 w 4450409"/>
              <a:gd name="connsiteY2616" fmla="*/ 4273280 h 5484619"/>
              <a:gd name="connsiteX2617" fmla="*/ 1516155 w 4450409"/>
              <a:gd name="connsiteY2617" fmla="*/ 4252741 h 5484619"/>
              <a:gd name="connsiteX2618" fmla="*/ 1280761 w 4450409"/>
              <a:gd name="connsiteY2618" fmla="*/ 4243585 h 5484619"/>
              <a:gd name="connsiteX2619" fmla="*/ 1277211 w 4450409"/>
              <a:gd name="connsiteY2619" fmla="*/ 4245566 h 5484619"/>
              <a:gd name="connsiteX2620" fmla="*/ 1272290 w 4450409"/>
              <a:gd name="connsiteY2620" fmla="*/ 4254872 h 5484619"/>
              <a:gd name="connsiteX2621" fmla="*/ 1265903 w 4450409"/>
              <a:gd name="connsiteY2621" fmla="*/ 4258066 h 5484619"/>
              <a:gd name="connsiteX2622" fmla="*/ 1269504 w 4450409"/>
              <a:gd name="connsiteY2622" fmla="*/ 4261667 h 5484619"/>
              <a:gd name="connsiteX2623" fmla="*/ 1262867 w 4450409"/>
              <a:gd name="connsiteY2623" fmla="*/ 4270517 h 5484619"/>
              <a:gd name="connsiteX2624" fmla="*/ 1266700 w 4450409"/>
              <a:gd name="connsiteY2624" fmla="*/ 4268146 h 5484619"/>
              <a:gd name="connsiteX2625" fmla="*/ 1278529 w 4450409"/>
              <a:gd name="connsiteY2625" fmla="*/ 4263845 h 5484619"/>
              <a:gd name="connsiteX2626" fmla="*/ 1272928 w 4450409"/>
              <a:gd name="connsiteY2626" fmla="*/ 4258244 h 5484619"/>
              <a:gd name="connsiteX2627" fmla="*/ 1278490 w 4450409"/>
              <a:gd name="connsiteY2627" fmla="*/ 4252254 h 5484619"/>
              <a:gd name="connsiteX2628" fmla="*/ 2811000 w 4450409"/>
              <a:gd name="connsiteY2628" fmla="*/ 4242953 h 5484619"/>
              <a:gd name="connsiteX2629" fmla="*/ 2810635 w 4450409"/>
              <a:gd name="connsiteY2629" fmla="*/ 4243637 h 5484619"/>
              <a:gd name="connsiteX2630" fmla="*/ 2811199 w 4450409"/>
              <a:gd name="connsiteY2630" fmla="*/ 4242989 h 5484619"/>
              <a:gd name="connsiteX2631" fmla="*/ 1588825 w 4450409"/>
              <a:gd name="connsiteY2631" fmla="*/ 4241510 h 5484619"/>
              <a:gd name="connsiteX2632" fmla="*/ 1582309 w 4450409"/>
              <a:gd name="connsiteY2632" fmla="*/ 4248026 h 5484619"/>
              <a:gd name="connsiteX2633" fmla="*/ 1577307 w 4450409"/>
              <a:gd name="connsiteY2633" fmla="*/ 4248026 h 5484619"/>
              <a:gd name="connsiteX2634" fmla="*/ 1554664 w 4450409"/>
              <a:gd name="connsiteY2634" fmla="*/ 4260443 h 5484619"/>
              <a:gd name="connsiteX2635" fmla="*/ 1524062 w 4450409"/>
              <a:gd name="connsiteY2635" fmla="*/ 4267924 h 5484619"/>
              <a:gd name="connsiteX2636" fmla="*/ 1536721 w 4450409"/>
              <a:gd name="connsiteY2636" fmla="*/ 4274554 h 5484619"/>
              <a:gd name="connsiteX2637" fmla="*/ 1542711 w 4450409"/>
              <a:gd name="connsiteY2637" fmla="*/ 4289102 h 5484619"/>
              <a:gd name="connsiteX2638" fmla="*/ 1550829 w 4450409"/>
              <a:gd name="connsiteY2638" fmla="*/ 4285043 h 5484619"/>
              <a:gd name="connsiteX2639" fmla="*/ 1583588 w 4450409"/>
              <a:gd name="connsiteY2639" fmla="*/ 4247605 h 5484619"/>
              <a:gd name="connsiteX2640" fmla="*/ 1318877 w 4450409"/>
              <a:gd name="connsiteY2640" fmla="*/ 4229754 h 5484619"/>
              <a:gd name="connsiteX2641" fmla="*/ 1316576 w 4450409"/>
              <a:gd name="connsiteY2641" fmla="*/ 4230162 h 5484619"/>
              <a:gd name="connsiteX2642" fmla="*/ 1291973 w 4450409"/>
              <a:gd name="connsiteY2642" fmla="*/ 4237329 h 5484619"/>
              <a:gd name="connsiteX2643" fmla="*/ 1291232 w 4450409"/>
              <a:gd name="connsiteY2643" fmla="*/ 4237742 h 5484619"/>
              <a:gd name="connsiteX2644" fmla="*/ 1300312 w 4450409"/>
              <a:gd name="connsiteY2644" fmla="*/ 4244552 h 5484619"/>
              <a:gd name="connsiteX2645" fmla="*/ 1300312 w 4450409"/>
              <a:gd name="connsiteY2645" fmla="*/ 4247975 h 5484619"/>
              <a:gd name="connsiteX2646" fmla="*/ 1287476 w 4450409"/>
              <a:gd name="connsiteY2646" fmla="*/ 4252254 h 5484619"/>
              <a:gd name="connsiteX2647" fmla="*/ 1284314 w 4450409"/>
              <a:gd name="connsiteY2647" fmla="*/ 4261741 h 5484619"/>
              <a:gd name="connsiteX2648" fmla="*/ 1290234 w 4450409"/>
              <a:gd name="connsiteY2648" fmla="*/ 4259588 h 5484619"/>
              <a:gd name="connsiteX2649" fmla="*/ 1305637 w 4450409"/>
              <a:gd name="connsiteY2649" fmla="*/ 4242901 h 5484619"/>
              <a:gd name="connsiteX2650" fmla="*/ 1316380 w 4450409"/>
              <a:gd name="connsiteY2650" fmla="*/ 4236634 h 5484619"/>
              <a:gd name="connsiteX2651" fmla="*/ 1311888 w 4450409"/>
              <a:gd name="connsiteY2651" fmla="*/ 4237757 h 5484619"/>
              <a:gd name="connsiteX2652" fmla="*/ 1311888 w 4450409"/>
              <a:gd name="connsiteY2652" fmla="*/ 4234333 h 5484619"/>
              <a:gd name="connsiteX2653" fmla="*/ 1602024 w 4450409"/>
              <a:gd name="connsiteY2653" fmla="*/ 4221987 h 5484619"/>
              <a:gd name="connsiteX2654" fmla="*/ 1588039 w 4450409"/>
              <a:gd name="connsiteY2654" fmla="*/ 4233059 h 5484619"/>
              <a:gd name="connsiteX2655" fmla="*/ 1585603 w 4450409"/>
              <a:gd name="connsiteY2655" fmla="*/ 4237627 h 5484619"/>
              <a:gd name="connsiteX2656" fmla="*/ 1589130 w 4450409"/>
              <a:gd name="connsiteY2656" fmla="*/ 4241155 h 5484619"/>
              <a:gd name="connsiteX2657" fmla="*/ 1602789 w 4450409"/>
              <a:gd name="connsiteY2657" fmla="*/ 4225262 h 5484619"/>
              <a:gd name="connsiteX2658" fmla="*/ 1601540 w 4450409"/>
              <a:gd name="connsiteY2658" fmla="*/ 4224013 h 5484619"/>
              <a:gd name="connsiteX2659" fmla="*/ 1602095 w 4450409"/>
              <a:gd name="connsiteY2659" fmla="*/ 4222072 h 5484619"/>
              <a:gd name="connsiteX2660" fmla="*/ 1577770 w 4450409"/>
              <a:gd name="connsiteY2660" fmla="*/ 4221934 h 5484619"/>
              <a:gd name="connsiteX2661" fmla="*/ 1564029 w 4450409"/>
              <a:gd name="connsiteY2661" fmla="*/ 4225598 h 5484619"/>
              <a:gd name="connsiteX2662" fmla="*/ 1558325 w 4450409"/>
              <a:gd name="connsiteY2662" fmla="*/ 4229148 h 5484619"/>
              <a:gd name="connsiteX2663" fmla="*/ 1557299 w 4450409"/>
              <a:gd name="connsiteY2663" fmla="*/ 4229373 h 5484619"/>
              <a:gd name="connsiteX2664" fmla="*/ 1550385 w 4450409"/>
              <a:gd name="connsiteY2664" fmla="*/ 4242472 h 5484619"/>
              <a:gd name="connsiteX2665" fmla="*/ 1557231 w 4450409"/>
              <a:gd name="connsiteY2665" fmla="*/ 4242472 h 5484619"/>
              <a:gd name="connsiteX2666" fmla="*/ 1577770 w 4450409"/>
              <a:gd name="connsiteY2666" fmla="*/ 4225357 h 5484619"/>
              <a:gd name="connsiteX2667" fmla="*/ 2838199 w 4450409"/>
              <a:gd name="connsiteY2667" fmla="*/ 4216004 h 5484619"/>
              <a:gd name="connsiteX2668" fmla="*/ 2836814 w 4450409"/>
              <a:gd name="connsiteY2668" fmla="*/ 4216801 h 5484619"/>
              <a:gd name="connsiteX2669" fmla="*/ 2829595 w 4450409"/>
              <a:gd name="connsiteY2669" fmla="*/ 4222516 h 5484619"/>
              <a:gd name="connsiteX2670" fmla="*/ 2829902 w 4450409"/>
              <a:gd name="connsiteY2670" fmla="*/ 4224355 h 5484619"/>
              <a:gd name="connsiteX2671" fmla="*/ 2839244 w 4450409"/>
              <a:gd name="connsiteY2671" fmla="*/ 4217049 h 5484619"/>
              <a:gd name="connsiteX2672" fmla="*/ 924498 w 4450409"/>
              <a:gd name="connsiteY2672" fmla="*/ 4196235 h 5484619"/>
              <a:gd name="connsiteX2673" fmla="*/ 917652 w 4450409"/>
              <a:gd name="connsiteY2673" fmla="*/ 4203081 h 5484619"/>
              <a:gd name="connsiteX2674" fmla="*/ 917652 w 4450409"/>
              <a:gd name="connsiteY2674" fmla="*/ 4206504 h 5484619"/>
              <a:gd name="connsiteX2675" fmla="*/ 927921 w 4450409"/>
              <a:gd name="connsiteY2675" fmla="*/ 4209927 h 5484619"/>
              <a:gd name="connsiteX2676" fmla="*/ 931344 w 4450409"/>
              <a:gd name="connsiteY2676" fmla="*/ 4203081 h 5484619"/>
              <a:gd name="connsiteX2677" fmla="*/ 931344 w 4450409"/>
              <a:gd name="connsiteY2677" fmla="*/ 4196235 h 5484619"/>
              <a:gd name="connsiteX2678" fmla="*/ 992959 w 4450409"/>
              <a:gd name="connsiteY2678" fmla="*/ 4189389 h 5484619"/>
              <a:gd name="connsiteX2679" fmla="*/ 996382 w 4450409"/>
              <a:gd name="connsiteY2679" fmla="*/ 4189389 h 5484619"/>
              <a:gd name="connsiteX2680" fmla="*/ 996382 w 4450409"/>
              <a:gd name="connsiteY2680" fmla="*/ 4192812 h 5484619"/>
              <a:gd name="connsiteX2681" fmla="*/ 989537 w 4450409"/>
              <a:gd name="connsiteY2681" fmla="*/ 4199658 h 5484619"/>
              <a:gd name="connsiteX2682" fmla="*/ 986113 w 4450409"/>
              <a:gd name="connsiteY2682" fmla="*/ 4199658 h 5484619"/>
              <a:gd name="connsiteX2683" fmla="*/ 986113 w 4450409"/>
              <a:gd name="connsiteY2683" fmla="*/ 4196235 h 5484619"/>
              <a:gd name="connsiteX2684" fmla="*/ 992959 w 4450409"/>
              <a:gd name="connsiteY2684" fmla="*/ 4189389 h 5484619"/>
              <a:gd name="connsiteX2685" fmla="*/ 879999 w 4450409"/>
              <a:gd name="connsiteY2685" fmla="*/ 4182543 h 5484619"/>
              <a:gd name="connsiteX2686" fmla="*/ 862883 w 4450409"/>
              <a:gd name="connsiteY2686" fmla="*/ 4199658 h 5484619"/>
              <a:gd name="connsiteX2687" fmla="*/ 866307 w 4450409"/>
              <a:gd name="connsiteY2687" fmla="*/ 4199658 h 5484619"/>
              <a:gd name="connsiteX2688" fmla="*/ 879999 w 4450409"/>
              <a:gd name="connsiteY2688" fmla="*/ 4192812 h 5484619"/>
              <a:gd name="connsiteX2689" fmla="*/ 3560161 w 4450409"/>
              <a:gd name="connsiteY2689" fmla="*/ 4156476 h 5484619"/>
              <a:gd name="connsiteX2690" fmla="*/ 3567007 w 4450409"/>
              <a:gd name="connsiteY2690" fmla="*/ 4163322 h 5484619"/>
              <a:gd name="connsiteX2691" fmla="*/ 3560161 w 4450409"/>
              <a:gd name="connsiteY2691" fmla="*/ 4163322 h 5484619"/>
              <a:gd name="connsiteX2692" fmla="*/ 941614 w 4450409"/>
              <a:gd name="connsiteY2692" fmla="*/ 4141466 h 5484619"/>
              <a:gd name="connsiteX2693" fmla="*/ 914229 w 4450409"/>
              <a:gd name="connsiteY2693" fmla="*/ 4158581 h 5484619"/>
              <a:gd name="connsiteX2694" fmla="*/ 914229 w 4450409"/>
              <a:gd name="connsiteY2694" fmla="*/ 4165427 h 5484619"/>
              <a:gd name="connsiteX2695" fmla="*/ 927921 w 4450409"/>
              <a:gd name="connsiteY2695" fmla="*/ 4165427 h 5484619"/>
              <a:gd name="connsiteX2696" fmla="*/ 945038 w 4450409"/>
              <a:gd name="connsiteY2696" fmla="*/ 4144889 h 5484619"/>
              <a:gd name="connsiteX2697" fmla="*/ 941614 w 4450409"/>
              <a:gd name="connsiteY2697" fmla="*/ 4141466 h 5484619"/>
              <a:gd name="connsiteX2698" fmla="*/ 302950 w 4450409"/>
              <a:gd name="connsiteY2698" fmla="*/ 4136992 h 5484619"/>
              <a:gd name="connsiteX2699" fmla="*/ 306373 w 4450409"/>
              <a:gd name="connsiteY2699" fmla="*/ 4136992 h 5484619"/>
              <a:gd name="connsiteX2700" fmla="*/ 306373 w 4450409"/>
              <a:gd name="connsiteY2700" fmla="*/ 4143838 h 5484619"/>
              <a:gd name="connsiteX2701" fmla="*/ 292681 w 4450409"/>
              <a:gd name="connsiteY2701" fmla="*/ 4154107 h 5484619"/>
              <a:gd name="connsiteX2702" fmla="*/ 289258 w 4450409"/>
              <a:gd name="connsiteY2702" fmla="*/ 4147261 h 5484619"/>
              <a:gd name="connsiteX2703" fmla="*/ 1075112 w 4450409"/>
              <a:gd name="connsiteY2703" fmla="*/ 4127774 h 5484619"/>
              <a:gd name="connsiteX2704" fmla="*/ 1078535 w 4450409"/>
              <a:gd name="connsiteY2704" fmla="*/ 4134620 h 5484619"/>
              <a:gd name="connsiteX2705" fmla="*/ 1078535 w 4450409"/>
              <a:gd name="connsiteY2705" fmla="*/ 4141466 h 5484619"/>
              <a:gd name="connsiteX2706" fmla="*/ 1044305 w 4450409"/>
              <a:gd name="connsiteY2706" fmla="*/ 4151735 h 5484619"/>
              <a:gd name="connsiteX2707" fmla="*/ 1044305 w 4450409"/>
              <a:gd name="connsiteY2707" fmla="*/ 4148312 h 5484619"/>
              <a:gd name="connsiteX2708" fmla="*/ 1075112 w 4450409"/>
              <a:gd name="connsiteY2708" fmla="*/ 4127774 h 5484619"/>
              <a:gd name="connsiteX2709" fmla="*/ 535717 w 4450409"/>
              <a:gd name="connsiteY2709" fmla="*/ 4119877 h 5484619"/>
              <a:gd name="connsiteX2710" fmla="*/ 474102 w 4450409"/>
              <a:gd name="connsiteY2710" fmla="*/ 4147261 h 5484619"/>
              <a:gd name="connsiteX2711" fmla="*/ 453565 w 4450409"/>
              <a:gd name="connsiteY2711" fmla="*/ 4171223 h 5484619"/>
              <a:gd name="connsiteX2712" fmla="*/ 453565 w 4450409"/>
              <a:gd name="connsiteY2712" fmla="*/ 4174646 h 5484619"/>
              <a:gd name="connsiteX2713" fmla="*/ 515179 w 4450409"/>
              <a:gd name="connsiteY2713" fmla="*/ 4150684 h 5484619"/>
              <a:gd name="connsiteX2714" fmla="*/ 552832 w 4450409"/>
              <a:gd name="connsiteY2714" fmla="*/ 4133569 h 5484619"/>
              <a:gd name="connsiteX2715" fmla="*/ 556255 w 4450409"/>
              <a:gd name="connsiteY2715" fmla="*/ 4126723 h 5484619"/>
              <a:gd name="connsiteX2716" fmla="*/ 556255 w 4450409"/>
              <a:gd name="connsiteY2716" fmla="*/ 4119877 h 5484619"/>
              <a:gd name="connsiteX2717" fmla="*/ 1103635 w 4450409"/>
              <a:gd name="connsiteY2717" fmla="*/ 4117227 h 5484619"/>
              <a:gd name="connsiteX2718" fmla="*/ 1102497 w 4450409"/>
              <a:gd name="connsiteY2718" fmla="*/ 4117505 h 5484619"/>
              <a:gd name="connsiteX2719" fmla="*/ 1099508 w 4450409"/>
              <a:gd name="connsiteY2719" fmla="*/ 4120495 h 5484619"/>
              <a:gd name="connsiteX2720" fmla="*/ 744523 w 4450409"/>
              <a:gd name="connsiteY2720" fmla="*/ 4092493 h 5484619"/>
              <a:gd name="connsiteX2721" fmla="*/ 747946 w 4450409"/>
              <a:gd name="connsiteY2721" fmla="*/ 4099339 h 5484619"/>
              <a:gd name="connsiteX2722" fmla="*/ 747946 w 4450409"/>
              <a:gd name="connsiteY2722" fmla="*/ 4116454 h 5484619"/>
              <a:gd name="connsiteX2723" fmla="*/ 682908 w 4450409"/>
              <a:gd name="connsiteY2723" fmla="*/ 4143838 h 5484619"/>
              <a:gd name="connsiteX2724" fmla="*/ 658947 w 4450409"/>
              <a:gd name="connsiteY2724" fmla="*/ 4157530 h 5484619"/>
              <a:gd name="connsiteX2725" fmla="*/ 645255 w 4450409"/>
              <a:gd name="connsiteY2725" fmla="*/ 4157530 h 5484619"/>
              <a:gd name="connsiteX2726" fmla="*/ 638409 w 4450409"/>
              <a:gd name="connsiteY2726" fmla="*/ 4150684 h 5484619"/>
              <a:gd name="connsiteX2727" fmla="*/ 696600 w 4450409"/>
              <a:gd name="connsiteY2727" fmla="*/ 4123300 h 5484619"/>
              <a:gd name="connsiteX2728" fmla="*/ 734254 w 4450409"/>
              <a:gd name="connsiteY2728" fmla="*/ 4095916 h 5484619"/>
              <a:gd name="connsiteX2729" fmla="*/ 744523 w 4450409"/>
              <a:gd name="connsiteY2729" fmla="*/ 4092493 h 5484619"/>
              <a:gd name="connsiteX2730" fmla="*/ 655524 w 4450409"/>
              <a:gd name="connsiteY2730" fmla="*/ 4085646 h 5484619"/>
              <a:gd name="connsiteX2731" fmla="*/ 672639 w 4450409"/>
              <a:gd name="connsiteY2731" fmla="*/ 4085646 h 5484619"/>
              <a:gd name="connsiteX2732" fmla="*/ 672639 w 4450409"/>
              <a:gd name="connsiteY2732" fmla="*/ 4089069 h 5484619"/>
              <a:gd name="connsiteX2733" fmla="*/ 648678 w 4450409"/>
              <a:gd name="connsiteY2733" fmla="*/ 4102762 h 5484619"/>
              <a:gd name="connsiteX2734" fmla="*/ 645255 w 4450409"/>
              <a:gd name="connsiteY2734" fmla="*/ 4095916 h 5484619"/>
              <a:gd name="connsiteX2735" fmla="*/ 655524 w 4450409"/>
              <a:gd name="connsiteY2735" fmla="*/ 4085646 h 5484619"/>
              <a:gd name="connsiteX2736" fmla="*/ 1156774 w 4450409"/>
              <a:gd name="connsiteY2736" fmla="*/ 4071539 h 5484619"/>
              <a:gd name="connsiteX2737" fmla="*/ 1144857 w 4450409"/>
              <a:gd name="connsiteY2737" fmla="*/ 4074717 h 5484619"/>
              <a:gd name="connsiteX2738" fmla="*/ 1136727 w 4450409"/>
              <a:gd name="connsiteY2738" fmla="*/ 4090120 h 5484619"/>
              <a:gd name="connsiteX2739" fmla="*/ 1137805 w 4450409"/>
              <a:gd name="connsiteY2739" fmla="*/ 4090120 h 5484619"/>
              <a:gd name="connsiteX2740" fmla="*/ 1155284 w 4450409"/>
              <a:gd name="connsiteY2740" fmla="*/ 4074306 h 5484619"/>
              <a:gd name="connsiteX2741" fmla="*/ 812984 w 4450409"/>
              <a:gd name="connsiteY2741" fmla="*/ 4051416 h 5484619"/>
              <a:gd name="connsiteX2742" fmla="*/ 812984 w 4450409"/>
              <a:gd name="connsiteY2742" fmla="*/ 4054839 h 5484619"/>
              <a:gd name="connsiteX2743" fmla="*/ 795869 w 4450409"/>
              <a:gd name="connsiteY2743" fmla="*/ 4078800 h 5484619"/>
              <a:gd name="connsiteX2744" fmla="*/ 792446 w 4450409"/>
              <a:gd name="connsiteY2744" fmla="*/ 4075377 h 5484619"/>
              <a:gd name="connsiteX2745" fmla="*/ 761638 w 4450409"/>
              <a:gd name="connsiteY2745" fmla="*/ 4095916 h 5484619"/>
              <a:gd name="connsiteX2746" fmla="*/ 751369 w 4450409"/>
              <a:gd name="connsiteY2746" fmla="*/ 4092493 h 5484619"/>
              <a:gd name="connsiteX2747" fmla="*/ 751369 w 4450409"/>
              <a:gd name="connsiteY2747" fmla="*/ 4082223 h 5484619"/>
              <a:gd name="connsiteX2748" fmla="*/ 782177 w 4450409"/>
              <a:gd name="connsiteY2748" fmla="*/ 4065108 h 5484619"/>
              <a:gd name="connsiteX2749" fmla="*/ 812984 w 4450409"/>
              <a:gd name="connsiteY2749" fmla="*/ 4051416 h 5484619"/>
              <a:gd name="connsiteX2750" fmla="*/ 491218 w 4450409"/>
              <a:gd name="connsiteY2750" fmla="*/ 4051416 h 5484619"/>
              <a:gd name="connsiteX2751" fmla="*/ 491218 w 4450409"/>
              <a:gd name="connsiteY2751" fmla="*/ 4061685 h 5484619"/>
              <a:gd name="connsiteX2752" fmla="*/ 477525 w 4450409"/>
              <a:gd name="connsiteY2752" fmla="*/ 4068531 h 5484619"/>
              <a:gd name="connsiteX2753" fmla="*/ 470679 w 4450409"/>
              <a:gd name="connsiteY2753" fmla="*/ 4068531 h 5484619"/>
              <a:gd name="connsiteX2754" fmla="*/ 470679 w 4450409"/>
              <a:gd name="connsiteY2754" fmla="*/ 4065108 h 5484619"/>
              <a:gd name="connsiteX2755" fmla="*/ 491218 w 4450409"/>
              <a:gd name="connsiteY2755" fmla="*/ 4051416 h 5484619"/>
              <a:gd name="connsiteX2756" fmla="*/ 3637807 w 4450409"/>
              <a:gd name="connsiteY2756" fmla="*/ 4047360 h 5484619"/>
              <a:gd name="connsiteX2757" fmla="*/ 3641230 w 4450409"/>
              <a:gd name="connsiteY2757" fmla="*/ 4047360 h 5484619"/>
              <a:gd name="connsiteX2758" fmla="*/ 3651499 w 4450409"/>
              <a:gd name="connsiteY2758" fmla="*/ 4057629 h 5484619"/>
              <a:gd name="connsiteX2759" fmla="*/ 3651499 w 4450409"/>
              <a:gd name="connsiteY2759" fmla="*/ 4061052 h 5484619"/>
              <a:gd name="connsiteX2760" fmla="*/ 3624115 w 4450409"/>
              <a:gd name="connsiteY2760" fmla="*/ 4078167 h 5484619"/>
              <a:gd name="connsiteX2761" fmla="*/ 3620692 w 4450409"/>
              <a:gd name="connsiteY2761" fmla="*/ 4074744 h 5484619"/>
              <a:gd name="connsiteX2762" fmla="*/ 3637807 w 4450409"/>
              <a:gd name="connsiteY2762" fmla="*/ 4047360 h 5484619"/>
              <a:gd name="connsiteX2763" fmla="*/ 850638 w 4450409"/>
              <a:gd name="connsiteY2763" fmla="*/ 4034301 h 5484619"/>
              <a:gd name="connsiteX2764" fmla="*/ 854062 w 4450409"/>
              <a:gd name="connsiteY2764" fmla="*/ 4034301 h 5484619"/>
              <a:gd name="connsiteX2765" fmla="*/ 860907 w 4450409"/>
              <a:gd name="connsiteY2765" fmla="*/ 4041147 h 5484619"/>
              <a:gd name="connsiteX2766" fmla="*/ 836946 w 4450409"/>
              <a:gd name="connsiteY2766" fmla="*/ 4058262 h 5484619"/>
              <a:gd name="connsiteX2767" fmla="*/ 830099 w 4450409"/>
              <a:gd name="connsiteY2767" fmla="*/ 4058262 h 5484619"/>
              <a:gd name="connsiteX2768" fmla="*/ 830099 w 4450409"/>
              <a:gd name="connsiteY2768" fmla="*/ 4044570 h 5484619"/>
              <a:gd name="connsiteX2769" fmla="*/ 850638 w 4450409"/>
              <a:gd name="connsiteY2769" fmla="*/ 4034301 h 5484619"/>
              <a:gd name="connsiteX2770" fmla="*/ 871177 w 4450409"/>
              <a:gd name="connsiteY2770" fmla="*/ 4027455 h 5484619"/>
              <a:gd name="connsiteX2771" fmla="*/ 878022 w 4450409"/>
              <a:gd name="connsiteY2771" fmla="*/ 4027455 h 5484619"/>
              <a:gd name="connsiteX2772" fmla="*/ 867753 w 4450409"/>
              <a:gd name="connsiteY2772" fmla="*/ 4037724 h 5484619"/>
              <a:gd name="connsiteX2773" fmla="*/ 864331 w 4450409"/>
              <a:gd name="connsiteY2773" fmla="*/ 4030878 h 5484619"/>
              <a:gd name="connsiteX2774" fmla="*/ 738379 w 4450409"/>
              <a:gd name="connsiteY2774" fmla="*/ 3951935 h 5484619"/>
              <a:gd name="connsiteX2775" fmla="*/ 741802 w 4450409"/>
              <a:gd name="connsiteY2775" fmla="*/ 3951935 h 5484619"/>
              <a:gd name="connsiteX2776" fmla="*/ 741802 w 4450409"/>
              <a:gd name="connsiteY2776" fmla="*/ 3958781 h 5484619"/>
              <a:gd name="connsiteX2777" fmla="*/ 728110 w 4450409"/>
              <a:gd name="connsiteY2777" fmla="*/ 3969050 h 5484619"/>
              <a:gd name="connsiteX2778" fmla="*/ 724687 w 4450409"/>
              <a:gd name="connsiteY2778" fmla="*/ 3962204 h 5484619"/>
              <a:gd name="connsiteX2779" fmla="*/ 971146 w 4450409"/>
              <a:gd name="connsiteY2779" fmla="*/ 3934820 h 5484619"/>
              <a:gd name="connsiteX2780" fmla="*/ 958526 w 4450409"/>
              <a:gd name="connsiteY2780" fmla="*/ 3940429 h 5484619"/>
              <a:gd name="connsiteX2781" fmla="*/ 963599 w 4450409"/>
              <a:gd name="connsiteY2781" fmla="*/ 3941878 h 5484619"/>
              <a:gd name="connsiteX2782" fmla="*/ 963599 w 4450409"/>
              <a:gd name="connsiteY2782" fmla="*/ 3948725 h 5484619"/>
              <a:gd name="connsiteX2783" fmla="*/ 932791 w 4450409"/>
              <a:gd name="connsiteY2783" fmla="*/ 3965840 h 5484619"/>
              <a:gd name="connsiteX2784" fmla="*/ 922521 w 4450409"/>
              <a:gd name="connsiteY2784" fmla="*/ 3965840 h 5484619"/>
              <a:gd name="connsiteX2785" fmla="*/ 922521 w 4450409"/>
              <a:gd name="connsiteY2785" fmla="*/ 3958994 h 5484619"/>
              <a:gd name="connsiteX2786" fmla="*/ 922912 w 4450409"/>
              <a:gd name="connsiteY2786" fmla="*/ 3956257 h 5484619"/>
              <a:gd name="connsiteX2787" fmla="*/ 909531 w 4450409"/>
              <a:gd name="connsiteY2787" fmla="*/ 3962204 h 5484619"/>
              <a:gd name="connsiteX2788" fmla="*/ 888993 w 4450409"/>
              <a:gd name="connsiteY2788" fmla="*/ 3986166 h 5484619"/>
              <a:gd name="connsiteX2789" fmla="*/ 888993 w 4450409"/>
              <a:gd name="connsiteY2789" fmla="*/ 3989589 h 5484619"/>
              <a:gd name="connsiteX2790" fmla="*/ 950608 w 4450409"/>
              <a:gd name="connsiteY2790" fmla="*/ 3965627 h 5484619"/>
              <a:gd name="connsiteX2791" fmla="*/ 988261 w 4450409"/>
              <a:gd name="connsiteY2791" fmla="*/ 3948512 h 5484619"/>
              <a:gd name="connsiteX2792" fmla="*/ 991684 w 4450409"/>
              <a:gd name="connsiteY2792" fmla="*/ 3941666 h 5484619"/>
              <a:gd name="connsiteX2793" fmla="*/ 991684 w 4450409"/>
              <a:gd name="connsiteY2793" fmla="*/ 3934820 h 5484619"/>
              <a:gd name="connsiteX2794" fmla="*/ 465312 w 4450409"/>
              <a:gd name="connsiteY2794" fmla="*/ 3930103 h 5484619"/>
              <a:gd name="connsiteX2795" fmla="*/ 468735 w 4450409"/>
              <a:gd name="connsiteY2795" fmla="*/ 3930103 h 5484619"/>
              <a:gd name="connsiteX2796" fmla="*/ 468735 w 4450409"/>
              <a:gd name="connsiteY2796" fmla="*/ 3936949 h 5484619"/>
              <a:gd name="connsiteX2797" fmla="*/ 455043 w 4450409"/>
              <a:gd name="connsiteY2797" fmla="*/ 3947218 h 5484619"/>
              <a:gd name="connsiteX2798" fmla="*/ 451620 w 4450409"/>
              <a:gd name="connsiteY2798" fmla="*/ 3940372 h 5484619"/>
              <a:gd name="connsiteX2799" fmla="*/ 860907 w 4450409"/>
              <a:gd name="connsiteY2799" fmla="*/ 3928965 h 5484619"/>
              <a:gd name="connsiteX2800" fmla="*/ 850798 w 4450409"/>
              <a:gd name="connsiteY2800" fmla="*/ 3934126 h 5484619"/>
              <a:gd name="connsiteX2801" fmla="*/ 847916 w 4450409"/>
              <a:gd name="connsiteY2801" fmla="*/ 3938243 h 5484619"/>
              <a:gd name="connsiteX2802" fmla="*/ 851340 w 4450409"/>
              <a:gd name="connsiteY2802" fmla="*/ 3945089 h 5484619"/>
              <a:gd name="connsiteX2803" fmla="*/ 859466 w 4450409"/>
              <a:gd name="connsiteY2803" fmla="*/ 3941339 h 5484619"/>
              <a:gd name="connsiteX2804" fmla="*/ 860907 w 4450409"/>
              <a:gd name="connsiteY2804" fmla="*/ 3938455 h 5484619"/>
              <a:gd name="connsiteX2805" fmla="*/ 698079 w 4450409"/>
              <a:gd name="connsiteY2805" fmla="*/ 3912988 h 5484619"/>
              <a:gd name="connsiteX2806" fmla="*/ 636464 w 4450409"/>
              <a:gd name="connsiteY2806" fmla="*/ 3940372 h 5484619"/>
              <a:gd name="connsiteX2807" fmla="*/ 615926 w 4450409"/>
              <a:gd name="connsiteY2807" fmla="*/ 3964334 h 5484619"/>
              <a:gd name="connsiteX2808" fmla="*/ 615926 w 4450409"/>
              <a:gd name="connsiteY2808" fmla="*/ 3967757 h 5484619"/>
              <a:gd name="connsiteX2809" fmla="*/ 677541 w 4450409"/>
              <a:gd name="connsiteY2809" fmla="*/ 3943795 h 5484619"/>
              <a:gd name="connsiteX2810" fmla="*/ 715194 w 4450409"/>
              <a:gd name="connsiteY2810" fmla="*/ 3926680 h 5484619"/>
              <a:gd name="connsiteX2811" fmla="*/ 718617 w 4450409"/>
              <a:gd name="connsiteY2811" fmla="*/ 3919834 h 5484619"/>
              <a:gd name="connsiteX2812" fmla="*/ 718617 w 4450409"/>
              <a:gd name="connsiteY2812" fmla="*/ 3912988 h 5484619"/>
              <a:gd name="connsiteX2813" fmla="*/ 907175 w 4450409"/>
              <a:gd name="connsiteY2813" fmla="*/ 3910430 h 5484619"/>
              <a:gd name="connsiteX2814" fmla="*/ 903392 w 4450409"/>
              <a:gd name="connsiteY2814" fmla="*/ 3911473 h 5484619"/>
              <a:gd name="connsiteX2815" fmla="*/ 905406 w 4450409"/>
              <a:gd name="connsiteY2815" fmla="*/ 3914494 h 5484619"/>
              <a:gd name="connsiteX2816" fmla="*/ 887778 w 4450409"/>
              <a:gd name="connsiteY2816" fmla="*/ 3930766 h 5484619"/>
              <a:gd name="connsiteX2817" fmla="*/ 909531 w 4450409"/>
              <a:gd name="connsiteY2817" fmla="*/ 3924551 h 5484619"/>
              <a:gd name="connsiteX2818" fmla="*/ 912954 w 4450409"/>
              <a:gd name="connsiteY2818" fmla="*/ 3917705 h 5484619"/>
              <a:gd name="connsiteX2819" fmla="*/ 912954 w 4450409"/>
              <a:gd name="connsiteY2819" fmla="*/ 3914282 h 5484619"/>
              <a:gd name="connsiteX2820" fmla="*/ 1090954 w 4450409"/>
              <a:gd name="connsiteY2820" fmla="*/ 3900589 h 5484619"/>
              <a:gd name="connsiteX2821" fmla="*/ 1108068 w 4450409"/>
              <a:gd name="connsiteY2821" fmla="*/ 3900589 h 5484619"/>
              <a:gd name="connsiteX2822" fmla="*/ 1108068 w 4450409"/>
              <a:gd name="connsiteY2822" fmla="*/ 3904012 h 5484619"/>
              <a:gd name="connsiteX2823" fmla="*/ 1084107 w 4450409"/>
              <a:gd name="connsiteY2823" fmla="*/ 3917705 h 5484619"/>
              <a:gd name="connsiteX2824" fmla="*/ 1080685 w 4450409"/>
              <a:gd name="connsiteY2824" fmla="*/ 3910859 h 5484619"/>
              <a:gd name="connsiteX2825" fmla="*/ 1090954 w 4450409"/>
              <a:gd name="connsiteY2825" fmla="*/ 3900589 h 5484619"/>
              <a:gd name="connsiteX2826" fmla="*/ 1136452 w 4450409"/>
              <a:gd name="connsiteY2826" fmla="*/ 3881339 h 5484619"/>
              <a:gd name="connsiteX2827" fmla="*/ 1129315 w 4450409"/>
              <a:gd name="connsiteY2827" fmla="*/ 3882529 h 5484619"/>
              <a:gd name="connsiteX2828" fmla="*/ 1128606 w 4450409"/>
              <a:gd name="connsiteY2828" fmla="*/ 3883474 h 5484619"/>
              <a:gd name="connsiteX2829" fmla="*/ 1128606 w 4450409"/>
              <a:gd name="connsiteY2829" fmla="*/ 3890320 h 5484619"/>
              <a:gd name="connsiteX2830" fmla="*/ 1135235 w 4450409"/>
              <a:gd name="connsiteY2830" fmla="*/ 3890320 h 5484619"/>
              <a:gd name="connsiteX2831" fmla="*/ 1145285 w 4450409"/>
              <a:gd name="connsiteY2831" fmla="*/ 3887305 h 5484619"/>
              <a:gd name="connsiteX2832" fmla="*/ 1147755 w 4450409"/>
              <a:gd name="connsiteY2832" fmla="*/ 3883600 h 5484619"/>
              <a:gd name="connsiteX2833" fmla="*/ 817886 w 4450409"/>
              <a:gd name="connsiteY2833" fmla="*/ 3878757 h 5484619"/>
              <a:gd name="connsiteX2834" fmla="*/ 835001 w 4450409"/>
              <a:gd name="connsiteY2834" fmla="*/ 3878757 h 5484619"/>
              <a:gd name="connsiteX2835" fmla="*/ 835001 w 4450409"/>
              <a:gd name="connsiteY2835" fmla="*/ 3882180 h 5484619"/>
              <a:gd name="connsiteX2836" fmla="*/ 811040 w 4450409"/>
              <a:gd name="connsiteY2836" fmla="*/ 3895873 h 5484619"/>
              <a:gd name="connsiteX2837" fmla="*/ 807617 w 4450409"/>
              <a:gd name="connsiteY2837" fmla="*/ 3889027 h 5484619"/>
              <a:gd name="connsiteX2838" fmla="*/ 817886 w 4450409"/>
              <a:gd name="connsiteY2838" fmla="*/ 3878757 h 5484619"/>
              <a:gd name="connsiteX2839" fmla="*/ 994405 w 4450409"/>
              <a:gd name="connsiteY2839" fmla="*/ 3866571 h 5484619"/>
              <a:gd name="connsiteX2840" fmla="*/ 997829 w 4450409"/>
              <a:gd name="connsiteY2840" fmla="*/ 3866571 h 5484619"/>
              <a:gd name="connsiteX2841" fmla="*/ 997829 w 4450409"/>
              <a:gd name="connsiteY2841" fmla="*/ 3869994 h 5484619"/>
              <a:gd name="connsiteX2842" fmla="*/ 967021 w 4450409"/>
              <a:gd name="connsiteY2842" fmla="*/ 3890533 h 5484619"/>
              <a:gd name="connsiteX2843" fmla="*/ 967021 w 4450409"/>
              <a:gd name="connsiteY2843" fmla="*/ 3883687 h 5484619"/>
              <a:gd name="connsiteX2844" fmla="*/ 994405 w 4450409"/>
              <a:gd name="connsiteY2844" fmla="*/ 3866571 h 5484619"/>
              <a:gd name="connsiteX2845" fmla="*/ 977342 w 4450409"/>
              <a:gd name="connsiteY2845" fmla="*/ 3844852 h 5484619"/>
              <a:gd name="connsiteX2846" fmla="*/ 975346 w 4450409"/>
              <a:gd name="connsiteY2846" fmla="*/ 3847296 h 5484619"/>
              <a:gd name="connsiteX2847" fmla="*/ 975346 w 4450409"/>
              <a:gd name="connsiteY2847" fmla="*/ 3847950 h 5484619"/>
              <a:gd name="connsiteX2848" fmla="*/ 958231 w 4450409"/>
              <a:gd name="connsiteY2848" fmla="*/ 3871911 h 5484619"/>
              <a:gd name="connsiteX2849" fmla="*/ 954808 w 4450409"/>
              <a:gd name="connsiteY2849" fmla="*/ 3868488 h 5484619"/>
              <a:gd name="connsiteX2850" fmla="*/ 948725 w 4450409"/>
              <a:gd name="connsiteY2850" fmla="*/ 3874745 h 5484619"/>
              <a:gd name="connsiteX2851" fmla="*/ 954031 w 4450409"/>
              <a:gd name="connsiteY2851" fmla="*/ 3880051 h 5484619"/>
              <a:gd name="connsiteX2852" fmla="*/ 954031 w 4450409"/>
              <a:gd name="connsiteY2852" fmla="*/ 3886897 h 5484619"/>
              <a:gd name="connsiteX2853" fmla="*/ 936916 w 4450409"/>
              <a:gd name="connsiteY2853" fmla="*/ 3900589 h 5484619"/>
              <a:gd name="connsiteX2854" fmla="*/ 936916 w 4450409"/>
              <a:gd name="connsiteY2854" fmla="*/ 3904012 h 5484619"/>
              <a:gd name="connsiteX2855" fmla="*/ 947185 w 4450409"/>
              <a:gd name="connsiteY2855" fmla="*/ 3914282 h 5484619"/>
              <a:gd name="connsiteX2856" fmla="*/ 966885 w 4450409"/>
              <a:gd name="connsiteY2856" fmla="*/ 3908126 h 5484619"/>
              <a:gd name="connsiteX2857" fmla="*/ 1001252 w 4450409"/>
              <a:gd name="connsiteY2857" fmla="*/ 3883687 h 5484619"/>
              <a:gd name="connsiteX2858" fmla="*/ 1008098 w 4450409"/>
              <a:gd name="connsiteY2858" fmla="*/ 3890533 h 5484619"/>
              <a:gd name="connsiteX2859" fmla="*/ 1008098 w 4450409"/>
              <a:gd name="connsiteY2859" fmla="*/ 3891858 h 5484619"/>
              <a:gd name="connsiteX2860" fmla="*/ 1039607 w 4450409"/>
              <a:gd name="connsiteY2860" fmla="*/ 3876628 h 5484619"/>
              <a:gd name="connsiteX2861" fmla="*/ 1041219 w 4450409"/>
              <a:gd name="connsiteY2861" fmla="*/ 3875938 h 5484619"/>
              <a:gd name="connsiteX2862" fmla="*/ 1010621 w 4450409"/>
              <a:gd name="connsiteY2862" fmla="*/ 3866571 h 5484619"/>
              <a:gd name="connsiteX2863" fmla="*/ 1008098 w 4450409"/>
              <a:gd name="connsiteY2863" fmla="*/ 3866571 h 5484619"/>
              <a:gd name="connsiteX2864" fmla="*/ 1004116 w 4450409"/>
              <a:gd name="connsiteY2864" fmla="*/ 3864580 h 5484619"/>
              <a:gd name="connsiteX2865" fmla="*/ 1002953 w 4450409"/>
              <a:gd name="connsiteY2865" fmla="*/ 3864224 h 5484619"/>
              <a:gd name="connsiteX2866" fmla="*/ 1002074 w 4450409"/>
              <a:gd name="connsiteY2866" fmla="*/ 3863559 h 5484619"/>
              <a:gd name="connsiteX2867" fmla="*/ 1001252 w 4450409"/>
              <a:gd name="connsiteY2867" fmla="*/ 3863148 h 5484619"/>
              <a:gd name="connsiteX2868" fmla="*/ 1001309 w 4450409"/>
              <a:gd name="connsiteY2868" fmla="*/ 3862980 h 5484619"/>
              <a:gd name="connsiteX2869" fmla="*/ 653580 w 4450409"/>
              <a:gd name="connsiteY2869" fmla="*/ 3844527 h 5484619"/>
              <a:gd name="connsiteX2870" fmla="*/ 653580 w 4450409"/>
              <a:gd name="connsiteY2870" fmla="*/ 3854796 h 5484619"/>
              <a:gd name="connsiteX2871" fmla="*/ 639887 w 4450409"/>
              <a:gd name="connsiteY2871" fmla="*/ 3861642 h 5484619"/>
              <a:gd name="connsiteX2872" fmla="*/ 633041 w 4450409"/>
              <a:gd name="connsiteY2872" fmla="*/ 3861642 h 5484619"/>
              <a:gd name="connsiteX2873" fmla="*/ 633041 w 4450409"/>
              <a:gd name="connsiteY2873" fmla="*/ 3858219 h 5484619"/>
              <a:gd name="connsiteX2874" fmla="*/ 653580 w 4450409"/>
              <a:gd name="connsiteY2874" fmla="*/ 3844527 h 5484619"/>
              <a:gd name="connsiteX2875" fmla="*/ 907936 w 4450409"/>
              <a:gd name="connsiteY2875" fmla="*/ 3838132 h 5484619"/>
              <a:gd name="connsiteX2876" fmla="*/ 911359 w 4450409"/>
              <a:gd name="connsiteY2876" fmla="*/ 3838132 h 5484619"/>
              <a:gd name="connsiteX2877" fmla="*/ 918205 w 4450409"/>
              <a:gd name="connsiteY2877" fmla="*/ 3844978 h 5484619"/>
              <a:gd name="connsiteX2878" fmla="*/ 918205 w 4450409"/>
              <a:gd name="connsiteY2878" fmla="*/ 3848401 h 5484619"/>
              <a:gd name="connsiteX2879" fmla="*/ 914782 w 4450409"/>
              <a:gd name="connsiteY2879" fmla="*/ 3848401 h 5484619"/>
              <a:gd name="connsiteX2880" fmla="*/ 907936 w 4450409"/>
              <a:gd name="connsiteY2880" fmla="*/ 3841555 h 5484619"/>
              <a:gd name="connsiteX2881" fmla="*/ 529763 w 4450409"/>
              <a:gd name="connsiteY2881" fmla="*/ 3834815 h 5484619"/>
              <a:gd name="connsiteX2882" fmla="*/ 529763 w 4450409"/>
              <a:gd name="connsiteY2882" fmla="*/ 3837236 h 5484619"/>
              <a:gd name="connsiteX2883" fmla="*/ 530552 w 4450409"/>
              <a:gd name="connsiteY2883" fmla="*/ 3836788 h 5484619"/>
              <a:gd name="connsiteX2884" fmla="*/ 742801 w 4450409"/>
              <a:gd name="connsiteY2884" fmla="*/ 3816301 h 5484619"/>
              <a:gd name="connsiteX2885" fmla="*/ 746224 w 4450409"/>
              <a:gd name="connsiteY2885" fmla="*/ 3816301 h 5484619"/>
              <a:gd name="connsiteX2886" fmla="*/ 753070 w 4450409"/>
              <a:gd name="connsiteY2886" fmla="*/ 3823147 h 5484619"/>
              <a:gd name="connsiteX2887" fmla="*/ 753070 w 4450409"/>
              <a:gd name="connsiteY2887" fmla="*/ 3826570 h 5484619"/>
              <a:gd name="connsiteX2888" fmla="*/ 749647 w 4450409"/>
              <a:gd name="connsiteY2888" fmla="*/ 3826570 h 5484619"/>
              <a:gd name="connsiteX2889" fmla="*/ 742801 w 4450409"/>
              <a:gd name="connsiteY2889" fmla="*/ 3819724 h 5484619"/>
              <a:gd name="connsiteX2890" fmla="*/ 692284 w 4450409"/>
              <a:gd name="connsiteY2890" fmla="*/ 3814171 h 5484619"/>
              <a:gd name="connsiteX2891" fmla="*/ 695707 w 4450409"/>
              <a:gd name="connsiteY2891" fmla="*/ 3824440 h 5484619"/>
              <a:gd name="connsiteX2892" fmla="*/ 688861 w 4450409"/>
              <a:gd name="connsiteY2892" fmla="*/ 3827863 h 5484619"/>
              <a:gd name="connsiteX2893" fmla="*/ 685438 w 4450409"/>
              <a:gd name="connsiteY2893" fmla="*/ 3821017 h 5484619"/>
              <a:gd name="connsiteX2894" fmla="*/ 692284 w 4450409"/>
              <a:gd name="connsiteY2894" fmla="*/ 3814171 h 5484619"/>
              <a:gd name="connsiteX2895" fmla="*/ 379149 w 4450409"/>
              <a:gd name="connsiteY2895" fmla="*/ 3799582 h 5484619"/>
              <a:gd name="connsiteX2896" fmla="*/ 382572 w 4450409"/>
              <a:gd name="connsiteY2896" fmla="*/ 3799582 h 5484619"/>
              <a:gd name="connsiteX2897" fmla="*/ 382572 w 4450409"/>
              <a:gd name="connsiteY2897" fmla="*/ 3806428 h 5484619"/>
              <a:gd name="connsiteX2898" fmla="*/ 368880 w 4450409"/>
              <a:gd name="connsiteY2898" fmla="*/ 3816697 h 5484619"/>
              <a:gd name="connsiteX2899" fmla="*/ 365457 w 4450409"/>
              <a:gd name="connsiteY2899" fmla="*/ 3809851 h 5484619"/>
              <a:gd name="connsiteX2900" fmla="*/ 849745 w 4450409"/>
              <a:gd name="connsiteY2900" fmla="*/ 3790209 h 5484619"/>
              <a:gd name="connsiteX2901" fmla="*/ 853168 w 4450409"/>
              <a:gd name="connsiteY2901" fmla="*/ 3797055 h 5484619"/>
              <a:gd name="connsiteX2902" fmla="*/ 853168 w 4450409"/>
              <a:gd name="connsiteY2902" fmla="*/ 3800478 h 5484619"/>
              <a:gd name="connsiteX2903" fmla="*/ 849745 w 4450409"/>
              <a:gd name="connsiteY2903" fmla="*/ 3800478 h 5484619"/>
              <a:gd name="connsiteX2904" fmla="*/ 842898 w 4450409"/>
              <a:gd name="connsiteY2904" fmla="*/ 3793632 h 5484619"/>
              <a:gd name="connsiteX2905" fmla="*/ 611916 w 4450409"/>
              <a:gd name="connsiteY2905" fmla="*/ 3782467 h 5484619"/>
              <a:gd name="connsiteX2906" fmla="*/ 550301 w 4450409"/>
              <a:gd name="connsiteY2906" fmla="*/ 3809851 h 5484619"/>
              <a:gd name="connsiteX2907" fmla="*/ 536763 w 4450409"/>
              <a:gd name="connsiteY2907" fmla="*/ 3824894 h 5484619"/>
              <a:gd name="connsiteX2908" fmla="*/ 540842 w 4450409"/>
              <a:gd name="connsiteY2908" fmla="*/ 3829993 h 5484619"/>
              <a:gd name="connsiteX2909" fmla="*/ 540176 w 4450409"/>
              <a:gd name="connsiteY2909" fmla="*/ 3831326 h 5484619"/>
              <a:gd name="connsiteX2910" fmla="*/ 561426 w 4450409"/>
              <a:gd name="connsiteY2910" fmla="*/ 3819265 h 5484619"/>
              <a:gd name="connsiteX2911" fmla="*/ 591378 w 4450409"/>
              <a:gd name="connsiteY2911" fmla="*/ 3813274 h 5484619"/>
              <a:gd name="connsiteX2912" fmla="*/ 629031 w 4450409"/>
              <a:gd name="connsiteY2912" fmla="*/ 3796159 h 5484619"/>
              <a:gd name="connsiteX2913" fmla="*/ 632454 w 4450409"/>
              <a:gd name="connsiteY2913" fmla="*/ 3789313 h 5484619"/>
              <a:gd name="connsiteX2914" fmla="*/ 632454 w 4450409"/>
              <a:gd name="connsiteY2914" fmla="*/ 3782467 h 5484619"/>
              <a:gd name="connsiteX2915" fmla="*/ 684610 w 4450409"/>
              <a:gd name="connsiteY2915" fmla="*/ 3768378 h 5484619"/>
              <a:gd name="connsiteX2916" fmla="*/ 688033 w 4450409"/>
              <a:gd name="connsiteY2916" fmla="*/ 3775224 h 5484619"/>
              <a:gd name="connsiteX2917" fmla="*/ 688033 w 4450409"/>
              <a:gd name="connsiteY2917" fmla="*/ 3778647 h 5484619"/>
              <a:gd name="connsiteX2918" fmla="*/ 684610 w 4450409"/>
              <a:gd name="connsiteY2918" fmla="*/ 3778647 h 5484619"/>
              <a:gd name="connsiteX2919" fmla="*/ 677763 w 4450409"/>
              <a:gd name="connsiteY2919" fmla="*/ 3771801 h 5484619"/>
              <a:gd name="connsiteX2920" fmla="*/ 763495 w 4450409"/>
              <a:gd name="connsiteY2920" fmla="*/ 3751418 h 5484619"/>
              <a:gd name="connsiteX2921" fmla="*/ 763340 w 4450409"/>
              <a:gd name="connsiteY2921" fmla="*/ 3751457 h 5484619"/>
              <a:gd name="connsiteX2922" fmla="*/ 763340 w 4450409"/>
              <a:gd name="connsiteY2922" fmla="*/ 3764955 h 5484619"/>
              <a:gd name="connsiteX2923" fmla="*/ 756494 w 4450409"/>
              <a:gd name="connsiteY2923" fmla="*/ 3764955 h 5484619"/>
              <a:gd name="connsiteX2924" fmla="*/ 748598 w 4450409"/>
              <a:gd name="connsiteY2924" fmla="*/ 3751796 h 5484619"/>
              <a:gd name="connsiteX2925" fmla="*/ 734276 w 4450409"/>
              <a:gd name="connsiteY2925" fmla="*/ 3759981 h 5484619"/>
              <a:gd name="connsiteX2926" fmla="*/ 735955 w 4450409"/>
              <a:gd name="connsiteY2926" fmla="*/ 3768378 h 5484619"/>
              <a:gd name="connsiteX2927" fmla="*/ 729938 w 4450409"/>
              <a:gd name="connsiteY2927" fmla="*/ 3783422 h 5484619"/>
              <a:gd name="connsiteX2928" fmla="*/ 729938 w 4450409"/>
              <a:gd name="connsiteY2928" fmla="*/ 3786488 h 5484619"/>
              <a:gd name="connsiteX2929" fmla="*/ 735528 w 4450409"/>
              <a:gd name="connsiteY2929" fmla="*/ 3793195 h 5484619"/>
              <a:gd name="connsiteX2930" fmla="*/ 736101 w 4450409"/>
              <a:gd name="connsiteY2930" fmla="*/ 3796635 h 5484619"/>
              <a:gd name="connsiteX2931" fmla="*/ 741136 w 4450409"/>
              <a:gd name="connsiteY2931" fmla="*/ 3792736 h 5484619"/>
              <a:gd name="connsiteX2932" fmla="*/ 760075 w 4450409"/>
              <a:gd name="connsiteY2932" fmla="*/ 3788641 h 5484619"/>
              <a:gd name="connsiteX2933" fmla="*/ 773609 w 4450409"/>
              <a:gd name="connsiteY2933" fmla="*/ 3764955 h 5484619"/>
              <a:gd name="connsiteX2934" fmla="*/ 773609 w 4450409"/>
              <a:gd name="connsiteY2934" fmla="*/ 3761532 h 5484619"/>
              <a:gd name="connsiteX2935" fmla="*/ 739378 w 4450409"/>
              <a:gd name="connsiteY2935" fmla="*/ 3747840 h 5484619"/>
              <a:gd name="connsiteX2936" fmla="*/ 738586 w 4450409"/>
              <a:gd name="connsiteY2936" fmla="*/ 3748236 h 5484619"/>
              <a:gd name="connsiteX2937" fmla="*/ 746462 w 4450409"/>
              <a:gd name="connsiteY2937" fmla="*/ 3748236 h 5484619"/>
              <a:gd name="connsiteX2938" fmla="*/ 746224 w 4450409"/>
              <a:gd name="connsiteY2938" fmla="*/ 3747840 h 5484619"/>
              <a:gd name="connsiteX2939" fmla="*/ 879308 w 4450409"/>
              <a:gd name="connsiteY2939" fmla="*/ 3737167 h 5484619"/>
              <a:gd name="connsiteX2940" fmla="*/ 872068 w 4450409"/>
              <a:gd name="connsiteY2940" fmla="*/ 3741390 h 5484619"/>
              <a:gd name="connsiteX2941" fmla="*/ 869337 w 4450409"/>
              <a:gd name="connsiteY2941" fmla="*/ 3738659 h 5484619"/>
              <a:gd name="connsiteX2942" fmla="*/ 870310 w 4450409"/>
              <a:gd name="connsiteY2942" fmla="*/ 3740994 h 5484619"/>
              <a:gd name="connsiteX2943" fmla="*/ 880937 w 4450409"/>
              <a:gd name="connsiteY2943" fmla="*/ 3743828 h 5484619"/>
              <a:gd name="connsiteX2944" fmla="*/ 880552 w 4450409"/>
              <a:gd name="connsiteY2944" fmla="*/ 3742287 h 5484619"/>
              <a:gd name="connsiteX2945" fmla="*/ 881023 w 4450409"/>
              <a:gd name="connsiteY2945" fmla="*/ 3740406 h 5484619"/>
              <a:gd name="connsiteX2946" fmla="*/ 567417 w 4450409"/>
              <a:gd name="connsiteY2946" fmla="*/ 3714006 h 5484619"/>
              <a:gd name="connsiteX2947" fmla="*/ 567417 w 4450409"/>
              <a:gd name="connsiteY2947" fmla="*/ 3724275 h 5484619"/>
              <a:gd name="connsiteX2948" fmla="*/ 553724 w 4450409"/>
              <a:gd name="connsiteY2948" fmla="*/ 3731121 h 5484619"/>
              <a:gd name="connsiteX2949" fmla="*/ 546878 w 4450409"/>
              <a:gd name="connsiteY2949" fmla="*/ 3731121 h 5484619"/>
              <a:gd name="connsiteX2950" fmla="*/ 546878 w 4450409"/>
              <a:gd name="connsiteY2950" fmla="*/ 3727698 h 5484619"/>
              <a:gd name="connsiteX2951" fmla="*/ 567417 w 4450409"/>
              <a:gd name="connsiteY2951" fmla="*/ 3714006 h 5484619"/>
              <a:gd name="connsiteX2952" fmla="*/ 842898 w 4450409"/>
              <a:gd name="connsiteY2952" fmla="*/ 3670403 h 5484619"/>
              <a:gd name="connsiteX2953" fmla="*/ 839475 w 4450409"/>
              <a:gd name="connsiteY2953" fmla="*/ 3687518 h 5484619"/>
              <a:gd name="connsiteX2954" fmla="*/ 839475 w 4450409"/>
              <a:gd name="connsiteY2954" fmla="*/ 3711479 h 5484619"/>
              <a:gd name="connsiteX2955" fmla="*/ 836052 w 4450409"/>
              <a:gd name="connsiteY2955" fmla="*/ 3711479 h 5484619"/>
              <a:gd name="connsiteX2956" fmla="*/ 825783 w 4450409"/>
              <a:gd name="connsiteY2956" fmla="*/ 3704633 h 5484619"/>
              <a:gd name="connsiteX2957" fmla="*/ 823084 w 4450409"/>
              <a:gd name="connsiteY2957" fmla="*/ 3714080 h 5484619"/>
              <a:gd name="connsiteX2958" fmla="*/ 827950 w 4450409"/>
              <a:gd name="connsiteY2958" fmla="*/ 3717888 h 5484619"/>
              <a:gd name="connsiteX2959" fmla="*/ 844854 w 4450409"/>
              <a:gd name="connsiteY2959" fmla="*/ 3736517 h 5484619"/>
              <a:gd name="connsiteX2960" fmla="*/ 858376 w 4450409"/>
              <a:gd name="connsiteY2960" fmla="*/ 3727698 h 5484619"/>
              <a:gd name="connsiteX2961" fmla="*/ 870850 w 4450409"/>
              <a:gd name="connsiteY2961" fmla="*/ 3721190 h 5484619"/>
              <a:gd name="connsiteX2962" fmla="*/ 867743 w 4450409"/>
              <a:gd name="connsiteY2962" fmla="*/ 3715321 h 5484619"/>
              <a:gd name="connsiteX2963" fmla="*/ 862608 w 4450409"/>
              <a:gd name="connsiteY2963" fmla="*/ 3699917 h 5484619"/>
              <a:gd name="connsiteX2964" fmla="*/ 859923 w 4450409"/>
              <a:gd name="connsiteY2964" fmla="*/ 3693122 h 5484619"/>
              <a:gd name="connsiteX2965" fmla="*/ 856591 w 4450409"/>
              <a:gd name="connsiteY2965" fmla="*/ 3697787 h 5484619"/>
              <a:gd name="connsiteX2966" fmla="*/ 842898 w 4450409"/>
              <a:gd name="connsiteY2966" fmla="*/ 3670403 h 5484619"/>
              <a:gd name="connsiteX2967" fmla="*/ 472381 w 4450409"/>
              <a:gd name="connsiteY2967" fmla="*/ 3641726 h 5484619"/>
              <a:gd name="connsiteX2968" fmla="*/ 479227 w 4450409"/>
              <a:gd name="connsiteY2968" fmla="*/ 3641726 h 5484619"/>
              <a:gd name="connsiteX2969" fmla="*/ 479227 w 4450409"/>
              <a:gd name="connsiteY2969" fmla="*/ 3645149 h 5484619"/>
              <a:gd name="connsiteX2970" fmla="*/ 475804 w 4450409"/>
              <a:gd name="connsiteY2970" fmla="*/ 3703340 h 5484619"/>
              <a:gd name="connsiteX2971" fmla="*/ 468958 w 4450409"/>
              <a:gd name="connsiteY2971" fmla="*/ 3696494 h 5484619"/>
              <a:gd name="connsiteX2972" fmla="*/ 468958 w 4450409"/>
              <a:gd name="connsiteY2972" fmla="*/ 3693071 h 5484619"/>
              <a:gd name="connsiteX2973" fmla="*/ 472381 w 4450409"/>
              <a:gd name="connsiteY2973" fmla="*/ 3641726 h 5484619"/>
              <a:gd name="connsiteX2974" fmla="*/ 527149 w 4450409"/>
              <a:gd name="connsiteY2974" fmla="*/ 3638302 h 5484619"/>
              <a:gd name="connsiteX2975" fmla="*/ 530572 w 4450409"/>
              <a:gd name="connsiteY2975" fmla="*/ 3638302 h 5484619"/>
              <a:gd name="connsiteX2976" fmla="*/ 530572 w 4450409"/>
              <a:gd name="connsiteY2976" fmla="*/ 3648572 h 5484619"/>
              <a:gd name="connsiteX2977" fmla="*/ 523726 w 4450409"/>
              <a:gd name="connsiteY2977" fmla="*/ 3648572 h 5484619"/>
              <a:gd name="connsiteX2978" fmla="*/ 527149 w 4450409"/>
              <a:gd name="connsiteY2978" fmla="*/ 3638302 h 5484619"/>
              <a:gd name="connsiteX2979" fmla="*/ 815514 w 4450409"/>
              <a:gd name="connsiteY2979" fmla="*/ 3619057 h 5484619"/>
              <a:gd name="connsiteX2980" fmla="*/ 808668 w 4450409"/>
              <a:gd name="connsiteY2980" fmla="*/ 3625903 h 5484619"/>
              <a:gd name="connsiteX2981" fmla="*/ 815514 w 4450409"/>
              <a:gd name="connsiteY2981" fmla="*/ 3625903 h 5484619"/>
              <a:gd name="connsiteX2982" fmla="*/ 705148 w 4450409"/>
              <a:gd name="connsiteY2982" fmla="*/ 3614341 h 5484619"/>
              <a:gd name="connsiteX2983" fmla="*/ 705148 w 4450409"/>
              <a:gd name="connsiteY2983" fmla="*/ 3628033 h 5484619"/>
              <a:gd name="connsiteX2984" fmla="*/ 700014 w 4450409"/>
              <a:gd name="connsiteY2984" fmla="*/ 3663976 h 5484619"/>
              <a:gd name="connsiteX2985" fmla="*/ 695707 w 4450409"/>
              <a:gd name="connsiteY2985" fmla="*/ 3670005 h 5484619"/>
              <a:gd name="connsiteX2986" fmla="*/ 695707 w 4450409"/>
              <a:gd name="connsiteY2986" fmla="*/ 3670403 h 5484619"/>
              <a:gd name="connsiteX2987" fmla="*/ 695423 w 4450409"/>
              <a:gd name="connsiteY2987" fmla="*/ 3670403 h 5484619"/>
              <a:gd name="connsiteX2988" fmla="*/ 691456 w 4450409"/>
              <a:gd name="connsiteY2988" fmla="*/ 3675956 h 5484619"/>
              <a:gd name="connsiteX2989" fmla="*/ 689605 w 4450409"/>
              <a:gd name="connsiteY2989" fmla="*/ 3670403 h 5484619"/>
              <a:gd name="connsiteX2990" fmla="*/ 688861 w 4450409"/>
              <a:gd name="connsiteY2990" fmla="*/ 3670403 h 5484619"/>
              <a:gd name="connsiteX2991" fmla="*/ 689233 w 4450409"/>
              <a:gd name="connsiteY2991" fmla="*/ 3669287 h 5484619"/>
              <a:gd name="connsiteX2992" fmla="*/ 684610 w 4450409"/>
              <a:gd name="connsiteY2992" fmla="*/ 3655418 h 5484619"/>
              <a:gd name="connsiteX2993" fmla="*/ 677763 w 4450409"/>
              <a:gd name="connsiteY2993" fmla="*/ 3648572 h 5484619"/>
              <a:gd name="connsiteX2994" fmla="*/ 674340 w 4450409"/>
              <a:gd name="connsiteY2994" fmla="*/ 3665687 h 5484619"/>
              <a:gd name="connsiteX2995" fmla="*/ 674340 w 4450409"/>
              <a:gd name="connsiteY2995" fmla="*/ 3689648 h 5484619"/>
              <a:gd name="connsiteX2996" fmla="*/ 670917 w 4450409"/>
              <a:gd name="connsiteY2996" fmla="*/ 3689648 h 5484619"/>
              <a:gd name="connsiteX2997" fmla="*/ 660648 w 4450409"/>
              <a:gd name="connsiteY2997" fmla="*/ 3682802 h 5484619"/>
              <a:gd name="connsiteX2998" fmla="*/ 653802 w 4450409"/>
              <a:gd name="connsiteY2998" fmla="*/ 3706763 h 5484619"/>
              <a:gd name="connsiteX2999" fmla="*/ 670917 w 4450409"/>
              <a:gd name="connsiteY2999" fmla="*/ 3723879 h 5484619"/>
              <a:gd name="connsiteX3000" fmla="*/ 668943 w 4450409"/>
              <a:gd name="connsiteY3000" fmla="*/ 3729802 h 5484619"/>
              <a:gd name="connsiteX3001" fmla="*/ 680377 w 4450409"/>
              <a:gd name="connsiteY3001" fmla="*/ 3724275 h 5484619"/>
              <a:gd name="connsiteX3002" fmla="*/ 718552 w 4450409"/>
              <a:gd name="connsiteY3002" fmla="*/ 3707914 h 5484619"/>
              <a:gd name="connsiteX3003" fmla="*/ 718840 w 4450409"/>
              <a:gd name="connsiteY3003" fmla="*/ 3706763 h 5484619"/>
              <a:gd name="connsiteX3004" fmla="*/ 711994 w 4450409"/>
              <a:gd name="connsiteY3004" fmla="*/ 3686225 h 5484619"/>
              <a:gd name="connsiteX3005" fmla="*/ 711994 w 4450409"/>
              <a:gd name="connsiteY3005" fmla="*/ 3614341 h 5484619"/>
              <a:gd name="connsiteX3006" fmla="*/ 746224 w 4450409"/>
              <a:gd name="connsiteY3006" fmla="*/ 3607495 h 5484619"/>
              <a:gd name="connsiteX3007" fmla="*/ 742801 w 4450409"/>
              <a:gd name="connsiteY3007" fmla="*/ 3614341 h 5484619"/>
              <a:gd name="connsiteX3008" fmla="*/ 742801 w 4450409"/>
              <a:gd name="connsiteY3008" fmla="*/ 3624610 h 5484619"/>
              <a:gd name="connsiteX3009" fmla="*/ 749647 w 4450409"/>
              <a:gd name="connsiteY3009" fmla="*/ 3624610 h 5484619"/>
              <a:gd name="connsiteX3010" fmla="*/ 753070 w 4450409"/>
              <a:gd name="connsiteY3010" fmla="*/ 3610918 h 5484619"/>
              <a:gd name="connsiteX3011" fmla="*/ 650379 w 4450409"/>
              <a:gd name="connsiteY3011" fmla="*/ 3597226 h 5484619"/>
              <a:gd name="connsiteX3012" fmla="*/ 643533 w 4450409"/>
              <a:gd name="connsiteY3012" fmla="*/ 3604072 h 5484619"/>
              <a:gd name="connsiteX3013" fmla="*/ 650379 w 4450409"/>
              <a:gd name="connsiteY3013" fmla="*/ 3604072 h 5484619"/>
              <a:gd name="connsiteX3014" fmla="*/ 799476 w 4450409"/>
              <a:gd name="connsiteY3014" fmla="*/ 3584098 h 5484619"/>
              <a:gd name="connsiteX3015" fmla="*/ 797570 w 4450409"/>
              <a:gd name="connsiteY3015" fmla="*/ 3586957 h 5484619"/>
              <a:gd name="connsiteX3016" fmla="*/ 802705 w 4450409"/>
              <a:gd name="connsiteY3016" fmla="*/ 3614341 h 5484619"/>
              <a:gd name="connsiteX3017" fmla="*/ 802892 w 4450409"/>
              <a:gd name="connsiteY3017" fmla="*/ 3615463 h 5484619"/>
              <a:gd name="connsiteX3018" fmla="*/ 805245 w 4450409"/>
              <a:gd name="connsiteY3018" fmla="*/ 3598519 h 5484619"/>
              <a:gd name="connsiteX3019" fmla="*/ 520303 w 4450409"/>
              <a:gd name="connsiteY3019" fmla="*/ 3528765 h 5484619"/>
              <a:gd name="connsiteX3020" fmla="*/ 527149 w 4450409"/>
              <a:gd name="connsiteY3020" fmla="*/ 3532188 h 5484619"/>
              <a:gd name="connsiteX3021" fmla="*/ 510034 w 4450409"/>
              <a:gd name="connsiteY3021" fmla="*/ 3631456 h 5484619"/>
              <a:gd name="connsiteX3022" fmla="*/ 503188 w 4450409"/>
              <a:gd name="connsiteY3022" fmla="*/ 3631456 h 5484619"/>
              <a:gd name="connsiteX3023" fmla="*/ 503188 w 4450409"/>
              <a:gd name="connsiteY3023" fmla="*/ 3621187 h 5484619"/>
              <a:gd name="connsiteX3024" fmla="*/ 520303 w 4450409"/>
              <a:gd name="connsiteY3024" fmla="*/ 3528765 h 5484619"/>
              <a:gd name="connsiteX3025" fmla="*/ 609302 w 4450409"/>
              <a:gd name="connsiteY3025" fmla="*/ 3525342 h 5484619"/>
              <a:gd name="connsiteX3026" fmla="*/ 616149 w 4450409"/>
              <a:gd name="connsiteY3026" fmla="*/ 3525342 h 5484619"/>
              <a:gd name="connsiteX3027" fmla="*/ 616149 w 4450409"/>
              <a:gd name="connsiteY3027" fmla="*/ 3542457 h 5484619"/>
              <a:gd name="connsiteX3028" fmla="*/ 609302 w 4450409"/>
              <a:gd name="connsiteY3028" fmla="*/ 3542457 h 5484619"/>
              <a:gd name="connsiteX3029" fmla="*/ 629841 w 4450409"/>
              <a:gd name="connsiteY3029" fmla="*/ 3487688 h 5484619"/>
              <a:gd name="connsiteX3030" fmla="*/ 633264 w 4450409"/>
              <a:gd name="connsiteY3030" fmla="*/ 3487688 h 5484619"/>
              <a:gd name="connsiteX3031" fmla="*/ 633264 w 4450409"/>
              <a:gd name="connsiteY3031" fmla="*/ 3497958 h 5484619"/>
              <a:gd name="connsiteX3032" fmla="*/ 626418 w 4450409"/>
              <a:gd name="connsiteY3032" fmla="*/ 3504804 h 5484619"/>
              <a:gd name="connsiteX3033" fmla="*/ 622995 w 4450409"/>
              <a:gd name="connsiteY3033" fmla="*/ 3497958 h 5484619"/>
              <a:gd name="connsiteX3034" fmla="*/ 622995 w 4450409"/>
              <a:gd name="connsiteY3034" fmla="*/ 3494534 h 5484619"/>
              <a:gd name="connsiteX3035" fmla="*/ 629841 w 4450409"/>
              <a:gd name="connsiteY3035" fmla="*/ 3487688 h 5484619"/>
              <a:gd name="connsiteX3036" fmla="*/ 705148 w 4450409"/>
              <a:gd name="connsiteY3036" fmla="*/ 3412381 h 5484619"/>
              <a:gd name="connsiteX3037" fmla="*/ 694879 w 4450409"/>
              <a:gd name="connsiteY3037" fmla="*/ 3426074 h 5484619"/>
              <a:gd name="connsiteX3038" fmla="*/ 701725 w 4450409"/>
              <a:gd name="connsiteY3038" fmla="*/ 3429497 h 5484619"/>
              <a:gd name="connsiteX3039" fmla="*/ 705148 w 4450409"/>
              <a:gd name="connsiteY3039" fmla="*/ 3422651 h 5484619"/>
              <a:gd name="connsiteX3040" fmla="*/ 749647 w 4450409"/>
              <a:gd name="connsiteY3040" fmla="*/ 3388420 h 5484619"/>
              <a:gd name="connsiteX3041" fmla="*/ 735955 w 4450409"/>
              <a:gd name="connsiteY3041" fmla="*/ 3463727 h 5484619"/>
              <a:gd name="connsiteX3042" fmla="*/ 742801 w 4450409"/>
              <a:gd name="connsiteY3042" fmla="*/ 3463727 h 5484619"/>
              <a:gd name="connsiteX3043" fmla="*/ 742801 w 4450409"/>
              <a:gd name="connsiteY3043" fmla="*/ 3453458 h 5484619"/>
              <a:gd name="connsiteX3044" fmla="*/ 759917 w 4450409"/>
              <a:gd name="connsiteY3044" fmla="*/ 3391843 h 5484619"/>
              <a:gd name="connsiteX3045" fmla="*/ 753070 w 4450409"/>
              <a:gd name="connsiteY3045" fmla="*/ 3388420 h 5484619"/>
              <a:gd name="connsiteX3046" fmla="*/ 646956 w 4450409"/>
              <a:gd name="connsiteY3046" fmla="*/ 3381574 h 5484619"/>
              <a:gd name="connsiteX3047" fmla="*/ 650379 w 4450409"/>
              <a:gd name="connsiteY3047" fmla="*/ 3381574 h 5484619"/>
              <a:gd name="connsiteX3048" fmla="*/ 657225 w 4450409"/>
              <a:gd name="connsiteY3048" fmla="*/ 3384997 h 5484619"/>
              <a:gd name="connsiteX3049" fmla="*/ 640110 w 4450409"/>
              <a:gd name="connsiteY3049" fmla="*/ 3432920 h 5484619"/>
              <a:gd name="connsiteX3050" fmla="*/ 636687 w 4450409"/>
              <a:gd name="connsiteY3050" fmla="*/ 3432920 h 5484619"/>
              <a:gd name="connsiteX3051" fmla="*/ 646956 w 4450409"/>
              <a:gd name="connsiteY3051" fmla="*/ 3381574 h 5484619"/>
              <a:gd name="connsiteX3052" fmla="*/ 609302 w 4450409"/>
              <a:gd name="connsiteY3052" fmla="*/ 3292575 h 5484619"/>
              <a:gd name="connsiteX3053" fmla="*/ 616149 w 4450409"/>
              <a:gd name="connsiteY3053" fmla="*/ 3292575 h 5484619"/>
              <a:gd name="connsiteX3054" fmla="*/ 609302 w 4450409"/>
              <a:gd name="connsiteY3054" fmla="*/ 3299421 h 5484619"/>
              <a:gd name="connsiteX3055" fmla="*/ 616149 w 4450409"/>
              <a:gd name="connsiteY3055" fmla="*/ 3241229 h 5484619"/>
              <a:gd name="connsiteX3056" fmla="*/ 619572 w 4450409"/>
              <a:gd name="connsiteY3056" fmla="*/ 3241229 h 5484619"/>
              <a:gd name="connsiteX3057" fmla="*/ 602456 w 4450409"/>
              <a:gd name="connsiteY3057" fmla="*/ 3292575 h 5484619"/>
              <a:gd name="connsiteX3058" fmla="*/ 575072 w 4450409"/>
              <a:gd name="connsiteY3058" fmla="*/ 3340497 h 5484619"/>
              <a:gd name="connsiteX3059" fmla="*/ 571649 w 4450409"/>
              <a:gd name="connsiteY3059" fmla="*/ 3333651 h 5484619"/>
              <a:gd name="connsiteX3060" fmla="*/ 616149 w 4450409"/>
              <a:gd name="connsiteY3060" fmla="*/ 3241229 h 5484619"/>
              <a:gd name="connsiteX3061" fmla="*/ 657225 w 4450409"/>
              <a:gd name="connsiteY3061" fmla="*/ 3227537 h 5484619"/>
              <a:gd name="connsiteX3062" fmla="*/ 664071 w 4450409"/>
              <a:gd name="connsiteY3062" fmla="*/ 3227537 h 5484619"/>
              <a:gd name="connsiteX3063" fmla="*/ 664071 w 4450409"/>
              <a:gd name="connsiteY3063" fmla="*/ 3230960 h 5484619"/>
              <a:gd name="connsiteX3064" fmla="*/ 636687 w 4450409"/>
              <a:gd name="connsiteY3064" fmla="*/ 3316536 h 5484619"/>
              <a:gd name="connsiteX3065" fmla="*/ 626418 w 4450409"/>
              <a:gd name="connsiteY3065" fmla="*/ 3350767 h 5484619"/>
              <a:gd name="connsiteX3066" fmla="*/ 633264 w 4450409"/>
              <a:gd name="connsiteY3066" fmla="*/ 3347343 h 5484619"/>
              <a:gd name="connsiteX3067" fmla="*/ 640110 w 4450409"/>
              <a:gd name="connsiteY3067" fmla="*/ 3347343 h 5484619"/>
              <a:gd name="connsiteX3068" fmla="*/ 609302 w 4450409"/>
              <a:gd name="connsiteY3068" fmla="*/ 3432920 h 5484619"/>
              <a:gd name="connsiteX3069" fmla="*/ 599033 w 4450409"/>
              <a:gd name="connsiteY3069" fmla="*/ 3450035 h 5484619"/>
              <a:gd name="connsiteX3070" fmla="*/ 592187 w 4450409"/>
              <a:gd name="connsiteY3070" fmla="*/ 3450035 h 5484619"/>
              <a:gd name="connsiteX3071" fmla="*/ 588764 w 4450409"/>
              <a:gd name="connsiteY3071" fmla="*/ 3436343 h 5484619"/>
              <a:gd name="connsiteX3072" fmla="*/ 643533 w 4450409"/>
              <a:gd name="connsiteY3072" fmla="*/ 3265190 h 5484619"/>
              <a:gd name="connsiteX3073" fmla="*/ 657225 w 4450409"/>
              <a:gd name="connsiteY3073" fmla="*/ 3227537 h 5484619"/>
              <a:gd name="connsiteX3074" fmla="*/ 664071 w 4450409"/>
              <a:gd name="connsiteY3074" fmla="*/ 3206999 h 5484619"/>
              <a:gd name="connsiteX3075" fmla="*/ 670917 w 4450409"/>
              <a:gd name="connsiteY3075" fmla="*/ 3206999 h 5484619"/>
              <a:gd name="connsiteX3076" fmla="*/ 667494 w 4450409"/>
              <a:gd name="connsiteY3076" fmla="*/ 3224114 h 5484619"/>
              <a:gd name="connsiteX3077" fmla="*/ 660648 w 4450409"/>
              <a:gd name="connsiteY3077" fmla="*/ 3224114 h 5484619"/>
              <a:gd name="connsiteX3078" fmla="*/ 701725 w 4450409"/>
              <a:gd name="connsiteY3078" fmla="*/ 3196729 h 5484619"/>
              <a:gd name="connsiteX3079" fmla="*/ 705148 w 4450409"/>
              <a:gd name="connsiteY3079" fmla="*/ 3200153 h 5484619"/>
              <a:gd name="connsiteX3080" fmla="*/ 677763 w 4450409"/>
              <a:gd name="connsiteY3080" fmla="*/ 3237806 h 5484619"/>
              <a:gd name="connsiteX3081" fmla="*/ 674340 w 4450409"/>
              <a:gd name="connsiteY3081" fmla="*/ 3237806 h 5484619"/>
              <a:gd name="connsiteX3082" fmla="*/ 674340 w 4450409"/>
              <a:gd name="connsiteY3082" fmla="*/ 3234383 h 5484619"/>
              <a:gd name="connsiteX3083" fmla="*/ 701725 w 4450409"/>
              <a:gd name="connsiteY3083" fmla="*/ 3196729 h 5484619"/>
              <a:gd name="connsiteX3084" fmla="*/ 640110 w 4450409"/>
              <a:gd name="connsiteY3084" fmla="*/ 3111153 h 5484619"/>
              <a:gd name="connsiteX3085" fmla="*/ 646956 w 4450409"/>
              <a:gd name="connsiteY3085" fmla="*/ 3111153 h 5484619"/>
              <a:gd name="connsiteX3086" fmla="*/ 646956 w 4450409"/>
              <a:gd name="connsiteY3086" fmla="*/ 3114576 h 5484619"/>
              <a:gd name="connsiteX3087" fmla="*/ 640110 w 4450409"/>
              <a:gd name="connsiteY3087" fmla="*/ 3114576 h 5484619"/>
              <a:gd name="connsiteX3088" fmla="*/ 647817 w 4450409"/>
              <a:gd name="connsiteY3088" fmla="*/ 3073921 h 5484619"/>
              <a:gd name="connsiteX3089" fmla="*/ 651240 w 4450409"/>
              <a:gd name="connsiteY3089" fmla="*/ 3084190 h 5484619"/>
              <a:gd name="connsiteX3090" fmla="*/ 644394 w 4450409"/>
              <a:gd name="connsiteY3090" fmla="*/ 3087613 h 5484619"/>
              <a:gd name="connsiteX3091" fmla="*/ 640971 w 4450409"/>
              <a:gd name="connsiteY3091" fmla="*/ 3080767 h 5484619"/>
              <a:gd name="connsiteX3092" fmla="*/ 647817 w 4450409"/>
              <a:gd name="connsiteY3092" fmla="*/ 3073921 h 5484619"/>
              <a:gd name="connsiteX3093" fmla="*/ 694879 w 4450409"/>
              <a:gd name="connsiteY3093" fmla="*/ 3046115 h 5484619"/>
              <a:gd name="connsiteX3094" fmla="*/ 698302 w 4450409"/>
              <a:gd name="connsiteY3094" fmla="*/ 3046115 h 5484619"/>
              <a:gd name="connsiteX3095" fmla="*/ 691456 w 4450409"/>
              <a:gd name="connsiteY3095" fmla="*/ 3052962 h 5484619"/>
              <a:gd name="connsiteX3096" fmla="*/ 688033 w 4450409"/>
              <a:gd name="connsiteY3096" fmla="*/ 3052962 h 5484619"/>
              <a:gd name="connsiteX3097" fmla="*/ 694879 w 4450409"/>
              <a:gd name="connsiteY3097" fmla="*/ 3046115 h 5484619"/>
              <a:gd name="connsiteX3098" fmla="*/ 592463 w 4450409"/>
              <a:gd name="connsiteY3098" fmla="*/ 3039245 h 5484619"/>
              <a:gd name="connsiteX3099" fmla="*/ 595886 w 4450409"/>
              <a:gd name="connsiteY3099" fmla="*/ 3039245 h 5484619"/>
              <a:gd name="connsiteX3100" fmla="*/ 602732 w 4450409"/>
              <a:gd name="connsiteY3100" fmla="*/ 3046091 h 5484619"/>
              <a:gd name="connsiteX3101" fmla="*/ 602732 w 4450409"/>
              <a:gd name="connsiteY3101" fmla="*/ 3049514 h 5484619"/>
              <a:gd name="connsiteX3102" fmla="*/ 599309 w 4450409"/>
              <a:gd name="connsiteY3102" fmla="*/ 3049514 h 5484619"/>
              <a:gd name="connsiteX3103" fmla="*/ 592463 w 4450409"/>
              <a:gd name="connsiteY3103" fmla="*/ 3042668 h 5484619"/>
              <a:gd name="connsiteX3104" fmla="*/ 675202 w 4450409"/>
              <a:gd name="connsiteY3104" fmla="*/ 3036267 h 5484619"/>
              <a:gd name="connsiteX3105" fmla="*/ 678625 w 4450409"/>
              <a:gd name="connsiteY3105" fmla="*/ 3036267 h 5484619"/>
              <a:gd name="connsiteX3106" fmla="*/ 685471 w 4450409"/>
              <a:gd name="connsiteY3106" fmla="*/ 3043113 h 5484619"/>
              <a:gd name="connsiteX3107" fmla="*/ 685471 w 4450409"/>
              <a:gd name="connsiteY3107" fmla="*/ 3053382 h 5484619"/>
              <a:gd name="connsiteX3108" fmla="*/ 675202 w 4450409"/>
              <a:gd name="connsiteY3108" fmla="*/ 3053382 h 5484619"/>
              <a:gd name="connsiteX3109" fmla="*/ 4093072 w 4450409"/>
              <a:gd name="connsiteY3109" fmla="*/ 3030715 h 5484619"/>
              <a:gd name="connsiteX3110" fmla="*/ 4084955 w 4450409"/>
              <a:gd name="connsiteY3110" fmla="*/ 3041539 h 5484619"/>
              <a:gd name="connsiteX3111" fmla="*/ 4078380 w 4450409"/>
              <a:gd name="connsiteY3111" fmla="*/ 3070026 h 5484619"/>
              <a:gd name="connsiteX3112" fmla="*/ 4079298 w 4450409"/>
              <a:gd name="connsiteY3112" fmla="*/ 3087462 h 5484619"/>
              <a:gd name="connsiteX3113" fmla="*/ 4081092 w 4450409"/>
              <a:gd name="connsiteY3113" fmla="*/ 3081633 h 5484619"/>
              <a:gd name="connsiteX3114" fmla="*/ 4093072 w 4450409"/>
              <a:gd name="connsiteY3114" fmla="*/ 3030715 h 5484619"/>
              <a:gd name="connsiteX3115" fmla="*/ 558232 w 4450409"/>
              <a:gd name="connsiteY3115" fmla="*/ 2963938 h 5484619"/>
              <a:gd name="connsiteX3116" fmla="*/ 561655 w 4450409"/>
              <a:gd name="connsiteY3116" fmla="*/ 2963938 h 5484619"/>
              <a:gd name="connsiteX3117" fmla="*/ 575348 w 4450409"/>
              <a:gd name="connsiteY3117" fmla="*/ 2981053 h 5484619"/>
              <a:gd name="connsiteX3118" fmla="*/ 571925 w 4450409"/>
              <a:gd name="connsiteY3118" fmla="*/ 2987899 h 5484619"/>
              <a:gd name="connsiteX3119" fmla="*/ 582194 w 4450409"/>
              <a:gd name="connsiteY3119" fmla="*/ 3018707 h 5484619"/>
              <a:gd name="connsiteX3120" fmla="*/ 582194 w 4450409"/>
              <a:gd name="connsiteY3120" fmla="*/ 3022130 h 5484619"/>
              <a:gd name="connsiteX3121" fmla="*/ 578771 w 4450409"/>
              <a:gd name="connsiteY3121" fmla="*/ 3022130 h 5484619"/>
              <a:gd name="connsiteX3122" fmla="*/ 558232 w 4450409"/>
              <a:gd name="connsiteY3122" fmla="*/ 2970784 h 5484619"/>
              <a:gd name="connsiteX3123" fmla="*/ 561655 w 4450409"/>
              <a:gd name="connsiteY3123" fmla="*/ 2943400 h 5484619"/>
              <a:gd name="connsiteX3124" fmla="*/ 565078 w 4450409"/>
              <a:gd name="connsiteY3124" fmla="*/ 2953669 h 5484619"/>
              <a:gd name="connsiteX3125" fmla="*/ 558232 w 4450409"/>
              <a:gd name="connsiteY3125" fmla="*/ 2957092 h 5484619"/>
              <a:gd name="connsiteX3126" fmla="*/ 554809 w 4450409"/>
              <a:gd name="connsiteY3126" fmla="*/ 2950246 h 5484619"/>
              <a:gd name="connsiteX3127" fmla="*/ 561655 w 4450409"/>
              <a:gd name="connsiteY3127" fmla="*/ 2943400 h 5484619"/>
              <a:gd name="connsiteX3128" fmla="*/ 593049 w 4450409"/>
              <a:gd name="connsiteY3128" fmla="*/ 2923307 h 5484619"/>
              <a:gd name="connsiteX3129" fmla="*/ 599895 w 4450409"/>
              <a:gd name="connsiteY3129" fmla="*/ 2923307 h 5484619"/>
              <a:gd name="connsiteX3130" fmla="*/ 599895 w 4450409"/>
              <a:gd name="connsiteY3130" fmla="*/ 2926730 h 5484619"/>
              <a:gd name="connsiteX3131" fmla="*/ 596472 w 4450409"/>
              <a:gd name="connsiteY3131" fmla="*/ 2984921 h 5484619"/>
              <a:gd name="connsiteX3132" fmla="*/ 589626 w 4450409"/>
              <a:gd name="connsiteY3132" fmla="*/ 2978075 h 5484619"/>
              <a:gd name="connsiteX3133" fmla="*/ 589626 w 4450409"/>
              <a:gd name="connsiteY3133" fmla="*/ 2974652 h 5484619"/>
              <a:gd name="connsiteX3134" fmla="*/ 593049 w 4450409"/>
              <a:gd name="connsiteY3134" fmla="*/ 2923307 h 5484619"/>
              <a:gd name="connsiteX3135" fmla="*/ 647817 w 4450409"/>
              <a:gd name="connsiteY3135" fmla="*/ 2919883 h 5484619"/>
              <a:gd name="connsiteX3136" fmla="*/ 651240 w 4450409"/>
              <a:gd name="connsiteY3136" fmla="*/ 2919883 h 5484619"/>
              <a:gd name="connsiteX3137" fmla="*/ 651240 w 4450409"/>
              <a:gd name="connsiteY3137" fmla="*/ 2930153 h 5484619"/>
              <a:gd name="connsiteX3138" fmla="*/ 644394 w 4450409"/>
              <a:gd name="connsiteY3138" fmla="*/ 2930153 h 5484619"/>
              <a:gd name="connsiteX3139" fmla="*/ 647817 w 4450409"/>
              <a:gd name="connsiteY3139" fmla="*/ 2919883 h 5484619"/>
              <a:gd name="connsiteX3140" fmla="*/ 719116 w 4450409"/>
              <a:gd name="connsiteY3140" fmla="*/ 2919438 h 5484619"/>
              <a:gd name="connsiteX3141" fmla="*/ 722539 w 4450409"/>
              <a:gd name="connsiteY3141" fmla="*/ 2926284 h 5484619"/>
              <a:gd name="connsiteX3142" fmla="*/ 722539 w 4450409"/>
              <a:gd name="connsiteY3142" fmla="*/ 2929707 h 5484619"/>
              <a:gd name="connsiteX3143" fmla="*/ 719116 w 4450409"/>
              <a:gd name="connsiteY3143" fmla="*/ 2929707 h 5484619"/>
              <a:gd name="connsiteX3144" fmla="*/ 712269 w 4450409"/>
              <a:gd name="connsiteY3144" fmla="*/ 2922861 h 5484619"/>
              <a:gd name="connsiteX3145" fmla="*/ 589040 w 4450409"/>
              <a:gd name="connsiteY3145" fmla="*/ 2905746 h 5484619"/>
              <a:gd name="connsiteX3146" fmla="*/ 592463 w 4450409"/>
              <a:gd name="connsiteY3146" fmla="*/ 2905746 h 5484619"/>
              <a:gd name="connsiteX3147" fmla="*/ 599309 w 4450409"/>
              <a:gd name="connsiteY3147" fmla="*/ 2912592 h 5484619"/>
              <a:gd name="connsiteX3148" fmla="*/ 599309 w 4450409"/>
              <a:gd name="connsiteY3148" fmla="*/ 2922861 h 5484619"/>
              <a:gd name="connsiteX3149" fmla="*/ 589040 w 4450409"/>
              <a:gd name="connsiteY3149" fmla="*/ 2922861 h 5484619"/>
              <a:gd name="connsiteX3150" fmla="*/ 506887 w 4450409"/>
              <a:gd name="connsiteY3150" fmla="*/ 2792786 h 5484619"/>
              <a:gd name="connsiteX3151" fmla="*/ 513733 w 4450409"/>
              <a:gd name="connsiteY3151" fmla="*/ 2792786 h 5484619"/>
              <a:gd name="connsiteX3152" fmla="*/ 513733 w 4450409"/>
              <a:gd name="connsiteY3152" fmla="*/ 2796209 h 5484619"/>
              <a:gd name="connsiteX3153" fmla="*/ 510310 w 4450409"/>
              <a:gd name="connsiteY3153" fmla="*/ 2854400 h 5484619"/>
              <a:gd name="connsiteX3154" fmla="*/ 503464 w 4450409"/>
              <a:gd name="connsiteY3154" fmla="*/ 2847554 h 5484619"/>
              <a:gd name="connsiteX3155" fmla="*/ 503464 w 4450409"/>
              <a:gd name="connsiteY3155" fmla="*/ 2844131 h 5484619"/>
              <a:gd name="connsiteX3156" fmla="*/ 506887 w 4450409"/>
              <a:gd name="connsiteY3156" fmla="*/ 2792786 h 5484619"/>
              <a:gd name="connsiteX3157" fmla="*/ 561655 w 4450409"/>
              <a:gd name="connsiteY3157" fmla="*/ 2789362 h 5484619"/>
              <a:gd name="connsiteX3158" fmla="*/ 565078 w 4450409"/>
              <a:gd name="connsiteY3158" fmla="*/ 2789362 h 5484619"/>
              <a:gd name="connsiteX3159" fmla="*/ 565078 w 4450409"/>
              <a:gd name="connsiteY3159" fmla="*/ 2799632 h 5484619"/>
              <a:gd name="connsiteX3160" fmla="*/ 558232 w 4450409"/>
              <a:gd name="connsiteY3160" fmla="*/ 2799632 h 5484619"/>
              <a:gd name="connsiteX3161" fmla="*/ 561655 w 4450409"/>
              <a:gd name="connsiteY3161" fmla="*/ 2789362 h 5484619"/>
              <a:gd name="connsiteX3162" fmla="*/ 780730 w 4450409"/>
              <a:gd name="connsiteY3162" fmla="*/ 2758555 h 5484619"/>
              <a:gd name="connsiteX3163" fmla="*/ 777307 w 4450409"/>
              <a:gd name="connsiteY3163" fmla="*/ 2765401 h 5484619"/>
              <a:gd name="connsiteX3164" fmla="*/ 777307 w 4450409"/>
              <a:gd name="connsiteY3164" fmla="*/ 2775670 h 5484619"/>
              <a:gd name="connsiteX3165" fmla="*/ 784153 w 4450409"/>
              <a:gd name="connsiteY3165" fmla="*/ 2775670 h 5484619"/>
              <a:gd name="connsiteX3166" fmla="*/ 787576 w 4450409"/>
              <a:gd name="connsiteY3166" fmla="*/ 2761978 h 5484619"/>
              <a:gd name="connsiteX3167" fmla="*/ 684885 w 4450409"/>
              <a:gd name="connsiteY3167" fmla="*/ 2748286 h 5484619"/>
              <a:gd name="connsiteX3168" fmla="*/ 678039 w 4450409"/>
              <a:gd name="connsiteY3168" fmla="*/ 2755132 h 5484619"/>
              <a:gd name="connsiteX3169" fmla="*/ 684885 w 4450409"/>
              <a:gd name="connsiteY3169" fmla="*/ 2755132 h 5484619"/>
              <a:gd name="connsiteX3170" fmla="*/ 832506 w 4450409"/>
              <a:gd name="connsiteY3170" fmla="*/ 2737372 h 5484619"/>
              <a:gd name="connsiteX3171" fmla="*/ 832076 w 4450409"/>
              <a:gd name="connsiteY3171" fmla="*/ 2738017 h 5484619"/>
              <a:gd name="connsiteX3172" fmla="*/ 832291 w 4450409"/>
              <a:gd name="connsiteY3172" fmla="*/ 2739163 h 5484619"/>
              <a:gd name="connsiteX3173" fmla="*/ 832662 w 4450409"/>
              <a:gd name="connsiteY3173" fmla="*/ 2738462 h 5484619"/>
              <a:gd name="connsiteX3174" fmla="*/ 554809 w 4450409"/>
              <a:gd name="connsiteY3174" fmla="*/ 2679825 h 5484619"/>
              <a:gd name="connsiteX3175" fmla="*/ 561655 w 4450409"/>
              <a:gd name="connsiteY3175" fmla="*/ 2683248 h 5484619"/>
              <a:gd name="connsiteX3176" fmla="*/ 544540 w 4450409"/>
              <a:gd name="connsiteY3176" fmla="*/ 2782516 h 5484619"/>
              <a:gd name="connsiteX3177" fmla="*/ 537695 w 4450409"/>
              <a:gd name="connsiteY3177" fmla="*/ 2782516 h 5484619"/>
              <a:gd name="connsiteX3178" fmla="*/ 537695 w 4450409"/>
              <a:gd name="connsiteY3178" fmla="*/ 2772247 h 5484619"/>
              <a:gd name="connsiteX3179" fmla="*/ 554809 w 4450409"/>
              <a:gd name="connsiteY3179" fmla="*/ 2679825 h 5484619"/>
              <a:gd name="connsiteX3180" fmla="*/ 643808 w 4450409"/>
              <a:gd name="connsiteY3180" fmla="*/ 2676402 h 5484619"/>
              <a:gd name="connsiteX3181" fmla="*/ 650655 w 4450409"/>
              <a:gd name="connsiteY3181" fmla="*/ 2676402 h 5484619"/>
              <a:gd name="connsiteX3182" fmla="*/ 650655 w 4450409"/>
              <a:gd name="connsiteY3182" fmla="*/ 2693517 h 5484619"/>
              <a:gd name="connsiteX3183" fmla="*/ 643808 w 4450409"/>
              <a:gd name="connsiteY3183" fmla="*/ 2693517 h 5484619"/>
              <a:gd name="connsiteX3184" fmla="*/ 664347 w 4450409"/>
              <a:gd name="connsiteY3184" fmla="*/ 2638748 h 5484619"/>
              <a:gd name="connsiteX3185" fmla="*/ 667770 w 4450409"/>
              <a:gd name="connsiteY3185" fmla="*/ 2638748 h 5484619"/>
              <a:gd name="connsiteX3186" fmla="*/ 667770 w 4450409"/>
              <a:gd name="connsiteY3186" fmla="*/ 2649018 h 5484619"/>
              <a:gd name="connsiteX3187" fmla="*/ 660924 w 4450409"/>
              <a:gd name="connsiteY3187" fmla="*/ 2655864 h 5484619"/>
              <a:gd name="connsiteX3188" fmla="*/ 657501 w 4450409"/>
              <a:gd name="connsiteY3188" fmla="*/ 2649018 h 5484619"/>
              <a:gd name="connsiteX3189" fmla="*/ 657501 w 4450409"/>
              <a:gd name="connsiteY3189" fmla="*/ 2645594 h 5484619"/>
              <a:gd name="connsiteX3190" fmla="*/ 664347 w 4450409"/>
              <a:gd name="connsiteY3190" fmla="*/ 2638748 h 5484619"/>
              <a:gd name="connsiteX3191" fmla="*/ 771657 w 4450409"/>
              <a:gd name="connsiteY3191" fmla="*/ 2606265 h 5484619"/>
              <a:gd name="connsiteX3192" fmla="*/ 770461 w 4450409"/>
              <a:gd name="connsiteY3192" fmla="*/ 2614787 h 5484619"/>
              <a:gd name="connsiteX3193" fmla="*/ 775066 w 4450409"/>
              <a:gd name="connsiteY3193" fmla="*/ 2614787 h 5484619"/>
              <a:gd name="connsiteX3194" fmla="*/ 729970 w 4450409"/>
              <a:gd name="connsiteY3194" fmla="*/ 2576354 h 5484619"/>
              <a:gd name="connsiteX3195" fmla="*/ 729385 w 4450409"/>
              <a:gd name="connsiteY3195" fmla="*/ 2577134 h 5484619"/>
              <a:gd name="connsiteX3196" fmla="*/ 729970 w 4450409"/>
              <a:gd name="connsiteY3196" fmla="*/ 2577427 h 5484619"/>
              <a:gd name="connsiteX3197" fmla="*/ 739655 w 4450409"/>
              <a:gd name="connsiteY3197" fmla="*/ 2563441 h 5484619"/>
              <a:gd name="connsiteX3198" fmla="*/ 731619 w 4450409"/>
              <a:gd name="connsiteY3198" fmla="*/ 2574156 h 5484619"/>
              <a:gd name="connsiteX3199" fmla="*/ 736817 w 4450409"/>
              <a:gd name="connsiteY3199" fmla="*/ 2574156 h 5484619"/>
              <a:gd name="connsiteX3200" fmla="*/ 732354 w 4450409"/>
              <a:gd name="connsiteY3200" fmla="*/ 2578619 h 5484619"/>
              <a:gd name="connsiteX3201" fmla="*/ 736231 w 4450409"/>
              <a:gd name="connsiteY3201" fmla="*/ 2580557 h 5484619"/>
              <a:gd name="connsiteX3202" fmla="*/ 739655 w 4450409"/>
              <a:gd name="connsiteY3202" fmla="*/ 2573711 h 5484619"/>
              <a:gd name="connsiteX3203" fmla="*/ 784153 w 4450409"/>
              <a:gd name="connsiteY3203" fmla="*/ 2539480 h 5484619"/>
              <a:gd name="connsiteX3204" fmla="*/ 774000 w 4450409"/>
              <a:gd name="connsiteY3204" fmla="*/ 2589823 h 5484619"/>
              <a:gd name="connsiteX3205" fmla="*/ 779562 w 4450409"/>
              <a:gd name="connsiteY3205" fmla="*/ 2596776 h 5484619"/>
              <a:gd name="connsiteX3206" fmla="*/ 790144 w 4450409"/>
              <a:gd name="connsiteY3206" fmla="*/ 2560447 h 5484619"/>
              <a:gd name="connsiteX3207" fmla="*/ 794423 w 4450409"/>
              <a:gd name="connsiteY3207" fmla="*/ 2542903 h 5484619"/>
              <a:gd name="connsiteX3208" fmla="*/ 787576 w 4450409"/>
              <a:gd name="connsiteY3208" fmla="*/ 2539480 h 5484619"/>
              <a:gd name="connsiteX3209" fmla="*/ 681462 w 4450409"/>
              <a:gd name="connsiteY3209" fmla="*/ 2532634 h 5484619"/>
              <a:gd name="connsiteX3210" fmla="*/ 684885 w 4450409"/>
              <a:gd name="connsiteY3210" fmla="*/ 2532634 h 5484619"/>
              <a:gd name="connsiteX3211" fmla="*/ 691731 w 4450409"/>
              <a:gd name="connsiteY3211" fmla="*/ 2536057 h 5484619"/>
              <a:gd name="connsiteX3212" fmla="*/ 674616 w 4450409"/>
              <a:gd name="connsiteY3212" fmla="*/ 2583980 h 5484619"/>
              <a:gd name="connsiteX3213" fmla="*/ 671193 w 4450409"/>
              <a:gd name="connsiteY3213" fmla="*/ 2583980 h 5484619"/>
              <a:gd name="connsiteX3214" fmla="*/ 681462 w 4450409"/>
              <a:gd name="connsiteY3214" fmla="*/ 2532634 h 5484619"/>
              <a:gd name="connsiteX3215" fmla="*/ 643808 w 4450409"/>
              <a:gd name="connsiteY3215" fmla="*/ 2443635 h 5484619"/>
              <a:gd name="connsiteX3216" fmla="*/ 650655 w 4450409"/>
              <a:gd name="connsiteY3216" fmla="*/ 2443635 h 5484619"/>
              <a:gd name="connsiteX3217" fmla="*/ 643808 w 4450409"/>
              <a:gd name="connsiteY3217" fmla="*/ 2450481 h 5484619"/>
              <a:gd name="connsiteX3218" fmla="*/ 713716 w 4450409"/>
              <a:gd name="connsiteY3218" fmla="*/ 2411777 h 5484619"/>
              <a:gd name="connsiteX3219" fmla="*/ 720562 w 4450409"/>
              <a:gd name="connsiteY3219" fmla="*/ 2411777 h 5484619"/>
              <a:gd name="connsiteX3220" fmla="*/ 720562 w 4450409"/>
              <a:gd name="connsiteY3220" fmla="*/ 2415200 h 5484619"/>
              <a:gd name="connsiteX3221" fmla="*/ 717139 w 4450409"/>
              <a:gd name="connsiteY3221" fmla="*/ 2473391 h 5484619"/>
              <a:gd name="connsiteX3222" fmla="*/ 710293 w 4450409"/>
              <a:gd name="connsiteY3222" fmla="*/ 2466545 h 5484619"/>
              <a:gd name="connsiteX3223" fmla="*/ 710293 w 4450409"/>
              <a:gd name="connsiteY3223" fmla="*/ 2463122 h 5484619"/>
              <a:gd name="connsiteX3224" fmla="*/ 713716 w 4450409"/>
              <a:gd name="connsiteY3224" fmla="*/ 2411777 h 5484619"/>
              <a:gd name="connsiteX3225" fmla="*/ 650655 w 4450409"/>
              <a:gd name="connsiteY3225" fmla="*/ 2392289 h 5484619"/>
              <a:gd name="connsiteX3226" fmla="*/ 654078 w 4450409"/>
              <a:gd name="connsiteY3226" fmla="*/ 2392289 h 5484619"/>
              <a:gd name="connsiteX3227" fmla="*/ 636962 w 4450409"/>
              <a:gd name="connsiteY3227" fmla="*/ 2443635 h 5484619"/>
              <a:gd name="connsiteX3228" fmla="*/ 609578 w 4450409"/>
              <a:gd name="connsiteY3228" fmla="*/ 2491557 h 5484619"/>
              <a:gd name="connsiteX3229" fmla="*/ 606155 w 4450409"/>
              <a:gd name="connsiteY3229" fmla="*/ 2484711 h 5484619"/>
              <a:gd name="connsiteX3230" fmla="*/ 650655 w 4450409"/>
              <a:gd name="connsiteY3230" fmla="*/ 2392289 h 5484619"/>
              <a:gd name="connsiteX3231" fmla="*/ 691731 w 4450409"/>
              <a:gd name="connsiteY3231" fmla="*/ 2378597 h 5484619"/>
              <a:gd name="connsiteX3232" fmla="*/ 698577 w 4450409"/>
              <a:gd name="connsiteY3232" fmla="*/ 2378597 h 5484619"/>
              <a:gd name="connsiteX3233" fmla="*/ 698577 w 4450409"/>
              <a:gd name="connsiteY3233" fmla="*/ 2382020 h 5484619"/>
              <a:gd name="connsiteX3234" fmla="*/ 671193 w 4450409"/>
              <a:gd name="connsiteY3234" fmla="*/ 2467596 h 5484619"/>
              <a:gd name="connsiteX3235" fmla="*/ 660924 w 4450409"/>
              <a:gd name="connsiteY3235" fmla="*/ 2501827 h 5484619"/>
              <a:gd name="connsiteX3236" fmla="*/ 667770 w 4450409"/>
              <a:gd name="connsiteY3236" fmla="*/ 2498403 h 5484619"/>
              <a:gd name="connsiteX3237" fmla="*/ 674616 w 4450409"/>
              <a:gd name="connsiteY3237" fmla="*/ 2498403 h 5484619"/>
              <a:gd name="connsiteX3238" fmla="*/ 643808 w 4450409"/>
              <a:gd name="connsiteY3238" fmla="*/ 2583980 h 5484619"/>
              <a:gd name="connsiteX3239" fmla="*/ 633539 w 4450409"/>
              <a:gd name="connsiteY3239" fmla="*/ 2601095 h 5484619"/>
              <a:gd name="connsiteX3240" fmla="*/ 626693 w 4450409"/>
              <a:gd name="connsiteY3240" fmla="*/ 2601095 h 5484619"/>
              <a:gd name="connsiteX3241" fmla="*/ 623270 w 4450409"/>
              <a:gd name="connsiteY3241" fmla="*/ 2587403 h 5484619"/>
              <a:gd name="connsiteX3242" fmla="*/ 678039 w 4450409"/>
              <a:gd name="connsiteY3242" fmla="*/ 2416250 h 5484619"/>
              <a:gd name="connsiteX3243" fmla="*/ 691731 w 4450409"/>
              <a:gd name="connsiteY3243" fmla="*/ 2378597 h 5484619"/>
              <a:gd name="connsiteX3244" fmla="*/ 698577 w 4450409"/>
              <a:gd name="connsiteY3244" fmla="*/ 2358059 h 5484619"/>
              <a:gd name="connsiteX3245" fmla="*/ 705423 w 4450409"/>
              <a:gd name="connsiteY3245" fmla="*/ 2358059 h 5484619"/>
              <a:gd name="connsiteX3246" fmla="*/ 702000 w 4450409"/>
              <a:gd name="connsiteY3246" fmla="*/ 2375174 h 5484619"/>
              <a:gd name="connsiteX3247" fmla="*/ 695154 w 4450409"/>
              <a:gd name="connsiteY3247" fmla="*/ 2375174 h 5484619"/>
              <a:gd name="connsiteX3248" fmla="*/ 736231 w 4450409"/>
              <a:gd name="connsiteY3248" fmla="*/ 2347789 h 5484619"/>
              <a:gd name="connsiteX3249" fmla="*/ 739655 w 4450409"/>
              <a:gd name="connsiteY3249" fmla="*/ 2351213 h 5484619"/>
              <a:gd name="connsiteX3250" fmla="*/ 712269 w 4450409"/>
              <a:gd name="connsiteY3250" fmla="*/ 2388866 h 5484619"/>
              <a:gd name="connsiteX3251" fmla="*/ 708846 w 4450409"/>
              <a:gd name="connsiteY3251" fmla="*/ 2388866 h 5484619"/>
              <a:gd name="connsiteX3252" fmla="*/ 708846 w 4450409"/>
              <a:gd name="connsiteY3252" fmla="*/ 2385443 h 5484619"/>
              <a:gd name="connsiteX3253" fmla="*/ 736231 w 4450409"/>
              <a:gd name="connsiteY3253" fmla="*/ 2347789 h 5484619"/>
              <a:gd name="connsiteX3254" fmla="*/ 773884 w 4450409"/>
              <a:gd name="connsiteY3254" fmla="*/ 2316982 h 5484619"/>
              <a:gd name="connsiteX3255" fmla="*/ 765326 w 4450409"/>
              <a:gd name="connsiteY3255" fmla="*/ 2323401 h 5484619"/>
              <a:gd name="connsiteX3256" fmla="*/ 764206 w 4450409"/>
              <a:gd name="connsiteY3256" fmla="*/ 2330907 h 5484619"/>
              <a:gd name="connsiteX3257" fmla="*/ 752779 w 4450409"/>
              <a:gd name="connsiteY3257" fmla="*/ 2393756 h 5484619"/>
              <a:gd name="connsiteX3258" fmla="*/ 773029 w 4450409"/>
              <a:gd name="connsiteY3258" fmla="*/ 2379881 h 5484619"/>
              <a:gd name="connsiteX3259" fmla="*/ 780730 w 4450409"/>
              <a:gd name="connsiteY3259" fmla="*/ 2354636 h 5484619"/>
              <a:gd name="connsiteX3260" fmla="*/ 780730 w 4450409"/>
              <a:gd name="connsiteY3260" fmla="*/ 2330674 h 5484619"/>
              <a:gd name="connsiteX3261" fmla="*/ 773884 w 4450409"/>
              <a:gd name="connsiteY3261" fmla="*/ 2316982 h 5484619"/>
              <a:gd name="connsiteX3262" fmla="*/ 674616 w 4450409"/>
              <a:gd name="connsiteY3262" fmla="*/ 2262213 h 5484619"/>
              <a:gd name="connsiteX3263" fmla="*/ 681462 w 4450409"/>
              <a:gd name="connsiteY3263" fmla="*/ 2262213 h 5484619"/>
              <a:gd name="connsiteX3264" fmla="*/ 681462 w 4450409"/>
              <a:gd name="connsiteY3264" fmla="*/ 2265636 h 5484619"/>
              <a:gd name="connsiteX3265" fmla="*/ 674616 w 4450409"/>
              <a:gd name="connsiteY3265" fmla="*/ 2265636 h 5484619"/>
              <a:gd name="connsiteX3266" fmla="*/ 729385 w 4450409"/>
              <a:gd name="connsiteY3266" fmla="*/ 2197175 h 5484619"/>
              <a:gd name="connsiteX3267" fmla="*/ 732808 w 4450409"/>
              <a:gd name="connsiteY3267" fmla="*/ 2197175 h 5484619"/>
              <a:gd name="connsiteX3268" fmla="*/ 725962 w 4450409"/>
              <a:gd name="connsiteY3268" fmla="*/ 2204022 h 5484619"/>
              <a:gd name="connsiteX3269" fmla="*/ 722539 w 4450409"/>
              <a:gd name="connsiteY3269" fmla="*/ 2204022 h 5484619"/>
              <a:gd name="connsiteX3270" fmla="*/ 729385 w 4450409"/>
              <a:gd name="connsiteY3270" fmla="*/ 2197175 h 5484619"/>
              <a:gd name="connsiteX3271" fmla="*/ 4443563 w 4450409"/>
              <a:gd name="connsiteY3271" fmla="*/ 2146224 h 5484619"/>
              <a:gd name="connsiteX3272" fmla="*/ 4450409 w 4450409"/>
              <a:gd name="connsiteY3272" fmla="*/ 2146224 h 5484619"/>
              <a:gd name="connsiteX3273" fmla="*/ 4450409 w 4450409"/>
              <a:gd name="connsiteY3273" fmla="*/ 2153070 h 5484619"/>
              <a:gd name="connsiteX3274" fmla="*/ 4443563 w 4450409"/>
              <a:gd name="connsiteY3274" fmla="*/ 2153070 h 5484619"/>
              <a:gd name="connsiteX3275" fmla="*/ 4399063 w 4450409"/>
              <a:gd name="connsiteY3275" fmla="*/ 2108571 h 5484619"/>
              <a:gd name="connsiteX3276" fmla="*/ 4405909 w 4450409"/>
              <a:gd name="connsiteY3276" fmla="*/ 2115417 h 5484619"/>
              <a:gd name="connsiteX3277" fmla="*/ 4405909 w 4450409"/>
              <a:gd name="connsiteY3277" fmla="*/ 2108571 h 5484619"/>
              <a:gd name="connsiteX3278" fmla="*/ 4287570 w 4450409"/>
              <a:gd name="connsiteY3278" fmla="*/ 1754337 h 5484619"/>
              <a:gd name="connsiteX3279" fmla="*/ 4294416 w 4450409"/>
              <a:gd name="connsiteY3279" fmla="*/ 1754337 h 5484619"/>
              <a:gd name="connsiteX3280" fmla="*/ 4294416 w 4450409"/>
              <a:gd name="connsiteY3280" fmla="*/ 1761183 h 5484619"/>
              <a:gd name="connsiteX3281" fmla="*/ 4287570 w 4450409"/>
              <a:gd name="connsiteY3281" fmla="*/ 1761183 h 5484619"/>
              <a:gd name="connsiteX3282" fmla="*/ 926836 w 4450409"/>
              <a:gd name="connsiteY3282" fmla="*/ 1725216 h 5484619"/>
              <a:gd name="connsiteX3283" fmla="*/ 933683 w 4450409"/>
              <a:gd name="connsiteY3283" fmla="*/ 1725216 h 5484619"/>
              <a:gd name="connsiteX3284" fmla="*/ 926836 w 4450409"/>
              <a:gd name="connsiteY3284" fmla="*/ 1732062 h 5484619"/>
              <a:gd name="connsiteX3285" fmla="*/ 4243070 w 4450409"/>
              <a:gd name="connsiteY3285" fmla="*/ 1716684 h 5484619"/>
              <a:gd name="connsiteX3286" fmla="*/ 4249916 w 4450409"/>
              <a:gd name="connsiteY3286" fmla="*/ 1723530 h 5484619"/>
              <a:gd name="connsiteX3287" fmla="*/ 4249916 w 4450409"/>
              <a:gd name="connsiteY3287" fmla="*/ 1716684 h 5484619"/>
              <a:gd name="connsiteX3288" fmla="*/ 933683 w 4450409"/>
              <a:gd name="connsiteY3288" fmla="*/ 1673870 h 5484619"/>
              <a:gd name="connsiteX3289" fmla="*/ 937106 w 4450409"/>
              <a:gd name="connsiteY3289" fmla="*/ 1673870 h 5484619"/>
              <a:gd name="connsiteX3290" fmla="*/ 932827 w 4450409"/>
              <a:gd name="connsiteY3290" fmla="*/ 1691414 h 5484619"/>
              <a:gd name="connsiteX3291" fmla="*/ 930549 w 4450409"/>
              <a:gd name="connsiteY3291" fmla="*/ 1697411 h 5484619"/>
              <a:gd name="connsiteX3292" fmla="*/ 931344 w 4450409"/>
              <a:gd name="connsiteY3292" fmla="*/ 1697411 h 5484619"/>
              <a:gd name="connsiteX3293" fmla="*/ 934768 w 4450409"/>
              <a:gd name="connsiteY3293" fmla="*/ 1711103 h 5484619"/>
              <a:gd name="connsiteX3294" fmla="*/ 921075 w 4450409"/>
              <a:gd name="connsiteY3294" fmla="*/ 1728218 h 5484619"/>
              <a:gd name="connsiteX3295" fmla="*/ 918969 w 4450409"/>
              <a:gd name="connsiteY3295" fmla="*/ 1727165 h 5484619"/>
              <a:gd name="connsiteX3296" fmla="*/ 901164 w 4450409"/>
              <a:gd name="connsiteY3296" fmla="*/ 1761158 h 5484619"/>
              <a:gd name="connsiteX3297" fmla="*/ 892606 w 4450409"/>
              <a:gd name="connsiteY3297" fmla="*/ 1773138 h 5484619"/>
              <a:gd name="connsiteX3298" fmla="*/ 889183 w 4450409"/>
              <a:gd name="connsiteY3298" fmla="*/ 1766292 h 5484619"/>
              <a:gd name="connsiteX3299" fmla="*/ 933683 w 4450409"/>
              <a:gd name="connsiteY3299" fmla="*/ 1673870 h 5484619"/>
              <a:gd name="connsiteX3300" fmla="*/ 4000034 w 4450409"/>
              <a:gd name="connsiteY3300" fmla="*/ 1634530 h 5484619"/>
              <a:gd name="connsiteX3301" fmla="*/ 3991528 w 4450409"/>
              <a:gd name="connsiteY3301" fmla="*/ 1636232 h 5484619"/>
              <a:gd name="connsiteX3302" fmla="*/ 3992377 w 4450409"/>
              <a:gd name="connsiteY3302" fmla="*/ 1640476 h 5484619"/>
              <a:gd name="connsiteX3303" fmla="*/ 3993487 w 4450409"/>
              <a:gd name="connsiteY3303" fmla="*/ 1647999 h 5484619"/>
              <a:gd name="connsiteX3304" fmla="*/ 4006880 w 4450409"/>
              <a:gd name="connsiteY3304" fmla="*/ 1637954 h 5484619"/>
              <a:gd name="connsiteX3305" fmla="*/ 4008836 w 4450409"/>
              <a:gd name="connsiteY3305" fmla="*/ 1560884 h 5484619"/>
              <a:gd name="connsiteX3306" fmla="*/ 4012259 w 4450409"/>
              <a:gd name="connsiteY3306" fmla="*/ 1560884 h 5484619"/>
              <a:gd name="connsiteX3307" fmla="*/ 4012259 w 4450409"/>
              <a:gd name="connsiteY3307" fmla="*/ 1564307 h 5484619"/>
              <a:gd name="connsiteX3308" fmla="*/ 4005413 w 4450409"/>
              <a:gd name="connsiteY3308" fmla="*/ 1571153 h 5484619"/>
              <a:gd name="connsiteX3309" fmla="*/ 4001990 w 4450409"/>
              <a:gd name="connsiteY3309" fmla="*/ 1564307 h 5484619"/>
              <a:gd name="connsiteX3310" fmla="*/ 4034881 w 4450409"/>
              <a:gd name="connsiteY3310" fmla="*/ 1545113 h 5484619"/>
              <a:gd name="connsiteX3311" fmla="*/ 4041727 w 4450409"/>
              <a:gd name="connsiteY3311" fmla="*/ 1545113 h 5484619"/>
              <a:gd name="connsiteX3312" fmla="*/ 4034881 w 4450409"/>
              <a:gd name="connsiteY3312" fmla="*/ 1551960 h 5484619"/>
              <a:gd name="connsiteX3313" fmla="*/ 957644 w 4450409"/>
              <a:gd name="connsiteY3313" fmla="*/ 1543794 h 5484619"/>
              <a:gd name="connsiteX3314" fmla="*/ 964490 w 4450409"/>
              <a:gd name="connsiteY3314" fmla="*/ 1543794 h 5484619"/>
              <a:gd name="connsiteX3315" fmla="*/ 964490 w 4450409"/>
              <a:gd name="connsiteY3315" fmla="*/ 1547217 h 5484619"/>
              <a:gd name="connsiteX3316" fmla="*/ 957644 w 4450409"/>
              <a:gd name="connsiteY3316" fmla="*/ 1547217 h 5484619"/>
              <a:gd name="connsiteX3317" fmla="*/ 3988297 w 4450409"/>
              <a:gd name="connsiteY3317" fmla="*/ 1543769 h 5484619"/>
              <a:gd name="connsiteX3318" fmla="*/ 3995143 w 4450409"/>
              <a:gd name="connsiteY3318" fmla="*/ 1550615 h 5484619"/>
              <a:gd name="connsiteX3319" fmla="*/ 3981451 w 4450409"/>
              <a:gd name="connsiteY3319" fmla="*/ 1567730 h 5484619"/>
              <a:gd name="connsiteX3320" fmla="*/ 3974605 w 4450409"/>
              <a:gd name="connsiteY3320" fmla="*/ 1567730 h 5484619"/>
              <a:gd name="connsiteX3321" fmla="*/ 3988297 w 4450409"/>
              <a:gd name="connsiteY3321" fmla="*/ 1543769 h 5484619"/>
              <a:gd name="connsiteX3322" fmla="*/ 3989381 w 4450409"/>
              <a:gd name="connsiteY3322" fmla="*/ 1536502 h 5484619"/>
              <a:gd name="connsiteX3323" fmla="*/ 3996227 w 4450409"/>
              <a:gd name="connsiteY3323" fmla="*/ 1536502 h 5484619"/>
              <a:gd name="connsiteX3324" fmla="*/ 3996227 w 4450409"/>
              <a:gd name="connsiteY3324" fmla="*/ 1546771 h 5484619"/>
              <a:gd name="connsiteX3325" fmla="*/ 3989381 w 4450409"/>
              <a:gd name="connsiteY3325" fmla="*/ 1539925 h 5484619"/>
              <a:gd name="connsiteX3326" fmla="*/ 4117034 w 4450409"/>
              <a:gd name="connsiteY3326" fmla="*/ 1531421 h 5484619"/>
              <a:gd name="connsiteX3327" fmla="*/ 4123880 w 4450409"/>
              <a:gd name="connsiteY3327" fmla="*/ 1538267 h 5484619"/>
              <a:gd name="connsiteX3328" fmla="*/ 4123880 w 4450409"/>
              <a:gd name="connsiteY3328" fmla="*/ 1545113 h 5484619"/>
              <a:gd name="connsiteX3329" fmla="*/ 4086226 w 4450409"/>
              <a:gd name="connsiteY3329" fmla="*/ 1599882 h 5484619"/>
              <a:gd name="connsiteX3330" fmla="*/ 4082803 w 4450409"/>
              <a:gd name="connsiteY3330" fmla="*/ 1596459 h 5484619"/>
              <a:gd name="connsiteX3331" fmla="*/ 4117034 w 4450409"/>
              <a:gd name="connsiteY3331" fmla="*/ 1531421 h 5484619"/>
              <a:gd name="connsiteX3332" fmla="*/ 4043066 w 4450409"/>
              <a:gd name="connsiteY3332" fmla="*/ 1526654 h 5484619"/>
              <a:gd name="connsiteX3333" fmla="*/ 4043066 w 4450409"/>
              <a:gd name="connsiteY3333" fmla="*/ 1533500 h 5484619"/>
              <a:gd name="connsiteX3334" fmla="*/ 4029374 w 4450409"/>
              <a:gd name="connsiteY3334" fmla="*/ 1543769 h 5484619"/>
              <a:gd name="connsiteX3335" fmla="*/ 4025951 w 4450409"/>
              <a:gd name="connsiteY3335" fmla="*/ 1536923 h 5484619"/>
              <a:gd name="connsiteX3336" fmla="*/ 4209456 w 4450409"/>
              <a:gd name="connsiteY3336" fmla="*/ 1524575 h 5484619"/>
              <a:gd name="connsiteX3337" fmla="*/ 4216302 w 4450409"/>
              <a:gd name="connsiteY3337" fmla="*/ 1524575 h 5484619"/>
              <a:gd name="connsiteX3338" fmla="*/ 4209456 w 4450409"/>
              <a:gd name="connsiteY3338" fmla="*/ 1531421 h 5484619"/>
              <a:gd name="connsiteX3339" fmla="*/ 4219725 w 4450409"/>
              <a:gd name="connsiteY3339" fmla="*/ 1514306 h 5484619"/>
              <a:gd name="connsiteX3340" fmla="*/ 4226571 w 4450409"/>
              <a:gd name="connsiteY3340" fmla="*/ 1521152 h 5484619"/>
              <a:gd name="connsiteX3341" fmla="*/ 4219725 w 4450409"/>
              <a:gd name="connsiteY3341" fmla="*/ 1521152 h 5484619"/>
              <a:gd name="connsiteX3342" fmla="*/ 1012413 w 4450409"/>
              <a:gd name="connsiteY3342" fmla="*/ 1478756 h 5484619"/>
              <a:gd name="connsiteX3343" fmla="*/ 1015836 w 4450409"/>
              <a:gd name="connsiteY3343" fmla="*/ 1478756 h 5484619"/>
              <a:gd name="connsiteX3344" fmla="*/ 1008990 w 4450409"/>
              <a:gd name="connsiteY3344" fmla="*/ 1485603 h 5484619"/>
              <a:gd name="connsiteX3345" fmla="*/ 1005567 w 4450409"/>
              <a:gd name="connsiteY3345" fmla="*/ 1485603 h 5484619"/>
              <a:gd name="connsiteX3346" fmla="*/ 1012413 w 4450409"/>
              <a:gd name="connsiteY3346" fmla="*/ 1478756 h 5484619"/>
              <a:gd name="connsiteX3347" fmla="*/ 4118373 w 4450409"/>
              <a:gd name="connsiteY3347" fmla="*/ 1468462 h 5484619"/>
              <a:gd name="connsiteX3348" fmla="*/ 4118373 w 4450409"/>
              <a:gd name="connsiteY3348" fmla="*/ 1471885 h 5484619"/>
              <a:gd name="connsiteX3349" fmla="*/ 4080720 w 4450409"/>
              <a:gd name="connsiteY3349" fmla="*/ 1509538 h 5484619"/>
              <a:gd name="connsiteX3350" fmla="*/ 4077297 w 4450409"/>
              <a:gd name="connsiteY3350" fmla="*/ 1509538 h 5484619"/>
              <a:gd name="connsiteX3351" fmla="*/ 4077297 w 4450409"/>
              <a:gd name="connsiteY3351" fmla="*/ 1506115 h 5484619"/>
              <a:gd name="connsiteX3352" fmla="*/ 4104681 w 4450409"/>
              <a:gd name="connsiteY3352" fmla="*/ 1471885 h 5484619"/>
              <a:gd name="connsiteX3353" fmla="*/ 4118373 w 4450409"/>
              <a:gd name="connsiteY3353" fmla="*/ 1468462 h 5484619"/>
              <a:gd name="connsiteX3354" fmla="*/ 4219725 w 4450409"/>
              <a:gd name="connsiteY3354" fmla="*/ 1466383 h 5484619"/>
              <a:gd name="connsiteX3355" fmla="*/ 4226571 w 4450409"/>
              <a:gd name="connsiteY3355" fmla="*/ 1473229 h 5484619"/>
              <a:gd name="connsiteX3356" fmla="*/ 4226571 w 4450409"/>
              <a:gd name="connsiteY3356" fmla="*/ 1476652 h 5484619"/>
              <a:gd name="connsiteX3357" fmla="*/ 4209456 w 4450409"/>
              <a:gd name="connsiteY3357" fmla="*/ 1504037 h 5484619"/>
              <a:gd name="connsiteX3358" fmla="*/ 4195764 w 4450409"/>
              <a:gd name="connsiteY3358" fmla="*/ 1504037 h 5484619"/>
              <a:gd name="connsiteX3359" fmla="*/ 4195764 w 4450409"/>
              <a:gd name="connsiteY3359" fmla="*/ 1497191 h 5484619"/>
              <a:gd name="connsiteX3360" fmla="*/ 4212879 w 4450409"/>
              <a:gd name="connsiteY3360" fmla="*/ 1469806 h 5484619"/>
              <a:gd name="connsiteX3361" fmla="*/ 4004073 w 4450409"/>
              <a:gd name="connsiteY3361" fmla="*/ 1462960 h 5484619"/>
              <a:gd name="connsiteX3362" fmla="*/ 3983535 w 4450409"/>
              <a:gd name="connsiteY3362" fmla="*/ 1510883 h 5484619"/>
              <a:gd name="connsiteX3363" fmla="*/ 4007496 w 4450409"/>
              <a:gd name="connsiteY3363" fmla="*/ 1466383 h 5484619"/>
              <a:gd name="connsiteX3364" fmla="*/ 4007496 w 4450409"/>
              <a:gd name="connsiteY3364" fmla="*/ 1462960 h 5484619"/>
              <a:gd name="connsiteX3365" fmla="*/ 4154687 w 4450409"/>
              <a:gd name="connsiteY3365" fmla="*/ 1332884 h 5484619"/>
              <a:gd name="connsiteX3366" fmla="*/ 4161533 w 4450409"/>
              <a:gd name="connsiteY3366" fmla="*/ 1336307 h 5484619"/>
              <a:gd name="connsiteX3367" fmla="*/ 4151264 w 4450409"/>
              <a:gd name="connsiteY3367" fmla="*/ 1360269 h 5484619"/>
              <a:gd name="connsiteX3368" fmla="*/ 4154687 w 4450409"/>
              <a:gd name="connsiteY3368" fmla="*/ 1380807 h 5484619"/>
              <a:gd name="connsiteX3369" fmla="*/ 4144418 w 4450409"/>
              <a:gd name="connsiteY3369" fmla="*/ 1401345 h 5484619"/>
              <a:gd name="connsiteX3370" fmla="*/ 4134149 w 4450409"/>
              <a:gd name="connsiteY3370" fmla="*/ 1401345 h 5484619"/>
              <a:gd name="connsiteX3371" fmla="*/ 4137572 w 4450409"/>
              <a:gd name="connsiteY3371" fmla="*/ 1384230 h 5484619"/>
              <a:gd name="connsiteX3372" fmla="*/ 4127303 w 4450409"/>
              <a:gd name="connsiteY3372" fmla="*/ 1370538 h 5484619"/>
              <a:gd name="connsiteX3373" fmla="*/ 4130726 w 4450409"/>
              <a:gd name="connsiteY3373" fmla="*/ 1360269 h 5484619"/>
              <a:gd name="connsiteX3374" fmla="*/ 4137572 w 4450409"/>
              <a:gd name="connsiteY3374" fmla="*/ 1360269 h 5484619"/>
              <a:gd name="connsiteX3375" fmla="*/ 4144418 w 4450409"/>
              <a:gd name="connsiteY3375" fmla="*/ 1370538 h 5484619"/>
              <a:gd name="connsiteX3376" fmla="*/ 4140995 w 4450409"/>
              <a:gd name="connsiteY3376" fmla="*/ 1353423 h 5484619"/>
              <a:gd name="connsiteX3377" fmla="*/ 4154687 w 4450409"/>
              <a:gd name="connsiteY3377" fmla="*/ 1332884 h 5484619"/>
              <a:gd name="connsiteX3378" fmla="*/ 4182072 w 4450409"/>
              <a:gd name="connsiteY3378" fmla="*/ 1302077 h 5484619"/>
              <a:gd name="connsiteX3379" fmla="*/ 4185495 w 4450409"/>
              <a:gd name="connsiteY3379" fmla="*/ 1308923 h 5484619"/>
              <a:gd name="connsiteX3380" fmla="*/ 4178649 w 4450409"/>
              <a:gd name="connsiteY3380" fmla="*/ 1315769 h 5484619"/>
              <a:gd name="connsiteX3381" fmla="*/ 4175225 w 4450409"/>
              <a:gd name="connsiteY3381" fmla="*/ 1315769 h 5484619"/>
              <a:gd name="connsiteX3382" fmla="*/ 4175225 w 4450409"/>
              <a:gd name="connsiteY3382" fmla="*/ 1308923 h 5484619"/>
              <a:gd name="connsiteX3383" fmla="*/ 4182072 w 4450409"/>
              <a:gd name="connsiteY3383" fmla="*/ 1302077 h 5484619"/>
              <a:gd name="connsiteX3384" fmla="*/ 4207372 w 4450409"/>
              <a:gd name="connsiteY3384" fmla="*/ 1287040 h 5484619"/>
              <a:gd name="connsiteX3385" fmla="*/ 4210795 w 4450409"/>
              <a:gd name="connsiteY3385" fmla="*/ 1287040 h 5484619"/>
              <a:gd name="connsiteX3386" fmla="*/ 4217642 w 4450409"/>
              <a:gd name="connsiteY3386" fmla="*/ 1293886 h 5484619"/>
              <a:gd name="connsiteX3387" fmla="*/ 4183411 w 4450409"/>
              <a:gd name="connsiteY3387" fmla="*/ 1341809 h 5484619"/>
              <a:gd name="connsiteX3388" fmla="*/ 4179988 w 4450409"/>
              <a:gd name="connsiteY3388" fmla="*/ 1341809 h 5484619"/>
              <a:gd name="connsiteX3389" fmla="*/ 4179988 w 4450409"/>
              <a:gd name="connsiteY3389" fmla="*/ 1338386 h 5484619"/>
              <a:gd name="connsiteX3390" fmla="*/ 4207372 w 4450409"/>
              <a:gd name="connsiteY3390" fmla="*/ 1287040 h 5484619"/>
              <a:gd name="connsiteX3391" fmla="*/ 4214218 w 4450409"/>
              <a:gd name="connsiteY3391" fmla="*/ 1280194 h 5484619"/>
              <a:gd name="connsiteX3392" fmla="*/ 4221065 w 4450409"/>
              <a:gd name="connsiteY3392" fmla="*/ 1280194 h 5484619"/>
              <a:gd name="connsiteX3393" fmla="*/ 4221065 w 4450409"/>
              <a:gd name="connsiteY3393" fmla="*/ 1283617 h 5484619"/>
              <a:gd name="connsiteX3394" fmla="*/ 4214218 w 4450409"/>
              <a:gd name="connsiteY3394" fmla="*/ 1283617 h 5484619"/>
              <a:gd name="connsiteX3395" fmla="*/ 4275833 w 4450409"/>
              <a:gd name="connsiteY3395" fmla="*/ 1225426 h 5484619"/>
              <a:gd name="connsiteX3396" fmla="*/ 4282679 w 4450409"/>
              <a:gd name="connsiteY3396" fmla="*/ 1239118 h 5484619"/>
              <a:gd name="connsiteX3397" fmla="*/ 4265564 w 4450409"/>
              <a:gd name="connsiteY3397" fmla="*/ 1269925 h 5484619"/>
              <a:gd name="connsiteX3398" fmla="*/ 4265564 w 4450409"/>
              <a:gd name="connsiteY3398" fmla="*/ 1273348 h 5484619"/>
              <a:gd name="connsiteX3399" fmla="*/ 4275833 w 4450409"/>
              <a:gd name="connsiteY3399" fmla="*/ 1273348 h 5484619"/>
              <a:gd name="connsiteX3400" fmla="*/ 4275833 w 4450409"/>
              <a:gd name="connsiteY3400" fmla="*/ 1276771 h 5484619"/>
              <a:gd name="connsiteX3401" fmla="*/ 4241603 w 4450409"/>
              <a:gd name="connsiteY3401" fmla="*/ 1304155 h 5484619"/>
              <a:gd name="connsiteX3402" fmla="*/ 4241603 w 4450409"/>
              <a:gd name="connsiteY3402" fmla="*/ 1300732 h 5484619"/>
              <a:gd name="connsiteX3403" fmla="*/ 4262141 w 4450409"/>
              <a:gd name="connsiteY3403" fmla="*/ 1249387 h 5484619"/>
              <a:gd name="connsiteX3404" fmla="*/ 4262141 w 4450409"/>
              <a:gd name="connsiteY3404" fmla="*/ 1228849 h 5484619"/>
              <a:gd name="connsiteX3405" fmla="*/ 4231334 w 4450409"/>
              <a:gd name="connsiteY3405" fmla="*/ 1204887 h 5484619"/>
              <a:gd name="connsiteX3406" fmla="*/ 4238180 w 4450409"/>
              <a:gd name="connsiteY3406" fmla="*/ 1211733 h 5484619"/>
              <a:gd name="connsiteX3407" fmla="*/ 4238180 w 4450409"/>
              <a:gd name="connsiteY3407" fmla="*/ 1218579 h 5484619"/>
              <a:gd name="connsiteX3408" fmla="*/ 4200526 w 4450409"/>
              <a:gd name="connsiteY3408" fmla="*/ 1273348 h 5484619"/>
              <a:gd name="connsiteX3409" fmla="*/ 4197103 w 4450409"/>
              <a:gd name="connsiteY3409" fmla="*/ 1269925 h 5484619"/>
              <a:gd name="connsiteX3410" fmla="*/ 4231334 w 4450409"/>
              <a:gd name="connsiteY3410" fmla="*/ 1204887 h 5484619"/>
              <a:gd name="connsiteX3411" fmla="*/ 4323756 w 4450409"/>
              <a:gd name="connsiteY3411" fmla="*/ 1198041 h 5484619"/>
              <a:gd name="connsiteX3412" fmla="*/ 4330602 w 4450409"/>
              <a:gd name="connsiteY3412" fmla="*/ 1198041 h 5484619"/>
              <a:gd name="connsiteX3413" fmla="*/ 4323756 w 4450409"/>
              <a:gd name="connsiteY3413" fmla="*/ 1204887 h 5484619"/>
              <a:gd name="connsiteX3414" fmla="*/ 4334025 w 4450409"/>
              <a:gd name="connsiteY3414" fmla="*/ 1187772 h 5484619"/>
              <a:gd name="connsiteX3415" fmla="*/ 4340871 w 4450409"/>
              <a:gd name="connsiteY3415" fmla="*/ 1194618 h 5484619"/>
              <a:gd name="connsiteX3416" fmla="*/ 4334025 w 4450409"/>
              <a:gd name="connsiteY3416" fmla="*/ 1194618 h 5484619"/>
              <a:gd name="connsiteX3417" fmla="*/ 4113611 w 4450409"/>
              <a:gd name="connsiteY3417" fmla="*/ 1161732 h 5484619"/>
              <a:gd name="connsiteX3418" fmla="*/ 4113611 w 4450409"/>
              <a:gd name="connsiteY3418" fmla="*/ 1163718 h 5484619"/>
              <a:gd name="connsiteX3419" fmla="*/ 4114522 w 4450409"/>
              <a:gd name="connsiteY3419" fmla="*/ 1162527 h 5484619"/>
              <a:gd name="connsiteX3420" fmla="*/ 4114777 w 4450409"/>
              <a:gd name="connsiteY3420" fmla="*/ 1161732 h 5484619"/>
              <a:gd name="connsiteX3421" fmla="*/ 4158110 w 4450409"/>
              <a:gd name="connsiteY3421" fmla="*/ 1144617 h 5484619"/>
              <a:gd name="connsiteX3422" fmla="*/ 4164956 w 4450409"/>
              <a:gd name="connsiteY3422" fmla="*/ 1144617 h 5484619"/>
              <a:gd name="connsiteX3423" fmla="*/ 4164956 w 4450409"/>
              <a:gd name="connsiteY3423" fmla="*/ 1154886 h 5484619"/>
              <a:gd name="connsiteX3424" fmla="*/ 4158110 w 4450409"/>
              <a:gd name="connsiteY3424" fmla="*/ 1148040 h 5484619"/>
              <a:gd name="connsiteX3425" fmla="*/ 4334025 w 4450409"/>
              <a:gd name="connsiteY3425" fmla="*/ 1139849 h 5484619"/>
              <a:gd name="connsiteX3426" fmla="*/ 4340871 w 4450409"/>
              <a:gd name="connsiteY3426" fmla="*/ 1146695 h 5484619"/>
              <a:gd name="connsiteX3427" fmla="*/ 4340871 w 4450409"/>
              <a:gd name="connsiteY3427" fmla="*/ 1150118 h 5484619"/>
              <a:gd name="connsiteX3428" fmla="*/ 4323756 w 4450409"/>
              <a:gd name="connsiteY3428" fmla="*/ 1177503 h 5484619"/>
              <a:gd name="connsiteX3429" fmla="*/ 4310064 w 4450409"/>
              <a:gd name="connsiteY3429" fmla="*/ 1177503 h 5484619"/>
              <a:gd name="connsiteX3430" fmla="*/ 4310064 w 4450409"/>
              <a:gd name="connsiteY3430" fmla="*/ 1170657 h 5484619"/>
              <a:gd name="connsiteX3431" fmla="*/ 4327179 w 4450409"/>
              <a:gd name="connsiteY3431" fmla="*/ 1143272 h 5484619"/>
              <a:gd name="connsiteX3432" fmla="*/ 4118373 w 4450409"/>
              <a:gd name="connsiteY3432" fmla="*/ 1136426 h 5484619"/>
              <a:gd name="connsiteX3433" fmla="*/ 4112133 w 4450409"/>
              <a:gd name="connsiteY3433" fmla="*/ 1148040 h 5484619"/>
              <a:gd name="connsiteX3434" fmla="*/ 4113611 w 4450409"/>
              <a:gd name="connsiteY3434" fmla="*/ 1148040 h 5484619"/>
              <a:gd name="connsiteX3435" fmla="*/ 4120681 w 4450409"/>
              <a:gd name="connsiteY3435" fmla="*/ 1143327 h 5484619"/>
              <a:gd name="connsiteX3436" fmla="*/ 4121796 w 4450409"/>
              <a:gd name="connsiteY3436" fmla="*/ 1139849 h 5484619"/>
              <a:gd name="connsiteX3437" fmla="*/ 4121796 w 4450409"/>
              <a:gd name="connsiteY3437" fmla="*/ 1136426 h 5484619"/>
              <a:gd name="connsiteX3438" fmla="*/ 4268987 w 4450409"/>
              <a:gd name="connsiteY3438" fmla="*/ 1006350 h 5484619"/>
              <a:gd name="connsiteX3439" fmla="*/ 4275833 w 4450409"/>
              <a:gd name="connsiteY3439" fmla="*/ 1009773 h 5484619"/>
              <a:gd name="connsiteX3440" fmla="*/ 4265564 w 4450409"/>
              <a:gd name="connsiteY3440" fmla="*/ 1033735 h 5484619"/>
              <a:gd name="connsiteX3441" fmla="*/ 4268987 w 4450409"/>
              <a:gd name="connsiteY3441" fmla="*/ 1054273 h 5484619"/>
              <a:gd name="connsiteX3442" fmla="*/ 4258718 w 4450409"/>
              <a:gd name="connsiteY3442" fmla="*/ 1074811 h 5484619"/>
              <a:gd name="connsiteX3443" fmla="*/ 4248449 w 4450409"/>
              <a:gd name="connsiteY3443" fmla="*/ 1074811 h 5484619"/>
              <a:gd name="connsiteX3444" fmla="*/ 4251872 w 4450409"/>
              <a:gd name="connsiteY3444" fmla="*/ 1057696 h 5484619"/>
              <a:gd name="connsiteX3445" fmla="*/ 4241603 w 4450409"/>
              <a:gd name="connsiteY3445" fmla="*/ 1044004 h 5484619"/>
              <a:gd name="connsiteX3446" fmla="*/ 4245026 w 4450409"/>
              <a:gd name="connsiteY3446" fmla="*/ 1033735 h 5484619"/>
              <a:gd name="connsiteX3447" fmla="*/ 4251872 w 4450409"/>
              <a:gd name="connsiteY3447" fmla="*/ 1033735 h 5484619"/>
              <a:gd name="connsiteX3448" fmla="*/ 4258718 w 4450409"/>
              <a:gd name="connsiteY3448" fmla="*/ 1044004 h 5484619"/>
              <a:gd name="connsiteX3449" fmla="*/ 4255295 w 4450409"/>
              <a:gd name="connsiteY3449" fmla="*/ 1026889 h 5484619"/>
              <a:gd name="connsiteX3450" fmla="*/ 4268987 w 4450409"/>
              <a:gd name="connsiteY3450" fmla="*/ 1006350 h 5484619"/>
              <a:gd name="connsiteX3451" fmla="*/ 1210949 w 4450409"/>
              <a:gd name="connsiteY3451" fmla="*/ 978992 h 5484619"/>
              <a:gd name="connsiteX3452" fmla="*/ 1214372 w 4450409"/>
              <a:gd name="connsiteY3452" fmla="*/ 978992 h 5484619"/>
              <a:gd name="connsiteX3453" fmla="*/ 1217795 w 4450409"/>
              <a:gd name="connsiteY3453" fmla="*/ 992684 h 5484619"/>
              <a:gd name="connsiteX3454" fmla="*/ 1204103 w 4450409"/>
              <a:gd name="connsiteY3454" fmla="*/ 1009799 h 5484619"/>
              <a:gd name="connsiteX3455" fmla="*/ 1197257 w 4450409"/>
              <a:gd name="connsiteY3455" fmla="*/ 1006376 h 5484619"/>
              <a:gd name="connsiteX3456" fmla="*/ 1210949 w 4450409"/>
              <a:gd name="connsiteY3456" fmla="*/ 978992 h 5484619"/>
              <a:gd name="connsiteX3457" fmla="*/ 4296372 w 4450409"/>
              <a:gd name="connsiteY3457" fmla="*/ 975543 h 5484619"/>
              <a:gd name="connsiteX3458" fmla="*/ 4299795 w 4450409"/>
              <a:gd name="connsiteY3458" fmla="*/ 982389 h 5484619"/>
              <a:gd name="connsiteX3459" fmla="*/ 4292949 w 4450409"/>
              <a:gd name="connsiteY3459" fmla="*/ 989235 h 5484619"/>
              <a:gd name="connsiteX3460" fmla="*/ 4289525 w 4450409"/>
              <a:gd name="connsiteY3460" fmla="*/ 989235 h 5484619"/>
              <a:gd name="connsiteX3461" fmla="*/ 4289525 w 4450409"/>
              <a:gd name="connsiteY3461" fmla="*/ 982389 h 5484619"/>
              <a:gd name="connsiteX3462" fmla="*/ 4296372 w 4450409"/>
              <a:gd name="connsiteY3462" fmla="*/ 975543 h 5484619"/>
              <a:gd name="connsiteX3463" fmla="*/ 1252026 w 4450409"/>
              <a:gd name="connsiteY3463" fmla="*/ 958453 h 5484619"/>
              <a:gd name="connsiteX3464" fmla="*/ 1245180 w 4450409"/>
              <a:gd name="connsiteY3464" fmla="*/ 982415 h 5484619"/>
              <a:gd name="connsiteX3465" fmla="*/ 1258872 w 4450409"/>
              <a:gd name="connsiteY3465" fmla="*/ 958453 h 5484619"/>
              <a:gd name="connsiteX3466" fmla="*/ 1344448 w 4450409"/>
              <a:gd name="connsiteY3466" fmla="*/ 838647 h 5484619"/>
              <a:gd name="connsiteX3467" fmla="*/ 1341025 w 4450409"/>
              <a:gd name="connsiteY3467" fmla="*/ 852339 h 5484619"/>
              <a:gd name="connsiteX3468" fmla="*/ 1354717 w 4450409"/>
              <a:gd name="connsiteY3468" fmla="*/ 838647 h 5484619"/>
              <a:gd name="connsiteX3469" fmla="*/ 4227911 w 4450409"/>
              <a:gd name="connsiteY3469" fmla="*/ 835198 h 5484619"/>
              <a:gd name="connsiteX3470" fmla="*/ 4227911 w 4450409"/>
              <a:gd name="connsiteY3470" fmla="*/ 845467 h 5484619"/>
              <a:gd name="connsiteX3471" fmla="*/ 4231334 w 4450409"/>
              <a:gd name="connsiteY3471" fmla="*/ 845467 h 5484619"/>
              <a:gd name="connsiteX3472" fmla="*/ 4231334 w 4450409"/>
              <a:gd name="connsiteY3472" fmla="*/ 835198 h 5484619"/>
              <a:gd name="connsiteX3473" fmla="*/ 4272410 w 4450409"/>
              <a:gd name="connsiteY3473" fmla="*/ 818083 h 5484619"/>
              <a:gd name="connsiteX3474" fmla="*/ 4279256 w 4450409"/>
              <a:gd name="connsiteY3474" fmla="*/ 818083 h 5484619"/>
              <a:gd name="connsiteX3475" fmla="*/ 4279256 w 4450409"/>
              <a:gd name="connsiteY3475" fmla="*/ 828352 h 5484619"/>
              <a:gd name="connsiteX3476" fmla="*/ 4272410 w 4450409"/>
              <a:gd name="connsiteY3476" fmla="*/ 821506 h 5484619"/>
              <a:gd name="connsiteX3477" fmla="*/ 3332540 w 4450409"/>
              <a:gd name="connsiteY3477" fmla="*/ 816423 h 5484619"/>
              <a:gd name="connsiteX3478" fmla="*/ 3332540 w 4450409"/>
              <a:gd name="connsiteY3478" fmla="*/ 819846 h 5484619"/>
              <a:gd name="connsiteX3479" fmla="*/ 3339386 w 4450409"/>
              <a:gd name="connsiteY3479" fmla="*/ 819846 h 5484619"/>
              <a:gd name="connsiteX3480" fmla="*/ 3339386 w 4450409"/>
              <a:gd name="connsiteY3480" fmla="*/ 816423 h 5484619"/>
              <a:gd name="connsiteX3481" fmla="*/ 3411270 w 4450409"/>
              <a:gd name="connsiteY3481" fmla="*/ 782193 h 5484619"/>
              <a:gd name="connsiteX3482" fmla="*/ 3404424 w 4450409"/>
              <a:gd name="connsiteY3482" fmla="*/ 792462 h 5484619"/>
              <a:gd name="connsiteX3483" fmla="*/ 3405531 w 4450409"/>
              <a:gd name="connsiteY3483" fmla="*/ 792831 h 5484619"/>
              <a:gd name="connsiteX3484" fmla="*/ 3414151 w 4450409"/>
              <a:gd name="connsiteY3484" fmla="*/ 785073 h 5484619"/>
              <a:gd name="connsiteX3485" fmla="*/ 3257232 w 4450409"/>
              <a:gd name="connsiteY3485" fmla="*/ 778770 h 5484619"/>
              <a:gd name="connsiteX3486" fmla="*/ 3243540 w 4450409"/>
              <a:gd name="connsiteY3486" fmla="*/ 792462 h 5484619"/>
              <a:gd name="connsiteX3487" fmla="*/ 3246963 w 4450409"/>
              <a:gd name="connsiteY3487" fmla="*/ 792462 h 5484619"/>
              <a:gd name="connsiteX3488" fmla="*/ 3260656 w 4450409"/>
              <a:gd name="connsiteY3488" fmla="*/ 782193 h 5484619"/>
              <a:gd name="connsiteX3489" fmla="*/ 3260656 w 4450409"/>
              <a:gd name="connsiteY3489" fmla="*/ 778770 h 5484619"/>
              <a:gd name="connsiteX3490" fmla="*/ 4114950 w 4450409"/>
              <a:gd name="connsiteY3490" fmla="*/ 763314 h 5484619"/>
              <a:gd name="connsiteX3491" fmla="*/ 4114950 w 4450409"/>
              <a:gd name="connsiteY3491" fmla="*/ 777006 h 5484619"/>
              <a:gd name="connsiteX3492" fmla="*/ 4125219 w 4450409"/>
              <a:gd name="connsiteY3492" fmla="*/ 787275 h 5484619"/>
              <a:gd name="connsiteX3493" fmla="*/ 4125219 w 4450409"/>
              <a:gd name="connsiteY3493" fmla="*/ 770160 h 5484619"/>
              <a:gd name="connsiteX3494" fmla="*/ 4118373 w 4450409"/>
              <a:gd name="connsiteY3494" fmla="*/ 763314 h 5484619"/>
              <a:gd name="connsiteX3495" fmla="*/ 3459395 w 4450409"/>
              <a:gd name="connsiteY3495" fmla="*/ 763152 h 5484619"/>
              <a:gd name="connsiteX3496" fmla="*/ 3435231 w 4450409"/>
              <a:gd name="connsiteY3496" fmla="*/ 775347 h 5484619"/>
              <a:gd name="connsiteX3497" fmla="*/ 3424962 w 4450409"/>
              <a:gd name="connsiteY3497" fmla="*/ 775347 h 5484619"/>
              <a:gd name="connsiteX3498" fmla="*/ 3419309 w 4450409"/>
              <a:gd name="connsiteY3498" fmla="*/ 781000 h 5484619"/>
              <a:gd name="connsiteX3499" fmla="*/ 3444033 w 4450409"/>
              <a:gd name="connsiteY3499" fmla="*/ 773583 h 5484619"/>
              <a:gd name="connsiteX3500" fmla="*/ 1406063 w 4450409"/>
              <a:gd name="connsiteY3500" fmla="*/ 749647 h 5484619"/>
              <a:gd name="connsiteX3501" fmla="*/ 1375256 w 4450409"/>
              <a:gd name="connsiteY3501" fmla="*/ 790724 h 5484619"/>
              <a:gd name="connsiteX3502" fmla="*/ 1375256 w 4450409"/>
              <a:gd name="connsiteY3502" fmla="*/ 794147 h 5484619"/>
              <a:gd name="connsiteX3503" fmla="*/ 1382102 w 4450409"/>
              <a:gd name="connsiteY3503" fmla="*/ 804416 h 5484619"/>
              <a:gd name="connsiteX3504" fmla="*/ 1423178 w 4450409"/>
              <a:gd name="connsiteY3504" fmla="*/ 759916 h 5484619"/>
              <a:gd name="connsiteX3505" fmla="*/ 1423178 w 4450409"/>
              <a:gd name="connsiteY3505" fmla="*/ 753070 h 5484619"/>
              <a:gd name="connsiteX3506" fmla="*/ 3305155 w 4450409"/>
              <a:gd name="connsiteY3506" fmla="*/ 741116 h 5484619"/>
              <a:gd name="connsiteX3507" fmla="*/ 3284617 w 4450409"/>
              <a:gd name="connsiteY3507" fmla="*/ 768500 h 5484619"/>
              <a:gd name="connsiteX3508" fmla="*/ 3288040 w 4450409"/>
              <a:gd name="connsiteY3508" fmla="*/ 768500 h 5484619"/>
              <a:gd name="connsiteX3509" fmla="*/ 3318847 w 4450409"/>
              <a:gd name="connsiteY3509" fmla="*/ 747962 h 5484619"/>
              <a:gd name="connsiteX3510" fmla="*/ 3318847 w 4450409"/>
              <a:gd name="connsiteY3510" fmla="*/ 744539 h 5484619"/>
              <a:gd name="connsiteX3511" fmla="*/ 3503692 w 4450409"/>
              <a:gd name="connsiteY3511" fmla="*/ 737693 h 5484619"/>
              <a:gd name="connsiteX3512" fmla="*/ 3501701 w 4450409"/>
              <a:gd name="connsiteY3512" fmla="*/ 738971 h 5484619"/>
              <a:gd name="connsiteX3513" fmla="*/ 3504354 w 4450409"/>
              <a:gd name="connsiteY3513" fmla="*/ 737693 h 5484619"/>
              <a:gd name="connsiteX3514" fmla="*/ 4156027 w 4450409"/>
              <a:gd name="connsiteY3514" fmla="*/ 722237 h 5484619"/>
              <a:gd name="connsiteX3515" fmla="*/ 4152604 w 4450409"/>
              <a:gd name="connsiteY3515" fmla="*/ 735930 h 5484619"/>
              <a:gd name="connsiteX3516" fmla="*/ 4159450 w 4450409"/>
              <a:gd name="connsiteY3516" fmla="*/ 739353 h 5484619"/>
              <a:gd name="connsiteX3517" fmla="*/ 4159450 w 4450409"/>
              <a:gd name="connsiteY3517" fmla="*/ 722237 h 5484619"/>
              <a:gd name="connsiteX3518" fmla="*/ 4248449 w 4450409"/>
              <a:gd name="connsiteY3518" fmla="*/ 688007 h 5484619"/>
              <a:gd name="connsiteX3519" fmla="*/ 4258718 w 4450409"/>
              <a:gd name="connsiteY3519" fmla="*/ 698276 h 5484619"/>
              <a:gd name="connsiteX3520" fmla="*/ 4258718 w 4450409"/>
              <a:gd name="connsiteY3520" fmla="*/ 722237 h 5484619"/>
              <a:gd name="connsiteX3521" fmla="*/ 4248449 w 4450409"/>
              <a:gd name="connsiteY3521" fmla="*/ 732507 h 5484619"/>
              <a:gd name="connsiteX3522" fmla="*/ 4231334 w 4450409"/>
              <a:gd name="connsiteY3522" fmla="*/ 718814 h 5484619"/>
              <a:gd name="connsiteX3523" fmla="*/ 4231334 w 4450409"/>
              <a:gd name="connsiteY3523" fmla="*/ 701699 h 5484619"/>
              <a:gd name="connsiteX3524" fmla="*/ 4248449 w 4450409"/>
              <a:gd name="connsiteY3524" fmla="*/ 688007 h 5484619"/>
              <a:gd name="connsiteX3525" fmla="*/ 1501908 w 4450409"/>
              <a:gd name="connsiteY3525" fmla="*/ 633264 h 5484619"/>
              <a:gd name="connsiteX3526" fmla="*/ 1481370 w 4450409"/>
              <a:gd name="connsiteY3526" fmla="*/ 664071 h 5484619"/>
              <a:gd name="connsiteX3527" fmla="*/ 1488216 w 4450409"/>
              <a:gd name="connsiteY3527" fmla="*/ 667494 h 5484619"/>
              <a:gd name="connsiteX3528" fmla="*/ 1512178 w 4450409"/>
              <a:gd name="connsiteY3528" fmla="*/ 636687 h 5484619"/>
              <a:gd name="connsiteX3529" fmla="*/ 1512178 w 4450409"/>
              <a:gd name="connsiteY3529" fmla="*/ 633264 h 5484619"/>
              <a:gd name="connsiteX3530" fmla="*/ 4140379 w 4450409"/>
              <a:gd name="connsiteY3530" fmla="*/ 583656 h 5484619"/>
              <a:gd name="connsiteX3531" fmla="*/ 4143802 w 4450409"/>
              <a:gd name="connsiteY3531" fmla="*/ 590502 h 5484619"/>
              <a:gd name="connsiteX3532" fmla="*/ 4136956 w 4450409"/>
              <a:gd name="connsiteY3532" fmla="*/ 597348 h 5484619"/>
              <a:gd name="connsiteX3533" fmla="*/ 4133532 w 4450409"/>
              <a:gd name="connsiteY3533" fmla="*/ 597348 h 5484619"/>
              <a:gd name="connsiteX3534" fmla="*/ 4133532 w 4450409"/>
              <a:gd name="connsiteY3534" fmla="*/ 590502 h 5484619"/>
              <a:gd name="connsiteX3535" fmla="*/ 4140379 w 4450409"/>
              <a:gd name="connsiteY3535" fmla="*/ 583656 h 5484619"/>
              <a:gd name="connsiteX3536" fmla="*/ 1570369 w 4450409"/>
              <a:gd name="connsiteY3536" fmla="*/ 564803 h 5484619"/>
              <a:gd name="connsiteX3537" fmla="*/ 1577216 w 4450409"/>
              <a:gd name="connsiteY3537" fmla="*/ 564803 h 5484619"/>
              <a:gd name="connsiteX3538" fmla="*/ 1570369 w 4450409"/>
              <a:gd name="connsiteY3538" fmla="*/ 571649 h 5484619"/>
              <a:gd name="connsiteX3539" fmla="*/ 1631984 w 4450409"/>
              <a:gd name="connsiteY3539" fmla="*/ 496342 h 5484619"/>
              <a:gd name="connsiteX3540" fmla="*/ 1635407 w 4450409"/>
              <a:gd name="connsiteY3540" fmla="*/ 496342 h 5484619"/>
              <a:gd name="connsiteX3541" fmla="*/ 1625138 w 4450409"/>
              <a:gd name="connsiteY3541" fmla="*/ 506611 h 5484619"/>
              <a:gd name="connsiteX3542" fmla="*/ 1625138 w 4450409"/>
              <a:gd name="connsiteY3542" fmla="*/ 503188 h 5484619"/>
              <a:gd name="connsiteX3543" fmla="*/ 1631984 w 4450409"/>
              <a:gd name="connsiteY3543" fmla="*/ 496342 h 5484619"/>
              <a:gd name="connsiteX3544" fmla="*/ 3113973 w 4450409"/>
              <a:gd name="connsiteY3544" fmla="*/ 443314 h 5484619"/>
              <a:gd name="connsiteX3545" fmla="*/ 3113973 w 4450409"/>
              <a:gd name="connsiteY3545" fmla="*/ 453583 h 5484619"/>
              <a:gd name="connsiteX3546" fmla="*/ 3117396 w 4450409"/>
              <a:gd name="connsiteY3546" fmla="*/ 453583 h 5484619"/>
              <a:gd name="connsiteX3547" fmla="*/ 3117396 w 4450409"/>
              <a:gd name="connsiteY3547" fmla="*/ 443314 h 5484619"/>
              <a:gd name="connsiteX3548" fmla="*/ 4071918 w 4450409"/>
              <a:gd name="connsiteY3548" fmla="*/ 443311 h 5484619"/>
              <a:gd name="connsiteX3549" fmla="*/ 4071918 w 4450409"/>
              <a:gd name="connsiteY3549" fmla="*/ 453580 h 5484619"/>
              <a:gd name="connsiteX3550" fmla="*/ 4075341 w 4450409"/>
              <a:gd name="connsiteY3550" fmla="*/ 453580 h 5484619"/>
              <a:gd name="connsiteX3551" fmla="*/ 4075341 w 4450409"/>
              <a:gd name="connsiteY3551" fmla="*/ 443311 h 5484619"/>
              <a:gd name="connsiteX3552" fmla="*/ 3158472 w 4450409"/>
              <a:gd name="connsiteY3552" fmla="*/ 426198 h 5484619"/>
              <a:gd name="connsiteX3553" fmla="*/ 3165318 w 4450409"/>
              <a:gd name="connsiteY3553" fmla="*/ 426198 h 5484619"/>
              <a:gd name="connsiteX3554" fmla="*/ 3165318 w 4450409"/>
              <a:gd name="connsiteY3554" fmla="*/ 436467 h 5484619"/>
              <a:gd name="connsiteX3555" fmla="*/ 3158472 w 4450409"/>
              <a:gd name="connsiteY3555" fmla="*/ 429621 h 5484619"/>
              <a:gd name="connsiteX3556" fmla="*/ 4116417 w 4450409"/>
              <a:gd name="connsiteY3556" fmla="*/ 426196 h 5484619"/>
              <a:gd name="connsiteX3557" fmla="*/ 4123263 w 4450409"/>
              <a:gd name="connsiteY3557" fmla="*/ 426196 h 5484619"/>
              <a:gd name="connsiteX3558" fmla="*/ 4123263 w 4450409"/>
              <a:gd name="connsiteY3558" fmla="*/ 436465 h 5484619"/>
              <a:gd name="connsiteX3559" fmla="*/ 4116417 w 4450409"/>
              <a:gd name="connsiteY3559" fmla="*/ 429619 h 5484619"/>
              <a:gd name="connsiteX3560" fmla="*/ 3001012 w 4450409"/>
              <a:gd name="connsiteY3560" fmla="*/ 371429 h 5484619"/>
              <a:gd name="connsiteX3561" fmla="*/ 3001012 w 4450409"/>
              <a:gd name="connsiteY3561" fmla="*/ 385121 h 5484619"/>
              <a:gd name="connsiteX3562" fmla="*/ 3011281 w 4450409"/>
              <a:gd name="connsiteY3562" fmla="*/ 395390 h 5484619"/>
              <a:gd name="connsiteX3563" fmla="*/ 3011281 w 4450409"/>
              <a:gd name="connsiteY3563" fmla="*/ 378275 h 5484619"/>
              <a:gd name="connsiteX3564" fmla="*/ 3004435 w 4450409"/>
              <a:gd name="connsiteY3564" fmla="*/ 371429 h 5484619"/>
              <a:gd name="connsiteX3565" fmla="*/ 3958957 w 4450409"/>
              <a:gd name="connsiteY3565" fmla="*/ 371427 h 5484619"/>
              <a:gd name="connsiteX3566" fmla="*/ 3958957 w 4450409"/>
              <a:gd name="connsiteY3566" fmla="*/ 385119 h 5484619"/>
              <a:gd name="connsiteX3567" fmla="*/ 3969226 w 4450409"/>
              <a:gd name="connsiteY3567" fmla="*/ 395388 h 5484619"/>
              <a:gd name="connsiteX3568" fmla="*/ 3969226 w 4450409"/>
              <a:gd name="connsiteY3568" fmla="*/ 378273 h 5484619"/>
              <a:gd name="connsiteX3569" fmla="*/ 3962380 w 4450409"/>
              <a:gd name="connsiteY3569" fmla="*/ 371427 h 5484619"/>
              <a:gd name="connsiteX3570" fmla="*/ 3042089 w 4450409"/>
              <a:gd name="connsiteY3570" fmla="*/ 330352 h 5484619"/>
              <a:gd name="connsiteX3571" fmla="*/ 3038666 w 4450409"/>
              <a:gd name="connsiteY3571" fmla="*/ 344045 h 5484619"/>
              <a:gd name="connsiteX3572" fmla="*/ 3045512 w 4450409"/>
              <a:gd name="connsiteY3572" fmla="*/ 347468 h 5484619"/>
              <a:gd name="connsiteX3573" fmla="*/ 3045512 w 4450409"/>
              <a:gd name="connsiteY3573" fmla="*/ 330352 h 5484619"/>
              <a:gd name="connsiteX3574" fmla="*/ 4000034 w 4450409"/>
              <a:gd name="connsiteY3574" fmla="*/ 330350 h 5484619"/>
              <a:gd name="connsiteX3575" fmla="*/ 3996611 w 4450409"/>
              <a:gd name="connsiteY3575" fmla="*/ 344043 h 5484619"/>
              <a:gd name="connsiteX3576" fmla="*/ 4003457 w 4450409"/>
              <a:gd name="connsiteY3576" fmla="*/ 347466 h 5484619"/>
              <a:gd name="connsiteX3577" fmla="*/ 4003457 w 4450409"/>
              <a:gd name="connsiteY3577" fmla="*/ 330350 h 5484619"/>
              <a:gd name="connsiteX3578" fmla="*/ 3134511 w 4450409"/>
              <a:gd name="connsiteY3578" fmla="*/ 296122 h 5484619"/>
              <a:gd name="connsiteX3579" fmla="*/ 3144780 w 4450409"/>
              <a:gd name="connsiteY3579" fmla="*/ 306391 h 5484619"/>
              <a:gd name="connsiteX3580" fmla="*/ 3144780 w 4450409"/>
              <a:gd name="connsiteY3580" fmla="*/ 330352 h 5484619"/>
              <a:gd name="connsiteX3581" fmla="*/ 3134511 w 4450409"/>
              <a:gd name="connsiteY3581" fmla="*/ 340622 h 5484619"/>
              <a:gd name="connsiteX3582" fmla="*/ 3117396 w 4450409"/>
              <a:gd name="connsiteY3582" fmla="*/ 326929 h 5484619"/>
              <a:gd name="connsiteX3583" fmla="*/ 3117396 w 4450409"/>
              <a:gd name="connsiteY3583" fmla="*/ 309814 h 5484619"/>
              <a:gd name="connsiteX3584" fmla="*/ 3134511 w 4450409"/>
              <a:gd name="connsiteY3584" fmla="*/ 296122 h 5484619"/>
              <a:gd name="connsiteX3585" fmla="*/ 4092456 w 4450409"/>
              <a:gd name="connsiteY3585" fmla="*/ 296120 h 5484619"/>
              <a:gd name="connsiteX3586" fmla="*/ 4102725 w 4450409"/>
              <a:gd name="connsiteY3586" fmla="*/ 306389 h 5484619"/>
              <a:gd name="connsiteX3587" fmla="*/ 4102725 w 4450409"/>
              <a:gd name="connsiteY3587" fmla="*/ 330350 h 5484619"/>
              <a:gd name="connsiteX3588" fmla="*/ 4092456 w 4450409"/>
              <a:gd name="connsiteY3588" fmla="*/ 340620 h 5484619"/>
              <a:gd name="connsiteX3589" fmla="*/ 4075341 w 4450409"/>
              <a:gd name="connsiteY3589" fmla="*/ 326927 h 5484619"/>
              <a:gd name="connsiteX3590" fmla="*/ 4075341 w 4450409"/>
              <a:gd name="connsiteY3590" fmla="*/ 309812 h 5484619"/>
              <a:gd name="connsiteX3591" fmla="*/ 4092456 w 4450409"/>
              <a:gd name="connsiteY3591" fmla="*/ 296120 h 5484619"/>
              <a:gd name="connsiteX3592" fmla="*/ 2651949 w 4450409"/>
              <a:gd name="connsiteY3592" fmla="*/ 225818 h 5484619"/>
              <a:gd name="connsiteX3593" fmla="*/ 2651005 w 4450409"/>
              <a:gd name="connsiteY3593" fmla="*/ 227234 h 5484619"/>
              <a:gd name="connsiteX3594" fmla="*/ 2645793 w 4450409"/>
              <a:gd name="connsiteY3594" fmla="*/ 228797 h 5484619"/>
              <a:gd name="connsiteX3595" fmla="*/ 2645793 w 4450409"/>
              <a:gd name="connsiteY3595" fmla="*/ 229790 h 5484619"/>
              <a:gd name="connsiteX3596" fmla="*/ 2642483 w 4450409"/>
              <a:gd name="connsiteY3596" fmla="*/ 229790 h 5484619"/>
              <a:gd name="connsiteX3597" fmla="*/ 2641783 w 4450409"/>
              <a:gd name="connsiteY3597" fmla="*/ 230000 h 5484619"/>
              <a:gd name="connsiteX3598" fmla="*/ 2641783 w 4450409"/>
              <a:gd name="connsiteY3598" fmla="*/ 232767 h 5484619"/>
              <a:gd name="connsiteX3599" fmla="*/ 2649623 w 4450409"/>
              <a:gd name="connsiteY3599" fmla="*/ 240607 h 5484619"/>
              <a:gd name="connsiteX3600" fmla="*/ 2651861 w 4450409"/>
              <a:gd name="connsiteY3600" fmla="*/ 241353 h 5484619"/>
              <a:gd name="connsiteX3601" fmla="*/ 2652052 w 4450409"/>
              <a:gd name="connsiteY3601" fmla="*/ 241232 h 5484619"/>
              <a:gd name="connsiteX3602" fmla="*/ 2652052 w 4450409"/>
              <a:gd name="connsiteY3602" fmla="*/ 225921 h 5484619"/>
              <a:gd name="connsiteX3603" fmla="*/ 3667998 w 4450409"/>
              <a:gd name="connsiteY3603" fmla="*/ 203698 h 5484619"/>
              <a:gd name="connsiteX3604" fmla="*/ 3674844 w 4450409"/>
              <a:gd name="connsiteY3604" fmla="*/ 213967 h 5484619"/>
              <a:gd name="connsiteX3605" fmla="*/ 3674844 w 4450409"/>
              <a:gd name="connsiteY3605" fmla="*/ 217390 h 5484619"/>
              <a:gd name="connsiteX3606" fmla="*/ 3667998 w 4450409"/>
              <a:gd name="connsiteY3606" fmla="*/ 217390 h 5484619"/>
              <a:gd name="connsiteX3607" fmla="*/ 3661152 w 4450409"/>
              <a:gd name="connsiteY3607" fmla="*/ 210544 h 5484619"/>
              <a:gd name="connsiteX3608" fmla="*/ 3667998 w 4450409"/>
              <a:gd name="connsiteY3608" fmla="*/ 203698 h 5484619"/>
              <a:gd name="connsiteX3609" fmla="*/ 3585845 w 4450409"/>
              <a:gd name="connsiteY3609" fmla="*/ 200275 h 5484619"/>
              <a:gd name="connsiteX3610" fmla="*/ 3589268 w 4450409"/>
              <a:gd name="connsiteY3610" fmla="*/ 210544 h 5484619"/>
              <a:gd name="connsiteX3611" fmla="*/ 3613229 w 4450409"/>
              <a:gd name="connsiteY3611" fmla="*/ 210544 h 5484619"/>
              <a:gd name="connsiteX3612" fmla="*/ 3613229 w 4450409"/>
              <a:gd name="connsiteY3612" fmla="*/ 220813 h 5484619"/>
              <a:gd name="connsiteX3613" fmla="*/ 3596114 w 4450409"/>
              <a:gd name="connsiteY3613" fmla="*/ 231082 h 5484619"/>
              <a:gd name="connsiteX3614" fmla="*/ 3575576 w 4450409"/>
              <a:gd name="connsiteY3614" fmla="*/ 213967 h 5484619"/>
              <a:gd name="connsiteX3615" fmla="*/ 3575576 w 4450409"/>
              <a:gd name="connsiteY3615" fmla="*/ 203698 h 5484619"/>
              <a:gd name="connsiteX3616" fmla="*/ 3585845 w 4450409"/>
              <a:gd name="connsiteY3616" fmla="*/ 200275 h 5484619"/>
              <a:gd name="connsiteX3617" fmla="*/ 2682860 w 4450409"/>
              <a:gd name="connsiteY3617" fmla="*/ 177998 h 5484619"/>
              <a:gd name="connsiteX3618" fmla="*/ 2679437 w 4450409"/>
              <a:gd name="connsiteY3618" fmla="*/ 191691 h 5484619"/>
              <a:gd name="connsiteX3619" fmla="*/ 2686283 w 4450409"/>
              <a:gd name="connsiteY3619" fmla="*/ 195114 h 5484619"/>
              <a:gd name="connsiteX3620" fmla="*/ 2686283 w 4450409"/>
              <a:gd name="connsiteY3620" fmla="*/ 177998 h 5484619"/>
              <a:gd name="connsiteX3621" fmla="*/ 2740861 w 4450409"/>
              <a:gd name="connsiteY3621" fmla="*/ 176315 h 5484619"/>
              <a:gd name="connsiteX3622" fmla="*/ 2747707 w 4450409"/>
              <a:gd name="connsiteY3622" fmla="*/ 190008 h 5484619"/>
              <a:gd name="connsiteX3623" fmla="*/ 2740861 w 4450409"/>
              <a:gd name="connsiteY3623" fmla="*/ 193431 h 5484619"/>
              <a:gd name="connsiteX3624" fmla="*/ 2734014 w 4450409"/>
              <a:gd name="connsiteY3624" fmla="*/ 193431 h 5484619"/>
              <a:gd name="connsiteX3625" fmla="*/ 2723745 w 4450409"/>
              <a:gd name="connsiteY3625" fmla="*/ 183161 h 5484619"/>
              <a:gd name="connsiteX3626" fmla="*/ 2740861 w 4450409"/>
              <a:gd name="connsiteY3626" fmla="*/ 176315 h 5484619"/>
              <a:gd name="connsiteX3627" fmla="*/ 3698806 w 4450409"/>
              <a:gd name="connsiteY3627" fmla="*/ 176313 h 5484619"/>
              <a:gd name="connsiteX3628" fmla="*/ 3705652 w 4450409"/>
              <a:gd name="connsiteY3628" fmla="*/ 190006 h 5484619"/>
              <a:gd name="connsiteX3629" fmla="*/ 3698806 w 4450409"/>
              <a:gd name="connsiteY3629" fmla="*/ 193429 h 5484619"/>
              <a:gd name="connsiteX3630" fmla="*/ 3691959 w 4450409"/>
              <a:gd name="connsiteY3630" fmla="*/ 193429 h 5484619"/>
              <a:gd name="connsiteX3631" fmla="*/ 3681690 w 4450409"/>
              <a:gd name="connsiteY3631" fmla="*/ 183159 h 5484619"/>
              <a:gd name="connsiteX3632" fmla="*/ 3698806 w 4450409"/>
              <a:gd name="connsiteY3632" fmla="*/ 176313 h 5484619"/>
              <a:gd name="connsiteX3633" fmla="*/ 2970205 w 4450409"/>
              <a:gd name="connsiteY3633" fmla="*/ 152354 h 5484619"/>
              <a:gd name="connsiteX3634" fmla="*/ 2973628 w 4450409"/>
              <a:gd name="connsiteY3634" fmla="*/ 152354 h 5484619"/>
              <a:gd name="connsiteX3635" fmla="*/ 2973628 w 4450409"/>
              <a:gd name="connsiteY3635" fmla="*/ 162623 h 5484619"/>
              <a:gd name="connsiteX3636" fmla="*/ 2970205 w 4450409"/>
              <a:gd name="connsiteY3636" fmla="*/ 162623 h 5484619"/>
              <a:gd name="connsiteX3637" fmla="*/ 3928150 w 4450409"/>
              <a:gd name="connsiteY3637" fmla="*/ 152352 h 5484619"/>
              <a:gd name="connsiteX3638" fmla="*/ 3931573 w 4450409"/>
              <a:gd name="connsiteY3638" fmla="*/ 152352 h 5484619"/>
              <a:gd name="connsiteX3639" fmla="*/ 3931573 w 4450409"/>
              <a:gd name="connsiteY3639" fmla="*/ 162621 h 5484619"/>
              <a:gd name="connsiteX3640" fmla="*/ 3928150 w 4450409"/>
              <a:gd name="connsiteY3640" fmla="*/ 162621 h 5484619"/>
              <a:gd name="connsiteX3641" fmla="*/ 2697139 w 4450409"/>
              <a:gd name="connsiteY3641" fmla="*/ 130521 h 5484619"/>
              <a:gd name="connsiteX3642" fmla="*/ 2700562 w 4450409"/>
              <a:gd name="connsiteY3642" fmla="*/ 130521 h 5484619"/>
              <a:gd name="connsiteX3643" fmla="*/ 2700562 w 4450409"/>
              <a:gd name="connsiteY3643" fmla="*/ 140790 h 5484619"/>
              <a:gd name="connsiteX3644" fmla="*/ 2697139 w 4450409"/>
              <a:gd name="connsiteY3644" fmla="*/ 140790 h 5484619"/>
              <a:gd name="connsiteX3645" fmla="*/ 2350824 w 4450409"/>
              <a:gd name="connsiteY3645" fmla="*/ 51346 h 5484619"/>
              <a:gd name="connsiteX3646" fmla="*/ 2357670 w 4450409"/>
              <a:gd name="connsiteY3646" fmla="*/ 61615 h 5484619"/>
              <a:gd name="connsiteX3647" fmla="*/ 2357670 w 4450409"/>
              <a:gd name="connsiteY3647" fmla="*/ 65038 h 5484619"/>
              <a:gd name="connsiteX3648" fmla="*/ 2350824 w 4450409"/>
              <a:gd name="connsiteY3648" fmla="*/ 65038 h 5484619"/>
              <a:gd name="connsiteX3649" fmla="*/ 2343978 w 4450409"/>
              <a:gd name="connsiteY3649" fmla="*/ 58192 h 5484619"/>
              <a:gd name="connsiteX3650" fmla="*/ 2350824 w 4450409"/>
              <a:gd name="connsiteY3650" fmla="*/ 51346 h 5484619"/>
              <a:gd name="connsiteX3651" fmla="*/ 2268671 w 4450409"/>
              <a:gd name="connsiteY3651" fmla="*/ 47923 h 5484619"/>
              <a:gd name="connsiteX3652" fmla="*/ 2272094 w 4450409"/>
              <a:gd name="connsiteY3652" fmla="*/ 58192 h 5484619"/>
              <a:gd name="connsiteX3653" fmla="*/ 2296055 w 4450409"/>
              <a:gd name="connsiteY3653" fmla="*/ 58192 h 5484619"/>
              <a:gd name="connsiteX3654" fmla="*/ 2296055 w 4450409"/>
              <a:gd name="connsiteY3654" fmla="*/ 68461 h 5484619"/>
              <a:gd name="connsiteX3655" fmla="*/ 2278940 w 4450409"/>
              <a:gd name="connsiteY3655" fmla="*/ 78730 h 5484619"/>
              <a:gd name="connsiteX3656" fmla="*/ 2258402 w 4450409"/>
              <a:gd name="connsiteY3656" fmla="*/ 61615 h 5484619"/>
              <a:gd name="connsiteX3657" fmla="*/ 2258402 w 4450409"/>
              <a:gd name="connsiteY3657" fmla="*/ 51346 h 5484619"/>
              <a:gd name="connsiteX3658" fmla="*/ 2268671 w 4450409"/>
              <a:gd name="connsiteY3658" fmla="*/ 47923 h 5484619"/>
              <a:gd name="connsiteX3659" fmla="*/ 2381632 w 4450409"/>
              <a:gd name="connsiteY3659" fmla="*/ 23961 h 5484619"/>
              <a:gd name="connsiteX3660" fmla="*/ 2388478 w 4450409"/>
              <a:gd name="connsiteY3660" fmla="*/ 37654 h 5484619"/>
              <a:gd name="connsiteX3661" fmla="*/ 2381632 w 4450409"/>
              <a:gd name="connsiteY3661" fmla="*/ 41077 h 5484619"/>
              <a:gd name="connsiteX3662" fmla="*/ 2374785 w 4450409"/>
              <a:gd name="connsiteY3662" fmla="*/ 41077 h 5484619"/>
              <a:gd name="connsiteX3663" fmla="*/ 2364516 w 4450409"/>
              <a:gd name="connsiteY3663" fmla="*/ 30807 h 5484619"/>
              <a:gd name="connsiteX3664" fmla="*/ 2381632 w 4450409"/>
              <a:gd name="connsiteY3664" fmla="*/ 23961 h 5484619"/>
              <a:gd name="connsiteX3665" fmla="*/ 2402170 w 4450409"/>
              <a:gd name="connsiteY3665" fmla="*/ 20538 h 5484619"/>
              <a:gd name="connsiteX3666" fmla="*/ 2439823 w 4450409"/>
              <a:gd name="connsiteY3666" fmla="*/ 68461 h 5484619"/>
              <a:gd name="connsiteX3667" fmla="*/ 2453516 w 4450409"/>
              <a:gd name="connsiteY3667" fmla="*/ 68461 h 5484619"/>
              <a:gd name="connsiteX3668" fmla="*/ 2463785 w 4450409"/>
              <a:gd name="connsiteY3668" fmla="*/ 58192 h 5484619"/>
              <a:gd name="connsiteX3669" fmla="*/ 2474054 w 4450409"/>
              <a:gd name="connsiteY3669" fmla="*/ 58192 h 5484619"/>
              <a:gd name="connsiteX3670" fmla="*/ 2491169 w 4450409"/>
              <a:gd name="connsiteY3670" fmla="*/ 71884 h 5484619"/>
              <a:gd name="connsiteX3671" fmla="*/ 2508284 w 4450409"/>
              <a:gd name="connsiteY3671" fmla="*/ 71884 h 5484619"/>
              <a:gd name="connsiteX3672" fmla="*/ 2508284 w 4450409"/>
              <a:gd name="connsiteY3672" fmla="*/ 65038 h 5484619"/>
              <a:gd name="connsiteX3673" fmla="*/ 2494592 w 4450409"/>
              <a:gd name="connsiteY3673" fmla="*/ 47923 h 5484619"/>
              <a:gd name="connsiteX3674" fmla="*/ 2501438 w 4450409"/>
              <a:gd name="connsiteY3674" fmla="*/ 41077 h 5484619"/>
              <a:gd name="connsiteX3675" fmla="*/ 2535669 w 4450409"/>
              <a:gd name="connsiteY3675" fmla="*/ 78730 h 5484619"/>
              <a:gd name="connsiteX3676" fmla="*/ 2559630 w 4450409"/>
              <a:gd name="connsiteY3676" fmla="*/ 82153 h 5484619"/>
              <a:gd name="connsiteX3677" fmla="*/ 2559630 w 4450409"/>
              <a:gd name="connsiteY3677" fmla="*/ 99269 h 5484619"/>
              <a:gd name="connsiteX3678" fmla="*/ 2556207 w 4450409"/>
              <a:gd name="connsiteY3678" fmla="*/ 99269 h 5484619"/>
              <a:gd name="connsiteX3679" fmla="*/ 2545938 w 4450409"/>
              <a:gd name="connsiteY3679" fmla="*/ 92422 h 5484619"/>
              <a:gd name="connsiteX3680" fmla="*/ 2542515 w 4450409"/>
              <a:gd name="connsiteY3680" fmla="*/ 119807 h 5484619"/>
              <a:gd name="connsiteX3681" fmla="*/ 2552784 w 4450409"/>
              <a:gd name="connsiteY3681" fmla="*/ 123230 h 5484619"/>
              <a:gd name="connsiteX3682" fmla="*/ 2559630 w 4450409"/>
              <a:gd name="connsiteY3682" fmla="*/ 119807 h 5484619"/>
              <a:gd name="connsiteX3683" fmla="*/ 2573322 w 4450409"/>
              <a:gd name="connsiteY3683" fmla="*/ 123230 h 5484619"/>
              <a:gd name="connsiteX3684" fmla="*/ 2590437 w 4450409"/>
              <a:gd name="connsiteY3684" fmla="*/ 109538 h 5484619"/>
              <a:gd name="connsiteX3685" fmla="*/ 2590437 w 4450409"/>
              <a:gd name="connsiteY3685" fmla="*/ 85576 h 5484619"/>
              <a:gd name="connsiteX3686" fmla="*/ 2569899 w 4450409"/>
              <a:gd name="connsiteY3686" fmla="*/ 58192 h 5484619"/>
              <a:gd name="connsiteX3687" fmla="*/ 2576745 w 4450409"/>
              <a:gd name="connsiteY3687" fmla="*/ 54769 h 5484619"/>
              <a:gd name="connsiteX3688" fmla="*/ 2614399 w 4450409"/>
              <a:gd name="connsiteY3688" fmla="*/ 78730 h 5484619"/>
              <a:gd name="connsiteX3689" fmla="*/ 2631514 w 4450409"/>
              <a:gd name="connsiteY3689" fmla="*/ 123230 h 5484619"/>
              <a:gd name="connsiteX3690" fmla="*/ 2638360 w 4450409"/>
              <a:gd name="connsiteY3690" fmla="*/ 126653 h 5484619"/>
              <a:gd name="connsiteX3691" fmla="*/ 2655475 w 4450409"/>
              <a:gd name="connsiteY3691" fmla="*/ 123230 h 5484619"/>
              <a:gd name="connsiteX3692" fmla="*/ 2703398 w 4450409"/>
              <a:gd name="connsiteY3692" fmla="*/ 181421 h 5484619"/>
              <a:gd name="connsiteX3693" fmla="*/ 2699975 w 4450409"/>
              <a:gd name="connsiteY3693" fmla="*/ 195114 h 5484619"/>
              <a:gd name="connsiteX3694" fmla="*/ 2706821 w 4450409"/>
              <a:gd name="connsiteY3694" fmla="*/ 206666 h 5484619"/>
              <a:gd name="connsiteX3695" fmla="*/ 2706958 w 4450409"/>
              <a:gd name="connsiteY3695" fmla="*/ 206795 h 5484619"/>
              <a:gd name="connsiteX3696" fmla="*/ 2710053 w 4450409"/>
              <a:gd name="connsiteY3696" fmla="*/ 203700 h 5484619"/>
              <a:gd name="connsiteX3697" fmla="*/ 2716899 w 4450409"/>
              <a:gd name="connsiteY3697" fmla="*/ 213969 h 5484619"/>
              <a:gd name="connsiteX3698" fmla="*/ 2716899 w 4450409"/>
              <a:gd name="connsiteY3698" fmla="*/ 216115 h 5484619"/>
              <a:gd name="connsiteX3699" fmla="*/ 2723598 w 4450409"/>
              <a:gd name="connsiteY3699" fmla="*/ 222395 h 5484619"/>
              <a:gd name="connsiteX3700" fmla="*/ 2775091 w 4450409"/>
              <a:gd name="connsiteY3700" fmla="*/ 193431 h 5484619"/>
              <a:gd name="connsiteX3701" fmla="*/ 2775091 w 4450409"/>
              <a:gd name="connsiteY3701" fmla="*/ 190008 h 5484619"/>
              <a:gd name="connsiteX3702" fmla="*/ 2761399 w 4450409"/>
              <a:gd name="connsiteY3702" fmla="*/ 179738 h 5484619"/>
              <a:gd name="connsiteX3703" fmla="*/ 2751130 w 4450409"/>
              <a:gd name="connsiteY3703" fmla="*/ 183161 h 5484619"/>
              <a:gd name="connsiteX3704" fmla="*/ 2751130 w 4450409"/>
              <a:gd name="connsiteY3704" fmla="*/ 179738 h 5484619"/>
              <a:gd name="connsiteX3705" fmla="*/ 2758407 w 4450409"/>
              <a:gd name="connsiteY3705" fmla="*/ 174887 h 5484619"/>
              <a:gd name="connsiteX3706" fmla="*/ 2758167 w 4450409"/>
              <a:gd name="connsiteY3706" fmla="*/ 174575 h 5484619"/>
              <a:gd name="connsiteX3707" fmla="*/ 2758167 w 4450409"/>
              <a:gd name="connsiteY3707" fmla="*/ 157460 h 5484619"/>
              <a:gd name="connsiteX3708" fmla="*/ 2775282 w 4450409"/>
              <a:gd name="connsiteY3708" fmla="*/ 143768 h 5484619"/>
              <a:gd name="connsiteX3709" fmla="*/ 2785551 w 4450409"/>
              <a:gd name="connsiteY3709" fmla="*/ 154037 h 5484619"/>
              <a:gd name="connsiteX3710" fmla="*/ 2785551 w 4450409"/>
              <a:gd name="connsiteY3710" fmla="*/ 177998 h 5484619"/>
              <a:gd name="connsiteX3711" fmla="*/ 2778191 w 4450409"/>
              <a:gd name="connsiteY3711" fmla="*/ 185359 h 5484619"/>
              <a:gd name="connsiteX3712" fmla="*/ 2789639 w 4450409"/>
              <a:gd name="connsiteY3712" fmla="*/ 193859 h 5484619"/>
              <a:gd name="connsiteX3713" fmla="*/ 2799052 w 4450409"/>
              <a:gd name="connsiteY3713" fmla="*/ 220815 h 5484619"/>
              <a:gd name="connsiteX3714" fmla="*/ 2812745 w 4450409"/>
              <a:gd name="connsiteY3714" fmla="*/ 220815 h 5484619"/>
              <a:gd name="connsiteX3715" fmla="*/ 2823014 w 4450409"/>
              <a:gd name="connsiteY3715" fmla="*/ 210546 h 5484619"/>
              <a:gd name="connsiteX3716" fmla="*/ 2833283 w 4450409"/>
              <a:gd name="connsiteY3716" fmla="*/ 210546 h 5484619"/>
              <a:gd name="connsiteX3717" fmla="*/ 2850398 w 4450409"/>
              <a:gd name="connsiteY3717" fmla="*/ 224238 h 5484619"/>
              <a:gd name="connsiteX3718" fmla="*/ 2867513 w 4450409"/>
              <a:gd name="connsiteY3718" fmla="*/ 224238 h 5484619"/>
              <a:gd name="connsiteX3719" fmla="*/ 2867513 w 4450409"/>
              <a:gd name="connsiteY3719" fmla="*/ 217392 h 5484619"/>
              <a:gd name="connsiteX3720" fmla="*/ 2853821 w 4450409"/>
              <a:gd name="connsiteY3720" fmla="*/ 200278 h 5484619"/>
              <a:gd name="connsiteX3721" fmla="*/ 2860667 w 4450409"/>
              <a:gd name="connsiteY3721" fmla="*/ 193431 h 5484619"/>
              <a:gd name="connsiteX3722" fmla="*/ 2894898 w 4450409"/>
              <a:gd name="connsiteY3722" fmla="*/ 231084 h 5484619"/>
              <a:gd name="connsiteX3723" fmla="*/ 2918859 w 4450409"/>
              <a:gd name="connsiteY3723" fmla="*/ 234507 h 5484619"/>
              <a:gd name="connsiteX3724" fmla="*/ 2918859 w 4450409"/>
              <a:gd name="connsiteY3724" fmla="*/ 251623 h 5484619"/>
              <a:gd name="connsiteX3725" fmla="*/ 2915436 w 4450409"/>
              <a:gd name="connsiteY3725" fmla="*/ 251623 h 5484619"/>
              <a:gd name="connsiteX3726" fmla="*/ 2905167 w 4450409"/>
              <a:gd name="connsiteY3726" fmla="*/ 244776 h 5484619"/>
              <a:gd name="connsiteX3727" fmla="*/ 2901744 w 4450409"/>
              <a:gd name="connsiteY3727" fmla="*/ 272161 h 5484619"/>
              <a:gd name="connsiteX3728" fmla="*/ 2912013 w 4450409"/>
              <a:gd name="connsiteY3728" fmla="*/ 275584 h 5484619"/>
              <a:gd name="connsiteX3729" fmla="*/ 2918859 w 4450409"/>
              <a:gd name="connsiteY3729" fmla="*/ 272161 h 5484619"/>
              <a:gd name="connsiteX3730" fmla="*/ 2932551 w 4450409"/>
              <a:gd name="connsiteY3730" fmla="*/ 275584 h 5484619"/>
              <a:gd name="connsiteX3731" fmla="*/ 2949666 w 4450409"/>
              <a:gd name="connsiteY3731" fmla="*/ 261892 h 5484619"/>
              <a:gd name="connsiteX3732" fmla="*/ 2949666 w 4450409"/>
              <a:gd name="connsiteY3732" fmla="*/ 237930 h 5484619"/>
              <a:gd name="connsiteX3733" fmla="*/ 2929128 w 4450409"/>
              <a:gd name="connsiteY3733" fmla="*/ 210546 h 5484619"/>
              <a:gd name="connsiteX3734" fmla="*/ 2935974 w 4450409"/>
              <a:gd name="connsiteY3734" fmla="*/ 207123 h 5484619"/>
              <a:gd name="connsiteX3735" fmla="*/ 2973628 w 4450409"/>
              <a:gd name="connsiteY3735" fmla="*/ 231084 h 5484619"/>
              <a:gd name="connsiteX3736" fmla="*/ 2990743 w 4450409"/>
              <a:gd name="connsiteY3736" fmla="*/ 275584 h 5484619"/>
              <a:gd name="connsiteX3737" fmla="*/ 2997589 w 4450409"/>
              <a:gd name="connsiteY3737" fmla="*/ 279007 h 5484619"/>
              <a:gd name="connsiteX3738" fmla="*/ 3014704 w 4450409"/>
              <a:gd name="connsiteY3738" fmla="*/ 275584 h 5484619"/>
              <a:gd name="connsiteX3739" fmla="*/ 3062627 w 4450409"/>
              <a:gd name="connsiteY3739" fmla="*/ 333775 h 5484619"/>
              <a:gd name="connsiteX3740" fmla="*/ 3059204 w 4450409"/>
              <a:gd name="connsiteY3740" fmla="*/ 347468 h 5484619"/>
              <a:gd name="connsiteX3741" fmla="*/ 3086588 w 4450409"/>
              <a:gd name="connsiteY3741" fmla="*/ 378275 h 5484619"/>
              <a:gd name="connsiteX3742" fmla="*/ 3083165 w 4450409"/>
              <a:gd name="connsiteY3742" fmla="*/ 385121 h 5484619"/>
              <a:gd name="connsiteX3743" fmla="*/ 3096857 w 4450409"/>
              <a:gd name="connsiteY3743" fmla="*/ 419352 h 5484619"/>
              <a:gd name="connsiteX3744" fmla="*/ 3110550 w 4450409"/>
              <a:gd name="connsiteY3744" fmla="*/ 429621 h 5484619"/>
              <a:gd name="connsiteX3745" fmla="*/ 3113973 w 4450409"/>
              <a:gd name="connsiteY3745" fmla="*/ 429621 h 5484619"/>
              <a:gd name="connsiteX3746" fmla="*/ 3124242 w 4450409"/>
              <a:gd name="connsiteY3746" fmla="*/ 422775 h 5484619"/>
              <a:gd name="connsiteX3747" fmla="*/ 3127665 w 4450409"/>
              <a:gd name="connsiteY3747" fmla="*/ 422775 h 5484619"/>
              <a:gd name="connsiteX3748" fmla="*/ 3134511 w 4450409"/>
              <a:gd name="connsiteY3748" fmla="*/ 429621 h 5484619"/>
              <a:gd name="connsiteX3749" fmla="*/ 3134511 w 4450409"/>
              <a:gd name="connsiteY3749" fmla="*/ 443314 h 5484619"/>
              <a:gd name="connsiteX3750" fmla="*/ 3127665 w 4450409"/>
              <a:gd name="connsiteY3750" fmla="*/ 470697 h 5484619"/>
              <a:gd name="connsiteX3751" fmla="*/ 3134305 w 4450409"/>
              <a:gd name="connsiteY3751" fmla="*/ 490247 h 5484619"/>
              <a:gd name="connsiteX3752" fmla="*/ 3157964 w 4450409"/>
              <a:gd name="connsiteY3752" fmla="*/ 470695 h 5484619"/>
              <a:gd name="connsiteX3753" fmla="*/ 3236694 w 4450409"/>
              <a:gd name="connsiteY3753" fmla="*/ 412504 h 5484619"/>
              <a:gd name="connsiteX3754" fmla="*/ 3288040 w 4450409"/>
              <a:gd name="connsiteY3754" fmla="*/ 381696 h 5484619"/>
              <a:gd name="connsiteX3755" fmla="*/ 3380462 w 4450409"/>
              <a:gd name="connsiteY3755" fmla="*/ 330350 h 5484619"/>
              <a:gd name="connsiteX3756" fmla="*/ 3459192 w 4450409"/>
              <a:gd name="connsiteY3756" fmla="*/ 292697 h 5484619"/>
              <a:gd name="connsiteX3757" fmla="*/ 3551615 w 4450409"/>
              <a:gd name="connsiteY3757" fmla="*/ 234505 h 5484619"/>
              <a:gd name="connsiteX3758" fmla="*/ 3585845 w 4450409"/>
              <a:gd name="connsiteY3758" fmla="*/ 241351 h 5484619"/>
              <a:gd name="connsiteX3759" fmla="*/ 3599537 w 4450409"/>
              <a:gd name="connsiteY3759" fmla="*/ 237928 h 5484619"/>
              <a:gd name="connsiteX3760" fmla="*/ 3609806 w 4450409"/>
              <a:gd name="connsiteY3760" fmla="*/ 241351 h 5484619"/>
              <a:gd name="connsiteX3761" fmla="*/ 3647460 w 4450409"/>
              <a:gd name="connsiteY3761" fmla="*/ 217390 h 5484619"/>
              <a:gd name="connsiteX3762" fmla="*/ 3678267 w 4450409"/>
              <a:gd name="connsiteY3762" fmla="*/ 224236 h 5484619"/>
              <a:gd name="connsiteX3763" fmla="*/ 3733036 w 4450409"/>
              <a:gd name="connsiteY3763" fmla="*/ 193429 h 5484619"/>
              <a:gd name="connsiteX3764" fmla="*/ 3733036 w 4450409"/>
              <a:gd name="connsiteY3764" fmla="*/ 190006 h 5484619"/>
              <a:gd name="connsiteX3765" fmla="*/ 3719344 w 4450409"/>
              <a:gd name="connsiteY3765" fmla="*/ 179736 h 5484619"/>
              <a:gd name="connsiteX3766" fmla="*/ 3709075 w 4450409"/>
              <a:gd name="connsiteY3766" fmla="*/ 183159 h 5484619"/>
              <a:gd name="connsiteX3767" fmla="*/ 3709075 w 4450409"/>
              <a:gd name="connsiteY3767" fmla="*/ 179736 h 5484619"/>
              <a:gd name="connsiteX3768" fmla="*/ 3719344 w 4450409"/>
              <a:gd name="connsiteY3768" fmla="*/ 172890 h 5484619"/>
              <a:gd name="connsiteX3769" fmla="*/ 3756997 w 4450409"/>
              <a:gd name="connsiteY3769" fmla="*/ 220813 h 5484619"/>
              <a:gd name="connsiteX3770" fmla="*/ 3770690 w 4450409"/>
              <a:gd name="connsiteY3770" fmla="*/ 220813 h 5484619"/>
              <a:gd name="connsiteX3771" fmla="*/ 3780959 w 4450409"/>
              <a:gd name="connsiteY3771" fmla="*/ 210544 h 5484619"/>
              <a:gd name="connsiteX3772" fmla="*/ 3791228 w 4450409"/>
              <a:gd name="connsiteY3772" fmla="*/ 210544 h 5484619"/>
              <a:gd name="connsiteX3773" fmla="*/ 3808343 w 4450409"/>
              <a:gd name="connsiteY3773" fmla="*/ 224236 h 5484619"/>
              <a:gd name="connsiteX3774" fmla="*/ 3825458 w 4450409"/>
              <a:gd name="connsiteY3774" fmla="*/ 224236 h 5484619"/>
              <a:gd name="connsiteX3775" fmla="*/ 3825458 w 4450409"/>
              <a:gd name="connsiteY3775" fmla="*/ 217390 h 5484619"/>
              <a:gd name="connsiteX3776" fmla="*/ 3811766 w 4450409"/>
              <a:gd name="connsiteY3776" fmla="*/ 200275 h 5484619"/>
              <a:gd name="connsiteX3777" fmla="*/ 3818612 w 4450409"/>
              <a:gd name="connsiteY3777" fmla="*/ 193429 h 5484619"/>
              <a:gd name="connsiteX3778" fmla="*/ 3852843 w 4450409"/>
              <a:gd name="connsiteY3778" fmla="*/ 231082 h 5484619"/>
              <a:gd name="connsiteX3779" fmla="*/ 3876804 w 4450409"/>
              <a:gd name="connsiteY3779" fmla="*/ 234505 h 5484619"/>
              <a:gd name="connsiteX3780" fmla="*/ 3876804 w 4450409"/>
              <a:gd name="connsiteY3780" fmla="*/ 251621 h 5484619"/>
              <a:gd name="connsiteX3781" fmla="*/ 3873381 w 4450409"/>
              <a:gd name="connsiteY3781" fmla="*/ 251621 h 5484619"/>
              <a:gd name="connsiteX3782" fmla="*/ 3863112 w 4450409"/>
              <a:gd name="connsiteY3782" fmla="*/ 244774 h 5484619"/>
              <a:gd name="connsiteX3783" fmla="*/ 3859689 w 4450409"/>
              <a:gd name="connsiteY3783" fmla="*/ 272159 h 5484619"/>
              <a:gd name="connsiteX3784" fmla="*/ 3869958 w 4450409"/>
              <a:gd name="connsiteY3784" fmla="*/ 275582 h 5484619"/>
              <a:gd name="connsiteX3785" fmla="*/ 3876804 w 4450409"/>
              <a:gd name="connsiteY3785" fmla="*/ 272159 h 5484619"/>
              <a:gd name="connsiteX3786" fmla="*/ 3890496 w 4450409"/>
              <a:gd name="connsiteY3786" fmla="*/ 275582 h 5484619"/>
              <a:gd name="connsiteX3787" fmla="*/ 3907611 w 4450409"/>
              <a:gd name="connsiteY3787" fmla="*/ 261890 h 5484619"/>
              <a:gd name="connsiteX3788" fmla="*/ 3907611 w 4450409"/>
              <a:gd name="connsiteY3788" fmla="*/ 237928 h 5484619"/>
              <a:gd name="connsiteX3789" fmla="*/ 3887073 w 4450409"/>
              <a:gd name="connsiteY3789" fmla="*/ 210544 h 5484619"/>
              <a:gd name="connsiteX3790" fmla="*/ 3893919 w 4450409"/>
              <a:gd name="connsiteY3790" fmla="*/ 207121 h 5484619"/>
              <a:gd name="connsiteX3791" fmla="*/ 3931573 w 4450409"/>
              <a:gd name="connsiteY3791" fmla="*/ 231082 h 5484619"/>
              <a:gd name="connsiteX3792" fmla="*/ 3948688 w 4450409"/>
              <a:gd name="connsiteY3792" fmla="*/ 275582 h 5484619"/>
              <a:gd name="connsiteX3793" fmla="*/ 3955534 w 4450409"/>
              <a:gd name="connsiteY3793" fmla="*/ 279005 h 5484619"/>
              <a:gd name="connsiteX3794" fmla="*/ 3972649 w 4450409"/>
              <a:gd name="connsiteY3794" fmla="*/ 275582 h 5484619"/>
              <a:gd name="connsiteX3795" fmla="*/ 4020572 w 4450409"/>
              <a:gd name="connsiteY3795" fmla="*/ 333773 h 5484619"/>
              <a:gd name="connsiteX3796" fmla="*/ 4017149 w 4450409"/>
              <a:gd name="connsiteY3796" fmla="*/ 347466 h 5484619"/>
              <a:gd name="connsiteX3797" fmla="*/ 4044533 w 4450409"/>
              <a:gd name="connsiteY3797" fmla="*/ 378273 h 5484619"/>
              <a:gd name="connsiteX3798" fmla="*/ 4041110 w 4450409"/>
              <a:gd name="connsiteY3798" fmla="*/ 385119 h 5484619"/>
              <a:gd name="connsiteX3799" fmla="*/ 4054802 w 4450409"/>
              <a:gd name="connsiteY3799" fmla="*/ 419350 h 5484619"/>
              <a:gd name="connsiteX3800" fmla="*/ 4068495 w 4450409"/>
              <a:gd name="connsiteY3800" fmla="*/ 429619 h 5484619"/>
              <a:gd name="connsiteX3801" fmla="*/ 4071918 w 4450409"/>
              <a:gd name="connsiteY3801" fmla="*/ 429619 h 5484619"/>
              <a:gd name="connsiteX3802" fmla="*/ 4082187 w 4450409"/>
              <a:gd name="connsiteY3802" fmla="*/ 422773 h 5484619"/>
              <a:gd name="connsiteX3803" fmla="*/ 4085610 w 4450409"/>
              <a:gd name="connsiteY3803" fmla="*/ 422773 h 5484619"/>
              <a:gd name="connsiteX3804" fmla="*/ 4092456 w 4450409"/>
              <a:gd name="connsiteY3804" fmla="*/ 429619 h 5484619"/>
              <a:gd name="connsiteX3805" fmla="*/ 4092456 w 4450409"/>
              <a:gd name="connsiteY3805" fmla="*/ 443311 h 5484619"/>
              <a:gd name="connsiteX3806" fmla="*/ 4085610 w 4450409"/>
              <a:gd name="connsiteY3806" fmla="*/ 470695 h 5484619"/>
              <a:gd name="connsiteX3807" fmla="*/ 4116417 w 4450409"/>
              <a:gd name="connsiteY3807" fmla="*/ 515195 h 5484619"/>
              <a:gd name="connsiteX3808" fmla="*/ 4123263 w 4450409"/>
              <a:gd name="connsiteY3808" fmla="*/ 556272 h 5484619"/>
              <a:gd name="connsiteX3809" fmla="*/ 4095879 w 4450409"/>
              <a:gd name="connsiteY3809" fmla="*/ 593925 h 5484619"/>
              <a:gd name="connsiteX3810" fmla="*/ 4085741 w 4450409"/>
              <a:gd name="connsiteY3810" fmla="*/ 621807 h 5484619"/>
              <a:gd name="connsiteX3811" fmla="*/ 4087566 w 4450409"/>
              <a:gd name="connsiteY3811" fmla="*/ 622969 h 5484619"/>
              <a:gd name="connsiteX3812" fmla="*/ 4098248 w 4450409"/>
              <a:gd name="connsiteY3812" fmla="*/ 645401 h 5484619"/>
              <a:gd name="connsiteX3813" fmla="*/ 4102725 w 4450409"/>
              <a:gd name="connsiteY3813" fmla="*/ 652117 h 5484619"/>
              <a:gd name="connsiteX3814" fmla="*/ 4099302 w 4450409"/>
              <a:gd name="connsiteY3814" fmla="*/ 635002 h 5484619"/>
              <a:gd name="connsiteX3815" fmla="*/ 4112994 w 4450409"/>
              <a:gd name="connsiteY3815" fmla="*/ 614463 h 5484619"/>
              <a:gd name="connsiteX3816" fmla="*/ 4119840 w 4450409"/>
              <a:gd name="connsiteY3816" fmla="*/ 617886 h 5484619"/>
              <a:gd name="connsiteX3817" fmla="*/ 4109571 w 4450409"/>
              <a:gd name="connsiteY3817" fmla="*/ 641848 h 5484619"/>
              <a:gd name="connsiteX3818" fmla="*/ 4112994 w 4450409"/>
              <a:gd name="connsiteY3818" fmla="*/ 662386 h 5484619"/>
              <a:gd name="connsiteX3819" fmla="*/ 4105293 w 4450409"/>
              <a:gd name="connsiteY3819" fmla="*/ 667520 h 5484619"/>
              <a:gd name="connsiteX3820" fmla="*/ 4105253 w 4450409"/>
              <a:gd name="connsiteY3820" fmla="*/ 667755 h 5484619"/>
              <a:gd name="connsiteX3821" fmla="*/ 4111527 w 4450409"/>
              <a:gd name="connsiteY3821" fmla="*/ 670892 h 5484619"/>
              <a:gd name="connsiteX3822" fmla="*/ 4128642 w 4450409"/>
              <a:gd name="connsiteY3822" fmla="*/ 667469 h 5484619"/>
              <a:gd name="connsiteX3823" fmla="*/ 4176565 w 4450409"/>
              <a:gd name="connsiteY3823" fmla="*/ 725660 h 5484619"/>
              <a:gd name="connsiteX3824" fmla="*/ 4173142 w 4450409"/>
              <a:gd name="connsiteY3824" fmla="*/ 739353 h 5484619"/>
              <a:gd name="connsiteX3825" fmla="*/ 4178552 w 4450409"/>
              <a:gd name="connsiteY3825" fmla="*/ 748482 h 5484619"/>
              <a:gd name="connsiteX3826" fmla="*/ 4184878 w 4450409"/>
              <a:gd name="connsiteY3826" fmla="*/ 754808 h 5484619"/>
              <a:gd name="connsiteX3827" fmla="*/ 4184878 w 4450409"/>
              <a:gd name="connsiteY3827" fmla="*/ 755489 h 5484619"/>
              <a:gd name="connsiteX3828" fmla="*/ 4200526 w 4450409"/>
              <a:gd name="connsiteY3828" fmla="*/ 770160 h 5484619"/>
              <a:gd name="connsiteX3829" fmla="*/ 4197103 w 4450409"/>
              <a:gd name="connsiteY3829" fmla="*/ 777006 h 5484619"/>
              <a:gd name="connsiteX3830" fmla="*/ 4210795 w 4450409"/>
              <a:gd name="connsiteY3830" fmla="*/ 811237 h 5484619"/>
              <a:gd name="connsiteX3831" fmla="*/ 4224488 w 4450409"/>
              <a:gd name="connsiteY3831" fmla="*/ 821506 h 5484619"/>
              <a:gd name="connsiteX3832" fmla="*/ 4227911 w 4450409"/>
              <a:gd name="connsiteY3832" fmla="*/ 821506 h 5484619"/>
              <a:gd name="connsiteX3833" fmla="*/ 4238180 w 4450409"/>
              <a:gd name="connsiteY3833" fmla="*/ 814660 h 5484619"/>
              <a:gd name="connsiteX3834" fmla="*/ 4241603 w 4450409"/>
              <a:gd name="connsiteY3834" fmla="*/ 814660 h 5484619"/>
              <a:gd name="connsiteX3835" fmla="*/ 4248449 w 4450409"/>
              <a:gd name="connsiteY3835" fmla="*/ 821506 h 5484619"/>
              <a:gd name="connsiteX3836" fmla="*/ 4248449 w 4450409"/>
              <a:gd name="connsiteY3836" fmla="*/ 835198 h 5484619"/>
              <a:gd name="connsiteX3837" fmla="*/ 4241603 w 4450409"/>
              <a:gd name="connsiteY3837" fmla="*/ 862582 h 5484619"/>
              <a:gd name="connsiteX3838" fmla="*/ 4272410 w 4450409"/>
              <a:gd name="connsiteY3838" fmla="*/ 907082 h 5484619"/>
              <a:gd name="connsiteX3839" fmla="*/ 4279256 w 4450409"/>
              <a:gd name="connsiteY3839" fmla="*/ 948159 h 5484619"/>
              <a:gd name="connsiteX3840" fmla="*/ 4251872 w 4450409"/>
              <a:gd name="connsiteY3840" fmla="*/ 985812 h 5484619"/>
              <a:gd name="connsiteX3841" fmla="*/ 4238180 w 4450409"/>
              <a:gd name="connsiteY3841" fmla="*/ 1023466 h 5484619"/>
              <a:gd name="connsiteX3842" fmla="*/ 4241603 w 4450409"/>
              <a:gd name="connsiteY3842" fmla="*/ 1030312 h 5484619"/>
              <a:gd name="connsiteX3843" fmla="*/ 4214218 w 4450409"/>
              <a:gd name="connsiteY3843" fmla="*/ 1091927 h 5484619"/>
              <a:gd name="connsiteX3844" fmla="*/ 4179988 w 4450409"/>
              <a:gd name="connsiteY3844" fmla="*/ 1153541 h 5484619"/>
              <a:gd name="connsiteX3845" fmla="*/ 4173142 w 4450409"/>
              <a:gd name="connsiteY3845" fmla="*/ 1156964 h 5484619"/>
              <a:gd name="connsiteX3846" fmla="*/ 4169719 w 4450409"/>
              <a:gd name="connsiteY3846" fmla="*/ 1139849 h 5484619"/>
              <a:gd name="connsiteX3847" fmla="*/ 4159450 w 4450409"/>
              <a:gd name="connsiteY3847" fmla="*/ 1139849 h 5484619"/>
              <a:gd name="connsiteX3848" fmla="*/ 4150037 w 4450409"/>
              <a:gd name="connsiteY3848" fmla="*/ 1156537 h 5484619"/>
              <a:gd name="connsiteX3849" fmla="*/ 4133281 w 4450409"/>
              <a:gd name="connsiteY3849" fmla="*/ 1164915 h 5484619"/>
              <a:gd name="connsiteX3850" fmla="*/ 4129015 w 4450409"/>
              <a:gd name="connsiteY3850" fmla="*/ 1180558 h 5484619"/>
              <a:gd name="connsiteX3851" fmla="*/ 4127303 w 4450409"/>
              <a:gd name="connsiteY3851" fmla="*/ 1189116 h 5484619"/>
              <a:gd name="connsiteX3852" fmla="*/ 4135005 w 4450409"/>
              <a:gd name="connsiteY3852" fmla="*/ 1211794 h 5484619"/>
              <a:gd name="connsiteX3853" fmla="*/ 4149181 w 4450409"/>
              <a:gd name="connsiteY3853" fmla="*/ 1225183 h 5484619"/>
              <a:gd name="connsiteX3854" fmla="*/ 4149181 w 4450409"/>
              <a:gd name="connsiteY3854" fmla="*/ 1218579 h 5484619"/>
              <a:gd name="connsiteX3855" fmla="*/ 4156027 w 4450409"/>
              <a:gd name="connsiteY3855" fmla="*/ 1218579 h 5484619"/>
              <a:gd name="connsiteX3856" fmla="*/ 4149306 w 4450409"/>
              <a:gd name="connsiteY3856" fmla="*/ 1225301 h 5484619"/>
              <a:gd name="connsiteX3857" fmla="*/ 4158110 w 4450409"/>
              <a:gd name="connsiteY3857" fmla="*/ 1233616 h 5484619"/>
              <a:gd name="connsiteX3858" fmla="*/ 4164956 w 4450409"/>
              <a:gd name="connsiteY3858" fmla="*/ 1274693 h 5484619"/>
              <a:gd name="connsiteX3859" fmla="*/ 4137572 w 4450409"/>
              <a:gd name="connsiteY3859" fmla="*/ 1312346 h 5484619"/>
              <a:gd name="connsiteX3860" fmla="*/ 4126587 w 4450409"/>
              <a:gd name="connsiteY3860" fmla="*/ 1342556 h 5484619"/>
              <a:gd name="connsiteX3861" fmla="*/ 4128642 w 4450409"/>
              <a:gd name="connsiteY3861" fmla="*/ 1341809 h 5484619"/>
              <a:gd name="connsiteX3862" fmla="*/ 4138911 w 4450409"/>
              <a:gd name="connsiteY3862" fmla="*/ 1328117 h 5484619"/>
              <a:gd name="connsiteX3863" fmla="*/ 4149181 w 4450409"/>
              <a:gd name="connsiteY3863" fmla="*/ 1328117 h 5484619"/>
              <a:gd name="connsiteX3864" fmla="*/ 4121796 w 4450409"/>
              <a:gd name="connsiteY3864" fmla="*/ 1372617 h 5484619"/>
              <a:gd name="connsiteX3865" fmla="*/ 4118095 w 4450409"/>
              <a:gd name="connsiteY3865" fmla="*/ 1372000 h 5484619"/>
              <a:gd name="connsiteX3866" fmla="*/ 4106764 w 4450409"/>
              <a:gd name="connsiteY3866" fmla="*/ 1390649 h 5484619"/>
              <a:gd name="connsiteX3867" fmla="*/ 4099918 w 4450409"/>
              <a:gd name="connsiteY3867" fmla="*/ 1418461 h 5484619"/>
              <a:gd name="connsiteX3868" fmla="*/ 4065688 w 4450409"/>
              <a:gd name="connsiteY3868" fmla="*/ 1480075 h 5484619"/>
              <a:gd name="connsiteX3869" fmla="*/ 4058842 w 4450409"/>
              <a:gd name="connsiteY3869" fmla="*/ 1483498 h 5484619"/>
              <a:gd name="connsiteX3870" fmla="*/ 4055419 w 4450409"/>
              <a:gd name="connsiteY3870" fmla="*/ 1466383 h 5484619"/>
              <a:gd name="connsiteX3871" fmla="*/ 4045150 w 4450409"/>
              <a:gd name="connsiteY3871" fmla="*/ 1466383 h 5484619"/>
              <a:gd name="connsiteX3872" fmla="*/ 4007496 w 4450409"/>
              <a:gd name="connsiteY3872" fmla="*/ 1497191 h 5484619"/>
              <a:gd name="connsiteX3873" fmla="*/ 3966420 w 4450409"/>
              <a:gd name="connsiteY3873" fmla="*/ 1524575 h 5484619"/>
              <a:gd name="connsiteX3874" fmla="*/ 3961878 w 4450409"/>
              <a:gd name="connsiteY3874" fmla="*/ 1536383 h 5484619"/>
              <a:gd name="connsiteX3875" fmla="*/ 3965420 w 4450409"/>
              <a:gd name="connsiteY3875" fmla="*/ 1539925 h 5484619"/>
              <a:gd name="connsiteX3876" fmla="*/ 3965420 w 4450409"/>
              <a:gd name="connsiteY3876" fmla="*/ 1553617 h 5484619"/>
              <a:gd name="connsiteX3877" fmla="*/ 3958574 w 4450409"/>
              <a:gd name="connsiteY3877" fmla="*/ 1581001 h 5484619"/>
              <a:gd name="connsiteX3878" fmla="*/ 3966276 w 4450409"/>
              <a:gd name="connsiteY3878" fmla="*/ 1603679 h 5484619"/>
              <a:gd name="connsiteX3879" fmla="*/ 3969063 w 4450409"/>
              <a:gd name="connsiteY3879" fmla="*/ 1606311 h 5484619"/>
              <a:gd name="connsiteX3880" fmla="*/ 3986341 w 4450409"/>
              <a:gd name="connsiteY3880" fmla="*/ 1600301 h 5484619"/>
              <a:gd name="connsiteX3881" fmla="*/ 4003457 w 4450409"/>
              <a:gd name="connsiteY3881" fmla="*/ 1603724 h 5484619"/>
              <a:gd name="connsiteX3882" fmla="*/ 4017149 w 4450409"/>
              <a:gd name="connsiteY3882" fmla="*/ 1600301 h 5484619"/>
              <a:gd name="connsiteX3883" fmla="*/ 4054802 w 4450409"/>
              <a:gd name="connsiteY3883" fmla="*/ 1603724 h 5484619"/>
              <a:gd name="connsiteX3884" fmla="*/ 4078764 w 4450409"/>
              <a:gd name="connsiteY3884" fmla="*/ 1603724 h 5484619"/>
              <a:gd name="connsiteX3885" fmla="*/ 4102725 w 4450409"/>
              <a:gd name="connsiteY3885" fmla="*/ 1593455 h 5484619"/>
              <a:gd name="connsiteX3886" fmla="*/ 4116417 w 4450409"/>
              <a:gd name="connsiteY3886" fmla="*/ 1593455 h 5484619"/>
              <a:gd name="connsiteX3887" fmla="*/ 4125831 w 4450409"/>
              <a:gd name="connsiteY3887" fmla="*/ 1603297 h 5484619"/>
              <a:gd name="connsiteX3888" fmla="*/ 4131862 w 4450409"/>
              <a:gd name="connsiteY3888" fmla="*/ 1604850 h 5484619"/>
              <a:gd name="connsiteX3889" fmla="*/ 4132438 w 4450409"/>
              <a:gd name="connsiteY3889" fmla="*/ 1602021 h 5484619"/>
              <a:gd name="connsiteX3890" fmla="*/ 4147841 w 4450409"/>
              <a:gd name="connsiteY3890" fmla="*/ 1575921 h 5484619"/>
              <a:gd name="connsiteX3891" fmla="*/ 4147841 w 4450409"/>
              <a:gd name="connsiteY3891" fmla="*/ 1555383 h 5484619"/>
              <a:gd name="connsiteX3892" fmla="*/ 4161533 w 4450409"/>
              <a:gd name="connsiteY3892" fmla="*/ 1551960 h 5484619"/>
              <a:gd name="connsiteX3893" fmla="*/ 4168379 w 4450409"/>
              <a:gd name="connsiteY3893" fmla="*/ 1565652 h 5484619"/>
              <a:gd name="connsiteX3894" fmla="*/ 4151264 w 4450409"/>
              <a:gd name="connsiteY3894" fmla="*/ 1596459 h 5484619"/>
              <a:gd name="connsiteX3895" fmla="*/ 4151264 w 4450409"/>
              <a:gd name="connsiteY3895" fmla="*/ 1599882 h 5484619"/>
              <a:gd name="connsiteX3896" fmla="*/ 4161533 w 4450409"/>
              <a:gd name="connsiteY3896" fmla="*/ 1599882 h 5484619"/>
              <a:gd name="connsiteX3897" fmla="*/ 4161533 w 4450409"/>
              <a:gd name="connsiteY3897" fmla="*/ 1603305 h 5484619"/>
              <a:gd name="connsiteX3898" fmla="*/ 4154509 w 4450409"/>
              <a:gd name="connsiteY3898" fmla="*/ 1610967 h 5484619"/>
              <a:gd name="connsiteX3899" fmla="*/ 4194720 w 4450409"/>
              <a:gd name="connsiteY3899" fmla="*/ 1647367 h 5484619"/>
              <a:gd name="connsiteX3900" fmla="*/ 4253339 w 4450409"/>
              <a:gd name="connsiteY3900" fmla="*/ 1692722 h 5484619"/>
              <a:gd name="connsiteX3901" fmla="*/ 4267031 w 4450409"/>
              <a:gd name="connsiteY3901" fmla="*/ 1720107 h 5484619"/>
              <a:gd name="connsiteX3902" fmla="*/ 4256762 w 4450409"/>
              <a:gd name="connsiteY3902" fmla="*/ 1723530 h 5484619"/>
              <a:gd name="connsiteX3903" fmla="*/ 4273877 w 4450409"/>
              <a:gd name="connsiteY3903" fmla="*/ 1771452 h 5484619"/>
              <a:gd name="connsiteX3904" fmla="*/ 4287570 w 4450409"/>
              <a:gd name="connsiteY3904" fmla="*/ 1795414 h 5484619"/>
              <a:gd name="connsiteX3905" fmla="*/ 4290993 w 4450409"/>
              <a:gd name="connsiteY3905" fmla="*/ 1822798 h 5484619"/>
              <a:gd name="connsiteX3906" fmla="*/ 4280724 w 4450409"/>
              <a:gd name="connsiteY3906" fmla="*/ 1839913 h 5484619"/>
              <a:gd name="connsiteX3907" fmla="*/ 4280724 w 4450409"/>
              <a:gd name="connsiteY3907" fmla="*/ 1843336 h 5484619"/>
              <a:gd name="connsiteX3908" fmla="*/ 4287570 w 4450409"/>
              <a:gd name="connsiteY3908" fmla="*/ 1863875 h 5484619"/>
              <a:gd name="connsiteX3909" fmla="*/ 4249916 w 4450409"/>
              <a:gd name="connsiteY3909" fmla="*/ 1908374 h 5484619"/>
              <a:gd name="connsiteX3910" fmla="*/ 4232801 w 4450409"/>
              <a:gd name="connsiteY3910" fmla="*/ 1942605 h 5484619"/>
              <a:gd name="connsiteX3911" fmla="*/ 4222532 w 4450409"/>
              <a:gd name="connsiteY3911" fmla="*/ 1939182 h 5484619"/>
              <a:gd name="connsiteX3912" fmla="*/ 4225955 w 4450409"/>
              <a:gd name="connsiteY3912" fmla="*/ 1915220 h 5484619"/>
              <a:gd name="connsiteX3913" fmla="*/ 4222532 w 4450409"/>
              <a:gd name="connsiteY3913" fmla="*/ 1901528 h 5484619"/>
              <a:gd name="connsiteX3914" fmla="*/ 4225955 w 4450409"/>
              <a:gd name="connsiteY3914" fmla="*/ 1877567 h 5484619"/>
              <a:gd name="connsiteX3915" fmla="*/ 4219109 w 4450409"/>
              <a:gd name="connsiteY3915" fmla="*/ 1877567 h 5484619"/>
              <a:gd name="connsiteX3916" fmla="*/ 4212263 w 4450409"/>
              <a:gd name="connsiteY3916" fmla="*/ 1908374 h 5484619"/>
              <a:gd name="connsiteX3917" fmla="*/ 4215686 w 4450409"/>
              <a:gd name="connsiteY3917" fmla="*/ 1915220 h 5484619"/>
              <a:gd name="connsiteX3918" fmla="*/ 4205416 w 4450409"/>
              <a:gd name="connsiteY3918" fmla="*/ 1959720 h 5484619"/>
              <a:gd name="connsiteX3919" fmla="*/ 4207289 w 4450409"/>
              <a:gd name="connsiteY3919" fmla="*/ 1995291 h 5484619"/>
              <a:gd name="connsiteX3920" fmla="*/ 4210795 w 4450409"/>
              <a:gd name="connsiteY3920" fmla="*/ 1995610 h 5484619"/>
              <a:gd name="connsiteX3921" fmla="*/ 4234757 w 4450409"/>
              <a:gd name="connsiteY3921" fmla="*/ 1995610 h 5484619"/>
              <a:gd name="connsiteX3922" fmla="*/ 4258718 w 4450409"/>
              <a:gd name="connsiteY3922" fmla="*/ 1985341 h 5484619"/>
              <a:gd name="connsiteX3923" fmla="*/ 4272410 w 4450409"/>
              <a:gd name="connsiteY3923" fmla="*/ 1985341 h 5484619"/>
              <a:gd name="connsiteX3924" fmla="*/ 4310064 w 4450409"/>
              <a:gd name="connsiteY3924" fmla="*/ 2002456 h 5484619"/>
              <a:gd name="connsiteX3925" fmla="*/ 4409332 w 4450409"/>
              <a:gd name="connsiteY3925" fmla="*/ 2084609 h 5484619"/>
              <a:gd name="connsiteX3926" fmla="*/ 4423024 w 4450409"/>
              <a:gd name="connsiteY3926" fmla="*/ 2111994 h 5484619"/>
              <a:gd name="connsiteX3927" fmla="*/ 4412755 w 4450409"/>
              <a:gd name="connsiteY3927" fmla="*/ 2115417 h 5484619"/>
              <a:gd name="connsiteX3928" fmla="*/ 4429870 w 4450409"/>
              <a:gd name="connsiteY3928" fmla="*/ 2163339 h 5484619"/>
              <a:gd name="connsiteX3929" fmla="*/ 4443563 w 4450409"/>
              <a:gd name="connsiteY3929" fmla="*/ 2187301 h 5484619"/>
              <a:gd name="connsiteX3930" fmla="*/ 4446986 w 4450409"/>
              <a:gd name="connsiteY3930" fmla="*/ 2214685 h 5484619"/>
              <a:gd name="connsiteX3931" fmla="*/ 4436717 w 4450409"/>
              <a:gd name="connsiteY3931" fmla="*/ 2231800 h 5484619"/>
              <a:gd name="connsiteX3932" fmla="*/ 4436717 w 4450409"/>
              <a:gd name="connsiteY3932" fmla="*/ 2235223 h 5484619"/>
              <a:gd name="connsiteX3933" fmla="*/ 4443563 w 4450409"/>
              <a:gd name="connsiteY3933" fmla="*/ 2255762 h 5484619"/>
              <a:gd name="connsiteX3934" fmla="*/ 4405909 w 4450409"/>
              <a:gd name="connsiteY3934" fmla="*/ 2300261 h 5484619"/>
              <a:gd name="connsiteX3935" fmla="*/ 4388794 w 4450409"/>
              <a:gd name="connsiteY3935" fmla="*/ 2334492 h 5484619"/>
              <a:gd name="connsiteX3936" fmla="*/ 4378525 w 4450409"/>
              <a:gd name="connsiteY3936" fmla="*/ 2331069 h 5484619"/>
              <a:gd name="connsiteX3937" fmla="*/ 4381948 w 4450409"/>
              <a:gd name="connsiteY3937" fmla="*/ 2307107 h 5484619"/>
              <a:gd name="connsiteX3938" fmla="*/ 4378525 w 4450409"/>
              <a:gd name="connsiteY3938" fmla="*/ 2293415 h 5484619"/>
              <a:gd name="connsiteX3939" fmla="*/ 4381948 w 4450409"/>
              <a:gd name="connsiteY3939" fmla="*/ 2269454 h 5484619"/>
              <a:gd name="connsiteX3940" fmla="*/ 4375102 w 4450409"/>
              <a:gd name="connsiteY3940" fmla="*/ 2269454 h 5484619"/>
              <a:gd name="connsiteX3941" fmla="*/ 4368256 w 4450409"/>
              <a:gd name="connsiteY3941" fmla="*/ 2300261 h 5484619"/>
              <a:gd name="connsiteX3942" fmla="*/ 4371679 w 4450409"/>
              <a:gd name="connsiteY3942" fmla="*/ 2307107 h 5484619"/>
              <a:gd name="connsiteX3943" fmla="*/ 4361409 w 4450409"/>
              <a:gd name="connsiteY3943" fmla="*/ 2351607 h 5484619"/>
              <a:gd name="connsiteX3944" fmla="*/ 4364833 w 4450409"/>
              <a:gd name="connsiteY3944" fmla="*/ 2416645 h 5484619"/>
              <a:gd name="connsiteX3945" fmla="*/ 4330602 w 4450409"/>
              <a:gd name="connsiteY3945" fmla="*/ 2594643 h 5484619"/>
              <a:gd name="connsiteX3946" fmla="*/ 4310064 w 4450409"/>
              <a:gd name="connsiteY3946" fmla="*/ 2642566 h 5484619"/>
              <a:gd name="connsiteX3947" fmla="*/ 4296372 w 4450409"/>
              <a:gd name="connsiteY3947" fmla="*/ 2673373 h 5484619"/>
              <a:gd name="connsiteX3948" fmla="*/ 4273266 w 4450409"/>
              <a:gd name="connsiteY3948" fmla="*/ 2696907 h 5484619"/>
              <a:gd name="connsiteX3949" fmla="*/ 4248743 w 4450409"/>
              <a:gd name="connsiteY3949" fmla="*/ 2709169 h 5484619"/>
              <a:gd name="connsiteX3950" fmla="*/ 4250533 w 4450409"/>
              <a:gd name="connsiteY3950" fmla="*/ 2743179 h 5484619"/>
              <a:gd name="connsiteX3951" fmla="*/ 4216302 w 4450409"/>
              <a:gd name="connsiteY3951" fmla="*/ 2921177 h 5484619"/>
              <a:gd name="connsiteX3952" fmla="*/ 4195764 w 4450409"/>
              <a:gd name="connsiteY3952" fmla="*/ 2969100 h 5484619"/>
              <a:gd name="connsiteX3953" fmla="*/ 4182072 w 4450409"/>
              <a:gd name="connsiteY3953" fmla="*/ 2999907 h 5484619"/>
              <a:gd name="connsiteX3954" fmla="*/ 4130726 w 4450409"/>
              <a:gd name="connsiteY3954" fmla="*/ 3037561 h 5484619"/>
              <a:gd name="connsiteX3955" fmla="*/ 4089649 w 4450409"/>
              <a:gd name="connsiteY3955" fmla="*/ 3102599 h 5484619"/>
              <a:gd name="connsiteX3956" fmla="*/ 4080388 w 4450409"/>
              <a:gd name="connsiteY3956" fmla="*/ 3108156 h 5484619"/>
              <a:gd name="connsiteX3957" fmla="*/ 4081804 w 4450409"/>
              <a:gd name="connsiteY3957" fmla="*/ 3135064 h 5484619"/>
              <a:gd name="connsiteX3958" fmla="*/ 4047573 w 4450409"/>
              <a:gd name="connsiteY3958" fmla="*/ 3313062 h 5484619"/>
              <a:gd name="connsiteX3959" fmla="*/ 4027035 w 4450409"/>
              <a:gd name="connsiteY3959" fmla="*/ 3360985 h 5484619"/>
              <a:gd name="connsiteX3960" fmla="*/ 4013343 w 4450409"/>
              <a:gd name="connsiteY3960" fmla="*/ 3391792 h 5484619"/>
              <a:gd name="connsiteX3961" fmla="*/ 3990237 w 4450409"/>
              <a:gd name="connsiteY3961" fmla="*/ 3415326 h 5484619"/>
              <a:gd name="connsiteX3962" fmla="*/ 3965714 w 4450409"/>
              <a:gd name="connsiteY3962" fmla="*/ 3427588 h 5484619"/>
              <a:gd name="connsiteX3963" fmla="*/ 3967504 w 4450409"/>
              <a:gd name="connsiteY3963" fmla="*/ 3461598 h 5484619"/>
              <a:gd name="connsiteX3964" fmla="*/ 3933273 w 4450409"/>
              <a:gd name="connsiteY3964" fmla="*/ 3639596 h 5484619"/>
              <a:gd name="connsiteX3965" fmla="*/ 3912735 w 4450409"/>
              <a:gd name="connsiteY3965" fmla="*/ 3687519 h 5484619"/>
              <a:gd name="connsiteX3966" fmla="*/ 3899043 w 4450409"/>
              <a:gd name="connsiteY3966" fmla="*/ 3718326 h 5484619"/>
              <a:gd name="connsiteX3967" fmla="*/ 3847697 w 4450409"/>
              <a:gd name="connsiteY3967" fmla="*/ 3755980 h 5484619"/>
              <a:gd name="connsiteX3968" fmla="*/ 3806620 w 4450409"/>
              <a:gd name="connsiteY3968" fmla="*/ 3821018 h 5484619"/>
              <a:gd name="connsiteX3969" fmla="*/ 3789505 w 4450409"/>
              <a:gd name="connsiteY3969" fmla="*/ 3831287 h 5484619"/>
              <a:gd name="connsiteX3970" fmla="*/ 3789505 w 4450409"/>
              <a:gd name="connsiteY3970" fmla="*/ 3827864 h 5484619"/>
              <a:gd name="connsiteX3971" fmla="*/ 3810043 w 4450409"/>
              <a:gd name="connsiteY3971" fmla="*/ 3749134 h 5484619"/>
              <a:gd name="connsiteX3972" fmla="*/ 3758698 w 4450409"/>
              <a:gd name="connsiteY3972" fmla="*/ 3817595 h 5484619"/>
              <a:gd name="connsiteX3973" fmla="*/ 3731313 w 4450409"/>
              <a:gd name="connsiteY3973" fmla="*/ 3851825 h 5484619"/>
              <a:gd name="connsiteX3974" fmla="*/ 3716537 w 4450409"/>
              <a:gd name="connsiteY3974" fmla="*/ 3860611 h 5484619"/>
              <a:gd name="connsiteX3975" fmla="*/ 3716537 w 4450409"/>
              <a:gd name="connsiteY3975" fmla="*/ 3869361 h 5484619"/>
              <a:gd name="connsiteX3976" fmla="*/ 3711534 w 4450409"/>
              <a:gd name="connsiteY3976" fmla="*/ 3874953 h 5484619"/>
              <a:gd name="connsiteX3977" fmla="*/ 3707352 w 4450409"/>
              <a:gd name="connsiteY3977" fmla="*/ 3889479 h 5484619"/>
              <a:gd name="connsiteX3978" fmla="*/ 3683391 w 4450409"/>
              <a:gd name="connsiteY3978" fmla="*/ 3920286 h 5484619"/>
              <a:gd name="connsiteX3979" fmla="*/ 3662852 w 4450409"/>
              <a:gd name="connsiteY3979" fmla="*/ 3944247 h 5484619"/>
              <a:gd name="connsiteX3980" fmla="*/ 3621776 w 4450409"/>
              <a:gd name="connsiteY3980" fmla="*/ 4002439 h 5484619"/>
              <a:gd name="connsiteX3981" fmla="*/ 3577276 w 4450409"/>
              <a:gd name="connsiteY3981" fmla="*/ 4070900 h 5484619"/>
              <a:gd name="connsiteX3982" fmla="*/ 3577276 w 4450409"/>
              <a:gd name="connsiteY3982" fmla="*/ 4074323 h 5484619"/>
              <a:gd name="connsiteX3983" fmla="*/ 3590968 w 4450409"/>
              <a:gd name="connsiteY3983" fmla="*/ 4118823 h 5484619"/>
              <a:gd name="connsiteX3984" fmla="*/ 3590968 w 4450409"/>
              <a:gd name="connsiteY3984" fmla="*/ 4125669 h 5484619"/>
              <a:gd name="connsiteX3985" fmla="*/ 3563584 w 4450409"/>
              <a:gd name="connsiteY3985" fmla="*/ 4146207 h 5484619"/>
              <a:gd name="connsiteX3986" fmla="*/ 3573853 w 4450409"/>
              <a:gd name="connsiteY3986" fmla="*/ 4105131 h 5484619"/>
              <a:gd name="connsiteX3987" fmla="*/ 3573853 w 4450409"/>
              <a:gd name="connsiteY3987" fmla="*/ 4101708 h 5484619"/>
              <a:gd name="connsiteX3988" fmla="*/ 3560161 w 4450409"/>
              <a:gd name="connsiteY3988" fmla="*/ 4091438 h 5484619"/>
              <a:gd name="connsiteX3989" fmla="*/ 3488277 w 4450409"/>
              <a:gd name="connsiteY3989" fmla="*/ 4190707 h 5484619"/>
              <a:gd name="connsiteX3990" fmla="*/ 3495123 w 4450409"/>
              <a:gd name="connsiteY3990" fmla="*/ 4190707 h 5484619"/>
              <a:gd name="connsiteX3991" fmla="*/ 3512238 w 4450409"/>
              <a:gd name="connsiteY3991" fmla="*/ 4187284 h 5484619"/>
              <a:gd name="connsiteX3992" fmla="*/ 3515661 w 4450409"/>
              <a:gd name="connsiteY3992" fmla="*/ 4190707 h 5484619"/>
              <a:gd name="connsiteX3993" fmla="*/ 3529354 w 4450409"/>
              <a:gd name="connsiteY3993" fmla="*/ 4170168 h 5484619"/>
              <a:gd name="connsiteX3994" fmla="*/ 3539623 w 4450409"/>
              <a:gd name="connsiteY3994" fmla="*/ 4170168 h 5484619"/>
              <a:gd name="connsiteX3995" fmla="*/ 3563584 w 4450409"/>
              <a:gd name="connsiteY3995" fmla="*/ 4183861 h 5484619"/>
              <a:gd name="connsiteX3996" fmla="*/ 3529354 w 4450409"/>
              <a:gd name="connsiteY3996" fmla="*/ 4211245 h 5484619"/>
              <a:gd name="connsiteX3997" fmla="*/ 3512238 w 4450409"/>
              <a:gd name="connsiteY3997" fmla="*/ 4211245 h 5484619"/>
              <a:gd name="connsiteX3998" fmla="*/ 3512238 w 4450409"/>
              <a:gd name="connsiteY3998" fmla="*/ 4214668 h 5484619"/>
              <a:gd name="connsiteX3999" fmla="*/ 3515661 w 4450409"/>
              <a:gd name="connsiteY3999" fmla="*/ 4235206 h 5484619"/>
              <a:gd name="connsiteX4000" fmla="*/ 3509524 w 4450409"/>
              <a:gd name="connsiteY4000" fmla="*/ 4244412 h 5484619"/>
              <a:gd name="connsiteX4001" fmla="*/ 3510155 w 4450409"/>
              <a:gd name="connsiteY4001" fmla="*/ 4244131 h 5484619"/>
              <a:gd name="connsiteX4002" fmla="*/ 3513578 w 4450409"/>
              <a:gd name="connsiteY4002" fmla="*/ 4264669 h 5484619"/>
              <a:gd name="connsiteX4003" fmla="*/ 3520424 w 4450409"/>
              <a:gd name="connsiteY4003" fmla="*/ 4264669 h 5484619"/>
              <a:gd name="connsiteX4004" fmla="*/ 3547808 w 4450409"/>
              <a:gd name="connsiteY4004" fmla="*/ 4250977 h 5484619"/>
              <a:gd name="connsiteX4005" fmla="*/ 3547808 w 4450409"/>
              <a:gd name="connsiteY4005" fmla="*/ 4261246 h 5484619"/>
              <a:gd name="connsiteX4006" fmla="*/ 3491294 w 4450409"/>
              <a:gd name="connsiteY4006" fmla="*/ 4324409 h 5484619"/>
              <a:gd name="connsiteX4007" fmla="*/ 3491700 w 4450409"/>
              <a:gd name="connsiteY4007" fmla="*/ 4324206 h 5484619"/>
              <a:gd name="connsiteX4008" fmla="*/ 3495123 w 4450409"/>
              <a:gd name="connsiteY4008" fmla="*/ 4324206 h 5484619"/>
              <a:gd name="connsiteX4009" fmla="*/ 3495123 w 4450409"/>
              <a:gd name="connsiteY4009" fmla="*/ 4327629 h 5484619"/>
              <a:gd name="connsiteX4010" fmla="*/ 3474585 w 4450409"/>
              <a:gd name="connsiteY4010" fmla="*/ 4365282 h 5484619"/>
              <a:gd name="connsiteX4011" fmla="*/ 3464316 w 4450409"/>
              <a:gd name="connsiteY4011" fmla="*/ 4351590 h 5484619"/>
              <a:gd name="connsiteX4012" fmla="*/ 3464554 w 4450409"/>
              <a:gd name="connsiteY4012" fmla="*/ 4350521 h 5484619"/>
              <a:gd name="connsiteX4013" fmla="*/ 3451963 w 4450409"/>
              <a:gd name="connsiteY4013" fmla="*/ 4353668 h 5484619"/>
              <a:gd name="connsiteX4014" fmla="*/ 3445117 w 4450409"/>
              <a:gd name="connsiteY4014" fmla="*/ 4343399 h 5484619"/>
              <a:gd name="connsiteX4015" fmla="*/ 3445117 w 4450409"/>
              <a:gd name="connsiteY4015" fmla="*/ 4339976 h 5484619"/>
              <a:gd name="connsiteX4016" fmla="*/ 3469078 w 4450409"/>
              <a:gd name="connsiteY4016" fmla="*/ 4309169 h 5484619"/>
              <a:gd name="connsiteX4017" fmla="*/ 3458809 w 4450409"/>
              <a:gd name="connsiteY4017" fmla="*/ 4302323 h 5484619"/>
              <a:gd name="connsiteX4018" fmla="*/ 3458809 w 4450409"/>
              <a:gd name="connsiteY4018" fmla="*/ 4298900 h 5484619"/>
              <a:gd name="connsiteX4019" fmla="*/ 3479347 w 4450409"/>
              <a:gd name="connsiteY4019" fmla="*/ 4257823 h 5484619"/>
              <a:gd name="connsiteX4020" fmla="*/ 3507620 w 4450409"/>
              <a:gd name="connsiteY4020" fmla="*/ 4245258 h 5484619"/>
              <a:gd name="connsiteX4021" fmla="*/ 3494695 w 4450409"/>
              <a:gd name="connsiteY4021" fmla="*/ 4242908 h 5484619"/>
              <a:gd name="connsiteX4022" fmla="*/ 3488277 w 4450409"/>
              <a:gd name="connsiteY4022" fmla="*/ 4242052 h 5484619"/>
              <a:gd name="connsiteX4023" fmla="*/ 3460893 w 4450409"/>
              <a:gd name="connsiteY4023" fmla="*/ 4269437 h 5484619"/>
              <a:gd name="connsiteX4024" fmla="*/ 3371893 w 4450409"/>
              <a:gd name="connsiteY4024" fmla="*/ 4385820 h 5484619"/>
              <a:gd name="connsiteX4025" fmla="*/ 3337663 w 4450409"/>
              <a:gd name="connsiteY4025" fmla="*/ 4423474 h 5484619"/>
              <a:gd name="connsiteX4026" fmla="*/ 3337663 w 4450409"/>
              <a:gd name="connsiteY4026" fmla="*/ 4430320 h 5484619"/>
              <a:gd name="connsiteX4027" fmla="*/ 3344509 w 4450409"/>
              <a:gd name="connsiteY4027" fmla="*/ 4437166 h 5484619"/>
              <a:gd name="connsiteX4028" fmla="*/ 3368470 w 4450409"/>
              <a:gd name="connsiteY4028" fmla="*/ 4423474 h 5484619"/>
              <a:gd name="connsiteX4029" fmla="*/ 3371893 w 4450409"/>
              <a:gd name="connsiteY4029" fmla="*/ 4430320 h 5484619"/>
              <a:gd name="connsiteX4030" fmla="*/ 3371893 w 4450409"/>
              <a:gd name="connsiteY4030" fmla="*/ 4433743 h 5484619"/>
              <a:gd name="connsiteX4031" fmla="*/ 3361624 w 4450409"/>
              <a:gd name="connsiteY4031" fmla="*/ 4440589 h 5484619"/>
              <a:gd name="connsiteX4032" fmla="*/ 3361624 w 4450409"/>
              <a:gd name="connsiteY4032" fmla="*/ 4444012 h 5484619"/>
              <a:gd name="connsiteX4033" fmla="*/ 3371893 w 4450409"/>
              <a:gd name="connsiteY4033" fmla="*/ 4450858 h 5484619"/>
              <a:gd name="connsiteX4034" fmla="*/ 3371893 w 4450409"/>
              <a:gd name="connsiteY4034" fmla="*/ 4457704 h 5484619"/>
              <a:gd name="connsiteX4035" fmla="*/ 3347932 w 4450409"/>
              <a:gd name="connsiteY4035" fmla="*/ 4491935 h 5484619"/>
              <a:gd name="connsiteX4036" fmla="*/ 3330817 w 4450409"/>
              <a:gd name="connsiteY4036" fmla="*/ 4505627 h 5484619"/>
              <a:gd name="connsiteX4037" fmla="*/ 3330817 w 4450409"/>
              <a:gd name="connsiteY4037" fmla="*/ 4502204 h 5484619"/>
              <a:gd name="connsiteX4038" fmla="*/ 3337663 w 4450409"/>
              <a:gd name="connsiteY4038" fmla="*/ 4485089 h 5484619"/>
              <a:gd name="connsiteX4039" fmla="*/ 3334240 w 4450409"/>
              <a:gd name="connsiteY4039" fmla="*/ 4478243 h 5484619"/>
              <a:gd name="connsiteX4040" fmla="*/ 3334240 w 4450409"/>
              <a:gd name="connsiteY4040" fmla="*/ 4471397 h 5484619"/>
              <a:gd name="connsiteX4041" fmla="*/ 3351355 w 4450409"/>
              <a:gd name="connsiteY4041" fmla="*/ 4474820 h 5484619"/>
              <a:gd name="connsiteX4042" fmla="*/ 3354778 w 4450409"/>
              <a:gd name="connsiteY4042" fmla="*/ 4467974 h 5484619"/>
              <a:gd name="connsiteX4043" fmla="*/ 3334240 w 4450409"/>
              <a:gd name="connsiteY4043" fmla="*/ 4457704 h 5484619"/>
              <a:gd name="connsiteX4044" fmla="*/ 3303432 w 4450409"/>
              <a:gd name="connsiteY4044" fmla="*/ 4505627 h 5484619"/>
              <a:gd name="connsiteX4045" fmla="*/ 3296586 w 4450409"/>
              <a:gd name="connsiteY4045" fmla="*/ 4515896 h 5484619"/>
              <a:gd name="connsiteX4046" fmla="*/ 3279471 w 4450409"/>
              <a:gd name="connsiteY4046" fmla="*/ 4512473 h 5484619"/>
              <a:gd name="connsiteX4047" fmla="*/ 3262356 w 4450409"/>
              <a:gd name="connsiteY4047" fmla="*/ 4536434 h 5484619"/>
              <a:gd name="connsiteX4048" fmla="*/ 3265779 w 4450409"/>
              <a:gd name="connsiteY4048" fmla="*/ 4543281 h 5484619"/>
              <a:gd name="connsiteX4049" fmla="*/ 3265779 w 4450409"/>
              <a:gd name="connsiteY4049" fmla="*/ 4556973 h 5484619"/>
              <a:gd name="connsiteX4050" fmla="*/ 3255510 w 4450409"/>
              <a:gd name="connsiteY4050" fmla="*/ 4570665 h 5484619"/>
              <a:gd name="connsiteX4051" fmla="*/ 3255510 w 4450409"/>
              <a:gd name="connsiteY4051" fmla="*/ 4584357 h 5484619"/>
              <a:gd name="connsiteX4052" fmla="*/ 3258933 w 4450409"/>
              <a:gd name="connsiteY4052" fmla="*/ 4601472 h 5484619"/>
              <a:gd name="connsiteX4053" fmla="*/ 3265779 w 4450409"/>
              <a:gd name="connsiteY4053" fmla="*/ 4601472 h 5484619"/>
              <a:gd name="connsiteX4054" fmla="*/ 3289740 w 4450409"/>
              <a:gd name="connsiteY4054" fmla="*/ 4546704 h 5484619"/>
              <a:gd name="connsiteX4055" fmla="*/ 3313702 w 4450409"/>
              <a:gd name="connsiteY4055" fmla="*/ 4522742 h 5484619"/>
              <a:gd name="connsiteX4056" fmla="*/ 3320548 w 4450409"/>
              <a:gd name="connsiteY4056" fmla="*/ 4519319 h 5484619"/>
              <a:gd name="connsiteX4057" fmla="*/ 3327394 w 4450409"/>
              <a:gd name="connsiteY4057" fmla="*/ 4526165 h 5484619"/>
              <a:gd name="connsiteX4058" fmla="*/ 3327394 w 4450409"/>
              <a:gd name="connsiteY4058" fmla="*/ 4529588 h 5484619"/>
              <a:gd name="connsiteX4059" fmla="*/ 3289740 w 4450409"/>
              <a:gd name="connsiteY4059" fmla="*/ 4580934 h 5484619"/>
              <a:gd name="connsiteX4060" fmla="*/ 3289740 w 4450409"/>
              <a:gd name="connsiteY4060" fmla="*/ 4587780 h 5484619"/>
              <a:gd name="connsiteX4061" fmla="*/ 3303432 w 4450409"/>
              <a:gd name="connsiteY4061" fmla="*/ 4584357 h 5484619"/>
              <a:gd name="connsiteX4062" fmla="*/ 3313702 w 4450409"/>
              <a:gd name="connsiteY4062" fmla="*/ 4587780 h 5484619"/>
              <a:gd name="connsiteX4063" fmla="*/ 3313702 w 4450409"/>
              <a:gd name="connsiteY4063" fmla="*/ 4601472 h 5484619"/>
              <a:gd name="connsiteX4064" fmla="*/ 3286317 w 4450409"/>
              <a:gd name="connsiteY4064" fmla="*/ 4632280 h 5484619"/>
              <a:gd name="connsiteX4065" fmla="*/ 3258933 w 4450409"/>
              <a:gd name="connsiteY4065" fmla="*/ 4669933 h 5484619"/>
              <a:gd name="connsiteX4066" fmla="*/ 3228125 w 4450409"/>
              <a:gd name="connsiteY4066" fmla="*/ 4687049 h 5484619"/>
              <a:gd name="connsiteX4067" fmla="*/ 3214433 w 4450409"/>
              <a:gd name="connsiteY4067" fmla="*/ 4717856 h 5484619"/>
              <a:gd name="connsiteX4068" fmla="*/ 3217856 w 4450409"/>
              <a:gd name="connsiteY4068" fmla="*/ 4734971 h 5484619"/>
              <a:gd name="connsiteX4069" fmla="*/ 3183626 w 4450409"/>
              <a:gd name="connsiteY4069" fmla="*/ 4758933 h 5484619"/>
              <a:gd name="connsiteX4070" fmla="*/ 3187049 w 4450409"/>
              <a:gd name="connsiteY4070" fmla="*/ 4776048 h 5484619"/>
              <a:gd name="connsiteX4071" fmla="*/ 3156241 w 4450409"/>
              <a:gd name="connsiteY4071" fmla="*/ 4810278 h 5484619"/>
              <a:gd name="connsiteX4072" fmla="*/ 3156241 w 4450409"/>
              <a:gd name="connsiteY4072" fmla="*/ 4793163 h 5484619"/>
              <a:gd name="connsiteX4073" fmla="*/ 3142549 w 4450409"/>
              <a:gd name="connsiteY4073" fmla="*/ 4823970 h 5484619"/>
              <a:gd name="connsiteX4074" fmla="*/ 3135703 w 4450409"/>
              <a:gd name="connsiteY4074" fmla="*/ 4827393 h 5484619"/>
              <a:gd name="connsiteX4075" fmla="*/ 3128857 w 4450409"/>
              <a:gd name="connsiteY4075" fmla="*/ 4827393 h 5484619"/>
              <a:gd name="connsiteX4076" fmla="*/ 3128857 w 4450409"/>
              <a:gd name="connsiteY4076" fmla="*/ 4823970 h 5484619"/>
              <a:gd name="connsiteX4077" fmla="*/ 3145972 w 4450409"/>
              <a:gd name="connsiteY4077" fmla="*/ 4765779 h 5484619"/>
              <a:gd name="connsiteX4078" fmla="*/ 3156241 w 4450409"/>
              <a:gd name="connsiteY4078" fmla="*/ 4745240 h 5484619"/>
              <a:gd name="connsiteX4079" fmla="*/ 3149395 w 4450409"/>
              <a:gd name="connsiteY4079" fmla="*/ 4745240 h 5484619"/>
              <a:gd name="connsiteX4080" fmla="*/ 3139126 w 4450409"/>
              <a:gd name="connsiteY4080" fmla="*/ 4765779 h 5484619"/>
              <a:gd name="connsiteX4081" fmla="*/ 3132280 w 4450409"/>
              <a:gd name="connsiteY4081" fmla="*/ 4765779 h 5484619"/>
              <a:gd name="connsiteX4082" fmla="*/ 3118588 w 4450409"/>
              <a:gd name="connsiteY4082" fmla="*/ 4748663 h 5484619"/>
              <a:gd name="connsiteX4083" fmla="*/ 3139126 w 4450409"/>
              <a:gd name="connsiteY4083" fmla="*/ 4721279 h 5484619"/>
              <a:gd name="connsiteX4084" fmla="*/ 3142549 w 4450409"/>
              <a:gd name="connsiteY4084" fmla="*/ 4721279 h 5484619"/>
              <a:gd name="connsiteX4085" fmla="*/ 3149395 w 4450409"/>
              <a:gd name="connsiteY4085" fmla="*/ 4731548 h 5484619"/>
              <a:gd name="connsiteX4086" fmla="*/ 3159664 w 4450409"/>
              <a:gd name="connsiteY4086" fmla="*/ 4724702 h 5484619"/>
              <a:gd name="connsiteX4087" fmla="*/ 3166511 w 4450409"/>
              <a:gd name="connsiteY4087" fmla="*/ 4724702 h 5484619"/>
              <a:gd name="connsiteX4088" fmla="*/ 3166511 w 4450409"/>
              <a:gd name="connsiteY4088" fmla="*/ 4728125 h 5484619"/>
              <a:gd name="connsiteX4089" fmla="*/ 3163088 w 4450409"/>
              <a:gd name="connsiteY4089" fmla="*/ 4745240 h 5484619"/>
              <a:gd name="connsiteX4090" fmla="*/ 3173357 w 4450409"/>
              <a:gd name="connsiteY4090" fmla="*/ 4752086 h 5484619"/>
              <a:gd name="connsiteX4091" fmla="*/ 3183626 w 4450409"/>
              <a:gd name="connsiteY4091" fmla="*/ 4728125 h 5484619"/>
              <a:gd name="connsiteX4092" fmla="*/ 3180203 w 4450409"/>
              <a:gd name="connsiteY4092" fmla="*/ 4714433 h 5484619"/>
              <a:gd name="connsiteX4093" fmla="*/ 3183626 w 4450409"/>
              <a:gd name="connsiteY4093" fmla="*/ 4704164 h 5484619"/>
              <a:gd name="connsiteX4094" fmla="*/ 3190472 w 4450409"/>
              <a:gd name="connsiteY4094" fmla="*/ 4704164 h 5484619"/>
              <a:gd name="connsiteX4095" fmla="*/ 3190472 w 4450409"/>
              <a:gd name="connsiteY4095" fmla="*/ 4721279 h 5484619"/>
              <a:gd name="connsiteX4096" fmla="*/ 3214433 w 4450409"/>
              <a:gd name="connsiteY4096" fmla="*/ 4683625 h 5484619"/>
              <a:gd name="connsiteX4097" fmla="*/ 3224702 w 4450409"/>
              <a:gd name="connsiteY4097" fmla="*/ 4673356 h 5484619"/>
              <a:gd name="connsiteX4098" fmla="*/ 3224702 w 4450409"/>
              <a:gd name="connsiteY4098" fmla="*/ 4663087 h 5484619"/>
              <a:gd name="connsiteX4099" fmla="*/ 3211010 w 4450409"/>
              <a:gd name="connsiteY4099" fmla="*/ 4656241 h 5484619"/>
              <a:gd name="connsiteX4100" fmla="*/ 3221279 w 4450409"/>
              <a:gd name="connsiteY4100" fmla="*/ 4632280 h 5484619"/>
              <a:gd name="connsiteX4101" fmla="*/ 3245241 w 4450409"/>
              <a:gd name="connsiteY4101" fmla="*/ 4635703 h 5484619"/>
              <a:gd name="connsiteX4102" fmla="*/ 3245241 w 4450409"/>
              <a:gd name="connsiteY4102" fmla="*/ 4625434 h 5484619"/>
              <a:gd name="connsiteX4103" fmla="*/ 3200741 w 4450409"/>
              <a:gd name="connsiteY4103" fmla="*/ 4632280 h 5484619"/>
              <a:gd name="connsiteX4104" fmla="*/ 3187049 w 4450409"/>
              <a:gd name="connsiteY4104" fmla="*/ 4625434 h 5484619"/>
              <a:gd name="connsiteX4105" fmla="*/ 3167516 w 4450409"/>
              <a:gd name="connsiteY4105" fmla="*/ 4671011 h 5484619"/>
              <a:gd name="connsiteX4106" fmla="*/ 3167850 w 4450409"/>
              <a:gd name="connsiteY4106" fmla="*/ 4672012 h 5484619"/>
              <a:gd name="connsiteX4107" fmla="*/ 3166879 w 4450409"/>
              <a:gd name="connsiteY4107" fmla="*/ 4672498 h 5484619"/>
              <a:gd name="connsiteX4108" fmla="*/ 3166511 w 4450409"/>
              <a:gd name="connsiteY4108" fmla="*/ 4673356 h 5484619"/>
              <a:gd name="connsiteX4109" fmla="*/ 3152818 w 4450409"/>
              <a:gd name="connsiteY4109" fmla="*/ 4687049 h 5484619"/>
              <a:gd name="connsiteX4110" fmla="*/ 3152818 w 4450409"/>
              <a:gd name="connsiteY4110" fmla="*/ 4690472 h 5484619"/>
              <a:gd name="connsiteX4111" fmla="*/ 3156241 w 4450409"/>
              <a:gd name="connsiteY4111" fmla="*/ 4690472 h 5484619"/>
              <a:gd name="connsiteX4112" fmla="*/ 3173357 w 4450409"/>
              <a:gd name="connsiteY4112" fmla="*/ 4687049 h 5484619"/>
              <a:gd name="connsiteX4113" fmla="*/ 3176780 w 4450409"/>
              <a:gd name="connsiteY4113" fmla="*/ 4693895 h 5484619"/>
              <a:gd name="connsiteX4114" fmla="*/ 3139126 w 4450409"/>
              <a:gd name="connsiteY4114" fmla="*/ 4711010 h 5484619"/>
              <a:gd name="connsiteX4115" fmla="*/ 3115165 w 4450409"/>
              <a:gd name="connsiteY4115" fmla="*/ 4724702 h 5484619"/>
              <a:gd name="connsiteX4116" fmla="*/ 3115165 w 4450409"/>
              <a:gd name="connsiteY4116" fmla="*/ 4734971 h 5484619"/>
              <a:gd name="connsiteX4117" fmla="*/ 3118588 w 4450409"/>
              <a:gd name="connsiteY4117" fmla="*/ 4738394 h 5484619"/>
              <a:gd name="connsiteX4118" fmla="*/ 3104896 w 4450409"/>
              <a:gd name="connsiteY4118" fmla="*/ 4758933 h 5484619"/>
              <a:gd name="connsiteX4119" fmla="*/ 3098050 w 4450409"/>
              <a:gd name="connsiteY4119" fmla="*/ 4748663 h 5484619"/>
              <a:gd name="connsiteX4120" fmla="*/ 3091204 w 4450409"/>
              <a:gd name="connsiteY4120" fmla="*/ 4748663 h 5484619"/>
              <a:gd name="connsiteX4121" fmla="*/ 3074088 w 4450409"/>
              <a:gd name="connsiteY4121" fmla="*/ 4776048 h 5484619"/>
              <a:gd name="connsiteX4122" fmla="*/ 3050127 w 4450409"/>
              <a:gd name="connsiteY4122" fmla="*/ 4806855 h 5484619"/>
              <a:gd name="connsiteX4123" fmla="*/ 3053550 w 4450409"/>
              <a:gd name="connsiteY4123" fmla="*/ 4806855 h 5484619"/>
              <a:gd name="connsiteX4124" fmla="*/ 3084357 w 4450409"/>
              <a:gd name="connsiteY4124" fmla="*/ 4769202 h 5484619"/>
              <a:gd name="connsiteX4125" fmla="*/ 3094627 w 4450409"/>
              <a:gd name="connsiteY4125" fmla="*/ 4769202 h 5484619"/>
              <a:gd name="connsiteX4126" fmla="*/ 3094627 w 4450409"/>
              <a:gd name="connsiteY4126" fmla="*/ 4772625 h 5484619"/>
              <a:gd name="connsiteX4127" fmla="*/ 3077511 w 4450409"/>
              <a:gd name="connsiteY4127" fmla="*/ 4806855 h 5484619"/>
              <a:gd name="connsiteX4128" fmla="*/ 3046704 w 4450409"/>
              <a:gd name="connsiteY4128" fmla="*/ 4871893 h 5484619"/>
              <a:gd name="connsiteX4129" fmla="*/ 3043281 w 4450409"/>
              <a:gd name="connsiteY4129" fmla="*/ 4871893 h 5484619"/>
              <a:gd name="connsiteX4130" fmla="*/ 3050127 w 4450409"/>
              <a:gd name="connsiteY4130" fmla="*/ 4844509 h 5484619"/>
              <a:gd name="connsiteX4131" fmla="*/ 3050127 w 4450409"/>
              <a:gd name="connsiteY4131" fmla="*/ 4837663 h 5484619"/>
              <a:gd name="connsiteX4132" fmla="*/ 3022743 w 4450409"/>
              <a:gd name="connsiteY4132" fmla="*/ 4882162 h 5484619"/>
              <a:gd name="connsiteX4133" fmla="*/ 3015896 w 4450409"/>
              <a:gd name="connsiteY4133" fmla="*/ 4882162 h 5484619"/>
              <a:gd name="connsiteX4134" fmla="*/ 3012473 w 4450409"/>
              <a:gd name="connsiteY4134" fmla="*/ 4878739 h 5484619"/>
              <a:gd name="connsiteX4135" fmla="*/ 2998781 w 4450409"/>
              <a:gd name="connsiteY4135" fmla="*/ 4889008 h 5484619"/>
              <a:gd name="connsiteX4136" fmla="*/ 3002204 w 4450409"/>
              <a:gd name="connsiteY4136" fmla="*/ 4912970 h 5484619"/>
              <a:gd name="connsiteX4137" fmla="*/ 2995358 w 4450409"/>
              <a:gd name="connsiteY4137" fmla="*/ 4912970 h 5484619"/>
              <a:gd name="connsiteX4138" fmla="*/ 2995358 w 4450409"/>
              <a:gd name="connsiteY4138" fmla="*/ 4899277 h 5484619"/>
              <a:gd name="connsiteX4139" fmla="*/ 2991935 w 4450409"/>
              <a:gd name="connsiteY4139" fmla="*/ 4899277 h 5484619"/>
              <a:gd name="connsiteX4140" fmla="*/ 2978243 w 4450409"/>
              <a:gd name="connsiteY4140" fmla="*/ 4909547 h 5484619"/>
              <a:gd name="connsiteX4141" fmla="*/ 2971397 w 4450409"/>
              <a:gd name="connsiteY4141" fmla="*/ 4909547 h 5484619"/>
              <a:gd name="connsiteX4142" fmla="*/ 2954282 w 4450409"/>
              <a:gd name="connsiteY4142" fmla="*/ 4885585 h 5484619"/>
              <a:gd name="connsiteX4143" fmla="*/ 2926897 w 4450409"/>
              <a:gd name="connsiteY4143" fmla="*/ 4971161 h 5484619"/>
              <a:gd name="connsiteX4144" fmla="*/ 2916628 w 4450409"/>
              <a:gd name="connsiteY4144" fmla="*/ 4978008 h 5484619"/>
              <a:gd name="connsiteX4145" fmla="*/ 2892667 w 4450409"/>
              <a:gd name="connsiteY4145" fmla="*/ 4978008 h 5484619"/>
              <a:gd name="connsiteX4146" fmla="*/ 2885821 w 4450409"/>
              <a:gd name="connsiteY4146" fmla="*/ 4984854 h 5484619"/>
              <a:gd name="connsiteX4147" fmla="*/ 2882398 w 4450409"/>
              <a:gd name="connsiteY4147" fmla="*/ 4984854 h 5484619"/>
              <a:gd name="connsiteX4148" fmla="*/ 2882398 w 4450409"/>
              <a:gd name="connsiteY4148" fmla="*/ 4978008 h 5484619"/>
              <a:gd name="connsiteX4149" fmla="*/ 2892667 w 4450409"/>
              <a:gd name="connsiteY4149" fmla="*/ 4947200 h 5484619"/>
              <a:gd name="connsiteX4150" fmla="*/ 2878975 w 4450409"/>
              <a:gd name="connsiteY4150" fmla="*/ 4933508 h 5484619"/>
              <a:gd name="connsiteX4151" fmla="*/ 2878975 w 4450409"/>
              <a:gd name="connsiteY4151" fmla="*/ 4923239 h 5484619"/>
              <a:gd name="connsiteX4152" fmla="*/ 2902936 w 4450409"/>
              <a:gd name="connsiteY4152" fmla="*/ 4895854 h 5484619"/>
              <a:gd name="connsiteX4153" fmla="*/ 2923474 w 4450409"/>
              <a:gd name="connsiteY4153" fmla="*/ 4851355 h 5484619"/>
              <a:gd name="connsiteX4154" fmla="*/ 2937166 w 4450409"/>
              <a:gd name="connsiteY4154" fmla="*/ 4851355 h 5484619"/>
              <a:gd name="connsiteX4155" fmla="*/ 2909782 w 4450409"/>
              <a:gd name="connsiteY4155" fmla="*/ 4912970 h 5484619"/>
              <a:gd name="connsiteX4156" fmla="*/ 2909782 w 4450409"/>
              <a:gd name="connsiteY4156" fmla="*/ 4919816 h 5484619"/>
              <a:gd name="connsiteX4157" fmla="*/ 2916628 w 4450409"/>
              <a:gd name="connsiteY4157" fmla="*/ 4926662 h 5484619"/>
              <a:gd name="connsiteX4158" fmla="*/ 2920051 w 4450409"/>
              <a:gd name="connsiteY4158" fmla="*/ 4926662 h 5484619"/>
              <a:gd name="connsiteX4159" fmla="*/ 2937166 w 4450409"/>
              <a:gd name="connsiteY4159" fmla="*/ 4882162 h 5484619"/>
              <a:gd name="connsiteX4160" fmla="*/ 2971397 w 4450409"/>
              <a:gd name="connsiteY4160" fmla="*/ 4854778 h 5484619"/>
              <a:gd name="connsiteX4161" fmla="*/ 2978243 w 4450409"/>
              <a:gd name="connsiteY4161" fmla="*/ 4854778 h 5484619"/>
              <a:gd name="connsiteX4162" fmla="*/ 2964551 w 4450409"/>
              <a:gd name="connsiteY4162" fmla="*/ 4830816 h 5484619"/>
              <a:gd name="connsiteX4163" fmla="*/ 2974820 w 4450409"/>
              <a:gd name="connsiteY4163" fmla="*/ 4823970 h 5484619"/>
              <a:gd name="connsiteX4164" fmla="*/ 2981666 w 4450409"/>
              <a:gd name="connsiteY4164" fmla="*/ 4830816 h 5484619"/>
              <a:gd name="connsiteX4165" fmla="*/ 2985089 w 4450409"/>
              <a:gd name="connsiteY4165" fmla="*/ 4830816 h 5484619"/>
              <a:gd name="connsiteX4166" fmla="*/ 3005627 w 4450409"/>
              <a:gd name="connsiteY4166" fmla="*/ 4817124 h 5484619"/>
              <a:gd name="connsiteX4167" fmla="*/ 3002204 w 4450409"/>
              <a:gd name="connsiteY4167" fmla="*/ 4800009 h 5484619"/>
              <a:gd name="connsiteX4168" fmla="*/ 3039858 w 4450409"/>
              <a:gd name="connsiteY4168" fmla="*/ 4772625 h 5484619"/>
              <a:gd name="connsiteX4169" fmla="*/ 3039858 w 4450409"/>
              <a:gd name="connsiteY4169" fmla="*/ 4765779 h 5484619"/>
              <a:gd name="connsiteX4170" fmla="*/ 2998781 w 4450409"/>
              <a:gd name="connsiteY4170" fmla="*/ 4789740 h 5484619"/>
              <a:gd name="connsiteX4171" fmla="*/ 2995358 w 4450409"/>
              <a:gd name="connsiteY4171" fmla="*/ 4782894 h 5484619"/>
              <a:gd name="connsiteX4172" fmla="*/ 3009050 w 4450409"/>
              <a:gd name="connsiteY4172" fmla="*/ 4769202 h 5484619"/>
              <a:gd name="connsiteX4173" fmla="*/ 3009050 w 4450409"/>
              <a:gd name="connsiteY4173" fmla="*/ 4758933 h 5484619"/>
              <a:gd name="connsiteX4174" fmla="*/ 2998781 w 4450409"/>
              <a:gd name="connsiteY4174" fmla="*/ 4741817 h 5484619"/>
              <a:gd name="connsiteX4175" fmla="*/ 3039858 w 4450409"/>
              <a:gd name="connsiteY4175" fmla="*/ 4697318 h 5484619"/>
              <a:gd name="connsiteX4176" fmla="*/ 3039858 w 4450409"/>
              <a:gd name="connsiteY4176" fmla="*/ 4693895 h 5484619"/>
              <a:gd name="connsiteX4177" fmla="*/ 3026166 w 4450409"/>
              <a:gd name="connsiteY4177" fmla="*/ 4690472 h 5484619"/>
              <a:gd name="connsiteX4178" fmla="*/ 2988512 w 4450409"/>
              <a:gd name="connsiteY4178" fmla="*/ 4731548 h 5484619"/>
              <a:gd name="connsiteX4179" fmla="*/ 2978243 w 4450409"/>
              <a:gd name="connsiteY4179" fmla="*/ 4752086 h 5484619"/>
              <a:gd name="connsiteX4180" fmla="*/ 2978243 w 4450409"/>
              <a:gd name="connsiteY4180" fmla="*/ 4755509 h 5484619"/>
              <a:gd name="connsiteX4181" fmla="*/ 2991935 w 4450409"/>
              <a:gd name="connsiteY4181" fmla="*/ 4755509 h 5484619"/>
              <a:gd name="connsiteX4182" fmla="*/ 2991935 w 4450409"/>
              <a:gd name="connsiteY4182" fmla="*/ 4772625 h 5484619"/>
              <a:gd name="connsiteX4183" fmla="*/ 2964551 w 4450409"/>
              <a:gd name="connsiteY4183" fmla="*/ 4796586 h 5484619"/>
              <a:gd name="connsiteX4184" fmla="*/ 2967974 w 4450409"/>
              <a:gd name="connsiteY4184" fmla="*/ 4803432 h 5484619"/>
              <a:gd name="connsiteX4185" fmla="*/ 2961128 w 4450409"/>
              <a:gd name="connsiteY4185" fmla="*/ 4810278 h 5484619"/>
              <a:gd name="connsiteX4186" fmla="*/ 2954282 w 4450409"/>
              <a:gd name="connsiteY4186" fmla="*/ 4789740 h 5484619"/>
              <a:gd name="connsiteX4187" fmla="*/ 2957705 w 4450409"/>
              <a:gd name="connsiteY4187" fmla="*/ 4779471 h 5484619"/>
              <a:gd name="connsiteX4188" fmla="*/ 2950859 w 4450409"/>
              <a:gd name="connsiteY4188" fmla="*/ 4779471 h 5484619"/>
              <a:gd name="connsiteX4189" fmla="*/ 2916628 w 4450409"/>
              <a:gd name="connsiteY4189" fmla="*/ 4800009 h 5484619"/>
              <a:gd name="connsiteX4190" fmla="*/ 2913205 w 4450409"/>
              <a:gd name="connsiteY4190" fmla="*/ 4800009 h 5484619"/>
              <a:gd name="connsiteX4191" fmla="*/ 2920051 w 4450409"/>
              <a:gd name="connsiteY4191" fmla="*/ 4772625 h 5484619"/>
              <a:gd name="connsiteX4192" fmla="*/ 2916628 w 4450409"/>
              <a:gd name="connsiteY4192" fmla="*/ 4772625 h 5484619"/>
              <a:gd name="connsiteX4193" fmla="*/ 2865282 w 4450409"/>
              <a:gd name="connsiteY4193" fmla="*/ 4800009 h 5484619"/>
              <a:gd name="connsiteX4194" fmla="*/ 2831052 w 4450409"/>
              <a:gd name="connsiteY4194" fmla="*/ 4800009 h 5484619"/>
              <a:gd name="connsiteX4195" fmla="*/ 2786552 w 4450409"/>
              <a:gd name="connsiteY4195" fmla="*/ 4817124 h 5484619"/>
              <a:gd name="connsiteX4196" fmla="*/ 2783129 w 4450409"/>
              <a:gd name="connsiteY4196" fmla="*/ 4823970 h 5484619"/>
              <a:gd name="connsiteX4197" fmla="*/ 2783129 w 4450409"/>
              <a:gd name="connsiteY4197" fmla="*/ 4834240 h 5484619"/>
              <a:gd name="connsiteX4198" fmla="*/ 2800245 w 4450409"/>
              <a:gd name="connsiteY4198" fmla="*/ 4834240 h 5484619"/>
              <a:gd name="connsiteX4199" fmla="*/ 2807091 w 4450409"/>
              <a:gd name="connsiteY4199" fmla="*/ 4841086 h 5484619"/>
              <a:gd name="connsiteX4200" fmla="*/ 2779706 w 4450409"/>
              <a:gd name="connsiteY4200" fmla="*/ 4858201 h 5484619"/>
              <a:gd name="connsiteX4201" fmla="*/ 2772860 w 4450409"/>
              <a:gd name="connsiteY4201" fmla="*/ 4847932 h 5484619"/>
              <a:gd name="connsiteX4202" fmla="*/ 2776283 w 4450409"/>
              <a:gd name="connsiteY4202" fmla="*/ 4837663 h 5484619"/>
              <a:gd name="connsiteX4203" fmla="*/ 2762591 w 4450409"/>
              <a:gd name="connsiteY4203" fmla="*/ 4823970 h 5484619"/>
              <a:gd name="connsiteX4204" fmla="*/ 2731784 w 4450409"/>
              <a:gd name="connsiteY4204" fmla="*/ 4854778 h 5484619"/>
              <a:gd name="connsiteX4205" fmla="*/ 2707822 w 4450409"/>
              <a:gd name="connsiteY4205" fmla="*/ 4854778 h 5484619"/>
              <a:gd name="connsiteX4206" fmla="*/ 2704399 w 4450409"/>
              <a:gd name="connsiteY4206" fmla="*/ 4851355 h 5484619"/>
              <a:gd name="connsiteX4207" fmla="*/ 2673592 w 4450409"/>
              <a:gd name="connsiteY4207" fmla="*/ 4875316 h 5484619"/>
              <a:gd name="connsiteX4208" fmla="*/ 2635938 w 4450409"/>
              <a:gd name="connsiteY4208" fmla="*/ 4892431 h 5484619"/>
              <a:gd name="connsiteX4209" fmla="*/ 2526401 w 4450409"/>
              <a:gd name="connsiteY4209" fmla="*/ 4964315 h 5484619"/>
              <a:gd name="connsiteX4210" fmla="*/ 2461363 w 4450409"/>
              <a:gd name="connsiteY4210" fmla="*/ 4988277 h 5484619"/>
              <a:gd name="connsiteX4211" fmla="*/ 2451094 w 4450409"/>
              <a:gd name="connsiteY4211" fmla="*/ 4998546 h 5484619"/>
              <a:gd name="connsiteX4212" fmla="*/ 2447671 w 4450409"/>
              <a:gd name="connsiteY4212" fmla="*/ 4998546 h 5484619"/>
              <a:gd name="connsiteX4213" fmla="*/ 2444248 w 4450409"/>
              <a:gd name="connsiteY4213" fmla="*/ 4991700 h 5484619"/>
              <a:gd name="connsiteX4214" fmla="*/ 2461363 w 4450409"/>
              <a:gd name="connsiteY4214" fmla="*/ 4971161 h 5484619"/>
              <a:gd name="connsiteX4215" fmla="*/ 2461363 w 4450409"/>
              <a:gd name="connsiteY4215" fmla="*/ 4964315 h 5484619"/>
              <a:gd name="connsiteX4216" fmla="*/ 2387554 w 4450409"/>
              <a:gd name="connsiteY4216" fmla="*/ 4985817 h 5484619"/>
              <a:gd name="connsiteX4217" fmla="*/ 2386701 w 4450409"/>
              <a:gd name="connsiteY4217" fmla="*/ 4987429 h 5484619"/>
              <a:gd name="connsiteX4218" fmla="*/ 2390137 w 4450409"/>
              <a:gd name="connsiteY4218" fmla="*/ 4984852 h 5484619"/>
              <a:gd name="connsiteX4219" fmla="*/ 2390137 w 4450409"/>
              <a:gd name="connsiteY4219" fmla="*/ 4991698 h 5484619"/>
              <a:gd name="connsiteX4220" fmla="*/ 2383577 w 4450409"/>
              <a:gd name="connsiteY4220" fmla="*/ 4993338 h 5484619"/>
              <a:gd name="connsiteX4221" fmla="*/ 2382633 w 4450409"/>
              <a:gd name="connsiteY4221" fmla="*/ 4995123 h 5484619"/>
              <a:gd name="connsiteX4222" fmla="*/ 2365517 w 4450409"/>
              <a:gd name="connsiteY4222" fmla="*/ 5012238 h 5484619"/>
              <a:gd name="connsiteX4223" fmla="*/ 2355248 w 4450409"/>
              <a:gd name="connsiteY4223" fmla="*/ 5012238 h 5484619"/>
              <a:gd name="connsiteX4224" fmla="*/ 2355248 w 4450409"/>
              <a:gd name="connsiteY4224" fmla="*/ 5001969 h 5484619"/>
              <a:gd name="connsiteX4225" fmla="*/ 2351825 w 4450409"/>
              <a:gd name="connsiteY4225" fmla="*/ 5001969 h 5484619"/>
              <a:gd name="connsiteX4226" fmla="*/ 2321018 w 4450409"/>
              <a:gd name="connsiteY4226" fmla="*/ 5046468 h 5484619"/>
              <a:gd name="connsiteX4227" fmla="*/ 2327864 w 4450409"/>
              <a:gd name="connsiteY4227" fmla="*/ 5049891 h 5484619"/>
              <a:gd name="connsiteX4228" fmla="*/ 2355248 w 4450409"/>
              <a:gd name="connsiteY4228" fmla="*/ 5036199 h 5484619"/>
              <a:gd name="connsiteX4229" fmla="*/ 2372364 w 4450409"/>
              <a:gd name="connsiteY4229" fmla="*/ 5039622 h 5484619"/>
              <a:gd name="connsiteX4230" fmla="*/ 2392902 w 4450409"/>
              <a:gd name="connsiteY4230" fmla="*/ 5036199 h 5484619"/>
              <a:gd name="connsiteX4231" fmla="*/ 2392902 w 4450409"/>
              <a:gd name="connsiteY4231" fmla="*/ 5039622 h 5484619"/>
              <a:gd name="connsiteX4232" fmla="*/ 2375787 w 4450409"/>
              <a:gd name="connsiteY4232" fmla="*/ 5056738 h 5484619"/>
              <a:gd name="connsiteX4233" fmla="*/ 2372364 w 4450409"/>
              <a:gd name="connsiteY4233" fmla="*/ 5056738 h 5484619"/>
              <a:gd name="connsiteX4234" fmla="*/ 2348402 w 4450409"/>
              <a:gd name="connsiteY4234" fmla="*/ 5053315 h 5484619"/>
              <a:gd name="connsiteX4235" fmla="*/ 2338133 w 4450409"/>
              <a:gd name="connsiteY4235" fmla="*/ 5063584 h 5484619"/>
              <a:gd name="connsiteX4236" fmla="*/ 2341556 w 4450409"/>
              <a:gd name="connsiteY4236" fmla="*/ 5073853 h 5484619"/>
              <a:gd name="connsiteX4237" fmla="*/ 2331287 w 4450409"/>
              <a:gd name="connsiteY4237" fmla="*/ 5073853 h 5484619"/>
              <a:gd name="connsiteX4238" fmla="*/ 2293633 w 4450409"/>
              <a:gd name="connsiteY4238" fmla="*/ 5101237 h 5484619"/>
              <a:gd name="connsiteX4239" fmla="*/ 2262826 w 4450409"/>
              <a:gd name="connsiteY4239" fmla="*/ 5108083 h 5484619"/>
              <a:gd name="connsiteX4240" fmla="*/ 2242288 w 4450409"/>
              <a:gd name="connsiteY4240" fmla="*/ 5087545 h 5484619"/>
              <a:gd name="connsiteX4241" fmla="*/ 2208057 w 4450409"/>
              <a:gd name="connsiteY4241" fmla="*/ 5108083 h 5484619"/>
              <a:gd name="connsiteX4242" fmla="*/ 2190942 w 4450409"/>
              <a:gd name="connsiteY4242" fmla="*/ 5104660 h 5484619"/>
              <a:gd name="connsiteX4243" fmla="*/ 2166981 w 4450409"/>
              <a:gd name="connsiteY4243" fmla="*/ 5118352 h 5484619"/>
              <a:gd name="connsiteX4244" fmla="*/ 2160135 w 4450409"/>
              <a:gd name="connsiteY4244" fmla="*/ 5118352 h 5484619"/>
              <a:gd name="connsiteX4245" fmla="*/ 2153289 w 4450409"/>
              <a:gd name="connsiteY4245" fmla="*/ 5114929 h 5484619"/>
              <a:gd name="connsiteX4246" fmla="*/ 2156712 w 4450409"/>
              <a:gd name="connsiteY4246" fmla="*/ 5104660 h 5484619"/>
              <a:gd name="connsiteX4247" fmla="*/ 2173827 w 4450409"/>
              <a:gd name="connsiteY4247" fmla="*/ 5104660 h 5484619"/>
              <a:gd name="connsiteX4248" fmla="*/ 2214903 w 4450409"/>
              <a:gd name="connsiteY4248" fmla="*/ 5056738 h 5484619"/>
              <a:gd name="connsiteX4249" fmla="*/ 2211480 w 4450409"/>
              <a:gd name="connsiteY4249" fmla="*/ 5049891 h 5484619"/>
              <a:gd name="connsiteX4250" fmla="*/ 2139596 w 4450409"/>
              <a:gd name="connsiteY4250" fmla="*/ 5084122 h 5484619"/>
              <a:gd name="connsiteX4251" fmla="*/ 2105366 w 4450409"/>
              <a:gd name="connsiteY4251" fmla="*/ 5118352 h 5484619"/>
              <a:gd name="connsiteX4252" fmla="*/ 2091674 w 4450409"/>
              <a:gd name="connsiteY4252" fmla="*/ 5121775 h 5484619"/>
              <a:gd name="connsiteX4253" fmla="*/ 2088251 w 4450409"/>
              <a:gd name="connsiteY4253" fmla="*/ 5121775 h 5484619"/>
              <a:gd name="connsiteX4254" fmla="*/ 2122481 w 4450409"/>
              <a:gd name="connsiteY4254" fmla="*/ 5080699 h 5484619"/>
              <a:gd name="connsiteX4255" fmla="*/ 2149866 w 4450409"/>
              <a:gd name="connsiteY4255" fmla="*/ 5060161 h 5484619"/>
              <a:gd name="connsiteX4256" fmla="*/ 2190942 w 4450409"/>
              <a:gd name="connsiteY4256" fmla="*/ 5025930 h 5484619"/>
              <a:gd name="connsiteX4257" fmla="*/ 2194365 w 4450409"/>
              <a:gd name="connsiteY4257" fmla="*/ 5012238 h 5484619"/>
              <a:gd name="connsiteX4258" fmla="*/ 2190942 w 4450409"/>
              <a:gd name="connsiteY4258" fmla="*/ 5012238 h 5484619"/>
              <a:gd name="connsiteX4259" fmla="*/ 2170404 w 4450409"/>
              <a:gd name="connsiteY4259" fmla="*/ 5022507 h 5484619"/>
              <a:gd name="connsiteX4260" fmla="*/ 2170404 w 4450409"/>
              <a:gd name="connsiteY4260" fmla="*/ 5012238 h 5484619"/>
              <a:gd name="connsiteX4261" fmla="*/ 2235442 w 4450409"/>
              <a:gd name="connsiteY4261" fmla="*/ 4978008 h 5484619"/>
              <a:gd name="connsiteX4262" fmla="*/ 2239872 w 4450409"/>
              <a:gd name="connsiteY4262" fmla="*/ 4973209 h 5484619"/>
              <a:gd name="connsiteX4263" fmla="*/ 2232677 w 4450409"/>
              <a:gd name="connsiteY4263" fmla="*/ 4978006 h 5484619"/>
              <a:gd name="connsiteX4264" fmla="*/ 2208716 w 4450409"/>
              <a:gd name="connsiteY4264" fmla="*/ 4978006 h 5484619"/>
              <a:gd name="connsiteX4265" fmla="*/ 2201870 w 4450409"/>
              <a:gd name="connsiteY4265" fmla="*/ 4984852 h 5484619"/>
              <a:gd name="connsiteX4266" fmla="*/ 2198447 w 4450409"/>
              <a:gd name="connsiteY4266" fmla="*/ 4984852 h 5484619"/>
              <a:gd name="connsiteX4267" fmla="*/ 2198447 w 4450409"/>
              <a:gd name="connsiteY4267" fmla="*/ 4978006 h 5484619"/>
              <a:gd name="connsiteX4268" fmla="*/ 2200986 w 4450409"/>
              <a:gd name="connsiteY4268" fmla="*/ 4967428 h 5484619"/>
              <a:gd name="connsiteX4269" fmla="*/ 2195705 w 4450409"/>
              <a:gd name="connsiteY4269" fmla="*/ 4969817 h 5484619"/>
              <a:gd name="connsiteX4270" fmla="*/ 2195705 w 4450409"/>
              <a:gd name="connsiteY4270" fmla="*/ 4966394 h 5484619"/>
              <a:gd name="connsiteX4271" fmla="*/ 2206178 w 4450409"/>
              <a:gd name="connsiteY4271" fmla="*/ 4953827 h 5484619"/>
              <a:gd name="connsiteX4272" fmla="*/ 2208716 w 4450409"/>
              <a:gd name="connsiteY4272" fmla="*/ 4947198 h 5484619"/>
              <a:gd name="connsiteX4273" fmla="*/ 2197486 w 4450409"/>
              <a:gd name="connsiteY4273" fmla="*/ 4935968 h 5484619"/>
              <a:gd name="connsiteX4274" fmla="*/ 2180729 w 4450409"/>
              <a:gd name="connsiteY4274" fmla="*/ 4939865 h 5484619"/>
              <a:gd name="connsiteX4275" fmla="*/ 2147782 w 4450409"/>
              <a:gd name="connsiteY4275" fmla="*/ 4952702 h 5484619"/>
              <a:gd name="connsiteX4276" fmla="*/ 2147782 w 4450409"/>
              <a:gd name="connsiteY4276" fmla="*/ 4945856 h 5484619"/>
              <a:gd name="connsiteX4277" fmla="*/ 2185435 w 4450409"/>
              <a:gd name="connsiteY4277" fmla="*/ 4928740 h 5484619"/>
              <a:gd name="connsiteX4278" fmla="*/ 2192282 w 4450409"/>
              <a:gd name="connsiteY4278" fmla="*/ 4928740 h 5484619"/>
              <a:gd name="connsiteX4279" fmla="*/ 2195024 w 4450409"/>
              <a:gd name="connsiteY4279" fmla="*/ 4931482 h 5484619"/>
              <a:gd name="connsiteX4280" fmla="*/ 2195024 w 4450409"/>
              <a:gd name="connsiteY4280" fmla="*/ 4923237 h 5484619"/>
              <a:gd name="connsiteX4281" fmla="*/ 2198989 w 4450409"/>
              <a:gd name="connsiteY4281" fmla="*/ 4919461 h 5484619"/>
              <a:gd name="connsiteX4282" fmla="*/ 2195705 w 4450409"/>
              <a:gd name="connsiteY4282" fmla="*/ 4908202 h 5484619"/>
              <a:gd name="connsiteX4283" fmla="*/ 2205974 w 4450409"/>
              <a:gd name="connsiteY4283" fmla="*/ 4904779 h 5484619"/>
              <a:gd name="connsiteX4284" fmla="*/ 2211502 w 4450409"/>
              <a:gd name="connsiteY4284" fmla="*/ 4907543 h 5484619"/>
              <a:gd name="connsiteX4285" fmla="*/ 2212995 w 4450409"/>
              <a:gd name="connsiteY4285" fmla="*/ 4906122 h 5484619"/>
              <a:gd name="connsiteX4286" fmla="*/ 2218985 w 4450409"/>
              <a:gd name="connsiteY4286" fmla="*/ 4895852 h 5484619"/>
              <a:gd name="connsiteX4287" fmla="*/ 2239523 w 4450409"/>
              <a:gd name="connsiteY4287" fmla="*/ 4851353 h 5484619"/>
              <a:gd name="connsiteX4288" fmla="*/ 2253215 w 4450409"/>
              <a:gd name="connsiteY4288" fmla="*/ 4851353 h 5484619"/>
              <a:gd name="connsiteX4289" fmla="*/ 2246369 w 4450409"/>
              <a:gd name="connsiteY4289" fmla="*/ 4871891 h 5484619"/>
              <a:gd name="connsiteX4290" fmla="*/ 2229398 w 4450409"/>
              <a:gd name="connsiteY4290" fmla="*/ 4905834 h 5484619"/>
              <a:gd name="connsiteX4291" fmla="*/ 2236781 w 4450409"/>
              <a:gd name="connsiteY4291" fmla="*/ 4904779 h 5484619"/>
              <a:gd name="connsiteX4292" fmla="*/ 2236781 w 4450409"/>
              <a:gd name="connsiteY4292" fmla="*/ 4908202 h 5484619"/>
              <a:gd name="connsiteX4293" fmla="*/ 2231647 w 4450409"/>
              <a:gd name="connsiteY4293" fmla="*/ 4914193 h 5484619"/>
              <a:gd name="connsiteX4294" fmla="*/ 2225831 w 4450409"/>
              <a:gd name="connsiteY4294" fmla="*/ 4917100 h 5484619"/>
              <a:gd name="connsiteX4295" fmla="*/ 2225831 w 4450409"/>
              <a:gd name="connsiteY4295" fmla="*/ 4919814 h 5484619"/>
              <a:gd name="connsiteX4296" fmla="*/ 2231119 w 4450409"/>
              <a:gd name="connsiteY4296" fmla="*/ 4925102 h 5484619"/>
              <a:gd name="connsiteX4297" fmla="*/ 2236800 w 4450409"/>
              <a:gd name="connsiteY4297" fmla="*/ 4924069 h 5484619"/>
              <a:gd name="connsiteX4298" fmla="*/ 2240379 w 4450409"/>
              <a:gd name="connsiteY4298" fmla="*/ 4910828 h 5484619"/>
              <a:gd name="connsiteX4299" fmla="*/ 2253215 w 4450409"/>
              <a:gd name="connsiteY4299" fmla="*/ 4882160 h 5484619"/>
              <a:gd name="connsiteX4300" fmla="*/ 2287446 w 4450409"/>
              <a:gd name="connsiteY4300" fmla="*/ 4854776 h 5484619"/>
              <a:gd name="connsiteX4301" fmla="*/ 2294292 w 4450409"/>
              <a:gd name="connsiteY4301" fmla="*/ 4854776 h 5484619"/>
              <a:gd name="connsiteX4302" fmla="*/ 2280600 w 4450409"/>
              <a:gd name="connsiteY4302" fmla="*/ 4830814 h 5484619"/>
              <a:gd name="connsiteX4303" fmla="*/ 2290869 w 4450409"/>
              <a:gd name="connsiteY4303" fmla="*/ 4823968 h 5484619"/>
              <a:gd name="connsiteX4304" fmla="*/ 2297715 w 4450409"/>
              <a:gd name="connsiteY4304" fmla="*/ 4830814 h 5484619"/>
              <a:gd name="connsiteX4305" fmla="*/ 2301138 w 4450409"/>
              <a:gd name="connsiteY4305" fmla="*/ 4830814 h 5484619"/>
              <a:gd name="connsiteX4306" fmla="*/ 2321676 w 4450409"/>
              <a:gd name="connsiteY4306" fmla="*/ 4817122 h 5484619"/>
              <a:gd name="connsiteX4307" fmla="*/ 2318253 w 4450409"/>
              <a:gd name="connsiteY4307" fmla="*/ 4800007 h 5484619"/>
              <a:gd name="connsiteX4308" fmla="*/ 2355907 w 4450409"/>
              <a:gd name="connsiteY4308" fmla="*/ 4772623 h 5484619"/>
              <a:gd name="connsiteX4309" fmla="*/ 2355907 w 4450409"/>
              <a:gd name="connsiteY4309" fmla="*/ 4765777 h 5484619"/>
              <a:gd name="connsiteX4310" fmla="*/ 2314830 w 4450409"/>
              <a:gd name="connsiteY4310" fmla="*/ 4789738 h 5484619"/>
              <a:gd name="connsiteX4311" fmla="*/ 2311407 w 4450409"/>
              <a:gd name="connsiteY4311" fmla="*/ 4782892 h 5484619"/>
              <a:gd name="connsiteX4312" fmla="*/ 2314351 w 4450409"/>
              <a:gd name="connsiteY4312" fmla="*/ 4779948 h 5484619"/>
              <a:gd name="connsiteX4313" fmla="*/ 2305242 w 4450409"/>
              <a:gd name="connsiteY4313" fmla="*/ 4778126 h 5484619"/>
              <a:gd name="connsiteX4314" fmla="*/ 2295018 w 4450409"/>
              <a:gd name="connsiteY4314" fmla="*/ 4783969 h 5484619"/>
              <a:gd name="connsiteX4315" fmla="*/ 2280600 w 4450409"/>
              <a:gd name="connsiteY4315" fmla="*/ 4796584 h 5484619"/>
              <a:gd name="connsiteX4316" fmla="*/ 2284023 w 4450409"/>
              <a:gd name="connsiteY4316" fmla="*/ 4803430 h 5484619"/>
              <a:gd name="connsiteX4317" fmla="*/ 2277177 w 4450409"/>
              <a:gd name="connsiteY4317" fmla="*/ 4810276 h 5484619"/>
              <a:gd name="connsiteX4318" fmla="*/ 2270342 w 4450409"/>
              <a:gd name="connsiteY4318" fmla="*/ 4789772 h 5484619"/>
              <a:gd name="connsiteX4319" fmla="*/ 2267589 w 4450409"/>
              <a:gd name="connsiteY4319" fmla="*/ 4788395 h 5484619"/>
              <a:gd name="connsiteX4320" fmla="*/ 2270564 w 4450409"/>
              <a:gd name="connsiteY4320" fmla="*/ 4779469 h 5484619"/>
              <a:gd name="connsiteX4321" fmla="*/ 2266908 w 4450409"/>
              <a:gd name="connsiteY4321" fmla="*/ 4779469 h 5484619"/>
              <a:gd name="connsiteX4322" fmla="*/ 2232677 w 4450409"/>
              <a:gd name="connsiteY4322" fmla="*/ 4800007 h 5484619"/>
              <a:gd name="connsiteX4323" fmla="*/ 2229254 w 4450409"/>
              <a:gd name="connsiteY4323" fmla="*/ 4800007 h 5484619"/>
              <a:gd name="connsiteX4324" fmla="*/ 2233666 w 4450409"/>
              <a:gd name="connsiteY4324" fmla="*/ 4782360 h 5484619"/>
              <a:gd name="connsiteX4325" fmla="*/ 2232930 w 4450409"/>
              <a:gd name="connsiteY4325" fmla="*/ 4783261 h 5484619"/>
              <a:gd name="connsiteX4326" fmla="*/ 2219666 w 4450409"/>
              <a:gd name="connsiteY4326" fmla="*/ 4791818 h 5484619"/>
              <a:gd name="connsiteX4327" fmla="*/ 2205974 w 4450409"/>
              <a:gd name="connsiteY4327" fmla="*/ 4795241 h 5484619"/>
              <a:gd name="connsiteX4328" fmla="*/ 2202551 w 4450409"/>
              <a:gd name="connsiteY4328" fmla="*/ 4795241 h 5484619"/>
              <a:gd name="connsiteX4329" fmla="*/ 2210287 w 4450409"/>
              <a:gd name="connsiteY4329" fmla="*/ 4779382 h 5484619"/>
              <a:gd name="connsiteX4330" fmla="*/ 2209999 w 4450409"/>
              <a:gd name="connsiteY4330" fmla="*/ 4779469 h 5484619"/>
              <a:gd name="connsiteX4331" fmla="*/ 2181331 w 4450409"/>
              <a:gd name="connsiteY4331" fmla="*/ 4800007 h 5484619"/>
              <a:gd name="connsiteX4332" fmla="*/ 2147101 w 4450409"/>
              <a:gd name="connsiteY4332" fmla="*/ 4800007 h 5484619"/>
              <a:gd name="connsiteX4333" fmla="*/ 2102601 w 4450409"/>
              <a:gd name="connsiteY4333" fmla="*/ 4817122 h 5484619"/>
              <a:gd name="connsiteX4334" fmla="*/ 2099178 w 4450409"/>
              <a:gd name="connsiteY4334" fmla="*/ 4823968 h 5484619"/>
              <a:gd name="connsiteX4335" fmla="*/ 2099178 w 4450409"/>
              <a:gd name="connsiteY4335" fmla="*/ 4834238 h 5484619"/>
              <a:gd name="connsiteX4336" fmla="*/ 2116294 w 4450409"/>
              <a:gd name="connsiteY4336" fmla="*/ 4834238 h 5484619"/>
              <a:gd name="connsiteX4337" fmla="*/ 2123140 w 4450409"/>
              <a:gd name="connsiteY4337" fmla="*/ 4841084 h 5484619"/>
              <a:gd name="connsiteX4338" fmla="*/ 2095755 w 4450409"/>
              <a:gd name="connsiteY4338" fmla="*/ 4858199 h 5484619"/>
              <a:gd name="connsiteX4339" fmla="*/ 2088909 w 4450409"/>
              <a:gd name="connsiteY4339" fmla="*/ 4847930 h 5484619"/>
              <a:gd name="connsiteX4340" fmla="*/ 2092332 w 4450409"/>
              <a:gd name="connsiteY4340" fmla="*/ 4837661 h 5484619"/>
              <a:gd name="connsiteX4341" fmla="*/ 2078640 w 4450409"/>
              <a:gd name="connsiteY4341" fmla="*/ 4823968 h 5484619"/>
              <a:gd name="connsiteX4342" fmla="*/ 2047833 w 4450409"/>
              <a:gd name="connsiteY4342" fmla="*/ 4854776 h 5484619"/>
              <a:gd name="connsiteX4343" fmla="*/ 2023871 w 4450409"/>
              <a:gd name="connsiteY4343" fmla="*/ 4854776 h 5484619"/>
              <a:gd name="connsiteX4344" fmla="*/ 2020448 w 4450409"/>
              <a:gd name="connsiteY4344" fmla="*/ 4851353 h 5484619"/>
              <a:gd name="connsiteX4345" fmla="*/ 1989641 w 4450409"/>
              <a:gd name="connsiteY4345" fmla="*/ 4875314 h 5484619"/>
              <a:gd name="connsiteX4346" fmla="*/ 1951987 w 4450409"/>
              <a:gd name="connsiteY4346" fmla="*/ 4892429 h 5484619"/>
              <a:gd name="connsiteX4347" fmla="*/ 1904065 w 4450409"/>
              <a:gd name="connsiteY4347" fmla="*/ 4915535 h 5484619"/>
              <a:gd name="connsiteX4348" fmla="*/ 1876625 w 4450409"/>
              <a:gd name="connsiteY4348" fmla="*/ 4931313 h 5484619"/>
              <a:gd name="connsiteX4349" fmla="*/ 1873235 w 4450409"/>
              <a:gd name="connsiteY4349" fmla="*/ 4940353 h 5484619"/>
              <a:gd name="connsiteX4350" fmla="*/ 1863347 w 4450409"/>
              <a:gd name="connsiteY4350" fmla="*/ 4940353 h 5484619"/>
              <a:gd name="connsiteX4351" fmla="*/ 1849297 w 4450409"/>
              <a:gd name="connsiteY4351" fmla="*/ 4951477 h 5484619"/>
              <a:gd name="connsiteX4352" fmla="*/ 1842451 w 4450409"/>
              <a:gd name="connsiteY4352" fmla="*/ 4964313 h 5484619"/>
              <a:gd name="connsiteX4353" fmla="*/ 1815921 w 4450409"/>
              <a:gd name="connsiteY4353" fmla="*/ 4978861 h 5484619"/>
              <a:gd name="connsiteX4354" fmla="*/ 1781790 w 4450409"/>
              <a:gd name="connsiteY4354" fmla="*/ 4987205 h 5484619"/>
              <a:gd name="connsiteX4355" fmla="*/ 1784940 w 4450409"/>
              <a:gd name="connsiteY4355" fmla="*/ 4990355 h 5484619"/>
              <a:gd name="connsiteX4356" fmla="*/ 1784940 w 4450409"/>
              <a:gd name="connsiteY4356" fmla="*/ 4997201 h 5484619"/>
              <a:gd name="connsiteX4357" fmla="*/ 1767825 w 4450409"/>
              <a:gd name="connsiteY4357" fmla="*/ 5010893 h 5484619"/>
              <a:gd name="connsiteX4358" fmla="*/ 1767825 w 4450409"/>
              <a:gd name="connsiteY4358" fmla="*/ 5014316 h 5484619"/>
              <a:gd name="connsiteX4359" fmla="*/ 1777620 w 4450409"/>
              <a:gd name="connsiteY4359" fmla="*/ 5024113 h 5484619"/>
              <a:gd name="connsiteX4360" fmla="*/ 1780836 w 4450409"/>
              <a:gd name="connsiteY4360" fmla="*/ 5022505 h 5484619"/>
              <a:gd name="connsiteX4361" fmla="*/ 1783524 w 4450409"/>
              <a:gd name="connsiteY4361" fmla="*/ 5022889 h 5484619"/>
              <a:gd name="connsiteX4362" fmla="*/ 1815066 w 4450409"/>
              <a:gd name="connsiteY4362" fmla="*/ 5013032 h 5484619"/>
              <a:gd name="connsiteX4363" fmla="*/ 1815066 w 4450409"/>
              <a:gd name="connsiteY4363" fmla="*/ 5005390 h 5484619"/>
              <a:gd name="connsiteX4364" fmla="*/ 1825335 w 4450409"/>
              <a:gd name="connsiteY4364" fmla="*/ 5001967 h 5484619"/>
              <a:gd name="connsiteX4365" fmla="*/ 1827287 w 4450409"/>
              <a:gd name="connsiteY4365" fmla="*/ 5007826 h 5484619"/>
              <a:gd name="connsiteX4366" fmla="*/ 1870515 w 4450409"/>
              <a:gd name="connsiteY4366" fmla="*/ 4986932 h 5484619"/>
              <a:gd name="connsiteX4367" fmla="*/ 1903117 w 4450409"/>
              <a:gd name="connsiteY4367" fmla="*/ 4972960 h 5484619"/>
              <a:gd name="connsiteX4368" fmla="*/ 1925459 w 4450409"/>
              <a:gd name="connsiteY4368" fmla="*/ 4958323 h 5484619"/>
              <a:gd name="connsiteX4369" fmla="*/ 1965679 w 4450409"/>
              <a:gd name="connsiteY4369" fmla="*/ 4943775 h 5484619"/>
              <a:gd name="connsiteX4370" fmla="*/ 2003333 w 4450409"/>
              <a:gd name="connsiteY4370" fmla="*/ 4930083 h 5484619"/>
              <a:gd name="connsiteX4371" fmla="*/ 2034140 w 4450409"/>
              <a:gd name="connsiteY4371" fmla="*/ 4885583 h 5484619"/>
              <a:gd name="connsiteX4372" fmla="*/ 2037563 w 4450409"/>
              <a:gd name="connsiteY4372" fmla="*/ 4892429 h 5484619"/>
              <a:gd name="connsiteX4373" fmla="*/ 2034140 w 4450409"/>
              <a:gd name="connsiteY4373" fmla="*/ 4899275 h 5484619"/>
              <a:gd name="connsiteX4374" fmla="*/ 2037563 w 4450409"/>
              <a:gd name="connsiteY4374" fmla="*/ 4899275 h 5484619"/>
              <a:gd name="connsiteX4375" fmla="*/ 2047833 w 4450409"/>
              <a:gd name="connsiteY4375" fmla="*/ 4892429 h 5484619"/>
              <a:gd name="connsiteX4376" fmla="*/ 2044410 w 4450409"/>
              <a:gd name="connsiteY4376" fmla="*/ 4885583 h 5484619"/>
              <a:gd name="connsiteX4377" fmla="*/ 2044410 w 4450409"/>
              <a:gd name="connsiteY4377" fmla="*/ 4878737 h 5484619"/>
              <a:gd name="connsiteX4378" fmla="*/ 2058102 w 4450409"/>
              <a:gd name="connsiteY4378" fmla="*/ 4878737 h 5484619"/>
              <a:gd name="connsiteX4379" fmla="*/ 2058102 w 4450409"/>
              <a:gd name="connsiteY4379" fmla="*/ 4885583 h 5484619"/>
              <a:gd name="connsiteX4380" fmla="*/ 2075217 w 4450409"/>
              <a:gd name="connsiteY4380" fmla="*/ 4882160 h 5484619"/>
              <a:gd name="connsiteX4381" fmla="*/ 2075217 w 4450409"/>
              <a:gd name="connsiteY4381" fmla="*/ 4889006 h 5484619"/>
              <a:gd name="connsiteX4382" fmla="*/ 2061525 w 4450409"/>
              <a:gd name="connsiteY4382" fmla="*/ 4912968 h 5484619"/>
              <a:gd name="connsiteX4383" fmla="*/ 2071794 w 4450409"/>
              <a:gd name="connsiteY4383" fmla="*/ 4930083 h 5484619"/>
              <a:gd name="connsiteX4384" fmla="*/ 2044410 w 4450409"/>
              <a:gd name="connsiteY4384" fmla="*/ 4967736 h 5484619"/>
              <a:gd name="connsiteX4385" fmla="*/ 2027294 w 4450409"/>
              <a:gd name="connsiteY4385" fmla="*/ 4960890 h 5484619"/>
              <a:gd name="connsiteX4386" fmla="*/ 2047833 w 4450409"/>
              <a:gd name="connsiteY4386" fmla="*/ 4930083 h 5484619"/>
              <a:gd name="connsiteX4387" fmla="*/ 2058102 w 4450409"/>
              <a:gd name="connsiteY4387" fmla="*/ 4912968 h 5484619"/>
              <a:gd name="connsiteX4388" fmla="*/ 2051256 w 4450409"/>
              <a:gd name="connsiteY4388" fmla="*/ 4906122 h 5484619"/>
              <a:gd name="connsiteX4389" fmla="*/ 2017025 w 4450409"/>
              <a:gd name="connsiteY4389" fmla="*/ 4940352 h 5484619"/>
              <a:gd name="connsiteX4390" fmla="*/ 1989641 w 4450409"/>
              <a:gd name="connsiteY4390" fmla="*/ 4954044 h 5484619"/>
              <a:gd name="connsiteX4391" fmla="*/ 2003333 w 4450409"/>
              <a:gd name="connsiteY4391" fmla="*/ 4954044 h 5484619"/>
              <a:gd name="connsiteX4392" fmla="*/ 1996144 w 4450409"/>
              <a:gd name="connsiteY4392" fmla="*/ 4959636 h 5484619"/>
              <a:gd name="connsiteX4393" fmla="*/ 2000591 w 4450409"/>
              <a:gd name="connsiteY4393" fmla="*/ 4962971 h 5484619"/>
              <a:gd name="connsiteX4394" fmla="*/ 2000591 w 4450409"/>
              <a:gd name="connsiteY4394" fmla="*/ 4966394 h 5484619"/>
              <a:gd name="connsiteX4395" fmla="*/ 1983476 w 4450409"/>
              <a:gd name="connsiteY4395" fmla="*/ 4983509 h 5484619"/>
              <a:gd name="connsiteX4396" fmla="*/ 1980053 w 4450409"/>
              <a:gd name="connsiteY4396" fmla="*/ 4983509 h 5484619"/>
              <a:gd name="connsiteX4397" fmla="*/ 1973207 w 4450409"/>
              <a:gd name="connsiteY4397" fmla="*/ 4976663 h 5484619"/>
              <a:gd name="connsiteX4398" fmla="*/ 1976859 w 4450409"/>
              <a:gd name="connsiteY4398" fmla="*/ 4972730 h 5484619"/>
              <a:gd name="connsiteX4399" fmla="*/ 1964953 w 4450409"/>
              <a:gd name="connsiteY4399" fmla="*/ 4975256 h 5484619"/>
              <a:gd name="connsiteX4400" fmla="*/ 1969783 w 4450409"/>
              <a:gd name="connsiteY4400" fmla="*/ 4980086 h 5484619"/>
              <a:gd name="connsiteX4401" fmla="*/ 1959514 w 4450409"/>
              <a:gd name="connsiteY4401" fmla="*/ 4993778 h 5484619"/>
              <a:gd name="connsiteX4402" fmla="*/ 1959514 w 4450409"/>
              <a:gd name="connsiteY4402" fmla="*/ 5000624 h 5484619"/>
              <a:gd name="connsiteX4403" fmla="*/ 1966360 w 4450409"/>
              <a:gd name="connsiteY4403" fmla="*/ 5000624 h 5484619"/>
              <a:gd name="connsiteX4404" fmla="*/ 1966360 w 4450409"/>
              <a:gd name="connsiteY4404" fmla="*/ 5010893 h 5484619"/>
              <a:gd name="connsiteX4405" fmla="*/ 1959108 w 4450409"/>
              <a:gd name="connsiteY4405" fmla="*/ 5012706 h 5484619"/>
              <a:gd name="connsiteX4406" fmla="*/ 1963112 w 4450409"/>
              <a:gd name="connsiteY4406" fmla="*/ 5014803 h 5484619"/>
              <a:gd name="connsiteX4407" fmla="*/ 1969103 w 4450409"/>
              <a:gd name="connsiteY4407" fmla="*/ 5029351 h 5484619"/>
              <a:gd name="connsiteX4408" fmla="*/ 1982795 w 4450409"/>
              <a:gd name="connsiteY4408" fmla="*/ 5022505 h 5484619"/>
              <a:gd name="connsiteX4409" fmla="*/ 1986218 w 4450409"/>
              <a:gd name="connsiteY4409" fmla="*/ 5029351 h 5484619"/>
              <a:gd name="connsiteX4410" fmla="*/ 1962256 w 4450409"/>
              <a:gd name="connsiteY4410" fmla="*/ 5043043 h 5484619"/>
              <a:gd name="connsiteX4411" fmla="*/ 1958833 w 4450409"/>
              <a:gd name="connsiteY4411" fmla="*/ 5043043 h 5484619"/>
              <a:gd name="connsiteX4412" fmla="*/ 1955410 w 4450409"/>
              <a:gd name="connsiteY4412" fmla="*/ 5032774 h 5484619"/>
              <a:gd name="connsiteX4413" fmla="*/ 1934872 w 4450409"/>
              <a:gd name="connsiteY4413" fmla="*/ 5039620 h 5484619"/>
              <a:gd name="connsiteX4414" fmla="*/ 1917757 w 4450409"/>
              <a:gd name="connsiteY4414" fmla="*/ 5039620 h 5484619"/>
              <a:gd name="connsiteX4415" fmla="*/ 1917757 w 4450409"/>
              <a:gd name="connsiteY4415" fmla="*/ 5060159 h 5484619"/>
              <a:gd name="connsiteX4416" fmla="*/ 1926352 w 4450409"/>
              <a:gd name="connsiteY4416" fmla="*/ 5059204 h 5484619"/>
              <a:gd name="connsiteX4417" fmla="*/ 1931274 w 4450409"/>
              <a:gd name="connsiteY4417" fmla="*/ 5055393 h 5484619"/>
              <a:gd name="connsiteX4418" fmla="*/ 1962937 w 4450409"/>
              <a:gd name="connsiteY4418" fmla="*/ 5048547 h 5484619"/>
              <a:gd name="connsiteX4419" fmla="*/ 2000591 w 4450409"/>
              <a:gd name="connsiteY4419" fmla="*/ 5021163 h 5484619"/>
              <a:gd name="connsiteX4420" fmla="*/ 2010860 w 4450409"/>
              <a:gd name="connsiteY4420" fmla="*/ 5017740 h 5484619"/>
              <a:gd name="connsiteX4421" fmla="*/ 2014283 w 4450409"/>
              <a:gd name="connsiteY4421" fmla="*/ 5024586 h 5484619"/>
              <a:gd name="connsiteX4422" fmla="*/ 2014283 w 4450409"/>
              <a:gd name="connsiteY4422" fmla="*/ 5041701 h 5484619"/>
              <a:gd name="connsiteX4423" fmla="*/ 1949245 w 4450409"/>
              <a:gd name="connsiteY4423" fmla="*/ 5069085 h 5484619"/>
              <a:gd name="connsiteX4424" fmla="*/ 1945454 w 4450409"/>
              <a:gd name="connsiteY4424" fmla="*/ 5071252 h 5484619"/>
              <a:gd name="connsiteX4425" fmla="*/ 1942146 w 4450409"/>
              <a:gd name="connsiteY4425" fmla="*/ 5075135 h 5484619"/>
              <a:gd name="connsiteX4426" fmla="*/ 1914334 w 4450409"/>
              <a:gd name="connsiteY4426" fmla="*/ 5097812 h 5484619"/>
              <a:gd name="connsiteX4427" fmla="*/ 1910911 w 4450409"/>
              <a:gd name="connsiteY4427" fmla="*/ 5097812 h 5484619"/>
              <a:gd name="connsiteX4428" fmla="*/ 1910911 w 4450409"/>
              <a:gd name="connsiteY4428" fmla="*/ 5087543 h 5484619"/>
              <a:gd name="connsiteX4429" fmla="*/ 1917266 w 4450409"/>
              <a:gd name="connsiteY4429" fmla="*/ 5082777 h 5484619"/>
              <a:gd name="connsiteX4430" fmla="*/ 1911592 w 4450409"/>
              <a:gd name="connsiteY4430" fmla="*/ 5082777 h 5484619"/>
              <a:gd name="connsiteX4431" fmla="*/ 1910565 w 4450409"/>
              <a:gd name="connsiteY4431" fmla="*/ 5081750 h 5484619"/>
              <a:gd name="connsiteX4432" fmla="*/ 1895079 w 4450409"/>
              <a:gd name="connsiteY4432" fmla="*/ 5086687 h 5484619"/>
              <a:gd name="connsiteX4433" fmla="*/ 1852719 w 4450409"/>
              <a:gd name="connsiteY4433" fmla="*/ 5108081 h 5484619"/>
              <a:gd name="connsiteX4434" fmla="*/ 1825335 w 4450409"/>
              <a:gd name="connsiteY4434" fmla="*/ 5125197 h 5484619"/>
              <a:gd name="connsiteX4435" fmla="*/ 1794528 w 4450409"/>
              <a:gd name="connsiteY4435" fmla="*/ 5149158 h 5484619"/>
              <a:gd name="connsiteX4436" fmla="*/ 1756874 w 4450409"/>
              <a:gd name="connsiteY4436" fmla="*/ 5169696 h 5484619"/>
              <a:gd name="connsiteX4437" fmla="*/ 1729490 w 4450409"/>
              <a:gd name="connsiteY4437" fmla="*/ 5176542 h 5484619"/>
              <a:gd name="connsiteX4438" fmla="*/ 1729490 w 4450409"/>
              <a:gd name="connsiteY4438" fmla="*/ 5169696 h 5484619"/>
              <a:gd name="connsiteX4439" fmla="*/ 1770567 w 4450409"/>
              <a:gd name="connsiteY4439" fmla="*/ 5149158 h 5484619"/>
              <a:gd name="connsiteX4440" fmla="*/ 1794528 w 4450409"/>
              <a:gd name="connsiteY4440" fmla="*/ 5128620 h 5484619"/>
              <a:gd name="connsiteX4441" fmla="*/ 1791105 w 4450409"/>
              <a:gd name="connsiteY4441" fmla="*/ 5128620 h 5484619"/>
              <a:gd name="connsiteX4442" fmla="*/ 1784258 w 4450409"/>
              <a:gd name="connsiteY4442" fmla="*/ 5135466 h 5484619"/>
              <a:gd name="connsiteX4443" fmla="*/ 1763720 w 4450409"/>
              <a:gd name="connsiteY4443" fmla="*/ 5132043 h 5484619"/>
              <a:gd name="connsiteX4444" fmla="*/ 1746605 w 4450409"/>
              <a:gd name="connsiteY4444" fmla="*/ 5142312 h 5484619"/>
              <a:gd name="connsiteX4445" fmla="*/ 1743182 w 4450409"/>
              <a:gd name="connsiteY4445" fmla="*/ 5132043 h 5484619"/>
              <a:gd name="connsiteX4446" fmla="*/ 1736336 w 4450409"/>
              <a:gd name="connsiteY4446" fmla="*/ 5132043 h 5484619"/>
              <a:gd name="connsiteX4447" fmla="*/ 1729490 w 4450409"/>
              <a:gd name="connsiteY4447" fmla="*/ 5152581 h 5484619"/>
              <a:gd name="connsiteX4448" fmla="*/ 1726067 w 4450409"/>
              <a:gd name="connsiteY4448" fmla="*/ 5152581 h 5484619"/>
              <a:gd name="connsiteX4449" fmla="*/ 1729490 w 4450409"/>
              <a:gd name="connsiteY4449" fmla="*/ 5135466 h 5484619"/>
              <a:gd name="connsiteX4450" fmla="*/ 1723522 w 4450409"/>
              <a:gd name="connsiteY4450" fmla="*/ 5129498 h 5484619"/>
              <a:gd name="connsiteX4451" fmla="*/ 1716479 w 4450409"/>
              <a:gd name="connsiteY4451" fmla="*/ 5134123 h 5484619"/>
              <a:gd name="connsiteX4452" fmla="*/ 1690806 w 4450409"/>
              <a:gd name="connsiteY4452" fmla="*/ 5130273 h 5484619"/>
              <a:gd name="connsiteX4453" fmla="*/ 1683344 w 4450409"/>
              <a:gd name="connsiteY4453" fmla="*/ 5124676 h 5484619"/>
              <a:gd name="connsiteX4454" fmla="*/ 1671726 w 4450409"/>
              <a:gd name="connsiteY4454" fmla="*/ 5134182 h 5484619"/>
              <a:gd name="connsiteX4455" fmla="*/ 1640490 w 4450409"/>
              <a:gd name="connsiteY4455" fmla="*/ 5152581 h 5484619"/>
              <a:gd name="connsiteX4456" fmla="*/ 1637067 w 4450409"/>
              <a:gd name="connsiteY4456" fmla="*/ 5152581 h 5484619"/>
              <a:gd name="connsiteX4457" fmla="*/ 1657606 w 4450409"/>
              <a:gd name="connsiteY4457" fmla="*/ 5125197 h 5484619"/>
              <a:gd name="connsiteX4458" fmla="*/ 1678144 w 4450409"/>
              <a:gd name="connsiteY4458" fmla="*/ 5114927 h 5484619"/>
              <a:gd name="connsiteX4459" fmla="*/ 1681800 w 4450409"/>
              <a:gd name="connsiteY4459" fmla="*/ 5110357 h 5484619"/>
              <a:gd name="connsiteX4460" fmla="*/ 1646734 w 4450409"/>
              <a:gd name="connsiteY4460" fmla="*/ 5125566 h 5484619"/>
              <a:gd name="connsiteX4461" fmla="*/ 1627480 w 4450409"/>
              <a:gd name="connsiteY4461" fmla="*/ 5130700 h 5484619"/>
              <a:gd name="connsiteX4462" fmla="*/ 1627480 w 4450409"/>
              <a:gd name="connsiteY4462" fmla="*/ 5123854 h 5484619"/>
              <a:gd name="connsiteX4463" fmla="*/ 1661710 w 4450409"/>
              <a:gd name="connsiteY4463" fmla="*/ 5093047 h 5484619"/>
              <a:gd name="connsiteX4464" fmla="*/ 1661710 w 4450409"/>
              <a:gd name="connsiteY4464" fmla="*/ 5089624 h 5484619"/>
              <a:gd name="connsiteX4465" fmla="*/ 1658287 w 4450409"/>
              <a:gd name="connsiteY4465" fmla="*/ 5089624 h 5484619"/>
              <a:gd name="connsiteX4466" fmla="*/ 1565865 w 4450409"/>
              <a:gd name="connsiteY4466" fmla="*/ 5130700 h 5484619"/>
              <a:gd name="connsiteX4467" fmla="*/ 1511096 w 4450409"/>
              <a:gd name="connsiteY4467" fmla="*/ 5158085 h 5484619"/>
              <a:gd name="connsiteX4468" fmla="*/ 1507673 w 4450409"/>
              <a:gd name="connsiteY4468" fmla="*/ 5151238 h 5484619"/>
              <a:gd name="connsiteX4469" fmla="*/ 1548750 w 4450409"/>
              <a:gd name="connsiteY4469" fmla="*/ 5123854 h 5484619"/>
              <a:gd name="connsiteX4470" fmla="*/ 1573293 w 4450409"/>
              <a:gd name="connsiteY4470" fmla="*/ 5102498 h 5484619"/>
              <a:gd name="connsiteX4471" fmla="*/ 1558338 w 4450409"/>
              <a:gd name="connsiteY4471" fmla="*/ 5087543 h 5484619"/>
              <a:gd name="connsiteX4472" fmla="*/ 1524106 w 4450409"/>
              <a:gd name="connsiteY4472" fmla="*/ 5108081 h 5484619"/>
              <a:gd name="connsiteX4473" fmla="*/ 1506991 w 4450409"/>
              <a:gd name="connsiteY4473" fmla="*/ 5104658 h 5484619"/>
              <a:gd name="connsiteX4474" fmla="*/ 1483031 w 4450409"/>
              <a:gd name="connsiteY4474" fmla="*/ 5118350 h 5484619"/>
              <a:gd name="connsiteX4475" fmla="*/ 1476185 w 4450409"/>
              <a:gd name="connsiteY4475" fmla="*/ 5118350 h 5484619"/>
              <a:gd name="connsiteX4476" fmla="*/ 1469338 w 4450409"/>
              <a:gd name="connsiteY4476" fmla="*/ 5114927 h 5484619"/>
              <a:gd name="connsiteX4477" fmla="*/ 1472761 w 4450409"/>
              <a:gd name="connsiteY4477" fmla="*/ 5104658 h 5484619"/>
              <a:gd name="connsiteX4478" fmla="*/ 1489876 w 4450409"/>
              <a:gd name="connsiteY4478" fmla="*/ 5104658 h 5484619"/>
              <a:gd name="connsiteX4479" fmla="*/ 1530953 w 4450409"/>
              <a:gd name="connsiteY4479" fmla="*/ 5056736 h 5484619"/>
              <a:gd name="connsiteX4480" fmla="*/ 1527529 w 4450409"/>
              <a:gd name="connsiteY4480" fmla="*/ 5049889 h 5484619"/>
              <a:gd name="connsiteX4481" fmla="*/ 1455646 w 4450409"/>
              <a:gd name="connsiteY4481" fmla="*/ 5084120 h 5484619"/>
              <a:gd name="connsiteX4482" fmla="*/ 1421415 w 4450409"/>
              <a:gd name="connsiteY4482" fmla="*/ 5118350 h 5484619"/>
              <a:gd name="connsiteX4483" fmla="*/ 1407724 w 4450409"/>
              <a:gd name="connsiteY4483" fmla="*/ 5121773 h 5484619"/>
              <a:gd name="connsiteX4484" fmla="*/ 1404300 w 4450409"/>
              <a:gd name="connsiteY4484" fmla="*/ 5121773 h 5484619"/>
              <a:gd name="connsiteX4485" fmla="*/ 1438531 w 4450409"/>
              <a:gd name="connsiteY4485" fmla="*/ 5080697 h 5484619"/>
              <a:gd name="connsiteX4486" fmla="*/ 1465916 w 4450409"/>
              <a:gd name="connsiteY4486" fmla="*/ 5060159 h 5484619"/>
              <a:gd name="connsiteX4487" fmla="*/ 1506991 w 4450409"/>
              <a:gd name="connsiteY4487" fmla="*/ 5025928 h 5484619"/>
              <a:gd name="connsiteX4488" fmla="*/ 1510415 w 4450409"/>
              <a:gd name="connsiteY4488" fmla="*/ 5012236 h 5484619"/>
              <a:gd name="connsiteX4489" fmla="*/ 1506991 w 4450409"/>
              <a:gd name="connsiteY4489" fmla="*/ 5012236 h 5484619"/>
              <a:gd name="connsiteX4490" fmla="*/ 1486454 w 4450409"/>
              <a:gd name="connsiteY4490" fmla="*/ 5022505 h 5484619"/>
              <a:gd name="connsiteX4491" fmla="*/ 1486454 w 4450409"/>
              <a:gd name="connsiteY4491" fmla="*/ 5012236 h 5484619"/>
              <a:gd name="connsiteX4492" fmla="*/ 1551492 w 4450409"/>
              <a:gd name="connsiteY4492" fmla="*/ 4978006 h 5484619"/>
              <a:gd name="connsiteX4493" fmla="*/ 1602836 w 4450409"/>
              <a:gd name="connsiteY4493" fmla="*/ 4940352 h 5484619"/>
              <a:gd name="connsiteX4494" fmla="*/ 1621492 w 4450409"/>
              <a:gd name="connsiteY4494" fmla="*/ 4925694 h 5484619"/>
              <a:gd name="connsiteX4495" fmla="*/ 1619101 w 4450409"/>
              <a:gd name="connsiteY4495" fmla="*/ 4918522 h 5484619"/>
              <a:gd name="connsiteX4496" fmla="*/ 1625948 w 4450409"/>
              <a:gd name="connsiteY4496" fmla="*/ 4915099 h 5484619"/>
              <a:gd name="connsiteX4497" fmla="*/ 1629921 w 4450409"/>
              <a:gd name="connsiteY4497" fmla="*/ 4919072 h 5484619"/>
              <a:gd name="connsiteX4498" fmla="*/ 1632788 w 4450409"/>
              <a:gd name="connsiteY4498" fmla="*/ 4916819 h 5484619"/>
              <a:gd name="connsiteX4499" fmla="*/ 1667019 w 4450409"/>
              <a:gd name="connsiteY4499" fmla="*/ 4887723 h 5484619"/>
              <a:gd name="connsiteX4500" fmla="*/ 1667025 w 4450409"/>
              <a:gd name="connsiteY4500" fmla="*/ 4887715 h 5484619"/>
              <a:gd name="connsiteX4501" fmla="*/ 1663601 w 4450409"/>
              <a:gd name="connsiteY4501" fmla="*/ 4887715 h 5484619"/>
              <a:gd name="connsiteX4502" fmla="*/ 1656755 w 4450409"/>
              <a:gd name="connsiteY4502" fmla="*/ 4877445 h 5484619"/>
              <a:gd name="connsiteX4503" fmla="*/ 1660178 w 4450409"/>
              <a:gd name="connsiteY4503" fmla="*/ 4867176 h 5484619"/>
              <a:gd name="connsiteX4504" fmla="*/ 1663601 w 4450409"/>
              <a:gd name="connsiteY4504" fmla="*/ 4867176 h 5484619"/>
              <a:gd name="connsiteX4505" fmla="*/ 1673341 w 4450409"/>
              <a:gd name="connsiteY4505" fmla="*/ 4879351 h 5484619"/>
              <a:gd name="connsiteX4506" fmla="*/ 1684990 w 4450409"/>
              <a:gd name="connsiteY4506" fmla="*/ 4863334 h 5484619"/>
              <a:gd name="connsiteX4507" fmla="*/ 1693914 w 4450409"/>
              <a:gd name="connsiteY4507" fmla="*/ 4856268 h 5484619"/>
              <a:gd name="connsiteX4508" fmla="*/ 1695237 w 4450409"/>
              <a:gd name="connsiteY4508" fmla="*/ 4851354 h 5484619"/>
              <a:gd name="connsiteX4509" fmla="*/ 1700121 w 4450409"/>
              <a:gd name="connsiteY4509" fmla="*/ 4851354 h 5484619"/>
              <a:gd name="connsiteX4510" fmla="*/ 1711524 w 4450409"/>
              <a:gd name="connsiteY4510" fmla="*/ 4842327 h 5484619"/>
              <a:gd name="connsiteX4511" fmla="*/ 1711524 w 4450409"/>
              <a:gd name="connsiteY4511" fmla="*/ 4832946 h 5484619"/>
              <a:gd name="connsiteX4512" fmla="*/ 1728639 w 4450409"/>
              <a:gd name="connsiteY4512" fmla="*/ 4822677 h 5484619"/>
              <a:gd name="connsiteX4513" fmla="*/ 1733092 w 4450409"/>
              <a:gd name="connsiteY4513" fmla="*/ 4824458 h 5484619"/>
              <a:gd name="connsiteX4514" fmla="*/ 1744037 w 4450409"/>
              <a:gd name="connsiteY4514" fmla="*/ 4814555 h 5484619"/>
              <a:gd name="connsiteX4515" fmla="*/ 1750027 w 4450409"/>
              <a:gd name="connsiteY4515" fmla="*/ 4803430 h 5484619"/>
              <a:gd name="connsiteX4516" fmla="*/ 1769255 w 4450409"/>
              <a:gd name="connsiteY4516" fmla="*/ 4787161 h 5484619"/>
              <a:gd name="connsiteX4517" fmla="*/ 1768370 w 4450409"/>
              <a:gd name="connsiteY4517" fmla="*/ 4785391 h 5484619"/>
              <a:gd name="connsiteX4518" fmla="*/ 1762869 w 4450409"/>
              <a:gd name="connsiteY4518" fmla="*/ 4788446 h 5484619"/>
              <a:gd name="connsiteX4519" fmla="*/ 1762869 w 4450409"/>
              <a:gd name="connsiteY4519" fmla="*/ 4773349 h 5484619"/>
              <a:gd name="connsiteX4520" fmla="*/ 1755901 w 4450409"/>
              <a:gd name="connsiteY4520" fmla="*/ 4779447 h 5484619"/>
              <a:gd name="connsiteX4521" fmla="*/ 1749177 w 4450409"/>
              <a:gd name="connsiteY4521" fmla="*/ 4802138 h 5484619"/>
              <a:gd name="connsiteX4522" fmla="*/ 1742331 w 4450409"/>
              <a:gd name="connsiteY4522" fmla="*/ 4805561 h 5484619"/>
              <a:gd name="connsiteX4523" fmla="*/ 1737607 w 4450409"/>
              <a:gd name="connsiteY4523" fmla="*/ 4805561 h 5484619"/>
              <a:gd name="connsiteX4524" fmla="*/ 1732891 w 4450409"/>
              <a:gd name="connsiteY4524" fmla="*/ 4810277 h 5484619"/>
              <a:gd name="connsiteX4525" fmla="*/ 1726045 w 4450409"/>
              <a:gd name="connsiteY4525" fmla="*/ 4789739 h 5484619"/>
              <a:gd name="connsiteX4526" fmla="*/ 1729468 w 4450409"/>
              <a:gd name="connsiteY4526" fmla="*/ 4779470 h 5484619"/>
              <a:gd name="connsiteX4527" fmla="*/ 1722622 w 4450409"/>
              <a:gd name="connsiteY4527" fmla="*/ 4779470 h 5484619"/>
              <a:gd name="connsiteX4528" fmla="*/ 1707747 w 4450409"/>
              <a:gd name="connsiteY4528" fmla="*/ 4788395 h 5484619"/>
              <a:gd name="connsiteX4529" fmla="*/ 1708738 w 4450409"/>
              <a:gd name="connsiteY4529" fmla="*/ 4788395 h 5484619"/>
              <a:gd name="connsiteX4530" fmla="*/ 1702785 w 4450409"/>
              <a:gd name="connsiteY4530" fmla="*/ 4791372 h 5484619"/>
              <a:gd name="connsiteX4531" fmla="*/ 1688391 w 4450409"/>
              <a:gd name="connsiteY4531" fmla="*/ 4800008 h 5484619"/>
              <a:gd name="connsiteX4532" fmla="*/ 1684968 w 4450409"/>
              <a:gd name="connsiteY4532" fmla="*/ 4800008 h 5484619"/>
              <a:gd name="connsiteX4533" fmla="*/ 1685304 w 4450409"/>
              <a:gd name="connsiteY4533" fmla="*/ 4798665 h 5484619"/>
              <a:gd name="connsiteX4534" fmla="*/ 1681354 w 4450409"/>
              <a:gd name="connsiteY4534" fmla="*/ 4798665 h 5484619"/>
              <a:gd name="connsiteX4535" fmla="*/ 1681354 w 4450409"/>
              <a:gd name="connsiteY4535" fmla="*/ 4792348 h 5484619"/>
              <a:gd name="connsiteX4536" fmla="*/ 1676349 w 4450409"/>
              <a:gd name="connsiteY4536" fmla="*/ 4805511 h 5484619"/>
              <a:gd name="connsiteX4537" fmla="*/ 1677932 w 4450409"/>
              <a:gd name="connsiteY4537" fmla="*/ 4805511 h 5484619"/>
              <a:gd name="connsiteX4538" fmla="*/ 1677932 w 4450409"/>
              <a:gd name="connsiteY4538" fmla="*/ 4808934 h 5484619"/>
              <a:gd name="connsiteX4539" fmla="*/ 1675047 w 4450409"/>
              <a:gd name="connsiteY4539" fmla="*/ 4808934 h 5484619"/>
              <a:gd name="connsiteX4540" fmla="*/ 1672587 w 4450409"/>
              <a:gd name="connsiteY4540" fmla="*/ 4815403 h 5484619"/>
              <a:gd name="connsiteX4541" fmla="*/ 1653332 w 4450409"/>
              <a:gd name="connsiteY4541" fmla="*/ 4850061 h 5484619"/>
              <a:gd name="connsiteX4542" fmla="*/ 1649909 w 4450409"/>
              <a:gd name="connsiteY4542" fmla="*/ 4850061 h 5484619"/>
              <a:gd name="connsiteX4543" fmla="*/ 1656755 w 4450409"/>
              <a:gd name="connsiteY4543" fmla="*/ 4822677 h 5484619"/>
              <a:gd name="connsiteX4544" fmla="*/ 1656755 w 4450409"/>
              <a:gd name="connsiteY4544" fmla="*/ 4815831 h 5484619"/>
              <a:gd name="connsiteX4545" fmla="*/ 1629371 w 4450409"/>
              <a:gd name="connsiteY4545" fmla="*/ 4860330 h 5484619"/>
              <a:gd name="connsiteX4546" fmla="*/ 1622524 w 4450409"/>
              <a:gd name="connsiteY4546" fmla="*/ 4860330 h 5484619"/>
              <a:gd name="connsiteX4547" fmla="*/ 1619101 w 4450409"/>
              <a:gd name="connsiteY4547" fmla="*/ 4856907 h 5484619"/>
              <a:gd name="connsiteX4548" fmla="*/ 1605409 w 4450409"/>
              <a:gd name="connsiteY4548" fmla="*/ 4867176 h 5484619"/>
              <a:gd name="connsiteX4549" fmla="*/ 1608832 w 4450409"/>
              <a:gd name="connsiteY4549" fmla="*/ 4891138 h 5484619"/>
              <a:gd name="connsiteX4550" fmla="*/ 1601986 w 4450409"/>
              <a:gd name="connsiteY4550" fmla="*/ 4891138 h 5484619"/>
              <a:gd name="connsiteX4551" fmla="*/ 1601986 w 4450409"/>
              <a:gd name="connsiteY4551" fmla="*/ 4877445 h 5484619"/>
              <a:gd name="connsiteX4552" fmla="*/ 1598563 w 4450409"/>
              <a:gd name="connsiteY4552" fmla="*/ 4877445 h 5484619"/>
              <a:gd name="connsiteX4553" fmla="*/ 1584871 w 4450409"/>
              <a:gd name="connsiteY4553" fmla="*/ 4887715 h 5484619"/>
              <a:gd name="connsiteX4554" fmla="*/ 1578025 w 4450409"/>
              <a:gd name="connsiteY4554" fmla="*/ 4887715 h 5484619"/>
              <a:gd name="connsiteX4555" fmla="*/ 1560910 w 4450409"/>
              <a:gd name="connsiteY4555" fmla="*/ 4863753 h 5484619"/>
              <a:gd name="connsiteX4556" fmla="*/ 1533525 w 4450409"/>
              <a:gd name="connsiteY4556" fmla="*/ 4949329 h 5484619"/>
              <a:gd name="connsiteX4557" fmla="*/ 1523256 w 4450409"/>
              <a:gd name="connsiteY4557" fmla="*/ 4956176 h 5484619"/>
              <a:gd name="connsiteX4558" fmla="*/ 1519206 w 4450409"/>
              <a:gd name="connsiteY4558" fmla="*/ 4956176 h 5484619"/>
              <a:gd name="connsiteX4559" fmla="*/ 1518522 w 4450409"/>
              <a:gd name="connsiteY4559" fmla="*/ 4958324 h 5484619"/>
              <a:gd name="connsiteX4560" fmla="*/ 1500124 w 4450409"/>
              <a:gd name="connsiteY4560" fmla="*/ 4967737 h 5484619"/>
              <a:gd name="connsiteX4561" fmla="*/ 1483008 w 4450409"/>
              <a:gd name="connsiteY4561" fmla="*/ 4960891 h 5484619"/>
              <a:gd name="connsiteX4562" fmla="*/ 1490643 w 4450409"/>
              <a:gd name="connsiteY4562" fmla="*/ 4949439 h 5484619"/>
              <a:gd name="connsiteX4563" fmla="*/ 1491594 w 4450409"/>
              <a:gd name="connsiteY4563" fmla="*/ 4945479 h 5484619"/>
              <a:gd name="connsiteX4564" fmla="*/ 1499295 w 4450409"/>
              <a:gd name="connsiteY4564" fmla="*/ 4925368 h 5484619"/>
              <a:gd name="connsiteX4565" fmla="*/ 1489968 w 4450409"/>
              <a:gd name="connsiteY4565" fmla="*/ 4916041 h 5484619"/>
              <a:gd name="connsiteX4566" fmla="*/ 1486431 w 4450409"/>
              <a:gd name="connsiteY4566" fmla="*/ 4918103 h 5484619"/>
              <a:gd name="connsiteX4567" fmla="*/ 1472739 w 4450409"/>
              <a:gd name="connsiteY4567" fmla="*/ 4940353 h 5484619"/>
              <a:gd name="connsiteX4568" fmla="*/ 1445355 w 4450409"/>
              <a:gd name="connsiteY4568" fmla="*/ 4954045 h 5484619"/>
              <a:gd name="connsiteX4569" fmla="*/ 1450359 w 4450409"/>
              <a:gd name="connsiteY4569" fmla="*/ 4954045 h 5484619"/>
              <a:gd name="connsiteX4570" fmla="*/ 1458218 w 4450409"/>
              <a:gd name="connsiteY4570" fmla="*/ 4949329 h 5484619"/>
              <a:gd name="connsiteX4571" fmla="*/ 1468487 w 4450409"/>
              <a:gd name="connsiteY4571" fmla="*/ 4959599 h 5484619"/>
              <a:gd name="connsiteX4572" fmla="*/ 1461641 w 4450409"/>
              <a:gd name="connsiteY4572" fmla="*/ 4966445 h 5484619"/>
              <a:gd name="connsiteX4573" fmla="*/ 1447949 w 4450409"/>
              <a:gd name="connsiteY4573" fmla="*/ 4966445 h 5484619"/>
              <a:gd name="connsiteX4574" fmla="*/ 1445830 w 4450409"/>
              <a:gd name="connsiteY4574" fmla="*/ 4964326 h 5484619"/>
              <a:gd name="connsiteX4575" fmla="*/ 1435942 w 4450409"/>
              <a:gd name="connsiteY4575" fmla="*/ 4972016 h 5484619"/>
              <a:gd name="connsiteX4576" fmla="*/ 1407701 w 4450409"/>
              <a:gd name="connsiteY4576" fmla="*/ 4978007 h 5484619"/>
              <a:gd name="connsiteX4577" fmla="*/ 1407701 w 4450409"/>
              <a:gd name="connsiteY4577" fmla="*/ 4974583 h 5484619"/>
              <a:gd name="connsiteX4578" fmla="*/ 1390586 w 4450409"/>
              <a:gd name="connsiteY4578" fmla="*/ 4978007 h 5484619"/>
              <a:gd name="connsiteX4579" fmla="*/ 1383740 w 4450409"/>
              <a:gd name="connsiteY4579" fmla="*/ 4971160 h 5484619"/>
              <a:gd name="connsiteX4580" fmla="*/ 1356355 w 4450409"/>
              <a:gd name="connsiteY4580" fmla="*/ 4978007 h 5484619"/>
              <a:gd name="connsiteX4581" fmla="*/ 1356355 w 4450409"/>
              <a:gd name="connsiteY4581" fmla="*/ 4974583 h 5484619"/>
              <a:gd name="connsiteX4582" fmla="*/ 1421393 w 4450409"/>
              <a:gd name="connsiteY4582" fmla="*/ 4943776 h 5484619"/>
              <a:gd name="connsiteX4583" fmla="*/ 1459047 w 4450409"/>
              <a:gd name="connsiteY4583" fmla="*/ 4930084 h 5484619"/>
              <a:gd name="connsiteX4584" fmla="*/ 1489854 w 4450409"/>
              <a:gd name="connsiteY4584" fmla="*/ 4885584 h 5484619"/>
              <a:gd name="connsiteX4585" fmla="*/ 1493277 w 4450409"/>
              <a:gd name="connsiteY4585" fmla="*/ 4892430 h 5484619"/>
              <a:gd name="connsiteX4586" fmla="*/ 1491684 w 4450409"/>
              <a:gd name="connsiteY4586" fmla="*/ 4895616 h 5484619"/>
              <a:gd name="connsiteX4587" fmla="*/ 1500799 w 4450409"/>
              <a:gd name="connsiteY4587" fmla="*/ 4886935 h 5484619"/>
              <a:gd name="connsiteX4588" fmla="*/ 1500124 w 4450409"/>
              <a:gd name="connsiteY4588" fmla="*/ 4885584 h 5484619"/>
              <a:gd name="connsiteX4589" fmla="*/ 1500124 w 4450409"/>
              <a:gd name="connsiteY4589" fmla="*/ 4878738 h 5484619"/>
              <a:gd name="connsiteX4590" fmla="*/ 1506814 w 4450409"/>
              <a:gd name="connsiteY4590" fmla="*/ 4878738 h 5484619"/>
              <a:gd name="connsiteX4591" fmla="*/ 1509564 w 4450409"/>
              <a:gd name="connsiteY4591" fmla="*/ 4874022 h 5484619"/>
              <a:gd name="connsiteX4592" fmla="*/ 1530102 w 4450409"/>
              <a:gd name="connsiteY4592" fmla="*/ 4829523 h 5484619"/>
              <a:gd name="connsiteX4593" fmla="*/ 1539908 w 4450409"/>
              <a:gd name="connsiteY4593" fmla="*/ 4829523 h 5484619"/>
              <a:gd name="connsiteX4594" fmla="*/ 1534354 w 4450409"/>
              <a:gd name="connsiteY4594" fmla="*/ 4823969 h 5484619"/>
              <a:gd name="connsiteX4595" fmla="*/ 1503547 w 4450409"/>
              <a:gd name="connsiteY4595" fmla="*/ 4854777 h 5484619"/>
              <a:gd name="connsiteX4596" fmla="*/ 1479585 w 4450409"/>
              <a:gd name="connsiteY4596" fmla="*/ 4854777 h 5484619"/>
              <a:gd name="connsiteX4597" fmla="*/ 1477031 w 4450409"/>
              <a:gd name="connsiteY4597" fmla="*/ 4852223 h 5484619"/>
              <a:gd name="connsiteX4598" fmla="*/ 1459284 w 4450409"/>
              <a:gd name="connsiteY4598" fmla="*/ 4868837 h 5484619"/>
              <a:gd name="connsiteX4599" fmla="*/ 1446854 w 4450409"/>
              <a:gd name="connsiteY4599" fmla="*/ 4874362 h 5484619"/>
              <a:gd name="connsiteX4600" fmla="*/ 1445355 w 4450409"/>
              <a:gd name="connsiteY4600" fmla="*/ 4875315 h 5484619"/>
              <a:gd name="connsiteX4601" fmla="*/ 1424079 w 4450409"/>
              <a:gd name="connsiteY4601" fmla="*/ 4884986 h 5484619"/>
              <a:gd name="connsiteX4602" fmla="*/ 1415212 w 4450409"/>
              <a:gd name="connsiteY4602" fmla="*/ 4897078 h 5484619"/>
              <a:gd name="connsiteX4603" fmla="*/ 1386972 w 4450409"/>
              <a:gd name="connsiteY4603" fmla="*/ 4908202 h 5484619"/>
              <a:gd name="connsiteX4604" fmla="*/ 1368573 w 4450409"/>
              <a:gd name="connsiteY4604" fmla="*/ 4923178 h 5484619"/>
              <a:gd name="connsiteX4605" fmla="*/ 1355620 w 4450409"/>
              <a:gd name="connsiteY4605" fmla="*/ 4929476 h 5484619"/>
              <a:gd name="connsiteX4606" fmla="*/ 1353388 w 4450409"/>
              <a:gd name="connsiteY4606" fmla="*/ 4936493 h 5484619"/>
              <a:gd name="connsiteX4607" fmla="*/ 1343905 w 4450409"/>
              <a:gd name="connsiteY4607" fmla="*/ 4941345 h 5484619"/>
              <a:gd name="connsiteX4608" fmla="*/ 1346086 w 4450409"/>
              <a:gd name="connsiteY4608" fmla="*/ 4940353 h 5484619"/>
              <a:gd name="connsiteX4609" fmla="*/ 1349509 w 4450409"/>
              <a:gd name="connsiteY4609" fmla="*/ 4940353 h 5484619"/>
              <a:gd name="connsiteX4610" fmla="*/ 1349509 w 4450409"/>
              <a:gd name="connsiteY4610" fmla="*/ 4950622 h 5484619"/>
              <a:gd name="connsiteX4611" fmla="*/ 1325548 w 4450409"/>
              <a:gd name="connsiteY4611" fmla="*/ 4971160 h 5484619"/>
              <a:gd name="connsiteX4612" fmla="*/ 1308433 w 4450409"/>
              <a:gd name="connsiteY4612" fmla="*/ 4967737 h 5484619"/>
              <a:gd name="connsiteX4613" fmla="*/ 1308433 w 4450409"/>
              <a:gd name="connsiteY4613" fmla="*/ 4957468 h 5484619"/>
              <a:gd name="connsiteX4614" fmla="*/ 1334123 w 4450409"/>
              <a:gd name="connsiteY4614" fmla="*/ 4945791 h 5484619"/>
              <a:gd name="connsiteX4615" fmla="*/ 1324663 w 4450409"/>
              <a:gd name="connsiteY4615" fmla="*/ 4944529 h 5484619"/>
              <a:gd name="connsiteX4616" fmla="*/ 1321934 w 4450409"/>
              <a:gd name="connsiteY4616" fmla="*/ 4945856 h 5484619"/>
              <a:gd name="connsiteX4617" fmla="*/ 1318511 w 4450409"/>
              <a:gd name="connsiteY4617" fmla="*/ 4942432 h 5484619"/>
              <a:gd name="connsiteX4618" fmla="*/ 1319066 w 4450409"/>
              <a:gd name="connsiteY4618" fmla="*/ 4940491 h 5484619"/>
              <a:gd name="connsiteX4619" fmla="*/ 1318995 w 4450409"/>
              <a:gd name="connsiteY4619" fmla="*/ 4940406 h 5484619"/>
              <a:gd name="connsiteX4620" fmla="*/ 1305010 w 4450409"/>
              <a:gd name="connsiteY4620" fmla="*/ 4951478 h 5484619"/>
              <a:gd name="connsiteX4621" fmla="*/ 1298164 w 4450409"/>
              <a:gd name="connsiteY4621" fmla="*/ 4964314 h 5484619"/>
              <a:gd name="connsiteX4622" fmla="*/ 1271635 w 4450409"/>
              <a:gd name="connsiteY4622" fmla="*/ 4978862 h 5484619"/>
              <a:gd name="connsiteX4623" fmla="*/ 1241033 w 4450409"/>
              <a:gd name="connsiteY4623" fmla="*/ 4986343 h 5484619"/>
              <a:gd name="connsiteX4624" fmla="*/ 1253692 w 4450409"/>
              <a:gd name="connsiteY4624" fmla="*/ 4992973 h 5484619"/>
              <a:gd name="connsiteX4625" fmla="*/ 1259682 w 4450409"/>
              <a:gd name="connsiteY4625" fmla="*/ 5007521 h 5484619"/>
              <a:gd name="connsiteX4626" fmla="*/ 1273374 w 4450409"/>
              <a:gd name="connsiteY4626" fmla="*/ 5000675 h 5484619"/>
              <a:gd name="connsiteX4627" fmla="*/ 1275025 w 4450409"/>
              <a:gd name="connsiteY4627" fmla="*/ 5003976 h 5484619"/>
              <a:gd name="connsiteX4628" fmla="*/ 1281048 w 4450409"/>
              <a:gd name="connsiteY4628" fmla="*/ 5001968 h 5484619"/>
              <a:gd name="connsiteX4629" fmla="*/ 1284471 w 4450409"/>
              <a:gd name="connsiteY4629" fmla="*/ 5012237 h 5484619"/>
              <a:gd name="connsiteX4630" fmla="*/ 1277625 w 4450409"/>
              <a:gd name="connsiteY4630" fmla="*/ 5022506 h 5484619"/>
              <a:gd name="connsiteX4631" fmla="*/ 1270779 w 4450409"/>
              <a:gd name="connsiteY4631" fmla="*/ 5022506 h 5484619"/>
              <a:gd name="connsiteX4632" fmla="*/ 1270779 w 4450409"/>
              <a:gd name="connsiteY4632" fmla="*/ 5010960 h 5484619"/>
              <a:gd name="connsiteX4633" fmla="*/ 1252835 w 4450409"/>
              <a:gd name="connsiteY4633" fmla="*/ 5021213 h 5484619"/>
              <a:gd name="connsiteX4634" fmla="*/ 1249412 w 4450409"/>
              <a:gd name="connsiteY4634" fmla="*/ 5021213 h 5484619"/>
              <a:gd name="connsiteX4635" fmla="*/ 1245989 w 4450409"/>
              <a:gd name="connsiteY4635" fmla="*/ 5010944 h 5484619"/>
              <a:gd name="connsiteX4636" fmla="*/ 1225451 w 4450409"/>
              <a:gd name="connsiteY4636" fmla="*/ 5017790 h 5484619"/>
              <a:gd name="connsiteX4637" fmla="*/ 1208336 w 4450409"/>
              <a:gd name="connsiteY4637" fmla="*/ 5017790 h 5484619"/>
              <a:gd name="connsiteX4638" fmla="*/ 1208336 w 4450409"/>
              <a:gd name="connsiteY4638" fmla="*/ 5024170 h 5484619"/>
              <a:gd name="connsiteX4639" fmla="*/ 1212587 w 4450409"/>
              <a:gd name="connsiteY4639" fmla="*/ 5022506 h 5484619"/>
              <a:gd name="connsiteX4640" fmla="*/ 1222857 w 4450409"/>
              <a:gd name="connsiteY4640" fmla="*/ 5029352 h 5484619"/>
              <a:gd name="connsiteX4641" fmla="*/ 1236549 w 4450409"/>
              <a:gd name="connsiteY4641" fmla="*/ 5022506 h 5484619"/>
              <a:gd name="connsiteX4642" fmla="*/ 1260510 w 4450409"/>
              <a:gd name="connsiteY4642" fmla="*/ 5025929 h 5484619"/>
              <a:gd name="connsiteX4643" fmla="*/ 1270779 w 4450409"/>
              <a:gd name="connsiteY4643" fmla="*/ 5022506 h 5484619"/>
              <a:gd name="connsiteX4644" fmla="*/ 1270779 w 4450409"/>
              <a:gd name="connsiteY4644" fmla="*/ 5036198 h 5484619"/>
              <a:gd name="connsiteX4645" fmla="*/ 1291318 w 4450409"/>
              <a:gd name="connsiteY4645" fmla="*/ 5032775 h 5484619"/>
              <a:gd name="connsiteX4646" fmla="*/ 1298164 w 4450409"/>
              <a:gd name="connsiteY4646" fmla="*/ 5036198 h 5484619"/>
              <a:gd name="connsiteX4647" fmla="*/ 1311856 w 4450409"/>
              <a:gd name="connsiteY4647" fmla="*/ 5032775 h 5484619"/>
              <a:gd name="connsiteX4648" fmla="*/ 1322125 w 4450409"/>
              <a:gd name="connsiteY4648" fmla="*/ 5039621 h 5484619"/>
              <a:gd name="connsiteX4649" fmla="*/ 1339240 w 4450409"/>
              <a:gd name="connsiteY4649" fmla="*/ 5029352 h 5484619"/>
              <a:gd name="connsiteX4650" fmla="*/ 1342663 w 4450409"/>
              <a:gd name="connsiteY4650" fmla="*/ 5029352 h 5484619"/>
              <a:gd name="connsiteX4651" fmla="*/ 1356355 w 4450409"/>
              <a:gd name="connsiteY4651" fmla="*/ 5032775 h 5484619"/>
              <a:gd name="connsiteX4652" fmla="*/ 1390586 w 4450409"/>
              <a:gd name="connsiteY4652" fmla="*/ 5008814 h 5484619"/>
              <a:gd name="connsiteX4653" fmla="*/ 1400855 w 4450409"/>
              <a:gd name="connsiteY4653" fmla="*/ 5005391 h 5484619"/>
              <a:gd name="connsiteX4654" fmla="*/ 1424817 w 4450409"/>
              <a:gd name="connsiteY4654" fmla="*/ 5029352 h 5484619"/>
              <a:gd name="connsiteX4655" fmla="*/ 1438509 w 4450409"/>
              <a:gd name="connsiteY4655" fmla="*/ 5022506 h 5484619"/>
              <a:gd name="connsiteX4656" fmla="*/ 1441932 w 4450409"/>
              <a:gd name="connsiteY4656" fmla="*/ 5029352 h 5484619"/>
              <a:gd name="connsiteX4657" fmla="*/ 1417970 w 4450409"/>
              <a:gd name="connsiteY4657" fmla="*/ 5043044 h 5484619"/>
              <a:gd name="connsiteX4658" fmla="*/ 1414547 w 4450409"/>
              <a:gd name="connsiteY4658" fmla="*/ 5043044 h 5484619"/>
              <a:gd name="connsiteX4659" fmla="*/ 1411124 w 4450409"/>
              <a:gd name="connsiteY4659" fmla="*/ 5032775 h 5484619"/>
              <a:gd name="connsiteX4660" fmla="*/ 1390586 w 4450409"/>
              <a:gd name="connsiteY4660" fmla="*/ 5039621 h 5484619"/>
              <a:gd name="connsiteX4661" fmla="*/ 1373471 w 4450409"/>
              <a:gd name="connsiteY4661" fmla="*/ 5039621 h 5484619"/>
              <a:gd name="connsiteX4662" fmla="*/ 1373471 w 4450409"/>
              <a:gd name="connsiteY4662" fmla="*/ 5060160 h 5484619"/>
              <a:gd name="connsiteX4663" fmla="*/ 1404278 w 4450409"/>
              <a:gd name="connsiteY4663" fmla="*/ 5056737 h 5484619"/>
              <a:gd name="connsiteX4664" fmla="*/ 1407701 w 4450409"/>
              <a:gd name="connsiteY4664" fmla="*/ 5063583 h 5484619"/>
              <a:gd name="connsiteX4665" fmla="*/ 1370048 w 4450409"/>
              <a:gd name="connsiteY4665" fmla="*/ 5097813 h 5484619"/>
              <a:gd name="connsiteX4666" fmla="*/ 1366625 w 4450409"/>
              <a:gd name="connsiteY4666" fmla="*/ 5097813 h 5484619"/>
              <a:gd name="connsiteX4667" fmla="*/ 1366625 w 4450409"/>
              <a:gd name="connsiteY4667" fmla="*/ 5087544 h 5484619"/>
              <a:gd name="connsiteX4668" fmla="*/ 1380317 w 4450409"/>
              <a:gd name="connsiteY4668" fmla="*/ 5077275 h 5484619"/>
              <a:gd name="connsiteX4669" fmla="*/ 1308433 w 4450409"/>
              <a:gd name="connsiteY4669" fmla="*/ 5108082 h 5484619"/>
              <a:gd name="connsiteX4670" fmla="*/ 1281048 w 4450409"/>
              <a:gd name="connsiteY4670" fmla="*/ 5125198 h 5484619"/>
              <a:gd name="connsiteX4671" fmla="*/ 1250241 w 4450409"/>
              <a:gd name="connsiteY4671" fmla="*/ 5149159 h 5484619"/>
              <a:gd name="connsiteX4672" fmla="*/ 1212587 w 4450409"/>
              <a:gd name="connsiteY4672" fmla="*/ 5169697 h 5484619"/>
              <a:gd name="connsiteX4673" fmla="*/ 1185203 w 4450409"/>
              <a:gd name="connsiteY4673" fmla="*/ 5176543 h 5484619"/>
              <a:gd name="connsiteX4674" fmla="*/ 1185203 w 4450409"/>
              <a:gd name="connsiteY4674" fmla="*/ 5169697 h 5484619"/>
              <a:gd name="connsiteX4675" fmla="*/ 1226280 w 4450409"/>
              <a:gd name="connsiteY4675" fmla="*/ 5149159 h 5484619"/>
              <a:gd name="connsiteX4676" fmla="*/ 1250241 w 4450409"/>
              <a:gd name="connsiteY4676" fmla="*/ 5128621 h 5484619"/>
              <a:gd name="connsiteX4677" fmla="*/ 1246818 w 4450409"/>
              <a:gd name="connsiteY4677" fmla="*/ 5128621 h 5484619"/>
              <a:gd name="connsiteX4678" fmla="*/ 1239972 w 4450409"/>
              <a:gd name="connsiteY4678" fmla="*/ 5135467 h 5484619"/>
              <a:gd name="connsiteX4679" fmla="*/ 1219434 w 4450409"/>
              <a:gd name="connsiteY4679" fmla="*/ 5132044 h 5484619"/>
              <a:gd name="connsiteX4680" fmla="*/ 1202318 w 4450409"/>
              <a:gd name="connsiteY4680" fmla="*/ 5142313 h 5484619"/>
              <a:gd name="connsiteX4681" fmla="*/ 1198895 w 4450409"/>
              <a:gd name="connsiteY4681" fmla="*/ 5132044 h 5484619"/>
              <a:gd name="connsiteX4682" fmla="*/ 1192049 w 4450409"/>
              <a:gd name="connsiteY4682" fmla="*/ 5132044 h 5484619"/>
              <a:gd name="connsiteX4683" fmla="*/ 1185203 w 4450409"/>
              <a:gd name="connsiteY4683" fmla="*/ 5152582 h 5484619"/>
              <a:gd name="connsiteX4684" fmla="*/ 1181780 w 4450409"/>
              <a:gd name="connsiteY4684" fmla="*/ 5152582 h 5484619"/>
              <a:gd name="connsiteX4685" fmla="*/ 1185203 w 4450409"/>
              <a:gd name="connsiteY4685" fmla="*/ 5135467 h 5484619"/>
              <a:gd name="connsiteX4686" fmla="*/ 1178357 w 4450409"/>
              <a:gd name="connsiteY4686" fmla="*/ 5128621 h 5484619"/>
              <a:gd name="connsiteX4687" fmla="*/ 1198895 w 4450409"/>
              <a:gd name="connsiteY4687" fmla="*/ 5111505 h 5484619"/>
              <a:gd name="connsiteX4688" fmla="*/ 1198895 w 4450409"/>
              <a:gd name="connsiteY4688" fmla="*/ 5094390 h 5484619"/>
              <a:gd name="connsiteX4689" fmla="*/ 1195472 w 4450409"/>
              <a:gd name="connsiteY4689" fmla="*/ 5094390 h 5484619"/>
              <a:gd name="connsiteX4690" fmla="*/ 1168088 w 4450409"/>
              <a:gd name="connsiteY4690" fmla="*/ 5108082 h 5484619"/>
              <a:gd name="connsiteX4691" fmla="*/ 1171511 w 4450409"/>
              <a:gd name="connsiteY4691" fmla="*/ 5114928 h 5484619"/>
              <a:gd name="connsiteX4692" fmla="*/ 1171511 w 4450409"/>
              <a:gd name="connsiteY4692" fmla="*/ 5121774 h 5484619"/>
              <a:gd name="connsiteX4693" fmla="*/ 1157819 w 4450409"/>
              <a:gd name="connsiteY4693" fmla="*/ 5121774 h 5484619"/>
              <a:gd name="connsiteX4694" fmla="*/ 1157819 w 4450409"/>
              <a:gd name="connsiteY4694" fmla="*/ 5114928 h 5484619"/>
              <a:gd name="connsiteX4695" fmla="*/ 1150973 w 4450409"/>
              <a:gd name="connsiteY4695" fmla="*/ 5114928 h 5484619"/>
              <a:gd name="connsiteX4696" fmla="*/ 1096204 w 4450409"/>
              <a:gd name="connsiteY4696" fmla="*/ 5152582 h 5484619"/>
              <a:gd name="connsiteX4697" fmla="*/ 1092781 w 4450409"/>
              <a:gd name="connsiteY4697" fmla="*/ 5152582 h 5484619"/>
              <a:gd name="connsiteX4698" fmla="*/ 1113319 w 4450409"/>
              <a:gd name="connsiteY4698" fmla="*/ 5125198 h 5484619"/>
              <a:gd name="connsiteX4699" fmla="*/ 1133857 w 4450409"/>
              <a:gd name="connsiteY4699" fmla="*/ 5114928 h 5484619"/>
              <a:gd name="connsiteX4700" fmla="*/ 1147550 w 4450409"/>
              <a:gd name="connsiteY4700" fmla="*/ 5097813 h 5484619"/>
              <a:gd name="connsiteX4701" fmla="*/ 1140704 w 4450409"/>
              <a:gd name="connsiteY4701" fmla="*/ 5094390 h 5484619"/>
              <a:gd name="connsiteX4702" fmla="*/ 1133857 w 4450409"/>
              <a:gd name="connsiteY4702" fmla="*/ 5101236 h 5484619"/>
              <a:gd name="connsiteX4703" fmla="*/ 1130434 w 4450409"/>
              <a:gd name="connsiteY4703" fmla="*/ 5094390 h 5484619"/>
              <a:gd name="connsiteX4704" fmla="*/ 1133675 w 4450409"/>
              <a:gd name="connsiteY4704" fmla="*/ 5090435 h 5484619"/>
              <a:gd name="connsiteX4705" fmla="*/ 1133457 w 4450409"/>
              <a:gd name="connsiteY4705" fmla="*/ 5090530 h 5484619"/>
              <a:gd name="connsiteX4706" fmla="*/ 1115913 w 4450409"/>
              <a:gd name="connsiteY4706" fmla="*/ 5103367 h 5484619"/>
              <a:gd name="connsiteX4707" fmla="*/ 1085106 w 4450409"/>
              <a:gd name="connsiteY4707" fmla="*/ 5127328 h 5484619"/>
              <a:gd name="connsiteX4708" fmla="*/ 1047452 w 4450409"/>
              <a:gd name="connsiteY4708" fmla="*/ 5147866 h 5484619"/>
              <a:gd name="connsiteX4709" fmla="*/ 1020068 w 4450409"/>
              <a:gd name="connsiteY4709" fmla="*/ 5154712 h 5484619"/>
              <a:gd name="connsiteX4710" fmla="*/ 1020068 w 4450409"/>
              <a:gd name="connsiteY4710" fmla="*/ 5147866 h 5484619"/>
              <a:gd name="connsiteX4711" fmla="*/ 1061145 w 4450409"/>
              <a:gd name="connsiteY4711" fmla="*/ 5127328 h 5484619"/>
              <a:gd name="connsiteX4712" fmla="*/ 1085106 w 4450409"/>
              <a:gd name="connsiteY4712" fmla="*/ 5106790 h 5484619"/>
              <a:gd name="connsiteX4713" fmla="*/ 1081683 w 4450409"/>
              <a:gd name="connsiteY4713" fmla="*/ 5106790 h 5484619"/>
              <a:gd name="connsiteX4714" fmla="*/ 1074837 w 4450409"/>
              <a:gd name="connsiteY4714" fmla="*/ 5113636 h 5484619"/>
              <a:gd name="connsiteX4715" fmla="*/ 1054299 w 4450409"/>
              <a:gd name="connsiteY4715" fmla="*/ 5110213 h 5484619"/>
              <a:gd name="connsiteX4716" fmla="*/ 1037183 w 4450409"/>
              <a:gd name="connsiteY4716" fmla="*/ 5120482 h 5484619"/>
              <a:gd name="connsiteX4717" fmla="*/ 1033761 w 4450409"/>
              <a:gd name="connsiteY4717" fmla="*/ 5110213 h 5484619"/>
              <a:gd name="connsiteX4718" fmla="*/ 1026914 w 4450409"/>
              <a:gd name="connsiteY4718" fmla="*/ 5110213 h 5484619"/>
              <a:gd name="connsiteX4719" fmla="*/ 1020068 w 4450409"/>
              <a:gd name="connsiteY4719" fmla="*/ 5130751 h 5484619"/>
              <a:gd name="connsiteX4720" fmla="*/ 1016645 w 4450409"/>
              <a:gd name="connsiteY4720" fmla="*/ 5130751 h 5484619"/>
              <a:gd name="connsiteX4721" fmla="*/ 1020068 w 4450409"/>
              <a:gd name="connsiteY4721" fmla="*/ 5113636 h 5484619"/>
              <a:gd name="connsiteX4722" fmla="*/ 1013222 w 4450409"/>
              <a:gd name="connsiteY4722" fmla="*/ 5106790 h 5484619"/>
              <a:gd name="connsiteX4723" fmla="*/ 1024878 w 4450409"/>
              <a:gd name="connsiteY4723" fmla="*/ 5098371 h 5484619"/>
              <a:gd name="connsiteX4724" fmla="*/ 1014051 w 4450409"/>
              <a:gd name="connsiteY4724" fmla="*/ 5087544 h 5484619"/>
              <a:gd name="connsiteX4725" fmla="*/ 1006012 w 4450409"/>
              <a:gd name="connsiteY4725" fmla="*/ 5092368 h 5484619"/>
              <a:gd name="connsiteX4726" fmla="*/ 1006376 w 4450409"/>
              <a:gd name="connsiteY4726" fmla="*/ 5093097 h 5484619"/>
              <a:gd name="connsiteX4727" fmla="*/ 1006376 w 4450409"/>
              <a:gd name="connsiteY4727" fmla="*/ 5099943 h 5484619"/>
              <a:gd name="connsiteX4728" fmla="*/ 993386 w 4450409"/>
              <a:gd name="connsiteY4728" fmla="*/ 5099943 h 5484619"/>
              <a:gd name="connsiteX4729" fmla="*/ 979820 w 4450409"/>
              <a:gd name="connsiteY4729" fmla="*/ 5108082 h 5484619"/>
              <a:gd name="connsiteX4730" fmla="*/ 969939 w 4450409"/>
              <a:gd name="connsiteY4730" fmla="*/ 5106106 h 5484619"/>
              <a:gd name="connsiteX4731" fmla="*/ 962305 w 4450409"/>
              <a:gd name="connsiteY4731" fmla="*/ 5112352 h 5484619"/>
              <a:gd name="connsiteX4732" fmla="*/ 931070 w 4450409"/>
              <a:gd name="connsiteY4732" fmla="*/ 5130751 h 5484619"/>
              <a:gd name="connsiteX4733" fmla="*/ 927646 w 4450409"/>
              <a:gd name="connsiteY4733" fmla="*/ 5130751 h 5484619"/>
              <a:gd name="connsiteX4734" fmla="*/ 932023 w 4450409"/>
              <a:gd name="connsiteY4734" fmla="*/ 5118351 h 5484619"/>
              <a:gd name="connsiteX4735" fmla="*/ 931898 w 4450409"/>
              <a:gd name="connsiteY4735" fmla="*/ 5118351 h 5484619"/>
              <a:gd name="connsiteX4736" fmla="*/ 925052 w 4450409"/>
              <a:gd name="connsiteY4736" fmla="*/ 5114928 h 5484619"/>
              <a:gd name="connsiteX4737" fmla="*/ 928475 w 4450409"/>
              <a:gd name="connsiteY4737" fmla="*/ 5104659 h 5484619"/>
              <a:gd name="connsiteX4738" fmla="*/ 945590 w 4450409"/>
              <a:gd name="connsiteY4738" fmla="*/ 5104659 h 5484619"/>
              <a:gd name="connsiteX4739" fmla="*/ 968175 w 4450409"/>
              <a:gd name="connsiteY4739" fmla="*/ 5078310 h 5484619"/>
              <a:gd name="connsiteX4740" fmla="*/ 965300 w 4450409"/>
              <a:gd name="connsiteY4740" fmla="*/ 5072559 h 5484619"/>
              <a:gd name="connsiteX4741" fmla="*/ 969736 w 4450409"/>
              <a:gd name="connsiteY4741" fmla="*/ 5067145 h 5484619"/>
              <a:gd name="connsiteX4742" fmla="*/ 965937 w 4450409"/>
              <a:gd name="connsiteY4742" fmla="*/ 5069085 h 5484619"/>
              <a:gd name="connsiteX4743" fmla="*/ 941976 w 4450409"/>
              <a:gd name="connsiteY4743" fmla="*/ 5082777 h 5484619"/>
              <a:gd name="connsiteX4744" fmla="*/ 928284 w 4450409"/>
              <a:gd name="connsiteY4744" fmla="*/ 5082777 h 5484619"/>
              <a:gd name="connsiteX4745" fmla="*/ 925782 w 4450409"/>
              <a:gd name="connsiteY4745" fmla="*/ 5080275 h 5484619"/>
              <a:gd name="connsiteX4746" fmla="*/ 911359 w 4450409"/>
              <a:gd name="connsiteY4746" fmla="*/ 5084121 h 5484619"/>
              <a:gd name="connsiteX4747" fmla="*/ 877129 w 4450409"/>
              <a:gd name="connsiteY4747" fmla="*/ 5118351 h 5484619"/>
              <a:gd name="connsiteX4748" fmla="*/ 863437 w 4450409"/>
              <a:gd name="connsiteY4748" fmla="*/ 5121774 h 5484619"/>
              <a:gd name="connsiteX4749" fmla="*/ 860014 w 4450409"/>
              <a:gd name="connsiteY4749" fmla="*/ 5121774 h 5484619"/>
              <a:gd name="connsiteX4750" fmla="*/ 868571 w 4450409"/>
              <a:gd name="connsiteY4750" fmla="*/ 5104231 h 5484619"/>
              <a:gd name="connsiteX4751" fmla="*/ 893327 w 4450409"/>
              <a:gd name="connsiteY4751" fmla="*/ 5081539 h 5484619"/>
              <a:gd name="connsiteX4752" fmla="*/ 889137 w 4450409"/>
              <a:gd name="connsiteY4752" fmla="*/ 5082828 h 5484619"/>
              <a:gd name="connsiteX4753" fmla="*/ 869454 w 4450409"/>
              <a:gd name="connsiteY4753" fmla="*/ 5086251 h 5484619"/>
              <a:gd name="connsiteX4754" fmla="*/ 848916 w 4450409"/>
              <a:gd name="connsiteY4754" fmla="*/ 5065713 h 5484619"/>
              <a:gd name="connsiteX4755" fmla="*/ 814685 w 4450409"/>
              <a:gd name="connsiteY4755" fmla="*/ 5086251 h 5484619"/>
              <a:gd name="connsiteX4756" fmla="*/ 810756 w 4450409"/>
              <a:gd name="connsiteY4756" fmla="*/ 5085465 h 5484619"/>
              <a:gd name="connsiteX4757" fmla="*/ 802914 w 4450409"/>
              <a:gd name="connsiteY4757" fmla="*/ 5098181 h 5484619"/>
              <a:gd name="connsiteX4758" fmla="*/ 777670 w 4450409"/>
              <a:gd name="connsiteY4758" fmla="*/ 5106739 h 5484619"/>
              <a:gd name="connsiteX4759" fmla="*/ 761838 w 4450409"/>
              <a:gd name="connsiteY4759" fmla="*/ 5115297 h 5484619"/>
              <a:gd name="connsiteX4760" fmla="*/ 761681 w 4450409"/>
              <a:gd name="connsiteY4760" fmla="*/ 5115400 h 5484619"/>
              <a:gd name="connsiteX4761" fmla="*/ 766763 w 4450409"/>
              <a:gd name="connsiteY4761" fmla="*/ 5120482 h 5484619"/>
              <a:gd name="connsiteX4762" fmla="*/ 766763 w 4450409"/>
              <a:gd name="connsiteY4762" fmla="*/ 5123905 h 5484619"/>
              <a:gd name="connsiteX4763" fmla="*/ 739378 w 4450409"/>
              <a:gd name="connsiteY4763" fmla="*/ 5137597 h 5484619"/>
              <a:gd name="connsiteX4764" fmla="*/ 711994 w 4450409"/>
              <a:gd name="connsiteY4764" fmla="*/ 5161558 h 5484619"/>
              <a:gd name="connsiteX4765" fmla="*/ 705148 w 4450409"/>
              <a:gd name="connsiteY4765" fmla="*/ 5161558 h 5484619"/>
              <a:gd name="connsiteX4766" fmla="*/ 721408 w 4450409"/>
              <a:gd name="connsiteY4766" fmla="*/ 5141020 h 5484619"/>
              <a:gd name="connsiteX4767" fmla="*/ 731466 w 4450409"/>
              <a:gd name="connsiteY4767" fmla="*/ 5133868 h 5484619"/>
              <a:gd name="connsiteX4768" fmla="*/ 707498 w 4450409"/>
              <a:gd name="connsiteY4768" fmla="*/ 5130273 h 5484619"/>
              <a:gd name="connsiteX4769" fmla="*/ 698940 w 4450409"/>
              <a:gd name="connsiteY4769" fmla="*/ 5123854 h 5484619"/>
              <a:gd name="connsiteX4770" fmla="*/ 702363 w 4450409"/>
              <a:gd name="connsiteY4770" fmla="*/ 5110162 h 5484619"/>
              <a:gd name="connsiteX4771" fmla="*/ 698940 w 4450409"/>
              <a:gd name="connsiteY4771" fmla="*/ 5110162 h 5484619"/>
              <a:gd name="connsiteX4772" fmla="*/ 644171 w 4450409"/>
              <a:gd name="connsiteY4772" fmla="*/ 5130700 h 5484619"/>
              <a:gd name="connsiteX4773" fmla="*/ 644171 w 4450409"/>
              <a:gd name="connsiteY4773" fmla="*/ 5123854 h 5484619"/>
              <a:gd name="connsiteX4774" fmla="*/ 678401 w 4450409"/>
              <a:gd name="connsiteY4774" fmla="*/ 5093047 h 5484619"/>
              <a:gd name="connsiteX4775" fmla="*/ 678401 w 4450409"/>
              <a:gd name="connsiteY4775" fmla="*/ 5089624 h 5484619"/>
              <a:gd name="connsiteX4776" fmla="*/ 674978 w 4450409"/>
              <a:gd name="connsiteY4776" fmla="*/ 5089624 h 5484619"/>
              <a:gd name="connsiteX4777" fmla="*/ 582556 w 4450409"/>
              <a:gd name="connsiteY4777" fmla="*/ 5130700 h 5484619"/>
              <a:gd name="connsiteX4778" fmla="*/ 527787 w 4450409"/>
              <a:gd name="connsiteY4778" fmla="*/ 5158085 h 5484619"/>
              <a:gd name="connsiteX4779" fmla="*/ 524364 w 4450409"/>
              <a:gd name="connsiteY4779" fmla="*/ 5151238 h 5484619"/>
              <a:gd name="connsiteX4780" fmla="*/ 565441 w 4450409"/>
              <a:gd name="connsiteY4780" fmla="*/ 5123854 h 5484619"/>
              <a:gd name="connsiteX4781" fmla="*/ 633902 w 4450409"/>
              <a:gd name="connsiteY4781" fmla="*/ 5075931 h 5484619"/>
              <a:gd name="connsiteX4782" fmla="*/ 681824 w 4450409"/>
              <a:gd name="connsiteY4782" fmla="*/ 5041701 h 5484619"/>
              <a:gd name="connsiteX4783" fmla="*/ 712632 w 4450409"/>
              <a:gd name="connsiteY4783" fmla="*/ 5021163 h 5484619"/>
              <a:gd name="connsiteX4784" fmla="*/ 716055 w 4450409"/>
              <a:gd name="connsiteY4784" fmla="*/ 5017740 h 5484619"/>
              <a:gd name="connsiteX4785" fmla="*/ 719478 w 4450409"/>
              <a:gd name="connsiteY4785" fmla="*/ 5024586 h 5484619"/>
              <a:gd name="connsiteX4786" fmla="*/ 719478 w 4450409"/>
              <a:gd name="connsiteY4786" fmla="*/ 5031432 h 5484619"/>
              <a:gd name="connsiteX4787" fmla="*/ 695516 w 4450409"/>
              <a:gd name="connsiteY4787" fmla="*/ 5048547 h 5484619"/>
              <a:gd name="connsiteX4788" fmla="*/ 698940 w 4450409"/>
              <a:gd name="connsiteY4788" fmla="*/ 5055393 h 5484619"/>
              <a:gd name="connsiteX4789" fmla="*/ 757131 w 4450409"/>
              <a:gd name="connsiteY4789" fmla="*/ 5034855 h 5484619"/>
              <a:gd name="connsiteX4790" fmla="*/ 760554 w 4450409"/>
              <a:gd name="connsiteY4790" fmla="*/ 5028009 h 5484619"/>
              <a:gd name="connsiteX4791" fmla="*/ 760554 w 4450409"/>
              <a:gd name="connsiteY4791" fmla="*/ 5024586 h 5484619"/>
              <a:gd name="connsiteX4792" fmla="*/ 750285 w 4450409"/>
              <a:gd name="connsiteY4792" fmla="*/ 5017740 h 5484619"/>
              <a:gd name="connsiteX4793" fmla="*/ 750285 w 4450409"/>
              <a:gd name="connsiteY4793" fmla="*/ 5010893 h 5484619"/>
              <a:gd name="connsiteX4794" fmla="*/ 770824 w 4450409"/>
              <a:gd name="connsiteY4794" fmla="*/ 5010893 h 5484619"/>
              <a:gd name="connsiteX4795" fmla="*/ 776814 w 4450409"/>
              <a:gd name="connsiteY4795" fmla="*/ 4990355 h 5484619"/>
              <a:gd name="connsiteX4796" fmla="*/ 777597 w 4450409"/>
              <a:gd name="connsiteY4796" fmla="*/ 4990057 h 5484619"/>
              <a:gd name="connsiteX4797" fmla="*/ 818537 w 4450409"/>
              <a:gd name="connsiteY4797" fmla="*/ 4964734 h 5484619"/>
              <a:gd name="connsiteX4798" fmla="*/ 842071 w 4450409"/>
              <a:gd name="connsiteY4798" fmla="*/ 4956176 h 5484619"/>
              <a:gd name="connsiteX4799" fmla="*/ 893415 w 4450409"/>
              <a:gd name="connsiteY4799" fmla="*/ 4918522 h 5484619"/>
              <a:gd name="connsiteX4800" fmla="*/ 961876 w 4450409"/>
              <a:gd name="connsiteY4800" fmla="*/ 4860330 h 5484619"/>
              <a:gd name="connsiteX4801" fmla="*/ 1016645 w 4450409"/>
              <a:gd name="connsiteY4801" fmla="*/ 4808984 h 5484619"/>
              <a:gd name="connsiteX4802" fmla="*/ 1040606 w 4450409"/>
              <a:gd name="connsiteY4802" fmla="*/ 4781600 h 5484619"/>
              <a:gd name="connsiteX4803" fmla="*/ 1085106 w 4450409"/>
              <a:gd name="connsiteY4803" fmla="*/ 4743947 h 5484619"/>
              <a:gd name="connsiteX4804" fmla="*/ 1110779 w 4450409"/>
              <a:gd name="connsiteY4804" fmla="*/ 4736245 h 5484619"/>
              <a:gd name="connsiteX4805" fmla="*/ 1112257 w 4450409"/>
              <a:gd name="connsiteY4805" fmla="*/ 4734027 h 5484619"/>
              <a:gd name="connsiteX4806" fmla="*/ 1112257 w 4450409"/>
              <a:gd name="connsiteY4806" fmla="*/ 4731967 h 5484619"/>
              <a:gd name="connsiteX4807" fmla="*/ 1112655 w 4450409"/>
              <a:gd name="connsiteY4807" fmla="*/ 4731744 h 5484619"/>
              <a:gd name="connsiteX4808" fmla="*/ 1116021 w 4450409"/>
              <a:gd name="connsiteY4808" fmla="*/ 4718277 h 5484619"/>
              <a:gd name="connsiteX4809" fmla="*/ 1112598 w 4450409"/>
              <a:gd name="connsiteY4809" fmla="*/ 4718277 h 5484619"/>
              <a:gd name="connsiteX4810" fmla="*/ 1057829 w 4450409"/>
              <a:gd name="connsiteY4810" fmla="*/ 4738815 h 5484619"/>
              <a:gd name="connsiteX4811" fmla="*/ 1057829 w 4450409"/>
              <a:gd name="connsiteY4811" fmla="*/ 4736760 h 5484619"/>
              <a:gd name="connsiteX4812" fmla="*/ 1050643 w 4450409"/>
              <a:gd name="connsiteY4812" fmla="*/ 4738813 h 5484619"/>
              <a:gd name="connsiteX4813" fmla="*/ 995874 w 4450409"/>
              <a:gd name="connsiteY4813" fmla="*/ 4766198 h 5484619"/>
              <a:gd name="connsiteX4814" fmla="*/ 992451 w 4450409"/>
              <a:gd name="connsiteY4814" fmla="*/ 4759351 h 5484619"/>
              <a:gd name="connsiteX4815" fmla="*/ 1033528 w 4450409"/>
              <a:gd name="connsiteY4815" fmla="*/ 4731967 h 5484619"/>
              <a:gd name="connsiteX4816" fmla="*/ 1053208 w 4450409"/>
              <a:gd name="connsiteY4816" fmla="*/ 4714842 h 5484619"/>
              <a:gd name="connsiteX4817" fmla="*/ 1051411 w 4450409"/>
              <a:gd name="connsiteY4817" fmla="*/ 4715710 h 5484619"/>
              <a:gd name="connsiteX4818" fmla="*/ 996214 w 4450409"/>
              <a:gd name="connsiteY4818" fmla="*/ 4738815 h 5484619"/>
              <a:gd name="connsiteX4819" fmla="*/ 941445 w 4450409"/>
              <a:gd name="connsiteY4819" fmla="*/ 4766200 h 5484619"/>
              <a:gd name="connsiteX4820" fmla="*/ 938022 w 4450409"/>
              <a:gd name="connsiteY4820" fmla="*/ 4759353 h 5484619"/>
              <a:gd name="connsiteX4821" fmla="*/ 979099 w 4450409"/>
              <a:gd name="connsiteY4821" fmla="*/ 4731969 h 5484619"/>
              <a:gd name="connsiteX4822" fmla="*/ 1012046 w 4450409"/>
              <a:gd name="connsiteY4822" fmla="*/ 4703301 h 5484619"/>
              <a:gd name="connsiteX4823" fmla="*/ 1043254 w 4450409"/>
              <a:gd name="connsiteY4823" fmla="*/ 4686381 h 5484619"/>
              <a:gd name="connsiteX4824" fmla="*/ 1040374 w 4450409"/>
              <a:gd name="connsiteY4824" fmla="*/ 4680621 h 5484619"/>
              <a:gd name="connsiteX4825" fmla="*/ 1054065 w 4450409"/>
              <a:gd name="connsiteY4825" fmla="*/ 4670352 h 5484619"/>
              <a:gd name="connsiteX4826" fmla="*/ 1057489 w 4450409"/>
              <a:gd name="connsiteY4826" fmla="*/ 4670352 h 5484619"/>
              <a:gd name="connsiteX4827" fmla="*/ 1057489 w 4450409"/>
              <a:gd name="connsiteY4827" fmla="*/ 4674591 h 5484619"/>
              <a:gd name="connsiteX4828" fmla="*/ 1074516 w 4450409"/>
              <a:gd name="connsiteY4828" fmla="*/ 4658374 h 5484619"/>
              <a:gd name="connsiteX4829" fmla="*/ 1095482 w 4450409"/>
              <a:gd name="connsiteY4829" fmla="*/ 4649816 h 5484619"/>
              <a:gd name="connsiteX4830" fmla="*/ 1126290 w 4450409"/>
              <a:gd name="connsiteY4830" fmla="*/ 4629278 h 5484619"/>
              <a:gd name="connsiteX4831" fmla="*/ 1129713 w 4450409"/>
              <a:gd name="connsiteY4831" fmla="*/ 4625855 h 5484619"/>
              <a:gd name="connsiteX4832" fmla="*/ 1133136 w 4450409"/>
              <a:gd name="connsiteY4832" fmla="*/ 4632701 h 5484619"/>
              <a:gd name="connsiteX4833" fmla="*/ 1133136 w 4450409"/>
              <a:gd name="connsiteY4833" fmla="*/ 4639547 h 5484619"/>
              <a:gd name="connsiteX4834" fmla="*/ 1109174 w 4450409"/>
              <a:gd name="connsiteY4834" fmla="*/ 4656662 h 5484619"/>
              <a:gd name="connsiteX4835" fmla="*/ 1112598 w 4450409"/>
              <a:gd name="connsiteY4835" fmla="*/ 4663508 h 5484619"/>
              <a:gd name="connsiteX4836" fmla="*/ 1134848 w 4450409"/>
              <a:gd name="connsiteY4836" fmla="*/ 4653239 h 5484619"/>
              <a:gd name="connsiteX4837" fmla="*/ 1150459 w 4450409"/>
              <a:gd name="connsiteY4837" fmla="*/ 4648779 h 5484619"/>
              <a:gd name="connsiteX4838" fmla="*/ 1157612 w 4450409"/>
              <a:gd name="connsiteY4838" fmla="*/ 4635266 h 5484619"/>
              <a:gd name="connsiteX4839" fmla="*/ 1172335 w 4450409"/>
              <a:gd name="connsiteY4839" fmla="*/ 4631450 h 5484619"/>
              <a:gd name="connsiteX4840" fmla="*/ 1163943 w 4450409"/>
              <a:gd name="connsiteY4840" fmla="*/ 4625855 h 5484619"/>
              <a:gd name="connsiteX4841" fmla="*/ 1163943 w 4450409"/>
              <a:gd name="connsiteY4841" fmla="*/ 4619008 h 5484619"/>
              <a:gd name="connsiteX4842" fmla="*/ 1184482 w 4450409"/>
              <a:gd name="connsiteY4842" fmla="*/ 4619008 h 5484619"/>
              <a:gd name="connsiteX4843" fmla="*/ 1208443 w 4450409"/>
              <a:gd name="connsiteY4843" fmla="*/ 4591624 h 5484619"/>
              <a:gd name="connsiteX4844" fmla="*/ 1215289 w 4450409"/>
              <a:gd name="connsiteY4844" fmla="*/ 4598470 h 5484619"/>
              <a:gd name="connsiteX4845" fmla="*/ 1215289 w 4450409"/>
              <a:gd name="connsiteY4845" fmla="*/ 4605316 h 5484619"/>
              <a:gd name="connsiteX4846" fmla="*/ 1198174 w 4450409"/>
              <a:gd name="connsiteY4846" fmla="*/ 4619008 h 5484619"/>
              <a:gd name="connsiteX4847" fmla="*/ 1198174 w 4450409"/>
              <a:gd name="connsiteY4847" fmla="*/ 4622431 h 5484619"/>
              <a:gd name="connsiteX4848" fmla="*/ 1208443 w 4450409"/>
              <a:gd name="connsiteY4848" fmla="*/ 4632701 h 5484619"/>
              <a:gd name="connsiteX4849" fmla="*/ 1217648 w 4450409"/>
              <a:gd name="connsiteY4849" fmla="*/ 4629825 h 5484619"/>
              <a:gd name="connsiteX4850" fmla="*/ 1219781 w 4450409"/>
              <a:gd name="connsiteY4850" fmla="*/ 4626793 h 5484619"/>
              <a:gd name="connsiteX4851" fmla="*/ 1218372 w 4450409"/>
              <a:gd name="connsiteY4851" fmla="*/ 4625853 h 5484619"/>
              <a:gd name="connsiteX4852" fmla="*/ 1218372 w 4450409"/>
              <a:gd name="connsiteY4852" fmla="*/ 4619006 h 5484619"/>
              <a:gd name="connsiteX4853" fmla="*/ 1225261 w 4450409"/>
              <a:gd name="connsiteY4853" fmla="*/ 4619006 h 5484619"/>
              <a:gd name="connsiteX4854" fmla="*/ 1228874 w 4450409"/>
              <a:gd name="connsiteY4854" fmla="*/ 4613871 h 5484619"/>
              <a:gd name="connsiteX4855" fmla="*/ 1241797 w 4450409"/>
              <a:gd name="connsiteY4855" fmla="*/ 4609110 h 5484619"/>
              <a:gd name="connsiteX4856" fmla="*/ 1244901 w 4450409"/>
              <a:gd name="connsiteY4856" fmla="*/ 4598468 h 5484619"/>
              <a:gd name="connsiteX4857" fmla="*/ 1262872 w 4450409"/>
              <a:gd name="connsiteY4857" fmla="*/ 4591622 h 5484619"/>
              <a:gd name="connsiteX4858" fmla="*/ 1264917 w 4450409"/>
              <a:gd name="connsiteY4858" fmla="*/ 4593668 h 5484619"/>
              <a:gd name="connsiteX4859" fmla="*/ 1276797 w 4450409"/>
              <a:gd name="connsiteY4859" fmla="*/ 4565948 h 5484619"/>
              <a:gd name="connsiteX4860" fmla="*/ 1314450 w 4450409"/>
              <a:gd name="connsiteY4860" fmla="*/ 4535141 h 5484619"/>
              <a:gd name="connsiteX4861" fmla="*/ 1358950 w 4450409"/>
              <a:gd name="connsiteY4861" fmla="*/ 4494064 h 5484619"/>
              <a:gd name="connsiteX4862" fmla="*/ 1361772 w 4450409"/>
              <a:gd name="connsiteY4862" fmla="*/ 4486423 h 5484619"/>
              <a:gd name="connsiteX4863" fmla="*/ 1348425 w 4450409"/>
              <a:gd name="connsiteY4863" fmla="*/ 4492355 h 5484619"/>
              <a:gd name="connsiteX4864" fmla="*/ 1310772 w 4450409"/>
              <a:gd name="connsiteY4864" fmla="*/ 4516316 h 5484619"/>
              <a:gd name="connsiteX4865" fmla="*/ 1245734 w 4450409"/>
              <a:gd name="connsiteY4865" fmla="*/ 4553970 h 5484619"/>
              <a:gd name="connsiteX4866" fmla="*/ 1242311 w 4450409"/>
              <a:gd name="connsiteY4866" fmla="*/ 4550546 h 5484619"/>
              <a:gd name="connsiteX4867" fmla="*/ 1249157 w 4450409"/>
              <a:gd name="connsiteY4867" fmla="*/ 4526585 h 5484619"/>
              <a:gd name="connsiteX4868" fmla="*/ 1242311 w 4450409"/>
              <a:gd name="connsiteY4868" fmla="*/ 4526585 h 5484619"/>
              <a:gd name="connsiteX4869" fmla="*/ 1242311 w 4450409"/>
              <a:gd name="connsiteY4869" fmla="*/ 4543700 h 5484619"/>
              <a:gd name="connsiteX4870" fmla="*/ 1218350 w 4450409"/>
              <a:gd name="connsiteY4870" fmla="*/ 4543700 h 5484619"/>
              <a:gd name="connsiteX4871" fmla="*/ 1160158 w 4450409"/>
              <a:gd name="connsiteY4871" fmla="*/ 4564239 h 5484619"/>
              <a:gd name="connsiteX4872" fmla="*/ 1136197 w 4450409"/>
              <a:gd name="connsiteY4872" fmla="*/ 4577931 h 5484619"/>
              <a:gd name="connsiteX4873" fmla="*/ 1136197 w 4450409"/>
              <a:gd name="connsiteY4873" fmla="*/ 4574508 h 5484619"/>
              <a:gd name="connsiteX4874" fmla="*/ 1170427 w 4450409"/>
              <a:gd name="connsiteY4874" fmla="*/ 4533431 h 5484619"/>
              <a:gd name="connsiteX4875" fmla="*/ 1208081 w 4450409"/>
              <a:gd name="connsiteY4875" fmla="*/ 4526585 h 5484619"/>
              <a:gd name="connsiteX4876" fmla="*/ 1221773 w 4450409"/>
              <a:gd name="connsiteY4876" fmla="*/ 4526585 h 5484619"/>
              <a:gd name="connsiteX4877" fmla="*/ 1252580 w 4450409"/>
              <a:gd name="connsiteY4877" fmla="*/ 4509470 h 5484619"/>
              <a:gd name="connsiteX4878" fmla="*/ 1262849 w 4450409"/>
              <a:gd name="connsiteY4878" fmla="*/ 4499201 h 5484619"/>
              <a:gd name="connsiteX4879" fmla="*/ 1279965 w 4450409"/>
              <a:gd name="connsiteY4879" fmla="*/ 4499201 h 5484619"/>
              <a:gd name="connsiteX4880" fmla="*/ 1314195 w 4450409"/>
              <a:gd name="connsiteY4880" fmla="*/ 4471816 h 5484619"/>
              <a:gd name="connsiteX4881" fmla="*/ 1351849 w 4450409"/>
              <a:gd name="connsiteY4881" fmla="*/ 4447855 h 5484619"/>
              <a:gd name="connsiteX4882" fmla="*/ 1368964 w 4450409"/>
              <a:gd name="connsiteY4882" fmla="*/ 4430740 h 5484619"/>
              <a:gd name="connsiteX4883" fmla="*/ 1372387 w 4450409"/>
              <a:gd name="connsiteY4883" fmla="*/ 4437586 h 5484619"/>
              <a:gd name="connsiteX4884" fmla="*/ 1317618 w 4450409"/>
              <a:gd name="connsiteY4884" fmla="*/ 4478663 h 5484619"/>
              <a:gd name="connsiteX4885" fmla="*/ 1290234 w 4450409"/>
              <a:gd name="connsiteY4885" fmla="*/ 4502624 h 5484619"/>
              <a:gd name="connsiteX4886" fmla="*/ 1290234 w 4450409"/>
              <a:gd name="connsiteY4886" fmla="*/ 4509470 h 5484619"/>
              <a:gd name="connsiteX4887" fmla="*/ 1297080 w 4450409"/>
              <a:gd name="connsiteY4887" fmla="*/ 4516316 h 5484619"/>
              <a:gd name="connsiteX4888" fmla="*/ 1300503 w 4450409"/>
              <a:gd name="connsiteY4888" fmla="*/ 4516316 h 5484619"/>
              <a:gd name="connsiteX4889" fmla="*/ 1345002 w 4450409"/>
              <a:gd name="connsiteY4889" fmla="*/ 4478663 h 5484619"/>
              <a:gd name="connsiteX4890" fmla="*/ 1367682 w 4450409"/>
              <a:gd name="connsiteY4890" fmla="*/ 4470416 h 5484619"/>
              <a:gd name="connsiteX4891" fmla="*/ 1369219 w 4450409"/>
              <a:gd name="connsiteY4891" fmla="*/ 4466252 h 5484619"/>
              <a:gd name="connsiteX4892" fmla="*/ 1382656 w 4450409"/>
              <a:gd name="connsiteY4892" fmla="*/ 4451509 h 5484619"/>
              <a:gd name="connsiteX4893" fmla="*/ 1382656 w 4450409"/>
              <a:gd name="connsiteY4893" fmla="*/ 4447855 h 5484619"/>
              <a:gd name="connsiteX4894" fmla="*/ 1385986 w 4450409"/>
              <a:gd name="connsiteY4894" fmla="*/ 4447855 h 5484619"/>
              <a:gd name="connsiteX4895" fmla="*/ 1400026 w 4450409"/>
              <a:gd name="connsiteY4895" fmla="*/ 4432449 h 5484619"/>
              <a:gd name="connsiteX4896" fmla="*/ 1411374 w 4450409"/>
              <a:gd name="connsiteY4896" fmla="*/ 4415023 h 5484619"/>
              <a:gd name="connsiteX4897" fmla="*/ 1410468 w 4450409"/>
              <a:gd name="connsiteY4897" fmla="*/ 4415764 h 5484619"/>
              <a:gd name="connsiteX4898" fmla="*/ 1379233 w 4450409"/>
              <a:gd name="connsiteY4898" fmla="*/ 4434163 h 5484619"/>
              <a:gd name="connsiteX4899" fmla="*/ 1375810 w 4450409"/>
              <a:gd name="connsiteY4899" fmla="*/ 4434163 h 5484619"/>
              <a:gd name="connsiteX4900" fmla="*/ 1396348 w 4450409"/>
              <a:gd name="connsiteY4900" fmla="*/ 4406779 h 5484619"/>
              <a:gd name="connsiteX4901" fmla="*/ 1416886 w 4450409"/>
              <a:gd name="connsiteY4901" fmla="*/ 4396509 h 5484619"/>
              <a:gd name="connsiteX4902" fmla="*/ 1430579 w 4450409"/>
              <a:gd name="connsiteY4902" fmla="*/ 4379394 h 5484619"/>
              <a:gd name="connsiteX4903" fmla="*/ 1423733 w 4450409"/>
              <a:gd name="connsiteY4903" fmla="*/ 4375971 h 5484619"/>
              <a:gd name="connsiteX4904" fmla="*/ 1416886 w 4450409"/>
              <a:gd name="connsiteY4904" fmla="*/ 4382817 h 5484619"/>
              <a:gd name="connsiteX4905" fmla="*/ 1413463 w 4450409"/>
              <a:gd name="connsiteY4905" fmla="*/ 4375971 h 5484619"/>
              <a:gd name="connsiteX4906" fmla="*/ 1416704 w 4450409"/>
              <a:gd name="connsiteY4906" fmla="*/ 4372016 h 5484619"/>
              <a:gd name="connsiteX4907" fmla="*/ 1416486 w 4450409"/>
              <a:gd name="connsiteY4907" fmla="*/ 4372111 h 5484619"/>
              <a:gd name="connsiteX4908" fmla="*/ 1398942 w 4450409"/>
              <a:gd name="connsiteY4908" fmla="*/ 4384948 h 5484619"/>
              <a:gd name="connsiteX4909" fmla="*/ 1368136 w 4450409"/>
              <a:gd name="connsiteY4909" fmla="*/ 4408909 h 5484619"/>
              <a:gd name="connsiteX4910" fmla="*/ 1330482 w 4450409"/>
              <a:gd name="connsiteY4910" fmla="*/ 4429447 h 5484619"/>
              <a:gd name="connsiteX4911" fmla="*/ 1303098 w 4450409"/>
              <a:gd name="connsiteY4911" fmla="*/ 4436293 h 5484619"/>
              <a:gd name="connsiteX4912" fmla="*/ 1303098 w 4450409"/>
              <a:gd name="connsiteY4912" fmla="*/ 4429447 h 5484619"/>
              <a:gd name="connsiteX4913" fmla="*/ 1344174 w 4450409"/>
              <a:gd name="connsiteY4913" fmla="*/ 4408909 h 5484619"/>
              <a:gd name="connsiteX4914" fmla="*/ 1368136 w 4450409"/>
              <a:gd name="connsiteY4914" fmla="*/ 4388371 h 5484619"/>
              <a:gd name="connsiteX4915" fmla="*/ 1364712 w 4450409"/>
              <a:gd name="connsiteY4915" fmla="*/ 4388371 h 5484619"/>
              <a:gd name="connsiteX4916" fmla="*/ 1357866 w 4450409"/>
              <a:gd name="connsiteY4916" fmla="*/ 4395217 h 5484619"/>
              <a:gd name="connsiteX4917" fmla="*/ 1337328 w 4450409"/>
              <a:gd name="connsiteY4917" fmla="*/ 4391794 h 5484619"/>
              <a:gd name="connsiteX4918" fmla="*/ 1320212 w 4450409"/>
              <a:gd name="connsiteY4918" fmla="*/ 4402063 h 5484619"/>
              <a:gd name="connsiteX4919" fmla="*/ 1316789 w 4450409"/>
              <a:gd name="connsiteY4919" fmla="*/ 4391794 h 5484619"/>
              <a:gd name="connsiteX4920" fmla="*/ 1309943 w 4450409"/>
              <a:gd name="connsiteY4920" fmla="*/ 4391794 h 5484619"/>
              <a:gd name="connsiteX4921" fmla="*/ 1303098 w 4450409"/>
              <a:gd name="connsiteY4921" fmla="*/ 4412332 h 5484619"/>
              <a:gd name="connsiteX4922" fmla="*/ 1299674 w 4450409"/>
              <a:gd name="connsiteY4922" fmla="*/ 4412332 h 5484619"/>
              <a:gd name="connsiteX4923" fmla="*/ 1303098 w 4450409"/>
              <a:gd name="connsiteY4923" fmla="*/ 4395217 h 5484619"/>
              <a:gd name="connsiteX4924" fmla="*/ 1296251 w 4450409"/>
              <a:gd name="connsiteY4924" fmla="*/ 4388371 h 5484619"/>
              <a:gd name="connsiteX4925" fmla="*/ 1307907 w 4450409"/>
              <a:gd name="connsiteY4925" fmla="*/ 4379952 h 5484619"/>
              <a:gd name="connsiteX4926" fmla="*/ 1303436 w 4450409"/>
              <a:gd name="connsiteY4926" fmla="*/ 4375481 h 5484619"/>
              <a:gd name="connsiteX4927" fmla="*/ 1284504 w 4450409"/>
              <a:gd name="connsiteY4927" fmla="*/ 4384948 h 5484619"/>
              <a:gd name="connsiteX4928" fmla="*/ 1277658 w 4450409"/>
              <a:gd name="connsiteY4928" fmla="*/ 4384948 h 5484619"/>
              <a:gd name="connsiteX4929" fmla="*/ 1277658 w 4450409"/>
              <a:gd name="connsiteY4929" fmla="*/ 4381524 h 5484619"/>
              <a:gd name="connsiteX4930" fmla="*/ 1276415 w 4450409"/>
              <a:gd name="connsiteY4930" fmla="*/ 4381524 h 5484619"/>
              <a:gd name="connsiteX4931" fmla="*/ 1262849 w 4450409"/>
              <a:gd name="connsiteY4931" fmla="*/ 4389663 h 5484619"/>
              <a:gd name="connsiteX4932" fmla="*/ 1252968 w 4450409"/>
              <a:gd name="connsiteY4932" fmla="*/ 4387687 h 5484619"/>
              <a:gd name="connsiteX4933" fmla="*/ 1245334 w 4450409"/>
              <a:gd name="connsiteY4933" fmla="*/ 4393933 h 5484619"/>
              <a:gd name="connsiteX4934" fmla="*/ 1214098 w 4450409"/>
              <a:gd name="connsiteY4934" fmla="*/ 4412332 h 5484619"/>
              <a:gd name="connsiteX4935" fmla="*/ 1210676 w 4450409"/>
              <a:gd name="connsiteY4935" fmla="*/ 4412332 h 5484619"/>
              <a:gd name="connsiteX4936" fmla="*/ 1215052 w 4450409"/>
              <a:gd name="connsiteY4936" fmla="*/ 4399932 h 5484619"/>
              <a:gd name="connsiteX4937" fmla="*/ 1214927 w 4450409"/>
              <a:gd name="connsiteY4937" fmla="*/ 4399932 h 5484619"/>
              <a:gd name="connsiteX4938" fmla="*/ 1212551 w 4450409"/>
              <a:gd name="connsiteY4938" fmla="*/ 4398744 h 5484619"/>
              <a:gd name="connsiteX4939" fmla="*/ 1205774 w 4450409"/>
              <a:gd name="connsiteY4939" fmla="*/ 4408909 h 5484619"/>
              <a:gd name="connsiteX4940" fmla="*/ 1204246 w 4450409"/>
              <a:gd name="connsiteY4940" fmla="*/ 4409743 h 5484619"/>
              <a:gd name="connsiteX4941" fmla="*/ 1207252 w 4450409"/>
              <a:gd name="connsiteY4941" fmla="*/ 4415755 h 5484619"/>
              <a:gd name="connsiteX4942" fmla="*/ 1202196 w 4450409"/>
              <a:gd name="connsiteY4942" fmla="*/ 4421233 h 5484619"/>
              <a:gd name="connsiteX4943" fmla="*/ 1208081 w 4450409"/>
              <a:gd name="connsiteY4943" fmla="*/ 4417048 h 5484619"/>
              <a:gd name="connsiteX4944" fmla="*/ 1214927 w 4450409"/>
              <a:gd name="connsiteY4944" fmla="*/ 4423894 h 5484619"/>
              <a:gd name="connsiteX4945" fmla="*/ 1214927 w 4450409"/>
              <a:gd name="connsiteY4945" fmla="*/ 4427317 h 5484619"/>
              <a:gd name="connsiteX4946" fmla="*/ 1187542 w 4450409"/>
              <a:gd name="connsiteY4946" fmla="*/ 4441009 h 5484619"/>
              <a:gd name="connsiteX4947" fmla="*/ 1160158 w 4450409"/>
              <a:gd name="connsiteY4947" fmla="*/ 4464970 h 5484619"/>
              <a:gd name="connsiteX4948" fmla="*/ 1153312 w 4450409"/>
              <a:gd name="connsiteY4948" fmla="*/ 4464970 h 5484619"/>
              <a:gd name="connsiteX4949" fmla="*/ 1163861 w 4450409"/>
              <a:gd name="connsiteY4949" fmla="*/ 4451645 h 5484619"/>
              <a:gd name="connsiteX4950" fmla="*/ 1152483 w 4450409"/>
              <a:gd name="connsiteY4950" fmla="*/ 4456832 h 5484619"/>
              <a:gd name="connsiteX4951" fmla="*/ 1143675 w 4450409"/>
              <a:gd name="connsiteY4951" fmla="*/ 4468393 h 5484619"/>
              <a:gd name="connsiteX4952" fmla="*/ 1146466 w 4450409"/>
              <a:gd name="connsiteY4952" fmla="*/ 4468393 h 5484619"/>
              <a:gd name="connsiteX4953" fmla="*/ 1163904 w 4450409"/>
              <a:gd name="connsiteY4953" fmla="*/ 4473376 h 5484619"/>
              <a:gd name="connsiteX4954" fmla="*/ 1179868 w 4450409"/>
              <a:gd name="connsiteY4954" fmla="*/ 4456832 h 5484619"/>
              <a:gd name="connsiteX4955" fmla="*/ 1217521 w 4450409"/>
              <a:gd name="connsiteY4955" fmla="*/ 4443139 h 5484619"/>
              <a:gd name="connsiteX4956" fmla="*/ 1224368 w 4450409"/>
              <a:gd name="connsiteY4956" fmla="*/ 4432870 h 5484619"/>
              <a:gd name="connsiteX4957" fmla="*/ 1217521 w 4450409"/>
              <a:gd name="connsiteY4957" fmla="*/ 4432870 h 5484619"/>
              <a:gd name="connsiteX4958" fmla="*/ 1217521 w 4450409"/>
              <a:gd name="connsiteY4958" fmla="*/ 4426024 h 5484619"/>
              <a:gd name="connsiteX4959" fmla="*/ 1231213 w 4450409"/>
              <a:gd name="connsiteY4959" fmla="*/ 4426024 h 5484619"/>
              <a:gd name="connsiteX4960" fmla="*/ 1238059 w 4450409"/>
              <a:gd name="connsiteY4960" fmla="*/ 4436293 h 5484619"/>
              <a:gd name="connsiteX4961" fmla="*/ 1183290 w 4450409"/>
              <a:gd name="connsiteY4961" fmla="*/ 4470524 h 5484619"/>
              <a:gd name="connsiteX4962" fmla="*/ 1173877 w 4450409"/>
              <a:gd name="connsiteY4962" fmla="*/ 4483361 h 5484619"/>
              <a:gd name="connsiteX4963" fmla="*/ 1154133 w 4450409"/>
              <a:gd name="connsiteY4963" fmla="*/ 4491139 h 5484619"/>
              <a:gd name="connsiteX4964" fmla="*/ 1140324 w 4450409"/>
              <a:gd name="connsiteY4964" fmla="*/ 4498810 h 5484619"/>
              <a:gd name="connsiteX4965" fmla="*/ 1127239 w 4450409"/>
              <a:gd name="connsiteY4965" fmla="*/ 4509461 h 5484619"/>
              <a:gd name="connsiteX4966" fmla="*/ 1080599 w 4450409"/>
              <a:gd name="connsiteY4966" fmla="*/ 4532139 h 5484619"/>
              <a:gd name="connsiteX4967" fmla="*/ 1077177 w 4450409"/>
              <a:gd name="connsiteY4967" fmla="*/ 4528715 h 5484619"/>
              <a:gd name="connsiteX4968" fmla="*/ 1084022 w 4450409"/>
              <a:gd name="connsiteY4968" fmla="*/ 4504754 h 5484619"/>
              <a:gd name="connsiteX4969" fmla="*/ 1083368 w 4450409"/>
              <a:gd name="connsiteY4969" fmla="*/ 4504754 h 5484619"/>
              <a:gd name="connsiteX4970" fmla="*/ 1077177 w 4450409"/>
              <a:gd name="connsiteY4970" fmla="*/ 4508882 h 5484619"/>
              <a:gd name="connsiteX4971" fmla="*/ 1077177 w 4450409"/>
              <a:gd name="connsiteY4971" fmla="*/ 4521869 h 5484619"/>
              <a:gd name="connsiteX4972" fmla="*/ 1053216 w 4450409"/>
              <a:gd name="connsiteY4972" fmla="*/ 4521869 h 5484619"/>
              <a:gd name="connsiteX4973" fmla="*/ 995023 w 4450409"/>
              <a:gd name="connsiteY4973" fmla="*/ 4542408 h 5484619"/>
              <a:gd name="connsiteX4974" fmla="*/ 971062 w 4450409"/>
              <a:gd name="connsiteY4974" fmla="*/ 4556100 h 5484619"/>
              <a:gd name="connsiteX4975" fmla="*/ 971062 w 4450409"/>
              <a:gd name="connsiteY4975" fmla="*/ 4552677 h 5484619"/>
              <a:gd name="connsiteX4976" fmla="*/ 1005292 w 4450409"/>
              <a:gd name="connsiteY4976" fmla="*/ 4511600 h 5484619"/>
              <a:gd name="connsiteX4977" fmla="*/ 1042946 w 4450409"/>
              <a:gd name="connsiteY4977" fmla="*/ 4504754 h 5484619"/>
              <a:gd name="connsiteX4978" fmla="*/ 1056639 w 4450409"/>
              <a:gd name="connsiteY4978" fmla="*/ 4504754 h 5484619"/>
              <a:gd name="connsiteX4979" fmla="*/ 1087446 w 4450409"/>
              <a:gd name="connsiteY4979" fmla="*/ 4487639 h 5484619"/>
              <a:gd name="connsiteX4980" fmla="*/ 1097714 w 4450409"/>
              <a:gd name="connsiteY4980" fmla="*/ 4477370 h 5484619"/>
              <a:gd name="connsiteX4981" fmla="*/ 1114830 w 4450409"/>
              <a:gd name="connsiteY4981" fmla="*/ 4477370 h 5484619"/>
              <a:gd name="connsiteX4982" fmla="*/ 1149060 w 4450409"/>
              <a:gd name="connsiteY4982" fmla="*/ 4449985 h 5484619"/>
              <a:gd name="connsiteX4983" fmla="*/ 1186714 w 4450409"/>
              <a:gd name="connsiteY4983" fmla="*/ 4426024 h 5484619"/>
              <a:gd name="connsiteX4984" fmla="*/ 1189993 w 4450409"/>
              <a:gd name="connsiteY4984" fmla="*/ 4418155 h 5484619"/>
              <a:gd name="connsiteX4985" fmla="*/ 1186634 w 4450409"/>
              <a:gd name="connsiteY4985" fmla="*/ 4419349 h 5484619"/>
              <a:gd name="connsiteX4986" fmla="*/ 1168120 w 4450409"/>
              <a:gd name="connsiteY4986" fmla="*/ 4429447 h 5484619"/>
              <a:gd name="connsiteX4987" fmla="*/ 1140736 w 4450409"/>
              <a:gd name="connsiteY4987" fmla="*/ 4436293 h 5484619"/>
              <a:gd name="connsiteX4988" fmla="*/ 1140736 w 4450409"/>
              <a:gd name="connsiteY4988" fmla="*/ 4429447 h 5484619"/>
              <a:gd name="connsiteX4989" fmla="*/ 1181813 w 4450409"/>
              <a:gd name="connsiteY4989" fmla="*/ 4408909 h 5484619"/>
              <a:gd name="connsiteX4990" fmla="*/ 1205774 w 4450409"/>
              <a:gd name="connsiteY4990" fmla="*/ 4388371 h 5484619"/>
              <a:gd name="connsiteX4991" fmla="*/ 1202351 w 4450409"/>
              <a:gd name="connsiteY4991" fmla="*/ 4388371 h 5484619"/>
              <a:gd name="connsiteX4992" fmla="*/ 1195505 w 4450409"/>
              <a:gd name="connsiteY4992" fmla="*/ 4395217 h 5484619"/>
              <a:gd name="connsiteX4993" fmla="*/ 1174967 w 4450409"/>
              <a:gd name="connsiteY4993" fmla="*/ 4391794 h 5484619"/>
              <a:gd name="connsiteX4994" fmla="*/ 1157851 w 4450409"/>
              <a:gd name="connsiteY4994" fmla="*/ 4402063 h 5484619"/>
              <a:gd name="connsiteX4995" fmla="*/ 1157373 w 4450409"/>
              <a:gd name="connsiteY4995" fmla="*/ 4400628 h 5484619"/>
              <a:gd name="connsiteX4996" fmla="*/ 1146466 w 4450409"/>
              <a:gd name="connsiteY4996" fmla="*/ 4403355 h 5484619"/>
              <a:gd name="connsiteX4997" fmla="*/ 1146298 w 4450409"/>
              <a:gd name="connsiteY4997" fmla="*/ 4403355 h 5484619"/>
              <a:gd name="connsiteX4998" fmla="*/ 1145871 w 4450409"/>
              <a:gd name="connsiteY4998" fmla="*/ 4407198 h 5484619"/>
              <a:gd name="connsiteX4999" fmla="*/ 1140736 w 4450409"/>
              <a:gd name="connsiteY4999" fmla="*/ 4412332 h 5484619"/>
              <a:gd name="connsiteX5000" fmla="*/ 1137313 w 4450409"/>
              <a:gd name="connsiteY5000" fmla="*/ 4412332 h 5484619"/>
              <a:gd name="connsiteX5001" fmla="*/ 1140736 w 4450409"/>
              <a:gd name="connsiteY5001" fmla="*/ 4395217 h 5484619"/>
              <a:gd name="connsiteX5002" fmla="*/ 1133890 w 4450409"/>
              <a:gd name="connsiteY5002" fmla="*/ 4388371 h 5484619"/>
              <a:gd name="connsiteX5003" fmla="*/ 1154428 w 4450409"/>
              <a:gd name="connsiteY5003" fmla="*/ 4371255 h 5484619"/>
              <a:gd name="connsiteX5004" fmla="*/ 1154428 w 4450409"/>
              <a:gd name="connsiteY5004" fmla="*/ 4367494 h 5484619"/>
              <a:gd name="connsiteX5005" fmla="*/ 1152483 w 4450409"/>
              <a:gd name="connsiteY5005" fmla="*/ 4367832 h 5484619"/>
              <a:gd name="connsiteX5006" fmla="*/ 1142863 w 4450409"/>
              <a:gd name="connsiteY5006" fmla="*/ 4358212 h 5484619"/>
              <a:gd name="connsiteX5007" fmla="*/ 1123621 w 4450409"/>
              <a:gd name="connsiteY5007" fmla="*/ 4367832 h 5484619"/>
              <a:gd name="connsiteX5008" fmla="*/ 1127044 w 4450409"/>
              <a:gd name="connsiteY5008" fmla="*/ 4374678 h 5484619"/>
              <a:gd name="connsiteX5009" fmla="*/ 1127044 w 4450409"/>
              <a:gd name="connsiteY5009" fmla="*/ 4381524 h 5484619"/>
              <a:gd name="connsiteX5010" fmla="*/ 1113352 w 4450409"/>
              <a:gd name="connsiteY5010" fmla="*/ 4381524 h 5484619"/>
              <a:gd name="connsiteX5011" fmla="*/ 1113352 w 4450409"/>
              <a:gd name="connsiteY5011" fmla="*/ 4374678 h 5484619"/>
              <a:gd name="connsiteX5012" fmla="*/ 1106506 w 4450409"/>
              <a:gd name="connsiteY5012" fmla="*/ 4374678 h 5484619"/>
              <a:gd name="connsiteX5013" fmla="*/ 1051737 w 4450409"/>
              <a:gd name="connsiteY5013" fmla="*/ 4412332 h 5484619"/>
              <a:gd name="connsiteX5014" fmla="*/ 1048314 w 4450409"/>
              <a:gd name="connsiteY5014" fmla="*/ 4412332 h 5484619"/>
              <a:gd name="connsiteX5015" fmla="*/ 1053449 w 4450409"/>
              <a:gd name="connsiteY5015" fmla="*/ 4397784 h 5484619"/>
              <a:gd name="connsiteX5016" fmla="*/ 1067622 w 4450409"/>
              <a:gd name="connsiteY5016" fmla="*/ 4385973 h 5484619"/>
              <a:gd name="connsiteX5017" fmla="*/ 1060699 w 4450409"/>
              <a:gd name="connsiteY5017" fmla="*/ 4388320 h 5484619"/>
              <a:gd name="connsiteX5018" fmla="*/ 1044867 w 4450409"/>
              <a:gd name="connsiteY5018" fmla="*/ 4396878 h 5484619"/>
              <a:gd name="connsiteX5019" fmla="*/ 1044710 w 4450409"/>
              <a:gd name="connsiteY5019" fmla="*/ 4396981 h 5484619"/>
              <a:gd name="connsiteX5020" fmla="*/ 1049792 w 4450409"/>
              <a:gd name="connsiteY5020" fmla="*/ 4402063 h 5484619"/>
              <a:gd name="connsiteX5021" fmla="*/ 1049792 w 4450409"/>
              <a:gd name="connsiteY5021" fmla="*/ 4405486 h 5484619"/>
              <a:gd name="connsiteX5022" fmla="*/ 1043369 w 4450409"/>
              <a:gd name="connsiteY5022" fmla="*/ 4412712 h 5484619"/>
              <a:gd name="connsiteX5023" fmla="*/ 1044891 w 4450409"/>
              <a:gd name="connsiteY5023" fmla="*/ 4415755 h 5484619"/>
              <a:gd name="connsiteX5024" fmla="*/ 1019218 w 4450409"/>
              <a:gd name="connsiteY5024" fmla="*/ 4443568 h 5484619"/>
              <a:gd name="connsiteX5025" fmla="*/ 1000584 w 4450409"/>
              <a:gd name="connsiteY5025" fmla="*/ 4452063 h 5484619"/>
              <a:gd name="connsiteX5026" fmla="*/ 1005292 w 4450409"/>
              <a:gd name="connsiteY5026" fmla="*/ 4453408 h 5484619"/>
              <a:gd name="connsiteX5027" fmla="*/ 1005292 w 4450409"/>
              <a:gd name="connsiteY5027" fmla="*/ 4460255 h 5484619"/>
              <a:gd name="connsiteX5028" fmla="*/ 974486 w 4450409"/>
              <a:gd name="connsiteY5028" fmla="*/ 4477370 h 5484619"/>
              <a:gd name="connsiteX5029" fmla="*/ 970562 w 4450409"/>
              <a:gd name="connsiteY5029" fmla="*/ 4477370 h 5484619"/>
              <a:gd name="connsiteX5030" fmla="*/ 962738 w 4450409"/>
              <a:gd name="connsiteY5030" fmla="*/ 4480793 h 5484619"/>
              <a:gd name="connsiteX5031" fmla="*/ 962738 w 4450409"/>
              <a:gd name="connsiteY5031" fmla="*/ 4487639 h 5484619"/>
              <a:gd name="connsiteX5032" fmla="*/ 969584 w 4450409"/>
              <a:gd name="connsiteY5032" fmla="*/ 4494485 h 5484619"/>
              <a:gd name="connsiteX5033" fmla="*/ 971062 w 4450409"/>
              <a:gd name="connsiteY5033" fmla="*/ 4494485 h 5484619"/>
              <a:gd name="connsiteX5034" fmla="*/ 975173 w 4450409"/>
              <a:gd name="connsiteY5034" fmla="*/ 4493115 h 5484619"/>
              <a:gd name="connsiteX5035" fmla="*/ 993973 w 4450409"/>
              <a:gd name="connsiteY5035" fmla="*/ 4481221 h 5484619"/>
              <a:gd name="connsiteX5036" fmla="*/ 1017506 w 4450409"/>
              <a:gd name="connsiteY5036" fmla="*/ 4456832 h 5484619"/>
              <a:gd name="connsiteX5037" fmla="*/ 1055160 w 4450409"/>
              <a:gd name="connsiteY5037" fmla="*/ 4443139 h 5484619"/>
              <a:gd name="connsiteX5038" fmla="*/ 1062006 w 4450409"/>
              <a:gd name="connsiteY5038" fmla="*/ 4432870 h 5484619"/>
              <a:gd name="connsiteX5039" fmla="*/ 1055160 w 4450409"/>
              <a:gd name="connsiteY5039" fmla="*/ 4432870 h 5484619"/>
              <a:gd name="connsiteX5040" fmla="*/ 1055160 w 4450409"/>
              <a:gd name="connsiteY5040" fmla="*/ 4426024 h 5484619"/>
              <a:gd name="connsiteX5041" fmla="*/ 1068852 w 4450409"/>
              <a:gd name="connsiteY5041" fmla="*/ 4426024 h 5484619"/>
              <a:gd name="connsiteX5042" fmla="*/ 1075698 w 4450409"/>
              <a:gd name="connsiteY5042" fmla="*/ 4436293 h 5484619"/>
              <a:gd name="connsiteX5043" fmla="*/ 1020929 w 4450409"/>
              <a:gd name="connsiteY5043" fmla="*/ 4470524 h 5484619"/>
              <a:gd name="connsiteX5044" fmla="*/ 1011516 w 4450409"/>
              <a:gd name="connsiteY5044" fmla="*/ 4483360 h 5484619"/>
              <a:gd name="connsiteX5045" fmla="*/ 986018 w 4450409"/>
              <a:gd name="connsiteY5045" fmla="*/ 4493405 h 5484619"/>
              <a:gd name="connsiteX5046" fmla="*/ 988178 w 4450409"/>
              <a:gd name="connsiteY5046" fmla="*/ 4494485 h 5484619"/>
              <a:gd name="connsiteX5047" fmla="*/ 1012138 w 4450409"/>
              <a:gd name="connsiteY5047" fmla="*/ 4491062 h 5484619"/>
              <a:gd name="connsiteX5048" fmla="*/ 1012138 w 4450409"/>
              <a:gd name="connsiteY5048" fmla="*/ 4494485 h 5484619"/>
              <a:gd name="connsiteX5049" fmla="*/ 991600 w 4450409"/>
              <a:gd name="connsiteY5049" fmla="*/ 4508177 h 5484619"/>
              <a:gd name="connsiteX5050" fmla="*/ 984755 w 4450409"/>
              <a:gd name="connsiteY5050" fmla="*/ 4521869 h 5484619"/>
              <a:gd name="connsiteX5051" fmla="*/ 977053 w 4450409"/>
              <a:gd name="connsiteY5051" fmla="*/ 4515023 h 5484619"/>
              <a:gd name="connsiteX5052" fmla="*/ 973406 w 4450409"/>
              <a:gd name="connsiteY5052" fmla="*/ 4502519 h 5484619"/>
              <a:gd name="connsiteX5053" fmla="*/ 964877 w 4450409"/>
              <a:gd name="connsiteY5053" fmla="*/ 4509461 h 5484619"/>
              <a:gd name="connsiteX5054" fmla="*/ 918238 w 4450409"/>
              <a:gd name="connsiteY5054" fmla="*/ 4532139 h 5484619"/>
              <a:gd name="connsiteX5055" fmla="*/ 914815 w 4450409"/>
              <a:gd name="connsiteY5055" fmla="*/ 4528715 h 5484619"/>
              <a:gd name="connsiteX5056" fmla="*/ 921661 w 4450409"/>
              <a:gd name="connsiteY5056" fmla="*/ 4504754 h 5484619"/>
              <a:gd name="connsiteX5057" fmla="*/ 914815 w 4450409"/>
              <a:gd name="connsiteY5057" fmla="*/ 4504754 h 5484619"/>
              <a:gd name="connsiteX5058" fmla="*/ 914815 w 4450409"/>
              <a:gd name="connsiteY5058" fmla="*/ 4521869 h 5484619"/>
              <a:gd name="connsiteX5059" fmla="*/ 890854 w 4450409"/>
              <a:gd name="connsiteY5059" fmla="*/ 4521869 h 5484619"/>
              <a:gd name="connsiteX5060" fmla="*/ 832662 w 4450409"/>
              <a:gd name="connsiteY5060" fmla="*/ 4542408 h 5484619"/>
              <a:gd name="connsiteX5061" fmla="*/ 808701 w 4450409"/>
              <a:gd name="connsiteY5061" fmla="*/ 4556100 h 5484619"/>
              <a:gd name="connsiteX5062" fmla="*/ 808701 w 4450409"/>
              <a:gd name="connsiteY5062" fmla="*/ 4552677 h 5484619"/>
              <a:gd name="connsiteX5063" fmla="*/ 842931 w 4450409"/>
              <a:gd name="connsiteY5063" fmla="*/ 4511600 h 5484619"/>
              <a:gd name="connsiteX5064" fmla="*/ 880585 w 4450409"/>
              <a:gd name="connsiteY5064" fmla="*/ 4504754 h 5484619"/>
              <a:gd name="connsiteX5065" fmla="*/ 894277 w 4450409"/>
              <a:gd name="connsiteY5065" fmla="*/ 4504754 h 5484619"/>
              <a:gd name="connsiteX5066" fmla="*/ 925084 w 4450409"/>
              <a:gd name="connsiteY5066" fmla="*/ 4487639 h 5484619"/>
              <a:gd name="connsiteX5067" fmla="*/ 935353 w 4450409"/>
              <a:gd name="connsiteY5067" fmla="*/ 4477370 h 5484619"/>
              <a:gd name="connsiteX5068" fmla="*/ 952469 w 4450409"/>
              <a:gd name="connsiteY5068" fmla="*/ 4477370 h 5484619"/>
              <a:gd name="connsiteX5069" fmla="*/ 961027 w 4450409"/>
              <a:gd name="connsiteY5069" fmla="*/ 4460255 h 5484619"/>
              <a:gd name="connsiteX5070" fmla="*/ 965965 w 4450409"/>
              <a:gd name="connsiteY5070" fmla="*/ 4458279 h 5484619"/>
              <a:gd name="connsiteX5071" fmla="*/ 967639 w 4450409"/>
              <a:gd name="connsiteY5071" fmla="*/ 4446562 h 5484619"/>
              <a:gd name="connsiteX5072" fmla="*/ 981331 w 4450409"/>
              <a:gd name="connsiteY5072" fmla="*/ 4446562 h 5484619"/>
              <a:gd name="connsiteX5073" fmla="*/ 987785 w 4450409"/>
              <a:gd name="connsiteY5073" fmla="*/ 4448406 h 5484619"/>
              <a:gd name="connsiteX5074" fmla="*/ 991406 w 4450409"/>
              <a:gd name="connsiteY5074" fmla="*/ 4443139 h 5484619"/>
              <a:gd name="connsiteX5075" fmla="*/ 988178 w 4450409"/>
              <a:gd name="connsiteY5075" fmla="*/ 4443139 h 5484619"/>
              <a:gd name="connsiteX5076" fmla="*/ 1004437 w 4450409"/>
              <a:gd name="connsiteY5076" fmla="*/ 4422601 h 5484619"/>
              <a:gd name="connsiteX5077" fmla="*/ 1014495 w 4450409"/>
              <a:gd name="connsiteY5077" fmla="*/ 4415449 h 5484619"/>
              <a:gd name="connsiteX5078" fmla="*/ 990527 w 4450409"/>
              <a:gd name="connsiteY5078" fmla="*/ 4411854 h 5484619"/>
              <a:gd name="connsiteX5079" fmla="*/ 981969 w 4450409"/>
              <a:gd name="connsiteY5079" fmla="*/ 4405435 h 5484619"/>
              <a:gd name="connsiteX5080" fmla="*/ 985392 w 4450409"/>
              <a:gd name="connsiteY5080" fmla="*/ 4391743 h 5484619"/>
              <a:gd name="connsiteX5081" fmla="*/ 981969 w 4450409"/>
              <a:gd name="connsiteY5081" fmla="*/ 4391743 h 5484619"/>
              <a:gd name="connsiteX5082" fmla="*/ 927200 w 4450409"/>
              <a:gd name="connsiteY5082" fmla="*/ 4412281 h 5484619"/>
              <a:gd name="connsiteX5083" fmla="*/ 927200 w 4450409"/>
              <a:gd name="connsiteY5083" fmla="*/ 4405435 h 5484619"/>
              <a:gd name="connsiteX5084" fmla="*/ 961430 w 4450409"/>
              <a:gd name="connsiteY5084" fmla="*/ 4374628 h 5484619"/>
              <a:gd name="connsiteX5085" fmla="*/ 961430 w 4450409"/>
              <a:gd name="connsiteY5085" fmla="*/ 4371205 h 5484619"/>
              <a:gd name="connsiteX5086" fmla="*/ 958007 w 4450409"/>
              <a:gd name="connsiteY5086" fmla="*/ 4371205 h 5484619"/>
              <a:gd name="connsiteX5087" fmla="*/ 892970 w 4450409"/>
              <a:gd name="connsiteY5087" fmla="*/ 4402012 h 5484619"/>
              <a:gd name="connsiteX5088" fmla="*/ 887431 w 4450409"/>
              <a:gd name="connsiteY5088" fmla="*/ 4404331 h 5484619"/>
              <a:gd name="connsiteX5089" fmla="*/ 887431 w 4450409"/>
              <a:gd name="connsiteY5089" fmla="*/ 4405486 h 5484619"/>
              <a:gd name="connsiteX5090" fmla="*/ 860046 w 4450409"/>
              <a:gd name="connsiteY5090" fmla="*/ 4419178 h 5484619"/>
              <a:gd name="connsiteX5091" fmla="*/ 832662 w 4450409"/>
              <a:gd name="connsiteY5091" fmla="*/ 4443139 h 5484619"/>
              <a:gd name="connsiteX5092" fmla="*/ 825816 w 4450409"/>
              <a:gd name="connsiteY5092" fmla="*/ 4443139 h 5484619"/>
              <a:gd name="connsiteX5093" fmla="*/ 836337 w 4450409"/>
              <a:gd name="connsiteY5093" fmla="*/ 4429850 h 5484619"/>
              <a:gd name="connsiteX5094" fmla="*/ 810816 w 4450409"/>
              <a:gd name="connsiteY5094" fmla="*/ 4439666 h 5484619"/>
              <a:gd name="connsiteX5095" fmla="*/ 807393 w 4450409"/>
              <a:gd name="connsiteY5095" fmla="*/ 4432819 h 5484619"/>
              <a:gd name="connsiteX5096" fmla="*/ 848471 w 4450409"/>
              <a:gd name="connsiteY5096" fmla="*/ 4405435 h 5484619"/>
              <a:gd name="connsiteX5097" fmla="*/ 856486 w 4450409"/>
              <a:gd name="connsiteY5097" fmla="*/ 4398461 h 5484619"/>
              <a:gd name="connsiteX5098" fmla="*/ 846354 w 4450409"/>
              <a:gd name="connsiteY5098" fmla="*/ 4402063 h 5484619"/>
              <a:gd name="connsiteX5099" fmla="*/ 846354 w 4450409"/>
              <a:gd name="connsiteY5099" fmla="*/ 4395217 h 5484619"/>
              <a:gd name="connsiteX5100" fmla="*/ 850257 w 4450409"/>
              <a:gd name="connsiteY5100" fmla="*/ 4392778 h 5484619"/>
              <a:gd name="connsiteX5101" fmla="*/ 832076 w 4450409"/>
              <a:gd name="connsiteY5101" fmla="*/ 4401618 h 5484619"/>
              <a:gd name="connsiteX5102" fmla="*/ 828653 w 4450409"/>
              <a:gd name="connsiteY5102" fmla="*/ 4398194 h 5484619"/>
              <a:gd name="connsiteX5103" fmla="*/ 834785 w 4450409"/>
              <a:gd name="connsiteY5103" fmla="*/ 4376731 h 5484619"/>
              <a:gd name="connsiteX5104" fmla="*/ 832662 w 4450409"/>
              <a:gd name="connsiteY5104" fmla="*/ 4378101 h 5484619"/>
              <a:gd name="connsiteX5105" fmla="*/ 828653 w 4450409"/>
              <a:gd name="connsiteY5105" fmla="*/ 4379103 h 5484619"/>
              <a:gd name="connsiteX5106" fmla="*/ 828653 w 4450409"/>
              <a:gd name="connsiteY5106" fmla="*/ 4391348 h 5484619"/>
              <a:gd name="connsiteX5107" fmla="*/ 804692 w 4450409"/>
              <a:gd name="connsiteY5107" fmla="*/ 4391348 h 5484619"/>
              <a:gd name="connsiteX5108" fmla="*/ 746500 w 4450409"/>
              <a:gd name="connsiteY5108" fmla="*/ 4411887 h 5484619"/>
              <a:gd name="connsiteX5109" fmla="*/ 722539 w 4450409"/>
              <a:gd name="connsiteY5109" fmla="*/ 4425579 h 5484619"/>
              <a:gd name="connsiteX5110" fmla="*/ 722539 w 4450409"/>
              <a:gd name="connsiteY5110" fmla="*/ 4422156 h 5484619"/>
              <a:gd name="connsiteX5111" fmla="*/ 756769 w 4450409"/>
              <a:gd name="connsiteY5111" fmla="*/ 4381079 h 5484619"/>
              <a:gd name="connsiteX5112" fmla="*/ 794423 w 4450409"/>
              <a:gd name="connsiteY5112" fmla="*/ 4374233 h 5484619"/>
              <a:gd name="connsiteX5113" fmla="*/ 808115 w 4450409"/>
              <a:gd name="connsiteY5113" fmla="*/ 4374233 h 5484619"/>
              <a:gd name="connsiteX5114" fmla="*/ 815817 w 4450409"/>
              <a:gd name="connsiteY5114" fmla="*/ 4362680 h 5484619"/>
              <a:gd name="connsiteX5115" fmla="*/ 828981 w 4450409"/>
              <a:gd name="connsiteY5115" fmla="*/ 4359511 h 5484619"/>
              <a:gd name="connsiteX5116" fmla="*/ 849777 w 4450409"/>
              <a:gd name="connsiteY5116" fmla="*/ 4340448 h 5484619"/>
              <a:gd name="connsiteX5117" fmla="*/ 877162 w 4450409"/>
              <a:gd name="connsiteY5117" fmla="*/ 4319910 h 5484619"/>
              <a:gd name="connsiteX5118" fmla="*/ 918238 w 4450409"/>
              <a:gd name="connsiteY5118" fmla="*/ 4285679 h 5484619"/>
              <a:gd name="connsiteX5119" fmla="*/ 921661 w 4450409"/>
              <a:gd name="connsiteY5119" fmla="*/ 4271987 h 5484619"/>
              <a:gd name="connsiteX5120" fmla="*/ 918238 w 4450409"/>
              <a:gd name="connsiteY5120" fmla="*/ 4271987 h 5484619"/>
              <a:gd name="connsiteX5121" fmla="*/ 897700 w 4450409"/>
              <a:gd name="connsiteY5121" fmla="*/ 4282256 h 5484619"/>
              <a:gd name="connsiteX5122" fmla="*/ 897700 w 4450409"/>
              <a:gd name="connsiteY5122" fmla="*/ 4271987 h 5484619"/>
              <a:gd name="connsiteX5123" fmla="*/ 962738 w 4450409"/>
              <a:gd name="connsiteY5123" fmla="*/ 4237757 h 5484619"/>
              <a:gd name="connsiteX5124" fmla="*/ 1014083 w 4450409"/>
              <a:gd name="connsiteY5124" fmla="*/ 4200103 h 5484619"/>
              <a:gd name="connsiteX5125" fmla="*/ 1044035 w 4450409"/>
              <a:gd name="connsiteY5125" fmla="*/ 4176570 h 5484619"/>
              <a:gd name="connsiteX5126" fmla="*/ 1059446 w 4450409"/>
              <a:gd name="connsiteY5126" fmla="*/ 4163933 h 5484619"/>
              <a:gd name="connsiteX5127" fmla="*/ 1062276 w 4450409"/>
              <a:gd name="connsiteY5127" fmla="*/ 4159437 h 5484619"/>
              <a:gd name="connsiteX5128" fmla="*/ 1067047 w 4450409"/>
              <a:gd name="connsiteY5128" fmla="*/ 4157570 h 5484619"/>
              <a:gd name="connsiteX5129" fmla="*/ 1078265 w 4450409"/>
              <a:gd name="connsiteY5129" fmla="*/ 4147474 h 5484619"/>
              <a:gd name="connsiteX5130" fmla="*/ 1082544 w 4450409"/>
              <a:gd name="connsiteY5130" fmla="*/ 4141911 h 5484619"/>
              <a:gd name="connsiteX5131" fmla="*/ 1094420 w 4450409"/>
              <a:gd name="connsiteY5131" fmla="*/ 4125583 h 5484619"/>
              <a:gd name="connsiteX5132" fmla="*/ 1092228 w 4450409"/>
              <a:gd name="connsiteY5132" fmla="*/ 4127774 h 5484619"/>
              <a:gd name="connsiteX5133" fmla="*/ 1088805 w 4450409"/>
              <a:gd name="connsiteY5133" fmla="*/ 4127774 h 5484619"/>
              <a:gd name="connsiteX5134" fmla="*/ 1085382 w 4450409"/>
              <a:gd name="connsiteY5134" fmla="*/ 4120928 h 5484619"/>
              <a:gd name="connsiteX5135" fmla="*/ 1102497 w 4450409"/>
              <a:gd name="connsiteY5135" fmla="*/ 4100389 h 5484619"/>
              <a:gd name="connsiteX5136" fmla="*/ 1102497 w 4450409"/>
              <a:gd name="connsiteY5136" fmla="*/ 4093543 h 5484619"/>
              <a:gd name="connsiteX5137" fmla="*/ 1023767 w 4450409"/>
              <a:gd name="connsiteY5137" fmla="*/ 4124351 h 5484619"/>
              <a:gd name="connsiteX5138" fmla="*/ 1006651 w 4450409"/>
              <a:gd name="connsiteY5138" fmla="*/ 4141466 h 5484619"/>
              <a:gd name="connsiteX5139" fmla="*/ 996382 w 4450409"/>
              <a:gd name="connsiteY5139" fmla="*/ 4141466 h 5484619"/>
              <a:gd name="connsiteX5140" fmla="*/ 996382 w 4450409"/>
              <a:gd name="connsiteY5140" fmla="*/ 4131197 h 5484619"/>
              <a:gd name="connsiteX5141" fmla="*/ 992959 w 4450409"/>
              <a:gd name="connsiteY5141" fmla="*/ 4131197 h 5484619"/>
              <a:gd name="connsiteX5142" fmla="*/ 962152 w 4450409"/>
              <a:gd name="connsiteY5142" fmla="*/ 4175696 h 5484619"/>
              <a:gd name="connsiteX5143" fmla="*/ 968998 w 4450409"/>
              <a:gd name="connsiteY5143" fmla="*/ 4179119 h 5484619"/>
              <a:gd name="connsiteX5144" fmla="*/ 996382 w 4450409"/>
              <a:gd name="connsiteY5144" fmla="*/ 4165427 h 5484619"/>
              <a:gd name="connsiteX5145" fmla="*/ 1013498 w 4450409"/>
              <a:gd name="connsiteY5145" fmla="*/ 4168850 h 5484619"/>
              <a:gd name="connsiteX5146" fmla="*/ 1034036 w 4450409"/>
              <a:gd name="connsiteY5146" fmla="*/ 4165427 h 5484619"/>
              <a:gd name="connsiteX5147" fmla="*/ 1034036 w 4450409"/>
              <a:gd name="connsiteY5147" fmla="*/ 4168850 h 5484619"/>
              <a:gd name="connsiteX5148" fmla="*/ 1016922 w 4450409"/>
              <a:gd name="connsiteY5148" fmla="*/ 4185966 h 5484619"/>
              <a:gd name="connsiteX5149" fmla="*/ 1013498 w 4450409"/>
              <a:gd name="connsiteY5149" fmla="*/ 4185966 h 5484619"/>
              <a:gd name="connsiteX5150" fmla="*/ 989537 w 4450409"/>
              <a:gd name="connsiteY5150" fmla="*/ 4182543 h 5484619"/>
              <a:gd name="connsiteX5151" fmla="*/ 979267 w 4450409"/>
              <a:gd name="connsiteY5151" fmla="*/ 4192812 h 5484619"/>
              <a:gd name="connsiteX5152" fmla="*/ 982690 w 4450409"/>
              <a:gd name="connsiteY5152" fmla="*/ 4203081 h 5484619"/>
              <a:gd name="connsiteX5153" fmla="*/ 972421 w 4450409"/>
              <a:gd name="connsiteY5153" fmla="*/ 4203081 h 5484619"/>
              <a:gd name="connsiteX5154" fmla="*/ 934768 w 4450409"/>
              <a:gd name="connsiteY5154" fmla="*/ 4230465 h 5484619"/>
              <a:gd name="connsiteX5155" fmla="*/ 903960 w 4450409"/>
              <a:gd name="connsiteY5155" fmla="*/ 4237311 h 5484619"/>
              <a:gd name="connsiteX5156" fmla="*/ 883422 w 4450409"/>
              <a:gd name="connsiteY5156" fmla="*/ 4216773 h 5484619"/>
              <a:gd name="connsiteX5157" fmla="*/ 849191 w 4450409"/>
              <a:gd name="connsiteY5157" fmla="*/ 4237311 h 5484619"/>
              <a:gd name="connsiteX5158" fmla="*/ 832076 w 4450409"/>
              <a:gd name="connsiteY5158" fmla="*/ 4233888 h 5484619"/>
              <a:gd name="connsiteX5159" fmla="*/ 808115 w 4450409"/>
              <a:gd name="connsiteY5159" fmla="*/ 4247580 h 5484619"/>
              <a:gd name="connsiteX5160" fmla="*/ 801269 w 4450409"/>
              <a:gd name="connsiteY5160" fmla="*/ 4247580 h 5484619"/>
              <a:gd name="connsiteX5161" fmla="*/ 794423 w 4450409"/>
              <a:gd name="connsiteY5161" fmla="*/ 4244157 h 5484619"/>
              <a:gd name="connsiteX5162" fmla="*/ 797846 w 4450409"/>
              <a:gd name="connsiteY5162" fmla="*/ 4233888 h 5484619"/>
              <a:gd name="connsiteX5163" fmla="*/ 814961 w 4450409"/>
              <a:gd name="connsiteY5163" fmla="*/ 4233888 h 5484619"/>
              <a:gd name="connsiteX5164" fmla="*/ 856037 w 4450409"/>
              <a:gd name="connsiteY5164" fmla="*/ 4185966 h 5484619"/>
              <a:gd name="connsiteX5165" fmla="*/ 852614 w 4450409"/>
              <a:gd name="connsiteY5165" fmla="*/ 4179119 h 5484619"/>
              <a:gd name="connsiteX5166" fmla="*/ 780730 w 4450409"/>
              <a:gd name="connsiteY5166" fmla="*/ 4213350 h 5484619"/>
              <a:gd name="connsiteX5167" fmla="*/ 746500 w 4450409"/>
              <a:gd name="connsiteY5167" fmla="*/ 4247580 h 5484619"/>
              <a:gd name="connsiteX5168" fmla="*/ 732808 w 4450409"/>
              <a:gd name="connsiteY5168" fmla="*/ 4251003 h 5484619"/>
              <a:gd name="connsiteX5169" fmla="*/ 729385 w 4450409"/>
              <a:gd name="connsiteY5169" fmla="*/ 4251003 h 5484619"/>
              <a:gd name="connsiteX5170" fmla="*/ 763615 w 4450409"/>
              <a:gd name="connsiteY5170" fmla="*/ 4209927 h 5484619"/>
              <a:gd name="connsiteX5171" fmla="*/ 791000 w 4450409"/>
              <a:gd name="connsiteY5171" fmla="*/ 4189389 h 5484619"/>
              <a:gd name="connsiteX5172" fmla="*/ 832076 w 4450409"/>
              <a:gd name="connsiteY5172" fmla="*/ 4155158 h 5484619"/>
              <a:gd name="connsiteX5173" fmla="*/ 835499 w 4450409"/>
              <a:gd name="connsiteY5173" fmla="*/ 4141466 h 5484619"/>
              <a:gd name="connsiteX5174" fmla="*/ 832076 w 4450409"/>
              <a:gd name="connsiteY5174" fmla="*/ 4141466 h 5484619"/>
              <a:gd name="connsiteX5175" fmla="*/ 811538 w 4450409"/>
              <a:gd name="connsiteY5175" fmla="*/ 4151735 h 5484619"/>
              <a:gd name="connsiteX5176" fmla="*/ 811538 w 4450409"/>
              <a:gd name="connsiteY5176" fmla="*/ 4141466 h 5484619"/>
              <a:gd name="connsiteX5177" fmla="*/ 876577 w 4450409"/>
              <a:gd name="connsiteY5177" fmla="*/ 4107236 h 5484619"/>
              <a:gd name="connsiteX5178" fmla="*/ 927921 w 4450409"/>
              <a:gd name="connsiteY5178" fmla="*/ 4069582 h 5484619"/>
              <a:gd name="connsiteX5179" fmla="*/ 979267 w 4450409"/>
              <a:gd name="connsiteY5179" fmla="*/ 4028505 h 5484619"/>
              <a:gd name="connsiteX5180" fmla="*/ 984160 w 4450409"/>
              <a:gd name="connsiteY5180" fmla="*/ 4024102 h 5484619"/>
              <a:gd name="connsiteX5181" fmla="*/ 953329 w 4450409"/>
              <a:gd name="connsiteY5181" fmla="*/ 4030878 h 5484619"/>
              <a:gd name="connsiteX5182" fmla="*/ 929368 w 4450409"/>
              <a:gd name="connsiteY5182" fmla="*/ 4044570 h 5484619"/>
              <a:gd name="connsiteX5183" fmla="*/ 929368 w 4450409"/>
              <a:gd name="connsiteY5183" fmla="*/ 4041147 h 5484619"/>
              <a:gd name="connsiteX5184" fmla="*/ 963599 w 4450409"/>
              <a:gd name="connsiteY5184" fmla="*/ 4000070 h 5484619"/>
              <a:gd name="connsiteX5185" fmla="*/ 1001252 w 4450409"/>
              <a:gd name="connsiteY5185" fmla="*/ 3993224 h 5484619"/>
              <a:gd name="connsiteX5186" fmla="*/ 1009594 w 4450409"/>
              <a:gd name="connsiteY5186" fmla="*/ 3993224 h 5484619"/>
              <a:gd name="connsiteX5187" fmla="*/ 1010075 w 4450409"/>
              <a:gd name="connsiteY5187" fmla="*/ 3992564 h 5484619"/>
              <a:gd name="connsiteX5188" fmla="*/ 1021320 w 4450409"/>
              <a:gd name="connsiteY5188" fmla="*/ 3983661 h 5484619"/>
              <a:gd name="connsiteX5189" fmla="*/ 1022646 w 4450409"/>
              <a:gd name="connsiteY5189" fmla="*/ 3981671 h 5484619"/>
              <a:gd name="connsiteX5190" fmla="*/ 1024352 w 4450409"/>
              <a:gd name="connsiteY5190" fmla="*/ 3981261 h 5484619"/>
              <a:gd name="connsiteX5191" fmla="*/ 1051151 w 4450409"/>
              <a:gd name="connsiteY5191" fmla="*/ 3960044 h 5484619"/>
              <a:gd name="connsiteX5192" fmla="*/ 1075112 w 4450409"/>
              <a:gd name="connsiteY5192" fmla="*/ 3932660 h 5484619"/>
              <a:gd name="connsiteX5193" fmla="*/ 1119133 w 4450409"/>
              <a:gd name="connsiteY5193" fmla="*/ 3895413 h 5484619"/>
              <a:gd name="connsiteX5194" fmla="*/ 1117054 w 4450409"/>
              <a:gd name="connsiteY5194" fmla="*/ 3888609 h 5484619"/>
              <a:gd name="connsiteX5195" fmla="*/ 1113350 w 4450409"/>
              <a:gd name="connsiteY5195" fmla="*/ 3885190 h 5484619"/>
              <a:gd name="connsiteX5196" fmla="*/ 1096304 w 4450409"/>
              <a:gd name="connsiteY5196" fmla="*/ 3888031 h 5484619"/>
              <a:gd name="connsiteX5197" fmla="*/ 1085819 w 4450409"/>
              <a:gd name="connsiteY5197" fmla="*/ 3891176 h 5484619"/>
              <a:gd name="connsiteX5198" fmla="*/ 1046453 w 4450409"/>
              <a:gd name="connsiteY5198" fmla="*/ 3914282 h 5484619"/>
              <a:gd name="connsiteX5199" fmla="*/ 1019069 w 4450409"/>
              <a:gd name="connsiteY5199" fmla="*/ 3934820 h 5484619"/>
              <a:gd name="connsiteX5200" fmla="*/ 971146 w 4450409"/>
              <a:gd name="connsiteY5200" fmla="*/ 3962204 h 5484619"/>
              <a:gd name="connsiteX5201" fmla="*/ 959496 w 4450409"/>
              <a:gd name="connsiteY5201" fmla="*/ 3981096 h 5484619"/>
              <a:gd name="connsiteX5202" fmla="*/ 970444 w 4450409"/>
              <a:gd name="connsiteY5202" fmla="*/ 3979532 h 5484619"/>
              <a:gd name="connsiteX5203" fmla="*/ 970444 w 4450409"/>
              <a:gd name="connsiteY5203" fmla="*/ 3982955 h 5484619"/>
              <a:gd name="connsiteX5204" fmla="*/ 949906 w 4450409"/>
              <a:gd name="connsiteY5204" fmla="*/ 3996647 h 5484619"/>
              <a:gd name="connsiteX5205" fmla="*/ 943060 w 4450409"/>
              <a:gd name="connsiteY5205" fmla="*/ 4010339 h 5484619"/>
              <a:gd name="connsiteX5206" fmla="*/ 935358 w 4450409"/>
              <a:gd name="connsiteY5206" fmla="*/ 4003493 h 5484619"/>
              <a:gd name="connsiteX5207" fmla="*/ 933009 w 4450409"/>
              <a:gd name="connsiteY5207" fmla="*/ 3995439 h 5484619"/>
              <a:gd name="connsiteX5208" fmla="*/ 930070 w 4450409"/>
              <a:gd name="connsiteY5208" fmla="*/ 3996435 h 5484619"/>
              <a:gd name="connsiteX5209" fmla="*/ 914239 w 4450409"/>
              <a:gd name="connsiteY5209" fmla="*/ 4004993 h 5484619"/>
              <a:gd name="connsiteX5210" fmla="*/ 914182 w 4450409"/>
              <a:gd name="connsiteY5210" fmla="*/ 4005030 h 5484619"/>
              <a:gd name="connsiteX5211" fmla="*/ 919098 w 4450409"/>
              <a:gd name="connsiteY5211" fmla="*/ 4003493 h 5484619"/>
              <a:gd name="connsiteX5212" fmla="*/ 925946 w 4450409"/>
              <a:gd name="connsiteY5212" fmla="*/ 4003493 h 5484619"/>
              <a:gd name="connsiteX5213" fmla="*/ 932791 w 4450409"/>
              <a:gd name="connsiteY5213" fmla="*/ 4010339 h 5484619"/>
              <a:gd name="connsiteX5214" fmla="*/ 881445 w 4450409"/>
              <a:gd name="connsiteY5214" fmla="*/ 4027455 h 5484619"/>
              <a:gd name="connsiteX5215" fmla="*/ 881445 w 4450409"/>
              <a:gd name="connsiteY5215" fmla="*/ 4023201 h 5484619"/>
              <a:gd name="connsiteX5216" fmla="*/ 859898 w 4450409"/>
              <a:gd name="connsiteY5216" fmla="*/ 4019969 h 5484619"/>
              <a:gd name="connsiteX5217" fmla="*/ 851340 w 4450409"/>
              <a:gd name="connsiteY5217" fmla="*/ 4013550 h 5484619"/>
              <a:gd name="connsiteX5218" fmla="*/ 854764 w 4450409"/>
              <a:gd name="connsiteY5218" fmla="*/ 3999858 h 5484619"/>
              <a:gd name="connsiteX5219" fmla="*/ 851340 w 4450409"/>
              <a:gd name="connsiteY5219" fmla="*/ 3999858 h 5484619"/>
              <a:gd name="connsiteX5220" fmla="*/ 796571 w 4450409"/>
              <a:gd name="connsiteY5220" fmla="*/ 4020396 h 5484619"/>
              <a:gd name="connsiteX5221" fmla="*/ 796571 w 4450409"/>
              <a:gd name="connsiteY5221" fmla="*/ 4013550 h 5484619"/>
              <a:gd name="connsiteX5222" fmla="*/ 830802 w 4450409"/>
              <a:gd name="connsiteY5222" fmla="*/ 3982743 h 5484619"/>
              <a:gd name="connsiteX5223" fmla="*/ 830802 w 4450409"/>
              <a:gd name="connsiteY5223" fmla="*/ 3979320 h 5484619"/>
              <a:gd name="connsiteX5224" fmla="*/ 827378 w 4450409"/>
              <a:gd name="connsiteY5224" fmla="*/ 3979320 h 5484619"/>
              <a:gd name="connsiteX5225" fmla="*/ 734956 w 4450409"/>
              <a:gd name="connsiteY5225" fmla="*/ 4020396 h 5484619"/>
              <a:gd name="connsiteX5226" fmla="*/ 722471 w 4450409"/>
              <a:gd name="connsiteY5226" fmla="*/ 4028887 h 5484619"/>
              <a:gd name="connsiteX5227" fmla="*/ 734254 w 4450409"/>
              <a:gd name="connsiteY5227" fmla="*/ 4037724 h 5484619"/>
              <a:gd name="connsiteX5228" fmla="*/ 734254 w 4450409"/>
              <a:gd name="connsiteY5228" fmla="*/ 4041147 h 5484619"/>
              <a:gd name="connsiteX5229" fmla="*/ 717139 w 4450409"/>
              <a:gd name="connsiteY5229" fmla="*/ 4058262 h 5484619"/>
              <a:gd name="connsiteX5230" fmla="*/ 713716 w 4450409"/>
              <a:gd name="connsiteY5230" fmla="*/ 4058262 h 5484619"/>
              <a:gd name="connsiteX5231" fmla="*/ 706870 w 4450409"/>
              <a:gd name="connsiteY5231" fmla="*/ 4051416 h 5484619"/>
              <a:gd name="connsiteX5232" fmla="*/ 712432 w 4450409"/>
              <a:gd name="connsiteY5232" fmla="*/ 4045426 h 5484619"/>
              <a:gd name="connsiteX5233" fmla="*/ 715528 w 4450409"/>
              <a:gd name="connsiteY5233" fmla="*/ 4033608 h 5484619"/>
              <a:gd name="connsiteX5234" fmla="*/ 713562 w 4450409"/>
              <a:gd name="connsiteY5234" fmla="*/ 4034944 h 5484619"/>
              <a:gd name="connsiteX5235" fmla="*/ 696079 w 4450409"/>
              <a:gd name="connsiteY5235" fmla="*/ 4041669 h 5484619"/>
              <a:gd name="connsiteX5236" fmla="*/ 693177 w 4450409"/>
              <a:gd name="connsiteY5236" fmla="*/ 4044570 h 5484619"/>
              <a:gd name="connsiteX5237" fmla="*/ 703446 w 4450409"/>
              <a:gd name="connsiteY5237" fmla="*/ 4054839 h 5484619"/>
              <a:gd name="connsiteX5238" fmla="*/ 693177 w 4450409"/>
              <a:gd name="connsiteY5238" fmla="*/ 4068531 h 5484619"/>
              <a:gd name="connsiteX5239" fmla="*/ 693177 w 4450409"/>
              <a:gd name="connsiteY5239" fmla="*/ 4075377 h 5484619"/>
              <a:gd name="connsiteX5240" fmla="*/ 700023 w 4450409"/>
              <a:gd name="connsiteY5240" fmla="*/ 4075377 h 5484619"/>
              <a:gd name="connsiteX5241" fmla="*/ 700023 w 4450409"/>
              <a:gd name="connsiteY5241" fmla="*/ 4085646 h 5484619"/>
              <a:gd name="connsiteX5242" fmla="*/ 686331 w 4450409"/>
              <a:gd name="connsiteY5242" fmla="*/ 4089069 h 5484619"/>
              <a:gd name="connsiteX5243" fmla="*/ 676062 w 4450409"/>
              <a:gd name="connsiteY5243" fmla="*/ 4068531 h 5484619"/>
              <a:gd name="connsiteX5244" fmla="*/ 611024 w 4450409"/>
              <a:gd name="connsiteY5244" fmla="*/ 4099339 h 5484619"/>
              <a:gd name="connsiteX5245" fmla="*/ 583640 w 4450409"/>
              <a:gd name="connsiteY5245" fmla="*/ 4119877 h 5484619"/>
              <a:gd name="connsiteX5246" fmla="*/ 535717 w 4450409"/>
              <a:gd name="connsiteY5246" fmla="*/ 4147261 h 5484619"/>
              <a:gd name="connsiteX5247" fmla="*/ 494641 w 4450409"/>
              <a:gd name="connsiteY5247" fmla="*/ 4181492 h 5484619"/>
              <a:gd name="connsiteX5248" fmla="*/ 450141 w 4450409"/>
              <a:gd name="connsiteY5248" fmla="*/ 4208876 h 5484619"/>
              <a:gd name="connsiteX5249" fmla="*/ 415911 w 4450409"/>
              <a:gd name="connsiteY5249" fmla="*/ 4198607 h 5484619"/>
              <a:gd name="connsiteX5250" fmla="*/ 419334 w 4450409"/>
              <a:gd name="connsiteY5250" fmla="*/ 4184915 h 5484619"/>
              <a:gd name="connsiteX5251" fmla="*/ 415911 w 4450409"/>
              <a:gd name="connsiteY5251" fmla="*/ 4184915 h 5484619"/>
              <a:gd name="connsiteX5252" fmla="*/ 361142 w 4450409"/>
              <a:gd name="connsiteY5252" fmla="*/ 4205453 h 5484619"/>
              <a:gd name="connsiteX5253" fmla="*/ 361142 w 4450409"/>
              <a:gd name="connsiteY5253" fmla="*/ 4198607 h 5484619"/>
              <a:gd name="connsiteX5254" fmla="*/ 395372 w 4450409"/>
              <a:gd name="connsiteY5254" fmla="*/ 4167800 h 5484619"/>
              <a:gd name="connsiteX5255" fmla="*/ 395372 w 4450409"/>
              <a:gd name="connsiteY5255" fmla="*/ 4164377 h 5484619"/>
              <a:gd name="connsiteX5256" fmla="*/ 391949 w 4450409"/>
              <a:gd name="connsiteY5256" fmla="*/ 4164377 h 5484619"/>
              <a:gd name="connsiteX5257" fmla="*/ 299527 w 4450409"/>
              <a:gd name="connsiteY5257" fmla="*/ 4205453 h 5484619"/>
              <a:gd name="connsiteX5258" fmla="*/ 244758 w 4450409"/>
              <a:gd name="connsiteY5258" fmla="*/ 4232838 h 5484619"/>
              <a:gd name="connsiteX5259" fmla="*/ 241335 w 4450409"/>
              <a:gd name="connsiteY5259" fmla="*/ 4225991 h 5484619"/>
              <a:gd name="connsiteX5260" fmla="*/ 282412 w 4450409"/>
              <a:gd name="connsiteY5260" fmla="*/ 4198607 h 5484619"/>
              <a:gd name="connsiteX5261" fmla="*/ 350874 w 4450409"/>
              <a:gd name="connsiteY5261" fmla="*/ 4150684 h 5484619"/>
              <a:gd name="connsiteX5262" fmla="*/ 398795 w 4450409"/>
              <a:gd name="connsiteY5262" fmla="*/ 4116454 h 5484619"/>
              <a:gd name="connsiteX5263" fmla="*/ 429603 w 4450409"/>
              <a:gd name="connsiteY5263" fmla="*/ 4095916 h 5484619"/>
              <a:gd name="connsiteX5264" fmla="*/ 433026 w 4450409"/>
              <a:gd name="connsiteY5264" fmla="*/ 4092493 h 5484619"/>
              <a:gd name="connsiteX5265" fmla="*/ 436449 w 4450409"/>
              <a:gd name="connsiteY5265" fmla="*/ 4099339 h 5484619"/>
              <a:gd name="connsiteX5266" fmla="*/ 436449 w 4450409"/>
              <a:gd name="connsiteY5266" fmla="*/ 4106185 h 5484619"/>
              <a:gd name="connsiteX5267" fmla="*/ 412487 w 4450409"/>
              <a:gd name="connsiteY5267" fmla="*/ 4123300 h 5484619"/>
              <a:gd name="connsiteX5268" fmla="*/ 415911 w 4450409"/>
              <a:gd name="connsiteY5268" fmla="*/ 4130146 h 5484619"/>
              <a:gd name="connsiteX5269" fmla="*/ 474102 w 4450409"/>
              <a:gd name="connsiteY5269" fmla="*/ 4109608 h 5484619"/>
              <a:gd name="connsiteX5270" fmla="*/ 477525 w 4450409"/>
              <a:gd name="connsiteY5270" fmla="*/ 4102762 h 5484619"/>
              <a:gd name="connsiteX5271" fmla="*/ 477525 w 4450409"/>
              <a:gd name="connsiteY5271" fmla="*/ 4099339 h 5484619"/>
              <a:gd name="connsiteX5272" fmla="*/ 467256 w 4450409"/>
              <a:gd name="connsiteY5272" fmla="*/ 4092493 h 5484619"/>
              <a:gd name="connsiteX5273" fmla="*/ 467256 w 4450409"/>
              <a:gd name="connsiteY5273" fmla="*/ 4085646 h 5484619"/>
              <a:gd name="connsiteX5274" fmla="*/ 487795 w 4450409"/>
              <a:gd name="connsiteY5274" fmla="*/ 4085646 h 5484619"/>
              <a:gd name="connsiteX5275" fmla="*/ 511756 w 4450409"/>
              <a:gd name="connsiteY5275" fmla="*/ 4058262 h 5484619"/>
              <a:gd name="connsiteX5276" fmla="*/ 518602 w 4450409"/>
              <a:gd name="connsiteY5276" fmla="*/ 4065108 h 5484619"/>
              <a:gd name="connsiteX5277" fmla="*/ 518602 w 4450409"/>
              <a:gd name="connsiteY5277" fmla="*/ 4071954 h 5484619"/>
              <a:gd name="connsiteX5278" fmla="*/ 501487 w 4450409"/>
              <a:gd name="connsiteY5278" fmla="*/ 4085646 h 5484619"/>
              <a:gd name="connsiteX5279" fmla="*/ 501487 w 4450409"/>
              <a:gd name="connsiteY5279" fmla="*/ 4089069 h 5484619"/>
              <a:gd name="connsiteX5280" fmla="*/ 511756 w 4450409"/>
              <a:gd name="connsiteY5280" fmla="*/ 4099339 h 5484619"/>
              <a:gd name="connsiteX5281" fmla="*/ 604178 w 4450409"/>
              <a:gd name="connsiteY5281" fmla="*/ 4061685 h 5484619"/>
              <a:gd name="connsiteX5282" fmla="*/ 700023 w 4450409"/>
              <a:gd name="connsiteY5282" fmla="*/ 4020609 h 5484619"/>
              <a:gd name="connsiteX5283" fmla="*/ 703446 w 4450409"/>
              <a:gd name="connsiteY5283" fmla="*/ 4020609 h 5484619"/>
              <a:gd name="connsiteX5284" fmla="*/ 704398 w 4450409"/>
              <a:gd name="connsiteY5284" fmla="*/ 4022512 h 5484619"/>
              <a:gd name="connsiteX5285" fmla="*/ 717841 w 4450409"/>
              <a:gd name="connsiteY5285" fmla="*/ 4013550 h 5484619"/>
              <a:gd name="connsiteX5286" fmla="*/ 786302 w 4450409"/>
              <a:gd name="connsiteY5286" fmla="*/ 3965627 h 5484619"/>
              <a:gd name="connsiteX5287" fmla="*/ 804895 w 4450409"/>
              <a:gd name="connsiteY5287" fmla="*/ 3947919 h 5484619"/>
              <a:gd name="connsiteX5288" fmla="*/ 800771 w 4450409"/>
              <a:gd name="connsiteY5288" fmla="*/ 3943795 h 5484619"/>
              <a:gd name="connsiteX5289" fmla="*/ 827300 w 4450409"/>
              <a:gd name="connsiteY5289" fmla="*/ 3923257 h 5484619"/>
              <a:gd name="connsiteX5290" fmla="*/ 839986 w 4450409"/>
              <a:gd name="connsiteY5290" fmla="*/ 3920514 h 5484619"/>
              <a:gd name="connsiteX5291" fmla="*/ 841926 w 4450409"/>
              <a:gd name="connsiteY5291" fmla="*/ 3916849 h 5484619"/>
              <a:gd name="connsiteX5292" fmla="*/ 865033 w 4450409"/>
              <a:gd name="connsiteY5292" fmla="*/ 3910859 h 5484619"/>
              <a:gd name="connsiteX5293" fmla="*/ 868455 w 4450409"/>
              <a:gd name="connsiteY5293" fmla="*/ 3907436 h 5484619"/>
              <a:gd name="connsiteX5294" fmla="*/ 869214 w 4450409"/>
              <a:gd name="connsiteY5294" fmla="*/ 3908955 h 5484619"/>
              <a:gd name="connsiteX5295" fmla="*/ 896616 w 4450409"/>
              <a:gd name="connsiteY5295" fmla="*/ 3889027 h 5484619"/>
              <a:gd name="connsiteX5296" fmla="*/ 906885 w 4450409"/>
              <a:gd name="connsiteY5296" fmla="*/ 3885604 h 5484619"/>
              <a:gd name="connsiteX5297" fmla="*/ 910308 w 4450409"/>
              <a:gd name="connsiteY5297" fmla="*/ 3892450 h 5484619"/>
              <a:gd name="connsiteX5298" fmla="*/ 910308 w 4450409"/>
              <a:gd name="connsiteY5298" fmla="*/ 3900589 h 5484619"/>
              <a:gd name="connsiteX5299" fmla="*/ 923224 w 4450409"/>
              <a:gd name="connsiteY5299" fmla="*/ 3900589 h 5484619"/>
              <a:gd name="connsiteX5300" fmla="*/ 926868 w 4450409"/>
              <a:gd name="connsiteY5300" fmla="*/ 3888097 h 5484619"/>
              <a:gd name="connsiteX5301" fmla="*/ 924000 w 4450409"/>
              <a:gd name="connsiteY5301" fmla="*/ 3889027 h 5484619"/>
              <a:gd name="connsiteX5302" fmla="*/ 913731 w 4450409"/>
              <a:gd name="connsiteY5302" fmla="*/ 3885604 h 5484619"/>
              <a:gd name="connsiteX5303" fmla="*/ 913731 w 4450409"/>
              <a:gd name="connsiteY5303" fmla="*/ 3883086 h 5484619"/>
              <a:gd name="connsiteX5304" fmla="*/ 912954 w 4450409"/>
              <a:gd name="connsiteY5304" fmla="*/ 3883474 h 5484619"/>
              <a:gd name="connsiteX5305" fmla="*/ 906108 w 4450409"/>
              <a:gd name="connsiteY5305" fmla="*/ 3883474 h 5484619"/>
              <a:gd name="connsiteX5306" fmla="*/ 906108 w 4450409"/>
              <a:gd name="connsiteY5306" fmla="*/ 3880051 h 5484619"/>
              <a:gd name="connsiteX5307" fmla="*/ 926647 w 4450409"/>
              <a:gd name="connsiteY5307" fmla="*/ 3866359 h 5484619"/>
              <a:gd name="connsiteX5308" fmla="*/ 926647 w 4450409"/>
              <a:gd name="connsiteY5308" fmla="*/ 3869887 h 5484619"/>
              <a:gd name="connsiteX5309" fmla="*/ 940754 w 4450409"/>
              <a:gd name="connsiteY5309" fmla="*/ 3860688 h 5484619"/>
              <a:gd name="connsiteX5310" fmla="*/ 944772 w 4450409"/>
              <a:gd name="connsiteY5310" fmla="*/ 3852451 h 5484619"/>
              <a:gd name="connsiteX5311" fmla="*/ 957199 w 4450409"/>
              <a:gd name="connsiteY5311" fmla="*/ 3841060 h 5484619"/>
              <a:gd name="connsiteX5312" fmla="*/ 952436 w 4450409"/>
              <a:gd name="connsiteY5312" fmla="*/ 3834709 h 5484619"/>
              <a:gd name="connsiteX5313" fmla="*/ 949013 w 4450409"/>
              <a:gd name="connsiteY5313" fmla="*/ 3838132 h 5484619"/>
              <a:gd name="connsiteX5314" fmla="*/ 942167 w 4450409"/>
              <a:gd name="connsiteY5314" fmla="*/ 3831286 h 5484619"/>
              <a:gd name="connsiteX5315" fmla="*/ 947823 w 4450409"/>
              <a:gd name="connsiteY5315" fmla="*/ 3817148 h 5484619"/>
              <a:gd name="connsiteX5316" fmla="*/ 945991 w 4450409"/>
              <a:gd name="connsiteY5316" fmla="*/ 3814008 h 5484619"/>
              <a:gd name="connsiteX5317" fmla="*/ 933181 w 4450409"/>
              <a:gd name="connsiteY5317" fmla="*/ 3813316 h 5484619"/>
              <a:gd name="connsiteX5318" fmla="*/ 925052 w 4450409"/>
              <a:gd name="connsiteY5318" fmla="*/ 3810748 h 5484619"/>
              <a:gd name="connsiteX5319" fmla="*/ 932494 w 4450409"/>
              <a:gd name="connsiteY5319" fmla="*/ 3797724 h 5484619"/>
              <a:gd name="connsiteX5320" fmla="*/ 913099 w 4450409"/>
              <a:gd name="connsiteY5320" fmla="*/ 3779503 h 5484619"/>
              <a:gd name="connsiteX5321" fmla="*/ 906737 w 4450409"/>
              <a:gd name="connsiteY5321" fmla="*/ 3769671 h 5484619"/>
              <a:gd name="connsiteX5322" fmla="*/ 904513 w 4450409"/>
              <a:gd name="connsiteY5322" fmla="*/ 3769671 h 5484619"/>
              <a:gd name="connsiteX5323" fmla="*/ 897667 w 4450409"/>
              <a:gd name="connsiteY5323" fmla="*/ 3773094 h 5484619"/>
              <a:gd name="connsiteX5324" fmla="*/ 901090 w 4450409"/>
              <a:gd name="connsiteY5324" fmla="*/ 3790209 h 5484619"/>
              <a:gd name="connsiteX5325" fmla="*/ 894244 w 4450409"/>
              <a:gd name="connsiteY5325" fmla="*/ 3807324 h 5484619"/>
              <a:gd name="connsiteX5326" fmla="*/ 904513 w 4450409"/>
              <a:gd name="connsiteY5326" fmla="*/ 3838132 h 5484619"/>
              <a:gd name="connsiteX5327" fmla="*/ 897667 w 4450409"/>
              <a:gd name="connsiteY5327" fmla="*/ 3841555 h 5484619"/>
              <a:gd name="connsiteX5328" fmla="*/ 894244 w 4450409"/>
              <a:gd name="connsiteY5328" fmla="*/ 3841555 h 5484619"/>
              <a:gd name="connsiteX5329" fmla="*/ 889364 w 4450409"/>
              <a:gd name="connsiteY5329" fmla="*/ 3836676 h 5484619"/>
              <a:gd name="connsiteX5330" fmla="*/ 883780 w 4450409"/>
              <a:gd name="connsiteY5330" fmla="*/ 3838537 h 5484619"/>
              <a:gd name="connsiteX5331" fmla="*/ 879501 w 4450409"/>
              <a:gd name="connsiteY5331" fmla="*/ 3851373 h 5484619"/>
              <a:gd name="connsiteX5332" fmla="*/ 876078 w 4450409"/>
              <a:gd name="connsiteY5332" fmla="*/ 3851373 h 5484619"/>
              <a:gd name="connsiteX5333" fmla="*/ 869232 w 4450409"/>
              <a:gd name="connsiteY5333" fmla="*/ 3844527 h 5484619"/>
              <a:gd name="connsiteX5334" fmla="*/ 879501 w 4450409"/>
              <a:gd name="connsiteY5334" fmla="*/ 3820566 h 5484619"/>
              <a:gd name="connsiteX5335" fmla="*/ 881106 w 4450409"/>
              <a:gd name="connsiteY5335" fmla="*/ 3820566 h 5484619"/>
              <a:gd name="connsiteX5336" fmla="*/ 883975 w 4450409"/>
              <a:gd name="connsiteY5336" fmla="*/ 3800478 h 5484619"/>
              <a:gd name="connsiteX5337" fmla="*/ 883975 w 4450409"/>
              <a:gd name="connsiteY5337" fmla="*/ 3797055 h 5484619"/>
              <a:gd name="connsiteX5338" fmla="*/ 877129 w 4450409"/>
              <a:gd name="connsiteY5338" fmla="*/ 3769671 h 5484619"/>
              <a:gd name="connsiteX5339" fmla="*/ 877129 w 4450409"/>
              <a:gd name="connsiteY5339" fmla="*/ 3766248 h 5484619"/>
              <a:gd name="connsiteX5340" fmla="*/ 877761 w 4450409"/>
              <a:gd name="connsiteY5340" fmla="*/ 3765301 h 5484619"/>
              <a:gd name="connsiteX5341" fmla="*/ 859185 w 4450409"/>
              <a:gd name="connsiteY5341" fmla="*/ 3754686 h 5484619"/>
              <a:gd name="connsiteX5342" fmla="*/ 845493 w 4450409"/>
              <a:gd name="connsiteY5342" fmla="*/ 3758109 h 5484619"/>
              <a:gd name="connsiteX5343" fmla="*/ 842125 w 4450409"/>
              <a:gd name="connsiteY5343" fmla="*/ 3757115 h 5484619"/>
              <a:gd name="connsiteX5344" fmla="*/ 837837 w 4450409"/>
              <a:gd name="connsiteY5344" fmla="*/ 3758506 h 5484619"/>
              <a:gd name="connsiteX5345" fmla="*/ 832392 w 4450409"/>
              <a:gd name="connsiteY5345" fmla="*/ 3756691 h 5484619"/>
              <a:gd name="connsiteX5346" fmla="*/ 830062 w 4450409"/>
              <a:gd name="connsiteY5346" fmla="*/ 3763681 h 5484619"/>
              <a:gd name="connsiteX5347" fmla="*/ 824145 w 4450409"/>
              <a:gd name="connsiteY5347" fmla="*/ 3771288 h 5484619"/>
              <a:gd name="connsiteX5348" fmla="*/ 824145 w 4450409"/>
              <a:gd name="connsiteY5348" fmla="*/ 3779044 h 5484619"/>
              <a:gd name="connsiteX5349" fmla="*/ 816464 w 4450409"/>
              <a:gd name="connsiteY5349" fmla="*/ 3781163 h 5484619"/>
              <a:gd name="connsiteX5350" fmla="*/ 812091 w 4450409"/>
              <a:gd name="connsiteY5350" fmla="*/ 3786786 h 5484619"/>
              <a:gd name="connsiteX5351" fmla="*/ 815514 w 4450409"/>
              <a:gd name="connsiteY5351" fmla="*/ 3793632 h 5484619"/>
              <a:gd name="connsiteX5352" fmla="*/ 829206 w 4450409"/>
              <a:gd name="connsiteY5352" fmla="*/ 3786786 h 5484619"/>
              <a:gd name="connsiteX5353" fmla="*/ 831736 w 4450409"/>
              <a:gd name="connsiteY5353" fmla="*/ 3798592 h 5484619"/>
              <a:gd name="connsiteX5354" fmla="*/ 835224 w 4450409"/>
              <a:gd name="connsiteY5354" fmla="*/ 3799186 h 5484619"/>
              <a:gd name="connsiteX5355" fmla="*/ 835224 w 4450409"/>
              <a:gd name="connsiteY5355" fmla="*/ 3806032 h 5484619"/>
              <a:gd name="connsiteX5356" fmla="*/ 833644 w 4450409"/>
              <a:gd name="connsiteY5356" fmla="*/ 3807499 h 5484619"/>
              <a:gd name="connsiteX5357" fmla="*/ 837283 w 4450409"/>
              <a:gd name="connsiteY5357" fmla="*/ 3824478 h 5484619"/>
              <a:gd name="connsiteX5358" fmla="*/ 862385 w 4450409"/>
              <a:gd name="connsiteY5358" fmla="*/ 3813720 h 5484619"/>
              <a:gd name="connsiteX5359" fmla="*/ 865808 w 4450409"/>
              <a:gd name="connsiteY5359" fmla="*/ 3813720 h 5484619"/>
              <a:gd name="connsiteX5360" fmla="*/ 869232 w 4450409"/>
              <a:gd name="connsiteY5360" fmla="*/ 3820566 h 5484619"/>
              <a:gd name="connsiteX5361" fmla="*/ 869232 w 4450409"/>
              <a:gd name="connsiteY5361" fmla="*/ 3823989 h 5484619"/>
              <a:gd name="connsiteX5362" fmla="*/ 855539 w 4450409"/>
              <a:gd name="connsiteY5362" fmla="*/ 3837681 h 5484619"/>
              <a:gd name="connsiteX5363" fmla="*/ 865808 w 4450409"/>
              <a:gd name="connsiteY5363" fmla="*/ 3847950 h 5484619"/>
              <a:gd name="connsiteX5364" fmla="*/ 855539 w 4450409"/>
              <a:gd name="connsiteY5364" fmla="*/ 3861642 h 5484619"/>
              <a:gd name="connsiteX5365" fmla="*/ 855539 w 4450409"/>
              <a:gd name="connsiteY5365" fmla="*/ 3868488 h 5484619"/>
              <a:gd name="connsiteX5366" fmla="*/ 862385 w 4450409"/>
              <a:gd name="connsiteY5366" fmla="*/ 3868488 h 5484619"/>
              <a:gd name="connsiteX5367" fmla="*/ 862385 w 4450409"/>
              <a:gd name="connsiteY5367" fmla="*/ 3878757 h 5484619"/>
              <a:gd name="connsiteX5368" fmla="*/ 848693 w 4450409"/>
              <a:gd name="connsiteY5368" fmla="*/ 3882180 h 5484619"/>
              <a:gd name="connsiteX5369" fmla="*/ 838424 w 4450409"/>
              <a:gd name="connsiteY5369" fmla="*/ 3861642 h 5484619"/>
              <a:gd name="connsiteX5370" fmla="*/ 773386 w 4450409"/>
              <a:gd name="connsiteY5370" fmla="*/ 3892450 h 5484619"/>
              <a:gd name="connsiteX5371" fmla="*/ 746002 w 4450409"/>
              <a:gd name="connsiteY5371" fmla="*/ 3912988 h 5484619"/>
              <a:gd name="connsiteX5372" fmla="*/ 733361 w 4450409"/>
              <a:gd name="connsiteY5372" fmla="*/ 3920212 h 5484619"/>
              <a:gd name="connsiteX5373" fmla="*/ 733361 w 4450409"/>
              <a:gd name="connsiteY5373" fmla="*/ 3920285 h 5484619"/>
              <a:gd name="connsiteX5374" fmla="*/ 733232 w 4450409"/>
              <a:gd name="connsiteY5374" fmla="*/ 3920285 h 5484619"/>
              <a:gd name="connsiteX5375" fmla="*/ 698079 w 4450409"/>
              <a:gd name="connsiteY5375" fmla="*/ 3940372 h 5484619"/>
              <a:gd name="connsiteX5376" fmla="*/ 657003 w 4450409"/>
              <a:gd name="connsiteY5376" fmla="*/ 3974603 h 5484619"/>
              <a:gd name="connsiteX5377" fmla="*/ 612503 w 4450409"/>
              <a:gd name="connsiteY5377" fmla="*/ 4001987 h 5484619"/>
              <a:gd name="connsiteX5378" fmla="*/ 578273 w 4450409"/>
              <a:gd name="connsiteY5378" fmla="*/ 3991718 h 5484619"/>
              <a:gd name="connsiteX5379" fmla="*/ 581696 w 4450409"/>
              <a:gd name="connsiteY5379" fmla="*/ 3978026 h 5484619"/>
              <a:gd name="connsiteX5380" fmla="*/ 578273 w 4450409"/>
              <a:gd name="connsiteY5380" fmla="*/ 3978026 h 5484619"/>
              <a:gd name="connsiteX5381" fmla="*/ 523504 w 4450409"/>
              <a:gd name="connsiteY5381" fmla="*/ 3998564 h 5484619"/>
              <a:gd name="connsiteX5382" fmla="*/ 523504 w 4450409"/>
              <a:gd name="connsiteY5382" fmla="*/ 3991718 h 5484619"/>
              <a:gd name="connsiteX5383" fmla="*/ 557734 w 4450409"/>
              <a:gd name="connsiteY5383" fmla="*/ 3960911 h 5484619"/>
              <a:gd name="connsiteX5384" fmla="*/ 557734 w 4450409"/>
              <a:gd name="connsiteY5384" fmla="*/ 3957488 h 5484619"/>
              <a:gd name="connsiteX5385" fmla="*/ 554311 w 4450409"/>
              <a:gd name="connsiteY5385" fmla="*/ 3957488 h 5484619"/>
              <a:gd name="connsiteX5386" fmla="*/ 461889 w 4450409"/>
              <a:gd name="connsiteY5386" fmla="*/ 3998564 h 5484619"/>
              <a:gd name="connsiteX5387" fmla="*/ 407120 w 4450409"/>
              <a:gd name="connsiteY5387" fmla="*/ 4025949 h 5484619"/>
              <a:gd name="connsiteX5388" fmla="*/ 403697 w 4450409"/>
              <a:gd name="connsiteY5388" fmla="*/ 4019102 h 5484619"/>
              <a:gd name="connsiteX5389" fmla="*/ 444774 w 4450409"/>
              <a:gd name="connsiteY5389" fmla="*/ 3991718 h 5484619"/>
              <a:gd name="connsiteX5390" fmla="*/ 513235 w 4450409"/>
              <a:gd name="connsiteY5390" fmla="*/ 3943795 h 5484619"/>
              <a:gd name="connsiteX5391" fmla="*/ 561157 w 4450409"/>
              <a:gd name="connsiteY5391" fmla="*/ 3909565 h 5484619"/>
              <a:gd name="connsiteX5392" fmla="*/ 567040 w 4450409"/>
              <a:gd name="connsiteY5392" fmla="*/ 3898454 h 5484619"/>
              <a:gd name="connsiteX5393" fmla="*/ 564803 w 4450409"/>
              <a:gd name="connsiteY5393" fmla="*/ 3898454 h 5484619"/>
              <a:gd name="connsiteX5394" fmla="*/ 557957 w 4450409"/>
              <a:gd name="connsiteY5394" fmla="*/ 3891608 h 5484619"/>
              <a:gd name="connsiteX5395" fmla="*/ 557957 w 4450409"/>
              <a:gd name="connsiteY5395" fmla="*/ 3888185 h 5484619"/>
              <a:gd name="connsiteX5396" fmla="*/ 561380 w 4450409"/>
              <a:gd name="connsiteY5396" fmla="*/ 3888185 h 5484619"/>
              <a:gd name="connsiteX5397" fmla="*/ 568226 w 4450409"/>
              <a:gd name="connsiteY5397" fmla="*/ 3895031 h 5484619"/>
              <a:gd name="connsiteX5398" fmla="*/ 568226 w 4450409"/>
              <a:gd name="connsiteY5398" fmla="*/ 3896212 h 5484619"/>
              <a:gd name="connsiteX5399" fmla="*/ 568859 w 4450409"/>
              <a:gd name="connsiteY5399" fmla="*/ 3895017 h 5484619"/>
              <a:gd name="connsiteX5400" fmla="*/ 591965 w 4450409"/>
              <a:gd name="connsiteY5400" fmla="*/ 3889027 h 5484619"/>
              <a:gd name="connsiteX5401" fmla="*/ 595388 w 4450409"/>
              <a:gd name="connsiteY5401" fmla="*/ 3885604 h 5484619"/>
              <a:gd name="connsiteX5402" fmla="*/ 598811 w 4450409"/>
              <a:gd name="connsiteY5402" fmla="*/ 3892450 h 5484619"/>
              <a:gd name="connsiteX5403" fmla="*/ 598811 w 4450409"/>
              <a:gd name="connsiteY5403" fmla="*/ 3899296 h 5484619"/>
              <a:gd name="connsiteX5404" fmla="*/ 574849 w 4450409"/>
              <a:gd name="connsiteY5404" fmla="*/ 3916411 h 5484619"/>
              <a:gd name="connsiteX5405" fmla="*/ 578273 w 4450409"/>
              <a:gd name="connsiteY5405" fmla="*/ 3923257 h 5484619"/>
              <a:gd name="connsiteX5406" fmla="*/ 636464 w 4450409"/>
              <a:gd name="connsiteY5406" fmla="*/ 3902719 h 5484619"/>
              <a:gd name="connsiteX5407" fmla="*/ 639887 w 4450409"/>
              <a:gd name="connsiteY5407" fmla="*/ 3895873 h 5484619"/>
              <a:gd name="connsiteX5408" fmla="*/ 639887 w 4450409"/>
              <a:gd name="connsiteY5408" fmla="*/ 3892450 h 5484619"/>
              <a:gd name="connsiteX5409" fmla="*/ 629618 w 4450409"/>
              <a:gd name="connsiteY5409" fmla="*/ 3885604 h 5484619"/>
              <a:gd name="connsiteX5410" fmla="*/ 629618 w 4450409"/>
              <a:gd name="connsiteY5410" fmla="*/ 3878757 h 5484619"/>
              <a:gd name="connsiteX5411" fmla="*/ 650157 w 4450409"/>
              <a:gd name="connsiteY5411" fmla="*/ 3878757 h 5484619"/>
              <a:gd name="connsiteX5412" fmla="*/ 674118 w 4450409"/>
              <a:gd name="connsiteY5412" fmla="*/ 3851373 h 5484619"/>
              <a:gd name="connsiteX5413" fmla="*/ 680964 w 4450409"/>
              <a:gd name="connsiteY5413" fmla="*/ 3858219 h 5484619"/>
              <a:gd name="connsiteX5414" fmla="*/ 680964 w 4450409"/>
              <a:gd name="connsiteY5414" fmla="*/ 3865065 h 5484619"/>
              <a:gd name="connsiteX5415" fmla="*/ 663849 w 4450409"/>
              <a:gd name="connsiteY5415" fmla="*/ 3878757 h 5484619"/>
              <a:gd name="connsiteX5416" fmla="*/ 663849 w 4450409"/>
              <a:gd name="connsiteY5416" fmla="*/ 3882180 h 5484619"/>
              <a:gd name="connsiteX5417" fmla="*/ 674118 w 4450409"/>
              <a:gd name="connsiteY5417" fmla="*/ 3892450 h 5484619"/>
              <a:gd name="connsiteX5418" fmla="*/ 705319 w 4450409"/>
              <a:gd name="connsiteY5418" fmla="*/ 3882699 h 5484619"/>
              <a:gd name="connsiteX5419" fmla="*/ 688861 w 4450409"/>
              <a:gd name="connsiteY5419" fmla="*/ 3841555 h 5484619"/>
              <a:gd name="connsiteX5420" fmla="*/ 688861 w 4450409"/>
              <a:gd name="connsiteY5420" fmla="*/ 3834709 h 5484619"/>
              <a:gd name="connsiteX5421" fmla="*/ 692284 w 4450409"/>
              <a:gd name="connsiteY5421" fmla="*/ 3834709 h 5484619"/>
              <a:gd name="connsiteX5422" fmla="*/ 705977 w 4450409"/>
              <a:gd name="connsiteY5422" fmla="*/ 3851824 h 5484619"/>
              <a:gd name="connsiteX5423" fmla="*/ 702554 w 4450409"/>
              <a:gd name="connsiteY5423" fmla="*/ 3858670 h 5484619"/>
              <a:gd name="connsiteX5424" fmla="*/ 710069 w 4450409"/>
              <a:gd name="connsiteY5424" fmla="*/ 3881215 h 5484619"/>
              <a:gd name="connsiteX5425" fmla="*/ 715195 w 4450409"/>
              <a:gd name="connsiteY5425" fmla="*/ 3879613 h 5484619"/>
              <a:gd name="connsiteX5426" fmla="*/ 766540 w 4450409"/>
              <a:gd name="connsiteY5426" fmla="*/ 3854796 h 5484619"/>
              <a:gd name="connsiteX5427" fmla="*/ 825428 w 4450409"/>
              <a:gd name="connsiteY5427" fmla="*/ 3829559 h 5484619"/>
              <a:gd name="connsiteX5428" fmla="*/ 814658 w 4450409"/>
              <a:gd name="connsiteY5428" fmla="*/ 3816738 h 5484619"/>
              <a:gd name="connsiteX5429" fmla="*/ 813935 w 4450409"/>
              <a:gd name="connsiteY5429" fmla="*/ 3815601 h 5484619"/>
              <a:gd name="connsiteX5430" fmla="*/ 811262 w 4450409"/>
              <a:gd name="connsiteY5430" fmla="*/ 3816301 h 5484619"/>
              <a:gd name="connsiteX5431" fmla="*/ 804416 w 4450409"/>
              <a:gd name="connsiteY5431" fmla="*/ 3826570 h 5484619"/>
              <a:gd name="connsiteX5432" fmla="*/ 797570 w 4450409"/>
              <a:gd name="connsiteY5432" fmla="*/ 3826570 h 5484619"/>
              <a:gd name="connsiteX5433" fmla="*/ 787301 w 4450409"/>
              <a:gd name="connsiteY5433" fmla="*/ 3812878 h 5484619"/>
              <a:gd name="connsiteX5434" fmla="*/ 783878 w 4450409"/>
              <a:gd name="connsiteY5434" fmla="*/ 3816301 h 5484619"/>
              <a:gd name="connsiteX5435" fmla="*/ 777032 w 4450409"/>
              <a:gd name="connsiteY5435" fmla="*/ 3809455 h 5484619"/>
              <a:gd name="connsiteX5436" fmla="*/ 783155 w 4450409"/>
              <a:gd name="connsiteY5436" fmla="*/ 3794149 h 5484619"/>
              <a:gd name="connsiteX5437" fmla="*/ 759107 w 4450409"/>
              <a:gd name="connsiteY5437" fmla="*/ 3806428 h 5484619"/>
              <a:gd name="connsiteX5438" fmla="*/ 735146 w 4450409"/>
              <a:gd name="connsiteY5438" fmla="*/ 3820120 h 5484619"/>
              <a:gd name="connsiteX5439" fmla="*/ 721454 w 4450409"/>
              <a:gd name="connsiteY5439" fmla="*/ 3820120 h 5484619"/>
              <a:gd name="connsiteX5440" fmla="*/ 714608 w 4450409"/>
              <a:gd name="connsiteY5440" fmla="*/ 3813274 h 5484619"/>
              <a:gd name="connsiteX5441" fmla="*/ 722263 w 4450409"/>
              <a:gd name="connsiteY5441" fmla="*/ 3807348 h 5484619"/>
              <a:gd name="connsiteX5442" fmla="*/ 722263 w 4450409"/>
              <a:gd name="connsiteY5442" fmla="*/ 3802609 h 5484619"/>
              <a:gd name="connsiteX5443" fmla="*/ 715417 w 4450409"/>
              <a:gd name="connsiteY5443" fmla="*/ 3802609 h 5484619"/>
              <a:gd name="connsiteX5444" fmla="*/ 718840 w 4450409"/>
              <a:gd name="connsiteY5444" fmla="*/ 3778647 h 5484619"/>
              <a:gd name="connsiteX5445" fmla="*/ 718840 w 4450409"/>
              <a:gd name="connsiteY5445" fmla="*/ 3775224 h 5484619"/>
              <a:gd name="connsiteX5446" fmla="*/ 711994 w 4450409"/>
              <a:gd name="connsiteY5446" fmla="*/ 3747840 h 5484619"/>
              <a:gd name="connsiteX5447" fmla="*/ 711994 w 4450409"/>
              <a:gd name="connsiteY5447" fmla="*/ 3747389 h 5484619"/>
              <a:gd name="connsiteX5448" fmla="*/ 687223 w 4450409"/>
              <a:gd name="connsiteY5448" fmla="*/ 3761929 h 5484619"/>
              <a:gd name="connsiteX5449" fmla="*/ 666685 w 4450409"/>
              <a:gd name="connsiteY5449" fmla="*/ 3767064 h 5484619"/>
              <a:gd name="connsiteX5450" fmla="*/ 665226 w 4450409"/>
              <a:gd name="connsiteY5450" fmla="*/ 3770346 h 5484619"/>
              <a:gd name="connsiteX5451" fmla="*/ 674340 w 4450409"/>
              <a:gd name="connsiteY5451" fmla="*/ 3812878 h 5484619"/>
              <a:gd name="connsiteX5452" fmla="*/ 667494 w 4450409"/>
              <a:gd name="connsiteY5452" fmla="*/ 3816301 h 5484619"/>
              <a:gd name="connsiteX5453" fmla="*/ 649524 w 4450409"/>
              <a:gd name="connsiteY5453" fmla="*/ 3794907 h 5484619"/>
              <a:gd name="connsiteX5454" fmla="*/ 646469 w 4450409"/>
              <a:gd name="connsiteY5454" fmla="*/ 3790107 h 5484619"/>
              <a:gd name="connsiteX5455" fmla="*/ 611916 w 4450409"/>
              <a:gd name="connsiteY5455" fmla="*/ 3809851 h 5484619"/>
              <a:gd name="connsiteX5456" fmla="*/ 570840 w 4450409"/>
              <a:gd name="connsiteY5456" fmla="*/ 3844082 h 5484619"/>
              <a:gd name="connsiteX5457" fmla="*/ 555008 w 4450409"/>
              <a:gd name="connsiteY5457" fmla="*/ 3852640 h 5484619"/>
              <a:gd name="connsiteX5458" fmla="*/ 544899 w 4450409"/>
              <a:gd name="connsiteY5458" fmla="*/ 3859279 h 5484619"/>
              <a:gd name="connsiteX5459" fmla="*/ 547688 w 4450409"/>
              <a:gd name="connsiteY5459" fmla="*/ 3867647 h 5484619"/>
              <a:gd name="connsiteX5460" fmla="*/ 547688 w 4450409"/>
              <a:gd name="connsiteY5460" fmla="*/ 3871070 h 5484619"/>
              <a:gd name="connsiteX5461" fmla="*/ 544265 w 4450409"/>
              <a:gd name="connsiteY5461" fmla="*/ 3871070 h 5484619"/>
              <a:gd name="connsiteX5462" fmla="*/ 540662 w 4450409"/>
              <a:gd name="connsiteY5462" fmla="*/ 3862061 h 5484619"/>
              <a:gd name="connsiteX5463" fmla="*/ 526340 w 4450409"/>
              <a:gd name="connsiteY5463" fmla="*/ 3871466 h 5484619"/>
              <a:gd name="connsiteX5464" fmla="*/ 492110 w 4450409"/>
              <a:gd name="connsiteY5464" fmla="*/ 3861197 h 5484619"/>
              <a:gd name="connsiteX5465" fmla="*/ 495533 w 4450409"/>
              <a:gd name="connsiteY5465" fmla="*/ 3847505 h 5484619"/>
              <a:gd name="connsiteX5466" fmla="*/ 492110 w 4450409"/>
              <a:gd name="connsiteY5466" fmla="*/ 3847505 h 5484619"/>
              <a:gd name="connsiteX5467" fmla="*/ 437341 w 4450409"/>
              <a:gd name="connsiteY5467" fmla="*/ 3868043 h 5484619"/>
              <a:gd name="connsiteX5468" fmla="*/ 437341 w 4450409"/>
              <a:gd name="connsiteY5468" fmla="*/ 3861197 h 5484619"/>
              <a:gd name="connsiteX5469" fmla="*/ 471571 w 4450409"/>
              <a:gd name="connsiteY5469" fmla="*/ 3830390 h 5484619"/>
              <a:gd name="connsiteX5470" fmla="*/ 471571 w 4450409"/>
              <a:gd name="connsiteY5470" fmla="*/ 3826967 h 5484619"/>
              <a:gd name="connsiteX5471" fmla="*/ 468148 w 4450409"/>
              <a:gd name="connsiteY5471" fmla="*/ 3826967 h 5484619"/>
              <a:gd name="connsiteX5472" fmla="*/ 375726 w 4450409"/>
              <a:gd name="connsiteY5472" fmla="*/ 3868043 h 5484619"/>
              <a:gd name="connsiteX5473" fmla="*/ 320957 w 4450409"/>
              <a:gd name="connsiteY5473" fmla="*/ 3895428 h 5484619"/>
              <a:gd name="connsiteX5474" fmla="*/ 317534 w 4450409"/>
              <a:gd name="connsiteY5474" fmla="*/ 3888581 h 5484619"/>
              <a:gd name="connsiteX5475" fmla="*/ 358611 w 4450409"/>
              <a:gd name="connsiteY5475" fmla="*/ 3861197 h 5484619"/>
              <a:gd name="connsiteX5476" fmla="*/ 427072 w 4450409"/>
              <a:gd name="connsiteY5476" fmla="*/ 3813274 h 5484619"/>
              <a:gd name="connsiteX5477" fmla="*/ 474994 w 4450409"/>
              <a:gd name="connsiteY5477" fmla="*/ 3779044 h 5484619"/>
              <a:gd name="connsiteX5478" fmla="*/ 505802 w 4450409"/>
              <a:gd name="connsiteY5478" fmla="*/ 3758506 h 5484619"/>
              <a:gd name="connsiteX5479" fmla="*/ 509225 w 4450409"/>
              <a:gd name="connsiteY5479" fmla="*/ 3755083 h 5484619"/>
              <a:gd name="connsiteX5480" fmla="*/ 512648 w 4450409"/>
              <a:gd name="connsiteY5480" fmla="*/ 3761929 h 5484619"/>
              <a:gd name="connsiteX5481" fmla="*/ 512648 w 4450409"/>
              <a:gd name="connsiteY5481" fmla="*/ 3768775 h 5484619"/>
              <a:gd name="connsiteX5482" fmla="*/ 488686 w 4450409"/>
              <a:gd name="connsiteY5482" fmla="*/ 3785890 h 5484619"/>
              <a:gd name="connsiteX5483" fmla="*/ 492110 w 4450409"/>
              <a:gd name="connsiteY5483" fmla="*/ 3792736 h 5484619"/>
              <a:gd name="connsiteX5484" fmla="*/ 550301 w 4450409"/>
              <a:gd name="connsiteY5484" fmla="*/ 3772198 h 5484619"/>
              <a:gd name="connsiteX5485" fmla="*/ 553724 w 4450409"/>
              <a:gd name="connsiteY5485" fmla="*/ 3765352 h 5484619"/>
              <a:gd name="connsiteX5486" fmla="*/ 553724 w 4450409"/>
              <a:gd name="connsiteY5486" fmla="*/ 3761929 h 5484619"/>
              <a:gd name="connsiteX5487" fmla="*/ 543455 w 4450409"/>
              <a:gd name="connsiteY5487" fmla="*/ 3755083 h 5484619"/>
              <a:gd name="connsiteX5488" fmla="*/ 543455 w 4450409"/>
              <a:gd name="connsiteY5488" fmla="*/ 3748236 h 5484619"/>
              <a:gd name="connsiteX5489" fmla="*/ 563994 w 4450409"/>
              <a:gd name="connsiteY5489" fmla="*/ 3748236 h 5484619"/>
              <a:gd name="connsiteX5490" fmla="*/ 587955 w 4450409"/>
              <a:gd name="connsiteY5490" fmla="*/ 3720852 h 5484619"/>
              <a:gd name="connsiteX5491" fmla="*/ 594801 w 4450409"/>
              <a:gd name="connsiteY5491" fmla="*/ 3727698 h 5484619"/>
              <a:gd name="connsiteX5492" fmla="*/ 594801 w 4450409"/>
              <a:gd name="connsiteY5492" fmla="*/ 3734544 h 5484619"/>
              <a:gd name="connsiteX5493" fmla="*/ 577686 w 4450409"/>
              <a:gd name="connsiteY5493" fmla="*/ 3748236 h 5484619"/>
              <a:gd name="connsiteX5494" fmla="*/ 577686 w 4450409"/>
              <a:gd name="connsiteY5494" fmla="*/ 3751659 h 5484619"/>
              <a:gd name="connsiteX5495" fmla="*/ 587955 w 4450409"/>
              <a:gd name="connsiteY5495" fmla="*/ 3761929 h 5484619"/>
              <a:gd name="connsiteX5496" fmla="*/ 621794 w 4450409"/>
              <a:gd name="connsiteY5496" fmla="*/ 3751354 h 5484619"/>
              <a:gd name="connsiteX5497" fmla="*/ 626418 w 4450409"/>
              <a:gd name="connsiteY5497" fmla="*/ 3744417 h 5484619"/>
              <a:gd name="connsiteX5498" fmla="*/ 605879 w 4450409"/>
              <a:gd name="connsiteY5498" fmla="*/ 3717033 h 5484619"/>
              <a:gd name="connsiteX5499" fmla="*/ 609302 w 4450409"/>
              <a:gd name="connsiteY5499" fmla="*/ 3699917 h 5484619"/>
              <a:gd name="connsiteX5500" fmla="*/ 599033 w 4450409"/>
              <a:gd name="connsiteY5500" fmla="*/ 3669110 h 5484619"/>
              <a:gd name="connsiteX5501" fmla="*/ 605879 w 4450409"/>
              <a:gd name="connsiteY5501" fmla="*/ 3638302 h 5484619"/>
              <a:gd name="connsiteX5502" fmla="*/ 605879 w 4450409"/>
              <a:gd name="connsiteY5502" fmla="*/ 3607495 h 5484619"/>
              <a:gd name="connsiteX5503" fmla="*/ 612726 w 4450409"/>
              <a:gd name="connsiteY5503" fmla="*/ 3617764 h 5484619"/>
              <a:gd name="connsiteX5504" fmla="*/ 629841 w 4450409"/>
              <a:gd name="connsiteY5504" fmla="*/ 3617764 h 5484619"/>
              <a:gd name="connsiteX5505" fmla="*/ 640110 w 4450409"/>
              <a:gd name="connsiteY5505" fmla="*/ 3576688 h 5484619"/>
              <a:gd name="connsiteX5506" fmla="*/ 619572 w 4450409"/>
              <a:gd name="connsiteY5506" fmla="*/ 3525342 h 5484619"/>
              <a:gd name="connsiteX5507" fmla="*/ 646956 w 4450409"/>
              <a:gd name="connsiteY5507" fmla="*/ 3504804 h 5484619"/>
              <a:gd name="connsiteX5508" fmla="*/ 677763 w 4450409"/>
              <a:gd name="connsiteY5508" fmla="*/ 3480842 h 5484619"/>
              <a:gd name="connsiteX5509" fmla="*/ 684610 w 4450409"/>
              <a:gd name="connsiteY5509" fmla="*/ 3487688 h 5484619"/>
              <a:gd name="connsiteX5510" fmla="*/ 684610 w 4450409"/>
              <a:gd name="connsiteY5510" fmla="*/ 3525342 h 5484619"/>
              <a:gd name="connsiteX5511" fmla="*/ 681186 w 4450409"/>
              <a:gd name="connsiteY5511" fmla="*/ 3542457 h 5484619"/>
              <a:gd name="connsiteX5512" fmla="*/ 684610 w 4450409"/>
              <a:gd name="connsiteY5512" fmla="*/ 3542457 h 5484619"/>
              <a:gd name="connsiteX5513" fmla="*/ 691456 w 4450409"/>
              <a:gd name="connsiteY5513" fmla="*/ 3535611 h 5484619"/>
              <a:gd name="connsiteX5514" fmla="*/ 691456 w 4450409"/>
              <a:gd name="connsiteY5514" fmla="*/ 3501381 h 5484619"/>
              <a:gd name="connsiteX5515" fmla="*/ 711994 w 4450409"/>
              <a:gd name="connsiteY5515" fmla="*/ 3456881 h 5484619"/>
              <a:gd name="connsiteX5516" fmla="*/ 708571 w 4450409"/>
              <a:gd name="connsiteY5516" fmla="*/ 3432920 h 5484619"/>
              <a:gd name="connsiteX5517" fmla="*/ 705148 w 4450409"/>
              <a:gd name="connsiteY5517" fmla="*/ 3432920 h 5484619"/>
              <a:gd name="connsiteX5518" fmla="*/ 691456 w 4450409"/>
              <a:gd name="connsiteY5518" fmla="*/ 3456881 h 5484619"/>
              <a:gd name="connsiteX5519" fmla="*/ 688033 w 4450409"/>
              <a:gd name="connsiteY5519" fmla="*/ 3456881 h 5484619"/>
              <a:gd name="connsiteX5520" fmla="*/ 677763 w 4450409"/>
              <a:gd name="connsiteY5520" fmla="*/ 3446612 h 5484619"/>
              <a:gd name="connsiteX5521" fmla="*/ 711994 w 4450409"/>
              <a:gd name="connsiteY5521" fmla="*/ 3347343 h 5484619"/>
              <a:gd name="connsiteX5522" fmla="*/ 735955 w 4450409"/>
              <a:gd name="connsiteY5522" fmla="*/ 3248075 h 5484619"/>
              <a:gd name="connsiteX5523" fmla="*/ 718840 w 4450409"/>
              <a:gd name="connsiteY5523" fmla="*/ 3251498 h 5484619"/>
              <a:gd name="connsiteX5524" fmla="*/ 715417 w 4450409"/>
              <a:gd name="connsiteY5524" fmla="*/ 3244652 h 5484619"/>
              <a:gd name="connsiteX5525" fmla="*/ 746224 w 4450409"/>
              <a:gd name="connsiteY5525" fmla="*/ 3203576 h 5484619"/>
              <a:gd name="connsiteX5526" fmla="*/ 746224 w 4450409"/>
              <a:gd name="connsiteY5526" fmla="*/ 3179614 h 5484619"/>
              <a:gd name="connsiteX5527" fmla="*/ 739378 w 4450409"/>
              <a:gd name="connsiteY5527" fmla="*/ 3165922 h 5484619"/>
              <a:gd name="connsiteX5528" fmla="*/ 725686 w 4450409"/>
              <a:gd name="connsiteY5528" fmla="*/ 3176191 h 5484619"/>
              <a:gd name="connsiteX5529" fmla="*/ 722263 w 4450409"/>
              <a:gd name="connsiteY5529" fmla="*/ 3176191 h 5484619"/>
              <a:gd name="connsiteX5530" fmla="*/ 739378 w 4450409"/>
              <a:gd name="connsiteY5530" fmla="*/ 3121422 h 5484619"/>
              <a:gd name="connsiteX5531" fmla="*/ 722263 w 4450409"/>
              <a:gd name="connsiteY5531" fmla="*/ 3121422 h 5484619"/>
              <a:gd name="connsiteX5532" fmla="*/ 703864 w 4450409"/>
              <a:gd name="connsiteY5532" fmla="*/ 3144100 h 5484619"/>
              <a:gd name="connsiteX5533" fmla="*/ 688894 w 4450409"/>
              <a:gd name="connsiteY5533" fmla="*/ 3177683 h 5484619"/>
              <a:gd name="connsiteX5534" fmla="*/ 688894 w 4450409"/>
              <a:gd name="connsiteY5534" fmla="*/ 3180035 h 5484619"/>
              <a:gd name="connsiteX5535" fmla="*/ 686349 w 4450409"/>
              <a:gd name="connsiteY5535" fmla="*/ 3180035 h 5484619"/>
              <a:gd name="connsiteX5536" fmla="*/ 674340 w 4450409"/>
              <a:gd name="connsiteY5536" fmla="*/ 3183037 h 5484619"/>
              <a:gd name="connsiteX5537" fmla="*/ 674340 w 4450409"/>
              <a:gd name="connsiteY5537" fmla="*/ 3159076 h 5484619"/>
              <a:gd name="connsiteX5538" fmla="*/ 670917 w 4450409"/>
              <a:gd name="connsiteY5538" fmla="*/ 3159076 h 5484619"/>
              <a:gd name="connsiteX5539" fmla="*/ 653802 w 4450409"/>
              <a:gd name="connsiteY5539" fmla="*/ 3176191 h 5484619"/>
              <a:gd name="connsiteX5540" fmla="*/ 650379 w 4450409"/>
              <a:gd name="connsiteY5540" fmla="*/ 3176191 h 5484619"/>
              <a:gd name="connsiteX5541" fmla="*/ 655514 w 4450409"/>
              <a:gd name="connsiteY5541" fmla="*/ 3161643 h 5484619"/>
              <a:gd name="connsiteX5542" fmla="*/ 662835 w 4450409"/>
              <a:gd name="connsiteY5542" fmla="*/ 3147407 h 5484619"/>
              <a:gd name="connsiteX5543" fmla="*/ 644394 w 4450409"/>
              <a:gd name="connsiteY5543" fmla="*/ 3101305 h 5484619"/>
              <a:gd name="connsiteX5544" fmla="*/ 644394 w 4450409"/>
              <a:gd name="connsiteY5544" fmla="*/ 3094459 h 5484619"/>
              <a:gd name="connsiteX5545" fmla="*/ 647817 w 4450409"/>
              <a:gd name="connsiteY5545" fmla="*/ 3094459 h 5484619"/>
              <a:gd name="connsiteX5546" fmla="*/ 661510 w 4450409"/>
              <a:gd name="connsiteY5546" fmla="*/ 3111574 h 5484619"/>
              <a:gd name="connsiteX5547" fmla="*/ 658087 w 4450409"/>
              <a:gd name="connsiteY5547" fmla="*/ 3118420 h 5484619"/>
              <a:gd name="connsiteX5548" fmla="*/ 665817 w 4450409"/>
              <a:gd name="connsiteY5548" fmla="*/ 3141610 h 5484619"/>
              <a:gd name="connsiteX5549" fmla="*/ 670917 w 4450409"/>
              <a:gd name="connsiteY5549" fmla="*/ 3131692 h 5484619"/>
              <a:gd name="connsiteX5550" fmla="*/ 681186 w 4450409"/>
              <a:gd name="connsiteY5550" fmla="*/ 3104307 h 5484619"/>
              <a:gd name="connsiteX5551" fmla="*/ 677763 w 4450409"/>
              <a:gd name="connsiteY5551" fmla="*/ 3097461 h 5484619"/>
              <a:gd name="connsiteX5552" fmla="*/ 681186 w 4450409"/>
              <a:gd name="connsiteY5552" fmla="*/ 3083769 h 5484619"/>
              <a:gd name="connsiteX5553" fmla="*/ 681186 w 4450409"/>
              <a:gd name="connsiteY5553" fmla="*/ 3080346 h 5484619"/>
              <a:gd name="connsiteX5554" fmla="*/ 677763 w 4450409"/>
              <a:gd name="connsiteY5554" fmla="*/ 3073500 h 5484619"/>
              <a:gd name="connsiteX5555" fmla="*/ 681186 w 4450409"/>
              <a:gd name="connsiteY5555" fmla="*/ 3070077 h 5484619"/>
              <a:gd name="connsiteX5556" fmla="*/ 688033 w 4450409"/>
              <a:gd name="connsiteY5556" fmla="*/ 3073500 h 5484619"/>
              <a:gd name="connsiteX5557" fmla="*/ 715417 w 4450409"/>
              <a:gd name="connsiteY5557" fmla="*/ 3025577 h 5484619"/>
              <a:gd name="connsiteX5558" fmla="*/ 715417 w 4450409"/>
              <a:gd name="connsiteY5558" fmla="*/ 3022154 h 5484619"/>
              <a:gd name="connsiteX5559" fmla="*/ 711994 w 4450409"/>
              <a:gd name="connsiteY5559" fmla="*/ 3022154 h 5484619"/>
              <a:gd name="connsiteX5560" fmla="*/ 701725 w 4450409"/>
              <a:gd name="connsiteY5560" fmla="*/ 3035846 h 5484619"/>
              <a:gd name="connsiteX5561" fmla="*/ 698302 w 4450409"/>
              <a:gd name="connsiteY5561" fmla="*/ 3035846 h 5484619"/>
              <a:gd name="connsiteX5562" fmla="*/ 694879 w 4450409"/>
              <a:gd name="connsiteY5562" fmla="*/ 3025577 h 5484619"/>
              <a:gd name="connsiteX5563" fmla="*/ 728974 w 4450409"/>
              <a:gd name="connsiteY5563" fmla="*/ 2977844 h 5484619"/>
              <a:gd name="connsiteX5564" fmla="*/ 727568 w 4450409"/>
              <a:gd name="connsiteY5564" fmla="*/ 2972690 h 5484619"/>
              <a:gd name="connsiteX5565" fmla="*/ 725686 w 4450409"/>
              <a:gd name="connsiteY5565" fmla="*/ 2970808 h 5484619"/>
              <a:gd name="connsiteX5566" fmla="*/ 726403 w 4450409"/>
              <a:gd name="connsiteY5566" fmla="*/ 2969306 h 5484619"/>
              <a:gd name="connsiteX5567" fmla="*/ 719701 w 4450409"/>
              <a:gd name="connsiteY5567" fmla="*/ 2950691 h 5484619"/>
              <a:gd name="connsiteX5568" fmla="*/ 726547 w 4450409"/>
              <a:gd name="connsiteY5568" fmla="*/ 2919883 h 5484619"/>
              <a:gd name="connsiteX5569" fmla="*/ 726547 w 4450409"/>
              <a:gd name="connsiteY5569" fmla="*/ 2889076 h 5484619"/>
              <a:gd name="connsiteX5570" fmla="*/ 733394 w 4450409"/>
              <a:gd name="connsiteY5570" fmla="*/ 2899345 h 5484619"/>
              <a:gd name="connsiteX5571" fmla="*/ 746622 w 4450409"/>
              <a:gd name="connsiteY5571" fmla="*/ 2899345 h 5484619"/>
              <a:gd name="connsiteX5572" fmla="*/ 746500 w 4450409"/>
              <a:gd name="connsiteY5572" fmla="*/ 2898900 h 5484619"/>
              <a:gd name="connsiteX5573" fmla="*/ 746500 w 4450409"/>
              <a:gd name="connsiteY5573" fmla="*/ 2895477 h 5484619"/>
              <a:gd name="connsiteX5574" fmla="*/ 753346 w 4450409"/>
              <a:gd name="connsiteY5574" fmla="*/ 2885208 h 5484619"/>
              <a:gd name="connsiteX5575" fmla="*/ 749923 w 4450409"/>
              <a:gd name="connsiteY5575" fmla="*/ 2871516 h 5484619"/>
              <a:gd name="connsiteX5576" fmla="*/ 753346 w 4450409"/>
              <a:gd name="connsiteY5576" fmla="*/ 2857823 h 5484619"/>
              <a:gd name="connsiteX5577" fmla="*/ 746500 w 4450409"/>
              <a:gd name="connsiteY5577" fmla="*/ 2837285 h 5484619"/>
              <a:gd name="connsiteX5578" fmla="*/ 746500 w 4450409"/>
              <a:gd name="connsiteY5578" fmla="*/ 2822574 h 5484619"/>
              <a:gd name="connsiteX5579" fmla="*/ 740240 w 4450409"/>
              <a:gd name="connsiteY5579" fmla="*/ 2806923 h 5484619"/>
              <a:gd name="connsiteX5580" fmla="*/ 746500 w 4450409"/>
              <a:gd name="connsiteY5580" fmla="*/ 2803918 h 5484619"/>
              <a:gd name="connsiteX5581" fmla="*/ 746500 w 4450409"/>
              <a:gd name="connsiteY5581" fmla="*/ 2785214 h 5484619"/>
              <a:gd name="connsiteX5582" fmla="*/ 743663 w 4450409"/>
              <a:gd name="connsiteY5582" fmla="*/ 2779539 h 5484619"/>
              <a:gd name="connsiteX5583" fmla="*/ 743663 w 4450409"/>
              <a:gd name="connsiteY5583" fmla="*/ 2776115 h 5484619"/>
              <a:gd name="connsiteX5584" fmla="*/ 746500 w 4450409"/>
              <a:gd name="connsiteY5584" fmla="*/ 2773278 h 5484619"/>
              <a:gd name="connsiteX5585" fmla="*/ 746500 w 4450409"/>
              <a:gd name="connsiteY5585" fmla="*/ 2765401 h 5484619"/>
              <a:gd name="connsiteX5586" fmla="*/ 739655 w 4450409"/>
              <a:gd name="connsiteY5586" fmla="*/ 2765401 h 5484619"/>
              <a:gd name="connsiteX5587" fmla="*/ 739655 w 4450409"/>
              <a:gd name="connsiteY5587" fmla="*/ 2779093 h 5484619"/>
              <a:gd name="connsiteX5588" fmla="*/ 735679 w 4450409"/>
              <a:gd name="connsiteY5588" fmla="*/ 2806923 h 5484619"/>
              <a:gd name="connsiteX5589" fmla="*/ 736817 w 4450409"/>
              <a:gd name="connsiteY5589" fmla="*/ 2806923 h 5484619"/>
              <a:gd name="connsiteX5590" fmla="*/ 736817 w 4450409"/>
              <a:gd name="connsiteY5590" fmla="*/ 2824038 h 5484619"/>
              <a:gd name="connsiteX5591" fmla="*/ 729970 w 4450409"/>
              <a:gd name="connsiteY5591" fmla="*/ 2824038 h 5484619"/>
              <a:gd name="connsiteX5592" fmla="*/ 729970 w 4450409"/>
              <a:gd name="connsiteY5592" fmla="*/ 2821405 h 5484619"/>
              <a:gd name="connsiteX5593" fmla="*/ 725962 w 4450409"/>
              <a:gd name="connsiteY5593" fmla="*/ 2827016 h 5484619"/>
              <a:gd name="connsiteX5594" fmla="*/ 712269 w 4450409"/>
              <a:gd name="connsiteY5594" fmla="*/ 2799632 h 5484619"/>
              <a:gd name="connsiteX5595" fmla="*/ 708846 w 4450409"/>
              <a:gd name="connsiteY5595" fmla="*/ 2816747 h 5484619"/>
              <a:gd name="connsiteX5596" fmla="*/ 708846 w 4450409"/>
              <a:gd name="connsiteY5596" fmla="*/ 2840708 h 5484619"/>
              <a:gd name="connsiteX5597" fmla="*/ 705423 w 4450409"/>
              <a:gd name="connsiteY5597" fmla="*/ 2840708 h 5484619"/>
              <a:gd name="connsiteX5598" fmla="*/ 695154 w 4450409"/>
              <a:gd name="connsiteY5598" fmla="*/ 2833862 h 5484619"/>
              <a:gd name="connsiteX5599" fmla="*/ 688308 w 4450409"/>
              <a:gd name="connsiteY5599" fmla="*/ 2857823 h 5484619"/>
              <a:gd name="connsiteX5600" fmla="*/ 705423 w 4450409"/>
              <a:gd name="connsiteY5600" fmla="*/ 2874939 h 5484619"/>
              <a:gd name="connsiteX5601" fmla="*/ 681462 w 4450409"/>
              <a:gd name="connsiteY5601" fmla="*/ 2916015 h 5484619"/>
              <a:gd name="connsiteX5602" fmla="*/ 684885 w 4450409"/>
              <a:gd name="connsiteY5602" fmla="*/ 2922861 h 5484619"/>
              <a:gd name="connsiteX5603" fmla="*/ 698577 w 4450409"/>
              <a:gd name="connsiteY5603" fmla="*/ 2916015 h 5484619"/>
              <a:gd name="connsiteX5604" fmla="*/ 708846 w 4450409"/>
              <a:gd name="connsiteY5604" fmla="*/ 2963938 h 5484619"/>
              <a:gd name="connsiteX5605" fmla="*/ 702000 w 4450409"/>
              <a:gd name="connsiteY5605" fmla="*/ 2967361 h 5484619"/>
              <a:gd name="connsiteX5606" fmla="*/ 678039 w 4450409"/>
              <a:gd name="connsiteY5606" fmla="*/ 2936553 h 5484619"/>
              <a:gd name="connsiteX5607" fmla="*/ 654078 w 4450409"/>
              <a:gd name="connsiteY5607" fmla="*/ 2909169 h 5484619"/>
              <a:gd name="connsiteX5608" fmla="*/ 654078 w 4450409"/>
              <a:gd name="connsiteY5608" fmla="*/ 2905746 h 5484619"/>
              <a:gd name="connsiteX5609" fmla="*/ 660924 w 4450409"/>
              <a:gd name="connsiteY5609" fmla="*/ 2895477 h 5484619"/>
              <a:gd name="connsiteX5610" fmla="*/ 640385 w 4450409"/>
              <a:gd name="connsiteY5610" fmla="*/ 2868093 h 5484619"/>
              <a:gd name="connsiteX5611" fmla="*/ 643808 w 4450409"/>
              <a:gd name="connsiteY5611" fmla="*/ 2850977 h 5484619"/>
              <a:gd name="connsiteX5612" fmla="*/ 642725 w 4450409"/>
              <a:gd name="connsiteY5612" fmla="*/ 2847007 h 5484619"/>
              <a:gd name="connsiteX5613" fmla="*/ 638190 w 4450409"/>
              <a:gd name="connsiteY5613" fmla="*/ 2872496 h 5484619"/>
              <a:gd name="connsiteX5614" fmla="*/ 630702 w 4450409"/>
              <a:gd name="connsiteY5614" fmla="*/ 2913037 h 5484619"/>
              <a:gd name="connsiteX5615" fmla="*/ 623856 w 4450409"/>
              <a:gd name="connsiteY5615" fmla="*/ 2913037 h 5484619"/>
              <a:gd name="connsiteX5616" fmla="*/ 623856 w 4450409"/>
              <a:gd name="connsiteY5616" fmla="*/ 2902768 h 5484619"/>
              <a:gd name="connsiteX5617" fmla="*/ 628135 w 4450409"/>
              <a:gd name="connsiteY5617" fmla="*/ 2869394 h 5484619"/>
              <a:gd name="connsiteX5618" fmla="*/ 636841 w 4450409"/>
              <a:gd name="connsiteY5618" fmla="*/ 2829343 h 5484619"/>
              <a:gd name="connsiteX5619" fmla="*/ 633539 w 4450409"/>
              <a:gd name="connsiteY5619" fmla="*/ 2820170 h 5484619"/>
              <a:gd name="connsiteX5620" fmla="*/ 640385 w 4450409"/>
              <a:gd name="connsiteY5620" fmla="*/ 2789362 h 5484619"/>
              <a:gd name="connsiteX5621" fmla="*/ 640385 w 4450409"/>
              <a:gd name="connsiteY5621" fmla="*/ 2758555 h 5484619"/>
              <a:gd name="connsiteX5622" fmla="*/ 647232 w 4450409"/>
              <a:gd name="connsiteY5622" fmla="*/ 2768824 h 5484619"/>
              <a:gd name="connsiteX5623" fmla="*/ 664347 w 4450409"/>
              <a:gd name="connsiteY5623" fmla="*/ 2768824 h 5484619"/>
              <a:gd name="connsiteX5624" fmla="*/ 674616 w 4450409"/>
              <a:gd name="connsiteY5624" fmla="*/ 2727748 h 5484619"/>
              <a:gd name="connsiteX5625" fmla="*/ 654078 w 4450409"/>
              <a:gd name="connsiteY5625" fmla="*/ 2676402 h 5484619"/>
              <a:gd name="connsiteX5626" fmla="*/ 681462 w 4450409"/>
              <a:gd name="connsiteY5626" fmla="*/ 2655864 h 5484619"/>
              <a:gd name="connsiteX5627" fmla="*/ 712269 w 4450409"/>
              <a:gd name="connsiteY5627" fmla="*/ 2631902 h 5484619"/>
              <a:gd name="connsiteX5628" fmla="*/ 719116 w 4450409"/>
              <a:gd name="connsiteY5628" fmla="*/ 2638748 h 5484619"/>
              <a:gd name="connsiteX5629" fmla="*/ 719116 w 4450409"/>
              <a:gd name="connsiteY5629" fmla="*/ 2676402 h 5484619"/>
              <a:gd name="connsiteX5630" fmla="*/ 716583 w 4450409"/>
              <a:gd name="connsiteY5630" fmla="*/ 2689065 h 5484619"/>
              <a:gd name="connsiteX5631" fmla="*/ 724408 w 4450409"/>
              <a:gd name="connsiteY5631" fmla="*/ 2657486 h 5484619"/>
              <a:gd name="connsiteX5632" fmla="*/ 738528 w 4450409"/>
              <a:gd name="connsiteY5632" fmla="*/ 2608814 h 5484619"/>
              <a:gd name="connsiteX5633" fmla="*/ 744322 w 4450409"/>
              <a:gd name="connsiteY5633" fmla="*/ 2592694 h 5484619"/>
              <a:gd name="connsiteX5634" fmla="*/ 743077 w 4450409"/>
              <a:gd name="connsiteY5634" fmla="*/ 2583980 h 5484619"/>
              <a:gd name="connsiteX5635" fmla="*/ 739655 w 4450409"/>
              <a:gd name="connsiteY5635" fmla="*/ 2583980 h 5484619"/>
              <a:gd name="connsiteX5636" fmla="*/ 725962 w 4450409"/>
              <a:gd name="connsiteY5636" fmla="*/ 2607941 h 5484619"/>
              <a:gd name="connsiteX5637" fmla="*/ 722539 w 4450409"/>
              <a:gd name="connsiteY5637" fmla="*/ 2607941 h 5484619"/>
              <a:gd name="connsiteX5638" fmla="*/ 712269 w 4450409"/>
              <a:gd name="connsiteY5638" fmla="*/ 2597672 h 5484619"/>
              <a:gd name="connsiteX5639" fmla="*/ 713638 w 4450409"/>
              <a:gd name="connsiteY5639" fmla="*/ 2592267 h 5484619"/>
              <a:gd name="connsiteX5640" fmla="*/ 704298 w 4450409"/>
              <a:gd name="connsiteY5640" fmla="*/ 2610098 h 5484619"/>
              <a:gd name="connsiteX5641" fmla="*/ 695740 w 4450409"/>
              <a:gd name="connsiteY5641" fmla="*/ 2622078 h 5484619"/>
              <a:gd name="connsiteX5642" fmla="*/ 692317 w 4450409"/>
              <a:gd name="connsiteY5642" fmla="*/ 2615232 h 5484619"/>
              <a:gd name="connsiteX5643" fmla="*/ 736817 w 4450409"/>
              <a:gd name="connsiteY5643" fmla="*/ 2522810 h 5484619"/>
              <a:gd name="connsiteX5644" fmla="*/ 737625 w 4450409"/>
              <a:gd name="connsiteY5644" fmla="*/ 2522810 h 5484619"/>
              <a:gd name="connsiteX5645" fmla="*/ 746500 w 4450409"/>
              <a:gd name="connsiteY5645" fmla="*/ 2498403 h 5484619"/>
              <a:gd name="connsiteX5646" fmla="*/ 764471 w 4450409"/>
              <a:gd name="connsiteY5646" fmla="*/ 2432938 h 5484619"/>
              <a:gd name="connsiteX5647" fmla="*/ 767008 w 4450409"/>
              <a:gd name="connsiteY5647" fmla="*/ 2418623 h 5484619"/>
              <a:gd name="connsiteX5648" fmla="*/ 765061 w 4450409"/>
              <a:gd name="connsiteY5648" fmla="*/ 2418623 h 5484619"/>
              <a:gd name="connsiteX5649" fmla="*/ 768484 w 4450409"/>
              <a:gd name="connsiteY5649" fmla="*/ 2408353 h 5484619"/>
              <a:gd name="connsiteX5650" fmla="*/ 768828 w 4450409"/>
              <a:gd name="connsiteY5650" fmla="*/ 2408353 h 5484619"/>
              <a:gd name="connsiteX5651" fmla="*/ 770461 w 4450409"/>
              <a:gd name="connsiteY5651" fmla="*/ 2399135 h 5484619"/>
              <a:gd name="connsiteX5652" fmla="*/ 753346 w 4450409"/>
              <a:gd name="connsiteY5652" fmla="*/ 2402558 h 5484619"/>
              <a:gd name="connsiteX5653" fmla="*/ 751756 w 4450409"/>
              <a:gd name="connsiteY5653" fmla="*/ 2399378 h 5484619"/>
              <a:gd name="connsiteX5654" fmla="*/ 751369 w 4450409"/>
              <a:gd name="connsiteY5654" fmla="*/ 2401507 h 5484619"/>
              <a:gd name="connsiteX5655" fmla="*/ 744523 w 4450409"/>
              <a:gd name="connsiteY5655" fmla="*/ 2401507 h 5484619"/>
              <a:gd name="connsiteX5656" fmla="*/ 744523 w 4450409"/>
              <a:gd name="connsiteY5656" fmla="*/ 2391238 h 5484619"/>
              <a:gd name="connsiteX5657" fmla="*/ 761638 w 4450409"/>
              <a:gd name="connsiteY5657" fmla="*/ 2298816 h 5484619"/>
              <a:gd name="connsiteX5658" fmla="*/ 764244 w 4450409"/>
              <a:gd name="connsiteY5658" fmla="*/ 2300119 h 5484619"/>
              <a:gd name="connsiteX5659" fmla="*/ 773884 w 4450409"/>
              <a:gd name="connsiteY5659" fmla="*/ 2272482 h 5484619"/>
              <a:gd name="connsiteX5660" fmla="*/ 756769 w 4450409"/>
              <a:gd name="connsiteY5660" fmla="*/ 2272482 h 5484619"/>
              <a:gd name="connsiteX5661" fmla="*/ 722539 w 4450409"/>
              <a:gd name="connsiteY5661" fmla="*/ 2330674 h 5484619"/>
              <a:gd name="connsiteX5662" fmla="*/ 708846 w 4450409"/>
              <a:gd name="connsiteY5662" fmla="*/ 2334097 h 5484619"/>
              <a:gd name="connsiteX5663" fmla="*/ 708846 w 4450409"/>
              <a:gd name="connsiteY5663" fmla="*/ 2310136 h 5484619"/>
              <a:gd name="connsiteX5664" fmla="*/ 705423 w 4450409"/>
              <a:gd name="connsiteY5664" fmla="*/ 2310136 h 5484619"/>
              <a:gd name="connsiteX5665" fmla="*/ 688308 w 4450409"/>
              <a:gd name="connsiteY5665" fmla="*/ 2327251 h 5484619"/>
              <a:gd name="connsiteX5666" fmla="*/ 684885 w 4450409"/>
              <a:gd name="connsiteY5666" fmla="*/ 2327251 h 5484619"/>
              <a:gd name="connsiteX5667" fmla="*/ 705423 w 4450409"/>
              <a:gd name="connsiteY5667" fmla="*/ 2282752 h 5484619"/>
              <a:gd name="connsiteX5668" fmla="*/ 715692 w 4450409"/>
              <a:gd name="connsiteY5668" fmla="*/ 2255367 h 5484619"/>
              <a:gd name="connsiteX5669" fmla="*/ 712269 w 4450409"/>
              <a:gd name="connsiteY5669" fmla="*/ 2248521 h 5484619"/>
              <a:gd name="connsiteX5670" fmla="*/ 715692 w 4450409"/>
              <a:gd name="connsiteY5670" fmla="*/ 2234829 h 5484619"/>
              <a:gd name="connsiteX5671" fmla="*/ 715692 w 4450409"/>
              <a:gd name="connsiteY5671" fmla="*/ 2231406 h 5484619"/>
              <a:gd name="connsiteX5672" fmla="*/ 712269 w 4450409"/>
              <a:gd name="connsiteY5672" fmla="*/ 2224560 h 5484619"/>
              <a:gd name="connsiteX5673" fmla="*/ 715692 w 4450409"/>
              <a:gd name="connsiteY5673" fmla="*/ 2221137 h 5484619"/>
              <a:gd name="connsiteX5674" fmla="*/ 722539 w 4450409"/>
              <a:gd name="connsiteY5674" fmla="*/ 2224560 h 5484619"/>
              <a:gd name="connsiteX5675" fmla="*/ 749923 w 4450409"/>
              <a:gd name="connsiteY5675" fmla="*/ 2176637 h 5484619"/>
              <a:gd name="connsiteX5676" fmla="*/ 749923 w 4450409"/>
              <a:gd name="connsiteY5676" fmla="*/ 2173214 h 5484619"/>
              <a:gd name="connsiteX5677" fmla="*/ 746500 w 4450409"/>
              <a:gd name="connsiteY5677" fmla="*/ 2173214 h 5484619"/>
              <a:gd name="connsiteX5678" fmla="*/ 736231 w 4450409"/>
              <a:gd name="connsiteY5678" fmla="*/ 2186906 h 5484619"/>
              <a:gd name="connsiteX5679" fmla="*/ 732808 w 4450409"/>
              <a:gd name="connsiteY5679" fmla="*/ 2186906 h 5484619"/>
              <a:gd name="connsiteX5680" fmla="*/ 729385 w 4450409"/>
              <a:gd name="connsiteY5680" fmla="*/ 2176637 h 5484619"/>
              <a:gd name="connsiteX5681" fmla="*/ 763615 w 4450409"/>
              <a:gd name="connsiteY5681" fmla="*/ 2128714 h 5484619"/>
              <a:gd name="connsiteX5682" fmla="*/ 763615 w 4450409"/>
              <a:gd name="connsiteY5682" fmla="*/ 2125291 h 5484619"/>
              <a:gd name="connsiteX5683" fmla="*/ 760192 w 4450409"/>
              <a:gd name="connsiteY5683" fmla="*/ 2121868 h 5484619"/>
              <a:gd name="connsiteX5684" fmla="*/ 818384 w 4450409"/>
              <a:gd name="connsiteY5684" fmla="*/ 2012331 h 5484619"/>
              <a:gd name="connsiteX5685" fmla="*/ 825230 w 4450409"/>
              <a:gd name="connsiteY5685" fmla="*/ 1997355 h 5484619"/>
              <a:gd name="connsiteX5686" fmla="*/ 832200 w 4450409"/>
              <a:gd name="connsiteY5686" fmla="*/ 1987335 h 5484619"/>
              <a:gd name="connsiteX5687" fmla="*/ 837837 w 4450409"/>
              <a:gd name="connsiteY5687" fmla="*/ 1961406 h 5484619"/>
              <a:gd name="connsiteX5688" fmla="*/ 844683 w 4450409"/>
              <a:gd name="connsiteY5688" fmla="*/ 1964829 h 5484619"/>
              <a:gd name="connsiteX5689" fmla="*/ 844037 w 4450409"/>
              <a:gd name="connsiteY5689" fmla="*/ 1970320 h 5484619"/>
              <a:gd name="connsiteX5690" fmla="*/ 845768 w 4450409"/>
              <a:gd name="connsiteY5690" fmla="*/ 1967831 h 5484619"/>
              <a:gd name="connsiteX5691" fmla="*/ 866307 w 4450409"/>
              <a:gd name="connsiteY5691" fmla="*/ 1923332 h 5484619"/>
              <a:gd name="connsiteX5692" fmla="*/ 887744 w 4450409"/>
              <a:gd name="connsiteY5692" fmla="*/ 1884627 h 5484619"/>
              <a:gd name="connsiteX5693" fmla="*/ 881445 w 4450409"/>
              <a:gd name="connsiteY5693" fmla="*/ 1884627 h 5484619"/>
              <a:gd name="connsiteX5694" fmla="*/ 881445 w 4450409"/>
              <a:gd name="connsiteY5694" fmla="*/ 1881204 h 5484619"/>
              <a:gd name="connsiteX5695" fmla="*/ 888291 w 4450409"/>
              <a:gd name="connsiteY5695" fmla="*/ 1881204 h 5484619"/>
              <a:gd name="connsiteX5696" fmla="*/ 888291 w 4450409"/>
              <a:gd name="connsiteY5696" fmla="*/ 1883638 h 5484619"/>
              <a:gd name="connsiteX5697" fmla="*/ 897114 w 4450409"/>
              <a:gd name="connsiteY5697" fmla="*/ 1867708 h 5484619"/>
              <a:gd name="connsiteX5698" fmla="*/ 907384 w 4450409"/>
              <a:gd name="connsiteY5698" fmla="*/ 1844602 h 5484619"/>
              <a:gd name="connsiteX5699" fmla="*/ 897114 w 4450409"/>
              <a:gd name="connsiteY5699" fmla="*/ 1841179 h 5484619"/>
              <a:gd name="connsiteX5700" fmla="*/ 897114 w 4450409"/>
              <a:gd name="connsiteY5700" fmla="*/ 1827486 h 5484619"/>
              <a:gd name="connsiteX5701" fmla="*/ 921075 w 4450409"/>
              <a:gd name="connsiteY5701" fmla="*/ 1776141 h 5484619"/>
              <a:gd name="connsiteX5702" fmla="*/ 955306 w 4450409"/>
              <a:gd name="connsiteY5702" fmla="*/ 1676872 h 5484619"/>
              <a:gd name="connsiteX5703" fmla="*/ 945038 w 4450409"/>
              <a:gd name="connsiteY5703" fmla="*/ 1673449 h 5484619"/>
              <a:gd name="connsiteX5704" fmla="*/ 975844 w 4450409"/>
              <a:gd name="connsiteY5704" fmla="*/ 1608413 h 5484619"/>
              <a:gd name="connsiteX5705" fmla="*/ 980751 w 4450409"/>
              <a:gd name="connsiteY5705" fmla="*/ 1599417 h 5484619"/>
              <a:gd name="connsiteX5706" fmla="*/ 971336 w 4450409"/>
              <a:gd name="connsiteY5706" fmla="*/ 1608832 h 5484619"/>
              <a:gd name="connsiteX5707" fmla="*/ 967913 w 4450409"/>
              <a:gd name="connsiteY5707" fmla="*/ 1608832 h 5484619"/>
              <a:gd name="connsiteX5708" fmla="*/ 988451 w 4450409"/>
              <a:gd name="connsiteY5708" fmla="*/ 1564333 h 5484619"/>
              <a:gd name="connsiteX5709" fmla="*/ 998720 w 4450409"/>
              <a:gd name="connsiteY5709" fmla="*/ 1536948 h 5484619"/>
              <a:gd name="connsiteX5710" fmla="*/ 995297 w 4450409"/>
              <a:gd name="connsiteY5710" fmla="*/ 1530102 h 5484619"/>
              <a:gd name="connsiteX5711" fmla="*/ 998720 w 4450409"/>
              <a:gd name="connsiteY5711" fmla="*/ 1516410 h 5484619"/>
              <a:gd name="connsiteX5712" fmla="*/ 998720 w 4450409"/>
              <a:gd name="connsiteY5712" fmla="*/ 1512987 h 5484619"/>
              <a:gd name="connsiteX5713" fmla="*/ 995297 w 4450409"/>
              <a:gd name="connsiteY5713" fmla="*/ 1506141 h 5484619"/>
              <a:gd name="connsiteX5714" fmla="*/ 998720 w 4450409"/>
              <a:gd name="connsiteY5714" fmla="*/ 1502718 h 5484619"/>
              <a:gd name="connsiteX5715" fmla="*/ 1005567 w 4450409"/>
              <a:gd name="connsiteY5715" fmla="*/ 1506141 h 5484619"/>
              <a:gd name="connsiteX5716" fmla="*/ 1032951 w 4450409"/>
              <a:gd name="connsiteY5716" fmla="*/ 1458218 h 5484619"/>
              <a:gd name="connsiteX5717" fmla="*/ 1032951 w 4450409"/>
              <a:gd name="connsiteY5717" fmla="*/ 1454795 h 5484619"/>
              <a:gd name="connsiteX5718" fmla="*/ 1029528 w 4450409"/>
              <a:gd name="connsiteY5718" fmla="*/ 1454795 h 5484619"/>
              <a:gd name="connsiteX5719" fmla="*/ 1019259 w 4450409"/>
              <a:gd name="connsiteY5719" fmla="*/ 1468487 h 5484619"/>
              <a:gd name="connsiteX5720" fmla="*/ 1015836 w 4450409"/>
              <a:gd name="connsiteY5720" fmla="*/ 1468487 h 5484619"/>
              <a:gd name="connsiteX5721" fmla="*/ 1012413 w 4450409"/>
              <a:gd name="connsiteY5721" fmla="*/ 1458218 h 5484619"/>
              <a:gd name="connsiteX5722" fmla="*/ 1046643 w 4450409"/>
              <a:gd name="connsiteY5722" fmla="*/ 1410295 h 5484619"/>
              <a:gd name="connsiteX5723" fmla="*/ 1046643 w 4450409"/>
              <a:gd name="connsiteY5723" fmla="*/ 1406872 h 5484619"/>
              <a:gd name="connsiteX5724" fmla="*/ 1043220 w 4450409"/>
              <a:gd name="connsiteY5724" fmla="*/ 1403449 h 5484619"/>
              <a:gd name="connsiteX5725" fmla="*/ 1101412 w 4450409"/>
              <a:gd name="connsiteY5725" fmla="*/ 1293912 h 5484619"/>
              <a:gd name="connsiteX5726" fmla="*/ 1128796 w 4450409"/>
              <a:gd name="connsiteY5726" fmla="*/ 1249412 h 5484619"/>
              <a:gd name="connsiteX5727" fmla="*/ 1149335 w 4450409"/>
              <a:gd name="connsiteY5727" fmla="*/ 1204913 h 5484619"/>
              <a:gd name="connsiteX5728" fmla="*/ 1190411 w 4450409"/>
              <a:gd name="connsiteY5728" fmla="*/ 1126183 h 5484619"/>
              <a:gd name="connsiteX5729" fmla="*/ 1180142 w 4450409"/>
              <a:gd name="connsiteY5729" fmla="*/ 1122760 h 5484619"/>
              <a:gd name="connsiteX5730" fmla="*/ 1180142 w 4450409"/>
              <a:gd name="connsiteY5730" fmla="*/ 1109067 h 5484619"/>
              <a:gd name="connsiteX5731" fmla="*/ 1204103 w 4450409"/>
              <a:gd name="connsiteY5731" fmla="*/ 1057722 h 5484619"/>
              <a:gd name="connsiteX5732" fmla="*/ 1238334 w 4450409"/>
              <a:gd name="connsiteY5732" fmla="*/ 958453 h 5484619"/>
              <a:gd name="connsiteX5733" fmla="*/ 1228065 w 4450409"/>
              <a:gd name="connsiteY5733" fmla="*/ 955030 h 5484619"/>
              <a:gd name="connsiteX5734" fmla="*/ 1258872 w 4450409"/>
              <a:gd name="connsiteY5734" fmla="*/ 889992 h 5484619"/>
              <a:gd name="connsiteX5735" fmla="*/ 1299949 w 4450409"/>
              <a:gd name="connsiteY5735" fmla="*/ 828378 h 5484619"/>
              <a:gd name="connsiteX5736" fmla="*/ 1388948 w 4450409"/>
              <a:gd name="connsiteY5736" fmla="*/ 711994 h 5484619"/>
              <a:gd name="connsiteX5737" fmla="*/ 1460832 w 4450409"/>
              <a:gd name="connsiteY5737" fmla="*/ 633264 h 5484619"/>
              <a:gd name="connsiteX5738" fmla="*/ 1498485 w 4450409"/>
              <a:gd name="connsiteY5738" fmla="*/ 609302 h 5484619"/>
              <a:gd name="connsiteX5739" fmla="*/ 1498485 w 4450409"/>
              <a:gd name="connsiteY5739" fmla="*/ 612725 h 5484619"/>
              <a:gd name="connsiteX5740" fmla="*/ 1495062 w 4450409"/>
              <a:gd name="connsiteY5740" fmla="*/ 629841 h 5484619"/>
              <a:gd name="connsiteX5741" fmla="*/ 1536139 w 4450409"/>
              <a:gd name="connsiteY5741" fmla="*/ 612725 h 5484619"/>
              <a:gd name="connsiteX5742" fmla="*/ 1546408 w 4450409"/>
              <a:gd name="connsiteY5742" fmla="*/ 599033 h 5484619"/>
              <a:gd name="connsiteX5743" fmla="*/ 1542985 w 4450409"/>
              <a:gd name="connsiteY5743" fmla="*/ 585341 h 5484619"/>
              <a:gd name="connsiteX5744" fmla="*/ 1566946 w 4450409"/>
              <a:gd name="connsiteY5744" fmla="*/ 571649 h 5484619"/>
              <a:gd name="connsiteX5745" fmla="*/ 1570369 w 4450409"/>
              <a:gd name="connsiteY5745" fmla="*/ 578495 h 5484619"/>
              <a:gd name="connsiteX5746" fmla="*/ 1563523 w 4450409"/>
              <a:gd name="connsiteY5746" fmla="*/ 585341 h 5484619"/>
              <a:gd name="connsiteX5747" fmla="*/ 1566946 w 4450409"/>
              <a:gd name="connsiteY5747" fmla="*/ 585341 h 5484619"/>
              <a:gd name="connsiteX5748" fmla="*/ 1608023 w 4450409"/>
              <a:gd name="connsiteY5748" fmla="*/ 554534 h 5484619"/>
              <a:gd name="connsiteX5749" fmla="*/ 1642253 w 4450409"/>
              <a:gd name="connsiteY5749" fmla="*/ 496342 h 5484619"/>
              <a:gd name="connsiteX5750" fmla="*/ 1638830 w 4450409"/>
              <a:gd name="connsiteY5750" fmla="*/ 486073 h 5484619"/>
              <a:gd name="connsiteX5751" fmla="*/ 1649100 w 4450409"/>
              <a:gd name="connsiteY5751" fmla="*/ 479227 h 5484619"/>
              <a:gd name="connsiteX5752" fmla="*/ 1652523 w 4450409"/>
              <a:gd name="connsiteY5752" fmla="*/ 486073 h 5484619"/>
              <a:gd name="connsiteX5753" fmla="*/ 1649100 w 4450409"/>
              <a:gd name="connsiteY5753" fmla="*/ 489496 h 5484619"/>
              <a:gd name="connsiteX5754" fmla="*/ 1655946 w 4450409"/>
              <a:gd name="connsiteY5754" fmla="*/ 489496 h 5484619"/>
              <a:gd name="connsiteX5755" fmla="*/ 1655946 w 4450409"/>
              <a:gd name="connsiteY5755" fmla="*/ 468957 h 5484619"/>
              <a:gd name="connsiteX5756" fmla="*/ 1693599 w 4450409"/>
              <a:gd name="connsiteY5756" fmla="*/ 448419 h 5484619"/>
              <a:gd name="connsiteX5757" fmla="*/ 1693599 w 4450409"/>
              <a:gd name="connsiteY5757" fmla="*/ 451842 h 5484619"/>
              <a:gd name="connsiteX5758" fmla="*/ 1741522 w 4450409"/>
              <a:gd name="connsiteY5758" fmla="*/ 397073 h 5484619"/>
              <a:gd name="connsiteX5759" fmla="*/ 1840790 w 4450409"/>
              <a:gd name="connsiteY5759" fmla="*/ 318343 h 5484619"/>
              <a:gd name="connsiteX5760" fmla="*/ 1919520 w 4450409"/>
              <a:gd name="connsiteY5760" fmla="*/ 260152 h 5484619"/>
              <a:gd name="connsiteX5761" fmla="*/ 1970866 w 4450409"/>
              <a:gd name="connsiteY5761" fmla="*/ 229344 h 5484619"/>
              <a:gd name="connsiteX5762" fmla="*/ 2063288 w 4450409"/>
              <a:gd name="connsiteY5762" fmla="*/ 177998 h 5484619"/>
              <a:gd name="connsiteX5763" fmla="*/ 2142018 w 4450409"/>
              <a:gd name="connsiteY5763" fmla="*/ 140345 h 5484619"/>
              <a:gd name="connsiteX5764" fmla="*/ 2234441 w 4450409"/>
              <a:gd name="connsiteY5764" fmla="*/ 82153 h 5484619"/>
              <a:gd name="connsiteX5765" fmla="*/ 2268671 w 4450409"/>
              <a:gd name="connsiteY5765" fmla="*/ 88999 h 5484619"/>
              <a:gd name="connsiteX5766" fmla="*/ 2282363 w 4450409"/>
              <a:gd name="connsiteY5766" fmla="*/ 85576 h 5484619"/>
              <a:gd name="connsiteX5767" fmla="*/ 2292632 w 4450409"/>
              <a:gd name="connsiteY5767" fmla="*/ 88999 h 5484619"/>
              <a:gd name="connsiteX5768" fmla="*/ 2330286 w 4450409"/>
              <a:gd name="connsiteY5768" fmla="*/ 65038 h 5484619"/>
              <a:gd name="connsiteX5769" fmla="*/ 2361093 w 4450409"/>
              <a:gd name="connsiteY5769" fmla="*/ 71884 h 5484619"/>
              <a:gd name="connsiteX5770" fmla="*/ 2415862 w 4450409"/>
              <a:gd name="connsiteY5770" fmla="*/ 41077 h 5484619"/>
              <a:gd name="connsiteX5771" fmla="*/ 2415862 w 4450409"/>
              <a:gd name="connsiteY5771" fmla="*/ 37654 h 5484619"/>
              <a:gd name="connsiteX5772" fmla="*/ 2402170 w 4450409"/>
              <a:gd name="connsiteY5772" fmla="*/ 27384 h 5484619"/>
              <a:gd name="connsiteX5773" fmla="*/ 2391901 w 4450409"/>
              <a:gd name="connsiteY5773" fmla="*/ 30807 h 5484619"/>
              <a:gd name="connsiteX5774" fmla="*/ 2391901 w 4450409"/>
              <a:gd name="connsiteY5774" fmla="*/ 27384 h 5484619"/>
              <a:gd name="connsiteX5775" fmla="*/ 2402170 w 4450409"/>
              <a:gd name="connsiteY5775" fmla="*/ 20538 h 5484619"/>
              <a:gd name="connsiteX5776" fmla="*/ 2610976 w 4450409"/>
              <a:gd name="connsiteY5776" fmla="*/ 0 h 5484619"/>
              <a:gd name="connsiteX5777" fmla="*/ 2614399 w 4450409"/>
              <a:gd name="connsiteY5777" fmla="*/ 0 h 5484619"/>
              <a:gd name="connsiteX5778" fmla="*/ 2614399 w 4450409"/>
              <a:gd name="connsiteY5778" fmla="*/ 10269 h 5484619"/>
              <a:gd name="connsiteX5779" fmla="*/ 2610976 w 4450409"/>
              <a:gd name="connsiteY5779" fmla="*/ 10269 h 54846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</a:cxnLst>
            <a:rect l="l" t="t" r="r" b="b"/>
            <a:pathLst>
              <a:path w="4450409" h="5484619">
                <a:moveTo>
                  <a:pt x="213366" y="5399657"/>
                </a:moveTo>
                <a:lnTo>
                  <a:pt x="212229" y="5401172"/>
                </a:lnTo>
                <a:lnTo>
                  <a:pt x="212229" y="5404595"/>
                </a:lnTo>
                <a:lnTo>
                  <a:pt x="215038" y="5403001"/>
                </a:lnTo>
                <a:close/>
                <a:moveTo>
                  <a:pt x="1454988" y="5388773"/>
                </a:moveTo>
                <a:lnTo>
                  <a:pt x="1458411" y="5388773"/>
                </a:lnTo>
                <a:lnTo>
                  <a:pt x="1458411" y="5395619"/>
                </a:lnTo>
                <a:cubicBezTo>
                  <a:pt x="1458411" y="5399042"/>
                  <a:pt x="1453847" y="5402465"/>
                  <a:pt x="1444719" y="5405888"/>
                </a:cubicBezTo>
                <a:lnTo>
                  <a:pt x="1441296" y="5399042"/>
                </a:lnTo>
                <a:close/>
                <a:moveTo>
                  <a:pt x="771036" y="5388771"/>
                </a:moveTo>
                <a:lnTo>
                  <a:pt x="774459" y="5388771"/>
                </a:lnTo>
                <a:lnTo>
                  <a:pt x="774459" y="5395617"/>
                </a:lnTo>
                <a:cubicBezTo>
                  <a:pt x="774459" y="5399040"/>
                  <a:pt x="769895" y="5402463"/>
                  <a:pt x="760767" y="5405886"/>
                </a:cubicBezTo>
                <a:lnTo>
                  <a:pt x="757344" y="5399040"/>
                </a:lnTo>
                <a:close/>
                <a:moveTo>
                  <a:pt x="1687755" y="5371658"/>
                </a:moveTo>
                <a:cubicBezTo>
                  <a:pt x="1670640" y="5383639"/>
                  <a:pt x="1650101" y="5392766"/>
                  <a:pt x="1626140" y="5399042"/>
                </a:cubicBezTo>
                <a:cubicBezTo>
                  <a:pt x="1612448" y="5413875"/>
                  <a:pt x="1605601" y="5421862"/>
                  <a:pt x="1605601" y="5423004"/>
                </a:cubicBezTo>
                <a:lnTo>
                  <a:pt x="1605601" y="5426427"/>
                </a:lnTo>
                <a:cubicBezTo>
                  <a:pt x="1627281" y="5410452"/>
                  <a:pt x="1647820" y="5402465"/>
                  <a:pt x="1667217" y="5402465"/>
                </a:cubicBezTo>
                <a:cubicBezTo>
                  <a:pt x="1667217" y="5394478"/>
                  <a:pt x="1679768" y="5388773"/>
                  <a:pt x="1704870" y="5385350"/>
                </a:cubicBezTo>
                <a:lnTo>
                  <a:pt x="1708293" y="5378504"/>
                </a:lnTo>
                <a:lnTo>
                  <a:pt x="1708293" y="5371658"/>
                </a:lnTo>
                <a:close/>
                <a:moveTo>
                  <a:pt x="459517" y="5371657"/>
                </a:moveTo>
                <a:cubicBezTo>
                  <a:pt x="442402" y="5383638"/>
                  <a:pt x="421864" y="5392765"/>
                  <a:pt x="397902" y="5399041"/>
                </a:cubicBezTo>
                <a:cubicBezTo>
                  <a:pt x="384210" y="5413874"/>
                  <a:pt x="377364" y="5421861"/>
                  <a:pt x="377364" y="5423003"/>
                </a:cubicBezTo>
                <a:lnTo>
                  <a:pt x="377364" y="5426426"/>
                </a:lnTo>
                <a:cubicBezTo>
                  <a:pt x="399043" y="5410451"/>
                  <a:pt x="419582" y="5402464"/>
                  <a:pt x="438979" y="5402464"/>
                </a:cubicBezTo>
                <a:cubicBezTo>
                  <a:pt x="438979" y="5394477"/>
                  <a:pt x="451530" y="5388772"/>
                  <a:pt x="476632" y="5385349"/>
                </a:cubicBezTo>
                <a:lnTo>
                  <a:pt x="480055" y="5378503"/>
                </a:lnTo>
                <a:lnTo>
                  <a:pt x="480055" y="5371657"/>
                </a:lnTo>
                <a:close/>
                <a:moveTo>
                  <a:pt x="1003803" y="5371656"/>
                </a:moveTo>
                <a:cubicBezTo>
                  <a:pt x="986689" y="5383637"/>
                  <a:pt x="966151" y="5392764"/>
                  <a:pt x="942189" y="5399040"/>
                </a:cubicBezTo>
                <a:cubicBezTo>
                  <a:pt x="928497" y="5413873"/>
                  <a:pt x="921650" y="5421860"/>
                  <a:pt x="921650" y="5423002"/>
                </a:cubicBezTo>
                <a:lnTo>
                  <a:pt x="921650" y="5426425"/>
                </a:lnTo>
                <a:cubicBezTo>
                  <a:pt x="943330" y="5410450"/>
                  <a:pt x="963869" y="5402463"/>
                  <a:pt x="983266" y="5402463"/>
                </a:cubicBezTo>
                <a:cubicBezTo>
                  <a:pt x="983266" y="5394476"/>
                  <a:pt x="995816" y="5388771"/>
                  <a:pt x="1020919" y="5385348"/>
                </a:cubicBezTo>
                <a:lnTo>
                  <a:pt x="1024341" y="5378502"/>
                </a:lnTo>
                <a:lnTo>
                  <a:pt x="1024341" y="5371656"/>
                </a:lnTo>
                <a:close/>
                <a:moveTo>
                  <a:pt x="61615" y="5366941"/>
                </a:moveTo>
                <a:lnTo>
                  <a:pt x="65038" y="5366941"/>
                </a:lnTo>
                <a:lnTo>
                  <a:pt x="65038" y="5373787"/>
                </a:lnTo>
                <a:cubicBezTo>
                  <a:pt x="65038" y="5377210"/>
                  <a:pt x="60474" y="5380633"/>
                  <a:pt x="51346" y="5384056"/>
                </a:cubicBezTo>
                <a:lnTo>
                  <a:pt x="47923" y="5377210"/>
                </a:lnTo>
                <a:close/>
                <a:moveTo>
                  <a:pt x="328018" y="5357990"/>
                </a:moveTo>
                <a:lnTo>
                  <a:pt x="294382" y="5377210"/>
                </a:lnTo>
                <a:lnTo>
                  <a:pt x="284695" y="5392920"/>
                </a:lnTo>
                <a:lnTo>
                  <a:pt x="301629" y="5376792"/>
                </a:lnTo>
                <a:cubicBezTo>
                  <a:pt x="309616" y="5371087"/>
                  <a:pt x="316605" y="5368234"/>
                  <a:pt x="322595" y="5368234"/>
                </a:cubicBezTo>
                <a:close/>
                <a:moveTo>
                  <a:pt x="294382" y="5349826"/>
                </a:moveTo>
                <a:cubicBezTo>
                  <a:pt x="277267" y="5361807"/>
                  <a:pt x="256729" y="5370934"/>
                  <a:pt x="232767" y="5377210"/>
                </a:cubicBezTo>
                <a:cubicBezTo>
                  <a:pt x="225921" y="5384627"/>
                  <a:pt x="220787" y="5390332"/>
                  <a:pt x="217364" y="5394325"/>
                </a:cubicBezTo>
                <a:lnTo>
                  <a:pt x="214816" y="5397722"/>
                </a:lnTo>
                <a:lnTo>
                  <a:pt x="226750" y="5388772"/>
                </a:lnTo>
                <a:lnTo>
                  <a:pt x="230173" y="5388772"/>
                </a:lnTo>
                <a:lnTo>
                  <a:pt x="230173" y="5394411"/>
                </a:lnTo>
                <a:lnTo>
                  <a:pt x="243892" y="5386624"/>
                </a:lnTo>
                <a:cubicBezTo>
                  <a:pt x="254162" y="5382630"/>
                  <a:pt x="264146" y="5380633"/>
                  <a:pt x="273844" y="5380633"/>
                </a:cubicBezTo>
                <a:cubicBezTo>
                  <a:pt x="273844" y="5372646"/>
                  <a:pt x="286395" y="5366941"/>
                  <a:pt x="311497" y="5363518"/>
                </a:cubicBezTo>
                <a:lnTo>
                  <a:pt x="314920" y="5356672"/>
                </a:lnTo>
                <a:lnTo>
                  <a:pt x="314920" y="5349826"/>
                </a:lnTo>
                <a:close/>
                <a:moveTo>
                  <a:pt x="1896560" y="5344274"/>
                </a:moveTo>
                <a:lnTo>
                  <a:pt x="1899983" y="5351120"/>
                </a:lnTo>
                <a:lnTo>
                  <a:pt x="1899983" y="5368235"/>
                </a:lnTo>
                <a:cubicBezTo>
                  <a:pt x="1888573" y="5368235"/>
                  <a:pt x="1866894" y="5377363"/>
                  <a:pt x="1834946" y="5395619"/>
                </a:cubicBezTo>
                <a:cubicBezTo>
                  <a:pt x="1822966" y="5404747"/>
                  <a:pt x="1814979" y="5409311"/>
                  <a:pt x="1810985" y="5409311"/>
                </a:cubicBezTo>
                <a:lnTo>
                  <a:pt x="1797293" y="5409311"/>
                </a:lnTo>
                <a:cubicBezTo>
                  <a:pt x="1792729" y="5409311"/>
                  <a:pt x="1790447" y="5407029"/>
                  <a:pt x="1790447" y="5402465"/>
                </a:cubicBezTo>
                <a:cubicBezTo>
                  <a:pt x="1806421" y="5384209"/>
                  <a:pt x="1825818" y="5375081"/>
                  <a:pt x="1848638" y="5375081"/>
                </a:cubicBezTo>
                <a:cubicBezTo>
                  <a:pt x="1861189" y="5371658"/>
                  <a:pt x="1873740" y="5362530"/>
                  <a:pt x="1886291" y="5347697"/>
                </a:cubicBezTo>
                <a:cubicBezTo>
                  <a:pt x="1888573" y="5347697"/>
                  <a:pt x="1891996" y="5346555"/>
                  <a:pt x="1896560" y="5344274"/>
                </a:cubicBezTo>
                <a:close/>
                <a:moveTo>
                  <a:pt x="668323" y="5344273"/>
                </a:moveTo>
                <a:lnTo>
                  <a:pt x="671746" y="5351119"/>
                </a:lnTo>
                <a:lnTo>
                  <a:pt x="671746" y="5368234"/>
                </a:lnTo>
                <a:cubicBezTo>
                  <a:pt x="660336" y="5368234"/>
                  <a:pt x="638657" y="5377362"/>
                  <a:pt x="606708" y="5395618"/>
                </a:cubicBezTo>
                <a:cubicBezTo>
                  <a:pt x="594728" y="5404746"/>
                  <a:pt x="586741" y="5409310"/>
                  <a:pt x="582747" y="5409310"/>
                </a:cubicBezTo>
                <a:lnTo>
                  <a:pt x="569055" y="5409310"/>
                </a:lnTo>
                <a:cubicBezTo>
                  <a:pt x="564491" y="5409310"/>
                  <a:pt x="562209" y="5407028"/>
                  <a:pt x="562209" y="5402464"/>
                </a:cubicBezTo>
                <a:cubicBezTo>
                  <a:pt x="578183" y="5384208"/>
                  <a:pt x="597580" y="5375080"/>
                  <a:pt x="620400" y="5375080"/>
                </a:cubicBezTo>
                <a:cubicBezTo>
                  <a:pt x="632951" y="5371657"/>
                  <a:pt x="645503" y="5362529"/>
                  <a:pt x="658054" y="5347696"/>
                </a:cubicBezTo>
                <a:cubicBezTo>
                  <a:pt x="660336" y="5347696"/>
                  <a:pt x="663759" y="5346554"/>
                  <a:pt x="668323" y="5344273"/>
                </a:cubicBezTo>
                <a:close/>
                <a:moveTo>
                  <a:pt x="1212610" y="5344272"/>
                </a:moveTo>
                <a:lnTo>
                  <a:pt x="1216033" y="5351118"/>
                </a:lnTo>
                <a:lnTo>
                  <a:pt x="1216033" y="5368233"/>
                </a:lnTo>
                <a:cubicBezTo>
                  <a:pt x="1204623" y="5368233"/>
                  <a:pt x="1182944" y="5377361"/>
                  <a:pt x="1150994" y="5395617"/>
                </a:cubicBezTo>
                <a:cubicBezTo>
                  <a:pt x="1139015" y="5404745"/>
                  <a:pt x="1131028" y="5409309"/>
                  <a:pt x="1127033" y="5409309"/>
                </a:cubicBezTo>
                <a:lnTo>
                  <a:pt x="1113341" y="5409309"/>
                </a:lnTo>
                <a:cubicBezTo>
                  <a:pt x="1108777" y="5409309"/>
                  <a:pt x="1106496" y="5407027"/>
                  <a:pt x="1106496" y="5402463"/>
                </a:cubicBezTo>
                <a:cubicBezTo>
                  <a:pt x="1122470" y="5384207"/>
                  <a:pt x="1141867" y="5375079"/>
                  <a:pt x="1164687" y="5375079"/>
                </a:cubicBezTo>
                <a:cubicBezTo>
                  <a:pt x="1177237" y="5371656"/>
                  <a:pt x="1189790" y="5362528"/>
                  <a:pt x="1202341" y="5347695"/>
                </a:cubicBezTo>
                <a:cubicBezTo>
                  <a:pt x="1204623" y="5347695"/>
                  <a:pt x="1208046" y="5346553"/>
                  <a:pt x="1212610" y="5344272"/>
                </a:cubicBezTo>
                <a:close/>
                <a:moveTo>
                  <a:pt x="1807562" y="5337427"/>
                </a:moveTo>
                <a:lnTo>
                  <a:pt x="1824677" y="5337427"/>
                </a:lnTo>
                <a:lnTo>
                  <a:pt x="1824677" y="5340850"/>
                </a:lnTo>
                <a:cubicBezTo>
                  <a:pt x="1821254" y="5349978"/>
                  <a:pt x="1813267" y="5354543"/>
                  <a:pt x="1800716" y="5354543"/>
                </a:cubicBezTo>
                <a:lnTo>
                  <a:pt x="1797293" y="5347697"/>
                </a:lnTo>
                <a:cubicBezTo>
                  <a:pt x="1797293" y="5344274"/>
                  <a:pt x="1800716" y="5340850"/>
                  <a:pt x="1807562" y="5337427"/>
                </a:cubicBezTo>
                <a:close/>
                <a:moveTo>
                  <a:pt x="579324" y="5337426"/>
                </a:moveTo>
                <a:lnTo>
                  <a:pt x="596439" y="5337426"/>
                </a:lnTo>
                <a:lnTo>
                  <a:pt x="596439" y="5340849"/>
                </a:lnTo>
                <a:cubicBezTo>
                  <a:pt x="593016" y="5349977"/>
                  <a:pt x="585029" y="5354542"/>
                  <a:pt x="572478" y="5354542"/>
                </a:cubicBezTo>
                <a:lnTo>
                  <a:pt x="569055" y="5347696"/>
                </a:lnTo>
                <a:cubicBezTo>
                  <a:pt x="569055" y="5344273"/>
                  <a:pt x="572478" y="5340849"/>
                  <a:pt x="579324" y="5337426"/>
                </a:cubicBezTo>
                <a:close/>
                <a:moveTo>
                  <a:pt x="1123611" y="5337425"/>
                </a:moveTo>
                <a:lnTo>
                  <a:pt x="1140726" y="5337425"/>
                </a:lnTo>
                <a:lnTo>
                  <a:pt x="1140726" y="5340848"/>
                </a:lnTo>
                <a:cubicBezTo>
                  <a:pt x="1137302" y="5349976"/>
                  <a:pt x="1129316" y="5354541"/>
                  <a:pt x="1116765" y="5354541"/>
                </a:cubicBezTo>
                <a:lnTo>
                  <a:pt x="1113341" y="5347695"/>
                </a:lnTo>
                <a:cubicBezTo>
                  <a:pt x="1113341" y="5344272"/>
                  <a:pt x="1116765" y="5340848"/>
                  <a:pt x="1123611" y="5337425"/>
                </a:cubicBezTo>
                <a:close/>
                <a:moveTo>
                  <a:pt x="1965021" y="5303197"/>
                </a:moveTo>
                <a:lnTo>
                  <a:pt x="1965021" y="5306620"/>
                </a:lnTo>
                <a:cubicBezTo>
                  <a:pt x="1961598" y="5322594"/>
                  <a:pt x="1955893" y="5330581"/>
                  <a:pt x="1947906" y="5330581"/>
                </a:cubicBezTo>
                <a:cubicBezTo>
                  <a:pt x="1947906" y="5328299"/>
                  <a:pt x="1946765" y="5327158"/>
                  <a:pt x="1944483" y="5327158"/>
                </a:cubicBezTo>
                <a:cubicBezTo>
                  <a:pt x="1934784" y="5340850"/>
                  <a:pt x="1924515" y="5347697"/>
                  <a:pt x="1913675" y="5347697"/>
                </a:cubicBezTo>
                <a:cubicBezTo>
                  <a:pt x="1909111" y="5345414"/>
                  <a:pt x="1905688" y="5344274"/>
                  <a:pt x="1903406" y="5344274"/>
                </a:cubicBezTo>
                <a:lnTo>
                  <a:pt x="1903406" y="5334004"/>
                </a:lnTo>
                <a:cubicBezTo>
                  <a:pt x="1907970" y="5334004"/>
                  <a:pt x="1918239" y="5328299"/>
                  <a:pt x="1934214" y="5316889"/>
                </a:cubicBezTo>
                <a:cubicBezTo>
                  <a:pt x="1950188" y="5307761"/>
                  <a:pt x="1960457" y="5303197"/>
                  <a:pt x="1965021" y="5303197"/>
                </a:cubicBezTo>
                <a:close/>
                <a:moveTo>
                  <a:pt x="1643256" y="5303197"/>
                </a:moveTo>
                <a:lnTo>
                  <a:pt x="1643256" y="5313466"/>
                </a:lnTo>
                <a:cubicBezTo>
                  <a:pt x="1639833" y="5313466"/>
                  <a:pt x="1635268" y="5315748"/>
                  <a:pt x="1629563" y="5320312"/>
                </a:cubicBezTo>
                <a:lnTo>
                  <a:pt x="1622717" y="5320312"/>
                </a:lnTo>
                <a:lnTo>
                  <a:pt x="1622717" y="5316889"/>
                </a:lnTo>
                <a:cubicBezTo>
                  <a:pt x="1622717" y="5312895"/>
                  <a:pt x="1629563" y="5308332"/>
                  <a:pt x="1643256" y="5303197"/>
                </a:cubicBezTo>
                <a:close/>
                <a:moveTo>
                  <a:pt x="736784" y="5303196"/>
                </a:moveTo>
                <a:lnTo>
                  <a:pt x="736784" y="5306619"/>
                </a:lnTo>
                <a:cubicBezTo>
                  <a:pt x="733361" y="5322593"/>
                  <a:pt x="727656" y="5330580"/>
                  <a:pt x="719669" y="5330580"/>
                </a:cubicBezTo>
                <a:cubicBezTo>
                  <a:pt x="719669" y="5328298"/>
                  <a:pt x="718528" y="5327157"/>
                  <a:pt x="716246" y="5327157"/>
                </a:cubicBezTo>
                <a:cubicBezTo>
                  <a:pt x="706547" y="5340849"/>
                  <a:pt x="696278" y="5347696"/>
                  <a:pt x="685438" y="5347696"/>
                </a:cubicBezTo>
                <a:cubicBezTo>
                  <a:pt x="680874" y="5345413"/>
                  <a:pt x="677451" y="5344273"/>
                  <a:pt x="675169" y="5344273"/>
                </a:cubicBezTo>
                <a:lnTo>
                  <a:pt x="675169" y="5334003"/>
                </a:lnTo>
                <a:cubicBezTo>
                  <a:pt x="679733" y="5334003"/>
                  <a:pt x="690002" y="5328298"/>
                  <a:pt x="705977" y="5316888"/>
                </a:cubicBezTo>
                <a:cubicBezTo>
                  <a:pt x="721951" y="5307760"/>
                  <a:pt x="732220" y="5303196"/>
                  <a:pt x="736784" y="5303196"/>
                </a:cubicBezTo>
                <a:close/>
                <a:moveTo>
                  <a:pt x="1281070" y="5303195"/>
                </a:moveTo>
                <a:lnTo>
                  <a:pt x="1281070" y="5306618"/>
                </a:lnTo>
                <a:cubicBezTo>
                  <a:pt x="1277648" y="5322592"/>
                  <a:pt x="1271942" y="5330579"/>
                  <a:pt x="1263955" y="5330579"/>
                </a:cubicBezTo>
                <a:cubicBezTo>
                  <a:pt x="1263955" y="5328297"/>
                  <a:pt x="1262814" y="5327156"/>
                  <a:pt x="1260533" y="5327156"/>
                </a:cubicBezTo>
                <a:cubicBezTo>
                  <a:pt x="1250834" y="5340848"/>
                  <a:pt x="1240565" y="5347695"/>
                  <a:pt x="1229725" y="5347695"/>
                </a:cubicBezTo>
                <a:cubicBezTo>
                  <a:pt x="1225161" y="5345412"/>
                  <a:pt x="1221737" y="5344272"/>
                  <a:pt x="1219456" y="5344272"/>
                </a:cubicBezTo>
                <a:lnTo>
                  <a:pt x="1219456" y="5334002"/>
                </a:lnTo>
                <a:cubicBezTo>
                  <a:pt x="1224019" y="5334002"/>
                  <a:pt x="1234288" y="5328297"/>
                  <a:pt x="1250263" y="5316887"/>
                </a:cubicBezTo>
                <a:cubicBezTo>
                  <a:pt x="1266238" y="5307759"/>
                  <a:pt x="1276507" y="5303195"/>
                  <a:pt x="1281070" y="5303195"/>
                </a:cubicBezTo>
                <a:close/>
                <a:moveTo>
                  <a:pt x="959304" y="5303195"/>
                </a:moveTo>
                <a:lnTo>
                  <a:pt x="959304" y="5313464"/>
                </a:lnTo>
                <a:cubicBezTo>
                  <a:pt x="955882" y="5313464"/>
                  <a:pt x="951317" y="5315746"/>
                  <a:pt x="945612" y="5320310"/>
                </a:cubicBezTo>
                <a:lnTo>
                  <a:pt x="938766" y="5320310"/>
                </a:lnTo>
                <a:lnTo>
                  <a:pt x="938766" y="5316887"/>
                </a:lnTo>
                <a:cubicBezTo>
                  <a:pt x="938766" y="5312893"/>
                  <a:pt x="945612" y="5308330"/>
                  <a:pt x="959304" y="5303195"/>
                </a:cubicBezTo>
                <a:close/>
                <a:moveTo>
                  <a:pt x="2002674" y="5286082"/>
                </a:moveTo>
                <a:lnTo>
                  <a:pt x="2006098" y="5286082"/>
                </a:lnTo>
                <a:cubicBezTo>
                  <a:pt x="2010662" y="5286652"/>
                  <a:pt x="2012944" y="5288934"/>
                  <a:pt x="2012944" y="5292928"/>
                </a:cubicBezTo>
                <a:cubicBezTo>
                  <a:pt x="2006098" y="5294069"/>
                  <a:pt x="1998111" y="5299774"/>
                  <a:pt x="1988982" y="5310043"/>
                </a:cubicBezTo>
                <a:lnTo>
                  <a:pt x="1982136" y="5310043"/>
                </a:lnTo>
                <a:lnTo>
                  <a:pt x="1982136" y="5296351"/>
                </a:lnTo>
                <a:cubicBezTo>
                  <a:pt x="1984418" y="5289505"/>
                  <a:pt x="1991264" y="5286082"/>
                  <a:pt x="2002674" y="5286082"/>
                </a:cubicBezTo>
                <a:close/>
                <a:moveTo>
                  <a:pt x="774437" y="5286081"/>
                </a:moveTo>
                <a:lnTo>
                  <a:pt x="777861" y="5286081"/>
                </a:lnTo>
                <a:cubicBezTo>
                  <a:pt x="782425" y="5286651"/>
                  <a:pt x="784707" y="5288933"/>
                  <a:pt x="784707" y="5292927"/>
                </a:cubicBezTo>
                <a:cubicBezTo>
                  <a:pt x="777861" y="5294068"/>
                  <a:pt x="769874" y="5299773"/>
                  <a:pt x="760745" y="5310042"/>
                </a:cubicBezTo>
                <a:lnTo>
                  <a:pt x="753899" y="5310042"/>
                </a:lnTo>
                <a:lnTo>
                  <a:pt x="753899" y="5296350"/>
                </a:lnTo>
                <a:cubicBezTo>
                  <a:pt x="756181" y="5289504"/>
                  <a:pt x="763027" y="5286081"/>
                  <a:pt x="774437" y="5286081"/>
                </a:cubicBezTo>
                <a:close/>
                <a:moveTo>
                  <a:pt x="1318723" y="5286080"/>
                </a:moveTo>
                <a:lnTo>
                  <a:pt x="1322148" y="5286080"/>
                </a:lnTo>
                <a:cubicBezTo>
                  <a:pt x="1326711" y="5286650"/>
                  <a:pt x="1328993" y="5288932"/>
                  <a:pt x="1328993" y="5292926"/>
                </a:cubicBezTo>
                <a:cubicBezTo>
                  <a:pt x="1322148" y="5294067"/>
                  <a:pt x="1314161" y="5299772"/>
                  <a:pt x="1305032" y="5310041"/>
                </a:cubicBezTo>
                <a:lnTo>
                  <a:pt x="1298185" y="5310041"/>
                </a:lnTo>
                <a:lnTo>
                  <a:pt x="1298185" y="5296349"/>
                </a:lnTo>
                <a:cubicBezTo>
                  <a:pt x="1300467" y="5289503"/>
                  <a:pt x="1307314" y="5286080"/>
                  <a:pt x="1318723" y="5286080"/>
                </a:cubicBezTo>
                <a:close/>
                <a:moveTo>
                  <a:pt x="249883" y="5281365"/>
                </a:moveTo>
                <a:lnTo>
                  <a:pt x="249883" y="5291634"/>
                </a:lnTo>
                <a:cubicBezTo>
                  <a:pt x="246460" y="5291634"/>
                  <a:pt x="241896" y="5293916"/>
                  <a:pt x="236190" y="5298480"/>
                </a:cubicBezTo>
                <a:lnTo>
                  <a:pt x="229344" y="5298480"/>
                </a:lnTo>
                <a:lnTo>
                  <a:pt x="229344" y="5295057"/>
                </a:lnTo>
                <a:cubicBezTo>
                  <a:pt x="229344" y="5291063"/>
                  <a:pt x="236190" y="5286500"/>
                  <a:pt x="249883" y="5281365"/>
                </a:cubicBezTo>
                <a:close/>
                <a:moveTo>
                  <a:pt x="2023213" y="5279236"/>
                </a:moveTo>
                <a:lnTo>
                  <a:pt x="2030059" y="5279236"/>
                </a:lnTo>
                <a:cubicBezTo>
                  <a:pt x="2030059" y="5282659"/>
                  <a:pt x="2026636" y="5286082"/>
                  <a:pt x="2019790" y="5289505"/>
                </a:cubicBezTo>
                <a:lnTo>
                  <a:pt x="2016367" y="5282659"/>
                </a:lnTo>
                <a:close/>
                <a:moveTo>
                  <a:pt x="1869176" y="5279236"/>
                </a:moveTo>
                <a:lnTo>
                  <a:pt x="1872599" y="5279236"/>
                </a:lnTo>
                <a:cubicBezTo>
                  <a:pt x="1881727" y="5282659"/>
                  <a:pt x="1886291" y="5286082"/>
                  <a:pt x="1886291" y="5289505"/>
                </a:cubicBezTo>
                <a:lnTo>
                  <a:pt x="1886291" y="5292928"/>
                </a:lnTo>
                <a:cubicBezTo>
                  <a:pt x="1874881" y="5292928"/>
                  <a:pt x="1869176" y="5298633"/>
                  <a:pt x="1869176" y="5310043"/>
                </a:cubicBezTo>
                <a:lnTo>
                  <a:pt x="1865753" y="5310043"/>
                </a:lnTo>
                <a:cubicBezTo>
                  <a:pt x="1861189" y="5310043"/>
                  <a:pt x="1858908" y="5307761"/>
                  <a:pt x="1858908" y="5303197"/>
                </a:cubicBezTo>
                <a:cubicBezTo>
                  <a:pt x="1862900" y="5303197"/>
                  <a:pt x="1866323" y="5295210"/>
                  <a:pt x="1869176" y="5279236"/>
                </a:cubicBezTo>
                <a:close/>
                <a:moveTo>
                  <a:pt x="794976" y="5279235"/>
                </a:moveTo>
                <a:lnTo>
                  <a:pt x="801822" y="5279235"/>
                </a:lnTo>
                <a:cubicBezTo>
                  <a:pt x="801822" y="5282658"/>
                  <a:pt x="798399" y="5286081"/>
                  <a:pt x="791553" y="5289504"/>
                </a:cubicBezTo>
                <a:lnTo>
                  <a:pt x="788130" y="5282658"/>
                </a:lnTo>
                <a:close/>
                <a:moveTo>
                  <a:pt x="640939" y="5279235"/>
                </a:moveTo>
                <a:lnTo>
                  <a:pt x="644362" y="5279235"/>
                </a:lnTo>
                <a:cubicBezTo>
                  <a:pt x="653490" y="5282658"/>
                  <a:pt x="658054" y="5286081"/>
                  <a:pt x="658054" y="5289504"/>
                </a:cubicBezTo>
                <a:lnTo>
                  <a:pt x="658054" y="5292927"/>
                </a:lnTo>
                <a:cubicBezTo>
                  <a:pt x="646644" y="5292927"/>
                  <a:pt x="640939" y="5298632"/>
                  <a:pt x="640939" y="5310042"/>
                </a:cubicBezTo>
                <a:lnTo>
                  <a:pt x="637516" y="5310042"/>
                </a:lnTo>
                <a:cubicBezTo>
                  <a:pt x="632951" y="5310042"/>
                  <a:pt x="630670" y="5307760"/>
                  <a:pt x="630670" y="5303196"/>
                </a:cubicBezTo>
                <a:cubicBezTo>
                  <a:pt x="634663" y="5303196"/>
                  <a:pt x="638086" y="5295209"/>
                  <a:pt x="640939" y="5279235"/>
                </a:cubicBezTo>
                <a:close/>
                <a:moveTo>
                  <a:pt x="1339263" y="5279234"/>
                </a:moveTo>
                <a:lnTo>
                  <a:pt x="1346108" y="5279234"/>
                </a:lnTo>
                <a:cubicBezTo>
                  <a:pt x="1346108" y="5282657"/>
                  <a:pt x="1342686" y="5286080"/>
                  <a:pt x="1335840" y="5289503"/>
                </a:cubicBezTo>
                <a:lnTo>
                  <a:pt x="1332417" y="5282657"/>
                </a:lnTo>
                <a:close/>
                <a:moveTo>
                  <a:pt x="1185225" y="5279234"/>
                </a:moveTo>
                <a:lnTo>
                  <a:pt x="1188649" y="5279234"/>
                </a:lnTo>
                <a:cubicBezTo>
                  <a:pt x="1197776" y="5282657"/>
                  <a:pt x="1202341" y="5286080"/>
                  <a:pt x="1202341" y="5289503"/>
                </a:cubicBezTo>
                <a:lnTo>
                  <a:pt x="1202341" y="5292926"/>
                </a:lnTo>
                <a:cubicBezTo>
                  <a:pt x="1190931" y="5292926"/>
                  <a:pt x="1185225" y="5298631"/>
                  <a:pt x="1185225" y="5310041"/>
                </a:cubicBezTo>
                <a:lnTo>
                  <a:pt x="1181803" y="5310041"/>
                </a:lnTo>
                <a:cubicBezTo>
                  <a:pt x="1177237" y="5310041"/>
                  <a:pt x="1174957" y="5307759"/>
                  <a:pt x="1174957" y="5303195"/>
                </a:cubicBezTo>
                <a:cubicBezTo>
                  <a:pt x="1178949" y="5303195"/>
                  <a:pt x="1182372" y="5295208"/>
                  <a:pt x="1185225" y="5279234"/>
                </a:cubicBezTo>
                <a:close/>
                <a:moveTo>
                  <a:pt x="1852061" y="5272390"/>
                </a:moveTo>
                <a:lnTo>
                  <a:pt x="1855484" y="5272390"/>
                </a:lnTo>
                <a:lnTo>
                  <a:pt x="1858908" y="5279236"/>
                </a:lnTo>
                <a:lnTo>
                  <a:pt x="1858908" y="5282659"/>
                </a:lnTo>
                <a:cubicBezTo>
                  <a:pt x="1849779" y="5283229"/>
                  <a:pt x="1845215" y="5287793"/>
                  <a:pt x="1845215" y="5296351"/>
                </a:cubicBezTo>
                <a:cubicBezTo>
                  <a:pt x="1848638" y="5296351"/>
                  <a:pt x="1852061" y="5299774"/>
                  <a:pt x="1855484" y="5306620"/>
                </a:cubicBezTo>
                <a:lnTo>
                  <a:pt x="1845215" y="5320312"/>
                </a:lnTo>
                <a:lnTo>
                  <a:pt x="1845215" y="5327158"/>
                </a:lnTo>
                <a:lnTo>
                  <a:pt x="1852061" y="5327158"/>
                </a:lnTo>
                <a:lnTo>
                  <a:pt x="1852061" y="5337427"/>
                </a:lnTo>
                <a:lnTo>
                  <a:pt x="1838369" y="5340850"/>
                </a:lnTo>
                <a:cubicBezTo>
                  <a:pt x="1835517" y="5327158"/>
                  <a:pt x="1832094" y="5320312"/>
                  <a:pt x="1828100" y="5320312"/>
                </a:cubicBezTo>
                <a:cubicBezTo>
                  <a:pt x="1815549" y="5320312"/>
                  <a:pt x="1793870" y="5330581"/>
                  <a:pt x="1763061" y="5351120"/>
                </a:cubicBezTo>
                <a:cubicBezTo>
                  <a:pt x="1744805" y="5351120"/>
                  <a:pt x="1735678" y="5357966"/>
                  <a:pt x="1735678" y="5371658"/>
                </a:cubicBezTo>
                <a:lnTo>
                  <a:pt x="1687755" y="5399042"/>
                </a:lnTo>
                <a:cubicBezTo>
                  <a:pt x="1680338" y="5421862"/>
                  <a:pt x="1666646" y="5433273"/>
                  <a:pt x="1646679" y="5433273"/>
                </a:cubicBezTo>
                <a:cubicBezTo>
                  <a:pt x="1640403" y="5435555"/>
                  <a:pt x="1625570" y="5444683"/>
                  <a:pt x="1602179" y="5460657"/>
                </a:cubicBezTo>
                <a:cubicBezTo>
                  <a:pt x="1579359" y="5458946"/>
                  <a:pt x="1567949" y="5455523"/>
                  <a:pt x="1567949" y="5450388"/>
                </a:cubicBezTo>
                <a:cubicBezTo>
                  <a:pt x="1570230" y="5446394"/>
                  <a:pt x="1571372" y="5441830"/>
                  <a:pt x="1571372" y="5436696"/>
                </a:cubicBezTo>
                <a:lnTo>
                  <a:pt x="1567949" y="5436696"/>
                </a:lnTo>
                <a:cubicBezTo>
                  <a:pt x="1538853" y="5450388"/>
                  <a:pt x="1520596" y="5457234"/>
                  <a:pt x="1513180" y="5457234"/>
                </a:cubicBezTo>
                <a:lnTo>
                  <a:pt x="1513180" y="5450388"/>
                </a:lnTo>
                <a:cubicBezTo>
                  <a:pt x="1520026" y="5450388"/>
                  <a:pt x="1531436" y="5440119"/>
                  <a:pt x="1547410" y="5419581"/>
                </a:cubicBezTo>
                <a:lnTo>
                  <a:pt x="1547410" y="5416158"/>
                </a:lnTo>
                <a:lnTo>
                  <a:pt x="1543987" y="5416158"/>
                </a:lnTo>
                <a:cubicBezTo>
                  <a:pt x="1488078" y="5443542"/>
                  <a:pt x="1457270" y="5457234"/>
                  <a:pt x="1451565" y="5457234"/>
                </a:cubicBezTo>
                <a:cubicBezTo>
                  <a:pt x="1441296" y="5467503"/>
                  <a:pt x="1423040" y="5476631"/>
                  <a:pt x="1396796" y="5484619"/>
                </a:cubicBezTo>
                <a:lnTo>
                  <a:pt x="1393373" y="5477772"/>
                </a:lnTo>
                <a:cubicBezTo>
                  <a:pt x="1411629" y="5462369"/>
                  <a:pt x="1425321" y="5453241"/>
                  <a:pt x="1434450" y="5450388"/>
                </a:cubicBezTo>
                <a:cubicBezTo>
                  <a:pt x="1455557" y="5428138"/>
                  <a:pt x="1478379" y="5412164"/>
                  <a:pt x="1502910" y="5402465"/>
                </a:cubicBezTo>
                <a:cubicBezTo>
                  <a:pt x="1522878" y="5379645"/>
                  <a:pt x="1538853" y="5368235"/>
                  <a:pt x="1550833" y="5368235"/>
                </a:cubicBezTo>
                <a:cubicBezTo>
                  <a:pt x="1550833" y="5355684"/>
                  <a:pt x="1561102" y="5348837"/>
                  <a:pt x="1581641" y="5347697"/>
                </a:cubicBezTo>
                <a:cubicBezTo>
                  <a:pt x="1581641" y="5345414"/>
                  <a:pt x="1582782" y="5344274"/>
                  <a:pt x="1585064" y="5344274"/>
                </a:cubicBezTo>
                <a:lnTo>
                  <a:pt x="1588487" y="5351120"/>
                </a:lnTo>
                <a:lnTo>
                  <a:pt x="1588487" y="5357966"/>
                </a:lnTo>
                <a:cubicBezTo>
                  <a:pt x="1572513" y="5363671"/>
                  <a:pt x="1564525" y="5369376"/>
                  <a:pt x="1564525" y="5375081"/>
                </a:cubicBezTo>
                <a:lnTo>
                  <a:pt x="1567949" y="5381927"/>
                </a:lnTo>
                <a:cubicBezTo>
                  <a:pt x="1578218" y="5375081"/>
                  <a:pt x="1597615" y="5368235"/>
                  <a:pt x="1626140" y="5361389"/>
                </a:cubicBezTo>
                <a:lnTo>
                  <a:pt x="1629563" y="5354543"/>
                </a:lnTo>
                <a:lnTo>
                  <a:pt x="1629563" y="5351120"/>
                </a:lnTo>
                <a:cubicBezTo>
                  <a:pt x="1622717" y="5351120"/>
                  <a:pt x="1619294" y="5348837"/>
                  <a:pt x="1619294" y="5344274"/>
                </a:cubicBezTo>
                <a:lnTo>
                  <a:pt x="1619294" y="5337427"/>
                </a:lnTo>
                <a:lnTo>
                  <a:pt x="1639833" y="5337427"/>
                </a:lnTo>
                <a:cubicBezTo>
                  <a:pt x="1639833" y="5319171"/>
                  <a:pt x="1647820" y="5310043"/>
                  <a:pt x="1663794" y="5310043"/>
                </a:cubicBezTo>
                <a:cubicBezTo>
                  <a:pt x="1668358" y="5310613"/>
                  <a:pt x="1670640" y="5312895"/>
                  <a:pt x="1670640" y="5316889"/>
                </a:cubicBezTo>
                <a:lnTo>
                  <a:pt x="1670640" y="5323735"/>
                </a:lnTo>
                <a:cubicBezTo>
                  <a:pt x="1663794" y="5323735"/>
                  <a:pt x="1658089" y="5328299"/>
                  <a:pt x="1653525" y="5337427"/>
                </a:cubicBezTo>
                <a:lnTo>
                  <a:pt x="1653525" y="5340850"/>
                </a:lnTo>
                <a:cubicBezTo>
                  <a:pt x="1653525" y="5344274"/>
                  <a:pt x="1656948" y="5347697"/>
                  <a:pt x="1663794" y="5351120"/>
                </a:cubicBezTo>
                <a:cubicBezTo>
                  <a:pt x="1687755" y="5346555"/>
                  <a:pt x="1718562" y="5334004"/>
                  <a:pt x="1756216" y="5313466"/>
                </a:cubicBezTo>
                <a:cubicBezTo>
                  <a:pt x="1789306" y="5302626"/>
                  <a:pt x="1821254" y="5288934"/>
                  <a:pt x="1852061" y="5272390"/>
                </a:cubicBezTo>
                <a:close/>
                <a:moveTo>
                  <a:pt x="1168110" y="5272388"/>
                </a:moveTo>
                <a:lnTo>
                  <a:pt x="1171533" y="5272388"/>
                </a:lnTo>
                <a:lnTo>
                  <a:pt x="1174957" y="5279234"/>
                </a:lnTo>
                <a:lnTo>
                  <a:pt x="1174957" y="5282657"/>
                </a:lnTo>
                <a:cubicBezTo>
                  <a:pt x="1165827" y="5283227"/>
                  <a:pt x="1161264" y="5287791"/>
                  <a:pt x="1161264" y="5296349"/>
                </a:cubicBezTo>
                <a:cubicBezTo>
                  <a:pt x="1164687" y="5296349"/>
                  <a:pt x="1168110" y="5299772"/>
                  <a:pt x="1171533" y="5306618"/>
                </a:cubicBezTo>
                <a:lnTo>
                  <a:pt x="1161264" y="5320310"/>
                </a:lnTo>
                <a:lnTo>
                  <a:pt x="1161264" y="5327156"/>
                </a:lnTo>
                <a:lnTo>
                  <a:pt x="1168110" y="5327156"/>
                </a:lnTo>
                <a:lnTo>
                  <a:pt x="1168110" y="5337425"/>
                </a:lnTo>
                <a:lnTo>
                  <a:pt x="1154417" y="5340848"/>
                </a:lnTo>
                <a:cubicBezTo>
                  <a:pt x="1151566" y="5327156"/>
                  <a:pt x="1148143" y="5320310"/>
                  <a:pt x="1144149" y="5320310"/>
                </a:cubicBezTo>
                <a:cubicBezTo>
                  <a:pt x="1131597" y="5320310"/>
                  <a:pt x="1109919" y="5330579"/>
                  <a:pt x="1079110" y="5351118"/>
                </a:cubicBezTo>
                <a:cubicBezTo>
                  <a:pt x="1060854" y="5351118"/>
                  <a:pt x="1051727" y="5357964"/>
                  <a:pt x="1051727" y="5371656"/>
                </a:cubicBezTo>
                <a:lnTo>
                  <a:pt x="1003803" y="5399040"/>
                </a:lnTo>
                <a:cubicBezTo>
                  <a:pt x="996387" y="5421860"/>
                  <a:pt x="982694" y="5433271"/>
                  <a:pt x="962728" y="5433271"/>
                </a:cubicBezTo>
                <a:cubicBezTo>
                  <a:pt x="956451" y="5435553"/>
                  <a:pt x="941619" y="5444681"/>
                  <a:pt x="918228" y="5460655"/>
                </a:cubicBezTo>
                <a:cubicBezTo>
                  <a:pt x="895407" y="5458944"/>
                  <a:pt x="883998" y="5455521"/>
                  <a:pt x="883998" y="5450386"/>
                </a:cubicBezTo>
                <a:cubicBezTo>
                  <a:pt x="886279" y="5446392"/>
                  <a:pt x="887421" y="5441828"/>
                  <a:pt x="887421" y="5436694"/>
                </a:cubicBezTo>
                <a:lnTo>
                  <a:pt x="883998" y="5436694"/>
                </a:lnTo>
                <a:cubicBezTo>
                  <a:pt x="854902" y="5450386"/>
                  <a:pt x="836645" y="5457232"/>
                  <a:pt x="829229" y="5457232"/>
                </a:cubicBezTo>
                <a:lnTo>
                  <a:pt x="829229" y="5450386"/>
                </a:lnTo>
                <a:cubicBezTo>
                  <a:pt x="836075" y="5450386"/>
                  <a:pt x="847485" y="5440117"/>
                  <a:pt x="863459" y="5419579"/>
                </a:cubicBezTo>
                <a:lnTo>
                  <a:pt x="863459" y="5416156"/>
                </a:lnTo>
                <a:lnTo>
                  <a:pt x="860036" y="5416156"/>
                </a:lnTo>
                <a:cubicBezTo>
                  <a:pt x="804126" y="5443540"/>
                  <a:pt x="773318" y="5457232"/>
                  <a:pt x="767613" y="5457232"/>
                </a:cubicBezTo>
                <a:cubicBezTo>
                  <a:pt x="757344" y="5467501"/>
                  <a:pt x="739088" y="5476629"/>
                  <a:pt x="712844" y="5484617"/>
                </a:cubicBezTo>
                <a:lnTo>
                  <a:pt x="709421" y="5477770"/>
                </a:lnTo>
                <a:cubicBezTo>
                  <a:pt x="727677" y="5462367"/>
                  <a:pt x="741369" y="5453239"/>
                  <a:pt x="750498" y="5450386"/>
                </a:cubicBezTo>
                <a:cubicBezTo>
                  <a:pt x="771606" y="5428136"/>
                  <a:pt x="794428" y="5412162"/>
                  <a:pt x="818959" y="5402463"/>
                </a:cubicBezTo>
                <a:cubicBezTo>
                  <a:pt x="838927" y="5379643"/>
                  <a:pt x="854902" y="5368233"/>
                  <a:pt x="866881" y="5368233"/>
                </a:cubicBezTo>
                <a:cubicBezTo>
                  <a:pt x="866881" y="5355682"/>
                  <a:pt x="877151" y="5348835"/>
                  <a:pt x="897690" y="5347695"/>
                </a:cubicBezTo>
                <a:cubicBezTo>
                  <a:pt x="897690" y="5345412"/>
                  <a:pt x="898831" y="5344272"/>
                  <a:pt x="901112" y="5344272"/>
                </a:cubicBezTo>
                <a:lnTo>
                  <a:pt x="904536" y="5351118"/>
                </a:lnTo>
                <a:lnTo>
                  <a:pt x="904536" y="5357964"/>
                </a:lnTo>
                <a:cubicBezTo>
                  <a:pt x="888562" y="5363669"/>
                  <a:pt x="880573" y="5369374"/>
                  <a:pt x="880573" y="5375079"/>
                </a:cubicBezTo>
                <a:lnTo>
                  <a:pt x="883998" y="5381925"/>
                </a:lnTo>
                <a:cubicBezTo>
                  <a:pt x="894267" y="5375079"/>
                  <a:pt x="913663" y="5368233"/>
                  <a:pt x="942189" y="5361387"/>
                </a:cubicBezTo>
                <a:lnTo>
                  <a:pt x="945612" y="5354541"/>
                </a:lnTo>
                <a:lnTo>
                  <a:pt x="945612" y="5351118"/>
                </a:lnTo>
                <a:cubicBezTo>
                  <a:pt x="938766" y="5351118"/>
                  <a:pt x="935343" y="5348835"/>
                  <a:pt x="935343" y="5344272"/>
                </a:cubicBezTo>
                <a:lnTo>
                  <a:pt x="935343" y="5337425"/>
                </a:lnTo>
                <a:lnTo>
                  <a:pt x="955882" y="5337425"/>
                </a:lnTo>
                <a:cubicBezTo>
                  <a:pt x="955882" y="5319169"/>
                  <a:pt x="963869" y="5310041"/>
                  <a:pt x="979842" y="5310041"/>
                </a:cubicBezTo>
                <a:cubicBezTo>
                  <a:pt x="984407" y="5310611"/>
                  <a:pt x="986689" y="5312893"/>
                  <a:pt x="986689" y="5316887"/>
                </a:cubicBezTo>
                <a:lnTo>
                  <a:pt x="986689" y="5323733"/>
                </a:lnTo>
                <a:cubicBezTo>
                  <a:pt x="979842" y="5323733"/>
                  <a:pt x="974138" y="5328297"/>
                  <a:pt x="969573" y="5337425"/>
                </a:cubicBezTo>
                <a:lnTo>
                  <a:pt x="969573" y="5340848"/>
                </a:lnTo>
                <a:cubicBezTo>
                  <a:pt x="969573" y="5344272"/>
                  <a:pt x="972997" y="5347695"/>
                  <a:pt x="979842" y="5351118"/>
                </a:cubicBezTo>
                <a:cubicBezTo>
                  <a:pt x="1003803" y="5346553"/>
                  <a:pt x="1034611" y="5334002"/>
                  <a:pt x="1072264" y="5313464"/>
                </a:cubicBezTo>
                <a:cubicBezTo>
                  <a:pt x="1105355" y="5302624"/>
                  <a:pt x="1137302" y="5288932"/>
                  <a:pt x="1168110" y="5272388"/>
                </a:cubicBezTo>
                <a:close/>
                <a:moveTo>
                  <a:pt x="629841" y="5257404"/>
                </a:moveTo>
                <a:lnTo>
                  <a:pt x="636687" y="5257404"/>
                </a:lnTo>
                <a:cubicBezTo>
                  <a:pt x="636687" y="5260827"/>
                  <a:pt x="633264" y="5264250"/>
                  <a:pt x="626418" y="5267673"/>
                </a:cubicBezTo>
                <a:lnTo>
                  <a:pt x="622995" y="5260827"/>
                </a:lnTo>
                <a:close/>
                <a:moveTo>
                  <a:pt x="475804" y="5257404"/>
                </a:moveTo>
                <a:lnTo>
                  <a:pt x="479227" y="5257404"/>
                </a:lnTo>
                <a:cubicBezTo>
                  <a:pt x="488355" y="5260827"/>
                  <a:pt x="492919" y="5264250"/>
                  <a:pt x="492919" y="5267673"/>
                </a:cubicBezTo>
                <a:lnTo>
                  <a:pt x="492919" y="5271096"/>
                </a:lnTo>
                <a:cubicBezTo>
                  <a:pt x="481509" y="5271096"/>
                  <a:pt x="475804" y="5276801"/>
                  <a:pt x="475804" y="5288211"/>
                </a:cubicBezTo>
                <a:lnTo>
                  <a:pt x="472381" y="5288211"/>
                </a:lnTo>
                <a:cubicBezTo>
                  <a:pt x="467816" y="5288211"/>
                  <a:pt x="465535" y="5285929"/>
                  <a:pt x="465535" y="5281365"/>
                </a:cubicBezTo>
                <a:cubicBezTo>
                  <a:pt x="469528" y="5281365"/>
                  <a:pt x="472951" y="5273378"/>
                  <a:pt x="475804" y="5257404"/>
                </a:cubicBezTo>
                <a:close/>
                <a:moveTo>
                  <a:pt x="2071135" y="5255274"/>
                </a:moveTo>
                <a:lnTo>
                  <a:pt x="2077982" y="5255274"/>
                </a:lnTo>
                <a:cubicBezTo>
                  <a:pt x="2082545" y="5255845"/>
                  <a:pt x="2084828" y="5258127"/>
                  <a:pt x="2084828" y="5262120"/>
                </a:cubicBezTo>
                <a:cubicBezTo>
                  <a:pt x="2077411" y="5262120"/>
                  <a:pt x="2060296" y="5267825"/>
                  <a:pt x="2033482" y="5279236"/>
                </a:cubicBezTo>
                <a:lnTo>
                  <a:pt x="2033482" y="5272390"/>
                </a:lnTo>
                <a:cubicBezTo>
                  <a:pt x="2052879" y="5260979"/>
                  <a:pt x="2065430" y="5255274"/>
                  <a:pt x="2071135" y="5255274"/>
                </a:cubicBezTo>
                <a:close/>
                <a:moveTo>
                  <a:pt x="842898" y="5255273"/>
                </a:moveTo>
                <a:lnTo>
                  <a:pt x="849745" y="5255273"/>
                </a:lnTo>
                <a:cubicBezTo>
                  <a:pt x="854308" y="5255844"/>
                  <a:pt x="856591" y="5258126"/>
                  <a:pt x="856591" y="5262119"/>
                </a:cubicBezTo>
                <a:cubicBezTo>
                  <a:pt x="849174" y="5262119"/>
                  <a:pt x="832059" y="5267824"/>
                  <a:pt x="805245" y="5279235"/>
                </a:cubicBezTo>
                <a:lnTo>
                  <a:pt x="805245" y="5272389"/>
                </a:lnTo>
                <a:cubicBezTo>
                  <a:pt x="824642" y="5260978"/>
                  <a:pt x="837193" y="5255273"/>
                  <a:pt x="842898" y="5255273"/>
                </a:cubicBezTo>
                <a:close/>
                <a:moveTo>
                  <a:pt x="1387185" y="5255272"/>
                </a:moveTo>
                <a:lnTo>
                  <a:pt x="1394031" y="5255272"/>
                </a:lnTo>
                <a:cubicBezTo>
                  <a:pt x="1398595" y="5255843"/>
                  <a:pt x="1400878" y="5258125"/>
                  <a:pt x="1400878" y="5262118"/>
                </a:cubicBezTo>
                <a:cubicBezTo>
                  <a:pt x="1393461" y="5262118"/>
                  <a:pt x="1376346" y="5267823"/>
                  <a:pt x="1349531" y="5279234"/>
                </a:cubicBezTo>
                <a:lnTo>
                  <a:pt x="1349531" y="5272388"/>
                </a:lnTo>
                <a:cubicBezTo>
                  <a:pt x="1368929" y="5260977"/>
                  <a:pt x="1381480" y="5255272"/>
                  <a:pt x="1387185" y="5255272"/>
                </a:cubicBezTo>
                <a:close/>
                <a:moveTo>
                  <a:pt x="458688" y="5250558"/>
                </a:moveTo>
                <a:lnTo>
                  <a:pt x="462111" y="5250558"/>
                </a:lnTo>
                <a:lnTo>
                  <a:pt x="465535" y="5257404"/>
                </a:lnTo>
                <a:lnTo>
                  <a:pt x="465535" y="5260827"/>
                </a:lnTo>
                <a:cubicBezTo>
                  <a:pt x="456406" y="5261397"/>
                  <a:pt x="451842" y="5265961"/>
                  <a:pt x="451842" y="5274519"/>
                </a:cubicBezTo>
                <a:cubicBezTo>
                  <a:pt x="455265" y="5274519"/>
                  <a:pt x="458688" y="5277942"/>
                  <a:pt x="462111" y="5284788"/>
                </a:cubicBezTo>
                <a:lnTo>
                  <a:pt x="451842" y="5298480"/>
                </a:lnTo>
                <a:lnTo>
                  <a:pt x="451842" y="5305326"/>
                </a:lnTo>
                <a:lnTo>
                  <a:pt x="458688" y="5305326"/>
                </a:lnTo>
                <a:lnTo>
                  <a:pt x="458688" y="5315595"/>
                </a:lnTo>
                <a:lnTo>
                  <a:pt x="444996" y="5319018"/>
                </a:lnTo>
                <a:cubicBezTo>
                  <a:pt x="442144" y="5305326"/>
                  <a:pt x="438721" y="5298480"/>
                  <a:pt x="434727" y="5298480"/>
                </a:cubicBezTo>
                <a:lnTo>
                  <a:pt x="415018" y="5304393"/>
                </a:lnTo>
                <a:lnTo>
                  <a:pt x="415018" y="5313465"/>
                </a:lnTo>
                <a:cubicBezTo>
                  <a:pt x="411595" y="5313465"/>
                  <a:pt x="407031" y="5315747"/>
                  <a:pt x="401325" y="5320311"/>
                </a:cubicBezTo>
                <a:lnTo>
                  <a:pt x="394479" y="5320311"/>
                </a:lnTo>
                <a:lnTo>
                  <a:pt x="394479" y="5316888"/>
                </a:lnTo>
                <a:lnTo>
                  <a:pt x="397723" y="5312834"/>
                </a:lnTo>
                <a:lnTo>
                  <a:pt x="369689" y="5329288"/>
                </a:lnTo>
                <a:cubicBezTo>
                  <a:pt x="351433" y="5329288"/>
                  <a:pt x="342305" y="5336134"/>
                  <a:pt x="342305" y="5349826"/>
                </a:cubicBezTo>
                <a:lnTo>
                  <a:pt x="339913" y="5351193"/>
                </a:lnTo>
                <a:lnTo>
                  <a:pt x="353403" y="5347696"/>
                </a:lnTo>
                <a:cubicBezTo>
                  <a:pt x="353403" y="5345413"/>
                  <a:pt x="354544" y="5344273"/>
                  <a:pt x="356826" y="5344273"/>
                </a:cubicBezTo>
                <a:lnTo>
                  <a:pt x="360249" y="5351119"/>
                </a:lnTo>
                <a:lnTo>
                  <a:pt x="360249" y="5357965"/>
                </a:lnTo>
                <a:cubicBezTo>
                  <a:pt x="344275" y="5363670"/>
                  <a:pt x="336287" y="5369375"/>
                  <a:pt x="336287" y="5375080"/>
                </a:cubicBezTo>
                <a:lnTo>
                  <a:pt x="339711" y="5381926"/>
                </a:lnTo>
                <a:cubicBezTo>
                  <a:pt x="349980" y="5375080"/>
                  <a:pt x="369377" y="5368234"/>
                  <a:pt x="397902" y="5361388"/>
                </a:cubicBezTo>
                <a:lnTo>
                  <a:pt x="401325" y="5354542"/>
                </a:lnTo>
                <a:lnTo>
                  <a:pt x="401325" y="5351119"/>
                </a:lnTo>
                <a:cubicBezTo>
                  <a:pt x="394479" y="5351119"/>
                  <a:pt x="391056" y="5348836"/>
                  <a:pt x="391056" y="5344273"/>
                </a:cubicBezTo>
                <a:lnTo>
                  <a:pt x="391056" y="5337426"/>
                </a:lnTo>
                <a:lnTo>
                  <a:pt x="411595" y="5337426"/>
                </a:lnTo>
                <a:lnTo>
                  <a:pt x="414096" y="5328852"/>
                </a:lnTo>
                <a:lnTo>
                  <a:pt x="407343" y="5332711"/>
                </a:lnTo>
                <a:lnTo>
                  <a:pt x="403920" y="5325865"/>
                </a:lnTo>
                <a:cubicBezTo>
                  <a:pt x="403920" y="5322442"/>
                  <a:pt x="407343" y="5319018"/>
                  <a:pt x="414189" y="5315595"/>
                </a:cubicBezTo>
                <a:lnTo>
                  <a:pt x="420979" y="5315595"/>
                </a:lnTo>
                <a:lnTo>
                  <a:pt x="435556" y="5310042"/>
                </a:lnTo>
                <a:cubicBezTo>
                  <a:pt x="440120" y="5310612"/>
                  <a:pt x="442402" y="5312894"/>
                  <a:pt x="442402" y="5316888"/>
                </a:cubicBezTo>
                <a:lnTo>
                  <a:pt x="442402" y="5323734"/>
                </a:lnTo>
                <a:cubicBezTo>
                  <a:pt x="435556" y="5323734"/>
                  <a:pt x="429851" y="5328298"/>
                  <a:pt x="425287" y="5337426"/>
                </a:cubicBezTo>
                <a:lnTo>
                  <a:pt x="425287" y="5340849"/>
                </a:lnTo>
                <a:cubicBezTo>
                  <a:pt x="425287" y="5344273"/>
                  <a:pt x="428710" y="5347696"/>
                  <a:pt x="435556" y="5351119"/>
                </a:cubicBezTo>
                <a:lnTo>
                  <a:pt x="475253" y="5338713"/>
                </a:lnTo>
                <a:lnTo>
                  <a:pt x="492919" y="5325865"/>
                </a:lnTo>
                <a:cubicBezTo>
                  <a:pt x="495201" y="5325865"/>
                  <a:pt x="498624" y="5324723"/>
                  <a:pt x="503188" y="5322442"/>
                </a:cubicBezTo>
                <a:lnTo>
                  <a:pt x="504398" y="5324862"/>
                </a:lnTo>
                <a:lnTo>
                  <a:pt x="510034" y="5322138"/>
                </a:lnTo>
                <a:lnTo>
                  <a:pt x="510034" y="5312172"/>
                </a:lnTo>
                <a:cubicBezTo>
                  <a:pt x="514598" y="5312172"/>
                  <a:pt x="524867" y="5306467"/>
                  <a:pt x="540842" y="5295057"/>
                </a:cubicBezTo>
                <a:cubicBezTo>
                  <a:pt x="556816" y="5285929"/>
                  <a:pt x="567085" y="5281365"/>
                  <a:pt x="571649" y="5281365"/>
                </a:cubicBezTo>
                <a:lnTo>
                  <a:pt x="571649" y="5284788"/>
                </a:lnTo>
                <a:lnTo>
                  <a:pt x="567114" y="5296693"/>
                </a:lnTo>
                <a:lnTo>
                  <a:pt x="588764" y="5287414"/>
                </a:lnTo>
                <a:lnTo>
                  <a:pt x="588764" y="5274519"/>
                </a:lnTo>
                <a:cubicBezTo>
                  <a:pt x="591046" y="5267673"/>
                  <a:pt x="597892" y="5264250"/>
                  <a:pt x="609302" y="5264250"/>
                </a:cubicBezTo>
                <a:lnTo>
                  <a:pt x="612726" y="5264250"/>
                </a:lnTo>
                <a:cubicBezTo>
                  <a:pt x="617290" y="5264820"/>
                  <a:pt x="619572" y="5267102"/>
                  <a:pt x="619572" y="5271096"/>
                </a:cubicBezTo>
                <a:lnTo>
                  <a:pt x="608670" y="5278883"/>
                </a:lnTo>
                <a:lnTo>
                  <a:pt x="623823" y="5272389"/>
                </a:lnTo>
                <a:lnTo>
                  <a:pt x="627246" y="5272389"/>
                </a:lnTo>
                <a:lnTo>
                  <a:pt x="630670" y="5279235"/>
                </a:lnTo>
                <a:lnTo>
                  <a:pt x="630670" y="5282658"/>
                </a:lnTo>
                <a:cubicBezTo>
                  <a:pt x="621541" y="5283228"/>
                  <a:pt x="616977" y="5287792"/>
                  <a:pt x="616977" y="5296350"/>
                </a:cubicBezTo>
                <a:cubicBezTo>
                  <a:pt x="620400" y="5296350"/>
                  <a:pt x="623823" y="5299773"/>
                  <a:pt x="627246" y="5306619"/>
                </a:cubicBezTo>
                <a:lnTo>
                  <a:pt x="616977" y="5320311"/>
                </a:lnTo>
                <a:lnTo>
                  <a:pt x="616977" y="5327157"/>
                </a:lnTo>
                <a:lnTo>
                  <a:pt x="623823" y="5327157"/>
                </a:lnTo>
                <a:lnTo>
                  <a:pt x="623823" y="5337426"/>
                </a:lnTo>
                <a:lnTo>
                  <a:pt x="610131" y="5340849"/>
                </a:lnTo>
                <a:cubicBezTo>
                  <a:pt x="607279" y="5327157"/>
                  <a:pt x="603856" y="5320311"/>
                  <a:pt x="599862" y="5320311"/>
                </a:cubicBezTo>
                <a:cubicBezTo>
                  <a:pt x="587311" y="5320311"/>
                  <a:pt x="565632" y="5330580"/>
                  <a:pt x="534824" y="5351119"/>
                </a:cubicBezTo>
                <a:cubicBezTo>
                  <a:pt x="516568" y="5351119"/>
                  <a:pt x="507440" y="5357965"/>
                  <a:pt x="507440" y="5371657"/>
                </a:cubicBezTo>
                <a:lnTo>
                  <a:pt x="459517" y="5399041"/>
                </a:lnTo>
                <a:cubicBezTo>
                  <a:pt x="452100" y="5421861"/>
                  <a:pt x="438408" y="5433272"/>
                  <a:pt x="418441" y="5433272"/>
                </a:cubicBezTo>
                <a:cubicBezTo>
                  <a:pt x="412165" y="5435554"/>
                  <a:pt x="397332" y="5444682"/>
                  <a:pt x="373941" y="5460656"/>
                </a:cubicBezTo>
                <a:cubicBezTo>
                  <a:pt x="351121" y="5458945"/>
                  <a:pt x="339711" y="5455522"/>
                  <a:pt x="339711" y="5450387"/>
                </a:cubicBezTo>
                <a:cubicBezTo>
                  <a:pt x="341992" y="5446393"/>
                  <a:pt x="343134" y="5441829"/>
                  <a:pt x="343134" y="5436695"/>
                </a:cubicBezTo>
                <a:lnTo>
                  <a:pt x="339711" y="5436695"/>
                </a:lnTo>
                <a:cubicBezTo>
                  <a:pt x="310615" y="5450387"/>
                  <a:pt x="292358" y="5457233"/>
                  <a:pt x="284942" y="5457233"/>
                </a:cubicBezTo>
                <a:lnTo>
                  <a:pt x="284942" y="5450387"/>
                </a:lnTo>
                <a:cubicBezTo>
                  <a:pt x="291788" y="5450387"/>
                  <a:pt x="303198" y="5440118"/>
                  <a:pt x="319172" y="5419580"/>
                </a:cubicBezTo>
                <a:lnTo>
                  <a:pt x="319172" y="5416157"/>
                </a:lnTo>
                <a:lnTo>
                  <a:pt x="315749" y="5416157"/>
                </a:lnTo>
                <a:cubicBezTo>
                  <a:pt x="259840" y="5443541"/>
                  <a:pt x="229032" y="5457233"/>
                  <a:pt x="223327" y="5457233"/>
                </a:cubicBezTo>
                <a:cubicBezTo>
                  <a:pt x="213058" y="5467502"/>
                  <a:pt x="194802" y="5476630"/>
                  <a:pt x="168558" y="5484618"/>
                </a:cubicBezTo>
                <a:lnTo>
                  <a:pt x="165135" y="5477771"/>
                </a:lnTo>
                <a:cubicBezTo>
                  <a:pt x="183391" y="5462368"/>
                  <a:pt x="197083" y="5453240"/>
                  <a:pt x="206212" y="5450387"/>
                </a:cubicBezTo>
                <a:cubicBezTo>
                  <a:pt x="216766" y="5439262"/>
                  <a:pt x="227748" y="5429706"/>
                  <a:pt x="239158" y="5421719"/>
                </a:cubicBezTo>
                <a:lnTo>
                  <a:pt x="266140" y="5407090"/>
                </a:lnTo>
                <a:lnTo>
                  <a:pt x="253306" y="5411441"/>
                </a:lnTo>
                <a:cubicBezTo>
                  <a:pt x="247030" y="5413723"/>
                  <a:pt x="232197" y="5422851"/>
                  <a:pt x="208806" y="5438825"/>
                </a:cubicBezTo>
                <a:cubicBezTo>
                  <a:pt x="185986" y="5437114"/>
                  <a:pt x="174576" y="5433691"/>
                  <a:pt x="174576" y="5428556"/>
                </a:cubicBezTo>
                <a:cubicBezTo>
                  <a:pt x="176857" y="5424562"/>
                  <a:pt x="177999" y="5419998"/>
                  <a:pt x="177999" y="5414864"/>
                </a:cubicBezTo>
                <a:lnTo>
                  <a:pt x="174576" y="5414864"/>
                </a:lnTo>
                <a:cubicBezTo>
                  <a:pt x="145480" y="5428556"/>
                  <a:pt x="127223" y="5435402"/>
                  <a:pt x="119807" y="5435402"/>
                </a:cubicBezTo>
                <a:lnTo>
                  <a:pt x="119807" y="5428556"/>
                </a:lnTo>
                <a:cubicBezTo>
                  <a:pt x="126653" y="5428556"/>
                  <a:pt x="138063" y="5418287"/>
                  <a:pt x="154037" y="5397749"/>
                </a:cubicBezTo>
                <a:lnTo>
                  <a:pt x="154037" y="5394326"/>
                </a:lnTo>
                <a:lnTo>
                  <a:pt x="150614" y="5394326"/>
                </a:lnTo>
                <a:cubicBezTo>
                  <a:pt x="94705" y="5421710"/>
                  <a:pt x="63897" y="5435402"/>
                  <a:pt x="58192" y="5435402"/>
                </a:cubicBezTo>
                <a:cubicBezTo>
                  <a:pt x="47923" y="5445671"/>
                  <a:pt x="29667" y="5454799"/>
                  <a:pt x="3423" y="5462787"/>
                </a:cubicBezTo>
                <a:lnTo>
                  <a:pt x="0" y="5455940"/>
                </a:lnTo>
                <a:cubicBezTo>
                  <a:pt x="18256" y="5440537"/>
                  <a:pt x="31948" y="5431409"/>
                  <a:pt x="41077" y="5428556"/>
                </a:cubicBezTo>
                <a:cubicBezTo>
                  <a:pt x="62185" y="5406306"/>
                  <a:pt x="85006" y="5390332"/>
                  <a:pt x="109538" y="5380633"/>
                </a:cubicBezTo>
                <a:cubicBezTo>
                  <a:pt x="129505" y="5357813"/>
                  <a:pt x="145480" y="5346403"/>
                  <a:pt x="157460" y="5346403"/>
                </a:cubicBezTo>
                <a:cubicBezTo>
                  <a:pt x="157460" y="5333852"/>
                  <a:pt x="167729" y="5327005"/>
                  <a:pt x="188268" y="5325865"/>
                </a:cubicBezTo>
                <a:cubicBezTo>
                  <a:pt x="188268" y="5323582"/>
                  <a:pt x="189409" y="5322442"/>
                  <a:pt x="191691" y="5322442"/>
                </a:cubicBezTo>
                <a:lnTo>
                  <a:pt x="195114" y="5329288"/>
                </a:lnTo>
                <a:lnTo>
                  <a:pt x="195114" y="5336134"/>
                </a:lnTo>
                <a:cubicBezTo>
                  <a:pt x="179140" y="5341839"/>
                  <a:pt x="171152" y="5347544"/>
                  <a:pt x="171152" y="5353249"/>
                </a:cubicBezTo>
                <a:lnTo>
                  <a:pt x="174576" y="5360095"/>
                </a:lnTo>
                <a:cubicBezTo>
                  <a:pt x="184845" y="5353249"/>
                  <a:pt x="204242" y="5346403"/>
                  <a:pt x="232767" y="5339557"/>
                </a:cubicBezTo>
                <a:lnTo>
                  <a:pt x="236190" y="5332711"/>
                </a:lnTo>
                <a:lnTo>
                  <a:pt x="236190" y="5329288"/>
                </a:lnTo>
                <a:cubicBezTo>
                  <a:pt x="229344" y="5329288"/>
                  <a:pt x="225921" y="5327005"/>
                  <a:pt x="225921" y="5322442"/>
                </a:cubicBezTo>
                <a:lnTo>
                  <a:pt x="225921" y="5315595"/>
                </a:lnTo>
                <a:lnTo>
                  <a:pt x="246460" y="5315595"/>
                </a:lnTo>
                <a:cubicBezTo>
                  <a:pt x="246460" y="5297339"/>
                  <a:pt x="254447" y="5288211"/>
                  <a:pt x="270421" y="5288211"/>
                </a:cubicBezTo>
                <a:cubicBezTo>
                  <a:pt x="274985" y="5288781"/>
                  <a:pt x="277267" y="5291063"/>
                  <a:pt x="277267" y="5295057"/>
                </a:cubicBezTo>
                <a:lnTo>
                  <a:pt x="277267" y="5301903"/>
                </a:lnTo>
                <a:cubicBezTo>
                  <a:pt x="270421" y="5301903"/>
                  <a:pt x="264716" y="5306467"/>
                  <a:pt x="260152" y="5315595"/>
                </a:cubicBezTo>
                <a:lnTo>
                  <a:pt x="260152" y="5319018"/>
                </a:lnTo>
                <a:cubicBezTo>
                  <a:pt x="260152" y="5322442"/>
                  <a:pt x="263575" y="5325865"/>
                  <a:pt x="270421" y="5329288"/>
                </a:cubicBezTo>
                <a:cubicBezTo>
                  <a:pt x="294382" y="5324723"/>
                  <a:pt x="325190" y="5312172"/>
                  <a:pt x="362843" y="5291634"/>
                </a:cubicBezTo>
                <a:cubicBezTo>
                  <a:pt x="395933" y="5280794"/>
                  <a:pt x="427881" y="5267102"/>
                  <a:pt x="458688" y="5250558"/>
                </a:cubicBezTo>
                <a:close/>
                <a:moveTo>
                  <a:pt x="677763" y="5233442"/>
                </a:moveTo>
                <a:lnTo>
                  <a:pt x="684610" y="5233442"/>
                </a:lnTo>
                <a:cubicBezTo>
                  <a:pt x="689173" y="5234013"/>
                  <a:pt x="691456" y="5236295"/>
                  <a:pt x="691456" y="5240288"/>
                </a:cubicBezTo>
                <a:cubicBezTo>
                  <a:pt x="684039" y="5240288"/>
                  <a:pt x="666924" y="5245993"/>
                  <a:pt x="640110" y="5257404"/>
                </a:cubicBezTo>
                <a:lnTo>
                  <a:pt x="640110" y="5250558"/>
                </a:lnTo>
                <a:cubicBezTo>
                  <a:pt x="659507" y="5239147"/>
                  <a:pt x="672058" y="5233442"/>
                  <a:pt x="677763" y="5233442"/>
                </a:cubicBezTo>
                <a:close/>
                <a:moveTo>
                  <a:pt x="2091674" y="5231313"/>
                </a:moveTo>
                <a:lnTo>
                  <a:pt x="2098520" y="5234736"/>
                </a:lnTo>
                <a:lnTo>
                  <a:pt x="2122481" y="5231313"/>
                </a:lnTo>
                <a:lnTo>
                  <a:pt x="2122481" y="5234736"/>
                </a:lnTo>
                <a:cubicBezTo>
                  <a:pt x="2122481" y="5238159"/>
                  <a:pt x="2115635" y="5242723"/>
                  <a:pt x="2101943" y="5248428"/>
                </a:cubicBezTo>
                <a:cubicBezTo>
                  <a:pt x="2101943" y="5257556"/>
                  <a:pt x="2099661" y="5262120"/>
                  <a:pt x="2095097" y="5262120"/>
                </a:cubicBezTo>
                <a:cubicBezTo>
                  <a:pt x="2089392" y="5262120"/>
                  <a:pt x="2084828" y="5252992"/>
                  <a:pt x="2081405" y="5234736"/>
                </a:cubicBezTo>
                <a:cubicBezTo>
                  <a:pt x="2088251" y="5234736"/>
                  <a:pt x="2091674" y="5233595"/>
                  <a:pt x="2091674" y="5231313"/>
                </a:cubicBezTo>
                <a:close/>
                <a:moveTo>
                  <a:pt x="863437" y="5231312"/>
                </a:moveTo>
                <a:lnTo>
                  <a:pt x="870283" y="5234735"/>
                </a:lnTo>
                <a:lnTo>
                  <a:pt x="894244" y="5231312"/>
                </a:lnTo>
                <a:lnTo>
                  <a:pt x="894244" y="5234735"/>
                </a:lnTo>
                <a:cubicBezTo>
                  <a:pt x="894244" y="5238158"/>
                  <a:pt x="887398" y="5242722"/>
                  <a:pt x="873706" y="5248427"/>
                </a:cubicBezTo>
                <a:cubicBezTo>
                  <a:pt x="873706" y="5257555"/>
                  <a:pt x="871424" y="5262119"/>
                  <a:pt x="866860" y="5262119"/>
                </a:cubicBezTo>
                <a:cubicBezTo>
                  <a:pt x="861155" y="5262119"/>
                  <a:pt x="856591" y="5252991"/>
                  <a:pt x="853168" y="5234735"/>
                </a:cubicBezTo>
                <a:cubicBezTo>
                  <a:pt x="860014" y="5234735"/>
                  <a:pt x="863437" y="5233594"/>
                  <a:pt x="863437" y="5231312"/>
                </a:cubicBezTo>
                <a:close/>
                <a:moveTo>
                  <a:pt x="1407724" y="5231311"/>
                </a:moveTo>
                <a:lnTo>
                  <a:pt x="1414570" y="5234734"/>
                </a:lnTo>
                <a:lnTo>
                  <a:pt x="1438531" y="5231311"/>
                </a:lnTo>
                <a:lnTo>
                  <a:pt x="1438531" y="5234734"/>
                </a:lnTo>
                <a:cubicBezTo>
                  <a:pt x="1438531" y="5238157"/>
                  <a:pt x="1431685" y="5242721"/>
                  <a:pt x="1417993" y="5248426"/>
                </a:cubicBezTo>
                <a:cubicBezTo>
                  <a:pt x="1417993" y="5257554"/>
                  <a:pt x="1415710" y="5262118"/>
                  <a:pt x="1411146" y="5262118"/>
                </a:cubicBezTo>
                <a:cubicBezTo>
                  <a:pt x="1405442" y="5262118"/>
                  <a:pt x="1400878" y="5252990"/>
                  <a:pt x="1397455" y="5234734"/>
                </a:cubicBezTo>
                <a:cubicBezTo>
                  <a:pt x="1404300" y="5234734"/>
                  <a:pt x="1407724" y="5233593"/>
                  <a:pt x="1407724" y="5231311"/>
                </a:cubicBezTo>
                <a:close/>
                <a:moveTo>
                  <a:pt x="698302" y="5209481"/>
                </a:moveTo>
                <a:lnTo>
                  <a:pt x="705148" y="5212904"/>
                </a:lnTo>
                <a:lnTo>
                  <a:pt x="729109" y="5209481"/>
                </a:lnTo>
                <a:lnTo>
                  <a:pt x="729109" y="5212904"/>
                </a:lnTo>
                <a:cubicBezTo>
                  <a:pt x="729109" y="5216327"/>
                  <a:pt x="722263" y="5220891"/>
                  <a:pt x="708571" y="5226596"/>
                </a:cubicBezTo>
                <a:cubicBezTo>
                  <a:pt x="708571" y="5235724"/>
                  <a:pt x="706289" y="5240288"/>
                  <a:pt x="701725" y="5240288"/>
                </a:cubicBezTo>
                <a:cubicBezTo>
                  <a:pt x="696020" y="5240288"/>
                  <a:pt x="691456" y="5231160"/>
                  <a:pt x="688033" y="5212904"/>
                </a:cubicBezTo>
                <a:cubicBezTo>
                  <a:pt x="694879" y="5212904"/>
                  <a:pt x="698302" y="5211763"/>
                  <a:pt x="698302" y="5209481"/>
                </a:cubicBezTo>
                <a:close/>
                <a:moveTo>
                  <a:pt x="2033482" y="5207352"/>
                </a:moveTo>
                <a:lnTo>
                  <a:pt x="2036905" y="5207352"/>
                </a:lnTo>
                <a:lnTo>
                  <a:pt x="2036905" y="5217621"/>
                </a:lnTo>
                <a:cubicBezTo>
                  <a:pt x="2032341" y="5217621"/>
                  <a:pt x="2025495" y="5222185"/>
                  <a:pt x="2016367" y="5231313"/>
                </a:cubicBezTo>
                <a:lnTo>
                  <a:pt x="2012944" y="5224467"/>
                </a:lnTo>
                <a:lnTo>
                  <a:pt x="2012944" y="5221044"/>
                </a:lnTo>
                <a:cubicBezTo>
                  <a:pt x="2017508" y="5221044"/>
                  <a:pt x="2024354" y="5216480"/>
                  <a:pt x="2033482" y="5207352"/>
                </a:cubicBezTo>
                <a:close/>
                <a:moveTo>
                  <a:pt x="1349531" y="5207350"/>
                </a:moveTo>
                <a:lnTo>
                  <a:pt x="1352955" y="5207350"/>
                </a:lnTo>
                <a:lnTo>
                  <a:pt x="1352955" y="5217619"/>
                </a:lnTo>
                <a:cubicBezTo>
                  <a:pt x="1348391" y="5217619"/>
                  <a:pt x="1341545" y="5222183"/>
                  <a:pt x="1332417" y="5231311"/>
                </a:cubicBezTo>
                <a:lnTo>
                  <a:pt x="1328993" y="5224465"/>
                </a:lnTo>
                <a:lnTo>
                  <a:pt x="1328993" y="5221042"/>
                </a:lnTo>
                <a:cubicBezTo>
                  <a:pt x="1333558" y="5221042"/>
                  <a:pt x="1340404" y="5216478"/>
                  <a:pt x="1349531" y="5207350"/>
                </a:cubicBezTo>
                <a:close/>
                <a:moveTo>
                  <a:pt x="848367" y="5196458"/>
                </a:moveTo>
                <a:lnTo>
                  <a:pt x="842071" y="5199212"/>
                </a:lnTo>
                <a:lnTo>
                  <a:pt x="842071" y="5206058"/>
                </a:lnTo>
                <a:lnTo>
                  <a:pt x="846379" y="5210367"/>
                </a:lnTo>
                <a:close/>
                <a:moveTo>
                  <a:pt x="2077982" y="5186813"/>
                </a:moveTo>
                <a:lnTo>
                  <a:pt x="2091674" y="5186813"/>
                </a:lnTo>
                <a:cubicBezTo>
                  <a:pt x="2096808" y="5191377"/>
                  <a:pt x="2104795" y="5193659"/>
                  <a:pt x="2115635" y="5193659"/>
                </a:cubicBezTo>
                <a:lnTo>
                  <a:pt x="2115635" y="5200506"/>
                </a:lnTo>
                <a:cubicBezTo>
                  <a:pt x="2107648" y="5200506"/>
                  <a:pt x="2097379" y="5206210"/>
                  <a:pt x="2084828" y="5217621"/>
                </a:cubicBezTo>
                <a:lnTo>
                  <a:pt x="2074558" y="5217621"/>
                </a:lnTo>
                <a:lnTo>
                  <a:pt x="2074558" y="5210775"/>
                </a:lnTo>
                <a:close/>
                <a:moveTo>
                  <a:pt x="1394031" y="5186811"/>
                </a:moveTo>
                <a:lnTo>
                  <a:pt x="1407724" y="5186811"/>
                </a:lnTo>
                <a:cubicBezTo>
                  <a:pt x="1412858" y="5191375"/>
                  <a:pt x="1420845" y="5193657"/>
                  <a:pt x="1431685" y="5193657"/>
                </a:cubicBezTo>
                <a:lnTo>
                  <a:pt x="1431685" y="5200504"/>
                </a:lnTo>
                <a:cubicBezTo>
                  <a:pt x="1423697" y="5200504"/>
                  <a:pt x="1413428" y="5206208"/>
                  <a:pt x="1400878" y="5217619"/>
                </a:cubicBezTo>
                <a:lnTo>
                  <a:pt x="1390607" y="5217619"/>
                </a:lnTo>
                <a:lnTo>
                  <a:pt x="1390607" y="5210773"/>
                </a:lnTo>
                <a:close/>
                <a:moveTo>
                  <a:pt x="640110" y="5185520"/>
                </a:moveTo>
                <a:lnTo>
                  <a:pt x="643533" y="5185520"/>
                </a:lnTo>
                <a:lnTo>
                  <a:pt x="643533" y="5195789"/>
                </a:lnTo>
                <a:cubicBezTo>
                  <a:pt x="638969" y="5195789"/>
                  <a:pt x="632123" y="5200353"/>
                  <a:pt x="622995" y="5209481"/>
                </a:cubicBezTo>
                <a:lnTo>
                  <a:pt x="619572" y="5202635"/>
                </a:lnTo>
                <a:lnTo>
                  <a:pt x="619572" y="5199212"/>
                </a:lnTo>
                <a:cubicBezTo>
                  <a:pt x="624136" y="5199212"/>
                  <a:pt x="630982" y="5194648"/>
                  <a:pt x="640110" y="5185520"/>
                </a:cubicBezTo>
                <a:close/>
                <a:moveTo>
                  <a:pt x="684610" y="5164981"/>
                </a:moveTo>
                <a:lnTo>
                  <a:pt x="698302" y="5164981"/>
                </a:lnTo>
                <a:cubicBezTo>
                  <a:pt x="703436" y="5169545"/>
                  <a:pt x="711423" y="5171827"/>
                  <a:pt x="722263" y="5171827"/>
                </a:cubicBezTo>
                <a:lnTo>
                  <a:pt x="722263" y="5178674"/>
                </a:lnTo>
                <a:cubicBezTo>
                  <a:pt x="714276" y="5178674"/>
                  <a:pt x="704007" y="5184378"/>
                  <a:pt x="691456" y="5195789"/>
                </a:cubicBezTo>
                <a:lnTo>
                  <a:pt x="681186" y="5195789"/>
                </a:lnTo>
                <a:lnTo>
                  <a:pt x="681186" y="5188943"/>
                </a:lnTo>
                <a:close/>
                <a:moveTo>
                  <a:pt x="2050597" y="5156006"/>
                </a:moveTo>
                <a:lnTo>
                  <a:pt x="2057443" y="5166275"/>
                </a:lnTo>
                <a:cubicBezTo>
                  <a:pt x="2035193" y="5189095"/>
                  <a:pt x="2020360" y="5200506"/>
                  <a:pt x="2012944" y="5200506"/>
                </a:cubicBezTo>
                <a:cubicBezTo>
                  <a:pt x="2012944" y="5198223"/>
                  <a:pt x="2011802" y="5197083"/>
                  <a:pt x="2009521" y="5197083"/>
                </a:cubicBezTo>
                <a:lnTo>
                  <a:pt x="2012944" y="5190236"/>
                </a:lnTo>
                <a:lnTo>
                  <a:pt x="2012944" y="5179967"/>
                </a:lnTo>
                <a:lnTo>
                  <a:pt x="2006098" y="5179967"/>
                </a:lnTo>
                <a:lnTo>
                  <a:pt x="2006098" y="5176544"/>
                </a:lnTo>
                <a:cubicBezTo>
                  <a:pt x="2006098" y="5169698"/>
                  <a:pt x="2020931" y="5162852"/>
                  <a:pt x="2050597" y="5156006"/>
                </a:cubicBezTo>
                <a:close/>
                <a:moveTo>
                  <a:pt x="822360" y="5156005"/>
                </a:moveTo>
                <a:lnTo>
                  <a:pt x="829206" y="5166274"/>
                </a:lnTo>
                <a:cubicBezTo>
                  <a:pt x="806956" y="5189094"/>
                  <a:pt x="792123" y="5200505"/>
                  <a:pt x="784707" y="5200505"/>
                </a:cubicBezTo>
                <a:cubicBezTo>
                  <a:pt x="784707" y="5198222"/>
                  <a:pt x="783565" y="5197082"/>
                  <a:pt x="781284" y="5197082"/>
                </a:cubicBezTo>
                <a:lnTo>
                  <a:pt x="784707" y="5190235"/>
                </a:lnTo>
                <a:lnTo>
                  <a:pt x="784707" y="5179966"/>
                </a:lnTo>
                <a:lnTo>
                  <a:pt x="777861" y="5179966"/>
                </a:lnTo>
                <a:lnTo>
                  <a:pt x="777861" y="5176543"/>
                </a:lnTo>
                <a:cubicBezTo>
                  <a:pt x="777861" y="5169697"/>
                  <a:pt x="792694" y="5162851"/>
                  <a:pt x="822360" y="5156005"/>
                </a:cubicBezTo>
                <a:close/>
                <a:moveTo>
                  <a:pt x="1366647" y="5156004"/>
                </a:moveTo>
                <a:lnTo>
                  <a:pt x="1373493" y="5166273"/>
                </a:lnTo>
                <a:cubicBezTo>
                  <a:pt x="1351242" y="5189093"/>
                  <a:pt x="1336410" y="5200504"/>
                  <a:pt x="1328993" y="5200504"/>
                </a:cubicBezTo>
                <a:cubicBezTo>
                  <a:pt x="1328993" y="5198221"/>
                  <a:pt x="1327851" y="5197081"/>
                  <a:pt x="1325571" y="5197081"/>
                </a:cubicBezTo>
                <a:lnTo>
                  <a:pt x="1328993" y="5190234"/>
                </a:lnTo>
                <a:lnTo>
                  <a:pt x="1328993" y="5179965"/>
                </a:lnTo>
                <a:lnTo>
                  <a:pt x="1322148" y="5179965"/>
                </a:lnTo>
                <a:lnTo>
                  <a:pt x="1322148" y="5176542"/>
                </a:lnTo>
                <a:cubicBezTo>
                  <a:pt x="1322148" y="5169696"/>
                  <a:pt x="1336980" y="5162850"/>
                  <a:pt x="1366647" y="5156004"/>
                </a:cubicBezTo>
                <a:close/>
                <a:moveTo>
                  <a:pt x="2314172" y="5149160"/>
                </a:moveTo>
                <a:lnTo>
                  <a:pt x="2317595" y="5156006"/>
                </a:lnTo>
                <a:cubicBezTo>
                  <a:pt x="2301620" y="5179397"/>
                  <a:pt x="2283364" y="5193089"/>
                  <a:pt x="2262826" y="5197083"/>
                </a:cubicBezTo>
                <a:cubicBezTo>
                  <a:pt x="2253698" y="5213057"/>
                  <a:pt x="2244570" y="5221044"/>
                  <a:pt x="2235442" y="5221044"/>
                </a:cubicBezTo>
                <a:lnTo>
                  <a:pt x="2235442" y="5227890"/>
                </a:lnTo>
                <a:cubicBezTo>
                  <a:pt x="2236012" y="5232454"/>
                  <a:pt x="2238294" y="5234736"/>
                  <a:pt x="2242288" y="5234736"/>
                </a:cubicBezTo>
                <a:lnTo>
                  <a:pt x="2245711" y="5234736"/>
                </a:lnTo>
                <a:cubicBezTo>
                  <a:pt x="2258832" y="5229601"/>
                  <a:pt x="2273666" y="5217050"/>
                  <a:pt x="2290210" y="5197083"/>
                </a:cubicBezTo>
                <a:lnTo>
                  <a:pt x="2327864" y="5183390"/>
                </a:lnTo>
                <a:lnTo>
                  <a:pt x="2334710" y="5173121"/>
                </a:lnTo>
                <a:lnTo>
                  <a:pt x="2327864" y="5173121"/>
                </a:lnTo>
                <a:lnTo>
                  <a:pt x="2327864" y="5166275"/>
                </a:lnTo>
                <a:lnTo>
                  <a:pt x="2341556" y="5166275"/>
                </a:lnTo>
                <a:lnTo>
                  <a:pt x="2348402" y="5176544"/>
                </a:lnTo>
                <a:cubicBezTo>
                  <a:pt x="2339845" y="5190236"/>
                  <a:pt x="2321588" y="5201646"/>
                  <a:pt x="2293633" y="5210775"/>
                </a:cubicBezTo>
                <a:cubicBezTo>
                  <a:pt x="2293633" y="5219903"/>
                  <a:pt x="2281082" y="5227890"/>
                  <a:pt x="2255980" y="5234736"/>
                </a:cubicBezTo>
                <a:cubicBezTo>
                  <a:pt x="2253128" y="5242152"/>
                  <a:pt x="2231448" y="5254704"/>
                  <a:pt x="2190942" y="5272390"/>
                </a:cubicBezTo>
                <a:cubicBezTo>
                  <a:pt x="2190942" y="5270107"/>
                  <a:pt x="2189801" y="5268966"/>
                  <a:pt x="2187519" y="5268966"/>
                </a:cubicBezTo>
                <a:cubicBezTo>
                  <a:pt x="2192083" y="5259838"/>
                  <a:pt x="2194365" y="5251851"/>
                  <a:pt x="2194365" y="5245005"/>
                </a:cubicBezTo>
                <a:lnTo>
                  <a:pt x="2187519" y="5245005"/>
                </a:lnTo>
                <a:lnTo>
                  <a:pt x="2187519" y="5262120"/>
                </a:lnTo>
                <a:lnTo>
                  <a:pt x="2163558" y="5262120"/>
                </a:lnTo>
                <a:cubicBezTo>
                  <a:pt x="2157282" y="5271248"/>
                  <a:pt x="2137885" y="5278094"/>
                  <a:pt x="2105366" y="5282659"/>
                </a:cubicBezTo>
                <a:cubicBezTo>
                  <a:pt x="2105366" y="5285511"/>
                  <a:pt x="2097379" y="5290075"/>
                  <a:pt x="2081405" y="5296351"/>
                </a:cubicBezTo>
                <a:lnTo>
                  <a:pt x="2081405" y="5292928"/>
                </a:lnTo>
                <a:cubicBezTo>
                  <a:pt x="2091674" y="5283800"/>
                  <a:pt x="2103084" y="5270107"/>
                  <a:pt x="2115635" y="5251851"/>
                </a:cubicBezTo>
                <a:cubicBezTo>
                  <a:pt x="2124763" y="5247287"/>
                  <a:pt x="2137314" y="5245005"/>
                  <a:pt x="2153289" y="5245005"/>
                </a:cubicBezTo>
                <a:lnTo>
                  <a:pt x="2166981" y="5245005"/>
                </a:lnTo>
                <a:cubicBezTo>
                  <a:pt x="2166981" y="5235306"/>
                  <a:pt x="2177250" y="5229601"/>
                  <a:pt x="2197788" y="5227890"/>
                </a:cubicBezTo>
                <a:cubicBezTo>
                  <a:pt x="2197788" y="5224467"/>
                  <a:pt x="2201211" y="5221044"/>
                  <a:pt x="2208057" y="5217621"/>
                </a:cubicBezTo>
                <a:lnTo>
                  <a:pt x="2225173" y="5217621"/>
                </a:lnTo>
                <a:cubicBezTo>
                  <a:pt x="2225173" y="5203929"/>
                  <a:pt x="2236583" y="5194800"/>
                  <a:pt x="2259403" y="5190236"/>
                </a:cubicBezTo>
                <a:cubicBezTo>
                  <a:pt x="2259403" y="5179967"/>
                  <a:pt x="2271954" y="5171980"/>
                  <a:pt x="2297057" y="5166275"/>
                </a:cubicBezTo>
                <a:cubicBezTo>
                  <a:pt x="2297057" y="5158288"/>
                  <a:pt x="2302761" y="5152583"/>
                  <a:pt x="2314172" y="5149160"/>
                </a:cubicBezTo>
                <a:close/>
                <a:moveTo>
                  <a:pt x="1085935" y="5149159"/>
                </a:moveTo>
                <a:lnTo>
                  <a:pt x="1089358" y="5156005"/>
                </a:lnTo>
                <a:cubicBezTo>
                  <a:pt x="1073383" y="5179396"/>
                  <a:pt x="1055127" y="5193088"/>
                  <a:pt x="1034589" y="5197082"/>
                </a:cubicBezTo>
                <a:cubicBezTo>
                  <a:pt x="1025461" y="5213056"/>
                  <a:pt x="1016333" y="5221043"/>
                  <a:pt x="1007205" y="5221043"/>
                </a:cubicBezTo>
                <a:lnTo>
                  <a:pt x="1007205" y="5227889"/>
                </a:lnTo>
                <a:cubicBezTo>
                  <a:pt x="1007775" y="5232453"/>
                  <a:pt x="1010057" y="5234735"/>
                  <a:pt x="1014051" y="5234735"/>
                </a:cubicBezTo>
                <a:lnTo>
                  <a:pt x="1017474" y="5234735"/>
                </a:lnTo>
                <a:cubicBezTo>
                  <a:pt x="1030595" y="5229600"/>
                  <a:pt x="1045429" y="5217049"/>
                  <a:pt x="1061973" y="5197082"/>
                </a:cubicBezTo>
                <a:lnTo>
                  <a:pt x="1099627" y="5183389"/>
                </a:lnTo>
                <a:lnTo>
                  <a:pt x="1106473" y="5173120"/>
                </a:lnTo>
                <a:lnTo>
                  <a:pt x="1099627" y="5173120"/>
                </a:lnTo>
                <a:lnTo>
                  <a:pt x="1099627" y="5166274"/>
                </a:lnTo>
                <a:lnTo>
                  <a:pt x="1113319" y="5166274"/>
                </a:lnTo>
                <a:lnTo>
                  <a:pt x="1120165" y="5176543"/>
                </a:lnTo>
                <a:cubicBezTo>
                  <a:pt x="1111608" y="5190235"/>
                  <a:pt x="1093351" y="5201645"/>
                  <a:pt x="1065396" y="5210774"/>
                </a:cubicBezTo>
                <a:cubicBezTo>
                  <a:pt x="1065396" y="5219902"/>
                  <a:pt x="1052845" y="5227889"/>
                  <a:pt x="1027743" y="5234735"/>
                </a:cubicBezTo>
                <a:cubicBezTo>
                  <a:pt x="1024891" y="5242151"/>
                  <a:pt x="1003211" y="5254703"/>
                  <a:pt x="962705" y="5272389"/>
                </a:cubicBezTo>
                <a:cubicBezTo>
                  <a:pt x="962705" y="5270106"/>
                  <a:pt x="961564" y="5268965"/>
                  <a:pt x="959282" y="5268965"/>
                </a:cubicBezTo>
                <a:cubicBezTo>
                  <a:pt x="963846" y="5259837"/>
                  <a:pt x="966128" y="5251850"/>
                  <a:pt x="966128" y="5245004"/>
                </a:cubicBezTo>
                <a:lnTo>
                  <a:pt x="959282" y="5245004"/>
                </a:lnTo>
                <a:lnTo>
                  <a:pt x="959282" y="5262119"/>
                </a:lnTo>
                <a:lnTo>
                  <a:pt x="935321" y="5262119"/>
                </a:lnTo>
                <a:cubicBezTo>
                  <a:pt x="929045" y="5271247"/>
                  <a:pt x="909648" y="5278093"/>
                  <a:pt x="877129" y="5282658"/>
                </a:cubicBezTo>
                <a:cubicBezTo>
                  <a:pt x="877129" y="5285510"/>
                  <a:pt x="869142" y="5290074"/>
                  <a:pt x="853168" y="5296350"/>
                </a:cubicBezTo>
                <a:lnTo>
                  <a:pt x="853168" y="5292927"/>
                </a:lnTo>
                <a:cubicBezTo>
                  <a:pt x="863437" y="5283799"/>
                  <a:pt x="874847" y="5270106"/>
                  <a:pt x="887398" y="5251850"/>
                </a:cubicBezTo>
                <a:cubicBezTo>
                  <a:pt x="896526" y="5247286"/>
                  <a:pt x="909077" y="5245004"/>
                  <a:pt x="925052" y="5245004"/>
                </a:cubicBezTo>
                <a:lnTo>
                  <a:pt x="938744" y="5245004"/>
                </a:lnTo>
                <a:cubicBezTo>
                  <a:pt x="938744" y="5235305"/>
                  <a:pt x="949013" y="5229600"/>
                  <a:pt x="969551" y="5227889"/>
                </a:cubicBezTo>
                <a:cubicBezTo>
                  <a:pt x="969551" y="5224466"/>
                  <a:pt x="972974" y="5221043"/>
                  <a:pt x="979820" y="5217620"/>
                </a:cubicBezTo>
                <a:lnTo>
                  <a:pt x="996936" y="5217620"/>
                </a:lnTo>
                <a:cubicBezTo>
                  <a:pt x="996936" y="5203928"/>
                  <a:pt x="1008346" y="5194799"/>
                  <a:pt x="1031166" y="5190235"/>
                </a:cubicBezTo>
                <a:cubicBezTo>
                  <a:pt x="1031166" y="5179966"/>
                  <a:pt x="1043717" y="5171979"/>
                  <a:pt x="1068820" y="5166274"/>
                </a:cubicBezTo>
                <a:cubicBezTo>
                  <a:pt x="1068820" y="5158287"/>
                  <a:pt x="1074524" y="5152582"/>
                  <a:pt x="1085935" y="5149159"/>
                </a:cubicBezTo>
                <a:close/>
                <a:moveTo>
                  <a:pt x="1630222" y="5149158"/>
                </a:moveTo>
                <a:lnTo>
                  <a:pt x="1633644" y="5156004"/>
                </a:lnTo>
                <a:cubicBezTo>
                  <a:pt x="1617670" y="5179395"/>
                  <a:pt x="1599414" y="5193087"/>
                  <a:pt x="1578876" y="5197081"/>
                </a:cubicBezTo>
                <a:cubicBezTo>
                  <a:pt x="1569748" y="5213055"/>
                  <a:pt x="1560620" y="5221042"/>
                  <a:pt x="1551492" y="5221042"/>
                </a:cubicBezTo>
                <a:lnTo>
                  <a:pt x="1551492" y="5227888"/>
                </a:lnTo>
                <a:cubicBezTo>
                  <a:pt x="1552062" y="5232452"/>
                  <a:pt x="1554344" y="5234734"/>
                  <a:pt x="1558338" y="5234734"/>
                </a:cubicBezTo>
                <a:lnTo>
                  <a:pt x="1561761" y="5234734"/>
                </a:lnTo>
                <a:cubicBezTo>
                  <a:pt x="1574881" y="5229599"/>
                  <a:pt x="1589715" y="5217048"/>
                  <a:pt x="1606260" y="5197081"/>
                </a:cubicBezTo>
                <a:lnTo>
                  <a:pt x="1643914" y="5183388"/>
                </a:lnTo>
                <a:lnTo>
                  <a:pt x="1650759" y="5173119"/>
                </a:lnTo>
                <a:lnTo>
                  <a:pt x="1643914" y="5173119"/>
                </a:lnTo>
                <a:lnTo>
                  <a:pt x="1643914" y="5166273"/>
                </a:lnTo>
                <a:lnTo>
                  <a:pt x="1657606" y="5166273"/>
                </a:lnTo>
                <a:lnTo>
                  <a:pt x="1664452" y="5176542"/>
                </a:lnTo>
                <a:cubicBezTo>
                  <a:pt x="1655894" y="5190234"/>
                  <a:pt x="1637637" y="5201644"/>
                  <a:pt x="1609683" y="5210773"/>
                </a:cubicBezTo>
                <a:cubicBezTo>
                  <a:pt x="1609683" y="5219901"/>
                  <a:pt x="1597132" y="5227888"/>
                  <a:pt x="1572029" y="5234734"/>
                </a:cubicBezTo>
                <a:cubicBezTo>
                  <a:pt x="1569177" y="5242150"/>
                  <a:pt x="1547497" y="5254702"/>
                  <a:pt x="1506991" y="5272388"/>
                </a:cubicBezTo>
                <a:cubicBezTo>
                  <a:pt x="1506991" y="5270105"/>
                  <a:pt x="1505851" y="5268964"/>
                  <a:pt x="1503569" y="5268964"/>
                </a:cubicBezTo>
                <a:cubicBezTo>
                  <a:pt x="1508132" y="5259836"/>
                  <a:pt x="1510415" y="5251849"/>
                  <a:pt x="1510415" y="5245003"/>
                </a:cubicBezTo>
                <a:lnTo>
                  <a:pt x="1503569" y="5245003"/>
                </a:lnTo>
                <a:lnTo>
                  <a:pt x="1503569" y="5262118"/>
                </a:lnTo>
                <a:lnTo>
                  <a:pt x="1479608" y="5262118"/>
                </a:lnTo>
                <a:cubicBezTo>
                  <a:pt x="1473332" y="5271246"/>
                  <a:pt x="1453934" y="5278092"/>
                  <a:pt x="1421415" y="5282657"/>
                </a:cubicBezTo>
                <a:cubicBezTo>
                  <a:pt x="1421415" y="5285509"/>
                  <a:pt x="1413428" y="5290073"/>
                  <a:pt x="1397455" y="5296349"/>
                </a:cubicBezTo>
                <a:lnTo>
                  <a:pt x="1397455" y="5292926"/>
                </a:lnTo>
                <a:cubicBezTo>
                  <a:pt x="1407724" y="5283798"/>
                  <a:pt x="1419134" y="5270105"/>
                  <a:pt x="1431685" y="5251849"/>
                </a:cubicBezTo>
                <a:cubicBezTo>
                  <a:pt x="1440812" y="5247285"/>
                  <a:pt x="1453364" y="5245003"/>
                  <a:pt x="1469338" y="5245003"/>
                </a:cubicBezTo>
                <a:lnTo>
                  <a:pt x="1483031" y="5245003"/>
                </a:lnTo>
                <a:cubicBezTo>
                  <a:pt x="1483031" y="5235304"/>
                  <a:pt x="1493300" y="5229599"/>
                  <a:pt x="1513838" y="5227888"/>
                </a:cubicBezTo>
                <a:cubicBezTo>
                  <a:pt x="1513838" y="5224465"/>
                  <a:pt x="1517261" y="5221042"/>
                  <a:pt x="1524106" y="5217619"/>
                </a:cubicBezTo>
                <a:lnTo>
                  <a:pt x="1541223" y="5217619"/>
                </a:lnTo>
                <a:cubicBezTo>
                  <a:pt x="1541223" y="5203927"/>
                  <a:pt x="1552632" y="5194798"/>
                  <a:pt x="1575453" y="5190234"/>
                </a:cubicBezTo>
                <a:cubicBezTo>
                  <a:pt x="1575453" y="5179965"/>
                  <a:pt x="1588004" y="5171978"/>
                  <a:pt x="1613106" y="5166273"/>
                </a:cubicBezTo>
                <a:cubicBezTo>
                  <a:pt x="1613106" y="5158286"/>
                  <a:pt x="1618810" y="5152581"/>
                  <a:pt x="1630222" y="5149158"/>
                </a:cubicBezTo>
                <a:close/>
                <a:moveTo>
                  <a:pt x="2153289" y="5135468"/>
                </a:moveTo>
                <a:cubicBezTo>
                  <a:pt x="2157853" y="5136038"/>
                  <a:pt x="2160135" y="5138320"/>
                  <a:pt x="2160135" y="5142314"/>
                </a:cubicBezTo>
                <a:lnTo>
                  <a:pt x="2160135" y="5145737"/>
                </a:lnTo>
                <a:cubicBezTo>
                  <a:pt x="2160135" y="5151442"/>
                  <a:pt x="2151006" y="5156006"/>
                  <a:pt x="2132750" y="5159429"/>
                </a:cubicBezTo>
                <a:cubicBezTo>
                  <a:pt x="2132750" y="5161141"/>
                  <a:pt x="2123622" y="5169128"/>
                  <a:pt x="2105366" y="5183390"/>
                </a:cubicBezTo>
                <a:lnTo>
                  <a:pt x="2098520" y="5183390"/>
                </a:lnTo>
                <a:cubicBezTo>
                  <a:pt x="2101943" y="5171980"/>
                  <a:pt x="2120199" y="5156006"/>
                  <a:pt x="2153289" y="5135468"/>
                </a:cubicBezTo>
                <a:close/>
                <a:moveTo>
                  <a:pt x="1469338" y="5135466"/>
                </a:moveTo>
                <a:cubicBezTo>
                  <a:pt x="1473903" y="5136036"/>
                  <a:pt x="1476185" y="5138318"/>
                  <a:pt x="1476185" y="5142312"/>
                </a:cubicBezTo>
                <a:lnTo>
                  <a:pt x="1476185" y="5145735"/>
                </a:lnTo>
                <a:cubicBezTo>
                  <a:pt x="1476185" y="5151440"/>
                  <a:pt x="1467055" y="5156004"/>
                  <a:pt x="1448800" y="5159427"/>
                </a:cubicBezTo>
                <a:cubicBezTo>
                  <a:pt x="1448800" y="5161139"/>
                  <a:pt x="1439672" y="5169126"/>
                  <a:pt x="1421415" y="5183388"/>
                </a:cubicBezTo>
                <a:lnTo>
                  <a:pt x="1414570" y="5183388"/>
                </a:lnTo>
                <a:cubicBezTo>
                  <a:pt x="1417993" y="5171978"/>
                  <a:pt x="1436249" y="5156004"/>
                  <a:pt x="1469338" y="5135466"/>
                </a:cubicBezTo>
                <a:close/>
                <a:moveTo>
                  <a:pt x="657225" y="5134174"/>
                </a:moveTo>
                <a:lnTo>
                  <a:pt x="664071" y="5144443"/>
                </a:lnTo>
                <a:cubicBezTo>
                  <a:pt x="641821" y="5167263"/>
                  <a:pt x="626988" y="5178674"/>
                  <a:pt x="619572" y="5178674"/>
                </a:cubicBezTo>
                <a:cubicBezTo>
                  <a:pt x="619572" y="5176391"/>
                  <a:pt x="618430" y="5175251"/>
                  <a:pt x="616149" y="5175251"/>
                </a:cubicBezTo>
                <a:lnTo>
                  <a:pt x="619572" y="5168404"/>
                </a:lnTo>
                <a:lnTo>
                  <a:pt x="619572" y="5158135"/>
                </a:lnTo>
                <a:lnTo>
                  <a:pt x="612726" y="5158135"/>
                </a:lnTo>
                <a:lnTo>
                  <a:pt x="612726" y="5154712"/>
                </a:lnTo>
                <a:cubicBezTo>
                  <a:pt x="612726" y="5147866"/>
                  <a:pt x="627559" y="5141020"/>
                  <a:pt x="657225" y="5134174"/>
                </a:cubicBezTo>
                <a:close/>
                <a:moveTo>
                  <a:pt x="2540093" y="5132045"/>
                </a:moveTo>
                <a:lnTo>
                  <a:pt x="2546939" y="5132045"/>
                </a:lnTo>
                <a:lnTo>
                  <a:pt x="2546939" y="5135468"/>
                </a:lnTo>
                <a:lnTo>
                  <a:pt x="2540093" y="5135468"/>
                </a:lnTo>
                <a:close/>
                <a:moveTo>
                  <a:pt x="1311856" y="5132044"/>
                </a:moveTo>
                <a:lnTo>
                  <a:pt x="1318702" y="5132044"/>
                </a:lnTo>
                <a:lnTo>
                  <a:pt x="1318702" y="5135467"/>
                </a:lnTo>
                <a:lnTo>
                  <a:pt x="1311856" y="5135467"/>
                </a:lnTo>
                <a:close/>
                <a:moveTo>
                  <a:pt x="1856143" y="5132043"/>
                </a:moveTo>
                <a:lnTo>
                  <a:pt x="1862988" y="5132043"/>
                </a:lnTo>
                <a:lnTo>
                  <a:pt x="1862988" y="5135466"/>
                </a:lnTo>
                <a:lnTo>
                  <a:pt x="1856143" y="5135466"/>
                </a:lnTo>
                <a:close/>
                <a:moveTo>
                  <a:pt x="2180673" y="5118352"/>
                </a:moveTo>
                <a:lnTo>
                  <a:pt x="2187519" y="5118352"/>
                </a:lnTo>
                <a:lnTo>
                  <a:pt x="2187519" y="5121775"/>
                </a:lnTo>
                <a:lnTo>
                  <a:pt x="2180673" y="5121775"/>
                </a:lnTo>
                <a:close/>
                <a:moveTo>
                  <a:pt x="2146442" y="5118352"/>
                </a:moveTo>
                <a:lnTo>
                  <a:pt x="2149866" y="5118352"/>
                </a:lnTo>
                <a:lnTo>
                  <a:pt x="2149866" y="5121775"/>
                </a:lnTo>
                <a:cubicBezTo>
                  <a:pt x="2144731" y="5133186"/>
                  <a:pt x="2134462" y="5140032"/>
                  <a:pt x="2119058" y="5142314"/>
                </a:cubicBezTo>
                <a:lnTo>
                  <a:pt x="2119058" y="5135468"/>
                </a:lnTo>
                <a:cubicBezTo>
                  <a:pt x="2123622" y="5135468"/>
                  <a:pt x="2132750" y="5129762"/>
                  <a:pt x="2146442" y="5118352"/>
                </a:cubicBezTo>
                <a:close/>
                <a:moveTo>
                  <a:pt x="952436" y="5118351"/>
                </a:moveTo>
                <a:lnTo>
                  <a:pt x="959282" y="5118351"/>
                </a:lnTo>
                <a:lnTo>
                  <a:pt x="959282" y="5121774"/>
                </a:lnTo>
                <a:lnTo>
                  <a:pt x="952436" y="5121774"/>
                </a:lnTo>
                <a:close/>
                <a:moveTo>
                  <a:pt x="918205" y="5118351"/>
                </a:moveTo>
                <a:lnTo>
                  <a:pt x="921629" y="5118351"/>
                </a:lnTo>
                <a:lnTo>
                  <a:pt x="921629" y="5121774"/>
                </a:lnTo>
                <a:lnTo>
                  <a:pt x="913787" y="5131068"/>
                </a:lnTo>
                <a:lnTo>
                  <a:pt x="920801" y="5127328"/>
                </a:lnTo>
                <a:lnTo>
                  <a:pt x="924223" y="5134174"/>
                </a:lnTo>
                <a:lnTo>
                  <a:pt x="919166" y="5139653"/>
                </a:lnTo>
                <a:lnTo>
                  <a:pt x="925052" y="5135467"/>
                </a:lnTo>
                <a:cubicBezTo>
                  <a:pt x="929616" y="5136037"/>
                  <a:pt x="931898" y="5138319"/>
                  <a:pt x="931898" y="5142313"/>
                </a:cubicBezTo>
                <a:lnTo>
                  <a:pt x="931898" y="5145736"/>
                </a:lnTo>
                <a:cubicBezTo>
                  <a:pt x="931898" y="5151441"/>
                  <a:pt x="922769" y="5156005"/>
                  <a:pt x="904513" y="5159428"/>
                </a:cubicBezTo>
                <a:cubicBezTo>
                  <a:pt x="904513" y="5161140"/>
                  <a:pt x="895385" y="5169127"/>
                  <a:pt x="877129" y="5183389"/>
                </a:cubicBezTo>
                <a:lnTo>
                  <a:pt x="870283" y="5183389"/>
                </a:lnTo>
                <a:lnTo>
                  <a:pt x="880832" y="5170064"/>
                </a:lnTo>
                <a:lnTo>
                  <a:pt x="869454" y="5175251"/>
                </a:lnTo>
                <a:lnTo>
                  <a:pt x="860646" y="5186812"/>
                </a:lnTo>
                <a:lnTo>
                  <a:pt x="863437" y="5186812"/>
                </a:lnTo>
                <a:lnTo>
                  <a:pt x="880875" y="5191795"/>
                </a:lnTo>
                <a:lnTo>
                  <a:pt x="896838" y="5175251"/>
                </a:lnTo>
                <a:lnTo>
                  <a:pt x="934492" y="5161558"/>
                </a:lnTo>
                <a:lnTo>
                  <a:pt x="941338" y="5151289"/>
                </a:lnTo>
                <a:lnTo>
                  <a:pt x="934492" y="5151289"/>
                </a:lnTo>
                <a:lnTo>
                  <a:pt x="934492" y="5144443"/>
                </a:lnTo>
                <a:lnTo>
                  <a:pt x="948184" y="5144443"/>
                </a:lnTo>
                <a:lnTo>
                  <a:pt x="955031" y="5154712"/>
                </a:lnTo>
                <a:cubicBezTo>
                  <a:pt x="946473" y="5168404"/>
                  <a:pt x="928216" y="5179814"/>
                  <a:pt x="900261" y="5188943"/>
                </a:cubicBezTo>
                <a:cubicBezTo>
                  <a:pt x="900261" y="5193507"/>
                  <a:pt x="897124" y="5197786"/>
                  <a:pt x="890848" y="5201780"/>
                </a:cubicBezTo>
                <a:lnTo>
                  <a:pt x="871104" y="5209557"/>
                </a:lnTo>
                <a:lnTo>
                  <a:pt x="857294" y="5217230"/>
                </a:lnTo>
                <a:lnTo>
                  <a:pt x="844210" y="5227880"/>
                </a:lnTo>
                <a:cubicBezTo>
                  <a:pt x="833370" y="5234156"/>
                  <a:pt x="817823" y="5241715"/>
                  <a:pt x="797570" y="5250558"/>
                </a:cubicBezTo>
                <a:cubicBezTo>
                  <a:pt x="797570" y="5248275"/>
                  <a:pt x="796429" y="5247134"/>
                  <a:pt x="794147" y="5247134"/>
                </a:cubicBezTo>
                <a:cubicBezTo>
                  <a:pt x="798711" y="5238006"/>
                  <a:pt x="800993" y="5230019"/>
                  <a:pt x="800993" y="5223173"/>
                </a:cubicBezTo>
                <a:lnTo>
                  <a:pt x="800339" y="5223173"/>
                </a:lnTo>
                <a:lnTo>
                  <a:pt x="794147" y="5227301"/>
                </a:lnTo>
                <a:lnTo>
                  <a:pt x="794147" y="5240288"/>
                </a:lnTo>
                <a:lnTo>
                  <a:pt x="770186" y="5240288"/>
                </a:lnTo>
                <a:cubicBezTo>
                  <a:pt x="763910" y="5249416"/>
                  <a:pt x="744513" y="5256262"/>
                  <a:pt x="711994" y="5260827"/>
                </a:cubicBezTo>
                <a:cubicBezTo>
                  <a:pt x="711994" y="5263679"/>
                  <a:pt x="704007" y="5268243"/>
                  <a:pt x="688033" y="5274519"/>
                </a:cubicBezTo>
                <a:lnTo>
                  <a:pt x="688033" y="5271096"/>
                </a:lnTo>
                <a:cubicBezTo>
                  <a:pt x="698302" y="5261968"/>
                  <a:pt x="709712" y="5248275"/>
                  <a:pt x="722263" y="5230019"/>
                </a:cubicBezTo>
                <a:cubicBezTo>
                  <a:pt x="731391" y="5225455"/>
                  <a:pt x="743942" y="5223173"/>
                  <a:pt x="759917" y="5223173"/>
                </a:cubicBezTo>
                <a:lnTo>
                  <a:pt x="773609" y="5223173"/>
                </a:lnTo>
                <a:cubicBezTo>
                  <a:pt x="773609" y="5213474"/>
                  <a:pt x="783878" y="5207769"/>
                  <a:pt x="804416" y="5206058"/>
                </a:cubicBezTo>
                <a:cubicBezTo>
                  <a:pt x="804416" y="5202635"/>
                  <a:pt x="807839" y="5199212"/>
                  <a:pt x="814685" y="5195789"/>
                </a:cubicBezTo>
                <a:lnTo>
                  <a:pt x="831801" y="5195789"/>
                </a:lnTo>
                <a:cubicBezTo>
                  <a:pt x="831801" y="5182097"/>
                  <a:pt x="843211" y="5172968"/>
                  <a:pt x="866031" y="5168404"/>
                </a:cubicBezTo>
                <a:cubicBezTo>
                  <a:pt x="866031" y="5158135"/>
                  <a:pt x="878583" y="5150148"/>
                  <a:pt x="903685" y="5144443"/>
                </a:cubicBezTo>
                <a:lnTo>
                  <a:pt x="906964" y="5136574"/>
                </a:lnTo>
                <a:lnTo>
                  <a:pt x="890821" y="5142313"/>
                </a:lnTo>
                <a:lnTo>
                  <a:pt x="890821" y="5135467"/>
                </a:lnTo>
                <a:cubicBezTo>
                  <a:pt x="895385" y="5135467"/>
                  <a:pt x="904513" y="5129761"/>
                  <a:pt x="918205" y="5118351"/>
                </a:cubicBezTo>
                <a:close/>
                <a:moveTo>
                  <a:pt x="1496723" y="5118350"/>
                </a:moveTo>
                <a:lnTo>
                  <a:pt x="1503569" y="5118350"/>
                </a:lnTo>
                <a:lnTo>
                  <a:pt x="1503569" y="5121773"/>
                </a:lnTo>
                <a:lnTo>
                  <a:pt x="1496723" y="5121773"/>
                </a:lnTo>
                <a:close/>
                <a:moveTo>
                  <a:pt x="1462491" y="5118350"/>
                </a:moveTo>
                <a:lnTo>
                  <a:pt x="1465916" y="5118350"/>
                </a:lnTo>
                <a:lnTo>
                  <a:pt x="1465916" y="5121773"/>
                </a:lnTo>
                <a:cubicBezTo>
                  <a:pt x="1460781" y="5133184"/>
                  <a:pt x="1450512" y="5140030"/>
                  <a:pt x="1435108" y="5142312"/>
                </a:cubicBezTo>
                <a:lnTo>
                  <a:pt x="1435108" y="5135466"/>
                </a:lnTo>
                <a:cubicBezTo>
                  <a:pt x="1439672" y="5135466"/>
                  <a:pt x="1448800" y="5129760"/>
                  <a:pt x="1462491" y="5118350"/>
                </a:cubicBezTo>
                <a:close/>
                <a:moveTo>
                  <a:pt x="2567477" y="5114929"/>
                </a:moveTo>
                <a:lnTo>
                  <a:pt x="2577746" y="5114929"/>
                </a:lnTo>
                <a:cubicBezTo>
                  <a:pt x="2575464" y="5121775"/>
                  <a:pt x="2568618" y="5125199"/>
                  <a:pt x="2557208" y="5125199"/>
                </a:cubicBezTo>
                <a:lnTo>
                  <a:pt x="2550362" y="5125199"/>
                </a:lnTo>
                <a:lnTo>
                  <a:pt x="2550362" y="5118352"/>
                </a:lnTo>
                <a:close/>
                <a:moveTo>
                  <a:pt x="1339240" y="5114928"/>
                </a:moveTo>
                <a:lnTo>
                  <a:pt x="1349509" y="5114928"/>
                </a:lnTo>
                <a:cubicBezTo>
                  <a:pt x="1347227" y="5121774"/>
                  <a:pt x="1340381" y="5125198"/>
                  <a:pt x="1328971" y="5125198"/>
                </a:cubicBezTo>
                <a:lnTo>
                  <a:pt x="1322125" y="5125198"/>
                </a:lnTo>
                <a:lnTo>
                  <a:pt x="1322125" y="5118351"/>
                </a:lnTo>
                <a:close/>
                <a:moveTo>
                  <a:pt x="1883526" y="5114927"/>
                </a:moveTo>
                <a:lnTo>
                  <a:pt x="1893795" y="5114927"/>
                </a:lnTo>
                <a:cubicBezTo>
                  <a:pt x="1891513" y="5121773"/>
                  <a:pt x="1884667" y="5125197"/>
                  <a:pt x="1873257" y="5125197"/>
                </a:cubicBezTo>
                <a:lnTo>
                  <a:pt x="1866411" y="5125197"/>
                </a:lnTo>
                <a:lnTo>
                  <a:pt x="1866411" y="5118350"/>
                </a:lnTo>
                <a:close/>
                <a:moveTo>
                  <a:pt x="1157819" y="5078918"/>
                </a:moveTo>
                <a:lnTo>
                  <a:pt x="1154396" y="5080646"/>
                </a:lnTo>
                <a:lnTo>
                  <a:pt x="1154396" y="5080698"/>
                </a:lnTo>
                <a:lnTo>
                  <a:pt x="1157819" y="5080698"/>
                </a:lnTo>
                <a:close/>
                <a:moveTo>
                  <a:pt x="2382633" y="5073853"/>
                </a:moveTo>
                <a:lnTo>
                  <a:pt x="2382633" y="5080699"/>
                </a:lnTo>
                <a:lnTo>
                  <a:pt x="2386056" y="5080699"/>
                </a:lnTo>
                <a:lnTo>
                  <a:pt x="2386056" y="5073853"/>
                </a:lnTo>
                <a:close/>
                <a:moveTo>
                  <a:pt x="2283364" y="5067007"/>
                </a:moveTo>
                <a:cubicBezTo>
                  <a:pt x="2278800" y="5067577"/>
                  <a:pt x="2276518" y="5069859"/>
                  <a:pt x="2276518" y="5073853"/>
                </a:cubicBezTo>
                <a:lnTo>
                  <a:pt x="2276518" y="5077276"/>
                </a:lnTo>
                <a:cubicBezTo>
                  <a:pt x="2278800" y="5077276"/>
                  <a:pt x="2282223" y="5078417"/>
                  <a:pt x="2286787" y="5080699"/>
                </a:cubicBezTo>
                <a:lnTo>
                  <a:pt x="2290210" y="5073853"/>
                </a:lnTo>
                <a:lnTo>
                  <a:pt x="2290210" y="5067007"/>
                </a:lnTo>
                <a:close/>
                <a:moveTo>
                  <a:pt x="1599414" y="5067005"/>
                </a:moveTo>
                <a:cubicBezTo>
                  <a:pt x="1594849" y="5067575"/>
                  <a:pt x="1592567" y="5069857"/>
                  <a:pt x="1592567" y="5073851"/>
                </a:cubicBezTo>
                <a:lnTo>
                  <a:pt x="1592567" y="5077274"/>
                </a:lnTo>
                <a:cubicBezTo>
                  <a:pt x="1594849" y="5077274"/>
                  <a:pt x="1598272" y="5078415"/>
                  <a:pt x="1602836" y="5080697"/>
                </a:cubicBezTo>
                <a:lnTo>
                  <a:pt x="1606260" y="5073851"/>
                </a:lnTo>
                <a:lnTo>
                  <a:pt x="1606260" y="5067005"/>
                </a:lnTo>
                <a:close/>
                <a:moveTo>
                  <a:pt x="585979" y="5062239"/>
                </a:moveTo>
                <a:lnTo>
                  <a:pt x="589402" y="5062239"/>
                </a:lnTo>
                <a:lnTo>
                  <a:pt x="589402" y="5069085"/>
                </a:lnTo>
                <a:cubicBezTo>
                  <a:pt x="589402" y="5072508"/>
                  <a:pt x="584838" y="5075931"/>
                  <a:pt x="575710" y="5079354"/>
                </a:cubicBezTo>
                <a:lnTo>
                  <a:pt x="572287" y="5072508"/>
                </a:lnTo>
                <a:close/>
                <a:moveTo>
                  <a:pt x="2351825" y="5060161"/>
                </a:moveTo>
                <a:lnTo>
                  <a:pt x="2355248" y="5060161"/>
                </a:lnTo>
                <a:lnTo>
                  <a:pt x="2355248" y="5063584"/>
                </a:lnTo>
                <a:cubicBezTo>
                  <a:pt x="2355248" y="5068148"/>
                  <a:pt x="2352966" y="5070430"/>
                  <a:pt x="2348402" y="5070430"/>
                </a:cubicBezTo>
                <a:lnTo>
                  <a:pt x="2344979" y="5070430"/>
                </a:lnTo>
                <a:lnTo>
                  <a:pt x="2344979" y="5067007"/>
                </a:lnTo>
                <a:cubicBezTo>
                  <a:pt x="2345549" y="5062442"/>
                  <a:pt x="2347832" y="5060161"/>
                  <a:pt x="2351825" y="5060161"/>
                </a:cubicBezTo>
                <a:close/>
                <a:moveTo>
                  <a:pt x="924183" y="5056329"/>
                </a:moveTo>
                <a:lnTo>
                  <a:pt x="916093" y="5058867"/>
                </a:lnTo>
                <a:lnTo>
                  <a:pt x="911271" y="5065123"/>
                </a:lnTo>
                <a:lnTo>
                  <a:pt x="921629" y="5060160"/>
                </a:lnTo>
                <a:close/>
                <a:moveTo>
                  <a:pt x="2238865" y="5053315"/>
                </a:moveTo>
                <a:cubicBezTo>
                  <a:pt x="2236012" y="5053315"/>
                  <a:pt x="2230307" y="5059019"/>
                  <a:pt x="2221749" y="5070430"/>
                </a:cubicBezTo>
                <a:lnTo>
                  <a:pt x="2225173" y="5070430"/>
                </a:lnTo>
                <a:cubicBezTo>
                  <a:pt x="2230877" y="5065866"/>
                  <a:pt x="2235442" y="5063584"/>
                  <a:pt x="2238865" y="5063584"/>
                </a:cubicBezTo>
                <a:close/>
                <a:moveTo>
                  <a:pt x="1554914" y="5053313"/>
                </a:moveTo>
                <a:cubicBezTo>
                  <a:pt x="1552062" y="5053313"/>
                  <a:pt x="1546356" y="5059017"/>
                  <a:pt x="1537798" y="5070428"/>
                </a:cubicBezTo>
                <a:lnTo>
                  <a:pt x="1541223" y="5070428"/>
                </a:lnTo>
                <a:cubicBezTo>
                  <a:pt x="1546927" y="5065864"/>
                  <a:pt x="1551492" y="5063582"/>
                  <a:pt x="1554914" y="5063582"/>
                </a:cubicBezTo>
                <a:close/>
                <a:moveTo>
                  <a:pt x="809097" y="5049412"/>
                </a:moveTo>
                <a:lnTo>
                  <a:pt x="757131" y="5072508"/>
                </a:lnTo>
                <a:cubicBezTo>
                  <a:pt x="743439" y="5087341"/>
                  <a:pt x="736593" y="5095328"/>
                  <a:pt x="736593" y="5096470"/>
                </a:cubicBezTo>
                <a:lnTo>
                  <a:pt x="736593" y="5099893"/>
                </a:lnTo>
                <a:lnTo>
                  <a:pt x="762566" y="5085151"/>
                </a:lnTo>
                <a:lnTo>
                  <a:pt x="763340" y="5082828"/>
                </a:lnTo>
                <a:lnTo>
                  <a:pt x="766659" y="5082828"/>
                </a:lnTo>
                <a:lnTo>
                  <a:pt x="768256" y="5081922"/>
                </a:lnTo>
                <a:lnTo>
                  <a:pt x="783917" y="5078789"/>
                </a:lnTo>
                <a:close/>
                <a:moveTo>
                  <a:pt x="889992" y="5045175"/>
                </a:moveTo>
                <a:cubicBezTo>
                  <a:pt x="885428" y="5045745"/>
                  <a:pt x="883146" y="5048027"/>
                  <a:pt x="883146" y="5052021"/>
                </a:cubicBezTo>
                <a:lnTo>
                  <a:pt x="883146" y="5055444"/>
                </a:lnTo>
                <a:cubicBezTo>
                  <a:pt x="885428" y="5055444"/>
                  <a:pt x="888851" y="5056585"/>
                  <a:pt x="893415" y="5058867"/>
                </a:cubicBezTo>
                <a:lnTo>
                  <a:pt x="896838" y="5052021"/>
                </a:lnTo>
                <a:lnTo>
                  <a:pt x="896838" y="5045175"/>
                </a:lnTo>
                <a:close/>
                <a:moveTo>
                  <a:pt x="831852" y="5045124"/>
                </a:moveTo>
                <a:lnTo>
                  <a:pt x="828377" y="5048598"/>
                </a:lnTo>
                <a:lnTo>
                  <a:pt x="831801" y="5048598"/>
                </a:lnTo>
                <a:lnTo>
                  <a:pt x="838750" y="5045124"/>
                </a:lnTo>
                <a:close/>
                <a:moveTo>
                  <a:pt x="928396" y="5021387"/>
                </a:moveTo>
                <a:lnTo>
                  <a:pt x="927646" y="5024636"/>
                </a:lnTo>
                <a:lnTo>
                  <a:pt x="930812" y="5026219"/>
                </a:lnTo>
                <a:close/>
                <a:moveTo>
                  <a:pt x="2300480" y="5012238"/>
                </a:moveTo>
                <a:cubicBezTo>
                  <a:pt x="2282223" y="5018513"/>
                  <a:pt x="2273095" y="5024219"/>
                  <a:pt x="2273095" y="5029353"/>
                </a:cubicBezTo>
                <a:lnTo>
                  <a:pt x="2273095" y="5036199"/>
                </a:lnTo>
                <a:lnTo>
                  <a:pt x="2286787" y="5036199"/>
                </a:lnTo>
                <a:cubicBezTo>
                  <a:pt x="2295345" y="5031635"/>
                  <a:pt x="2301050" y="5024789"/>
                  <a:pt x="2303903" y="5015661"/>
                </a:cubicBezTo>
                <a:cubicBezTo>
                  <a:pt x="2301620" y="5015661"/>
                  <a:pt x="2300480" y="5014520"/>
                  <a:pt x="2300480" y="5012238"/>
                </a:cubicBezTo>
                <a:close/>
                <a:moveTo>
                  <a:pt x="962705" y="5012237"/>
                </a:moveTo>
                <a:cubicBezTo>
                  <a:pt x="954147" y="5019083"/>
                  <a:pt x="947301" y="5022506"/>
                  <a:pt x="942167" y="5022506"/>
                </a:cubicBezTo>
                <a:lnTo>
                  <a:pt x="942167" y="5022032"/>
                </a:lnTo>
                <a:lnTo>
                  <a:pt x="932960" y="5027293"/>
                </a:lnTo>
                <a:lnTo>
                  <a:pt x="934492" y="5028059"/>
                </a:lnTo>
                <a:cubicBezTo>
                  <a:pt x="947614" y="5018931"/>
                  <a:pt x="956742" y="5014367"/>
                  <a:pt x="961876" y="5014367"/>
                </a:cubicBezTo>
                <a:lnTo>
                  <a:pt x="965418" y="5015076"/>
                </a:lnTo>
                <a:lnTo>
                  <a:pt x="966128" y="5012237"/>
                </a:lnTo>
                <a:close/>
                <a:moveTo>
                  <a:pt x="1616530" y="5012236"/>
                </a:moveTo>
                <a:cubicBezTo>
                  <a:pt x="1598272" y="5018511"/>
                  <a:pt x="1589144" y="5024217"/>
                  <a:pt x="1589144" y="5029351"/>
                </a:cubicBezTo>
                <a:lnTo>
                  <a:pt x="1589144" y="5036197"/>
                </a:lnTo>
                <a:lnTo>
                  <a:pt x="1602836" y="5036197"/>
                </a:lnTo>
                <a:cubicBezTo>
                  <a:pt x="1611395" y="5031633"/>
                  <a:pt x="1617100" y="5024787"/>
                  <a:pt x="1619953" y="5015659"/>
                </a:cubicBezTo>
                <a:cubicBezTo>
                  <a:pt x="1617670" y="5015659"/>
                  <a:pt x="1616530" y="5014518"/>
                  <a:pt x="1616530" y="5012236"/>
                </a:cubicBezTo>
                <a:close/>
                <a:moveTo>
                  <a:pt x="2666746" y="5005392"/>
                </a:moveTo>
                <a:lnTo>
                  <a:pt x="2673592" y="5005392"/>
                </a:lnTo>
                <a:lnTo>
                  <a:pt x="2673592" y="5008815"/>
                </a:lnTo>
                <a:cubicBezTo>
                  <a:pt x="2673592" y="5013949"/>
                  <a:pt x="2667887" y="5017373"/>
                  <a:pt x="2656477" y="5019084"/>
                </a:cubicBezTo>
                <a:lnTo>
                  <a:pt x="2656477" y="5015661"/>
                </a:lnTo>
                <a:cubicBezTo>
                  <a:pt x="2656477" y="5012238"/>
                  <a:pt x="2659900" y="5008815"/>
                  <a:pt x="2666746" y="5005392"/>
                </a:cubicBezTo>
                <a:close/>
                <a:moveTo>
                  <a:pt x="2629092" y="5005392"/>
                </a:moveTo>
                <a:cubicBezTo>
                  <a:pt x="2645066" y="5009956"/>
                  <a:pt x="2653054" y="5017943"/>
                  <a:pt x="2653054" y="5029353"/>
                </a:cubicBezTo>
                <a:lnTo>
                  <a:pt x="2666746" y="5022507"/>
                </a:lnTo>
                <a:lnTo>
                  <a:pt x="2670169" y="5029353"/>
                </a:lnTo>
                <a:cubicBezTo>
                  <a:pt x="2666746" y="5038481"/>
                  <a:pt x="2658758" y="5043045"/>
                  <a:pt x="2646207" y="5043045"/>
                </a:cubicBezTo>
                <a:lnTo>
                  <a:pt x="2642784" y="5043045"/>
                </a:lnTo>
                <a:cubicBezTo>
                  <a:pt x="2642784" y="5040763"/>
                  <a:pt x="2641643" y="5037340"/>
                  <a:pt x="2639361" y="5032776"/>
                </a:cubicBezTo>
                <a:cubicBezTo>
                  <a:pt x="2631945" y="5037340"/>
                  <a:pt x="2625099" y="5039622"/>
                  <a:pt x="2618823" y="5039622"/>
                </a:cubicBezTo>
                <a:lnTo>
                  <a:pt x="2601708" y="5039622"/>
                </a:lnTo>
                <a:lnTo>
                  <a:pt x="2601708" y="5060161"/>
                </a:lnTo>
                <a:lnTo>
                  <a:pt x="2632515" y="5056738"/>
                </a:lnTo>
                <a:lnTo>
                  <a:pt x="2635938" y="5063584"/>
                </a:lnTo>
                <a:cubicBezTo>
                  <a:pt x="2635368" y="5067577"/>
                  <a:pt x="2622817" y="5078987"/>
                  <a:pt x="2598285" y="5097814"/>
                </a:cubicBezTo>
                <a:lnTo>
                  <a:pt x="2594862" y="5097814"/>
                </a:lnTo>
                <a:lnTo>
                  <a:pt x="2594862" y="5087545"/>
                </a:lnTo>
                <a:cubicBezTo>
                  <a:pt x="2603990" y="5087545"/>
                  <a:pt x="2608554" y="5084122"/>
                  <a:pt x="2608554" y="5077276"/>
                </a:cubicBezTo>
                <a:cubicBezTo>
                  <a:pt x="2593150" y="5079558"/>
                  <a:pt x="2569189" y="5089827"/>
                  <a:pt x="2536670" y="5108083"/>
                </a:cubicBezTo>
                <a:cubicBezTo>
                  <a:pt x="2532676" y="5108083"/>
                  <a:pt x="2523548" y="5113788"/>
                  <a:pt x="2509285" y="5125199"/>
                </a:cubicBezTo>
                <a:cubicBezTo>
                  <a:pt x="2494452" y="5125199"/>
                  <a:pt x="2484183" y="5133186"/>
                  <a:pt x="2478478" y="5149160"/>
                </a:cubicBezTo>
                <a:lnTo>
                  <a:pt x="2440824" y="5169698"/>
                </a:lnTo>
                <a:cubicBezTo>
                  <a:pt x="2438542" y="5169698"/>
                  <a:pt x="2429414" y="5171980"/>
                  <a:pt x="2413440" y="5176544"/>
                </a:cubicBezTo>
                <a:lnTo>
                  <a:pt x="2413440" y="5169698"/>
                </a:lnTo>
                <a:cubicBezTo>
                  <a:pt x="2434549" y="5156006"/>
                  <a:pt x="2448241" y="5149160"/>
                  <a:pt x="2454517" y="5149160"/>
                </a:cubicBezTo>
                <a:cubicBezTo>
                  <a:pt x="2470491" y="5140602"/>
                  <a:pt x="2478478" y="5133756"/>
                  <a:pt x="2478478" y="5128622"/>
                </a:cubicBezTo>
                <a:lnTo>
                  <a:pt x="2475055" y="5128622"/>
                </a:lnTo>
                <a:cubicBezTo>
                  <a:pt x="2475055" y="5133186"/>
                  <a:pt x="2472773" y="5135468"/>
                  <a:pt x="2468209" y="5135468"/>
                </a:cubicBezTo>
                <a:lnTo>
                  <a:pt x="2447671" y="5132045"/>
                </a:lnTo>
                <a:cubicBezTo>
                  <a:pt x="2447671" y="5138891"/>
                  <a:pt x="2441965" y="5142314"/>
                  <a:pt x="2430555" y="5142314"/>
                </a:cubicBezTo>
                <a:cubicBezTo>
                  <a:pt x="2428273" y="5137749"/>
                  <a:pt x="2427132" y="5134326"/>
                  <a:pt x="2427132" y="5132045"/>
                </a:cubicBezTo>
                <a:lnTo>
                  <a:pt x="2420286" y="5132045"/>
                </a:lnTo>
                <a:cubicBezTo>
                  <a:pt x="2420286" y="5145737"/>
                  <a:pt x="2418004" y="5152583"/>
                  <a:pt x="2413440" y="5152583"/>
                </a:cubicBezTo>
                <a:lnTo>
                  <a:pt x="2410017" y="5152583"/>
                </a:lnTo>
                <a:lnTo>
                  <a:pt x="2413440" y="5135468"/>
                </a:lnTo>
                <a:cubicBezTo>
                  <a:pt x="2408876" y="5135468"/>
                  <a:pt x="2406594" y="5133186"/>
                  <a:pt x="2406594" y="5128622"/>
                </a:cubicBezTo>
                <a:cubicBezTo>
                  <a:pt x="2420286" y="5119493"/>
                  <a:pt x="2427132" y="5113788"/>
                  <a:pt x="2427132" y="5111506"/>
                </a:cubicBezTo>
                <a:lnTo>
                  <a:pt x="2427132" y="5094391"/>
                </a:lnTo>
                <a:lnTo>
                  <a:pt x="2423709" y="5094391"/>
                </a:lnTo>
                <a:cubicBezTo>
                  <a:pt x="2415722" y="5094391"/>
                  <a:pt x="2406594" y="5098955"/>
                  <a:pt x="2396325" y="5108083"/>
                </a:cubicBezTo>
                <a:lnTo>
                  <a:pt x="2399748" y="5114929"/>
                </a:lnTo>
                <a:lnTo>
                  <a:pt x="2399748" y="5121775"/>
                </a:lnTo>
                <a:lnTo>
                  <a:pt x="2386056" y="5121775"/>
                </a:lnTo>
                <a:lnTo>
                  <a:pt x="2386056" y="5114929"/>
                </a:lnTo>
                <a:lnTo>
                  <a:pt x="2379210" y="5114929"/>
                </a:lnTo>
                <a:cubicBezTo>
                  <a:pt x="2366088" y="5128051"/>
                  <a:pt x="2347832" y="5140602"/>
                  <a:pt x="2324441" y="5152583"/>
                </a:cubicBezTo>
                <a:lnTo>
                  <a:pt x="2321018" y="5152583"/>
                </a:lnTo>
                <a:cubicBezTo>
                  <a:pt x="2321018" y="5142314"/>
                  <a:pt x="2327864" y="5133186"/>
                  <a:pt x="2341556" y="5125199"/>
                </a:cubicBezTo>
                <a:cubicBezTo>
                  <a:pt x="2341556" y="5120064"/>
                  <a:pt x="2348402" y="5116641"/>
                  <a:pt x="2362094" y="5114929"/>
                </a:cubicBezTo>
                <a:cubicBezTo>
                  <a:pt x="2362094" y="5113788"/>
                  <a:pt x="2366658" y="5108083"/>
                  <a:pt x="2375787" y="5097814"/>
                </a:cubicBezTo>
                <a:lnTo>
                  <a:pt x="2368941" y="5094391"/>
                </a:lnTo>
                <a:cubicBezTo>
                  <a:pt x="2368941" y="5098955"/>
                  <a:pt x="2366658" y="5101237"/>
                  <a:pt x="2362094" y="5101237"/>
                </a:cubicBezTo>
                <a:lnTo>
                  <a:pt x="2358671" y="5094391"/>
                </a:lnTo>
                <a:cubicBezTo>
                  <a:pt x="2376357" y="5067007"/>
                  <a:pt x="2392331" y="5053315"/>
                  <a:pt x="2406594" y="5053315"/>
                </a:cubicBezTo>
                <a:cubicBezTo>
                  <a:pt x="2414581" y="5032776"/>
                  <a:pt x="2425991" y="5022507"/>
                  <a:pt x="2440824" y="5022507"/>
                </a:cubicBezTo>
                <a:cubicBezTo>
                  <a:pt x="2447671" y="5024789"/>
                  <a:pt x="2451094" y="5027071"/>
                  <a:pt x="2451094" y="5029353"/>
                </a:cubicBezTo>
                <a:lnTo>
                  <a:pt x="2464786" y="5022507"/>
                </a:lnTo>
                <a:lnTo>
                  <a:pt x="2488747" y="5025930"/>
                </a:lnTo>
                <a:cubicBezTo>
                  <a:pt x="2493311" y="5023648"/>
                  <a:pt x="2496734" y="5022507"/>
                  <a:pt x="2499016" y="5022507"/>
                </a:cubicBezTo>
                <a:lnTo>
                  <a:pt x="2499016" y="5036199"/>
                </a:lnTo>
                <a:cubicBezTo>
                  <a:pt x="2510997" y="5033917"/>
                  <a:pt x="2517843" y="5032776"/>
                  <a:pt x="2519555" y="5032776"/>
                </a:cubicBezTo>
                <a:lnTo>
                  <a:pt x="2526401" y="5036199"/>
                </a:lnTo>
                <a:cubicBezTo>
                  <a:pt x="2530394" y="5033917"/>
                  <a:pt x="2534958" y="5032776"/>
                  <a:pt x="2540093" y="5032776"/>
                </a:cubicBezTo>
                <a:cubicBezTo>
                  <a:pt x="2546939" y="5035058"/>
                  <a:pt x="2550362" y="5037340"/>
                  <a:pt x="2550362" y="5039622"/>
                </a:cubicBezTo>
                <a:lnTo>
                  <a:pt x="2567477" y="5029353"/>
                </a:lnTo>
                <a:lnTo>
                  <a:pt x="2570900" y="5029353"/>
                </a:lnTo>
                <a:cubicBezTo>
                  <a:pt x="2576035" y="5029353"/>
                  <a:pt x="2580599" y="5030494"/>
                  <a:pt x="2584592" y="5032776"/>
                </a:cubicBezTo>
                <a:cubicBezTo>
                  <a:pt x="2598855" y="5027071"/>
                  <a:pt x="2610265" y="5019084"/>
                  <a:pt x="2618823" y="5008815"/>
                </a:cubicBezTo>
                <a:cubicBezTo>
                  <a:pt x="2621105" y="5008815"/>
                  <a:pt x="2624528" y="5007674"/>
                  <a:pt x="2629092" y="5005392"/>
                </a:cubicBezTo>
                <a:close/>
                <a:moveTo>
                  <a:pt x="1438509" y="5005391"/>
                </a:moveTo>
                <a:lnTo>
                  <a:pt x="1445355" y="5005391"/>
                </a:lnTo>
                <a:lnTo>
                  <a:pt x="1445355" y="5008814"/>
                </a:lnTo>
                <a:cubicBezTo>
                  <a:pt x="1445355" y="5013948"/>
                  <a:pt x="1439650" y="5017372"/>
                  <a:pt x="1428240" y="5019083"/>
                </a:cubicBezTo>
                <a:lnTo>
                  <a:pt x="1428240" y="5015660"/>
                </a:lnTo>
                <a:cubicBezTo>
                  <a:pt x="1428240" y="5012237"/>
                  <a:pt x="1431663" y="5008814"/>
                  <a:pt x="1438509" y="5005391"/>
                </a:cubicBezTo>
                <a:close/>
                <a:moveTo>
                  <a:pt x="1982795" y="5005390"/>
                </a:moveTo>
                <a:lnTo>
                  <a:pt x="1989641" y="5005390"/>
                </a:lnTo>
                <a:lnTo>
                  <a:pt x="1989641" y="5008813"/>
                </a:lnTo>
                <a:cubicBezTo>
                  <a:pt x="1989641" y="5013947"/>
                  <a:pt x="1983936" y="5017371"/>
                  <a:pt x="1972526" y="5019082"/>
                </a:cubicBezTo>
                <a:lnTo>
                  <a:pt x="1972526" y="5015659"/>
                </a:lnTo>
                <a:cubicBezTo>
                  <a:pt x="1972526" y="5012236"/>
                  <a:pt x="1975949" y="5008813"/>
                  <a:pt x="1982795" y="5005390"/>
                </a:cubicBezTo>
                <a:close/>
                <a:moveTo>
                  <a:pt x="2940589" y="5001969"/>
                </a:moveTo>
                <a:lnTo>
                  <a:pt x="2944013" y="5001969"/>
                </a:lnTo>
                <a:cubicBezTo>
                  <a:pt x="2953140" y="5005392"/>
                  <a:pt x="2957705" y="5008815"/>
                  <a:pt x="2957705" y="5012238"/>
                </a:cubicBezTo>
                <a:lnTo>
                  <a:pt x="2957705" y="5015661"/>
                </a:lnTo>
                <a:lnTo>
                  <a:pt x="2954282" y="5015661"/>
                </a:lnTo>
                <a:cubicBezTo>
                  <a:pt x="2945153" y="5012238"/>
                  <a:pt x="2940589" y="5008815"/>
                  <a:pt x="2940589" y="5005392"/>
                </a:cubicBezTo>
                <a:close/>
                <a:moveTo>
                  <a:pt x="2509285" y="5001969"/>
                </a:moveTo>
                <a:cubicBezTo>
                  <a:pt x="2509285" y="5004251"/>
                  <a:pt x="2510426" y="5007674"/>
                  <a:pt x="2512708" y="5012238"/>
                </a:cubicBezTo>
                <a:cubicBezTo>
                  <a:pt x="2508145" y="5012238"/>
                  <a:pt x="2505862" y="5015661"/>
                  <a:pt x="2505862" y="5022507"/>
                </a:cubicBezTo>
                <a:lnTo>
                  <a:pt x="2499016" y="5022507"/>
                </a:lnTo>
                <a:lnTo>
                  <a:pt x="2499016" y="5005392"/>
                </a:lnTo>
                <a:cubicBezTo>
                  <a:pt x="2501298" y="5005392"/>
                  <a:pt x="2504721" y="5004251"/>
                  <a:pt x="2509285" y="5001969"/>
                </a:cubicBezTo>
                <a:close/>
                <a:moveTo>
                  <a:pt x="1123588" y="5001968"/>
                </a:moveTo>
                <a:lnTo>
                  <a:pt x="1105644" y="5010608"/>
                </a:lnTo>
                <a:lnTo>
                  <a:pt x="1105644" y="5014367"/>
                </a:lnTo>
                <a:cubicBezTo>
                  <a:pt x="1117626" y="5012085"/>
                  <a:pt x="1124471" y="5010944"/>
                  <a:pt x="1126183" y="5010944"/>
                </a:cubicBezTo>
                <a:lnTo>
                  <a:pt x="1127011" y="5011358"/>
                </a:lnTo>
                <a:lnTo>
                  <a:pt x="1127011" y="5001968"/>
                </a:lnTo>
                <a:close/>
                <a:moveTo>
                  <a:pt x="798710" y="4999538"/>
                </a:moveTo>
                <a:lnTo>
                  <a:pt x="784516" y="5010893"/>
                </a:lnTo>
                <a:lnTo>
                  <a:pt x="784516" y="5012076"/>
                </a:lnTo>
                <a:lnTo>
                  <a:pt x="797570" y="5004098"/>
                </a:lnTo>
                <a:close/>
                <a:moveTo>
                  <a:pt x="2433978" y="4998546"/>
                </a:moveTo>
                <a:lnTo>
                  <a:pt x="2437401" y="5005392"/>
                </a:lnTo>
                <a:lnTo>
                  <a:pt x="2437401" y="5012238"/>
                </a:lnTo>
                <a:cubicBezTo>
                  <a:pt x="2419716" y="5019084"/>
                  <a:pt x="2408306" y="5022507"/>
                  <a:pt x="2403171" y="5022507"/>
                </a:cubicBezTo>
                <a:lnTo>
                  <a:pt x="2403171" y="5019084"/>
                </a:lnTo>
                <a:cubicBezTo>
                  <a:pt x="2406023" y="5011667"/>
                  <a:pt x="2416293" y="5004821"/>
                  <a:pt x="2433978" y="4998546"/>
                </a:cubicBezTo>
                <a:close/>
                <a:moveTo>
                  <a:pt x="1942399" y="4993778"/>
                </a:moveTo>
                <a:cubicBezTo>
                  <a:pt x="1929848" y="4993778"/>
                  <a:pt x="1908169" y="5004047"/>
                  <a:pt x="1877361" y="5024586"/>
                </a:cubicBezTo>
                <a:cubicBezTo>
                  <a:pt x="1868233" y="5024586"/>
                  <a:pt x="1861387" y="5026298"/>
                  <a:pt x="1856824" y="5029721"/>
                </a:cubicBezTo>
                <a:lnTo>
                  <a:pt x="1855382" y="5032964"/>
                </a:lnTo>
                <a:lnTo>
                  <a:pt x="1856143" y="5032774"/>
                </a:lnTo>
                <a:cubicBezTo>
                  <a:pt x="1862988" y="5035056"/>
                  <a:pt x="1866411" y="5037338"/>
                  <a:pt x="1866411" y="5039620"/>
                </a:cubicBezTo>
                <a:lnTo>
                  <a:pt x="1883526" y="5029351"/>
                </a:lnTo>
                <a:lnTo>
                  <a:pt x="1886949" y="5029351"/>
                </a:lnTo>
                <a:cubicBezTo>
                  <a:pt x="1892084" y="5029351"/>
                  <a:pt x="1896648" y="5030492"/>
                  <a:pt x="1900641" y="5032774"/>
                </a:cubicBezTo>
                <a:lnTo>
                  <a:pt x="1913054" y="5024086"/>
                </a:lnTo>
                <a:lnTo>
                  <a:pt x="1911592" y="5021163"/>
                </a:lnTo>
                <a:cubicBezTo>
                  <a:pt x="1911592" y="5017740"/>
                  <a:pt x="1915015" y="5014316"/>
                  <a:pt x="1921861" y="5010893"/>
                </a:cubicBezTo>
                <a:lnTo>
                  <a:pt x="1931901" y="5010893"/>
                </a:lnTo>
                <a:lnTo>
                  <a:pt x="1934872" y="5008813"/>
                </a:lnTo>
                <a:cubicBezTo>
                  <a:pt x="1937154" y="5008813"/>
                  <a:pt x="1940577" y="5007672"/>
                  <a:pt x="1945141" y="5005390"/>
                </a:cubicBezTo>
                <a:lnTo>
                  <a:pt x="1950855" y="5008383"/>
                </a:lnTo>
                <a:lnTo>
                  <a:pt x="1947962" y="4998913"/>
                </a:lnTo>
                <a:cubicBezTo>
                  <a:pt x="1946250" y="4995490"/>
                  <a:pt x="1944396" y="4993778"/>
                  <a:pt x="1942399" y="4993778"/>
                </a:cubicBezTo>
                <a:close/>
                <a:moveTo>
                  <a:pt x="959091" y="4993778"/>
                </a:moveTo>
                <a:cubicBezTo>
                  <a:pt x="952816" y="4993778"/>
                  <a:pt x="944258" y="4996345"/>
                  <a:pt x="933419" y="5001480"/>
                </a:cubicBezTo>
                <a:lnTo>
                  <a:pt x="932923" y="5001771"/>
                </a:lnTo>
                <a:lnTo>
                  <a:pt x="928497" y="5020951"/>
                </a:lnTo>
                <a:lnTo>
                  <a:pt x="938553" y="5010893"/>
                </a:lnTo>
                <a:lnTo>
                  <a:pt x="944340" y="5010893"/>
                </a:lnTo>
                <a:lnTo>
                  <a:pt x="962143" y="4999881"/>
                </a:lnTo>
                <a:close/>
                <a:moveTo>
                  <a:pt x="3043281" y="4988277"/>
                </a:moveTo>
                <a:lnTo>
                  <a:pt x="3050127" y="4988277"/>
                </a:lnTo>
                <a:cubicBezTo>
                  <a:pt x="3050127" y="4990558"/>
                  <a:pt x="3051268" y="4993982"/>
                  <a:pt x="3053550" y="4998546"/>
                </a:cubicBezTo>
                <a:lnTo>
                  <a:pt x="3046704" y="5001969"/>
                </a:lnTo>
                <a:lnTo>
                  <a:pt x="3043281" y="4995123"/>
                </a:lnTo>
                <a:close/>
                <a:moveTo>
                  <a:pt x="1815044" y="4988276"/>
                </a:moveTo>
                <a:lnTo>
                  <a:pt x="1821890" y="4988276"/>
                </a:lnTo>
                <a:cubicBezTo>
                  <a:pt x="1821890" y="4990557"/>
                  <a:pt x="1823031" y="4993981"/>
                  <a:pt x="1825313" y="4998545"/>
                </a:cubicBezTo>
                <a:lnTo>
                  <a:pt x="1818467" y="5001968"/>
                </a:lnTo>
                <a:lnTo>
                  <a:pt x="1815044" y="4995122"/>
                </a:lnTo>
                <a:close/>
                <a:moveTo>
                  <a:pt x="3074088" y="4984854"/>
                </a:moveTo>
                <a:lnTo>
                  <a:pt x="3074088" y="4991700"/>
                </a:lnTo>
                <a:lnTo>
                  <a:pt x="3060396" y="4995123"/>
                </a:lnTo>
                <a:cubicBezTo>
                  <a:pt x="3060396" y="4991700"/>
                  <a:pt x="3064960" y="4988277"/>
                  <a:pt x="3074088" y="4984854"/>
                </a:cubicBezTo>
                <a:close/>
                <a:moveTo>
                  <a:pt x="1845851" y="4984853"/>
                </a:moveTo>
                <a:lnTo>
                  <a:pt x="1845851" y="4991699"/>
                </a:lnTo>
                <a:lnTo>
                  <a:pt x="1832159" y="4995122"/>
                </a:lnTo>
                <a:cubicBezTo>
                  <a:pt x="1832159" y="4991699"/>
                  <a:pt x="1836723" y="4988276"/>
                  <a:pt x="1845851" y="4984853"/>
                </a:cubicBezTo>
                <a:close/>
                <a:moveTo>
                  <a:pt x="1273374" y="4983560"/>
                </a:moveTo>
                <a:lnTo>
                  <a:pt x="1280220" y="4983560"/>
                </a:lnTo>
                <a:lnTo>
                  <a:pt x="1280220" y="4986983"/>
                </a:lnTo>
                <a:cubicBezTo>
                  <a:pt x="1280220" y="4992117"/>
                  <a:pt x="1274515" y="4995541"/>
                  <a:pt x="1263105" y="4997252"/>
                </a:cubicBezTo>
                <a:lnTo>
                  <a:pt x="1263105" y="4993829"/>
                </a:lnTo>
                <a:cubicBezTo>
                  <a:pt x="1263105" y="4990406"/>
                  <a:pt x="1266528" y="4986983"/>
                  <a:pt x="1273374" y="4983560"/>
                </a:cubicBezTo>
                <a:close/>
                <a:moveTo>
                  <a:pt x="2079321" y="4976663"/>
                </a:moveTo>
                <a:lnTo>
                  <a:pt x="2079321" y="4980086"/>
                </a:lnTo>
                <a:cubicBezTo>
                  <a:pt x="2075898" y="4996060"/>
                  <a:pt x="2070193" y="5004047"/>
                  <a:pt x="2062206" y="5004047"/>
                </a:cubicBezTo>
                <a:cubicBezTo>
                  <a:pt x="2062206" y="5001765"/>
                  <a:pt x="2061065" y="5000624"/>
                  <a:pt x="2058783" y="5000624"/>
                </a:cubicBezTo>
                <a:cubicBezTo>
                  <a:pt x="2049084" y="5014316"/>
                  <a:pt x="2038815" y="5021163"/>
                  <a:pt x="2027975" y="5021163"/>
                </a:cubicBezTo>
                <a:cubicBezTo>
                  <a:pt x="2023411" y="5018880"/>
                  <a:pt x="2019988" y="5017740"/>
                  <a:pt x="2017706" y="5017740"/>
                </a:cubicBezTo>
                <a:lnTo>
                  <a:pt x="2017706" y="5007470"/>
                </a:lnTo>
                <a:cubicBezTo>
                  <a:pt x="2022270" y="5007470"/>
                  <a:pt x="2032539" y="5001765"/>
                  <a:pt x="2048514" y="4990355"/>
                </a:cubicBezTo>
                <a:cubicBezTo>
                  <a:pt x="2064488" y="4981227"/>
                  <a:pt x="2074757" y="4976663"/>
                  <a:pt x="2079321" y="4976663"/>
                </a:cubicBezTo>
                <a:close/>
                <a:moveTo>
                  <a:pt x="1757556" y="4976663"/>
                </a:moveTo>
                <a:lnTo>
                  <a:pt x="1757556" y="4986932"/>
                </a:lnTo>
                <a:cubicBezTo>
                  <a:pt x="1754133" y="4986932"/>
                  <a:pt x="1749569" y="4989214"/>
                  <a:pt x="1743863" y="4993778"/>
                </a:cubicBezTo>
                <a:lnTo>
                  <a:pt x="1737017" y="4993778"/>
                </a:lnTo>
                <a:lnTo>
                  <a:pt x="1737017" y="4990355"/>
                </a:lnTo>
                <a:cubicBezTo>
                  <a:pt x="1737017" y="4986361"/>
                  <a:pt x="1743863" y="4981798"/>
                  <a:pt x="1757556" y="4976663"/>
                </a:cubicBezTo>
                <a:close/>
                <a:moveTo>
                  <a:pt x="774247" y="4976663"/>
                </a:moveTo>
                <a:lnTo>
                  <a:pt x="774247" y="4986932"/>
                </a:lnTo>
                <a:cubicBezTo>
                  <a:pt x="770824" y="4986932"/>
                  <a:pt x="766260" y="4989214"/>
                  <a:pt x="760554" y="4993778"/>
                </a:cubicBezTo>
                <a:lnTo>
                  <a:pt x="753708" y="4993778"/>
                </a:lnTo>
                <a:lnTo>
                  <a:pt x="753708" y="4990355"/>
                </a:lnTo>
                <a:cubicBezTo>
                  <a:pt x="753708" y="4986361"/>
                  <a:pt x="760554" y="4981798"/>
                  <a:pt x="774247" y="4976663"/>
                </a:cubicBezTo>
                <a:close/>
                <a:moveTo>
                  <a:pt x="2851590" y="4971161"/>
                </a:moveTo>
                <a:cubicBezTo>
                  <a:pt x="2855013" y="4971161"/>
                  <a:pt x="2858436" y="4974584"/>
                  <a:pt x="2861859" y="4981431"/>
                </a:cubicBezTo>
                <a:cubicBezTo>
                  <a:pt x="2861859" y="4985995"/>
                  <a:pt x="2859577" y="4988277"/>
                  <a:pt x="2855013" y="4988277"/>
                </a:cubicBezTo>
                <a:lnTo>
                  <a:pt x="2841321" y="4988277"/>
                </a:lnTo>
                <a:cubicBezTo>
                  <a:pt x="2836757" y="4988277"/>
                  <a:pt x="2834475" y="4985995"/>
                  <a:pt x="2834475" y="4981431"/>
                </a:cubicBezTo>
                <a:close/>
                <a:moveTo>
                  <a:pt x="2167639" y="4971159"/>
                </a:moveTo>
                <a:cubicBezTo>
                  <a:pt x="2171062" y="4971159"/>
                  <a:pt x="2174485" y="4974582"/>
                  <a:pt x="2177908" y="4981429"/>
                </a:cubicBezTo>
                <a:cubicBezTo>
                  <a:pt x="2177908" y="4985993"/>
                  <a:pt x="2175626" y="4988275"/>
                  <a:pt x="2171062" y="4988275"/>
                </a:cubicBezTo>
                <a:lnTo>
                  <a:pt x="2157370" y="4988275"/>
                </a:lnTo>
                <a:cubicBezTo>
                  <a:pt x="2152806" y="4988275"/>
                  <a:pt x="2150524" y="4985993"/>
                  <a:pt x="2150524" y="4981429"/>
                </a:cubicBezTo>
                <a:close/>
                <a:moveTo>
                  <a:pt x="1233126" y="4964314"/>
                </a:moveTo>
                <a:lnTo>
                  <a:pt x="1219055" y="4966805"/>
                </a:lnTo>
                <a:lnTo>
                  <a:pt x="1212397" y="4969817"/>
                </a:lnTo>
                <a:lnTo>
                  <a:pt x="1212397" y="4967984"/>
                </a:lnTo>
                <a:lnTo>
                  <a:pt x="1198681" y="4970412"/>
                </a:lnTo>
                <a:cubicBezTo>
                  <a:pt x="1169158" y="4977044"/>
                  <a:pt x="1154396" y="4985281"/>
                  <a:pt x="1154396" y="4995122"/>
                </a:cubicBezTo>
                <a:cubicBezTo>
                  <a:pt x="1142986" y="4997974"/>
                  <a:pt x="1137280" y="5003679"/>
                  <a:pt x="1137280" y="5012237"/>
                </a:cubicBezTo>
                <a:lnTo>
                  <a:pt x="1128769" y="5012237"/>
                </a:lnTo>
                <a:lnTo>
                  <a:pt x="1133029" y="5014367"/>
                </a:lnTo>
                <a:cubicBezTo>
                  <a:pt x="1137022" y="5012085"/>
                  <a:pt x="1141586" y="5010944"/>
                  <a:pt x="1146721" y="5010944"/>
                </a:cubicBezTo>
                <a:cubicBezTo>
                  <a:pt x="1153567" y="5013226"/>
                  <a:pt x="1156991" y="5015508"/>
                  <a:pt x="1156991" y="5017790"/>
                </a:cubicBezTo>
                <a:lnTo>
                  <a:pt x="1174105" y="5007521"/>
                </a:lnTo>
                <a:lnTo>
                  <a:pt x="1177528" y="5007521"/>
                </a:lnTo>
                <a:lnTo>
                  <a:pt x="1184067" y="5009156"/>
                </a:lnTo>
                <a:lnTo>
                  <a:pt x="1184775" y="5008386"/>
                </a:lnTo>
                <a:cubicBezTo>
                  <a:pt x="1189910" y="5004963"/>
                  <a:pt x="1196899" y="5001683"/>
                  <a:pt x="1205741" y="4998545"/>
                </a:cubicBezTo>
                <a:lnTo>
                  <a:pt x="1206569" y="5000201"/>
                </a:lnTo>
                <a:lnTo>
                  <a:pt x="1216712" y="4993101"/>
                </a:lnTo>
                <a:lnTo>
                  <a:pt x="1216011" y="4991699"/>
                </a:lnTo>
                <a:cubicBezTo>
                  <a:pt x="1216011" y="4978007"/>
                  <a:pt x="1221716" y="4971160"/>
                  <a:pt x="1233126" y="4971160"/>
                </a:cubicBezTo>
                <a:close/>
                <a:moveTo>
                  <a:pt x="1777413" y="4964313"/>
                </a:moveTo>
                <a:cubicBezTo>
                  <a:pt x="1724926" y="4971730"/>
                  <a:pt x="1698683" y="4981999"/>
                  <a:pt x="1698683" y="4995121"/>
                </a:cubicBezTo>
                <a:cubicBezTo>
                  <a:pt x="1687272" y="4997973"/>
                  <a:pt x="1681567" y="5003678"/>
                  <a:pt x="1681567" y="5012236"/>
                </a:cubicBezTo>
                <a:lnTo>
                  <a:pt x="1671297" y="5012236"/>
                </a:lnTo>
                <a:lnTo>
                  <a:pt x="1671297" y="5001967"/>
                </a:lnTo>
                <a:lnTo>
                  <a:pt x="1667874" y="5001967"/>
                </a:lnTo>
                <a:cubicBezTo>
                  <a:pt x="1647336" y="5001967"/>
                  <a:pt x="1637067" y="5016800"/>
                  <a:pt x="1637067" y="5046466"/>
                </a:cubicBezTo>
                <a:lnTo>
                  <a:pt x="1643914" y="5049889"/>
                </a:lnTo>
                <a:lnTo>
                  <a:pt x="1666876" y="5038408"/>
                </a:lnTo>
                <a:lnTo>
                  <a:pt x="1672835" y="5027153"/>
                </a:lnTo>
                <a:cubicBezTo>
                  <a:pt x="1677969" y="5023730"/>
                  <a:pt x="1685671" y="5021733"/>
                  <a:pt x="1695941" y="5021163"/>
                </a:cubicBezTo>
                <a:cubicBezTo>
                  <a:pt x="1695941" y="5018880"/>
                  <a:pt x="1697082" y="5017740"/>
                  <a:pt x="1699364" y="5017740"/>
                </a:cubicBezTo>
                <a:lnTo>
                  <a:pt x="1702787" y="5024586"/>
                </a:lnTo>
                <a:lnTo>
                  <a:pt x="1702787" y="5031432"/>
                </a:lnTo>
                <a:lnTo>
                  <a:pt x="1686426" y="5039223"/>
                </a:lnTo>
                <a:lnTo>
                  <a:pt x="1688414" y="5039620"/>
                </a:lnTo>
                <a:lnTo>
                  <a:pt x="1708952" y="5036197"/>
                </a:lnTo>
                <a:lnTo>
                  <a:pt x="1708952" y="5039620"/>
                </a:lnTo>
                <a:lnTo>
                  <a:pt x="1705467" y="5044847"/>
                </a:lnTo>
                <a:lnTo>
                  <a:pt x="1732910" y="5037006"/>
                </a:lnTo>
                <a:lnTo>
                  <a:pt x="1737191" y="5030207"/>
                </a:lnTo>
                <a:lnTo>
                  <a:pt x="1743863" y="5027596"/>
                </a:lnTo>
                <a:lnTo>
                  <a:pt x="1743863" y="5024586"/>
                </a:lnTo>
                <a:lnTo>
                  <a:pt x="1735069" y="5018724"/>
                </a:lnTo>
                <a:lnTo>
                  <a:pt x="1731629" y="5019938"/>
                </a:lnTo>
                <a:cubicBezTo>
                  <a:pt x="1725924" y="5021649"/>
                  <a:pt x="1721788" y="5022505"/>
                  <a:pt x="1719221" y="5022505"/>
                </a:cubicBezTo>
                <a:lnTo>
                  <a:pt x="1719221" y="5019082"/>
                </a:lnTo>
                <a:lnTo>
                  <a:pt x="1723870" y="5014029"/>
                </a:lnTo>
                <a:lnTo>
                  <a:pt x="1712352" y="5005391"/>
                </a:lnTo>
                <a:lnTo>
                  <a:pt x="1712352" y="5001968"/>
                </a:lnTo>
                <a:lnTo>
                  <a:pt x="1715776" y="5001968"/>
                </a:lnTo>
                <a:lnTo>
                  <a:pt x="1727130" y="5010484"/>
                </a:lnTo>
                <a:lnTo>
                  <a:pt x="1729062" y="5008385"/>
                </a:lnTo>
                <a:cubicBezTo>
                  <a:pt x="1734196" y="5004962"/>
                  <a:pt x="1741185" y="5001682"/>
                  <a:pt x="1750027" y="4998544"/>
                </a:cubicBezTo>
                <a:lnTo>
                  <a:pt x="1753450" y="5005390"/>
                </a:lnTo>
                <a:lnTo>
                  <a:pt x="1753450" y="5010893"/>
                </a:lnTo>
                <a:lnTo>
                  <a:pt x="1754133" y="5010893"/>
                </a:lnTo>
                <a:cubicBezTo>
                  <a:pt x="1754133" y="5001765"/>
                  <a:pt x="1756130" y="4994919"/>
                  <a:pt x="1760123" y="4990355"/>
                </a:cubicBezTo>
                <a:lnTo>
                  <a:pt x="1760735" y="4990122"/>
                </a:lnTo>
                <a:lnTo>
                  <a:pt x="1764576" y="4976294"/>
                </a:lnTo>
                <a:cubicBezTo>
                  <a:pt x="1767429" y="4972871"/>
                  <a:pt x="1771708" y="4971159"/>
                  <a:pt x="1777413" y="4971159"/>
                </a:cubicBezTo>
                <a:close/>
                <a:moveTo>
                  <a:pt x="997732" y="4962004"/>
                </a:moveTo>
                <a:lnTo>
                  <a:pt x="994182" y="4963985"/>
                </a:lnTo>
                <a:cubicBezTo>
                  <a:pt x="990902" y="4966909"/>
                  <a:pt x="989261" y="4970011"/>
                  <a:pt x="989261" y="4973291"/>
                </a:cubicBezTo>
                <a:lnTo>
                  <a:pt x="982874" y="4976485"/>
                </a:lnTo>
                <a:lnTo>
                  <a:pt x="986475" y="4980086"/>
                </a:lnTo>
                <a:lnTo>
                  <a:pt x="979838" y="4988936"/>
                </a:lnTo>
                <a:lnTo>
                  <a:pt x="983671" y="4986565"/>
                </a:lnTo>
                <a:lnTo>
                  <a:pt x="995500" y="4982264"/>
                </a:lnTo>
                <a:lnTo>
                  <a:pt x="989899" y="4976663"/>
                </a:lnTo>
                <a:cubicBezTo>
                  <a:pt x="991896" y="4976663"/>
                  <a:pt x="993750" y="4974667"/>
                  <a:pt x="995461" y="4970673"/>
                </a:cubicBezTo>
                <a:close/>
                <a:moveTo>
                  <a:pt x="2116974" y="4959548"/>
                </a:moveTo>
                <a:lnTo>
                  <a:pt x="2120398" y="4959548"/>
                </a:lnTo>
                <a:cubicBezTo>
                  <a:pt x="2124962" y="4960118"/>
                  <a:pt x="2127244" y="4962400"/>
                  <a:pt x="2127244" y="4966394"/>
                </a:cubicBezTo>
                <a:cubicBezTo>
                  <a:pt x="2120398" y="4967535"/>
                  <a:pt x="2112411" y="4973240"/>
                  <a:pt x="2103282" y="4983509"/>
                </a:cubicBezTo>
                <a:lnTo>
                  <a:pt x="2096436" y="4983509"/>
                </a:lnTo>
                <a:lnTo>
                  <a:pt x="2096436" y="4969817"/>
                </a:lnTo>
                <a:cubicBezTo>
                  <a:pt x="2098718" y="4962971"/>
                  <a:pt x="2105564" y="4959548"/>
                  <a:pt x="2116974" y="4959548"/>
                </a:cubicBezTo>
                <a:close/>
                <a:moveTo>
                  <a:pt x="1500124" y="4956176"/>
                </a:moveTo>
                <a:lnTo>
                  <a:pt x="1500124" y="4960891"/>
                </a:lnTo>
                <a:lnTo>
                  <a:pt x="1504839" y="4956176"/>
                </a:lnTo>
                <a:close/>
                <a:moveTo>
                  <a:pt x="2728361" y="4954046"/>
                </a:moveTo>
                <a:lnTo>
                  <a:pt x="2728361" y="4960892"/>
                </a:lnTo>
                <a:cubicBezTo>
                  <a:pt x="2732925" y="4960892"/>
                  <a:pt x="2735207" y="4958610"/>
                  <a:pt x="2735207" y="4954046"/>
                </a:cubicBezTo>
                <a:close/>
                <a:moveTo>
                  <a:pt x="2044410" y="4954044"/>
                </a:moveTo>
                <a:lnTo>
                  <a:pt x="2044410" y="4960890"/>
                </a:lnTo>
                <a:cubicBezTo>
                  <a:pt x="2048974" y="4960890"/>
                  <a:pt x="2051256" y="4958608"/>
                  <a:pt x="2051256" y="4954044"/>
                </a:cubicBezTo>
                <a:close/>
                <a:moveTo>
                  <a:pt x="2137513" y="4952702"/>
                </a:moveTo>
                <a:lnTo>
                  <a:pt x="2144359" y="4952702"/>
                </a:lnTo>
                <a:cubicBezTo>
                  <a:pt x="2144359" y="4956125"/>
                  <a:pt x="2140936" y="4959548"/>
                  <a:pt x="2134090" y="4962971"/>
                </a:cubicBezTo>
                <a:lnTo>
                  <a:pt x="2130667" y="4956125"/>
                </a:lnTo>
                <a:close/>
                <a:moveTo>
                  <a:pt x="2974820" y="4950623"/>
                </a:moveTo>
                <a:lnTo>
                  <a:pt x="2981666" y="4950623"/>
                </a:lnTo>
                <a:lnTo>
                  <a:pt x="2981666" y="4957469"/>
                </a:lnTo>
                <a:cubicBezTo>
                  <a:pt x="2977102" y="4957469"/>
                  <a:pt x="2974820" y="4955187"/>
                  <a:pt x="2974820" y="4950623"/>
                </a:cubicBezTo>
                <a:close/>
                <a:moveTo>
                  <a:pt x="1049195" y="4945811"/>
                </a:moveTo>
                <a:lnTo>
                  <a:pt x="1033547" y="4948581"/>
                </a:lnTo>
                <a:cubicBezTo>
                  <a:pt x="1023706" y="4950792"/>
                  <a:pt x="1015505" y="4953181"/>
                  <a:pt x="1008944" y="4955748"/>
                </a:cubicBezTo>
                <a:lnTo>
                  <a:pt x="1008203" y="4956161"/>
                </a:lnTo>
                <a:lnTo>
                  <a:pt x="1017283" y="4962971"/>
                </a:lnTo>
                <a:lnTo>
                  <a:pt x="1017283" y="4966394"/>
                </a:lnTo>
                <a:cubicBezTo>
                  <a:pt x="1011578" y="4966394"/>
                  <a:pt x="1007299" y="4967820"/>
                  <a:pt x="1004447" y="4970673"/>
                </a:cubicBezTo>
                <a:lnTo>
                  <a:pt x="1001284" y="4980160"/>
                </a:lnTo>
                <a:lnTo>
                  <a:pt x="1007205" y="4978007"/>
                </a:lnTo>
                <a:cubicBezTo>
                  <a:pt x="1008917" y="4973158"/>
                  <a:pt x="1014051" y="4967595"/>
                  <a:pt x="1022609" y="4961320"/>
                </a:cubicBezTo>
                <a:close/>
                <a:moveTo>
                  <a:pt x="2263575" y="4944473"/>
                </a:moveTo>
                <a:lnTo>
                  <a:pt x="2258603" y="4947567"/>
                </a:lnTo>
                <a:lnTo>
                  <a:pt x="2244946" y="4950569"/>
                </a:lnTo>
                <a:lnTo>
                  <a:pt x="2243085" y="4969728"/>
                </a:lnTo>
                <a:lnTo>
                  <a:pt x="2250846" y="4961321"/>
                </a:lnTo>
                <a:lnTo>
                  <a:pt x="2264976" y="4953078"/>
                </a:lnTo>
                <a:lnTo>
                  <a:pt x="2260062" y="4950621"/>
                </a:lnTo>
                <a:close/>
                <a:moveTo>
                  <a:pt x="2574323" y="4940354"/>
                </a:moveTo>
                <a:lnTo>
                  <a:pt x="2577746" y="4940354"/>
                </a:lnTo>
                <a:lnTo>
                  <a:pt x="2577746" y="4950623"/>
                </a:lnTo>
                <a:cubicBezTo>
                  <a:pt x="2577746" y="4954616"/>
                  <a:pt x="2569759" y="4961463"/>
                  <a:pt x="2553785" y="4971161"/>
                </a:cubicBezTo>
                <a:lnTo>
                  <a:pt x="2536670" y="4967738"/>
                </a:lnTo>
                <a:lnTo>
                  <a:pt x="2536670" y="4957469"/>
                </a:lnTo>
                <a:cubicBezTo>
                  <a:pt x="2546939" y="4957469"/>
                  <a:pt x="2559490" y="4951764"/>
                  <a:pt x="2574323" y="4940354"/>
                </a:cubicBezTo>
                <a:close/>
                <a:moveTo>
                  <a:pt x="2522978" y="4940354"/>
                </a:moveTo>
                <a:cubicBezTo>
                  <a:pt x="2506433" y="4940354"/>
                  <a:pt x="2497305" y="4947200"/>
                  <a:pt x="2495593" y="4960892"/>
                </a:cubicBezTo>
                <a:lnTo>
                  <a:pt x="2502439" y="4960892"/>
                </a:lnTo>
                <a:cubicBezTo>
                  <a:pt x="2516132" y="4952905"/>
                  <a:pt x="2522978" y="4947200"/>
                  <a:pt x="2522978" y="4943777"/>
                </a:cubicBezTo>
                <a:close/>
                <a:moveTo>
                  <a:pt x="1294741" y="4940353"/>
                </a:moveTo>
                <a:lnTo>
                  <a:pt x="1281000" y="4944018"/>
                </a:lnTo>
                <a:lnTo>
                  <a:pt x="1275295" y="4947567"/>
                </a:lnTo>
                <a:lnTo>
                  <a:pt x="1274270" y="4947792"/>
                </a:lnTo>
                <a:lnTo>
                  <a:pt x="1267356" y="4960891"/>
                </a:lnTo>
                <a:lnTo>
                  <a:pt x="1274202" y="4960891"/>
                </a:lnTo>
                <a:cubicBezTo>
                  <a:pt x="1287895" y="4952904"/>
                  <a:pt x="1294741" y="4947199"/>
                  <a:pt x="1294741" y="4943776"/>
                </a:cubicBezTo>
                <a:close/>
                <a:moveTo>
                  <a:pt x="1890372" y="4940352"/>
                </a:moveTo>
                <a:lnTo>
                  <a:pt x="1893795" y="4940352"/>
                </a:lnTo>
                <a:lnTo>
                  <a:pt x="1893795" y="4950621"/>
                </a:lnTo>
                <a:cubicBezTo>
                  <a:pt x="1893795" y="4954614"/>
                  <a:pt x="1885808" y="4961461"/>
                  <a:pt x="1869834" y="4971159"/>
                </a:cubicBezTo>
                <a:lnTo>
                  <a:pt x="1852719" y="4967736"/>
                </a:lnTo>
                <a:lnTo>
                  <a:pt x="1852719" y="4957467"/>
                </a:lnTo>
                <a:cubicBezTo>
                  <a:pt x="1862988" y="4957467"/>
                  <a:pt x="1875539" y="4951762"/>
                  <a:pt x="1890372" y="4940352"/>
                </a:cubicBezTo>
                <a:close/>
                <a:moveTo>
                  <a:pt x="1839027" y="4940352"/>
                </a:moveTo>
                <a:cubicBezTo>
                  <a:pt x="1822483" y="4940352"/>
                  <a:pt x="1813354" y="4947198"/>
                  <a:pt x="1811643" y="4960890"/>
                </a:cubicBezTo>
                <a:lnTo>
                  <a:pt x="1818488" y="4960890"/>
                </a:lnTo>
                <a:cubicBezTo>
                  <a:pt x="1832181" y="4952903"/>
                  <a:pt x="1839027" y="4947198"/>
                  <a:pt x="1839027" y="4943775"/>
                </a:cubicBezTo>
                <a:close/>
                <a:moveTo>
                  <a:pt x="3019320" y="4936931"/>
                </a:moveTo>
                <a:cubicBezTo>
                  <a:pt x="3023884" y="4937501"/>
                  <a:pt x="3026166" y="4939783"/>
                  <a:pt x="3026166" y="4943777"/>
                </a:cubicBezTo>
                <a:cubicBezTo>
                  <a:pt x="3026166" y="4948341"/>
                  <a:pt x="3023884" y="4950623"/>
                  <a:pt x="3019320" y="4950623"/>
                </a:cubicBezTo>
                <a:lnTo>
                  <a:pt x="3015896" y="4950623"/>
                </a:lnTo>
                <a:cubicBezTo>
                  <a:pt x="3015896" y="4948341"/>
                  <a:pt x="3014755" y="4944918"/>
                  <a:pt x="3012473" y="4940354"/>
                </a:cubicBezTo>
                <a:close/>
                <a:moveTo>
                  <a:pt x="2277858" y="4935586"/>
                </a:moveTo>
                <a:lnTo>
                  <a:pt x="2277177" y="4936010"/>
                </a:lnTo>
                <a:lnTo>
                  <a:pt x="2277177" y="4943775"/>
                </a:lnTo>
                <a:lnTo>
                  <a:pt x="2278226" y="4945348"/>
                </a:lnTo>
                <a:lnTo>
                  <a:pt x="2286787" y="4940354"/>
                </a:lnTo>
                <a:lnTo>
                  <a:pt x="2292855" y="4935586"/>
                </a:lnTo>
                <a:close/>
                <a:moveTo>
                  <a:pt x="1581448" y="4928791"/>
                </a:moveTo>
                <a:lnTo>
                  <a:pt x="1588294" y="4928791"/>
                </a:lnTo>
                <a:lnTo>
                  <a:pt x="1588294" y="4935637"/>
                </a:lnTo>
                <a:cubicBezTo>
                  <a:pt x="1583730" y="4935637"/>
                  <a:pt x="1581448" y="4933355"/>
                  <a:pt x="1581448" y="4928791"/>
                </a:cubicBezTo>
                <a:close/>
                <a:moveTo>
                  <a:pt x="2957705" y="4926662"/>
                </a:moveTo>
                <a:lnTo>
                  <a:pt x="2961128" y="4926662"/>
                </a:lnTo>
                <a:lnTo>
                  <a:pt x="2961128" y="4943777"/>
                </a:lnTo>
                <a:lnTo>
                  <a:pt x="2967974" y="4954046"/>
                </a:lnTo>
                <a:lnTo>
                  <a:pt x="2967974" y="4960892"/>
                </a:lnTo>
                <a:lnTo>
                  <a:pt x="2964551" y="4960892"/>
                </a:lnTo>
                <a:cubicBezTo>
                  <a:pt x="2957134" y="4954046"/>
                  <a:pt x="2950288" y="4950623"/>
                  <a:pt x="2944013" y="4950623"/>
                </a:cubicBezTo>
                <a:cubicBezTo>
                  <a:pt x="2944013" y="4938072"/>
                  <a:pt x="2948576" y="4930085"/>
                  <a:pt x="2957705" y="4926662"/>
                </a:cubicBezTo>
                <a:close/>
                <a:moveTo>
                  <a:pt x="2981666" y="4923239"/>
                </a:moveTo>
                <a:lnTo>
                  <a:pt x="2988512" y="4923239"/>
                </a:lnTo>
                <a:cubicBezTo>
                  <a:pt x="2988512" y="4927803"/>
                  <a:pt x="2986230" y="4930085"/>
                  <a:pt x="2981666" y="4930085"/>
                </a:cubicBezTo>
                <a:close/>
                <a:moveTo>
                  <a:pt x="2301819" y="4918471"/>
                </a:moveTo>
                <a:lnTo>
                  <a:pt x="2301819" y="4923237"/>
                </a:lnTo>
                <a:lnTo>
                  <a:pt x="2304561" y="4923237"/>
                </a:lnTo>
                <a:lnTo>
                  <a:pt x="2301819" y="4925979"/>
                </a:lnTo>
                <a:lnTo>
                  <a:pt x="2301819" y="4928543"/>
                </a:lnTo>
                <a:lnTo>
                  <a:pt x="2306936" y="4924523"/>
                </a:lnTo>
                <a:lnTo>
                  <a:pt x="2308665" y="4918471"/>
                </a:lnTo>
                <a:close/>
                <a:moveTo>
                  <a:pt x="1378974" y="4906281"/>
                </a:moveTo>
                <a:lnTo>
                  <a:pt x="1374989" y="4908202"/>
                </a:lnTo>
                <a:lnTo>
                  <a:pt x="1376703" y="4908202"/>
                </a:lnTo>
                <a:close/>
                <a:moveTo>
                  <a:pt x="1564333" y="4904830"/>
                </a:moveTo>
                <a:lnTo>
                  <a:pt x="1567756" y="4904830"/>
                </a:lnTo>
                <a:lnTo>
                  <a:pt x="1567756" y="4921945"/>
                </a:lnTo>
                <a:lnTo>
                  <a:pt x="1574602" y="4932214"/>
                </a:lnTo>
                <a:lnTo>
                  <a:pt x="1574602" y="4939060"/>
                </a:lnTo>
                <a:lnTo>
                  <a:pt x="1571179" y="4939060"/>
                </a:lnTo>
                <a:cubicBezTo>
                  <a:pt x="1563762" y="4932214"/>
                  <a:pt x="1556916" y="4928791"/>
                  <a:pt x="1550641" y="4928791"/>
                </a:cubicBezTo>
                <a:cubicBezTo>
                  <a:pt x="1550641" y="4916240"/>
                  <a:pt x="1555204" y="4908253"/>
                  <a:pt x="1564333" y="4904830"/>
                </a:cubicBezTo>
                <a:close/>
                <a:moveTo>
                  <a:pt x="1588294" y="4901407"/>
                </a:moveTo>
                <a:lnTo>
                  <a:pt x="1595140" y="4901407"/>
                </a:lnTo>
                <a:cubicBezTo>
                  <a:pt x="1595140" y="4905971"/>
                  <a:pt x="1592858" y="4908253"/>
                  <a:pt x="1588294" y="4908253"/>
                </a:cubicBezTo>
                <a:close/>
                <a:moveTo>
                  <a:pt x="2307984" y="4899275"/>
                </a:moveTo>
                <a:lnTo>
                  <a:pt x="2301959" y="4903795"/>
                </a:lnTo>
                <a:lnTo>
                  <a:pt x="2311407" y="4901520"/>
                </a:lnTo>
                <a:lnTo>
                  <a:pt x="2311407" y="4899275"/>
                </a:lnTo>
                <a:close/>
                <a:moveTo>
                  <a:pt x="3053550" y="4889008"/>
                </a:moveTo>
                <a:lnTo>
                  <a:pt x="3056973" y="4889008"/>
                </a:lnTo>
                <a:cubicBezTo>
                  <a:pt x="3061537" y="4890149"/>
                  <a:pt x="3066101" y="4895854"/>
                  <a:pt x="3070665" y="4906124"/>
                </a:cubicBezTo>
                <a:lnTo>
                  <a:pt x="3063819" y="4909547"/>
                </a:lnTo>
                <a:lnTo>
                  <a:pt x="3056973" y="4909547"/>
                </a:lnTo>
                <a:cubicBezTo>
                  <a:pt x="3052409" y="4909547"/>
                  <a:pt x="3050127" y="4906124"/>
                  <a:pt x="3050127" y="4899277"/>
                </a:cubicBezTo>
                <a:cubicBezTo>
                  <a:pt x="3052409" y="4894713"/>
                  <a:pt x="3053550" y="4891290"/>
                  <a:pt x="3053550" y="4889008"/>
                </a:cubicBezTo>
                <a:close/>
                <a:moveTo>
                  <a:pt x="2270331" y="4885583"/>
                </a:moveTo>
                <a:cubicBezTo>
                  <a:pt x="2262914" y="4885583"/>
                  <a:pt x="2256924" y="4892715"/>
                  <a:pt x="2252359" y="4906977"/>
                </a:cubicBezTo>
                <a:lnTo>
                  <a:pt x="2249153" y="4921823"/>
                </a:lnTo>
                <a:lnTo>
                  <a:pt x="2267589" y="4918471"/>
                </a:lnTo>
                <a:lnTo>
                  <a:pt x="2281281" y="4918471"/>
                </a:lnTo>
                <a:lnTo>
                  <a:pt x="2287378" y="4909326"/>
                </a:lnTo>
                <a:lnTo>
                  <a:pt x="2283167" y="4895852"/>
                </a:lnTo>
                <a:cubicBezTo>
                  <a:pt x="2280315" y="4891859"/>
                  <a:pt x="2276036" y="4888436"/>
                  <a:pt x="2270331" y="4885583"/>
                </a:cubicBezTo>
                <a:close/>
                <a:moveTo>
                  <a:pt x="2147782" y="4880818"/>
                </a:moveTo>
                <a:lnTo>
                  <a:pt x="2151205" y="4880818"/>
                </a:lnTo>
                <a:lnTo>
                  <a:pt x="2151205" y="4891087"/>
                </a:lnTo>
                <a:cubicBezTo>
                  <a:pt x="2146641" y="4891087"/>
                  <a:pt x="2139795" y="4895651"/>
                  <a:pt x="2130667" y="4904779"/>
                </a:cubicBezTo>
                <a:lnTo>
                  <a:pt x="2127244" y="4897933"/>
                </a:lnTo>
                <a:lnTo>
                  <a:pt x="2127244" y="4894510"/>
                </a:lnTo>
                <a:cubicBezTo>
                  <a:pt x="2131808" y="4894510"/>
                  <a:pt x="2138654" y="4889946"/>
                  <a:pt x="2147782" y="4880818"/>
                </a:cubicBezTo>
                <a:close/>
                <a:moveTo>
                  <a:pt x="2728361" y="4878739"/>
                </a:moveTo>
                <a:lnTo>
                  <a:pt x="2742053" y="4878739"/>
                </a:lnTo>
                <a:lnTo>
                  <a:pt x="2742053" y="4885585"/>
                </a:lnTo>
                <a:lnTo>
                  <a:pt x="2759168" y="4882162"/>
                </a:lnTo>
                <a:lnTo>
                  <a:pt x="2759168" y="4889008"/>
                </a:lnTo>
                <a:lnTo>
                  <a:pt x="2745476" y="4912970"/>
                </a:lnTo>
                <a:cubicBezTo>
                  <a:pt x="2750040" y="4924380"/>
                  <a:pt x="2753463" y="4930085"/>
                  <a:pt x="2755745" y="4930085"/>
                </a:cubicBezTo>
                <a:cubicBezTo>
                  <a:pt x="2752892" y="4955187"/>
                  <a:pt x="2743764" y="4967738"/>
                  <a:pt x="2728361" y="4967738"/>
                </a:cubicBezTo>
                <a:cubicBezTo>
                  <a:pt x="2716950" y="4967738"/>
                  <a:pt x="2711245" y="4965456"/>
                  <a:pt x="2711245" y="4960892"/>
                </a:cubicBezTo>
                <a:lnTo>
                  <a:pt x="2731784" y="4930085"/>
                </a:lnTo>
                <a:cubicBezTo>
                  <a:pt x="2731784" y="4926091"/>
                  <a:pt x="2735207" y="4920386"/>
                  <a:pt x="2742053" y="4912970"/>
                </a:cubicBezTo>
                <a:cubicBezTo>
                  <a:pt x="2737488" y="4912970"/>
                  <a:pt x="2735207" y="4910687"/>
                  <a:pt x="2735207" y="4906124"/>
                </a:cubicBezTo>
                <a:cubicBezTo>
                  <a:pt x="2719232" y="4910687"/>
                  <a:pt x="2707822" y="4922098"/>
                  <a:pt x="2700976" y="4940354"/>
                </a:cubicBezTo>
                <a:cubicBezTo>
                  <a:pt x="2682720" y="4942066"/>
                  <a:pt x="2673592" y="4946629"/>
                  <a:pt x="2673592" y="4954046"/>
                </a:cubicBezTo>
                <a:lnTo>
                  <a:pt x="2687284" y="4954046"/>
                </a:lnTo>
                <a:cubicBezTo>
                  <a:pt x="2673592" y="4970020"/>
                  <a:pt x="2656477" y="4978008"/>
                  <a:pt x="2635938" y="4978008"/>
                </a:cubicBezTo>
                <a:lnTo>
                  <a:pt x="2635938" y="4974584"/>
                </a:lnTo>
                <a:lnTo>
                  <a:pt x="2618823" y="4978008"/>
                </a:lnTo>
                <a:cubicBezTo>
                  <a:pt x="2618823" y="4973443"/>
                  <a:pt x="2616541" y="4971161"/>
                  <a:pt x="2611977" y="4971161"/>
                </a:cubicBezTo>
                <a:cubicBezTo>
                  <a:pt x="2602278" y="4971161"/>
                  <a:pt x="2593150" y="4973443"/>
                  <a:pt x="2584592" y="4978008"/>
                </a:cubicBezTo>
                <a:lnTo>
                  <a:pt x="2584592" y="4974584"/>
                </a:lnTo>
                <a:cubicBezTo>
                  <a:pt x="2596003" y="4963174"/>
                  <a:pt x="2617682" y="4952905"/>
                  <a:pt x="2649630" y="4943777"/>
                </a:cubicBezTo>
                <a:cubicBezTo>
                  <a:pt x="2649630" y="4940924"/>
                  <a:pt x="2662181" y="4936360"/>
                  <a:pt x="2687284" y="4930085"/>
                </a:cubicBezTo>
                <a:cubicBezTo>
                  <a:pt x="2698123" y="4908405"/>
                  <a:pt x="2708393" y="4893572"/>
                  <a:pt x="2718091" y="4885585"/>
                </a:cubicBezTo>
                <a:lnTo>
                  <a:pt x="2721514" y="4892431"/>
                </a:lnTo>
                <a:lnTo>
                  <a:pt x="2718091" y="4899277"/>
                </a:lnTo>
                <a:lnTo>
                  <a:pt x="2721514" y="4899277"/>
                </a:lnTo>
                <a:lnTo>
                  <a:pt x="2731784" y="4892431"/>
                </a:lnTo>
                <a:lnTo>
                  <a:pt x="2728361" y="4885585"/>
                </a:lnTo>
                <a:close/>
                <a:moveTo>
                  <a:pt x="3142549" y="4868470"/>
                </a:moveTo>
                <a:lnTo>
                  <a:pt x="3145972" y="4868470"/>
                </a:lnTo>
                <a:lnTo>
                  <a:pt x="3145972" y="4885585"/>
                </a:lnTo>
                <a:cubicBezTo>
                  <a:pt x="3145972" y="4889008"/>
                  <a:pt x="3137985" y="4896995"/>
                  <a:pt x="3122011" y="4909547"/>
                </a:cubicBezTo>
                <a:lnTo>
                  <a:pt x="3118588" y="4909547"/>
                </a:lnTo>
                <a:lnTo>
                  <a:pt x="3118588" y="4902700"/>
                </a:lnTo>
                <a:cubicBezTo>
                  <a:pt x="3118588" y="4890149"/>
                  <a:pt x="3126575" y="4878739"/>
                  <a:pt x="3142549" y="4868470"/>
                </a:cubicBezTo>
                <a:close/>
                <a:moveTo>
                  <a:pt x="2192282" y="4860279"/>
                </a:moveTo>
                <a:lnTo>
                  <a:pt x="2205974" y="4860279"/>
                </a:lnTo>
                <a:cubicBezTo>
                  <a:pt x="2211108" y="4864843"/>
                  <a:pt x="2219095" y="4867125"/>
                  <a:pt x="2229935" y="4867125"/>
                </a:cubicBezTo>
                <a:lnTo>
                  <a:pt x="2229935" y="4873972"/>
                </a:lnTo>
                <a:cubicBezTo>
                  <a:pt x="2221948" y="4873972"/>
                  <a:pt x="2211679" y="4879676"/>
                  <a:pt x="2199128" y="4891087"/>
                </a:cubicBezTo>
                <a:lnTo>
                  <a:pt x="2188858" y="4891087"/>
                </a:lnTo>
                <a:lnTo>
                  <a:pt x="2188858" y="4884241"/>
                </a:lnTo>
                <a:close/>
                <a:moveTo>
                  <a:pt x="3122011" y="4844509"/>
                </a:moveTo>
                <a:cubicBezTo>
                  <a:pt x="3129427" y="4849073"/>
                  <a:pt x="3135133" y="4851355"/>
                  <a:pt x="3139126" y="4851355"/>
                </a:cubicBezTo>
                <a:lnTo>
                  <a:pt x="3139126" y="4854778"/>
                </a:lnTo>
                <a:cubicBezTo>
                  <a:pt x="3126004" y="4866188"/>
                  <a:pt x="3116876" y="4879880"/>
                  <a:pt x="3111742" y="4895854"/>
                </a:cubicBezTo>
                <a:lnTo>
                  <a:pt x="3108319" y="4895854"/>
                </a:lnTo>
                <a:lnTo>
                  <a:pt x="3111742" y="4912970"/>
                </a:lnTo>
                <a:cubicBezTo>
                  <a:pt x="3104896" y="4922668"/>
                  <a:pt x="3101473" y="4931796"/>
                  <a:pt x="3101473" y="4940354"/>
                </a:cubicBezTo>
                <a:lnTo>
                  <a:pt x="3091204" y="4940354"/>
                </a:lnTo>
                <a:cubicBezTo>
                  <a:pt x="3087210" y="4940354"/>
                  <a:pt x="3083787" y="4934649"/>
                  <a:pt x="3080934" y="4923239"/>
                </a:cubicBezTo>
                <a:cubicBezTo>
                  <a:pt x="3085498" y="4915822"/>
                  <a:pt x="3087780" y="4910117"/>
                  <a:pt x="3087780" y="4906124"/>
                </a:cubicBezTo>
                <a:lnTo>
                  <a:pt x="3084357" y="4899277"/>
                </a:lnTo>
                <a:cubicBezTo>
                  <a:pt x="3090062" y="4885585"/>
                  <a:pt x="3096908" y="4878739"/>
                  <a:pt x="3104896" y="4878739"/>
                </a:cubicBezTo>
                <a:lnTo>
                  <a:pt x="3104896" y="4854778"/>
                </a:lnTo>
                <a:cubicBezTo>
                  <a:pt x="3104896" y="4849643"/>
                  <a:pt x="3110601" y="4846220"/>
                  <a:pt x="3122011" y="4844509"/>
                </a:cubicBezTo>
                <a:close/>
                <a:moveTo>
                  <a:pt x="2366176" y="4837661"/>
                </a:moveTo>
                <a:cubicBezTo>
                  <a:pt x="2354195" y="4837661"/>
                  <a:pt x="2345067" y="4852494"/>
                  <a:pt x="2338792" y="4882160"/>
                </a:cubicBezTo>
                <a:lnTo>
                  <a:pt x="2331945" y="4882160"/>
                </a:lnTo>
                <a:cubicBezTo>
                  <a:pt x="2329663" y="4882160"/>
                  <a:pt x="2328522" y="4881019"/>
                  <a:pt x="2328522" y="4878737"/>
                </a:cubicBezTo>
                <a:cubicBezTo>
                  <a:pt x="2319394" y="4882160"/>
                  <a:pt x="2314830" y="4885583"/>
                  <a:pt x="2314830" y="4889006"/>
                </a:cubicBezTo>
                <a:lnTo>
                  <a:pt x="2316031" y="4897413"/>
                </a:lnTo>
                <a:lnTo>
                  <a:pt x="2322357" y="4891087"/>
                </a:lnTo>
                <a:lnTo>
                  <a:pt x="2339473" y="4891087"/>
                </a:lnTo>
                <a:cubicBezTo>
                  <a:pt x="2339473" y="4884241"/>
                  <a:pt x="2342326" y="4878536"/>
                  <a:pt x="2348031" y="4873972"/>
                </a:cubicBezTo>
                <a:lnTo>
                  <a:pt x="2359860" y="4869240"/>
                </a:lnTo>
                <a:lnTo>
                  <a:pt x="2361042" y="4863334"/>
                </a:lnTo>
                <a:cubicBezTo>
                  <a:pt x="2362183" y="4858770"/>
                  <a:pt x="2363894" y="4852494"/>
                  <a:pt x="2366176" y="4844507"/>
                </a:cubicBezTo>
                <a:close/>
                <a:moveTo>
                  <a:pt x="1542823" y="4832438"/>
                </a:moveTo>
                <a:lnTo>
                  <a:pt x="1536948" y="4850061"/>
                </a:lnTo>
                <a:lnTo>
                  <a:pt x="1519784" y="4884391"/>
                </a:lnTo>
                <a:lnTo>
                  <a:pt x="1530931" y="4882161"/>
                </a:lnTo>
                <a:lnTo>
                  <a:pt x="1530931" y="4889007"/>
                </a:lnTo>
                <a:lnTo>
                  <a:pt x="1522387" y="4903961"/>
                </a:lnTo>
                <a:lnTo>
                  <a:pt x="1523256" y="4904830"/>
                </a:lnTo>
                <a:lnTo>
                  <a:pt x="1526679" y="4904830"/>
                </a:lnTo>
                <a:cubicBezTo>
                  <a:pt x="1526679" y="4898554"/>
                  <a:pt x="1532384" y="4883721"/>
                  <a:pt x="1543794" y="4860330"/>
                </a:cubicBezTo>
                <a:lnTo>
                  <a:pt x="1548342" y="4853509"/>
                </a:lnTo>
                <a:lnTo>
                  <a:pt x="1545766" y="4849646"/>
                </a:lnTo>
                <a:lnTo>
                  <a:pt x="1544432" y="4850010"/>
                </a:lnTo>
                <a:lnTo>
                  <a:pt x="1544432" y="4843164"/>
                </a:lnTo>
                <a:lnTo>
                  <a:pt x="1546648" y="4841857"/>
                </a:lnTo>
                <a:lnTo>
                  <a:pt x="1548046" y="4837662"/>
                </a:lnTo>
                <a:close/>
                <a:moveTo>
                  <a:pt x="2947436" y="4830816"/>
                </a:moveTo>
                <a:lnTo>
                  <a:pt x="2950859" y="4837663"/>
                </a:lnTo>
                <a:lnTo>
                  <a:pt x="2950859" y="4841086"/>
                </a:lnTo>
                <a:cubicBezTo>
                  <a:pt x="2950859" y="4845650"/>
                  <a:pt x="2948576" y="4847932"/>
                  <a:pt x="2944013" y="4847932"/>
                </a:cubicBezTo>
                <a:lnTo>
                  <a:pt x="2940589" y="4841086"/>
                </a:lnTo>
                <a:lnTo>
                  <a:pt x="2940589" y="4837663"/>
                </a:lnTo>
                <a:cubicBezTo>
                  <a:pt x="2941160" y="4833099"/>
                  <a:pt x="2943442" y="4830816"/>
                  <a:pt x="2947436" y="4830816"/>
                </a:cubicBezTo>
                <a:close/>
                <a:moveTo>
                  <a:pt x="2263485" y="4830814"/>
                </a:moveTo>
                <a:lnTo>
                  <a:pt x="2266908" y="4837661"/>
                </a:lnTo>
                <a:lnTo>
                  <a:pt x="2266908" y="4841084"/>
                </a:lnTo>
                <a:cubicBezTo>
                  <a:pt x="2266908" y="4845648"/>
                  <a:pt x="2264625" y="4847930"/>
                  <a:pt x="2260062" y="4847930"/>
                </a:cubicBezTo>
                <a:lnTo>
                  <a:pt x="2256638" y="4841084"/>
                </a:lnTo>
                <a:lnTo>
                  <a:pt x="2256638" y="4837661"/>
                </a:lnTo>
                <a:cubicBezTo>
                  <a:pt x="2257209" y="4833097"/>
                  <a:pt x="2259491" y="4830814"/>
                  <a:pt x="2263485" y="4830814"/>
                </a:cubicBezTo>
                <a:close/>
                <a:moveTo>
                  <a:pt x="2164897" y="4829472"/>
                </a:moveTo>
                <a:lnTo>
                  <a:pt x="2171743" y="4839741"/>
                </a:lnTo>
                <a:cubicBezTo>
                  <a:pt x="2149493" y="4862561"/>
                  <a:pt x="2134660" y="4873972"/>
                  <a:pt x="2127244" y="4873972"/>
                </a:cubicBezTo>
                <a:cubicBezTo>
                  <a:pt x="2127244" y="4871689"/>
                  <a:pt x="2126102" y="4870549"/>
                  <a:pt x="2123821" y="4870549"/>
                </a:cubicBezTo>
                <a:lnTo>
                  <a:pt x="2127244" y="4863702"/>
                </a:lnTo>
                <a:lnTo>
                  <a:pt x="2127244" y="4853433"/>
                </a:lnTo>
                <a:lnTo>
                  <a:pt x="2120398" y="4853433"/>
                </a:lnTo>
                <a:lnTo>
                  <a:pt x="2120398" y="4850010"/>
                </a:lnTo>
                <a:cubicBezTo>
                  <a:pt x="2120398" y="4843164"/>
                  <a:pt x="2135231" y="4836318"/>
                  <a:pt x="2164897" y="4829472"/>
                </a:cubicBezTo>
                <a:close/>
                <a:moveTo>
                  <a:pt x="1573677" y="4813355"/>
                </a:moveTo>
                <a:lnTo>
                  <a:pt x="1567371" y="4814616"/>
                </a:lnTo>
                <a:lnTo>
                  <a:pt x="1558315" y="4817123"/>
                </a:lnTo>
                <a:lnTo>
                  <a:pt x="1557487" y="4818779"/>
                </a:lnTo>
                <a:lnTo>
                  <a:pt x="1557487" y="4819254"/>
                </a:lnTo>
                <a:lnTo>
                  <a:pt x="1557012" y="4819730"/>
                </a:lnTo>
                <a:lnTo>
                  <a:pt x="1554892" y="4823969"/>
                </a:lnTo>
                <a:lnTo>
                  <a:pt x="1554892" y="4834239"/>
                </a:lnTo>
                <a:lnTo>
                  <a:pt x="1559555" y="4834239"/>
                </a:lnTo>
                <a:lnTo>
                  <a:pt x="1570533" y="4827761"/>
                </a:lnTo>
                <a:lnTo>
                  <a:pt x="1580045" y="4824500"/>
                </a:lnTo>
                <a:close/>
                <a:moveTo>
                  <a:pt x="1589776" y="4807363"/>
                </a:moveTo>
                <a:lnTo>
                  <a:pt x="1587792" y="4808482"/>
                </a:lnTo>
                <a:lnTo>
                  <a:pt x="1588294" y="4808984"/>
                </a:lnTo>
                <a:lnTo>
                  <a:pt x="1591717" y="4808984"/>
                </a:lnTo>
                <a:lnTo>
                  <a:pt x="1593274" y="4807946"/>
                </a:lnTo>
                <a:close/>
                <a:moveTo>
                  <a:pt x="3026166" y="4796586"/>
                </a:moveTo>
                <a:lnTo>
                  <a:pt x="3026166" y="4806855"/>
                </a:lnTo>
                <a:lnTo>
                  <a:pt x="3033012" y="4806855"/>
                </a:lnTo>
                <a:lnTo>
                  <a:pt x="3033012" y="4796586"/>
                </a:lnTo>
                <a:close/>
                <a:moveTo>
                  <a:pt x="2342215" y="4796584"/>
                </a:moveTo>
                <a:lnTo>
                  <a:pt x="2342215" y="4806853"/>
                </a:lnTo>
                <a:lnTo>
                  <a:pt x="2349061" y="4806853"/>
                </a:lnTo>
                <a:lnTo>
                  <a:pt x="2349061" y="4796584"/>
                </a:lnTo>
                <a:close/>
                <a:moveTo>
                  <a:pt x="1737397" y="4795637"/>
                </a:moveTo>
                <a:lnTo>
                  <a:pt x="1736314" y="4796585"/>
                </a:lnTo>
                <a:lnTo>
                  <a:pt x="1736821" y="4797599"/>
                </a:lnTo>
                <a:close/>
                <a:moveTo>
                  <a:pt x="2940589" y="4793163"/>
                </a:moveTo>
                <a:lnTo>
                  <a:pt x="2944013" y="4793163"/>
                </a:lnTo>
                <a:cubicBezTo>
                  <a:pt x="2946865" y="4793163"/>
                  <a:pt x="2951429" y="4800009"/>
                  <a:pt x="2957705" y="4813701"/>
                </a:cubicBezTo>
                <a:lnTo>
                  <a:pt x="2957705" y="4817124"/>
                </a:lnTo>
                <a:lnTo>
                  <a:pt x="2954282" y="4817124"/>
                </a:lnTo>
                <a:cubicBezTo>
                  <a:pt x="2950859" y="4817124"/>
                  <a:pt x="2946294" y="4812560"/>
                  <a:pt x="2940589" y="4803432"/>
                </a:cubicBezTo>
                <a:close/>
                <a:moveTo>
                  <a:pt x="1712352" y="4793162"/>
                </a:moveTo>
                <a:lnTo>
                  <a:pt x="1715776" y="4793162"/>
                </a:lnTo>
                <a:cubicBezTo>
                  <a:pt x="1718628" y="4793162"/>
                  <a:pt x="1723192" y="4800008"/>
                  <a:pt x="1729468" y="4813700"/>
                </a:cubicBezTo>
                <a:lnTo>
                  <a:pt x="1729468" y="4817123"/>
                </a:lnTo>
                <a:lnTo>
                  <a:pt x="1726045" y="4817123"/>
                </a:lnTo>
                <a:cubicBezTo>
                  <a:pt x="1722622" y="4817123"/>
                  <a:pt x="1718057" y="4812559"/>
                  <a:pt x="1712352" y="4803431"/>
                </a:cubicBezTo>
                <a:close/>
                <a:moveTo>
                  <a:pt x="2294973" y="4791818"/>
                </a:moveTo>
                <a:lnTo>
                  <a:pt x="2301819" y="4791818"/>
                </a:lnTo>
                <a:lnTo>
                  <a:pt x="2301819" y="4795241"/>
                </a:lnTo>
                <a:lnTo>
                  <a:pt x="2294973" y="4795241"/>
                </a:lnTo>
                <a:close/>
                <a:moveTo>
                  <a:pt x="2260742" y="4791818"/>
                </a:moveTo>
                <a:lnTo>
                  <a:pt x="2264166" y="4791818"/>
                </a:lnTo>
                <a:lnTo>
                  <a:pt x="2264166" y="4795241"/>
                </a:lnTo>
                <a:lnTo>
                  <a:pt x="2263356" y="4796202"/>
                </a:lnTo>
                <a:lnTo>
                  <a:pt x="2265624" y="4798296"/>
                </a:lnTo>
                <a:cubicBezTo>
                  <a:pt x="2267906" y="4801719"/>
                  <a:pt x="2270616" y="4806853"/>
                  <a:pt x="2273754" y="4813699"/>
                </a:cubicBezTo>
                <a:lnTo>
                  <a:pt x="2273754" y="4815099"/>
                </a:lnTo>
                <a:lnTo>
                  <a:pt x="2274435" y="4815780"/>
                </a:lnTo>
                <a:lnTo>
                  <a:pt x="2274435" y="4819203"/>
                </a:lnTo>
                <a:cubicBezTo>
                  <a:pt x="2274435" y="4824908"/>
                  <a:pt x="2265306" y="4829472"/>
                  <a:pt x="2247050" y="4832895"/>
                </a:cubicBezTo>
                <a:cubicBezTo>
                  <a:pt x="2247050" y="4834607"/>
                  <a:pt x="2237922" y="4842594"/>
                  <a:pt x="2219666" y="4856856"/>
                </a:cubicBezTo>
                <a:lnTo>
                  <a:pt x="2212820" y="4856856"/>
                </a:lnTo>
                <a:cubicBezTo>
                  <a:pt x="2214532" y="4851151"/>
                  <a:pt x="2219951" y="4844305"/>
                  <a:pt x="2229080" y="4836318"/>
                </a:cubicBezTo>
                <a:lnTo>
                  <a:pt x="2264406" y="4811198"/>
                </a:lnTo>
                <a:lnTo>
                  <a:pt x="2256974" y="4803766"/>
                </a:lnTo>
                <a:lnTo>
                  <a:pt x="2252613" y="4808934"/>
                </a:lnTo>
                <a:cubicBezTo>
                  <a:pt x="2247478" y="4812357"/>
                  <a:pt x="2241060" y="4814639"/>
                  <a:pt x="2233358" y="4815780"/>
                </a:cubicBezTo>
                <a:lnTo>
                  <a:pt x="2233358" y="4808934"/>
                </a:lnTo>
                <a:lnTo>
                  <a:pt x="2256638" y="4794383"/>
                </a:lnTo>
                <a:lnTo>
                  <a:pt x="2256638" y="4793161"/>
                </a:lnTo>
                <a:lnTo>
                  <a:pt x="2258594" y="4793161"/>
                </a:lnTo>
                <a:close/>
                <a:moveTo>
                  <a:pt x="1660568" y="4784634"/>
                </a:moveTo>
                <a:lnTo>
                  <a:pt x="1659672" y="4785023"/>
                </a:lnTo>
                <a:lnTo>
                  <a:pt x="1660178" y="4785023"/>
                </a:lnTo>
                <a:close/>
                <a:moveTo>
                  <a:pt x="2395566" y="4778342"/>
                </a:moveTo>
                <a:lnTo>
                  <a:pt x="2382533" y="4780609"/>
                </a:lnTo>
                <a:lnTo>
                  <a:pt x="2377301" y="4783748"/>
                </a:lnTo>
                <a:cubicBezTo>
                  <a:pt x="2373307" y="4788883"/>
                  <a:pt x="2369599" y="4796584"/>
                  <a:pt x="2366176" y="4806853"/>
                </a:cubicBezTo>
                <a:lnTo>
                  <a:pt x="2369599" y="4806853"/>
                </a:lnTo>
                <a:cubicBezTo>
                  <a:pt x="2379868" y="4797725"/>
                  <a:pt x="2387570" y="4790024"/>
                  <a:pt x="2392704" y="4783748"/>
                </a:cubicBezTo>
                <a:close/>
                <a:moveTo>
                  <a:pt x="3111742" y="4776048"/>
                </a:moveTo>
                <a:lnTo>
                  <a:pt x="3115165" y="4782894"/>
                </a:lnTo>
                <a:lnTo>
                  <a:pt x="3115165" y="4793163"/>
                </a:lnTo>
                <a:cubicBezTo>
                  <a:pt x="3111742" y="4802291"/>
                  <a:pt x="3103754" y="4806855"/>
                  <a:pt x="3091204" y="4806855"/>
                </a:cubicBezTo>
                <a:lnTo>
                  <a:pt x="3091204" y="4800009"/>
                </a:lnTo>
                <a:cubicBezTo>
                  <a:pt x="3102043" y="4784035"/>
                  <a:pt x="3108889" y="4776048"/>
                  <a:pt x="3111742" y="4776048"/>
                </a:cubicBezTo>
                <a:close/>
                <a:moveTo>
                  <a:pt x="2427791" y="4776046"/>
                </a:moveTo>
                <a:lnTo>
                  <a:pt x="2431214" y="4782892"/>
                </a:lnTo>
                <a:lnTo>
                  <a:pt x="2431214" y="4793161"/>
                </a:lnTo>
                <a:cubicBezTo>
                  <a:pt x="2427791" y="4802289"/>
                  <a:pt x="2419803" y="4806853"/>
                  <a:pt x="2407253" y="4806853"/>
                </a:cubicBezTo>
                <a:lnTo>
                  <a:pt x="2407253" y="4800007"/>
                </a:lnTo>
                <a:cubicBezTo>
                  <a:pt x="2418092" y="4784033"/>
                  <a:pt x="2424938" y="4776046"/>
                  <a:pt x="2427791" y="4776046"/>
                </a:cubicBezTo>
                <a:close/>
                <a:moveTo>
                  <a:pt x="3173357" y="4772625"/>
                </a:moveTo>
                <a:cubicBezTo>
                  <a:pt x="3169934" y="4772625"/>
                  <a:pt x="3166511" y="4777189"/>
                  <a:pt x="3163088" y="4786317"/>
                </a:cubicBezTo>
                <a:lnTo>
                  <a:pt x="3166511" y="4786317"/>
                </a:lnTo>
                <a:lnTo>
                  <a:pt x="3176780" y="4772625"/>
                </a:lnTo>
                <a:close/>
                <a:moveTo>
                  <a:pt x="1691433" y="4772624"/>
                </a:moveTo>
                <a:lnTo>
                  <a:pt x="1684139" y="4785023"/>
                </a:lnTo>
                <a:lnTo>
                  <a:pt x="1681572" y="4791775"/>
                </a:lnTo>
                <a:lnTo>
                  <a:pt x="1687314" y="4790626"/>
                </a:lnTo>
                <a:lnTo>
                  <a:pt x="1691814" y="4772624"/>
                </a:lnTo>
                <a:close/>
                <a:moveTo>
                  <a:pt x="3354778" y="4765779"/>
                </a:moveTo>
                <a:lnTo>
                  <a:pt x="3358201" y="4765779"/>
                </a:lnTo>
                <a:cubicBezTo>
                  <a:pt x="3361624" y="4765779"/>
                  <a:pt x="3365047" y="4769202"/>
                  <a:pt x="3368470" y="4776048"/>
                </a:cubicBezTo>
                <a:lnTo>
                  <a:pt x="3368470" y="4779471"/>
                </a:lnTo>
                <a:cubicBezTo>
                  <a:pt x="3362765" y="4790881"/>
                  <a:pt x="3353637" y="4796586"/>
                  <a:pt x="3341086" y="4796586"/>
                </a:cubicBezTo>
                <a:cubicBezTo>
                  <a:pt x="3341086" y="4794304"/>
                  <a:pt x="3339945" y="4793163"/>
                  <a:pt x="3337663" y="4793163"/>
                </a:cubicBezTo>
                <a:cubicBezTo>
                  <a:pt x="3343939" y="4774907"/>
                  <a:pt x="3349644" y="4765779"/>
                  <a:pt x="3354778" y="4765779"/>
                </a:cubicBezTo>
                <a:close/>
                <a:moveTo>
                  <a:pt x="3056973" y="4765779"/>
                </a:moveTo>
                <a:lnTo>
                  <a:pt x="3056973" y="4776048"/>
                </a:lnTo>
                <a:lnTo>
                  <a:pt x="3060396" y="4776048"/>
                </a:lnTo>
                <a:lnTo>
                  <a:pt x="3060396" y="4765779"/>
                </a:lnTo>
                <a:close/>
                <a:moveTo>
                  <a:pt x="2861859" y="4765779"/>
                </a:moveTo>
                <a:lnTo>
                  <a:pt x="2861859" y="4769202"/>
                </a:lnTo>
                <a:lnTo>
                  <a:pt x="2872129" y="4769202"/>
                </a:lnTo>
                <a:lnTo>
                  <a:pt x="2872129" y="4765779"/>
                </a:lnTo>
                <a:close/>
                <a:moveTo>
                  <a:pt x="2177908" y="4765777"/>
                </a:moveTo>
                <a:lnTo>
                  <a:pt x="2177908" y="4769200"/>
                </a:lnTo>
                <a:lnTo>
                  <a:pt x="2188178" y="4769200"/>
                </a:lnTo>
                <a:lnTo>
                  <a:pt x="2188178" y="4765777"/>
                </a:lnTo>
                <a:close/>
                <a:moveTo>
                  <a:pt x="2267580" y="4753939"/>
                </a:moveTo>
                <a:lnTo>
                  <a:pt x="2265812" y="4754411"/>
                </a:lnTo>
                <a:lnTo>
                  <a:pt x="2266908" y="4755507"/>
                </a:lnTo>
                <a:close/>
                <a:moveTo>
                  <a:pt x="1777732" y="4753797"/>
                </a:moveTo>
                <a:lnTo>
                  <a:pt x="1769716" y="4764485"/>
                </a:lnTo>
                <a:lnTo>
                  <a:pt x="1773139" y="4764485"/>
                </a:lnTo>
                <a:lnTo>
                  <a:pt x="1779254" y="4756333"/>
                </a:lnTo>
                <a:close/>
                <a:moveTo>
                  <a:pt x="2923474" y="4752086"/>
                </a:moveTo>
                <a:lnTo>
                  <a:pt x="2923474" y="4762356"/>
                </a:lnTo>
                <a:lnTo>
                  <a:pt x="2926897" y="4762356"/>
                </a:lnTo>
                <a:lnTo>
                  <a:pt x="2926897" y="4752086"/>
                </a:lnTo>
                <a:close/>
                <a:moveTo>
                  <a:pt x="2465444" y="4745238"/>
                </a:moveTo>
                <a:cubicBezTo>
                  <a:pt x="2463162" y="4758931"/>
                  <a:pt x="2459739" y="4765777"/>
                  <a:pt x="2455175" y="4765777"/>
                </a:cubicBezTo>
                <a:lnTo>
                  <a:pt x="2448329" y="4765777"/>
                </a:lnTo>
                <a:lnTo>
                  <a:pt x="2435976" y="4750335"/>
                </a:lnTo>
                <a:lnTo>
                  <a:pt x="2427784" y="4752904"/>
                </a:lnTo>
                <a:lnTo>
                  <a:pt x="2427363" y="4753796"/>
                </a:lnTo>
                <a:cubicBezTo>
                  <a:pt x="2425081" y="4757220"/>
                  <a:pt x="2422942" y="4758931"/>
                  <a:pt x="2420945" y="4758931"/>
                </a:cubicBezTo>
                <a:lnTo>
                  <a:pt x="2420549" y="4758337"/>
                </a:lnTo>
                <a:lnTo>
                  <a:pt x="2410676" y="4771145"/>
                </a:lnTo>
                <a:lnTo>
                  <a:pt x="2410676" y="4772623"/>
                </a:lnTo>
                <a:cubicBezTo>
                  <a:pt x="2410676" y="4777757"/>
                  <a:pt x="2404970" y="4789167"/>
                  <a:pt x="2393560" y="4806853"/>
                </a:cubicBezTo>
                <a:cubicBezTo>
                  <a:pt x="2390993" y="4816267"/>
                  <a:pt x="2387142" y="4826393"/>
                  <a:pt x="2382008" y="4837233"/>
                </a:cubicBezTo>
                <a:lnTo>
                  <a:pt x="2365474" y="4866994"/>
                </a:lnTo>
                <a:lnTo>
                  <a:pt x="2366610" y="4866540"/>
                </a:lnTo>
                <a:lnTo>
                  <a:pt x="2368940" y="4863336"/>
                </a:lnTo>
                <a:lnTo>
                  <a:pt x="2379945" y="4854624"/>
                </a:lnTo>
                <a:lnTo>
                  <a:pt x="2383117" y="4850010"/>
                </a:lnTo>
                <a:lnTo>
                  <a:pt x="2388028" y="4848224"/>
                </a:lnTo>
                <a:lnTo>
                  <a:pt x="2410017" y="4830816"/>
                </a:lnTo>
                <a:cubicBezTo>
                  <a:pt x="2425991" y="4818265"/>
                  <a:pt x="2433978" y="4809137"/>
                  <a:pt x="2433978" y="4803432"/>
                </a:cubicBezTo>
                <a:lnTo>
                  <a:pt x="2456568" y="4784318"/>
                </a:lnTo>
                <a:lnTo>
                  <a:pt x="2462021" y="4765777"/>
                </a:lnTo>
                <a:cubicBezTo>
                  <a:pt x="2468867" y="4763494"/>
                  <a:pt x="2472290" y="4756648"/>
                  <a:pt x="2472290" y="4745238"/>
                </a:cubicBezTo>
                <a:close/>
                <a:moveTo>
                  <a:pt x="2950859" y="4731548"/>
                </a:moveTo>
                <a:cubicBezTo>
                  <a:pt x="2950859" y="4734971"/>
                  <a:pt x="2948576" y="4739535"/>
                  <a:pt x="2944013" y="4745240"/>
                </a:cubicBezTo>
                <a:lnTo>
                  <a:pt x="2944013" y="4748663"/>
                </a:lnTo>
                <a:cubicBezTo>
                  <a:pt x="2944583" y="4753227"/>
                  <a:pt x="2946865" y="4755509"/>
                  <a:pt x="2950859" y="4755509"/>
                </a:cubicBezTo>
                <a:cubicBezTo>
                  <a:pt x="2957705" y="4744099"/>
                  <a:pt x="2961128" y="4736112"/>
                  <a:pt x="2961128" y="4731548"/>
                </a:cubicBezTo>
                <a:close/>
                <a:moveTo>
                  <a:pt x="2462702" y="4726781"/>
                </a:moveTo>
                <a:lnTo>
                  <a:pt x="2462441" y="4727042"/>
                </a:lnTo>
                <a:lnTo>
                  <a:pt x="2465444" y="4731546"/>
                </a:lnTo>
                <a:lnTo>
                  <a:pt x="2470847" y="4727945"/>
                </a:lnTo>
                <a:close/>
                <a:moveTo>
                  <a:pt x="2325143" y="4723769"/>
                </a:moveTo>
                <a:lnTo>
                  <a:pt x="2300501" y="4739667"/>
                </a:lnTo>
                <a:lnTo>
                  <a:pt x="2294292" y="4752084"/>
                </a:lnTo>
                <a:lnTo>
                  <a:pt x="2294292" y="4755507"/>
                </a:lnTo>
                <a:lnTo>
                  <a:pt x="2307515" y="4755507"/>
                </a:lnTo>
                <a:lnTo>
                  <a:pt x="2316650" y="4744849"/>
                </a:lnTo>
                <a:lnTo>
                  <a:pt x="2314830" y="4741815"/>
                </a:lnTo>
                <a:close/>
                <a:moveTo>
                  <a:pt x="2498452" y="4723233"/>
                </a:moveTo>
                <a:lnTo>
                  <a:pt x="2490087" y="4730204"/>
                </a:lnTo>
                <a:lnTo>
                  <a:pt x="2486664" y="4730204"/>
                </a:lnTo>
                <a:lnTo>
                  <a:pt x="2482269" y="4729576"/>
                </a:lnTo>
                <a:lnTo>
                  <a:pt x="2479137" y="4745238"/>
                </a:lnTo>
                <a:lnTo>
                  <a:pt x="2487136" y="4750571"/>
                </a:lnTo>
                <a:lnTo>
                  <a:pt x="2497601" y="4737801"/>
                </a:lnTo>
                <a:lnTo>
                  <a:pt x="2499675" y="4728123"/>
                </a:lnTo>
                <a:close/>
                <a:moveTo>
                  <a:pt x="1850978" y="4718277"/>
                </a:moveTo>
                <a:lnTo>
                  <a:pt x="1840282" y="4722916"/>
                </a:lnTo>
                <a:lnTo>
                  <a:pt x="1832159" y="4731547"/>
                </a:lnTo>
                <a:lnTo>
                  <a:pt x="1832159" y="4740137"/>
                </a:lnTo>
                <a:lnTo>
                  <a:pt x="1835605" y="4734969"/>
                </a:lnTo>
                <a:lnTo>
                  <a:pt x="1849760" y="4729769"/>
                </a:lnTo>
                <a:lnTo>
                  <a:pt x="1850986" y="4723845"/>
                </a:lnTo>
                <a:lnTo>
                  <a:pt x="1853958" y="4720047"/>
                </a:lnTo>
                <a:lnTo>
                  <a:pt x="1854401" y="4718277"/>
                </a:lnTo>
                <a:close/>
                <a:moveTo>
                  <a:pt x="1787671" y="4716688"/>
                </a:moveTo>
                <a:lnTo>
                  <a:pt x="1771105" y="4724334"/>
                </a:lnTo>
                <a:lnTo>
                  <a:pt x="1777933" y="4728886"/>
                </a:lnTo>
                <a:lnTo>
                  <a:pt x="1782525" y="4720850"/>
                </a:lnTo>
                <a:close/>
                <a:moveTo>
                  <a:pt x="3087780" y="4697318"/>
                </a:moveTo>
                <a:cubicBezTo>
                  <a:pt x="3087780" y="4702452"/>
                  <a:pt x="3078652" y="4713862"/>
                  <a:pt x="3060396" y="4731548"/>
                </a:cubicBezTo>
                <a:lnTo>
                  <a:pt x="3060396" y="4748663"/>
                </a:lnTo>
                <a:lnTo>
                  <a:pt x="3074088" y="4748663"/>
                </a:lnTo>
                <a:cubicBezTo>
                  <a:pt x="3074088" y="4730407"/>
                  <a:pt x="3080934" y="4715574"/>
                  <a:pt x="3094627" y="4704164"/>
                </a:cubicBezTo>
                <a:lnTo>
                  <a:pt x="3094627" y="4697318"/>
                </a:lnTo>
                <a:close/>
                <a:moveTo>
                  <a:pt x="2403829" y="4697316"/>
                </a:moveTo>
                <a:lnTo>
                  <a:pt x="2397016" y="4709665"/>
                </a:lnTo>
                <a:lnTo>
                  <a:pt x="2401087" y="4709665"/>
                </a:lnTo>
                <a:lnTo>
                  <a:pt x="2410676" y="4698159"/>
                </a:lnTo>
                <a:lnTo>
                  <a:pt x="2410676" y="4697316"/>
                </a:lnTo>
                <a:close/>
                <a:moveTo>
                  <a:pt x="496395" y="4681238"/>
                </a:moveTo>
                <a:lnTo>
                  <a:pt x="495258" y="4682753"/>
                </a:lnTo>
                <a:lnTo>
                  <a:pt x="495258" y="4686176"/>
                </a:lnTo>
                <a:lnTo>
                  <a:pt x="498067" y="4684582"/>
                </a:lnTo>
                <a:close/>
                <a:moveTo>
                  <a:pt x="3104896" y="4676779"/>
                </a:moveTo>
                <a:cubicBezTo>
                  <a:pt x="3104896" y="4679062"/>
                  <a:pt x="3103754" y="4682485"/>
                  <a:pt x="3101473" y="4687049"/>
                </a:cubicBezTo>
                <a:lnTo>
                  <a:pt x="3104896" y="4687049"/>
                </a:lnTo>
                <a:lnTo>
                  <a:pt x="3108319" y="4680202"/>
                </a:lnTo>
                <a:lnTo>
                  <a:pt x="3108319" y="4676779"/>
                </a:lnTo>
                <a:close/>
                <a:moveTo>
                  <a:pt x="999637" y="4670354"/>
                </a:moveTo>
                <a:lnTo>
                  <a:pt x="1003060" y="4670354"/>
                </a:lnTo>
                <a:lnTo>
                  <a:pt x="1003060" y="4677200"/>
                </a:lnTo>
                <a:cubicBezTo>
                  <a:pt x="1003060" y="4680623"/>
                  <a:pt x="998497" y="4684046"/>
                  <a:pt x="989368" y="4687469"/>
                </a:cubicBezTo>
                <a:lnTo>
                  <a:pt x="985945" y="4680623"/>
                </a:lnTo>
                <a:close/>
                <a:moveTo>
                  <a:pt x="3015896" y="4659664"/>
                </a:moveTo>
                <a:cubicBezTo>
                  <a:pt x="3011332" y="4660235"/>
                  <a:pt x="3009050" y="4662517"/>
                  <a:pt x="3009050" y="4666510"/>
                </a:cubicBezTo>
                <a:lnTo>
                  <a:pt x="3009050" y="4669933"/>
                </a:lnTo>
                <a:cubicBezTo>
                  <a:pt x="3013614" y="4669933"/>
                  <a:pt x="3015896" y="4667651"/>
                  <a:pt x="3015896" y="4663087"/>
                </a:cubicBezTo>
                <a:close/>
                <a:moveTo>
                  <a:pt x="1787659" y="4659663"/>
                </a:moveTo>
                <a:lnTo>
                  <a:pt x="1786170" y="4661152"/>
                </a:lnTo>
                <a:lnTo>
                  <a:pt x="1787659" y="4660830"/>
                </a:lnTo>
                <a:close/>
                <a:moveTo>
                  <a:pt x="3067242" y="4656241"/>
                </a:moveTo>
                <a:cubicBezTo>
                  <a:pt x="3062678" y="4656812"/>
                  <a:pt x="3060396" y="4659094"/>
                  <a:pt x="3060396" y="4663087"/>
                </a:cubicBezTo>
                <a:lnTo>
                  <a:pt x="3060396" y="4673356"/>
                </a:lnTo>
                <a:lnTo>
                  <a:pt x="3067242" y="4673356"/>
                </a:lnTo>
                <a:close/>
                <a:moveTo>
                  <a:pt x="563948" y="4654497"/>
                </a:moveTo>
                <a:lnTo>
                  <a:pt x="562241" y="4655368"/>
                </a:lnTo>
                <a:lnTo>
                  <a:pt x="546700" y="4664249"/>
                </a:lnTo>
                <a:lnTo>
                  <a:pt x="556873" y="4662214"/>
                </a:lnTo>
                <a:close/>
                <a:moveTo>
                  <a:pt x="2609793" y="4653400"/>
                </a:moveTo>
                <a:lnTo>
                  <a:pt x="2582077" y="4660175"/>
                </a:lnTo>
                <a:lnTo>
                  <a:pt x="2574982" y="4669931"/>
                </a:lnTo>
                <a:lnTo>
                  <a:pt x="2551701" y="4682865"/>
                </a:lnTo>
                <a:lnTo>
                  <a:pt x="2551701" y="4685704"/>
                </a:lnTo>
                <a:lnTo>
                  <a:pt x="2543482" y="4688605"/>
                </a:lnTo>
                <a:lnTo>
                  <a:pt x="2537067" y="4703039"/>
                </a:lnTo>
                <a:lnTo>
                  <a:pt x="2555124" y="4695973"/>
                </a:lnTo>
                <a:cubicBezTo>
                  <a:pt x="2561971" y="4698255"/>
                  <a:pt x="2565394" y="4700537"/>
                  <a:pt x="2565394" y="4702819"/>
                </a:cubicBezTo>
                <a:lnTo>
                  <a:pt x="2579086" y="4695973"/>
                </a:lnTo>
                <a:lnTo>
                  <a:pt x="2584940" y="4696810"/>
                </a:lnTo>
                <a:lnTo>
                  <a:pt x="2588871" y="4694750"/>
                </a:lnTo>
                <a:cubicBezTo>
                  <a:pt x="2592865" y="4688475"/>
                  <a:pt x="2594862" y="4679061"/>
                  <a:pt x="2594862" y="4666510"/>
                </a:cubicBezTo>
                <a:cubicBezTo>
                  <a:pt x="2597714" y="4666510"/>
                  <a:pt x="2601422" y="4663943"/>
                  <a:pt x="2605986" y="4658809"/>
                </a:cubicBezTo>
                <a:close/>
                <a:moveTo>
                  <a:pt x="742546" y="4653238"/>
                </a:moveTo>
                <a:cubicBezTo>
                  <a:pt x="725431" y="4665219"/>
                  <a:pt x="704893" y="4674346"/>
                  <a:pt x="680931" y="4680622"/>
                </a:cubicBezTo>
                <a:cubicBezTo>
                  <a:pt x="667239" y="4695455"/>
                  <a:pt x="660393" y="4703442"/>
                  <a:pt x="660393" y="4704584"/>
                </a:cubicBezTo>
                <a:lnTo>
                  <a:pt x="660393" y="4708007"/>
                </a:lnTo>
                <a:cubicBezTo>
                  <a:pt x="682072" y="4692032"/>
                  <a:pt x="702611" y="4684045"/>
                  <a:pt x="722008" y="4684045"/>
                </a:cubicBezTo>
                <a:cubicBezTo>
                  <a:pt x="722008" y="4676058"/>
                  <a:pt x="734559" y="4670353"/>
                  <a:pt x="759661" y="4666930"/>
                </a:cubicBezTo>
                <a:lnTo>
                  <a:pt x="763084" y="4660084"/>
                </a:lnTo>
                <a:lnTo>
                  <a:pt x="763084" y="4653238"/>
                </a:lnTo>
                <a:close/>
                <a:moveTo>
                  <a:pt x="530745" y="4652148"/>
                </a:moveTo>
                <a:lnTo>
                  <a:pt x="515796" y="4658791"/>
                </a:lnTo>
                <a:cubicBezTo>
                  <a:pt x="508950" y="4666208"/>
                  <a:pt x="503816" y="4671913"/>
                  <a:pt x="500393" y="4675906"/>
                </a:cubicBezTo>
                <a:lnTo>
                  <a:pt x="497845" y="4679303"/>
                </a:lnTo>
                <a:lnTo>
                  <a:pt x="509779" y="4670353"/>
                </a:lnTo>
                <a:lnTo>
                  <a:pt x="513202" y="4670353"/>
                </a:lnTo>
                <a:lnTo>
                  <a:pt x="513202" y="4675992"/>
                </a:lnTo>
                <a:lnTo>
                  <a:pt x="525414" y="4669060"/>
                </a:lnTo>
                <a:lnTo>
                  <a:pt x="524588" y="4669060"/>
                </a:lnTo>
                <a:cubicBezTo>
                  <a:pt x="520024" y="4669060"/>
                  <a:pt x="517742" y="4666778"/>
                  <a:pt x="517742" y="4662214"/>
                </a:cubicBezTo>
                <a:close/>
                <a:moveTo>
                  <a:pt x="3149395" y="4649395"/>
                </a:moveTo>
                <a:cubicBezTo>
                  <a:pt x="3149395" y="4650536"/>
                  <a:pt x="3148254" y="4655100"/>
                  <a:pt x="3145972" y="4663087"/>
                </a:cubicBezTo>
                <a:lnTo>
                  <a:pt x="3149395" y="4663087"/>
                </a:lnTo>
                <a:cubicBezTo>
                  <a:pt x="3153959" y="4663087"/>
                  <a:pt x="3156241" y="4660805"/>
                  <a:pt x="3156241" y="4656241"/>
                </a:cubicBezTo>
                <a:lnTo>
                  <a:pt x="3156241" y="4649395"/>
                </a:lnTo>
                <a:close/>
                <a:moveTo>
                  <a:pt x="182283" y="4648522"/>
                </a:moveTo>
                <a:lnTo>
                  <a:pt x="185706" y="4648522"/>
                </a:lnTo>
                <a:lnTo>
                  <a:pt x="185706" y="4655368"/>
                </a:lnTo>
                <a:cubicBezTo>
                  <a:pt x="185706" y="4658791"/>
                  <a:pt x="181142" y="4662214"/>
                  <a:pt x="172014" y="4665637"/>
                </a:cubicBezTo>
                <a:lnTo>
                  <a:pt x="168591" y="4658791"/>
                </a:lnTo>
                <a:close/>
                <a:moveTo>
                  <a:pt x="2531092" y="4646829"/>
                </a:moveTo>
                <a:lnTo>
                  <a:pt x="2516616" y="4651046"/>
                </a:lnTo>
                <a:lnTo>
                  <a:pt x="2508590" y="4655524"/>
                </a:lnTo>
                <a:lnTo>
                  <a:pt x="2506521" y="4659662"/>
                </a:lnTo>
                <a:lnTo>
                  <a:pt x="2503098" y="4659662"/>
                </a:lnTo>
                <a:lnTo>
                  <a:pt x="2502678" y="4658823"/>
                </a:lnTo>
                <a:lnTo>
                  <a:pt x="2501854" y="4659283"/>
                </a:lnTo>
                <a:cubicBezTo>
                  <a:pt x="2498573" y="4662207"/>
                  <a:pt x="2496933" y="4665309"/>
                  <a:pt x="2496933" y="4668589"/>
                </a:cubicBezTo>
                <a:cubicBezTo>
                  <a:pt x="2485523" y="4671441"/>
                  <a:pt x="2479817" y="4677146"/>
                  <a:pt x="2479817" y="4685704"/>
                </a:cubicBezTo>
                <a:lnTo>
                  <a:pt x="2470210" y="4685704"/>
                </a:lnTo>
                <a:lnTo>
                  <a:pt x="2468867" y="4687047"/>
                </a:lnTo>
                <a:lnTo>
                  <a:pt x="2468867" y="4690470"/>
                </a:lnTo>
                <a:lnTo>
                  <a:pt x="2472290" y="4690470"/>
                </a:lnTo>
                <a:lnTo>
                  <a:pt x="2489406" y="4687047"/>
                </a:lnTo>
                <a:lnTo>
                  <a:pt x="2492829" y="4693893"/>
                </a:lnTo>
                <a:cubicBezTo>
                  <a:pt x="2492829" y="4698457"/>
                  <a:pt x="2480277" y="4704162"/>
                  <a:pt x="2455175" y="4711008"/>
                </a:cubicBezTo>
                <a:cubicBezTo>
                  <a:pt x="2455175" y="4713575"/>
                  <a:pt x="2453178" y="4716000"/>
                  <a:pt x="2449185" y="4718282"/>
                </a:cubicBezTo>
                <a:lnTo>
                  <a:pt x="2439168" y="4721859"/>
                </a:lnTo>
                <a:lnTo>
                  <a:pt x="2442164" y="4723357"/>
                </a:lnTo>
                <a:cubicBezTo>
                  <a:pt x="2455286" y="4714229"/>
                  <a:pt x="2464414" y="4709665"/>
                  <a:pt x="2469548" y="4709665"/>
                </a:cubicBezTo>
                <a:lnTo>
                  <a:pt x="2486664" y="4713088"/>
                </a:lnTo>
                <a:lnTo>
                  <a:pt x="2497290" y="4711317"/>
                </a:lnTo>
                <a:lnTo>
                  <a:pt x="2499675" y="4704162"/>
                </a:lnTo>
                <a:lnTo>
                  <a:pt x="2506521" y="4704162"/>
                </a:lnTo>
                <a:lnTo>
                  <a:pt x="2506521" y="4709779"/>
                </a:lnTo>
                <a:lnTo>
                  <a:pt x="2507202" y="4709665"/>
                </a:lnTo>
                <a:lnTo>
                  <a:pt x="2507202" y="4713088"/>
                </a:lnTo>
                <a:lnTo>
                  <a:pt x="2506521" y="4714110"/>
                </a:lnTo>
                <a:lnTo>
                  <a:pt x="2506521" y="4721277"/>
                </a:lnTo>
                <a:cubicBezTo>
                  <a:pt x="2508233" y="4721277"/>
                  <a:pt x="2511085" y="4718139"/>
                  <a:pt x="2515079" y="4711864"/>
                </a:cubicBezTo>
                <a:lnTo>
                  <a:pt x="2524544" y="4694510"/>
                </a:lnTo>
                <a:lnTo>
                  <a:pt x="2517471" y="4695973"/>
                </a:lnTo>
                <a:lnTo>
                  <a:pt x="2517471" y="4692550"/>
                </a:lnTo>
                <a:cubicBezTo>
                  <a:pt x="2518897" y="4688842"/>
                  <a:pt x="2522178" y="4685276"/>
                  <a:pt x="2527312" y="4681853"/>
                </a:cubicBezTo>
                <a:lnTo>
                  <a:pt x="2536622" y="4677483"/>
                </a:lnTo>
                <a:lnTo>
                  <a:pt x="2540751" y="4673354"/>
                </a:lnTo>
                <a:lnTo>
                  <a:pt x="2540751" y="4663085"/>
                </a:lnTo>
                <a:cubicBezTo>
                  <a:pt x="2531623" y="4663085"/>
                  <a:pt x="2527059" y="4660803"/>
                  <a:pt x="2527059" y="4656239"/>
                </a:cubicBezTo>
                <a:close/>
                <a:moveTo>
                  <a:pt x="3128857" y="4645972"/>
                </a:moveTo>
                <a:cubicBezTo>
                  <a:pt x="3125434" y="4645972"/>
                  <a:pt x="3122011" y="4649395"/>
                  <a:pt x="3118588" y="4656241"/>
                </a:cubicBezTo>
                <a:lnTo>
                  <a:pt x="3118588" y="4666510"/>
                </a:lnTo>
                <a:cubicBezTo>
                  <a:pt x="3119729" y="4671074"/>
                  <a:pt x="3125434" y="4675638"/>
                  <a:pt x="3135703" y="4680202"/>
                </a:cubicBezTo>
                <a:lnTo>
                  <a:pt x="3139126" y="4673356"/>
                </a:lnTo>
                <a:lnTo>
                  <a:pt x="3128857" y="4673356"/>
                </a:lnTo>
                <a:lnTo>
                  <a:pt x="3135703" y="4649395"/>
                </a:lnTo>
                <a:close/>
                <a:moveTo>
                  <a:pt x="2954282" y="4642549"/>
                </a:moveTo>
                <a:cubicBezTo>
                  <a:pt x="2949717" y="4644831"/>
                  <a:pt x="2946294" y="4645972"/>
                  <a:pt x="2944013" y="4645972"/>
                </a:cubicBezTo>
                <a:lnTo>
                  <a:pt x="2944013" y="4652818"/>
                </a:lnTo>
                <a:cubicBezTo>
                  <a:pt x="2953140" y="4649395"/>
                  <a:pt x="2957705" y="4645972"/>
                  <a:pt x="2957705" y="4642549"/>
                </a:cubicBezTo>
                <a:close/>
                <a:moveTo>
                  <a:pt x="2270331" y="4642547"/>
                </a:moveTo>
                <a:cubicBezTo>
                  <a:pt x="2265766" y="4644829"/>
                  <a:pt x="2262343" y="4645970"/>
                  <a:pt x="2260062" y="4645970"/>
                </a:cubicBezTo>
                <a:lnTo>
                  <a:pt x="2260062" y="4652816"/>
                </a:lnTo>
                <a:cubicBezTo>
                  <a:pt x="2269189" y="4649393"/>
                  <a:pt x="2273754" y="4645970"/>
                  <a:pt x="2273754" y="4642547"/>
                </a:cubicBezTo>
                <a:close/>
                <a:moveTo>
                  <a:pt x="611047" y="4639571"/>
                </a:moveTo>
                <a:lnTo>
                  <a:pt x="577411" y="4658791"/>
                </a:lnTo>
                <a:lnTo>
                  <a:pt x="567724" y="4674500"/>
                </a:lnTo>
                <a:lnTo>
                  <a:pt x="584658" y="4658373"/>
                </a:lnTo>
                <a:cubicBezTo>
                  <a:pt x="592645" y="4652668"/>
                  <a:pt x="599634" y="4649815"/>
                  <a:pt x="605624" y="4649815"/>
                </a:cubicBezTo>
                <a:close/>
                <a:moveTo>
                  <a:pt x="3193895" y="4639126"/>
                </a:moveTo>
                <a:lnTo>
                  <a:pt x="3200741" y="4639126"/>
                </a:lnTo>
                <a:cubicBezTo>
                  <a:pt x="3200741" y="4651107"/>
                  <a:pt x="3197318" y="4657953"/>
                  <a:pt x="3190472" y="4659664"/>
                </a:cubicBezTo>
                <a:lnTo>
                  <a:pt x="3188388" y="4659664"/>
                </a:lnTo>
                <a:lnTo>
                  <a:pt x="3188388" y="4665166"/>
                </a:lnTo>
                <a:lnTo>
                  <a:pt x="3174696" y="4668589"/>
                </a:lnTo>
                <a:lnTo>
                  <a:pt x="3186926" y="4659417"/>
                </a:lnTo>
                <a:lnTo>
                  <a:pt x="3183626" y="4652818"/>
                </a:lnTo>
                <a:cubicBezTo>
                  <a:pt x="3187049" y="4643690"/>
                  <a:pt x="3190472" y="4639126"/>
                  <a:pt x="3193895" y="4639126"/>
                </a:cubicBezTo>
                <a:close/>
                <a:moveTo>
                  <a:pt x="597949" y="4637135"/>
                </a:moveTo>
                <a:lnTo>
                  <a:pt x="571347" y="4650718"/>
                </a:lnTo>
                <a:lnTo>
                  <a:pt x="594526" y="4645099"/>
                </a:lnTo>
                <a:lnTo>
                  <a:pt x="597949" y="4638253"/>
                </a:lnTo>
                <a:close/>
                <a:moveTo>
                  <a:pt x="577411" y="4631407"/>
                </a:moveTo>
                <a:lnTo>
                  <a:pt x="563813" y="4637451"/>
                </a:lnTo>
                <a:lnTo>
                  <a:pt x="575933" y="4634830"/>
                </a:lnTo>
                <a:lnTo>
                  <a:pt x="580640" y="4631407"/>
                </a:lnTo>
                <a:close/>
                <a:moveTo>
                  <a:pt x="415050" y="4631407"/>
                </a:moveTo>
                <a:cubicBezTo>
                  <a:pt x="397935" y="4643388"/>
                  <a:pt x="377397" y="4652515"/>
                  <a:pt x="353435" y="4658791"/>
                </a:cubicBezTo>
                <a:cubicBezTo>
                  <a:pt x="339743" y="4673624"/>
                  <a:pt x="332897" y="4681611"/>
                  <a:pt x="332897" y="4682753"/>
                </a:cubicBezTo>
                <a:lnTo>
                  <a:pt x="332897" y="4686176"/>
                </a:lnTo>
                <a:cubicBezTo>
                  <a:pt x="343737" y="4678189"/>
                  <a:pt x="354291" y="4672198"/>
                  <a:pt x="364560" y="4668205"/>
                </a:cubicBezTo>
                <a:lnTo>
                  <a:pt x="391431" y="4662831"/>
                </a:lnTo>
                <a:lnTo>
                  <a:pt x="392567" y="4662214"/>
                </a:lnTo>
                <a:cubicBezTo>
                  <a:pt x="402551" y="4650804"/>
                  <a:pt x="411536" y="4642247"/>
                  <a:pt x="419524" y="4636542"/>
                </a:cubicBezTo>
                <a:lnTo>
                  <a:pt x="432103" y="4631407"/>
                </a:lnTo>
                <a:close/>
                <a:moveTo>
                  <a:pt x="1957792" y="4627810"/>
                </a:moveTo>
                <a:lnTo>
                  <a:pt x="1957432" y="4628650"/>
                </a:lnTo>
                <a:lnTo>
                  <a:pt x="1957590" y="4628592"/>
                </a:lnTo>
                <a:close/>
                <a:moveTo>
                  <a:pt x="951352" y="4625854"/>
                </a:moveTo>
                <a:lnTo>
                  <a:pt x="954775" y="4632700"/>
                </a:lnTo>
                <a:lnTo>
                  <a:pt x="954775" y="4649815"/>
                </a:lnTo>
                <a:cubicBezTo>
                  <a:pt x="943365" y="4649815"/>
                  <a:pt x="921686" y="4658943"/>
                  <a:pt x="889737" y="4677199"/>
                </a:cubicBezTo>
                <a:cubicBezTo>
                  <a:pt x="877757" y="4686327"/>
                  <a:pt x="869770" y="4690891"/>
                  <a:pt x="865776" y="4690891"/>
                </a:cubicBezTo>
                <a:lnTo>
                  <a:pt x="852084" y="4690891"/>
                </a:lnTo>
                <a:cubicBezTo>
                  <a:pt x="847520" y="4690891"/>
                  <a:pt x="845238" y="4688609"/>
                  <a:pt x="845238" y="4684045"/>
                </a:cubicBezTo>
                <a:cubicBezTo>
                  <a:pt x="861212" y="4665789"/>
                  <a:pt x="880609" y="4656661"/>
                  <a:pt x="903429" y="4656661"/>
                </a:cubicBezTo>
                <a:cubicBezTo>
                  <a:pt x="915980" y="4653238"/>
                  <a:pt x="928532" y="4644110"/>
                  <a:pt x="941083" y="4629277"/>
                </a:cubicBezTo>
                <a:cubicBezTo>
                  <a:pt x="943365" y="4629277"/>
                  <a:pt x="946788" y="4628135"/>
                  <a:pt x="951352" y="4625854"/>
                </a:cubicBezTo>
                <a:close/>
                <a:moveTo>
                  <a:pt x="862353" y="4619007"/>
                </a:moveTo>
                <a:lnTo>
                  <a:pt x="879468" y="4619007"/>
                </a:lnTo>
                <a:lnTo>
                  <a:pt x="879468" y="4622430"/>
                </a:lnTo>
                <a:cubicBezTo>
                  <a:pt x="876045" y="4631558"/>
                  <a:pt x="868058" y="4636123"/>
                  <a:pt x="855508" y="4636123"/>
                </a:cubicBezTo>
                <a:lnTo>
                  <a:pt x="852084" y="4629277"/>
                </a:lnTo>
                <a:cubicBezTo>
                  <a:pt x="852084" y="4625854"/>
                  <a:pt x="855508" y="4622430"/>
                  <a:pt x="862353" y="4619007"/>
                </a:cubicBezTo>
                <a:close/>
                <a:moveTo>
                  <a:pt x="2657678" y="4616925"/>
                </a:moveTo>
                <a:lnTo>
                  <a:pt x="2647547" y="4624945"/>
                </a:lnTo>
                <a:lnTo>
                  <a:pt x="2646594" y="4626733"/>
                </a:lnTo>
                <a:lnTo>
                  <a:pt x="2654765" y="4623722"/>
                </a:lnTo>
                <a:close/>
                <a:moveTo>
                  <a:pt x="2637278" y="4613820"/>
                </a:moveTo>
                <a:cubicBezTo>
                  <a:pt x="2620733" y="4613820"/>
                  <a:pt x="2611605" y="4620666"/>
                  <a:pt x="2609893" y="4634358"/>
                </a:cubicBezTo>
                <a:lnTo>
                  <a:pt x="2616739" y="4634358"/>
                </a:lnTo>
                <a:cubicBezTo>
                  <a:pt x="2630432" y="4626371"/>
                  <a:pt x="2637278" y="4620666"/>
                  <a:pt x="2637278" y="4617243"/>
                </a:cubicBezTo>
                <a:close/>
                <a:moveTo>
                  <a:pt x="1925571" y="4609716"/>
                </a:moveTo>
                <a:lnTo>
                  <a:pt x="1924153" y="4610885"/>
                </a:lnTo>
                <a:lnTo>
                  <a:pt x="1921251" y="4619008"/>
                </a:lnTo>
                <a:lnTo>
                  <a:pt x="1922861" y="4619008"/>
                </a:lnTo>
                <a:close/>
                <a:moveTo>
                  <a:pt x="3159664" y="4604895"/>
                </a:moveTo>
                <a:cubicBezTo>
                  <a:pt x="3154530" y="4604895"/>
                  <a:pt x="3149966" y="4612882"/>
                  <a:pt x="3145972" y="4628857"/>
                </a:cubicBezTo>
                <a:cubicBezTo>
                  <a:pt x="3148254" y="4633421"/>
                  <a:pt x="3149395" y="4636844"/>
                  <a:pt x="3149395" y="4639126"/>
                </a:cubicBezTo>
                <a:lnTo>
                  <a:pt x="3156241" y="4639126"/>
                </a:lnTo>
                <a:cubicBezTo>
                  <a:pt x="3156241" y="4633991"/>
                  <a:pt x="3159664" y="4622581"/>
                  <a:pt x="3166511" y="4604895"/>
                </a:cubicBezTo>
                <a:close/>
                <a:moveTo>
                  <a:pt x="508950" y="4599956"/>
                </a:moveTo>
                <a:lnTo>
                  <a:pt x="490357" y="4610869"/>
                </a:lnTo>
                <a:lnTo>
                  <a:pt x="478143" y="4613923"/>
                </a:lnTo>
                <a:lnTo>
                  <a:pt x="478143" y="4617715"/>
                </a:lnTo>
                <a:lnTo>
                  <a:pt x="466620" y="4623203"/>
                </a:lnTo>
                <a:lnTo>
                  <a:pt x="462973" y="4631407"/>
                </a:lnTo>
                <a:lnTo>
                  <a:pt x="454804" y="4636075"/>
                </a:lnTo>
                <a:lnTo>
                  <a:pt x="457605" y="4641676"/>
                </a:lnTo>
                <a:cubicBezTo>
                  <a:pt x="467874" y="4634830"/>
                  <a:pt x="487271" y="4627984"/>
                  <a:pt x="515796" y="4621138"/>
                </a:cubicBezTo>
                <a:lnTo>
                  <a:pt x="519219" y="4614292"/>
                </a:lnTo>
                <a:lnTo>
                  <a:pt x="519219" y="4610869"/>
                </a:lnTo>
                <a:cubicBezTo>
                  <a:pt x="512373" y="4610869"/>
                  <a:pt x="508950" y="4608586"/>
                  <a:pt x="508950" y="4604023"/>
                </a:cubicBezTo>
                <a:close/>
                <a:moveTo>
                  <a:pt x="532476" y="4586937"/>
                </a:moveTo>
                <a:lnTo>
                  <a:pt x="529723" y="4587763"/>
                </a:lnTo>
                <a:lnTo>
                  <a:pt x="513686" y="4597176"/>
                </a:lnTo>
                <a:lnTo>
                  <a:pt x="529489" y="4597176"/>
                </a:lnTo>
                <a:close/>
                <a:moveTo>
                  <a:pt x="1187905" y="4584778"/>
                </a:moveTo>
                <a:lnTo>
                  <a:pt x="1187905" y="4595047"/>
                </a:lnTo>
                <a:cubicBezTo>
                  <a:pt x="1184482" y="4595047"/>
                  <a:pt x="1179918" y="4597329"/>
                  <a:pt x="1174212" y="4601893"/>
                </a:cubicBezTo>
                <a:lnTo>
                  <a:pt x="1167366" y="4601893"/>
                </a:lnTo>
                <a:lnTo>
                  <a:pt x="1167366" y="4598470"/>
                </a:lnTo>
                <a:cubicBezTo>
                  <a:pt x="1167366" y="4594476"/>
                  <a:pt x="1174212" y="4589913"/>
                  <a:pt x="1187905" y="4584778"/>
                </a:cubicBezTo>
                <a:close/>
                <a:moveTo>
                  <a:pt x="1019813" y="4584777"/>
                </a:moveTo>
                <a:lnTo>
                  <a:pt x="1019813" y="4588200"/>
                </a:lnTo>
                <a:cubicBezTo>
                  <a:pt x="1016390" y="4604174"/>
                  <a:pt x="1010685" y="4612161"/>
                  <a:pt x="1002698" y="4612161"/>
                </a:cubicBezTo>
                <a:cubicBezTo>
                  <a:pt x="1002698" y="4609879"/>
                  <a:pt x="1001557" y="4608738"/>
                  <a:pt x="999275" y="4608738"/>
                </a:cubicBezTo>
                <a:cubicBezTo>
                  <a:pt x="989576" y="4622430"/>
                  <a:pt x="979307" y="4629277"/>
                  <a:pt x="968468" y="4629277"/>
                </a:cubicBezTo>
                <a:cubicBezTo>
                  <a:pt x="963903" y="4626994"/>
                  <a:pt x="960480" y="4625854"/>
                  <a:pt x="958198" y="4625854"/>
                </a:cubicBezTo>
                <a:lnTo>
                  <a:pt x="958198" y="4615584"/>
                </a:lnTo>
                <a:cubicBezTo>
                  <a:pt x="962762" y="4615584"/>
                  <a:pt x="973031" y="4609879"/>
                  <a:pt x="989006" y="4598469"/>
                </a:cubicBezTo>
                <a:cubicBezTo>
                  <a:pt x="1004980" y="4589341"/>
                  <a:pt x="1015249" y="4584777"/>
                  <a:pt x="1019813" y="4584777"/>
                </a:cubicBezTo>
                <a:close/>
                <a:moveTo>
                  <a:pt x="1242334" y="4584776"/>
                </a:moveTo>
                <a:lnTo>
                  <a:pt x="1242334" y="4595045"/>
                </a:lnTo>
                <a:cubicBezTo>
                  <a:pt x="1238911" y="4595045"/>
                  <a:pt x="1234346" y="4597327"/>
                  <a:pt x="1228641" y="4601891"/>
                </a:cubicBezTo>
                <a:lnTo>
                  <a:pt x="1221795" y="4601891"/>
                </a:lnTo>
                <a:lnTo>
                  <a:pt x="1221795" y="4598468"/>
                </a:lnTo>
                <a:cubicBezTo>
                  <a:pt x="1221795" y="4594474"/>
                  <a:pt x="1228641" y="4589911"/>
                  <a:pt x="1242334" y="4584776"/>
                </a:cubicBezTo>
                <a:close/>
                <a:moveTo>
                  <a:pt x="3108319" y="4580934"/>
                </a:moveTo>
                <a:lnTo>
                  <a:pt x="3101849" y="4596705"/>
                </a:lnTo>
                <a:lnTo>
                  <a:pt x="3102812" y="4596705"/>
                </a:lnTo>
                <a:lnTo>
                  <a:pt x="3100858" y="4598659"/>
                </a:lnTo>
                <a:lnTo>
                  <a:pt x="3082274" y="4630019"/>
                </a:lnTo>
                <a:lnTo>
                  <a:pt x="3082274" y="4634358"/>
                </a:lnTo>
                <a:lnTo>
                  <a:pt x="3080934" y="4634358"/>
                </a:lnTo>
                <a:lnTo>
                  <a:pt x="3080934" y="4639126"/>
                </a:lnTo>
                <a:lnTo>
                  <a:pt x="3092965" y="4627934"/>
                </a:lnTo>
                <a:lnTo>
                  <a:pt x="3089120" y="4624089"/>
                </a:lnTo>
                <a:lnTo>
                  <a:pt x="3095966" y="4624089"/>
                </a:lnTo>
                <a:lnTo>
                  <a:pt x="3095966" y="4625143"/>
                </a:lnTo>
                <a:lnTo>
                  <a:pt x="3099333" y="4622011"/>
                </a:lnTo>
                <a:cubicBezTo>
                  <a:pt x="3104468" y="4614594"/>
                  <a:pt x="3108604" y="4605466"/>
                  <a:pt x="3111742" y="4594626"/>
                </a:cubicBezTo>
                <a:cubicBezTo>
                  <a:pt x="3120870" y="4594626"/>
                  <a:pt x="3125434" y="4591203"/>
                  <a:pt x="3125434" y="4584357"/>
                </a:cubicBezTo>
                <a:lnTo>
                  <a:pt x="3125434" y="4580934"/>
                </a:lnTo>
                <a:lnTo>
                  <a:pt x="3115718" y="4580934"/>
                </a:lnTo>
                <a:lnTo>
                  <a:pt x="3116504" y="4586436"/>
                </a:lnTo>
                <a:lnTo>
                  <a:pt x="3109658" y="4586436"/>
                </a:lnTo>
                <a:lnTo>
                  <a:pt x="3109658" y="4580934"/>
                </a:lnTo>
                <a:close/>
                <a:moveTo>
                  <a:pt x="2424368" y="4580932"/>
                </a:moveTo>
                <a:cubicBezTo>
                  <a:pt x="2424368" y="4583500"/>
                  <a:pt x="2422086" y="4589062"/>
                  <a:pt x="2417522" y="4597620"/>
                </a:cubicBezTo>
                <a:lnTo>
                  <a:pt x="2413877" y="4603771"/>
                </a:lnTo>
                <a:lnTo>
                  <a:pt x="2431039" y="4590287"/>
                </a:lnTo>
                <a:lnTo>
                  <a:pt x="2441483" y="4581722"/>
                </a:lnTo>
                <a:lnTo>
                  <a:pt x="2441483" y="4580932"/>
                </a:lnTo>
                <a:close/>
                <a:moveTo>
                  <a:pt x="3395855" y="4570665"/>
                </a:moveTo>
                <a:cubicBezTo>
                  <a:pt x="3398137" y="4574088"/>
                  <a:pt x="3399278" y="4580934"/>
                  <a:pt x="3399278" y="4591203"/>
                </a:cubicBezTo>
                <a:lnTo>
                  <a:pt x="3406124" y="4591203"/>
                </a:lnTo>
                <a:cubicBezTo>
                  <a:pt x="3419246" y="4582075"/>
                  <a:pt x="3428374" y="4577511"/>
                  <a:pt x="3433508" y="4577511"/>
                </a:cubicBezTo>
                <a:lnTo>
                  <a:pt x="3433508" y="4587780"/>
                </a:lnTo>
                <a:lnTo>
                  <a:pt x="3375316" y="4652818"/>
                </a:lnTo>
                <a:cubicBezTo>
                  <a:pt x="3369612" y="4652818"/>
                  <a:pt x="3361624" y="4660805"/>
                  <a:pt x="3351355" y="4676779"/>
                </a:cubicBezTo>
                <a:cubicBezTo>
                  <a:pt x="3347362" y="4679062"/>
                  <a:pt x="3342797" y="4680202"/>
                  <a:pt x="3337663" y="4680202"/>
                </a:cubicBezTo>
                <a:lnTo>
                  <a:pt x="3330817" y="4669933"/>
                </a:lnTo>
                <a:lnTo>
                  <a:pt x="3330817" y="4666510"/>
                </a:lnTo>
                <a:cubicBezTo>
                  <a:pt x="3346791" y="4666510"/>
                  <a:pt x="3354778" y="4656241"/>
                  <a:pt x="3354778" y="4635703"/>
                </a:cubicBezTo>
                <a:cubicBezTo>
                  <a:pt x="3347932" y="4635703"/>
                  <a:pt x="3344509" y="4633421"/>
                  <a:pt x="3344509" y="4628857"/>
                </a:cubicBezTo>
                <a:lnTo>
                  <a:pt x="3344509" y="4625434"/>
                </a:lnTo>
                <a:cubicBezTo>
                  <a:pt x="3354778" y="4588921"/>
                  <a:pt x="3371893" y="4570665"/>
                  <a:pt x="3395855" y="4570665"/>
                </a:cubicBezTo>
                <a:close/>
                <a:moveTo>
                  <a:pt x="1057466" y="4567662"/>
                </a:moveTo>
                <a:lnTo>
                  <a:pt x="1060890" y="4567662"/>
                </a:lnTo>
                <a:cubicBezTo>
                  <a:pt x="1065454" y="4568232"/>
                  <a:pt x="1067736" y="4570514"/>
                  <a:pt x="1067736" y="4574508"/>
                </a:cubicBezTo>
                <a:cubicBezTo>
                  <a:pt x="1060890" y="4575649"/>
                  <a:pt x="1052903" y="4581354"/>
                  <a:pt x="1043774" y="4591623"/>
                </a:cubicBezTo>
                <a:lnTo>
                  <a:pt x="1036928" y="4591623"/>
                </a:lnTo>
                <a:lnTo>
                  <a:pt x="1036928" y="4577931"/>
                </a:lnTo>
                <a:cubicBezTo>
                  <a:pt x="1039210" y="4571085"/>
                  <a:pt x="1046056" y="4567662"/>
                  <a:pt x="1057466" y="4567662"/>
                </a:cubicBezTo>
                <a:close/>
                <a:moveTo>
                  <a:pt x="370551" y="4562946"/>
                </a:moveTo>
                <a:lnTo>
                  <a:pt x="370551" y="4573215"/>
                </a:lnTo>
                <a:cubicBezTo>
                  <a:pt x="367128" y="4573215"/>
                  <a:pt x="362564" y="4575497"/>
                  <a:pt x="356858" y="4580061"/>
                </a:cubicBezTo>
                <a:lnTo>
                  <a:pt x="350012" y="4580061"/>
                </a:lnTo>
                <a:lnTo>
                  <a:pt x="350012" y="4576638"/>
                </a:lnTo>
                <a:cubicBezTo>
                  <a:pt x="350012" y="4572644"/>
                  <a:pt x="356858" y="4568081"/>
                  <a:pt x="370551" y="4562946"/>
                </a:cubicBezTo>
                <a:close/>
                <a:moveTo>
                  <a:pt x="1078005" y="4560816"/>
                </a:moveTo>
                <a:lnTo>
                  <a:pt x="1084851" y="4560816"/>
                </a:lnTo>
                <a:cubicBezTo>
                  <a:pt x="1084851" y="4564239"/>
                  <a:pt x="1081428" y="4567662"/>
                  <a:pt x="1074582" y="4571085"/>
                </a:cubicBezTo>
                <a:lnTo>
                  <a:pt x="1071159" y="4564239"/>
                </a:lnTo>
                <a:close/>
                <a:moveTo>
                  <a:pt x="923968" y="4560816"/>
                </a:moveTo>
                <a:lnTo>
                  <a:pt x="927391" y="4560816"/>
                </a:lnTo>
                <a:cubicBezTo>
                  <a:pt x="936519" y="4564239"/>
                  <a:pt x="941083" y="4567662"/>
                  <a:pt x="941083" y="4571085"/>
                </a:cubicBezTo>
                <a:lnTo>
                  <a:pt x="941083" y="4574508"/>
                </a:lnTo>
                <a:cubicBezTo>
                  <a:pt x="929673" y="4574508"/>
                  <a:pt x="923968" y="4580213"/>
                  <a:pt x="923968" y="4591623"/>
                </a:cubicBezTo>
                <a:lnTo>
                  <a:pt x="920545" y="4591623"/>
                </a:lnTo>
                <a:cubicBezTo>
                  <a:pt x="915980" y="4591623"/>
                  <a:pt x="913699" y="4589341"/>
                  <a:pt x="913699" y="4584777"/>
                </a:cubicBezTo>
                <a:cubicBezTo>
                  <a:pt x="917692" y="4584777"/>
                  <a:pt x="921115" y="4576790"/>
                  <a:pt x="923968" y="4560816"/>
                </a:cubicBezTo>
                <a:close/>
                <a:moveTo>
                  <a:pt x="2039871" y="4544458"/>
                </a:moveTo>
                <a:lnTo>
                  <a:pt x="2037541" y="4545000"/>
                </a:lnTo>
                <a:lnTo>
                  <a:pt x="2037541" y="4546281"/>
                </a:lnTo>
                <a:close/>
                <a:moveTo>
                  <a:pt x="912870" y="4538985"/>
                </a:moveTo>
                <a:lnTo>
                  <a:pt x="919716" y="4538985"/>
                </a:lnTo>
                <a:cubicBezTo>
                  <a:pt x="919716" y="4542408"/>
                  <a:pt x="916294" y="4545831"/>
                  <a:pt x="909447" y="4549254"/>
                </a:cubicBezTo>
                <a:lnTo>
                  <a:pt x="906025" y="4542408"/>
                </a:lnTo>
                <a:close/>
                <a:moveTo>
                  <a:pt x="758833" y="4538985"/>
                </a:moveTo>
                <a:lnTo>
                  <a:pt x="760778" y="4538985"/>
                </a:lnTo>
                <a:lnTo>
                  <a:pt x="762256" y="4538985"/>
                </a:lnTo>
                <a:cubicBezTo>
                  <a:pt x="771384" y="4542408"/>
                  <a:pt x="775948" y="4545831"/>
                  <a:pt x="775948" y="4549254"/>
                </a:cubicBezTo>
                <a:lnTo>
                  <a:pt x="775948" y="4552677"/>
                </a:lnTo>
                <a:cubicBezTo>
                  <a:pt x="764538" y="4552677"/>
                  <a:pt x="758833" y="4558382"/>
                  <a:pt x="758833" y="4569792"/>
                </a:cubicBezTo>
                <a:lnTo>
                  <a:pt x="755410" y="4569792"/>
                </a:lnTo>
                <a:cubicBezTo>
                  <a:pt x="750845" y="4569792"/>
                  <a:pt x="748564" y="4567510"/>
                  <a:pt x="748564" y="4562946"/>
                </a:cubicBezTo>
                <a:cubicBezTo>
                  <a:pt x="752557" y="4562946"/>
                  <a:pt x="755980" y="4554959"/>
                  <a:pt x="758833" y="4538985"/>
                </a:cubicBezTo>
                <a:close/>
                <a:moveTo>
                  <a:pt x="596472" y="4538985"/>
                </a:moveTo>
                <a:lnTo>
                  <a:pt x="599895" y="4538985"/>
                </a:lnTo>
                <a:cubicBezTo>
                  <a:pt x="609023" y="4542408"/>
                  <a:pt x="613587" y="4545831"/>
                  <a:pt x="613587" y="4549254"/>
                </a:cubicBezTo>
                <a:lnTo>
                  <a:pt x="613587" y="4552677"/>
                </a:lnTo>
                <a:cubicBezTo>
                  <a:pt x="602177" y="4552677"/>
                  <a:pt x="596472" y="4558382"/>
                  <a:pt x="596472" y="4569792"/>
                </a:cubicBezTo>
                <a:lnTo>
                  <a:pt x="593049" y="4569792"/>
                </a:lnTo>
                <a:cubicBezTo>
                  <a:pt x="588484" y="4569792"/>
                  <a:pt x="586203" y="4567510"/>
                  <a:pt x="586203" y="4562946"/>
                </a:cubicBezTo>
                <a:cubicBezTo>
                  <a:pt x="590196" y="4562946"/>
                  <a:pt x="593619" y="4554959"/>
                  <a:pt x="596472" y="4538985"/>
                </a:cubicBezTo>
                <a:close/>
                <a:moveTo>
                  <a:pt x="1125927" y="4536854"/>
                </a:moveTo>
                <a:lnTo>
                  <a:pt x="1132774" y="4536854"/>
                </a:lnTo>
                <a:cubicBezTo>
                  <a:pt x="1137337" y="4537425"/>
                  <a:pt x="1139620" y="4539707"/>
                  <a:pt x="1139620" y="4543700"/>
                </a:cubicBezTo>
                <a:cubicBezTo>
                  <a:pt x="1132203" y="4543700"/>
                  <a:pt x="1115088" y="4549405"/>
                  <a:pt x="1088274" y="4560816"/>
                </a:cubicBezTo>
                <a:lnTo>
                  <a:pt x="1088274" y="4553970"/>
                </a:lnTo>
                <a:cubicBezTo>
                  <a:pt x="1107671" y="4542559"/>
                  <a:pt x="1120222" y="4536854"/>
                  <a:pt x="1125927" y="4536854"/>
                </a:cubicBezTo>
                <a:close/>
                <a:moveTo>
                  <a:pt x="3156241" y="4533011"/>
                </a:moveTo>
                <a:cubicBezTo>
                  <a:pt x="3152818" y="4533011"/>
                  <a:pt x="3144831" y="4543281"/>
                  <a:pt x="3132280" y="4563819"/>
                </a:cubicBezTo>
                <a:cubicBezTo>
                  <a:pt x="3129998" y="4563819"/>
                  <a:pt x="3128857" y="4564960"/>
                  <a:pt x="3128857" y="4567242"/>
                </a:cubicBezTo>
                <a:lnTo>
                  <a:pt x="3128857" y="4574088"/>
                </a:lnTo>
                <a:cubicBezTo>
                  <a:pt x="3140267" y="4564960"/>
                  <a:pt x="3148825" y="4556973"/>
                  <a:pt x="3154530" y="4550127"/>
                </a:cubicBezTo>
                <a:lnTo>
                  <a:pt x="3158026" y="4543136"/>
                </a:lnTo>
                <a:lnTo>
                  <a:pt x="3159293" y="4536802"/>
                </a:lnTo>
                <a:lnTo>
                  <a:pt x="3160326" y="4533011"/>
                </a:lnTo>
                <a:close/>
                <a:moveTo>
                  <a:pt x="1928003" y="4533010"/>
                </a:moveTo>
                <a:cubicBezTo>
                  <a:pt x="1924580" y="4533010"/>
                  <a:pt x="1916593" y="4543280"/>
                  <a:pt x="1904042" y="4563818"/>
                </a:cubicBezTo>
                <a:lnTo>
                  <a:pt x="1903760" y="4564100"/>
                </a:lnTo>
                <a:lnTo>
                  <a:pt x="1910060" y="4562525"/>
                </a:lnTo>
                <a:lnTo>
                  <a:pt x="1912232" y="4563249"/>
                </a:lnTo>
                <a:lnTo>
                  <a:pt x="1926292" y="4550126"/>
                </a:lnTo>
                <a:cubicBezTo>
                  <a:pt x="1931997" y="4543280"/>
                  <a:pt x="1934850" y="4537575"/>
                  <a:pt x="1934850" y="4533010"/>
                </a:cubicBezTo>
                <a:close/>
                <a:moveTo>
                  <a:pt x="2472290" y="4533009"/>
                </a:moveTo>
                <a:lnTo>
                  <a:pt x="2470548" y="4534577"/>
                </a:lnTo>
                <a:lnTo>
                  <a:pt x="2470548" y="4543701"/>
                </a:lnTo>
                <a:lnTo>
                  <a:pt x="2461740" y="4543701"/>
                </a:lnTo>
                <a:lnTo>
                  <a:pt x="2448329" y="4563817"/>
                </a:lnTo>
                <a:cubicBezTo>
                  <a:pt x="2446047" y="4563817"/>
                  <a:pt x="2444906" y="4564958"/>
                  <a:pt x="2444906" y="4567240"/>
                </a:cubicBezTo>
                <a:lnTo>
                  <a:pt x="2444906" y="4574086"/>
                </a:lnTo>
                <a:cubicBezTo>
                  <a:pt x="2456316" y="4564958"/>
                  <a:pt x="2464874" y="4556971"/>
                  <a:pt x="2470579" y="4550125"/>
                </a:cubicBezTo>
                <a:lnTo>
                  <a:pt x="2470788" y="4549707"/>
                </a:lnTo>
                <a:lnTo>
                  <a:pt x="2475559" y="4533009"/>
                </a:lnTo>
                <a:close/>
                <a:moveTo>
                  <a:pt x="579356" y="4532139"/>
                </a:moveTo>
                <a:lnTo>
                  <a:pt x="582779" y="4532139"/>
                </a:lnTo>
                <a:lnTo>
                  <a:pt x="586203" y="4538985"/>
                </a:lnTo>
                <a:lnTo>
                  <a:pt x="586203" y="4542408"/>
                </a:lnTo>
                <a:cubicBezTo>
                  <a:pt x="577074" y="4542978"/>
                  <a:pt x="572510" y="4547542"/>
                  <a:pt x="572510" y="4556100"/>
                </a:cubicBezTo>
                <a:cubicBezTo>
                  <a:pt x="575933" y="4556100"/>
                  <a:pt x="579356" y="4559523"/>
                  <a:pt x="582779" y="4566369"/>
                </a:cubicBezTo>
                <a:lnTo>
                  <a:pt x="572510" y="4580061"/>
                </a:lnTo>
                <a:lnTo>
                  <a:pt x="572510" y="4586907"/>
                </a:lnTo>
                <a:lnTo>
                  <a:pt x="579356" y="4586907"/>
                </a:lnTo>
                <a:lnTo>
                  <a:pt x="579356" y="4597176"/>
                </a:lnTo>
                <a:lnTo>
                  <a:pt x="565664" y="4600599"/>
                </a:lnTo>
                <a:cubicBezTo>
                  <a:pt x="564238" y="4593753"/>
                  <a:pt x="562669" y="4588619"/>
                  <a:pt x="560958" y="4585196"/>
                </a:cubicBezTo>
                <a:lnTo>
                  <a:pt x="559657" y="4583995"/>
                </a:lnTo>
                <a:lnTo>
                  <a:pt x="543181" y="4597176"/>
                </a:lnTo>
                <a:lnTo>
                  <a:pt x="551972" y="4597176"/>
                </a:lnTo>
                <a:lnTo>
                  <a:pt x="551972" y="4600599"/>
                </a:lnTo>
                <a:lnTo>
                  <a:pt x="546378" y="4603796"/>
                </a:lnTo>
                <a:lnTo>
                  <a:pt x="553450" y="4610869"/>
                </a:lnTo>
                <a:cubicBezTo>
                  <a:pt x="577411" y="4606304"/>
                  <a:pt x="608219" y="4593753"/>
                  <a:pt x="645872" y="4573215"/>
                </a:cubicBezTo>
                <a:cubicBezTo>
                  <a:pt x="678962" y="4562375"/>
                  <a:pt x="710910" y="4548683"/>
                  <a:pt x="741717" y="4532139"/>
                </a:cubicBezTo>
                <a:lnTo>
                  <a:pt x="745140" y="4532139"/>
                </a:lnTo>
                <a:lnTo>
                  <a:pt x="748564" y="4538985"/>
                </a:lnTo>
                <a:lnTo>
                  <a:pt x="748564" y="4539958"/>
                </a:lnTo>
                <a:lnTo>
                  <a:pt x="750509" y="4538985"/>
                </a:lnTo>
                <a:lnTo>
                  <a:pt x="757355" y="4538985"/>
                </a:lnTo>
                <a:cubicBezTo>
                  <a:pt x="757355" y="4542408"/>
                  <a:pt x="753932" y="4545831"/>
                  <a:pt x="747086" y="4549254"/>
                </a:cubicBezTo>
                <a:lnTo>
                  <a:pt x="745297" y="4545676"/>
                </a:lnTo>
                <a:lnTo>
                  <a:pt x="739267" y="4551705"/>
                </a:lnTo>
                <a:lnTo>
                  <a:pt x="740240" y="4552677"/>
                </a:lnTo>
                <a:lnTo>
                  <a:pt x="735112" y="4556340"/>
                </a:lnTo>
                <a:lnTo>
                  <a:pt x="745140" y="4566369"/>
                </a:lnTo>
                <a:lnTo>
                  <a:pt x="734871" y="4580061"/>
                </a:lnTo>
                <a:lnTo>
                  <a:pt x="734871" y="4586907"/>
                </a:lnTo>
                <a:lnTo>
                  <a:pt x="741717" y="4586907"/>
                </a:lnTo>
                <a:lnTo>
                  <a:pt x="741717" y="4597176"/>
                </a:lnTo>
                <a:lnTo>
                  <a:pt x="728025" y="4600599"/>
                </a:lnTo>
                <a:cubicBezTo>
                  <a:pt x="725173" y="4586907"/>
                  <a:pt x="721750" y="4580061"/>
                  <a:pt x="717756" y="4580061"/>
                </a:cubicBezTo>
                <a:lnTo>
                  <a:pt x="698047" y="4585974"/>
                </a:lnTo>
                <a:lnTo>
                  <a:pt x="698047" y="4595046"/>
                </a:lnTo>
                <a:cubicBezTo>
                  <a:pt x="694624" y="4595046"/>
                  <a:pt x="690060" y="4597328"/>
                  <a:pt x="684354" y="4601892"/>
                </a:cubicBezTo>
                <a:lnTo>
                  <a:pt x="677508" y="4601892"/>
                </a:lnTo>
                <a:lnTo>
                  <a:pt x="677508" y="4598469"/>
                </a:lnTo>
                <a:lnTo>
                  <a:pt x="680752" y="4594414"/>
                </a:lnTo>
                <a:lnTo>
                  <a:pt x="652718" y="4610869"/>
                </a:lnTo>
                <a:cubicBezTo>
                  <a:pt x="643590" y="4610869"/>
                  <a:pt x="636744" y="4612581"/>
                  <a:pt x="632180" y="4616004"/>
                </a:cubicBezTo>
                <a:lnTo>
                  <a:pt x="627279" y="4627031"/>
                </a:lnTo>
                <a:lnTo>
                  <a:pt x="627279" y="4627984"/>
                </a:lnTo>
                <a:lnTo>
                  <a:pt x="626796" y="4628117"/>
                </a:lnTo>
                <a:lnTo>
                  <a:pt x="625334" y="4631407"/>
                </a:lnTo>
                <a:lnTo>
                  <a:pt x="622942" y="4632774"/>
                </a:lnTo>
                <a:lnTo>
                  <a:pt x="636432" y="4629277"/>
                </a:lnTo>
                <a:cubicBezTo>
                  <a:pt x="636432" y="4626994"/>
                  <a:pt x="637573" y="4625854"/>
                  <a:pt x="639855" y="4625854"/>
                </a:cubicBezTo>
                <a:lnTo>
                  <a:pt x="643278" y="4632700"/>
                </a:lnTo>
                <a:lnTo>
                  <a:pt x="643278" y="4639546"/>
                </a:lnTo>
                <a:cubicBezTo>
                  <a:pt x="627304" y="4645251"/>
                  <a:pt x="619316" y="4650956"/>
                  <a:pt x="619316" y="4656661"/>
                </a:cubicBezTo>
                <a:lnTo>
                  <a:pt x="622740" y="4663507"/>
                </a:lnTo>
                <a:cubicBezTo>
                  <a:pt x="633009" y="4656661"/>
                  <a:pt x="652406" y="4649815"/>
                  <a:pt x="680931" y="4642969"/>
                </a:cubicBezTo>
                <a:lnTo>
                  <a:pt x="684354" y="4636123"/>
                </a:lnTo>
                <a:lnTo>
                  <a:pt x="684354" y="4632700"/>
                </a:lnTo>
                <a:cubicBezTo>
                  <a:pt x="677508" y="4632700"/>
                  <a:pt x="674085" y="4630417"/>
                  <a:pt x="674085" y="4625854"/>
                </a:cubicBezTo>
                <a:lnTo>
                  <a:pt x="674085" y="4619007"/>
                </a:lnTo>
                <a:lnTo>
                  <a:pt x="694624" y="4619007"/>
                </a:lnTo>
                <a:lnTo>
                  <a:pt x="697125" y="4610434"/>
                </a:lnTo>
                <a:lnTo>
                  <a:pt x="690372" y="4614292"/>
                </a:lnTo>
                <a:lnTo>
                  <a:pt x="686949" y="4607446"/>
                </a:lnTo>
                <a:cubicBezTo>
                  <a:pt x="686949" y="4604023"/>
                  <a:pt x="690372" y="4600599"/>
                  <a:pt x="697218" y="4597176"/>
                </a:cubicBezTo>
                <a:lnTo>
                  <a:pt x="704008" y="4597176"/>
                </a:lnTo>
                <a:lnTo>
                  <a:pt x="718585" y="4591623"/>
                </a:lnTo>
                <a:cubicBezTo>
                  <a:pt x="723149" y="4592193"/>
                  <a:pt x="725431" y="4594475"/>
                  <a:pt x="725431" y="4598469"/>
                </a:cubicBezTo>
                <a:lnTo>
                  <a:pt x="725431" y="4605315"/>
                </a:lnTo>
                <a:cubicBezTo>
                  <a:pt x="718585" y="4605315"/>
                  <a:pt x="712880" y="4609879"/>
                  <a:pt x="708316" y="4619007"/>
                </a:cubicBezTo>
                <a:lnTo>
                  <a:pt x="708316" y="4622430"/>
                </a:lnTo>
                <a:cubicBezTo>
                  <a:pt x="708316" y="4625854"/>
                  <a:pt x="711739" y="4629277"/>
                  <a:pt x="718585" y="4632700"/>
                </a:cubicBezTo>
                <a:lnTo>
                  <a:pt x="758282" y="4620294"/>
                </a:lnTo>
                <a:lnTo>
                  <a:pt x="775948" y="4607446"/>
                </a:lnTo>
                <a:cubicBezTo>
                  <a:pt x="778230" y="4607446"/>
                  <a:pt x="781653" y="4606304"/>
                  <a:pt x="786217" y="4604023"/>
                </a:cubicBezTo>
                <a:lnTo>
                  <a:pt x="787427" y="4606443"/>
                </a:lnTo>
                <a:lnTo>
                  <a:pt x="793063" y="4603719"/>
                </a:lnTo>
                <a:lnTo>
                  <a:pt x="793063" y="4593753"/>
                </a:lnTo>
                <a:cubicBezTo>
                  <a:pt x="797627" y="4593753"/>
                  <a:pt x="807896" y="4588048"/>
                  <a:pt x="823871" y="4576638"/>
                </a:cubicBezTo>
                <a:cubicBezTo>
                  <a:pt x="839845" y="4567510"/>
                  <a:pt x="850114" y="4562946"/>
                  <a:pt x="854678" y="4562946"/>
                </a:cubicBezTo>
                <a:lnTo>
                  <a:pt x="854678" y="4566369"/>
                </a:lnTo>
                <a:lnTo>
                  <a:pt x="850144" y="4578274"/>
                </a:lnTo>
                <a:lnTo>
                  <a:pt x="871793" y="4568995"/>
                </a:lnTo>
                <a:lnTo>
                  <a:pt x="871793" y="4556100"/>
                </a:lnTo>
                <a:cubicBezTo>
                  <a:pt x="874075" y="4549254"/>
                  <a:pt x="880921" y="4545831"/>
                  <a:pt x="892331" y="4545831"/>
                </a:cubicBezTo>
                <a:lnTo>
                  <a:pt x="895756" y="4545831"/>
                </a:lnTo>
                <a:cubicBezTo>
                  <a:pt x="900319" y="4546401"/>
                  <a:pt x="902601" y="4548683"/>
                  <a:pt x="902601" y="4552677"/>
                </a:cubicBezTo>
                <a:lnTo>
                  <a:pt x="891699" y="4560464"/>
                </a:lnTo>
                <a:lnTo>
                  <a:pt x="906852" y="4553970"/>
                </a:lnTo>
                <a:lnTo>
                  <a:pt x="910275" y="4553970"/>
                </a:lnTo>
                <a:lnTo>
                  <a:pt x="913699" y="4560816"/>
                </a:lnTo>
                <a:lnTo>
                  <a:pt x="913699" y="4564239"/>
                </a:lnTo>
                <a:cubicBezTo>
                  <a:pt x="904570" y="4564809"/>
                  <a:pt x="900006" y="4569373"/>
                  <a:pt x="900006" y="4577931"/>
                </a:cubicBezTo>
                <a:cubicBezTo>
                  <a:pt x="903429" y="4577931"/>
                  <a:pt x="906852" y="4581354"/>
                  <a:pt x="910275" y="4588200"/>
                </a:cubicBezTo>
                <a:lnTo>
                  <a:pt x="900006" y="4601892"/>
                </a:lnTo>
                <a:lnTo>
                  <a:pt x="900006" y="4608738"/>
                </a:lnTo>
                <a:lnTo>
                  <a:pt x="906852" y="4608738"/>
                </a:lnTo>
                <a:lnTo>
                  <a:pt x="906852" y="4619007"/>
                </a:lnTo>
                <a:lnTo>
                  <a:pt x="893160" y="4622430"/>
                </a:lnTo>
                <a:cubicBezTo>
                  <a:pt x="890308" y="4608738"/>
                  <a:pt x="886886" y="4601892"/>
                  <a:pt x="882891" y="4601892"/>
                </a:cubicBezTo>
                <a:cubicBezTo>
                  <a:pt x="870340" y="4601892"/>
                  <a:pt x="848661" y="4612161"/>
                  <a:pt x="817853" y="4632700"/>
                </a:cubicBezTo>
                <a:cubicBezTo>
                  <a:pt x="799597" y="4632700"/>
                  <a:pt x="790469" y="4639546"/>
                  <a:pt x="790469" y="4653238"/>
                </a:cubicBezTo>
                <a:lnTo>
                  <a:pt x="742546" y="4680622"/>
                </a:lnTo>
                <a:cubicBezTo>
                  <a:pt x="735129" y="4703442"/>
                  <a:pt x="721437" y="4714853"/>
                  <a:pt x="701470" y="4714853"/>
                </a:cubicBezTo>
                <a:cubicBezTo>
                  <a:pt x="695194" y="4717135"/>
                  <a:pt x="680361" y="4726263"/>
                  <a:pt x="656970" y="4742237"/>
                </a:cubicBezTo>
                <a:cubicBezTo>
                  <a:pt x="634150" y="4740526"/>
                  <a:pt x="622740" y="4737103"/>
                  <a:pt x="622740" y="4731968"/>
                </a:cubicBezTo>
                <a:cubicBezTo>
                  <a:pt x="625021" y="4727974"/>
                  <a:pt x="626163" y="4723410"/>
                  <a:pt x="626163" y="4718276"/>
                </a:cubicBezTo>
                <a:lnTo>
                  <a:pt x="622740" y="4718276"/>
                </a:lnTo>
                <a:cubicBezTo>
                  <a:pt x="593644" y="4731968"/>
                  <a:pt x="575387" y="4738814"/>
                  <a:pt x="567971" y="4738814"/>
                </a:cubicBezTo>
                <a:lnTo>
                  <a:pt x="567971" y="4731968"/>
                </a:lnTo>
                <a:cubicBezTo>
                  <a:pt x="574817" y="4731968"/>
                  <a:pt x="586227" y="4721699"/>
                  <a:pt x="602201" y="4701161"/>
                </a:cubicBezTo>
                <a:lnTo>
                  <a:pt x="602201" y="4697738"/>
                </a:lnTo>
                <a:lnTo>
                  <a:pt x="598778" y="4697738"/>
                </a:lnTo>
                <a:cubicBezTo>
                  <a:pt x="542869" y="4725122"/>
                  <a:pt x="512061" y="4738814"/>
                  <a:pt x="506356" y="4738814"/>
                </a:cubicBezTo>
                <a:cubicBezTo>
                  <a:pt x="496087" y="4749083"/>
                  <a:pt x="477831" y="4758211"/>
                  <a:pt x="451587" y="4766199"/>
                </a:cubicBezTo>
                <a:lnTo>
                  <a:pt x="448164" y="4759352"/>
                </a:lnTo>
                <a:cubicBezTo>
                  <a:pt x="466420" y="4743949"/>
                  <a:pt x="480112" y="4734821"/>
                  <a:pt x="489241" y="4731968"/>
                </a:cubicBezTo>
                <a:cubicBezTo>
                  <a:pt x="499795" y="4720843"/>
                  <a:pt x="510777" y="4711287"/>
                  <a:pt x="522188" y="4703300"/>
                </a:cubicBezTo>
                <a:lnTo>
                  <a:pt x="549169" y="4688672"/>
                </a:lnTo>
                <a:lnTo>
                  <a:pt x="536335" y="4693022"/>
                </a:lnTo>
                <a:cubicBezTo>
                  <a:pt x="530059" y="4695304"/>
                  <a:pt x="515226" y="4704432"/>
                  <a:pt x="491835" y="4720406"/>
                </a:cubicBezTo>
                <a:cubicBezTo>
                  <a:pt x="469015" y="4718695"/>
                  <a:pt x="457605" y="4715272"/>
                  <a:pt x="457605" y="4710137"/>
                </a:cubicBezTo>
                <a:cubicBezTo>
                  <a:pt x="459886" y="4706143"/>
                  <a:pt x="461028" y="4701579"/>
                  <a:pt x="461028" y="4696445"/>
                </a:cubicBezTo>
                <a:lnTo>
                  <a:pt x="457605" y="4696445"/>
                </a:lnTo>
                <a:cubicBezTo>
                  <a:pt x="428509" y="4710137"/>
                  <a:pt x="410252" y="4716983"/>
                  <a:pt x="402836" y="4716983"/>
                </a:cubicBezTo>
                <a:lnTo>
                  <a:pt x="402836" y="4710137"/>
                </a:lnTo>
                <a:cubicBezTo>
                  <a:pt x="409682" y="4710137"/>
                  <a:pt x="421092" y="4699868"/>
                  <a:pt x="437066" y="4679330"/>
                </a:cubicBezTo>
                <a:lnTo>
                  <a:pt x="437066" y="4675907"/>
                </a:lnTo>
                <a:lnTo>
                  <a:pt x="433643" y="4675907"/>
                </a:lnTo>
                <a:cubicBezTo>
                  <a:pt x="377735" y="4703291"/>
                  <a:pt x="346926" y="4716983"/>
                  <a:pt x="341222" y="4716983"/>
                </a:cubicBezTo>
                <a:cubicBezTo>
                  <a:pt x="330953" y="4727252"/>
                  <a:pt x="312696" y="4736380"/>
                  <a:pt x="286452" y="4744368"/>
                </a:cubicBezTo>
                <a:lnTo>
                  <a:pt x="283029" y="4737521"/>
                </a:lnTo>
                <a:cubicBezTo>
                  <a:pt x="292157" y="4729820"/>
                  <a:pt x="300144" y="4723687"/>
                  <a:pt x="306991" y="4719123"/>
                </a:cubicBezTo>
                <a:lnTo>
                  <a:pt x="310085" y="4717498"/>
                </a:lnTo>
                <a:lnTo>
                  <a:pt x="303802" y="4716556"/>
                </a:lnTo>
                <a:cubicBezTo>
                  <a:pt x="298097" y="4714844"/>
                  <a:pt x="295244" y="4712705"/>
                  <a:pt x="295244" y="4710137"/>
                </a:cubicBezTo>
                <a:cubicBezTo>
                  <a:pt x="297525" y="4706143"/>
                  <a:pt x="298667" y="4701579"/>
                  <a:pt x="298667" y="4696445"/>
                </a:cubicBezTo>
                <a:lnTo>
                  <a:pt x="295244" y="4696445"/>
                </a:lnTo>
                <a:cubicBezTo>
                  <a:pt x="266148" y="4710137"/>
                  <a:pt x="247891" y="4716983"/>
                  <a:pt x="240475" y="4716983"/>
                </a:cubicBezTo>
                <a:lnTo>
                  <a:pt x="240475" y="4710137"/>
                </a:lnTo>
                <a:cubicBezTo>
                  <a:pt x="247321" y="4710137"/>
                  <a:pt x="258731" y="4699868"/>
                  <a:pt x="274705" y="4679330"/>
                </a:cubicBezTo>
                <a:lnTo>
                  <a:pt x="274705" y="4675907"/>
                </a:lnTo>
                <a:lnTo>
                  <a:pt x="271282" y="4675907"/>
                </a:lnTo>
                <a:cubicBezTo>
                  <a:pt x="215373" y="4703291"/>
                  <a:pt x="184565" y="4716983"/>
                  <a:pt x="178860" y="4716983"/>
                </a:cubicBezTo>
                <a:cubicBezTo>
                  <a:pt x="168591" y="4727252"/>
                  <a:pt x="150335" y="4736380"/>
                  <a:pt x="124091" y="4744368"/>
                </a:cubicBezTo>
                <a:lnTo>
                  <a:pt x="120668" y="4737521"/>
                </a:lnTo>
                <a:cubicBezTo>
                  <a:pt x="138924" y="4722118"/>
                  <a:pt x="152616" y="4712990"/>
                  <a:pt x="161745" y="4710137"/>
                </a:cubicBezTo>
                <a:cubicBezTo>
                  <a:pt x="182853" y="4687887"/>
                  <a:pt x="205674" y="4671913"/>
                  <a:pt x="230206" y="4662214"/>
                </a:cubicBezTo>
                <a:cubicBezTo>
                  <a:pt x="250173" y="4639394"/>
                  <a:pt x="266148" y="4627984"/>
                  <a:pt x="278128" y="4627984"/>
                </a:cubicBezTo>
                <a:cubicBezTo>
                  <a:pt x="278128" y="4615433"/>
                  <a:pt x="288397" y="4608586"/>
                  <a:pt x="308936" y="4607446"/>
                </a:cubicBezTo>
                <a:cubicBezTo>
                  <a:pt x="308936" y="4605163"/>
                  <a:pt x="310077" y="4604023"/>
                  <a:pt x="312359" y="4604023"/>
                </a:cubicBezTo>
                <a:lnTo>
                  <a:pt x="315782" y="4610869"/>
                </a:lnTo>
                <a:lnTo>
                  <a:pt x="315782" y="4617715"/>
                </a:lnTo>
                <a:cubicBezTo>
                  <a:pt x="299808" y="4623420"/>
                  <a:pt x="291820" y="4629125"/>
                  <a:pt x="291820" y="4634830"/>
                </a:cubicBezTo>
                <a:lnTo>
                  <a:pt x="295244" y="4641676"/>
                </a:lnTo>
                <a:cubicBezTo>
                  <a:pt x="305513" y="4634830"/>
                  <a:pt x="324910" y="4627984"/>
                  <a:pt x="353435" y="4621138"/>
                </a:cubicBezTo>
                <a:lnTo>
                  <a:pt x="356858" y="4614292"/>
                </a:lnTo>
                <a:lnTo>
                  <a:pt x="356858" y="4610869"/>
                </a:lnTo>
                <a:cubicBezTo>
                  <a:pt x="350012" y="4610869"/>
                  <a:pt x="346589" y="4608586"/>
                  <a:pt x="346589" y="4604023"/>
                </a:cubicBezTo>
                <a:lnTo>
                  <a:pt x="346589" y="4597176"/>
                </a:lnTo>
                <a:lnTo>
                  <a:pt x="367128" y="4597176"/>
                </a:lnTo>
                <a:cubicBezTo>
                  <a:pt x="367128" y="4578920"/>
                  <a:pt x="375115" y="4569792"/>
                  <a:pt x="391089" y="4569792"/>
                </a:cubicBezTo>
                <a:cubicBezTo>
                  <a:pt x="395653" y="4570362"/>
                  <a:pt x="397935" y="4572644"/>
                  <a:pt x="397935" y="4576638"/>
                </a:cubicBezTo>
                <a:lnTo>
                  <a:pt x="397935" y="4583484"/>
                </a:lnTo>
                <a:cubicBezTo>
                  <a:pt x="391089" y="4583484"/>
                  <a:pt x="385384" y="4588048"/>
                  <a:pt x="380820" y="4597176"/>
                </a:cubicBezTo>
                <a:lnTo>
                  <a:pt x="380820" y="4600599"/>
                </a:lnTo>
                <a:cubicBezTo>
                  <a:pt x="380820" y="4604023"/>
                  <a:pt x="384243" y="4607446"/>
                  <a:pt x="391089" y="4610869"/>
                </a:cubicBezTo>
                <a:cubicBezTo>
                  <a:pt x="415050" y="4606304"/>
                  <a:pt x="445858" y="4593753"/>
                  <a:pt x="483511" y="4573215"/>
                </a:cubicBezTo>
                <a:cubicBezTo>
                  <a:pt x="516601" y="4562375"/>
                  <a:pt x="548549" y="4548683"/>
                  <a:pt x="579356" y="4532139"/>
                </a:cubicBezTo>
                <a:close/>
                <a:moveTo>
                  <a:pt x="2042257" y="4525039"/>
                </a:moveTo>
                <a:lnTo>
                  <a:pt x="2034118" y="4536433"/>
                </a:lnTo>
                <a:lnTo>
                  <a:pt x="2034328" y="4536853"/>
                </a:lnTo>
                <a:lnTo>
                  <a:pt x="2036289" y="4536853"/>
                </a:lnTo>
                <a:lnTo>
                  <a:pt x="2042129" y="4542693"/>
                </a:lnTo>
                <a:lnTo>
                  <a:pt x="2047525" y="4538473"/>
                </a:lnTo>
                <a:lnTo>
                  <a:pt x="2045702" y="4536853"/>
                </a:lnTo>
                <a:close/>
                <a:moveTo>
                  <a:pt x="96121" y="4518001"/>
                </a:moveTo>
                <a:lnTo>
                  <a:pt x="99544" y="4518001"/>
                </a:lnTo>
                <a:lnTo>
                  <a:pt x="99544" y="4524847"/>
                </a:lnTo>
                <a:cubicBezTo>
                  <a:pt x="99544" y="4528270"/>
                  <a:pt x="94980" y="4531693"/>
                  <a:pt x="85852" y="4535116"/>
                </a:cubicBezTo>
                <a:lnTo>
                  <a:pt x="82429" y="4528270"/>
                </a:lnTo>
                <a:close/>
                <a:moveTo>
                  <a:pt x="960792" y="4515023"/>
                </a:moveTo>
                <a:lnTo>
                  <a:pt x="967639" y="4515023"/>
                </a:lnTo>
                <a:cubicBezTo>
                  <a:pt x="972203" y="4515594"/>
                  <a:pt x="974486" y="4517876"/>
                  <a:pt x="974486" y="4521869"/>
                </a:cubicBezTo>
                <a:cubicBezTo>
                  <a:pt x="967069" y="4521869"/>
                  <a:pt x="949953" y="4527574"/>
                  <a:pt x="923139" y="4538985"/>
                </a:cubicBezTo>
                <a:lnTo>
                  <a:pt x="923139" y="4532139"/>
                </a:lnTo>
                <a:cubicBezTo>
                  <a:pt x="942536" y="4520728"/>
                  <a:pt x="955087" y="4515023"/>
                  <a:pt x="960792" y="4515023"/>
                </a:cubicBezTo>
                <a:close/>
                <a:moveTo>
                  <a:pt x="798431" y="4515023"/>
                </a:moveTo>
                <a:lnTo>
                  <a:pt x="805278" y="4515023"/>
                </a:lnTo>
                <a:cubicBezTo>
                  <a:pt x="809841" y="4515594"/>
                  <a:pt x="812124" y="4517876"/>
                  <a:pt x="812124" y="4521869"/>
                </a:cubicBezTo>
                <a:cubicBezTo>
                  <a:pt x="804707" y="4521869"/>
                  <a:pt x="787592" y="4527574"/>
                  <a:pt x="760778" y="4538985"/>
                </a:cubicBezTo>
                <a:lnTo>
                  <a:pt x="760778" y="4532139"/>
                </a:lnTo>
                <a:cubicBezTo>
                  <a:pt x="780175" y="4520728"/>
                  <a:pt x="792726" y="4515023"/>
                  <a:pt x="798431" y="4515023"/>
                </a:cubicBezTo>
                <a:close/>
                <a:moveTo>
                  <a:pt x="1146466" y="4512893"/>
                </a:moveTo>
                <a:lnTo>
                  <a:pt x="1153312" y="4516316"/>
                </a:lnTo>
                <a:lnTo>
                  <a:pt x="1177273" y="4512893"/>
                </a:lnTo>
                <a:lnTo>
                  <a:pt x="1177273" y="4516316"/>
                </a:lnTo>
                <a:cubicBezTo>
                  <a:pt x="1177273" y="4519739"/>
                  <a:pt x="1170427" y="4524303"/>
                  <a:pt x="1156735" y="4530008"/>
                </a:cubicBezTo>
                <a:cubicBezTo>
                  <a:pt x="1156735" y="4539136"/>
                  <a:pt x="1154453" y="4543700"/>
                  <a:pt x="1149889" y="4543700"/>
                </a:cubicBezTo>
                <a:cubicBezTo>
                  <a:pt x="1144184" y="4543700"/>
                  <a:pt x="1139620" y="4534572"/>
                  <a:pt x="1136197" y="4516316"/>
                </a:cubicBezTo>
                <a:cubicBezTo>
                  <a:pt x="1143043" y="4516316"/>
                  <a:pt x="1146466" y="4515175"/>
                  <a:pt x="1146466" y="4512893"/>
                </a:cubicBezTo>
                <a:close/>
                <a:moveTo>
                  <a:pt x="3217856" y="4512473"/>
                </a:moveTo>
                <a:cubicBezTo>
                  <a:pt x="3205876" y="4512473"/>
                  <a:pt x="3195606" y="4523883"/>
                  <a:pt x="3187049" y="4546704"/>
                </a:cubicBezTo>
                <a:cubicBezTo>
                  <a:pt x="3184197" y="4546704"/>
                  <a:pt x="3181629" y="4548986"/>
                  <a:pt x="3179347" y="4553550"/>
                </a:cubicBezTo>
                <a:lnTo>
                  <a:pt x="3175283" y="4567486"/>
                </a:lnTo>
                <a:lnTo>
                  <a:pt x="3182448" y="4576444"/>
                </a:lnTo>
                <a:lnTo>
                  <a:pt x="3186193" y="4568954"/>
                </a:lnTo>
                <a:cubicBezTo>
                  <a:pt x="3190187" y="4564960"/>
                  <a:pt x="3196177" y="4560967"/>
                  <a:pt x="3204164" y="4556973"/>
                </a:cubicBezTo>
                <a:lnTo>
                  <a:pt x="3219196" y="4530667"/>
                </a:lnTo>
                <a:lnTo>
                  <a:pt x="3219196" y="4528244"/>
                </a:lnTo>
                <a:lnTo>
                  <a:pt x="3221431" y="4524891"/>
                </a:lnTo>
                <a:lnTo>
                  <a:pt x="3224702" y="4515896"/>
                </a:lnTo>
                <a:close/>
                <a:moveTo>
                  <a:pt x="2051233" y="4512472"/>
                </a:moveTo>
                <a:lnTo>
                  <a:pt x="2050683" y="4513243"/>
                </a:lnTo>
                <a:lnTo>
                  <a:pt x="2056827" y="4516315"/>
                </a:lnTo>
                <a:lnTo>
                  <a:pt x="2064773" y="4515180"/>
                </a:lnTo>
                <a:close/>
                <a:moveTo>
                  <a:pt x="1989618" y="4512472"/>
                </a:moveTo>
                <a:cubicBezTo>
                  <a:pt x="1977638" y="4512472"/>
                  <a:pt x="1967368" y="4523882"/>
                  <a:pt x="1958811" y="4546703"/>
                </a:cubicBezTo>
                <a:cubicBezTo>
                  <a:pt x="1953106" y="4546703"/>
                  <a:pt x="1948542" y="4555831"/>
                  <a:pt x="1945119" y="4574087"/>
                </a:cubicBezTo>
                <a:lnTo>
                  <a:pt x="1945119" y="4575592"/>
                </a:lnTo>
                <a:lnTo>
                  <a:pt x="1957808" y="4569248"/>
                </a:lnTo>
                <a:lnTo>
                  <a:pt x="1957955" y="4568953"/>
                </a:lnTo>
                <a:cubicBezTo>
                  <a:pt x="1961949" y="4564959"/>
                  <a:pt x="1967939" y="4560966"/>
                  <a:pt x="1975926" y="4556972"/>
                </a:cubicBezTo>
                <a:cubicBezTo>
                  <a:pt x="1989618" y="4534722"/>
                  <a:pt x="1996464" y="4521030"/>
                  <a:pt x="1996464" y="4515895"/>
                </a:cubicBezTo>
                <a:close/>
                <a:moveTo>
                  <a:pt x="1948542" y="4509049"/>
                </a:moveTo>
                <a:cubicBezTo>
                  <a:pt x="1945119" y="4509049"/>
                  <a:pt x="1941696" y="4512472"/>
                  <a:pt x="1938273" y="4519318"/>
                </a:cubicBezTo>
                <a:lnTo>
                  <a:pt x="1938273" y="4526164"/>
                </a:lnTo>
                <a:cubicBezTo>
                  <a:pt x="1943407" y="4526164"/>
                  <a:pt x="1946830" y="4520459"/>
                  <a:pt x="1948542" y="4509049"/>
                </a:cubicBezTo>
                <a:close/>
                <a:moveTo>
                  <a:pt x="328888" y="4500886"/>
                </a:moveTo>
                <a:cubicBezTo>
                  <a:pt x="311774" y="4512867"/>
                  <a:pt x="291236" y="4521994"/>
                  <a:pt x="267273" y="4528270"/>
                </a:cubicBezTo>
                <a:cubicBezTo>
                  <a:pt x="253581" y="4543103"/>
                  <a:pt x="246735" y="4551090"/>
                  <a:pt x="246735" y="4552232"/>
                </a:cubicBezTo>
                <a:lnTo>
                  <a:pt x="246735" y="4555655"/>
                </a:lnTo>
                <a:cubicBezTo>
                  <a:pt x="268414" y="4539680"/>
                  <a:pt x="288953" y="4531693"/>
                  <a:pt x="308350" y="4531693"/>
                </a:cubicBezTo>
                <a:cubicBezTo>
                  <a:pt x="308350" y="4523706"/>
                  <a:pt x="320901" y="4518001"/>
                  <a:pt x="346004" y="4514578"/>
                </a:cubicBezTo>
                <a:lnTo>
                  <a:pt x="349426" y="4507732"/>
                </a:lnTo>
                <a:lnTo>
                  <a:pt x="349426" y="4500886"/>
                </a:lnTo>
                <a:close/>
                <a:moveTo>
                  <a:pt x="3354778" y="4498781"/>
                </a:moveTo>
                <a:lnTo>
                  <a:pt x="3361624" y="4498781"/>
                </a:lnTo>
                <a:lnTo>
                  <a:pt x="3361624" y="4505627"/>
                </a:lnTo>
                <a:cubicBezTo>
                  <a:pt x="3357060" y="4505627"/>
                  <a:pt x="3354778" y="4503345"/>
                  <a:pt x="3354778" y="4498781"/>
                </a:cubicBezTo>
                <a:close/>
                <a:moveTo>
                  <a:pt x="818970" y="4491062"/>
                </a:moveTo>
                <a:lnTo>
                  <a:pt x="825816" y="4494485"/>
                </a:lnTo>
                <a:lnTo>
                  <a:pt x="849777" y="4491062"/>
                </a:lnTo>
                <a:lnTo>
                  <a:pt x="849777" y="4494485"/>
                </a:lnTo>
                <a:cubicBezTo>
                  <a:pt x="849777" y="4497908"/>
                  <a:pt x="842931" y="4502472"/>
                  <a:pt x="829239" y="4508177"/>
                </a:cubicBezTo>
                <a:cubicBezTo>
                  <a:pt x="829239" y="4517305"/>
                  <a:pt x="826957" y="4521869"/>
                  <a:pt x="822393" y="4521869"/>
                </a:cubicBezTo>
                <a:cubicBezTo>
                  <a:pt x="816688" y="4521869"/>
                  <a:pt x="812124" y="4512741"/>
                  <a:pt x="808701" y="4494485"/>
                </a:cubicBezTo>
                <a:cubicBezTo>
                  <a:pt x="815547" y="4494485"/>
                  <a:pt x="818970" y="4493344"/>
                  <a:pt x="818970" y="4491062"/>
                </a:cubicBezTo>
                <a:close/>
                <a:moveTo>
                  <a:pt x="2073942" y="4479260"/>
                </a:moveTo>
                <a:lnTo>
                  <a:pt x="2073942" y="4482085"/>
                </a:lnTo>
                <a:lnTo>
                  <a:pt x="2054656" y="4492800"/>
                </a:lnTo>
                <a:lnTo>
                  <a:pt x="2054656" y="4502203"/>
                </a:lnTo>
                <a:lnTo>
                  <a:pt x="2061502" y="4502203"/>
                </a:lnTo>
                <a:lnTo>
                  <a:pt x="2078562" y="4483880"/>
                </a:lnTo>
                <a:close/>
                <a:moveTo>
                  <a:pt x="1131396" y="4478039"/>
                </a:moveTo>
                <a:lnTo>
                  <a:pt x="1125099" y="4480793"/>
                </a:lnTo>
                <a:lnTo>
                  <a:pt x="1125099" y="4487639"/>
                </a:lnTo>
                <a:lnTo>
                  <a:pt x="1129408" y="4491948"/>
                </a:lnTo>
                <a:close/>
                <a:moveTo>
                  <a:pt x="537695" y="4473502"/>
                </a:moveTo>
                <a:lnTo>
                  <a:pt x="541117" y="4480348"/>
                </a:lnTo>
                <a:lnTo>
                  <a:pt x="541117" y="4497463"/>
                </a:lnTo>
                <a:cubicBezTo>
                  <a:pt x="529707" y="4497463"/>
                  <a:pt x="508028" y="4506591"/>
                  <a:pt x="476079" y="4524847"/>
                </a:cubicBezTo>
                <a:cubicBezTo>
                  <a:pt x="464099" y="4533975"/>
                  <a:pt x="456113" y="4538539"/>
                  <a:pt x="452118" y="4538539"/>
                </a:cubicBezTo>
                <a:lnTo>
                  <a:pt x="438426" y="4538539"/>
                </a:lnTo>
                <a:cubicBezTo>
                  <a:pt x="433862" y="4538539"/>
                  <a:pt x="431580" y="4536257"/>
                  <a:pt x="431580" y="4531693"/>
                </a:cubicBezTo>
                <a:cubicBezTo>
                  <a:pt x="447554" y="4513437"/>
                  <a:pt x="466951" y="4504309"/>
                  <a:pt x="489771" y="4504309"/>
                </a:cubicBezTo>
                <a:cubicBezTo>
                  <a:pt x="502322" y="4500886"/>
                  <a:pt x="514874" y="4491758"/>
                  <a:pt x="527425" y="4476925"/>
                </a:cubicBezTo>
                <a:cubicBezTo>
                  <a:pt x="529707" y="4476925"/>
                  <a:pt x="533130" y="4475783"/>
                  <a:pt x="537695" y="4473502"/>
                </a:cubicBezTo>
                <a:close/>
                <a:moveTo>
                  <a:pt x="923139" y="4467101"/>
                </a:moveTo>
                <a:lnTo>
                  <a:pt x="926562" y="4467101"/>
                </a:lnTo>
                <a:lnTo>
                  <a:pt x="926562" y="4477370"/>
                </a:lnTo>
                <a:cubicBezTo>
                  <a:pt x="921999" y="4477370"/>
                  <a:pt x="915152" y="4481934"/>
                  <a:pt x="906025" y="4491062"/>
                </a:cubicBezTo>
                <a:lnTo>
                  <a:pt x="902601" y="4484216"/>
                </a:lnTo>
                <a:lnTo>
                  <a:pt x="902601" y="4480793"/>
                </a:lnTo>
                <a:cubicBezTo>
                  <a:pt x="907165" y="4480793"/>
                  <a:pt x="914012" y="4476229"/>
                  <a:pt x="923139" y="4467101"/>
                </a:cubicBezTo>
                <a:close/>
                <a:moveTo>
                  <a:pt x="760778" y="4467101"/>
                </a:moveTo>
                <a:lnTo>
                  <a:pt x="764201" y="4467101"/>
                </a:lnTo>
                <a:lnTo>
                  <a:pt x="764201" y="4477370"/>
                </a:lnTo>
                <a:cubicBezTo>
                  <a:pt x="759637" y="4477370"/>
                  <a:pt x="752791" y="4481934"/>
                  <a:pt x="743663" y="4491062"/>
                </a:cubicBezTo>
                <a:lnTo>
                  <a:pt x="740240" y="4484216"/>
                </a:lnTo>
                <a:lnTo>
                  <a:pt x="740240" y="4480793"/>
                </a:lnTo>
                <a:cubicBezTo>
                  <a:pt x="744804" y="4480793"/>
                  <a:pt x="751650" y="4476229"/>
                  <a:pt x="760778" y="4467101"/>
                </a:cubicBezTo>
                <a:close/>
                <a:moveTo>
                  <a:pt x="448695" y="4466655"/>
                </a:moveTo>
                <a:lnTo>
                  <a:pt x="465810" y="4466655"/>
                </a:lnTo>
                <a:lnTo>
                  <a:pt x="465810" y="4470078"/>
                </a:lnTo>
                <a:cubicBezTo>
                  <a:pt x="462387" y="4479206"/>
                  <a:pt x="454400" y="4483771"/>
                  <a:pt x="441849" y="4483771"/>
                </a:cubicBezTo>
                <a:lnTo>
                  <a:pt x="438426" y="4476925"/>
                </a:lnTo>
                <a:cubicBezTo>
                  <a:pt x="438426" y="4473502"/>
                  <a:pt x="441849" y="4470078"/>
                  <a:pt x="448695" y="4466655"/>
                </a:cubicBezTo>
                <a:close/>
                <a:moveTo>
                  <a:pt x="2081850" y="4452937"/>
                </a:moveTo>
                <a:lnTo>
                  <a:pt x="2078940" y="4454683"/>
                </a:lnTo>
                <a:lnTo>
                  <a:pt x="2063202" y="4472170"/>
                </a:lnTo>
                <a:lnTo>
                  <a:pt x="2071580" y="4474563"/>
                </a:lnTo>
                <a:lnTo>
                  <a:pt x="2071580" y="4466629"/>
                </a:lnTo>
                <a:lnTo>
                  <a:pt x="2075004" y="4466629"/>
                </a:lnTo>
                <a:lnTo>
                  <a:pt x="2083190" y="4478909"/>
                </a:lnTo>
                <a:lnTo>
                  <a:pt x="2084608" y="4477386"/>
                </a:lnTo>
                <a:lnTo>
                  <a:pt x="2087118" y="4468741"/>
                </a:lnTo>
                <a:lnTo>
                  <a:pt x="2085273" y="4463206"/>
                </a:lnTo>
                <a:cubicBezTo>
                  <a:pt x="2087554" y="4458642"/>
                  <a:pt x="2088696" y="4455219"/>
                  <a:pt x="2088696" y="4452937"/>
                </a:cubicBezTo>
                <a:close/>
                <a:moveTo>
                  <a:pt x="3313702" y="4447435"/>
                </a:moveTo>
                <a:lnTo>
                  <a:pt x="3282894" y="4481666"/>
                </a:lnTo>
                <a:lnTo>
                  <a:pt x="3282894" y="4502204"/>
                </a:lnTo>
                <a:lnTo>
                  <a:pt x="3289740" y="4502204"/>
                </a:lnTo>
                <a:cubicBezTo>
                  <a:pt x="3310279" y="4486230"/>
                  <a:pt x="3320548" y="4469114"/>
                  <a:pt x="3320548" y="4450858"/>
                </a:cubicBezTo>
                <a:close/>
                <a:moveTo>
                  <a:pt x="805278" y="4446562"/>
                </a:moveTo>
                <a:lnTo>
                  <a:pt x="818970" y="4446562"/>
                </a:lnTo>
                <a:cubicBezTo>
                  <a:pt x="824104" y="4451126"/>
                  <a:pt x="832091" y="4453408"/>
                  <a:pt x="842931" y="4453408"/>
                </a:cubicBezTo>
                <a:lnTo>
                  <a:pt x="842931" y="4460255"/>
                </a:lnTo>
                <a:cubicBezTo>
                  <a:pt x="834944" y="4460255"/>
                  <a:pt x="824675" y="4465959"/>
                  <a:pt x="812124" y="4477370"/>
                </a:cubicBezTo>
                <a:lnTo>
                  <a:pt x="801854" y="4477370"/>
                </a:lnTo>
                <a:lnTo>
                  <a:pt x="801854" y="4470524"/>
                </a:lnTo>
                <a:close/>
                <a:moveTo>
                  <a:pt x="3469078" y="4439245"/>
                </a:moveTo>
                <a:lnTo>
                  <a:pt x="3472501" y="4439245"/>
                </a:lnTo>
                <a:cubicBezTo>
                  <a:pt x="3475924" y="4439245"/>
                  <a:pt x="3479347" y="4442668"/>
                  <a:pt x="3482770" y="4449514"/>
                </a:cubicBezTo>
                <a:lnTo>
                  <a:pt x="3482770" y="4452937"/>
                </a:lnTo>
                <a:cubicBezTo>
                  <a:pt x="3477065" y="4464347"/>
                  <a:pt x="3467937" y="4470052"/>
                  <a:pt x="3455386" y="4470052"/>
                </a:cubicBezTo>
                <a:cubicBezTo>
                  <a:pt x="3455386" y="4467770"/>
                  <a:pt x="3454245" y="4466629"/>
                  <a:pt x="3451963" y="4466629"/>
                </a:cubicBezTo>
                <a:cubicBezTo>
                  <a:pt x="3458239" y="4448373"/>
                  <a:pt x="3463944" y="4439245"/>
                  <a:pt x="3469078" y="4439245"/>
                </a:cubicBezTo>
                <a:close/>
                <a:moveTo>
                  <a:pt x="1105389" y="4437586"/>
                </a:moveTo>
                <a:lnTo>
                  <a:pt x="1112235" y="4447855"/>
                </a:lnTo>
                <a:cubicBezTo>
                  <a:pt x="1089985" y="4470675"/>
                  <a:pt x="1075152" y="4482086"/>
                  <a:pt x="1067736" y="4482086"/>
                </a:cubicBezTo>
                <a:cubicBezTo>
                  <a:pt x="1067736" y="4479803"/>
                  <a:pt x="1066594" y="4478663"/>
                  <a:pt x="1064313" y="4478663"/>
                </a:cubicBezTo>
                <a:lnTo>
                  <a:pt x="1067736" y="4471816"/>
                </a:lnTo>
                <a:lnTo>
                  <a:pt x="1067736" y="4461547"/>
                </a:lnTo>
                <a:lnTo>
                  <a:pt x="1060890" y="4461547"/>
                </a:lnTo>
                <a:lnTo>
                  <a:pt x="1060890" y="4458124"/>
                </a:lnTo>
                <a:cubicBezTo>
                  <a:pt x="1060890" y="4451278"/>
                  <a:pt x="1075723" y="4444432"/>
                  <a:pt x="1105389" y="4437586"/>
                </a:cubicBezTo>
                <a:close/>
                <a:moveTo>
                  <a:pt x="606155" y="4432425"/>
                </a:moveTo>
                <a:lnTo>
                  <a:pt x="606155" y="4435848"/>
                </a:lnTo>
                <a:cubicBezTo>
                  <a:pt x="602732" y="4451822"/>
                  <a:pt x="597027" y="4459809"/>
                  <a:pt x="589040" y="4459809"/>
                </a:cubicBezTo>
                <a:cubicBezTo>
                  <a:pt x="589040" y="4457527"/>
                  <a:pt x="587899" y="4456386"/>
                  <a:pt x="585617" y="4456386"/>
                </a:cubicBezTo>
                <a:cubicBezTo>
                  <a:pt x="575918" y="4470078"/>
                  <a:pt x="565649" y="4476925"/>
                  <a:pt x="554809" y="4476925"/>
                </a:cubicBezTo>
                <a:cubicBezTo>
                  <a:pt x="550245" y="4474642"/>
                  <a:pt x="546822" y="4473502"/>
                  <a:pt x="544540" y="4473502"/>
                </a:cubicBezTo>
                <a:lnTo>
                  <a:pt x="544540" y="4463232"/>
                </a:lnTo>
                <a:cubicBezTo>
                  <a:pt x="549104" y="4463232"/>
                  <a:pt x="559373" y="4457527"/>
                  <a:pt x="575348" y="4446117"/>
                </a:cubicBezTo>
                <a:cubicBezTo>
                  <a:pt x="591322" y="4436989"/>
                  <a:pt x="601591" y="4432425"/>
                  <a:pt x="606155" y="4432425"/>
                </a:cubicBezTo>
                <a:close/>
                <a:moveTo>
                  <a:pt x="284389" y="4432425"/>
                </a:moveTo>
                <a:lnTo>
                  <a:pt x="284389" y="4442694"/>
                </a:lnTo>
                <a:cubicBezTo>
                  <a:pt x="280966" y="4442694"/>
                  <a:pt x="276402" y="4444976"/>
                  <a:pt x="270696" y="4449540"/>
                </a:cubicBezTo>
                <a:lnTo>
                  <a:pt x="263850" y="4449540"/>
                </a:lnTo>
                <a:lnTo>
                  <a:pt x="263850" y="4446117"/>
                </a:lnTo>
                <a:cubicBezTo>
                  <a:pt x="263850" y="4442123"/>
                  <a:pt x="270696" y="4437560"/>
                  <a:pt x="284389" y="4432425"/>
                </a:cubicBezTo>
                <a:close/>
                <a:moveTo>
                  <a:pt x="1027869" y="4417585"/>
                </a:moveTo>
                <a:lnTo>
                  <a:pt x="1022407" y="4419178"/>
                </a:lnTo>
                <a:cubicBezTo>
                  <a:pt x="1022407" y="4420034"/>
                  <a:pt x="1020125" y="4422459"/>
                  <a:pt x="1015561" y="4426452"/>
                </a:cubicBezTo>
                <a:lnTo>
                  <a:pt x="1009393" y="4431464"/>
                </a:lnTo>
                <a:lnTo>
                  <a:pt x="1024353" y="4426024"/>
                </a:lnTo>
                <a:close/>
                <a:moveTo>
                  <a:pt x="940255" y="4415755"/>
                </a:moveTo>
                <a:lnTo>
                  <a:pt x="947100" y="4426024"/>
                </a:lnTo>
                <a:cubicBezTo>
                  <a:pt x="924851" y="4448844"/>
                  <a:pt x="910017" y="4460255"/>
                  <a:pt x="902601" y="4460255"/>
                </a:cubicBezTo>
                <a:cubicBezTo>
                  <a:pt x="902601" y="4457972"/>
                  <a:pt x="901460" y="4456832"/>
                  <a:pt x="899178" y="4456832"/>
                </a:cubicBezTo>
                <a:lnTo>
                  <a:pt x="902601" y="4449985"/>
                </a:lnTo>
                <a:lnTo>
                  <a:pt x="902601" y="4439716"/>
                </a:lnTo>
                <a:lnTo>
                  <a:pt x="895756" y="4439716"/>
                </a:lnTo>
                <a:lnTo>
                  <a:pt x="895756" y="4436293"/>
                </a:lnTo>
                <a:cubicBezTo>
                  <a:pt x="895756" y="4429447"/>
                  <a:pt x="910588" y="4422601"/>
                  <a:pt x="940255" y="4415755"/>
                </a:cubicBezTo>
                <a:close/>
                <a:moveTo>
                  <a:pt x="777893" y="4415755"/>
                </a:moveTo>
                <a:lnTo>
                  <a:pt x="784739" y="4426024"/>
                </a:lnTo>
                <a:cubicBezTo>
                  <a:pt x="762489" y="4448844"/>
                  <a:pt x="747656" y="4460255"/>
                  <a:pt x="740240" y="4460255"/>
                </a:cubicBezTo>
                <a:cubicBezTo>
                  <a:pt x="740240" y="4457972"/>
                  <a:pt x="739098" y="4456832"/>
                  <a:pt x="736817" y="4456832"/>
                </a:cubicBezTo>
                <a:lnTo>
                  <a:pt x="740240" y="4449985"/>
                </a:lnTo>
                <a:lnTo>
                  <a:pt x="740240" y="4439716"/>
                </a:lnTo>
                <a:lnTo>
                  <a:pt x="733394" y="4439716"/>
                </a:lnTo>
                <a:lnTo>
                  <a:pt x="733394" y="4436293"/>
                </a:lnTo>
                <a:cubicBezTo>
                  <a:pt x="733394" y="4429447"/>
                  <a:pt x="748227" y="4422601"/>
                  <a:pt x="777893" y="4415755"/>
                </a:cubicBezTo>
                <a:close/>
                <a:moveTo>
                  <a:pt x="643808" y="4415310"/>
                </a:moveTo>
                <a:lnTo>
                  <a:pt x="647232" y="4415310"/>
                </a:lnTo>
                <a:cubicBezTo>
                  <a:pt x="651796" y="4415880"/>
                  <a:pt x="654078" y="4418162"/>
                  <a:pt x="654078" y="4422156"/>
                </a:cubicBezTo>
                <a:cubicBezTo>
                  <a:pt x="647232" y="4423297"/>
                  <a:pt x="639245" y="4429002"/>
                  <a:pt x="630116" y="4439271"/>
                </a:cubicBezTo>
                <a:lnTo>
                  <a:pt x="623270" y="4439271"/>
                </a:lnTo>
                <a:lnTo>
                  <a:pt x="623270" y="4425579"/>
                </a:lnTo>
                <a:cubicBezTo>
                  <a:pt x="625552" y="4418733"/>
                  <a:pt x="632398" y="4415310"/>
                  <a:pt x="643808" y="4415310"/>
                </a:cubicBezTo>
                <a:close/>
                <a:moveTo>
                  <a:pt x="664347" y="4408464"/>
                </a:moveTo>
                <a:lnTo>
                  <a:pt x="671193" y="4408464"/>
                </a:lnTo>
                <a:cubicBezTo>
                  <a:pt x="671193" y="4411887"/>
                  <a:pt x="667770" y="4415310"/>
                  <a:pt x="660924" y="4418733"/>
                </a:cubicBezTo>
                <a:lnTo>
                  <a:pt x="657501" y="4411887"/>
                </a:lnTo>
                <a:close/>
                <a:moveTo>
                  <a:pt x="510310" y="4408464"/>
                </a:moveTo>
                <a:lnTo>
                  <a:pt x="513733" y="4408464"/>
                </a:lnTo>
                <a:cubicBezTo>
                  <a:pt x="522861" y="4411887"/>
                  <a:pt x="527425" y="4415310"/>
                  <a:pt x="527425" y="4418733"/>
                </a:cubicBezTo>
                <a:lnTo>
                  <a:pt x="527425" y="4422156"/>
                </a:lnTo>
                <a:cubicBezTo>
                  <a:pt x="516015" y="4422156"/>
                  <a:pt x="510310" y="4427861"/>
                  <a:pt x="510310" y="4439271"/>
                </a:cubicBezTo>
                <a:lnTo>
                  <a:pt x="506887" y="4439271"/>
                </a:lnTo>
                <a:cubicBezTo>
                  <a:pt x="502322" y="4439271"/>
                  <a:pt x="500041" y="4436989"/>
                  <a:pt x="500041" y="4432425"/>
                </a:cubicBezTo>
                <a:cubicBezTo>
                  <a:pt x="504034" y="4432425"/>
                  <a:pt x="507457" y="4424438"/>
                  <a:pt x="510310" y="4408464"/>
                </a:cubicBezTo>
                <a:close/>
                <a:moveTo>
                  <a:pt x="493194" y="4401618"/>
                </a:moveTo>
                <a:lnTo>
                  <a:pt x="496617" y="4401618"/>
                </a:lnTo>
                <a:lnTo>
                  <a:pt x="500041" y="4408464"/>
                </a:lnTo>
                <a:lnTo>
                  <a:pt x="500041" y="4411887"/>
                </a:lnTo>
                <a:cubicBezTo>
                  <a:pt x="490912" y="4412457"/>
                  <a:pt x="486348" y="4417021"/>
                  <a:pt x="486348" y="4425579"/>
                </a:cubicBezTo>
                <a:cubicBezTo>
                  <a:pt x="489771" y="4425579"/>
                  <a:pt x="493194" y="4429002"/>
                  <a:pt x="496617" y="4435848"/>
                </a:cubicBezTo>
                <a:lnTo>
                  <a:pt x="486348" y="4449540"/>
                </a:lnTo>
                <a:lnTo>
                  <a:pt x="486348" y="4456386"/>
                </a:lnTo>
                <a:lnTo>
                  <a:pt x="493194" y="4456386"/>
                </a:lnTo>
                <a:lnTo>
                  <a:pt x="493194" y="4466655"/>
                </a:lnTo>
                <a:lnTo>
                  <a:pt x="479502" y="4470078"/>
                </a:lnTo>
                <a:cubicBezTo>
                  <a:pt x="476650" y="4456386"/>
                  <a:pt x="473227" y="4449540"/>
                  <a:pt x="469234" y="4449540"/>
                </a:cubicBezTo>
                <a:cubicBezTo>
                  <a:pt x="456682" y="4449540"/>
                  <a:pt x="435004" y="4459809"/>
                  <a:pt x="404195" y="4480348"/>
                </a:cubicBezTo>
                <a:cubicBezTo>
                  <a:pt x="385939" y="4480348"/>
                  <a:pt x="376811" y="4487194"/>
                  <a:pt x="376811" y="4500886"/>
                </a:cubicBezTo>
                <a:lnTo>
                  <a:pt x="328888" y="4528270"/>
                </a:lnTo>
                <a:cubicBezTo>
                  <a:pt x="321471" y="4551090"/>
                  <a:pt x="307779" y="4562501"/>
                  <a:pt x="287812" y="4562501"/>
                </a:cubicBezTo>
                <a:cubicBezTo>
                  <a:pt x="281536" y="4564783"/>
                  <a:pt x="266703" y="4573911"/>
                  <a:pt x="243312" y="4589885"/>
                </a:cubicBezTo>
                <a:cubicBezTo>
                  <a:pt x="220492" y="4588174"/>
                  <a:pt x="209082" y="4584751"/>
                  <a:pt x="209082" y="4579616"/>
                </a:cubicBezTo>
                <a:cubicBezTo>
                  <a:pt x="211363" y="4575622"/>
                  <a:pt x="212505" y="4571058"/>
                  <a:pt x="212505" y="4565924"/>
                </a:cubicBezTo>
                <a:lnTo>
                  <a:pt x="209082" y="4565924"/>
                </a:lnTo>
                <a:cubicBezTo>
                  <a:pt x="179986" y="4579616"/>
                  <a:pt x="161729" y="4586462"/>
                  <a:pt x="154313" y="4586462"/>
                </a:cubicBezTo>
                <a:lnTo>
                  <a:pt x="154313" y="4579616"/>
                </a:lnTo>
                <a:cubicBezTo>
                  <a:pt x="161159" y="4579616"/>
                  <a:pt x="172569" y="4569347"/>
                  <a:pt x="188543" y="4548809"/>
                </a:cubicBezTo>
                <a:lnTo>
                  <a:pt x="188543" y="4545386"/>
                </a:lnTo>
                <a:lnTo>
                  <a:pt x="185120" y="4545386"/>
                </a:lnTo>
                <a:cubicBezTo>
                  <a:pt x="129211" y="4572770"/>
                  <a:pt x="98403" y="4586462"/>
                  <a:pt x="92698" y="4586462"/>
                </a:cubicBezTo>
                <a:cubicBezTo>
                  <a:pt x="82429" y="4596731"/>
                  <a:pt x="64173" y="4605859"/>
                  <a:pt x="37929" y="4613847"/>
                </a:cubicBezTo>
                <a:lnTo>
                  <a:pt x="34506" y="4607000"/>
                </a:lnTo>
                <a:cubicBezTo>
                  <a:pt x="52762" y="4591597"/>
                  <a:pt x="66454" y="4582469"/>
                  <a:pt x="75583" y="4579616"/>
                </a:cubicBezTo>
                <a:cubicBezTo>
                  <a:pt x="96691" y="4557366"/>
                  <a:pt x="119512" y="4541392"/>
                  <a:pt x="144044" y="4531693"/>
                </a:cubicBezTo>
                <a:cubicBezTo>
                  <a:pt x="164011" y="4508873"/>
                  <a:pt x="179986" y="4497463"/>
                  <a:pt x="191966" y="4497463"/>
                </a:cubicBezTo>
                <a:cubicBezTo>
                  <a:pt x="191966" y="4484912"/>
                  <a:pt x="202235" y="4478065"/>
                  <a:pt x="222774" y="4476925"/>
                </a:cubicBezTo>
                <a:cubicBezTo>
                  <a:pt x="222774" y="4474642"/>
                  <a:pt x="223915" y="4473502"/>
                  <a:pt x="226197" y="4473502"/>
                </a:cubicBezTo>
                <a:lnTo>
                  <a:pt x="229620" y="4480348"/>
                </a:lnTo>
                <a:lnTo>
                  <a:pt x="229620" y="4487194"/>
                </a:lnTo>
                <a:cubicBezTo>
                  <a:pt x="213646" y="4492899"/>
                  <a:pt x="205658" y="4498604"/>
                  <a:pt x="205658" y="4504309"/>
                </a:cubicBezTo>
                <a:lnTo>
                  <a:pt x="209082" y="4511155"/>
                </a:lnTo>
                <a:cubicBezTo>
                  <a:pt x="219351" y="4504309"/>
                  <a:pt x="238748" y="4497463"/>
                  <a:pt x="267273" y="4490617"/>
                </a:cubicBezTo>
                <a:lnTo>
                  <a:pt x="270696" y="4483771"/>
                </a:lnTo>
                <a:lnTo>
                  <a:pt x="270696" y="4480348"/>
                </a:lnTo>
                <a:cubicBezTo>
                  <a:pt x="263850" y="4480348"/>
                  <a:pt x="260427" y="4478065"/>
                  <a:pt x="260427" y="4473502"/>
                </a:cubicBezTo>
                <a:lnTo>
                  <a:pt x="260427" y="4466655"/>
                </a:lnTo>
                <a:lnTo>
                  <a:pt x="280966" y="4466655"/>
                </a:lnTo>
                <a:cubicBezTo>
                  <a:pt x="280966" y="4448399"/>
                  <a:pt x="288953" y="4439271"/>
                  <a:pt x="304927" y="4439271"/>
                </a:cubicBezTo>
                <a:cubicBezTo>
                  <a:pt x="309491" y="4439841"/>
                  <a:pt x="311774" y="4442123"/>
                  <a:pt x="311774" y="4446117"/>
                </a:cubicBezTo>
                <a:lnTo>
                  <a:pt x="311774" y="4452963"/>
                </a:lnTo>
                <a:cubicBezTo>
                  <a:pt x="304927" y="4452963"/>
                  <a:pt x="299222" y="4457527"/>
                  <a:pt x="294658" y="4466655"/>
                </a:cubicBezTo>
                <a:lnTo>
                  <a:pt x="294658" y="4470078"/>
                </a:lnTo>
                <a:cubicBezTo>
                  <a:pt x="294658" y="4473502"/>
                  <a:pt x="298081" y="4476925"/>
                  <a:pt x="304927" y="4480348"/>
                </a:cubicBezTo>
                <a:cubicBezTo>
                  <a:pt x="328888" y="4475783"/>
                  <a:pt x="359696" y="4463232"/>
                  <a:pt x="397349" y="4442694"/>
                </a:cubicBezTo>
                <a:cubicBezTo>
                  <a:pt x="430439" y="4431854"/>
                  <a:pt x="462387" y="4418162"/>
                  <a:pt x="493194" y="4401618"/>
                </a:cubicBezTo>
                <a:close/>
                <a:moveTo>
                  <a:pt x="1235465" y="4399932"/>
                </a:moveTo>
                <a:lnTo>
                  <a:pt x="1242311" y="4399932"/>
                </a:lnTo>
                <a:lnTo>
                  <a:pt x="1242311" y="4403355"/>
                </a:lnTo>
                <a:lnTo>
                  <a:pt x="1235465" y="4403355"/>
                </a:lnTo>
                <a:close/>
                <a:moveTo>
                  <a:pt x="1434002" y="4396509"/>
                </a:moveTo>
                <a:lnTo>
                  <a:pt x="1416946" y="4410464"/>
                </a:lnTo>
                <a:lnTo>
                  <a:pt x="1436163" y="4396509"/>
                </a:lnTo>
                <a:close/>
                <a:moveTo>
                  <a:pt x="1267389" y="4391794"/>
                </a:moveTo>
                <a:lnTo>
                  <a:pt x="1274235" y="4391794"/>
                </a:lnTo>
                <a:lnTo>
                  <a:pt x="1274235" y="4395217"/>
                </a:lnTo>
                <a:lnTo>
                  <a:pt x="1267389" y="4395217"/>
                </a:lnTo>
                <a:close/>
                <a:moveTo>
                  <a:pt x="1147582" y="4391794"/>
                </a:moveTo>
                <a:lnTo>
                  <a:pt x="1147258" y="4394715"/>
                </a:lnTo>
                <a:lnTo>
                  <a:pt x="1148682" y="4391794"/>
                </a:lnTo>
                <a:close/>
                <a:moveTo>
                  <a:pt x="2149249" y="4386239"/>
                </a:moveTo>
                <a:lnTo>
                  <a:pt x="2139155" y="4392008"/>
                </a:lnTo>
                <a:lnTo>
                  <a:pt x="2123117" y="4414060"/>
                </a:lnTo>
                <a:lnTo>
                  <a:pt x="2114520" y="4419971"/>
                </a:lnTo>
                <a:lnTo>
                  <a:pt x="2118442" y="4423893"/>
                </a:lnTo>
                <a:lnTo>
                  <a:pt x="2118442" y="4427316"/>
                </a:lnTo>
                <a:lnTo>
                  <a:pt x="2116967" y="4428975"/>
                </a:lnTo>
                <a:lnTo>
                  <a:pt x="2122926" y="4428975"/>
                </a:lnTo>
                <a:lnTo>
                  <a:pt x="2122926" y="4433362"/>
                </a:lnTo>
                <a:lnTo>
                  <a:pt x="2132170" y="4428080"/>
                </a:lnTo>
                <a:lnTo>
                  <a:pt x="2135848" y="4425409"/>
                </a:lnTo>
                <a:lnTo>
                  <a:pt x="2129772" y="4415283"/>
                </a:lnTo>
                <a:cubicBezTo>
                  <a:pt x="2130913" y="4408723"/>
                  <a:pt x="2134907" y="4401734"/>
                  <a:pt x="2141753" y="4394317"/>
                </a:cubicBezTo>
                <a:lnTo>
                  <a:pt x="2151247" y="4386639"/>
                </a:lnTo>
                <a:close/>
                <a:moveTo>
                  <a:pt x="712269" y="4384502"/>
                </a:moveTo>
                <a:lnTo>
                  <a:pt x="719116" y="4384502"/>
                </a:lnTo>
                <a:cubicBezTo>
                  <a:pt x="723679" y="4385073"/>
                  <a:pt x="725962" y="4387355"/>
                  <a:pt x="725962" y="4391348"/>
                </a:cubicBezTo>
                <a:cubicBezTo>
                  <a:pt x="718545" y="4391348"/>
                  <a:pt x="701430" y="4397053"/>
                  <a:pt x="674616" y="4408464"/>
                </a:cubicBezTo>
                <a:lnTo>
                  <a:pt x="674616" y="4401618"/>
                </a:lnTo>
                <a:cubicBezTo>
                  <a:pt x="694013" y="4390207"/>
                  <a:pt x="706564" y="4384502"/>
                  <a:pt x="712269" y="4384502"/>
                </a:cubicBezTo>
                <a:close/>
                <a:moveTo>
                  <a:pt x="882670" y="4375721"/>
                </a:moveTo>
                <a:lnTo>
                  <a:pt x="878715" y="4378940"/>
                </a:lnTo>
                <a:lnTo>
                  <a:pt x="877162" y="4379695"/>
                </a:lnTo>
                <a:lnTo>
                  <a:pt x="877162" y="4380469"/>
                </a:lnTo>
                <a:lnTo>
                  <a:pt x="881417" y="4376767"/>
                </a:lnTo>
                <a:lnTo>
                  <a:pt x="883022" y="4375897"/>
                </a:lnTo>
                <a:close/>
                <a:moveTo>
                  <a:pt x="3406124" y="4372128"/>
                </a:moveTo>
                <a:lnTo>
                  <a:pt x="3409547" y="4372128"/>
                </a:lnTo>
                <a:lnTo>
                  <a:pt x="3409547" y="4385820"/>
                </a:lnTo>
                <a:cubicBezTo>
                  <a:pt x="3404983" y="4385820"/>
                  <a:pt x="3395855" y="4391526"/>
                  <a:pt x="3382163" y="4402936"/>
                </a:cubicBezTo>
                <a:lnTo>
                  <a:pt x="3378739" y="4402936"/>
                </a:lnTo>
                <a:lnTo>
                  <a:pt x="3378739" y="4399513"/>
                </a:lnTo>
                <a:cubicBezTo>
                  <a:pt x="3378739" y="4396660"/>
                  <a:pt x="3387867" y="4387532"/>
                  <a:pt x="3406124" y="4372128"/>
                </a:cubicBezTo>
                <a:close/>
                <a:moveTo>
                  <a:pt x="1297080" y="4369125"/>
                </a:moveTo>
                <a:lnTo>
                  <a:pt x="1289041" y="4373949"/>
                </a:lnTo>
                <a:lnTo>
                  <a:pt x="1289405" y="4374678"/>
                </a:lnTo>
                <a:lnTo>
                  <a:pt x="1289405" y="4375752"/>
                </a:lnTo>
                <a:lnTo>
                  <a:pt x="1294773" y="4374678"/>
                </a:lnTo>
                <a:lnTo>
                  <a:pt x="1302633" y="4374678"/>
                </a:lnTo>
                <a:close/>
                <a:moveTo>
                  <a:pt x="3440354" y="4368705"/>
                </a:moveTo>
                <a:lnTo>
                  <a:pt x="3447200" y="4372128"/>
                </a:lnTo>
                <a:cubicBezTo>
                  <a:pt x="3443777" y="4381256"/>
                  <a:pt x="3440354" y="4385820"/>
                  <a:pt x="3436931" y="4385820"/>
                </a:cubicBezTo>
                <a:lnTo>
                  <a:pt x="3430085" y="4385820"/>
                </a:lnTo>
                <a:lnTo>
                  <a:pt x="3430085" y="4378974"/>
                </a:lnTo>
                <a:cubicBezTo>
                  <a:pt x="3430085" y="4375551"/>
                  <a:pt x="3433508" y="4372128"/>
                  <a:pt x="3440354" y="4368705"/>
                </a:cubicBezTo>
                <a:close/>
                <a:moveTo>
                  <a:pt x="1093785" y="4367046"/>
                </a:moveTo>
                <a:lnTo>
                  <a:pt x="1089022" y="4374770"/>
                </a:lnTo>
                <a:lnTo>
                  <a:pt x="1089390" y="4374678"/>
                </a:lnTo>
                <a:lnTo>
                  <a:pt x="1095260" y="4367341"/>
                </a:lnTo>
                <a:close/>
                <a:moveTo>
                  <a:pt x="903743" y="4361353"/>
                </a:moveTo>
                <a:lnTo>
                  <a:pt x="897114" y="4363964"/>
                </a:lnTo>
                <a:lnTo>
                  <a:pt x="896567" y="4364409"/>
                </a:lnTo>
                <a:lnTo>
                  <a:pt x="901123" y="4364409"/>
                </a:lnTo>
                <a:close/>
                <a:moveTo>
                  <a:pt x="732808" y="4360541"/>
                </a:moveTo>
                <a:lnTo>
                  <a:pt x="739655" y="4363964"/>
                </a:lnTo>
                <a:lnTo>
                  <a:pt x="763615" y="4360541"/>
                </a:lnTo>
                <a:lnTo>
                  <a:pt x="763615" y="4363964"/>
                </a:lnTo>
                <a:cubicBezTo>
                  <a:pt x="763615" y="4367387"/>
                  <a:pt x="756769" y="4371951"/>
                  <a:pt x="743077" y="4377656"/>
                </a:cubicBezTo>
                <a:cubicBezTo>
                  <a:pt x="743077" y="4386784"/>
                  <a:pt x="740795" y="4391348"/>
                  <a:pt x="736231" y="4391348"/>
                </a:cubicBezTo>
                <a:cubicBezTo>
                  <a:pt x="730526" y="4391348"/>
                  <a:pt x="725962" y="4382220"/>
                  <a:pt x="722539" y="4363964"/>
                </a:cubicBezTo>
                <a:cubicBezTo>
                  <a:pt x="729385" y="4363964"/>
                  <a:pt x="732808" y="4362823"/>
                  <a:pt x="732808" y="4360541"/>
                </a:cubicBezTo>
                <a:close/>
                <a:moveTo>
                  <a:pt x="1440848" y="4360499"/>
                </a:moveTo>
                <a:lnTo>
                  <a:pt x="1437425" y="4362227"/>
                </a:lnTo>
                <a:lnTo>
                  <a:pt x="1437425" y="4362279"/>
                </a:lnTo>
                <a:lnTo>
                  <a:pt x="1440848" y="4362279"/>
                </a:lnTo>
                <a:close/>
                <a:moveTo>
                  <a:pt x="867936" y="4343593"/>
                </a:moveTo>
                <a:lnTo>
                  <a:pt x="866892" y="4343871"/>
                </a:lnTo>
                <a:lnTo>
                  <a:pt x="864460" y="4346849"/>
                </a:lnTo>
                <a:lnTo>
                  <a:pt x="864970" y="4346849"/>
                </a:lnTo>
                <a:lnTo>
                  <a:pt x="867110" y="4345244"/>
                </a:lnTo>
                <a:close/>
                <a:moveTo>
                  <a:pt x="674616" y="4336580"/>
                </a:moveTo>
                <a:lnTo>
                  <a:pt x="678039" y="4336580"/>
                </a:lnTo>
                <a:lnTo>
                  <a:pt x="678039" y="4346849"/>
                </a:lnTo>
                <a:cubicBezTo>
                  <a:pt x="673475" y="4346849"/>
                  <a:pt x="666629" y="4351413"/>
                  <a:pt x="657501" y="4360541"/>
                </a:cubicBezTo>
                <a:lnTo>
                  <a:pt x="654078" y="4353695"/>
                </a:lnTo>
                <a:lnTo>
                  <a:pt x="654078" y="4350272"/>
                </a:lnTo>
                <a:cubicBezTo>
                  <a:pt x="658642" y="4350272"/>
                  <a:pt x="665488" y="4345708"/>
                  <a:pt x="674616" y="4336580"/>
                </a:cubicBezTo>
                <a:close/>
                <a:moveTo>
                  <a:pt x="1092127" y="4330994"/>
                </a:moveTo>
                <a:lnTo>
                  <a:pt x="1040160" y="4354089"/>
                </a:lnTo>
                <a:cubicBezTo>
                  <a:pt x="1026469" y="4368922"/>
                  <a:pt x="1019622" y="4376909"/>
                  <a:pt x="1019622" y="4378051"/>
                </a:cubicBezTo>
                <a:lnTo>
                  <a:pt x="1019622" y="4381474"/>
                </a:lnTo>
                <a:lnTo>
                  <a:pt x="1045595" y="4366732"/>
                </a:lnTo>
                <a:lnTo>
                  <a:pt x="1046369" y="4364409"/>
                </a:lnTo>
                <a:lnTo>
                  <a:pt x="1049688" y="4364409"/>
                </a:lnTo>
                <a:lnTo>
                  <a:pt x="1051286" y="4363503"/>
                </a:lnTo>
                <a:lnTo>
                  <a:pt x="1066946" y="4360370"/>
                </a:lnTo>
                <a:close/>
                <a:moveTo>
                  <a:pt x="719116" y="4316041"/>
                </a:moveTo>
                <a:lnTo>
                  <a:pt x="732808" y="4316041"/>
                </a:lnTo>
                <a:cubicBezTo>
                  <a:pt x="737942" y="4320605"/>
                  <a:pt x="745929" y="4322887"/>
                  <a:pt x="756769" y="4322887"/>
                </a:cubicBezTo>
                <a:lnTo>
                  <a:pt x="756769" y="4329734"/>
                </a:lnTo>
                <a:cubicBezTo>
                  <a:pt x="748782" y="4329734"/>
                  <a:pt x="738513" y="4335438"/>
                  <a:pt x="725962" y="4346849"/>
                </a:cubicBezTo>
                <a:lnTo>
                  <a:pt x="715692" y="4346849"/>
                </a:lnTo>
                <a:lnTo>
                  <a:pt x="715692" y="4340003"/>
                </a:lnTo>
                <a:close/>
                <a:moveTo>
                  <a:pt x="966161" y="4313064"/>
                </a:moveTo>
                <a:lnTo>
                  <a:pt x="965241" y="4313985"/>
                </a:lnTo>
                <a:lnTo>
                  <a:pt x="966161" y="4313650"/>
                </a:lnTo>
                <a:close/>
                <a:moveTo>
                  <a:pt x="938776" y="4309640"/>
                </a:moveTo>
                <a:cubicBezTo>
                  <a:pt x="924228" y="4321051"/>
                  <a:pt x="910964" y="4329608"/>
                  <a:pt x="898983" y="4335314"/>
                </a:cubicBezTo>
                <a:lnTo>
                  <a:pt x="896621" y="4335943"/>
                </a:lnTo>
                <a:lnTo>
                  <a:pt x="890268" y="4344282"/>
                </a:lnTo>
                <a:cubicBezTo>
                  <a:pt x="885704" y="4348275"/>
                  <a:pt x="881141" y="4350272"/>
                  <a:pt x="876577" y="4350272"/>
                </a:cubicBezTo>
                <a:lnTo>
                  <a:pt x="876577" y="4357118"/>
                </a:lnTo>
                <a:cubicBezTo>
                  <a:pt x="877146" y="4361682"/>
                  <a:pt x="879428" y="4363964"/>
                  <a:pt x="883422" y="4363964"/>
                </a:cubicBezTo>
                <a:lnTo>
                  <a:pt x="886845" y="4363964"/>
                </a:lnTo>
                <a:cubicBezTo>
                  <a:pt x="899966" y="4358829"/>
                  <a:pt x="914800" y="4346278"/>
                  <a:pt x="931344" y="4326311"/>
                </a:cubicBezTo>
                <a:lnTo>
                  <a:pt x="934881" y="4325025"/>
                </a:lnTo>
                <a:lnTo>
                  <a:pt x="942199" y="4316487"/>
                </a:lnTo>
                <a:close/>
                <a:moveTo>
                  <a:pt x="1529018" y="4292525"/>
                </a:moveTo>
                <a:cubicBezTo>
                  <a:pt x="1521602" y="4297089"/>
                  <a:pt x="1514756" y="4299371"/>
                  <a:pt x="1508480" y="4299371"/>
                </a:cubicBezTo>
                <a:lnTo>
                  <a:pt x="1491365" y="4299371"/>
                </a:lnTo>
                <a:lnTo>
                  <a:pt x="1491365" y="4305750"/>
                </a:lnTo>
                <a:lnTo>
                  <a:pt x="1495616" y="4304087"/>
                </a:lnTo>
                <a:cubicBezTo>
                  <a:pt x="1502463" y="4306369"/>
                  <a:pt x="1505886" y="4308651"/>
                  <a:pt x="1505886" y="4310933"/>
                </a:cubicBezTo>
                <a:lnTo>
                  <a:pt x="1519578" y="4304087"/>
                </a:lnTo>
                <a:lnTo>
                  <a:pt x="1529626" y="4305523"/>
                </a:lnTo>
                <a:lnTo>
                  <a:pt x="1532456" y="4302794"/>
                </a:lnTo>
                <a:lnTo>
                  <a:pt x="1532441" y="4302794"/>
                </a:lnTo>
                <a:cubicBezTo>
                  <a:pt x="1532441" y="4300512"/>
                  <a:pt x="1531300" y="4297089"/>
                  <a:pt x="1529018" y="4292525"/>
                </a:cubicBezTo>
                <a:close/>
                <a:moveTo>
                  <a:pt x="691731" y="4285234"/>
                </a:moveTo>
                <a:lnTo>
                  <a:pt x="698577" y="4295503"/>
                </a:lnTo>
                <a:cubicBezTo>
                  <a:pt x="676327" y="4318323"/>
                  <a:pt x="661494" y="4329734"/>
                  <a:pt x="654078" y="4329734"/>
                </a:cubicBezTo>
                <a:cubicBezTo>
                  <a:pt x="654078" y="4327451"/>
                  <a:pt x="652936" y="4326311"/>
                  <a:pt x="650655" y="4326311"/>
                </a:cubicBezTo>
                <a:lnTo>
                  <a:pt x="654078" y="4319464"/>
                </a:lnTo>
                <a:lnTo>
                  <a:pt x="654078" y="4309195"/>
                </a:lnTo>
                <a:lnTo>
                  <a:pt x="647232" y="4309195"/>
                </a:lnTo>
                <a:lnTo>
                  <a:pt x="647232" y="4305772"/>
                </a:lnTo>
                <a:cubicBezTo>
                  <a:pt x="647232" y="4298926"/>
                  <a:pt x="662065" y="4292080"/>
                  <a:pt x="691731" y="4285234"/>
                </a:cubicBezTo>
                <a:close/>
                <a:moveTo>
                  <a:pt x="1406617" y="4283549"/>
                </a:moveTo>
                <a:lnTo>
                  <a:pt x="1397003" y="4288178"/>
                </a:lnTo>
                <a:lnTo>
                  <a:pt x="1397465" y="4289102"/>
                </a:lnTo>
                <a:lnTo>
                  <a:pt x="1388673" y="4294126"/>
                </a:lnTo>
                <a:lnTo>
                  <a:pt x="1388673" y="4295948"/>
                </a:lnTo>
                <a:cubicBezTo>
                  <a:pt x="1400655" y="4293666"/>
                  <a:pt x="1407500" y="4292525"/>
                  <a:pt x="1409212" y="4292525"/>
                </a:cubicBezTo>
                <a:lnTo>
                  <a:pt x="1410040" y="4292939"/>
                </a:lnTo>
                <a:lnTo>
                  <a:pt x="1410040" y="4283549"/>
                </a:lnTo>
                <a:close/>
                <a:moveTo>
                  <a:pt x="1081739" y="4281119"/>
                </a:moveTo>
                <a:lnTo>
                  <a:pt x="1073277" y="4287889"/>
                </a:lnTo>
                <a:lnTo>
                  <a:pt x="1080675" y="4283523"/>
                </a:lnTo>
                <a:lnTo>
                  <a:pt x="1081182" y="4283349"/>
                </a:lnTo>
                <a:close/>
                <a:moveTo>
                  <a:pt x="1057947" y="4278439"/>
                </a:moveTo>
                <a:lnTo>
                  <a:pt x="1054574" y="4281811"/>
                </a:lnTo>
                <a:lnTo>
                  <a:pt x="1053946" y="4281811"/>
                </a:lnTo>
                <a:lnTo>
                  <a:pt x="1051486" y="4292474"/>
                </a:lnTo>
                <a:lnTo>
                  <a:pt x="1053853" y="4292474"/>
                </a:lnTo>
                <a:close/>
                <a:moveTo>
                  <a:pt x="1242120" y="4275359"/>
                </a:moveTo>
                <a:lnTo>
                  <a:pt x="1236665" y="4276996"/>
                </a:lnTo>
                <a:lnTo>
                  <a:pt x="1233158" y="4282256"/>
                </a:lnTo>
                <a:lnTo>
                  <a:pt x="1226312" y="4282256"/>
                </a:lnTo>
                <a:lnTo>
                  <a:pt x="1226312" y="4280102"/>
                </a:lnTo>
                <a:lnTo>
                  <a:pt x="1216448" y="4283061"/>
                </a:lnTo>
                <a:lnTo>
                  <a:pt x="1215952" y="4283352"/>
                </a:lnTo>
                <a:lnTo>
                  <a:pt x="1215435" y="4285592"/>
                </a:lnTo>
                <a:lnTo>
                  <a:pt x="1216043" y="4285679"/>
                </a:lnTo>
                <a:cubicBezTo>
                  <a:pt x="1220607" y="4283397"/>
                  <a:pt x="1224030" y="4282256"/>
                  <a:pt x="1226312" y="4282256"/>
                </a:cubicBezTo>
                <a:lnTo>
                  <a:pt x="1226312" y="4292474"/>
                </a:lnTo>
                <a:lnTo>
                  <a:pt x="1227369" y="4292474"/>
                </a:lnTo>
                <a:lnTo>
                  <a:pt x="1245172" y="4281462"/>
                </a:lnTo>
                <a:close/>
                <a:moveTo>
                  <a:pt x="1027776" y="4271987"/>
                </a:moveTo>
                <a:cubicBezTo>
                  <a:pt x="1009519" y="4278262"/>
                  <a:pt x="1000391" y="4283968"/>
                  <a:pt x="1000391" y="4289102"/>
                </a:cubicBezTo>
                <a:lnTo>
                  <a:pt x="1000391" y="4295948"/>
                </a:lnTo>
                <a:lnTo>
                  <a:pt x="1014083" y="4295948"/>
                </a:lnTo>
                <a:cubicBezTo>
                  <a:pt x="1022641" y="4291384"/>
                  <a:pt x="1028346" y="4284538"/>
                  <a:pt x="1031199" y="4275410"/>
                </a:cubicBezTo>
                <a:cubicBezTo>
                  <a:pt x="1028916" y="4275410"/>
                  <a:pt x="1027776" y="4274269"/>
                  <a:pt x="1027776" y="4271987"/>
                </a:cubicBezTo>
                <a:close/>
                <a:moveTo>
                  <a:pt x="1068029" y="4267059"/>
                </a:moveTo>
                <a:lnTo>
                  <a:pt x="1060368" y="4270748"/>
                </a:lnTo>
                <a:lnTo>
                  <a:pt x="1060253" y="4271780"/>
                </a:lnTo>
                <a:lnTo>
                  <a:pt x="1060626" y="4271638"/>
                </a:lnTo>
                <a:close/>
                <a:moveTo>
                  <a:pt x="1556403" y="4265141"/>
                </a:moveTo>
                <a:lnTo>
                  <a:pt x="1563249" y="4265141"/>
                </a:lnTo>
                <a:lnTo>
                  <a:pt x="1563249" y="4268564"/>
                </a:lnTo>
                <a:cubicBezTo>
                  <a:pt x="1563249" y="4273698"/>
                  <a:pt x="1557544" y="4277122"/>
                  <a:pt x="1546134" y="4278833"/>
                </a:cubicBezTo>
                <a:lnTo>
                  <a:pt x="1546134" y="4275410"/>
                </a:lnTo>
                <a:cubicBezTo>
                  <a:pt x="1546134" y="4271987"/>
                  <a:pt x="1549557" y="4268564"/>
                  <a:pt x="1556403" y="4265141"/>
                </a:cubicBezTo>
                <a:close/>
                <a:moveTo>
                  <a:pt x="794423" y="4264696"/>
                </a:moveTo>
                <a:cubicBezTo>
                  <a:pt x="798987" y="4265266"/>
                  <a:pt x="801269" y="4267548"/>
                  <a:pt x="801269" y="4271542"/>
                </a:cubicBezTo>
                <a:lnTo>
                  <a:pt x="801269" y="4274965"/>
                </a:lnTo>
                <a:cubicBezTo>
                  <a:pt x="801269" y="4280670"/>
                  <a:pt x="792140" y="4285234"/>
                  <a:pt x="773884" y="4288657"/>
                </a:cubicBezTo>
                <a:cubicBezTo>
                  <a:pt x="773884" y="4290369"/>
                  <a:pt x="764756" y="4298356"/>
                  <a:pt x="746500" y="4312618"/>
                </a:cubicBezTo>
                <a:lnTo>
                  <a:pt x="739655" y="4312618"/>
                </a:lnTo>
                <a:cubicBezTo>
                  <a:pt x="743077" y="4301208"/>
                  <a:pt x="761333" y="4285234"/>
                  <a:pt x="794423" y="4264696"/>
                </a:cubicBezTo>
                <a:close/>
                <a:moveTo>
                  <a:pt x="821808" y="4247580"/>
                </a:moveTo>
                <a:lnTo>
                  <a:pt x="828653" y="4247580"/>
                </a:lnTo>
                <a:lnTo>
                  <a:pt x="828653" y="4251003"/>
                </a:lnTo>
                <a:lnTo>
                  <a:pt x="821808" y="4251003"/>
                </a:lnTo>
                <a:close/>
                <a:moveTo>
                  <a:pt x="787576" y="4247580"/>
                </a:moveTo>
                <a:lnTo>
                  <a:pt x="791000" y="4247580"/>
                </a:lnTo>
                <a:lnTo>
                  <a:pt x="791000" y="4251003"/>
                </a:lnTo>
                <a:cubicBezTo>
                  <a:pt x="785865" y="4262414"/>
                  <a:pt x="775596" y="4269260"/>
                  <a:pt x="760192" y="4271542"/>
                </a:cubicBezTo>
                <a:lnTo>
                  <a:pt x="760192" y="4264696"/>
                </a:lnTo>
                <a:cubicBezTo>
                  <a:pt x="764756" y="4264696"/>
                  <a:pt x="773884" y="4258990"/>
                  <a:pt x="787576" y="4247580"/>
                </a:cubicBezTo>
                <a:close/>
                <a:moveTo>
                  <a:pt x="2807973" y="4246695"/>
                </a:moveTo>
                <a:lnTo>
                  <a:pt x="2785328" y="4259113"/>
                </a:lnTo>
                <a:lnTo>
                  <a:pt x="2776942" y="4269435"/>
                </a:lnTo>
                <a:lnTo>
                  <a:pt x="2755209" y="4302293"/>
                </a:lnTo>
                <a:lnTo>
                  <a:pt x="2769065" y="4297188"/>
                </a:lnTo>
                <a:cubicBezTo>
                  <a:pt x="2777052" y="4289201"/>
                  <a:pt x="2782187" y="4277220"/>
                  <a:pt x="2784469" y="4261246"/>
                </a:cubicBezTo>
                <a:cubicBezTo>
                  <a:pt x="2789889" y="4261246"/>
                  <a:pt x="2795736" y="4258679"/>
                  <a:pt x="2802012" y="4253545"/>
                </a:cubicBezTo>
                <a:close/>
                <a:moveTo>
                  <a:pt x="1516155" y="4245895"/>
                </a:moveTo>
                <a:lnTo>
                  <a:pt x="1502085" y="4248386"/>
                </a:lnTo>
                <a:lnTo>
                  <a:pt x="1495426" y="4251398"/>
                </a:lnTo>
                <a:lnTo>
                  <a:pt x="1495426" y="4249565"/>
                </a:lnTo>
                <a:lnTo>
                  <a:pt x="1481711" y="4251993"/>
                </a:lnTo>
                <a:cubicBezTo>
                  <a:pt x="1452187" y="4258625"/>
                  <a:pt x="1437425" y="4266862"/>
                  <a:pt x="1437425" y="4276703"/>
                </a:cubicBezTo>
                <a:cubicBezTo>
                  <a:pt x="1426015" y="4279555"/>
                  <a:pt x="1420309" y="4285260"/>
                  <a:pt x="1420309" y="4293818"/>
                </a:cubicBezTo>
                <a:lnTo>
                  <a:pt x="1411799" y="4293818"/>
                </a:lnTo>
                <a:lnTo>
                  <a:pt x="1416059" y="4295948"/>
                </a:lnTo>
                <a:cubicBezTo>
                  <a:pt x="1420052" y="4293666"/>
                  <a:pt x="1424615" y="4292525"/>
                  <a:pt x="1429750" y="4292525"/>
                </a:cubicBezTo>
                <a:cubicBezTo>
                  <a:pt x="1436596" y="4294807"/>
                  <a:pt x="1440019" y="4297089"/>
                  <a:pt x="1440019" y="4299371"/>
                </a:cubicBezTo>
                <a:lnTo>
                  <a:pt x="1457134" y="4289102"/>
                </a:lnTo>
                <a:lnTo>
                  <a:pt x="1460557" y="4289102"/>
                </a:lnTo>
                <a:lnTo>
                  <a:pt x="1467096" y="4290737"/>
                </a:lnTo>
                <a:lnTo>
                  <a:pt x="1467804" y="4289967"/>
                </a:lnTo>
                <a:cubicBezTo>
                  <a:pt x="1472939" y="4286544"/>
                  <a:pt x="1479928" y="4283264"/>
                  <a:pt x="1488770" y="4280126"/>
                </a:cubicBezTo>
                <a:lnTo>
                  <a:pt x="1489598" y="4281782"/>
                </a:lnTo>
                <a:lnTo>
                  <a:pt x="1499741" y="4274682"/>
                </a:lnTo>
                <a:lnTo>
                  <a:pt x="1499040" y="4273280"/>
                </a:lnTo>
                <a:cubicBezTo>
                  <a:pt x="1499040" y="4259588"/>
                  <a:pt x="1504745" y="4252741"/>
                  <a:pt x="1516155" y="4252741"/>
                </a:cubicBezTo>
                <a:close/>
                <a:moveTo>
                  <a:pt x="1280761" y="4243585"/>
                </a:moveTo>
                <a:lnTo>
                  <a:pt x="1277211" y="4245566"/>
                </a:lnTo>
                <a:cubicBezTo>
                  <a:pt x="1273931" y="4248490"/>
                  <a:pt x="1272290" y="4251592"/>
                  <a:pt x="1272290" y="4254872"/>
                </a:cubicBezTo>
                <a:lnTo>
                  <a:pt x="1265903" y="4258066"/>
                </a:lnTo>
                <a:lnTo>
                  <a:pt x="1269504" y="4261667"/>
                </a:lnTo>
                <a:lnTo>
                  <a:pt x="1262867" y="4270517"/>
                </a:lnTo>
                <a:lnTo>
                  <a:pt x="1266700" y="4268146"/>
                </a:lnTo>
                <a:lnTo>
                  <a:pt x="1278529" y="4263845"/>
                </a:lnTo>
                <a:lnTo>
                  <a:pt x="1272928" y="4258244"/>
                </a:lnTo>
                <a:cubicBezTo>
                  <a:pt x="1274925" y="4258244"/>
                  <a:pt x="1276779" y="4256248"/>
                  <a:pt x="1278490" y="4252254"/>
                </a:cubicBezTo>
                <a:close/>
                <a:moveTo>
                  <a:pt x="2811000" y="4242953"/>
                </a:moveTo>
                <a:lnTo>
                  <a:pt x="2810635" y="4243637"/>
                </a:lnTo>
                <a:lnTo>
                  <a:pt x="2811199" y="4242989"/>
                </a:lnTo>
                <a:close/>
                <a:moveTo>
                  <a:pt x="1588825" y="4241510"/>
                </a:moveTo>
                <a:lnTo>
                  <a:pt x="1582309" y="4248026"/>
                </a:lnTo>
                <a:lnTo>
                  <a:pt x="1577307" y="4248026"/>
                </a:lnTo>
                <a:lnTo>
                  <a:pt x="1554664" y="4260443"/>
                </a:lnTo>
                <a:lnTo>
                  <a:pt x="1524062" y="4267924"/>
                </a:lnTo>
                <a:lnTo>
                  <a:pt x="1536721" y="4274554"/>
                </a:lnTo>
                <a:cubicBezTo>
                  <a:pt x="1540714" y="4278548"/>
                  <a:pt x="1542711" y="4283397"/>
                  <a:pt x="1542711" y="4289102"/>
                </a:cubicBezTo>
                <a:lnTo>
                  <a:pt x="1550829" y="4285043"/>
                </a:lnTo>
                <a:lnTo>
                  <a:pt x="1583588" y="4247605"/>
                </a:lnTo>
                <a:close/>
                <a:moveTo>
                  <a:pt x="1318877" y="4229754"/>
                </a:moveTo>
                <a:lnTo>
                  <a:pt x="1316576" y="4230162"/>
                </a:lnTo>
                <a:cubicBezTo>
                  <a:pt x="1306735" y="4232373"/>
                  <a:pt x="1298534" y="4234762"/>
                  <a:pt x="1291973" y="4237329"/>
                </a:cubicBezTo>
                <a:lnTo>
                  <a:pt x="1291232" y="4237742"/>
                </a:lnTo>
                <a:lnTo>
                  <a:pt x="1300312" y="4244552"/>
                </a:lnTo>
                <a:lnTo>
                  <a:pt x="1300312" y="4247975"/>
                </a:lnTo>
                <a:cubicBezTo>
                  <a:pt x="1294607" y="4247975"/>
                  <a:pt x="1290329" y="4249402"/>
                  <a:pt x="1287476" y="4252254"/>
                </a:cubicBezTo>
                <a:lnTo>
                  <a:pt x="1284314" y="4261741"/>
                </a:lnTo>
                <a:lnTo>
                  <a:pt x="1290234" y="4259588"/>
                </a:lnTo>
                <a:cubicBezTo>
                  <a:pt x="1291946" y="4254739"/>
                  <a:pt x="1297080" y="4249176"/>
                  <a:pt x="1305637" y="4242901"/>
                </a:cubicBezTo>
                <a:lnTo>
                  <a:pt x="1316380" y="4236634"/>
                </a:lnTo>
                <a:lnTo>
                  <a:pt x="1311888" y="4237757"/>
                </a:lnTo>
                <a:lnTo>
                  <a:pt x="1311888" y="4234333"/>
                </a:lnTo>
                <a:close/>
                <a:moveTo>
                  <a:pt x="1602024" y="4221987"/>
                </a:moveTo>
                <a:lnTo>
                  <a:pt x="1588039" y="4233059"/>
                </a:lnTo>
                <a:lnTo>
                  <a:pt x="1585603" y="4237627"/>
                </a:lnTo>
                <a:lnTo>
                  <a:pt x="1589130" y="4241155"/>
                </a:lnTo>
                <a:lnTo>
                  <a:pt x="1602789" y="4225262"/>
                </a:lnTo>
                <a:lnTo>
                  <a:pt x="1601540" y="4224013"/>
                </a:lnTo>
                <a:lnTo>
                  <a:pt x="1602095" y="4222072"/>
                </a:lnTo>
                <a:close/>
                <a:moveTo>
                  <a:pt x="1577770" y="4221934"/>
                </a:moveTo>
                <a:lnTo>
                  <a:pt x="1564029" y="4225598"/>
                </a:lnTo>
                <a:lnTo>
                  <a:pt x="1558325" y="4229148"/>
                </a:lnTo>
                <a:lnTo>
                  <a:pt x="1557299" y="4229373"/>
                </a:lnTo>
                <a:lnTo>
                  <a:pt x="1550385" y="4242472"/>
                </a:lnTo>
                <a:lnTo>
                  <a:pt x="1557231" y="4242472"/>
                </a:lnTo>
                <a:cubicBezTo>
                  <a:pt x="1570924" y="4234485"/>
                  <a:pt x="1577770" y="4228780"/>
                  <a:pt x="1577770" y="4225357"/>
                </a:cubicBezTo>
                <a:close/>
                <a:moveTo>
                  <a:pt x="2838199" y="4216004"/>
                </a:moveTo>
                <a:lnTo>
                  <a:pt x="2836814" y="4216801"/>
                </a:lnTo>
                <a:lnTo>
                  <a:pt x="2829595" y="4222516"/>
                </a:lnTo>
                <a:lnTo>
                  <a:pt x="2829902" y="4224355"/>
                </a:lnTo>
                <a:lnTo>
                  <a:pt x="2839244" y="4217049"/>
                </a:lnTo>
                <a:close/>
                <a:moveTo>
                  <a:pt x="924498" y="4196235"/>
                </a:moveTo>
                <a:cubicBezTo>
                  <a:pt x="919934" y="4196805"/>
                  <a:pt x="917652" y="4199087"/>
                  <a:pt x="917652" y="4203081"/>
                </a:cubicBezTo>
                <a:lnTo>
                  <a:pt x="917652" y="4206504"/>
                </a:lnTo>
                <a:cubicBezTo>
                  <a:pt x="919934" y="4206504"/>
                  <a:pt x="923357" y="4207645"/>
                  <a:pt x="927921" y="4209927"/>
                </a:cubicBezTo>
                <a:lnTo>
                  <a:pt x="931344" y="4203081"/>
                </a:lnTo>
                <a:lnTo>
                  <a:pt x="931344" y="4196235"/>
                </a:lnTo>
                <a:close/>
                <a:moveTo>
                  <a:pt x="992959" y="4189389"/>
                </a:moveTo>
                <a:lnTo>
                  <a:pt x="996382" y="4189389"/>
                </a:lnTo>
                <a:lnTo>
                  <a:pt x="996382" y="4192812"/>
                </a:lnTo>
                <a:cubicBezTo>
                  <a:pt x="996382" y="4197376"/>
                  <a:pt x="994100" y="4199658"/>
                  <a:pt x="989537" y="4199658"/>
                </a:cubicBezTo>
                <a:lnTo>
                  <a:pt x="986113" y="4199658"/>
                </a:lnTo>
                <a:lnTo>
                  <a:pt x="986113" y="4196235"/>
                </a:lnTo>
                <a:cubicBezTo>
                  <a:pt x="986683" y="4191670"/>
                  <a:pt x="988966" y="4189389"/>
                  <a:pt x="992959" y="4189389"/>
                </a:cubicBezTo>
                <a:close/>
                <a:moveTo>
                  <a:pt x="879999" y="4182543"/>
                </a:moveTo>
                <a:cubicBezTo>
                  <a:pt x="877146" y="4182543"/>
                  <a:pt x="871441" y="4188247"/>
                  <a:pt x="862883" y="4199658"/>
                </a:cubicBezTo>
                <a:lnTo>
                  <a:pt x="866307" y="4199658"/>
                </a:lnTo>
                <a:cubicBezTo>
                  <a:pt x="872011" y="4195094"/>
                  <a:pt x="876577" y="4192812"/>
                  <a:pt x="879999" y="4192812"/>
                </a:cubicBezTo>
                <a:close/>
                <a:moveTo>
                  <a:pt x="3560161" y="4156476"/>
                </a:moveTo>
                <a:cubicBezTo>
                  <a:pt x="3564725" y="4157047"/>
                  <a:pt x="3567007" y="4159329"/>
                  <a:pt x="3567007" y="4163322"/>
                </a:cubicBezTo>
                <a:lnTo>
                  <a:pt x="3560161" y="4163322"/>
                </a:lnTo>
                <a:close/>
                <a:moveTo>
                  <a:pt x="941614" y="4141466"/>
                </a:moveTo>
                <a:cubicBezTo>
                  <a:pt x="923357" y="4147741"/>
                  <a:pt x="914229" y="4153447"/>
                  <a:pt x="914229" y="4158581"/>
                </a:cubicBezTo>
                <a:lnTo>
                  <a:pt x="914229" y="4165427"/>
                </a:lnTo>
                <a:lnTo>
                  <a:pt x="927921" y="4165427"/>
                </a:lnTo>
                <a:cubicBezTo>
                  <a:pt x="936479" y="4160863"/>
                  <a:pt x="942185" y="4154017"/>
                  <a:pt x="945038" y="4144889"/>
                </a:cubicBezTo>
                <a:cubicBezTo>
                  <a:pt x="942754" y="4144889"/>
                  <a:pt x="941614" y="4143748"/>
                  <a:pt x="941614" y="4141466"/>
                </a:cubicBezTo>
                <a:close/>
                <a:moveTo>
                  <a:pt x="302950" y="4136992"/>
                </a:moveTo>
                <a:lnTo>
                  <a:pt x="306373" y="4136992"/>
                </a:lnTo>
                <a:lnTo>
                  <a:pt x="306373" y="4143838"/>
                </a:lnTo>
                <a:cubicBezTo>
                  <a:pt x="306373" y="4147261"/>
                  <a:pt x="301809" y="4150684"/>
                  <a:pt x="292681" y="4154107"/>
                </a:cubicBezTo>
                <a:lnTo>
                  <a:pt x="289258" y="4147261"/>
                </a:lnTo>
                <a:close/>
                <a:moveTo>
                  <a:pt x="1075112" y="4127774"/>
                </a:moveTo>
                <a:lnTo>
                  <a:pt x="1078535" y="4134620"/>
                </a:lnTo>
                <a:lnTo>
                  <a:pt x="1078535" y="4141466"/>
                </a:lnTo>
                <a:cubicBezTo>
                  <a:pt x="1060851" y="4148312"/>
                  <a:pt x="1049440" y="4151735"/>
                  <a:pt x="1044305" y="4151735"/>
                </a:cubicBezTo>
                <a:lnTo>
                  <a:pt x="1044305" y="4148312"/>
                </a:lnTo>
                <a:cubicBezTo>
                  <a:pt x="1047157" y="4140895"/>
                  <a:pt x="1057427" y="4134049"/>
                  <a:pt x="1075112" y="4127774"/>
                </a:cubicBezTo>
                <a:close/>
                <a:moveTo>
                  <a:pt x="535717" y="4119877"/>
                </a:moveTo>
                <a:cubicBezTo>
                  <a:pt x="518602" y="4131858"/>
                  <a:pt x="498064" y="4140985"/>
                  <a:pt x="474102" y="4147261"/>
                </a:cubicBezTo>
                <a:cubicBezTo>
                  <a:pt x="460410" y="4162094"/>
                  <a:pt x="453565" y="4170081"/>
                  <a:pt x="453565" y="4171223"/>
                </a:cubicBezTo>
                <a:lnTo>
                  <a:pt x="453565" y="4174646"/>
                </a:lnTo>
                <a:cubicBezTo>
                  <a:pt x="475243" y="4158671"/>
                  <a:pt x="495782" y="4150684"/>
                  <a:pt x="515179" y="4150684"/>
                </a:cubicBezTo>
                <a:cubicBezTo>
                  <a:pt x="515179" y="4142697"/>
                  <a:pt x="527730" y="4136992"/>
                  <a:pt x="552832" y="4133569"/>
                </a:cubicBezTo>
                <a:lnTo>
                  <a:pt x="556255" y="4126723"/>
                </a:lnTo>
                <a:lnTo>
                  <a:pt x="556255" y="4119877"/>
                </a:lnTo>
                <a:close/>
                <a:moveTo>
                  <a:pt x="1103635" y="4117227"/>
                </a:moveTo>
                <a:lnTo>
                  <a:pt x="1102497" y="4117505"/>
                </a:lnTo>
                <a:lnTo>
                  <a:pt x="1099508" y="4120495"/>
                </a:lnTo>
                <a:close/>
                <a:moveTo>
                  <a:pt x="744523" y="4092493"/>
                </a:moveTo>
                <a:lnTo>
                  <a:pt x="747946" y="4099339"/>
                </a:lnTo>
                <a:lnTo>
                  <a:pt x="747946" y="4116454"/>
                </a:lnTo>
                <a:cubicBezTo>
                  <a:pt x="736536" y="4116454"/>
                  <a:pt x="714857" y="4125582"/>
                  <a:pt x="682908" y="4143838"/>
                </a:cubicBezTo>
                <a:cubicBezTo>
                  <a:pt x="670928" y="4152966"/>
                  <a:pt x="662941" y="4157530"/>
                  <a:pt x="658947" y="4157530"/>
                </a:cubicBezTo>
                <a:lnTo>
                  <a:pt x="645255" y="4157530"/>
                </a:lnTo>
                <a:cubicBezTo>
                  <a:pt x="640691" y="4157530"/>
                  <a:pt x="638409" y="4155248"/>
                  <a:pt x="638409" y="4150684"/>
                </a:cubicBezTo>
                <a:cubicBezTo>
                  <a:pt x="654383" y="4132428"/>
                  <a:pt x="673780" y="4123300"/>
                  <a:pt x="696600" y="4123300"/>
                </a:cubicBezTo>
                <a:cubicBezTo>
                  <a:pt x="709151" y="4119877"/>
                  <a:pt x="721703" y="4110749"/>
                  <a:pt x="734254" y="4095916"/>
                </a:cubicBezTo>
                <a:cubicBezTo>
                  <a:pt x="736536" y="4095916"/>
                  <a:pt x="739959" y="4094774"/>
                  <a:pt x="744523" y="4092493"/>
                </a:cubicBezTo>
                <a:close/>
                <a:moveTo>
                  <a:pt x="655524" y="4085646"/>
                </a:moveTo>
                <a:lnTo>
                  <a:pt x="672639" y="4085646"/>
                </a:lnTo>
                <a:lnTo>
                  <a:pt x="672639" y="4089069"/>
                </a:lnTo>
                <a:cubicBezTo>
                  <a:pt x="669216" y="4098197"/>
                  <a:pt x="661229" y="4102762"/>
                  <a:pt x="648678" y="4102762"/>
                </a:cubicBezTo>
                <a:lnTo>
                  <a:pt x="645255" y="4095916"/>
                </a:lnTo>
                <a:cubicBezTo>
                  <a:pt x="645255" y="4092493"/>
                  <a:pt x="648678" y="4089069"/>
                  <a:pt x="655524" y="4085646"/>
                </a:cubicBezTo>
                <a:close/>
                <a:moveTo>
                  <a:pt x="1156774" y="4071539"/>
                </a:moveTo>
                <a:lnTo>
                  <a:pt x="1144857" y="4074717"/>
                </a:lnTo>
                <a:cubicBezTo>
                  <a:pt x="1140293" y="4078140"/>
                  <a:pt x="1137583" y="4083274"/>
                  <a:pt x="1136727" y="4090120"/>
                </a:cubicBezTo>
                <a:lnTo>
                  <a:pt x="1137805" y="4090120"/>
                </a:lnTo>
                <a:lnTo>
                  <a:pt x="1155284" y="4074306"/>
                </a:lnTo>
                <a:close/>
                <a:moveTo>
                  <a:pt x="812984" y="4051416"/>
                </a:moveTo>
                <a:lnTo>
                  <a:pt x="812984" y="4054839"/>
                </a:lnTo>
                <a:cubicBezTo>
                  <a:pt x="809561" y="4070813"/>
                  <a:pt x="803856" y="4078800"/>
                  <a:pt x="795869" y="4078800"/>
                </a:cubicBezTo>
                <a:cubicBezTo>
                  <a:pt x="795869" y="4076518"/>
                  <a:pt x="794728" y="4075377"/>
                  <a:pt x="792446" y="4075377"/>
                </a:cubicBezTo>
                <a:cubicBezTo>
                  <a:pt x="782747" y="4089069"/>
                  <a:pt x="772478" y="4095916"/>
                  <a:pt x="761638" y="4095916"/>
                </a:cubicBezTo>
                <a:cubicBezTo>
                  <a:pt x="757074" y="4093633"/>
                  <a:pt x="753651" y="4092493"/>
                  <a:pt x="751369" y="4092493"/>
                </a:cubicBezTo>
                <a:lnTo>
                  <a:pt x="751369" y="4082223"/>
                </a:lnTo>
                <a:cubicBezTo>
                  <a:pt x="755933" y="4082223"/>
                  <a:pt x="766202" y="4076518"/>
                  <a:pt x="782177" y="4065108"/>
                </a:cubicBezTo>
                <a:cubicBezTo>
                  <a:pt x="798151" y="4055980"/>
                  <a:pt x="808420" y="4051416"/>
                  <a:pt x="812984" y="4051416"/>
                </a:cubicBezTo>
                <a:close/>
                <a:moveTo>
                  <a:pt x="491218" y="4051416"/>
                </a:moveTo>
                <a:lnTo>
                  <a:pt x="491218" y="4061685"/>
                </a:lnTo>
                <a:cubicBezTo>
                  <a:pt x="487795" y="4061685"/>
                  <a:pt x="483231" y="4063967"/>
                  <a:pt x="477525" y="4068531"/>
                </a:cubicBezTo>
                <a:lnTo>
                  <a:pt x="470679" y="4068531"/>
                </a:lnTo>
                <a:lnTo>
                  <a:pt x="470679" y="4065108"/>
                </a:lnTo>
                <a:cubicBezTo>
                  <a:pt x="470679" y="4061114"/>
                  <a:pt x="477525" y="4056551"/>
                  <a:pt x="491218" y="4051416"/>
                </a:cubicBezTo>
                <a:close/>
                <a:moveTo>
                  <a:pt x="3637807" y="4047360"/>
                </a:moveTo>
                <a:lnTo>
                  <a:pt x="3641230" y="4047360"/>
                </a:lnTo>
                <a:cubicBezTo>
                  <a:pt x="3644653" y="4047360"/>
                  <a:pt x="3648076" y="4050783"/>
                  <a:pt x="3651499" y="4057629"/>
                </a:cubicBezTo>
                <a:lnTo>
                  <a:pt x="3651499" y="4061052"/>
                </a:lnTo>
                <a:cubicBezTo>
                  <a:pt x="3645794" y="4072462"/>
                  <a:pt x="3636666" y="4078167"/>
                  <a:pt x="3624115" y="4078167"/>
                </a:cubicBezTo>
                <a:cubicBezTo>
                  <a:pt x="3624115" y="4075885"/>
                  <a:pt x="3622974" y="4074744"/>
                  <a:pt x="3620692" y="4074744"/>
                </a:cubicBezTo>
                <a:cubicBezTo>
                  <a:pt x="3626968" y="4056488"/>
                  <a:pt x="3632673" y="4047360"/>
                  <a:pt x="3637807" y="4047360"/>
                </a:cubicBezTo>
                <a:close/>
                <a:moveTo>
                  <a:pt x="850638" y="4034301"/>
                </a:moveTo>
                <a:lnTo>
                  <a:pt x="854062" y="4034301"/>
                </a:lnTo>
                <a:cubicBezTo>
                  <a:pt x="858625" y="4034871"/>
                  <a:pt x="860907" y="4037153"/>
                  <a:pt x="860907" y="4041147"/>
                </a:cubicBezTo>
                <a:cubicBezTo>
                  <a:pt x="854062" y="4042288"/>
                  <a:pt x="846074" y="4047993"/>
                  <a:pt x="836946" y="4058262"/>
                </a:cubicBezTo>
                <a:lnTo>
                  <a:pt x="830099" y="4058262"/>
                </a:lnTo>
                <a:lnTo>
                  <a:pt x="830099" y="4044570"/>
                </a:lnTo>
                <a:cubicBezTo>
                  <a:pt x="832382" y="4037724"/>
                  <a:pt x="839227" y="4034301"/>
                  <a:pt x="850638" y="4034301"/>
                </a:cubicBezTo>
                <a:close/>
                <a:moveTo>
                  <a:pt x="871177" y="4027455"/>
                </a:moveTo>
                <a:lnTo>
                  <a:pt x="878022" y="4027455"/>
                </a:lnTo>
                <a:cubicBezTo>
                  <a:pt x="878022" y="4030878"/>
                  <a:pt x="874599" y="4034301"/>
                  <a:pt x="867753" y="4037724"/>
                </a:cubicBezTo>
                <a:lnTo>
                  <a:pt x="864331" y="4030878"/>
                </a:lnTo>
                <a:close/>
                <a:moveTo>
                  <a:pt x="738379" y="3951935"/>
                </a:moveTo>
                <a:lnTo>
                  <a:pt x="741802" y="3951935"/>
                </a:lnTo>
                <a:lnTo>
                  <a:pt x="741802" y="3958781"/>
                </a:lnTo>
                <a:cubicBezTo>
                  <a:pt x="741802" y="3962204"/>
                  <a:pt x="737238" y="3965627"/>
                  <a:pt x="728110" y="3969050"/>
                </a:cubicBezTo>
                <a:lnTo>
                  <a:pt x="724687" y="3962204"/>
                </a:lnTo>
                <a:close/>
                <a:moveTo>
                  <a:pt x="971146" y="3934820"/>
                </a:moveTo>
                <a:lnTo>
                  <a:pt x="958526" y="3940429"/>
                </a:lnTo>
                <a:lnTo>
                  <a:pt x="963599" y="3941878"/>
                </a:lnTo>
                <a:lnTo>
                  <a:pt x="963599" y="3948725"/>
                </a:lnTo>
                <a:cubicBezTo>
                  <a:pt x="955612" y="3948725"/>
                  <a:pt x="945343" y="3954429"/>
                  <a:pt x="932791" y="3965840"/>
                </a:cubicBezTo>
                <a:lnTo>
                  <a:pt x="922521" y="3965840"/>
                </a:lnTo>
                <a:lnTo>
                  <a:pt x="922521" y="3958994"/>
                </a:lnTo>
                <a:lnTo>
                  <a:pt x="922912" y="3956257"/>
                </a:lnTo>
                <a:lnTo>
                  <a:pt x="909531" y="3962204"/>
                </a:lnTo>
                <a:cubicBezTo>
                  <a:pt x="895839" y="3977037"/>
                  <a:pt x="888993" y="3985024"/>
                  <a:pt x="888993" y="3986166"/>
                </a:cubicBezTo>
                <a:lnTo>
                  <a:pt x="888993" y="3989589"/>
                </a:lnTo>
                <a:cubicBezTo>
                  <a:pt x="910672" y="3973614"/>
                  <a:pt x="931211" y="3965627"/>
                  <a:pt x="950608" y="3965627"/>
                </a:cubicBezTo>
                <a:cubicBezTo>
                  <a:pt x="950608" y="3957640"/>
                  <a:pt x="963159" y="3951935"/>
                  <a:pt x="988261" y="3948512"/>
                </a:cubicBezTo>
                <a:lnTo>
                  <a:pt x="991684" y="3941666"/>
                </a:lnTo>
                <a:lnTo>
                  <a:pt x="991684" y="3934820"/>
                </a:lnTo>
                <a:close/>
                <a:moveTo>
                  <a:pt x="465312" y="3930103"/>
                </a:moveTo>
                <a:lnTo>
                  <a:pt x="468735" y="3930103"/>
                </a:lnTo>
                <a:lnTo>
                  <a:pt x="468735" y="3936949"/>
                </a:lnTo>
                <a:cubicBezTo>
                  <a:pt x="468735" y="3940372"/>
                  <a:pt x="464171" y="3943795"/>
                  <a:pt x="455043" y="3947218"/>
                </a:cubicBezTo>
                <a:lnTo>
                  <a:pt x="451620" y="3940372"/>
                </a:lnTo>
                <a:close/>
                <a:moveTo>
                  <a:pt x="860907" y="3928965"/>
                </a:moveTo>
                <a:lnTo>
                  <a:pt x="850798" y="3934126"/>
                </a:lnTo>
                <a:lnTo>
                  <a:pt x="847916" y="3938243"/>
                </a:lnTo>
                <a:lnTo>
                  <a:pt x="851340" y="3945089"/>
                </a:lnTo>
                <a:lnTo>
                  <a:pt x="859466" y="3941339"/>
                </a:lnTo>
                <a:lnTo>
                  <a:pt x="860907" y="3938455"/>
                </a:lnTo>
                <a:close/>
                <a:moveTo>
                  <a:pt x="698079" y="3912988"/>
                </a:moveTo>
                <a:cubicBezTo>
                  <a:pt x="680964" y="3924969"/>
                  <a:pt x="660426" y="3934096"/>
                  <a:pt x="636464" y="3940372"/>
                </a:cubicBezTo>
                <a:cubicBezTo>
                  <a:pt x="622772" y="3955205"/>
                  <a:pt x="615926" y="3963192"/>
                  <a:pt x="615926" y="3964334"/>
                </a:cubicBezTo>
                <a:lnTo>
                  <a:pt x="615926" y="3967757"/>
                </a:lnTo>
                <a:cubicBezTo>
                  <a:pt x="637605" y="3951782"/>
                  <a:pt x="658144" y="3943795"/>
                  <a:pt x="677541" y="3943795"/>
                </a:cubicBezTo>
                <a:cubicBezTo>
                  <a:pt x="677541" y="3935808"/>
                  <a:pt x="690092" y="3930103"/>
                  <a:pt x="715194" y="3926680"/>
                </a:cubicBezTo>
                <a:lnTo>
                  <a:pt x="718617" y="3919834"/>
                </a:lnTo>
                <a:lnTo>
                  <a:pt x="718617" y="3912988"/>
                </a:lnTo>
                <a:close/>
                <a:moveTo>
                  <a:pt x="907175" y="3910430"/>
                </a:moveTo>
                <a:lnTo>
                  <a:pt x="903392" y="3911473"/>
                </a:lnTo>
                <a:lnTo>
                  <a:pt x="905406" y="3914494"/>
                </a:lnTo>
                <a:lnTo>
                  <a:pt x="887778" y="3930766"/>
                </a:lnTo>
                <a:lnTo>
                  <a:pt x="909531" y="3924551"/>
                </a:lnTo>
                <a:lnTo>
                  <a:pt x="912954" y="3917705"/>
                </a:lnTo>
                <a:lnTo>
                  <a:pt x="912954" y="3914282"/>
                </a:lnTo>
                <a:close/>
                <a:moveTo>
                  <a:pt x="1090954" y="3900589"/>
                </a:moveTo>
                <a:lnTo>
                  <a:pt x="1108068" y="3900589"/>
                </a:lnTo>
                <a:lnTo>
                  <a:pt x="1108068" y="3904012"/>
                </a:lnTo>
                <a:cubicBezTo>
                  <a:pt x="1104645" y="3913140"/>
                  <a:pt x="1096658" y="3917705"/>
                  <a:pt x="1084107" y="3917705"/>
                </a:cubicBezTo>
                <a:lnTo>
                  <a:pt x="1080685" y="3910859"/>
                </a:lnTo>
                <a:cubicBezTo>
                  <a:pt x="1080685" y="3907436"/>
                  <a:pt x="1084107" y="3904012"/>
                  <a:pt x="1090954" y="3900589"/>
                </a:cubicBezTo>
                <a:close/>
                <a:moveTo>
                  <a:pt x="1136452" y="3881339"/>
                </a:moveTo>
                <a:lnTo>
                  <a:pt x="1129315" y="3882529"/>
                </a:lnTo>
                <a:lnTo>
                  <a:pt x="1128606" y="3883474"/>
                </a:lnTo>
                <a:lnTo>
                  <a:pt x="1128606" y="3890320"/>
                </a:lnTo>
                <a:lnTo>
                  <a:pt x="1135235" y="3890320"/>
                </a:lnTo>
                <a:lnTo>
                  <a:pt x="1145285" y="3887305"/>
                </a:lnTo>
                <a:lnTo>
                  <a:pt x="1147755" y="3883600"/>
                </a:lnTo>
                <a:close/>
                <a:moveTo>
                  <a:pt x="817886" y="3878757"/>
                </a:moveTo>
                <a:lnTo>
                  <a:pt x="835001" y="3878757"/>
                </a:lnTo>
                <a:lnTo>
                  <a:pt x="835001" y="3882180"/>
                </a:lnTo>
                <a:cubicBezTo>
                  <a:pt x="831578" y="3891308"/>
                  <a:pt x="823591" y="3895873"/>
                  <a:pt x="811040" y="3895873"/>
                </a:cubicBezTo>
                <a:lnTo>
                  <a:pt x="807617" y="3889027"/>
                </a:lnTo>
                <a:cubicBezTo>
                  <a:pt x="807617" y="3885604"/>
                  <a:pt x="811040" y="3882180"/>
                  <a:pt x="817886" y="3878757"/>
                </a:cubicBezTo>
                <a:close/>
                <a:moveTo>
                  <a:pt x="994405" y="3866571"/>
                </a:moveTo>
                <a:lnTo>
                  <a:pt x="997829" y="3866571"/>
                </a:lnTo>
                <a:lnTo>
                  <a:pt x="997829" y="3869994"/>
                </a:lnTo>
                <a:cubicBezTo>
                  <a:pt x="992694" y="3881405"/>
                  <a:pt x="982425" y="3888251"/>
                  <a:pt x="967021" y="3890533"/>
                </a:cubicBezTo>
                <a:lnTo>
                  <a:pt x="967021" y="3883687"/>
                </a:lnTo>
                <a:cubicBezTo>
                  <a:pt x="971585" y="3883687"/>
                  <a:pt x="980713" y="3877981"/>
                  <a:pt x="994405" y="3866571"/>
                </a:cubicBezTo>
                <a:close/>
                <a:moveTo>
                  <a:pt x="977342" y="3844852"/>
                </a:moveTo>
                <a:lnTo>
                  <a:pt x="975346" y="3847296"/>
                </a:lnTo>
                <a:lnTo>
                  <a:pt x="975346" y="3847950"/>
                </a:lnTo>
                <a:cubicBezTo>
                  <a:pt x="971923" y="3863924"/>
                  <a:pt x="966218" y="3871911"/>
                  <a:pt x="958231" y="3871911"/>
                </a:cubicBezTo>
                <a:cubicBezTo>
                  <a:pt x="958231" y="3869629"/>
                  <a:pt x="957090" y="3868488"/>
                  <a:pt x="954808" y="3868488"/>
                </a:cubicBezTo>
                <a:lnTo>
                  <a:pt x="948725" y="3874745"/>
                </a:lnTo>
                <a:lnTo>
                  <a:pt x="954031" y="3880051"/>
                </a:lnTo>
                <a:lnTo>
                  <a:pt x="954031" y="3886897"/>
                </a:lnTo>
                <a:cubicBezTo>
                  <a:pt x="947185" y="3886897"/>
                  <a:pt x="941481" y="3891461"/>
                  <a:pt x="936916" y="3900589"/>
                </a:cubicBezTo>
                <a:lnTo>
                  <a:pt x="936916" y="3904012"/>
                </a:lnTo>
                <a:cubicBezTo>
                  <a:pt x="936916" y="3907436"/>
                  <a:pt x="940339" y="3910859"/>
                  <a:pt x="947185" y="3914282"/>
                </a:cubicBezTo>
                <a:lnTo>
                  <a:pt x="966885" y="3908126"/>
                </a:lnTo>
                <a:lnTo>
                  <a:pt x="1001252" y="3883687"/>
                </a:lnTo>
                <a:cubicBezTo>
                  <a:pt x="1005816" y="3884257"/>
                  <a:pt x="1008098" y="3886539"/>
                  <a:pt x="1008098" y="3890533"/>
                </a:cubicBezTo>
                <a:lnTo>
                  <a:pt x="1008098" y="3891858"/>
                </a:lnTo>
                <a:lnTo>
                  <a:pt x="1039607" y="3876628"/>
                </a:lnTo>
                <a:lnTo>
                  <a:pt x="1041219" y="3875938"/>
                </a:lnTo>
                <a:lnTo>
                  <a:pt x="1010621" y="3866571"/>
                </a:lnTo>
                <a:lnTo>
                  <a:pt x="1008098" y="3866571"/>
                </a:lnTo>
                <a:lnTo>
                  <a:pt x="1004116" y="3864580"/>
                </a:lnTo>
                <a:lnTo>
                  <a:pt x="1002953" y="3864224"/>
                </a:lnTo>
                <a:lnTo>
                  <a:pt x="1002074" y="3863559"/>
                </a:lnTo>
                <a:lnTo>
                  <a:pt x="1001252" y="3863148"/>
                </a:lnTo>
                <a:lnTo>
                  <a:pt x="1001309" y="3862980"/>
                </a:lnTo>
                <a:close/>
                <a:moveTo>
                  <a:pt x="653580" y="3844527"/>
                </a:moveTo>
                <a:lnTo>
                  <a:pt x="653580" y="3854796"/>
                </a:lnTo>
                <a:cubicBezTo>
                  <a:pt x="650157" y="3854796"/>
                  <a:pt x="645593" y="3857078"/>
                  <a:pt x="639887" y="3861642"/>
                </a:cubicBezTo>
                <a:lnTo>
                  <a:pt x="633041" y="3861642"/>
                </a:lnTo>
                <a:lnTo>
                  <a:pt x="633041" y="3858219"/>
                </a:lnTo>
                <a:cubicBezTo>
                  <a:pt x="633041" y="3854225"/>
                  <a:pt x="639887" y="3849662"/>
                  <a:pt x="653580" y="3844527"/>
                </a:cubicBezTo>
                <a:close/>
                <a:moveTo>
                  <a:pt x="907936" y="3838132"/>
                </a:moveTo>
                <a:lnTo>
                  <a:pt x="911359" y="3838132"/>
                </a:lnTo>
                <a:cubicBezTo>
                  <a:pt x="915923" y="3838702"/>
                  <a:pt x="918205" y="3840984"/>
                  <a:pt x="918205" y="3844978"/>
                </a:cubicBezTo>
                <a:lnTo>
                  <a:pt x="918205" y="3848401"/>
                </a:lnTo>
                <a:lnTo>
                  <a:pt x="914782" y="3848401"/>
                </a:lnTo>
                <a:cubicBezTo>
                  <a:pt x="910218" y="3848401"/>
                  <a:pt x="907936" y="3846119"/>
                  <a:pt x="907936" y="3841555"/>
                </a:cubicBezTo>
                <a:close/>
                <a:moveTo>
                  <a:pt x="529763" y="3834815"/>
                </a:moveTo>
                <a:lnTo>
                  <a:pt x="529763" y="3837236"/>
                </a:lnTo>
                <a:lnTo>
                  <a:pt x="530552" y="3836788"/>
                </a:lnTo>
                <a:close/>
                <a:moveTo>
                  <a:pt x="742801" y="3816301"/>
                </a:moveTo>
                <a:lnTo>
                  <a:pt x="746224" y="3816301"/>
                </a:lnTo>
                <a:cubicBezTo>
                  <a:pt x="750788" y="3816871"/>
                  <a:pt x="753070" y="3819153"/>
                  <a:pt x="753070" y="3823147"/>
                </a:cubicBezTo>
                <a:lnTo>
                  <a:pt x="753070" y="3826570"/>
                </a:lnTo>
                <a:lnTo>
                  <a:pt x="749647" y="3826570"/>
                </a:lnTo>
                <a:cubicBezTo>
                  <a:pt x="745083" y="3826570"/>
                  <a:pt x="742801" y="3824288"/>
                  <a:pt x="742801" y="3819724"/>
                </a:cubicBezTo>
                <a:close/>
                <a:moveTo>
                  <a:pt x="692284" y="3814171"/>
                </a:moveTo>
                <a:cubicBezTo>
                  <a:pt x="692284" y="3816453"/>
                  <a:pt x="693425" y="3819876"/>
                  <a:pt x="695707" y="3824440"/>
                </a:cubicBezTo>
                <a:lnTo>
                  <a:pt x="688861" y="3827863"/>
                </a:lnTo>
                <a:lnTo>
                  <a:pt x="685438" y="3821017"/>
                </a:lnTo>
                <a:cubicBezTo>
                  <a:pt x="686009" y="3816453"/>
                  <a:pt x="688291" y="3814171"/>
                  <a:pt x="692284" y="3814171"/>
                </a:cubicBezTo>
                <a:close/>
                <a:moveTo>
                  <a:pt x="379149" y="3799582"/>
                </a:moveTo>
                <a:lnTo>
                  <a:pt x="382572" y="3799582"/>
                </a:lnTo>
                <a:lnTo>
                  <a:pt x="382572" y="3806428"/>
                </a:lnTo>
                <a:cubicBezTo>
                  <a:pt x="382572" y="3809851"/>
                  <a:pt x="378008" y="3813274"/>
                  <a:pt x="368880" y="3816697"/>
                </a:cubicBezTo>
                <a:lnTo>
                  <a:pt x="365457" y="3809851"/>
                </a:lnTo>
                <a:close/>
                <a:moveTo>
                  <a:pt x="849745" y="3790209"/>
                </a:moveTo>
                <a:lnTo>
                  <a:pt x="853168" y="3797055"/>
                </a:lnTo>
                <a:lnTo>
                  <a:pt x="853168" y="3800478"/>
                </a:lnTo>
                <a:lnTo>
                  <a:pt x="849745" y="3800478"/>
                </a:lnTo>
                <a:cubicBezTo>
                  <a:pt x="845181" y="3800478"/>
                  <a:pt x="842898" y="3798196"/>
                  <a:pt x="842898" y="3793632"/>
                </a:cubicBezTo>
                <a:close/>
                <a:moveTo>
                  <a:pt x="611916" y="3782467"/>
                </a:moveTo>
                <a:cubicBezTo>
                  <a:pt x="594801" y="3794448"/>
                  <a:pt x="574263" y="3803575"/>
                  <a:pt x="550301" y="3809851"/>
                </a:cubicBezTo>
                <a:lnTo>
                  <a:pt x="536763" y="3824894"/>
                </a:lnTo>
                <a:lnTo>
                  <a:pt x="540842" y="3829993"/>
                </a:lnTo>
                <a:lnTo>
                  <a:pt x="540176" y="3831326"/>
                </a:lnTo>
                <a:lnTo>
                  <a:pt x="561426" y="3819265"/>
                </a:lnTo>
                <a:cubicBezTo>
                  <a:pt x="571696" y="3815271"/>
                  <a:pt x="581680" y="3813274"/>
                  <a:pt x="591378" y="3813274"/>
                </a:cubicBezTo>
                <a:cubicBezTo>
                  <a:pt x="591378" y="3805287"/>
                  <a:pt x="603929" y="3799582"/>
                  <a:pt x="629031" y="3796159"/>
                </a:cubicBezTo>
                <a:lnTo>
                  <a:pt x="632454" y="3789313"/>
                </a:lnTo>
                <a:lnTo>
                  <a:pt x="632454" y="3782467"/>
                </a:lnTo>
                <a:close/>
                <a:moveTo>
                  <a:pt x="684610" y="3768378"/>
                </a:moveTo>
                <a:lnTo>
                  <a:pt x="688033" y="3775224"/>
                </a:lnTo>
                <a:lnTo>
                  <a:pt x="688033" y="3778647"/>
                </a:lnTo>
                <a:lnTo>
                  <a:pt x="684610" y="3778647"/>
                </a:lnTo>
                <a:cubicBezTo>
                  <a:pt x="680046" y="3778647"/>
                  <a:pt x="677763" y="3776365"/>
                  <a:pt x="677763" y="3771801"/>
                </a:cubicBezTo>
                <a:close/>
                <a:moveTo>
                  <a:pt x="763495" y="3751418"/>
                </a:moveTo>
                <a:lnTo>
                  <a:pt x="763340" y="3751457"/>
                </a:lnTo>
                <a:lnTo>
                  <a:pt x="763340" y="3764955"/>
                </a:lnTo>
                <a:lnTo>
                  <a:pt x="756494" y="3764955"/>
                </a:lnTo>
                <a:lnTo>
                  <a:pt x="748598" y="3751796"/>
                </a:lnTo>
                <a:lnTo>
                  <a:pt x="734276" y="3759981"/>
                </a:lnTo>
                <a:lnTo>
                  <a:pt x="735955" y="3768378"/>
                </a:lnTo>
                <a:lnTo>
                  <a:pt x="729938" y="3783422"/>
                </a:lnTo>
                <a:lnTo>
                  <a:pt x="729938" y="3786488"/>
                </a:lnTo>
                <a:lnTo>
                  <a:pt x="735528" y="3793195"/>
                </a:lnTo>
                <a:lnTo>
                  <a:pt x="736101" y="3796635"/>
                </a:lnTo>
                <a:lnTo>
                  <a:pt x="741136" y="3792736"/>
                </a:lnTo>
                <a:lnTo>
                  <a:pt x="760075" y="3788641"/>
                </a:lnTo>
                <a:lnTo>
                  <a:pt x="773609" y="3764955"/>
                </a:lnTo>
                <a:lnTo>
                  <a:pt x="773609" y="3761532"/>
                </a:lnTo>
                <a:close/>
                <a:moveTo>
                  <a:pt x="739378" y="3747840"/>
                </a:moveTo>
                <a:lnTo>
                  <a:pt x="738586" y="3748236"/>
                </a:lnTo>
                <a:lnTo>
                  <a:pt x="746462" y="3748236"/>
                </a:lnTo>
                <a:lnTo>
                  <a:pt x="746224" y="3747840"/>
                </a:lnTo>
                <a:close/>
                <a:moveTo>
                  <a:pt x="879308" y="3737167"/>
                </a:moveTo>
                <a:lnTo>
                  <a:pt x="872068" y="3741390"/>
                </a:lnTo>
                <a:lnTo>
                  <a:pt x="869337" y="3738659"/>
                </a:lnTo>
                <a:lnTo>
                  <a:pt x="870310" y="3740994"/>
                </a:lnTo>
                <a:lnTo>
                  <a:pt x="880937" y="3743828"/>
                </a:lnTo>
                <a:lnTo>
                  <a:pt x="880552" y="3742287"/>
                </a:lnTo>
                <a:lnTo>
                  <a:pt x="881023" y="3740406"/>
                </a:lnTo>
                <a:close/>
                <a:moveTo>
                  <a:pt x="567417" y="3714006"/>
                </a:moveTo>
                <a:lnTo>
                  <a:pt x="567417" y="3724275"/>
                </a:lnTo>
                <a:cubicBezTo>
                  <a:pt x="563994" y="3724275"/>
                  <a:pt x="559430" y="3726557"/>
                  <a:pt x="553724" y="3731121"/>
                </a:cubicBezTo>
                <a:lnTo>
                  <a:pt x="546878" y="3731121"/>
                </a:lnTo>
                <a:lnTo>
                  <a:pt x="546878" y="3727698"/>
                </a:lnTo>
                <a:cubicBezTo>
                  <a:pt x="546878" y="3723704"/>
                  <a:pt x="553724" y="3719141"/>
                  <a:pt x="567417" y="3714006"/>
                </a:cubicBezTo>
                <a:close/>
                <a:moveTo>
                  <a:pt x="842898" y="3670403"/>
                </a:moveTo>
                <a:lnTo>
                  <a:pt x="839475" y="3687518"/>
                </a:lnTo>
                <a:lnTo>
                  <a:pt x="839475" y="3711479"/>
                </a:lnTo>
                <a:lnTo>
                  <a:pt x="836052" y="3711479"/>
                </a:lnTo>
                <a:lnTo>
                  <a:pt x="825783" y="3704633"/>
                </a:lnTo>
                <a:lnTo>
                  <a:pt x="823084" y="3714080"/>
                </a:lnTo>
                <a:lnTo>
                  <a:pt x="827950" y="3717888"/>
                </a:lnTo>
                <a:lnTo>
                  <a:pt x="844854" y="3736517"/>
                </a:lnTo>
                <a:lnTo>
                  <a:pt x="858376" y="3727698"/>
                </a:lnTo>
                <a:lnTo>
                  <a:pt x="870850" y="3721190"/>
                </a:lnTo>
                <a:lnTo>
                  <a:pt x="867743" y="3715321"/>
                </a:lnTo>
                <a:cubicBezTo>
                  <a:pt x="864320" y="3707904"/>
                  <a:pt x="862608" y="3702770"/>
                  <a:pt x="862608" y="3699917"/>
                </a:cubicBezTo>
                <a:lnTo>
                  <a:pt x="859923" y="3693122"/>
                </a:lnTo>
                <a:lnTo>
                  <a:pt x="856591" y="3697787"/>
                </a:lnTo>
                <a:cubicBezTo>
                  <a:pt x="852027" y="3679531"/>
                  <a:pt x="847462" y="3670403"/>
                  <a:pt x="842898" y="3670403"/>
                </a:cubicBezTo>
                <a:close/>
                <a:moveTo>
                  <a:pt x="472381" y="3641726"/>
                </a:moveTo>
                <a:lnTo>
                  <a:pt x="479227" y="3641726"/>
                </a:lnTo>
                <a:lnTo>
                  <a:pt x="479227" y="3645149"/>
                </a:lnTo>
                <a:cubicBezTo>
                  <a:pt x="479227" y="3652565"/>
                  <a:pt x="478085" y="3671962"/>
                  <a:pt x="475804" y="3703340"/>
                </a:cubicBezTo>
                <a:cubicBezTo>
                  <a:pt x="471240" y="3703340"/>
                  <a:pt x="468958" y="3701058"/>
                  <a:pt x="468958" y="3696494"/>
                </a:cubicBezTo>
                <a:lnTo>
                  <a:pt x="468958" y="3693071"/>
                </a:lnTo>
                <a:cubicBezTo>
                  <a:pt x="468958" y="3681661"/>
                  <a:pt x="470098" y="3664546"/>
                  <a:pt x="472381" y="3641726"/>
                </a:cubicBezTo>
                <a:close/>
                <a:moveTo>
                  <a:pt x="527149" y="3638302"/>
                </a:moveTo>
                <a:lnTo>
                  <a:pt x="530572" y="3638302"/>
                </a:lnTo>
                <a:lnTo>
                  <a:pt x="530572" y="3648572"/>
                </a:lnTo>
                <a:lnTo>
                  <a:pt x="523726" y="3648572"/>
                </a:lnTo>
                <a:cubicBezTo>
                  <a:pt x="526008" y="3644007"/>
                  <a:pt x="527149" y="3640584"/>
                  <a:pt x="527149" y="3638302"/>
                </a:cubicBezTo>
                <a:close/>
                <a:moveTo>
                  <a:pt x="815514" y="3619057"/>
                </a:moveTo>
                <a:cubicBezTo>
                  <a:pt x="810950" y="3619627"/>
                  <a:pt x="808668" y="3621909"/>
                  <a:pt x="808668" y="3625903"/>
                </a:cubicBezTo>
                <a:lnTo>
                  <a:pt x="815514" y="3625903"/>
                </a:lnTo>
                <a:close/>
                <a:moveTo>
                  <a:pt x="705148" y="3614341"/>
                </a:moveTo>
                <a:lnTo>
                  <a:pt x="705148" y="3628033"/>
                </a:lnTo>
                <a:cubicBezTo>
                  <a:pt x="704007" y="3644008"/>
                  <a:pt x="702296" y="3655988"/>
                  <a:pt x="700014" y="3663976"/>
                </a:cubicBezTo>
                <a:lnTo>
                  <a:pt x="695707" y="3670005"/>
                </a:lnTo>
                <a:lnTo>
                  <a:pt x="695707" y="3670403"/>
                </a:lnTo>
                <a:lnTo>
                  <a:pt x="695423" y="3670403"/>
                </a:lnTo>
                <a:lnTo>
                  <a:pt x="691456" y="3675956"/>
                </a:lnTo>
                <a:lnTo>
                  <a:pt x="689605" y="3670403"/>
                </a:lnTo>
                <a:lnTo>
                  <a:pt x="688861" y="3670403"/>
                </a:lnTo>
                <a:lnTo>
                  <a:pt x="689233" y="3669287"/>
                </a:lnTo>
                <a:lnTo>
                  <a:pt x="684610" y="3655418"/>
                </a:lnTo>
                <a:cubicBezTo>
                  <a:pt x="682328" y="3650854"/>
                  <a:pt x="680045" y="3648572"/>
                  <a:pt x="677763" y="3648572"/>
                </a:cubicBezTo>
                <a:lnTo>
                  <a:pt x="674340" y="3665687"/>
                </a:lnTo>
                <a:lnTo>
                  <a:pt x="674340" y="3689648"/>
                </a:lnTo>
                <a:lnTo>
                  <a:pt x="670917" y="3689648"/>
                </a:lnTo>
                <a:lnTo>
                  <a:pt x="660648" y="3682802"/>
                </a:lnTo>
                <a:lnTo>
                  <a:pt x="653802" y="3706763"/>
                </a:lnTo>
                <a:cubicBezTo>
                  <a:pt x="665212" y="3713609"/>
                  <a:pt x="670917" y="3719314"/>
                  <a:pt x="670917" y="3723879"/>
                </a:cubicBezTo>
                <a:lnTo>
                  <a:pt x="668943" y="3729802"/>
                </a:lnTo>
                <a:lnTo>
                  <a:pt x="680377" y="3724275"/>
                </a:lnTo>
                <a:lnTo>
                  <a:pt x="718552" y="3707914"/>
                </a:lnTo>
                <a:lnTo>
                  <a:pt x="718840" y="3706763"/>
                </a:lnTo>
                <a:cubicBezTo>
                  <a:pt x="714276" y="3699347"/>
                  <a:pt x="711994" y="3692501"/>
                  <a:pt x="711994" y="3686225"/>
                </a:cubicBezTo>
                <a:lnTo>
                  <a:pt x="711994" y="3614341"/>
                </a:lnTo>
                <a:close/>
                <a:moveTo>
                  <a:pt x="746224" y="3607495"/>
                </a:moveTo>
                <a:lnTo>
                  <a:pt x="742801" y="3614341"/>
                </a:lnTo>
                <a:lnTo>
                  <a:pt x="742801" y="3624610"/>
                </a:lnTo>
                <a:lnTo>
                  <a:pt x="749647" y="3624610"/>
                </a:lnTo>
                <a:lnTo>
                  <a:pt x="753070" y="3610918"/>
                </a:lnTo>
                <a:close/>
                <a:moveTo>
                  <a:pt x="650379" y="3597226"/>
                </a:moveTo>
                <a:cubicBezTo>
                  <a:pt x="645815" y="3597796"/>
                  <a:pt x="643533" y="3600078"/>
                  <a:pt x="643533" y="3604072"/>
                </a:cubicBezTo>
                <a:lnTo>
                  <a:pt x="650379" y="3604072"/>
                </a:lnTo>
                <a:close/>
                <a:moveTo>
                  <a:pt x="799476" y="3584098"/>
                </a:moveTo>
                <a:lnTo>
                  <a:pt x="797570" y="3586957"/>
                </a:lnTo>
                <a:cubicBezTo>
                  <a:pt x="799852" y="3598938"/>
                  <a:pt x="801564" y="3608066"/>
                  <a:pt x="802705" y="3614341"/>
                </a:cubicBezTo>
                <a:lnTo>
                  <a:pt x="802892" y="3615463"/>
                </a:lnTo>
                <a:lnTo>
                  <a:pt x="805245" y="3598519"/>
                </a:lnTo>
                <a:close/>
                <a:moveTo>
                  <a:pt x="520303" y="3528765"/>
                </a:moveTo>
                <a:lnTo>
                  <a:pt x="527149" y="3532188"/>
                </a:lnTo>
                <a:cubicBezTo>
                  <a:pt x="527149" y="3537323"/>
                  <a:pt x="521444" y="3570412"/>
                  <a:pt x="510034" y="3631456"/>
                </a:cubicBezTo>
                <a:lnTo>
                  <a:pt x="503188" y="3631456"/>
                </a:lnTo>
                <a:lnTo>
                  <a:pt x="503188" y="3621187"/>
                </a:lnTo>
                <a:cubicBezTo>
                  <a:pt x="503188" y="3607495"/>
                  <a:pt x="508893" y="3576688"/>
                  <a:pt x="520303" y="3528765"/>
                </a:cubicBezTo>
                <a:close/>
                <a:moveTo>
                  <a:pt x="609302" y="3525342"/>
                </a:moveTo>
                <a:lnTo>
                  <a:pt x="616149" y="3525342"/>
                </a:lnTo>
                <a:lnTo>
                  <a:pt x="616149" y="3542457"/>
                </a:lnTo>
                <a:lnTo>
                  <a:pt x="609302" y="3542457"/>
                </a:lnTo>
                <a:close/>
                <a:moveTo>
                  <a:pt x="629841" y="3487688"/>
                </a:moveTo>
                <a:lnTo>
                  <a:pt x="633264" y="3487688"/>
                </a:lnTo>
                <a:lnTo>
                  <a:pt x="633264" y="3497958"/>
                </a:lnTo>
                <a:cubicBezTo>
                  <a:pt x="633264" y="3502521"/>
                  <a:pt x="630982" y="3504804"/>
                  <a:pt x="626418" y="3504804"/>
                </a:cubicBezTo>
                <a:lnTo>
                  <a:pt x="622995" y="3497958"/>
                </a:lnTo>
                <a:lnTo>
                  <a:pt x="622995" y="3494534"/>
                </a:lnTo>
                <a:cubicBezTo>
                  <a:pt x="623565" y="3489970"/>
                  <a:pt x="625847" y="3487688"/>
                  <a:pt x="629841" y="3487688"/>
                </a:cubicBezTo>
                <a:close/>
                <a:moveTo>
                  <a:pt x="705148" y="3412381"/>
                </a:moveTo>
                <a:cubicBezTo>
                  <a:pt x="701725" y="3412381"/>
                  <a:pt x="698302" y="3416945"/>
                  <a:pt x="694879" y="3426074"/>
                </a:cubicBezTo>
                <a:lnTo>
                  <a:pt x="701725" y="3429497"/>
                </a:lnTo>
                <a:lnTo>
                  <a:pt x="705148" y="3422651"/>
                </a:lnTo>
                <a:close/>
                <a:moveTo>
                  <a:pt x="749647" y="3388420"/>
                </a:moveTo>
                <a:cubicBezTo>
                  <a:pt x="740519" y="3431208"/>
                  <a:pt x="735955" y="3456310"/>
                  <a:pt x="735955" y="3463727"/>
                </a:cubicBezTo>
                <a:lnTo>
                  <a:pt x="742801" y="3463727"/>
                </a:lnTo>
                <a:lnTo>
                  <a:pt x="742801" y="3453458"/>
                </a:lnTo>
                <a:cubicBezTo>
                  <a:pt x="754211" y="3415234"/>
                  <a:pt x="759917" y="3394696"/>
                  <a:pt x="759917" y="3391843"/>
                </a:cubicBezTo>
                <a:lnTo>
                  <a:pt x="753070" y="3388420"/>
                </a:lnTo>
                <a:close/>
                <a:moveTo>
                  <a:pt x="646956" y="3381574"/>
                </a:moveTo>
                <a:lnTo>
                  <a:pt x="650379" y="3381574"/>
                </a:lnTo>
                <a:lnTo>
                  <a:pt x="657225" y="3384997"/>
                </a:lnTo>
                <a:cubicBezTo>
                  <a:pt x="652661" y="3416945"/>
                  <a:pt x="646956" y="3432920"/>
                  <a:pt x="640110" y="3432920"/>
                </a:cubicBezTo>
                <a:lnTo>
                  <a:pt x="636687" y="3432920"/>
                </a:lnTo>
                <a:cubicBezTo>
                  <a:pt x="636687" y="3419227"/>
                  <a:pt x="640110" y="3402112"/>
                  <a:pt x="646956" y="3381574"/>
                </a:cubicBezTo>
                <a:close/>
                <a:moveTo>
                  <a:pt x="609302" y="3292575"/>
                </a:moveTo>
                <a:lnTo>
                  <a:pt x="616149" y="3292575"/>
                </a:lnTo>
                <a:cubicBezTo>
                  <a:pt x="616149" y="3297139"/>
                  <a:pt x="613866" y="3299421"/>
                  <a:pt x="609302" y="3299421"/>
                </a:cubicBezTo>
                <a:close/>
                <a:moveTo>
                  <a:pt x="616149" y="3241229"/>
                </a:moveTo>
                <a:lnTo>
                  <a:pt x="619572" y="3241229"/>
                </a:lnTo>
                <a:cubicBezTo>
                  <a:pt x="619572" y="3247505"/>
                  <a:pt x="613866" y="3264620"/>
                  <a:pt x="602456" y="3292575"/>
                </a:cubicBezTo>
                <a:cubicBezTo>
                  <a:pt x="586482" y="3324523"/>
                  <a:pt x="577354" y="3340497"/>
                  <a:pt x="575072" y="3340497"/>
                </a:cubicBezTo>
                <a:lnTo>
                  <a:pt x="571649" y="3333651"/>
                </a:lnTo>
                <a:cubicBezTo>
                  <a:pt x="580777" y="3288581"/>
                  <a:pt x="595610" y="3257774"/>
                  <a:pt x="616149" y="3241229"/>
                </a:cubicBezTo>
                <a:close/>
                <a:moveTo>
                  <a:pt x="657225" y="3227537"/>
                </a:moveTo>
                <a:lnTo>
                  <a:pt x="664071" y="3227537"/>
                </a:lnTo>
                <a:lnTo>
                  <a:pt x="664071" y="3230960"/>
                </a:lnTo>
                <a:cubicBezTo>
                  <a:pt x="664071" y="3239518"/>
                  <a:pt x="654943" y="3268043"/>
                  <a:pt x="636687" y="3316536"/>
                </a:cubicBezTo>
                <a:lnTo>
                  <a:pt x="626418" y="3350767"/>
                </a:lnTo>
                <a:lnTo>
                  <a:pt x="633264" y="3347343"/>
                </a:lnTo>
                <a:lnTo>
                  <a:pt x="640110" y="3347343"/>
                </a:lnTo>
                <a:cubicBezTo>
                  <a:pt x="637828" y="3375869"/>
                  <a:pt x="627559" y="3404394"/>
                  <a:pt x="609302" y="3432920"/>
                </a:cubicBezTo>
                <a:cubicBezTo>
                  <a:pt x="603027" y="3432920"/>
                  <a:pt x="599604" y="3438625"/>
                  <a:pt x="599033" y="3450035"/>
                </a:cubicBezTo>
                <a:lnTo>
                  <a:pt x="592187" y="3450035"/>
                </a:lnTo>
                <a:cubicBezTo>
                  <a:pt x="592187" y="3444900"/>
                  <a:pt x="591046" y="3440336"/>
                  <a:pt x="588764" y="3436343"/>
                </a:cubicBezTo>
                <a:cubicBezTo>
                  <a:pt x="609302" y="3347914"/>
                  <a:pt x="627559" y="3290863"/>
                  <a:pt x="643533" y="3265190"/>
                </a:cubicBezTo>
                <a:cubicBezTo>
                  <a:pt x="643533" y="3255492"/>
                  <a:pt x="648097" y="3242941"/>
                  <a:pt x="657225" y="3227537"/>
                </a:cubicBezTo>
                <a:close/>
                <a:moveTo>
                  <a:pt x="664071" y="3206999"/>
                </a:moveTo>
                <a:lnTo>
                  <a:pt x="670917" y="3206999"/>
                </a:lnTo>
                <a:lnTo>
                  <a:pt x="667494" y="3224114"/>
                </a:lnTo>
                <a:lnTo>
                  <a:pt x="660648" y="3224114"/>
                </a:lnTo>
                <a:close/>
                <a:moveTo>
                  <a:pt x="701725" y="3196729"/>
                </a:moveTo>
                <a:cubicBezTo>
                  <a:pt x="701725" y="3199011"/>
                  <a:pt x="702866" y="3200153"/>
                  <a:pt x="705148" y="3200153"/>
                </a:cubicBezTo>
                <a:cubicBezTo>
                  <a:pt x="693167" y="3222973"/>
                  <a:pt x="684039" y="3235524"/>
                  <a:pt x="677763" y="3237806"/>
                </a:cubicBezTo>
                <a:lnTo>
                  <a:pt x="674340" y="3237806"/>
                </a:lnTo>
                <a:lnTo>
                  <a:pt x="674340" y="3234383"/>
                </a:lnTo>
                <a:cubicBezTo>
                  <a:pt x="689173" y="3209281"/>
                  <a:pt x="698302" y="3196729"/>
                  <a:pt x="701725" y="3196729"/>
                </a:cubicBezTo>
                <a:close/>
                <a:moveTo>
                  <a:pt x="640110" y="3111153"/>
                </a:moveTo>
                <a:lnTo>
                  <a:pt x="646956" y="3111153"/>
                </a:lnTo>
                <a:lnTo>
                  <a:pt x="646956" y="3114576"/>
                </a:lnTo>
                <a:lnTo>
                  <a:pt x="640110" y="3114576"/>
                </a:lnTo>
                <a:close/>
                <a:moveTo>
                  <a:pt x="647817" y="3073921"/>
                </a:moveTo>
                <a:cubicBezTo>
                  <a:pt x="647817" y="3076203"/>
                  <a:pt x="648958" y="3079626"/>
                  <a:pt x="651240" y="3084190"/>
                </a:cubicBezTo>
                <a:lnTo>
                  <a:pt x="644394" y="3087613"/>
                </a:lnTo>
                <a:lnTo>
                  <a:pt x="640971" y="3080767"/>
                </a:lnTo>
                <a:cubicBezTo>
                  <a:pt x="641542" y="3076203"/>
                  <a:pt x="643824" y="3073921"/>
                  <a:pt x="647817" y="3073921"/>
                </a:cubicBezTo>
                <a:close/>
                <a:moveTo>
                  <a:pt x="694879" y="3046115"/>
                </a:moveTo>
                <a:lnTo>
                  <a:pt x="698302" y="3046115"/>
                </a:lnTo>
                <a:cubicBezTo>
                  <a:pt x="698302" y="3050680"/>
                  <a:pt x="696020" y="3052962"/>
                  <a:pt x="691456" y="3052962"/>
                </a:cubicBezTo>
                <a:lnTo>
                  <a:pt x="688033" y="3052962"/>
                </a:lnTo>
                <a:cubicBezTo>
                  <a:pt x="688603" y="3048397"/>
                  <a:pt x="690885" y="3046115"/>
                  <a:pt x="694879" y="3046115"/>
                </a:cubicBezTo>
                <a:close/>
                <a:moveTo>
                  <a:pt x="592463" y="3039245"/>
                </a:moveTo>
                <a:lnTo>
                  <a:pt x="595886" y="3039245"/>
                </a:lnTo>
                <a:cubicBezTo>
                  <a:pt x="600450" y="3039815"/>
                  <a:pt x="602732" y="3042097"/>
                  <a:pt x="602732" y="3046091"/>
                </a:cubicBezTo>
                <a:lnTo>
                  <a:pt x="602732" y="3049514"/>
                </a:lnTo>
                <a:lnTo>
                  <a:pt x="599309" y="3049514"/>
                </a:lnTo>
                <a:cubicBezTo>
                  <a:pt x="594745" y="3049514"/>
                  <a:pt x="592463" y="3047232"/>
                  <a:pt x="592463" y="3042668"/>
                </a:cubicBezTo>
                <a:close/>
                <a:moveTo>
                  <a:pt x="675202" y="3036267"/>
                </a:moveTo>
                <a:lnTo>
                  <a:pt x="678625" y="3036267"/>
                </a:lnTo>
                <a:cubicBezTo>
                  <a:pt x="683189" y="3036837"/>
                  <a:pt x="685471" y="3039119"/>
                  <a:pt x="685471" y="3043113"/>
                </a:cubicBezTo>
                <a:lnTo>
                  <a:pt x="685471" y="3053382"/>
                </a:lnTo>
                <a:lnTo>
                  <a:pt x="675202" y="3053382"/>
                </a:lnTo>
                <a:close/>
                <a:moveTo>
                  <a:pt x="4093072" y="3030715"/>
                </a:moveTo>
                <a:lnTo>
                  <a:pt x="4084955" y="3041539"/>
                </a:lnTo>
                <a:lnTo>
                  <a:pt x="4078380" y="3070026"/>
                </a:lnTo>
                <a:lnTo>
                  <a:pt x="4079298" y="3087462"/>
                </a:lnTo>
                <a:lnTo>
                  <a:pt x="4081092" y="3081633"/>
                </a:lnTo>
                <a:cubicBezTo>
                  <a:pt x="4084515" y="3068511"/>
                  <a:pt x="4088508" y="3051539"/>
                  <a:pt x="4093072" y="3030715"/>
                </a:cubicBezTo>
                <a:close/>
                <a:moveTo>
                  <a:pt x="558232" y="2963938"/>
                </a:moveTo>
                <a:lnTo>
                  <a:pt x="561655" y="2963938"/>
                </a:lnTo>
                <a:cubicBezTo>
                  <a:pt x="563937" y="2963938"/>
                  <a:pt x="568501" y="2969643"/>
                  <a:pt x="575348" y="2981053"/>
                </a:cubicBezTo>
                <a:lnTo>
                  <a:pt x="571925" y="2987899"/>
                </a:lnTo>
                <a:cubicBezTo>
                  <a:pt x="577629" y="2995316"/>
                  <a:pt x="581052" y="3005585"/>
                  <a:pt x="582194" y="3018707"/>
                </a:cubicBezTo>
                <a:lnTo>
                  <a:pt x="582194" y="3022130"/>
                </a:lnTo>
                <a:lnTo>
                  <a:pt x="578771" y="3022130"/>
                </a:lnTo>
                <a:lnTo>
                  <a:pt x="558232" y="2970784"/>
                </a:lnTo>
                <a:close/>
                <a:moveTo>
                  <a:pt x="561655" y="2943400"/>
                </a:moveTo>
                <a:cubicBezTo>
                  <a:pt x="561655" y="2945682"/>
                  <a:pt x="562796" y="2949105"/>
                  <a:pt x="565078" y="2953669"/>
                </a:cubicBezTo>
                <a:lnTo>
                  <a:pt x="558232" y="2957092"/>
                </a:lnTo>
                <a:lnTo>
                  <a:pt x="554809" y="2950246"/>
                </a:lnTo>
                <a:cubicBezTo>
                  <a:pt x="555380" y="2945682"/>
                  <a:pt x="557662" y="2943400"/>
                  <a:pt x="561655" y="2943400"/>
                </a:cubicBezTo>
                <a:close/>
                <a:moveTo>
                  <a:pt x="593049" y="2923307"/>
                </a:moveTo>
                <a:lnTo>
                  <a:pt x="599895" y="2923307"/>
                </a:lnTo>
                <a:lnTo>
                  <a:pt x="599895" y="2926730"/>
                </a:lnTo>
                <a:cubicBezTo>
                  <a:pt x="599895" y="2934146"/>
                  <a:pt x="598753" y="2953543"/>
                  <a:pt x="596472" y="2984921"/>
                </a:cubicBezTo>
                <a:cubicBezTo>
                  <a:pt x="591907" y="2984921"/>
                  <a:pt x="589626" y="2982639"/>
                  <a:pt x="589626" y="2978075"/>
                </a:cubicBezTo>
                <a:lnTo>
                  <a:pt x="589626" y="2974652"/>
                </a:lnTo>
                <a:cubicBezTo>
                  <a:pt x="589626" y="2963242"/>
                  <a:pt x="590766" y="2946127"/>
                  <a:pt x="593049" y="2923307"/>
                </a:cubicBezTo>
                <a:close/>
                <a:moveTo>
                  <a:pt x="647817" y="2919883"/>
                </a:moveTo>
                <a:lnTo>
                  <a:pt x="651240" y="2919883"/>
                </a:lnTo>
                <a:lnTo>
                  <a:pt x="651240" y="2930153"/>
                </a:lnTo>
                <a:lnTo>
                  <a:pt x="644394" y="2930153"/>
                </a:lnTo>
                <a:cubicBezTo>
                  <a:pt x="646676" y="2925588"/>
                  <a:pt x="647817" y="2922165"/>
                  <a:pt x="647817" y="2919883"/>
                </a:cubicBezTo>
                <a:close/>
                <a:moveTo>
                  <a:pt x="719116" y="2919438"/>
                </a:moveTo>
                <a:lnTo>
                  <a:pt x="722539" y="2926284"/>
                </a:lnTo>
                <a:lnTo>
                  <a:pt x="722539" y="2929707"/>
                </a:lnTo>
                <a:lnTo>
                  <a:pt x="719116" y="2929707"/>
                </a:lnTo>
                <a:cubicBezTo>
                  <a:pt x="714552" y="2929707"/>
                  <a:pt x="712269" y="2927425"/>
                  <a:pt x="712269" y="2922861"/>
                </a:cubicBezTo>
                <a:close/>
                <a:moveTo>
                  <a:pt x="589040" y="2905746"/>
                </a:moveTo>
                <a:lnTo>
                  <a:pt x="592463" y="2905746"/>
                </a:lnTo>
                <a:cubicBezTo>
                  <a:pt x="597027" y="2906316"/>
                  <a:pt x="599309" y="2908598"/>
                  <a:pt x="599309" y="2912592"/>
                </a:cubicBezTo>
                <a:lnTo>
                  <a:pt x="599309" y="2922861"/>
                </a:lnTo>
                <a:lnTo>
                  <a:pt x="589040" y="2922861"/>
                </a:lnTo>
                <a:close/>
                <a:moveTo>
                  <a:pt x="506887" y="2792786"/>
                </a:moveTo>
                <a:lnTo>
                  <a:pt x="513733" y="2792786"/>
                </a:lnTo>
                <a:lnTo>
                  <a:pt x="513733" y="2796209"/>
                </a:lnTo>
                <a:cubicBezTo>
                  <a:pt x="513733" y="2803625"/>
                  <a:pt x="512591" y="2823022"/>
                  <a:pt x="510310" y="2854400"/>
                </a:cubicBezTo>
                <a:cubicBezTo>
                  <a:pt x="505745" y="2854400"/>
                  <a:pt x="503464" y="2852118"/>
                  <a:pt x="503464" y="2847554"/>
                </a:cubicBezTo>
                <a:lnTo>
                  <a:pt x="503464" y="2844131"/>
                </a:lnTo>
                <a:cubicBezTo>
                  <a:pt x="503464" y="2832721"/>
                  <a:pt x="504604" y="2815606"/>
                  <a:pt x="506887" y="2792786"/>
                </a:cubicBezTo>
                <a:close/>
                <a:moveTo>
                  <a:pt x="561655" y="2789362"/>
                </a:moveTo>
                <a:lnTo>
                  <a:pt x="565078" y="2789362"/>
                </a:lnTo>
                <a:lnTo>
                  <a:pt x="565078" y="2799632"/>
                </a:lnTo>
                <a:lnTo>
                  <a:pt x="558232" y="2799632"/>
                </a:lnTo>
                <a:cubicBezTo>
                  <a:pt x="560514" y="2795067"/>
                  <a:pt x="561655" y="2791644"/>
                  <a:pt x="561655" y="2789362"/>
                </a:cubicBezTo>
                <a:close/>
                <a:moveTo>
                  <a:pt x="780730" y="2758555"/>
                </a:moveTo>
                <a:lnTo>
                  <a:pt x="777307" y="2765401"/>
                </a:lnTo>
                <a:lnTo>
                  <a:pt x="777307" y="2775670"/>
                </a:lnTo>
                <a:lnTo>
                  <a:pt x="784153" y="2775670"/>
                </a:lnTo>
                <a:lnTo>
                  <a:pt x="787576" y="2761978"/>
                </a:lnTo>
                <a:close/>
                <a:moveTo>
                  <a:pt x="684885" y="2748286"/>
                </a:moveTo>
                <a:cubicBezTo>
                  <a:pt x="680321" y="2748856"/>
                  <a:pt x="678039" y="2751138"/>
                  <a:pt x="678039" y="2755132"/>
                </a:cubicBezTo>
                <a:lnTo>
                  <a:pt x="684885" y="2755132"/>
                </a:lnTo>
                <a:close/>
                <a:moveTo>
                  <a:pt x="832506" y="2737372"/>
                </a:moveTo>
                <a:lnTo>
                  <a:pt x="832076" y="2738017"/>
                </a:lnTo>
                <a:lnTo>
                  <a:pt x="832291" y="2739163"/>
                </a:lnTo>
                <a:lnTo>
                  <a:pt x="832662" y="2738462"/>
                </a:lnTo>
                <a:close/>
                <a:moveTo>
                  <a:pt x="554809" y="2679825"/>
                </a:moveTo>
                <a:lnTo>
                  <a:pt x="561655" y="2683248"/>
                </a:lnTo>
                <a:cubicBezTo>
                  <a:pt x="561655" y="2688383"/>
                  <a:pt x="555950" y="2721472"/>
                  <a:pt x="544540" y="2782516"/>
                </a:cubicBezTo>
                <a:lnTo>
                  <a:pt x="537695" y="2782516"/>
                </a:lnTo>
                <a:lnTo>
                  <a:pt x="537695" y="2772247"/>
                </a:lnTo>
                <a:cubicBezTo>
                  <a:pt x="537695" y="2758555"/>
                  <a:pt x="543399" y="2727748"/>
                  <a:pt x="554809" y="2679825"/>
                </a:cubicBezTo>
                <a:close/>
                <a:moveTo>
                  <a:pt x="643808" y="2676402"/>
                </a:moveTo>
                <a:lnTo>
                  <a:pt x="650655" y="2676402"/>
                </a:lnTo>
                <a:lnTo>
                  <a:pt x="650655" y="2693517"/>
                </a:lnTo>
                <a:lnTo>
                  <a:pt x="643808" y="2693517"/>
                </a:lnTo>
                <a:close/>
                <a:moveTo>
                  <a:pt x="664347" y="2638748"/>
                </a:moveTo>
                <a:lnTo>
                  <a:pt x="667770" y="2638748"/>
                </a:lnTo>
                <a:lnTo>
                  <a:pt x="667770" y="2649018"/>
                </a:lnTo>
                <a:cubicBezTo>
                  <a:pt x="667770" y="2653581"/>
                  <a:pt x="665488" y="2655864"/>
                  <a:pt x="660924" y="2655864"/>
                </a:cubicBezTo>
                <a:lnTo>
                  <a:pt x="657501" y="2649018"/>
                </a:lnTo>
                <a:lnTo>
                  <a:pt x="657501" y="2645594"/>
                </a:lnTo>
                <a:cubicBezTo>
                  <a:pt x="658071" y="2641030"/>
                  <a:pt x="660353" y="2638748"/>
                  <a:pt x="664347" y="2638748"/>
                </a:cubicBezTo>
                <a:close/>
                <a:moveTo>
                  <a:pt x="771657" y="2606265"/>
                </a:moveTo>
                <a:lnTo>
                  <a:pt x="770461" y="2614787"/>
                </a:lnTo>
                <a:lnTo>
                  <a:pt x="775066" y="2614787"/>
                </a:lnTo>
                <a:close/>
                <a:moveTo>
                  <a:pt x="729970" y="2576354"/>
                </a:moveTo>
                <a:lnTo>
                  <a:pt x="729385" y="2577134"/>
                </a:lnTo>
                <a:lnTo>
                  <a:pt x="729970" y="2577427"/>
                </a:lnTo>
                <a:close/>
                <a:moveTo>
                  <a:pt x="739655" y="2563441"/>
                </a:moveTo>
                <a:lnTo>
                  <a:pt x="731619" y="2574156"/>
                </a:lnTo>
                <a:lnTo>
                  <a:pt x="736817" y="2574156"/>
                </a:lnTo>
                <a:lnTo>
                  <a:pt x="732354" y="2578619"/>
                </a:lnTo>
                <a:lnTo>
                  <a:pt x="736231" y="2580557"/>
                </a:lnTo>
                <a:lnTo>
                  <a:pt x="739655" y="2573711"/>
                </a:lnTo>
                <a:close/>
                <a:moveTo>
                  <a:pt x="784153" y="2539480"/>
                </a:moveTo>
                <a:lnTo>
                  <a:pt x="774000" y="2589823"/>
                </a:lnTo>
                <a:lnTo>
                  <a:pt x="779562" y="2596776"/>
                </a:lnTo>
                <a:lnTo>
                  <a:pt x="790144" y="2560447"/>
                </a:lnTo>
                <a:cubicBezTo>
                  <a:pt x="792997" y="2550177"/>
                  <a:pt x="794423" y="2544330"/>
                  <a:pt x="794423" y="2542903"/>
                </a:cubicBezTo>
                <a:lnTo>
                  <a:pt x="787576" y="2539480"/>
                </a:lnTo>
                <a:close/>
                <a:moveTo>
                  <a:pt x="681462" y="2532634"/>
                </a:moveTo>
                <a:lnTo>
                  <a:pt x="684885" y="2532634"/>
                </a:lnTo>
                <a:lnTo>
                  <a:pt x="691731" y="2536057"/>
                </a:lnTo>
                <a:cubicBezTo>
                  <a:pt x="687167" y="2568005"/>
                  <a:pt x="681462" y="2583980"/>
                  <a:pt x="674616" y="2583980"/>
                </a:cubicBezTo>
                <a:lnTo>
                  <a:pt x="671193" y="2583980"/>
                </a:lnTo>
                <a:cubicBezTo>
                  <a:pt x="671193" y="2570287"/>
                  <a:pt x="674616" y="2553172"/>
                  <a:pt x="681462" y="2532634"/>
                </a:cubicBezTo>
                <a:close/>
                <a:moveTo>
                  <a:pt x="643808" y="2443635"/>
                </a:moveTo>
                <a:lnTo>
                  <a:pt x="650655" y="2443635"/>
                </a:lnTo>
                <a:cubicBezTo>
                  <a:pt x="650655" y="2448199"/>
                  <a:pt x="648372" y="2450481"/>
                  <a:pt x="643808" y="2450481"/>
                </a:cubicBezTo>
                <a:close/>
                <a:moveTo>
                  <a:pt x="713716" y="2411777"/>
                </a:moveTo>
                <a:lnTo>
                  <a:pt x="720562" y="2411777"/>
                </a:lnTo>
                <a:lnTo>
                  <a:pt x="720562" y="2415200"/>
                </a:lnTo>
                <a:cubicBezTo>
                  <a:pt x="720562" y="2422616"/>
                  <a:pt x="719420" y="2442013"/>
                  <a:pt x="717139" y="2473391"/>
                </a:cubicBezTo>
                <a:cubicBezTo>
                  <a:pt x="712574" y="2473391"/>
                  <a:pt x="710293" y="2471109"/>
                  <a:pt x="710293" y="2466545"/>
                </a:cubicBezTo>
                <a:lnTo>
                  <a:pt x="710293" y="2463122"/>
                </a:lnTo>
                <a:cubicBezTo>
                  <a:pt x="710293" y="2451712"/>
                  <a:pt x="711433" y="2434597"/>
                  <a:pt x="713716" y="2411777"/>
                </a:cubicBezTo>
                <a:close/>
                <a:moveTo>
                  <a:pt x="650655" y="2392289"/>
                </a:moveTo>
                <a:lnTo>
                  <a:pt x="654078" y="2392289"/>
                </a:lnTo>
                <a:cubicBezTo>
                  <a:pt x="654078" y="2398565"/>
                  <a:pt x="648372" y="2415680"/>
                  <a:pt x="636962" y="2443635"/>
                </a:cubicBezTo>
                <a:cubicBezTo>
                  <a:pt x="620988" y="2475583"/>
                  <a:pt x="611860" y="2491557"/>
                  <a:pt x="609578" y="2491557"/>
                </a:cubicBezTo>
                <a:lnTo>
                  <a:pt x="606155" y="2484711"/>
                </a:lnTo>
                <a:cubicBezTo>
                  <a:pt x="615283" y="2439641"/>
                  <a:pt x="630116" y="2408834"/>
                  <a:pt x="650655" y="2392289"/>
                </a:cubicBezTo>
                <a:close/>
                <a:moveTo>
                  <a:pt x="691731" y="2378597"/>
                </a:moveTo>
                <a:lnTo>
                  <a:pt x="698577" y="2378597"/>
                </a:lnTo>
                <a:lnTo>
                  <a:pt x="698577" y="2382020"/>
                </a:lnTo>
                <a:cubicBezTo>
                  <a:pt x="698577" y="2390578"/>
                  <a:pt x="689449" y="2419103"/>
                  <a:pt x="671193" y="2467596"/>
                </a:cubicBezTo>
                <a:lnTo>
                  <a:pt x="660924" y="2501827"/>
                </a:lnTo>
                <a:lnTo>
                  <a:pt x="667770" y="2498403"/>
                </a:lnTo>
                <a:lnTo>
                  <a:pt x="674616" y="2498403"/>
                </a:lnTo>
                <a:cubicBezTo>
                  <a:pt x="672334" y="2526929"/>
                  <a:pt x="662065" y="2555454"/>
                  <a:pt x="643808" y="2583980"/>
                </a:cubicBezTo>
                <a:cubicBezTo>
                  <a:pt x="637533" y="2583980"/>
                  <a:pt x="634110" y="2589685"/>
                  <a:pt x="633539" y="2601095"/>
                </a:cubicBezTo>
                <a:lnTo>
                  <a:pt x="626693" y="2601095"/>
                </a:lnTo>
                <a:cubicBezTo>
                  <a:pt x="626693" y="2595960"/>
                  <a:pt x="625552" y="2591396"/>
                  <a:pt x="623270" y="2587403"/>
                </a:cubicBezTo>
                <a:cubicBezTo>
                  <a:pt x="643808" y="2498974"/>
                  <a:pt x="662065" y="2441923"/>
                  <a:pt x="678039" y="2416250"/>
                </a:cubicBezTo>
                <a:cubicBezTo>
                  <a:pt x="678039" y="2406552"/>
                  <a:pt x="682603" y="2394001"/>
                  <a:pt x="691731" y="2378597"/>
                </a:cubicBezTo>
                <a:close/>
                <a:moveTo>
                  <a:pt x="698577" y="2358059"/>
                </a:moveTo>
                <a:lnTo>
                  <a:pt x="705423" y="2358059"/>
                </a:lnTo>
                <a:lnTo>
                  <a:pt x="702000" y="2375174"/>
                </a:lnTo>
                <a:lnTo>
                  <a:pt x="695154" y="2375174"/>
                </a:lnTo>
                <a:close/>
                <a:moveTo>
                  <a:pt x="736231" y="2347789"/>
                </a:moveTo>
                <a:cubicBezTo>
                  <a:pt x="736231" y="2350071"/>
                  <a:pt x="737372" y="2351213"/>
                  <a:pt x="739655" y="2351213"/>
                </a:cubicBezTo>
                <a:cubicBezTo>
                  <a:pt x="727673" y="2374033"/>
                  <a:pt x="718545" y="2386584"/>
                  <a:pt x="712269" y="2388866"/>
                </a:cubicBezTo>
                <a:lnTo>
                  <a:pt x="708846" y="2388866"/>
                </a:lnTo>
                <a:lnTo>
                  <a:pt x="708846" y="2385443"/>
                </a:lnTo>
                <a:cubicBezTo>
                  <a:pt x="723679" y="2360341"/>
                  <a:pt x="732808" y="2347789"/>
                  <a:pt x="736231" y="2347789"/>
                </a:cubicBezTo>
                <a:close/>
                <a:moveTo>
                  <a:pt x="773884" y="2316982"/>
                </a:moveTo>
                <a:lnTo>
                  <a:pt x="765326" y="2323401"/>
                </a:lnTo>
                <a:lnTo>
                  <a:pt x="764206" y="2330907"/>
                </a:lnTo>
                <a:lnTo>
                  <a:pt x="752779" y="2393756"/>
                </a:lnTo>
                <a:lnTo>
                  <a:pt x="773029" y="2379881"/>
                </a:lnTo>
                <a:cubicBezTo>
                  <a:pt x="778163" y="2373035"/>
                  <a:pt x="780730" y="2364620"/>
                  <a:pt x="780730" y="2354636"/>
                </a:cubicBezTo>
                <a:lnTo>
                  <a:pt x="780730" y="2330674"/>
                </a:lnTo>
                <a:cubicBezTo>
                  <a:pt x="776166" y="2330674"/>
                  <a:pt x="773884" y="2326110"/>
                  <a:pt x="773884" y="2316982"/>
                </a:cubicBezTo>
                <a:close/>
                <a:moveTo>
                  <a:pt x="674616" y="2262213"/>
                </a:moveTo>
                <a:lnTo>
                  <a:pt x="681462" y="2262213"/>
                </a:lnTo>
                <a:lnTo>
                  <a:pt x="681462" y="2265636"/>
                </a:lnTo>
                <a:lnTo>
                  <a:pt x="674616" y="2265636"/>
                </a:lnTo>
                <a:close/>
                <a:moveTo>
                  <a:pt x="729385" y="2197175"/>
                </a:moveTo>
                <a:lnTo>
                  <a:pt x="732808" y="2197175"/>
                </a:lnTo>
                <a:cubicBezTo>
                  <a:pt x="732808" y="2201740"/>
                  <a:pt x="730526" y="2204022"/>
                  <a:pt x="725962" y="2204022"/>
                </a:cubicBezTo>
                <a:lnTo>
                  <a:pt x="722539" y="2204022"/>
                </a:lnTo>
                <a:cubicBezTo>
                  <a:pt x="723109" y="2199457"/>
                  <a:pt x="725391" y="2197175"/>
                  <a:pt x="729385" y="2197175"/>
                </a:cubicBezTo>
                <a:close/>
                <a:moveTo>
                  <a:pt x="4443563" y="2146224"/>
                </a:moveTo>
                <a:lnTo>
                  <a:pt x="4450409" y="2146224"/>
                </a:lnTo>
                <a:lnTo>
                  <a:pt x="4450409" y="2153070"/>
                </a:lnTo>
                <a:lnTo>
                  <a:pt x="4443563" y="2153070"/>
                </a:lnTo>
                <a:close/>
                <a:moveTo>
                  <a:pt x="4399063" y="2108571"/>
                </a:moveTo>
                <a:cubicBezTo>
                  <a:pt x="4399633" y="2113135"/>
                  <a:pt x="4401916" y="2115417"/>
                  <a:pt x="4405909" y="2115417"/>
                </a:cubicBezTo>
                <a:lnTo>
                  <a:pt x="4405909" y="2108571"/>
                </a:lnTo>
                <a:close/>
                <a:moveTo>
                  <a:pt x="4287570" y="1754337"/>
                </a:moveTo>
                <a:lnTo>
                  <a:pt x="4294416" y="1754337"/>
                </a:lnTo>
                <a:lnTo>
                  <a:pt x="4294416" y="1761183"/>
                </a:lnTo>
                <a:lnTo>
                  <a:pt x="4287570" y="1761183"/>
                </a:lnTo>
                <a:close/>
                <a:moveTo>
                  <a:pt x="926836" y="1725216"/>
                </a:moveTo>
                <a:lnTo>
                  <a:pt x="933683" y="1725216"/>
                </a:lnTo>
                <a:cubicBezTo>
                  <a:pt x="933683" y="1729780"/>
                  <a:pt x="931400" y="1732062"/>
                  <a:pt x="926836" y="1732062"/>
                </a:cubicBezTo>
                <a:close/>
                <a:moveTo>
                  <a:pt x="4243070" y="1716684"/>
                </a:moveTo>
                <a:cubicBezTo>
                  <a:pt x="4243640" y="1721248"/>
                  <a:pt x="4245923" y="1723530"/>
                  <a:pt x="4249916" y="1723530"/>
                </a:cubicBezTo>
                <a:lnTo>
                  <a:pt x="4249916" y="1716684"/>
                </a:lnTo>
                <a:close/>
                <a:moveTo>
                  <a:pt x="933683" y="1673870"/>
                </a:moveTo>
                <a:lnTo>
                  <a:pt x="937106" y="1673870"/>
                </a:lnTo>
                <a:cubicBezTo>
                  <a:pt x="937106" y="1677008"/>
                  <a:pt x="935680" y="1682856"/>
                  <a:pt x="932827" y="1691414"/>
                </a:cubicBezTo>
                <a:lnTo>
                  <a:pt x="930549" y="1697411"/>
                </a:lnTo>
                <a:lnTo>
                  <a:pt x="931344" y="1697411"/>
                </a:lnTo>
                <a:cubicBezTo>
                  <a:pt x="931344" y="1702545"/>
                  <a:pt x="932485" y="1707109"/>
                  <a:pt x="934768" y="1711103"/>
                </a:cubicBezTo>
                <a:cubicBezTo>
                  <a:pt x="930203" y="1721372"/>
                  <a:pt x="925639" y="1727077"/>
                  <a:pt x="921075" y="1728218"/>
                </a:cubicBezTo>
                <a:lnTo>
                  <a:pt x="918969" y="1727165"/>
                </a:lnTo>
                <a:lnTo>
                  <a:pt x="901164" y="1761158"/>
                </a:lnTo>
                <a:cubicBezTo>
                  <a:pt x="896600" y="1769145"/>
                  <a:pt x="893747" y="1773138"/>
                  <a:pt x="892606" y="1773138"/>
                </a:cubicBezTo>
                <a:lnTo>
                  <a:pt x="889183" y="1766292"/>
                </a:lnTo>
                <a:cubicBezTo>
                  <a:pt x="898311" y="1721222"/>
                  <a:pt x="913144" y="1690415"/>
                  <a:pt x="933683" y="1673870"/>
                </a:cubicBezTo>
                <a:close/>
                <a:moveTo>
                  <a:pt x="4000034" y="1634530"/>
                </a:moveTo>
                <a:lnTo>
                  <a:pt x="3991528" y="1636232"/>
                </a:lnTo>
                <a:lnTo>
                  <a:pt x="3992377" y="1640476"/>
                </a:lnTo>
                <a:lnTo>
                  <a:pt x="3993487" y="1647999"/>
                </a:lnTo>
                <a:lnTo>
                  <a:pt x="4006880" y="1637954"/>
                </a:lnTo>
                <a:close/>
                <a:moveTo>
                  <a:pt x="4008836" y="1560884"/>
                </a:moveTo>
                <a:lnTo>
                  <a:pt x="4012259" y="1560884"/>
                </a:lnTo>
                <a:lnTo>
                  <a:pt x="4012259" y="1564307"/>
                </a:lnTo>
                <a:cubicBezTo>
                  <a:pt x="4012259" y="1568871"/>
                  <a:pt x="4009977" y="1571153"/>
                  <a:pt x="4005413" y="1571153"/>
                </a:cubicBezTo>
                <a:lnTo>
                  <a:pt x="4001990" y="1564307"/>
                </a:lnTo>
                <a:close/>
                <a:moveTo>
                  <a:pt x="4034881" y="1545113"/>
                </a:moveTo>
                <a:lnTo>
                  <a:pt x="4041727" y="1545113"/>
                </a:lnTo>
                <a:cubicBezTo>
                  <a:pt x="4041727" y="1549678"/>
                  <a:pt x="4039445" y="1551960"/>
                  <a:pt x="4034881" y="1551960"/>
                </a:cubicBezTo>
                <a:close/>
                <a:moveTo>
                  <a:pt x="957644" y="1543794"/>
                </a:moveTo>
                <a:lnTo>
                  <a:pt x="964490" y="1543794"/>
                </a:lnTo>
                <a:lnTo>
                  <a:pt x="964490" y="1547217"/>
                </a:lnTo>
                <a:lnTo>
                  <a:pt x="957644" y="1547217"/>
                </a:lnTo>
                <a:close/>
                <a:moveTo>
                  <a:pt x="3988297" y="1543769"/>
                </a:moveTo>
                <a:cubicBezTo>
                  <a:pt x="3992862" y="1544339"/>
                  <a:pt x="3995143" y="1546621"/>
                  <a:pt x="3995143" y="1550615"/>
                </a:cubicBezTo>
                <a:cubicBezTo>
                  <a:pt x="3990579" y="1560884"/>
                  <a:pt x="3986016" y="1566589"/>
                  <a:pt x="3981451" y="1567730"/>
                </a:cubicBezTo>
                <a:lnTo>
                  <a:pt x="3974605" y="1567730"/>
                </a:lnTo>
                <a:cubicBezTo>
                  <a:pt x="3980310" y="1551756"/>
                  <a:pt x="3984874" y="1543769"/>
                  <a:pt x="3988297" y="1543769"/>
                </a:cubicBezTo>
                <a:close/>
                <a:moveTo>
                  <a:pt x="3989381" y="1536502"/>
                </a:moveTo>
                <a:lnTo>
                  <a:pt x="3996227" y="1536502"/>
                </a:lnTo>
                <a:lnTo>
                  <a:pt x="3996227" y="1546771"/>
                </a:lnTo>
                <a:cubicBezTo>
                  <a:pt x="3991663" y="1546771"/>
                  <a:pt x="3989381" y="1544489"/>
                  <a:pt x="3989381" y="1539925"/>
                </a:cubicBezTo>
                <a:close/>
                <a:moveTo>
                  <a:pt x="4117034" y="1531421"/>
                </a:moveTo>
                <a:cubicBezTo>
                  <a:pt x="4121598" y="1531992"/>
                  <a:pt x="4123880" y="1534274"/>
                  <a:pt x="4123880" y="1538267"/>
                </a:cubicBezTo>
                <a:lnTo>
                  <a:pt x="4123880" y="1545113"/>
                </a:lnTo>
                <a:cubicBezTo>
                  <a:pt x="4108476" y="1573068"/>
                  <a:pt x="4095925" y="1591324"/>
                  <a:pt x="4086226" y="1599882"/>
                </a:cubicBezTo>
                <a:cubicBezTo>
                  <a:pt x="4086226" y="1597600"/>
                  <a:pt x="4085085" y="1596459"/>
                  <a:pt x="4082803" y="1596459"/>
                </a:cubicBezTo>
                <a:cubicBezTo>
                  <a:pt x="4082803" y="1569075"/>
                  <a:pt x="4094214" y="1547395"/>
                  <a:pt x="4117034" y="1531421"/>
                </a:cubicBezTo>
                <a:close/>
                <a:moveTo>
                  <a:pt x="4043066" y="1526654"/>
                </a:moveTo>
                <a:lnTo>
                  <a:pt x="4043066" y="1533500"/>
                </a:lnTo>
                <a:cubicBezTo>
                  <a:pt x="4043066" y="1536923"/>
                  <a:pt x="4038502" y="1540346"/>
                  <a:pt x="4029374" y="1543769"/>
                </a:cubicBezTo>
                <a:lnTo>
                  <a:pt x="4025951" y="1536923"/>
                </a:lnTo>
                <a:close/>
                <a:moveTo>
                  <a:pt x="4209456" y="1524575"/>
                </a:moveTo>
                <a:lnTo>
                  <a:pt x="4216302" y="1524575"/>
                </a:lnTo>
                <a:cubicBezTo>
                  <a:pt x="4216302" y="1529139"/>
                  <a:pt x="4214020" y="1531421"/>
                  <a:pt x="4209456" y="1531421"/>
                </a:cubicBezTo>
                <a:close/>
                <a:moveTo>
                  <a:pt x="4219725" y="1514306"/>
                </a:moveTo>
                <a:cubicBezTo>
                  <a:pt x="4224289" y="1514876"/>
                  <a:pt x="4226571" y="1517158"/>
                  <a:pt x="4226571" y="1521152"/>
                </a:cubicBezTo>
                <a:lnTo>
                  <a:pt x="4219725" y="1521152"/>
                </a:lnTo>
                <a:close/>
                <a:moveTo>
                  <a:pt x="1012413" y="1478756"/>
                </a:moveTo>
                <a:lnTo>
                  <a:pt x="1015836" y="1478756"/>
                </a:lnTo>
                <a:cubicBezTo>
                  <a:pt x="1015836" y="1483321"/>
                  <a:pt x="1013554" y="1485603"/>
                  <a:pt x="1008990" y="1485603"/>
                </a:cubicBezTo>
                <a:lnTo>
                  <a:pt x="1005567" y="1485603"/>
                </a:lnTo>
                <a:cubicBezTo>
                  <a:pt x="1006137" y="1481038"/>
                  <a:pt x="1008419" y="1478756"/>
                  <a:pt x="1012413" y="1478756"/>
                </a:cubicBezTo>
                <a:close/>
                <a:moveTo>
                  <a:pt x="4118373" y="1468462"/>
                </a:moveTo>
                <a:lnTo>
                  <a:pt x="4118373" y="1471885"/>
                </a:lnTo>
                <a:cubicBezTo>
                  <a:pt x="4098405" y="1496417"/>
                  <a:pt x="4085854" y="1508968"/>
                  <a:pt x="4080720" y="1509538"/>
                </a:cubicBezTo>
                <a:lnTo>
                  <a:pt x="4077297" y="1509538"/>
                </a:lnTo>
                <a:lnTo>
                  <a:pt x="4077297" y="1506115"/>
                </a:lnTo>
                <a:cubicBezTo>
                  <a:pt x="4084143" y="1500410"/>
                  <a:pt x="4093271" y="1489000"/>
                  <a:pt x="4104681" y="1471885"/>
                </a:cubicBezTo>
                <a:cubicBezTo>
                  <a:pt x="4108674" y="1469603"/>
                  <a:pt x="4113239" y="1468462"/>
                  <a:pt x="4118373" y="1468462"/>
                </a:cubicBezTo>
                <a:close/>
                <a:moveTo>
                  <a:pt x="4219725" y="1466383"/>
                </a:moveTo>
                <a:cubicBezTo>
                  <a:pt x="4224289" y="1466954"/>
                  <a:pt x="4226571" y="1469236"/>
                  <a:pt x="4226571" y="1473229"/>
                </a:cubicBezTo>
                <a:lnTo>
                  <a:pt x="4226571" y="1476652"/>
                </a:lnTo>
                <a:cubicBezTo>
                  <a:pt x="4215161" y="1488633"/>
                  <a:pt x="4209456" y="1497761"/>
                  <a:pt x="4209456" y="1504037"/>
                </a:cubicBezTo>
                <a:lnTo>
                  <a:pt x="4195764" y="1504037"/>
                </a:lnTo>
                <a:lnTo>
                  <a:pt x="4195764" y="1497191"/>
                </a:lnTo>
                <a:cubicBezTo>
                  <a:pt x="4203180" y="1497191"/>
                  <a:pt x="4208886" y="1488062"/>
                  <a:pt x="4212879" y="1469806"/>
                </a:cubicBezTo>
                <a:close/>
                <a:moveTo>
                  <a:pt x="4004073" y="1462960"/>
                </a:moveTo>
                <a:cubicBezTo>
                  <a:pt x="3990381" y="1485210"/>
                  <a:pt x="3983535" y="1501184"/>
                  <a:pt x="3983535" y="1510883"/>
                </a:cubicBezTo>
                <a:cubicBezTo>
                  <a:pt x="3997797" y="1496620"/>
                  <a:pt x="4005785" y="1481787"/>
                  <a:pt x="4007496" y="1466383"/>
                </a:cubicBezTo>
                <a:lnTo>
                  <a:pt x="4007496" y="1462960"/>
                </a:lnTo>
                <a:close/>
                <a:moveTo>
                  <a:pt x="4154687" y="1332884"/>
                </a:moveTo>
                <a:lnTo>
                  <a:pt x="4161533" y="1336307"/>
                </a:lnTo>
                <a:lnTo>
                  <a:pt x="4151264" y="1360269"/>
                </a:lnTo>
                <a:lnTo>
                  <a:pt x="4154687" y="1380807"/>
                </a:lnTo>
                <a:cubicBezTo>
                  <a:pt x="4147841" y="1380807"/>
                  <a:pt x="4144418" y="1387653"/>
                  <a:pt x="4144418" y="1401345"/>
                </a:cubicBezTo>
                <a:lnTo>
                  <a:pt x="4134149" y="1401345"/>
                </a:lnTo>
                <a:lnTo>
                  <a:pt x="4137572" y="1384230"/>
                </a:lnTo>
                <a:cubicBezTo>
                  <a:pt x="4131867" y="1384230"/>
                  <a:pt x="4128444" y="1379666"/>
                  <a:pt x="4127303" y="1370538"/>
                </a:cubicBezTo>
                <a:cubicBezTo>
                  <a:pt x="4129585" y="1365974"/>
                  <a:pt x="4130726" y="1362551"/>
                  <a:pt x="4130726" y="1360269"/>
                </a:cubicBezTo>
                <a:lnTo>
                  <a:pt x="4137572" y="1360269"/>
                </a:lnTo>
                <a:cubicBezTo>
                  <a:pt x="4137572" y="1367115"/>
                  <a:pt x="4139854" y="1370538"/>
                  <a:pt x="4144418" y="1370538"/>
                </a:cubicBezTo>
                <a:lnTo>
                  <a:pt x="4140995" y="1353423"/>
                </a:lnTo>
                <a:cubicBezTo>
                  <a:pt x="4146130" y="1339730"/>
                  <a:pt x="4150694" y="1332884"/>
                  <a:pt x="4154687" y="1332884"/>
                </a:cubicBezTo>
                <a:close/>
                <a:moveTo>
                  <a:pt x="4182072" y="1302077"/>
                </a:moveTo>
                <a:lnTo>
                  <a:pt x="4185495" y="1308923"/>
                </a:lnTo>
                <a:cubicBezTo>
                  <a:pt x="4185495" y="1313487"/>
                  <a:pt x="4183213" y="1315769"/>
                  <a:pt x="4178649" y="1315769"/>
                </a:cubicBezTo>
                <a:lnTo>
                  <a:pt x="4175225" y="1315769"/>
                </a:lnTo>
                <a:lnTo>
                  <a:pt x="4175225" y="1308923"/>
                </a:lnTo>
                <a:cubicBezTo>
                  <a:pt x="4175796" y="1304359"/>
                  <a:pt x="4178078" y="1302077"/>
                  <a:pt x="4182072" y="1302077"/>
                </a:cubicBezTo>
                <a:close/>
                <a:moveTo>
                  <a:pt x="4207372" y="1287040"/>
                </a:moveTo>
                <a:lnTo>
                  <a:pt x="4210795" y="1287040"/>
                </a:lnTo>
                <a:cubicBezTo>
                  <a:pt x="4215360" y="1287611"/>
                  <a:pt x="4217642" y="1289893"/>
                  <a:pt x="4217642" y="1293886"/>
                </a:cubicBezTo>
                <a:cubicBezTo>
                  <a:pt x="4215360" y="1293886"/>
                  <a:pt x="4203949" y="1309861"/>
                  <a:pt x="4183411" y="1341809"/>
                </a:cubicBezTo>
                <a:lnTo>
                  <a:pt x="4179988" y="1341809"/>
                </a:lnTo>
                <a:lnTo>
                  <a:pt x="4179988" y="1338386"/>
                </a:lnTo>
                <a:cubicBezTo>
                  <a:pt x="4198244" y="1307008"/>
                  <a:pt x="4207372" y="1289893"/>
                  <a:pt x="4207372" y="1287040"/>
                </a:cubicBezTo>
                <a:close/>
                <a:moveTo>
                  <a:pt x="4214218" y="1280194"/>
                </a:moveTo>
                <a:lnTo>
                  <a:pt x="4221065" y="1280194"/>
                </a:lnTo>
                <a:lnTo>
                  <a:pt x="4221065" y="1283617"/>
                </a:lnTo>
                <a:lnTo>
                  <a:pt x="4214218" y="1283617"/>
                </a:lnTo>
                <a:close/>
                <a:moveTo>
                  <a:pt x="4275833" y="1225426"/>
                </a:moveTo>
                <a:lnTo>
                  <a:pt x="4282679" y="1239118"/>
                </a:lnTo>
                <a:cubicBezTo>
                  <a:pt x="4271269" y="1248246"/>
                  <a:pt x="4265564" y="1258515"/>
                  <a:pt x="4265564" y="1269925"/>
                </a:cubicBezTo>
                <a:lnTo>
                  <a:pt x="4265564" y="1273348"/>
                </a:lnTo>
                <a:lnTo>
                  <a:pt x="4275833" y="1273348"/>
                </a:lnTo>
                <a:lnTo>
                  <a:pt x="4275833" y="1276771"/>
                </a:lnTo>
                <a:cubicBezTo>
                  <a:pt x="4262141" y="1295027"/>
                  <a:pt x="4250731" y="1304155"/>
                  <a:pt x="4241603" y="1304155"/>
                </a:cubicBezTo>
                <a:lnTo>
                  <a:pt x="4241603" y="1300732"/>
                </a:lnTo>
                <a:cubicBezTo>
                  <a:pt x="4241603" y="1284188"/>
                  <a:pt x="4248449" y="1267072"/>
                  <a:pt x="4262141" y="1249387"/>
                </a:cubicBezTo>
                <a:lnTo>
                  <a:pt x="4262141" y="1228849"/>
                </a:lnTo>
                <a:close/>
                <a:moveTo>
                  <a:pt x="4231334" y="1204887"/>
                </a:moveTo>
                <a:cubicBezTo>
                  <a:pt x="4235898" y="1205458"/>
                  <a:pt x="4238180" y="1207740"/>
                  <a:pt x="4238180" y="1211733"/>
                </a:cubicBezTo>
                <a:lnTo>
                  <a:pt x="4238180" y="1218579"/>
                </a:lnTo>
                <a:cubicBezTo>
                  <a:pt x="4222776" y="1246534"/>
                  <a:pt x="4210225" y="1264790"/>
                  <a:pt x="4200526" y="1273348"/>
                </a:cubicBezTo>
                <a:cubicBezTo>
                  <a:pt x="4200526" y="1271066"/>
                  <a:pt x="4199385" y="1269925"/>
                  <a:pt x="4197103" y="1269925"/>
                </a:cubicBezTo>
                <a:cubicBezTo>
                  <a:pt x="4197103" y="1242541"/>
                  <a:pt x="4208514" y="1220861"/>
                  <a:pt x="4231334" y="1204887"/>
                </a:cubicBezTo>
                <a:close/>
                <a:moveTo>
                  <a:pt x="4323756" y="1198041"/>
                </a:moveTo>
                <a:lnTo>
                  <a:pt x="4330602" y="1198041"/>
                </a:lnTo>
                <a:cubicBezTo>
                  <a:pt x="4330602" y="1202605"/>
                  <a:pt x="4328320" y="1204887"/>
                  <a:pt x="4323756" y="1204887"/>
                </a:cubicBezTo>
                <a:close/>
                <a:moveTo>
                  <a:pt x="4334025" y="1187772"/>
                </a:moveTo>
                <a:cubicBezTo>
                  <a:pt x="4338589" y="1188342"/>
                  <a:pt x="4340871" y="1190624"/>
                  <a:pt x="4340871" y="1194618"/>
                </a:cubicBezTo>
                <a:lnTo>
                  <a:pt x="4334025" y="1194618"/>
                </a:lnTo>
                <a:close/>
                <a:moveTo>
                  <a:pt x="4113611" y="1161732"/>
                </a:moveTo>
                <a:lnTo>
                  <a:pt x="4113611" y="1163718"/>
                </a:lnTo>
                <a:lnTo>
                  <a:pt x="4114522" y="1162527"/>
                </a:lnTo>
                <a:lnTo>
                  <a:pt x="4114777" y="1161732"/>
                </a:lnTo>
                <a:close/>
                <a:moveTo>
                  <a:pt x="4158110" y="1144617"/>
                </a:moveTo>
                <a:lnTo>
                  <a:pt x="4164956" y="1144617"/>
                </a:lnTo>
                <a:lnTo>
                  <a:pt x="4164956" y="1154886"/>
                </a:lnTo>
                <a:cubicBezTo>
                  <a:pt x="4160392" y="1154886"/>
                  <a:pt x="4158110" y="1152604"/>
                  <a:pt x="4158110" y="1148040"/>
                </a:cubicBezTo>
                <a:close/>
                <a:moveTo>
                  <a:pt x="4334025" y="1139849"/>
                </a:moveTo>
                <a:cubicBezTo>
                  <a:pt x="4338589" y="1140420"/>
                  <a:pt x="4340871" y="1142702"/>
                  <a:pt x="4340871" y="1146695"/>
                </a:cubicBezTo>
                <a:lnTo>
                  <a:pt x="4340871" y="1150118"/>
                </a:lnTo>
                <a:cubicBezTo>
                  <a:pt x="4329461" y="1162099"/>
                  <a:pt x="4323756" y="1171227"/>
                  <a:pt x="4323756" y="1177503"/>
                </a:cubicBezTo>
                <a:lnTo>
                  <a:pt x="4310064" y="1177503"/>
                </a:lnTo>
                <a:lnTo>
                  <a:pt x="4310064" y="1170657"/>
                </a:lnTo>
                <a:cubicBezTo>
                  <a:pt x="4317480" y="1170657"/>
                  <a:pt x="4323186" y="1161528"/>
                  <a:pt x="4327179" y="1143272"/>
                </a:cubicBezTo>
                <a:close/>
                <a:moveTo>
                  <a:pt x="4118373" y="1136426"/>
                </a:moveTo>
                <a:lnTo>
                  <a:pt x="4112133" y="1148040"/>
                </a:lnTo>
                <a:lnTo>
                  <a:pt x="4113611" y="1148040"/>
                </a:lnTo>
                <a:lnTo>
                  <a:pt x="4120681" y="1143327"/>
                </a:lnTo>
                <a:lnTo>
                  <a:pt x="4121796" y="1139849"/>
                </a:lnTo>
                <a:lnTo>
                  <a:pt x="4121796" y="1136426"/>
                </a:lnTo>
                <a:close/>
                <a:moveTo>
                  <a:pt x="4268987" y="1006350"/>
                </a:moveTo>
                <a:lnTo>
                  <a:pt x="4275833" y="1009773"/>
                </a:lnTo>
                <a:lnTo>
                  <a:pt x="4265564" y="1033735"/>
                </a:lnTo>
                <a:lnTo>
                  <a:pt x="4268987" y="1054273"/>
                </a:lnTo>
                <a:cubicBezTo>
                  <a:pt x="4262141" y="1054273"/>
                  <a:pt x="4258718" y="1061119"/>
                  <a:pt x="4258718" y="1074811"/>
                </a:cubicBezTo>
                <a:lnTo>
                  <a:pt x="4248449" y="1074811"/>
                </a:lnTo>
                <a:lnTo>
                  <a:pt x="4251872" y="1057696"/>
                </a:lnTo>
                <a:cubicBezTo>
                  <a:pt x="4246167" y="1057696"/>
                  <a:pt x="4242744" y="1053132"/>
                  <a:pt x="4241603" y="1044004"/>
                </a:cubicBezTo>
                <a:cubicBezTo>
                  <a:pt x="4243885" y="1039440"/>
                  <a:pt x="4245026" y="1036017"/>
                  <a:pt x="4245026" y="1033735"/>
                </a:cubicBezTo>
                <a:lnTo>
                  <a:pt x="4251872" y="1033735"/>
                </a:lnTo>
                <a:cubicBezTo>
                  <a:pt x="4251872" y="1040581"/>
                  <a:pt x="4254154" y="1044004"/>
                  <a:pt x="4258718" y="1044004"/>
                </a:cubicBezTo>
                <a:lnTo>
                  <a:pt x="4255295" y="1026889"/>
                </a:lnTo>
                <a:cubicBezTo>
                  <a:pt x="4260430" y="1013196"/>
                  <a:pt x="4264994" y="1006350"/>
                  <a:pt x="4268987" y="1006350"/>
                </a:cubicBezTo>
                <a:close/>
                <a:moveTo>
                  <a:pt x="1210949" y="978992"/>
                </a:moveTo>
                <a:lnTo>
                  <a:pt x="1214372" y="978992"/>
                </a:lnTo>
                <a:cubicBezTo>
                  <a:pt x="1214372" y="984126"/>
                  <a:pt x="1215513" y="988690"/>
                  <a:pt x="1217795" y="992684"/>
                </a:cubicBezTo>
                <a:cubicBezTo>
                  <a:pt x="1213231" y="1002953"/>
                  <a:pt x="1208667" y="1008658"/>
                  <a:pt x="1204103" y="1009799"/>
                </a:cubicBezTo>
                <a:lnTo>
                  <a:pt x="1197257" y="1006376"/>
                </a:lnTo>
                <a:cubicBezTo>
                  <a:pt x="1202962" y="988120"/>
                  <a:pt x="1207526" y="978992"/>
                  <a:pt x="1210949" y="978992"/>
                </a:cubicBezTo>
                <a:close/>
                <a:moveTo>
                  <a:pt x="4296372" y="975543"/>
                </a:moveTo>
                <a:lnTo>
                  <a:pt x="4299795" y="982389"/>
                </a:lnTo>
                <a:cubicBezTo>
                  <a:pt x="4299795" y="986953"/>
                  <a:pt x="4297513" y="989235"/>
                  <a:pt x="4292949" y="989235"/>
                </a:cubicBezTo>
                <a:lnTo>
                  <a:pt x="4289525" y="989235"/>
                </a:lnTo>
                <a:lnTo>
                  <a:pt x="4289525" y="982389"/>
                </a:lnTo>
                <a:cubicBezTo>
                  <a:pt x="4290096" y="977825"/>
                  <a:pt x="4292378" y="975543"/>
                  <a:pt x="4296372" y="975543"/>
                </a:cubicBezTo>
                <a:close/>
                <a:moveTo>
                  <a:pt x="1252026" y="958453"/>
                </a:moveTo>
                <a:lnTo>
                  <a:pt x="1245180" y="982415"/>
                </a:lnTo>
                <a:cubicBezTo>
                  <a:pt x="1249744" y="982415"/>
                  <a:pt x="1254308" y="974427"/>
                  <a:pt x="1258872" y="958453"/>
                </a:cubicBezTo>
                <a:close/>
                <a:moveTo>
                  <a:pt x="1344448" y="838647"/>
                </a:moveTo>
                <a:lnTo>
                  <a:pt x="1341025" y="852339"/>
                </a:lnTo>
                <a:cubicBezTo>
                  <a:pt x="1347871" y="850627"/>
                  <a:pt x="1352435" y="846063"/>
                  <a:pt x="1354717" y="838647"/>
                </a:cubicBezTo>
                <a:close/>
                <a:moveTo>
                  <a:pt x="4227911" y="835198"/>
                </a:moveTo>
                <a:lnTo>
                  <a:pt x="4227911" y="845467"/>
                </a:lnTo>
                <a:lnTo>
                  <a:pt x="4231334" y="845467"/>
                </a:lnTo>
                <a:lnTo>
                  <a:pt x="4231334" y="835198"/>
                </a:lnTo>
                <a:close/>
                <a:moveTo>
                  <a:pt x="4272410" y="818083"/>
                </a:moveTo>
                <a:lnTo>
                  <a:pt x="4279256" y="818083"/>
                </a:lnTo>
                <a:lnTo>
                  <a:pt x="4279256" y="828352"/>
                </a:lnTo>
                <a:cubicBezTo>
                  <a:pt x="4274692" y="828352"/>
                  <a:pt x="4272410" y="826070"/>
                  <a:pt x="4272410" y="821506"/>
                </a:cubicBezTo>
                <a:close/>
                <a:moveTo>
                  <a:pt x="3332540" y="816423"/>
                </a:moveTo>
                <a:lnTo>
                  <a:pt x="3332540" y="819846"/>
                </a:lnTo>
                <a:lnTo>
                  <a:pt x="3339386" y="819846"/>
                </a:lnTo>
                <a:lnTo>
                  <a:pt x="3339386" y="816423"/>
                </a:lnTo>
                <a:close/>
                <a:moveTo>
                  <a:pt x="3411270" y="782193"/>
                </a:moveTo>
                <a:lnTo>
                  <a:pt x="3404424" y="792462"/>
                </a:lnTo>
                <a:lnTo>
                  <a:pt x="3405531" y="792831"/>
                </a:lnTo>
                <a:lnTo>
                  <a:pt x="3414151" y="785073"/>
                </a:lnTo>
                <a:close/>
                <a:moveTo>
                  <a:pt x="3257232" y="778770"/>
                </a:moveTo>
                <a:cubicBezTo>
                  <a:pt x="3249816" y="781052"/>
                  <a:pt x="3245252" y="785616"/>
                  <a:pt x="3243540" y="792462"/>
                </a:cubicBezTo>
                <a:lnTo>
                  <a:pt x="3246963" y="792462"/>
                </a:lnTo>
                <a:cubicBezTo>
                  <a:pt x="3256091" y="789039"/>
                  <a:pt x="3260656" y="785616"/>
                  <a:pt x="3260656" y="782193"/>
                </a:cubicBezTo>
                <a:lnTo>
                  <a:pt x="3260656" y="778770"/>
                </a:lnTo>
                <a:close/>
                <a:moveTo>
                  <a:pt x="4114950" y="763314"/>
                </a:moveTo>
                <a:lnTo>
                  <a:pt x="4114950" y="777006"/>
                </a:lnTo>
                <a:cubicBezTo>
                  <a:pt x="4114950" y="780429"/>
                  <a:pt x="4118373" y="783852"/>
                  <a:pt x="4125219" y="787275"/>
                </a:cubicBezTo>
                <a:lnTo>
                  <a:pt x="4125219" y="770160"/>
                </a:lnTo>
                <a:cubicBezTo>
                  <a:pt x="4125219" y="765596"/>
                  <a:pt x="4122937" y="763314"/>
                  <a:pt x="4118373" y="763314"/>
                </a:cubicBezTo>
                <a:close/>
                <a:moveTo>
                  <a:pt x="3459395" y="763152"/>
                </a:moveTo>
                <a:lnTo>
                  <a:pt x="3435231" y="775347"/>
                </a:lnTo>
                <a:lnTo>
                  <a:pt x="3424962" y="775347"/>
                </a:lnTo>
                <a:lnTo>
                  <a:pt x="3419309" y="781000"/>
                </a:lnTo>
                <a:lnTo>
                  <a:pt x="3444033" y="773583"/>
                </a:lnTo>
                <a:close/>
                <a:moveTo>
                  <a:pt x="1406063" y="749647"/>
                </a:moveTo>
                <a:cubicBezTo>
                  <a:pt x="1406063" y="758775"/>
                  <a:pt x="1395794" y="772468"/>
                  <a:pt x="1375256" y="790724"/>
                </a:cubicBezTo>
                <a:lnTo>
                  <a:pt x="1375256" y="794147"/>
                </a:lnTo>
                <a:cubicBezTo>
                  <a:pt x="1377538" y="800993"/>
                  <a:pt x="1379820" y="804416"/>
                  <a:pt x="1382102" y="804416"/>
                </a:cubicBezTo>
                <a:cubicBezTo>
                  <a:pt x="1396364" y="804416"/>
                  <a:pt x="1410057" y="789583"/>
                  <a:pt x="1423178" y="759916"/>
                </a:cubicBezTo>
                <a:lnTo>
                  <a:pt x="1423178" y="753070"/>
                </a:lnTo>
                <a:close/>
                <a:moveTo>
                  <a:pt x="3305155" y="741116"/>
                </a:moveTo>
                <a:cubicBezTo>
                  <a:pt x="3291463" y="753097"/>
                  <a:pt x="3284617" y="762225"/>
                  <a:pt x="3284617" y="768500"/>
                </a:cubicBezTo>
                <a:lnTo>
                  <a:pt x="3288040" y="768500"/>
                </a:lnTo>
                <a:cubicBezTo>
                  <a:pt x="3305725" y="762225"/>
                  <a:pt x="3315995" y="755379"/>
                  <a:pt x="3318847" y="747962"/>
                </a:cubicBezTo>
                <a:lnTo>
                  <a:pt x="3318847" y="744539"/>
                </a:lnTo>
                <a:close/>
                <a:moveTo>
                  <a:pt x="3503692" y="737693"/>
                </a:moveTo>
                <a:lnTo>
                  <a:pt x="3501701" y="738971"/>
                </a:lnTo>
                <a:lnTo>
                  <a:pt x="3504354" y="737693"/>
                </a:lnTo>
                <a:close/>
                <a:moveTo>
                  <a:pt x="4156027" y="722237"/>
                </a:moveTo>
                <a:cubicBezTo>
                  <a:pt x="4156027" y="723378"/>
                  <a:pt x="4154885" y="727943"/>
                  <a:pt x="4152604" y="735930"/>
                </a:cubicBezTo>
                <a:lnTo>
                  <a:pt x="4159450" y="739353"/>
                </a:lnTo>
                <a:lnTo>
                  <a:pt x="4159450" y="722237"/>
                </a:lnTo>
                <a:close/>
                <a:moveTo>
                  <a:pt x="4248449" y="688007"/>
                </a:moveTo>
                <a:cubicBezTo>
                  <a:pt x="4251872" y="688007"/>
                  <a:pt x="4255295" y="691430"/>
                  <a:pt x="4258718" y="698276"/>
                </a:cubicBezTo>
                <a:lnTo>
                  <a:pt x="4258718" y="722237"/>
                </a:lnTo>
                <a:cubicBezTo>
                  <a:pt x="4258718" y="725660"/>
                  <a:pt x="4255295" y="729084"/>
                  <a:pt x="4248449" y="732507"/>
                </a:cubicBezTo>
                <a:cubicBezTo>
                  <a:pt x="4237039" y="726231"/>
                  <a:pt x="4231334" y="721667"/>
                  <a:pt x="4231334" y="718814"/>
                </a:cubicBezTo>
                <a:lnTo>
                  <a:pt x="4231334" y="701699"/>
                </a:lnTo>
                <a:cubicBezTo>
                  <a:pt x="4231334" y="698276"/>
                  <a:pt x="4237039" y="693712"/>
                  <a:pt x="4248449" y="688007"/>
                </a:cubicBezTo>
                <a:close/>
                <a:moveTo>
                  <a:pt x="1501908" y="633264"/>
                </a:moveTo>
                <a:cubicBezTo>
                  <a:pt x="1488216" y="641251"/>
                  <a:pt x="1481370" y="651520"/>
                  <a:pt x="1481370" y="664071"/>
                </a:cubicBezTo>
                <a:lnTo>
                  <a:pt x="1488216" y="667494"/>
                </a:lnTo>
                <a:cubicBezTo>
                  <a:pt x="1488216" y="662930"/>
                  <a:pt x="1496203" y="652661"/>
                  <a:pt x="1512178" y="636687"/>
                </a:cubicBezTo>
                <a:lnTo>
                  <a:pt x="1512178" y="633264"/>
                </a:lnTo>
                <a:close/>
                <a:moveTo>
                  <a:pt x="4140379" y="583656"/>
                </a:moveTo>
                <a:lnTo>
                  <a:pt x="4143802" y="590502"/>
                </a:lnTo>
                <a:cubicBezTo>
                  <a:pt x="4143802" y="595066"/>
                  <a:pt x="4141520" y="597348"/>
                  <a:pt x="4136956" y="597348"/>
                </a:cubicBezTo>
                <a:lnTo>
                  <a:pt x="4133532" y="597348"/>
                </a:lnTo>
                <a:lnTo>
                  <a:pt x="4133532" y="590502"/>
                </a:lnTo>
                <a:cubicBezTo>
                  <a:pt x="4134103" y="585938"/>
                  <a:pt x="4136385" y="583656"/>
                  <a:pt x="4140379" y="583656"/>
                </a:cubicBezTo>
                <a:close/>
                <a:moveTo>
                  <a:pt x="1570369" y="564803"/>
                </a:moveTo>
                <a:lnTo>
                  <a:pt x="1577216" y="564803"/>
                </a:lnTo>
                <a:cubicBezTo>
                  <a:pt x="1577216" y="569367"/>
                  <a:pt x="1574933" y="571649"/>
                  <a:pt x="1570369" y="571649"/>
                </a:cubicBezTo>
                <a:close/>
                <a:moveTo>
                  <a:pt x="1631984" y="496342"/>
                </a:moveTo>
                <a:lnTo>
                  <a:pt x="1635407" y="496342"/>
                </a:lnTo>
                <a:cubicBezTo>
                  <a:pt x="1635407" y="499765"/>
                  <a:pt x="1631984" y="503188"/>
                  <a:pt x="1625138" y="506611"/>
                </a:cubicBezTo>
                <a:lnTo>
                  <a:pt x="1625138" y="503188"/>
                </a:lnTo>
                <a:cubicBezTo>
                  <a:pt x="1625708" y="498624"/>
                  <a:pt x="1627991" y="496342"/>
                  <a:pt x="1631984" y="496342"/>
                </a:cubicBezTo>
                <a:close/>
                <a:moveTo>
                  <a:pt x="3113973" y="443314"/>
                </a:moveTo>
                <a:lnTo>
                  <a:pt x="3113973" y="453583"/>
                </a:lnTo>
                <a:lnTo>
                  <a:pt x="3117396" y="453583"/>
                </a:lnTo>
                <a:lnTo>
                  <a:pt x="3117396" y="443314"/>
                </a:lnTo>
                <a:close/>
                <a:moveTo>
                  <a:pt x="4071918" y="443311"/>
                </a:moveTo>
                <a:lnTo>
                  <a:pt x="4071918" y="453580"/>
                </a:lnTo>
                <a:lnTo>
                  <a:pt x="4075341" y="453580"/>
                </a:lnTo>
                <a:lnTo>
                  <a:pt x="4075341" y="443311"/>
                </a:lnTo>
                <a:close/>
                <a:moveTo>
                  <a:pt x="3158472" y="426198"/>
                </a:moveTo>
                <a:lnTo>
                  <a:pt x="3165318" y="426198"/>
                </a:lnTo>
                <a:lnTo>
                  <a:pt x="3165318" y="436467"/>
                </a:lnTo>
                <a:cubicBezTo>
                  <a:pt x="3160754" y="436467"/>
                  <a:pt x="3158472" y="434185"/>
                  <a:pt x="3158472" y="429621"/>
                </a:cubicBezTo>
                <a:close/>
                <a:moveTo>
                  <a:pt x="4116417" y="426196"/>
                </a:moveTo>
                <a:lnTo>
                  <a:pt x="4123263" y="426196"/>
                </a:lnTo>
                <a:lnTo>
                  <a:pt x="4123263" y="436465"/>
                </a:lnTo>
                <a:cubicBezTo>
                  <a:pt x="4118699" y="436465"/>
                  <a:pt x="4116417" y="434183"/>
                  <a:pt x="4116417" y="429619"/>
                </a:cubicBezTo>
                <a:close/>
                <a:moveTo>
                  <a:pt x="3001012" y="371429"/>
                </a:moveTo>
                <a:lnTo>
                  <a:pt x="3001012" y="385121"/>
                </a:lnTo>
                <a:cubicBezTo>
                  <a:pt x="3001012" y="388544"/>
                  <a:pt x="3004435" y="391967"/>
                  <a:pt x="3011281" y="395390"/>
                </a:cubicBezTo>
                <a:lnTo>
                  <a:pt x="3011281" y="378275"/>
                </a:lnTo>
                <a:cubicBezTo>
                  <a:pt x="3011281" y="373712"/>
                  <a:pt x="3008999" y="371429"/>
                  <a:pt x="3004435" y="371429"/>
                </a:cubicBezTo>
                <a:close/>
                <a:moveTo>
                  <a:pt x="3958957" y="371427"/>
                </a:moveTo>
                <a:lnTo>
                  <a:pt x="3958957" y="385119"/>
                </a:lnTo>
                <a:cubicBezTo>
                  <a:pt x="3958957" y="388542"/>
                  <a:pt x="3962380" y="391965"/>
                  <a:pt x="3969226" y="395388"/>
                </a:cubicBezTo>
                <a:lnTo>
                  <a:pt x="3969226" y="378273"/>
                </a:lnTo>
                <a:cubicBezTo>
                  <a:pt x="3969226" y="373709"/>
                  <a:pt x="3966944" y="371427"/>
                  <a:pt x="3962380" y="371427"/>
                </a:cubicBezTo>
                <a:close/>
                <a:moveTo>
                  <a:pt x="3042089" y="330352"/>
                </a:moveTo>
                <a:cubicBezTo>
                  <a:pt x="3042089" y="331493"/>
                  <a:pt x="3040947" y="336058"/>
                  <a:pt x="3038666" y="344045"/>
                </a:cubicBezTo>
                <a:lnTo>
                  <a:pt x="3045512" y="347468"/>
                </a:lnTo>
                <a:lnTo>
                  <a:pt x="3045512" y="330352"/>
                </a:lnTo>
                <a:close/>
                <a:moveTo>
                  <a:pt x="4000034" y="330350"/>
                </a:moveTo>
                <a:cubicBezTo>
                  <a:pt x="4000034" y="331491"/>
                  <a:pt x="3998892" y="336056"/>
                  <a:pt x="3996611" y="344043"/>
                </a:cubicBezTo>
                <a:lnTo>
                  <a:pt x="4003457" y="347466"/>
                </a:lnTo>
                <a:lnTo>
                  <a:pt x="4003457" y="330350"/>
                </a:lnTo>
                <a:close/>
                <a:moveTo>
                  <a:pt x="3134511" y="296122"/>
                </a:moveTo>
                <a:cubicBezTo>
                  <a:pt x="3137934" y="296122"/>
                  <a:pt x="3141357" y="299545"/>
                  <a:pt x="3144780" y="306391"/>
                </a:cubicBezTo>
                <a:lnTo>
                  <a:pt x="3144780" y="330352"/>
                </a:lnTo>
                <a:cubicBezTo>
                  <a:pt x="3144780" y="333775"/>
                  <a:pt x="3141357" y="337199"/>
                  <a:pt x="3134511" y="340622"/>
                </a:cubicBezTo>
                <a:cubicBezTo>
                  <a:pt x="3123101" y="334346"/>
                  <a:pt x="3117396" y="329782"/>
                  <a:pt x="3117396" y="326929"/>
                </a:cubicBezTo>
                <a:lnTo>
                  <a:pt x="3117396" y="309814"/>
                </a:lnTo>
                <a:cubicBezTo>
                  <a:pt x="3117396" y="306391"/>
                  <a:pt x="3123101" y="301827"/>
                  <a:pt x="3134511" y="296122"/>
                </a:cubicBezTo>
                <a:close/>
                <a:moveTo>
                  <a:pt x="4092456" y="296120"/>
                </a:moveTo>
                <a:cubicBezTo>
                  <a:pt x="4095879" y="296120"/>
                  <a:pt x="4099302" y="299543"/>
                  <a:pt x="4102725" y="306389"/>
                </a:cubicBezTo>
                <a:lnTo>
                  <a:pt x="4102725" y="330350"/>
                </a:lnTo>
                <a:cubicBezTo>
                  <a:pt x="4102725" y="333773"/>
                  <a:pt x="4099302" y="337197"/>
                  <a:pt x="4092456" y="340620"/>
                </a:cubicBezTo>
                <a:cubicBezTo>
                  <a:pt x="4081046" y="334344"/>
                  <a:pt x="4075341" y="329780"/>
                  <a:pt x="4075341" y="326927"/>
                </a:cubicBezTo>
                <a:lnTo>
                  <a:pt x="4075341" y="309812"/>
                </a:lnTo>
                <a:cubicBezTo>
                  <a:pt x="4075341" y="306389"/>
                  <a:pt x="4081046" y="301825"/>
                  <a:pt x="4092456" y="296120"/>
                </a:cubicBezTo>
                <a:close/>
                <a:moveTo>
                  <a:pt x="2651949" y="225818"/>
                </a:moveTo>
                <a:lnTo>
                  <a:pt x="2651005" y="227234"/>
                </a:lnTo>
                <a:lnTo>
                  <a:pt x="2645793" y="228797"/>
                </a:lnTo>
                <a:lnTo>
                  <a:pt x="2645793" y="229790"/>
                </a:lnTo>
                <a:lnTo>
                  <a:pt x="2642483" y="229790"/>
                </a:lnTo>
                <a:lnTo>
                  <a:pt x="2641783" y="230000"/>
                </a:lnTo>
                <a:lnTo>
                  <a:pt x="2641783" y="232767"/>
                </a:lnTo>
                <a:lnTo>
                  <a:pt x="2649623" y="240607"/>
                </a:lnTo>
                <a:lnTo>
                  <a:pt x="2651861" y="241353"/>
                </a:lnTo>
                <a:lnTo>
                  <a:pt x="2652052" y="241232"/>
                </a:lnTo>
                <a:lnTo>
                  <a:pt x="2652052" y="225921"/>
                </a:lnTo>
                <a:close/>
                <a:moveTo>
                  <a:pt x="3667998" y="203698"/>
                </a:moveTo>
                <a:lnTo>
                  <a:pt x="3674844" y="213967"/>
                </a:lnTo>
                <a:lnTo>
                  <a:pt x="3674844" y="217390"/>
                </a:lnTo>
                <a:lnTo>
                  <a:pt x="3667998" y="217390"/>
                </a:lnTo>
                <a:cubicBezTo>
                  <a:pt x="3663434" y="217390"/>
                  <a:pt x="3661152" y="215108"/>
                  <a:pt x="3661152" y="210544"/>
                </a:cubicBezTo>
                <a:cubicBezTo>
                  <a:pt x="3661722" y="205980"/>
                  <a:pt x="3664005" y="203698"/>
                  <a:pt x="3667998" y="203698"/>
                </a:cubicBezTo>
                <a:close/>
                <a:moveTo>
                  <a:pt x="3585845" y="200275"/>
                </a:moveTo>
                <a:cubicBezTo>
                  <a:pt x="3588127" y="204839"/>
                  <a:pt x="3589268" y="208262"/>
                  <a:pt x="3589268" y="210544"/>
                </a:cubicBezTo>
                <a:lnTo>
                  <a:pt x="3613229" y="210544"/>
                </a:lnTo>
                <a:lnTo>
                  <a:pt x="3613229" y="220813"/>
                </a:lnTo>
                <a:cubicBezTo>
                  <a:pt x="3613229" y="225948"/>
                  <a:pt x="3607524" y="229371"/>
                  <a:pt x="3596114" y="231082"/>
                </a:cubicBezTo>
                <a:cubicBezTo>
                  <a:pt x="3586986" y="227659"/>
                  <a:pt x="3580140" y="221954"/>
                  <a:pt x="3575576" y="213967"/>
                </a:cubicBezTo>
                <a:lnTo>
                  <a:pt x="3575576" y="203698"/>
                </a:lnTo>
                <a:cubicBezTo>
                  <a:pt x="3577858" y="203698"/>
                  <a:pt x="3581281" y="202557"/>
                  <a:pt x="3585845" y="200275"/>
                </a:cubicBezTo>
                <a:close/>
                <a:moveTo>
                  <a:pt x="2682860" y="177998"/>
                </a:moveTo>
                <a:cubicBezTo>
                  <a:pt x="2682860" y="179139"/>
                  <a:pt x="2681718" y="183704"/>
                  <a:pt x="2679437" y="191691"/>
                </a:cubicBezTo>
                <a:lnTo>
                  <a:pt x="2686283" y="195114"/>
                </a:lnTo>
                <a:lnTo>
                  <a:pt x="2686283" y="177998"/>
                </a:lnTo>
                <a:close/>
                <a:moveTo>
                  <a:pt x="2740861" y="176315"/>
                </a:moveTo>
                <a:cubicBezTo>
                  <a:pt x="2740861" y="179738"/>
                  <a:pt x="2743142" y="184302"/>
                  <a:pt x="2747707" y="190008"/>
                </a:cubicBezTo>
                <a:lnTo>
                  <a:pt x="2740861" y="193431"/>
                </a:lnTo>
                <a:lnTo>
                  <a:pt x="2734014" y="193431"/>
                </a:lnTo>
                <a:cubicBezTo>
                  <a:pt x="2730591" y="193431"/>
                  <a:pt x="2727168" y="190008"/>
                  <a:pt x="2723745" y="183161"/>
                </a:cubicBezTo>
                <a:cubicBezTo>
                  <a:pt x="2723745" y="178598"/>
                  <a:pt x="2729450" y="176315"/>
                  <a:pt x="2740861" y="176315"/>
                </a:cubicBezTo>
                <a:close/>
                <a:moveTo>
                  <a:pt x="3698806" y="176313"/>
                </a:moveTo>
                <a:cubicBezTo>
                  <a:pt x="3698806" y="179736"/>
                  <a:pt x="3701087" y="184300"/>
                  <a:pt x="3705652" y="190006"/>
                </a:cubicBezTo>
                <a:lnTo>
                  <a:pt x="3698806" y="193429"/>
                </a:lnTo>
                <a:lnTo>
                  <a:pt x="3691959" y="193429"/>
                </a:lnTo>
                <a:cubicBezTo>
                  <a:pt x="3688536" y="193429"/>
                  <a:pt x="3685113" y="190006"/>
                  <a:pt x="3681690" y="183159"/>
                </a:cubicBezTo>
                <a:cubicBezTo>
                  <a:pt x="3681690" y="178596"/>
                  <a:pt x="3687395" y="176313"/>
                  <a:pt x="3698806" y="176313"/>
                </a:cubicBezTo>
                <a:close/>
                <a:moveTo>
                  <a:pt x="2970205" y="152354"/>
                </a:moveTo>
                <a:lnTo>
                  <a:pt x="2973628" y="152354"/>
                </a:lnTo>
                <a:lnTo>
                  <a:pt x="2973628" y="162623"/>
                </a:lnTo>
                <a:lnTo>
                  <a:pt x="2970205" y="162623"/>
                </a:lnTo>
                <a:close/>
                <a:moveTo>
                  <a:pt x="3928150" y="152352"/>
                </a:moveTo>
                <a:lnTo>
                  <a:pt x="3931573" y="152352"/>
                </a:lnTo>
                <a:lnTo>
                  <a:pt x="3931573" y="162621"/>
                </a:lnTo>
                <a:lnTo>
                  <a:pt x="3928150" y="162621"/>
                </a:lnTo>
                <a:close/>
                <a:moveTo>
                  <a:pt x="2697139" y="130521"/>
                </a:moveTo>
                <a:lnTo>
                  <a:pt x="2700562" y="130521"/>
                </a:lnTo>
                <a:lnTo>
                  <a:pt x="2700562" y="140790"/>
                </a:lnTo>
                <a:lnTo>
                  <a:pt x="2697139" y="140790"/>
                </a:lnTo>
                <a:close/>
                <a:moveTo>
                  <a:pt x="2350824" y="51346"/>
                </a:moveTo>
                <a:lnTo>
                  <a:pt x="2357670" y="61615"/>
                </a:lnTo>
                <a:lnTo>
                  <a:pt x="2357670" y="65038"/>
                </a:lnTo>
                <a:lnTo>
                  <a:pt x="2350824" y="65038"/>
                </a:lnTo>
                <a:cubicBezTo>
                  <a:pt x="2346260" y="65038"/>
                  <a:pt x="2343978" y="62756"/>
                  <a:pt x="2343978" y="58192"/>
                </a:cubicBezTo>
                <a:cubicBezTo>
                  <a:pt x="2344548" y="53628"/>
                  <a:pt x="2346831" y="51346"/>
                  <a:pt x="2350824" y="51346"/>
                </a:cubicBezTo>
                <a:close/>
                <a:moveTo>
                  <a:pt x="2268671" y="47923"/>
                </a:moveTo>
                <a:cubicBezTo>
                  <a:pt x="2270953" y="52487"/>
                  <a:pt x="2272094" y="55910"/>
                  <a:pt x="2272094" y="58192"/>
                </a:cubicBezTo>
                <a:lnTo>
                  <a:pt x="2296055" y="58192"/>
                </a:lnTo>
                <a:lnTo>
                  <a:pt x="2296055" y="68461"/>
                </a:lnTo>
                <a:cubicBezTo>
                  <a:pt x="2296055" y="73596"/>
                  <a:pt x="2290350" y="77019"/>
                  <a:pt x="2278940" y="78730"/>
                </a:cubicBezTo>
                <a:cubicBezTo>
                  <a:pt x="2269812" y="75307"/>
                  <a:pt x="2262966" y="69602"/>
                  <a:pt x="2258402" y="61615"/>
                </a:cubicBezTo>
                <a:lnTo>
                  <a:pt x="2258402" y="51346"/>
                </a:lnTo>
                <a:cubicBezTo>
                  <a:pt x="2260684" y="51346"/>
                  <a:pt x="2264107" y="50205"/>
                  <a:pt x="2268671" y="47923"/>
                </a:cubicBezTo>
                <a:close/>
                <a:moveTo>
                  <a:pt x="2381632" y="23961"/>
                </a:moveTo>
                <a:cubicBezTo>
                  <a:pt x="2381632" y="27384"/>
                  <a:pt x="2383913" y="31948"/>
                  <a:pt x="2388478" y="37654"/>
                </a:cubicBezTo>
                <a:lnTo>
                  <a:pt x="2381632" y="41077"/>
                </a:lnTo>
                <a:lnTo>
                  <a:pt x="2374785" y="41077"/>
                </a:lnTo>
                <a:cubicBezTo>
                  <a:pt x="2371362" y="41077"/>
                  <a:pt x="2367939" y="37654"/>
                  <a:pt x="2364516" y="30807"/>
                </a:cubicBezTo>
                <a:cubicBezTo>
                  <a:pt x="2364516" y="26244"/>
                  <a:pt x="2370221" y="23961"/>
                  <a:pt x="2381632" y="23961"/>
                </a:cubicBezTo>
                <a:close/>
                <a:moveTo>
                  <a:pt x="2402170" y="20538"/>
                </a:moveTo>
                <a:cubicBezTo>
                  <a:pt x="2427272" y="32519"/>
                  <a:pt x="2439823" y="48493"/>
                  <a:pt x="2439823" y="68461"/>
                </a:cubicBezTo>
                <a:lnTo>
                  <a:pt x="2453516" y="68461"/>
                </a:lnTo>
                <a:cubicBezTo>
                  <a:pt x="2453516" y="65038"/>
                  <a:pt x="2456939" y="61615"/>
                  <a:pt x="2463785" y="58192"/>
                </a:cubicBezTo>
                <a:lnTo>
                  <a:pt x="2474054" y="58192"/>
                </a:lnTo>
                <a:cubicBezTo>
                  <a:pt x="2484323" y="67320"/>
                  <a:pt x="2490028" y="71884"/>
                  <a:pt x="2491169" y="71884"/>
                </a:cubicBezTo>
                <a:lnTo>
                  <a:pt x="2508284" y="71884"/>
                </a:lnTo>
                <a:lnTo>
                  <a:pt x="2508284" y="65038"/>
                </a:lnTo>
                <a:cubicBezTo>
                  <a:pt x="2499156" y="54769"/>
                  <a:pt x="2494592" y="49064"/>
                  <a:pt x="2494592" y="47923"/>
                </a:cubicBezTo>
                <a:cubicBezTo>
                  <a:pt x="2495162" y="43359"/>
                  <a:pt x="2497445" y="41077"/>
                  <a:pt x="2501438" y="41077"/>
                </a:cubicBezTo>
                <a:cubicBezTo>
                  <a:pt x="2521976" y="53057"/>
                  <a:pt x="2533387" y="65609"/>
                  <a:pt x="2535669" y="78730"/>
                </a:cubicBezTo>
                <a:cubicBezTo>
                  <a:pt x="2544797" y="81012"/>
                  <a:pt x="2552784" y="82153"/>
                  <a:pt x="2559630" y="82153"/>
                </a:cubicBezTo>
                <a:lnTo>
                  <a:pt x="2559630" y="99269"/>
                </a:lnTo>
                <a:lnTo>
                  <a:pt x="2556207" y="99269"/>
                </a:lnTo>
                <a:lnTo>
                  <a:pt x="2545938" y="92422"/>
                </a:lnTo>
                <a:cubicBezTo>
                  <a:pt x="2543656" y="108397"/>
                  <a:pt x="2542515" y="117525"/>
                  <a:pt x="2542515" y="119807"/>
                </a:cubicBezTo>
                <a:cubicBezTo>
                  <a:pt x="2547079" y="122089"/>
                  <a:pt x="2550502" y="123230"/>
                  <a:pt x="2552784" y="123230"/>
                </a:cubicBezTo>
                <a:lnTo>
                  <a:pt x="2559630" y="119807"/>
                </a:lnTo>
                <a:cubicBezTo>
                  <a:pt x="2563623" y="122089"/>
                  <a:pt x="2568188" y="123230"/>
                  <a:pt x="2573322" y="123230"/>
                </a:cubicBezTo>
                <a:cubicBezTo>
                  <a:pt x="2584733" y="116954"/>
                  <a:pt x="2590437" y="112390"/>
                  <a:pt x="2590437" y="109538"/>
                </a:cubicBezTo>
                <a:lnTo>
                  <a:pt x="2590437" y="85576"/>
                </a:lnTo>
                <a:cubicBezTo>
                  <a:pt x="2576745" y="69602"/>
                  <a:pt x="2569899" y="60474"/>
                  <a:pt x="2569899" y="58192"/>
                </a:cubicBezTo>
                <a:lnTo>
                  <a:pt x="2576745" y="54769"/>
                </a:lnTo>
                <a:lnTo>
                  <a:pt x="2614399" y="78730"/>
                </a:lnTo>
                <a:cubicBezTo>
                  <a:pt x="2625809" y="99839"/>
                  <a:pt x="2631514" y="114672"/>
                  <a:pt x="2631514" y="123230"/>
                </a:cubicBezTo>
                <a:lnTo>
                  <a:pt x="2638360" y="126653"/>
                </a:lnTo>
                <a:lnTo>
                  <a:pt x="2655475" y="123230"/>
                </a:lnTo>
                <a:cubicBezTo>
                  <a:pt x="2675443" y="150043"/>
                  <a:pt x="2691417" y="169441"/>
                  <a:pt x="2703398" y="181421"/>
                </a:cubicBezTo>
                <a:cubicBezTo>
                  <a:pt x="2703398" y="186556"/>
                  <a:pt x="2702257" y="191120"/>
                  <a:pt x="2699975" y="195114"/>
                </a:cubicBezTo>
                <a:cubicBezTo>
                  <a:pt x="2699975" y="197681"/>
                  <a:pt x="2702257" y="201532"/>
                  <a:pt x="2706821" y="206666"/>
                </a:cubicBezTo>
                <a:lnTo>
                  <a:pt x="2706958" y="206795"/>
                </a:lnTo>
                <a:lnTo>
                  <a:pt x="2710053" y="203700"/>
                </a:lnTo>
                <a:lnTo>
                  <a:pt x="2716899" y="213969"/>
                </a:lnTo>
                <a:lnTo>
                  <a:pt x="2716899" y="216115"/>
                </a:lnTo>
                <a:lnTo>
                  <a:pt x="2723598" y="222395"/>
                </a:lnTo>
                <a:lnTo>
                  <a:pt x="2775091" y="193431"/>
                </a:lnTo>
                <a:lnTo>
                  <a:pt x="2775091" y="190008"/>
                </a:lnTo>
                <a:cubicBezTo>
                  <a:pt x="2775091" y="186584"/>
                  <a:pt x="2770527" y="183161"/>
                  <a:pt x="2761399" y="179738"/>
                </a:cubicBezTo>
                <a:cubicBezTo>
                  <a:pt x="2756835" y="182021"/>
                  <a:pt x="2753412" y="183161"/>
                  <a:pt x="2751130" y="183161"/>
                </a:cubicBezTo>
                <a:lnTo>
                  <a:pt x="2751130" y="179738"/>
                </a:lnTo>
                <a:lnTo>
                  <a:pt x="2758407" y="174887"/>
                </a:lnTo>
                <a:lnTo>
                  <a:pt x="2758167" y="174575"/>
                </a:lnTo>
                <a:lnTo>
                  <a:pt x="2758167" y="157460"/>
                </a:lnTo>
                <a:cubicBezTo>
                  <a:pt x="2758167" y="154037"/>
                  <a:pt x="2763872" y="149473"/>
                  <a:pt x="2775282" y="143768"/>
                </a:cubicBezTo>
                <a:cubicBezTo>
                  <a:pt x="2778705" y="143768"/>
                  <a:pt x="2782128" y="147191"/>
                  <a:pt x="2785551" y="154037"/>
                </a:cubicBezTo>
                <a:lnTo>
                  <a:pt x="2785551" y="177998"/>
                </a:lnTo>
                <a:lnTo>
                  <a:pt x="2778191" y="185359"/>
                </a:lnTo>
                <a:lnTo>
                  <a:pt x="2789639" y="193859"/>
                </a:lnTo>
                <a:cubicBezTo>
                  <a:pt x="2795914" y="201846"/>
                  <a:pt x="2799052" y="210831"/>
                  <a:pt x="2799052" y="220815"/>
                </a:cubicBezTo>
                <a:lnTo>
                  <a:pt x="2812745" y="220815"/>
                </a:lnTo>
                <a:cubicBezTo>
                  <a:pt x="2812745" y="217392"/>
                  <a:pt x="2816168" y="213969"/>
                  <a:pt x="2823014" y="210546"/>
                </a:cubicBezTo>
                <a:lnTo>
                  <a:pt x="2833283" y="210546"/>
                </a:lnTo>
                <a:cubicBezTo>
                  <a:pt x="2843552" y="219674"/>
                  <a:pt x="2849257" y="224238"/>
                  <a:pt x="2850398" y="224238"/>
                </a:cubicBezTo>
                <a:lnTo>
                  <a:pt x="2867513" y="224238"/>
                </a:lnTo>
                <a:lnTo>
                  <a:pt x="2867513" y="217392"/>
                </a:lnTo>
                <a:cubicBezTo>
                  <a:pt x="2858385" y="207123"/>
                  <a:pt x="2853821" y="201418"/>
                  <a:pt x="2853821" y="200278"/>
                </a:cubicBezTo>
                <a:cubicBezTo>
                  <a:pt x="2854391" y="195713"/>
                  <a:pt x="2856674" y="193431"/>
                  <a:pt x="2860667" y="193431"/>
                </a:cubicBezTo>
                <a:cubicBezTo>
                  <a:pt x="2881205" y="205411"/>
                  <a:pt x="2892616" y="217963"/>
                  <a:pt x="2894898" y="231084"/>
                </a:cubicBezTo>
                <a:cubicBezTo>
                  <a:pt x="2904026" y="233367"/>
                  <a:pt x="2912013" y="234507"/>
                  <a:pt x="2918859" y="234507"/>
                </a:cubicBezTo>
                <a:lnTo>
                  <a:pt x="2918859" y="251623"/>
                </a:lnTo>
                <a:lnTo>
                  <a:pt x="2915436" y="251623"/>
                </a:lnTo>
                <a:lnTo>
                  <a:pt x="2905167" y="244776"/>
                </a:lnTo>
                <a:cubicBezTo>
                  <a:pt x="2902885" y="260751"/>
                  <a:pt x="2901744" y="269879"/>
                  <a:pt x="2901744" y="272161"/>
                </a:cubicBezTo>
                <a:cubicBezTo>
                  <a:pt x="2906308" y="274443"/>
                  <a:pt x="2909731" y="275584"/>
                  <a:pt x="2912013" y="275584"/>
                </a:cubicBezTo>
                <a:lnTo>
                  <a:pt x="2918859" y="272161"/>
                </a:lnTo>
                <a:cubicBezTo>
                  <a:pt x="2922852" y="274443"/>
                  <a:pt x="2927417" y="275584"/>
                  <a:pt x="2932551" y="275584"/>
                </a:cubicBezTo>
                <a:cubicBezTo>
                  <a:pt x="2943962" y="269309"/>
                  <a:pt x="2949666" y="264744"/>
                  <a:pt x="2949666" y="261892"/>
                </a:cubicBezTo>
                <a:lnTo>
                  <a:pt x="2949666" y="237930"/>
                </a:lnTo>
                <a:cubicBezTo>
                  <a:pt x="2935974" y="221956"/>
                  <a:pt x="2929128" y="212828"/>
                  <a:pt x="2929128" y="210546"/>
                </a:cubicBezTo>
                <a:lnTo>
                  <a:pt x="2935974" y="207123"/>
                </a:lnTo>
                <a:lnTo>
                  <a:pt x="2973628" y="231084"/>
                </a:lnTo>
                <a:cubicBezTo>
                  <a:pt x="2985038" y="252193"/>
                  <a:pt x="2990743" y="267026"/>
                  <a:pt x="2990743" y="275584"/>
                </a:cubicBezTo>
                <a:lnTo>
                  <a:pt x="2997589" y="279007"/>
                </a:lnTo>
                <a:lnTo>
                  <a:pt x="3014704" y="275584"/>
                </a:lnTo>
                <a:cubicBezTo>
                  <a:pt x="3034672" y="302397"/>
                  <a:pt x="3050646" y="321795"/>
                  <a:pt x="3062627" y="333775"/>
                </a:cubicBezTo>
                <a:cubicBezTo>
                  <a:pt x="3062627" y="338910"/>
                  <a:pt x="3061486" y="343474"/>
                  <a:pt x="3059204" y="347468"/>
                </a:cubicBezTo>
                <a:cubicBezTo>
                  <a:pt x="3059204" y="352603"/>
                  <a:pt x="3068332" y="362871"/>
                  <a:pt x="3086588" y="378275"/>
                </a:cubicBezTo>
                <a:lnTo>
                  <a:pt x="3083165" y="385121"/>
                </a:lnTo>
                <a:cubicBezTo>
                  <a:pt x="3090582" y="385121"/>
                  <a:pt x="3095146" y="396531"/>
                  <a:pt x="3096857" y="419352"/>
                </a:cubicBezTo>
                <a:lnTo>
                  <a:pt x="3110550" y="429621"/>
                </a:lnTo>
                <a:lnTo>
                  <a:pt x="3113973" y="429621"/>
                </a:lnTo>
                <a:lnTo>
                  <a:pt x="3124242" y="422775"/>
                </a:lnTo>
                <a:lnTo>
                  <a:pt x="3127665" y="422775"/>
                </a:lnTo>
                <a:cubicBezTo>
                  <a:pt x="3132229" y="423345"/>
                  <a:pt x="3134511" y="425627"/>
                  <a:pt x="3134511" y="429621"/>
                </a:cubicBezTo>
                <a:lnTo>
                  <a:pt x="3134511" y="443314"/>
                </a:lnTo>
                <a:cubicBezTo>
                  <a:pt x="3129947" y="459287"/>
                  <a:pt x="3127665" y="468415"/>
                  <a:pt x="3127665" y="470697"/>
                </a:cubicBezTo>
                <a:lnTo>
                  <a:pt x="3134305" y="490247"/>
                </a:lnTo>
                <a:lnTo>
                  <a:pt x="3157964" y="470695"/>
                </a:lnTo>
                <a:cubicBezTo>
                  <a:pt x="3164810" y="461567"/>
                  <a:pt x="3191053" y="442170"/>
                  <a:pt x="3236694" y="412504"/>
                </a:cubicBezTo>
                <a:cubicBezTo>
                  <a:pt x="3253809" y="391965"/>
                  <a:pt x="3270925" y="381696"/>
                  <a:pt x="3288040" y="381696"/>
                </a:cubicBezTo>
                <a:cubicBezTo>
                  <a:pt x="3303444" y="367433"/>
                  <a:pt x="3334251" y="350318"/>
                  <a:pt x="3380462" y="330350"/>
                </a:cubicBezTo>
                <a:cubicBezTo>
                  <a:pt x="3383315" y="326927"/>
                  <a:pt x="3409558" y="314376"/>
                  <a:pt x="3459192" y="292697"/>
                </a:cubicBezTo>
                <a:cubicBezTo>
                  <a:pt x="3503692" y="273870"/>
                  <a:pt x="3534499" y="254473"/>
                  <a:pt x="3551615" y="234505"/>
                </a:cubicBezTo>
                <a:cubicBezTo>
                  <a:pt x="3555038" y="237358"/>
                  <a:pt x="3566448" y="239640"/>
                  <a:pt x="3585845" y="241351"/>
                </a:cubicBezTo>
                <a:cubicBezTo>
                  <a:pt x="3586986" y="241351"/>
                  <a:pt x="3591550" y="240210"/>
                  <a:pt x="3599537" y="237928"/>
                </a:cubicBezTo>
                <a:cubicBezTo>
                  <a:pt x="3604101" y="240210"/>
                  <a:pt x="3607524" y="241351"/>
                  <a:pt x="3609806" y="241351"/>
                </a:cubicBezTo>
                <a:cubicBezTo>
                  <a:pt x="3620075" y="237928"/>
                  <a:pt x="3632626" y="229941"/>
                  <a:pt x="3647460" y="217390"/>
                </a:cubicBezTo>
                <a:cubicBezTo>
                  <a:pt x="3662293" y="221954"/>
                  <a:pt x="3672562" y="224236"/>
                  <a:pt x="3678267" y="224236"/>
                </a:cubicBezTo>
                <a:cubicBezTo>
                  <a:pt x="3701087" y="219101"/>
                  <a:pt x="3719344" y="208832"/>
                  <a:pt x="3733036" y="193429"/>
                </a:cubicBezTo>
                <a:lnTo>
                  <a:pt x="3733036" y="190006"/>
                </a:lnTo>
                <a:cubicBezTo>
                  <a:pt x="3733036" y="186582"/>
                  <a:pt x="3728472" y="183159"/>
                  <a:pt x="3719344" y="179736"/>
                </a:cubicBezTo>
                <a:cubicBezTo>
                  <a:pt x="3714780" y="182019"/>
                  <a:pt x="3711357" y="183159"/>
                  <a:pt x="3709075" y="183159"/>
                </a:cubicBezTo>
                <a:lnTo>
                  <a:pt x="3709075" y="179736"/>
                </a:lnTo>
                <a:cubicBezTo>
                  <a:pt x="3709075" y="175172"/>
                  <a:pt x="3712498" y="172890"/>
                  <a:pt x="3719344" y="172890"/>
                </a:cubicBezTo>
                <a:cubicBezTo>
                  <a:pt x="3744446" y="184871"/>
                  <a:pt x="3756997" y="200845"/>
                  <a:pt x="3756997" y="220813"/>
                </a:cubicBezTo>
                <a:lnTo>
                  <a:pt x="3770690" y="220813"/>
                </a:lnTo>
                <a:cubicBezTo>
                  <a:pt x="3770690" y="217390"/>
                  <a:pt x="3774113" y="213967"/>
                  <a:pt x="3780959" y="210544"/>
                </a:cubicBezTo>
                <a:lnTo>
                  <a:pt x="3791228" y="210544"/>
                </a:lnTo>
                <a:cubicBezTo>
                  <a:pt x="3801497" y="219672"/>
                  <a:pt x="3807202" y="224236"/>
                  <a:pt x="3808343" y="224236"/>
                </a:cubicBezTo>
                <a:lnTo>
                  <a:pt x="3825458" y="224236"/>
                </a:lnTo>
                <a:lnTo>
                  <a:pt x="3825458" y="217390"/>
                </a:lnTo>
                <a:cubicBezTo>
                  <a:pt x="3816330" y="207121"/>
                  <a:pt x="3811766" y="201416"/>
                  <a:pt x="3811766" y="200275"/>
                </a:cubicBezTo>
                <a:cubicBezTo>
                  <a:pt x="3812336" y="195711"/>
                  <a:pt x="3814619" y="193429"/>
                  <a:pt x="3818612" y="193429"/>
                </a:cubicBezTo>
                <a:cubicBezTo>
                  <a:pt x="3839150" y="205409"/>
                  <a:pt x="3850561" y="217961"/>
                  <a:pt x="3852843" y="231082"/>
                </a:cubicBezTo>
                <a:cubicBezTo>
                  <a:pt x="3861971" y="233364"/>
                  <a:pt x="3869958" y="234505"/>
                  <a:pt x="3876804" y="234505"/>
                </a:cubicBezTo>
                <a:lnTo>
                  <a:pt x="3876804" y="251621"/>
                </a:lnTo>
                <a:lnTo>
                  <a:pt x="3873381" y="251621"/>
                </a:lnTo>
                <a:lnTo>
                  <a:pt x="3863112" y="244774"/>
                </a:lnTo>
                <a:cubicBezTo>
                  <a:pt x="3860830" y="260749"/>
                  <a:pt x="3859689" y="269877"/>
                  <a:pt x="3859689" y="272159"/>
                </a:cubicBezTo>
                <a:cubicBezTo>
                  <a:pt x="3864253" y="274441"/>
                  <a:pt x="3867676" y="275582"/>
                  <a:pt x="3869958" y="275582"/>
                </a:cubicBezTo>
                <a:lnTo>
                  <a:pt x="3876804" y="272159"/>
                </a:lnTo>
                <a:cubicBezTo>
                  <a:pt x="3880797" y="274441"/>
                  <a:pt x="3885362" y="275582"/>
                  <a:pt x="3890496" y="275582"/>
                </a:cubicBezTo>
                <a:cubicBezTo>
                  <a:pt x="3901907" y="269306"/>
                  <a:pt x="3907611" y="264742"/>
                  <a:pt x="3907611" y="261890"/>
                </a:cubicBezTo>
                <a:lnTo>
                  <a:pt x="3907611" y="237928"/>
                </a:lnTo>
                <a:cubicBezTo>
                  <a:pt x="3893919" y="221954"/>
                  <a:pt x="3887073" y="212826"/>
                  <a:pt x="3887073" y="210544"/>
                </a:cubicBezTo>
                <a:lnTo>
                  <a:pt x="3893919" y="207121"/>
                </a:lnTo>
                <a:lnTo>
                  <a:pt x="3931573" y="231082"/>
                </a:lnTo>
                <a:cubicBezTo>
                  <a:pt x="3942983" y="252191"/>
                  <a:pt x="3948688" y="267024"/>
                  <a:pt x="3948688" y="275582"/>
                </a:cubicBezTo>
                <a:lnTo>
                  <a:pt x="3955534" y="279005"/>
                </a:lnTo>
                <a:lnTo>
                  <a:pt x="3972649" y="275582"/>
                </a:lnTo>
                <a:cubicBezTo>
                  <a:pt x="3992617" y="302395"/>
                  <a:pt x="4008591" y="321793"/>
                  <a:pt x="4020572" y="333773"/>
                </a:cubicBezTo>
                <a:cubicBezTo>
                  <a:pt x="4020572" y="338908"/>
                  <a:pt x="4019431" y="343472"/>
                  <a:pt x="4017149" y="347466"/>
                </a:cubicBezTo>
                <a:cubicBezTo>
                  <a:pt x="4017149" y="352600"/>
                  <a:pt x="4026277" y="362869"/>
                  <a:pt x="4044533" y="378273"/>
                </a:cubicBezTo>
                <a:lnTo>
                  <a:pt x="4041110" y="385119"/>
                </a:lnTo>
                <a:cubicBezTo>
                  <a:pt x="4048527" y="385119"/>
                  <a:pt x="4053091" y="396529"/>
                  <a:pt x="4054802" y="419350"/>
                </a:cubicBezTo>
                <a:lnTo>
                  <a:pt x="4068495" y="429619"/>
                </a:lnTo>
                <a:lnTo>
                  <a:pt x="4071918" y="429619"/>
                </a:lnTo>
                <a:lnTo>
                  <a:pt x="4082187" y="422773"/>
                </a:lnTo>
                <a:lnTo>
                  <a:pt x="4085610" y="422773"/>
                </a:lnTo>
                <a:cubicBezTo>
                  <a:pt x="4090174" y="423343"/>
                  <a:pt x="4092456" y="425625"/>
                  <a:pt x="4092456" y="429619"/>
                </a:cubicBezTo>
                <a:lnTo>
                  <a:pt x="4092456" y="443311"/>
                </a:lnTo>
                <a:cubicBezTo>
                  <a:pt x="4087892" y="459285"/>
                  <a:pt x="4085610" y="468413"/>
                  <a:pt x="4085610" y="470695"/>
                </a:cubicBezTo>
                <a:cubicBezTo>
                  <a:pt x="4085610" y="486099"/>
                  <a:pt x="4095879" y="500932"/>
                  <a:pt x="4116417" y="515195"/>
                </a:cubicBezTo>
                <a:cubicBezTo>
                  <a:pt x="4118129" y="521471"/>
                  <a:pt x="4120411" y="535163"/>
                  <a:pt x="4123263" y="556272"/>
                </a:cubicBezTo>
                <a:cubicBezTo>
                  <a:pt x="4121552" y="567111"/>
                  <a:pt x="4112424" y="579662"/>
                  <a:pt x="4095879" y="593925"/>
                </a:cubicBezTo>
                <a:lnTo>
                  <a:pt x="4085741" y="621807"/>
                </a:lnTo>
                <a:lnTo>
                  <a:pt x="4087566" y="622969"/>
                </a:lnTo>
                <a:lnTo>
                  <a:pt x="4098248" y="645401"/>
                </a:lnTo>
                <a:lnTo>
                  <a:pt x="4102725" y="652117"/>
                </a:lnTo>
                <a:lnTo>
                  <a:pt x="4099302" y="635002"/>
                </a:lnTo>
                <a:cubicBezTo>
                  <a:pt x="4104437" y="621309"/>
                  <a:pt x="4109001" y="614463"/>
                  <a:pt x="4112994" y="614463"/>
                </a:cubicBezTo>
                <a:lnTo>
                  <a:pt x="4119840" y="617886"/>
                </a:lnTo>
                <a:lnTo>
                  <a:pt x="4109571" y="641848"/>
                </a:lnTo>
                <a:lnTo>
                  <a:pt x="4112994" y="662386"/>
                </a:lnTo>
                <a:cubicBezTo>
                  <a:pt x="4109571" y="662386"/>
                  <a:pt x="4107004" y="664097"/>
                  <a:pt x="4105293" y="667520"/>
                </a:cubicBezTo>
                <a:lnTo>
                  <a:pt x="4105253" y="667755"/>
                </a:lnTo>
                <a:lnTo>
                  <a:pt x="4111527" y="670892"/>
                </a:lnTo>
                <a:lnTo>
                  <a:pt x="4128642" y="667469"/>
                </a:lnTo>
                <a:cubicBezTo>
                  <a:pt x="4148610" y="694281"/>
                  <a:pt x="4164584" y="713680"/>
                  <a:pt x="4176565" y="725660"/>
                </a:cubicBezTo>
                <a:cubicBezTo>
                  <a:pt x="4176565" y="730795"/>
                  <a:pt x="4175424" y="735359"/>
                  <a:pt x="4173142" y="739353"/>
                </a:cubicBezTo>
                <a:lnTo>
                  <a:pt x="4178552" y="748482"/>
                </a:lnTo>
                <a:lnTo>
                  <a:pt x="4184878" y="754808"/>
                </a:lnTo>
                <a:lnTo>
                  <a:pt x="4184878" y="755489"/>
                </a:lnTo>
                <a:lnTo>
                  <a:pt x="4200526" y="770160"/>
                </a:lnTo>
                <a:lnTo>
                  <a:pt x="4197103" y="777006"/>
                </a:lnTo>
                <a:cubicBezTo>
                  <a:pt x="4204520" y="777006"/>
                  <a:pt x="4209084" y="788416"/>
                  <a:pt x="4210795" y="811237"/>
                </a:cubicBezTo>
                <a:lnTo>
                  <a:pt x="4224488" y="821506"/>
                </a:lnTo>
                <a:lnTo>
                  <a:pt x="4227911" y="821506"/>
                </a:lnTo>
                <a:lnTo>
                  <a:pt x="4238180" y="814660"/>
                </a:lnTo>
                <a:lnTo>
                  <a:pt x="4241603" y="814660"/>
                </a:lnTo>
                <a:cubicBezTo>
                  <a:pt x="4246167" y="815230"/>
                  <a:pt x="4248449" y="817512"/>
                  <a:pt x="4248449" y="821506"/>
                </a:cubicBezTo>
                <a:lnTo>
                  <a:pt x="4248449" y="835198"/>
                </a:lnTo>
                <a:cubicBezTo>
                  <a:pt x="4243885" y="851172"/>
                  <a:pt x="4241603" y="860300"/>
                  <a:pt x="4241603" y="862582"/>
                </a:cubicBezTo>
                <a:cubicBezTo>
                  <a:pt x="4241603" y="877986"/>
                  <a:pt x="4251872" y="892819"/>
                  <a:pt x="4272410" y="907082"/>
                </a:cubicBezTo>
                <a:cubicBezTo>
                  <a:pt x="4274122" y="913358"/>
                  <a:pt x="4276404" y="927050"/>
                  <a:pt x="4279256" y="948159"/>
                </a:cubicBezTo>
                <a:cubicBezTo>
                  <a:pt x="4277545" y="958998"/>
                  <a:pt x="4268417" y="971549"/>
                  <a:pt x="4251872" y="985812"/>
                </a:cubicBezTo>
                <a:cubicBezTo>
                  <a:pt x="4242744" y="1004068"/>
                  <a:pt x="4238180" y="1016620"/>
                  <a:pt x="4238180" y="1023466"/>
                </a:cubicBezTo>
                <a:lnTo>
                  <a:pt x="4241603" y="1030312"/>
                </a:lnTo>
                <a:cubicBezTo>
                  <a:pt x="4223346" y="1054844"/>
                  <a:pt x="4214218" y="1075382"/>
                  <a:pt x="4214218" y="1091927"/>
                </a:cubicBezTo>
                <a:cubicBezTo>
                  <a:pt x="4207372" y="1091927"/>
                  <a:pt x="4195962" y="1112465"/>
                  <a:pt x="4179988" y="1153541"/>
                </a:cubicBezTo>
                <a:lnTo>
                  <a:pt x="4173142" y="1156964"/>
                </a:lnTo>
                <a:cubicBezTo>
                  <a:pt x="4170860" y="1152971"/>
                  <a:pt x="4169719" y="1147266"/>
                  <a:pt x="4169719" y="1139849"/>
                </a:cubicBezTo>
                <a:lnTo>
                  <a:pt x="4159450" y="1139849"/>
                </a:lnTo>
                <a:cubicBezTo>
                  <a:pt x="4159450" y="1145840"/>
                  <a:pt x="4156312" y="1151402"/>
                  <a:pt x="4150037" y="1156537"/>
                </a:cubicBezTo>
                <a:lnTo>
                  <a:pt x="4133281" y="1164915"/>
                </a:lnTo>
                <a:lnTo>
                  <a:pt x="4129015" y="1180558"/>
                </a:lnTo>
                <a:cubicBezTo>
                  <a:pt x="4127874" y="1185122"/>
                  <a:pt x="4127303" y="1187975"/>
                  <a:pt x="4127303" y="1189116"/>
                </a:cubicBezTo>
                <a:cubicBezTo>
                  <a:pt x="4127303" y="1196818"/>
                  <a:pt x="4129870" y="1204377"/>
                  <a:pt x="4135005" y="1211794"/>
                </a:cubicBezTo>
                <a:lnTo>
                  <a:pt x="4149181" y="1225183"/>
                </a:lnTo>
                <a:lnTo>
                  <a:pt x="4149181" y="1218579"/>
                </a:lnTo>
                <a:lnTo>
                  <a:pt x="4156027" y="1218579"/>
                </a:lnTo>
                <a:lnTo>
                  <a:pt x="4149306" y="1225301"/>
                </a:lnTo>
                <a:lnTo>
                  <a:pt x="4158110" y="1233616"/>
                </a:lnTo>
                <a:cubicBezTo>
                  <a:pt x="4159822" y="1239892"/>
                  <a:pt x="4162104" y="1253584"/>
                  <a:pt x="4164956" y="1274693"/>
                </a:cubicBezTo>
                <a:cubicBezTo>
                  <a:pt x="4163245" y="1285532"/>
                  <a:pt x="4154117" y="1298083"/>
                  <a:pt x="4137572" y="1312346"/>
                </a:cubicBezTo>
                <a:lnTo>
                  <a:pt x="4126587" y="1342556"/>
                </a:lnTo>
                <a:lnTo>
                  <a:pt x="4128642" y="1341809"/>
                </a:lnTo>
                <a:cubicBezTo>
                  <a:pt x="4132065" y="1332681"/>
                  <a:pt x="4135488" y="1328117"/>
                  <a:pt x="4138911" y="1328117"/>
                </a:cubicBezTo>
                <a:lnTo>
                  <a:pt x="4149181" y="1328117"/>
                </a:lnTo>
                <a:lnTo>
                  <a:pt x="4121796" y="1372617"/>
                </a:lnTo>
                <a:lnTo>
                  <a:pt x="4118095" y="1372000"/>
                </a:lnTo>
                <a:lnTo>
                  <a:pt x="4106764" y="1390649"/>
                </a:lnTo>
                <a:cubicBezTo>
                  <a:pt x="4102200" y="1400918"/>
                  <a:pt x="4099918" y="1410188"/>
                  <a:pt x="4099918" y="1418461"/>
                </a:cubicBezTo>
                <a:cubicBezTo>
                  <a:pt x="4093072" y="1418461"/>
                  <a:pt x="4081662" y="1438999"/>
                  <a:pt x="4065688" y="1480075"/>
                </a:cubicBezTo>
                <a:lnTo>
                  <a:pt x="4058842" y="1483498"/>
                </a:lnTo>
                <a:cubicBezTo>
                  <a:pt x="4056560" y="1479505"/>
                  <a:pt x="4055419" y="1473800"/>
                  <a:pt x="4055419" y="1466383"/>
                </a:cubicBezTo>
                <a:lnTo>
                  <a:pt x="4045150" y="1466383"/>
                </a:lnTo>
                <a:cubicBezTo>
                  <a:pt x="4045150" y="1478364"/>
                  <a:pt x="4032599" y="1488633"/>
                  <a:pt x="4007496" y="1497191"/>
                </a:cubicBezTo>
                <a:cubicBezTo>
                  <a:pt x="3998939" y="1515447"/>
                  <a:pt x="3985246" y="1524575"/>
                  <a:pt x="3966420" y="1524575"/>
                </a:cubicBezTo>
                <a:lnTo>
                  <a:pt x="3961878" y="1536383"/>
                </a:lnTo>
                <a:lnTo>
                  <a:pt x="3965420" y="1539925"/>
                </a:lnTo>
                <a:lnTo>
                  <a:pt x="3965420" y="1553617"/>
                </a:lnTo>
                <a:cubicBezTo>
                  <a:pt x="3960856" y="1569591"/>
                  <a:pt x="3958574" y="1578719"/>
                  <a:pt x="3958574" y="1581001"/>
                </a:cubicBezTo>
                <a:cubicBezTo>
                  <a:pt x="3958574" y="1588703"/>
                  <a:pt x="3961141" y="1596262"/>
                  <a:pt x="3966276" y="1603679"/>
                </a:cubicBezTo>
                <a:lnTo>
                  <a:pt x="3969063" y="1606311"/>
                </a:lnTo>
                <a:lnTo>
                  <a:pt x="3986341" y="1600301"/>
                </a:lnTo>
                <a:lnTo>
                  <a:pt x="4003457" y="1603724"/>
                </a:lnTo>
                <a:cubicBezTo>
                  <a:pt x="4008591" y="1603724"/>
                  <a:pt x="4013156" y="1602583"/>
                  <a:pt x="4017149" y="1600301"/>
                </a:cubicBezTo>
                <a:cubicBezTo>
                  <a:pt x="4032553" y="1602583"/>
                  <a:pt x="4045104" y="1603724"/>
                  <a:pt x="4054802" y="1603724"/>
                </a:cubicBezTo>
                <a:lnTo>
                  <a:pt x="4078764" y="1603724"/>
                </a:lnTo>
                <a:cubicBezTo>
                  <a:pt x="4086180" y="1603724"/>
                  <a:pt x="4094167" y="1600301"/>
                  <a:pt x="4102725" y="1593455"/>
                </a:cubicBezTo>
                <a:lnTo>
                  <a:pt x="4116417" y="1593455"/>
                </a:lnTo>
                <a:cubicBezTo>
                  <a:pt x="4116417" y="1597163"/>
                  <a:pt x="4119555" y="1600444"/>
                  <a:pt x="4125831" y="1603297"/>
                </a:cubicBezTo>
                <a:lnTo>
                  <a:pt x="4131862" y="1604850"/>
                </a:lnTo>
                <a:lnTo>
                  <a:pt x="4132438" y="1602021"/>
                </a:lnTo>
                <a:cubicBezTo>
                  <a:pt x="4135861" y="1593464"/>
                  <a:pt x="4140995" y="1584763"/>
                  <a:pt x="4147841" y="1575921"/>
                </a:cubicBezTo>
                <a:lnTo>
                  <a:pt x="4147841" y="1555383"/>
                </a:lnTo>
                <a:lnTo>
                  <a:pt x="4161533" y="1551960"/>
                </a:lnTo>
                <a:lnTo>
                  <a:pt x="4168379" y="1565652"/>
                </a:lnTo>
                <a:cubicBezTo>
                  <a:pt x="4156969" y="1574780"/>
                  <a:pt x="4151264" y="1585049"/>
                  <a:pt x="4151264" y="1596459"/>
                </a:cubicBezTo>
                <a:lnTo>
                  <a:pt x="4151264" y="1599882"/>
                </a:lnTo>
                <a:lnTo>
                  <a:pt x="4161533" y="1599882"/>
                </a:lnTo>
                <a:lnTo>
                  <a:pt x="4161533" y="1603305"/>
                </a:lnTo>
                <a:lnTo>
                  <a:pt x="4154509" y="1610967"/>
                </a:lnTo>
                <a:lnTo>
                  <a:pt x="4194720" y="1647367"/>
                </a:lnTo>
                <a:cubicBezTo>
                  <a:pt x="4211264" y="1661059"/>
                  <a:pt x="4230804" y="1676178"/>
                  <a:pt x="4253339" y="1692722"/>
                </a:cubicBezTo>
                <a:cubicBezTo>
                  <a:pt x="4253339" y="1695575"/>
                  <a:pt x="4257903" y="1704703"/>
                  <a:pt x="4267031" y="1720107"/>
                </a:cubicBezTo>
                <a:cubicBezTo>
                  <a:pt x="4262467" y="1722389"/>
                  <a:pt x="4259044" y="1723530"/>
                  <a:pt x="4256762" y="1723530"/>
                </a:cubicBezTo>
                <a:cubicBezTo>
                  <a:pt x="4256762" y="1738933"/>
                  <a:pt x="4262467" y="1754908"/>
                  <a:pt x="4273877" y="1771452"/>
                </a:cubicBezTo>
                <a:cubicBezTo>
                  <a:pt x="4273877" y="1775446"/>
                  <a:pt x="4278442" y="1783433"/>
                  <a:pt x="4287570" y="1795414"/>
                </a:cubicBezTo>
                <a:cubicBezTo>
                  <a:pt x="4287570" y="1804542"/>
                  <a:pt x="4288710" y="1813670"/>
                  <a:pt x="4290993" y="1822798"/>
                </a:cubicBezTo>
                <a:lnTo>
                  <a:pt x="4280724" y="1839913"/>
                </a:lnTo>
                <a:lnTo>
                  <a:pt x="4280724" y="1843336"/>
                </a:lnTo>
                <a:cubicBezTo>
                  <a:pt x="4280724" y="1849612"/>
                  <a:pt x="4283005" y="1856458"/>
                  <a:pt x="4287570" y="1863875"/>
                </a:cubicBezTo>
                <a:cubicBezTo>
                  <a:pt x="4287570" y="1870150"/>
                  <a:pt x="4275019" y="1884983"/>
                  <a:pt x="4249916" y="1908374"/>
                </a:cubicBezTo>
                <a:cubicBezTo>
                  <a:pt x="4249916" y="1912938"/>
                  <a:pt x="4244211" y="1924348"/>
                  <a:pt x="4232801" y="1942605"/>
                </a:cubicBezTo>
                <a:cubicBezTo>
                  <a:pt x="4228237" y="1940323"/>
                  <a:pt x="4224814" y="1939182"/>
                  <a:pt x="4222532" y="1939182"/>
                </a:cubicBezTo>
                <a:lnTo>
                  <a:pt x="4225955" y="1915220"/>
                </a:lnTo>
                <a:lnTo>
                  <a:pt x="4222532" y="1901528"/>
                </a:lnTo>
                <a:cubicBezTo>
                  <a:pt x="4224814" y="1892400"/>
                  <a:pt x="4225955" y="1884413"/>
                  <a:pt x="4225955" y="1877567"/>
                </a:cubicBezTo>
                <a:lnTo>
                  <a:pt x="4219109" y="1877567"/>
                </a:lnTo>
                <a:lnTo>
                  <a:pt x="4212263" y="1908374"/>
                </a:lnTo>
                <a:lnTo>
                  <a:pt x="4215686" y="1915220"/>
                </a:lnTo>
                <a:cubicBezTo>
                  <a:pt x="4208840" y="1931195"/>
                  <a:pt x="4205416" y="1946028"/>
                  <a:pt x="4205416" y="1959720"/>
                </a:cubicBezTo>
                <a:lnTo>
                  <a:pt x="4207289" y="1995291"/>
                </a:lnTo>
                <a:lnTo>
                  <a:pt x="4210795" y="1995610"/>
                </a:lnTo>
                <a:lnTo>
                  <a:pt x="4234757" y="1995610"/>
                </a:lnTo>
                <a:cubicBezTo>
                  <a:pt x="4242173" y="1995610"/>
                  <a:pt x="4250160" y="1992187"/>
                  <a:pt x="4258718" y="1985341"/>
                </a:cubicBezTo>
                <a:lnTo>
                  <a:pt x="4272410" y="1985341"/>
                </a:lnTo>
                <a:cubicBezTo>
                  <a:pt x="4272410" y="1992757"/>
                  <a:pt x="4284961" y="1998463"/>
                  <a:pt x="4310064" y="2002456"/>
                </a:cubicBezTo>
                <a:cubicBezTo>
                  <a:pt x="4331172" y="2024135"/>
                  <a:pt x="4364262" y="2051520"/>
                  <a:pt x="4409332" y="2084609"/>
                </a:cubicBezTo>
                <a:cubicBezTo>
                  <a:pt x="4409332" y="2087462"/>
                  <a:pt x="4413896" y="2096590"/>
                  <a:pt x="4423024" y="2111994"/>
                </a:cubicBezTo>
                <a:cubicBezTo>
                  <a:pt x="4418460" y="2114276"/>
                  <a:pt x="4415037" y="2115417"/>
                  <a:pt x="4412755" y="2115417"/>
                </a:cubicBezTo>
                <a:cubicBezTo>
                  <a:pt x="4412755" y="2130820"/>
                  <a:pt x="4418460" y="2146795"/>
                  <a:pt x="4429870" y="2163339"/>
                </a:cubicBezTo>
                <a:cubicBezTo>
                  <a:pt x="4429870" y="2167333"/>
                  <a:pt x="4434435" y="2175320"/>
                  <a:pt x="4443563" y="2187301"/>
                </a:cubicBezTo>
                <a:cubicBezTo>
                  <a:pt x="4443563" y="2196429"/>
                  <a:pt x="4444703" y="2205557"/>
                  <a:pt x="4446986" y="2214685"/>
                </a:cubicBezTo>
                <a:lnTo>
                  <a:pt x="4436717" y="2231800"/>
                </a:lnTo>
                <a:lnTo>
                  <a:pt x="4436717" y="2235223"/>
                </a:lnTo>
                <a:cubicBezTo>
                  <a:pt x="4436717" y="2241499"/>
                  <a:pt x="4438998" y="2248345"/>
                  <a:pt x="4443563" y="2255762"/>
                </a:cubicBezTo>
                <a:cubicBezTo>
                  <a:pt x="4443563" y="2262037"/>
                  <a:pt x="4431012" y="2276870"/>
                  <a:pt x="4405909" y="2300261"/>
                </a:cubicBezTo>
                <a:cubicBezTo>
                  <a:pt x="4405909" y="2304825"/>
                  <a:pt x="4400204" y="2316235"/>
                  <a:pt x="4388794" y="2334492"/>
                </a:cubicBezTo>
                <a:cubicBezTo>
                  <a:pt x="4384230" y="2332210"/>
                  <a:pt x="4380807" y="2331069"/>
                  <a:pt x="4378525" y="2331069"/>
                </a:cubicBezTo>
                <a:lnTo>
                  <a:pt x="4381948" y="2307107"/>
                </a:lnTo>
                <a:lnTo>
                  <a:pt x="4378525" y="2293415"/>
                </a:lnTo>
                <a:cubicBezTo>
                  <a:pt x="4380807" y="2284287"/>
                  <a:pt x="4381948" y="2276300"/>
                  <a:pt x="4381948" y="2269454"/>
                </a:cubicBezTo>
                <a:lnTo>
                  <a:pt x="4375102" y="2269454"/>
                </a:lnTo>
                <a:lnTo>
                  <a:pt x="4368256" y="2300261"/>
                </a:lnTo>
                <a:lnTo>
                  <a:pt x="4371679" y="2307107"/>
                </a:lnTo>
                <a:cubicBezTo>
                  <a:pt x="4364833" y="2323082"/>
                  <a:pt x="4361409" y="2337915"/>
                  <a:pt x="4361409" y="2351607"/>
                </a:cubicBezTo>
                <a:cubicBezTo>
                  <a:pt x="4361409" y="2369863"/>
                  <a:pt x="4362551" y="2391542"/>
                  <a:pt x="4364833" y="2416645"/>
                </a:cubicBezTo>
                <a:cubicBezTo>
                  <a:pt x="4350570" y="2517625"/>
                  <a:pt x="4339160" y="2576957"/>
                  <a:pt x="4330602" y="2594643"/>
                </a:cubicBezTo>
                <a:cubicBezTo>
                  <a:pt x="4316910" y="2607765"/>
                  <a:pt x="4310064" y="2623739"/>
                  <a:pt x="4310064" y="2642566"/>
                </a:cubicBezTo>
                <a:cubicBezTo>
                  <a:pt x="4307211" y="2642566"/>
                  <a:pt x="4302647" y="2652835"/>
                  <a:pt x="4296372" y="2673373"/>
                </a:cubicBezTo>
                <a:cubicBezTo>
                  <a:pt x="4289526" y="2682787"/>
                  <a:pt x="4281824" y="2690631"/>
                  <a:pt x="4273266" y="2696907"/>
                </a:cubicBezTo>
                <a:lnTo>
                  <a:pt x="4248743" y="2709169"/>
                </a:lnTo>
                <a:lnTo>
                  <a:pt x="4250533" y="2743179"/>
                </a:lnTo>
                <a:cubicBezTo>
                  <a:pt x="4236270" y="2844159"/>
                  <a:pt x="4224860" y="2903491"/>
                  <a:pt x="4216302" y="2921177"/>
                </a:cubicBezTo>
                <a:cubicBezTo>
                  <a:pt x="4202610" y="2934299"/>
                  <a:pt x="4195764" y="2950273"/>
                  <a:pt x="4195764" y="2969100"/>
                </a:cubicBezTo>
                <a:cubicBezTo>
                  <a:pt x="4192911" y="2969100"/>
                  <a:pt x="4188347" y="2979369"/>
                  <a:pt x="4182072" y="2999907"/>
                </a:cubicBezTo>
                <a:cubicBezTo>
                  <a:pt x="4168379" y="3018734"/>
                  <a:pt x="4151264" y="3031285"/>
                  <a:pt x="4130726" y="3037561"/>
                </a:cubicBezTo>
                <a:cubicBezTo>
                  <a:pt x="4110188" y="3063234"/>
                  <a:pt x="4096495" y="3084913"/>
                  <a:pt x="4089649" y="3102599"/>
                </a:cubicBezTo>
                <a:lnTo>
                  <a:pt x="4080388" y="3108156"/>
                </a:lnTo>
                <a:lnTo>
                  <a:pt x="4081804" y="3135064"/>
                </a:lnTo>
                <a:cubicBezTo>
                  <a:pt x="4067541" y="3236044"/>
                  <a:pt x="4056131" y="3295376"/>
                  <a:pt x="4047573" y="3313062"/>
                </a:cubicBezTo>
                <a:cubicBezTo>
                  <a:pt x="4033881" y="3326184"/>
                  <a:pt x="4027035" y="3342158"/>
                  <a:pt x="4027035" y="3360985"/>
                </a:cubicBezTo>
                <a:cubicBezTo>
                  <a:pt x="4024182" y="3360985"/>
                  <a:pt x="4019618" y="3371254"/>
                  <a:pt x="4013343" y="3391792"/>
                </a:cubicBezTo>
                <a:cubicBezTo>
                  <a:pt x="4006497" y="3401206"/>
                  <a:pt x="3998795" y="3409050"/>
                  <a:pt x="3990237" y="3415326"/>
                </a:cubicBezTo>
                <a:lnTo>
                  <a:pt x="3965714" y="3427588"/>
                </a:lnTo>
                <a:lnTo>
                  <a:pt x="3967504" y="3461598"/>
                </a:lnTo>
                <a:cubicBezTo>
                  <a:pt x="3953241" y="3562578"/>
                  <a:pt x="3941831" y="3621910"/>
                  <a:pt x="3933273" y="3639596"/>
                </a:cubicBezTo>
                <a:cubicBezTo>
                  <a:pt x="3919581" y="3652718"/>
                  <a:pt x="3912735" y="3668692"/>
                  <a:pt x="3912735" y="3687519"/>
                </a:cubicBezTo>
                <a:cubicBezTo>
                  <a:pt x="3909882" y="3687519"/>
                  <a:pt x="3905318" y="3697788"/>
                  <a:pt x="3899043" y="3718326"/>
                </a:cubicBezTo>
                <a:cubicBezTo>
                  <a:pt x="3885350" y="3737153"/>
                  <a:pt x="3868235" y="3749704"/>
                  <a:pt x="3847697" y="3755980"/>
                </a:cubicBezTo>
                <a:cubicBezTo>
                  <a:pt x="3827159" y="3781653"/>
                  <a:pt x="3813466" y="3803332"/>
                  <a:pt x="3806620" y="3821018"/>
                </a:cubicBezTo>
                <a:lnTo>
                  <a:pt x="3789505" y="3831287"/>
                </a:lnTo>
                <a:lnTo>
                  <a:pt x="3789505" y="3827864"/>
                </a:lnTo>
                <a:cubicBezTo>
                  <a:pt x="3794069" y="3817024"/>
                  <a:pt x="3800915" y="3790781"/>
                  <a:pt x="3810043" y="3749134"/>
                </a:cubicBezTo>
                <a:lnTo>
                  <a:pt x="3758698" y="3817595"/>
                </a:lnTo>
                <a:cubicBezTo>
                  <a:pt x="3756416" y="3817595"/>
                  <a:pt x="3747287" y="3829005"/>
                  <a:pt x="3731313" y="3851825"/>
                </a:cubicBezTo>
                <a:lnTo>
                  <a:pt x="3716537" y="3860611"/>
                </a:lnTo>
                <a:lnTo>
                  <a:pt x="3716537" y="3869361"/>
                </a:lnTo>
                <a:lnTo>
                  <a:pt x="3711534" y="3874953"/>
                </a:lnTo>
                <a:lnTo>
                  <a:pt x="3707352" y="3889479"/>
                </a:lnTo>
                <a:cubicBezTo>
                  <a:pt x="3697653" y="3889479"/>
                  <a:pt x="3689666" y="3899748"/>
                  <a:pt x="3683391" y="3920286"/>
                </a:cubicBezTo>
                <a:cubicBezTo>
                  <a:pt x="3680538" y="3920286"/>
                  <a:pt x="3673692" y="3928273"/>
                  <a:pt x="3662852" y="3944247"/>
                </a:cubicBezTo>
                <a:cubicBezTo>
                  <a:pt x="3650301" y="3945959"/>
                  <a:pt x="3636609" y="3965356"/>
                  <a:pt x="3621776" y="4002439"/>
                </a:cubicBezTo>
                <a:cubicBezTo>
                  <a:pt x="3609795" y="4030394"/>
                  <a:pt x="3594962" y="4053214"/>
                  <a:pt x="3577276" y="4070900"/>
                </a:cubicBezTo>
                <a:lnTo>
                  <a:pt x="3577276" y="4074323"/>
                </a:lnTo>
                <a:cubicBezTo>
                  <a:pt x="3577276" y="4103990"/>
                  <a:pt x="3581840" y="4118823"/>
                  <a:pt x="3590968" y="4118823"/>
                </a:cubicBezTo>
                <a:lnTo>
                  <a:pt x="3590968" y="4125669"/>
                </a:lnTo>
                <a:cubicBezTo>
                  <a:pt x="3581840" y="4139361"/>
                  <a:pt x="3572712" y="4146207"/>
                  <a:pt x="3563584" y="4146207"/>
                </a:cubicBezTo>
                <a:cubicBezTo>
                  <a:pt x="3570430" y="4126810"/>
                  <a:pt x="3573853" y="4113118"/>
                  <a:pt x="3573853" y="4105131"/>
                </a:cubicBezTo>
                <a:lnTo>
                  <a:pt x="3573853" y="4101708"/>
                </a:lnTo>
                <a:cubicBezTo>
                  <a:pt x="3573853" y="4098284"/>
                  <a:pt x="3569289" y="4094861"/>
                  <a:pt x="3560161" y="4091438"/>
                </a:cubicBezTo>
                <a:cubicBezTo>
                  <a:pt x="3543616" y="4091438"/>
                  <a:pt x="3519655" y="4124528"/>
                  <a:pt x="3488277" y="4190707"/>
                </a:cubicBezTo>
                <a:lnTo>
                  <a:pt x="3495123" y="4190707"/>
                </a:lnTo>
                <a:lnTo>
                  <a:pt x="3512238" y="4187284"/>
                </a:lnTo>
                <a:cubicBezTo>
                  <a:pt x="3512238" y="4189566"/>
                  <a:pt x="3513379" y="4190707"/>
                  <a:pt x="3515661" y="4190707"/>
                </a:cubicBezTo>
                <a:cubicBezTo>
                  <a:pt x="3515661" y="4181578"/>
                  <a:pt x="3520226" y="4174732"/>
                  <a:pt x="3529354" y="4170168"/>
                </a:cubicBezTo>
                <a:lnTo>
                  <a:pt x="3539623" y="4170168"/>
                </a:lnTo>
                <a:cubicBezTo>
                  <a:pt x="3552174" y="4170168"/>
                  <a:pt x="3560161" y="4174732"/>
                  <a:pt x="3563584" y="4183861"/>
                </a:cubicBezTo>
                <a:cubicBezTo>
                  <a:pt x="3555026" y="4202117"/>
                  <a:pt x="3543616" y="4211245"/>
                  <a:pt x="3529354" y="4211245"/>
                </a:cubicBezTo>
                <a:lnTo>
                  <a:pt x="3512238" y="4211245"/>
                </a:lnTo>
                <a:lnTo>
                  <a:pt x="3512238" y="4214668"/>
                </a:lnTo>
                <a:cubicBezTo>
                  <a:pt x="3514520" y="4226649"/>
                  <a:pt x="3515661" y="4233495"/>
                  <a:pt x="3515661" y="4235206"/>
                </a:cubicBezTo>
                <a:lnTo>
                  <a:pt x="3509524" y="4244412"/>
                </a:lnTo>
                <a:lnTo>
                  <a:pt x="3510155" y="4244131"/>
                </a:lnTo>
                <a:cubicBezTo>
                  <a:pt x="3512437" y="4247554"/>
                  <a:pt x="3513578" y="4254400"/>
                  <a:pt x="3513578" y="4264669"/>
                </a:cubicBezTo>
                <a:lnTo>
                  <a:pt x="3520424" y="4264669"/>
                </a:lnTo>
                <a:cubicBezTo>
                  <a:pt x="3533546" y="4255541"/>
                  <a:pt x="3542674" y="4250977"/>
                  <a:pt x="3547808" y="4250977"/>
                </a:cubicBezTo>
                <a:lnTo>
                  <a:pt x="3547808" y="4261246"/>
                </a:lnTo>
                <a:lnTo>
                  <a:pt x="3491294" y="4324409"/>
                </a:lnTo>
                <a:lnTo>
                  <a:pt x="3491700" y="4324206"/>
                </a:lnTo>
                <a:lnTo>
                  <a:pt x="3495123" y="4324206"/>
                </a:lnTo>
                <a:lnTo>
                  <a:pt x="3495123" y="4327629"/>
                </a:lnTo>
                <a:cubicBezTo>
                  <a:pt x="3484854" y="4349878"/>
                  <a:pt x="3478008" y="4362429"/>
                  <a:pt x="3474585" y="4365282"/>
                </a:cubicBezTo>
                <a:lnTo>
                  <a:pt x="3464316" y="4351590"/>
                </a:lnTo>
                <a:lnTo>
                  <a:pt x="3464554" y="4350521"/>
                </a:lnTo>
                <a:lnTo>
                  <a:pt x="3451963" y="4353668"/>
                </a:lnTo>
                <a:lnTo>
                  <a:pt x="3445117" y="4343399"/>
                </a:lnTo>
                <a:lnTo>
                  <a:pt x="3445117" y="4339976"/>
                </a:lnTo>
                <a:cubicBezTo>
                  <a:pt x="3461091" y="4339976"/>
                  <a:pt x="3469078" y="4329707"/>
                  <a:pt x="3469078" y="4309169"/>
                </a:cubicBezTo>
                <a:cubicBezTo>
                  <a:pt x="3462232" y="4309169"/>
                  <a:pt x="3458809" y="4306887"/>
                  <a:pt x="3458809" y="4302323"/>
                </a:cubicBezTo>
                <a:lnTo>
                  <a:pt x="3458809" y="4298900"/>
                </a:lnTo>
                <a:cubicBezTo>
                  <a:pt x="3463944" y="4280644"/>
                  <a:pt x="3470790" y="4266951"/>
                  <a:pt x="3479347" y="4257823"/>
                </a:cubicBezTo>
                <a:lnTo>
                  <a:pt x="3507620" y="4245258"/>
                </a:lnTo>
                <a:lnTo>
                  <a:pt x="3494695" y="4242908"/>
                </a:lnTo>
                <a:cubicBezTo>
                  <a:pt x="3491272" y="4242337"/>
                  <a:pt x="3489133" y="4242052"/>
                  <a:pt x="3488277" y="4242052"/>
                </a:cubicBezTo>
                <a:cubicBezTo>
                  <a:pt x="3483142" y="4242052"/>
                  <a:pt x="3474014" y="4251180"/>
                  <a:pt x="3460893" y="4269437"/>
                </a:cubicBezTo>
                <a:cubicBezTo>
                  <a:pt x="3442636" y="4303097"/>
                  <a:pt x="3412970" y="4341891"/>
                  <a:pt x="3371893" y="4385820"/>
                </a:cubicBezTo>
                <a:cubicBezTo>
                  <a:pt x="3355919" y="4410923"/>
                  <a:pt x="3344509" y="4423474"/>
                  <a:pt x="3337663" y="4423474"/>
                </a:cubicBezTo>
                <a:lnTo>
                  <a:pt x="3337663" y="4430320"/>
                </a:lnTo>
                <a:cubicBezTo>
                  <a:pt x="3338233" y="4434884"/>
                  <a:pt x="3340516" y="4437166"/>
                  <a:pt x="3344509" y="4437166"/>
                </a:cubicBezTo>
                <a:lnTo>
                  <a:pt x="3368470" y="4423474"/>
                </a:lnTo>
                <a:lnTo>
                  <a:pt x="3371893" y="4430320"/>
                </a:lnTo>
                <a:lnTo>
                  <a:pt x="3371893" y="4433743"/>
                </a:lnTo>
                <a:cubicBezTo>
                  <a:pt x="3365047" y="4433743"/>
                  <a:pt x="3361624" y="4436025"/>
                  <a:pt x="3361624" y="4440589"/>
                </a:cubicBezTo>
                <a:lnTo>
                  <a:pt x="3361624" y="4444012"/>
                </a:lnTo>
                <a:cubicBezTo>
                  <a:pt x="3361624" y="4448576"/>
                  <a:pt x="3365047" y="4450858"/>
                  <a:pt x="3371893" y="4450858"/>
                </a:cubicBezTo>
                <a:lnTo>
                  <a:pt x="3371893" y="4457704"/>
                </a:lnTo>
                <a:lnTo>
                  <a:pt x="3347932" y="4491935"/>
                </a:lnTo>
                <a:lnTo>
                  <a:pt x="3330817" y="4505627"/>
                </a:lnTo>
                <a:lnTo>
                  <a:pt x="3330817" y="4502204"/>
                </a:lnTo>
                <a:cubicBezTo>
                  <a:pt x="3330817" y="4490794"/>
                  <a:pt x="3333099" y="4485089"/>
                  <a:pt x="3337663" y="4485089"/>
                </a:cubicBezTo>
                <a:lnTo>
                  <a:pt x="3334240" y="4478243"/>
                </a:lnTo>
                <a:lnTo>
                  <a:pt x="3334240" y="4471397"/>
                </a:lnTo>
                <a:lnTo>
                  <a:pt x="3351355" y="4474820"/>
                </a:lnTo>
                <a:lnTo>
                  <a:pt x="3354778" y="4467974"/>
                </a:lnTo>
                <a:lnTo>
                  <a:pt x="3334240" y="4457704"/>
                </a:lnTo>
                <a:cubicBezTo>
                  <a:pt x="3325112" y="4481095"/>
                  <a:pt x="3314843" y="4497069"/>
                  <a:pt x="3303432" y="4505627"/>
                </a:cubicBezTo>
                <a:cubicBezTo>
                  <a:pt x="3303432" y="4512473"/>
                  <a:pt x="3301151" y="4515896"/>
                  <a:pt x="3296586" y="4515896"/>
                </a:cubicBezTo>
                <a:lnTo>
                  <a:pt x="3279471" y="4512473"/>
                </a:lnTo>
                <a:lnTo>
                  <a:pt x="3262356" y="4536434"/>
                </a:lnTo>
                <a:lnTo>
                  <a:pt x="3265779" y="4543281"/>
                </a:lnTo>
                <a:lnTo>
                  <a:pt x="3265779" y="4556973"/>
                </a:lnTo>
                <a:lnTo>
                  <a:pt x="3255510" y="4570665"/>
                </a:lnTo>
                <a:lnTo>
                  <a:pt x="3255510" y="4584357"/>
                </a:lnTo>
                <a:lnTo>
                  <a:pt x="3258933" y="4601472"/>
                </a:lnTo>
                <a:lnTo>
                  <a:pt x="3265779" y="4601472"/>
                </a:lnTo>
                <a:cubicBezTo>
                  <a:pt x="3281753" y="4587210"/>
                  <a:pt x="3289740" y="4568953"/>
                  <a:pt x="3289740" y="4546704"/>
                </a:cubicBezTo>
                <a:cubicBezTo>
                  <a:pt x="3305714" y="4538146"/>
                  <a:pt x="3313702" y="4530159"/>
                  <a:pt x="3313702" y="4522742"/>
                </a:cubicBezTo>
                <a:lnTo>
                  <a:pt x="3320548" y="4519319"/>
                </a:lnTo>
                <a:cubicBezTo>
                  <a:pt x="3325112" y="4519890"/>
                  <a:pt x="3327394" y="4522172"/>
                  <a:pt x="3327394" y="4526165"/>
                </a:cubicBezTo>
                <a:lnTo>
                  <a:pt x="3327394" y="4529588"/>
                </a:lnTo>
                <a:cubicBezTo>
                  <a:pt x="3319406" y="4545563"/>
                  <a:pt x="3306855" y="4562678"/>
                  <a:pt x="3289740" y="4580934"/>
                </a:cubicBezTo>
                <a:lnTo>
                  <a:pt x="3289740" y="4587780"/>
                </a:lnTo>
                <a:cubicBezTo>
                  <a:pt x="3290881" y="4587780"/>
                  <a:pt x="3295445" y="4586639"/>
                  <a:pt x="3303432" y="4584357"/>
                </a:cubicBezTo>
                <a:cubicBezTo>
                  <a:pt x="3307997" y="4586639"/>
                  <a:pt x="3311420" y="4587780"/>
                  <a:pt x="3313702" y="4587780"/>
                </a:cubicBezTo>
                <a:lnTo>
                  <a:pt x="3313702" y="4601472"/>
                </a:lnTo>
                <a:cubicBezTo>
                  <a:pt x="3298868" y="4615165"/>
                  <a:pt x="3289740" y="4625434"/>
                  <a:pt x="3286317" y="4632280"/>
                </a:cubicBezTo>
                <a:cubicBezTo>
                  <a:pt x="3276048" y="4649395"/>
                  <a:pt x="3266920" y="4661946"/>
                  <a:pt x="3258933" y="4669933"/>
                </a:cubicBezTo>
                <a:cubicBezTo>
                  <a:pt x="3251516" y="4679632"/>
                  <a:pt x="3241247" y="4685337"/>
                  <a:pt x="3228125" y="4687049"/>
                </a:cubicBezTo>
                <a:cubicBezTo>
                  <a:pt x="3218997" y="4702452"/>
                  <a:pt x="3214433" y="4712721"/>
                  <a:pt x="3214433" y="4717856"/>
                </a:cubicBezTo>
                <a:lnTo>
                  <a:pt x="3217856" y="4734971"/>
                </a:lnTo>
                <a:cubicBezTo>
                  <a:pt x="3200170" y="4748663"/>
                  <a:pt x="3188760" y="4756650"/>
                  <a:pt x="3183626" y="4758933"/>
                </a:cubicBezTo>
                <a:lnTo>
                  <a:pt x="3187049" y="4776048"/>
                </a:lnTo>
                <a:cubicBezTo>
                  <a:pt x="3176780" y="4798868"/>
                  <a:pt x="3166511" y="4810278"/>
                  <a:pt x="3156241" y="4810278"/>
                </a:cubicBezTo>
                <a:lnTo>
                  <a:pt x="3156241" y="4793163"/>
                </a:lnTo>
                <a:cubicBezTo>
                  <a:pt x="3151677" y="4793163"/>
                  <a:pt x="3147113" y="4803432"/>
                  <a:pt x="3142549" y="4823970"/>
                </a:cubicBezTo>
                <a:lnTo>
                  <a:pt x="3135703" y="4827393"/>
                </a:lnTo>
                <a:lnTo>
                  <a:pt x="3128857" y="4827393"/>
                </a:lnTo>
                <a:lnTo>
                  <a:pt x="3128857" y="4823970"/>
                </a:lnTo>
                <a:lnTo>
                  <a:pt x="3145972" y="4765779"/>
                </a:lnTo>
                <a:cubicBezTo>
                  <a:pt x="3152818" y="4763496"/>
                  <a:pt x="3156241" y="4756650"/>
                  <a:pt x="3156241" y="4745240"/>
                </a:cubicBezTo>
                <a:lnTo>
                  <a:pt x="3149395" y="4745240"/>
                </a:lnTo>
                <a:cubicBezTo>
                  <a:pt x="3147113" y="4758933"/>
                  <a:pt x="3143690" y="4765779"/>
                  <a:pt x="3139126" y="4765779"/>
                </a:cubicBezTo>
                <a:lnTo>
                  <a:pt x="3132280" y="4765779"/>
                </a:lnTo>
                <a:cubicBezTo>
                  <a:pt x="3132280" y="4761215"/>
                  <a:pt x="3127716" y="4755509"/>
                  <a:pt x="3118588" y="4748663"/>
                </a:cubicBezTo>
                <a:lnTo>
                  <a:pt x="3139126" y="4721279"/>
                </a:lnTo>
                <a:lnTo>
                  <a:pt x="3142549" y="4721279"/>
                </a:lnTo>
                <a:cubicBezTo>
                  <a:pt x="3142549" y="4728125"/>
                  <a:pt x="3144831" y="4731548"/>
                  <a:pt x="3149395" y="4731548"/>
                </a:cubicBezTo>
                <a:lnTo>
                  <a:pt x="3159664" y="4724702"/>
                </a:lnTo>
                <a:lnTo>
                  <a:pt x="3166511" y="4724702"/>
                </a:lnTo>
                <a:lnTo>
                  <a:pt x="3166511" y="4728125"/>
                </a:lnTo>
                <a:lnTo>
                  <a:pt x="3163088" y="4745240"/>
                </a:lnTo>
                <a:lnTo>
                  <a:pt x="3173357" y="4752086"/>
                </a:lnTo>
                <a:cubicBezTo>
                  <a:pt x="3178491" y="4752086"/>
                  <a:pt x="3181914" y="4744099"/>
                  <a:pt x="3183626" y="4728125"/>
                </a:cubicBezTo>
                <a:lnTo>
                  <a:pt x="3180203" y="4714433"/>
                </a:lnTo>
                <a:cubicBezTo>
                  <a:pt x="3182485" y="4709869"/>
                  <a:pt x="3183626" y="4706446"/>
                  <a:pt x="3183626" y="4704164"/>
                </a:cubicBezTo>
                <a:lnTo>
                  <a:pt x="3190472" y="4704164"/>
                </a:lnTo>
                <a:lnTo>
                  <a:pt x="3190472" y="4721279"/>
                </a:lnTo>
                <a:cubicBezTo>
                  <a:pt x="3193895" y="4721279"/>
                  <a:pt x="3201882" y="4708728"/>
                  <a:pt x="3214433" y="4683625"/>
                </a:cubicBezTo>
                <a:cubicBezTo>
                  <a:pt x="3217856" y="4683625"/>
                  <a:pt x="3221279" y="4680202"/>
                  <a:pt x="3224702" y="4673356"/>
                </a:cubicBezTo>
                <a:lnTo>
                  <a:pt x="3224702" y="4663087"/>
                </a:lnTo>
                <a:cubicBezTo>
                  <a:pt x="3215574" y="4663087"/>
                  <a:pt x="3211010" y="4660805"/>
                  <a:pt x="3211010" y="4656241"/>
                </a:cubicBezTo>
                <a:cubicBezTo>
                  <a:pt x="3217856" y="4644831"/>
                  <a:pt x="3221279" y="4636844"/>
                  <a:pt x="3221279" y="4632280"/>
                </a:cubicBezTo>
                <a:lnTo>
                  <a:pt x="3245241" y="4635703"/>
                </a:lnTo>
                <a:lnTo>
                  <a:pt x="3245241" y="4625434"/>
                </a:lnTo>
                <a:cubicBezTo>
                  <a:pt x="3218997" y="4627716"/>
                  <a:pt x="3204164" y="4629998"/>
                  <a:pt x="3200741" y="4632280"/>
                </a:cubicBezTo>
                <a:lnTo>
                  <a:pt x="3187049" y="4625434"/>
                </a:lnTo>
                <a:lnTo>
                  <a:pt x="3167516" y="4671011"/>
                </a:lnTo>
                <a:lnTo>
                  <a:pt x="3167850" y="4672012"/>
                </a:lnTo>
                <a:lnTo>
                  <a:pt x="3166879" y="4672498"/>
                </a:lnTo>
                <a:lnTo>
                  <a:pt x="3166511" y="4673356"/>
                </a:lnTo>
                <a:cubicBezTo>
                  <a:pt x="3163088" y="4673356"/>
                  <a:pt x="3158523" y="4677920"/>
                  <a:pt x="3152818" y="4687049"/>
                </a:cubicBezTo>
                <a:lnTo>
                  <a:pt x="3152818" y="4690472"/>
                </a:lnTo>
                <a:lnTo>
                  <a:pt x="3156241" y="4690472"/>
                </a:lnTo>
                <a:lnTo>
                  <a:pt x="3173357" y="4687049"/>
                </a:lnTo>
                <a:lnTo>
                  <a:pt x="3176780" y="4693895"/>
                </a:lnTo>
                <a:cubicBezTo>
                  <a:pt x="3176780" y="4698459"/>
                  <a:pt x="3164228" y="4704164"/>
                  <a:pt x="3139126" y="4711010"/>
                </a:cubicBezTo>
                <a:cubicBezTo>
                  <a:pt x="3139126" y="4716144"/>
                  <a:pt x="3131139" y="4720708"/>
                  <a:pt x="3115165" y="4724702"/>
                </a:cubicBezTo>
                <a:lnTo>
                  <a:pt x="3115165" y="4734971"/>
                </a:lnTo>
                <a:cubicBezTo>
                  <a:pt x="3115165" y="4737253"/>
                  <a:pt x="3116306" y="4738394"/>
                  <a:pt x="3118588" y="4738394"/>
                </a:cubicBezTo>
                <a:cubicBezTo>
                  <a:pt x="3113453" y="4752086"/>
                  <a:pt x="3108889" y="4758933"/>
                  <a:pt x="3104896" y="4758933"/>
                </a:cubicBezTo>
                <a:cubicBezTo>
                  <a:pt x="3100331" y="4758933"/>
                  <a:pt x="3098050" y="4755509"/>
                  <a:pt x="3098050" y="4748663"/>
                </a:cubicBezTo>
                <a:lnTo>
                  <a:pt x="3091204" y="4748663"/>
                </a:lnTo>
                <a:cubicBezTo>
                  <a:pt x="3079793" y="4755509"/>
                  <a:pt x="3074088" y="4764638"/>
                  <a:pt x="3074088" y="4776048"/>
                </a:cubicBezTo>
                <a:cubicBezTo>
                  <a:pt x="3064960" y="4776048"/>
                  <a:pt x="3056973" y="4786317"/>
                  <a:pt x="3050127" y="4806855"/>
                </a:cubicBezTo>
                <a:lnTo>
                  <a:pt x="3053550" y="4806855"/>
                </a:lnTo>
                <a:cubicBezTo>
                  <a:pt x="3074088" y="4788599"/>
                  <a:pt x="3084357" y="4776048"/>
                  <a:pt x="3084357" y="4769202"/>
                </a:cubicBezTo>
                <a:lnTo>
                  <a:pt x="3094627" y="4769202"/>
                </a:lnTo>
                <a:lnTo>
                  <a:pt x="3094627" y="4772625"/>
                </a:lnTo>
                <a:cubicBezTo>
                  <a:pt x="3094627" y="4777759"/>
                  <a:pt x="3088921" y="4789169"/>
                  <a:pt x="3077511" y="4806855"/>
                </a:cubicBezTo>
                <a:cubicBezTo>
                  <a:pt x="3072377" y="4825682"/>
                  <a:pt x="3062108" y="4847361"/>
                  <a:pt x="3046704" y="4871893"/>
                </a:cubicBezTo>
                <a:lnTo>
                  <a:pt x="3043281" y="4871893"/>
                </a:lnTo>
                <a:cubicBezTo>
                  <a:pt x="3043281" y="4869611"/>
                  <a:pt x="3045563" y="4860483"/>
                  <a:pt x="3050127" y="4844509"/>
                </a:cubicBezTo>
                <a:lnTo>
                  <a:pt x="3050127" y="4837663"/>
                </a:lnTo>
                <a:cubicBezTo>
                  <a:pt x="3038146" y="4837663"/>
                  <a:pt x="3029018" y="4852496"/>
                  <a:pt x="3022743" y="4882162"/>
                </a:cubicBezTo>
                <a:lnTo>
                  <a:pt x="3015896" y="4882162"/>
                </a:lnTo>
                <a:cubicBezTo>
                  <a:pt x="3013614" y="4882162"/>
                  <a:pt x="3012473" y="4881021"/>
                  <a:pt x="3012473" y="4878739"/>
                </a:cubicBezTo>
                <a:cubicBezTo>
                  <a:pt x="3003345" y="4882162"/>
                  <a:pt x="2998781" y="4885585"/>
                  <a:pt x="2998781" y="4889008"/>
                </a:cubicBezTo>
                <a:lnTo>
                  <a:pt x="3002204" y="4912970"/>
                </a:lnTo>
                <a:lnTo>
                  <a:pt x="2995358" y="4912970"/>
                </a:lnTo>
                <a:lnTo>
                  <a:pt x="2995358" y="4899277"/>
                </a:lnTo>
                <a:lnTo>
                  <a:pt x="2991935" y="4899277"/>
                </a:lnTo>
                <a:lnTo>
                  <a:pt x="2978243" y="4909547"/>
                </a:lnTo>
                <a:lnTo>
                  <a:pt x="2971397" y="4909547"/>
                </a:lnTo>
                <a:cubicBezTo>
                  <a:pt x="2971397" y="4899277"/>
                  <a:pt x="2965692" y="4891290"/>
                  <a:pt x="2954282" y="4885585"/>
                </a:cubicBezTo>
                <a:cubicBezTo>
                  <a:pt x="2939448" y="4885585"/>
                  <a:pt x="2930320" y="4914111"/>
                  <a:pt x="2926897" y="4971161"/>
                </a:cubicBezTo>
                <a:lnTo>
                  <a:pt x="2916628" y="4978008"/>
                </a:lnTo>
                <a:lnTo>
                  <a:pt x="2892667" y="4978008"/>
                </a:lnTo>
                <a:cubicBezTo>
                  <a:pt x="2892667" y="4982571"/>
                  <a:pt x="2890385" y="4984854"/>
                  <a:pt x="2885821" y="4984854"/>
                </a:cubicBezTo>
                <a:lnTo>
                  <a:pt x="2882398" y="4984854"/>
                </a:lnTo>
                <a:lnTo>
                  <a:pt x="2882398" y="4978008"/>
                </a:lnTo>
                <a:cubicBezTo>
                  <a:pt x="2882398" y="4974014"/>
                  <a:pt x="2885821" y="4963745"/>
                  <a:pt x="2892667" y="4947200"/>
                </a:cubicBezTo>
                <a:cubicBezTo>
                  <a:pt x="2889244" y="4947200"/>
                  <a:pt x="2884679" y="4942636"/>
                  <a:pt x="2878975" y="4933508"/>
                </a:cubicBezTo>
                <a:lnTo>
                  <a:pt x="2878975" y="4923239"/>
                </a:lnTo>
                <a:cubicBezTo>
                  <a:pt x="2894949" y="4909547"/>
                  <a:pt x="2902936" y="4900418"/>
                  <a:pt x="2902936" y="4895854"/>
                </a:cubicBezTo>
                <a:cubicBezTo>
                  <a:pt x="2911494" y="4895854"/>
                  <a:pt x="2918340" y="4881021"/>
                  <a:pt x="2923474" y="4851355"/>
                </a:cubicBezTo>
                <a:lnTo>
                  <a:pt x="2937166" y="4851355"/>
                </a:lnTo>
                <a:cubicBezTo>
                  <a:pt x="2937166" y="4858201"/>
                  <a:pt x="2928038" y="4878739"/>
                  <a:pt x="2909782" y="4912970"/>
                </a:cubicBezTo>
                <a:lnTo>
                  <a:pt x="2909782" y="4919816"/>
                </a:lnTo>
                <a:cubicBezTo>
                  <a:pt x="2910352" y="4924380"/>
                  <a:pt x="2912634" y="4926662"/>
                  <a:pt x="2916628" y="4926662"/>
                </a:cubicBezTo>
                <a:lnTo>
                  <a:pt x="2920051" y="4926662"/>
                </a:lnTo>
                <a:cubicBezTo>
                  <a:pt x="2920051" y="4920386"/>
                  <a:pt x="2925756" y="4905553"/>
                  <a:pt x="2937166" y="4882162"/>
                </a:cubicBezTo>
                <a:cubicBezTo>
                  <a:pt x="2944013" y="4863906"/>
                  <a:pt x="2955423" y="4854778"/>
                  <a:pt x="2971397" y="4854778"/>
                </a:cubicBezTo>
                <a:lnTo>
                  <a:pt x="2978243" y="4854778"/>
                </a:lnTo>
                <a:cubicBezTo>
                  <a:pt x="2969115" y="4846791"/>
                  <a:pt x="2964551" y="4838803"/>
                  <a:pt x="2964551" y="4830816"/>
                </a:cubicBezTo>
                <a:lnTo>
                  <a:pt x="2974820" y="4823970"/>
                </a:lnTo>
                <a:cubicBezTo>
                  <a:pt x="2975390" y="4828534"/>
                  <a:pt x="2977672" y="4830816"/>
                  <a:pt x="2981666" y="4830816"/>
                </a:cubicBezTo>
                <a:lnTo>
                  <a:pt x="2985089" y="4830816"/>
                </a:lnTo>
                <a:cubicBezTo>
                  <a:pt x="2994217" y="4821688"/>
                  <a:pt x="3001063" y="4817124"/>
                  <a:pt x="3005627" y="4817124"/>
                </a:cubicBezTo>
                <a:lnTo>
                  <a:pt x="3002204" y="4800009"/>
                </a:lnTo>
                <a:cubicBezTo>
                  <a:pt x="3018178" y="4781753"/>
                  <a:pt x="3030730" y="4772625"/>
                  <a:pt x="3039858" y="4772625"/>
                </a:cubicBezTo>
                <a:lnTo>
                  <a:pt x="3039858" y="4765779"/>
                </a:lnTo>
                <a:cubicBezTo>
                  <a:pt x="3023313" y="4770913"/>
                  <a:pt x="3009621" y="4778900"/>
                  <a:pt x="2998781" y="4789740"/>
                </a:cubicBezTo>
                <a:lnTo>
                  <a:pt x="2995358" y="4782894"/>
                </a:lnTo>
                <a:cubicBezTo>
                  <a:pt x="2998781" y="4782894"/>
                  <a:pt x="3003345" y="4778330"/>
                  <a:pt x="3009050" y="4769202"/>
                </a:cubicBezTo>
                <a:lnTo>
                  <a:pt x="3009050" y="4758933"/>
                </a:lnTo>
                <a:cubicBezTo>
                  <a:pt x="3002204" y="4751516"/>
                  <a:pt x="2998781" y="4745811"/>
                  <a:pt x="2998781" y="4741817"/>
                </a:cubicBezTo>
                <a:cubicBezTo>
                  <a:pt x="3001063" y="4728696"/>
                  <a:pt x="3014755" y="4713862"/>
                  <a:pt x="3039858" y="4697318"/>
                </a:cubicBezTo>
                <a:lnTo>
                  <a:pt x="3039858" y="4693895"/>
                </a:lnTo>
                <a:cubicBezTo>
                  <a:pt x="3034723" y="4693895"/>
                  <a:pt x="3030159" y="4692754"/>
                  <a:pt x="3026166" y="4690472"/>
                </a:cubicBezTo>
                <a:lnTo>
                  <a:pt x="2988512" y="4731548"/>
                </a:lnTo>
                <a:lnTo>
                  <a:pt x="2978243" y="4752086"/>
                </a:lnTo>
                <a:lnTo>
                  <a:pt x="2978243" y="4755509"/>
                </a:lnTo>
                <a:lnTo>
                  <a:pt x="2991935" y="4755509"/>
                </a:lnTo>
                <a:lnTo>
                  <a:pt x="2991935" y="4772625"/>
                </a:lnTo>
                <a:lnTo>
                  <a:pt x="2964551" y="4796586"/>
                </a:lnTo>
                <a:lnTo>
                  <a:pt x="2967974" y="4803432"/>
                </a:lnTo>
                <a:cubicBezTo>
                  <a:pt x="2967974" y="4807996"/>
                  <a:pt x="2965692" y="4810278"/>
                  <a:pt x="2961128" y="4810278"/>
                </a:cubicBezTo>
                <a:cubicBezTo>
                  <a:pt x="2961128" y="4801721"/>
                  <a:pt x="2958846" y="4794874"/>
                  <a:pt x="2954282" y="4789740"/>
                </a:cubicBezTo>
                <a:cubicBezTo>
                  <a:pt x="2956563" y="4785176"/>
                  <a:pt x="2957705" y="4781753"/>
                  <a:pt x="2957705" y="4779471"/>
                </a:cubicBezTo>
                <a:lnTo>
                  <a:pt x="2950859" y="4779471"/>
                </a:lnTo>
                <a:lnTo>
                  <a:pt x="2916628" y="4800009"/>
                </a:lnTo>
                <a:lnTo>
                  <a:pt x="2913205" y="4800009"/>
                </a:lnTo>
                <a:cubicBezTo>
                  <a:pt x="2917769" y="4785176"/>
                  <a:pt x="2920051" y="4776048"/>
                  <a:pt x="2920051" y="4772625"/>
                </a:cubicBezTo>
                <a:lnTo>
                  <a:pt x="2916628" y="4772625"/>
                </a:lnTo>
                <a:cubicBezTo>
                  <a:pt x="2903506" y="4772625"/>
                  <a:pt x="2886391" y="4781753"/>
                  <a:pt x="2865282" y="4800009"/>
                </a:cubicBezTo>
                <a:lnTo>
                  <a:pt x="2831052" y="4800009"/>
                </a:lnTo>
                <a:cubicBezTo>
                  <a:pt x="2823635" y="4806855"/>
                  <a:pt x="2808802" y="4812560"/>
                  <a:pt x="2786552" y="4817124"/>
                </a:cubicBezTo>
                <a:lnTo>
                  <a:pt x="2783129" y="4823970"/>
                </a:lnTo>
                <a:lnTo>
                  <a:pt x="2783129" y="4834240"/>
                </a:lnTo>
                <a:lnTo>
                  <a:pt x="2800245" y="4834240"/>
                </a:lnTo>
                <a:cubicBezTo>
                  <a:pt x="2804809" y="4834810"/>
                  <a:pt x="2807091" y="4837092"/>
                  <a:pt x="2807091" y="4841086"/>
                </a:cubicBezTo>
                <a:cubicBezTo>
                  <a:pt x="2795110" y="4852496"/>
                  <a:pt x="2785982" y="4858201"/>
                  <a:pt x="2779706" y="4858201"/>
                </a:cubicBezTo>
                <a:lnTo>
                  <a:pt x="2772860" y="4847932"/>
                </a:lnTo>
                <a:cubicBezTo>
                  <a:pt x="2775142" y="4843368"/>
                  <a:pt x="2776283" y="4839945"/>
                  <a:pt x="2776283" y="4837663"/>
                </a:cubicBezTo>
                <a:lnTo>
                  <a:pt x="2762591" y="4823970"/>
                </a:lnTo>
                <a:cubicBezTo>
                  <a:pt x="2762591" y="4826823"/>
                  <a:pt x="2752322" y="4837092"/>
                  <a:pt x="2731784" y="4854778"/>
                </a:cubicBezTo>
                <a:lnTo>
                  <a:pt x="2707822" y="4854778"/>
                </a:lnTo>
                <a:cubicBezTo>
                  <a:pt x="2705540" y="4854778"/>
                  <a:pt x="2704399" y="4853637"/>
                  <a:pt x="2704399" y="4851355"/>
                </a:cubicBezTo>
                <a:cubicBezTo>
                  <a:pt x="2686143" y="4867329"/>
                  <a:pt x="2675874" y="4875316"/>
                  <a:pt x="2673592" y="4875316"/>
                </a:cubicBezTo>
                <a:cubicBezTo>
                  <a:pt x="2663323" y="4875316"/>
                  <a:pt x="2650771" y="4881021"/>
                  <a:pt x="2635938" y="4892431"/>
                </a:cubicBezTo>
                <a:cubicBezTo>
                  <a:pt x="2562913" y="4925521"/>
                  <a:pt x="2526401" y="4949482"/>
                  <a:pt x="2526401" y="4964315"/>
                </a:cubicBezTo>
                <a:cubicBezTo>
                  <a:pt x="2512708" y="4975725"/>
                  <a:pt x="2491029" y="4983712"/>
                  <a:pt x="2461363" y="4988277"/>
                </a:cubicBezTo>
                <a:cubicBezTo>
                  <a:pt x="2461363" y="4991700"/>
                  <a:pt x="2457940" y="4995123"/>
                  <a:pt x="2451094" y="4998546"/>
                </a:cubicBezTo>
                <a:lnTo>
                  <a:pt x="2447671" y="4998546"/>
                </a:lnTo>
                <a:cubicBezTo>
                  <a:pt x="2447671" y="4993982"/>
                  <a:pt x="2446529" y="4991700"/>
                  <a:pt x="2444248" y="4991700"/>
                </a:cubicBezTo>
                <a:cubicBezTo>
                  <a:pt x="2444248" y="4978008"/>
                  <a:pt x="2449953" y="4971161"/>
                  <a:pt x="2461363" y="4971161"/>
                </a:cubicBezTo>
                <a:lnTo>
                  <a:pt x="2461363" y="4964315"/>
                </a:lnTo>
                <a:cubicBezTo>
                  <a:pt x="2421998" y="4969878"/>
                  <a:pt x="2397395" y="4977045"/>
                  <a:pt x="2387554" y="4985817"/>
                </a:cubicBezTo>
                <a:lnTo>
                  <a:pt x="2386701" y="4987429"/>
                </a:lnTo>
                <a:lnTo>
                  <a:pt x="2390137" y="4984852"/>
                </a:lnTo>
                <a:lnTo>
                  <a:pt x="2390137" y="4991698"/>
                </a:lnTo>
                <a:lnTo>
                  <a:pt x="2383577" y="4993338"/>
                </a:lnTo>
                <a:lnTo>
                  <a:pt x="2382633" y="4995123"/>
                </a:lnTo>
                <a:cubicBezTo>
                  <a:pt x="2371223" y="4997975"/>
                  <a:pt x="2365517" y="5003680"/>
                  <a:pt x="2365517" y="5012238"/>
                </a:cubicBezTo>
                <a:lnTo>
                  <a:pt x="2355248" y="5012238"/>
                </a:lnTo>
                <a:lnTo>
                  <a:pt x="2355248" y="5001969"/>
                </a:lnTo>
                <a:lnTo>
                  <a:pt x="2351825" y="5001969"/>
                </a:lnTo>
                <a:cubicBezTo>
                  <a:pt x="2331287" y="5001969"/>
                  <a:pt x="2321018" y="5016802"/>
                  <a:pt x="2321018" y="5046468"/>
                </a:cubicBezTo>
                <a:lnTo>
                  <a:pt x="2327864" y="5049891"/>
                </a:lnTo>
                <a:cubicBezTo>
                  <a:pt x="2340986" y="5040763"/>
                  <a:pt x="2350114" y="5036199"/>
                  <a:pt x="2355248" y="5036199"/>
                </a:cubicBezTo>
                <a:lnTo>
                  <a:pt x="2372364" y="5039622"/>
                </a:lnTo>
                <a:lnTo>
                  <a:pt x="2392902" y="5036199"/>
                </a:lnTo>
                <a:lnTo>
                  <a:pt x="2392902" y="5039622"/>
                </a:lnTo>
                <a:cubicBezTo>
                  <a:pt x="2392902" y="5042475"/>
                  <a:pt x="2387197" y="5048180"/>
                  <a:pt x="2375787" y="5056738"/>
                </a:cubicBezTo>
                <a:lnTo>
                  <a:pt x="2372364" y="5056738"/>
                </a:lnTo>
                <a:lnTo>
                  <a:pt x="2348402" y="5053315"/>
                </a:lnTo>
                <a:cubicBezTo>
                  <a:pt x="2348402" y="5055026"/>
                  <a:pt x="2344979" y="5058449"/>
                  <a:pt x="2338133" y="5063584"/>
                </a:cubicBezTo>
                <a:cubicBezTo>
                  <a:pt x="2340415" y="5068148"/>
                  <a:pt x="2341556" y="5071571"/>
                  <a:pt x="2341556" y="5073853"/>
                </a:cubicBezTo>
                <a:lnTo>
                  <a:pt x="2331287" y="5073853"/>
                </a:lnTo>
                <a:cubicBezTo>
                  <a:pt x="2314742" y="5073853"/>
                  <a:pt x="2302191" y="5082981"/>
                  <a:pt x="2293633" y="5101237"/>
                </a:cubicBezTo>
                <a:cubicBezTo>
                  <a:pt x="2289069" y="5103519"/>
                  <a:pt x="2278800" y="5105801"/>
                  <a:pt x="2262826" y="5108083"/>
                </a:cubicBezTo>
                <a:cubicBezTo>
                  <a:pt x="2257121" y="5096103"/>
                  <a:pt x="2250275" y="5089257"/>
                  <a:pt x="2242288" y="5087545"/>
                </a:cubicBezTo>
                <a:cubicBezTo>
                  <a:pt x="2230307" y="5090968"/>
                  <a:pt x="2218897" y="5097814"/>
                  <a:pt x="2208057" y="5108083"/>
                </a:cubicBezTo>
                <a:lnTo>
                  <a:pt x="2190942" y="5104660"/>
                </a:lnTo>
                <a:cubicBezTo>
                  <a:pt x="2187519" y="5113788"/>
                  <a:pt x="2179532" y="5118352"/>
                  <a:pt x="2166981" y="5118352"/>
                </a:cubicBezTo>
                <a:lnTo>
                  <a:pt x="2160135" y="5118352"/>
                </a:lnTo>
                <a:lnTo>
                  <a:pt x="2153289" y="5114929"/>
                </a:lnTo>
                <a:cubicBezTo>
                  <a:pt x="2155571" y="5110365"/>
                  <a:pt x="2156712" y="5106942"/>
                  <a:pt x="2156712" y="5104660"/>
                </a:cubicBezTo>
                <a:lnTo>
                  <a:pt x="2173827" y="5104660"/>
                </a:lnTo>
                <a:lnTo>
                  <a:pt x="2214903" y="5056738"/>
                </a:lnTo>
                <a:lnTo>
                  <a:pt x="2211480" y="5049891"/>
                </a:lnTo>
                <a:cubicBezTo>
                  <a:pt x="2182384" y="5072712"/>
                  <a:pt x="2158423" y="5084122"/>
                  <a:pt x="2139596" y="5084122"/>
                </a:cubicBezTo>
                <a:cubicBezTo>
                  <a:pt x="2123052" y="5106942"/>
                  <a:pt x="2111641" y="5118352"/>
                  <a:pt x="2105366" y="5118352"/>
                </a:cubicBezTo>
                <a:cubicBezTo>
                  <a:pt x="2101372" y="5120634"/>
                  <a:pt x="2096808" y="5121775"/>
                  <a:pt x="2091674" y="5121775"/>
                </a:cubicBezTo>
                <a:lnTo>
                  <a:pt x="2088251" y="5121775"/>
                </a:lnTo>
                <a:cubicBezTo>
                  <a:pt x="2088251" y="5112077"/>
                  <a:pt x="2099661" y="5098384"/>
                  <a:pt x="2122481" y="5080699"/>
                </a:cubicBezTo>
                <a:cubicBezTo>
                  <a:pt x="2122481" y="5073282"/>
                  <a:pt x="2131609" y="5066436"/>
                  <a:pt x="2149866" y="5060161"/>
                </a:cubicBezTo>
                <a:cubicBezTo>
                  <a:pt x="2149866" y="5051032"/>
                  <a:pt x="2163558" y="5039622"/>
                  <a:pt x="2190942" y="5025930"/>
                </a:cubicBezTo>
                <a:cubicBezTo>
                  <a:pt x="2193224" y="5021937"/>
                  <a:pt x="2194365" y="5017373"/>
                  <a:pt x="2194365" y="5012238"/>
                </a:cubicBezTo>
                <a:lnTo>
                  <a:pt x="2190942" y="5012238"/>
                </a:lnTo>
                <a:cubicBezTo>
                  <a:pt x="2182384" y="5019084"/>
                  <a:pt x="2175538" y="5022507"/>
                  <a:pt x="2170404" y="5022507"/>
                </a:cubicBezTo>
                <a:lnTo>
                  <a:pt x="2170404" y="5012238"/>
                </a:lnTo>
                <a:cubicBezTo>
                  <a:pt x="2204064" y="4989418"/>
                  <a:pt x="2225743" y="4978008"/>
                  <a:pt x="2235442" y="4978008"/>
                </a:cubicBezTo>
                <a:lnTo>
                  <a:pt x="2239872" y="4973209"/>
                </a:lnTo>
                <a:lnTo>
                  <a:pt x="2232677" y="4978006"/>
                </a:lnTo>
                <a:lnTo>
                  <a:pt x="2208716" y="4978006"/>
                </a:lnTo>
                <a:cubicBezTo>
                  <a:pt x="2208716" y="4982569"/>
                  <a:pt x="2206434" y="4984852"/>
                  <a:pt x="2201870" y="4984852"/>
                </a:cubicBezTo>
                <a:lnTo>
                  <a:pt x="2198447" y="4984852"/>
                </a:lnTo>
                <a:lnTo>
                  <a:pt x="2198447" y="4978006"/>
                </a:lnTo>
                <a:lnTo>
                  <a:pt x="2200986" y="4967428"/>
                </a:lnTo>
                <a:lnTo>
                  <a:pt x="2195705" y="4969817"/>
                </a:lnTo>
                <a:lnTo>
                  <a:pt x="2195705" y="4966394"/>
                </a:lnTo>
                <a:lnTo>
                  <a:pt x="2206178" y="4953827"/>
                </a:lnTo>
                <a:lnTo>
                  <a:pt x="2208716" y="4947198"/>
                </a:lnTo>
                <a:lnTo>
                  <a:pt x="2197486" y="4935968"/>
                </a:lnTo>
                <a:lnTo>
                  <a:pt x="2180729" y="4939865"/>
                </a:lnTo>
                <a:cubicBezTo>
                  <a:pt x="2172171" y="4942718"/>
                  <a:pt x="2161189" y="4946997"/>
                  <a:pt x="2147782" y="4952702"/>
                </a:cubicBezTo>
                <a:lnTo>
                  <a:pt x="2147782" y="4945856"/>
                </a:lnTo>
                <a:cubicBezTo>
                  <a:pt x="2167179" y="4934445"/>
                  <a:pt x="2179730" y="4928740"/>
                  <a:pt x="2185435" y="4928740"/>
                </a:cubicBezTo>
                <a:lnTo>
                  <a:pt x="2192282" y="4928740"/>
                </a:lnTo>
                <a:lnTo>
                  <a:pt x="2195024" y="4931482"/>
                </a:lnTo>
                <a:lnTo>
                  <a:pt x="2195024" y="4923237"/>
                </a:lnTo>
                <a:lnTo>
                  <a:pt x="2198989" y="4919461"/>
                </a:lnTo>
                <a:lnTo>
                  <a:pt x="2195705" y="4908202"/>
                </a:lnTo>
                <a:cubicBezTo>
                  <a:pt x="2202551" y="4908202"/>
                  <a:pt x="2205974" y="4907061"/>
                  <a:pt x="2205974" y="4904779"/>
                </a:cubicBezTo>
                <a:lnTo>
                  <a:pt x="2211502" y="4907543"/>
                </a:lnTo>
                <a:lnTo>
                  <a:pt x="2212995" y="4906122"/>
                </a:lnTo>
                <a:cubicBezTo>
                  <a:pt x="2216988" y="4901558"/>
                  <a:pt x="2218985" y="4898134"/>
                  <a:pt x="2218985" y="4895852"/>
                </a:cubicBezTo>
                <a:cubicBezTo>
                  <a:pt x="2227543" y="4895852"/>
                  <a:pt x="2234389" y="4881019"/>
                  <a:pt x="2239523" y="4851353"/>
                </a:cubicBezTo>
                <a:lnTo>
                  <a:pt x="2253215" y="4851353"/>
                </a:lnTo>
                <a:cubicBezTo>
                  <a:pt x="2253215" y="4854776"/>
                  <a:pt x="2250933" y="4861622"/>
                  <a:pt x="2246369" y="4871891"/>
                </a:cubicBezTo>
                <a:lnTo>
                  <a:pt x="2229398" y="4905834"/>
                </a:lnTo>
                <a:lnTo>
                  <a:pt x="2236781" y="4904779"/>
                </a:lnTo>
                <a:lnTo>
                  <a:pt x="2236781" y="4908202"/>
                </a:lnTo>
                <a:cubicBezTo>
                  <a:pt x="2236781" y="4909914"/>
                  <a:pt x="2235070" y="4911911"/>
                  <a:pt x="2231647" y="4914193"/>
                </a:cubicBezTo>
                <a:lnTo>
                  <a:pt x="2225831" y="4917100"/>
                </a:lnTo>
                <a:lnTo>
                  <a:pt x="2225831" y="4919814"/>
                </a:lnTo>
                <a:lnTo>
                  <a:pt x="2231119" y="4925102"/>
                </a:lnTo>
                <a:lnTo>
                  <a:pt x="2236800" y="4924069"/>
                </a:lnTo>
                <a:lnTo>
                  <a:pt x="2240379" y="4910828"/>
                </a:lnTo>
                <a:cubicBezTo>
                  <a:pt x="2243231" y="4903412"/>
                  <a:pt x="2247510" y="4893856"/>
                  <a:pt x="2253215" y="4882160"/>
                </a:cubicBezTo>
                <a:cubicBezTo>
                  <a:pt x="2260062" y="4863904"/>
                  <a:pt x="2271472" y="4854776"/>
                  <a:pt x="2287446" y="4854776"/>
                </a:cubicBezTo>
                <a:lnTo>
                  <a:pt x="2294292" y="4854776"/>
                </a:lnTo>
                <a:cubicBezTo>
                  <a:pt x="2285164" y="4846789"/>
                  <a:pt x="2280600" y="4838801"/>
                  <a:pt x="2280600" y="4830814"/>
                </a:cubicBezTo>
                <a:lnTo>
                  <a:pt x="2290869" y="4823968"/>
                </a:lnTo>
                <a:cubicBezTo>
                  <a:pt x="2291439" y="4828532"/>
                  <a:pt x="2293721" y="4830814"/>
                  <a:pt x="2297715" y="4830814"/>
                </a:cubicBezTo>
                <a:lnTo>
                  <a:pt x="2301138" y="4830814"/>
                </a:lnTo>
                <a:cubicBezTo>
                  <a:pt x="2310266" y="4821686"/>
                  <a:pt x="2317112" y="4817122"/>
                  <a:pt x="2321676" y="4817122"/>
                </a:cubicBezTo>
                <a:lnTo>
                  <a:pt x="2318253" y="4800007"/>
                </a:lnTo>
                <a:cubicBezTo>
                  <a:pt x="2334227" y="4781751"/>
                  <a:pt x="2346779" y="4772623"/>
                  <a:pt x="2355907" y="4772623"/>
                </a:cubicBezTo>
                <a:lnTo>
                  <a:pt x="2355907" y="4765777"/>
                </a:lnTo>
                <a:cubicBezTo>
                  <a:pt x="2339362" y="4770911"/>
                  <a:pt x="2325670" y="4778898"/>
                  <a:pt x="2314830" y="4789738"/>
                </a:cubicBezTo>
                <a:lnTo>
                  <a:pt x="2311407" y="4782892"/>
                </a:lnTo>
                <a:lnTo>
                  <a:pt x="2314351" y="4779948"/>
                </a:lnTo>
                <a:lnTo>
                  <a:pt x="2305242" y="4778126"/>
                </a:lnTo>
                <a:lnTo>
                  <a:pt x="2295018" y="4783969"/>
                </a:lnTo>
                <a:lnTo>
                  <a:pt x="2280600" y="4796584"/>
                </a:lnTo>
                <a:lnTo>
                  <a:pt x="2284023" y="4803430"/>
                </a:lnTo>
                <a:cubicBezTo>
                  <a:pt x="2284023" y="4807994"/>
                  <a:pt x="2281741" y="4810276"/>
                  <a:pt x="2277177" y="4810276"/>
                </a:cubicBezTo>
                <a:lnTo>
                  <a:pt x="2270342" y="4789772"/>
                </a:lnTo>
                <a:lnTo>
                  <a:pt x="2267589" y="4788395"/>
                </a:lnTo>
                <a:lnTo>
                  <a:pt x="2270564" y="4779469"/>
                </a:lnTo>
                <a:lnTo>
                  <a:pt x="2266908" y="4779469"/>
                </a:lnTo>
                <a:lnTo>
                  <a:pt x="2232677" y="4800007"/>
                </a:lnTo>
                <a:lnTo>
                  <a:pt x="2229254" y="4800007"/>
                </a:lnTo>
                <a:lnTo>
                  <a:pt x="2233666" y="4782360"/>
                </a:lnTo>
                <a:lnTo>
                  <a:pt x="2232930" y="4783261"/>
                </a:lnTo>
                <a:cubicBezTo>
                  <a:pt x="2227225" y="4788966"/>
                  <a:pt x="2222804" y="4791818"/>
                  <a:pt x="2219666" y="4791818"/>
                </a:cubicBezTo>
                <a:cubicBezTo>
                  <a:pt x="2215672" y="4794100"/>
                  <a:pt x="2211108" y="4795241"/>
                  <a:pt x="2205974" y="4795241"/>
                </a:cubicBezTo>
                <a:lnTo>
                  <a:pt x="2202551" y="4795241"/>
                </a:lnTo>
                <a:lnTo>
                  <a:pt x="2210287" y="4779382"/>
                </a:lnTo>
                <a:lnTo>
                  <a:pt x="2209999" y="4779469"/>
                </a:lnTo>
                <a:cubicBezTo>
                  <a:pt x="2201442" y="4784033"/>
                  <a:pt x="2191886" y="4790879"/>
                  <a:pt x="2181331" y="4800007"/>
                </a:cubicBezTo>
                <a:lnTo>
                  <a:pt x="2147101" y="4800007"/>
                </a:lnTo>
                <a:cubicBezTo>
                  <a:pt x="2139684" y="4806853"/>
                  <a:pt x="2124851" y="4812558"/>
                  <a:pt x="2102601" y="4817122"/>
                </a:cubicBezTo>
                <a:lnTo>
                  <a:pt x="2099178" y="4823968"/>
                </a:lnTo>
                <a:lnTo>
                  <a:pt x="2099178" y="4834238"/>
                </a:lnTo>
                <a:lnTo>
                  <a:pt x="2116294" y="4834238"/>
                </a:lnTo>
                <a:cubicBezTo>
                  <a:pt x="2120858" y="4834808"/>
                  <a:pt x="2123140" y="4837090"/>
                  <a:pt x="2123140" y="4841084"/>
                </a:cubicBezTo>
                <a:cubicBezTo>
                  <a:pt x="2111159" y="4852494"/>
                  <a:pt x="2102031" y="4858199"/>
                  <a:pt x="2095755" y="4858199"/>
                </a:cubicBezTo>
                <a:lnTo>
                  <a:pt x="2088909" y="4847930"/>
                </a:lnTo>
                <a:cubicBezTo>
                  <a:pt x="2091191" y="4843366"/>
                  <a:pt x="2092332" y="4839943"/>
                  <a:pt x="2092332" y="4837661"/>
                </a:cubicBezTo>
                <a:lnTo>
                  <a:pt x="2078640" y="4823968"/>
                </a:lnTo>
                <a:cubicBezTo>
                  <a:pt x="2078640" y="4826821"/>
                  <a:pt x="2068371" y="4837090"/>
                  <a:pt x="2047833" y="4854776"/>
                </a:cubicBezTo>
                <a:lnTo>
                  <a:pt x="2023871" y="4854776"/>
                </a:lnTo>
                <a:cubicBezTo>
                  <a:pt x="2021589" y="4854776"/>
                  <a:pt x="2020448" y="4853635"/>
                  <a:pt x="2020448" y="4851353"/>
                </a:cubicBezTo>
                <a:cubicBezTo>
                  <a:pt x="2002192" y="4867327"/>
                  <a:pt x="1991923" y="4875314"/>
                  <a:pt x="1989641" y="4875314"/>
                </a:cubicBezTo>
                <a:cubicBezTo>
                  <a:pt x="1979372" y="4875314"/>
                  <a:pt x="1966820" y="4881019"/>
                  <a:pt x="1951987" y="4892429"/>
                </a:cubicBezTo>
                <a:cubicBezTo>
                  <a:pt x="1933731" y="4900702"/>
                  <a:pt x="1917757" y="4908404"/>
                  <a:pt x="1904065" y="4915535"/>
                </a:cubicBezTo>
                <a:lnTo>
                  <a:pt x="1876625" y="4931313"/>
                </a:lnTo>
                <a:lnTo>
                  <a:pt x="1873235" y="4940353"/>
                </a:lnTo>
                <a:lnTo>
                  <a:pt x="1863347" y="4940353"/>
                </a:lnTo>
                <a:lnTo>
                  <a:pt x="1849297" y="4951477"/>
                </a:lnTo>
                <a:cubicBezTo>
                  <a:pt x="1844732" y="4956326"/>
                  <a:pt x="1842451" y="4960605"/>
                  <a:pt x="1842451" y="4964313"/>
                </a:cubicBezTo>
                <a:cubicBezTo>
                  <a:pt x="1835604" y="4970018"/>
                  <a:pt x="1826761" y="4974868"/>
                  <a:pt x="1815921" y="4978861"/>
                </a:cubicBezTo>
                <a:lnTo>
                  <a:pt x="1781790" y="4987205"/>
                </a:lnTo>
                <a:lnTo>
                  <a:pt x="1784940" y="4990355"/>
                </a:lnTo>
                <a:lnTo>
                  <a:pt x="1784940" y="4997201"/>
                </a:lnTo>
                <a:cubicBezTo>
                  <a:pt x="1778094" y="4997201"/>
                  <a:pt x="1772389" y="5001765"/>
                  <a:pt x="1767825" y="5010893"/>
                </a:cubicBezTo>
                <a:lnTo>
                  <a:pt x="1767825" y="5014316"/>
                </a:lnTo>
                <a:lnTo>
                  <a:pt x="1777620" y="5024113"/>
                </a:lnTo>
                <a:lnTo>
                  <a:pt x="1780836" y="5022505"/>
                </a:lnTo>
                <a:lnTo>
                  <a:pt x="1783524" y="5022889"/>
                </a:lnTo>
                <a:lnTo>
                  <a:pt x="1815066" y="5013032"/>
                </a:lnTo>
                <a:lnTo>
                  <a:pt x="1815066" y="5005390"/>
                </a:lnTo>
                <a:cubicBezTo>
                  <a:pt x="1817348" y="5005390"/>
                  <a:pt x="1820770" y="5004249"/>
                  <a:pt x="1825335" y="5001967"/>
                </a:cubicBezTo>
                <a:lnTo>
                  <a:pt x="1827287" y="5007826"/>
                </a:lnTo>
                <a:lnTo>
                  <a:pt x="1870515" y="4986932"/>
                </a:lnTo>
                <a:lnTo>
                  <a:pt x="1903117" y="4972960"/>
                </a:lnTo>
                <a:lnTo>
                  <a:pt x="1925459" y="4958323"/>
                </a:lnTo>
                <a:cubicBezTo>
                  <a:pt x="1936298" y="4953188"/>
                  <a:pt x="1949705" y="4948339"/>
                  <a:pt x="1965679" y="4943775"/>
                </a:cubicBezTo>
                <a:cubicBezTo>
                  <a:pt x="1965679" y="4940922"/>
                  <a:pt x="1978230" y="4936358"/>
                  <a:pt x="2003333" y="4930083"/>
                </a:cubicBezTo>
                <a:cubicBezTo>
                  <a:pt x="2014172" y="4908403"/>
                  <a:pt x="2024442" y="4893570"/>
                  <a:pt x="2034140" y="4885583"/>
                </a:cubicBezTo>
                <a:lnTo>
                  <a:pt x="2037563" y="4892429"/>
                </a:lnTo>
                <a:lnTo>
                  <a:pt x="2034140" y="4899275"/>
                </a:lnTo>
                <a:lnTo>
                  <a:pt x="2037563" y="4899275"/>
                </a:lnTo>
                <a:lnTo>
                  <a:pt x="2047833" y="4892429"/>
                </a:lnTo>
                <a:lnTo>
                  <a:pt x="2044410" y="4885583"/>
                </a:lnTo>
                <a:lnTo>
                  <a:pt x="2044410" y="4878737"/>
                </a:lnTo>
                <a:lnTo>
                  <a:pt x="2058102" y="4878737"/>
                </a:lnTo>
                <a:lnTo>
                  <a:pt x="2058102" y="4885583"/>
                </a:lnTo>
                <a:lnTo>
                  <a:pt x="2075217" y="4882160"/>
                </a:lnTo>
                <a:lnTo>
                  <a:pt x="2075217" y="4889006"/>
                </a:lnTo>
                <a:lnTo>
                  <a:pt x="2061525" y="4912968"/>
                </a:lnTo>
                <a:cubicBezTo>
                  <a:pt x="2066089" y="4924378"/>
                  <a:pt x="2069512" y="4930083"/>
                  <a:pt x="2071794" y="4930083"/>
                </a:cubicBezTo>
                <a:cubicBezTo>
                  <a:pt x="2068941" y="4955185"/>
                  <a:pt x="2059813" y="4967736"/>
                  <a:pt x="2044410" y="4967736"/>
                </a:cubicBezTo>
                <a:cubicBezTo>
                  <a:pt x="2032999" y="4967736"/>
                  <a:pt x="2027294" y="4965454"/>
                  <a:pt x="2027294" y="4960890"/>
                </a:cubicBezTo>
                <a:lnTo>
                  <a:pt x="2047833" y="4930083"/>
                </a:lnTo>
                <a:cubicBezTo>
                  <a:pt x="2047833" y="4926089"/>
                  <a:pt x="2051256" y="4920384"/>
                  <a:pt x="2058102" y="4912968"/>
                </a:cubicBezTo>
                <a:cubicBezTo>
                  <a:pt x="2053537" y="4912968"/>
                  <a:pt x="2051256" y="4910685"/>
                  <a:pt x="2051256" y="4906122"/>
                </a:cubicBezTo>
                <a:cubicBezTo>
                  <a:pt x="2035281" y="4910685"/>
                  <a:pt x="2023871" y="4922096"/>
                  <a:pt x="2017025" y="4940352"/>
                </a:cubicBezTo>
                <a:cubicBezTo>
                  <a:pt x="1998769" y="4942064"/>
                  <a:pt x="1989641" y="4946627"/>
                  <a:pt x="1989641" y="4954044"/>
                </a:cubicBezTo>
                <a:lnTo>
                  <a:pt x="2003333" y="4954044"/>
                </a:lnTo>
                <a:lnTo>
                  <a:pt x="1996144" y="4959636"/>
                </a:lnTo>
                <a:lnTo>
                  <a:pt x="2000591" y="4962971"/>
                </a:lnTo>
                <a:lnTo>
                  <a:pt x="2000591" y="4966394"/>
                </a:lnTo>
                <a:cubicBezTo>
                  <a:pt x="1989181" y="4966394"/>
                  <a:pt x="1983476" y="4972099"/>
                  <a:pt x="1983476" y="4983509"/>
                </a:cubicBezTo>
                <a:lnTo>
                  <a:pt x="1980053" y="4983509"/>
                </a:lnTo>
                <a:cubicBezTo>
                  <a:pt x="1975488" y="4983509"/>
                  <a:pt x="1973207" y="4981227"/>
                  <a:pt x="1973207" y="4976663"/>
                </a:cubicBezTo>
                <a:lnTo>
                  <a:pt x="1976859" y="4972730"/>
                </a:lnTo>
                <a:lnTo>
                  <a:pt x="1964953" y="4975256"/>
                </a:lnTo>
                <a:lnTo>
                  <a:pt x="1969783" y="4980086"/>
                </a:lnTo>
                <a:lnTo>
                  <a:pt x="1959514" y="4993778"/>
                </a:lnTo>
                <a:lnTo>
                  <a:pt x="1959514" y="5000624"/>
                </a:lnTo>
                <a:lnTo>
                  <a:pt x="1966360" y="5000624"/>
                </a:lnTo>
                <a:lnTo>
                  <a:pt x="1966360" y="5010893"/>
                </a:lnTo>
                <a:lnTo>
                  <a:pt x="1959108" y="5012706"/>
                </a:lnTo>
                <a:lnTo>
                  <a:pt x="1963112" y="5014803"/>
                </a:lnTo>
                <a:cubicBezTo>
                  <a:pt x="1967106" y="5018797"/>
                  <a:pt x="1969103" y="5023646"/>
                  <a:pt x="1969103" y="5029351"/>
                </a:cubicBezTo>
                <a:lnTo>
                  <a:pt x="1982795" y="5022505"/>
                </a:lnTo>
                <a:lnTo>
                  <a:pt x="1986218" y="5029351"/>
                </a:lnTo>
                <a:cubicBezTo>
                  <a:pt x="1982795" y="5038479"/>
                  <a:pt x="1974807" y="5043043"/>
                  <a:pt x="1962256" y="5043043"/>
                </a:cubicBezTo>
                <a:lnTo>
                  <a:pt x="1958833" y="5043043"/>
                </a:lnTo>
                <a:cubicBezTo>
                  <a:pt x="1958833" y="5040761"/>
                  <a:pt x="1957692" y="5037338"/>
                  <a:pt x="1955410" y="5032774"/>
                </a:cubicBezTo>
                <a:cubicBezTo>
                  <a:pt x="1947994" y="5037338"/>
                  <a:pt x="1941148" y="5039620"/>
                  <a:pt x="1934872" y="5039620"/>
                </a:cubicBezTo>
                <a:lnTo>
                  <a:pt x="1917757" y="5039620"/>
                </a:lnTo>
                <a:lnTo>
                  <a:pt x="1917757" y="5060159"/>
                </a:lnTo>
                <a:lnTo>
                  <a:pt x="1926352" y="5059204"/>
                </a:lnTo>
                <a:lnTo>
                  <a:pt x="1931274" y="5055393"/>
                </a:lnTo>
                <a:cubicBezTo>
                  <a:pt x="1940973" y="5050829"/>
                  <a:pt x="1951527" y="5048547"/>
                  <a:pt x="1962937" y="5048547"/>
                </a:cubicBezTo>
                <a:cubicBezTo>
                  <a:pt x="1975488" y="5045124"/>
                  <a:pt x="1988040" y="5035996"/>
                  <a:pt x="2000591" y="5021163"/>
                </a:cubicBezTo>
                <a:cubicBezTo>
                  <a:pt x="2002873" y="5021163"/>
                  <a:pt x="2006296" y="5020021"/>
                  <a:pt x="2010860" y="5017740"/>
                </a:cubicBezTo>
                <a:lnTo>
                  <a:pt x="2014283" y="5024586"/>
                </a:lnTo>
                <a:lnTo>
                  <a:pt x="2014283" y="5041701"/>
                </a:lnTo>
                <a:cubicBezTo>
                  <a:pt x="2002873" y="5041701"/>
                  <a:pt x="1981194" y="5050829"/>
                  <a:pt x="1949245" y="5069085"/>
                </a:cubicBezTo>
                <a:lnTo>
                  <a:pt x="1945454" y="5071252"/>
                </a:lnTo>
                <a:lnTo>
                  <a:pt x="1942146" y="5075135"/>
                </a:lnTo>
                <a:cubicBezTo>
                  <a:pt x="1935871" y="5080839"/>
                  <a:pt x="1926600" y="5088399"/>
                  <a:pt x="1914334" y="5097812"/>
                </a:cubicBezTo>
                <a:lnTo>
                  <a:pt x="1910911" y="5097812"/>
                </a:lnTo>
                <a:lnTo>
                  <a:pt x="1910911" y="5087543"/>
                </a:lnTo>
                <a:lnTo>
                  <a:pt x="1917266" y="5082777"/>
                </a:lnTo>
                <a:lnTo>
                  <a:pt x="1911592" y="5082777"/>
                </a:lnTo>
                <a:lnTo>
                  <a:pt x="1910565" y="5081750"/>
                </a:lnTo>
                <a:lnTo>
                  <a:pt x="1895079" y="5086687"/>
                </a:lnTo>
                <a:cubicBezTo>
                  <a:pt x="1883099" y="5091822"/>
                  <a:pt x="1868979" y="5098953"/>
                  <a:pt x="1852719" y="5108081"/>
                </a:cubicBezTo>
                <a:cubicBezTo>
                  <a:pt x="1848726" y="5108081"/>
                  <a:pt x="1839597" y="5113786"/>
                  <a:pt x="1825335" y="5125197"/>
                </a:cubicBezTo>
                <a:cubicBezTo>
                  <a:pt x="1810501" y="5125197"/>
                  <a:pt x="1800232" y="5133184"/>
                  <a:pt x="1794528" y="5149158"/>
                </a:cubicBezTo>
                <a:lnTo>
                  <a:pt x="1756874" y="5169696"/>
                </a:lnTo>
                <a:cubicBezTo>
                  <a:pt x="1754591" y="5169696"/>
                  <a:pt x="1745463" y="5171978"/>
                  <a:pt x="1729490" y="5176542"/>
                </a:cubicBezTo>
                <a:lnTo>
                  <a:pt x="1729490" y="5169696"/>
                </a:lnTo>
                <a:cubicBezTo>
                  <a:pt x="1750598" y="5156004"/>
                  <a:pt x="1764291" y="5149158"/>
                  <a:pt x="1770567" y="5149158"/>
                </a:cubicBezTo>
                <a:cubicBezTo>
                  <a:pt x="1786541" y="5140600"/>
                  <a:pt x="1794528" y="5133754"/>
                  <a:pt x="1794528" y="5128620"/>
                </a:cubicBezTo>
                <a:lnTo>
                  <a:pt x="1791105" y="5128620"/>
                </a:lnTo>
                <a:cubicBezTo>
                  <a:pt x="1791105" y="5133184"/>
                  <a:pt x="1788823" y="5135466"/>
                  <a:pt x="1784258" y="5135466"/>
                </a:cubicBezTo>
                <a:lnTo>
                  <a:pt x="1763720" y="5132043"/>
                </a:lnTo>
                <a:cubicBezTo>
                  <a:pt x="1763720" y="5138889"/>
                  <a:pt x="1758014" y="5142312"/>
                  <a:pt x="1746605" y="5142312"/>
                </a:cubicBezTo>
                <a:cubicBezTo>
                  <a:pt x="1744323" y="5137747"/>
                  <a:pt x="1743182" y="5134324"/>
                  <a:pt x="1743182" y="5132043"/>
                </a:cubicBezTo>
                <a:lnTo>
                  <a:pt x="1736336" y="5132043"/>
                </a:lnTo>
                <a:cubicBezTo>
                  <a:pt x="1736336" y="5145735"/>
                  <a:pt x="1734053" y="5152581"/>
                  <a:pt x="1729490" y="5152581"/>
                </a:cubicBezTo>
                <a:lnTo>
                  <a:pt x="1726067" y="5152581"/>
                </a:lnTo>
                <a:lnTo>
                  <a:pt x="1729490" y="5135466"/>
                </a:lnTo>
                <a:lnTo>
                  <a:pt x="1723522" y="5129498"/>
                </a:lnTo>
                <a:lnTo>
                  <a:pt x="1716479" y="5134123"/>
                </a:lnTo>
                <a:cubicBezTo>
                  <a:pt x="1705069" y="5133268"/>
                  <a:pt x="1696511" y="5131984"/>
                  <a:pt x="1690806" y="5130273"/>
                </a:cubicBezTo>
                <a:lnTo>
                  <a:pt x="1683344" y="5124676"/>
                </a:lnTo>
                <a:lnTo>
                  <a:pt x="1671726" y="5134182"/>
                </a:lnTo>
                <a:cubicBezTo>
                  <a:pt x="1662598" y="5140458"/>
                  <a:pt x="1652186" y="5146591"/>
                  <a:pt x="1640490" y="5152581"/>
                </a:cubicBezTo>
                <a:lnTo>
                  <a:pt x="1637067" y="5152581"/>
                </a:lnTo>
                <a:cubicBezTo>
                  <a:pt x="1637067" y="5142312"/>
                  <a:pt x="1643914" y="5133184"/>
                  <a:pt x="1657606" y="5125197"/>
                </a:cubicBezTo>
                <a:cubicBezTo>
                  <a:pt x="1657606" y="5120062"/>
                  <a:pt x="1664452" y="5116639"/>
                  <a:pt x="1678144" y="5114927"/>
                </a:cubicBezTo>
                <a:lnTo>
                  <a:pt x="1681800" y="5110357"/>
                </a:lnTo>
                <a:lnTo>
                  <a:pt x="1646734" y="5125566"/>
                </a:lnTo>
                <a:cubicBezTo>
                  <a:pt x="1637606" y="5128989"/>
                  <a:pt x="1631188" y="5130700"/>
                  <a:pt x="1627480" y="5130700"/>
                </a:cubicBezTo>
                <a:lnTo>
                  <a:pt x="1627480" y="5123854"/>
                </a:lnTo>
                <a:cubicBezTo>
                  <a:pt x="1634326" y="5123854"/>
                  <a:pt x="1645736" y="5113585"/>
                  <a:pt x="1661710" y="5093047"/>
                </a:cubicBezTo>
                <a:lnTo>
                  <a:pt x="1661710" y="5089624"/>
                </a:lnTo>
                <a:lnTo>
                  <a:pt x="1658287" y="5089624"/>
                </a:lnTo>
                <a:cubicBezTo>
                  <a:pt x="1602378" y="5117008"/>
                  <a:pt x="1571570" y="5130700"/>
                  <a:pt x="1565865" y="5130700"/>
                </a:cubicBezTo>
                <a:cubicBezTo>
                  <a:pt x="1555596" y="5140969"/>
                  <a:pt x="1537340" y="5150097"/>
                  <a:pt x="1511096" y="5158085"/>
                </a:cubicBezTo>
                <a:lnTo>
                  <a:pt x="1507673" y="5151238"/>
                </a:lnTo>
                <a:cubicBezTo>
                  <a:pt x="1525929" y="5135835"/>
                  <a:pt x="1539621" y="5126707"/>
                  <a:pt x="1548750" y="5123854"/>
                </a:cubicBezTo>
                <a:lnTo>
                  <a:pt x="1573293" y="5102498"/>
                </a:lnTo>
                <a:lnTo>
                  <a:pt x="1558338" y="5087543"/>
                </a:lnTo>
                <a:cubicBezTo>
                  <a:pt x="1546356" y="5090966"/>
                  <a:pt x="1534946" y="5097812"/>
                  <a:pt x="1524106" y="5108081"/>
                </a:cubicBezTo>
                <a:lnTo>
                  <a:pt x="1506991" y="5104658"/>
                </a:lnTo>
                <a:cubicBezTo>
                  <a:pt x="1503569" y="5113786"/>
                  <a:pt x="1495581" y="5118350"/>
                  <a:pt x="1483031" y="5118350"/>
                </a:cubicBezTo>
                <a:lnTo>
                  <a:pt x="1476185" y="5118350"/>
                </a:lnTo>
                <a:lnTo>
                  <a:pt x="1469338" y="5114927"/>
                </a:lnTo>
                <a:cubicBezTo>
                  <a:pt x="1471621" y="5110363"/>
                  <a:pt x="1472761" y="5106940"/>
                  <a:pt x="1472761" y="5104658"/>
                </a:cubicBezTo>
                <a:lnTo>
                  <a:pt x="1489876" y="5104658"/>
                </a:lnTo>
                <a:lnTo>
                  <a:pt x="1530953" y="5056736"/>
                </a:lnTo>
                <a:lnTo>
                  <a:pt x="1527529" y="5049889"/>
                </a:lnTo>
                <a:cubicBezTo>
                  <a:pt x="1498433" y="5072710"/>
                  <a:pt x="1474472" y="5084120"/>
                  <a:pt x="1455646" y="5084120"/>
                </a:cubicBezTo>
                <a:cubicBezTo>
                  <a:pt x="1439102" y="5106940"/>
                  <a:pt x="1427690" y="5118350"/>
                  <a:pt x="1421415" y="5118350"/>
                </a:cubicBezTo>
                <a:cubicBezTo>
                  <a:pt x="1417421" y="5120632"/>
                  <a:pt x="1412858" y="5121773"/>
                  <a:pt x="1407724" y="5121773"/>
                </a:cubicBezTo>
                <a:lnTo>
                  <a:pt x="1404300" y="5121773"/>
                </a:lnTo>
                <a:cubicBezTo>
                  <a:pt x="1404300" y="5112075"/>
                  <a:pt x="1415710" y="5098382"/>
                  <a:pt x="1438531" y="5080697"/>
                </a:cubicBezTo>
                <a:cubicBezTo>
                  <a:pt x="1438531" y="5073280"/>
                  <a:pt x="1447658" y="5066434"/>
                  <a:pt x="1465916" y="5060159"/>
                </a:cubicBezTo>
                <a:cubicBezTo>
                  <a:pt x="1465916" y="5051030"/>
                  <a:pt x="1479608" y="5039620"/>
                  <a:pt x="1506991" y="5025928"/>
                </a:cubicBezTo>
                <a:cubicBezTo>
                  <a:pt x="1509274" y="5021935"/>
                  <a:pt x="1510415" y="5017371"/>
                  <a:pt x="1510415" y="5012236"/>
                </a:cubicBezTo>
                <a:lnTo>
                  <a:pt x="1506991" y="5012236"/>
                </a:lnTo>
                <a:cubicBezTo>
                  <a:pt x="1498433" y="5019082"/>
                  <a:pt x="1491588" y="5022505"/>
                  <a:pt x="1486454" y="5022505"/>
                </a:cubicBezTo>
                <a:lnTo>
                  <a:pt x="1486454" y="5012236"/>
                </a:lnTo>
                <a:cubicBezTo>
                  <a:pt x="1520113" y="4989416"/>
                  <a:pt x="1541792" y="4978006"/>
                  <a:pt x="1551492" y="4978006"/>
                </a:cubicBezTo>
                <a:cubicBezTo>
                  <a:pt x="1554914" y="4968307"/>
                  <a:pt x="1572029" y="4955756"/>
                  <a:pt x="1602836" y="4940352"/>
                </a:cubicBezTo>
                <a:lnTo>
                  <a:pt x="1621492" y="4925694"/>
                </a:lnTo>
                <a:lnTo>
                  <a:pt x="1619101" y="4918522"/>
                </a:lnTo>
                <a:lnTo>
                  <a:pt x="1625948" y="4915099"/>
                </a:lnTo>
                <a:lnTo>
                  <a:pt x="1629921" y="4919072"/>
                </a:lnTo>
                <a:lnTo>
                  <a:pt x="1632788" y="4916819"/>
                </a:lnTo>
                <a:cubicBezTo>
                  <a:pt x="1649904" y="4903126"/>
                  <a:pt x="1661314" y="4893428"/>
                  <a:pt x="1667019" y="4887723"/>
                </a:cubicBezTo>
                <a:lnTo>
                  <a:pt x="1667025" y="4887715"/>
                </a:lnTo>
                <a:lnTo>
                  <a:pt x="1663601" y="4887715"/>
                </a:lnTo>
                <a:cubicBezTo>
                  <a:pt x="1659037" y="4887715"/>
                  <a:pt x="1656755" y="4884292"/>
                  <a:pt x="1656755" y="4877445"/>
                </a:cubicBezTo>
                <a:cubicBezTo>
                  <a:pt x="1659037" y="4872881"/>
                  <a:pt x="1660178" y="4869458"/>
                  <a:pt x="1660178" y="4867176"/>
                </a:cubicBezTo>
                <a:lnTo>
                  <a:pt x="1663601" y="4867176"/>
                </a:lnTo>
                <a:lnTo>
                  <a:pt x="1673341" y="4879351"/>
                </a:lnTo>
                <a:lnTo>
                  <a:pt x="1684990" y="4863334"/>
                </a:lnTo>
                <a:lnTo>
                  <a:pt x="1693914" y="4856268"/>
                </a:lnTo>
                <a:lnTo>
                  <a:pt x="1695237" y="4851354"/>
                </a:lnTo>
                <a:lnTo>
                  <a:pt x="1700121" y="4851354"/>
                </a:lnTo>
                <a:lnTo>
                  <a:pt x="1711524" y="4842327"/>
                </a:lnTo>
                <a:lnTo>
                  <a:pt x="1711524" y="4832946"/>
                </a:lnTo>
                <a:cubicBezTo>
                  <a:pt x="1711524" y="4827811"/>
                  <a:pt x="1717229" y="4824388"/>
                  <a:pt x="1728639" y="4822677"/>
                </a:cubicBezTo>
                <a:lnTo>
                  <a:pt x="1733092" y="4824458"/>
                </a:lnTo>
                <a:lnTo>
                  <a:pt x="1744037" y="4814555"/>
                </a:lnTo>
                <a:cubicBezTo>
                  <a:pt x="1748031" y="4809991"/>
                  <a:pt x="1750027" y="4806283"/>
                  <a:pt x="1750027" y="4803430"/>
                </a:cubicBezTo>
                <a:lnTo>
                  <a:pt x="1769255" y="4787161"/>
                </a:lnTo>
                <a:lnTo>
                  <a:pt x="1768370" y="4785391"/>
                </a:lnTo>
                <a:lnTo>
                  <a:pt x="1762869" y="4788446"/>
                </a:lnTo>
                <a:lnTo>
                  <a:pt x="1762869" y="4773349"/>
                </a:lnTo>
                <a:lnTo>
                  <a:pt x="1755901" y="4779447"/>
                </a:lnTo>
                <a:lnTo>
                  <a:pt x="1749177" y="4802138"/>
                </a:lnTo>
                <a:lnTo>
                  <a:pt x="1742331" y="4805561"/>
                </a:lnTo>
                <a:lnTo>
                  <a:pt x="1737607" y="4805561"/>
                </a:lnTo>
                <a:lnTo>
                  <a:pt x="1732891" y="4810277"/>
                </a:lnTo>
                <a:cubicBezTo>
                  <a:pt x="1732891" y="4801720"/>
                  <a:pt x="1730609" y="4794873"/>
                  <a:pt x="1726045" y="4789739"/>
                </a:cubicBezTo>
                <a:cubicBezTo>
                  <a:pt x="1728326" y="4785175"/>
                  <a:pt x="1729468" y="4781752"/>
                  <a:pt x="1729468" y="4779470"/>
                </a:cubicBezTo>
                <a:lnTo>
                  <a:pt x="1722622" y="4779470"/>
                </a:lnTo>
                <a:lnTo>
                  <a:pt x="1707747" y="4788395"/>
                </a:lnTo>
                <a:lnTo>
                  <a:pt x="1708738" y="4788395"/>
                </a:lnTo>
                <a:lnTo>
                  <a:pt x="1702785" y="4791372"/>
                </a:lnTo>
                <a:lnTo>
                  <a:pt x="1688391" y="4800008"/>
                </a:lnTo>
                <a:lnTo>
                  <a:pt x="1684968" y="4800008"/>
                </a:lnTo>
                <a:lnTo>
                  <a:pt x="1685304" y="4798665"/>
                </a:lnTo>
                <a:lnTo>
                  <a:pt x="1681354" y="4798665"/>
                </a:lnTo>
                <a:lnTo>
                  <a:pt x="1681354" y="4792348"/>
                </a:lnTo>
                <a:lnTo>
                  <a:pt x="1676349" y="4805511"/>
                </a:lnTo>
                <a:lnTo>
                  <a:pt x="1677932" y="4805511"/>
                </a:lnTo>
                <a:lnTo>
                  <a:pt x="1677932" y="4808934"/>
                </a:lnTo>
                <a:lnTo>
                  <a:pt x="1675047" y="4808934"/>
                </a:lnTo>
                <a:lnTo>
                  <a:pt x="1672587" y="4815403"/>
                </a:lnTo>
                <a:cubicBezTo>
                  <a:pt x="1667453" y="4826243"/>
                  <a:pt x="1661034" y="4837795"/>
                  <a:pt x="1653332" y="4850061"/>
                </a:cubicBezTo>
                <a:lnTo>
                  <a:pt x="1649909" y="4850061"/>
                </a:lnTo>
                <a:cubicBezTo>
                  <a:pt x="1649909" y="4847779"/>
                  <a:pt x="1652191" y="4838651"/>
                  <a:pt x="1656755" y="4822677"/>
                </a:cubicBezTo>
                <a:lnTo>
                  <a:pt x="1656755" y="4815831"/>
                </a:lnTo>
                <a:cubicBezTo>
                  <a:pt x="1644774" y="4815831"/>
                  <a:pt x="1635646" y="4830664"/>
                  <a:pt x="1629371" y="4860330"/>
                </a:cubicBezTo>
                <a:lnTo>
                  <a:pt x="1622524" y="4860330"/>
                </a:lnTo>
                <a:cubicBezTo>
                  <a:pt x="1620242" y="4860330"/>
                  <a:pt x="1619101" y="4859189"/>
                  <a:pt x="1619101" y="4856907"/>
                </a:cubicBezTo>
                <a:cubicBezTo>
                  <a:pt x="1609973" y="4860330"/>
                  <a:pt x="1605409" y="4863753"/>
                  <a:pt x="1605409" y="4867176"/>
                </a:cubicBezTo>
                <a:lnTo>
                  <a:pt x="1608832" y="4891138"/>
                </a:lnTo>
                <a:lnTo>
                  <a:pt x="1601986" y="4891138"/>
                </a:lnTo>
                <a:lnTo>
                  <a:pt x="1601986" y="4877445"/>
                </a:lnTo>
                <a:lnTo>
                  <a:pt x="1598563" y="4877445"/>
                </a:lnTo>
                <a:lnTo>
                  <a:pt x="1584871" y="4887715"/>
                </a:lnTo>
                <a:lnTo>
                  <a:pt x="1578025" y="4887715"/>
                </a:lnTo>
                <a:cubicBezTo>
                  <a:pt x="1578025" y="4877445"/>
                  <a:pt x="1572320" y="4869458"/>
                  <a:pt x="1560910" y="4863753"/>
                </a:cubicBezTo>
                <a:cubicBezTo>
                  <a:pt x="1546076" y="4863753"/>
                  <a:pt x="1536948" y="4892279"/>
                  <a:pt x="1533525" y="4949329"/>
                </a:cubicBezTo>
                <a:lnTo>
                  <a:pt x="1523256" y="4956176"/>
                </a:lnTo>
                <a:lnTo>
                  <a:pt x="1519206" y="4956176"/>
                </a:lnTo>
                <a:lnTo>
                  <a:pt x="1518522" y="4958324"/>
                </a:lnTo>
                <a:cubicBezTo>
                  <a:pt x="1513958" y="4964599"/>
                  <a:pt x="1507826" y="4967737"/>
                  <a:pt x="1500124" y="4967737"/>
                </a:cubicBezTo>
                <a:cubicBezTo>
                  <a:pt x="1488713" y="4967737"/>
                  <a:pt x="1483008" y="4965455"/>
                  <a:pt x="1483008" y="4960891"/>
                </a:cubicBezTo>
                <a:lnTo>
                  <a:pt x="1490643" y="4949439"/>
                </a:lnTo>
                <a:lnTo>
                  <a:pt x="1491594" y="4945479"/>
                </a:lnTo>
                <a:cubicBezTo>
                  <a:pt x="1493305" y="4940344"/>
                  <a:pt x="1495872" y="4933641"/>
                  <a:pt x="1499295" y="4925368"/>
                </a:cubicBezTo>
                <a:lnTo>
                  <a:pt x="1489968" y="4916041"/>
                </a:lnTo>
                <a:lnTo>
                  <a:pt x="1486431" y="4918103"/>
                </a:lnTo>
                <a:cubicBezTo>
                  <a:pt x="1480726" y="4923809"/>
                  <a:pt x="1476162" y="4931225"/>
                  <a:pt x="1472739" y="4940353"/>
                </a:cubicBezTo>
                <a:cubicBezTo>
                  <a:pt x="1454483" y="4942065"/>
                  <a:pt x="1445355" y="4946628"/>
                  <a:pt x="1445355" y="4954045"/>
                </a:cubicBezTo>
                <a:lnTo>
                  <a:pt x="1450359" y="4954045"/>
                </a:lnTo>
                <a:lnTo>
                  <a:pt x="1458218" y="4949329"/>
                </a:lnTo>
                <a:cubicBezTo>
                  <a:pt x="1461641" y="4949329"/>
                  <a:pt x="1465064" y="4952752"/>
                  <a:pt x="1468487" y="4959599"/>
                </a:cubicBezTo>
                <a:cubicBezTo>
                  <a:pt x="1468487" y="4964163"/>
                  <a:pt x="1466205" y="4966445"/>
                  <a:pt x="1461641" y="4966445"/>
                </a:cubicBezTo>
                <a:lnTo>
                  <a:pt x="1447949" y="4966445"/>
                </a:lnTo>
                <a:lnTo>
                  <a:pt x="1445830" y="4964326"/>
                </a:lnTo>
                <a:lnTo>
                  <a:pt x="1435942" y="4972016"/>
                </a:lnTo>
                <a:cubicBezTo>
                  <a:pt x="1427384" y="4976010"/>
                  <a:pt x="1417971" y="4978007"/>
                  <a:pt x="1407701" y="4978007"/>
                </a:cubicBezTo>
                <a:lnTo>
                  <a:pt x="1407701" y="4974583"/>
                </a:lnTo>
                <a:lnTo>
                  <a:pt x="1390586" y="4978007"/>
                </a:lnTo>
                <a:cubicBezTo>
                  <a:pt x="1390586" y="4973442"/>
                  <a:pt x="1388304" y="4971160"/>
                  <a:pt x="1383740" y="4971160"/>
                </a:cubicBezTo>
                <a:cubicBezTo>
                  <a:pt x="1374041" y="4971160"/>
                  <a:pt x="1364913" y="4973442"/>
                  <a:pt x="1356355" y="4978007"/>
                </a:cubicBezTo>
                <a:lnTo>
                  <a:pt x="1356355" y="4974583"/>
                </a:lnTo>
                <a:cubicBezTo>
                  <a:pt x="1367766" y="4963173"/>
                  <a:pt x="1389445" y="4952904"/>
                  <a:pt x="1421393" y="4943776"/>
                </a:cubicBezTo>
                <a:cubicBezTo>
                  <a:pt x="1421393" y="4940923"/>
                  <a:pt x="1433944" y="4936359"/>
                  <a:pt x="1459047" y="4930084"/>
                </a:cubicBezTo>
                <a:cubicBezTo>
                  <a:pt x="1469886" y="4908404"/>
                  <a:pt x="1480156" y="4893571"/>
                  <a:pt x="1489854" y="4885584"/>
                </a:cubicBezTo>
                <a:lnTo>
                  <a:pt x="1493277" y="4892430"/>
                </a:lnTo>
                <a:lnTo>
                  <a:pt x="1491684" y="4895616"/>
                </a:lnTo>
                <a:lnTo>
                  <a:pt x="1500799" y="4886935"/>
                </a:lnTo>
                <a:lnTo>
                  <a:pt x="1500124" y="4885584"/>
                </a:lnTo>
                <a:lnTo>
                  <a:pt x="1500124" y="4878738"/>
                </a:lnTo>
                <a:lnTo>
                  <a:pt x="1506814" y="4878738"/>
                </a:lnTo>
                <a:lnTo>
                  <a:pt x="1509564" y="4874022"/>
                </a:lnTo>
                <a:cubicBezTo>
                  <a:pt x="1518122" y="4874022"/>
                  <a:pt x="1524968" y="4859189"/>
                  <a:pt x="1530102" y="4829523"/>
                </a:cubicBezTo>
                <a:lnTo>
                  <a:pt x="1539908" y="4829523"/>
                </a:lnTo>
                <a:lnTo>
                  <a:pt x="1534354" y="4823969"/>
                </a:lnTo>
                <a:cubicBezTo>
                  <a:pt x="1534354" y="4826822"/>
                  <a:pt x="1524085" y="4837091"/>
                  <a:pt x="1503547" y="4854777"/>
                </a:cubicBezTo>
                <a:lnTo>
                  <a:pt x="1479585" y="4854777"/>
                </a:lnTo>
                <a:lnTo>
                  <a:pt x="1477031" y="4852223"/>
                </a:lnTo>
                <a:lnTo>
                  <a:pt x="1459284" y="4868837"/>
                </a:lnTo>
                <a:lnTo>
                  <a:pt x="1446854" y="4874362"/>
                </a:lnTo>
                <a:lnTo>
                  <a:pt x="1445355" y="4875315"/>
                </a:lnTo>
                <a:lnTo>
                  <a:pt x="1424079" y="4884986"/>
                </a:lnTo>
                <a:lnTo>
                  <a:pt x="1415212" y="4897078"/>
                </a:lnTo>
                <a:cubicBezTo>
                  <a:pt x="1408936" y="4901071"/>
                  <a:pt x="1399523" y="4904779"/>
                  <a:pt x="1386972" y="4908202"/>
                </a:cubicBezTo>
                <a:cubicBezTo>
                  <a:pt x="1385546" y="4911910"/>
                  <a:pt x="1379413" y="4916902"/>
                  <a:pt x="1368573" y="4923178"/>
                </a:cubicBezTo>
                <a:lnTo>
                  <a:pt x="1355620" y="4929476"/>
                </a:lnTo>
                <a:lnTo>
                  <a:pt x="1353388" y="4936493"/>
                </a:lnTo>
                <a:lnTo>
                  <a:pt x="1343905" y="4941345"/>
                </a:lnTo>
                <a:lnTo>
                  <a:pt x="1346086" y="4940353"/>
                </a:lnTo>
                <a:lnTo>
                  <a:pt x="1349509" y="4940353"/>
                </a:lnTo>
                <a:lnTo>
                  <a:pt x="1349509" y="4950622"/>
                </a:lnTo>
                <a:cubicBezTo>
                  <a:pt x="1349509" y="4954615"/>
                  <a:pt x="1341522" y="4961462"/>
                  <a:pt x="1325548" y="4971160"/>
                </a:cubicBezTo>
                <a:lnTo>
                  <a:pt x="1308433" y="4967737"/>
                </a:lnTo>
                <a:lnTo>
                  <a:pt x="1308433" y="4957468"/>
                </a:lnTo>
                <a:lnTo>
                  <a:pt x="1334123" y="4945791"/>
                </a:lnTo>
                <a:lnTo>
                  <a:pt x="1324663" y="4944529"/>
                </a:lnTo>
                <a:lnTo>
                  <a:pt x="1321934" y="4945856"/>
                </a:lnTo>
                <a:cubicBezTo>
                  <a:pt x="1321934" y="4943573"/>
                  <a:pt x="1320793" y="4942432"/>
                  <a:pt x="1318511" y="4942432"/>
                </a:cubicBezTo>
                <a:lnTo>
                  <a:pt x="1319066" y="4940491"/>
                </a:lnTo>
                <a:lnTo>
                  <a:pt x="1318995" y="4940406"/>
                </a:lnTo>
                <a:lnTo>
                  <a:pt x="1305010" y="4951478"/>
                </a:lnTo>
                <a:cubicBezTo>
                  <a:pt x="1300446" y="4956327"/>
                  <a:pt x="1298164" y="4960606"/>
                  <a:pt x="1298164" y="4964314"/>
                </a:cubicBezTo>
                <a:cubicBezTo>
                  <a:pt x="1291318" y="4970019"/>
                  <a:pt x="1282474" y="4974869"/>
                  <a:pt x="1271635" y="4978862"/>
                </a:cubicBezTo>
                <a:lnTo>
                  <a:pt x="1241033" y="4986343"/>
                </a:lnTo>
                <a:lnTo>
                  <a:pt x="1253692" y="4992973"/>
                </a:lnTo>
                <a:cubicBezTo>
                  <a:pt x="1257685" y="4996967"/>
                  <a:pt x="1259682" y="5001816"/>
                  <a:pt x="1259682" y="5007521"/>
                </a:cubicBezTo>
                <a:lnTo>
                  <a:pt x="1273374" y="5000675"/>
                </a:lnTo>
                <a:lnTo>
                  <a:pt x="1275025" y="5003976"/>
                </a:lnTo>
                <a:lnTo>
                  <a:pt x="1281048" y="5001968"/>
                </a:lnTo>
                <a:cubicBezTo>
                  <a:pt x="1281048" y="5004250"/>
                  <a:pt x="1282189" y="5007673"/>
                  <a:pt x="1284471" y="5012237"/>
                </a:cubicBezTo>
                <a:cubicBezTo>
                  <a:pt x="1279908" y="5012237"/>
                  <a:pt x="1277625" y="5015660"/>
                  <a:pt x="1277625" y="5022506"/>
                </a:cubicBezTo>
                <a:lnTo>
                  <a:pt x="1270779" y="5022506"/>
                </a:lnTo>
                <a:lnTo>
                  <a:pt x="1270779" y="5010960"/>
                </a:lnTo>
                <a:lnTo>
                  <a:pt x="1252835" y="5021213"/>
                </a:lnTo>
                <a:lnTo>
                  <a:pt x="1249412" y="5021213"/>
                </a:lnTo>
                <a:cubicBezTo>
                  <a:pt x="1249412" y="5018931"/>
                  <a:pt x="1248271" y="5015508"/>
                  <a:pt x="1245989" y="5010944"/>
                </a:cubicBezTo>
                <a:cubicBezTo>
                  <a:pt x="1238573" y="5015508"/>
                  <a:pt x="1231727" y="5017790"/>
                  <a:pt x="1225451" y="5017790"/>
                </a:cubicBezTo>
                <a:lnTo>
                  <a:pt x="1208336" y="5017790"/>
                </a:lnTo>
                <a:lnTo>
                  <a:pt x="1208336" y="5024170"/>
                </a:lnTo>
                <a:lnTo>
                  <a:pt x="1212587" y="5022506"/>
                </a:lnTo>
                <a:cubicBezTo>
                  <a:pt x="1219434" y="5024788"/>
                  <a:pt x="1222857" y="5027070"/>
                  <a:pt x="1222857" y="5029352"/>
                </a:cubicBezTo>
                <a:lnTo>
                  <a:pt x="1236549" y="5022506"/>
                </a:lnTo>
                <a:lnTo>
                  <a:pt x="1260510" y="5025929"/>
                </a:lnTo>
                <a:cubicBezTo>
                  <a:pt x="1265074" y="5023647"/>
                  <a:pt x="1268497" y="5022506"/>
                  <a:pt x="1270779" y="5022506"/>
                </a:cubicBezTo>
                <a:lnTo>
                  <a:pt x="1270779" y="5036198"/>
                </a:lnTo>
                <a:cubicBezTo>
                  <a:pt x="1282760" y="5033916"/>
                  <a:pt x="1289606" y="5032775"/>
                  <a:pt x="1291318" y="5032775"/>
                </a:cubicBezTo>
                <a:lnTo>
                  <a:pt x="1298164" y="5036198"/>
                </a:lnTo>
                <a:cubicBezTo>
                  <a:pt x="1302157" y="5033916"/>
                  <a:pt x="1306721" y="5032775"/>
                  <a:pt x="1311856" y="5032775"/>
                </a:cubicBezTo>
                <a:cubicBezTo>
                  <a:pt x="1318702" y="5035057"/>
                  <a:pt x="1322125" y="5037339"/>
                  <a:pt x="1322125" y="5039621"/>
                </a:cubicBezTo>
                <a:lnTo>
                  <a:pt x="1339240" y="5029352"/>
                </a:lnTo>
                <a:lnTo>
                  <a:pt x="1342663" y="5029352"/>
                </a:lnTo>
                <a:cubicBezTo>
                  <a:pt x="1347798" y="5029352"/>
                  <a:pt x="1352362" y="5030493"/>
                  <a:pt x="1356355" y="5032775"/>
                </a:cubicBezTo>
                <a:cubicBezTo>
                  <a:pt x="1370618" y="5027070"/>
                  <a:pt x="1382028" y="5019083"/>
                  <a:pt x="1390586" y="5008814"/>
                </a:cubicBezTo>
                <a:cubicBezTo>
                  <a:pt x="1392868" y="5008814"/>
                  <a:pt x="1396291" y="5007673"/>
                  <a:pt x="1400855" y="5005391"/>
                </a:cubicBezTo>
                <a:cubicBezTo>
                  <a:pt x="1416829" y="5009955"/>
                  <a:pt x="1424817" y="5017942"/>
                  <a:pt x="1424817" y="5029352"/>
                </a:cubicBezTo>
                <a:lnTo>
                  <a:pt x="1438509" y="5022506"/>
                </a:lnTo>
                <a:lnTo>
                  <a:pt x="1441932" y="5029352"/>
                </a:lnTo>
                <a:cubicBezTo>
                  <a:pt x="1438509" y="5038480"/>
                  <a:pt x="1430521" y="5043044"/>
                  <a:pt x="1417970" y="5043044"/>
                </a:cubicBezTo>
                <a:lnTo>
                  <a:pt x="1414547" y="5043044"/>
                </a:lnTo>
                <a:cubicBezTo>
                  <a:pt x="1414547" y="5040762"/>
                  <a:pt x="1413406" y="5037339"/>
                  <a:pt x="1411124" y="5032775"/>
                </a:cubicBezTo>
                <a:cubicBezTo>
                  <a:pt x="1403708" y="5037339"/>
                  <a:pt x="1396862" y="5039621"/>
                  <a:pt x="1390586" y="5039621"/>
                </a:cubicBezTo>
                <a:lnTo>
                  <a:pt x="1373471" y="5039621"/>
                </a:lnTo>
                <a:lnTo>
                  <a:pt x="1373471" y="5060160"/>
                </a:lnTo>
                <a:lnTo>
                  <a:pt x="1404278" y="5056737"/>
                </a:lnTo>
                <a:lnTo>
                  <a:pt x="1407701" y="5063583"/>
                </a:lnTo>
                <a:cubicBezTo>
                  <a:pt x="1407131" y="5067576"/>
                  <a:pt x="1394580" y="5078986"/>
                  <a:pt x="1370048" y="5097813"/>
                </a:cubicBezTo>
                <a:lnTo>
                  <a:pt x="1366625" y="5097813"/>
                </a:lnTo>
                <a:lnTo>
                  <a:pt x="1366625" y="5087544"/>
                </a:lnTo>
                <a:cubicBezTo>
                  <a:pt x="1375753" y="5087544"/>
                  <a:pt x="1380317" y="5084121"/>
                  <a:pt x="1380317" y="5077275"/>
                </a:cubicBezTo>
                <a:cubicBezTo>
                  <a:pt x="1364913" y="5079557"/>
                  <a:pt x="1340952" y="5089826"/>
                  <a:pt x="1308433" y="5108082"/>
                </a:cubicBezTo>
                <a:cubicBezTo>
                  <a:pt x="1304439" y="5108082"/>
                  <a:pt x="1295311" y="5113787"/>
                  <a:pt x="1281048" y="5125198"/>
                </a:cubicBezTo>
                <a:cubicBezTo>
                  <a:pt x="1266215" y="5125198"/>
                  <a:pt x="1255946" y="5133185"/>
                  <a:pt x="1250241" y="5149159"/>
                </a:cubicBezTo>
                <a:lnTo>
                  <a:pt x="1212587" y="5169697"/>
                </a:lnTo>
                <a:cubicBezTo>
                  <a:pt x="1210305" y="5169697"/>
                  <a:pt x="1201177" y="5171979"/>
                  <a:pt x="1185203" y="5176543"/>
                </a:cubicBezTo>
                <a:lnTo>
                  <a:pt x="1185203" y="5169697"/>
                </a:lnTo>
                <a:cubicBezTo>
                  <a:pt x="1206312" y="5156005"/>
                  <a:pt x="1220004" y="5149159"/>
                  <a:pt x="1226280" y="5149159"/>
                </a:cubicBezTo>
                <a:cubicBezTo>
                  <a:pt x="1242254" y="5140601"/>
                  <a:pt x="1250241" y="5133755"/>
                  <a:pt x="1250241" y="5128621"/>
                </a:cubicBezTo>
                <a:lnTo>
                  <a:pt x="1246818" y="5128621"/>
                </a:lnTo>
                <a:cubicBezTo>
                  <a:pt x="1246818" y="5133185"/>
                  <a:pt x="1244536" y="5135467"/>
                  <a:pt x="1239972" y="5135467"/>
                </a:cubicBezTo>
                <a:lnTo>
                  <a:pt x="1219434" y="5132044"/>
                </a:lnTo>
                <a:cubicBezTo>
                  <a:pt x="1219434" y="5138890"/>
                  <a:pt x="1213728" y="5142313"/>
                  <a:pt x="1202318" y="5142313"/>
                </a:cubicBezTo>
                <a:cubicBezTo>
                  <a:pt x="1200036" y="5137748"/>
                  <a:pt x="1198895" y="5134325"/>
                  <a:pt x="1198895" y="5132044"/>
                </a:cubicBezTo>
                <a:lnTo>
                  <a:pt x="1192049" y="5132044"/>
                </a:lnTo>
                <a:cubicBezTo>
                  <a:pt x="1192049" y="5145736"/>
                  <a:pt x="1189767" y="5152582"/>
                  <a:pt x="1185203" y="5152582"/>
                </a:cubicBezTo>
                <a:lnTo>
                  <a:pt x="1181780" y="5152582"/>
                </a:lnTo>
                <a:lnTo>
                  <a:pt x="1185203" y="5135467"/>
                </a:lnTo>
                <a:cubicBezTo>
                  <a:pt x="1180639" y="5135467"/>
                  <a:pt x="1178357" y="5133185"/>
                  <a:pt x="1178357" y="5128621"/>
                </a:cubicBezTo>
                <a:cubicBezTo>
                  <a:pt x="1192049" y="5119492"/>
                  <a:pt x="1198895" y="5113787"/>
                  <a:pt x="1198895" y="5111505"/>
                </a:cubicBezTo>
                <a:lnTo>
                  <a:pt x="1198895" y="5094390"/>
                </a:lnTo>
                <a:lnTo>
                  <a:pt x="1195472" y="5094390"/>
                </a:lnTo>
                <a:cubicBezTo>
                  <a:pt x="1187485" y="5094390"/>
                  <a:pt x="1178357" y="5098954"/>
                  <a:pt x="1168088" y="5108082"/>
                </a:cubicBezTo>
                <a:lnTo>
                  <a:pt x="1171511" y="5114928"/>
                </a:lnTo>
                <a:lnTo>
                  <a:pt x="1171511" y="5121774"/>
                </a:lnTo>
                <a:lnTo>
                  <a:pt x="1157819" y="5121774"/>
                </a:lnTo>
                <a:lnTo>
                  <a:pt x="1157819" y="5114928"/>
                </a:lnTo>
                <a:lnTo>
                  <a:pt x="1150973" y="5114928"/>
                </a:lnTo>
                <a:cubicBezTo>
                  <a:pt x="1137851" y="5128050"/>
                  <a:pt x="1119595" y="5140601"/>
                  <a:pt x="1096204" y="5152582"/>
                </a:cubicBezTo>
                <a:lnTo>
                  <a:pt x="1092781" y="5152582"/>
                </a:lnTo>
                <a:cubicBezTo>
                  <a:pt x="1092781" y="5142313"/>
                  <a:pt x="1099627" y="5133185"/>
                  <a:pt x="1113319" y="5125198"/>
                </a:cubicBezTo>
                <a:cubicBezTo>
                  <a:pt x="1113319" y="5120063"/>
                  <a:pt x="1120165" y="5116640"/>
                  <a:pt x="1133857" y="5114928"/>
                </a:cubicBezTo>
                <a:cubicBezTo>
                  <a:pt x="1133857" y="5113787"/>
                  <a:pt x="1138421" y="5108082"/>
                  <a:pt x="1147550" y="5097813"/>
                </a:cubicBezTo>
                <a:lnTo>
                  <a:pt x="1140704" y="5094390"/>
                </a:lnTo>
                <a:cubicBezTo>
                  <a:pt x="1140704" y="5098954"/>
                  <a:pt x="1138421" y="5101236"/>
                  <a:pt x="1133857" y="5101236"/>
                </a:cubicBezTo>
                <a:lnTo>
                  <a:pt x="1130434" y="5094390"/>
                </a:lnTo>
                <a:lnTo>
                  <a:pt x="1133675" y="5090435"/>
                </a:lnTo>
                <a:lnTo>
                  <a:pt x="1133457" y="5090530"/>
                </a:lnTo>
                <a:cubicBezTo>
                  <a:pt x="1128893" y="5093383"/>
                  <a:pt x="1123045" y="5097662"/>
                  <a:pt x="1115913" y="5103367"/>
                </a:cubicBezTo>
                <a:cubicBezTo>
                  <a:pt x="1101080" y="5103367"/>
                  <a:pt x="1090811" y="5111354"/>
                  <a:pt x="1085106" y="5127328"/>
                </a:cubicBezTo>
                <a:lnTo>
                  <a:pt x="1047452" y="5147866"/>
                </a:lnTo>
                <a:cubicBezTo>
                  <a:pt x="1045170" y="5147866"/>
                  <a:pt x="1036042" y="5150148"/>
                  <a:pt x="1020068" y="5154712"/>
                </a:cubicBezTo>
                <a:lnTo>
                  <a:pt x="1020068" y="5147866"/>
                </a:lnTo>
                <a:cubicBezTo>
                  <a:pt x="1041177" y="5134174"/>
                  <a:pt x="1054869" y="5127328"/>
                  <a:pt x="1061145" y="5127328"/>
                </a:cubicBezTo>
                <a:cubicBezTo>
                  <a:pt x="1077119" y="5118770"/>
                  <a:pt x="1085106" y="5111924"/>
                  <a:pt x="1085106" y="5106790"/>
                </a:cubicBezTo>
                <a:lnTo>
                  <a:pt x="1081683" y="5106790"/>
                </a:lnTo>
                <a:cubicBezTo>
                  <a:pt x="1081683" y="5111354"/>
                  <a:pt x="1079401" y="5113636"/>
                  <a:pt x="1074837" y="5113636"/>
                </a:cubicBezTo>
                <a:lnTo>
                  <a:pt x="1054299" y="5110213"/>
                </a:lnTo>
                <a:cubicBezTo>
                  <a:pt x="1054299" y="5117059"/>
                  <a:pt x="1048593" y="5120482"/>
                  <a:pt x="1037183" y="5120482"/>
                </a:cubicBezTo>
                <a:cubicBezTo>
                  <a:pt x="1034901" y="5115917"/>
                  <a:pt x="1033761" y="5112494"/>
                  <a:pt x="1033761" y="5110213"/>
                </a:cubicBezTo>
                <a:lnTo>
                  <a:pt x="1026914" y="5110213"/>
                </a:lnTo>
                <a:cubicBezTo>
                  <a:pt x="1026914" y="5123905"/>
                  <a:pt x="1024632" y="5130751"/>
                  <a:pt x="1020068" y="5130751"/>
                </a:cubicBezTo>
                <a:lnTo>
                  <a:pt x="1016645" y="5130751"/>
                </a:lnTo>
                <a:lnTo>
                  <a:pt x="1020068" y="5113636"/>
                </a:lnTo>
                <a:cubicBezTo>
                  <a:pt x="1015504" y="5113636"/>
                  <a:pt x="1013222" y="5111354"/>
                  <a:pt x="1013222" y="5106790"/>
                </a:cubicBezTo>
                <a:lnTo>
                  <a:pt x="1024878" y="5098371"/>
                </a:lnTo>
                <a:lnTo>
                  <a:pt x="1014051" y="5087544"/>
                </a:lnTo>
                <a:lnTo>
                  <a:pt x="1006012" y="5092368"/>
                </a:lnTo>
                <a:lnTo>
                  <a:pt x="1006376" y="5093097"/>
                </a:lnTo>
                <a:lnTo>
                  <a:pt x="1006376" y="5099943"/>
                </a:lnTo>
                <a:lnTo>
                  <a:pt x="993386" y="5099943"/>
                </a:lnTo>
                <a:lnTo>
                  <a:pt x="979820" y="5108082"/>
                </a:lnTo>
                <a:lnTo>
                  <a:pt x="969939" y="5106106"/>
                </a:lnTo>
                <a:lnTo>
                  <a:pt x="962305" y="5112352"/>
                </a:lnTo>
                <a:cubicBezTo>
                  <a:pt x="953177" y="5118628"/>
                  <a:pt x="942765" y="5124761"/>
                  <a:pt x="931070" y="5130751"/>
                </a:cubicBezTo>
                <a:lnTo>
                  <a:pt x="927646" y="5130751"/>
                </a:lnTo>
                <a:lnTo>
                  <a:pt x="932023" y="5118351"/>
                </a:lnTo>
                <a:lnTo>
                  <a:pt x="931898" y="5118351"/>
                </a:lnTo>
                <a:lnTo>
                  <a:pt x="925052" y="5114928"/>
                </a:lnTo>
                <a:cubicBezTo>
                  <a:pt x="927334" y="5110364"/>
                  <a:pt x="928475" y="5106941"/>
                  <a:pt x="928475" y="5104659"/>
                </a:cubicBezTo>
                <a:lnTo>
                  <a:pt x="945590" y="5104659"/>
                </a:lnTo>
                <a:lnTo>
                  <a:pt x="968175" y="5078310"/>
                </a:lnTo>
                <a:lnTo>
                  <a:pt x="965300" y="5072559"/>
                </a:lnTo>
                <a:lnTo>
                  <a:pt x="969736" y="5067145"/>
                </a:lnTo>
                <a:lnTo>
                  <a:pt x="965937" y="5069085"/>
                </a:lnTo>
                <a:cubicBezTo>
                  <a:pt x="953957" y="5078213"/>
                  <a:pt x="945970" y="5082777"/>
                  <a:pt x="941976" y="5082777"/>
                </a:cubicBezTo>
                <a:lnTo>
                  <a:pt x="928284" y="5082777"/>
                </a:lnTo>
                <a:lnTo>
                  <a:pt x="925782" y="5080275"/>
                </a:lnTo>
                <a:lnTo>
                  <a:pt x="911359" y="5084121"/>
                </a:lnTo>
                <a:cubicBezTo>
                  <a:pt x="894815" y="5106941"/>
                  <a:pt x="883404" y="5118351"/>
                  <a:pt x="877129" y="5118351"/>
                </a:cubicBezTo>
                <a:cubicBezTo>
                  <a:pt x="873135" y="5120633"/>
                  <a:pt x="868571" y="5121774"/>
                  <a:pt x="863437" y="5121774"/>
                </a:cubicBezTo>
                <a:lnTo>
                  <a:pt x="860014" y="5121774"/>
                </a:lnTo>
                <a:cubicBezTo>
                  <a:pt x="860014" y="5116925"/>
                  <a:pt x="862866" y="5111077"/>
                  <a:pt x="868571" y="5104231"/>
                </a:cubicBezTo>
                <a:lnTo>
                  <a:pt x="893327" y="5081539"/>
                </a:lnTo>
                <a:lnTo>
                  <a:pt x="889137" y="5082828"/>
                </a:lnTo>
                <a:cubicBezTo>
                  <a:pt x="884002" y="5083969"/>
                  <a:pt x="877441" y="5085110"/>
                  <a:pt x="869454" y="5086251"/>
                </a:cubicBezTo>
                <a:cubicBezTo>
                  <a:pt x="863749" y="5074271"/>
                  <a:pt x="856903" y="5067425"/>
                  <a:pt x="848916" y="5065713"/>
                </a:cubicBezTo>
                <a:cubicBezTo>
                  <a:pt x="836936" y="5069136"/>
                  <a:pt x="825525" y="5075982"/>
                  <a:pt x="814685" y="5086251"/>
                </a:cubicBezTo>
                <a:lnTo>
                  <a:pt x="810756" y="5085465"/>
                </a:lnTo>
                <a:lnTo>
                  <a:pt x="802914" y="5098181"/>
                </a:lnTo>
                <a:cubicBezTo>
                  <a:pt x="796068" y="5103887"/>
                  <a:pt x="787654" y="5106739"/>
                  <a:pt x="777670" y="5106739"/>
                </a:cubicBezTo>
                <a:cubicBezTo>
                  <a:pt x="774532" y="5107880"/>
                  <a:pt x="769255" y="5110733"/>
                  <a:pt x="761838" y="5115297"/>
                </a:cubicBezTo>
                <a:lnTo>
                  <a:pt x="761681" y="5115400"/>
                </a:lnTo>
                <a:lnTo>
                  <a:pt x="766763" y="5120482"/>
                </a:lnTo>
                <a:lnTo>
                  <a:pt x="766763" y="5123905"/>
                </a:lnTo>
                <a:cubicBezTo>
                  <a:pt x="766763" y="5129610"/>
                  <a:pt x="757634" y="5134174"/>
                  <a:pt x="739378" y="5137597"/>
                </a:cubicBezTo>
                <a:cubicBezTo>
                  <a:pt x="739378" y="5139309"/>
                  <a:pt x="730250" y="5147296"/>
                  <a:pt x="711994" y="5161558"/>
                </a:cubicBezTo>
                <a:lnTo>
                  <a:pt x="705148" y="5161558"/>
                </a:lnTo>
                <a:cubicBezTo>
                  <a:pt x="706860" y="5155853"/>
                  <a:pt x="712280" y="5149007"/>
                  <a:pt x="721408" y="5141020"/>
                </a:cubicBezTo>
                <a:lnTo>
                  <a:pt x="731466" y="5133868"/>
                </a:lnTo>
                <a:lnTo>
                  <a:pt x="707498" y="5130273"/>
                </a:lnTo>
                <a:cubicBezTo>
                  <a:pt x="701793" y="5128561"/>
                  <a:pt x="698940" y="5126422"/>
                  <a:pt x="698940" y="5123854"/>
                </a:cubicBezTo>
                <a:cubicBezTo>
                  <a:pt x="701221" y="5119860"/>
                  <a:pt x="702363" y="5115296"/>
                  <a:pt x="702363" y="5110162"/>
                </a:cubicBezTo>
                <a:lnTo>
                  <a:pt x="698940" y="5110162"/>
                </a:lnTo>
                <a:cubicBezTo>
                  <a:pt x="669844" y="5123854"/>
                  <a:pt x="651587" y="5130700"/>
                  <a:pt x="644171" y="5130700"/>
                </a:cubicBezTo>
                <a:lnTo>
                  <a:pt x="644171" y="5123854"/>
                </a:lnTo>
                <a:cubicBezTo>
                  <a:pt x="651017" y="5123854"/>
                  <a:pt x="662427" y="5113585"/>
                  <a:pt x="678401" y="5093047"/>
                </a:cubicBezTo>
                <a:lnTo>
                  <a:pt x="678401" y="5089624"/>
                </a:lnTo>
                <a:lnTo>
                  <a:pt x="674978" y="5089624"/>
                </a:lnTo>
                <a:cubicBezTo>
                  <a:pt x="619069" y="5117008"/>
                  <a:pt x="588261" y="5130700"/>
                  <a:pt x="582556" y="5130700"/>
                </a:cubicBezTo>
                <a:cubicBezTo>
                  <a:pt x="572287" y="5140969"/>
                  <a:pt x="554031" y="5150097"/>
                  <a:pt x="527787" y="5158085"/>
                </a:cubicBezTo>
                <a:lnTo>
                  <a:pt x="524364" y="5151238"/>
                </a:lnTo>
                <a:cubicBezTo>
                  <a:pt x="542620" y="5135835"/>
                  <a:pt x="556312" y="5126707"/>
                  <a:pt x="565441" y="5123854"/>
                </a:cubicBezTo>
                <a:cubicBezTo>
                  <a:pt x="586549" y="5101604"/>
                  <a:pt x="609370" y="5085630"/>
                  <a:pt x="633902" y="5075931"/>
                </a:cubicBezTo>
                <a:cubicBezTo>
                  <a:pt x="653869" y="5053111"/>
                  <a:pt x="669844" y="5041701"/>
                  <a:pt x="681824" y="5041701"/>
                </a:cubicBezTo>
                <a:cubicBezTo>
                  <a:pt x="681824" y="5029150"/>
                  <a:pt x="692093" y="5022303"/>
                  <a:pt x="712632" y="5021163"/>
                </a:cubicBezTo>
                <a:cubicBezTo>
                  <a:pt x="712632" y="5018880"/>
                  <a:pt x="713773" y="5017740"/>
                  <a:pt x="716055" y="5017740"/>
                </a:cubicBezTo>
                <a:lnTo>
                  <a:pt x="719478" y="5024586"/>
                </a:lnTo>
                <a:lnTo>
                  <a:pt x="719478" y="5031432"/>
                </a:lnTo>
                <a:cubicBezTo>
                  <a:pt x="703504" y="5037137"/>
                  <a:pt x="695516" y="5042842"/>
                  <a:pt x="695516" y="5048547"/>
                </a:cubicBezTo>
                <a:lnTo>
                  <a:pt x="698940" y="5055393"/>
                </a:lnTo>
                <a:cubicBezTo>
                  <a:pt x="709209" y="5048547"/>
                  <a:pt x="728606" y="5041701"/>
                  <a:pt x="757131" y="5034855"/>
                </a:cubicBezTo>
                <a:lnTo>
                  <a:pt x="760554" y="5028009"/>
                </a:lnTo>
                <a:lnTo>
                  <a:pt x="760554" y="5024586"/>
                </a:lnTo>
                <a:cubicBezTo>
                  <a:pt x="753708" y="5024586"/>
                  <a:pt x="750285" y="5022303"/>
                  <a:pt x="750285" y="5017740"/>
                </a:cubicBezTo>
                <a:lnTo>
                  <a:pt x="750285" y="5010893"/>
                </a:lnTo>
                <a:lnTo>
                  <a:pt x="770824" y="5010893"/>
                </a:lnTo>
                <a:cubicBezTo>
                  <a:pt x="770824" y="5001765"/>
                  <a:pt x="772821" y="4994919"/>
                  <a:pt x="776814" y="4990355"/>
                </a:cubicBezTo>
                <a:lnTo>
                  <a:pt x="777597" y="4990057"/>
                </a:lnTo>
                <a:lnTo>
                  <a:pt x="818537" y="4964734"/>
                </a:lnTo>
                <a:cubicBezTo>
                  <a:pt x="829377" y="4959029"/>
                  <a:pt x="837221" y="4956176"/>
                  <a:pt x="842071" y="4956176"/>
                </a:cubicBezTo>
                <a:cubicBezTo>
                  <a:pt x="845493" y="4946477"/>
                  <a:pt x="862608" y="4933926"/>
                  <a:pt x="893415" y="4918522"/>
                </a:cubicBezTo>
                <a:cubicBezTo>
                  <a:pt x="939057" y="4883150"/>
                  <a:pt x="961876" y="4863753"/>
                  <a:pt x="961876" y="4860330"/>
                </a:cubicBezTo>
                <a:cubicBezTo>
                  <a:pt x="961876" y="4852343"/>
                  <a:pt x="980132" y="4835228"/>
                  <a:pt x="1016645" y="4808984"/>
                </a:cubicBezTo>
                <a:cubicBezTo>
                  <a:pt x="1032619" y="4796433"/>
                  <a:pt x="1040606" y="4787305"/>
                  <a:pt x="1040606" y="4781600"/>
                </a:cubicBezTo>
                <a:cubicBezTo>
                  <a:pt x="1060005" y="4769049"/>
                  <a:pt x="1074837" y="4756498"/>
                  <a:pt x="1085106" y="4743947"/>
                </a:cubicBezTo>
                <a:cubicBezTo>
                  <a:pt x="1095375" y="4743947"/>
                  <a:pt x="1103933" y="4741380"/>
                  <a:pt x="1110779" y="4736245"/>
                </a:cubicBezTo>
                <a:lnTo>
                  <a:pt x="1112257" y="4734027"/>
                </a:lnTo>
                <a:lnTo>
                  <a:pt x="1112257" y="4731967"/>
                </a:lnTo>
                <a:lnTo>
                  <a:pt x="1112655" y="4731744"/>
                </a:lnTo>
                <a:lnTo>
                  <a:pt x="1116021" y="4718277"/>
                </a:lnTo>
                <a:lnTo>
                  <a:pt x="1112598" y="4718277"/>
                </a:lnTo>
                <a:cubicBezTo>
                  <a:pt x="1083502" y="4731969"/>
                  <a:pt x="1065245" y="4738815"/>
                  <a:pt x="1057829" y="4738815"/>
                </a:cubicBezTo>
                <a:lnTo>
                  <a:pt x="1057829" y="4736760"/>
                </a:lnTo>
                <a:lnTo>
                  <a:pt x="1050643" y="4738813"/>
                </a:lnTo>
                <a:cubicBezTo>
                  <a:pt x="1040374" y="4749082"/>
                  <a:pt x="1022118" y="4758210"/>
                  <a:pt x="995874" y="4766198"/>
                </a:cubicBezTo>
                <a:lnTo>
                  <a:pt x="992451" y="4759351"/>
                </a:lnTo>
                <a:cubicBezTo>
                  <a:pt x="1010707" y="4743948"/>
                  <a:pt x="1024399" y="4734820"/>
                  <a:pt x="1033528" y="4731967"/>
                </a:cubicBezTo>
                <a:lnTo>
                  <a:pt x="1053208" y="4714842"/>
                </a:lnTo>
                <a:lnTo>
                  <a:pt x="1051411" y="4715710"/>
                </a:lnTo>
                <a:cubicBezTo>
                  <a:pt x="1018892" y="4731113"/>
                  <a:pt x="1000493" y="4738815"/>
                  <a:pt x="996214" y="4738815"/>
                </a:cubicBezTo>
                <a:cubicBezTo>
                  <a:pt x="985945" y="4749084"/>
                  <a:pt x="967689" y="4758212"/>
                  <a:pt x="941445" y="4766200"/>
                </a:cubicBezTo>
                <a:lnTo>
                  <a:pt x="938022" y="4759353"/>
                </a:lnTo>
                <a:cubicBezTo>
                  <a:pt x="956278" y="4743950"/>
                  <a:pt x="969970" y="4734822"/>
                  <a:pt x="979099" y="4731969"/>
                </a:cubicBezTo>
                <a:cubicBezTo>
                  <a:pt x="989653" y="4720844"/>
                  <a:pt x="1000635" y="4711288"/>
                  <a:pt x="1012046" y="4703301"/>
                </a:cubicBezTo>
                <a:lnTo>
                  <a:pt x="1043254" y="4686381"/>
                </a:lnTo>
                <a:lnTo>
                  <a:pt x="1040374" y="4680621"/>
                </a:lnTo>
                <a:lnTo>
                  <a:pt x="1054065" y="4670352"/>
                </a:lnTo>
                <a:lnTo>
                  <a:pt x="1057489" y="4670352"/>
                </a:lnTo>
                <a:lnTo>
                  <a:pt x="1057489" y="4674591"/>
                </a:lnTo>
                <a:lnTo>
                  <a:pt x="1074516" y="4658374"/>
                </a:lnTo>
                <a:cubicBezTo>
                  <a:pt x="1082503" y="4652669"/>
                  <a:pt x="1089492" y="4649816"/>
                  <a:pt x="1095482" y="4649816"/>
                </a:cubicBezTo>
                <a:cubicBezTo>
                  <a:pt x="1095482" y="4637265"/>
                  <a:pt x="1105751" y="4630418"/>
                  <a:pt x="1126290" y="4629278"/>
                </a:cubicBezTo>
                <a:cubicBezTo>
                  <a:pt x="1126290" y="4626995"/>
                  <a:pt x="1127431" y="4625855"/>
                  <a:pt x="1129713" y="4625855"/>
                </a:cubicBezTo>
                <a:lnTo>
                  <a:pt x="1133136" y="4632701"/>
                </a:lnTo>
                <a:lnTo>
                  <a:pt x="1133136" y="4639547"/>
                </a:lnTo>
                <a:cubicBezTo>
                  <a:pt x="1117162" y="4645252"/>
                  <a:pt x="1109174" y="4650957"/>
                  <a:pt x="1109174" y="4656662"/>
                </a:cubicBezTo>
                <a:lnTo>
                  <a:pt x="1112598" y="4663508"/>
                </a:lnTo>
                <a:cubicBezTo>
                  <a:pt x="1117733" y="4660085"/>
                  <a:pt x="1125149" y="4656662"/>
                  <a:pt x="1134848" y="4653239"/>
                </a:cubicBezTo>
                <a:lnTo>
                  <a:pt x="1150459" y="4648779"/>
                </a:lnTo>
                <a:lnTo>
                  <a:pt x="1157612" y="4635266"/>
                </a:lnTo>
                <a:lnTo>
                  <a:pt x="1172335" y="4631450"/>
                </a:lnTo>
                <a:lnTo>
                  <a:pt x="1163943" y="4625855"/>
                </a:lnTo>
                <a:lnTo>
                  <a:pt x="1163943" y="4619008"/>
                </a:lnTo>
                <a:lnTo>
                  <a:pt x="1184482" y="4619008"/>
                </a:lnTo>
                <a:cubicBezTo>
                  <a:pt x="1184482" y="4600752"/>
                  <a:pt x="1192469" y="4591624"/>
                  <a:pt x="1208443" y="4591624"/>
                </a:cubicBezTo>
                <a:cubicBezTo>
                  <a:pt x="1213007" y="4592194"/>
                  <a:pt x="1215289" y="4594476"/>
                  <a:pt x="1215289" y="4598470"/>
                </a:cubicBezTo>
                <a:lnTo>
                  <a:pt x="1215289" y="4605316"/>
                </a:lnTo>
                <a:cubicBezTo>
                  <a:pt x="1208443" y="4605316"/>
                  <a:pt x="1202738" y="4609880"/>
                  <a:pt x="1198174" y="4619008"/>
                </a:cubicBezTo>
                <a:lnTo>
                  <a:pt x="1198174" y="4622431"/>
                </a:lnTo>
                <a:cubicBezTo>
                  <a:pt x="1198174" y="4625855"/>
                  <a:pt x="1201597" y="4629278"/>
                  <a:pt x="1208443" y="4632701"/>
                </a:cubicBezTo>
                <a:lnTo>
                  <a:pt x="1217648" y="4629825"/>
                </a:lnTo>
                <a:lnTo>
                  <a:pt x="1219781" y="4626793"/>
                </a:lnTo>
                <a:lnTo>
                  <a:pt x="1218372" y="4625853"/>
                </a:lnTo>
                <a:lnTo>
                  <a:pt x="1218372" y="4619006"/>
                </a:lnTo>
                <a:lnTo>
                  <a:pt x="1225261" y="4619006"/>
                </a:lnTo>
                <a:lnTo>
                  <a:pt x="1228874" y="4613871"/>
                </a:lnTo>
                <a:lnTo>
                  <a:pt x="1241797" y="4609110"/>
                </a:lnTo>
                <a:lnTo>
                  <a:pt x="1244901" y="4598468"/>
                </a:lnTo>
                <a:cubicBezTo>
                  <a:pt x="1248894" y="4593904"/>
                  <a:pt x="1254885" y="4591622"/>
                  <a:pt x="1262872" y="4591622"/>
                </a:cubicBezTo>
                <a:lnTo>
                  <a:pt x="1264917" y="4593668"/>
                </a:lnTo>
                <a:lnTo>
                  <a:pt x="1276797" y="4565948"/>
                </a:lnTo>
                <a:cubicBezTo>
                  <a:pt x="1287636" y="4565948"/>
                  <a:pt x="1300187" y="4555679"/>
                  <a:pt x="1314450" y="4535141"/>
                </a:cubicBezTo>
                <a:cubicBezTo>
                  <a:pt x="1344116" y="4514032"/>
                  <a:pt x="1358950" y="4500340"/>
                  <a:pt x="1358950" y="4494064"/>
                </a:cubicBezTo>
                <a:lnTo>
                  <a:pt x="1361772" y="4486423"/>
                </a:lnTo>
                <a:lnTo>
                  <a:pt x="1348425" y="4492355"/>
                </a:lnTo>
                <a:cubicBezTo>
                  <a:pt x="1348425" y="4501483"/>
                  <a:pt x="1335874" y="4509470"/>
                  <a:pt x="1310772" y="4516316"/>
                </a:cubicBezTo>
                <a:cubicBezTo>
                  <a:pt x="1307920" y="4523732"/>
                  <a:pt x="1286240" y="4536284"/>
                  <a:pt x="1245734" y="4553970"/>
                </a:cubicBezTo>
                <a:cubicBezTo>
                  <a:pt x="1245734" y="4551687"/>
                  <a:pt x="1244593" y="4550546"/>
                  <a:pt x="1242311" y="4550546"/>
                </a:cubicBezTo>
                <a:cubicBezTo>
                  <a:pt x="1246875" y="4541418"/>
                  <a:pt x="1249157" y="4533431"/>
                  <a:pt x="1249157" y="4526585"/>
                </a:cubicBezTo>
                <a:lnTo>
                  <a:pt x="1242311" y="4526585"/>
                </a:lnTo>
                <a:lnTo>
                  <a:pt x="1242311" y="4543700"/>
                </a:lnTo>
                <a:lnTo>
                  <a:pt x="1218350" y="4543700"/>
                </a:lnTo>
                <a:cubicBezTo>
                  <a:pt x="1212074" y="4552828"/>
                  <a:pt x="1192677" y="4559674"/>
                  <a:pt x="1160158" y="4564239"/>
                </a:cubicBezTo>
                <a:cubicBezTo>
                  <a:pt x="1160158" y="4567091"/>
                  <a:pt x="1152171" y="4571655"/>
                  <a:pt x="1136197" y="4577931"/>
                </a:cubicBezTo>
                <a:lnTo>
                  <a:pt x="1136197" y="4574508"/>
                </a:lnTo>
                <a:cubicBezTo>
                  <a:pt x="1146466" y="4565380"/>
                  <a:pt x="1157876" y="4551687"/>
                  <a:pt x="1170427" y="4533431"/>
                </a:cubicBezTo>
                <a:cubicBezTo>
                  <a:pt x="1179555" y="4528867"/>
                  <a:pt x="1192106" y="4526585"/>
                  <a:pt x="1208081" y="4526585"/>
                </a:cubicBezTo>
                <a:lnTo>
                  <a:pt x="1221773" y="4526585"/>
                </a:lnTo>
                <a:cubicBezTo>
                  <a:pt x="1221773" y="4516886"/>
                  <a:pt x="1232042" y="4511181"/>
                  <a:pt x="1252580" y="4509470"/>
                </a:cubicBezTo>
                <a:cubicBezTo>
                  <a:pt x="1252580" y="4506047"/>
                  <a:pt x="1256003" y="4502624"/>
                  <a:pt x="1262849" y="4499201"/>
                </a:cubicBezTo>
                <a:lnTo>
                  <a:pt x="1279965" y="4499201"/>
                </a:lnTo>
                <a:cubicBezTo>
                  <a:pt x="1279965" y="4485509"/>
                  <a:pt x="1291375" y="4476380"/>
                  <a:pt x="1314195" y="4471816"/>
                </a:cubicBezTo>
                <a:cubicBezTo>
                  <a:pt x="1314195" y="4461547"/>
                  <a:pt x="1326746" y="4453560"/>
                  <a:pt x="1351849" y="4447855"/>
                </a:cubicBezTo>
                <a:cubicBezTo>
                  <a:pt x="1351849" y="4439868"/>
                  <a:pt x="1357553" y="4434163"/>
                  <a:pt x="1368964" y="4430740"/>
                </a:cubicBezTo>
                <a:lnTo>
                  <a:pt x="1372387" y="4437586"/>
                </a:lnTo>
                <a:cubicBezTo>
                  <a:pt x="1356412" y="4460977"/>
                  <a:pt x="1338156" y="4474669"/>
                  <a:pt x="1317618" y="4478663"/>
                </a:cubicBezTo>
                <a:cubicBezTo>
                  <a:pt x="1308490" y="4494637"/>
                  <a:pt x="1299362" y="4502624"/>
                  <a:pt x="1290234" y="4502624"/>
                </a:cubicBezTo>
                <a:lnTo>
                  <a:pt x="1290234" y="4509470"/>
                </a:lnTo>
                <a:cubicBezTo>
                  <a:pt x="1290804" y="4514034"/>
                  <a:pt x="1293086" y="4516316"/>
                  <a:pt x="1297080" y="4516316"/>
                </a:cubicBezTo>
                <a:lnTo>
                  <a:pt x="1300503" y="4516316"/>
                </a:lnTo>
                <a:cubicBezTo>
                  <a:pt x="1313624" y="4511181"/>
                  <a:pt x="1328458" y="4498630"/>
                  <a:pt x="1345002" y="4478663"/>
                </a:cubicBezTo>
                <a:lnTo>
                  <a:pt x="1367682" y="4470416"/>
                </a:lnTo>
                <a:lnTo>
                  <a:pt x="1369219" y="4466252"/>
                </a:lnTo>
                <a:lnTo>
                  <a:pt x="1382656" y="4451509"/>
                </a:lnTo>
                <a:lnTo>
                  <a:pt x="1382656" y="4447855"/>
                </a:lnTo>
                <a:lnTo>
                  <a:pt x="1385986" y="4447855"/>
                </a:lnTo>
                <a:lnTo>
                  <a:pt x="1400026" y="4432449"/>
                </a:lnTo>
                <a:lnTo>
                  <a:pt x="1411374" y="4415023"/>
                </a:lnTo>
                <a:lnTo>
                  <a:pt x="1410468" y="4415764"/>
                </a:lnTo>
                <a:cubicBezTo>
                  <a:pt x="1401340" y="4422040"/>
                  <a:pt x="1390928" y="4428173"/>
                  <a:pt x="1379233" y="4434163"/>
                </a:cubicBezTo>
                <a:lnTo>
                  <a:pt x="1375810" y="4434163"/>
                </a:lnTo>
                <a:cubicBezTo>
                  <a:pt x="1375810" y="4423894"/>
                  <a:pt x="1382656" y="4414766"/>
                  <a:pt x="1396348" y="4406779"/>
                </a:cubicBezTo>
                <a:cubicBezTo>
                  <a:pt x="1396348" y="4401644"/>
                  <a:pt x="1403194" y="4398221"/>
                  <a:pt x="1416886" y="4396509"/>
                </a:cubicBezTo>
                <a:cubicBezTo>
                  <a:pt x="1416886" y="4395368"/>
                  <a:pt x="1421450" y="4389663"/>
                  <a:pt x="1430579" y="4379394"/>
                </a:cubicBezTo>
                <a:lnTo>
                  <a:pt x="1423733" y="4375971"/>
                </a:lnTo>
                <a:cubicBezTo>
                  <a:pt x="1423733" y="4380535"/>
                  <a:pt x="1421450" y="4382817"/>
                  <a:pt x="1416886" y="4382817"/>
                </a:cubicBezTo>
                <a:lnTo>
                  <a:pt x="1413463" y="4375971"/>
                </a:lnTo>
                <a:lnTo>
                  <a:pt x="1416704" y="4372016"/>
                </a:lnTo>
                <a:lnTo>
                  <a:pt x="1416486" y="4372111"/>
                </a:lnTo>
                <a:cubicBezTo>
                  <a:pt x="1411922" y="4374964"/>
                  <a:pt x="1406074" y="4379243"/>
                  <a:pt x="1398942" y="4384948"/>
                </a:cubicBezTo>
                <a:cubicBezTo>
                  <a:pt x="1384109" y="4384948"/>
                  <a:pt x="1373840" y="4392935"/>
                  <a:pt x="1368136" y="4408909"/>
                </a:cubicBezTo>
                <a:lnTo>
                  <a:pt x="1330482" y="4429447"/>
                </a:lnTo>
                <a:cubicBezTo>
                  <a:pt x="1328199" y="4429447"/>
                  <a:pt x="1319072" y="4431729"/>
                  <a:pt x="1303098" y="4436293"/>
                </a:cubicBezTo>
                <a:lnTo>
                  <a:pt x="1303098" y="4429447"/>
                </a:lnTo>
                <a:cubicBezTo>
                  <a:pt x="1324207" y="4415755"/>
                  <a:pt x="1337898" y="4408909"/>
                  <a:pt x="1344174" y="4408909"/>
                </a:cubicBezTo>
                <a:cubicBezTo>
                  <a:pt x="1360148" y="4400351"/>
                  <a:pt x="1368136" y="4393505"/>
                  <a:pt x="1368136" y="4388371"/>
                </a:cubicBezTo>
                <a:lnTo>
                  <a:pt x="1364712" y="4388371"/>
                </a:lnTo>
                <a:cubicBezTo>
                  <a:pt x="1364712" y="4392935"/>
                  <a:pt x="1362430" y="4395217"/>
                  <a:pt x="1357866" y="4395217"/>
                </a:cubicBezTo>
                <a:lnTo>
                  <a:pt x="1337328" y="4391794"/>
                </a:lnTo>
                <a:cubicBezTo>
                  <a:pt x="1337328" y="4398640"/>
                  <a:pt x="1331623" y="4402063"/>
                  <a:pt x="1320212" y="4402063"/>
                </a:cubicBezTo>
                <a:cubicBezTo>
                  <a:pt x="1317930" y="4397498"/>
                  <a:pt x="1316789" y="4394075"/>
                  <a:pt x="1316789" y="4391794"/>
                </a:cubicBezTo>
                <a:lnTo>
                  <a:pt x="1309943" y="4391794"/>
                </a:lnTo>
                <a:cubicBezTo>
                  <a:pt x="1309943" y="4405486"/>
                  <a:pt x="1307661" y="4412332"/>
                  <a:pt x="1303098" y="4412332"/>
                </a:cubicBezTo>
                <a:lnTo>
                  <a:pt x="1299674" y="4412332"/>
                </a:lnTo>
                <a:lnTo>
                  <a:pt x="1303098" y="4395217"/>
                </a:lnTo>
                <a:cubicBezTo>
                  <a:pt x="1298533" y="4395217"/>
                  <a:pt x="1296251" y="4392935"/>
                  <a:pt x="1296251" y="4388371"/>
                </a:cubicBezTo>
                <a:lnTo>
                  <a:pt x="1307907" y="4379952"/>
                </a:lnTo>
                <a:lnTo>
                  <a:pt x="1303436" y="4375481"/>
                </a:lnTo>
                <a:lnTo>
                  <a:pt x="1284504" y="4384948"/>
                </a:lnTo>
                <a:lnTo>
                  <a:pt x="1277658" y="4384948"/>
                </a:lnTo>
                <a:lnTo>
                  <a:pt x="1277658" y="4381524"/>
                </a:lnTo>
                <a:lnTo>
                  <a:pt x="1276415" y="4381524"/>
                </a:lnTo>
                <a:lnTo>
                  <a:pt x="1262849" y="4389663"/>
                </a:lnTo>
                <a:lnTo>
                  <a:pt x="1252968" y="4387687"/>
                </a:lnTo>
                <a:lnTo>
                  <a:pt x="1245334" y="4393933"/>
                </a:lnTo>
                <a:cubicBezTo>
                  <a:pt x="1236206" y="4400209"/>
                  <a:pt x="1225794" y="4406342"/>
                  <a:pt x="1214098" y="4412332"/>
                </a:cubicBezTo>
                <a:lnTo>
                  <a:pt x="1210676" y="4412332"/>
                </a:lnTo>
                <a:lnTo>
                  <a:pt x="1215052" y="4399932"/>
                </a:lnTo>
                <a:lnTo>
                  <a:pt x="1214927" y="4399932"/>
                </a:lnTo>
                <a:lnTo>
                  <a:pt x="1212551" y="4398744"/>
                </a:lnTo>
                <a:lnTo>
                  <a:pt x="1205774" y="4408909"/>
                </a:lnTo>
                <a:lnTo>
                  <a:pt x="1204246" y="4409743"/>
                </a:lnTo>
                <a:lnTo>
                  <a:pt x="1207252" y="4415755"/>
                </a:lnTo>
                <a:lnTo>
                  <a:pt x="1202196" y="4421233"/>
                </a:lnTo>
                <a:lnTo>
                  <a:pt x="1208081" y="4417048"/>
                </a:lnTo>
                <a:cubicBezTo>
                  <a:pt x="1212645" y="4417618"/>
                  <a:pt x="1214927" y="4419900"/>
                  <a:pt x="1214927" y="4423894"/>
                </a:cubicBezTo>
                <a:lnTo>
                  <a:pt x="1214927" y="4427317"/>
                </a:lnTo>
                <a:cubicBezTo>
                  <a:pt x="1214927" y="4433022"/>
                  <a:pt x="1205798" y="4437586"/>
                  <a:pt x="1187542" y="4441009"/>
                </a:cubicBezTo>
                <a:cubicBezTo>
                  <a:pt x="1187542" y="4442721"/>
                  <a:pt x="1178414" y="4450708"/>
                  <a:pt x="1160158" y="4464970"/>
                </a:cubicBezTo>
                <a:lnTo>
                  <a:pt x="1153312" y="4464970"/>
                </a:lnTo>
                <a:lnTo>
                  <a:pt x="1163861" y="4451645"/>
                </a:lnTo>
                <a:lnTo>
                  <a:pt x="1152483" y="4456832"/>
                </a:lnTo>
                <a:lnTo>
                  <a:pt x="1143675" y="4468393"/>
                </a:lnTo>
                <a:lnTo>
                  <a:pt x="1146466" y="4468393"/>
                </a:lnTo>
                <a:lnTo>
                  <a:pt x="1163904" y="4473376"/>
                </a:lnTo>
                <a:lnTo>
                  <a:pt x="1179868" y="4456832"/>
                </a:lnTo>
                <a:lnTo>
                  <a:pt x="1217521" y="4443139"/>
                </a:lnTo>
                <a:lnTo>
                  <a:pt x="1224368" y="4432870"/>
                </a:lnTo>
                <a:lnTo>
                  <a:pt x="1217521" y="4432870"/>
                </a:lnTo>
                <a:lnTo>
                  <a:pt x="1217521" y="4426024"/>
                </a:lnTo>
                <a:lnTo>
                  <a:pt x="1231213" y="4426024"/>
                </a:lnTo>
                <a:lnTo>
                  <a:pt x="1238059" y="4436293"/>
                </a:lnTo>
                <a:cubicBezTo>
                  <a:pt x="1229502" y="4449985"/>
                  <a:pt x="1211246" y="4461395"/>
                  <a:pt x="1183290" y="4470524"/>
                </a:cubicBezTo>
                <a:cubicBezTo>
                  <a:pt x="1183290" y="4475088"/>
                  <a:pt x="1180153" y="4479367"/>
                  <a:pt x="1173877" y="4483361"/>
                </a:cubicBezTo>
                <a:lnTo>
                  <a:pt x="1154133" y="4491139"/>
                </a:lnTo>
                <a:lnTo>
                  <a:pt x="1140324" y="4498810"/>
                </a:lnTo>
                <a:lnTo>
                  <a:pt x="1127239" y="4509461"/>
                </a:lnTo>
                <a:cubicBezTo>
                  <a:pt x="1116399" y="4515737"/>
                  <a:pt x="1100852" y="4523296"/>
                  <a:pt x="1080599" y="4532139"/>
                </a:cubicBezTo>
                <a:cubicBezTo>
                  <a:pt x="1080599" y="4529856"/>
                  <a:pt x="1079459" y="4528715"/>
                  <a:pt x="1077177" y="4528715"/>
                </a:cubicBezTo>
                <a:cubicBezTo>
                  <a:pt x="1081740" y="4519587"/>
                  <a:pt x="1084022" y="4511600"/>
                  <a:pt x="1084022" y="4504754"/>
                </a:cubicBezTo>
                <a:lnTo>
                  <a:pt x="1083368" y="4504754"/>
                </a:lnTo>
                <a:lnTo>
                  <a:pt x="1077177" y="4508882"/>
                </a:lnTo>
                <a:lnTo>
                  <a:pt x="1077177" y="4521869"/>
                </a:lnTo>
                <a:lnTo>
                  <a:pt x="1053216" y="4521869"/>
                </a:lnTo>
                <a:cubicBezTo>
                  <a:pt x="1046939" y="4530997"/>
                  <a:pt x="1027542" y="4537843"/>
                  <a:pt x="995023" y="4542408"/>
                </a:cubicBezTo>
                <a:cubicBezTo>
                  <a:pt x="995023" y="4545260"/>
                  <a:pt x="987036" y="4549824"/>
                  <a:pt x="971062" y="4556100"/>
                </a:cubicBezTo>
                <a:lnTo>
                  <a:pt x="971062" y="4552677"/>
                </a:lnTo>
                <a:cubicBezTo>
                  <a:pt x="981331" y="4543549"/>
                  <a:pt x="992742" y="4529856"/>
                  <a:pt x="1005292" y="4511600"/>
                </a:cubicBezTo>
                <a:cubicBezTo>
                  <a:pt x="1014420" y="4507036"/>
                  <a:pt x="1026972" y="4504754"/>
                  <a:pt x="1042946" y="4504754"/>
                </a:cubicBezTo>
                <a:lnTo>
                  <a:pt x="1056639" y="4504754"/>
                </a:lnTo>
                <a:cubicBezTo>
                  <a:pt x="1056639" y="4495055"/>
                  <a:pt x="1066908" y="4489350"/>
                  <a:pt x="1087446" y="4487639"/>
                </a:cubicBezTo>
                <a:cubicBezTo>
                  <a:pt x="1087446" y="4484216"/>
                  <a:pt x="1090868" y="4480793"/>
                  <a:pt x="1097714" y="4477370"/>
                </a:cubicBezTo>
                <a:lnTo>
                  <a:pt x="1114830" y="4477370"/>
                </a:lnTo>
                <a:cubicBezTo>
                  <a:pt x="1114830" y="4463678"/>
                  <a:pt x="1126240" y="4454549"/>
                  <a:pt x="1149060" y="4449985"/>
                </a:cubicBezTo>
                <a:cubicBezTo>
                  <a:pt x="1149060" y="4439716"/>
                  <a:pt x="1161612" y="4431729"/>
                  <a:pt x="1186714" y="4426024"/>
                </a:cubicBezTo>
                <a:lnTo>
                  <a:pt x="1189993" y="4418155"/>
                </a:lnTo>
                <a:lnTo>
                  <a:pt x="1186634" y="4419349"/>
                </a:lnTo>
                <a:lnTo>
                  <a:pt x="1168120" y="4429447"/>
                </a:lnTo>
                <a:cubicBezTo>
                  <a:pt x="1165838" y="4429447"/>
                  <a:pt x="1156710" y="4431729"/>
                  <a:pt x="1140736" y="4436293"/>
                </a:cubicBezTo>
                <a:lnTo>
                  <a:pt x="1140736" y="4429447"/>
                </a:lnTo>
                <a:cubicBezTo>
                  <a:pt x="1161845" y="4415755"/>
                  <a:pt x="1175537" y="4408909"/>
                  <a:pt x="1181813" y="4408909"/>
                </a:cubicBezTo>
                <a:cubicBezTo>
                  <a:pt x="1197787" y="4400351"/>
                  <a:pt x="1205774" y="4393505"/>
                  <a:pt x="1205774" y="4388371"/>
                </a:cubicBezTo>
                <a:lnTo>
                  <a:pt x="1202351" y="4388371"/>
                </a:lnTo>
                <a:cubicBezTo>
                  <a:pt x="1202351" y="4392935"/>
                  <a:pt x="1200069" y="4395217"/>
                  <a:pt x="1195505" y="4395217"/>
                </a:cubicBezTo>
                <a:lnTo>
                  <a:pt x="1174967" y="4391794"/>
                </a:lnTo>
                <a:cubicBezTo>
                  <a:pt x="1174967" y="4398640"/>
                  <a:pt x="1169261" y="4402063"/>
                  <a:pt x="1157851" y="4402063"/>
                </a:cubicBezTo>
                <a:lnTo>
                  <a:pt x="1157373" y="4400628"/>
                </a:lnTo>
                <a:lnTo>
                  <a:pt x="1146466" y="4403355"/>
                </a:lnTo>
                <a:lnTo>
                  <a:pt x="1146298" y="4403355"/>
                </a:lnTo>
                <a:lnTo>
                  <a:pt x="1145871" y="4407198"/>
                </a:lnTo>
                <a:cubicBezTo>
                  <a:pt x="1144730" y="4410621"/>
                  <a:pt x="1143018" y="4412332"/>
                  <a:pt x="1140736" y="4412332"/>
                </a:cubicBezTo>
                <a:lnTo>
                  <a:pt x="1137313" y="4412332"/>
                </a:lnTo>
                <a:lnTo>
                  <a:pt x="1140736" y="4395217"/>
                </a:lnTo>
                <a:cubicBezTo>
                  <a:pt x="1136172" y="4395217"/>
                  <a:pt x="1133890" y="4392935"/>
                  <a:pt x="1133890" y="4388371"/>
                </a:cubicBezTo>
                <a:cubicBezTo>
                  <a:pt x="1147582" y="4379242"/>
                  <a:pt x="1154428" y="4373537"/>
                  <a:pt x="1154428" y="4371255"/>
                </a:cubicBezTo>
                <a:lnTo>
                  <a:pt x="1154428" y="4367494"/>
                </a:lnTo>
                <a:lnTo>
                  <a:pt x="1152483" y="4367832"/>
                </a:lnTo>
                <a:lnTo>
                  <a:pt x="1142863" y="4358212"/>
                </a:lnTo>
                <a:lnTo>
                  <a:pt x="1123621" y="4367832"/>
                </a:lnTo>
                <a:lnTo>
                  <a:pt x="1127044" y="4374678"/>
                </a:lnTo>
                <a:lnTo>
                  <a:pt x="1127044" y="4381524"/>
                </a:lnTo>
                <a:lnTo>
                  <a:pt x="1113352" y="4381524"/>
                </a:lnTo>
                <a:lnTo>
                  <a:pt x="1113352" y="4374678"/>
                </a:lnTo>
                <a:lnTo>
                  <a:pt x="1106506" y="4374678"/>
                </a:lnTo>
                <a:cubicBezTo>
                  <a:pt x="1093384" y="4387800"/>
                  <a:pt x="1075128" y="4400351"/>
                  <a:pt x="1051737" y="4412332"/>
                </a:cubicBezTo>
                <a:lnTo>
                  <a:pt x="1048314" y="4412332"/>
                </a:lnTo>
                <a:cubicBezTo>
                  <a:pt x="1048314" y="4407198"/>
                  <a:pt x="1050026" y="4402348"/>
                  <a:pt x="1053449" y="4397784"/>
                </a:cubicBezTo>
                <a:lnTo>
                  <a:pt x="1067622" y="4385973"/>
                </a:lnTo>
                <a:lnTo>
                  <a:pt x="1060699" y="4388320"/>
                </a:lnTo>
                <a:cubicBezTo>
                  <a:pt x="1057561" y="4389461"/>
                  <a:pt x="1052284" y="4392314"/>
                  <a:pt x="1044867" y="4396878"/>
                </a:cubicBezTo>
                <a:lnTo>
                  <a:pt x="1044710" y="4396981"/>
                </a:lnTo>
                <a:lnTo>
                  <a:pt x="1049792" y="4402063"/>
                </a:lnTo>
                <a:lnTo>
                  <a:pt x="1049792" y="4405486"/>
                </a:lnTo>
                <a:lnTo>
                  <a:pt x="1043369" y="4412712"/>
                </a:lnTo>
                <a:lnTo>
                  <a:pt x="1044891" y="4415755"/>
                </a:lnTo>
                <a:cubicBezTo>
                  <a:pt x="1036904" y="4427451"/>
                  <a:pt x="1028346" y="4436721"/>
                  <a:pt x="1019218" y="4443568"/>
                </a:cubicBezTo>
                <a:lnTo>
                  <a:pt x="1000584" y="4452063"/>
                </a:lnTo>
                <a:lnTo>
                  <a:pt x="1005292" y="4453408"/>
                </a:lnTo>
                <a:lnTo>
                  <a:pt x="1005292" y="4460255"/>
                </a:lnTo>
                <a:cubicBezTo>
                  <a:pt x="997305" y="4460255"/>
                  <a:pt x="987036" y="4465959"/>
                  <a:pt x="974486" y="4477370"/>
                </a:cubicBezTo>
                <a:lnTo>
                  <a:pt x="970562" y="4477370"/>
                </a:lnTo>
                <a:lnTo>
                  <a:pt x="962738" y="4480793"/>
                </a:lnTo>
                <a:lnTo>
                  <a:pt x="962738" y="4487639"/>
                </a:lnTo>
                <a:cubicBezTo>
                  <a:pt x="963308" y="4492203"/>
                  <a:pt x="965590" y="4494485"/>
                  <a:pt x="969584" y="4494485"/>
                </a:cubicBezTo>
                <a:lnTo>
                  <a:pt x="971062" y="4494485"/>
                </a:lnTo>
                <a:lnTo>
                  <a:pt x="975173" y="4493115"/>
                </a:lnTo>
                <a:lnTo>
                  <a:pt x="993973" y="4481221"/>
                </a:lnTo>
                <a:cubicBezTo>
                  <a:pt x="1001390" y="4474945"/>
                  <a:pt x="1009234" y="4466816"/>
                  <a:pt x="1017506" y="4456832"/>
                </a:cubicBezTo>
                <a:lnTo>
                  <a:pt x="1055160" y="4443139"/>
                </a:lnTo>
                <a:lnTo>
                  <a:pt x="1062006" y="4432870"/>
                </a:lnTo>
                <a:lnTo>
                  <a:pt x="1055160" y="4432870"/>
                </a:lnTo>
                <a:lnTo>
                  <a:pt x="1055160" y="4426024"/>
                </a:lnTo>
                <a:lnTo>
                  <a:pt x="1068852" y="4426024"/>
                </a:lnTo>
                <a:lnTo>
                  <a:pt x="1075698" y="4436293"/>
                </a:lnTo>
                <a:cubicBezTo>
                  <a:pt x="1067141" y="4449985"/>
                  <a:pt x="1048884" y="4461395"/>
                  <a:pt x="1020929" y="4470524"/>
                </a:cubicBezTo>
                <a:cubicBezTo>
                  <a:pt x="1020929" y="4475088"/>
                  <a:pt x="1017791" y="4479367"/>
                  <a:pt x="1011516" y="4483360"/>
                </a:cubicBezTo>
                <a:lnTo>
                  <a:pt x="986018" y="4493405"/>
                </a:lnTo>
                <a:lnTo>
                  <a:pt x="988178" y="4494485"/>
                </a:lnTo>
                <a:lnTo>
                  <a:pt x="1012138" y="4491062"/>
                </a:lnTo>
                <a:lnTo>
                  <a:pt x="1012138" y="4494485"/>
                </a:lnTo>
                <a:cubicBezTo>
                  <a:pt x="1012138" y="4497908"/>
                  <a:pt x="1005292" y="4502472"/>
                  <a:pt x="991600" y="4508177"/>
                </a:cubicBezTo>
                <a:cubicBezTo>
                  <a:pt x="991600" y="4517305"/>
                  <a:pt x="989318" y="4521869"/>
                  <a:pt x="984755" y="4521869"/>
                </a:cubicBezTo>
                <a:cubicBezTo>
                  <a:pt x="981902" y="4521869"/>
                  <a:pt x="979335" y="4519587"/>
                  <a:pt x="977053" y="4515023"/>
                </a:cubicBezTo>
                <a:lnTo>
                  <a:pt x="973406" y="4502519"/>
                </a:lnTo>
                <a:lnTo>
                  <a:pt x="964877" y="4509461"/>
                </a:lnTo>
                <a:cubicBezTo>
                  <a:pt x="954038" y="4515737"/>
                  <a:pt x="938491" y="4523296"/>
                  <a:pt x="918238" y="4532139"/>
                </a:cubicBezTo>
                <a:cubicBezTo>
                  <a:pt x="918238" y="4529856"/>
                  <a:pt x="917097" y="4528715"/>
                  <a:pt x="914815" y="4528715"/>
                </a:cubicBezTo>
                <a:cubicBezTo>
                  <a:pt x="919379" y="4519587"/>
                  <a:pt x="921661" y="4511600"/>
                  <a:pt x="921661" y="4504754"/>
                </a:cubicBezTo>
                <a:lnTo>
                  <a:pt x="914815" y="4504754"/>
                </a:lnTo>
                <a:lnTo>
                  <a:pt x="914815" y="4521869"/>
                </a:lnTo>
                <a:lnTo>
                  <a:pt x="890854" y="4521869"/>
                </a:lnTo>
                <a:cubicBezTo>
                  <a:pt x="884578" y="4530997"/>
                  <a:pt x="865181" y="4537843"/>
                  <a:pt x="832662" y="4542408"/>
                </a:cubicBezTo>
                <a:cubicBezTo>
                  <a:pt x="832662" y="4545260"/>
                  <a:pt x="824675" y="4549824"/>
                  <a:pt x="808701" y="4556100"/>
                </a:cubicBezTo>
                <a:lnTo>
                  <a:pt x="808701" y="4552677"/>
                </a:lnTo>
                <a:cubicBezTo>
                  <a:pt x="818970" y="4543549"/>
                  <a:pt x="830380" y="4529856"/>
                  <a:pt x="842931" y="4511600"/>
                </a:cubicBezTo>
                <a:cubicBezTo>
                  <a:pt x="852059" y="4507036"/>
                  <a:pt x="864610" y="4504754"/>
                  <a:pt x="880585" y="4504754"/>
                </a:cubicBezTo>
                <a:lnTo>
                  <a:pt x="894277" y="4504754"/>
                </a:lnTo>
                <a:cubicBezTo>
                  <a:pt x="894277" y="4495055"/>
                  <a:pt x="904546" y="4489350"/>
                  <a:pt x="925084" y="4487639"/>
                </a:cubicBezTo>
                <a:cubicBezTo>
                  <a:pt x="925084" y="4484216"/>
                  <a:pt x="928507" y="4480793"/>
                  <a:pt x="935353" y="4477370"/>
                </a:cubicBezTo>
                <a:lnTo>
                  <a:pt x="952469" y="4477370"/>
                </a:lnTo>
                <a:cubicBezTo>
                  <a:pt x="952469" y="4470524"/>
                  <a:pt x="955322" y="4464819"/>
                  <a:pt x="961027" y="4460255"/>
                </a:cubicBezTo>
                <a:lnTo>
                  <a:pt x="965965" y="4458279"/>
                </a:lnTo>
                <a:lnTo>
                  <a:pt x="967639" y="4446562"/>
                </a:lnTo>
                <a:lnTo>
                  <a:pt x="981331" y="4446562"/>
                </a:lnTo>
                <a:lnTo>
                  <a:pt x="987785" y="4448406"/>
                </a:lnTo>
                <a:lnTo>
                  <a:pt x="991406" y="4443139"/>
                </a:lnTo>
                <a:lnTo>
                  <a:pt x="988178" y="4443139"/>
                </a:lnTo>
                <a:cubicBezTo>
                  <a:pt x="989889" y="4437434"/>
                  <a:pt x="995309" y="4430588"/>
                  <a:pt x="1004437" y="4422601"/>
                </a:cubicBezTo>
                <a:lnTo>
                  <a:pt x="1014495" y="4415449"/>
                </a:lnTo>
                <a:lnTo>
                  <a:pt x="990527" y="4411854"/>
                </a:lnTo>
                <a:cubicBezTo>
                  <a:pt x="984822" y="4410142"/>
                  <a:pt x="981969" y="4408003"/>
                  <a:pt x="981969" y="4405435"/>
                </a:cubicBezTo>
                <a:cubicBezTo>
                  <a:pt x="984250" y="4401441"/>
                  <a:pt x="985392" y="4396877"/>
                  <a:pt x="985392" y="4391743"/>
                </a:cubicBezTo>
                <a:lnTo>
                  <a:pt x="981969" y="4391743"/>
                </a:lnTo>
                <a:cubicBezTo>
                  <a:pt x="952873" y="4405435"/>
                  <a:pt x="934617" y="4412281"/>
                  <a:pt x="927200" y="4412281"/>
                </a:cubicBezTo>
                <a:lnTo>
                  <a:pt x="927200" y="4405435"/>
                </a:lnTo>
                <a:cubicBezTo>
                  <a:pt x="934046" y="4405435"/>
                  <a:pt x="945456" y="4395166"/>
                  <a:pt x="961430" y="4374628"/>
                </a:cubicBezTo>
                <a:lnTo>
                  <a:pt x="961430" y="4371205"/>
                </a:lnTo>
                <a:lnTo>
                  <a:pt x="958007" y="4371205"/>
                </a:lnTo>
                <a:cubicBezTo>
                  <a:pt x="930053" y="4384897"/>
                  <a:pt x="908374" y="4395166"/>
                  <a:pt x="892970" y="4402012"/>
                </a:cubicBezTo>
                <a:lnTo>
                  <a:pt x="887431" y="4404331"/>
                </a:lnTo>
                <a:lnTo>
                  <a:pt x="887431" y="4405486"/>
                </a:lnTo>
                <a:cubicBezTo>
                  <a:pt x="887431" y="4411191"/>
                  <a:pt x="878302" y="4415755"/>
                  <a:pt x="860046" y="4419178"/>
                </a:cubicBezTo>
                <a:cubicBezTo>
                  <a:pt x="860046" y="4420890"/>
                  <a:pt x="850918" y="4428877"/>
                  <a:pt x="832662" y="4443139"/>
                </a:cubicBezTo>
                <a:lnTo>
                  <a:pt x="825816" y="4443139"/>
                </a:lnTo>
                <a:lnTo>
                  <a:pt x="836337" y="4429850"/>
                </a:lnTo>
                <a:lnTo>
                  <a:pt x="810816" y="4439666"/>
                </a:lnTo>
                <a:lnTo>
                  <a:pt x="807393" y="4432819"/>
                </a:lnTo>
                <a:cubicBezTo>
                  <a:pt x="825649" y="4417416"/>
                  <a:pt x="839341" y="4408288"/>
                  <a:pt x="848471" y="4405435"/>
                </a:cubicBezTo>
                <a:lnTo>
                  <a:pt x="856486" y="4398461"/>
                </a:lnTo>
                <a:lnTo>
                  <a:pt x="846354" y="4402063"/>
                </a:lnTo>
                <a:lnTo>
                  <a:pt x="846354" y="4395217"/>
                </a:lnTo>
                <a:lnTo>
                  <a:pt x="850257" y="4392778"/>
                </a:lnTo>
                <a:lnTo>
                  <a:pt x="832076" y="4401618"/>
                </a:lnTo>
                <a:cubicBezTo>
                  <a:pt x="832076" y="4399335"/>
                  <a:pt x="830935" y="4398194"/>
                  <a:pt x="828653" y="4398194"/>
                </a:cubicBezTo>
                <a:lnTo>
                  <a:pt x="834785" y="4376731"/>
                </a:lnTo>
                <a:lnTo>
                  <a:pt x="832662" y="4378101"/>
                </a:lnTo>
                <a:lnTo>
                  <a:pt x="828653" y="4379103"/>
                </a:lnTo>
                <a:lnTo>
                  <a:pt x="828653" y="4391348"/>
                </a:lnTo>
                <a:lnTo>
                  <a:pt x="804692" y="4391348"/>
                </a:lnTo>
                <a:cubicBezTo>
                  <a:pt x="798416" y="4400476"/>
                  <a:pt x="779019" y="4407322"/>
                  <a:pt x="746500" y="4411887"/>
                </a:cubicBezTo>
                <a:cubicBezTo>
                  <a:pt x="746500" y="4414739"/>
                  <a:pt x="738513" y="4419303"/>
                  <a:pt x="722539" y="4425579"/>
                </a:cubicBezTo>
                <a:lnTo>
                  <a:pt x="722539" y="4422156"/>
                </a:lnTo>
                <a:cubicBezTo>
                  <a:pt x="732808" y="4413028"/>
                  <a:pt x="744218" y="4399335"/>
                  <a:pt x="756769" y="4381079"/>
                </a:cubicBezTo>
                <a:cubicBezTo>
                  <a:pt x="765897" y="4376515"/>
                  <a:pt x="778448" y="4374233"/>
                  <a:pt x="794423" y="4374233"/>
                </a:cubicBezTo>
                <a:lnTo>
                  <a:pt x="808115" y="4374233"/>
                </a:lnTo>
                <a:cubicBezTo>
                  <a:pt x="808115" y="4369384"/>
                  <a:pt x="810682" y="4365533"/>
                  <a:pt x="815817" y="4362680"/>
                </a:cubicBezTo>
                <a:lnTo>
                  <a:pt x="828981" y="4359511"/>
                </a:lnTo>
                <a:lnTo>
                  <a:pt x="849777" y="4340448"/>
                </a:lnTo>
                <a:cubicBezTo>
                  <a:pt x="849777" y="4333031"/>
                  <a:pt x="858905" y="4326185"/>
                  <a:pt x="877162" y="4319910"/>
                </a:cubicBezTo>
                <a:cubicBezTo>
                  <a:pt x="877162" y="4310781"/>
                  <a:pt x="890854" y="4299371"/>
                  <a:pt x="918238" y="4285679"/>
                </a:cubicBezTo>
                <a:cubicBezTo>
                  <a:pt x="920520" y="4281686"/>
                  <a:pt x="921661" y="4277122"/>
                  <a:pt x="921661" y="4271987"/>
                </a:cubicBezTo>
                <a:lnTo>
                  <a:pt x="918238" y="4271987"/>
                </a:lnTo>
                <a:cubicBezTo>
                  <a:pt x="909680" y="4278833"/>
                  <a:pt x="902834" y="4282256"/>
                  <a:pt x="897700" y="4282256"/>
                </a:cubicBezTo>
                <a:lnTo>
                  <a:pt x="897700" y="4271987"/>
                </a:lnTo>
                <a:cubicBezTo>
                  <a:pt x="931360" y="4249167"/>
                  <a:pt x="953039" y="4237757"/>
                  <a:pt x="962738" y="4237757"/>
                </a:cubicBezTo>
                <a:cubicBezTo>
                  <a:pt x="966161" y="4228058"/>
                  <a:pt x="983276" y="4215507"/>
                  <a:pt x="1014083" y="4200103"/>
                </a:cubicBezTo>
                <a:cubicBezTo>
                  <a:pt x="1025494" y="4191260"/>
                  <a:pt x="1035477" y="4183416"/>
                  <a:pt x="1044035" y="4176570"/>
                </a:cubicBezTo>
                <a:lnTo>
                  <a:pt x="1059446" y="4163933"/>
                </a:lnTo>
                <a:lnTo>
                  <a:pt x="1062276" y="4159437"/>
                </a:lnTo>
                <a:lnTo>
                  <a:pt x="1067047" y="4157570"/>
                </a:lnTo>
                <a:lnTo>
                  <a:pt x="1078265" y="4147474"/>
                </a:lnTo>
                <a:cubicBezTo>
                  <a:pt x="1081118" y="4144621"/>
                  <a:pt x="1082544" y="4142767"/>
                  <a:pt x="1082544" y="4141911"/>
                </a:cubicBezTo>
                <a:lnTo>
                  <a:pt x="1094420" y="4125583"/>
                </a:lnTo>
                <a:lnTo>
                  <a:pt x="1092228" y="4127774"/>
                </a:lnTo>
                <a:lnTo>
                  <a:pt x="1088805" y="4127774"/>
                </a:lnTo>
                <a:cubicBezTo>
                  <a:pt x="1088805" y="4123210"/>
                  <a:pt x="1087663" y="4120928"/>
                  <a:pt x="1085382" y="4120928"/>
                </a:cubicBezTo>
                <a:cubicBezTo>
                  <a:pt x="1085382" y="4107236"/>
                  <a:pt x="1091087" y="4100389"/>
                  <a:pt x="1102497" y="4100389"/>
                </a:cubicBezTo>
                <a:lnTo>
                  <a:pt x="1102497" y="4093543"/>
                </a:lnTo>
                <a:cubicBezTo>
                  <a:pt x="1050011" y="4100960"/>
                  <a:pt x="1023767" y="4111229"/>
                  <a:pt x="1023767" y="4124351"/>
                </a:cubicBezTo>
                <a:cubicBezTo>
                  <a:pt x="1012357" y="4127203"/>
                  <a:pt x="1006651" y="4132908"/>
                  <a:pt x="1006651" y="4141466"/>
                </a:cubicBezTo>
                <a:lnTo>
                  <a:pt x="996382" y="4141466"/>
                </a:lnTo>
                <a:lnTo>
                  <a:pt x="996382" y="4131197"/>
                </a:lnTo>
                <a:lnTo>
                  <a:pt x="992959" y="4131197"/>
                </a:lnTo>
                <a:cubicBezTo>
                  <a:pt x="972421" y="4131197"/>
                  <a:pt x="962152" y="4146030"/>
                  <a:pt x="962152" y="4175696"/>
                </a:cubicBezTo>
                <a:lnTo>
                  <a:pt x="968998" y="4179119"/>
                </a:lnTo>
                <a:cubicBezTo>
                  <a:pt x="982120" y="4169991"/>
                  <a:pt x="991248" y="4165427"/>
                  <a:pt x="996382" y="4165427"/>
                </a:cubicBezTo>
                <a:lnTo>
                  <a:pt x="1013498" y="4168850"/>
                </a:lnTo>
                <a:lnTo>
                  <a:pt x="1034036" y="4165427"/>
                </a:lnTo>
                <a:lnTo>
                  <a:pt x="1034036" y="4168850"/>
                </a:lnTo>
                <a:cubicBezTo>
                  <a:pt x="1034036" y="4171703"/>
                  <a:pt x="1028331" y="4177408"/>
                  <a:pt x="1016922" y="4185966"/>
                </a:cubicBezTo>
                <a:lnTo>
                  <a:pt x="1013498" y="4185966"/>
                </a:lnTo>
                <a:lnTo>
                  <a:pt x="989537" y="4182543"/>
                </a:lnTo>
                <a:cubicBezTo>
                  <a:pt x="989537" y="4184254"/>
                  <a:pt x="986113" y="4187677"/>
                  <a:pt x="979267" y="4192812"/>
                </a:cubicBezTo>
                <a:cubicBezTo>
                  <a:pt x="981549" y="4197376"/>
                  <a:pt x="982690" y="4200799"/>
                  <a:pt x="982690" y="4203081"/>
                </a:cubicBezTo>
                <a:lnTo>
                  <a:pt x="972421" y="4203081"/>
                </a:lnTo>
                <a:cubicBezTo>
                  <a:pt x="955877" y="4203081"/>
                  <a:pt x="943325" y="4212209"/>
                  <a:pt x="934768" y="4230465"/>
                </a:cubicBezTo>
                <a:cubicBezTo>
                  <a:pt x="930203" y="4232747"/>
                  <a:pt x="919934" y="4235029"/>
                  <a:pt x="903960" y="4237311"/>
                </a:cubicBezTo>
                <a:cubicBezTo>
                  <a:pt x="898255" y="4225331"/>
                  <a:pt x="891409" y="4218485"/>
                  <a:pt x="883422" y="4216773"/>
                </a:cubicBezTo>
                <a:cubicBezTo>
                  <a:pt x="871441" y="4220196"/>
                  <a:pt x="860031" y="4227042"/>
                  <a:pt x="849191" y="4237311"/>
                </a:cubicBezTo>
                <a:lnTo>
                  <a:pt x="832076" y="4233888"/>
                </a:lnTo>
                <a:cubicBezTo>
                  <a:pt x="828653" y="4243016"/>
                  <a:pt x="820667" y="4247580"/>
                  <a:pt x="808115" y="4247580"/>
                </a:cubicBezTo>
                <a:lnTo>
                  <a:pt x="801269" y="4247580"/>
                </a:lnTo>
                <a:lnTo>
                  <a:pt x="794423" y="4244157"/>
                </a:lnTo>
                <a:cubicBezTo>
                  <a:pt x="796705" y="4239593"/>
                  <a:pt x="797846" y="4236170"/>
                  <a:pt x="797846" y="4233888"/>
                </a:cubicBezTo>
                <a:lnTo>
                  <a:pt x="814961" y="4233888"/>
                </a:lnTo>
                <a:lnTo>
                  <a:pt x="856037" y="4185966"/>
                </a:lnTo>
                <a:lnTo>
                  <a:pt x="852614" y="4179119"/>
                </a:lnTo>
                <a:cubicBezTo>
                  <a:pt x="823518" y="4201940"/>
                  <a:pt x="799557" y="4213350"/>
                  <a:pt x="780730" y="4213350"/>
                </a:cubicBezTo>
                <a:cubicBezTo>
                  <a:pt x="764186" y="4236170"/>
                  <a:pt x="752775" y="4247580"/>
                  <a:pt x="746500" y="4247580"/>
                </a:cubicBezTo>
                <a:cubicBezTo>
                  <a:pt x="742506" y="4249862"/>
                  <a:pt x="737942" y="4251003"/>
                  <a:pt x="732808" y="4251003"/>
                </a:cubicBezTo>
                <a:lnTo>
                  <a:pt x="729385" y="4251003"/>
                </a:lnTo>
                <a:cubicBezTo>
                  <a:pt x="729385" y="4241305"/>
                  <a:pt x="740795" y="4227612"/>
                  <a:pt x="763615" y="4209927"/>
                </a:cubicBezTo>
                <a:cubicBezTo>
                  <a:pt x="763615" y="4202510"/>
                  <a:pt x="772743" y="4195664"/>
                  <a:pt x="791000" y="4189389"/>
                </a:cubicBezTo>
                <a:cubicBezTo>
                  <a:pt x="791000" y="4180260"/>
                  <a:pt x="804692" y="4168850"/>
                  <a:pt x="832076" y="4155158"/>
                </a:cubicBezTo>
                <a:cubicBezTo>
                  <a:pt x="834358" y="4151165"/>
                  <a:pt x="835499" y="4146601"/>
                  <a:pt x="835499" y="4141466"/>
                </a:cubicBezTo>
                <a:lnTo>
                  <a:pt x="832076" y="4141466"/>
                </a:lnTo>
                <a:cubicBezTo>
                  <a:pt x="823518" y="4148312"/>
                  <a:pt x="816672" y="4151735"/>
                  <a:pt x="811538" y="4151735"/>
                </a:cubicBezTo>
                <a:lnTo>
                  <a:pt x="811538" y="4141466"/>
                </a:lnTo>
                <a:cubicBezTo>
                  <a:pt x="845199" y="4118646"/>
                  <a:pt x="866877" y="4107236"/>
                  <a:pt x="876577" y="4107236"/>
                </a:cubicBezTo>
                <a:cubicBezTo>
                  <a:pt x="879999" y="4097537"/>
                  <a:pt x="897114" y="4084986"/>
                  <a:pt x="927921" y="4069582"/>
                </a:cubicBezTo>
                <a:cubicBezTo>
                  <a:pt x="950742" y="4051896"/>
                  <a:pt x="967857" y="4038204"/>
                  <a:pt x="979267" y="4028505"/>
                </a:cubicBezTo>
                <a:lnTo>
                  <a:pt x="984160" y="4024102"/>
                </a:lnTo>
                <a:lnTo>
                  <a:pt x="953329" y="4030878"/>
                </a:lnTo>
                <a:cubicBezTo>
                  <a:pt x="953329" y="4033730"/>
                  <a:pt x="945343" y="4038294"/>
                  <a:pt x="929368" y="4044570"/>
                </a:cubicBezTo>
                <a:lnTo>
                  <a:pt x="929368" y="4041147"/>
                </a:lnTo>
                <a:cubicBezTo>
                  <a:pt x="939638" y="4032019"/>
                  <a:pt x="951047" y="4018326"/>
                  <a:pt x="963599" y="4000070"/>
                </a:cubicBezTo>
                <a:cubicBezTo>
                  <a:pt x="972726" y="3995506"/>
                  <a:pt x="985277" y="3993224"/>
                  <a:pt x="1001252" y="3993224"/>
                </a:cubicBezTo>
                <a:lnTo>
                  <a:pt x="1009594" y="3993224"/>
                </a:lnTo>
                <a:lnTo>
                  <a:pt x="1010075" y="3992564"/>
                </a:lnTo>
                <a:lnTo>
                  <a:pt x="1021320" y="3983661"/>
                </a:lnTo>
                <a:lnTo>
                  <a:pt x="1022646" y="3981671"/>
                </a:lnTo>
                <a:lnTo>
                  <a:pt x="1024352" y="3981261"/>
                </a:lnTo>
                <a:lnTo>
                  <a:pt x="1051151" y="3960044"/>
                </a:lnTo>
                <a:cubicBezTo>
                  <a:pt x="1067125" y="3947493"/>
                  <a:pt x="1075112" y="3938365"/>
                  <a:pt x="1075112" y="3932660"/>
                </a:cubicBezTo>
                <a:lnTo>
                  <a:pt x="1119133" y="3895413"/>
                </a:lnTo>
                <a:lnTo>
                  <a:pt x="1117054" y="3888609"/>
                </a:lnTo>
                <a:lnTo>
                  <a:pt x="1113350" y="3885190"/>
                </a:lnTo>
                <a:lnTo>
                  <a:pt x="1096304" y="3888031"/>
                </a:lnTo>
                <a:lnTo>
                  <a:pt x="1085819" y="3891176"/>
                </a:lnTo>
                <a:cubicBezTo>
                  <a:pt x="1074979" y="3896311"/>
                  <a:pt x="1061857" y="3904013"/>
                  <a:pt x="1046453" y="3914282"/>
                </a:cubicBezTo>
                <a:cubicBezTo>
                  <a:pt x="1028197" y="3914282"/>
                  <a:pt x="1019069" y="3921128"/>
                  <a:pt x="1019069" y="3934820"/>
                </a:cubicBezTo>
                <a:lnTo>
                  <a:pt x="971146" y="3962204"/>
                </a:lnTo>
                <a:lnTo>
                  <a:pt x="959496" y="3981096"/>
                </a:lnTo>
                <a:lnTo>
                  <a:pt x="970444" y="3979532"/>
                </a:lnTo>
                <a:lnTo>
                  <a:pt x="970444" y="3982955"/>
                </a:lnTo>
                <a:cubicBezTo>
                  <a:pt x="970444" y="3986378"/>
                  <a:pt x="963599" y="3990942"/>
                  <a:pt x="949906" y="3996647"/>
                </a:cubicBezTo>
                <a:cubicBezTo>
                  <a:pt x="949906" y="4005775"/>
                  <a:pt x="947624" y="4010339"/>
                  <a:pt x="943060" y="4010339"/>
                </a:cubicBezTo>
                <a:cubicBezTo>
                  <a:pt x="940208" y="4010339"/>
                  <a:pt x="937641" y="4008057"/>
                  <a:pt x="935358" y="4003493"/>
                </a:cubicBezTo>
                <a:lnTo>
                  <a:pt x="933009" y="3995439"/>
                </a:lnTo>
                <a:lnTo>
                  <a:pt x="930070" y="3996435"/>
                </a:lnTo>
                <a:cubicBezTo>
                  <a:pt x="926932" y="3997576"/>
                  <a:pt x="921655" y="4000429"/>
                  <a:pt x="914239" y="4004993"/>
                </a:cubicBezTo>
                <a:lnTo>
                  <a:pt x="914182" y="4005030"/>
                </a:lnTo>
                <a:lnTo>
                  <a:pt x="919098" y="4003493"/>
                </a:lnTo>
                <a:lnTo>
                  <a:pt x="925946" y="4003493"/>
                </a:lnTo>
                <a:cubicBezTo>
                  <a:pt x="930508" y="4004064"/>
                  <a:pt x="932791" y="4006346"/>
                  <a:pt x="932791" y="4010339"/>
                </a:cubicBezTo>
                <a:cubicBezTo>
                  <a:pt x="925374" y="4010339"/>
                  <a:pt x="908259" y="4016044"/>
                  <a:pt x="881445" y="4027455"/>
                </a:cubicBezTo>
                <a:lnTo>
                  <a:pt x="881445" y="4023201"/>
                </a:lnTo>
                <a:lnTo>
                  <a:pt x="859898" y="4019969"/>
                </a:lnTo>
                <a:cubicBezTo>
                  <a:pt x="854193" y="4018257"/>
                  <a:pt x="851340" y="4016118"/>
                  <a:pt x="851340" y="4013550"/>
                </a:cubicBezTo>
                <a:cubicBezTo>
                  <a:pt x="853621" y="4009556"/>
                  <a:pt x="854764" y="4004992"/>
                  <a:pt x="854764" y="3999858"/>
                </a:cubicBezTo>
                <a:lnTo>
                  <a:pt x="851340" y="3999858"/>
                </a:lnTo>
                <a:cubicBezTo>
                  <a:pt x="822244" y="4013550"/>
                  <a:pt x="803987" y="4020396"/>
                  <a:pt x="796571" y="4020396"/>
                </a:cubicBezTo>
                <a:lnTo>
                  <a:pt x="796571" y="4013550"/>
                </a:lnTo>
                <a:cubicBezTo>
                  <a:pt x="803417" y="4013550"/>
                  <a:pt x="814827" y="4003281"/>
                  <a:pt x="830802" y="3982743"/>
                </a:cubicBezTo>
                <a:lnTo>
                  <a:pt x="830802" y="3979320"/>
                </a:lnTo>
                <a:lnTo>
                  <a:pt x="827378" y="3979320"/>
                </a:lnTo>
                <a:cubicBezTo>
                  <a:pt x="771469" y="4006704"/>
                  <a:pt x="740661" y="4020396"/>
                  <a:pt x="734956" y="4020396"/>
                </a:cubicBezTo>
                <a:lnTo>
                  <a:pt x="722471" y="4028887"/>
                </a:lnTo>
                <a:lnTo>
                  <a:pt x="734254" y="4037724"/>
                </a:lnTo>
                <a:lnTo>
                  <a:pt x="734254" y="4041147"/>
                </a:lnTo>
                <a:cubicBezTo>
                  <a:pt x="722844" y="4041147"/>
                  <a:pt x="717139" y="4046852"/>
                  <a:pt x="717139" y="4058262"/>
                </a:cubicBezTo>
                <a:lnTo>
                  <a:pt x="713716" y="4058262"/>
                </a:lnTo>
                <a:cubicBezTo>
                  <a:pt x="709151" y="4058262"/>
                  <a:pt x="706870" y="4055980"/>
                  <a:pt x="706870" y="4051416"/>
                </a:cubicBezTo>
                <a:cubicBezTo>
                  <a:pt x="708867" y="4051416"/>
                  <a:pt x="710721" y="4049420"/>
                  <a:pt x="712432" y="4045426"/>
                </a:cubicBezTo>
                <a:lnTo>
                  <a:pt x="715528" y="4033608"/>
                </a:lnTo>
                <a:lnTo>
                  <a:pt x="713562" y="4034944"/>
                </a:lnTo>
                <a:lnTo>
                  <a:pt x="696079" y="4041669"/>
                </a:lnTo>
                <a:lnTo>
                  <a:pt x="693177" y="4044570"/>
                </a:lnTo>
                <a:cubicBezTo>
                  <a:pt x="696600" y="4044570"/>
                  <a:pt x="700023" y="4047993"/>
                  <a:pt x="703446" y="4054839"/>
                </a:cubicBezTo>
                <a:lnTo>
                  <a:pt x="693177" y="4068531"/>
                </a:lnTo>
                <a:lnTo>
                  <a:pt x="693177" y="4075377"/>
                </a:lnTo>
                <a:lnTo>
                  <a:pt x="700023" y="4075377"/>
                </a:lnTo>
                <a:lnTo>
                  <a:pt x="700023" y="4085646"/>
                </a:lnTo>
                <a:lnTo>
                  <a:pt x="686331" y="4089069"/>
                </a:lnTo>
                <a:cubicBezTo>
                  <a:pt x="683479" y="4075377"/>
                  <a:pt x="680056" y="4068531"/>
                  <a:pt x="676062" y="4068531"/>
                </a:cubicBezTo>
                <a:cubicBezTo>
                  <a:pt x="663511" y="4068531"/>
                  <a:pt x="641832" y="4078800"/>
                  <a:pt x="611024" y="4099339"/>
                </a:cubicBezTo>
                <a:cubicBezTo>
                  <a:pt x="592768" y="4099339"/>
                  <a:pt x="583640" y="4106185"/>
                  <a:pt x="583640" y="4119877"/>
                </a:cubicBezTo>
                <a:lnTo>
                  <a:pt x="535717" y="4147261"/>
                </a:lnTo>
                <a:cubicBezTo>
                  <a:pt x="528300" y="4170081"/>
                  <a:pt x="514608" y="4181492"/>
                  <a:pt x="494641" y="4181492"/>
                </a:cubicBezTo>
                <a:cubicBezTo>
                  <a:pt x="488365" y="4183774"/>
                  <a:pt x="473532" y="4192902"/>
                  <a:pt x="450141" y="4208876"/>
                </a:cubicBezTo>
                <a:cubicBezTo>
                  <a:pt x="427321" y="4207165"/>
                  <a:pt x="415911" y="4203742"/>
                  <a:pt x="415911" y="4198607"/>
                </a:cubicBezTo>
                <a:cubicBezTo>
                  <a:pt x="418192" y="4194613"/>
                  <a:pt x="419334" y="4190049"/>
                  <a:pt x="419334" y="4184915"/>
                </a:cubicBezTo>
                <a:lnTo>
                  <a:pt x="415911" y="4184915"/>
                </a:lnTo>
                <a:cubicBezTo>
                  <a:pt x="386815" y="4198607"/>
                  <a:pt x="368558" y="4205453"/>
                  <a:pt x="361142" y="4205453"/>
                </a:cubicBezTo>
                <a:lnTo>
                  <a:pt x="361142" y="4198607"/>
                </a:lnTo>
                <a:cubicBezTo>
                  <a:pt x="367988" y="4198607"/>
                  <a:pt x="379398" y="4188338"/>
                  <a:pt x="395372" y="4167800"/>
                </a:cubicBezTo>
                <a:lnTo>
                  <a:pt x="395372" y="4164377"/>
                </a:lnTo>
                <a:lnTo>
                  <a:pt x="391949" y="4164377"/>
                </a:lnTo>
                <a:cubicBezTo>
                  <a:pt x="336040" y="4191761"/>
                  <a:pt x="305232" y="4205453"/>
                  <a:pt x="299527" y="4205453"/>
                </a:cubicBezTo>
                <a:cubicBezTo>
                  <a:pt x="289258" y="4215722"/>
                  <a:pt x="271002" y="4224850"/>
                  <a:pt x="244758" y="4232838"/>
                </a:cubicBezTo>
                <a:lnTo>
                  <a:pt x="241335" y="4225991"/>
                </a:lnTo>
                <a:cubicBezTo>
                  <a:pt x="259591" y="4210588"/>
                  <a:pt x="273283" y="4201460"/>
                  <a:pt x="282412" y="4198607"/>
                </a:cubicBezTo>
                <a:cubicBezTo>
                  <a:pt x="303520" y="4176357"/>
                  <a:pt x="326341" y="4160383"/>
                  <a:pt x="350874" y="4150684"/>
                </a:cubicBezTo>
                <a:cubicBezTo>
                  <a:pt x="370840" y="4127864"/>
                  <a:pt x="386815" y="4116454"/>
                  <a:pt x="398795" y="4116454"/>
                </a:cubicBezTo>
                <a:cubicBezTo>
                  <a:pt x="398795" y="4103903"/>
                  <a:pt x="409064" y="4097056"/>
                  <a:pt x="429603" y="4095916"/>
                </a:cubicBezTo>
                <a:cubicBezTo>
                  <a:pt x="429603" y="4093633"/>
                  <a:pt x="430744" y="4092493"/>
                  <a:pt x="433026" y="4092493"/>
                </a:cubicBezTo>
                <a:lnTo>
                  <a:pt x="436449" y="4099339"/>
                </a:lnTo>
                <a:lnTo>
                  <a:pt x="436449" y="4106185"/>
                </a:lnTo>
                <a:cubicBezTo>
                  <a:pt x="420475" y="4111890"/>
                  <a:pt x="412487" y="4117595"/>
                  <a:pt x="412487" y="4123300"/>
                </a:cubicBezTo>
                <a:lnTo>
                  <a:pt x="415911" y="4130146"/>
                </a:lnTo>
                <a:cubicBezTo>
                  <a:pt x="426180" y="4123300"/>
                  <a:pt x="445577" y="4116454"/>
                  <a:pt x="474102" y="4109608"/>
                </a:cubicBezTo>
                <a:lnTo>
                  <a:pt x="477525" y="4102762"/>
                </a:lnTo>
                <a:lnTo>
                  <a:pt x="477525" y="4099339"/>
                </a:lnTo>
                <a:cubicBezTo>
                  <a:pt x="470679" y="4099339"/>
                  <a:pt x="467256" y="4097056"/>
                  <a:pt x="467256" y="4092493"/>
                </a:cubicBezTo>
                <a:lnTo>
                  <a:pt x="467256" y="4085646"/>
                </a:lnTo>
                <a:lnTo>
                  <a:pt x="487795" y="4085646"/>
                </a:lnTo>
                <a:cubicBezTo>
                  <a:pt x="487795" y="4067390"/>
                  <a:pt x="495782" y="4058262"/>
                  <a:pt x="511756" y="4058262"/>
                </a:cubicBezTo>
                <a:cubicBezTo>
                  <a:pt x="516320" y="4058832"/>
                  <a:pt x="518602" y="4061114"/>
                  <a:pt x="518602" y="4065108"/>
                </a:cubicBezTo>
                <a:lnTo>
                  <a:pt x="518602" y="4071954"/>
                </a:lnTo>
                <a:cubicBezTo>
                  <a:pt x="511756" y="4071954"/>
                  <a:pt x="506051" y="4076518"/>
                  <a:pt x="501487" y="4085646"/>
                </a:cubicBezTo>
                <a:lnTo>
                  <a:pt x="501487" y="4089069"/>
                </a:lnTo>
                <a:cubicBezTo>
                  <a:pt x="501487" y="4092493"/>
                  <a:pt x="504910" y="4095916"/>
                  <a:pt x="511756" y="4099339"/>
                </a:cubicBezTo>
                <a:cubicBezTo>
                  <a:pt x="535717" y="4094774"/>
                  <a:pt x="566525" y="4082223"/>
                  <a:pt x="604178" y="4061685"/>
                </a:cubicBezTo>
                <a:cubicBezTo>
                  <a:pt x="637268" y="4050845"/>
                  <a:pt x="669216" y="4037153"/>
                  <a:pt x="700023" y="4020609"/>
                </a:cubicBezTo>
                <a:lnTo>
                  <a:pt x="703446" y="4020609"/>
                </a:lnTo>
                <a:lnTo>
                  <a:pt x="704398" y="4022512"/>
                </a:lnTo>
                <a:lnTo>
                  <a:pt x="717841" y="4013550"/>
                </a:lnTo>
                <a:cubicBezTo>
                  <a:pt x="738949" y="3991300"/>
                  <a:pt x="761770" y="3975326"/>
                  <a:pt x="786302" y="3965627"/>
                </a:cubicBezTo>
                <a:lnTo>
                  <a:pt x="804895" y="3947919"/>
                </a:lnTo>
                <a:lnTo>
                  <a:pt x="800771" y="3943795"/>
                </a:lnTo>
                <a:cubicBezTo>
                  <a:pt x="808758" y="3934667"/>
                  <a:pt x="817601" y="3927821"/>
                  <a:pt x="827300" y="3923257"/>
                </a:cubicBezTo>
                <a:lnTo>
                  <a:pt x="839986" y="3920514"/>
                </a:lnTo>
                <a:lnTo>
                  <a:pt x="841926" y="3916849"/>
                </a:lnTo>
                <a:cubicBezTo>
                  <a:pt x="847061" y="3913426"/>
                  <a:pt x="854763" y="3911429"/>
                  <a:pt x="865033" y="3910859"/>
                </a:cubicBezTo>
                <a:cubicBezTo>
                  <a:pt x="865033" y="3908576"/>
                  <a:pt x="866173" y="3907436"/>
                  <a:pt x="868455" y="3907436"/>
                </a:cubicBezTo>
                <a:lnTo>
                  <a:pt x="869214" y="3908955"/>
                </a:lnTo>
                <a:lnTo>
                  <a:pt x="896616" y="3889027"/>
                </a:lnTo>
                <a:cubicBezTo>
                  <a:pt x="898898" y="3889027"/>
                  <a:pt x="902321" y="3887885"/>
                  <a:pt x="906885" y="3885604"/>
                </a:cubicBezTo>
                <a:lnTo>
                  <a:pt x="910308" y="3892450"/>
                </a:lnTo>
                <a:lnTo>
                  <a:pt x="910308" y="3900589"/>
                </a:lnTo>
                <a:lnTo>
                  <a:pt x="923224" y="3900589"/>
                </a:lnTo>
                <a:lnTo>
                  <a:pt x="926868" y="3888097"/>
                </a:lnTo>
                <a:lnTo>
                  <a:pt x="924000" y="3889027"/>
                </a:lnTo>
                <a:cubicBezTo>
                  <a:pt x="919436" y="3886744"/>
                  <a:pt x="916013" y="3885604"/>
                  <a:pt x="913731" y="3885604"/>
                </a:cubicBezTo>
                <a:lnTo>
                  <a:pt x="913731" y="3883086"/>
                </a:lnTo>
                <a:lnTo>
                  <a:pt x="912954" y="3883474"/>
                </a:lnTo>
                <a:lnTo>
                  <a:pt x="906108" y="3883474"/>
                </a:lnTo>
                <a:lnTo>
                  <a:pt x="906108" y="3880051"/>
                </a:lnTo>
                <a:cubicBezTo>
                  <a:pt x="906108" y="3876057"/>
                  <a:pt x="912954" y="3871494"/>
                  <a:pt x="926647" y="3866359"/>
                </a:cubicBezTo>
                <a:lnTo>
                  <a:pt x="926647" y="3869887"/>
                </a:lnTo>
                <a:lnTo>
                  <a:pt x="940754" y="3860688"/>
                </a:lnTo>
                <a:lnTo>
                  <a:pt x="944772" y="3852451"/>
                </a:lnTo>
                <a:lnTo>
                  <a:pt x="957199" y="3841060"/>
                </a:lnTo>
                <a:lnTo>
                  <a:pt x="952436" y="3834709"/>
                </a:lnTo>
                <a:cubicBezTo>
                  <a:pt x="952436" y="3836991"/>
                  <a:pt x="951295" y="3838132"/>
                  <a:pt x="949013" y="3838132"/>
                </a:cubicBezTo>
                <a:cubicBezTo>
                  <a:pt x="949013" y="3833568"/>
                  <a:pt x="946731" y="3831286"/>
                  <a:pt x="942167" y="3831286"/>
                </a:cubicBezTo>
                <a:lnTo>
                  <a:pt x="947823" y="3817148"/>
                </a:lnTo>
                <a:lnTo>
                  <a:pt x="945991" y="3814008"/>
                </a:lnTo>
                <a:lnTo>
                  <a:pt x="933181" y="3813316"/>
                </a:lnTo>
                <a:cubicBezTo>
                  <a:pt x="929188" y="3812745"/>
                  <a:pt x="926478" y="3811889"/>
                  <a:pt x="925052" y="3810748"/>
                </a:cubicBezTo>
                <a:lnTo>
                  <a:pt x="932494" y="3797724"/>
                </a:lnTo>
                <a:lnTo>
                  <a:pt x="913099" y="3779503"/>
                </a:lnTo>
                <a:lnTo>
                  <a:pt x="906737" y="3769671"/>
                </a:lnTo>
                <a:lnTo>
                  <a:pt x="904513" y="3769671"/>
                </a:lnTo>
                <a:lnTo>
                  <a:pt x="897667" y="3773094"/>
                </a:lnTo>
                <a:lnTo>
                  <a:pt x="901090" y="3790209"/>
                </a:lnTo>
                <a:cubicBezTo>
                  <a:pt x="896526" y="3797626"/>
                  <a:pt x="894244" y="3803331"/>
                  <a:pt x="894244" y="3807324"/>
                </a:cubicBezTo>
                <a:cubicBezTo>
                  <a:pt x="899379" y="3807324"/>
                  <a:pt x="902802" y="3817594"/>
                  <a:pt x="904513" y="3838132"/>
                </a:cubicBezTo>
                <a:lnTo>
                  <a:pt x="897667" y="3841555"/>
                </a:lnTo>
                <a:lnTo>
                  <a:pt x="894244" y="3841555"/>
                </a:lnTo>
                <a:lnTo>
                  <a:pt x="889364" y="3836676"/>
                </a:lnTo>
                <a:lnTo>
                  <a:pt x="883780" y="3838537"/>
                </a:lnTo>
                <a:cubicBezTo>
                  <a:pt x="880928" y="3841389"/>
                  <a:pt x="879501" y="3845668"/>
                  <a:pt x="879501" y="3851373"/>
                </a:cubicBezTo>
                <a:lnTo>
                  <a:pt x="876078" y="3851373"/>
                </a:lnTo>
                <a:cubicBezTo>
                  <a:pt x="871513" y="3851373"/>
                  <a:pt x="869232" y="3849091"/>
                  <a:pt x="869232" y="3844527"/>
                </a:cubicBezTo>
                <a:cubicBezTo>
                  <a:pt x="873225" y="3844527"/>
                  <a:pt x="876648" y="3836540"/>
                  <a:pt x="879501" y="3820566"/>
                </a:cubicBezTo>
                <a:lnTo>
                  <a:pt x="881106" y="3820566"/>
                </a:lnTo>
                <a:lnTo>
                  <a:pt x="883975" y="3800478"/>
                </a:lnTo>
                <a:lnTo>
                  <a:pt x="883975" y="3797055"/>
                </a:lnTo>
                <a:cubicBezTo>
                  <a:pt x="883975" y="3794773"/>
                  <a:pt x="881693" y="3785645"/>
                  <a:pt x="877129" y="3769671"/>
                </a:cubicBezTo>
                <a:lnTo>
                  <a:pt x="877129" y="3766248"/>
                </a:lnTo>
                <a:lnTo>
                  <a:pt x="877761" y="3765301"/>
                </a:lnTo>
                <a:lnTo>
                  <a:pt x="859185" y="3754686"/>
                </a:lnTo>
                <a:lnTo>
                  <a:pt x="845493" y="3758109"/>
                </a:lnTo>
                <a:lnTo>
                  <a:pt x="842125" y="3757115"/>
                </a:lnTo>
                <a:lnTo>
                  <a:pt x="837837" y="3758506"/>
                </a:lnTo>
                <a:lnTo>
                  <a:pt x="832392" y="3756691"/>
                </a:lnTo>
                <a:lnTo>
                  <a:pt x="830062" y="3763681"/>
                </a:lnTo>
                <a:lnTo>
                  <a:pt x="824145" y="3771288"/>
                </a:lnTo>
                <a:lnTo>
                  <a:pt x="824145" y="3779044"/>
                </a:lnTo>
                <a:lnTo>
                  <a:pt x="816464" y="3781163"/>
                </a:lnTo>
                <a:lnTo>
                  <a:pt x="812091" y="3786786"/>
                </a:lnTo>
                <a:lnTo>
                  <a:pt x="815514" y="3793632"/>
                </a:lnTo>
                <a:lnTo>
                  <a:pt x="829206" y="3786786"/>
                </a:lnTo>
                <a:lnTo>
                  <a:pt x="831736" y="3798592"/>
                </a:lnTo>
                <a:lnTo>
                  <a:pt x="835224" y="3799186"/>
                </a:lnTo>
                <a:lnTo>
                  <a:pt x="835224" y="3806032"/>
                </a:lnTo>
                <a:lnTo>
                  <a:pt x="833644" y="3807499"/>
                </a:lnTo>
                <a:lnTo>
                  <a:pt x="837283" y="3824478"/>
                </a:lnTo>
                <a:lnTo>
                  <a:pt x="862385" y="3813720"/>
                </a:lnTo>
                <a:lnTo>
                  <a:pt x="865808" y="3813720"/>
                </a:lnTo>
                <a:lnTo>
                  <a:pt x="869232" y="3820566"/>
                </a:lnTo>
                <a:lnTo>
                  <a:pt x="869232" y="3823989"/>
                </a:lnTo>
                <a:cubicBezTo>
                  <a:pt x="860103" y="3824559"/>
                  <a:pt x="855539" y="3829123"/>
                  <a:pt x="855539" y="3837681"/>
                </a:cubicBezTo>
                <a:cubicBezTo>
                  <a:pt x="858962" y="3837681"/>
                  <a:pt x="862385" y="3841104"/>
                  <a:pt x="865808" y="3847950"/>
                </a:cubicBezTo>
                <a:lnTo>
                  <a:pt x="855539" y="3861642"/>
                </a:lnTo>
                <a:lnTo>
                  <a:pt x="855539" y="3868488"/>
                </a:lnTo>
                <a:lnTo>
                  <a:pt x="862385" y="3868488"/>
                </a:lnTo>
                <a:lnTo>
                  <a:pt x="862385" y="3878757"/>
                </a:lnTo>
                <a:lnTo>
                  <a:pt x="848693" y="3882180"/>
                </a:lnTo>
                <a:cubicBezTo>
                  <a:pt x="845841" y="3868488"/>
                  <a:pt x="842418" y="3861642"/>
                  <a:pt x="838424" y="3861642"/>
                </a:cubicBezTo>
                <a:cubicBezTo>
                  <a:pt x="825873" y="3861642"/>
                  <a:pt x="804194" y="3871911"/>
                  <a:pt x="773386" y="3892450"/>
                </a:cubicBezTo>
                <a:cubicBezTo>
                  <a:pt x="755130" y="3892450"/>
                  <a:pt x="746002" y="3899296"/>
                  <a:pt x="746002" y="3912988"/>
                </a:cubicBezTo>
                <a:lnTo>
                  <a:pt x="733361" y="3920212"/>
                </a:lnTo>
                <a:lnTo>
                  <a:pt x="733361" y="3920285"/>
                </a:lnTo>
                <a:lnTo>
                  <a:pt x="733232" y="3920285"/>
                </a:lnTo>
                <a:lnTo>
                  <a:pt x="698079" y="3940372"/>
                </a:lnTo>
                <a:cubicBezTo>
                  <a:pt x="690662" y="3963192"/>
                  <a:pt x="676970" y="3974603"/>
                  <a:pt x="657003" y="3974603"/>
                </a:cubicBezTo>
                <a:cubicBezTo>
                  <a:pt x="650727" y="3976885"/>
                  <a:pt x="635894" y="3986013"/>
                  <a:pt x="612503" y="4001987"/>
                </a:cubicBezTo>
                <a:cubicBezTo>
                  <a:pt x="589683" y="4000276"/>
                  <a:pt x="578273" y="3996853"/>
                  <a:pt x="578273" y="3991718"/>
                </a:cubicBezTo>
                <a:cubicBezTo>
                  <a:pt x="580554" y="3987724"/>
                  <a:pt x="581696" y="3983160"/>
                  <a:pt x="581696" y="3978026"/>
                </a:cubicBezTo>
                <a:lnTo>
                  <a:pt x="578273" y="3978026"/>
                </a:lnTo>
                <a:cubicBezTo>
                  <a:pt x="549177" y="3991718"/>
                  <a:pt x="530920" y="3998564"/>
                  <a:pt x="523504" y="3998564"/>
                </a:cubicBezTo>
                <a:lnTo>
                  <a:pt x="523504" y="3991718"/>
                </a:lnTo>
                <a:cubicBezTo>
                  <a:pt x="530350" y="3991718"/>
                  <a:pt x="541760" y="3981449"/>
                  <a:pt x="557734" y="3960911"/>
                </a:cubicBezTo>
                <a:lnTo>
                  <a:pt x="557734" y="3957488"/>
                </a:lnTo>
                <a:lnTo>
                  <a:pt x="554311" y="3957488"/>
                </a:lnTo>
                <a:cubicBezTo>
                  <a:pt x="498402" y="3984872"/>
                  <a:pt x="467594" y="3998564"/>
                  <a:pt x="461889" y="3998564"/>
                </a:cubicBezTo>
                <a:cubicBezTo>
                  <a:pt x="451620" y="4008833"/>
                  <a:pt x="433364" y="4017961"/>
                  <a:pt x="407120" y="4025949"/>
                </a:cubicBezTo>
                <a:lnTo>
                  <a:pt x="403697" y="4019102"/>
                </a:lnTo>
                <a:cubicBezTo>
                  <a:pt x="421953" y="4003699"/>
                  <a:pt x="435645" y="3994571"/>
                  <a:pt x="444774" y="3991718"/>
                </a:cubicBezTo>
                <a:cubicBezTo>
                  <a:pt x="465882" y="3969468"/>
                  <a:pt x="488703" y="3953494"/>
                  <a:pt x="513235" y="3943795"/>
                </a:cubicBezTo>
                <a:cubicBezTo>
                  <a:pt x="533202" y="3920975"/>
                  <a:pt x="549177" y="3909565"/>
                  <a:pt x="561157" y="3909565"/>
                </a:cubicBezTo>
                <a:lnTo>
                  <a:pt x="567040" y="3898454"/>
                </a:lnTo>
                <a:lnTo>
                  <a:pt x="564803" y="3898454"/>
                </a:lnTo>
                <a:cubicBezTo>
                  <a:pt x="560239" y="3898454"/>
                  <a:pt x="557957" y="3896172"/>
                  <a:pt x="557957" y="3891608"/>
                </a:cubicBezTo>
                <a:lnTo>
                  <a:pt x="557957" y="3888185"/>
                </a:lnTo>
                <a:lnTo>
                  <a:pt x="561380" y="3888185"/>
                </a:lnTo>
                <a:cubicBezTo>
                  <a:pt x="565944" y="3888755"/>
                  <a:pt x="568226" y="3891037"/>
                  <a:pt x="568226" y="3895031"/>
                </a:cubicBezTo>
                <a:lnTo>
                  <a:pt x="568226" y="3896212"/>
                </a:lnTo>
                <a:lnTo>
                  <a:pt x="568859" y="3895017"/>
                </a:lnTo>
                <a:cubicBezTo>
                  <a:pt x="573994" y="3891594"/>
                  <a:pt x="581696" y="3889597"/>
                  <a:pt x="591965" y="3889027"/>
                </a:cubicBezTo>
                <a:cubicBezTo>
                  <a:pt x="591965" y="3886744"/>
                  <a:pt x="593106" y="3885604"/>
                  <a:pt x="595388" y="3885604"/>
                </a:cubicBezTo>
                <a:lnTo>
                  <a:pt x="598811" y="3892450"/>
                </a:lnTo>
                <a:lnTo>
                  <a:pt x="598811" y="3899296"/>
                </a:lnTo>
                <a:cubicBezTo>
                  <a:pt x="582837" y="3905001"/>
                  <a:pt x="574849" y="3910706"/>
                  <a:pt x="574849" y="3916411"/>
                </a:cubicBezTo>
                <a:lnTo>
                  <a:pt x="578273" y="3923257"/>
                </a:lnTo>
                <a:cubicBezTo>
                  <a:pt x="588542" y="3916411"/>
                  <a:pt x="607939" y="3909565"/>
                  <a:pt x="636464" y="3902719"/>
                </a:cubicBezTo>
                <a:lnTo>
                  <a:pt x="639887" y="3895873"/>
                </a:lnTo>
                <a:lnTo>
                  <a:pt x="639887" y="3892450"/>
                </a:lnTo>
                <a:cubicBezTo>
                  <a:pt x="633041" y="3892450"/>
                  <a:pt x="629618" y="3890167"/>
                  <a:pt x="629618" y="3885604"/>
                </a:cubicBezTo>
                <a:lnTo>
                  <a:pt x="629618" y="3878757"/>
                </a:lnTo>
                <a:lnTo>
                  <a:pt x="650157" y="3878757"/>
                </a:lnTo>
                <a:cubicBezTo>
                  <a:pt x="650157" y="3860501"/>
                  <a:pt x="658144" y="3851373"/>
                  <a:pt x="674118" y="3851373"/>
                </a:cubicBezTo>
                <a:cubicBezTo>
                  <a:pt x="678682" y="3851943"/>
                  <a:pt x="680964" y="3854225"/>
                  <a:pt x="680964" y="3858219"/>
                </a:cubicBezTo>
                <a:lnTo>
                  <a:pt x="680964" y="3865065"/>
                </a:lnTo>
                <a:cubicBezTo>
                  <a:pt x="674118" y="3865065"/>
                  <a:pt x="668413" y="3869629"/>
                  <a:pt x="663849" y="3878757"/>
                </a:cubicBezTo>
                <a:lnTo>
                  <a:pt x="663849" y="3882180"/>
                </a:lnTo>
                <a:cubicBezTo>
                  <a:pt x="663849" y="3885604"/>
                  <a:pt x="667272" y="3889027"/>
                  <a:pt x="674118" y="3892450"/>
                </a:cubicBezTo>
                <a:lnTo>
                  <a:pt x="705319" y="3882699"/>
                </a:lnTo>
                <a:lnTo>
                  <a:pt x="688861" y="3841555"/>
                </a:lnTo>
                <a:lnTo>
                  <a:pt x="688861" y="3834709"/>
                </a:lnTo>
                <a:lnTo>
                  <a:pt x="692284" y="3834709"/>
                </a:lnTo>
                <a:cubicBezTo>
                  <a:pt x="694566" y="3834709"/>
                  <a:pt x="699130" y="3840414"/>
                  <a:pt x="705977" y="3851824"/>
                </a:cubicBezTo>
                <a:lnTo>
                  <a:pt x="702554" y="3858670"/>
                </a:lnTo>
                <a:lnTo>
                  <a:pt x="710069" y="3881215"/>
                </a:lnTo>
                <a:lnTo>
                  <a:pt x="715195" y="3879613"/>
                </a:lnTo>
                <a:cubicBezTo>
                  <a:pt x="730598" y="3873337"/>
                  <a:pt x="747714" y="3865065"/>
                  <a:pt x="766540" y="3854796"/>
                </a:cubicBezTo>
                <a:lnTo>
                  <a:pt x="825428" y="3829559"/>
                </a:lnTo>
                <a:lnTo>
                  <a:pt x="814658" y="3816738"/>
                </a:lnTo>
                <a:lnTo>
                  <a:pt x="813935" y="3815601"/>
                </a:lnTo>
                <a:lnTo>
                  <a:pt x="811262" y="3816301"/>
                </a:lnTo>
                <a:cubicBezTo>
                  <a:pt x="811262" y="3823147"/>
                  <a:pt x="808980" y="3826570"/>
                  <a:pt x="804416" y="3826570"/>
                </a:cubicBezTo>
                <a:lnTo>
                  <a:pt x="797570" y="3826570"/>
                </a:lnTo>
                <a:cubicBezTo>
                  <a:pt x="797570" y="3817442"/>
                  <a:pt x="794147" y="3812878"/>
                  <a:pt x="787301" y="3812878"/>
                </a:cubicBezTo>
                <a:cubicBezTo>
                  <a:pt x="787301" y="3815160"/>
                  <a:pt x="786160" y="3816301"/>
                  <a:pt x="783878" y="3816301"/>
                </a:cubicBezTo>
                <a:cubicBezTo>
                  <a:pt x="783878" y="3811737"/>
                  <a:pt x="781596" y="3809455"/>
                  <a:pt x="777032" y="3809455"/>
                </a:cubicBezTo>
                <a:lnTo>
                  <a:pt x="783155" y="3794149"/>
                </a:lnTo>
                <a:lnTo>
                  <a:pt x="759107" y="3806428"/>
                </a:lnTo>
                <a:cubicBezTo>
                  <a:pt x="747127" y="3815556"/>
                  <a:pt x="739140" y="3820120"/>
                  <a:pt x="735146" y="3820120"/>
                </a:cubicBezTo>
                <a:lnTo>
                  <a:pt x="721454" y="3820120"/>
                </a:lnTo>
                <a:cubicBezTo>
                  <a:pt x="716890" y="3820120"/>
                  <a:pt x="714608" y="3817838"/>
                  <a:pt x="714608" y="3813274"/>
                </a:cubicBezTo>
                <a:lnTo>
                  <a:pt x="722263" y="3807348"/>
                </a:lnTo>
                <a:lnTo>
                  <a:pt x="722263" y="3802609"/>
                </a:lnTo>
                <a:lnTo>
                  <a:pt x="715417" y="3802609"/>
                </a:lnTo>
                <a:lnTo>
                  <a:pt x="718840" y="3778647"/>
                </a:lnTo>
                <a:lnTo>
                  <a:pt x="718840" y="3775224"/>
                </a:lnTo>
                <a:cubicBezTo>
                  <a:pt x="718840" y="3772942"/>
                  <a:pt x="716558" y="3763814"/>
                  <a:pt x="711994" y="3747840"/>
                </a:cubicBezTo>
                <a:lnTo>
                  <a:pt x="711994" y="3747389"/>
                </a:lnTo>
                <a:lnTo>
                  <a:pt x="687223" y="3761929"/>
                </a:lnTo>
                <a:cubicBezTo>
                  <a:pt x="678095" y="3761929"/>
                  <a:pt x="671249" y="3763641"/>
                  <a:pt x="666685" y="3767064"/>
                </a:cubicBezTo>
                <a:lnTo>
                  <a:pt x="665226" y="3770346"/>
                </a:lnTo>
                <a:lnTo>
                  <a:pt x="674340" y="3812878"/>
                </a:lnTo>
                <a:lnTo>
                  <a:pt x="667494" y="3816301"/>
                </a:lnTo>
                <a:cubicBezTo>
                  <a:pt x="659507" y="3807173"/>
                  <a:pt x="653517" y="3800042"/>
                  <a:pt x="649524" y="3794907"/>
                </a:cubicBezTo>
                <a:lnTo>
                  <a:pt x="646469" y="3790107"/>
                </a:lnTo>
                <a:lnTo>
                  <a:pt x="611916" y="3809851"/>
                </a:lnTo>
                <a:cubicBezTo>
                  <a:pt x="604499" y="3832671"/>
                  <a:pt x="590807" y="3844082"/>
                  <a:pt x="570840" y="3844082"/>
                </a:cubicBezTo>
                <a:cubicBezTo>
                  <a:pt x="567702" y="3845223"/>
                  <a:pt x="562425" y="3848076"/>
                  <a:pt x="555008" y="3852640"/>
                </a:cubicBezTo>
                <a:lnTo>
                  <a:pt x="544899" y="3859279"/>
                </a:lnTo>
                <a:lnTo>
                  <a:pt x="547688" y="3867647"/>
                </a:lnTo>
                <a:lnTo>
                  <a:pt x="547688" y="3871070"/>
                </a:lnTo>
                <a:lnTo>
                  <a:pt x="544265" y="3871070"/>
                </a:lnTo>
                <a:lnTo>
                  <a:pt x="540662" y="3862061"/>
                </a:lnTo>
                <a:lnTo>
                  <a:pt x="526340" y="3871466"/>
                </a:lnTo>
                <a:cubicBezTo>
                  <a:pt x="503520" y="3869755"/>
                  <a:pt x="492110" y="3866332"/>
                  <a:pt x="492110" y="3861197"/>
                </a:cubicBezTo>
                <a:cubicBezTo>
                  <a:pt x="494391" y="3857203"/>
                  <a:pt x="495533" y="3852639"/>
                  <a:pt x="495533" y="3847505"/>
                </a:cubicBezTo>
                <a:lnTo>
                  <a:pt x="492110" y="3847505"/>
                </a:lnTo>
                <a:cubicBezTo>
                  <a:pt x="463014" y="3861197"/>
                  <a:pt x="444757" y="3868043"/>
                  <a:pt x="437341" y="3868043"/>
                </a:cubicBezTo>
                <a:lnTo>
                  <a:pt x="437341" y="3861197"/>
                </a:lnTo>
                <a:cubicBezTo>
                  <a:pt x="444187" y="3861197"/>
                  <a:pt x="455597" y="3850928"/>
                  <a:pt x="471571" y="3830390"/>
                </a:cubicBezTo>
                <a:lnTo>
                  <a:pt x="471571" y="3826967"/>
                </a:lnTo>
                <a:lnTo>
                  <a:pt x="468148" y="3826967"/>
                </a:lnTo>
                <a:cubicBezTo>
                  <a:pt x="412239" y="3854351"/>
                  <a:pt x="381431" y="3868043"/>
                  <a:pt x="375726" y="3868043"/>
                </a:cubicBezTo>
                <a:cubicBezTo>
                  <a:pt x="365457" y="3878312"/>
                  <a:pt x="347201" y="3887440"/>
                  <a:pt x="320957" y="3895428"/>
                </a:cubicBezTo>
                <a:lnTo>
                  <a:pt x="317534" y="3888581"/>
                </a:lnTo>
                <a:cubicBezTo>
                  <a:pt x="335790" y="3873178"/>
                  <a:pt x="349482" y="3864050"/>
                  <a:pt x="358611" y="3861197"/>
                </a:cubicBezTo>
                <a:cubicBezTo>
                  <a:pt x="379719" y="3838947"/>
                  <a:pt x="402540" y="3822973"/>
                  <a:pt x="427072" y="3813274"/>
                </a:cubicBezTo>
                <a:cubicBezTo>
                  <a:pt x="447039" y="3790454"/>
                  <a:pt x="463014" y="3779044"/>
                  <a:pt x="474994" y="3779044"/>
                </a:cubicBezTo>
                <a:cubicBezTo>
                  <a:pt x="474994" y="3766493"/>
                  <a:pt x="485263" y="3759646"/>
                  <a:pt x="505802" y="3758506"/>
                </a:cubicBezTo>
                <a:cubicBezTo>
                  <a:pt x="505802" y="3756223"/>
                  <a:pt x="506943" y="3755083"/>
                  <a:pt x="509225" y="3755083"/>
                </a:cubicBezTo>
                <a:lnTo>
                  <a:pt x="512648" y="3761929"/>
                </a:lnTo>
                <a:lnTo>
                  <a:pt x="512648" y="3768775"/>
                </a:lnTo>
                <a:cubicBezTo>
                  <a:pt x="496674" y="3774480"/>
                  <a:pt x="488686" y="3780185"/>
                  <a:pt x="488686" y="3785890"/>
                </a:cubicBezTo>
                <a:lnTo>
                  <a:pt x="492110" y="3792736"/>
                </a:lnTo>
                <a:cubicBezTo>
                  <a:pt x="502379" y="3785890"/>
                  <a:pt x="521776" y="3779044"/>
                  <a:pt x="550301" y="3772198"/>
                </a:cubicBezTo>
                <a:lnTo>
                  <a:pt x="553724" y="3765352"/>
                </a:lnTo>
                <a:lnTo>
                  <a:pt x="553724" y="3761929"/>
                </a:lnTo>
                <a:cubicBezTo>
                  <a:pt x="546878" y="3761929"/>
                  <a:pt x="543455" y="3759646"/>
                  <a:pt x="543455" y="3755083"/>
                </a:cubicBezTo>
                <a:lnTo>
                  <a:pt x="543455" y="3748236"/>
                </a:lnTo>
                <a:lnTo>
                  <a:pt x="563994" y="3748236"/>
                </a:lnTo>
                <a:cubicBezTo>
                  <a:pt x="563994" y="3729980"/>
                  <a:pt x="571981" y="3720852"/>
                  <a:pt x="587955" y="3720852"/>
                </a:cubicBezTo>
                <a:cubicBezTo>
                  <a:pt x="592519" y="3721422"/>
                  <a:pt x="594801" y="3723704"/>
                  <a:pt x="594801" y="3727698"/>
                </a:cubicBezTo>
                <a:lnTo>
                  <a:pt x="594801" y="3734544"/>
                </a:lnTo>
                <a:cubicBezTo>
                  <a:pt x="587955" y="3734544"/>
                  <a:pt x="582250" y="3739108"/>
                  <a:pt x="577686" y="3748236"/>
                </a:cubicBezTo>
                <a:lnTo>
                  <a:pt x="577686" y="3751659"/>
                </a:lnTo>
                <a:cubicBezTo>
                  <a:pt x="577686" y="3755083"/>
                  <a:pt x="581109" y="3758506"/>
                  <a:pt x="587955" y="3761929"/>
                </a:cubicBezTo>
                <a:lnTo>
                  <a:pt x="621794" y="3751354"/>
                </a:lnTo>
                <a:lnTo>
                  <a:pt x="626418" y="3744417"/>
                </a:lnTo>
                <a:cubicBezTo>
                  <a:pt x="622995" y="3744417"/>
                  <a:pt x="616149" y="3735289"/>
                  <a:pt x="605879" y="3717033"/>
                </a:cubicBezTo>
                <a:lnTo>
                  <a:pt x="609302" y="3699917"/>
                </a:lnTo>
                <a:cubicBezTo>
                  <a:pt x="609302" y="3697635"/>
                  <a:pt x="605879" y="3687366"/>
                  <a:pt x="599033" y="3669110"/>
                </a:cubicBezTo>
                <a:cubicBezTo>
                  <a:pt x="603597" y="3654276"/>
                  <a:pt x="605879" y="3644007"/>
                  <a:pt x="605879" y="3638302"/>
                </a:cubicBezTo>
                <a:lnTo>
                  <a:pt x="605879" y="3607495"/>
                </a:lnTo>
                <a:cubicBezTo>
                  <a:pt x="610443" y="3607495"/>
                  <a:pt x="612726" y="3610918"/>
                  <a:pt x="612726" y="3617764"/>
                </a:cubicBezTo>
                <a:lnTo>
                  <a:pt x="629841" y="3617764"/>
                </a:lnTo>
                <a:cubicBezTo>
                  <a:pt x="634405" y="3617764"/>
                  <a:pt x="637828" y="3604072"/>
                  <a:pt x="640110" y="3576688"/>
                </a:cubicBezTo>
                <a:cubicBezTo>
                  <a:pt x="637257" y="3562425"/>
                  <a:pt x="630411" y="3545310"/>
                  <a:pt x="619572" y="3525342"/>
                </a:cubicBezTo>
                <a:cubicBezTo>
                  <a:pt x="624706" y="3525342"/>
                  <a:pt x="633834" y="3518496"/>
                  <a:pt x="646956" y="3504804"/>
                </a:cubicBezTo>
                <a:cubicBezTo>
                  <a:pt x="657795" y="3504804"/>
                  <a:pt x="668065" y="3496816"/>
                  <a:pt x="677763" y="3480842"/>
                </a:cubicBezTo>
                <a:cubicBezTo>
                  <a:pt x="682327" y="3481413"/>
                  <a:pt x="684610" y="3483695"/>
                  <a:pt x="684610" y="3487688"/>
                </a:cubicBezTo>
                <a:lnTo>
                  <a:pt x="684610" y="3525342"/>
                </a:lnTo>
                <a:lnTo>
                  <a:pt x="681186" y="3542457"/>
                </a:lnTo>
                <a:lnTo>
                  <a:pt x="684610" y="3542457"/>
                </a:lnTo>
                <a:cubicBezTo>
                  <a:pt x="689173" y="3542457"/>
                  <a:pt x="691456" y="3540175"/>
                  <a:pt x="691456" y="3535611"/>
                </a:cubicBezTo>
                <a:lnTo>
                  <a:pt x="691456" y="3501381"/>
                </a:lnTo>
                <a:cubicBezTo>
                  <a:pt x="691456" y="3495675"/>
                  <a:pt x="698302" y="3480842"/>
                  <a:pt x="711994" y="3456881"/>
                </a:cubicBezTo>
                <a:cubicBezTo>
                  <a:pt x="709712" y="3447753"/>
                  <a:pt x="708571" y="3439766"/>
                  <a:pt x="708571" y="3432920"/>
                </a:cubicBezTo>
                <a:lnTo>
                  <a:pt x="705148" y="3432920"/>
                </a:lnTo>
                <a:cubicBezTo>
                  <a:pt x="696020" y="3436343"/>
                  <a:pt x="691456" y="3444330"/>
                  <a:pt x="691456" y="3456881"/>
                </a:cubicBezTo>
                <a:lnTo>
                  <a:pt x="688033" y="3456881"/>
                </a:lnTo>
                <a:cubicBezTo>
                  <a:pt x="686321" y="3456881"/>
                  <a:pt x="682898" y="3453458"/>
                  <a:pt x="677763" y="3446612"/>
                </a:cubicBezTo>
                <a:cubicBezTo>
                  <a:pt x="677763" y="3442618"/>
                  <a:pt x="689173" y="3409529"/>
                  <a:pt x="711994" y="3347343"/>
                </a:cubicBezTo>
                <a:cubicBezTo>
                  <a:pt x="727968" y="3293145"/>
                  <a:pt x="735955" y="3260056"/>
                  <a:pt x="735955" y="3248075"/>
                </a:cubicBezTo>
                <a:lnTo>
                  <a:pt x="718840" y="3251498"/>
                </a:lnTo>
                <a:lnTo>
                  <a:pt x="715417" y="3244652"/>
                </a:lnTo>
                <a:cubicBezTo>
                  <a:pt x="735955" y="3237236"/>
                  <a:pt x="746224" y="3223543"/>
                  <a:pt x="746224" y="3203576"/>
                </a:cubicBezTo>
                <a:lnTo>
                  <a:pt x="746224" y="3179614"/>
                </a:lnTo>
                <a:cubicBezTo>
                  <a:pt x="741660" y="3179614"/>
                  <a:pt x="739378" y="3175050"/>
                  <a:pt x="739378" y="3165922"/>
                </a:cubicBezTo>
                <a:lnTo>
                  <a:pt x="725686" y="3176191"/>
                </a:lnTo>
                <a:lnTo>
                  <a:pt x="722263" y="3176191"/>
                </a:lnTo>
                <a:cubicBezTo>
                  <a:pt x="722263" y="3170486"/>
                  <a:pt x="727968" y="3152230"/>
                  <a:pt x="739378" y="3121422"/>
                </a:cubicBezTo>
                <a:lnTo>
                  <a:pt x="722263" y="3121422"/>
                </a:lnTo>
                <a:cubicBezTo>
                  <a:pt x="715702" y="3126842"/>
                  <a:pt x="709569" y="3134401"/>
                  <a:pt x="703864" y="3144100"/>
                </a:cubicBezTo>
                <a:lnTo>
                  <a:pt x="688894" y="3177683"/>
                </a:lnTo>
                <a:lnTo>
                  <a:pt x="688894" y="3180035"/>
                </a:lnTo>
                <a:lnTo>
                  <a:pt x="686349" y="3180035"/>
                </a:lnTo>
                <a:lnTo>
                  <a:pt x="674340" y="3183037"/>
                </a:lnTo>
                <a:lnTo>
                  <a:pt x="674340" y="3159076"/>
                </a:lnTo>
                <a:lnTo>
                  <a:pt x="670917" y="3159076"/>
                </a:lnTo>
                <a:lnTo>
                  <a:pt x="653802" y="3176191"/>
                </a:lnTo>
                <a:lnTo>
                  <a:pt x="650379" y="3176191"/>
                </a:lnTo>
                <a:cubicBezTo>
                  <a:pt x="650379" y="3173909"/>
                  <a:pt x="652091" y="3169060"/>
                  <a:pt x="655514" y="3161643"/>
                </a:cubicBezTo>
                <a:lnTo>
                  <a:pt x="662835" y="3147407"/>
                </a:lnTo>
                <a:lnTo>
                  <a:pt x="644394" y="3101305"/>
                </a:lnTo>
                <a:lnTo>
                  <a:pt x="644394" y="3094459"/>
                </a:lnTo>
                <a:lnTo>
                  <a:pt x="647817" y="3094459"/>
                </a:lnTo>
                <a:cubicBezTo>
                  <a:pt x="650099" y="3094459"/>
                  <a:pt x="654663" y="3100164"/>
                  <a:pt x="661510" y="3111574"/>
                </a:cubicBezTo>
                <a:lnTo>
                  <a:pt x="658087" y="3118420"/>
                </a:lnTo>
                <a:lnTo>
                  <a:pt x="665817" y="3141610"/>
                </a:lnTo>
                <a:lnTo>
                  <a:pt x="670917" y="3131692"/>
                </a:lnTo>
                <a:cubicBezTo>
                  <a:pt x="677763" y="3117429"/>
                  <a:pt x="681186" y="3108301"/>
                  <a:pt x="681186" y="3104307"/>
                </a:cubicBezTo>
                <a:lnTo>
                  <a:pt x="677763" y="3097461"/>
                </a:lnTo>
                <a:cubicBezTo>
                  <a:pt x="680046" y="3093468"/>
                  <a:pt x="681186" y="3088903"/>
                  <a:pt x="681186" y="3083769"/>
                </a:cubicBezTo>
                <a:lnTo>
                  <a:pt x="681186" y="3080346"/>
                </a:lnTo>
                <a:lnTo>
                  <a:pt x="677763" y="3073500"/>
                </a:lnTo>
                <a:cubicBezTo>
                  <a:pt x="680046" y="3073500"/>
                  <a:pt x="681186" y="3072359"/>
                  <a:pt x="681186" y="3070077"/>
                </a:cubicBezTo>
                <a:lnTo>
                  <a:pt x="688033" y="3073500"/>
                </a:lnTo>
                <a:cubicBezTo>
                  <a:pt x="694308" y="3073500"/>
                  <a:pt x="703436" y="3057526"/>
                  <a:pt x="715417" y="3025577"/>
                </a:cubicBezTo>
                <a:lnTo>
                  <a:pt x="715417" y="3022154"/>
                </a:lnTo>
                <a:lnTo>
                  <a:pt x="711994" y="3022154"/>
                </a:lnTo>
                <a:cubicBezTo>
                  <a:pt x="711994" y="3031282"/>
                  <a:pt x="708571" y="3035846"/>
                  <a:pt x="701725" y="3035846"/>
                </a:cubicBezTo>
                <a:lnTo>
                  <a:pt x="698302" y="3035846"/>
                </a:lnTo>
                <a:cubicBezTo>
                  <a:pt x="698302" y="3033564"/>
                  <a:pt x="697161" y="3030141"/>
                  <a:pt x="694879" y="3025577"/>
                </a:cubicBezTo>
                <a:lnTo>
                  <a:pt x="728974" y="2977844"/>
                </a:lnTo>
                <a:lnTo>
                  <a:pt x="727568" y="2972690"/>
                </a:lnTo>
                <a:lnTo>
                  <a:pt x="725686" y="2970808"/>
                </a:lnTo>
                <a:lnTo>
                  <a:pt x="726403" y="2969306"/>
                </a:lnTo>
                <a:lnTo>
                  <a:pt x="719701" y="2950691"/>
                </a:lnTo>
                <a:cubicBezTo>
                  <a:pt x="724265" y="2935857"/>
                  <a:pt x="726547" y="2925588"/>
                  <a:pt x="726547" y="2919883"/>
                </a:cubicBezTo>
                <a:lnTo>
                  <a:pt x="726547" y="2889076"/>
                </a:lnTo>
                <a:cubicBezTo>
                  <a:pt x="731111" y="2889076"/>
                  <a:pt x="733394" y="2892499"/>
                  <a:pt x="733394" y="2899345"/>
                </a:cubicBezTo>
                <a:lnTo>
                  <a:pt x="746622" y="2899345"/>
                </a:lnTo>
                <a:lnTo>
                  <a:pt x="746500" y="2898900"/>
                </a:lnTo>
                <a:lnTo>
                  <a:pt x="746500" y="2895477"/>
                </a:lnTo>
                <a:lnTo>
                  <a:pt x="753346" y="2885208"/>
                </a:lnTo>
                <a:cubicBezTo>
                  <a:pt x="753346" y="2880073"/>
                  <a:pt x="752205" y="2875509"/>
                  <a:pt x="749923" y="2871516"/>
                </a:cubicBezTo>
                <a:cubicBezTo>
                  <a:pt x="752205" y="2867522"/>
                  <a:pt x="753346" y="2862958"/>
                  <a:pt x="753346" y="2857823"/>
                </a:cubicBezTo>
                <a:cubicBezTo>
                  <a:pt x="748782" y="2850407"/>
                  <a:pt x="746500" y="2843561"/>
                  <a:pt x="746500" y="2837285"/>
                </a:cubicBezTo>
                <a:lnTo>
                  <a:pt x="746500" y="2822574"/>
                </a:lnTo>
                <a:lnTo>
                  <a:pt x="740240" y="2806923"/>
                </a:lnTo>
                <a:lnTo>
                  <a:pt x="746500" y="2803918"/>
                </a:lnTo>
                <a:lnTo>
                  <a:pt x="746500" y="2785214"/>
                </a:lnTo>
                <a:lnTo>
                  <a:pt x="743663" y="2779539"/>
                </a:lnTo>
                <a:lnTo>
                  <a:pt x="743663" y="2776115"/>
                </a:lnTo>
                <a:lnTo>
                  <a:pt x="746500" y="2773278"/>
                </a:lnTo>
                <a:lnTo>
                  <a:pt x="746500" y="2765401"/>
                </a:lnTo>
                <a:lnTo>
                  <a:pt x="739655" y="2765401"/>
                </a:lnTo>
                <a:lnTo>
                  <a:pt x="739655" y="2779093"/>
                </a:lnTo>
                <a:lnTo>
                  <a:pt x="735679" y="2806923"/>
                </a:lnTo>
                <a:lnTo>
                  <a:pt x="736817" y="2806923"/>
                </a:lnTo>
                <a:lnTo>
                  <a:pt x="736817" y="2824038"/>
                </a:lnTo>
                <a:lnTo>
                  <a:pt x="729970" y="2824038"/>
                </a:lnTo>
                <a:lnTo>
                  <a:pt x="729970" y="2821405"/>
                </a:lnTo>
                <a:lnTo>
                  <a:pt x="725962" y="2827016"/>
                </a:lnTo>
                <a:cubicBezTo>
                  <a:pt x="721398" y="2808760"/>
                  <a:pt x="716833" y="2799632"/>
                  <a:pt x="712269" y="2799632"/>
                </a:cubicBezTo>
                <a:lnTo>
                  <a:pt x="708846" y="2816747"/>
                </a:lnTo>
                <a:lnTo>
                  <a:pt x="708846" y="2840708"/>
                </a:lnTo>
                <a:lnTo>
                  <a:pt x="705423" y="2840708"/>
                </a:lnTo>
                <a:lnTo>
                  <a:pt x="695154" y="2833862"/>
                </a:lnTo>
                <a:lnTo>
                  <a:pt x="688308" y="2857823"/>
                </a:lnTo>
                <a:cubicBezTo>
                  <a:pt x="699718" y="2864669"/>
                  <a:pt x="705423" y="2870374"/>
                  <a:pt x="705423" y="2874939"/>
                </a:cubicBezTo>
                <a:cubicBezTo>
                  <a:pt x="705423" y="2885208"/>
                  <a:pt x="697436" y="2898900"/>
                  <a:pt x="681462" y="2916015"/>
                </a:cubicBezTo>
                <a:lnTo>
                  <a:pt x="684885" y="2922861"/>
                </a:lnTo>
                <a:lnTo>
                  <a:pt x="698577" y="2916015"/>
                </a:lnTo>
                <a:cubicBezTo>
                  <a:pt x="705423" y="2930848"/>
                  <a:pt x="708846" y="2946823"/>
                  <a:pt x="708846" y="2963938"/>
                </a:cubicBezTo>
                <a:lnTo>
                  <a:pt x="702000" y="2967361"/>
                </a:lnTo>
                <a:cubicBezTo>
                  <a:pt x="686026" y="2949105"/>
                  <a:pt x="678039" y="2938835"/>
                  <a:pt x="678039" y="2936553"/>
                </a:cubicBezTo>
                <a:cubicBezTo>
                  <a:pt x="678039" y="2933130"/>
                  <a:pt x="670052" y="2924002"/>
                  <a:pt x="654078" y="2909169"/>
                </a:cubicBezTo>
                <a:lnTo>
                  <a:pt x="654078" y="2905746"/>
                </a:lnTo>
                <a:lnTo>
                  <a:pt x="660924" y="2895477"/>
                </a:lnTo>
                <a:cubicBezTo>
                  <a:pt x="657501" y="2895477"/>
                  <a:pt x="650655" y="2886349"/>
                  <a:pt x="640385" y="2868093"/>
                </a:cubicBezTo>
                <a:lnTo>
                  <a:pt x="643808" y="2850977"/>
                </a:lnTo>
                <a:lnTo>
                  <a:pt x="642725" y="2847007"/>
                </a:lnTo>
                <a:lnTo>
                  <a:pt x="638190" y="2872496"/>
                </a:lnTo>
                <a:cubicBezTo>
                  <a:pt x="636051" y="2884262"/>
                  <a:pt x="633555" y="2897776"/>
                  <a:pt x="630702" y="2913037"/>
                </a:cubicBezTo>
                <a:lnTo>
                  <a:pt x="623856" y="2913037"/>
                </a:lnTo>
                <a:lnTo>
                  <a:pt x="623856" y="2902768"/>
                </a:lnTo>
                <a:cubicBezTo>
                  <a:pt x="623856" y="2895922"/>
                  <a:pt x="625282" y="2884797"/>
                  <a:pt x="628135" y="2869394"/>
                </a:cubicBezTo>
                <a:lnTo>
                  <a:pt x="636841" y="2829343"/>
                </a:lnTo>
                <a:lnTo>
                  <a:pt x="633539" y="2820170"/>
                </a:lnTo>
                <a:cubicBezTo>
                  <a:pt x="638103" y="2805336"/>
                  <a:pt x="640385" y="2795067"/>
                  <a:pt x="640385" y="2789362"/>
                </a:cubicBezTo>
                <a:lnTo>
                  <a:pt x="640385" y="2758555"/>
                </a:lnTo>
                <a:cubicBezTo>
                  <a:pt x="644949" y="2758555"/>
                  <a:pt x="647232" y="2761978"/>
                  <a:pt x="647232" y="2768824"/>
                </a:cubicBezTo>
                <a:lnTo>
                  <a:pt x="664347" y="2768824"/>
                </a:lnTo>
                <a:cubicBezTo>
                  <a:pt x="668911" y="2768824"/>
                  <a:pt x="672334" y="2755132"/>
                  <a:pt x="674616" y="2727748"/>
                </a:cubicBezTo>
                <a:cubicBezTo>
                  <a:pt x="671763" y="2713485"/>
                  <a:pt x="664917" y="2696370"/>
                  <a:pt x="654078" y="2676402"/>
                </a:cubicBezTo>
                <a:cubicBezTo>
                  <a:pt x="659212" y="2676402"/>
                  <a:pt x="668340" y="2669556"/>
                  <a:pt x="681462" y="2655864"/>
                </a:cubicBezTo>
                <a:cubicBezTo>
                  <a:pt x="692301" y="2655864"/>
                  <a:pt x="702571" y="2647876"/>
                  <a:pt x="712269" y="2631902"/>
                </a:cubicBezTo>
                <a:cubicBezTo>
                  <a:pt x="716833" y="2632473"/>
                  <a:pt x="719116" y="2634755"/>
                  <a:pt x="719116" y="2638748"/>
                </a:cubicBezTo>
                <a:lnTo>
                  <a:pt x="719116" y="2676402"/>
                </a:lnTo>
                <a:lnTo>
                  <a:pt x="716583" y="2689065"/>
                </a:lnTo>
                <a:lnTo>
                  <a:pt x="724408" y="2657486"/>
                </a:lnTo>
                <a:cubicBezTo>
                  <a:pt x="729257" y="2639301"/>
                  <a:pt x="733964" y="2623077"/>
                  <a:pt x="738528" y="2608814"/>
                </a:cubicBezTo>
                <a:lnTo>
                  <a:pt x="744322" y="2592694"/>
                </a:lnTo>
                <a:lnTo>
                  <a:pt x="743077" y="2583980"/>
                </a:lnTo>
                <a:lnTo>
                  <a:pt x="739655" y="2583980"/>
                </a:lnTo>
                <a:cubicBezTo>
                  <a:pt x="730526" y="2587403"/>
                  <a:pt x="725962" y="2595390"/>
                  <a:pt x="725962" y="2607941"/>
                </a:cubicBezTo>
                <a:lnTo>
                  <a:pt x="722539" y="2607941"/>
                </a:lnTo>
                <a:cubicBezTo>
                  <a:pt x="720827" y="2607941"/>
                  <a:pt x="717404" y="2604518"/>
                  <a:pt x="712269" y="2597672"/>
                </a:cubicBezTo>
                <a:lnTo>
                  <a:pt x="713638" y="2592267"/>
                </a:lnTo>
                <a:lnTo>
                  <a:pt x="704298" y="2610098"/>
                </a:lnTo>
                <a:cubicBezTo>
                  <a:pt x="699734" y="2618085"/>
                  <a:pt x="696881" y="2622078"/>
                  <a:pt x="695740" y="2622078"/>
                </a:cubicBezTo>
                <a:lnTo>
                  <a:pt x="692317" y="2615232"/>
                </a:lnTo>
                <a:cubicBezTo>
                  <a:pt x="701445" y="2570162"/>
                  <a:pt x="716278" y="2539355"/>
                  <a:pt x="736817" y="2522810"/>
                </a:cubicBezTo>
                <a:lnTo>
                  <a:pt x="737625" y="2522810"/>
                </a:lnTo>
                <a:lnTo>
                  <a:pt x="746500" y="2498403"/>
                </a:lnTo>
                <a:cubicBezTo>
                  <a:pt x="754487" y="2471304"/>
                  <a:pt x="760478" y="2449482"/>
                  <a:pt x="764471" y="2432938"/>
                </a:cubicBezTo>
                <a:lnTo>
                  <a:pt x="767008" y="2418623"/>
                </a:lnTo>
                <a:lnTo>
                  <a:pt x="765061" y="2418623"/>
                </a:lnTo>
                <a:cubicBezTo>
                  <a:pt x="767343" y="2414058"/>
                  <a:pt x="768484" y="2410635"/>
                  <a:pt x="768484" y="2408353"/>
                </a:cubicBezTo>
                <a:lnTo>
                  <a:pt x="768828" y="2408353"/>
                </a:lnTo>
                <a:lnTo>
                  <a:pt x="770461" y="2399135"/>
                </a:lnTo>
                <a:lnTo>
                  <a:pt x="753346" y="2402558"/>
                </a:lnTo>
                <a:lnTo>
                  <a:pt x="751756" y="2399378"/>
                </a:lnTo>
                <a:lnTo>
                  <a:pt x="751369" y="2401507"/>
                </a:lnTo>
                <a:lnTo>
                  <a:pt x="744523" y="2401507"/>
                </a:lnTo>
                <a:lnTo>
                  <a:pt x="744523" y="2391238"/>
                </a:lnTo>
                <a:cubicBezTo>
                  <a:pt x="744523" y="2377546"/>
                  <a:pt x="750228" y="2346739"/>
                  <a:pt x="761638" y="2298816"/>
                </a:cubicBezTo>
                <a:lnTo>
                  <a:pt x="764244" y="2300119"/>
                </a:lnTo>
                <a:lnTo>
                  <a:pt x="773884" y="2272482"/>
                </a:lnTo>
                <a:lnTo>
                  <a:pt x="756769" y="2272482"/>
                </a:lnTo>
                <a:cubicBezTo>
                  <a:pt x="743647" y="2283322"/>
                  <a:pt x="732237" y="2302719"/>
                  <a:pt x="722539" y="2330674"/>
                </a:cubicBezTo>
                <a:lnTo>
                  <a:pt x="708846" y="2334097"/>
                </a:lnTo>
                <a:lnTo>
                  <a:pt x="708846" y="2310136"/>
                </a:lnTo>
                <a:lnTo>
                  <a:pt x="705423" y="2310136"/>
                </a:lnTo>
                <a:lnTo>
                  <a:pt x="688308" y="2327251"/>
                </a:lnTo>
                <a:lnTo>
                  <a:pt x="684885" y="2327251"/>
                </a:lnTo>
                <a:cubicBezTo>
                  <a:pt x="684885" y="2322687"/>
                  <a:pt x="691731" y="2307854"/>
                  <a:pt x="705423" y="2282752"/>
                </a:cubicBezTo>
                <a:cubicBezTo>
                  <a:pt x="712269" y="2268489"/>
                  <a:pt x="715692" y="2259361"/>
                  <a:pt x="715692" y="2255367"/>
                </a:cubicBezTo>
                <a:lnTo>
                  <a:pt x="712269" y="2248521"/>
                </a:lnTo>
                <a:cubicBezTo>
                  <a:pt x="714552" y="2244528"/>
                  <a:pt x="715692" y="2239963"/>
                  <a:pt x="715692" y="2234829"/>
                </a:cubicBezTo>
                <a:lnTo>
                  <a:pt x="715692" y="2231406"/>
                </a:lnTo>
                <a:lnTo>
                  <a:pt x="712269" y="2224560"/>
                </a:lnTo>
                <a:cubicBezTo>
                  <a:pt x="714552" y="2224560"/>
                  <a:pt x="715692" y="2223419"/>
                  <a:pt x="715692" y="2221137"/>
                </a:cubicBezTo>
                <a:lnTo>
                  <a:pt x="722539" y="2224560"/>
                </a:lnTo>
                <a:cubicBezTo>
                  <a:pt x="728814" y="2224560"/>
                  <a:pt x="737942" y="2208586"/>
                  <a:pt x="749923" y="2176637"/>
                </a:cubicBezTo>
                <a:lnTo>
                  <a:pt x="749923" y="2173214"/>
                </a:lnTo>
                <a:lnTo>
                  <a:pt x="746500" y="2173214"/>
                </a:lnTo>
                <a:cubicBezTo>
                  <a:pt x="746500" y="2182342"/>
                  <a:pt x="743077" y="2186906"/>
                  <a:pt x="736231" y="2186906"/>
                </a:cubicBezTo>
                <a:lnTo>
                  <a:pt x="732808" y="2186906"/>
                </a:lnTo>
                <a:cubicBezTo>
                  <a:pt x="732808" y="2184624"/>
                  <a:pt x="731667" y="2181201"/>
                  <a:pt x="729385" y="2176637"/>
                </a:cubicBezTo>
                <a:lnTo>
                  <a:pt x="763615" y="2128714"/>
                </a:lnTo>
                <a:lnTo>
                  <a:pt x="763615" y="2125291"/>
                </a:lnTo>
                <a:cubicBezTo>
                  <a:pt x="763615" y="2123009"/>
                  <a:pt x="762474" y="2121868"/>
                  <a:pt x="760192" y="2121868"/>
                </a:cubicBezTo>
                <a:cubicBezTo>
                  <a:pt x="781871" y="2072234"/>
                  <a:pt x="801269" y="2035722"/>
                  <a:pt x="818384" y="2012331"/>
                </a:cubicBezTo>
                <a:cubicBezTo>
                  <a:pt x="818384" y="2009764"/>
                  <a:pt x="820666" y="2004772"/>
                  <a:pt x="825230" y="1997355"/>
                </a:cubicBezTo>
                <a:lnTo>
                  <a:pt x="832200" y="1987335"/>
                </a:lnTo>
                <a:lnTo>
                  <a:pt x="837837" y="1961406"/>
                </a:lnTo>
                <a:lnTo>
                  <a:pt x="844683" y="1964829"/>
                </a:lnTo>
                <a:lnTo>
                  <a:pt x="844037" y="1970320"/>
                </a:lnTo>
                <a:lnTo>
                  <a:pt x="845768" y="1967831"/>
                </a:lnTo>
                <a:cubicBezTo>
                  <a:pt x="845768" y="1958133"/>
                  <a:pt x="852614" y="1943299"/>
                  <a:pt x="866307" y="1923332"/>
                </a:cubicBezTo>
                <a:lnTo>
                  <a:pt x="887744" y="1884627"/>
                </a:lnTo>
                <a:lnTo>
                  <a:pt x="881445" y="1884627"/>
                </a:lnTo>
                <a:lnTo>
                  <a:pt x="881445" y="1881204"/>
                </a:lnTo>
                <a:lnTo>
                  <a:pt x="888291" y="1881204"/>
                </a:lnTo>
                <a:lnTo>
                  <a:pt x="888291" y="1883638"/>
                </a:lnTo>
                <a:lnTo>
                  <a:pt x="897114" y="1867708"/>
                </a:lnTo>
                <a:cubicBezTo>
                  <a:pt x="903960" y="1854586"/>
                  <a:pt x="907384" y="1846884"/>
                  <a:pt x="907384" y="1844602"/>
                </a:cubicBezTo>
                <a:cubicBezTo>
                  <a:pt x="902819" y="1842320"/>
                  <a:pt x="899396" y="1841179"/>
                  <a:pt x="897114" y="1841179"/>
                </a:cubicBezTo>
                <a:lnTo>
                  <a:pt x="897114" y="1827486"/>
                </a:lnTo>
                <a:cubicBezTo>
                  <a:pt x="908524" y="1827486"/>
                  <a:pt x="916512" y="1810371"/>
                  <a:pt x="921075" y="1776141"/>
                </a:cubicBezTo>
                <a:cubicBezTo>
                  <a:pt x="943895" y="1724795"/>
                  <a:pt x="955306" y="1691706"/>
                  <a:pt x="955306" y="1676872"/>
                </a:cubicBezTo>
                <a:cubicBezTo>
                  <a:pt x="950742" y="1674590"/>
                  <a:pt x="947318" y="1673449"/>
                  <a:pt x="945038" y="1673449"/>
                </a:cubicBezTo>
                <a:cubicBezTo>
                  <a:pt x="945038" y="1664892"/>
                  <a:pt x="955306" y="1643212"/>
                  <a:pt x="975844" y="1608413"/>
                </a:cubicBezTo>
                <a:lnTo>
                  <a:pt x="980751" y="1599417"/>
                </a:lnTo>
                <a:lnTo>
                  <a:pt x="971336" y="1608832"/>
                </a:lnTo>
                <a:lnTo>
                  <a:pt x="967913" y="1608832"/>
                </a:lnTo>
                <a:cubicBezTo>
                  <a:pt x="967913" y="1604268"/>
                  <a:pt x="974759" y="1589435"/>
                  <a:pt x="988451" y="1564333"/>
                </a:cubicBezTo>
                <a:cubicBezTo>
                  <a:pt x="995297" y="1550070"/>
                  <a:pt x="998720" y="1540942"/>
                  <a:pt x="998720" y="1536948"/>
                </a:cubicBezTo>
                <a:lnTo>
                  <a:pt x="995297" y="1530102"/>
                </a:lnTo>
                <a:cubicBezTo>
                  <a:pt x="997580" y="1526109"/>
                  <a:pt x="998720" y="1521544"/>
                  <a:pt x="998720" y="1516410"/>
                </a:cubicBezTo>
                <a:lnTo>
                  <a:pt x="998720" y="1512987"/>
                </a:lnTo>
                <a:lnTo>
                  <a:pt x="995297" y="1506141"/>
                </a:lnTo>
                <a:cubicBezTo>
                  <a:pt x="997580" y="1506141"/>
                  <a:pt x="998720" y="1505000"/>
                  <a:pt x="998720" y="1502718"/>
                </a:cubicBezTo>
                <a:lnTo>
                  <a:pt x="1005567" y="1506141"/>
                </a:lnTo>
                <a:cubicBezTo>
                  <a:pt x="1011842" y="1506141"/>
                  <a:pt x="1020970" y="1490167"/>
                  <a:pt x="1032951" y="1458218"/>
                </a:cubicBezTo>
                <a:lnTo>
                  <a:pt x="1032951" y="1454795"/>
                </a:lnTo>
                <a:lnTo>
                  <a:pt x="1029528" y="1454795"/>
                </a:lnTo>
                <a:cubicBezTo>
                  <a:pt x="1029528" y="1463923"/>
                  <a:pt x="1026105" y="1468487"/>
                  <a:pt x="1019259" y="1468487"/>
                </a:cubicBezTo>
                <a:lnTo>
                  <a:pt x="1015836" y="1468487"/>
                </a:lnTo>
                <a:cubicBezTo>
                  <a:pt x="1015836" y="1466205"/>
                  <a:pt x="1014695" y="1462782"/>
                  <a:pt x="1012413" y="1458218"/>
                </a:cubicBezTo>
                <a:lnTo>
                  <a:pt x="1046643" y="1410295"/>
                </a:lnTo>
                <a:lnTo>
                  <a:pt x="1046643" y="1406872"/>
                </a:lnTo>
                <a:cubicBezTo>
                  <a:pt x="1046643" y="1404590"/>
                  <a:pt x="1045502" y="1403449"/>
                  <a:pt x="1043220" y="1403449"/>
                </a:cubicBezTo>
                <a:cubicBezTo>
                  <a:pt x="1064899" y="1353815"/>
                  <a:pt x="1084297" y="1317303"/>
                  <a:pt x="1101412" y="1293912"/>
                </a:cubicBezTo>
                <a:cubicBezTo>
                  <a:pt x="1101412" y="1288777"/>
                  <a:pt x="1110540" y="1273944"/>
                  <a:pt x="1128796" y="1249412"/>
                </a:cubicBezTo>
                <a:cubicBezTo>
                  <a:pt x="1128796" y="1239714"/>
                  <a:pt x="1135642" y="1224880"/>
                  <a:pt x="1149335" y="1204913"/>
                </a:cubicBezTo>
                <a:cubicBezTo>
                  <a:pt x="1176719" y="1156990"/>
                  <a:pt x="1190411" y="1130747"/>
                  <a:pt x="1190411" y="1126183"/>
                </a:cubicBezTo>
                <a:cubicBezTo>
                  <a:pt x="1185847" y="1123901"/>
                  <a:pt x="1182424" y="1122760"/>
                  <a:pt x="1180142" y="1122760"/>
                </a:cubicBezTo>
                <a:lnTo>
                  <a:pt x="1180142" y="1109067"/>
                </a:lnTo>
                <a:cubicBezTo>
                  <a:pt x="1191552" y="1109067"/>
                  <a:pt x="1199539" y="1091952"/>
                  <a:pt x="1204103" y="1057722"/>
                </a:cubicBezTo>
                <a:cubicBezTo>
                  <a:pt x="1226923" y="1006376"/>
                  <a:pt x="1238334" y="973287"/>
                  <a:pt x="1238334" y="958453"/>
                </a:cubicBezTo>
                <a:cubicBezTo>
                  <a:pt x="1233770" y="956171"/>
                  <a:pt x="1230346" y="955030"/>
                  <a:pt x="1228065" y="955030"/>
                </a:cubicBezTo>
                <a:cubicBezTo>
                  <a:pt x="1228065" y="946473"/>
                  <a:pt x="1238334" y="924793"/>
                  <a:pt x="1258872" y="889992"/>
                </a:cubicBezTo>
                <a:cubicBezTo>
                  <a:pt x="1258872" y="885428"/>
                  <a:pt x="1272564" y="864890"/>
                  <a:pt x="1299949" y="828378"/>
                </a:cubicBezTo>
                <a:cubicBezTo>
                  <a:pt x="1347871" y="759916"/>
                  <a:pt x="1377538" y="721122"/>
                  <a:pt x="1388948" y="711994"/>
                </a:cubicBezTo>
                <a:cubicBezTo>
                  <a:pt x="1411768" y="682327"/>
                  <a:pt x="1435730" y="656084"/>
                  <a:pt x="1460832" y="633264"/>
                </a:cubicBezTo>
                <a:cubicBezTo>
                  <a:pt x="1471101" y="617289"/>
                  <a:pt x="1483652" y="609302"/>
                  <a:pt x="1498485" y="609302"/>
                </a:cubicBezTo>
                <a:lnTo>
                  <a:pt x="1498485" y="612725"/>
                </a:lnTo>
                <a:lnTo>
                  <a:pt x="1495062" y="629841"/>
                </a:lnTo>
                <a:lnTo>
                  <a:pt x="1536139" y="612725"/>
                </a:lnTo>
                <a:lnTo>
                  <a:pt x="1546408" y="599033"/>
                </a:lnTo>
                <a:cubicBezTo>
                  <a:pt x="1544126" y="595040"/>
                  <a:pt x="1542985" y="590476"/>
                  <a:pt x="1542985" y="585341"/>
                </a:cubicBezTo>
                <a:cubicBezTo>
                  <a:pt x="1553254" y="576213"/>
                  <a:pt x="1561241" y="571649"/>
                  <a:pt x="1566946" y="571649"/>
                </a:cubicBezTo>
                <a:lnTo>
                  <a:pt x="1570369" y="578495"/>
                </a:lnTo>
                <a:cubicBezTo>
                  <a:pt x="1565805" y="579066"/>
                  <a:pt x="1563523" y="581347"/>
                  <a:pt x="1563523" y="585341"/>
                </a:cubicBezTo>
                <a:lnTo>
                  <a:pt x="1566946" y="585341"/>
                </a:lnTo>
                <a:cubicBezTo>
                  <a:pt x="1578927" y="575072"/>
                  <a:pt x="1592619" y="564803"/>
                  <a:pt x="1608023" y="554534"/>
                </a:cubicBezTo>
                <a:cubicBezTo>
                  <a:pt x="1630843" y="539701"/>
                  <a:pt x="1642253" y="520303"/>
                  <a:pt x="1642253" y="496342"/>
                </a:cubicBezTo>
                <a:cubicBezTo>
                  <a:pt x="1639971" y="491778"/>
                  <a:pt x="1638830" y="488355"/>
                  <a:pt x="1638830" y="486073"/>
                </a:cubicBezTo>
                <a:lnTo>
                  <a:pt x="1649100" y="479227"/>
                </a:lnTo>
                <a:lnTo>
                  <a:pt x="1652523" y="486073"/>
                </a:lnTo>
                <a:cubicBezTo>
                  <a:pt x="1650240" y="486073"/>
                  <a:pt x="1649100" y="487214"/>
                  <a:pt x="1649100" y="489496"/>
                </a:cubicBezTo>
                <a:lnTo>
                  <a:pt x="1655946" y="489496"/>
                </a:lnTo>
                <a:lnTo>
                  <a:pt x="1655946" y="468957"/>
                </a:lnTo>
                <a:cubicBezTo>
                  <a:pt x="1676484" y="455265"/>
                  <a:pt x="1689035" y="448419"/>
                  <a:pt x="1693599" y="448419"/>
                </a:cubicBezTo>
                <a:lnTo>
                  <a:pt x="1693599" y="451842"/>
                </a:lnTo>
                <a:cubicBezTo>
                  <a:pt x="1698163" y="451842"/>
                  <a:pt x="1714137" y="433586"/>
                  <a:pt x="1741522" y="397073"/>
                </a:cubicBezTo>
                <a:cubicBezTo>
                  <a:pt x="1758637" y="386234"/>
                  <a:pt x="1791726" y="359991"/>
                  <a:pt x="1840790" y="318343"/>
                </a:cubicBezTo>
                <a:cubicBezTo>
                  <a:pt x="1847636" y="309215"/>
                  <a:pt x="1873879" y="289818"/>
                  <a:pt x="1919520" y="260152"/>
                </a:cubicBezTo>
                <a:cubicBezTo>
                  <a:pt x="1936635" y="239613"/>
                  <a:pt x="1953751" y="229344"/>
                  <a:pt x="1970866" y="229344"/>
                </a:cubicBezTo>
                <a:cubicBezTo>
                  <a:pt x="1986270" y="215081"/>
                  <a:pt x="2017077" y="197966"/>
                  <a:pt x="2063288" y="177998"/>
                </a:cubicBezTo>
                <a:cubicBezTo>
                  <a:pt x="2066141" y="174575"/>
                  <a:pt x="2092384" y="162024"/>
                  <a:pt x="2142018" y="140345"/>
                </a:cubicBezTo>
                <a:cubicBezTo>
                  <a:pt x="2186518" y="121518"/>
                  <a:pt x="2217325" y="102121"/>
                  <a:pt x="2234441" y="82153"/>
                </a:cubicBezTo>
                <a:cubicBezTo>
                  <a:pt x="2237864" y="85006"/>
                  <a:pt x="2249274" y="87288"/>
                  <a:pt x="2268671" y="88999"/>
                </a:cubicBezTo>
                <a:cubicBezTo>
                  <a:pt x="2269812" y="88999"/>
                  <a:pt x="2274376" y="87858"/>
                  <a:pt x="2282363" y="85576"/>
                </a:cubicBezTo>
                <a:cubicBezTo>
                  <a:pt x="2286927" y="87858"/>
                  <a:pt x="2290350" y="88999"/>
                  <a:pt x="2292632" y="88999"/>
                </a:cubicBezTo>
                <a:cubicBezTo>
                  <a:pt x="2302901" y="85576"/>
                  <a:pt x="2315452" y="77589"/>
                  <a:pt x="2330286" y="65038"/>
                </a:cubicBezTo>
                <a:cubicBezTo>
                  <a:pt x="2345119" y="69602"/>
                  <a:pt x="2355388" y="71884"/>
                  <a:pt x="2361093" y="71884"/>
                </a:cubicBezTo>
                <a:cubicBezTo>
                  <a:pt x="2383913" y="66749"/>
                  <a:pt x="2402170" y="56480"/>
                  <a:pt x="2415862" y="41077"/>
                </a:cubicBezTo>
                <a:lnTo>
                  <a:pt x="2415862" y="37654"/>
                </a:lnTo>
                <a:cubicBezTo>
                  <a:pt x="2415862" y="34230"/>
                  <a:pt x="2411298" y="30807"/>
                  <a:pt x="2402170" y="27384"/>
                </a:cubicBezTo>
                <a:cubicBezTo>
                  <a:pt x="2397606" y="29667"/>
                  <a:pt x="2394183" y="30807"/>
                  <a:pt x="2391901" y="30807"/>
                </a:cubicBezTo>
                <a:lnTo>
                  <a:pt x="2391901" y="27384"/>
                </a:lnTo>
                <a:cubicBezTo>
                  <a:pt x="2391901" y="22820"/>
                  <a:pt x="2395324" y="20538"/>
                  <a:pt x="2402170" y="20538"/>
                </a:cubicBezTo>
                <a:close/>
                <a:moveTo>
                  <a:pt x="2610976" y="0"/>
                </a:moveTo>
                <a:lnTo>
                  <a:pt x="2614399" y="0"/>
                </a:lnTo>
                <a:lnTo>
                  <a:pt x="2614399" y="10269"/>
                </a:lnTo>
                <a:lnTo>
                  <a:pt x="2610976" y="10269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1826233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rush Image Effects 04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頁尾版面配置區 2"/>
          <p:cNvSpPr>
            <a:spLocks noGrp="1"/>
          </p:cNvSpPr>
          <p:nvPr>
            <p:ph type="ftr" sz="quarter" idx="11"/>
          </p:nvPr>
        </p:nvSpPr>
        <p:spPr>
          <a:xfrm>
            <a:off x="141517" y="6356350"/>
            <a:ext cx="2895600" cy="365125"/>
          </a:xfrm>
          <a:prstGeom prst="rect">
            <a:avLst/>
          </a:prstGeom>
        </p:spPr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/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/>
          <a:lstStyle/>
          <a:p>
            <a:fld id="{93B68095-C8B2-4A76-90AA-E601358CCBC3}" type="slidenum">
              <a:rPr lang="zh-TW" altLang="en-US" smtClean="0"/>
              <a:t>‹#›</a:t>
            </a:fld>
            <a:endParaRPr lang="zh-TW" altLang="en-US"/>
          </a:p>
        </p:txBody>
      </p:sp>
      <p:sp>
        <p:nvSpPr>
          <p:cNvPr id="29" name="圖片版面配置區 28"/>
          <p:cNvSpPr>
            <a:spLocks noGrp="1"/>
          </p:cNvSpPr>
          <p:nvPr>
            <p:ph type="pic" sz="quarter" idx="13"/>
          </p:nvPr>
        </p:nvSpPr>
        <p:spPr>
          <a:xfrm>
            <a:off x="2858846" y="686896"/>
            <a:ext cx="3426309" cy="5466879"/>
          </a:xfrm>
          <a:custGeom>
            <a:avLst/>
            <a:gdLst>
              <a:gd name="connsiteX0" fmla="*/ 2237512 w 3426309"/>
              <a:gd name="connsiteY0" fmla="*/ 5463456 h 5466879"/>
              <a:gd name="connsiteX1" fmla="*/ 2244358 w 3426309"/>
              <a:gd name="connsiteY1" fmla="*/ 5463456 h 5466879"/>
              <a:gd name="connsiteX2" fmla="*/ 2244358 w 3426309"/>
              <a:gd name="connsiteY2" fmla="*/ 5466879 h 5466879"/>
              <a:gd name="connsiteX3" fmla="*/ 2237512 w 3426309"/>
              <a:gd name="connsiteY3" fmla="*/ 5466879 h 5466879"/>
              <a:gd name="connsiteX4" fmla="*/ 2251204 w 3426309"/>
              <a:gd name="connsiteY4" fmla="*/ 5456610 h 5466879"/>
              <a:gd name="connsiteX5" fmla="*/ 2258050 w 3426309"/>
              <a:gd name="connsiteY5" fmla="*/ 5463456 h 5466879"/>
              <a:gd name="connsiteX6" fmla="*/ 2258050 w 3426309"/>
              <a:gd name="connsiteY6" fmla="*/ 5466879 h 5466879"/>
              <a:gd name="connsiteX7" fmla="*/ 2251204 w 3426309"/>
              <a:gd name="connsiteY7" fmla="*/ 5466879 h 5466879"/>
              <a:gd name="connsiteX8" fmla="*/ 2319665 w 3426309"/>
              <a:gd name="connsiteY8" fmla="*/ 5364188 h 5466879"/>
              <a:gd name="connsiteX9" fmla="*/ 2312819 w 3426309"/>
              <a:gd name="connsiteY9" fmla="*/ 5371034 h 5466879"/>
              <a:gd name="connsiteX10" fmla="*/ 2316242 w 3426309"/>
              <a:gd name="connsiteY10" fmla="*/ 5371034 h 5466879"/>
              <a:gd name="connsiteX11" fmla="*/ 2323088 w 3426309"/>
              <a:gd name="connsiteY11" fmla="*/ 5364188 h 5466879"/>
              <a:gd name="connsiteX12" fmla="*/ 2001190 w 3426309"/>
              <a:gd name="connsiteY12" fmla="*/ 5322323 h 5466879"/>
              <a:gd name="connsiteX13" fmla="*/ 2008036 w 3426309"/>
              <a:gd name="connsiteY13" fmla="*/ 5322323 h 5466879"/>
              <a:gd name="connsiteX14" fmla="*/ 2008036 w 3426309"/>
              <a:gd name="connsiteY14" fmla="*/ 5325746 h 5466879"/>
              <a:gd name="connsiteX15" fmla="*/ 2001190 w 3426309"/>
              <a:gd name="connsiteY15" fmla="*/ 5325746 h 5466879"/>
              <a:gd name="connsiteX16" fmla="*/ 2014882 w 3426309"/>
              <a:gd name="connsiteY16" fmla="*/ 5315477 h 5466879"/>
              <a:gd name="connsiteX17" fmla="*/ 2021728 w 3426309"/>
              <a:gd name="connsiteY17" fmla="*/ 5322323 h 5466879"/>
              <a:gd name="connsiteX18" fmla="*/ 2021728 w 3426309"/>
              <a:gd name="connsiteY18" fmla="*/ 5325746 h 5466879"/>
              <a:gd name="connsiteX19" fmla="*/ 2014882 w 3426309"/>
              <a:gd name="connsiteY19" fmla="*/ 5325746 h 5466879"/>
              <a:gd name="connsiteX20" fmla="*/ 2446317 w 3426309"/>
              <a:gd name="connsiteY20" fmla="*/ 5268342 h 5466879"/>
              <a:gd name="connsiteX21" fmla="*/ 2446317 w 3426309"/>
              <a:gd name="connsiteY21" fmla="*/ 5271765 h 5466879"/>
              <a:gd name="connsiteX22" fmla="*/ 2456587 w 3426309"/>
              <a:gd name="connsiteY22" fmla="*/ 5271765 h 5466879"/>
              <a:gd name="connsiteX23" fmla="*/ 2456587 w 3426309"/>
              <a:gd name="connsiteY23" fmla="*/ 5268342 h 5466879"/>
              <a:gd name="connsiteX24" fmla="*/ 2432625 w 3426309"/>
              <a:gd name="connsiteY24" fmla="*/ 5261496 h 5466879"/>
              <a:gd name="connsiteX25" fmla="*/ 2432625 w 3426309"/>
              <a:gd name="connsiteY25" fmla="*/ 5271765 h 5466879"/>
              <a:gd name="connsiteX26" fmla="*/ 2436048 w 3426309"/>
              <a:gd name="connsiteY26" fmla="*/ 5271765 h 5466879"/>
              <a:gd name="connsiteX27" fmla="*/ 2442894 w 3426309"/>
              <a:gd name="connsiteY27" fmla="*/ 5264919 h 5466879"/>
              <a:gd name="connsiteX28" fmla="*/ 2436048 w 3426309"/>
              <a:gd name="connsiteY28" fmla="*/ 5261496 h 5466879"/>
              <a:gd name="connsiteX29" fmla="*/ 2526048 w 3426309"/>
              <a:gd name="connsiteY29" fmla="*/ 5174344 h 5466879"/>
              <a:gd name="connsiteX30" fmla="*/ 2532894 w 3426309"/>
              <a:gd name="connsiteY30" fmla="*/ 5181190 h 5466879"/>
              <a:gd name="connsiteX31" fmla="*/ 2532894 w 3426309"/>
              <a:gd name="connsiteY31" fmla="*/ 5184613 h 5466879"/>
              <a:gd name="connsiteX32" fmla="*/ 2526048 w 3426309"/>
              <a:gd name="connsiteY32" fmla="*/ 5184613 h 5466879"/>
              <a:gd name="connsiteX33" fmla="*/ 2594509 w 3426309"/>
              <a:gd name="connsiteY33" fmla="*/ 5081922 h 5466879"/>
              <a:gd name="connsiteX34" fmla="*/ 2587663 w 3426309"/>
              <a:gd name="connsiteY34" fmla="*/ 5088768 h 5466879"/>
              <a:gd name="connsiteX35" fmla="*/ 2591086 w 3426309"/>
              <a:gd name="connsiteY35" fmla="*/ 5088768 h 5466879"/>
              <a:gd name="connsiteX36" fmla="*/ 2597932 w 3426309"/>
              <a:gd name="connsiteY36" fmla="*/ 5081922 h 5466879"/>
              <a:gd name="connsiteX37" fmla="*/ 1674150 w 3426309"/>
              <a:gd name="connsiteY37" fmla="*/ 5034666 h 5466879"/>
              <a:gd name="connsiteX38" fmla="*/ 1680996 w 3426309"/>
              <a:gd name="connsiteY38" fmla="*/ 5034666 h 5466879"/>
              <a:gd name="connsiteX39" fmla="*/ 1680996 w 3426309"/>
              <a:gd name="connsiteY39" fmla="*/ 5038089 h 5466879"/>
              <a:gd name="connsiteX40" fmla="*/ 1674150 w 3426309"/>
              <a:gd name="connsiteY40" fmla="*/ 5038089 h 5466879"/>
              <a:gd name="connsiteX41" fmla="*/ 1687842 w 3426309"/>
              <a:gd name="connsiteY41" fmla="*/ 5027820 h 5466879"/>
              <a:gd name="connsiteX42" fmla="*/ 1694688 w 3426309"/>
              <a:gd name="connsiteY42" fmla="*/ 5034666 h 5466879"/>
              <a:gd name="connsiteX43" fmla="*/ 1694688 w 3426309"/>
              <a:gd name="connsiteY43" fmla="*/ 5038089 h 5466879"/>
              <a:gd name="connsiteX44" fmla="*/ 1687842 w 3426309"/>
              <a:gd name="connsiteY44" fmla="*/ 5038089 h 5466879"/>
              <a:gd name="connsiteX45" fmla="*/ 2721161 w 3426309"/>
              <a:gd name="connsiteY45" fmla="*/ 4986076 h 5466879"/>
              <a:gd name="connsiteX46" fmla="*/ 2721161 w 3426309"/>
              <a:gd name="connsiteY46" fmla="*/ 4989499 h 5466879"/>
              <a:gd name="connsiteX47" fmla="*/ 2731431 w 3426309"/>
              <a:gd name="connsiteY47" fmla="*/ 4989499 h 5466879"/>
              <a:gd name="connsiteX48" fmla="*/ 2731431 w 3426309"/>
              <a:gd name="connsiteY48" fmla="*/ 4986076 h 5466879"/>
              <a:gd name="connsiteX49" fmla="*/ 2707469 w 3426309"/>
              <a:gd name="connsiteY49" fmla="*/ 4979230 h 5466879"/>
              <a:gd name="connsiteX50" fmla="*/ 2707469 w 3426309"/>
              <a:gd name="connsiteY50" fmla="*/ 4989499 h 5466879"/>
              <a:gd name="connsiteX51" fmla="*/ 2710892 w 3426309"/>
              <a:gd name="connsiteY51" fmla="*/ 4989499 h 5466879"/>
              <a:gd name="connsiteX52" fmla="*/ 2717738 w 3426309"/>
              <a:gd name="connsiteY52" fmla="*/ 4982653 h 5466879"/>
              <a:gd name="connsiteX53" fmla="*/ 2710892 w 3426309"/>
              <a:gd name="connsiteY53" fmla="*/ 4979230 h 5466879"/>
              <a:gd name="connsiteX54" fmla="*/ 1756303 w 3426309"/>
              <a:gd name="connsiteY54" fmla="*/ 4935398 h 5466879"/>
              <a:gd name="connsiteX55" fmla="*/ 1749457 w 3426309"/>
              <a:gd name="connsiteY55" fmla="*/ 4942244 h 5466879"/>
              <a:gd name="connsiteX56" fmla="*/ 1752880 w 3426309"/>
              <a:gd name="connsiteY56" fmla="*/ 4942244 h 5466879"/>
              <a:gd name="connsiteX57" fmla="*/ 1759726 w 3426309"/>
              <a:gd name="connsiteY57" fmla="*/ 4935398 h 5466879"/>
              <a:gd name="connsiteX58" fmla="*/ 2837545 w 3426309"/>
              <a:gd name="connsiteY58" fmla="*/ 4674579 h 5466879"/>
              <a:gd name="connsiteX59" fmla="*/ 2827276 w 3426309"/>
              <a:gd name="connsiteY59" fmla="*/ 4684848 h 5466879"/>
              <a:gd name="connsiteX60" fmla="*/ 2834122 w 3426309"/>
              <a:gd name="connsiteY60" fmla="*/ 4691694 h 5466879"/>
              <a:gd name="connsiteX61" fmla="*/ 2840968 w 3426309"/>
              <a:gd name="connsiteY61" fmla="*/ 4678002 h 5466879"/>
              <a:gd name="connsiteX62" fmla="*/ 2840968 w 3426309"/>
              <a:gd name="connsiteY62" fmla="*/ 4674579 h 5466879"/>
              <a:gd name="connsiteX63" fmla="*/ 2223145 w 3426309"/>
              <a:gd name="connsiteY63" fmla="*/ 4638257 h 5466879"/>
              <a:gd name="connsiteX64" fmla="*/ 2216841 w 3426309"/>
              <a:gd name="connsiteY64" fmla="*/ 4644560 h 5466879"/>
              <a:gd name="connsiteX65" fmla="*/ 2233957 w 3426309"/>
              <a:gd name="connsiteY65" fmla="*/ 4665098 h 5466879"/>
              <a:gd name="connsiteX66" fmla="*/ 2237380 w 3426309"/>
              <a:gd name="connsiteY66" fmla="*/ 4665098 h 5466879"/>
              <a:gd name="connsiteX67" fmla="*/ 2233957 w 3426309"/>
              <a:gd name="connsiteY67" fmla="*/ 4658252 h 5466879"/>
              <a:gd name="connsiteX68" fmla="*/ 2240803 w 3426309"/>
              <a:gd name="connsiteY68" fmla="*/ 4651406 h 5466879"/>
              <a:gd name="connsiteX69" fmla="*/ 2267881 w 3426309"/>
              <a:gd name="connsiteY69" fmla="*/ 4659143 h 5466879"/>
              <a:gd name="connsiteX70" fmla="*/ 2271936 w 3426309"/>
              <a:gd name="connsiteY70" fmla="*/ 4655183 h 5466879"/>
              <a:gd name="connsiteX71" fmla="*/ 2260672 w 3426309"/>
              <a:gd name="connsiteY71" fmla="*/ 4655183 h 5466879"/>
              <a:gd name="connsiteX72" fmla="*/ 2243556 w 3426309"/>
              <a:gd name="connsiteY72" fmla="*/ 4644913 h 5466879"/>
              <a:gd name="connsiteX73" fmla="*/ 2236710 w 3426309"/>
              <a:gd name="connsiteY73" fmla="*/ 4648337 h 5466879"/>
              <a:gd name="connsiteX74" fmla="*/ 2229864 w 3426309"/>
              <a:gd name="connsiteY74" fmla="*/ 4648337 h 5466879"/>
              <a:gd name="connsiteX75" fmla="*/ 2243556 w 3426309"/>
              <a:gd name="connsiteY75" fmla="*/ 4638067 h 5466879"/>
              <a:gd name="connsiteX76" fmla="*/ 2243556 w 3426309"/>
              <a:gd name="connsiteY76" fmla="*/ 4641490 h 5466879"/>
              <a:gd name="connsiteX77" fmla="*/ 2253826 w 3426309"/>
              <a:gd name="connsiteY77" fmla="*/ 4641490 h 5466879"/>
              <a:gd name="connsiteX78" fmla="*/ 2253826 w 3426309"/>
              <a:gd name="connsiteY78" fmla="*/ 4638067 h 5466879"/>
              <a:gd name="connsiteX79" fmla="*/ 2229864 w 3426309"/>
              <a:gd name="connsiteY79" fmla="*/ 4637714 h 5466879"/>
              <a:gd name="connsiteX80" fmla="*/ 2229864 w 3426309"/>
              <a:gd name="connsiteY80" fmla="*/ 4641490 h 5466879"/>
              <a:gd name="connsiteX81" fmla="*/ 2233287 w 3426309"/>
              <a:gd name="connsiteY81" fmla="*/ 4641490 h 5466879"/>
              <a:gd name="connsiteX82" fmla="*/ 2237063 w 3426309"/>
              <a:gd name="connsiteY82" fmla="*/ 4637714 h 5466879"/>
              <a:gd name="connsiteX83" fmla="*/ 2851237 w 3426309"/>
              <a:gd name="connsiteY83" fmla="*/ 4616387 h 5466879"/>
              <a:gd name="connsiteX84" fmla="*/ 2868352 w 3426309"/>
              <a:gd name="connsiteY84" fmla="*/ 4616387 h 5466879"/>
              <a:gd name="connsiteX85" fmla="*/ 2868352 w 3426309"/>
              <a:gd name="connsiteY85" fmla="*/ 4623233 h 5466879"/>
              <a:gd name="connsiteX86" fmla="*/ 2851237 w 3426309"/>
              <a:gd name="connsiteY86" fmla="*/ 4623233 h 5466879"/>
              <a:gd name="connsiteX87" fmla="*/ 2830699 w 3426309"/>
              <a:gd name="connsiteY87" fmla="*/ 4616387 h 5466879"/>
              <a:gd name="connsiteX88" fmla="*/ 2813584 w 3426309"/>
              <a:gd name="connsiteY88" fmla="*/ 4619810 h 5466879"/>
              <a:gd name="connsiteX89" fmla="*/ 2813584 w 3426309"/>
              <a:gd name="connsiteY89" fmla="*/ 4623233 h 5466879"/>
              <a:gd name="connsiteX90" fmla="*/ 2823853 w 3426309"/>
              <a:gd name="connsiteY90" fmla="*/ 4626656 h 5466879"/>
              <a:gd name="connsiteX91" fmla="*/ 2861506 w 3426309"/>
              <a:gd name="connsiteY91" fmla="*/ 4599272 h 5466879"/>
              <a:gd name="connsiteX92" fmla="*/ 2864929 w 3426309"/>
              <a:gd name="connsiteY92" fmla="*/ 4599272 h 5466879"/>
              <a:gd name="connsiteX93" fmla="*/ 2871775 w 3426309"/>
              <a:gd name="connsiteY93" fmla="*/ 4606118 h 5466879"/>
              <a:gd name="connsiteX94" fmla="*/ 2868352 w 3426309"/>
              <a:gd name="connsiteY94" fmla="*/ 4606118 h 5466879"/>
              <a:gd name="connsiteX95" fmla="*/ 2861506 w 3426309"/>
              <a:gd name="connsiteY95" fmla="*/ 4599272 h 5466879"/>
              <a:gd name="connsiteX96" fmla="*/ 1263196 w 3426309"/>
              <a:gd name="connsiteY96" fmla="*/ 4571923 h 5466879"/>
              <a:gd name="connsiteX97" fmla="*/ 1270042 w 3426309"/>
              <a:gd name="connsiteY97" fmla="*/ 4571923 h 5466879"/>
              <a:gd name="connsiteX98" fmla="*/ 1270042 w 3426309"/>
              <a:gd name="connsiteY98" fmla="*/ 4575346 h 5466879"/>
              <a:gd name="connsiteX99" fmla="*/ 1263196 w 3426309"/>
              <a:gd name="connsiteY99" fmla="*/ 4575346 h 5466879"/>
              <a:gd name="connsiteX100" fmla="*/ 523421 w 3426309"/>
              <a:gd name="connsiteY100" fmla="*/ 4571923 h 5466879"/>
              <a:gd name="connsiteX101" fmla="*/ 530267 w 3426309"/>
              <a:gd name="connsiteY101" fmla="*/ 4571923 h 5466879"/>
              <a:gd name="connsiteX102" fmla="*/ 530267 w 3426309"/>
              <a:gd name="connsiteY102" fmla="*/ 4575346 h 5466879"/>
              <a:gd name="connsiteX103" fmla="*/ 523421 w 3426309"/>
              <a:gd name="connsiteY103" fmla="*/ 4575346 h 5466879"/>
              <a:gd name="connsiteX104" fmla="*/ 1276888 w 3426309"/>
              <a:gd name="connsiteY104" fmla="*/ 4565077 h 5466879"/>
              <a:gd name="connsiteX105" fmla="*/ 1283734 w 3426309"/>
              <a:gd name="connsiteY105" fmla="*/ 4571923 h 5466879"/>
              <a:gd name="connsiteX106" fmla="*/ 1283734 w 3426309"/>
              <a:gd name="connsiteY106" fmla="*/ 4575346 h 5466879"/>
              <a:gd name="connsiteX107" fmla="*/ 1276888 w 3426309"/>
              <a:gd name="connsiteY107" fmla="*/ 4575346 h 5466879"/>
              <a:gd name="connsiteX108" fmla="*/ 537113 w 3426309"/>
              <a:gd name="connsiteY108" fmla="*/ 4565077 h 5466879"/>
              <a:gd name="connsiteX109" fmla="*/ 543959 w 3426309"/>
              <a:gd name="connsiteY109" fmla="*/ 4571923 h 5466879"/>
              <a:gd name="connsiteX110" fmla="*/ 543959 w 3426309"/>
              <a:gd name="connsiteY110" fmla="*/ 4575346 h 5466879"/>
              <a:gd name="connsiteX111" fmla="*/ 537113 w 3426309"/>
              <a:gd name="connsiteY111" fmla="*/ 4575346 h 5466879"/>
              <a:gd name="connsiteX112" fmla="*/ 2779353 w 3426309"/>
              <a:gd name="connsiteY112" fmla="*/ 4530811 h 5466879"/>
              <a:gd name="connsiteX113" fmla="*/ 2772507 w 3426309"/>
              <a:gd name="connsiteY113" fmla="*/ 4537657 h 5466879"/>
              <a:gd name="connsiteX114" fmla="*/ 2779353 w 3426309"/>
              <a:gd name="connsiteY114" fmla="*/ 4537657 h 5466879"/>
              <a:gd name="connsiteX115" fmla="*/ 1339614 w 3426309"/>
              <a:gd name="connsiteY115" fmla="*/ 4478390 h 5466879"/>
              <a:gd name="connsiteX116" fmla="*/ 1338503 w 3426309"/>
              <a:gd name="connsiteY116" fmla="*/ 4479501 h 5466879"/>
              <a:gd name="connsiteX117" fmla="*/ 1340140 w 3426309"/>
              <a:gd name="connsiteY117" fmla="*/ 4479501 h 5466879"/>
              <a:gd name="connsiteX118" fmla="*/ 605574 w 3426309"/>
              <a:gd name="connsiteY118" fmla="*/ 4472655 h 5466879"/>
              <a:gd name="connsiteX119" fmla="*/ 598728 w 3426309"/>
              <a:gd name="connsiteY119" fmla="*/ 4479501 h 5466879"/>
              <a:gd name="connsiteX120" fmla="*/ 602151 w 3426309"/>
              <a:gd name="connsiteY120" fmla="*/ 4479501 h 5466879"/>
              <a:gd name="connsiteX121" fmla="*/ 608997 w 3426309"/>
              <a:gd name="connsiteY121" fmla="*/ 4472655 h 5466879"/>
              <a:gd name="connsiteX122" fmla="*/ 317507 w 3426309"/>
              <a:gd name="connsiteY122" fmla="*/ 4425059 h 5466879"/>
              <a:gd name="connsiteX123" fmla="*/ 324353 w 3426309"/>
              <a:gd name="connsiteY123" fmla="*/ 4425059 h 5466879"/>
              <a:gd name="connsiteX124" fmla="*/ 324353 w 3426309"/>
              <a:gd name="connsiteY124" fmla="*/ 4428482 h 5466879"/>
              <a:gd name="connsiteX125" fmla="*/ 317507 w 3426309"/>
              <a:gd name="connsiteY125" fmla="*/ 4428482 h 5466879"/>
              <a:gd name="connsiteX126" fmla="*/ 331199 w 3426309"/>
              <a:gd name="connsiteY126" fmla="*/ 4418213 h 5466879"/>
              <a:gd name="connsiteX127" fmla="*/ 338045 w 3426309"/>
              <a:gd name="connsiteY127" fmla="*/ 4425059 h 5466879"/>
              <a:gd name="connsiteX128" fmla="*/ 338045 w 3426309"/>
              <a:gd name="connsiteY128" fmla="*/ 4428482 h 5466879"/>
              <a:gd name="connsiteX129" fmla="*/ 331199 w 3426309"/>
              <a:gd name="connsiteY129" fmla="*/ 4428482 h 5466879"/>
              <a:gd name="connsiteX130" fmla="*/ 2717738 w 3426309"/>
              <a:gd name="connsiteY130" fmla="*/ 4390466 h 5466879"/>
              <a:gd name="connsiteX131" fmla="*/ 2717738 w 3426309"/>
              <a:gd name="connsiteY131" fmla="*/ 4397312 h 5466879"/>
              <a:gd name="connsiteX132" fmla="*/ 2728007 w 3426309"/>
              <a:gd name="connsiteY132" fmla="*/ 4397312 h 5466879"/>
              <a:gd name="connsiteX133" fmla="*/ 2728007 w 3426309"/>
              <a:gd name="connsiteY133" fmla="*/ 4390466 h 5466879"/>
              <a:gd name="connsiteX134" fmla="*/ 732226 w 3426309"/>
              <a:gd name="connsiteY134" fmla="*/ 4376809 h 5466879"/>
              <a:gd name="connsiteX135" fmla="*/ 732226 w 3426309"/>
              <a:gd name="connsiteY135" fmla="*/ 4380232 h 5466879"/>
              <a:gd name="connsiteX136" fmla="*/ 742496 w 3426309"/>
              <a:gd name="connsiteY136" fmla="*/ 4380232 h 5466879"/>
              <a:gd name="connsiteX137" fmla="*/ 742496 w 3426309"/>
              <a:gd name="connsiteY137" fmla="*/ 4376809 h 5466879"/>
              <a:gd name="connsiteX138" fmla="*/ 718534 w 3426309"/>
              <a:gd name="connsiteY138" fmla="*/ 4369963 h 5466879"/>
              <a:gd name="connsiteX139" fmla="*/ 718534 w 3426309"/>
              <a:gd name="connsiteY139" fmla="*/ 4380232 h 5466879"/>
              <a:gd name="connsiteX140" fmla="*/ 721957 w 3426309"/>
              <a:gd name="connsiteY140" fmla="*/ 4380232 h 5466879"/>
              <a:gd name="connsiteX141" fmla="*/ 728803 w 3426309"/>
              <a:gd name="connsiteY141" fmla="*/ 4373386 h 5466879"/>
              <a:gd name="connsiteX142" fmla="*/ 721957 w 3426309"/>
              <a:gd name="connsiteY142" fmla="*/ 4369963 h 5466879"/>
              <a:gd name="connsiteX143" fmla="*/ 1057282 w 3426309"/>
              <a:gd name="connsiteY143" fmla="*/ 4326900 h 5466879"/>
              <a:gd name="connsiteX144" fmla="*/ 1064128 w 3426309"/>
              <a:gd name="connsiteY144" fmla="*/ 4326900 h 5466879"/>
              <a:gd name="connsiteX145" fmla="*/ 1064128 w 3426309"/>
              <a:gd name="connsiteY145" fmla="*/ 4330323 h 5466879"/>
              <a:gd name="connsiteX146" fmla="*/ 1057282 w 3426309"/>
              <a:gd name="connsiteY146" fmla="*/ 4330323 h 5466879"/>
              <a:gd name="connsiteX147" fmla="*/ 2427617 w 3426309"/>
              <a:gd name="connsiteY147" fmla="*/ 4325258 h 5466879"/>
              <a:gd name="connsiteX148" fmla="*/ 2434463 w 3426309"/>
              <a:gd name="connsiteY148" fmla="*/ 4332104 h 5466879"/>
              <a:gd name="connsiteX149" fmla="*/ 2434463 w 3426309"/>
              <a:gd name="connsiteY149" fmla="*/ 4335527 h 5466879"/>
              <a:gd name="connsiteX150" fmla="*/ 2427617 w 3426309"/>
              <a:gd name="connsiteY150" fmla="*/ 4335527 h 5466879"/>
              <a:gd name="connsiteX151" fmla="*/ 1070974 w 3426309"/>
              <a:gd name="connsiteY151" fmla="*/ 4320054 h 5466879"/>
              <a:gd name="connsiteX152" fmla="*/ 1077820 w 3426309"/>
              <a:gd name="connsiteY152" fmla="*/ 4326900 h 5466879"/>
              <a:gd name="connsiteX153" fmla="*/ 1077820 w 3426309"/>
              <a:gd name="connsiteY153" fmla="*/ 4330323 h 5466879"/>
              <a:gd name="connsiteX154" fmla="*/ 1070974 w 3426309"/>
              <a:gd name="connsiteY154" fmla="*/ 4330323 h 5466879"/>
              <a:gd name="connsiteX155" fmla="*/ 2496078 w 3426309"/>
              <a:gd name="connsiteY155" fmla="*/ 4232836 h 5466879"/>
              <a:gd name="connsiteX156" fmla="*/ 2489232 w 3426309"/>
              <a:gd name="connsiteY156" fmla="*/ 4239682 h 5466879"/>
              <a:gd name="connsiteX157" fmla="*/ 2492655 w 3426309"/>
              <a:gd name="connsiteY157" fmla="*/ 4239682 h 5466879"/>
              <a:gd name="connsiteX158" fmla="*/ 2499501 w 3426309"/>
              <a:gd name="connsiteY158" fmla="*/ 4232836 h 5466879"/>
              <a:gd name="connsiteX159" fmla="*/ 835090 w 3426309"/>
              <a:gd name="connsiteY159" fmla="*/ 4227632 h 5466879"/>
              <a:gd name="connsiteX160" fmla="*/ 828244 w 3426309"/>
              <a:gd name="connsiteY160" fmla="*/ 4234478 h 5466879"/>
              <a:gd name="connsiteX161" fmla="*/ 831667 w 3426309"/>
              <a:gd name="connsiteY161" fmla="*/ 4234478 h 5466879"/>
              <a:gd name="connsiteX162" fmla="*/ 838513 w 3426309"/>
              <a:gd name="connsiteY162" fmla="*/ 4227632 h 5466879"/>
              <a:gd name="connsiteX163" fmla="*/ 2622730 w 3426309"/>
              <a:gd name="connsiteY163" fmla="*/ 4136990 h 5466879"/>
              <a:gd name="connsiteX164" fmla="*/ 2622730 w 3426309"/>
              <a:gd name="connsiteY164" fmla="*/ 4140413 h 5466879"/>
              <a:gd name="connsiteX165" fmla="*/ 2633000 w 3426309"/>
              <a:gd name="connsiteY165" fmla="*/ 4140413 h 5466879"/>
              <a:gd name="connsiteX166" fmla="*/ 2633000 w 3426309"/>
              <a:gd name="connsiteY166" fmla="*/ 4136990 h 5466879"/>
              <a:gd name="connsiteX167" fmla="*/ 2609038 w 3426309"/>
              <a:gd name="connsiteY167" fmla="*/ 4130144 h 5466879"/>
              <a:gd name="connsiteX168" fmla="*/ 2609038 w 3426309"/>
              <a:gd name="connsiteY168" fmla="*/ 4140413 h 5466879"/>
              <a:gd name="connsiteX169" fmla="*/ 2612461 w 3426309"/>
              <a:gd name="connsiteY169" fmla="*/ 4140413 h 5466879"/>
              <a:gd name="connsiteX170" fmla="*/ 2619307 w 3426309"/>
              <a:gd name="connsiteY170" fmla="*/ 4133567 h 5466879"/>
              <a:gd name="connsiteX171" fmla="*/ 2612461 w 3426309"/>
              <a:gd name="connsiteY171" fmla="*/ 4130144 h 5466879"/>
              <a:gd name="connsiteX172" fmla="*/ 2733411 w 3426309"/>
              <a:gd name="connsiteY172" fmla="*/ 3831196 h 5466879"/>
              <a:gd name="connsiteX173" fmla="*/ 2728845 w 3426309"/>
              <a:gd name="connsiteY173" fmla="*/ 3835762 h 5466879"/>
              <a:gd name="connsiteX174" fmla="*/ 2735691 w 3426309"/>
              <a:gd name="connsiteY174" fmla="*/ 3842608 h 5466879"/>
              <a:gd name="connsiteX175" fmla="*/ 2738279 w 3426309"/>
              <a:gd name="connsiteY175" fmla="*/ 3837433 h 5466879"/>
              <a:gd name="connsiteX176" fmla="*/ 2858083 w 3426309"/>
              <a:gd name="connsiteY176" fmla="*/ 3579204 h 5466879"/>
              <a:gd name="connsiteX177" fmla="*/ 2858083 w 3426309"/>
              <a:gd name="connsiteY177" fmla="*/ 3582627 h 5466879"/>
              <a:gd name="connsiteX178" fmla="*/ 2864929 w 3426309"/>
              <a:gd name="connsiteY178" fmla="*/ 3582627 h 5466879"/>
              <a:gd name="connsiteX179" fmla="*/ 2864929 w 3426309"/>
              <a:gd name="connsiteY179" fmla="*/ 3579204 h 5466879"/>
              <a:gd name="connsiteX180" fmla="*/ 219076 w 3426309"/>
              <a:gd name="connsiteY180" fmla="*/ 3575973 h 5466879"/>
              <a:gd name="connsiteX181" fmla="*/ 225922 w 3426309"/>
              <a:gd name="connsiteY181" fmla="*/ 3575973 h 5466879"/>
              <a:gd name="connsiteX182" fmla="*/ 225922 w 3426309"/>
              <a:gd name="connsiteY182" fmla="*/ 3579396 h 5466879"/>
              <a:gd name="connsiteX183" fmla="*/ 219076 w 3426309"/>
              <a:gd name="connsiteY183" fmla="*/ 3579396 h 5466879"/>
              <a:gd name="connsiteX184" fmla="*/ 232768 w 3426309"/>
              <a:gd name="connsiteY184" fmla="*/ 3569127 h 5466879"/>
              <a:gd name="connsiteX185" fmla="*/ 239614 w 3426309"/>
              <a:gd name="connsiteY185" fmla="*/ 3575973 h 5466879"/>
              <a:gd name="connsiteX186" fmla="*/ 239614 w 3426309"/>
              <a:gd name="connsiteY186" fmla="*/ 3579396 h 5466879"/>
              <a:gd name="connsiteX187" fmla="*/ 232768 w 3426309"/>
              <a:gd name="connsiteY187" fmla="*/ 3579396 h 5466879"/>
              <a:gd name="connsiteX188" fmla="*/ 1005603 w 3426309"/>
              <a:gd name="connsiteY188" fmla="*/ 3545348 h 5466879"/>
              <a:gd name="connsiteX189" fmla="*/ 986542 w 3426309"/>
              <a:gd name="connsiteY189" fmla="*/ 3562794 h 5466879"/>
              <a:gd name="connsiteX190" fmla="*/ 986541 w 3426309"/>
              <a:gd name="connsiteY190" fmla="*/ 3562796 h 5466879"/>
              <a:gd name="connsiteX191" fmla="*/ 987354 w 3426309"/>
              <a:gd name="connsiteY191" fmla="*/ 3566861 h 5466879"/>
              <a:gd name="connsiteX192" fmla="*/ 992550 w 3426309"/>
              <a:gd name="connsiteY192" fmla="*/ 3577253 h 5466879"/>
              <a:gd name="connsiteX193" fmla="*/ 991120 w 3426309"/>
              <a:gd name="connsiteY193" fmla="*/ 3581544 h 5466879"/>
              <a:gd name="connsiteX194" fmla="*/ 997455 w 3426309"/>
              <a:gd name="connsiteY194" fmla="*/ 3586296 h 5466879"/>
              <a:gd name="connsiteX195" fmla="*/ 1006242 w 3426309"/>
              <a:gd name="connsiteY195" fmla="*/ 3584099 h 5466879"/>
              <a:gd name="connsiteX196" fmla="*/ 1007108 w 3426309"/>
              <a:gd name="connsiteY196" fmla="*/ 3584594 h 5466879"/>
              <a:gd name="connsiteX197" fmla="*/ 1011071 w 3426309"/>
              <a:gd name="connsiteY197" fmla="*/ 3574686 h 5466879"/>
              <a:gd name="connsiteX198" fmla="*/ 1012267 w 3426309"/>
              <a:gd name="connsiteY198" fmla="*/ 3573822 h 5466879"/>
              <a:gd name="connsiteX199" fmla="*/ 2804821 w 3426309"/>
              <a:gd name="connsiteY199" fmla="*/ 3527844 h 5466879"/>
              <a:gd name="connsiteX200" fmla="*/ 2799641 w 3426309"/>
              <a:gd name="connsiteY200" fmla="*/ 3529858 h 5466879"/>
              <a:gd name="connsiteX201" fmla="*/ 2798891 w 3426309"/>
              <a:gd name="connsiteY201" fmla="*/ 3532858 h 5466879"/>
              <a:gd name="connsiteX202" fmla="*/ 2802314 w 3426309"/>
              <a:gd name="connsiteY202" fmla="*/ 3532858 h 5466879"/>
              <a:gd name="connsiteX203" fmla="*/ 2813584 w 3426309"/>
              <a:gd name="connsiteY203" fmla="*/ 3524436 h 5466879"/>
              <a:gd name="connsiteX204" fmla="*/ 2813379 w 3426309"/>
              <a:gd name="connsiteY204" fmla="*/ 3524516 h 5466879"/>
              <a:gd name="connsiteX205" fmla="*/ 2809160 w 3426309"/>
              <a:gd name="connsiteY205" fmla="*/ 3539704 h 5466879"/>
              <a:gd name="connsiteX206" fmla="*/ 2788622 w 3426309"/>
              <a:gd name="connsiteY206" fmla="*/ 3584203 h 5466879"/>
              <a:gd name="connsiteX207" fmla="*/ 2782068 w 3426309"/>
              <a:gd name="connsiteY207" fmla="*/ 3589119 h 5466879"/>
              <a:gd name="connsiteX208" fmla="*/ 2789622 w 3426309"/>
              <a:gd name="connsiteY208" fmla="*/ 3592896 h 5466879"/>
              <a:gd name="connsiteX209" fmla="*/ 2813584 w 3426309"/>
              <a:gd name="connsiteY209" fmla="*/ 3565512 h 5466879"/>
              <a:gd name="connsiteX210" fmla="*/ 2813584 w 3426309"/>
              <a:gd name="connsiteY210" fmla="*/ 3558666 h 5466879"/>
              <a:gd name="connsiteX211" fmla="*/ 2806738 w 3426309"/>
              <a:gd name="connsiteY211" fmla="*/ 3558666 h 5466879"/>
              <a:gd name="connsiteX212" fmla="*/ 2820430 w 3426309"/>
              <a:gd name="connsiteY212" fmla="*/ 3524436 h 5466879"/>
              <a:gd name="connsiteX213" fmla="*/ 973614 w 3426309"/>
              <a:gd name="connsiteY213" fmla="*/ 3519061 h 5466879"/>
              <a:gd name="connsiteX214" fmla="*/ 976272 w 3426309"/>
              <a:gd name="connsiteY214" fmla="*/ 3521719 h 5466879"/>
              <a:gd name="connsiteX215" fmla="*/ 977601 w 3426309"/>
              <a:gd name="connsiteY215" fmla="*/ 3519061 h 5466879"/>
              <a:gd name="connsiteX216" fmla="*/ 993657 w 3426309"/>
              <a:gd name="connsiteY216" fmla="*/ 3506139 h 5466879"/>
              <a:gd name="connsiteX217" fmla="*/ 993387 w 3426309"/>
              <a:gd name="connsiteY217" fmla="*/ 3508027 h 5466879"/>
              <a:gd name="connsiteX218" fmla="*/ 993387 w 3426309"/>
              <a:gd name="connsiteY218" fmla="*/ 3509502 h 5466879"/>
              <a:gd name="connsiteX219" fmla="*/ 995410 w 3426309"/>
              <a:gd name="connsiteY219" fmla="*/ 3509839 h 5466879"/>
              <a:gd name="connsiteX220" fmla="*/ 979695 w 3426309"/>
              <a:gd name="connsiteY220" fmla="*/ 3504604 h 5466879"/>
              <a:gd name="connsiteX221" fmla="*/ 969426 w 3426309"/>
              <a:gd name="connsiteY221" fmla="*/ 3514873 h 5466879"/>
              <a:gd name="connsiteX222" fmla="*/ 972709 w 3426309"/>
              <a:gd name="connsiteY222" fmla="*/ 3518156 h 5466879"/>
              <a:gd name="connsiteX223" fmla="*/ 976290 w 3426309"/>
              <a:gd name="connsiteY223" fmla="*/ 3513499 h 5466879"/>
              <a:gd name="connsiteX224" fmla="*/ 981301 w 3426309"/>
              <a:gd name="connsiteY224" fmla="*/ 3511662 h 5466879"/>
              <a:gd name="connsiteX225" fmla="*/ 983118 w 3426309"/>
              <a:gd name="connsiteY225" fmla="*/ 3508027 h 5466879"/>
              <a:gd name="connsiteX226" fmla="*/ 983118 w 3426309"/>
              <a:gd name="connsiteY226" fmla="*/ 3504604 h 5466879"/>
              <a:gd name="connsiteX227" fmla="*/ 980897 w 3426309"/>
              <a:gd name="connsiteY227" fmla="*/ 3493316 h 5466879"/>
              <a:gd name="connsiteX228" fmla="*/ 975731 w 3426309"/>
              <a:gd name="connsiteY228" fmla="*/ 3494065 h 5466879"/>
              <a:gd name="connsiteX229" fmla="*/ 983118 w 3426309"/>
              <a:gd name="connsiteY229" fmla="*/ 3497758 h 5466879"/>
              <a:gd name="connsiteX230" fmla="*/ 2909429 w 3426309"/>
              <a:gd name="connsiteY230" fmla="*/ 3486782 h 5466879"/>
              <a:gd name="connsiteX231" fmla="*/ 2909429 w 3426309"/>
              <a:gd name="connsiteY231" fmla="*/ 3490205 h 5466879"/>
              <a:gd name="connsiteX232" fmla="*/ 2902583 w 3426309"/>
              <a:gd name="connsiteY232" fmla="*/ 3497051 h 5466879"/>
              <a:gd name="connsiteX233" fmla="*/ 2899160 w 3426309"/>
              <a:gd name="connsiteY233" fmla="*/ 3497051 h 5466879"/>
              <a:gd name="connsiteX234" fmla="*/ 2909429 w 3426309"/>
              <a:gd name="connsiteY234" fmla="*/ 3486782 h 5466879"/>
              <a:gd name="connsiteX235" fmla="*/ 2871775 w 3426309"/>
              <a:gd name="connsiteY235" fmla="*/ 3466244 h 5466879"/>
              <a:gd name="connsiteX236" fmla="*/ 2851237 w 3426309"/>
              <a:gd name="connsiteY236" fmla="*/ 3493628 h 5466879"/>
              <a:gd name="connsiteX237" fmla="*/ 2851237 w 3426309"/>
              <a:gd name="connsiteY237" fmla="*/ 3500474 h 5466879"/>
              <a:gd name="connsiteX238" fmla="*/ 2871775 w 3426309"/>
              <a:gd name="connsiteY238" fmla="*/ 3503897 h 5466879"/>
              <a:gd name="connsiteX239" fmla="*/ 2878622 w 3426309"/>
              <a:gd name="connsiteY239" fmla="*/ 3476513 h 5466879"/>
              <a:gd name="connsiteX240" fmla="*/ 2878622 w 3426309"/>
              <a:gd name="connsiteY240" fmla="*/ 3473090 h 5466879"/>
              <a:gd name="connsiteX241" fmla="*/ 2871775 w 3426309"/>
              <a:gd name="connsiteY241" fmla="*/ 3466244 h 5466879"/>
              <a:gd name="connsiteX242" fmla="*/ 972849 w 3426309"/>
              <a:gd name="connsiteY242" fmla="*/ 3446412 h 5466879"/>
              <a:gd name="connsiteX243" fmla="*/ 955734 w 3426309"/>
              <a:gd name="connsiteY243" fmla="*/ 3449835 h 5466879"/>
              <a:gd name="connsiteX244" fmla="*/ 955734 w 3426309"/>
              <a:gd name="connsiteY244" fmla="*/ 3453258 h 5466879"/>
              <a:gd name="connsiteX245" fmla="*/ 966003 w 3426309"/>
              <a:gd name="connsiteY245" fmla="*/ 3456681 h 5466879"/>
              <a:gd name="connsiteX246" fmla="*/ 2875198 w 3426309"/>
              <a:gd name="connsiteY246" fmla="*/ 3445705 h 5466879"/>
              <a:gd name="connsiteX247" fmla="*/ 2868352 w 3426309"/>
              <a:gd name="connsiteY247" fmla="*/ 3452552 h 5466879"/>
              <a:gd name="connsiteX248" fmla="*/ 2868352 w 3426309"/>
              <a:gd name="connsiteY248" fmla="*/ 3455975 h 5466879"/>
              <a:gd name="connsiteX249" fmla="*/ 2875198 w 3426309"/>
              <a:gd name="connsiteY249" fmla="*/ 3455975 h 5466879"/>
              <a:gd name="connsiteX250" fmla="*/ 2964198 w 3426309"/>
              <a:gd name="connsiteY250" fmla="*/ 3363552 h 5466879"/>
              <a:gd name="connsiteX251" fmla="*/ 2964198 w 3426309"/>
              <a:gd name="connsiteY251" fmla="*/ 3370398 h 5466879"/>
              <a:gd name="connsiteX252" fmla="*/ 2967621 w 3426309"/>
              <a:gd name="connsiteY252" fmla="*/ 3370398 h 5466879"/>
              <a:gd name="connsiteX253" fmla="*/ 2967621 w 3426309"/>
              <a:gd name="connsiteY253" fmla="*/ 3363552 h 5466879"/>
              <a:gd name="connsiteX254" fmla="*/ 2974467 w 3426309"/>
              <a:gd name="connsiteY254" fmla="*/ 3360129 h 5466879"/>
              <a:gd name="connsiteX255" fmla="*/ 2974467 w 3426309"/>
              <a:gd name="connsiteY255" fmla="*/ 3363552 h 5466879"/>
              <a:gd name="connsiteX256" fmla="*/ 2984736 w 3426309"/>
              <a:gd name="connsiteY256" fmla="*/ 3363552 h 5466879"/>
              <a:gd name="connsiteX257" fmla="*/ 2984736 w 3426309"/>
              <a:gd name="connsiteY257" fmla="*/ 3360129 h 5466879"/>
              <a:gd name="connsiteX258" fmla="*/ 3053197 w 3426309"/>
              <a:gd name="connsiteY258" fmla="*/ 3281399 h 5466879"/>
              <a:gd name="connsiteX259" fmla="*/ 3053197 w 3426309"/>
              <a:gd name="connsiteY259" fmla="*/ 3291668 h 5466879"/>
              <a:gd name="connsiteX260" fmla="*/ 3056620 w 3426309"/>
              <a:gd name="connsiteY260" fmla="*/ 3291668 h 5466879"/>
              <a:gd name="connsiteX261" fmla="*/ 3056620 w 3426309"/>
              <a:gd name="connsiteY261" fmla="*/ 3281399 h 5466879"/>
              <a:gd name="connsiteX262" fmla="*/ 3070312 w 3426309"/>
              <a:gd name="connsiteY262" fmla="*/ 3240323 h 5466879"/>
              <a:gd name="connsiteX263" fmla="*/ 3063466 w 3426309"/>
              <a:gd name="connsiteY263" fmla="*/ 3247169 h 5466879"/>
              <a:gd name="connsiteX264" fmla="*/ 3063466 w 3426309"/>
              <a:gd name="connsiteY264" fmla="*/ 3250592 h 5466879"/>
              <a:gd name="connsiteX265" fmla="*/ 3070312 w 3426309"/>
              <a:gd name="connsiteY265" fmla="*/ 3243746 h 5466879"/>
              <a:gd name="connsiteX266" fmla="*/ 3077158 w 3426309"/>
              <a:gd name="connsiteY266" fmla="*/ 3236900 h 5466879"/>
              <a:gd name="connsiteX267" fmla="*/ 3073735 w 3426309"/>
              <a:gd name="connsiteY267" fmla="*/ 3250592 h 5466879"/>
              <a:gd name="connsiteX268" fmla="*/ 3077158 w 3426309"/>
              <a:gd name="connsiteY268" fmla="*/ 3250592 h 5466879"/>
              <a:gd name="connsiteX269" fmla="*/ 3080581 w 3426309"/>
              <a:gd name="connsiteY269" fmla="*/ 3243746 h 5466879"/>
              <a:gd name="connsiteX270" fmla="*/ 3080581 w 3426309"/>
              <a:gd name="connsiteY270" fmla="*/ 3236900 h 5466879"/>
              <a:gd name="connsiteX271" fmla="*/ 3077158 w 3426309"/>
              <a:gd name="connsiteY271" fmla="*/ 2945941 h 5466879"/>
              <a:gd name="connsiteX272" fmla="*/ 3077158 w 3426309"/>
              <a:gd name="connsiteY272" fmla="*/ 2952787 h 5466879"/>
              <a:gd name="connsiteX273" fmla="*/ 3080581 w 3426309"/>
              <a:gd name="connsiteY273" fmla="*/ 2952787 h 5466879"/>
              <a:gd name="connsiteX274" fmla="*/ 3080581 w 3426309"/>
              <a:gd name="connsiteY274" fmla="*/ 2945941 h 5466879"/>
              <a:gd name="connsiteX275" fmla="*/ 3029236 w 3426309"/>
              <a:gd name="connsiteY275" fmla="*/ 2939095 h 5466879"/>
              <a:gd name="connsiteX276" fmla="*/ 3036082 w 3426309"/>
              <a:gd name="connsiteY276" fmla="*/ 2959633 h 5466879"/>
              <a:gd name="connsiteX277" fmla="*/ 3042928 w 3426309"/>
              <a:gd name="connsiteY277" fmla="*/ 2959633 h 5466879"/>
              <a:gd name="connsiteX278" fmla="*/ 3042928 w 3426309"/>
              <a:gd name="connsiteY278" fmla="*/ 2949364 h 5466879"/>
              <a:gd name="connsiteX279" fmla="*/ 3032659 w 3426309"/>
              <a:gd name="connsiteY279" fmla="*/ 2939095 h 5466879"/>
              <a:gd name="connsiteX280" fmla="*/ 3080581 w 3426309"/>
              <a:gd name="connsiteY280" fmla="*/ 2925403 h 5466879"/>
              <a:gd name="connsiteX281" fmla="*/ 3080581 w 3426309"/>
              <a:gd name="connsiteY281" fmla="*/ 2935672 h 5466879"/>
              <a:gd name="connsiteX282" fmla="*/ 3087427 w 3426309"/>
              <a:gd name="connsiteY282" fmla="*/ 2935672 h 5466879"/>
              <a:gd name="connsiteX283" fmla="*/ 3087427 w 3426309"/>
              <a:gd name="connsiteY283" fmla="*/ 2925403 h 5466879"/>
              <a:gd name="connsiteX284" fmla="*/ 3073735 w 3426309"/>
              <a:gd name="connsiteY284" fmla="*/ 2901441 h 5466879"/>
              <a:gd name="connsiteX285" fmla="*/ 3073735 w 3426309"/>
              <a:gd name="connsiteY285" fmla="*/ 2915133 h 5466879"/>
              <a:gd name="connsiteX286" fmla="*/ 3084004 w 3426309"/>
              <a:gd name="connsiteY286" fmla="*/ 2904864 h 5466879"/>
              <a:gd name="connsiteX287" fmla="*/ 3077158 w 3426309"/>
              <a:gd name="connsiteY287" fmla="*/ 2901441 h 5466879"/>
              <a:gd name="connsiteX288" fmla="*/ 3052094 w 3426309"/>
              <a:gd name="connsiteY288" fmla="*/ 2794224 h 5466879"/>
              <a:gd name="connsiteX289" fmla="*/ 3051738 w 3426309"/>
              <a:gd name="connsiteY289" fmla="*/ 2796786 h 5466879"/>
              <a:gd name="connsiteX290" fmla="*/ 3053197 w 3426309"/>
              <a:gd name="connsiteY290" fmla="*/ 2795327 h 5466879"/>
              <a:gd name="connsiteX291" fmla="*/ 3042471 w 3426309"/>
              <a:gd name="connsiteY291" fmla="*/ 2773756 h 5466879"/>
              <a:gd name="connsiteX292" fmla="*/ 3041928 w 3426309"/>
              <a:gd name="connsiteY292" fmla="*/ 2774223 h 5466879"/>
              <a:gd name="connsiteX293" fmla="*/ 3041928 w 3426309"/>
              <a:gd name="connsiteY293" fmla="*/ 2793480 h 5466879"/>
              <a:gd name="connsiteX294" fmla="*/ 3051350 w 3426309"/>
              <a:gd name="connsiteY294" fmla="*/ 2793480 h 5466879"/>
              <a:gd name="connsiteX295" fmla="*/ 3046351 w 3426309"/>
              <a:gd name="connsiteY295" fmla="*/ 2788481 h 5466879"/>
              <a:gd name="connsiteX296" fmla="*/ 3046351 w 3426309"/>
              <a:gd name="connsiteY296" fmla="*/ 2781634 h 5466879"/>
              <a:gd name="connsiteX297" fmla="*/ 3047516 w 3426309"/>
              <a:gd name="connsiteY297" fmla="*/ 2781324 h 5466879"/>
              <a:gd name="connsiteX298" fmla="*/ 3055035 w 3426309"/>
              <a:gd name="connsiteY298" fmla="*/ 2751079 h 5466879"/>
              <a:gd name="connsiteX299" fmla="*/ 3052197 w 3426309"/>
              <a:gd name="connsiteY299" fmla="*/ 2752403 h 5466879"/>
              <a:gd name="connsiteX300" fmla="*/ 3059043 w 3426309"/>
              <a:gd name="connsiteY300" fmla="*/ 2762672 h 5466879"/>
              <a:gd name="connsiteX301" fmla="*/ 3055620 w 3426309"/>
              <a:gd name="connsiteY301" fmla="*/ 2769518 h 5466879"/>
              <a:gd name="connsiteX302" fmla="*/ 3055620 w 3426309"/>
              <a:gd name="connsiteY302" fmla="*/ 2772941 h 5466879"/>
              <a:gd name="connsiteX303" fmla="*/ 3061383 w 3426309"/>
              <a:gd name="connsiteY303" fmla="*/ 2772941 h 5466879"/>
              <a:gd name="connsiteX304" fmla="*/ 3063466 w 3426309"/>
              <a:gd name="connsiteY304" fmla="*/ 2767942 h 5466879"/>
              <a:gd name="connsiteX305" fmla="*/ 3069312 w 3426309"/>
              <a:gd name="connsiteY305" fmla="*/ 2735288 h 5466879"/>
              <a:gd name="connsiteX306" fmla="*/ 3066224 w 3426309"/>
              <a:gd name="connsiteY306" fmla="*/ 2743316 h 5466879"/>
              <a:gd name="connsiteX307" fmla="*/ 3066889 w 3426309"/>
              <a:gd name="connsiteY307" fmla="*/ 2743981 h 5466879"/>
              <a:gd name="connsiteX308" fmla="*/ 3070615 w 3426309"/>
              <a:gd name="connsiteY308" fmla="*/ 2735288 h 5466879"/>
              <a:gd name="connsiteX309" fmla="*/ 3220926 w 3426309"/>
              <a:gd name="connsiteY309" fmla="*/ 2713173 h 5466879"/>
              <a:gd name="connsiteX310" fmla="*/ 3220926 w 3426309"/>
              <a:gd name="connsiteY310" fmla="*/ 2716597 h 5466879"/>
              <a:gd name="connsiteX311" fmla="*/ 3231195 w 3426309"/>
              <a:gd name="connsiteY311" fmla="*/ 2747404 h 5466879"/>
              <a:gd name="connsiteX312" fmla="*/ 3234618 w 3426309"/>
              <a:gd name="connsiteY312" fmla="*/ 2747404 h 5466879"/>
              <a:gd name="connsiteX313" fmla="*/ 3238041 w 3426309"/>
              <a:gd name="connsiteY313" fmla="*/ 2726866 h 5466879"/>
              <a:gd name="connsiteX314" fmla="*/ 3231195 w 3426309"/>
              <a:gd name="connsiteY314" fmla="*/ 2720020 h 5466879"/>
              <a:gd name="connsiteX315" fmla="*/ 3234618 w 3426309"/>
              <a:gd name="connsiteY315" fmla="*/ 2713173 h 5466879"/>
              <a:gd name="connsiteX316" fmla="*/ 3083091 w 3426309"/>
              <a:gd name="connsiteY316" fmla="*/ 2670042 h 5466879"/>
              <a:gd name="connsiteX317" fmla="*/ 3083004 w 3426309"/>
              <a:gd name="connsiteY317" fmla="*/ 2670250 h 5466879"/>
              <a:gd name="connsiteX318" fmla="*/ 3083150 w 3426309"/>
              <a:gd name="connsiteY318" fmla="*/ 2670396 h 5466879"/>
              <a:gd name="connsiteX319" fmla="*/ 3255157 w 3426309"/>
              <a:gd name="connsiteY319" fmla="*/ 2668674 h 5466879"/>
              <a:gd name="connsiteX320" fmla="*/ 3248311 w 3426309"/>
              <a:gd name="connsiteY320" fmla="*/ 2675520 h 5466879"/>
              <a:gd name="connsiteX321" fmla="*/ 3255157 w 3426309"/>
              <a:gd name="connsiteY321" fmla="*/ 2675520 h 5466879"/>
              <a:gd name="connsiteX322" fmla="*/ 3097697 w 3426309"/>
              <a:gd name="connsiteY322" fmla="*/ 2634986 h 5466879"/>
              <a:gd name="connsiteX323" fmla="*/ 3096897 w 3426309"/>
              <a:gd name="connsiteY323" fmla="*/ 2636907 h 5466879"/>
              <a:gd name="connsiteX324" fmla="*/ 3097697 w 3426309"/>
              <a:gd name="connsiteY324" fmla="*/ 2637867 h 5466879"/>
              <a:gd name="connsiteX325" fmla="*/ 3096696 w 3426309"/>
              <a:gd name="connsiteY325" fmla="*/ 2601789 h 5466879"/>
              <a:gd name="connsiteX326" fmla="*/ 3096696 w 3426309"/>
              <a:gd name="connsiteY326" fmla="*/ 2605212 h 5466879"/>
              <a:gd name="connsiteX327" fmla="*/ 3102805 w 3426309"/>
              <a:gd name="connsiteY327" fmla="*/ 2605212 h 5466879"/>
              <a:gd name="connsiteX328" fmla="*/ 3102120 w 3426309"/>
              <a:gd name="connsiteY328" fmla="*/ 2601789 h 5466879"/>
              <a:gd name="connsiteX329" fmla="*/ 3101120 w 3426309"/>
              <a:gd name="connsiteY329" fmla="*/ 2572829 h 5466879"/>
              <a:gd name="connsiteX330" fmla="*/ 3101120 w 3426309"/>
              <a:gd name="connsiteY330" fmla="*/ 2581251 h 5466879"/>
              <a:gd name="connsiteX331" fmla="*/ 3103542 w 3426309"/>
              <a:gd name="connsiteY331" fmla="*/ 2581251 h 5466879"/>
              <a:gd name="connsiteX332" fmla="*/ 3103542 w 3426309"/>
              <a:gd name="connsiteY332" fmla="*/ 2572829 h 5466879"/>
              <a:gd name="connsiteX333" fmla="*/ 3289387 w 3426309"/>
              <a:gd name="connsiteY333" fmla="*/ 2555713 h 5466879"/>
              <a:gd name="connsiteX334" fmla="*/ 3289387 w 3426309"/>
              <a:gd name="connsiteY334" fmla="*/ 2559136 h 5466879"/>
              <a:gd name="connsiteX335" fmla="*/ 3296233 w 3426309"/>
              <a:gd name="connsiteY335" fmla="*/ 2559136 h 5466879"/>
              <a:gd name="connsiteX336" fmla="*/ 3296233 w 3426309"/>
              <a:gd name="connsiteY336" fmla="*/ 2555713 h 5466879"/>
              <a:gd name="connsiteX337" fmla="*/ 3176427 w 3426309"/>
              <a:gd name="connsiteY337" fmla="*/ 2552290 h 5466879"/>
              <a:gd name="connsiteX338" fmla="*/ 3176427 w 3426309"/>
              <a:gd name="connsiteY338" fmla="*/ 2559136 h 5466879"/>
              <a:gd name="connsiteX339" fmla="*/ 3179850 w 3426309"/>
              <a:gd name="connsiteY339" fmla="*/ 2559136 h 5466879"/>
              <a:gd name="connsiteX340" fmla="*/ 3179850 w 3426309"/>
              <a:gd name="connsiteY340" fmla="*/ 2552290 h 5466879"/>
              <a:gd name="connsiteX341" fmla="*/ 3162734 w 3426309"/>
              <a:gd name="connsiteY341" fmla="*/ 2548867 h 5466879"/>
              <a:gd name="connsiteX342" fmla="*/ 3162734 w 3426309"/>
              <a:gd name="connsiteY342" fmla="*/ 2555713 h 5466879"/>
              <a:gd name="connsiteX343" fmla="*/ 3169581 w 3426309"/>
              <a:gd name="connsiteY343" fmla="*/ 2555713 h 5466879"/>
              <a:gd name="connsiteX344" fmla="*/ 3162734 w 3426309"/>
              <a:gd name="connsiteY344" fmla="*/ 2548867 h 5466879"/>
              <a:gd name="connsiteX345" fmla="*/ 3128759 w 3426309"/>
              <a:gd name="connsiteY345" fmla="*/ 2467225 h 5466879"/>
              <a:gd name="connsiteX346" fmla="*/ 3120658 w 3426309"/>
              <a:gd name="connsiteY346" fmla="*/ 2488828 h 5466879"/>
              <a:gd name="connsiteX347" fmla="*/ 3122457 w 3426309"/>
              <a:gd name="connsiteY347" fmla="*/ 2496923 h 5466879"/>
              <a:gd name="connsiteX348" fmla="*/ 3135350 w 3426309"/>
              <a:gd name="connsiteY348" fmla="*/ 2487252 h 5466879"/>
              <a:gd name="connsiteX349" fmla="*/ 3135350 w 3426309"/>
              <a:gd name="connsiteY349" fmla="*/ 2480406 h 5466879"/>
              <a:gd name="connsiteX350" fmla="*/ 3190119 w 3426309"/>
              <a:gd name="connsiteY350" fmla="*/ 2466714 h 5466879"/>
              <a:gd name="connsiteX351" fmla="*/ 3186696 w 3426309"/>
              <a:gd name="connsiteY351" fmla="*/ 2473560 h 5466879"/>
              <a:gd name="connsiteX352" fmla="*/ 3193542 w 3426309"/>
              <a:gd name="connsiteY352" fmla="*/ 2476983 h 5466879"/>
              <a:gd name="connsiteX353" fmla="*/ 3196965 w 3426309"/>
              <a:gd name="connsiteY353" fmla="*/ 2476983 h 5466879"/>
              <a:gd name="connsiteX354" fmla="*/ 3196965 w 3426309"/>
              <a:gd name="connsiteY354" fmla="*/ 2473560 h 5466879"/>
              <a:gd name="connsiteX355" fmla="*/ 3190119 w 3426309"/>
              <a:gd name="connsiteY355" fmla="*/ 2466714 h 5466879"/>
              <a:gd name="connsiteX356" fmla="*/ 243037 w 3426309"/>
              <a:gd name="connsiteY356" fmla="*/ 2425829 h 5466879"/>
              <a:gd name="connsiteX357" fmla="*/ 249883 w 3426309"/>
              <a:gd name="connsiteY357" fmla="*/ 2425829 h 5466879"/>
              <a:gd name="connsiteX358" fmla="*/ 249883 w 3426309"/>
              <a:gd name="connsiteY358" fmla="*/ 2436098 h 5466879"/>
              <a:gd name="connsiteX359" fmla="*/ 243037 w 3426309"/>
              <a:gd name="connsiteY359" fmla="*/ 2436098 h 5466879"/>
              <a:gd name="connsiteX360" fmla="*/ 215652 w 3426309"/>
              <a:gd name="connsiteY360" fmla="*/ 2415560 h 5466879"/>
              <a:gd name="connsiteX361" fmla="*/ 215652 w 3426309"/>
              <a:gd name="connsiteY361" fmla="*/ 2418983 h 5466879"/>
              <a:gd name="connsiteX362" fmla="*/ 222499 w 3426309"/>
              <a:gd name="connsiteY362" fmla="*/ 2418983 h 5466879"/>
              <a:gd name="connsiteX363" fmla="*/ 222499 w 3426309"/>
              <a:gd name="connsiteY363" fmla="*/ 2415560 h 5466879"/>
              <a:gd name="connsiteX364" fmla="*/ 3138773 w 3426309"/>
              <a:gd name="connsiteY364" fmla="*/ 2415368 h 5466879"/>
              <a:gd name="connsiteX365" fmla="*/ 3138773 w 3426309"/>
              <a:gd name="connsiteY365" fmla="*/ 2435907 h 5466879"/>
              <a:gd name="connsiteX366" fmla="*/ 3145619 w 3426309"/>
              <a:gd name="connsiteY366" fmla="*/ 2429061 h 5466879"/>
              <a:gd name="connsiteX367" fmla="*/ 3145619 w 3426309"/>
              <a:gd name="connsiteY367" fmla="*/ 2425638 h 5466879"/>
              <a:gd name="connsiteX368" fmla="*/ 3142196 w 3426309"/>
              <a:gd name="connsiteY368" fmla="*/ 2418791 h 5466879"/>
              <a:gd name="connsiteX369" fmla="*/ 3145619 w 3426309"/>
              <a:gd name="connsiteY369" fmla="*/ 2415368 h 5466879"/>
              <a:gd name="connsiteX370" fmla="*/ 3361271 w 3426309"/>
              <a:gd name="connsiteY370" fmla="*/ 2408522 h 5466879"/>
              <a:gd name="connsiteX371" fmla="*/ 3354425 w 3426309"/>
              <a:gd name="connsiteY371" fmla="*/ 2415368 h 5466879"/>
              <a:gd name="connsiteX372" fmla="*/ 3354425 w 3426309"/>
              <a:gd name="connsiteY372" fmla="*/ 2418791 h 5466879"/>
              <a:gd name="connsiteX373" fmla="*/ 3361271 w 3426309"/>
              <a:gd name="connsiteY373" fmla="*/ 2411945 h 5466879"/>
              <a:gd name="connsiteX374" fmla="*/ 3371540 w 3426309"/>
              <a:gd name="connsiteY374" fmla="*/ 2319523 h 5466879"/>
              <a:gd name="connsiteX375" fmla="*/ 3371540 w 3426309"/>
              <a:gd name="connsiteY375" fmla="*/ 2322946 h 5466879"/>
              <a:gd name="connsiteX376" fmla="*/ 3378386 w 3426309"/>
              <a:gd name="connsiteY376" fmla="*/ 2322946 h 5466879"/>
              <a:gd name="connsiteX377" fmla="*/ 3378386 w 3426309"/>
              <a:gd name="connsiteY377" fmla="*/ 2319523 h 5466879"/>
              <a:gd name="connsiteX378" fmla="*/ 3203811 w 3426309"/>
              <a:gd name="connsiteY378" fmla="*/ 2319523 h 5466879"/>
              <a:gd name="connsiteX379" fmla="*/ 3203811 w 3426309"/>
              <a:gd name="connsiteY379" fmla="*/ 2322946 h 5466879"/>
              <a:gd name="connsiteX380" fmla="*/ 3210657 w 3426309"/>
              <a:gd name="connsiteY380" fmla="*/ 2333215 h 5466879"/>
              <a:gd name="connsiteX381" fmla="*/ 3217503 w 3426309"/>
              <a:gd name="connsiteY381" fmla="*/ 2333215 h 5466879"/>
              <a:gd name="connsiteX382" fmla="*/ 3217503 w 3426309"/>
              <a:gd name="connsiteY382" fmla="*/ 2322946 h 5466879"/>
              <a:gd name="connsiteX383" fmla="*/ 3203811 w 3426309"/>
              <a:gd name="connsiteY383" fmla="*/ 2319523 h 5466879"/>
              <a:gd name="connsiteX384" fmla="*/ 3176427 w 3426309"/>
              <a:gd name="connsiteY384" fmla="*/ 2309254 h 5466879"/>
              <a:gd name="connsiteX385" fmla="*/ 3166157 w 3426309"/>
              <a:gd name="connsiteY385" fmla="*/ 2322946 h 5466879"/>
              <a:gd name="connsiteX386" fmla="*/ 3176427 w 3426309"/>
              <a:gd name="connsiteY386" fmla="*/ 2319523 h 5466879"/>
              <a:gd name="connsiteX387" fmla="*/ 3374963 w 3426309"/>
              <a:gd name="connsiteY387" fmla="*/ 2288716 h 5466879"/>
              <a:gd name="connsiteX388" fmla="*/ 3368117 w 3426309"/>
              <a:gd name="connsiteY388" fmla="*/ 2295562 h 5466879"/>
              <a:gd name="connsiteX389" fmla="*/ 3368117 w 3426309"/>
              <a:gd name="connsiteY389" fmla="*/ 2298985 h 5466879"/>
              <a:gd name="connsiteX390" fmla="*/ 3378386 w 3426309"/>
              <a:gd name="connsiteY390" fmla="*/ 2298985 h 5466879"/>
              <a:gd name="connsiteX391" fmla="*/ 3378386 w 3426309"/>
              <a:gd name="connsiteY391" fmla="*/ 2288716 h 5466879"/>
              <a:gd name="connsiteX392" fmla="*/ 3381809 w 3426309"/>
              <a:gd name="connsiteY392" fmla="*/ 2131255 h 5466879"/>
              <a:gd name="connsiteX393" fmla="*/ 3381809 w 3426309"/>
              <a:gd name="connsiteY393" fmla="*/ 2134678 h 5466879"/>
              <a:gd name="connsiteX394" fmla="*/ 3392079 w 3426309"/>
              <a:gd name="connsiteY394" fmla="*/ 2134678 h 5466879"/>
              <a:gd name="connsiteX395" fmla="*/ 3392079 w 3426309"/>
              <a:gd name="connsiteY395" fmla="*/ 2131255 h 5466879"/>
              <a:gd name="connsiteX396" fmla="*/ 3378386 w 3426309"/>
              <a:gd name="connsiteY396" fmla="*/ 2079910 h 5466879"/>
              <a:gd name="connsiteX397" fmla="*/ 3371540 w 3426309"/>
              <a:gd name="connsiteY397" fmla="*/ 2086756 h 5466879"/>
              <a:gd name="connsiteX398" fmla="*/ 3378386 w 3426309"/>
              <a:gd name="connsiteY398" fmla="*/ 2086756 h 5466879"/>
              <a:gd name="connsiteX399" fmla="*/ 3402348 w 3426309"/>
              <a:gd name="connsiteY399" fmla="*/ 2076487 h 5466879"/>
              <a:gd name="connsiteX400" fmla="*/ 3402348 w 3426309"/>
              <a:gd name="connsiteY400" fmla="*/ 2079910 h 5466879"/>
              <a:gd name="connsiteX401" fmla="*/ 3409194 w 3426309"/>
              <a:gd name="connsiteY401" fmla="*/ 2079910 h 5466879"/>
              <a:gd name="connsiteX402" fmla="*/ 3409194 w 3426309"/>
              <a:gd name="connsiteY402" fmla="*/ 2076487 h 5466879"/>
              <a:gd name="connsiteX403" fmla="*/ 3402348 w 3426309"/>
              <a:gd name="connsiteY403" fmla="*/ 2025141 h 5466879"/>
              <a:gd name="connsiteX404" fmla="*/ 3402348 w 3426309"/>
              <a:gd name="connsiteY404" fmla="*/ 2031987 h 5466879"/>
              <a:gd name="connsiteX405" fmla="*/ 3405771 w 3426309"/>
              <a:gd name="connsiteY405" fmla="*/ 2042256 h 5466879"/>
              <a:gd name="connsiteX406" fmla="*/ 3409194 w 3426309"/>
              <a:gd name="connsiteY406" fmla="*/ 2042256 h 5466879"/>
              <a:gd name="connsiteX407" fmla="*/ 3409194 w 3426309"/>
              <a:gd name="connsiteY407" fmla="*/ 2035410 h 5466879"/>
              <a:gd name="connsiteX408" fmla="*/ 3405771 w 3426309"/>
              <a:gd name="connsiteY408" fmla="*/ 2025141 h 5466879"/>
              <a:gd name="connsiteX409" fmla="*/ 2999266 w 3426309"/>
              <a:gd name="connsiteY409" fmla="*/ 1785900 h 5466879"/>
              <a:gd name="connsiteX410" fmla="*/ 2998466 w 3426309"/>
              <a:gd name="connsiteY410" fmla="*/ 1787821 h 5466879"/>
              <a:gd name="connsiteX411" fmla="*/ 2999266 w 3426309"/>
              <a:gd name="connsiteY411" fmla="*/ 1788781 h 5466879"/>
              <a:gd name="connsiteX412" fmla="*/ 2998265 w 3426309"/>
              <a:gd name="connsiteY412" fmla="*/ 1752703 h 5466879"/>
              <a:gd name="connsiteX413" fmla="*/ 2998265 w 3426309"/>
              <a:gd name="connsiteY413" fmla="*/ 1756126 h 5466879"/>
              <a:gd name="connsiteX414" fmla="*/ 3004374 w 3426309"/>
              <a:gd name="connsiteY414" fmla="*/ 1756126 h 5466879"/>
              <a:gd name="connsiteX415" fmla="*/ 3003689 w 3426309"/>
              <a:gd name="connsiteY415" fmla="*/ 1752703 h 5466879"/>
              <a:gd name="connsiteX416" fmla="*/ 3002689 w 3426309"/>
              <a:gd name="connsiteY416" fmla="*/ 1723743 h 5466879"/>
              <a:gd name="connsiteX417" fmla="*/ 3002689 w 3426309"/>
              <a:gd name="connsiteY417" fmla="*/ 1732165 h 5466879"/>
              <a:gd name="connsiteX418" fmla="*/ 3005111 w 3426309"/>
              <a:gd name="connsiteY418" fmla="*/ 1732165 h 5466879"/>
              <a:gd name="connsiteX419" fmla="*/ 3005111 w 3426309"/>
              <a:gd name="connsiteY419" fmla="*/ 1723743 h 5466879"/>
              <a:gd name="connsiteX420" fmla="*/ 3190956 w 3426309"/>
              <a:gd name="connsiteY420" fmla="*/ 1706627 h 5466879"/>
              <a:gd name="connsiteX421" fmla="*/ 3190956 w 3426309"/>
              <a:gd name="connsiteY421" fmla="*/ 1710050 h 5466879"/>
              <a:gd name="connsiteX422" fmla="*/ 3197802 w 3426309"/>
              <a:gd name="connsiteY422" fmla="*/ 1710050 h 5466879"/>
              <a:gd name="connsiteX423" fmla="*/ 3197802 w 3426309"/>
              <a:gd name="connsiteY423" fmla="*/ 1706627 h 5466879"/>
              <a:gd name="connsiteX424" fmla="*/ 3077996 w 3426309"/>
              <a:gd name="connsiteY424" fmla="*/ 1703204 h 5466879"/>
              <a:gd name="connsiteX425" fmla="*/ 3077996 w 3426309"/>
              <a:gd name="connsiteY425" fmla="*/ 1706798 h 5466879"/>
              <a:gd name="connsiteX426" fmla="*/ 3081419 w 3426309"/>
              <a:gd name="connsiteY426" fmla="*/ 1706798 h 5466879"/>
              <a:gd name="connsiteX427" fmla="*/ 3081419 w 3426309"/>
              <a:gd name="connsiteY427" fmla="*/ 1703204 h 5466879"/>
              <a:gd name="connsiteX428" fmla="*/ 3064303 w 3426309"/>
              <a:gd name="connsiteY428" fmla="*/ 1699781 h 5466879"/>
              <a:gd name="connsiteX429" fmla="*/ 3064303 w 3426309"/>
              <a:gd name="connsiteY429" fmla="*/ 1706627 h 5466879"/>
              <a:gd name="connsiteX430" fmla="*/ 3071150 w 3426309"/>
              <a:gd name="connsiteY430" fmla="*/ 1706627 h 5466879"/>
              <a:gd name="connsiteX431" fmla="*/ 3064303 w 3426309"/>
              <a:gd name="connsiteY431" fmla="*/ 1699781 h 5466879"/>
              <a:gd name="connsiteX432" fmla="*/ 3030328 w 3426309"/>
              <a:gd name="connsiteY432" fmla="*/ 1618139 h 5466879"/>
              <a:gd name="connsiteX433" fmla="*/ 3022227 w 3426309"/>
              <a:gd name="connsiteY433" fmla="*/ 1639742 h 5466879"/>
              <a:gd name="connsiteX434" fmla="*/ 3024026 w 3426309"/>
              <a:gd name="connsiteY434" fmla="*/ 1647837 h 5466879"/>
              <a:gd name="connsiteX435" fmla="*/ 3036919 w 3426309"/>
              <a:gd name="connsiteY435" fmla="*/ 1638166 h 5466879"/>
              <a:gd name="connsiteX436" fmla="*/ 3036919 w 3426309"/>
              <a:gd name="connsiteY436" fmla="*/ 1631320 h 5466879"/>
              <a:gd name="connsiteX437" fmla="*/ 3091688 w 3426309"/>
              <a:gd name="connsiteY437" fmla="*/ 1617628 h 5466879"/>
              <a:gd name="connsiteX438" fmla="*/ 3088265 w 3426309"/>
              <a:gd name="connsiteY438" fmla="*/ 1624474 h 5466879"/>
              <a:gd name="connsiteX439" fmla="*/ 3095111 w 3426309"/>
              <a:gd name="connsiteY439" fmla="*/ 1627897 h 5466879"/>
              <a:gd name="connsiteX440" fmla="*/ 3098534 w 3426309"/>
              <a:gd name="connsiteY440" fmla="*/ 1627897 h 5466879"/>
              <a:gd name="connsiteX441" fmla="*/ 3098534 w 3426309"/>
              <a:gd name="connsiteY441" fmla="*/ 1624474 h 5466879"/>
              <a:gd name="connsiteX442" fmla="*/ 3091688 w 3426309"/>
              <a:gd name="connsiteY442" fmla="*/ 1617628 h 5466879"/>
              <a:gd name="connsiteX443" fmla="*/ 3040342 w 3426309"/>
              <a:gd name="connsiteY443" fmla="*/ 1566282 h 5466879"/>
              <a:gd name="connsiteX444" fmla="*/ 3040342 w 3426309"/>
              <a:gd name="connsiteY444" fmla="*/ 1586821 h 5466879"/>
              <a:gd name="connsiteX445" fmla="*/ 3047188 w 3426309"/>
              <a:gd name="connsiteY445" fmla="*/ 1579975 h 5466879"/>
              <a:gd name="connsiteX446" fmla="*/ 3047188 w 3426309"/>
              <a:gd name="connsiteY446" fmla="*/ 1576552 h 5466879"/>
              <a:gd name="connsiteX447" fmla="*/ 3043765 w 3426309"/>
              <a:gd name="connsiteY447" fmla="*/ 1569705 h 5466879"/>
              <a:gd name="connsiteX448" fmla="*/ 3047188 w 3426309"/>
              <a:gd name="connsiteY448" fmla="*/ 1566282 h 5466879"/>
              <a:gd name="connsiteX449" fmla="*/ 3262840 w 3426309"/>
              <a:gd name="connsiteY449" fmla="*/ 1559436 h 5466879"/>
              <a:gd name="connsiteX450" fmla="*/ 3255994 w 3426309"/>
              <a:gd name="connsiteY450" fmla="*/ 1566282 h 5466879"/>
              <a:gd name="connsiteX451" fmla="*/ 3255994 w 3426309"/>
              <a:gd name="connsiteY451" fmla="*/ 1569705 h 5466879"/>
              <a:gd name="connsiteX452" fmla="*/ 3262840 w 3426309"/>
              <a:gd name="connsiteY452" fmla="*/ 1562859 h 5466879"/>
              <a:gd name="connsiteX453" fmla="*/ 3273109 w 3426309"/>
              <a:gd name="connsiteY453" fmla="*/ 1470437 h 5466879"/>
              <a:gd name="connsiteX454" fmla="*/ 3273109 w 3426309"/>
              <a:gd name="connsiteY454" fmla="*/ 1473860 h 5466879"/>
              <a:gd name="connsiteX455" fmla="*/ 3279955 w 3426309"/>
              <a:gd name="connsiteY455" fmla="*/ 1473860 h 5466879"/>
              <a:gd name="connsiteX456" fmla="*/ 3279955 w 3426309"/>
              <a:gd name="connsiteY456" fmla="*/ 1470437 h 5466879"/>
              <a:gd name="connsiteX457" fmla="*/ 3105380 w 3426309"/>
              <a:gd name="connsiteY457" fmla="*/ 1470437 h 5466879"/>
              <a:gd name="connsiteX458" fmla="*/ 3105380 w 3426309"/>
              <a:gd name="connsiteY458" fmla="*/ 1473860 h 5466879"/>
              <a:gd name="connsiteX459" fmla="*/ 3112226 w 3426309"/>
              <a:gd name="connsiteY459" fmla="*/ 1484129 h 5466879"/>
              <a:gd name="connsiteX460" fmla="*/ 3119072 w 3426309"/>
              <a:gd name="connsiteY460" fmla="*/ 1484129 h 5466879"/>
              <a:gd name="connsiteX461" fmla="*/ 3119072 w 3426309"/>
              <a:gd name="connsiteY461" fmla="*/ 1473860 h 5466879"/>
              <a:gd name="connsiteX462" fmla="*/ 3105380 w 3426309"/>
              <a:gd name="connsiteY462" fmla="*/ 1470437 h 5466879"/>
              <a:gd name="connsiteX463" fmla="*/ 3077996 w 3426309"/>
              <a:gd name="connsiteY463" fmla="*/ 1460168 h 5466879"/>
              <a:gd name="connsiteX464" fmla="*/ 3067726 w 3426309"/>
              <a:gd name="connsiteY464" fmla="*/ 1473860 h 5466879"/>
              <a:gd name="connsiteX465" fmla="*/ 3077996 w 3426309"/>
              <a:gd name="connsiteY465" fmla="*/ 1470437 h 5466879"/>
              <a:gd name="connsiteX466" fmla="*/ 3276532 w 3426309"/>
              <a:gd name="connsiteY466" fmla="*/ 1439630 h 5466879"/>
              <a:gd name="connsiteX467" fmla="*/ 3269686 w 3426309"/>
              <a:gd name="connsiteY467" fmla="*/ 1446476 h 5466879"/>
              <a:gd name="connsiteX468" fmla="*/ 3269686 w 3426309"/>
              <a:gd name="connsiteY468" fmla="*/ 1449899 h 5466879"/>
              <a:gd name="connsiteX469" fmla="*/ 3279955 w 3426309"/>
              <a:gd name="connsiteY469" fmla="*/ 1449899 h 5466879"/>
              <a:gd name="connsiteX470" fmla="*/ 3279955 w 3426309"/>
              <a:gd name="connsiteY470" fmla="*/ 1439630 h 5466879"/>
              <a:gd name="connsiteX471" fmla="*/ 3283378 w 3426309"/>
              <a:gd name="connsiteY471" fmla="*/ 1282171 h 5466879"/>
              <a:gd name="connsiteX472" fmla="*/ 3283378 w 3426309"/>
              <a:gd name="connsiteY472" fmla="*/ 1285594 h 5466879"/>
              <a:gd name="connsiteX473" fmla="*/ 3293648 w 3426309"/>
              <a:gd name="connsiteY473" fmla="*/ 1285594 h 5466879"/>
              <a:gd name="connsiteX474" fmla="*/ 3293648 w 3426309"/>
              <a:gd name="connsiteY474" fmla="*/ 1282171 h 5466879"/>
              <a:gd name="connsiteX475" fmla="*/ 3279955 w 3426309"/>
              <a:gd name="connsiteY475" fmla="*/ 1230826 h 5466879"/>
              <a:gd name="connsiteX476" fmla="*/ 3273109 w 3426309"/>
              <a:gd name="connsiteY476" fmla="*/ 1237672 h 5466879"/>
              <a:gd name="connsiteX477" fmla="*/ 3279955 w 3426309"/>
              <a:gd name="connsiteY477" fmla="*/ 1237672 h 5466879"/>
              <a:gd name="connsiteX478" fmla="*/ 3303917 w 3426309"/>
              <a:gd name="connsiteY478" fmla="*/ 1227403 h 5466879"/>
              <a:gd name="connsiteX479" fmla="*/ 3303917 w 3426309"/>
              <a:gd name="connsiteY479" fmla="*/ 1230826 h 5466879"/>
              <a:gd name="connsiteX480" fmla="*/ 3310763 w 3426309"/>
              <a:gd name="connsiteY480" fmla="*/ 1230826 h 5466879"/>
              <a:gd name="connsiteX481" fmla="*/ 3310763 w 3426309"/>
              <a:gd name="connsiteY481" fmla="*/ 1227403 h 5466879"/>
              <a:gd name="connsiteX482" fmla="*/ 3303917 w 3426309"/>
              <a:gd name="connsiteY482" fmla="*/ 1176057 h 5466879"/>
              <a:gd name="connsiteX483" fmla="*/ 3303917 w 3426309"/>
              <a:gd name="connsiteY483" fmla="*/ 1182903 h 5466879"/>
              <a:gd name="connsiteX484" fmla="*/ 3307340 w 3426309"/>
              <a:gd name="connsiteY484" fmla="*/ 1193172 h 5466879"/>
              <a:gd name="connsiteX485" fmla="*/ 3310763 w 3426309"/>
              <a:gd name="connsiteY485" fmla="*/ 1193172 h 5466879"/>
              <a:gd name="connsiteX486" fmla="*/ 3310763 w 3426309"/>
              <a:gd name="connsiteY486" fmla="*/ 1186326 h 5466879"/>
              <a:gd name="connsiteX487" fmla="*/ 3307340 w 3426309"/>
              <a:gd name="connsiteY487" fmla="*/ 1176057 h 5466879"/>
              <a:gd name="connsiteX488" fmla="*/ 369690 w 3426309"/>
              <a:gd name="connsiteY488" fmla="*/ 1172995 h 5466879"/>
              <a:gd name="connsiteX489" fmla="*/ 369690 w 3426309"/>
              <a:gd name="connsiteY489" fmla="*/ 1179840 h 5466879"/>
              <a:gd name="connsiteX490" fmla="*/ 376536 w 3426309"/>
              <a:gd name="connsiteY490" fmla="*/ 1179840 h 5466879"/>
              <a:gd name="connsiteX491" fmla="*/ 376536 w 3426309"/>
              <a:gd name="connsiteY491" fmla="*/ 1172995 h 5466879"/>
              <a:gd name="connsiteX492" fmla="*/ 2795504 w 3426309"/>
              <a:gd name="connsiteY492" fmla="*/ 1122429 h 5466879"/>
              <a:gd name="connsiteX493" fmla="*/ 2795504 w 3426309"/>
              <a:gd name="connsiteY493" fmla="*/ 1125852 h 5466879"/>
              <a:gd name="connsiteX494" fmla="*/ 2802350 w 3426309"/>
              <a:gd name="connsiteY494" fmla="*/ 1125852 h 5466879"/>
              <a:gd name="connsiteX495" fmla="*/ 2802350 w 3426309"/>
              <a:gd name="connsiteY495" fmla="*/ 1122429 h 5466879"/>
              <a:gd name="connsiteX496" fmla="*/ 2798927 w 3426309"/>
              <a:gd name="connsiteY496" fmla="*/ 1091622 h 5466879"/>
              <a:gd name="connsiteX497" fmla="*/ 2792081 w 3426309"/>
              <a:gd name="connsiteY497" fmla="*/ 1098468 h 5466879"/>
              <a:gd name="connsiteX498" fmla="*/ 2792081 w 3426309"/>
              <a:gd name="connsiteY498" fmla="*/ 1101891 h 5466879"/>
              <a:gd name="connsiteX499" fmla="*/ 2802350 w 3426309"/>
              <a:gd name="connsiteY499" fmla="*/ 1101891 h 5466879"/>
              <a:gd name="connsiteX500" fmla="*/ 2802350 w 3426309"/>
              <a:gd name="connsiteY500" fmla="*/ 1091622 h 5466879"/>
              <a:gd name="connsiteX501" fmla="*/ 780986 w 3426309"/>
              <a:gd name="connsiteY501" fmla="*/ 1069977 h 5466879"/>
              <a:gd name="connsiteX502" fmla="*/ 780986 w 3426309"/>
              <a:gd name="connsiteY502" fmla="*/ 1073400 h 5466879"/>
              <a:gd name="connsiteX503" fmla="*/ 781436 w 3426309"/>
              <a:gd name="connsiteY503" fmla="*/ 1073400 h 5466879"/>
              <a:gd name="connsiteX504" fmla="*/ 787832 w 3426309"/>
              <a:gd name="connsiteY504" fmla="*/ 1071268 h 5466879"/>
              <a:gd name="connsiteX505" fmla="*/ 787832 w 3426309"/>
              <a:gd name="connsiteY505" fmla="*/ 1069977 h 5466879"/>
              <a:gd name="connsiteX506" fmla="*/ 869454 w 3426309"/>
              <a:gd name="connsiteY506" fmla="*/ 943651 h 5466879"/>
              <a:gd name="connsiteX507" fmla="*/ 869454 w 3426309"/>
              <a:gd name="connsiteY507" fmla="*/ 949245 h 5466879"/>
              <a:gd name="connsiteX508" fmla="*/ 870904 w 3426309"/>
              <a:gd name="connsiteY508" fmla="*/ 945101 h 5466879"/>
              <a:gd name="connsiteX509" fmla="*/ 2805773 w 3426309"/>
              <a:gd name="connsiteY509" fmla="*/ 934161 h 5466879"/>
              <a:gd name="connsiteX510" fmla="*/ 2805773 w 3426309"/>
              <a:gd name="connsiteY510" fmla="*/ 937584 h 5466879"/>
              <a:gd name="connsiteX511" fmla="*/ 2816043 w 3426309"/>
              <a:gd name="connsiteY511" fmla="*/ 937584 h 5466879"/>
              <a:gd name="connsiteX512" fmla="*/ 2816043 w 3426309"/>
              <a:gd name="connsiteY512" fmla="*/ 934161 h 5466879"/>
              <a:gd name="connsiteX513" fmla="*/ 575072 w 3426309"/>
              <a:gd name="connsiteY513" fmla="*/ 923113 h 5466879"/>
              <a:gd name="connsiteX514" fmla="*/ 575072 w 3426309"/>
              <a:gd name="connsiteY514" fmla="*/ 926536 h 5466879"/>
              <a:gd name="connsiteX515" fmla="*/ 581918 w 3426309"/>
              <a:gd name="connsiteY515" fmla="*/ 926536 h 5466879"/>
              <a:gd name="connsiteX516" fmla="*/ 581918 w 3426309"/>
              <a:gd name="connsiteY516" fmla="*/ 923113 h 5466879"/>
              <a:gd name="connsiteX517" fmla="*/ 2927382 w 3426309"/>
              <a:gd name="connsiteY517" fmla="*/ 915905 h 5466879"/>
              <a:gd name="connsiteX518" fmla="*/ 2930805 w 3426309"/>
              <a:gd name="connsiteY518" fmla="*/ 915905 h 5466879"/>
              <a:gd name="connsiteX519" fmla="*/ 2930805 w 3426309"/>
              <a:gd name="connsiteY519" fmla="*/ 919328 h 5466879"/>
              <a:gd name="connsiteX520" fmla="*/ 2923958 w 3426309"/>
              <a:gd name="connsiteY520" fmla="*/ 926175 h 5466879"/>
              <a:gd name="connsiteX521" fmla="*/ 2920535 w 3426309"/>
              <a:gd name="connsiteY521" fmla="*/ 926175 h 5466879"/>
              <a:gd name="connsiteX522" fmla="*/ 2920535 w 3426309"/>
              <a:gd name="connsiteY522" fmla="*/ 922751 h 5466879"/>
              <a:gd name="connsiteX523" fmla="*/ 2927382 w 3426309"/>
              <a:gd name="connsiteY523" fmla="*/ 915905 h 5466879"/>
              <a:gd name="connsiteX524" fmla="*/ 2802350 w 3426309"/>
              <a:gd name="connsiteY524" fmla="*/ 882816 h 5466879"/>
              <a:gd name="connsiteX525" fmla="*/ 2795504 w 3426309"/>
              <a:gd name="connsiteY525" fmla="*/ 889662 h 5466879"/>
              <a:gd name="connsiteX526" fmla="*/ 2802350 w 3426309"/>
              <a:gd name="connsiteY526" fmla="*/ 889662 h 5466879"/>
              <a:gd name="connsiteX527" fmla="*/ 2826312 w 3426309"/>
              <a:gd name="connsiteY527" fmla="*/ 879393 h 5466879"/>
              <a:gd name="connsiteX528" fmla="*/ 2826312 w 3426309"/>
              <a:gd name="connsiteY528" fmla="*/ 882816 h 5466879"/>
              <a:gd name="connsiteX529" fmla="*/ 2833158 w 3426309"/>
              <a:gd name="connsiteY529" fmla="*/ 882816 h 5466879"/>
              <a:gd name="connsiteX530" fmla="*/ 2833158 w 3426309"/>
              <a:gd name="connsiteY530" fmla="*/ 879393 h 5466879"/>
              <a:gd name="connsiteX531" fmla="*/ 896839 w 3426309"/>
              <a:gd name="connsiteY531" fmla="*/ 861498 h 5466879"/>
              <a:gd name="connsiteX532" fmla="*/ 893416 w 3426309"/>
              <a:gd name="connsiteY532" fmla="*/ 868344 h 5466879"/>
              <a:gd name="connsiteX533" fmla="*/ 898153 w 3426309"/>
              <a:gd name="connsiteY533" fmla="*/ 870712 h 5466879"/>
              <a:gd name="connsiteX534" fmla="*/ 902250 w 3426309"/>
              <a:gd name="connsiteY534" fmla="*/ 866909 h 5466879"/>
              <a:gd name="connsiteX535" fmla="*/ 2978727 w 3426309"/>
              <a:gd name="connsiteY535" fmla="*/ 857714 h 5466879"/>
              <a:gd name="connsiteX536" fmla="*/ 2985573 w 3426309"/>
              <a:gd name="connsiteY536" fmla="*/ 857714 h 5466879"/>
              <a:gd name="connsiteX537" fmla="*/ 2985573 w 3426309"/>
              <a:gd name="connsiteY537" fmla="*/ 861137 h 5466879"/>
              <a:gd name="connsiteX538" fmla="*/ 2978727 w 3426309"/>
              <a:gd name="connsiteY538" fmla="*/ 861137 h 5466879"/>
              <a:gd name="connsiteX539" fmla="*/ 1828836 w 3426309"/>
              <a:gd name="connsiteY539" fmla="*/ 850902 h 5466879"/>
              <a:gd name="connsiteX540" fmla="*/ 1825687 w 3426309"/>
              <a:gd name="connsiteY540" fmla="*/ 855101 h 5466879"/>
              <a:gd name="connsiteX541" fmla="*/ 1827330 w 3426309"/>
              <a:gd name="connsiteY541" fmla="*/ 861673 h 5466879"/>
              <a:gd name="connsiteX542" fmla="*/ 1828836 w 3426309"/>
              <a:gd name="connsiteY542" fmla="*/ 861172 h 5466879"/>
              <a:gd name="connsiteX543" fmla="*/ 1622922 w 3426309"/>
              <a:gd name="connsiteY543" fmla="*/ 848916 h 5466879"/>
              <a:gd name="connsiteX544" fmla="*/ 1622922 w 3426309"/>
              <a:gd name="connsiteY544" fmla="*/ 852510 h 5466879"/>
              <a:gd name="connsiteX545" fmla="*/ 1626345 w 3426309"/>
              <a:gd name="connsiteY545" fmla="*/ 852510 h 5466879"/>
              <a:gd name="connsiteX546" fmla="*/ 1626345 w 3426309"/>
              <a:gd name="connsiteY546" fmla="*/ 848916 h 5466879"/>
              <a:gd name="connsiteX547" fmla="*/ 2826312 w 3426309"/>
              <a:gd name="connsiteY547" fmla="*/ 828047 h 5466879"/>
              <a:gd name="connsiteX548" fmla="*/ 2826312 w 3426309"/>
              <a:gd name="connsiteY548" fmla="*/ 834893 h 5466879"/>
              <a:gd name="connsiteX549" fmla="*/ 2829735 w 3426309"/>
              <a:gd name="connsiteY549" fmla="*/ 845162 h 5466879"/>
              <a:gd name="connsiteX550" fmla="*/ 2833158 w 3426309"/>
              <a:gd name="connsiteY550" fmla="*/ 845162 h 5466879"/>
              <a:gd name="connsiteX551" fmla="*/ 2833158 w 3426309"/>
              <a:gd name="connsiteY551" fmla="*/ 838316 h 5466879"/>
              <a:gd name="connsiteX552" fmla="*/ 2829735 w 3426309"/>
              <a:gd name="connsiteY552" fmla="*/ 828047 h 5466879"/>
              <a:gd name="connsiteX553" fmla="*/ 1572107 w 3426309"/>
              <a:gd name="connsiteY553" fmla="*/ 779018 h 5466879"/>
              <a:gd name="connsiteX554" fmla="*/ 1572107 w 3426309"/>
              <a:gd name="connsiteY554" fmla="*/ 791182 h 5466879"/>
              <a:gd name="connsiteX555" fmla="*/ 1581845 w 3426309"/>
              <a:gd name="connsiteY555" fmla="*/ 783877 h 5466879"/>
              <a:gd name="connsiteX556" fmla="*/ 1581845 w 3426309"/>
              <a:gd name="connsiteY556" fmla="*/ 780966 h 5466879"/>
              <a:gd name="connsiteX557" fmla="*/ 1571576 w 3426309"/>
              <a:gd name="connsiteY557" fmla="*/ 756494 h 5466879"/>
              <a:gd name="connsiteX558" fmla="*/ 1568684 w 3426309"/>
              <a:gd name="connsiteY558" fmla="*/ 761699 h 5466879"/>
              <a:gd name="connsiteX559" fmla="*/ 1568684 w 3426309"/>
              <a:gd name="connsiteY559" fmla="*/ 765326 h 5466879"/>
              <a:gd name="connsiteX560" fmla="*/ 1574948 w 3426309"/>
              <a:gd name="connsiteY560" fmla="*/ 763238 h 5466879"/>
              <a:gd name="connsiteX561" fmla="*/ 2301973 w 3426309"/>
              <a:gd name="connsiteY561" fmla="*/ 740646 h 5466879"/>
              <a:gd name="connsiteX562" fmla="*/ 2301973 w 3426309"/>
              <a:gd name="connsiteY562" fmla="*/ 744069 h 5466879"/>
              <a:gd name="connsiteX563" fmla="*/ 2308819 w 3426309"/>
              <a:gd name="connsiteY563" fmla="*/ 744069 h 5466879"/>
              <a:gd name="connsiteX564" fmla="*/ 2308819 w 3426309"/>
              <a:gd name="connsiteY564" fmla="*/ 740646 h 5466879"/>
              <a:gd name="connsiteX565" fmla="*/ 1585268 w 3426309"/>
              <a:gd name="connsiteY565" fmla="*/ 726610 h 5466879"/>
              <a:gd name="connsiteX566" fmla="*/ 1585268 w 3426309"/>
              <a:gd name="connsiteY566" fmla="*/ 732532 h 5466879"/>
              <a:gd name="connsiteX567" fmla="*/ 1587242 w 3426309"/>
              <a:gd name="connsiteY567" fmla="*/ 730558 h 5466879"/>
              <a:gd name="connsiteX568" fmla="*/ 2301973 w 3426309"/>
              <a:gd name="connsiteY568" fmla="*/ 689300 h 5466879"/>
              <a:gd name="connsiteX569" fmla="*/ 2301973 w 3426309"/>
              <a:gd name="connsiteY569" fmla="*/ 696146 h 5466879"/>
              <a:gd name="connsiteX570" fmla="*/ 2305396 w 3426309"/>
              <a:gd name="connsiteY570" fmla="*/ 706415 h 5466879"/>
              <a:gd name="connsiteX571" fmla="*/ 2308819 w 3426309"/>
              <a:gd name="connsiteY571" fmla="*/ 706415 h 5466879"/>
              <a:gd name="connsiteX572" fmla="*/ 2308819 w 3426309"/>
              <a:gd name="connsiteY572" fmla="*/ 699569 h 5466879"/>
              <a:gd name="connsiteX573" fmla="*/ 2305396 w 3426309"/>
              <a:gd name="connsiteY573" fmla="*/ 689300 h 5466879"/>
              <a:gd name="connsiteX574" fmla="*/ 684610 w 3426309"/>
              <a:gd name="connsiteY574" fmla="*/ 669807 h 5466879"/>
              <a:gd name="connsiteX575" fmla="*/ 684610 w 3426309"/>
              <a:gd name="connsiteY575" fmla="*/ 676653 h 5466879"/>
              <a:gd name="connsiteX576" fmla="*/ 688033 w 3426309"/>
              <a:gd name="connsiteY576" fmla="*/ 676653 h 5466879"/>
              <a:gd name="connsiteX577" fmla="*/ 688033 w 3426309"/>
              <a:gd name="connsiteY577" fmla="*/ 669807 h 5466879"/>
              <a:gd name="connsiteX578" fmla="*/ 705148 w 3426309"/>
              <a:gd name="connsiteY578" fmla="*/ 666384 h 5466879"/>
              <a:gd name="connsiteX579" fmla="*/ 691456 w 3426309"/>
              <a:gd name="connsiteY579" fmla="*/ 683500 h 5466879"/>
              <a:gd name="connsiteX580" fmla="*/ 694879 w 3426309"/>
              <a:gd name="connsiteY580" fmla="*/ 686923 h 5466879"/>
              <a:gd name="connsiteX581" fmla="*/ 670918 w 3426309"/>
              <a:gd name="connsiteY581" fmla="*/ 704038 h 5466879"/>
              <a:gd name="connsiteX582" fmla="*/ 677764 w 3426309"/>
              <a:gd name="connsiteY582" fmla="*/ 710884 h 5466879"/>
              <a:gd name="connsiteX583" fmla="*/ 677764 w 3426309"/>
              <a:gd name="connsiteY583" fmla="*/ 717729 h 5466879"/>
              <a:gd name="connsiteX584" fmla="*/ 670918 w 3426309"/>
              <a:gd name="connsiteY584" fmla="*/ 724575 h 5466879"/>
              <a:gd name="connsiteX585" fmla="*/ 667495 w 3426309"/>
              <a:gd name="connsiteY585" fmla="*/ 721152 h 5466879"/>
              <a:gd name="connsiteX586" fmla="*/ 660649 w 3426309"/>
              <a:gd name="connsiteY586" fmla="*/ 738267 h 5466879"/>
              <a:gd name="connsiteX587" fmla="*/ 664072 w 3426309"/>
              <a:gd name="connsiteY587" fmla="*/ 755383 h 5466879"/>
              <a:gd name="connsiteX588" fmla="*/ 646956 w 3426309"/>
              <a:gd name="connsiteY588" fmla="*/ 789613 h 5466879"/>
              <a:gd name="connsiteX589" fmla="*/ 650379 w 3426309"/>
              <a:gd name="connsiteY589" fmla="*/ 793037 h 5466879"/>
              <a:gd name="connsiteX590" fmla="*/ 626418 w 3426309"/>
              <a:gd name="connsiteY590" fmla="*/ 816997 h 5466879"/>
              <a:gd name="connsiteX591" fmla="*/ 629841 w 3426309"/>
              <a:gd name="connsiteY591" fmla="*/ 823845 h 5466879"/>
              <a:gd name="connsiteX592" fmla="*/ 622995 w 3426309"/>
              <a:gd name="connsiteY592" fmla="*/ 834114 h 5466879"/>
              <a:gd name="connsiteX593" fmla="*/ 629841 w 3426309"/>
              <a:gd name="connsiteY593" fmla="*/ 851229 h 5466879"/>
              <a:gd name="connsiteX594" fmla="*/ 605880 w 3426309"/>
              <a:gd name="connsiteY594" fmla="*/ 902575 h 5466879"/>
              <a:gd name="connsiteX595" fmla="*/ 610585 w 3426309"/>
              <a:gd name="connsiteY595" fmla="*/ 903919 h 5466879"/>
              <a:gd name="connsiteX596" fmla="*/ 617536 w 3426309"/>
              <a:gd name="connsiteY596" fmla="*/ 887699 h 5466879"/>
              <a:gd name="connsiteX597" fmla="*/ 623526 w 3426309"/>
              <a:gd name="connsiteY597" fmla="*/ 881709 h 5466879"/>
              <a:gd name="connsiteX598" fmla="*/ 626949 w 3426309"/>
              <a:gd name="connsiteY598" fmla="*/ 891979 h 5466879"/>
              <a:gd name="connsiteX599" fmla="*/ 633795 w 3426309"/>
              <a:gd name="connsiteY599" fmla="*/ 891979 h 5466879"/>
              <a:gd name="connsiteX600" fmla="*/ 633795 w 3426309"/>
              <a:gd name="connsiteY600" fmla="*/ 885132 h 5466879"/>
              <a:gd name="connsiteX601" fmla="*/ 623526 w 3426309"/>
              <a:gd name="connsiteY601" fmla="*/ 878286 h 5466879"/>
              <a:gd name="connsiteX602" fmla="*/ 666013 w 3426309"/>
              <a:gd name="connsiteY602" fmla="*/ 783509 h 5466879"/>
              <a:gd name="connsiteX603" fmla="*/ 660649 w 3426309"/>
              <a:gd name="connsiteY603" fmla="*/ 786191 h 5466879"/>
              <a:gd name="connsiteX604" fmla="*/ 657226 w 3426309"/>
              <a:gd name="connsiteY604" fmla="*/ 775921 h 5466879"/>
              <a:gd name="connsiteX605" fmla="*/ 671867 w 3426309"/>
              <a:gd name="connsiteY605" fmla="*/ 769414 h 5466879"/>
              <a:gd name="connsiteX606" fmla="*/ 681718 w 3426309"/>
              <a:gd name="connsiteY606" fmla="*/ 744787 h 5466879"/>
              <a:gd name="connsiteX607" fmla="*/ 692226 w 3426309"/>
              <a:gd name="connsiteY607" fmla="*/ 726885 h 5466879"/>
              <a:gd name="connsiteX608" fmla="*/ 691456 w 3426309"/>
              <a:gd name="connsiteY608" fmla="*/ 724575 h 5466879"/>
              <a:gd name="connsiteX609" fmla="*/ 694635 w 3426309"/>
              <a:gd name="connsiteY609" fmla="*/ 721624 h 5466879"/>
              <a:gd name="connsiteX610" fmla="*/ 705679 w 3426309"/>
              <a:gd name="connsiteY610" fmla="*/ 693442 h 5466879"/>
              <a:gd name="connsiteX611" fmla="*/ 713548 w 3426309"/>
              <a:gd name="connsiteY611" fmla="*/ 678827 h 5466879"/>
              <a:gd name="connsiteX612" fmla="*/ 708571 w 3426309"/>
              <a:gd name="connsiteY612" fmla="*/ 666384 h 5466879"/>
              <a:gd name="connsiteX613" fmla="*/ 626418 w 3426309"/>
              <a:gd name="connsiteY613" fmla="*/ 632154 h 5466879"/>
              <a:gd name="connsiteX614" fmla="*/ 626418 w 3426309"/>
              <a:gd name="connsiteY614" fmla="*/ 652692 h 5466879"/>
              <a:gd name="connsiteX615" fmla="*/ 633264 w 3426309"/>
              <a:gd name="connsiteY615" fmla="*/ 652692 h 5466879"/>
              <a:gd name="connsiteX616" fmla="*/ 643533 w 3426309"/>
              <a:gd name="connsiteY616" fmla="*/ 635576 h 5466879"/>
              <a:gd name="connsiteX617" fmla="*/ 626418 w 3426309"/>
              <a:gd name="connsiteY617" fmla="*/ 632154 h 5466879"/>
              <a:gd name="connsiteX618" fmla="*/ 1475731 w 3426309"/>
              <a:gd name="connsiteY618" fmla="*/ 616148 h 5466879"/>
              <a:gd name="connsiteX619" fmla="*/ 1475731 w 3426309"/>
              <a:gd name="connsiteY619" fmla="*/ 619571 h 5466879"/>
              <a:gd name="connsiteX620" fmla="*/ 1482128 w 3426309"/>
              <a:gd name="connsiteY620" fmla="*/ 619571 h 5466879"/>
              <a:gd name="connsiteX621" fmla="*/ 1483674 w 3426309"/>
              <a:gd name="connsiteY621" fmla="*/ 616148 h 5466879"/>
              <a:gd name="connsiteX622" fmla="*/ 646956 w 3426309"/>
              <a:gd name="connsiteY622" fmla="*/ 573961 h 5466879"/>
              <a:gd name="connsiteX623" fmla="*/ 646956 w 3426309"/>
              <a:gd name="connsiteY623" fmla="*/ 577384 h 5466879"/>
              <a:gd name="connsiteX624" fmla="*/ 660649 w 3426309"/>
              <a:gd name="connsiteY624" fmla="*/ 577384 h 5466879"/>
              <a:gd name="connsiteX625" fmla="*/ 660649 w 3426309"/>
              <a:gd name="connsiteY625" fmla="*/ 573961 h 5466879"/>
              <a:gd name="connsiteX626" fmla="*/ 629841 w 3426309"/>
              <a:gd name="connsiteY626" fmla="*/ 573961 h 5466879"/>
              <a:gd name="connsiteX627" fmla="*/ 636687 w 3426309"/>
              <a:gd name="connsiteY627" fmla="*/ 601345 h 5466879"/>
              <a:gd name="connsiteX628" fmla="*/ 622995 w 3426309"/>
              <a:gd name="connsiteY628" fmla="*/ 611615 h 5466879"/>
              <a:gd name="connsiteX629" fmla="*/ 622995 w 3426309"/>
              <a:gd name="connsiteY629" fmla="*/ 618461 h 5466879"/>
              <a:gd name="connsiteX630" fmla="*/ 653802 w 3426309"/>
              <a:gd name="connsiteY630" fmla="*/ 608192 h 5466879"/>
              <a:gd name="connsiteX631" fmla="*/ 636687 w 3426309"/>
              <a:gd name="connsiteY631" fmla="*/ 573961 h 5466879"/>
              <a:gd name="connsiteX632" fmla="*/ 1424385 w 3426309"/>
              <a:gd name="connsiteY632" fmla="*/ 571648 h 5466879"/>
              <a:gd name="connsiteX633" fmla="*/ 1424385 w 3426309"/>
              <a:gd name="connsiteY633" fmla="*/ 578494 h 5466879"/>
              <a:gd name="connsiteX634" fmla="*/ 1427808 w 3426309"/>
              <a:gd name="connsiteY634" fmla="*/ 578494 h 5466879"/>
              <a:gd name="connsiteX635" fmla="*/ 1427808 w 3426309"/>
              <a:gd name="connsiteY635" fmla="*/ 571648 h 5466879"/>
              <a:gd name="connsiteX636" fmla="*/ 1444923 w 3426309"/>
              <a:gd name="connsiteY636" fmla="*/ 568225 h 5466879"/>
              <a:gd name="connsiteX637" fmla="*/ 1431231 w 3426309"/>
              <a:gd name="connsiteY637" fmla="*/ 585342 h 5466879"/>
              <a:gd name="connsiteX638" fmla="*/ 1434654 w 3426309"/>
              <a:gd name="connsiteY638" fmla="*/ 588765 h 5466879"/>
              <a:gd name="connsiteX639" fmla="*/ 1424691 w 3426309"/>
              <a:gd name="connsiteY639" fmla="*/ 594932 h 5466879"/>
              <a:gd name="connsiteX640" fmla="*/ 1424691 w 3426309"/>
              <a:gd name="connsiteY640" fmla="*/ 595015 h 5466879"/>
              <a:gd name="connsiteX641" fmla="*/ 1421268 w 3426309"/>
              <a:gd name="connsiteY641" fmla="*/ 601862 h 5466879"/>
              <a:gd name="connsiteX642" fmla="*/ 1428114 w 3426309"/>
              <a:gd name="connsiteY642" fmla="*/ 605286 h 5466879"/>
              <a:gd name="connsiteX643" fmla="*/ 1445229 w 3426309"/>
              <a:gd name="connsiteY643" fmla="*/ 605286 h 5466879"/>
              <a:gd name="connsiteX644" fmla="*/ 1448414 w 3426309"/>
              <a:gd name="connsiteY644" fmla="*/ 610461 h 5466879"/>
              <a:gd name="connsiteX645" fmla="*/ 1449202 w 3426309"/>
              <a:gd name="connsiteY645" fmla="*/ 609730 h 5466879"/>
              <a:gd name="connsiteX646" fmla="*/ 1455192 w 3426309"/>
              <a:gd name="connsiteY646" fmla="*/ 585342 h 5466879"/>
              <a:gd name="connsiteX647" fmla="*/ 1448346 w 3426309"/>
              <a:gd name="connsiteY647" fmla="*/ 568225 h 5466879"/>
              <a:gd name="connsiteX648" fmla="*/ 2449777 w 3426309"/>
              <a:gd name="connsiteY648" fmla="*/ 567895 h 5466879"/>
              <a:gd name="connsiteX649" fmla="*/ 2453200 w 3426309"/>
              <a:gd name="connsiteY649" fmla="*/ 567895 h 5466879"/>
              <a:gd name="connsiteX650" fmla="*/ 2453200 w 3426309"/>
              <a:gd name="connsiteY650" fmla="*/ 571318 h 5466879"/>
              <a:gd name="connsiteX651" fmla="*/ 2446353 w 3426309"/>
              <a:gd name="connsiteY651" fmla="*/ 578165 h 5466879"/>
              <a:gd name="connsiteX652" fmla="*/ 2442930 w 3426309"/>
              <a:gd name="connsiteY652" fmla="*/ 578165 h 5466879"/>
              <a:gd name="connsiteX653" fmla="*/ 2442930 w 3426309"/>
              <a:gd name="connsiteY653" fmla="*/ 574741 h 5466879"/>
              <a:gd name="connsiteX654" fmla="*/ 2449777 w 3426309"/>
              <a:gd name="connsiteY654" fmla="*/ 567895 h 5466879"/>
              <a:gd name="connsiteX655" fmla="*/ 1366193 w 3426309"/>
              <a:gd name="connsiteY655" fmla="*/ 533995 h 5466879"/>
              <a:gd name="connsiteX656" fmla="*/ 1366193 w 3426309"/>
              <a:gd name="connsiteY656" fmla="*/ 554533 h 5466879"/>
              <a:gd name="connsiteX657" fmla="*/ 1373039 w 3426309"/>
              <a:gd name="connsiteY657" fmla="*/ 554533 h 5466879"/>
              <a:gd name="connsiteX658" fmla="*/ 1383308 w 3426309"/>
              <a:gd name="connsiteY658" fmla="*/ 537419 h 5466879"/>
              <a:gd name="connsiteX659" fmla="*/ 1366193 w 3426309"/>
              <a:gd name="connsiteY659" fmla="*/ 533995 h 5466879"/>
              <a:gd name="connsiteX660" fmla="*/ 2501122 w 3426309"/>
              <a:gd name="connsiteY660" fmla="*/ 509704 h 5466879"/>
              <a:gd name="connsiteX661" fmla="*/ 2507968 w 3426309"/>
              <a:gd name="connsiteY661" fmla="*/ 509704 h 5466879"/>
              <a:gd name="connsiteX662" fmla="*/ 2507968 w 3426309"/>
              <a:gd name="connsiteY662" fmla="*/ 513127 h 5466879"/>
              <a:gd name="connsiteX663" fmla="*/ 2501122 w 3426309"/>
              <a:gd name="connsiteY663" fmla="*/ 513127 h 5466879"/>
              <a:gd name="connsiteX664" fmla="*/ 1386731 w 3426309"/>
              <a:gd name="connsiteY664" fmla="*/ 475804 h 5466879"/>
              <a:gd name="connsiteX665" fmla="*/ 1386731 w 3426309"/>
              <a:gd name="connsiteY665" fmla="*/ 479226 h 5466879"/>
              <a:gd name="connsiteX666" fmla="*/ 1400424 w 3426309"/>
              <a:gd name="connsiteY666" fmla="*/ 479226 h 5466879"/>
              <a:gd name="connsiteX667" fmla="*/ 1400424 w 3426309"/>
              <a:gd name="connsiteY667" fmla="*/ 475804 h 5466879"/>
              <a:gd name="connsiteX668" fmla="*/ 1369616 w 3426309"/>
              <a:gd name="connsiteY668" fmla="*/ 475804 h 5466879"/>
              <a:gd name="connsiteX669" fmla="*/ 1376462 w 3426309"/>
              <a:gd name="connsiteY669" fmla="*/ 503187 h 5466879"/>
              <a:gd name="connsiteX670" fmla="*/ 1362770 w 3426309"/>
              <a:gd name="connsiteY670" fmla="*/ 513457 h 5466879"/>
              <a:gd name="connsiteX671" fmla="*/ 1362770 w 3426309"/>
              <a:gd name="connsiteY671" fmla="*/ 520303 h 5466879"/>
              <a:gd name="connsiteX672" fmla="*/ 1393577 w 3426309"/>
              <a:gd name="connsiteY672" fmla="*/ 510033 h 5466879"/>
              <a:gd name="connsiteX673" fmla="*/ 1376462 w 3426309"/>
              <a:gd name="connsiteY673" fmla="*/ 475804 h 5466879"/>
              <a:gd name="connsiteX674" fmla="*/ 691456 w 3426309"/>
              <a:gd name="connsiteY674" fmla="*/ 471271 h 5466879"/>
              <a:gd name="connsiteX675" fmla="*/ 688033 w 3426309"/>
              <a:gd name="connsiteY675" fmla="*/ 491808 h 5466879"/>
              <a:gd name="connsiteX676" fmla="*/ 698302 w 3426309"/>
              <a:gd name="connsiteY676" fmla="*/ 474694 h 5466879"/>
              <a:gd name="connsiteX677" fmla="*/ 551111 w 3426309"/>
              <a:gd name="connsiteY677" fmla="*/ 467847 h 5466879"/>
              <a:gd name="connsiteX678" fmla="*/ 551111 w 3426309"/>
              <a:gd name="connsiteY678" fmla="*/ 481539 h 5466879"/>
              <a:gd name="connsiteX679" fmla="*/ 557957 w 3426309"/>
              <a:gd name="connsiteY679" fmla="*/ 481539 h 5466879"/>
              <a:gd name="connsiteX680" fmla="*/ 557957 w 3426309"/>
              <a:gd name="connsiteY680" fmla="*/ 467847 h 5466879"/>
              <a:gd name="connsiteX681" fmla="*/ 575072 w 3426309"/>
              <a:gd name="connsiteY681" fmla="*/ 419924 h 5466879"/>
              <a:gd name="connsiteX682" fmla="*/ 578495 w 3426309"/>
              <a:gd name="connsiteY682" fmla="*/ 426770 h 5466879"/>
              <a:gd name="connsiteX683" fmla="*/ 571649 w 3426309"/>
              <a:gd name="connsiteY683" fmla="*/ 430193 h 5466879"/>
              <a:gd name="connsiteX684" fmla="*/ 568226 w 3426309"/>
              <a:gd name="connsiteY684" fmla="*/ 430193 h 5466879"/>
              <a:gd name="connsiteX685" fmla="*/ 568226 w 3426309"/>
              <a:gd name="connsiteY685" fmla="*/ 426770 h 5466879"/>
              <a:gd name="connsiteX686" fmla="*/ 575072 w 3426309"/>
              <a:gd name="connsiteY686" fmla="*/ 419924 h 5466879"/>
              <a:gd name="connsiteX687" fmla="*/ 1431231 w 3426309"/>
              <a:gd name="connsiteY687" fmla="*/ 373112 h 5466879"/>
              <a:gd name="connsiteX688" fmla="*/ 1427808 w 3426309"/>
              <a:gd name="connsiteY688" fmla="*/ 393651 h 5466879"/>
              <a:gd name="connsiteX689" fmla="*/ 1438077 w 3426309"/>
              <a:gd name="connsiteY689" fmla="*/ 376535 h 5466879"/>
              <a:gd name="connsiteX690" fmla="*/ 1290886 w 3426309"/>
              <a:gd name="connsiteY690" fmla="*/ 369689 h 5466879"/>
              <a:gd name="connsiteX691" fmla="*/ 1290886 w 3426309"/>
              <a:gd name="connsiteY691" fmla="*/ 383381 h 5466879"/>
              <a:gd name="connsiteX692" fmla="*/ 1297732 w 3426309"/>
              <a:gd name="connsiteY692" fmla="*/ 383381 h 5466879"/>
              <a:gd name="connsiteX693" fmla="*/ 1297732 w 3426309"/>
              <a:gd name="connsiteY693" fmla="*/ 369689 h 5466879"/>
              <a:gd name="connsiteX694" fmla="*/ 1314847 w 3426309"/>
              <a:gd name="connsiteY694" fmla="*/ 321766 h 5466879"/>
              <a:gd name="connsiteX695" fmla="*/ 1318270 w 3426309"/>
              <a:gd name="connsiteY695" fmla="*/ 328612 h 5466879"/>
              <a:gd name="connsiteX696" fmla="*/ 1311424 w 3426309"/>
              <a:gd name="connsiteY696" fmla="*/ 332035 h 5466879"/>
              <a:gd name="connsiteX697" fmla="*/ 1308001 w 3426309"/>
              <a:gd name="connsiteY697" fmla="*/ 332035 h 5466879"/>
              <a:gd name="connsiteX698" fmla="*/ 1308001 w 3426309"/>
              <a:gd name="connsiteY698" fmla="*/ 328612 h 5466879"/>
              <a:gd name="connsiteX699" fmla="*/ 1314847 w 3426309"/>
              <a:gd name="connsiteY699" fmla="*/ 321766 h 5466879"/>
              <a:gd name="connsiteX700" fmla="*/ 732533 w 3426309"/>
              <a:gd name="connsiteY700" fmla="*/ 159772 h 5466879"/>
              <a:gd name="connsiteX701" fmla="*/ 735956 w 3426309"/>
              <a:gd name="connsiteY701" fmla="*/ 159772 h 5466879"/>
              <a:gd name="connsiteX702" fmla="*/ 735956 w 3426309"/>
              <a:gd name="connsiteY702" fmla="*/ 163195 h 5466879"/>
              <a:gd name="connsiteX703" fmla="*/ 729109 w 3426309"/>
              <a:gd name="connsiteY703" fmla="*/ 170042 h 5466879"/>
              <a:gd name="connsiteX704" fmla="*/ 725686 w 3426309"/>
              <a:gd name="connsiteY704" fmla="*/ 170042 h 5466879"/>
              <a:gd name="connsiteX705" fmla="*/ 725686 w 3426309"/>
              <a:gd name="connsiteY705" fmla="*/ 166618 h 5466879"/>
              <a:gd name="connsiteX706" fmla="*/ 732533 w 3426309"/>
              <a:gd name="connsiteY706" fmla="*/ 159772 h 5466879"/>
              <a:gd name="connsiteX707" fmla="*/ 783878 w 3426309"/>
              <a:gd name="connsiteY707" fmla="*/ 101581 h 5466879"/>
              <a:gd name="connsiteX708" fmla="*/ 790724 w 3426309"/>
              <a:gd name="connsiteY708" fmla="*/ 101581 h 5466879"/>
              <a:gd name="connsiteX709" fmla="*/ 790724 w 3426309"/>
              <a:gd name="connsiteY709" fmla="*/ 105004 h 5466879"/>
              <a:gd name="connsiteX710" fmla="*/ 783878 w 3426309"/>
              <a:gd name="connsiteY710" fmla="*/ 105004 h 5466879"/>
              <a:gd name="connsiteX711" fmla="*/ 1472308 w 3426309"/>
              <a:gd name="connsiteY711" fmla="*/ 61614 h 5466879"/>
              <a:gd name="connsiteX712" fmla="*/ 1475731 w 3426309"/>
              <a:gd name="connsiteY712" fmla="*/ 61614 h 5466879"/>
              <a:gd name="connsiteX713" fmla="*/ 1475731 w 3426309"/>
              <a:gd name="connsiteY713" fmla="*/ 65037 h 5466879"/>
              <a:gd name="connsiteX714" fmla="*/ 1468884 w 3426309"/>
              <a:gd name="connsiteY714" fmla="*/ 71884 h 5466879"/>
              <a:gd name="connsiteX715" fmla="*/ 1465461 w 3426309"/>
              <a:gd name="connsiteY715" fmla="*/ 71884 h 5466879"/>
              <a:gd name="connsiteX716" fmla="*/ 1465461 w 3426309"/>
              <a:gd name="connsiteY716" fmla="*/ 68460 h 5466879"/>
              <a:gd name="connsiteX717" fmla="*/ 1472308 w 3426309"/>
              <a:gd name="connsiteY717" fmla="*/ 61614 h 5466879"/>
              <a:gd name="connsiteX718" fmla="*/ 1523653 w 3426309"/>
              <a:gd name="connsiteY718" fmla="*/ 3423 h 5466879"/>
              <a:gd name="connsiteX719" fmla="*/ 1530499 w 3426309"/>
              <a:gd name="connsiteY719" fmla="*/ 3423 h 5466879"/>
              <a:gd name="connsiteX720" fmla="*/ 1530499 w 3426309"/>
              <a:gd name="connsiteY720" fmla="*/ 6846 h 5466879"/>
              <a:gd name="connsiteX721" fmla="*/ 1523653 w 3426309"/>
              <a:gd name="connsiteY721" fmla="*/ 6846 h 5466879"/>
              <a:gd name="connsiteX722" fmla="*/ 1557884 w 3426309"/>
              <a:gd name="connsiteY722" fmla="*/ 0 h 5466879"/>
              <a:gd name="connsiteX723" fmla="*/ 1598960 w 3426309"/>
              <a:gd name="connsiteY723" fmla="*/ 13692 h 5466879"/>
              <a:gd name="connsiteX724" fmla="*/ 1598960 w 3426309"/>
              <a:gd name="connsiteY724" fmla="*/ 6846 h 5466879"/>
              <a:gd name="connsiteX725" fmla="*/ 1609229 w 3426309"/>
              <a:gd name="connsiteY725" fmla="*/ 6846 h 5466879"/>
              <a:gd name="connsiteX726" fmla="*/ 1626345 w 3426309"/>
              <a:gd name="connsiteY726" fmla="*/ 17115 h 5466879"/>
              <a:gd name="connsiteX727" fmla="*/ 1636614 w 3426309"/>
              <a:gd name="connsiteY727" fmla="*/ 13692 h 5466879"/>
              <a:gd name="connsiteX728" fmla="*/ 1681113 w 3426309"/>
              <a:gd name="connsiteY728" fmla="*/ 41076 h 5466879"/>
              <a:gd name="connsiteX729" fmla="*/ 1681113 w 3426309"/>
              <a:gd name="connsiteY729" fmla="*/ 44499 h 5466879"/>
              <a:gd name="connsiteX730" fmla="*/ 1687959 w 3426309"/>
              <a:gd name="connsiteY730" fmla="*/ 41076 h 5466879"/>
              <a:gd name="connsiteX731" fmla="*/ 1698229 w 3426309"/>
              <a:gd name="connsiteY731" fmla="*/ 41076 h 5466879"/>
              <a:gd name="connsiteX732" fmla="*/ 1698229 w 3426309"/>
              <a:gd name="connsiteY732" fmla="*/ 51345 h 5466879"/>
              <a:gd name="connsiteX733" fmla="*/ 1711921 w 3426309"/>
              <a:gd name="connsiteY733" fmla="*/ 51345 h 5466879"/>
              <a:gd name="connsiteX734" fmla="*/ 1711921 w 3426309"/>
              <a:gd name="connsiteY734" fmla="*/ 41076 h 5466879"/>
              <a:gd name="connsiteX735" fmla="*/ 1715344 w 3426309"/>
              <a:gd name="connsiteY735" fmla="*/ 41076 h 5466879"/>
              <a:gd name="connsiteX736" fmla="*/ 1729036 w 3426309"/>
              <a:gd name="connsiteY736" fmla="*/ 58191 h 5466879"/>
              <a:gd name="connsiteX737" fmla="*/ 1729036 w 3426309"/>
              <a:gd name="connsiteY737" fmla="*/ 61614 h 5466879"/>
              <a:gd name="connsiteX738" fmla="*/ 1725613 w 3426309"/>
              <a:gd name="connsiteY738" fmla="*/ 68460 h 5466879"/>
              <a:gd name="connsiteX739" fmla="*/ 1732459 w 3426309"/>
              <a:gd name="connsiteY739" fmla="*/ 71884 h 5466879"/>
              <a:gd name="connsiteX740" fmla="*/ 1749574 w 3426309"/>
              <a:gd name="connsiteY740" fmla="*/ 71884 h 5466879"/>
              <a:gd name="connsiteX741" fmla="*/ 1776959 w 3426309"/>
              <a:gd name="connsiteY741" fmla="*/ 106114 h 5466879"/>
              <a:gd name="connsiteX742" fmla="*/ 1800920 w 3426309"/>
              <a:gd name="connsiteY742" fmla="*/ 143768 h 5466879"/>
              <a:gd name="connsiteX743" fmla="*/ 1790651 w 3426309"/>
              <a:gd name="connsiteY743" fmla="*/ 154037 h 5466879"/>
              <a:gd name="connsiteX744" fmla="*/ 1804343 w 3426309"/>
              <a:gd name="connsiteY744" fmla="*/ 164306 h 5466879"/>
              <a:gd name="connsiteX745" fmla="*/ 1814612 w 3426309"/>
              <a:gd name="connsiteY745" fmla="*/ 164306 h 5466879"/>
              <a:gd name="connsiteX746" fmla="*/ 1824881 w 3426309"/>
              <a:gd name="connsiteY746" fmla="*/ 177998 h 5466879"/>
              <a:gd name="connsiteX747" fmla="*/ 1818035 w 3426309"/>
              <a:gd name="connsiteY747" fmla="*/ 201959 h 5466879"/>
              <a:gd name="connsiteX748" fmla="*/ 1818035 w 3426309"/>
              <a:gd name="connsiteY748" fmla="*/ 205382 h 5466879"/>
              <a:gd name="connsiteX749" fmla="*/ 1821458 w 3426309"/>
              <a:gd name="connsiteY749" fmla="*/ 205382 h 5466879"/>
              <a:gd name="connsiteX750" fmla="*/ 1828304 w 3426309"/>
              <a:gd name="connsiteY750" fmla="*/ 195113 h 5466879"/>
              <a:gd name="connsiteX751" fmla="*/ 1841997 w 3426309"/>
              <a:gd name="connsiteY751" fmla="*/ 239613 h 5466879"/>
              <a:gd name="connsiteX752" fmla="*/ 1838574 w 3426309"/>
              <a:gd name="connsiteY752" fmla="*/ 256728 h 5466879"/>
              <a:gd name="connsiteX753" fmla="*/ 1839923 w 3426309"/>
              <a:gd name="connsiteY753" fmla="*/ 259583 h 5466879"/>
              <a:gd name="connsiteX754" fmla="*/ 1842528 w 3426309"/>
              <a:gd name="connsiteY754" fmla="*/ 258715 h 5466879"/>
              <a:gd name="connsiteX755" fmla="*/ 1887027 w 3426309"/>
              <a:gd name="connsiteY755" fmla="*/ 286099 h 5466879"/>
              <a:gd name="connsiteX756" fmla="*/ 1887027 w 3426309"/>
              <a:gd name="connsiteY756" fmla="*/ 289522 h 5466879"/>
              <a:gd name="connsiteX757" fmla="*/ 1893873 w 3426309"/>
              <a:gd name="connsiteY757" fmla="*/ 286099 h 5466879"/>
              <a:gd name="connsiteX758" fmla="*/ 1904143 w 3426309"/>
              <a:gd name="connsiteY758" fmla="*/ 286099 h 5466879"/>
              <a:gd name="connsiteX759" fmla="*/ 1904143 w 3426309"/>
              <a:gd name="connsiteY759" fmla="*/ 296368 h 5466879"/>
              <a:gd name="connsiteX760" fmla="*/ 1917835 w 3426309"/>
              <a:gd name="connsiteY760" fmla="*/ 296368 h 5466879"/>
              <a:gd name="connsiteX761" fmla="*/ 1917835 w 3426309"/>
              <a:gd name="connsiteY761" fmla="*/ 286099 h 5466879"/>
              <a:gd name="connsiteX762" fmla="*/ 1921258 w 3426309"/>
              <a:gd name="connsiteY762" fmla="*/ 286099 h 5466879"/>
              <a:gd name="connsiteX763" fmla="*/ 1934950 w 3426309"/>
              <a:gd name="connsiteY763" fmla="*/ 303214 h 5466879"/>
              <a:gd name="connsiteX764" fmla="*/ 1934950 w 3426309"/>
              <a:gd name="connsiteY764" fmla="*/ 306637 h 5466879"/>
              <a:gd name="connsiteX765" fmla="*/ 1931527 w 3426309"/>
              <a:gd name="connsiteY765" fmla="*/ 313483 h 5466879"/>
              <a:gd name="connsiteX766" fmla="*/ 1938373 w 3426309"/>
              <a:gd name="connsiteY766" fmla="*/ 316907 h 5466879"/>
              <a:gd name="connsiteX767" fmla="*/ 1955488 w 3426309"/>
              <a:gd name="connsiteY767" fmla="*/ 316907 h 5466879"/>
              <a:gd name="connsiteX768" fmla="*/ 1982873 w 3426309"/>
              <a:gd name="connsiteY768" fmla="*/ 351137 h 5466879"/>
              <a:gd name="connsiteX769" fmla="*/ 1988863 w 3426309"/>
              <a:gd name="connsiteY769" fmla="*/ 371248 h 5466879"/>
              <a:gd name="connsiteX770" fmla="*/ 1993299 w 3426309"/>
              <a:gd name="connsiteY770" fmla="*/ 375578 h 5466879"/>
              <a:gd name="connsiteX771" fmla="*/ 1993898 w 3426309"/>
              <a:gd name="connsiteY771" fmla="*/ 374380 h 5466879"/>
              <a:gd name="connsiteX772" fmla="*/ 2011014 w 3426309"/>
              <a:gd name="connsiteY772" fmla="*/ 367534 h 5466879"/>
              <a:gd name="connsiteX773" fmla="*/ 2052090 w 3426309"/>
              <a:gd name="connsiteY773" fmla="*/ 381226 h 5466879"/>
              <a:gd name="connsiteX774" fmla="*/ 2052090 w 3426309"/>
              <a:gd name="connsiteY774" fmla="*/ 374380 h 5466879"/>
              <a:gd name="connsiteX775" fmla="*/ 2062359 w 3426309"/>
              <a:gd name="connsiteY775" fmla="*/ 374380 h 5466879"/>
              <a:gd name="connsiteX776" fmla="*/ 2079475 w 3426309"/>
              <a:gd name="connsiteY776" fmla="*/ 384649 h 5466879"/>
              <a:gd name="connsiteX777" fmla="*/ 2089744 w 3426309"/>
              <a:gd name="connsiteY777" fmla="*/ 381226 h 5466879"/>
              <a:gd name="connsiteX778" fmla="*/ 2134243 w 3426309"/>
              <a:gd name="connsiteY778" fmla="*/ 408610 h 5466879"/>
              <a:gd name="connsiteX779" fmla="*/ 2134243 w 3426309"/>
              <a:gd name="connsiteY779" fmla="*/ 412033 h 5466879"/>
              <a:gd name="connsiteX780" fmla="*/ 2141089 w 3426309"/>
              <a:gd name="connsiteY780" fmla="*/ 408610 h 5466879"/>
              <a:gd name="connsiteX781" fmla="*/ 2151359 w 3426309"/>
              <a:gd name="connsiteY781" fmla="*/ 408610 h 5466879"/>
              <a:gd name="connsiteX782" fmla="*/ 2151359 w 3426309"/>
              <a:gd name="connsiteY782" fmla="*/ 418879 h 5466879"/>
              <a:gd name="connsiteX783" fmla="*/ 2165051 w 3426309"/>
              <a:gd name="connsiteY783" fmla="*/ 418879 h 5466879"/>
              <a:gd name="connsiteX784" fmla="*/ 2165051 w 3426309"/>
              <a:gd name="connsiteY784" fmla="*/ 408610 h 5466879"/>
              <a:gd name="connsiteX785" fmla="*/ 2168474 w 3426309"/>
              <a:gd name="connsiteY785" fmla="*/ 408610 h 5466879"/>
              <a:gd name="connsiteX786" fmla="*/ 2182166 w 3426309"/>
              <a:gd name="connsiteY786" fmla="*/ 425725 h 5466879"/>
              <a:gd name="connsiteX787" fmla="*/ 2182166 w 3426309"/>
              <a:gd name="connsiteY787" fmla="*/ 429148 h 5466879"/>
              <a:gd name="connsiteX788" fmla="*/ 2178743 w 3426309"/>
              <a:gd name="connsiteY788" fmla="*/ 435994 h 5466879"/>
              <a:gd name="connsiteX789" fmla="*/ 2185589 w 3426309"/>
              <a:gd name="connsiteY789" fmla="*/ 439418 h 5466879"/>
              <a:gd name="connsiteX790" fmla="*/ 2202704 w 3426309"/>
              <a:gd name="connsiteY790" fmla="*/ 439418 h 5466879"/>
              <a:gd name="connsiteX791" fmla="*/ 2230089 w 3426309"/>
              <a:gd name="connsiteY791" fmla="*/ 473648 h 5466879"/>
              <a:gd name="connsiteX792" fmla="*/ 2254050 w 3426309"/>
              <a:gd name="connsiteY792" fmla="*/ 511302 h 5466879"/>
              <a:gd name="connsiteX793" fmla="*/ 2243781 w 3426309"/>
              <a:gd name="connsiteY793" fmla="*/ 521571 h 5466879"/>
              <a:gd name="connsiteX794" fmla="*/ 2257473 w 3426309"/>
              <a:gd name="connsiteY794" fmla="*/ 531840 h 5466879"/>
              <a:gd name="connsiteX795" fmla="*/ 2267742 w 3426309"/>
              <a:gd name="connsiteY795" fmla="*/ 531840 h 5466879"/>
              <a:gd name="connsiteX796" fmla="*/ 2278011 w 3426309"/>
              <a:gd name="connsiteY796" fmla="*/ 545532 h 5466879"/>
              <a:gd name="connsiteX797" fmla="*/ 2271165 w 3426309"/>
              <a:gd name="connsiteY797" fmla="*/ 569493 h 5466879"/>
              <a:gd name="connsiteX798" fmla="*/ 2271165 w 3426309"/>
              <a:gd name="connsiteY798" fmla="*/ 572916 h 5466879"/>
              <a:gd name="connsiteX799" fmla="*/ 2274588 w 3426309"/>
              <a:gd name="connsiteY799" fmla="*/ 572916 h 5466879"/>
              <a:gd name="connsiteX800" fmla="*/ 2281434 w 3426309"/>
              <a:gd name="connsiteY800" fmla="*/ 562647 h 5466879"/>
              <a:gd name="connsiteX801" fmla="*/ 2295127 w 3426309"/>
              <a:gd name="connsiteY801" fmla="*/ 607147 h 5466879"/>
              <a:gd name="connsiteX802" fmla="*/ 2291704 w 3426309"/>
              <a:gd name="connsiteY802" fmla="*/ 624262 h 5466879"/>
              <a:gd name="connsiteX803" fmla="*/ 2325934 w 3426309"/>
              <a:gd name="connsiteY803" fmla="*/ 747492 h 5466879"/>
              <a:gd name="connsiteX804" fmla="*/ 2325934 w 3426309"/>
              <a:gd name="connsiteY804" fmla="*/ 750915 h 5466879"/>
              <a:gd name="connsiteX805" fmla="*/ 2322511 w 3426309"/>
              <a:gd name="connsiteY805" fmla="*/ 750915 h 5466879"/>
              <a:gd name="connsiteX806" fmla="*/ 2312242 w 3426309"/>
              <a:gd name="connsiteY806" fmla="*/ 726954 h 5466879"/>
              <a:gd name="connsiteX807" fmla="*/ 2308819 w 3426309"/>
              <a:gd name="connsiteY807" fmla="*/ 726954 h 5466879"/>
              <a:gd name="connsiteX808" fmla="*/ 2308819 w 3426309"/>
              <a:gd name="connsiteY808" fmla="*/ 730376 h 5466879"/>
              <a:gd name="connsiteX809" fmla="*/ 2315665 w 3426309"/>
              <a:gd name="connsiteY809" fmla="*/ 740646 h 5466879"/>
              <a:gd name="connsiteX810" fmla="*/ 2310377 w 3426309"/>
              <a:gd name="connsiteY810" fmla="*/ 748842 h 5466879"/>
              <a:gd name="connsiteX811" fmla="*/ 2315097 w 3426309"/>
              <a:gd name="connsiteY811" fmla="*/ 748842 h 5466879"/>
              <a:gd name="connsiteX812" fmla="*/ 2315097 w 3426309"/>
              <a:gd name="connsiteY812" fmla="*/ 759111 h 5466879"/>
              <a:gd name="connsiteX813" fmla="*/ 2328789 w 3426309"/>
              <a:gd name="connsiteY813" fmla="*/ 759111 h 5466879"/>
              <a:gd name="connsiteX814" fmla="*/ 2328789 w 3426309"/>
              <a:gd name="connsiteY814" fmla="*/ 748842 h 5466879"/>
              <a:gd name="connsiteX815" fmla="*/ 2332212 w 3426309"/>
              <a:gd name="connsiteY815" fmla="*/ 748842 h 5466879"/>
              <a:gd name="connsiteX816" fmla="*/ 2341313 w 3426309"/>
              <a:gd name="connsiteY816" fmla="*/ 760218 h 5466879"/>
              <a:gd name="connsiteX817" fmla="*/ 2351792 w 3426309"/>
              <a:gd name="connsiteY817" fmla="*/ 737764 h 5466879"/>
              <a:gd name="connsiteX818" fmla="*/ 2364200 w 3426309"/>
              <a:gd name="connsiteY818" fmla="*/ 721932 h 5466879"/>
              <a:gd name="connsiteX819" fmla="*/ 2357354 w 3426309"/>
              <a:gd name="connsiteY819" fmla="*/ 711663 h 5466879"/>
              <a:gd name="connsiteX820" fmla="*/ 2357354 w 3426309"/>
              <a:gd name="connsiteY820" fmla="*/ 704817 h 5466879"/>
              <a:gd name="connsiteX821" fmla="*/ 2367623 w 3426309"/>
              <a:gd name="connsiteY821" fmla="*/ 687702 h 5466879"/>
              <a:gd name="connsiteX822" fmla="*/ 2381316 w 3426309"/>
              <a:gd name="connsiteY822" fmla="*/ 650049 h 5466879"/>
              <a:gd name="connsiteX823" fmla="*/ 2408700 w 3426309"/>
              <a:gd name="connsiteY823" fmla="*/ 632933 h 5466879"/>
              <a:gd name="connsiteX824" fmla="*/ 2405277 w 3426309"/>
              <a:gd name="connsiteY824" fmla="*/ 626087 h 5466879"/>
              <a:gd name="connsiteX825" fmla="*/ 2405277 w 3426309"/>
              <a:gd name="connsiteY825" fmla="*/ 619241 h 5466879"/>
              <a:gd name="connsiteX826" fmla="*/ 2422392 w 3426309"/>
              <a:gd name="connsiteY826" fmla="*/ 605549 h 5466879"/>
              <a:gd name="connsiteX827" fmla="*/ 2429238 w 3426309"/>
              <a:gd name="connsiteY827" fmla="*/ 608972 h 5466879"/>
              <a:gd name="connsiteX828" fmla="*/ 2439507 w 3426309"/>
              <a:gd name="connsiteY828" fmla="*/ 605549 h 5466879"/>
              <a:gd name="connsiteX829" fmla="*/ 2439507 w 3426309"/>
              <a:gd name="connsiteY829" fmla="*/ 602126 h 5466879"/>
              <a:gd name="connsiteX830" fmla="*/ 2429238 w 3426309"/>
              <a:gd name="connsiteY830" fmla="*/ 588434 h 5466879"/>
              <a:gd name="connsiteX831" fmla="*/ 2436084 w 3426309"/>
              <a:gd name="connsiteY831" fmla="*/ 581588 h 5466879"/>
              <a:gd name="connsiteX832" fmla="*/ 2439507 w 3426309"/>
              <a:gd name="connsiteY832" fmla="*/ 581588 h 5466879"/>
              <a:gd name="connsiteX833" fmla="*/ 2439507 w 3426309"/>
              <a:gd name="connsiteY833" fmla="*/ 595280 h 5466879"/>
              <a:gd name="connsiteX834" fmla="*/ 2453200 w 3426309"/>
              <a:gd name="connsiteY834" fmla="*/ 595280 h 5466879"/>
              <a:gd name="connsiteX835" fmla="*/ 2477161 w 3426309"/>
              <a:gd name="connsiteY835" fmla="*/ 564472 h 5466879"/>
              <a:gd name="connsiteX836" fmla="*/ 2511391 w 3426309"/>
              <a:gd name="connsiteY836" fmla="*/ 540511 h 5466879"/>
              <a:gd name="connsiteX837" fmla="*/ 2511391 w 3426309"/>
              <a:gd name="connsiteY837" fmla="*/ 537088 h 5466879"/>
              <a:gd name="connsiteX838" fmla="*/ 2507968 w 3426309"/>
              <a:gd name="connsiteY838" fmla="*/ 533665 h 5466879"/>
              <a:gd name="connsiteX839" fmla="*/ 2535353 w 3426309"/>
              <a:gd name="connsiteY839" fmla="*/ 506281 h 5466879"/>
              <a:gd name="connsiteX840" fmla="*/ 2576429 w 3426309"/>
              <a:gd name="connsiteY840" fmla="*/ 519973 h 5466879"/>
              <a:gd name="connsiteX841" fmla="*/ 2576429 w 3426309"/>
              <a:gd name="connsiteY841" fmla="*/ 513127 h 5466879"/>
              <a:gd name="connsiteX842" fmla="*/ 2586698 w 3426309"/>
              <a:gd name="connsiteY842" fmla="*/ 513127 h 5466879"/>
              <a:gd name="connsiteX843" fmla="*/ 2603814 w 3426309"/>
              <a:gd name="connsiteY843" fmla="*/ 523396 h 5466879"/>
              <a:gd name="connsiteX844" fmla="*/ 2614083 w 3426309"/>
              <a:gd name="connsiteY844" fmla="*/ 519973 h 5466879"/>
              <a:gd name="connsiteX845" fmla="*/ 2658582 w 3426309"/>
              <a:gd name="connsiteY845" fmla="*/ 547356 h 5466879"/>
              <a:gd name="connsiteX846" fmla="*/ 2658582 w 3426309"/>
              <a:gd name="connsiteY846" fmla="*/ 550780 h 5466879"/>
              <a:gd name="connsiteX847" fmla="*/ 2665428 w 3426309"/>
              <a:gd name="connsiteY847" fmla="*/ 547356 h 5466879"/>
              <a:gd name="connsiteX848" fmla="*/ 2675698 w 3426309"/>
              <a:gd name="connsiteY848" fmla="*/ 547356 h 5466879"/>
              <a:gd name="connsiteX849" fmla="*/ 2675698 w 3426309"/>
              <a:gd name="connsiteY849" fmla="*/ 557626 h 5466879"/>
              <a:gd name="connsiteX850" fmla="*/ 2689390 w 3426309"/>
              <a:gd name="connsiteY850" fmla="*/ 557626 h 5466879"/>
              <a:gd name="connsiteX851" fmla="*/ 2689390 w 3426309"/>
              <a:gd name="connsiteY851" fmla="*/ 547356 h 5466879"/>
              <a:gd name="connsiteX852" fmla="*/ 2692813 w 3426309"/>
              <a:gd name="connsiteY852" fmla="*/ 547356 h 5466879"/>
              <a:gd name="connsiteX853" fmla="*/ 2706505 w 3426309"/>
              <a:gd name="connsiteY853" fmla="*/ 564472 h 5466879"/>
              <a:gd name="connsiteX854" fmla="*/ 2706505 w 3426309"/>
              <a:gd name="connsiteY854" fmla="*/ 567895 h 5466879"/>
              <a:gd name="connsiteX855" fmla="*/ 2703082 w 3426309"/>
              <a:gd name="connsiteY855" fmla="*/ 574741 h 5466879"/>
              <a:gd name="connsiteX856" fmla="*/ 2709928 w 3426309"/>
              <a:gd name="connsiteY856" fmla="*/ 578165 h 5466879"/>
              <a:gd name="connsiteX857" fmla="*/ 2727043 w 3426309"/>
              <a:gd name="connsiteY857" fmla="*/ 578165 h 5466879"/>
              <a:gd name="connsiteX858" fmla="*/ 2754428 w 3426309"/>
              <a:gd name="connsiteY858" fmla="*/ 612395 h 5466879"/>
              <a:gd name="connsiteX859" fmla="*/ 2778389 w 3426309"/>
              <a:gd name="connsiteY859" fmla="*/ 650049 h 5466879"/>
              <a:gd name="connsiteX860" fmla="*/ 2768120 w 3426309"/>
              <a:gd name="connsiteY860" fmla="*/ 660318 h 5466879"/>
              <a:gd name="connsiteX861" fmla="*/ 2781812 w 3426309"/>
              <a:gd name="connsiteY861" fmla="*/ 670587 h 5466879"/>
              <a:gd name="connsiteX862" fmla="*/ 2792081 w 3426309"/>
              <a:gd name="connsiteY862" fmla="*/ 670587 h 5466879"/>
              <a:gd name="connsiteX863" fmla="*/ 2802350 w 3426309"/>
              <a:gd name="connsiteY863" fmla="*/ 684279 h 5466879"/>
              <a:gd name="connsiteX864" fmla="*/ 2795504 w 3426309"/>
              <a:gd name="connsiteY864" fmla="*/ 708240 h 5466879"/>
              <a:gd name="connsiteX865" fmla="*/ 2795504 w 3426309"/>
              <a:gd name="connsiteY865" fmla="*/ 711663 h 5466879"/>
              <a:gd name="connsiteX866" fmla="*/ 2798927 w 3426309"/>
              <a:gd name="connsiteY866" fmla="*/ 711663 h 5466879"/>
              <a:gd name="connsiteX867" fmla="*/ 2805773 w 3426309"/>
              <a:gd name="connsiteY867" fmla="*/ 701394 h 5466879"/>
              <a:gd name="connsiteX868" fmla="*/ 2819466 w 3426309"/>
              <a:gd name="connsiteY868" fmla="*/ 745894 h 5466879"/>
              <a:gd name="connsiteX869" fmla="*/ 2816043 w 3426309"/>
              <a:gd name="connsiteY869" fmla="*/ 763009 h 5466879"/>
              <a:gd name="connsiteX870" fmla="*/ 2850273 w 3426309"/>
              <a:gd name="connsiteY870" fmla="*/ 886239 h 5466879"/>
              <a:gd name="connsiteX871" fmla="*/ 2850273 w 3426309"/>
              <a:gd name="connsiteY871" fmla="*/ 889662 h 5466879"/>
              <a:gd name="connsiteX872" fmla="*/ 2846850 w 3426309"/>
              <a:gd name="connsiteY872" fmla="*/ 889662 h 5466879"/>
              <a:gd name="connsiteX873" fmla="*/ 2836581 w 3426309"/>
              <a:gd name="connsiteY873" fmla="*/ 865701 h 5466879"/>
              <a:gd name="connsiteX874" fmla="*/ 2833158 w 3426309"/>
              <a:gd name="connsiteY874" fmla="*/ 865701 h 5466879"/>
              <a:gd name="connsiteX875" fmla="*/ 2833158 w 3426309"/>
              <a:gd name="connsiteY875" fmla="*/ 869123 h 5466879"/>
              <a:gd name="connsiteX876" fmla="*/ 2840004 w 3426309"/>
              <a:gd name="connsiteY876" fmla="*/ 879393 h 5466879"/>
              <a:gd name="connsiteX877" fmla="*/ 2805773 w 3426309"/>
              <a:gd name="connsiteY877" fmla="*/ 899931 h 5466879"/>
              <a:gd name="connsiteX878" fmla="*/ 2805773 w 3426309"/>
              <a:gd name="connsiteY878" fmla="*/ 913623 h 5466879"/>
              <a:gd name="connsiteX879" fmla="*/ 2809196 w 3426309"/>
              <a:gd name="connsiteY879" fmla="*/ 913623 h 5466879"/>
              <a:gd name="connsiteX880" fmla="*/ 2819466 w 3426309"/>
              <a:gd name="connsiteY880" fmla="*/ 906777 h 5466879"/>
              <a:gd name="connsiteX881" fmla="*/ 2836581 w 3426309"/>
              <a:gd name="connsiteY881" fmla="*/ 910200 h 5466879"/>
              <a:gd name="connsiteX882" fmla="*/ 2843427 w 3426309"/>
              <a:gd name="connsiteY882" fmla="*/ 903354 h 5466879"/>
              <a:gd name="connsiteX883" fmla="*/ 2846850 w 3426309"/>
              <a:gd name="connsiteY883" fmla="*/ 903354 h 5466879"/>
              <a:gd name="connsiteX884" fmla="*/ 2840004 w 3426309"/>
              <a:gd name="connsiteY884" fmla="*/ 923892 h 5466879"/>
              <a:gd name="connsiteX885" fmla="*/ 2829735 w 3426309"/>
              <a:gd name="connsiteY885" fmla="*/ 920469 h 5466879"/>
              <a:gd name="connsiteX886" fmla="*/ 2819466 w 3426309"/>
              <a:gd name="connsiteY886" fmla="*/ 920469 h 5466879"/>
              <a:gd name="connsiteX887" fmla="*/ 2819466 w 3426309"/>
              <a:gd name="connsiteY887" fmla="*/ 923892 h 5466879"/>
              <a:gd name="connsiteX888" fmla="*/ 2836581 w 3426309"/>
              <a:gd name="connsiteY888" fmla="*/ 930738 h 5466879"/>
              <a:gd name="connsiteX889" fmla="*/ 2836581 w 3426309"/>
              <a:gd name="connsiteY889" fmla="*/ 934161 h 5466879"/>
              <a:gd name="connsiteX890" fmla="*/ 2829735 w 3426309"/>
              <a:gd name="connsiteY890" fmla="*/ 930738 h 5466879"/>
              <a:gd name="connsiteX891" fmla="*/ 2822889 w 3426309"/>
              <a:gd name="connsiteY891" fmla="*/ 937584 h 5466879"/>
              <a:gd name="connsiteX892" fmla="*/ 2833158 w 3426309"/>
              <a:gd name="connsiteY892" fmla="*/ 944431 h 5466879"/>
              <a:gd name="connsiteX893" fmla="*/ 2822889 w 3426309"/>
              <a:gd name="connsiteY893" fmla="*/ 958123 h 5466879"/>
              <a:gd name="connsiteX894" fmla="*/ 2833158 w 3426309"/>
              <a:gd name="connsiteY894" fmla="*/ 968392 h 5466879"/>
              <a:gd name="connsiteX895" fmla="*/ 2826312 w 3426309"/>
              <a:gd name="connsiteY895" fmla="*/ 975238 h 5466879"/>
              <a:gd name="connsiteX896" fmla="*/ 2829735 w 3426309"/>
              <a:gd name="connsiteY896" fmla="*/ 982084 h 5466879"/>
              <a:gd name="connsiteX897" fmla="*/ 2819466 w 3426309"/>
              <a:gd name="connsiteY897" fmla="*/ 1009468 h 5466879"/>
              <a:gd name="connsiteX898" fmla="*/ 2826312 w 3426309"/>
              <a:gd name="connsiteY898" fmla="*/ 1040276 h 5466879"/>
              <a:gd name="connsiteX899" fmla="*/ 2809196 w 3426309"/>
              <a:gd name="connsiteY899" fmla="*/ 1084775 h 5466879"/>
              <a:gd name="connsiteX900" fmla="*/ 2815397 w 3426309"/>
              <a:gd name="connsiteY900" fmla="*/ 1115774 h 5466879"/>
              <a:gd name="connsiteX901" fmla="*/ 2829397 w 3426309"/>
              <a:gd name="connsiteY901" fmla="*/ 1085774 h 5466879"/>
              <a:gd name="connsiteX902" fmla="*/ 2841805 w 3426309"/>
              <a:gd name="connsiteY902" fmla="*/ 1069942 h 5466879"/>
              <a:gd name="connsiteX903" fmla="*/ 2834959 w 3426309"/>
              <a:gd name="connsiteY903" fmla="*/ 1059673 h 5466879"/>
              <a:gd name="connsiteX904" fmla="*/ 2834959 w 3426309"/>
              <a:gd name="connsiteY904" fmla="*/ 1052827 h 5466879"/>
              <a:gd name="connsiteX905" fmla="*/ 2845228 w 3426309"/>
              <a:gd name="connsiteY905" fmla="*/ 1035712 h 5466879"/>
              <a:gd name="connsiteX906" fmla="*/ 2858921 w 3426309"/>
              <a:gd name="connsiteY906" fmla="*/ 998059 h 5466879"/>
              <a:gd name="connsiteX907" fmla="*/ 2886305 w 3426309"/>
              <a:gd name="connsiteY907" fmla="*/ 980943 h 5466879"/>
              <a:gd name="connsiteX908" fmla="*/ 2882882 w 3426309"/>
              <a:gd name="connsiteY908" fmla="*/ 974097 h 5466879"/>
              <a:gd name="connsiteX909" fmla="*/ 2882882 w 3426309"/>
              <a:gd name="connsiteY909" fmla="*/ 967251 h 5466879"/>
              <a:gd name="connsiteX910" fmla="*/ 2899997 w 3426309"/>
              <a:gd name="connsiteY910" fmla="*/ 953559 h 5466879"/>
              <a:gd name="connsiteX911" fmla="*/ 2906843 w 3426309"/>
              <a:gd name="connsiteY911" fmla="*/ 956982 h 5466879"/>
              <a:gd name="connsiteX912" fmla="*/ 2917112 w 3426309"/>
              <a:gd name="connsiteY912" fmla="*/ 953559 h 5466879"/>
              <a:gd name="connsiteX913" fmla="*/ 2917112 w 3426309"/>
              <a:gd name="connsiteY913" fmla="*/ 950136 h 5466879"/>
              <a:gd name="connsiteX914" fmla="*/ 2906843 w 3426309"/>
              <a:gd name="connsiteY914" fmla="*/ 936444 h 5466879"/>
              <a:gd name="connsiteX915" fmla="*/ 2913689 w 3426309"/>
              <a:gd name="connsiteY915" fmla="*/ 929598 h 5466879"/>
              <a:gd name="connsiteX916" fmla="*/ 2917112 w 3426309"/>
              <a:gd name="connsiteY916" fmla="*/ 929598 h 5466879"/>
              <a:gd name="connsiteX917" fmla="*/ 2917112 w 3426309"/>
              <a:gd name="connsiteY917" fmla="*/ 943290 h 5466879"/>
              <a:gd name="connsiteX918" fmla="*/ 2930805 w 3426309"/>
              <a:gd name="connsiteY918" fmla="*/ 943290 h 5466879"/>
              <a:gd name="connsiteX919" fmla="*/ 2954766 w 3426309"/>
              <a:gd name="connsiteY919" fmla="*/ 912482 h 5466879"/>
              <a:gd name="connsiteX920" fmla="*/ 2988996 w 3426309"/>
              <a:gd name="connsiteY920" fmla="*/ 888521 h 5466879"/>
              <a:gd name="connsiteX921" fmla="*/ 2988996 w 3426309"/>
              <a:gd name="connsiteY921" fmla="*/ 885098 h 5466879"/>
              <a:gd name="connsiteX922" fmla="*/ 2985573 w 3426309"/>
              <a:gd name="connsiteY922" fmla="*/ 881675 h 5466879"/>
              <a:gd name="connsiteX923" fmla="*/ 3012958 w 3426309"/>
              <a:gd name="connsiteY923" fmla="*/ 854291 h 5466879"/>
              <a:gd name="connsiteX924" fmla="*/ 3054034 w 3426309"/>
              <a:gd name="connsiteY924" fmla="*/ 867983 h 5466879"/>
              <a:gd name="connsiteX925" fmla="*/ 3054034 w 3426309"/>
              <a:gd name="connsiteY925" fmla="*/ 861137 h 5466879"/>
              <a:gd name="connsiteX926" fmla="*/ 3064303 w 3426309"/>
              <a:gd name="connsiteY926" fmla="*/ 861137 h 5466879"/>
              <a:gd name="connsiteX927" fmla="*/ 3081419 w 3426309"/>
              <a:gd name="connsiteY927" fmla="*/ 871406 h 5466879"/>
              <a:gd name="connsiteX928" fmla="*/ 3091688 w 3426309"/>
              <a:gd name="connsiteY928" fmla="*/ 867983 h 5466879"/>
              <a:gd name="connsiteX929" fmla="*/ 3136187 w 3426309"/>
              <a:gd name="connsiteY929" fmla="*/ 895367 h 5466879"/>
              <a:gd name="connsiteX930" fmla="*/ 3136187 w 3426309"/>
              <a:gd name="connsiteY930" fmla="*/ 898790 h 5466879"/>
              <a:gd name="connsiteX931" fmla="*/ 3143033 w 3426309"/>
              <a:gd name="connsiteY931" fmla="*/ 895367 h 5466879"/>
              <a:gd name="connsiteX932" fmla="*/ 3153303 w 3426309"/>
              <a:gd name="connsiteY932" fmla="*/ 895367 h 5466879"/>
              <a:gd name="connsiteX933" fmla="*/ 3153303 w 3426309"/>
              <a:gd name="connsiteY933" fmla="*/ 905636 h 5466879"/>
              <a:gd name="connsiteX934" fmla="*/ 3166995 w 3426309"/>
              <a:gd name="connsiteY934" fmla="*/ 905636 h 5466879"/>
              <a:gd name="connsiteX935" fmla="*/ 3166995 w 3426309"/>
              <a:gd name="connsiteY935" fmla="*/ 895367 h 5466879"/>
              <a:gd name="connsiteX936" fmla="*/ 3170418 w 3426309"/>
              <a:gd name="connsiteY936" fmla="*/ 895367 h 5466879"/>
              <a:gd name="connsiteX937" fmla="*/ 3184110 w 3426309"/>
              <a:gd name="connsiteY937" fmla="*/ 912482 h 5466879"/>
              <a:gd name="connsiteX938" fmla="*/ 3184110 w 3426309"/>
              <a:gd name="connsiteY938" fmla="*/ 915905 h 5466879"/>
              <a:gd name="connsiteX939" fmla="*/ 3180687 w 3426309"/>
              <a:gd name="connsiteY939" fmla="*/ 922751 h 5466879"/>
              <a:gd name="connsiteX940" fmla="*/ 3187533 w 3426309"/>
              <a:gd name="connsiteY940" fmla="*/ 926175 h 5466879"/>
              <a:gd name="connsiteX941" fmla="*/ 3204648 w 3426309"/>
              <a:gd name="connsiteY941" fmla="*/ 926175 h 5466879"/>
              <a:gd name="connsiteX942" fmla="*/ 3232033 w 3426309"/>
              <a:gd name="connsiteY942" fmla="*/ 960405 h 5466879"/>
              <a:gd name="connsiteX943" fmla="*/ 3255994 w 3426309"/>
              <a:gd name="connsiteY943" fmla="*/ 998059 h 5466879"/>
              <a:gd name="connsiteX944" fmla="*/ 3245725 w 3426309"/>
              <a:gd name="connsiteY944" fmla="*/ 1008328 h 5466879"/>
              <a:gd name="connsiteX945" fmla="*/ 3259417 w 3426309"/>
              <a:gd name="connsiteY945" fmla="*/ 1018597 h 5466879"/>
              <a:gd name="connsiteX946" fmla="*/ 3269686 w 3426309"/>
              <a:gd name="connsiteY946" fmla="*/ 1018597 h 5466879"/>
              <a:gd name="connsiteX947" fmla="*/ 3279955 w 3426309"/>
              <a:gd name="connsiteY947" fmla="*/ 1032289 h 5466879"/>
              <a:gd name="connsiteX948" fmla="*/ 3273109 w 3426309"/>
              <a:gd name="connsiteY948" fmla="*/ 1056250 h 5466879"/>
              <a:gd name="connsiteX949" fmla="*/ 3273109 w 3426309"/>
              <a:gd name="connsiteY949" fmla="*/ 1059673 h 5466879"/>
              <a:gd name="connsiteX950" fmla="*/ 3276532 w 3426309"/>
              <a:gd name="connsiteY950" fmla="*/ 1059673 h 5466879"/>
              <a:gd name="connsiteX951" fmla="*/ 3283378 w 3426309"/>
              <a:gd name="connsiteY951" fmla="*/ 1049404 h 5466879"/>
              <a:gd name="connsiteX952" fmla="*/ 3297071 w 3426309"/>
              <a:gd name="connsiteY952" fmla="*/ 1093904 h 5466879"/>
              <a:gd name="connsiteX953" fmla="*/ 3293648 w 3426309"/>
              <a:gd name="connsiteY953" fmla="*/ 1111019 h 5466879"/>
              <a:gd name="connsiteX954" fmla="*/ 3327878 w 3426309"/>
              <a:gd name="connsiteY954" fmla="*/ 1234249 h 5466879"/>
              <a:gd name="connsiteX955" fmla="*/ 3327878 w 3426309"/>
              <a:gd name="connsiteY955" fmla="*/ 1237672 h 5466879"/>
              <a:gd name="connsiteX956" fmla="*/ 3324455 w 3426309"/>
              <a:gd name="connsiteY956" fmla="*/ 1237672 h 5466879"/>
              <a:gd name="connsiteX957" fmla="*/ 3314186 w 3426309"/>
              <a:gd name="connsiteY957" fmla="*/ 1213711 h 5466879"/>
              <a:gd name="connsiteX958" fmla="*/ 3310763 w 3426309"/>
              <a:gd name="connsiteY958" fmla="*/ 1213711 h 5466879"/>
              <a:gd name="connsiteX959" fmla="*/ 3310763 w 3426309"/>
              <a:gd name="connsiteY959" fmla="*/ 1217133 h 5466879"/>
              <a:gd name="connsiteX960" fmla="*/ 3317609 w 3426309"/>
              <a:gd name="connsiteY960" fmla="*/ 1227403 h 5466879"/>
              <a:gd name="connsiteX961" fmla="*/ 3283378 w 3426309"/>
              <a:gd name="connsiteY961" fmla="*/ 1247941 h 5466879"/>
              <a:gd name="connsiteX962" fmla="*/ 3283378 w 3426309"/>
              <a:gd name="connsiteY962" fmla="*/ 1261633 h 5466879"/>
              <a:gd name="connsiteX963" fmla="*/ 3286801 w 3426309"/>
              <a:gd name="connsiteY963" fmla="*/ 1261633 h 5466879"/>
              <a:gd name="connsiteX964" fmla="*/ 3297071 w 3426309"/>
              <a:gd name="connsiteY964" fmla="*/ 1254787 h 5466879"/>
              <a:gd name="connsiteX965" fmla="*/ 3314186 w 3426309"/>
              <a:gd name="connsiteY965" fmla="*/ 1258210 h 5466879"/>
              <a:gd name="connsiteX966" fmla="*/ 3321032 w 3426309"/>
              <a:gd name="connsiteY966" fmla="*/ 1251364 h 5466879"/>
              <a:gd name="connsiteX967" fmla="*/ 3324455 w 3426309"/>
              <a:gd name="connsiteY967" fmla="*/ 1251364 h 5466879"/>
              <a:gd name="connsiteX968" fmla="*/ 3317609 w 3426309"/>
              <a:gd name="connsiteY968" fmla="*/ 1271902 h 5466879"/>
              <a:gd name="connsiteX969" fmla="*/ 3307340 w 3426309"/>
              <a:gd name="connsiteY969" fmla="*/ 1268479 h 5466879"/>
              <a:gd name="connsiteX970" fmla="*/ 3297071 w 3426309"/>
              <a:gd name="connsiteY970" fmla="*/ 1268479 h 5466879"/>
              <a:gd name="connsiteX971" fmla="*/ 3297071 w 3426309"/>
              <a:gd name="connsiteY971" fmla="*/ 1271902 h 5466879"/>
              <a:gd name="connsiteX972" fmla="*/ 3314186 w 3426309"/>
              <a:gd name="connsiteY972" fmla="*/ 1278748 h 5466879"/>
              <a:gd name="connsiteX973" fmla="*/ 3314186 w 3426309"/>
              <a:gd name="connsiteY973" fmla="*/ 1282171 h 5466879"/>
              <a:gd name="connsiteX974" fmla="*/ 3307340 w 3426309"/>
              <a:gd name="connsiteY974" fmla="*/ 1278748 h 5466879"/>
              <a:gd name="connsiteX975" fmla="*/ 3300494 w 3426309"/>
              <a:gd name="connsiteY975" fmla="*/ 1285594 h 5466879"/>
              <a:gd name="connsiteX976" fmla="*/ 3310763 w 3426309"/>
              <a:gd name="connsiteY976" fmla="*/ 1292441 h 5466879"/>
              <a:gd name="connsiteX977" fmla="*/ 3300494 w 3426309"/>
              <a:gd name="connsiteY977" fmla="*/ 1306133 h 5466879"/>
              <a:gd name="connsiteX978" fmla="*/ 3310763 w 3426309"/>
              <a:gd name="connsiteY978" fmla="*/ 1316402 h 5466879"/>
              <a:gd name="connsiteX979" fmla="*/ 3303917 w 3426309"/>
              <a:gd name="connsiteY979" fmla="*/ 1323248 h 5466879"/>
              <a:gd name="connsiteX980" fmla="*/ 3307340 w 3426309"/>
              <a:gd name="connsiteY980" fmla="*/ 1330094 h 5466879"/>
              <a:gd name="connsiteX981" fmla="*/ 3297071 w 3426309"/>
              <a:gd name="connsiteY981" fmla="*/ 1357478 h 5466879"/>
              <a:gd name="connsiteX982" fmla="*/ 3303917 w 3426309"/>
              <a:gd name="connsiteY982" fmla="*/ 1388286 h 5466879"/>
              <a:gd name="connsiteX983" fmla="*/ 3286801 w 3426309"/>
              <a:gd name="connsiteY983" fmla="*/ 1432783 h 5466879"/>
              <a:gd name="connsiteX984" fmla="*/ 3293648 w 3426309"/>
              <a:gd name="connsiteY984" fmla="*/ 1467014 h 5466879"/>
              <a:gd name="connsiteX985" fmla="*/ 3276532 w 3426309"/>
              <a:gd name="connsiteY985" fmla="*/ 1497821 h 5466879"/>
              <a:gd name="connsiteX986" fmla="*/ 3259417 w 3426309"/>
              <a:gd name="connsiteY986" fmla="*/ 1538898 h 5466879"/>
              <a:gd name="connsiteX987" fmla="*/ 3266263 w 3426309"/>
              <a:gd name="connsiteY987" fmla="*/ 1545744 h 5466879"/>
              <a:gd name="connsiteX988" fmla="*/ 3276532 w 3426309"/>
              <a:gd name="connsiteY988" fmla="*/ 1525206 h 5466879"/>
              <a:gd name="connsiteX989" fmla="*/ 3276532 w 3426309"/>
              <a:gd name="connsiteY989" fmla="*/ 1508091 h 5466879"/>
              <a:gd name="connsiteX990" fmla="*/ 3283378 w 3426309"/>
              <a:gd name="connsiteY990" fmla="*/ 1508091 h 5466879"/>
              <a:gd name="connsiteX991" fmla="*/ 3283378 w 3426309"/>
              <a:gd name="connsiteY991" fmla="*/ 1538898 h 5466879"/>
              <a:gd name="connsiteX992" fmla="*/ 3255994 w 3426309"/>
              <a:gd name="connsiteY992" fmla="*/ 1583398 h 5466879"/>
              <a:gd name="connsiteX993" fmla="*/ 3255994 w 3426309"/>
              <a:gd name="connsiteY993" fmla="*/ 1586821 h 5466879"/>
              <a:gd name="connsiteX994" fmla="*/ 3259417 w 3426309"/>
              <a:gd name="connsiteY994" fmla="*/ 1603936 h 5466879"/>
              <a:gd name="connsiteX995" fmla="*/ 3255994 w 3426309"/>
              <a:gd name="connsiteY995" fmla="*/ 1607359 h 5466879"/>
              <a:gd name="connsiteX996" fmla="*/ 3249148 w 3426309"/>
              <a:gd name="connsiteY996" fmla="*/ 1603936 h 5466879"/>
              <a:gd name="connsiteX997" fmla="*/ 3245725 w 3426309"/>
              <a:gd name="connsiteY997" fmla="*/ 1603936 h 5466879"/>
              <a:gd name="connsiteX998" fmla="*/ 3228610 w 3426309"/>
              <a:gd name="connsiteY998" fmla="*/ 1621051 h 5466879"/>
              <a:gd name="connsiteX999" fmla="*/ 3235456 w 3426309"/>
              <a:gd name="connsiteY999" fmla="*/ 1631320 h 5466879"/>
              <a:gd name="connsiteX1000" fmla="*/ 3232033 w 3426309"/>
              <a:gd name="connsiteY1000" fmla="*/ 1638166 h 5466879"/>
              <a:gd name="connsiteX1001" fmla="*/ 3232033 w 3426309"/>
              <a:gd name="connsiteY1001" fmla="*/ 1641589 h 5466879"/>
              <a:gd name="connsiteX1002" fmla="*/ 3242302 w 3426309"/>
              <a:gd name="connsiteY1002" fmla="*/ 1641589 h 5466879"/>
              <a:gd name="connsiteX1003" fmla="*/ 3242302 w 3426309"/>
              <a:gd name="connsiteY1003" fmla="*/ 1648436 h 5466879"/>
              <a:gd name="connsiteX1004" fmla="*/ 3225187 w 3426309"/>
              <a:gd name="connsiteY1004" fmla="*/ 1651859 h 5466879"/>
              <a:gd name="connsiteX1005" fmla="*/ 3218341 w 3426309"/>
              <a:gd name="connsiteY1005" fmla="*/ 1641589 h 5466879"/>
              <a:gd name="connsiteX1006" fmla="*/ 3218341 w 3426309"/>
              <a:gd name="connsiteY1006" fmla="*/ 1662128 h 5466879"/>
              <a:gd name="connsiteX1007" fmla="*/ 3228610 w 3426309"/>
              <a:gd name="connsiteY1007" fmla="*/ 1662128 h 5466879"/>
              <a:gd name="connsiteX1008" fmla="*/ 3218341 w 3426309"/>
              <a:gd name="connsiteY1008" fmla="*/ 1703204 h 5466879"/>
              <a:gd name="connsiteX1009" fmla="*/ 3214917 w 3426309"/>
              <a:gd name="connsiteY1009" fmla="*/ 1703204 h 5466879"/>
              <a:gd name="connsiteX1010" fmla="*/ 3214917 w 3426309"/>
              <a:gd name="connsiteY1010" fmla="*/ 1689512 h 5466879"/>
              <a:gd name="connsiteX1011" fmla="*/ 3211494 w 3426309"/>
              <a:gd name="connsiteY1011" fmla="*/ 1689512 h 5466879"/>
              <a:gd name="connsiteX1012" fmla="*/ 3201225 w 3426309"/>
              <a:gd name="connsiteY1012" fmla="*/ 1710050 h 5466879"/>
              <a:gd name="connsiteX1013" fmla="*/ 3211494 w 3426309"/>
              <a:gd name="connsiteY1013" fmla="*/ 1713473 h 5466879"/>
              <a:gd name="connsiteX1014" fmla="*/ 3211494 w 3426309"/>
              <a:gd name="connsiteY1014" fmla="*/ 1720319 h 5466879"/>
              <a:gd name="connsiteX1015" fmla="*/ 3201225 w 3426309"/>
              <a:gd name="connsiteY1015" fmla="*/ 1730589 h 5466879"/>
              <a:gd name="connsiteX1016" fmla="*/ 3201023 w 3426309"/>
              <a:gd name="connsiteY1016" fmla="*/ 1730907 h 5466879"/>
              <a:gd name="connsiteX1017" fmla="*/ 3201244 w 3426309"/>
              <a:gd name="connsiteY1017" fmla="*/ 1731187 h 5466879"/>
              <a:gd name="connsiteX1018" fmla="*/ 3234618 w 3426309"/>
              <a:gd name="connsiteY1018" fmla="*/ 1744451 h 5466879"/>
              <a:gd name="connsiteX1019" fmla="*/ 3234618 w 3426309"/>
              <a:gd name="connsiteY1019" fmla="*/ 1747874 h 5466879"/>
              <a:gd name="connsiteX1020" fmla="*/ 3241464 w 3426309"/>
              <a:gd name="connsiteY1020" fmla="*/ 1744451 h 5466879"/>
              <a:gd name="connsiteX1021" fmla="*/ 3251734 w 3426309"/>
              <a:gd name="connsiteY1021" fmla="*/ 1744451 h 5466879"/>
              <a:gd name="connsiteX1022" fmla="*/ 3251734 w 3426309"/>
              <a:gd name="connsiteY1022" fmla="*/ 1754720 h 5466879"/>
              <a:gd name="connsiteX1023" fmla="*/ 3265426 w 3426309"/>
              <a:gd name="connsiteY1023" fmla="*/ 1754720 h 5466879"/>
              <a:gd name="connsiteX1024" fmla="*/ 3265426 w 3426309"/>
              <a:gd name="connsiteY1024" fmla="*/ 1744451 h 5466879"/>
              <a:gd name="connsiteX1025" fmla="*/ 3268849 w 3426309"/>
              <a:gd name="connsiteY1025" fmla="*/ 1744451 h 5466879"/>
              <a:gd name="connsiteX1026" fmla="*/ 3282541 w 3426309"/>
              <a:gd name="connsiteY1026" fmla="*/ 1761566 h 5466879"/>
              <a:gd name="connsiteX1027" fmla="*/ 3282541 w 3426309"/>
              <a:gd name="connsiteY1027" fmla="*/ 1764989 h 5466879"/>
              <a:gd name="connsiteX1028" fmla="*/ 3279118 w 3426309"/>
              <a:gd name="connsiteY1028" fmla="*/ 1771835 h 5466879"/>
              <a:gd name="connsiteX1029" fmla="*/ 3285964 w 3426309"/>
              <a:gd name="connsiteY1029" fmla="*/ 1775259 h 5466879"/>
              <a:gd name="connsiteX1030" fmla="*/ 3303079 w 3426309"/>
              <a:gd name="connsiteY1030" fmla="*/ 1775259 h 5466879"/>
              <a:gd name="connsiteX1031" fmla="*/ 3330464 w 3426309"/>
              <a:gd name="connsiteY1031" fmla="*/ 1809489 h 5466879"/>
              <a:gd name="connsiteX1032" fmla="*/ 3354425 w 3426309"/>
              <a:gd name="connsiteY1032" fmla="*/ 1847143 h 5466879"/>
              <a:gd name="connsiteX1033" fmla="*/ 3344156 w 3426309"/>
              <a:gd name="connsiteY1033" fmla="*/ 1857412 h 5466879"/>
              <a:gd name="connsiteX1034" fmla="*/ 3357848 w 3426309"/>
              <a:gd name="connsiteY1034" fmla="*/ 1867681 h 5466879"/>
              <a:gd name="connsiteX1035" fmla="*/ 3368117 w 3426309"/>
              <a:gd name="connsiteY1035" fmla="*/ 1867681 h 5466879"/>
              <a:gd name="connsiteX1036" fmla="*/ 3378386 w 3426309"/>
              <a:gd name="connsiteY1036" fmla="*/ 1881373 h 5466879"/>
              <a:gd name="connsiteX1037" fmla="*/ 3371540 w 3426309"/>
              <a:gd name="connsiteY1037" fmla="*/ 1905334 h 5466879"/>
              <a:gd name="connsiteX1038" fmla="*/ 3371540 w 3426309"/>
              <a:gd name="connsiteY1038" fmla="*/ 1908757 h 5466879"/>
              <a:gd name="connsiteX1039" fmla="*/ 3374963 w 3426309"/>
              <a:gd name="connsiteY1039" fmla="*/ 1908757 h 5466879"/>
              <a:gd name="connsiteX1040" fmla="*/ 3381809 w 3426309"/>
              <a:gd name="connsiteY1040" fmla="*/ 1898488 h 5466879"/>
              <a:gd name="connsiteX1041" fmla="*/ 3395502 w 3426309"/>
              <a:gd name="connsiteY1041" fmla="*/ 1942988 h 5466879"/>
              <a:gd name="connsiteX1042" fmla="*/ 3392079 w 3426309"/>
              <a:gd name="connsiteY1042" fmla="*/ 1960103 h 5466879"/>
              <a:gd name="connsiteX1043" fmla="*/ 3426309 w 3426309"/>
              <a:gd name="connsiteY1043" fmla="*/ 2083333 h 5466879"/>
              <a:gd name="connsiteX1044" fmla="*/ 3426309 w 3426309"/>
              <a:gd name="connsiteY1044" fmla="*/ 2086756 h 5466879"/>
              <a:gd name="connsiteX1045" fmla="*/ 3422886 w 3426309"/>
              <a:gd name="connsiteY1045" fmla="*/ 2086756 h 5466879"/>
              <a:gd name="connsiteX1046" fmla="*/ 3412617 w 3426309"/>
              <a:gd name="connsiteY1046" fmla="*/ 2062795 h 5466879"/>
              <a:gd name="connsiteX1047" fmla="*/ 3409194 w 3426309"/>
              <a:gd name="connsiteY1047" fmla="*/ 2062795 h 5466879"/>
              <a:gd name="connsiteX1048" fmla="*/ 3409194 w 3426309"/>
              <a:gd name="connsiteY1048" fmla="*/ 2066217 h 5466879"/>
              <a:gd name="connsiteX1049" fmla="*/ 3416040 w 3426309"/>
              <a:gd name="connsiteY1049" fmla="*/ 2076487 h 5466879"/>
              <a:gd name="connsiteX1050" fmla="*/ 3381809 w 3426309"/>
              <a:gd name="connsiteY1050" fmla="*/ 2097025 h 5466879"/>
              <a:gd name="connsiteX1051" fmla="*/ 3381809 w 3426309"/>
              <a:gd name="connsiteY1051" fmla="*/ 2110717 h 5466879"/>
              <a:gd name="connsiteX1052" fmla="*/ 3385232 w 3426309"/>
              <a:gd name="connsiteY1052" fmla="*/ 2110717 h 5466879"/>
              <a:gd name="connsiteX1053" fmla="*/ 3395502 w 3426309"/>
              <a:gd name="connsiteY1053" fmla="*/ 2103871 h 5466879"/>
              <a:gd name="connsiteX1054" fmla="*/ 3412617 w 3426309"/>
              <a:gd name="connsiteY1054" fmla="*/ 2107294 h 5466879"/>
              <a:gd name="connsiteX1055" fmla="*/ 3419463 w 3426309"/>
              <a:gd name="connsiteY1055" fmla="*/ 2100448 h 5466879"/>
              <a:gd name="connsiteX1056" fmla="*/ 3422886 w 3426309"/>
              <a:gd name="connsiteY1056" fmla="*/ 2100448 h 5466879"/>
              <a:gd name="connsiteX1057" fmla="*/ 3416040 w 3426309"/>
              <a:gd name="connsiteY1057" fmla="*/ 2120986 h 5466879"/>
              <a:gd name="connsiteX1058" fmla="*/ 3405771 w 3426309"/>
              <a:gd name="connsiteY1058" fmla="*/ 2117563 h 5466879"/>
              <a:gd name="connsiteX1059" fmla="*/ 3395502 w 3426309"/>
              <a:gd name="connsiteY1059" fmla="*/ 2117563 h 5466879"/>
              <a:gd name="connsiteX1060" fmla="*/ 3395502 w 3426309"/>
              <a:gd name="connsiteY1060" fmla="*/ 2120986 h 5466879"/>
              <a:gd name="connsiteX1061" fmla="*/ 3412617 w 3426309"/>
              <a:gd name="connsiteY1061" fmla="*/ 2127832 h 5466879"/>
              <a:gd name="connsiteX1062" fmla="*/ 3412617 w 3426309"/>
              <a:gd name="connsiteY1062" fmla="*/ 2131255 h 5466879"/>
              <a:gd name="connsiteX1063" fmla="*/ 3405771 w 3426309"/>
              <a:gd name="connsiteY1063" fmla="*/ 2127832 h 5466879"/>
              <a:gd name="connsiteX1064" fmla="*/ 3398925 w 3426309"/>
              <a:gd name="connsiteY1064" fmla="*/ 2134678 h 5466879"/>
              <a:gd name="connsiteX1065" fmla="*/ 3409194 w 3426309"/>
              <a:gd name="connsiteY1065" fmla="*/ 2141525 h 5466879"/>
              <a:gd name="connsiteX1066" fmla="*/ 3398925 w 3426309"/>
              <a:gd name="connsiteY1066" fmla="*/ 2155217 h 5466879"/>
              <a:gd name="connsiteX1067" fmla="*/ 3409194 w 3426309"/>
              <a:gd name="connsiteY1067" fmla="*/ 2165486 h 5466879"/>
              <a:gd name="connsiteX1068" fmla="*/ 3402348 w 3426309"/>
              <a:gd name="connsiteY1068" fmla="*/ 2172332 h 5466879"/>
              <a:gd name="connsiteX1069" fmla="*/ 3405771 w 3426309"/>
              <a:gd name="connsiteY1069" fmla="*/ 2179178 h 5466879"/>
              <a:gd name="connsiteX1070" fmla="*/ 3395502 w 3426309"/>
              <a:gd name="connsiteY1070" fmla="*/ 2206562 h 5466879"/>
              <a:gd name="connsiteX1071" fmla="*/ 3402348 w 3426309"/>
              <a:gd name="connsiteY1071" fmla="*/ 2237370 h 5466879"/>
              <a:gd name="connsiteX1072" fmla="*/ 3385232 w 3426309"/>
              <a:gd name="connsiteY1072" fmla="*/ 2281869 h 5466879"/>
              <a:gd name="connsiteX1073" fmla="*/ 3392079 w 3426309"/>
              <a:gd name="connsiteY1073" fmla="*/ 2316100 h 5466879"/>
              <a:gd name="connsiteX1074" fmla="*/ 3374963 w 3426309"/>
              <a:gd name="connsiteY1074" fmla="*/ 2346907 h 5466879"/>
              <a:gd name="connsiteX1075" fmla="*/ 3357848 w 3426309"/>
              <a:gd name="connsiteY1075" fmla="*/ 2387984 h 5466879"/>
              <a:gd name="connsiteX1076" fmla="*/ 3364694 w 3426309"/>
              <a:gd name="connsiteY1076" fmla="*/ 2394830 h 5466879"/>
              <a:gd name="connsiteX1077" fmla="*/ 3374963 w 3426309"/>
              <a:gd name="connsiteY1077" fmla="*/ 2374292 h 5466879"/>
              <a:gd name="connsiteX1078" fmla="*/ 3374963 w 3426309"/>
              <a:gd name="connsiteY1078" fmla="*/ 2357177 h 5466879"/>
              <a:gd name="connsiteX1079" fmla="*/ 3381809 w 3426309"/>
              <a:gd name="connsiteY1079" fmla="*/ 2357177 h 5466879"/>
              <a:gd name="connsiteX1080" fmla="*/ 3381809 w 3426309"/>
              <a:gd name="connsiteY1080" fmla="*/ 2387984 h 5466879"/>
              <a:gd name="connsiteX1081" fmla="*/ 3354425 w 3426309"/>
              <a:gd name="connsiteY1081" fmla="*/ 2432484 h 5466879"/>
              <a:gd name="connsiteX1082" fmla="*/ 3354425 w 3426309"/>
              <a:gd name="connsiteY1082" fmla="*/ 2435907 h 5466879"/>
              <a:gd name="connsiteX1083" fmla="*/ 3357848 w 3426309"/>
              <a:gd name="connsiteY1083" fmla="*/ 2453022 h 5466879"/>
              <a:gd name="connsiteX1084" fmla="*/ 3354425 w 3426309"/>
              <a:gd name="connsiteY1084" fmla="*/ 2456445 h 5466879"/>
              <a:gd name="connsiteX1085" fmla="*/ 3347579 w 3426309"/>
              <a:gd name="connsiteY1085" fmla="*/ 2453022 h 5466879"/>
              <a:gd name="connsiteX1086" fmla="*/ 3344156 w 3426309"/>
              <a:gd name="connsiteY1086" fmla="*/ 2453022 h 5466879"/>
              <a:gd name="connsiteX1087" fmla="*/ 3327041 w 3426309"/>
              <a:gd name="connsiteY1087" fmla="*/ 2470137 h 5466879"/>
              <a:gd name="connsiteX1088" fmla="*/ 3333887 w 3426309"/>
              <a:gd name="connsiteY1088" fmla="*/ 2480406 h 5466879"/>
              <a:gd name="connsiteX1089" fmla="*/ 3330464 w 3426309"/>
              <a:gd name="connsiteY1089" fmla="*/ 2487252 h 5466879"/>
              <a:gd name="connsiteX1090" fmla="*/ 3330464 w 3426309"/>
              <a:gd name="connsiteY1090" fmla="*/ 2490675 h 5466879"/>
              <a:gd name="connsiteX1091" fmla="*/ 3340733 w 3426309"/>
              <a:gd name="connsiteY1091" fmla="*/ 2490675 h 5466879"/>
              <a:gd name="connsiteX1092" fmla="*/ 3340733 w 3426309"/>
              <a:gd name="connsiteY1092" fmla="*/ 2497522 h 5466879"/>
              <a:gd name="connsiteX1093" fmla="*/ 3323618 w 3426309"/>
              <a:gd name="connsiteY1093" fmla="*/ 2500945 h 5466879"/>
              <a:gd name="connsiteX1094" fmla="*/ 3316772 w 3426309"/>
              <a:gd name="connsiteY1094" fmla="*/ 2490675 h 5466879"/>
              <a:gd name="connsiteX1095" fmla="*/ 3316772 w 3426309"/>
              <a:gd name="connsiteY1095" fmla="*/ 2511214 h 5466879"/>
              <a:gd name="connsiteX1096" fmla="*/ 3327041 w 3426309"/>
              <a:gd name="connsiteY1096" fmla="*/ 2511214 h 5466879"/>
              <a:gd name="connsiteX1097" fmla="*/ 3316772 w 3426309"/>
              <a:gd name="connsiteY1097" fmla="*/ 2552290 h 5466879"/>
              <a:gd name="connsiteX1098" fmla="*/ 3313348 w 3426309"/>
              <a:gd name="connsiteY1098" fmla="*/ 2552290 h 5466879"/>
              <a:gd name="connsiteX1099" fmla="*/ 3313348 w 3426309"/>
              <a:gd name="connsiteY1099" fmla="*/ 2538598 h 5466879"/>
              <a:gd name="connsiteX1100" fmla="*/ 3309925 w 3426309"/>
              <a:gd name="connsiteY1100" fmla="*/ 2538598 h 5466879"/>
              <a:gd name="connsiteX1101" fmla="*/ 3299656 w 3426309"/>
              <a:gd name="connsiteY1101" fmla="*/ 2559136 h 5466879"/>
              <a:gd name="connsiteX1102" fmla="*/ 3309925 w 3426309"/>
              <a:gd name="connsiteY1102" fmla="*/ 2562559 h 5466879"/>
              <a:gd name="connsiteX1103" fmla="*/ 3309925 w 3426309"/>
              <a:gd name="connsiteY1103" fmla="*/ 2569405 h 5466879"/>
              <a:gd name="connsiteX1104" fmla="*/ 3299656 w 3426309"/>
              <a:gd name="connsiteY1104" fmla="*/ 2579675 h 5466879"/>
              <a:gd name="connsiteX1105" fmla="*/ 3275695 w 3426309"/>
              <a:gd name="connsiteY1105" fmla="*/ 2617328 h 5466879"/>
              <a:gd name="connsiteX1106" fmla="*/ 3262003 w 3426309"/>
              <a:gd name="connsiteY1106" fmla="*/ 2665251 h 5466879"/>
              <a:gd name="connsiteX1107" fmla="*/ 3238041 w 3426309"/>
              <a:gd name="connsiteY1107" fmla="*/ 2699481 h 5466879"/>
              <a:gd name="connsiteX1108" fmla="*/ 3238041 w 3426309"/>
              <a:gd name="connsiteY1108" fmla="*/ 2706327 h 5466879"/>
              <a:gd name="connsiteX1109" fmla="*/ 3248311 w 3426309"/>
              <a:gd name="connsiteY1109" fmla="*/ 2706327 h 5466879"/>
              <a:gd name="connsiteX1110" fmla="*/ 3248311 w 3426309"/>
              <a:gd name="connsiteY1110" fmla="*/ 2720020 h 5466879"/>
              <a:gd name="connsiteX1111" fmla="*/ 3241464 w 3426309"/>
              <a:gd name="connsiteY1111" fmla="*/ 2726866 h 5466879"/>
              <a:gd name="connsiteX1112" fmla="*/ 3244888 w 3426309"/>
              <a:gd name="connsiteY1112" fmla="*/ 2743981 h 5466879"/>
              <a:gd name="connsiteX1113" fmla="*/ 3227772 w 3426309"/>
              <a:gd name="connsiteY1113" fmla="*/ 2767942 h 5466879"/>
              <a:gd name="connsiteX1114" fmla="*/ 3231195 w 3426309"/>
              <a:gd name="connsiteY1114" fmla="*/ 2774788 h 5466879"/>
              <a:gd name="connsiteX1115" fmla="*/ 3207234 w 3426309"/>
              <a:gd name="connsiteY1115" fmla="*/ 2809019 h 5466879"/>
              <a:gd name="connsiteX1116" fmla="*/ 3203811 w 3426309"/>
              <a:gd name="connsiteY1116" fmla="*/ 2815865 h 5466879"/>
              <a:gd name="connsiteX1117" fmla="*/ 3207234 w 3426309"/>
              <a:gd name="connsiteY1117" fmla="*/ 2815865 h 5466879"/>
              <a:gd name="connsiteX1118" fmla="*/ 3217503 w 3426309"/>
              <a:gd name="connsiteY1118" fmla="*/ 2812442 h 5466879"/>
              <a:gd name="connsiteX1119" fmla="*/ 3217503 w 3426309"/>
              <a:gd name="connsiteY1119" fmla="*/ 2822711 h 5466879"/>
              <a:gd name="connsiteX1120" fmla="*/ 3214080 w 3426309"/>
              <a:gd name="connsiteY1120" fmla="*/ 2826134 h 5466879"/>
              <a:gd name="connsiteX1121" fmla="*/ 3217503 w 3426309"/>
              <a:gd name="connsiteY1121" fmla="*/ 2832980 h 5466879"/>
              <a:gd name="connsiteX1122" fmla="*/ 3217503 w 3426309"/>
              <a:gd name="connsiteY1122" fmla="*/ 2846672 h 5466879"/>
              <a:gd name="connsiteX1123" fmla="*/ 3196965 w 3426309"/>
              <a:gd name="connsiteY1123" fmla="*/ 2887749 h 5466879"/>
              <a:gd name="connsiteX1124" fmla="*/ 3196965 w 3426309"/>
              <a:gd name="connsiteY1124" fmla="*/ 2908287 h 5466879"/>
              <a:gd name="connsiteX1125" fmla="*/ 3179850 w 3426309"/>
              <a:gd name="connsiteY1125" fmla="*/ 2911710 h 5466879"/>
              <a:gd name="connsiteX1126" fmla="*/ 3179850 w 3426309"/>
              <a:gd name="connsiteY1126" fmla="*/ 2915133 h 5466879"/>
              <a:gd name="connsiteX1127" fmla="*/ 3196965 w 3426309"/>
              <a:gd name="connsiteY1127" fmla="*/ 2915133 h 5466879"/>
              <a:gd name="connsiteX1128" fmla="*/ 3196965 w 3426309"/>
              <a:gd name="connsiteY1128" fmla="*/ 2925403 h 5466879"/>
              <a:gd name="connsiteX1129" fmla="*/ 3186696 w 3426309"/>
              <a:gd name="connsiteY1129" fmla="*/ 2928825 h 5466879"/>
              <a:gd name="connsiteX1130" fmla="*/ 3190119 w 3426309"/>
              <a:gd name="connsiteY1130" fmla="*/ 2945941 h 5466879"/>
              <a:gd name="connsiteX1131" fmla="*/ 3190119 w 3426309"/>
              <a:gd name="connsiteY1131" fmla="*/ 2956210 h 5466879"/>
              <a:gd name="connsiteX1132" fmla="*/ 3186696 w 3426309"/>
              <a:gd name="connsiteY1132" fmla="*/ 2956210 h 5466879"/>
              <a:gd name="connsiteX1133" fmla="*/ 3179850 w 3426309"/>
              <a:gd name="connsiteY1133" fmla="*/ 2952787 h 5466879"/>
              <a:gd name="connsiteX1134" fmla="*/ 3176427 w 3426309"/>
              <a:gd name="connsiteY1134" fmla="*/ 2956210 h 5466879"/>
              <a:gd name="connsiteX1135" fmla="*/ 3183273 w 3426309"/>
              <a:gd name="connsiteY1135" fmla="*/ 2969902 h 5466879"/>
              <a:gd name="connsiteX1136" fmla="*/ 3162734 w 3426309"/>
              <a:gd name="connsiteY1136" fmla="*/ 3007556 h 5466879"/>
              <a:gd name="connsiteX1137" fmla="*/ 3166157 w 3426309"/>
              <a:gd name="connsiteY1137" fmla="*/ 3014402 h 5466879"/>
              <a:gd name="connsiteX1138" fmla="*/ 3166157 w 3426309"/>
              <a:gd name="connsiteY1138" fmla="*/ 3031517 h 5466879"/>
              <a:gd name="connsiteX1139" fmla="*/ 3162734 w 3426309"/>
              <a:gd name="connsiteY1139" fmla="*/ 3031517 h 5466879"/>
              <a:gd name="connsiteX1140" fmla="*/ 3152465 w 3426309"/>
              <a:gd name="connsiteY1140" fmla="*/ 3028094 h 5466879"/>
              <a:gd name="connsiteX1141" fmla="*/ 3142196 w 3426309"/>
              <a:gd name="connsiteY1141" fmla="*/ 3041786 h 5466879"/>
              <a:gd name="connsiteX1142" fmla="*/ 3142196 w 3426309"/>
              <a:gd name="connsiteY1142" fmla="*/ 3045209 h 5466879"/>
              <a:gd name="connsiteX1143" fmla="*/ 3152465 w 3426309"/>
              <a:gd name="connsiteY1143" fmla="*/ 3038363 h 5466879"/>
              <a:gd name="connsiteX1144" fmla="*/ 3155888 w 3426309"/>
              <a:gd name="connsiteY1144" fmla="*/ 3038363 h 5466879"/>
              <a:gd name="connsiteX1145" fmla="*/ 3152465 w 3426309"/>
              <a:gd name="connsiteY1145" fmla="*/ 3062324 h 5466879"/>
              <a:gd name="connsiteX1146" fmla="*/ 3152465 w 3426309"/>
              <a:gd name="connsiteY1146" fmla="*/ 3072593 h 5466879"/>
              <a:gd name="connsiteX1147" fmla="*/ 3145619 w 3426309"/>
              <a:gd name="connsiteY1147" fmla="*/ 3076016 h 5466879"/>
              <a:gd name="connsiteX1148" fmla="*/ 3145619 w 3426309"/>
              <a:gd name="connsiteY1148" fmla="*/ 3086286 h 5466879"/>
              <a:gd name="connsiteX1149" fmla="*/ 3135350 w 3426309"/>
              <a:gd name="connsiteY1149" fmla="*/ 3086286 h 5466879"/>
              <a:gd name="connsiteX1150" fmla="*/ 3135350 w 3426309"/>
              <a:gd name="connsiteY1150" fmla="*/ 3093132 h 5466879"/>
              <a:gd name="connsiteX1151" fmla="*/ 3142196 w 3426309"/>
              <a:gd name="connsiteY1151" fmla="*/ 3093132 h 5466879"/>
              <a:gd name="connsiteX1152" fmla="*/ 3128504 w 3426309"/>
              <a:gd name="connsiteY1152" fmla="*/ 3120516 h 5466879"/>
              <a:gd name="connsiteX1153" fmla="*/ 3131927 w 3426309"/>
              <a:gd name="connsiteY1153" fmla="*/ 3137631 h 5466879"/>
              <a:gd name="connsiteX1154" fmla="*/ 3121658 w 3426309"/>
              <a:gd name="connsiteY1154" fmla="*/ 3171862 h 5466879"/>
              <a:gd name="connsiteX1155" fmla="*/ 3121658 w 3426309"/>
              <a:gd name="connsiteY1155" fmla="*/ 3188977 h 5466879"/>
              <a:gd name="connsiteX1156" fmla="*/ 3118235 w 3426309"/>
              <a:gd name="connsiteY1156" fmla="*/ 3188977 h 5466879"/>
              <a:gd name="connsiteX1157" fmla="*/ 3111389 w 3426309"/>
              <a:gd name="connsiteY1157" fmla="*/ 3185554 h 5466879"/>
              <a:gd name="connsiteX1158" fmla="*/ 3111389 w 3426309"/>
              <a:gd name="connsiteY1158" fmla="*/ 3188977 h 5466879"/>
              <a:gd name="connsiteX1159" fmla="*/ 3114812 w 3426309"/>
              <a:gd name="connsiteY1159" fmla="*/ 3195823 h 5466879"/>
              <a:gd name="connsiteX1160" fmla="*/ 3084004 w 3426309"/>
              <a:gd name="connsiteY1160" fmla="*/ 3257438 h 5466879"/>
              <a:gd name="connsiteX1161" fmla="*/ 3063466 w 3426309"/>
              <a:gd name="connsiteY1161" fmla="*/ 3301937 h 5466879"/>
              <a:gd name="connsiteX1162" fmla="*/ 3049774 w 3426309"/>
              <a:gd name="connsiteY1162" fmla="*/ 3312207 h 5466879"/>
              <a:gd name="connsiteX1163" fmla="*/ 3046351 w 3426309"/>
              <a:gd name="connsiteY1163" fmla="*/ 3312207 h 5466879"/>
              <a:gd name="connsiteX1164" fmla="*/ 3039505 w 3426309"/>
              <a:gd name="connsiteY1164" fmla="*/ 3308784 h 5466879"/>
              <a:gd name="connsiteX1165" fmla="*/ 3039505 w 3426309"/>
              <a:gd name="connsiteY1165" fmla="*/ 3312207 h 5466879"/>
              <a:gd name="connsiteX1166" fmla="*/ 3046351 w 3426309"/>
              <a:gd name="connsiteY1166" fmla="*/ 3319053 h 5466879"/>
              <a:gd name="connsiteX1167" fmla="*/ 3018966 w 3426309"/>
              <a:gd name="connsiteY1167" fmla="*/ 3346437 h 5466879"/>
              <a:gd name="connsiteX1168" fmla="*/ 2988159 w 3426309"/>
              <a:gd name="connsiteY1168" fmla="*/ 3356706 h 5466879"/>
              <a:gd name="connsiteX1169" fmla="*/ 2995005 w 3426309"/>
              <a:gd name="connsiteY1169" fmla="*/ 3366975 h 5466879"/>
              <a:gd name="connsiteX1170" fmla="*/ 2995005 w 3426309"/>
              <a:gd name="connsiteY1170" fmla="*/ 3370398 h 5466879"/>
              <a:gd name="connsiteX1171" fmla="*/ 2957352 w 3426309"/>
              <a:gd name="connsiteY1171" fmla="*/ 3397783 h 5466879"/>
              <a:gd name="connsiteX1172" fmla="*/ 2933390 w 3426309"/>
              <a:gd name="connsiteY1172" fmla="*/ 3428590 h 5466879"/>
              <a:gd name="connsiteX1173" fmla="*/ 2926544 w 3426309"/>
              <a:gd name="connsiteY1173" fmla="*/ 3428590 h 5466879"/>
              <a:gd name="connsiteX1174" fmla="*/ 2926544 w 3426309"/>
              <a:gd name="connsiteY1174" fmla="*/ 3418321 h 5466879"/>
              <a:gd name="connsiteX1175" fmla="*/ 2919698 w 3426309"/>
              <a:gd name="connsiteY1175" fmla="*/ 3418321 h 5466879"/>
              <a:gd name="connsiteX1176" fmla="*/ 2916275 w 3426309"/>
              <a:gd name="connsiteY1176" fmla="*/ 3432013 h 5466879"/>
              <a:gd name="connsiteX1177" fmla="*/ 2926544 w 3426309"/>
              <a:gd name="connsiteY1177" fmla="*/ 3442282 h 5466879"/>
              <a:gd name="connsiteX1178" fmla="*/ 2912852 w 3426309"/>
              <a:gd name="connsiteY1178" fmla="*/ 3473090 h 5466879"/>
              <a:gd name="connsiteX1179" fmla="*/ 2888891 w 3426309"/>
              <a:gd name="connsiteY1179" fmla="*/ 3486782 h 5466879"/>
              <a:gd name="connsiteX1180" fmla="*/ 2888891 w 3426309"/>
              <a:gd name="connsiteY1180" fmla="*/ 3500474 h 5466879"/>
              <a:gd name="connsiteX1181" fmla="*/ 2899160 w 3426309"/>
              <a:gd name="connsiteY1181" fmla="*/ 3514166 h 5466879"/>
              <a:gd name="connsiteX1182" fmla="*/ 2899160 w 3426309"/>
              <a:gd name="connsiteY1182" fmla="*/ 3521012 h 5466879"/>
              <a:gd name="connsiteX1183" fmla="*/ 2882045 w 3426309"/>
              <a:gd name="connsiteY1183" fmla="*/ 3527859 h 5466879"/>
              <a:gd name="connsiteX1184" fmla="*/ 2882045 w 3426309"/>
              <a:gd name="connsiteY1184" fmla="*/ 3534705 h 5466879"/>
              <a:gd name="connsiteX1185" fmla="*/ 2888891 w 3426309"/>
              <a:gd name="connsiteY1185" fmla="*/ 3534705 h 5466879"/>
              <a:gd name="connsiteX1186" fmla="*/ 2888891 w 3426309"/>
              <a:gd name="connsiteY1186" fmla="*/ 3541551 h 5466879"/>
              <a:gd name="connsiteX1187" fmla="*/ 2878622 w 3426309"/>
              <a:gd name="connsiteY1187" fmla="*/ 3548397 h 5466879"/>
              <a:gd name="connsiteX1188" fmla="*/ 2885468 w 3426309"/>
              <a:gd name="connsiteY1188" fmla="*/ 3565512 h 5466879"/>
              <a:gd name="connsiteX1189" fmla="*/ 2868352 w 3426309"/>
              <a:gd name="connsiteY1189" fmla="*/ 3603165 h 5466879"/>
              <a:gd name="connsiteX1190" fmla="*/ 2847814 w 3426309"/>
              <a:gd name="connsiteY1190" fmla="*/ 3616858 h 5466879"/>
              <a:gd name="connsiteX1191" fmla="*/ 2847814 w 3426309"/>
              <a:gd name="connsiteY1191" fmla="*/ 3627127 h 5466879"/>
              <a:gd name="connsiteX1192" fmla="*/ 2854660 w 3426309"/>
              <a:gd name="connsiteY1192" fmla="*/ 3627127 h 5466879"/>
              <a:gd name="connsiteX1193" fmla="*/ 2851237 w 3426309"/>
              <a:gd name="connsiteY1193" fmla="*/ 3644242 h 5466879"/>
              <a:gd name="connsiteX1194" fmla="*/ 2854660 w 3426309"/>
              <a:gd name="connsiteY1194" fmla="*/ 3647665 h 5466879"/>
              <a:gd name="connsiteX1195" fmla="*/ 2851237 w 3426309"/>
              <a:gd name="connsiteY1195" fmla="*/ 3647665 h 5466879"/>
              <a:gd name="connsiteX1196" fmla="*/ 2837545 w 3426309"/>
              <a:gd name="connsiteY1196" fmla="*/ 3644242 h 5466879"/>
              <a:gd name="connsiteX1197" fmla="*/ 2830699 w 3426309"/>
              <a:gd name="connsiteY1197" fmla="*/ 3671626 h 5466879"/>
              <a:gd name="connsiteX1198" fmla="*/ 2847814 w 3426309"/>
              <a:gd name="connsiteY1198" fmla="*/ 3678472 h 5466879"/>
              <a:gd name="connsiteX1199" fmla="*/ 2820430 w 3426309"/>
              <a:gd name="connsiteY1199" fmla="*/ 3688742 h 5466879"/>
              <a:gd name="connsiteX1200" fmla="*/ 2823853 w 3426309"/>
              <a:gd name="connsiteY1200" fmla="*/ 3719549 h 5466879"/>
              <a:gd name="connsiteX1201" fmla="*/ 2810161 w 3426309"/>
              <a:gd name="connsiteY1201" fmla="*/ 3740087 h 5466879"/>
              <a:gd name="connsiteX1202" fmla="*/ 2817007 w 3426309"/>
              <a:gd name="connsiteY1202" fmla="*/ 3740087 h 5466879"/>
              <a:gd name="connsiteX1203" fmla="*/ 2817007 w 3426309"/>
              <a:gd name="connsiteY1203" fmla="*/ 3750356 h 5466879"/>
              <a:gd name="connsiteX1204" fmla="*/ 2799891 w 3426309"/>
              <a:gd name="connsiteY1204" fmla="*/ 3777741 h 5466879"/>
              <a:gd name="connsiteX1205" fmla="*/ 2782776 w 3426309"/>
              <a:gd name="connsiteY1205" fmla="*/ 3788010 h 5466879"/>
              <a:gd name="connsiteX1206" fmla="*/ 2786199 w 3426309"/>
              <a:gd name="connsiteY1206" fmla="*/ 3805125 h 5466879"/>
              <a:gd name="connsiteX1207" fmla="*/ 2786199 w 3426309"/>
              <a:gd name="connsiteY1207" fmla="*/ 3808548 h 5466879"/>
              <a:gd name="connsiteX1208" fmla="*/ 2765661 w 3426309"/>
              <a:gd name="connsiteY1208" fmla="*/ 3818817 h 5466879"/>
              <a:gd name="connsiteX1209" fmla="*/ 2762238 w 3426309"/>
              <a:gd name="connsiteY1209" fmla="*/ 3818817 h 5466879"/>
              <a:gd name="connsiteX1210" fmla="*/ 2762238 w 3426309"/>
              <a:gd name="connsiteY1210" fmla="*/ 3839356 h 5466879"/>
              <a:gd name="connsiteX1211" fmla="*/ 2752806 w 3426309"/>
              <a:gd name="connsiteY1211" fmla="*/ 3843129 h 5466879"/>
              <a:gd name="connsiteX1212" fmla="*/ 2752806 w 3426309"/>
              <a:gd name="connsiteY1212" fmla="*/ 3859724 h 5466879"/>
              <a:gd name="connsiteX1213" fmla="*/ 2745960 w 3426309"/>
              <a:gd name="connsiteY1213" fmla="*/ 3859724 h 5466879"/>
              <a:gd name="connsiteX1214" fmla="*/ 2745960 w 3426309"/>
              <a:gd name="connsiteY1214" fmla="*/ 3852877 h 5466879"/>
              <a:gd name="connsiteX1215" fmla="*/ 2739114 w 3426309"/>
              <a:gd name="connsiteY1215" fmla="*/ 3852877 h 5466879"/>
              <a:gd name="connsiteX1216" fmla="*/ 2739114 w 3426309"/>
              <a:gd name="connsiteY1216" fmla="*/ 3869993 h 5466879"/>
              <a:gd name="connsiteX1217" fmla="*/ 2749383 w 3426309"/>
              <a:gd name="connsiteY1217" fmla="*/ 3876839 h 5466879"/>
              <a:gd name="connsiteX1218" fmla="*/ 2745960 w 3426309"/>
              <a:gd name="connsiteY1218" fmla="*/ 3883685 h 5466879"/>
              <a:gd name="connsiteX1219" fmla="*/ 2749383 w 3426309"/>
              <a:gd name="connsiteY1219" fmla="*/ 3900800 h 5466879"/>
              <a:gd name="connsiteX1220" fmla="*/ 2745960 w 3426309"/>
              <a:gd name="connsiteY1220" fmla="*/ 3911069 h 5466879"/>
              <a:gd name="connsiteX1221" fmla="*/ 2735691 w 3426309"/>
              <a:gd name="connsiteY1221" fmla="*/ 3911069 h 5466879"/>
              <a:gd name="connsiteX1222" fmla="*/ 2732268 w 3426309"/>
              <a:gd name="connsiteY1222" fmla="*/ 3900800 h 5466879"/>
              <a:gd name="connsiteX1223" fmla="*/ 2735691 w 3426309"/>
              <a:gd name="connsiteY1223" fmla="*/ 3897377 h 5466879"/>
              <a:gd name="connsiteX1224" fmla="*/ 2728845 w 3426309"/>
              <a:gd name="connsiteY1224" fmla="*/ 3897377 h 5466879"/>
              <a:gd name="connsiteX1225" fmla="*/ 2739114 w 3426309"/>
              <a:gd name="connsiteY1225" fmla="*/ 3921338 h 5466879"/>
              <a:gd name="connsiteX1226" fmla="*/ 2739114 w 3426309"/>
              <a:gd name="connsiteY1226" fmla="*/ 3924761 h 5466879"/>
              <a:gd name="connsiteX1227" fmla="*/ 2725422 w 3426309"/>
              <a:gd name="connsiteY1227" fmla="*/ 3938454 h 5466879"/>
              <a:gd name="connsiteX1228" fmla="*/ 2735691 w 3426309"/>
              <a:gd name="connsiteY1228" fmla="*/ 3945300 h 5466879"/>
              <a:gd name="connsiteX1229" fmla="*/ 2704883 w 3426309"/>
              <a:gd name="connsiteY1229" fmla="*/ 4006915 h 5466879"/>
              <a:gd name="connsiteX1230" fmla="*/ 2711730 w 3426309"/>
              <a:gd name="connsiteY1230" fmla="*/ 4017184 h 5466879"/>
              <a:gd name="connsiteX1231" fmla="*/ 2701460 w 3426309"/>
              <a:gd name="connsiteY1231" fmla="*/ 4034299 h 5466879"/>
              <a:gd name="connsiteX1232" fmla="*/ 2701460 w 3426309"/>
              <a:gd name="connsiteY1232" fmla="*/ 4054837 h 5466879"/>
              <a:gd name="connsiteX1233" fmla="*/ 2711730 w 3426309"/>
              <a:gd name="connsiteY1233" fmla="*/ 4068529 h 5466879"/>
              <a:gd name="connsiteX1234" fmla="*/ 2711730 w 3426309"/>
              <a:gd name="connsiteY1234" fmla="*/ 4092491 h 5466879"/>
              <a:gd name="connsiteX1235" fmla="*/ 2715153 w 3426309"/>
              <a:gd name="connsiteY1235" fmla="*/ 4126721 h 5466879"/>
              <a:gd name="connsiteX1236" fmla="*/ 2674076 w 3426309"/>
              <a:gd name="connsiteY1236" fmla="*/ 4154106 h 5466879"/>
              <a:gd name="connsiteX1237" fmla="*/ 2639846 w 3426309"/>
              <a:gd name="connsiteY1237" fmla="*/ 4154106 h 5466879"/>
              <a:gd name="connsiteX1238" fmla="*/ 2622730 w 3426309"/>
              <a:gd name="connsiteY1238" fmla="*/ 4143836 h 5466879"/>
              <a:gd name="connsiteX1239" fmla="*/ 2615884 w 3426309"/>
              <a:gd name="connsiteY1239" fmla="*/ 4147260 h 5466879"/>
              <a:gd name="connsiteX1240" fmla="*/ 2609038 w 3426309"/>
              <a:gd name="connsiteY1240" fmla="*/ 4147260 h 5466879"/>
              <a:gd name="connsiteX1241" fmla="*/ 2602192 w 3426309"/>
              <a:gd name="connsiteY1241" fmla="*/ 4136990 h 5466879"/>
              <a:gd name="connsiteX1242" fmla="*/ 2598769 w 3426309"/>
              <a:gd name="connsiteY1242" fmla="*/ 4136990 h 5466879"/>
              <a:gd name="connsiteX1243" fmla="*/ 2571385 w 3426309"/>
              <a:gd name="connsiteY1243" fmla="*/ 4150683 h 5466879"/>
              <a:gd name="connsiteX1244" fmla="*/ 2533731 w 3426309"/>
              <a:gd name="connsiteY1244" fmla="*/ 4215720 h 5466879"/>
              <a:gd name="connsiteX1245" fmla="*/ 2537154 w 3426309"/>
              <a:gd name="connsiteY1245" fmla="*/ 4222567 h 5466879"/>
              <a:gd name="connsiteX1246" fmla="*/ 2537154 w 3426309"/>
              <a:gd name="connsiteY1246" fmla="*/ 4225990 h 5466879"/>
              <a:gd name="connsiteX1247" fmla="*/ 2513193 w 3426309"/>
              <a:gd name="connsiteY1247" fmla="*/ 4229413 h 5466879"/>
              <a:gd name="connsiteX1248" fmla="*/ 2516616 w 3426309"/>
              <a:gd name="connsiteY1248" fmla="*/ 4236259 h 5466879"/>
              <a:gd name="connsiteX1249" fmla="*/ 2516616 w 3426309"/>
              <a:gd name="connsiteY1249" fmla="*/ 4239682 h 5466879"/>
              <a:gd name="connsiteX1250" fmla="*/ 2455001 w 3426309"/>
              <a:gd name="connsiteY1250" fmla="*/ 4253374 h 5466879"/>
              <a:gd name="connsiteX1251" fmla="*/ 2444732 w 3426309"/>
              <a:gd name="connsiteY1251" fmla="*/ 4267066 h 5466879"/>
              <a:gd name="connsiteX1252" fmla="*/ 2441309 w 3426309"/>
              <a:gd name="connsiteY1252" fmla="*/ 4267066 h 5466879"/>
              <a:gd name="connsiteX1253" fmla="*/ 2441309 w 3426309"/>
              <a:gd name="connsiteY1253" fmla="*/ 4263643 h 5466879"/>
              <a:gd name="connsiteX1254" fmla="*/ 2444732 w 3426309"/>
              <a:gd name="connsiteY1254" fmla="*/ 4256797 h 5466879"/>
              <a:gd name="connsiteX1255" fmla="*/ 2444732 w 3426309"/>
              <a:gd name="connsiteY1255" fmla="*/ 4253374 h 5466879"/>
              <a:gd name="connsiteX1256" fmla="*/ 2442980 w 3426309"/>
              <a:gd name="connsiteY1256" fmla="*/ 4253374 h 5466879"/>
              <a:gd name="connsiteX1257" fmla="*/ 2437741 w 3426309"/>
              <a:gd name="connsiteY1257" fmla="*/ 4260941 h 5466879"/>
              <a:gd name="connsiteX1258" fmla="*/ 2436071 w 3426309"/>
              <a:gd name="connsiteY1258" fmla="*/ 4267066 h 5466879"/>
              <a:gd name="connsiteX1259" fmla="*/ 2441309 w 3426309"/>
              <a:gd name="connsiteY1259" fmla="*/ 4267066 h 5466879"/>
              <a:gd name="connsiteX1260" fmla="*/ 2441309 w 3426309"/>
              <a:gd name="connsiteY1260" fmla="*/ 4273912 h 5466879"/>
              <a:gd name="connsiteX1261" fmla="*/ 2433394 w 3426309"/>
              <a:gd name="connsiteY1261" fmla="*/ 4276881 h 5466879"/>
              <a:gd name="connsiteX1262" fmla="*/ 2430039 w 3426309"/>
              <a:gd name="connsiteY1262" fmla="*/ 4289181 h 5466879"/>
              <a:gd name="connsiteX1263" fmla="*/ 2436886 w 3426309"/>
              <a:gd name="connsiteY1263" fmla="*/ 4299450 h 5466879"/>
              <a:gd name="connsiteX1264" fmla="*/ 2426616 w 3426309"/>
              <a:gd name="connsiteY1264" fmla="*/ 4316565 h 5466879"/>
              <a:gd name="connsiteX1265" fmla="*/ 2426616 w 3426309"/>
              <a:gd name="connsiteY1265" fmla="*/ 4337103 h 5466879"/>
              <a:gd name="connsiteX1266" fmla="*/ 2436886 w 3426309"/>
              <a:gd name="connsiteY1266" fmla="*/ 4350795 h 5466879"/>
              <a:gd name="connsiteX1267" fmla="*/ 2436886 w 3426309"/>
              <a:gd name="connsiteY1267" fmla="*/ 4374757 h 5466879"/>
              <a:gd name="connsiteX1268" fmla="*/ 2440309 w 3426309"/>
              <a:gd name="connsiteY1268" fmla="*/ 4408987 h 5466879"/>
              <a:gd name="connsiteX1269" fmla="*/ 2399232 w 3426309"/>
              <a:gd name="connsiteY1269" fmla="*/ 4436372 h 5466879"/>
              <a:gd name="connsiteX1270" fmla="*/ 2365002 w 3426309"/>
              <a:gd name="connsiteY1270" fmla="*/ 4436372 h 5466879"/>
              <a:gd name="connsiteX1271" fmla="*/ 2354605 w 3426309"/>
              <a:gd name="connsiteY1271" fmla="*/ 4431174 h 5466879"/>
              <a:gd name="connsiteX1272" fmla="*/ 2346248 w 3426309"/>
              <a:gd name="connsiteY1272" fmla="*/ 4439531 h 5466879"/>
              <a:gd name="connsiteX1273" fmla="*/ 2356517 w 3426309"/>
              <a:gd name="connsiteY1273" fmla="*/ 4446377 h 5466879"/>
              <a:gd name="connsiteX1274" fmla="*/ 2325709 w 3426309"/>
              <a:gd name="connsiteY1274" fmla="*/ 4507992 h 5466879"/>
              <a:gd name="connsiteX1275" fmla="*/ 2332556 w 3426309"/>
              <a:gd name="connsiteY1275" fmla="*/ 4518261 h 5466879"/>
              <a:gd name="connsiteX1276" fmla="*/ 2322286 w 3426309"/>
              <a:gd name="connsiteY1276" fmla="*/ 4535376 h 5466879"/>
              <a:gd name="connsiteX1277" fmla="*/ 2322286 w 3426309"/>
              <a:gd name="connsiteY1277" fmla="*/ 4555914 h 5466879"/>
              <a:gd name="connsiteX1278" fmla="*/ 2332556 w 3426309"/>
              <a:gd name="connsiteY1278" fmla="*/ 4569606 h 5466879"/>
              <a:gd name="connsiteX1279" fmla="*/ 2332556 w 3426309"/>
              <a:gd name="connsiteY1279" fmla="*/ 4573185 h 5466879"/>
              <a:gd name="connsiteX1280" fmla="*/ 2336069 w 3426309"/>
              <a:gd name="connsiteY1280" fmla="*/ 4569321 h 5466879"/>
              <a:gd name="connsiteX1281" fmla="*/ 2348049 w 3426309"/>
              <a:gd name="connsiteY1281" fmla="*/ 4541080 h 5466879"/>
              <a:gd name="connsiteX1282" fmla="*/ 2368587 w 3426309"/>
              <a:gd name="connsiteY1282" fmla="*/ 4517119 h 5466879"/>
              <a:gd name="connsiteX1283" fmla="*/ 2399395 w 3426309"/>
              <a:gd name="connsiteY1283" fmla="*/ 4479465 h 5466879"/>
              <a:gd name="connsiteX1284" fmla="*/ 2440472 w 3426309"/>
              <a:gd name="connsiteY1284" fmla="*/ 4431543 h 5466879"/>
              <a:gd name="connsiteX1285" fmla="*/ 2454164 w 3426309"/>
              <a:gd name="connsiteY1285" fmla="*/ 4441812 h 5466879"/>
              <a:gd name="connsiteX1286" fmla="*/ 2461010 w 3426309"/>
              <a:gd name="connsiteY1286" fmla="*/ 4441812 h 5466879"/>
              <a:gd name="connsiteX1287" fmla="*/ 2481548 w 3426309"/>
              <a:gd name="connsiteY1287" fmla="*/ 4417851 h 5466879"/>
              <a:gd name="connsiteX1288" fmla="*/ 2532894 w 3426309"/>
              <a:gd name="connsiteY1288" fmla="*/ 4397312 h 5466879"/>
              <a:gd name="connsiteX1289" fmla="*/ 2556855 w 3426309"/>
              <a:gd name="connsiteY1289" fmla="*/ 4363082 h 5466879"/>
              <a:gd name="connsiteX1290" fmla="*/ 2560278 w 3426309"/>
              <a:gd name="connsiteY1290" fmla="*/ 4363082 h 5466879"/>
              <a:gd name="connsiteX1291" fmla="*/ 2567124 w 3426309"/>
              <a:gd name="connsiteY1291" fmla="*/ 4369928 h 5466879"/>
              <a:gd name="connsiteX1292" fmla="*/ 2628739 w 3426309"/>
              <a:gd name="connsiteY1292" fmla="*/ 4352813 h 5466879"/>
              <a:gd name="connsiteX1293" fmla="*/ 2625316 w 3426309"/>
              <a:gd name="connsiteY1293" fmla="*/ 4345967 h 5466879"/>
              <a:gd name="connsiteX1294" fmla="*/ 2625316 w 3426309"/>
              <a:gd name="connsiteY1294" fmla="*/ 4342544 h 5466879"/>
              <a:gd name="connsiteX1295" fmla="*/ 2659547 w 3426309"/>
              <a:gd name="connsiteY1295" fmla="*/ 4318582 h 5466879"/>
              <a:gd name="connsiteX1296" fmla="*/ 2659547 w 3426309"/>
              <a:gd name="connsiteY1296" fmla="*/ 4308313 h 5466879"/>
              <a:gd name="connsiteX1297" fmla="*/ 2669816 w 3426309"/>
              <a:gd name="connsiteY1297" fmla="*/ 4318582 h 5466879"/>
              <a:gd name="connsiteX1298" fmla="*/ 2680085 w 3426309"/>
              <a:gd name="connsiteY1298" fmla="*/ 4311736 h 5466879"/>
              <a:gd name="connsiteX1299" fmla="*/ 2693777 w 3426309"/>
              <a:gd name="connsiteY1299" fmla="*/ 4315159 h 5466879"/>
              <a:gd name="connsiteX1300" fmla="*/ 2741700 w 3426309"/>
              <a:gd name="connsiteY1300" fmla="*/ 4311736 h 5466879"/>
              <a:gd name="connsiteX1301" fmla="*/ 2748546 w 3426309"/>
              <a:gd name="connsiteY1301" fmla="*/ 4311736 h 5466879"/>
              <a:gd name="connsiteX1302" fmla="*/ 2782776 w 3426309"/>
              <a:gd name="connsiteY1302" fmla="*/ 4315159 h 5466879"/>
              <a:gd name="connsiteX1303" fmla="*/ 2782776 w 3426309"/>
              <a:gd name="connsiteY1303" fmla="*/ 4322005 h 5466879"/>
              <a:gd name="connsiteX1304" fmla="*/ 2779353 w 3426309"/>
              <a:gd name="connsiteY1304" fmla="*/ 4328851 h 5466879"/>
              <a:gd name="connsiteX1305" fmla="*/ 2786199 w 3426309"/>
              <a:gd name="connsiteY1305" fmla="*/ 4328851 h 5466879"/>
              <a:gd name="connsiteX1306" fmla="*/ 2803314 w 3426309"/>
              <a:gd name="connsiteY1306" fmla="*/ 4325428 h 5466879"/>
              <a:gd name="connsiteX1307" fmla="*/ 2803314 w 3426309"/>
              <a:gd name="connsiteY1307" fmla="*/ 4332274 h 5466879"/>
              <a:gd name="connsiteX1308" fmla="*/ 2728007 w 3426309"/>
              <a:gd name="connsiteY1308" fmla="*/ 4349390 h 5466879"/>
              <a:gd name="connsiteX1309" fmla="*/ 2731431 w 3426309"/>
              <a:gd name="connsiteY1309" fmla="*/ 4356236 h 5466879"/>
              <a:gd name="connsiteX1310" fmla="*/ 2721161 w 3426309"/>
              <a:gd name="connsiteY1310" fmla="*/ 4376774 h 5466879"/>
              <a:gd name="connsiteX1311" fmla="*/ 2738277 w 3426309"/>
              <a:gd name="connsiteY1311" fmla="*/ 4376774 h 5466879"/>
              <a:gd name="connsiteX1312" fmla="*/ 2738277 w 3426309"/>
              <a:gd name="connsiteY1312" fmla="*/ 4373351 h 5466879"/>
              <a:gd name="connsiteX1313" fmla="*/ 2731431 w 3426309"/>
              <a:gd name="connsiteY1313" fmla="*/ 4373351 h 5466879"/>
              <a:gd name="connsiteX1314" fmla="*/ 2748546 w 3426309"/>
              <a:gd name="connsiteY1314" fmla="*/ 4363082 h 5466879"/>
              <a:gd name="connsiteX1315" fmla="*/ 2769084 w 3426309"/>
              <a:gd name="connsiteY1315" fmla="*/ 4366505 h 5466879"/>
              <a:gd name="connsiteX1316" fmla="*/ 2769084 w 3426309"/>
              <a:gd name="connsiteY1316" fmla="*/ 4369928 h 5466879"/>
              <a:gd name="connsiteX1317" fmla="*/ 2765661 w 3426309"/>
              <a:gd name="connsiteY1317" fmla="*/ 4376774 h 5466879"/>
              <a:gd name="connsiteX1318" fmla="*/ 2786199 w 3426309"/>
              <a:gd name="connsiteY1318" fmla="*/ 4387043 h 5466879"/>
              <a:gd name="connsiteX1319" fmla="*/ 2745123 w 3426309"/>
              <a:gd name="connsiteY1319" fmla="*/ 4417851 h 5466879"/>
              <a:gd name="connsiteX1320" fmla="*/ 2751969 w 3426309"/>
              <a:gd name="connsiteY1320" fmla="*/ 4431543 h 5466879"/>
              <a:gd name="connsiteX1321" fmla="*/ 2748546 w 3426309"/>
              <a:gd name="connsiteY1321" fmla="*/ 4441812 h 5466879"/>
              <a:gd name="connsiteX1322" fmla="*/ 2751969 w 3426309"/>
              <a:gd name="connsiteY1322" fmla="*/ 4441812 h 5466879"/>
              <a:gd name="connsiteX1323" fmla="*/ 2765661 w 3426309"/>
              <a:gd name="connsiteY1323" fmla="*/ 4438389 h 5466879"/>
              <a:gd name="connsiteX1324" fmla="*/ 2789622 w 3426309"/>
              <a:gd name="connsiteY1324" fmla="*/ 4465773 h 5466879"/>
              <a:gd name="connsiteX1325" fmla="*/ 2765661 w 3426309"/>
              <a:gd name="connsiteY1325" fmla="*/ 4479465 h 5466879"/>
              <a:gd name="connsiteX1326" fmla="*/ 2762238 w 3426309"/>
              <a:gd name="connsiteY1326" fmla="*/ 4496581 h 5466879"/>
              <a:gd name="connsiteX1327" fmla="*/ 2734854 w 3426309"/>
              <a:gd name="connsiteY1327" fmla="*/ 4496581 h 5466879"/>
              <a:gd name="connsiteX1328" fmla="*/ 2728007 w 3426309"/>
              <a:gd name="connsiteY1328" fmla="*/ 4503427 h 5466879"/>
              <a:gd name="connsiteX1329" fmla="*/ 2745123 w 3426309"/>
              <a:gd name="connsiteY1329" fmla="*/ 4523965 h 5466879"/>
              <a:gd name="connsiteX1330" fmla="*/ 2748546 w 3426309"/>
              <a:gd name="connsiteY1330" fmla="*/ 4523965 h 5466879"/>
              <a:gd name="connsiteX1331" fmla="*/ 2745123 w 3426309"/>
              <a:gd name="connsiteY1331" fmla="*/ 4517119 h 5466879"/>
              <a:gd name="connsiteX1332" fmla="*/ 2751969 w 3426309"/>
              <a:gd name="connsiteY1332" fmla="*/ 4510273 h 5466879"/>
              <a:gd name="connsiteX1333" fmla="*/ 2799891 w 3426309"/>
              <a:gd name="connsiteY1333" fmla="*/ 4523965 h 5466879"/>
              <a:gd name="connsiteX1334" fmla="*/ 2817007 w 3426309"/>
              <a:gd name="connsiteY1334" fmla="*/ 4513696 h 5466879"/>
              <a:gd name="connsiteX1335" fmla="*/ 2827276 w 3426309"/>
              <a:gd name="connsiteY1335" fmla="*/ 4513696 h 5466879"/>
              <a:gd name="connsiteX1336" fmla="*/ 2885468 w 3426309"/>
              <a:gd name="connsiteY1336" fmla="*/ 4551349 h 5466879"/>
              <a:gd name="connsiteX1337" fmla="*/ 2823853 w 3426309"/>
              <a:gd name="connsiteY1337" fmla="*/ 4530811 h 5466879"/>
              <a:gd name="connsiteX1338" fmla="*/ 2820430 w 3426309"/>
              <a:gd name="connsiteY1338" fmla="*/ 4537657 h 5466879"/>
              <a:gd name="connsiteX1339" fmla="*/ 2820430 w 3426309"/>
              <a:gd name="connsiteY1339" fmla="*/ 4541080 h 5466879"/>
              <a:gd name="connsiteX1340" fmla="*/ 2837545 w 3426309"/>
              <a:gd name="connsiteY1340" fmla="*/ 4561619 h 5466879"/>
              <a:gd name="connsiteX1341" fmla="*/ 2837545 w 3426309"/>
              <a:gd name="connsiteY1341" fmla="*/ 4565042 h 5466879"/>
              <a:gd name="connsiteX1342" fmla="*/ 2830699 w 3426309"/>
              <a:gd name="connsiteY1342" fmla="*/ 4565042 h 5466879"/>
              <a:gd name="connsiteX1343" fmla="*/ 2834122 w 3426309"/>
              <a:gd name="connsiteY1343" fmla="*/ 4582157 h 5466879"/>
              <a:gd name="connsiteX1344" fmla="*/ 2851237 w 3426309"/>
              <a:gd name="connsiteY1344" fmla="*/ 4578734 h 5466879"/>
              <a:gd name="connsiteX1345" fmla="*/ 2858083 w 3426309"/>
              <a:gd name="connsiteY1345" fmla="*/ 4595849 h 5466879"/>
              <a:gd name="connsiteX1346" fmla="*/ 2858083 w 3426309"/>
              <a:gd name="connsiteY1346" fmla="*/ 4609541 h 5466879"/>
              <a:gd name="connsiteX1347" fmla="*/ 2834122 w 3426309"/>
              <a:gd name="connsiteY1347" fmla="*/ 4640349 h 5466879"/>
              <a:gd name="connsiteX1348" fmla="*/ 2827276 w 3426309"/>
              <a:gd name="connsiteY1348" fmla="*/ 4654041 h 5466879"/>
              <a:gd name="connsiteX1349" fmla="*/ 2827276 w 3426309"/>
              <a:gd name="connsiteY1349" fmla="*/ 4660887 h 5466879"/>
              <a:gd name="connsiteX1350" fmla="*/ 2840968 w 3426309"/>
              <a:gd name="connsiteY1350" fmla="*/ 4667733 h 5466879"/>
              <a:gd name="connsiteX1351" fmla="*/ 2837545 w 3426309"/>
              <a:gd name="connsiteY1351" fmla="*/ 4660887 h 5466879"/>
              <a:gd name="connsiteX1352" fmla="*/ 2837545 w 3426309"/>
              <a:gd name="connsiteY1352" fmla="*/ 4650618 h 5466879"/>
              <a:gd name="connsiteX1353" fmla="*/ 2847814 w 3426309"/>
              <a:gd name="connsiteY1353" fmla="*/ 4650618 h 5466879"/>
              <a:gd name="connsiteX1354" fmla="*/ 2854660 w 3426309"/>
              <a:gd name="connsiteY1354" fmla="*/ 4654041 h 5466879"/>
              <a:gd name="connsiteX1355" fmla="*/ 2851237 w 3426309"/>
              <a:gd name="connsiteY1355" fmla="*/ 4678002 h 5466879"/>
              <a:gd name="connsiteX1356" fmla="*/ 2851237 w 3426309"/>
              <a:gd name="connsiteY1356" fmla="*/ 4708810 h 5466879"/>
              <a:gd name="connsiteX1357" fmla="*/ 2844391 w 3426309"/>
              <a:gd name="connsiteY1357" fmla="*/ 4708810 h 5466879"/>
              <a:gd name="connsiteX1358" fmla="*/ 2844391 w 3426309"/>
              <a:gd name="connsiteY1358" fmla="*/ 4701963 h 5466879"/>
              <a:gd name="connsiteX1359" fmla="*/ 2837545 w 3426309"/>
              <a:gd name="connsiteY1359" fmla="*/ 4701963 h 5466879"/>
              <a:gd name="connsiteX1360" fmla="*/ 2837545 w 3426309"/>
              <a:gd name="connsiteY1360" fmla="*/ 4719079 h 5466879"/>
              <a:gd name="connsiteX1361" fmla="*/ 2847814 w 3426309"/>
              <a:gd name="connsiteY1361" fmla="*/ 4725925 h 5466879"/>
              <a:gd name="connsiteX1362" fmla="*/ 2844391 w 3426309"/>
              <a:gd name="connsiteY1362" fmla="*/ 4732771 h 5466879"/>
              <a:gd name="connsiteX1363" fmla="*/ 2847814 w 3426309"/>
              <a:gd name="connsiteY1363" fmla="*/ 4749886 h 5466879"/>
              <a:gd name="connsiteX1364" fmla="*/ 2844391 w 3426309"/>
              <a:gd name="connsiteY1364" fmla="*/ 4760155 h 5466879"/>
              <a:gd name="connsiteX1365" fmla="*/ 2834122 w 3426309"/>
              <a:gd name="connsiteY1365" fmla="*/ 4760155 h 5466879"/>
              <a:gd name="connsiteX1366" fmla="*/ 2830699 w 3426309"/>
              <a:gd name="connsiteY1366" fmla="*/ 4749886 h 5466879"/>
              <a:gd name="connsiteX1367" fmla="*/ 2834122 w 3426309"/>
              <a:gd name="connsiteY1367" fmla="*/ 4746463 h 5466879"/>
              <a:gd name="connsiteX1368" fmla="*/ 2827276 w 3426309"/>
              <a:gd name="connsiteY1368" fmla="*/ 4746463 h 5466879"/>
              <a:gd name="connsiteX1369" fmla="*/ 2837545 w 3426309"/>
              <a:gd name="connsiteY1369" fmla="*/ 4770424 h 5466879"/>
              <a:gd name="connsiteX1370" fmla="*/ 2837545 w 3426309"/>
              <a:gd name="connsiteY1370" fmla="*/ 4773847 h 5466879"/>
              <a:gd name="connsiteX1371" fmla="*/ 2823853 w 3426309"/>
              <a:gd name="connsiteY1371" fmla="*/ 4787540 h 5466879"/>
              <a:gd name="connsiteX1372" fmla="*/ 2834122 w 3426309"/>
              <a:gd name="connsiteY1372" fmla="*/ 4794386 h 5466879"/>
              <a:gd name="connsiteX1373" fmla="*/ 2803314 w 3426309"/>
              <a:gd name="connsiteY1373" fmla="*/ 4856001 h 5466879"/>
              <a:gd name="connsiteX1374" fmla="*/ 2810161 w 3426309"/>
              <a:gd name="connsiteY1374" fmla="*/ 4866270 h 5466879"/>
              <a:gd name="connsiteX1375" fmla="*/ 2799891 w 3426309"/>
              <a:gd name="connsiteY1375" fmla="*/ 4883385 h 5466879"/>
              <a:gd name="connsiteX1376" fmla="*/ 2799891 w 3426309"/>
              <a:gd name="connsiteY1376" fmla="*/ 4903923 h 5466879"/>
              <a:gd name="connsiteX1377" fmla="*/ 2810161 w 3426309"/>
              <a:gd name="connsiteY1377" fmla="*/ 4917615 h 5466879"/>
              <a:gd name="connsiteX1378" fmla="*/ 2810161 w 3426309"/>
              <a:gd name="connsiteY1378" fmla="*/ 4941577 h 5466879"/>
              <a:gd name="connsiteX1379" fmla="*/ 2813584 w 3426309"/>
              <a:gd name="connsiteY1379" fmla="*/ 4975807 h 5466879"/>
              <a:gd name="connsiteX1380" fmla="*/ 2772507 w 3426309"/>
              <a:gd name="connsiteY1380" fmla="*/ 5003192 h 5466879"/>
              <a:gd name="connsiteX1381" fmla="*/ 2738277 w 3426309"/>
              <a:gd name="connsiteY1381" fmla="*/ 5003192 h 5466879"/>
              <a:gd name="connsiteX1382" fmla="*/ 2721161 w 3426309"/>
              <a:gd name="connsiteY1382" fmla="*/ 4992922 h 5466879"/>
              <a:gd name="connsiteX1383" fmla="*/ 2714315 w 3426309"/>
              <a:gd name="connsiteY1383" fmla="*/ 4996346 h 5466879"/>
              <a:gd name="connsiteX1384" fmla="*/ 2707469 w 3426309"/>
              <a:gd name="connsiteY1384" fmla="*/ 4996346 h 5466879"/>
              <a:gd name="connsiteX1385" fmla="*/ 2700623 w 3426309"/>
              <a:gd name="connsiteY1385" fmla="*/ 4986076 h 5466879"/>
              <a:gd name="connsiteX1386" fmla="*/ 2697200 w 3426309"/>
              <a:gd name="connsiteY1386" fmla="*/ 4986076 h 5466879"/>
              <a:gd name="connsiteX1387" fmla="*/ 2669816 w 3426309"/>
              <a:gd name="connsiteY1387" fmla="*/ 4999769 h 5466879"/>
              <a:gd name="connsiteX1388" fmla="*/ 2632162 w 3426309"/>
              <a:gd name="connsiteY1388" fmla="*/ 5064806 h 5466879"/>
              <a:gd name="connsiteX1389" fmla="*/ 2635585 w 3426309"/>
              <a:gd name="connsiteY1389" fmla="*/ 5071653 h 5466879"/>
              <a:gd name="connsiteX1390" fmla="*/ 2635585 w 3426309"/>
              <a:gd name="connsiteY1390" fmla="*/ 5075076 h 5466879"/>
              <a:gd name="connsiteX1391" fmla="*/ 2611624 w 3426309"/>
              <a:gd name="connsiteY1391" fmla="*/ 5078499 h 5466879"/>
              <a:gd name="connsiteX1392" fmla="*/ 2615047 w 3426309"/>
              <a:gd name="connsiteY1392" fmla="*/ 5085345 h 5466879"/>
              <a:gd name="connsiteX1393" fmla="*/ 2615047 w 3426309"/>
              <a:gd name="connsiteY1393" fmla="*/ 5088768 h 5466879"/>
              <a:gd name="connsiteX1394" fmla="*/ 2553432 w 3426309"/>
              <a:gd name="connsiteY1394" fmla="*/ 5102460 h 5466879"/>
              <a:gd name="connsiteX1395" fmla="*/ 2543163 w 3426309"/>
              <a:gd name="connsiteY1395" fmla="*/ 5116152 h 5466879"/>
              <a:gd name="connsiteX1396" fmla="*/ 2539740 w 3426309"/>
              <a:gd name="connsiteY1396" fmla="*/ 5116152 h 5466879"/>
              <a:gd name="connsiteX1397" fmla="*/ 2539740 w 3426309"/>
              <a:gd name="connsiteY1397" fmla="*/ 5112729 h 5466879"/>
              <a:gd name="connsiteX1398" fmla="*/ 2543163 w 3426309"/>
              <a:gd name="connsiteY1398" fmla="*/ 5105883 h 5466879"/>
              <a:gd name="connsiteX1399" fmla="*/ 2543163 w 3426309"/>
              <a:gd name="connsiteY1399" fmla="*/ 5102460 h 5466879"/>
              <a:gd name="connsiteX1400" fmla="*/ 2541411 w 3426309"/>
              <a:gd name="connsiteY1400" fmla="*/ 5102460 h 5466879"/>
              <a:gd name="connsiteX1401" fmla="*/ 2536172 w 3426309"/>
              <a:gd name="connsiteY1401" fmla="*/ 5110027 h 5466879"/>
              <a:gd name="connsiteX1402" fmla="*/ 2534502 w 3426309"/>
              <a:gd name="connsiteY1402" fmla="*/ 5116152 h 5466879"/>
              <a:gd name="connsiteX1403" fmla="*/ 2539740 w 3426309"/>
              <a:gd name="connsiteY1403" fmla="*/ 5116152 h 5466879"/>
              <a:gd name="connsiteX1404" fmla="*/ 2539740 w 3426309"/>
              <a:gd name="connsiteY1404" fmla="*/ 5122998 h 5466879"/>
              <a:gd name="connsiteX1405" fmla="*/ 2531825 w 3426309"/>
              <a:gd name="connsiteY1405" fmla="*/ 5125967 h 5466879"/>
              <a:gd name="connsiteX1406" fmla="*/ 2528470 w 3426309"/>
              <a:gd name="connsiteY1406" fmla="*/ 5138267 h 5466879"/>
              <a:gd name="connsiteX1407" fmla="*/ 2535317 w 3426309"/>
              <a:gd name="connsiteY1407" fmla="*/ 5148536 h 5466879"/>
              <a:gd name="connsiteX1408" fmla="*/ 2525047 w 3426309"/>
              <a:gd name="connsiteY1408" fmla="*/ 5165651 h 5466879"/>
              <a:gd name="connsiteX1409" fmla="*/ 2525047 w 3426309"/>
              <a:gd name="connsiteY1409" fmla="*/ 5186189 h 5466879"/>
              <a:gd name="connsiteX1410" fmla="*/ 2535317 w 3426309"/>
              <a:gd name="connsiteY1410" fmla="*/ 5199881 h 5466879"/>
              <a:gd name="connsiteX1411" fmla="*/ 2535317 w 3426309"/>
              <a:gd name="connsiteY1411" fmla="*/ 5223843 h 5466879"/>
              <a:gd name="connsiteX1412" fmla="*/ 2538740 w 3426309"/>
              <a:gd name="connsiteY1412" fmla="*/ 5258073 h 5466879"/>
              <a:gd name="connsiteX1413" fmla="*/ 2497663 w 3426309"/>
              <a:gd name="connsiteY1413" fmla="*/ 5285458 h 5466879"/>
              <a:gd name="connsiteX1414" fmla="*/ 2463433 w 3426309"/>
              <a:gd name="connsiteY1414" fmla="*/ 5285458 h 5466879"/>
              <a:gd name="connsiteX1415" fmla="*/ 2446317 w 3426309"/>
              <a:gd name="connsiteY1415" fmla="*/ 5275188 h 5466879"/>
              <a:gd name="connsiteX1416" fmla="*/ 2439471 w 3426309"/>
              <a:gd name="connsiteY1416" fmla="*/ 5278612 h 5466879"/>
              <a:gd name="connsiteX1417" fmla="*/ 2432625 w 3426309"/>
              <a:gd name="connsiteY1417" fmla="*/ 5278612 h 5466879"/>
              <a:gd name="connsiteX1418" fmla="*/ 2425779 w 3426309"/>
              <a:gd name="connsiteY1418" fmla="*/ 5268342 h 5466879"/>
              <a:gd name="connsiteX1419" fmla="*/ 2422356 w 3426309"/>
              <a:gd name="connsiteY1419" fmla="*/ 5268342 h 5466879"/>
              <a:gd name="connsiteX1420" fmla="*/ 2394972 w 3426309"/>
              <a:gd name="connsiteY1420" fmla="*/ 5282035 h 5466879"/>
              <a:gd name="connsiteX1421" fmla="*/ 2357318 w 3426309"/>
              <a:gd name="connsiteY1421" fmla="*/ 5347072 h 5466879"/>
              <a:gd name="connsiteX1422" fmla="*/ 2360741 w 3426309"/>
              <a:gd name="connsiteY1422" fmla="*/ 5353919 h 5466879"/>
              <a:gd name="connsiteX1423" fmla="*/ 2360741 w 3426309"/>
              <a:gd name="connsiteY1423" fmla="*/ 5357342 h 5466879"/>
              <a:gd name="connsiteX1424" fmla="*/ 2336780 w 3426309"/>
              <a:gd name="connsiteY1424" fmla="*/ 5360765 h 5466879"/>
              <a:gd name="connsiteX1425" fmla="*/ 2340203 w 3426309"/>
              <a:gd name="connsiteY1425" fmla="*/ 5367611 h 5466879"/>
              <a:gd name="connsiteX1426" fmla="*/ 2340203 w 3426309"/>
              <a:gd name="connsiteY1426" fmla="*/ 5371034 h 5466879"/>
              <a:gd name="connsiteX1427" fmla="*/ 2278588 w 3426309"/>
              <a:gd name="connsiteY1427" fmla="*/ 5384726 h 5466879"/>
              <a:gd name="connsiteX1428" fmla="*/ 2268319 w 3426309"/>
              <a:gd name="connsiteY1428" fmla="*/ 5398418 h 5466879"/>
              <a:gd name="connsiteX1429" fmla="*/ 2264896 w 3426309"/>
              <a:gd name="connsiteY1429" fmla="*/ 5398418 h 5466879"/>
              <a:gd name="connsiteX1430" fmla="*/ 2264896 w 3426309"/>
              <a:gd name="connsiteY1430" fmla="*/ 5394995 h 5466879"/>
              <a:gd name="connsiteX1431" fmla="*/ 2268319 w 3426309"/>
              <a:gd name="connsiteY1431" fmla="*/ 5388149 h 5466879"/>
              <a:gd name="connsiteX1432" fmla="*/ 2268319 w 3426309"/>
              <a:gd name="connsiteY1432" fmla="*/ 5384726 h 5466879"/>
              <a:gd name="connsiteX1433" fmla="*/ 2264896 w 3426309"/>
              <a:gd name="connsiteY1433" fmla="*/ 5384726 h 5466879"/>
              <a:gd name="connsiteX1434" fmla="*/ 2258050 w 3426309"/>
              <a:gd name="connsiteY1434" fmla="*/ 5398418 h 5466879"/>
              <a:gd name="connsiteX1435" fmla="*/ 2264896 w 3426309"/>
              <a:gd name="connsiteY1435" fmla="*/ 5398418 h 5466879"/>
              <a:gd name="connsiteX1436" fmla="*/ 2264896 w 3426309"/>
              <a:gd name="connsiteY1436" fmla="*/ 5405264 h 5466879"/>
              <a:gd name="connsiteX1437" fmla="*/ 2216973 w 3426309"/>
              <a:gd name="connsiteY1437" fmla="*/ 5439495 h 5466879"/>
              <a:gd name="connsiteX1438" fmla="*/ 2213550 w 3426309"/>
              <a:gd name="connsiteY1438" fmla="*/ 5439495 h 5466879"/>
              <a:gd name="connsiteX1439" fmla="*/ 2216973 w 3426309"/>
              <a:gd name="connsiteY1439" fmla="*/ 5446341 h 5466879"/>
              <a:gd name="connsiteX1440" fmla="*/ 2223819 w 3426309"/>
              <a:gd name="connsiteY1440" fmla="*/ 5442918 h 5466879"/>
              <a:gd name="connsiteX1441" fmla="*/ 2227242 w 3426309"/>
              <a:gd name="connsiteY1441" fmla="*/ 5442918 h 5466879"/>
              <a:gd name="connsiteX1442" fmla="*/ 2234088 w 3426309"/>
              <a:gd name="connsiteY1442" fmla="*/ 5449764 h 5466879"/>
              <a:gd name="connsiteX1443" fmla="*/ 2234088 w 3426309"/>
              <a:gd name="connsiteY1443" fmla="*/ 5453187 h 5466879"/>
              <a:gd name="connsiteX1444" fmla="*/ 2220396 w 3426309"/>
              <a:gd name="connsiteY1444" fmla="*/ 5460033 h 5466879"/>
              <a:gd name="connsiteX1445" fmla="*/ 2213550 w 3426309"/>
              <a:gd name="connsiteY1445" fmla="*/ 5460033 h 5466879"/>
              <a:gd name="connsiteX1446" fmla="*/ 2196435 w 3426309"/>
              <a:gd name="connsiteY1446" fmla="*/ 5439495 h 5466879"/>
              <a:gd name="connsiteX1447" fmla="*/ 2114282 w 3426309"/>
              <a:gd name="connsiteY1447" fmla="*/ 5353919 h 5466879"/>
              <a:gd name="connsiteX1448" fmla="*/ 2076628 w 3426309"/>
              <a:gd name="connsiteY1448" fmla="*/ 5278612 h 5466879"/>
              <a:gd name="connsiteX1449" fmla="*/ 2073205 w 3426309"/>
              <a:gd name="connsiteY1449" fmla="*/ 5275188 h 5466879"/>
              <a:gd name="connsiteX1450" fmla="*/ 2076628 w 3426309"/>
              <a:gd name="connsiteY1450" fmla="*/ 5268342 h 5466879"/>
              <a:gd name="connsiteX1451" fmla="*/ 2065075 w 3426309"/>
              <a:gd name="connsiteY1451" fmla="*/ 5243953 h 5466879"/>
              <a:gd name="connsiteX1452" fmla="*/ 2063832 w 3426309"/>
              <a:gd name="connsiteY1452" fmla="*/ 5238801 h 5466879"/>
              <a:gd name="connsiteX1453" fmla="*/ 2042266 w 3426309"/>
              <a:gd name="connsiteY1453" fmla="*/ 5243593 h 5466879"/>
              <a:gd name="connsiteX1454" fmla="*/ 2031997 w 3426309"/>
              <a:gd name="connsiteY1454" fmla="*/ 5257285 h 5466879"/>
              <a:gd name="connsiteX1455" fmla="*/ 2028574 w 3426309"/>
              <a:gd name="connsiteY1455" fmla="*/ 5257285 h 5466879"/>
              <a:gd name="connsiteX1456" fmla="*/ 2028574 w 3426309"/>
              <a:gd name="connsiteY1456" fmla="*/ 5253862 h 5466879"/>
              <a:gd name="connsiteX1457" fmla="*/ 2031997 w 3426309"/>
              <a:gd name="connsiteY1457" fmla="*/ 5247016 h 5466879"/>
              <a:gd name="connsiteX1458" fmla="*/ 2031997 w 3426309"/>
              <a:gd name="connsiteY1458" fmla="*/ 5243593 h 5466879"/>
              <a:gd name="connsiteX1459" fmla="*/ 2028574 w 3426309"/>
              <a:gd name="connsiteY1459" fmla="*/ 5243593 h 5466879"/>
              <a:gd name="connsiteX1460" fmla="*/ 2021728 w 3426309"/>
              <a:gd name="connsiteY1460" fmla="*/ 5257285 h 5466879"/>
              <a:gd name="connsiteX1461" fmla="*/ 2028574 w 3426309"/>
              <a:gd name="connsiteY1461" fmla="*/ 5257285 h 5466879"/>
              <a:gd name="connsiteX1462" fmla="*/ 2028574 w 3426309"/>
              <a:gd name="connsiteY1462" fmla="*/ 5264131 h 5466879"/>
              <a:gd name="connsiteX1463" fmla="*/ 1980651 w 3426309"/>
              <a:gd name="connsiteY1463" fmla="*/ 5298362 h 5466879"/>
              <a:gd name="connsiteX1464" fmla="*/ 1977228 w 3426309"/>
              <a:gd name="connsiteY1464" fmla="*/ 5298362 h 5466879"/>
              <a:gd name="connsiteX1465" fmla="*/ 1980651 w 3426309"/>
              <a:gd name="connsiteY1465" fmla="*/ 5305208 h 5466879"/>
              <a:gd name="connsiteX1466" fmla="*/ 1987497 w 3426309"/>
              <a:gd name="connsiteY1466" fmla="*/ 5301785 h 5466879"/>
              <a:gd name="connsiteX1467" fmla="*/ 1990920 w 3426309"/>
              <a:gd name="connsiteY1467" fmla="*/ 5301785 h 5466879"/>
              <a:gd name="connsiteX1468" fmla="*/ 1997766 w 3426309"/>
              <a:gd name="connsiteY1468" fmla="*/ 5308631 h 5466879"/>
              <a:gd name="connsiteX1469" fmla="*/ 1997766 w 3426309"/>
              <a:gd name="connsiteY1469" fmla="*/ 5312054 h 5466879"/>
              <a:gd name="connsiteX1470" fmla="*/ 1984074 w 3426309"/>
              <a:gd name="connsiteY1470" fmla="*/ 5318900 h 5466879"/>
              <a:gd name="connsiteX1471" fmla="*/ 1977228 w 3426309"/>
              <a:gd name="connsiteY1471" fmla="*/ 5318900 h 5466879"/>
              <a:gd name="connsiteX1472" fmla="*/ 1960113 w 3426309"/>
              <a:gd name="connsiteY1472" fmla="*/ 5298362 h 5466879"/>
              <a:gd name="connsiteX1473" fmla="*/ 1877960 w 3426309"/>
              <a:gd name="connsiteY1473" fmla="*/ 5212786 h 5466879"/>
              <a:gd name="connsiteX1474" fmla="*/ 1840306 w 3426309"/>
              <a:gd name="connsiteY1474" fmla="*/ 5137479 h 5466879"/>
              <a:gd name="connsiteX1475" fmla="*/ 1836883 w 3426309"/>
              <a:gd name="connsiteY1475" fmla="*/ 5134055 h 5466879"/>
              <a:gd name="connsiteX1476" fmla="*/ 1840306 w 3426309"/>
              <a:gd name="connsiteY1476" fmla="*/ 5127209 h 5466879"/>
              <a:gd name="connsiteX1477" fmla="*/ 1819768 w 3426309"/>
              <a:gd name="connsiteY1477" fmla="*/ 5065595 h 5466879"/>
              <a:gd name="connsiteX1478" fmla="*/ 1809499 w 3426309"/>
              <a:gd name="connsiteY1478" fmla="*/ 5027941 h 5466879"/>
              <a:gd name="connsiteX1479" fmla="*/ 1806076 w 3426309"/>
              <a:gd name="connsiteY1479" fmla="*/ 5024518 h 5466879"/>
              <a:gd name="connsiteX1480" fmla="*/ 1806076 w 3426309"/>
              <a:gd name="connsiteY1480" fmla="*/ 5017672 h 5466879"/>
              <a:gd name="connsiteX1481" fmla="*/ 1812922 w 3426309"/>
              <a:gd name="connsiteY1481" fmla="*/ 4990288 h 5466879"/>
              <a:gd name="connsiteX1482" fmla="*/ 1812922 w 3426309"/>
              <a:gd name="connsiteY1482" fmla="*/ 4962903 h 5466879"/>
              <a:gd name="connsiteX1483" fmla="*/ 1809499 w 3426309"/>
              <a:gd name="connsiteY1483" fmla="*/ 4949211 h 5466879"/>
              <a:gd name="connsiteX1484" fmla="*/ 1812922 w 3426309"/>
              <a:gd name="connsiteY1484" fmla="*/ 4935519 h 5466879"/>
              <a:gd name="connsiteX1485" fmla="*/ 1812922 w 3426309"/>
              <a:gd name="connsiteY1485" fmla="*/ 4928673 h 5466879"/>
              <a:gd name="connsiteX1486" fmla="*/ 1803508 w 3426309"/>
              <a:gd name="connsiteY1486" fmla="*/ 4918404 h 5466879"/>
              <a:gd name="connsiteX1487" fmla="*/ 1795313 w 3426309"/>
              <a:gd name="connsiteY1487" fmla="*/ 4916843 h 5466879"/>
              <a:gd name="connsiteX1488" fmla="*/ 1793956 w 3426309"/>
              <a:gd name="connsiteY1488" fmla="*/ 4918282 h 5466879"/>
              <a:gd name="connsiteX1489" fmla="*/ 1797379 w 3426309"/>
              <a:gd name="connsiteY1489" fmla="*/ 4925129 h 5466879"/>
              <a:gd name="connsiteX1490" fmla="*/ 1797379 w 3426309"/>
              <a:gd name="connsiteY1490" fmla="*/ 4928552 h 5466879"/>
              <a:gd name="connsiteX1491" fmla="*/ 1773418 w 3426309"/>
              <a:gd name="connsiteY1491" fmla="*/ 4931975 h 5466879"/>
              <a:gd name="connsiteX1492" fmla="*/ 1776841 w 3426309"/>
              <a:gd name="connsiteY1492" fmla="*/ 4938821 h 5466879"/>
              <a:gd name="connsiteX1493" fmla="*/ 1776841 w 3426309"/>
              <a:gd name="connsiteY1493" fmla="*/ 4942244 h 5466879"/>
              <a:gd name="connsiteX1494" fmla="*/ 1715226 w 3426309"/>
              <a:gd name="connsiteY1494" fmla="*/ 4955936 h 5466879"/>
              <a:gd name="connsiteX1495" fmla="*/ 1704957 w 3426309"/>
              <a:gd name="connsiteY1495" fmla="*/ 4969628 h 5466879"/>
              <a:gd name="connsiteX1496" fmla="*/ 1701534 w 3426309"/>
              <a:gd name="connsiteY1496" fmla="*/ 4969628 h 5466879"/>
              <a:gd name="connsiteX1497" fmla="*/ 1701534 w 3426309"/>
              <a:gd name="connsiteY1497" fmla="*/ 4966205 h 5466879"/>
              <a:gd name="connsiteX1498" fmla="*/ 1704957 w 3426309"/>
              <a:gd name="connsiteY1498" fmla="*/ 4959359 h 5466879"/>
              <a:gd name="connsiteX1499" fmla="*/ 1704957 w 3426309"/>
              <a:gd name="connsiteY1499" fmla="*/ 4955936 h 5466879"/>
              <a:gd name="connsiteX1500" fmla="*/ 1701534 w 3426309"/>
              <a:gd name="connsiteY1500" fmla="*/ 4955936 h 5466879"/>
              <a:gd name="connsiteX1501" fmla="*/ 1694688 w 3426309"/>
              <a:gd name="connsiteY1501" fmla="*/ 4969628 h 5466879"/>
              <a:gd name="connsiteX1502" fmla="*/ 1701534 w 3426309"/>
              <a:gd name="connsiteY1502" fmla="*/ 4969628 h 5466879"/>
              <a:gd name="connsiteX1503" fmla="*/ 1701534 w 3426309"/>
              <a:gd name="connsiteY1503" fmla="*/ 4976474 h 5466879"/>
              <a:gd name="connsiteX1504" fmla="*/ 1653611 w 3426309"/>
              <a:gd name="connsiteY1504" fmla="*/ 5010705 h 5466879"/>
              <a:gd name="connsiteX1505" fmla="*/ 1650188 w 3426309"/>
              <a:gd name="connsiteY1505" fmla="*/ 5010705 h 5466879"/>
              <a:gd name="connsiteX1506" fmla="*/ 1653611 w 3426309"/>
              <a:gd name="connsiteY1506" fmla="*/ 5017551 h 5466879"/>
              <a:gd name="connsiteX1507" fmla="*/ 1660457 w 3426309"/>
              <a:gd name="connsiteY1507" fmla="*/ 5014128 h 5466879"/>
              <a:gd name="connsiteX1508" fmla="*/ 1663880 w 3426309"/>
              <a:gd name="connsiteY1508" fmla="*/ 5014128 h 5466879"/>
              <a:gd name="connsiteX1509" fmla="*/ 1670726 w 3426309"/>
              <a:gd name="connsiteY1509" fmla="*/ 5020974 h 5466879"/>
              <a:gd name="connsiteX1510" fmla="*/ 1670726 w 3426309"/>
              <a:gd name="connsiteY1510" fmla="*/ 5024397 h 5466879"/>
              <a:gd name="connsiteX1511" fmla="*/ 1657034 w 3426309"/>
              <a:gd name="connsiteY1511" fmla="*/ 5031243 h 5466879"/>
              <a:gd name="connsiteX1512" fmla="*/ 1650188 w 3426309"/>
              <a:gd name="connsiteY1512" fmla="*/ 5031243 h 5466879"/>
              <a:gd name="connsiteX1513" fmla="*/ 1633073 w 3426309"/>
              <a:gd name="connsiteY1513" fmla="*/ 5010705 h 5466879"/>
              <a:gd name="connsiteX1514" fmla="*/ 1550920 w 3426309"/>
              <a:gd name="connsiteY1514" fmla="*/ 4925129 h 5466879"/>
              <a:gd name="connsiteX1515" fmla="*/ 1513266 w 3426309"/>
              <a:gd name="connsiteY1515" fmla="*/ 4849822 h 5466879"/>
              <a:gd name="connsiteX1516" fmla="*/ 1509843 w 3426309"/>
              <a:gd name="connsiteY1516" fmla="*/ 4846398 h 5466879"/>
              <a:gd name="connsiteX1517" fmla="*/ 1513266 w 3426309"/>
              <a:gd name="connsiteY1517" fmla="*/ 4839552 h 5466879"/>
              <a:gd name="connsiteX1518" fmla="*/ 1492728 w 3426309"/>
              <a:gd name="connsiteY1518" fmla="*/ 4777938 h 5466879"/>
              <a:gd name="connsiteX1519" fmla="*/ 1482459 w 3426309"/>
              <a:gd name="connsiteY1519" fmla="*/ 4740284 h 5466879"/>
              <a:gd name="connsiteX1520" fmla="*/ 1479036 w 3426309"/>
              <a:gd name="connsiteY1520" fmla="*/ 4736861 h 5466879"/>
              <a:gd name="connsiteX1521" fmla="*/ 1479036 w 3426309"/>
              <a:gd name="connsiteY1521" fmla="*/ 4730015 h 5466879"/>
              <a:gd name="connsiteX1522" fmla="*/ 1485882 w 3426309"/>
              <a:gd name="connsiteY1522" fmla="*/ 4702631 h 5466879"/>
              <a:gd name="connsiteX1523" fmla="*/ 1485882 w 3426309"/>
              <a:gd name="connsiteY1523" fmla="*/ 4690330 h 5466879"/>
              <a:gd name="connsiteX1524" fmla="*/ 1469335 w 3426309"/>
              <a:gd name="connsiteY1524" fmla="*/ 4670473 h 5466879"/>
              <a:gd name="connsiteX1525" fmla="*/ 1387182 w 3426309"/>
              <a:gd name="connsiteY1525" fmla="*/ 4584897 h 5466879"/>
              <a:gd name="connsiteX1526" fmla="*/ 1349528 w 3426309"/>
              <a:gd name="connsiteY1526" fmla="*/ 4509590 h 5466879"/>
              <a:gd name="connsiteX1527" fmla="*/ 1346105 w 3426309"/>
              <a:gd name="connsiteY1527" fmla="*/ 4506166 h 5466879"/>
              <a:gd name="connsiteX1528" fmla="*/ 1349528 w 3426309"/>
              <a:gd name="connsiteY1528" fmla="*/ 4499320 h 5466879"/>
              <a:gd name="connsiteX1529" fmla="*/ 1342592 w 3426309"/>
              <a:gd name="connsiteY1529" fmla="*/ 4484678 h 5466879"/>
              <a:gd name="connsiteX1530" fmla="*/ 1304272 w 3426309"/>
              <a:gd name="connsiteY1530" fmla="*/ 4493193 h 5466879"/>
              <a:gd name="connsiteX1531" fmla="*/ 1294003 w 3426309"/>
              <a:gd name="connsiteY1531" fmla="*/ 4506885 h 5466879"/>
              <a:gd name="connsiteX1532" fmla="*/ 1290580 w 3426309"/>
              <a:gd name="connsiteY1532" fmla="*/ 4506885 h 5466879"/>
              <a:gd name="connsiteX1533" fmla="*/ 1290580 w 3426309"/>
              <a:gd name="connsiteY1533" fmla="*/ 4503462 h 5466879"/>
              <a:gd name="connsiteX1534" fmla="*/ 1294003 w 3426309"/>
              <a:gd name="connsiteY1534" fmla="*/ 4496616 h 5466879"/>
              <a:gd name="connsiteX1535" fmla="*/ 1294003 w 3426309"/>
              <a:gd name="connsiteY1535" fmla="*/ 4493193 h 5466879"/>
              <a:gd name="connsiteX1536" fmla="*/ 1290580 w 3426309"/>
              <a:gd name="connsiteY1536" fmla="*/ 4493193 h 5466879"/>
              <a:gd name="connsiteX1537" fmla="*/ 1283734 w 3426309"/>
              <a:gd name="connsiteY1537" fmla="*/ 4506885 h 5466879"/>
              <a:gd name="connsiteX1538" fmla="*/ 1290580 w 3426309"/>
              <a:gd name="connsiteY1538" fmla="*/ 4506885 h 5466879"/>
              <a:gd name="connsiteX1539" fmla="*/ 1290580 w 3426309"/>
              <a:gd name="connsiteY1539" fmla="*/ 4513731 h 5466879"/>
              <a:gd name="connsiteX1540" fmla="*/ 1242657 w 3426309"/>
              <a:gd name="connsiteY1540" fmla="*/ 4547962 h 5466879"/>
              <a:gd name="connsiteX1541" fmla="*/ 1239234 w 3426309"/>
              <a:gd name="connsiteY1541" fmla="*/ 4547962 h 5466879"/>
              <a:gd name="connsiteX1542" fmla="*/ 1242657 w 3426309"/>
              <a:gd name="connsiteY1542" fmla="*/ 4554808 h 5466879"/>
              <a:gd name="connsiteX1543" fmla="*/ 1249503 w 3426309"/>
              <a:gd name="connsiteY1543" fmla="*/ 4551385 h 5466879"/>
              <a:gd name="connsiteX1544" fmla="*/ 1252926 w 3426309"/>
              <a:gd name="connsiteY1544" fmla="*/ 4551385 h 5466879"/>
              <a:gd name="connsiteX1545" fmla="*/ 1259772 w 3426309"/>
              <a:gd name="connsiteY1545" fmla="*/ 4558231 h 5466879"/>
              <a:gd name="connsiteX1546" fmla="*/ 1259772 w 3426309"/>
              <a:gd name="connsiteY1546" fmla="*/ 4561654 h 5466879"/>
              <a:gd name="connsiteX1547" fmla="*/ 1246080 w 3426309"/>
              <a:gd name="connsiteY1547" fmla="*/ 4568500 h 5466879"/>
              <a:gd name="connsiteX1548" fmla="*/ 1239234 w 3426309"/>
              <a:gd name="connsiteY1548" fmla="*/ 4568500 h 5466879"/>
              <a:gd name="connsiteX1549" fmla="*/ 1222119 w 3426309"/>
              <a:gd name="connsiteY1549" fmla="*/ 4547962 h 5466879"/>
              <a:gd name="connsiteX1550" fmla="*/ 1139966 w 3426309"/>
              <a:gd name="connsiteY1550" fmla="*/ 4462386 h 5466879"/>
              <a:gd name="connsiteX1551" fmla="*/ 1102312 w 3426309"/>
              <a:gd name="connsiteY1551" fmla="*/ 4387079 h 5466879"/>
              <a:gd name="connsiteX1552" fmla="*/ 1098889 w 3426309"/>
              <a:gd name="connsiteY1552" fmla="*/ 4383655 h 5466879"/>
              <a:gd name="connsiteX1553" fmla="*/ 1102312 w 3426309"/>
              <a:gd name="connsiteY1553" fmla="*/ 4376809 h 5466879"/>
              <a:gd name="connsiteX1554" fmla="*/ 1081774 w 3426309"/>
              <a:gd name="connsiteY1554" fmla="*/ 4315195 h 5466879"/>
              <a:gd name="connsiteX1555" fmla="*/ 1071505 w 3426309"/>
              <a:gd name="connsiteY1555" fmla="*/ 4277541 h 5466879"/>
              <a:gd name="connsiteX1556" fmla="*/ 1068670 w 3426309"/>
              <a:gd name="connsiteY1556" fmla="*/ 4274707 h 5466879"/>
              <a:gd name="connsiteX1557" fmla="*/ 1060704 w 3426309"/>
              <a:gd name="connsiteY1557" fmla="*/ 4277694 h 5466879"/>
              <a:gd name="connsiteX1558" fmla="*/ 1036743 w 3426309"/>
              <a:gd name="connsiteY1558" fmla="*/ 4302939 h 5466879"/>
              <a:gd name="connsiteX1559" fmla="*/ 1033320 w 3426309"/>
              <a:gd name="connsiteY1559" fmla="*/ 4302939 h 5466879"/>
              <a:gd name="connsiteX1560" fmla="*/ 1036743 w 3426309"/>
              <a:gd name="connsiteY1560" fmla="*/ 4309785 h 5466879"/>
              <a:gd name="connsiteX1561" fmla="*/ 1043589 w 3426309"/>
              <a:gd name="connsiteY1561" fmla="*/ 4306362 h 5466879"/>
              <a:gd name="connsiteX1562" fmla="*/ 1047012 w 3426309"/>
              <a:gd name="connsiteY1562" fmla="*/ 4306362 h 5466879"/>
              <a:gd name="connsiteX1563" fmla="*/ 1053858 w 3426309"/>
              <a:gd name="connsiteY1563" fmla="*/ 4313208 h 5466879"/>
              <a:gd name="connsiteX1564" fmla="*/ 1053858 w 3426309"/>
              <a:gd name="connsiteY1564" fmla="*/ 4316631 h 5466879"/>
              <a:gd name="connsiteX1565" fmla="*/ 1040166 w 3426309"/>
              <a:gd name="connsiteY1565" fmla="*/ 4323477 h 5466879"/>
              <a:gd name="connsiteX1566" fmla="*/ 1033320 w 3426309"/>
              <a:gd name="connsiteY1566" fmla="*/ 4323477 h 5466879"/>
              <a:gd name="connsiteX1567" fmla="*/ 1016205 w 3426309"/>
              <a:gd name="connsiteY1567" fmla="*/ 4302939 h 5466879"/>
              <a:gd name="connsiteX1568" fmla="*/ 934052 w 3426309"/>
              <a:gd name="connsiteY1568" fmla="*/ 4217363 h 5466879"/>
              <a:gd name="connsiteX1569" fmla="*/ 905811 w 3426309"/>
              <a:gd name="connsiteY1569" fmla="*/ 4182277 h 5466879"/>
              <a:gd name="connsiteX1570" fmla="*/ 903348 w 3426309"/>
              <a:gd name="connsiteY1570" fmla="*/ 4171751 h 5466879"/>
              <a:gd name="connsiteX1571" fmla="*/ 900983 w 3426309"/>
              <a:gd name="connsiteY1571" fmla="*/ 4180565 h 5466879"/>
              <a:gd name="connsiteX1572" fmla="*/ 872743 w 3426309"/>
              <a:gd name="connsiteY1572" fmla="*/ 4210516 h 5466879"/>
              <a:gd name="connsiteX1573" fmla="*/ 876166 w 3426309"/>
              <a:gd name="connsiteY1573" fmla="*/ 4217363 h 5466879"/>
              <a:gd name="connsiteX1574" fmla="*/ 876166 w 3426309"/>
              <a:gd name="connsiteY1574" fmla="*/ 4220786 h 5466879"/>
              <a:gd name="connsiteX1575" fmla="*/ 852205 w 3426309"/>
              <a:gd name="connsiteY1575" fmla="*/ 4224209 h 5466879"/>
              <a:gd name="connsiteX1576" fmla="*/ 855628 w 3426309"/>
              <a:gd name="connsiteY1576" fmla="*/ 4231055 h 5466879"/>
              <a:gd name="connsiteX1577" fmla="*/ 855628 w 3426309"/>
              <a:gd name="connsiteY1577" fmla="*/ 4234478 h 5466879"/>
              <a:gd name="connsiteX1578" fmla="*/ 815276 w 3426309"/>
              <a:gd name="connsiteY1578" fmla="*/ 4243445 h 5466879"/>
              <a:gd name="connsiteX1579" fmla="*/ 814379 w 3426309"/>
              <a:gd name="connsiteY1579" fmla="*/ 4246734 h 5466879"/>
              <a:gd name="connsiteX1580" fmla="*/ 821226 w 3426309"/>
              <a:gd name="connsiteY1580" fmla="*/ 4257003 h 5466879"/>
              <a:gd name="connsiteX1581" fmla="*/ 810956 w 3426309"/>
              <a:gd name="connsiteY1581" fmla="*/ 4274118 h 5466879"/>
              <a:gd name="connsiteX1582" fmla="*/ 810956 w 3426309"/>
              <a:gd name="connsiteY1582" fmla="*/ 4294656 h 5466879"/>
              <a:gd name="connsiteX1583" fmla="*/ 821226 w 3426309"/>
              <a:gd name="connsiteY1583" fmla="*/ 4308348 h 5466879"/>
              <a:gd name="connsiteX1584" fmla="*/ 821226 w 3426309"/>
              <a:gd name="connsiteY1584" fmla="*/ 4332310 h 5466879"/>
              <a:gd name="connsiteX1585" fmla="*/ 824649 w 3426309"/>
              <a:gd name="connsiteY1585" fmla="*/ 4366540 h 5466879"/>
              <a:gd name="connsiteX1586" fmla="*/ 783572 w 3426309"/>
              <a:gd name="connsiteY1586" fmla="*/ 4393925 h 5466879"/>
              <a:gd name="connsiteX1587" fmla="*/ 749342 w 3426309"/>
              <a:gd name="connsiteY1587" fmla="*/ 4393925 h 5466879"/>
              <a:gd name="connsiteX1588" fmla="*/ 732226 w 3426309"/>
              <a:gd name="connsiteY1588" fmla="*/ 4383655 h 5466879"/>
              <a:gd name="connsiteX1589" fmla="*/ 725380 w 3426309"/>
              <a:gd name="connsiteY1589" fmla="*/ 4387079 h 5466879"/>
              <a:gd name="connsiteX1590" fmla="*/ 718534 w 3426309"/>
              <a:gd name="connsiteY1590" fmla="*/ 4387079 h 5466879"/>
              <a:gd name="connsiteX1591" fmla="*/ 711688 w 3426309"/>
              <a:gd name="connsiteY1591" fmla="*/ 4376809 h 5466879"/>
              <a:gd name="connsiteX1592" fmla="*/ 708265 w 3426309"/>
              <a:gd name="connsiteY1592" fmla="*/ 4376809 h 5466879"/>
              <a:gd name="connsiteX1593" fmla="*/ 680881 w 3426309"/>
              <a:gd name="connsiteY1593" fmla="*/ 4390502 h 5466879"/>
              <a:gd name="connsiteX1594" fmla="*/ 643227 w 3426309"/>
              <a:gd name="connsiteY1594" fmla="*/ 4455539 h 5466879"/>
              <a:gd name="connsiteX1595" fmla="*/ 646650 w 3426309"/>
              <a:gd name="connsiteY1595" fmla="*/ 4462386 h 5466879"/>
              <a:gd name="connsiteX1596" fmla="*/ 646650 w 3426309"/>
              <a:gd name="connsiteY1596" fmla="*/ 4465809 h 5466879"/>
              <a:gd name="connsiteX1597" fmla="*/ 622689 w 3426309"/>
              <a:gd name="connsiteY1597" fmla="*/ 4469232 h 5466879"/>
              <a:gd name="connsiteX1598" fmla="*/ 626112 w 3426309"/>
              <a:gd name="connsiteY1598" fmla="*/ 4476078 h 5466879"/>
              <a:gd name="connsiteX1599" fmla="*/ 626112 w 3426309"/>
              <a:gd name="connsiteY1599" fmla="*/ 4479501 h 5466879"/>
              <a:gd name="connsiteX1600" fmla="*/ 564497 w 3426309"/>
              <a:gd name="connsiteY1600" fmla="*/ 4493193 h 5466879"/>
              <a:gd name="connsiteX1601" fmla="*/ 554228 w 3426309"/>
              <a:gd name="connsiteY1601" fmla="*/ 4506885 h 5466879"/>
              <a:gd name="connsiteX1602" fmla="*/ 550805 w 3426309"/>
              <a:gd name="connsiteY1602" fmla="*/ 4506885 h 5466879"/>
              <a:gd name="connsiteX1603" fmla="*/ 550805 w 3426309"/>
              <a:gd name="connsiteY1603" fmla="*/ 4503462 h 5466879"/>
              <a:gd name="connsiteX1604" fmla="*/ 554228 w 3426309"/>
              <a:gd name="connsiteY1604" fmla="*/ 4496616 h 5466879"/>
              <a:gd name="connsiteX1605" fmla="*/ 554228 w 3426309"/>
              <a:gd name="connsiteY1605" fmla="*/ 4493193 h 5466879"/>
              <a:gd name="connsiteX1606" fmla="*/ 550805 w 3426309"/>
              <a:gd name="connsiteY1606" fmla="*/ 4493193 h 5466879"/>
              <a:gd name="connsiteX1607" fmla="*/ 543959 w 3426309"/>
              <a:gd name="connsiteY1607" fmla="*/ 4506885 h 5466879"/>
              <a:gd name="connsiteX1608" fmla="*/ 550805 w 3426309"/>
              <a:gd name="connsiteY1608" fmla="*/ 4506885 h 5466879"/>
              <a:gd name="connsiteX1609" fmla="*/ 550805 w 3426309"/>
              <a:gd name="connsiteY1609" fmla="*/ 4513731 h 5466879"/>
              <a:gd name="connsiteX1610" fmla="*/ 502882 w 3426309"/>
              <a:gd name="connsiteY1610" fmla="*/ 4547962 h 5466879"/>
              <a:gd name="connsiteX1611" fmla="*/ 499459 w 3426309"/>
              <a:gd name="connsiteY1611" fmla="*/ 4547962 h 5466879"/>
              <a:gd name="connsiteX1612" fmla="*/ 502882 w 3426309"/>
              <a:gd name="connsiteY1612" fmla="*/ 4554808 h 5466879"/>
              <a:gd name="connsiteX1613" fmla="*/ 509728 w 3426309"/>
              <a:gd name="connsiteY1613" fmla="*/ 4551385 h 5466879"/>
              <a:gd name="connsiteX1614" fmla="*/ 513151 w 3426309"/>
              <a:gd name="connsiteY1614" fmla="*/ 4551385 h 5466879"/>
              <a:gd name="connsiteX1615" fmla="*/ 519997 w 3426309"/>
              <a:gd name="connsiteY1615" fmla="*/ 4558231 h 5466879"/>
              <a:gd name="connsiteX1616" fmla="*/ 519997 w 3426309"/>
              <a:gd name="connsiteY1616" fmla="*/ 4561654 h 5466879"/>
              <a:gd name="connsiteX1617" fmla="*/ 506305 w 3426309"/>
              <a:gd name="connsiteY1617" fmla="*/ 4568500 h 5466879"/>
              <a:gd name="connsiteX1618" fmla="*/ 499459 w 3426309"/>
              <a:gd name="connsiteY1618" fmla="*/ 4568500 h 5466879"/>
              <a:gd name="connsiteX1619" fmla="*/ 482344 w 3426309"/>
              <a:gd name="connsiteY1619" fmla="*/ 4547962 h 5466879"/>
              <a:gd name="connsiteX1620" fmla="*/ 400191 w 3426309"/>
              <a:gd name="connsiteY1620" fmla="*/ 4462386 h 5466879"/>
              <a:gd name="connsiteX1621" fmla="*/ 362537 w 3426309"/>
              <a:gd name="connsiteY1621" fmla="*/ 4387079 h 5466879"/>
              <a:gd name="connsiteX1622" fmla="*/ 359114 w 3426309"/>
              <a:gd name="connsiteY1622" fmla="*/ 4383655 h 5466879"/>
              <a:gd name="connsiteX1623" fmla="*/ 362537 w 3426309"/>
              <a:gd name="connsiteY1623" fmla="*/ 4376809 h 5466879"/>
              <a:gd name="connsiteX1624" fmla="*/ 352158 w 3426309"/>
              <a:gd name="connsiteY1624" fmla="*/ 4354897 h 5466879"/>
              <a:gd name="connsiteX1625" fmla="*/ 348314 w 3426309"/>
              <a:gd name="connsiteY1625" fmla="*/ 4360021 h 5466879"/>
              <a:gd name="connsiteX1626" fmla="*/ 344891 w 3426309"/>
              <a:gd name="connsiteY1626" fmla="*/ 4360021 h 5466879"/>
              <a:gd name="connsiteX1627" fmla="*/ 344891 w 3426309"/>
              <a:gd name="connsiteY1627" fmla="*/ 4356598 h 5466879"/>
              <a:gd name="connsiteX1628" fmla="*/ 348314 w 3426309"/>
              <a:gd name="connsiteY1628" fmla="*/ 4349752 h 5466879"/>
              <a:gd name="connsiteX1629" fmla="*/ 348314 w 3426309"/>
              <a:gd name="connsiteY1629" fmla="*/ 4346329 h 5466879"/>
              <a:gd name="connsiteX1630" fmla="*/ 344891 w 3426309"/>
              <a:gd name="connsiteY1630" fmla="*/ 4346329 h 5466879"/>
              <a:gd name="connsiteX1631" fmla="*/ 338045 w 3426309"/>
              <a:gd name="connsiteY1631" fmla="*/ 4360021 h 5466879"/>
              <a:gd name="connsiteX1632" fmla="*/ 344891 w 3426309"/>
              <a:gd name="connsiteY1632" fmla="*/ 4360021 h 5466879"/>
              <a:gd name="connsiteX1633" fmla="*/ 344891 w 3426309"/>
              <a:gd name="connsiteY1633" fmla="*/ 4366867 h 5466879"/>
              <a:gd name="connsiteX1634" fmla="*/ 296968 w 3426309"/>
              <a:gd name="connsiteY1634" fmla="*/ 4401098 h 5466879"/>
              <a:gd name="connsiteX1635" fmla="*/ 293545 w 3426309"/>
              <a:gd name="connsiteY1635" fmla="*/ 4401098 h 5466879"/>
              <a:gd name="connsiteX1636" fmla="*/ 296968 w 3426309"/>
              <a:gd name="connsiteY1636" fmla="*/ 4407944 h 5466879"/>
              <a:gd name="connsiteX1637" fmla="*/ 303814 w 3426309"/>
              <a:gd name="connsiteY1637" fmla="*/ 4404521 h 5466879"/>
              <a:gd name="connsiteX1638" fmla="*/ 307237 w 3426309"/>
              <a:gd name="connsiteY1638" fmla="*/ 4404521 h 5466879"/>
              <a:gd name="connsiteX1639" fmla="*/ 314083 w 3426309"/>
              <a:gd name="connsiteY1639" fmla="*/ 4411367 h 5466879"/>
              <a:gd name="connsiteX1640" fmla="*/ 314083 w 3426309"/>
              <a:gd name="connsiteY1640" fmla="*/ 4414790 h 5466879"/>
              <a:gd name="connsiteX1641" fmla="*/ 300391 w 3426309"/>
              <a:gd name="connsiteY1641" fmla="*/ 4421636 h 5466879"/>
              <a:gd name="connsiteX1642" fmla="*/ 293545 w 3426309"/>
              <a:gd name="connsiteY1642" fmla="*/ 4421636 h 5466879"/>
              <a:gd name="connsiteX1643" fmla="*/ 276430 w 3426309"/>
              <a:gd name="connsiteY1643" fmla="*/ 4401098 h 5466879"/>
              <a:gd name="connsiteX1644" fmla="*/ 194277 w 3426309"/>
              <a:gd name="connsiteY1644" fmla="*/ 4315522 h 5466879"/>
              <a:gd name="connsiteX1645" fmla="*/ 156623 w 3426309"/>
              <a:gd name="connsiteY1645" fmla="*/ 4240215 h 5466879"/>
              <a:gd name="connsiteX1646" fmla="*/ 153200 w 3426309"/>
              <a:gd name="connsiteY1646" fmla="*/ 4236791 h 5466879"/>
              <a:gd name="connsiteX1647" fmla="*/ 156623 w 3426309"/>
              <a:gd name="connsiteY1647" fmla="*/ 4229945 h 5466879"/>
              <a:gd name="connsiteX1648" fmla="*/ 136085 w 3426309"/>
              <a:gd name="connsiteY1648" fmla="*/ 4168331 h 5466879"/>
              <a:gd name="connsiteX1649" fmla="*/ 125816 w 3426309"/>
              <a:gd name="connsiteY1649" fmla="*/ 4130677 h 5466879"/>
              <a:gd name="connsiteX1650" fmla="*/ 122393 w 3426309"/>
              <a:gd name="connsiteY1650" fmla="*/ 4127254 h 5466879"/>
              <a:gd name="connsiteX1651" fmla="*/ 122393 w 3426309"/>
              <a:gd name="connsiteY1651" fmla="*/ 4120408 h 5466879"/>
              <a:gd name="connsiteX1652" fmla="*/ 129239 w 3426309"/>
              <a:gd name="connsiteY1652" fmla="*/ 4093024 h 5466879"/>
              <a:gd name="connsiteX1653" fmla="*/ 129239 w 3426309"/>
              <a:gd name="connsiteY1653" fmla="*/ 4065639 h 5466879"/>
              <a:gd name="connsiteX1654" fmla="*/ 125816 w 3426309"/>
              <a:gd name="connsiteY1654" fmla="*/ 4051947 h 5466879"/>
              <a:gd name="connsiteX1655" fmla="*/ 129239 w 3426309"/>
              <a:gd name="connsiteY1655" fmla="*/ 4038255 h 5466879"/>
              <a:gd name="connsiteX1656" fmla="*/ 129239 w 3426309"/>
              <a:gd name="connsiteY1656" fmla="*/ 4031409 h 5466879"/>
              <a:gd name="connsiteX1657" fmla="*/ 101854 w 3426309"/>
              <a:gd name="connsiteY1657" fmla="*/ 4017716 h 5466879"/>
              <a:gd name="connsiteX1658" fmla="*/ 101854 w 3426309"/>
              <a:gd name="connsiteY1658" fmla="*/ 4000601 h 5466879"/>
              <a:gd name="connsiteX1659" fmla="*/ 98431 w 3426309"/>
              <a:gd name="connsiteY1659" fmla="*/ 3959525 h 5466879"/>
              <a:gd name="connsiteX1660" fmla="*/ 132662 w 3426309"/>
              <a:gd name="connsiteY1660" fmla="*/ 3822603 h 5466879"/>
              <a:gd name="connsiteX1661" fmla="*/ 153200 w 3426309"/>
              <a:gd name="connsiteY1661" fmla="*/ 3784949 h 5466879"/>
              <a:gd name="connsiteX1662" fmla="*/ 173738 w 3426309"/>
              <a:gd name="connsiteY1662" fmla="*/ 3760988 h 5466879"/>
              <a:gd name="connsiteX1663" fmla="*/ 204546 w 3426309"/>
              <a:gd name="connsiteY1663" fmla="*/ 3723334 h 5466879"/>
              <a:gd name="connsiteX1664" fmla="*/ 245623 w 3426309"/>
              <a:gd name="connsiteY1664" fmla="*/ 3675412 h 5466879"/>
              <a:gd name="connsiteX1665" fmla="*/ 259315 w 3426309"/>
              <a:gd name="connsiteY1665" fmla="*/ 3685681 h 5466879"/>
              <a:gd name="connsiteX1666" fmla="*/ 266161 w 3426309"/>
              <a:gd name="connsiteY1666" fmla="*/ 3685681 h 5466879"/>
              <a:gd name="connsiteX1667" fmla="*/ 286699 w 3426309"/>
              <a:gd name="connsiteY1667" fmla="*/ 3661720 h 5466879"/>
              <a:gd name="connsiteX1668" fmla="*/ 299536 w 3426309"/>
              <a:gd name="connsiteY1668" fmla="*/ 3651023 h 5466879"/>
              <a:gd name="connsiteX1669" fmla="*/ 328287 w 3426309"/>
              <a:gd name="connsiteY1669" fmla="*/ 3643675 h 5466879"/>
              <a:gd name="connsiteX1670" fmla="*/ 301760 w 3426309"/>
              <a:gd name="connsiteY1670" fmla="*/ 3613300 h 5466879"/>
              <a:gd name="connsiteX1671" fmla="*/ 264106 w 3426309"/>
              <a:gd name="connsiteY1671" fmla="*/ 3537993 h 5466879"/>
              <a:gd name="connsiteX1672" fmla="*/ 260683 w 3426309"/>
              <a:gd name="connsiteY1672" fmla="*/ 3534569 h 5466879"/>
              <a:gd name="connsiteX1673" fmla="*/ 264106 w 3426309"/>
              <a:gd name="connsiteY1673" fmla="*/ 3527723 h 5466879"/>
              <a:gd name="connsiteX1674" fmla="*/ 253727 w 3426309"/>
              <a:gd name="connsiteY1674" fmla="*/ 3505811 h 5466879"/>
              <a:gd name="connsiteX1675" fmla="*/ 249883 w 3426309"/>
              <a:gd name="connsiteY1675" fmla="*/ 3510935 h 5466879"/>
              <a:gd name="connsiteX1676" fmla="*/ 246460 w 3426309"/>
              <a:gd name="connsiteY1676" fmla="*/ 3510935 h 5466879"/>
              <a:gd name="connsiteX1677" fmla="*/ 246460 w 3426309"/>
              <a:gd name="connsiteY1677" fmla="*/ 3507512 h 5466879"/>
              <a:gd name="connsiteX1678" fmla="*/ 249883 w 3426309"/>
              <a:gd name="connsiteY1678" fmla="*/ 3500666 h 5466879"/>
              <a:gd name="connsiteX1679" fmla="*/ 249883 w 3426309"/>
              <a:gd name="connsiteY1679" fmla="*/ 3497243 h 5466879"/>
              <a:gd name="connsiteX1680" fmla="*/ 246460 w 3426309"/>
              <a:gd name="connsiteY1680" fmla="*/ 3497243 h 5466879"/>
              <a:gd name="connsiteX1681" fmla="*/ 239614 w 3426309"/>
              <a:gd name="connsiteY1681" fmla="*/ 3510935 h 5466879"/>
              <a:gd name="connsiteX1682" fmla="*/ 246460 w 3426309"/>
              <a:gd name="connsiteY1682" fmla="*/ 3510935 h 5466879"/>
              <a:gd name="connsiteX1683" fmla="*/ 246460 w 3426309"/>
              <a:gd name="connsiteY1683" fmla="*/ 3517781 h 5466879"/>
              <a:gd name="connsiteX1684" fmla="*/ 198537 w 3426309"/>
              <a:gd name="connsiteY1684" fmla="*/ 3552012 h 5466879"/>
              <a:gd name="connsiteX1685" fmla="*/ 195114 w 3426309"/>
              <a:gd name="connsiteY1685" fmla="*/ 3552012 h 5466879"/>
              <a:gd name="connsiteX1686" fmla="*/ 198537 w 3426309"/>
              <a:gd name="connsiteY1686" fmla="*/ 3558858 h 5466879"/>
              <a:gd name="connsiteX1687" fmla="*/ 205383 w 3426309"/>
              <a:gd name="connsiteY1687" fmla="*/ 3555435 h 5466879"/>
              <a:gd name="connsiteX1688" fmla="*/ 208806 w 3426309"/>
              <a:gd name="connsiteY1688" fmla="*/ 3555435 h 5466879"/>
              <a:gd name="connsiteX1689" fmla="*/ 215652 w 3426309"/>
              <a:gd name="connsiteY1689" fmla="*/ 3562281 h 5466879"/>
              <a:gd name="connsiteX1690" fmla="*/ 215652 w 3426309"/>
              <a:gd name="connsiteY1690" fmla="*/ 3565704 h 5466879"/>
              <a:gd name="connsiteX1691" fmla="*/ 201960 w 3426309"/>
              <a:gd name="connsiteY1691" fmla="*/ 3572550 h 5466879"/>
              <a:gd name="connsiteX1692" fmla="*/ 195114 w 3426309"/>
              <a:gd name="connsiteY1692" fmla="*/ 3572550 h 5466879"/>
              <a:gd name="connsiteX1693" fmla="*/ 177999 w 3426309"/>
              <a:gd name="connsiteY1693" fmla="*/ 3552012 h 5466879"/>
              <a:gd name="connsiteX1694" fmla="*/ 95846 w 3426309"/>
              <a:gd name="connsiteY1694" fmla="*/ 3466436 h 5466879"/>
              <a:gd name="connsiteX1695" fmla="*/ 58192 w 3426309"/>
              <a:gd name="connsiteY1695" fmla="*/ 3391129 h 5466879"/>
              <a:gd name="connsiteX1696" fmla="*/ 54769 w 3426309"/>
              <a:gd name="connsiteY1696" fmla="*/ 3387705 h 5466879"/>
              <a:gd name="connsiteX1697" fmla="*/ 58192 w 3426309"/>
              <a:gd name="connsiteY1697" fmla="*/ 3380859 h 5466879"/>
              <a:gd name="connsiteX1698" fmla="*/ 37654 w 3426309"/>
              <a:gd name="connsiteY1698" fmla="*/ 3319245 h 5466879"/>
              <a:gd name="connsiteX1699" fmla="*/ 27385 w 3426309"/>
              <a:gd name="connsiteY1699" fmla="*/ 3281591 h 5466879"/>
              <a:gd name="connsiteX1700" fmla="*/ 23962 w 3426309"/>
              <a:gd name="connsiteY1700" fmla="*/ 3278168 h 5466879"/>
              <a:gd name="connsiteX1701" fmla="*/ 23962 w 3426309"/>
              <a:gd name="connsiteY1701" fmla="*/ 3271322 h 5466879"/>
              <a:gd name="connsiteX1702" fmla="*/ 30808 w 3426309"/>
              <a:gd name="connsiteY1702" fmla="*/ 3243938 h 5466879"/>
              <a:gd name="connsiteX1703" fmla="*/ 30808 w 3426309"/>
              <a:gd name="connsiteY1703" fmla="*/ 3216553 h 5466879"/>
              <a:gd name="connsiteX1704" fmla="*/ 27385 w 3426309"/>
              <a:gd name="connsiteY1704" fmla="*/ 3202861 h 5466879"/>
              <a:gd name="connsiteX1705" fmla="*/ 30808 w 3426309"/>
              <a:gd name="connsiteY1705" fmla="*/ 3189169 h 5466879"/>
              <a:gd name="connsiteX1706" fmla="*/ 30808 w 3426309"/>
              <a:gd name="connsiteY1706" fmla="*/ 3182323 h 5466879"/>
              <a:gd name="connsiteX1707" fmla="*/ 3423 w 3426309"/>
              <a:gd name="connsiteY1707" fmla="*/ 3168630 h 5466879"/>
              <a:gd name="connsiteX1708" fmla="*/ 3423 w 3426309"/>
              <a:gd name="connsiteY1708" fmla="*/ 3151515 h 5466879"/>
              <a:gd name="connsiteX1709" fmla="*/ 0 w 3426309"/>
              <a:gd name="connsiteY1709" fmla="*/ 3110439 h 5466879"/>
              <a:gd name="connsiteX1710" fmla="*/ 34231 w 3426309"/>
              <a:gd name="connsiteY1710" fmla="*/ 2973517 h 5466879"/>
              <a:gd name="connsiteX1711" fmla="*/ 54769 w 3426309"/>
              <a:gd name="connsiteY1711" fmla="*/ 2935863 h 5466879"/>
              <a:gd name="connsiteX1712" fmla="*/ 75307 w 3426309"/>
              <a:gd name="connsiteY1712" fmla="*/ 2911902 h 5466879"/>
              <a:gd name="connsiteX1713" fmla="*/ 106115 w 3426309"/>
              <a:gd name="connsiteY1713" fmla="*/ 2874248 h 5466879"/>
              <a:gd name="connsiteX1714" fmla="*/ 147192 w 3426309"/>
              <a:gd name="connsiteY1714" fmla="*/ 2826326 h 5466879"/>
              <a:gd name="connsiteX1715" fmla="*/ 160884 w 3426309"/>
              <a:gd name="connsiteY1715" fmla="*/ 2836595 h 5466879"/>
              <a:gd name="connsiteX1716" fmla="*/ 167730 w 3426309"/>
              <a:gd name="connsiteY1716" fmla="*/ 2836595 h 5466879"/>
              <a:gd name="connsiteX1717" fmla="*/ 188268 w 3426309"/>
              <a:gd name="connsiteY1717" fmla="*/ 2812634 h 5466879"/>
              <a:gd name="connsiteX1718" fmla="*/ 201104 w 3426309"/>
              <a:gd name="connsiteY1718" fmla="*/ 2801937 h 5466879"/>
              <a:gd name="connsiteX1719" fmla="*/ 228043 w 3426309"/>
              <a:gd name="connsiteY1719" fmla="*/ 2795052 h 5466879"/>
              <a:gd name="connsiteX1720" fmla="*/ 231930 w 3426309"/>
              <a:gd name="connsiteY1720" fmla="*/ 2771728 h 5466879"/>
              <a:gd name="connsiteX1721" fmla="*/ 249046 w 3426309"/>
              <a:gd name="connsiteY1721" fmla="*/ 2651921 h 5466879"/>
              <a:gd name="connsiteX1722" fmla="*/ 269584 w 3426309"/>
              <a:gd name="connsiteY1722" fmla="*/ 2624537 h 5466879"/>
              <a:gd name="connsiteX1723" fmla="*/ 252469 w 3426309"/>
              <a:gd name="connsiteY1723" fmla="*/ 2573191 h 5466879"/>
              <a:gd name="connsiteX1724" fmla="*/ 262738 w 3426309"/>
              <a:gd name="connsiteY1724" fmla="*/ 2556076 h 5466879"/>
              <a:gd name="connsiteX1725" fmla="*/ 262738 w 3426309"/>
              <a:gd name="connsiteY1725" fmla="*/ 2549230 h 5466879"/>
              <a:gd name="connsiteX1726" fmla="*/ 255892 w 3426309"/>
              <a:gd name="connsiteY1726" fmla="*/ 2538960 h 5466879"/>
              <a:gd name="connsiteX1727" fmla="*/ 255892 w 3426309"/>
              <a:gd name="connsiteY1727" fmla="*/ 2535537 h 5466879"/>
              <a:gd name="connsiteX1728" fmla="*/ 259315 w 3426309"/>
              <a:gd name="connsiteY1728" fmla="*/ 2518422 h 5466879"/>
              <a:gd name="connsiteX1729" fmla="*/ 255892 w 3426309"/>
              <a:gd name="connsiteY1729" fmla="*/ 2504730 h 5466879"/>
              <a:gd name="connsiteX1730" fmla="*/ 266127 w 3426309"/>
              <a:gd name="connsiteY1730" fmla="*/ 2398445 h 5466879"/>
              <a:gd name="connsiteX1731" fmla="*/ 260152 w 3426309"/>
              <a:gd name="connsiteY1731" fmla="*/ 2398445 h 5466879"/>
              <a:gd name="connsiteX1732" fmla="*/ 260152 w 3426309"/>
              <a:gd name="connsiteY1732" fmla="*/ 2397304 h 5466879"/>
              <a:gd name="connsiteX1733" fmla="*/ 262597 w 3426309"/>
              <a:gd name="connsiteY1733" fmla="*/ 2391599 h 5466879"/>
              <a:gd name="connsiteX1734" fmla="*/ 266786 w 3426309"/>
              <a:gd name="connsiteY1734" fmla="*/ 2391599 h 5466879"/>
              <a:gd name="connsiteX1735" fmla="*/ 267017 w 3426309"/>
              <a:gd name="connsiteY1735" fmla="*/ 2389203 h 5466879"/>
              <a:gd name="connsiteX1736" fmla="*/ 278750 w 3426309"/>
              <a:gd name="connsiteY1736" fmla="*/ 2317273 h 5466879"/>
              <a:gd name="connsiteX1737" fmla="*/ 273844 w 3426309"/>
              <a:gd name="connsiteY1737" fmla="*/ 2316292 h 5466879"/>
              <a:gd name="connsiteX1738" fmla="*/ 273844 w 3426309"/>
              <a:gd name="connsiteY1738" fmla="*/ 2343676 h 5466879"/>
              <a:gd name="connsiteX1739" fmla="*/ 266998 w 3426309"/>
              <a:gd name="connsiteY1739" fmla="*/ 2371061 h 5466879"/>
              <a:gd name="connsiteX1740" fmla="*/ 266998 w 3426309"/>
              <a:gd name="connsiteY1740" fmla="*/ 2381330 h 5466879"/>
              <a:gd name="connsiteX1741" fmla="*/ 262597 w 3426309"/>
              <a:gd name="connsiteY1741" fmla="*/ 2391599 h 5466879"/>
              <a:gd name="connsiteX1742" fmla="*/ 260152 w 3426309"/>
              <a:gd name="connsiteY1742" fmla="*/ 2391599 h 5466879"/>
              <a:gd name="connsiteX1743" fmla="*/ 260152 w 3426309"/>
              <a:gd name="connsiteY1743" fmla="*/ 2397304 h 5466879"/>
              <a:gd name="connsiteX1744" fmla="*/ 256729 w 3426309"/>
              <a:gd name="connsiteY1744" fmla="*/ 2405291 h 5466879"/>
              <a:gd name="connsiteX1745" fmla="*/ 239614 w 3426309"/>
              <a:gd name="connsiteY1745" fmla="*/ 2401868 h 5466879"/>
              <a:gd name="connsiteX1746" fmla="*/ 239614 w 3426309"/>
              <a:gd name="connsiteY1746" fmla="*/ 2405291 h 5466879"/>
              <a:gd name="connsiteX1747" fmla="*/ 243037 w 3426309"/>
              <a:gd name="connsiteY1747" fmla="*/ 2412137 h 5466879"/>
              <a:gd name="connsiteX1748" fmla="*/ 232768 w 3426309"/>
              <a:gd name="connsiteY1748" fmla="*/ 2412137 h 5466879"/>
              <a:gd name="connsiteX1749" fmla="*/ 243037 w 3426309"/>
              <a:gd name="connsiteY1749" fmla="*/ 2425829 h 5466879"/>
              <a:gd name="connsiteX1750" fmla="*/ 232768 w 3426309"/>
              <a:gd name="connsiteY1750" fmla="*/ 2432675 h 5466879"/>
              <a:gd name="connsiteX1751" fmla="*/ 222499 w 3426309"/>
              <a:gd name="connsiteY1751" fmla="*/ 2432675 h 5466879"/>
              <a:gd name="connsiteX1752" fmla="*/ 154038 w 3426309"/>
              <a:gd name="connsiteY1752" fmla="*/ 2384753 h 5466879"/>
              <a:gd name="connsiteX1753" fmla="*/ 143768 w 3426309"/>
              <a:gd name="connsiteY1753" fmla="*/ 2333407 h 5466879"/>
              <a:gd name="connsiteX1754" fmla="*/ 102692 w 3426309"/>
              <a:gd name="connsiteY1754" fmla="*/ 2278638 h 5466879"/>
              <a:gd name="connsiteX1755" fmla="*/ 95846 w 3426309"/>
              <a:gd name="connsiteY1755" fmla="*/ 2254677 h 5466879"/>
              <a:gd name="connsiteX1756" fmla="*/ 95846 w 3426309"/>
              <a:gd name="connsiteY1756" fmla="*/ 2213600 h 5466879"/>
              <a:gd name="connsiteX1757" fmla="*/ 92423 w 3426309"/>
              <a:gd name="connsiteY1757" fmla="*/ 2186216 h 5466879"/>
              <a:gd name="connsiteX1758" fmla="*/ 112961 w 3426309"/>
              <a:gd name="connsiteY1758" fmla="*/ 2045871 h 5466879"/>
              <a:gd name="connsiteX1759" fmla="*/ 133499 w 3426309"/>
              <a:gd name="connsiteY1759" fmla="*/ 1922642 h 5466879"/>
              <a:gd name="connsiteX1760" fmla="*/ 150615 w 3426309"/>
              <a:gd name="connsiteY1760" fmla="*/ 1802835 h 5466879"/>
              <a:gd name="connsiteX1761" fmla="*/ 171153 w 3426309"/>
              <a:gd name="connsiteY1761" fmla="*/ 1775451 h 5466879"/>
              <a:gd name="connsiteX1762" fmla="*/ 154038 w 3426309"/>
              <a:gd name="connsiteY1762" fmla="*/ 1724105 h 5466879"/>
              <a:gd name="connsiteX1763" fmla="*/ 164307 w 3426309"/>
              <a:gd name="connsiteY1763" fmla="*/ 1706990 h 5466879"/>
              <a:gd name="connsiteX1764" fmla="*/ 164307 w 3426309"/>
              <a:gd name="connsiteY1764" fmla="*/ 1700144 h 5466879"/>
              <a:gd name="connsiteX1765" fmla="*/ 157461 w 3426309"/>
              <a:gd name="connsiteY1765" fmla="*/ 1689874 h 5466879"/>
              <a:gd name="connsiteX1766" fmla="*/ 157461 w 3426309"/>
              <a:gd name="connsiteY1766" fmla="*/ 1686451 h 5466879"/>
              <a:gd name="connsiteX1767" fmla="*/ 160884 w 3426309"/>
              <a:gd name="connsiteY1767" fmla="*/ 1669336 h 5466879"/>
              <a:gd name="connsiteX1768" fmla="*/ 157461 w 3426309"/>
              <a:gd name="connsiteY1768" fmla="*/ 1655644 h 5466879"/>
              <a:gd name="connsiteX1769" fmla="*/ 188268 w 3426309"/>
              <a:gd name="connsiteY1769" fmla="*/ 1419454 h 5466879"/>
              <a:gd name="connsiteX1770" fmla="*/ 205383 w 3426309"/>
              <a:gd name="connsiteY1770" fmla="*/ 1354417 h 5466879"/>
              <a:gd name="connsiteX1771" fmla="*/ 232768 w 3426309"/>
              <a:gd name="connsiteY1771" fmla="*/ 1234610 h 5466879"/>
              <a:gd name="connsiteX1772" fmla="*/ 232768 w 3426309"/>
              <a:gd name="connsiteY1772" fmla="*/ 1227764 h 5466879"/>
              <a:gd name="connsiteX1773" fmla="*/ 229345 w 3426309"/>
              <a:gd name="connsiteY1773" fmla="*/ 1220918 h 5466879"/>
              <a:gd name="connsiteX1774" fmla="*/ 246460 w 3426309"/>
              <a:gd name="connsiteY1774" fmla="*/ 1169572 h 5466879"/>
              <a:gd name="connsiteX1775" fmla="*/ 266998 w 3426309"/>
              <a:gd name="connsiteY1775" fmla="*/ 1135341 h 5466879"/>
              <a:gd name="connsiteX1776" fmla="*/ 266998 w 3426309"/>
              <a:gd name="connsiteY1776" fmla="*/ 1128496 h 5466879"/>
              <a:gd name="connsiteX1777" fmla="*/ 260152 w 3426309"/>
              <a:gd name="connsiteY1777" fmla="*/ 1128496 h 5466879"/>
              <a:gd name="connsiteX1778" fmla="*/ 260152 w 3426309"/>
              <a:gd name="connsiteY1778" fmla="*/ 1125073 h 5466879"/>
              <a:gd name="connsiteX1779" fmla="*/ 318344 w 3426309"/>
              <a:gd name="connsiteY1779" fmla="*/ 971036 h 5466879"/>
              <a:gd name="connsiteX1780" fmla="*/ 335459 w 3426309"/>
              <a:gd name="connsiteY1780" fmla="*/ 912844 h 5466879"/>
              <a:gd name="connsiteX1781" fmla="*/ 359420 w 3426309"/>
              <a:gd name="connsiteY1781" fmla="*/ 864921 h 5466879"/>
              <a:gd name="connsiteX1782" fmla="*/ 376536 w 3426309"/>
              <a:gd name="connsiteY1782" fmla="*/ 861498 h 5466879"/>
              <a:gd name="connsiteX1783" fmla="*/ 376536 w 3426309"/>
              <a:gd name="connsiteY1783" fmla="*/ 854652 h 5466879"/>
              <a:gd name="connsiteX1784" fmla="*/ 369690 w 3426309"/>
              <a:gd name="connsiteY1784" fmla="*/ 854652 h 5466879"/>
              <a:gd name="connsiteX1785" fmla="*/ 386805 w 3426309"/>
              <a:gd name="connsiteY1785" fmla="*/ 803305 h 5466879"/>
              <a:gd name="connsiteX1786" fmla="*/ 407343 w 3426309"/>
              <a:gd name="connsiteY1786" fmla="*/ 765652 h 5466879"/>
              <a:gd name="connsiteX1787" fmla="*/ 403920 w 3426309"/>
              <a:gd name="connsiteY1787" fmla="*/ 758805 h 5466879"/>
              <a:gd name="connsiteX1788" fmla="*/ 417612 w 3426309"/>
              <a:gd name="connsiteY1788" fmla="*/ 734845 h 5466879"/>
              <a:gd name="connsiteX1789" fmla="*/ 421035 w 3426309"/>
              <a:gd name="connsiteY1789" fmla="*/ 745115 h 5466879"/>
              <a:gd name="connsiteX1790" fmla="*/ 427881 w 3426309"/>
              <a:gd name="connsiteY1790" fmla="*/ 745115 h 5466879"/>
              <a:gd name="connsiteX1791" fmla="*/ 427881 w 3426309"/>
              <a:gd name="connsiteY1791" fmla="*/ 738267 h 5466879"/>
              <a:gd name="connsiteX1792" fmla="*/ 417612 w 3426309"/>
              <a:gd name="connsiteY1792" fmla="*/ 731421 h 5466879"/>
              <a:gd name="connsiteX1793" fmla="*/ 462112 w 3426309"/>
              <a:gd name="connsiteY1793" fmla="*/ 632154 h 5466879"/>
              <a:gd name="connsiteX1794" fmla="*/ 475804 w 3426309"/>
              <a:gd name="connsiteY1794" fmla="*/ 597922 h 5466879"/>
              <a:gd name="connsiteX1795" fmla="*/ 499765 w 3426309"/>
              <a:gd name="connsiteY1795" fmla="*/ 546578 h 5466879"/>
              <a:gd name="connsiteX1796" fmla="*/ 523727 w 3426309"/>
              <a:gd name="connsiteY1796" fmla="*/ 502077 h 5466879"/>
              <a:gd name="connsiteX1797" fmla="*/ 537419 w 3426309"/>
              <a:gd name="connsiteY1797" fmla="*/ 495231 h 5466879"/>
              <a:gd name="connsiteX1798" fmla="*/ 533996 w 3426309"/>
              <a:gd name="connsiteY1798" fmla="*/ 478116 h 5466879"/>
              <a:gd name="connsiteX1799" fmla="*/ 557957 w 3426309"/>
              <a:gd name="connsiteY1799" fmla="*/ 437039 h 5466879"/>
              <a:gd name="connsiteX1800" fmla="*/ 578495 w 3426309"/>
              <a:gd name="connsiteY1800" fmla="*/ 433616 h 5466879"/>
              <a:gd name="connsiteX1801" fmla="*/ 581918 w 3426309"/>
              <a:gd name="connsiteY1801" fmla="*/ 437039 h 5466879"/>
              <a:gd name="connsiteX1802" fmla="*/ 599034 w 3426309"/>
              <a:gd name="connsiteY1802" fmla="*/ 413078 h 5466879"/>
              <a:gd name="connsiteX1803" fmla="*/ 581918 w 3426309"/>
              <a:gd name="connsiteY1803" fmla="*/ 419924 h 5466879"/>
              <a:gd name="connsiteX1804" fmla="*/ 581918 w 3426309"/>
              <a:gd name="connsiteY1804" fmla="*/ 416501 h 5466879"/>
              <a:gd name="connsiteX1805" fmla="*/ 619572 w 3426309"/>
              <a:gd name="connsiteY1805" fmla="*/ 361733 h 5466879"/>
              <a:gd name="connsiteX1806" fmla="*/ 646956 w 3426309"/>
              <a:gd name="connsiteY1806" fmla="*/ 313809 h 5466879"/>
              <a:gd name="connsiteX1807" fmla="*/ 640110 w 3426309"/>
              <a:gd name="connsiteY1807" fmla="*/ 303541 h 5466879"/>
              <a:gd name="connsiteX1808" fmla="*/ 640110 w 3426309"/>
              <a:gd name="connsiteY1808" fmla="*/ 296694 h 5466879"/>
              <a:gd name="connsiteX1809" fmla="*/ 650379 w 3426309"/>
              <a:gd name="connsiteY1809" fmla="*/ 279579 h 5466879"/>
              <a:gd name="connsiteX1810" fmla="*/ 664072 w 3426309"/>
              <a:gd name="connsiteY1810" fmla="*/ 241926 h 5466879"/>
              <a:gd name="connsiteX1811" fmla="*/ 691456 w 3426309"/>
              <a:gd name="connsiteY1811" fmla="*/ 224810 h 5466879"/>
              <a:gd name="connsiteX1812" fmla="*/ 688033 w 3426309"/>
              <a:gd name="connsiteY1812" fmla="*/ 217964 h 5466879"/>
              <a:gd name="connsiteX1813" fmla="*/ 688033 w 3426309"/>
              <a:gd name="connsiteY1813" fmla="*/ 211118 h 5466879"/>
              <a:gd name="connsiteX1814" fmla="*/ 705148 w 3426309"/>
              <a:gd name="connsiteY1814" fmla="*/ 197426 h 5466879"/>
              <a:gd name="connsiteX1815" fmla="*/ 711994 w 3426309"/>
              <a:gd name="connsiteY1815" fmla="*/ 200850 h 5466879"/>
              <a:gd name="connsiteX1816" fmla="*/ 722263 w 3426309"/>
              <a:gd name="connsiteY1816" fmla="*/ 197426 h 5466879"/>
              <a:gd name="connsiteX1817" fmla="*/ 722263 w 3426309"/>
              <a:gd name="connsiteY1817" fmla="*/ 194003 h 5466879"/>
              <a:gd name="connsiteX1818" fmla="*/ 711994 w 3426309"/>
              <a:gd name="connsiteY1818" fmla="*/ 180311 h 5466879"/>
              <a:gd name="connsiteX1819" fmla="*/ 718840 w 3426309"/>
              <a:gd name="connsiteY1819" fmla="*/ 173465 h 5466879"/>
              <a:gd name="connsiteX1820" fmla="*/ 722263 w 3426309"/>
              <a:gd name="connsiteY1820" fmla="*/ 173465 h 5466879"/>
              <a:gd name="connsiteX1821" fmla="*/ 722263 w 3426309"/>
              <a:gd name="connsiteY1821" fmla="*/ 187157 h 5466879"/>
              <a:gd name="connsiteX1822" fmla="*/ 735956 w 3426309"/>
              <a:gd name="connsiteY1822" fmla="*/ 187157 h 5466879"/>
              <a:gd name="connsiteX1823" fmla="*/ 759917 w 3426309"/>
              <a:gd name="connsiteY1823" fmla="*/ 156349 h 5466879"/>
              <a:gd name="connsiteX1824" fmla="*/ 794147 w 3426309"/>
              <a:gd name="connsiteY1824" fmla="*/ 132388 h 5466879"/>
              <a:gd name="connsiteX1825" fmla="*/ 794147 w 3426309"/>
              <a:gd name="connsiteY1825" fmla="*/ 128965 h 5466879"/>
              <a:gd name="connsiteX1826" fmla="*/ 790724 w 3426309"/>
              <a:gd name="connsiteY1826" fmla="*/ 125542 h 5466879"/>
              <a:gd name="connsiteX1827" fmla="*/ 818109 w 3426309"/>
              <a:gd name="connsiteY1827" fmla="*/ 98159 h 5466879"/>
              <a:gd name="connsiteX1828" fmla="*/ 859185 w 3426309"/>
              <a:gd name="connsiteY1828" fmla="*/ 111850 h 5466879"/>
              <a:gd name="connsiteX1829" fmla="*/ 859185 w 3426309"/>
              <a:gd name="connsiteY1829" fmla="*/ 105004 h 5466879"/>
              <a:gd name="connsiteX1830" fmla="*/ 869454 w 3426309"/>
              <a:gd name="connsiteY1830" fmla="*/ 105004 h 5466879"/>
              <a:gd name="connsiteX1831" fmla="*/ 886570 w 3426309"/>
              <a:gd name="connsiteY1831" fmla="*/ 115273 h 5466879"/>
              <a:gd name="connsiteX1832" fmla="*/ 896839 w 3426309"/>
              <a:gd name="connsiteY1832" fmla="*/ 111850 h 5466879"/>
              <a:gd name="connsiteX1833" fmla="*/ 941338 w 3426309"/>
              <a:gd name="connsiteY1833" fmla="*/ 139234 h 5466879"/>
              <a:gd name="connsiteX1834" fmla="*/ 941338 w 3426309"/>
              <a:gd name="connsiteY1834" fmla="*/ 142657 h 5466879"/>
              <a:gd name="connsiteX1835" fmla="*/ 948184 w 3426309"/>
              <a:gd name="connsiteY1835" fmla="*/ 139234 h 5466879"/>
              <a:gd name="connsiteX1836" fmla="*/ 958454 w 3426309"/>
              <a:gd name="connsiteY1836" fmla="*/ 139234 h 5466879"/>
              <a:gd name="connsiteX1837" fmla="*/ 958454 w 3426309"/>
              <a:gd name="connsiteY1837" fmla="*/ 149503 h 5466879"/>
              <a:gd name="connsiteX1838" fmla="*/ 972146 w 3426309"/>
              <a:gd name="connsiteY1838" fmla="*/ 149503 h 5466879"/>
              <a:gd name="connsiteX1839" fmla="*/ 972146 w 3426309"/>
              <a:gd name="connsiteY1839" fmla="*/ 139234 h 5466879"/>
              <a:gd name="connsiteX1840" fmla="*/ 975569 w 3426309"/>
              <a:gd name="connsiteY1840" fmla="*/ 139234 h 5466879"/>
              <a:gd name="connsiteX1841" fmla="*/ 989261 w 3426309"/>
              <a:gd name="connsiteY1841" fmla="*/ 156349 h 5466879"/>
              <a:gd name="connsiteX1842" fmla="*/ 989261 w 3426309"/>
              <a:gd name="connsiteY1842" fmla="*/ 159772 h 5466879"/>
              <a:gd name="connsiteX1843" fmla="*/ 985838 w 3426309"/>
              <a:gd name="connsiteY1843" fmla="*/ 166618 h 5466879"/>
              <a:gd name="connsiteX1844" fmla="*/ 992684 w 3426309"/>
              <a:gd name="connsiteY1844" fmla="*/ 170042 h 5466879"/>
              <a:gd name="connsiteX1845" fmla="*/ 1009799 w 3426309"/>
              <a:gd name="connsiteY1845" fmla="*/ 170042 h 5466879"/>
              <a:gd name="connsiteX1846" fmla="*/ 1037184 w 3426309"/>
              <a:gd name="connsiteY1846" fmla="*/ 204272 h 5466879"/>
              <a:gd name="connsiteX1847" fmla="*/ 1061145 w 3426309"/>
              <a:gd name="connsiteY1847" fmla="*/ 241926 h 5466879"/>
              <a:gd name="connsiteX1848" fmla="*/ 1052518 w 3426309"/>
              <a:gd name="connsiteY1848" fmla="*/ 250553 h 5466879"/>
              <a:gd name="connsiteX1849" fmla="*/ 1065099 w 3426309"/>
              <a:gd name="connsiteY1849" fmla="*/ 258715 h 5466879"/>
              <a:gd name="connsiteX1850" fmla="*/ 1065099 w 3426309"/>
              <a:gd name="connsiteY1850" fmla="*/ 251869 h 5466879"/>
              <a:gd name="connsiteX1851" fmla="*/ 1075368 w 3426309"/>
              <a:gd name="connsiteY1851" fmla="*/ 251869 h 5466879"/>
              <a:gd name="connsiteX1852" fmla="*/ 1092484 w 3426309"/>
              <a:gd name="connsiteY1852" fmla="*/ 262138 h 5466879"/>
              <a:gd name="connsiteX1853" fmla="*/ 1102753 w 3426309"/>
              <a:gd name="connsiteY1853" fmla="*/ 258715 h 5466879"/>
              <a:gd name="connsiteX1854" fmla="*/ 1147252 w 3426309"/>
              <a:gd name="connsiteY1854" fmla="*/ 286099 h 5466879"/>
              <a:gd name="connsiteX1855" fmla="*/ 1147252 w 3426309"/>
              <a:gd name="connsiteY1855" fmla="*/ 289522 h 5466879"/>
              <a:gd name="connsiteX1856" fmla="*/ 1154098 w 3426309"/>
              <a:gd name="connsiteY1856" fmla="*/ 286099 h 5466879"/>
              <a:gd name="connsiteX1857" fmla="*/ 1164368 w 3426309"/>
              <a:gd name="connsiteY1857" fmla="*/ 286099 h 5466879"/>
              <a:gd name="connsiteX1858" fmla="*/ 1164368 w 3426309"/>
              <a:gd name="connsiteY1858" fmla="*/ 296368 h 5466879"/>
              <a:gd name="connsiteX1859" fmla="*/ 1178060 w 3426309"/>
              <a:gd name="connsiteY1859" fmla="*/ 296368 h 5466879"/>
              <a:gd name="connsiteX1860" fmla="*/ 1178060 w 3426309"/>
              <a:gd name="connsiteY1860" fmla="*/ 286099 h 5466879"/>
              <a:gd name="connsiteX1861" fmla="*/ 1181483 w 3426309"/>
              <a:gd name="connsiteY1861" fmla="*/ 286099 h 5466879"/>
              <a:gd name="connsiteX1862" fmla="*/ 1195175 w 3426309"/>
              <a:gd name="connsiteY1862" fmla="*/ 303214 h 5466879"/>
              <a:gd name="connsiteX1863" fmla="*/ 1195175 w 3426309"/>
              <a:gd name="connsiteY1863" fmla="*/ 306637 h 5466879"/>
              <a:gd name="connsiteX1864" fmla="*/ 1191752 w 3426309"/>
              <a:gd name="connsiteY1864" fmla="*/ 313483 h 5466879"/>
              <a:gd name="connsiteX1865" fmla="*/ 1198598 w 3426309"/>
              <a:gd name="connsiteY1865" fmla="*/ 316907 h 5466879"/>
              <a:gd name="connsiteX1866" fmla="*/ 1215713 w 3426309"/>
              <a:gd name="connsiteY1866" fmla="*/ 316907 h 5466879"/>
              <a:gd name="connsiteX1867" fmla="*/ 1243098 w 3426309"/>
              <a:gd name="connsiteY1867" fmla="*/ 351136 h 5466879"/>
              <a:gd name="connsiteX1868" fmla="*/ 1267059 w 3426309"/>
              <a:gd name="connsiteY1868" fmla="*/ 388791 h 5466879"/>
              <a:gd name="connsiteX1869" fmla="*/ 1256790 w 3426309"/>
              <a:gd name="connsiteY1869" fmla="*/ 399060 h 5466879"/>
              <a:gd name="connsiteX1870" fmla="*/ 1263435 w 3426309"/>
              <a:gd name="connsiteY1870" fmla="*/ 404044 h 5466879"/>
              <a:gd name="connsiteX1871" fmla="*/ 1263502 w 3426309"/>
              <a:gd name="connsiteY1871" fmla="*/ 403919 h 5466879"/>
              <a:gd name="connsiteX1872" fmla="*/ 1277194 w 3426309"/>
              <a:gd name="connsiteY1872" fmla="*/ 397073 h 5466879"/>
              <a:gd name="connsiteX1873" fmla="*/ 1273771 w 3426309"/>
              <a:gd name="connsiteY1873" fmla="*/ 379958 h 5466879"/>
              <a:gd name="connsiteX1874" fmla="*/ 1297732 w 3426309"/>
              <a:gd name="connsiteY1874" fmla="*/ 338881 h 5466879"/>
              <a:gd name="connsiteX1875" fmla="*/ 1318270 w 3426309"/>
              <a:gd name="connsiteY1875" fmla="*/ 335458 h 5466879"/>
              <a:gd name="connsiteX1876" fmla="*/ 1321693 w 3426309"/>
              <a:gd name="connsiteY1876" fmla="*/ 338881 h 5466879"/>
              <a:gd name="connsiteX1877" fmla="*/ 1338809 w 3426309"/>
              <a:gd name="connsiteY1877" fmla="*/ 314920 h 5466879"/>
              <a:gd name="connsiteX1878" fmla="*/ 1321693 w 3426309"/>
              <a:gd name="connsiteY1878" fmla="*/ 321766 h 5466879"/>
              <a:gd name="connsiteX1879" fmla="*/ 1321693 w 3426309"/>
              <a:gd name="connsiteY1879" fmla="*/ 318343 h 5466879"/>
              <a:gd name="connsiteX1880" fmla="*/ 1359347 w 3426309"/>
              <a:gd name="connsiteY1880" fmla="*/ 263574 h 5466879"/>
              <a:gd name="connsiteX1881" fmla="*/ 1386731 w 3426309"/>
              <a:gd name="connsiteY1881" fmla="*/ 215651 h 5466879"/>
              <a:gd name="connsiteX1882" fmla="*/ 1379885 w 3426309"/>
              <a:gd name="connsiteY1882" fmla="*/ 205382 h 5466879"/>
              <a:gd name="connsiteX1883" fmla="*/ 1379885 w 3426309"/>
              <a:gd name="connsiteY1883" fmla="*/ 198536 h 5466879"/>
              <a:gd name="connsiteX1884" fmla="*/ 1390154 w 3426309"/>
              <a:gd name="connsiteY1884" fmla="*/ 181421 h 5466879"/>
              <a:gd name="connsiteX1885" fmla="*/ 1403847 w 3426309"/>
              <a:gd name="connsiteY1885" fmla="*/ 143768 h 5466879"/>
              <a:gd name="connsiteX1886" fmla="*/ 1431231 w 3426309"/>
              <a:gd name="connsiteY1886" fmla="*/ 126652 h 5466879"/>
              <a:gd name="connsiteX1887" fmla="*/ 1427808 w 3426309"/>
              <a:gd name="connsiteY1887" fmla="*/ 119806 h 5466879"/>
              <a:gd name="connsiteX1888" fmla="*/ 1427808 w 3426309"/>
              <a:gd name="connsiteY1888" fmla="*/ 112960 h 5466879"/>
              <a:gd name="connsiteX1889" fmla="*/ 1444923 w 3426309"/>
              <a:gd name="connsiteY1889" fmla="*/ 99268 h 5466879"/>
              <a:gd name="connsiteX1890" fmla="*/ 1451769 w 3426309"/>
              <a:gd name="connsiteY1890" fmla="*/ 102691 h 5466879"/>
              <a:gd name="connsiteX1891" fmla="*/ 1462038 w 3426309"/>
              <a:gd name="connsiteY1891" fmla="*/ 99268 h 5466879"/>
              <a:gd name="connsiteX1892" fmla="*/ 1462038 w 3426309"/>
              <a:gd name="connsiteY1892" fmla="*/ 95845 h 5466879"/>
              <a:gd name="connsiteX1893" fmla="*/ 1451769 w 3426309"/>
              <a:gd name="connsiteY1893" fmla="*/ 82153 h 5466879"/>
              <a:gd name="connsiteX1894" fmla="*/ 1458615 w 3426309"/>
              <a:gd name="connsiteY1894" fmla="*/ 75307 h 5466879"/>
              <a:gd name="connsiteX1895" fmla="*/ 1462038 w 3426309"/>
              <a:gd name="connsiteY1895" fmla="*/ 75307 h 5466879"/>
              <a:gd name="connsiteX1896" fmla="*/ 1462038 w 3426309"/>
              <a:gd name="connsiteY1896" fmla="*/ 88999 h 5466879"/>
              <a:gd name="connsiteX1897" fmla="*/ 1475731 w 3426309"/>
              <a:gd name="connsiteY1897" fmla="*/ 88999 h 5466879"/>
              <a:gd name="connsiteX1898" fmla="*/ 1499692 w 3426309"/>
              <a:gd name="connsiteY1898" fmla="*/ 58191 h 5466879"/>
              <a:gd name="connsiteX1899" fmla="*/ 1533922 w 3426309"/>
              <a:gd name="connsiteY1899" fmla="*/ 34230 h 5466879"/>
              <a:gd name="connsiteX1900" fmla="*/ 1533922 w 3426309"/>
              <a:gd name="connsiteY1900" fmla="*/ 30807 h 5466879"/>
              <a:gd name="connsiteX1901" fmla="*/ 1530499 w 3426309"/>
              <a:gd name="connsiteY1901" fmla="*/ 27384 h 5466879"/>
              <a:gd name="connsiteX1902" fmla="*/ 1557884 w 3426309"/>
              <a:gd name="connsiteY1902" fmla="*/ 0 h 54668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</a:cxnLst>
            <a:rect l="l" t="t" r="r" b="b"/>
            <a:pathLst>
              <a:path w="3426309" h="5466879">
                <a:moveTo>
                  <a:pt x="2237512" y="5463456"/>
                </a:moveTo>
                <a:lnTo>
                  <a:pt x="2244358" y="5463456"/>
                </a:lnTo>
                <a:lnTo>
                  <a:pt x="2244358" y="5466879"/>
                </a:lnTo>
                <a:lnTo>
                  <a:pt x="2237512" y="5466879"/>
                </a:lnTo>
                <a:close/>
                <a:moveTo>
                  <a:pt x="2251204" y="5456610"/>
                </a:moveTo>
                <a:cubicBezTo>
                  <a:pt x="2255768" y="5457181"/>
                  <a:pt x="2258050" y="5459463"/>
                  <a:pt x="2258050" y="5463456"/>
                </a:cubicBezTo>
                <a:lnTo>
                  <a:pt x="2258050" y="5466879"/>
                </a:lnTo>
                <a:lnTo>
                  <a:pt x="2251204" y="5466879"/>
                </a:lnTo>
                <a:close/>
                <a:moveTo>
                  <a:pt x="2319665" y="5364188"/>
                </a:moveTo>
                <a:cubicBezTo>
                  <a:pt x="2315100" y="5364758"/>
                  <a:pt x="2312819" y="5367040"/>
                  <a:pt x="2312819" y="5371034"/>
                </a:cubicBezTo>
                <a:lnTo>
                  <a:pt x="2316242" y="5371034"/>
                </a:lnTo>
                <a:cubicBezTo>
                  <a:pt x="2320806" y="5371034"/>
                  <a:pt x="2323088" y="5368752"/>
                  <a:pt x="2323088" y="5364188"/>
                </a:cubicBezTo>
                <a:close/>
                <a:moveTo>
                  <a:pt x="2001190" y="5322323"/>
                </a:moveTo>
                <a:lnTo>
                  <a:pt x="2008036" y="5322323"/>
                </a:lnTo>
                <a:lnTo>
                  <a:pt x="2008036" y="5325746"/>
                </a:lnTo>
                <a:lnTo>
                  <a:pt x="2001190" y="5325746"/>
                </a:lnTo>
                <a:close/>
                <a:moveTo>
                  <a:pt x="2014882" y="5315477"/>
                </a:moveTo>
                <a:cubicBezTo>
                  <a:pt x="2019446" y="5316048"/>
                  <a:pt x="2021728" y="5318330"/>
                  <a:pt x="2021728" y="5322323"/>
                </a:cubicBezTo>
                <a:lnTo>
                  <a:pt x="2021728" y="5325746"/>
                </a:lnTo>
                <a:lnTo>
                  <a:pt x="2014882" y="5325746"/>
                </a:lnTo>
                <a:close/>
                <a:moveTo>
                  <a:pt x="2446317" y="5268342"/>
                </a:moveTo>
                <a:lnTo>
                  <a:pt x="2446317" y="5271765"/>
                </a:lnTo>
                <a:lnTo>
                  <a:pt x="2456587" y="5271765"/>
                </a:lnTo>
                <a:lnTo>
                  <a:pt x="2456587" y="5268342"/>
                </a:lnTo>
                <a:close/>
                <a:moveTo>
                  <a:pt x="2432625" y="5261496"/>
                </a:moveTo>
                <a:lnTo>
                  <a:pt x="2432625" y="5271765"/>
                </a:lnTo>
                <a:lnTo>
                  <a:pt x="2436048" y="5271765"/>
                </a:lnTo>
                <a:cubicBezTo>
                  <a:pt x="2440612" y="5271765"/>
                  <a:pt x="2442894" y="5269484"/>
                  <a:pt x="2442894" y="5264919"/>
                </a:cubicBezTo>
                <a:lnTo>
                  <a:pt x="2436048" y="5261496"/>
                </a:lnTo>
                <a:close/>
                <a:moveTo>
                  <a:pt x="2526048" y="5174344"/>
                </a:moveTo>
                <a:cubicBezTo>
                  <a:pt x="2530612" y="5174915"/>
                  <a:pt x="2532894" y="5177197"/>
                  <a:pt x="2532894" y="5181190"/>
                </a:cubicBezTo>
                <a:lnTo>
                  <a:pt x="2532894" y="5184613"/>
                </a:lnTo>
                <a:lnTo>
                  <a:pt x="2526048" y="5184613"/>
                </a:lnTo>
                <a:close/>
                <a:moveTo>
                  <a:pt x="2594509" y="5081922"/>
                </a:moveTo>
                <a:cubicBezTo>
                  <a:pt x="2589944" y="5082492"/>
                  <a:pt x="2587663" y="5084774"/>
                  <a:pt x="2587663" y="5088768"/>
                </a:cubicBezTo>
                <a:lnTo>
                  <a:pt x="2591086" y="5088768"/>
                </a:lnTo>
                <a:cubicBezTo>
                  <a:pt x="2595650" y="5088768"/>
                  <a:pt x="2597932" y="5086486"/>
                  <a:pt x="2597932" y="5081922"/>
                </a:cubicBezTo>
                <a:close/>
                <a:moveTo>
                  <a:pt x="1674150" y="5034666"/>
                </a:moveTo>
                <a:lnTo>
                  <a:pt x="1680996" y="5034666"/>
                </a:lnTo>
                <a:lnTo>
                  <a:pt x="1680996" y="5038089"/>
                </a:lnTo>
                <a:lnTo>
                  <a:pt x="1674150" y="5038089"/>
                </a:lnTo>
                <a:close/>
                <a:moveTo>
                  <a:pt x="1687842" y="5027820"/>
                </a:moveTo>
                <a:cubicBezTo>
                  <a:pt x="1692406" y="5028391"/>
                  <a:pt x="1694688" y="5030673"/>
                  <a:pt x="1694688" y="5034666"/>
                </a:cubicBezTo>
                <a:lnTo>
                  <a:pt x="1694688" y="5038089"/>
                </a:lnTo>
                <a:lnTo>
                  <a:pt x="1687842" y="5038089"/>
                </a:lnTo>
                <a:close/>
                <a:moveTo>
                  <a:pt x="2721161" y="4986076"/>
                </a:moveTo>
                <a:lnTo>
                  <a:pt x="2721161" y="4989499"/>
                </a:lnTo>
                <a:lnTo>
                  <a:pt x="2731431" y="4989499"/>
                </a:lnTo>
                <a:lnTo>
                  <a:pt x="2731431" y="4986076"/>
                </a:lnTo>
                <a:close/>
                <a:moveTo>
                  <a:pt x="2707469" y="4979230"/>
                </a:moveTo>
                <a:lnTo>
                  <a:pt x="2707469" y="4989499"/>
                </a:lnTo>
                <a:lnTo>
                  <a:pt x="2710892" y="4989499"/>
                </a:lnTo>
                <a:cubicBezTo>
                  <a:pt x="2715456" y="4989499"/>
                  <a:pt x="2717738" y="4987218"/>
                  <a:pt x="2717738" y="4982653"/>
                </a:cubicBezTo>
                <a:lnTo>
                  <a:pt x="2710892" y="4979230"/>
                </a:lnTo>
                <a:close/>
                <a:moveTo>
                  <a:pt x="1756303" y="4935398"/>
                </a:moveTo>
                <a:cubicBezTo>
                  <a:pt x="1751738" y="4935968"/>
                  <a:pt x="1749457" y="4938250"/>
                  <a:pt x="1749457" y="4942244"/>
                </a:cubicBezTo>
                <a:lnTo>
                  <a:pt x="1752880" y="4942244"/>
                </a:lnTo>
                <a:cubicBezTo>
                  <a:pt x="1757444" y="4942244"/>
                  <a:pt x="1759726" y="4939962"/>
                  <a:pt x="1759726" y="4935398"/>
                </a:cubicBezTo>
                <a:close/>
                <a:moveTo>
                  <a:pt x="2837545" y="4674579"/>
                </a:moveTo>
                <a:cubicBezTo>
                  <a:pt x="2837545" y="4681425"/>
                  <a:pt x="2834122" y="4684848"/>
                  <a:pt x="2827276" y="4684848"/>
                </a:cubicBezTo>
                <a:cubicBezTo>
                  <a:pt x="2827846" y="4689413"/>
                  <a:pt x="2830128" y="4691694"/>
                  <a:pt x="2834122" y="4691694"/>
                </a:cubicBezTo>
                <a:cubicBezTo>
                  <a:pt x="2838686" y="4685989"/>
                  <a:pt x="2840968" y="4681425"/>
                  <a:pt x="2840968" y="4678002"/>
                </a:cubicBezTo>
                <a:lnTo>
                  <a:pt x="2840968" y="4674579"/>
                </a:lnTo>
                <a:close/>
                <a:moveTo>
                  <a:pt x="2223145" y="4638257"/>
                </a:moveTo>
                <a:lnTo>
                  <a:pt x="2216841" y="4644560"/>
                </a:lnTo>
                <a:lnTo>
                  <a:pt x="2233957" y="4665098"/>
                </a:lnTo>
                <a:lnTo>
                  <a:pt x="2237380" y="4665098"/>
                </a:lnTo>
                <a:lnTo>
                  <a:pt x="2233957" y="4658252"/>
                </a:lnTo>
                <a:cubicBezTo>
                  <a:pt x="2238521" y="4658252"/>
                  <a:pt x="2240803" y="4655970"/>
                  <a:pt x="2240803" y="4651406"/>
                </a:cubicBezTo>
                <a:lnTo>
                  <a:pt x="2267881" y="4659143"/>
                </a:lnTo>
                <a:lnTo>
                  <a:pt x="2271936" y="4655183"/>
                </a:lnTo>
                <a:lnTo>
                  <a:pt x="2260672" y="4655183"/>
                </a:lnTo>
                <a:cubicBezTo>
                  <a:pt x="2249261" y="4650048"/>
                  <a:pt x="2243556" y="4646625"/>
                  <a:pt x="2243556" y="4644913"/>
                </a:cubicBezTo>
                <a:lnTo>
                  <a:pt x="2236710" y="4648337"/>
                </a:lnTo>
                <a:lnTo>
                  <a:pt x="2229864" y="4648337"/>
                </a:lnTo>
                <a:close/>
                <a:moveTo>
                  <a:pt x="2243556" y="4638067"/>
                </a:moveTo>
                <a:lnTo>
                  <a:pt x="2243556" y="4641490"/>
                </a:lnTo>
                <a:lnTo>
                  <a:pt x="2253826" y="4641490"/>
                </a:lnTo>
                <a:lnTo>
                  <a:pt x="2253826" y="4638067"/>
                </a:lnTo>
                <a:close/>
                <a:moveTo>
                  <a:pt x="2229864" y="4637714"/>
                </a:moveTo>
                <a:lnTo>
                  <a:pt x="2229864" y="4641490"/>
                </a:lnTo>
                <a:lnTo>
                  <a:pt x="2233287" y="4641490"/>
                </a:lnTo>
                <a:lnTo>
                  <a:pt x="2237063" y="4637714"/>
                </a:lnTo>
                <a:close/>
                <a:moveTo>
                  <a:pt x="2851237" y="4616387"/>
                </a:moveTo>
                <a:lnTo>
                  <a:pt x="2868352" y="4616387"/>
                </a:lnTo>
                <a:lnTo>
                  <a:pt x="2868352" y="4623233"/>
                </a:lnTo>
                <a:lnTo>
                  <a:pt x="2851237" y="4623233"/>
                </a:lnTo>
                <a:close/>
                <a:moveTo>
                  <a:pt x="2830699" y="4616387"/>
                </a:moveTo>
                <a:cubicBezTo>
                  <a:pt x="2826705" y="4618669"/>
                  <a:pt x="2821000" y="4619810"/>
                  <a:pt x="2813584" y="4619810"/>
                </a:cubicBezTo>
                <a:lnTo>
                  <a:pt x="2813584" y="4623233"/>
                </a:lnTo>
                <a:cubicBezTo>
                  <a:pt x="2815865" y="4623233"/>
                  <a:pt x="2819289" y="4624375"/>
                  <a:pt x="2823853" y="4626656"/>
                </a:cubicBezTo>
                <a:close/>
                <a:moveTo>
                  <a:pt x="2861506" y="4599272"/>
                </a:moveTo>
                <a:lnTo>
                  <a:pt x="2864929" y="4599272"/>
                </a:lnTo>
                <a:cubicBezTo>
                  <a:pt x="2869493" y="4599843"/>
                  <a:pt x="2871775" y="4602125"/>
                  <a:pt x="2871775" y="4606118"/>
                </a:cubicBezTo>
                <a:lnTo>
                  <a:pt x="2868352" y="4606118"/>
                </a:lnTo>
                <a:cubicBezTo>
                  <a:pt x="2863788" y="4606118"/>
                  <a:pt x="2861506" y="4603836"/>
                  <a:pt x="2861506" y="4599272"/>
                </a:cubicBezTo>
                <a:close/>
                <a:moveTo>
                  <a:pt x="1263196" y="4571923"/>
                </a:moveTo>
                <a:lnTo>
                  <a:pt x="1270042" y="4571923"/>
                </a:lnTo>
                <a:lnTo>
                  <a:pt x="1270042" y="4575346"/>
                </a:lnTo>
                <a:lnTo>
                  <a:pt x="1263196" y="4575346"/>
                </a:lnTo>
                <a:close/>
                <a:moveTo>
                  <a:pt x="523421" y="4571923"/>
                </a:moveTo>
                <a:lnTo>
                  <a:pt x="530267" y="4571923"/>
                </a:lnTo>
                <a:lnTo>
                  <a:pt x="530267" y="4575346"/>
                </a:lnTo>
                <a:lnTo>
                  <a:pt x="523421" y="4575346"/>
                </a:lnTo>
                <a:close/>
                <a:moveTo>
                  <a:pt x="1276888" y="4565077"/>
                </a:moveTo>
                <a:cubicBezTo>
                  <a:pt x="1281452" y="4565648"/>
                  <a:pt x="1283734" y="4567930"/>
                  <a:pt x="1283734" y="4571923"/>
                </a:cubicBezTo>
                <a:lnTo>
                  <a:pt x="1283734" y="4575346"/>
                </a:lnTo>
                <a:lnTo>
                  <a:pt x="1276888" y="4575346"/>
                </a:lnTo>
                <a:close/>
                <a:moveTo>
                  <a:pt x="537113" y="4565077"/>
                </a:moveTo>
                <a:cubicBezTo>
                  <a:pt x="541677" y="4565648"/>
                  <a:pt x="543959" y="4567930"/>
                  <a:pt x="543959" y="4571923"/>
                </a:cubicBezTo>
                <a:lnTo>
                  <a:pt x="543959" y="4575346"/>
                </a:lnTo>
                <a:lnTo>
                  <a:pt x="537113" y="4575346"/>
                </a:lnTo>
                <a:close/>
                <a:moveTo>
                  <a:pt x="2779353" y="4530811"/>
                </a:moveTo>
                <a:cubicBezTo>
                  <a:pt x="2774789" y="4531382"/>
                  <a:pt x="2772507" y="4533664"/>
                  <a:pt x="2772507" y="4537657"/>
                </a:cubicBezTo>
                <a:lnTo>
                  <a:pt x="2779353" y="4537657"/>
                </a:lnTo>
                <a:close/>
                <a:moveTo>
                  <a:pt x="1339614" y="4478390"/>
                </a:moveTo>
                <a:lnTo>
                  <a:pt x="1338503" y="4479501"/>
                </a:lnTo>
                <a:lnTo>
                  <a:pt x="1340140" y="4479501"/>
                </a:lnTo>
                <a:close/>
                <a:moveTo>
                  <a:pt x="605574" y="4472655"/>
                </a:moveTo>
                <a:cubicBezTo>
                  <a:pt x="601009" y="4473225"/>
                  <a:pt x="598728" y="4475507"/>
                  <a:pt x="598728" y="4479501"/>
                </a:cubicBezTo>
                <a:lnTo>
                  <a:pt x="602151" y="4479501"/>
                </a:lnTo>
                <a:cubicBezTo>
                  <a:pt x="606715" y="4479501"/>
                  <a:pt x="608997" y="4477219"/>
                  <a:pt x="608997" y="4472655"/>
                </a:cubicBezTo>
                <a:close/>
                <a:moveTo>
                  <a:pt x="317507" y="4425059"/>
                </a:moveTo>
                <a:lnTo>
                  <a:pt x="324353" y="4425059"/>
                </a:lnTo>
                <a:lnTo>
                  <a:pt x="324353" y="4428482"/>
                </a:lnTo>
                <a:lnTo>
                  <a:pt x="317507" y="4428482"/>
                </a:lnTo>
                <a:close/>
                <a:moveTo>
                  <a:pt x="331199" y="4418213"/>
                </a:moveTo>
                <a:cubicBezTo>
                  <a:pt x="335763" y="4418784"/>
                  <a:pt x="338045" y="4421066"/>
                  <a:pt x="338045" y="4425059"/>
                </a:cubicBezTo>
                <a:lnTo>
                  <a:pt x="338045" y="4428482"/>
                </a:lnTo>
                <a:lnTo>
                  <a:pt x="331199" y="4428482"/>
                </a:lnTo>
                <a:close/>
                <a:moveTo>
                  <a:pt x="2717738" y="4390466"/>
                </a:moveTo>
                <a:lnTo>
                  <a:pt x="2717738" y="4397312"/>
                </a:lnTo>
                <a:lnTo>
                  <a:pt x="2728007" y="4397312"/>
                </a:lnTo>
                <a:lnTo>
                  <a:pt x="2728007" y="4390466"/>
                </a:lnTo>
                <a:close/>
                <a:moveTo>
                  <a:pt x="732226" y="4376809"/>
                </a:moveTo>
                <a:lnTo>
                  <a:pt x="732226" y="4380232"/>
                </a:lnTo>
                <a:lnTo>
                  <a:pt x="742496" y="4380232"/>
                </a:lnTo>
                <a:lnTo>
                  <a:pt x="742496" y="4376809"/>
                </a:lnTo>
                <a:close/>
                <a:moveTo>
                  <a:pt x="718534" y="4369963"/>
                </a:moveTo>
                <a:lnTo>
                  <a:pt x="718534" y="4380232"/>
                </a:lnTo>
                <a:lnTo>
                  <a:pt x="721957" y="4380232"/>
                </a:lnTo>
                <a:cubicBezTo>
                  <a:pt x="726521" y="4380232"/>
                  <a:pt x="728803" y="4377951"/>
                  <a:pt x="728803" y="4373386"/>
                </a:cubicBezTo>
                <a:lnTo>
                  <a:pt x="721957" y="4369963"/>
                </a:lnTo>
                <a:close/>
                <a:moveTo>
                  <a:pt x="1057282" y="4326900"/>
                </a:moveTo>
                <a:lnTo>
                  <a:pt x="1064128" y="4326900"/>
                </a:lnTo>
                <a:lnTo>
                  <a:pt x="1064128" y="4330323"/>
                </a:lnTo>
                <a:lnTo>
                  <a:pt x="1057282" y="4330323"/>
                </a:lnTo>
                <a:close/>
                <a:moveTo>
                  <a:pt x="2427617" y="4325258"/>
                </a:moveTo>
                <a:cubicBezTo>
                  <a:pt x="2432181" y="4325829"/>
                  <a:pt x="2434463" y="4328111"/>
                  <a:pt x="2434463" y="4332104"/>
                </a:cubicBezTo>
                <a:lnTo>
                  <a:pt x="2434463" y="4335527"/>
                </a:lnTo>
                <a:lnTo>
                  <a:pt x="2427617" y="4335527"/>
                </a:lnTo>
                <a:close/>
                <a:moveTo>
                  <a:pt x="1070974" y="4320054"/>
                </a:moveTo>
                <a:cubicBezTo>
                  <a:pt x="1075538" y="4320625"/>
                  <a:pt x="1077820" y="4322907"/>
                  <a:pt x="1077820" y="4326900"/>
                </a:cubicBezTo>
                <a:lnTo>
                  <a:pt x="1077820" y="4330323"/>
                </a:lnTo>
                <a:lnTo>
                  <a:pt x="1070974" y="4330323"/>
                </a:lnTo>
                <a:close/>
                <a:moveTo>
                  <a:pt x="2496078" y="4232836"/>
                </a:moveTo>
                <a:cubicBezTo>
                  <a:pt x="2491513" y="4233406"/>
                  <a:pt x="2489232" y="4235688"/>
                  <a:pt x="2489232" y="4239682"/>
                </a:cubicBezTo>
                <a:lnTo>
                  <a:pt x="2492655" y="4239682"/>
                </a:lnTo>
                <a:cubicBezTo>
                  <a:pt x="2497219" y="4239682"/>
                  <a:pt x="2499501" y="4237400"/>
                  <a:pt x="2499501" y="4232836"/>
                </a:cubicBezTo>
                <a:close/>
                <a:moveTo>
                  <a:pt x="835090" y="4227632"/>
                </a:moveTo>
                <a:cubicBezTo>
                  <a:pt x="830525" y="4228202"/>
                  <a:pt x="828244" y="4230484"/>
                  <a:pt x="828244" y="4234478"/>
                </a:cubicBezTo>
                <a:lnTo>
                  <a:pt x="831667" y="4234478"/>
                </a:lnTo>
                <a:cubicBezTo>
                  <a:pt x="836231" y="4234478"/>
                  <a:pt x="838513" y="4232196"/>
                  <a:pt x="838513" y="4227632"/>
                </a:cubicBezTo>
                <a:close/>
                <a:moveTo>
                  <a:pt x="2622730" y="4136990"/>
                </a:moveTo>
                <a:lnTo>
                  <a:pt x="2622730" y="4140413"/>
                </a:lnTo>
                <a:lnTo>
                  <a:pt x="2633000" y="4140413"/>
                </a:lnTo>
                <a:lnTo>
                  <a:pt x="2633000" y="4136990"/>
                </a:lnTo>
                <a:close/>
                <a:moveTo>
                  <a:pt x="2609038" y="4130144"/>
                </a:moveTo>
                <a:lnTo>
                  <a:pt x="2609038" y="4140413"/>
                </a:lnTo>
                <a:lnTo>
                  <a:pt x="2612461" y="4140413"/>
                </a:lnTo>
                <a:cubicBezTo>
                  <a:pt x="2617025" y="4140413"/>
                  <a:pt x="2619307" y="4138132"/>
                  <a:pt x="2619307" y="4133567"/>
                </a:cubicBezTo>
                <a:lnTo>
                  <a:pt x="2612461" y="4130144"/>
                </a:lnTo>
                <a:close/>
                <a:moveTo>
                  <a:pt x="2733411" y="3831196"/>
                </a:moveTo>
                <a:lnTo>
                  <a:pt x="2728845" y="3835762"/>
                </a:lnTo>
                <a:cubicBezTo>
                  <a:pt x="2729415" y="3840327"/>
                  <a:pt x="2731697" y="3842608"/>
                  <a:pt x="2735691" y="3842608"/>
                </a:cubicBezTo>
                <a:lnTo>
                  <a:pt x="2738279" y="3837433"/>
                </a:lnTo>
                <a:close/>
                <a:moveTo>
                  <a:pt x="2858083" y="3579204"/>
                </a:moveTo>
                <a:lnTo>
                  <a:pt x="2858083" y="3582627"/>
                </a:lnTo>
                <a:lnTo>
                  <a:pt x="2864929" y="3582627"/>
                </a:lnTo>
                <a:lnTo>
                  <a:pt x="2864929" y="3579204"/>
                </a:lnTo>
                <a:close/>
                <a:moveTo>
                  <a:pt x="219076" y="3575973"/>
                </a:moveTo>
                <a:lnTo>
                  <a:pt x="225922" y="3575973"/>
                </a:lnTo>
                <a:lnTo>
                  <a:pt x="225922" y="3579396"/>
                </a:lnTo>
                <a:lnTo>
                  <a:pt x="219076" y="3579396"/>
                </a:lnTo>
                <a:close/>
                <a:moveTo>
                  <a:pt x="232768" y="3569127"/>
                </a:moveTo>
                <a:cubicBezTo>
                  <a:pt x="237332" y="3569698"/>
                  <a:pt x="239614" y="3571980"/>
                  <a:pt x="239614" y="3575973"/>
                </a:cubicBezTo>
                <a:lnTo>
                  <a:pt x="239614" y="3579396"/>
                </a:lnTo>
                <a:lnTo>
                  <a:pt x="232768" y="3579396"/>
                </a:lnTo>
                <a:close/>
                <a:moveTo>
                  <a:pt x="1005603" y="3545348"/>
                </a:moveTo>
                <a:lnTo>
                  <a:pt x="986542" y="3562794"/>
                </a:lnTo>
                <a:lnTo>
                  <a:pt x="986541" y="3562796"/>
                </a:lnTo>
                <a:lnTo>
                  <a:pt x="987354" y="3566861"/>
                </a:lnTo>
                <a:lnTo>
                  <a:pt x="992550" y="3577253"/>
                </a:lnTo>
                <a:lnTo>
                  <a:pt x="991120" y="3581544"/>
                </a:lnTo>
                <a:lnTo>
                  <a:pt x="997455" y="3586296"/>
                </a:lnTo>
                <a:lnTo>
                  <a:pt x="1006242" y="3584099"/>
                </a:lnTo>
                <a:lnTo>
                  <a:pt x="1007108" y="3584594"/>
                </a:lnTo>
                <a:lnTo>
                  <a:pt x="1011071" y="3574686"/>
                </a:lnTo>
                <a:lnTo>
                  <a:pt x="1012267" y="3573822"/>
                </a:lnTo>
                <a:close/>
                <a:moveTo>
                  <a:pt x="2804821" y="3527844"/>
                </a:moveTo>
                <a:lnTo>
                  <a:pt x="2799641" y="3529858"/>
                </a:lnTo>
                <a:lnTo>
                  <a:pt x="2798891" y="3532858"/>
                </a:lnTo>
                <a:lnTo>
                  <a:pt x="2802314" y="3532858"/>
                </a:lnTo>
                <a:close/>
                <a:moveTo>
                  <a:pt x="2813584" y="3524436"/>
                </a:moveTo>
                <a:lnTo>
                  <a:pt x="2813379" y="3524516"/>
                </a:lnTo>
                <a:lnTo>
                  <a:pt x="2809160" y="3539704"/>
                </a:lnTo>
                <a:cubicBezTo>
                  <a:pt x="2798891" y="3549973"/>
                  <a:pt x="2792045" y="3564806"/>
                  <a:pt x="2788622" y="3584203"/>
                </a:cubicBezTo>
                <a:lnTo>
                  <a:pt x="2782068" y="3589119"/>
                </a:lnTo>
                <a:lnTo>
                  <a:pt x="2789622" y="3592896"/>
                </a:lnTo>
                <a:cubicBezTo>
                  <a:pt x="2791904" y="3579775"/>
                  <a:pt x="2799891" y="3570647"/>
                  <a:pt x="2813584" y="3565512"/>
                </a:cubicBezTo>
                <a:lnTo>
                  <a:pt x="2813584" y="3558666"/>
                </a:lnTo>
                <a:lnTo>
                  <a:pt x="2806738" y="3558666"/>
                </a:lnTo>
                <a:lnTo>
                  <a:pt x="2820430" y="3524436"/>
                </a:lnTo>
                <a:close/>
                <a:moveTo>
                  <a:pt x="973614" y="3519061"/>
                </a:moveTo>
                <a:lnTo>
                  <a:pt x="976272" y="3521719"/>
                </a:lnTo>
                <a:lnTo>
                  <a:pt x="977601" y="3519061"/>
                </a:lnTo>
                <a:close/>
                <a:moveTo>
                  <a:pt x="993657" y="3506139"/>
                </a:moveTo>
                <a:lnTo>
                  <a:pt x="993387" y="3508027"/>
                </a:lnTo>
                <a:lnTo>
                  <a:pt x="993387" y="3509502"/>
                </a:lnTo>
                <a:lnTo>
                  <a:pt x="995410" y="3509839"/>
                </a:lnTo>
                <a:close/>
                <a:moveTo>
                  <a:pt x="979695" y="3504604"/>
                </a:moveTo>
                <a:cubicBezTo>
                  <a:pt x="979695" y="3511450"/>
                  <a:pt x="976272" y="3514873"/>
                  <a:pt x="969426" y="3514873"/>
                </a:cubicBezTo>
                <a:lnTo>
                  <a:pt x="972709" y="3518156"/>
                </a:lnTo>
                <a:lnTo>
                  <a:pt x="976290" y="3513499"/>
                </a:lnTo>
                <a:lnTo>
                  <a:pt x="981301" y="3511662"/>
                </a:lnTo>
                <a:lnTo>
                  <a:pt x="983118" y="3508027"/>
                </a:lnTo>
                <a:lnTo>
                  <a:pt x="983118" y="3504604"/>
                </a:lnTo>
                <a:close/>
                <a:moveTo>
                  <a:pt x="980897" y="3493316"/>
                </a:moveTo>
                <a:lnTo>
                  <a:pt x="975731" y="3494065"/>
                </a:lnTo>
                <a:lnTo>
                  <a:pt x="983118" y="3497758"/>
                </a:lnTo>
                <a:close/>
                <a:moveTo>
                  <a:pt x="2909429" y="3486782"/>
                </a:moveTo>
                <a:lnTo>
                  <a:pt x="2909429" y="3490205"/>
                </a:lnTo>
                <a:cubicBezTo>
                  <a:pt x="2909429" y="3494769"/>
                  <a:pt x="2907147" y="3497051"/>
                  <a:pt x="2902583" y="3497051"/>
                </a:cubicBezTo>
                <a:lnTo>
                  <a:pt x="2899160" y="3497051"/>
                </a:lnTo>
                <a:cubicBezTo>
                  <a:pt x="2899160" y="3493628"/>
                  <a:pt x="2902583" y="3490205"/>
                  <a:pt x="2909429" y="3486782"/>
                </a:cubicBezTo>
                <a:close/>
                <a:moveTo>
                  <a:pt x="2871775" y="3466244"/>
                </a:moveTo>
                <a:cubicBezTo>
                  <a:pt x="2871775" y="3470808"/>
                  <a:pt x="2864929" y="3479936"/>
                  <a:pt x="2851237" y="3493628"/>
                </a:cubicBezTo>
                <a:lnTo>
                  <a:pt x="2851237" y="3500474"/>
                </a:lnTo>
                <a:lnTo>
                  <a:pt x="2871775" y="3503897"/>
                </a:lnTo>
                <a:cubicBezTo>
                  <a:pt x="2876339" y="3495340"/>
                  <a:pt x="2878622" y="3486211"/>
                  <a:pt x="2878622" y="3476513"/>
                </a:cubicBezTo>
                <a:lnTo>
                  <a:pt x="2878622" y="3473090"/>
                </a:lnTo>
                <a:cubicBezTo>
                  <a:pt x="2878622" y="3468526"/>
                  <a:pt x="2876339" y="3466244"/>
                  <a:pt x="2871775" y="3466244"/>
                </a:cubicBezTo>
                <a:close/>
                <a:moveTo>
                  <a:pt x="972849" y="3446412"/>
                </a:moveTo>
                <a:cubicBezTo>
                  <a:pt x="968855" y="3448694"/>
                  <a:pt x="963150" y="3449835"/>
                  <a:pt x="955734" y="3449835"/>
                </a:cubicBezTo>
                <a:lnTo>
                  <a:pt x="955734" y="3453258"/>
                </a:lnTo>
                <a:cubicBezTo>
                  <a:pt x="958015" y="3453258"/>
                  <a:pt x="961439" y="3454400"/>
                  <a:pt x="966003" y="3456681"/>
                </a:cubicBezTo>
                <a:close/>
                <a:moveTo>
                  <a:pt x="2875198" y="3445705"/>
                </a:moveTo>
                <a:cubicBezTo>
                  <a:pt x="2870634" y="3446276"/>
                  <a:pt x="2868352" y="3448558"/>
                  <a:pt x="2868352" y="3452552"/>
                </a:cubicBezTo>
                <a:lnTo>
                  <a:pt x="2868352" y="3455975"/>
                </a:lnTo>
                <a:lnTo>
                  <a:pt x="2875198" y="3455975"/>
                </a:lnTo>
                <a:close/>
                <a:moveTo>
                  <a:pt x="2964198" y="3363552"/>
                </a:moveTo>
                <a:lnTo>
                  <a:pt x="2964198" y="3370398"/>
                </a:lnTo>
                <a:lnTo>
                  <a:pt x="2967621" y="3370398"/>
                </a:lnTo>
                <a:lnTo>
                  <a:pt x="2967621" y="3363552"/>
                </a:lnTo>
                <a:close/>
                <a:moveTo>
                  <a:pt x="2974467" y="3360129"/>
                </a:moveTo>
                <a:lnTo>
                  <a:pt x="2974467" y="3363552"/>
                </a:lnTo>
                <a:lnTo>
                  <a:pt x="2984736" y="3363552"/>
                </a:lnTo>
                <a:lnTo>
                  <a:pt x="2984736" y="3360129"/>
                </a:lnTo>
                <a:close/>
                <a:moveTo>
                  <a:pt x="3053197" y="3281399"/>
                </a:moveTo>
                <a:lnTo>
                  <a:pt x="3053197" y="3291668"/>
                </a:lnTo>
                <a:lnTo>
                  <a:pt x="3056620" y="3291668"/>
                </a:lnTo>
                <a:lnTo>
                  <a:pt x="3056620" y="3281399"/>
                </a:lnTo>
                <a:close/>
                <a:moveTo>
                  <a:pt x="3070312" y="3240323"/>
                </a:moveTo>
                <a:cubicBezTo>
                  <a:pt x="3065748" y="3240893"/>
                  <a:pt x="3063466" y="3243175"/>
                  <a:pt x="3063466" y="3247169"/>
                </a:cubicBezTo>
                <a:lnTo>
                  <a:pt x="3063466" y="3250592"/>
                </a:lnTo>
                <a:cubicBezTo>
                  <a:pt x="3068030" y="3250592"/>
                  <a:pt x="3070312" y="3248310"/>
                  <a:pt x="3070312" y="3243746"/>
                </a:cubicBezTo>
                <a:close/>
                <a:moveTo>
                  <a:pt x="3077158" y="3236900"/>
                </a:moveTo>
                <a:cubicBezTo>
                  <a:pt x="3077158" y="3242034"/>
                  <a:pt x="3076017" y="3246598"/>
                  <a:pt x="3073735" y="3250592"/>
                </a:cubicBezTo>
                <a:lnTo>
                  <a:pt x="3077158" y="3250592"/>
                </a:lnTo>
                <a:lnTo>
                  <a:pt x="3080581" y="3243746"/>
                </a:lnTo>
                <a:lnTo>
                  <a:pt x="3080581" y="3236900"/>
                </a:lnTo>
                <a:close/>
                <a:moveTo>
                  <a:pt x="3077158" y="2945941"/>
                </a:moveTo>
                <a:lnTo>
                  <a:pt x="3077158" y="2952787"/>
                </a:lnTo>
                <a:lnTo>
                  <a:pt x="3080581" y="2952787"/>
                </a:lnTo>
                <a:lnTo>
                  <a:pt x="3080581" y="2945941"/>
                </a:lnTo>
                <a:close/>
                <a:moveTo>
                  <a:pt x="3029236" y="2939095"/>
                </a:moveTo>
                <a:cubicBezTo>
                  <a:pt x="3033800" y="2948223"/>
                  <a:pt x="3036082" y="2955069"/>
                  <a:pt x="3036082" y="2959633"/>
                </a:cubicBezTo>
                <a:lnTo>
                  <a:pt x="3042928" y="2959633"/>
                </a:lnTo>
                <a:lnTo>
                  <a:pt x="3042928" y="2949364"/>
                </a:lnTo>
                <a:cubicBezTo>
                  <a:pt x="3042928" y="2945941"/>
                  <a:pt x="3039505" y="2942518"/>
                  <a:pt x="3032659" y="2939095"/>
                </a:cubicBezTo>
                <a:close/>
                <a:moveTo>
                  <a:pt x="3080581" y="2925403"/>
                </a:moveTo>
                <a:lnTo>
                  <a:pt x="3080581" y="2935672"/>
                </a:lnTo>
                <a:lnTo>
                  <a:pt x="3087427" y="2935672"/>
                </a:lnTo>
                <a:lnTo>
                  <a:pt x="3087427" y="2925403"/>
                </a:lnTo>
                <a:close/>
                <a:moveTo>
                  <a:pt x="3073735" y="2901441"/>
                </a:moveTo>
                <a:lnTo>
                  <a:pt x="3073735" y="2915133"/>
                </a:lnTo>
                <a:cubicBezTo>
                  <a:pt x="3077158" y="2915133"/>
                  <a:pt x="3080581" y="2911710"/>
                  <a:pt x="3084004" y="2904864"/>
                </a:cubicBezTo>
                <a:lnTo>
                  <a:pt x="3077158" y="2901441"/>
                </a:lnTo>
                <a:close/>
                <a:moveTo>
                  <a:pt x="3052094" y="2794224"/>
                </a:moveTo>
                <a:lnTo>
                  <a:pt x="3051738" y="2796786"/>
                </a:lnTo>
                <a:lnTo>
                  <a:pt x="3053197" y="2795327"/>
                </a:lnTo>
                <a:close/>
                <a:moveTo>
                  <a:pt x="3042471" y="2773756"/>
                </a:moveTo>
                <a:lnTo>
                  <a:pt x="3041928" y="2774223"/>
                </a:lnTo>
                <a:lnTo>
                  <a:pt x="3041928" y="2793480"/>
                </a:lnTo>
                <a:lnTo>
                  <a:pt x="3051350" y="2793480"/>
                </a:lnTo>
                <a:lnTo>
                  <a:pt x="3046351" y="2788481"/>
                </a:lnTo>
                <a:lnTo>
                  <a:pt x="3046351" y="2781634"/>
                </a:lnTo>
                <a:lnTo>
                  <a:pt x="3047516" y="2781324"/>
                </a:lnTo>
                <a:close/>
                <a:moveTo>
                  <a:pt x="3055035" y="2751079"/>
                </a:moveTo>
                <a:lnTo>
                  <a:pt x="3052197" y="2752403"/>
                </a:lnTo>
                <a:cubicBezTo>
                  <a:pt x="3054479" y="2759249"/>
                  <a:pt x="3056761" y="2762672"/>
                  <a:pt x="3059043" y="2762672"/>
                </a:cubicBezTo>
                <a:lnTo>
                  <a:pt x="3055620" y="2769518"/>
                </a:lnTo>
                <a:lnTo>
                  <a:pt x="3055620" y="2772941"/>
                </a:lnTo>
                <a:lnTo>
                  <a:pt x="3061383" y="2772941"/>
                </a:lnTo>
                <a:lnTo>
                  <a:pt x="3063466" y="2767942"/>
                </a:lnTo>
                <a:close/>
                <a:moveTo>
                  <a:pt x="3069312" y="2735288"/>
                </a:moveTo>
                <a:lnTo>
                  <a:pt x="3066224" y="2743316"/>
                </a:lnTo>
                <a:lnTo>
                  <a:pt x="3066889" y="2743981"/>
                </a:lnTo>
                <a:lnTo>
                  <a:pt x="3070615" y="2735288"/>
                </a:lnTo>
                <a:close/>
                <a:moveTo>
                  <a:pt x="3220926" y="2713173"/>
                </a:moveTo>
                <a:lnTo>
                  <a:pt x="3220926" y="2716597"/>
                </a:lnTo>
                <a:cubicBezTo>
                  <a:pt x="3227772" y="2727436"/>
                  <a:pt x="3231195" y="2737705"/>
                  <a:pt x="3231195" y="2747404"/>
                </a:cubicBezTo>
                <a:lnTo>
                  <a:pt x="3234618" y="2747404"/>
                </a:lnTo>
                <a:cubicBezTo>
                  <a:pt x="3234618" y="2745692"/>
                  <a:pt x="3235760" y="2738846"/>
                  <a:pt x="3238041" y="2726866"/>
                </a:cubicBezTo>
                <a:cubicBezTo>
                  <a:pt x="3233477" y="2726866"/>
                  <a:pt x="3231195" y="2724584"/>
                  <a:pt x="3231195" y="2720020"/>
                </a:cubicBezTo>
                <a:lnTo>
                  <a:pt x="3234618" y="2713173"/>
                </a:lnTo>
                <a:close/>
                <a:moveTo>
                  <a:pt x="3083091" y="2670042"/>
                </a:moveTo>
                <a:lnTo>
                  <a:pt x="3083004" y="2670250"/>
                </a:lnTo>
                <a:lnTo>
                  <a:pt x="3083150" y="2670396"/>
                </a:lnTo>
                <a:close/>
                <a:moveTo>
                  <a:pt x="3255157" y="2668674"/>
                </a:moveTo>
                <a:cubicBezTo>
                  <a:pt x="3250592" y="2669244"/>
                  <a:pt x="3248311" y="2671526"/>
                  <a:pt x="3248311" y="2675520"/>
                </a:cubicBezTo>
                <a:lnTo>
                  <a:pt x="3255157" y="2675520"/>
                </a:lnTo>
                <a:close/>
                <a:moveTo>
                  <a:pt x="3097697" y="2634986"/>
                </a:moveTo>
                <a:lnTo>
                  <a:pt x="3096897" y="2636907"/>
                </a:lnTo>
                <a:lnTo>
                  <a:pt x="3097697" y="2637867"/>
                </a:lnTo>
                <a:close/>
                <a:moveTo>
                  <a:pt x="3096696" y="2601789"/>
                </a:moveTo>
                <a:lnTo>
                  <a:pt x="3096696" y="2605212"/>
                </a:lnTo>
                <a:lnTo>
                  <a:pt x="3102805" y="2605212"/>
                </a:lnTo>
                <a:lnTo>
                  <a:pt x="3102120" y="2601789"/>
                </a:lnTo>
                <a:close/>
                <a:moveTo>
                  <a:pt x="3101120" y="2572829"/>
                </a:moveTo>
                <a:lnTo>
                  <a:pt x="3101120" y="2581251"/>
                </a:lnTo>
                <a:lnTo>
                  <a:pt x="3103542" y="2581251"/>
                </a:lnTo>
                <a:lnTo>
                  <a:pt x="3103542" y="2572829"/>
                </a:lnTo>
                <a:close/>
                <a:moveTo>
                  <a:pt x="3289387" y="2555713"/>
                </a:moveTo>
                <a:lnTo>
                  <a:pt x="3289387" y="2559136"/>
                </a:lnTo>
                <a:lnTo>
                  <a:pt x="3296233" y="2559136"/>
                </a:lnTo>
                <a:lnTo>
                  <a:pt x="3296233" y="2555713"/>
                </a:lnTo>
                <a:close/>
                <a:moveTo>
                  <a:pt x="3176427" y="2552290"/>
                </a:moveTo>
                <a:lnTo>
                  <a:pt x="3176427" y="2559136"/>
                </a:lnTo>
                <a:lnTo>
                  <a:pt x="3179850" y="2559136"/>
                </a:lnTo>
                <a:lnTo>
                  <a:pt x="3179850" y="2552290"/>
                </a:lnTo>
                <a:close/>
                <a:moveTo>
                  <a:pt x="3162734" y="2548867"/>
                </a:moveTo>
                <a:lnTo>
                  <a:pt x="3162734" y="2555713"/>
                </a:lnTo>
                <a:lnTo>
                  <a:pt x="3169581" y="2555713"/>
                </a:lnTo>
                <a:cubicBezTo>
                  <a:pt x="3169581" y="2551149"/>
                  <a:pt x="3167299" y="2548867"/>
                  <a:pt x="3162734" y="2548867"/>
                </a:cubicBezTo>
                <a:close/>
                <a:moveTo>
                  <a:pt x="3128759" y="2467225"/>
                </a:moveTo>
                <a:lnTo>
                  <a:pt x="3120658" y="2488828"/>
                </a:lnTo>
                <a:lnTo>
                  <a:pt x="3122457" y="2496923"/>
                </a:lnTo>
                <a:lnTo>
                  <a:pt x="3135350" y="2487252"/>
                </a:lnTo>
                <a:lnTo>
                  <a:pt x="3135350" y="2480406"/>
                </a:lnTo>
                <a:close/>
                <a:moveTo>
                  <a:pt x="3190119" y="2466714"/>
                </a:moveTo>
                <a:lnTo>
                  <a:pt x="3186696" y="2473560"/>
                </a:lnTo>
                <a:lnTo>
                  <a:pt x="3193542" y="2476983"/>
                </a:lnTo>
                <a:lnTo>
                  <a:pt x="3196965" y="2476983"/>
                </a:lnTo>
                <a:lnTo>
                  <a:pt x="3196965" y="2473560"/>
                </a:lnTo>
                <a:cubicBezTo>
                  <a:pt x="3196965" y="2468996"/>
                  <a:pt x="3194683" y="2466714"/>
                  <a:pt x="3190119" y="2466714"/>
                </a:cubicBezTo>
                <a:close/>
                <a:moveTo>
                  <a:pt x="243037" y="2425829"/>
                </a:moveTo>
                <a:lnTo>
                  <a:pt x="249883" y="2425829"/>
                </a:lnTo>
                <a:lnTo>
                  <a:pt x="249883" y="2436098"/>
                </a:lnTo>
                <a:lnTo>
                  <a:pt x="243037" y="2436098"/>
                </a:lnTo>
                <a:close/>
                <a:moveTo>
                  <a:pt x="215652" y="2415560"/>
                </a:moveTo>
                <a:lnTo>
                  <a:pt x="215652" y="2418983"/>
                </a:lnTo>
                <a:lnTo>
                  <a:pt x="222499" y="2418983"/>
                </a:lnTo>
                <a:lnTo>
                  <a:pt x="222499" y="2415560"/>
                </a:lnTo>
                <a:close/>
                <a:moveTo>
                  <a:pt x="3138773" y="2415368"/>
                </a:moveTo>
                <a:lnTo>
                  <a:pt x="3138773" y="2435907"/>
                </a:lnTo>
                <a:cubicBezTo>
                  <a:pt x="3143337" y="2435907"/>
                  <a:pt x="3145619" y="2433625"/>
                  <a:pt x="3145619" y="2429061"/>
                </a:cubicBezTo>
                <a:lnTo>
                  <a:pt x="3145619" y="2425638"/>
                </a:lnTo>
                <a:lnTo>
                  <a:pt x="3142196" y="2418791"/>
                </a:lnTo>
                <a:cubicBezTo>
                  <a:pt x="3144478" y="2418791"/>
                  <a:pt x="3145619" y="2417650"/>
                  <a:pt x="3145619" y="2415368"/>
                </a:cubicBezTo>
                <a:close/>
                <a:moveTo>
                  <a:pt x="3361271" y="2408522"/>
                </a:moveTo>
                <a:cubicBezTo>
                  <a:pt x="3356707" y="2409093"/>
                  <a:pt x="3354425" y="2411375"/>
                  <a:pt x="3354425" y="2415368"/>
                </a:cubicBezTo>
                <a:lnTo>
                  <a:pt x="3354425" y="2418791"/>
                </a:lnTo>
                <a:cubicBezTo>
                  <a:pt x="3358989" y="2418791"/>
                  <a:pt x="3361271" y="2416509"/>
                  <a:pt x="3361271" y="2411945"/>
                </a:cubicBezTo>
                <a:close/>
                <a:moveTo>
                  <a:pt x="3371540" y="2319523"/>
                </a:moveTo>
                <a:lnTo>
                  <a:pt x="3371540" y="2322946"/>
                </a:lnTo>
                <a:lnTo>
                  <a:pt x="3378386" y="2322946"/>
                </a:lnTo>
                <a:lnTo>
                  <a:pt x="3378386" y="2319523"/>
                </a:lnTo>
                <a:close/>
                <a:moveTo>
                  <a:pt x="3203811" y="2319523"/>
                </a:moveTo>
                <a:lnTo>
                  <a:pt x="3203811" y="2322946"/>
                </a:lnTo>
                <a:cubicBezTo>
                  <a:pt x="3208375" y="2322946"/>
                  <a:pt x="3210657" y="2326369"/>
                  <a:pt x="3210657" y="2333215"/>
                </a:cubicBezTo>
                <a:lnTo>
                  <a:pt x="3217503" y="2333215"/>
                </a:lnTo>
                <a:lnTo>
                  <a:pt x="3217503" y="2322946"/>
                </a:lnTo>
                <a:cubicBezTo>
                  <a:pt x="3212369" y="2322946"/>
                  <a:pt x="3207804" y="2321805"/>
                  <a:pt x="3203811" y="2319523"/>
                </a:cubicBezTo>
                <a:close/>
                <a:moveTo>
                  <a:pt x="3176427" y="2309254"/>
                </a:moveTo>
                <a:cubicBezTo>
                  <a:pt x="3173004" y="2309254"/>
                  <a:pt x="3169581" y="2313818"/>
                  <a:pt x="3166157" y="2322946"/>
                </a:cubicBezTo>
                <a:cubicBezTo>
                  <a:pt x="3170722" y="2320664"/>
                  <a:pt x="3174145" y="2319523"/>
                  <a:pt x="3176427" y="2319523"/>
                </a:cubicBezTo>
                <a:close/>
                <a:moveTo>
                  <a:pt x="3374963" y="2288716"/>
                </a:moveTo>
                <a:cubicBezTo>
                  <a:pt x="3370399" y="2289286"/>
                  <a:pt x="3368117" y="2291568"/>
                  <a:pt x="3368117" y="2295562"/>
                </a:cubicBezTo>
                <a:lnTo>
                  <a:pt x="3368117" y="2298985"/>
                </a:lnTo>
                <a:lnTo>
                  <a:pt x="3378386" y="2298985"/>
                </a:lnTo>
                <a:lnTo>
                  <a:pt x="3378386" y="2288716"/>
                </a:lnTo>
                <a:close/>
                <a:moveTo>
                  <a:pt x="3381809" y="2131255"/>
                </a:moveTo>
                <a:lnTo>
                  <a:pt x="3381809" y="2134678"/>
                </a:lnTo>
                <a:lnTo>
                  <a:pt x="3392079" y="2134678"/>
                </a:lnTo>
                <a:lnTo>
                  <a:pt x="3392079" y="2131255"/>
                </a:lnTo>
                <a:close/>
                <a:moveTo>
                  <a:pt x="3378386" y="2079910"/>
                </a:moveTo>
                <a:cubicBezTo>
                  <a:pt x="3373822" y="2080480"/>
                  <a:pt x="3371540" y="2082762"/>
                  <a:pt x="3371540" y="2086756"/>
                </a:cubicBezTo>
                <a:lnTo>
                  <a:pt x="3378386" y="2086756"/>
                </a:lnTo>
                <a:close/>
                <a:moveTo>
                  <a:pt x="3402348" y="2076487"/>
                </a:moveTo>
                <a:lnTo>
                  <a:pt x="3402348" y="2079910"/>
                </a:lnTo>
                <a:lnTo>
                  <a:pt x="3409194" y="2079910"/>
                </a:lnTo>
                <a:lnTo>
                  <a:pt x="3409194" y="2076487"/>
                </a:lnTo>
                <a:close/>
                <a:moveTo>
                  <a:pt x="3402348" y="2025141"/>
                </a:moveTo>
                <a:lnTo>
                  <a:pt x="3402348" y="2031987"/>
                </a:lnTo>
                <a:cubicBezTo>
                  <a:pt x="3404630" y="2036551"/>
                  <a:pt x="3405771" y="2039974"/>
                  <a:pt x="3405771" y="2042256"/>
                </a:cubicBezTo>
                <a:lnTo>
                  <a:pt x="3409194" y="2042256"/>
                </a:lnTo>
                <a:lnTo>
                  <a:pt x="3409194" y="2035410"/>
                </a:lnTo>
                <a:cubicBezTo>
                  <a:pt x="3406912" y="2030846"/>
                  <a:pt x="3405771" y="2027423"/>
                  <a:pt x="3405771" y="2025141"/>
                </a:cubicBezTo>
                <a:close/>
                <a:moveTo>
                  <a:pt x="2999266" y="1785900"/>
                </a:moveTo>
                <a:lnTo>
                  <a:pt x="2998466" y="1787821"/>
                </a:lnTo>
                <a:lnTo>
                  <a:pt x="2999266" y="1788781"/>
                </a:lnTo>
                <a:close/>
                <a:moveTo>
                  <a:pt x="2998265" y="1752703"/>
                </a:moveTo>
                <a:lnTo>
                  <a:pt x="2998265" y="1756126"/>
                </a:lnTo>
                <a:lnTo>
                  <a:pt x="3004374" y="1756126"/>
                </a:lnTo>
                <a:lnTo>
                  <a:pt x="3003689" y="1752703"/>
                </a:lnTo>
                <a:close/>
                <a:moveTo>
                  <a:pt x="3002689" y="1723743"/>
                </a:moveTo>
                <a:lnTo>
                  <a:pt x="3002689" y="1732165"/>
                </a:lnTo>
                <a:lnTo>
                  <a:pt x="3005111" y="1732165"/>
                </a:lnTo>
                <a:lnTo>
                  <a:pt x="3005111" y="1723743"/>
                </a:lnTo>
                <a:close/>
                <a:moveTo>
                  <a:pt x="3190956" y="1706627"/>
                </a:moveTo>
                <a:lnTo>
                  <a:pt x="3190956" y="1710050"/>
                </a:lnTo>
                <a:lnTo>
                  <a:pt x="3197802" y="1710050"/>
                </a:lnTo>
                <a:lnTo>
                  <a:pt x="3197802" y="1706627"/>
                </a:lnTo>
                <a:close/>
                <a:moveTo>
                  <a:pt x="3077996" y="1703204"/>
                </a:moveTo>
                <a:lnTo>
                  <a:pt x="3077996" y="1706798"/>
                </a:lnTo>
                <a:lnTo>
                  <a:pt x="3081419" y="1706798"/>
                </a:lnTo>
                <a:lnTo>
                  <a:pt x="3081419" y="1703204"/>
                </a:lnTo>
                <a:close/>
                <a:moveTo>
                  <a:pt x="3064303" y="1699781"/>
                </a:moveTo>
                <a:lnTo>
                  <a:pt x="3064303" y="1706627"/>
                </a:lnTo>
                <a:lnTo>
                  <a:pt x="3071150" y="1706627"/>
                </a:lnTo>
                <a:cubicBezTo>
                  <a:pt x="3071150" y="1702063"/>
                  <a:pt x="3068868" y="1699781"/>
                  <a:pt x="3064303" y="1699781"/>
                </a:cubicBezTo>
                <a:close/>
                <a:moveTo>
                  <a:pt x="3030328" y="1618139"/>
                </a:moveTo>
                <a:lnTo>
                  <a:pt x="3022227" y="1639742"/>
                </a:lnTo>
                <a:lnTo>
                  <a:pt x="3024026" y="1647837"/>
                </a:lnTo>
                <a:lnTo>
                  <a:pt x="3036919" y="1638166"/>
                </a:lnTo>
                <a:lnTo>
                  <a:pt x="3036919" y="1631320"/>
                </a:lnTo>
                <a:close/>
                <a:moveTo>
                  <a:pt x="3091688" y="1617628"/>
                </a:moveTo>
                <a:lnTo>
                  <a:pt x="3088265" y="1624474"/>
                </a:lnTo>
                <a:lnTo>
                  <a:pt x="3095111" y="1627897"/>
                </a:lnTo>
                <a:lnTo>
                  <a:pt x="3098534" y="1627897"/>
                </a:lnTo>
                <a:lnTo>
                  <a:pt x="3098534" y="1624474"/>
                </a:lnTo>
                <a:cubicBezTo>
                  <a:pt x="3098534" y="1619910"/>
                  <a:pt x="3096252" y="1617628"/>
                  <a:pt x="3091688" y="1617628"/>
                </a:cubicBezTo>
                <a:close/>
                <a:moveTo>
                  <a:pt x="3040342" y="1566282"/>
                </a:moveTo>
                <a:lnTo>
                  <a:pt x="3040342" y="1586821"/>
                </a:lnTo>
                <a:cubicBezTo>
                  <a:pt x="3044906" y="1586821"/>
                  <a:pt x="3047188" y="1584539"/>
                  <a:pt x="3047188" y="1579975"/>
                </a:cubicBezTo>
                <a:lnTo>
                  <a:pt x="3047188" y="1576552"/>
                </a:lnTo>
                <a:lnTo>
                  <a:pt x="3043765" y="1569705"/>
                </a:lnTo>
                <a:cubicBezTo>
                  <a:pt x="3046047" y="1569705"/>
                  <a:pt x="3047188" y="1568564"/>
                  <a:pt x="3047188" y="1566282"/>
                </a:cubicBezTo>
                <a:close/>
                <a:moveTo>
                  <a:pt x="3262840" y="1559436"/>
                </a:moveTo>
                <a:cubicBezTo>
                  <a:pt x="3258276" y="1560007"/>
                  <a:pt x="3255994" y="1562289"/>
                  <a:pt x="3255994" y="1566282"/>
                </a:cubicBezTo>
                <a:lnTo>
                  <a:pt x="3255994" y="1569705"/>
                </a:lnTo>
                <a:cubicBezTo>
                  <a:pt x="3260558" y="1569705"/>
                  <a:pt x="3262840" y="1567423"/>
                  <a:pt x="3262840" y="1562859"/>
                </a:cubicBezTo>
                <a:close/>
                <a:moveTo>
                  <a:pt x="3273109" y="1470437"/>
                </a:moveTo>
                <a:lnTo>
                  <a:pt x="3273109" y="1473860"/>
                </a:lnTo>
                <a:lnTo>
                  <a:pt x="3279955" y="1473860"/>
                </a:lnTo>
                <a:lnTo>
                  <a:pt x="3279955" y="1470437"/>
                </a:lnTo>
                <a:close/>
                <a:moveTo>
                  <a:pt x="3105380" y="1470437"/>
                </a:moveTo>
                <a:lnTo>
                  <a:pt x="3105380" y="1473860"/>
                </a:lnTo>
                <a:cubicBezTo>
                  <a:pt x="3109944" y="1473860"/>
                  <a:pt x="3112226" y="1477283"/>
                  <a:pt x="3112226" y="1484129"/>
                </a:cubicBezTo>
                <a:lnTo>
                  <a:pt x="3119072" y="1484129"/>
                </a:lnTo>
                <a:lnTo>
                  <a:pt x="3119072" y="1473860"/>
                </a:lnTo>
                <a:cubicBezTo>
                  <a:pt x="3113938" y="1473860"/>
                  <a:pt x="3109373" y="1472719"/>
                  <a:pt x="3105380" y="1470437"/>
                </a:cubicBezTo>
                <a:close/>
                <a:moveTo>
                  <a:pt x="3077996" y="1460168"/>
                </a:moveTo>
                <a:cubicBezTo>
                  <a:pt x="3074573" y="1460168"/>
                  <a:pt x="3071150" y="1464732"/>
                  <a:pt x="3067726" y="1473860"/>
                </a:cubicBezTo>
                <a:cubicBezTo>
                  <a:pt x="3072291" y="1471578"/>
                  <a:pt x="3075714" y="1470437"/>
                  <a:pt x="3077996" y="1470437"/>
                </a:cubicBezTo>
                <a:close/>
                <a:moveTo>
                  <a:pt x="3276532" y="1439630"/>
                </a:moveTo>
                <a:cubicBezTo>
                  <a:pt x="3271968" y="1440200"/>
                  <a:pt x="3269686" y="1442482"/>
                  <a:pt x="3269686" y="1446476"/>
                </a:cubicBezTo>
                <a:lnTo>
                  <a:pt x="3269686" y="1449899"/>
                </a:lnTo>
                <a:lnTo>
                  <a:pt x="3279955" y="1449899"/>
                </a:lnTo>
                <a:lnTo>
                  <a:pt x="3279955" y="1439630"/>
                </a:lnTo>
                <a:close/>
                <a:moveTo>
                  <a:pt x="3283378" y="1282171"/>
                </a:moveTo>
                <a:lnTo>
                  <a:pt x="3283378" y="1285594"/>
                </a:lnTo>
                <a:lnTo>
                  <a:pt x="3293648" y="1285594"/>
                </a:lnTo>
                <a:lnTo>
                  <a:pt x="3293648" y="1282171"/>
                </a:lnTo>
                <a:close/>
                <a:moveTo>
                  <a:pt x="3279955" y="1230826"/>
                </a:moveTo>
                <a:cubicBezTo>
                  <a:pt x="3275391" y="1231396"/>
                  <a:pt x="3273109" y="1233678"/>
                  <a:pt x="3273109" y="1237672"/>
                </a:cubicBezTo>
                <a:lnTo>
                  <a:pt x="3279955" y="1237672"/>
                </a:lnTo>
                <a:close/>
                <a:moveTo>
                  <a:pt x="3303917" y="1227403"/>
                </a:moveTo>
                <a:lnTo>
                  <a:pt x="3303917" y="1230826"/>
                </a:lnTo>
                <a:lnTo>
                  <a:pt x="3310763" y="1230826"/>
                </a:lnTo>
                <a:lnTo>
                  <a:pt x="3310763" y="1227403"/>
                </a:lnTo>
                <a:close/>
                <a:moveTo>
                  <a:pt x="3303917" y="1176057"/>
                </a:moveTo>
                <a:lnTo>
                  <a:pt x="3303917" y="1182903"/>
                </a:lnTo>
                <a:cubicBezTo>
                  <a:pt x="3306199" y="1187467"/>
                  <a:pt x="3307340" y="1190890"/>
                  <a:pt x="3307340" y="1193172"/>
                </a:cubicBezTo>
                <a:lnTo>
                  <a:pt x="3310763" y="1193172"/>
                </a:lnTo>
                <a:lnTo>
                  <a:pt x="3310763" y="1186326"/>
                </a:lnTo>
                <a:cubicBezTo>
                  <a:pt x="3308481" y="1181762"/>
                  <a:pt x="3307340" y="1178339"/>
                  <a:pt x="3307340" y="1176057"/>
                </a:cubicBezTo>
                <a:close/>
                <a:moveTo>
                  <a:pt x="369690" y="1172995"/>
                </a:moveTo>
                <a:lnTo>
                  <a:pt x="369690" y="1179840"/>
                </a:lnTo>
                <a:lnTo>
                  <a:pt x="376536" y="1179840"/>
                </a:lnTo>
                <a:lnTo>
                  <a:pt x="376536" y="1172995"/>
                </a:lnTo>
                <a:close/>
                <a:moveTo>
                  <a:pt x="2795504" y="1122429"/>
                </a:moveTo>
                <a:lnTo>
                  <a:pt x="2795504" y="1125852"/>
                </a:lnTo>
                <a:lnTo>
                  <a:pt x="2802350" y="1125852"/>
                </a:lnTo>
                <a:lnTo>
                  <a:pt x="2802350" y="1122429"/>
                </a:lnTo>
                <a:close/>
                <a:moveTo>
                  <a:pt x="2798927" y="1091622"/>
                </a:moveTo>
                <a:cubicBezTo>
                  <a:pt x="2794363" y="1092192"/>
                  <a:pt x="2792081" y="1094474"/>
                  <a:pt x="2792081" y="1098468"/>
                </a:cubicBezTo>
                <a:lnTo>
                  <a:pt x="2792081" y="1101891"/>
                </a:lnTo>
                <a:lnTo>
                  <a:pt x="2802350" y="1101891"/>
                </a:lnTo>
                <a:lnTo>
                  <a:pt x="2802350" y="1091622"/>
                </a:lnTo>
                <a:close/>
                <a:moveTo>
                  <a:pt x="780986" y="1069977"/>
                </a:moveTo>
                <a:lnTo>
                  <a:pt x="780986" y="1073400"/>
                </a:lnTo>
                <a:lnTo>
                  <a:pt x="781436" y="1073400"/>
                </a:lnTo>
                <a:lnTo>
                  <a:pt x="787832" y="1071268"/>
                </a:lnTo>
                <a:lnTo>
                  <a:pt x="787832" y="1069977"/>
                </a:lnTo>
                <a:close/>
                <a:moveTo>
                  <a:pt x="869454" y="943651"/>
                </a:moveTo>
                <a:lnTo>
                  <a:pt x="869454" y="949245"/>
                </a:lnTo>
                <a:lnTo>
                  <a:pt x="870904" y="945101"/>
                </a:lnTo>
                <a:close/>
                <a:moveTo>
                  <a:pt x="2805773" y="934161"/>
                </a:moveTo>
                <a:lnTo>
                  <a:pt x="2805773" y="937584"/>
                </a:lnTo>
                <a:lnTo>
                  <a:pt x="2816043" y="937584"/>
                </a:lnTo>
                <a:lnTo>
                  <a:pt x="2816043" y="934161"/>
                </a:lnTo>
                <a:close/>
                <a:moveTo>
                  <a:pt x="575072" y="923113"/>
                </a:moveTo>
                <a:lnTo>
                  <a:pt x="575072" y="926536"/>
                </a:lnTo>
                <a:lnTo>
                  <a:pt x="581918" y="926536"/>
                </a:lnTo>
                <a:lnTo>
                  <a:pt x="581918" y="923113"/>
                </a:lnTo>
                <a:close/>
                <a:moveTo>
                  <a:pt x="2927382" y="915905"/>
                </a:moveTo>
                <a:lnTo>
                  <a:pt x="2930805" y="915905"/>
                </a:lnTo>
                <a:lnTo>
                  <a:pt x="2930805" y="919328"/>
                </a:lnTo>
                <a:cubicBezTo>
                  <a:pt x="2930805" y="923892"/>
                  <a:pt x="2928522" y="926175"/>
                  <a:pt x="2923958" y="926175"/>
                </a:cubicBezTo>
                <a:lnTo>
                  <a:pt x="2920535" y="926175"/>
                </a:lnTo>
                <a:lnTo>
                  <a:pt x="2920535" y="922751"/>
                </a:lnTo>
                <a:cubicBezTo>
                  <a:pt x="2921106" y="918188"/>
                  <a:pt x="2923388" y="915905"/>
                  <a:pt x="2927382" y="915905"/>
                </a:cubicBezTo>
                <a:close/>
                <a:moveTo>
                  <a:pt x="2802350" y="882816"/>
                </a:moveTo>
                <a:cubicBezTo>
                  <a:pt x="2797786" y="883386"/>
                  <a:pt x="2795504" y="885668"/>
                  <a:pt x="2795504" y="889662"/>
                </a:cubicBezTo>
                <a:lnTo>
                  <a:pt x="2802350" y="889662"/>
                </a:lnTo>
                <a:close/>
                <a:moveTo>
                  <a:pt x="2826312" y="879393"/>
                </a:moveTo>
                <a:lnTo>
                  <a:pt x="2826312" y="882816"/>
                </a:lnTo>
                <a:lnTo>
                  <a:pt x="2833158" y="882816"/>
                </a:lnTo>
                <a:lnTo>
                  <a:pt x="2833158" y="879393"/>
                </a:lnTo>
                <a:close/>
                <a:moveTo>
                  <a:pt x="896839" y="861498"/>
                </a:moveTo>
                <a:lnTo>
                  <a:pt x="893416" y="868344"/>
                </a:lnTo>
                <a:lnTo>
                  <a:pt x="898153" y="870712"/>
                </a:lnTo>
                <a:lnTo>
                  <a:pt x="902250" y="866909"/>
                </a:lnTo>
                <a:close/>
                <a:moveTo>
                  <a:pt x="2978727" y="857714"/>
                </a:moveTo>
                <a:lnTo>
                  <a:pt x="2985573" y="857714"/>
                </a:lnTo>
                <a:lnTo>
                  <a:pt x="2985573" y="861137"/>
                </a:lnTo>
                <a:lnTo>
                  <a:pt x="2978727" y="861137"/>
                </a:lnTo>
                <a:close/>
                <a:moveTo>
                  <a:pt x="1828836" y="850902"/>
                </a:moveTo>
                <a:lnTo>
                  <a:pt x="1825687" y="855101"/>
                </a:lnTo>
                <a:lnTo>
                  <a:pt x="1827330" y="861673"/>
                </a:lnTo>
                <a:lnTo>
                  <a:pt x="1828836" y="861172"/>
                </a:lnTo>
                <a:close/>
                <a:moveTo>
                  <a:pt x="1622922" y="848916"/>
                </a:moveTo>
                <a:lnTo>
                  <a:pt x="1622922" y="852510"/>
                </a:lnTo>
                <a:lnTo>
                  <a:pt x="1626345" y="852510"/>
                </a:lnTo>
                <a:lnTo>
                  <a:pt x="1626345" y="848916"/>
                </a:lnTo>
                <a:close/>
                <a:moveTo>
                  <a:pt x="2826312" y="828047"/>
                </a:moveTo>
                <a:lnTo>
                  <a:pt x="2826312" y="834893"/>
                </a:lnTo>
                <a:cubicBezTo>
                  <a:pt x="2828594" y="839457"/>
                  <a:pt x="2829735" y="842880"/>
                  <a:pt x="2829735" y="845162"/>
                </a:cubicBezTo>
                <a:lnTo>
                  <a:pt x="2833158" y="845162"/>
                </a:lnTo>
                <a:lnTo>
                  <a:pt x="2833158" y="838316"/>
                </a:lnTo>
                <a:cubicBezTo>
                  <a:pt x="2830876" y="833752"/>
                  <a:pt x="2829735" y="830329"/>
                  <a:pt x="2829735" y="828047"/>
                </a:cubicBezTo>
                <a:close/>
                <a:moveTo>
                  <a:pt x="1572107" y="779018"/>
                </a:moveTo>
                <a:lnTo>
                  <a:pt x="1572107" y="791182"/>
                </a:lnTo>
                <a:lnTo>
                  <a:pt x="1581845" y="783877"/>
                </a:lnTo>
                <a:lnTo>
                  <a:pt x="1581845" y="780966"/>
                </a:lnTo>
                <a:close/>
                <a:moveTo>
                  <a:pt x="1571576" y="756494"/>
                </a:moveTo>
                <a:lnTo>
                  <a:pt x="1568684" y="761699"/>
                </a:lnTo>
                <a:lnTo>
                  <a:pt x="1568684" y="765326"/>
                </a:lnTo>
                <a:lnTo>
                  <a:pt x="1574948" y="763238"/>
                </a:lnTo>
                <a:close/>
                <a:moveTo>
                  <a:pt x="2301973" y="740646"/>
                </a:moveTo>
                <a:lnTo>
                  <a:pt x="2301973" y="744069"/>
                </a:lnTo>
                <a:lnTo>
                  <a:pt x="2308819" y="744069"/>
                </a:lnTo>
                <a:lnTo>
                  <a:pt x="2308819" y="740646"/>
                </a:lnTo>
                <a:close/>
                <a:moveTo>
                  <a:pt x="1585268" y="726610"/>
                </a:moveTo>
                <a:lnTo>
                  <a:pt x="1585268" y="732532"/>
                </a:lnTo>
                <a:lnTo>
                  <a:pt x="1587242" y="730558"/>
                </a:lnTo>
                <a:close/>
                <a:moveTo>
                  <a:pt x="2301973" y="689300"/>
                </a:moveTo>
                <a:lnTo>
                  <a:pt x="2301973" y="696146"/>
                </a:lnTo>
                <a:cubicBezTo>
                  <a:pt x="2304255" y="700710"/>
                  <a:pt x="2305396" y="704133"/>
                  <a:pt x="2305396" y="706415"/>
                </a:cubicBezTo>
                <a:lnTo>
                  <a:pt x="2308819" y="706415"/>
                </a:lnTo>
                <a:lnTo>
                  <a:pt x="2308819" y="699569"/>
                </a:lnTo>
                <a:cubicBezTo>
                  <a:pt x="2306537" y="695005"/>
                  <a:pt x="2305396" y="691582"/>
                  <a:pt x="2305396" y="689300"/>
                </a:cubicBezTo>
                <a:close/>
                <a:moveTo>
                  <a:pt x="684610" y="669807"/>
                </a:moveTo>
                <a:lnTo>
                  <a:pt x="684610" y="676653"/>
                </a:lnTo>
                <a:lnTo>
                  <a:pt x="688033" y="676653"/>
                </a:lnTo>
                <a:lnTo>
                  <a:pt x="688033" y="669807"/>
                </a:lnTo>
                <a:close/>
                <a:moveTo>
                  <a:pt x="705148" y="666384"/>
                </a:moveTo>
                <a:cubicBezTo>
                  <a:pt x="700584" y="667525"/>
                  <a:pt x="696020" y="673229"/>
                  <a:pt x="691456" y="683500"/>
                </a:cubicBezTo>
                <a:cubicBezTo>
                  <a:pt x="693738" y="683500"/>
                  <a:pt x="694879" y="684640"/>
                  <a:pt x="694879" y="686923"/>
                </a:cubicBezTo>
                <a:cubicBezTo>
                  <a:pt x="678905" y="696051"/>
                  <a:pt x="670918" y="701755"/>
                  <a:pt x="670918" y="704038"/>
                </a:cubicBezTo>
                <a:cubicBezTo>
                  <a:pt x="675482" y="704608"/>
                  <a:pt x="677764" y="706889"/>
                  <a:pt x="677764" y="710884"/>
                </a:cubicBezTo>
                <a:lnTo>
                  <a:pt x="677764" y="717729"/>
                </a:lnTo>
                <a:cubicBezTo>
                  <a:pt x="677764" y="722294"/>
                  <a:pt x="675482" y="724575"/>
                  <a:pt x="670918" y="724575"/>
                </a:cubicBezTo>
                <a:cubicBezTo>
                  <a:pt x="670918" y="722294"/>
                  <a:pt x="669776" y="721152"/>
                  <a:pt x="667495" y="721152"/>
                </a:cubicBezTo>
                <a:lnTo>
                  <a:pt x="660649" y="738267"/>
                </a:lnTo>
                <a:lnTo>
                  <a:pt x="664072" y="755383"/>
                </a:lnTo>
                <a:cubicBezTo>
                  <a:pt x="652661" y="770786"/>
                  <a:pt x="646956" y="782196"/>
                  <a:pt x="646956" y="789613"/>
                </a:cubicBezTo>
                <a:cubicBezTo>
                  <a:pt x="649238" y="789613"/>
                  <a:pt x="650379" y="790754"/>
                  <a:pt x="650379" y="793037"/>
                </a:cubicBezTo>
                <a:cubicBezTo>
                  <a:pt x="639540" y="798171"/>
                  <a:pt x="631553" y="806158"/>
                  <a:pt x="626418" y="816997"/>
                </a:cubicBezTo>
                <a:lnTo>
                  <a:pt x="629841" y="823845"/>
                </a:lnTo>
                <a:cubicBezTo>
                  <a:pt x="625277" y="823845"/>
                  <a:pt x="622995" y="827268"/>
                  <a:pt x="622995" y="834114"/>
                </a:cubicBezTo>
                <a:cubicBezTo>
                  <a:pt x="627559" y="841529"/>
                  <a:pt x="629841" y="847234"/>
                  <a:pt x="629841" y="851229"/>
                </a:cubicBezTo>
                <a:cubicBezTo>
                  <a:pt x="620713" y="851229"/>
                  <a:pt x="612726" y="868344"/>
                  <a:pt x="605880" y="902575"/>
                </a:cubicBezTo>
                <a:lnTo>
                  <a:pt x="610585" y="903919"/>
                </a:lnTo>
                <a:lnTo>
                  <a:pt x="617536" y="887699"/>
                </a:lnTo>
                <a:cubicBezTo>
                  <a:pt x="619818" y="883706"/>
                  <a:pt x="621815" y="881709"/>
                  <a:pt x="623526" y="881709"/>
                </a:cubicBezTo>
                <a:cubicBezTo>
                  <a:pt x="625808" y="886273"/>
                  <a:pt x="626949" y="889696"/>
                  <a:pt x="626949" y="891979"/>
                </a:cubicBezTo>
                <a:lnTo>
                  <a:pt x="633795" y="891979"/>
                </a:lnTo>
                <a:lnTo>
                  <a:pt x="633795" y="885132"/>
                </a:lnTo>
                <a:cubicBezTo>
                  <a:pt x="630372" y="885132"/>
                  <a:pt x="626949" y="882850"/>
                  <a:pt x="623526" y="878286"/>
                </a:cubicBezTo>
                <a:lnTo>
                  <a:pt x="666013" y="783509"/>
                </a:lnTo>
                <a:lnTo>
                  <a:pt x="660649" y="786191"/>
                </a:lnTo>
                <a:cubicBezTo>
                  <a:pt x="660649" y="783909"/>
                  <a:pt x="659507" y="780485"/>
                  <a:pt x="657226" y="775921"/>
                </a:cubicBezTo>
                <a:lnTo>
                  <a:pt x="671867" y="769414"/>
                </a:lnTo>
                <a:lnTo>
                  <a:pt x="681718" y="744787"/>
                </a:lnTo>
                <a:lnTo>
                  <a:pt x="692226" y="726885"/>
                </a:lnTo>
                <a:lnTo>
                  <a:pt x="691456" y="724575"/>
                </a:lnTo>
                <a:lnTo>
                  <a:pt x="694635" y="721624"/>
                </a:lnTo>
                <a:lnTo>
                  <a:pt x="705679" y="693442"/>
                </a:lnTo>
                <a:lnTo>
                  <a:pt x="713548" y="678827"/>
                </a:lnTo>
                <a:lnTo>
                  <a:pt x="708571" y="666384"/>
                </a:lnTo>
                <a:close/>
                <a:moveTo>
                  <a:pt x="626418" y="632154"/>
                </a:moveTo>
                <a:lnTo>
                  <a:pt x="626418" y="652692"/>
                </a:lnTo>
                <a:lnTo>
                  <a:pt x="633264" y="652692"/>
                </a:lnTo>
                <a:cubicBezTo>
                  <a:pt x="633264" y="646987"/>
                  <a:pt x="636687" y="641281"/>
                  <a:pt x="643533" y="635576"/>
                </a:cubicBezTo>
                <a:cubicBezTo>
                  <a:pt x="636117" y="635576"/>
                  <a:pt x="630411" y="634436"/>
                  <a:pt x="626418" y="632154"/>
                </a:cubicBezTo>
                <a:close/>
                <a:moveTo>
                  <a:pt x="1475731" y="616148"/>
                </a:moveTo>
                <a:lnTo>
                  <a:pt x="1475731" y="619571"/>
                </a:lnTo>
                <a:lnTo>
                  <a:pt x="1482128" y="619571"/>
                </a:lnTo>
                <a:lnTo>
                  <a:pt x="1483674" y="616148"/>
                </a:lnTo>
                <a:close/>
                <a:moveTo>
                  <a:pt x="646956" y="573961"/>
                </a:moveTo>
                <a:lnTo>
                  <a:pt x="646956" y="577384"/>
                </a:lnTo>
                <a:lnTo>
                  <a:pt x="660649" y="577384"/>
                </a:lnTo>
                <a:lnTo>
                  <a:pt x="660649" y="573961"/>
                </a:lnTo>
                <a:close/>
                <a:moveTo>
                  <a:pt x="629841" y="573961"/>
                </a:moveTo>
                <a:cubicBezTo>
                  <a:pt x="634405" y="589935"/>
                  <a:pt x="636687" y="599063"/>
                  <a:pt x="636687" y="601345"/>
                </a:cubicBezTo>
                <a:cubicBezTo>
                  <a:pt x="627559" y="604768"/>
                  <a:pt x="622995" y="608192"/>
                  <a:pt x="622995" y="611615"/>
                </a:cubicBezTo>
                <a:lnTo>
                  <a:pt x="622995" y="618461"/>
                </a:lnTo>
                <a:cubicBezTo>
                  <a:pt x="634976" y="618461"/>
                  <a:pt x="645245" y="615038"/>
                  <a:pt x="653802" y="608192"/>
                </a:cubicBezTo>
                <a:lnTo>
                  <a:pt x="636687" y="573961"/>
                </a:lnTo>
                <a:close/>
                <a:moveTo>
                  <a:pt x="1424385" y="571648"/>
                </a:moveTo>
                <a:lnTo>
                  <a:pt x="1424385" y="578494"/>
                </a:lnTo>
                <a:lnTo>
                  <a:pt x="1427808" y="578494"/>
                </a:lnTo>
                <a:lnTo>
                  <a:pt x="1427808" y="571648"/>
                </a:lnTo>
                <a:close/>
                <a:moveTo>
                  <a:pt x="1444923" y="568225"/>
                </a:moveTo>
                <a:cubicBezTo>
                  <a:pt x="1440359" y="569367"/>
                  <a:pt x="1435795" y="575071"/>
                  <a:pt x="1431231" y="585342"/>
                </a:cubicBezTo>
                <a:cubicBezTo>
                  <a:pt x="1433513" y="585342"/>
                  <a:pt x="1434654" y="586483"/>
                  <a:pt x="1434654" y="588765"/>
                </a:cubicBezTo>
                <a:lnTo>
                  <a:pt x="1424691" y="594932"/>
                </a:lnTo>
                <a:lnTo>
                  <a:pt x="1424691" y="595015"/>
                </a:lnTo>
                <a:lnTo>
                  <a:pt x="1421268" y="601862"/>
                </a:lnTo>
                <a:lnTo>
                  <a:pt x="1428114" y="605286"/>
                </a:lnTo>
                <a:lnTo>
                  <a:pt x="1445229" y="605286"/>
                </a:lnTo>
                <a:lnTo>
                  <a:pt x="1448414" y="610461"/>
                </a:lnTo>
                <a:lnTo>
                  <a:pt x="1449202" y="609730"/>
                </a:lnTo>
                <a:cubicBezTo>
                  <a:pt x="1453195" y="602884"/>
                  <a:pt x="1455192" y="594754"/>
                  <a:pt x="1455192" y="585342"/>
                </a:cubicBezTo>
                <a:cubicBezTo>
                  <a:pt x="1450628" y="585342"/>
                  <a:pt x="1448346" y="579635"/>
                  <a:pt x="1448346" y="568225"/>
                </a:cubicBezTo>
                <a:close/>
                <a:moveTo>
                  <a:pt x="2449777" y="567895"/>
                </a:moveTo>
                <a:lnTo>
                  <a:pt x="2453200" y="567895"/>
                </a:lnTo>
                <a:lnTo>
                  <a:pt x="2453200" y="571318"/>
                </a:lnTo>
                <a:cubicBezTo>
                  <a:pt x="2453200" y="575882"/>
                  <a:pt x="2450917" y="578165"/>
                  <a:pt x="2446353" y="578165"/>
                </a:cubicBezTo>
                <a:lnTo>
                  <a:pt x="2442930" y="578165"/>
                </a:lnTo>
                <a:lnTo>
                  <a:pt x="2442930" y="574741"/>
                </a:lnTo>
                <a:cubicBezTo>
                  <a:pt x="2443501" y="570178"/>
                  <a:pt x="2445783" y="567895"/>
                  <a:pt x="2449777" y="567895"/>
                </a:cubicBezTo>
                <a:close/>
                <a:moveTo>
                  <a:pt x="1366193" y="533995"/>
                </a:moveTo>
                <a:lnTo>
                  <a:pt x="1366193" y="554533"/>
                </a:lnTo>
                <a:lnTo>
                  <a:pt x="1373039" y="554533"/>
                </a:lnTo>
                <a:cubicBezTo>
                  <a:pt x="1373039" y="548828"/>
                  <a:pt x="1376462" y="543123"/>
                  <a:pt x="1383308" y="537419"/>
                </a:cubicBezTo>
                <a:cubicBezTo>
                  <a:pt x="1375892" y="537419"/>
                  <a:pt x="1370186" y="536278"/>
                  <a:pt x="1366193" y="533995"/>
                </a:cubicBezTo>
                <a:close/>
                <a:moveTo>
                  <a:pt x="2501122" y="509704"/>
                </a:moveTo>
                <a:lnTo>
                  <a:pt x="2507968" y="509704"/>
                </a:lnTo>
                <a:lnTo>
                  <a:pt x="2507968" y="513127"/>
                </a:lnTo>
                <a:lnTo>
                  <a:pt x="2501122" y="513127"/>
                </a:lnTo>
                <a:close/>
                <a:moveTo>
                  <a:pt x="1386731" y="475804"/>
                </a:moveTo>
                <a:lnTo>
                  <a:pt x="1386731" y="479226"/>
                </a:lnTo>
                <a:lnTo>
                  <a:pt x="1400424" y="479226"/>
                </a:lnTo>
                <a:lnTo>
                  <a:pt x="1400424" y="475804"/>
                </a:lnTo>
                <a:close/>
                <a:moveTo>
                  <a:pt x="1369616" y="475804"/>
                </a:moveTo>
                <a:cubicBezTo>
                  <a:pt x="1374180" y="491777"/>
                  <a:pt x="1376462" y="500905"/>
                  <a:pt x="1376462" y="503187"/>
                </a:cubicBezTo>
                <a:cubicBezTo>
                  <a:pt x="1367334" y="506610"/>
                  <a:pt x="1362770" y="510033"/>
                  <a:pt x="1362770" y="513457"/>
                </a:cubicBezTo>
                <a:lnTo>
                  <a:pt x="1362770" y="520303"/>
                </a:lnTo>
                <a:cubicBezTo>
                  <a:pt x="1374751" y="520303"/>
                  <a:pt x="1385020" y="516881"/>
                  <a:pt x="1393577" y="510033"/>
                </a:cubicBezTo>
                <a:lnTo>
                  <a:pt x="1376462" y="475804"/>
                </a:lnTo>
                <a:close/>
                <a:moveTo>
                  <a:pt x="691456" y="471271"/>
                </a:moveTo>
                <a:cubicBezTo>
                  <a:pt x="689174" y="483250"/>
                  <a:pt x="688033" y="490096"/>
                  <a:pt x="688033" y="491808"/>
                </a:cubicBezTo>
                <a:cubicBezTo>
                  <a:pt x="693168" y="491808"/>
                  <a:pt x="696591" y="486103"/>
                  <a:pt x="698302" y="474694"/>
                </a:cubicBezTo>
                <a:close/>
                <a:moveTo>
                  <a:pt x="551111" y="467847"/>
                </a:moveTo>
                <a:lnTo>
                  <a:pt x="551111" y="481539"/>
                </a:lnTo>
                <a:lnTo>
                  <a:pt x="557957" y="481539"/>
                </a:lnTo>
                <a:lnTo>
                  <a:pt x="557957" y="467847"/>
                </a:lnTo>
                <a:close/>
                <a:moveTo>
                  <a:pt x="575072" y="419924"/>
                </a:moveTo>
                <a:lnTo>
                  <a:pt x="578495" y="426770"/>
                </a:lnTo>
                <a:lnTo>
                  <a:pt x="571649" y="430193"/>
                </a:lnTo>
                <a:lnTo>
                  <a:pt x="568226" y="430193"/>
                </a:lnTo>
                <a:lnTo>
                  <a:pt x="568226" y="426770"/>
                </a:lnTo>
                <a:cubicBezTo>
                  <a:pt x="568797" y="422206"/>
                  <a:pt x="571079" y="419924"/>
                  <a:pt x="575072" y="419924"/>
                </a:cubicBezTo>
                <a:close/>
                <a:moveTo>
                  <a:pt x="1431231" y="373112"/>
                </a:moveTo>
                <a:cubicBezTo>
                  <a:pt x="1428949" y="385092"/>
                  <a:pt x="1427808" y="391938"/>
                  <a:pt x="1427808" y="393651"/>
                </a:cubicBezTo>
                <a:cubicBezTo>
                  <a:pt x="1432943" y="393651"/>
                  <a:pt x="1436366" y="387945"/>
                  <a:pt x="1438077" y="376535"/>
                </a:cubicBezTo>
                <a:close/>
                <a:moveTo>
                  <a:pt x="1290886" y="369689"/>
                </a:moveTo>
                <a:lnTo>
                  <a:pt x="1290886" y="383381"/>
                </a:lnTo>
                <a:lnTo>
                  <a:pt x="1297732" y="383381"/>
                </a:lnTo>
                <a:lnTo>
                  <a:pt x="1297732" y="369689"/>
                </a:lnTo>
                <a:close/>
                <a:moveTo>
                  <a:pt x="1314847" y="321766"/>
                </a:moveTo>
                <a:lnTo>
                  <a:pt x="1318270" y="328612"/>
                </a:lnTo>
                <a:lnTo>
                  <a:pt x="1311424" y="332035"/>
                </a:lnTo>
                <a:lnTo>
                  <a:pt x="1308001" y="332035"/>
                </a:lnTo>
                <a:lnTo>
                  <a:pt x="1308001" y="328612"/>
                </a:lnTo>
                <a:cubicBezTo>
                  <a:pt x="1308572" y="324048"/>
                  <a:pt x="1310854" y="321766"/>
                  <a:pt x="1314847" y="321766"/>
                </a:cubicBezTo>
                <a:close/>
                <a:moveTo>
                  <a:pt x="732533" y="159772"/>
                </a:moveTo>
                <a:lnTo>
                  <a:pt x="735956" y="159772"/>
                </a:lnTo>
                <a:lnTo>
                  <a:pt x="735956" y="163195"/>
                </a:lnTo>
                <a:cubicBezTo>
                  <a:pt x="735956" y="167759"/>
                  <a:pt x="733673" y="170042"/>
                  <a:pt x="729109" y="170042"/>
                </a:cubicBezTo>
                <a:lnTo>
                  <a:pt x="725686" y="170042"/>
                </a:lnTo>
                <a:lnTo>
                  <a:pt x="725686" y="166618"/>
                </a:lnTo>
                <a:cubicBezTo>
                  <a:pt x="726257" y="162055"/>
                  <a:pt x="728539" y="159772"/>
                  <a:pt x="732533" y="159772"/>
                </a:cubicBezTo>
                <a:close/>
                <a:moveTo>
                  <a:pt x="783878" y="101581"/>
                </a:moveTo>
                <a:lnTo>
                  <a:pt x="790724" y="101581"/>
                </a:lnTo>
                <a:lnTo>
                  <a:pt x="790724" y="105004"/>
                </a:lnTo>
                <a:lnTo>
                  <a:pt x="783878" y="105004"/>
                </a:lnTo>
                <a:close/>
                <a:moveTo>
                  <a:pt x="1472308" y="61614"/>
                </a:moveTo>
                <a:lnTo>
                  <a:pt x="1475731" y="61614"/>
                </a:lnTo>
                <a:lnTo>
                  <a:pt x="1475731" y="65037"/>
                </a:lnTo>
                <a:cubicBezTo>
                  <a:pt x="1475731" y="69601"/>
                  <a:pt x="1473448" y="71884"/>
                  <a:pt x="1468884" y="71884"/>
                </a:cubicBezTo>
                <a:lnTo>
                  <a:pt x="1465461" y="71884"/>
                </a:lnTo>
                <a:lnTo>
                  <a:pt x="1465461" y="68460"/>
                </a:lnTo>
                <a:cubicBezTo>
                  <a:pt x="1466032" y="63897"/>
                  <a:pt x="1468314" y="61614"/>
                  <a:pt x="1472308" y="61614"/>
                </a:cubicBezTo>
                <a:close/>
                <a:moveTo>
                  <a:pt x="1523653" y="3423"/>
                </a:moveTo>
                <a:lnTo>
                  <a:pt x="1530499" y="3423"/>
                </a:lnTo>
                <a:lnTo>
                  <a:pt x="1530499" y="6846"/>
                </a:lnTo>
                <a:lnTo>
                  <a:pt x="1523653" y="6846"/>
                </a:lnTo>
                <a:close/>
                <a:moveTo>
                  <a:pt x="1557884" y="0"/>
                </a:moveTo>
                <a:cubicBezTo>
                  <a:pt x="1577852" y="0"/>
                  <a:pt x="1591544" y="4563"/>
                  <a:pt x="1598960" y="13692"/>
                </a:cubicBezTo>
                <a:lnTo>
                  <a:pt x="1598960" y="6846"/>
                </a:lnTo>
                <a:lnTo>
                  <a:pt x="1609229" y="6846"/>
                </a:lnTo>
                <a:cubicBezTo>
                  <a:pt x="1616646" y="13692"/>
                  <a:pt x="1622351" y="17115"/>
                  <a:pt x="1626345" y="17115"/>
                </a:cubicBezTo>
                <a:cubicBezTo>
                  <a:pt x="1630909" y="14833"/>
                  <a:pt x="1634332" y="13692"/>
                  <a:pt x="1636614" y="13692"/>
                </a:cubicBezTo>
                <a:cubicBezTo>
                  <a:pt x="1636614" y="23390"/>
                  <a:pt x="1651447" y="32519"/>
                  <a:pt x="1681113" y="41076"/>
                </a:cubicBezTo>
                <a:lnTo>
                  <a:pt x="1681113" y="44499"/>
                </a:lnTo>
                <a:lnTo>
                  <a:pt x="1687959" y="41076"/>
                </a:lnTo>
                <a:lnTo>
                  <a:pt x="1698229" y="41076"/>
                </a:lnTo>
                <a:lnTo>
                  <a:pt x="1698229" y="51345"/>
                </a:lnTo>
                <a:lnTo>
                  <a:pt x="1711921" y="51345"/>
                </a:lnTo>
                <a:lnTo>
                  <a:pt x="1711921" y="41076"/>
                </a:lnTo>
                <a:lnTo>
                  <a:pt x="1715344" y="41076"/>
                </a:lnTo>
                <a:cubicBezTo>
                  <a:pt x="1715344" y="46211"/>
                  <a:pt x="1719908" y="51916"/>
                  <a:pt x="1729036" y="58191"/>
                </a:cubicBezTo>
                <a:lnTo>
                  <a:pt x="1729036" y="61614"/>
                </a:lnTo>
                <a:lnTo>
                  <a:pt x="1725613" y="68460"/>
                </a:lnTo>
                <a:lnTo>
                  <a:pt x="1732459" y="71884"/>
                </a:lnTo>
                <a:lnTo>
                  <a:pt x="1749574" y="71884"/>
                </a:lnTo>
                <a:cubicBezTo>
                  <a:pt x="1749574" y="75307"/>
                  <a:pt x="1758702" y="86717"/>
                  <a:pt x="1776959" y="106114"/>
                </a:cubicBezTo>
                <a:cubicBezTo>
                  <a:pt x="1776959" y="120377"/>
                  <a:pt x="1784946" y="132928"/>
                  <a:pt x="1800920" y="143768"/>
                </a:cubicBezTo>
                <a:cubicBezTo>
                  <a:pt x="1794074" y="143768"/>
                  <a:pt x="1790651" y="147191"/>
                  <a:pt x="1790651" y="154037"/>
                </a:cubicBezTo>
                <a:lnTo>
                  <a:pt x="1804343" y="164306"/>
                </a:lnTo>
                <a:lnTo>
                  <a:pt x="1814612" y="164306"/>
                </a:lnTo>
                <a:cubicBezTo>
                  <a:pt x="1814612" y="173434"/>
                  <a:pt x="1818035" y="177998"/>
                  <a:pt x="1824881" y="177998"/>
                </a:cubicBezTo>
                <a:lnTo>
                  <a:pt x="1818035" y="201959"/>
                </a:lnTo>
                <a:lnTo>
                  <a:pt x="1818035" y="205382"/>
                </a:lnTo>
                <a:lnTo>
                  <a:pt x="1821458" y="205382"/>
                </a:lnTo>
                <a:cubicBezTo>
                  <a:pt x="1821458" y="198536"/>
                  <a:pt x="1823740" y="195113"/>
                  <a:pt x="1828304" y="195113"/>
                </a:cubicBezTo>
                <a:cubicBezTo>
                  <a:pt x="1835721" y="195113"/>
                  <a:pt x="1840285" y="209946"/>
                  <a:pt x="1841997" y="239613"/>
                </a:cubicBezTo>
                <a:lnTo>
                  <a:pt x="1838574" y="256728"/>
                </a:lnTo>
                <a:lnTo>
                  <a:pt x="1839923" y="259583"/>
                </a:lnTo>
                <a:lnTo>
                  <a:pt x="1842528" y="258715"/>
                </a:lnTo>
                <a:cubicBezTo>
                  <a:pt x="1842528" y="268413"/>
                  <a:pt x="1857361" y="277542"/>
                  <a:pt x="1887027" y="286099"/>
                </a:cubicBezTo>
                <a:lnTo>
                  <a:pt x="1887027" y="289522"/>
                </a:lnTo>
                <a:lnTo>
                  <a:pt x="1893873" y="286099"/>
                </a:lnTo>
                <a:lnTo>
                  <a:pt x="1904143" y="286099"/>
                </a:lnTo>
                <a:lnTo>
                  <a:pt x="1904143" y="296368"/>
                </a:lnTo>
                <a:lnTo>
                  <a:pt x="1917835" y="296368"/>
                </a:lnTo>
                <a:lnTo>
                  <a:pt x="1917835" y="286099"/>
                </a:lnTo>
                <a:lnTo>
                  <a:pt x="1921258" y="286099"/>
                </a:lnTo>
                <a:cubicBezTo>
                  <a:pt x="1921258" y="291234"/>
                  <a:pt x="1925822" y="296939"/>
                  <a:pt x="1934950" y="303214"/>
                </a:cubicBezTo>
                <a:lnTo>
                  <a:pt x="1934950" y="306637"/>
                </a:lnTo>
                <a:lnTo>
                  <a:pt x="1931527" y="313483"/>
                </a:lnTo>
                <a:lnTo>
                  <a:pt x="1938373" y="316907"/>
                </a:lnTo>
                <a:lnTo>
                  <a:pt x="1955488" y="316907"/>
                </a:lnTo>
                <a:cubicBezTo>
                  <a:pt x="1955488" y="320330"/>
                  <a:pt x="1964616" y="331740"/>
                  <a:pt x="1982873" y="351137"/>
                </a:cubicBezTo>
                <a:cubicBezTo>
                  <a:pt x="1982873" y="358269"/>
                  <a:pt x="1984870" y="364972"/>
                  <a:pt x="1988863" y="371248"/>
                </a:cubicBezTo>
                <a:lnTo>
                  <a:pt x="1993299" y="375578"/>
                </a:lnTo>
                <a:lnTo>
                  <a:pt x="1993898" y="374380"/>
                </a:lnTo>
                <a:cubicBezTo>
                  <a:pt x="1998463" y="369816"/>
                  <a:pt x="2004168" y="367534"/>
                  <a:pt x="2011014" y="367534"/>
                </a:cubicBezTo>
                <a:cubicBezTo>
                  <a:pt x="2030982" y="367534"/>
                  <a:pt x="2044674" y="372097"/>
                  <a:pt x="2052090" y="381226"/>
                </a:cubicBezTo>
                <a:lnTo>
                  <a:pt x="2052090" y="374380"/>
                </a:lnTo>
                <a:lnTo>
                  <a:pt x="2062359" y="374380"/>
                </a:lnTo>
                <a:cubicBezTo>
                  <a:pt x="2069776" y="381226"/>
                  <a:pt x="2075481" y="384649"/>
                  <a:pt x="2079475" y="384649"/>
                </a:cubicBezTo>
                <a:cubicBezTo>
                  <a:pt x="2084039" y="382367"/>
                  <a:pt x="2087462" y="381226"/>
                  <a:pt x="2089744" y="381226"/>
                </a:cubicBezTo>
                <a:cubicBezTo>
                  <a:pt x="2089744" y="390924"/>
                  <a:pt x="2104577" y="400053"/>
                  <a:pt x="2134243" y="408610"/>
                </a:cubicBezTo>
                <a:lnTo>
                  <a:pt x="2134243" y="412033"/>
                </a:lnTo>
                <a:lnTo>
                  <a:pt x="2141089" y="408610"/>
                </a:lnTo>
                <a:lnTo>
                  <a:pt x="2151359" y="408610"/>
                </a:lnTo>
                <a:lnTo>
                  <a:pt x="2151359" y="418879"/>
                </a:lnTo>
                <a:lnTo>
                  <a:pt x="2165051" y="418879"/>
                </a:lnTo>
                <a:lnTo>
                  <a:pt x="2165051" y="408610"/>
                </a:lnTo>
                <a:lnTo>
                  <a:pt x="2168474" y="408610"/>
                </a:lnTo>
                <a:cubicBezTo>
                  <a:pt x="2168474" y="413745"/>
                  <a:pt x="2173038" y="419450"/>
                  <a:pt x="2182166" y="425725"/>
                </a:cubicBezTo>
                <a:lnTo>
                  <a:pt x="2182166" y="429148"/>
                </a:lnTo>
                <a:lnTo>
                  <a:pt x="2178743" y="435994"/>
                </a:lnTo>
                <a:lnTo>
                  <a:pt x="2185589" y="439418"/>
                </a:lnTo>
                <a:lnTo>
                  <a:pt x="2202704" y="439418"/>
                </a:lnTo>
                <a:cubicBezTo>
                  <a:pt x="2202704" y="442841"/>
                  <a:pt x="2211832" y="454251"/>
                  <a:pt x="2230089" y="473648"/>
                </a:cubicBezTo>
                <a:cubicBezTo>
                  <a:pt x="2230089" y="487911"/>
                  <a:pt x="2238076" y="500462"/>
                  <a:pt x="2254050" y="511302"/>
                </a:cubicBezTo>
                <a:cubicBezTo>
                  <a:pt x="2247204" y="511302"/>
                  <a:pt x="2243781" y="514725"/>
                  <a:pt x="2243781" y="521571"/>
                </a:cubicBezTo>
                <a:lnTo>
                  <a:pt x="2257473" y="531840"/>
                </a:lnTo>
                <a:lnTo>
                  <a:pt x="2267742" y="531840"/>
                </a:lnTo>
                <a:cubicBezTo>
                  <a:pt x="2267742" y="540968"/>
                  <a:pt x="2271165" y="545532"/>
                  <a:pt x="2278011" y="545532"/>
                </a:cubicBezTo>
                <a:lnTo>
                  <a:pt x="2271165" y="569493"/>
                </a:lnTo>
                <a:lnTo>
                  <a:pt x="2271165" y="572916"/>
                </a:lnTo>
                <a:lnTo>
                  <a:pt x="2274588" y="572916"/>
                </a:lnTo>
                <a:cubicBezTo>
                  <a:pt x="2274588" y="566070"/>
                  <a:pt x="2276870" y="562647"/>
                  <a:pt x="2281434" y="562647"/>
                </a:cubicBezTo>
                <a:cubicBezTo>
                  <a:pt x="2288851" y="562647"/>
                  <a:pt x="2293415" y="577480"/>
                  <a:pt x="2295127" y="607147"/>
                </a:cubicBezTo>
                <a:lnTo>
                  <a:pt x="2291704" y="624262"/>
                </a:lnTo>
                <a:cubicBezTo>
                  <a:pt x="2314524" y="655640"/>
                  <a:pt x="2325934" y="696717"/>
                  <a:pt x="2325934" y="747492"/>
                </a:cubicBezTo>
                <a:lnTo>
                  <a:pt x="2325934" y="750915"/>
                </a:lnTo>
                <a:lnTo>
                  <a:pt x="2322511" y="750915"/>
                </a:lnTo>
                <a:cubicBezTo>
                  <a:pt x="2322511" y="745780"/>
                  <a:pt x="2319088" y="737793"/>
                  <a:pt x="2312242" y="726954"/>
                </a:cubicBezTo>
                <a:lnTo>
                  <a:pt x="2308819" y="726954"/>
                </a:lnTo>
                <a:lnTo>
                  <a:pt x="2308819" y="730376"/>
                </a:lnTo>
                <a:cubicBezTo>
                  <a:pt x="2311101" y="737223"/>
                  <a:pt x="2313383" y="740646"/>
                  <a:pt x="2315665" y="740646"/>
                </a:cubicBezTo>
                <a:lnTo>
                  <a:pt x="2310377" y="748842"/>
                </a:lnTo>
                <a:lnTo>
                  <a:pt x="2315097" y="748842"/>
                </a:lnTo>
                <a:lnTo>
                  <a:pt x="2315097" y="759111"/>
                </a:lnTo>
                <a:lnTo>
                  <a:pt x="2328789" y="759111"/>
                </a:lnTo>
                <a:lnTo>
                  <a:pt x="2328789" y="748842"/>
                </a:lnTo>
                <a:lnTo>
                  <a:pt x="2332212" y="748842"/>
                </a:lnTo>
                <a:lnTo>
                  <a:pt x="2341313" y="760218"/>
                </a:lnTo>
                <a:lnTo>
                  <a:pt x="2351792" y="737764"/>
                </a:lnTo>
                <a:cubicBezTo>
                  <a:pt x="2356356" y="729777"/>
                  <a:pt x="2360492" y="724499"/>
                  <a:pt x="2364200" y="721932"/>
                </a:cubicBezTo>
                <a:lnTo>
                  <a:pt x="2357354" y="711663"/>
                </a:lnTo>
                <a:lnTo>
                  <a:pt x="2357354" y="704817"/>
                </a:lnTo>
                <a:cubicBezTo>
                  <a:pt x="2362489" y="704817"/>
                  <a:pt x="2365912" y="699112"/>
                  <a:pt x="2367623" y="687702"/>
                </a:cubicBezTo>
                <a:cubicBezTo>
                  <a:pt x="2373328" y="687702"/>
                  <a:pt x="2377893" y="675151"/>
                  <a:pt x="2381316" y="650049"/>
                </a:cubicBezTo>
                <a:cubicBezTo>
                  <a:pt x="2393296" y="647196"/>
                  <a:pt x="2402424" y="641491"/>
                  <a:pt x="2408700" y="632933"/>
                </a:cubicBezTo>
                <a:lnTo>
                  <a:pt x="2405277" y="626087"/>
                </a:lnTo>
                <a:lnTo>
                  <a:pt x="2405277" y="619241"/>
                </a:lnTo>
                <a:cubicBezTo>
                  <a:pt x="2411552" y="619241"/>
                  <a:pt x="2417258" y="614677"/>
                  <a:pt x="2422392" y="605549"/>
                </a:cubicBezTo>
                <a:lnTo>
                  <a:pt x="2429238" y="608972"/>
                </a:lnTo>
                <a:cubicBezTo>
                  <a:pt x="2433802" y="606690"/>
                  <a:pt x="2437225" y="605549"/>
                  <a:pt x="2439507" y="605549"/>
                </a:cubicBezTo>
                <a:lnTo>
                  <a:pt x="2439507" y="602126"/>
                </a:lnTo>
                <a:lnTo>
                  <a:pt x="2429238" y="588434"/>
                </a:lnTo>
                <a:cubicBezTo>
                  <a:pt x="2429809" y="583870"/>
                  <a:pt x="2432091" y="581588"/>
                  <a:pt x="2436084" y="581588"/>
                </a:cubicBezTo>
                <a:lnTo>
                  <a:pt x="2439507" y="581588"/>
                </a:lnTo>
                <a:lnTo>
                  <a:pt x="2439507" y="595280"/>
                </a:lnTo>
                <a:lnTo>
                  <a:pt x="2453200" y="595280"/>
                </a:lnTo>
                <a:cubicBezTo>
                  <a:pt x="2453200" y="584440"/>
                  <a:pt x="2461187" y="574171"/>
                  <a:pt x="2477161" y="564472"/>
                </a:cubicBezTo>
                <a:cubicBezTo>
                  <a:pt x="2484577" y="548498"/>
                  <a:pt x="2495988" y="540511"/>
                  <a:pt x="2511391" y="540511"/>
                </a:cubicBezTo>
                <a:lnTo>
                  <a:pt x="2511391" y="537088"/>
                </a:lnTo>
                <a:cubicBezTo>
                  <a:pt x="2511391" y="534806"/>
                  <a:pt x="2510250" y="533665"/>
                  <a:pt x="2507968" y="533665"/>
                </a:cubicBezTo>
                <a:cubicBezTo>
                  <a:pt x="2512532" y="515409"/>
                  <a:pt x="2521661" y="506281"/>
                  <a:pt x="2535353" y="506281"/>
                </a:cubicBezTo>
                <a:cubicBezTo>
                  <a:pt x="2555321" y="506281"/>
                  <a:pt x="2569013" y="510844"/>
                  <a:pt x="2576429" y="519973"/>
                </a:cubicBezTo>
                <a:lnTo>
                  <a:pt x="2576429" y="513127"/>
                </a:lnTo>
                <a:lnTo>
                  <a:pt x="2586698" y="513127"/>
                </a:lnTo>
                <a:cubicBezTo>
                  <a:pt x="2594115" y="519973"/>
                  <a:pt x="2599820" y="523396"/>
                  <a:pt x="2603814" y="523396"/>
                </a:cubicBezTo>
                <a:cubicBezTo>
                  <a:pt x="2608378" y="521114"/>
                  <a:pt x="2611801" y="519973"/>
                  <a:pt x="2614083" y="519973"/>
                </a:cubicBezTo>
                <a:cubicBezTo>
                  <a:pt x="2614083" y="529671"/>
                  <a:pt x="2628916" y="538800"/>
                  <a:pt x="2658582" y="547356"/>
                </a:cubicBezTo>
                <a:lnTo>
                  <a:pt x="2658582" y="550780"/>
                </a:lnTo>
                <a:lnTo>
                  <a:pt x="2665428" y="547356"/>
                </a:lnTo>
                <a:lnTo>
                  <a:pt x="2675698" y="547356"/>
                </a:lnTo>
                <a:lnTo>
                  <a:pt x="2675698" y="557626"/>
                </a:lnTo>
                <a:lnTo>
                  <a:pt x="2689390" y="557626"/>
                </a:lnTo>
                <a:lnTo>
                  <a:pt x="2689390" y="547356"/>
                </a:lnTo>
                <a:lnTo>
                  <a:pt x="2692813" y="547356"/>
                </a:lnTo>
                <a:cubicBezTo>
                  <a:pt x="2692813" y="552492"/>
                  <a:pt x="2697377" y="558197"/>
                  <a:pt x="2706505" y="564472"/>
                </a:cubicBezTo>
                <a:lnTo>
                  <a:pt x="2706505" y="567895"/>
                </a:lnTo>
                <a:lnTo>
                  <a:pt x="2703082" y="574741"/>
                </a:lnTo>
                <a:lnTo>
                  <a:pt x="2709928" y="578165"/>
                </a:lnTo>
                <a:lnTo>
                  <a:pt x="2727043" y="578165"/>
                </a:lnTo>
                <a:cubicBezTo>
                  <a:pt x="2727043" y="581588"/>
                  <a:pt x="2736171" y="592998"/>
                  <a:pt x="2754428" y="612395"/>
                </a:cubicBezTo>
                <a:cubicBezTo>
                  <a:pt x="2754428" y="626658"/>
                  <a:pt x="2762415" y="639209"/>
                  <a:pt x="2778389" y="650049"/>
                </a:cubicBezTo>
                <a:cubicBezTo>
                  <a:pt x="2771543" y="650049"/>
                  <a:pt x="2768120" y="653472"/>
                  <a:pt x="2768120" y="660318"/>
                </a:cubicBezTo>
                <a:lnTo>
                  <a:pt x="2781812" y="670587"/>
                </a:lnTo>
                <a:lnTo>
                  <a:pt x="2792081" y="670587"/>
                </a:lnTo>
                <a:cubicBezTo>
                  <a:pt x="2792081" y="679715"/>
                  <a:pt x="2795504" y="684279"/>
                  <a:pt x="2802350" y="684279"/>
                </a:cubicBezTo>
                <a:lnTo>
                  <a:pt x="2795504" y="708240"/>
                </a:lnTo>
                <a:lnTo>
                  <a:pt x="2795504" y="711663"/>
                </a:lnTo>
                <a:lnTo>
                  <a:pt x="2798927" y="711663"/>
                </a:lnTo>
                <a:cubicBezTo>
                  <a:pt x="2798927" y="704817"/>
                  <a:pt x="2801209" y="701394"/>
                  <a:pt x="2805773" y="701394"/>
                </a:cubicBezTo>
                <a:cubicBezTo>
                  <a:pt x="2813190" y="701394"/>
                  <a:pt x="2817754" y="716227"/>
                  <a:pt x="2819466" y="745894"/>
                </a:cubicBezTo>
                <a:lnTo>
                  <a:pt x="2816043" y="763009"/>
                </a:lnTo>
                <a:cubicBezTo>
                  <a:pt x="2838863" y="794387"/>
                  <a:pt x="2850273" y="835464"/>
                  <a:pt x="2850273" y="886239"/>
                </a:cubicBezTo>
                <a:lnTo>
                  <a:pt x="2850273" y="889662"/>
                </a:lnTo>
                <a:lnTo>
                  <a:pt x="2846850" y="889662"/>
                </a:lnTo>
                <a:cubicBezTo>
                  <a:pt x="2846850" y="884527"/>
                  <a:pt x="2843427" y="876540"/>
                  <a:pt x="2836581" y="865701"/>
                </a:cubicBezTo>
                <a:lnTo>
                  <a:pt x="2833158" y="865701"/>
                </a:lnTo>
                <a:lnTo>
                  <a:pt x="2833158" y="869123"/>
                </a:lnTo>
                <a:cubicBezTo>
                  <a:pt x="2835440" y="875970"/>
                  <a:pt x="2837722" y="879393"/>
                  <a:pt x="2840004" y="879393"/>
                </a:cubicBezTo>
                <a:cubicBezTo>
                  <a:pt x="2840004" y="890232"/>
                  <a:pt x="2828594" y="897078"/>
                  <a:pt x="2805773" y="899931"/>
                </a:cubicBezTo>
                <a:lnTo>
                  <a:pt x="2805773" y="913623"/>
                </a:lnTo>
                <a:lnTo>
                  <a:pt x="2809196" y="913623"/>
                </a:lnTo>
                <a:lnTo>
                  <a:pt x="2819466" y="906777"/>
                </a:lnTo>
                <a:lnTo>
                  <a:pt x="2836581" y="910200"/>
                </a:lnTo>
                <a:cubicBezTo>
                  <a:pt x="2837151" y="905636"/>
                  <a:pt x="2839434" y="903354"/>
                  <a:pt x="2843427" y="903354"/>
                </a:cubicBezTo>
                <a:lnTo>
                  <a:pt x="2846850" y="903354"/>
                </a:lnTo>
                <a:cubicBezTo>
                  <a:pt x="2846850" y="907348"/>
                  <a:pt x="2844568" y="914194"/>
                  <a:pt x="2840004" y="923892"/>
                </a:cubicBezTo>
                <a:cubicBezTo>
                  <a:pt x="2835440" y="921610"/>
                  <a:pt x="2832017" y="920469"/>
                  <a:pt x="2829735" y="920469"/>
                </a:cubicBezTo>
                <a:lnTo>
                  <a:pt x="2819466" y="920469"/>
                </a:lnTo>
                <a:lnTo>
                  <a:pt x="2819466" y="923892"/>
                </a:lnTo>
                <a:cubicBezTo>
                  <a:pt x="2830876" y="923892"/>
                  <a:pt x="2836581" y="926174"/>
                  <a:pt x="2836581" y="930738"/>
                </a:cubicBezTo>
                <a:lnTo>
                  <a:pt x="2836581" y="934161"/>
                </a:lnTo>
                <a:lnTo>
                  <a:pt x="2829735" y="930738"/>
                </a:lnTo>
                <a:cubicBezTo>
                  <a:pt x="2825170" y="931309"/>
                  <a:pt x="2822889" y="933591"/>
                  <a:pt x="2822889" y="937584"/>
                </a:cubicBezTo>
                <a:cubicBezTo>
                  <a:pt x="2829735" y="937584"/>
                  <a:pt x="2833158" y="939867"/>
                  <a:pt x="2833158" y="944431"/>
                </a:cubicBezTo>
                <a:lnTo>
                  <a:pt x="2822889" y="958123"/>
                </a:lnTo>
                <a:cubicBezTo>
                  <a:pt x="2826312" y="958123"/>
                  <a:pt x="2829735" y="961546"/>
                  <a:pt x="2833158" y="968392"/>
                </a:cubicBezTo>
                <a:cubicBezTo>
                  <a:pt x="2833158" y="972956"/>
                  <a:pt x="2830876" y="975238"/>
                  <a:pt x="2826312" y="975238"/>
                </a:cubicBezTo>
                <a:lnTo>
                  <a:pt x="2829735" y="982084"/>
                </a:lnTo>
                <a:cubicBezTo>
                  <a:pt x="2829735" y="988930"/>
                  <a:pt x="2826312" y="998058"/>
                  <a:pt x="2819466" y="1009468"/>
                </a:cubicBezTo>
                <a:cubicBezTo>
                  <a:pt x="2824030" y="1024302"/>
                  <a:pt x="2826312" y="1034571"/>
                  <a:pt x="2826312" y="1040276"/>
                </a:cubicBezTo>
                <a:lnTo>
                  <a:pt x="2809196" y="1084775"/>
                </a:lnTo>
                <a:lnTo>
                  <a:pt x="2815397" y="1115774"/>
                </a:lnTo>
                <a:lnTo>
                  <a:pt x="2829397" y="1085774"/>
                </a:lnTo>
                <a:cubicBezTo>
                  <a:pt x="2833961" y="1077787"/>
                  <a:pt x="2838097" y="1072509"/>
                  <a:pt x="2841805" y="1069942"/>
                </a:cubicBezTo>
                <a:lnTo>
                  <a:pt x="2834959" y="1059673"/>
                </a:lnTo>
                <a:lnTo>
                  <a:pt x="2834959" y="1052827"/>
                </a:lnTo>
                <a:cubicBezTo>
                  <a:pt x="2840094" y="1052827"/>
                  <a:pt x="2843517" y="1047122"/>
                  <a:pt x="2845228" y="1035712"/>
                </a:cubicBezTo>
                <a:cubicBezTo>
                  <a:pt x="2850933" y="1035712"/>
                  <a:pt x="2855498" y="1023161"/>
                  <a:pt x="2858921" y="998059"/>
                </a:cubicBezTo>
                <a:cubicBezTo>
                  <a:pt x="2870901" y="995206"/>
                  <a:pt x="2880029" y="989501"/>
                  <a:pt x="2886305" y="980943"/>
                </a:cubicBezTo>
                <a:lnTo>
                  <a:pt x="2882882" y="974097"/>
                </a:lnTo>
                <a:lnTo>
                  <a:pt x="2882882" y="967251"/>
                </a:lnTo>
                <a:cubicBezTo>
                  <a:pt x="2889157" y="967251"/>
                  <a:pt x="2894863" y="962687"/>
                  <a:pt x="2899997" y="953559"/>
                </a:cubicBezTo>
                <a:lnTo>
                  <a:pt x="2906843" y="956982"/>
                </a:lnTo>
                <a:cubicBezTo>
                  <a:pt x="2911407" y="954700"/>
                  <a:pt x="2914830" y="953559"/>
                  <a:pt x="2917112" y="953559"/>
                </a:cubicBezTo>
                <a:lnTo>
                  <a:pt x="2917112" y="950136"/>
                </a:lnTo>
                <a:lnTo>
                  <a:pt x="2906843" y="936444"/>
                </a:lnTo>
                <a:cubicBezTo>
                  <a:pt x="2907414" y="931880"/>
                  <a:pt x="2909696" y="929598"/>
                  <a:pt x="2913689" y="929598"/>
                </a:cubicBezTo>
                <a:lnTo>
                  <a:pt x="2917112" y="929598"/>
                </a:lnTo>
                <a:lnTo>
                  <a:pt x="2917112" y="943290"/>
                </a:lnTo>
                <a:lnTo>
                  <a:pt x="2930805" y="943290"/>
                </a:lnTo>
                <a:cubicBezTo>
                  <a:pt x="2930805" y="932450"/>
                  <a:pt x="2938792" y="922181"/>
                  <a:pt x="2954766" y="912482"/>
                </a:cubicBezTo>
                <a:cubicBezTo>
                  <a:pt x="2962182" y="896508"/>
                  <a:pt x="2973593" y="888521"/>
                  <a:pt x="2988996" y="888521"/>
                </a:cubicBezTo>
                <a:lnTo>
                  <a:pt x="2988996" y="885098"/>
                </a:lnTo>
                <a:cubicBezTo>
                  <a:pt x="2988996" y="882816"/>
                  <a:pt x="2987855" y="881675"/>
                  <a:pt x="2985573" y="881675"/>
                </a:cubicBezTo>
                <a:cubicBezTo>
                  <a:pt x="2990137" y="863419"/>
                  <a:pt x="2999266" y="854291"/>
                  <a:pt x="3012958" y="854291"/>
                </a:cubicBezTo>
                <a:cubicBezTo>
                  <a:pt x="3032926" y="854291"/>
                  <a:pt x="3046618" y="858854"/>
                  <a:pt x="3054034" y="867983"/>
                </a:cubicBezTo>
                <a:lnTo>
                  <a:pt x="3054034" y="861137"/>
                </a:lnTo>
                <a:lnTo>
                  <a:pt x="3064303" y="861137"/>
                </a:lnTo>
                <a:cubicBezTo>
                  <a:pt x="3071720" y="867983"/>
                  <a:pt x="3077425" y="871406"/>
                  <a:pt x="3081419" y="871406"/>
                </a:cubicBezTo>
                <a:cubicBezTo>
                  <a:pt x="3085983" y="869124"/>
                  <a:pt x="3089406" y="867983"/>
                  <a:pt x="3091688" y="867983"/>
                </a:cubicBezTo>
                <a:cubicBezTo>
                  <a:pt x="3091688" y="877681"/>
                  <a:pt x="3106521" y="886810"/>
                  <a:pt x="3136187" y="895367"/>
                </a:cubicBezTo>
                <a:lnTo>
                  <a:pt x="3136187" y="898790"/>
                </a:lnTo>
                <a:lnTo>
                  <a:pt x="3143033" y="895367"/>
                </a:lnTo>
                <a:lnTo>
                  <a:pt x="3153303" y="895367"/>
                </a:lnTo>
                <a:lnTo>
                  <a:pt x="3153303" y="905636"/>
                </a:lnTo>
                <a:lnTo>
                  <a:pt x="3166995" y="905636"/>
                </a:lnTo>
                <a:lnTo>
                  <a:pt x="3166995" y="895367"/>
                </a:lnTo>
                <a:lnTo>
                  <a:pt x="3170418" y="895367"/>
                </a:lnTo>
                <a:cubicBezTo>
                  <a:pt x="3170418" y="900502"/>
                  <a:pt x="3174982" y="906207"/>
                  <a:pt x="3184110" y="912482"/>
                </a:cubicBezTo>
                <a:lnTo>
                  <a:pt x="3184110" y="915905"/>
                </a:lnTo>
                <a:lnTo>
                  <a:pt x="3180687" y="922751"/>
                </a:lnTo>
                <a:lnTo>
                  <a:pt x="3187533" y="926175"/>
                </a:lnTo>
                <a:lnTo>
                  <a:pt x="3204648" y="926175"/>
                </a:lnTo>
                <a:cubicBezTo>
                  <a:pt x="3204648" y="929598"/>
                  <a:pt x="3213776" y="941008"/>
                  <a:pt x="3232033" y="960405"/>
                </a:cubicBezTo>
                <a:cubicBezTo>
                  <a:pt x="3232033" y="974668"/>
                  <a:pt x="3240020" y="987219"/>
                  <a:pt x="3255994" y="998059"/>
                </a:cubicBezTo>
                <a:cubicBezTo>
                  <a:pt x="3249148" y="998059"/>
                  <a:pt x="3245725" y="1001483"/>
                  <a:pt x="3245725" y="1008328"/>
                </a:cubicBezTo>
                <a:lnTo>
                  <a:pt x="3259417" y="1018597"/>
                </a:lnTo>
                <a:lnTo>
                  <a:pt x="3269686" y="1018597"/>
                </a:lnTo>
                <a:cubicBezTo>
                  <a:pt x="3269686" y="1027725"/>
                  <a:pt x="3273109" y="1032289"/>
                  <a:pt x="3279955" y="1032289"/>
                </a:cubicBezTo>
                <a:lnTo>
                  <a:pt x="3273109" y="1056250"/>
                </a:lnTo>
                <a:lnTo>
                  <a:pt x="3273109" y="1059673"/>
                </a:lnTo>
                <a:lnTo>
                  <a:pt x="3276532" y="1059673"/>
                </a:lnTo>
                <a:cubicBezTo>
                  <a:pt x="3276532" y="1052827"/>
                  <a:pt x="3278814" y="1049404"/>
                  <a:pt x="3283378" y="1049404"/>
                </a:cubicBezTo>
                <a:cubicBezTo>
                  <a:pt x="3290795" y="1049404"/>
                  <a:pt x="3295359" y="1064237"/>
                  <a:pt x="3297071" y="1093904"/>
                </a:cubicBezTo>
                <a:lnTo>
                  <a:pt x="3293648" y="1111019"/>
                </a:lnTo>
                <a:cubicBezTo>
                  <a:pt x="3316468" y="1142397"/>
                  <a:pt x="3327878" y="1183474"/>
                  <a:pt x="3327878" y="1234249"/>
                </a:cubicBezTo>
                <a:lnTo>
                  <a:pt x="3327878" y="1237672"/>
                </a:lnTo>
                <a:lnTo>
                  <a:pt x="3324455" y="1237672"/>
                </a:lnTo>
                <a:cubicBezTo>
                  <a:pt x="3324455" y="1232537"/>
                  <a:pt x="3321032" y="1224550"/>
                  <a:pt x="3314186" y="1213711"/>
                </a:cubicBezTo>
                <a:lnTo>
                  <a:pt x="3310763" y="1213711"/>
                </a:lnTo>
                <a:lnTo>
                  <a:pt x="3310763" y="1217133"/>
                </a:lnTo>
                <a:cubicBezTo>
                  <a:pt x="3313045" y="1223980"/>
                  <a:pt x="3315327" y="1227403"/>
                  <a:pt x="3317609" y="1227403"/>
                </a:cubicBezTo>
                <a:cubicBezTo>
                  <a:pt x="3317609" y="1238242"/>
                  <a:pt x="3306199" y="1245088"/>
                  <a:pt x="3283378" y="1247941"/>
                </a:cubicBezTo>
                <a:lnTo>
                  <a:pt x="3283378" y="1261633"/>
                </a:lnTo>
                <a:lnTo>
                  <a:pt x="3286801" y="1261633"/>
                </a:lnTo>
                <a:lnTo>
                  <a:pt x="3297071" y="1254787"/>
                </a:lnTo>
                <a:lnTo>
                  <a:pt x="3314186" y="1258210"/>
                </a:lnTo>
                <a:cubicBezTo>
                  <a:pt x="3314756" y="1253646"/>
                  <a:pt x="3317039" y="1251364"/>
                  <a:pt x="3321032" y="1251364"/>
                </a:cubicBezTo>
                <a:lnTo>
                  <a:pt x="3324455" y="1251364"/>
                </a:lnTo>
                <a:cubicBezTo>
                  <a:pt x="3324455" y="1255358"/>
                  <a:pt x="3322173" y="1262204"/>
                  <a:pt x="3317609" y="1271902"/>
                </a:cubicBezTo>
                <a:cubicBezTo>
                  <a:pt x="3313045" y="1269620"/>
                  <a:pt x="3309622" y="1268479"/>
                  <a:pt x="3307340" y="1268479"/>
                </a:cubicBezTo>
                <a:lnTo>
                  <a:pt x="3297071" y="1268479"/>
                </a:lnTo>
                <a:lnTo>
                  <a:pt x="3297071" y="1271902"/>
                </a:lnTo>
                <a:cubicBezTo>
                  <a:pt x="3308481" y="1271902"/>
                  <a:pt x="3314186" y="1274184"/>
                  <a:pt x="3314186" y="1278748"/>
                </a:cubicBezTo>
                <a:lnTo>
                  <a:pt x="3314186" y="1282171"/>
                </a:lnTo>
                <a:lnTo>
                  <a:pt x="3307340" y="1278748"/>
                </a:lnTo>
                <a:cubicBezTo>
                  <a:pt x="3302775" y="1279319"/>
                  <a:pt x="3300494" y="1281601"/>
                  <a:pt x="3300494" y="1285594"/>
                </a:cubicBezTo>
                <a:cubicBezTo>
                  <a:pt x="3307340" y="1285594"/>
                  <a:pt x="3310763" y="1287877"/>
                  <a:pt x="3310763" y="1292441"/>
                </a:cubicBezTo>
                <a:lnTo>
                  <a:pt x="3300494" y="1306133"/>
                </a:lnTo>
                <a:cubicBezTo>
                  <a:pt x="3303917" y="1306133"/>
                  <a:pt x="3307340" y="1309556"/>
                  <a:pt x="3310763" y="1316402"/>
                </a:cubicBezTo>
                <a:cubicBezTo>
                  <a:pt x="3310763" y="1320966"/>
                  <a:pt x="3308481" y="1323248"/>
                  <a:pt x="3303917" y="1323248"/>
                </a:cubicBezTo>
                <a:lnTo>
                  <a:pt x="3307340" y="1330094"/>
                </a:lnTo>
                <a:cubicBezTo>
                  <a:pt x="3307340" y="1336940"/>
                  <a:pt x="3303917" y="1346068"/>
                  <a:pt x="3297071" y="1357478"/>
                </a:cubicBezTo>
                <a:cubicBezTo>
                  <a:pt x="3301635" y="1372312"/>
                  <a:pt x="3303917" y="1382581"/>
                  <a:pt x="3303917" y="1388286"/>
                </a:cubicBezTo>
                <a:lnTo>
                  <a:pt x="3286801" y="1432783"/>
                </a:lnTo>
                <a:cubicBezTo>
                  <a:pt x="3291366" y="1447046"/>
                  <a:pt x="3293648" y="1458456"/>
                  <a:pt x="3293648" y="1467014"/>
                </a:cubicBezTo>
                <a:cubicBezTo>
                  <a:pt x="3293648" y="1472719"/>
                  <a:pt x="3287943" y="1482988"/>
                  <a:pt x="3276532" y="1497821"/>
                </a:cubicBezTo>
                <a:cubicBezTo>
                  <a:pt x="3272539" y="1517789"/>
                  <a:pt x="3266833" y="1531481"/>
                  <a:pt x="3259417" y="1538898"/>
                </a:cubicBezTo>
                <a:cubicBezTo>
                  <a:pt x="3259987" y="1543462"/>
                  <a:pt x="3262270" y="1545744"/>
                  <a:pt x="3266263" y="1545744"/>
                </a:cubicBezTo>
                <a:cubicBezTo>
                  <a:pt x="3273109" y="1543462"/>
                  <a:pt x="3276532" y="1536616"/>
                  <a:pt x="3276532" y="1525206"/>
                </a:cubicBezTo>
                <a:lnTo>
                  <a:pt x="3276532" y="1508091"/>
                </a:lnTo>
                <a:lnTo>
                  <a:pt x="3283378" y="1508091"/>
                </a:lnTo>
                <a:lnTo>
                  <a:pt x="3283378" y="1538898"/>
                </a:lnTo>
                <a:cubicBezTo>
                  <a:pt x="3271398" y="1568564"/>
                  <a:pt x="3262270" y="1583398"/>
                  <a:pt x="3255994" y="1583398"/>
                </a:cubicBezTo>
                <a:lnTo>
                  <a:pt x="3255994" y="1586821"/>
                </a:lnTo>
                <a:lnTo>
                  <a:pt x="3259417" y="1603936"/>
                </a:lnTo>
                <a:cubicBezTo>
                  <a:pt x="3257135" y="1603936"/>
                  <a:pt x="3255994" y="1605077"/>
                  <a:pt x="3255994" y="1607359"/>
                </a:cubicBezTo>
                <a:lnTo>
                  <a:pt x="3249148" y="1603936"/>
                </a:lnTo>
                <a:lnTo>
                  <a:pt x="3245725" y="1603936"/>
                </a:lnTo>
                <a:cubicBezTo>
                  <a:pt x="3245725" y="1613064"/>
                  <a:pt x="3240020" y="1618769"/>
                  <a:pt x="3228610" y="1621051"/>
                </a:cubicBezTo>
                <a:cubicBezTo>
                  <a:pt x="3230892" y="1627897"/>
                  <a:pt x="3233174" y="1631320"/>
                  <a:pt x="3235456" y="1631320"/>
                </a:cubicBezTo>
                <a:lnTo>
                  <a:pt x="3232033" y="1638166"/>
                </a:lnTo>
                <a:lnTo>
                  <a:pt x="3232033" y="1641589"/>
                </a:lnTo>
                <a:lnTo>
                  <a:pt x="3242302" y="1641589"/>
                </a:lnTo>
                <a:lnTo>
                  <a:pt x="3242302" y="1648436"/>
                </a:lnTo>
                <a:lnTo>
                  <a:pt x="3225187" y="1651859"/>
                </a:lnTo>
                <a:cubicBezTo>
                  <a:pt x="3225187" y="1645012"/>
                  <a:pt x="3222905" y="1641589"/>
                  <a:pt x="3218341" y="1641589"/>
                </a:cubicBezTo>
                <a:lnTo>
                  <a:pt x="3218341" y="1662128"/>
                </a:lnTo>
                <a:lnTo>
                  <a:pt x="3228610" y="1662128"/>
                </a:lnTo>
                <a:cubicBezTo>
                  <a:pt x="3226328" y="1689512"/>
                  <a:pt x="3222905" y="1703204"/>
                  <a:pt x="3218341" y="1703204"/>
                </a:cubicBezTo>
                <a:lnTo>
                  <a:pt x="3214917" y="1703204"/>
                </a:lnTo>
                <a:lnTo>
                  <a:pt x="3214917" y="1689512"/>
                </a:lnTo>
                <a:lnTo>
                  <a:pt x="3211494" y="1689512"/>
                </a:lnTo>
                <a:cubicBezTo>
                  <a:pt x="3211494" y="1694647"/>
                  <a:pt x="3208071" y="1701493"/>
                  <a:pt x="3201225" y="1710050"/>
                </a:cubicBezTo>
                <a:cubicBezTo>
                  <a:pt x="3205790" y="1712332"/>
                  <a:pt x="3209213" y="1713473"/>
                  <a:pt x="3211494" y="1713473"/>
                </a:cubicBezTo>
                <a:lnTo>
                  <a:pt x="3211494" y="1720319"/>
                </a:lnTo>
                <a:cubicBezTo>
                  <a:pt x="3204648" y="1720319"/>
                  <a:pt x="3201225" y="1723743"/>
                  <a:pt x="3201225" y="1730589"/>
                </a:cubicBezTo>
                <a:lnTo>
                  <a:pt x="3201023" y="1730907"/>
                </a:lnTo>
                <a:lnTo>
                  <a:pt x="3201244" y="1731187"/>
                </a:lnTo>
                <a:cubicBezTo>
                  <a:pt x="3208660" y="1735751"/>
                  <a:pt x="3219785" y="1740173"/>
                  <a:pt x="3234618" y="1744451"/>
                </a:cubicBezTo>
                <a:lnTo>
                  <a:pt x="3234618" y="1747874"/>
                </a:lnTo>
                <a:lnTo>
                  <a:pt x="3241464" y="1744451"/>
                </a:lnTo>
                <a:lnTo>
                  <a:pt x="3251734" y="1744451"/>
                </a:lnTo>
                <a:lnTo>
                  <a:pt x="3251734" y="1754720"/>
                </a:lnTo>
                <a:lnTo>
                  <a:pt x="3265426" y="1754720"/>
                </a:lnTo>
                <a:lnTo>
                  <a:pt x="3265426" y="1744451"/>
                </a:lnTo>
                <a:lnTo>
                  <a:pt x="3268849" y="1744451"/>
                </a:lnTo>
                <a:cubicBezTo>
                  <a:pt x="3268849" y="1749586"/>
                  <a:pt x="3273413" y="1755291"/>
                  <a:pt x="3282541" y="1761566"/>
                </a:cubicBezTo>
                <a:lnTo>
                  <a:pt x="3282541" y="1764989"/>
                </a:lnTo>
                <a:lnTo>
                  <a:pt x="3279118" y="1771835"/>
                </a:lnTo>
                <a:lnTo>
                  <a:pt x="3285964" y="1775259"/>
                </a:lnTo>
                <a:lnTo>
                  <a:pt x="3303079" y="1775259"/>
                </a:lnTo>
                <a:cubicBezTo>
                  <a:pt x="3303079" y="1778682"/>
                  <a:pt x="3312207" y="1790092"/>
                  <a:pt x="3330464" y="1809489"/>
                </a:cubicBezTo>
                <a:cubicBezTo>
                  <a:pt x="3330464" y="1823752"/>
                  <a:pt x="3338451" y="1836303"/>
                  <a:pt x="3354425" y="1847143"/>
                </a:cubicBezTo>
                <a:cubicBezTo>
                  <a:pt x="3347579" y="1847143"/>
                  <a:pt x="3344156" y="1850566"/>
                  <a:pt x="3344156" y="1857412"/>
                </a:cubicBezTo>
                <a:lnTo>
                  <a:pt x="3357848" y="1867681"/>
                </a:lnTo>
                <a:lnTo>
                  <a:pt x="3368117" y="1867681"/>
                </a:lnTo>
                <a:cubicBezTo>
                  <a:pt x="3368117" y="1876809"/>
                  <a:pt x="3371540" y="1881373"/>
                  <a:pt x="3378386" y="1881373"/>
                </a:cubicBezTo>
                <a:lnTo>
                  <a:pt x="3371540" y="1905334"/>
                </a:lnTo>
                <a:lnTo>
                  <a:pt x="3371540" y="1908757"/>
                </a:lnTo>
                <a:lnTo>
                  <a:pt x="3374963" y="1908757"/>
                </a:lnTo>
                <a:cubicBezTo>
                  <a:pt x="3374963" y="1901911"/>
                  <a:pt x="3377245" y="1898488"/>
                  <a:pt x="3381809" y="1898488"/>
                </a:cubicBezTo>
                <a:cubicBezTo>
                  <a:pt x="3389226" y="1898488"/>
                  <a:pt x="3393790" y="1913321"/>
                  <a:pt x="3395502" y="1942988"/>
                </a:cubicBezTo>
                <a:lnTo>
                  <a:pt x="3392079" y="1960103"/>
                </a:lnTo>
                <a:cubicBezTo>
                  <a:pt x="3414899" y="1991481"/>
                  <a:pt x="3426309" y="2032558"/>
                  <a:pt x="3426309" y="2083333"/>
                </a:cubicBezTo>
                <a:lnTo>
                  <a:pt x="3426309" y="2086756"/>
                </a:lnTo>
                <a:lnTo>
                  <a:pt x="3422886" y="2086756"/>
                </a:lnTo>
                <a:cubicBezTo>
                  <a:pt x="3422886" y="2081621"/>
                  <a:pt x="3419463" y="2073634"/>
                  <a:pt x="3412617" y="2062795"/>
                </a:cubicBezTo>
                <a:lnTo>
                  <a:pt x="3409194" y="2062795"/>
                </a:lnTo>
                <a:lnTo>
                  <a:pt x="3409194" y="2066217"/>
                </a:lnTo>
                <a:cubicBezTo>
                  <a:pt x="3411476" y="2073064"/>
                  <a:pt x="3413758" y="2076487"/>
                  <a:pt x="3416040" y="2076487"/>
                </a:cubicBezTo>
                <a:cubicBezTo>
                  <a:pt x="3416040" y="2087326"/>
                  <a:pt x="3404630" y="2094172"/>
                  <a:pt x="3381809" y="2097025"/>
                </a:cubicBezTo>
                <a:lnTo>
                  <a:pt x="3381809" y="2110717"/>
                </a:lnTo>
                <a:lnTo>
                  <a:pt x="3385232" y="2110717"/>
                </a:lnTo>
                <a:lnTo>
                  <a:pt x="3395502" y="2103871"/>
                </a:lnTo>
                <a:lnTo>
                  <a:pt x="3412617" y="2107294"/>
                </a:lnTo>
                <a:cubicBezTo>
                  <a:pt x="3413187" y="2102730"/>
                  <a:pt x="3415470" y="2100448"/>
                  <a:pt x="3419463" y="2100448"/>
                </a:cubicBezTo>
                <a:lnTo>
                  <a:pt x="3422886" y="2100448"/>
                </a:lnTo>
                <a:cubicBezTo>
                  <a:pt x="3422886" y="2104442"/>
                  <a:pt x="3420604" y="2111288"/>
                  <a:pt x="3416040" y="2120986"/>
                </a:cubicBezTo>
                <a:cubicBezTo>
                  <a:pt x="3411476" y="2118704"/>
                  <a:pt x="3408053" y="2117563"/>
                  <a:pt x="3405771" y="2117563"/>
                </a:cubicBezTo>
                <a:lnTo>
                  <a:pt x="3395502" y="2117563"/>
                </a:lnTo>
                <a:lnTo>
                  <a:pt x="3395502" y="2120986"/>
                </a:lnTo>
                <a:cubicBezTo>
                  <a:pt x="3406912" y="2120986"/>
                  <a:pt x="3412617" y="2123268"/>
                  <a:pt x="3412617" y="2127832"/>
                </a:cubicBezTo>
                <a:lnTo>
                  <a:pt x="3412617" y="2131255"/>
                </a:lnTo>
                <a:lnTo>
                  <a:pt x="3405771" y="2127832"/>
                </a:lnTo>
                <a:cubicBezTo>
                  <a:pt x="3401206" y="2128403"/>
                  <a:pt x="3398925" y="2130685"/>
                  <a:pt x="3398925" y="2134678"/>
                </a:cubicBezTo>
                <a:cubicBezTo>
                  <a:pt x="3405771" y="2134678"/>
                  <a:pt x="3409194" y="2136961"/>
                  <a:pt x="3409194" y="2141525"/>
                </a:cubicBezTo>
                <a:lnTo>
                  <a:pt x="3398925" y="2155217"/>
                </a:lnTo>
                <a:cubicBezTo>
                  <a:pt x="3402348" y="2155217"/>
                  <a:pt x="3405771" y="2158640"/>
                  <a:pt x="3409194" y="2165486"/>
                </a:cubicBezTo>
                <a:cubicBezTo>
                  <a:pt x="3409194" y="2170050"/>
                  <a:pt x="3406912" y="2172332"/>
                  <a:pt x="3402348" y="2172332"/>
                </a:cubicBezTo>
                <a:lnTo>
                  <a:pt x="3405771" y="2179178"/>
                </a:lnTo>
                <a:cubicBezTo>
                  <a:pt x="3405771" y="2186024"/>
                  <a:pt x="3402348" y="2195152"/>
                  <a:pt x="3395502" y="2206562"/>
                </a:cubicBezTo>
                <a:cubicBezTo>
                  <a:pt x="3400066" y="2221396"/>
                  <a:pt x="3402348" y="2231665"/>
                  <a:pt x="3402348" y="2237370"/>
                </a:cubicBezTo>
                <a:lnTo>
                  <a:pt x="3385232" y="2281869"/>
                </a:lnTo>
                <a:cubicBezTo>
                  <a:pt x="3389797" y="2296132"/>
                  <a:pt x="3392079" y="2307542"/>
                  <a:pt x="3392079" y="2316100"/>
                </a:cubicBezTo>
                <a:cubicBezTo>
                  <a:pt x="3392079" y="2321805"/>
                  <a:pt x="3386374" y="2332074"/>
                  <a:pt x="3374963" y="2346907"/>
                </a:cubicBezTo>
                <a:cubicBezTo>
                  <a:pt x="3370970" y="2366875"/>
                  <a:pt x="3365264" y="2380567"/>
                  <a:pt x="3357848" y="2387984"/>
                </a:cubicBezTo>
                <a:cubicBezTo>
                  <a:pt x="3358418" y="2392548"/>
                  <a:pt x="3360701" y="2394830"/>
                  <a:pt x="3364694" y="2394830"/>
                </a:cubicBezTo>
                <a:cubicBezTo>
                  <a:pt x="3371540" y="2392548"/>
                  <a:pt x="3374963" y="2385702"/>
                  <a:pt x="3374963" y="2374292"/>
                </a:cubicBezTo>
                <a:lnTo>
                  <a:pt x="3374963" y="2357177"/>
                </a:lnTo>
                <a:lnTo>
                  <a:pt x="3381809" y="2357177"/>
                </a:lnTo>
                <a:lnTo>
                  <a:pt x="3381809" y="2387984"/>
                </a:lnTo>
                <a:cubicBezTo>
                  <a:pt x="3369829" y="2417650"/>
                  <a:pt x="3360701" y="2432484"/>
                  <a:pt x="3354425" y="2432484"/>
                </a:cubicBezTo>
                <a:lnTo>
                  <a:pt x="3354425" y="2435907"/>
                </a:lnTo>
                <a:lnTo>
                  <a:pt x="3357848" y="2453022"/>
                </a:lnTo>
                <a:cubicBezTo>
                  <a:pt x="3355566" y="2453022"/>
                  <a:pt x="3354425" y="2454163"/>
                  <a:pt x="3354425" y="2456445"/>
                </a:cubicBezTo>
                <a:lnTo>
                  <a:pt x="3347579" y="2453022"/>
                </a:lnTo>
                <a:lnTo>
                  <a:pt x="3344156" y="2453022"/>
                </a:lnTo>
                <a:cubicBezTo>
                  <a:pt x="3344156" y="2462150"/>
                  <a:pt x="3338451" y="2467855"/>
                  <a:pt x="3327041" y="2470137"/>
                </a:cubicBezTo>
                <a:cubicBezTo>
                  <a:pt x="3329323" y="2476983"/>
                  <a:pt x="3331605" y="2480406"/>
                  <a:pt x="3333887" y="2480406"/>
                </a:cubicBezTo>
                <a:lnTo>
                  <a:pt x="3330464" y="2487252"/>
                </a:lnTo>
                <a:lnTo>
                  <a:pt x="3330464" y="2490675"/>
                </a:lnTo>
                <a:lnTo>
                  <a:pt x="3340733" y="2490675"/>
                </a:lnTo>
                <a:lnTo>
                  <a:pt x="3340733" y="2497522"/>
                </a:lnTo>
                <a:lnTo>
                  <a:pt x="3323618" y="2500945"/>
                </a:lnTo>
                <a:cubicBezTo>
                  <a:pt x="3323618" y="2494098"/>
                  <a:pt x="3321336" y="2490675"/>
                  <a:pt x="3316772" y="2490675"/>
                </a:cubicBezTo>
                <a:lnTo>
                  <a:pt x="3316772" y="2511214"/>
                </a:lnTo>
                <a:lnTo>
                  <a:pt x="3327041" y="2511214"/>
                </a:lnTo>
                <a:cubicBezTo>
                  <a:pt x="3324759" y="2538598"/>
                  <a:pt x="3321336" y="2552290"/>
                  <a:pt x="3316772" y="2552290"/>
                </a:cubicBezTo>
                <a:lnTo>
                  <a:pt x="3313348" y="2552290"/>
                </a:lnTo>
                <a:lnTo>
                  <a:pt x="3313348" y="2538598"/>
                </a:lnTo>
                <a:lnTo>
                  <a:pt x="3309925" y="2538598"/>
                </a:lnTo>
                <a:cubicBezTo>
                  <a:pt x="3309925" y="2543733"/>
                  <a:pt x="3306502" y="2550579"/>
                  <a:pt x="3299656" y="2559136"/>
                </a:cubicBezTo>
                <a:cubicBezTo>
                  <a:pt x="3304221" y="2561418"/>
                  <a:pt x="3307644" y="2562559"/>
                  <a:pt x="3309925" y="2562559"/>
                </a:cubicBezTo>
                <a:lnTo>
                  <a:pt x="3309925" y="2569405"/>
                </a:lnTo>
                <a:cubicBezTo>
                  <a:pt x="3303079" y="2569405"/>
                  <a:pt x="3299656" y="2572829"/>
                  <a:pt x="3299656" y="2579675"/>
                </a:cubicBezTo>
                <a:cubicBezTo>
                  <a:pt x="3292240" y="2596790"/>
                  <a:pt x="3284253" y="2609341"/>
                  <a:pt x="3275695" y="2617328"/>
                </a:cubicBezTo>
                <a:cubicBezTo>
                  <a:pt x="3275695" y="2624745"/>
                  <a:pt x="3271131" y="2640719"/>
                  <a:pt x="3262003" y="2665251"/>
                </a:cubicBezTo>
                <a:cubicBezTo>
                  <a:pt x="3262003" y="2688071"/>
                  <a:pt x="3254015" y="2699481"/>
                  <a:pt x="3238041" y="2699481"/>
                </a:cubicBezTo>
                <a:lnTo>
                  <a:pt x="3238041" y="2706327"/>
                </a:lnTo>
                <a:lnTo>
                  <a:pt x="3248311" y="2706327"/>
                </a:lnTo>
                <a:lnTo>
                  <a:pt x="3248311" y="2720020"/>
                </a:lnTo>
                <a:cubicBezTo>
                  <a:pt x="3248311" y="2724584"/>
                  <a:pt x="3246029" y="2726866"/>
                  <a:pt x="3241464" y="2726866"/>
                </a:cubicBezTo>
                <a:lnTo>
                  <a:pt x="3244888" y="2743981"/>
                </a:lnTo>
                <a:cubicBezTo>
                  <a:pt x="3241464" y="2759955"/>
                  <a:pt x="3235760" y="2767942"/>
                  <a:pt x="3227772" y="2767942"/>
                </a:cubicBezTo>
                <a:lnTo>
                  <a:pt x="3231195" y="2774788"/>
                </a:lnTo>
                <a:cubicBezTo>
                  <a:pt x="3226631" y="2797609"/>
                  <a:pt x="3218644" y="2809019"/>
                  <a:pt x="3207234" y="2809019"/>
                </a:cubicBezTo>
                <a:lnTo>
                  <a:pt x="3203811" y="2815865"/>
                </a:lnTo>
                <a:lnTo>
                  <a:pt x="3207234" y="2815865"/>
                </a:lnTo>
                <a:cubicBezTo>
                  <a:pt x="3211798" y="2813583"/>
                  <a:pt x="3215221" y="2812442"/>
                  <a:pt x="3217503" y="2812442"/>
                </a:cubicBezTo>
                <a:lnTo>
                  <a:pt x="3217503" y="2822711"/>
                </a:lnTo>
                <a:cubicBezTo>
                  <a:pt x="3217503" y="2824993"/>
                  <a:pt x="3216362" y="2826134"/>
                  <a:pt x="3214080" y="2826134"/>
                </a:cubicBezTo>
                <a:lnTo>
                  <a:pt x="3217503" y="2832980"/>
                </a:lnTo>
                <a:lnTo>
                  <a:pt x="3217503" y="2846672"/>
                </a:lnTo>
                <a:cubicBezTo>
                  <a:pt x="3210087" y="2866640"/>
                  <a:pt x="3203241" y="2880332"/>
                  <a:pt x="3196965" y="2887749"/>
                </a:cubicBezTo>
                <a:lnTo>
                  <a:pt x="3196965" y="2908287"/>
                </a:lnTo>
                <a:lnTo>
                  <a:pt x="3179850" y="2911710"/>
                </a:lnTo>
                <a:lnTo>
                  <a:pt x="3179850" y="2915133"/>
                </a:lnTo>
                <a:lnTo>
                  <a:pt x="3196965" y="2915133"/>
                </a:lnTo>
                <a:lnTo>
                  <a:pt x="3196965" y="2925403"/>
                </a:lnTo>
                <a:cubicBezTo>
                  <a:pt x="3194683" y="2925403"/>
                  <a:pt x="3191260" y="2926543"/>
                  <a:pt x="3186696" y="2928825"/>
                </a:cubicBezTo>
                <a:lnTo>
                  <a:pt x="3190119" y="2945941"/>
                </a:lnTo>
                <a:lnTo>
                  <a:pt x="3190119" y="2956210"/>
                </a:lnTo>
                <a:lnTo>
                  <a:pt x="3186696" y="2956210"/>
                </a:lnTo>
                <a:lnTo>
                  <a:pt x="3179850" y="2952787"/>
                </a:lnTo>
                <a:cubicBezTo>
                  <a:pt x="3179850" y="2955069"/>
                  <a:pt x="3178708" y="2956210"/>
                  <a:pt x="3176427" y="2956210"/>
                </a:cubicBezTo>
                <a:lnTo>
                  <a:pt x="3183273" y="2969902"/>
                </a:lnTo>
                <a:cubicBezTo>
                  <a:pt x="3175285" y="2995004"/>
                  <a:pt x="3168439" y="3007556"/>
                  <a:pt x="3162734" y="3007556"/>
                </a:cubicBezTo>
                <a:lnTo>
                  <a:pt x="3166157" y="3014402"/>
                </a:lnTo>
                <a:lnTo>
                  <a:pt x="3166157" y="3031517"/>
                </a:lnTo>
                <a:lnTo>
                  <a:pt x="3162734" y="3031517"/>
                </a:lnTo>
                <a:cubicBezTo>
                  <a:pt x="3158170" y="3029235"/>
                  <a:pt x="3154747" y="3028094"/>
                  <a:pt x="3152465" y="3028094"/>
                </a:cubicBezTo>
                <a:lnTo>
                  <a:pt x="3142196" y="3041786"/>
                </a:lnTo>
                <a:lnTo>
                  <a:pt x="3142196" y="3045209"/>
                </a:lnTo>
                <a:lnTo>
                  <a:pt x="3152465" y="3038363"/>
                </a:lnTo>
                <a:lnTo>
                  <a:pt x="3155888" y="3038363"/>
                </a:lnTo>
                <a:lnTo>
                  <a:pt x="3152465" y="3062324"/>
                </a:lnTo>
                <a:lnTo>
                  <a:pt x="3152465" y="3072593"/>
                </a:lnTo>
                <a:cubicBezTo>
                  <a:pt x="3147901" y="3072593"/>
                  <a:pt x="3145619" y="3073734"/>
                  <a:pt x="3145619" y="3076016"/>
                </a:cubicBezTo>
                <a:lnTo>
                  <a:pt x="3145619" y="3086286"/>
                </a:lnTo>
                <a:lnTo>
                  <a:pt x="3135350" y="3086286"/>
                </a:lnTo>
                <a:lnTo>
                  <a:pt x="3135350" y="3093132"/>
                </a:lnTo>
                <a:lnTo>
                  <a:pt x="3142196" y="3093132"/>
                </a:lnTo>
                <a:cubicBezTo>
                  <a:pt x="3139343" y="3111388"/>
                  <a:pt x="3134780" y="3120516"/>
                  <a:pt x="3128504" y="3120516"/>
                </a:cubicBezTo>
                <a:lnTo>
                  <a:pt x="3131927" y="3137631"/>
                </a:lnTo>
                <a:cubicBezTo>
                  <a:pt x="3125081" y="3149041"/>
                  <a:pt x="3121658" y="3160452"/>
                  <a:pt x="3121658" y="3171862"/>
                </a:cubicBezTo>
                <a:lnTo>
                  <a:pt x="3121658" y="3188977"/>
                </a:lnTo>
                <a:lnTo>
                  <a:pt x="3118235" y="3188977"/>
                </a:lnTo>
                <a:lnTo>
                  <a:pt x="3111389" y="3185554"/>
                </a:lnTo>
                <a:lnTo>
                  <a:pt x="3111389" y="3188977"/>
                </a:lnTo>
                <a:lnTo>
                  <a:pt x="3114812" y="3195823"/>
                </a:lnTo>
                <a:cubicBezTo>
                  <a:pt x="3101120" y="3195823"/>
                  <a:pt x="3090850" y="3216361"/>
                  <a:pt x="3084004" y="3257438"/>
                </a:cubicBezTo>
                <a:cubicBezTo>
                  <a:pt x="3073735" y="3267707"/>
                  <a:pt x="3066889" y="3282540"/>
                  <a:pt x="3063466" y="3301937"/>
                </a:cubicBezTo>
                <a:lnTo>
                  <a:pt x="3049774" y="3312207"/>
                </a:lnTo>
                <a:lnTo>
                  <a:pt x="3046351" y="3312207"/>
                </a:lnTo>
                <a:lnTo>
                  <a:pt x="3039505" y="3308784"/>
                </a:lnTo>
                <a:lnTo>
                  <a:pt x="3039505" y="3312207"/>
                </a:lnTo>
                <a:cubicBezTo>
                  <a:pt x="3044069" y="3312777"/>
                  <a:pt x="3046351" y="3315059"/>
                  <a:pt x="3046351" y="3319053"/>
                </a:cubicBezTo>
                <a:cubicBezTo>
                  <a:pt x="3032088" y="3328751"/>
                  <a:pt x="3022960" y="3337879"/>
                  <a:pt x="3018966" y="3346437"/>
                </a:cubicBezTo>
                <a:lnTo>
                  <a:pt x="2988159" y="3356706"/>
                </a:lnTo>
                <a:lnTo>
                  <a:pt x="2995005" y="3366975"/>
                </a:lnTo>
                <a:lnTo>
                  <a:pt x="2995005" y="3370398"/>
                </a:lnTo>
                <a:cubicBezTo>
                  <a:pt x="2973896" y="3370398"/>
                  <a:pt x="2961345" y="3379526"/>
                  <a:pt x="2957352" y="3397783"/>
                </a:cubicBezTo>
                <a:cubicBezTo>
                  <a:pt x="2943659" y="3401206"/>
                  <a:pt x="2935672" y="3411475"/>
                  <a:pt x="2933390" y="3428590"/>
                </a:cubicBezTo>
                <a:lnTo>
                  <a:pt x="2926544" y="3428590"/>
                </a:lnTo>
                <a:lnTo>
                  <a:pt x="2926544" y="3418321"/>
                </a:lnTo>
                <a:lnTo>
                  <a:pt x="2919698" y="3418321"/>
                </a:lnTo>
                <a:cubicBezTo>
                  <a:pt x="2919698" y="3419462"/>
                  <a:pt x="2918557" y="3424026"/>
                  <a:pt x="2916275" y="3432013"/>
                </a:cubicBezTo>
                <a:cubicBezTo>
                  <a:pt x="2919698" y="3432013"/>
                  <a:pt x="2923121" y="3435436"/>
                  <a:pt x="2926544" y="3442282"/>
                </a:cubicBezTo>
                <a:cubicBezTo>
                  <a:pt x="2920839" y="3442282"/>
                  <a:pt x="2916275" y="3452552"/>
                  <a:pt x="2912852" y="3473090"/>
                </a:cubicBezTo>
                <a:cubicBezTo>
                  <a:pt x="2907717" y="3482218"/>
                  <a:pt x="2899730" y="3486782"/>
                  <a:pt x="2888891" y="3486782"/>
                </a:cubicBezTo>
                <a:lnTo>
                  <a:pt x="2888891" y="3500474"/>
                </a:lnTo>
                <a:lnTo>
                  <a:pt x="2899160" y="3514166"/>
                </a:lnTo>
                <a:lnTo>
                  <a:pt x="2899160" y="3521012"/>
                </a:lnTo>
                <a:cubicBezTo>
                  <a:pt x="2899160" y="3525576"/>
                  <a:pt x="2893455" y="3527859"/>
                  <a:pt x="2882045" y="3527859"/>
                </a:cubicBezTo>
                <a:lnTo>
                  <a:pt x="2882045" y="3534705"/>
                </a:lnTo>
                <a:lnTo>
                  <a:pt x="2888891" y="3534705"/>
                </a:lnTo>
                <a:lnTo>
                  <a:pt x="2888891" y="3541551"/>
                </a:lnTo>
                <a:cubicBezTo>
                  <a:pt x="2888891" y="3546115"/>
                  <a:pt x="2885468" y="3548397"/>
                  <a:pt x="2878622" y="3548397"/>
                </a:cubicBezTo>
                <a:cubicBezTo>
                  <a:pt x="2883185" y="3555813"/>
                  <a:pt x="2885468" y="3561518"/>
                  <a:pt x="2885468" y="3565512"/>
                </a:cubicBezTo>
                <a:lnTo>
                  <a:pt x="2868352" y="3603165"/>
                </a:lnTo>
                <a:cubicBezTo>
                  <a:pt x="2863788" y="3612294"/>
                  <a:pt x="2856942" y="3616858"/>
                  <a:pt x="2847814" y="3616858"/>
                </a:cubicBezTo>
                <a:lnTo>
                  <a:pt x="2847814" y="3627127"/>
                </a:lnTo>
                <a:lnTo>
                  <a:pt x="2854660" y="3627127"/>
                </a:lnTo>
                <a:lnTo>
                  <a:pt x="2851237" y="3644242"/>
                </a:lnTo>
                <a:cubicBezTo>
                  <a:pt x="2853519" y="3644242"/>
                  <a:pt x="2854660" y="3645383"/>
                  <a:pt x="2854660" y="3647665"/>
                </a:cubicBezTo>
                <a:lnTo>
                  <a:pt x="2851237" y="3647665"/>
                </a:lnTo>
                <a:cubicBezTo>
                  <a:pt x="2847244" y="3645383"/>
                  <a:pt x="2842680" y="3644242"/>
                  <a:pt x="2837545" y="3644242"/>
                </a:cubicBezTo>
                <a:cubicBezTo>
                  <a:pt x="2832981" y="3652800"/>
                  <a:pt x="2830699" y="3661928"/>
                  <a:pt x="2830699" y="3671626"/>
                </a:cubicBezTo>
                <a:cubicBezTo>
                  <a:pt x="2842109" y="3671626"/>
                  <a:pt x="2847814" y="3673909"/>
                  <a:pt x="2847814" y="3678472"/>
                </a:cubicBezTo>
                <a:cubicBezTo>
                  <a:pt x="2829558" y="3680755"/>
                  <a:pt x="2820430" y="3684178"/>
                  <a:pt x="2820430" y="3688742"/>
                </a:cubicBezTo>
                <a:cubicBezTo>
                  <a:pt x="2820430" y="3696729"/>
                  <a:pt x="2821571" y="3706998"/>
                  <a:pt x="2823853" y="3719549"/>
                </a:cubicBezTo>
                <a:cubicBezTo>
                  <a:pt x="2823853" y="3721831"/>
                  <a:pt x="2819289" y="3728677"/>
                  <a:pt x="2810161" y="3740087"/>
                </a:cubicBezTo>
                <a:lnTo>
                  <a:pt x="2817007" y="3740087"/>
                </a:lnTo>
                <a:lnTo>
                  <a:pt x="2817007" y="3750356"/>
                </a:lnTo>
                <a:cubicBezTo>
                  <a:pt x="2807878" y="3750356"/>
                  <a:pt x="2802173" y="3759485"/>
                  <a:pt x="2799891" y="3777741"/>
                </a:cubicBezTo>
                <a:cubicBezTo>
                  <a:pt x="2795898" y="3777741"/>
                  <a:pt x="2790193" y="3781164"/>
                  <a:pt x="2782776" y="3788010"/>
                </a:cubicBezTo>
                <a:lnTo>
                  <a:pt x="2786199" y="3805125"/>
                </a:lnTo>
                <a:lnTo>
                  <a:pt x="2786199" y="3808548"/>
                </a:lnTo>
                <a:cubicBezTo>
                  <a:pt x="2782206" y="3808548"/>
                  <a:pt x="2775360" y="3811971"/>
                  <a:pt x="2765661" y="3818817"/>
                </a:cubicBezTo>
                <a:lnTo>
                  <a:pt x="2762238" y="3818817"/>
                </a:lnTo>
                <a:lnTo>
                  <a:pt x="2762238" y="3839356"/>
                </a:lnTo>
                <a:lnTo>
                  <a:pt x="2752806" y="3843129"/>
                </a:lnTo>
                <a:lnTo>
                  <a:pt x="2752806" y="3859724"/>
                </a:lnTo>
                <a:lnTo>
                  <a:pt x="2745960" y="3859724"/>
                </a:lnTo>
                <a:lnTo>
                  <a:pt x="2745960" y="3852877"/>
                </a:lnTo>
                <a:lnTo>
                  <a:pt x="2739114" y="3852877"/>
                </a:lnTo>
                <a:lnTo>
                  <a:pt x="2739114" y="3869993"/>
                </a:lnTo>
                <a:cubicBezTo>
                  <a:pt x="2739114" y="3874557"/>
                  <a:pt x="2742537" y="3876839"/>
                  <a:pt x="2749383" y="3876839"/>
                </a:cubicBezTo>
                <a:lnTo>
                  <a:pt x="2745960" y="3883685"/>
                </a:lnTo>
                <a:lnTo>
                  <a:pt x="2749383" y="3900800"/>
                </a:lnTo>
                <a:cubicBezTo>
                  <a:pt x="2747101" y="3905364"/>
                  <a:pt x="2745960" y="3908787"/>
                  <a:pt x="2745960" y="3911069"/>
                </a:cubicBezTo>
                <a:lnTo>
                  <a:pt x="2735691" y="3911069"/>
                </a:lnTo>
                <a:cubicBezTo>
                  <a:pt x="2735691" y="3908787"/>
                  <a:pt x="2734550" y="3905364"/>
                  <a:pt x="2732268" y="3900800"/>
                </a:cubicBezTo>
                <a:cubicBezTo>
                  <a:pt x="2734550" y="3900800"/>
                  <a:pt x="2735691" y="3899659"/>
                  <a:pt x="2735691" y="3897377"/>
                </a:cubicBezTo>
                <a:lnTo>
                  <a:pt x="2728845" y="3897377"/>
                </a:lnTo>
                <a:cubicBezTo>
                  <a:pt x="2728845" y="3904794"/>
                  <a:pt x="2732268" y="3912781"/>
                  <a:pt x="2739114" y="3921338"/>
                </a:cubicBezTo>
                <a:lnTo>
                  <a:pt x="2739114" y="3924761"/>
                </a:lnTo>
                <a:lnTo>
                  <a:pt x="2725422" y="3938454"/>
                </a:lnTo>
                <a:cubicBezTo>
                  <a:pt x="2732268" y="3938454"/>
                  <a:pt x="2735691" y="3940736"/>
                  <a:pt x="2735691" y="3945300"/>
                </a:cubicBezTo>
                <a:cubicBezTo>
                  <a:pt x="2715153" y="3969261"/>
                  <a:pt x="2704883" y="3989799"/>
                  <a:pt x="2704883" y="4006915"/>
                </a:cubicBezTo>
                <a:cubicBezTo>
                  <a:pt x="2707165" y="4013761"/>
                  <a:pt x="2709447" y="4017184"/>
                  <a:pt x="2711730" y="4017184"/>
                </a:cubicBezTo>
                <a:lnTo>
                  <a:pt x="2701460" y="4034299"/>
                </a:lnTo>
                <a:lnTo>
                  <a:pt x="2701460" y="4054837"/>
                </a:lnTo>
                <a:lnTo>
                  <a:pt x="2711730" y="4068529"/>
                </a:lnTo>
                <a:lnTo>
                  <a:pt x="2711730" y="4092491"/>
                </a:lnTo>
                <a:lnTo>
                  <a:pt x="2715153" y="4126721"/>
                </a:lnTo>
                <a:cubicBezTo>
                  <a:pt x="2697467" y="4144978"/>
                  <a:pt x="2683775" y="4154106"/>
                  <a:pt x="2674076" y="4154106"/>
                </a:cubicBezTo>
                <a:lnTo>
                  <a:pt x="2639846" y="4154106"/>
                </a:lnTo>
                <a:cubicBezTo>
                  <a:pt x="2628435" y="4148971"/>
                  <a:pt x="2622730" y="4145548"/>
                  <a:pt x="2622730" y="4143836"/>
                </a:cubicBezTo>
                <a:lnTo>
                  <a:pt x="2615884" y="4147260"/>
                </a:lnTo>
                <a:lnTo>
                  <a:pt x="2609038" y="4147260"/>
                </a:lnTo>
                <a:cubicBezTo>
                  <a:pt x="2604474" y="4147260"/>
                  <a:pt x="2602192" y="4143836"/>
                  <a:pt x="2602192" y="4136990"/>
                </a:cubicBezTo>
                <a:lnTo>
                  <a:pt x="2598769" y="4136990"/>
                </a:lnTo>
                <a:cubicBezTo>
                  <a:pt x="2598769" y="4142696"/>
                  <a:pt x="2589641" y="4147260"/>
                  <a:pt x="2571385" y="4150683"/>
                </a:cubicBezTo>
                <a:cubicBezTo>
                  <a:pt x="2571385" y="4175785"/>
                  <a:pt x="2558833" y="4197464"/>
                  <a:pt x="2533731" y="4215720"/>
                </a:cubicBezTo>
                <a:lnTo>
                  <a:pt x="2537154" y="4222567"/>
                </a:lnTo>
                <a:lnTo>
                  <a:pt x="2537154" y="4225990"/>
                </a:lnTo>
                <a:cubicBezTo>
                  <a:pt x="2530308" y="4225990"/>
                  <a:pt x="2522321" y="4227131"/>
                  <a:pt x="2513193" y="4229413"/>
                </a:cubicBezTo>
                <a:lnTo>
                  <a:pt x="2516616" y="4236259"/>
                </a:lnTo>
                <a:lnTo>
                  <a:pt x="2516616" y="4239682"/>
                </a:lnTo>
                <a:lnTo>
                  <a:pt x="2455001" y="4253374"/>
                </a:lnTo>
                <a:cubicBezTo>
                  <a:pt x="2455001" y="4262502"/>
                  <a:pt x="2451578" y="4267066"/>
                  <a:pt x="2444732" y="4267066"/>
                </a:cubicBezTo>
                <a:lnTo>
                  <a:pt x="2441309" y="4267066"/>
                </a:lnTo>
                <a:lnTo>
                  <a:pt x="2441309" y="4263643"/>
                </a:lnTo>
                <a:lnTo>
                  <a:pt x="2444732" y="4256797"/>
                </a:lnTo>
                <a:lnTo>
                  <a:pt x="2444732" y="4253374"/>
                </a:lnTo>
                <a:lnTo>
                  <a:pt x="2442980" y="4253374"/>
                </a:lnTo>
                <a:lnTo>
                  <a:pt x="2437741" y="4260941"/>
                </a:lnTo>
                <a:lnTo>
                  <a:pt x="2436071" y="4267066"/>
                </a:lnTo>
                <a:lnTo>
                  <a:pt x="2441309" y="4267066"/>
                </a:lnTo>
                <a:lnTo>
                  <a:pt x="2441309" y="4273912"/>
                </a:lnTo>
                <a:lnTo>
                  <a:pt x="2433394" y="4276881"/>
                </a:lnTo>
                <a:lnTo>
                  <a:pt x="2430039" y="4289181"/>
                </a:lnTo>
                <a:cubicBezTo>
                  <a:pt x="2432321" y="4296027"/>
                  <a:pt x="2434603" y="4299450"/>
                  <a:pt x="2436886" y="4299450"/>
                </a:cubicBezTo>
                <a:lnTo>
                  <a:pt x="2426616" y="4316565"/>
                </a:lnTo>
                <a:lnTo>
                  <a:pt x="2426616" y="4337103"/>
                </a:lnTo>
                <a:lnTo>
                  <a:pt x="2436886" y="4350795"/>
                </a:lnTo>
                <a:lnTo>
                  <a:pt x="2436886" y="4374757"/>
                </a:lnTo>
                <a:lnTo>
                  <a:pt x="2440309" y="4408987"/>
                </a:lnTo>
                <a:cubicBezTo>
                  <a:pt x="2422623" y="4427244"/>
                  <a:pt x="2408931" y="4436372"/>
                  <a:pt x="2399232" y="4436372"/>
                </a:cubicBezTo>
                <a:lnTo>
                  <a:pt x="2365002" y="4436372"/>
                </a:lnTo>
                <a:lnTo>
                  <a:pt x="2354605" y="4431174"/>
                </a:lnTo>
                <a:lnTo>
                  <a:pt x="2346248" y="4439531"/>
                </a:lnTo>
                <a:cubicBezTo>
                  <a:pt x="2353094" y="4439531"/>
                  <a:pt x="2356517" y="4441813"/>
                  <a:pt x="2356517" y="4446377"/>
                </a:cubicBezTo>
                <a:cubicBezTo>
                  <a:pt x="2335979" y="4470338"/>
                  <a:pt x="2325709" y="4490876"/>
                  <a:pt x="2325709" y="4507992"/>
                </a:cubicBezTo>
                <a:cubicBezTo>
                  <a:pt x="2327991" y="4514838"/>
                  <a:pt x="2330273" y="4518261"/>
                  <a:pt x="2332556" y="4518261"/>
                </a:cubicBezTo>
                <a:lnTo>
                  <a:pt x="2322286" y="4535376"/>
                </a:lnTo>
                <a:lnTo>
                  <a:pt x="2322286" y="4555914"/>
                </a:lnTo>
                <a:lnTo>
                  <a:pt x="2332556" y="4569606"/>
                </a:lnTo>
                <a:lnTo>
                  <a:pt x="2332556" y="4573185"/>
                </a:lnTo>
                <a:lnTo>
                  <a:pt x="2336069" y="4569321"/>
                </a:lnTo>
                <a:cubicBezTo>
                  <a:pt x="2339492" y="4563045"/>
                  <a:pt x="2343485" y="4553632"/>
                  <a:pt x="2348049" y="4541080"/>
                </a:cubicBezTo>
                <a:lnTo>
                  <a:pt x="2368587" y="4517119"/>
                </a:lnTo>
                <a:cubicBezTo>
                  <a:pt x="2370299" y="4507991"/>
                  <a:pt x="2380568" y="4495440"/>
                  <a:pt x="2399395" y="4479465"/>
                </a:cubicBezTo>
                <a:cubicBezTo>
                  <a:pt x="2425068" y="4449229"/>
                  <a:pt x="2438760" y="4433254"/>
                  <a:pt x="2440472" y="4431543"/>
                </a:cubicBezTo>
                <a:lnTo>
                  <a:pt x="2454164" y="4441812"/>
                </a:lnTo>
                <a:lnTo>
                  <a:pt x="2461010" y="4441812"/>
                </a:lnTo>
                <a:cubicBezTo>
                  <a:pt x="2461010" y="4432684"/>
                  <a:pt x="2467856" y="4424697"/>
                  <a:pt x="2481548" y="4417851"/>
                </a:cubicBezTo>
                <a:cubicBezTo>
                  <a:pt x="2481548" y="4410434"/>
                  <a:pt x="2498663" y="4403588"/>
                  <a:pt x="2532894" y="4397312"/>
                </a:cubicBezTo>
                <a:cubicBezTo>
                  <a:pt x="2532894" y="4386473"/>
                  <a:pt x="2540881" y="4375063"/>
                  <a:pt x="2556855" y="4363082"/>
                </a:cubicBezTo>
                <a:lnTo>
                  <a:pt x="2560278" y="4363082"/>
                </a:lnTo>
                <a:cubicBezTo>
                  <a:pt x="2564842" y="4363652"/>
                  <a:pt x="2567124" y="4365935"/>
                  <a:pt x="2567124" y="4369928"/>
                </a:cubicBezTo>
                <a:lnTo>
                  <a:pt x="2628739" y="4352813"/>
                </a:lnTo>
                <a:lnTo>
                  <a:pt x="2625316" y="4345967"/>
                </a:lnTo>
                <a:lnTo>
                  <a:pt x="2625316" y="4342544"/>
                </a:lnTo>
                <a:cubicBezTo>
                  <a:pt x="2644713" y="4342544"/>
                  <a:pt x="2656123" y="4334557"/>
                  <a:pt x="2659547" y="4318582"/>
                </a:cubicBezTo>
                <a:lnTo>
                  <a:pt x="2659547" y="4308313"/>
                </a:lnTo>
                <a:cubicBezTo>
                  <a:pt x="2666393" y="4308313"/>
                  <a:pt x="2669816" y="4311736"/>
                  <a:pt x="2669816" y="4318582"/>
                </a:cubicBezTo>
                <a:lnTo>
                  <a:pt x="2680085" y="4311736"/>
                </a:lnTo>
                <a:cubicBezTo>
                  <a:pt x="2685219" y="4311736"/>
                  <a:pt x="2689783" y="4312877"/>
                  <a:pt x="2693777" y="4315159"/>
                </a:cubicBezTo>
                <a:cubicBezTo>
                  <a:pt x="2713174" y="4312877"/>
                  <a:pt x="2729148" y="4311736"/>
                  <a:pt x="2741700" y="4311736"/>
                </a:cubicBezTo>
                <a:lnTo>
                  <a:pt x="2748546" y="4311736"/>
                </a:lnTo>
                <a:lnTo>
                  <a:pt x="2782776" y="4315159"/>
                </a:lnTo>
                <a:lnTo>
                  <a:pt x="2782776" y="4322005"/>
                </a:lnTo>
                <a:lnTo>
                  <a:pt x="2779353" y="4328851"/>
                </a:lnTo>
                <a:lnTo>
                  <a:pt x="2786199" y="4328851"/>
                </a:lnTo>
                <a:lnTo>
                  <a:pt x="2803314" y="4325428"/>
                </a:lnTo>
                <a:lnTo>
                  <a:pt x="2803314" y="4332274"/>
                </a:lnTo>
                <a:cubicBezTo>
                  <a:pt x="2767373" y="4343685"/>
                  <a:pt x="2742270" y="4349390"/>
                  <a:pt x="2728007" y="4349390"/>
                </a:cubicBezTo>
                <a:lnTo>
                  <a:pt x="2731431" y="4356236"/>
                </a:lnTo>
                <a:lnTo>
                  <a:pt x="2721161" y="4376774"/>
                </a:lnTo>
                <a:lnTo>
                  <a:pt x="2738277" y="4376774"/>
                </a:lnTo>
                <a:lnTo>
                  <a:pt x="2738277" y="4373351"/>
                </a:lnTo>
                <a:lnTo>
                  <a:pt x="2731431" y="4373351"/>
                </a:lnTo>
                <a:cubicBezTo>
                  <a:pt x="2731431" y="4369358"/>
                  <a:pt x="2737135" y="4365935"/>
                  <a:pt x="2748546" y="4363082"/>
                </a:cubicBezTo>
                <a:lnTo>
                  <a:pt x="2769084" y="4366505"/>
                </a:lnTo>
                <a:lnTo>
                  <a:pt x="2769084" y="4369928"/>
                </a:lnTo>
                <a:lnTo>
                  <a:pt x="2765661" y="4376774"/>
                </a:lnTo>
                <a:cubicBezTo>
                  <a:pt x="2779353" y="4379627"/>
                  <a:pt x="2786199" y="4383050"/>
                  <a:pt x="2786199" y="4387043"/>
                </a:cubicBezTo>
                <a:cubicBezTo>
                  <a:pt x="2778783" y="4387043"/>
                  <a:pt x="2765090" y="4397312"/>
                  <a:pt x="2745123" y="4417851"/>
                </a:cubicBezTo>
                <a:lnTo>
                  <a:pt x="2751969" y="4431543"/>
                </a:lnTo>
                <a:cubicBezTo>
                  <a:pt x="2749687" y="4436107"/>
                  <a:pt x="2748546" y="4439530"/>
                  <a:pt x="2748546" y="4441812"/>
                </a:cubicBezTo>
                <a:lnTo>
                  <a:pt x="2751969" y="4441812"/>
                </a:lnTo>
                <a:cubicBezTo>
                  <a:pt x="2757103" y="4441812"/>
                  <a:pt x="2761667" y="4440671"/>
                  <a:pt x="2765661" y="4438389"/>
                </a:cubicBezTo>
                <a:cubicBezTo>
                  <a:pt x="2781635" y="4442953"/>
                  <a:pt x="2789622" y="4452081"/>
                  <a:pt x="2789622" y="4465773"/>
                </a:cubicBezTo>
                <a:lnTo>
                  <a:pt x="2765661" y="4479465"/>
                </a:lnTo>
                <a:lnTo>
                  <a:pt x="2762238" y="4496581"/>
                </a:lnTo>
                <a:lnTo>
                  <a:pt x="2734854" y="4496581"/>
                </a:lnTo>
                <a:cubicBezTo>
                  <a:pt x="2730289" y="4497151"/>
                  <a:pt x="2728007" y="4499433"/>
                  <a:pt x="2728007" y="4503427"/>
                </a:cubicBezTo>
                <a:lnTo>
                  <a:pt x="2745123" y="4523965"/>
                </a:lnTo>
                <a:lnTo>
                  <a:pt x="2748546" y="4523965"/>
                </a:lnTo>
                <a:lnTo>
                  <a:pt x="2745123" y="4517119"/>
                </a:lnTo>
                <a:cubicBezTo>
                  <a:pt x="2749687" y="4517119"/>
                  <a:pt x="2751969" y="4514837"/>
                  <a:pt x="2751969" y="4510273"/>
                </a:cubicBezTo>
                <a:cubicBezTo>
                  <a:pt x="2763379" y="4517119"/>
                  <a:pt x="2779353" y="4521683"/>
                  <a:pt x="2799891" y="4523965"/>
                </a:cubicBezTo>
                <a:lnTo>
                  <a:pt x="2817007" y="4513696"/>
                </a:lnTo>
                <a:lnTo>
                  <a:pt x="2827276" y="4513696"/>
                </a:lnTo>
                <a:cubicBezTo>
                  <a:pt x="2866070" y="4535946"/>
                  <a:pt x="2885468" y="4548497"/>
                  <a:pt x="2885468" y="4551349"/>
                </a:cubicBezTo>
                <a:cubicBezTo>
                  <a:pt x="2846673" y="4537657"/>
                  <a:pt x="2826135" y="4530811"/>
                  <a:pt x="2823853" y="4530811"/>
                </a:cubicBezTo>
                <a:lnTo>
                  <a:pt x="2820430" y="4537657"/>
                </a:lnTo>
                <a:lnTo>
                  <a:pt x="2820430" y="4541080"/>
                </a:lnTo>
                <a:lnTo>
                  <a:pt x="2837545" y="4561619"/>
                </a:lnTo>
                <a:lnTo>
                  <a:pt x="2837545" y="4565042"/>
                </a:lnTo>
                <a:lnTo>
                  <a:pt x="2830699" y="4565042"/>
                </a:lnTo>
                <a:cubicBezTo>
                  <a:pt x="2832981" y="4569035"/>
                  <a:pt x="2834122" y="4574740"/>
                  <a:pt x="2834122" y="4582157"/>
                </a:cubicBezTo>
                <a:cubicBezTo>
                  <a:pt x="2836974" y="4579875"/>
                  <a:pt x="2842680" y="4578734"/>
                  <a:pt x="2851237" y="4578734"/>
                </a:cubicBezTo>
                <a:cubicBezTo>
                  <a:pt x="2851237" y="4584439"/>
                  <a:pt x="2853519" y="4590144"/>
                  <a:pt x="2858083" y="4595849"/>
                </a:cubicBezTo>
                <a:lnTo>
                  <a:pt x="2858083" y="4609541"/>
                </a:lnTo>
                <a:cubicBezTo>
                  <a:pt x="2843820" y="4609541"/>
                  <a:pt x="2835833" y="4619810"/>
                  <a:pt x="2834122" y="4640349"/>
                </a:cubicBezTo>
                <a:cubicBezTo>
                  <a:pt x="2834122" y="4643772"/>
                  <a:pt x="2831840" y="4648336"/>
                  <a:pt x="2827276" y="4654041"/>
                </a:cubicBezTo>
                <a:lnTo>
                  <a:pt x="2827276" y="4660887"/>
                </a:lnTo>
                <a:cubicBezTo>
                  <a:pt x="2830699" y="4660887"/>
                  <a:pt x="2835263" y="4663169"/>
                  <a:pt x="2840968" y="4667733"/>
                </a:cubicBezTo>
                <a:lnTo>
                  <a:pt x="2837545" y="4660887"/>
                </a:lnTo>
                <a:lnTo>
                  <a:pt x="2837545" y="4650618"/>
                </a:lnTo>
                <a:lnTo>
                  <a:pt x="2847814" y="4650618"/>
                </a:lnTo>
                <a:lnTo>
                  <a:pt x="2854660" y="4654041"/>
                </a:lnTo>
                <a:lnTo>
                  <a:pt x="2851237" y="4678002"/>
                </a:lnTo>
                <a:lnTo>
                  <a:pt x="2851237" y="4708810"/>
                </a:lnTo>
                <a:lnTo>
                  <a:pt x="2844391" y="4708810"/>
                </a:lnTo>
                <a:lnTo>
                  <a:pt x="2844391" y="4701963"/>
                </a:lnTo>
                <a:lnTo>
                  <a:pt x="2837545" y="4701963"/>
                </a:lnTo>
                <a:lnTo>
                  <a:pt x="2837545" y="4719079"/>
                </a:lnTo>
                <a:cubicBezTo>
                  <a:pt x="2837545" y="4723643"/>
                  <a:pt x="2840968" y="4725925"/>
                  <a:pt x="2847814" y="4725925"/>
                </a:cubicBezTo>
                <a:lnTo>
                  <a:pt x="2844391" y="4732771"/>
                </a:lnTo>
                <a:lnTo>
                  <a:pt x="2847814" y="4749886"/>
                </a:lnTo>
                <a:cubicBezTo>
                  <a:pt x="2845532" y="4754450"/>
                  <a:pt x="2844391" y="4757873"/>
                  <a:pt x="2844391" y="4760155"/>
                </a:cubicBezTo>
                <a:lnTo>
                  <a:pt x="2834122" y="4760155"/>
                </a:lnTo>
                <a:cubicBezTo>
                  <a:pt x="2834122" y="4757873"/>
                  <a:pt x="2832981" y="4754450"/>
                  <a:pt x="2830699" y="4749886"/>
                </a:cubicBezTo>
                <a:cubicBezTo>
                  <a:pt x="2832981" y="4749886"/>
                  <a:pt x="2834122" y="4748745"/>
                  <a:pt x="2834122" y="4746463"/>
                </a:cubicBezTo>
                <a:lnTo>
                  <a:pt x="2827276" y="4746463"/>
                </a:lnTo>
                <a:cubicBezTo>
                  <a:pt x="2827276" y="4753880"/>
                  <a:pt x="2830699" y="4761867"/>
                  <a:pt x="2837545" y="4770424"/>
                </a:cubicBezTo>
                <a:lnTo>
                  <a:pt x="2837545" y="4773847"/>
                </a:lnTo>
                <a:lnTo>
                  <a:pt x="2823853" y="4787540"/>
                </a:lnTo>
                <a:cubicBezTo>
                  <a:pt x="2830699" y="4787540"/>
                  <a:pt x="2834122" y="4789822"/>
                  <a:pt x="2834122" y="4794386"/>
                </a:cubicBezTo>
                <a:cubicBezTo>
                  <a:pt x="2813584" y="4818347"/>
                  <a:pt x="2803314" y="4838885"/>
                  <a:pt x="2803314" y="4856001"/>
                </a:cubicBezTo>
                <a:cubicBezTo>
                  <a:pt x="2805596" y="4862847"/>
                  <a:pt x="2807878" y="4866270"/>
                  <a:pt x="2810161" y="4866270"/>
                </a:cubicBezTo>
                <a:lnTo>
                  <a:pt x="2799891" y="4883385"/>
                </a:lnTo>
                <a:lnTo>
                  <a:pt x="2799891" y="4903923"/>
                </a:lnTo>
                <a:lnTo>
                  <a:pt x="2810161" y="4917615"/>
                </a:lnTo>
                <a:lnTo>
                  <a:pt x="2810161" y="4941577"/>
                </a:lnTo>
                <a:lnTo>
                  <a:pt x="2813584" y="4975807"/>
                </a:lnTo>
                <a:cubicBezTo>
                  <a:pt x="2795898" y="4994064"/>
                  <a:pt x="2782206" y="5003192"/>
                  <a:pt x="2772507" y="5003192"/>
                </a:cubicBezTo>
                <a:lnTo>
                  <a:pt x="2738277" y="5003192"/>
                </a:lnTo>
                <a:cubicBezTo>
                  <a:pt x="2726866" y="4998057"/>
                  <a:pt x="2721161" y="4994634"/>
                  <a:pt x="2721161" y="4992922"/>
                </a:cubicBezTo>
                <a:lnTo>
                  <a:pt x="2714315" y="4996346"/>
                </a:lnTo>
                <a:lnTo>
                  <a:pt x="2707469" y="4996346"/>
                </a:lnTo>
                <a:cubicBezTo>
                  <a:pt x="2702905" y="4996346"/>
                  <a:pt x="2700623" y="4992922"/>
                  <a:pt x="2700623" y="4986076"/>
                </a:cubicBezTo>
                <a:lnTo>
                  <a:pt x="2697200" y="4986076"/>
                </a:lnTo>
                <a:cubicBezTo>
                  <a:pt x="2697200" y="4991782"/>
                  <a:pt x="2688072" y="4996346"/>
                  <a:pt x="2669816" y="4999769"/>
                </a:cubicBezTo>
                <a:cubicBezTo>
                  <a:pt x="2669816" y="5024871"/>
                  <a:pt x="2657264" y="5046550"/>
                  <a:pt x="2632162" y="5064806"/>
                </a:cubicBezTo>
                <a:lnTo>
                  <a:pt x="2635585" y="5071653"/>
                </a:lnTo>
                <a:lnTo>
                  <a:pt x="2635585" y="5075076"/>
                </a:lnTo>
                <a:cubicBezTo>
                  <a:pt x="2628739" y="5075076"/>
                  <a:pt x="2620752" y="5076217"/>
                  <a:pt x="2611624" y="5078499"/>
                </a:cubicBezTo>
                <a:lnTo>
                  <a:pt x="2615047" y="5085345"/>
                </a:lnTo>
                <a:lnTo>
                  <a:pt x="2615047" y="5088768"/>
                </a:lnTo>
                <a:lnTo>
                  <a:pt x="2553432" y="5102460"/>
                </a:lnTo>
                <a:cubicBezTo>
                  <a:pt x="2553432" y="5111588"/>
                  <a:pt x="2550009" y="5116152"/>
                  <a:pt x="2543163" y="5116152"/>
                </a:cubicBezTo>
                <a:lnTo>
                  <a:pt x="2539740" y="5116152"/>
                </a:lnTo>
                <a:lnTo>
                  <a:pt x="2539740" y="5112729"/>
                </a:lnTo>
                <a:lnTo>
                  <a:pt x="2543163" y="5105883"/>
                </a:lnTo>
                <a:lnTo>
                  <a:pt x="2543163" y="5102460"/>
                </a:lnTo>
                <a:lnTo>
                  <a:pt x="2541411" y="5102460"/>
                </a:lnTo>
                <a:lnTo>
                  <a:pt x="2536172" y="5110027"/>
                </a:lnTo>
                <a:lnTo>
                  <a:pt x="2534502" y="5116152"/>
                </a:lnTo>
                <a:lnTo>
                  <a:pt x="2539740" y="5116152"/>
                </a:lnTo>
                <a:lnTo>
                  <a:pt x="2539740" y="5122998"/>
                </a:lnTo>
                <a:lnTo>
                  <a:pt x="2531825" y="5125967"/>
                </a:lnTo>
                <a:lnTo>
                  <a:pt x="2528470" y="5138267"/>
                </a:lnTo>
                <a:cubicBezTo>
                  <a:pt x="2530752" y="5145113"/>
                  <a:pt x="2533034" y="5148536"/>
                  <a:pt x="2535317" y="5148536"/>
                </a:cubicBezTo>
                <a:lnTo>
                  <a:pt x="2525047" y="5165651"/>
                </a:lnTo>
                <a:lnTo>
                  <a:pt x="2525047" y="5186189"/>
                </a:lnTo>
                <a:lnTo>
                  <a:pt x="2535317" y="5199881"/>
                </a:lnTo>
                <a:lnTo>
                  <a:pt x="2535317" y="5223843"/>
                </a:lnTo>
                <a:lnTo>
                  <a:pt x="2538740" y="5258073"/>
                </a:lnTo>
                <a:cubicBezTo>
                  <a:pt x="2521054" y="5276330"/>
                  <a:pt x="2507362" y="5285458"/>
                  <a:pt x="2497663" y="5285458"/>
                </a:cubicBezTo>
                <a:lnTo>
                  <a:pt x="2463433" y="5285458"/>
                </a:lnTo>
                <a:cubicBezTo>
                  <a:pt x="2452022" y="5280323"/>
                  <a:pt x="2446317" y="5276900"/>
                  <a:pt x="2446317" y="5275188"/>
                </a:cubicBezTo>
                <a:lnTo>
                  <a:pt x="2439471" y="5278612"/>
                </a:lnTo>
                <a:lnTo>
                  <a:pt x="2432625" y="5278612"/>
                </a:lnTo>
                <a:cubicBezTo>
                  <a:pt x="2428061" y="5278612"/>
                  <a:pt x="2425779" y="5275188"/>
                  <a:pt x="2425779" y="5268342"/>
                </a:cubicBezTo>
                <a:lnTo>
                  <a:pt x="2422356" y="5268342"/>
                </a:lnTo>
                <a:cubicBezTo>
                  <a:pt x="2422356" y="5274048"/>
                  <a:pt x="2413228" y="5278612"/>
                  <a:pt x="2394972" y="5282035"/>
                </a:cubicBezTo>
                <a:cubicBezTo>
                  <a:pt x="2394972" y="5307137"/>
                  <a:pt x="2382420" y="5328816"/>
                  <a:pt x="2357318" y="5347072"/>
                </a:cubicBezTo>
                <a:lnTo>
                  <a:pt x="2360741" y="5353919"/>
                </a:lnTo>
                <a:lnTo>
                  <a:pt x="2360741" y="5357342"/>
                </a:lnTo>
                <a:cubicBezTo>
                  <a:pt x="2353895" y="5357342"/>
                  <a:pt x="2345908" y="5358483"/>
                  <a:pt x="2336780" y="5360765"/>
                </a:cubicBezTo>
                <a:lnTo>
                  <a:pt x="2340203" y="5367611"/>
                </a:lnTo>
                <a:lnTo>
                  <a:pt x="2340203" y="5371034"/>
                </a:lnTo>
                <a:lnTo>
                  <a:pt x="2278588" y="5384726"/>
                </a:lnTo>
                <a:cubicBezTo>
                  <a:pt x="2278588" y="5393854"/>
                  <a:pt x="2275165" y="5398418"/>
                  <a:pt x="2268319" y="5398418"/>
                </a:cubicBezTo>
                <a:lnTo>
                  <a:pt x="2264896" y="5398418"/>
                </a:lnTo>
                <a:lnTo>
                  <a:pt x="2264896" y="5394995"/>
                </a:lnTo>
                <a:lnTo>
                  <a:pt x="2268319" y="5388149"/>
                </a:lnTo>
                <a:lnTo>
                  <a:pt x="2268319" y="5384726"/>
                </a:lnTo>
                <a:lnTo>
                  <a:pt x="2264896" y="5384726"/>
                </a:lnTo>
                <a:cubicBezTo>
                  <a:pt x="2264896" y="5388149"/>
                  <a:pt x="2262614" y="5392713"/>
                  <a:pt x="2258050" y="5398418"/>
                </a:cubicBezTo>
                <a:lnTo>
                  <a:pt x="2264896" y="5398418"/>
                </a:lnTo>
                <a:lnTo>
                  <a:pt x="2264896" y="5405264"/>
                </a:lnTo>
                <a:cubicBezTo>
                  <a:pt x="2248922" y="5405835"/>
                  <a:pt x="2232947" y="5417245"/>
                  <a:pt x="2216973" y="5439495"/>
                </a:cubicBezTo>
                <a:lnTo>
                  <a:pt x="2213550" y="5439495"/>
                </a:lnTo>
                <a:lnTo>
                  <a:pt x="2216973" y="5446341"/>
                </a:lnTo>
                <a:lnTo>
                  <a:pt x="2223819" y="5442918"/>
                </a:lnTo>
                <a:lnTo>
                  <a:pt x="2227242" y="5442918"/>
                </a:lnTo>
                <a:cubicBezTo>
                  <a:pt x="2231806" y="5443488"/>
                  <a:pt x="2234088" y="5445771"/>
                  <a:pt x="2234088" y="5449764"/>
                </a:cubicBezTo>
                <a:lnTo>
                  <a:pt x="2234088" y="5453187"/>
                </a:lnTo>
                <a:cubicBezTo>
                  <a:pt x="2224960" y="5453187"/>
                  <a:pt x="2220396" y="5455469"/>
                  <a:pt x="2220396" y="5460033"/>
                </a:cubicBezTo>
                <a:lnTo>
                  <a:pt x="2213550" y="5460033"/>
                </a:lnTo>
                <a:cubicBezTo>
                  <a:pt x="2209557" y="5460033"/>
                  <a:pt x="2203851" y="5453187"/>
                  <a:pt x="2196435" y="5439495"/>
                </a:cubicBezTo>
                <a:cubicBezTo>
                  <a:pt x="2189018" y="5439495"/>
                  <a:pt x="2161634" y="5410969"/>
                  <a:pt x="2114282" y="5353919"/>
                </a:cubicBezTo>
                <a:cubicBezTo>
                  <a:pt x="2089179" y="5332239"/>
                  <a:pt x="2076628" y="5307137"/>
                  <a:pt x="2076628" y="5278612"/>
                </a:cubicBezTo>
                <a:cubicBezTo>
                  <a:pt x="2074346" y="5278612"/>
                  <a:pt x="2073205" y="5277471"/>
                  <a:pt x="2073205" y="5275188"/>
                </a:cubicBezTo>
                <a:lnTo>
                  <a:pt x="2076628" y="5268342"/>
                </a:lnTo>
                <a:cubicBezTo>
                  <a:pt x="2072349" y="5262352"/>
                  <a:pt x="2068498" y="5254223"/>
                  <a:pt x="2065075" y="5243953"/>
                </a:cubicBezTo>
                <a:lnTo>
                  <a:pt x="2063832" y="5238801"/>
                </a:lnTo>
                <a:lnTo>
                  <a:pt x="2042266" y="5243593"/>
                </a:lnTo>
                <a:cubicBezTo>
                  <a:pt x="2042266" y="5252721"/>
                  <a:pt x="2038843" y="5257285"/>
                  <a:pt x="2031997" y="5257285"/>
                </a:cubicBezTo>
                <a:lnTo>
                  <a:pt x="2028574" y="5257285"/>
                </a:lnTo>
                <a:lnTo>
                  <a:pt x="2028574" y="5253862"/>
                </a:lnTo>
                <a:lnTo>
                  <a:pt x="2031997" y="5247016"/>
                </a:lnTo>
                <a:lnTo>
                  <a:pt x="2031997" y="5243593"/>
                </a:lnTo>
                <a:lnTo>
                  <a:pt x="2028574" y="5243593"/>
                </a:lnTo>
                <a:cubicBezTo>
                  <a:pt x="2028574" y="5247016"/>
                  <a:pt x="2026292" y="5251580"/>
                  <a:pt x="2021728" y="5257285"/>
                </a:cubicBezTo>
                <a:lnTo>
                  <a:pt x="2028574" y="5257285"/>
                </a:lnTo>
                <a:lnTo>
                  <a:pt x="2028574" y="5264131"/>
                </a:lnTo>
                <a:cubicBezTo>
                  <a:pt x="2012600" y="5264702"/>
                  <a:pt x="1996625" y="5276112"/>
                  <a:pt x="1980651" y="5298362"/>
                </a:cubicBezTo>
                <a:lnTo>
                  <a:pt x="1977228" y="5298362"/>
                </a:lnTo>
                <a:lnTo>
                  <a:pt x="1980651" y="5305208"/>
                </a:lnTo>
                <a:lnTo>
                  <a:pt x="1987497" y="5301785"/>
                </a:lnTo>
                <a:lnTo>
                  <a:pt x="1990920" y="5301785"/>
                </a:lnTo>
                <a:cubicBezTo>
                  <a:pt x="1995484" y="5302355"/>
                  <a:pt x="1997766" y="5304638"/>
                  <a:pt x="1997766" y="5308631"/>
                </a:cubicBezTo>
                <a:lnTo>
                  <a:pt x="1997766" y="5312054"/>
                </a:lnTo>
                <a:cubicBezTo>
                  <a:pt x="1988638" y="5312054"/>
                  <a:pt x="1984074" y="5314336"/>
                  <a:pt x="1984074" y="5318900"/>
                </a:cubicBezTo>
                <a:lnTo>
                  <a:pt x="1977228" y="5318900"/>
                </a:lnTo>
                <a:cubicBezTo>
                  <a:pt x="1973235" y="5318900"/>
                  <a:pt x="1967529" y="5312054"/>
                  <a:pt x="1960113" y="5298362"/>
                </a:cubicBezTo>
                <a:cubicBezTo>
                  <a:pt x="1952696" y="5298362"/>
                  <a:pt x="1925312" y="5269836"/>
                  <a:pt x="1877960" y="5212786"/>
                </a:cubicBezTo>
                <a:cubicBezTo>
                  <a:pt x="1852857" y="5191106"/>
                  <a:pt x="1840306" y="5166004"/>
                  <a:pt x="1840306" y="5137479"/>
                </a:cubicBezTo>
                <a:cubicBezTo>
                  <a:pt x="1838024" y="5137479"/>
                  <a:pt x="1836883" y="5136338"/>
                  <a:pt x="1836883" y="5134055"/>
                </a:cubicBezTo>
                <a:lnTo>
                  <a:pt x="1840306" y="5127209"/>
                </a:lnTo>
                <a:cubicBezTo>
                  <a:pt x="1831749" y="5115229"/>
                  <a:pt x="1824902" y="5094690"/>
                  <a:pt x="1819768" y="5065595"/>
                </a:cubicBezTo>
                <a:cubicBezTo>
                  <a:pt x="1815774" y="5065595"/>
                  <a:pt x="1812351" y="5053044"/>
                  <a:pt x="1809499" y="5027941"/>
                </a:cubicBezTo>
                <a:cubicBezTo>
                  <a:pt x="1807217" y="5027941"/>
                  <a:pt x="1806076" y="5026800"/>
                  <a:pt x="1806076" y="5024518"/>
                </a:cubicBezTo>
                <a:lnTo>
                  <a:pt x="1806076" y="5017672"/>
                </a:lnTo>
                <a:cubicBezTo>
                  <a:pt x="1806076" y="5015390"/>
                  <a:pt x="1808358" y="5006262"/>
                  <a:pt x="1812922" y="4990288"/>
                </a:cubicBezTo>
                <a:lnTo>
                  <a:pt x="1812922" y="4962903"/>
                </a:lnTo>
                <a:cubicBezTo>
                  <a:pt x="1812922" y="4957769"/>
                  <a:pt x="1811781" y="4953205"/>
                  <a:pt x="1809499" y="4949211"/>
                </a:cubicBezTo>
                <a:cubicBezTo>
                  <a:pt x="1811781" y="4945218"/>
                  <a:pt x="1812922" y="4940653"/>
                  <a:pt x="1812922" y="4935519"/>
                </a:cubicBezTo>
                <a:lnTo>
                  <a:pt x="1812922" y="4928673"/>
                </a:lnTo>
                <a:cubicBezTo>
                  <a:pt x="1811210" y="4924109"/>
                  <a:pt x="1808073" y="4920686"/>
                  <a:pt x="1803508" y="4918404"/>
                </a:cubicBezTo>
                <a:lnTo>
                  <a:pt x="1795313" y="4916843"/>
                </a:lnTo>
                <a:lnTo>
                  <a:pt x="1793956" y="4918282"/>
                </a:lnTo>
                <a:lnTo>
                  <a:pt x="1797379" y="4925129"/>
                </a:lnTo>
                <a:lnTo>
                  <a:pt x="1797379" y="4928552"/>
                </a:lnTo>
                <a:cubicBezTo>
                  <a:pt x="1790533" y="4928552"/>
                  <a:pt x="1782546" y="4929693"/>
                  <a:pt x="1773418" y="4931975"/>
                </a:cubicBezTo>
                <a:lnTo>
                  <a:pt x="1776841" y="4938821"/>
                </a:lnTo>
                <a:lnTo>
                  <a:pt x="1776841" y="4942244"/>
                </a:lnTo>
                <a:lnTo>
                  <a:pt x="1715226" y="4955936"/>
                </a:lnTo>
                <a:cubicBezTo>
                  <a:pt x="1715226" y="4965064"/>
                  <a:pt x="1711803" y="4969628"/>
                  <a:pt x="1704957" y="4969628"/>
                </a:cubicBezTo>
                <a:lnTo>
                  <a:pt x="1701534" y="4969628"/>
                </a:lnTo>
                <a:lnTo>
                  <a:pt x="1701534" y="4966205"/>
                </a:lnTo>
                <a:lnTo>
                  <a:pt x="1704957" y="4959359"/>
                </a:lnTo>
                <a:lnTo>
                  <a:pt x="1704957" y="4955936"/>
                </a:lnTo>
                <a:lnTo>
                  <a:pt x="1701534" y="4955936"/>
                </a:lnTo>
                <a:cubicBezTo>
                  <a:pt x="1701534" y="4959359"/>
                  <a:pt x="1699252" y="4963923"/>
                  <a:pt x="1694688" y="4969628"/>
                </a:cubicBezTo>
                <a:lnTo>
                  <a:pt x="1701534" y="4969628"/>
                </a:lnTo>
                <a:lnTo>
                  <a:pt x="1701534" y="4976474"/>
                </a:lnTo>
                <a:cubicBezTo>
                  <a:pt x="1685560" y="4977045"/>
                  <a:pt x="1669585" y="4988455"/>
                  <a:pt x="1653611" y="5010705"/>
                </a:cubicBezTo>
                <a:lnTo>
                  <a:pt x="1650188" y="5010705"/>
                </a:lnTo>
                <a:lnTo>
                  <a:pt x="1653611" y="5017551"/>
                </a:lnTo>
                <a:lnTo>
                  <a:pt x="1660457" y="5014128"/>
                </a:lnTo>
                <a:lnTo>
                  <a:pt x="1663880" y="5014128"/>
                </a:lnTo>
                <a:cubicBezTo>
                  <a:pt x="1668444" y="5014698"/>
                  <a:pt x="1670726" y="5016981"/>
                  <a:pt x="1670726" y="5020974"/>
                </a:cubicBezTo>
                <a:lnTo>
                  <a:pt x="1670726" y="5024397"/>
                </a:lnTo>
                <a:cubicBezTo>
                  <a:pt x="1661598" y="5024397"/>
                  <a:pt x="1657034" y="5026679"/>
                  <a:pt x="1657034" y="5031243"/>
                </a:cubicBezTo>
                <a:lnTo>
                  <a:pt x="1650188" y="5031243"/>
                </a:lnTo>
                <a:cubicBezTo>
                  <a:pt x="1646195" y="5031243"/>
                  <a:pt x="1640489" y="5024397"/>
                  <a:pt x="1633073" y="5010705"/>
                </a:cubicBezTo>
                <a:cubicBezTo>
                  <a:pt x="1625656" y="5010705"/>
                  <a:pt x="1598272" y="4982179"/>
                  <a:pt x="1550920" y="4925129"/>
                </a:cubicBezTo>
                <a:cubicBezTo>
                  <a:pt x="1525817" y="4903449"/>
                  <a:pt x="1513266" y="4878347"/>
                  <a:pt x="1513266" y="4849822"/>
                </a:cubicBezTo>
                <a:cubicBezTo>
                  <a:pt x="1510984" y="4849822"/>
                  <a:pt x="1509843" y="4848681"/>
                  <a:pt x="1509843" y="4846398"/>
                </a:cubicBezTo>
                <a:lnTo>
                  <a:pt x="1513266" y="4839552"/>
                </a:lnTo>
                <a:cubicBezTo>
                  <a:pt x="1504709" y="4827572"/>
                  <a:pt x="1497862" y="4807033"/>
                  <a:pt x="1492728" y="4777938"/>
                </a:cubicBezTo>
                <a:cubicBezTo>
                  <a:pt x="1488734" y="4777938"/>
                  <a:pt x="1485311" y="4765387"/>
                  <a:pt x="1482459" y="4740284"/>
                </a:cubicBezTo>
                <a:cubicBezTo>
                  <a:pt x="1480177" y="4740284"/>
                  <a:pt x="1479036" y="4739143"/>
                  <a:pt x="1479036" y="4736861"/>
                </a:cubicBezTo>
                <a:lnTo>
                  <a:pt x="1479036" y="4730015"/>
                </a:lnTo>
                <a:cubicBezTo>
                  <a:pt x="1479036" y="4727733"/>
                  <a:pt x="1481318" y="4718605"/>
                  <a:pt x="1485882" y="4702631"/>
                </a:cubicBezTo>
                <a:lnTo>
                  <a:pt x="1485882" y="4690330"/>
                </a:lnTo>
                <a:lnTo>
                  <a:pt x="1469335" y="4670473"/>
                </a:lnTo>
                <a:cubicBezTo>
                  <a:pt x="1461918" y="4670473"/>
                  <a:pt x="1434534" y="4641947"/>
                  <a:pt x="1387182" y="4584897"/>
                </a:cubicBezTo>
                <a:cubicBezTo>
                  <a:pt x="1362079" y="4563217"/>
                  <a:pt x="1349528" y="4538115"/>
                  <a:pt x="1349528" y="4509590"/>
                </a:cubicBezTo>
                <a:cubicBezTo>
                  <a:pt x="1347246" y="4509590"/>
                  <a:pt x="1346105" y="4508449"/>
                  <a:pt x="1346105" y="4506166"/>
                </a:cubicBezTo>
                <a:lnTo>
                  <a:pt x="1349528" y="4499320"/>
                </a:lnTo>
                <a:lnTo>
                  <a:pt x="1342592" y="4484678"/>
                </a:lnTo>
                <a:lnTo>
                  <a:pt x="1304272" y="4493193"/>
                </a:lnTo>
                <a:cubicBezTo>
                  <a:pt x="1304272" y="4502321"/>
                  <a:pt x="1300849" y="4506885"/>
                  <a:pt x="1294003" y="4506885"/>
                </a:cubicBezTo>
                <a:lnTo>
                  <a:pt x="1290580" y="4506885"/>
                </a:lnTo>
                <a:lnTo>
                  <a:pt x="1290580" y="4503462"/>
                </a:lnTo>
                <a:lnTo>
                  <a:pt x="1294003" y="4496616"/>
                </a:lnTo>
                <a:lnTo>
                  <a:pt x="1294003" y="4493193"/>
                </a:lnTo>
                <a:lnTo>
                  <a:pt x="1290580" y="4493193"/>
                </a:lnTo>
                <a:cubicBezTo>
                  <a:pt x="1290580" y="4496616"/>
                  <a:pt x="1288298" y="4501180"/>
                  <a:pt x="1283734" y="4506885"/>
                </a:cubicBezTo>
                <a:lnTo>
                  <a:pt x="1290580" y="4506885"/>
                </a:lnTo>
                <a:lnTo>
                  <a:pt x="1290580" y="4513731"/>
                </a:lnTo>
                <a:cubicBezTo>
                  <a:pt x="1274606" y="4514302"/>
                  <a:pt x="1258631" y="4525712"/>
                  <a:pt x="1242657" y="4547962"/>
                </a:cubicBezTo>
                <a:lnTo>
                  <a:pt x="1239234" y="4547962"/>
                </a:lnTo>
                <a:lnTo>
                  <a:pt x="1242657" y="4554808"/>
                </a:lnTo>
                <a:lnTo>
                  <a:pt x="1249503" y="4551385"/>
                </a:lnTo>
                <a:lnTo>
                  <a:pt x="1252926" y="4551385"/>
                </a:lnTo>
                <a:cubicBezTo>
                  <a:pt x="1257490" y="4551955"/>
                  <a:pt x="1259772" y="4554238"/>
                  <a:pt x="1259772" y="4558231"/>
                </a:cubicBezTo>
                <a:lnTo>
                  <a:pt x="1259772" y="4561654"/>
                </a:lnTo>
                <a:cubicBezTo>
                  <a:pt x="1250644" y="4561654"/>
                  <a:pt x="1246080" y="4563936"/>
                  <a:pt x="1246080" y="4568500"/>
                </a:cubicBezTo>
                <a:lnTo>
                  <a:pt x="1239234" y="4568500"/>
                </a:lnTo>
                <a:cubicBezTo>
                  <a:pt x="1235241" y="4568500"/>
                  <a:pt x="1229535" y="4561654"/>
                  <a:pt x="1222119" y="4547962"/>
                </a:cubicBezTo>
                <a:cubicBezTo>
                  <a:pt x="1214702" y="4547962"/>
                  <a:pt x="1187318" y="4519436"/>
                  <a:pt x="1139966" y="4462386"/>
                </a:cubicBezTo>
                <a:cubicBezTo>
                  <a:pt x="1114863" y="4440706"/>
                  <a:pt x="1102312" y="4415604"/>
                  <a:pt x="1102312" y="4387079"/>
                </a:cubicBezTo>
                <a:cubicBezTo>
                  <a:pt x="1100030" y="4387079"/>
                  <a:pt x="1098889" y="4385938"/>
                  <a:pt x="1098889" y="4383655"/>
                </a:cubicBezTo>
                <a:lnTo>
                  <a:pt x="1102312" y="4376809"/>
                </a:lnTo>
                <a:cubicBezTo>
                  <a:pt x="1093755" y="4364829"/>
                  <a:pt x="1086908" y="4344290"/>
                  <a:pt x="1081774" y="4315195"/>
                </a:cubicBezTo>
                <a:cubicBezTo>
                  <a:pt x="1077780" y="4315195"/>
                  <a:pt x="1074357" y="4302644"/>
                  <a:pt x="1071505" y="4277541"/>
                </a:cubicBezTo>
                <a:lnTo>
                  <a:pt x="1068670" y="4274707"/>
                </a:lnTo>
                <a:lnTo>
                  <a:pt x="1060704" y="4277694"/>
                </a:lnTo>
                <a:cubicBezTo>
                  <a:pt x="1052717" y="4283399"/>
                  <a:pt x="1044730" y="4291814"/>
                  <a:pt x="1036743" y="4302939"/>
                </a:cubicBezTo>
                <a:lnTo>
                  <a:pt x="1033320" y="4302939"/>
                </a:lnTo>
                <a:lnTo>
                  <a:pt x="1036743" y="4309785"/>
                </a:lnTo>
                <a:lnTo>
                  <a:pt x="1043589" y="4306362"/>
                </a:lnTo>
                <a:lnTo>
                  <a:pt x="1047012" y="4306362"/>
                </a:lnTo>
                <a:cubicBezTo>
                  <a:pt x="1051576" y="4306932"/>
                  <a:pt x="1053858" y="4309215"/>
                  <a:pt x="1053858" y="4313208"/>
                </a:cubicBezTo>
                <a:lnTo>
                  <a:pt x="1053858" y="4316631"/>
                </a:lnTo>
                <a:cubicBezTo>
                  <a:pt x="1044730" y="4316631"/>
                  <a:pt x="1040166" y="4318913"/>
                  <a:pt x="1040166" y="4323477"/>
                </a:cubicBezTo>
                <a:lnTo>
                  <a:pt x="1033320" y="4323477"/>
                </a:lnTo>
                <a:cubicBezTo>
                  <a:pt x="1029327" y="4323477"/>
                  <a:pt x="1023621" y="4316631"/>
                  <a:pt x="1016205" y="4302939"/>
                </a:cubicBezTo>
                <a:cubicBezTo>
                  <a:pt x="1008788" y="4302939"/>
                  <a:pt x="981404" y="4274413"/>
                  <a:pt x="934052" y="4217363"/>
                </a:cubicBezTo>
                <a:cubicBezTo>
                  <a:pt x="921501" y="4206523"/>
                  <a:pt x="912087" y="4194828"/>
                  <a:pt x="905811" y="4182277"/>
                </a:cubicBezTo>
                <a:lnTo>
                  <a:pt x="903348" y="4171751"/>
                </a:lnTo>
                <a:lnTo>
                  <a:pt x="900983" y="4180565"/>
                </a:lnTo>
                <a:cubicBezTo>
                  <a:pt x="894708" y="4191404"/>
                  <a:pt x="885294" y="4201388"/>
                  <a:pt x="872743" y="4210516"/>
                </a:cubicBezTo>
                <a:lnTo>
                  <a:pt x="876166" y="4217363"/>
                </a:lnTo>
                <a:lnTo>
                  <a:pt x="876166" y="4220786"/>
                </a:lnTo>
                <a:cubicBezTo>
                  <a:pt x="869320" y="4220786"/>
                  <a:pt x="861333" y="4221927"/>
                  <a:pt x="852205" y="4224209"/>
                </a:cubicBezTo>
                <a:lnTo>
                  <a:pt x="855628" y="4231055"/>
                </a:lnTo>
                <a:lnTo>
                  <a:pt x="855628" y="4234478"/>
                </a:lnTo>
                <a:lnTo>
                  <a:pt x="815276" y="4243445"/>
                </a:lnTo>
                <a:lnTo>
                  <a:pt x="814379" y="4246734"/>
                </a:lnTo>
                <a:cubicBezTo>
                  <a:pt x="816661" y="4253580"/>
                  <a:pt x="818943" y="4257003"/>
                  <a:pt x="821226" y="4257003"/>
                </a:cubicBezTo>
                <a:lnTo>
                  <a:pt x="810956" y="4274118"/>
                </a:lnTo>
                <a:lnTo>
                  <a:pt x="810956" y="4294656"/>
                </a:lnTo>
                <a:lnTo>
                  <a:pt x="821226" y="4308348"/>
                </a:lnTo>
                <a:lnTo>
                  <a:pt x="821226" y="4332310"/>
                </a:lnTo>
                <a:lnTo>
                  <a:pt x="824649" y="4366540"/>
                </a:lnTo>
                <a:cubicBezTo>
                  <a:pt x="806963" y="4384797"/>
                  <a:pt x="793271" y="4393925"/>
                  <a:pt x="783572" y="4393925"/>
                </a:cubicBezTo>
                <a:lnTo>
                  <a:pt x="749342" y="4393925"/>
                </a:lnTo>
                <a:cubicBezTo>
                  <a:pt x="737931" y="4388790"/>
                  <a:pt x="732226" y="4385367"/>
                  <a:pt x="732226" y="4383655"/>
                </a:cubicBezTo>
                <a:lnTo>
                  <a:pt x="725380" y="4387079"/>
                </a:lnTo>
                <a:lnTo>
                  <a:pt x="718534" y="4387079"/>
                </a:lnTo>
                <a:cubicBezTo>
                  <a:pt x="713970" y="4387079"/>
                  <a:pt x="711688" y="4383655"/>
                  <a:pt x="711688" y="4376809"/>
                </a:cubicBezTo>
                <a:lnTo>
                  <a:pt x="708265" y="4376809"/>
                </a:lnTo>
                <a:cubicBezTo>
                  <a:pt x="708265" y="4382515"/>
                  <a:pt x="699137" y="4387079"/>
                  <a:pt x="680881" y="4390502"/>
                </a:cubicBezTo>
                <a:cubicBezTo>
                  <a:pt x="680881" y="4415604"/>
                  <a:pt x="668329" y="4437283"/>
                  <a:pt x="643227" y="4455539"/>
                </a:cubicBezTo>
                <a:lnTo>
                  <a:pt x="646650" y="4462386"/>
                </a:lnTo>
                <a:lnTo>
                  <a:pt x="646650" y="4465809"/>
                </a:lnTo>
                <a:cubicBezTo>
                  <a:pt x="639804" y="4465809"/>
                  <a:pt x="631817" y="4466950"/>
                  <a:pt x="622689" y="4469232"/>
                </a:cubicBezTo>
                <a:lnTo>
                  <a:pt x="626112" y="4476078"/>
                </a:lnTo>
                <a:lnTo>
                  <a:pt x="626112" y="4479501"/>
                </a:lnTo>
                <a:lnTo>
                  <a:pt x="564497" y="4493193"/>
                </a:lnTo>
                <a:cubicBezTo>
                  <a:pt x="564497" y="4502321"/>
                  <a:pt x="561074" y="4506885"/>
                  <a:pt x="554228" y="4506885"/>
                </a:cubicBezTo>
                <a:lnTo>
                  <a:pt x="550805" y="4506885"/>
                </a:lnTo>
                <a:lnTo>
                  <a:pt x="550805" y="4503462"/>
                </a:lnTo>
                <a:lnTo>
                  <a:pt x="554228" y="4496616"/>
                </a:lnTo>
                <a:lnTo>
                  <a:pt x="554228" y="4493193"/>
                </a:lnTo>
                <a:lnTo>
                  <a:pt x="550805" y="4493193"/>
                </a:lnTo>
                <a:cubicBezTo>
                  <a:pt x="550805" y="4496616"/>
                  <a:pt x="548523" y="4501180"/>
                  <a:pt x="543959" y="4506885"/>
                </a:cubicBezTo>
                <a:lnTo>
                  <a:pt x="550805" y="4506885"/>
                </a:lnTo>
                <a:lnTo>
                  <a:pt x="550805" y="4513731"/>
                </a:lnTo>
                <a:cubicBezTo>
                  <a:pt x="534831" y="4514302"/>
                  <a:pt x="518856" y="4525712"/>
                  <a:pt x="502882" y="4547962"/>
                </a:cubicBezTo>
                <a:lnTo>
                  <a:pt x="499459" y="4547962"/>
                </a:lnTo>
                <a:lnTo>
                  <a:pt x="502882" y="4554808"/>
                </a:lnTo>
                <a:lnTo>
                  <a:pt x="509728" y="4551385"/>
                </a:lnTo>
                <a:lnTo>
                  <a:pt x="513151" y="4551385"/>
                </a:lnTo>
                <a:cubicBezTo>
                  <a:pt x="517715" y="4551955"/>
                  <a:pt x="519997" y="4554238"/>
                  <a:pt x="519997" y="4558231"/>
                </a:cubicBezTo>
                <a:lnTo>
                  <a:pt x="519997" y="4561654"/>
                </a:lnTo>
                <a:cubicBezTo>
                  <a:pt x="510869" y="4561654"/>
                  <a:pt x="506305" y="4563936"/>
                  <a:pt x="506305" y="4568500"/>
                </a:cubicBezTo>
                <a:lnTo>
                  <a:pt x="499459" y="4568500"/>
                </a:lnTo>
                <a:cubicBezTo>
                  <a:pt x="495466" y="4568500"/>
                  <a:pt x="489760" y="4561654"/>
                  <a:pt x="482344" y="4547962"/>
                </a:cubicBezTo>
                <a:cubicBezTo>
                  <a:pt x="474927" y="4547962"/>
                  <a:pt x="447543" y="4519436"/>
                  <a:pt x="400191" y="4462386"/>
                </a:cubicBezTo>
                <a:cubicBezTo>
                  <a:pt x="375088" y="4440706"/>
                  <a:pt x="362537" y="4415604"/>
                  <a:pt x="362537" y="4387079"/>
                </a:cubicBezTo>
                <a:cubicBezTo>
                  <a:pt x="360255" y="4387079"/>
                  <a:pt x="359114" y="4385938"/>
                  <a:pt x="359114" y="4383655"/>
                </a:cubicBezTo>
                <a:lnTo>
                  <a:pt x="362537" y="4376809"/>
                </a:lnTo>
                <a:lnTo>
                  <a:pt x="352158" y="4354897"/>
                </a:lnTo>
                <a:lnTo>
                  <a:pt x="348314" y="4360021"/>
                </a:lnTo>
                <a:lnTo>
                  <a:pt x="344891" y="4360021"/>
                </a:lnTo>
                <a:lnTo>
                  <a:pt x="344891" y="4356598"/>
                </a:lnTo>
                <a:lnTo>
                  <a:pt x="348314" y="4349752"/>
                </a:lnTo>
                <a:lnTo>
                  <a:pt x="348314" y="4346329"/>
                </a:lnTo>
                <a:lnTo>
                  <a:pt x="344891" y="4346329"/>
                </a:lnTo>
                <a:cubicBezTo>
                  <a:pt x="344891" y="4349752"/>
                  <a:pt x="342609" y="4354316"/>
                  <a:pt x="338045" y="4360021"/>
                </a:cubicBezTo>
                <a:lnTo>
                  <a:pt x="344891" y="4360021"/>
                </a:lnTo>
                <a:lnTo>
                  <a:pt x="344891" y="4366867"/>
                </a:lnTo>
                <a:cubicBezTo>
                  <a:pt x="328917" y="4367438"/>
                  <a:pt x="312942" y="4378848"/>
                  <a:pt x="296968" y="4401098"/>
                </a:cubicBezTo>
                <a:lnTo>
                  <a:pt x="293545" y="4401098"/>
                </a:lnTo>
                <a:lnTo>
                  <a:pt x="296968" y="4407944"/>
                </a:lnTo>
                <a:lnTo>
                  <a:pt x="303814" y="4404521"/>
                </a:lnTo>
                <a:lnTo>
                  <a:pt x="307237" y="4404521"/>
                </a:lnTo>
                <a:cubicBezTo>
                  <a:pt x="311801" y="4405091"/>
                  <a:pt x="314083" y="4407374"/>
                  <a:pt x="314083" y="4411367"/>
                </a:cubicBezTo>
                <a:lnTo>
                  <a:pt x="314083" y="4414790"/>
                </a:lnTo>
                <a:cubicBezTo>
                  <a:pt x="304955" y="4414790"/>
                  <a:pt x="300391" y="4417072"/>
                  <a:pt x="300391" y="4421636"/>
                </a:cubicBezTo>
                <a:lnTo>
                  <a:pt x="293545" y="4421636"/>
                </a:lnTo>
                <a:cubicBezTo>
                  <a:pt x="289552" y="4421636"/>
                  <a:pt x="283846" y="4414790"/>
                  <a:pt x="276430" y="4401098"/>
                </a:cubicBezTo>
                <a:cubicBezTo>
                  <a:pt x="269013" y="4401098"/>
                  <a:pt x="241629" y="4372572"/>
                  <a:pt x="194277" y="4315522"/>
                </a:cubicBezTo>
                <a:cubicBezTo>
                  <a:pt x="169174" y="4293842"/>
                  <a:pt x="156623" y="4268740"/>
                  <a:pt x="156623" y="4240215"/>
                </a:cubicBezTo>
                <a:cubicBezTo>
                  <a:pt x="154341" y="4240215"/>
                  <a:pt x="153200" y="4239074"/>
                  <a:pt x="153200" y="4236791"/>
                </a:cubicBezTo>
                <a:lnTo>
                  <a:pt x="156623" y="4229945"/>
                </a:lnTo>
                <a:cubicBezTo>
                  <a:pt x="148066" y="4217965"/>
                  <a:pt x="141219" y="4197426"/>
                  <a:pt x="136085" y="4168331"/>
                </a:cubicBezTo>
                <a:cubicBezTo>
                  <a:pt x="132091" y="4168331"/>
                  <a:pt x="128668" y="4155780"/>
                  <a:pt x="125816" y="4130677"/>
                </a:cubicBezTo>
                <a:cubicBezTo>
                  <a:pt x="123534" y="4130677"/>
                  <a:pt x="122393" y="4129536"/>
                  <a:pt x="122393" y="4127254"/>
                </a:cubicBezTo>
                <a:lnTo>
                  <a:pt x="122393" y="4120408"/>
                </a:lnTo>
                <a:cubicBezTo>
                  <a:pt x="122393" y="4118126"/>
                  <a:pt x="124675" y="4108998"/>
                  <a:pt x="129239" y="4093024"/>
                </a:cubicBezTo>
                <a:lnTo>
                  <a:pt x="129239" y="4065639"/>
                </a:lnTo>
                <a:cubicBezTo>
                  <a:pt x="129239" y="4060505"/>
                  <a:pt x="128098" y="4055941"/>
                  <a:pt x="125816" y="4051947"/>
                </a:cubicBezTo>
                <a:cubicBezTo>
                  <a:pt x="128098" y="4047954"/>
                  <a:pt x="129239" y="4043389"/>
                  <a:pt x="129239" y="4038255"/>
                </a:cubicBezTo>
                <a:lnTo>
                  <a:pt x="129239" y="4031409"/>
                </a:lnTo>
                <a:cubicBezTo>
                  <a:pt x="125816" y="4022281"/>
                  <a:pt x="116688" y="4017716"/>
                  <a:pt x="101854" y="4017716"/>
                </a:cubicBezTo>
                <a:lnTo>
                  <a:pt x="101854" y="4000601"/>
                </a:lnTo>
                <a:cubicBezTo>
                  <a:pt x="101854" y="3985198"/>
                  <a:pt x="100713" y="3971505"/>
                  <a:pt x="98431" y="3959525"/>
                </a:cubicBezTo>
                <a:cubicBezTo>
                  <a:pt x="99002" y="3921871"/>
                  <a:pt x="110412" y="3876231"/>
                  <a:pt x="132662" y="3822603"/>
                </a:cubicBezTo>
                <a:cubicBezTo>
                  <a:pt x="137226" y="3822603"/>
                  <a:pt x="144072" y="3810052"/>
                  <a:pt x="153200" y="3784949"/>
                </a:cubicBezTo>
                <a:lnTo>
                  <a:pt x="173738" y="3760988"/>
                </a:lnTo>
                <a:cubicBezTo>
                  <a:pt x="175450" y="3751860"/>
                  <a:pt x="185719" y="3739309"/>
                  <a:pt x="204546" y="3723334"/>
                </a:cubicBezTo>
                <a:cubicBezTo>
                  <a:pt x="230219" y="3693098"/>
                  <a:pt x="243911" y="3677123"/>
                  <a:pt x="245623" y="3675412"/>
                </a:cubicBezTo>
                <a:lnTo>
                  <a:pt x="259315" y="3685681"/>
                </a:lnTo>
                <a:lnTo>
                  <a:pt x="266161" y="3685681"/>
                </a:lnTo>
                <a:cubicBezTo>
                  <a:pt x="266161" y="3676553"/>
                  <a:pt x="273007" y="3668566"/>
                  <a:pt x="286699" y="3661720"/>
                </a:cubicBezTo>
                <a:cubicBezTo>
                  <a:pt x="286699" y="3658012"/>
                  <a:pt x="290978" y="3654446"/>
                  <a:pt x="299536" y="3651023"/>
                </a:cubicBezTo>
                <a:lnTo>
                  <a:pt x="328287" y="3643675"/>
                </a:lnTo>
                <a:lnTo>
                  <a:pt x="301760" y="3613300"/>
                </a:lnTo>
                <a:cubicBezTo>
                  <a:pt x="276657" y="3591620"/>
                  <a:pt x="264106" y="3566518"/>
                  <a:pt x="264106" y="3537993"/>
                </a:cubicBezTo>
                <a:cubicBezTo>
                  <a:pt x="261824" y="3537993"/>
                  <a:pt x="260683" y="3536852"/>
                  <a:pt x="260683" y="3534569"/>
                </a:cubicBezTo>
                <a:lnTo>
                  <a:pt x="264106" y="3527723"/>
                </a:lnTo>
                <a:lnTo>
                  <a:pt x="253727" y="3505811"/>
                </a:lnTo>
                <a:lnTo>
                  <a:pt x="249883" y="3510935"/>
                </a:lnTo>
                <a:lnTo>
                  <a:pt x="246460" y="3510935"/>
                </a:lnTo>
                <a:lnTo>
                  <a:pt x="246460" y="3507512"/>
                </a:lnTo>
                <a:lnTo>
                  <a:pt x="249883" y="3500666"/>
                </a:lnTo>
                <a:lnTo>
                  <a:pt x="249883" y="3497243"/>
                </a:lnTo>
                <a:lnTo>
                  <a:pt x="246460" y="3497243"/>
                </a:lnTo>
                <a:cubicBezTo>
                  <a:pt x="246460" y="3500666"/>
                  <a:pt x="244178" y="3505230"/>
                  <a:pt x="239614" y="3510935"/>
                </a:cubicBezTo>
                <a:lnTo>
                  <a:pt x="246460" y="3510935"/>
                </a:lnTo>
                <a:lnTo>
                  <a:pt x="246460" y="3517781"/>
                </a:lnTo>
                <a:cubicBezTo>
                  <a:pt x="230486" y="3518352"/>
                  <a:pt x="214511" y="3529762"/>
                  <a:pt x="198537" y="3552012"/>
                </a:cubicBezTo>
                <a:lnTo>
                  <a:pt x="195114" y="3552012"/>
                </a:lnTo>
                <a:lnTo>
                  <a:pt x="198537" y="3558858"/>
                </a:lnTo>
                <a:lnTo>
                  <a:pt x="205383" y="3555435"/>
                </a:lnTo>
                <a:lnTo>
                  <a:pt x="208806" y="3555435"/>
                </a:lnTo>
                <a:cubicBezTo>
                  <a:pt x="213370" y="3556005"/>
                  <a:pt x="215652" y="3558288"/>
                  <a:pt x="215652" y="3562281"/>
                </a:cubicBezTo>
                <a:lnTo>
                  <a:pt x="215652" y="3565704"/>
                </a:lnTo>
                <a:cubicBezTo>
                  <a:pt x="206524" y="3565704"/>
                  <a:pt x="201960" y="3567986"/>
                  <a:pt x="201960" y="3572550"/>
                </a:cubicBezTo>
                <a:lnTo>
                  <a:pt x="195114" y="3572550"/>
                </a:lnTo>
                <a:cubicBezTo>
                  <a:pt x="191121" y="3572550"/>
                  <a:pt x="185415" y="3565704"/>
                  <a:pt x="177999" y="3552012"/>
                </a:cubicBezTo>
                <a:cubicBezTo>
                  <a:pt x="170582" y="3552012"/>
                  <a:pt x="143198" y="3523486"/>
                  <a:pt x="95846" y="3466436"/>
                </a:cubicBezTo>
                <a:cubicBezTo>
                  <a:pt x="70743" y="3444756"/>
                  <a:pt x="58192" y="3419654"/>
                  <a:pt x="58192" y="3391129"/>
                </a:cubicBezTo>
                <a:cubicBezTo>
                  <a:pt x="55910" y="3391129"/>
                  <a:pt x="54769" y="3389988"/>
                  <a:pt x="54769" y="3387705"/>
                </a:cubicBezTo>
                <a:lnTo>
                  <a:pt x="58192" y="3380859"/>
                </a:lnTo>
                <a:cubicBezTo>
                  <a:pt x="49635" y="3368879"/>
                  <a:pt x="42788" y="3348340"/>
                  <a:pt x="37654" y="3319245"/>
                </a:cubicBezTo>
                <a:cubicBezTo>
                  <a:pt x="33660" y="3319245"/>
                  <a:pt x="30237" y="3306694"/>
                  <a:pt x="27385" y="3281591"/>
                </a:cubicBezTo>
                <a:cubicBezTo>
                  <a:pt x="25103" y="3281591"/>
                  <a:pt x="23962" y="3280450"/>
                  <a:pt x="23962" y="3278168"/>
                </a:cubicBezTo>
                <a:lnTo>
                  <a:pt x="23962" y="3271322"/>
                </a:lnTo>
                <a:cubicBezTo>
                  <a:pt x="23962" y="3269040"/>
                  <a:pt x="26244" y="3259912"/>
                  <a:pt x="30808" y="3243938"/>
                </a:cubicBezTo>
                <a:lnTo>
                  <a:pt x="30808" y="3216553"/>
                </a:lnTo>
                <a:cubicBezTo>
                  <a:pt x="30808" y="3211419"/>
                  <a:pt x="29667" y="3206855"/>
                  <a:pt x="27385" y="3202861"/>
                </a:cubicBezTo>
                <a:cubicBezTo>
                  <a:pt x="29667" y="3198868"/>
                  <a:pt x="30808" y="3194303"/>
                  <a:pt x="30808" y="3189169"/>
                </a:cubicBezTo>
                <a:lnTo>
                  <a:pt x="30808" y="3182323"/>
                </a:lnTo>
                <a:cubicBezTo>
                  <a:pt x="27385" y="3173195"/>
                  <a:pt x="18257" y="3168630"/>
                  <a:pt x="3423" y="3168630"/>
                </a:cubicBezTo>
                <a:lnTo>
                  <a:pt x="3423" y="3151515"/>
                </a:lnTo>
                <a:cubicBezTo>
                  <a:pt x="3423" y="3136112"/>
                  <a:pt x="2282" y="3122419"/>
                  <a:pt x="0" y="3110439"/>
                </a:cubicBezTo>
                <a:cubicBezTo>
                  <a:pt x="571" y="3072785"/>
                  <a:pt x="11981" y="3027145"/>
                  <a:pt x="34231" y="2973517"/>
                </a:cubicBezTo>
                <a:cubicBezTo>
                  <a:pt x="38795" y="2973517"/>
                  <a:pt x="45641" y="2960966"/>
                  <a:pt x="54769" y="2935863"/>
                </a:cubicBezTo>
                <a:lnTo>
                  <a:pt x="75307" y="2911902"/>
                </a:lnTo>
                <a:cubicBezTo>
                  <a:pt x="77019" y="2902774"/>
                  <a:pt x="87288" y="2890223"/>
                  <a:pt x="106115" y="2874248"/>
                </a:cubicBezTo>
                <a:cubicBezTo>
                  <a:pt x="131788" y="2844012"/>
                  <a:pt x="145480" y="2828037"/>
                  <a:pt x="147192" y="2826326"/>
                </a:cubicBezTo>
                <a:lnTo>
                  <a:pt x="160884" y="2836595"/>
                </a:lnTo>
                <a:lnTo>
                  <a:pt x="167730" y="2836595"/>
                </a:lnTo>
                <a:cubicBezTo>
                  <a:pt x="167730" y="2827467"/>
                  <a:pt x="174576" y="2819480"/>
                  <a:pt x="188268" y="2812634"/>
                </a:cubicBezTo>
                <a:cubicBezTo>
                  <a:pt x="188268" y="2808926"/>
                  <a:pt x="192547" y="2805360"/>
                  <a:pt x="201104" y="2801937"/>
                </a:cubicBezTo>
                <a:lnTo>
                  <a:pt x="228043" y="2795052"/>
                </a:lnTo>
                <a:lnTo>
                  <a:pt x="231930" y="2771728"/>
                </a:lnTo>
                <a:cubicBezTo>
                  <a:pt x="238776" y="2744914"/>
                  <a:pt x="244481" y="2704978"/>
                  <a:pt x="249046" y="2651921"/>
                </a:cubicBezTo>
                <a:cubicBezTo>
                  <a:pt x="260456" y="2633665"/>
                  <a:pt x="267302" y="2624537"/>
                  <a:pt x="269584" y="2624537"/>
                </a:cubicBezTo>
                <a:cubicBezTo>
                  <a:pt x="258174" y="2598293"/>
                  <a:pt x="252469" y="2581178"/>
                  <a:pt x="252469" y="2573191"/>
                </a:cubicBezTo>
                <a:lnTo>
                  <a:pt x="262738" y="2556076"/>
                </a:lnTo>
                <a:lnTo>
                  <a:pt x="262738" y="2549230"/>
                </a:lnTo>
                <a:lnTo>
                  <a:pt x="255892" y="2538960"/>
                </a:lnTo>
                <a:lnTo>
                  <a:pt x="255892" y="2535537"/>
                </a:lnTo>
                <a:cubicBezTo>
                  <a:pt x="255892" y="2528121"/>
                  <a:pt x="257033" y="2522416"/>
                  <a:pt x="259315" y="2518422"/>
                </a:cubicBezTo>
                <a:lnTo>
                  <a:pt x="255892" y="2504730"/>
                </a:lnTo>
                <a:lnTo>
                  <a:pt x="266127" y="2398445"/>
                </a:lnTo>
                <a:lnTo>
                  <a:pt x="260152" y="2398445"/>
                </a:lnTo>
                <a:lnTo>
                  <a:pt x="260152" y="2397304"/>
                </a:lnTo>
                <a:lnTo>
                  <a:pt x="262597" y="2391599"/>
                </a:lnTo>
                <a:lnTo>
                  <a:pt x="266786" y="2391599"/>
                </a:lnTo>
                <a:lnTo>
                  <a:pt x="267017" y="2389203"/>
                </a:lnTo>
                <a:lnTo>
                  <a:pt x="278750" y="2317273"/>
                </a:lnTo>
                <a:lnTo>
                  <a:pt x="273844" y="2316292"/>
                </a:lnTo>
                <a:lnTo>
                  <a:pt x="273844" y="2343676"/>
                </a:lnTo>
                <a:cubicBezTo>
                  <a:pt x="269280" y="2359651"/>
                  <a:pt x="266998" y="2368779"/>
                  <a:pt x="266998" y="2371061"/>
                </a:cubicBezTo>
                <a:lnTo>
                  <a:pt x="266998" y="2381330"/>
                </a:lnTo>
                <a:lnTo>
                  <a:pt x="262597" y="2391599"/>
                </a:lnTo>
                <a:lnTo>
                  <a:pt x="260152" y="2391599"/>
                </a:lnTo>
                <a:lnTo>
                  <a:pt x="260152" y="2397304"/>
                </a:lnTo>
                <a:lnTo>
                  <a:pt x="256729" y="2405291"/>
                </a:lnTo>
                <a:lnTo>
                  <a:pt x="239614" y="2401868"/>
                </a:lnTo>
                <a:lnTo>
                  <a:pt x="239614" y="2405291"/>
                </a:lnTo>
                <a:lnTo>
                  <a:pt x="243037" y="2412137"/>
                </a:lnTo>
                <a:lnTo>
                  <a:pt x="232768" y="2412137"/>
                </a:lnTo>
                <a:lnTo>
                  <a:pt x="243037" y="2425829"/>
                </a:lnTo>
                <a:lnTo>
                  <a:pt x="232768" y="2432675"/>
                </a:lnTo>
                <a:lnTo>
                  <a:pt x="222499" y="2432675"/>
                </a:lnTo>
                <a:cubicBezTo>
                  <a:pt x="183704" y="2409855"/>
                  <a:pt x="160884" y="2393881"/>
                  <a:pt x="154038" y="2384753"/>
                </a:cubicBezTo>
                <a:cubicBezTo>
                  <a:pt x="154038" y="2370490"/>
                  <a:pt x="150615" y="2353375"/>
                  <a:pt x="143768" y="2333407"/>
                </a:cubicBezTo>
                <a:cubicBezTo>
                  <a:pt x="143768" y="2320856"/>
                  <a:pt x="130076" y="2302600"/>
                  <a:pt x="102692" y="2278638"/>
                </a:cubicBezTo>
                <a:cubicBezTo>
                  <a:pt x="102692" y="2267799"/>
                  <a:pt x="100410" y="2259812"/>
                  <a:pt x="95846" y="2254677"/>
                </a:cubicBezTo>
                <a:lnTo>
                  <a:pt x="95846" y="2213600"/>
                </a:lnTo>
                <a:cubicBezTo>
                  <a:pt x="95846" y="2203902"/>
                  <a:pt x="94704" y="2194774"/>
                  <a:pt x="92423" y="2186216"/>
                </a:cubicBezTo>
                <a:cubicBezTo>
                  <a:pt x="96987" y="2139435"/>
                  <a:pt x="103833" y="2092653"/>
                  <a:pt x="112961" y="2045871"/>
                </a:cubicBezTo>
                <a:cubicBezTo>
                  <a:pt x="115243" y="2008788"/>
                  <a:pt x="122089" y="1967712"/>
                  <a:pt x="133499" y="1922642"/>
                </a:cubicBezTo>
                <a:cubicBezTo>
                  <a:pt x="140345" y="1895828"/>
                  <a:pt x="146050" y="1855892"/>
                  <a:pt x="150615" y="1802835"/>
                </a:cubicBezTo>
                <a:cubicBezTo>
                  <a:pt x="162025" y="1784579"/>
                  <a:pt x="168871" y="1775451"/>
                  <a:pt x="171153" y="1775451"/>
                </a:cubicBezTo>
                <a:cubicBezTo>
                  <a:pt x="159743" y="1749207"/>
                  <a:pt x="154038" y="1732092"/>
                  <a:pt x="154038" y="1724105"/>
                </a:cubicBezTo>
                <a:lnTo>
                  <a:pt x="164307" y="1706990"/>
                </a:lnTo>
                <a:lnTo>
                  <a:pt x="164307" y="1700144"/>
                </a:lnTo>
                <a:lnTo>
                  <a:pt x="157461" y="1689874"/>
                </a:lnTo>
                <a:lnTo>
                  <a:pt x="157461" y="1686451"/>
                </a:lnTo>
                <a:cubicBezTo>
                  <a:pt x="157461" y="1679035"/>
                  <a:pt x="158602" y="1673330"/>
                  <a:pt x="160884" y="1669336"/>
                </a:cubicBezTo>
                <a:lnTo>
                  <a:pt x="157461" y="1655644"/>
                </a:lnTo>
                <a:cubicBezTo>
                  <a:pt x="162025" y="1580337"/>
                  <a:pt x="172294" y="1501607"/>
                  <a:pt x="188268" y="1419454"/>
                </a:cubicBezTo>
                <a:cubicBezTo>
                  <a:pt x="196826" y="1377808"/>
                  <a:pt x="202531" y="1356128"/>
                  <a:pt x="205383" y="1354417"/>
                </a:cubicBezTo>
                <a:cubicBezTo>
                  <a:pt x="215082" y="1286526"/>
                  <a:pt x="224210" y="1246590"/>
                  <a:pt x="232768" y="1234610"/>
                </a:cubicBezTo>
                <a:lnTo>
                  <a:pt x="232768" y="1227764"/>
                </a:lnTo>
                <a:lnTo>
                  <a:pt x="229345" y="1220918"/>
                </a:lnTo>
                <a:cubicBezTo>
                  <a:pt x="233909" y="1220918"/>
                  <a:pt x="239614" y="1203803"/>
                  <a:pt x="246460" y="1169572"/>
                </a:cubicBezTo>
                <a:cubicBezTo>
                  <a:pt x="249883" y="1146752"/>
                  <a:pt x="256729" y="1135341"/>
                  <a:pt x="266998" y="1135341"/>
                </a:cubicBezTo>
                <a:lnTo>
                  <a:pt x="266998" y="1128496"/>
                </a:lnTo>
                <a:lnTo>
                  <a:pt x="260152" y="1128496"/>
                </a:lnTo>
                <a:lnTo>
                  <a:pt x="260152" y="1125073"/>
                </a:lnTo>
                <a:cubicBezTo>
                  <a:pt x="270992" y="1075439"/>
                  <a:pt x="290389" y="1024093"/>
                  <a:pt x="318344" y="971036"/>
                </a:cubicBezTo>
                <a:cubicBezTo>
                  <a:pt x="327472" y="951068"/>
                  <a:pt x="333177" y="931671"/>
                  <a:pt x="335459" y="912844"/>
                </a:cubicBezTo>
                <a:cubicBezTo>
                  <a:pt x="340023" y="912844"/>
                  <a:pt x="348010" y="896869"/>
                  <a:pt x="359420" y="864921"/>
                </a:cubicBezTo>
                <a:cubicBezTo>
                  <a:pt x="363414" y="862639"/>
                  <a:pt x="369119" y="861498"/>
                  <a:pt x="376536" y="861498"/>
                </a:cubicBezTo>
                <a:lnTo>
                  <a:pt x="376536" y="854652"/>
                </a:lnTo>
                <a:lnTo>
                  <a:pt x="369690" y="854652"/>
                </a:lnTo>
                <a:cubicBezTo>
                  <a:pt x="369690" y="836966"/>
                  <a:pt x="375395" y="819851"/>
                  <a:pt x="386805" y="803305"/>
                </a:cubicBezTo>
                <a:cubicBezTo>
                  <a:pt x="394792" y="778204"/>
                  <a:pt x="401638" y="765652"/>
                  <a:pt x="407343" y="765652"/>
                </a:cubicBezTo>
                <a:lnTo>
                  <a:pt x="403920" y="758805"/>
                </a:lnTo>
                <a:cubicBezTo>
                  <a:pt x="409625" y="742832"/>
                  <a:pt x="414189" y="734845"/>
                  <a:pt x="417612" y="734845"/>
                </a:cubicBezTo>
                <a:cubicBezTo>
                  <a:pt x="419894" y="739408"/>
                  <a:pt x="421035" y="742832"/>
                  <a:pt x="421035" y="745115"/>
                </a:cubicBezTo>
                <a:lnTo>
                  <a:pt x="427881" y="745115"/>
                </a:lnTo>
                <a:lnTo>
                  <a:pt x="427881" y="738267"/>
                </a:lnTo>
                <a:cubicBezTo>
                  <a:pt x="424458" y="738267"/>
                  <a:pt x="421035" y="735985"/>
                  <a:pt x="417612" y="731421"/>
                </a:cubicBezTo>
                <a:cubicBezTo>
                  <a:pt x="431304" y="692627"/>
                  <a:pt x="446138" y="659537"/>
                  <a:pt x="462112" y="632154"/>
                </a:cubicBezTo>
                <a:cubicBezTo>
                  <a:pt x="462112" y="623026"/>
                  <a:pt x="466676" y="611615"/>
                  <a:pt x="475804" y="597922"/>
                </a:cubicBezTo>
                <a:cubicBezTo>
                  <a:pt x="483220" y="588794"/>
                  <a:pt x="491208" y="571679"/>
                  <a:pt x="499765" y="546578"/>
                </a:cubicBezTo>
                <a:cubicBezTo>
                  <a:pt x="510605" y="532315"/>
                  <a:pt x="518592" y="517482"/>
                  <a:pt x="523727" y="502077"/>
                </a:cubicBezTo>
                <a:lnTo>
                  <a:pt x="537419" y="495231"/>
                </a:lnTo>
                <a:lnTo>
                  <a:pt x="533996" y="478116"/>
                </a:lnTo>
                <a:cubicBezTo>
                  <a:pt x="533996" y="474123"/>
                  <a:pt x="541983" y="460430"/>
                  <a:pt x="557957" y="437039"/>
                </a:cubicBezTo>
                <a:lnTo>
                  <a:pt x="578495" y="433616"/>
                </a:lnTo>
                <a:cubicBezTo>
                  <a:pt x="578495" y="435899"/>
                  <a:pt x="579636" y="437039"/>
                  <a:pt x="581918" y="437039"/>
                </a:cubicBezTo>
                <a:cubicBezTo>
                  <a:pt x="581918" y="429053"/>
                  <a:pt x="587623" y="421066"/>
                  <a:pt x="599034" y="413078"/>
                </a:cubicBezTo>
                <a:cubicBezTo>
                  <a:pt x="591617" y="417643"/>
                  <a:pt x="585912" y="419924"/>
                  <a:pt x="581918" y="419924"/>
                </a:cubicBezTo>
                <a:lnTo>
                  <a:pt x="581918" y="416501"/>
                </a:lnTo>
                <a:cubicBezTo>
                  <a:pt x="607021" y="391969"/>
                  <a:pt x="619572" y="373714"/>
                  <a:pt x="619572" y="361733"/>
                </a:cubicBezTo>
                <a:cubicBezTo>
                  <a:pt x="630411" y="334918"/>
                  <a:pt x="639540" y="318944"/>
                  <a:pt x="646956" y="313809"/>
                </a:cubicBezTo>
                <a:lnTo>
                  <a:pt x="640110" y="303541"/>
                </a:lnTo>
                <a:lnTo>
                  <a:pt x="640110" y="296694"/>
                </a:lnTo>
                <a:cubicBezTo>
                  <a:pt x="645245" y="296694"/>
                  <a:pt x="648668" y="290989"/>
                  <a:pt x="650379" y="279579"/>
                </a:cubicBezTo>
                <a:cubicBezTo>
                  <a:pt x="656084" y="279579"/>
                  <a:pt x="660649" y="267028"/>
                  <a:pt x="664072" y="241926"/>
                </a:cubicBezTo>
                <a:cubicBezTo>
                  <a:pt x="676052" y="239073"/>
                  <a:pt x="685180" y="233368"/>
                  <a:pt x="691456" y="224810"/>
                </a:cubicBezTo>
                <a:lnTo>
                  <a:pt x="688033" y="217964"/>
                </a:lnTo>
                <a:lnTo>
                  <a:pt x="688033" y="211118"/>
                </a:lnTo>
                <a:cubicBezTo>
                  <a:pt x="694308" y="211118"/>
                  <a:pt x="700014" y="206554"/>
                  <a:pt x="705148" y="197426"/>
                </a:cubicBezTo>
                <a:lnTo>
                  <a:pt x="711994" y="200850"/>
                </a:lnTo>
                <a:cubicBezTo>
                  <a:pt x="716558" y="198567"/>
                  <a:pt x="719981" y="197426"/>
                  <a:pt x="722263" y="197426"/>
                </a:cubicBezTo>
                <a:lnTo>
                  <a:pt x="722263" y="194003"/>
                </a:lnTo>
                <a:lnTo>
                  <a:pt x="711994" y="180311"/>
                </a:lnTo>
                <a:cubicBezTo>
                  <a:pt x="712565" y="175747"/>
                  <a:pt x="714847" y="173465"/>
                  <a:pt x="718840" y="173465"/>
                </a:cubicBezTo>
                <a:lnTo>
                  <a:pt x="722263" y="173465"/>
                </a:lnTo>
                <a:lnTo>
                  <a:pt x="722263" y="187157"/>
                </a:lnTo>
                <a:lnTo>
                  <a:pt x="735956" y="187157"/>
                </a:lnTo>
                <a:cubicBezTo>
                  <a:pt x="735956" y="176317"/>
                  <a:pt x="743943" y="166048"/>
                  <a:pt x="759917" y="156349"/>
                </a:cubicBezTo>
                <a:cubicBezTo>
                  <a:pt x="767333" y="140375"/>
                  <a:pt x="778744" y="132388"/>
                  <a:pt x="794147" y="132388"/>
                </a:cubicBezTo>
                <a:lnTo>
                  <a:pt x="794147" y="128965"/>
                </a:lnTo>
                <a:cubicBezTo>
                  <a:pt x="794147" y="126683"/>
                  <a:pt x="793006" y="125542"/>
                  <a:pt x="790724" y="125542"/>
                </a:cubicBezTo>
                <a:cubicBezTo>
                  <a:pt x="795288" y="107286"/>
                  <a:pt x="804417" y="98159"/>
                  <a:pt x="818109" y="98159"/>
                </a:cubicBezTo>
                <a:cubicBezTo>
                  <a:pt x="838077" y="98159"/>
                  <a:pt x="851769" y="102721"/>
                  <a:pt x="859185" y="111850"/>
                </a:cubicBezTo>
                <a:lnTo>
                  <a:pt x="859185" y="105004"/>
                </a:lnTo>
                <a:lnTo>
                  <a:pt x="869454" y="105004"/>
                </a:lnTo>
                <a:cubicBezTo>
                  <a:pt x="876871" y="111850"/>
                  <a:pt x="882576" y="115273"/>
                  <a:pt x="886570" y="115273"/>
                </a:cubicBezTo>
                <a:cubicBezTo>
                  <a:pt x="891134" y="112991"/>
                  <a:pt x="894557" y="111850"/>
                  <a:pt x="896839" y="111850"/>
                </a:cubicBezTo>
                <a:cubicBezTo>
                  <a:pt x="896839" y="121548"/>
                  <a:pt x="911672" y="130677"/>
                  <a:pt x="941338" y="139234"/>
                </a:cubicBezTo>
                <a:lnTo>
                  <a:pt x="941338" y="142657"/>
                </a:lnTo>
                <a:lnTo>
                  <a:pt x="948184" y="139234"/>
                </a:lnTo>
                <a:lnTo>
                  <a:pt x="958454" y="139234"/>
                </a:lnTo>
                <a:lnTo>
                  <a:pt x="958454" y="149503"/>
                </a:lnTo>
                <a:lnTo>
                  <a:pt x="972146" y="149503"/>
                </a:lnTo>
                <a:lnTo>
                  <a:pt x="972146" y="139234"/>
                </a:lnTo>
                <a:lnTo>
                  <a:pt x="975569" y="139234"/>
                </a:lnTo>
                <a:cubicBezTo>
                  <a:pt x="975569" y="144369"/>
                  <a:pt x="980133" y="150074"/>
                  <a:pt x="989261" y="156349"/>
                </a:cubicBezTo>
                <a:lnTo>
                  <a:pt x="989261" y="159772"/>
                </a:lnTo>
                <a:lnTo>
                  <a:pt x="985838" y="166618"/>
                </a:lnTo>
                <a:lnTo>
                  <a:pt x="992684" y="170042"/>
                </a:lnTo>
                <a:lnTo>
                  <a:pt x="1009799" y="170042"/>
                </a:lnTo>
                <a:cubicBezTo>
                  <a:pt x="1009799" y="173465"/>
                  <a:pt x="1018927" y="184875"/>
                  <a:pt x="1037184" y="204272"/>
                </a:cubicBezTo>
                <a:cubicBezTo>
                  <a:pt x="1037184" y="218535"/>
                  <a:pt x="1045171" y="231086"/>
                  <a:pt x="1061145" y="241926"/>
                </a:cubicBezTo>
                <a:lnTo>
                  <a:pt x="1052518" y="250553"/>
                </a:lnTo>
                <a:lnTo>
                  <a:pt x="1065099" y="258715"/>
                </a:lnTo>
                <a:lnTo>
                  <a:pt x="1065099" y="251869"/>
                </a:lnTo>
                <a:lnTo>
                  <a:pt x="1075368" y="251869"/>
                </a:lnTo>
                <a:cubicBezTo>
                  <a:pt x="1082785" y="258715"/>
                  <a:pt x="1088490" y="262138"/>
                  <a:pt x="1092484" y="262138"/>
                </a:cubicBezTo>
                <a:cubicBezTo>
                  <a:pt x="1097048" y="259856"/>
                  <a:pt x="1100471" y="258715"/>
                  <a:pt x="1102753" y="258715"/>
                </a:cubicBezTo>
                <a:cubicBezTo>
                  <a:pt x="1102753" y="268413"/>
                  <a:pt x="1117586" y="277542"/>
                  <a:pt x="1147252" y="286099"/>
                </a:cubicBezTo>
                <a:lnTo>
                  <a:pt x="1147252" y="289522"/>
                </a:lnTo>
                <a:lnTo>
                  <a:pt x="1154098" y="286099"/>
                </a:lnTo>
                <a:lnTo>
                  <a:pt x="1164368" y="286099"/>
                </a:lnTo>
                <a:lnTo>
                  <a:pt x="1164368" y="296368"/>
                </a:lnTo>
                <a:lnTo>
                  <a:pt x="1178060" y="296368"/>
                </a:lnTo>
                <a:lnTo>
                  <a:pt x="1178060" y="286099"/>
                </a:lnTo>
                <a:lnTo>
                  <a:pt x="1181483" y="286099"/>
                </a:lnTo>
                <a:cubicBezTo>
                  <a:pt x="1181483" y="291234"/>
                  <a:pt x="1186047" y="296939"/>
                  <a:pt x="1195175" y="303214"/>
                </a:cubicBezTo>
                <a:lnTo>
                  <a:pt x="1195175" y="306637"/>
                </a:lnTo>
                <a:lnTo>
                  <a:pt x="1191752" y="313483"/>
                </a:lnTo>
                <a:lnTo>
                  <a:pt x="1198598" y="316907"/>
                </a:lnTo>
                <a:lnTo>
                  <a:pt x="1215713" y="316907"/>
                </a:lnTo>
                <a:cubicBezTo>
                  <a:pt x="1215713" y="320330"/>
                  <a:pt x="1224841" y="331740"/>
                  <a:pt x="1243098" y="351136"/>
                </a:cubicBezTo>
                <a:cubicBezTo>
                  <a:pt x="1243098" y="365400"/>
                  <a:pt x="1251085" y="377951"/>
                  <a:pt x="1267059" y="388791"/>
                </a:cubicBezTo>
                <a:cubicBezTo>
                  <a:pt x="1260213" y="388791"/>
                  <a:pt x="1256790" y="392213"/>
                  <a:pt x="1256790" y="399060"/>
                </a:cubicBezTo>
                <a:lnTo>
                  <a:pt x="1263435" y="404044"/>
                </a:lnTo>
                <a:lnTo>
                  <a:pt x="1263502" y="403919"/>
                </a:lnTo>
                <a:lnTo>
                  <a:pt x="1277194" y="397073"/>
                </a:lnTo>
                <a:lnTo>
                  <a:pt x="1273771" y="379958"/>
                </a:lnTo>
                <a:cubicBezTo>
                  <a:pt x="1273771" y="375965"/>
                  <a:pt x="1281758" y="362272"/>
                  <a:pt x="1297732" y="338881"/>
                </a:cubicBezTo>
                <a:lnTo>
                  <a:pt x="1318270" y="335458"/>
                </a:lnTo>
                <a:cubicBezTo>
                  <a:pt x="1318270" y="337740"/>
                  <a:pt x="1319411" y="338881"/>
                  <a:pt x="1321693" y="338881"/>
                </a:cubicBezTo>
                <a:cubicBezTo>
                  <a:pt x="1321693" y="330894"/>
                  <a:pt x="1327398" y="322907"/>
                  <a:pt x="1338809" y="314920"/>
                </a:cubicBezTo>
                <a:cubicBezTo>
                  <a:pt x="1331392" y="319484"/>
                  <a:pt x="1325687" y="321766"/>
                  <a:pt x="1321693" y="321766"/>
                </a:cubicBezTo>
                <a:lnTo>
                  <a:pt x="1321693" y="318343"/>
                </a:lnTo>
                <a:cubicBezTo>
                  <a:pt x="1346796" y="293811"/>
                  <a:pt x="1359347" y="275555"/>
                  <a:pt x="1359347" y="263574"/>
                </a:cubicBezTo>
                <a:cubicBezTo>
                  <a:pt x="1370186" y="236760"/>
                  <a:pt x="1379315" y="220786"/>
                  <a:pt x="1386731" y="215651"/>
                </a:cubicBezTo>
                <a:lnTo>
                  <a:pt x="1379885" y="205382"/>
                </a:lnTo>
                <a:lnTo>
                  <a:pt x="1379885" y="198536"/>
                </a:lnTo>
                <a:cubicBezTo>
                  <a:pt x="1385020" y="198536"/>
                  <a:pt x="1388443" y="192831"/>
                  <a:pt x="1390154" y="181421"/>
                </a:cubicBezTo>
                <a:cubicBezTo>
                  <a:pt x="1395859" y="181421"/>
                  <a:pt x="1400424" y="168870"/>
                  <a:pt x="1403847" y="143768"/>
                </a:cubicBezTo>
                <a:cubicBezTo>
                  <a:pt x="1415827" y="140915"/>
                  <a:pt x="1424955" y="135210"/>
                  <a:pt x="1431231" y="126652"/>
                </a:cubicBezTo>
                <a:lnTo>
                  <a:pt x="1427808" y="119806"/>
                </a:lnTo>
                <a:lnTo>
                  <a:pt x="1427808" y="112960"/>
                </a:lnTo>
                <a:cubicBezTo>
                  <a:pt x="1434083" y="112960"/>
                  <a:pt x="1439789" y="108396"/>
                  <a:pt x="1444923" y="99268"/>
                </a:cubicBezTo>
                <a:lnTo>
                  <a:pt x="1451769" y="102691"/>
                </a:lnTo>
                <a:cubicBezTo>
                  <a:pt x="1456333" y="100409"/>
                  <a:pt x="1459756" y="99268"/>
                  <a:pt x="1462038" y="99268"/>
                </a:cubicBezTo>
                <a:lnTo>
                  <a:pt x="1462038" y="95845"/>
                </a:lnTo>
                <a:lnTo>
                  <a:pt x="1451769" y="82153"/>
                </a:lnTo>
                <a:cubicBezTo>
                  <a:pt x="1452340" y="77589"/>
                  <a:pt x="1454622" y="75307"/>
                  <a:pt x="1458615" y="75307"/>
                </a:cubicBezTo>
                <a:lnTo>
                  <a:pt x="1462038" y="75307"/>
                </a:lnTo>
                <a:lnTo>
                  <a:pt x="1462038" y="88999"/>
                </a:lnTo>
                <a:lnTo>
                  <a:pt x="1475731" y="88999"/>
                </a:lnTo>
                <a:cubicBezTo>
                  <a:pt x="1475731" y="78159"/>
                  <a:pt x="1483718" y="67890"/>
                  <a:pt x="1499692" y="58191"/>
                </a:cubicBezTo>
                <a:cubicBezTo>
                  <a:pt x="1507108" y="42217"/>
                  <a:pt x="1518519" y="34230"/>
                  <a:pt x="1533922" y="34230"/>
                </a:cubicBezTo>
                <a:lnTo>
                  <a:pt x="1533922" y="30807"/>
                </a:lnTo>
                <a:cubicBezTo>
                  <a:pt x="1533922" y="28525"/>
                  <a:pt x="1532781" y="27384"/>
                  <a:pt x="1530499" y="27384"/>
                </a:cubicBezTo>
                <a:cubicBezTo>
                  <a:pt x="1535063" y="9128"/>
                  <a:pt x="1544192" y="0"/>
                  <a:pt x="1557884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8287141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rush Image Effects 04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頁尾版面配置區 2"/>
          <p:cNvSpPr>
            <a:spLocks noGrp="1"/>
          </p:cNvSpPr>
          <p:nvPr>
            <p:ph type="ftr" sz="quarter" idx="11"/>
          </p:nvPr>
        </p:nvSpPr>
        <p:spPr>
          <a:xfrm>
            <a:off x="141517" y="6356350"/>
            <a:ext cx="2895600" cy="365125"/>
          </a:xfrm>
          <a:prstGeom prst="rect">
            <a:avLst/>
          </a:prstGeom>
        </p:spPr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/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/>
          <a:lstStyle/>
          <a:p>
            <a:fld id="{93B68095-C8B2-4A76-90AA-E601358CCBC3}" type="slidenum">
              <a:rPr lang="zh-TW" altLang="en-US" smtClean="0"/>
              <a:t>‹#›</a:t>
            </a:fld>
            <a:endParaRPr lang="zh-TW" altLang="en-US"/>
          </a:p>
        </p:txBody>
      </p:sp>
      <p:sp>
        <p:nvSpPr>
          <p:cNvPr id="19" name="圖片版面配置區 18"/>
          <p:cNvSpPr>
            <a:spLocks noGrp="1"/>
          </p:cNvSpPr>
          <p:nvPr>
            <p:ph type="pic" sz="quarter" idx="13"/>
          </p:nvPr>
        </p:nvSpPr>
        <p:spPr>
          <a:xfrm>
            <a:off x="2869829" y="580935"/>
            <a:ext cx="3404342" cy="5775414"/>
          </a:xfrm>
          <a:custGeom>
            <a:avLst/>
            <a:gdLst>
              <a:gd name="connsiteX0" fmla="*/ 99190 w 3404342"/>
              <a:gd name="connsiteY0" fmla="*/ 2846739 h 5775414"/>
              <a:gd name="connsiteX1" fmla="*/ 69433 w 3404342"/>
              <a:gd name="connsiteY1" fmla="*/ 2896337 h 5775414"/>
              <a:gd name="connsiteX2" fmla="*/ 89267 w 3404342"/>
              <a:gd name="connsiteY2" fmla="*/ 2896337 h 5775414"/>
              <a:gd name="connsiteX3" fmla="*/ 109107 w 3404342"/>
              <a:gd name="connsiteY3" fmla="*/ 2846739 h 5775414"/>
              <a:gd name="connsiteX4" fmla="*/ 138865 w 3404342"/>
              <a:gd name="connsiteY4" fmla="*/ 2787230 h 5775414"/>
              <a:gd name="connsiteX5" fmla="*/ 109107 w 3404342"/>
              <a:gd name="connsiteY5" fmla="*/ 2836822 h 5775414"/>
              <a:gd name="connsiteX6" fmla="*/ 119024 w 3404342"/>
              <a:gd name="connsiteY6" fmla="*/ 2836822 h 5775414"/>
              <a:gd name="connsiteX7" fmla="*/ 138865 w 3404342"/>
              <a:gd name="connsiteY7" fmla="*/ 2787230 h 5775414"/>
              <a:gd name="connsiteX8" fmla="*/ 1636620 w 3404342"/>
              <a:gd name="connsiteY8" fmla="*/ 0 h 5775414"/>
              <a:gd name="connsiteX9" fmla="*/ 1636620 w 3404342"/>
              <a:gd name="connsiteY9" fmla="*/ 9924 h 5775414"/>
              <a:gd name="connsiteX10" fmla="*/ 1656461 w 3404342"/>
              <a:gd name="connsiteY10" fmla="*/ 0 h 5775414"/>
              <a:gd name="connsiteX11" fmla="*/ 1696135 w 3404342"/>
              <a:gd name="connsiteY11" fmla="*/ 9924 h 5775414"/>
              <a:gd name="connsiteX12" fmla="*/ 1706052 w 3404342"/>
              <a:gd name="connsiteY12" fmla="*/ 0 h 5775414"/>
              <a:gd name="connsiteX13" fmla="*/ 1755651 w 3404342"/>
              <a:gd name="connsiteY13" fmla="*/ 59515 h 5775414"/>
              <a:gd name="connsiteX14" fmla="*/ 1775485 w 3404342"/>
              <a:gd name="connsiteY14" fmla="*/ 89274 h 5775414"/>
              <a:gd name="connsiteX15" fmla="*/ 1805243 w 3404342"/>
              <a:gd name="connsiteY15" fmla="*/ 69433 h 5775414"/>
              <a:gd name="connsiteX16" fmla="*/ 1815160 w 3404342"/>
              <a:gd name="connsiteY16" fmla="*/ 69433 h 5775414"/>
              <a:gd name="connsiteX17" fmla="*/ 1795326 w 3404342"/>
              <a:gd name="connsiteY17" fmla="*/ 158706 h 5775414"/>
              <a:gd name="connsiteX18" fmla="*/ 1805243 w 3404342"/>
              <a:gd name="connsiteY18" fmla="*/ 168623 h 5775414"/>
              <a:gd name="connsiteX19" fmla="*/ 1795326 w 3404342"/>
              <a:gd name="connsiteY19" fmla="*/ 178547 h 5775414"/>
              <a:gd name="connsiteX20" fmla="*/ 1805243 w 3404342"/>
              <a:gd name="connsiteY20" fmla="*/ 178547 h 5775414"/>
              <a:gd name="connsiteX21" fmla="*/ 1854834 w 3404342"/>
              <a:gd name="connsiteY21" fmla="*/ 168623 h 5775414"/>
              <a:gd name="connsiteX22" fmla="*/ 1844917 w 3404342"/>
              <a:gd name="connsiteY22" fmla="*/ 188464 h 5775414"/>
              <a:gd name="connsiteX23" fmla="*/ 1844917 w 3404342"/>
              <a:gd name="connsiteY23" fmla="*/ 198381 h 5775414"/>
              <a:gd name="connsiteX24" fmla="*/ 1854834 w 3404342"/>
              <a:gd name="connsiteY24" fmla="*/ 198381 h 5775414"/>
              <a:gd name="connsiteX25" fmla="*/ 1874675 w 3404342"/>
              <a:gd name="connsiteY25" fmla="*/ 168623 h 5775414"/>
              <a:gd name="connsiteX26" fmla="*/ 1894516 w 3404342"/>
              <a:gd name="connsiteY26" fmla="*/ 208298 h 5775414"/>
              <a:gd name="connsiteX27" fmla="*/ 1914351 w 3404342"/>
              <a:gd name="connsiteY27" fmla="*/ 178547 h 5775414"/>
              <a:gd name="connsiteX28" fmla="*/ 1924268 w 3404342"/>
              <a:gd name="connsiteY28" fmla="*/ 238057 h 5775414"/>
              <a:gd name="connsiteX29" fmla="*/ 1944108 w 3404342"/>
              <a:gd name="connsiteY29" fmla="*/ 238057 h 5775414"/>
              <a:gd name="connsiteX30" fmla="*/ 1944108 w 3404342"/>
              <a:gd name="connsiteY30" fmla="*/ 218222 h 5775414"/>
              <a:gd name="connsiteX31" fmla="*/ 1973866 w 3404342"/>
              <a:gd name="connsiteY31" fmla="*/ 267814 h 5775414"/>
              <a:gd name="connsiteX32" fmla="*/ 2033381 w 3404342"/>
              <a:gd name="connsiteY32" fmla="*/ 228140 h 5775414"/>
              <a:gd name="connsiteX33" fmla="*/ 2053216 w 3404342"/>
              <a:gd name="connsiteY33" fmla="*/ 247980 h 5775414"/>
              <a:gd name="connsiteX34" fmla="*/ 2053216 w 3404342"/>
              <a:gd name="connsiteY34" fmla="*/ 307489 h 5775414"/>
              <a:gd name="connsiteX35" fmla="*/ 2043298 w 3404342"/>
              <a:gd name="connsiteY35" fmla="*/ 327330 h 5775414"/>
              <a:gd name="connsiteX36" fmla="*/ 2053216 w 3404342"/>
              <a:gd name="connsiteY36" fmla="*/ 327330 h 5775414"/>
              <a:gd name="connsiteX37" fmla="*/ 2033843 w 3404342"/>
              <a:gd name="connsiteY37" fmla="*/ 388858 h 5775414"/>
              <a:gd name="connsiteX38" fmla="*/ 2023924 w 3404342"/>
              <a:gd name="connsiteY38" fmla="*/ 414388 h 5775414"/>
              <a:gd name="connsiteX39" fmla="*/ 2039219 w 3404342"/>
              <a:gd name="connsiteY39" fmla="*/ 428153 h 5775414"/>
              <a:gd name="connsiteX40" fmla="*/ 2059053 w 3404342"/>
              <a:gd name="connsiteY40" fmla="*/ 457911 h 5775414"/>
              <a:gd name="connsiteX41" fmla="*/ 2088811 w 3404342"/>
              <a:gd name="connsiteY41" fmla="*/ 438070 h 5775414"/>
              <a:gd name="connsiteX42" fmla="*/ 2098728 w 3404342"/>
              <a:gd name="connsiteY42" fmla="*/ 438070 h 5775414"/>
              <a:gd name="connsiteX43" fmla="*/ 2078894 w 3404342"/>
              <a:gd name="connsiteY43" fmla="*/ 527344 h 5775414"/>
              <a:gd name="connsiteX44" fmla="*/ 2088811 w 3404342"/>
              <a:gd name="connsiteY44" fmla="*/ 537261 h 5775414"/>
              <a:gd name="connsiteX45" fmla="*/ 2078894 w 3404342"/>
              <a:gd name="connsiteY45" fmla="*/ 547185 h 5775414"/>
              <a:gd name="connsiteX46" fmla="*/ 2088811 w 3404342"/>
              <a:gd name="connsiteY46" fmla="*/ 547185 h 5775414"/>
              <a:gd name="connsiteX47" fmla="*/ 2138403 w 3404342"/>
              <a:gd name="connsiteY47" fmla="*/ 537261 h 5775414"/>
              <a:gd name="connsiteX48" fmla="*/ 2128486 w 3404342"/>
              <a:gd name="connsiteY48" fmla="*/ 557102 h 5775414"/>
              <a:gd name="connsiteX49" fmla="*/ 2128486 w 3404342"/>
              <a:gd name="connsiteY49" fmla="*/ 567019 h 5775414"/>
              <a:gd name="connsiteX50" fmla="*/ 2138403 w 3404342"/>
              <a:gd name="connsiteY50" fmla="*/ 567019 h 5775414"/>
              <a:gd name="connsiteX51" fmla="*/ 2158244 w 3404342"/>
              <a:gd name="connsiteY51" fmla="*/ 537261 h 5775414"/>
              <a:gd name="connsiteX52" fmla="*/ 2178085 w 3404342"/>
              <a:gd name="connsiteY52" fmla="*/ 576936 h 5775414"/>
              <a:gd name="connsiteX53" fmla="*/ 2197919 w 3404342"/>
              <a:gd name="connsiteY53" fmla="*/ 547185 h 5775414"/>
              <a:gd name="connsiteX54" fmla="*/ 2207836 w 3404342"/>
              <a:gd name="connsiteY54" fmla="*/ 606694 h 5775414"/>
              <a:gd name="connsiteX55" fmla="*/ 2227676 w 3404342"/>
              <a:gd name="connsiteY55" fmla="*/ 606694 h 5775414"/>
              <a:gd name="connsiteX56" fmla="*/ 2227676 w 3404342"/>
              <a:gd name="connsiteY56" fmla="*/ 586860 h 5775414"/>
              <a:gd name="connsiteX57" fmla="*/ 2257435 w 3404342"/>
              <a:gd name="connsiteY57" fmla="*/ 636452 h 5775414"/>
              <a:gd name="connsiteX58" fmla="*/ 2316950 w 3404342"/>
              <a:gd name="connsiteY58" fmla="*/ 596776 h 5775414"/>
              <a:gd name="connsiteX59" fmla="*/ 2336784 w 3404342"/>
              <a:gd name="connsiteY59" fmla="*/ 616618 h 5775414"/>
              <a:gd name="connsiteX60" fmla="*/ 2336784 w 3404342"/>
              <a:gd name="connsiteY60" fmla="*/ 676127 h 5775414"/>
              <a:gd name="connsiteX61" fmla="*/ 2326867 w 3404342"/>
              <a:gd name="connsiteY61" fmla="*/ 695968 h 5775414"/>
              <a:gd name="connsiteX62" fmla="*/ 2336784 w 3404342"/>
              <a:gd name="connsiteY62" fmla="*/ 695968 h 5775414"/>
              <a:gd name="connsiteX63" fmla="*/ 2317412 w 3404342"/>
              <a:gd name="connsiteY63" fmla="*/ 757496 h 5775414"/>
              <a:gd name="connsiteX64" fmla="*/ 2311446 w 3404342"/>
              <a:gd name="connsiteY64" fmla="*/ 772851 h 5775414"/>
              <a:gd name="connsiteX65" fmla="*/ 2316497 w 3404342"/>
              <a:gd name="connsiteY65" fmla="*/ 777901 h 5775414"/>
              <a:gd name="connsiteX66" fmla="*/ 2306580 w 3404342"/>
              <a:gd name="connsiteY66" fmla="*/ 787825 h 5775414"/>
              <a:gd name="connsiteX67" fmla="*/ 2316497 w 3404342"/>
              <a:gd name="connsiteY67" fmla="*/ 787825 h 5775414"/>
              <a:gd name="connsiteX68" fmla="*/ 2366088 w 3404342"/>
              <a:gd name="connsiteY68" fmla="*/ 777901 h 5775414"/>
              <a:gd name="connsiteX69" fmla="*/ 2356171 w 3404342"/>
              <a:gd name="connsiteY69" fmla="*/ 797742 h 5775414"/>
              <a:gd name="connsiteX70" fmla="*/ 2356171 w 3404342"/>
              <a:gd name="connsiteY70" fmla="*/ 807659 h 5775414"/>
              <a:gd name="connsiteX71" fmla="*/ 2366088 w 3404342"/>
              <a:gd name="connsiteY71" fmla="*/ 807659 h 5775414"/>
              <a:gd name="connsiteX72" fmla="*/ 2385929 w 3404342"/>
              <a:gd name="connsiteY72" fmla="*/ 777901 h 5775414"/>
              <a:gd name="connsiteX73" fmla="*/ 2405770 w 3404342"/>
              <a:gd name="connsiteY73" fmla="*/ 817576 h 5775414"/>
              <a:gd name="connsiteX74" fmla="*/ 2425604 w 3404342"/>
              <a:gd name="connsiteY74" fmla="*/ 787825 h 5775414"/>
              <a:gd name="connsiteX75" fmla="*/ 2435521 w 3404342"/>
              <a:gd name="connsiteY75" fmla="*/ 847333 h 5775414"/>
              <a:gd name="connsiteX76" fmla="*/ 2455362 w 3404342"/>
              <a:gd name="connsiteY76" fmla="*/ 847333 h 5775414"/>
              <a:gd name="connsiteX77" fmla="*/ 2455362 w 3404342"/>
              <a:gd name="connsiteY77" fmla="*/ 827500 h 5775414"/>
              <a:gd name="connsiteX78" fmla="*/ 2485120 w 3404342"/>
              <a:gd name="connsiteY78" fmla="*/ 877091 h 5775414"/>
              <a:gd name="connsiteX79" fmla="*/ 2544635 w 3404342"/>
              <a:gd name="connsiteY79" fmla="*/ 837417 h 5775414"/>
              <a:gd name="connsiteX80" fmla="*/ 2564469 w 3404342"/>
              <a:gd name="connsiteY80" fmla="*/ 857257 h 5775414"/>
              <a:gd name="connsiteX81" fmla="*/ 2564469 w 3404342"/>
              <a:gd name="connsiteY81" fmla="*/ 916767 h 5775414"/>
              <a:gd name="connsiteX82" fmla="*/ 2554552 w 3404342"/>
              <a:gd name="connsiteY82" fmla="*/ 936608 h 5775414"/>
              <a:gd name="connsiteX83" fmla="*/ 2564469 w 3404342"/>
              <a:gd name="connsiteY83" fmla="*/ 936608 h 5775414"/>
              <a:gd name="connsiteX84" fmla="*/ 2547876 w 3404342"/>
              <a:gd name="connsiteY84" fmla="*/ 987581 h 5775414"/>
              <a:gd name="connsiteX85" fmla="*/ 2567202 w 3404342"/>
              <a:gd name="connsiteY85" fmla="*/ 977914 h 5775414"/>
              <a:gd name="connsiteX86" fmla="*/ 2606876 w 3404342"/>
              <a:gd name="connsiteY86" fmla="*/ 987839 h 5775414"/>
              <a:gd name="connsiteX87" fmla="*/ 2616793 w 3404342"/>
              <a:gd name="connsiteY87" fmla="*/ 977914 h 5775414"/>
              <a:gd name="connsiteX88" fmla="*/ 2666392 w 3404342"/>
              <a:gd name="connsiteY88" fmla="*/ 1037431 h 5775414"/>
              <a:gd name="connsiteX89" fmla="*/ 2686226 w 3404342"/>
              <a:gd name="connsiteY89" fmla="*/ 1067188 h 5775414"/>
              <a:gd name="connsiteX90" fmla="*/ 2715984 w 3404342"/>
              <a:gd name="connsiteY90" fmla="*/ 1047348 h 5775414"/>
              <a:gd name="connsiteX91" fmla="*/ 2725901 w 3404342"/>
              <a:gd name="connsiteY91" fmla="*/ 1047348 h 5775414"/>
              <a:gd name="connsiteX92" fmla="*/ 2706067 w 3404342"/>
              <a:gd name="connsiteY92" fmla="*/ 1136622 h 5775414"/>
              <a:gd name="connsiteX93" fmla="*/ 2715984 w 3404342"/>
              <a:gd name="connsiteY93" fmla="*/ 1146539 h 5775414"/>
              <a:gd name="connsiteX94" fmla="*/ 2706067 w 3404342"/>
              <a:gd name="connsiteY94" fmla="*/ 1156462 h 5775414"/>
              <a:gd name="connsiteX95" fmla="*/ 2715984 w 3404342"/>
              <a:gd name="connsiteY95" fmla="*/ 1156462 h 5775414"/>
              <a:gd name="connsiteX96" fmla="*/ 2765576 w 3404342"/>
              <a:gd name="connsiteY96" fmla="*/ 1146539 h 5775414"/>
              <a:gd name="connsiteX97" fmla="*/ 2755658 w 3404342"/>
              <a:gd name="connsiteY97" fmla="*/ 1166380 h 5775414"/>
              <a:gd name="connsiteX98" fmla="*/ 2755658 w 3404342"/>
              <a:gd name="connsiteY98" fmla="*/ 1176297 h 5775414"/>
              <a:gd name="connsiteX99" fmla="*/ 2765576 w 3404342"/>
              <a:gd name="connsiteY99" fmla="*/ 1176297 h 5775414"/>
              <a:gd name="connsiteX100" fmla="*/ 2785417 w 3404342"/>
              <a:gd name="connsiteY100" fmla="*/ 1146539 h 5775414"/>
              <a:gd name="connsiteX101" fmla="*/ 2805258 w 3404342"/>
              <a:gd name="connsiteY101" fmla="*/ 1186213 h 5775414"/>
              <a:gd name="connsiteX102" fmla="*/ 2825092 w 3404342"/>
              <a:gd name="connsiteY102" fmla="*/ 1156462 h 5775414"/>
              <a:gd name="connsiteX103" fmla="*/ 2835009 w 3404342"/>
              <a:gd name="connsiteY103" fmla="*/ 1215971 h 5775414"/>
              <a:gd name="connsiteX104" fmla="*/ 2854849 w 3404342"/>
              <a:gd name="connsiteY104" fmla="*/ 1215971 h 5775414"/>
              <a:gd name="connsiteX105" fmla="*/ 2854849 w 3404342"/>
              <a:gd name="connsiteY105" fmla="*/ 1196137 h 5775414"/>
              <a:gd name="connsiteX106" fmla="*/ 2884607 w 3404342"/>
              <a:gd name="connsiteY106" fmla="*/ 1245729 h 5775414"/>
              <a:gd name="connsiteX107" fmla="*/ 2944123 w 3404342"/>
              <a:gd name="connsiteY107" fmla="*/ 1206054 h 5775414"/>
              <a:gd name="connsiteX108" fmla="*/ 2963957 w 3404342"/>
              <a:gd name="connsiteY108" fmla="*/ 1225895 h 5775414"/>
              <a:gd name="connsiteX109" fmla="*/ 2963957 w 3404342"/>
              <a:gd name="connsiteY109" fmla="*/ 1285403 h 5775414"/>
              <a:gd name="connsiteX110" fmla="*/ 2954040 w 3404342"/>
              <a:gd name="connsiteY110" fmla="*/ 1305245 h 5775414"/>
              <a:gd name="connsiteX111" fmla="*/ 2963957 w 3404342"/>
              <a:gd name="connsiteY111" fmla="*/ 1305245 h 5775414"/>
              <a:gd name="connsiteX112" fmla="*/ 2832532 w 3404342"/>
              <a:gd name="connsiteY112" fmla="*/ 1620171 h 5775414"/>
              <a:gd name="connsiteX113" fmla="*/ 2781871 w 3404342"/>
              <a:gd name="connsiteY113" fmla="*/ 1718512 h 5775414"/>
              <a:gd name="connsiteX114" fmla="*/ 2781871 w 3404342"/>
              <a:gd name="connsiteY114" fmla="*/ 1774757 h 5775414"/>
              <a:gd name="connsiteX115" fmla="*/ 2771954 w 3404342"/>
              <a:gd name="connsiteY115" fmla="*/ 1794599 h 5775414"/>
              <a:gd name="connsiteX116" fmla="*/ 2781871 w 3404342"/>
              <a:gd name="connsiteY116" fmla="*/ 1794599 h 5775414"/>
              <a:gd name="connsiteX117" fmla="*/ 2696786 w 3404342"/>
              <a:gd name="connsiteY117" fmla="*/ 2013590 h 5775414"/>
              <a:gd name="connsiteX118" fmla="*/ 2680985 w 3404342"/>
              <a:gd name="connsiteY118" fmla="*/ 2046303 h 5775414"/>
              <a:gd name="connsiteX119" fmla="*/ 2686869 w 3404342"/>
              <a:gd name="connsiteY119" fmla="*/ 2081619 h 5775414"/>
              <a:gd name="connsiteX120" fmla="*/ 2750626 w 3404342"/>
              <a:gd name="connsiteY120" fmla="*/ 1979767 h 5775414"/>
              <a:gd name="connsiteX121" fmla="*/ 2987746 w 3404342"/>
              <a:gd name="connsiteY121" fmla="*/ 1663599 h 5775414"/>
              <a:gd name="connsiteX122" fmla="*/ 2987746 w 3404342"/>
              <a:gd name="connsiteY122" fmla="*/ 1673523 h 5775414"/>
              <a:gd name="connsiteX123" fmla="*/ 3007587 w 3404342"/>
              <a:gd name="connsiteY123" fmla="*/ 1663599 h 5775414"/>
              <a:gd name="connsiteX124" fmla="*/ 3047262 w 3404342"/>
              <a:gd name="connsiteY124" fmla="*/ 1673523 h 5775414"/>
              <a:gd name="connsiteX125" fmla="*/ 3057179 w 3404342"/>
              <a:gd name="connsiteY125" fmla="*/ 1663599 h 5775414"/>
              <a:gd name="connsiteX126" fmla="*/ 3106777 w 3404342"/>
              <a:gd name="connsiteY126" fmla="*/ 1723114 h 5775414"/>
              <a:gd name="connsiteX127" fmla="*/ 3126611 w 3404342"/>
              <a:gd name="connsiteY127" fmla="*/ 1752872 h 5775414"/>
              <a:gd name="connsiteX128" fmla="*/ 3156369 w 3404342"/>
              <a:gd name="connsiteY128" fmla="*/ 1733031 h 5775414"/>
              <a:gd name="connsiteX129" fmla="*/ 3166286 w 3404342"/>
              <a:gd name="connsiteY129" fmla="*/ 1733031 h 5775414"/>
              <a:gd name="connsiteX130" fmla="*/ 3146452 w 3404342"/>
              <a:gd name="connsiteY130" fmla="*/ 1822305 h 5775414"/>
              <a:gd name="connsiteX131" fmla="*/ 3156369 w 3404342"/>
              <a:gd name="connsiteY131" fmla="*/ 1832222 h 5775414"/>
              <a:gd name="connsiteX132" fmla="*/ 3146452 w 3404342"/>
              <a:gd name="connsiteY132" fmla="*/ 1842145 h 5775414"/>
              <a:gd name="connsiteX133" fmla="*/ 3156369 w 3404342"/>
              <a:gd name="connsiteY133" fmla="*/ 1842145 h 5775414"/>
              <a:gd name="connsiteX134" fmla="*/ 3205961 w 3404342"/>
              <a:gd name="connsiteY134" fmla="*/ 1832222 h 5775414"/>
              <a:gd name="connsiteX135" fmla="*/ 3196044 w 3404342"/>
              <a:gd name="connsiteY135" fmla="*/ 1852062 h 5775414"/>
              <a:gd name="connsiteX136" fmla="*/ 3196044 w 3404342"/>
              <a:gd name="connsiteY136" fmla="*/ 1861980 h 5775414"/>
              <a:gd name="connsiteX137" fmla="*/ 3205961 w 3404342"/>
              <a:gd name="connsiteY137" fmla="*/ 1861980 h 5775414"/>
              <a:gd name="connsiteX138" fmla="*/ 3225802 w 3404342"/>
              <a:gd name="connsiteY138" fmla="*/ 1832222 h 5775414"/>
              <a:gd name="connsiteX139" fmla="*/ 3245643 w 3404342"/>
              <a:gd name="connsiteY139" fmla="*/ 1871896 h 5775414"/>
              <a:gd name="connsiteX140" fmla="*/ 3265477 w 3404342"/>
              <a:gd name="connsiteY140" fmla="*/ 1842145 h 5775414"/>
              <a:gd name="connsiteX141" fmla="*/ 3275394 w 3404342"/>
              <a:gd name="connsiteY141" fmla="*/ 1901654 h 5775414"/>
              <a:gd name="connsiteX142" fmla="*/ 3295234 w 3404342"/>
              <a:gd name="connsiteY142" fmla="*/ 1901654 h 5775414"/>
              <a:gd name="connsiteX143" fmla="*/ 3295234 w 3404342"/>
              <a:gd name="connsiteY143" fmla="*/ 1881820 h 5775414"/>
              <a:gd name="connsiteX144" fmla="*/ 3324993 w 3404342"/>
              <a:gd name="connsiteY144" fmla="*/ 1931413 h 5775414"/>
              <a:gd name="connsiteX145" fmla="*/ 3384508 w 3404342"/>
              <a:gd name="connsiteY145" fmla="*/ 1891737 h 5775414"/>
              <a:gd name="connsiteX146" fmla="*/ 3404342 w 3404342"/>
              <a:gd name="connsiteY146" fmla="*/ 1911578 h 5775414"/>
              <a:gd name="connsiteX147" fmla="*/ 3404342 w 3404342"/>
              <a:gd name="connsiteY147" fmla="*/ 1971088 h 5775414"/>
              <a:gd name="connsiteX148" fmla="*/ 3394425 w 3404342"/>
              <a:gd name="connsiteY148" fmla="*/ 1990928 h 5775414"/>
              <a:gd name="connsiteX149" fmla="*/ 3404342 w 3404342"/>
              <a:gd name="connsiteY149" fmla="*/ 1990928 h 5775414"/>
              <a:gd name="connsiteX150" fmla="*/ 2997670 w 3404342"/>
              <a:gd name="connsiteY150" fmla="*/ 2804282 h 5775414"/>
              <a:gd name="connsiteX151" fmla="*/ 2650507 w 3404342"/>
              <a:gd name="connsiteY151" fmla="*/ 3419253 h 5775414"/>
              <a:gd name="connsiteX152" fmla="*/ 2283502 w 3404342"/>
              <a:gd name="connsiteY152" fmla="*/ 4044149 h 5775414"/>
              <a:gd name="connsiteX153" fmla="*/ 1787556 w 3404342"/>
              <a:gd name="connsiteY153" fmla="*/ 4897177 h 5775414"/>
              <a:gd name="connsiteX154" fmla="*/ 1688366 w 3404342"/>
              <a:gd name="connsiteY154" fmla="*/ 5075718 h 5775414"/>
              <a:gd name="connsiteX155" fmla="*/ 1480075 w 3404342"/>
              <a:gd name="connsiteY155" fmla="*/ 5313774 h 5775414"/>
              <a:gd name="connsiteX156" fmla="*/ 1420558 w 3404342"/>
              <a:gd name="connsiteY156" fmla="*/ 5353449 h 5775414"/>
              <a:gd name="connsiteX157" fmla="*/ 1400718 w 3404342"/>
              <a:gd name="connsiteY157" fmla="*/ 5353449 h 5775414"/>
              <a:gd name="connsiteX158" fmla="*/ 1370961 w 3404342"/>
              <a:gd name="connsiteY158" fmla="*/ 5224500 h 5775414"/>
              <a:gd name="connsiteX159" fmla="*/ 1380884 w 3404342"/>
              <a:gd name="connsiteY159" fmla="*/ 5204666 h 5775414"/>
              <a:gd name="connsiteX160" fmla="*/ 1358565 w 3404342"/>
              <a:gd name="connsiteY160" fmla="*/ 5157549 h 5775414"/>
              <a:gd name="connsiteX161" fmla="*/ 1357519 w 3404342"/>
              <a:gd name="connsiteY161" fmla="*/ 5147442 h 5775414"/>
              <a:gd name="connsiteX162" fmla="*/ 1261269 w 3404342"/>
              <a:gd name="connsiteY162" fmla="*/ 5319142 h 5775414"/>
              <a:gd name="connsiteX163" fmla="*/ 1162079 w 3404342"/>
              <a:gd name="connsiteY163" fmla="*/ 5497683 h 5775414"/>
              <a:gd name="connsiteX164" fmla="*/ 953788 w 3404342"/>
              <a:gd name="connsiteY164" fmla="*/ 5735740 h 5775414"/>
              <a:gd name="connsiteX165" fmla="*/ 894272 w 3404342"/>
              <a:gd name="connsiteY165" fmla="*/ 5775414 h 5775414"/>
              <a:gd name="connsiteX166" fmla="*/ 874432 w 3404342"/>
              <a:gd name="connsiteY166" fmla="*/ 5775414 h 5775414"/>
              <a:gd name="connsiteX167" fmla="*/ 844674 w 3404342"/>
              <a:gd name="connsiteY167" fmla="*/ 5646465 h 5775414"/>
              <a:gd name="connsiteX168" fmla="*/ 854598 w 3404342"/>
              <a:gd name="connsiteY168" fmla="*/ 5626631 h 5775414"/>
              <a:gd name="connsiteX169" fmla="*/ 832278 w 3404342"/>
              <a:gd name="connsiteY169" fmla="*/ 5579515 h 5775414"/>
              <a:gd name="connsiteX170" fmla="*/ 827650 w 3404342"/>
              <a:gd name="connsiteY170" fmla="*/ 5534774 h 5775414"/>
              <a:gd name="connsiteX171" fmla="*/ 812421 w 3404342"/>
              <a:gd name="connsiteY171" fmla="*/ 5534774 h 5775414"/>
              <a:gd name="connsiteX172" fmla="*/ 782663 w 3404342"/>
              <a:gd name="connsiteY172" fmla="*/ 5405826 h 5775414"/>
              <a:gd name="connsiteX173" fmla="*/ 792587 w 3404342"/>
              <a:gd name="connsiteY173" fmla="*/ 5385992 h 5775414"/>
              <a:gd name="connsiteX174" fmla="*/ 762828 w 3404342"/>
              <a:gd name="connsiteY174" fmla="*/ 5266961 h 5775414"/>
              <a:gd name="connsiteX175" fmla="*/ 762828 w 3404342"/>
              <a:gd name="connsiteY175" fmla="*/ 5157853 h 5775414"/>
              <a:gd name="connsiteX176" fmla="*/ 769600 w 3404342"/>
              <a:gd name="connsiteY176" fmla="*/ 5104649 h 5775414"/>
              <a:gd name="connsiteX177" fmla="*/ 768950 w 3404342"/>
              <a:gd name="connsiteY177" fmla="*/ 5100706 h 5775414"/>
              <a:gd name="connsiteX178" fmla="*/ 748489 w 3404342"/>
              <a:gd name="connsiteY178" fmla="*/ 5028170 h 5775414"/>
              <a:gd name="connsiteX179" fmla="*/ 758413 w 3404342"/>
              <a:gd name="connsiteY179" fmla="*/ 5008336 h 5775414"/>
              <a:gd name="connsiteX180" fmla="*/ 736094 w 3404342"/>
              <a:gd name="connsiteY180" fmla="*/ 4961220 h 5775414"/>
              <a:gd name="connsiteX181" fmla="*/ 734457 w 3404342"/>
              <a:gd name="connsiteY181" fmla="*/ 4945398 h 5775414"/>
              <a:gd name="connsiteX182" fmla="*/ 696085 w 3404342"/>
              <a:gd name="connsiteY182" fmla="*/ 4996730 h 5775414"/>
              <a:gd name="connsiteX183" fmla="*/ 636569 w 3404342"/>
              <a:gd name="connsiteY183" fmla="*/ 5036405 h 5775414"/>
              <a:gd name="connsiteX184" fmla="*/ 616729 w 3404342"/>
              <a:gd name="connsiteY184" fmla="*/ 5036405 h 5775414"/>
              <a:gd name="connsiteX185" fmla="*/ 586971 w 3404342"/>
              <a:gd name="connsiteY185" fmla="*/ 4907456 h 5775414"/>
              <a:gd name="connsiteX186" fmla="*/ 596895 w 3404342"/>
              <a:gd name="connsiteY186" fmla="*/ 4887622 h 5775414"/>
              <a:gd name="connsiteX187" fmla="*/ 567136 w 3404342"/>
              <a:gd name="connsiteY187" fmla="*/ 4768591 h 5775414"/>
              <a:gd name="connsiteX188" fmla="*/ 567136 w 3404342"/>
              <a:gd name="connsiteY188" fmla="*/ 4681645 h 5775414"/>
              <a:gd name="connsiteX189" fmla="*/ 518266 w 3404342"/>
              <a:gd name="connsiteY189" fmla="*/ 4729444 h 5775414"/>
              <a:gd name="connsiteX190" fmla="*/ 422800 w 3404342"/>
              <a:gd name="connsiteY190" fmla="*/ 4857152 h 5775414"/>
              <a:gd name="connsiteX191" fmla="*/ 363285 w 3404342"/>
              <a:gd name="connsiteY191" fmla="*/ 4896826 h 5775414"/>
              <a:gd name="connsiteX192" fmla="*/ 343444 w 3404342"/>
              <a:gd name="connsiteY192" fmla="*/ 4896826 h 5775414"/>
              <a:gd name="connsiteX193" fmla="*/ 313685 w 3404342"/>
              <a:gd name="connsiteY193" fmla="*/ 4767877 h 5775414"/>
              <a:gd name="connsiteX194" fmla="*/ 323609 w 3404342"/>
              <a:gd name="connsiteY194" fmla="*/ 4748043 h 5775414"/>
              <a:gd name="connsiteX195" fmla="*/ 293851 w 3404342"/>
              <a:gd name="connsiteY195" fmla="*/ 4629012 h 5775414"/>
              <a:gd name="connsiteX196" fmla="*/ 293851 w 3404342"/>
              <a:gd name="connsiteY196" fmla="*/ 4519904 h 5775414"/>
              <a:gd name="connsiteX197" fmla="*/ 298068 w 3404342"/>
              <a:gd name="connsiteY197" fmla="*/ 4486773 h 5775414"/>
              <a:gd name="connsiteX198" fmla="*/ 291007 w 3404342"/>
              <a:gd name="connsiteY198" fmla="*/ 4471866 h 5775414"/>
              <a:gd name="connsiteX199" fmla="*/ 283568 w 3404342"/>
              <a:gd name="connsiteY199" fmla="*/ 4399952 h 5775414"/>
              <a:gd name="connsiteX200" fmla="*/ 283568 w 3404342"/>
              <a:gd name="connsiteY200" fmla="*/ 4290844 h 5775414"/>
              <a:gd name="connsiteX201" fmla="*/ 318282 w 3404342"/>
              <a:gd name="connsiteY201" fmla="*/ 4018075 h 5775414"/>
              <a:gd name="connsiteX202" fmla="*/ 322156 w 3404342"/>
              <a:gd name="connsiteY202" fmla="*/ 3993540 h 5775414"/>
              <a:gd name="connsiteX203" fmla="*/ 315804 w 3404342"/>
              <a:gd name="connsiteY203" fmla="*/ 3961778 h 5775414"/>
              <a:gd name="connsiteX204" fmla="*/ 303403 w 3404342"/>
              <a:gd name="connsiteY204" fmla="*/ 3929539 h 5775414"/>
              <a:gd name="connsiteX205" fmla="*/ 313326 w 3404342"/>
              <a:gd name="connsiteY205" fmla="*/ 3909704 h 5775414"/>
              <a:gd name="connsiteX206" fmla="*/ 283569 w 3404342"/>
              <a:gd name="connsiteY206" fmla="*/ 3790674 h 5775414"/>
              <a:gd name="connsiteX207" fmla="*/ 283569 w 3404342"/>
              <a:gd name="connsiteY207" fmla="*/ 3681566 h 5775414"/>
              <a:gd name="connsiteX208" fmla="*/ 315104 w 3404342"/>
              <a:gd name="connsiteY208" fmla="*/ 3433768 h 5775414"/>
              <a:gd name="connsiteX209" fmla="*/ 224414 w 3404342"/>
              <a:gd name="connsiteY209" fmla="*/ 3522467 h 5775414"/>
              <a:gd name="connsiteX210" fmla="*/ 128948 w 3404342"/>
              <a:gd name="connsiteY210" fmla="*/ 3650175 h 5775414"/>
              <a:gd name="connsiteX211" fmla="*/ 69433 w 3404342"/>
              <a:gd name="connsiteY211" fmla="*/ 3689850 h 5775414"/>
              <a:gd name="connsiteX212" fmla="*/ 49591 w 3404342"/>
              <a:gd name="connsiteY212" fmla="*/ 3689850 h 5775414"/>
              <a:gd name="connsiteX213" fmla="*/ 19834 w 3404342"/>
              <a:gd name="connsiteY213" fmla="*/ 3560901 h 5775414"/>
              <a:gd name="connsiteX214" fmla="*/ 29757 w 3404342"/>
              <a:gd name="connsiteY214" fmla="*/ 3541067 h 5775414"/>
              <a:gd name="connsiteX215" fmla="*/ 0 w 3404342"/>
              <a:gd name="connsiteY215" fmla="*/ 3422036 h 5775414"/>
              <a:gd name="connsiteX216" fmla="*/ 0 w 3404342"/>
              <a:gd name="connsiteY216" fmla="*/ 3312928 h 5775414"/>
              <a:gd name="connsiteX217" fmla="*/ 79350 w 3404342"/>
              <a:gd name="connsiteY217" fmla="*/ 2757472 h 5775414"/>
              <a:gd name="connsiteX218" fmla="*/ 79350 w 3404342"/>
              <a:gd name="connsiteY218" fmla="*/ 2678115 h 5775414"/>
              <a:gd name="connsiteX219" fmla="*/ 247973 w 3404342"/>
              <a:gd name="connsiteY219" fmla="*/ 2360709 h 5775414"/>
              <a:gd name="connsiteX220" fmla="*/ 952217 w 3404342"/>
              <a:gd name="connsiteY220" fmla="*/ 1110925 h 5775414"/>
              <a:gd name="connsiteX221" fmla="*/ 1299380 w 3404342"/>
              <a:gd name="connsiteY221" fmla="*/ 476113 h 5775414"/>
              <a:gd name="connsiteX222" fmla="*/ 1636620 w 3404342"/>
              <a:gd name="connsiteY222" fmla="*/ 0 h 57754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</a:cxnLst>
            <a:rect l="l" t="t" r="r" b="b"/>
            <a:pathLst>
              <a:path w="3404342" h="5775414">
                <a:moveTo>
                  <a:pt x="99190" y="2846739"/>
                </a:moveTo>
                <a:lnTo>
                  <a:pt x="69433" y="2896337"/>
                </a:lnTo>
                <a:lnTo>
                  <a:pt x="89267" y="2896337"/>
                </a:lnTo>
                <a:cubicBezTo>
                  <a:pt x="89267" y="2884761"/>
                  <a:pt x="95878" y="2868232"/>
                  <a:pt x="109107" y="2846739"/>
                </a:cubicBezTo>
                <a:close/>
                <a:moveTo>
                  <a:pt x="138865" y="2787230"/>
                </a:moveTo>
                <a:cubicBezTo>
                  <a:pt x="127289" y="2787230"/>
                  <a:pt x="117371" y="2803758"/>
                  <a:pt x="109107" y="2836822"/>
                </a:cubicBezTo>
                <a:lnTo>
                  <a:pt x="119024" y="2836822"/>
                </a:lnTo>
                <a:cubicBezTo>
                  <a:pt x="132247" y="2815328"/>
                  <a:pt x="138865" y="2798799"/>
                  <a:pt x="138865" y="2787230"/>
                </a:cubicBezTo>
                <a:close/>
                <a:moveTo>
                  <a:pt x="1636620" y="0"/>
                </a:moveTo>
                <a:lnTo>
                  <a:pt x="1636620" y="9924"/>
                </a:lnTo>
                <a:lnTo>
                  <a:pt x="1656461" y="0"/>
                </a:lnTo>
                <a:cubicBezTo>
                  <a:pt x="1668030" y="6618"/>
                  <a:pt x="1681260" y="9924"/>
                  <a:pt x="1696135" y="9924"/>
                </a:cubicBezTo>
                <a:cubicBezTo>
                  <a:pt x="1696135" y="3313"/>
                  <a:pt x="1699441" y="0"/>
                  <a:pt x="1706052" y="0"/>
                </a:cubicBezTo>
                <a:cubicBezTo>
                  <a:pt x="1706052" y="14882"/>
                  <a:pt x="1722588" y="34716"/>
                  <a:pt x="1755651" y="59515"/>
                </a:cubicBezTo>
                <a:cubicBezTo>
                  <a:pt x="1768873" y="59515"/>
                  <a:pt x="1775485" y="69433"/>
                  <a:pt x="1775485" y="89274"/>
                </a:cubicBezTo>
                <a:lnTo>
                  <a:pt x="1805243" y="69433"/>
                </a:lnTo>
                <a:lnTo>
                  <a:pt x="1815160" y="69433"/>
                </a:lnTo>
                <a:cubicBezTo>
                  <a:pt x="1801937" y="112420"/>
                  <a:pt x="1795326" y="142178"/>
                  <a:pt x="1795326" y="158706"/>
                </a:cubicBezTo>
                <a:cubicBezTo>
                  <a:pt x="1801937" y="158706"/>
                  <a:pt x="1805243" y="162012"/>
                  <a:pt x="1805243" y="168623"/>
                </a:cubicBezTo>
                <a:cubicBezTo>
                  <a:pt x="1798631" y="168623"/>
                  <a:pt x="1795326" y="171929"/>
                  <a:pt x="1795326" y="178547"/>
                </a:cubicBezTo>
                <a:lnTo>
                  <a:pt x="1805243" y="178547"/>
                </a:lnTo>
                <a:lnTo>
                  <a:pt x="1854834" y="168623"/>
                </a:lnTo>
                <a:lnTo>
                  <a:pt x="1844917" y="188464"/>
                </a:lnTo>
                <a:lnTo>
                  <a:pt x="1844917" y="198381"/>
                </a:lnTo>
                <a:lnTo>
                  <a:pt x="1854834" y="198381"/>
                </a:lnTo>
                <a:cubicBezTo>
                  <a:pt x="1854834" y="178547"/>
                  <a:pt x="1861453" y="168623"/>
                  <a:pt x="1874675" y="168623"/>
                </a:cubicBezTo>
                <a:cubicBezTo>
                  <a:pt x="1874675" y="195076"/>
                  <a:pt x="1881287" y="208298"/>
                  <a:pt x="1894516" y="208298"/>
                </a:cubicBezTo>
                <a:cubicBezTo>
                  <a:pt x="1894516" y="188464"/>
                  <a:pt x="1901128" y="178547"/>
                  <a:pt x="1914351" y="178547"/>
                </a:cubicBezTo>
                <a:lnTo>
                  <a:pt x="1924268" y="238057"/>
                </a:lnTo>
                <a:lnTo>
                  <a:pt x="1944108" y="238057"/>
                </a:lnTo>
                <a:lnTo>
                  <a:pt x="1944108" y="218222"/>
                </a:lnTo>
                <a:cubicBezTo>
                  <a:pt x="1954025" y="218222"/>
                  <a:pt x="1963949" y="234751"/>
                  <a:pt x="1973866" y="267814"/>
                </a:cubicBezTo>
                <a:cubicBezTo>
                  <a:pt x="1980477" y="267814"/>
                  <a:pt x="2000311" y="254591"/>
                  <a:pt x="2033381" y="228140"/>
                </a:cubicBezTo>
                <a:cubicBezTo>
                  <a:pt x="2046604" y="228140"/>
                  <a:pt x="2053216" y="234751"/>
                  <a:pt x="2053216" y="247980"/>
                </a:cubicBezTo>
                <a:lnTo>
                  <a:pt x="2053216" y="307489"/>
                </a:lnTo>
                <a:lnTo>
                  <a:pt x="2043298" y="327330"/>
                </a:lnTo>
                <a:lnTo>
                  <a:pt x="2053216" y="327330"/>
                </a:lnTo>
                <a:cubicBezTo>
                  <a:pt x="2048257" y="345928"/>
                  <a:pt x="2041799" y="366438"/>
                  <a:pt x="2033843" y="388858"/>
                </a:cubicBezTo>
                <a:lnTo>
                  <a:pt x="2023924" y="414388"/>
                </a:lnTo>
                <a:lnTo>
                  <a:pt x="2039219" y="428153"/>
                </a:lnTo>
                <a:cubicBezTo>
                  <a:pt x="2052442" y="428153"/>
                  <a:pt x="2059053" y="438070"/>
                  <a:pt x="2059053" y="457911"/>
                </a:cubicBezTo>
                <a:lnTo>
                  <a:pt x="2088811" y="438070"/>
                </a:lnTo>
                <a:lnTo>
                  <a:pt x="2098728" y="438070"/>
                </a:lnTo>
                <a:cubicBezTo>
                  <a:pt x="2085506" y="481057"/>
                  <a:pt x="2078894" y="510816"/>
                  <a:pt x="2078894" y="527344"/>
                </a:cubicBezTo>
                <a:cubicBezTo>
                  <a:pt x="2085506" y="527344"/>
                  <a:pt x="2088811" y="530650"/>
                  <a:pt x="2088811" y="537261"/>
                </a:cubicBezTo>
                <a:cubicBezTo>
                  <a:pt x="2082200" y="537261"/>
                  <a:pt x="2078894" y="540567"/>
                  <a:pt x="2078894" y="547185"/>
                </a:cubicBezTo>
                <a:lnTo>
                  <a:pt x="2088811" y="547185"/>
                </a:lnTo>
                <a:lnTo>
                  <a:pt x="2138403" y="537261"/>
                </a:lnTo>
                <a:lnTo>
                  <a:pt x="2128486" y="557102"/>
                </a:lnTo>
                <a:lnTo>
                  <a:pt x="2128486" y="567019"/>
                </a:lnTo>
                <a:lnTo>
                  <a:pt x="2138403" y="567019"/>
                </a:lnTo>
                <a:cubicBezTo>
                  <a:pt x="2138403" y="547185"/>
                  <a:pt x="2145021" y="537261"/>
                  <a:pt x="2158244" y="537261"/>
                </a:cubicBezTo>
                <a:cubicBezTo>
                  <a:pt x="2158244" y="563713"/>
                  <a:pt x="2164855" y="576936"/>
                  <a:pt x="2178085" y="576936"/>
                </a:cubicBezTo>
                <a:cubicBezTo>
                  <a:pt x="2178085" y="557102"/>
                  <a:pt x="2184696" y="547185"/>
                  <a:pt x="2197919" y="547185"/>
                </a:cubicBezTo>
                <a:lnTo>
                  <a:pt x="2207836" y="606694"/>
                </a:lnTo>
                <a:lnTo>
                  <a:pt x="2227676" y="606694"/>
                </a:lnTo>
                <a:lnTo>
                  <a:pt x="2227676" y="586860"/>
                </a:lnTo>
                <a:cubicBezTo>
                  <a:pt x="2237593" y="586860"/>
                  <a:pt x="2247517" y="603389"/>
                  <a:pt x="2257435" y="636452"/>
                </a:cubicBezTo>
                <a:cubicBezTo>
                  <a:pt x="2264046" y="636452"/>
                  <a:pt x="2283880" y="623229"/>
                  <a:pt x="2316950" y="596776"/>
                </a:cubicBezTo>
                <a:cubicBezTo>
                  <a:pt x="2330173" y="596776"/>
                  <a:pt x="2336784" y="603389"/>
                  <a:pt x="2336784" y="616618"/>
                </a:cubicBezTo>
                <a:lnTo>
                  <a:pt x="2336784" y="676127"/>
                </a:lnTo>
                <a:lnTo>
                  <a:pt x="2326867" y="695968"/>
                </a:lnTo>
                <a:lnTo>
                  <a:pt x="2336784" y="695968"/>
                </a:lnTo>
                <a:cubicBezTo>
                  <a:pt x="2331825" y="714566"/>
                  <a:pt x="2325367" y="735075"/>
                  <a:pt x="2317412" y="757496"/>
                </a:cubicBezTo>
                <a:lnTo>
                  <a:pt x="2311446" y="772851"/>
                </a:lnTo>
                <a:lnTo>
                  <a:pt x="2316497" y="777901"/>
                </a:lnTo>
                <a:cubicBezTo>
                  <a:pt x="2309885" y="777901"/>
                  <a:pt x="2306580" y="781207"/>
                  <a:pt x="2306580" y="787825"/>
                </a:cubicBezTo>
                <a:lnTo>
                  <a:pt x="2316497" y="787825"/>
                </a:lnTo>
                <a:lnTo>
                  <a:pt x="2366088" y="777901"/>
                </a:lnTo>
                <a:lnTo>
                  <a:pt x="2356171" y="797742"/>
                </a:lnTo>
                <a:lnTo>
                  <a:pt x="2356171" y="807659"/>
                </a:lnTo>
                <a:lnTo>
                  <a:pt x="2366088" y="807659"/>
                </a:lnTo>
                <a:cubicBezTo>
                  <a:pt x="2366088" y="787825"/>
                  <a:pt x="2372706" y="777901"/>
                  <a:pt x="2385929" y="777901"/>
                </a:cubicBezTo>
                <a:cubicBezTo>
                  <a:pt x="2385929" y="804353"/>
                  <a:pt x="2392541" y="817576"/>
                  <a:pt x="2405770" y="817576"/>
                </a:cubicBezTo>
                <a:cubicBezTo>
                  <a:pt x="2405770" y="797742"/>
                  <a:pt x="2412382" y="787825"/>
                  <a:pt x="2425604" y="787825"/>
                </a:cubicBezTo>
                <a:lnTo>
                  <a:pt x="2435521" y="847333"/>
                </a:lnTo>
                <a:lnTo>
                  <a:pt x="2455362" y="847333"/>
                </a:lnTo>
                <a:lnTo>
                  <a:pt x="2455362" y="827500"/>
                </a:lnTo>
                <a:cubicBezTo>
                  <a:pt x="2465279" y="827500"/>
                  <a:pt x="2475203" y="844029"/>
                  <a:pt x="2485120" y="877091"/>
                </a:cubicBezTo>
                <a:cubicBezTo>
                  <a:pt x="2491731" y="877091"/>
                  <a:pt x="2511565" y="863869"/>
                  <a:pt x="2544635" y="837417"/>
                </a:cubicBezTo>
                <a:cubicBezTo>
                  <a:pt x="2557858" y="837417"/>
                  <a:pt x="2564469" y="844029"/>
                  <a:pt x="2564469" y="857257"/>
                </a:cubicBezTo>
                <a:lnTo>
                  <a:pt x="2564469" y="916767"/>
                </a:lnTo>
                <a:lnTo>
                  <a:pt x="2554552" y="936608"/>
                </a:lnTo>
                <a:lnTo>
                  <a:pt x="2564469" y="936608"/>
                </a:lnTo>
                <a:lnTo>
                  <a:pt x="2547876" y="987581"/>
                </a:lnTo>
                <a:lnTo>
                  <a:pt x="2567202" y="977914"/>
                </a:lnTo>
                <a:cubicBezTo>
                  <a:pt x="2578772" y="984533"/>
                  <a:pt x="2592001" y="987839"/>
                  <a:pt x="2606876" y="987839"/>
                </a:cubicBezTo>
                <a:cubicBezTo>
                  <a:pt x="2606876" y="981227"/>
                  <a:pt x="2610182" y="977914"/>
                  <a:pt x="2616793" y="977914"/>
                </a:cubicBezTo>
                <a:cubicBezTo>
                  <a:pt x="2616793" y="992798"/>
                  <a:pt x="2633329" y="1012632"/>
                  <a:pt x="2666392" y="1037431"/>
                </a:cubicBezTo>
                <a:cubicBezTo>
                  <a:pt x="2679615" y="1037431"/>
                  <a:pt x="2686226" y="1047348"/>
                  <a:pt x="2686226" y="1067188"/>
                </a:cubicBezTo>
                <a:lnTo>
                  <a:pt x="2715984" y="1047348"/>
                </a:lnTo>
                <a:lnTo>
                  <a:pt x="2725901" y="1047348"/>
                </a:lnTo>
                <a:cubicBezTo>
                  <a:pt x="2712678" y="1090335"/>
                  <a:pt x="2706067" y="1120093"/>
                  <a:pt x="2706067" y="1136622"/>
                </a:cubicBezTo>
                <a:cubicBezTo>
                  <a:pt x="2712678" y="1136622"/>
                  <a:pt x="2715984" y="1139927"/>
                  <a:pt x="2715984" y="1146539"/>
                </a:cubicBezTo>
                <a:cubicBezTo>
                  <a:pt x="2709373" y="1146539"/>
                  <a:pt x="2706067" y="1149844"/>
                  <a:pt x="2706067" y="1156462"/>
                </a:cubicBezTo>
                <a:lnTo>
                  <a:pt x="2715984" y="1156462"/>
                </a:lnTo>
                <a:lnTo>
                  <a:pt x="2765576" y="1146539"/>
                </a:lnTo>
                <a:lnTo>
                  <a:pt x="2755658" y="1166380"/>
                </a:lnTo>
                <a:lnTo>
                  <a:pt x="2755658" y="1176297"/>
                </a:lnTo>
                <a:lnTo>
                  <a:pt x="2765576" y="1176297"/>
                </a:lnTo>
                <a:cubicBezTo>
                  <a:pt x="2765576" y="1156462"/>
                  <a:pt x="2772194" y="1146539"/>
                  <a:pt x="2785417" y="1146539"/>
                </a:cubicBezTo>
                <a:cubicBezTo>
                  <a:pt x="2785417" y="1172990"/>
                  <a:pt x="2792028" y="1186213"/>
                  <a:pt x="2805258" y="1186213"/>
                </a:cubicBezTo>
                <a:cubicBezTo>
                  <a:pt x="2805258" y="1166380"/>
                  <a:pt x="2811869" y="1156462"/>
                  <a:pt x="2825092" y="1156462"/>
                </a:cubicBezTo>
                <a:lnTo>
                  <a:pt x="2835009" y="1215971"/>
                </a:lnTo>
                <a:lnTo>
                  <a:pt x="2854849" y="1215971"/>
                </a:lnTo>
                <a:lnTo>
                  <a:pt x="2854849" y="1196137"/>
                </a:lnTo>
                <a:cubicBezTo>
                  <a:pt x="2864766" y="1196137"/>
                  <a:pt x="2874690" y="1212665"/>
                  <a:pt x="2884607" y="1245729"/>
                </a:cubicBezTo>
                <a:cubicBezTo>
                  <a:pt x="2891219" y="1245729"/>
                  <a:pt x="2911053" y="1232507"/>
                  <a:pt x="2944123" y="1206054"/>
                </a:cubicBezTo>
                <a:cubicBezTo>
                  <a:pt x="2957345" y="1206054"/>
                  <a:pt x="2963957" y="1212665"/>
                  <a:pt x="2963957" y="1225895"/>
                </a:cubicBezTo>
                <a:lnTo>
                  <a:pt x="2963957" y="1285403"/>
                </a:lnTo>
                <a:lnTo>
                  <a:pt x="2954040" y="1305245"/>
                </a:lnTo>
                <a:lnTo>
                  <a:pt x="2963957" y="1305245"/>
                </a:lnTo>
                <a:cubicBezTo>
                  <a:pt x="2944119" y="1379636"/>
                  <a:pt x="2900311" y="1484612"/>
                  <a:pt x="2832532" y="1620171"/>
                </a:cubicBezTo>
                <a:lnTo>
                  <a:pt x="2781871" y="1718512"/>
                </a:lnTo>
                <a:lnTo>
                  <a:pt x="2781871" y="1774757"/>
                </a:lnTo>
                <a:lnTo>
                  <a:pt x="2771954" y="1794599"/>
                </a:lnTo>
                <a:lnTo>
                  <a:pt x="2781871" y="1794599"/>
                </a:lnTo>
                <a:cubicBezTo>
                  <a:pt x="2766994" y="1850392"/>
                  <a:pt x="2738632" y="1923389"/>
                  <a:pt x="2696786" y="2013590"/>
                </a:cubicBezTo>
                <a:lnTo>
                  <a:pt x="2680985" y="2046303"/>
                </a:lnTo>
                <a:lnTo>
                  <a:pt x="2686869" y="2081619"/>
                </a:lnTo>
                <a:lnTo>
                  <a:pt x="2750626" y="1979767"/>
                </a:lnTo>
                <a:cubicBezTo>
                  <a:pt x="2845475" y="1833462"/>
                  <a:pt x="2924515" y="1728074"/>
                  <a:pt x="2987746" y="1663599"/>
                </a:cubicBezTo>
                <a:lnTo>
                  <a:pt x="2987746" y="1673523"/>
                </a:lnTo>
                <a:lnTo>
                  <a:pt x="3007587" y="1663599"/>
                </a:lnTo>
                <a:cubicBezTo>
                  <a:pt x="3019157" y="1670216"/>
                  <a:pt x="3032386" y="1673523"/>
                  <a:pt x="3047262" y="1673523"/>
                </a:cubicBezTo>
                <a:cubicBezTo>
                  <a:pt x="3047262" y="1666911"/>
                  <a:pt x="3050567" y="1663599"/>
                  <a:pt x="3057179" y="1663599"/>
                </a:cubicBezTo>
                <a:cubicBezTo>
                  <a:pt x="3057179" y="1678481"/>
                  <a:pt x="3073714" y="1698315"/>
                  <a:pt x="3106777" y="1723114"/>
                </a:cubicBezTo>
                <a:cubicBezTo>
                  <a:pt x="3120000" y="1723114"/>
                  <a:pt x="3126611" y="1733031"/>
                  <a:pt x="3126611" y="1752872"/>
                </a:cubicBezTo>
                <a:lnTo>
                  <a:pt x="3156369" y="1733031"/>
                </a:lnTo>
                <a:lnTo>
                  <a:pt x="3166286" y="1733031"/>
                </a:lnTo>
                <a:cubicBezTo>
                  <a:pt x="3153064" y="1776018"/>
                  <a:pt x="3146452" y="1805777"/>
                  <a:pt x="3146452" y="1822305"/>
                </a:cubicBezTo>
                <a:cubicBezTo>
                  <a:pt x="3153064" y="1822305"/>
                  <a:pt x="3156369" y="1825611"/>
                  <a:pt x="3156369" y="1832222"/>
                </a:cubicBezTo>
                <a:cubicBezTo>
                  <a:pt x="3149758" y="1832222"/>
                  <a:pt x="3146452" y="1835528"/>
                  <a:pt x="3146452" y="1842145"/>
                </a:cubicBezTo>
                <a:lnTo>
                  <a:pt x="3156369" y="1842145"/>
                </a:lnTo>
                <a:lnTo>
                  <a:pt x="3205961" y="1832222"/>
                </a:lnTo>
                <a:lnTo>
                  <a:pt x="3196044" y="1852062"/>
                </a:lnTo>
                <a:lnTo>
                  <a:pt x="3196044" y="1861980"/>
                </a:lnTo>
                <a:lnTo>
                  <a:pt x="3205961" y="1861980"/>
                </a:lnTo>
                <a:cubicBezTo>
                  <a:pt x="3205961" y="1842145"/>
                  <a:pt x="3212579" y="1832222"/>
                  <a:pt x="3225802" y="1832222"/>
                </a:cubicBezTo>
                <a:cubicBezTo>
                  <a:pt x="3225802" y="1858674"/>
                  <a:pt x="3232413" y="1871896"/>
                  <a:pt x="3245643" y="1871896"/>
                </a:cubicBezTo>
                <a:cubicBezTo>
                  <a:pt x="3245643" y="1852062"/>
                  <a:pt x="3252254" y="1842145"/>
                  <a:pt x="3265477" y="1842145"/>
                </a:cubicBezTo>
                <a:lnTo>
                  <a:pt x="3275394" y="1901654"/>
                </a:lnTo>
                <a:lnTo>
                  <a:pt x="3295234" y="1901654"/>
                </a:lnTo>
                <a:lnTo>
                  <a:pt x="3295234" y="1881820"/>
                </a:lnTo>
                <a:cubicBezTo>
                  <a:pt x="3305151" y="1881820"/>
                  <a:pt x="3315075" y="1898349"/>
                  <a:pt x="3324993" y="1931413"/>
                </a:cubicBezTo>
                <a:cubicBezTo>
                  <a:pt x="3331604" y="1931413"/>
                  <a:pt x="3351438" y="1918190"/>
                  <a:pt x="3384508" y="1891737"/>
                </a:cubicBezTo>
                <a:cubicBezTo>
                  <a:pt x="3397731" y="1891737"/>
                  <a:pt x="3404342" y="1898349"/>
                  <a:pt x="3404342" y="1911578"/>
                </a:cubicBezTo>
                <a:lnTo>
                  <a:pt x="3404342" y="1971088"/>
                </a:lnTo>
                <a:lnTo>
                  <a:pt x="3394425" y="1990928"/>
                </a:lnTo>
                <a:lnTo>
                  <a:pt x="3404342" y="1990928"/>
                </a:lnTo>
                <a:cubicBezTo>
                  <a:pt x="3364668" y="2139711"/>
                  <a:pt x="3229108" y="2410832"/>
                  <a:pt x="2997670" y="2804282"/>
                </a:cubicBezTo>
                <a:cubicBezTo>
                  <a:pt x="2832353" y="3072089"/>
                  <a:pt x="2716627" y="3277082"/>
                  <a:pt x="2650507" y="3419253"/>
                </a:cubicBezTo>
                <a:cubicBezTo>
                  <a:pt x="2508335" y="3687068"/>
                  <a:pt x="2385999" y="3895366"/>
                  <a:pt x="2283502" y="4044149"/>
                </a:cubicBezTo>
                <a:cubicBezTo>
                  <a:pt x="2116532" y="4310310"/>
                  <a:pt x="1951221" y="4594653"/>
                  <a:pt x="1787556" y="4897177"/>
                </a:cubicBezTo>
                <a:cubicBezTo>
                  <a:pt x="1756145" y="4926935"/>
                  <a:pt x="1723082" y="4986450"/>
                  <a:pt x="1688366" y="5075718"/>
                </a:cubicBezTo>
                <a:cubicBezTo>
                  <a:pt x="1607363" y="5143498"/>
                  <a:pt x="1537931" y="5222847"/>
                  <a:pt x="1480075" y="5313774"/>
                </a:cubicBezTo>
                <a:lnTo>
                  <a:pt x="1420558" y="5353449"/>
                </a:lnTo>
                <a:lnTo>
                  <a:pt x="1400718" y="5353449"/>
                </a:lnTo>
                <a:cubicBezTo>
                  <a:pt x="1387495" y="5267488"/>
                  <a:pt x="1377578" y="5224500"/>
                  <a:pt x="1370961" y="5224500"/>
                </a:cubicBezTo>
                <a:lnTo>
                  <a:pt x="1380884" y="5204666"/>
                </a:lnTo>
                <a:cubicBezTo>
                  <a:pt x="1370964" y="5193093"/>
                  <a:pt x="1363525" y="5177387"/>
                  <a:pt x="1358565" y="5157549"/>
                </a:cubicBezTo>
                <a:lnTo>
                  <a:pt x="1357519" y="5147442"/>
                </a:lnTo>
                <a:lnTo>
                  <a:pt x="1261269" y="5319142"/>
                </a:lnTo>
                <a:cubicBezTo>
                  <a:pt x="1229859" y="5348900"/>
                  <a:pt x="1196795" y="5408416"/>
                  <a:pt x="1162079" y="5497683"/>
                </a:cubicBezTo>
                <a:cubicBezTo>
                  <a:pt x="1081077" y="5565463"/>
                  <a:pt x="1011644" y="5644813"/>
                  <a:pt x="953788" y="5735740"/>
                </a:cubicBezTo>
                <a:lnTo>
                  <a:pt x="894272" y="5775414"/>
                </a:lnTo>
                <a:lnTo>
                  <a:pt x="874432" y="5775414"/>
                </a:lnTo>
                <a:cubicBezTo>
                  <a:pt x="861209" y="5689453"/>
                  <a:pt x="851292" y="5646465"/>
                  <a:pt x="844674" y="5646465"/>
                </a:cubicBezTo>
                <a:lnTo>
                  <a:pt x="854598" y="5626631"/>
                </a:lnTo>
                <a:cubicBezTo>
                  <a:pt x="844677" y="5615058"/>
                  <a:pt x="837237" y="5599353"/>
                  <a:pt x="832278" y="5579515"/>
                </a:cubicBezTo>
                <a:lnTo>
                  <a:pt x="827650" y="5534774"/>
                </a:lnTo>
                <a:lnTo>
                  <a:pt x="812421" y="5534774"/>
                </a:lnTo>
                <a:cubicBezTo>
                  <a:pt x="799198" y="5448814"/>
                  <a:pt x="789281" y="5405826"/>
                  <a:pt x="782663" y="5405826"/>
                </a:cubicBezTo>
                <a:lnTo>
                  <a:pt x="792587" y="5385992"/>
                </a:lnTo>
                <a:cubicBezTo>
                  <a:pt x="772745" y="5362846"/>
                  <a:pt x="762828" y="5323170"/>
                  <a:pt x="762828" y="5266961"/>
                </a:cubicBezTo>
                <a:lnTo>
                  <a:pt x="762828" y="5157853"/>
                </a:lnTo>
                <a:lnTo>
                  <a:pt x="769600" y="5104649"/>
                </a:lnTo>
                <a:lnTo>
                  <a:pt x="768950" y="5100706"/>
                </a:lnTo>
                <a:cubicBezTo>
                  <a:pt x="760272" y="5052351"/>
                  <a:pt x="753452" y="5028170"/>
                  <a:pt x="748489" y="5028170"/>
                </a:cubicBezTo>
                <a:lnTo>
                  <a:pt x="758413" y="5008336"/>
                </a:lnTo>
                <a:cubicBezTo>
                  <a:pt x="748492" y="4996763"/>
                  <a:pt x="741053" y="4981058"/>
                  <a:pt x="736094" y="4961220"/>
                </a:cubicBezTo>
                <a:lnTo>
                  <a:pt x="734457" y="4945398"/>
                </a:lnTo>
                <a:lnTo>
                  <a:pt x="696085" y="4996730"/>
                </a:lnTo>
                <a:lnTo>
                  <a:pt x="636569" y="5036405"/>
                </a:lnTo>
                <a:lnTo>
                  <a:pt x="616729" y="5036405"/>
                </a:lnTo>
                <a:cubicBezTo>
                  <a:pt x="603506" y="4950444"/>
                  <a:pt x="593589" y="4907456"/>
                  <a:pt x="586971" y="4907456"/>
                </a:cubicBezTo>
                <a:lnTo>
                  <a:pt x="596895" y="4887622"/>
                </a:lnTo>
                <a:cubicBezTo>
                  <a:pt x="577053" y="4864476"/>
                  <a:pt x="567136" y="4824801"/>
                  <a:pt x="567136" y="4768591"/>
                </a:cubicBezTo>
                <a:lnTo>
                  <a:pt x="567136" y="4681645"/>
                </a:lnTo>
                <a:lnTo>
                  <a:pt x="518266" y="4729444"/>
                </a:lnTo>
                <a:cubicBezTo>
                  <a:pt x="483550" y="4769119"/>
                  <a:pt x="451728" y="4811688"/>
                  <a:pt x="422800" y="4857152"/>
                </a:cubicBezTo>
                <a:lnTo>
                  <a:pt x="363285" y="4896826"/>
                </a:lnTo>
                <a:lnTo>
                  <a:pt x="343444" y="4896826"/>
                </a:lnTo>
                <a:cubicBezTo>
                  <a:pt x="330221" y="4810865"/>
                  <a:pt x="320304" y="4767877"/>
                  <a:pt x="313685" y="4767877"/>
                </a:cubicBezTo>
                <a:lnTo>
                  <a:pt x="323609" y="4748043"/>
                </a:lnTo>
                <a:cubicBezTo>
                  <a:pt x="303768" y="4724897"/>
                  <a:pt x="293851" y="4685222"/>
                  <a:pt x="293851" y="4629012"/>
                </a:cubicBezTo>
                <a:lnTo>
                  <a:pt x="293851" y="4519904"/>
                </a:lnTo>
                <a:lnTo>
                  <a:pt x="298068" y="4486773"/>
                </a:lnTo>
                <a:lnTo>
                  <a:pt x="291007" y="4471866"/>
                </a:lnTo>
                <a:cubicBezTo>
                  <a:pt x="286048" y="4452029"/>
                  <a:pt x="283568" y="4428057"/>
                  <a:pt x="283568" y="4399952"/>
                </a:cubicBezTo>
                <a:lnTo>
                  <a:pt x="283568" y="4290844"/>
                </a:lnTo>
                <a:cubicBezTo>
                  <a:pt x="293485" y="4201574"/>
                  <a:pt x="305057" y="4110651"/>
                  <a:pt x="318282" y="4018075"/>
                </a:cubicBezTo>
                <a:lnTo>
                  <a:pt x="322156" y="3993540"/>
                </a:lnTo>
                <a:lnTo>
                  <a:pt x="315804" y="3961778"/>
                </a:lnTo>
                <a:cubicBezTo>
                  <a:pt x="310845" y="3940286"/>
                  <a:pt x="306711" y="3929539"/>
                  <a:pt x="303403" y="3929539"/>
                </a:cubicBezTo>
                <a:lnTo>
                  <a:pt x="313326" y="3909704"/>
                </a:lnTo>
                <a:cubicBezTo>
                  <a:pt x="293486" y="3886559"/>
                  <a:pt x="283569" y="3846883"/>
                  <a:pt x="283569" y="3790674"/>
                </a:cubicBezTo>
                <a:lnTo>
                  <a:pt x="283569" y="3681566"/>
                </a:lnTo>
                <a:lnTo>
                  <a:pt x="315104" y="3433768"/>
                </a:lnTo>
                <a:lnTo>
                  <a:pt x="224414" y="3522467"/>
                </a:lnTo>
                <a:cubicBezTo>
                  <a:pt x="189698" y="3562142"/>
                  <a:pt x="157876" y="3604712"/>
                  <a:pt x="128948" y="3650175"/>
                </a:cubicBezTo>
                <a:lnTo>
                  <a:pt x="69433" y="3689850"/>
                </a:lnTo>
                <a:lnTo>
                  <a:pt x="49591" y="3689850"/>
                </a:lnTo>
                <a:cubicBezTo>
                  <a:pt x="36369" y="3603889"/>
                  <a:pt x="26452" y="3560901"/>
                  <a:pt x="19834" y="3560901"/>
                </a:cubicBezTo>
                <a:lnTo>
                  <a:pt x="29757" y="3541067"/>
                </a:lnTo>
                <a:cubicBezTo>
                  <a:pt x="9917" y="3517921"/>
                  <a:pt x="0" y="3478246"/>
                  <a:pt x="0" y="3422036"/>
                </a:cubicBezTo>
                <a:lnTo>
                  <a:pt x="0" y="3312928"/>
                </a:lnTo>
                <a:cubicBezTo>
                  <a:pt x="19834" y="3134387"/>
                  <a:pt x="46286" y="2949235"/>
                  <a:pt x="79350" y="2757472"/>
                </a:cubicBezTo>
                <a:lnTo>
                  <a:pt x="79350" y="2678115"/>
                </a:lnTo>
                <a:cubicBezTo>
                  <a:pt x="79350" y="2659934"/>
                  <a:pt x="135559" y="2554132"/>
                  <a:pt x="247973" y="2360709"/>
                </a:cubicBezTo>
                <a:cubicBezTo>
                  <a:pt x="247973" y="2273095"/>
                  <a:pt x="482717" y="1856498"/>
                  <a:pt x="952217" y="1110925"/>
                </a:cubicBezTo>
                <a:cubicBezTo>
                  <a:pt x="952217" y="1097703"/>
                  <a:pt x="1067936" y="886098"/>
                  <a:pt x="1299380" y="476113"/>
                </a:cubicBezTo>
                <a:cubicBezTo>
                  <a:pt x="1439898" y="244668"/>
                  <a:pt x="1552311" y="85968"/>
                  <a:pt x="163662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6582210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rush Image Effects 04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頁尾版面配置區 2"/>
          <p:cNvSpPr>
            <a:spLocks noGrp="1"/>
          </p:cNvSpPr>
          <p:nvPr>
            <p:ph type="ftr" sz="quarter" idx="11"/>
          </p:nvPr>
        </p:nvSpPr>
        <p:spPr>
          <a:xfrm>
            <a:off x="141517" y="6356350"/>
            <a:ext cx="2895600" cy="365125"/>
          </a:xfrm>
          <a:prstGeom prst="rect">
            <a:avLst/>
          </a:prstGeom>
        </p:spPr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/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/>
          <a:lstStyle/>
          <a:p>
            <a:fld id="{93B68095-C8B2-4A76-90AA-E601358CCBC3}" type="slidenum">
              <a:rPr lang="zh-TW" altLang="en-US" smtClean="0"/>
              <a:t>‹#›</a:t>
            </a:fld>
            <a:endParaRPr lang="zh-TW" altLang="en-US"/>
          </a:p>
        </p:txBody>
      </p:sp>
      <p:sp>
        <p:nvSpPr>
          <p:cNvPr id="20" name="圖片版面配置區 19"/>
          <p:cNvSpPr>
            <a:spLocks noGrp="1"/>
          </p:cNvSpPr>
          <p:nvPr>
            <p:ph type="pic" sz="quarter" idx="13"/>
          </p:nvPr>
        </p:nvSpPr>
        <p:spPr>
          <a:xfrm>
            <a:off x="2329035" y="358407"/>
            <a:ext cx="4485930" cy="6180505"/>
          </a:xfrm>
          <a:custGeom>
            <a:avLst/>
            <a:gdLst>
              <a:gd name="connsiteX0" fmla="*/ 1370249 w 4485930"/>
              <a:gd name="connsiteY0" fmla="*/ 6029546 h 6180505"/>
              <a:gd name="connsiteX1" fmla="*/ 1372721 w 4485930"/>
              <a:gd name="connsiteY1" fmla="*/ 6037511 h 6180505"/>
              <a:gd name="connsiteX2" fmla="*/ 1378165 w 4485930"/>
              <a:gd name="connsiteY2" fmla="*/ 6042964 h 6180505"/>
              <a:gd name="connsiteX3" fmla="*/ 1385092 w 4485930"/>
              <a:gd name="connsiteY3" fmla="*/ 6039190 h 6180505"/>
              <a:gd name="connsiteX4" fmla="*/ 1386081 w 4485930"/>
              <a:gd name="connsiteY4" fmla="*/ 6032899 h 6180505"/>
              <a:gd name="connsiteX5" fmla="*/ 1461281 w 4485930"/>
              <a:gd name="connsiteY5" fmla="*/ 5838327 h 6180505"/>
              <a:gd name="connsiteX6" fmla="*/ 1463755 w 4485930"/>
              <a:gd name="connsiteY6" fmla="*/ 5846296 h 6180505"/>
              <a:gd name="connsiteX7" fmla="*/ 1469197 w 4485930"/>
              <a:gd name="connsiteY7" fmla="*/ 5851746 h 6180505"/>
              <a:gd name="connsiteX8" fmla="*/ 1476123 w 4485930"/>
              <a:gd name="connsiteY8" fmla="*/ 5847972 h 6180505"/>
              <a:gd name="connsiteX9" fmla="*/ 1477113 w 4485930"/>
              <a:gd name="connsiteY9" fmla="*/ 5841682 h 6180505"/>
              <a:gd name="connsiteX10" fmla="*/ 1512736 w 4485930"/>
              <a:gd name="connsiteY10" fmla="*/ 5784652 h 6180505"/>
              <a:gd name="connsiteX11" fmla="*/ 1510262 w 4485930"/>
              <a:gd name="connsiteY11" fmla="*/ 5786329 h 6180505"/>
              <a:gd name="connsiteX12" fmla="*/ 1504820 w 4485930"/>
              <a:gd name="connsiteY12" fmla="*/ 5788009 h 6180505"/>
              <a:gd name="connsiteX13" fmla="*/ 1507292 w 4485930"/>
              <a:gd name="connsiteY13" fmla="*/ 5794297 h 6180505"/>
              <a:gd name="connsiteX14" fmla="*/ 1512736 w 4485930"/>
              <a:gd name="connsiteY14" fmla="*/ 5798071 h 6180505"/>
              <a:gd name="connsiteX15" fmla="*/ 1520651 w 4485930"/>
              <a:gd name="connsiteY15" fmla="*/ 5791362 h 6180505"/>
              <a:gd name="connsiteX16" fmla="*/ 1512736 w 4485930"/>
              <a:gd name="connsiteY16" fmla="*/ 5784652 h 6180505"/>
              <a:gd name="connsiteX17" fmla="*/ 1392021 w 4485930"/>
              <a:gd name="connsiteY17" fmla="*/ 5503271 h 6180505"/>
              <a:gd name="connsiteX18" fmla="*/ 1394493 w 4485930"/>
              <a:gd name="connsiteY18" fmla="*/ 5511237 h 6180505"/>
              <a:gd name="connsiteX19" fmla="*/ 1399937 w 4485930"/>
              <a:gd name="connsiteY19" fmla="*/ 5516690 h 6180505"/>
              <a:gd name="connsiteX20" fmla="*/ 1406864 w 4485930"/>
              <a:gd name="connsiteY20" fmla="*/ 5512916 h 6180505"/>
              <a:gd name="connsiteX21" fmla="*/ 1407853 w 4485930"/>
              <a:gd name="connsiteY21" fmla="*/ 5506625 h 6180505"/>
              <a:gd name="connsiteX22" fmla="*/ 2415153 w 4485930"/>
              <a:gd name="connsiteY22" fmla="*/ 5439122 h 6180505"/>
              <a:gd name="connsiteX23" fmla="*/ 2417627 w 4485930"/>
              <a:gd name="connsiteY23" fmla="*/ 5447087 h 6180505"/>
              <a:gd name="connsiteX24" fmla="*/ 2423068 w 4485930"/>
              <a:gd name="connsiteY24" fmla="*/ 5452540 h 6180505"/>
              <a:gd name="connsiteX25" fmla="*/ 2429995 w 4485930"/>
              <a:gd name="connsiteY25" fmla="*/ 5448766 h 6180505"/>
              <a:gd name="connsiteX26" fmla="*/ 2430984 w 4485930"/>
              <a:gd name="connsiteY26" fmla="*/ 5442475 h 6180505"/>
              <a:gd name="connsiteX27" fmla="*/ 2066851 w 4485930"/>
              <a:gd name="connsiteY27" fmla="*/ 5412284 h 6180505"/>
              <a:gd name="connsiteX28" fmla="*/ 2071797 w 4485930"/>
              <a:gd name="connsiteY28" fmla="*/ 5421509 h 6180505"/>
              <a:gd name="connsiteX29" fmla="*/ 2082683 w 4485930"/>
              <a:gd name="connsiteY29" fmla="*/ 5425703 h 6180505"/>
              <a:gd name="connsiteX30" fmla="*/ 2093567 w 4485930"/>
              <a:gd name="connsiteY30" fmla="*/ 5423185 h 6180505"/>
              <a:gd name="connsiteX31" fmla="*/ 2098515 w 4485930"/>
              <a:gd name="connsiteY31" fmla="*/ 5415638 h 6180505"/>
              <a:gd name="connsiteX32" fmla="*/ 2466605 w 4485930"/>
              <a:gd name="connsiteY32" fmla="*/ 5335125 h 6180505"/>
              <a:gd name="connsiteX33" fmla="*/ 2463142 w 4485930"/>
              <a:gd name="connsiteY33" fmla="*/ 5336802 h 6180505"/>
              <a:gd name="connsiteX34" fmla="*/ 2462649 w 4485930"/>
              <a:gd name="connsiteY34" fmla="*/ 5338481 h 6180505"/>
              <a:gd name="connsiteX35" fmla="*/ 2466112 w 4485930"/>
              <a:gd name="connsiteY35" fmla="*/ 5347285 h 6180505"/>
              <a:gd name="connsiteX36" fmla="*/ 2478480 w 4485930"/>
              <a:gd name="connsiteY36" fmla="*/ 5348544 h 6180505"/>
              <a:gd name="connsiteX37" fmla="*/ 2475510 w 4485930"/>
              <a:gd name="connsiteY37" fmla="*/ 5339320 h 6180505"/>
              <a:gd name="connsiteX38" fmla="*/ 2466605 w 4485930"/>
              <a:gd name="connsiteY38" fmla="*/ 5335125 h 6180505"/>
              <a:gd name="connsiteX39" fmla="*/ 1483053 w 4485930"/>
              <a:gd name="connsiteY39" fmla="*/ 5312053 h 6180505"/>
              <a:gd name="connsiteX40" fmla="*/ 1485527 w 4485930"/>
              <a:gd name="connsiteY40" fmla="*/ 5320022 h 6180505"/>
              <a:gd name="connsiteX41" fmla="*/ 1490969 w 4485930"/>
              <a:gd name="connsiteY41" fmla="*/ 5325472 h 6180505"/>
              <a:gd name="connsiteX42" fmla="*/ 1497896 w 4485930"/>
              <a:gd name="connsiteY42" fmla="*/ 5321698 h 6180505"/>
              <a:gd name="connsiteX43" fmla="*/ 1498885 w 4485930"/>
              <a:gd name="connsiteY43" fmla="*/ 5315409 h 6180505"/>
              <a:gd name="connsiteX44" fmla="*/ 1534508 w 4485930"/>
              <a:gd name="connsiteY44" fmla="*/ 5258378 h 6180505"/>
              <a:gd name="connsiteX45" fmla="*/ 1532034 w 4485930"/>
              <a:gd name="connsiteY45" fmla="*/ 5260055 h 6180505"/>
              <a:gd name="connsiteX46" fmla="*/ 1526592 w 4485930"/>
              <a:gd name="connsiteY46" fmla="*/ 5261735 h 6180505"/>
              <a:gd name="connsiteX47" fmla="*/ 1529064 w 4485930"/>
              <a:gd name="connsiteY47" fmla="*/ 5268023 h 6180505"/>
              <a:gd name="connsiteX48" fmla="*/ 1534508 w 4485930"/>
              <a:gd name="connsiteY48" fmla="*/ 5271797 h 6180505"/>
              <a:gd name="connsiteX49" fmla="*/ 1542425 w 4485930"/>
              <a:gd name="connsiteY49" fmla="*/ 5265088 h 6180505"/>
              <a:gd name="connsiteX50" fmla="*/ 1534508 w 4485930"/>
              <a:gd name="connsiteY50" fmla="*/ 5258378 h 6180505"/>
              <a:gd name="connsiteX51" fmla="*/ 2244958 w 4485930"/>
              <a:gd name="connsiteY51" fmla="*/ 5217710 h 6180505"/>
              <a:gd name="connsiteX52" fmla="*/ 2203400 w 4485930"/>
              <a:gd name="connsiteY52" fmla="*/ 5249580 h 6180505"/>
              <a:gd name="connsiteX53" fmla="*/ 2173715 w 4485930"/>
              <a:gd name="connsiteY53" fmla="*/ 5291515 h 6180505"/>
              <a:gd name="connsiteX54" fmla="*/ 2157883 w 4485930"/>
              <a:gd name="connsiteY54" fmla="*/ 5321707 h 6180505"/>
              <a:gd name="connsiteX55" fmla="*/ 2125726 w 4485930"/>
              <a:gd name="connsiteY55" fmla="*/ 5340996 h 6180505"/>
              <a:gd name="connsiteX56" fmla="*/ 2114348 w 4485930"/>
              <a:gd name="connsiteY56" fmla="*/ 5375381 h 6180505"/>
              <a:gd name="connsiteX57" fmla="*/ 2137599 w 4485930"/>
              <a:gd name="connsiteY57" fmla="*/ 5364478 h 6180505"/>
              <a:gd name="connsiteX58" fmla="*/ 2157883 w 4485930"/>
              <a:gd name="connsiteY58" fmla="*/ 5348544 h 6180505"/>
              <a:gd name="connsiteX59" fmla="*/ 2169759 w 4485930"/>
              <a:gd name="connsiteY59" fmla="*/ 5361963 h 6180505"/>
              <a:gd name="connsiteX60" fmla="*/ 2189547 w 4485930"/>
              <a:gd name="connsiteY60" fmla="*/ 5325062 h 6180505"/>
              <a:gd name="connsiteX61" fmla="*/ 2211317 w 4485930"/>
              <a:gd name="connsiteY61" fmla="*/ 5294869 h 6180505"/>
              <a:gd name="connsiteX62" fmla="*/ 2233086 w 4485930"/>
              <a:gd name="connsiteY62" fmla="*/ 5264676 h 6180505"/>
              <a:gd name="connsiteX63" fmla="*/ 2253371 w 4485930"/>
              <a:gd name="connsiteY63" fmla="*/ 5248742 h 6180505"/>
              <a:gd name="connsiteX64" fmla="*/ 2264749 w 4485930"/>
              <a:gd name="connsiteY64" fmla="*/ 5227776 h 6180505"/>
              <a:gd name="connsiteX65" fmla="*/ 2257823 w 4485930"/>
              <a:gd name="connsiteY65" fmla="*/ 5218969 h 6180505"/>
              <a:gd name="connsiteX66" fmla="*/ 2244958 w 4485930"/>
              <a:gd name="connsiteY66" fmla="*/ 5217710 h 6180505"/>
              <a:gd name="connsiteX67" fmla="*/ 591770 w 4485930"/>
              <a:gd name="connsiteY67" fmla="*/ 5204028 h 6180505"/>
              <a:gd name="connsiteX68" fmla="*/ 594242 w 4485930"/>
              <a:gd name="connsiteY68" fmla="*/ 5211993 h 6180505"/>
              <a:gd name="connsiteX69" fmla="*/ 599686 w 4485930"/>
              <a:gd name="connsiteY69" fmla="*/ 5217446 h 6180505"/>
              <a:gd name="connsiteX70" fmla="*/ 606613 w 4485930"/>
              <a:gd name="connsiteY70" fmla="*/ 5213672 h 6180505"/>
              <a:gd name="connsiteX71" fmla="*/ 607602 w 4485930"/>
              <a:gd name="connsiteY71" fmla="*/ 5207381 h 6180505"/>
              <a:gd name="connsiteX72" fmla="*/ 374056 w 4485930"/>
              <a:gd name="connsiteY72" fmla="*/ 5176481 h 6180505"/>
              <a:gd name="connsiteX73" fmla="*/ 376528 w 4485930"/>
              <a:gd name="connsiteY73" fmla="*/ 5184447 h 6180505"/>
              <a:gd name="connsiteX74" fmla="*/ 381973 w 4485930"/>
              <a:gd name="connsiteY74" fmla="*/ 5189900 h 6180505"/>
              <a:gd name="connsiteX75" fmla="*/ 388899 w 4485930"/>
              <a:gd name="connsiteY75" fmla="*/ 5186126 h 6180505"/>
              <a:gd name="connsiteX76" fmla="*/ 389889 w 4485930"/>
              <a:gd name="connsiteY76" fmla="*/ 5179835 h 6180505"/>
              <a:gd name="connsiteX77" fmla="*/ 2264749 w 4485930"/>
              <a:gd name="connsiteY77" fmla="*/ 5130491 h 6180505"/>
              <a:gd name="connsiteX78" fmla="*/ 2265738 w 4485930"/>
              <a:gd name="connsiteY78" fmla="*/ 5138456 h 6180505"/>
              <a:gd name="connsiteX79" fmla="*/ 2269105 w 4485930"/>
              <a:gd name="connsiteY79" fmla="*/ 5141107 h 6180505"/>
              <a:gd name="connsiteX80" fmla="*/ 2270690 w 4485930"/>
              <a:gd name="connsiteY80" fmla="*/ 5140966 h 6180505"/>
              <a:gd name="connsiteX81" fmla="*/ 2274149 w 4485930"/>
              <a:gd name="connsiteY81" fmla="*/ 5135103 h 6180505"/>
              <a:gd name="connsiteX82" fmla="*/ 2268707 w 4485930"/>
              <a:gd name="connsiteY82" fmla="*/ 5130491 h 6180505"/>
              <a:gd name="connsiteX83" fmla="*/ 2771370 w 4485930"/>
              <a:gd name="connsiteY83" fmla="*/ 5013076 h 6180505"/>
              <a:gd name="connsiteX84" fmla="*/ 2767410 w 4485930"/>
              <a:gd name="connsiteY84" fmla="*/ 5014752 h 6180505"/>
              <a:gd name="connsiteX85" fmla="*/ 2763453 w 4485930"/>
              <a:gd name="connsiteY85" fmla="*/ 5016432 h 6180505"/>
              <a:gd name="connsiteX86" fmla="*/ 2765928 w 4485930"/>
              <a:gd name="connsiteY86" fmla="*/ 5024398 h 6180505"/>
              <a:gd name="connsiteX87" fmla="*/ 2771369 w 4485930"/>
              <a:gd name="connsiteY87" fmla="*/ 5029851 h 6180505"/>
              <a:gd name="connsiteX88" fmla="*/ 2778296 w 4485930"/>
              <a:gd name="connsiteY88" fmla="*/ 5026076 h 6180505"/>
              <a:gd name="connsiteX89" fmla="*/ 2779286 w 4485930"/>
              <a:gd name="connsiteY89" fmla="*/ 5019785 h 6180505"/>
              <a:gd name="connsiteX90" fmla="*/ 2771370 w 4485930"/>
              <a:gd name="connsiteY90" fmla="*/ 5013076 h 6180505"/>
              <a:gd name="connsiteX91" fmla="*/ 682803 w 4485930"/>
              <a:gd name="connsiteY91" fmla="*/ 5012809 h 6180505"/>
              <a:gd name="connsiteX92" fmla="*/ 685277 w 4485930"/>
              <a:gd name="connsiteY92" fmla="*/ 5020778 h 6180505"/>
              <a:gd name="connsiteX93" fmla="*/ 690719 w 4485930"/>
              <a:gd name="connsiteY93" fmla="*/ 5026228 h 6180505"/>
              <a:gd name="connsiteX94" fmla="*/ 697645 w 4485930"/>
              <a:gd name="connsiteY94" fmla="*/ 5022454 h 6180505"/>
              <a:gd name="connsiteX95" fmla="*/ 698635 w 4485930"/>
              <a:gd name="connsiteY95" fmla="*/ 5016165 h 6180505"/>
              <a:gd name="connsiteX96" fmla="*/ 465088 w 4485930"/>
              <a:gd name="connsiteY96" fmla="*/ 4985263 h 6180505"/>
              <a:gd name="connsiteX97" fmla="*/ 467562 w 4485930"/>
              <a:gd name="connsiteY97" fmla="*/ 4993232 h 6180505"/>
              <a:gd name="connsiteX98" fmla="*/ 473004 w 4485930"/>
              <a:gd name="connsiteY98" fmla="*/ 4998682 h 6180505"/>
              <a:gd name="connsiteX99" fmla="*/ 479931 w 4485930"/>
              <a:gd name="connsiteY99" fmla="*/ 4994908 h 6180505"/>
              <a:gd name="connsiteX100" fmla="*/ 480920 w 4485930"/>
              <a:gd name="connsiteY100" fmla="*/ 4988619 h 6180505"/>
              <a:gd name="connsiteX101" fmla="*/ 734258 w 4485930"/>
              <a:gd name="connsiteY101" fmla="*/ 4959134 h 6180505"/>
              <a:gd name="connsiteX102" fmla="*/ 731783 w 4485930"/>
              <a:gd name="connsiteY102" fmla="*/ 4960811 h 6180505"/>
              <a:gd name="connsiteX103" fmla="*/ 726341 w 4485930"/>
              <a:gd name="connsiteY103" fmla="*/ 4962491 h 6180505"/>
              <a:gd name="connsiteX104" fmla="*/ 728813 w 4485930"/>
              <a:gd name="connsiteY104" fmla="*/ 4968779 h 6180505"/>
              <a:gd name="connsiteX105" fmla="*/ 734258 w 4485930"/>
              <a:gd name="connsiteY105" fmla="*/ 4972553 h 6180505"/>
              <a:gd name="connsiteX106" fmla="*/ 742173 w 4485930"/>
              <a:gd name="connsiteY106" fmla="*/ 4965844 h 6180505"/>
              <a:gd name="connsiteX107" fmla="*/ 734258 w 4485930"/>
              <a:gd name="connsiteY107" fmla="*/ 4959134 h 6180505"/>
              <a:gd name="connsiteX108" fmla="*/ 2826781 w 4485930"/>
              <a:gd name="connsiteY108" fmla="*/ 4949338 h 6180505"/>
              <a:gd name="connsiteX109" fmla="*/ 2822822 w 4485930"/>
              <a:gd name="connsiteY109" fmla="*/ 4949338 h 6180505"/>
              <a:gd name="connsiteX110" fmla="*/ 2825792 w 4485930"/>
              <a:gd name="connsiteY110" fmla="*/ 4958562 h 6180505"/>
              <a:gd name="connsiteX111" fmla="*/ 2834697 w 4485930"/>
              <a:gd name="connsiteY111" fmla="*/ 4962757 h 6180505"/>
              <a:gd name="connsiteX112" fmla="*/ 2838654 w 4485930"/>
              <a:gd name="connsiteY112" fmla="*/ 4956048 h 6180505"/>
              <a:gd name="connsiteX113" fmla="*/ 2835686 w 4485930"/>
              <a:gd name="connsiteY113" fmla="*/ 4950176 h 6180505"/>
              <a:gd name="connsiteX114" fmla="*/ 2826781 w 4485930"/>
              <a:gd name="connsiteY114" fmla="*/ 4949338 h 6180505"/>
              <a:gd name="connsiteX115" fmla="*/ 516543 w 4485930"/>
              <a:gd name="connsiteY115" fmla="*/ 4931588 h 6180505"/>
              <a:gd name="connsiteX116" fmla="*/ 514069 w 4485930"/>
              <a:gd name="connsiteY116" fmla="*/ 4933265 h 6180505"/>
              <a:gd name="connsiteX117" fmla="*/ 508628 w 4485930"/>
              <a:gd name="connsiteY117" fmla="*/ 4934944 h 6180505"/>
              <a:gd name="connsiteX118" fmla="*/ 511099 w 4485930"/>
              <a:gd name="connsiteY118" fmla="*/ 4941233 h 6180505"/>
              <a:gd name="connsiteX119" fmla="*/ 516543 w 4485930"/>
              <a:gd name="connsiteY119" fmla="*/ 4945007 h 6180505"/>
              <a:gd name="connsiteX120" fmla="*/ 524459 w 4485930"/>
              <a:gd name="connsiteY120" fmla="*/ 4938297 h 6180505"/>
              <a:gd name="connsiteX121" fmla="*/ 516543 w 4485930"/>
              <a:gd name="connsiteY121" fmla="*/ 4931588 h 6180505"/>
              <a:gd name="connsiteX122" fmla="*/ 2846570 w 4485930"/>
              <a:gd name="connsiteY122" fmla="*/ 4922501 h 6180505"/>
              <a:gd name="connsiteX123" fmla="*/ 2842613 w 4485930"/>
              <a:gd name="connsiteY123" fmla="*/ 4924177 h 6180505"/>
              <a:gd name="connsiteX124" fmla="*/ 2838654 w 4485930"/>
              <a:gd name="connsiteY124" fmla="*/ 4925854 h 6180505"/>
              <a:gd name="connsiteX125" fmla="*/ 2841129 w 4485930"/>
              <a:gd name="connsiteY125" fmla="*/ 4933822 h 6180505"/>
              <a:gd name="connsiteX126" fmla="*/ 2846569 w 4485930"/>
              <a:gd name="connsiteY126" fmla="*/ 4939273 h 6180505"/>
              <a:gd name="connsiteX127" fmla="*/ 2853497 w 4485930"/>
              <a:gd name="connsiteY127" fmla="*/ 4935499 h 6180505"/>
              <a:gd name="connsiteX128" fmla="*/ 2854486 w 4485930"/>
              <a:gd name="connsiteY128" fmla="*/ 4929210 h 6180505"/>
              <a:gd name="connsiteX129" fmla="*/ 2846570 w 4485930"/>
              <a:gd name="connsiteY129" fmla="*/ 4922501 h 6180505"/>
              <a:gd name="connsiteX130" fmla="*/ 2088623 w 4485930"/>
              <a:gd name="connsiteY130" fmla="*/ 4886010 h 6180505"/>
              <a:gd name="connsiteX131" fmla="*/ 2093569 w 4485930"/>
              <a:gd name="connsiteY131" fmla="*/ 4895235 h 6180505"/>
              <a:gd name="connsiteX132" fmla="*/ 2100276 w 4485930"/>
              <a:gd name="connsiteY132" fmla="*/ 4897818 h 6180505"/>
              <a:gd name="connsiteX133" fmla="*/ 2109894 w 4485930"/>
              <a:gd name="connsiteY133" fmla="*/ 4892307 h 6180505"/>
              <a:gd name="connsiteX134" fmla="*/ 2115420 w 4485930"/>
              <a:gd name="connsiteY134" fmla="*/ 4888848 h 6180505"/>
              <a:gd name="connsiteX135" fmla="*/ 2977184 w 4485930"/>
              <a:gd name="connsiteY135" fmla="*/ 4811795 h 6180505"/>
              <a:gd name="connsiteX136" fmla="*/ 2980152 w 4485930"/>
              <a:gd name="connsiteY136" fmla="*/ 4817666 h 6180505"/>
              <a:gd name="connsiteX137" fmla="*/ 2989057 w 4485930"/>
              <a:gd name="connsiteY137" fmla="*/ 4818504 h 6180505"/>
              <a:gd name="connsiteX138" fmla="*/ 2993016 w 4485930"/>
              <a:gd name="connsiteY138" fmla="*/ 4818504 h 6180505"/>
              <a:gd name="connsiteX139" fmla="*/ 2990046 w 4485930"/>
              <a:gd name="connsiteY139" fmla="*/ 4812633 h 6180505"/>
              <a:gd name="connsiteX140" fmla="*/ 2981141 w 4485930"/>
              <a:gd name="connsiteY140" fmla="*/ 4811795 h 6180505"/>
              <a:gd name="connsiteX141" fmla="*/ 2266730 w 4485930"/>
              <a:gd name="connsiteY141" fmla="*/ 4691436 h 6180505"/>
              <a:gd name="connsiteX142" fmla="*/ 2225173 w 4485930"/>
              <a:gd name="connsiteY142" fmla="*/ 4723306 h 6180505"/>
              <a:gd name="connsiteX143" fmla="*/ 2195487 w 4485930"/>
              <a:gd name="connsiteY143" fmla="*/ 4765241 h 6180505"/>
              <a:gd name="connsiteX144" fmla="*/ 2179655 w 4485930"/>
              <a:gd name="connsiteY144" fmla="*/ 4795433 h 6180505"/>
              <a:gd name="connsiteX145" fmla="*/ 2147498 w 4485930"/>
              <a:gd name="connsiteY145" fmla="*/ 4814722 h 6180505"/>
              <a:gd name="connsiteX146" fmla="*/ 2136119 w 4485930"/>
              <a:gd name="connsiteY146" fmla="*/ 4849107 h 6180505"/>
              <a:gd name="connsiteX147" fmla="*/ 2156775 w 4485930"/>
              <a:gd name="connsiteY147" fmla="*/ 4839422 h 6180505"/>
              <a:gd name="connsiteX148" fmla="*/ 2157883 w 4485930"/>
              <a:gd name="connsiteY148" fmla="*/ 4836955 h 6180505"/>
              <a:gd name="connsiteX149" fmla="*/ 2173715 w 4485930"/>
              <a:gd name="connsiteY149" fmla="*/ 4801730 h 6180505"/>
              <a:gd name="connsiteX150" fmla="*/ 2212269 w 4485930"/>
              <a:gd name="connsiteY150" fmla="*/ 4796285 h 6180505"/>
              <a:gd name="connsiteX151" fmla="*/ 2218122 w 4485930"/>
              <a:gd name="connsiteY151" fmla="*/ 4780861 h 6180505"/>
              <a:gd name="connsiteX152" fmla="*/ 2228506 w 4485930"/>
              <a:gd name="connsiteY152" fmla="*/ 4772349 h 6180505"/>
              <a:gd name="connsiteX153" fmla="*/ 2233086 w 4485930"/>
              <a:gd name="connsiteY153" fmla="*/ 4758120 h 6180505"/>
              <a:gd name="connsiteX154" fmla="*/ 2241002 w 4485930"/>
              <a:gd name="connsiteY154" fmla="*/ 4741348 h 6180505"/>
              <a:gd name="connsiteX155" fmla="*/ 2248918 w 4485930"/>
              <a:gd name="connsiteY155" fmla="*/ 4724573 h 6180505"/>
              <a:gd name="connsiteX156" fmla="*/ 2281625 w 4485930"/>
              <a:gd name="connsiteY156" fmla="*/ 4695276 h 6180505"/>
              <a:gd name="connsiteX157" fmla="*/ 2279595 w 4485930"/>
              <a:gd name="connsiteY157" fmla="*/ 4692695 h 6180505"/>
              <a:gd name="connsiteX158" fmla="*/ 2266730 w 4485930"/>
              <a:gd name="connsiteY158" fmla="*/ 4691436 h 6180505"/>
              <a:gd name="connsiteX159" fmla="*/ 1636674 w 4485930"/>
              <a:gd name="connsiteY159" fmla="*/ 4613604 h 6180505"/>
              <a:gd name="connsiteX160" fmla="*/ 1639148 w 4485930"/>
              <a:gd name="connsiteY160" fmla="*/ 4621569 h 6180505"/>
              <a:gd name="connsiteX161" fmla="*/ 1644590 w 4485930"/>
              <a:gd name="connsiteY161" fmla="*/ 4627022 h 6180505"/>
              <a:gd name="connsiteX162" fmla="*/ 1651516 w 4485930"/>
              <a:gd name="connsiteY162" fmla="*/ 4623248 h 6180505"/>
              <a:gd name="connsiteX163" fmla="*/ 1652505 w 4485930"/>
              <a:gd name="connsiteY163" fmla="*/ 4616957 h 6180505"/>
              <a:gd name="connsiteX164" fmla="*/ 2286521 w 4485930"/>
              <a:gd name="connsiteY164" fmla="*/ 4604217 h 6180505"/>
              <a:gd name="connsiteX165" fmla="*/ 2287511 w 4485930"/>
              <a:gd name="connsiteY165" fmla="*/ 4612182 h 6180505"/>
              <a:gd name="connsiteX166" fmla="*/ 2294437 w 4485930"/>
              <a:gd name="connsiteY166" fmla="*/ 4617635 h 6180505"/>
              <a:gd name="connsiteX167" fmla="*/ 2298394 w 4485930"/>
              <a:gd name="connsiteY167" fmla="*/ 4610926 h 6180505"/>
              <a:gd name="connsiteX168" fmla="*/ 2290478 w 4485930"/>
              <a:gd name="connsiteY168" fmla="*/ 4604217 h 6180505"/>
              <a:gd name="connsiteX169" fmla="*/ 2384501 w 4485930"/>
              <a:gd name="connsiteY169" fmla="*/ 4568786 h 6180505"/>
              <a:gd name="connsiteX170" fmla="*/ 2379705 w 4485930"/>
              <a:gd name="connsiteY170" fmla="*/ 4574242 h 6180505"/>
              <a:gd name="connsiteX171" fmla="*/ 2380028 w 4485930"/>
              <a:gd name="connsiteY171" fmla="*/ 4575282 h 6180505"/>
              <a:gd name="connsiteX172" fmla="*/ 2385469 w 4485930"/>
              <a:gd name="connsiteY172" fmla="*/ 4580733 h 6180505"/>
              <a:gd name="connsiteX173" fmla="*/ 2391532 w 4485930"/>
              <a:gd name="connsiteY173" fmla="*/ 4577430 h 6180505"/>
              <a:gd name="connsiteX174" fmla="*/ 2392498 w 4485930"/>
              <a:gd name="connsiteY174" fmla="*/ 4576314 h 6180505"/>
              <a:gd name="connsiteX175" fmla="*/ 2393386 w 4485930"/>
              <a:gd name="connsiteY175" fmla="*/ 4570670 h 6180505"/>
              <a:gd name="connsiteX176" fmla="*/ 3194871 w 4485930"/>
              <a:gd name="connsiteY176" fmla="*/ 4553485 h 6180505"/>
              <a:gd name="connsiteX177" fmla="*/ 3187944 w 4485930"/>
              <a:gd name="connsiteY177" fmla="*/ 4563968 h 6180505"/>
              <a:gd name="connsiteX178" fmla="*/ 3186955 w 4485930"/>
              <a:gd name="connsiteY178" fmla="*/ 4576967 h 6180505"/>
              <a:gd name="connsiteX179" fmla="*/ 3181017 w 4485930"/>
              <a:gd name="connsiteY179" fmla="*/ 4577388 h 6180505"/>
              <a:gd name="connsiteX180" fmla="*/ 3175082 w 4485930"/>
              <a:gd name="connsiteY180" fmla="*/ 4580323 h 6180505"/>
              <a:gd name="connsiteX181" fmla="*/ 3179535 w 4485930"/>
              <a:gd name="connsiteY181" fmla="*/ 4585353 h 6180505"/>
              <a:gd name="connsiteX182" fmla="*/ 3186955 w 4485930"/>
              <a:gd name="connsiteY182" fmla="*/ 4590386 h 6180505"/>
              <a:gd name="connsiteX183" fmla="*/ 3202787 w 4485930"/>
              <a:gd name="connsiteY183" fmla="*/ 4573612 h 6180505"/>
              <a:gd name="connsiteX184" fmla="*/ 3201798 w 4485930"/>
              <a:gd name="connsiteY184" fmla="*/ 4562290 h 6180505"/>
              <a:gd name="connsiteX185" fmla="*/ 3194871 w 4485930"/>
              <a:gd name="connsiteY185" fmla="*/ 4553485 h 6180505"/>
              <a:gd name="connsiteX186" fmla="*/ 3250283 w 4485930"/>
              <a:gd name="connsiteY186" fmla="*/ 4550130 h 6180505"/>
              <a:gd name="connsiteX187" fmla="*/ 3234451 w 4485930"/>
              <a:gd name="connsiteY187" fmla="*/ 4553485 h 6180505"/>
              <a:gd name="connsiteX188" fmla="*/ 3230494 w 4485930"/>
              <a:gd name="connsiteY188" fmla="*/ 4593742 h 6180505"/>
              <a:gd name="connsiteX189" fmla="*/ 3234451 w 4485930"/>
              <a:gd name="connsiteY189" fmla="*/ 4609254 h 6180505"/>
              <a:gd name="connsiteX190" fmla="*/ 3250282 w 4485930"/>
              <a:gd name="connsiteY190" fmla="*/ 4617224 h 6180505"/>
              <a:gd name="connsiteX191" fmla="*/ 3262651 w 4485930"/>
              <a:gd name="connsiteY191" fmla="*/ 4610934 h 6180505"/>
              <a:gd name="connsiteX192" fmla="*/ 3266115 w 4485930"/>
              <a:gd name="connsiteY192" fmla="*/ 4597095 h 6180505"/>
              <a:gd name="connsiteX193" fmla="*/ 3267103 w 4485930"/>
              <a:gd name="connsiteY193" fmla="*/ 4568581 h 6180505"/>
              <a:gd name="connsiteX194" fmla="*/ 3250283 w 4485930"/>
              <a:gd name="connsiteY194" fmla="*/ 4550130 h 6180505"/>
              <a:gd name="connsiteX195" fmla="*/ 2409689 w 4485930"/>
              <a:gd name="connsiteY195" fmla="*/ 4541415 h 6180505"/>
              <a:gd name="connsiteX196" fmla="*/ 2406553 w 4485930"/>
              <a:gd name="connsiteY196" fmla="*/ 4544638 h 6180505"/>
              <a:gd name="connsiteX197" fmla="*/ 2407735 w 4485930"/>
              <a:gd name="connsiteY197" fmla="*/ 4548445 h 6180505"/>
              <a:gd name="connsiteX198" fmla="*/ 2412490 w 4485930"/>
              <a:gd name="connsiteY198" fmla="*/ 4553207 h 6180505"/>
              <a:gd name="connsiteX199" fmla="*/ 2415152 w 4485930"/>
              <a:gd name="connsiteY199" fmla="*/ 4550130 h 6180505"/>
              <a:gd name="connsiteX200" fmla="*/ 2419115 w 4485930"/>
              <a:gd name="connsiteY200" fmla="*/ 4543413 h 6180505"/>
              <a:gd name="connsiteX201" fmla="*/ 1688125 w 4485930"/>
              <a:gd name="connsiteY201" fmla="*/ 4509607 h 6180505"/>
              <a:gd name="connsiteX202" fmla="*/ 1684663 w 4485930"/>
              <a:gd name="connsiteY202" fmla="*/ 4511284 h 6180505"/>
              <a:gd name="connsiteX203" fmla="*/ 1684169 w 4485930"/>
              <a:gd name="connsiteY203" fmla="*/ 4512963 h 6180505"/>
              <a:gd name="connsiteX204" fmla="*/ 1687633 w 4485930"/>
              <a:gd name="connsiteY204" fmla="*/ 4521767 h 6180505"/>
              <a:gd name="connsiteX205" fmla="*/ 1700001 w 4485930"/>
              <a:gd name="connsiteY205" fmla="*/ 4523026 h 6180505"/>
              <a:gd name="connsiteX206" fmla="*/ 1697031 w 4485930"/>
              <a:gd name="connsiteY206" fmla="*/ 4513802 h 6180505"/>
              <a:gd name="connsiteX207" fmla="*/ 1688125 w 4485930"/>
              <a:gd name="connsiteY207" fmla="*/ 4509607 h 6180505"/>
              <a:gd name="connsiteX208" fmla="*/ 2461927 w 4485930"/>
              <a:gd name="connsiteY208" fmla="*/ 4473018 h 6180505"/>
              <a:gd name="connsiteX209" fmla="*/ 2457912 w 4485930"/>
              <a:gd name="connsiteY209" fmla="*/ 4475802 h 6180505"/>
              <a:gd name="connsiteX210" fmla="*/ 2455438 w 4485930"/>
              <a:gd name="connsiteY210" fmla="*/ 4482094 h 6180505"/>
              <a:gd name="connsiteX211" fmla="*/ 2443070 w 4485930"/>
              <a:gd name="connsiteY211" fmla="*/ 4480835 h 6180505"/>
              <a:gd name="connsiteX212" fmla="*/ 2439943 w 4485930"/>
              <a:gd name="connsiteY212" fmla="*/ 4491055 h 6180505"/>
              <a:gd name="connsiteX213" fmla="*/ 2440388 w 4485930"/>
              <a:gd name="connsiteY213" fmla="*/ 4492673 h 6180505"/>
              <a:gd name="connsiteX214" fmla="*/ 2452756 w 4485930"/>
              <a:gd name="connsiteY214" fmla="*/ 4500220 h 6180505"/>
              <a:gd name="connsiteX215" fmla="*/ 2460672 w 4485930"/>
              <a:gd name="connsiteY215" fmla="*/ 4476739 h 6180505"/>
              <a:gd name="connsiteX216" fmla="*/ 3416517 w 4485930"/>
              <a:gd name="connsiteY216" fmla="*/ 4332077 h 6180505"/>
              <a:gd name="connsiteX217" fmla="*/ 3416518 w 4485930"/>
              <a:gd name="connsiteY217" fmla="*/ 4382396 h 6180505"/>
              <a:gd name="connsiteX218" fmla="*/ 3396233 w 4485930"/>
              <a:gd name="connsiteY218" fmla="*/ 4382816 h 6180505"/>
              <a:gd name="connsiteX219" fmla="*/ 3384854 w 4485930"/>
              <a:gd name="connsiteY219" fmla="*/ 4395814 h 6180505"/>
              <a:gd name="connsiteX220" fmla="*/ 3341317 w 4485930"/>
              <a:gd name="connsiteY220" fmla="*/ 4419298 h 6180505"/>
              <a:gd name="connsiteX221" fmla="*/ 3365558 w 4485930"/>
              <a:gd name="connsiteY221" fmla="*/ 4365623 h 6180505"/>
              <a:gd name="connsiteX222" fmla="*/ 3416517 w 4485930"/>
              <a:gd name="connsiteY222" fmla="*/ 4332077 h 6180505"/>
              <a:gd name="connsiteX223" fmla="*/ 3630247 w 4485930"/>
              <a:gd name="connsiteY223" fmla="*/ 4218018 h 6180505"/>
              <a:gd name="connsiteX224" fmla="*/ 3626291 w 4485930"/>
              <a:gd name="connsiteY224" fmla="*/ 4241499 h 6180505"/>
              <a:gd name="connsiteX225" fmla="*/ 3598584 w 4485930"/>
              <a:gd name="connsiteY225" fmla="*/ 4244855 h 6180505"/>
              <a:gd name="connsiteX226" fmla="*/ 3587205 w 4485930"/>
              <a:gd name="connsiteY226" fmla="*/ 4264142 h 6180505"/>
              <a:gd name="connsiteX227" fmla="*/ 3566920 w 4485930"/>
              <a:gd name="connsiteY227" fmla="*/ 4278401 h 6180505"/>
              <a:gd name="connsiteX228" fmla="*/ 3566920 w 4485930"/>
              <a:gd name="connsiteY228" fmla="*/ 4308593 h 6180505"/>
              <a:gd name="connsiteX229" fmla="*/ 3535257 w 4485930"/>
              <a:gd name="connsiteY229" fmla="*/ 4308592 h 6180505"/>
              <a:gd name="connsiteX230" fmla="*/ 3534763 w 4485930"/>
              <a:gd name="connsiteY230" fmla="*/ 4316561 h 6180505"/>
              <a:gd name="connsiteX231" fmla="*/ 3531300 w 4485930"/>
              <a:gd name="connsiteY231" fmla="*/ 4322011 h 6180505"/>
              <a:gd name="connsiteX232" fmla="*/ 3524373 w 4485930"/>
              <a:gd name="connsiteY232" fmla="*/ 4313205 h 6180505"/>
              <a:gd name="connsiteX233" fmla="*/ 3523383 w 4485930"/>
              <a:gd name="connsiteY233" fmla="*/ 4301883 h 6180505"/>
              <a:gd name="connsiteX234" fmla="*/ 3535256 w 4485930"/>
              <a:gd name="connsiteY234" fmla="*/ 4278401 h 6180505"/>
              <a:gd name="connsiteX235" fmla="*/ 3555048 w 4485930"/>
              <a:gd name="connsiteY235" fmla="*/ 4247370 h 6180505"/>
              <a:gd name="connsiteX236" fmla="*/ 3598584 w 4485930"/>
              <a:gd name="connsiteY236" fmla="*/ 4241499 h 6180505"/>
              <a:gd name="connsiteX237" fmla="*/ 2657293 w 4485930"/>
              <a:gd name="connsiteY237" fmla="*/ 4210363 h 6180505"/>
              <a:gd name="connsiteX238" fmla="*/ 2653829 w 4485930"/>
              <a:gd name="connsiteY238" fmla="*/ 4212040 h 6180505"/>
              <a:gd name="connsiteX239" fmla="*/ 2653336 w 4485930"/>
              <a:gd name="connsiteY239" fmla="*/ 4213718 h 6180505"/>
              <a:gd name="connsiteX240" fmla="*/ 2656229 w 4485930"/>
              <a:gd name="connsiteY240" fmla="*/ 4221072 h 6180505"/>
              <a:gd name="connsiteX241" fmla="*/ 2663231 w 4485930"/>
              <a:gd name="connsiteY241" fmla="*/ 4213160 h 6180505"/>
              <a:gd name="connsiteX242" fmla="*/ 3388812 w 4485930"/>
              <a:gd name="connsiteY242" fmla="*/ 4191180 h 6180505"/>
              <a:gd name="connsiteX243" fmla="*/ 3384854 w 4485930"/>
              <a:gd name="connsiteY243" fmla="*/ 4194533 h 6180505"/>
              <a:gd name="connsiteX244" fmla="*/ 3396728 w 4485930"/>
              <a:gd name="connsiteY244" fmla="*/ 4204599 h 6180505"/>
              <a:gd name="connsiteX245" fmla="*/ 3404645 w 4485930"/>
              <a:gd name="connsiteY245" fmla="*/ 4201243 h 6180505"/>
              <a:gd name="connsiteX246" fmla="*/ 3398214 w 4485930"/>
              <a:gd name="connsiteY246" fmla="*/ 4194954 h 6180505"/>
              <a:gd name="connsiteX247" fmla="*/ 3388812 w 4485930"/>
              <a:gd name="connsiteY247" fmla="*/ 4191180 h 6180505"/>
              <a:gd name="connsiteX248" fmla="*/ 1992891 w 4485930"/>
              <a:gd name="connsiteY248" fmla="*/ 4187558 h 6180505"/>
              <a:gd name="connsiteX249" fmla="*/ 1988931 w 4485930"/>
              <a:gd name="connsiteY249" fmla="*/ 4189235 h 6180505"/>
              <a:gd name="connsiteX250" fmla="*/ 1984974 w 4485930"/>
              <a:gd name="connsiteY250" fmla="*/ 4190914 h 6180505"/>
              <a:gd name="connsiteX251" fmla="*/ 1987449 w 4485930"/>
              <a:gd name="connsiteY251" fmla="*/ 4198880 h 6180505"/>
              <a:gd name="connsiteX252" fmla="*/ 1989775 w 4485930"/>
              <a:gd name="connsiteY252" fmla="*/ 4201209 h 6180505"/>
              <a:gd name="connsiteX253" fmla="*/ 1995886 w 4485930"/>
              <a:gd name="connsiteY253" fmla="*/ 4190097 h 6180505"/>
              <a:gd name="connsiteX254" fmla="*/ 3673786 w 4485930"/>
              <a:gd name="connsiteY254" fmla="*/ 4167696 h 6180505"/>
              <a:gd name="connsiteX255" fmla="*/ 3634207 w 4485930"/>
              <a:gd name="connsiteY255" fmla="*/ 4218018 h 6180505"/>
              <a:gd name="connsiteX256" fmla="*/ 3638164 w 4485930"/>
              <a:gd name="connsiteY256" fmla="*/ 4181115 h 6180505"/>
              <a:gd name="connsiteX257" fmla="*/ 3654492 w 4485930"/>
              <a:gd name="connsiteY257" fmla="*/ 4170632 h 6180505"/>
              <a:gd name="connsiteX258" fmla="*/ 3673786 w 4485930"/>
              <a:gd name="connsiteY258" fmla="*/ 4167696 h 6180505"/>
              <a:gd name="connsiteX259" fmla="*/ 3539215 w 4485930"/>
              <a:gd name="connsiteY259" fmla="*/ 4140858 h 6180505"/>
              <a:gd name="connsiteX260" fmla="*/ 3518931 w 4485930"/>
              <a:gd name="connsiteY260" fmla="*/ 4167696 h 6180505"/>
              <a:gd name="connsiteX261" fmla="*/ 3507552 w 4485930"/>
              <a:gd name="connsiteY261" fmla="*/ 4204599 h 6180505"/>
              <a:gd name="connsiteX262" fmla="*/ 3475888 w 4485930"/>
              <a:gd name="connsiteY262" fmla="*/ 4224727 h 6180505"/>
              <a:gd name="connsiteX263" fmla="*/ 3471928 w 4485930"/>
              <a:gd name="connsiteY263" fmla="*/ 4231436 h 6180505"/>
              <a:gd name="connsiteX264" fmla="*/ 3458571 w 4485930"/>
              <a:gd name="connsiteY264" fmla="*/ 4223047 h 6180505"/>
              <a:gd name="connsiteX265" fmla="*/ 3448181 w 4485930"/>
              <a:gd name="connsiteY265" fmla="*/ 4214661 h 6180505"/>
              <a:gd name="connsiteX266" fmla="*/ 3444717 w 4485930"/>
              <a:gd name="connsiteY266" fmla="*/ 4218017 h 6180505"/>
              <a:gd name="connsiteX267" fmla="*/ 3444224 w 4485930"/>
              <a:gd name="connsiteY267" fmla="*/ 4221371 h 6180505"/>
              <a:gd name="connsiteX268" fmla="*/ 3431855 w 4485930"/>
              <a:gd name="connsiteY268" fmla="*/ 4236887 h 6180505"/>
              <a:gd name="connsiteX269" fmla="*/ 3428392 w 4485930"/>
              <a:gd name="connsiteY269" fmla="*/ 4254918 h 6180505"/>
              <a:gd name="connsiteX270" fmla="*/ 3389306 w 4485930"/>
              <a:gd name="connsiteY270" fmla="*/ 4293915 h 6180505"/>
              <a:gd name="connsiteX271" fmla="*/ 3353190 w 4485930"/>
              <a:gd name="connsiteY271" fmla="*/ 4335430 h 6180505"/>
              <a:gd name="connsiteX272" fmla="*/ 3331420 w 4485930"/>
              <a:gd name="connsiteY272" fmla="*/ 4366880 h 6180505"/>
              <a:gd name="connsiteX273" fmla="*/ 3309654 w 4485930"/>
              <a:gd name="connsiteY273" fmla="*/ 4395815 h 6180505"/>
              <a:gd name="connsiteX274" fmla="*/ 3293821 w 4485930"/>
              <a:gd name="connsiteY274" fmla="*/ 4405880 h 6180505"/>
              <a:gd name="connsiteX275" fmla="*/ 3293821 w 4485930"/>
              <a:gd name="connsiteY275" fmla="*/ 4422651 h 6180505"/>
              <a:gd name="connsiteX276" fmla="*/ 3277990 w 4485930"/>
              <a:gd name="connsiteY276" fmla="*/ 4456198 h 6180505"/>
              <a:gd name="connsiteX277" fmla="*/ 3341317 w 4485930"/>
              <a:gd name="connsiteY277" fmla="*/ 4422652 h 6180505"/>
              <a:gd name="connsiteX278" fmla="*/ 3341317 w 4485930"/>
              <a:gd name="connsiteY278" fmla="*/ 4449910 h 6180505"/>
              <a:gd name="connsiteX279" fmla="*/ 3365066 w 4485930"/>
              <a:gd name="connsiteY279" fmla="*/ 4459554 h 6180505"/>
              <a:gd name="connsiteX280" fmla="*/ 3392770 w 4485930"/>
              <a:gd name="connsiteY280" fmla="*/ 4436071 h 6180505"/>
              <a:gd name="connsiteX281" fmla="*/ 3399203 w 4485930"/>
              <a:gd name="connsiteY281" fmla="*/ 4418040 h 6180505"/>
              <a:gd name="connsiteX282" fmla="*/ 3420477 w 4485930"/>
              <a:gd name="connsiteY282" fmla="*/ 4412589 h 6180505"/>
              <a:gd name="connsiteX283" fmla="*/ 3441750 w 4485930"/>
              <a:gd name="connsiteY283" fmla="*/ 4385752 h 6180505"/>
              <a:gd name="connsiteX284" fmla="*/ 3460056 w 4485930"/>
              <a:gd name="connsiteY284" fmla="*/ 4358914 h 6180505"/>
              <a:gd name="connsiteX285" fmla="*/ 3440265 w 4485930"/>
              <a:gd name="connsiteY285" fmla="*/ 4322012 h 6180505"/>
              <a:gd name="connsiteX286" fmla="*/ 3434823 w 4485930"/>
              <a:gd name="connsiteY286" fmla="*/ 4321173 h 6180505"/>
              <a:gd name="connsiteX287" fmla="*/ 3432349 w 4485930"/>
              <a:gd name="connsiteY287" fmla="*/ 4315301 h 6180505"/>
              <a:gd name="connsiteX288" fmla="*/ 3451148 w 4485930"/>
              <a:gd name="connsiteY288" fmla="*/ 4289723 h 6180505"/>
              <a:gd name="connsiteX289" fmla="*/ 3475888 w 4485930"/>
              <a:gd name="connsiteY289" fmla="*/ 4261627 h 6180505"/>
              <a:gd name="connsiteX290" fmla="*/ 3478856 w 4485930"/>
              <a:gd name="connsiteY290" fmla="*/ 4249047 h 6180505"/>
              <a:gd name="connsiteX291" fmla="*/ 3487760 w 4485930"/>
              <a:gd name="connsiteY291" fmla="*/ 4241499 h 6180505"/>
              <a:gd name="connsiteX292" fmla="*/ 3491720 w 4485930"/>
              <a:gd name="connsiteY292" fmla="*/ 4241499 h 6180505"/>
              <a:gd name="connsiteX293" fmla="*/ 3513487 w 4485930"/>
              <a:gd name="connsiteY293" fmla="*/ 4219274 h 6180505"/>
              <a:gd name="connsiteX294" fmla="*/ 3523383 w 4485930"/>
              <a:gd name="connsiteY294" fmla="*/ 4194533 h 6180505"/>
              <a:gd name="connsiteX295" fmla="*/ 3566920 w 4485930"/>
              <a:gd name="connsiteY295" fmla="*/ 4167695 h 6180505"/>
              <a:gd name="connsiteX296" fmla="*/ 3582752 w 4485930"/>
              <a:gd name="connsiteY296" fmla="*/ 4140859 h 6180505"/>
              <a:gd name="connsiteX297" fmla="*/ 352284 w 4485930"/>
              <a:gd name="connsiteY297" fmla="*/ 4137227 h 6180505"/>
              <a:gd name="connsiteX298" fmla="*/ 354756 w 4485930"/>
              <a:gd name="connsiteY298" fmla="*/ 4145193 h 6180505"/>
              <a:gd name="connsiteX299" fmla="*/ 360200 w 4485930"/>
              <a:gd name="connsiteY299" fmla="*/ 4150646 h 6180505"/>
              <a:gd name="connsiteX300" fmla="*/ 367127 w 4485930"/>
              <a:gd name="connsiteY300" fmla="*/ 4146872 h 6180505"/>
              <a:gd name="connsiteX301" fmla="*/ 368116 w 4485930"/>
              <a:gd name="connsiteY301" fmla="*/ 4140581 h 6180505"/>
              <a:gd name="connsiteX302" fmla="*/ 2048302 w 4485930"/>
              <a:gd name="connsiteY302" fmla="*/ 4123820 h 6180505"/>
              <a:gd name="connsiteX303" fmla="*/ 2044342 w 4485930"/>
              <a:gd name="connsiteY303" fmla="*/ 4123820 h 6180505"/>
              <a:gd name="connsiteX304" fmla="*/ 2045205 w 4485930"/>
              <a:gd name="connsiteY304" fmla="*/ 4126497 h 6180505"/>
              <a:gd name="connsiteX305" fmla="*/ 2047766 w 4485930"/>
              <a:gd name="connsiteY305" fmla="*/ 4126497 h 6180505"/>
              <a:gd name="connsiteX306" fmla="*/ 2048396 w 4485930"/>
              <a:gd name="connsiteY306" fmla="*/ 4123829 h 6180505"/>
              <a:gd name="connsiteX307" fmla="*/ 3555048 w 4485930"/>
              <a:gd name="connsiteY307" fmla="*/ 4053637 h 6180505"/>
              <a:gd name="connsiteX308" fmla="*/ 3551088 w 4485930"/>
              <a:gd name="connsiteY308" fmla="*/ 4053637 h 6180505"/>
              <a:gd name="connsiteX309" fmla="*/ 3554056 w 4485930"/>
              <a:gd name="connsiteY309" fmla="*/ 4059508 h 6180505"/>
              <a:gd name="connsiteX310" fmla="*/ 3562963 w 4485930"/>
              <a:gd name="connsiteY310" fmla="*/ 4060346 h 6180505"/>
              <a:gd name="connsiteX311" fmla="*/ 3566920 w 4485930"/>
              <a:gd name="connsiteY311" fmla="*/ 4060346 h 6180505"/>
              <a:gd name="connsiteX312" fmla="*/ 3563953 w 4485930"/>
              <a:gd name="connsiteY312" fmla="*/ 4054475 h 6180505"/>
              <a:gd name="connsiteX313" fmla="*/ 3555048 w 4485930"/>
              <a:gd name="connsiteY313" fmla="*/ 4053637 h 6180505"/>
              <a:gd name="connsiteX314" fmla="*/ 3582752 w 4485930"/>
              <a:gd name="connsiteY314" fmla="*/ 4013380 h 6180505"/>
              <a:gd name="connsiteX315" fmla="*/ 3585226 w 4485930"/>
              <a:gd name="connsiteY315" fmla="*/ 4021349 h 6180505"/>
              <a:gd name="connsiteX316" fmla="*/ 3590667 w 4485930"/>
              <a:gd name="connsiteY316" fmla="*/ 4026799 h 6180505"/>
              <a:gd name="connsiteX317" fmla="*/ 3597594 w 4485930"/>
              <a:gd name="connsiteY317" fmla="*/ 4023026 h 6180505"/>
              <a:gd name="connsiteX318" fmla="*/ 3598584 w 4485930"/>
              <a:gd name="connsiteY318" fmla="*/ 4016737 h 6180505"/>
              <a:gd name="connsiteX319" fmla="*/ 443317 w 4485930"/>
              <a:gd name="connsiteY319" fmla="*/ 3946009 h 6180505"/>
              <a:gd name="connsiteX320" fmla="*/ 445791 w 4485930"/>
              <a:gd name="connsiteY320" fmla="*/ 3953978 h 6180505"/>
              <a:gd name="connsiteX321" fmla="*/ 451233 w 4485930"/>
              <a:gd name="connsiteY321" fmla="*/ 3959428 h 6180505"/>
              <a:gd name="connsiteX322" fmla="*/ 458160 w 4485930"/>
              <a:gd name="connsiteY322" fmla="*/ 3955655 h 6180505"/>
              <a:gd name="connsiteX323" fmla="*/ 459149 w 4485930"/>
              <a:gd name="connsiteY323" fmla="*/ 3949365 h 6180505"/>
              <a:gd name="connsiteX324" fmla="*/ 125474 w 4485930"/>
              <a:gd name="connsiteY324" fmla="*/ 3893520 h 6180505"/>
              <a:gd name="connsiteX325" fmla="*/ 127778 w 4485930"/>
              <a:gd name="connsiteY325" fmla="*/ 3902283 h 6180505"/>
              <a:gd name="connsiteX326" fmla="*/ 132854 w 4485930"/>
              <a:gd name="connsiteY326" fmla="*/ 3908282 h 6180505"/>
              <a:gd name="connsiteX327" fmla="*/ 139313 w 4485930"/>
              <a:gd name="connsiteY327" fmla="*/ 3904130 h 6180505"/>
              <a:gd name="connsiteX328" fmla="*/ 140235 w 4485930"/>
              <a:gd name="connsiteY328" fmla="*/ 3897209 h 6180505"/>
              <a:gd name="connsiteX329" fmla="*/ 494772 w 4485930"/>
              <a:gd name="connsiteY329" fmla="*/ 3892334 h 6180505"/>
              <a:gd name="connsiteX330" fmla="*/ 492297 w 4485930"/>
              <a:gd name="connsiteY330" fmla="*/ 3894011 h 6180505"/>
              <a:gd name="connsiteX331" fmla="*/ 486855 w 4485930"/>
              <a:gd name="connsiteY331" fmla="*/ 3895690 h 6180505"/>
              <a:gd name="connsiteX332" fmla="*/ 489327 w 4485930"/>
              <a:gd name="connsiteY332" fmla="*/ 3901979 h 6180505"/>
              <a:gd name="connsiteX333" fmla="*/ 494772 w 4485930"/>
              <a:gd name="connsiteY333" fmla="*/ 3905753 h 6180505"/>
              <a:gd name="connsiteX334" fmla="*/ 502688 w 4485930"/>
              <a:gd name="connsiteY334" fmla="*/ 3899043 h 6180505"/>
              <a:gd name="connsiteX335" fmla="*/ 494772 w 4485930"/>
              <a:gd name="connsiteY335" fmla="*/ 3892334 h 6180505"/>
              <a:gd name="connsiteX336" fmla="*/ 3808358 w 4485930"/>
              <a:gd name="connsiteY336" fmla="*/ 3872483 h 6180505"/>
              <a:gd name="connsiteX337" fmla="*/ 3794503 w 4485930"/>
              <a:gd name="connsiteY337" fmla="*/ 3900998 h 6180505"/>
              <a:gd name="connsiteX338" fmla="*/ 3780651 w 4485930"/>
              <a:gd name="connsiteY338" fmla="*/ 3919449 h 6180505"/>
              <a:gd name="connsiteX339" fmla="*/ 3737607 w 4485930"/>
              <a:gd name="connsiteY339" fmla="*/ 3963479 h 6180505"/>
              <a:gd name="connsiteX340" fmla="*/ 3685660 w 4485930"/>
              <a:gd name="connsiteY340" fmla="*/ 3999962 h 6180505"/>
              <a:gd name="connsiteX341" fmla="*/ 3679722 w 4485930"/>
              <a:gd name="connsiteY341" fmla="*/ 4011704 h 6180505"/>
              <a:gd name="connsiteX342" fmla="*/ 3673786 w 4485930"/>
              <a:gd name="connsiteY342" fmla="*/ 4023445 h 6180505"/>
              <a:gd name="connsiteX343" fmla="*/ 3678733 w 4485930"/>
              <a:gd name="connsiteY343" fmla="*/ 4032671 h 6180505"/>
              <a:gd name="connsiteX344" fmla="*/ 3689618 w 4485930"/>
              <a:gd name="connsiteY344" fmla="*/ 4036865 h 6180505"/>
              <a:gd name="connsiteX345" fmla="*/ 3701491 w 4485930"/>
              <a:gd name="connsiteY345" fmla="*/ 4036864 h 6180505"/>
              <a:gd name="connsiteX346" fmla="*/ 3759872 w 4485930"/>
              <a:gd name="connsiteY346" fmla="*/ 3976898 h 6180505"/>
              <a:gd name="connsiteX347" fmla="*/ 3824189 w 4485930"/>
              <a:gd name="connsiteY347" fmla="*/ 3909386 h 6180505"/>
              <a:gd name="connsiteX348" fmla="*/ 3835566 w 4485930"/>
              <a:gd name="connsiteY348" fmla="*/ 3908548 h 6180505"/>
              <a:gd name="connsiteX349" fmla="*/ 3843977 w 4485930"/>
              <a:gd name="connsiteY349" fmla="*/ 3902677 h 6180505"/>
              <a:gd name="connsiteX350" fmla="*/ 3829135 w 4485930"/>
              <a:gd name="connsiteY350" fmla="*/ 3885064 h 6180505"/>
              <a:gd name="connsiteX351" fmla="*/ 3808358 w 4485930"/>
              <a:gd name="connsiteY351" fmla="*/ 3872483 h 6180505"/>
              <a:gd name="connsiteX352" fmla="*/ 3923138 w 4485930"/>
              <a:gd name="connsiteY352" fmla="*/ 3755071 h 6180505"/>
              <a:gd name="connsiteX353" fmla="*/ 3916211 w 4485930"/>
              <a:gd name="connsiteY353" fmla="*/ 3760521 h 6180505"/>
              <a:gd name="connsiteX354" fmla="*/ 3915221 w 4485930"/>
              <a:gd name="connsiteY354" fmla="*/ 3768490 h 6180505"/>
              <a:gd name="connsiteX355" fmla="*/ 3903349 w 4485930"/>
              <a:gd name="connsiteY355" fmla="*/ 3778553 h 6180505"/>
              <a:gd name="connsiteX356" fmla="*/ 3893455 w 4485930"/>
              <a:gd name="connsiteY356" fmla="*/ 3785262 h 6180505"/>
              <a:gd name="connsiteX357" fmla="*/ 3883558 w 4485930"/>
              <a:gd name="connsiteY357" fmla="*/ 3791972 h 6180505"/>
              <a:gd name="connsiteX358" fmla="*/ 3889989 w 4485930"/>
              <a:gd name="connsiteY358" fmla="*/ 3799519 h 6180505"/>
              <a:gd name="connsiteX359" fmla="*/ 3899389 w 4485930"/>
              <a:gd name="connsiteY359" fmla="*/ 3802037 h 6180505"/>
              <a:gd name="connsiteX360" fmla="*/ 3931054 w 4485930"/>
              <a:gd name="connsiteY360" fmla="*/ 3768490 h 6180505"/>
              <a:gd name="connsiteX361" fmla="*/ 3930064 w 4485930"/>
              <a:gd name="connsiteY361" fmla="*/ 3760521 h 6180505"/>
              <a:gd name="connsiteX362" fmla="*/ 3923138 w 4485930"/>
              <a:gd name="connsiteY362" fmla="*/ 3755071 h 6180505"/>
              <a:gd name="connsiteX363" fmla="*/ 914526 w 4485930"/>
              <a:gd name="connsiteY363" fmla="*/ 3744112 h 6180505"/>
              <a:gd name="connsiteX364" fmla="*/ 904149 w 4485930"/>
              <a:gd name="connsiteY364" fmla="*/ 3749592 h 6180505"/>
              <a:gd name="connsiteX365" fmla="*/ 898396 w 4485930"/>
              <a:gd name="connsiteY365" fmla="*/ 3767062 h 6180505"/>
              <a:gd name="connsiteX366" fmla="*/ 4030004 w 4485930"/>
              <a:gd name="connsiteY366" fmla="*/ 3728233 h 6180505"/>
              <a:gd name="connsiteX367" fmla="*/ 4026044 w 4485930"/>
              <a:gd name="connsiteY367" fmla="*/ 3729910 h 6180505"/>
              <a:gd name="connsiteX368" fmla="*/ 4022085 w 4485930"/>
              <a:gd name="connsiteY368" fmla="*/ 3731588 h 6180505"/>
              <a:gd name="connsiteX369" fmla="*/ 4024562 w 4485930"/>
              <a:gd name="connsiteY369" fmla="*/ 3739556 h 6180505"/>
              <a:gd name="connsiteX370" fmla="*/ 4030003 w 4485930"/>
              <a:gd name="connsiteY370" fmla="*/ 3745006 h 6180505"/>
              <a:gd name="connsiteX371" fmla="*/ 4036928 w 4485930"/>
              <a:gd name="connsiteY371" fmla="*/ 3741232 h 6180505"/>
              <a:gd name="connsiteX372" fmla="*/ 4037919 w 4485930"/>
              <a:gd name="connsiteY372" fmla="*/ 3734943 h 6180505"/>
              <a:gd name="connsiteX373" fmla="*/ 4030004 w 4485930"/>
              <a:gd name="connsiteY373" fmla="*/ 3728233 h 6180505"/>
              <a:gd name="connsiteX374" fmla="*/ 954032 w 4485930"/>
              <a:gd name="connsiteY374" fmla="*/ 3695179 h 6180505"/>
              <a:gd name="connsiteX375" fmla="*/ 939439 w 4485930"/>
              <a:gd name="connsiteY375" fmla="*/ 3702886 h 6180505"/>
              <a:gd name="connsiteX376" fmla="*/ 929983 w 4485930"/>
              <a:gd name="connsiteY376" fmla="*/ 3721914 h 6180505"/>
              <a:gd name="connsiteX377" fmla="*/ 929634 w 4485930"/>
              <a:gd name="connsiteY377" fmla="*/ 3722614 h 6180505"/>
              <a:gd name="connsiteX378" fmla="*/ 932806 w 4485930"/>
              <a:gd name="connsiteY378" fmla="*/ 3718102 h 6180505"/>
              <a:gd name="connsiteX379" fmla="*/ 210351 w 4485930"/>
              <a:gd name="connsiteY379" fmla="*/ 3683165 h 6180505"/>
              <a:gd name="connsiteX380" fmla="*/ 212658 w 4485930"/>
              <a:gd name="connsiteY380" fmla="*/ 3691931 h 6180505"/>
              <a:gd name="connsiteX381" fmla="*/ 217733 w 4485930"/>
              <a:gd name="connsiteY381" fmla="*/ 3697927 h 6180505"/>
              <a:gd name="connsiteX382" fmla="*/ 224191 w 4485930"/>
              <a:gd name="connsiteY382" fmla="*/ 3693776 h 6180505"/>
              <a:gd name="connsiteX383" fmla="*/ 225113 w 4485930"/>
              <a:gd name="connsiteY383" fmla="*/ 3686858 h 6180505"/>
              <a:gd name="connsiteX384" fmla="*/ 3915222 w 4485930"/>
              <a:gd name="connsiteY384" fmla="*/ 3654431 h 6180505"/>
              <a:gd name="connsiteX385" fmla="*/ 3915717 w 4485930"/>
              <a:gd name="connsiteY385" fmla="*/ 3660720 h 6180505"/>
              <a:gd name="connsiteX386" fmla="*/ 3919181 w 4485930"/>
              <a:gd name="connsiteY386" fmla="*/ 3664494 h 6180505"/>
              <a:gd name="connsiteX387" fmla="*/ 3931053 w 4485930"/>
              <a:gd name="connsiteY387" fmla="*/ 3664493 h 6180505"/>
              <a:gd name="connsiteX388" fmla="*/ 3926105 w 4485930"/>
              <a:gd name="connsiteY388" fmla="*/ 3656946 h 6180505"/>
              <a:gd name="connsiteX389" fmla="*/ 3915222 w 4485930"/>
              <a:gd name="connsiteY389" fmla="*/ 3654431 h 6180505"/>
              <a:gd name="connsiteX390" fmla="*/ 4006256 w 4485930"/>
              <a:gd name="connsiteY390" fmla="*/ 3641011 h 6180505"/>
              <a:gd name="connsiteX391" fmla="*/ 3974593 w 4485930"/>
              <a:gd name="connsiteY391" fmla="*/ 3704750 h 6180505"/>
              <a:gd name="connsiteX392" fmla="*/ 3942929 w 4485930"/>
              <a:gd name="connsiteY392" fmla="*/ 3731587 h 6180505"/>
              <a:gd name="connsiteX393" fmla="*/ 3958760 w 4485930"/>
              <a:gd name="connsiteY393" fmla="*/ 3748361 h 6180505"/>
              <a:gd name="connsiteX394" fmla="*/ 3996855 w 4485930"/>
              <a:gd name="connsiteY394" fmla="*/ 3701815 h 6180505"/>
              <a:gd name="connsiteX395" fmla="*/ 4037920 w 4485930"/>
              <a:gd name="connsiteY395" fmla="*/ 3657784 h 6180505"/>
              <a:gd name="connsiteX396" fmla="*/ 258328 w 4485930"/>
              <a:gd name="connsiteY396" fmla="*/ 3624119 h 6180505"/>
              <a:gd name="connsiteX397" fmla="*/ 256021 w 4485930"/>
              <a:gd name="connsiteY397" fmla="*/ 3625963 h 6180505"/>
              <a:gd name="connsiteX398" fmla="*/ 250947 w 4485930"/>
              <a:gd name="connsiteY398" fmla="*/ 3627811 h 6180505"/>
              <a:gd name="connsiteX399" fmla="*/ 253252 w 4485930"/>
              <a:gd name="connsiteY399" fmla="*/ 3634729 h 6180505"/>
              <a:gd name="connsiteX400" fmla="*/ 258328 w 4485930"/>
              <a:gd name="connsiteY400" fmla="*/ 3638880 h 6180505"/>
              <a:gd name="connsiteX401" fmla="*/ 265709 w 4485930"/>
              <a:gd name="connsiteY401" fmla="*/ 3631499 h 6180505"/>
              <a:gd name="connsiteX402" fmla="*/ 258328 w 4485930"/>
              <a:gd name="connsiteY402" fmla="*/ 3624119 h 6180505"/>
              <a:gd name="connsiteX403" fmla="*/ 4057708 w 4485930"/>
              <a:gd name="connsiteY403" fmla="*/ 3614175 h 6180505"/>
              <a:gd name="connsiteX404" fmla="*/ 4053752 w 4485930"/>
              <a:gd name="connsiteY404" fmla="*/ 3615852 h 6180505"/>
              <a:gd name="connsiteX405" fmla="*/ 4049792 w 4485930"/>
              <a:gd name="connsiteY405" fmla="*/ 3617528 h 6180505"/>
              <a:gd name="connsiteX406" fmla="*/ 4052266 w 4485930"/>
              <a:gd name="connsiteY406" fmla="*/ 3625496 h 6180505"/>
              <a:gd name="connsiteX407" fmla="*/ 4057708 w 4485930"/>
              <a:gd name="connsiteY407" fmla="*/ 3630947 h 6180505"/>
              <a:gd name="connsiteX408" fmla="*/ 4064635 w 4485930"/>
              <a:gd name="connsiteY408" fmla="*/ 3627173 h 6180505"/>
              <a:gd name="connsiteX409" fmla="*/ 4065624 w 4485930"/>
              <a:gd name="connsiteY409" fmla="*/ 3620884 h 6180505"/>
              <a:gd name="connsiteX410" fmla="*/ 4057708 w 4485930"/>
              <a:gd name="connsiteY410" fmla="*/ 3614175 h 6180505"/>
              <a:gd name="connsiteX411" fmla="*/ 587535 w 4485930"/>
              <a:gd name="connsiteY411" fmla="*/ 3555238 h 6180505"/>
              <a:gd name="connsiteX412" fmla="*/ 587041 w 4485930"/>
              <a:gd name="connsiteY412" fmla="*/ 3563563 h 6180505"/>
              <a:gd name="connsiteX413" fmla="*/ 590215 w 4485930"/>
              <a:gd name="connsiteY413" fmla="*/ 3570585 h 6180505"/>
              <a:gd name="connsiteX414" fmla="*/ 594217 w 4485930"/>
              <a:gd name="connsiteY414" fmla="*/ 3570025 h 6180505"/>
              <a:gd name="connsiteX415" fmla="*/ 597451 w 4485930"/>
              <a:gd name="connsiteY415" fmla="*/ 3561577 h 6180505"/>
              <a:gd name="connsiteX416" fmla="*/ 1397188 w 4485930"/>
              <a:gd name="connsiteY416" fmla="*/ 3546804 h 6180505"/>
              <a:gd name="connsiteX417" fmla="*/ 1399662 w 4485930"/>
              <a:gd name="connsiteY417" fmla="*/ 3554769 h 6180505"/>
              <a:gd name="connsiteX418" fmla="*/ 1405104 w 4485930"/>
              <a:gd name="connsiteY418" fmla="*/ 3560222 h 6180505"/>
              <a:gd name="connsiteX419" fmla="*/ 1412031 w 4485930"/>
              <a:gd name="connsiteY419" fmla="*/ 3556448 h 6180505"/>
              <a:gd name="connsiteX420" fmla="*/ 1413019 w 4485930"/>
              <a:gd name="connsiteY420" fmla="*/ 3550157 h 6180505"/>
              <a:gd name="connsiteX421" fmla="*/ 1448641 w 4485930"/>
              <a:gd name="connsiteY421" fmla="*/ 3442808 h 6180505"/>
              <a:gd name="connsiteX422" fmla="*/ 1445177 w 4485930"/>
              <a:gd name="connsiteY422" fmla="*/ 3444484 h 6180505"/>
              <a:gd name="connsiteX423" fmla="*/ 1444684 w 4485930"/>
              <a:gd name="connsiteY423" fmla="*/ 3446163 h 6180505"/>
              <a:gd name="connsiteX424" fmla="*/ 1448147 w 4485930"/>
              <a:gd name="connsiteY424" fmla="*/ 3454967 h 6180505"/>
              <a:gd name="connsiteX425" fmla="*/ 1460515 w 4485930"/>
              <a:gd name="connsiteY425" fmla="*/ 3456226 h 6180505"/>
              <a:gd name="connsiteX426" fmla="*/ 1457545 w 4485930"/>
              <a:gd name="connsiteY426" fmla="*/ 3447001 h 6180505"/>
              <a:gd name="connsiteX427" fmla="*/ 1448641 w 4485930"/>
              <a:gd name="connsiteY427" fmla="*/ 3442808 h 6180505"/>
              <a:gd name="connsiteX428" fmla="*/ 1226995 w 4485930"/>
              <a:gd name="connsiteY428" fmla="*/ 3325392 h 6180505"/>
              <a:gd name="connsiteX429" fmla="*/ 1207686 w 4485930"/>
              <a:gd name="connsiteY429" fmla="*/ 3340199 h 6180505"/>
              <a:gd name="connsiteX430" fmla="*/ 1204110 w 4485930"/>
              <a:gd name="connsiteY430" fmla="*/ 3350049 h 6180505"/>
              <a:gd name="connsiteX431" fmla="*/ 1190155 w 4485930"/>
              <a:gd name="connsiteY431" fmla="*/ 3358872 h 6180505"/>
              <a:gd name="connsiteX432" fmla="*/ 1169857 w 4485930"/>
              <a:gd name="connsiteY432" fmla="*/ 3387933 h 6180505"/>
              <a:gd name="connsiteX433" fmla="*/ 1160172 w 4485930"/>
              <a:gd name="connsiteY433" fmla="*/ 3408231 h 6180505"/>
              <a:gd name="connsiteX434" fmla="*/ 1158787 w 4485930"/>
              <a:gd name="connsiteY434" fmla="*/ 3428529 h 6180505"/>
              <a:gd name="connsiteX435" fmla="*/ 1114962 w 4485930"/>
              <a:gd name="connsiteY435" fmla="*/ 3467277 h 6180505"/>
              <a:gd name="connsiteX436" fmla="*/ 1109032 w 4485930"/>
              <a:gd name="connsiteY436" fmla="*/ 3477131 h 6180505"/>
              <a:gd name="connsiteX437" fmla="*/ 1119635 w 4485930"/>
              <a:gd name="connsiteY437" fmla="*/ 3472159 h 6180505"/>
              <a:gd name="connsiteX438" fmla="*/ 1139918 w 4485930"/>
              <a:gd name="connsiteY438" fmla="*/ 3456226 h 6180505"/>
              <a:gd name="connsiteX439" fmla="*/ 1146026 w 4485930"/>
              <a:gd name="connsiteY439" fmla="*/ 3463128 h 6180505"/>
              <a:gd name="connsiteX440" fmla="*/ 1154730 w 4485930"/>
              <a:gd name="connsiteY440" fmla="*/ 3464102 h 6180505"/>
              <a:gd name="connsiteX441" fmla="*/ 1165073 w 4485930"/>
              <a:gd name="connsiteY441" fmla="*/ 3453732 h 6180505"/>
              <a:gd name="connsiteX442" fmla="*/ 1166141 w 4485930"/>
              <a:gd name="connsiteY442" fmla="*/ 3452452 h 6180505"/>
              <a:gd name="connsiteX443" fmla="*/ 1171583 w 4485930"/>
              <a:gd name="connsiteY443" fmla="*/ 3432744 h 6180505"/>
              <a:gd name="connsiteX444" fmla="*/ 1193352 w 4485930"/>
              <a:gd name="connsiteY444" fmla="*/ 3402551 h 6180505"/>
              <a:gd name="connsiteX445" fmla="*/ 1215122 w 4485930"/>
              <a:gd name="connsiteY445" fmla="*/ 3372358 h 6180505"/>
              <a:gd name="connsiteX446" fmla="*/ 1235406 w 4485930"/>
              <a:gd name="connsiteY446" fmla="*/ 3356424 h 6180505"/>
              <a:gd name="connsiteX447" fmla="*/ 1246785 w 4485930"/>
              <a:gd name="connsiteY447" fmla="*/ 3335457 h 6180505"/>
              <a:gd name="connsiteX448" fmla="*/ 1239859 w 4485930"/>
              <a:gd name="connsiteY448" fmla="*/ 3326651 h 6180505"/>
              <a:gd name="connsiteX449" fmla="*/ 1226995 w 4485930"/>
              <a:gd name="connsiteY449" fmla="*/ 3325392 h 6180505"/>
              <a:gd name="connsiteX450" fmla="*/ 774985 w 4485930"/>
              <a:gd name="connsiteY450" fmla="*/ 3214485 h 6180505"/>
              <a:gd name="connsiteX451" fmla="*/ 779597 w 4485930"/>
              <a:gd name="connsiteY451" fmla="*/ 3224632 h 6180505"/>
              <a:gd name="connsiteX452" fmla="*/ 789747 w 4485930"/>
              <a:gd name="connsiteY452" fmla="*/ 3229247 h 6180505"/>
              <a:gd name="connsiteX453" fmla="*/ 799895 w 4485930"/>
              <a:gd name="connsiteY453" fmla="*/ 3226477 h 6180505"/>
              <a:gd name="connsiteX454" fmla="*/ 804509 w 4485930"/>
              <a:gd name="connsiteY454" fmla="*/ 3218174 h 6180505"/>
              <a:gd name="connsiteX455" fmla="*/ 4028028 w 4485930"/>
              <a:gd name="connsiteY455" fmla="*/ 3114738 h 6180505"/>
              <a:gd name="connsiteX456" fmla="*/ 4005766 w 4485930"/>
              <a:gd name="connsiteY456" fmla="*/ 3159550 h 6180505"/>
              <a:gd name="connsiteX457" fmla="*/ 4015161 w 4485930"/>
              <a:gd name="connsiteY457" fmla="*/ 3164647 h 6180505"/>
              <a:gd name="connsiteX458" fmla="*/ 4023299 w 4485930"/>
              <a:gd name="connsiteY458" fmla="*/ 3170456 h 6180505"/>
              <a:gd name="connsiteX459" fmla="*/ 4045653 w 4485930"/>
              <a:gd name="connsiteY459" fmla="*/ 3146135 h 6180505"/>
              <a:gd name="connsiteX460" fmla="*/ 4059691 w 4485930"/>
              <a:gd name="connsiteY460" fmla="*/ 3131510 h 6180505"/>
              <a:gd name="connsiteX461" fmla="*/ 4079480 w 4485930"/>
              <a:gd name="connsiteY461" fmla="*/ 3087901 h 6180505"/>
              <a:gd name="connsiteX462" fmla="*/ 4075524 w 4485930"/>
              <a:gd name="connsiteY462" fmla="*/ 3089578 h 6180505"/>
              <a:gd name="connsiteX463" fmla="*/ 4071564 w 4485930"/>
              <a:gd name="connsiteY463" fmla="*/ 3091254 h 6180505"/>
              <a:gd name="connsiteX464" fmla="*/ 4074039 w 4485930"/>
              <a:gd name="connsiteY464" fmla="*/ 3099222 h 6180505"/>
              <a:gd name="connsiteX465" fmla="*/ 4079480 w 4485930"/>
              <a:gd name="connsiteY465" fmla="*/ 3104672 h 6180505"/>
              <a:gd name="connsiteX466" fmla="*/ 4086407 w 4485930"/>
              <a:gd name="connsiteY466" fmla="*/ 3100899 h 6180505"/>
              <a:gd name="connsiteX467" fmla="*/ 4087396 w 4485930"/>
              <a:gd name="connsiteY467" fmla="*/ 3094610 h 6180505"/>
              <a:gd name="connsiteX468" fmla="*/ 4079480 w 4485930"/>
              <a:gd name="connsiteY468" fmla="*/ 3087901 h 6180505"/>
              <a:gd name="connsiteX469" fmla="*/ 941053 w 4485930"/>
              <a:gd name="connsiteY469" fmla="*/ 3000438 h 6180505"/>
              <a:gd name="connsiteX470" fmla="*/ 902304 w 4485930"/>
              <a:gd name="connsiteY470" fmla="*/ 3035498 h 6180505"/>
              <a:gd name="connsiteX471" fmla="*/ 874625 w 4485930"/>
              <a:gd name="connsiteY471" fmla="*/ 3081630 h 6180505"/>
              <a:gd name="connsiteX472" fmla="*/ 859863 w 4485930"/>
              <a:gd name="connsiteY472" fmla="*/ 3114843 h 6180505"/>
              <a:gd name="connsiteX473" fmla="*/ 829880 w 4485930"/>
              <a:gd name="connsiteY473" fmla="*/ 3136062 h 6180505"/>
              <a:gd name="connsiteX474" fmla="*/ 819270 w 4485930"/>
              <a:gd name="connsiteY474" fmla="*/ 3173889 h 6180505"/>
              <a:gd name="connsiteX475" fmla="*/ 840950 w 4485930"/>
              <a:gd name="connsiteY475" fmla="*/ 3161895 h 6180505"/>
              <a:gd name="connsiteX476" fmla="*/ 859863 w 4485930"/>
              <a:gd name="connsiteY476" fmla="*/ 3144366 h 6180505"/>
              <a:gd name="connsiteX477" fmla="*/ 870936 w 4485930"/>
              <a:gd name="connsiteY477" fmla="*/ 3159127 h 6180505"/>
              <a:gd name="connsiteX478" fmla="*/ 889387 w 4485930"/>
              <a:gd name="connsiteY478" fmla="*/ 3118534 h 6180505"/>
              <a:gd name="connsiteX479" fmla="*/ 909684 w 4485930"/>
              <a:gd name="connsiteY479" fmla="*/ 3085319 h 6180505"/>
              <a:gd name="connsiteX480" fmla="*/ 929983 w 4485930"/>
              <a:gd name="connsiteY480" fmla="*/ 3052104 h 6180505"/>
              <a:gd name="connsiteX481" fmla="*/ 948895 w 4485930"/>
              <a:gd name="connsiteY481" fmla="*/ 3034576 h 6180505"/>
              <a:gd name="connsiteX482" fmla="*/ 959505 w 4485930"/>
              <a:gd name="connsiteY482" fmla="*/ 3011511 h 6180505"/>
              <a:gd name="connsiteX483" fmla="*/ 953047 w 4485930"/>
              <a:gd name="connsiteY483" fmla="*/ 3001824 h 6180505"/>
              <a:gd name="connsiteX484" fmla="*/ 941053 w 4485930"/>
              <a:gd name="connsiteY484" fmla="*/ 3000438 h 6180505"/>
              <a:gd name="connsiteX485" fmla="*/ 959505 w 4485930"/>
              <a:gd name="connsiteY485" fmla="*/ 2904490 h 6180505"/>
              <a:gd name="connsiteX486" fmla="*/ 960428 w 4485930"/>
              <a:gd name="connsiteY486" fmla="*/ 2913254 h 6180505"/>
              <a:gd name="connsiteX487" fmla="*/ 966887 w 4485930"/>
              <a:gd name="connsiteY487" fmla="*/ 2919252 h 6180505"/>
              <a:gd name="connsiteX488" fmla="*/ 970576 w 4485930"/>
              <a:gd name="connsiteY488" fmla="*/ 2911871 h 6180505"/>
              <a:gd name="connsiteX489" fmla="*/ 963195 w 4485930"/>
              <a:gd name="connsiteY489" fmla="*/ 2904490 h 6180505"/>
              <a:gd name="connsiteX490" fmla="*/ 1044384 w 4485930"/>
              <a:gd name="connsiteY490" fmla="*/ 2863895 h 6180505"/>
              <a:gd name="connsiteX491" fmla="*/ 1046691 w 4485930"/>
              <a:gd name="connsiteY491" fmla="*/ 2872660 h 6180505"/>
              <a:gd name="connsiteX492" fmla="*/ 1051764 w 4485930"/>
              <a:gd name="connsiteY492" fmla="*/ 2878656 h 6180505"/>
              <a:gd name="connsiteX493" fmla="*/ 1058223 w 4485930"/>
              <a:gd name="connsiteY493" fmla="*/ 2874504 h 6180505"/>
              <a:gd name="connsiteX494" fmla="*/ 1059145 w 4485930"/>
              <a:gd name="connsiteY494" fmla="*/ 2867587 h 6180505"/>
              <a:gd name="connsiteX495" fmla="*/ 2166594 w 4485930"/>
              <a:gd name="connsiteY495" fmla="*/ 2835177 h 6180505"/>
              <a:gd name="connsiteX496" fmla="*/ 2157786 w 4485930"/>
              <a:gd name="connsiteY496" fmla="*/ 2845098 h 6180505"/>
              <a:gd name="connsiteX497" fmla="*/ 2165305 w 4485930"/>
              <a:gd name="connsiteY497" fmla="*/ 2844048 h 6180505"/>
              <a:gd name="connsiteX498" fmla="*/ 2168448 w 4485930"/>
              <a:gd name="connsiteY498" fmla="*/ 2838508 h 6180505"/>
              <a:gd name="connsiteX499" fmla="*/ 1070218 w 4485930"/>
              <a:gd name="connsiteY499" fmla="*/ 2834372 h 6180505"/>
              <a:gd name="connsiteX500" fmla="*/ 1072525 w 4485930"/>
              <a:gd name="connsiteY500" fmla="*/ 2843137 h 6180505"/>
              <a:gd name="connsiteX501" fmla="*/ 1077598 w 4485930"/>
              <a:gd name="connsiteY501" fmla="*/ 2849133 h 6180505"/>
              <a:gd name="connsiteX502" fmla="*/ 1084057 w 4485930"/>
              <a:gd name="connsiteY502" fmla="*/ 2844982 h 6180505"/>
              <a:gd name="connsiteX503" fmla="*/ 1084979 w 4485930"/>
              <a:gd name="connsiteY503" fmla="*/ 2838063 h 6180505"/>
              <a:gd name="connsiteX504" fmla="*/ 1162476 w 4485930"/>
              <a:gd name="connsiteY504" fmla="*/ 2793778 h 6180505"/>
              <a:gd name="connsiteX505" fmla="*/ 1159247 w 4485930"/>
              <a:gd name="connsiteY505" fmla="*/ 2797930 h 6180505"/>
              <a:gd name="connsiteX506" fmla="*/ 1158788 w 4485930"/>
              <a:gd name="connsiteY506" fmla="*/ 2804848 h 6180505"/>
              <a:gd name="connsiteX507" fmla="*/ 1146793 w 4485930"/>
              <a:gd name="connsiteY507" fmla="*/ 2808078 h 6180505"/>
              <a:gd name="connsiteX508" fmla="*/ 1140334 w 4485930"/>
              <a:gd name="connsiteY508" fmla="*/ 2819610 h 6180505"/>
              <a:gd name="connsiteX509" fmla="*/ 1144948 w 4485930"/>
              <a:gd name="connsiteY509" fmla="*/ 2835294 h 6180505"/>
              <a:gd name="connsiteX510" fmla="*/ 1155096 w 4485930"/>
              <a:gd name="connsiteY510" fmla="*/ 2845442 h 6180505"/>
              <a:gd name="connsiteX511" fmla="*/ 1158325 w 4485930"/>
              <a:gd name="connsiteY511" fmla="*/ 2841753 h 6180505"/>
              <a:gd name="connsiteX512" fmla="*/ 1158788 w 4485930"/>
              <a:gd name="connsiteY512" fmla="*/ 2838063 h 6180505"/>
              <a:gd name="connsiteX513" fmla="*/ 1156018 w 4485930"/>
              <a:gd name="connsiteY513" fmla="*/ 2817303 h 6180505"/>
              <a:gd name="connsiteX514" fmla="*/ 1169858 w 4485930"/>
              <a:gd name="connsiteY514" fmla="*/ 2804849 h 6180505"/>
              <a:gd name="connsiteX515" fmla="*/ 1167553 w 4485930"/>
              <a:gd name="connsiteY515" fmla="*/ 2797930 h 6180505"/>
              <a:gd name="connsiteX516" fmla="*/ 1162476 w 4485930"/>
              <a:gd name="connsiteY516" fmla="*/ 2793778 h 6180505"/>
              <a:gd name="connsiteX517" fmla="*/ 2258287 w 4485930"/>
              <a:gd name="connsiteY517" fmla="*/ 2768382 h 6180505"/>
              <a:gd name="connsiteX518" fmla="*/ 2230743 w 4485930"/>
              <a:gd name="connsiteY518" fmla="*/ 2774142 h 6180505"/>
              <a:gd name="connsiteX519" fmla="*/ 2210767 w 4485930"/>
              <a:gd name="connsiteY519" fmla="*/ 2793505 h 6180505"/>
              <a:gd name="connsiteX520" fmla="*/ 2198295 w 4485930"/>
              <a:gd name="connsiteY520" fmla="*/ 2801357 h 6180505"/>
              <a:gd name="connsiteX521" fmla="*/ 2180268 w 4485930"/>
              <a:gd name="connsiteY521" fmla="*/ 2807115 h 6180505"/>
              <a:gd name="connsiteX522" fmla="*/ 2180697 w 4485930"/>
              <a:gd name="connsiteY522" fmla="*/ 2808608 h 6180505"/>
              <a:gd name="connsiteX523" fmla="*/ 2180865 w 4485930"/>
              <a:gd name="connsiteY523" fmla="*/ 2808773 h 6180505"/>
              <a:gd name="connsiteX524" fmla="*/ 2180791 w 4485930"/>
              <a:gd name="connsiteY524" fmla="*/ 2808933 h 6180505"/>
              <a:gd name="connsiteX525" fmla="*/ 2183014 w 4485930"/>
              <a:gd name="connsiteY525" fmla="*/ 2816662 h 6180505"/>
              <a:gd name="connsiteX526" fmla="*/ 2186650 w 4485930"/>
              <a:gd name="connsiteY526" fmla="*/ 2823857 h 6180505"/>
              <a:gd name="connsiteX527" fmla="*/ 2191664 w 4485930"/>
              <a:gd name="connsiteY527" fmla="*/ 2820368 h 6180505"/>
              <a:gd name="connsiteX528" fmla="*/ 2193902 w 4485930"/>
              <a:gd name="connsiteY528" fmla="*/ 2815832 h 6180505"/>
              <a:gd name="connsiteX529" fmla="*/ 2241422 w 4485930"/>
              <a:gd name="connsiteY529" fmla="*/ 2790709 h 6180505"/>
              <a:gd name="connsiteX530" fmla="*/ 2253115 w 4485930"/>
              <a:gd name="connsiteY530" fmla="*/ 2782118 h 6180505"/>
              <a:gd name="connsiteX531" fmla="*/ 2265696 w 4485930"/>
              <a:gd name="connsiteY531" fmla="*/ 2771172 h 6180505"/>
              <a:gd name="connsiteX532" fmla="*/ 1184619 w 4485930"/>
              <a:gd name="connsiteY532" fmla="*/ 2745802 h 6180505"/>
              <a:gd name="connsiteX533" fmla="*/ 1184619 w 4485930"/>
              <a:gd name="connsiteY533" fmla="*/ 2760563 h 6180505"/>
              <a:gd name="connsiteX534" fmla="*/ 1180930 w 4485930"/>
              <a:gd name="connsiteY534" fmla="*/ 2775326 h 6180505"/>
              <a:gd name="connsiteX535" fmla="*/ 1188311 w 4485930"/>
              <a:gd name="connsiteY535" fmla="*/ 2760563 h 6180505"/>
              <a:gd name="connsiteX536" fmla="*/ 1187848 w 4485930"/>
              <a:gd name="connsiteY536" fmla="*/ 2753183 h 6180505"/>
              <a:gd name="connsiteX537" fmla="*/ 1184619 w 4485930"/>
              <a:gd name="connsiteY537" fmla="*/ 2745802 h 6180505"/>
              <a:gd name="connsiteX538" fmla="*/ 2320468 w 4485930"/>
              <a:gd name="connsiteY538" fmla="*/ 2738026 h 6180505"/>
              <a:gd name="connsiteX539" fmla="*/ 2300923 w 4485930"/>
              <a:gd name="connsiteY539" fmla="*/ 2745004 h 6180505"/>
              <a:gd name="connsiteX540" fmla="*/ 2291979 w 4485930"/>
              <a:gd name="connsiteY540" fmla="*/ 2742086 h 6180505"/>
              <a:gd name="connsiteX541" fmla="*/ 2284924 w 4485930"/>
              <a:gd name="connsiteY541" fmla="*/ 2742566 h 6180505"/>
              <a:gd name="connsiteX542" fmla="*/ 2285171 w 4485930"/>
              <a:gd name="connsiteY542" fmla="*/ 2748932 h 6180505"/>
              <a:gd name="connsiteX543" fmla="*/ 2289968 w 4485930"/>
              <a:gd name="connsiteY543" fmla="*/ 2751634 h 6180505"/>
              <a:gd name="connsiteX544" fmla="*/ 2297191 w 4485930"/>
              <a:gd name="connsiteY544" fmla="*/ 2752112 h 6180505"/>
              <a:gd name="connsiteX545" fmla="*/ 2299741 w 4485930"/>
              <a:gd name="connsiteY545" fmla="*/ 2748145 h 6180505"/>
              <a:gd name="connsiteX546" fmla="*/ 1188311 w 4485930"/>
              <a:gd name="connsiteY546" fmla="*/ 2635089 h 6180505"/>
              <a:gd name="connsiteX547" fmla="*/ 1156481 w 4485930"/>
              <a:gd name="connsiteY547" fmla="*/ 2673378 h 6180505"/>
              <a:gd name="connsiteX548" fmla="*/ 1144026 w 4485930"/>
              <a:gd name="connsiteY548" fmla="*/ 2719971 h 6180505"/>
              <a:gd name="connsiteX549" fmla="*/ 1118192 w 4485930"/>
              <a:gd name="connsiteY549" fmla="*/ 2732884 h 6180505"/>
              <a:gd name="connsiteX550" fmla="*/ 1103430 w 4485930"/>
              <a:gd name="connsiteY550" fmla="*/ 2745802 h 6180505"/>
              <a:gd name="connsiteX551" fmla="*/ 1099741 w 4485930"/>
              <a:gd name="connsiteY551" fmla="*/ 2767944 h 6180505"/>
              <a:gd name="connsiteX552" fmla="*/ 1102971 w 4485930"/>
              <a:gd name="connsiteY552" fmla="*/ 2781784 h 6180505"/>
              <a:gd name="connsiteX553" fmla="*/ 1114503 w 4485930"/>
              <a:gd name="connsiteY553" fmla="*/ 2790087 h 6180505"/>
              <a:gd name="connsiteX554" fmla="*/ 1121883 w 4485930"/>
              <a:gd name="connsiteY554" fmla="*/ 2764255 h 6180505"/>
              <a:gd name="connsiteX555" fmla="*/ 1129264 w 4485930"/>
              <a:gd name="connsiteY555" fmla="*/ 2738421 h 6180505"/>
              <a:gd name="connsiteX556" fmla="*/ 1149562 w 4485930"/>
              <a:gd name="connsiteY556" fmla="*/ 2725967 h 6180505"/>
              <a:gd name="connsiteX557" fmla="*/ 1158787 w 4485930"/>
              <a:gd name="connsiteY557" fmla="*/ 2705209 h 6180505"/>
              <a:gd name="connsiteX558" fmla="*/ 1169858 w 4485930"/>
              <a:gd name="connsiteY558" fmla="*/ 2694136 h 6180505"/>
              <a:gd name="connsiteX559" fmla="*/ 1172627 w 4485930"/>
              <a:gd name="connsiteY559" fmla="*/ 2682144 h 6180505"/>
              <a:gd name="connsiteX560" fmla="*/ 1180930 w 4485930"/>
              <a:gd name="connsiteY560" fmla="*/ 2675685 h 6180505"/>
              <a:gd name="connsiteX561" fmla="*/ 1184619 w 4485930"/>
              <a:gd name="connsiteY561" fmla="*/ 2675685 h 6180505"/>
              <a:gd name="connsiteX562" fmla="*/ 1194769 w 4485930"/>
              <a:gd name="connsiteY562" fmla="*/ 2662305 h 6180505"/>
              <a:gd name="connsiteX563" fmla="*/ 1199380 w 4485930"/>
              <a:gd name="connsiteY563" fmla="*/ 2646160 h 6180505"/>
              <a:gd name="connsiteX564" fmla="*/ 1188311 w 4485930"/>
              <a:gd name="connsiteY564" fmla="*/ 2635089 h 6180505"/>
              <a:gd name="connsiteX565" fmla="*/ 245956 w 4485930"/>
              <a:gd name="connsiteY565" fmla="*/ 2606952 h 6180505"/>
              <a:gd name="connsiteX566" fmla="*/ 247420 w 4485930"/>
              <a:gd name="connsiteY566" fmla="*/ 2615163 h 6180505"/>
              <a:gd name="connsiteX567" fmla="*/ 252145 w 4485930"/>
              <a:gd name="connsiteY567" fmla="*/ 2621250 h 6180505"/>
              <a:gd name="connsiteX568" fmla="*/ 259487 w 4485930"/>
              <a:gd name="connsiteY568" fmla="*/ 2618364 h 6180505"/>
              <a:gd name="connsiteX569" fmla="*/ 261249 w 4485930"/>
              <a:gd name="connsiteY569" fmla="*/ 2612245 h 6180505"/>
              <a:gd name="connsiteX570" fmla="*/ 1262119 w 4485930"/>
              <a:gd name="connsiteY570" fmla="*/ 2535449 h 6180505"/>
              <a:gd name="connsiteX571" fmla="*/ 1258427 w 4485930"/>
              <a:gd name="connsiteY571" fmla="*/ 2537294 h 6180505"/>
              <a:gd name="connsiteX572" fmla="*/ 1254738 w 4485930"/>
              <a:gd name="connsiteY572" fmla="*/ 2539139 h 6180505"/>
              <a:gd name="connsiteX573" fmla="*/ 1257045 w 4485930"/>
              <a:gd name="connsiteY573" fmla="*/ 2547905 h 6180505"/>
              <a:gd name="connsiteX574" fmla="*/ 1262119 w 4485930"/>
              <a:gd name="connsiteY574" fmla="*/ 2553901 h 6180505"/>
              <a:gd name="connsiteX575" fmla="*/ 1268578 w 4485930"/>
              <a:gd name="connsiteY575" fmla="*/ 2549749 h 6180505"/>
              <a:gd name="connsiteX576" fmla="*/ 1269500 w 4485930"/>
              <a:gd name="connsiteY576" fmla="*/ 2542828 h 6180505"/>
              <a:gd name="connsiteX577" fmla="*/ 1262119 w 4485930"/>
              <a:gd name="connsiteY577" fmla="*/ 2535449 h 6180505"/>
              <a:gd name="connsiteX578" fmla="*/ 4105909 w 4485930"/>
              <a:gd name="connsiteY578" fmla="*/ 2529669 h 6180505"/>
              <a:gd name="connsiteX579" fmla="*/ 4106406 w 4485930"/>
              <a:gd name="connsiteY579" fmla="*/ 2535958 h 6180505"/>
              <a:gd name="connsiteX580" fmla="*/ 4109868 w 4485930"/>
              <a:gd name="connsiteY580" fmla="*/ 2539732 h 6180505"/>
              <a:gd name="connsiteX581" fmla="*/ 4121742 w 4485930"/>
              <a:gd name="connsiteY581" fmla="*/ 2539731 h 6180505"/>
              <a:gd name="connsiteX582" fmla="*/ 4116792 w 4485930"/>
              <a:gd name="connsiteY582" fmla="*/ 2532183 h 6180505"/>
              <a:gd name="connsiteX583" fmla="*/ 4105909 w 4485930"/>
              <a:gd name="connsiteY583" fmla="*/ 2529669 h 6180505"/>
              <a:gd name="connsiteX584" fmla="*/ 4196944 w 4485930"/>
              <a:gd name="connsiteY584" fmla="*/ 2516249 h 6180505"/>
              <a:gd name="connsiteX585" fmla="*/ 4165280 w 4485930"/>
              <a:gd name="connsiteY585" fmla="*/ 2579988 h 6180505"/>
              <a:gd name="connsiteX586" fmla="*/ 4158491 w 4485930"/>
              <a:gd name="connsiteY586" fmla="*/ 2585743 h 6180505"/>
              <a:gd name="connsiteX587" fmla="*/ 4162599 w 4485930"/>
              <a:gd name="connsiteY587" fmla="*/ 2584699 h 6180505"/>
              <a:gd name="connsiteX588" fmla="*/ 4166555 w 4485930"/>
              <a:gd name="connsiteY588" fmla="*/ 2584699 h 6180505"/>
              <a:gd name="connsiteX589" fmla="*/ 4188818 w 4485930"/>
              <a:gd name="connsiteY589" fmla="*/ 2550731 h 6180505"/>
              <a:gd name="connsiteX590" fmla="*/ 4225926 w 4485930"/>
              <a:gd name="connsiteY590" fmla="*/ 2534377 h 6180505"/>
              <a:gd name="connsiteX591" fmla="*/ 4227277 w 4485930"/>
              <a:gd name="connsiteY591" fmla="*/ 2534408 h 6180505"/>
              <a:gd name="connsiteX592" fmla="*/ 4228607 w 4485930"/>
              <a:gd name="connsiteY592" fmla="*/ 2533022 h 6180505"/>
              <a:gd name="connsiteX593" fmla="*/ 4248397 w 4485930"/>
              <a:gd name="connsiteY593" fmla="*/ 2489413 h 6180505"/>
              <a:gd name="connsiteX594" fmla="*/ 4244439 w 4485930"/>
              <a:gd name="connsiteY594" fmla="*/ 2491089 h 6180505"/>
              <a:gd name="connsiteX595" fmla="*/ 4240480 w 4485930"/>
              <a:gd name="connsiteY595" fmla="*/ 2492766 h 6180505"/>
              <a:gd name="connsiteX596" fmla="*/ 4242955 w 4485930"/>
              <a:gd name="connsiteY596" fmla="*/ 2500734 h 6180505"/>
              <a:gd name="connsiteX597" fmla="*/ 4248396 w 4485930"/>
              <a:gd name="connsiteY597" fmla="*/ 2506185 h 6180505"/>
              <a:gd name="connsiteX598" fmla="*/ 4255323 w 4485930"/>
              <a:gd name="connsiteY598" fmla="*/ 2502411 h 6180505"/>
              <a:gd name="connsiteX599" fmla="*/ 4256312 w 4485930"/>
              <a:gd name="connsiteY599" fmla="*/ 2496122 h 6180505"/>
              <a:gd name="connsiteX600" fmla="*/ 4248397 w 4485930"/>
              <a:gd name="connsiteY600" fmla="*/ 2489413 h 6180505"/>
              <a:gd name="connsiteX601" fmla="*/ 3518493 w 4485930"/>
              <a:gd name="connsiteY601" fmla="*/ 2460609 h 6180505"/>
              <a:gd name="connsiteX602" fmla="*/ 3501766 w 4485930"/>
              <a:gd name="connsiteY602" fmla="*/ 2466939 h 6180505"/>
              <a:gd name="connsiteX603" fmla="*/ 3508196 w 4485930"/>
              <a:gd name="connsiteY603" fmla="*/ 2469337 h 6180505"/>
              <a:gd name="connsiteX604" fmla="*/ 1332236 w 4485930"/>
              <a:gd name="connsiteY604" fmla="*/ 2435808 h 6180505"/>
              <a:gd name="connsiteX605" fmla="*/ 1324854 w 4485930"/>
              <a:gd name="connsiteY605" fmla="*/ 2435808 h 6180505"/>
              <a:gd name="connsiteX606" fmla="*/ 1302712 w 4485930"/>
              <a:gd name="connsiteY606" fmla="*/ 2452414 h 6180505"/>
              <a:gd name="connsiteX607" fmla="*/ 1291642 w 4485930"/>
              <a:gd name="connsiteY607" fmla="*/ 2480093 h 6180505"/>
              <a:gd name="connsiteX608" fmla="*/ 1283340 w 4485930"/>
              <a:gd name="connsiteY608" fmla="*/ 2493009 h 6180505"/>
              <a:gd name="connsiteX609" fmla="*/ 1269500 w 4485930"/>
              <a:gd name="connsiteY609" fmla="*/ 2505927 h 6180505"/>
              <a:gd name="connsiteX610" fmla="*/ 1275033 w 4485930"/>
              <a:gd name="connsiteY610" fmla="*/ 2514689 h 6180505"/>
              <a:gd name="connsiteX611" fmla="*/ 1280570 w 4485930"/>
              <a:gd name="connsiteY611" fmla="*/ 2520688 h 6180505"/>
              <a:gd name="connsiteX612" fmla="*/ 1283799 w 4485930"/>
              <a:gd name="connsiteY612" fmla="*/ 2515152 h 6180505"/>
              <a:gd name="connsiteX613" fmla="*/ 1284261 w 4485930"/>
              <a:gd name="connsiteY613" fmla="*/ 2509615 h 6180505"/>
              <a:gd name="connsiteX614" fmla="*/ 1317474 w 4485930"/>
              <a:gd name="connsiteY614" fmla="*/ 2465331 h 6180505"/>
              <a:gd name="connsiteX615" fmla="*/ 1324855 w 4485930"/>
              <a:gd name="connsiteY615" fmla="*/ 2451954 h 6180505"/>
              <a:gd name="connsiteX616" fmla="*/ 1332236 w 4485930"/>
              <a:gd name="connsiteY616" fmla="*/ 2435808 h 6180505"/>
              <a:gd name="connsiteX617" fmla="*/ 360012 w 4485930"/>
              <a:gd name="connsiteY617" fmla="*/ 2428509 h 6180505"/>
              <a:gd name="connsiteX618" fmla="*/ 361479 w 4485930"/>
              <a:gd name="connsiteY618" fmla="*/ 2436723 h 6180505"/>
              <a:gd name="connsiteX619" fmla="*/ 366202 w 4485930"/>
              <a:gd name="connsiteY619" fmla="*/ 2442806 h 6180505"/>
              <a:gd name="connsiteX620" fmla="*/ 373544 w 4485930"/>
              <a:gd name="connsiteY620" fmla="*/ 2439920 h 6180505"/>
              <a:gd name="connsiteX621" fmla="*/ 375305 w 4485930"/>
              <a:gd name="connsiteY621" fmla="*/ 2433803 h 6180505"/>
              <a:gd name="connsiteX622" fmla="*/ 417730 w 4485930"/>
              <a:gd name="connsiteY622" fmla="*/ 2381633 h 6180505"/>
              <a:gd name="connsiteX623" fmla="*/ 415067 w 4485930"/>
              <a:gd name="connsiteY623" fmla="*/ 2382990 h 6180505"/>
              <a:gd name="connsiteX624" fmla="*/ 409459 w 4485930"/>
              <a:gd name="connsiteY624" fmla="*/ 2383981 h 6180505"/>
              <a:gd name="connsiteX625" fmla="*/ 411131 w 4485930"/>
              <a:gd name="connsiteY625" fmla="*/ 2390529 h 6180505"/>
              <a:gd name="connsiteX626" fmla="*/ 416065 w 4485930"/>
              <a:gd name="connsiteY626" fmla="*/ 2394948 h 6180505"/>
              <a:gd name="connsiteX627" fmla="*/ 424752 w 4485930"/>
              <a:gd name="connsiteY627" fmla="*/ 2389273 h 6180505"/>
              <a:gd name="connsiteX628" fmla="*/ 417730 w 4485930"/>
              <a:gd name="connsiteY628" fmla="*/ 2381633 h 6180505"/>
              <a:gd name="connsiteX629" fmla="*/ 1369140 w 4485930"/>
              <a:gd name="connsiteY629" fmla="*/ 2380452 h 6180505"/>
              <a:gd name="connsiteX630" fmla="*/ 1354377 w 4485930"/>
              <a:gd name="connsiteY630" fmla="*/ 2395212 h 6180505"/>
              <a:gd name="connsiteX631" fmla="*/ 1345615 w 4485930"/>
              <a:gd name="connsiteY631" fmla="*/ 2395675 h 6180505"/>
              <a:gd name="connsiteX632" fmla="*/ 1339616 w 4485930"/>
              <a:gd name="connsiteY632" fmla="*/ 2398903 h 6180505"/>
              <a:gd name="connsiteX633" fmla="*/ 1341923 w 4485930"/>
              <a:gd name="connsiteY633" fmla="*/ 2405363 h 6180505"/>
              <a:gd name="connsiteX634" fmla="*/ 1346997 w 4485930"/>
              <a:gd name="connsiteY634" fmla="*/ 2406284 h 6180505"/>
              <a:gd name="connsiteX635" fmla="*/ 1353455 w 4485930"/>
              <a:gd name="connsiteY635" fmla="*/ 2403977 h 6180505"/>
              <a:gd name="connsiteX636" fmla="*/ 1354378 w 4485930"/>
              <a:gd name="connsiteY636" fmla="*/ 2398903 h 6180505"/>
              <a:gd name="connsiteX637" fmla="*/ 2370847 w 4485930"/>
              <a:gd name="connsiteY637" fmla="*/ 2298862 h 6180505"/>
              <a:gd name="connsiteX638" fmla="*/ 2366889 w 4485930"/>
              <a:gd name="connsiteY638" fmla="*/ 2302215 h 6180505"/>
              <a:gd name="connsiteX639" fmla="*/ 2378764 w 4485930"/>
              <a:gd name="connsiteY639" fmla="*/ 2312280 h 6180505"/>
              <a:gd name="connsiteX640" fmla="*/ 2386680 w 4485930"/>
              <a:gd name="connsiteY640" fmla="*/ 2308925 h 6180505"/>
              <a:gd name="connsiteX641" fmla="*/ 2380249 w 4485930"/>
              <a:gd name="connsiteY641" fmla="*/ 2302635 h 6180505"/>
              <a:gd name="connsiteX642" fmla="*/ 2370847 w 4485930"/>
              <a:gd name="connsiteY642" fmla="*/ 2298862 h 6180505"/>
              <a:gd name="connsiteX643" fmla="*/ 2521250 w 4485930"/>
              <a:gd name="connsiteY643" fmla="*/ 2248540 h 6180505"/>
              <a:gd name="connsiteX644" fmla="*/ 2500966 w 4485930"/>
              <a:gd name="connsiteY644" fmla="*/ 2275377 h 6180505"/>
              <a:gd name="connsiteX645" fmla="*/ 2489587 w 4485930"/>
              <a:gd name="connsiteY645" fmla="*/ 2312281 h 6180505"/>
              <a:gd name="connsiteX646" fmla="*/ 2457923 w 4485930"/>
              <a:gd name="connsiteY646" fmla="*/ 2332408 h 6180505"/>
              <a:gd name="connsiteX647" fmla="*/ 2453964 w 4485930"/>
              <a:gd name="connsiteY647" fmla="*/ 2339118 h 6180505"/>
              <a:gd name="connsiteX648" fmla="*/ 2440606 w 4485930"/>
              <a:gd name="connsiteY648" fmla="*/ 2330729 h 6180505"/>
              <a:gd name="connsiteX649" fmla="*/ 2430217 w 4485930"/>
              <a:gd name="connsiteY649" fmla="*/ 2322343 h 6180505"/>
              <a:gd name="connsiteX650" fmla="*/ 2426752 w 4485930"/>
              <a:gd name="connsiteY650" fmla="*/ 2325699 h 6180505"/>
              <a:gd name="connsiteX651" fmla="*/ 2426259 w 4485930"/>
              <a:gd name="connsiteY651" fmla="*/ 2329053 h 6180505"/>
              <a:gd name="connsiteX652" fmla="*/ 2413890 w 4485930"/>
              <a:gd name="connsiteY652" fmla="*/ 2344569 h 6180505"/>
              <a:gd name="connsiteX653" fmla="*/ 2410427 w 4485930"/>
              <a:gd name="connsiteY653" fmla="*/ 2362600 h 6180505"/>
              <a:gd name="connsiteX654" fmla="*/ 2372229 w 4485930"/>
              <a:gd name="connsiteY654" fmla="*/ 2400710 h 6180505"/>
              <a:gd name="connsiteX655" fmla="*/ 2378373 w 4485930"/>
              <a:gd name="connsiteY655" fmla="*/ 2401706 h 6180505"/>
              <a:gd name="connsiteX656" fmla="*/ 2386660 w 4485930"/>
              <a:gd name="connsiteY656" fmla="*/ 2393735 h 6180505"/>
              <a:gd name="connsiteX657" fmla="*/ 2391744 w 4485930"/>
              <a:gd name="connsiteY657" fmla="*/ 2384447 h 6180505"/>
              <a:gd name="connsiteX658" fmla="*/ 2402500 w 4485930"/>
              <a:gd name="connsiteY658" fmla="*/ 2385361 h 6180505"/>
              <a:gd name="connsiteX659" fmla="*/ 2468739 w 4485930"/>
              <a:gd name="connsiteY659" fmla="*/ 2338609 h 6180505"/>
              <a:gd name="connsiteX660" fmla="*/ 2499563 w 4485930"/>
              <a:gd name="connsiteY660" fmla="*/ 2316853 h 6180505"/>
              <a:gd name="connsiteX661" fmla="*/ 2505418 w 4485930"/>
              <a:gd name="connsiteY661" fmla="*/ 2302215 h 6180505"/>
              <a:gd name="connsiteX662" fmla="*/ 2548955 w 4485930"/>
              <a:gd name="connsiteY662" fmla="*/ 2275377 h 6180505"/>
              <a:gd name="connsiteX663" fmla="*/ 2564787 w 4485930"/>
              <a:gd name="connsiteY663" fmla="*/ 2248541 h 6180505"/>
              <a:gd name="connsiteX664" fmla="*/ 2671653 w 4485930"/>
              <a:gd name="connsiteY664" fmla="*/ 2171384 h 6180505"/>
              <a:gd name="connsiteX665" fmla="*/ 2651863 w 4485930"/>
              <a:gd name="connsiteY665" fmla="*/ 2198222 h 6180505"/>
              <a:gd name="connsiteX666" fmla="*/ 2628115 w 4485930"/>
              <a:gd name="connsiteY666" fmla="*/ 2230089 h 6180505"/>
              <a:gd name="connsiteX667" fmla="*/ 2627045 w 4485930"/>
              <a:gd name="connsiteY667" fmla="*/ 2232833 h 6180505"/>
              <a:gd name="connsiteX668" fmla="*/ 2640265 w 4485930"/>
              <a:gd name="connsiteY668" fmla="*/ 2228442 h 6180505"/>
              <a:gd name="connsiteX669" fmla="*/ 2690860 w 4485930"/>
              <a:gd name="connsiteY669" fmla="*/ 2203581 h 6180505"/>
              <a:gd name="connsiteX670" fmla="*/ 2701710 w 4485930"/>
              <a:gd name="connsiteY670" fmla="*/ 2206440 h 6180505"/>
              <a:gd name="connsiteX671" fmla="*/ 2705295 w 4485930"/>
              <a:gd name="connsiteY671" fmla="*/ 2204092 h 6180505"/>
              <a:gd name="connsiteX672" fmla="*/ 2715189 w 4485930"/>
              <a:gd name="connsiteY672" fmla="*/ 2184802 h 6180505"/>
              <a:gd name="connsiteX673" fmla="*/ 2694905 w 4485930"/>
              <a:gd name="connsiteY673" fmla="*/ 2178093 h 6180505"/>
              <a:gd name="connsiteX674" fmla="*/ 2671653 w 4485930"/>
              <a:gd name="connsiteY674" fmla="*/ 2171384 h 6180505"/>
              <a:gd name="connsiteX675" fmla="*/ 2761281 w 4485930"/>
              <a:gd name="connsiteY675" fmla="*/ 2162576 h 6180505"/>
              <a:gd name="connsiteX676" fmla="*/ 2754707 w 4485930"/>
              <a:gd name="connsiteY676" fmla="*/ 2165827 h 6180505"/>
              <a:gd name="connsiteX677" fmla="*/ 2744379 w 4485930"/>
              <a:gd name="connsiteY677" fmla="*/ 2183123 h 6180505"/>
              <a:gd name="connsiteX678" fmla="*/ 2742520 w 4485930"/>
              <a:gd name="connsiteY678" fmla="*/ 2186028 h 6180505"/>
              <a:gd name="connsiteX679" fmla="*/ 2753200 w 4485930"/>
              <a:gd name="connsiteY679" fmla="*/ 2184038 h 6180505"/>
              <a:gd name="connsiteX680" fmla="*/ 2533123 w 4485930"/>
              <a:gd name="connsiteY680" fmla="*/ 2161318 h 6180505"/>
              <a:gd name="connsiteX681" fmla="*/ 2536091 w 4485930"/>
              <a:gd name="connsiteY681" fmla="*/ 2167190 h 6180505"/>
              <a:gd name="connsiteX682" fmla="*/ 2544999 w 4485930"/>
              <a:gd name="connsiteY682" fmla="*/ 2168028 h 6180505"/>
              <a:gd name="connsiteX683" fmla="*/ 2548955 w 4485930"/>
              <a:gd name="connsiteY683" fmla="*/ 2168028 h 6180505"/>
              <a:gd name="connsiteX684" fmla="*/ 2545988 w 4485930"/>
              <a:gd name="connsiteY684" fmla="*/ 2162157 h 6180505"/>
              <a:gd name="connsiteX685" fmla="*/ 2537083 w 4485930"/>
              <a:gd name="connsiteY685" fmla="*/ 2161319 h 6180505"/>
              <a:gd name="connsiteX686" fmla="*/ 2564786 w 4485930"/>
              <a:gd name="connsiteY686" fmla="*/ 2121062 h 6180505"/>
              <a:gd name="connsiteX687" fmla="*/ 2567261 w 4485930"/>
              <a:gd name="connsiteY687" fmla="*/ 2129031 h 6180505"/>
              <a:gd name="connsiteX688" fmla="*/ 2572702 w 4485930"/>
              <a:gd name="connsiteY688" fmla="*/ 2134481 h 6180505"/>
              <a:gd name="connsiteX689" fmla="*/ 2579629 w 4485930"/>
              <a:gd name="connsiteY689" fmla="*/ 2130707 h 6180505"/>
              <a:gd name="connsiteX690" fmla="*/ 2580618 w 4485930"/>
              <a:gd name="connsiteY690" fmla="*/ 2124418 h 6180505"/>
              <a:gd name="connsiteX691" fmla="*/ 1013770 w 4485930"/>
              <a:gd name="connsiteY691" fmla="*/ 2080903 h 6180505"/>
              <a:gd name="connsiteX692" fmla="*/ 1017533 w 4485930"/>
              <a:gd name="connsiteY692" fmla="*/ 2090670 h 6180505"/>
              <a:gd name="connsiteX693" fmla="*/ 1027813 w 4485930"/>
              <a:gd name="connsiteY693" fmla="*/ 2096182 h 6180505"/>
              <a:gd name="connsiteX694" fmla="*/ 1038926 w 4485930"/>
              <a:gd name="connsiteY694" fmla="*/ 2095034 h 6180505"/>
              <a:gd name="connsiteX695" fmla="*/ 1044773 w 4485930"/>
              <a:gd name="connsiteY695" fmla="*/ 2088159 h 6180505"/>
              <a:gd name="connsiteX696" fmla="*/ 2790393 w 4485930"/>
              <a:gd name="connsiteY696" fmla="*/ 1980166 h 6180505"/>
              <a:gd name="connsiteX697" fmla="*/ 2776538 w 4485930"/>
              <a:gd name="connsiteY697" fmla="*/ 2008680 h 6180505"/>
              <a:gd name="connsiteX698" fmla="*/ 2762686 w 4485930"/>
              <a:gd name="connsiteY698" fmla="*/ 2027131 h 6180505"/>
              <a:gd name="connsiteX699" fmla="*/ 2719642 w 4485930"/>
              <a:gd name="connsiteY699" fmla="*/ 2071161 h 6180505"/>
              <a:gd name="connsiteX700" fmla="*/ 2667694 w 4485930"/>
              <a:gd name="connsiteY700" fmla="*/ 2107643 h 6180505"/>
              <a:gd name="connsiteX701" fmla="*/ 2661756 w 4485930"/>
              <a:gd name="connsiteY701" fmla="*/ 2119386 h 6180505"/>
              <a:gd name="connsiteX702" fmla="*/ 2655822 w 4485930"/>
              <a:gd name="connsiteY702" fmla="*/ 2131127 h 6180505"/>
              <a:gd name="connsiteX703" fmla="*/ 2660768 w 4485930"/>
              <a:gd name="connsiteY703" fmla="*/ 2140351 h 6180505"/>
              <a:gd name="connsiteX704" fmla="*/ 2671653 w 4485930"/>
              <a:gd name="connsiteY704" fmla="*/ 2144546 h 6180505"/>
              <a:gd name="connsiteX705" fmla="*/ 2683526 w 4485930"/>
              <a:gd name="connsiteY705" fmla="*/ 2144546 h 6180505"/>
              <a:gd name="connsiteX706" fmla="*/ 2741907 w 4485930"/>
              <a:gd name="connsiteY706" fmla="*/ 2084580 h 6180505"/>
              <a:gd name="connsiteX707" fmla="*/ 2806224 w 4485930"/>
              <a:gd name="connsiteY707" fmla="*/ 2017068 h 6180505"/>
              <a:gd name="connsiteX708" fmla="*/ 2817601 w 4485930"/>
              <a:gd name="connsiteY708" fmla="*/ 2016229 h 6180505"/>
              <a:gd name="connsiteX709" fmla="*/ 2826012 w 4485930"/>
              <a:gd name="connsiteY709" fmla="*/ 2010359 h 6180505"/>
              <a:gd name="connsiteX710" fmla="*/ 2811170 w 4485930"/>
              <a:gd name="connsiteY710" fmla="*/ 1992746 h 6180505"/>
              <a:gd name="connsiteX711" fmla="*/ 2790393 w 4485930"/>
              <a:gd name="connsiteY711" fmla="*/ 1980166 h 6180505"/>
              <a:gd name="connsiteX712" fmla="*/ 1214645 w 4485930"/>
              <a:gd name="connsiteY712" fmla="*/ 1909934 h 6180505"/>
              <a:gd name="connsiteX713" fmla="*/ 1169453 w 4485930"/>
              <a:gd name="connsiteY713" fmla="*/ 1936400 h 6180505"/>
              <a:gd name="connsiteX714" fmla="*/ 1134794 w 4485930"/>
              <a:gd name="connsiteY714" fmla="*/ 1974328 h 6180505"/>
              <a:gd name="connsiteX715" fmla="*/ 1115338 w 4485930"/>
              <a:gd name="connsiteY715" fmla="*/ 2002321 h 6180505"/>
              <a:gd name="connsiteX716" fmla="*/ 1081035 w 4485930"/>
              <a:gd name="connsiteY716" fmla="*/ 2017471 h 6180505"/>
              <a:gd name="connsiteX717" fmla="*/ 1065477 w 4485930"/>
              <a:gd name="connsiteY717" fmla="*/ 2050178 h 6180505"/>
              <a:gd name="connsiteX718" fmla="*/ 1089902 w 4485930"/>
              <a:gd name="connsiteY718" fmla="*/ 2042245 h 6180505"/>
              <a:gd name="connsiteX719" fmla="*/ 1112008 w 4485930"/>
              <a:gd name="connsiteY719" fmla="*/ 2028951 h 6180505"/>
              <a:gd name="connsiteX720" fmla="*/ 1122126 w 4485930"/>
              <a:gd name="connsiteY720" fmla="*/ 2043740 h 6180505"/>
              <a:gd name="connsiteX721" fmla="*/ 1146341 w 4485930"/>
              <a:gd name="connsiteY721" fmla="*/ 2009580 h 6180505"/>
              <a:gd name="connsiteX722" fmla="*/ 1171688 w 4485930"/>
              <a:gd name="connsiteY722" fmla="*/ 1982322 h 6180505"/>
              <a:gd name="connsiteX723" fmla="*/ 1197037 w 4485930"/>
              <a:gd name="connsiteY723" fmla="*/ 1955064 h 6180505"/>
              <a:gd name="connsiteX724" fmla="*/ 1219141 w 4485930"/>
              <a:gd name="connsiteY724" fmla="*/ 1941770 h 6180505"/>
              <a:gd name="connsiteX725" fmla="*/ 1233034 w 4485930"/>
              <a:gd name="connsiteY725" fmla="*/ 1922377 h 6180505"/>
              <a:gd name="connsiteX726" fmla="*/ 1227254 w 4485930"/>
              <a:gd name="connsiteY726" fmla="*/ 1912779 h 6180505"/>
              <a:gd name="connsiteX727" fmla="*/ 1214645 w 4485930"/>
              <a:gd name="connsiteY727" fmla="*/ 1909934 h 6180505"/>
              <a:gd name="connsiteX728" fmla="*/ 2062936 w 4485930"/>
              <a:gd name="connsiteY728" fmla="*/ 1897009 h 6180505"/>
              <a:gd name="connsiteX729" fmla="*/ 2059706 w 4485930"/>
              <a:gd name="connsiteY729" fmla="*/ 1900700 h 6180505"/>
              <a:gd name="connsiteX730" fmla="*/ 2059247 w 4485930"/>
              <a:gd name="connsiteY730" fmla="*/ 1904389 h 6180505"/>
              <a:gd name="connsiteX731" fmla="*/ 2055773 w 4485930"/>
              <a:gd name="connsiteY731" fmla="*/ 1909530 h 6180505"/>
              <a:gd name="connsiteX732" fmla="*/ 2067910 w 4485930"/>
              <a:gd name="connsiteY732" fmla="*/ 1901745 h 6180505"/>
              <a:gd name="connsiteX733" fmla="*/ 2007581 w 4485930"/>
              <a:gd name="connsiteY733" fmla="*/ 1871177 h 6180505"/>
              <a:gd name="connsiteX734" fmla="*/ 2003889 w 4485930"/>
              <a:gd name="connsiteY734" fmla="*/ 1874866 h 6180505"/>
              <a:gd name="connsiteX735" fmla="*/ 2014961 w 4485930"/>
              <a:gd name="connsiteY735" fmla="*/ 1885939 h 6180505"/>
              <a:gd name="connsiteX736" fmla="*/ 2022342 w 4485930"/>
              <a:gd name="connsiteY736" fmla="*/ 1882247 h 6180505"/>
              <a:gd name="connsiteX737" fmla="*/ 2016346 w 4485930"/>
              <a:gd name="connsiteY737" fmla="*/ 1875329 h 6180505"/>
              <a:gd name="connsiteX738" fmla="*/ 2007581 w 4485930"/>
              <a:gd name="connsiteY738" fmla="*/ 1871177 h 6180505"/>
              <a:gd name="connsiteX739" fmla="*/ 2905172 w 4485930"/>
              <a:gd name="connsiteY739" fmla="*/ 1862754 h 6180505"/>
              <a:gd name="connsiteX740" fmla="*/ 2898246 w 4485930"/>
              <a:gd name="connsiteY740" fmla="*/ 1868205 h 6180505"/>
              <a:gd name="connsiteX741" fmla="*/ 2897256 w 4485930"/>
              <a:gd name="connsiteY741" fmla="*/ 1876172 h 6180505"/>
              <a:gd name="connsiteX742" fmla="*/ 2885384 w 4485930"/>
              <a:gd name="connsiteY742" fmla="*/ 1886235 h 6180505"/>
              <a:gd name="connsiteX743" fmla="*/ 2875490 w 4485930"/>
              <a:gd name="connsiteY743" fmla="*/ 1892945 h 6180505"/>
              <a:gd name="connsiteX744" fmla="*/ 2865593 w 4485930"/>
              <a:gd name="connsiteY744" fmla="*/ 1899654 h 6180505"/>
              <a:gd name="connsiteX745" fmla="*/ 2872024 w 4485930"/>
              <a:gd name="connsiteY745" fmla="*/ 1907201 h 6180505"/>
              <a:gd name="connsiteX746" fmla="*/ 2881424 w 4485930"/>
              <a:gd name="connsiteY746" fmla="*/ 1909719 h 6180505"/>
              <a:gd name="connsiteX747" fmla="*/ 2913089 w 4485930"/>
              <a:gd name="connsiteY747" fmla="*/ 1876172 h 6180505"/>
              <a:gd name="connsiteX748" fmla="*/ 2912099 w 4485930"/>
              <a:gd name="connsiteY748" fmla="*/ 1868205 h 6180505"/>
              <a:gd name="connsiteX749" fmla="*/ 2905172 w 4485930"/>
              <a:gd name="connsiteY749" fmla="*/ 1862754 h 6180505"/>
              <a:gd name="connsiteX750" fmla="*/ 3012039 w 4485930"/>
              <a:gd name="connsiteY750" fmla="*/ 1835917 h 6180505"/>
              <a:gd name="connsiteX751" fmla="*/ 3008079 w 4485930"/>
              <a:gd name="connsiteY751" fmla="*/ 1837593 h 6180505"/>
              <a:gd name="connsiteX752" fmla="*/ 3004120 w 4485930"/>
              <a:gd name="connsiteY752" fmla="*/ 1839270 h 6180505"/>
              <a:gd name="connsiteX753" fmla="*/ 3006597 w 4485930"/>
              <a:gd name="connsiteY753" fmla="*/ 1847238 h 6180505"/>
              <a:gd name="connsiteX754" fmla="*/ 3012038 w 4485930"/>
              <a:gd name="connsiteY754" fmla="*/ 1852688 h 6180505"/>
              <a:gd name="connsiteX755" fmla="*/ 3018963 w 4485930"/>
              <a:gd name="connsiteY755" fmla="*/ 1848914 h 6180505"/>
              <a:gd name="connsiteX756" fmla="*/ 3019954 w 4485930"/>
              <a:gd name="connsiteY756" fmla="*/ 1842626 h 6180505"/>
              <a:gd name="connsiteX757" fmla="*/ 3012039 w 4485930"/>
              <a:gd name="connsiteY757" fmla="*/ 1835917 h 6180505"/>
              <a:gd name="connsiteX758" fmla="*/ 1245106 w 4485930"/>
              <a:gd name="connsiteY758" fmla="*/ 1825845 h 6180505"/>
              <a:gd name="connsiteX759" fmla="*/ 1245100 w 4485930"/>
              <a:gd name="connsiteY759" fmla="*/ 1833872 h 6180505"/>
              <a:gd name="connsiteX760" fmla="*/ 1251296 w 4485930"/>
              <a:gd name="connsiteY760" fmla="*/ 1840142 h 6180505"/>
              <a:gd name="connsiteX761" fmla="*/ 1256054 w 4485930"/>
              <a:gd name="connsiteY761" fmla="*/ 1833976 h 6180505"/>
              <a:gd name="connsiteX762" fmla="*/ 1249032 w 4485930"/>
              <a:gd name="connsiteY762" fmla="*/ 1826336 h 6180505"/>
              <a:gd name="connsiteX763" fmla="*/ 2147816 w 4485930"/>
              <a:gd name="connsiteY763" fmla="*/ 1815820 h 6180505"/>
              <a:gd name="connsiteX764" fmla="*/ 2128903 w 4485930"/>
              <a:gd name="connsiteY764" fmla="*/ 1845343 h 6180505"/>
              <a:gd name="connsiteX765" fmla="*/ 2125871 w 4485930"/>
              <a:gd name="connsiteY765" fmla="*/ 1856943 h 6180505"/>
              <a:gd name="connsiteX766" fmla="*/ 2128917 w 4485930"/>
              <a:gd name="connsiteY766" fmla="*/ 1854366 h 6180505"/>
              <a:gd name="connsiteX767" fmla="*/ 2165466 w 4485930"/>
              <a:gd name="connsiteY767" fmla="*/ 1817779 h 6180505"/>
              <a:gd name="connsiteX768" fmla="*/ 2167125 w 4485930"/>
              <a:gd name="connsiteY768" fmla="*/ 1815820 h 6180505"/>
              <a:gd name="connsiteX769" fmla="*/ 1340013 w 4485930"/>
              <a:gd name="connsiteY769" fmla="*/ 1800524 h 6180505"/>
              <a:gd name="connsiteX770" fmla="*/ 1341480 w 4485930"/>
              <a:gd name="connsiteY770" fmla="*/ 1808737 h 6180505"/>
              <a:gd name="connsiteX771" fmla="*/ 1346203 w 4485930"/>
              <a:gd name="connsiteY771" fmla="*/ 1814822 h 6180505"/>
              <a:gd name="connsiteX772" fmla="*/ 1353545 w 4485930"/>
              <a:gd name="connsiteY772" fmla="*/ 1811936 h 6180505"/>
              <a:gd name="connsiteX773" fmla="*/ 1355307 w 4485930"/>
              <a:gd name="connsiteY773" fmla="*/ 1805819 h 6180505"/>
              <a:gd name="connsiteX774" fmla="*/ 1370836 w 4485930"/>
              <a:gd name="connsiteY774" fmla="*/ 1777331 h 6180505"/>
              <a:gd name="connsiteX775" fmla="*/ 1372303 w 4485930"/>
              <a:gd name="connsiteY775" fmla="*/ 1785545 h 6180505"/>
              <a:gd name="connsiteX776" fmla="*/ 1377026 w 4485930"/>
              <a:gd name="connsiteY776" fmla="*/ 1791629 h 6180505"/>
              <a:gd name="connsiteX777" fmla="*/ 1384368 w 4485930"/>
              <a:gd name="connsiteY777" fmla="*/ 1788744 h 6180505"/>
              <a:gd name="connsiteX778" fmla="*/ 1386130 w 4485930"/>
              <a:gd name="connsiteY778" fmla="*/ 1782626 h 6180505"/>
              <a:gd name="connsiteX779" fmla="*/ 2897257 w 4485930"/>
              <a:gd name="connsiteY779" fmla="*/ 1762113 h 6180505"/>
              <a:gd name="connsiteX780" fmla="*/ 2897752 w 4485930"/>
              <a:gd name="connsiteY780" fmla="*/ 1768402 h 6180505"/>
              <a:gd name="connsiteX781" fmla="*/ 2901216 w 4485930"/>
              <a:gd name="connsiteY781" fmla="*/ 1772176 h 6180505"/>
              <a:gd name="connsiteX782" fmla="*/ 2913088 w 4485930"/>
              <a:gd name="connsiteY782" fmla="*/ 1772176 h 6180505"/>
              <a:gd name="connsiteX783" fmla="*/ 2908140 w 4485930"/>
              <a:gd name="connsiteY783" fmla="*/ 1764628 h 6180505"/>
              <a:gd name="connsiteX784" fmla="*/ 2897257 w 4485930"/>
              <a:gd name="connsiteY784" fmla="*/ 1762113 h 6180505"/>
              <a:gd name="connsiteX785" fmla="*/ 2988290 w 4485930"/>
              <a:gd name="connsiteY785" fmla="*/ 1748694 h 6180505"/>
              <a:gd name="connsiteX786" fmla="*/ 2956627 w 4485930"/>
              <a:gd name="connsiteY786" fmla="*/ 1812432 h 6180505"/>
              <a:gd name="connsiteX787" fmla="*/ 2924964 w 4485930"/>
              <a:gd name="connsiteY787" fmla="*/ 1839269 h 6180505"/>
              <a:gd name="connsiteX788" fmla="*/ 2940795 w 4485930"/>
              <a:gd name="connsiteY788" fmla="*/ 1856045 h 6180505"/>
              <a:gd name="connsiteX789" fmla="*/ 2978890 w 4485930"/>
              <a:gd name="connsiteY789" fmla="*/ 1809497 h 6180505"/>
              <a:gd name="connsiteX790" fmla="*/ 3019955 w 4485930"/>
              <a:gd name="connsiteY790" fmla="*/ 1765467 h 6180505"/>
              <a:gd name="connsiteX791" fmla="*/ 3039743 w 4485930"/>
              <a:gd name="connsiteY791" fmla="*/ 1721857 h 6180505"/>
              <a:gd name="connsiteX792" fmla="*/ 3035787 w 4485930"/>
              <a:gd name="connsiteY792" fmla="*/ 1723534 h 6180505"/>
              <a:gd name="connsiteX793" fmla="*/ 3031827 w 4485930"/>
              <a:gd name="connsiteY793" fmla="*/ 1725210 h 6180505"/>
              <a:gd name="connsiteX794" fmla="*/ 3034301 w 4485930"/>
              <a:gd name="connsiteY794" fmla="*/ 1733179 h 6180505"/>
              <a:gd name="connsiteX795" fmla="*/ 3039743 w 4485930"/>
              <a:gd name="connsiteY795" fmla="*/ 1738629 h 6180505"/>
              <a:gd name="connsiteX796" fmla="*/ 3046670 w 4485930"/>
              <a:gd name="connsiteY796" fmla="*/ 1734856 h 6180505"/>
              <a:gd name="connsiteX797" fmla="*/ 3047659 w 4485930"/>
              <a:gd name="connsiteY797" fmla="*/ 1728566 h 6180505"/>
              <a:gd name="connsiteX798" fmla="*/ 3039743 w 4485930"/>
              <a:gd name="connsiteY798" fmla="*/ 1721857 h 6180505"/>
              <a:gd name="connsiteX799" fmla="*/ 2158886 w 4485930"/>
              <a:gd name="connsiteY799" fmla="*/ 1719870 h 6180505"/>
              <a:gd name="connsiteX800" fmla="*/ 2161653 w 4485930"/>
              <a:gd name="connsiteY800" fmla="*/ 1726328 h 6180505"/>
              <a:gd name="connsiteX801" fmla="*/ 2169958 w 4485930"/>
              <a:gd name="connsiteY801" fmla="*/ 1727250 h 6180505"/>
              <a:gd name="connsiteX802" fmla="*/ 2173648 w 4485930"/>
              <a:gd name="connsiteY802" fmla="*/ 1727251 h 6180505"/>
              <a:gd name="connsiteX803" fmla="*/ 2170881 w 4485930"/>
              <a:gd name="connsiteY803" fmla="*/ 1720791 h 6180505"/>
              <a:gd name="connsiteX804" fmla="*/ 2162577 w 4485930"/>
              <a:gd name="connsiteY804" fmla="*/ 1719870 h 6180505"/>
              <a:gd name="connsiteX805" fmla="*/ 2188409 w 4485930"/>
              <a:gd name="connsiteY805" fmla="*/ 1675584 h 6180505"/>
              <a:gd name="connsiteX806" fmla="*/ 2190716 w 4485930"/>
              <a:gd name="connsiteY806" fmla="*/ 1684350 h 6180505"/>
              <a:gd name="connsiteX807" fmla="*/ 2195790 w 4485930"/>
              <a:gd name="connsiteY807" fmla="*/ 1690346 h 6180505"/>
              <a:gd name="connsiteX808" fmla="*/ 2202248 w 4485930"/>
              <a:gd name="connsiteY808" fmla="*/ 1686194 h 6180505"/>
              <a:gd name="connsiteX809" fmla="*/ 2203171 w 4485930"/>
              <a:gd name="connsiteY809" fmla="*/ 1679276 h 6180505"/>
              <a:gd name="connsiteX810" fmla="*/ 1518993 w 4485930"/>
              <a:gd name="connsiteY810" fmla="*/ 1613295 h 6180505"/>
              <a:gd name="connsiteX811" fmla="*/ 1480799 w 4485930"/>
              <a:gd name="connsiteY811" fmla="*/ 1643596 h 6180505"/>
              <a:gd name="connsiteX812" fmla="*/ 1462289 w 4485930"/>
              <a:gd name="connsiteY812" fmla="*/ 1683964 h 6180505"/>
              <a:gd name="connsiteX813" fmla="*/ 1433340 w 4485930"/>
              <a:gd name="connsiteY813" fmla="*/ 1692175 h 6180505"/>
              <a:gd name="connsiteX814" fmla="*/ 1416173 w 4485930"/>
              <a:gd name="connsiteY814" fmla="*/ 1701862 h 6180505"/>
              <a:gd name="connsiteX815" fmla="*/ 1409749 w 4485930"/>
              <a:gd name="connsiteY815" fmla="*/ 1721343 h 6180505"/>
              <a:gd name="connsiteX816" fmla="*/ 1411624 w 4485930"/>
              <a:gd name="connsiteY816" fmla="*/ 1734256 h 6180505"/>
              <a:gd name="connsiteX817" fmla="*/ 1422961 w 4485930"/>
              <a:gd name="connsiteY817" fmla="*/ 1743280 h 6180505"/>
              <a:gd name="connsiteX818" fmla="*/ 1433729 w 4485930"/>
              <a:gd name="connsiteY818" fmla="*/ 1720962 h 6180505"/>
              <a:gd name="connsiteX819" fmla="*/ 1444498 w 4485930"/>
              <a:gd name="connsiteY819" fmla="*/ 1698643 h 6180505"/>
              <a:gd name="connsiteX820" fmla="*/ 1467504 w 4485930"/>
              <a:gd name="connsiteY820" fmla="*/ 1690110 h 6180505"/>
              <a:gd name="connsiteX821" fmla="*/ 1479664 w 4485930"/>
              <a:gd name="connsiteY821" fmla="*/ 1672613 h 6180505"/>
              <a:gd name="connsiteX822" fmla="*/ 1492693 w 4485930"/>
              <a:gd name="connsiteY822" fmla="*/ 1664100 h 6180505"/>
              <a:gd name="connsiteX823" fmla="*/ 1496993 w 4485930"/>
              <a:gd name="connsiteY823" fmla="*/ 1653651 h 6180505"/>
              <a:gd name="connsiteX824" fmla="*/ 1506558 w 4485930"/>
              <a:gd name="connsiteY824" fmla="*/ 1648931 h 6180505"/>
              <a:gd name="connsiteX825" fmla="*/ 1510484 w 4485930"/>
              <a:gd name="connsiteY825" fmla="*/ 1649422 h 6180505"/>
              <a:gd name="connsiteX826" fmla="*/ 1522795 w 4485930"/>
              <a:gd name="connsiteY826" fmla="*/ 1638705 h 6180505"/>
              <a:gd name="connsiteX827" fmla="*/ 1529524 w 4485930"/>
              <a:gd name="connsiteY827" fmla="*/ 1624755 h 6180505"/>
              <a:gd name="connsiteX828" fmla="*/ 1518993 w 4485930"/>
              <a:gd name="connsiteY828" fmla="*/ 1613295 h 6180505"/>
              <a:gd name="connsiteX829" fmla="*/ 1608778 w 4485930"/>
              <a:gd name="connsiteY829" fmla="*/ 1533243 h 6180505"/>
              <a:gd name="connsiteX830" fmla="*/ 1604642 w 4485930"/>
              <a:gd name="connsiteY830" fmla="*/ 1534416 h 6180505"/>
              <a:gd name="connsiteX831" fmla="*/ 1600507 w 4485930"/>
              <a:gd name="connsiteY831" fmla="*/ 1535589 h 6180505"/>
              <a:gd name="connsiteX832" fmla="*/ 1601973 w 4485930"/>
              <a:gd name="connsiteY832" fmla="*/ 1543802 h 6180505"/>
              <a:gd name="connsiteX833" fmla="*/ 1606697 w 4485930"/>
              <a:gd name="connsiteY833" fmla="*/ 1549885 h 6180505"/>
              <a:gd name="connsiteX834" fmla="*/ 1612926 w 4485930"/>
              <a:gd name="connsiteY834" fmla="*/ 1547438 h 6180505"/>
              <a:gd name="connsiteX835" fmla="*/ 1614154 w 4485930"/>
              <a:gd name="connsiteY835" fmla="*/ 1546598 h 6180505"/>
              <a:gd name="connsiteX836" fmla="*/ 1615801 w 4485930"/>
              <a:gd name="connsiteY836" fmla="*/ 1540880 h 6180505"/>
              <a:gd name="connsiteX837" fmla="*/ 1608778 w 4485930"/>
              <a:gd name="connsiteY837" fmla="*/ 1533243 h 6180505"/>
              <a:gd name="connsiteX838" fmla="*/ 2398764 w 4485930"/>
              <a:gd name="connsiteY838" fmla="*/ 1520588 h 6180505"/>
              <a:gd name="connsiteX839" fmla="*/ 2385846 w 4485930"/>
              <a:gd name="connsiteY839" fmla="*/ 1551955 h 6180505"/>
              <a:gd name="connsiteX840" fmla="*/ 2372930 w 4485930"/>
              <a:gd name="connsiteY840" fmla="*/ 1572253 h 6180505"/>
              <a:gd name="connsiteX841" fmla="*/ 2332796 w 4485930"/>
              <a:gd name="connsiteY841" fmla="*/ 1620690 h 6180505"/>
              <a:gd name="connsiteX842" fmla="*/ 2284359 w 4485930"/>
              <a:gd name="connsiteY842" fmla="*/ 1660823 h 6180505"/>
              <a:gd name="connsiteX843" fmla="*/ 2278824 w 4485930"/>
              <a:gd name="connsiteY843" fmla="*/ 1673740 h 6180505"/>
              <a:gd name="connsiteX844" fmla="*/ 2273290 w 4485930"/>
              <a:gd name="connsiteY844" fmla="*/ 1686657 h 6180505"/>
              <a:gd name="connsiteX845" fmla="*/ 2277901 w 4485930"/>
              <a:gd name="connsiteY845" fmla="*/ 1696805 h 6180505"/>
              <a:gd name="connsiteX846" fmla="*/ 2288051 w 4485930"/>
              <a:gd name="connsiteY846" fmla="*/ 1701418 h 6180505"/>
              <a:gd name="connsiteX847" fmla="*/ 2299122 w 4485930"/>
              <a:gd name="connsiteY847" fmla="*/ 1701419 h 6180505"/>
              <a:gd name="connsiteX848" fmla="*/ 2353557 w 4485930"/>
              <a:gd name="connsiteY848" fmla="*/ 1635451 h 6180505"/>
              <a:gd name="connsiteX849" fmla="*/ 2413525 w 4485930"/>
              <a:gd name="connsiteY849" fmla="*/ 1561183 h 6180505"/>
              <a:gd name="connsiteX850" fmla="*/ 2424133 w 4485930"/>
              <a:gd name="connsiteY850" fmla="*/ 1560261 h 6180505"/>
              <a:gd name="connsiteX851" fmla="*/ 2431977 w 4485930"/>
              <a:gd name="connsiteY851" fmla="*/ 1553802 h 6180505"/>
              <a:gd name="connsiteX852" fmla="*/ 2418137 w 4485930"/>
              <a:gd name="connsiteY852" fmla="*/ 1534427 h 6180505"/>
              <a:gd name="connsiteX853" fmla="*/ 2398764 w 4485930"/>
              <a:gd name="connsiteY853" fmla="*/ 1520588 h 6180505"/>
              <a:gd name="connsiteX854" fmla="*/ 1686782 w 4485930"/>
              <a:gd name="connsiteY854" fmla="*/ 1451715 h 6180505"/>
              <a:gd name="connsiteX855" fmla="*/ 1661344 w 4485930"/>
              <a:gd name="connsiteY855" fmla="*/ 1463747 h 6180505"/>
              <a:gd name="connsiteX856" fmla="*/ 1646442 w 4485930"/>
              <a:gd name="connsiteY856" fmla="*/ 1487240 h 6180505"/>
              <a:gd name="connsiteX857" fmla="*/ 1636148 w 4485930"/>
              <a:gd name="connsiteY857" fmla="*/ 1497786 h 6180505"/>
              <a:gd name="connsiteX858" fmla="*/ 1619963 w 4485930"/>
              <a:gd name="connsiteY858" fmla="*/ 1507596 h 6180505"/>
              <a:gd name="connsiteX859" fmla="*/ 1624864 w 4485930"/>
              <a:gd name="connsiteY859" fmla="*/ 1516237 h 6180505"/>
              <a:gd name="connsiteX860" fmla="*/ 1630079 w 4485930"/>
              <a:gd name="connsiteY860" fmla="*/ 1522384 h 6180505"/>
              <a:gd name="connsiteX861" fmla="*/ 1634140 w 4485930"/>
              <a:gd name="connsiteY861" fmla="*/ 1517820 h 6180505"/>
              <a:gd name="connsiteX862" fmla="*/ 1635257 w 4485930"/>
              <a:gd name="connsiteY862" fmla="*/ 1512887 h 6180505"/>
              <a:gd name="connsiteX863" fmla="*/ 1675597 w 4485930"/>
              <a:gd name="connsiteY863" fmla="*/ 1477363 h 6180505"/>
              <a:gd name="connsiteX864" fmla="*/ 1684960 w 4485930"/>
              <a:gd name="connsiteY864" fmla="*/ 1466279 h 6180505"/>
              <a:gd name="connsiteX865" fmla="*/ 1694637 w 4485930"/>
              <a:gd name="connsiteY865" fmla="*/ 1452698 h 6180505"/>
              <a:gd name="connsiteX866" fmla="*/ 2623878 w 4485930"/>
              <a:gd name="connsiteY866" fmla="*/ 1409875 h 6180505"/>
              <a:gd name="connsiteX867" fmla="*/ 2623416 w 4485930"/>
              <a:gd name="connsiteY867" fmla="*/ 1410845 h 6180505"/>
              <a:gd name="connsiteX868" fmla="*/ 2624177 w 4485930"/>
              <a:gd name="connsiteY868" fmla="*/ 1409875 h 6180505"/>
              <a:gd name="connsiteX869" fmla="*/ 1740155 w 4485930"/>
              <a:gd name="connsiteY869" fmla="*/ 1407679 h 6180505"/>
              <a:gd name="connsiteX870" fmla="*/ 1722780 w 4485930"/>
              <a:gd name="connsiteY870" fmla="*/ 1419027 h 6180505"/>
              <a:gd name="connsiteX871" fmla="*/ 1713403 w 4485930"/>
              <a:gd name="connsiteY871" fmla="*/ 1418277 h 6180505"/>
              <a:gd name="connsiteX872" fmla="*/ 1706654 w 4485930"/>
              <a:gd name="connsiteY872" fmla="*/ 1420392 h 6180505"/>
              <a:gd name="connsiteX873" fmla="*/ 1708381 w 4485930"/>
              <a:gd name="connsiteY873" fmla="*/ 1426525 h 6180505"/>
              <a:gd name="connsiteX874" fmla="*/ 1713676 w 4485930"/>
              <a:gd name="connsiteY874" fmla="*/ 1428032 h 6180505"/>
              <a:gd name="connsiteX875" fmla="*/ 1720810 w 4485930"/>
              <a:gd name="connsiteY875" fmla="*/ 1426810 h 6180505"/>
              <a:gd name="connsiteX876" fmla="*/ 1722364 w 4485930"/>
              <a:gd name="connsiteY876" fmla="*/ 1422357 h 6180505"/>
              <a:gd name="connsiteX877" fmla="*/ 2505784 w 4485930"/>
              <a:gd name="connsiteY877" fmla="*/ 1391424 h 6180505"/>
              <a:gd name="connsiteX878" fmla="*/ 2499326 w 4485930"/>
              <a:gd name="connsiteY878" fmla="*/ 1397420 h 6180505"/>
              <a:gd name="connsiteX879" fmla="*/ 2498404 w 4485930"/>
              <a:gd name="connsiteY879" fmla="*/ 1406186 h 6180505"/>
              <a:gd name="connsiteX880" fmla="*/ 2487333 w 4485930"/>
              <a:gd name="connsiteY880" fmla="*/ 1417256 h 6180505"/>
              <a:gd name="connsiteX881" fmla="*/ 2478108 w 4485930"/>
              <a:gd name="connsiteY881" fmla="*/ 1424637 h 6180505"/>
              <a:gd name="connsiteX882" fmla="*/ 2468880 w 4485930"/>
              <a:gd name="connsiteY882" fmla="*/ 1432018 h 6180505"/>
              <a:gd name="connsiteX883" fmla="*/ 2474877 w 4485930"/>
              <a:gd name="connsiteY883" fmla="*/ 1440320 h 6180505"/>
              <a:gd name="connsiteX884" fmla="*/ 2483642 w 4485930"/>
              <a:gd name="connsiteY884" fmla="*/ 1443090 h 6180505"/>
              <a:gd name="connsiteX885" fmla="*/ 2513166 w 4485930"/>
              <a:gd name="connsiteY885" fmla="*/ 1406187 h 6180505"/>
              <a:gd name="connsiteX886" fmla="*/ 2512243 w 4485930"/>
              <a:gd name="connsiteY886" fmla="*/ 1397420 h 6180505"/>
              <a:gd name="connsiteX887" fmla="*/ 2505784 w 4485930"/>
              <a:gd name="connsiteY887" fmla="*/ 1391424 h 6180505"/>
              <a:gd name="connsiteX888" fmla="*/ 2605427 w 4485930"/>
              <a:gd name="connsiteY888" fmla="*/ 1361901 h 6180505"/>
              <a:gd name="connsiteX889" fmla="*/ 2601735 w 4485930"/>
              <a:gd name="connsiteY889" fmla="*/ 1363746 h 6180505"/>
              <a:gd name="connsiteX890" fmla="*/ 2598043 w 4485930"/>
              <a:gd name="connsiteY890" fmla="*/ 1365590 h 6180505"/>
              <a:gd name="connsiteX891" fmla="*/ 2600352 w 4485930"/>
              <a:gd name="connsiteY891" fmla="*/ 1374355 h 6180505"/>
              <a:gd name="connsiteX892" fmla="*/ 2605426 w 4485930"/>
              <a:gd name="connsiteY892" fmla="*/ 1380352 h 6180505"/>
              <a:gd name="connsiteX893" fmla="*/ 2611883 w 4485930"/>
              <a:gd name="connsiteY893" fmla="*/ 1376200 h 6180505"/>
              <a:gd name="connsiteX894" fmla="*/ 2612807 w 4485930"/>
              <a:gd name="connsiteY894" fmla="*/ 1369282 h 6180505"/>
              <a:gd name="connsiteX895" fmla="*/ 2605427 w 4485930"/>
              <a:gd name="connsiteY895" fmla="*/ 1361901 h 6180505"/>
              <a:gd name="connsiteX896" fmla="*/ 2507811 w 4485930"/>
              <a:gd name="connsiteY896" fmla="*/ 1283277 h 6180505"/>
              <a:gd name="connsiteX897" fmla="*/ 2501745 w 4485930"/>
              <a:gd name="connsiteY897" fmla="*/ 1291333 h 6180505"/>
              <a:gd name="connsiteX898" fmla="*/ 2502095 w 4485930"/>
              <a:gd name="connsiteY898" fmla="*/ 1291783 h 6180505"/>
              <a:gd name="connsiteX899" fmla="*/ 2513165 w 4485930"/>
              <a:gd name="connsiteY899" fmla="*/ 1291782 h 6180505"/>
              <a:gd name="connsiteX900" fmla="*/ 2508552 w 4485930"/>
              <a:gd name="connsiteY900" fmla="*/ 1283480 h 6180505"/>
              <a:gd name="connsiteX901" fmla="*/ 2583284 w 4485930"/>
              <a:gd name="connsiteY901" fmla="*/ 1265950 h 6180505"/>
              <a:gd name="connsiteX902" fmla="*/ 2553761 w 4485930"/>
              <a:gd name="connsiteY902" fmla="*/ 1336067 h 6180505"/>
              <a:gd name="connsiteX903" fmla="*/ 2524238 w 4485930"/>
              <a:gd name="connsiteY903" fmla="*/ 1365591 h 6180505"/>
              <a:gd name="connsiteX904" fmla="*/ 2538999 w 4485930"/>
              <a:gd name="connsiteY904" fmla="*/ 1384044 h 6180505"/>
              <a:gd name="connsiteX905" fmla="*/ 2574519 w 4485930"/>
              <a:gd name="connsiteY905" fmla="*/ 1332838 h 6180505"/>
              <a:gd name="connsiteX906" fmla="*/ 2612808 w 4485930"/>
              <a:gd name="connsiteY906" fmla="*/ 1284402 h 6180505"/>
              <a:gd name="connsiteX907" fmla="*/ 2631259 w 4485930"/>
              <a:gd name="connsiteY907" fmla="*/ 1236427 h 6180505"/>
              <a:gd name="connsiteX908" fmla="*/ 2627569 w 4485930"/>
              <a:gd name="connsiteY908" fmla="*/ 1238272 h 6180505"/>
              <a:gd name="connsiteX909" fmla="*/ 2623878 w 4485930"/>
              <a:gd name="connsiteY909" fmla="*/ 1240116 h 6180505"/>
              <a:gd name="connsiteX910" fmla="*/ 2626185 w 4485930"/>
              <a:gd name="connsiteY910" fmla="*/ 1248882 h 6180505"/>
              <a:gd name="connsiteX911" fmla="*/ 2631258 w 4485930"/>
              <a:gd name="connsiteY911" fmla="*/ 1254878 h 6180505"/>
              <a:gd name="connsiteX912" fmla="*/ 2637717 w 4485930"/>
              <a:gd name="connsiteY912" fmla="*/ 1250726 h 6180505"/>
              <a:gd name="connsiteX913" fmla="*/ 2638639 w 4485930"/>
              <a:gd name="connsiteY913" fmla="*/ 1243808 h 6180505"/>
              <a:gd name="connsiteX914" fmla="*/ 2631259 w 4485930"/>
              <a:gd name="connsiteY914" fmla="*/ 1236427 h 6180505"/>
              <a:gd name="connsiteX915" fmla="*/ 2831667 w 4485930"/>
              <a:gd name="connsiteY915" fmla="*/ 962256 h 6180505"/>
              <a:gd name="connsiteX916" fmla="*/ 2828417 w 4485930"/>
              <a:gd name="connsiteY916" fmla="*/ 969367 h 6180505"/>
              <a:gd name="connsiteX917" fmla="*/ 2832872 w 4485930"/>
              <a:gd name="connsiteY917" fmla="*/ 962829 h 6180505"/>
              <a:gd name="connsiteX918" fmla="*/ 2932887 w 4485930"/>
              <a:gd name="connsiteY918" fmla="*/ 769105 h 6180505"/>
              <a:gd name="connsiteX919" fmla="*/ 2915602 w 4485930"/>
              <a:gd name="connsiteY919" fmla="*/ 795681 h 6180505"/>
              <a:gd name="connsiteX920" fmla="*/ 2899567 w 4485930"/>
              <a:gd name="connsiteY920" fmla="*/ 812270 h 6180505"/>
              <a:gd name="connsiteX921" fmla="*/ 2851393 w 4485930"/>
              <a:gd name="connsiteY921" fmla="*/ 850619 h 6180505"/>
              <a:gd name="connsiteX922" fmla="*/ 2840851 w 4485930"/>
              <a:gd name="connsiteY922" fmla="*/ 857791 h 6180505"/>
              <a:gd name="connsiteX923" fmla="*/ 2837921 w 4485930"/>
              <a:gd name="connsiteY923" fmla="*/ 882148 h 6180505"/>
              <a:gd name="connsiteX924" fmla="*/ 2846574 w 4485930"/>
              <a:gd name="connsiteY924" fmla="*/ 885954 h 6180505"/>
              <a:gd name="connsiteX925" fmla="*/ 2871820 w 4485930"/>
              <a:gd name="connsiteY925" fmla="*/ 866697 h 6180505"/>
              <a:gd name="connsiteX926" fmla="*/ 2944018 w 4485930"/>
              <a:gd name="connsiteY926" fmla="*/ 807688 h 6180505"/>
              <a:gd name="connsiteX927" fmla="*/ 2955410 w 4485930"/>
              <a:gd name="connsiteY927" fmla="*/ 808268 h 6180505"/>
              <a:gd name="connsiteX928" fmla="*/ 2964485 w 4485930"/>
              <a:gd name="connsiteY928" fmla="*/ 803486 h 6180505"/>
              <a:gd name="connsiteX929" fmla="*/ 2951944 w 4485930"/>
              <a:gd name="connsiteY929" fmla="*/ 784167 h 6180505"/>
              <a:gd name="connsiteX930" fmla="*/ 2932887 w 4485930"/>
              <a:gd name="connsiteY930" fmla="*/ 769105 h 6180505"/>
              <a:gd name="connsiteX931" fmla="*/ 3061350 w 4485930"/>
              <a:gd name="connsiteY931" fmla="*/ 666844 h 6180505"/>
              <a:gd name="connsiteX932" fmla="*/ 3053800 w 4485930"/>
              <a:gd name="connsiteY932" fmla="*/ 671393 h 6180505"/>
              <a:gd name="connsiteX933" fmla="*/ 3051830 w 4485930"/>
              <a:gd name="connsiteY933" fmla="*/ 679177 h 6180505"/>
              <a:gd name="connsiteX934" fmla="*/ 3038800 w 4485930"/>
              <a:gd name="connsiteY934" fmla="*/ 687688 h 6180505"/>
              <a:gd name="connsiteX935" fmla="*/ 3028150 w 4485930"/>
              <a:gd name="connsiteY935" fmla="*/ 693118 h 6180505"/>
              <a:gd name="connsiteX936" fmla="*/ 3017497 w 4485930"/>
              <a:gd name="connsiteY936" fmla="*/ 698547 h 6180505"/>
              <a:gd name="connsiteX937" fmla="*/ 3022941 w 4485930"/>
              <a:gd name="connsiteY937" fmla="*/ 706835 h 6180505"/>
              <a:gd name="connsiteX938" fmla="*/ 3031957 w 4485930"/>
              <a:gd name="connsiteY938" fmla="*/ 710499 h 6180505"/>
              <a:gd name="connsiteX939" fmla="*/ 3067539 w 4485930"/>
              <a:gd name="connsiteY939" fmla="*/ 681141 h 6180505"/>
              <a:gd name="connsiteX940" fmla="*/ 3067547 w 4485930"/>
              <a:gd name="connsiteY940" fmla="*/ 673111 h 6180505"/>
              <a:gd name="connsiteX941" fmla="*/ 3061350 w 4485930"/>
              <a:gd name="connsiteY941" fmla="*/ 666844 h 6180505"/>
              <a:gd name="connsiteX942" fmla="*/ 3170720 w 4485930"/>
              <a:gd name="connsiteY942" fmla="*/ 653474 h 6180505"/>
              <a:gd name="connsiteX943" fmla="*/ 3166584 w 4485930"/>
              <a:gd name="connsiteY943" fmla="*/ 654647 h 6180505"/>
              <a:gd name="connsiteX944" fmla="*/ 3162447 w 4485930"/>
              <a:gd name="connsiteY944" fmla="*/ 655820 h 6180505"/>
              <a:gd name="connsiteX945" fmla="*/ 3163916 w 4485930"/>
              <a:gd name="connsiteY945" fmla="*/ 664033 h 6180505"/>
              <a:gd name="connsiteX946" fmla="*/ 3168639 w 4485930"/>
              <a:gd name="connsiteY946" fmla="*/ 670117 h 6180505"/>
              <a:gd name="connsiteX947" fmla="*/ 3175979 w 4485930"/>
              <a:gd name="connsiteY947" fmla="*/ 667232 h 6180505"/>
              <a:gd name="connsiteX948" fmla="*/ 3177742 w 4485930"/>
              <a:gd name="connsiteY948" fmla="*/ 661115 h 6180505"/>
              <a:gd name="connsiteX949" fmla="*/ 3170720 w 4485930"/>
              <a:gd name="connsiteY949" fmla="*/ 653474 h 6180505"/>
              <a:gd name="connsiteX950" fmla="*/ 3065983 w 4485930"/>
              <a:gd name="connsiteY950" fmla="*/ 565998 h 6180505"/>
              <a:gd name="connsiteX951" fmla="*/ 3065695 w 4485930"/>
              <a:gd name="connsiteY951" fmla="*/ 572300 h 6180505"/>
              <a:gd name="connsiteX952" fmla="*/ 3068663 w 4485930"/>
              <a:gd name="connsiteY952" fmla="*/ 576475 h 6180505"/>
              <a:gd name="connsiteX953" fmla="*/ 3080444 w 4485930"/>
              <a:gd name="connsiteY953" fmla="*/ 577948 h 6180505"/>
              <a:gd name="connsiteX954" fmla="*/ 3076470 w 4485930"/>
              <a:gd name="connsiteY954" fmla="*/ 569845 h 6180505"/>
              <a:gd name="connsiteX955" fmla="*/ 3065983 w 4485930"/>
              <a:gd name="connsiteY955" fmla="*/ 565998 h 6180505"/>
              <a:gd name="connsiteX956" fmla="*/ 3157980 w 4485930"/>
              <a:gd name="connsiteY956" fmla="*/ 563980 h 6180505"/>
              <a:gd name="connsiteX957" fmla="*/ 3118651 w 4485930"/>
              <a:gd name="connsiteY957" fmla="*/ 623297 h 6180505"/>
              <a:gd name="connsiteX958" fmla="*/ 3083902 w 4485930"/>
              <a:gd name="connsiteY958" fmla="*/ 645997 h 6180505"/>
              <a:gd name="connsiteX959" fmla="*/ 3097530 w 4485930"/>
              <a:gd name="connsiteY959" fmla="*/ 664607 h 6180505"/>
              <a:gd name="connsiteX960" fmla="*/ 3141107 w 4485930"/>
              <a:gd name="connsiteY960" fmla="*/ 623146 h 6180505"/>
              <a:gd name="connsiteX961" fmla="*/ 3187317 w 4485930"/>
              <a:gd name="connsiteY961" fmla="*/ 584552 h 6180505"/>
              <a:gd name="connsiteX962" fmla="*/ 3212364 w 4485930"/>
              <a:gd name="connsiteY962" fmla="*/ 543735 h 6180505"/>
              <a:gd name="connsiteX963" fmla="*/ 3208230 w 4485930"/>
              <a:gd name="connsiteY963" fmla="*/ 544908 h 6180505"/>
              <a:gd name="connsiteX964" fmla="*/ 3204093 w 4485930"/>
              <a:gd name="connsiteY964" fmla="*/ 546080 h 6180505"/>
              <a:gd name="connsiteX965" fmla="*/ 3205560 w 4485930"/>
              <a:gd name="connsiteY965" fmla="*/ 554294 h 6180505"/>
              <a:gd name="connsiteX966" fmla="*/ 3210283 w 4485930"/>
              <a:gd name="connsiteY966" fmla="*/ 560377 h 6180505"/>
              <a:gd name="connsiteX967" fmla="*/ 3217625 w 4485930"/>
              <a:gd name="connsiteY967" fmla="*/ 557493 h 6180505"/>
              <a:gd name="connsiteX968" fmla="*/ 3219387 w 4485930"/>
              <a:gd name="connsiteY968" fmla="*/ 551375 h 6180505"/>
              <a:gd name="connsiteX969" fmla="*/ 3212364 w 4485930"/>
              <a:gd name="connsiteY969" fmla="*/ 543735 h 6180505"/>
              <a:gd name="connsiteX970" fmla="*/ 3108844 w 4485930"/>
              <a:gd name="connsiteY970" fmla="*/ 0 h 6180505"/>
              <a:gd name="connsiteX971" fmla="*/ 3129589 w 4485930"/>
              <a:gd name="connsiteY971" fmla="*/ 5554 h 6180505"/>
              <a:gd name="connsiteX972" fmla="*/ 3146453 w 4485930"/>
              <a:gd name="connsiteY972" fmla="*/ 18227 h 6180505"/>
              <a:gd name="connsiteX973" fmla="*/ 3203047 w 4485930"/>
              <a:gd name="connsiteY973" fmla="*/ 76017 h 6180505"/>
              <a:gd name="connsiteX974" fmla="*/ 3225928 w 4485930"/>
              <a:gd name="connsiteY974" fmla="*/ 92402 h 6180505"/>
              <a:gd name="connsiteX975" fmla="*/ 3242916 w 4485930"/>
              <a:gd name="connsiteY975" fmla="*/ 108050 h 6180505"/>
              <a:gd name="connsiteX976" fmla="*/ 3252921 w 4485930"/>
              <a:gd name="connsiteY976" fmla="*/ 103806 h 6180505"/>
              <a:gd name="connsiteX977" fmla="*/ 3260291 w 4485930"/>
              <a:gd name="connsiteY977" fmla="*/ 96700 h 6180505"/>
              <a:gd name="connsiteX978" fmla="*/ 3296271 w 4485930"/>
              <a:gd name="connsiteY978" fmla="*/ 88097 h 6180505"/>
              <a:gd name="connsiteX979" fmla="*/ 3327291 w 4485930"/>
              <a:gd name="connsiteY979" fmla="*/ 71270 h 6180505"/>
              <a:gd name="connsiteX980" fmla="*/ 3337020 w 4485930"/>
              <a:gd name="connsiteY980" fmla="*/ 57271 h 6180505"/>
              <a:gd name="connsiteX981" fmla="*/ 3357283 w 4485930"/>
              <a:gd name="connsiteY981" fmla="*/ 54736 h 6180505"/>
              <a:gd name="connsiteX982" fmla="*/ 3361208 w 4485930"/>
              <a:gd name="connsiteY982" fmla="*/ 55227 h 6180505"/>
              <a:gd name="connsiteX983" fmla="*/ 3387514 w 4485930"/>
              <a:gd name="connsiteY983" fmla="*/ 24285 h 6180505"/>
              <a:gd name="connsiteX984" fmla="*/ 3426365 w 4485930"/>
              <a:gd name="connsiteY984" fmla="*/ 12662 h 6180505"/>
              <a:gd name="connsiteX985" fmla="*/ 3450057 w 4485930"/>
              <a:gd name="connsiteY985" fmla="*/ 18583 h 6180505"/>
              <a:gd name="connsiteX986" fmla="*/ 3450940 w 4485930"/>
              <a:gd name="connsiteY986" fmla="*/ 39402 h 6180505"/>
              <a:gd name="connsiteX987" fmla="*/ 3432126 w 4485930"/>
              <a:gd name="connsiteY987" fmla="*/ 74237 h 6180505"/>
              <a:gd name="connsiteX988" fmla="*/ 3459990 w 4485930"/>
              <a:gd name="connsiteY988" fmla="*/ 94626 h 6180505"/>
              <a:gd name="connsiteX989" fmla="*/ 3502123 w 4485930"/>
              <a:gd name="connsiteY989" fmla="*/ 140466 h 6180505"/>
              <a:gd name="connsiteX990" fmla="*/ 3487036 w 4485930"/>
              <a:gd name="connsiteY990" fmla="*/ 197320 h 6180505"/>
              <a:gd name="connsiteX991" fmla="*/ 3472260 w 4485930"/>
              <a:gd name="connsiteY991" fmla="*/ 251678 h 6180505"/>
              <a:gd name="connsiteX992" fmla="*/ 3485889 w 4485930"/>
              <a:gd name="connsiteY992" fmla="*/ 270286 h 6180505"/>
              <a:gd name="connsiteX993" fmla="*/ 3478275 w 4485930"/>
              <a:gd name="connsiteY993" fmla="*/ 291308 h 6180505"/>
              <a:gd name="connsiteX994" fmla="*/ 3464767 w 4485930"/>
              <a:gd name="connsiteY994" fmla="*/ 311596 h 6180505"/>
              <a:gd name="connsiteX995" fmla="*/ 3445415 w 4485930"/>
              <a:gd name="connsiteY995" fmla="*/ 338757 h 6180505"/>
              <a:gd name="connsiteX996" fmla="*/ 3426687 w 4485930"/>
              <a:gd name="connsiteY996" fmla="*/ 360927 h 6180505"/>
              <a:gd name="connsiteX997" fmla="*/ 3407231 w 4485930"/>
              <a:gd name="connsiteY997" fmla="*/ 388920 h 6180505"/>
              <a:gd name="connsiteX998" fmla="*/ 3390274 w 4485930"/>
              <a:gd name="connsiteY998" fmla="*/ 396943 h 6180505"/>
              <a:gd name="connsiteX999" fmla="*/ 3358201 w 4485930"/>
              <a:gd name="connsiteY999" fmla="*/ 430120 h 6180505"/>
              <a:gd name="connsiteX1000" fmla="*/ 3369124 w 4485930"/>
              <a:gd name="connsiteY1000" fmla="*/ 442474 h 6180505"/>
              <a:gd name="connsiteX1001" fmla="*/ 3370583 w 4485930"/>
              <a:gd name="connsiteY1001" fmla="*/ 458715 h 6180505"/>
              <a:gd name="connsiteX1002" fmla="*/ 3413366 w 4485930"/>
              <a:gd name="connsiteY1002" fmla="*/ 467447 h 6180505"/>
              <a:gd name="connsiteX1003" fmla="*/ 3410869 w 4485930"/>
              <a:gd name="connsiteY1003" fmla="*/ 487420 h 6180505"/>
              <a:gd name="connsiteX1004" fmla="*/ 3393078 w 4485930"/>
              <a:gd name="connsiteY1004" fmla="*/ 502097 h 6180505"/>
              <a:gd name="connsiteX1005" fmla="*/ 3349824 w 4485930"/>
              <a:gd name="connsiteY1005" fmla="*/ 560925 h 6180505"/>
              <a:gd name="connsiteX1006" fmla="*/ 3306567 w 4485930"/>
              <a:gd name="connsiteY1006" fmla="*/ 619750 h 6180505"/>
              <a:gd name="connsiteX1007" fmla="*/ 3268388 w 4485930"/>
              <a:gd name="connsiteY1007" fmla="*/ 633991 h 6180505"/>
              <a:gd name="connsiteX1008" fmla="*/ 3237487 w 4485930"/>
              <a:gd name="connsiteY1008" fmla="*/ 661824 h 6180505"/>
              <a:gd name="connsiteX1009" fmla="*/ 3220527 w 4485930"/>
              <a:gd name="connsiteY1009" fmla="*/ 669844 h 6180505"/>
              <a:gd name="connsiteX1010" fmla="*/ 3216193 w 4485930"/>
              <a:gd name="connsiteY1010" fmla="*/ 692546 h 6180505"/>
              <a:gd name="connsiteX1011" fmla="*/ 3192799 w 4485930"/>
              <a:gd name="connsiteY1011" fmla="*/ 700185 h 6180505"/>
              <a:gd name="connsiteX1012" fmla="*/ 3184945 w 4485930"/>
              <a:gd name="connsiteY1012" fmla="*/ 699203 h 6180505"/>
              <a:gd name="connsiteX1013" fmla="*/ 3151898 w 4485930"/>
              <a:gd name="connsiteY1013" fmla="*/ 724230 h 6180505"/>
              <a:gd name="connsiteX1014" fmla="*/ 3118543 w 4485930"/>
              <a:gd name="connsiteY1014" fmla="*/ 751753 h 6180505"/>
              <a:gd name="connsiteX1015" fmla="*/ 3085458 w 4485930"/>
              <a:gd name="connsiteY1015" fmla="*/ 761139 h 6180505"/>
              <a:gd name="connsiteX1016" fmla="*/ 3021903 w 4485930"/>
              <a:gd name="connsiteY1016" fmla="*/ 834755 h 6180505"/>
              <a:gd name="connsiteX1017" fmla="*/ 2944559 w 4485930"/>
              <a:gd name="connsiteY1017" fmla="*/ 899037 h 6180505"/>
              <a:gd name="connsiteX1018" fmla="*/ 2912764 w 4485930"/>
              <a:gd name="connsiteY1018" fmla="*/ 914077 h 6180505"/>
              <a:gd name="connsiteX1019" fmla="*/ 2891186 w 4485930"/>
              <a:gd name="connsiteY1019" fmla="*/ 943075 h 6180505"/>
              <a:gd name="connsiteX1020" fmla="*/ 2862045 w 4485930"/>
              <a:gd name="connsiteY1020" fmla="*/ 964785 h 6180505"/>
              <a:gd name="connsiteX1021" fmla="*/ 2829959 w 4485930"/>
              <a:gd name="connsiteY1021" fmla="*/ 986129 h 6180505"/>
              <a:gd name="connsiteX1022" fmla="*/ 2823907 w 4485930"/>
              <a:gd name="connsiteY1022" fmla="*/ 994669 h 6180505"/>
              <a:gd name="connsiteX1023" fmla="*/ 2814217 w 4485930"/>
              <a:gd name="connsiteY1023" fmla="*/ 997075 h 6180505"/>
              <a:gd name="connsiteX1024" fmla="*/ 2808398 w 4485930"/>
              <a:gd name="connsiteY1024" fmla="*/ 1007622 h 6180505"/>
              <a:gd name="connsiteX1025" fmla="*/ 2793637 w 4485930"/>
              <a:gd name="connsiteY1025" fmla="*/ 1040834 h 6180505"/>
              <a:gd name="connsiteX1026" fmla="*/ 2778874 w 4485930"/>
              <a:gd name="connsiteY1026" fmla="*/ 1051907 h 6180505"/>
              <a:gd name="connsiteX1027" fmla="*/ 2753041 w 4485930"/>
              <a:gd name="connsiteY1027" fmla="*/ 1092500 h 6180505"/>
              <a:gd name="connsiteX1028" fmla="*/ 2764575 w 4485930"/>
              <a:gd name="connsiteY1028" fmla="*/ 1104495 h 6180505"/>
              <a:gd name="connsiteX1029" fmla="*/ 2767804 w 4485930"/>
              <a:gd name="connsiteY1029" fmla="*/ 1122023 h 6180505"/>
              <a:gd name="connsiteX1030" fmla="*/ 2808398 w 4485930"/>
              <a:gd name="connsiteY1030" fmla="*/ 1125715 h 6180505"/>
              <a:gd name="connsiteX1031" fmla="*/ 2808398 w 4485930"/>
              <a:gd name="connsiteY1031" fmla="*/ 1147857 h 6180505"/>
              <a:gd name="connsiteX1032" fmla="*/ 2793637 w 4485930"/>
              <a:gd name="connsiteY1032" fmla="*/ 1166309 h 6180505"/>
              <a:gd name="connsiteX1033" fmla="*/ 2760424 w 4485930"/>
              <a:gd name="connsiteY1033" fmla="*/ 1236427 h 6180505"/>
              <a:gd name="connsiteX1034" fmla="*/ 2727209 w 4485930"/>
              <a:gd name="connsiteY1034" fmla="*/ 1306544 h 6180505"/>
              <a:gd name="connsiteX1035" fmla="*/ 2693534 w 4485930"/>
              <a:gd name="connsiteY1035" fmla="*/ 1327302 h 6180505"/>
              <a:gd name="connsiteX1036" fmla="*/ 2668165 w 4485930"/>
              <a:gd name="connsiteY1036" fmla="*/ 1361901 h 6180505"/>
              <a:gd name="connsiteX1037" fmla="*/ 2653401 w 4485930"/>
              <a:gd name="connsiteY1037" fmla="*/ 1372971 h 6180505"/>
              <a:gd name="connsiteX1038" fmla="*/ 2653085 w 4485930"/>
              <a:gd name="connsiteY1038" fmla="*/ 1378762 h 6180505"/>
              <a:gd name="connsiteX1039" fmla="*/ 2667694 w 4485930"/>
              <a:gd name="connsiteY1039" fmla="*/ 1372970 h 6180505"/>
              <a:gd name="connsiteX1040" fmla="*/ 2731021 w 4485930"/>
              <a:gd name="connsiteY1040" fmla="*/ 1326004 h 6180505"/>
              <a:gd name="connsiteX1041" fmla="*/ 2752791 w 4485930"/>
              <a:gd name="connsiteY1041" fmla="*/ 1297070 h 6180505"/>
              <a:gd name="connsiteX1042" fmla="*/ 2774561 w 4485930"/>
              <a:gd name="connsiteY1042" fmla="*/ 1265620 h 6180505"/>
              <a:gd name="connsiteX1043" fmla="*/ 2823541 w 4485930"/>
              <a:gd name="connsiteY1043" fmla="*/ 1232911 h 6180505"/>
              <a:gd name="connsiteX1044" fmla="*/ 2869552 w 4485930"/>
              <a:gd name="connsiteY1044" fmla="*/ 1195171 h 6180505"/>
              <a:gd name="connsiteX1045" fmla="*/ 2890825 w 4485930"/>
              <a:gd name="connsiteY1045" fmla="*/ 1198107 h 6180505"/>
              <a:gd name="connsiteX1046" fmla="*/ 2909132 w 4485930"/>
              <a:gd name="connsiteY1046" fmla="*/ 1208589 h 6180505"/>
              <a:gd name="connsiteX1047" fmla="*/ 2972459 w 4485930"/>
              <a:gd name="connsiteY1047" fmla="*/ 1258911 h 6180505"/>
              <a:gd name="connsiteX1048" fmla="*/ 2997196 w 4485930"/>
              <a:gd name="connsiteY1048" fmla="*/ 1272330 h 6180505"/>
              <a:gd name="connsiteX1049" fmla="*/ 3015995 w 4485930"/>
              <a:gd name="connsiteY1049" fmla="*/ 1285748 h 6180505"/>
              <a:gd name="connsiteX1050" fmla="*/ 3025396 w 4485930"/>
              <a:gd name="connsiteY1050" fmla="*/ 1280296 h 6180505"/>
              <a:gd name="connsiteX1051" fmla="*/ 3031827 w 4485930"/>
              <a:gd name="connsiteY1051" fmla="*/ 1272330 h 6180505"/>
              <a:gd name="connsiteX1052" fmla="*/ 3066461 w 4485930"/>
              <a:gd name="connsiteY1052" fmla="*/ 1259329 h 6180505"/>
              <a:gd name="connsiteX1053" fmla="*/ 3095155 w 4485930"/>
              <a:gd name="connsiteY1053" fmla="*/ 1238783 h 6180505"/>
              <a:gd name="connsiteX1054" fmla="*/ 3103070 w 4485930"/>
              <a:gd name="connsiteY1054" fmla="*/ 1223685 h 6180505"/>
              <a:gd name="connsiteX1055" fmla="*/ 3122862 w 4485930"/>
              <a:gd name="connsiteY1055" fmla="*/ 1218655 h 6180505"/>
              <a:gd name="connsiteX1056" fmla="*/ 3126818 w 4485930"/>
              <a:gd name="connsiteY1056" fmla="*/ 1218655 h 6180505"/>
              <a:gd name="connsiteX1057" fmla="*/ 3149081 w 4485930"/>
              <a:gd name="connsiteY1057" fmla="*/ 1184688 h 6180505"/>
              <a:gd name="connsiteX1058" fmla="*/ 3186189 w 4485930"/>
              <a:gd name="connsiteY1058" fmla="*/ 1168334 h 6180505"/>
              <a:gd name="connsiteX1059" fmla="*/ 3210433 w 4485930"/>
              <a:gd name="connsiteY1059" fmla="*/ 1171269 h 6180505"/>
              <a:gd name="connsiteX1060" fmla="*/ 3213893 w 4485930"/>
              <a:gd name="connsiteY1060" fmla="*/ 1191817 h 6180505"/>
              <a:gd name="connsiteX1061" fmla="*/ 3199547 w 4485930"/>
              <a:gd name="connsiteY1061" fmla="*/ 1228717 h 6180505"/>
              <a:gd name="connsiteX1062" fmla="*/ 3229725 w 4485930"/>
              <a:gd name="connsiteY1062" fmla="*/ 1245493 h 6180505"/>
              <a:gd name="connsiteX1063" fmla="*/ 3277221 w 4485930"/>
              <a:gd name="connsiteY1063" fmla="*/ 1285749 h 6180505"/>
              <a:gd name="connsiteX1064" fmla="*/ 3269305 w 4485930"/>
              <a:gd name="connsiteY1064" fmla="*/ 1344036 h 6180505"/>
              <a:gd name="connsiteX1065" fmla="*/ 3261389 w 4485930"/>
              <a:gd name="connsiteY1065" fmla="*/ 1399808 h 6180505"/>
              <a:gd name="connsiteX1066" fmla="*/ 3277221 w 4485930"/>
              <a:gd name="connsiteY1066" fmla="*/ 1416580 h 6180505"/>
              <a:gd name="connsiteX1067" fmla="*/ 3272275 w 4485930"/>
              <a:gd name="connsiteY1067" fmla="*/ 1438385 h 6180505"/>
              <a:gd name="connsiteX1068" fmla="*/ 3261389 w 4485930"/>
              <a:gd name="connsiteY1068" fmla="*/ 1460192 h 6180505"/>
              <a:gd name="connsiteX1069" fmla="*/ 3245557 w 4485930"/>
              <a:gd name="connsiteY1069" fmla="*/ 1489545 h 6180505"/>
              <a:gd name="connsiteX1070" fmla="*/ 3229726 w 4485930"/>
              <a:gd name="connsiteY1070" fmla="*/ 1513867 h 6180505"/>
              <a:gd name="connsiteX1071" fmla="*/ 3213893 w 4485930"/>
              <a:gd name="connsiteY1071" fmla="*/ 1544058 h 6180505"/>
              <a:gd name="connsiteX1072" fmla="*/ 3198062 w 4485930"/>
              <a:gd name="connsiteY1072" fmla="*/ 1554123 h 6180505"/>
              <a:gd name="connsiteX1073" fmla="*/ 3170355 w 4485930"/>
              <a:gd name="connsiteY1073" fmla="*/ 1591024 h 6180505"/>
              <a:gd name="connsiteX1074" fmla="*/ 3182725 w 4485930"/>
              <a:gd name="connsiteY1074" fmla="*/ 1601927 h 6180505"/>
              <a:gd name="connsiteX1075" fmla="*/ 3186189 w 4485930"/>
              <a:gd name="connsiteY1075" fmla="*/ 1617860 h 6180505"/>
              <a:gd name="connsiteX1076" fmla="*/ 3229726 w 4485930"/>
              <a:gd name="connsiteY1076" fmla="*/ 1621217 h 6180505"/>
              <a:gd name="connsiteX1077" fmla="*/ 3229725 w 4485930"/>
              <a:gd name="connsiteY1077" fmla="*/ 1641344 h 6180505"/>
              <a:gd name="connsiteX1078" fmla="*/ 3213894 w 4485930"/>
              <a:gd name="connsiteY1078" fmla="*/ 1658117 h 6180505"/>
              <a:gd name="connsiteX1079" fmla="*/ 3178273 w 4485930"/>
              <a:gd name="connsiteY1079" fmla="*/ 1721857 h 6180505"/>
              <a:gd name="connsiteX1080" fmla="*/ 3142650 w 4485930"/>
              <a:gd name="connsiteY1080" fmla="*/ 1785595 h 6180505"/>
              <a:gd name="connsiteX1081" fmla="*/ 3106534 w 4485930"/>
              <a:gd name="connsiteY1081" fmla="*/ 1804464 h 6180505"/>
              <a:gd name="connsiteX1082" fmla="*/ 3079326 w 4485930"/>
              <a:gd name="connsiteY1082" fmla="*/ 1835916 h 6180505"/>
              <a:gd name="connsiteX1083" fmla="*/ 3063491 w 4485930"/>
              <a:gd name="connsiteY1083" fmla="*/ 1845979 h 6180505"/>
              <a:gd name="connsiteX1084" fmla="*/ 3062008 w 4485930"/>
              <a:gd name="connsiteY1084" fmla="*/ 1869043 h 6180505"/>
              <a:gd name="connsiteX1085" fmla="*/ 3039743 w 4485930"/>
              <a:gd name="connsiteY1085" fmla="*/ 1879526 h 6180505"/>
              <a:gd name="connsiteX1086" fmla="*/ 3031827 w 4485930"/>
              <a:gd name="connsiteY1086" fmla="*/ 1879526 h 6180505"/>
              <a:gd name="connsiteX1087" fmla="*/ 3002141 w 4485930"/>
              <a:gd name="connsiteY1087" fmla="*/ 1908460 h 6180505"/>
              <a:gd name="connsiteX1088" fmla="*/ 2972459 w 4485930"/>
              <a:gd name="connsiteY1088" fmla="*/ 1939910 h 6180505"/>
              <a:gd name="connsiteX1089" fmla="*/ 2940795 w 4485930"/>
              <a:gd name="connsiteY1089" fmla="*/ 1953328 h 6180505"/>
              <a:gd name="connsiteX1090" fmla="*/ 2886866 w 4485930"/>
              <a:gd name="connsiteY1090" fmla="*/ 2034261 h 6180505"/>
              <a:gd name="connsiteX1091" fmla="*/ 2818097 w 4485930"/>
              <a:gd name="connsiteY1091" fmla="*/ 2107643 h 6180505"/>
              <a:gd name="connsiteX1092" fmla="*/ 2788414 w 4485930"/>
              <a:gd name="connsiteY1092" fmla="*/ 2126513 h 6180505"/>
              <a:gd name="connsiteX1093" fmla="*/ 2773457 w 4485930"/>
              <a:gd name="connsiteY1093" fmla="*/ 2152923 h 6180505"/>
              <a:gd name="connsiteX1094" fmla="*/ 2806791 w 4485930"/>
              <a:gd name="connsiteY1094" fmla="*/ 2154031 h 6180505"/>
              <a:gd name="connsiteX1095" fmla="*/ 2827202 w 4485930"/>
              <a:gd name="connsiteY1095" fmla="*/ 2122284 h 6180505"/>
              <a:gd name="connsiteX1096" fmla="*/ 2882477 w 4485930"/>
              <a:gd name="connsiteY1096" fmla="*/ 2113074 h 6180505"/>
              <a:gd name="connsiteX1097" fmla="*/ 2934854 w 4485930"/>
              <a:gd name="connsiteY1097" fmla="*/ 2094711 h 6180505"/>
              <a:gd name="connsiteX1098" fmla="*/ 2940578 w 4485930"/>
              <a:gd name="connsiteY1098" fmla="*/ 2076701 h 6180505"/>
              <a:gd name="connsiteX1099" fmla="*/ 2960309 w 4485930"/>
              <a:gd name="connsiteY1099" fmla="*/ 2072033 h 6180505"/>
              <a:gd name="connsiteX1100" fmla="*/ 3054616 w 4485930"/>
              <a:gd name="connsiteY1100" fmla="*/ 2044809 h 6180505"/>
              <a:gd name="connsiteX1101" fmla="*/ 3138576 w 4485930"/>
              <a:gd name="connsiteY1101" fmla="*/ 2002938 h 6180505"/>
              <a:gd name="connsiteX1102" fmla="*/ 3176149 w 4485930"/>
              <a:gd name="connsiteY1102" fmla="*/ 1990200 h 6180505"/>
              <a:gd name="connsiteX1103" fmla="*/ 3219278 w 4485930"/>
              <a:gd name="connsiteY1103" fmla="*/ 1979556 h 6180505"/>
              <a:gd name="connsiteX1104" fmla="*/ 3297457 w 4485930"/>
              <a:gd name="connsiteY1104" fmla="*/ 1951637 h 6180505"/>
              <a:gd name="connsiteX1105" fmla="*/ 3327877 w 4485930"/>
              <a:gd name="connsiteY1105" fmla="*/ 1932623 h 6180505"/>
              <a:gd name="connsiteX1106" fmla="*/ 3358297 w 4485930"/>
              <a:gd name="connsiteY1106" fmla="*/ 1913605 h 6180505"/>
              <a:gd name="connsiteX1107" fmla="*/ 3425680 w 4485930"/>
              <a:gd name="connsiteY1107" fmla="*/ 1903130 h 6180505"/>
              <a:gd name="connsiteX1108" fmla="*/ 3528160 w 4485930"/>
              <a:gd name="connsiteY1108" fmla="*/ 1847171 h 6180505"/>
              <a:gd name="connsiteX1109" fmla="*/ 3642877 w 4485930"/>
              <a:gd name="connsiteY1109" fmla="*/ 1809264 h 6180505"/>
              <a:gd name="connsiteX1110" fmla="*/ 3685672 w 4485930"/>
              <a:gd name="connsiteY1110" fmla="*/ 1796700 h 6180505"/>
              <a:gd name="connsiteX1111" fmla="*/ 3728464 w 4485930"/>
              <a:gd name="connsiteY1111" fmla="*/ 1784135 h 6180505"/>
              <a:gd name="connsiteX1112" fmla="*/ 3804279 w 4485930"/>
              <a:gd name="connsiteY1112" fmla="*/ 1762496 h 6180505"/>
              <a:gd name="connsiteX1113" fmla="*/ 3834847 w 4485930"/>
              <a:gd name="connsiteY1113" fmla="*/ 1743088 h 6180505"/>
              <a:gd name="connsiteX1114" fmla="*/ 3866303 w 4485930"/>
              <a:gd name="connsiteY1114" fmla="*/ 1721327 h 6180505"/>
              <a:gd name="connsiteX1115" fmla="*/ 3923667 w 4485930"/>
              <a:gd name="connsiteY1115" fmla="*/ 1707975 h 6180505"/>
              <a:gd name="connsiteX1116" fmla="*/ 3980025 w 4485930"/>
              <a:gd name="connsiteY1116" fmla="*/ 1688866 h 6180505"/>
              <a:gd name="connsiteX1117" fmla="*/ 3998900 w 4485930"/>
              <a:gd name="connsiteY1117" fmla="*/ 1699110 h 6180505"/>
              <a:gd name="connsiteX1118" fmla="*/ 4012338 w 4485930"/>
              <a:gd name="connsiteY1118" fmla="*/ 1715371 h 6180505"/>
              <a:gd name="connsiteX1119" fmla="*/ 4053873 w 4485930"/>
              <a:gd name="connsiteY1119" fmla="*/ 1784779 h 6180505"/>
              <a:gd name="connsiteX1120" fmla="*/ 4072294 w 4485930"/>
              <a:gd name="connsiteY1120" fmla="*/ 1806054 h 6180505"/>
              <a:gd name="connsiteX1121" fmla="*/ 4085160 w 4485930"/>
              <a:gd name="connsiteY1121" fmla="*/ 1825237 h 6180505"/>
              <a:gd name="connsiteX1122" fmla="*/ 4095879 w 4485930"/>
              <a:gd name="connsiteY1122" fmla="*/ 1823446 h 6180505"/>
              <a:gd name="connsiteX1123" fmla="*/ 4104705 w 4485930"/>
              <a:gd name="connsiteY1123" fmla="*/ 1818257 h 6180505"/>
              <a:gd name="connsiteX1124" fmla="*/ 4141699 w 4485930"/>
              <a:gd name="connsiteY1124" fmla="*/ 1818294 h 6180505"/>
              <a:gd name="connsiteX1125" fmla="*/ 4175791 w 4485930"/>
              <a:gd name="connsiteY1125" fmla="*/ 1809176 h 6180505"/>
              <a:gd name="connsiteX1126" fmla="*/ 4188519 w 4485930"/>
              <a:gd name="connsiteY1126" fmla="*/ 1797835 h 6180505"/>
              <a:gd name="connsiteX1127" fmla="*/ 4208814 w 4485930"/>
              <a:gd name="connsiteY1127" fmla="*/ 1800101 h 6180505"/>
              <a:gd name="connsiteX1128" fmla="*/ 4212516 w 4485930"/>
              <a:gd name="connsiteY1128" fmla="*/ 1801496 h 6180505"/>
              <a:gd name="connsiteX1129" fmla="*/ 4245320 w 4485930"/>
              <a:gd name="connsiteY1129" fmla="*/ 1777551 h 6180505"/>
              <a:gd name="connsiteX1130" fmla="*/ 4285811 w 4485930"/>
              <a:gd name="connsiteY1130" fmla="*/ 1775322 h 6180505"/>
              <a:gd name="connsiteX1131" fmla="*/ 4307465 w 4485930"/>
              <a:gd name="connsiteY1131" fmla="*/ 1786612 h 6180505"/>
              <a:gd name="connsiteX1132" fmla="*/ 4303464 w 4485930"/>
              <a:gd name="connsiteY1132" fmla="*/ 1807061 h 6180505"/>
              <a:gd name="connsiteX1133" fmla="*/ 4277034 w 4485930"/>
              <a:gd name="connsiteY1133" fmla="*/ 1836539 h 6180505"/>
              <a:gd name="connsiteX1134" fmla="*/ 4299367 w 4485930"/>
              <a:gd name="connsiteY1134" fmla="*/ 1862872 h 6180505"/>
              <a:gd name="connsiteX1135" fmla="*/ 4329632 w 4485930"/>
              <a:gd name="connsiteY1135" fmla="*/ 1917282 h 6180505"/>
              <a:gd name="connsiteX1136" fmla="*/ 4301685 w 4485930"/>
              <a:gd name="connsiteY1136" fmla="*/ 1969041 h 6180505"/>
              <a:gd name="connsiteX1137" fmla="*/ 4274625 w 4485930"/>
              <a:gd name="connsiteY1137" fmla="*/ 2018447 h 6180505"/>
              <a:gd name="connsiteX1138" fmla="*/ 4280160 w 4485930"/>
              <a:gd name="connsiteY1138" fmla="*/ 2023271 h 6180505"/>
              <a:gd name="connsiteX1139" fmla="*/ 4303807 w 4485930"/>
              <a:gd name="connsiteY1139" fmla="*/ 2006339 h 6180505"/>
              <a:gd name="connsiteX1140" fmla="*/ 4311724 w 4485930"/>
              <a:gd name="connsiteY1140" fmla="*/ 1991240 h 6180505"/>
              <a:gd name="connsiteX1141" fmla="*/ 4331515 w 4485930"/>
              <a:gd name="connsiteY1141" fmla="*/ 1986210 h 6180505"/>
              <a:gd name="connsiteX1142" fmla="*/ 4335472 w 4485930"/>
              <a:gd name="connsiteY1142" fmla="*/ 1986210 h 6180505"/>
              <a:gd name="connsiteX1143" fmla="*/ 4357735 w 4485930"/>
              <a:gd name="connsiteY1143" fmla="*/ 1952242 h 6180505"/>
              <a:gd name="connsiteX1144" fmla="*/ 4394843 w 4485930"/>
              <a:gd name="connsiteY1144" fmla="*/ 1935889 h 6180505"/>
              <a:gd name="connsiteX1145" fmla="*/ 4419086 w 4485930"/>
              <a:gd name="connsiteY1145" fmla="*/ 1938824 h 6180505"/>
              <a:gd name="connsiteX1146" fmla="*/ 4422547 w 4485930"/>
              <a:gd name="connsiteY1146" fmla="*/ 1959373 h 6180505"/>
              <a:gd name="connsiteX1147" fmla="*/ 4408200 w 4485930"/>
              <a:gd name="connsiteY1147" fmla="*/ 1996273 h 6180505"/>
              <a:gd name="connsiteX1148" fmla="*/ 4438379 w 4485930"/>
              <a:gd name="connsiteY1148" fmla="*/ 2013047 h 6180505"/>
              <a:gd name="connsiteX1149" fmla="*/ 4485875 w 4485930"/>
              <a:gd name="connsiteY1149" fmla="*/ 2053303 h 6180505"/>
              <a:gd name="connsiteX1150" fmla="*/ 4477959 w 4485930"/>
              <a:gd name="connsiteY1150" fmla="*/ 2111591 h 6180505"/>
              <a:gd name="connsiteX1151" fmla="*/ 4470043 w 4485930"/>
              <a:gd name="connsiteY1151" fmla="*/ 2167363 h 6180505"/>
              <a:gd name="connsiteX1152" fmla="*/ 4485875 w 4485930"/>
              <a:gd name="connsiteY1152" fmla="*/ 2184136 h 6180505"/>
              <a:gd name="connsiteX1153" fmla="*/ 4480929 w 4485930"/>
              <a:gd name="connsiteY1153" fmla="*/ 2205940 h 6180505"/>
              <a:gd name="connsiteX1154" fmla="*/ 4470043 w 4485930"/>
              <a:gd name="connsiteY1154" fmla="*/ 2227747 h 6180505"/>
              <a:gd name="connsiteX1155" fmla="*/ 4454210 w 4485930"/>
              <a:gd name="connsiteY1155" fmla="*/ 2257099 h 6180505"/>
              <a:gd name="connsiteX1156" fmla="*/ 4438378 w 4485930"/>
              <a:gd name="connsiteY1156" fmla="*/ 2281422 h 6180505"/>
              <a:gd name="connsiteX1157" fmla="*/ 4422547 w 4485930"/>
              <a:gd name="connsiteY1157" fmla="*/ 2311613 h 6180505"/>
              <a:gd name="connsiteX1158" fmla="*/ 4406715 w 4485930"/>
              <a:gd name="connsiteY1158" fmla="*/ 2321678 h 6180505"/>
              <a:gd name="connsiteX1159" fmla="*/ 4379007 w 4485930"/>
              <a:gd name="connsiteY1159" fmla="*/ 2358579 h 6180505"/>
              <a:gd name="connsiteX1160" fmla="*/ 4391379 w 4485930"/>
              <a:gd name="connsiteY1160" fmla="*/ 2369482 h 6180505"/>
              <a:gd name="connsiteX1161" fmla="*/ 4394842 w 4485930"/>
              <a:gd name="connsiteY1161" fmla="*/ 2385416 h 6180505"/>
              <a:gd name="connsiteX1162" fmla="*/ 4438379 w 4485930"/>
              <a:gd name="connsiteY1162" fmla="*/ 2388771 h 6180505"/>
              <a:gd name="connsiteX1163" fmla="*/ 4438379 w 4485930"/>
              <a:gd name="connsiteY1163" fmla="*/ 2408900 h 6180505"/>
              <a:gd name="connsiteX1164" fmla="*/ 4422546 w 4485930"/>
              <a:gd name="connsiteY1164" fmla="*/ 2425672 h 6180505"/>
              <a:gd name="connsiteX1165" fmla="*/ 4386926 w 4485930"/>
              <a:gd name="connsiteY1165" fmla="*/ 2489413 h 6180505"/>
              <a:gd name="connsiteX1166" fmla="*/ 4351303 w 4485930"/>
              <a:gd name="connsiteY1166" fmla="*/ 2553150 h 6180505"/>
              <a:gd name="connsiteX1167" fmla="*/ 4315187 w 4485930"/>
              <a:gd name="connsiteY1167" fmla="*/ 2572019 h 6180505"/>
              <a:gd name="connsiteX1168" fmla="*/ 4287978 w 4485930"/>
              <a:gd name="connsiteY1168" fmla="*/ 2603472 h 6180505"/>
              <a:gd name="connsiteX1169" fmla="*/ 4272144 w 4485930"/>
              <a:gd name="connsiteY1169" fmla="*/ 2613535 h 6180505"/>
              <a:gd name="connsiteX1170" fmla="*/ 4272128 w 4485930"/>
              <a:gd name="connsiteY1170" fmla="*/ 2613794 h 6180505"/>
              <a:gd name="connsiteX1171" fmla="*/ 4316958 w 4485930"/>
              <a:gd name="connsiteY1171" fmla="*/ 2651792 h 6180505"/>
              <a:gd name="connsiteX1172" fmla="*/ 4309042 w 4485930"/>
              <a:gd name="connsiteY1172" fmla="*/ 2710080 h 6180505"/>
              <a:gd name="connsiteX1173" fmla="*/ 4301126 w 4485930"/>
              <a:gd name="connsiteY1173" fmla="*/ 2765851 h 6180505"/>
              <a:gd name="connsiteX1174" fmla="*/ 4316958 w 4485930"/>
              <a:gd name="connsiteY1174" fmla="*/ 2782624 h 6180505"/>
              <a:gd name="connsiteX1175" fmla="*/ 4312012 w 4485930"/>
              <a:gd name="connsiteY1175" fmla="*/ 2804428 h 6180505"/>
              <a:gd name="connsiteX1176" fmla="*/ 4301126 w 4485930"/>
              <a:gd name="connsiteY1176" fmla="*/ 2826235 h 6180505"/>
              <a:gd name="connsiteX1177" fmla="*/ 4285295 w 4485930"/>
              <a:gd name="connsiteY1177" fmla="*/ 2855587 h 6180505"/>
              <a:gd name="connsiteX1178" fmla="*/ 4269462 w 4485930"/>
              <a:gd name="connsiteY1178" fmla="*/ 2879910 h 6180505"/>
              <a:gd name="connsiteX1179" fmla="*/ 4253630 w 4485930"/>
              <a:gd name="connsiteY1179" fmla="*/ 2910101 h 6180505"/>
              <a:gd name="connsiteX1180" fmla="*/ 4237799 w 4485930"/>
              <a:gd name="connsiteY1180" fmla="*/ 2920166 h 6180505"/>
              <a:gd name="connsiteX1181" fmla="*/ 4210091 w 4485930"/>
              <a:gd name="connsiteY1181" fmla="*/ 2957067 h 6180505"/>
              <a:gd name="connsiteX1182" fmla="*/ 4222463 w 4485930"/>
              <a:gd name="connsiteY1182" fmla="*/ 2967970 h 6180505"/>
              <a:gd name="connsiteX1183" fmla="*/ 4225926 w 4485930"/>
              <a:gd name="connsiteY1183" fmla="*/ 2983905 h 6180505"/>
              <a:gd name="connsiteX1184" fmla="*/ 4269462 w 4485930"/>
              <a:gd name="connsiteY1184" fmla="*/ 2987260 h 6180505"/>
              <a:gd name="connsiteX1185" fmla="*/ 4269462 w 4485930"/>
              <a:gd name="connsiteY1185" fmla="*/ 3007388 h 6180505"/>
              <a:gd name="connsiteX1186" fmla="*/ 4253631 w 4485930"/>
              <a:gd name="connsiteY1186" fmla="*/ 3024160 h 6180505"/>
              <a:gd name="connsiteX1187" fmla="*/ 4242500 w 4485930"/>
              <a:gd name="connsiteY1187" fmla="*/ 3059176 h 6180505"/>
              <a:gd name="connsiteX1188" fmla="*/ 4230104 w 4485930"/>
              <a:gd name="connsiteY1188" fmla="*/ 3073715 h 6180505"/>
              <a:gd name="connsiteX1189" fmla="*/ 4231858 w 4485930"/>
              <a:gd name="connsiteY1189" fmla="*/ 3084135 h 6180505"/>
              <a:gd name="connsiteX1190" fmla="*/ 4217512 w 4485930"/>
              <a:gd name="connsiteY1190" fmla="*/ 3121035 h 6180505"/>
              <a:gd name="connsiteX1191" fmla="*/ 4247690 w 4485930"/>
              <a:gd name="connsiteY1191" fmla="*/ 3137810 h 6180505"/>
              <a:gd name="connsiteX1192" fmla="*/ 4295186 w 4485930"/>
              <a:gd name="connsiteY1192" fmla="*/ 3178065 h 6180505"/>
              <a:gd name="connsiteX1193" fmla="*/ 4287270 w 4485930"/>
              <a:gd name="connsiteY1193" fmla="*/ 3236353 h 6180505"/>
              <a:gd name="connsiteX1194" fmla="*/ 4279354 w 4485930"/>
              <a:gd name="connsiteY1194" fmla="*/ 3292125 h 6180505"/>
              <a:gd name="connsiteX1195" fmla="*/ 4295186 w 4485930"/>
              <a:gd name="connsiteY1195" fmla="*/ 3308898 h 6180505"/>
              <a:gd name="connsiteX1196" fmla="*/ 4290240 w 4485930"/>
              <a:gd name="connsiteY1196" fmla="*/ 3330702 h 6180505"/>
              <a:gd name="connsiteX1197" fmla="*/ 4279354 w 4485930"/>
              <a:gd name="connsiteY1197" fmla="*/ 3352509 h 6180505"/>
              <a:gd name="connsiteX1198" fmla="*/ 4263523 w 4485930"/>
              <a:gd name="connsiteY1198" fmla="*/ 3381861 h 6180505"/>
              <a:gd name="connsiteX1199" fmla="*/ 4247690 w 4485930"/>
              <a:gd name="connsiteY1199" fmla="*/ 3406185 h 6180505"/>
              <a:gd name="connsiteX1200" fmla="*/ 4231858 w 4485930"/>
              <a:gd name="connsiteY1200" fmla="*/ 3436376 h 6180505"/>
              <a:gd name="connsiteX1201" fmla="*/ 4216027 w 4485930"/>
              <a:gd name="connsiteY1201" fmla="*/ 3446440 h 6180505"/>
              <a:gd name="connsiteX1202" fmla="*/ 4188320 w 4485930"/>
              <a:gd name="connsiteY1202" fmla="*/ 3483341 h 6180505"/>
              <a:gd name="connsiteX1203" fmla="*/ 4200690 w 4485930"/>
              <a:gd name="connsiteY1203" fmla="*/ 3494244 h 6180505"/>
              <a:gd name="connsiteX1204" fmla="*/ 4204154 w 4485930"/>
              <a:gd name="connsiteY1204" fmla="*/ 3510178 h 6180505"/>
              <a:gd name="connsiteX1205" fmla="*/ 4247690 w 4485930"/>
              <a:gd name="connsiteY1205" fmla="*/ 3513534 h 6180505"/>
              <a:gd name="connsiteX1206" fmla="*/ 4247690 w 4485930"/>
              <a:gd name="connsiteY1206" fmla="*/ 3533662 h 6180505"/>
              <a:gd name="connsiteX1207" fmla="*/ 4231859 w 4485930"/>
              <a:gd name="connsiteY1207" fmla="*/ 3550434 h 6180505"/>
              <a:gd name="connsiteX1208" fmla="*/ 4196238 w 4485930"/>
              <a:gd name="connsiteY1208" fmla="*/ 3614175 h 6180505"/>
              <a:gd name="connsiteX1209" fmla="*/ 4160616 w 4485930"/>
              <a:gd name="connsiteY1209" fmla="*/ 3677912 h 6180505"/>
              <a:gd name="connsiteX1210" fmla="*/ 4124499 w 4485930"/>
              <a:gd name="connsiteY1210" fmla="*/ 3696781 h 6180505"/>
              <a:gd name="connsiteX1211" fmla="*/ 4097291 w 4485930"/>
              <a:gd name="connsiteY1211" fmla="*/ 3728234 h 6180505"/>
              <a:gd name="connsiteX1212" fmla="*/ 4081456 w 4485930"/>
              <a:gd name="connsiteY1212" fmla="*/ 3738297 h 6180505"/>
              <a:gd name="connsiteX1213" fmla="*/ 4079973 w 4485930"/>
              <a:gd name="connsiteY1213" fmla="*/ 3761360 h 6180505"/>
              <a:gd name="connsiteX1214" fmla="*/ 4057708 w 4485930"/>
              <a:gd name="connsiteY1214" fmla="*/ 3771843 h 6180505"/>
              <a:gd name="connsiteX1215" fmla="*/ 4049792 w 4485930"/>
              <a:gd name="connsiteY1215" fmla="*/ 3771843 h 6180505"/>
              <a:gd name="connsiteX1216" fmla="*/ 4020106 w 4485930"/>
              <a:gd name="connsiteY1216" fmla="*/ 3800778 h 6180505"/>
              <a:gd name="connsiteX1217" fmla="*/ 3990424 w 4485930"/>
              <a:gd name="connsiteY1217" fmla="*/ 3832228 h 6180505"/>
              <a:gd name="connsiteX1218" fmla="*/ 3958760 w 4485930"/>
              <a:gd name="connsiteY1218" fmla="*/ 3845646 h 6180505"/>
              <a:gd name="connsiteX1219" fmla="*/ 3904832 w 4485930"/>
              <a:gd name="connsiteY1219" fmla="*/ 3926579 h 6180505"/>
              <a:gd name="connsiteX1220" fmla="*/ 3836062 w 4485930"/>
              <a:gd name="connsiteY1220" fmla="*/ 3999962 h 6180505"/>
              <a:gd name="connsiteX1221" fmla="*/ 3806379 w 4485930"/>
              <a:gd name="connsiteY1221" fmla="*/ 4018831 h 6180505"/>
              <a:gd name="connsiteX1222" fmla="*/ 3788566 w 4485930"/>
              <a:gd name="connsiteY1222" fmla="*/ 4050283 h 6180505"/>
              <a:gd name="connsiteX1223" fmla="*/ 3762344 w 4485930"/>
              <a:gd name="connsiteY1223" fmla="*/ 4075441 h 6180505"/>
              <a:gd name="connsiteX1224" fmla="*/ 3733155 w 4485930"/>
              <a:gd name="connsiteY1224" fmla="*/ 4100603 h 6180505"/>
              <a:gd name="connsiteX1225" fmla="*/ 3728209 w 4485930"/>
              <a:gd name="connsiteY1225" fmla="*/ 4109827 h 6180505"/>
              <a:gd name="connsiteX1226" fmla="*/ 3717323 w 4485930"/>
              <a:gd name="connsiteY1226" fmla="*/ 4114021 h 6180505"/>
              <a:gd name="connsiteX1227" fmla="*/ 3701491 w 4485930"/>
              <a:gd name="connsiteY1227" fmla="*/ 4110667 h 6180505"/>
              <a:gd name="connsiteX1228" fmla="*/ 3723260 w 4485930"/>
              <a:gd name="connsiteY1228" fmla="*/ 4096411 h 6180505"/>
              <a:gd name="connsiteX1229" fmla="*/ 3733154 w 4485930"/>
              <a:gd name="connsiteY1229" fmla="*/ 4077121 h 6180505"/>
              <a:gd name="connsiteX1230" fmla="*/ 3712870 w 4485930"/>
              <a:gd name="connsiteY1230" fmla="*/ 4070411 h 6180505"/>
              <a:gd name="connsiteX1231" fmla="*/ 3689618 w 4485930"/>
              <a:gd name="connsiteY1231" fmla="*/ 4063702 h 6180505"/>
              <a:gd name="connsiteX1232" fmla="*/ 3669828 w 4485930"/>
              <a:gd name="connsiteY1232" fmla="*/ 4090540 h 6180505"/>
              <a:gd name="connsiteX1233" fmla="*/ 3646080 w 4485930"/>
              <a:gd name="connsiteY1233" fmla="*/ 4122407 h 6180505"/>
              <a:gd name="connsiteX1234" fmla="*/ 3622332 w 4485930"/>
              <a:gd name="connsiteY1234" fmla="*/ 4154277 h 6180505"/>
              <a:gd name="connsiteX1235" fmla="*/ 3551088 w 4485930"/>
              <a:gd name="connsiteY1235" fmla="*/ 4207952 h 6180505"/>
              <a:gd name="connsiteX1236" fmla="*/ 3531793 w 4485930"/>
              <a:gd name="connsiteY1236" fmla="*/ 4242758 h 6180505"/>
              <a:gd name="connsiteX1237" fmla="*/ 3491720 w 4485930"/>
              <a:gd name="connsiteY1237" fmla="*/ 4254918 h 6180505"/>
              <a:gd name="connsiteX1238" fmla="*/ 3487761 w 4485930"/>
              <a:gd name="connsiteY1238" fmla="*/ 4295174 h 6180505"/>
              <a:gd name="connsiteX1239" fmla="*/ 3475888 w 4485930"/>
              <a:gd name="connsiteY1239" fmla="*/ 4311948 h 6180505"/>
              <a:gd name="connsiteX1240" fmla="*/ 3523384 w 4485930"/>
              <a:gd name="connsiteY1240" fmla="*/ 4322012 h 6180505"/>
              <a:gd name="connsiteX1241" fmla="*/ 3507552 w 4485930"/>
              <a:gd name="connsiteY1241" fmla="*/ 4355557 h 6180505"/>
              <a:gd name="connsiteX1242" fmla="*/ 3491720 w 4485930"/>
              <a:gd name="connsiteY1242" fmla="*/ 4389105 h 6180505"/>
              <a:gd name="connsiteX1243" fmla="*/ 3462035 w 4485930"/>
              <a:gd name="connsiteY1243" fmla="*/ 4415104 h 6180505"/>
              <a:gd name="connsiteX1244" fmla="*/ 3444224 w 4485930"/>
              <a:gd name="connsiteY1244" fmla="*/ 4446136 h 6180505"/>
              <a:gd name="connsiteX1245" fmla="*/ 3425918 w 4485930"/>
              <a:gd name="connsiteY1245" fmla="*/ 4446554 h 6180505"/>
              <a:gd name="connsiteX1246" fmla="*/ 3416517 w 4485930"/>
              <a:gd name="connsiteY1246" fmla="*/ 4459555 h 6180505"/>
              <a:gd name="connsiteX1247" fmla="*/ 3400686 w 4485930"/>
              <a:gd name="connsiteY1247" fmla="*/ 4486810 h 6180505"/>
              <a:gd name="connsiteX1248" fmla="*/ 3384854 w 4485930"/>
              <a:gd name="connsiteY1248" fmla="*/ 4496455 h 6180505"/>
              <a:gd name="connsiteX1249" fmla="*/ 3384854 w 4485930"/>
              <a:gd name="connsiteY1249" fmla="*/ 4507358 h 6180505"/>
              <a:gd name="connsiteX1250" fmla="*/ 3372981 w 4485930"/>
              <a:gd name="connsiteY1250" fmla="*/ 4513229 h 6180505"/>
              <a:gd name="connsiteX1251" fmla="*/ 3357149 w 4485930"/>
              <a:gd name="connsiteY1251" fmla="*/ 4526647 h 6180505"/>
              <a:gd name="connsiteX1252" fmla="*/ 3333401 w 4485930"/>
              <a:gd name="connsiteY1252" fmla="*/ 4526648 h 6180505"/>
              <a:gd name="connsiteX1253" fmla="*/ 3309653 w 4485930"/>
              <a:gd name="connsiteY1253" fmla="*/ 4550130 h 6180505"/>
              <a:gd name="connsiteX1254" fmla="*/ 3325485 w 4485930"/>
              <a:gd name="connsiteY1254" fmla="*/ 4576967 h 6180505"/>
              <a:gd name="connsiteX1255" fmla="*/ 3303716 w 4485930"/>
              <a:gd name="connsiteY1255" fmla="*/ 4579482 h 6180505"/>
              <a:gd name="connsiteX1256" fmla="*/ 3293822 w 4485930"/>
              <a:gd name="connsiteY1256" fmla="*/ 4597095 h 6180505"/>
              <a:gd name="connsiteX1257" fmla="*/ 3260180 w 4485930"/>
              <a:gd name="connsiteY1257" fmla="*/ 4639869 h 6180505"/>
              <a:gd name="connsiteX1258" fmla="*/ 3214662 w 4485930"/>
              <a:gd name="connsiteY1258" fmla="*/ 4677607 h 6180505"/>
              <a:gd name="connsiteX1259" fmla="*/ 3186955 w 4485930"/>
              <a:gd name="connsiteY1259" fmla="*/ 4667542 h 6180505"/>
              <a:gd name="connsiteX1260" fmla="*/ 3170134 w 4485930"/>
              <a:gd name="connsiteY1260" fmla="*/ 4666286 h 6180505"/>
              <a:gd name="connsiteX1261" fmla="*/ 3159250 w 4485930"/>
              <a:gd name="connsiteY1261" fmla="*/ 4657480 h 6180505"/>
              <a:gd name="connsiteX1262" fmla="*/ 3159251 w 4485930"/>
              <a:gd name="connsiteY1262" fmla="*/ 4654126 h 6180505"/>
              <a:gd name="connsiteX1263" fmla="*/ 3163703 w 4485930"/>
              <a:gd name="connsiteY1263" fmla="*/ 4649093 h 6180505"/>
              <a:gd name="connsiteX1264" fmla="*/ 3171123 w 4485930"/>
              <a:gd name="connsiteY1264" fmla="*/ 4644061 h 6180505"/>
              <a:gd name="connsiteX1265" fmla="*/ 3170630 w 4485930"/>
              <a:gd name="connsiteY1265" fmla="*/ 4636093 h 6180505"/>
              <a:gd name="connsiteX1266" fmla="*/ 3167167 w 4485930"/>
              <a:gd name="connsiteY1266" fmla="*/ 4630642 h 6180505"/>
              <a:gd name="connsiteX1267" fmla="*/ 3160239 w 4485930"/>
              <a:gd name="connsiteY1267" fmla="*/ 4639869 h 6180505"/>
              <a:gd name="connsiteX1268" fmla="*/ 3159251 w 4485930"/>
              <a:gd name="connsiteY1268" fmla="*/ 4654126 h 6180505"/>
              <a:gd name="connsiteX1269" fmla="*/ 3157272 w 4485930"/>
              <a:gd name="connsiteY1269" fmla="*/ 4657061 h 6180505"/>
              <a:gd name="connsiteX1270" fmla="*/ 3155291 w 4485930"/>
              <a:gd name="connsiteY1270" fmla="*/ 4657479 h 6180505"/>
              <a:gd name="connsiteX1271" fmla="*/ 3144901 w 4485930"/>
              <a:gd name="connsiteY1271" fmla="*/ 4649093 h 6180505"/>
              <a:gd name="connsiteX1272" fmla="*/ 3131544 w 4485930"/>
              <a:gd name="connsiteY1272" fmla="*/ 4640707 h 6180505"/>
              <a:gd name="connsiteX1273" fmla="*/ 3128080 w 4485930"/>
              <a:gd name="connsiteY1273" fmla="*/ 4646158 h 6180505"/>
              <a:gd name="connsiteX1274" fmla="*/ 3127587 w 4485930"/>
              <a:gd name="connsiteY1274" fmla="*/ 4654126 h 6180505"/>
              <a:gd name="connsiteX1275" fmla="*/ 3090481 w 4485930"/>
              <a:gd name="connsiteY1275" fmla="*/ 4677189 h 6180505"/>
              <a:gd name="connsiteX1276" fmla="*/ 3068216 w 4485930"/>
              <a:gd name="connsiteY1276" fmla="*/ 4707801 h 6180505"/>
              <a:gd name="connsiteX1277" fmla="*/ 3055355 w 4485930"/>
              <a:gd name="connsiteY1277" fmla="*/ 4724993 h 6180505"/>
              <a:gd name="connsiteX1278" fmla="*/ 3048428 w 4485930"/>
              <a:gd name="connsiteY1278" fmla="*/ 4744701 h 6180505"/>
              <a:gd name="connsiteX1279" fmla="*/ 3051891 w 4485930"/>
              <a:gd name="connsiteY1279" fmla="*/ 4753926 h 6180505"/>
              <a:gd name="connsiteX1280" fmla="*/ 3064259 w 4485930"/>
              <a:gd name="connsiteY1280" fmla="*/ 4758120 h 6180505"/>
              <a:gd name="connsiteX1281" fmla="*/ 3094438 w 4485930"/>
              <a:gd name="connsiteY1281" fmla="*/ 4731283 h 6180505"/>
              <a:gd name="connsiteX1282" fmla="*/ 3127587 w 4485930"/>
              <a:gd name="connsiteY1282" fmla="*/ 4704445 h 6180505"/>
              <a:gd name="connsiteX1283" fmla="*/ 3131050 w 4485930"/>
              <a:gd name="connsiteY1283" fmla="*/ 4690606 h 6180505"/>
              <a:gd name="connsiteX1284" fmla="*/ 3143419 w 4485930"/>
              <a:gd name="connsiteY1284" fmla="*/ 4684317 h 6180505"/>
              <a:gd name="connsiteX1285" fmla="*/ 3175576 w 4485930"/>
              <a:gd name="connsiteY1285" fmla="*/ 4688929 h 6180505"/>
              <a:gd name="connsiteX1286" fmla="*/ 3198831 w 4485930"/>
              <a:gd name="connsiteY1286" fmla="*/ 4701091 h 6180505"/>
              <a:gd name="connsiteX1287" fmla="*/ 3165189 w 4485930"/>
              <a:gd name="connsiteY1287" fmla="*/ 4749313 h 6180505"/>
              <a:gd name="connsiteX1288" fmla="*/ 3119671 w 4485930"/>
              <a:gd name="connsiteY1288" fmla="*/ 4795022 h 6180505"/>
              <a:gd name="connsiteX1289" fmla="*/ 3111755 w 4485930"/>
              <a:gd name="connsiteY1289" fmla="*/ 4831923 h 6180505"/>
              <a:gd name="connsiteX1290" fmla="*/ 3089986 w 4485930"/>
              <a:gd name="connsiteY1290" fmla="*/ 4832761 h 6180505"/>
              <a:gd name="connsiteX1291" fmla="*/ 3080091 w 4485930"/>
              <a:gd name="connsiteY1291" fmla="*/ 4848695 h 6180505"/>
              <a:gd name="connsiteX1292" fmla="*/ 3059807 w 4485930"/>
              <a:gd name="connsiteY1292" fmla="*/ 4873856 h 6180505"/>
              <a:gd name="connsiteX1293" fmla="*/ 3036552 w 4485930"/>
              <a:gd name="connsiteY1293" fmla="*/ 4899016 h 6180505"/>
              <a:gd name="connsiteX1294" fmla="*/ 3020720 w 4485930"/>
              <a:gd name="connsiteY1294" fmla="*/ 4929210 h 6180505"/>
              <a:gd name="connsiteX1295" fmla="*/ 2961352 w 4485930"/>
              <a:gd name="connsiteY1295" fmla="*/ 4962757 h 6180505"/>
              <a:gd name="connsiteX1296" fmla="*/ 2945521 w 4485930"/>
              <a:gd name="connsiteY1296" fmla="*/ 4991271 h 6180505"/>
              <a:gd name="connsiteX1297" fmla="*/ 2929688 w 4485930"/>
              <a:gd name="connsiteY1297" fmla="*/ 5019785 h 6180505"/>
              <a:gd name="connsiteX1298" fmla="*/ 2901981 w 4485930"/>
              <a:gd name="connsiteY1298" fmla="*/ 5039913 h 6180505"/>
              <a:gd name="connsiteX1299" fmla="*/ 2886149 w 4485930"/>
              <a:gd name="connsiteY1299" fmla="*/ 5070106 h 6180505"/>
              <a:gd name="connsiteX1300" fmla="*/ 2878234 w 4485930"/>
              <a:gd name="connsiteY1300" fmla="*/ 5086879 h 6180505"/>
              <a:gd name="connsiteX1301" fmla="*/ 2870318 w 4485930"/>
              <a:gd name="connsiteY1301" fmla="*/ 5103654 h 6180505"/>
              <a:gd name="connsiteX1302" fmla="*/ 2846570 w 4485930"/>
              <a:gd name="connsiteY1302" fmla="*/ 5130491 h 6180505"/>
              <a:gd name="connsiteX1303" fmla="*/ 2839645 w 4485930"/>
              <a:gd name="connsiteY1303" fmla="*/ 5132588 h 6180505"/>
              <a:gd name="connsiteX1304" fmla="*/ 2838654 w 4485930"/>
              <a:gd name="connsiteY1304" fmla="*/ 5137200 h 6180505"/>
              <a:gd name="connsiteX1305" fmla="*/ 2838654 w 4485930"/>
              <a:gd name="connsiteY1305" fmla="*/ 5149360 h 6180505"/>
              <a:gd name="connsiteX1306" fmla="*/ 2826782 w 4485930"/>
              <a:gd name="connsiteY1306" fmla="*/ 5153972 h 6180505"/>
              <a:gd name="connsiteX1307" fmla="*/ 2798581 w 4485930"/>
              <a:gd name="connsiteY1307" fmla="*/ 5179133 h 6180505"/>
              <a:gd name="connsiteX1308" fmla="*/ 2779286 w 4485930"/>
              <a:gd name="connsiteY1308" fmla="*/ 5204294 h 6180505"/>
              <a:gd name="connsiteX1309" fmla="*/ 2747622 w 4485930"/>
              <a:gd name="connsiteY1309" fmla="*/ 5221066 h 6180505"/>
              <a:gd name="connsiteX1310" fmla="*/ 2726842 w 4485930"/>
              <a:gd name="connsiteY1310" fmla="*/ 5267193 h 6180505"/>
              <a:gd name="connsiteX1311" fmla="*/ 2688251 w 4485930"/>
              <a:gd name="connsiteY1311" fmla="*/ 5308288 h 6180505"/>
              <a:gd name="connsiteX1312" fmla="*/ 2687262 w 4485930"/>
              <a:gd name="connsiteY1312" fmla="*/ 5327995 h 6180505"/>
              <a:gd name="connsiteX1313" fmla="*/ 2668463 w 4485930"/>
              <a:gd name="connsiteY1313" fmla="*/ 5335125 h 6180505"/>
              <a:gd name="connsiteX1314" fmla="*/ 2640756 w 4485930"/>
              <a:gd name="connsiteY1314" fmla="*/ 5365318 h 6180505"/>
              <a:gd name="connsiteX1315" fmla="*/ 2630365 w 4485930"/>
              <a:gd name="connsiteY1315" fmla="*/ 5375802 h 6180505"/>
              <a:gd name="connsiteX1316" fmla="*/ 2628882 w 4485930"/>
              <a:gd name="connsiteY1316" fmla="*/ 5388800 h 6180505"/>
              <a:gd name="connsiteX1317" fmla="*/ 2613051 w 4485930"/>
              <a:gd name="connsiteY1317" fmla="*/ 5412284 h 6180505"/>
              <a:gd name="connsiteX1318" fmla="*/ 2585344 w 4485930"/>
              <a:gd name="connsiteY1318" fmla="*/ 5437442 h 6180505"/>
              <a:gd name="connsiteX1319" fmla="*/ 2569512 w 4485930"/>
              <a:gd name="connsiteY1319" fmla="*/ 5462603 h 6180505"/>
              <a:gd name="connsiteX1320" fmla="*/ 2533892 w 4485930"/>
              <a:gd name="connsiteY1320" fmla="*/ 5519634 h 6180505"/>
              <a:gd name="connsiteX1321" fmla="*/ 2512122 w 4485930"/>
              <a:gd name="connsiteY1321" fmla="*/ 5543536 h 6180505"/>
              <a:gd name="connsiteX1322" fmla="*/ 2490353 w 4485930"/>
              <a:gd name="connsiteY1322" fmla="*/ 5569953 h 6180505"/>
              <a:gd name="connsiteX1323" fmla="*/ 2479965 w 4485930"/>
              <a:gd name="connsiteY1323" fmla="*/ 5588404 h 6180505"/>
              <a:gd name="connsiteX1324" fmla="*/ 2478481 w 4485930"/>
              <a:gd name="connsiteY1324" fmla="*/ 5606855 h 6180505"/>
              <a:gd name="connsiteX1325" fmla="*/ 2431478 w 4485930"/>
              <a:gd name="connsiteY1325" fmla="*/ 5642079 h 6180505"/>
              <a:gd name="connsiteX1326" fmla="*/ 2399321 w 4485930"/>
              <a:gd name="connsiteY1326" fmla="*/ 5687368 h 6180505"/>
              <a:gd name="connsiteX1327" fmla="*/ 2377551 w 4485930"/>
              <a:gd name="connsiteY1327" fmla="*/ 5717141 h 6180505"/>
              <a:gd name="connsiteX1328" fmla="*/ 2355782 w 4485930"/>
              <a:gd name="connsiteY1328" fmla="*/ 5744397 h 6180505"/>
              <a:gd name="connsiteX1329" fmla="*/ 2309771 w 4485930"/>
              <a:gd name="connsiteY1329" fmla="*/ 5797651 h 6180505"/>
              <a:gd name="connsiteX1330" fmla="*/ 2260790 w 4485930"/>
              <a:gd name="connsiteY1330" fmla="*/ 5848393 h 6180505"/>
              <a:gd name="connsiteX1331" fmla="*/ 2233086 w 4485930"/>
              <a:gd name="connsiteY1331" fmla="*/ 5873551 h 6180505"/>
              <a:gd name="connsiteX1332" fmla="*/ 2205379 w 4485930"/>
              <a:gd name="connsiteY1332" fmla="*/ 5898712 h 6180505"/>
              <a:gd name="connsiteX1333" fmla="*/ 2192021 w 4485930"/>
              <a:gd name="connsiteY1333" fmla="*/ 5933097 h 6180505"/>
              <a:gd name="connsiteX1334" fmla="*/ 2157883 w 4485930"/>
              <a:gd name="connsiteY1334" fmla="*/ 5952387 h 6180505"/>
              <a:gd name="connsiteX1335" fmla="*/ 2173715 w 4485930"/>
              <a:gd name="connsiteY1335" fmla="*/ 5918840 h 6180505"/>
              <a:gd name="connsiteX1336" fmla="*/ 2189547 w 4485930"/>
              <a:gd name="connsiteY1336" fmla="*/ 5885293 h 6180505"/>
              <a:gd name="connsiteX1337" fmla="*/ 2205379 w 4485930"/>
              <a:gd name="connsiteY1337" fmla="*/ 5873551 h 6180505"/>
              <a:gd name="connsiteX1338" fmla="*/ 2221211 w 4485930"/>
              <a:gd name="connsiteY1338" fmla="*/ 5861811 h 6180505"/>
              <a:gd name="connsiteX1339" fmla="*/ 2222696 w 4485930"/>
              <a:gd name="connsiteY1339" fmla="*/ 5848811 h 6180505"/>
              <a:gd name="connsiteX1340" fmla="*/ 2233086 w 4485930"/>
              <a:gd name="connsiteY1340" fmla="*/ 5838328 h 6180505"/>
              <a:gd name="connsiteX1341" fmla="*/ 2276623 w 4485930"/>
              <a:gd name="connsiteY1341" fmla="*/ 5785491 h 6180505"/>
              <a:gd name="connsiteX1342" fmla="*/ 2308286 w 4485930"/>
              <a:gd name="connsiteY1342" fmla="*/ 5727624 h 6180505"/>
              <a:gd name="connsiteX1343" fmla="*/ 2278601 w 4485930"/>
              <a:gd name="connsiteY1343" fmla="*/ 5702043 h 6180505"/>
              <a:gd name="connsiteX1344" fmla="*/ 2248918 w 4485930"/>
              <a:gd name="connsiteY1344" fmla="*/ 5684012 h 6180505"/>
              <a:gd name="connsiteX1345" fmla="*/ 2239517 w 4485930"/>
              <a:gd name="connsiteY1345" fmla="*/ 5678980 h 6180505"/>
              <a:gd name="connsiteX1346" fmla="*/ 2233086 w 4485930"/>
              <a:gd name="connsiteY1346" fmla="*/ 5673947 h 6180505"/>
              <a:gd name="connsiteX1347" fmla="*/ 2239517 w 4485930"/>
              <a:gd name="connsiteY1347" fmla="*/ 5668078 h 6180505"/>
              <a:gd name="connsiteX1348" fmla="*/ 2248918 w 4485930"/>
              <a:gd name="connsiteY1348" fmla="*/ 5667240 h 6180505"/>
              <a:gd name="connsiteX1349" fmla="*/ 2256833 w 4485930"/>
              <a:gd name="connsiteY1349" fmla="*/ 5653821 h 6180505"/>
              <a:gd name="connsiteX1350" fmla="*/ 2264750 w 4485930"/>
              <a:gd name="connsiteY1350" fmla="*/ 5640403 h 6180505"/>
              <a:gd name="connsiteX1351" fmla="*/ 2276623 w 4485930"/>
              <a:gd name="connsiteY1351" fmla="*/ 5603500 h 6180505"/>
              <a:gd name="connsiteX1352" fmla="*/ 2272666 w 4485930"/>
              <a:gd name="connsiteY1352" fmla="*/ 5596790 h 6180505"/>
              <a:gd name="connsiteX1353" fmla="*/ 2267224 w 4485930"/>
              <a:gd name="connsiteY1353" fmla="*/ 5600564 h 6180505"/>
              <a:gd name="connsiteX1354" fmla="*/ 2264750 w 4485930"/>
              <a:gd name="connsiteY1354" fmla="*/ 5606856 h 6180505"/>
              <a:gd name="connsiteX1355" fmla="*/ 2252381 w 4485930"/>
              <a:gd name="connsiteY1355" fmla="*/ 5605597 h 6180505"/>
              <a:gd name="connsiteX1356" fmla="*/ 2248917 w 4485930"/>
              <a:gd name="connsiteY1356" fmla="*/ 5616919 h 6180505"/>
              <a:gd name="connsiteX1357" fmla="*/ 2233086 w 4485930"/>
              <a:gd name="connsiteY1357" fmla="*/ 5630337 h 6180505"/>
              <a:gd name="connsiteX1358" fmla="*/ 2207357 w 4485930"/>
              <a:gd name="connsiteY1358" fmla="*/ 5678141 h 6180505"/>
              <a:gd name="connsiteX1359" fmla="*/ 2169758 w 4485930"/>
              <a:gd name="connsiteY1359" fmla="*/ 5720913 h 6180505"/>
              <a:gd name="connsiteX1360" fmla="*/ 2153430 w 4485930"/>
              <a:gd name="connsiteY1360" fmla="*/ 5730139 h 6180505"/>
              <a:gd name="connsiteX1361" fmla="*/ 2134136 w 4485930"/>
              <a:gd name="connsiteY1361" fmla="*/ 5734333 h 6180505"/>
              <a:gd name="connsiteX1362" fmla="*/ 2128694 w 4485930"/>
              <a:gd name="connsiteY1362" fmla="*/ 5730560 h 6180505"/>
              <a:gd name="connsiteX1363" fmla="*/ 2126219 w 4485930"/>
              <a:gd name="connsiteY1363" fmla="*/ 5724268 h 6180505"/>
              <a:gd name="connsiteX1364" fmla="*/ 2114347 w 4485930"/>
              <a:gd name="connsiteY1364" fmla="*/ 5697431 h 6180505"/>
              <a:gd name="connsiteX1365" fmla="*/ 2157883 w 4485930"/>
              <a:gd name="connsiteY1365" fmla="*/ 5643756 h 6180505"/>
              <a:gd name="connsiteX1366" fmla="*/ 2173715 w 4485930"/>
              <a:gd name="connsiteY1366" fmla="*/ 5637047 h 6180505"/>
              <a:gd name="connsiteX1367" fmla="*/ 2189547 w 4485930"/>
              <a:gd name="connsiteY1367" fmla="*/ 5616919 h 6180505"/>
              <a:gd name="connsiteX1368" fmla="*/ 2189547 w 4485930"/>
              <a:gd name="connsiteY1368" fmla="*/ 5580018 h 6180505"/>
              <a:gd name="connsiteX1369" fmla="*/ 2180148 w 4485930"/>
              <a:gd name="connsiteY1369" fmla="*/ 5576244 h 6180505"/>
              <a:gd name="connsiteX1370" fmla="*/ 2173715 w 4485930"/>
              <a:gd name="connsiteY1370" fmla="*/ 5569953 h 6180505"/>
              <a:gd name="connsiteX1371" fmla="*/ 2180148 w 4485930"/>
              <a:gd name="connsiteY1371" fmla="*/ 5567018 h 6180505"/>
              <a:gd name="connsiteX1372" fmla="*/ 2189547 w 4485930"/>
              <a:gd name="connsiteY1372" fmla="*/ 5566600 h 6180505"/>
              <a:gd name="connsiteX1373" fmla="*/ 2197463 w 4485930"/>
              <a:gd name="connsiteY1373" fmla="*/ 5553181 h 6180505"/>
              <a:gd name="connsiteX1374" fmla="*/ 2205379 w 4485930"/>
              <a:gd name="connsiteY1374" fmla="*/ 5539762 h 6180505"/>
              <a:gd name="connsiteX1375" fmla="*/ 2246444 w 4485930"/>
              <a:gd name="connsiteY1375" fmla="*/ 5492376 h 6180505"/>
              <a:gd name="connsiteX1376" fmla="*/ 2272666 w 4485930"/>
              <a:gd name="connsiteY1376" fmla="*/ 5442475 h 6180505"/>
              <a:gd name="connsiteX1377" fmla="*/ 2264750 w 4485930"/>
              <a:gd name="connsiteY1377" fmla="*/ 5435766 h 6180505"/>
              <a:gd name="connsiteX1378" fmla="*/ 2235065 w 4485930"/>
              <a:gd name="connsiteY1378" fmla="*/ 5457570 h 6180505"/>
              <a:gd name="connsiteX1379" fmla="*/ 2217254 w 4485930"/>
              <a:gd name="connsiteY1379" fmla="*/ 5489440 h 6180505"/>
              <a:gd name="connsiteX1380" fmla="*/ 2149967 w 4485930"/>
              <a:gd name="connsiteY1380" fmla="*/ 5541439 h 6180505"/>
              <a:gd name="connsiteX1381" fmla="*/ 2082683 w 4485930"/>
              <a:gd name="connsiteY1381" fmla="*/ 5593438 h 6180505"/>
              <a:gd name="connsiteX1382" fmla="*/ 2074767 w 4485930"/>
              <a:gd name="connsiteY1382" fmla="*/ 5606856 h 6180505"/>
              <a:gd name="connsiteX1383" fmla="*/ 2066851 w 4485930"/>
              <a:gd name="connsiteY1383" fmla="*/ 5620274 h 6180505"/>
              <a:gd name="connsiteX1384" fmla="*/ 2020344 w 4485930"/>
              <a:gd name="connsiteY1384" fmla="*/ 5660110 h 6180505"/>
              <a:gd name="connsiteX1385" fmla="*/ 1991648 w 4485930"/>
              <a:gd name="connsiteY1385" fmla="*/ 5707496 h 6180505"/>
              <a:gd name="connsiteX1386" fmla="*/ 1963944 w 4485930"/>
              <a:gd name="connsiteY1386" fmla="*/ 5726784 h 6180505"/>
              <a:gd name="connsiteX1387" fmla="*/ 1948112 w 4485930"/>
              <a:gd name="connsiteY1387" fmla="*/ 5751106 h 6180505"/>
              <a:gd name="connsiteX1388" fmla="*/ 1884785 w 4485930"/>
              <a:gd name="connsiteY1388" fmla="*/ 5798071 h 6180505"/>
              <a:gd name="connsiteX1389" fmla="*/ 1873405 w 4485930"/>
              <a:gd name="connsiteY1389" fmla="*/ 5830780 h 6180505"/>
              <a:gd name="connsiteX1390" fmla="*/ 1841246 w 4485930"/>
              <a:gd name="connsiteY1390" fmla="*/ 5848393 h 6180505"/>
              <a:gd name="connsiteX1391" fmla="*/ 1825414 w 4485930"/>
              <a:gd name="connsiteY1391" fmla="*/ 5881519 h 6180505"/>
              <a:gd name="connsiteX1392" fmla="*/ 1797710 w 4485930"/>
              <a:gd name="connsiteY1392" fmla="*/ 5912131 h 6180505"/>
              <a:gd name="connsiteX1393" fmla="*/ 1784845 w 4485930"/>
              <a:gd name="connsiteY1393" fmla="*/ 5909195 h 6180505"/>
              <a:gd name="connsiteX1394" fmla="*/ 1777919 w 4485930"/>
              <a:gd name="connsiteY1394" fmla="*/ 5898712 h 6180505"/>
              <a:gd name="connsiteX1395" fmla="*/ 1789298 w 4485930"/>
              <a:gd name="connsiteY1395" fmla="*/ 5873972 h 6180505"/>
              <a:gd name="connsiteX1396" fmla="*/ 1809582 w 4485930"/>
              <a:gd name="connsiteY1396" fmla="*/ 5851746 h 6180505"/>
              <a:gd name="connsiteX1397" fmla="*/ 1817498 w 4485930"/>
              <a:gd name="connsiteY1397" fmla="*/ 5835392 h 6180505"/>
              <a:gd name="connsiteX1398" fmla="*/ 1825414 w 4485930"/>
              <a:gd name="connsiteY1398" fmla="*/ 5821555 h 6180505"/>
              <a:gd name="connsiteX1399" fmla="*/ 1842730 w 4485930"/>
              <a:gd name="connsiteY1399" fmla="*/ 5792620 h 6180505"/>
              <a:gd name="connsiteX1400" fmla="*/ 1868953 w 4485930"/>
              <a:gd name="connsiteY1400" fmla="*/ 5771234 h 6180505"/>
              <a:gd name="connsiteX1401" fmla="*/ 1855595 w 4485930"/>
              <a:gd name="connsiteY1401" fmla="*/ 5755300 h 6180505"/>
              <a:gd name="connsiteX1402" fmla="*/ 1868953 w 4485930"/>
              <a:gd name="connsiteY1402" fmla="*/ 5744397 h 6180505"/>
              <a:gd name="connsiteX1403" fmla="*/ 1914964 w 4485930"/>
              <a:gd name="connsiteY1403" fmla="*/ 5661369 h 6180505"/>
              <a:gd name="connsiteX1404" fmla="*/ 1975817 w 4485930"/>
              <a:gd name="connsiteY1404" fmla="*/ 5583372 h 6180505"/>
              <a:gd name="connsiteX1405" fmla="*/ 2011439 w 4485930"/>
              <a:gd name="connsiteY1405" fmla="*/ 5526343 h 6180505"/>
              <a:gd name="connsiteX1406" fmla="*/ 2018860 w 4485930"/>
              <a:gd name="connsiteY1406" fmla="*/ 5524246 h 6180505"/>
              <a:gd name="connsiteX1407" fmla="*/ 2023313 w 4485930"/>
              <a:gd name="connsiteY1407" fmla="*/ 5519634 h 6180505"/>
              <a:gd name="connsiteX1408" fmla="*/ 2023312 w 4485930"/>
              <a:gd name="connsiteY1408" fmla="*/ 5507472 h 6180505"/>
              <a:gd name="connsiteX1409" fmla="*/ 2035187 w 4485930"/>
              <a:gd name="connsiteY1409" fmla="*/ 5502859 h 6180505"/>
              <a:gd name="connsiteX1410" fmla="*/ 2043103 w 4485930"/>
              <a:gd name="connsiteY1410" fmla="*/ 5489022 h 6180505"/>
              <a:gd name="connsiteX1411" fmla="*/ 2051020 w 4485930"/>
              <a:gd name="connsiteY1411" fmla="*/ 5472668 h 6180505"/>
              <a:gd name="connsiteX1412" fmla="*/ 2050030 w 4485930"/>
              <a:gd name="connsiteY1412" fmla="*/ 5461345 h 6180505"/>
              <a:gd name="connsiteX1413" fmla="*/ 2043103 w 4485930"/>
              <a:gd name="connsiteY1413" fmla="*/ 5452540 h 6180505"/>
              <a:gd name="connsiteX1414" fmla="*/ 2000061 w 4485930"/>
              <a:gd name="connsiteY1414" fmla="*/ 5485667 h 6180505"/>
              <a:gd name="connsiteX1415" fmla="*/ 1971860 w 4485930"/>
              <a:gd name="connsiteY1415" fmla="*/ 5526343 h 6180505"/>
              <a:gd name="connsiteX1416" fmla="*/ 1952069 w 4485930"/>
              <a:gd name="connsiteY1416" fmla="*/ 5516278 h 6180505"/>
              <a:gd name="connsiteX1417" fmla="*/ 1936237 w 4485930"/>
              <a:gd name="connsiteY1417" fmla="*/ 5526343 h 6180505"/>
              <a:gd name="connsiteX1418" fmla="*/ 1916448 w 4485930"/>
              <a:gd name="connsiteY1418" fmla="*/ 5559890 h 6180505"/>
              <a:gd name="connsiteX1419" fmla="*/ 1857078 w 4485930"/>
              <a:gd name="connsiteY1419" fmla="*/ 5606855 h 6180505"/>
              <a:gd name="connsiteX1420" fmla="*/ 1849162 w 4485930"/>
              <a:gd name="connsiteY1420" fmla="*/ 5625304 h 6180505"/>
              <a:gd name="connsiteX1421" fmla="*/ 1841245 w 4485930"/>
              <a:gd name="connsiteY1421" fmla="*/ 5643756 h 6180505"/>
              <a:gd name="connsiteX1422" fmla="*/ 1805626 w 4485930"/>
              <a:gd name="connsiteY1422" fmla="*/ 5667240 h 6180505"/>
              <a:gd name="connsiteX1423" fmla="*/ 1777918 w 4485930"/>
              <a:gd name="connsiteY1423" fmla="*/ 5689045 h 6180505"/>
              <a:gd name="connsiteX1424" fmla="*/ 1762086 w 4485930"/>
              <a:gd name="connsiteY1424" fmla="*/ 5720912 h 6180505"/>
              <a:gd name="connsiteX1425" fmla="*/ 1694306 w 4485930"/>
              <a:gd name="connsiteY1425" fmla="*/ 5772910 h 6180505"/>
              <a:gd name="connsiteX1426" fmla="*/ 1635432 w 4485930"/>
              <a:gd name="connsiteY1426" fmla="*/ 5824908 h 6180505"/>
              <a:gd name="connsiteX1427" fmla="*/ 1630979 w 4485930"/>
              <a:gd name="connsiteY1427" fmla="*/ 5841683 h 6180505"/>
              <a:gd name="connsiteX1428" fmla="*/ 1611684 w 4485930"/>
              <a:gd name="connsiteY1428" fmla="*/ 5848393 h 6180505"/>
              <a:gd name="connsiteX1429" fmla="*/ 1605749 w 4485930"/>
              <a:gd name="connsiteY1429" fmla="*/ 5861811 h 6180505"/>
              <a:gd name="connsiteX1430" fmla="*/ 1599811 w 4485930"/>
              <a:gd name="connsiteY1430" fmla="*/ 5875230 h 6180505"/>
              <a:gd name="connsiteX1431" fmla="*/ 1560725 w 4485930"/>
              <a:gd name="connsiteY1431" fmla="*/ 5893679 h 6180505"/>
              <a:gd name="connsiteX1432" fmla="*/ 1536484 w 4485930"/>
              <a:gd name="connsiteY1432" fmla="*/ 5922196 h 6180505"/>
              <a:gd name="connsiteX1433" fmla="*/ 1524115 w 4485930"/>
              <a:gd name="connsiteY1433" fmla="*/ 5936032 h 6180505"/>
              <a:gd name="connsiteX1434" fmla="*/ 1520652 w 4485930"/>
              <a:gd name="connsiteY1434" fmla="*/ 5952387 h 6180505"/>
              <a:gd name="connsiteX1435" fmla="*/ 1461281 w 4485930"/>
              <a:gd name="connsiteY1435" fmla="*/ 5992643 h 6180505"/>
              <a:gd name="connsiteX1436" fmla="*/ 1453365 w 4485930"/>
              <a:gd name="connsiteY1436" fmla="*/ 6012353 h 6180505"/>
              <a:gd name="connsiteX1437" fmla="*/ 1445449 w 4485930"/>
              <a:gd name="connsiteY1437" fmla="*/ 6029545 h 6180505"/>
              <a:gd name="connsiteX1438" fmla="*/ 1407354 w 4485930"/>
              <a:gd name="connsiteY1438" fmla="*/ 6048415 h 6180505"/>
              <a:gd name="connsiteX1439" fmla="*/ 1378165 w 4485930"/>
              <a:gd name="connsiteY1439" fmla="*/ 6079864 h 6180505"/>
              <a:gd name="connsiteX1440" fmla="*/ 1326710 w 4485930"/>
              <a:gd name="connsiteY1440" fmla="*/ 6096639 h 6180505"/>
              <a:gd name="connsiteX1441" fmla="*/ 1318794 w 4485930"/>
              <a:gd name="connsiteY1441" fmla="*/ 6116767 h 6180505"/>
              <a:gd name="connsiteX1442" fmla="*/ 1310878 w 4485930"/>
              <a:gd name="connsiteY1442" fmla="*/ 6136895 h 6180505"/>
              <a:gd name="connsiteX1443" fmla="*/ 1247551 w 4485930"/>
              <a:gd name="connsiteY1443" fmla="*/ 6180505 h 6180505"/>
              <a:gd name="connsiteX1444" fmla="*/ 1235678 w 4485930"/>
              <a:gd name="connsiteY1444" fmla="*/ 6173796 h 6180505"/>
              <a:gd name="connsiteX1445" fmla="*/ 1264702 w 4485930"/>
              <a:gd name="connsiteY1445" fmla="*/ 6131302 h 6180505"/>
              <a:gd name="connsiteX1446" fmla="*/ 1320114 w 4485930"/>
              <a:gd name="connsiteY1446" fmla="*/ 6057499 h 6180505"/>
              <a:gd name="connsiteX1447" fmla="*/ 1354415 w 4485930"/>
              <a:gd name="connsiteY1447" fmla="*/ 6012771 h 6180505"/>
              <a:gd name="connsiteX1448" fmla="*/ 1376185 w 4485930"/>
              <a:gd name="connsiteY1448" fmla="*/ 5985515 h 6180505"/>
              <a:gd name="connsiteX1449" fmla="*/ 1397953 w 4485930"/>
              <a:gd name="connsiteY1449" fmla="*/ 5955742 h 6180505"/>
              <a:gd name="connsiteX1450" fmla="*/ 1426650 w 4485930"/>
              <a:gd name="connsiteY1450" fmla="*/ 5916325 h 6180505"/>
              <a:gd name="connsiteX1451" fmla="*/ 1461281 w 4485930"/>
              <a:gd name="connsiteY1451" fmla="*/ 5881939 h 6180505"/>
              <a:gd name="connsiteX1452" fmla="*/ 1455344 w 4485930"/>
              <a:gd name="connsiteY1452" fmla="*/ 5872295 h 6180505"/>
              <a:gd name="connsiteX1453" fmla="*/ 1449409 w 4485930"/>
              <a:gd name="connsiteY1453" fmla="*/ 5865165 h 6180505"/>
              <a:gd name="connsiteX1454" fmla="*/ 1445450 w 4485930"/>
              <a:gd name="connsiteY1454" fmla="*/ 5871874 h 6180505"/>
              <a:gd name="connsiteX1455" fmla="*/ 1429617 w 4485930"/>
              <a:gd name="connsiteY1455" fmla="*/ 5851746 h 6180505"/>
              <a:gd name="connsiteX1456" fmla="*/ 1481072 w 4485930"/>
              <a:gd name="connsiteY1456" fmla="*/ 5771234 h 6180505"/>
              <a:gd name="connsiteX1457" fmla="*/ 1492945 w 4485930"/>
              <a:gd name="connsiteY1457" fmla="*/ 5761171 h 6180505"/>
              <a:gd name="connsiteX1458" fmla="*/ 1492945 w 4485930"/>
              <a:gd name="connsiteY1458" fmla="*/ 5749009 h 6180505"/>
              <a:gd name="connsiteX1459" fmla="*/ 1504820 w 4485930"/>
              <a:gd name="connsiteY1459" fmla="*/ 5744397 h 6180505"/>
              <a:gd name="connsiteX1460" fmla="*/ 1512736 w 4485930"/>
              <a:gd name="connsiteY1460" fmla="*/ 5730559 h 6180505"/>
              <a:gd name="connsiteX1461" fmla="*/ 1520652 w 4485930"/>
              <a:gd name="connsiteY1461" fmla="*/ 5714206 h 6180505"/>
              <a:gd name="connsiteX1462" fmla="*/ 1542418 w 4485930"/>
              <a:gd name="connsiteY1462" fmla="*/ 5711687 h 6180505"/>
              <a:gd name="connsiteX1463" fmla="*/ 1552316 w 4485930"/>
              <a:gd name="connsiteY1463" fmla="*/ 5694077 h 6180505"/>
              <a:gd name="connsiteX1464" fmla="*/ 1568148 w 4485930"/>
              <a:gd name="connsiteY1464" fmla="*/ 5667240 h 6180505"/>
              <a:gd name="connsiteX1465" fmla="*/ 1605253 w 4485930"/>
              <a:gd name="connsiteY1465" fmla="*/ 5599308 h 6180505"/>
              <a:gd name="connsiteX1466" fmla="*/ 1651264 w 4485930"/>
              <a:gd name="connsiteY1466" fmla="*/ 5526343 h 6180505"/>
              <a:gd name="connsiteX1467" fmla="*/ 1665610 w 4485930"/>
              <a:gd name="connsiteY1467" fmla="*/ 5525084 h 6180505"/>
              <a:gd name="connsiteX1468" fmla="*/ 1671055 w 4485930"/>
              <a:gd name="connsiteY1468" fmla="*/ 5516278 h 6180505"/>
              <a:gd name="connsiteX1469" fmla="*/ 1686886 w 4485930"/>
              <a:gd name="connsiteY1469" fmla="*/ 5502859 h 6180505"/>
              <a:gd name="connsiteX1470" fmla="*/ 1690350 w 4485930"/>
              <a:gd name="connsiteY1470" fmla="*/ 5488602 h 6180505"/>
              <a:gd name="connsiteX1471" fmla="*/ 1702718 w 4485930"/>
              <a:gd name="connsiteY1471" fmla="*/ 5479378 h 6180505"/>
              <a:gd name="connsiteX1472" fmla="*/ 1702718 w 4485930"/>
              <a:gd name="connsiteY1472" fmla="*/ 5449184 h 6180505"/>
              <a:gd name="connsiteX1473" fmla="*/ 1718550 w 4485930"/>
              <a:gd name="connsiteY1473" fmla="*/ 5435766 h 6180505"/>
              <a:gd name="connsiteX1474" fmla="*/ 1721022 w 4485930"/>
              <a:gd name="connsiteY1474" fmla="*/ 5418993 h 6180505"/>
              <a:gd name="connsiteX1475" fmla="*/ 1738338 w 4485930"/>
              <a:gd name="connsiteY1475" fmla="*/ 5412284 h 6180505"/>
              <a:gd name="connsiteX1476" fmla="*/ 1750214 w 4485930"/>
              <a:gd name="connsiteY1476" fmla="*/ 5412284 h 6180505"/>
              <a:gd name="connsiteX1477" fmla="*/ 1756149 w 4485930"/>
              <a:gd name="connsiteY1477" fmla="*/ 5390897 h 6180505"/>
              <a:gd name="connsiteX1478" fmla="*/ 1762086 w 4485930"/>
              <a:gd name="connsiteY1478" fmla="*/ 5372028 h 6180505"/>
              <a:gd name="connsiteX1479" fmla="*/ 1798203 w 4485930"/>
              <a:gd name="connsiteY1479" fmla="*/ 5327578 h 6180505"/>
              <a:gd name="connsiteX1480" fmla="*/ 1825414 w 4485930"/>
              <a:gd name="connsiteY1480" fmla="*/ 5278097 h 6180505"/>
              <a:gd name="connsiteX1481" fmla="*/ 1831352 w 4485930"/>
              <a:gd name="connsiteY1481" fmla="*/ 5259645 h 6180505"/>
              <a:gd name="connsiteX1482" fmla="*/ 1849162 w 4485930"/>
              <a:gd name="connsiteY1482" fmla="*/ 5251259 h 6180505"/>
              <a:gd name="connsiteX1483" fmla="*/ 1857077 w 4485930"/>
              <a:gd name="connsiteY1483" fmla="*/ 5251259 h 6180505"/>
              <a:gd name="connsiteX1484" fmla="*/ 1864994 w 4485930"/>
              <a:gd name="connsiteY1484" fmla="*/ 5217710 h 6180505"/>
              <a:gd name="connsiteX1485" fmla="*/ 1893690 w 4485930"/>
              <a:gd name="connsiteY1485" fmla="*/ 5180810 h 6180505"/>
              <a:gd name="connsiteX1486" fmla="*/ 1916448 w 4485930"/>
              <a:gd name="connsiteY1486" fmla="*/ 5143909 h 6180505"/>
              <a:gd name="connsiteX1487" fmla="*/ 1938900 w 4485930"/>
              <a:gd name="connsiteY1487" fmla="*/ 5132015 h 6180505"/>
              <a:gd name="connsiteX1488" fmla="*/ 1952992 w 4485930"/>
              <a:gd name="connsiteY1488" fmla="*/ 5111964 h 6180505"/>
              <a:gd name="connsiteX1489" fmla="*/ 1954047 w 4485930"/>
              <a:gd name="connsiteY1489" fmla="*/ 5108683 h 6180505"/>
              <a:gd name="connsiteX1490" fmla="*/ 1959985 w 4485930"/>
              <a:gd name="connsiteY1490" fmla="*/ 5090235 h 6180505"/>
              <a:gd name="connsiteX1491" fmla="*/ 2001543 w 4485930"/>
              <a:gd name="connsiteY1491" fmla="*/ 5034463 h 6180505"/>
              <a:gd name="connsiteX1492" fmla="*/ 2043104 w 4485930"/>
              <a:gd name="connsiteY1492" fmla="*/ 4976175 h 6180505"/>
              <a:gd name="connsiteX1493" fmla="*/ 2069326 w 4485930"/>
              <a:gd name="connsiteY1493" fmla="*/ 4950595 h 6180505"/>
              <a:gd name="connsiteX1494" fmla="*/ 2071580 w 4485930"/>
              <a:gd name="connsiteY1494" fmla="*/ 4934787 h 6180505"/>
              <a:gd name="connsiteX1495" fmla="*/ 2064875 w 4485930"/>
              <a:gd name="connsiteY1495" fmla="*/ 4926266 h 6180505"/>
              <a:gd name="connsiteX1496" fmla="*/ 2021832 w 4485930"/>
              <a:gd name="connsiteY1496" fmla="*/ 4959393 h 6180505"/>
              <a:gd name="connsiteX1497" fmla="*/ 1993632 w 4485930"/>
              <a:gd name="connsiteY1497" fmla="*/ 5000069 h 6180505"/>
              <a:gd name="connsiteX1498" fmla="*/ 1973841 w 4485930"/>
              <a:gd name="connsiteY1498" fmla="*/ 4990004 h 6180505"/>
              <a:gd name="connsiteX1499" fmla="*/ 1958009 w 4485930"/>
              <a:gd name="connsiteY1499" fmla="*/ 5000069 h 6180505"/>
              <a:gd name="connsiteX1500" fmla="*/ 1938221 w 4485930"/>
              <a:gd name="connsiteY1500" fmla="*/ 5033616 h 6180505"/>
              <a:gd name="connsiteX1501" fmla="*/ 1878850 w 4485930"/>
              <a:gd name="connsiteY1501" fmla="*/ 5080581 h 6180505"/>
              <a:gd name="connsiteX1502" fmla="*/ 1870933 w 4485930"/>
              <a:gd name="connsiteY1502" fmla="*/ 5099030 h 6180505"/>
              <a:gd name="connsiteX1503" fmla="*/ 1863018 w 4485930"/>
              <a:gd name="connsiteY1503" fmla="*/ 5117482 h 6180505"/>
              <a:gd name="connsiteX1504" fmla="*/ 1827397 w 4485930"/>
              <a:gd name="connsiteY1504" fmla="*/ 5140966 h 6180505"/>
              <a:gd name="connsiteX1505" fmla="*/ 1799690 w 4485930"/>
              <a:gd name="connsiteY1505" fmla="*/ 5162771 h 6180505"/>
              <a:gd name="connsiteX1506" fmla="*/ 1783858 w 4485930"/>
              <a:gd name="connsiteY1506" fmla="*/ 5194638 h 6180505"/>
              <a:gd name="connsiteX1507" fmla="*/ 1716078 w 4485930"/>
              <a:gd name="connsiteY1507" fmla="*/ 5246636 h 6180505"/>
              <a:gd name="connsiteX1508" fmla="*/ 1657204 w 4485930"/>
              <a:gd name="connsiteY1508" fmla="*/ 5298635 h 6180505"/>
              <a:gd name="connsiteX1509" fmla="*/ 1652751 w 4485930"/>
              <a:gd name="connsiteY1509" fmla="*/ 5315409 h 6180505"/>
              <a:gd name="connsiteX1510" fmla="*/ 1633455 w 4485930"/>
              <a:gd name="connsiteY1510" fmla="*/ 5322119 h 6180505"/>
              <a:gd name="connsiteX1511" fmla="*/ 1627521 w 4485930"/>
              <a:gd name="connsiteY1511" fmla="*/ 5335538 h 6180505"/>
              <a:gd name="connsiteX1512" fmla="*/ 1621583 w 4485930"/>
              <a:gd name="connsiteY1512" fmla="*/ 5348956 h 6180505"/>
              <a:gd name="connsiteX1513" fmla="*/ 1582497 w 4485930"/>
              <a:gd name="connsiteY1513" fmla="*/ 5367405 h 6180505"/>
              <a:gd name="connsiteX1514" fmla="*/ 1558256 w 4485930"/>
              <a:gd name="connsiteY1514" fmla="*/ 5395922 h 6180505"/>
              <a:gd name="connsiteX1515" fmla="*/ 1545887 w 4485930"/>
              <a:gd name="connsiteY1515" fmla="*/ 5409758 h 6180505"/>
              <a:gd name="connsiteX1516" fmla="*/ 1542424 w 4485930"/>
              <a:gd name="connsiteY1516" fmla="*/ 5426113 h 6180505"/>
              <a:gd name="connsiteX1517" fmla="*/ 1483053 w 4485930"/>
              <a:gd name="connsiteY1517" fmla="*/ 5466369 h 6180505"/>
              <a:gd name="connsiteX1518" fmla="*/ 1475137 w 4485930"/>
              <a:gd name="connsiteY1518" fmla="*/ 5486079 h 6180505"/>
              <a:gd name="connsiteX1519" fmla="*/ 1467221 w 4485930"/>
              <a:gd name="connsiteY1519" fmla="*/ 5503272 h 6180505"/>
              <a:gd name="connsiteX1520" fmla="*/ 1429126 w 4485930"/>
              <a:gd name="connsiteY1520" fmla="*/ 5522141 h 6180505"/>
              <a:gd name="connsiteX1521" fmla="*/ 1399937 w 4485930"/>
              <a:gd name="connsiteY1521" fmla="*/ 5553590 h 6180505"/>
              <a:gd name="connsiteX1522" fmla="*/ 1348482 w 4485930"/>
              <a:gd name="connsiteY1522" fmla="*/ 5570365 h 6180505"/>
              <a:gd name="connsiteX1523" fmla="*/ 1340566 w 4485930"/>
              <a:gd name="connsiteY1523" fmla="*/ 5590493 h 6180505"/>
              <a:gd name="connsiteX1524" fmla="*/ 1332650 w 4485930"/>
              <a:gd name="connsiteY1524" fmla="*/ 5610621 h 6180505"/>
              <a:gd name="connsiteX1525" fmla="*/ 1269322 w 4485930"/>
              <a:gd name="connsiteY1525" fmla="*/ 5654231 h 6180505"/>
              <a:gd name="connsiteX1526" fmla="*/ 1257450 w 4485930"/>
              <a:gd name="connsiteY1526" fmla="*/ 5647522 h 6180505"/>
              <a:gd name="connsiteX1527" fmla="*/ 1286475 w 4485930"/>
              <a:gd name="connsiteY1527" fmla="*/ 5605028 h 6180505"/>
              <a:gd name="connsiteX1528" fmla="*/ 1341886 w 4485930"/>
              <a:gd name="connsiteY1528" fmla="*/ 5531225 h 6180505"/>
              <a:gd name="connsiteX1529" fmla="*/ 1376186 w 4485930"/>
              <a:gd name="connsiteY1529" fmla="*/ 5486496 h 6180505"/>
              <a:gd name="connsiteX1530" fmla="*/ 1397957 w 4485930"/>
              <a:gd name="connsiteY1530" fmla="*/ 5459241 h 6180505"/>
              <a:gd name="connsiteX1531" fmla="*/ 1419725 w 4485930"/>
              <a:gd name="connsiteY1531" fmla="*/ 5429468 h 6180505"/>
              <a:gd name="connsiteX1532" fmla="*/ 1448422 w 4485930"/>
              <a:gd name="connsiteY1532" fmla="*/ 5390051 h 6180505"/>
              <a:gd name="connsiteX1533" fmla="*/ 1483053 w 4485930"/>
              <a:gd name="connsiteY1533" fmla="*/ 5355665 h 6180505"/>
              <a:gd name="connsiteX1534" fmla="*/ 1477116 w 4485930"/>
              <a:gd name="connsiteY1534" fmla="*/ 5346021 h 6180505"/>
              <a:gd name="connsiteX1535" fmla="*/ 1471181 w 4485930"/>
              <a:gd name="connsiteY1535" fmla="*/ 5338891 h 6180505"/>
              <a:gd name="connsiteX1536" fmla="*/ 1467222 w 4485930"/>
              <a:gd name="connsiteY1536" fmla="*/ 5345600 h 6180505"/>
              <a:gd name="connsiteX1537" fmla="*/ 1451389 w 4485930"/>
              <a:gd name="connsiteY1537" fmla="*/ 5325472 h 6180505"/>
              <a:gd name="connsiteX1538" fmla="*/ 1502844 w 4485930"/>
              <a:gd name="connsiteY1538" fmla="*/ 5244959 h 6180505"/>
              <a:gd name="connsiteX1539" fmla="*/ 1514717 w 4485930"/>
              <a:gd name="connsiteY1539" fmla="*/ 5234897 h 6180505"/>
              <a:gd name="connsiteX1540" fmla="*/ 1514717 w 4485930"/>
              <a:gd name="connsiteY1540" fmla="*/ 5222735 h 6180505"/>
              <a:gd name="connsiteX1541" fmla="*/ 1526592 w 4485930"/>
              <a:gd name="connsiteY1541" fmla="*/ 5218123 h 6180505"/>
              <a:gd name="connsiteX1542" fmla="*/ 1534508 w 4485930"/>
              <a:gd name="connsiteY1542" fmla="*/ 5204285 h 6180505"/>
              <a:gd name="connsiteX1543" fmla="*/ 1542424 w 4485930"/>
              <a:gd name="connsiteY1543" fmla="*/ 5187931 h 6180505"/>
              <a:gd name="connsiteX1544" fmla="*/ 1564190 w 4485930"/>
              <a:gd name="connsiteY1544" fmla="*/ 5185414 h 6180505"/>
              <a:gd name="connsiteX1545" fmla="*/ 1574087 w 4485930"/>
              <a:gd name="connsiteY1545" fmla="*/ 5167803 h 6180505"/>
              <a:gd name="connsiteX1546" fmla="*/ 1589920 w 4485930"/>
              <a:gd name="connsiteY1546" fmla="*/ 5140966 h 6180505"/>
              <a:gd name="connsiteX1547" fmla="*/ 1627025 w 4485930"/>
              <a:gd name="connsiteY1547" fmla="*/ 5073034 h 6180505"/>
              <a:gd name="connsiteX1548" fmla="*/ 1673035 w 4485930"/>
              <a:gd name="connsiteY1548" fmla="*/ 5000069 h 6180505"/>
              <a:gd name="connsiteX1549" fmla="*/ 1687382 w 4485930"/>
              <a:gd name="connsiteY1549" fmla="*/ 4998810 h 6180505"/>
              <a:gd name="connsiteX1550" fmla="*/ 1692827 w 4485930"/>
              <a:gd name="connsiteY1550" fmla="*/ 4990004 h 6180505"/>
              <a:gd name="connsiteX1551" fmla="*/ 1708658 w 4485930"/>
              <a:gd name="connsiteY1551" fmla="*/ 4976584 h 6180505"/>
              <a:gd name="connsiteX1552" fmla="*/ 1712122 w 4485930"/>
              <a:gd name="connsiteY1552" fmla="*/ 4962328 h 6180505"/>
              <a:gd name="connsiteX1553" fmla="*/ 1724490 w 4485930"/>
              <a:gd name="connsiteY1553" fmla="*/ 4953104 h 6180505"/>
              <a:gd name="connsiteX1554" fmla="*/ 1724490 w 4485930"/>
              <a:gd name="connsiteY1554" fmla="*/ 4922910 h 6180505"/>
              <a:gd name="connsiteX1555" fmla="*/ 1740322 w 4485930"/>
              <a:gd name="connsiteY1555" fmla="*/ 4909492 h 6180505"/>
              <a:gd name="connsiteX1556" fmla="*/ 1742794 w 4485930"/>
              <a:gd name="connsiteY1556" fmla="*/ 4892719 h 6180505"/>
              <a:gd name="connsiteX1557" fmla="*/ 1760110 w 4485930"/>
              <a:gd name="connsiteY1557" fmla="*/ 4886010 h 6180505"/>
              <a:gd name="connsiteX1558" fmla="*/ 1771986 w 4485930"/>
              <a:gd name="connsiteY1558" fmla="*/ 4886010 h 6180505"/>
              <a:gd name="connsiteX1559" fmla="*/ 1777921 w 4485930"/>
              <a:gd name="connsiteY1559" fmla="*/ 4864623 h 6180505"/>
              <a:gd name="connsiteX1560" fmla="*/ 1783858 w 4485930"/>
              <a:gd name="connsiteY1560" fmla="*/ 4845754 h 6180505"/>
              <a:gd name="connsiteX1561" fmla="*/ 1819975 w 4485930"/>
              <a:gd name="connsiteY1561" fmla="*/ 4801304 h 6180505"/>
              <a:gd name="connsiteX1562" fmla="*/ 1847186 w 4485930"/>
              <a:gd name="connsiteY1562" fmla="*/ 4751823 h 6180505"/>
              <a:gd name="connsiteX1563" fmla="*/ 1853124 w 4485930"/>
              <a:gd name="connsiteY1563" fmla="*/ 4733371 h 6180505"/>
              <a:gd name="connsiteX1564" fmla="*/ 1870934 w 4485930"/>
              <a:gd name="connsiteY1564" fmla="*/ 4724985 h 6180505"/>
              <a:gd name="connsiteX1565" fmla="*/ 1878849 w 4485930"/>
              <a:gd name="connsiteY1565" fmla="*/ 4724985 h 6180505"/>
              <a:gd name="connsiteX1566" fmla="*/ 1886766 w 4485930"/>
              <a:gd name="connsiteY1566" fmla="*/ 4691436 h 6180505"/>
              <a:gd name="connsiteX1567" fmla="*/ 1915461 w 4485930"/>
              <a:gd name="connsiteY1567" fmla="*/ 4654536 h 6180505"/>
              <a:gd name="connsiteX1568" fmla="*/ 1938220 w 4485930"/>
              <a:gd name="connsiteY1568" fmla="*/ 4617635 h 6180505"/>
              <a:gd name="connsiteX1569" fmla="*/ 1969884 w 4485930"/>
              <a:gd name="connsiteY1569" fmla="*/ 4600861 h 6180505"/>
              <a:gd name="connsiteX1570" fmla="*/ 1975819 w 4485930"/>
              <a:gd name="connsiteY1570" fmla="*/ 4582410 h 6180505"/>
              <a:gd name="connsiteX1571" fmla="*/ 1981757 w 4485930"/>
              <a:gd name="connsiteY1571" fmla="*/ 4563961 h 6180505"/>
              <a:gd name="connsiteX1572" fmla="*/ 1999166 w 4485930"/>
              <a:gd name="connsiteY1572" fmla="*/ 4540598 h 6180505"/>
              <a:gd name="connsiteX1573" fmla="*/ 1996313 w 4485930"/>
              <a:gd name="connsiteY1573" fmla="*/ 4542478 h 6180505"/>
              <a:gd name="connsiteX1574" fmla="*/ 1968607 w 4485930"/>
              <a:gd name="connsiteY1574" fmla="*/ 4564283 h 6180505"/>
              <a:gd name="connsiteX1575" fmla="*/ 1952775 w 4485930"/>
              <a:gd name="connsiteY1575" fmla="*/ 4596150 h 6180505"/>
              <a:gd name="connsiteX1576" fmla="*/ 1884994 w 4485930"/>
              <a:gd name="connsiteY1576" fmla="*/ 4648148 h 6180505"/>
              <a:gd name="connsiteX1577" fmla="*/ 1826120 w 4485930"/>
              <a:gd name="connsiteY1577" fmla="*/ 4700147 h 6180505"/>
              <a:gd name="connsiteX1578" fmla="*/ 1821667 w 4485930"/>
              <a:gd name="connsiteY1578" fmla="*/ 4716921 h 6180505"/>
              <a:gd name="connsiteX1579" fmla="*/ 1802371 w 4485930"/>
              <a:gd name="connsiteY1579" fmla="*/ 4723631 h 6180505"/>
              <a:gd name="connsiteX1580" fmla="*/ 1796436 w 4485930"/>
              <a:gd name="connsiteY1580" fmla="*/ 4737049 h 6180505"/>
              <a:gd name="connsiteX1581" fmla="*/ 1790499 w 4485930"/>
              <a:gd name="connsiteY1581" fmla="*/ 4750468 h 6180505"/>
              <a:gd name="connsiteX1582" fmla="*/ 1751413 w 4485930"/>
              <a:gd name="connsiteY1582" fmla="*/ 4768917 h 6180505"/>
              <a:gd name="connsiteX1583" fmla="*/ 1727172 w 4485930"/>
              <a:gd name="connsiteY1583" fmla="*/ 4797434 h 6180505"/>
              <a:gd name="connsiteX1584" fmla="*/ 1714803 w 4485930"/>
              <a:gd name="connsiteY1584" fmla="*/ 4811270 h 6180505"/>
              <a:gd name="connsiteX1585" fmla="*/ 1711340 w 4485930"/>
              <a:gd name="connsiteY1585" fmla="*/ 4827625 h 6180505"/>
              <a:gd name="connsiteX1586" fmla="*/ 1651969 w 4485930"/>
              <a:gd name="connsiteY1586" fmla="*/ 4867881 h 6180505"/>
              <a:gd name="connsiteX1587" fmla="*/ 1644053 w 4485930"/>
              <a:gd name="connsiteY1587" fmla="*/ 4887591 h 6180505"/>
              <a:gd name="connsiteX1588" fmla="*/ 1636138 w 4485930"/>
              <a:gd name="connsiteY1588" fmla="*/ 4904784 h 6180505"/>
              <a:gd name="connsiteX1589" fmla="*/ 1598043 w 4485930"/>
              <a:gd name="connsiteY1589" fmla="*/ 4923653 h 6180505"/>
              <a:gd name="connsiteX1590" fmla="*/ 1568852 w 4485930"/>
              <a:gd name="connsiteY1590" fmla="*/ 4955102 h 6180505"/>
              <a:gd name="connsiteX1591" fmla="*/ 1537048 w 4485930"/>
              <a:gd name="connsiteY1591" fmla="*/ 4965471 h 6180505"/>
              <a:gd name="connsiteX1592" fmla="*/ 1531293 w 4485930"/>
              <a:gd name="connsiteY1592" fmla="*/ 4972133 h 6180505"/>
              <a:gd name="connsiteX1593" fmla="*/ 1507675 w 4485930"/>
              <a:gd name="connsiteY1593" fmla="*/ 4996599 h 6180505"/>
              <a:gd name="connsiteX1594" fmla="*/ 1501567 w 4485930"/>
              <a:gd name="connsiteY1594" fmla="*/ 5012133 h 6180505"/>
              <a:gd name="connsiteX1595" fmla="*/ 1458110 w 4485930"/>
              <a:gd name="connsiteY1595" fmla="*/ 5042058 h 6180505"/>
              <a:gd name="connsiteX1596" fmla="*/ 1454607 w 4485930"/>
              <a:gd name="connsiteY1596" fmla="*/ 5048033 h 6180505"/>
              <a:gd name="connsiteX1597" fmla="*/ 1426900 w 4485930"/>
              <a:gd name="connsiteY1597" fmla="*/ 5073194 h 6180505"/>
              <a:gd name="connsiteX1598" fmla="*/ 1413543 w 4485930"/>
              <a:gd name="connsiteY1598" fmla="*/ 5107579 h 6180505"/>
              <a:gd name="connsiteX1599" fmla="*/ 1379405 w 4485930"/>
              <a:gd name="connsiteY1599" fmla="*/ 5126869 h 6180505"/>
              <a:gd name="connsiteX1600" fmla="*/ 1395236 w 4485930"/>
              <a:gd name="connsiteY1600" fmla="*/ 5093321 h 6180505"/>
              <a:gd name="connsiteX1601" fmla="*/ 1411068 w 4485930"/>
              <a:gd name="connsiteY1601" fmla="*/ 5059775 h 6180505"/>
              <a:gd name="connsiteX1602" fmla="*/ 1423808 w 4485930"/>
              <a:gd name="connsiteY1602" fmla="*/ 5056105 h 6180505"/>
              <a:gd name="connsiteX1603" fmla="*/ 1426491 w 4485930"/>
              <a:gd name="connsiteY1603" fmla="*/ 5049104 h 6180505"/>
              <a:gd name="connsiteX1604" fmla="*/ 1426366 w 4485930"/>
              <a:gd name="connsiteY1604" fmla="*/ 5049034 h 6180505"/>
              <a:gd name="connsiteX1605" fmla="*/ 1426773 w 4485930"/>
              <a:gd name="connsiteY1605" fmla="*/ 5048365 h 6180505"/>
              <a:gd name="connsiteX1606" fmla="*/ 1426901 w 4485930"/>
              <a:gd name="connsiteY1606" fmla="*/ 5048033 h 6180505"/>
              <a:gd name="connsiteX1607" fmla="*/ 1429993 w 4485930"/>
              <a:gd name="connsiteY1607" fmla="*/ 5039962 h 6180505"/>
              <a:gd name="connsiteX1608" fmla="*/ 1432283 w 4485930"/>
              <a:gd name="connsiteY1608" fmla="*/ 5039303 h 6180505"/>
              <a:gd name="connsiteX1609" fmla="*/ 1434611 w 4485930"/>
              <a:gd name="connsiteY1609" fmla="*/ 5035475 h 6180505"/>
              <a:gd name="connsiteX1610" fmla="*/ 1455391 w 4485930"/>
              <a:gd name="connsiteY1610" fmla="*/ 5006540 h 6180505"/>
              <a:gd name="connsiteX1611" fmla="*/ 1510802 w 4485930"/>
              <a:gd name="connsiteY1611" fmla="*/ 4932737 h 6180505"/>
              <a:gd name="connsiteX1612" fmla="*/ 1518700 w 4485930"/>
              <a:gd name="connsiteY1612" fmla="*/ 4922404 h 6180505"/>
              <a:gd name="connsiteX1613" fmla="*/ 1529807 w 4485930"/>
              <a:gd name="connsiteY1613" fmla="*/ 4902106 h 6180505"/>
              <a:gd name="connsiteX1614" fmla="*/ 1500122 w 4485930"/>
              <a:gd name="connsiteY1614" fmla="*/ 4876525 h 6180505"/>
              <a:gd name="connsiteX1615" fmla="*/ 1470439 w 4485930"/>
              <a:gd name="connsiteY1615" fmla="*/ 4858494 h 6180505"/>
              <a:gd name="connsiteX1616" fmla="*/ 1461038 w 4485930"/>
              <a:gd name="connsiteY1616" fmla="*/ 4853462 h 6180505"/>
              <a:gd name="connsiteX1617" fmla="*/ 1454608 w 4485930"/>
              <a:gd name="connsiteY1617" fmla="*/ 4848429 h 6180505"/>
              <a:gd name="connsiteX1618" fmla="*/ 1461039 w 4485930"/>
              <a:gd name="connsiteY1618" fmla="*/ 4842560 h 6180505"/>
              <a:gd name="connsiteX1619" fmla="*/ 1470439 w 4485930"/>
              <a:gd name="connsiteY1619" fmla="*/ 4841722 h 6180505"/>
              <a:gd name="connsiteX1620" fmla="*/ 1478356 w 4485930"/>
              <a:gd name="connsiteY1620" fmla="*/ 4828303 h 6180505"/>
              <a:gd name="connsiteX1621" fmla="*/ 1486271 w 4485930"/>
              <a:gd name="connsiteY1621" fmla="*/ 4814885 h 6180505"/>
              <a:gd name="connsiteX1622" fmla="*/ 1498144 w 4485930"/>
              <a:gd name="connsiteY1622" fmla="*/ 4777982 h 6180505"/>
              <a:gd name="connsiteX1623" fmla="*/ 1494187 w 4485930"/>
              <a:gd name="connsiteY1623" fmla="*/ 4771272 h 6180505"/>
              <a:gd name="connsiteX1624" fmla="*/ 1488746 w 4485930"/>
              <a:gd name="connsiteY1624" fmla="*/ 4775046 h 6180505"/>
              <a:gd name="connsiteX1625" fmla="*/ 1486271 w 4485930"/>
              <a:gd name="connsiteY1625" fmla="*/ 4781338 h 6180505"/>
              <a:gd name="connsiteX1626" fmla="*/ 1473903 w 4485930"/>
              <a:gd name="connsiteY1626" fmla="*/ 4780079 h 6180505"/>
              <a:gd name="connsiteX1627" fmla="*/ 1470440 w 4485930"/>
              <a:gd name="connsiteY1627" fmla="*/ 4791401 h 6180505"/>
              <a:gd name="connsiteX1628" fmla="*/ 1454607 w 4485930"/>
              <a:gd name="connsiteY1628" fmla="*/ 4804819 h 6180505"/>
              <a:gd name="connsiteX1629" fmla="*/ 1428878 w 4485930"/>
              <a:gd name="connsiteY1629" fmla="*/ 4852623 h 6180505"/>
              <a:gd name="connsiteX1630" fmla="*/ 1391280 w 4485930"/>
              <a:gd name="connsiteY1630" fmla="*/ 4895395 h 6180505"/>
              <a:gd name="connsiteX1631" fmla="*/ 1374952 w 4485930"/>
              <a:gd name="connsiteY1631" fmla="*/ 4904621 h 6180505"/>
              <a:gd name="connsiteX1632" fmla="*/ 1355657 w 4485930"/>
              <a:gd name="connsiteY1632" fmla="*/ 4908815 h 6180505"/>
              <a:gd name="connsiteX1633" fmla="*/ 1350216 w 4485930"/>
              <a:gd name="connsiteY1633" fmla="*/ 4905042 h 6180505"/>
              <a:gd name="connsiteX1634" fmla="*/ 1349443 w 4485930"/>
              <a:gd name="connsiteY1634" fmla="*/ 4903077 h 6180505"/>
              <a:gd name="connsiteX1635" fmla="*/ 1313578 w 4485930"/>
              <a:gd name="connsiteY1635" fmla="*/ 4944587 h 6180505"/>
              <a:gd name="connsiteX1636" fmla="*/ 1264597 w 4485930"/>
              <a:gd name="connsiteY1636" fmla="*/ 4995329 h 6180505"/>
              <a:gd name="connsiteX1637" fmla="*/ 1236893 w 4485930"/>
              <a:gd name="connsiteY1637" fmla="*/ 5020487 h 6180505"/>
              <a:gd name="connsiteX1638" fmla="*/ 1209186 w 4485930"/>
              <a:gd name="connsiteY1638" fmla="*/ 5045648 h 6180505"/>
              <a:gd name="connsiteX1639" fmla="*/ 1195829 w 4485930"/>
              <a:gd name="connsiteY1639" fmla="*/ 5080033 h 6180505"/>
              <a:gd name="connsiteX1640" fmla="*/ 1161690 w 4485930"/>
              <a:gd name="connsiteY1640" fmla="*/ 5099323 h 6180505"/>
              <a:gd name="connsiteX1641" fmla="*/ 1177523 w 4485930"/>
              <a:gd name="connsiteY1641" fmla="*/ 5065776 h 6180505"/>
              <a:gd name="connsiteX1642" fmla="*/ 1193354 w 4485930"/>
              <a:gd name="connsiteY1642" fmla="*/ 5032229 h 6180505"/>
              <a:gd name="connsiteX1643" fmla="*/ 1209186 w 4485930"/>
              <a:gd name="connsiteY1643" fmla="*/ 5020487 h 6180505"/>
              <a:gd name="connsiteX1644" fmla="*/ 1225018 w 4485930"/>
              <a:gd name="connsiteY1644" fmla="*/ 5008748 h 6180505"/>
              <a:gd name="connsiteX1645" fmla="*/ 1226503 w 4485930"/>
              <a:gd name="connsiteY1645" fmla="*/ 4995747 h 6180505"/>
              <a:gd name="connsiteX1646" fmla="*/ 1236893 w 4485930"/>
              <a:gd name="connsiteY1646" fmla="*/ 4985264 h 6180505"/>
              <a:gd name="connsiteX1647" fmla="*/ 1280430 w 4485930"/>
              <a:gd name="connsiteY1647" fmla="*/ 4932427 h 6180505"/>
              <a:gd name="connsiteX1648" fmla="*/ 1312094 w 4485930"/>
              <a:gd name="connsiteY1648" fmla="*/ 4874560 h 6180505"/>
              <a:gd name="connsiteX1649" fmla="*/ 1282407 w 4485930"/>
              <a:gd name="connsiteY1649" fmla="*/ 4848979 h 6180505"/>
              <a:gd name="connsiteX1650" fmla="*/ 1252726 w 4485930"/>
              <a:gd name="connsiteY1650" fmla="*/ 4830948 h 6180505"/>
              <a:gd name="connsiteX1651" fmla="*/ 1248661 w 4485930"/>
              <a:gd name="connsiteY1651" fmla="*/ 4828772 h 6180505"/>
              <a:gd name="connsiteX1652" fmla="*/ 1241866 w 4485930"/>
              <a:gd name="connsiteY1652" fmla="*/ 4834592 h 6180505"/>
              <a:gd name="connsiteX1653" fmla="*/ 1213171 w 4485930"/>
              <a:gd name="connsiteY1653" fmla="*/ 4881978 h 6180505"/>
              <a:gd name="connsiteX1654" fmla="*/ 1185466 w 4485930"/>
              <a:gd name="connsiteY1654" fmla="*/ 4901266 h 6180505"/>
              <a:gd name="connsiteX1655" fmla="*/ 1169633 w 4485930"/>
              <a:gd name="connsiteY1655" fmla="*/ 4925588 h 6180505"/>
              <a:gd name="connsiteX1656" fmla="*/ 1106306 w 4485930"/>
              <a:gd name="connsiteY1656" fmla="*/ 4972553 h 6180505"/>
              <a:gd name="connsiteX1657" fmla="*/ 1094927 w 4485930"/>
              <a:gd name="connsiteY1657" fmla="*/ 5005262 h 6180505"/>
              <a:gd name="connsiteX1658" fmla="*/ 1062767 w 4485930"/>
              <a:gd name="connsiteY1658" fmla="*/ 5022875 h 6180505"/>
              <a:gd name="connsiteX1659" fmla="*/ 1046935 w 4485930"/>
              <a:gd name="connsiteY1659" fmla="*/ 5056001 h 6180505"/>
              <a:gd name="connsiteX1660" fmla="*/ 1019231 w 4485930"/>
              <a:gd name="connsiteY1660" fmla="*/ 5086612 h 6180505"/>
              <a:gd name="connsiteX1661" fmla="*/ 1006367 w 4485930"/>
              <a:gd name="connsiteY1661" fmla="*/ 5083676 h 6180505"/>
              <a:gd name="connsiteX1662" fmla="*/ 999440 w 4485930"/>
              <a:gd name="connsiteY1662" fmla="*/ 5073194 h 6180505"/>
              <a:gd name="connsiteX1663" fmla="*/ 1010819 w 4485930"/>
              <a:gd name="connsiteY1663" fmla="*/ 5048454 h 6180505"/>
              <a:gd name="connsiteX1664" fmla="*/ 1031104 w 4485930"/>
              <a:gd name="connsiteY1664" fmla="*/ 5026228 h 6180505"/>
              <a:gd name="connsiteX1665" fmla="*/ 1039020 w 4485930"/>
              <a:gd name="connsiteY1665" fmla="*/ 5009874 h 6180505"/>
              <a:gd name="connsiteX1666" fmla="*/ 1046935 w 4485930"/>
              <a:gd name="connsiteY1666" fmla="*/ 4996037 h 6180505"/>
              <a:gd name="connsiteX1667" fmla="*/ 1064253 w 4485930"/>
              <a:gd name="connsiteY1667" fmla="*/ 4967103 h 6180505"/>
              <a:gd name="connsiteX1668" fmla="*/ 1090474 w 4485930"/>
              <a:gd name="connsiteY1668" fmla="*/ 4945716 h 6180505"/>
              <a:gd name="connsiteX1669" fmla="*/ 1077117 w 4485930"/>
              <a:gd name="connsiteY1669" fmla="*/ 4929782 h 6180505"/>
              <a:gd name="connsiteX1670" fmla="*/ 1090474 w 4485930"/>
              <a:gd name="connsiteY1670" fmla="*/ 4918879 h 6180505"/>
              <a:gd name="connsiteX1671" fmla="*/ 1104388 w 4485930"/>
              <a:gd name="connsiteY1671" fmla="*/ 4888057 h 6180505"/>
              <a:gd name="connsiteX1672" fmla="*/ 1123634 w 4485930"/>
              <a:gd name="connsiteY1672" fmla="*/ 4856753 h 6180505"/>
              <a:gd name="connsiteX1673" fmla="*/ 1118154 w 4485930"/>
              <a:gd name="connsiteY1673" fmla="*/ 4844367 h 6180505"/>
              <a:gd name="connsiteX1674" fmla="*/ 1161690 w 4485930"/>
              <a:gd name="connsiteY1674" fmla="*/ 4790692 h 6180505"/>
              <a:gd name="connsiteX1675" fmla="*/ 1170993 w 4485930"/>
              <a:gd name="connsiteY1675" fmla="*/ 4786750 h 6180505"/>
              <a:gd name="connsiteX1676" fmla="*/ 1172292 w 4485930"/>
              <a:gd name="connsiteY1676" fmla="*/ 4784902 h 6180505"/>
              <a:gd name="connsiteX1677" fmla="*/ 1193354 w 4485930"/>
              <a:gd name="connsiteY1677" fmla="*/ 4762156 h 6180505"/>
              <a:gd name="connsiteX1678" fmla="*/ 1193354 w 4485930"/>
              <a:gd name="connsiteY1678" fmla="*/ 4726954 h 6180505"/>
              <a:gd name="connsiteX1679" fmla="*/ 1183956 w 4485930"/>
              <a:gd name="connsiteY1679" fmla="*/ 4723180 h 6180505"/>
              <a:gd name="connsiteX1680" fmla="*/ 1177523 w 4485930"/>
              <a:gd name="connsiteY1680" fmla="*/ 4716889 h 6180505"/>
              <a:gd name="connsiteX1681" fmla="*/ 1183956 w 4485930"/>
              <a:gd name="connsiteY1681" fmla="*/ 4713954 h 6180505"/>
              <a:gd name="connsiteX1682" fmla="*/ 1193354 w 4485930"/>
              <a:gd name="connsiteY1682" fmla="*/ 4713536 h 6180505"/>
              <a:gd name="connsiteX1683" fmla="*/ 1201270 w 4485930"/>
              <a:gd name="connsiteY1683" fmla="*/ 4700117 h 6180505"/>
              <a:gd name="connsiteX1684" fmla="*/ 1209187 w 4485930"/>
              <a:gd name="connsiteY1684" fmla="*/ 4686698 h 6180505"/>
              <a:gd name="connsiteX1685" fmla="*/ 1250251 w 4485930"/>
              <a:gd name="connsiteY1685" fmla="*/ 4639312 h 6180505"/>
              <a:gd name="connsiteX1686" fmla="*/ 1255691 w 4485930"/>
              <a:gd name="connsiteY1686" fmla="*/ 4631186 h 6180505"/>
              <a:gd name="connsiteX1687" fmla="*/ 1242917 w 4485930"/>
              <a:gd name="connsiteY1687" fmla="*/ 4637139 h 6180505"/>
              <a:gd name="connsiteX1688" fmla="*/ 1221582 w 4485930"/>
              <a:gd name="connsiteY1688" fmla="*/ 4660149 h 6180505"/>
              <a:gd name="connsiteX1689" fmla="*/ 1193382 w 4485930"/>
              <a:gd name="connsiteY1689" fmla="*/ 4700825 h 6180505"/>
              <a:gd name="connsiteX1690" fmla="*/ 1173591 w 4485930"/>
              <a:gd name="connsiteY1690" fmla="*/ 4690760 h 6180505"/>
              <a:gd name="connsiteX1691" fmla="*/ 1157758 w 4485930"/>
              <a:gd name="connsiteY1691" fmla="*/ 4700825 h 6180505"/>
              <a:gd name="connsiteX1692" fmla="*/ 1137970 w 4485930"/>
              <a:gd name="connsiteY1692" fmla="*/ 4734372 h 6180505"/>
              <a:gd name="connsiteX1693" fmla="*/ 1078599 w 4485930"/>
              <a:gd name="connsiteY1693" fmla="*/ 4781337 h 6180505"/>
              <a:gd name="connsiteX1694" fmla="*/ 1070683 w 4485930"/>
              <a:gd name="connsiteY1694" fmla="*/ 4799786 h 6180505"/>
              <a:gd name="connsiteX1695" fmla="*/ 1062768 w 4485930"/>
              <a:gd name="connsiteY1695" fmla="*/ 4818238 h 6180505"/>
              <a:gd name="connsiteX1696" fmla="*/ 1027147 w 4485930"/>
              <a:gd name="connsiteY1696" fmla="*/ 4841722 h 6180505"/>
              <a:gd name="connsiteX1697" fmla="*/ 999440 w 4485930"/>
              <a:gd name="connsiteY1697" fmla="*/ 4863527 h 6180505"/>
              <a:gd name="connsiteX1698" fmla="*/ 983607 w 4485930"/>
              <a:gd name="connsiteY1698" fmla="*/ 4895394 h 6180505"/>
              <a:gd name="connsiteX1699" fmla="*/ 915828 w 4485930"/>
              <a:gd name="connsiteY1699" fmla="*/ 4947392 h 6180505"/>
              <a:gd name="connsiteX1700" fmla="*/ 856953 w 4485930"/>
              <a:gd name="connsiteY1700" fmla="*/ 4999391 h 6180505"/>
              <a:gd name="connsiteX1701" fmla="*/ 852501 w 4485930"/>
              <a:gd name="connsiteY1701" fmla="*/ 5016165 h 6180505"/>
              <a:gd name="connsiteX1702" fmla="*/ 833205 w 4485930"/>
              <a:gd name="connsiteY1702" fmla="*/ 5022875 h 6180505"/>
              <a:gd name="connsiteX1703" fmla="*/ 827270 w 4485930"/>
              <a:gd name="connsiteY1703" fmla="*/ 5036293 h 6180505"/>
              <a:gd name="connsiteX1704" fmla="*/ 821332 w 4485930"/>
              <a:gd name="connsiteY1704" fmla="*/ 5049712 h 6180505"/>
              <a:gd name="connsiteX1705" fmla="*/ 801519 w 4485930"/>
              <a:gd name="connsiteY1705" fmla="*/ 5059064 h 6180505"/>
              <a:gd name="connsiteX1706" fmla="*/ 801517 w 4485930"/>
              <a:gd name="connsiteY1706" fmla="*/ 5059067 h 6180505"/>
              <a:gd name="connsiteX1707" fmla="*/ 801515 w 4485930"/>
              <a:gd name="connsiteY1707" fmla="*/ 5059066 h 6180505"/>
              <a:gd name="connsiteX1708" fmla="*/ 782247 w 4485930"/>
              <a:gd name="connsiteY1708" fmla="*/ 5068161 h 6180505"/>
              <a:gd name="connsiteX1709" fmla="*/ 758005 w 4485930"/>
              <a:gd name="connsiteY1709" fmla="*/ 5096678 h 6180505"/>
              <a:gd name="connsiteX1710" fmla="*/ 745636 w 4485930"/>
              <a:gd name="connsiteY1710" fmla="*/ 5110514 h 6180505"/>
              <a:gd name="connsiteX1711" fmla="*/ 742174 w 4485930"/>
              <a:gd name="connsiteY1711" fmla="*/ 5126869 h 6180505"/>
              <a:gd name="connsiteX1712" fmla="*/ 682803 w 4485930"/>
              <a:gd name="connsiteY1712" fmla="*/ 5167125 h 6180505"/>
              <a:gd name="connsiteX1713" fmla="*/ 674887 w 4485930"/>
              <a:gd name="connsiteY1713" fmla="*/ 5186835 h 6180505"/>
              <a:gd name="connsiteX1714" fmla="*/ 666970 w 4485930"/>
              <a:gd name="connsiteY1714" fmla="*/ 5204027 h 6180505"/>
              <a:gd name="connsiteX1715" fmla="*/ 628876 w 4485930"/>
              <a:gd name="connsiteY1715" fmla="*/ 5222897 h 6180505"/>
              <a:gd name="connsiteX1716" fmla="*/ 599686 w 4485930"/>
              <a:gd name="connsiteY1716" fmla="*/ 5254346 h 6180505"/>
              <a:gd name="connsiteX1717" fmla="*/ 548231 w 4485930"/>
              <a:gd name="connsiteY1717" fmla="*/ 5271121 h 6180505"/>
              <a:gd name="connsiteX1718" fmla="*/ 540316 w 4485930"/>
              <a:gd name="connsiteY1718" fmla="*/ 5291249 h 6180505"/>
              <a:gd name="connsiteX1719" fmla="*/ 532399 w 4485930"/>
              <a:gd name="connsiteY1719" fmla="*/ 5311377 h 6180505"/>
              <a:gd name="connsiteX1720" fmla="*/ 469072 w 4485930"/>
              <a:gd name="connsiteY1720" fmla="*/ 5354987 h 6180505"/>
              <a:gd name="connsiteX1721" fmla="*/ 457200 w 4485930"/>
              <a:gd name="connsiteY1721" fmla="*/ 5348278 h 6180505"/>
              <a:gd name="connsiteX1722" fmla="*/ 486223 w 4485930"/>
              <a:gd name="connsiteY1722" fmla="*/ 5305784 h 6180505"/>
              <a:gd name="connsiteX1723" fmla="*/ 541636 w 4485930"/>
              <a:gd name="connsiteY1723" fmla="*/ 5231981 h 6180505"/>
              <a:gd name="connsiteX1724" fmla="*/ 575936 w 4485930"/>
              <a:gd name="connsiteY1724" fmla="*/ 5187253 h 6180505"/>
              <a:gd name="connsiteX1725" fmla="*/ 597705 w 4485930"/>
              <a:gd name="connsiteY1725" fmla="*/ 5159997 h 6180505"/>
              <a:gd name="connsiteX1726" fmla="*/ 619475 w 4485930"/>
              <a:gd name="connsiteY1726" fmla="*/ 5130224 h 6180505"/>
              <a:gd name="connsiteX1727" fmla="*/ 648171 w 4485930"/>
              <a:gd name="connsiteY1727" fmla="*/ 5090807 h 6180505"/>
              <a:gd name="connsiteX1728" fmla="*/ 682802 w 4485930"/>
              <a:gd name="connsiteY1728" fmla="*/ 5056421 h 6180505"/>
              <a:gd name="connsiteX1729" fmla="*/ 676865 w 4485930"/>
              <a:gd name="connsiteY1729" fmla="*/ 5046777 h 6180505"/>
              <a:gd name="connsiteX1730" fmla="*/ 670930 w 4485930"/>
              <a:gd name="connsiteY1730" fmla="*/ 5039647 h 6180505"/>
              <a:gd name="connsiteX1731" fmla="*/ 666971 w 4485930"/>
              <a:gd name="connsiteY1731" fmla="*/ 5046356 h 6180505"/>
              <a:gd name="connsiteX1732" fmla="*/ 651139 w 4485930"/>
              <a:gd name="connsiteY1732" fmla="*/ 5026228 h 6180505"/>
              <a:gd name="connsiteX1733" fmla="*/ 702593 w 4485930"/>
              <a:gd name="connsiteY1733" fmla="*/ 4945716 h 6180505"/>
              <a:gd name="connsiteX1734" fmla="*/ 714466 w 4485930"/>
              <a:gd name="connsiteY1734" fmla="*/ 4935653 h 6180505"/>
              <a:gd name="connsiteX1735" fmla="*/ 714466 w 4485930"/>
              <a:gd name="connsiteY1735" fmla="*/ 4923491 h 6180505"/>
              <a:gd name="connsiteX1736" fmla="*/ 726341 w 4485930"/>
              <a:gd name="connsiteY1736" fmla="*/ 4918879 h 6180505"/>
              <a:gd name="connsiteX1737" fmla="*/ 734257 w 4485930"/>
              <a:gd name="connsiteY1737" fmla="*/ 4905041 h 6180505"/>
              <a:gd name="connsiteX1738" fmla="*/ 742174 w 4485930"/>
              <a:gd name="connsiteY1738" fmla="*/ 4888687 h 6180505"/>
              <a:gd name="connsiteX1739" fmla="*/ 763940 w 4485930"/>
              <a:gd name="connsiteY1739" fmla="*/ 4886170 h 6180505"/>
              <a:gd name="connsiteX1740" fmla="*/ 773837 w 4485930"/>
              <a:gd name="connsiteY1740" fmla="*/ 4868559 h 6180505"/>
              <a:gd name="connsiteX1741" fmla="*/ 789669 w 4485930"/>
              <a:gd name="connsiteY1741" fmla="*/ 4841722 h 6180505"/>
              <a:gd name="connsiteX1742" fmla="*/ 795688 w 4485930"/>
              <a:gd name="connsiteY1742" fmla="*/ 4824992 h 6180505"/>
              <a:gd name="connsiteX1743" fmla="*/ 781726 w 4485930"/>
              <a:gd name="connsiteY1743" fmla="*/ 4835981 h 6180505"/>
              <a:gd name="connsiteX1744" fmla="*/ 765894 w 4485930"/>
              <a:gd name="connsiteY1744" fmla="*/ 4867848 h 6180505"/>
              <a:gd name="connsiteX1745" fmla="*/ 698114 w 4485930"/>
              <a:gd name="connsiteY1745" fmla="*/ 4919846 h 6180505"/>
              <a:gd name="connsiteX1746" fmla="*/ 639239 w 4485930"/>
              <a:gd name="connsiteY1746" fmla="*/ 4971845 h 6180505"/>
              <a:gd name="connsiteX1747" fmla="*/ 634786 w 4485930"/>
              <a:gd name="connsiteY1747" fmla="*/ 4988619 h 6180505"/>
              <a:gd name="connsiteX1748" fmla="*/ 615491 w 4485930"/>
              <a:gd name="connsiteY1748" fmla="*/ 4995329 h 6180505"/>
              <a:gd name="connsiteX1749" fmla="*/ 609557 w 4485930"/>
              <a:gd name="connsiteY1749" fmla="*/ 5008748 h 6180505"/>
              <a:gd name="connsiteX1750" fmla="*/ 603619 w 4485930"/>
              <a:gd name="connsiteY1750" fmla="*/ 5022165 h 6180505"/>
              <a:gd name="connsiteX1751" fmla="*/ 564532 w 4485930"/>
              <a:gd name="connsiteY1751" fmla="*/ 5040615 h 6180505"/>
              <a:gd name="connsiteX1752" fmla="*/ 540291 w 4485930"/>
              <a:gd name="connsiteY1752" fmla="*/ 5069132 h 6180505"/>
              <a:gd name="connsiteX1753" fmla="*/ 527923 w 4485930"/>
              <a:gd name="connsiteY1753" fmla="*/ 5082968 h 6180505"/>
              <a:gd name="connsiteX1754" fmla="*/ 524459 w 4485930"/>
              <a:gd name="connsiteY1754" fmla="*/ 5099323 h 6180505"/>
              <a:gd name="connsiteX1755" fmla="*/ 465088 w 4485930"/>
              <a:gd name="connsiteY1755" fmla="*/ 5139579 h 6180505"/>
              <a:gd name="connsiteX1756" fmla="*/ 457172 w 4485930"/>
              <a:gd name="connsiteY1756" fmla="*/ 5159289 h 6180505"/>
              <a:gd name="connsiteX1757" fmla="*/ 449257 w 4485930"/>
              <a:gd name="connsiteY1757" fmla="*/ 5176482 h 6180505"/>
              <a:gd name="connsiteX1758" fmla="*/ 411162 w 4485930"/>
              <a:gd name="connsiteY1758" fmla="*/ 5195351 h 6180505"/>
              <a:gd name="connsiteX1759" fmla="*/ 381973 w 4485930"/>
              <a:gd name="connsiteY1759" fmla="*/ 5226800 h 6180505"/>
              <a:gd name="connsiteX1760" fmla="*/ 330517 w 4485930"/>
              <a:gd name="connsiteY1760" fmla="*/ 5243575 h 6180505"/>
              <a:gd name="connsiteX1761" fmla="*/ 322602 w 4485930"/>
              <a:gd name="connsiteY1761" fmla="*/ 5263703 h 6180505"/>
              <a:gd name="connsiteX1762" fmla="*/ 314686 w 4485930"/>
              <a:gd name="connsiteY1762" fmla="*/ 5283830 h 6180505"/>
              <a:gd name="connsiteX1763" fmla="*/ 251358 w 4485930"/>
              <a:gd name="connsiteY1763" fmla="*/ 5327441 h 6180505"/>
              <a:gd name="connsiteX1764" fmla="*/ 239485 w 4485930"/>
              <a:gd name="connsiteY1764" fmla="*/ 5320732 h 6180505"/>
              <a:gd name="connsiteX1765" fmla="*/ 268510 w 4485930"/>
              <a:gd name="connsiteY1765" fmla="*/ 5278238 h 6180505"/>
              <a:gd name="connsiteX1766" fmla="*/ 323921 w 4485930"/>
              <a:gd name="connsiteY1766" fmla="*/ 5204435 h 6180505"/>
              <a:gd name="connsiteX1767" fmla="*/ 358222 w 4485930"/>
              <a:gd name="connsiteY1767" fmla="*/ 5159706 h 6180505"/>
              <a:gd name="connsiteX1768" fmla="*/ 379991 w 4485930"/>
              <a:gd name="connsiteY1768" fmla="*/ 5132451 h 6180505"/>
              <a:gd name="connsiteX1769" fmla="*/ 401761 w 4485930"/>
              <a:gd name="connsiteY1769" fmla="*/ 5102678 h 6180505"/>
              <a:gd name="connsiteX1770" fmla="*/ 430457 w 4485930"/>
              <a:gd name="connsiteY1770" fmla="*/ 5063261 h 6180505"/>
              <a:gd name="connsiteX1771" fmla="*/ 465088 w 4485930"/>
              <a:gd name="connsiteY1771" fmla="*/ 5028875 h 6180505"/>
              <a:gd name="connsiteX1772" fmla="*/ 459150 w 4485930"/>
              <a:gd name="connsiteY1772" fmla="*/ 5019231 h 6180505"/>
              <a:gd name="connsiteX1773" fmla="*/ 453216 w 4485930"/>
              <a:gd name="connsiteY1773" fmla="*/ 5012101 h 6180505"/>
              <a:gd name="connsiteX1774" fmla="*/ 449257 w 4485930"/>
              <a:gd name="connsiteY1774" fmla="*/ 5018810 h 6180505"/>
              <a:gd name="connsiteX1775" fmla="*/ 433424 w 4485930"/>
              <a:gd name="connsiteY1775" fmla="*/ 4998682 h 6180505"/>
              <a:gd name="connsiteX1776" fmla="*/ 484880 w 4485930"/>
              <a:gd name="connsiteY1776" fmla="*/ 4918170 h 6180505"/>
              <a:gd name="connsiteX1777" fmla="*/ 496752 w 4485930"/>
              <a:gd name="connsiteY1777" fmla="*/ 4908107 h 6180505"/>
              <a:gd name="connsiteX1778" fmla="*/ 496752 w 4485930"/>
              <a:gd name="connsiteY1778" fmla="*/ 4895945 h 6180505"/>
              <a:gd name="connsiteX1779" fmla="*/ 508627 w 4485930"/>
              <a:gd name="connsiteY1779" fmla="*/ 4891333 h 6180505"/>
              <a:gd name="connsiteX1780" fmla="*/ 516544 w 4485930"/>
              <a:gd name="connsiteY1780" fmla="*/ 4877495 h 6180505"/>
              <a:gd name="connsiteX1781" fmla="*/ 524459 w 4485930"/>
              <a:gd name="connsiteY1781" fmla="*/ 4861141 h 6180505"/>
              <a:gd name="connsiteX1782" fmla="*/ 546226 w 4485930"/>
              <a:gd name="connsiteY1782" fmla="*/ 4858624 h 6180505"/>
              <a:gd name="connsiteX1783" fmla="*/ 556124 w 4485930"/>
              <a:gd name="connsiteY1783" fmla="*/ 4841013 h 6180505"/>
              <a:gd name="connsiteX1784" fmla="*/ 571955 w 4485930"/>
              <a:gd name="connsiteY1784" fmla="*/ 4814176 h 6180505"/>
              <a:gd name="connsiteX1785" fmla="*/ 609060 w 4485930"/>
              <a:gd name="connsiteY1785" fmla="*/ 4746244 h 6180505"/>
              <a:gd name="connsiteX1786" fmla="*/ 655071 w 4485930"/>
              <a:gd name="connsiteY1786" fmla="*/ 4673279 h 6180505"/>
              <a:gd name="connsiteX1787" fmla="*/ 669417 w 4485930"/>
              <a:gd name="connsiteY1787" fmla="*/ 4672020 h 6180505"/>
              <a:gd name="connsiteX1788" fmla="*/ 674862 w 4485930"/>
              <a:gd name="connsiteY1788" fmla="*/ 4663214 h 6180505"/>
              <a:gd name="connsiteX1789" fmla="*/ 690694 w 4485930"/>
              <a:gd name="connsiteY1789" fmla="*/ 4649795 h 6180505"/>
              <a:gd name="connsiteX1790" fmla="*/ 694157 w 4485930"/>
              <a:gd name="connsiteY1790" fmla="*/ 4635538 h 6180505"/>
              <a:gd name="connsiteX1791" fmla="*/ 706526 w 4485930"/>
              <a:gd name="connsiteY1791" fmla="*/ 4626314 h 6180505"/>
              <a:gd name="connsiteX1792" fmla="*/ 706526 w 4485930"/>
              <a:gd name="connsiteY1792" fmla="*/ 4596120 h 6180505"/>
              <a:gd name="connsiteX1793" fmla="*/ 722358 w 4485930"/>
              <a:gd name="connsiteY1793" fmla="*/ 4582702 h 6180505"/>
              <a:gd name="connsiteX1794" fmla="*/ 724829 w 4485930"/>
              <a:gd name="connsiteY1794" fmla="*/ 4565929 h 6180505"/>
              <a:gd name="connsiteX1795" fmla="*/ 742146 w 4485930"/>
              <a:gd name="connsiteY1795" fmla="*/ 4559220 h 6180505"/>
              <a:gd name="connsiteX1796" fmla="*/ 754021 w 4485930"/>
              <a:gd name="connsiteY1796" fmla="*/ 4559220 h 6180505"/>
              <a:gd name="connsiteX1797" fmla="*/ 759956 w 4485930"/>
              <a:gd name="connsiteY1797" fmla="*/ 4537833 h 6180505"/>
              <a:gd name="connsiteX1798" fmla="*/ 765894 w 4485930"/>
              <a:gd name="connsiteY1798" fmla="*/ 4518964 h 6180505"/>
              <a:gd name="connsiteX1799" fmla="*/ 802011 w 4485930"/>
              <a:gd name="connsiteY1799" fmla="*/ 4474513 h 6180505"/>
              <a:gd name="connsiteX1800" fmla="*/ 829221 w 4485930"/>
              <a:gd name="connsiteY1800" fmla="*/ 4425033 h 6180505"/>
              <a:gd name="connsiteX1801" fmla="*/ 835159 w 4485930"/>
              <a:gd name="connsiteY1801" fmla="*/ 4406581 h 6180505"/>
              <a:gd name="connsiteX1802" fmla="*/ 852970 w 4485930"/>
              <a:gd name="connsiteY1802" fmla="*/ 4398195 h 6180505"/>
              <a:gd name="connsiteX1803" fmla="*/ 860885 w 4485930"/>
              <a:gd name="connsiteY1803" fmla="*/ 4398195 h 6180505"/>
              <a:gd name="connsiteX1804" fmla="*/ 868801 w 4485930"/>
              <a:gd name="connsiteY1804" fmla="*/ 4364646 h 6180505"/>
              <a:gd name="connsiteX1805" fmla="*/ 897497 w 4485930"/>
              <a:gd name="connsiteY1805" fmla="*/ 4327745 h 6180505"/>
              <a:gd name="connsiteX1806" fmla="*/ 920256 w 4485930"/>
              <a:gd name="connsiteY1806" fmla="*/ 4290845 h 6180505"/>
              <a:gd name="connsiteX1807" fmla="*/ 951920 w 4485930"/>
              <a:gd name="connsiteY1807" fmla="*/ 4274071 h 6180505"/>
              <a:gd name="connsiteX1808" fmla="*/ 957854 w 4485930"/>
              <a:gd name="connsiteY1808" fmla="*/ 4255620 h 6180505"/>
              <a:gd name="connsiteX1809" fmla="*/ 963792 w 4485930"/>
              <a:gd name="connsiteY1809" fmla="*/ 4237171 h 6180505"/>
              <a:gd name="connsiteX1810" fmla="*/ 1005350 w 4485930"/>
              <a:gd name="connsiteY1810" fmla="*/ 4181399 h 6180505"/>
              <a:gd name="connsiteX1811" fmla="*/ 1046911 w 4485930"/>
              <a:gd name="connsiteY1811" fmla="*/ 4123112 h 6180505"/>
              <a:gd name="connsiteX1812" fmla="*/ 1073133 w 4485930"/>
              <a:gd name="connsiteY1812" fmla="*/ 4097531 h 6180505"/>
              <a:gd name="connsiteX1813" fmla="*/ 1078575 w 4485930"/>
              <a:gd name="connsiteY1813" fmla="*/ 4059371 h 6180505"/>
              <a:gd name="connsiteX1814" fmla="*/ 1113702 w 4485930"/>
              <a:gd name="connsiteY1814" fmla="*/ 4039243 h 6180505"/>
              <a:gd name="connsiteX1815" fmla="*/ 1145859 w 4485930"/>
              <a:gd name="connsiteY1815" fmla="*/ 4019115 h 6180505"/>
              <a:gd name="connsiteX1816" fmla="*/ 1161690 w 4485930"/>
              <a:gd name="connsiteY1816" fmla="*/ 3983891 h 6180505"/>
              <a:gd name="connsiteX1817" fmla="*/ 1177523 w 4485930"/>
              <a:gd name="connsiteY1817" fmla="*/ 3948666 h 6180505"/>
              <a:gd name="connsiteX1818" fmla="*/ 1217596 w 4485930"/>
              <a:gd name="connsiteY1818" fmla="*/ 3943006 h 6180505"/>
              <a:gd name="connsiteX1819" fmla="*/ 1229220 w 4485930"/>
              <a:gd name="connsiteY1819" fmla="*/ 3928898 h 6180505"/>
              <a:gd name="connsiteX1820" fmla="*/ 1236893 w 4485930"/>
              <a:gd name="connsiteY1820" fmla="*/ 3905056 h 6180505"/>
              <a:gd name="connsiteX1821" fmla="*/ 1244810 w 4485930"/>
              <a:gd name="connsiteY1821" fmla="*/ 3888283 h 6180505"/>
              <a:gd name="connsiteX1822" fmla="*/ 1252725 w 4485930"/>
              <a:gd name="connsiteY1822" fmla="*/ 3871509 h 6180505"/>
              <a:gd name="connsiteX1823" fmla="*/ 1287610 w 4485930"/>
              <a:gd name="connsiteY1823" fmla="*/ 3840261 h 6180505"/>
              <a:gd name="connsiteX1824" fmla="*/ 1290321 w 4485930"/>
              <a:gd name="connsiteY1824" fmla="*/ 3835305 h 6180505"/>
              <a:gd name="connsiteX1825" fmla="*/ 1260636 w 4485930"/>
              <a:gd name="connsiteY1825" fmla="*/ 3809725 h 6180505"/>
              <a:gd name="connsiteX1826" fmla="*/ 1230953 w 4485930"/>
              <a:gd name="connsiteY1826" fmla="*/ 3791693 h 6180505"/>
              <a:gd name="connsiteX1827" fmla="*/ 1221552 w 4485930"/>
              <a:gd name="connsiteY1827" fmla="*/ 3786661 h 6180505"/>
              <a:gd name="connsiteX1828" fmla="*/ 1215122 w 4485930"/>
              <a:gd name="connsiteY1828" fmla="*/ 3781629 h 6180505"/>
              <a:gd name="connsiteX1829" fmla="*/ 1221553 w 4485930"/>
              <a:gd name="connsiteY1829" fmla="*/ 3775760 h 6180505"/>
              <a:gd name="connsiteX1830" fmla="*/ 1230953 w 4485930"/>
              <a:gd name="connsiteY1830" fmla="*/ 3774922 h 6180505"/>
              <a:gd name="connsiteX1831" fmla="*/ 1238870 w 4485930"/>
              <a:gd name="connsiteY1831" fmla="*/ 3761503 h 6180505"/>
              <a:gd name="connsiteX1832" fmla="*/ 1246785 w 4485930"/>
              <a:gd name="connsiteY1832" fmla="*/ 3748084 h 6180505"/>
              <a:gd name="connsiteX1833" fmla="*/ 1258658 w 4485930"/>
              <a:gd name="connsiteY1833" fmla="*/ 3711182 h 6180505"/>
              <a:gd name="connsiteX1834" fmla="*/ 1254701 w 4485930"/>
              <a:gd name="connsiteY1834" fmla="*/ 3704472 h 6180505"/>
              <a:gd name="connsiteX1835" fmla="*/ 1249260 w 4485930"/>
              <a:gd name="connsiteY1835" fmla="*/ 3708246 h 6180505"/>
              <a:gd name="connsiteX1836" fmla="*/ 1246785 w 4485930"/>
              <a:gd name="connsiteY1836" fmla="*/ 3714538 h 6180505"/>
              <a:gd name="connsiteX1837" fmla="*/ 1234417 w 4485930"/>
              <a:gd name="connsiteY1837" fmla="*/ 3713278 h 6180505"/>
              <a:gd name="connsiteX1838" fmla="*/ 1230954 w 4485930"/>
              <a:gd name="connsiteY1838" fmla="*/ 3724600 h 6180505"/>
              <a:gd name="connsiteX1839" fmla="*/ 1215121 w 4485930"/>
              <a:gd name="connsiteY1839" fmla="*/ 3738019 h 6180505"/>
              <a:gd name="connsiteX1840" fmla="*/ 1189392 w 4485930"/>
              <a:gd name="connsiteY1840" fmla="*/ 3785823 h 6180505"/>
              <a:gd name="connsiteX1841" fmla="*/ 1151795 w 4485930"/>
              <a:gd name="connsiteY1841" fmla="*/ 3828594 h 6180505"/>
              <a:gd name="connsiteX1842" fmla="*/ 1135466 w 4485930"/>
              <a:gd name="connsiteY1842" fmla="*/ 3837821 h 6180505"/>
              <a:gd name="connsiteX1843" fmla="*/ 1116171 w 4485930"/>
              <a:gd name="connsiteY1843" fmla="*/ 3842015 h 6180505"/>
              <a:gd name="connsiteX1844" fmla="*/ 1110729 w 4485930"/>
              <a:gd name="connsiteY1844" fmla="*/ 3838242 h 6180505"/>
              <a:gd name="connsiteX1845" fmla="*/ 1108255 w 4485930"/>
              <a:gd name="connsiteY1845" fmla="*/ 3831950 h 6180505"/>
              <a:gd name="connsiteX1846" fmla="*/ 1096382 w 4485930"/>
              <a:gd name="connsiteY1846" fmla="*/ 3805112 h 6180505"/>
              <a:gd name="connsiteX1847" fmla="*/ 1139919 w 4485930"/>
              <a:gd name="connsiteY1847" fmla="*/ 3751438 h 6180505"/>
              <a:gd name="connsiteX1848" fmla="*/ 1155751 w 4485930"/>
              <a:gd name="connsiteY1848" fmla="*/ 3744729 h 6180505"/>
              <a:gd name="connsiteX1849" fmla="*/ 1171583 w 4485930"/>
              <a:gd name="connsiteY1849" fmla="*/ 3724601 h 6180505"/>
              <a:gd name="connsiteX1850" fmla="*/ 1171583 w 4485930"/>
              <a:gd name="connsiteY1850" fmla="*/ 3687701 h 6180505"/>
              <a:gd name="connsiteX1851" fmla="*/ 1162184 w 4485930"/>
              <a:gd name="connsiteY1851" fmla="*/ 3683926 h 6180505"/>
              <a:gd name="connsiteX1852" fmla="*/ 1155750 w 4485930"/>
              <a:gd name="connsiteY1852" fmla="*/ 3677635 h 6180505"/>
              <a:gd name="connsiteX1853" fmla="*/ 1162184 w 4485930"/>
              <a:gd name="connsiteY1853" fmla="*/ 3674700 h 6180505"/>
              <a:gd name="connsiteX1854" fmla="*/ 1171583 w 4485930"/>
              <a:gd name="connsiteY1854" fmla="*/ 3674282 h 6180505"/>
              <a:gd name="connsiteX1855" fmla="*/ 1179498 w 4485930"/>
              <a:gd name="connsiteY1855" fmla="*/ 3660862 h 6180505"/>
              <a:gd name="connsiteX1856" fmla="*/ 1187415 w 4485930"/>
              <a:gd name="connsiteY1856" fmla="*/ 3647444 h 6180505"/>
              <a:gd name="connsiteX1857" fmla="*/ 1228479 w 4485930"/>
              <a:gd name="connsiteY1857" fmla="*/ 3600058 h 6180505"/>
              <a:gd name="connsiteX1858" fmla="*/ 1254701 w 4485930"/>
              <a:gd name="connsiteY1858" fmla="*/ 3550156 h 6180505"/>
              <a:gd name="connsiteX1859" fmla="*/ 1246785 w 4485930"/>
              <a:gd name="connsiteY1859" fmla="*/ 3543447 h 6180505"/>
              <a:gd name="connsiteX1860" fmla="*/ 1217100 w 4485930"/>
              <a:gd name="connsiteY1860" fmla="*/ 3565252 h 6180505"/>
              <a:gd name="connsiteX1861" fmla="*/ 1199290 w 4485930"/>
              <a:gd name="connsiteY1861" fmla="*/ 3597123 h 6180505"/>
              <a:gd name="connsiteX1862" fmla="*/ 1132003 w 4485930"/>
              <a:gd name="connsiteY1862" fmla="*/ 3649121 h 6180505"/>
              <a:gd name="connsiteX1863" fmla="*/ 1064719 w 4485930"/>
              <a:gd name="connsiteY1863" fmla="*/ 3701119 h 6180505"/>
              <a:gd name="connsiteX1864" fmla="*/ 1056803 w 4485930"/>
              <a:gd name="connsiteY1864" fmla="*/ 3714537 h 6180505"/>
              <a:gd name="connsiteX1865" fmla="*/ 1048887 w 4485930"/>
              <a:gd name="connsiteY1865" fmla="*/ 3727956 h 6180505"/>
              <a:gd name="connsiteX1866" fmla="*/ 1002381 w 4485930"/>
              <a:gd name="connsiteY1866" fmla="*/ 3767792 h 6180505"/>
              <a:gd name="connsiteX1867" fmla="*/ 973685 w 4485930"/>
              <a:gd name="connsiteY1867" fmla="*/ 3815178 h 6180505"/>
              <a:gd name="connsiteX1868" fmla="*/ 945979 w 4485930"/>
              <a:gd name="connsiteY1868" fmla="*/ 3834465 h 6180505"/>
              <a:gd name="connsiteX1869" fmla="*/ 930148 w 4485930"/>
              <a:gd name="connsiteY1869" fmla="*/ 3858787 h 6180505"/>
              <a:gd name="connsiteX1870" fmla="*/ 866820 w 4485930"/>
              <a:gd name="connsiteY1870" fmla="*/ 3905753 h 6180505"/>
              <a:gd name="connsiteX1871" fmla="*/ 855442 w 4485930"/>
              <a:gd name="connsiteY1871" fmla="*/ 3938462 h 6180505"/>
              <a:gd name="connsiteX1872" fmla="*/ 823282 w 4485930"/>
              <a:gd name="connsiteY1872" fmla="*/ 3956074 h 6180505"/>
              <a:gd name="connsiteX1873" fmla="*/ 807449 w 4485930"/>
              <a:gd name="connsiteY1873" fmla="*/ 3989201 h 6180505"/>
              <a:gd name="connsiteX1874" fmla="*/ 779745 w 4485930"/>
              <a:gd name="connsiteY1874" fmla="*/ 4019813 h 6180505"/>
              <a:gd name="connsiteX1875" fmla="*/ 766881 w 4485930"/>
              <a:gd name="connsiteY1875" fmla="*/ 4016877 h 6180505"/>
              <a:gd name="connsiteX1876" fmla="*/ 759954 w 4485930"/>
              <a:gd name="connsiteY1876" fmla="*/ 4006394 h 6180505"/>
              <a:gd name="connsiteX1877" fmla="*/ 771333 w 4485930"/>
              <a:gd name="connsiteY1877" fmla="*/ 3981653 h 6180505"/>
              <a:gd name="connsiteX1878" fmla="*/ 791618 w 4485930"/>
              <a:gd name="connsiteY1878" fmla="*/ 3959428 h 6180505"/>
              <a:gd name="connsiteX1879" fmla="*/ 799533 w 4485930"/>
              <a:gd name="connsiteY1879" fmla="*/ 3943074 h 6180505"/>
              <a:gd name="connsiteX1880" fmla="*/ 807449 w 4485930"/>
              <a:gd name="connsiteY1880" fmla="*/ 3929237 h 6180505"/>
              <a:gd name="connsiteX1881" fmla="*/ 824767 w 4485930"/>
              <a:gd name="connsiteY1881" fmla="*/ 3900303 h 6180505"/>
              <a:gd name="connsiteX1882" fmla="*/ 850988 w 4485930"/>
              <a:gd name="connsiteY1882" fmla="*/ 3878915 h 6180505"/>
              <a:gd name="connsiteX1883" fmla="*/ 837631 w 4485930"/>
              <a:gd name="connsiteY1883" fmla="*/ 3862982 h 6180505"/>
              <a:gd name="connsiteX1884" fmla="*/ 850988 w 4485930"/>
              <a:gd name="connsiteY1884" fmla="*/ 3852079 h 6180505"/>
              <a:gd name="connsiteX1885" fmla="*/ 864903 w 4485930"/>
              <a:gd name="connsiteY1885" fmla="*/ 3821257 h 6180505"/>
              <a:gd name="connsiteX1886" fmla="*/ 881548 w 4485930"/>
              <a:gd name="connsiteY1886" fmla="*/ 3794182 h 6180505"/>
              <a:gd name="connsiteX1887" fmla="*/ 859863 w 4485930"/>
              <a:gd name="connsiteY1887" fmla="*/ 3808639 h 6180505"/>
              <a:gd name="connsiteX1888" fmla="*/ 874625 w 4485930"/>
              <a:gd name="connsiteY1888" fmla="*/ 3771735 h 6180505"/>
              <a:gd name="connsiteX1889" fmla="*/ 889386 w 4485930"/>
              <a:gd name="connsiteY1889" fmla="*/ 3734831 h 6180505"/>
              <a:gd name="connsiteX1890" fmla="*/ 904148 w 4485930"/>
              <a:gd name="connsiteY1890" fmla="*/ 3721914 h 6180505"/>
              <a:gd name="connsiteX1891" fmla="*/ 918910 w 4485930"/>
              <a:gd name="connsiteY1891" fmla="*/ 3708999 h 6180505"/>
              <a:gd name="connsiteX1892" fmla="*/ 920294 w 4485930"/>
              <a:gd name="connsiteY1892" fmla="*/ 3694697 h 6180505"/>
              <a:gd name="connsiteX1893" fmla="*/ 929982 w 4485930"/>
              <a:gd name="connsiteY1893" fmla="*/ 3683165 h 6180505"/>
              <a:gd name="connsiteX1894" fmla="*/ 970576 w 4485930"/>
              <a:gd name="connsiteY1894" fmla="*/ 3625041 h 6180505"/>
              <a:gd name="connsiteX1895" fmla="*/ 988454 w 4485930"/>
              <a:gd name="connsiteY1895" fmla="*/ 3586492 h 6180505"/>
              <a:gd name="connsiteX1896" fmla="*/ 982096 w 4485930"/>
              <a:gd name="connsiteY1896" fmla="*/ 3593349 h 6180505"/>
              <a:gd name="connsiteX1897" fmla="*/ 953896 w 4485930"/>
              <a:gd name="connsiteY1897" fmla="*/ 3634025 h 6180505"/>
              <a:gd name="connsiteX1898" fmla="*/ 934105 w 4485930"/>
              <a:gd name="connsiteY1898" fmla="*/ 3623959 h 6180505"/>
              <a:gd name="connsiteX1899" fmla="*/ 918272 w 4485930"/>
              <a:gd name="connsiteY1899" fmla="*/ 3634025 h 6180505"/>
              <a:gd name="connsiteX1900" fmla="*/ 898485 w 4485930"/>
              <a:gd name="connsiteY1900" fmla="*/ 3667571 h 6180505"/>
              <a:gd name="connsiteX1901" fmla="*/ 839113 w 4485930"/>
              <a:gd name="connsiteY1901" fmla="*/ 3714537 h 6180505"/>
              <a:gd name="connsiteX1902" fmla="*/ 831197 w 4485930"/>
              <a:gd name="connsiteY1902" fmla="*/ 3732986 h 6180505"/>
              <a:gd name="connsiteX1903" fmla="*/ 823282 w 4485930"/>
              <a:gd name="connsiteY1903" fmla="*/ 3751438 h 6180505"/>
              <a:gd name="connsiteX1904" fmla="*/ 787661 w 4485930"/>
              <a:gd name="connsiteY1904" fmla="*/ 3774921 h 6180505"/>
              <a:gd name="connsiteX1905" fmla="*/ 759954 w 4485930"/>
              <a:gd name="connsiteY1905" fmla="*/ 3796727 h 6180505"/>
              <a:gd name="connsiteX1906" fmla="*/ 744122 w 4485930"/>
              <a:gd name="connsiteY1906" fmla="*/ 3828594 h 6180505"/>
              <a:gd name="connsiteX1907" fmla="*/ 676342 w 4485930"/>
              <a:gd name="connsiteY1907" fmla="*/ 3880592 h 6180505"/>
              <a:gd name="connsiteX1908" fmla="*/ 617467 w 4485930"/>
              <a:gd name="connsiteY1908" fmla="*/ 3932591 h 6180505"/>
              <a:gd name="connsiteX1909" fmla="*/ 613015 w 4485930"/>
              <a:gd name="connsiteY1909" fmla="*/ 3949365 h 6180505"/>
              <a:gd name="connsiteX1910" fmla="*/ 593719 w 4485930"/>
              <a:gd name="connsiteY1910" fmla="*/ 3956074 h 6180505"/>
              <a:gd name="connsiteX1911" fmla="*/ 587784 w 4485930"/>
              <a:gd name="connsiteY1911" fmla="*/ 3969493 h 6180505"/>
              <a:gd name="connsiteX1912" fmla="*/ 581846 w 4485930"/>
              <a:gd name="connsiteY1912" fmla="*/ 3982911 h 6180505"/>
              <a:gd name="connsiteX1913" fmla="*/ 542760 w 4485930"/>
              <a:gd name="connsiteY1913" fmla="*/ 4001361 h 6180505"/>
              <a:gd name="connsiteX1914" fmla="*/ 518519 w 4485930"/>
              <a:gd name="connsiteY1914" fmla="*/ 4029878 h 6180505"/>
              <a:gd name="connsiteX1915" fmla="*/ 506150 w 4485930"/>
              <a:gd name="connsiteY1915" fmla="*/ 4043714 h 6180505"/>
              <a:gd name="connsiteX1916" fmla="*/ 502687 w 4485930"/>
              <a:gd name="connsiteY1916" fmla="*/ 4060069 h 6180505"/>
              <a:gd name="connsiteX1917" fmla="*/ 443317 w 4485930"/>
              <a:gd name="connsiteY1917" fmla="*/ 4100325 h 6180505"/>
              <a:gd name="connsiteX1918" fmla="*/ 435401 w 4485930"/>
              <a:gd name="connsiteY1918" fmla="*/ 4120035 h 6180505"/>
              <a:gd name="connsiteX1919" fmla="*/ 427484 w 4485930"/>
              <a:gd name="connsiteY1919" fmla="*/ 4137228 h 6180505"/>
              <a:gd name="connsiteX1920" fmla="*/ 389390 w 4485930"/>
              <a:gd name="connsiteY1920" fmla="*/ 4156097 h 6180505"/>
              <a:gd name="connsiteX1921" fmla="*/ 360200 w 4485930"/>
              <a:gd name="connsiteY1921" fmla="*/ 4187546 h 6180505"/>
              <a:gd name="connsiteX1922" fmla="*/ 308745 w 4485930"/>
              <a:gd name="connsiteY1922" fmla="*/ 4204321 h 6180505"/>
              <a:gd name="connsiteX1923" fmla="*/ 300829 w 4485930"/>
              <a:gd name="connsiteY1923" fmla="*/ 4224449 h 6180505"/>
              <a:gd name="connsiteX1924" fmla="*/ 292913 w 4485930"/>
              <a:gd name="connsiteY1924" fmla="*/ 4244576 h 6180505"/>
              <a:gd name="connsiteX1925" fmla="*/ 229586 w 4485930"/>
              <a:gd name="connsiteY1925" fmla="*/ 4288187 h 6180505"/>
              <a:gd name="connsiteX1926" fmla="*/ 217714 w 4485930"/>
              <a:gd name="connsiteY1926" fmla="*/ 4281478 h 6180505"/>
              <a:gd name="connsiteX1927" fmla="*/ 246737 w 4485930"/>
              <a:gd name="connsiteY1927" fmla="*/ 4238984 h 6180505"/>
              <a:gd name="connsiteX1928" fmla="*/ 302149 w 4485930"/>
              <a:gd name="connsiteY1928" fmla="*/ 4165181 h 6180505"/>
              <a:gd name="connsiteX1929" fmla="*/ 336450 w 4485930"/>
              <a:gd name="connsiteY1929" fmla="*/ 4120453 h 6180505"/>
              <a:gd name="connsiteX1930" fmla="*/ 358220 w 4485930"/>
              <a:gd name="connsiteY1930" fmla="*/ 4093197 h 6180505"/>
              <a:gd name="connsiteX1931" fmla="*/ 379989 w 4485930"/>
              <a:gd name="connsiteY1931" fmla="*/ 4063425 h 6180505"/>
              <a:gd name="connsiteX1932" fmla="*/ 408686 w 4485930"/>
              <a:gd name="connsiteY1932" fmla="*/ 4024007 h 6180505"/>
              <a:gd name="connsiteX1933" fmla="*/ 443316 w 4485930"/>
              <a:gd name="connsiteY1933" fmla="*/ 3989621 h 6180505"/>
              <a:gd name="connsiteX1934" fmla="*/ 437379 w 4485930"/>
              <a:gd name="connsiteY1934" fmla="*/ 3979977 h 6180505"/>
              <a:gd name="connsiteX1935" fmla="*/ 431444 w 4485930"/>
              <a:gd name="connsiteY1935" fmla="*/ 3972847 h 6180505"/>
              <a:gd name="connsiteX1936" fmla="*/ 427485 w 4485930"/>
              <a:gd name="connsiteY1936" fmla="*/ 3979556 h 6180505"/>
              <a:gd name="connsiteX1937" fmla="*/ 411653 w 4485930"/>
              <a:gd name="connsiteY1937" fmla="*/ 3959428 h 6180505"/>
              <a:gd name="connsiteX1938" fmla="*/ 463107 w 4485930"/>
              <a:gd name="connsiteY1938" fmla="*/ 3878915 h 6180505"/>
              <a:gd name="connsiteX1939" fmla="*/ 474980 w 4485930"/>
              <a:gd name="connsiteY1939" fmla="*/ 3868853 h 6180505"/>
              <a:gd name="connsiteX1940" fmla="*/ 474980 w 4485930"/>
              <a:gd name="connsiteY1940" fmla="*/ 3856691 h 6180505"/>
              <a:gd name="connsiteX1941" fmla="*/ 486855 w 4485930"/>
              <a:gd name="connsiteY1941" fmla="*/ 3852078 h 6180505"/>
              <a:gd name="connsiteX1942" fmla="*/ 494771 w 4485930"/>
              <a:gd name="connsiteY1942" fmla="*/ 3838241 h 6180505"/>
              <a:gd name="connsiteX1943" fmla="*/ 502688 w 4485930"/>
              <a:gd name="connsiteY1943" fmla="*/ 3821887 h 6180505"/>
              <a:gd name="connsiteX1944" fmla="*/ 524454 w 4485930"/>
              <a:gd name="connsiteY1944" fmla="*/ 3819370 h 6180505"/>
              <a:gd name="connsiteX1945" fmla="*/ 534351 w 4485930"/>
              <a:gd name="connsiteY1945" fmla="*/ 3801759 h 6180505"/>
              <a:gd name="connsiteX1946" fmla="*/ 550183 w 4485930"/>
              <a:gd name="connsiteY1946" fmla="*/ 3774922 h 6180505"/>
              <a:gd name="connsiteX1947" fmla="*/ 587289 w 4485930"/>
              <a:gd name="connsiteY1947" fmla="*/ 3706989 h 6180505"/>
              <a:gd name="connsiteX1948" fmla="*/ 633299 w 4485930"/>
              <a:gd name="connsiteY1948" fmla="*/ 3634026 h 6180505"/>
              <a:gd name="connsiteX1949" fmla="*/ 647645 w 4485930"/>
              <a:gd name="connsiteY1949" fmla="*/ 3632766 h 6180505"/>
              <a:gd name="connsiteX1950" fmla="*/ 653090 w 4485930"/>
              <a:gd name="connsiteY1950" fmla="*/ 3623960 h 6180505"/>
              <a:gd name="connsiteX1951" fmla="*/ 668922 w 4485930"/>
              <a:gd name="connsiteY1951" fmla="*/ 3610542 h 6180505"/>
              <a:gd name="connsiteX1952" fmla="*/ 672386 w 4485930"/>
              <a:gd name="connsiteY1952" fmla="*/ 3596284 h 6180505"/>
              <a:gd name="connsiteX1953" fmla="*/ 684754 w 4485930"/>
              <a:gd name="connsiteY1953" fmla="*/ 3587060 h 6180505"/>
              <a:gd name="connsiteX1954" fmla="*/ 684754 w 4485930"/>
              <a:gd name="connsiteY1954" fmla="*/ 3556866 h 6180505"/>
              <a:gd name="connsiteX1955" fmla="*/ 691098 w 4485930"/>
              <a:gd name="connsiteY1955" fmla="*/ 3551489 h 6180505"/>
              <a:gd name="connsiteX1956" fmla="*/ 689483 w 4485930"/>
              <a:gd name="connsiteY1956" fmla="*/ 3551876 h 6180505"/>
              <a:gd name="connsiteX1957" fmla="*/ 679035 w 4485930"/>
              <a:gd name="connsiteY1957" fmla="*/ 3560458 h 6180505"/>
              <a:gd name="connsiteX1958" fmla="*/ 664273 w 4485930"/>
              <a:gd name="connsiteY1958" fmla="*/ 3587215 h 6180505"/>
              <a:gd name="connsiteX1959" fmla="*/ 605226 w 4485930"/>
              <a:gd name="connsiteY1959" fmla="*/ 3638881 h 6180505"/>
              <a:gd name="connsiteX1960" fmla="*/ 594616 w 4485930"/>
              <a:gd name="connsiteY1960" fmla="*/ 3674862 h 6180505"/>
              <a:gd name="connsiteX1961" fmla="*/ 564630 w 4485930"/>
              <a:gd name="connsiteY1961" fmla="*/ 3694238 h 6180505"/>
              <a:gd name="connsiteX1962" fmla="*/ 549869 w 4485930"/>
              <a:gd name="connsiteY1962" fmla="*/ 3730680 h 6180505"/>
              <a:gd name="connsiteX1963" fmla="*/ 524037 w 4485930"/>
              <a:gd name="connsiteY1963" fmla="*/ 3764355 h 6180505"/>
              <a:gd name="connsiteX1964" fmla="*/ 512043 w 4485930"/>
              <a:gd name="connsiteY1964" fmla="*/ 3761125 h 6180505"/>
              <a:gd name="connsiteX1965" fmla="*/ 505584 w 4485930"/>
              <a:gd name="connsiteY1965" fmla="*/ 3749593 h 6180505"/>
              <a:gd name="connsiteX1966" fmla="*/ 516195 w 4485930"/>
              <a:gd name="connsiteY1966" fmla="*/ 3722376 h 6180505"/>
              <a:gd name="connsiteX1967" fmla="*/ 535107 w 4485930"/>
              <a:gd name="connsiteY1967" fmla="*/ 3697927 h 6180505"/>
              <a:gd name="connsiteX1968" fmla="*/ 542488 w 4485930"/>
              <a:gd name="connsiteY1968" fmla="*/ 3679936 h 6180505"/>
              <a:gd name="connsiteX1969" fmla="*/ 549869 w 4485930"/>
              <a:gd name="connsiteY1969" fmla="*/ 3664715 h 6180505"/>
              <a:gd name="connsiteX1970" fmla="*/ 566015 w 4485930"/>
              <a:gd name="connsiteY1970" fmla="*/ 3632885 h 6180505"/>
              <a:gd name="connsiteX1971" fmla="*/ 590465 w 4485930"/>
              <a:gd name="connsiteY1971" fmla="*/ 3609357 h 6180505"/>
              <a:gd name="connsiteX1972" fmla="*/ 584774 w 4485930"/>
              <a:gd name="connsiteY1972" fmla="*/ 3601348 h 6180505"/>
              <a:gd name="connsiteX1973" fmla="*/ 577212 w 4485930"/>
              <a:gd name="connsiteY1973" fmla="*/ 3605118 h 6180505"/>
              <a:gd name="connsiteX1974" fmla="*/ 523147 w 4485930"/>
              <a:gd name="connsiteY1974" fmla="*/ 3602687 h 6180505"/>
              <a:gd name="connsiteX1975" fmla="*/ 508646 w 4485930"/>
              <a:gd name="connsiteY1975" fmla="*/ 3618734 h 6180505"/>
              <a:gd name="connsiteX1976" fmla="*/ 494146 w 4485930"/>
              <a:gd name="connsiteY1976" fmla="*/ 3634782 h 6180505"/>
              <a:gd name="connsiteX1977" fmla="*/ 419513 w 4485930"/>
              <a:gd name="connsiteY1977" fmla="*/ 3653281 h 6180505"/>
              <a:gd name="connsiteX1978" fmla="*/ 410766 w 4485930"/>
              <a:gd name="connsiteY1978" fmla="*/ 3642819 h 6180505"/>
              <a:gd name="connsiteX1979" fmla="*/ 452902 w 4485930"/>
              <a:gd name="connsiteY1979" fmla="*/ 3613277 h 6180505"/>
              <a:gd name="connsiteX1980" fmla="*/ 530765 w 4485930"/>
              <a:gd name="connsiteY1980" fmla="*/ 3563733 h 6180505"/>
              <a:gd name="connsiteX1981" fmla="*/ 578626 w 4485930"/>
              <a:gd name="connsiteY1981" fmla="*/ 3533959 h 6180505"/>
              <a:gd name="connsiteX1982" fmla="*/ 608603 w 4485930"/>
              <a:gd name="connsiteY1982" fmla="*/ 3516123 h 6180505"/>
              <a:gd name="connsiteX1983" fmla="*/ 624332 w 4485930"/>
              <a:gd name="connsiteY1983" fmla="*/ 3505833 h 6180505"/>
              <a:gd name="connsiteX1984" fmla="*/ 633365 w 4485930"/>
              <a:gd name="connsiteY1984" fmla="*/ 3488497 h 6180505"/>
              <a:gd name="connsiteX1985" fmla="*/ 690104 w 4485930"/>
              <a:gd name="connsiteY1985" fmla="*/ 3402695 h 6180505"/>
              <a:gd name="connsiteX1986" fmla="*/ 723319 w 4485930"/>
              <a:gd name="connsiteY1986" fmla="*/ 3339959 h 6180505"/>
              <a:gd name="connsiteX1987" fmla="*/ 730238 w 4485930"/>
              <a:gd name="connsiteY1987" fmla="*/ 3337652 h 6180505"/>
              <a:gd name="connsiteX1988" fmla="*/ 734389 w 4485930"/>
              <a:gd name="connsiteY1988" fmla="*/ 3332578 h 6180505"/>
              <a:gd name="connsiteX1989" fmla="*/ 734390 w 4485930"/>
              <a:gd name="connsiteY1989" fmla="*/ 3319199 h 6180505"/>
              <a:gd name="connsiteX1990" fmla="*/ 745462 w 4485930"/>
              <a:gd name="connsiteY1990" fmla="*/ 3314124 h 6180505"/>
              <a:gd name="connsiteX1991" fmla="*/ 752843 w 4485930"/>
              <a:gd name="connsiteY1991" fmla="*/ 3298904 h 6180505"/>
              <a:gd name="connsiteX1992" fmla="*/ 760223 w 4485930"/>
              <a:gd name="connsiteY1992" fmla="*/ 3280912 h 6180505"/>
              <a:gd name="connsiteX1993" fmla="*/ 759301 w 4485930"/>
              <a:gd name="connsiteY1993" fmla="*/ 3268456 h 6180505"/>
              <a:gd name="connsiteX1994" fmla="*/ 752843 w 4485930"/>
              <a:gd name="connsiteY1994" fmla="*/ 3258770 h 6180505"/>
              <a:gd name="connsiteX1995" fmla="*/ 712710 w 4485930"/>
              <a:gd name="connsiteY1995" fmla="*/ 3295211 h 6180505"/>
              <a:gd name="connsiteX1996" fmla="*/ 686415 w 4485930"/>
              <a:gd name="connsiteY1996" fmla="*/ 3339959 h 6180505"/>
              <a:gd name="connsiteX1997" fmla="*/ 667962 w 4485930"/>
              <a:gd name="connsiteY1997" fmla="*/ 3328887 h 6180505"/>
              <a:gd name="connsiteX1998" fmla="*/ 653200 w 4485930"/>
              <a:gd name="connsiteY1998" fmla="*/ 3339959 h 6180505"/>
              <a:gd name="connsiteX1999" fmla="*/ 634750 w 4485930"/>
              <a:gd name="connsiteY1999" fmla="*/ 3376863 h 6180505"/>
              <a:gd name="connsiteX2000" fmla="*/ 579392 w 4485930"/>
              <a:gd name="connsiteY2000" fmla="*/ 3428529 h 6180505"/>
              <a:gd name="connsiteX2001" fmla="*/ 572012 w 4485930"/>
              <a:gd name="connsiteY2001" fmla="*/ 3448824 h 6180505"/>
              <a:gd name="connsiteX2002" fmla="*/ 564631 w 4485930"/>
              <a:gd name="connsiteY2002" fmla="*/ 3469122 h 6180505"/>
              <a:gd name="connsiteX2003" fmla="*/ 531419 w 4485930"/>
              <a:gd name="connsiteY2003" fmla="*/ 3494955 h 6180505"/>
              <a:gd name="connsiteX2004" fmla="*/ 505584 w 4485930"/>
              <a:gd name="connsiteY2004" fmla="*/ 3518943 h 6180505"/>
              <a:gd name="connsiteX2005" fmla="*/ 490823 w 4485930"/>
              <a:gd name="connsiteY2005" fmla="*/ 3554000 h 6180505"/>
              <a:gd name="connsiteX2006" fmla="*/ 427624 w 4485930"/>
              <a:gd name="connsiteY2006" fmla="*/ 3611202 h 6180505"/>
              <a:gd name="connsiteX2007" fmla="*/ 372729 w 4485930"/>
              <a:gd name="connsiteY2007" fmla="*/ 3668403 h 6180505"/>
              <a:gd name="connsiteX2008" fmla="*/ 368578 w 4485930"/>
              <a:gd name="connsiteY2008" fmla="*/ 3686857 h 6180505"/>
              <a:gd name="connsiteX2009" fmla="*/ 350587 w 4485930"/>
              <a:gd name="connsiteY2009" fmla="*/ 3694238 h 6180505"/>
              <a:gd name="connsiteX2010" fmla="*/ 345054 w 4485930"/>
              <a:gd name="connsiteY2010" fmla="*/ 3708999 h 6180505"/>
              <a:gd name="connsiteX2011" fmla="*/ 339517 w 4485930"/>
              <a:gd name="connsiteY2011" fmla="*/ 3723761 h 6180505"/>
              <a:gd name="connsiteX2012" fmla="*/ 303073 w 4485930"/>
              <a:gd name="connsiteY2012" fmla="*/ 3744057 h 6180505"/>
              <a:gd name="connsiteX2013" fmla="*/ 280471 w 4485930"/>
              <a:gd name="connsiteY2013" fmla="*/ 3775427 h 6180505"/>
              <a:gd name="connsiteX2014" fmla="*/ 268939 w 4485930"/>
              <a:gd name="connsiteY2014" fmla="*/ 3790648 h 6180505"/>
              <a:gd name="connsiteX2015" fmla="*/ 265709 w 4485930"/>
              <a:gd name="connsiteY2015" fmla="*/ 3808639 h 6180505"/>
              <a:gd name="connsiteX2016" fmla="*/ 210352 w 4485930"/>
              <a:gd name="connsiteY2016" fmla="*/ 3852924 h 6180505"/>
              <a:gd name="connsiteX2017" fmla="*/ 202970 w 4485930"/>
              <a:gd name="connsiteY2017" fmla="*/ 3874607 h 6180505"/>
              <a:gd name="connsiteX2018" fmla="*/ 195590 w 4485930"/>
              <a:gd name="connsiteY2018" fmla="*/ 3893520 h 6180505"/>
              <a:gd name="connsiteX2019" fmla="*/ 160070 w 4485930"/>
              <a:gd name="connsiteY2019" fmla="*/ 3914277 h 6180505"/>
              <a:gd name="connsiteX2020" fmla="*/ 132855 w 4485930"/>
              <a:gd name="connsiteY2020" fmla="*/ 3948874 h 6180505"/>
              <a:gd name="connsiteX2021" fmla="*/ 84878 w 4485930"/>
              <a:gd name="connsiteY2021" fmla="*/ 3967328 h 6180505"/>
              <a:gd name="connsiteX2022" fmla="*/ 77497 w 4485930"/>
              <a:gd name="connsiteY2022" fmla="*/ 3989470 h 6180505"/>
              <a:gd name="connsiteX2023" fmla="*/ 70116 w 4485930"/>
              <a:gd name="connsiteY2023" fmla="*/ 4011613 h 6180505"/>
              <a:gd name="connsiteX2024" fmla="*/ 11069 w 4485930"/>
              <a:gd name="connsiteY2024" fmla="*/ 4059587 h 6180505"/>
              <a:gd name="connsiteX2025" fmla="*/ 0 w 4485930"/>
              <a:gd name="connsiteY2025" fmla="*/ 4052206 h 6180505"/>
              <a:gd name="connsiteX2026" fmla="*/ 27061 w 4485930"/>
              <a:gd name="connsiteY2026" fmla="*/ 4005460 h 6180505"/>
              <a:gd name="connsiteX2027" fmla="*/ 78727 w 4485930"/>
              <a:gd name="connsiteY2027" fmla="*/ 3924271 h 6180505"/>
              <a:gd name="connsiteX2028" fmla="*/ 110709 w 4485930"/>
              <a:gd name="connsiteY2028" fmla="*/ 3875067 h 6180505"/>
              <a:gd name="connsiteX2029" fmla="*/ 131007 w 4485930"/>
              <a:gd name="connsiteY2029" fmla="*/ 3845083 h 6180505"/>
              <a:gd name="connsiteX2030" fmla="*/ 151305 w 4485930"/>
              <a:gd name="connsiteY2030" fmla="*/ 3812331 h 6180505"/>
              <a:gd name="connsiteX2031" fmla="*/ 178061 w 4485930"/>
              <a:gd name="connsiteY2031" fmla="*/ 3768969 h 6180505"/>
              <a:gd name="connsiteX2032" fmla="*/ 210352 w 4485930"/>
              <a:gd name="connsiteY2032" fmla="*/ 3731142 h 6180505"/>
              <a:gd name="connsiteX2033" fmla="*/ 204816 w 4485930"/>
              <a:gd name="connsiteY2033" fmla="*/ 3720532 h 6180505"/>
              <a:gd name="connsiteX2034" fmla="*/ 199282 w 4485930"/>
              <a:gd name="connsiteY2034" fmla="*/ 3712689 h 6180505"/>
              <a:gd name="connsiteX2035" fmla="*/ 195590 w 4485930"/>
              <a:gd name="connsiteY2035" fmla="*/ 3720070 h 6180505"/>
              <a:gd name="connsiteX2036" fmla="*/ 180828 w 4485930"/>
              <a:gd name="connsiteY2036" fmla="*/ 3697927 h 6180505"/>
              <a:gd name="connsiteX2037" fmla="*/ 228805 w 4485930"/>
              <a:gd name="connsiteY2037" fmla="*/ 3609357 h 6180505"/>
              <a:gd name="connsiteX2038" fmla="*/ 239875 w 4485930"/>
              <a:gd name="connsiteY2038" fmla="*/ 3598288 h 6180505"/>
              <a:gd name="connsiteX2039" fmla="*/ 239875 w 4485930"/>
              <a:gd name="connsiteY2039" fmla="*/ 3584907 h 6180505"/>
              <a:gd name="connsiteX2040" fmla="*/ 250947 w 4485930"/>
              <a:gd name="connsiteY2040" fmla="*/ 3579834 h 6180505"/>
              <a:gd name="connsiteX2041" fmla="*/ 258328 w 4485930"/>
              <a:gd name="connsiteY2041" fmla="*/ 3564612 h 6180505"/>
              <a:gd name="connsiteX2042" fmla="*/ 265709 w 4485930"/>
              <a:gd name="connsiteY2042" fmla="*/ 3546621 h 6180505"/>
              <a:gd name="connsiteX2043" fmla="*/ 286004 w 4485930"/>
              <a:gd name="connsiteY2043" fmla="*/ 3543852 h 6180505"/>
              <a:gd name="connsiteX2044" fmla="*/ 295232 w 4485930"/>
              <a:gd name="connsiteY2044" fmla="*/ 3524480 h 6180505"/>
              <a:gd name="connsiteX2045" fmla="*/ 309994 w 4485930"/>
              <a:gd name="connsiteY2045" fmla="*/ 3494956 h 6180505"/>
              <a:gd name="connsiteX2046" fmla="*/ 344591 w 4485930"/>
              <a:gd name="connsiteY2046" fmla="*/ 3420226 h 6180505"/>
              <a:gd name="connsiteX2047" fmla="*/ 387492 w 4485930"/>
              <a:gd name="connsiteY2047" fmla="*/ 3339959 h 6180505"/>
              <a:gd name="connsiteX2048" fmla="*/ 400868 w 4485930"/>
              <a:gd name="connsiteY2048" fmla="*/ 3338574 h 6180505"/>
              <a:gd name="connsiteX2049" fmla="*/ 405944 w 4485930"/>
              <a:gd name="connsiteY2049" fmla="*/ 3328886 h 6180505"/>
              <a:gd name="connsiteX2050" fmla="*/ 420706 w 4485930"/>
              <a:gd name="connsiteY2050" fmla="*/ 3314125 h 6180505"/>
              <a:gd name="connsiteX2051" fmla="*/ 423935 w 4485930"/>
              <a:gd name="connsiteY2051" fmla="*/ 3298440 h 6180505"/>
              <a:gd name="connsiteX2052" fmla="*/ 435468 w 4485930"/>
              <a:gd name="connsiteY2052" fmla="*/ 3288293 h 6180505"/>
              <a:gd name="connsiteX2053" fmla="*/ 435468 w 4485930"/>
              <a:gd name="connsiteY2053" fmla="*/ 3255078 h 6180505"/>
              <a:gd name="connsiteX2054" fmla="*/ 450229 w 4485930"/>
              <a:gd name="connsiteY2054" fmla="*/ 3240317 h 6180505"/>
              <a:gd name="connsiteX2055" fmla="*/ 452534 w 4485930"/>
              <a:gd name="connsiteY2055" fmla="*/ 3221866 h 6180505"/>
              <a:gd name="connsiteX2056" fmla="*/ 468680 w 4485930"/>
              <a:gd name="connsiteY2056" fmla="*/ 3214485 h 6180505"/>
              <a:gd name="connsiteX2057" fmla="*/ 479753 w 4485930"/>
              <a:gd name="connsiteY2057" fmla="*/ 3214485 h 6180505"/>
              <a:gd name="connsiteX2058" fmla="*/ 485287 w 4485930"/>
              <a:gd name="connsiteY2058" fmla="*/ 3190957 h 6180505"/>
              <a:gd name="connsiteX2059" fmla="*/ 490822 w 4485930"/>
              <a:gd name="connsiteY2059" fmla="*/ 3170200 h 6180505"/>
              <a:gd name="connsiteX2060" fmla="*/ 524497 w 4485930"/>
              <a:gd name="connsiteY2060" fmla="*/ 3121301 h 6180505"/>
              <a:gd name="connsiteX2061" fmla="*/ 549869 w 4485930"/>
              <a:gd name="connsiteY2061" fmla="*/ 3066868 h 6180505"/>
              <a:gd name="connsiteX2062" fmla="*/ 555405 w 4485930"/>
              <a:gd name="connsiteY2062" fmla="*/ 3046571 h 6180505"/>
              <a:gd name="connsiteX2063" fmla="*/ 572012 w 4485930"/>
              <a:gd name="connsiteY2063" fmla="*/ 3037346 h 6180505"/>
              <a:gd name="connsiteX2064" fmla="*/ 579393 w 4485930"/>
              <a:gd name="connsiteY2064" fmla="*/ 3037346 h 6180505"/>
              <a:gd name="connsiteX2065" fmla="*/ 586773 w 4485930"/>
              <a:gd name="connsiteY2065" fmla="*/ 3000439 h 6180505"/>
              <a:gd name="connsiteX2066" fmla="*/ 613529 w 4485930"/>
              <a:gd name="connsiteY2066" fmla="*/ 2959845 h 6180505"/>
              <a:gd name="connsiteX2067" fmla="*/ 634750 w 4485930"/>
              <a:gd name="connsiteY2067" fmla="*/ 2919252 h 6180505"/>
              <a:gd name="connsiteX2068" fmla="*/ 664273 w 4485930"/>
              <a:gd name="connsiteY2068" fmla="*/ 2900799 h 6180505"/>
              <a:gd name="connsiteX2069" fmla="*/ 669806 w 4485930"/>
              <a:gd name="connsiteY2069" fmla="*/ 2880501 h 6180505"/>
              <a:gd name="connsiteX2070" fmla="*/ 675343 w 4485930"/>
              <a:gd name="connsiteY2070" fmla="*/ 2860206 h 6180505"/>
              <a:gd name="connsiteX2071" fmla="*/ 714092 w 4485930"/>
              <a:gd name="connsiteY2071" fmla="*/ 2798852 h 6180505"/>
              <a:gd name="connsiteX2072" fmla="*/ 752842 w 4485930"/>
              <a:gd name="connsiteY2072" fmla="*/ 2734732 h 6180505"/>
              <a:gd name="connsiteX2073" fmla="*/ 777292 w 4485930"/>
              <a:gd name="connsiteY2073" fmla="*/ 2706591 h 6180505"/>
              <a:gd name="connsiteX2074" fmla="*/ 782365 w 4485930"/>
              <a:gd name="connsiteY2074" fmla="*/ 2664612 h 6180505"/>
              <a:gd name="connsiteX2075" fmla="*/ 815119 w 4485930"/>
              <a:gd name="connsiteY2075" fmla="*/ 2642471 h 6180505"/>
              <a:gd name="connsiteX2076" fmla="*/ 845102 w 4485930"/>
              <a:gd name="connsiteY2076" fmla="*/ 2620328 h 6180505"/>
              <a:gd name="connsiteX2077" fmla="*/ 859863 w 4485930"/>
              <a:gd name="connsiteY2077" fmla="*/ 2581579 h 6180505"/>
              <a:gd name="connsiteX2078" fmla="*/ 874626 w 4485930"/>
              <a:gd name="connsiteY2078" fmla="*/ 2542829 h 6180505"/>
              <a:gd name="connsiteX2079" fmla="*/ 918911 w 4485930"/>
              <a:gd name="connsiteY2079" fmla="*/ 2535450 h 6180505"/>
              <a:gd name="connsiteX2080" fmla="*/ 929982 w 4485930"/>
              <a:gd name="connsiteY2080" fmla="*/ 2494854 h 6180505"/>
              <a:gd name="connsiteX2081" fmla="*/ 937363 w 4485930"/>
              <a:gd name="connsiteY2081" fmla="*/ 2476403 h 6180505"/>
              <a:gd name="connsiteX2082" fmla="*/ 944744 w 4485930"/>
              <a:gd name="connsiteY2082" fmla="*/ 2457950 h 6180505"/>
              <a:gd name="connsiteX2083" fmla="*/ 985337 w 4485930"/>
              <a:gd name="connsiteY2083" fmla="*/ 2415050 h 6180505"/>
              <a:gd name="connsiteX2084" fmla="*/ 1014861 w 4485930"/>
              <a:gd name="connsiteY2084" fmla="*/ 2369380 h 6180505"/>
              <a:gd name="connsiteX2085" fmla="*/ 1029622 w 4485930"/>
              <a:gd name="connsiteY2085" fmla="*/ 2339857 h 6180505"/>
              <a:gd name="connsiteX2086" fmla="*/ 1051765 w 4485930"/>
              <a:gd name="connsiteY2086" fmla="*/ 2321406 h 6180505"/>
              <a:gd name="connsiteX2087" fmla="*/ 1059145 w 4485930"/>
              <a:gd name="connsiteY2087" fmla="*/ 2321406 h 6180505"/>
              <a:gd name="connsiteX2088" fmla="*/ 1099741 w 4485930"/>
              <a:gd name="connsiteY2088" fmla="*/ 2266049 h 6180505"/>
              <a:gd name="connsiteX2089" fmla="*/ 1104674 w 4485930"/>
              <a:gd name="connsiteY2089" fmla="*/ 2256183 h 6180505"/>
              <a:gd name="connsiteX2090" fmla="*/ 1100242 w 4485930"/>
              <a:gd name="connsiteY2090" fmla="*/ 2250614 h 6180505"/>
              <a:gd name="connsiteX2091" fmla="*/ 1106991 w 4485930"/>
              <a:gd name="connsiteY2091" fmla="*/ 2248499 h 6180505"/>
              <a:gd name="connsiteX2092" fmla="*/ 1108457 w 4485930"/>
              <a:gd name="connsiteY2092" fmla="*/ 2248617 h 6180505"/>
              <a:gd name="connsiteX2093" fmla="*/ 1114502 w 4485930"/>
              <a:gd name="connsiteY2093" fmla="*/ 2236525 h 6180505"/>
              <a:gd name="connsiteX2094" fmla="*/ 1144026 w 4485930"/>
              <a:gd name="connsiteY2094" fmla="*/ 2207002 h 6180505"/>
              <a:gd name="connsiteX2095" fmla="*/ 1155558 w 4485930"/>
              <a:gd name="connsiteY2095" fmla="*/ 2196854 h 6180505"/>
              <a:gd name="connsiteX2096" fmla="*/ 1158788 w 4485930"/>
              <a:gd name="connsiteY2096" fmla="*/ 2181171 h 6180505"/>
              <a:gd name="connsiteX2097" fmla="*/ 1203151 w 4485930"/>
              <a:gd name="connsiteY2097" fmla="*/ 2129563 h 6180505"/>
              <a:gd name="connsiteX2098" fmla="*/ 1186903 w 4485930"/>
              <a:gd name="connsiteY2098" fmla="*/ 2132769 h 6180505"/>
              <a:gd name="connsiteX2099" fmla="*/ 1175063 w 4485930"/>
              <a:gd name="connsiteY2099" fmla="*/ 2146712 h 6180505"/>
              <a:gd name="connsiteX2100" fmla="*/ 1153436 w 4485930"/>
              <a:gd name="connsiteY2100" fmla="*/ 2176126 h 6180505"/>
              <a:gd name="connsiteX2101" fmla="*/ 1080217 w 4485930"/>
              <a:gd name="connsiteY2101" fmla="*/ 2219373 h 6180505"/>
              <a:gd name="connsiteX2102" fmla="*/ 1007000 w 4485930"/>
              <a:gd name="connsiteY2102" fmla="*/ 2262620 h 6180505"/>
              <a:gd name="connsiteX2103" fmla="*/ 997481 w 4485930"/>
              <a:gd name="connsiteY2103" fmla="*/ 2274953 h 6180505"/>
              <a:gd name="connsiteX2104" fmla="*/ 987961 w 4485930"/>
              <a:gd name="connsiteY2104" fmla="*/ 2287285 h 6180505"/>
              <a:gd name="connsiteX2105" fmla="*/ 936870 w 4485930"/>
              <a:gd name="connsiteY2105" fmla="*/ 2321042 h 6180505"/>
              <a:gd name="connsiteX2106" fmla="*/ 902516 w 4485930"/>
              <a:gd name="connsiteY2106" fmla="*/ 2364501 h 6180505"/>
              <a:gd name="connsiteX2107" fmla="*/ 872632 w 4485930"/>
              <a:gd name="connsiteY2107" fmla="*/ 2380201 h 6180505"/>
              <a:gd name="connsiteX2108" fmla="*/ 853905 w 4485930"/>
              <a:gd name="connsiteY2108" fmla="*/ 2402372 h 6180505"/>
              <a:gd name="connsiteX2109" fmla="*/ 785238 w 4485930"/>
              <a:gd name="connsiteY2109" fmla="*/ 2441115 h 6180505"/>
              <a:gd name="connsiteX2110" fmla="*/ 769888 w 4485930"/>
              <a:gd name="connsiteY2110" fmla="*/ 2472160 h 6180505"/>
              <a:gd name="connsiteX2111" fmla="*/ 735791 w 4485930"/>
              <a:gd name="connsiteY2111" fmla="*/ 2485646 h 6180505"/>
              <a:gd name="connsiteX2112" fmla="*/ 715971 w 4485930"/>
              <a:gd name="connsiteY2112" fmla="*/ 2516551 h 6180505"/>
              <a:gd name="connsiteX2113" fmla="*/ 684683 w 4485930"/>
              <a:gd name="connsiteY2113" fmla="*/ 2543489 h 6180505"/>
              <a:gd name="connsiteX2114" fmla="*/ 672282 w 4485930"/>
              <a:gd name="connsiteY2114" fmla="*/ 2538979 h 6180505"/>
              <a:gd name="connsiteX2115" fmla="*/ 666710 w 4485930"/>
              <a:gd name="connsiteY2115" fmla="*/ 2527718 h 6180505"/>
              <a:gd name="connsiteX2116" fmla="*/ 681071 w 4485930"/>
              <a:gd name="connsiteY2116" fmla="*/ 2504580 h 6180505"/>
              <a:gd name="connsiteX2117" fmla="*/ 703956 w 4485930"/>
              <a:gd name="connsiteY2117" fmla="*/ 2485044 h 6180505"/>
              <a:gd name="connsiteX2118" fmla="*/ 713841 w 4485930"/>
              <a:gd name="connsiteY2118" fmla="*/ 2469799 h 6180505"/>
              <a:gd name="connsiteX2119" fmla="*/ 723412 w 4485930"/>
              <a:gd name="connsiteY2119" fmla="*/ 2457051 h 6180505"/>
              <a:gd name="connsiteX2120" fmla="*/ 744186 w 4485930"/>
              <a:gd name="connsiteY2120" fmla="*/ 2430489 h 6180505"/>
              <a:gd name="connsiteX2121" fmla="*/ 772860 w 4485930"/>
              <a:gd name="connsiteY2121" fmla="*/ 2412521 h 6180505"/>
              <a:gd name="connsiteX2122" fmla="*/ 761582 w 4485930"/>
              <a:gd name="connsiteY2122" fmla="*/ 2395053 h 6180505"/>
              <a:gd name="connsiteX2123" fmla="*/ 776189 w 4485930"/>
              <a:gd name="connsiteY2123" fmla="*/ 2385891 h 6180505"/>
              <a:gd name="connsiteX2124" fmla="*/ 832147 w 4485930"/>
              <a:gd name="connsiteY2124" fmla="*/ 2309215 h 6180505"/>
              <a:gd name="connsiteX2125" fmla="*/ 902208 w 4485930"/>
              <a:gd name="connsiteY2125" fmla="*/ 2239372 h 6180505"/>
              <a:gd name="connsiteX2126" fmla="*/ 944633 w 4485930"/>
              <a:gd name="connsiteY2126" fmla="*/ 2187204 h 6180505"/>
              <a:gd name="connsiteX2127" fmla="*/ 952256 w 4485930"/>
              <a:gd name="connsiteY2127" fmla="*/ 2186044 h 6180505"/>
              <a:gd name="connsiteX2128" fmla="*/ 957247 w 4485930"/>
              <a:gd name="connsiteY2128" fmla="*/ 2182020 h 6180505"/>
              <a:gd name="connsiteX2129" fmla="*/ 958756 w 4485930"/>
              <a:gd name="connsiteY2129" fmla="*/ 2169951 h 6180505"/>
              <a:gd name="connsiteX2130" fmla="*/ 971111 w 4485930"/>
              <a:gd name="connsiteY2130" fmla="*/ 2166848 h 6180505"/>
              <a:gd name="connsiteX2131" fmla="*/ 980683 w 4485930"/>
              <a:gd name="connsiteY2131" fmla="*/ 2154101 h 6180505"/>
              <a:gd name="connsiteX2132" fmla="*/ 990567 w 4485930"/>
              <a:gd name="connsiteY2132" fmla="*/ 2138855 h 6180505"/>
              <a:gd name="connsiteX2133" fmla="*/ 990991 w 4485930"/>
              <a:gd name="connsiteY2133" fmla="*/ 2127496 h 6180505"/>
              <a:gd name="connsiteX2134" fmla="*/ 985210 w 4485930"/>
              <a:gd name="connsiteY2134" fmla="*/ 2117901 h 6180505"/>
              <a:gd name="connsiteX2135" fmla="*/ 938389 w 4485930"/>
              <a:gd name="connsiteY2135" fmla="*/ 2145431 h 6180505"/>
              <a:gd name="connsiteX2136" fmla="*/ 905360 w 4485930"/>
              <a:gd name="connsiteY2136" fmla="*/ 2182293 h 6180505"/>
              <a:gd name="connsiteX2137" fmla="*/ 886970 w 4485930"/>
              <a:gd name="connsiteY2137" fmla="*/ 2169850 h 6180505"/>
              <a:gd name="connsiteX2138" fmla="*/ 870012 w 4485930"/>
              <a:gd name="connsiteY2138" fmla="*/ 2177872 h 6180505"/>
              <a:gd name="connsiteX2139" fmla="*/ 846213 w 4485930"/>
              <a:gd name="connsiteY2139" fmla="*/ 2208704 h 6180505"/>
              <a:gd name="connsiteX2140" fmla="*/ 781473 w 4485930"/>
              <a:gd name="connsiteY2140" fmla="*/ 2247939 h 6180505"/>
              <a:gd name="connsiteX2141" fmla="*/ 771329 w 4485930"/>
              <a:gd name="connsiteY2141" fmla="*/ 2265264 h 6180505"/>
              <a:gd name="connsiteX2142" fmla="*/ 761185 w 4485930"/>
              <a:gd name="connsiteY2142" fmla="*/ 2282590 h 6180505"/>
              <a:gd name="connsiteX2143" fmla="*/ 722926 w 4485930"/>
              <a:gd name="connsiteY2143" fmla="*/ 2301473 h 6180505"/>
              <a:gd name="connsiteX2144" fmla="*/ 692727 w 4485930"/>
              <a:gd name="connsiteY2144" fmla="*/ 2319671 h 6180505"/>
              <a:gd name="connsiteX2145" fmla="*/ 673063 w 4485930"/>
              <a:gd name="connsiteY2145" fmla="*/ 2349328 h 6180505"/>
              <a:gd name="connsiteX2146" fmla="*/ 599355 w 4485930"/>
              <a:gd name="connsiteY2146" fmla="*/ 2392513 h 6180505"/>
              <a:gd name="connsiteX2147" fmla="*/ 534482 w 4485930"/>
              <a:gd name="connsiteY2147" fmla="*/ 2436804 h 6180505"/>
              <a:gd name="connsiteX2148" fmla="*/ 527983 w 4485930"/>
              <a:gd name="connsiteY2148" fmla="*/ 2452896 h 6180505"/>
              <a:gd name="connsiteX2149" fmla="*/ 508004 w 4485930"/>
              <a:gd name="connsiteY2149" fmla="*/ 2457160 h 6180505"/>
              <a:gd name="connsiteX2150" fmla="*/ 500449 w 4485930"/>
              <a:gd name="connsiteY2150" fmla="*/ 2469737 h 6180505"/>
              <a:gd name="connsiteX2151" fmla="*/ 492893 w 4485930"/>
              <a:gd name="connsiteY2151" fmla="*/ 2482316 h 6180505"/>
              <a:gd name="connsiteX2152" fmla="*/ 451819 w 4485930"/>
              <a:gd name="connsiteY2152" fmla="*/ 2495772 h 6180505"/>
              <a:gd name="connsiteX2153" fmla="*/ 424227 w 4485930"/>
              <a:gd name="connsiteY2153" fmla="*/ 2521061 h 6180505"/>
              <a:gd name="connsiteX2154" fmla="*/ 410237 w 4485930"/>
              <a:gd name="connsiteY2154" fmla="*/ 2533255 h 6180505"/>
              <a:gd name="connsiteX2155" fmla="*/ 404771 w 4485930"/>
              <a:gd name="connsiteY2155" fmla="*/ 2549054 h 6180505"/>
              <a:gd name="connsiteX2156" fmla="*/ 340863 w 4485930"/>
              <a:gd name="connsiteY2156" fmla="*/ 2581632 h 6180505"/>
              <a:gd name="connsiteX2157" fmla="*/ 330563 w 4485930"/>
              <a:gd name="connsiteY2157" fmla="*/ 2600207 h 6180505"/>
              <a:gd name="connsiteX2158" fmla="*/ 320574 w 4485930"/>
              <a:gd name="connsiteY2158" fmla="*/ 2616284 h 6180505"/>
              <a:gd name="connsiteX2159" fmla="*/ 280433 w 4485930"/>
              <a:gd name="connsiteY2159" fmla="*/ 2630281 h 6180505"/>
              <a:gd name="connsiteX2160" fmla="*/ 247566 w 4485930"/>
              <a:gd name="connsiteY2160" fmla="*/ 2657865 h 6180505"/>
              <a:gd name="connsiteX2161" fmla="*/ 194429 w 4485930"/>
              <a:gd name="connsiteY2161" fmla="*/ 2668125 h 6180505"/>
              <a:gd name="connsiteX2162" fmla="*/ 184076 w 4485930"/>
              <a:gd name="connsiteY2162" fmla="*/ 2687115 h 6180505"/>
              <a:gd name="connsiteX2163" fmla="*/ 173724 w 4485930"/>
              <a:gd name="connsiteY2163" fmla="*/ 2706105 h 6180505"/>
              <a:gd name="connsiteX2164" fmla="*/ 105473 w 4485930"/>
              <a:gd name="connsiteY2164" fmla="*/ 2741520 h 6180505"/>
              <a:gd name="connsiteX2165" fmla="*/ 94526 w 4485930"/>
              <a:gd name="connsiteY2165" fmla="*/ 2733390 h 6180505"/>
              <a:gd name="connsiteX2166" fmla="*/ 128598 w 4485930"/>
              <a:gd name="connsiteY2166" fmla="*/ 2694826 h 6180505"/>
              <a:gd name="connsiteX2167" fmla="*/ 192739 w 4485930"/>
              <a:gd name="connsiteY2167" fmla="*/ 2628469 h 6180505"/>
              <a:gd name="connsiteX2168" fmla="*/ 232325 w 4485930"/>
              <a:gd name="connsiteY2168" fmla="*/ 2588343 h 6180505"/>
              <a:gd name="connsiteX2169" fmla="*/ 257308 w 4485930"/>
              <a:gd name="connsiteY2169" fmla="*/ 2563999 h 6180505"/>
              <a:gd name="connsiteX2170" fmla="*/ 282605 w 4485930"/>
              <a:gd name="connsiteY2170" fmla="*/ 2537157 h 6180505"/>
              <a:gd name="connsiteX2171" fmla="*/ 315970 w 4485930"/>
              <a:gd name="connsiteY2171" fmla="*/ 2501606 h 6180505"/>
              <a:gd name="connsiteX2172" fmla="*/ 354600 w 4485930"/>
              <a:gd name="connsiteY2172" fmla="*/ 2471784 h 6180505"/>
              <a:gd name="connsiteX2173" fmla="*/ 349906 w 4485930"/>
              <a:gd name="connsiteY2173" fmla="*/ 2461477 h 6180505"/>
              <a:gd name="connsiteX2174" fmla="*/ 344902 w 4485930"/>
              <a:gd name="connsiteY2174" fmla="*/ 2453665 h 6180505"/>
              <a:gd name="connsiteX2175" fmla="*/ 340140 w 4485930"/>
              <a:gd name="connsiteY2175" fmla="*/ 2459832 h 6180505"/>
              <a:gd name="connsiteX2176" fmla="*/ 326929 w 4485930"/>
              <a:gd name="connsiteY2176" fmla="*/ 2437894 h 6180505"/>
              <a:gd name="connsiteX2177" fmla="*/ 387977 w 4485930"/>
              <a:gd name="connsiteY2177" fmla="*/ 2364390 h 6180505"/>
              <a:gd name="connsiteX2178" fmla="*/ 401006 w 4485930"/>
              <a:gd name="connsiteY2178" fmla="*/ 2355878 h 6180505"/>
              <a:gd name="connsiteX2179" fmla="*/ 402515 w 4485930"/>
              <a:gd name="connsiteY2179" fmla="*/ 2343810 h 6180505"/>
              <a:gd name="connsiteX2180" fmla="*/ 414870 w 4485930"/>
              <a:gd name="connsiteY2180" fmla="*/ 2340707 h 6180505"/>
              <a:gd name="connsiteX2181" fmla="*/ 424442 w 4485930"/>
              <a:gd name="connsiteY2181" fmla="*/ 2327959 h 6180505"/>
              <a:gd name="connsiteX2182" fmla="*/ 434326 w 4485930"/>
              <a:gd name="connsiteY2182" fmla="*/ 2312713 h 6180505"/>
              <a:gd name="connsiteX2183" fmla="*/ 456238 w 4485930"/>
              <a:gd name="connsiteY2183" fmla="*/ 2312916 h 6180505"/>
              <a:gd name="connsiteX2184" fmla="*/ 468243 w 4485930"/>
              <a:gd name="connsiteY2184" fmla="*/ 2296669 h 6180505"/>
              <a:gd name="connsiteX2185" fmla="*/ 487283 w 4485930"/>
              <a:gd name="connsiteY2185" fmla="*/ 2272004 h 6180505"/>
              <a:gd name="connsiteX2186" fmla="*/ 532531 w 4485930"/>
              <a:gd name="connsiteY2186" fmla="*/ 2209202 h 6180505"/>
              <a:gd name="connsiteX2187" fmla="*/ 587241 w 4485930"/>
              <a:gd name="connsiteY2187" fmla="*/ 2142510 h 6180505"/>
              <a:gd name="connsiteX2188" fmla="*/ 601633 w 4485930"/>
              <a:gd name="connsiteY2188" fmla="*/ 2143041 h 6180505"/>
              <a:gd name="connsiteX2189" fmla="*/ 608127 w 4485930"/>
              <a:gd name="connsiteY2189" fmla="*/ 2134979 h 6180505"/>
              <a:gd name="connsiteX2190" fmla="*/ 625502 w 4485930"/>
              <a:gd name="connsiteY2190" fmla="*/ 2123628 h 6180505"/>
              <a:gd name="connsiteX2191" fmla="*/ 630708 w 4485930"/>
              <a:gd name="connsiteY2191" fmla="*/ 2109911 h 6180505"/>
              <a:gd name="connsiteX2192" fmla="*/ 644126 w 4485930"/>
              <a:gd name="connsiteY2192" fmla="*/ 2102293 h 6180505"/>
              <a:gd name="connsiteX2193" fmla="*/ 647872 w 4485930"/>
              <a:gd name="connsiteY2193" fmla="*/ 2072333 h 6180505"/>
              <a:gd name="connsiteX2194" fmla="*/ 665247 w 4485930"/>
              <a:gd name="connsiteY2194" fmla="*/ 2060983 h 6180505"/>
              <a:gd name="connsiteX2195" fmla="*/ 669780 w 4485930"/>
              <a:gd name="connsiteY2195" fmla="*/ 2044646 h 6180505"/>
              <a:gd name="connsiteX2196" fmla="*/ 687796 w 4485930"/>
              <a:gd name="connsiteY2196" fmla="*/ 2040138 h 6180505"/>
              <a:gd name="connsiteX2197" fmla="*/ 699579 w 4485930"/>
              <a:gd name="connsiteY2197" fmla="*/ 2041611 h 6180505"/>
              <a:gd name="connsiteX2198" fmla="*/ 708122 w 4485930"/>
              <a:gd name="connsiteY2198" fmla="*/ 2021126 h 6180505"/>
              <a:gd name="connsiteX2199" fmla="*/ 716356 w 4485930"/>
              <a:gd name="connsiteY2199" fmla="*/ 2003140 h 6180505"/>
              <a:gd name="connsiteX2200" fmla="*/ 757708 w 4485930"/>
              <a:gd name="connsiteY2200" fmla="*/ 1963514 h 6180505"/>
              <a:gd name="connsiteX2201" fmla="*/ 790849 w 4485930"/>
              <a:gd name="connsiteY2201" fmla="*/ 1917793 h 6180505"/>
              <a:gd name="connsiteX2202" fmla="*/ 799031 w 4485930"/>
              <a:gd name="connsiteY2202" fmla="*/ 1900220 h 6180505"/>
              <a:gd name="connsiteX2203" fmla="*/ 817744 w 4485930"/>
              <a:gd name="connsiteY2203" fmla="*/ 1894109 h 6180505"/>
              <a:gd name="connsiteX2204" fmla="*/ 825599 w 4485930"/>
              <a:gd name="connsiteY2204" fmla="*/ 1895092 h 6180505"/>
              <a:gd name="connsiteX2205" fmla="*/ 837616 w 4485930"/>
              <a:gd name="connsiteY2205" fmla="*/ 1862785 h 6180505"/>
              <a:gd name="connsiteX2206" fmla="*/ 870670 w 4485930"/>
              <a:gd name="connsiteY2206" fmla="*/ 1829730 h 6180505"/>
              <a:gd name="connsiteX2207" fmla="*/ 897832 w 4485930"/>
              <a:gd name="connsiteY2207" fmla="*/ 1795940 h 6180505"/>
              <a:gd name="connsiteX2208" fmla="*/ 931332 w 4485930"/>
              <a:gd name="connsiteY2208" fmla="*/ 1783224 h 6180505"/>
              <a:gd name="connsiteX2209" fmla="*/ 939511 w 4485930"/>
              <a:gd name="connsiteY2209" fmla="*/ 1765652 h 6180505"/>
              <a:gd name="connsiteX2210" fmla="*/ 947692 w 4485930"/>
              <a:gd name="connsiteY2210" fmla="*/ 1748082 h 6180505"/>
              <a:gd name="connsiteX2211" fmla="*/ 995849 w 4485930"/>
              <a:gd name="connsiteY2211" fmla="*/ 1697898 h 6180505"/>
              <a:gd name="connsiteX2212" fmla="*/ 1044322 w 4485930"/>
              <a:gd name="connsiteY2212" fmla="*/ 1645219 h 6180505"/>
              <a:gd name="connsiteX2213" fmla="*/ 1073515 w 4485930"/>
              <a:gd name="connsiteY2213" fmla="*/ 1623089 h 6180505"/>
              <a:gd name="connsiteX2214" fmla="*/ 1083650 w 4485930"/>
              <a:gd name="connsiteY2214" fmla="*/ 1585900 h 6180505"/>
              <a:gd name="connsiteX2215" fmla="*/ 1121004 w 4485930"/>
              <a:gd name="connsiteY2215" fmla="*/ 1570287 h 6180505"/>
              <a:gd name="connsiteX2216" fmla="*/ 1155410 w 4485930"/>
              <a:gd name="connsiteY2216" fmla="*/ 1554305 h 6180505"/>
              <a:gd name="connsiteX2217" fmla="*/ 1175490 w 4485930"/>
              <a:gd name="connsiteY2217" fmla="*/ 1521318 h 6180505"/>
              <a:gd name="connsiteX2218" fmla="*/ 1195570 w 4485930"/>
              <a:gd name="connsiteY2218" fmla="*/ 1488328 h 6180505"/>
              <a:gd name="connsiteX2219" fmla="*/ 1243531 w 4485930"/>
              <a:gd name="connsiteY2219" fmla="*/ 1487567 h 6180505"/>
              <a:gd name="connsiteX2220" fmla="*/ 1259894 w 4485930"/>
              <a:gd name="connsiteY2220" fmla="*/ 1452424 h 6180505"/>
              <a:gd name="connsiteX2221" fmla="*/ 1269830 w 4485930"/>
              <a:gd name="connsiteY2221" fmla="*/ 1436763 h 6180505"/>
              <a:gd name="connsiteX2222" fmla="*/ 1279767 w 4485930"/>
              <a:gd name="connsiteY2222" fmla="*/ 1421101 h 6180505"/>
              <a:gd name="connsiteX2223" fmla="*/ 1327806 w 4485930"/>
              <a:gd name="connsiteY2223" fmla="*/ 1387806 h 6180505"/>
              <a:gd name="connsiteX2224" fmla="*/ 1364376 w 4485930"/>
              <a:gd name="connsiteY2224" fmla="*/ 1350541 h 6180505"/>
              <a:gd name="connsiteX2225" fmla="*/ 1383415 w 4485930"/>
              <a:gd name="connsiteY2225" fmla="*/ 1325876 h 6180505"/>
              <a:gd name="connsiteX2226" fmla="*/ 1409061 w 4485930"/>
              <a:gd name="connsiteY2226" fmla="*/ 1312181 h 6180505"/>
              <a:gd name="connsiteX2227" fmla="*/ 1416916 w 4485930"/>
              <a:gd name="connsiteY2227" fmla="*/ 1313162 h 6180505"/>
              <a:gd name="connsiteX2228" fmla="*/ 1466363 w 4485930"/>
              <a:gd name="connsiteY2228" fmla="*/ 1268633 h 6180505"/>
              <a:gd name="connsiteX2229" fmla="*/ 1475883 w 4485930"/>
              <a:gd name="connsiteY2229" fmla="*/ 1256301 h 6180505"/>
              <a:gd name="connsiteX2230" fmla="*/ 1485403 w 4485930"/>
              <a:gd name="connsiteY2230" fmla="*/ 1243968 h 6180505"/>
              <a:gd name="connsiteX2231" fmla="*/ 1520152 w 4485930"/>
              <a:gd name="connsiteY2231" fmla="*/ 1221266 h 6180505"/>
              <a:gd name="connsiteX2232" fmla="*/ 1533569 w 4485930"/>
              <a:gd name="connsiteY2232" fmla="*/ 1213648 h 6180505"/>
              <a:gd name="connsiteX2233" fmla="*/ 1538774 w 4485930"/>
              <a:gd name="connsiteY2233" fmla="*/ 1199931 h 6180505"/>
              <a:gd name="connsiteX2234" fmla="*/ 1592817 w 4485930"/>
              <a:gd name="connsiteY2234" fmla="*/ 1158513 h 6180505"/>
              <a:gd name="connsiteX2235" fmla="*/ 1641591 w 4485930"/>
              <a:gd name="connsiteY2235" fmla="*/ 1111364 h 6180505"/>
              <a:gd name="connsiteX2236" fmla="*/ 1654623 w 4485930"/>
              <a:gd name="connsiteY2236" fmla="*/ 1102850 h 6180505"/>
              <a:gd name="connsiteX2237" fmla="*/ 1672571 w 4485930"/>
              <a:gd name="connsiteY2237" fmla="*/ 1086923 h 6180505"/>
              <a:gd name="connsiteX2238" fmla="*/ 1688956 w 4485930"/>
              <a:gd name="connsiteY2238" fmla="*/ 1083480 h 6180505"/>
              <a:gd name="connsiteX2239" fmla="*/ 1706852 w 4485930"/>
              <a:gd name="connsiteY2239" fmla="*/ 1067968 h 6180505"/>
              <a:gd name="connsiteX2240" fmla="*/ 1724122 w 4485930"/>
              <a:gd name="connsiteY2240" fmla="*/ 1057449 h 6180505"/>
              <a:gd name="connsiteX2241" fmla="*/ 1726897 w 4485930"/>
              <a:gd name="connsiteY2241" fmla="*/ 1047231 h 6180505"/>
              <a:gd name="connsiteX2242" fmla="*/ 1737568 w 4485930"/>
              <a:gd name="connsiteY2242" fmla="*/ 1045607 h 6180505"/>
              <a:gd name="connsiteX2243" fmla="*/ 1791059 w 4485930"/>
              <a:gd name="connsiteY2243" fmla="*/ 984680 h 6180505"/>
              <a:gd name="connsiteX2244" fmla="*/ 1844550 w 4485930"/>
              <a:gd name="connsiteY2244" fmla="*/ 923753 h 6180505"/>
              <a:gd name="connsiteX2245" fmla="*/ 1864006 w 4485930"/>
              <a:gd name="connsiteY2245" fmla="*/ 895760 h 6180505"/>
              <a:gd name="connsiteX2246" fmla="*/ 1883463 w 4485930"/>
              <a:gd name="connsiteY2246" fmla="*/ 867765 h 6180505"/>
              <a:gd name="connsiteX2247" fmla="*/ 1932118 w 4485930"/>
              <a:gd name="connsiteY2247" fmla="*/ 837507 h 6180505"/>
              <a:gd name="connsiteX2248" fmla="*/ 1975510 w 4485930"/>
              <a:gd name="connsiteY2248" fmla="*/ 801518 h 6180505"/>
              <a:gd name="connsiteX2249" fmla="*/ 1991920 w 4485930"/>
              <a:gd name="connsiteY2249" fmla="*/ 801878 h 6180505"/>
              <a:gd name="connsiteX2250" fmla="*/ 2000739 w 4485930"/>
              <a:gd name="connsiteY2250" fmla="*/ 791151 h 6180505"/>
              <a:gd name="connsiteX2251" fmla="*/ 2001988 w 4485930"/>
              <a:gd name="connsiteY2251" fmla="*/ 781163 h 6180505"/>
              <a:gd name="connsiteX2252" fmla="*/ 2031562 w 4485930"/>
              <a:gd name="connsiteY2252" fmla="*/ 767958 h 6180505"/>
              <a:gd name="connsiteX2253" fmla="*/ 2035726 w 4485930"/>
              <a:gd name="connsiteY2253" fmla="*/ 734670 h 6180505"/>
              <a:gd name="connsiteX2254" fmla="*/ 2076664 w 4485930"/>
              <a:gd name="connsiteY2254" fmla="*/ 726267 h 6180505"/>
              <a:gd name="connsiteX2255" fmla="*/ 2089098 w 4485930"/>
              <a:gd name="connsiteY2255" fmla="*/ 690632 h 6180505"/>
              <a:gd name="connsiteX2256" fmla="*/ 2140695 w 4485930"/>
              <a:gd name="connsiteY2256" fmla="*/ 668770 h 6180505"/>
              <a:gd name="connsiteX2257" fmla="*/ 2187336 w 4485930"/>
              <a:gd name="connsiteY2257" fmla="*/ 638683 h 6180505"/>
              <a:gd name="connsiteX2258" fmla="*/ 2188696 w 4485930"/>
              <a:gd name="connsiteY2258" fmla="*/ 619835 h 6180505"/>
              <a:gd name="connsiteX2259" fmla="*/ 2206792 w 4485930"/>
              <a:gd name="connsiteY2259" fmla="*/ 610688 h 6180505"/>
              <a:gd name="connsiteX2260" fmla="*/ 2292135 w 4485930"/>
              <a:gd name="connsiteY2260" fmla="*/ 562195 h 6180505"/>
              <a:gd name="connsiteX2261" fmla="*/ 2363997 w 4485930"/>
              <a:gd name="connsiteY2261" fmla="*/ 501876 h 6180505"/>
              <a:gd name="connsiteX2262" fmla="*/ 2397556 w 4485930"/>
              <a:gd name="connsiteY2262" fmla="*/ 480716 h 6180505"/>
              <a:gd name="connsiteX2263" fmla="*/ 2437007 w 4485930"/>
              <a:gd name="connsiteY2263" fmla="*/ 460295 h 6180505"/>
              <a:gd name="connsiteX2264" fmla="*/ 2506506 w 4485930"/>
              <a:gd name="connsiteY2264" fmla="*/ 414894 h 6180505"/>
              <a:gd name="connsiteX2265" fmla="*/ 2531646 w 4485930"/>
              <a:gd name="connsiteY2265" fmla="*/ 389301 h 6180505"/>
              <a:gd name="connsiteX2266" fmla="*/ 2556782 w 4485930"/>
              <a:gd name="connsiteY2266" fmla="*/ 363706 h 6180505"/>
              <a:gd name="connsiteX2267" fmla="*/ 2619857 w 4485930"/>
              <a:gd name="connsiteY2267" fmla="*/ 337785 h 6180505"/>
              <a:gd name="connsiteX2268" fmla="*/ 2706437 w 4485930"/>
              <a:gd name="connsiteY2268" fmla="*/ 259443 h 6180505"/>
              <a:gd name="connsiteX2269" fmla="*/ 2809130 w 4485930"/>
              <a:gd name="connsiteY2269" fmla="*/ 195796 h 6180505"/>
              <a:gd name="connsiteX2270" fmla="*/ 2847808 w 4485930"/>
              <a:gd name="connsiteY2270" fmla="*/ 173587 h 6180505"/>
              <a:gd name="connsiteX2271" fmla="*/ 2886484 w 4485930"/>
              <a:gd name="connsiteY2271" fmla="*/ 151377 h 6180505"/>
              <a:gd name="connsiteX2272" fmla="*/ 2955149 w 4485930"/>
              <a:gd name="connsiteY2272" fmla="*/ 112633 h 6180505"/>
              <a:gd name="connsiteX2273" fmla="*/ 2980342 w 4485930"/>
              <a:gd name="connsiteY2273" fmla="*/ 86623 h 6180505"/>
              <a:gd name="connsiteX2274" fmla="*/ 3005845 w 4485930"/>
              <a:gd name="connsiteY2274" fmla="*/ 58118 h 6180505"/>
              <a:gd name="connsiteX2275" fmla="*/ 3058506 w 4485930"/>
              <a:gd name="connsiteY2275" fmla="*/ 31740 h 6180505"/>
              <a:gd name="connsiteX2276" fmla="*/ 3108844 w 4485930"/>
              <a:gd name="connsiteY2276" fmla="*/ 0 h 61805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</a:cxnLst>
            <a:rect l="l" t="t" r="r" b="b"/>
            <a:pathLst>
              <a:path w="4485930" h="6180505">
                <a:moveTo>
                  <a:pt x="1370249" y="6029546"/>
                </a:moveTo>
                <a:cubicBezTo>
                  <a:pt x="1370330" y="6031571"/>
                  <a:pt x="1371154" y="6034227"/>
                  <a:pt x="1372721" y="6037511"/>
                </a:cubicBezTo>
                <a:cubicBezTo>
                  <a:pt x="1374287" y="6040798"/>
                  <a:pt x="1376103" y="6042613"/>
                  <a:pt x="1378165" y="6042964"/>
                </a:cubicBezTo>
                <a:cubicBezTo>
                  <a:pt x="1381957" y="6042753"/>
                  <a:pt x="1384265" y="6041496"/>
                  <a:pt x="1385092" y="6039190"/>
                </a:cubicBezTo>
                <a:cubicBezTo>
                  <a:pt x="1385916" y="6036884"/>
                  <a:pt x="1386243" y="6034787"/>
                  <a:pt x="1386081" y="6032899"/>
                </a:cubicBezTo>
                <a:close/>
                <a:moveTo>
                  <a:pt x="1461281" y="5838327"/>
                </a:moveTo>
                <a:cubicBezTo>
                  <a:pt x="1461366" y="5840356"/>
                  <a:pt x="1462189" y="5843011"/>
                  <a:pt x="1463755" y="5846296"/>
                </a:cubicBezTo>
                <a:cubicBezTo>
                  <a:pt x="1465321" y="5849580"/>
                  <a:pt x="1467135" y="5851397"/>
                  <a:pt x="1469197" y="5851746"/>
                </a:cubicBezTo>
                <a:cubicBezTo>
                  <a:pt x="1472991" y="5851537"/>
                  <a:pt x="1475300" y="5850278"/>
                  <a:pt x="1476123" y="5847972"/>
                </a:cubicBezTo>
                <a:cubicBezTo>
                  <a:pt x="1476948" y="5845666"/>
                  <a:pt x="1477278" y="5843569"/>
                  <a:pt x="1477113" y="5841682"/>
                </a:cubicBezTo>
                <a:close/>
                <a:moveTo>
                  <a:pt x="1512736" y="5784652"/>
                </a:moveTo>
                <a:cubicBezTo>
                  <a:pt x="1512652" y="5784793"/>
                  <a:pt x="1511828" y="5785351"/>
                  <a:pt x="1510262" y="5786329"/>
                </a:cubicBezTo>
                <a:cubicBezTo>
                  <a:pt x="1508695" y="5787308"/>
                  <a:pt x="1506880" y="5787868"/>
                  <a:pt x="1504820" y="5788009"/>
                </a:cubicBezTo>
                <a:cubicBezTo>
                  <a:pt x="1504902" y="5789894"/>
                  <a:pt x="1505725" y="5791991"/>
                  <a:pt x="1507292" y="5794297"/>
                </a:cubicBezTo>
                <a:cubicBezTo>
                  <a:pt x="1508861" y="5796604"/>
                  <a:pt x="1510674" y="5797862"/>
                  <a:pt x="1512736" y="5798071"/>
                </a:cubicBezTo>
                <a:cubicBezTo>
                  <a:pt x="1517351" y="5797513"/>
                  <a:pt x="1519991" y="5795275"/>
                  <a:pt x="1520651" y="5791362"/>
                </a:cubicBezTo>
                <a:cubicBezTo>
                  <a:pt x="1519991" y="5787448"/>
                  <a:pt x="1517351" y="5785213"/>
                  <a:pt x="1512736" y="5784652"/>
                </a:cubicBezTo>
                <a:close/>
                <a:moveTo>
                  <a:pt x="1392021" y="5503271"/>
                </a:moveTo>
                <a:cubicBezTo>
                  <a:pt x="1392102" y="5505297"/>
                  <a:pt x="1392926" y="5507952"/>
                  <a:pt x="1394493" y="5511237"/>
                </a:cubicBezTo>
                <a:cubicBezTo>
                  <a:pt x="1396059" y="5514524"/>
                  <a:pt x="1397875" y="5516339"/>
                  <a:pt x="1399937" y="5516690"/>
                </a:cubicBezTo>
                <a:cubicBezTo>
                  <a:pt x="1403729" y="5516479"/>
                  <a:pt x="1406037" y="5515223"/>
                  <a:pt x="1406864" y="5512916"/>
                </a:cubicBezTo>
                <a:cubicBezTo>
                  <a:pt x="1407688" y="5510610"/>
                  <a:pt x="1408015" y="5508513"/>
                  <a:pt x="1407853" y="5506625"/>
                </a:cubicBezTo>
                <a:close/>
                <a:moveTo>
                  <a:pt x="2415153" y="5439122"/>
                </a:moveTo>
                <a:cubicBezTo>
                  <a:pt x="2415234" y="5441147"/>
                  <a:pt x="2416057" y="5443803"/>
                  <a:pt x="2417627" y="5447087"/>
                </a:cubicBezTo>
                <a:cubicBezTo>
                  <a:pt x="2419193" y="5450372"/>
                  <a:pt x="2421007" y="5452191"/>
                  <a:pt x="2423068" y="5452540"/>
                </a:cubicBezTo>
                <a:cubicBezTo>
                  <a:pt x="2426860" y="5452329"/>
                  <a:pt x="2429169" y="5451072"/>
                  <a:pt x="2429995" y="5448766"/>
                </a:cubicBezTo>
                <a:cubicBezTo>
                  <a:pt x="2430820" y="5446460"/>
                  <a:pt x="2431149" y="5444363"/>
                  <a:pt x="2430984" y="5442475"/>
                </a:cubicBezTo>
                <a:close/>
                <a:moveTo>
                  <a:pt x="2066851" y="5412284"/>
                </a:moveTo>
                <a:cubicBezTo>
                  <a:pt x="2067017" y="5415778"/>
                  <a:pt x="2068664" y="5418853"/>
                  <a:pt x="2071797" y="5421509"/>
                </a:cubicBezTo>
                <a:cubicBezTo>
                  <a:pt x="2074932" y="5424164"/>
                  <a:pt x="2078559" y="5425563"/>
                  <a:pt x="2082683" y="5425703"/>
                </a:cubicBezTo>
                <a:cubicBezTo>
                  <a:pt x="2086805" y="5425703"/>
                  <a:pt x="2090433" y="5424864"/>
                  <a:pt x="2093567" y="5423185"/>
                </a:cubicBezTo>
                <a:cubicBezTo>
                  <a:pt x="2096699" y="5421509"/>
                  <a:pt x="2098350" y="5418993"/>
                  <a:pt x="2098515" y="5415638"/>
                </a:cubicBezTo>
                <a:close/>
                <a:moveTo>
                  <a:pt x="2466605" y="5335125"/>
                </a:moveTo>
                <a:cubicBezTo>
                  <a:pt x="2464708" y="5335265"/>
                  <a:pt x="2463553" y="5335823"/>
                  <a:pt x="2463142" y="5336802"/>
                </a:cubicBezTo>
                <a:cubicBezTo>
                  <a:pt x="2462730" y="5337780"/>
                  <a:pt x="2462564" y="5338341"/>
                  <a:pt x="2462649" y="5338481"/>
                </a:cubicBezTo>
                <a:cubicBezTo>
                  <a:pt x="2462564" y="5343302"/>
                  <a:pt x="2463718" y="5346238"/>
                  <a:pt x="2466112" y="5347285"/>
                </a:cubicBezTo>
                <a:cubicBezTo>
                  <a:pt x="2468502" y="5348335"/>
                  <a:pt x="2472626" y="5348753"/>
                  <a:pt x="2478480" y="5348544"/>
                </a:cubicBezTo>
                <a:cubicBezTo>
                  <a:pt x="2478480" y="5345050"/>
                  <a:pt x="2477488" y="5341975"/>
                  <a:pt x="2475510" y="5339320"/>
                </a:cubicBezTo>
                <a:cubicBezTo>
                  <a:pt x="2473532" y="5336662"/>
                  <a:pt x="2470564" y="5335265"/>
                  <a:pt x="2466605" y="5335125"/>
                </a:cubicBezTo>
                <a:close/>
                <a:moveTo>
                  <a:pt x="1483053" y="5312053"/>
                </a:moveTo>
                <a:cubicBezTo>
                  <a:pt x="1483138" y="5314082"/>
                  <a:pt x="1483961" y="5316737"/>
                  <a:pt x="1485527" y="5320022"/>
                </a:cubicBezTo>
                <a:cubicBezTo>
                  <a:pt x="1487094" y="5323306"/>
                  <a:pt x="1488907" y="5325123"/>
                  <a:pt x="1490969" y="5325472"/>
                </a:cubicBezTo>
                <a:cubicBezTo>
                  <a:pt x="1494763" y="5325263"/>
                  <a:pt x="1497072" y="5324004"/>
                  <a:pt x="1497896" y="5321698"/>
                </a:cubicBezTo>
                <a:cubicBezTo>
                  <a:pt x="1498719" y="5319392"/>
                  <a:pt x="1499050" y="5317295"/>
                  <a:pt x="1498885" y="5315409"/>
                </a:cubicBezTo>
                <a:close/>
                <a:moveTo>
                  <a:pt x="1534508" y="5258378"/>
                </a:moveTo>
                <a:cubicBezTo>
                  <a:pt x="1534424" y="5258519"/>
                  <a:pt x="1533600" y="5259077"/>
                  <a:pt x="1532034" y="5260055"/>
                </a:cubicBezTo>
                <a:cubicBezTo>
                  <a:pt x="1530467" y="5261034"/>
                  <a:pt x="1528652" y="5261594"/>
                  <a:pt x="1526592" y="5261735"/>
                </a:cubicBezTo>
                <a:cubicBezTo>
                  <a:pt x="1526674" y="5263620"/>
                  <a:pt x="1527497" y="5265717"/>
                  <a:pt x="1529064" y="5268023"/>
                </a:cubicBezTo>
                <a:cubicBezTo>
                  <a:pt x="1530633" y="5270330"/>
                  <a:pt x="1532446" y="5271588"/>
                  <a:pt x="1534508" y="5271797"/>
                </a:cubicBezTo>
                <a:cubicBezTo>
                  <a:pt x="1539123" y="5271239"/>
                  <a:pt x="1541763" y="5269002"/>
                  <a:pt x="1542425" y="5265088"/>
                </a:cubicBezTo>
                <a:cubicBezTo>
                  <a:pt x="1541763" y="5261174"/>
                  <a:pt x="1539123" y="5258939"/>
                  <a:pt x="1534508" y="5258378"/>
                </a:cubicBezTo>
                <a:close/>
                <a:moveTo>
                  <a:pt x="2244958" y="5217710"/>
                </a:moveTo>
                <a:cubicBezTo>
                  <a:pt x="2235065" y="5224980"/>
                  <a:pt x="2221210" y="5235604"/>
                  <a:pt x="2203400" y="5249580"/>
                </a:cubicBezTo>
                <a:cubicBezTo>
                  <a:pt x="2185590" y="5263559"/>
                  <a:pt x="2175696" y="5277536"/>
                  <a:pt x="2173715" y="5291515"/>
                </a:cubicBezTo>
                <a:lnTo>
                  <a:pt x="2157883" y="5321707"/>
                </a:lnTo>
                <a:cubicBezTo>
                  <a:pt x="2143948" y="5322685"/>
                  <a:pt x="2133231" y="5329114"/>
                  <a:pt x="2125726" y="5340996"/>
                </a:cubicBezTo>
                <a:cubicBezTo>
                  <a:pt x="2118222" y="5352878"/>
                  <a:pt x="2114428" y="5364340"/>
                  <a:pt x="2114348" y="5375381"/>
                </a:cubicBezTo>
                <a:cubicBezTo>
                  <a:pt x="2122344" y="5372166"/>
                  <a:pt x="2130095" y="5368532"/>
                  <a:pt x="2137599" y="5364478"/>
                </a:cubicBezTo>
                <a:cubicBezTo>
                  <a:pt x="2145103" y="5360426"/>
                  <a:pt x="2151865" y="5355113"/>
                  <a:pt x="2157883" y="5348544"/>
                </a:cubicBezTo>
                <a:lnTo>
                  <a:pt x="2169759" y="5361963"/>
                </a:lnTo>
                <a:cubicBezTo>
                  <a:pt x="2182292" y="5351339"/>
                  <a:pt x="2188888" y="5339039"/>
                  <a:pt x="2189547" y="5325062"/>
                </a:cubicBezTo>
                <a:cubicBezTo>
                  <a:pt x="2191362" y="5311223"/>
                  <a:pt x="2198617" y="5301160"/>
                  <a:pt x="2211317" y="5294869"/>
                </a:cubicBezTo>
                <a:cubicBezTo>
                  <a:pt x="2224015" y="5288580"/>
                  <a:pt x="2231270" y="5278514"/>
                  <a:pt x="2233086" y="5264676"/>
                </a:cubicBezTo>
                <a:cubicBezTo>
                  <a:pt x="2239601" y="5261042"/>
                  <a:pt x="2246362" y="5255731"/>
                  <a:pt x="2253371" y="5248742"/>
                </a:cubicBezTo>
                <a:cubicBezTo>
                  <a:pt x="2260379" y="5241754"/>
                  <a:pt x="2264172" y="5234765"/>
                  <a:pt x="2264749" y="5227776"/>
                </a:cubicBezTo>
                <a:cubicBezTo>
                  <a:pt x="2264419" y="5222954"/>
                  <a:pt x="2262110" y="5220019"/>
                  <a:pt x="2257823" y="5218969"/>
                </a:cubicBezTo>
                <a:cubicBezTo>
                  <a:pt x="2253535" y="5217921"/>
                  <a:pt x="2249248" y="5217501"/>
                  <a:pt x="2244958" y="5217710"/>
                </a:cubicBezTo>
                <a:close/>
                <a:moveTo>
                  <a:pt x="591770" y="5204028"/>
                </a:moveTo>
                <a:cubicBezTo>
                  <a:pt x="591852" y="5206053"/>
                  <a:pt x="592676" y="5208709"/>
                  <a:pt x="594242" y="5211993"/>
                </a:cubicBezTo>
                <a:cubicBezTo>
                  <a:pt x="595808" y="5215280"/>
                  <a:pt x="597625" y="5217095"/>
                  <a:pt x="599686" y="5217446"/>
                </a:cubicBezTo>
                <a:cubicBezTo>
                  <a:pt x="603478" y="5217235"/>
                  <a:pt x="605786" y="5215978"/>
                  <a:pt x="606613" y="5213672"/>
                </a:cubicBezTo>
                <a:cubicBezTo>
                  <a:pt x="607437" y="5211366"/>
                  <a:pt x="607765" y="5209269"/>
                  <a:pt x="607602" y="5207381"/>
                </a:cubicBezTo>
                <a:close/>
                <a:moveTo>
                  <a:pt x="374056" y="5176481"/>
                </a:moveTo>
                <a:cubicBezTo>
                  <a:pt x="374138" y="5178507"/>
                  <a:pt x="374962" y="5181163"/>
                  <a:pt x="376528" y="5184447"/>
                </a:cubicBezTo>
                <a:cubicBezTo>
                  <a:pt x="378094" y="5187734"/>
                  <a:pt x="379910" y="5189549"/>
                  <a:pt x="381973" y="5189900"/>
                </a:cubicBezTo>
                <a:cubicBezTo>
                  <a:pt x="385764" y="5189689"/>
                  <a:pt x="388073" y="5188433"/>
                  <a:pt x="388899" y="5186126"/>
                </a:cubicBezTo>
                <a:cubicBezTo>
                  <a:pt x="389723" y="5183820"/>
                  <a:pt x="390051" y="5181723"/>
                  <a:pt x="389889" y="5179835"/>
                </a:cubicBezTo>
                <a:close/>
                <a:moveTo>
                  <a:pt x="2264749" y="5130491"/>
                </a:moveTo>
                <a:cubicBezTo>
                  <a:pt x="2264585" y="5132516"/>
                  <a:pt x="2264915" y="5135171"/>
                  <a:pt x="2265738" y="5138456"/>
                </a:cubicBezTo>
                <a:lnTo>
                  <a:pt x="2269105" y="5141107"/>
                </a:lnTo>
                <a:lnTo>
                  <a:pt x="2270690" y="5140966"/>
                </a:lnTo>
                <a:lnTo>
                  <a:pt x="2274149" y="5135103"/>
                </a:lnTo>
                <a:lnTo>
                  <a:pt x="2268707" y="5130491"/>
                </a:lnTo>
                <a:close/>
                <a:moveTo>
                  <a:pt x="2771370" y="5013076"/>
                </a:moveTo>
                <a:cubicBezTo>
                  <a:pt x="2769555" y="5013216"/>
                  <a:pt x="2768237" y="5013774"/>
                  <a:pt x="2767410" y="5014752"/>
                </a:cubicBezTo>
                <a:cubicBezTo>
                  <a:pt x="2766586" y="5015731"/>
                  <a:pt x="2765267" y="5016292"/>
                  <a:pt x="2763453" y="5016432"/>
                </a:cubicBezTo>
                <a:cubicBezTo>
                  <a:pt x="2763536" y="5018458"/>
                  <a:pt x="2764362" y="5021113"/>
                  <a:pt x="2765928" y="5024398"/>
                </a:cubicBezTo>
                <a:cubicBezTo>
                  <a:pt x="2767495" y="5027682"/>
                  <a:pt x="2769307" y="5029499"/>
                  <a:pt x="2771369" y="5029851"/>
                </a:cubicBezTo>
                <a:cubicBezTo>
                  <a:pt x="2775161" y="5029639"/>
                  <a:pt x="2777470" y="5028383"/>
                  <a:pt x="2778296" y="5026076"/>
                </a:cubicBezTo>
                <a:cubicBezTo>
                  <a:pt x="2779120" y="5023771"/>
                  <a:pt x="2779449" y="5021673"/>
                  <a:pt x="2779286" y="5019785"/>
                </a:cubicBezTo>
                <a:cubicBezTo>
                  <a:pt x="2778624" y="5015871"/>
                  <a:pt x="2775988" y="5013636"/>
                  <a:pt x="2771370" y="5013076"/>
                </a:cubicBezTo>
                <a:close/>
                <a:moveTo>
                  <a:pt x="682803" y="5012809"/>
                </a:moveTo>
                <a:cubicBezTo>
                  <a:pt x="682887" y="5014838"/>
                  <a:pt x="683710" y="5017493"/>
                  <a:pt x="685277" y="5020778"/>
                </a:cubicBezTo>
                <a:cubicBezTo>
                  <a:pt x="686843" y="5024062"/>
                  <a:pt x="688656" y="5025879"/>
                  <a:pt x="690719" y="5026228"/>
                </a:cubicBezTo>
                <a:cubicBezTo>
                  <a:pt x="694512" y="5026019"/>
                  <a:pt x="696821" y="5024761"/>
                  <a:pt x="697645" y="5022454"/>
                </a:cubicBezTo>
                <a:cubicBezTo>
                  <a:pt x="698469" y="5020148"/>
                  <a:pt x="698800" y="5018051"/>
                  <a:pt x="698635" y="5016165"/>
                </a:cubicBezTo>
                <a:close/>
                <a:moveTo>
                  <a:pt x="465088" y="4985263"/>
                </a:moveTo>
                <a:cubicBezTo>
                  <a:pt x="465172" y="4987292"/>
                  <a:pt x="465996" y="4989947"/>
                  <a:pt x="467562" y="4993232"/>
                </a:cubicBezTo>
                <a:cubicBezTo>
                  <a:pt x="469129" y="4996516"/>
                  <a:pt x="470942" y="4998333"/>
                  <a:pt x="473004" y="4998682"/>
                </a:cubicBezTo>
                <a:cubicBezTo>
                  <a:pt x="476798" y="4998473"/>
                  <a:pt x="479107" y="4997214"/>
                  <a:pt x="479931" y="4994908"/>
                </a:cubicBezTo>
                <a:cubicBezTo>
                  <a:pt x="480755" y="4992602"/>
                  <a:pt x="481085" y="4990505"/>
                  <a:pt x="480920" y="4988619"/>
                </a:cubicBezTo>
                <a:close/>
                <a:moveTo>
                  <a:pt x="734258" y="4959134"/>
                </a:moveTo>
                <a:cubicBezTo>
                  <a:pt x="734174" y="4959275"/>
                  <a:pt x="733350" y="4959833"/>
                  <a:pt x="731783" y="4960811"/>
                </a:cubicBezTo>
                <a:cubicBezTo>
                  <a:pt x="730217" y="4961790"/>
                  <a:pt x="728401" y="4962350"/>
                  <a:pt x="726341" y="4962491"/>
                </a:cubicBezTo>
                <a:cubicBezTo>
                  <a:pt x="726423" y="4964375"/>
                  <a:pt x="727247" y="4966473"/>
                  <a:pt x="728813" y="4968779"/>
                </a:cubicBezTo>
                <a:cubicBezTo>
                  <a:pt x="730382" y="4971086"/>
                  <a:pt x="732195" y="4972344"/>
                  <a:pt x="734258" y="4972553"/>
                </a:cubicBezTo>
                <a:cubicBezTo>
                  <a:pt x="738872" y="4971995"/>
                  <a:pt x="741512" y="4969757"/>
                  <a:pt x="742173" y="4965844"/>
                </a:cubicBezTo>
                <a:cubicBezTo>
                  <a:pt x="741512" y="4961930"/>
                  <a:pt x="738873" y="4959695"/>
                  <a:pt x="734258" y="4959134"/>
                </a:cubicBezTo>
                <a:close/>
                <a:moveTo>
                  <a:pt x="2826781" y="4949338"/>
                </a:moveTo>
                <a:lnTo>
                  <a:pt x="2822822" y="4949338"/>
                </a:lnTo>
                <a:cubicBezTo>
                  <a:pt x="2822822" y="4952831"/>
                  <a:pt x="2823811" y="4955907"/>
                  <a:pt x="2825792" y="4958562"/>
                </a:cubicBezTo>
                <a:cubicBezTo>
                  <a:pt x="2827771" y="4961218"/>
                  <a:pt x="2830738" y="4962616"/>
                  <a:pt x="2834697" y="4962757"/>
                </a:cubicBezTo>
                <a:cubicBezTo>
                  <a:pt x="2837996" y="4962196"/>
                  <a:pt x="2839315" y="4959961"/>
                  <a:pt x="2838654" y="4956048"/>
                </a:cubicBezTo>
                <a:cubicBezTo>
                  <a:pt x="2838654" y="4952832"/>
                  <a:pt x="2837665" y="4950874"/>
                  <a:pt x="2835686" y="4950176"/>
                </a:cubicBezTo>
                <a:cubicBezTo>
                  <a:pt x="2833709" y="4949478"/>
                  <a:pt x="2830738" y="4949198"/>
                  <a:pt x="2826781" y="4949338"/>
                </a:cubicBezTo>
                <a:close/>
                <a:moveTo>
                  <a:pt x="516543" y="4931588"/>
                </a:moveTo>
                <a:cubicBezTo>
                  <a:pt x="516459" y="4931729"/>
                  <a:pt x="515635" y="4932287"/>
                  <a:pt x="514069" y="4933265"/>
                </a:cubicBezTo>
                <a:cubicBezTo>
                  <a:pt x="512502" y="4934244"/>
                  <a:pt x="510687" y="4934803"/>
                  <a:pt x="508628" y="4934944"/>
                </a:cubicBezTo>
                <a:cubicBezTo>
                  <a:pt x="508708" y="4936830"/>
                  <a:pt x="509532" y="4938927"/>
                  <a:pt x="511099" y="4941233"/>
                </a:cubicBezTo>
                <a:cubicBezTo>
                  <a:pt x="512668" y="4943540"/>
                  <a:pt x="514481" y="4944798"/>
                  <a:pt x="516543" y="4945007"/>
                </a:cubicBezTo>
                <a:cubicBezTo>
                  <a:pt x="521159" y="4944449"/>
                  <a:pt x="523798" y="4942212"/>
                  <a:pt x="524459" y="4938297"/>
                </a:cubicBezTo>
                <a:cubicBezTo>
                  <a:pt x="523798" y="4934384"/>
                  <a:pt x="521158" y="4932149"/>
                  <a:pt x="516543" y="4931588"/>
                </a:cubicBezTo>
                <a:close/>
                <a:moveTo>
                  <a:pt x="2846570" y="4922501"/>
                </a:moveTo>
                <a:cubicBezTo>
                  <a:pt x="2844756" y="4922639"/>
                  <a:pt x="2843437" y="4923199"/>
                  <a:pt x="2842613" y="4924177"/>
                </a:cubicBezTo>
                <a:cubicBezTo>
                  <a:pt x="2841787" y="4925156"/>
                  <a:pt x="2840470" y="4925714"/>
                  <a:pt x="2838654" y="4925854"/>
                </a:cubicBezTo>
                <a:cubicBezTo>
                  <a:pt x="2838738" y="4927882"/>
                  <a:pt x="2839562" y="4930537"/>
                  <a:pt x="2841129" y="4933822"/>
                </a:cubicBezTo>
                <a:cubicBezTo>
                  <a:pt x="2842694" y="4937107"/>
                  <a:pt x="2844508" y="4938924"/>
                  <a:pt x="2846569" y="4939273"/>
                </a:cubicBezTo>
                <a:cubicBezTo>
                  <a:pt x="2850364" y="4939064"/>
                  <a:pt x="2852673" y="4937805"/>
                  <a:pt x="2853497" y="4935499"/>
                </a:cubicBezTo>
                <a:cubicBezTo>
                  <a:pt x="2854321" y="4933193"/>
                  <a:pt x="2854652" y="4931095"/>
                  <a:pt x="2854486" y="4929210"/>
                </a:cubicBezTo>
                <a:cubicBezTo>
                  <a:pt x="2853827" y="4925296"/>
                  <a:pt x="2851188" y="4923058"/>
                  <a:pt x="2846570" y="4922501"/>
                </a:cubicBezTo>
                <a:close/>
                <a:moveTo>
                  <a:pt x="2088623" y="4886010"/>
                </a:moveTo>
                <a:cubicBezTo>
                  <a:pt x="2088789" y="4889504"/>
                  <a:pt x="2090436" y="4892579"/>
                  <a:pt x="2093569" y="4895235"/>
                </a:cubicBezTo>
                <a:lnTo>
                  <a:pt x="2100276" y="4897818"/>
                </a:lnTo>
                <a:lnTo>
                  <a:pt x="2109894" y="4892307"/>
                </a:lnTo>
                <a:lnTo>
                  <a:pt x="2115420" y="4888848"/>
                </a:lnTo>
                <a:close/>
                <a:moveTo>
                  <a:pt x="2977184" y="4811795"/>
                </a:moveTo>
                <a:cubicBezTo>
                  <a:pt x="2977184" y="4815011"/>
                  <a:pt x="2978173" y="4816968"/>
                  <a:pt x="2980152" y="4817666"/>
                </a:cubicBezTo>
                <a:cubicBezTo>
                  <a:pt x="2982129" y="4818364"/>
                  <a:pt x="2985100" y="4818644"/>
                  <a:pt x="2989057" y="4818504"/>
                </a:cubicBezTo>
                <a:lnTo>
                  <a:pt x="2993016" y="4818504"/>
                </a:lnTo>
                <a:cubicBezTo>
                  <a:pt x="2993016" y="4815291"/>
                  <a:pt x="2992027" y="4813334"/>
                  <a:pt x="2990046" y="4812633"/>
                </a:cubicBezTo>
                <a:cubicBezTo>
                  <a:pt x="2988067" y="4811934"/>
                  <a:pt x="2985100" y="4811655"/>
                  <a:pt x="2981141" y="4811795"/>
                </a:cubicBezTo>
                <a:close/>
                <a:moveTo>
                  <a:pt x="2266730" y="4691436"/>
                </a:moveTo>
                <a:cubicBezTo>
                  <a:pt x="2256836" y="4698706"/>
                  <a:pt x="2242982" y="4709330"/>
                  <a:pt x="2225173" y="4723306"/>
                </a:cubicBezTo>
                <a:cubicBezTo>
                  <a:pt x="2207362" y="4737286"/>
                  <a:pt x="2197468" y="4751262"/>
                  <a:pt x="2195487" y="4765241"/>
                </a:cubicBezTo>
                <a:lnTo>
                  <a:pt x="2179655" y="4795433"/>
                </a:lnTo>
                <a:cubicBezTo>
                  <a:pt x="2165720" y="4796411"/>
                  <a:pt x="2155002" y="4802840"/>
                  <a:pt x="2147498" y="4814722"/>
                </a:cubicBezTo>
                <a:cubicBezTo>
                  <a:pt x="2139994" y="4826604"/>
                  <a:pt x="2136200" y="4838066"/>
                  <a:pt x="2136119" y="4849107"/>
                </a:cubicBezTo>
                <a:lnTo>
                  <a:pt x="2156775" y="4839422"/>
                </a:lnTo>
                <a:lnTo>
                  <a:pt x="2157883" y="4836955"/>
                </a:lnTo>
                <a:cubicBezTo>
                  <a:pt x="2167119" y="4826472"/>
                  <a:pt x="2172395" y="4814730"/>
                  <a:pt x="2173715" y="4801730"/>
                </a:cubicBezTo>
                <a:lnTo>
                  <a:pt x="2212269" y="4796285"/>
                </a:lnTo>
                <a:lnTo>
                  <a:pt x="2218122" y="4780861"/>
                </a:lnTo>
                <a:lnTo>
                  <a:pt x="2228506" y="4772349"/>
                </a:lnTo>
                <a:lnTo>
                  <a:pt x="2233086" y="4758120"/>
                </a:lnTo>
                <a:cubicBezTo>
                  <a:pt x="2233744" y="4751691"/>
                  <a:pt x="2236384" y="4746100"/>
                  <a:pt x="2241002" y="4741348"/>
                </a:cubicBezTo>
                <a:cubicBezTo>
                  <a:pt x="2245619" y="4736596"/>
                  <a:pt x="2248257" y="4731002"/>
                  <a:pt x="2248918" y="4724573"/>
                </a:cubicBezTo>
                <a:lnTo>
                  <a:pt x="2281625" y="4695276"/>
                </a:lnTo>
                <a:lnTo>
                  <a:pt x="2279595" y="4692695"/>
                </a:lnTo>
                <a:cubicBezTo>
                  <a:pt x="2275307" y="4691647"/>
                  <a:pt x="2271020" y="4691227"/>
                  <a:pt x="2266730" y="4691436"/>
                </a:cubicBezTo>
                <a:close/>
                <a:moveTo>
                  <a:pt x="1636674" y="4613604"/>
                </a:moveTo>
                <a:cubicBezTo>
                  <a:pt x="1636755" y="4615629"/>
                  <a:pt x="1637579" y="4618285"/>
                  <a:pt x="1639148" y="4621569"/>
                </a:cubicBezTo>
                <a:cubicBezTo>
                  <a:pt x="1640714" y="4624854"/>
                  <a:pt x="1642527" y="4626673"/>
                  <a:pt x="1644590" y="4627022"/>
                </a:cubicBezTo>
                <a:cubicBezTo>
                  <a:pt x="1648380" y="4626811"/>
                  <a:pt x="1650689" y="4625554"/>
                  <a:pt x="1651516" y="4623248"/>
                </a:cubicBezTo>
                <a:cubicBezTo>
                  <a:pt x="1652340" y="4620942"/>
                  <a:pt x="1652670" y="4618845"/>
                  <a:pt x="1652505" y="4616957"/>
                </a:cubicBezTo>
                <a:close/>
                <a:moveTo>
                  <a:pt x="2286521" y="4604217"/>
                </a:moveTo>
                <a:cubicBezTo>
                  <a:pt x="2286357" y="4606242"/>
                  <a:pt x="2286687" y="4608898"/>
                  <a:pt x="2287511" y="4612182"/>
                </a:cubicBezTo>
                <a:cubicBezTo>
                  <a:pt x="2288334" y="4615467"/>
                  <a:pt x="2290643" y="4617286"/>
                  <a:pt x="2294437" y="4617635"/>
                </a:cubicBezTo>
                <a:cubicBezTo>
                  <a:pt x="2297735" y="4617075"/>
                  <a:pt x="2299056" y="4614840"/>
                  <a:pt x="2298394" y="4610926"/>
                </a:cubicBezTo>
                <a:cubicBezTo>
                  <a:pt x="2297736" y="4607012"/>
                  <a:pt x="2295096" y="4604775"/>
                  <a:pt x="2290478" y="4604217"/>
                </a:cubicBezTo>
                <a:close/>
                <a:moveTo>
                  <a:pt x="2384501" y="4568786"/>
                </a:moveTo>
                <a:lnTo>
                  <a:pt x="2379705" y="4574242"/>
                </a:lnTo>
                <a:lnTo>
                  <a:pt x="2380028" y="4575282"/>
                </a:lnTo>
                <a:cubicBezTo>
                  <a:pt x="2381594" y="4578567"/>
                  <a:pt x="2383408" y="4580384"/>
                  <a:pt x="2385469" y="4580733"/>
                </a:cubicBezTo>
                <a:lnTo>
                  <a:pt x="2391532" y="4577430"/>
                </a:lnTo>
                <a:lnTo>
                  <a:pt x="2392498" y="4576314"/>
                </a:lnTo>
                <a:lnTo>
                  <a:pt x="2393386" y="4570670"/>
                </a:lnTo>
                <a:close/>
                <a:moveTo>
                  <a:pt x="3194871" y="4553485"/>
                </a:moveTo>
                <a:cubicBezTo>
                  <a:pt x="3191080" y="4554253"/>
                  <a:pt x="3188771" y="4557748"/>
                  <a:pt x="3187944" y="4563968"/>
                </a:cubicBezTo>
                <a:cubicBezTo>
                  <a:pt x="3187121" y="4570189"/>
                  <a:pt x="3186793" y="4574521"/>
                  <a:pt x="3186955" y="4576967"/>
                </a:cubicBezTo>
                <a:cubicBezTo>
                  <a:pt x="3186462" y="4576898"/>
                  <a:pt x="3184483" y="4577038"/>
                  <a:pt x="3181017" y="4577388"/>
                </a:cubicBezTo>
                <a:cubicBezTo>
                  <a:pt x="3177557" y="4577737"/>
                  <a:pt x="3175575" y="4578715"/>
                  <a:pt x="3175082" y="4580323"/>
                </a:cubicBezTo>
                <a:cubicBezTo>
                  <a:pt x="3175329" y="4581999"/>
                  <a:pt x="3176814" y="4583677"/>
                  <a:pt x="3179535" y="4585353"/>
                </a:cubicBezTo>
                <a:cubicBezTo>
                  <a:pt x="3182256" y="4587033"/>
                  <a:pt x="3184730" y="4588709"/>
                  <a:pt x="3186955" y="4590386"/>
                </a:cubicBezTo>
                <a:lnTo>
                  <a:pt x="3202787" y="4573612"/>
                </a:lnTo>
                <a:cubicBezTo>
                  <a:pt x="3202953" y="4571305"/>
                  <a:pt x="3202622" y="4567533"/>
                  <a:pt x="3201798" y="4562290"/>
                </a:cubicBezTo>
                <a:cubicBezTo>
                  <a:pt x="3200973" y="4557048"/>
                  <a:pt x="3198665" y="4554113"/>
                  <a:pt x="3194871" y="4553485"/>
                </a:cubicBezTo>
                <a:close/>
                <a:moveTo>
                  <a:pt x="3250283" y="4550130"/>
                </a:moveTo>
                <a:lnTo>
                  <a:pt x="3234451" y="4553485"/>
                </a:lnTo>
                <a:lnTo>
                  <a:pt x="3230494" y="4593742"/>
                </a:lnTo>
                <a:cubicBezTo>
                  <a:pt x="3230329" y="4599121"/>
                  <a:pt x="3231649" y="4604294"/>
                  <a:pt x="3234451" y="4609254"/>
                </a:cubicBezTo>
                <a:cubicBezTo>
                  <a:pt x="3237256" y="4614219"/>
                  <a:pt x="3242532" y="4616874"/>
                  <a:pt x="3250282" y="4617224"/>
                </a:cubicBezTo>
                <a:cubicBezTo>
                  <a:pt x="3256139" y="4617015"/>
                  <a:pt x="3260261" y="4614917"/>
                  <a:pt x="3262651" y="4610934"/>
                </a:cubicBezTo>
                <a:cubicBezTo>
                  <a:pt x="3265044" y="4606949"/>
                  <a:pt x="3266199" y="4602337"/>
                  <a:pt x="3266115" y="4597095"/>
                </a:cubicBezTo>
                <a:cubicBezTo>
                  <a:pt x="3266938" y="4589267"/>
                  <a:pt x="3267269" y="4579763"/>
                  <a:pt x="3267103" y="4568581"/>
                </a:cubicBezTo>
                <a:cubicBezTo>
                  <a:pt x="3266939" y="4557399"/>
                  <a:pt x="3261332" y="4551248"/>
                  <a:pt x="3250283" y="4550130"/>
                </a:cubicBezTo>
                <a:close/>
                <a:moveTo>
                  <a:pt x="2409689" y="4541415"/>
                </a:moveTo>
                <a:lnTo>
                  <a:pt x="2406553" y="4544638"/>
                </a:lnTo>
                <a:lnTo>
                  <a:pt x="2407735" y="4548445"/>
                </a:lnTo>
                <a:lnTo>
                  <a:pt x="2412490" y="4553207"/>
                </a:lnTo>
                <a:lnTo>
                  <a:pt x="2415152" y="4550130"/>
                </a:lnTo>
                <a:lnTo>
                  <a:pt x="2419115" y="4543413"/>
                </a:lnTo>
                <a:close/>
                <a:moveTo>
                  <a:pt x="1688125" y="4509607"/>
                </a:moveTo>
                <a:cubicBezTo>
                  <a:pt x="1686228" y="4509747"/>
                  <a:pt x="1685074" y="4510305"/>
                  <a:pt x="1684663" y="4511284"/>
                </a:cubicBezTo>
                <a:cubicBezTo>
                  <a:pt x="1684251" y="4512262"/>
                  <a:pt x="1684085" y="4512823"/>
                  <a:pt x="1684169" y="4512963"/>
                </a:cubicBezTo>
                <a:cubicBezTo>
                  <a:pt x="1684085" y="4517784"/>
                  <a:pt x="1685239" y="4520720"/>
                  <a:pt x="1687633" y="4521767"/>
                </a:cubicBezTo>
                <a:cubicBezTo>
                  <a:pt x="1690023" y="4522817"/>
                  <a:pt x="1694147" y="4523235"/>
                  <a:pt x="1700001" y="4523026"/>
                </a:cubicBezTo>
                <a:cubicBezTo>
                  <a:pt x="1700001" y="4519532"/>
                  <a:pt x="1699010" y="4516457"/>
                  <a:pt x="1697031" y="4513802"/>
                </a:cubicBezTo>
                <a:cubicBezTo>
                  <a:pt x="1695052" y="4511144"/>
                  <a:pt x="1692085" y="4509747"/>
                  <a:pt x="1688125" y="4509607"/>
                </a:cubicBezTo>
                <a:close/>
                <a:moveTo>
                  <a:pt x="2461927" y="4473018"/>
                </a:moveTo>
                <a:lnTo>
                  <a:pt x="2457912" y="4475802"/>
                </a:lnTo>
                <a:cubicBezTo>
                  <a:pt x="2456343" y="4478108"/>
                  <a:pt x="2455519" y="4480205"/>
                  <a:pt x="2455438" y="4482094"/>
                </a:cubicBezTo>
                <a:cubicBezTo>
                  <a:pt x="2449584" y="4478949"/>
                  <a:pt x="2445459" y="4478529"/>
                  <a:pt x="2443070" y="4480835"/>
                </a:cubicBezTo>
                <a:lnTo>
                  <a:pt x="2439943" y="4491055"/>
                </a:lnTo>
                <a:lnTo>
                  <a:pt x="2440388" y="4492673"/>
                </a:lnTo>
                <a:cubicBezTo>
                  <a:pt x="2442778" y="4497285"/>
                  <a:pt x="2446903" y="4499802"/>
                  <a:pt x="2452756" y="4500220"/>
                </a:cubicBezTo>
                <a:cubicBezTo>
                  <a:pt x="2453416" y="4491974"/>
                  <a:pt x="2456055" y="4484146"/>
                  <a:pt x="2460672" y="4476739"/>
                </a:cubicBezTo>
                <a:close/>
                <a:moveTo>
                  <a:pt x="3416517" y="4332077"/>
                </a:moveTo>
                <a:lnTo>
                  <a:pt x="3416518" y="4382396"/>
                </a:lnTo>
                <a:cubicBezTo>
                  <a:pt x="3410002" y="4380648"/>
                  <a:pt x="3403244" y="4380788"/>
                  <a:pt x="3396233" y="4382816"/>
                </a:cubicBezTo>
                <a:cubicBezTo>
                  <a:pt x="3389225" y="4384842"/>
                  <a:pt x="3385431" y="4389176"/>
                  <a:pt x="3384854" y="4395814"/>
                </a:cubicBezTo>
                <a:lnTo>
                  <a:pt x="3341317" y="4419298"/>
                </a:lnTo>
                <a:cubicBezTo>
                  <a:pt x="3342222" y="4403923"/>
                  <a:pt x="3350303" y="4386029"/>
                  <a:pt x="3365558" y="4365623"/>
                </a:cubicBezTo>
                <a:cubicBezTo>
                  <a:pt x="3380813" y="4345215"/>
                  <a:pt x="3397799" y="4334033"/>
                  <a:pt x="3416517" y="4332077"/>
                </a:cubicBezTo>
                <a:close/>
                <a:moveTo>
                  <a:pt x="3630247" y="4218018"/>
                </a:moveTo>
                <a:lnTo>
                  <a:pt x="3626291" y="4241499"/>
                </a:lnTo>
                <a:lnTo>
                  <a:pt x="3598584" y="4244855"/>
                </a:lnTo>
                <a:cubicBezTo>
                  <a:pt x="3596522" y="4251702"/>
                  <a:pt x="3592730" y="4258133"/>
                  <a:pt x="3587205" y="4264142"/>
                </a:cubicBezTo>
                <a:cubicBezTo>
                  <a:pt x="3581681" y="4270153"/>
                  <a:pt x="3574920" y="4274906"/>
                  <a:pt x="3566920" y="4278401"/>
                </a:cubicBezTo>
                <a:lnTo>
                  <a:pt x="3566920" y="4308593"/>
                </a:lnTo>
                <a:lnTo>
                  <a:pt x="3535257" y="4308592"/>
                </a:lnTo>
                <a:cubicBezTo>
                  <a:pt x="3535340" y="4310621"/>
                  <a:pt x="3535175" y="4313276"/>
                  <a:pt x="3534763" y="4316561"/>
                </a:cubicBezTo>
                <a:cubicBezTo>
                  <a:pt x="3534351" y="4319845"/>
                  <a:pt x="3533197" y="4321662"/>
                  <a:pt x="3531300" y="4322011"/>
                </a:cubicBezTo>
                <a:cubicBezTo>
                  <a:pt x="3527506" y="4321382"/>
                  <a:pt x="3525197" y="4318446"/>
                  <a:pt x="3524373" y="4313205"/>
                </a:cubicBezTo>
                <a:cubicBezTo>
                  <a:pt x="3523549" y="4307963"/>
                  <a:pt x="3523218" y="4304189"/>
                  <a:pt x="3523383" y="4301883"/>
                </a:cubicBezTo>
                <a:lnTo>
                  <a:pt x="3535256" y="4278401"/>
                </a:lnTo>
                <a:cubicBezTo>
                  <a:pt x="3535917" y="4262185"/>
                  <a:pt x="3542514" y="4251842"/>
                  <a:pt x="3555048" y="4247370"/>
                </a:cubicBezTo>
                <a:cubicBezTo>
                  <a:pt x="3567581" y="4242898"/>
                  <a:pt x="3582093" y="4240941"/>
                  <a:pt x="3598584" y="4241499"/>
                </a:cubicBezTo>
                <a:close/>
                <a:moveTo>
                  <a:pt x="2657293" y="4210363"/>
                </a:moveTo>
                <a:cubicBezTo>
                  <a:pt x="2655396" y="4210503"/>
                  <a:pt x="2654241" y="4211061"/>
                  <a:pt x="2653829" y="4212040"/>
                </a:cubicBezTo>
                <a:cubicBezTo>
                  <a:pt x="2653418" y="4213018"/>
                  <a:pt x="2653252" y="4213579"/>
                  <a:pt x="2653336" y="4213718"/>
                </a:cubicBezTo>
                <a:lnTo>
                  <a:pt x="2656229" y="4221072"/>
                </a:lnTo>
                <a:lnTo>
                  <a:pt x="2663231" y="4213160"/>
                </a:lnTo>
                <a:close/>
                <a:moveTo>
                  <a:pt x="3388812" y="4191180"/>
                </a:moveTo>
                <a:cubicBezTo>
                  <a:pt x="3385514" y="4190619"/>
                  <a:pt x="3384195" y="4191738"/>
                  <a:pt x="3384854" y="4194533"/>
                </a:cubicBezTo>
                <a:lnTo>
                  <a:pt x="3396728" y="4204599"/>
                </a:lnTo>
                <a:cubicBezTo>
                  <a:pt x="3401347" y="4205157"/>
                  <a:pt x="3403983" y="4204038"/>
                  <a:pt x="3404645" y="4201243"/>
                </a:cubicBezTo>
                <a:cubicBezTo>
                  <a:pt x="3404233" y="4199357"/>
                  <a:pt x="3402087" y="4197260"/>
                  <a:pt x="3398214" y="4194954"/>
                </a:cubicBezTo>
                <a:cubicBezTo>
                  <a:pt x="3394336" y="4192648"/>
                  <a:pt x="3391203" y="4191389"/>
                  <a:pt x="3388812" y="4191180"/>
                </a:cubicBezTo>
                <a:close/>
                <a:moveTo>
                  <a:pt x="1992891" y="4187558"/>
                </a:moveTo>
                <a:cubicBezTo>
                  <a:pt x="1991075" y="4187698"/>
                  <a:pt x="1989758" y="4188256"/>
                  <a:pt x="1988931" y="4189235"/>
                </a:cubicBezTo>
                <a:cubicBezTo>
                  <a:pt x="1988107" y="4190213"/>
                  <a:pt x="1986787" y="4190774"/>
                  <a:pt x="1984974" y="4190914"/>
                </a:cubicBezTo>
                <a:cubicBezTo>
                  <a:pt x="1985056" y="4192940"/>
                  <a:pt x="1985882" y="4195595"/>
                  <a:pt x="1987449" y="4198880"/>
                </a:cubicBezTo>
                <a:lnTo>
                  <a:pt x="1989775" y="4201209"/>
                </a:lnTo>
                <a:lnTo>
                  <a:pt x="1995886" y="4190097"/>
                </a:lnTo>
                <a:close/>
                <a:moveTo>
                  <a:pt x="3673786" y="4167696"/>
                </a:moveTo>
                <a:lnTo>
                  <a:pt x="3634207" y="4218018"/>
                </a:lnTo>
                <a:lnTo>
                  <a:pt x="3638164" y="4181115"/>
                </a:lnTo>
                <a:cubicBezTo>
                  <a:pt x="3642370" y="4176153"/>
                  <a:pt x="3647812" y="4172658"/>
                  <a:pt x="3654492" y="4170632"/>
                </a:cubicBezTo>
                <a:cubicBezTo>
                  <a:pt x="3661169" y="4168606"/>
                  <a:pt x="3667603" y="4167627"/>
                  <a:pt x="3673786" y="4167696"/>
                </a:cubicBezTo>
                <a:close/>
                <a:moveTo>
                  <a:pt x="3539215" y="4140858"/>
                </a:moveTo>
                <a:cubicBezTo>
                  <a:pt x="3532700" y="4142676"/>
                  <a:pt x="3525939" y="4151622"/>
                  <a:pt x="3518931" y="4167696"/>
                </a:cubicBezTo>
                <a:cubicBezTo>
                  <a:pt x="3511920" y="4183770"/>
                  <a:pt x="3508129" y="4196069"/>
                  <a:pt x="3507552" y="4204599"/>
                </a:cubicBezTo>
                <a:lnTo>
                  <a:pt x="3475888" y="4224727"/>
                </a:lnTo>
                <a:cubicBezTo>
                  <a:pt x="3476547" y="4228641"/>
                  <a:pt x="3475226" y="4230876"/>
                  <a:pt x="3471928" y="4231436"/>
                </a:cubicBezTo>
                <a:cubicBezTo>
                  <a:pt x="3466240" y="4230735"/>
                  <a:pt x="3461788" y="4227940"/>
                  <a:pt x="3458571" y="4223047"/>
                </a:cubicBezTo>
                <a:cubicBezTo>
                  <a:pt x="3455354" y="4218155"/>
                  <a:pt x="3451891" y="4215360"/>
                  <a:pt x="3448181" y="4214661"/>
                </a:cubicBezTo>
                <a:cubicBezTo>
                  <a:pt x="3446284" y="4214942"/>
                  <a:pt x="3445129" y="4216060"/>
                  <a:pt x="3444717" y="4218017"/>
                </a:cubicBezTo>
                <a:cubicBezTo>
                  <a:pt x="3444305" y="4219974"/>
                  <a:pt x="3444140" y="4221091"/>
                  <a:pt x="3444224" y="4221371"/>
                </a:cubicBezTo>
                <a:cubicBezTo>
                  <a:pt x="3438371" y="4225076"/>
                  <a:pt x="3434246" y="4230246"/>
                  <a:pt x="3431855" y="4236887"/>
                </a:cubicBezTo>
                <a:cubicBezTo>
                  <a:pt x="3429463" y="4243527"/>
                  <a:pt x="3428308" y="4249536"/>
                  <a:pt x="3428392" y="4254918"/>
                </a:cubicBezTo>
                <a:cubicBezTo>
                  <a:pt x="3414621" y="4266869"/>
                  <a:pt x="3401594" y="4279869"/>
                  <a:pt x="3389306" y="4293915"/>
                </a:cubicBezTo>
                <a:cubicBezTo>
                  <a:pt x="3377022" y="4307963"/>
                  <a:pt x="3364981" y="4321802"/>
                  <a:pt x="3353190" y="4335430"/>
                </a:cubicBezTo>
                <a:cubicBezTo>
                  <a:pt x="3351377" y="4348219"/>
                  <a:pt x="3344119" y="4358703"/>
                  <a:pt x="3331420" y="4366880"/>
                </a:cubicBezTo>
                <a:cubicBezTo>
                  <a:pt x="3318724" y="4375057"/>
                  <a:pt x="3311467" y="4384702"/>
                  <a:pt x="3309654" y="4395815"/>
                </a:cubicBezTo>
                <a:lnTo>
                  <a:pt x="3293821" y="4405880"/>
                </a:lnTo>
                <a:lnTo>
                  <a:pt x="3293821" y="4422651"/>
                </a:lnTo>
                <a:lnTo>
                  <a:pt x="3277990" y="4456198"/>
                </a:lnTo>
                <a:lnTo>
                  <a:pt x="3341317" y="4422652"/>
                </a:lnTo>
                <a:cubicBezTo>
                  <a:pt x="3340325" y="4434462"/>
                  <a:pt x="3340325" y="4443550"/>
                  <a:pt x="3341317" y="4449910"/>
                </a:cubicBezTo>
                <a:cubicBezTo>
                  <a:pt x="3342306" y="4456268"/>
                  <a:pt x="3350223" y="4459483"/>
                  <a:pt x="3365066" y="4459554"/>
                </a:cubicBezTo>
                <a:lnTo>
                  <a:pt x="3392770" y="4436071"/>
                </a:lnTo>
                <a:cubicBezTo>
                  <a:pt x="3391203" y="4427753"/>
                  <a:pt x="3393347" y="4421744"/>
                  <a:pt x="3399203" y="4418040"/>
                </a:cubicBezTo>
                <a:cubicBezTo>
                  <a:pt x="3405057" y="4414334"/>
                  <a:pt x="3412149" y="4412518"/>
                  <a:pt x="3420477" y="4412589"/>
                </a:cubicBezTo>
                <a:cubicBezTo>
                  <a:pt x="3428308" y="4404062"/>
                  <a:pt x="3435400" y="4395116"/>
                  <a:pt x="3441750" y="4385752"/>
                </a:cubicBezTo>
                <a:cubicBezTo>
                  <a:pt x="3448100" y="4376384"/>
                  <a:pt x="3454200" y="4367440"/>
                  <a:pt x="3460056" y="4358914"/>
                </a:cubicBezTo>
                <a:lnTo>
                  <a:pt x="3440265" y="4322012"/>
                </a:lnTo>
                <a:cubicBezTo>
                  <a:pt x="3438203" y="4322152"/>
                  <a:pt x="3436390" y="4321871"/>
                  <a:pt x="3434823" y="4321173"/>
                </a:cubicBezTo>
                <a:cubicBezTo>
                  <a:pt x="3433257" y="4320475"/>
                  <a:pt x="3432433" y="4318518"/>
                  <a:pt x="3432349" y="4315301"/>
                </a:cubicBezTo>
                <a:cubicBezTo>
                  <a:pt x="3433669" y="4310758"/>
                  <a:pt x="3439937" y="4302232"/>
                  <a:pt x="3451148" y="4289723"/>
                </a:cubicBezTo>
                <a:cubicBezTo>
                  <a:pt x="3462365" y="4277212"/>
                  <a:pt x="3470609" y="4267847"/>
                  <a:pt x="3475888" y="4261627"/>
                </a:cubicBezTo>
                <a:cubicBezTo>
                  <a:pt x="3475888" y="4257853"/>
                  <a:pt x="3476877" y="4253659"/>
                  <a:pt x="3478856" y="4249047"/>
                </a:cubicBezTo>
                <a:cubicBezTo>
                  <a:pt x="3480833" y="4244434"/>
                  <a:pt x="3483804" y="4241919"/>
                  <a:pt x="3487760" y="4241499"/>
                </a:cubicBezTo>
                <a:lnTo>
                  <a:pt x="3491720" y="4241499"/>
                </a:lnTo>
                <a:cubicBezTo>
                  <a:pt x="3499963" y="4234721"/>
                  <a:pt x="3507221" y="4227311"/>
                  <a:pt x="3513487" y="4219274"/>
                </a:cubicBezTo>
                <a:cubicBezTo>
                  <a:pt x="3519755" y="4211237"/>
                  <a:pt x="3523053" y="4202991"/>
                  <a:pt x="3523383" y="4194533"/>
                </a:cubicBezTo>
                <a:lnTo>
                  <a:pt x="3566920" y="4167695"/>
                </a:lnTo>
                <a:lnTo>
                  <a:pt x="3582752" y="4140859"/>
                </a:lnTo>
                <a:close/>
                <a:moveTo>
                  <a:pt x="352284" y="4137227"/>
                </a:moveTo>
                <a:cubicBezTo>
                  <a:pt x="352366" y="4139253"/>
                  <a:pt x="353190" y="4141909"/>
                  <a:pt x="354756" y="4145193"/>
                </a:cubicBezTo>
                <a:cubicBezTo>
                  <a:pt x="356322" y="4148480"/>
                  <a:pt x="358138" y="4150295"/>
                  <a:pt x="360200" y="4150646"/>
                </a:cubicBezTo>
                <a:cubicBezTo>
                  <a:pt x="363992" y="4150435"/>
                  <a:pt x="366300" y="4149179"/>
                  <a:pt x="367127" y="4146872"/>
                </a:cubicBezTo>
                <a:cubicBezTo>
                  <a:pt x="367952" y="4144566"/>
                  <a:pt x="368279" y="4142469"/>
                  <a:pt x="368116" y="4140581"/>
                </a:cubicBezTo>
                <a:close/>
                <a:moveTo>
                  <a:pt x="2048302" y="4123820"/>
                </a:moveTo>
                <a:lnTo>
                  <a:pt x="2044342" y="4123820"/>
                </a:lnTo>
                <a:lnTo>
                  <a:pt x="2045205" y="4126497"/>
                </a:lnTo>
                <a:lnTo>
                  <a:pt x="2047766" y="4126497"/>
                </a:lnTo>
                <a:lnTo>
                  <a:pt x="2048396" y="4123829"/>
                </a:lnTo>
                <a:close/>
                <a:moveTo>
                  <a:pt x="3555048" y="4053637"/>
                </a:moveTo>
                <a:lnTo>
                  <a:pt x="3551088" y="4053637"/>
                </a:lnTo>
                <a:cubicBezTo>
                  <a:pt x="3551088" y="4056852"/>
                  <a:pt x="3552077" y="4058809"/>
                  <a:pt x="3554056" y="4059508"/>
                </a:cubicBezTo>
                <a:cubicBezTo>
                  <a:pt x="3556036" y="4060206"/>
                  <a:pt x="3559004" y="4060487"/>
                  <a:pt x="3562963" y="4060346"/>
                </a:cubicBezTo>
                <a:lnTo>
                  <a:pt x="3566920" y="4060346"/>
                </a:lnTo>
                <a:cubicBezTo>
                  <a:pt x="3566920" y="4057133"/>
                  <a:pt x="3565931" y="4055173"/>
                  <a:pt x="3563953" y="4054475"/>
                </a:cubicBezTo>
                <a:cubicBezTo>
                  <a:pt x="3561974" y="4053777"/>
                  <a:pt x="3559004" y="4053497"/>
                  <a:pt x="3555048" y="4053637"/>
                </a:cubicBezTo>
                <a:close/>
                <a:moveTo>
                  <a:pt x="3582752" y="4013380"/>
                </a:moveTo>
                <a:cubicBezTo>
                  <a:pt x="3582836" y="4015409"/>
                  <a:pt x="3583660" y="4018064"/>
                  <a:pt x="3585226" y="4021349"/>
                </a:cubicBezTo>
                <a:cubicBezTo>
                  <a:pt x="3586792" y="4024634"/>
                  <a:pt x="3588609" y="4026450"/>
                  <a:pt x="3590667" y="4026799"/>
                </a:cubicBezTo>
                <a:cubicBezTo>
                  <a:pt x="3594462" y="4026590"/>
                  <a:pt x="3596771" y="4025331"/>
                  <a:pt x="3597594" y="4023026"/>
                </a:cubicBezTo>
                <a:cubicBezTo>
                  <a:pt x="3598419" y="4020719"/>
                  <a:pt x="3598750" y="4018622"/>
                  <a:pt x="3598584" y="4016737"/>
                </a:cubicBezTo>
                <a:close/>
                <a:moveTo>
                  <a:pt x="443317" y="3946009"/>
                </a:moveTo>
                <a:cubicBezTo>
                  <a:pt x="443401" y="3948037"/>
                  <a:pt x="444225" y="3950693"/>
                  <a:pt x="445791" y="3953978"/>
                </a:cubicBezTo>
                <a:cubicBezTo>
                  <a:pt x="447357" y="3957262"/>
                  <a:pt x="449170" y="3959079"/>
                  <a:pt x="451233" y="3959428"/>
                </a:cubicBezTo>
                <a:cubicBezTo>
                  <a:pt x="455026" y="3959219"/>
                  <a:pt x="457335" y="3957960"/>
                  <a:pt x="458160" y="3955655"/>
                </a:cubicBezTo>
                <a:cubicBezTo>
                  <a:pt x="458983" y="3953348"/>
                  <a:pt x="459314" y="3951251"/>
                  <a:pt x="459149" y="3949365"/>
                </a:cubicBezTo>
                <a:close/>
                <a:moveTo>
                  <a:pt x="125474" y="3893520"/>
                </a:moveTo>
                <a:cubicBezTo>
                  <a:pt x="125550" y="3895748"/>
                  <a:pt x="126317" y="3898669"/>
                  <a:pt x="127778" y="3902283"/>
                </a:cubicBezTo>
                <a:cubicBezTo>
                  <a:pt x="129239" y="3905898"/>
                  <a:pt x="130931" y="3907895"/>
                  <a:pt x="132854" y="3908282"/>
                </a:cubicBezTo>
                <a:cubicBezTo>
                  <a:pt x="136389" y="3908048"/>
                  <a:pt x="138542" y="3906667"/>
                  <a:pt x="139313" y="3904130"/>
                </a:cubicBezTo>
                <a:cubicBezTo>
                  <a:pt x="140081" y="3901593"/>
                  <a:pt x="140386" y="3899286"/>
                  <a:pt x="140235" y="3897209"/>
                </a:cubicBezTo>
                <a:close/>
                <a:moveTo>
                  <a:pt x="494772" y="3892334"/>
                </a:moveTo>
                <a:cubicBezTo>
                  <a:pt x="494688" y="3892475"/>
                  <a:pt x="493863" y="3893033"/>
                  <a:pt x="492297" y="3894011"/>
                </a:cubicBezTo>
                <a:cubicBezTo>
                  <a:pt x="490731" y="3894989"/>
                  <a:pt x="488915" y="3895550"/>
                  <a:pt x="486855" y="3895690"/>
                </a:cubicBezTo>
                <a:cubicBezTo>
                  <a:pt x="486937" y="3897576"/>
                  <a:pt x="487761" y="3899673"/>
                  <a:pt x="489327" y="3901979"/>
                </a:cubicBezTo>
                <a:cubicBezTo>
                  <a:pt x="490896" y="3904286"/>
                  <a:pt x="492709" y="3905544"/>
                  <a:pt x="494772" y="3905753"/>
                </a:cubicBezTo>
                <a:cubicBezTo>
                  <a:pt x="499387" y="3905195"/>
                  <a:pt x="502026" y="3902958"/>
                  <a:pt x="502688" y="3899043"/>
                </a:cubicBezTo>
                <a:cubicBezTo>
                  <a:pt x="502026" y="3895130"/>
                  <a:pt x="499387" y="3892895"/>
                  <a:pt x="494772" y="3892334"/>
                </a:cubicBezTo>
                <a:close/>
                <a:moveTo>
                  <a:pt x="3808358" y="3872483"/>
                </a:moveTo>
                <a:cubicBezTo>
                  <a:pt x="3807203" y="3886601"/>
                  <a:pt x="3802586" y="3896108"/>
                  <a:pt x="3794503" y="3900998"/>
                </a:cubicBezTo>
                <a:cubicBezTo>
                  <a:pt x="3786423" y="3905891"/>
                  <a:pt x="3781805" y="3912042"/>
                  <a:pt x="3780651" y="3919449"/>
                </a:cubicBezTo>
                <a:cubicBezTo>
                  <a:pt x="3772982" y="3927209"/>
                  <a:pt x="3758635" y="3941884"/>
                  <a:pt x="3737607" y="3963479"/>
                </a:cubicBezTo>
                <a:cubicBezTo>
                  <a:pt x="3716580" y="3985075"/>
                  <a:pt x="3699266" y="3997236"/>
                  <a:pt x="3685660" y="3999962"/>
                </a:cubicBezTo>
                <a:cubicBezTo>
                  <a:pt x="3685166" y="4005973"/>
                  <a:pt x="3683185" y="4009887"/>
                  <a:pt x="3679722" y="4011704"/>
                </a:cubicBezTo>
                <a:cubicBezTo>
                  <a:pt x="3676261" y="4013521"/>
                  <a:pt x="3674280" y="4017435"/>
                  <a:pt x="3673786" y="4023445"/>
                </a:cubicBezTo>
                <a:cubicBezTo>
                  <a:pt x="3673952" y="4026939"/>
                  <a:pt x="3675600" y="4030015"/>
                  <a:pt x="3678733" y="4032671"/>
                </a:cubicBezTo>
                <a:cubicBezTo>
                  <a:pt x="3681868" y="4035325"/>
                  <a:pt x="3685494" y="4036725"/>
                  <a:pt x="3689618" y="4036865"/>
                </a:cubicBezTo>
                <a:lnTo>
                  <a:pt x="3701491" y="4036864"/>
                </a:lnTo>
                <a:cubicBezTo>
                  <a:pt x="3706109" y="4029666"/>
                  <a:pt x="3725569" y="4009676"/>
                  <a:pt x="3759872" y="3976898"/>
                </a:cubicBezTo>
                <a:cubicBezTo>
                  <a:pt x="3794174" y="3944121"/>
                  <a:pt x="3815615" y="3921616"/>
                  <a:pt x="3824189" y="3909386"/>
                </a:cubicBezTo>
                <a:cubicBezTo>
                  <a:pt x="3826745" y="3909526"/>
                  <a:pt x="3830539" y="3909246"/>
                  <a:pt x="3835566" y="3908548"/>
                </a:cubicBezTo>
                <a:cubicBezTo>
                  <a:pt x="3840599" y="3907848"/>
                  <a:pt x="3843403" y="3905890"/>
                  <a:pt x="3843977" y="3902677"/>
                </a:cubicBezTo>
                <a:cubicBezTo>
                  <a:pt x="3842988" y="3897224"/>
                  <a:pt x="3838042" y="3891356"/>
                  <a:pt x="3829135" y="3885064"/>
                </a:cubicBezTo>
                <a:cubicBezTo>
                  <a:pt x="3820231" y="3878775"/>
                  <a:pt x="3813304" y="3874580"/>
                  <a:pt x="3808358" y="3872483"/>
                </a:cubicBezTo>
                <a:close/>
                <a:moveTo>
                  <a:pt x="3923138" y="3755071"/>
                </a:moveTo>
                <a:cubicBezTo>
                  <a:pt x="3919346" y="3755420"/>
                  <a:pt x="3917037" y="3757237"/>
                  <a:pt x="3916211" y="3760521"/>
                </a:cubicBezTo>
                <a:cubicBezTo>
                  <a:pt x="3915387" y="3763807"/>
                  <a:pt x="3915056" y="3766462"/>
                  <a:pt x="3915221" y="3768490"/>
                </a:cubicBezTo>
                <a:cubicBezTo>
                  <a:pt x="3907305" y="3768490"/>
                  <a:pt x="3903348" y="3771843"/>
                  <a:pt x="3903349" y="3778553"/>
                </a:cubicBezTo>
                <a:cubicBezTo>
                  <a:pt x="3902525" y="3781628"/>
                  <a:pt x="3899225" y="3783866"/>
                  <a:pt x="3893455" y="3785262"/>
                </a:cubicBezTo>
                <a:cubicBezTo>
                  <a:pt x="3887683" y="3786660"/>
                  <a:pt x="3884382" y="3788896"/>
                  <a:pt x="3883558" y="3791972"/>
                </a:cubicBezTo>
                <a:cubicBezTo>
                  <a:pt x="3883973" y="3795327"/>
                  <a:pt x="3886113" y="3797842"/>
                  <a:pt x="3889989" y="3799519"/>
                </a:cubicBezTo>
                <a:cubicBezTo>
                  <a:pt x="3893863" y="3801199"/>
                  <a:pt x="3897000" y="3802036"/>
                  <a:pt x="3899389" y="3802037"/>
                </a:cubicBezTo>
                <a:lnTo>
                  <a:pt x="3931054" y="3768490"/>
                </a:lnTo>
                <a:cubicBezTo>
                  <a:pt x="3931219" y="3766462"/>
                  <a:pt x="3930888" y="3763806"/>
                  <a:pt x="3930064" y="3760521"/>
                </a:cubicBezTo>
                <a:cubicBezTo>
                  <a:pt x="3929240" y="3757237"/>
                  <a:pt x="3926932" y="3755420"/>
                  <a:pt x="3923138" y="3755071"/>
                </a:cubicBezTo>
                <a:close/>
                <a:moveTo>
                  <a:pt x="914526" y="3744112"/>
                </a:moveTo>
                <a:lnTo>
                  <a:pt x="904149" y="3749592"/>
                </a:lnTo>
                <a:lnTo>
                  <a:pt x="898396" y="3767062"/>
                </a:lnTo>
                <a:close/>
                <a:moveTo>
                  <a:pt x="4030004" y="3728233"/>
                </a:moveTo>
                <a:cubicBezTo>
                  <a:pt x="4028190" y="3728373"/>
                  <a:pt x="4026869" y="3728932"/>
                  <a:pt x="4026044" y="3729910"/>
                </a:cubicBezTo>
                <a:cubicBezTo>
                  <a:pt x="4025220" y="3730888"/>
                  <a:pt x="4023901" y="3731447"/>
                  <a:pt x="4022085" y="3731588"/>
                </a:cubicBezTo>
                <a:cubicBezTo>
                  <a:pt x="4022170" y="3733613"/>
                  <a:pt x="4022993" y="3736271"/>
                  <a:pt x="4024562" y="3739556"/>
                </a:cubicBezTo>
                <a:cubicBezTo>
                  <a:pt x="4026128" y="3742839"/>
                  <a:pt x="4027942" y="3744656"/>
                  <a:pt x="4030003" y="3745006"/>
                </a:cubicBezTo>
                <a:cubicBezTo>
                  <a:pt x="4033795" y="3744797"/>
                  <a:pt x="4036104" y="3743539"/>
                  <a:pt x="4036928" y="3741232"/>
                </a:cubicBezTo>
                <a:cubicBezTo>
                  <a:pt x="4037755" y="3738926"/>
                  <a:pt x="4038085" y="3736829"/>
                  <a:pt x="4037919" y="3734943"/>
                </a:cubicBezTo>
                <a:cubicBezTo>
                  <a:pt x="4037261" y="3731030"/>
                  <a:pt x="4034621" y="3728792"/>
                  <a:pt x="4030004" y="3728233"/>
                </a:cubicBezTo>
                <a:close/>
                <a:moveTo>
                  <a:pt x="954032" y="3695179"/>
                </a:moveTo>
                <a:lnTo>
                  <a:pt x="939439" y="3702886"/>
                </a:lnTo>
                <a:cubicBezTo>
                  <a:pt x="935133" y="3707499"/>
                  <a:pt x="931981" y="3713842"/>
                  <a:pt x="929983" y="3721914"/>
                </a:cubicBezTo>
                <a:lnTo>
                  <a:pt x="929634" y="3722614"/>
                </a:lnTo>
                <a:lnTo>
                  <a:pt x="932806" y="3718102"/>
                </a:lnTo>
                <a:close/>
                <a:moveTo>
                  <a:pt x="210351" y="3683165"/>
                </a:moveTo>
                <a:cubicBezTo>
                  <a:pt x="210430" y="3685396"/>
                  <a:pt x="211199" y="3688317"/>
                  <a:pt x="212658" y="3691931"/>
                </a:cubicBezTo>
                <a:cubicBezTo>
                  <a:pt x="214119" y="3695544"/>
                  <a:pt x="215809" y="3697543"/>
                  <a:pt x="217733" y="3697927"/>
                </a:cubicBezTo>
                <a:cubicBezTo>
                  <a:pt x="221270" y="3697697"/>
                  <a:pt x="223423" y="3696312"/>
                  <a:pt x="224191" y="3693776"/>
                </a:cubicBezTo>
                <a:cubicBezTo>
                  <a:pt x="224959" y="3691238"/>
                  <a:pt x="225267" y="3688932"/>
                  <a:pt x="225113" y="3686858"/>
                </a:cubicBezTo>
                <a:close/>
                <a:moveTo>
                  <a:pt x="3915222" y="3654431"/>
                </a:moveTo>
                <a:cubicBezTo>
                  <a:pt x="3915140" y="3656316"/>
                  <a:pt x="3915305" y="3658414"/>
                  <a:pt x="3915717" y="3660720"/>
                </a:cubicBezTo>
                <a:cubicBezTo>
                  <a:pt x="3916129" y="3663026"/>
                  <a:pt x="3917284" y="3664285"/>
                  <a:pt x="3919181" y="3664494"/>
                </a:cubicBezTo>
                <a:lnTo>
                  <a:pt x="3931053" y="3664493"/>
                </a:lnTo>
                <a:cubicBezTo>
                  <a:pt x="3930888" y="3661140"/>
                  <a:pt x="3929240" y="3658623"/>
                  <a:pt x="3926105" y="3656946"/>
                </a:cubicBezTo>
                <a:cubicBezTo>
                  <a:pt x="3922972" y="3655269"/>
                  <a:pt x="3919346" y="3654431"/>
                  <a:pt x="3915222" y="3654431"/>
                </a:cubicBezTo>
                <a:close/>
                <a:moveTo>
                  <a:pt x="4006256" y="3641011"/>
                </a:moveTo>
                <a:lnTo>
                  <a:pt x="3974593" y="3704750"/>
                </a:lnTo>
                <a:lnTo>
                  <a:pt x="3942929" y="3731587"/>
                </a:lnTo>
                <a:lnTo>
                  <a:pt x="3958760" y="3748361"/>
                </a:lnTo>
                <a:cubicBezTo>
                  <a:pt x="3961810" y="3741862"/>
                  <a:pt x="3974511" y="3726346"/>
                  <a:pt x="3996855" y="3701815"/>
                </a:cubicBezTo>
                <a:cubicBezTo>
                  <a:pt x="4019202" y="3677283"/>
                  <a:pt x="4032889" y="3662608"/>
                  <a:pt x="4037920" y="3657784"/>
                </a:cubicBezTo>
                <a:close/>
                <a:moveTo>
                  <a:pt x="258328" y="3624119"/>
                </a:moveTo>
                <a:cubicBezTo>
                  <a:pt x="258250" y="3624273"/>
                  <a:pt x="257482" y="3624887"/>
                  <a:pt x="256021" y="3625963"/>
                </a:cubicBezTo>
                <a:cubicBezTo>
                  <a:pt x="254560" y="3627040"/>
                  <a:pt x="252868" y="3627656"/>
                  <a:pt x="250947" y="3627811"/>
                </a:cubicBezTo>
                <a:cubicBezTo>
                  <a:pt x="251023" y="3629885"/>
                  <a:pt x="251792" y="3632193"/>
                  <a:pt x="253252" y="3634729"/>
                </a:cubicBezTo>
                <a:cubicBezTo>
                  <a:pt x="254715" y="3637265"/>
                  <a:pt x="256405" y="3638651"/>
                  <a:pt x="258328" y="3638880"/>
                </a:cubicBezTo>
                <a:cubicBezTo>
                  <a:pt x="262632" y="3638267"/>
                  <a:pt x="265092" y="3635805"/>
                  <a:pt x="265709" y="3631499"/>
                </a:cubicBezTo>
                <a:cubicBezTo>
                  <a:pt x="265093" y="3627193"/>
                  <a:pt x="262631" y="3624735"/>
                  <a:pt x="258328" y="3624119"/>
                </a:cubicBezTo>
                <a:close/>
                <a:moveTo>
                  <a:pt x="4057708" y="3614175"/>
                </a:moveTo>
                <a:cubicBezTo>
                  <a:pt x="4055895" y="3614315"/>
                  <a:pt x="4054575" y="3614873"/>
                  <a:pt x="4053752" y="3615852"/>
                </a:cubicBezTo>
                <a:cubicBezTo>
                  <a:pt x="4052928" y="3616830"/>
                  <a:pt x="4051605" y="3617388"/>
                  <a:pt x="4049792" y="3617528"/>
                </a:cubicBezTo>
                <a:cubicBezTo>
                  <a:pt x="4049873" y="3619556"/>
                  <a:pt x="4050701" y="3622211"/>
                  <a:pt x="4052266" y="3625496"/>
                </a:cubicBezTo>
                <a:cubicBezTo>
                  <a:pt x="4053833" y="3628781"/>
                  <a:pt x="4055648" y="3630598"/>
                  <a:pt x="4057708" y="3630947"/>
                </a:cubicBezTo>
                <a:cubicBezTo>
                  <a:pt x="4061502" y="3630737"/>
                  <a:pt x="4063811" y="3629479"/>
                  <a:pt x="4064635" y="3627173"/>
                </a:cubicBezTo>
                <a:cubicBezTo>
                  <a:pt x="4065458" y="3624867"/>
                  <a:pt x="4065789" y="3622770"/>
                  <a:pt x="4065624" y="3620884"/>
                </a:cubicBezTo>
                <a:cubicBezTo>
                  <a:pt x="4064966" y="3616970"/>
                  <a:pt x="4062326" y="3614733"/>
                  <a:pt x="4057708" y="3614175"/>
                </a:cubicBezTo>
                <a:close/>
                <a:moveTo>
                  <a:pt x="587535" y="3555238"/>
                </a:moveTo>
                <a:cubicBezTo>
                  <a:pt x="586897" y="3557163"/>
                  <a:pt x="586733" y="3559938"/>
                  <a:pt x="587041" y="3563563"/>
                </a:cubicBezTo>
                <a:cubicBezTo>
                  <a:pt x="587349" y="3567191"/>
                  <a:pt x="588408" y="3569530"/>
                  <a:pt x="590215" y="3570585"/>
                </a:cubicBezTo>
                <a:lnTo>
                  <a:pt x="594217" y="3570025"/>
                </a:lnTo>
                <a:lnTo>
                  <a:pt x="597451" y="3561577"/>
                </a:lnTo>
                <a:close/>
                <a:moveTo>
                  <a:pt x="1397188" y="3546804"/>
                </a:moveTo>
                <a:cubicBezTo>
                  <a:pt x="1397269" y="3548829"/>
                  <a:pt x="1398093" y="3551484"/>
                  <a:pt x="1399662" y="3554769"/>
                </a:cubicBezTo>
                <a:cubicBezTo>
                  <a:pt x="1401228" y="3558054"/>
                  <a:pt x="1403042" y="3559873"/>
                  <a:pt x="1405104" y="3560222"/>
                </a:cubicBezTo>
                <a:cubicBezTo>
                  <a:pt x="1408895" y="3560010"/>
                  <a:pt x="1411205" y="3558754"/>
                  <a:pt x="1412031" y="3556448"/>
                </a:cubicBezTo>
                <a:cubicBezTo>
                  <a:pt x="1412855" y="3554142"/>
                  <a:pt x="1413185" y="3552045"/>
                  <a:pt x="1413019" y="3550157"/>
                </a:cubicBezTo>
                <a:close/>
                <a:moveTo>
                  <a:pt x="1448641" y="3442808"/>
                </a:moveTo>
                <a:cubicBezTo>
                  <a:pt x="1446744" y="3442947"/>
                  <a:pt x="1445588" y="3443505"/>
                  <a:pt x="1445177" y="3444484"/>
                </a:cubicBezTo>
                <a:cubicBezTo>
                  <a:pt x="1444765" y="3445462"/>
                  <a:pt x="1444599" y="3446023"/>
                  <a:pt x="1444684" y="3446163"/>
                </a:cubicBezTo>
                <a:cubicBezTo>
                  <a:pt x="1444600" y="3450984"/>
                  <a:pt x="1445755" y="3453919"/>
                  <a:pt x="1448147" y="3454967"/>
                </a:cubicBezTo>
                <a:cubicBezTo>
                  <a:pt x="1450537" y="3456017"/>
                  <a:pt x="1454662" y="3456435"/>
                  <a:pt x="1460515" y="3456226"/>
                </a:cubicBezTo>
                <a:cubicBezTo>
                  <a:pt x="1460516" y="3452732"/>
                  <a:pt x="1459524" y="3449657"/>
                  <a:pt x="1457545" y="3447001"/>
                </a:cubicBezTo>
                <a:cubicBezTo>
                  <a:pt x="1455567" y="3444344"/>
                  <a:pt x="1452600" y="3442947"/>
                  <a:pt x="1448641" y="3442808"/>
                </a:cubicBezTo>
                <a:close/>
                <a:moveTo>
                  <a:pt x="1226995" y="3325392"/>
                </a:moveTo>
                <a:lnTo>
                  <a:pt x="1207686" y="3340199"/>
                </a:lnTo>
                <a:lnTo>
                  <a:pt x="1204110" y="3350049"/>
                </a:lnTo>
                <a:cubicBezTo>
                  <a:pt x="1200727" y="3354431"/>
                  <a:pt x="1196075" y="3357372"/>
                  <a:pt x="1190155" y="3358872"/>
                </a:cubicBezTo>
                <a:cubicBezTo>
                  <a:pt x="1178315" y="3361869"/>
                  <a:pt x="1171550" y="3371557"/>
                  <a:pt x="1169857" y="3387933"/>
                </a:cubicBezTo>
                <a:cubicBezTo>
                  <a:pt x="1164554" y="3393778"/>
                  <a:pt x="1161325" y="3400541"/>
                  <a:pt x="1160172" y="3408231"/>
                </a:cubicBezTo>
                <a:cubicBezTo>
                  <a:pt x="1159018" y="3415920"/>
                  <a:pt x="1158558" y="3422684"/>
                  <a:pt x="1158787" y="3428529"/>
                </a:cubicBezTo>
                <a:cubicBezTo>
                  <a:pt x="1142102" y="3438214"/>
                  <a:pt x="1127496" y="3451131"/>
                  <a:pt x="1114962" y="3467277"/>
                </a:cubicBezTo>
                <a:lnTo>
                  <a:pt x="1109032" y="3477131"/>
                </a:lnTo>
                <a:lnTo>
                  <a:pt x="1119635" y="3472159"/>
                </a:lnTo>
                <a:cubicBezTo>
                  <a:pt x="1127138" y="3468108"/>
                  <a:pt x="1133900" y="3462795"/>
                  <a:pt x="1139918" y="3456226"/>
                </a:cubicBezTo>
                <a:lnTo>
                  <a:pt x="1146026" y="3463128"/>
                </a:lnTo>
                <a:lnTo>
                  <a:pt x="1154730" y="3464102"/>
                </a:lnTo>
                <a:lnTo>
                  <a:pt x="1165073" y="3453732"/>
                </a:lnTo>
                <a:lnTo>
                  <a:pt x="1166141" y="3452452"/>
                </a:lnTo>
                <a:cubicBezTo>
                  <a:pt x="1169439" y="3446302"/>
                  <a:pt x="1171253" y="3439732"/>
                  <a:pt x="1171583" y="3432744"/>
                </a:cubicBezTo>
                <a:cubicBezTo>
                  <a:pt x="1173398" y="3418905"/>
                  <a:pt x="1180653" y="3408842"/>
                  <a:pt x="1193352" y="3402551"/>
                </a:cubicBezTo>
                <a:cubicBezTo>
                  <a:pt x="1206051" y="3396262"/>
                  <a:pt x="1213305" y="3386197"/>
                  <a:pt x="1215122" y="3372358"/>
                </a:cubicBezTo>
                <a:cubicBezTo>
                  <a:pt x="1221636" y="3368724"/>
                  <a:pt x="1228397" y="3363413"/>
                  <a:pt x="1235406" y="3356424"/>
                </a:cubicBezTo>
                <a:cubicBezTo>
                  <a:pt x="1242414" y="3349436"/>
                  <a:pt x="1246209" y="3342447"/>
                  <a:pt x="1246785" y="3335457"/>
                </a:cubicBezTo>
                <a:cubicBezTo>
                  <a:pt x="1246455" y="3330636"/>
                  <a:pt x="1244146" y="3327700"/>
                  <a:pt x="1239859" y="3326651"/>
                </a:cubicBezTo>
                <a:cubicBezTo>
                  <a:pt x="1235572" y="3325603"/>
                  <a:pt x="1231284" y="3325183"/>
                  <a:pt x="1226995" y="3325392"/>
                </a:cubicBezTo>
                <a:close/>
                <a:moveTo>
                  <a:pt x="774985" y="3214485"/>
                </a:moveTo>
                <a:cubicBezTo>
                  <a:pt x="775139" y="3218329"/>
                  <a:pt x="776676" y="3221711"/>
                  <a:pt x="779597" y="3224632"/>
                </a:cubicBezTo>
                <a:cubicBezTo>
                  <a:pt x="782521" y="3227554"/>
                  <a:pt x="785901" y="3229092"/>
                  <a:pt x="789747" y="3229247"/>
                </a:cubicBezTo>
                <a:cubicBezTo>
                  <a:pt x="793590" y="3229246"/>
                  <a:pt x="796973" y="3228324"/>
                  <a:pt x="799895" y="3226477"/>
                </a:cubicBezTo>
                <a:cubicBezTo>
                  <a:pt x="802815" y="3224633"/>
                  <a:pt x="804355" y="3221865"/>
                  <a:pt x="804509" y="3218174"/>
                </a:cubicBezTo>
                <a:close/>
                <a:moveTo>
                  <a:pt x="4028028" y="3114738"/>
                </a:moveTo>
                <a:lnTo>
                  <a:pt x="4005766" y="3159550"/>
                </a:lnTo>
                <a:lnTo>
                  <a:pt x="4015161" y="3164647"/>
                </a:lnTo>
                <a:lnTo>
                  <a:pt x="4023299" y="3170456"/>
                </a:lnTo>
                <a:lnTo>
                  <a:pt x="4045653" y="3146135"/>
                </a:lnTo>
                <a:cubicBezTo>
                  <a:pt x="4052497" y="3138797"/>
                  <a:pt x="4057176" y="3133922"/>
                  <a:pt x="4059691" y="3131510"/>
                </a:cubicBezTo>
                <a:close/>
                <a:moveTo>
                  <a:pt x="4079480" y="3087901"/>
                </a:moveTo>
                <a:cubicBezTo>
                  <a:pt x="4077667" y="3088041"/>
                  <a:pt x="4076348" y="3088598"/>
                  <a:pt x="4075524" y="3089578"/>
                </a:cubicBezTo>
                <a:cubicBezTo>
                  <a:pt x="4074699" y="3090556"/>
                  <a:pt x="4073377" y="3091114"/>
                  <a:pt x="4071564" y="3091254"/>
                </a:cubicBezTo>
                <a:cubicBezTo>
                  <a:pt x="4071645" y="3093282"/>
                  <a:pt x="4072472" y="3095937"/>
                  <a:pt x="4074039" y="3099222"/>
                </a:cubicBezTo>
                <a:cubicBezTo>
                  <a:pt x="4075605" y="3102507"/>
                  <a:pt x="4077421" y="3104323"/>
                  <a:pt x="4079480" y="3104672"/>
                </a:cubicBezTo>
                <a:cubicBezTo>
                  <a:pt x="4083274" y="3104464"/>
                  <a:pt x="4085583" y="3103205"/>
                  <a:pt x="4086407" y="3100899"/>
                </a:cubicBezTo>
                <a:cubicBezTo>
                  <a:pt x="4087230" y="3098593"/>
                  <a:pt x="4087561" y="3096496"/>
                  <a:pt x="4087396" y="3094610"/>
                </a:cubicBezTo>
                <a:cubicBezTo>
                  <a:pt x="4086738" y="3090696"/>
                  <a:pt x="4084098" y="3088458"/>
                  <a:pt x="4079480" y="3087901"/>
                </a:cubicBezTo>
                <a:close/>
                <a:moveTo>
                  <a:pt x="941053" y="3000438"/>
                </a:moveTo>
                <a:cubicBezTo>
                  <a:pt x="931827" y="3008436"/>
                  <a:pt x="918910" y="3020123"/>
                  <a:pt x="902304" y="3035498"/>
                </a:cubicBezTo>
                <a:cubicBezTo>
                  <a:pt x="885698" y="3050876"/>
                  <a:pt x="876472" y="3066252"/>
                  <a:pt x="874625" y="3081630"/>
                </a:cubicBezTo>
                <a:lnTo>
                  <a:pt x="859863" y="3114843"/>
                </a:lnTo>
                <a:cubicBezTo>
                  <a:pt x="846871" y="3115919"/>
                  <a:pt x="836877" y="3122992"/>
                  <a:pt x="829880" y="3136062"/>
                </a:cubicBezTo>
                <a:cubicBezTo>
                  <a:pt x="822884" y="3149134"/>
                  <a:pt x="819346" y="3161743"/>
                  <a:pt x="819270" y="3173889"/>
                </a:cubicBezTo>
                <a:cubicBezTo>
                  <a:pt x="826727" y="3170351"/>
                  <a:pt x="833954" y="3166354"/>
                  <a:pt x="840950" y="3161895"/>
                </a:cubicBezTo>
                <a:cubicBezTo>
                  <a:pt x="847947" y="3157438"/>
                  <a:pt x="854251" y="3151593"/>
                  <a:pt x="859863" y="3144366"/>
                </a:cubicBezTo>
                <a:lnTo>
                  <a:pt x="870936" y="3159127"/>
                </a:lnTo>
                <a:cubicBezTo>
                  <a:pt x="882623" y="3147441"/>
                  <a:pt x="888773" y="3133910"/>
                  <a:pt x="889387" y="3118534"/>
                </a:cubicBezTo>
                <a:cubicBezTo>
                  <a:pt x="891080" y="3103311"/>
                  <a:pt x="897844" y="3092240"/>
                  <a:pt x="909684" y="3085319"/>
                </a:cubicBezTo>
                <a:cubicBezTo>
                  <a:pt x="921526" y="3078401"/>
                  <a:pt x="928289" y="3067329"/>
                  <a:pt x="929983" y="3052104"/>
                </a:cubicBezTo>
                <a:cubicBezTo>
                  <a:pt x="936057" y="3048107"/>
                  <a:pt x="942361" y="3042265"/>
                  <a:pt x="948895" y="3034576"/>
                </a:cubicBezTo>
                <a:cubicBezTo>
                  <a:pt x="955430" y="3026889"/>
                  <a:pt x="958967" y="3019200"/>
                  <a:pt x="959505" y="3011511"/>
                </a:cubicBezTo>
                <a:cubicBezTo>
                  <a:pt x="959197" y="3006208"/>
                  <a:pt x="957044" y="3002978"/>
                  <a:pt x="953047" y="3001824"/>
                </a:cubicBezTo>
                <a:cubicBezTo>
                  <a:pt x="949050" y="3000672"/>
                  <a:pt x="945052" y="3000209"/>
                  <a:pt x="941053" y="3000438"/>
                </a:cubicBezTo>
                <a:close/>
                <a:moveTo>
                  <a:pt x="959505" y="2904490"/>
                </a:moveTo>
                <a:cubicBezTo>
                  <a:pt x="959351" y="2906720"/>
                  <a:pt x="959660" y="2909640"/>
                  <a:pt x="960428" y="2913254"/>
                </a:cubicBezTo>
                <a:cubicBezTo>
                  <a:pt x="961196" y="2916867"/>
                  <a:pt x="963349" y="2918869"/>
                  <a:pt x="966887" y="2919252"/>
                </a:cubicBezTo>
                <a:cubicBezTo>
                  <a:pt x="969961" y="2918635"/>
                  <a:pt x="971193" y="2916177"/>
                  <a:pt x="970576" y="2911871"/>
                </a:cubicBezTo>
                <a:cubicBezTo>
                  <a:pt x="969961" y="2907566"/>
                  <a:pt x="967500" y="2905104"/>
                  <a:pt x="963195" y="2904490"/>
                </a:cubicBezTo>
                <a:close/>
                <a:moveTo>
                  <a:pt x="1044384" y="2863895"/>
                </a:moveTo>
                <a:cubicBezTo>
                  <a:pt x="1044462" y="2866124"/>
                  <a:pt x="1045230" y="2869047"/>
                  <a:pt x="1046691" y="2872660"/>
                </a:cubicBezTo>
                <a:cubicBezTo>
                  <a:pt x="1048151" y="2876273"/>
                  <a:pt x="1049842" y="2878273"/>
                  <a:pt x="1051764" y="2878656"/>
                </a:cubicBezTo>
                <a:cubicBezTo>
                  <a:pt x="1055302" y="2878426"/>
                  <a:pt x="1057455" y="2877042"/>
                  <a:pt x="1058223" y="2874504"/>
                </a:cubicBezTo>
                <a:cubicBezTo>
                  <a:pt x="1058991" y="2871968"/>
                  <a:pt x="1059300" y="2869661"/>
                  <a:pt x="1059145" y="2867587"/>
                </a:cubicBezTo>
                <a:close/>
                <a:moveTo>
                  <a:pt x="2166594" y="2835177"/>
                </a:moveTo>
                <a:lnTo>
                  <a:pt x="2157786" y="2845098"/>
                </a:lnTo>
                <a:lnTo>
                  <a:pt x="2165305" y="2844048"/>
                </a:lnTo>
                <a:cubicBezTo>
                  <a:pt x="2166888" y="2842180"/>
                  <a:pt x="2167937" y="2840334"/>
                  <a:pt x="2168448" y="2838508"/>
                </a:cubicBezTo>
                <a:close/>
                <a:moveTo>
                  <a:pt x="1070218" y="2834372"/>
                </a:moveTo>
                <a:cubicBezTo>
                  <a:pt x="1070294" y="2836603"/>
                  <a:pt x="1071064" y="2839524"/>
                  <a:pt x="1072525" y="2843137"/>
                </a:cubicBezTo>
                <a:cubicBezTo>
                  <a:pt x="1073985" y="2846751"/>
                  <a:pt x="1075676" y="2848749"/>
                  <a:pt x="1077598" y="2849133"/>
                </a:cubicBezTo>
                <a:cubicBezTo>
                  <a:pt x="1081133" y="2848903"/>
                  <a:pt x="1083287" y="2847518"/>
                  <a:pt x="1084057" y="2844982"/>
                </a:cubicBezTo>
                <a:cubicBezTo>
                  <a:pt x="1084825" y="2842445"/>
                  <a:pt x="1085131" y="2840138"/>
                  <a:pt x="1084979" y="2838063"/>
                </a:cubicBezTo>
                <a:close/>
                <a:moveTo>
                  <a:pt x="1162476" y="2793778"/>
                </a:moveTo>
                <a:cubicBezTo>
                  <a:pt x="1160710" y="2794008"/>
                  <a:pt x="1159632" y="2795393"/>
                  <a:pt x="1159247" y="2797930"/>
                </a:cubicBezTo>
                <a:cubicBezTo>
                  <a:pt x="1158863" y="2800467"/>
                  <a:pt x="1158709" y="2802773"/>
                  <a:pt x="1158788" y="2804848"/>
                </a:cubicBezTo>
                <a:cubicBezTo>
                  <a:pt x="1154788" y="2804772"/>
                  <a:pt x="1150790" y="2805848"/>
                  <a:pt x="1146793" y="2808078"/>
                </a:cubicBezTo>
                <a:cubicBezTo>
                  <a:pt x="1142795" y="2810309"/>
                  <a:pt x="1140642" y="2814151"/>
                  <a:pt x="1140334" y="2819610"/>
                </a:cubicBezTo>
                <a:cubicBezTo>
                  <a:pt x="1140489" y="2823916"/>
                  <a:pt x="1142027" y="2829144"/>
                  <a:pt x="1144948" y="2835294"/>
                </a:cubicBezTo>
                <a:cubicBezTo>
                  <a:pt x="1147869" y="2841444"/>
                  <a:pt x="1151253" y="2844827"/>
                  <a:pt x="1155096" y="2845442"/>
                </a:cubicBezTo>
                <a:cubicBezTo>
                  <a:pt x="1156865" y="2845136"/>
                  <a:pt x="1157941" y="2843905"/>
                  <a:pt x="1158325" y="2841753"/>
                </a:cubicBezTo>
                <a:cubicBezTo>
                  <a:pt x="1158709" y="2839599"/>
                  <a:pt x="1158864" y="2838369"/>
                  <a:pt x="1158788" y="2838063"/>
                </a:cubicBezTo>
                <a:cubicBezTo>
                  <a:pt x="1157863" y="2831835"/>
                  <a:pt x="1156941" y="2824916"/>
                  <a:pt x="1156018" y="2817303"/>
                </a:cubicBezTo>
                <a:cubicBezTo>
                  <a:pt x="1155095" y="2809692"/>
                  <a:pt x="1159710" y="2805541"/>
                  <a:pt x="1169858" y="2804849"/>
                </a:cubicBezTo>
                <a:cubicBezTo>
                  <a:pt x="1169782" y="2802773"/>
                  <a:pt x="1169011" y="2800467"/>
                  <a:pt x="1167553" y="2797930"/>
                </a:cubicBezTo>
                <a:cubicBezTo>
                  <a:pt x="1166090" y="2795393"/>
                  <a:pt x="1164400" y="2794008"/>
                  <a:pt x="1162476" y="2793778"/>
                </a:cubicBezTo>
                <a:close/>
                <a:moveTo>
                  <a:pt x="2258287" y="2768382"/>
                </a:moveTo>
                <a:cubicBezTo>
                  <a:pt x="2248732" y="2765680"/>
                  <a:pt x="2239551" y="2767601"/>
                  <a:pt x="2230743" y="2774142"/>
                </a:cubicBezTo>
                <a:cubicBezTo>
                  <a:pt x="2221938" y="2780686"/>
                  <a:pt x="2215278" y="2787139"/>
                  <a:pt x="2210767" y="2793505"/>
                </a:cubicBezTo>
                <a:cubicBezTo>
                  <a:pt x="2201624" y="2791108"/>
                  <a:pt x="2197468" y="2793726"/>
                  <a:pt x="2198295" y="2801357"/>
                </a:cubicBezTo>
                <a:cubicBezTo>
                  <a:pt x="2199120" y="2808986"/>
                  <a:pt x="2193113" y="2810907"/>
                  <a:pt x="2180268" y="2807115"/>
                </a:cubicBezTo>
                <a:lnTo>
                  <a:pt x="2180697" y="2808608"/>
                </a:lnTo>
                <a:lnTo>
                  <a:pt x="2180865" y="2808773"/>
                </a:lnTo>
                <a:lnTo>
                  <a:pt x="2180791" y="2808933"/>
                </a:lnTo>
                <a:lnTo>
                  <a:pt x="2183014" y="2816662"/>
                </a:lnTo>
                <a:cubicBezTo>
                  <a:pt x="2183712" y="2820433"/>
                  <a:pt x="2184921" y="2822833"/>
                  <a:pt x="2186650" y="2823857"/>
                </a:cubicBezTo>
                <a:cubicBezTo>
                  <a:pt x="2188573" y="2824132"/>
                  <a:pt x="2190244" y="2822970"/>
                  <a:pt x="2191664" y="2820368"/>
                </a:cubicBezTo>
                <a:cubicBezTo>
                  <a:pt x="2193084" y="2817765"/>
                  <a:pt x="2193830" y="2816254"/>
                  <a:pt x="2193902" y="2815832"/>
                </a:cubicBezTo>
                <a:lnTo>
                  <a:pt x="2241422" y="2790709"/>
                </a:lnTo>
                <a:cubicBezTo>
                  <a:pt x="2249305" y="2792707"/>
                  <a:pt x="2253205" y="2789843"/>
                  <a:pt x="2253115" y="2782118"/>
                </a:cubicBezTo>
                <a:cubicBezTo>
                  <a:pt x="2253030" y="2774394"/>
                  <a:pt x="2257223" y="2770745"/>
                  <a:pt x="2265696" y="2771172"/>
                </a:cubicBezTo>
                <a:close/>
                <a:moveTo>
                  <a:pt x="1184619" y="2745802"/>
                </a:moveTo>
                <a:lnTo>
                  <a:pt x="1184619" y="2760563"/>
                </a:lnTo>
                <a:lnTo>
                  <a:pt x="1180930" y="2775326"/>
                </a:lnTo>
                <a:lnTo>
                  <a:pt x="1188311" y="2760563"/>
                </a:lnTo>
                <a:cubicBezTo>
                  <a:pt x="1188386" y="2759949"/>
                  <a:pt x="1188233" y="2757488"/>
                  <a:pt x="1187848" y="2753183"/>
                </a:cubicBezTo>
                <a:cubicBezTo>
                  <a:pt x="1187464" y="2748877"/>
                  <a:pt x="1186388" y="2746415"/>
                  <a:pt x="1184619" y="2745802"/>
                </a:cubicBezTo>
                <a:close/>
                <a:moveTo>
                  <a:pt x="2320468" y="2738026"/>
                </a:moveTo>
                <a:lnTo>
                  <a:pt x="2300923" y="2745004"/>
                </a:lnTo>
                <a:cubicBezTo>
                  <a:pt x="2298711" y="2744096"/>
                  <a:pt x="2295730" y="2743124"/>
                  <a:pt x="2291979" y="2742086"/>
                </a:cubicBezTo>
                <a:cubicBezTo>
                  <a:pt x="2288230" y="2741046"/>
                  <a:pt x="2285876" y="2741207"/>
                  <a:pt x="2284924" y="2742566"/>
                </a:cubicBezTo>
                <a:cubicBezTo>
                  <a:pt x="2283870" y="2745605"/>
                  <a:pt x="2283951" y="2747727"/>
                  <a:pt x="2285171" y="2748932"/>
                </a:cubicBezTo>
                <a:cubicBezTo>
                  <a:pt x="2286391" y="2750137"/>
                  <a:pt x="2287989" y="2751039"/>
                  <a:pt x="2289968" y="2751634"/>
                </a:cubicBezTo>
                <a:cubicBezTo>
                  <a:pt x="2293544" y="2752906"/>
                  <a:pt x="2295951" y="2753064"/>
                  <a:pt x="2297191" y="2752112"/>
                </a:cubicBezTo>
                <a:cubicBezTo>
                  <a:pt x="2298429" y="2751160"/>
                  <a:pt x="2299280" y="2749838"/>
                  <a:pt x="2299741" y="2748145"/>
                </a:cubicBezTo>
                <a:close/>
                <a:moveTo>
                  <a:pt x="1188311" y="2635089"/>
                </a:moveTo>
                <a:cubicBezTo>
                  <a:pt x="1175164" y="2644854"/>
                  <a:pt x="1164554" y="2657616"/>
                  <a:pt x="1156481" y="2673378"/>
                </a:cubicBezTo>
                <a:cubicBezTo>
                  <a:pt x="1148407" y="2689138"/>
                  <a:pt x="1144256" y="2704668"/>
                  <a:pt x="1144026" y="2719971"/>
                </a:cubicBezTo>
                <a:cubicBezTo>
                  <a:pt x="1128957" y="2721044"/>
                  <a:pt x="1120345" y="2725350"/>
                  <a:pt x="1118192" y="2732884"/>
                </a:cubicBezTo>
                <a:cubicBezTo>
                  <a:pt x="1116040" y="2740420"/>
                  <a:pt x="1111119" y="2744725"/>
                  <a:pt x="1103430" y="2745802"/>
                </a:cubicBezTo>
                <a:lnTo>
                  <a:pt x="1099741" y="2767944"/>
                </a:lnTo>
                <a:cubicBezTo>
                  <a:pt x="1099663" y="2772095"/>
                  <a:pt x="1100739" y="2776709"/>
                  <a:pt x="1102971" y="2781784"/>
                </a:cubicBezTo>
                <a:cubicBezTo>
                  <a:pt x="1105199" y="2786857"/>
                  <a:pt x="1109044" y="2789627"/>
                  <a:pt x="1114503" y="2790087"/>
                </a:cubicBezTo>
                <a:cubicBezTo>
                  <a:pt x="1115117" y="2781016"/>
                  <a:pt x="1117578" y="2772404"/>
                  <a:pt x="1121883" y="2764255"/>
                </a:cubicBezTo>
                <a:cubicBezTo>
                  <a:pt x="1126189" y="2756103"/>
                  <a:pt x="1128648" y="2747495"/>
                  <a:pt x="1129264" y="2738421"/>
                </a:cubicBezTo>
                <a:cubicBezTo>
                  <a:pt x="1136954" y="2736346"/>
                  <a:pt x="1143717" y="2732192"/>
                  <a:pt x="1149562" y="2725967"/>
                </a:cubicBezTo>
                <a:cubicBezTo>
                  <a:pt x="1155404" y="2719738"/>
                  <a:pt x="1158479" y="2712820"/>
                  <a:pt x="1158787" y="2705209"/>
                </a:cubicBezTo>
                <a:lnTo>
                  <a:pt x="1169858" y="2694136"/>
                </a:lnTo>
                <a:cubicBezTo>
                  <a:pt x="1169858" y="2690138"/>
                  <a:pt x="1170780" y="2686141"/>
                  <a:pt x="1172627" y="2682144"/>
                </a:cubicBezTo>
                <a:cubicBezTo>
                  <a:pt x="1174471" y="2678144"/>
                  <a:pt x="1177238" y="2675992"/>
                  <a:pt x="1180930" y="2675685"/>
                </a:cubicBezTo>
                <a:lnTo>
                  <a:pt x="1184619" y="2675685"/>
                </a:lnTo>
                <a:cubicBezTo>
                  <a:pt x="1188463" y="2671918"/>
                  <a:pt x="1191846" y="2667458"/>
                  <a:pt x="1194769" y="2662305"/>
                </a:cubicBezTo>
                <a:cubicBezTo>
                  <a:pt x="1197691" y="2657156"/>
                  <a:pt x="1199226" y="2651774"/>
                  <a:pt x="1199380" y="2646160"/>
                </a:cubicBezTo>
                <a:cubicBezTo>
                  <a:pt x="1199381" y="2638781"/>
                  <a:pt x="1195691" y="2635089"/>
                  <a:pt x="1188311" y="2635089"/>
                </a:cubicBezTo>
                <a:close/>
                <a:moveTo>
                  <a:pt x="245956" y="2606952"/>
                </a:moveTo>
                <a:cubicBezTo>
                  <a:pt x="245786" y="2608973"/>
                  <a:pt x="246274" y="2611710"/>
                  <a:pt x="247420" y="2615163"/>
                </a:cubicBezTo>
                <a:cubicBezTo>
                  <a:pt x="248566" y="2618619"/>
                  <a:pt x="250143" y="2620646"/>
                  <a:pt x="252145" y="2621250"/>
                </a:cubicBezTo>
                <a:cubicBezTo>
                  <a:pt x="255934" y="2621511"/>
                  <a:pt x="258381" y="2620551"/>
                  <a:pt x="259487" y="2618364"/>
                </a:cubicBezTo>
                <a:cubicBezTo>
                  <a:pt x="260591" y="2616178"/>
                  <a:pt x="261177" y="2614139"/>
                  <a:pt x="261249" y="2612245"/>
                </a:cubicBezTo>
                <a:close/>
                <a:moveTo>
                  <a:pt x="1262119" y="2535449"/>
                </a:moveTo>
                <a:cubicBezTo>
                  <a:pt x="1260426" y="2535601"/>
                  <a:pt x="1259198" y="2536218"/>
                  <a:pt x="1258427" y="2537294"/>
                </a:cubicBezTo>
                <a:cubicBezTo>
                  <a:pt x="1257659" y="2538370"/>
                  <a:pt x="1256428" y="2538984"/>
                  <a:pt x="1254738" y="2539139"/>
                </a:cubicBezTo>
                <a:cubicBezTo>
                  <a:pt x="1254814" y="2541370"/>
                  <a:pt x="1255582" y="2544291"/>
                  <a:pt x="1257045" y="2547905"/>
                </a:cubicBezTo>
                <a:cubicBezTo>
                  <a:pt x="1258505" y="2551518"/>
                  <a:pt x="1260196" y="2553517"/>
                  <a:pt x="1262119" y="2553901"/>
                </a:cubicBezTo>
                <a:cubicBezTo>
                  <a:pt x="1265656" y="2553671"/>
                  <a:pt x="1267807" y="2552286"/>
                  <a:pt x="1268578" y="2549749"/>
                </a:cubicBezTo>
                <a:cubicBezTo>
                  <a:pt x="1269345" y="2547212"/>
                  <a:pt x="1269654" y="2544905"/>
                  <a:pt x="1269500" y="2542828"/>
                </a:cubicBezTo>
                <a:cubicBezTo>
                  <a:pt x="1268883" y="2538525"/>
                  <a:pt x="1266424" y="2536063"/>
                  <a:pt x="1262119" y="2535449"/>
                </a:cubicBezTo>
                <a:close/>
                <a:moveTo>
                  <a:pt x="4105909" y="2529669"/>
                </a:moveTo>
                <a:cubicBezTo>
                  <a:pt x="4105828" y="2531554"/>
                  <a:pt x="4105993" y="2533652"/>
                  <a:pt x="4106406" y="2535958"/>
                </a:cubicBezTo>
                <a:cubicBezTo>
                  <a:pt x="4106818" y="2538264"/>
                  <a:pt x="4107971" y="2539523"/>
                  <a:pt x="4109868" y="2539732"/>
                </a:cubicBezTo>
                <a:lnTo>
                  <a:pt x="4121742" y="2539731"/>
                </a:lnTo>
                <a:cubicBezTo>
                  <a:pt x="4121576" y="2536377"/>
                  <a:pt x="4119928" y="2533861"/>
                  <a:pt x="4116792" y="2532183"/>
                </a:cubicBezTo>
                <a:cubicBezTo>
                  <a:pt x="4113660" y="2530507"/>
                  <a:pt x="4110034" y="2529668"/>
                  <a:pt x="4105909" y="2529669"/>
                </a:cubicBezTo>
                <a:close/>
                <a:moveTo>
                  <a:pt x="4196944" y="2516249"/>
                </a:moveTo>
                <a:lnTo>
                  <a:pt x="4165280" y="2579988"/>
                </a:lnTo>
                <a:lnTo>
                  <a:pt x="4158491" y="2585743"/>
                </a:lnTo>
                <a:lnTo>
                  <a:pt x="4162599" y="2584699"/>
                </a:lnTo>
                <a:lnTo>
                  <a:pt x="4166555" y="2584699"/>
                </a:lnTo>
                <a:cubicBezTo>
                  <a:pt x="4173729" y="2572327"/>
                  <a:pt x="4181151" y="2561005"/>
                  <a:pt x="4188818" y="2550731"/>
                </a:cubicBezTo>
                <a:cubicBezTo>
                  <a:pt x="4196488" y="2540457"/>
                  <a:pt x="4208855" y="2535006"/>
                  <a:pt x="4225926" y="2534377"/>
                </a:cubicBezTo>
                <a:lnTo>
                  <a:pt x="4227277" y="2534408"/>
                </a:lnTo>
                <a:lnTo>
                  <a:pt x="4228607" y="2533022"/>
                </a:lnTo>
                <a:close/>
                <a:moveTo>
                  <a:pt x="4248397" y="2489413"/>
                </a:moveTo>
                <a:cubicBezTo>
                  <a:pt x="4246583" y="2489553"/>
                  <a:pt x="4245264" y="2490111"/>
                  <a:pt x="4244439" y="2491089"/>
                </a:cubicBezTo>
                <a:cubicBezTo>
                  <a:pt x="4243615" y="2492068"/>
                  <a:pt x="4242294" y="2492626"/>
                  <a:pt x="4240480" y="2492766"/>
                </a:cubicBezTo>
                <a:cubicBezTo>
                  <a:pt x="4240561" y="2494794"/>
                  <a:pt x="4241388" y="2497449"/>
                  <a:pt x="4242955" y="2500734"/>
                </a:cubicBezTo>
                <a:cubicBezTo>
                  <a:pt x="4244521" y="2504019"/>
                  <a:pt x="4246337" y="2505836"/>
                  <a:pt x="4248396" y="2506185"/>
                </a:cubicBezTo>
                <a:cubicBezTo>
                  <a:pt x="4252191" y="2505975"/>
                  <a:pt x="4254500" y="2504717"/>
                  <a:pt x="4255323" y="2502411"/>
                </a:cubicBezTo>
                <a:cubicBezTo>
                  <a:pt x="4256147" y="2500105"/>
                  <a:pt x="4256478" y="2498008"/>
                  <a:pt x="4256312" y="2496122"/>
                </a:cubicBezTo>
                <a:cubicBezTo>
                  <a:pt x="4255653" y="2492208"/>
                  <a:pt x="4253014" y="2489971"/>
                  <a:pt x="4248397" y="2489413"/>
                </a:cubicBezTo>
                <a:close/>
                <a:moveTo>
                  <a:pt x="3518493" y="2460609"/>
                </a:moveTo>
                <a:lnTo>
                  <a:pt x="3501766" y="2466939"/>
                </a:lnTo>
                <a:lnTo>
                  <a:pt x="3508196" y="2469337"/>
                </a:lnTo>
                <a:close/>
                <a:moveTo>
                  <a:pt x="1332236" y="2435808"/>
                </a:moveTo>
                <a:lnTo>
                  <a:pt x="1324854" y="2435808"/>
                </a:lnTo>
                <a:cubicBezTo>
                  <a:pt x="1315630" y="2436730"/>
                  <a:pt x="1308249" y="2442266"/>
                  <a:pt x="1302712" y="2452414"/>
                </a:cubicBezTo>
                <a:cubicBezTo>
                  <a:pt x="1297178" y="2462563"/>
                  <a:pt x="1293486" y="2471789"/>
                  <a:pt x="1291642" y="2480093"/>
                </a:cubicBezTo>
                <a:cubicBezTo>
                  <a:pt x="1282876" y="2481168"/>
                  <a:pt x="1280110" y="2485474"/>
                  <a:pt x="1283340" y="2493009"/>
                </a:cubicBezTo>
                <a:cubicBezTo>
                  <a:pt x="1286566" y="2500544"/>
                  <a:pt x="1281954" y="2504850"/>
                  <a:pt x="1269500" y="2505927"/>
                </a:cubicBezTo>
                <a:cubicBezTo>
                  <a:pt x="1271344" y="2508155"/>
                  <a:pt x="1273189" y="2511077"/>
                  <a:pt x="1275033" y="2514689"/>
                </a:cubicBezTo>
                <a:cubicBezTo>
                  <a:pt x="1276881" y="2518303"/>
                  <a:pt x="1278725" y="2520304"/>
                  <a:pt x="1280570" y="2520688"/>
                </a:cubicBezTo>
                <a:cubicBezTo>
                  <a:pt x="1282339" y="2520226"/>
                  <a:pt x="1283415" y="2518381"/>
                  <a:pt x="1283799" y="2515152"/>
                </a:cubicBezTo>
                <a:cubicBezTo>
                  <a:pt x="1284183" y="2511923"/>
                  <a:pt x="1284337" y="2510078"/>
                  <a:pt x="1284261" y="2509615"/>
                </a:cubicBezTo>
                <a:lnTo>
                  <a:pt x="1317474" y="2465331"/>
                </a:lnTo>
                <a:cubicBezTo>
                  <a:pt x="1325009" y="2464332"/>
                  <a:pt x="1327469" y="2459872"/>
                  <a:pt x="1324855" y="2451954"/>
                </a:cubicBezTo>
                <a:cubicBezTo>
                  <a:pt x="1322241" y="2444035"/>
                  <a:pt x="1324703" y="2438653"/>
                  <a:pt x="1332236" y="2435808"/>
                </a:cubicBezTo>
                <a:close/>
                <a:moveTo>
                  <a:pt x="360012" y="2428509"/>
                </a:moveTo>
                <a:cubicBezTo>
                  <a:pt x="359844" y="2430532"/>
                  <a:pt x="360332" y="2433269"/>
                  <a:pt x="361479" y="2436723"/>
                </a:cubicBezTo>
                <a:cubicBezTo>
                  <a:pt x="362626" y="2440176"/>
                  <a:pt x="364199" y="2442203"/>
                  <a:pt x="366202" y="2442806"/>
                </a:cubicBezTo>
                <a:cubicBezTo>
                  <a:pt x="369992" y="2443069"/>
                  <a:pt x="372440" y="2442106"/>
                  <a:pt x="373544" y="2439920"/>
                </a:cubicBezTo>
                <a:cubicBezTo>
                  <a:pt x="374647" y="2437734"/>
                  <a:pt x="375236" y="2435695"/>
                  <a:pt x="375305" y="2433803"/>
                </a:cubicBezTo>
                <a:close/>
                <a:moveTo>
                  <a:pt x="417730" y="2381633"/>
                </a:moveTo>
                <a:cubicBezTo>
                  <a:pt x="417629" y="2381762"/>
                  <a:pt x="416742" y="2382214"/>
                  <a:pt x="415067" y="2382990"/>
                </a:cubicBezTo>
                <a:cubicBezTo>
                  <a:pt x="413392" y="2383767"/>
                  <a:pt x="411520" y="2384097"/>
                  <a:pt x="409459" y="2383981"/>
                </a:cubicBezTo>
                <a:cubicBezTo>
                  <a:pt x="409306" y="2385862"/>
                  <a:pt x="409863" y="2388045"/>
                  <a:pt x="411131" y="2390529"/>
                </a:cubicBezTo>
                <a:cubicBezTo>
                  <a:pt x="412402" y="2393011"/>
                  <a:pt x="414045" y="2394485"/>
                  <a:pt x="416065" y="2394948"/>
                </a:cubicBezTo>
                <a:cubicBezTo>
                  <a:pt x="420713" y="2394967"/>
                  <a:pt x="423611" y="2393075"/>
                  <a:pt x="424752" y="2389273"/>
                </a:cubicBezTo>
                <a:cubicBezTo>
                  <a:pt x="424582" y="2385308"/>
                  <a:pt x="422240" y="2382763"/>
                  <a:pt x="417730" y="2381633"/>
                </a:cubicBezTo>
                <a:close/>
                <a:moveTo>
                  <a:pt x="1369140" y="2380452"/>
                </a:moveTo>
                <a:lnTo>
                  <a:pt x="1354377" y="2395212"/>
                </a:lnTo>
                <a:cubicBezTo>
                  <a:pt x="1352149" y="2395136"/>
                  <a:pt x="1349229" y="2395290"/>
                  <a:pt x="1345615" y="2395675"/>
                </a:cubicBezTo>
                <a:cubicBezTo>
                  <a:pt x="1342002" y="2396059"/>
                  <a:pt x="1340000" y="2397134"/>
                  <a:pt x="1339616" y="2398903"/>
                </a:cubicBezTo>
                <a:cubicBezTo>
                  <a:pt x="1339694" y="2402441"/>
                  <a:pt x="1340462" y="2404594"/>
                  <a:pt x="1341923" y="2405363"/>
                </a:cubicBezTo>
                <a:cubicBezTo>
                  <a:pt x="1343383" y="2406130"/>
                  <a:pt x="1345074" y="2406439"/>
                  <a:pt x="1346997" y="2406284"/>
                </a:cubicBezTo>
                <a:cubicBezTo>
                  <a:pt x="1350535" y="2406209"/>
                  <a:pt x="1352687" y="2405438"/>
                  <a:pt x="1353455" y="2403977"/>
                </a:cubicBezTo>
                <a:cubicBezTo>
                  <a:pt x="1354223" y="2402517"/>
                  <a:pt x="1354532" y="2400826"/>
                  <a:pt x="1354378" y="2398903"/>
                </a:cubicBezTo>
                <a:close/>
                <a:moveTo>
                  <a:pt x="2370847" y="2298862"/>
                </a:moveTo>
                <a:cubicBezTo>
                  <a:pt x="2367550" y="2298301"/>
                  <a:pt x="2366230" y="2299420"/>
                  <a:pt x="2366889" y="2302215"/>
                </a:cubicBezTo>
                <a:lnTo>
                  <a:pt x="2378764" y="2312280"/>
                </a:lnTo>
                <a:cubicBezTo>
                  <a:pt x="2383382" y="2312838"/>
                  <a:pt x="2386018" y="2311720"/>
                  <a:pt x="2386680" y="2308925"/>
                </a:cubicBezTo>
                <a:cubicBezTo>
                  <a:pt x="2386268" y="2307038"/>
                  <a:pt x="2384122" y="2304942"/>
                  <a:pt x="2380249" y="2302635"/>
                </a:cubicBezTo>
                <a:cubicBezTo>
                  <a:pt x="2376371" y="2300330"/>
                  <a:pt x="2373238" y="2299071"/>
                  <a:pt x="2370847" y="2298862"/>
                </a:cubicBezTo>
                <a:close/>
                <a:moveTo>
                  <a:pt x="2521250" y="2248540"/>
                </a:moveTo>
                <a:cubicBezTo>
                  <a:pt x="2514735" y="2250357"/>
                  <a:pt x="2507974" y="2259304"/>
                  <a:pt x="2500966" y="2275377"/>
                </a:cubicBezTo>
                <a:cubicBezTo>
                  <a:pt x="2493955" y="2291452"/>
                  <a:pt x="2490164" y="2303751"/>
                  <a:pt x="2489587" y="2312281"/>
                </a:cubicBezTo>
                <a:lnTo>
                  <a:pt x="2457923" y="2332408"/>
                </a:lnTo>
                <a:cubicBezTo>
                  <a:pt x="2458581" y="2336322"/>
                  <a:pt x="2457262" y="2338557"/>
                  <a:pt x="2453964" y="2339118"/>
                </a:cubicBezTo>
                <a:cubicBezTo>
                  <a:pt x="2448275" y="2338417"/>
                  <a:pt x="2443823" y="2335622"/>
                  <a:pt x="2440606" y="2330729"/>
                </a:cubicBezTo>
                <a:cubicBezTo>
                  <a:pt x="2437390" y="2325836"/>
                  <a:pt x="2433926" y="2323041"/>
                  <a:pt x="2430217" y="2322343"/>
                </a:cubicBezTo>
                <a:cubicBezTo>
                  <a:pt x="2428319" y="2322623"/>
                  <a:pt x="2427164" y="2323742"/>
                  <a:pt x="2426752" y="2325699"/>
                </a:cubicBezTo>
                <a:cubicBezTo>
                  <a:pt x="2426340" y="2327656"/>
                  <a:pt x="2426175" y="2328772"/>
                  <a:pt x="2426259" y="2329053"/>
                </a:cubicBezTo>
                <a:cubicBezTo>
                  <a:pt x="2420405" y="2332758"/>
                  <a:pt x="2416281" y="2337927"/>
                  <a:pt x="2413890" y="2344569"/>
                </a:cubicBezTo>
                <a:cubicBezTo>
                  <a:pt x="2411498" y="2351208"/>
                  <a:pt x="2410343" y="2357218"/>
                  <a:pt x="2410427" y="2362600"/>
                </a:cubicBezTo>
                <a:lnTo>
                  <a:pt x="2372229" y="2400710"/>
                </a:lnTo>
                <a:lnTo>
                  <a:pt x="2378373" y="2401706"/>
                </a:lnTo>
                <a:cubicBezTo>
                  <a:pt x="2381581" y="2400672"/>
                  <a:pt x="2384344" y="2398016"/>
                  <a:pt x="2386660" y="2393735"/>
                </a:cubicBezTo>
                <a:cubicBezTo>
                  <a:pt x="2388175" y="2389004"/>
                  <a:pt x="2389871" y="2385907"/>
                  <a:pt x="2391744" y="2384447"/>
                </a:cubicBezTo>
                <a:cubicBezTo>
                  <a:pt x="2393614" y="2382987"/>
                  <a:pt x="2397200" y="2383292"/>
                  <a:pt x="2402500" y="2385361"/>
                </a:cubicBezTo>
                <a:cubicBezTo>
                  <a:pt x="2421614" y="2366420"/>
                  <a:pt x="2443694" y="2350836"/>
                  <a:pt x="2468739" y="2338609"/>
                </a:cubicBezTo>
                <a:lnTo>
                  <a:pt x="2499563" y="2316853"/>
                </a:lnTo>
                <a:lnTo>
                  <a:pt x="2505418" y="2302215"/>
                </a:lnTo>
                <a:lnTo>
                  <a:pt x="2548955" y="2275377"/>
                </a:lnTo>
                <a:lnTo>
                  <a:pt x="2564787" y="2248541"/>
                </a:lnTo>
                <a:close/>
                <a:moveTo>
                  <a:pt x="2671653" y="2171384"/>
                </a:moveTo>
                <a:lnTo>
                  <a:pt x="2651863" y="2198222"/>
                </a:lnTo>
                <a:cubicBezTo>
                  <a:pt x="2639494" y="2200876"/>
                  <a:pt x="2631578" y="2211500"/>
                  <a:pt x="2628115" y="2230089"/>
                </a:cubicBezTo>
                <a:lnTo>
                  <a:pt x="2627045" y="2232833"/>
                </a:lnTo>
                <a:lnTo>
                  <a:pt x="2640265" y="2228442"/>
                </a:lnTo>
                <a:cubicBezTo>
                  <a:pt x="2658560" y="2223383"/>
                  <a:pt x="2675423" y="2215095"/>
                  <a:pt x="2690860" y="2203581"/>
                </a:cubicBezTo>
                <a:lnTo>
                  <a:pt x="2701710" y="2206440"/>
                </a:lnTo>
                <a:lnTo>
                  <a:pt x="2705295" y="2204092"/>
                </a:lnTo>
                <a:cubicBezTo>
                  <a:pt x="2711561" y="2198081"/>
                  <a:pt x="2714859" y="2191650"/>
                  <a:pt x="2715189" y="2184802"/>
                </a:cubicBezTo>
                <a:cubicBezTo>
                  <a:pt x="2706203" y="2184242"/>
                  <a:pt x="2699441" y="2182007"/>
                  <a:pt x="2694905" y="2178093"/>
                </a:cubicBezTo>
                <a:cubicBezTo>
                  <a:pt x="2690372" y="2174180"/>
                  <a:pt x="2682620" y="2171942"/>
                  <a:pt x="2671653" y="2171384"/>
                </a:cubicBezTo>
                <a:close/>
                <a:moveTo>
                  <a:pt x="2761281" y="2162576"/>
                </a:moveTo>
                <a:lnTo>
                  <a:pt x="2754707" y="2165827"/>
                </a:lnTo>
                <a:cubicBezTo>
                  <a:pt x="2750337" y="2170020"/>
                  <a:pt x="2746894" y="2175786"/>
                  <a:pt x="2744379" y="2183123"/>
                </a:cubicBezTo>
                <a:lnTo>
                  <a:pt x="2742520" y="2186028"/>
                </a:lnTo>
                <a:lnTo>
                  <a:pt x="2753200" y="2184038"/>
                </a:lnTo>
                <a:close/>
                <a:moveTo>
                  <a:pt x="2533123" y="2161318"/>
                </a:moveTo>
                <a:cubicBezTo>
                  <a:pt x="2533123" y="2164534"/>
                  <a:pt x="2534112" y="2166491"/>
                  <a:pt x="2536091" y="2167190"/>
                </a:cubicBezTo>
                <a:cubicBezTo>
                  <a:pt x="2538071" y="2167888"/>
                  <a:pt x="2541040" y="2168167"/>
                  <a:pt x="2544999" y="2168028"/>
                </a:cubicBezTo>
                <a:lnTo>
                  <a:pt x="2548955" y="2168028"/>
                </a:lnTo>
                <a:cubicBezTo>
                  <a:pt x="2548955" y="2164815"/>
                  <a:pt x="2547966" y="2162855"/>
                  <a:pt x="2545988" y="2162157"/>
                </a:cubicBezTo>
                <a:cubicBezTo>
                  <a:pt x="2544009" y="2161458"/>
                  <a:pt x="2541039" y="2161178"/>
                  <a:pt x="2537083" y="2161319"/>
                </a:cubicBezTo>
                <a:close/>
                <a:moveTo>
                  <a:pt x="2564786" y="2121062"/>
                </a:moveTo>
                <a:cubicBezTo>
                  <a:pt x="2564870" y="2123090"/>
                  <a:pt x="2565695" y="2125746"/>
                  <a:pt x="2567261" y="2129031"/>
                </a:cubicBezTo>
                <a:cubicBezTo>
                  <a:pt x="2568827" y="2132315"/>
                  <a:pt x="2570643" y="2134132"/>
                  <a:pt x="2572702" y="2134481"/>
                </a:cubicBezTo>
                <a:cubicBezTo>
                  <a:pt x="2576497" y="2134272"/>
                  <a:pt x="2578806" y="2133013"/>
                  <a:pt x="2579629" y="2130707"/>
                </a:cubicBezTo>
                <a:cubicBezTo>
                  <a:pt x="2580454" y="2128401"/>
                  <a:pt x="2580784" y="2126304"/>
                  <a:pt x="2580618" y="2124418"/>
                </a:cubicBezTo>
                <a:close/>
                <a:moveTo>
                  <a:pt x="1013770" y="2080903"/>
                </a:moveTo>
                <a:cubicBezTo>
                  <a:pt x="1013500" y="2084390"/>
                  <a:pt x="1014754" y="2087646"/>
                  <a:pt x="1017533" y="2090670"/>
                </a:cubicBezTo>
                <a:cubicBezTo>
                  <a:pt x="1020314" y="2093694"/>
                  <a:pt x="1023739" y="2095532"/>
                  <a:pt x="1027813" y="2096182"/>
                </a:cubicBezTo>
                <a:cubicBezTo>
                  <a:pt x="1031905" y="2096694"/>
                  <a:pt x="1035609" y="2096312"/>
                  <a:pt x="1038926" y="2095034"/>
                </a:cubicBezTo>
                <a:cubicBezTo>
                  <a:pt x="1042243" y="2093759"/>
                  <a:pt x="1044192" y="2091468"/>
                  <a:pt x="1044773" y="2088159"/>
                </a:cubicBezTo>
                <a:close/>
                <a:moveTo>
                  <a:pt x="2790393" y="1980166"/>
                </a:moveTo>
                <a:cubicBezTo>
                  <a:pt x="2789238" y="1994282"/>
                  <a:pt x="2784620" y="2003790"/>
                  <a:pt x="2776538" y="2008680"/>
                </a:cubicBezTo>
                <a:cubicBezTo>
                  <a:pt x="2768458" y="2013573"/>
                  <a:pt x="2763840" y="2019723"/>
                  <a:pt x="2762686" y="2027131"/>
                </a:cubicBezTo>
                <a:cubicBezTo>
                  <a:pt x="2755016" y="2034890"/>
                  <a:pt x="2740669" y="2049566"/>
                  <a:pt x="2719642" y="2071161"/>
                </a:cubicBezTo>
                <a:cubicBezTo>
                  <a:pt x="2698615" y="2092757"/>
                  <a:pt x="2681301" y="2104918"/>
                  <a:pt x="2667694" y="2107643"/>
                </a:cubicBezTo>
                <a:cubicBezTo>
                  <a:pt x="2667201" y="2113654"/>
                  <a:pt x="2665220" y="2117569"/>
                  <a:pt x="2661756" y="2119386"/>
                </a:cubicBezTo>
                <a:cubicBezTo>
                  <a:pt x="2658296" y="2121203"/>
                  <a:pt x="2656315" y="2125116"/>
                  <a:pt x="2655822" y="2131127"/>
                </a:cubicBezTo>
                <a:cubicBezTo>
                  <a:pt x="2655987" y="2134621"/>
                  <a:pt x="2657635" y="2137696"/>
                  <a:pt x="2660768" y="2140351"/>
                </a:cubicBezTo>
                <a:cubicBezTo>
                  <a:pt x="2663903" y="2143007"/>
                  <a:pt x="2667529" y="2144406"/>
                  <a:pt x="2671653" y="2144546"/>
                </a:cubicBezTo>
                <a:lnTo>
                  <a:pt x="2683526" y="2144546"/>
                </a:lnTo>
                <a:cubicBezTo>
                  <a:pt x="2688144" y="2137347"/>
                  <a:pt x="2707604" y="2117358"/>
                  <a:pt x="2741907" y="2084580"/>
                </a:cubicBezTo>
                <a:cubicBezTo>
                  <a:pt x="2776209" y="2051803"/>
                  <a:pt x="2797650" y="2029297"/>
                  <a:pt x="2806224" y="2017068"/>
                </a:cubicBezTo>
                <a:cubicBezTo>
                  <a:pt x="2808780" y="2017208"/>
                  <a:pt x="2812573" y="2016928"/>
                  <a:pt x="2817601" y="2016229"/>
                </a:cubicBezTo>
                <a:cubicBezTo>
                  <a:pt x="2822634" y="2015530"/>
                  <a:pt x="2825438" y="2013572"/>
                  <a:pt x="2826012" y="2010359"/>
                </a:cubicBezTo>
                <a:cubicBezTo>
                  <a:pt x="2825023" y="2004906"/>
                  <a:pt x="2820077" y="1999038"/>
                  <a:pt x="2811170" y="1992746"/>
                </a:cubicBezTo>
                <a:cubicBezTo>
                  <a:pt x="2802265" y="1986457"/>
                  <a:pt x="2795338" y="1982262"/>
                  <a:pt x="2790393" y="1980166"/>
                </a:cubicBezTo>
                <a:close/>
                <a:moveTo>
                  <a:pt x="1214645" y="1909934"/>
                </a:moveTo>
                <a:cubicBezTo>
                  <a:pt x="1203925" y="1915920"/>
                  <a:pt x="1188860" y="1924741"/>
                  <a:pt x="1169453" y="1936400"/>
                </a:cubicBezTo>
                <a:cubicBezTo>
                  <a:pt x="1150046" y="1948063"/>
                  <a:pt x="1138493" y="1960702"/>
                  <a:pt x="1134794" y="1974328"/>
                </a:cubicBezTo>
                <a:lnTo>
                  <a:pt x="1115338" y="2002321"/>
                </a:lnTo>
                <a:cubicBezTo>
                  <a:pt x="1101389" y="2001563"/>
                  <a:pt x="1089956" y="2006612"/>
                  <a:pt x="1081035" y="2017471"/>
                </a:cubicBezTo>
                <a:cubicBezTo>
                  <a:pt x="1072115" y="2028331"/>
                  <a:pt x="1066929" y="2039233"/>
                  <a:pt x="1065477" y="2050178"/>
                </a:cubicBezTo>
                <a:cubicBezTo>
                  <a:pt x="1073812" y="2047981"/>
                  <a:pt x="1081953" y="2045337"/>
                  <a:pt x="1089902" y="2042245"/>
                </a:cubicBezTo>
                <a:cubicBezTo>
                  <a:pt x="1097851" y="2039156"/>
                  <a:pt x="1105220" y="2034723"/>
                  <a:pt x="1112008" y="2028951"/>
                </a:cubicBezTo>
                <a:lnTo>
                  <a:pt x="1122126" y="2043740"/>
                </a:lnTo>
                <a:cubicBezTo>
                  <a:pt x="1135881" y="2034754"/>
                  <a:pt x="1143953" y="2023367"/>
                  <a:pt x="1146341" y="2009580"/>
                </a:cubicBezTo>
                <a:cubicBezTo>
                  <a:pt x="1149859" y="1996073"/>
                  <a:pt x="1158307" y="1986988"/>
                  <a:pt x="1171688" y="1982322"/>
                </a:cubicBezTo>
                <a:cubicBezTo>
                  <a:pt x="1185070" y="1977657"/>
                  <a:pt x="1193517" y="1968570"/>
                  <a:pt x="1197037" y="1955064"/>
                </a:cubicBezTo>
                <a:cubicBezTo>
                  <a:pt x="1203951" y="1952266"/>
                  <a:pt x="1211320" y="1947835"/>
                  <a:pt x="1219141" y="1941770"/>
                </a:cubicBezTo>
                <a:cubicBezTo>
                  <a:pt x="1226962" y="1935705"/>
                  <a:pt x="1231594" y="1929241"/>
                  <a:pt x="1233034" y="1922377"/>
                </a:cubicBezTo>
                <a:cubicBezTo>
                  <a:pt x="1233305" y="1917552"/>
                  <a:pt x="1231378" y="1914353"/>
                  <a:pt x="1227254" y="1912779"/>
                </a:cubicBezTo>
                <a:cubicBezTo>
                  <a:pt x="1223129" y="1911208"/>
                  <a:pt x="1218928" y="1910259"/>
                  <a:pt x="1214645" y="1909934"/>
                </a:cubicBezTo>
                <a:close/>
                <a:moveTo>
                  <a:pt x="2062936" y="1897009"/>
                </a:moveTo>
                <a:cubicBezTo>
                  <a:pt x="2061166" y="1897316"/>
                  <a:pt x="2060090" y="1898547"/>
                  <a:pt x="2059706" y="1900700"/>
                </a:cubicBezTo>
                <a:cubicBezTo>
                  <a:pt x="2059322" y="1902853"/>
                  <a:pt x="2059168" y="1904080"/>
                  <a:pt x="2059247" y="1904389"/>
                </a:cubicBezTo>
                <a:lnTo>
                  <a:pt x="2055773" y="1909530"/>
                </a:lnTo>
                <a:lnTo>
                  <a:pt x="2067910" y="1901745"/>
                </a:lnTo>
                <a:close/>
                <a:moveTo>
                  <a:pt x="2007581" y="1871177"/>
                </a:moveTo>
                <a:cubicBezTo>
                  <a:pt x="2004505" y="1870561"/>
                  <a:pt x="2003275" y="1871791"/>
                  <a:pt x="2003889" y="1874866"/>
                </a:cubicBezTo>
                <a:lnTo>
                  <a:pt x="2014961" y="1885939"/>
                </a:lnTo>
                <a:cubicBezTo>
                  <a:pt x="2019267" y="1886553"/>
                  <a:pt x="2021726" y="1885322"/>
                  <a:pt x="2022342" y="1882247"/>
                </a:cubicBezTo>
                <a:cubicBezTo>
                  <a:pt x="2021958" y="1880173"/>
                  <a:pt x="2019957" y="1877866"/>
                  <a:pt x="2016346" y="1875329"/>
                </a:cubicBezTo>
                <a:cubicBezTo>
                  <a:pt x="2012730" y="1872792"/>
                  <a:pt x="2009809" y="1871407"/>
                  <a:pt x="2007581" y="1871177"/>
                </a:cubicBezTo>
                <a:close/>
                <a:moveTo>
                  <a:pt x="2905172" y="1862754"/>
                </a:moveTo>
                <a:cubicBezTo>
                  <a:pt x="2901381" y="1863103"/>
                  <a:pt x="2899072" y="1864920"/>
                  <a:pt x="2898246" y="1868205"/>
                </a:cubicBezTo>
                <a:cubicBezTo>
                  <a:pt x="2897422" y="1871489"/>
                  <a:pt x="2897091" y="1874144"/>
                  <a:pt x="2897256" y="1876172"/>
                </a:cubicBezTo>
                <a:cubicBezTo>
                  <a:pt x="2889340" y="1876172"/>
                  <a:pt x="2885383" y="1879526"/>
                  <a:pt x="2885384" y="1886235"/>
                </a:cubicBezTo>
                <a:cubicBezTo>
                  <a:pt x="2884560" y="1889310"/>
                  <a:pt x="2881260" y="1891548"/>
                  <a:pt x="2875490" y="1892945"/>
                </a:cubicBezTo>
                <a:cubicBezTo>
                  <a:pt x="2869717" y="1894342"/>
                  <a:pt x="2866417" y="1896578"/>
                  <a:pt x="2865593" y="1899654"/>
                </a:cubicBezTo>
                <a:cubicBezTo>
                  <a:pt x="2866007" y="1903009"/>
                  <a:pt x="2868148" y="1905524"/>
                  <a:pt x="2872024" y="1907201"/>
                </a:cubicBezTo>
                <a:cubicBezTo>
                  <a:pt x="2875898" y="1908880"/>
                  <a:pt x="2879034" y="1909719"/>
                  <a:pt x="2881424" y="1909719"/>
                </a:cubicBezTo>
                <a:lnTo>
                  <a:pt x="2913089" y="1876172"/>
                </a:lnTo>
                <a:cubicBezTo>
                  <a:pt x="2913254" y="1874144"/>
                  <a:pt x="2912922" y="1871489"/>
                  <a:pt x="2912099" y="1868205"/>
                </a:cubicBezTo>
                <a:cubicBezTo>
                  <a:pt x="2911275" y="1864920"/>
                  <a:pt x="2908966" y="1863103"/>
                  <a:pt x="2905172" y="1862754"/>
                </a:cubicBezTo>
                <a:close/>
                <a:moveTo>
                  <a:pt x="3012039" y="1835917"/>
                </a:moveTo>
                <a:cubicBezTo>
                  <a:pt x="3010225" y="1836056"/>
                  <a:pt x="3008903" y="1836615"/>
                  <a:pt x="3008079" y="1837593"/>
                </a:cubicBezTo>
                <a:cubicBezTo>
                  <a:pt x="3007255" y="1838571"/>
                  <a:pt x="3005936" y="1839130"/>
                  <a:pt x="3004120" y="1839270"/>
                </a:cubicBezTo>
                <a:cubicBezTo>
                  <a:pt x="3004204" y="1841296"/>
                  <a:pt x="3005028" y="1843953"/>
                  <a:pt x="3006597" y="1847238"/>
                </a:cubicBezTo>
                <a:cubicBezTo>
                  <a:pt x="3008163" y="1850522"/>
                  <a:pt x="3009977" y="1852340"/>
                  <a:pt x="3012038" y="1852688"/>
                </a:cubicBezTo>
                <a:cubicBezTo>
                  <a:pt x="3015830" y="1852479"/>
                  <a:pt x="3018139" y="1851221"/>
                  <a:pt x="3018963" y="1848914"/>
                </a:cubicBezTo>
                <a:cubicBezTo>
                  <a:pt x="3019790" y="1846609"/>
                  <a:pt x="3020119" y="1844512"/>
                  <a:pt x="3019954" y="1842626"/>
                </a:cubicBezTo>
                <a:cubicBezTo>
                  <a:pt x="3019296" y="1838712"/>
                  <a:pt x="3016656" y="1836475"/>
                  <a:pt x="3012039" y="1835917"/>
                </a:cubicBezTo>
                <a:close/>
                <a:moveTo>
                  <a:pt x="1245106" y="1825845"/>
                </a:moveTo>
                <a:cubicBezTo>
                  <a:pt x="1244691" y="1827835"/>
                  <a:pt x="1244689" y="1830511"/>
                  <a:pt x="1245100" y="1833872"/>
                </a:cubicBezTo>
                <a:cubicBezTo>
                  <a:pt x="1245509" y="1837234"/>
                  <a:pt x="1247574" y="1839325"/>
                  <a:pt x="1251296" y="1840142"/>
                </a:cubicBezTo>
                <a:cubicBezTo>
                  <a:pt x="1254638" y="1839996"/>
                  <a:pt x="1256225" y="1837942"/>
                  <a:pt x="1256054" y="1833976"/>
                </a:cubicBezTo>
                <a:cubicBezTo>
                  <a:pt x="1255887" y="1830011"/>
                  <a:pt x="1253545" y="1827463"/>
                  <a:pt x="1249032" y="1826336"/>
                </a:cubicBezTo>
                <a:close/>
                <a:moveTo>
                  <a:pt x="2147816" y="1815820"/>
                </a:moveTo>
                <a:cubicBezTo>
                  <a:pt x="2141742" y="1817818"/>
                  <a:pt x="2135437" y="1827661"/>
                  <a:pt x="2128903" y="1845343"/>
                </a:cubicBezTo>
                <a:lnTo>
                  <a:pt x="2125871" y="1856943"/>
                </a:lnTo>
                <a:lnTo>
                  <a:pt x="2128917" y="1854366"/>
                </a:lnTo>
                <a:cubicBezTo>
                  <a:pt x="2142646" y="1841436"/>
                  <a:pt x="2154828" y="1829241"/>
                  <a:pt x="2165466" y="1817779"/>
                </a:cubicBezTo>
                <a:lnTo>
                  <a:pt x="2167125" y="1815820"/>
                </a:lnTo>
                <a:close/>
                <a:moveTo>
                  <a:pt x="1340013" y="1800524"/>
                </a:moveTo>
                <a:cubicBezTo>
                  <a:pt x="1339845" y="1802545"/>
                  <a:pt x="1340333" y="1805283"/>
                  <a:pt x="1341480" y="1808737"/>
                </a:cubicBezTo>
                <a:cubicBezTo>
                  <a:pt x="1342627" y="1812191"/>
                  <a:pt x="1344200" y="1814218"/>
                  <a:pt x="1346203" y="1814822"/>
                </a:cubicBezTo>
                <a:cubicBezTo>
                  <a:pt x="1349994" y="1815084"/>
                  <a:pt x="1352441" y="1814122"/>
                  <a:pt x="1353545" y="1811936"/>
                </a:cubicBezTo>
                <a:cubicBezTo>
                  <a:pt x="1354649" y="1809749"/>
                  <a:pt x="1355236" y="1807709"/>
                  <a:pt x="1355307" y="1805819"/>
                </a:cubicBezTo>
                <a:close/>
                <a:moveTo>
                  <a:pt x="1370836" y="1777331"/>
                </a:moveTo>
                <a:cubicBezTo>
                  <a:pt x="1370666" y="1779354"/>
                  <a:pt x="1371156" y="1782092"/>
                  <a:pt x="1372303" y="1785545"/>
                </a:cubicBezTo>
                <a:cubicBezTo>
                  <a:pt x="1373450" y="1788999"/>
                  <a:pt x="1375023" y="1791027"/>
                  <a:pt x="1377026" y="1791629"/>
                </a:cubicBezTo>
                <a:cubicBezTo>
                  <a:pt x="1380814" y="1791892"/>
                  <a:pt x="1383261" y="1790929"/>
                  <a:pt x="1384368" y="1788744"/>
                </a:cubicBezTo>
                <a:cubicBezTo>
                  <a:pt x="1385472" y="1786558"/>
                  <a:pt x="1386057" y="1784518"/>
                  <a:pt x="1386130" y="1782626"/>
                </a:cubicBezTo>
                <a:close/>
                <a:moveTo>
                  <a:pt x="2897257" y="1762113"/>
                </a:moveTo>
                <a:cubicBezTo>
                  <a:pt x="2897175" y="1763999"/>
                  <a:pt x="2897340" y="1766096"/>
                  <a:pt x="2897752" y="1768402"/>
                </a:cubicBezTo>
                <a:cubicBezTo>
                  <a:pt x="2898164" y="1770709"/>
                  <a:pt x="2899319" y="1771967"/>
                  <a:pt x="2901216" y="1772176"/>
                </a:cubicBezTo>
                <a:lnTo>
                  <a:pt x="2913088" y="1772176"/>
                </a:lnTo>
                <a:cubicBezTo>
                  <a:pt x="2912923" y="1768823"/>
                  <a:pt x="2911275" y="1766305"/>
                  <a:pt x="2908140" y="1764628"/>
                </a:cubicBezTo>
                <a:cubicBezTo>
                  <a:pt x="2905006" y="1762952"/>
                  <a:pt x="2901380" y="1762114"/>
                  <a:pt x="2897257" y="1762113"/>
                </a:cubicBezTo>
                <a:close/>
                <a:moveTo>
                  <a:pt x="2988290" y="1748694"/>
                </a:moveTo>
                <a:lnTo>
                  <a:pt x="2956627" y="1812432"/>
                </a:lnTo>
                <a:lnTo>
                  <a:pt x="2924964" y="1839269"/>
                </a:lnTo>
                <a:lnTo>
                  <a:pt x="2940795" y="1856045"/>
                </a:lnTo>
                <a:cubicBezTo>
                  <a:pt x="2943845" y="1849544"/>
                  <a:pt x="2956546" y="1834028"/>
                  <a:pt x="2978890" y="1809497"/>
                </a:cubicBezTo>
                <a:cubicBezTo>
                  <a:pt x="3001237" y="1784965"/>
                  <a:pt x="3014924" y="1770290"/>
                  <a:pt x="3019955" y="1765467"/>
                </a:cubicBezTo>
                <a:close/>
                <a:moveTo>
                  <a:pt x="3039743" y="1721857"/>
                </a:moveTo>
                <a:cubicBezTo>
                  <a:pt x="3037930" y="1721997"/>
                  <a:pt x="3036610" y="1722555"/>
                  <a:pt x="3035787" y="1723534"/>
                </a:cubicBezTo>
                <a:cubicBezTo>
                  <a:pt x="3034963" y="1724512"/>
                  <a:pt x="3033640" y="1725070"/>
                  <a:pt x="3031827" y="1725210"/>
                </a:cubicBezTo>
                <a:cubicBezTo>
                  <a:pt x="3031908" y="1727239"/>
                  <a:pt x="3032735" y="1729894"/>
                  <a:pt x="3034301" y="1733179"/>
                </a:cubicBezTo>
                <a:cubicBezTo>
                  <a:pt x="3035868" y="1736463"/>
                  <a:pt x="3037683" y="1738280"/>
                  <a:pt x="3039743" y="1738629"/>
                </a:cubicBezTo>
                <a:cubicBezTo>
                  <a:pt x="3043537" y="1738421"/>
                  <a:pt x="3045846" y="1737162"/>
                  <a:pt x="3046670" y="1734856"/>
                </a:cubicBezTo>
                <a:cubicBezTo>
                  <a:pt x="3047493" y="1732549"/>
                  <a:pt x="3047824" y="1730452"/>
                  <a:pt x="3047659" y="1728566"/>
                </a:cubicBezTo>
                <a:cubicBezTo>
                  <a:pt x="3047000" y="1724653"/>
                  <a:pt x="3044361" y="1722415"/>
                  <a:pt x="3039743" y="1721857"/>
                </a:cubicBezTo>
                <a:close/>
                <a:moveTo>
                  <a:pt x="2158886" y="1719870"/>
                </a:moveTo>
                <a:cubicBezTo>
                  <a:pt x="2158886" y="1723407"/>
                  <a:pt x="2159809" y="1725559"/>
                  <a:pt x="2161653" y="1726328"/>
                </a:cubicBezTo>
                <a:cubicBezTo>
                  <a:pt x="2163500" y="1727096"/>
                  <a:pt x="2166267" y="1727405"/>
                  <a:pt x="2169958" y="1727250"/>
                </a:cubicBezTo>
                <a:lnTo>
                  <a:pt x="2173648" y="1727251"/>
                </a:lnTo>
                <a:cubicBezTo>
                  <a:pt x="2173647" y="1723715"/>
                  <a:pt x="2172726" y="1721560"/>
                  <a:pt x="2170881" y="1720791"/>
                </a:cubicBezTo>
                <a:cubicBezTo>
                  <a:pt x="2169036" y="1720023"/>
                  <a:pt x="2166267" y="1719715"/>
                  <a:pt x="2162577" y="1719870"/>
                </a:cubicBezTo>
                <a:close/>
                <a:moveTo>
                  <a:pt x="2188409" y="1675584"/>
                </a:moveTo>
                <a:cubicBezTo>
                  <a:pt x="2188488" y="1677815"/>
                  <a:pt x="2189256" y="1680737"/>
                  <a:pt x="2190716" y="1684350"/>
                </a:cubicBezTo>
                <a:cubicBezTo>
                  <a:pt x="2192177" y="1687963"/>
                  <a:pt x="2193869" y="1689962"/>
                  <a:pt x="2195790" y="1690346"/>
                </a:cubicBezTo>
                <a:cubicBezTo>
                  <a:pt x="2199327" y="1690116"/>
                  <a:pt x="2201481" y="1688732"/>
                  <a:pt x="2202248" y="1686194"/>
                </a:cubicBezTo>
                <a:cubicBezTo>
                  <a:pt x="2203017" y="1683657"/>
                  <a:pt x="2203325" y="1681350"/>
                  <a:pt x="2203171" y="1679276"/>
                </a:cubicBezTo>
                <a:close/>
                <a:moveTo>
                  <a:pt x="1518993" y="1613295"/>
                </a:moveTo>
                <a:cubicBezTo>
                  <a:pt x="1503899" y="1620353"/>
                  <a:pt x="1491168" y="1630453"/>
                  <a:pt x="1480799" y="1643596"/>
                </a:cubicBezTo>
                <a:cubicBezTo>
                  <a:pt x="1470430" y="1656737"/>
                  <a:pt x="1464259" y="1670192"/>
                  <a:pt x="1462289" y="1683964"/>
                </a:cubicBezTo>
                <a:cubicBezTo>
                  <a:pt x="1446130" y="1682927"/>
                  <a:pt x="1436481" y="1685666"/>
                  <a:pt x="1433340" y="1692175"/>
                </a:cubicBezTo>
                <a:cubicBezTo>
                  <a:pt x="1430198" y="1698686"/>
                  <a:pt x="1424477" y="1701915"/>
                  <a:pt x="1416173" y="1701862"/>
                </a:cubicBezTo>
                <a:lnTo>
                  <a:pt x="1409749" y="1721343"/>
                </a:lnTo>
                <a:cubicBezTo>
                  <a:pt x="1409197" y="1725078"/>
                  <a:pt x="1409822" y="1729383"/>
                  <a:pt x="1411624" y="1734256"/>
                </a:cubicBezTo>
                <a:cubicBezTo>
                  <a:pt x="1413424" y="1739129"/>
                  <a:pt x="1417204" y="1742139"/>
                  <a:pt x="1422961" y="1743280"/>
                </a:cubicBezTo>
                <a:cubicBezTo>
                  <a:pt x="1424637" y="1735180"/>
                  <a:pt x="1428228" y="1727740"/>
                  <a:pt x="1433729" y="1720962"/>
                </a:cubicBezTo>
                <a:cubicBezTo>
                  <a:pt x="1439231" y="1714184"/>
                  <a:pt x="1442818" y="1706745"/>
                  <a:pt x="1444498" y="1698643"/>
                </a:cubicBezTo>
                <a:cubicBezTo>
                  <a:pt x="1452914" y="1697795"/>
                  <a:pt x="1460582" y="1694948"/>
                  <a:pt x="1467504" y="1690110"/>
                </a:cubicBezTo>
                <a:cubicBezTo>
                  <a:pt x="1474424" y="1685269"/>
                  <a:pt x="1478477" y="1679438"/>
                  <a:pt x="1479664" y="1672613"/>
                </a:cubicBezTo>
                <a:lnTo>
                  <a:pt x="1492693" y="1664100"/>
                </a:lnTo>
                <a:cubicBezTo>
                  <a:pt x="1493144" y="1660494"/>
                  <a:pt x="1494576" y="1657011"/>
                  <a:pt x="1496993" y="1653651"/>
                </a:cubicBezTo>
                <a:cubicBezTo>
                  <a:pt x="1499408" y="1650289"/>
                  <a:pt x="1502595" y="1648715"/>
                  <a:pt x="1506558" y="1648931"/>
                </a:cubicBezTo>
                <a:lnTo>
                  <a:pt x="1510484" y="1649422"/>
                </a:lnTo>
                <a:cubicBezTo>
                  <a:pt x="1514999" y="1646535"/>
                  <a:pt x="1519103" y="1642962"/>
                  <a:pt x="1522795" y="1638705"/>
                </a:cubicBezTo>
                <a:cubicBezTo>
                  <a:pt x="1526485" y="1634448"/>
                  <a:pt x="1528726" y="1629798"/>
                  <a:pt x="1529524" y="1624755"/>
                </a:cubicBezTo>
                <a:cubicBezTo>
                  <a:pt x="1530356" y="1618099"/>
                  <a:pt x="1526846" y="1614277"/>
                  <a:pt x="1518993" y="1613295"/>
                </a:cubicBezTo>
                <a:close/>
                <a:moveTo>
                  <a:pt x="1608778" y="1533243"/>
                </a:moveTo>
                <a:cubicBezTo>
                  <a:pt x="1606959" y="1533155"/>
                  <a:pt x="1605583" y="1533548"/>
                  <a:pt x="1604642" y="1534416"/>
                </a:cubicBezTo>
                <a:cubicBezTo>
                  <a:pt x="1603703" y="1535284"/>
                  <a:pt x="1602323" y="1535675"/>
                  <a:pt x="1600507" y="1535589"/>
                </a:cubicBezTo>
                <a:cubicBezTo>
                  <a:pt x="1600336" y="1537611"/>
                  <a:pt x="1600824" y="1540348"/>
                  <a:pt x="1601973" y="1543802"/>
                </a:cubicBezTo>
                <a:cubicBezTo>
                  <a:pt x="1603121" y="1547255"/>
                  <a:pt x="1604694" y="1549283"/>
                  <a:pt x="1606697" y="1549885"/>
                </a:cubicBezTo>
                <a:lnTo>
                  <a:pt x="1612926" y="1547438"/>
                </a:lnTo>
                <a:lnTo>
                  <a:pt x="1614154" y="1546598"/>
                </a:lnTo>
                <a:lnTo>
                  <a:pt x="1615801" y="1540880"/>
                </a:lnTo>
                <a:cubicBezTo>
                  <a:pt x="1615630" y="1536918"/>
                  <a:pt x="1613291" y="1534370"/>
                  <a:pt x="1608778" y="1533243"/>
                </a:cubicBezTo>
                <a:close/>
                <a:moveTo>
                  <a:pt x="2398764" y="1520588"/>
                </a:moveTo>
                <a:cubicBezTo>
                  <a:pt x="2397687" y="1536117"/>
                  <a:pt x="2393382" y="1546576"/>
                  <a:pt x="2385846" y="1551955"/>
                </a:cubicBezTo>
                <a:cubicBezTo>
                  <a:pt x="2378312" y="1557337"/>
                  <a:pt x="2374006" y="1564104"/>
                  <a:pt x="2372930" y="1572253"/>
                </a:cubicBezTo>
                <a:cubicBezTo>
                  <a:pt x="2365779" y="1580789"/>
                  <a:pt x="2352402" y="1596933"/>
                  <a:pt x="2332796" y="1620690"/>
                </a:cubicBezTo>
                <a:cubicBezTo>
                  <a:pt x="2313191" y="1644446"/>
                  <a:pt x="2297047" y="1657823"/>
                  <a:pt x="2284359" y="1660823"/>
                </a:cubicBezTo>
                <a:cubicBezTo>
                  <a:pt x="2283900" y="1667435"/>
                  <a:pt x="2282053" y="1671741"/>
                  <a:pt x="2278824" y="1673740"/>
                </a:cubicBezTo>
                <a:cubicBezTo>
                  <a:pt x="2275597" y="1675739"/>
                  <a:pt x="2273750" y="1680044"/>
                  <a:pt x="2273290" y="1686657"/>
                </a:cubicBezTo>
                <a:cubicBezTo>
                  <a:pt x="2273444" y="1690500"/>
                  <a:pt x="2274980" y="1693884"/>
                  <a:pt x="2277901" y="1696805"/>
                </a:cubicBezTo>
                <a:cubicBezTo>
                  <a:pt x="2280825" y="1699725"/>
                  <a:pt x="2284206" y="1701265"/>
                  <a:pt x="2288051" y="1701418"/>
                </a:cubicBezTo>
                <a:lnTo>
                  <a:pt x="2299122" y="1701419"/>
                </a:lnTo>
                <a:cubicBezTo>
                  <a:pt x="2303427" y="1693500"/>
                  <a:pt x="2321572" y="1671509"/>
                  <a:pt x="2353557" y="1635451"/>
                </a:cubicBezTo>
                <a:cubicBezTo>
                  <a:pt x="2385538" y="1599394"/>
                  <a:pt x="2405531" y="1574636"/>
                  <a:pt x="2413525" y="1561183"/>
                </a:cubicBezTo>
                <a:cubicBezTo>
                  <a:pt x="2415908" y="1561337"/>
                  <a:pt x="2419446" y="1561029"/>
                  <a:pt x="2424133" y="1560261"/>
                </a:cubicBezTo>
                <a:cubicBezTo>
                  <a:pt x="2428826" y="1559490"/>
                  <a:pt x="2431441" y="1557338"/>
                  <a:pt x="2431977" y="1553802"/>
                </a:cubicBezTo>
                <a:cubicBezTo>
                  <a:pt x="2431054" y="1547804"/>
                  <a:pt x="2426442" y="1541348"/>
                  <a:pt x="2418137" y="1534427"/>
                </a:cubicBezTo>
                <a:cubicBezTo>
                  <a:pt x="2409834" y="1527508"/>
                  <a:pt x="2403375" y="1522895"/>
                  <a:pt x="2398764" y="1520588"/>
                </a:cubicBezTo>
                <a:close/>
                <a:moveTo>
                  <a:pt x="1686782" y="1451715"/>
                </a:moveTo>
                <a:cubicBezTo>
                  <a:pt x="1676860" y="1451319"/>
                  <a:pt x="1668381" y="1455331"/>
                  <a:pt x="1661344" y="1463747"/>
                </a:cubicBezTo>
                <a:cubicBezTo>
                  <a:pt x="1654311" y="1472166"/>
                  <a:pt x="1649341" y="1479996"/>
                  <a:pt x="1646442" y="1487240"/>
                </a:cubicBezTo>
                <a:cubicBezTo>
                  <a:pt x="1636992" y="1487044"/>
                  <a:pt x="1633561" y="1490559"/>
                  <a:pt x="1636148" y="1497786"/>
                </a:cubicBezTo>
                <a:cubicBezTo>
                  <a:pt x="1638732" y="1505012"/>
                  <a:pt x="1633339" y="1508282"/>
                  <a:pt x="1619963" y="1507596"/>
                </a:cubicBezTo>
                <a:cubicBezTo>
                  <a:pt x="1621674" y="1509852"/>
                  <a:pt x="1623309" y="1512732"/>
                  <a:pt x="1624864" y="1516237"/>
                </a:cubicBezTo>
                <a:cubicBezTo>
                  <a:pt x="1626422" y="1519741"/>
                  <a:pt x="1628159" y="1521791"/>
                  <a:pt x="1630079" y="1522384"/>
                </a:cubicBezTo>
                <a:cubicBezTo>
                  <a:pt x="1632014" y="1522202"/>
                  <a:pt x="1633367" y="1520681"/>
                  <a:pt x="1634140" y="1517820"/>
                </a:cubicBezTo>
                <a:cubicBezTo>
                  <a:pt x="1634913" y="1514958"/>
                  <a:pt x="1635285" y="1513315"/>
                  <a:pt x="1635257" y="1512887"/>
                </a:cubicBezTo>
                <a:lnTo>
                  <a:pt x="1675597" y="1477363"/>
                </a:lnTo>
                <a:cubicBezTo>
                  <a:pt x="1683728" y="1477465"/>
                  <a:pt x="1686850" y="1473770"/>
                  <a:pt x="1684960" y="1466279"/>
                </a:cubicBezTo>
                <a:cubicBezTo>
                  <a:pt x="1683073" y="1458789"/>
                  <a:pt x="1686299" y="1454261"/>
                  <a:pt x="1694637" y="1452698"/>
                </a:cubicBezTo>
                <a:close/>
                <a:moveTo>
                  <a:pt x="2623878" y="1409875"/>
                </a:moveTo>
                <a:lnTo>
                  <a:pt x="2623416" y="1410845"/>
                </a:lnTo>
                <a:lnTo>
                  <a:pt x="2624177" y="1409875"/>
                </a:lnTo>
                <a:close/>
                <a:moveTo>
                  <a:pt x="1740155" y="1407679"/>
                </a:moveTo>
                <a:lnTo>
                  <a:pt x="1722780" y="1419027"/>
                </a:lnTo>
                <a:cubicBezTo>
                  <a:pt x="1720417" y="1418662"/>
                  <a:pt x="1717291" y="1418413"/>
                  <a:pt x="1713403" y="1418277"/>
                </a:cubicBezTo>
                <a:cubicBezTo>
                  <a:pt x="1709513" y="1418144"/>
                  <a:pt x="1707263" y="1418848"/>
                  <a:pt x="1706654" y="1420392"/>
                </a:cubicBezTo>
                <a:cubicBezTo>
                  <a:pt x="1706338" y="1423594"/>
                  <a:pt x="1706913" y="1425638"/>
                  <a:pt x="1708381" y="1426525"/>
                </a:cubicBezTo>
                <a:cubicBezTo>
                  <a:pt x="1709849" y="1427412"/>
                  <a:pt x="1711613" y="1427915"/>
                  <a:pt x="1713676" y="1428032"/>
                </a:cubicBezTo>
                <a:cubicBezTo>
                  <a:pt x="1717450" y="1428434"/>
                  <a:pt x="1719828" y="1428026"/>
                  <a:pt x="1720810" y="1426810"/>
                </a:cubicBezTo>
                <a:cubicBezTo>
                  <a:pt x="1721792" y="1425596"/>
                  <a:pt x="1722311" y="1424112"/>
                  <a:pt x="1722364" y="1422357"/>
                </a:cubicBezTo>
                <a:close/>
                <a:moveTo>
                  <a:pt x="2505784" y="1391424"/>
                </a:moveTo>
                <a:cubicBezTo>
                  <a:pt x="2502249" y="1391809"/>
                  <a:pt x="2500097" y="1393807"/>
                  <a:pt x="2499326" y="1397420"/>
                </a:cubicBezTo>
                <a:cubicBezTo>
                  <a:pt x="2498558" y="1401034"/>
                  <a:pt x="2498249" y="1403955"/>
                  <a:pt x="2498404" y="1406186"/>
                </a:cubicBezTo>
                <a:cubicBezTo>
                  <a:pt x="2491023" y="1406186"/>
                  <a:pt x="2487334" y="1409876"/>
                  <a:pt x="2487333" y="1417256"/>
                </a:cubicBezTo>
                <a:cubicBezTo>
                  <a:pt x="2486566" y="1420639"/>
                  <a:pt x="2483487" y="1423100"/>
                  <a:pt x="2478108" y="1424637"/>
                </a:cubicBezTo>
                <a:cubicBezTo>
                  <a:pt x="2472727" y="1426176"/>
                  <a:pt x="2469649" y="1428634"/>
                  <a:pt x="2468880" y="1432018"/>
                </a:cubicBezTo>
                <a:cubicBezTo>
                  <a:pt x="2469267" y="1435709"/>
                  <a:pt x="2471263" y="1438476"/>
                  <a:pt x="2474877" y="1440320"/>
                </a:cubicBezTo>
                <a:cubicBezTo>
                  <a:pt x="2478490" y="1442168"/>
                  <a:pt x="2481413" y="1443091"/>
                  <a:pt x="2483642" y="1443090"/>
                </a:cubicBezTo>
                <a:lnTo>
                  <a:pt x="2513166" y="1406187"/>
                </a:lnTo>
                <a:cubicBezTo>
                  <a:pt x="2513320" y="1403955"/>
                  <a:pt x="2513011" y="1401033"/>
                  <a:pt x="2512243" y="1397420"/>
                </a:cubicBezTo>
                <a:cubicBezTo>
                  <a:pt x="2511475" y="1393807"/>
                  <a:pt x="2509322" y="1391808"/>
                  <a:pt x="2505784" y="1391424"/>
                </a:cubicBezTo>
                <a:close/>
                <a:moveTo>
                  <a:pt x="2605427" y="1361901"/>
                </a:moveTo>
                <a:cubicBezTo>
                  <a:pt x="2603736" y="1362055"/>
                  <a:pt x="2602503" y="1362669"/>
                  <a:pt x="2601735" y="1363746"/>
                </a:cubicBezTo>
                <a:cubicBezTo>
                  <a:pt x="2600967" y="1364822"/>
                  <a:pt x="2599736" y="1365436"/>
                  <a:pt x="2598043" y="1365590"/>
                </a:cubicBezTo>
                <a:cubicBezTo>
                  <a:pt x="2598122" y="1367819"/>
                  <a:pt x="2598889" y="1370743"/>
                  <a:pt x="2600352" y="1374355"/>
                </a:cubicBezTo>
                <a:cubicBezTo>
                  <a:pt x="2601813" y="1377969"/>
                  <a:pt x="2603504" y="1379968"/>
                  <a:pt x="2605426" y="1380352"/>
                </a:cubicBezTo>
                <a:cubicBezTo>
                  <a:pt x="2608961" y="1380122"/>
                  <a:pt x="2611115" y="1378738"/>
                  <a:pt x="2611883" y="1376200"/>
                </a:cubicBezTo>
                <a:cubicBezTo>
                  <a:pt x="2612653" y="1373663"/>
                  <a:pt x="2612962" y="1371357"/>
                  <a:pt x="2612807" y="1369282"/>
                </a:cubicBezTo>
                <a:cubicBezTo>
                  <a:pt x="2612194" y="1364976"/>
                  <a:pt x="2609732" y="1362516"/>
                  <a:pt x="2605427" y="1361901"/>
                </a:cubicBezTo>
                <a:close/>
                <a:moveTo>
                  <a:pt x="2507811" y="1283277"/>
                </a:moveTo>
                <a:lnTo>
                  <a:pt x="2501745" y="1291333"/>
                </a:lnTo>
                <a:lnTo>
                  <a:pt x="2502095" y="1291783"/>
                </a:lnTo>
                <a:lnTo>
                  <a:pt x="2513165" y="1291782"/>
                </a:lnTo>
                <a:cubicBezTo>
                  <a:pt x="2513011" y="1288094"/>
                  <a:pt x="2511474" y="1285323"/>
                  <a:pt x="2508552" y="1283480"/>
                </a:cubicBezTo>
                <a:close/>
                <a:moveTo>
                  <a:pt x="2583284" y="1265950"/>
                </a:moveTo>
                <a:lnTo>
                  <a:pt x="2553761" y="1336067"/>
                </a:lnTo>
                <a:lnTo>
                  <a:pt x="2524238" y="1365591"/>
                </a:lnTo>
                <a:lnTo>
                  <a:pt x="2538999" y="1384044"/>
                </a:lnTo>
                <a:cubicBezTo>
                  <a:pt x="2541842" y="1376893"/>
                  <a:pt x="2553685" y="1359824"/>
                  <a:pt x="2574519" y="1332838"/>
                </a:cubicBezTo>
                <a:cubicBezTo>
                  <a:pt x="2595354" y="1305851"/>
                  <a:pt x="2608118" y="1289708"/>
                  <a:pt x="2612808" y="1284402"/>
                </a:cubicBezTo>
                <a:close/>
                <a:moveTo>
                  <a:pt x="2631259" y="1236427"/>
                </a:moveTo>
                <a:cubicBezTo>
                  <a:pt x="2629567" y="1236582"/>
                  <a:pt x="2628338" y="1237195"/>
                  <a:pt x="2627569" y="1238272"/>
                </a:cubicBezTo>
                <a:cubicBezTo>
                  <a:pt x="2626801" y="1239348"/>
                  <a:pt x="2625568" y="1239963"/>
                  <a:pt x="2623878" y="1240116"/>
                </a:cubicBezTo>
                <a:cubicBezTo>
                  <a:pt x="2623953" y="1242348"/>
                  <a:pt x="2624724" y="1245269"/>
                  <a:pt x="2626185" y="1248882"/>
                </a:cubicBezTo>
                <a:cubicBezTo>
                  <a:pt x="2627645" y="1252495"/>
                  <a:pt x="2629338" y="1254494"/>
                  <a:pt x="2631258" y="1254878"/>
                </a:cubicBezTo>
                <a:cubicBezTo>
                  <a:pt x="2634796" y="1254648"/>
                  <a:pt x="2636948" y="1253263"/>
                  <a:pt x="2637717" y="1250726"/>
                </a:cubicBezTo>
                <a:cubicBezTo>
                  <a:pt x="2638485" y="1248190"/>
                  <a:pt x="2638794" y="1245883"/>
                  <a:pt x="2638639" y="1243808"/>
                </a:cubicBezTo>
                <a:cubicBezTo>
                  <a:pt x="2638025" y="1239503"/>
                  <a:pt x="2635564" y="1237041"/>
                  <a:pt x="2631259" y="1236427"/>
                </a:cubicBezTo>
                <a:close/>
                <a:moveTo>
                  <a:pt x="2831667" y="962256"/>
                </a:moveTo>
                <a:lnTo>
                  <a:pt x="2828417" y="969367"/>
                </a:lnTo>
                <a:lnTo>
                  <a:pt x="2832872" y="962829"/>
                </a:lnTo>
                <a:close/>
                <a:moveTo>
                  <a:pt x="2932887" y="769105"/>
                </a:moveTo>
                <a:cubicBezTo>
                  <a:pt x="2929990" y="782971"/>
                  <a:pt x="2924228" y="791832"/>
                  <a:pt x="2915602" y="795681"/>
                </a:cubicBezTo>
                <a:cubicBezTo>
                  <a:pt x="2906976" y="799532"/>
                  <a:pt x="2901631" y="805064"/>
                  <a:pt x="2899567" y="812270"/>
                </a:cubicBezTo>
                <a:cubicBezTo>
                  <a:pt x="2890994" y="819018"/>
                  <a:pt x="2874937" y="831799"/>
                  <a:pt x="2851393" y="850619"/>
                </a:cubicBezTo>
                <a:lnTo>
                  <a:pt x="2840851" y="857791"/>
                </a:lnTo>
                <a:lnTo>
                  <a:pt x="2837921" y="882148"/>
                </a:lnTo>
                <a:lnTo>
                  <a:pt x="2846574" y="885954"/>
                </a:lnTo>
                <a:lnTo>
                  <a:pt x="2871820" y="866697"/>
                </a:lnTo>
                <a:cubicBezTo>
                  <a:pt x="2909924" y="838430"/>
                  <a:pt x="2933993" y="818758"/>
                  <a:pt x="2944018" y="807688"/>
                </a:cubicBezTo>
                <a:cubicBezTo>
                  <a:pt x="2946536" y="808144"/>
                  <a:pt x="2950336" y="808337"/>
                  <a:pt x="2955410" y="808268"/>
                </a:cubicBezTo>
                <a:cubicBezTo>
                  <a:pt x="2960491" y="808197"/>
                  <a:pt x="2963517" y="806603"/>
                  <a:pt x="2964485" y="803486"/>
                </a:cubicBezTo>
                <a:cubicBezTo>
                  <a:pt x="2964181" y="797953"/>
                  <a:pt x="2960002" y="791515"/>
                  <a:pt x="2951944" y="784167"/>
                </a:cubicBezTo>
                <a:cubicBezTo>
                  <a:pt x="2943888" y="776822"/>
                  <a:pt x="2937535" y="771801"/>
                  <a:pt x="2932887" y="769105"/>
                </a:cubicBezTo>
                <a:close/>
                <a:moveTo>
                  <a:pt x="3061350" y="666844"/>
                </a:moveTo>
                <a:cubicBezTo>
                  <a:pt x="3057545" y="666720"/>
                  <a:pt x="3055028" y="668236"/>
                  <a:pt x="3053800" y="671393"/>
                </a:cubicBezTo>
                <a:cubicBezTo>
                  <a:pt x="3052575" y="674549"/>
                  <a:pt x="3051917" y="677143"/>
                  <a:pt x="3051830" y="679177"/>
                </a:cubicBezTo>
                <a:cubicBezTo>
                  <a:pt x="3043975" y="678195"/>
                  <a:pt x="3039633" y="681031"/>
                  <a:pt x="3038800" y="687688"/>
                </a:cubicBezTo>
                <a:cubicBezTo>
                  <a:pt x="3037602" y="690638"/>
                  <a:pt x="3034049" y="692448"/>
                  <a:pt x="3028150" y="693118"/>
                </a:cubicBezTo>
                <a:cubicBezTo>
                  <a:pt x="3022249" y="693790"/>
                  <a:pt x="3018696" y="695598"/>
                  <a:pt x="3017497" y="698547"/>
                </a:cubicBezTo>
                <a:cubicBezTo>
                  <a:pt x="3017492" y="701929"/>
                  <a:pt x="3019305" y="704690"/>
                  <a:pt x="3022941" y="706835"/>
                </a:cubicBezTo>
                <a:cubicBezTo>
                  <a:pt x="3026578" y="708982"/>
                  <a:pt x="3029586" y="710202"/>
                  <a:pt x="3031957" y="710499"/>
                </a:cubicBezTo>
                <a:lnTo>
                  <a:pt x="3067539" y="681141"/>
                </a:lnTo>
                <a:cubicBezTo>
                  <a:pt x="3067955" y="679149"/>
                  <a:pt x="3067957" y="676473"/>
                  <a:pt x="3067547" y="673111"/>
                </a:cubicBezTo>
                <a:cubicBezTo>
                  <a:pt x="3067137" y="669750"/>
                  <a:pt x="3065071" y="667661"/>
                  <a:pt x="3061350" y="666844"/>
                </a:cubicBezTo>
                <a:close/>
                <a:moveTo>
                  <a:pt x="3170720" y="653474"/>
                </a:moveTo>
                <a:cubicBezTo>
                  <a:pt x="3168904" y="653389"/>
                  <a:pt x="3167523" y="653779"/>
                  <a:pt x="3166584" y="654647"/>
                </a:cubicBezTo>
                <a:cubicBezTo>
                  <a:pt x="3165645" y="655516"/>
                  <a:pt x="3164265" y="655906"/>
                  <a:pt x="3162447" y="655820"/>
                </a:cubicBezTo>
                <a:cubicBezTo>
                  <a:pt x="3162279" y="657840"/>
                  <a:pt x="3162767" y="660579"/>
                  <a:pt x="3163916" y="664033"/>
                </a:cubicBezTo>
                <a:cubicBezTo>
                  <a:pt x="3165063" y="667487"/>
                  <a:pt x="3166636" y="669515"/>
                  <a:pt x="3168639" y="670117"/>
                </a:cubicBezTo>
                <a:cubicBezTo>
                  <a:pt x="3172427" y="670381"/>
                  <a:pt x="3174874" y="669418"/>
                  <a:pt x="3175979" y="667232"/>
                </a:cubicBezTo>
                <a:cubicBezTo>
                  <a:pt x="3177084" y="665046"/>
                  <a:pt x="3177672" y="663006"/>
                  <a:pt x="3177742" y="661115"/>
                </a:cubicBezTo>
                <a:cubicBezTo>
                  <a:pt x="3177575" y="657149"/>
                  <a:pt x="3175233" y="654602"/>
                  <a:pt x="3170720" y="653474"/>
                </a:cubicBezTo>
                <a:close/>
                <a:moveTo>
                  <a:pt x="3065983" y="565998"/>
                </a:moveTo>
                <a:cubicBezTo>
                  <a:pt x="3065669" y="567860"/>
                  <a:pt x="3065573" y="569961"/>
                  <a:pt x="3065695" y="572300"/>
                </a:cubicBezTo>
                <a:cubicBezTo>
                  <a:pt x="3065818" y="574641"/>
                  <a:pt x="3066807" y="576032"/>
                  <a:pt x="3068663" y="576475"/>
                </a:cubicBezTo>
                <a:lnTo>
                  <a:pt x="3080444" y="577948"/>
                </a:lnTo>
                <a:cubicBezTo>
                  <a:pt x="3080697" y="574601"/>
                  <a:pt x="3079374" y="571898"/>
                  <a:pt x="3076470" y="569845"/>
                </a:cubicBezTo>
                <a:cubicBezTo>
                  <a:pt x="3073570" y="567793"/>
                  <a:pt x="3070077" y="566510"/>
                  <a:pt x="3065983" y="565998"/>
                </a:cubicBezTo>
                <a:close/>
                <a:moveTo>
                  <a:pt x="3157980" y="563980"/>
                </a:moveTo>
                <a:lnTo>
                  <a:pt x="3118651" y="623297"/>
                </a:lnTo>
                <a:lnTo>
                  <a:pt x="3083902" y="645997"/>
                </a:lnTo>
                <a:lnTo>
                  <a:pt x="3097530" y="664607"/>
                </a:lnTo>
                <a:cubicBezTo>
                  <a:pt x="3101362" y="658535"/>
                  <a:pt x="3115891" y="644715"/>
                  <a:pt x="3141107" y="623146"/>
                </a:cubicBezTo>
                <a:cubicBezTo>
                  <a:pt x="3166324" y="601577"/>
                  <a:pt x="3181728" y="588715"/>
                  <a:pt x="3187317" y="584552"/>
                </a:cubicBezTo>
                <a:close/>
                <a:moveTo>
                  <a:pt x="3212364" y="543735"/>
                </a:moveTo>
                <a:cubicBezTo>
                  <a:pt x="3210548" y="543649"/>
                  <a:pt x="3209169" y="544038"/>
                  <a:pt x="3208230" y="544908"/>
                </a:cubicBezTo>
                <a:cubicBezTo>
                  <a:pt x="3207291" y="545776"/>
                  <a:pt x="3205910" y="546166"/>
                  <a:pt x="3204093" y="546080"/>
                </a:cubicBezTo>
                <a:cubicBezTo>
                  <a:pt x="3203922" y="548103"/>
                  <a:pt x="3204413" y="550840"/>
                  <a:pt x="3205560" y="554294"/>
                </a:cubicBezTo>
                <a:cubicBezTo>
                  <a:pt x="3206707" y="557747"/>
                  <a:pt x="3208282" y="559775"/>
                  <a:pt x="3210283" y="560377"/>
                </a:cubicBezTo>
                <a:cubicBezTo>
                  <a:pt x="3214074" y="560641"/>
                  <a:pt x="3216521" y="559679"/>
                  <a:pt x="3217625" y="557493"/>
                </a:cubicBezTo>
                <a:cubicBezTo>
                  <a:pt x="3218728" y="555307"/>
                  <a:pt x="3219316" y="553266"/>
                  <a:pt x="3219387" y="551375"/>
                </a:cubicBezTo>
                <a:cubicBezTo>
                  <a:pt x="3219218" y="547410"/>
                  <a:pt x="3216878" y="544861"/>
                  <a:pt x="3212364" y="543735"/>
                </a:cubicBezTo>
                <a:close/>
                <a:moveTo>
                  <a:pt x="3108844" y="0"/>
                </a:moveTo>
                <a:cubicBezTo>
                  <a:pt x="3115150" y="719"/>
                  <a:pt x="3122066" y="2571"/>
                  <a:pt x="3129589" y="5554"/>
                </a:cubicBezTo>
                <a:cubicBezTo>
                  <a:pt x="3137109" y="8538"/>
                  <a:pt x="3142731" y="12761"/>
                  <a:pt x="3146453" y="18227"/>
                </a:cubicBezTo>
                <a:lnTo>
                  <a:pt x="3203047" y="76017"/>
                </a:lnTo>
                <a:cubicBezTo>
                  <a:pt x="3212562" y="78335"/>
                  <a:pt x="3220189" y="83796"/>
                  <a:pt x="3225928" y="92402"/>
                </a:cubicBezTo>
                <a:cubicBezTo>
                  <a:pt x="3231665" y="101009"/>
                  <a:pt x="3237330" y="106224"/>
                  <a:pt x="3242916" y="108050"/>
                </a:cubicBezTo>
                <a:cubicBezTo>
                  <a:pt x="3246805" y="108185"/>
                  <a:pt x="3250142" y="106768"/>
                  <a:pt x="3252921" y="103806"/>
                </a:cubicBezTo>
                <a:cubicBezTo>
                  <a:pt x="3255700" y="100843"/>
                  <a:pt x="3258157" y="98475"/>
                  <a:pt x="3260291" y="96700"/>
                </a:cubicBezTo>
                <a:cubicBezTo>
                  <a:pt x="3272644" y="94934"/>
                  <a:pt x="3284639" y="92066"/>
                  <a:pt x="3296271" y="88097"/>
                </a:cubicBezTo>
                <a:cubicBezTo>
                  <a:pt x="3307902" y="84129"/>
                  <a:pt x="3318241" y="78520"/>
                  <a:pt x="3327291" y="71270"/>
                </a:cubicBezTo>
                <a:cubicBezTo>
                  <a:pt x="3328289" y="64634"/>
                  <a:pt x="3331532" y="59967"/>
                  <a:pt x="3337020" y="57271"/>
                </a:cubicBezTo>
                <a:cubicBezTo>
                  <a:pt x="3342510" y="54579"/>
                  <a:pt x="3349263" y="53733"/>
                  <a:pt x="3357283" y="54736"/>
                </a:cubicBezTo>
                <a:lnTo>
                  <a:pt x="3361208" y="55227"/>
                </a:lnTo>
                <a:cubicBezTo>
                  <a:pt x="3369862" y="43842"/>
                  <a:pt x="3378632" y="33528"/>
                  <a:pt x="3387514" y="24285"/>
                </a:cubicBezTo>
                <a:cubicBezTo>
                  <a:pt x="3396399" y="15042"/>
                  <a:pt x="3409349" y="11168"/>
                  <a:pt x="3426365" y="12662"/>
                </a:cubicBezTo>
                <a:cubicBezTo>
                  <a:pt x="3439599" y="13823"/>
                  <a:pt x="3447494" y="15797"/>
                  <a:pt x="3450057" y="18583"/>
                </a:cubicBezTo>
                <a:cubicBezTo>
                  <a:pt x="3452614" y="21368"/>
                  <a:pt x="3452910" y="28308"/>
                  <a:pt x="3450940" y="39402"/>
                </a:cubicBezTo>
                <a:cubicBezTo>
                  <a:pt x="3446179" y="52892"/>
                  <a:pt x="3439909" y="64504"/>
                  <a:pt x="3432126" y="74237"/>
                </a:cubicBezTo>
                <a:cubicBezTo>
                  <a:pt x="3424344" y="83969"/>
                  <a:pt x="3433631" y="90765"/>
                  <a:pt x="3459990" y="94626"/>
                </a:cubicBezTo>
                <a:lnTo>
                  <a:pt x="3502123" y="140466"/>
                </a:lnTo>
                <a:cubicBezTo>
                  <a:pt x="3498980" y="160286"/>
                  <a:pt x="3493951" y="179237"/>
                  <a:pt x="3487036" y="197320"/>
                </a:cubicBezTo>
                <a:cubicBezTo>
                  <a:pt x="3480120" y="215401"/>
                  <a:pt x="3475197" y="233520"/>
                  <a:pt x="3472260" y="251678"/>
                </a:cubicBezTo>
                <a:cubicBezTo>
                  <a:pt x="3483318" y="253624"/>
                  <a:pt x="3487863" y="259827"/>
                  <a:pt x="3485889" y="270286"/>
                </a:cubicBezTo>
                <a:cubicBezTo>
                  <a:pt x="3484875" y="277062"/>
                  <a:pt x="3482338" y="284068"/>
                  <a:pt x="3478275" y="291308"/>
                </a:cubicBezTo>
                <a:cubicBezTo>
                  <a:pt x="3474210" y="298548"/>
                  <a:pt x="3469707" y="305311"/>
                  <a:pt x="3464767" y="311596"/>
                </a:cubicBezTo>
                <a:cubicBezTo>
                  <a:pt x="3461879" y="324054"/>
                  <a:pt x="3455430" y="333106"/>
                  <a:pt x="3445415" y="338757"/>
                </a:cubicBezTo>
                <a:cubicBezTo>
                  <a:pt x="3435404" y="344408"/>
                  <a:pt x="3429160" y="351796"/>
                  <a:pt x="3426687" y="360927"/>
                </a:cubicBezTo>
                <a:lnTo>
                  <a:pt x="3407231" y="388920"/>
                </a:lnTo>
                <a:lnTo>
                  <a:pt x="3390274" y="396943"/>
                </a:lnTo>
                <a:lnTo>
                  <a:pt x="3358201" y="430120"/>
                </a:lnTo>
                <a:cubicBezTo>
                  <a:pt x="3363770" y="432789"/>
                  <a:pt x="3367409" y="436905"/>
                  <a:pt x="3369124" y="442474"/>
                </a:cubicBezTo>
                <a:cubicBezTo>
                  <a:pt x="3370837" y="448041"/>
                  <a:pt x="3371323" y="453455"/>
                  <a:pt x="3370583" y="458715"/>
                </a:cubicBezTo>
                <a:lnTo>
                  <a:pt x="3413366" y="467447"/>
                </a:lnTo>
                <a:lnTo>
                  <a:pt x="3410869" y="487420"/>
                </a:lnTo>
                <a:cubicBezTo>
                  <a:pt x="3410204" y="498042"/>
                  <a:pt x="3404274" y="502935"/>
                  <a:pt x="3393078" y="502097"/>
                </a:cubicBezTo>
                <a:cubicBezTo>
                  <a:pt x="3386977" y="526972"/>
                  <a:pt x="3372557" y="546583"/>
                  <a:pt x="3349824" y="560925"/>
                </a:cubicBezTo>
                <a:cubicBezTo>
                  <a:pt x="3327087" y="575267"/>
                  <a:pt x="3312671" y="594876"/>
                  <a:pt x="3306567" y="619750"/>
                </a:cubicBezTo>
                <a:cubicBezTo>
                  <a:pt x="3294248" y="619267"/>
                  <a:pt x="3281519" y="624013"/>
                  <a:pt x="3268388" y="633991"/>
                </a:cubicBezTo>
                <a:cubicBezTo>
                  <a:pt x="3255257" y="643972"/>
                  <a:pt x="3244956" y="653249"/>
                  <a:pt x="3237487" y="661824"/>
                </a:cubicBezTo>
                <a:lnTo>
                  <a:pt x="3220527" y="669844"/>
                </a:lnTo>
                <a:cubicBezTo>
                  <a:pt x="3220179" y="678607"/>
                  <a:pt x="3218736" y="686171"/>
                  <a:pt x="3216193" y="692546"/>
                </a:cubicBezTo>
                <a:cubicBezTo>
                  <a:pt x="3213649" y="698919"/>
                  <a:pt x="3205852" y="701466"/>
                  <a:pt x="3192799" y="700185"/>
                </a:cubicBezTo>
                <a:lnTo>
                  <a:pt x="3184945" y="699203"/>
                </a:lnTo>
                <a:cubicBezTo>
                  <a:pt x="3180957" y="711171"/>
                  <a:pt x="3169939" y="719514"/>
                  <a:pt x="3151898" y="724230"/>
                </a:cubicBezTo>
                <a:cubicBezTo>
                  <a:pt x="3133859" y="728946"/>
                  <a:pt x="3122741" y="738121"/>
                  <a:pt x="3118543" y="751753"/>
                </a:cubicBezTo>
                <a:lnTo>
                  <a:pt x="3085458" y="761139"/>
                </a:lnTo>
                <a:cubicBezTo>
                  <a:pt x="3079175" y="780145"/>
                  <a:pt x="3057991" y="804684"/>
                  <a:pt x="3021903" y="834755"/>
                </a:cubicBezTo>
                <a:cubicBezTo>
                  <a:pt x="2985817" y="864823"/>
                  <a:pt x="2960038" y="886252"/>
                  <a:pt x="2944559" y="899037"/>
                </a:cubicBezTo>
                <a:cubicBezTo>
                  <a:pt x="2932648" y="898603"/>
                  <a:pt x="2922047" y="903617"/>
                  <a:pt x="2912764" y="914077"/>
                </a:cubicBezTo>
                <a:cubicBezTo>
                  <a:pt x="2903479" y="924538"/>
                  <a:pt x="2896286" y="934204"/>
                  <a:pt x="2891186" y="943075"/>
                </a:cubicBezTo>
                <a:cubicBezTo>
                  <a:pt x="2878572" y="943611"/>
                  <a:pt x="2868857" y="950848"/>
                  <a:pt x="2862045" y="964785"/>
                </a:cubicBezTo>
                <a:cubicBezTo>
                  <a:pt x="2855233" y="978725"/>
                  <a:pt x="2844538" y="985839"/>
                  <a:pt x="2829959" y="986129"/>
                </a:cubicBezTo>
                <a:cubicBezTo>
                  <a:pt x="2829361" y="989578"/>
                  <a:pt x="2827344" y="992423"/>
                  <a:pt x="2823907" y="994669"/>
                </a:cubicBezTo>
                <a:lnTo>
                  <a:pt x="2814217" y="997075"/>
                </a:lnTo>
                <a:lnTo>
                  <a:pt x="2808398" y="1007622"/>
                </a:lnTo>
                <a:lnTo>
                  <a:pt x="2793637" y="1040834"/>
                </a:lnTo>
                <a:lnTo>
                  <a:pt x="2778874" y="1051907"/>
                </a:lnTo>
                <a:lnTo>
                  <a:pt x="2753041" y="1092500"/>
                </a:lnTo>
                <a:cubicBezTo>
                  <a:pt x="2758501" y="1094653"/>
                  <a:pt x="2762344" y="1098650"/>
                  <a:pt x="2764575" y="1104495"/>
                </a:cubicBezTo>
                <a:cubicBezTo>
                  <a:pt x="2766804" y="1110337"/>
                  <a:pt x="2767881" y="1116181"/>
                  <a:pt x="2767804" y="1122023"/>
                </a:cubicBezTo>
                <a:lnTo>
                  <a:pt x="2808398" y="1125715"/>
                </a:lnTo>
                <a:lnTo>
                  <a:pt x="2808398" y="1147857"/>
                </a:lnTo>
                <a:cubicBezTo>
                  <a:pt x="2809012" y="1159543"/>
                  <a:pt x="2804093" y="1165694"/>
                  <a:pt x="2793637" y="1166309"/>
                </a:cubicBezTo>
                <a:cubicBezTo>
                  <a:pt x="2790870" y="1194293"/>
                  <a:pt x="2779796" y="1217668"/>
                  <a:pt x="2760424" y="1236427"/>
                </a:cubicBezTo>
                <a:cubicBezTo>
                  <a:pt x="2741048" y="1255186"/>
                  <a:pt x="2729978" y="1278559"/>
                  <a:pt x="2727209" y="1306544"/>
                </a:cubicBezTo>
                <a:cubicBezTo>
                  <a:pt x="2715755" y="1307698"/>
                  <a:pt x="2704528" y="1314617"/>
                  <a:pt x="2693534" y="1327302"/>
                </a:cubicBezTo>
                <a:cubicBezTo>
                  <a:pt x="2682540" y="1339989"/>
                  <a:pt x="2674083" y="1351521"/>
                  <a:pt x="2668165" y="1361901"/>
                </a:cubicBezTo>
                <a:lnTo>
                  <a:pt x="2653401" y="1372971"/>
                </a:lnTo>
                <a:lnTo>
                  <a:pt x="2653085" y="1378762"/>
                </a:lnTo>
                <a:lnTo>
                  <a:pt x="2667694" y="1372970"/>
                </a:lnTo>
                <a:lnTo>
                  <a:pt x="2731021" y="1326004"/>
                </a:lnTo>
                <a:cubicBezTo>
                  <a:pt x="2732837" y="1313633"/>
                  <a:pt x="2740092" y="1303989"/>
                  <a:pt x="2752791" y="1297070"/>
                </a:cubicBezTo>
                <a:cubicBezTo>
                  <a:pt x="2765490" y="1290151"/>
                  <a:pt x="2772744" y="1279669"/>
                  <a:pt x="2774561" y="1265620"/>
                </a:cubicBezTo>
                <a:cubicBezTo>
                  <a:pt x="2790639" y="1255555"/>
                  <a:pt x="2806967" y="1244654"/>
                  <a:pt x="2823541" y="1232911"/>
                </a:cubicBezTo>
                <a:cubicBezTo>
                  <a:pt x="2840113" y="1221170"/>
                  <a:pt x="2855449" y="1208590"/>
                  <a:pt x="2869552" y="1195171"/>
                </a:cubicBezTo>
                <a:cubicBezTo>
                  <a:pt x="2875898" y="1195102"/>
                  <a:pt x="2882991" y="1196080"/>
                  <a:pt x="2890825" y="1198107"/>
                </a:cubicBezTo>
                <a:cubicBezTo>
                  <a:pt x="2898657" y="1200134"/>
                  <a:pt x="2904760" y="1203629"/>
                  <a:pt x="2909132" y="1208589"/>
                </a:cubicBezTo>
                <a:lnTo>
                  <a:pt x="2972459" y="1258911"/>
                </a:lnTo>
                <a:cubicBezTo>
                  <a:pt x="2982188" y="1260029"/>
                  <a:pt x="2990434" y="1264502"/>
                  <a:pt x="2997196" y="1272330"/>
                </a:cubicBezTo>
                <a:cubicBezTo>
                  <a:pt x="3003958" y="1280157"/>
                  <a:pt x="3010225" y="1284630"/>
                  <a:pt x="3015995" y="1285748"/>
                </a:cubicBezTo>
                <a:cubicBezTo>
                  <a:pt x="3019870" y="1285399"/>
                  <a:pt x="3023006" y="1283580"/>
                  <a:pt x="3025396" y="1280296"/>
                </a:cubicBezTo>
                <a:cubicBezTo>
                  <a:pt x="3027786" y="1277011"/>
                  <a:pt x="3029930" y="1274355"/>
                  <a:pt x="3031827" y="1272330"/>
                </a:cubicBezTo>
                <a:cubicBezTo>
                  <a:pt x="3043865" y="1269045"/>
                  <a:pt x="3055412" y="1264711"/>
                  <a:pt x="3066461" y="1259329"/>
                </a:cubicBezTo>
                <a:cubicBezTo>
                  <a:pt x="3077510" y="1253947"/>
                  <a:pt x="3087073" y="1247099"/>
                  <a:pt x="3095155" y="1238783"/>
                </a:cubicBezTo>
                <a:cubicBezTo>
                  <a:pt x="3095320" y="1232074"/>
                  <a:pt x="3097960" y="1227040"/>
                  <a:pt x="3103070" y="1223685"/>
                </a:cubicBezTo>
                <a:cubicBezTo>
                  <a:pt x="3108184" y="1220331"/>
                  <a:pt x="3114780" y="1218655"/>
                  <a:pt x="3122862" y="1218655"/>
                </a:cubicBezTo>
                <a:lnTo>
                  <a:pt x="3126818" y="1218655"/>
                </a:lnTo>
                <a:cubicBezTo>
                  <a:pt x="3133992" y="1206283"/>
                  <a:pt x="3141415" y="1194962"/>
                  <a:pt x="3149081" y="1184688"/>
                </a:cubicBezTo>
                <a:cubicBezTo>
                  <a:pt x="3156750" y="1174414"/>
                  <a:pt x="3169118" y="1168963"/>
                  <a:pt x="3186189" y="1168334"/>
                </a:cubicBezTo>
                <a:cubicBezTo>
                  <a:pt x="3199466" y="1167845"/>
                  <a:pt x="3207544" y="1168823"/>
                  <a:pt x="3210433" y="1171269"/>
                </a:cubicBezTo>
                <a:cubicBezTo>
                  <a:pt x="3213316" y="1173715"/>
                  <a:pt x="3214471" y="1180564"/>
                  <a:pt x="3213893" y="1191817"/>
                </a:cubicBezTo>
                <a:cubicBezTo>
                  <a:pt x="3210842" y="1205794"/>
                  <a:pt x="3206062" y="1218095"/>
                  <a:pt x="3199547" y="1228717"/>
                </a:cubicBezTo>
                <a:cubicBezTo>
                  <a:pt x="3193032" y="1239341"/>
                  <a:pt x="3203092" y="1244931"/>
                  <a:pt x="3229725" y="1245493"/>
                </a:cubicBezTo>
                <a:lnTo>
                  <a:pt x="3277221" y="1285749"/>
                </a:lnTo>
                <a:cubicBezTo>
                  <a:pt x="3276562" y="1305805"/>
                  <a:pt x="3273923" y="1325235"/>
                  <a:pt x="3269305" y="1344036"/>
                </a:cubicBezTo>
                <a:cubicBezTo>
                  <a:pt x="3264687" y="1362836"/>
                  <a:pt x="3262050" y="1381425"/>
                  <a:pt x="3261389" y="1399808"/>
                </a:cubicBezTo>
                <a:cubicBezTo>
                  <a:pt x="3272604" y="1400365"/>
                  <a:pt x="3277883" y="1405957"/>
                  <a:pt x="3277221" y="1416580"/>
                </a:cubicBezTo>
                <a:cubicBezTo>
                  <a:pt x="3277056" y="1423429"/>
                  <a:pt x="3275408" y="1430697"/>
                  <a:pt x="3272275" y="1438385"/>
                </a:cubicBezTo>
                <a:cubicBezTo>
                  <a:pt x="3269140" y="1446073"/>
                  <a:pt x="3265511" y="1453343"/>
                  <a:pt x="3261389" y="1460192"/>
                </a:cubicBezTo>
                <a:cubicBezTo>
                  <a:pt x="3260069" y="1472913"/>
                  <a:pt x="3254793" y="1482696"/>
                  <a:pt x="3245557" y="1489545"/>
                </a:cubicBezTo>
                <a:cubicBezTo>
                  <a:pt x="3236324" y="1496394"/>
                  <a:pt x="3231045" y="1504500"/>
                  <a:pt x="3229726" y="1513867"/>
                </a:cubicBezTo>
                <a:lnTo>
                  <a:pt x="3213893" y="1544058"/>
                </a:lnTo>
                <a:lnTo>
                  <a:pt x="3198062" y="1554123"/>
                </a:lnTo>
                <a:lnTo>
                  <a:pt x="3170355" y="1591024"/>
                </a:lnTo>
                <a:cubicBezTo>
                  <a:pt x="3176211" y="1592980"/>
                  <a:pt x="3180333" y="1596614"/>
                  <a:pt x="3182725" y="1601927"/>
                </a:cubicBezTo>
                <a:cubicBezTo>
                  <a:pt x="3185116" y="1607237"/>
                  <a:pt x="3186270" y="1612550"/>
                  <a:pt x="3186189" y="1617860"/>
                </a:cubicBezTo>
                <a:lnTo>
                  <a:pt x="3229726" y="1621217"/>
                </a:lnTo>
                <a:lnTo>
                  <a:pt x="3229725" y="1641344"/>
                </a:lnTo>
                <a:cubicBezTo>
                  <a:pt x="3230384" y="1651968"/>
                  <a:pt x="3225108" y="1657559"/>
                  <a:pt x="3213894" y="1658117"/>
                </a:cubicBezTo>
                <a:cubicBezTo>
                  <a:pt x="3210926" y="1683556"/>
                  <a:pt x="3199051" y="1704804"/>
                  <a:pt x="3178273" y="1721857"/>
                </a:cubicBezTo>
                <a:cubicBezTo>
                  <a:pt x="3157492" y="1738910"/>
                  <a:pt x="3145620" y="1760156"/>
                  <a:pt x="3142650" y="1785595"/>
                </a:cubicBezTo>
                <a:cubicBezTo>
                  <a:pt x="3130366" y="1786645"/>
                  <a:pt x="3118325" y="1792933"/>
                  <a:pt x="3106534" y="1804464"/>
                </a:cubicBezTo>
                <a:cubicBezTo>
                  <a:pt x="3094743" y="1815997"/>
                  <a:pt x="3085673" y="1826481"/>
                  <a:pt x="3079326" y="1835916"/>
                </a:cubicBezTo>
                <a:lnTo>
                  <a:pt x="3063491" y="1845979"/>
                </a:lnTo>
                <a:cubicBezTo>
                  <a:pt x="3064233" y="1854717"/>
                  <a:pt x="3063740" y="1862402"/>
                  <a:pt x="3062008" y="1869043"/>
                </a:cubicBezTo>
                <a:cubicBezTo>
                  <a:pt x="3060274" y="1875683"/>
                  <a:pt x="3052854" y="1879177"/>
                  <a:pt x="3039743" y="1879526"/>
                </a:cubicBezTo>
                <a:lnTo>
                  <a:pt x="3031827" y="1879526"/>
                </a:lnTo>
                <a:cubicBezTo>
                  <a:pt x="3029356" y="1891897"/>
                  <a:pt x="3019459" y="1901542"/>
                  <a:pt x="3002141" y="1908460"/>
                </a:cubicBezTo>
                <a:cubicBezTo>
                  <a:pt x="2984827" y="1915378"/>
                  <a:pt x="2974933" y="1925861"/>
                  <a:pt x="2972459" y="1939910"/>
                </a:cubicBezTo>
                <a:lnTo>
                  <a:pt x="2940795" y="1953328"/>
                </a:lnTo>
                <a:cubicBezTo>
                  <a:pt x="2936920" y="1972967"/>
                  <a:pt x="2918944" y="1999944"/>
                  <a:pt x="2886866" y="2034261"/>
                </a:cubicBezTo>
                <a:cubicBezTo>
                  <a:pt x="2854790" y="2068575"/>
                  <a:pt x="2831869" y="2093038"/>
                  <a:pt x="2818097" y="2107643"/>
                </a:cubicBezTo>
                <a:cubicBezTo>
                  <a:pt x="2806225" y="2108691"/>
                  <a:pt x="2796327" y="2114982"/>
                  <a:pt x="2788414" y="2126513"/>
                </a:cubicBezTo>
                <a:lnTo>
                  <a:pt x="2773457" y="2152923"/>
                </a:lnTo>
                <a:lnTo>
                  <a:pt x="2806791" y="2154031"/>
                </a:lnTo>
                <a:lnTo>
                  <a:pt x="2827202" y="2122284"/>
                </a:lnTo>
                <a:cubicBezTo>
                  <a:pt x="2844812" y="2121373"/>
                  <a:pt x="2863237" y="2118304"/>
                  <a:pt x="2882477" y="2113074"/>
                </a:cubicBezTo>
                <a:cubicBezTo>
                  <a:pt x="2901712" y="2107847"/>
                  <a:pt x="2919174" y="2101724"/>
                  <a:pt x="2934854" y="2094711"/>
                </a:cubicBezTo>
                <a:cubicBezTo>
                  <a:pt x="2934689" y="2088599"/>
                  <a:pt x="2936597" y="2082597"/>
                  <a:pt x="2940578" y="2076701"/>
                </a:cubicBezTo>
                <a:cubicBezTo>
                  <a:pt x="2944561" y="2070808"/>
                  <a:pt x="2951138" y="2069252"/>
                  <a:pt x="2960309" y="2072033"/>
                </a:cubicBezTo>
                <a:cubicBezTo>
                  <a:pt x="2988372" y="2068409"/>
                  <a:pt x="3019808" y="2059335"/>
                  <a:pt x="3054616" y="2044809"/>
                </a:cubicBezTo>
                <a:cubicBezTo>
                  <a:pt x="3089425" y="2030284"/>
                  <a:pt x="3117411" y="2016327"/>
                  <a:pt x="3138576" y="2002938"/>
                </a:cubicBezTo>
                <a:cubicBezTo>
                  <a:pt x="3151200" y="2005450"/>
                  <a:pt x="3163724" y="2001204"/>
                  <a:pt x="3176149" y="1990200"/>
                </a:cubicBezTo>
                <a:cubicBezTo>
                  <a:pt x="3188573" y="1979197"/>
                  <a:pt x="3202950" y="1975646"/>
                  <a:pt x="3219278" y="1979556"/>
                </a:cubicBezTo>
                <a:lnTo>
                  <a:pt x="3297457" y="1951637"/>
                </a:lnTo>
                <a:cubicBezTo>
                  <a:pt x="3303537" y="1940633"/>
                  <a:pt x="3313678" y="1934294"/>
                  <a:pt x="3327877" y="1932623"/>
                </a:cubicBezTo>
                <a:cubicBezTo>
                  <a:pt x="3342075" y="1930947"/>
                  <a:pt x="3352216" y="1924608"/>
                  <a:pt x="3358297" y="1913605"/>
                </a:cubicBezTo>
                <a:lnTo>
                  <a:pt x="3425680" y="1903130"/>
                </a:lnTo>
                <a:cubicBezTo>
                  <a:pt x="3455521" y="1877698"/>
                  <a:pt x="3489679" y="1859045"/>
                  <a:pt x="3528160" y="1847171"/>
                </a:cubicBezTo>
                <a:cubicBezTo>
                  <a:pt x="3566640" y="1835300"/>
                  <a:pt x="3604878" y="1822662"/>
                  <a:pt x="3642877" y="1809264"/>
                </a:cubicBezTo>
                <a:cubicBezTo>
                  <a:pt x="3658946" y="1812924"/>
                  <a:pt x="3673210" y="1808734"/>
                  <a:pt x="3685672" y="1796700"/>
                </a:cubicBezTo>
                <a:cubicBezTo>
                  <a:pt x="3698132" y="1784663"/>
                  <a:pt x="3712399" y="1780474"/>
                  <a:pt x="3728464" y="1784135"/>
                </a:cubicBezTo>
                <a:lnTo>
                  <a:pt x="3804279" y="1762496"/>
                </a:lnTo>
                <a:cubicBezTo>
                  <a:pt x="3810338" y="1751559"/>
                  <a:pt x="3820525" y="1745088"/>
                  <a:pt x="3834847" y="1743088"/>
                </a:cubicBezTo>
                <a:cubicBezTo>
                  <a:pt x="3849170" y="1741088"/>
                  <a:pt x="3859653" y="1733833"/>
                  <a:pt x="3866303" y="1721327"/>
                </a:cubicBezTo>
                <a:cubicBezTo>
                  <a:pt x="3884896" y="1717572"/>
                  <a:pt x="3904018" y="1713123"/>
                  <a:pt x="3923667" y="1707975"/>
                </a:cubicBezTo>
                <a:cubicBezTo>
                  <a:pt x="3943314" y="1702825"/>
                  <a:pt x="3962098" y="1696455"/>
                  <a:pt x="3980025" y="1688866"/>
                </a:cubicBezTo>
                <a:cubicBezTo>
                  <a:pt x="3985989" y="1691038"/>
                  <a:pt x="3992282" y="1694453"/>
                  <a:pt x="3998900" y="1699110"/>
                </a:cubicBezTo>
                <a:cubicBezTo>
                  <a:pt x="4005514" y="1703768"/>
                  <a:pt x="4009996" y="1709187"/>
                  <a:pt x="4012338" y="1715371"/>
                </a:cubicBezTo>
                <a:lnTo>
                  <a:pt x="4053873" y="1784779"/>
                </a:lnTo>
                <a:cubicBezTo>
                  <a:pt x="4062584" y="1789254"/>
                  <a:pt x="4068725" y="1796345"/>
                  <a:pt x="4072294" y="1806054"/>
                </a:cubicBezTo>
                <a:cubicBezTo>
                  <a:pt x="4075864" y="1815763"/>
                  <a:pt x="4080155" y="1822157"/>
                  <a:pt x="4085160" y="1825237"/>
                </a:cubicBezTo>
                <a:cubicBezTo>
                  <a:pt x="4088910" y="1826275"/>
                  <a:pt x="4092485" y="1825677"/>
                  <a:pt x="4095879" y="1823446"/>
                </a:cubicBezTo>
                <a:cubicBezTo>
                  <a:pt x="4099274" y="1821214"/>
                  <a:pt x="4102216" y="1819484"/>
                  <a:pt x="4104705" y="1818257"/>
                </a:cubicBezTo>
                <a:cubicBezTo>
                  <a:pt x="4117128" y="1819425"/>
                  <a:pt x="4129462" y="1819437"/>
                  <a:pt x="4141699" y="1818294"/>
                </a:cubicBezTo>
                <a:cubicBezTo>
                  <a:pt x="4153935" y="1817150"/>
                  <a:pt x="4165298" y="1814112"/>
                  <a:pt x="4175791" y="1809176"/>
                </a:cubicBezTo>
                <a:cubicBezTo>
                  <a:pt x="4178310" y="1802955"/>
                  <a:pt x="4182554" y="1799176"/>
                  <a:pt x="4188519" y="1797835"/>
                </a:cubicBezTo>
                <a:cubicBezTo>
                  <a:pt x="4194487" y="1796499"/>
                  <a:pt x="4201251" y="1797254"/>
                  <a:pt x="4208814" y="1800101"/>
                </a:cubicBezTo>
                <a:lnTo>
                  <a:pt x="4212516" y="1801496"/>
                </a:lnTo>
                <a:cubicBezTo>
                  <a:pt x="4223589" y="1792445"/>
                  <a:pt x="4234526" y="1784465"/>
                  <a:pt x="4245320" y="1777551"/>
                </a:cubicBezTo>
                <a:cubicBezTo>
                  <a:pt x="4256118" y="1770639"/>
                  <a:pt x="4269614" y="1769895"/>
                  <a:pt x="4285811" y="1775322"/>
                </a:cubicBezTo>
                <a:cubicBezTo>
                  <a:pt x="4298408" y="1779542"/>
                  <a:pt x="4305624" y="1783305"/>
                  <a:pt x="4307465" y="1786612"/>
                </a:cubicBezTo>
                <a:cubicBezTo>
                  <a:pt x="4309302" y="1789917"/>
                  <a:pt x="4307969" y="1796733"/>
                  <a:pt x="4303464" y="1807061"/>
                </a:cubicBezTo>
                <a:cubicBezTo>
                  <a:pt x="4295683" y="1819066"/>
                  <a:pt x="4286875" y="1828893"/>
                  <a:pt x="4277034" y="1836539"/>
                </a:cubicBezTo>
                <a:cubicBezTo>
                  <a:pt x="4267194" y="1844186"/>
                  <a:pt x="4274639" y="1852963"/>
                  <a:pt x="4299367" y="1862872"/>
                </a:cubicBezTo>
                <a:lnTo>
                  <a:pt x="4329632" y="1917282"/>
                </a:lnTo>
                <a:cubicBezTo>
                  <a:pt x="4321948" y="1935820"/>
                  <a:pt x="4312631" y="1953074"/>
                  <a:pt x="4301685" y="1969041"/>
                </a:cubicBezTo>
                <a:cubicBezTo>
                  <a:pt x="4290739" y="1985009"/>
                  <a:pt x="4281722" y="2001477"/>
                  <a:pt x="4274625" y="2018447"/>
                </a:cubicBezTo>
                <a:lnTo>
                  <a:pt x="4280160" y="2023271"/>
                </a:lnTo>
                <a:lnTo>
                  <a:pt x="4303807" y="2006339"/>
                </a:lnTo>
                <a:cubicBezTo>
                  <a:pt x="4303973" y="1999629"/>
                  <a:pt x="4306612" y="1994596"/>
                  <a:pt x="4311724" y="1991240"/>
                </a:cubicBezTo>
                <a:cubicBezTo>
                  <a:pt x="4316837" y="1987887"/>
                  <a:pt x="4323434" y="1986211"/>
                  <a:pt x="4331515" y="1986210"/>
                </a:cubicBezTo>
                <a:lnTo>
                  <a:pt x="4335472" y="1986210"/>
                </a:lnTo>
                <a:cubicBezTo>
                  <a:pt x="4342645" y="1973839"/>
                  <a:pt x="4350067" y="1962517"/>
                  <a:pt x="4357735" y="1952242"/>
                </a:cubicBezTo>
                <a:cubicBezTo>
                  <a:pt x="4365404" y="1941969"/>
                  <a:pt x="4377772" y="1936518"/>
                  <a:pt x="4394843" y="1935889"/>
                </a:cubicBezTo>
                <a:cubicBezTo>
                  <a:pt x="4408118" y="1935399"/>
                  <a:pt x="4416197" y="1936377"/>
                  <a:pt x="4419086" y="1938824"/>
                </a:cubicBezTo>
                <a:cubicBezTo>
                  <a:pt x="4421970" y="1941271"/>
                  <a:pt x="4423124" y="1948120"/>
                  <a:pt x="4422547" y="1959373"/>
                </a:cubicBezTo>
                <a:cubicBezTo>
                  <a:pt x="4419496" y="1973349"/>
                  <a:pt x="4414715" y="1985649"/>
                  <a:pt x="4408200" y="1996273"/>
                </a:cubicBezTo>
                <a:cubicBezTo>
                  <a:pt x="4401685" y="2006897"/>
                  <a:pt x="4411744" y="2012487"/>
                  <a:pt x="4438379" y="2013047"/>
                </a:cubicBezTo>
                <a:lnTo>
                  <a:pt x="4485875" y="2053303"/>
                </a:lnTo>
                <a:cubicBezTo>
                  <a:pt x="4485216" y="2073361"/>
                  <a:pt x="4482576" y="2092790"/>
                  <a:pt x="4477959" y="2111591"/>
                </a:cubicBezTo>
                <a:cubicBezTo>
                  <a:pt x="4473341" y="2130392"/>
                  <a:pt x="4470704" y="2148980"/>
                  <a:pt x="4470043" y="2167363"/>
                </a:cubicBezTo>
                <a:cubicBezTo>
                  <a:pt x="4481256" y="2167921"/>
                  <a:pt x="4486535" y="2173511"/>
                  <a:pt x="4485875" y="2184136"/>
                </a:cubicBezTo>
                <a:cubicBezTo>
                  <a:pt x="4485708" y="2190985"/>
                  <a:pt x="4484061" y="2198252"/>
                  <a:pt x="4480929" y="2205940"/>
                </a:cubicBezTo>
                <a:cubicBezTo>
                  <a:pt x="4477793" y="2213628"/>
                  <a:pt x="4474164" y="2220898"/>
                  <a:pt x="4470043" y="2227747"/>
                </a:cubicBezTo>
                <a:cubicBezTo>
                  <a:pt x="4468723" y="2240468"/>
                  <a:pt x="4463446" y="2250250"/>
                  <a:pt x="4454210" y="2257099"/>
                </a:cubicBezTo>
                <a:cubicBezTo>
                  <a:pt x="4444978" y="2263950"/>
                  <a:pt x="4439698" y="2272055"/>
                  <a:pt x="4438378" y="2281422"/>
                </a:cubicBezTo>
                <a:lnTo>
                  <a:pt x="4422547" y="2311613"/>
                </a:lnTo>
                <a:lnTo>
                  <a:pt x="4406715" y="2321678"/>
                </a:lnTo>
                <a:lnTo>
                  <a:pt x="4379007" y="2358579"/>
                </a:lnTo>
                <a:cubicBezTo>
                  <a:pt x="4384865" y="2360536"/>
                  <a:pt x="4388986" y="2364169"/>
                  <a:pt x="4391379" y="2369482"/>
                </a:cubicBezTo>
                <a:cubicBezTo>
                  <a:pt x="4393769" y="2374793"/>
                  <a:pt x="4394923" y="2380105"/>
                  <a:pt x="4394842" y="2385416"/>
                </a:cubicBezTo>
                <a:lnTo>
                  <a:pt x="4438379" y="2388771"/>
                </a:lnTo>
                <a:lnTo>
                  <a:pt x="4438379" y="2408900"/>
                </a:lnTo>
                <a:cubicBezTo>
                  <a:pt x="4439038" y="2419524"/>
                  <a:pt x="4433760" y="2425114"/>
                  <a:pt x="4422546" y="2425672"/>
                </a:cubicBezTo>
                <a:cubicBezTo>
                  <a:pt x="4419580" y="2451111"/>
                  <a:pt x="4407704" y="2472360"/>
                  <a:pt x="4386926" y="2489413"/>
                </a:cubicBezTo>
                <a:cubicBezTo>
                  <a:pt x="4366146" y="2506465"/>
                  <a:pt x="4354274" y="2527712"/>
                  <a:pt x="4351303" y="2553150"/>
                </a:cubicBezTo>
                <a:cubicBezTo>
                  <a:pt x="4339019" y="2554199"/>
                  <a:pt x="4326978" y="2560489"/>
                  <a:pt x="4315187" y="2572019"/>
                </a:cubicBezTo>
                <a:cubicBezTo>
                  <a:pt x="4303395" y="2583552"/>
                  <a:pt x="4294325" y="2594035"/>
                  <a:pt x="4287978" y="2603472"/>
                </a:cubicBezTo>
                <a:lnTo>
                  <a:pt x="4272144" y="2613535"/>
                </a:lnTo>
                <a:lnTo>
                  <a:pt x="4272128" y="2613794"/>
                </a:lnTo>
                <a:lnTo>
                  <a:pt x="4316958" y="2651792"/>
                </a:lnTo>
                <a:cubicBezTo>
                  <a:pt x="4316299" y="2671849"/>
                  <a:pt x="4313661" y="2691278"/>
                  <a:pt x="4309042" y="2710080"/>
                </a:cubicBezTo>
                <a:cubicBezTo>
                  <a:pt x="4304425" y="2728880"/>
                  <a:pt x="4301787" y="2747468"/>
                  <a:pt x="4301126" y="2765851"/>
                </a:cubicBezTo>
                <a:cubicBezTo>
                  <a:pt x="4312341" y="2766409"/>
                  <a:pt x="4317620" y="2771999"/>
                  <a:pt x="4316958" y="2782624"/>
                </a:cubicBezTo>
                <a:cubicBezTo>
                  <a:pt x="4316793" y="2789473"/>
                  <a:pt x="4315146" y="2796740"/>
                  <a:pt x="4312012" y="2804428"/>
                </a:cubicBezTo>
                <a:cubicBezTo>
                  <a:pt x="4308877" y="2812116"/>
                  <a:pt x="4305248" y="2819386"/>
                  <a:pt x="4301126" y="2826235"/>
                </a:cubicBezTo>
                <a:cubicBezTo>
                  <a:pt x="4299807" y="2838956"/>
                  <a:pt x="4294530" y="2848738"/>
                  <a:pt x="4285295" y="2855587"/>
                </a:cubicBezTo>
                <a:cubicBezTo>
                  <a:pt x="4276061" y="2862438"/>
                  <a:pt x="4270783" y="2870543"/>
                  <a:pt x="4269462" y="2879910"/>
                </a:cubicBezTo>
                <a:lnTo>
                  <a:pt x="4253630" y="2910101"/>
                </a:lnTo>
                <a:lnTo>
                  <a:pt x="4237799" y="2920166"/>
                </a:lnTo>
                <a:lnTo>
                  <a:pt x="4210091" y="2957067"/>
                </a:lnTo>
                <a:cubicBezTo>
                  <a:pt x="4215948" y="2959024"/>
                  <a:pt x="4220070" y="2962657"/>
                  <a:pt x="4222463" y="2967970"/>
                </a:cubicBezTo>
                <a:cubicBezTo>
                  <a:pt x="4224853" y="2973281"/>
                  <a:pt x="4226008" y="2978593"/>
                  <a:pt x="4225926" y="2983905"/>
                </a:cubicBezTo>
                <a:lnTo>
                  <a:pt x="4269462" y="2987260"/>
                </a:lnTo>
                <a:lnTo>
                  <a:pt x="4269462" y="3007388"/>
                </a:lnTo>
                <a:cubicBezTo>
                  <a:pt x="4270121" y="3018011"/>
                  <a:pt x="4264845" y="3023603"/>
                  <a:pt x="4253631" y="3024160"/>
                </a:cubicBezTo>
                <a:cubicBezTo>
                  <a:pt x="4252147" y="3036880"/>
                  <a:pt x="4248436" y="3048552"/>
                  <a:pt x="4242500" y="3059176"/>
                </a:cubicBezTo>
                <a:lnTo>
                  <a:pt x="4230104" y="3073715"/>
                </a:lnTo>
                <a:lnTo>
                  <a:pt x="4231858" y="3084135"/>
                </a:lnTo>
                <a:cubicBezTo>
                  <a:pt x="4228807" y="3098112"/>
                  <a:pt x="4224027" y="3110411"/>
                  <a:pt x="4217512" y="3121035"/>
                </a:cubicBezTo>
                <a:cubicBezTo>
                  <a:pt x="4210997" y="3131659"/>
                  <a:pt x="4221056" y="3137249"/>
                  <a:pt x="4247690" y="3137810"/>
                </a:cubicBezTo>
                <a:lnTo>
                  <a:pt x="4295186" y="3178065"/>
                </a:lnTo>
                <a:cubicBezTo>
                  <a:pt x="4294527" y="3198123"/>
                  <a:pt x="4291889" y="3217552"/>
                  <a:pt x="4287270" y="3236353"/>
                </a:cubicBezTo>
                <a:cubicBezTo>
                  <a:pt x="4282652" y="3255154"/>
                  <a:pt x="4280015" y="3273742"/>
                  <a:pt x="4279354" y="3292125"/>
                </a:cubicBezTo>
                <a:cubicBezTo>
                  <a:pt x="4290569" y="3292683"/>
                  <a:pt x="4295848" y="3298274"/>
                  <a:pt x="4295186" y="3308898"/>
                </a:cubicBezTo>
                <a:cubicBezTo>
                  <a:pt x="4295021" y="3315747"/>
                  <a:pt x="4293374" y="3323015"/>
                  <a:pt x="4290240" y="3330702"/>
                </a:cubicBezTo>
                <a:cubicBezTo>
                  <a:pt x="4287105" y="3338390"/>
                  <a:pt x="4283476" y="3345660"/>
                  <a:pt x="4279354" y="3352509"/>
                </a:cubicBezTo>
                <a:cubicBezTo>
                  <a:pt x="4278035" y="3365230"/>
                  <a:pt x="4272759" y="3375013"/>
                  <a:pt x="4263523" y="3381861"/>
                </a:cubicBezTo>
                <a:cubicBezTo>
                  <a:pt x="4254289" y="3388712"/>
                  <a:pt x="4249011" y="3396817"/>
                  <a:pt x="4247690" y="3406185"/>
                </a:cubicBezTo>
                <a:lnTo>
                  <a:pt x="4231858" y="3436376"/>
                </a:lnTo>
                <a:lnTo>
                  <a:pt x="4216027" y="3446440"/>
                </a:lnTo>
                <a:lnTo>
                  <a:pt x="4188320" y="3483341"/>
                </a:lnTo>
                <a:cubicBezTo>
                  <a:pt x="4194176" y="3485298"/>
                  <a:pt x="4198298" y="3488931"/>
                  <a:pt x="4200690" y="3494244"/>
                </a:cubicBezTo>
                <a:cubicBezTo>
                  <a:pt x="4203081" y="3499555"/>
                  <a:pt x="4204236" y="3504867"/>
                  <a:pt x="4204154" y="3510178"/>
                </a:cubicBezTo>
                <a:lnTo>
                  <a:pt x="4247690" y="3513534"/>
                </a:lnTo>
                <a:lnTo>
                  <a:pt x="4247690" y="3533662"/>
                </a:lnTo>
                <a:cubicBezTo>
                  <a:pt x="4248349" y="3544286"/>
                  <a:pt x="4243073" y="3549876"/>
                  <a:pt x="4231859" y="3550434"/>
                </a:cubicBezTo>
                <a:cubicBezTo>
                  <a:pt x="4228891" y="3575874"/>
                  <a:pt x="4217016" y="3597122"/>
                  <a:pt x="4196238" y="3614175"/>
                </a:cubicBezTo>
                <a:cubicBezTo>
                  <a:pt x="4175457" y="3631227"/>
                  <a:pt x="4163585" y="3652474"/>
                  <a:pt x="4160616" y="3677912"/>
                </a:cubicBezTo>
                <a:cubicBezTo>
                  <a:pt x="4148331" y="3678962"/>
                  <a:pt x="4136291" y="3685251"/>
                  <a:pt x="4124499" y="3696781"/>
                </a:cubicBezTo>
                <a:cubicBezTo>
                  <a:pt x="4112708" y="3708315"/>
                  <a:pt x="4103638" y="3718798"/>
                  <a:pt x="4097291" y="3728234"/>
                </a:cubicBezTo>
                <a:lnTo>
                  <a:pt x="4081456" y="3738297"/>
                </a:lnTo>
                <a:cubicBezTo>
                  <a:pt x="4082198" y="3747034"/>
                  <a:pt x="4081706" y="3754720"/>
                  <a:pt x="4079973" y="3761360"/>
                </a:cubicBezTo>
                <a:cubicBezTo>
                  <a:pt x="4078240" y="3768000"/>
                  <a:pt x="4070819" y="3771494"/>
                  <a:pt x="4057708" y="3771843"/>
                </a:cubicBezTo>
                <a:lnTo>
                  <a:pt x="4049792" y="3771843"/>
                </a:lnTo>
                <a:cubicBezTo>
                  <a:pt x="4047320" y="3784215"/>
                  <a:pt x="4037424" y="3793859"/>
                  <a:pt x="4020106" y="3800778"/>
                </a:cubicBezTo>
                <a:cubicBezTo>
                  <a:pt x="4002792" y="3807696"/>
                  <a:pt x="3992899" y="3818179"/>
                  <a:pt x="3990424" y="3832228"/>
                </a:cubicBezTo>
                <a:lnTo>
                  <a:pt x="3958760" y="3845646"/>
                </a:lnTo>
                <a:cubicBezTo>
                  <a:pt x="3954885" y="3865285"/>
                  <a:pt x="3936909" y="3892263"/>
                  <a:pt x="3904832" y="3926579"/>
                </a:cubicBezTo>
                <a:cubicBezTo>
                  <a:pt x="3872756" y="3960893"/>
                  <a:pt x="3849834" y="3985356"/>
                  <a:pt x="3836062" y="3999962"/>
                </a:cubicBezTo>
                <a:cubicBezTo>
                  <a:pt x="3824190" y="4001009"/>
                  <a:pt x="3814292" y="4007300"/>
                  <a:pt x="3806379" y="4018831"/>
                </a:cubicBezTo>
                <a:cubicBezTo>
                  <a:pt x="3798463" y="4030364"/>
                  <a:pt x="3792525" y="4040847"/>
                  <a:pt x="3788566" y="4050283"/>
                </a:cubicBezTo>
                <a:cubicBezTo>
                  <a:pt x="3776116" y="4052380"/>
                  <a:pt x="3767374" y="4060766"/>
                  <a:pt x="3762344" y="4075441"/>
                </a:cubicBezTo>
                <a:cubicBezTo>
                  <a:pt x="3757314" y="4090119"/>
                  <a:pt x="3747585" y="4098505"/>
                  <a:pt x="3733155" y="4100603"/>
                </a:cubicBezTo>
                <a:cubicBezTo>
                  <a:pt x="3732989" y="4104098"/>
                  <a:pt x="3731341" y="4107172"/>
                  <a:pt x="3728209" y="4109827"/>
                </a:cubicBezTo>
                <a:cubicBezTo>
                  <a:pt x="3725074" y="4112485"/>
                  <a:pt x="3721447" y="4113881"/>
                  <a:pt x="3717323" y="4114021"/>
                </a:cubicBezTo>
                <a:lnTo>
                  <a:pt x="3701491" y="4110667"/>
                </a:lnTo>
                <a:cubicBezTo>
                  <a:pt x="3709737" y="4107172"/>
                  <a:pt x="3716992" y="4102419"/>
                  <a:pt x="3723260" y="4096411"/>
                </a:cubicBezTo>
                <a:cubicBezTo>
                  <a:pt x="3729527" y="4090400"/>
                  <a:pt x="3732824" y="4083968"/>
                  <a:pt x="3733154" y="4077121"/>
                </a:cubicBezTo>
                <a:cubicBezTo>
                  <a:pt x="3724169" y="4076560"/>
                  <a:pt x="3717407" y="4074326"/>
                  <a:pt x="3712870" y="4070411"/>
                </a:cubicBezTo>
                <a:cubicBezTo>
                  <a:pt x="3708337" y="4066498"/>
                  <a:pt x="3700586" y="4064259"/>
                  <a:pt x="3689618" y="4063702"/>
                </a:cubicBezTo>
                <a:lnTo>
                  <a:pt x="3669828" y="4090540"/>
                </a:lnTo>
                <a:cubicBezTo>
                  <a:pt x="3657459" y="4093195"/>
                  <a:pt x="3649543" y="4103818"/>
                  <a:pt x="3646080" y="4122407"/>
                </a:cubicBezTo>
                <a:cubicBezTo>
                  <a:pt x="3642616" y="4140998"/>
                  <a:pt x="3634701" y="4151622"/>
                  <a:pt x="3622332" y="4154277"/>
                </a:cubicBezTo>
                <a:lnTo>
                  <a:pt x="3551088" y="4207952"/>
                </a:lnTo>
                <a:cubicBezTo>
                  <a:pt x="3544411" y="4223119"/>
                  <a:pt x="3537977" y="4234721"/>
                  <a:pt x="3531793" y="4242758"/>
                </a:cubicBezTo>
                <a:cubicBezTo>
                  <a:pt x="3525608" y="4250795"/>
                  <a:pt x="3512251" y="4254849"/>
                  <a:pt x="3491720" y="4254918"/>
                </a:cubicBezTo>
                <a:lnTo>
                  <a:pt x="3487761" y="4295174"/>
                </a:lnTo>
                <a:lnTo>
                  <a:pt x="3475888" y="4311948"/>
                </a:lnTo>
                <a:lnTo>
                  <a:pt x="3523384" y="4322012"/>
                </a:lnTo>
                <a:cubicBezTo>
                  <a:pt x="3522064" y="4334872"/>
                  <a:pt x="3516787" y="4346053"/>
                  <a:pt x="3507552" y="4355557"/>
                </a:cubicBezTo>
                <a:cubicBezTo>
                  <a:pt x="3498316" y="4365063"/>
                  <a:pt x="3493037" y="4376247"/>
                  <a:pt x="3491720" y="4389105"/>
                </a:cubicBezTo>
                <a:cubicBezTo>
                  <a:pt x="3482815" y="4396094"/>
                  <a:pt x="3472918" y="4404761"/>
                  <a:pt x="3462035" y="4415104"/>
                </a:cubicBezTo>
                <a:cubicBezTo>
                  <a:pt x="3451148" y="4425447"/>
                  <a:pt x="3445214" y="4435790"/>
                  <a:pt x="3444224" y="4446136"/>
                </a:cubicBezTo>
                <a:cubicBezTo>
                  <a:pt x="3437875" y="4444388"/>
                  <a:pt x="3431772" y="4444528"/>
                  <a:pt x="3425918" y="4446554"/>
                </a:cubicBezTo>
                <a:cubicBezTo>
                  <a:pt x="3420064" y="4448582"/>
                  <a:pt x="3416929" y="4452914"/>
                  <a:pt x="3416517" y="4459555"/>
                </a:cubicBezTo>
                <a:cubicBezTo>
                  <a:pt x="3415198" y="4481428"/>
                  <a:pt x="3409921" y="4490515"/>
                  <a:pt x="3400686" y="4486810"/>
                </a:cubicBezTo>
                <a:cubicBezTo>
                  <a:pt x="3391450" y="4483107"/>
                  <a:pt x="3386173" y="4486321"/>
                  <a:pt x="3384854" y="4496455"/>
                </a:cubicBezTo>
                <a:cubicBezTo>
                  <a:pt x="3385349" y="4500089"/>
                  <a:pt x="3385349" y="4503725"/>
                  <a:pt x="3384854" y="4507358"/>
                </a:cubicBezTo>
                <a:cubicBezTo>
                  <a:pt x="3384360" y="4510992"/>
                  <a:pt x="3380401" y="4512949"/>
                  <a:pt x="3372981" y="4513229"/>
                </a:cubicBezTo>
                <a:lnTo>
                  <a:pt x="3357149" y="4526647"/>
                </a:lnTo>
                <a:lnTo>
                  <a:pt x="3333401" y="4526648"/>
                </a:lnTo>
                <a:lnTo>
                  <a:pt x="3309653" y="4550130"/>
                </a:lnTo>
                <a:lnTo>
                  <a:pt x="3325485" y="4576967"/>
                </a:lnTo>
                <a:cubicBezTo>
                  <a:pt x="3317238" y="4575290"/>
                  <a:pt x="3309981" y="4576129"/>
                  <a:pt x="3303716" y="4579482"/>
                </a:cubicBezTo>
                <a:cubicBezTo>
                  <a:pt x="3297448" y="4582838"/>
                  <a:pt x="3294150" y="4588709"/>
                  <a:pt x="3293822" y="4597095"/>
                </a:cubicBezTo>
                <a:cubicBezTo>
                  <a:pt x="3287060" y="4610934"/>
                  <a:pt x="3275846" y="4625191"/>
                  <a:pt x="3260180" y="4639869"/>
                </a:cubicBezTo>
                <a:cubicBezTo>
                  <a:pt x="3244511" y="4654544"/>
                  <a:pt x="3229339" y="4667124"/>
                  <a:pt x="3214662" y="4677607"/>
                </a:cubicBezTo>
                <a:lnTo>
                  <a:pt x="3186955" y="4667542"/>
                </a:lnTo>
                <a:cubicBezTo>
                  <a:pt x="3182337" y="4667754"/>
                  <a:pt x="3176730" y="4667334"/>
                  <a:pt x="3170134" y="4666286"/>
                </a:cubicBezTo>
                <a:cubicBezTo>
                  <a:pt x="3163538" y="4665236"/>
                  <a:pt x="3159909" y="4662303"/>
                  <a:pt x="3159250" y="4657480"/>
                </a:cubicBezTo>
                <a:lnTo>
                  <a:pt x="3159251" y="4654126"/>
                </a:lnTo>
                <a:cubicBezTo>
                  <a:pt x="3159497" y="4652447"/>
                  <a:pt x="3160982" y="4650770"/>
                  <a:pt x="3163703" y="4649093"/>
                </a:cubicBezTo>
                <a:cubicBezTo>
                  <a:pt x="3166424" y="4647416"/>
                  <a:pt x="3168898" y="4645737"/>
                  <a:pt x="3171123" y="4644061"/>
                </a:cubicBezTo>
                <a:cubicBezTo>
                  <a:pt x="3171207" y="4642035"/>
                  <a:pt x="3171042" y="4639378"/>
                  <a:pt x="3170630" y="4636093"/>
                </a:cubicBezTo>
                <a:cubicBezTo>
                  <a:pt x="3170218" y="4632808"/>
                  <a:pt x="3169061" y="4630991"/>
                  <a:pt x="3167167" y="4630642"/>
                </a:cubicBezTo>
                <a:cubicBezTo>
                  <a:pt x="3163372" y="4631200"/>
                  <a:pt x="3161064" y="4634276"/>
                  <a:pt x="3160239" y="4639869"/>
                </a:cubicBezTo>
                <a:cubicBezTo>
                  <a:pt x="3159416" y="4645459"/>
                  <a:pt x="3159085" y="4650212"/>
                  <a:pt x="3159251" y="4654126"/>
                </a:cubicBezTo>
                <a:cubicBezTo>
                  <a:pt x="3159085" y="4655734"/>
                  <a:pt x="3158425" y="4656710"/>
                  <a:pt x="3157272" y="4657061"/>
                </a:cubicBezTo>
                <a:cubicBezTo>
                  <a:pt x="3156115" y="4657410"/>
                  <a:pt x="3155457" y="4657551"/>
                  <a:pt x="3155291" y="4657479"/>
                </a:cubicBezTo>
                <a:cubicBezTo>
                  <a:pt x="3151581" y="4656781"/>
                  <a:pt x="3148118" y="4653986"/>
                  <a:pt x="3144901" y="4649093"/>
                </a:cubicBezTo>
                <a:cubicBezTo>
                  <a:pt x="3141687" y="4644201"/>
                  <a:pt x="3137235" y="4641406"/>
                  <a:pt x="3131544" y="4640707"/>
                </a:cubicBezTo>
                <a:cubicBezTo>
                  <a:pt x="3129647" y="4641056"/>
                  <a:pt x="3128492" y="4642873"/>
                  <a:pt x="3128080" y="4646158"/>
                </a:cubicBezTo>
                <a:cubicBezTo>
                  <a:pt x="3127669" y="4649443"/>
                  <a:pt x="3127503" y="4652098"/>
                  <a:pt x="3127587" y="4654126"/>
                </a:cubicBezTo>
                <a:cubicBezTo>
                  <a:pt x="3116454" y="4660764"/>
                  <a:pt x="3104086" y="4668452"/>
                  <a:pt x="3090481" y="4677189"/>
                </a:cubicBezTo>
                <a:cubicBezTo>
                  <a:pt x="3076875" y="4685925"/>
                  <a:pt x="3069455" y="4696128"/>
                  <a:pt x="3068216" y="4707801"/>
                </a:cubicBezTo>
                <a:cubicBezTo>
                  <a:pt x="3063928" y="4712903"/>
                  <a:pt x="3059641" y="4718633"/>
                  <a:pt x="3055355" y="4724993"/>
                </a:cubicBezTo>
                <a:cubicBezTo>
                  <a:pt x="3051068" y="4731351"/>
                  <a:pt x="3048758" y="4737923"/>
                  <a:pt x="3048428" y="4744701"/>
                </a:cubicBezTo>
                <a:cubicBezTo>
                  <a:pt x="3048344" y="4748194"/>
                  <a:pt x="3049498" y="4751270"/>
                  <a:pt x="3051891" y="4753926"/>
                </a:cubicBezTo>
                <a:cubicBezTo>
                  <a:pt x="3054281" y="4756583"/>
                  <a:pt x="3058403" y="4757980"/>
                  <a:pt x="3064259" y="4758120"/>
                </a:cubicBezTo>
                <a:cubicBezTo>
                  <a:pt x="3077040" y="4755883"/>
                  <a:pt x="3087099" y="4746939"/>
                  <a:pt x="3094438" y="4731283"/>
                </a:cubicBezTo>
                <a:cubicBezTo>
                  <a:pt x="3101777" y="4715626"/>
                  <a:pt x="3112825" y="4706682"/>
                  <a:pt x="3127587" y="4704445"/>
                </a:cubicBezTo>
                <a:cubicBezTo>
                  <a:pt x="3127503" y="4699204"/>
                  <a:pt x="3128657" y="4694591"/>
                  <a:pt x="3131050" y="4690606"/>
                </a:cubicBezTo>
                <a:cubicBezTo>
                  <a:pt x="3133441" y="4686623"/>
                  <a:pt x="3137562" y="4684528"/>
                  <a:pt x="3143419" y="4684317"/>
                </a:cubicBezTo>
                <a:cubicBezTo>
                  <a:pt x="3150922" y="4684386"/>
                  <a:pt x="3161641" y="4685925"/>
                  <a:pt x="3175576" y="4688929"/>
                </a:cubicBezTo>
                <a:cubicBezTo>
                  <a:pt x="3189514" y="4691936"/>
                  <a:pt x="3197264" y="4695988"/>
                  <a:pt x="3198831" y="4701091"/>
                </a:cubicBezTo>
                <a:cubicBezTo>
                  <a:pt x="3196521" y="4714021"/>
                  <a:pt x="3185307" y="4730095"/>
                  <a:pt x="3165189" y="4749313"/>
                </a:cubicBezTo>
                <a:cubicBezTo>
                  <a:pt x="3145066" y="4768534"/>
                  <a:pt x="3129895" y="4783770"/>
                  <a:pt x="3119671" y="4795022"/>
                </a:cubicBezTo>
                <a:lnTo>
                  <a:pt x="3111755" y="4831923"/>
                </a:lnTo>
                <a:cubicBezTo>
                  <a:pt x="3103509" y="4830106"/>
                  <a:pt x="3096251" y="4830385"/>
                  <a:pt x="3089986" y="4832761"/>
                </a:cubicBezTo>
                <a:cubicBezTo>
                  <a:pt x="3083717" y="4835139"/>
                  <a:pt x="3080420" y="4840449"/>
                  <a:pt x="3080091" y="4848695"/>
                </a:cubicBezTo>
                <a:cubicBezTo>
                  <a:pt x="3068135" y="4850792"/>
                  <a:pt x="3061373" y="4859181"/>
                  <a:pt x="3059807" y="4873856"/>
                </a:cubicBezTo>
                <a:cubicBezTo>
                  <a:pt x="3058237" y="4888534"/>
                  <a:pt x="3050487" y="4896920"/>
                  <a:pt x="3036552" y="4899016"/>
                </a:cubicBezTo>
                <a:lnTo>
                  <a:pt x="3020720" y="4929210"/>
                </a:lnTo>
                <a:cubicBezTo>
                  <a:pt x="3000932" y="4938715"/>
                  <a:pt x="2981141" y="4949896"/>
                  <a:pt x="2961352" y="4962757"/>
                </a:cubicBezTo>
                <a:cubicBezTo>
                  <a:pt x="2960033" y="4975197"/>
                  <a:pt x="2954756" y="4984701"/>
                  <a:pt x="2945521" y="4991271"/>
                </a:cubicBezTo>
                <a:cubicBezTo>
                  <a:pt x="2936285" y="4997840"/>
                  <a:pt x="2931008" y="5007345"/>
                  <a:pt x="2929688" y="5019785"/>
                </a:cubicBezTo>
                <a:lnTo>
                  <a:pt x="2901981" y="5039913"/>
                </a:lnTo>
                <a:lnTo>
                  <a:pt x="2886149" y="5070106"/>
                </a:lnTo>
                <a:cubicBezTo>
                  <a:pt x="2885491" y="5076535"/>
                  <a:pt x="2882851" y="5082127"/>
                  <a:pt x="2878234" y="5086879"/>
                </a:cubicBezTo>
                <a:cubicBezTo>
                  <a:pt x="2873615" y="5091631"/>
                  <a:pt x="2870979" y="5097222"/>
                  <a:pt x="2870318" y="5103654"/>
                </a:cubicBezTo>
                <a:lnTo>
                  <a:pt x="2846570" y="5130491"/>
                </a:lnTo>
                <a:cubicBezTo>
                  <a:pt x="2842778" y="5130560"/>
                  <a:pt x="2840470" y="5131258"/>
                  <a:pt x="2839645" y="5132588"/>
                </a:cubicBezTo>
                <a:cubicBezTo>
                  <a:pt x="2838820" y="5133913"/>
                  <a:pt x="2838489" y="5135452"/>
                  <a:pt x="2838654" y="5137200"/>
                </a:cubicBezTo>
                <a:cubicBezTo>
                  <a:pt x="2839149" y="5142302"/>
                  <a:pt x="2839150" y="5146356"/>
                  <a:pt x="2838654" y="5149360"/>
                </a:cubicBezTo>
                <a:cubicBezTo>
                  <a:pt x="2838161" y="5152365"/>
                  <a:pt x="2834201" y="5153903"/>
                  <a:pt x="2826782" y="5153972"/>
                </a:cubicBezTo>
                <a:cubicBezTo>
                  <a:pt x="2807733" y="5156070"/>
                  <a:pt x="2798332" y="5164456"/>
                  <a:pt x="2798581" y="5179133"/>
                </a:cubicBezTo>
                <a:cubicBezTo>
                  <a:pt x="2798827" y="5193808"/>
                  <a:pt x="2792397" y="5202197"/>
                  <a:pt x="2779286" y="5204294"/>
                </a:cubicBezTo>
                <a:lnTo>
                  <a:pt x="2747622" y="5221066"/>
                </a:lnTo>
                <a:cubicBezTo>
                  <a:pt x="2746632" y="5237701"/>
                  <a:pt x="2739706" y="5253076"/>
                  <a:pt x="2726842" y="5267193"/>
                </a:cubicBezTo>
                <a:cubicBezTo>
                  <a:pt x="2713980" y="5281310"/>
                  <a:pt x="2701115" y="5295009"/>
                  <a:pt x="2688251" y="5308288"/>
                </a:cubicBezTo>
                <a:cubicBezTo>
                  <a:pt x="2688913" y="5316745"/>
                  <a:pt x="2688582" y="5323314"/>
                  <a:pt x="2687262" y="5327995"/>
                </a:cubicBezTo>
                <a:cubicBezTo>
                  <a:pt x="2685942" y="5332679"/>
                  <a:pt x="2679677" y="5335056"/>
                  <a:pt x="2668463" y="5335125"/>
                </a:cubicBezTo>
                <a:lnTo>
                  <a:pt x="2640756" y="5365318"/>
                </a:lnTo>
                <a:cubicBezTo>
                  <a:pt x="2635068" y="5367345"/>
                  <a:pt x="2631603" y="5370838"/>
                  <a:pt x="2630365" y="5375802"/>
                </a:cubicBezTo>
                <a:cubicBezTo>
                  <a:pt x="2629130" y="5380763"/>
                  <a:pt x="2628636" y="5385095"/>
                  <a:pt x="2628882" y="5388800"/>
                </a:cubicBezTo>
                <a:lnTo>
                  <a:pt x="2613051" y="5412284"/>
                </a:lnTo>
                <a:cubicBezTo>
                  <a:pt x="2595404" y="5414378"/>
                  <a:pt x="2586170" y="5422767"/>
                  <a:pt x="2585344" y="5437442"/>
                </a:cubicBezTo>
                <a:cubicBezTo>
                  <a:pt x="2584520" y="5452120"/>
                  <a:pt x="2579244" y="5460506"/>
                  <a:pt x="2569512" y="5462603"/>
                </a:cubicBezTo>
                <a:lnTo>
                  <a:pt x="2533892" y="5519634"/>
                </a:lnTo>
                <a:cubicBezTo>
                  <a:pt x="2532076" y="5532841"/>
                  <a:pt x="2524822" y="5540809"/>
                  <a:pt x="2512122" y="5543536"/>
                </a:cubicBezTo>
                <a:cubicBezTo>
                  <a:pt x="2499423" y="5546260"/>
                  <a:pt x="2492168" y="5555066"/>
                  <a:pt x="2490353" y="5569953"/>
                </a:cubicBezTo>
                <a:cubicBezTo>
                  <a:pt x="2484664" y="5575266"/>
                  <a:pt x="2481201" y="5581415"/>
                  <a:pt x="2479965" y="5588404"/>
                </a:cubicBezTo>
                <a:cubicBezTo>
                  <a:pt x="2478727" y="5595394"/>
                  <a:pt x="2478233" y="5601542"/>
                  <a:pt x="2478481" y="5606855"/>
                </a:cubicBezTo>
                <a:cubicBezTo>
                  <a:pt x="2460586" y="5615660"/>
                  <a:pt x="2444920" y="5627402"/>
                  <a:pt x="2431478" y="5642079"/>
                </a:cubicBezTo>
                <a:cubicBezTo>
                  <a:pt x="2418039" y="5656754"/>
                  <a:pt x="2407318" y="5671852"/>
                  <a:pt x="2399321" y="5687368"/>
                </a:cubicBezTo>
                <a:cubicBezTo>
                  <a:pt x="2397506" y="5700017"/>
                  <a:pt x="2390250" y="5709940"/>
                  <a:pt x="2377551" y="5717141"/>
                </a:cubicBezTo>
                <a:cubicBezTo>
                  <a:pt x="2364852" y="5724339"/>
                  <a:pt x="2357598" y="5733424"/>
                  <a:pt x="2355782" y="5744397"/>
                </a:cubicBezTo>
                <a:cubicBezTo>
                  <a:pt x="2341682" y="5761520"/>
                  <a:pt x="2326346" y="5779271"/>
                  <a:pt x="2309771" y="5797651"/>
                </a:cubicBezTo>
                <a:cubicBezTo>
                  <a:pt x="2293197" y="5816033"/>
                  <a:pt x="2276872" y="5832946"/>
                  <a:pt x="2260790" y="5848393"/>
                </a:cubicBezTo>
                <a:cubicBezTo>
                  <a:pt x="2246609" y="5850488"/>
                  <a:pt x="2237373" y="5858876"/>
                  <a:pt x="2233086" y="5873551"/>
                </a:cubicBezTo>
                <a:cubicBezTo>
                  <a:pt x="2228798" y="5888228"/>
                  <a:pt x="2219563" y="5896615"/>
                  <a:pt x="2205379" y="5898712"/>
                </a:cubicBezTo>
                <a:cubicBezTo>
                  <a:pt x="2205132" y="5909756"/>
                  <a:pt x="2200680" y="5921217"/>
                  <a:pt x="2192021" y="5933097"/>
                </a:cubicBezTo>
                <a:cubicBezTo>
                  <a:pt x="2183363" y="5944979"/>
                  <a:pt x="2171983" y="5951408"/>
                  <a:pt x="2157883" y="5952387"/>
                </a:cubicBezTo>
                <a:cubicBezTo>
                  <a:pt x="2159203" y="5939528"/>
                  <a:pt x="2164479" y="5928345"/>
                  <a:pt x="2173715" y="5918840"/>
                </a:cubicBezTo>
                <a:cubicBezTo>
                  <a:pt x="2182951" y="5909335"/>
                  <a:pt x="2188229" y="5898154"/>
                  <a:pt x="2189547" y="5885293"/>
                </a:cubicBezTo>
                <a:cubicBezTo>
                  <a:pt x="2201257" y="5884314"/>
                  <a:pt x="2206534" y="5880401"/>
                  <a:pt x="2205379" y="5873551"/>
                </a:cubicBezTo>
                <a:cubicBezTo>
                  <a:pt x="2204224" y="5866704"/>
                  <a:pt x="2209504" y="5862790"/>
                  <a:pt x="2221211" y="5861811"/>
                </a:cubicBezTo>
                <a:cubicBezTo>
                  <a:pt x="2220964" y="5858106"/>
                  <a:pt x="2221460" y="5853774"/>
                  <a:pt x="2222696" y="5848811"/>
                </a:cubicBezTo>
                <a:cubicBezTo>
                  <a:pt x="2223932" y="5843849"/>
                  <a:pt x="2227395" y="5840356"/>
                  <a:pt x="2233086" y="5838328"/>
                </a:cubicBezTo>
                <a:cubicBezTo>
                  <a:pt x="2249083" y="5821555"/>
                  <a:pt x="2263595" y="5803942"/>
                  <a:pt x="2276623" y="5785491"/>
                </a:cubicBezTo>
                <a:cubicBezTo>
                  <a:pt x="2289652" y="5767040"/>
                  <a:pt x="2300205" y="5747752"/>
                  <a:pt x="2308286" y="5727624"/>
                </a:cubicBezTo>
                <a:cubicBezTo>
                  <a:pt x="2305812" y="5712597"/>
                  <a:pt x="2295917" y="5704071"/>
                  <a:pt x="2278601" y="5702043"/>
                </a:cubicBezTo>
                <a:cubicBezTo>
                  <a:pt x="2261287" y="5700017"/>
                  <a:pt x="2251392" y="5694006"/>
                  <a:pt x="2248918" y="5684012"/>
                </a:cubicBezTo>
                <a:cubicBezTo>
                  <a:pt x="2246525" y="5682334"/>
                  <a:pt x="2243392" y="5680659"/>
                  <a:pt x="2239517" y="5678980"/>
                </a:cubicBezTo>
                <a:cubicBezTo>
                  <a:pt x="2235642" y="5677303"/>
                  <a:pt x="2233497" y="5675626"/>
                  <a:pt x="2233086" y="5673947"/>
                </a:cubicBezTo>
                <a:cubicBezTo>
                  <a:pt x="2233498" y="5670733"/>
                  <a:pt x="2235642" y="5668776"/>
                  <a:pt x="2239517" y="5668078"/>
                </a:cubicBezTo>
                <a:cubicBezTo>
                  <a:pt x="2243392" y="5667378"/>
                  <a:pt x="2246525" y="5667100"/>
                  <a:pt x="2248918" y="5667240"/>
                </a:cubicBezTo>
                <a:cubicBezTo>
                  <a:pt x="2249577" y="5661089"/>
                  <a:pt x="2252216" y="5656617"/>
                  <a:pt x="2256833" y="5653821"/>
                </a:cubicBezTo>
                <a:cubicBezTo>
                  <a:pt x="2261452" y="5651026"/>
                  <a:pt x="2264089" y="5646551"/>
                  <a:pt x="2264750" y="5640403"/>
                </a:cubicBezTo>
                <a:cubicBezTo>
                  <a:pt x="2272665" y="5629779"/>
                  <a:pt x="2276622" y="5617479"/>
                  <a:pt x="2276623" y="5603500"/>
                </a:cubicBezTo>
                <a:cubicBezTo>
                  <a:pt x="2277284" y="5599586"/>
                  <a:pt x="2275964" y="5597351"/>
                  <a:pt x="2272666" y="5596790"/>
                </a:cubicBezTo>
                <a:cubicBezTo>
                  <a:pt x="2270603" y="5597000"/>
                  <a:pt x="2268791" y="5598258"/>
                  <a:pt x="2267224" y="5600564"/>
                </a:cubicBezTo>
                <a:cubicBezTo>
                  <a:pt x="2265655" y="5602870"/>
                  <a:pt x="2264832" y="5604967"/>
                  <a:pt x="2264750" y="5606856"/>
                </a:cubicBezTo>
                <a:cubicBezTo>
                  <a:pt x="2258896" y="5603711"/>
                  <a:pt x="2254772" y="5603291"/>
                  <a:pt x="2252381" y="5605597"/>
                </a:cubicBezTo>
                <a:cubicBezTo>
                  <a:pt x="2249989" y="5607903"/>
                  <a:pt x="2248834" y="5611677"/>
                  <a:pt x="2248917" y="5616919"/>
                </a:cubicBezTo>
                <a:lnTo>
                  <a:pt x="2233086" y="5630337"/>
                </a:lnTo>
                <a:cubicBezTo>
                  <a:pt x="2231435" y="5653401"/>
                  <a:pt x="2222861" y="5669335"/>
                  <a:pt x="2207357" y="5678141"/>
                </a:cubicBezTo>
                <a:cubicBezTo>
                  <a:pt x="2191856" y="5686947"/>
                  <a:pt x="2179322" y="5701205"/>
                  <a:pt x="2169758" y="5720913"/>
                </a:cubicBezTo>
                <a:cubicBezTo>
                  <a:pt x="2165553" y="5724409"/>
                  <a:pt x="2160111" y="5727484"/>
                  <a:pt x="2153430" y="5730139"/>
                </a:cubicBezTo>
                <a:cubicBezTo>
                  <a:pt x="2146753" y="5732795"/>
                  <a:pt x="2140320" y="5734193"/>
                  <a:pt x="2134136" y="5734333"/>
                </a:cubicBezTo>
                <a:cubicBezTo>
                  <a:pt x="2132076" y="5734122"/>
                  <a:pt x="2130260" y="5732866"/>
                  <a:pt x="2128694" y="5730560"/>
                </a:cubicBezTo>
                <a:cubicBezTo>
                  <a:pt x="2127127" y="5728251"/>
                  <a:pt x="2126304" y="5726156"/>
                  <a:pt x="2126219" y="5724268"/>
                </a:cubicBezTo>
                <a:cubicBezTo>
                  <a:pt x="2118304" y="5717001"/>
                  <a:pt x="2114348" y="5708054"/>
                  <a:pt x="2114347" y="5697431"/>
                </a:cubicBezTo>
                <a:lnTo>
                  <a:pt x="2157883" y="5643756"/>
                </a:lnTo>
                <a:lnTo>
                  <a:pt x="2173715" y="5637047"/>
                </a:lnTo>
                <a:lnTo>
                  <a:pt x="2189547" y="5616919"/>
                </a:lnTo>
                <a:lnTo>
                  <a:pt x="2189547" y="5580018"/>
                </a:lnTo>
                <a:cubicBezTo>
                  <a:pt x="2187156" y="5579807"/>
                  <a:pt x="2184024" y="5578551"/>
                  <a:pt x="2180148" y="5576244"/>
                </a:cubicBezTo>
                <a:cubicBezTo>
                  <a:pt x="2176273" y="5573938"/>
                  <a:pt x="2174127" y="5571841"/>
                  <a:pt x="2173715" y="5569953"/>
                </a:cubicBezTo>
                <a:cubicBezTo>
                  <a:pt x="2174127" y="5568345"/>
                  <a:pt x="2176273" y="5567366"/>
                  <a:pt x="2180148" y="5567018"/>
                </a:cubicBezTo>
                <a:cubicBezTo>
                  <a:pt x="2184024" y="5566668"/>
                  <a:pt x="2187157" y="5566528"/>
                  <a:pt x="2189547" y="5566600"/>
                </a:cubicBezTo>
                <a:cubicBezTo>
                  <a:pt x="2190208" y="5560448"/>
                  <a:pt x="2192845" y="5555976"/>
                  <a:pt x="2197463" y="5553181"/>
                </a:cubicBezTo>
                <a:cubicBezTo>
                  <a:pt x="2202081" y="5550385"/>
                  <a:pt x="2204720" y="5545911"/>
                  <a:pt x="2205379" y="5539762"/>
                </a:cubicBezTo>
                <a:cubicBezTo>
                  <a:pt x="2216842" y="5528369"/>
                  <a:pt x="2230527" y="5512575"/>
                  <a:pt x="2246444" y="5492376"/>
                </a:cubicBezTo>
                <a:cubicBezTo>
                  <a:pt x="2262357" y="5472179"/>
                  <a:pt x="2271100" y="5455544"/>
                  <a:pt x="2272666" y="5442475"/>
                </a:cubicBezTo>
                <a:cubicBezTo>
                  <a:pt x="2272004" y="5438561"/>
                  <a:pt x="2269367" y="5436326"/>
                  <a:pt x="2264750" y="5435766"/>
                </a:cubicBezTo>
                <a:cubicBezTo>
                  <a:pt x="2248422" y="5437164"/>
                  <a:pt x="2238528" y="5444432"/>
                  <a:pt x="2235065" y="5457570"/>
                </a:cubicBezTo>
                <a:cubicBezTo>
                  <a:pt x="2231600" y="5470711"/>
                  <a:pt x="2225663" y="5481335"/>
                  <a:pt x="2217254" y="5489440"/>
                </a:cubicBezTo>
                <a:cubicBezTo>
                  <a:pt x="2202742" y="5493775"/>
                  <a:pt x="2180312" y="5511105"/>
                  <a:pt x="2149967" y="5541439"/>
                </a:cubicBezTo>
                <a:cubicBezTo>
                  <a:pt x="2119624" y="5571770"/>
                  <a:pt x="2097195" y="5589103"/>
                  <a:pt x="2082683" y="5593438"/>
                </a:cubicBezTo>
                <a:cubicBezTo>
                  <a:pt x="2082022" y="5600845"/>
                  <a:pt x="2079385" y="5605317"/>
                  <a:pt x="2074767" y="5606856"/>
                </a:cubicBezTo>
                <a:cubicBezTo>
                  <a:pt x="2070149" y="5608392"/>
                  <a:pt x="2067509" y="5612865"/>
                  <a:pt x="2066851" y="5620274"/>
                </a:cubicBezTo>
                <a:cubicBezTo>
                  <a:pt x="2053328" y="5630827"/>
                  <a:pt x="2037827" y="5644105"/>
                  <a:pt x="2020344" y="5660110"/>
                </a:cubicBezTo>
                <a:cubicBezTo>
                  <a:pt x="2002862" y="5676115"/>
                  <a:pt x="1993299" y="5691909"/>
                  <a:pt x="1991648" y="5707496"/>
                </a:cubicBezTo>
                <a:cubicBezTo>
                  <a:pt x="1982909" y="5712666"/>
                  <a:pt x="1973673" y="5719098"/>
                  <a:pt x="1963944" y="5726784"/>
                </a:cubicBezTo>
                <a:cubicBezTo>
                  <a:pt x="1954216" y="5734473"/>
                  <a:pt x="1948936" y="5742580"/>
                  <a:pt x="1948112" y="5751106"/>
                </a:cubicBezTo>
                <a:lnTo>
                  <a:pt x="1884785" y="5798071"/>
                </a:lnTo>
                <a:cubicBezTo>
                  <a:pt x="1884700" y="5808975"/>
                  <a:pt x="1880909" y="5819876"/>
                  <a:pt x="1873405" y="5830780"/>
                </a:cubicBezTo>
                <a:cubicBezTo>
                  <a:pt x="1865901" y="5841683"/>
                  <a:pt x="1855181" y="5847554"/>
                  <a:pt x="1841246" y="5848393"/>
                </a:cubicBezTo>
                <a:cubicBezTo>
                  <a:pt x="1840422" y="5858805"/>
                  <a:pt x="1835146" y="5869848"/>
                  <a:pt x="1825414" y="5881519"/>
                </a:cubicBezTo>
                <a:cubicBezTo>
                  <a:pt x="1815685" y="5893190"/>
                  <a:pt x="1806449" y="5903394"/>
                  <a:pt x="1797710" y="5912131"/>
                </a:cubicBezTo>
                <a:cubicBezTo>
                  <a:pt x="1793420" y="5912199"/>
                  <a:pt x="1789132" y="5911223"/>
                  <a:pt x="1784845" y="5909195"/>
                </a:cubicBezTo>
                <a:cubicBezTo>
                  <a:pt x="1780558" y="5907169"/>
                  <a:pt x="1778249" y="5903673"/>
                  <a:pt x="1777919" y="5898712"/>
                </a:cubicBezTo>
                <a:cubicBezTo>
                  <a:pt x="1778496" y="5890254"/>
                  <a:pt x="1782289" y="5882008"/>
                  <a:pt x="1789298" y="5873972"/>
                </a:cubicBezTo>
                <a:cubicBezTo>
                  <a:pt x="1796305" y="5865934"/>
                  <a:pt x="1803067" y="5858527"/>
                  <a:pt x="1809582" y="5851746"/>
                </a:cubicBezTo>
                <a:cubicBezTo>
                  <a:pt x="1810243" y="5843989"/>
                  <a:pt x="1812880" y="5838536"/>
                  <a:pt x="1817498" y="5835392"/>
                </a:cubicBezTo>
                <a:cubicBezTo>
                  <a:pt x="1822116" y="5832248"/>
                  <a:pt x="1824756" y="5827635"/>
                  <a:pt x="1825414" y="5821555"/>
                </a:cubicBezTo>
                <a:cubicBezTo>
                  <a:pt x="1829454" y="5811281"/>
                  <a:pt x="1835227" y="5801636"/>
                  <a:pt x="1842730" y="5792620"/>
                </a:cubicBezTo>
                <a:cubicBezTo>
                  <a:pt x="1850235" y="5783605"/>
                  <a:pt x="1858974" y="5776475"/>
                  <a:pt x="1868953" y="5771234"/>
                </a:cubicBezTo>
                <a:cubicBezTo>
                  <a:pt x="1863758" y="5767180"/>
                  <a:pt x="1859306" y="5761869"/>
                  <a:pt x="1855595" y="5755300"/>
                </a:cubicBezTo>
                <a:cubicBezTo>
                  <a:pt x="1851882" y="5748731"/>
                  <a:pt x="1856335" y="5745095"/>
                  <a:pt x="1868953" y="5744397"/>
                </a:cubicBezTo>
                <a:cubicBezTo>
                  <a:pt x="1872167" y="5730978"/>
                  <a:pt x="1887506" y="5703302"/>
                  <a:pt x="1914964" y="5661369"/>
                </a:cubicBezTo>
                <a:cubicBezTo>
                  <a:pt x="1942421" y="5619436"/>
                  <a:pt x="1962705" y="5593437"/>
                  <a:pt x="1975817" y="5583372"/>
                </a:cubicBezTo>
                <a:lnTo>
                  <a:pt x="2011439" y="5526343"/>
                </a:lnTo>
                <a:cubicBezTo>
                  <a:pt x="2013665" y="5526272"/>
                  <a:pt x="2016139" y="5525574"/>
                  <a:pt x="2018860" y="5524246"/>
                </a:cubicBezTo>
                <a:cubicBezTo>
                  <a:pt x="2021581" y="5522918"/>
                  <a:pt x="2023065" y="5521380"/>
                  <a:pt x="2023313" y="5519634"/>
                </a:cubicBezTo>
                <a:cubicBezTo>
                  <a:pt x="2022819" y="5514532"/>
                  <a:pt x="2022819" y="5510478"/>
                  <a:pt x="2023312" y="5507472"/>
                </a:cubicBezTo>
                <a:cubicBezTo>
                  <a:pt x="2023809" y="5504467"/>
                  <a:pt x="2027765" y="5502928"/>
                  <a:pt x="2035187" y="5502859"/>
                </a:cubicBezTo>
                <a:cubicBezTo>
                  <a:pt x="2035846" y="5496779"/>
                  <a:pt x="2038485" y="5492167"/>
                  <a:pt x="2043103" y="5489022"/>
                </a:cubicBezTo>
                <a:cubicBezTo>
                  <a:pt x="2047721" y="5485876"/>
                  <a:pt x="2050358" y="5480425"/>
                  <a:pt x="2051020" y="5472668"/>
                </a:cubicBezTo>
                <a:cubicBezTo>
                  <a:pt x="2051184" y="5470362"/>
                  <a:pt x="2050854" y="5466586"/>
                  <a:pt x="2050030" y="5461345"/>
                </a:cubicBezTo>
                <a:cubicBezTo>
                  <a:pt x="2049203" y="5456103"/>
                  <a:pt x="2046895" y="5453167"/>
                  <a:pt x="2043103" y="5452540"/>
                </a:cubicBezTo>
                <a:cubicBezTo>
                  <a:pt x="2028507" y="5454987"/>
                  <a:pt x="2014161" y="5466028"/>
                  <a:pt x="2000061" y="5485667"/>
                </a:cubicBezTo>
                <a:cubicBezTo>
                  <a:pt x="1985960" y="5505305"/>
                  <a:pt x="1976559" y="5518864"/>
                  <a:pt x="1971860" y="5526343"/>
                </a:cubicBezTo>
                <a:lnTo>
                  <a:pt x="1952069" y="5516278"/>
                </a:lnTo>
                <a:lnTo>
                  <a:pt x="1936237" y="5526343"/>
                </a:lnTo>
                <a:lnTo>
                  <a:pt x="1916448" y="5559890"/>
                </a:lnTo>
                <a:lnTo>
                  <a:pt x="1857078" y="5606855"/>
                </a:lnTo>
                <a:cubicBezTo>
                  <a:pt x="1856419" y="5614684"/>
                  <a:pt x="1853780" y="5620833"/>
                  <a:pt x="1849162" y="5625304"/>
                </a:cubicBezTo>
                <a:cubicBezTo>
                  <a:pt x="1844543" y="5629779"/>
                  <a:pt x="1841904" y="5635928"/>
                  <a:pt x="1841245" y="5643756"/>
                </a:cubicBezTo>
                <a:lnTo>
                  <a:pt x="1805626" y="5667240"/>
                </a:lnTo>
                <a:cubicBezTo>
                  <a:pt x="1795401" y="5668636"/>
                  <a:pt x="1786164" y="5675904"/>
                  <a:pt x="1777918" y="5689045"/>
                </a:cubicBezTo>
                <a:cubicBezTo>
                  <a:pt x="1769674" y="5702183"/>
                  <a:pt x="1764395" y="5712806"/>
                  <a:pt x="1762086" y="5720912"/>
                </a:cubicBezTo>
                <a:cubicBezTo>
                  <a:pt x="1748645" y="5725247"/>
                  <a:pt x="1726051" y="5742579"/>
                  <a:pt x="1694306" y="5772910"/>
                </a:cubicBezTo>
                <a:cubicBezTo>
                  <a:pt x="1662562" y="5803244"/>
                  <a:pt x="1642935" y="5820577"/>
                  <a:pt x="1635432" y="5824908"/>
                </a:cubicBezTo>
                <a:cubicBezTo>
                  <a:pt x="1637163" y="5831758"/>
                  <a:pt x="1635678" y="5837349"/>
                  <a:pt x="1630979" y="5841683"/>
                </a:cubicBezTo>
                <a:cubicBezTo>
                  <a:pt x="1626280" y="5846015"/>
                  <a:pt x="1619846" y="5848253"/>
                  <a:pt x="1611684" y="5848393"/>
                </a:cubicBezTo>
                <a:cubicBezTo>
                  <a:pt x="1611190" y="5854541"/>
                  <a:pt x="1609209" y="5859014"/>
                  <a:pt x="1605749" y="5861811"/>
                </a:cubicBezTo>
                <a:cubicBezTo>
                  <a:pt x="1602282" y="5864607"/>
                  <a:pt x="1600304" y="5869079"/>
                  <a:pt x="1599811" y="5875230"/>
                </a:cubicBezTo>
                <a:cubicBezTo>
                  <a:pt x="1588513" y="5878864"/>
                  <a:pt x="1575486" y="5885015"/>
                  <a:pt x="1560725" y="5893679"/>
                </a:cubicBezTo>
                <a:cubicBezTo>
                  <a:pt x="1545966" y="5902345"/>
                  <a:pt x="1537884" y="5911850"/>
                  <a:pt x="1536484" y="5922196"/>
                </a:cubicBezTo>
                <a:cubicBezTo>
                  <a:pt x="1530627" y="5925761"/>
                  <a:pt x="1526506" y="5930373"/>
                  <a:pt x="1524115" y="5936032"/>
                </a:cubicBezTo>
                <a:cubicBezTo>
                  <a:pt x="1521722" y="5941694"/>
                  <a:pt x="1520568" y="5947145"/>
                  <a:pt x="1520652" y="5952387"/>
                </a:cubicBezTo>
                <a:cubicBezTo>
                  <a:pt x="1504820" y="5969161"/>
                  <a:pt x="1485029" y="5982580"/>
                  <a:pt x="1461281" y="5992643"/>
                </a:cubicBezTo>
                <a:cubicBezTo>
                  <a:pt x="1460622" y="6000680"/>
                  <a:pt x="1457983" y="6007249"/>
                  <a:pt x="1453365" y="6012353"/>
                </a:cubicBezTo>
                <a:cubicBezTo>
                  <a:pt x="1448747" y="6017454"/>
                  <a:pt x="1446111" y="6023185"/>
                  <a:pt x="1445449" y="6029545"/>
                </a:cubicBezTo>
                <a:cubicBezTo>
                  <a:pt x="1432999" y="6030593"/>
                  <a:pt x="1420300" y="6036884"/>
                  <a:pt x="1407354" y="6048415"/>
                </a:cubicBezTo>
                <a:cubicBezTo>
                  <a:pt x="1394409" y="6059948"/>
                  <a:pt x="1384677" y="6070429"/>
                  <a:pt x="1378165" y="6079864"/>
                </a:cubicBezTo>
                <a:lnTo>
                  <a:pt x="1326710" y="6096639"/>
                </a:lnTo>
                <a:cubicBezTo>
                  <a:pt x="1326051" y="6104605"/>
                  <a:pt x="1323413" y="6111314"/>
                  <a:pt x="1318794" y="6116767"/>
                </a:cubicBezTo>
                <a:cubicBezTo>
                  <a:pt x="1314176" y="6122218"/>
                  <a:pt x="1311537" y="6128927"/>
                  <a:pt x="1310878" y="6136895"/>
                </a:cubicBezTo>
                <a:lnTo>
                  <a:pt x="1247551" y="6180505"/>
                </a:lnTo>
                <a:cubicBezTo>
                  <a:pt x="1239634" y="6179946"/>
                  <a:pt x="1235678" y="6177709"/>
                  <a:pt x="1235678" y="6173796"/>
                </a:cubicBezTo>
                <a:cubicBezTo>
                  <a:pt x="1236996" y="6169882"/>
                  <a:pt x="1246670" y="6155719"/>
                  <a:pt x="1264702" y="6131302"/>
                </a:cubicBezTo>
                <a:cubicBezTo>
                  <a:pt x="1282732" y="6106888"/>
                  <a:pt x="1301204" y="6082288"/>
                  <a:pt x="1320114" y="6057499"/>
                </a:cubicBezTo>
                <a:cubicBezTo>
                  <a:pt x="1339025" y="6032713"/>
                  <a:pt x="1350458" y="6017803"/>
                  <a:pt x="1354415" y="6012771"/>
                </a:cubicBezTo>
                <a:cubicBezTo>
                  <a:pt x="1356230" y="6001799"/>
                  <a:pt x="1363488" y="5992714"/>
                  <a:pt x="1376185" y="5985515"/>
                </a:cubicBezTo>
                <a:cubicBezTo>
                  <a:pt x="1388883" y="5978317"/>
                  <a:pt x="1396141" y="5968392"/>
                  <a:pt x="1397953" y="5955742"/>
                </a:cubicBezTo>
                <a:cubicBezTo>
                  <a:pt x="1406035" y="5944699"/>
                  <a:pt x="1415601" y="5931560"/>
                  <a:pt x="1426650" y="5916325"/>
                </a:cubicBezTo>
                <a:cubicBezTo>
                  <a:pt x="1437698" y="5901089"/>
                  <a:pt x="1449243" y="5889627"/>
                  <a:pt x="1461281" y="5881939"/>
                </a:cubicBezTo>
                <a:cubicBezTo>
                  <a:pt x="1459303" y="5879771"/>
                  <a:pt x="1457324" y="5876557"/>
                  <a:pt x="1455344" y="5872295"/>
                </a:cubicBezTo>
                <a:cubicBezTo>
                  <a:pt x="1453366" y="5868031"/>
                  <a:pt x="1451387" y="5865654"/>
                  <a:pt x="1449409" y="5865165"/>
                </a:cubicBezTo>
                <a:cubicBezTo>
                  <a:pt x="1446111" y="5865723"/>
                  <a:pt x="1444791" y="5867960"/>
                  <a:pt x="1445450" y="5871874"/>
                </a:cubicBezTo>
                <a:lnTo>
                  <a:pt x="1429617" y="5851746"/>
                </a:lnTo>
                <a:cubicBezTo>
                  <a:pt x="1444790" y="5824909"/>
                  <a:pt x="1461939" y="5798071"/>
                  <a:pt x="1481072" y="5771234"/>
                </a:cubicBezTo>
                <a:cubicBezTo>
                  <a:pt x="1488988" y="5771234"/>
                  <a:pt x="1492944" y="5767878"/>
                  <a:pt x="1492945" y="5761171"/>
                </a:cubicBezTo>
                <a:cubicBezTo>
                  <a:pt x="1492449" y="5756067"/>
                  <a:pt x="1492449" y="5752015"/>
                  <a:pt x="1492945" y="5749009"/>
                </a:cubicBezTo>
                <a:cubicBezTo>
                  <a:pt x="1493440" y="5746004"/>
                  <a:pt x="1497398" y="5744467"/>
                  <a:pt x="1504820" y="5744397"/>
                </a:cubicBezTo>
                <a:cubicBezTo>
                  <a:pt x="1505479" y="5738316"/>
                  <a:pt x="1508118" y="5733704"/>
                  <a:pt x="1512736" y="5730559"/>
                </a:cubicBezTo>
                <a:cubicBezTo>
                  <a:pt x="1517351" y="5727413"/>
                  <a:pt x="1519991" y="5721962"/>
                  <a:pt x="1520652" y="5714206"/>
                </a:cubicBezTo>
                <a:cubicBezTo>
                  <a:pt x="1528895" y="5715882"/>
                  <a:pt x="1536154" y="5715044"/>
                  <a:pt x="1542418" y="5711687"/>
                </a:cubicBezTo>
                <a:cubicBezTo>
                  <a:pt x="1548687" y="5708334"/>
                  <a:pt x="1551985" y="5702463"/>
                  <a:pt x="1552316" y="5694077"/>
                </a:cubicBezTo>
                <a:lnTo>
                  <a:pt x="1568148" y="5667240"/>
                </a:lnTo>
                <a:cubicBezTo>
                  <a:pt x="1570868" y="5647950"/>
                  <a:pt x="1583237" y="5625305"/>
                  <a:pt x="1605253" y="5599308"/>
                </a:cubicBezTo>
                <a:cubicBezTo>
                  <a:pt x="1627268" y="5573309"/>
                  <a:pt x="1642605" y="5548986"/>
                  <a:pt x="1651264" y="5526343"/>
                </a:cubicBezTo>
                <a:cubicBezTo>
                  <a:pt x="1657282" y="5526552"/>
                  <a:pt x="1662065" y="5526132"/>
                  <a:pt x="1665610" y="5525084"/>
                </a:cubicBezTo>
                <a:cubicBezTo>
                  <a:pt x="1669157" y="5524035"/>
                  <a:pt x="1670970" y="5521101"/>
                  <a:pt x="1671055" y="5516278"/>
                </a:cubicBezTo>
                <a:cubicBezTo>
                  <a:pt x="1670393" y="5506773"/>
                  <a:pt x="1675670" y="5502301"/>
                  <a:pt x="1686886" y="5502859"/>
                </a:cubicBezTo>
                <a:cubicBezTo>
                  <a:pt x="1686802" y="5498945"/>
                  <a:pt x="1687957" y="5494193"/>
                  <a:pt x="1690350" y="5488602"/>
                </a:cubicBezTo>
                <a:cubicBezTo>
                  <a:pt x="1692740" y="5483011"/>
                  <a:pt x="1696862" y="5479936"/>
                  <a:pt x="1702718" y="5479378"/>
                </a:cubicBezTo>
                <a:lnTo>
                  <a:pt x="1702718" y="5449184"/>
                </a:lnTo>
                <a:lnTo>
                  <a:pt x="1718550" y="5435766"/>
                </a:lnTo>
                <a:cubicBezTo>
                  <a:pt x="1718135" y="5428916"/>
                  <a:pt x="1718962" y="5423326"/>
                  <a:pt x="1721022" y="5418993"/>
                </a:cubicBezTo>
                <a:cubicBezTo>
                  <a:pt x="1723084" y="5414659"/>
                  <a:pt x="1728856" y="5412424"/>
                  <a:pt x="1738338" y="5412284"/>
                </a:cubicBezTo>
                <a:lnTo>
                  <a:pt x="1750214" y="5412284"/>
                </a:lnTo>
                <a:cubicBezTo>
                  <a:pt x="1750707" y="5404107"/>
                  <a:pt x="1752685" y="5396977"/>
                  <a:pt x="1756149" y="5390897"/>
                </a:cubicBezTo>
                <a:cubicBezTo>
                  <a:pt x="1759612" y="5384816"/>
                  <a:pt x="1761591" y="5378526"/>
                  <a:pt x="1762086" y="5372028"/>
                </a:cubicBezTo>
                <a:cubicBezTo>
                  <a:pt x="1774374" y="5358469"/>
                  <a:pt x="1786411" y="5343652"/>
                  <a:pt x="1798203" y="5327578"/>
                </a:cubicBezTo>
                <a:cubicBezTo>
                  <a:pt x="1809994" y="5311504"/>
                  <a:pt x="1819065" y="5295009"/>
                  <a:pt x="1825414" y="5278097"/>
                </a:cubicBezTo>
                <a:cubicBezTo>
                  <a:pt x="1825414" y="5271107"/>
                  <a:pt x="1827395" y="5264956"/>
                  <a:pt x="1831352" y="5259645"/>
                </a:cubicBezTo>
                <a:cubicBezTo>
                  <a:pt x="1835308" y="5254333"/>
                  <a:pt x="1841245" y="5251537"/>
                  <a:pt x="1849162" y="5251259"/>
                </a:cubicBezTo>
                <a:lnTo>
                  <a:pt x="1857077" y="5251259"/>
                </a:lnTo>
                <a:lnTo>
                  <a:pt x="1864994" y="5217710"/>
                </a:lnTo>
                <a:cubicBezTo>
                  <a:pt x="1876538" y="5205830"/>
                  <a:pt x="1886104" y="5193530"/>
                  <a:pt x="1893690" y="5180810"/>
                </a:cubicBezTo>
                <a:cubicBezTo>
                  <a:pt x="1901275" y="5168089"/>
                  <a:pt x="1908860" y="5155789"/>
                  <a:pt x="1916448" y="5143909"/>
                </a:cubicBezTo>
                <a:lnTo>
                  <a:pt x="1938900" y="5132015"/>
                </a:lnTo>
                <a:lnTo>
                  <a:pt x="1952992" y="5111964"/>
                </a:lnTo>
                <a:lnTo>
                  <a:pt x="1954047" y="5108683"/>
                </a:lnTo>
                <a:cubicBezTo>
                  <a:pt x="1957514" y="5102953"/>
                  <a:pt x="1959491" y="5096804"/>
                  <a:pt x="1959985" y="5090235"/>
                </a:cubicBezTo>
                <a:cubicBezTo>
                  <a:pt x="1970871" y="5070594"/>
                  <a:pt x="1984722" y="5052005"/>
                  <a:pt x="2001543" y="5034463"/>
                </a:cubicBezTo>
                <a:cubicBezTo>
                  <a:pt x="2018367" y="5016921"/>
                  <a:pt x="2032220" y="4997491"/>
                  <a:pt x="2043104" y="4976175"/>
                </a:cubicBezTo>
                <a:cubicBezTo>
                  <a:pt x="2056542" y="4974567"/>
                  <a:pt x="2065285" y="4966041"/>
                  <a:pt x="2069326" y="4950595"/>
                </a:cubicBezTo>
                <a:lnTo>
                  <a:pt x="2071580" y="4934787"/>
                </a:lnTo>
                <a:lnTo>
                  <a:pt x="2064875" y="4926266"/>
                </a:lnTo>
                <a:cubicBezTo>
                  <a:pt x="2050279" y="4928713"/>
                  <a:pt x="2035932" y="4939754"/>
                  <a:pt x="2021832" y="4959393"/>
                </a:cubicBezTo>
                <a:cubicBezTo>
                  <a:pt x="2007732" y="4979031"/>
                  <a:pt x="1998331" y="4992590"/>
                  <a:pt x="1993632" y="5000069"/>
                </a:cubicBezTo>
                <a:lnTo>
                  <a:pt x="1973841" y="4990004"/>
                </a:lnTo>
                <a:lnTo>
                  <a:pt x="1958009" y="5000069"/>
                </a:lnTo>
                <a:lnTo>
                  <a:pt x="1938221" y="5033616"/>
                </a:lnTo>
                <a:lnTo>
                  <a:pt x="1878850" y="5080581"/>
                </a:lnTo>
                <a:cubicBezTo>
                  <a:pt x="1878191" y="5088410"/>
                  <a:pt x="1875552" y="5094559"/>
                  <a:pt x="1870933" y="5099030"/>
                </a:cubicBezTo>
                <a:cubicBezTo>
                  <a:pt x="1866315" y="5103505"/>
                  <a:pt x="1863676" y="5109654"/>
                  <a:pt x="1863018" y="5117482"/>
                </a:cubicBezTo>
                <a:lnTo>
                  <a:pt x="1827397" y="5140966"/>
                </a:lnTo>
                <a:cubicBezTo>
                  <a:pt x="1817173" y="5142362"/>
                  <a:pt x="1807937" y="5149630"/>
                  <a:pt x="1799690" y="5162771"/>
                </a:cubicBezTo>
                <a:cubicBezTo>
                  <a:pt x="1791446" y="5175909"/>
                  <a:pt x="1786167" y="5186532"/>
                  <a:pt x="1783858" y="5194638"/>
                </a:cubicBezTo>
                <a:cubicBezTo>
                  <a:pt x="1770417" y="5198973"/>
                  <a:pt x="1747823" y="5216305"/>
                  <a:pt x="1716078" y="5246636"/>
                </a:cubicBezTo>
                <a:cubicBezTo>
                  <a:pt x="1684334" y="5276970"/>
                  <a:pt x="1664707" y="5294303"/>
                  <a:pt x="1657204" y="5298635"/>
                </a:cubicBezTo>
                <a:cubicBezTo>
                  <a:pt x="1658935" y="5305484"/>
                  <a:pt x="1657450" y="5311075"/>
                  <a:pt x="1652751" y="5315409"/>
                </a:cubicBezTo>
                <a:cubicBezTo>
                  <a:pt x="1648052" y="5319741"/>
                  <a:pt x="1641618" y="5321978"/>
                  <a:pt x="1633455" y="5322119"/>
                </a:cubicBezTo>
                <a:cubicBezTo>
                  <a:pt x="1632962" y="5328268"/>
                  <a:pt x="1630981" y="5332740"/>
                  <a:pt x="1627521" y="5335538"/>
                </a:cubicBezTo>
                <a:cubicBezTo>
                  <a:pt x="1624054" y="5338333"/>
                  <a:pt x="1622076" y="5342805"/>
                  <a:pt x="1621583" y="5348956"/>
                </a:cubicBezTo>
                <a:cubicBezTo>
                  <a:pt x="1610285" y="5352590"/>
                  <a:pt x="1597258" y="5358741"/>
                  <a:pt x="1582497" y="5367405"/>
                </a:cubicBezTo>
                <a:cubicBezTo>
                  <a:pt x="1567738" y="5376071"/>
                  <a:pt x="1559656" y="5385576"/>
                  <a:pt x="1558256" y="5395922"/>
                </a:cubicBezTo>
                <a:cubicBezTo>
                  <a:pt x="1552399" y="5399486"/>
                  <a:pt x="1548277" y="5404099"/>
                  <a:pt x="1545887" y="5409758"/>
                </a:cubicBezTo>
                <a:cubicBezTo>
                  <a:pt x="1543494" y="5415420"/>
                  <a:pt x="1542340" y="5420871"/>
                  <a:pt x="1542424" y="5426113"/>
                </a:cubicBezTo>
                <a:cubicBezTo>
                  <a:pt x="1526592" y="5442887"/>
                  <a:pt x="1506801" y="5456306"/>
                  <a:pt x="1483053" y="5466369"/>
                </a:cubicBezTo>
                <a:cubicBezTo>
                  <a:pt x="1482395" y="5474406"/>
                  <a:pt x="1479755" y="5480974"/>
                  <a:pt x="1475137" y="5486079"/>
                </a:cubicBezTo>
                <a:cubicBezTo>
                  <a:pt x="1470519" y="5491180"/>
                  <a:pt x="1467883" y="5496911"/>
                  <a:pt x="1467221" y="5503272"/>
                </a:cubicBezTo>
                <a:cubicBezTo>
                  <a:pt x="1454771" y="5504319"/>
                  <a:pt x="1442072" y="5510610"/>
                  <a:pt x="1429126" y="5522141"/>
                </a:cubicBezTo>
                <a:cubicBezTo>
                  <a:pt x="1416181" y="5533674"/>
                  <a:pt x="1406449" y="5544155"/>
                  <a:pt x="1399937" y="5553590"/>
                </a:cubicBezTo>
                <a:lnTo>
                  <a:pt x="1348482" y="5570365"/>
                </a:lnTo>
                <a:cubicBezTo>
                  <a:pt x="1347824" y="5578331"/>
                  <a:pt x="1345185" y="5585040"/>
                  <a:pt x="1340566" y="5590493"/>
                </a:cubicBezTo>
                <a:cubicBezTo>
                  <a:pt x="1335948" y="5595944"/>
                  <a:pt x="1333309" y="5602653"/>
                  <a:pt x="1332650" y="5610621"/>
                </a:cubicBezTo>
                <a:lnTo>
                  <a:pt x="1269322" y="5654231"/>
                </a:lnTo>
                <a:cubicBezTo>
                  <a:pt x="1261406" y="5653673"/>
                  <a:pt x="1257451" y="5651435"/>
                  <a:pt x="1257450" y="5647522"/>
                </a:cubicBezTo>
                <a:cubicBezTo>
                  <a:pt x="1258767" y="5643608"/>
                  <a:pt x="1268442" y="5629445"/>
                  <a:pt x="1286475" y="5605028"/>
                </a:cubicBezTo>
                <a:cubicBezTo>
                  <a:pt x="1304504" y="5580614"/>
                  <a:pt x="1322976" y="5556014"/>
                  <a:pt x="1341886" y="5531225"/>
                </a:cubicBezTo>
                <a:cubicBezTo>
                  <a:pt x="1360797" y="5506439"/>
                  <a:pt x="1372230" y="5491529"/>
                  <a:pt x="1376186" y="5486496"/>
                </a:cubicBezTo>
                <a:cubicBezTo>
                  <a:pt x="1378002" y="5475525"/>
                  <a:pt x="1385259" y="5466440"/>
                  <a:pt x="1397957" y="5459241"/>
                </a:cubicBezTo>
                <a:cubicBezTo>
                  <a:pt x="1410655" y="5452043"/>
                  <a:pt x="1417913" y="5442118"/>
                  <a:pt x="1419725" y="5429468"/>
                </a:cubicBezTo>
                <a:cubicBezTo>
                  <a:pt x="1427807" y="5418425"/>
                  <a:pt x="1437374" y="5405286"/>
                  <a:pt x="1448422" y="5390051"/>
                </a:cubicBezTo>
                <a:cubicBezTo>
                  <a:pt x="1459471" y="5374815"/>
                  <a:pt x="1471015" y="5363353"/>
                  <a:pt x="1483053" y="5355665"/>
                </a:cubicBezTo>
                <a:cubicBezTo>
                  <a:pt x="1481075" y="5353497"/>
                  <a:pt x="1479096" y="5350284"/>
                  <a:pt x="1477116" y="5346021"/>
                </a:cubicBezTo>
                <a:cubicBezTo>
                  <a:pt x="1475138" y="5341758"/>
                  <a:pt x="1473159" y="5339380"/>
                  <a:pt x="1471181" y="5338891"/>
                </a:cubicBezTo>
                <a:cubicBezTo>
                  <a:pt x="1467883" y="5339449"/>
                  <a:pt x="1466562" y="5341686"/>
                  <a:pt x="1467222" y="5345600"/>
                </a:cubicBezTo>
                <a:lnTo>
                  <a:pt x="1451389" y="5325472"/>
                </a:lnTo>
                <a:cubicBezTo>
                  <a:pt x="1466562" y="5298635"/>
                  <a:pt x="1483711" y="5271797"/>
                  <a:pt x="1502844" y="5244959"/>
                </a:cubicBezTo>
                <a:cubicBezTo>
                  <a:pt x="1510761" y="5244960"/>
                  <a:pt x="1514716" y="5241604"/>
                  <a:pt x="1514717" y="5234897"/>
                </a:cubicBezTo>
                <a:cubicBezTo>
                  <a:pt x="1514221" y="5229793"/>
                  <a:pt x="1514221" y="5225741"/>
                  <a:pt x="1514717" y="5222735"/>
                </a:cubicBezTo>
                <a:cubicBezTo>
                  <a:pt x="1515213" y="5219730"/>
                  <a:pt x="1519170" y="5218193"/>
                  <a:pt x="1526592" y="5218123"/>
                </a:cubicBezTo>
                <a:cubicBezTo>
                  <a:pt x="1527251" y="5212043"/>
                  <a:pt x="1529890" y="5207430"/>
                  <a:pt x="1534508" y="5204285"/>
                </a:cubicBezTo>
                <a:cubicBezTo>
                  <a:pt x="1539123" y="5201139"/>
                  <a:pt x="1541763" y="5195688"/>
                  <a:pt x="1542424" y="5187931"/>
                </a:cubicBezTo>
                <a:cubicBezTo>
                  <a:pt x="1550667" y="5189608"/>
                  <a:pt x="1557925" y="5188770"/>
                  <a:pt x="1564190" y="5185414"/>
                </a:cubicBezTo>
                <a:cubicBezTo>
                  <a:pt x="1570459" y="5182061"/>
                  <a:pt x="1573757" y="5176189"/>
                  <a:pt x="1574087" y="5167803"/>
                </a:cubicBezTo>
                <a:lnTo>
                  <a:pt x="1589920" y="5140966"/>
                </a:lnTo>
                <a:cubicBezTo>
                  <a:pt x="1592640" y="5121676"/>
                  <a:pt x="1605009" y="5099030"/>
                  <a:pt x="1627025" y="5073034"/>
                </a:cubicBezTo>
                <a:cubicBezTo>
                  <a:pt x="1649040" y="5047035"/>
                  <a:pt x="1664377" y="5022712"/>
                  <a:pt x="1673035" y="5000069"/>
                </a:cubicBezTo>
                <a:cubicBezTo>
                  <a:pt x="1679054" y="5000278"/>
                  <a:pt x="1683837" y="4999858"/>
                  <a:pt x="1687382" y="4998810"/>
                </a:cubicBezTo>
                <a:cubicBezTo>
                  <a:pt x="1690929" y="4997761"/>
                  <a:pt x="1692743" y="4994828"/>
                  <a:pt x="1692827" y="4990004"/>
                </a:cubicBezTo>
                <a:cubicBezTo>
                  <a:pt x="1692165" y="4980499"/>
                  <a:pt x="1697442" y="4976027"/>
                  <a:pt x="1708658" y="4976584"/>
                </a:cubicBezTo>
                <a:cubicBezTo>
                  <a:pt x="1708574" y="4972671"/>
                  <a:pt x="1709729" y="4967919"/>
                  <a:pt x="1712122" y="4962328"/>
                </a:cubicBezTo>
                <a:cubicBezTo>
                  <a:pt x="1714512" y="4956738"/>
                  <a:pt x="1718634" y="4953662"/>
                  <a:pt x="1724490" y="4953104"/>
                </a:cubicBezTo>
                <a:lnTo>
                  <a:pt x="1724490" y="4922910"/>
                </a:lnTo>
                <a:lnTo>
                  <a:pt x="1740322" y="4909492"/>
                </a:lnTo>
                <a:cubicBezTo>
                  <a:pt x="1739907" y="4902642"/>
                  <a:pt x="1740734" y="4897051"/>
                  <a:pt x="1742794" y="4892719"/>
                </a:cubicBezTo>
                <a:cubicBezTo>
                  <a:pt x="1744856" y="4888385"/>
                  <a:pt x="1750629" y="4886150"/>
                  <a:pt x="1760110" y="4886010"/>
                </a:cubicBezTo>
                <a:lnTo>
                  <a:pt x="1771986" y="4886010"/>
                </a:lnTo>
                <a:cubicBezTo>
                  <a:pt x="1772479" y="4877833"/>
                  <a:pt x="1774458" y="4870703"/>
                  <a:pt x="1777921" y="4864623"/>
                </a:cubicBezTo>
                <a:cubicBezTo>
                  <a:pt x="1781384" y="4858543"/>
                  <a:pt x="1783363" y="4852252"/>
                  <a:pt x="1783858" y="4845754"/>
                </a:cubicBezTo>
                <a:cubicBezTo>
                  <a:pt x="1796146" y="4832195"/>
                  <a:pt x="1808183" y="4817377"/>
                  <a:pt x="1819975" y="4801304"/>
                </a:cubicBezTo>
                <a:cubicBezTo>
                  <a:pt x="1831766" y="4785230"/>
                  <a:pt x="1840837" y="4768735"/>
                  <a:pt x="1847186" y="4751823"/>
                </a:cubicBezTo>
                <a:cubicBezTo>
                  <a:pt x="1847186" y="4744833"/>
                  <a:pt x="1849167" y="4738682"/>
                  <a:pt x="1853124" y="4733371"/>
                </a:cubicBezTo>
                <a:cubicBezTo>
                  <a:pt x="1857080" y="4728059"/>
                  <a:pt x="1863018" y="4725263"/>
                  <a:pt x="1870934" y="4724985"/>
                </a:cubicBezTo>
                <a:lnTo>
                  <a:pt x="1878849" y="4724985"/>
                </a:lnTo>
                <a:lnTo>
                  <a:pt x="1886766" y="4691436"/>
                </a:lnTo>
                <a:cubicBezTo>
                  <a:pt x="1898310" y="4679556"/>
                  <a:pt x="1907876" y="4667255"/>
                  <a:pt x="1915461" y="4654536"/>
                </a:cubicBezTo>
                <a:cubicBezTo>
                  <a:pt x="1923047" y="4641815"/>
                  <a:pt x="1930632" y="4629515"/>
                  <a:pt x="1938220" y="4617635"/>
                </a:cubicBezTo>
                <a:lnTo>
                  <a:pt x="1969884" y="4600861"/>
                </a:lnTo>
                <a:cubicBezTo>
                  <a:pt x="1970377" y="4594292"/>
                  <a:pt x="1972358" y="4588140"/>
                  <a:pt x="1975819" y="4582410"/>
                </a:cubicBezTo>
                <a:cubicBezTo>
                  <a:pt x="1979285" y="4576678"/>
                  <a:pt x="1981263" y="4570530"/>
                  <a:pt x="1981757" y="4563961"/>
                </a:cubicBezTo>
                <a:lnTo>
                  <a:pt x="1999166" y="4540598"/>
                </a:lnTo>
                <a:lnTo>
                  <a:pt x="1996313" y="4542478"/>
                </a:lnTo>
                <a:cubicBezTo>
                  <a:pt x="1986088" y="4543874"/>
                  <a:pt x="1976853" y="4551142"/>
                  <a:pt x="1968607" y="4564283"/>
                </a:cubicBezTo>
                <a:cubicBezTo>
                  <a:pt x="1960362" y="4577421"/>
                  <a:pt x="1955083" y="4588044"/>
                  <a:pt x="1952775" y="4596150"/>
                </a:cubicBezTo>
                <a:cubicBezTo>
                  <a:pt x="1939333" y="4600485"/>
                  <a:pt x="1916740" y="4617817"/>
                  <a:pt x="1884994" y="4648148"/>
                </a:cubicBezTo>
                <a:cubicBezTo>
                  <a:pt x="1853249" y="4678482"/>
                  <a:pt x="1833624" y="4695815"/>
                  <a:pt x="1826120" y="4700147"/>
                </a:cubicBezTo>
                <a:cubicBezTo>
                  <a:pt x="1827851" y="4706996"/>
                  <a:pt x="1826366" y="4712587"/>
                  <a:pt x="1821667" y="4716921"/>
                </a:cubicBezTo>
                <a:cubicBezTo>
                  <a:pt x="1816968" y="4721253"/>
                  <a:pt x="1810534" y="4723490"/>
                  <a:pt x="1802371" y="4723631"/>
                </a:cubicBezTo>
                <a:cubicBezTo>
                  <a:pt x="1801879" y="4729780"/>
                  <a:pt x="1799897" y="4734252"/>
                  <a:pt x="1796436" y="4737049"/>
                </a:cubicBezTo>
                <a:cubicBezTo>
                  <a:pt x="1792971" y="4739845"/>
                  <a:pt x="1790992" y="4744317"/>
                  <a:pt x="1790499" y="4750468"/>
                </a:cubicBezTo>
                <a:cubicBezTo>
                  <a:pt x="1779201" y="4754102"/>
                  <a:pt x="1766174" y="4760253"/>
                  <a:pt x="1751413" y="4768917"/>
                </a:cubicBezTo>
                <a:cubicBezTo>
                  <a:pt x="1736655" y="4777583"/>
                  <a:pt x="1728573" y="4787088"/>
                  <a:pt x="1727172" y="4797434"/>
                </a:cubicBezTo>
                <a:cubicBezTo>
                  <a:pt x="1721315" y="4800998"/>
                  <a:pt x="1717193" y="4805611"/>
                  <a:pt x="1714803" y="4811270"/>
                </a:cubicBezTo>
                <a:cubicBezTo>
                  <a:pt x="1712410" y="4816932"/>
                  <a:pt x="1711256" y="4822383"/>
                  <a:pt x="1711340" y="4827625"/>
                </a:cubicBezTo>
                <a:cubicBezTo>
                  <a:pt x="1695507" y="4844399"/>
                  <a:pt x="1675716" y="4857818"/>
                  <a:pt x="1651969" y="4867881"/>
                </a:cubicBezTo>
                <a:cubicBezTo>
                  <a:pt x="1651311" y="4875918"/>
                  <a:pt x="1648671" y="4882487"/>
                  <a:pt x="1644053" y="4887591"/>
                </a:cubicBezTo>
                <a:cubicBezTo>
                  <a:pt x="1639435" y="4892692"/>
                  <a:pt x="1636798" y="4898423"/>
                  <a:pt x="1636138" y="4904784"/>
                </a:cubicBezTo>
                <a:cubicBezTo>
                  <a:pt x="1623687" y="4905831"/>
                  <a:pt x="1610988" y="4912123"/>
                  <a:pt x="1598043" y="4923653"/>
                </a:cubicBezTo>
                <a:cubicBezTo>
                  <a:pt x="1585096" y="4935186"/>
                  <a:pt x="1575365" y="4945667"/>
                  <a:pt x="1568852" y="4955102"/>
                </a:cubicBezTo>
                <a:lnTo>
                  <a:pt x="1537048" y="4965471"/>
                </a:lnTo>
                <a:lnTo>
                  <a:pt x="1531293" y="4972133"/>
                </a:lnTo>
                <a:lnTo>
                  <a:pt x="1507675" y="4996599"/>
                </a:lnTo>
                <a:lnTo>
                  <a:pt x="1501567" y="5012133"/>
                </a:lnTo>
                <a:lnTo>
                  <a:pt x="1458110" y="5042058"/>
                </a:lnTo>
                <a:lnTo>
                  <a:pt x="1454607" y="5048033"/>
                </a:lnTo>
                <a:cubicBezTo>
                  <a:pt x="1450320" y="5062710"/>
                  <a:pt x="1441084" y="5071097"/>
                  <a:pt x="1426900" y="5073194"/>
                </a:cubicBezTo>
                <a:cubicBezTo>
                  <a:pt x="1426653" y="5084238"/>
                  <a:pt x="1422201" y="5095699"/>
                  <a:pt x="1413543" y="5107579"/>
                </a:cubicBezTo>
                <a:cubicBezTo>
                  <a:pt x="1404884" y="5119461"/>
                  <a:pt x="1393504" y="5125890"/>
                  <a:pt x="1379405" y="5126869"/>
                </a:cubicBezTo>
                <a:cubicBezTo>
                  <a:pt x="1380725" y="5114010"/>
                  <a:pt x="1386000" y="5102827"/>
                  <a:pt x="1395236" y="5093321"/>
                </a:cubicBezTo>
                <a:cubicBezTo>
                  <a:pt x="1404472" y="5083817"/>
                  <a:pt x="1409751" y="5072636"/>
                  <a:pt x="1411068" y="5059775"/>
                </a:cubicBezTo>
                <a:cubicBezTo>
                  <a:pt x="1416923" y="5059286"/>
                  <a:pt x="1421170" y="5058062"/>
                  <a:pt x="1423808" y="5056105"/>
                </a:cubicBezTo>
                <a:lnTo>
                  <a:pt x="1426491" y="5049104"/>
                </a:lnTo>
                <a:lnTo>
                  <a:pt x="1426366" y="5049034"/>
                </a:lnTo>
                <a:lnTo>
                  <a:pt x="1426773" y="5048365"/>
                </a:lnTo>
                <a:lnTo>
                  <a:pt x="1426901" y="5048033"/>
                </a:lnTo>
                <a:cubicBezTo>
                  <a:pt x="1426323" y="5044610"/>
                  <a:pt x="1427354" y="5041920"/>
                  <a:pt x="1429993" y="5039962"/>
                </a:cubicBezTo>
                <a:lnTo>
                  <a:pt x="1432283" y="5039303"/>
                </a:lnTo>
                <a:lnTo>
                  <a:pt x="1434611" y="5035475"/>
                </a:lnTo>
                <a:cubicBezTo>
                  <a:pt x="1439448" y="5028394"/>
                  <a:pt x="1446374" y="5018749"/>
                  <a:pt x="1455391" y="5006540"/>
                </a:cubicBezTo>
                <a:cubicBezTo>
                  <a:pt x="1473421" y="4982126"/>
                  <a:pt x="1491892" y="4957526"/>
                  <a:pt x="1510802" y="4932737"/>
                </a:cubicBezTo>
                <a:lnTo>
                  <a:pt x="1518700" y="4922404"/>
                </a:lnTo>
                <a:lnTo>
                  <a:pt x="1529807" y="4902106"/>
                </a:lnTo>
                <a:cubicBezTo>
                  <a:pt x="1527334" y="4887079"/>
                  <a:pt x="1517439" y="4878553"/>
                  <a:pt x="1500122" y="4876525"/>
                </a:cubicBezTo>
                <a:cubicBezTo>
                  <a:pt x="1482807" y="4874499"/>
                  <a:pt x="1472914" y="4868488"/>
                  <a:pt x="1470439" y="4858494"/>
                </a:cubicBezTo>
                <a:cubicBezTo>
                  <a:pt x="1468047" y="4856817"/>
                  <a:pt x="1464913" y="4855141"/>
                  <a:pt x="1461038" y="4853462"/>
                </a:cubicBezTo>
                <a:cubicBezTo>
                  <a:pt x="1457163" y="4851785"/>
                  <a:pt x="1455019" y="4850108"/>
                  <a:pt x="1454608" y="4848429"/>
                </a:cubicBezTo>
                <a:cubicBezTo>
                  <a:pt x="1455020" y="4845215"/>
                  <a:pt x="1457163" y="4843258"/>
                  <a:pt x="1461039" y="4842560"/>
                </a:cubicBezTo>
                <a:cubicBezTo>
                  <a:pt x="1464913" y="4841860"/>
                  <a:pt x="1468046" y="4841582"/>
                  <a:pt x="1470439" y="4841722"/>
                </a:cubicBezTo>
                <a:cubicBezTo>
                  <a:pt x="1471098" y="4835571"/>
                  <a:pt x="1473737" y="4831099"/>
                  <a:pt x="1478356" y="4828303"/>
                </a:cubicBezTo>
                <a:cubicBezTo>
                  <a:pt x="1482973" y="4825508"/>
                  <a:pt x="1485610" y="4821033"/>
                  <a:pt x="1486271" y="4814885"/>
                </a:cubicBezTo>
                <a:cubicBezTo>
                  <a:pt x="1494187" y="4804261"/>
                  <a:pt x="1498144" y="4791961"/>
                  <a:pt x="1498144" y="4777982"/>
                </a:cubicBezTo>
                <a:cubicBezTo>
                  <a:pt x="1498806" y="4774068"/>
                  <a:pt x="1497486" y="4771833"/>
                  <a:pt x="1494187" y="4771272"/>
                </a:cubicBezTo>
                <a:cubicBezTo>
                  <a:pt x="1492125" y="4771482"/>
                  <a:pt x="1490312" y="4772740"/>
                  <a:pt x="1488746" y="4775046"/>
                </a:cubicBezTo>
                <a:cubicBezTo>
                  <a:pt x="1487176" y="4777352"/>
                  <a:pt x="1486353" y="4779449"/>
                  <a:pt x="1486271" y="4781338"/>
                </a:cubicBezTo>
                <a:cubicBezTo>
                  <a:pt x="1480418" y="4778193"/>
                  <a:pt x="1476293" y="4777773"/>
                  <a:pt x="1473903" y="4780079"/>
                </a:cubicBezTo>
                <a:cubicBezTo>
                  <a:pt x="1471510" y="4782385"/>
                  <a:pt x="1470355" y="4786159"/>
                  <a:pt x="1470440" y="4791401"/>
                </a:cubicBezTo>
                <a:lnTo>
                  <a:pt x="1454607" y="4804819"/>
                </a:lnTo>
                <a:cubicBezTo>
                  <a:pt x="1452957" y="4827883"/>
                  <a:pt x="1444383" y="4843817"/>
                  <a:pt x="1428878" y="4852623"/>
                </a:cubicBezTo>
                <a:cubicBezTo>
                  <a:pt x="1413378" y="4861429"/>
                  <a:pt x="1400844" y="4875687"/>
                  <a:pt x="1391280" y="4895395"/>
                </a:cubicBezTo>
                <a:cubicBezTo>
                  <a:pt x="1387074" y="4898891"/>
                  <a:pt x="1381632" y="4901966"/>
                  <a:pt x="1374952" y="4904621"/>
                </a:cubicBezTo>
                <a:cubicBezTo>
                  <a:pt x="1368275" y="4907277"/>
                  <a:pt x="1361841" y="4908675"/>
                  <a:pt x="1355657" y="4908815"/>
                </a:cubicBezTo>
                <a:cubicBezTo>
                  <a:pt x="1353597" y="4908604"/>
                  <a:pt x="1351782" y="4907348"/>
                  <a:pt x="1350216" y="4905042"/>
                </a:cubicBezTo>
                <a:lnTo>
                  <a:pt x="1349443" y="4903077"/>
                </a:lnTo>
                <a:lnTo>
                  <a:pt x="1313578" y="4944587"/>
                </a:lnTo>
                <a:cubicBezTo>
                  <a:pt x="1297004" y="4962969"/>
                  <a:pt x="1280678" y="4979882"/>
                  <a:pt x="1264597" y="4995329"/>
                </a:cubicBezTo>
                <a:cubicBezTo>
                  <a:pt x="1250416" y="4997424"/>
                  <a:pt x="1241181" y="5005812"/>
                  <a:pt x="1236893" y="5020487"/>
                </a:cubicBezTo>
                <a:cubicBezTo>
                  <a:pt x="1232606" y="5035164"/>
                  <a:pt x="1223371" y="5043551"/>
                  <a:pt x="1209186" y="5045648"/>
                </a:cubicBezTo>
                <a:cubicBezTo>
                  <a:pt x="1208940" y="5056691"/>
                  <a:pt x="1204487" y="5068153"/>
                  <a:pt x="1195829" y="5080033"/>
                </a:cubicBezTo>
                <a:cubicBezTo>
                  <a:pt x="1187171" y="5091915"/>
                  <a:pt x="1175791" y="5098344"/>
                  <a:pt x="1161690" y="5099323"/>
                </a:cubicBezTo>
                <a:cubicBezTo>
                  <a:pt x="1163010" y="5086464"/>
                  <a:pt x="1168287" y="5075280"/>
                  <a:pt x="1177523" y="5065776"/>
                </a:cubicBezTo>
                <a:cubicBezTo>
                  <a:pt x="1186759" y="5056271"/>
                  <a:pt x="1192037" y="5045090"/>
                  <a:pt x="1193354" y="5032229"/>
                </a:cubicBezTo>
                <a:cubicBezTo>
                  <a:pt x="1205065" y="5031251"/>
                  <a:pt x="1210340" y="5027336"/>
                  <a:pt x="1209186" y="5020487"/>
                </a:cubicBezTo>
                <a:cubicBezTo>
                  <a:pt x="1208032" y="5013640"/>
                  <a:pt x="1213310" y="5009726"/>
                  <a:pt x="1225018" y="5008748"/>
                </a:cubicBezTo>
                <a:cubicBezTo>
                  <a:pt x="1224771" y="5005042"/>
                  <a:pt x="1225268" y="5000710"/>
                  <a:pt x="1226503" y="4995747"/>
                </a:cubicBezTo>
                <a:cubicBezTo>
                  <a:pt x="1227739" y="4990785"/>
                  <a:pt x="1231203" y="4987292"/>
                  <a:pt x="1236893" y="4985264"/>
                </a:cubicBezTo>
                <a:cubicBezTo>
                  <a:pt x="1252890" y="4968491"/>
                  <a:pt x="1267403" y="4950878"/>
                  <a:pt x="1280430" y="4932427"/>
                </a:cubicBezTo>
                <a:cubicBezTo>
                  <a:pt x="1293459" y="4913976"/>
                  <a:pt x="1304012" y="4894688"/>
                  <a:pt x="1312094" y="4874560"/>
                </a:cubicBezTo>
                <a:cubicBezTo>
                  <a:pt x="1309619" y="4859533"/>
                  <a:pt x="1299725" y="4851007"/>
                  <a:pt x="1282407" y="4848979"/>
                </a:cubicBezTo>
                <a:cubicBezTo>
                  <a:pt x="1265094" y="4846953"/>
                  <a:pt x="1255199" y="4840942"/>
                  <a:pt x="1252726" y="4830948"/>
                </a:cubicBezTo>
                <a:lnTo>
                  <a:pt x="1248661" y="4828772"/>
                </a:lnTo>
                <a:lnTo>
                  <a:pt x="1241866" y="4834592"/>
                </a:lnTo>
                <a:cubicBezTo>
                  <a:pt x="1224384" y="4850597"/>
                  <a:pt x="1214820" y="4866391"/>
                  <a:pt x="1213171" y="4881978"/>
                </a:cubicBezTo>
                <a:cubicBezTo>
                  <a:pt x="1204430" y="4887148"/>
                  <a:pt x="1195195" y="4893580"/>
                  <a:pt x="1185466" y="4901266"/>
                </a:cubicBezTo>
                <a:cubicBezTo>
                  <a:pt x="1175737" y="4908955"/>
                  <a:pt x="1170458" y="4917062"/>
                  <a:pt x="1169633" y="4925588"/>
                </a:cubicBezTo>
                <a:lnTo>
                  <a:pt x="1106306" y="4972553"/>
                </a:lnTo>
                <a:cubicBezTo>
                  <a:pt x="1106222" y="4983457"/>
                  <a:pt x="1102431" y="4994358"/>
                  <a:pt x="1094927" y="5005262"/>
                </a:cubicBezTo>
                <a:cubicBezTo>
                  <a:pt x="1087423" y="5016165"/>
                  <a:pt x="1076702" y="5022036"/>
                  <a:pt x="1062767" y="5022875"/>
                </a:cubicBezTo>
                <a:cubicBezTo>
                  <a:pt x="1061944" y="5033287"/>
                  <a:pt x="1056667" y="5044330"/>
                  <a:pt x="1046935" y="5056001"/>
                </a:cubicBezTo>
                <a:cubicBezTo>
                  <a:pt x="1037207" y="5067672"/>
                  <a:pt x="1027971" y="5077877"/>
                  <a:pt x="1019231" y="5086612"/>
                </a:cubicBezTo>
                <a:cubicBezTo>
                  <a:pt x="1014941" y="5086681"/>
                  <a:pt x="1010654" y="5085705"/>
                  <a:pt x="1006367" y="5083676"/>
                </a:cubicBezTo>
                <a:cubicBezTo>
                  <a:pt x="1002080" y="5081651"/>
                  <a:pt x="999771" y="5078155"/>
                  <a:pt x="999440" y="5073194"/>
                </a:cubicBezTo>
                <a:cubicBezTo>
                  <a:pt x="1000017" y="5064736"/>
                  <a:pt x="1003811" y="5056490"/>
                  <a:pt x="1010819" y="5048454"/>
                </a:cubicBezTo>
                <a:cubicBezTo>
                  <a:pt x="1017827" y="5040416"/>
                  <a:pt x="1024589" y="5033009"/>
                  <a:pt x="1031104" y="5026228"/>
                </a:cubicBezTo>
                <a:cubicBezTo>
                  <a:pt x="1031765" y="5018471"/>
                  <a:pt x="1034401" y="5013018"/>
                  <a:pt x="1039020" y="5009874"/>
                </a:cubicBezTo>
                <a:cubicBezTo>
                  <a:pt x="1043637" y="5006730"/>
                  <a:pt x="1046277" y="5002117"/>
                  <a:pt x="1046935" y="4996037"/>
                </a:cubicBezTo>
                <a:cubicBezTo>
                  <a:pt x="1050976" y="4985763"/>
                  <a:pt x="1056749" y="4976118"/>
                  <a:pt x="1064253" y="4967103"/>
                </a:cubicBezTo>
                <a:cubicBezTo>
                  <a:pt x="1071756" y="4958087"/>
                  <a:pt x="1080497" y="4950957"/>
                  <a:pt x="1090474" y="4945716"/>
                </a:cubicBezTo>
                <a:cubicBezTo>
                  <a:pt x="1085279" y="4941662"/>
                  <a:pt x="1080827" y="4936350"/>
                  <a:pt x="1077117" y="4929782"/>
                </a:cubicBezTo>
                <a:cubicBezTo>
                  <a:pt x="1073404" y="4923213"/>
                  <a:pt x="1077857" y="4919577"/>
                  <a:pt x="1090474" y="4918879"/>
                </a:cubicBezTo>
                <a:cubicBezTo>
                  <a:pt x="1092081" y="4912169"/>
                  <a:pt x="1096720" y="4901895"/>
                  <a:pt x="1104388" y="4888057"/>
                </a:cubicBezTo>
                <a:lnTo>
                  <a:pt x="1123634" y="4856753"/>
                </a:lnTo>
                <a:lnTo>
                  <a:pt x="1118154" y="4844367"/>
                </a:lnTo>
                <a:lnTo>
                  <a:pt x="1161690" y="4790692"/>
                </a:lnTo>
                <a:lnTo>
                  <a:pt x="1170993" y="4786750"/>
                </a:lnTo>
                <a:lnTo>
                  <a:pt x="1172292" y="4784902"/>
                </a:lnTo>
                <a:lnTo>
                  <a:pt x="1193354" y="4762156"/>
                </a:lnTo>
                <a:lnTo>
                  <a:pt x="1193354" y="4726954"/>
                </a:lnTo>
                <a:cubicBezTo>
                  <a:pt x="1190964" y="4726743"/>
                  <a:pt x="1187832" y="4725487"/>
                  <a:pt x="1183956" y="4723180"/>
                </a:cubicBezTo>
                <a:cubicBezTo>
                  <a:pt x="1180081" y="4720874"/>
                  <a:pt x="1177935" y="4718777"/>
                  <a:pt x="1177523" y="4716889"/>
                </a:cubicBezTo>
                <a:cubicBezTo>
                  <a:pt x="1177934" y="4715281"/>
                  <a:pt x="1180080" y="4714303"/>
                  <a:pt x="1183956" y="4713954"/>
                </a:cubicBezTo>
                <a:cubicBezTo>
                  <a:pt x="1187831" y="4713604"/>
                  <a:pt x="1190965" y="4713464"/>
                  <a:pt x="1193354" y="4713536"/>
                </a:cubicBezTo>
                <a:cubicBezTo>
                  <a:pt x="1194016" y="4707384"/>
                  <a:pt x="1196653" y="4702912"/>
                  <a:pt x="1201270" y="4700117"/>
                </a:cubicBezTo>
                <a:cubicBezTo>
                  <a:pt x="1205888" y="4697321"/>
                  <a:pt x="1208528" y="4692847"/>
                  <a:pt x="1209187" y="4686698"/>
                </a:cubicBezTo>
                <a:cubicBezTo>
                  <a:pt x="1220650" y="4675305"/>
                  <a:pt x="1234335" y="4659511"/>
                  <a:pt x="1250251" y="4639312"/>
                </a:cubicBezTo>
                <a:lnTo>
                  <a:pt x="1255691" y="4631186"/>
                </a:lnTo>
                <a:lnTo>
                  <a:pt x="1242917" y="4637139"/>
                </a:lnTo>
                <a:cubicBezTo>
                  <a:pt x="1235744" y="4642659"/>
                  <a:pt x="1228632" y="4650330"/>
                  <a:pt x="1221582" y="4660149"/>
                </a:cubicBezTo>
                <a:cubicBezTo>
                  <a:pt x="1207482" y="4679787"/>
                  <a:pt x="1198081" y="4693346"/>
                  <a:pt x="1193382" y="4700825"/>
                </a:cubicBezTo>
                <a:lnTo>
                  <a:pt x="1173591" y="4690760"/>
                </a:lnTo>
                <a:lnTo>
                  <a:pt x="1157758" y="4700825"/>
                </a:lnTo>
                <a:lnTo>
                  <a:pt x="1137970" y="4734372"/>
                </a:lnTo>
                <a:lnTo>
                  <a:pt x="1078599" y="4781337"/>
                </a:lnTo>
                <a:cubicBezTo>
                  <a:pt x="1077940" y="4789166"/>
                  <a:pt x="1075301" y="4795315"/>
                  <a:pt x="1070683" y="4799786"/>
                </a:cubicBezTo>
                <a:cubicBezTo>
                  <a:pt x="1066065" y="4804261"/>
                  <a:pt x="1063426" y="4810410"/>
                  <a:pt x="1062768" y="4818238"/>
                </a:cubicBezTo>
                <a:lnTo>
                  <a:pt x="1027147" y="4841722"/>
                </a:lnTo>
                <a:cubicBezTo>
                  <a:pt x="1016922" y="4843118"/>
                  <a:pt x="1007687" y="4850386"/>
                  <a:pt x="999440" y="4863527"/>
                </a:cubicBezTo>
                <a:cubicBezTo>
                  <a:pt x="991196" y="4876665"/>
                  <a:pt x="985917" y="4887288"/>
                  <a:pt x="983607" y="4895394"/>
                </a:cubicBezTo>
                <a:cubicBezTo>
                  <a:pt x="970167" y="4899729"/>
                  <a:pt x="947573" y="4917061"/>
                  <a:pt x="915828" y="4947392"/>
                </a:cubicBezTo>
                <a:cubicBezTo>
                  <a:pt x="884083" y="4977726"/>
                  <a:pt x="864457" y="4995059"/>
                  <a:pt x="856953" y="4999391"/>
                </a:cubicBezTo>
                <a:cubicBezTo>
                  <a:pt x="858685" y="5006240"/>
                  <a:pt x="857200" y="5011831"/>
                  <a:pt x="852501" y="5016165"/>
                </a:cubicBezTo>
                <a:cubicBezTo>
                  <a:pt x="847801" y="5020497"/>
                  <a:pt x="841368" y="5022735"/>
                  <a:pt x="833205" y="5022875"/>
                </a:cubicBezTo>
                <a:cubicBezTo>
                  <a:pt x="832712" y="5029023"/>
                  <a:pt x="830731" y="5033496"/>
                  <a:pt x="827270" y="5036293"/>
                </a:cubicBezTo>
                <a:cubicBezTo>
                  <a:pt x="823804" y="5039089"/>
                  <a:pt x="821826" y="5043561"/>
                  <a:pt x="821332" y="5049712"/>
                </a:cubicBezTo>
                <a:lnTo>
                  <a:pt x="801519" y="5059064"/>
                </a:lnTo>
                <a:lnTo>
                  <a:pt x="801517" y="5059067"/>
                </a:lnTo>
                <a:lnTo>
                  <a:pt x="801515" y="5059066"/>
                </a:lnTo>
                <a:lnTo>
                  <a:pt x="782247" y="5068161"/>
                </a:lnTo>
                <a:cubicBezTo>
                  <a:pt x="767487" y="5076827"/>
                  <a:pt x="759406" y="5086332"/>
                  <a:pt x="758005" y="5096678"/>
                </a:cubicBezTo>
                <a:cubicBezTo>
                  <a:pt x="752149" y="5100243"/>
                  <a:pt x="748027" y="5104855"/>
                  <a:pt x="745636" y="5110514"/>
                </a:cubicBezTo>
                <a:cubicBezTo>
                  <a:pt x="743244" y="5116176"/>
                  <a:pt x="742090" y="5121627"/>
                  <a:pt x="742174" y="5126869"/>
                </a:cubicBezTo>
                <a:cubicBezTo>
                  <a:pt x="726341" y="5143643"/>
                  <a:pt x="706550" y="5157062"/>
                  <a:pt x="682803" y="5167125"/>
                </a:cubicBezTo>
                <a:cubicBezTo>
                  <a:pt x="682144" y="5175162"/>
                  <a:pt x="679505" y="5181731"/>
                  <a:pt x="674887" y="5186835"/>
                </a:cubicBezTo>
                <a:cubicBezTo>
                  <a:pt x="670269" y="5191936"/>
                  <a:pt x="667631" y="5197667"/>
                  <a:pt x="666970" y="5204027"/>
                </a:cubicBezTo>
                <a:cubicBezTo>
                  <a:pt x="654521" y="5205075"/>
                  <a:pt x="641822" y="5211366"/>
                  <a:pt x="628876" y="5222897"/>
                </a:cubicBezTo>
                <a:cubicBezTo>
                  <a:pt x="615930" y="5234430"/>
                  <a:pt x="606198" y="5244911"/>
                  <a:pt x="599686" y="5254346"/>
                </a:cubicBezTo>
                <a:lnTo>
                  <a:pt x="548231" y="5271121"/>
                </a:lnTo>
                <a:cubicBezTo>
                  <a:pt x="547573" y="5279087"/>
                  <a:pt x="544933" y="5285796"/>
                  <a:pt x="540316" y="5291249"/>
                </a:cubicBezTo>
                <a:cubicBezTo>
                  <a:pt x="535698" y="5296700"/>
                  <a:pt x="533058" y="5303409"/>
                  <a:pt x="532399" y="5311377"/>
                </a:cubicBezTo>
                <a:lnTo>
                  <a:pt x="469072" y="5354987"/>
                </a:lnTo>
                <a:cubicBezTo>
                  <a:pt x="461156" y="5354429"/>
                  <a:pt x="457199" y="5352191"/>
                  <a:pt x="457200" y="5348278"/>
                </a:cubicBezTo>
                <a:cubicBezTo>
                  <a:pt x="458517" y="5344364"/>
                  <a:pt x="468191" y="5330201"/>
                  <a:pt x="486223" y="5305784"/>
                </a:cubicBezTo>
                <a:cubicBezTo>
                  <a:pt x="504253" y="5281370"/>
                  <a:pt x="522725" y="5256770"/>
                  <a:pt x="541636" y="5231981"/>
                </a:cubicBezTo>
                <a:cubicBezTo>
                  <a:pt x="560546" y="5207195"/>
                  <a:pt x="571979" y="5192285"/>
                  <a:pt x="575936" y="5187253"/>
                </a:cubicBezTo>
                <a:cubicBezTo>
                  <a:pt x="577752" y="5176281"/>
                  <a:pt x="585009" y="5167196"/>
                  <a:pt x="597705" y="5159997"/>
                </a:cubicBezTo>
                <a:cubicBezTo>
                  <a:pt x="610405" y="5152799"/>
                  <a:pt x="617661" y="5142874"/>
                  <a:pt x="619475" y="5130224"/>
                </a:cubicBezTo>
                <a:cubicBezTo>
                  <a:pt x="627556" y="5119181"/>
                  <a:pt x="637122" y="5106042"/>
                  <a:pt x="648171" y="5090807"/>
                </a:cubicBezTo>
                <a:cubicBezTo>
                  <a:pt x="659219" y="5075571"/>
                  <a:pt x="670765" y="5064109"/>
                  <a:pt x="682802" y="5056421"/>
                </a:cubicBezTo>
                <a:cubicBezTo>
                  <a:pt x="680825" y="5054253"/>
                  <a:pt x="678846" y="5051040"/>
                  <a:pt x="676865" y="5046777"/>
                </a:cubicBezTo>
                <a:cubicBezTo>
                  <a:pt x="674887" y="5042513"/>
                  <a:pt x="672908" y="5040136"/>
                  <a:pt x="670930" y="5039647"/>
                </a:cubicBezTo>
                <a:cubicBezTo>
                  <a:pt x="667632" y="5040205"/>
                  <a:pt x="666312" y="5042442"/>
                  <a:pt x="666971" y="5046356"/>
                </a:cubicBezTo>
                <a:lnTo>
                  <a:pt x="651139" y="5026228"/>
                </a:lnTo>
                <a:cubicBezTo>
                  <a:pt x="666312" y="4999391"/>
                  <a:pt x="683461" y="4972553"/>
                  <a:pt x="702593" y="4945716"/>
                </a:cubicBezTo>
                <a:cubicBezTo>
                  <a:pt x="710509" y="4945716"/>
                  <a:pt x="714466" y="4942360"/>
                  <a:pt x="714466" y="4935653"/>
                </a:cubicBezTo>
                <a:cubicBezTo>
                  <a:pt x="713970" y="4930549"/>
                  <a:pt x="713970" y="4926496"/>
                  <a:pt x="714466" y="4923491"/>
                </a:cubicBezTo>
                <a:cubicBezTo>
                  <a:pt x="714961" y="4920486"/>
                  <a:pt x="718919" y="4918949"/>
                  <a:pt x="726341" y="4918879"/>
                </a:cubicBezTo>
                <a:cubicBezTo>
                  <a:pt x="726999" y="4912798"/>
                  <a:pt x="729639" y="4908186"/>
                  <a:pt x="734257" y="4905041"/>
                </a:cubicBezTo>
                <a:cubicBezTo>
                  <a:pt x="738872" y="4901894"/>
                  <a:pt x="741512" y="4896444"/>
                  <a:pt x="742174" y="4888687"/>
                </a:cubicBezTo>
                <a:cubicBezTo>
                  <a:pt x="750417" y="4890364"/>
                  <a:pt x="757674" y="4889526"/>
                  <a:pt x="763940" y="4886170"/>
                </a:cubicBezTo>
                <a:cubicBezTo>
                  <a:pt x="770208" y="4882816"/>
                  <a:pt x="773506" y="4876945"/>
                  <a:pt x="773837" y="4868559"/>
                </a:cubicBezTo>
                <a:lnTo>
                  <a:pt x="789669" y="4841722"/>
                </a:lnTo>
                <a:lnTo>
                  <a:pt x="795688" y="4824992"/>
                </a:lnTo>
                <a:lnTo>
                  <a:pt x="781726" y="4835981"/>
                </a:lnTo>
                <a:cubicBezTo>
                  <a:pt x="773482" y="4849119"/>
                  <a:pt x="768203" y="4859742"/>
                  <a:pt x="765894" y="4867848"/>
                </a:cubicBezTo>
                <a:cubicBezTo>
                  <a:pt x="752452" y="4872183"/>
                  <a:pt x="729859" y="4889515"/>
                  <a:pt x="698114" y="4919846"/>
                </a:cubicBezTo>
                <a:cubicBezTo>
                  <a:pt x="666368" y="4950180"/>
                  <a:pt x="646743" y="4967513"/>
                  <a:pt x="639239" y="4971845"/>
                </a:cubicBezTo>
                <a:cubicBezTo>
                  <a:pt x="640971" y="4978693"/>
                  <a:pt x="639485" y="4984285"/>
                  <a:pt x="634786" y="4988619"/>
                </a:cubicBezTo>
                <a:cubicBezTo>
                  <a:pt x="630087" y="4992951"/>
                  <a:pt x="623654" y="4995188"/>
                  <a:pt x="615491" y="4995329"/>
                </a:cubicBezTo>
                <a:cubicBezTo>
                  <a:pt x="614998" y="5001478"/>
                  <a:pt x="613017" y="5005950"/>
                  <a:pt x="609557" y="5008748"/>
                </a:cubicBezTo>
                <a:cubicBezTo>
                  <a:pt x="606090" y="5011543"/>
                  <a:pt x="604112" y="5016015"/>
                  <a:pt x="603619" y="5022165"/>
                </a:cubicBezTo>
                <a:cubicBezTo>
                  <a:pt x="592320" y="5025800"/>
                  <a:pt x="579293" y="5031951"/>
                  <a:pt x="564532" y="5040615"/>
                </a:cubicBezTo>
                <a:cubicBezTo>
                  <a:pt x="549774" y="5049281"/>
                  <a:pt x="541693" y="5058786"/>
                  <a:pt x="540291" y="5069132"/>
                </a:cubicBezTo>
                <a:cubicBezTo>
                  <a:pt x="534435" y="5072696"/>
                  <a:pt x="530312" y="5077309"/>
                  <a:pt x="527923" y="5082968"/>
                </a:cubicBezTo>
                <a:cubicBezTo>
                  <a:pt x="525530" y="5088630"/>
                  <a:pt x="524375" y="5094081"/>
                  <a:pt x="524459" y="5099323"/>
                </a:cubicBezTo>
                <a:cubicBezTo>
                  <a:pt x="508627" y="5116097"/>
                  <a:pt x="488836" y="5129516"/>
                  <a:pt x="465088" y="5139579"/>
                </a:cubicBezTo>
                <a:cubicBezTo>
                  <a:pt x="464430" y="5147616"/>
                  <a:pt x="461790" y="5154185"/>
                  <a:pt x="457172" y="5159289"/>
                </a:cubicBezTo>
                <a:cubicBezTo>
                  <a:pt x="452555" y="5164390"/>
                  <a:pt x="449918" y="5170121"/>
                  <a:pt x="449257" y="5176482"/>
                </a:cubicBezTo>
                <a:cubicBezTo>
                  <a:pt x="436806" y="5177529"/>
                  <a:pt x="424108" y="5183820"/>
                  <a:pt x="411162" y="5195351"/>
                </a:cubicBezTo>
                <a:cubicBezTo>
                  <a:pt x="398217" y="5206884"/>
                  <a:pt x="388485" y="5217365"/>
                  <a:pt x="381973" y="5226800"/>
                </a:cubicBezTo>
                <a:lnTo>
                  <a:pt x="330517" y="5243575"/>
                </a:lnTo>
                <a:cubicBezTo>
                  <a:pt x="329859" y="5251541"/>
                  <a:pt x="327219" y="5258250"/>
                  <a:pt x="322602" y="5263703"/>
                </a:cubicBezTo>
                <a:cubicBezTo>
                  <a:pt x="317983" y="5269154"/>
                  <a:pt x="315345" y="5275863"/>
                  <a:pt x="314686" y="5283830"/>
                </a:cubicBezTo>
                <a:lnTo>
                  <a:pt x="251358" y="5327441"/>
                </a:lnTo>
                <a:cubicBezTo>
                  <a:pt x="243442" y="5326883"/>
                  <a:pt x="239486" y="5324645"/>
                  <a:pt x="239485" y="5320732"/>
                </a:cubicBezTo>
                <a:cubicBezTo>
                  <a:pt x="240802" y="5316818"/>
                  <a:pt x="250477" y="5302655"/>
                  <a:pt x="268510" y="5278238"/>
                </a:cubicBezTo>
                <a:cubicBezTo>
                  <a:pt x="286540" y="5253824"/>
                  <a:pt x="305011" y="5229224"/>
                  <a:pt x="323921" y="5204435"/>
                </a:cubicBezTo>
                <a:cubicBezTo>
                  <a:pt x="342832" y="5179649"/>
                  <a:pt x="354266" y="5164739"/>
                  <a:pt x="358222" y="5159706"/>
                </a:cubicBezTo>
                <a:cubicBezTo>
                  <a:pt x="360037" y="5148734"/>
                  <a:pt x="367295" y="5139650"/>
                  <a:pt x="379991" y="5132451"/>
                </a:cubicBezTo>
                <a:cubicBezTo>
                  <a:pt x="392690" y="5125253"/>
                  <a:pt x="399948" y="5115328"/>
                  <a:pt x="401761" y="5102678"/>
                </a:cubicBezTo>
                <a:cubicBezTo>
                  <a:pt x="409842" y="5091635"/>
                  <a:pt x="419409" y="5078496"/>
                  <a:pt x="430457" y="5063261"/>
                </a:cubicBezTo>
                <a:cubicBezTo>
                  <a:pt x="441506" y="5048025"/>
                  <a:pt x="453050" y="5036563"/>
                  <a:pt x="465088" y="5028875"/>
                </a:cubicBezTo>
                <a:cubicBezTo>
                  <a:pt x="463110" y="5026707"/>
                  <a:pt x="461132" y="5023494"/>
                  <a:pt x="459150" y="5019231"/>
                </a:cubicBezTo>
                <a:cubicBezTo>
                  <a:pt x="457173" y="5014968"/>
                  <a:pt x="455194" y="5012590"/>
                  <a:pt x="453216" y="5012101"/>
                </a:cubicBezTo>
                <a:cubicBezTo>
                  <a:pt x="449917" y="5012659"/>
                  <a:pt x="448598" y="5014896"/>
                  <a:pt x="449257" y="5018810"/>
                </a:cubicBezTo>
                <a:lnTo>
                  <a:pt x="433424" y="4998682"/>
                </a:lnTo>
                <a:cubicBezTo>
                  <a:pt x="448598" y="4971845"/>
                  <a:pt x="465747" y="4945007"/>
                  <a:pt x="484880" y="4918170"/>
                </a:cubicBezTo>
                <a:cubicBezTo>
                  <a:pt x="492796" y="4918170"/>
                  <a:pt x="496752" y="4914814"/>
                  <a:pt x="496752" y="4908107"/>
                </a:cubicBezTo>
                <a:cubicBezTo>
                  <a:pt x="496256" y="4903003"/>
                  <a:pt x="496256" y="4898951"/>
                  <a:pt x="496752" y="4895945"/>
                </a:cubicBezTo>
                <a:cubicBezTo>
                  <a:pt x="497248" y="4892940"/>
                  <a:pt x="501205" y="4891403"/>
                  <a:pt x="508627" y="4891333"/>
                </a:cubicBezTo>
                <a:cubicBezTo>
                  <a:pt x="509286" y="4885253"/>
                  <a:pt x="511926" y="4880640"/>
                  <a:pt x="516544" y="4877495"/>
                </a:cubicBezTo>
                <a:cubicBezTo>
                  <a:pt x="521159" y="4874349"/>
                  <a:pt x="523797" y="4868898"/>
                  <a:pt x="524459" y="4861141"/>
                </a:cubicBezTo>
                <a:cubicBezTo>
                  <a:pt x="532703" y="4862818"/>
                  <a:pt x="539961" y="4861980"/>
                  <a:pt x="546226" y="4858624"/>
                </a:cubicBezTo>
                <a:cubicBezTo>
                  <a:pt x="552494" y="4855271"/>
                  <a:pt x="555792" y="4849399"/>
                  <a:pt x="556124" y="4841013"/>
                </a:cubicBezTo>
                <a:lnTo>
                  <a:pt x="571955" y="4814176"/>
                </a:lnTo>
                <a:cubicBezTo>
                  <a:pt x="574676" y="4794886"/>
                  <a:pt x="587043" y="4772240"/>
                  <a:pt x="609060" y="4746244"/>
                </a:cubicBezTo>
                <a:cubicBezTo>
                  <a:pt x="631076" y="4720245"/>
                  <a:pt x="646412" y="4695922"/>
                  <a:pt x="655071" y="4673279"/>
                </a:cubicBezTo>
                <a:cubicBezTo>
                  <a:pt x="661090" y="4673488"/>
                  <a:pt x="665873" y="4673068"/>
                  <a:pt x="669417" y="4672020"/>
                </a:cubicBezTo>
                <a:cubicBezTo>
                  <a:pt x="672965" y="4670971"/>
                  <a:pt x="674778" y="4668038"/>
                  <a:pt x="674862" y="4663214"/>
                </a:cubicBezTo>
                <a:cubicBezTo>
                  <a:pt x="674201" y="4653709"/>
                  <a:pt x="679477" y="4649237"/>
                  <a:pt x="690694" y="4649795"/>
                </a:cubicBezTo>
                <a:cubicBezTo>
                  <a:pt x="690610" y="4645881"/>
                  <a:pt x="691764" y="4641129"/>
                  <a:pt x="694157" y="4635538"/>
                </a:cubicBezTo>
                <a:cubicBezTo>
                  <a:pt x="696548" y="4629948"/>
                  <a:pt x="700669" y="4626872"/>
                  <a:pt x="706526" y="4626314"/>
                </a:cubicBezTo>
                <a:lnTo>
                  <a:pt x="706526" y="4596120"/>
                </a:lnTo>
                <a:lnTo>
                  <a:pt x="722358" y="4582702"/>
                </a:lnTo>
                <a:cubicBezTo>
                  <a:pt x="721943" y="4575852"/>
                  <a:pt x="722770" y="4570261"/>
                  <a:pt x="724829" y="4565929"/>
                </a:cubicBezTo>
                <a:cubicBezTo>
                  <a:pt x="726891" y="4561595"/>
                  <a:pt x="732664" y="4559360"/>
                  <a:pt x="742146" y="4559220"/>
                </a:cubicBezTo>
                <a:lnTo>
                  <a:pt x="754021" y="4559220"/>
                </a:lnTo>
                <a:cubicBezTo>
                  <a:pt x="754514" y="4551043"/>
                  <a:pt x="756493" y="4543913"/>
                  <a:pt x="759956" y="4537833"/>
                </a:cubicBezTo>
                <a:cubicBezTo>
                  <a:pt x="763420" y="4531753"/>
                  <a:pt x="765398" y="4525462"/>
                  <a:pt x="765894" y="4518964"/>
                </a:cubicBezTo>
                <a:cubicBezTo>
                  <a:pt x="778181" y="4505405"/>
                  <a:pt x="790219" y="4490587"/>
                  <a:pt x="802011" y="4474513"/>
                </a:cubicBezTo>
                <a:cubicBezTo>
                  <a:pt x="813801" y="4458440"/>
                  <a:pt x="822872" y="4441945"/>
                  <a:pt x="829221" y="4425033"/>
                </a:cubicBezTo>
                <a:cubicBezTo>
                  <a:pt x="829221" y="4418043"/>
                  <a:pt x="831203" y="4411892"/>
                  <a:pt x="835159" y="4406581"/>
                </a:cubicBezTo>
                <a:cubicBezTo>
                  <a:pt x="839116" y="4401269"/>
                  <a:pt x="845053" y="4398473"/>
                  <a:pt x="852970" y="4398195"/>
                </a:cubicBezTo>
                <a:lnTo>
                  <a:pt x="860885" y="4398195"/>
                </a:lnTo>
                <a:lnTo>
                  <a:pt x="868801" y="4364646"/>
                </a:lnTo>
                <a:cubicBezTo>
                  <a:pt x="880345" y="4352767"/>
                  <a:pt x="889912" y="4340466"/>
                  <a:pt x="897497" y="4327745"/>
                </a:cubicBezTo>
                <a:cubicBezTo>
                  <a:pt x="905083" y="4315025"/>
                  <a:pt x="912668" y="4302725"/>
                  <a:pt x="920256" y="4290845"/>
                </a:cubicBezTo>
                <a:lnTo>
                  <a:pt x="951920" y="4274071"/>
                </a:lnTo>
                <a:cubicBezTo>
                  <a:pt x="952413" y="4267502"/>
                  <a:pt x="954393" y="4261351"/>
                  <a:pt x="957854" y="4255620"/>
                </a:cubicBezTo>
                <a:cubicBezTo>
                  <a:pt x="961321" y="4249889"/>
                  <a:pt x="963299" y="4243739"/>
                  <a:pt x="963792" y="4237171"/>
                </a:cubicBezTo>
                <a:cubicBezTo>
                  <a:pt x="974678" y="4217530"/>
                  <a:pt x="988529" y="4198940"/>
                  <a:pt x="1005350" y="4181399"/>
                </a:cubicBezTo>
                <a:cubicBezTo>
                  <a:pt x="1022174" y="4163857"/>
                  <a:pt x="1036027" y="4144427"/>
                  <a:pt x="1046911" y="4123112"/>
                </a:cubicBezTo>
                <a:cubicBezTo>
                  <a:pt x="1060350" y="4121504"/>
                  <a:pt x="1069092" y="4112978"/>
                  <a:pt x="1073133" y="4097531"/>
                </a:cubicBezTo>
                <a:cubicBezTo>
                  <a:pt x="1077173" y="4082086"/>
                  <a:pt x="1078987" y="4069365"/>
                  <a:pt x="1078575" y="4059371"/>
                </a:cubicBezTo>
                <a:cubicBezTo>
                  <a:pt x="1094984" y="4057694"/>
                  <a:pt x="1106694" y="4050985"/>
                  <a:pt x="1113702" y="4039243"/>
                </a:cubicBezTo>
                <a:cubicBezTo>
                  <a:pt x="1120710" y="4027501"/>
                  <a:pt x="1131428" y="4020792"/>
                  <a:pt x="1145859" y="4019115"/>
                </a:cubicBezTo>
                <a:cubicBezTo>
                  <a:pt x="1147178" y="4006117"/>
                  <a:pt x="1152455" y="3994375"/>
                  <a:pt x="1161690" y="3983891"/>
                </a:cubicBezTo>
                <a:cubicBezTo>
                  <a:pt x="1170927" y="3973408"/>
                  <a:pt x="1176202" y="3961666"/>
                  <a:pt x="1177523" y="3948666"/>
                </a:cubicBezTo>
                <a:lnTo>
                  <a:pt x="1217596" y="3943006"/>
                </a:lnTo>
                <a:lnTo>
                  <a:pt x="1229220" y="3928898"/>
                </a:lnTo>
                <a:lnTo>
                  <a:pt x="1236893" y="3905056"/>
                </a:lnTo>
                <a:cubicBezTo>
                  <a:pt x="1237552" y="3898627"/>
                  <a:pt x="1240191" y="3893036"/>
                  <a:pt x="1244810" y="3888283"/>
                </a:cubicBezTo>
                <a:cubicBezTo>
                  <a:pt x="1249427" y="3883532"/>
                  <a:pt x="1252064" y="3877938"/>
                  <a:pt x="1252725" y="3871509"/>
                </a:cubicBezTo>
                <a:lnTo>
                  <a:pt x="1287610" y="3840261"/>
                </a:lnTo>
                <a:lnTo>
                  <a:pt x="1290321" y="3835305"/>
                </a:lnTo>
                <a:cubicBezTo>
                  <a:pt x="1287847" y="3820279"/>
                  <a:pt x="1277953" y="3811753"/>
                  <a:pt x="1260636" y="3809725"/>
                </a:cubicBezTo>
                <a:cubicBezTo>
                  <a:pt x="1243322" y="3807699"/>
                  <a:pt x="1233428" y="3801688"/>
                  <a:pt x="1230953" y="3791693"/>
                </a:cubicBezTo>
                <a:cubicBezTo>
                  <a:pt x="1228561" y="3790017"/>
                  <a:pt x="1225428" y="3788340"/>
                  <a:pt x="1221552" y="3786661"/>
                </a:cubicBezTo>
                <a:cubicBezTo>
                  <a:pt x="1217677" y="3784984"/>
                  <a:pt x="1215534" y="3783308"/>
                  <a:pt x="1215122" y="3781629"/>
                </a:cubicBezTo>
                <a:cubicBezTo>
                  <a:pt x="1215534" y="3778415"/>
                  <a:pt x="1217677" y="3776458"/>
                  <a:pt x="1221553" y="3775760"/>
                </a:cubicBezTo>
                <a:cubicBezTo>
                  <a:pt x="1225428" y="3775059"/>
                  <a:pt x="1228560" y="3774782"/>
                  <a:pt x="1230953" y="3774922"/>
                </a:cubicBezTo>
                <a:cubicBezTo>
                  <a:pt x="1231612" y="3768771"/>
                  <a:pt x="1234251" y="3764298"/>
                  <a:pt x="1238870" y="3761503"/>
                </a:cubicBezTo>
                <a:cubicBezTo>
                  <a:pt x="1243487" y="3758708"/>
                  <a:pt x="1246124" y="3754233"/>
                  <a:pt x="1246785" y="3748084"/>
                </a:cubicBezTo>
                <a:cubicBezTo>
                  <a:pt x="1254701" y="3737461"/>
                  <a:pt x="1258658" y="3725161"/>
                  <a:pt x="1258658" y="3711182"/>
                </a:cubicBezTo>
                <a:cubicBezTo>
                  <a:pt x="1259319" y="3707268"/>
                  <a:pt x="1257999" y="3705033"/>
                  <a:pt x="1254701" y="3704472"/>
                </a:cubicBezTo>
                <a:cubicBezTo>
                  <a:pt x="1252639" y="3704681"/>
                  <a:pt x="1250826" y="3705940"/>
                  <a:pt x="1249260" y="3708246"/>
                </a:cubicBezTo>
                <a:cubicBezTo>
                  <a:pt x="1247690" y="3710552"/>
                  <a:pt x="1246867" y="3712649"/>
                  <a:pt x="1246785" y="3714538"/>
                </a:cubicBezTo>
                <a:cubicBezTo>
                  <a:pt x="1240932" y="3711393"/>
                  <a:pt x="1236807" y="3710973"/>
                  <a:pt x="1234417" y="3713278"/>
                </a:cubicBezTo>
                <a:cubicBezTo>
                  <a:pt x="1232024" y="3715585"/>
                  <a:pt x="1230869" y="3719359"/>
                  <a:pt x="1230954" y="3724600"/>
                </a:cubicBezTo>
                <a:lnTo>
                  <a:pt x="1215121" y="3738019"/>
                </a:lnTo>
                <a:cubicBezTo>
                  <a:pt x="1213472" y="3761083"/>
                  <a:pt x="1204897" y="3777017"/>
                  <a:pt x="1189392" y="3785823"/>
                </a:cubicBezTo>
                <a:cubicBezTo>
                  <a:pt x="1173892" y="3794629"/>
                  <a:pt x="1161358" y="3808886"/>
                  <a:pt x="1151795" y="3828594"/>
                </a:cubicBezTo>
                <a:cubicBezTo>
                  <a:pt x="1147588" y="3832090"/>
                  <a:pt x="1142146" y="3835166"/>
                  <a:pt x="1135466" y="3837821"/>
                </a:cubicBezTo>
                <a:cubicBezTo>
                  <a:pt x="1128789" y="3840476"/>
                  <a:pt x="1122355" y="3841875"/>
                  <a:pt x="1116171" y="3842015"/>
                </a:cubicBezTo>
                <a:cubicBezTo>
                  <a:pt x="1114111" y="3841804"/>
                  <a:pt x="1112296" y="3840548"/>
                  <a:pt x="1110729" y="3838242"/>
                </a:cubicBezTo>
                <a:cubicBezTo>
                  <a:pt x="1109163" y="3835934"/>
                  <a:pt x="1108339" y="3833838"/>
                  <a:pt x="1108255" y="3831950"/>
                </a:cubicBezTo>
                <a:cubicBezTo>
                  <a:pt x="1100339" y="3824683"/>
                  <a:pt x="1096383" y="3815737"/>
                  <a:pt x="1096382" y="3805112"/>
                </a:cubicBezTo>
                <a:lnTo>
                  <a:pt x="1139919" y="3751438"/>
                </a:lnTo>
                <a:lnTo>
                  <a:pt x="1155751" y="3744729"/>
                </a:lnTo>
                <a:lnTo>
                  <a:pt x="1171583" y="3724601"/>
                </a:lnTo>
                <a:lnTo>
                  <a:pt x="1171583" y="3687701"/>
                </a:lnTo>
                <a:cubicBezTo>
                  <a:pt x="1169193" y="3687488"/>
                  <a:pt x="1166059" y="3686233"/>
                  <a:pt x="1162184" y="3683926"/>
                </a:cubicBezTo>
                <a:cubicBezTo>
                  <a:pt x="1158309" y="3681620"/>
                  <a:pt x="1156162" y="3679523"/>
                  <a:pt x="1155750" y="3677635"/>
                </a:cubicBezTo>
                <a:cubicBezTo>
                  <a:pt x="1156163" y="3676027"/>
                  <a:pt x="1158309" y="3675049"/>
                  <a:pt x="1162184" y="3674700"/>
                </a:cubicBezTo>
                <a:cubicBezTo>
                  <a:pt x="1166060" y="3674350"/>
                  <a:pt x="1169192" y="3674210"/>
                  <a:pt x="1171583" y="3674282"/>
                </a:cubicBezTo>
                <a:cubicBezTo>
                  <a:pt x="1172243" y="3668130"/>
                  <a:pt x="1174881" y="3663658"/>
                  <a:pt x="1179498" y="3660862"/>
                </a:cubicBezTo>
                <a:cubicBezTo>
                  <a:pt x="1184117" y="3658067"/>
                  <a:pt x="1186755" y="3653593"/>
                  <a:pt x="1187415" y="3647444"/>
                </a:cubicBezTo>
                <a:cubicBezTo>
                  <a:pt x="1198878" y="3636051"/>
                  <a:pt x="1212563" y="3620258"/>
                  <a:pt x="1228479" y="3600058"/>
                </a:cubicBezTo>
                <a:cubicBezTo>
                  <a:pt x="1244392" y="3579861"/>
                  <a:pt x="1253135" y="3563226"/>
                  <a:pt x="1254701" y="3550156"/>
                </a:cubicBezTo>
                <a:cubicBezTo>
                  <a:pt x="1254040" y="3546243"/>
                  <a:pt x="1251403" y="3544008"/>
                  <a:pt x="1246785" y="3543447"/>
                </a:cubicBezTo>
                <a:cubicBezTo>
                  <a:pt x="1230457" y="3544846"/>
                  <a:pt x="1220563" y="3552114"/>
                  <a:pt x="1217100" y="3565252"/>
                </a:cubicBezTo>
                <a:cubicBezTo>
                  <a:pt x="1213637" y="3578393"/>
                  <a:pt x="1207698" y="3589016"/>
                  <a:pt x="1199290" y="3597123"/>
                </a:cubicBezTo>
                <a:cubicBezTo>
                  <a:pt x="1184777" y="3601457"/>
                  <a:pt x="1162347" y="3618787"/>
                  <a:pt x="1132003" y="3649121"/>
                </a:cubicBezTo>
                <a:cubicBezTo>
                  <a:pt x="1101659" y="3679452"/>
                  <a:pt x="1079231" y="3696784"/>
                  <a:pt x="1064719" y="3701119"/>
                </a:cubicBezTo>
                <a:cubicBezTo>
                  <a:pt x="1064057" y="3708527"/>
                  <a:pt x="1061421" y="3712998"/>
                  <a:pt x="1056803" y="3714537"/>
                </a:cubicBezTo>
                <a:cubicBezTo>
                  <a:pt x="1052185" y="3716074"/>
                  <a:pt x="1049546" y="3720546"/>
                  <a:pt x="1048887" y="3727956"/>
                </a:cubicBezTo>
                <a:cubicBezTo>
                  <a:pt x="1035364" y="3738508"/>
                  <a:pt x="1019863" y="3751787"/>
                  <a:pt x="1002381" y="3767792"/>
                </a:cubicBezTo>
                <a:cubicBezTo>
                  <a:pt x="984898" y="3783797"/>
                  <a:pt x="975335" y="3799591"/>
                  <a:pt x="973685" y="3815178"/>
                </a:cubicBezTo>
                <a:cubicBezTo>
                  <a:pt x="964945" y="3820348"/>
                  <a:pt x="955709" y="3826780"/>
                  <a:pt x="945979" y="3834465"/>
                </a:cubicBezTo>
                <a:cubicBezTo>
                  <a:pt x="936251" y="3842155"/>
                  <a:pt x="930971" y="3850262"/>
                  <a:pt x="930148" y="3858787"/>
                </a:cubicBezTo>
                <a:lnTo>
                  <a:pt x="866820" y="3905753"/>
                </a:lnTo>
                <a:cubicBezTo>
                  <a:pt x="866737" y="3916657"/>
                  <a:pt x="862946" y="3927558"/>
                  <a:pt x="855442" y="3938462"/>
                </a:cubicBezTo>
                <a:cubicBezTo>
                  <a:pt x="847938" y="3949365"/>
                  <a:pt x="837216" y="3955236"/>
                  <a:pt x="823282" y="3956074"/>
                </a:cubicBezTo>
                <a:cubicBezTo>
                  <a:pt x="822457" y="3966487"/>
                  <a:pt x="817181" y="3977530"/>
                  <a:pt x="807449" y="3989201"/>
                </a:cubicBezTo>
                <a:cubicBezTo>
                  <a:pt x="797721" y="4000872"/>
                  <a:pt x="788484" y="4011077"/>
                  <a:pt x="779745" y="4019813"/>
                </a:cubicBezTo>
                <a:cubicBezTo>
                  <a:pt x="775455" y="4019881"/>
                  <a:pt x="771168" y="4018905"/>
                  <a:pt x="766881" y="4016877"/>
                </a:cubicBezTo>
                <a:cubicBezTo>
                  <a:pt x="762594" y="4014851"/>
                  <a:pt x="760285" y="4011355"/>
                  <a:pt x="759954" y="4006394"/>
                </a:cubicBezTo>
                <a:cubicBezTo>
                  <a:pt x="760531" y="3997936"/>
                  <a:pt x="764326" y="3989690"/>
                  <a:pt x="771333" y="3981653"/>
                </a:cubicBezTo>
                <a:cubicBezTo>
                  <a:pt x="778341" y="3973616"/>
                  <a:pt x="785103" y="3966208"/>
                  <a:pt x="791618" y="3959428"/>
                </a:cubicBezTo>
                <a:cubicBezTo>
                  <a:pt x="792279" y="3951671"/>
                  <a:pt x="794915" y="3946218"/>
                  <a:pt x="799533" y="3943074"/>
                </a:cubicBezTo>
                <a:cubicBezTo>
                  <a:pt x="804151" y="3939930"/>
                  <a:pt x="806791" y="3935317"/>
                  <a:pt x="807449" y="3929237"/>
                </a:cubicBezTo>
                <a:cubicBezTo>
                  <a:pt x="811489" y="3918962"/>
                  <a:pt x="817262" y="3909318"/>
                  <a:pt x="824767" y="3900303"/>
                </a:cubicBezTo>
                <a:cubicBezTo>
                  <a:pt x="832270" y="3891287"/>
                  <a:pt x="841011" y="3884158"/>
                  <a:pt x="850988" y="3878915"/>
                </a:cubicBezTo>
                <a:cubicBezTo>
                  <a:pt x="845793" y="3874861"/>
                  <a:pt x="841341" y="3869551"/>
                  <a:pt x="837631" y="3862982"/>
                </a:cubicBezTo>
                <a:cubicBezTo>
                  <a:pt x="833919" y="3856413"/>
                  <a:pt x="838370" y="3852776"/>
                  <a:pt x="850988" y="3852079"/>
                </a:cubicBezTo>
                <a:cubicBezTo>
                  <a:pt x="852595" y="3845369"/>
                  <a:pt x="857234" y="3835096"/>
                  <a:pt x="864903" y="3821257"/>
                </a:cubicBezTo>
                <a:lnTo>
                  <a:pt x="881548" y="3794182"/>
                </a:lnTo>
                <a:lnTo>
                  <a:pt x="859863" y="3808639"/>
                </a:lnTo>
                <a:cubicBezTo>
                  <a:pt x="861094" y="3794494"/>
                  <a:pt x="866014" y="3782191"/>
                  <a:pt x="874625" y="3771735"/>
                </a:cubicBezTo>
                <a:cubicBezTo>
                  <a:pt x="883237" y="3761279"/>
                  <a:pt x="888158" y="3748978"/>
                  <a:pt x="889386" y="3734831"/>
                </a:cubicBezTo>
                <a:cubicBezTo>
                  <a:pt x="900305" y="3733755"/>
                  <a:pt x="905224" y="3729449"/>
                  <a:pt x="904148" y="3721914"/>
                </a:cubicBezTo>
                <a:cubicBezTo>
                  <a:pt x="903072" y="3714381"/>
                  <a:pt x="907994" y="3710076"/>
                  <a:pt x="918910" y="3708999"/>
                </a:cubicBezTo>
                <a:cubicBezTo>
                  <a:pt x="918680" y="3704923"/>
                  <a:pt x="919142" y="3700158"/>
                  <a:pt x="920294" y="3694697"/>
                </a:cubicBezTo>
                <a:cubicBezTo>
                  <a:pt x="921446" y="3689240"/>
                  <a:pt x="924676" y="3685396"/>
                  <a:pt x="929982" y="3683165"/>
                </a:cubicBezTo>
                <a:cubicBezTo>
                  <a:pt x="944898" y="3664715"/>
                  <a:pt x="958429" y="3645339"/>
                  <a:pt x="970576" y="3625041"/>
                </a:cubicBezTo>
                <a:lnTo>
                  <a:pt x="988454" y="3586492"/>
                </a:lnTo>
                <a:lnTo>
                  <a:pt x="982096" y="3593349"/>
                </a:lnTo>
                <a:cubicBezTo>
                  <a:pt x="967996" y="3612987"/>
                  <a:pt x="958595" y="3626546"/>
                  <a:pt x="953896" y="3634025"/>
                </a:cubicBezTo>
                <a:lnTo>
                  <a:pt x="934105" y="3623959"/>
                </a:lnTo>
                <a:lnTo>
                  <a:pt x="918272" y="3634025"/>
                </a:lnTo>
                <a:lnTo>
                  <a:pt x="898485" y="3667571"/>
                </a:lnTo>
                <a:lnTo>
                  <a:pt x="839113" y="3714537"/>
                </a:lnTo>
                <a:cubicBezTo>
                  <a:pt x="838455" y="3722365"/>
                  <a:pt x="835815" y="3728514"/>
                  <a:pt x="831197" y="3732986"/>
                </a:cubicBezTo>
                <a:cubicBezTo>
                  <a:pt x="826579" y="3737461"/>
                  <a:pt x="823940" y="3743610"/>
                  <a:pt x="823282" y="3751438"/>
                </a:cubicBezTo>
                <a:lnTo>
                  <a:pt x="787661" y="3774921"/>
                </a:lnTo>
                <a:cubicBezTo>
                  <a:pt x="777436" y="3776318"/>
                  <a:pt x="768201" y="3783586"/>
                  <a:pt x="759954" y="3796727"/>
                </a:cubicBezTo>
                <a:cubicBezTo>
                  <a:pt x="751710" y="3809865"/>
                  <a:pt x="746431" y="3820488"/>
                  <a:pt x="744122" y="3828594"/>
                </a:cubicBezTo>
                <a:cubicBezTo>
                  <a:pt x="730680" y="3832929"/>
                  <a:pt x="708086" y="3850261"/>
                  <a:pt x="676342" y="3880592"/>
                </a:cubicBezTo>
                <a:cubicBezTo>
                  <a:pt x="644597" y="3910926"/>
                  <a:pt x="624972" y="3928258"/>
                  <a:pt x="617467" y="3932591"/>
                </a:cubicBezTo>
                <a:cubicBezTo>
                  <a:pt x="619199" y="3939440"/>
                  <a:pt x="617714" y="3945031"/>
                  <a:pt x="613015" y="3949365"/>
                </a:cubicBezTo>
                <a:cubicBezTo>
                  <a:pt x="608315" y="3953697"/>
                  <a:pt x="601882" y="3955934"/>
                  <a:pt x="593719" y="3956074"/>
                </a:cubicBezTo>
                <a:cubicBezTo>
                  <a:pt x="593226" y="3962224"/>
                  <a:pt x="591245" y="3966695"/>
                  <a:pt x="587784" y="3969493"/>
                </a:cubicBezTo>
                <a:cubicBezTo>
                  <a:pt x="584319" y="3972289"/>
                  <a:pt x="582339" y="3976761"/>
                  <a:pt x="581846" y="3982911"/>
                </a:cubicBezTo>
                <a:cubicBezTo>
                  <a:pt x="570549" y="3986546"/>
                  <a:pt x="557522" y="3992697"/>
                  <a:pt x="542760" y="4001361"/>
                </a:cubicBezTo>
                <a:cubicBezTo>
                  <a:pt x="528001" y="4010027"/>
                  <a:pt x="519920" y="4019532"/>
                  <a:pt x="518519" y="4029878"/>
                </a:cubicBezTo>
                <a:cubicBezTo>
                  <a:pt x="512663" y="4033442"/>
                  <a:pt x="508541" y="4038055"/>
                  <a:pt x="506150" y="4043714"/>
                </a:cubicBezTo>
                <a:cubicBezTo>
                  <a:pt x="503758" y="4049376"/>
                  <a:pt x="502604" y="4054827"/>
                  <a:pt x="502687" y="4060069"/>
                </a:cubicBezTo>
                <a:cubicBezTo>
                  <a:pt x="486855" y="4076843"/>
                  <a:pt x="467064" y="4090262"/>
                  <a:pt x="443317" y="4100325"/>
                </a:cubicBezTo>
                <a:cubicBezTo>
                  <a:pt x="442657" y="4108362"/>
                  <a:pt x="440018" y="4114931"/>
                  <a:pt x="435401" y="4120035"/>
                </a:cubicBezTo>
                <a:cubicBezTo>
                  <a:pt x="430783" y="4125136"/>
                  <a:pt x="428146" y="4130866"/>
                  <a:pt x="427484" y="4137228"/>
                </a:cubicBezTo>
                <a:cubicBezTo>
                  <a:pt x="415035" y="4138275"/>
                  <a:pt x="402335" y="4144566"/>
                  <a:pt x="389390" y="4156097"/>
                </a:cubicBezTo>
                <a:cubicBezTo>
                  <a:pt x="376444" y="4167630"/>
                  <a:pt x="366712" y="4178111"/>
                  <a:pt x="360200" y="4187546"/>
                </a:cubicBezTo>
                <a:lnTo>
                  <a:pt x="308745" y="4204321"/>
                </a:lnTo>
                <a:cubicBezTo>
                  <a:pt x="308088" y="4212287"/>
                  <a:pt x="305448" y="4218996"/>
                  <a:pt x="300829" y="4224449"/>
                </a:cubicBezTo>
                <a:cubicBezTo>
                  <a:pt x="296212" y="4229900"/>
                  <a:pt x="293572" y="4236609"/>
                  <a:pt x="292913" y="4244576"/>
                </a:cubicBezTo>
                <a:lnTo>
                  <a:pt x="229586" y="4288187"/>
                </a:lnTo>
                <a:cubicBezTo>
                  <a:pt x="221670" y="4287629"/>
                  <a:pt x="217714" y="4285391"/>
                  <a:pt x="217714" y="4281478"/>
                </a:cubicBezTo>
                <a:cubicBezTo>
                  <a:pt x="219031" y="4277564"/>
                  <a:pt x="228705" y="4263400"/>
                  <a:pt x="246737" y="4238984"/>
                </a:cubicBezTo>
                <a:cubicBezTo>
                  <a:pt x="264767" y="4214570"/>
                  <a:pt x="283239" y="4189970"/>
                  <a:pt x="302149" y="4165181"/>
                </a:cubicBezTo>
                <a:cubicBezTo>
                  <a:pt x="321060" y="4140395"/>
                  <a:pt x="332493" y="4125485"/>
                  <a:pt x="336450" y="4120453"/>
                </a:cubicBezTo>
                <a:cubicBezTo>
                  <a:pt x="338266" y="4109480"/>
                  <a:pt x="345523" y="4100396"/>
                  <a:pt x="358220" y="4093197"/>
                </a:cubicBezTo>
                <a:cubicBezTo>
                  <a:pt x="370919" y="4085999"/>
                  <a:pt x="378176" y="4076074"/>
                  <a:pt x="379989" y="4063425"/>
                </a:cubicBezTo>
                <a:cubicBezTo>
                  <a:pt x="388070" y="4052381"/>
                  <a:pt x="397637" y="4039242"/>
                  <a:pt x="408686" y="4024007"/>
                </a:cubicBezTo>
                <a:cubicBezTo>
                  <a:pt x="419733" y="4008771"/>
                  <a:pt x="431279" y="3997309"/>
                  <a:pt x="443316" y="3989621"/>
                </a:cubicBezTo>
                <a:cubicBezTo>
                  <a:pt x="441338" y="3987453"/>
                  <a:pt x="439360" y="3984240"/>
                  <a:pt x="437379" y="3979977"/>
                </a:cubicBezTo>
                <a:cubicBezTo>
                  <a:pt x="435401" y="3975713"/>
                  <a:pt x="433422" y="3973337"/>
                  <a:pt x="431444" y="3972847"/>
                </a:cubicBezTo>
                <a:cubicBezTo>
                  <a:pt x="428146" y="3973404"/>
                  <a:pt x="426826" y="3975642"/>
                  <a:pt x="427485" y="3979556"/>
                </a:cubicBezTo>
                <a:lnTo>
                  <a:pt x="411653" y="3959428"/>
                </a:lnTo>
                <a:cubicBezTo>
                  <a:pt x="426826" y="3932590"/>
                  <a:pt x="443975" y="3905753"/>
                  <a:pt x="463107" y="3878915"/>
                </a:cubicBezTo>
                <a:cubicBezTo>
                  <a:pt x="471024" y="3878916"/>
                  <a:pt x="474981" y="3875560"/>
                  <a:pt x="474980" y="3868853"/>
                </a:cubicBezTo>
                <a:cubicBezTo>
                  <a:pt x="474484" y="3863749"/>
                  <a:pt x="474484" y="3859697"/>
                  <a:pt x="474980" y="3856691"/>
                </a:cubicBezTo>
                <a:cubicBezTo>
                  <a:pt x="475476" y="3853686"/>
                  <a:pt x="479433" y="3852149"/>
                  <a:pt x="486855" y="3852078"/>
                </a:cubicBezTo>
                <a:cubicBezTo>
                  <a:pt x="487514" y="3845999"/>
                  <a:pt x="490153" y="3841385"/>
                  <a:pt x="494771" y="3838241"/>
                </a:cubicBezTo>
                <a:cubicBezTo>
                  <a:pt x="499386" y="3835095"/>
                  <a:pt x="502026" y="3829644"/>
                  <a:pt x="502688" y="3821887"/>
                </a:cubicBezTo>
                <a:cubicBezTo>
                  <a:pt x="510932" y="3823564"/>
                  <a:pt x="518189" y="3822725"/>
                  <a:pt x="524454" y="3819370"/>
                </a:cubicBezTo>
                <a:cubicBezTo>
                  <a:pt x="530723" y="3816017"/>
                  <a:pt x="534020" y="3810145"/>
                  <a:pt x="534351" y="3801759"/>
                </a:cubicBezTo>
                <a:lnTo>
                  <a:pt x="550183" y="3774922"/>
                </a:lnTo>
                <a:cubicBezTo>
                  <a:pt x="552903" y="3755632"/>
                  <a:pt x="565272" y="3732986"/>
                  <a:pt x="587289" y="3706989"/>
                </a:cubicBezTo>
                <a:cubicBezTo>
                  <a:pt x="609305" y="3680990"/>
                  <a:pt x="624640" y="3656668"/>
                  <a:pt x="633299" y="3634026"/>
                </a:cubicBezTo>
                <a:cubicBezTo>
                  <a:pt x="639318" y="3634234"/>
                  <a:pt x="644102" y="3633813"/>
                  <a:pt x="647645" y="3632766"/>
                </a:cubicBezTo>
                <a:cubicBezTo>
                  <a:pt x="651193" y="3631716"/>
                  <a:pt x="653006" y="3628783"/>
                  <a:pt x="653090" y="3623960"/>
                </a:cubicBezTo>
                <a:cubicBezTo>
                  <a:pt x="652429" y="3614455"/>
                  <a:pt x="657705" y="3609983"/>
                  <a:pt x="668922" y="3610542"/>
                </a:cubicBezTo>
                <a:cubicBezTo>
                  <a:pt x="668838" y="3606627"/>
                  <a:pt x="669992" y="3601875"/>
                  <a:pt x="672386" y="3596284"/>
                </a:cubicBezTo>
                <a:cubicBezTo>
                  <a:pt x="674775" y="3590693"/>
                  <a:pt x="678897" y="3587617"/>
                  <a:pt x="684754" y="3587060"/>
                </a:cubicBezTo>
                <a:lnTo>
                  <a:pt x="684754" y="3556866"/>
                </a:lnTo>
                <a:lnTo>
                  <a:pt x="691098" y="3551489"/>
                </a:lnTo>
                <a:lnTo>
                  <a:pt x="689483" y="3551876"/>
                </a:lnTo>
                <a:lnTo>
                  <a:pt x="679035" y="3560458"/>
                </a:lnTo>
                <a:cubicBezTo>
                  <a:pt x="669963" y="3568918"/>
                  <a:pt x="665041" y="3577835"/>
                  <a:pt x="664273" y="3587215"/>
                </a:cubicBezTo>
                <a:lnTo>
                  <a:pt x="605226" y="3638881"/>
                </a:lnTo>
                <a:cubicBezTo>
                  <a:pt x="605149" y="3650875"/>
                  <a:pt x="601613" y="3662868"/>
                  <a:pt x="594616" y="3674862"/>
                </a:cubicBezTo>
                <a:cubicBezTo>
                  <a:pt x="587620" y="3686857"/>
                  <a:pt x="577623" y="3693315"/>
                  <a:pt x="564630" y="3694238"/>
                </a:cubicBezTo>
                <a:cubicBezTo>
                  <a:pt x="563862" y="3705692"/>
                  <a:pt x="558943" y="3717841"/>
                  <a:pt x="549869" y="3730680"/>
                </a:cubicBezTo>
                <a:cubicBezTo>
                  <a:pt x="540798" y="3743518"/>
                  <a:pt x="532187" y="3754745"/>
                  <a:pt x="524037" y="3764355"/>
                </a:cubicBezTo>
                <a:cubicBezTo>
                  <a:pt x="520038" y="3764430"/>
                  <a:pt x="516040" y="3763356"/>
                  <a:pt x="512043" y="3761125"/>
                </a:cubicBezTo>
                <a:cubicBezTo>
                  <a:pt x="508045" y="3758896"/>
                  <a:pt x="505892" y="3755050"/>
                  <a:pt x="505584" y="3749593"/>
                </a:cubicBezTo>
                <a:cubicBezTo>
                  <a:pt x="506123" y="3740289"/>
                  <a:pt x="509660" y="3731217"/>
                  <a:pt x="516195" y="3722376"/>
                </a:cubicBezTo>
                <a:cubicBezTo>
                  <a:pt x="522729" y="3713536"/>
                  <a:pt x="529033" y="3705386"/>
                  <a:pt x="535107" y="3697927"/>
                </a:cubicBezTo>
                <a:cubicBezTo>
                  <a:pt x="535724" y="3689394"/>
                  <a:pt x="538183" y="3683395"/>
                  <a:pt x="542488" y="3679936"/>
                </a:cubicBezTo>
                <a:cubicBezTo>
                  <a:pt x="546793" y="3676477"/>
                  <a:pt x="549255" y="3671404"/>
                  <a:pt x="549869" y="3664715"/>
                </a:cubicBezTo>
                <a:cubicBezTo>
                  <a:pt x="553637" y="3653412"/>
                  <a:pt x="559019" y="3642802"/>
                  <a:pt x="566015" y="3632885"/>
                </a:cubicBezTo>
                <a:cubicBezTo>
                  <a:pt x="573012" y="3622966"/>
                  <a:pt x="581161" y="3615124"/>
                  <a:pt x="590465" y="3609357"/>
                </a:cubicBezTo>
                <a:lnTo>
                  <a:pt x="584774" y="3601348"/>
                </a:lnTo>
                <a:lnTo>
                  <a:pt x="577212" y="3605118"/>
                </a:lnTo>
                <a:lnTo>
                  <a:pt x="523147" y="3602687"/>
                </a:lnTo>
                <a:cubicBezTo>
                  <a:pt x="519724" y="3609910"/>
                  <a:pt x="514889" y="3615258"/>
                  <a:pt x="508646" y="3618734"/>
                </a:cubicBezTo>
                <a:cubicBezTo>
                  <a:pt x="502404" y="3622208"/>
                  <a:pt x="497569" y="3627557"/>
                  <a:pt x="494146" y="3634782"/>
                </a:cubicBezTo>
                <a:lnTo>
                  <a:pt x="419513" y="3653281"/>
                </a:lnTo>
                <a:cubicBezTo>
                  <a:pt x="412302" y="3649968"/>
                  <a:pt x="409387" y="3646481"/>
                  <a:pt x="410766" y="3642819"/>
                </a:cubicBezTo>
                <a:cubicBezTo>
                  <a:pt x="413378" y="3639619"/>
                  <a:pt x="427422" y="3629774"/>
                  <a:pt x="452902" y="3613277"/>
                </a:cubicBezTo>
                <a:cubicBezTo>
                  <a:pt x="478378" y="3596782"/>
                  <a:pt x="504333" y="3580268"/>
                  <a:pt x="530765" y="3563733"/>
                </a:cubicBezTo>
                <a:cubicBezTo>
                  <a:pt x="557197" y="3547199"/>
                  <a:pt x="573150" y="3537275"/>
                  <a:pt x="578626" y="3533959"/>
                </a:cubicBezTo>
                <a:cubicBezTo>
                  <a:pt x="584191" y="3524330"/>
                  <a:pt x="594185" y="3518386"/>
                  <a:pt x="608603" y="3516123"/>
                </a:cubicBezTo>
                <a:lnTo>
                  <a:pt x="624332" y="3505833"/>
                </a:lnTo>
                <a:lnTo>
                  <a:pt x="633365" y="3488497"/>
                </a:lnTo>
                <a:cubicBezTo>
                  <a:pt x="658967" y="3442367"/>
                  <a:pt x="677880" y="3413767"/>
                  <a:pt x="690104" y="3402695"/>
                </a:cubicBezTo>
                <a:lnTo>
                  <a:pt x="723319" y="3339959"/>
                </a:lnTo>
                <a:cubicBezTo>
                  <a:pt x="725394" y="3339880"/>
                  <a:pt x="727701" y="3339112"/>
                  <a:pt x="730238" y="3337652"/>
                </a:cubicBezTo>
                <a:cubicBezTo>
                  <a:pt x="732775" y="3336191"/>
                  <a:pt x="734160" y="3334498"/>
                  <a:pt x="734389" y="3332578"/>
                </a:cubicBezTo>
                <a:cubicBezTo>
                  <a:pt x="733929" y="3326965"/>
                  <a:pt x="733930" y="3322506"/>
                  <a:pt x="734390" y="3319199"/>
                </a:cubicBezTo>
                <a:cubicBezTo>
                  <a:pt x="734853" y="3315893"/>
                  <a:pt x="738541" y="3314200"/>
                  <a:pt x="745462" y="3314124"/>
                </a:cubicBezTo>
                <a:cubicBezTo>
                  <a:pt x="746076" y="3307436"/>
                  <a:pt x="748537" y="3302362"/>
                  <a:pt x="752843" y="3298904"/>
                </a:cubicBezTo>
                <a:cubicBezTo>
                  <a:pt x="757149" y="3295441"/>
                  <a:pt x="759607" y="3289446"/>
                  <a:pt x="760223" y="3280912"/>
                </a:cubicBezTo>
                <a:cubicBezTo>
                  <a:pt x="760377" y="3278375"/>
                  <a:pt x="760069" y="3274221"/>
                  <a:pt x="759301" y="3268456"/>
                </a:cubicBezTo>
                <a:cubicBezTo>
                  <a:pt x="758531" y="3262688"/>
                  <a:pt x="756378" y="3259459"/>
                  <a:pt x="752843" y="3258770"/>
                </a:cubicBezTo>
                <a:cubicBezTo>
                  <a:pt x="739234" y="3261460"/>
                  <a:pt x="725856" y="3273607"/>
                  <a:pt x="712710" y="3295211"/>
                </a:cubicBezTo>
                <a:cubicBezTo>
                  <a:pt x="699562" y="3316815"/>
                  <a:pt x="690797" y="3331731"/>
                  <a:pt x="686415" y="3339959"/>
                </a:cubicBezTo>
                <a:lnTo>
                  <a:pt x="667962" y="3328887"/>
                </a:lnTo>
                <a:lnTo>
                  <a:pt x="653200" y="3339959"/>
                </a:lnTo>
                <a:lnTo>
                  <a:pt x="634750" y="3376863"/>
                </a:lnTo>
                <a:lnTo>
                  <a:pt x="579392" y="3428529"/>
                </a:lnTo>
                <a:cubicBezTo>
                  <a:pt x="578779" y="3437140"/>
                  <a:pt x="576317" y="3443904"/>
                  <a:pt x="572012" y="3448824"/>
                </a:cubicBezTo>
                <a:cubicBezTo>
                  <a:pt x="567706" y="3453746"/>
                  <a:pt x="565245" y="3460511"/>
                  <a:pt x="564631" y="3469122"/>
                </a:cubicBezTo>
                <a:lnTo>
                  <a:pt x="531419" y="3494955"/>
                </a:lnTo>
                <a:cubicBezTo>
                  <a:pt x="521885" y="3496492"/>
                  <a:pt x="513274" y="3504487"/>
                  <a:pt x="505584" y="3518943"/>
                </a:cubicBezTo>
                <a:cubicBezTo>
                  <a:pt x="497897" y="3533396"/>
                  <a:pt x="492975" y="3545082"/>
                  <a:pt x="490823" y="3554000"/>
                </a:cubicBezTo>
                <a:cubicBezTo>
                  <a:pt x="478289" y="3558768"/>
                  <a:pt x="457224" y="3577835"/>
                  <a:pt x="427624" y="3611202"/>
                </a:cubicBezTo>
                <a:cubicBezTo>
                  <a:pt x="398025" y="3644571"/>
                  <a:pt x="379726" y="3663638"/>
                  <a:pt x="372729" y="3668403"/>
                </a:cubicBezTo>
                <a:cubicBezTo>
                  <a:pt x="374344" y="3675939"/>
                  <a:pt x="372960" y="3682089"/>
                  <a:pt x="368578" y="3686857"/>
                </a:cubicBezTo>
                <a:cubicBezTo>
                  <a:pt x="364197" y="3691623"/>
                  <a:pt x="358198" y="3694084"/>
                  <a:pt x="350587" y="3694238"/>
                </a:cubicBezTo>
                <a:cubicBezTo>
                  <a:pt x="350127" y="3701002"/>
                  <a:pt x="348280" y="3705922"/>
                  <a:pt x="345054" y="3708999"/>
                </a:cubicBezTo>
                <a:cubicBezTo>
                  <a:pt x="341822" y="3712075"/>
                  <a:pt x="339977" y="3716995"/>
                  <a:pt x="339517" y="3723761"/>
                </a:cubicBezTo>
                <a:cubicBezTo>
                  <a:pt x="328983" y="3727759"/>
                  <a:pt x="316836" y="3734526"/>
                  <a:pt x="303073" y="3744057"/>
                </a:cubicBezTo>
                <a:cubicBezTo>
                  <a:pt x="289313" y="3753590"/>
                  <a:pt x="281777" y="3764046"/>
                  <a:pt x="280471" y="3775427"/>
                </a:cubicBezTo>
                <a:cubicBezTo>
                  <a:pt x="275010" y="3779348"/>
                  <a:pt x="271166" y="3784422"/>
                  <a:pt x="268939" y="3790648"/>
                </a:cubicBezTo>
                <a:cubicBezTo>
                  <a:pt x="266707" y="3796877"/>
                  <a:pt x="265631" y="3802873"/>
                  <a:pt x="265709" y="3808639"/>
                </a:cubicBezTo>
                <a:cubicBezTo>
                  <a:pt x="250947" y="3827092"/>
                  <a:pt x="232494" y="3841854"/>
                  <a:pt x="210352" y="3852924"/>
                </a:cubicBezTo>
                <a:cubicBezTo>
                  <a:pt x="209737" y="3861765"/>
                  <a:pt x="207276" y="3868992"/>
                  <a:pt x="202970" y="3874607"/>
                </a:cubicBezTo>
                <a:cubicBezTo>
                  <a:pt x="198665" y="3880219"/>
                  <a:pt x="196207" y="3886523"/>
                  <a:pt x="195590" y="3893520"/>
                </a:cubicBezTo>
                <a:cubicBezTo>
                  <a:pt x="183982" y="3894672"/>
                  <a:pt x="172141" y="3901593"/>
                  <a:pt x="160070" y="3914277"/>
                </a:cubicBezTo>
                <a:cubicBezTo>
                  <a:pt x="148001" y="3926964"/>
                  <a:pt x="138927" y="3938495"/>
                  <a:pt x="132855" y="3948874"/>
                </a:cubicBezTo>
                <a:lnTo>
                  <a:pt x="84878" y="3967328"/>
                </a:lnTo>
                <a:cubicBezTo>
                  <a:pt x="84264" y="3976091"/>
                  <a:pt x="81803" y="3983472"/>
                  <a:pt x="77497" y="3989470"/>
                </a:cubicBezTo>
                <a:cubicBezTo>
                  <a:pt x="73191" y="3995467"/>
                  <a:pt x="70730" y="4002848"/>
                  <a:pt x="70116" y="4011613"/>
                </a:cubicBezTo>
                <a:lnTo>
                  <a:pt x="11069" y="4059587"/>
                </a:lnTo>
                <a:cubicBezTo>
                  <a:pt x="3688" y="4058973"/>
                  <a:pt x="-1" y="4056512"/>
                  <a:pt x="0" y="4052206"/>
                </a:cubicBezTo>
                <a:cubicBezTo>
                  <a:pt x="1227" y="4047900"/>
                  <a:pt x="10248" y="4032320"/>
                  <a:pt x="27061" y="4005460"/>
                </a:cubicBezTo>
                <a:cubicBezTo>
                  <a:pt x="43873" y="3978602"/>
                  <a:pt x="61095" y="3951540"/>
                  <a:pt x="78727" y="3924271"/>
                </a:cubicBezTo>
                <a:cubicBezTo>
                  <a:pt x="96359" y="3897005"/>
                  <a:pt x="107020" y="3880603"/>
                  <a:pt x="110709" y="3875067"/>
                </a:cubicBezTo>
                <a:cubicBezTo>
                  <a:pt x="112402" y="3862996"/>
                  <a:pt x="119170" y="3853002"/>
                  <a:pt x="131007" y="3845083"/>
                </a:cubicBezTo>
                <a:cubicBezTo>
                  <a:pt x="142848" y="3837164"/>
                  <a:pt x="149615" y="3826246"/>
                  <a:pt x="151305" y="3812331"/>
                </a:cubicBezTo>
                <a:cubicBezTo>
                  <a:pt x="158840" y="3800182"/>
                  <a:pt x="167760" y="3785729"/>
                  <a:pt x="178061" y="3768969"/>
                </a:cubicBezTo>
                <a:cubicBezTo>
                  <a:pt x="188364" y="3752207"/>
                  <a:pt x="199128" y="3739599"/>
                  <a:pt x="210352" y="3731142"/>
                </a:cubicBezTo>
                <a:cubicBezTo>
                  <a:pt x="208507" y="3728757"/>
                  <a:pt x="206662" y="3725221"/>
                  <a:pt x="204816" y="3720532"/>
                </a:cubicBezTo>
                <a:cubicBezTo>
                  <a:pt x="202970" y="3715842"/>
                  <a:pt x="201127" y="3713227"/>
                  <a:pt x="199282" y="3712689"/>
                </a:cubicBezTo>
                <a:cubicBezTo>
                  <a:pt x="196207" y="3713303"/>
                  <a:pt x="194976" y="3715763"/>
                  <a:pt x="195590" y="3720070"/>
                </a:cubicBezTo>
                <a:lnTo>
                  <a:pt x="180828" y="3697927"/>
                </a:lnTo>
                <a:cubicBezTo>
                  <a:pt x="194976" y="3668403"/>
                  <a:pt x="210965" y="3638880"/>
                  <a:pt x="228805" y="3609357"/>
                </a:cubicBezTo>
                <a:cubicBezTo>
                  <a:pt x="236186" y="3609358"/>
                  <a:pt x="239875" y="3605666"/>
                  <a:pt x="239875" y="3598288"/>
                </a:cubicBezTo>
                <a:cubicBezTo>
                  <a:pt x="239412" y="3592673"/>
                  <a:pt x="239412" y="3588215"/>
                  <a:pt x="239875" y="3584907"/>
                </a:cubicBezTo>
                <a:cubicBezTo>
                  <a:pt x="240337" y="3581602"/>
                  <a:pt x="244026" y="3579912"/>
                  <a:pt x="250947" y="3579834"/>
                </a:cubicBezTo>
                <a:cubicBezTo>
                  <a:pt x="251561" y="3573146"/>
                  <a:pt x="254023" y="3568072"/>
                  <a:pt x="258328" y="3564612"/>
                </a:cubicBezTo>
                <a:cubicBezTo>
                  <a:pt x="262631" y="3561151"/>
                  <a:pt x="265092" y="3555155"/>
                  <a:pt x="265709" y="3546621"/>
                </a:cubicBezTo>
                <a:cubicBezTo>
                  <a:pt x="273395" y="3548466"/>
                  <a:pt x="280162" y="3547544"/>
                  <a:pt x="286004" y="3543852"/>
                </a:cubicBezTo>
                <a:cubicBezTo>
                  <a:pt x="291849" y="3540163"/>
                  <a:pt x="294924" y="3533705"/>
                  <a:pt x="295232" y="3524480"/>
                </a:cubicBezTo>
                <a:lnTo>
                  <a:pt x="309994" y="3494956"/>
                </a:lnTo>
                <a:cubicBezTo>
                  <a:pt x="312531" y="3473736"/>
                  <a:pt x="324063" y="3448823"/>
                  <a:pt x="344591" y="3420226"/>
                </a:cubicBezTo>
                <a:cubicBezTo>
                  <a:pt x="365119" y="3391624"/>
                  <a:pt x="379418" y="3364868"/>
                  <a:pt x="387492" y="3339959"/>
                </a:cubicBezTo>
                <a:cubicBezTo>
                  <a:pt x="393103" y="3340189"/>
                  <a:pt x="397563" y="3339727"/>
                  <a:pt x="400868" y="3338574"/>
                </a:cubicBezTo>
                <a:cubicBezTo>
                  <a:pt x="404176" y="3337419"/>
                  <a:pt x="405866" y="3334192"/>
                  <a:pt x="405944" y="3328886"/>
                </a:cubicBezTo>
                <a:cubicBezTo>
                  <a:pt x="405328" y="3318431"/>
                  <a:pt x="410247" y="3313510"/>
                  <a:pt x="420706" y="3314125"/>
                </a:cubicBezTo>
                <a:cubicBezTo>
                  <a:pt x="420628" y="3309819"/>
                  <a:pt x="421704" y="3304591"/>
                  <a:pt x="423935" y="3298440"/>
                </a:cubicBezTo>
                <a:cubicBezTo>
                  <a:pt x="426164" y="3292290"/>
                  <a:pt x="430007" y="3288907"/>
                  <a:pt x="435468" y="3288293"/>
                </a:cubicBezTo>
                <a:lnTo>
                  <a:pt x="435468" y="3255078"/>
                </a:lnTo>
                <a:lnTo>
                  <a:pt x="450229" y="3240317"/>
                </a:lnTo>
                <a:cubicBezTo>
                  <a:pt x="449843" y="3232782"/>
                  <a:pt x="450613" y="3226632"/>
                  <a:pt x="452534" y="3221866"/>
                </a:cubicBezTo>
                <a:cubicBezTo>
                  <a:pt x="454457" y="3217098"/>
                  <a:pt x="459839" y="3214639"/>
                  <a:pt x="468680" y="3214485"/>
                </a:cubicBezTo>
                <a:lnTo>
                  <a:pt x="479753" y="3214485"/>
                </a:lnTo>
                <a:cubicBezTo>
                  <a:pt x="480212" y="3205489"/>
                  <a:pt x="482057" y="3197646"/>
                  <a:pt x="485287" y="3190957"/>
                </a:cubicBezTo>
                <a:cubicBezTo>
                  <a:pt x="488516" y="3184269"/>
                  <a:pt x="490361" y="3177349"/>
                  <a:pt x="490822" y="3170200"/>
                </a:cubicBezTo>
                <a:cubicBezTo>
                  <a:pt x="502280" y="3155284"/>
                  <a:pt x="513503" y="3138984"/>
                  <a:pt x="524497" y="3121301"/>
                </a:cubicBezTo>
                <a:cubicBezTo>
                  <a:pt x="535492" y="3103618"/>
                  <a:pt x="543949" y="3085473"/>
                  <a:pt x="549869" y="3066868"/>
                </a:cubicBezTo>
                <a:cubicBezTo>
                  <a:pt x="549869" y="3059180"/>
                  <a:pt x="551716" y="3052413"/>
                  <a:pt x="555405" y="3046571"/>
                </a:cubicBezTo>
                <a:cubicBezTo>
                  <a:pt x="559094" y="3040726"/>
                  <a:pt x="564631" y="3037651"/>
                  <a:pt x="572012" y="3037346"/>
                </a:cubicBezTo>
                <a:lnTo>
                  <a:pt x="579393" y="3037346"/>
                </a:lnTo>
                <a:lnTo>
                  <a:pt x="586773" y="3000439"/>
                </a:lnTo>
                <a:cubicBezTo>
                  <a:pt x="597537" y="2987370"/>
                  <a:pt x="606457" y="2973839"/>
                  <a:pt x="613529" y="2959845"/>
                </a:cubicBezTo>
                <a:cubicBezTo>
                  <a:pt x="620602" y="2945852"/>
                  <a:pt x="627675" y="2932321"/>
                  <a:pt x="634750" y="2919252"/>
                </a:cubicBezTo>
                <a:lnTo>
                  <a:pt x="664273" y="2900799"/>
                </a:lnTo>
                <a:cubicBezTo>
                  <a:pt x="664733" y="2893572"/>
                  <a:pt x="666580" y="2886805"/>
                  <a:pt x="669806" y="2880501"/>
                </a:cubicBezTo>
                <a:cubicBezTo>
                  <a:pt x="673038" y="2874197"/>
                  <a:pt x="674883" y="2867433"/>
                  <a:pt x="675343" y="2860206"/>
                </a:cubicBezTo>
                <a:cubicBezTo>
                  <a:pt x="685493" y="2838599"/>
                  <a:pt x="698407" y="2818150"/>
                  <a:pt x="714092" y="2798852"/>
                </a:cubicBezTo>
                <a:cubicBezTo>
                  <a:pt x="729778" y="2779555"/>
                  <a:pt x="742695" y="2758181"/>
                  <a:pt x="752842" y="2734732"/>
                </a:cubicBezTo>
                <a:cubicBezTo>
                  <a:pt x="765373" y="2732963"/>
                  <a:pt x="773524" y="2723584"/>
                  <a:pt x="777292" y="2706591"/>
                </a:cubicBezTo>
                <a:cubicBezTo>
                  <a:pt x="781060" y="2689600"/>
                  <a:pt x="782750" y="2675607"/>
                  <a:pt x="782365" y="2664612"/>
                </a:cubicBezTo>
                <a:cubicBezTo>
                  <a:pt x="797666" y="2662768"/>
                  <a:pt x="808584" y="2655387"/>
                  <a:pt x="815119" y="2642471"/>
                </a:cubicBezTo>
                <a:cubicBezTo>
                  <a:pt x="821652" y="2629553"/>
                  <a:pt x="831647" y="2622173"/>
                  <a:pt x="845102" y="2620328"/>
                </a:cubicBezTo>
                <a:cubicBezTo>
                  <a:pt x="846332" y="2606028"/>
                  <a:pt x="851251" y="2593112"/>
                  <a:pt x="859863" y="2581579"/>
                </a:cubicBezTo>
                <a:cubicBezTo>
                  <a:pt x="868474" y="2570047"/>
                  <a:pt x="873394" y="2557130"/>
                  <a:pt x="874626" y="2542829"/>
                </a:cubicBezTo>
                <a:lnTo>
                  <a:pt x="918911" y="2535450"/>
                </a:lnTo>
                <a:cubicBezTo>
                  <a:pt x="918910" y="2520072"/>
                  <a:pt x="922601" y="2506540"/>
                  <a:pt x="929982" y="2494854"/>
                </a:cubicBezTo>
                <a:cubicBezTo>
                  <a:pt x="930596" y="2487781"/>
                  <a:pt x="933057" y="2481631"/>
                  <a:pt x="937363" y="2476403"/>
                </a:cubicBezTo>
                <a:cubicBezTo>
                  <a:pt x="941669" y="2471175"/>
                  <a:pt x="944128" y="2465023"/>
                  <a:pt x="944744" y="2457950"/>
                </a:cubicBezTo>
                <a:cubicBezTo>
                  <a:pt x="954123" y="2447570"/>
                  <a:pt x="967655" y="2433271"/>
                  <a:pt x="985337" y="2415050"/>
                </a:cubicBezTo>
                <a:cubicBezTo>
                  <a:pt x="1003020" y="2396829"/>
                  <a:pt x="1012862" y="2381605"/>
                  <a:pt x="1014861" y="2369380"/>
                </a:cubicBezTo>
                <a:lnTo>
                  <a:pt x="1029622" y="2339857"/>
                </a:lnTo>
                <a:cubicBezTo>
                  <a:pt x="1029622" y="2328171"/>
                  <a:pt x="1037003" y="2322020"/>
                  <a:pt x="1051765" y="2321406"/>
                </a:cubicBezTo>
                <a:lnTo>
                  <a:pt x="1059145" y="2321406"/>
                </a:lnTo>
                <a:lnTo>
                  <a:pt x="1099741" y="2266049"/>
                </a:lnTo>
                <a:lnTo>
                  <a:pt x="1104674" y="2256183"/>
                </a:lnTo>
                <a:lnTo>
                  <a:pt x="1100242" y="2250614"/>
                </a:lnTo>
                <a:cubicBezTo>
                  <a:pt x="1100850" y="2249069"/>
                  <a:pt x="1103102" y="2248365"/>
                  <a:pt x="1106991" y="2248499"/>
                </a:cubicBezTo>
                <a:lnTo>
                  <a:pt x="1108457" y="2248617"/>
                </a:lnTo>
                <a:lnTo>
                  <a:pt x="1114502" y="2236525"/>
                </a:lnTo>
                <a:lnTo>
                  <a:pt x="1144026" y="2207002"/>
                </a:lnTo>
                <a:cubicBezTo>
                  <a:pt x="1149484" y="2205003"/>
                  <a:pt x="1153330" y="2201621"/>
                  <a:pt x="1155558" y="2196854"/>
                </a:cubicBezTo>
                <a:cubicBezTo>
                  <a:pt x="1157787" y="2192087"/>
                  <a:pt x="1158864" y="2186858"/>
                  <a:pt x="1158788" y="2181171"/>
                </a:cubicBezTo>
                <a:lnTo>
                  <a:pt x="1203151" y="2129563"/>
                </a:lnTo>
                <a:lnTo>
                  <a:pt x="1186903" y="2132769"/>
                </a:lnTo>
                <a:cubicBezTo>
                  <a:pt x="1181543" y="2135761"/>
                  <a:pt x="1177597" y="2140409"/>
                  <a:pt x="1175063" y="2146712"/>
                </a:cubicBezTo>
                <a:cubicBezTo>
                  <a:pt x="1169996" y="2159322"/>
                  <a:pt x="1162786" y="2169127"/>
                  <a:pt x="1153436" y="2176126"/>
                </a:cubicBezTo>
                <a:cubicBezTo>
                  <a:pt x="1138498" y="2178626"/>
                  <a:pt x="1114090" y="2193039"/>
                  <a:pt x="1080217" y="2219373"/>
                </a:cubicBezTo>
                <a:cubicBezTo>
                  <a:pt x="1046344" y="2245704"/>
                  <a:pt x="1021938" y="2260119"/>
                  <a:pt x="1007000" y="2262620"/>
                </a:cubicBezTo>
                <a:cubicBezTo>
                  <a:pt x="1005425" y="2269888"/>
                  <a:pt x="1002254" y="2273999"/>
                  <a:pt x="997481" y="2274953"/>
                </a:cubicBezTo>
                <a:cubicBezTo>
                  <a:pt x="992708" y="2275904"/>
                  <a:pt x="989533" y="2280015"/>
                  <a:pt x="987961" y="2287285"/>
                </a:cubicBezTo>
                <a:cubicBezTo>
                  <a:pt x="973233" y="2296078"/>
                  <a:pt x="956204" y="2307330"/>
                  <a:pt x="936870" y="2321042"/>
                </a:cubicBezTo>
                <a:cubicBezTo>
                  <a:pt x="917537" y="2334754"/>
                  <a:pt x="906087" y="2349239"/>
                  <a:pt x="902516" y="2364501"/>
                </a:cubicBezTo>
                <a:cubicBezTo>
                  <a:pt x="893202" y="2368547"/>
                  <a:pt x="883240" y="2373783"/>
                  <a:pt x="872632" y="2380201"/>
                </a:cubicBezTo>
                <a:cubicBezTo>
                  <a:pt x="862024" y="2386626"/>
                  <a:pt x="855780" y="2394014"/>
                  <a:pt x="853905" y="2402372"/>
                </a:cubicBezTo>
                <a:lnTo>
                  <a:pt x="785238" y="2441115"/>
                </a:lnTo>
                <a:cubicBezTo>
                  <a:pt x="783802" y="2451925"/>
                  <a:pt x="778687" y="2462271"/>
                  <a:pt x="769888" y="2472160"/>
                </a:cubicBezTo>
                <a:cubicBezTo>
                  <a:pt x="761089" y="2482047"/>
                  <a:pt x="749723" y="2486542"/>
                  <a:pt x="735791" y="2485646"/>
                </a:cubicBezTo>
                <a:cubicBezTo>
                  <a:pt x="733682" y="2495875"/>
                  <a:pt x="727076" y="2506178"/>
                  <a:pt x="715971" y="2516551"/>
                </a:cubicBezTo>
                <a:cubicBezTo>
                  <a:pt x="704869" y="2526925"/>
                  <a:pt x="694439" y="2535905"/>
                  <a:pt x="684683" y="2543489"/>
                </a:cubicBezTo>
                <a:cubicBezTo>
                  <a:pt x="680417" y="2543024"/>
                  <a:pt x="676285" y="2541524"/>
                  <a:pt x="672282" y="2538979"/>
                </a:cubicBezTo>
                <a:cubicBezTo>
                  <a:pt x="668279" y="2536437"/>
                  <a:pt x="666423" y="2532681"/>
                  <a:pt x="666710" y="2527718"/>
                </a:cubicBezTo>
                <a:cubicBezTo>
                  <a:pt x="668332" y="2519397"/>
                  <a:pt x="673120" y="2511685"/>
                  <a:pt x="681071" y="2504580"/>
                </a:cubicBezTo>
                <a:cubicBezTo>
                  <a:pt x="689022" y="2497475"/>
                  <a:pt x="696651" y="2490964"/>
                  <a:pt x="703956" y="2485044"/>
                </a:cubicBezTo>
                <a:cubicBezTo>
                  <a:pt x="705575" y="2477429"/>
                  <a:pt x="708869" y="2472345"/>
                  <a:pt x="713841" y="2469799"/>
                </a:cubicBezTo>
                <a:cubicBezTo>
                  <a:pt x="718813" y="2467252"/>
                  <a:pt x="722005" y="2463002"/>
                  <a:pt x="723412" y="2457051"/>
                </a:cubicBezTo>
                <a:cubicBezTo>
                  <a:pt x="728697" y="2447357"/>
                  <a:pt x="735621" y="2438503"/>
                  <a:pt x="744186" y="2430489"/>
                </a:cubicBezTo>
                <a:cubicBezTo>
                  <a:pt x="752751" y="2422474"/>
                  <a:pt x="762308" y="2416484"/>
                  <a:pt x="772860" y="2412521"/>
                </a:cubicBezTo>
                <a:cubicBezTo>
                  <a:pt x="768207" y="2407854"/>
                  <a:pt x="764448" y="2402032"/>
                  <a:pt x="761582" y="2395053"/>
                </a:cubicBezTo>
                <a:cubicBezTo>
                  <a:pt x="758713" y="2388074"/>
                  <a:pt x="763583" y="2385019"/>
                  <a:pt x="776189" y="2385891"/>
                </a:cubicBezTo>
                <a:cubicBezTo>
                  <a:pt x="781044" y="2372975"/>
                  <a:pt x="799698" y="2347417"/>
                  <a:pt x="832147" y="2309215"/>
                </a:cubicBezTo>
                <a:cubicBezTo>
                  <a:pt x="864596" y="2271013"/>
                  <a:pt x="887950" y="2247732"/>
                  <a:pt x="902208" y="2239372"/>
                </a:cubicBezTo>
                <a:lnTo>
                  <a:pt x="944633" y="2187204"/>
                </a:lnTo>
                <a:cubicBezTo>
                  <a:pt x="946849" y="2187410"/>
                  <a:pt x="949391" y="2187024"/>
                  <a:pt x="952256" y="2186044"/>
                </a:cubicBezTo>
                <a:cubicBezTo>
                  <a:pt x="955120" y="2185065"/>
                  <a:pt x="956785" y="2183721"/>
                  <a:pt x="957247" y="2182020"/>
                </a:cubicBezTo>
                <a:cubicBezTo>
                  <a:pt x="957390" y="2176896"/>
                  <a:pt x="957893" y="2172874"/>
                  <a:pt x="958756" y="2169951"/>
                </a:cubicBezTo>
                <a:cubicBezTo>
                  <a:pt x="959621" y="2167032"/>
                  <a:pt x="963738" y="2165996"/>
                  <a:pt x="971111" y="2166848"/>
                </a:cubicBezTo>
                <a:cubicBezTo>
                  <a:pt x="972520" y="2160897"/>
                  <a:pt x="975711" y="2156648"/>
                  <a:pt x="980683" y="2154101"/>
                </a:cubicBezTo>
                <a:cubicBezTo>
                  <a:pt x="985656" y="2151552"/>
                  <a:pt x="988949" y="2146470"/>
                  <a:pt x="990567" y="2138855"/>
                </a:cubicBezTo>
                <a:cubicBezTo>
                  <a:pt x="991018" y="2136588"/>
                  <a:pt x="991157" y="2132800"/>
                  <a:pt x="990991" y="2127496"/>
                </a:cubicBezTo>
                <a:cubicBezTo>
                  <a:pt x="990821" y="2122193"/>
                  <a:pt x="988894" y="2118993"/>
                  <a:pt x="985210" y="2117901"/>
                </a:cubicBezTo>
                <a:cubicBezTo>
                  <a:pt x="970423" y="2118517"/>
                  <a:pt x="954817" y="2127693"/>
                  <a:pt x="938389" y="2145431"/>
                </a:cubicBezTo>
                <a:cubicBezTo>
                  <a:pt x="921961" y="2163167"/>
                  <a:pt x="910950" y="2175455"/>
                  <a:pt x="905360" y="2182293"/>
                </a:cubicBezTo>
                <a:lnTo>
                  <a:pt x="886970" y="2169850"/>
                </a:lnTo>
                <a:lnTo>
                  <a:pt x="870012" y="2177872"/>
                </a:lnTo>
                <a:lnTo>
                  <a:pt x="846213" y="2208704"/>
                </a:lnTo>
                <a:lnTo>
                  <a:pt x="781473" y="2247939"/>
                </a:lnTo>
                <a:cubicBezTo>
                  <a:pt x="779849" y="2255625"/>
                  <a:pt x="776466" y="2261399"/>
                  <a:pt x="771329" y="2265264"/>
                </a:cubicBezTo>
                <a:cubicBezTo>
                  <a:pt x="766191" y="2269131"/>
                  <a:pt x="762810" y="2274905"/>
                  <a:pt x="761185" y="2282590"/>
                </a:cubicBezTo>
                <a:lnTo>
                  <a:pt x="722926" y="2301473"/>
                </a:lnTo>
                <a:cubicBezTo>
                  <a:pt x="712607" y="2301589"/>
                  <a:pt x="702540" y="2307655"/>
                  <a:pt x="692727" y="2319671"/>
                </a:cubicBezTo>
                <a:cubicBezTo>
                  <a:pt x="682917" y="2331685"/>
                  <a:pt x="676360" y="2341571"/>
                  <a:pt x="673063" y="2349328"/>
                </a:cubicBezTo>
                <a:cubicBezTo>
                  <a:pt x="659187" y="2351961"/>
                  <a:pt x="634618" y="2366355"/>
                  <a:pt x="599355" y="2392513"/>
                </a:cubicBezTo>
                <a:cubicBezTo>
                  <a:pt x="564091" y="2418673"/>
                  <a:pt x="542466" y="2433437"/>
                  <a:pt x="534482" y="2436804"/>
                </a:cubicBezTo>
                <a:cubicBezTo>
                  <a:pt x="535350" y="2443815"/>
                  <a:pt x="533183" y="2449178"/>
                  <a:pt x="527983" y="2452896"/>
                </a:cubicBezTo>
                <a:cubicBezTo>
                  <a:pt x="522783" y="2456611"/>
                  <a:pt x="516121" y="2458033"/>
                  <a:pt x="508004" y="2457160"/>
                </a:cubicBezTo>
                <a:cubicBezTo>
                  <a:pt x="506752" y="2463199"/>
                  <a:pt x="504231" y="2467392"/>
                  <a:pt x="500449" y="2469737"/>
                </a:cubicBezTo>
                <a:cubicBezTo>
                  <a:pt x="496663" y="2472082"/>
                  <a:pt x="494146" y="2476274"/>
                  <a:pt x="492893" y="2482316"/>
                </a:cubicBezTo>
                <a:cubicBezTo>
                  <a:pt x="481231" y="2484520"/>
                  <a:pt x="467541" y="2489007"/>
                  <a:pt x="451819" y="2495772"/>
                </a:cubicBezTo>
                <a:cubicBezTo>
                  <a:pt x="436099" y="2502541"/>
                  <a:pt x="426901" y="2510970"/>
                  <a:pt x="424227" y="2521061"/>
                </a:cubicBezTo>
                <a:cubicBezTo>
                  <a:pt x="417974" y="2523872"/>
                  <a:pt x="413311" y="2527936"/>
                  <a:pt x="410237" y="2533255"/>
                </a:cubicBezTo>
                <a:cubicBezTo>
                  <a:pt x="407160" y="2538577"/>
                  <a:pt x="405338" y="2543842"/>
                  <a:pt x="404771" y="2549054"/>
                </a:cubicBezTo>
                <a:cubicBezTo>
                  <a:pt x="386980" y="2563734"/>
                  <a:pt x="365676" y="2574593"/>
                  <a:pt x="340863" y="2581632"/>
                </a:cubicBezTo>
                <a:cubicBezTo>
                  <a:pt x="339213" y="2589525"/>
                  <a:pt x="335778" y="2595715"/>
                  <a:pt x="330563" y="2600207"/>
                </a:cubicBezTo>
                <a:cubicBezTo>
                  <a:pt x="325348" y="2604695"/>
                  <a:pt x="322021" y="2610055"/>
                  <a:pt x="320574" y="2616284"/>
                </a:cubicBezTo>
                <a:cubicBezTo>
                  <a:pt x="308092" y="2615779"/>
                  <a:pt x="294709" y="2620445"/>
                  <a:pt x="280433" y="2630281"/>
                </a:cubicBezTo>
                <a:cubicBezTo>
                  <a:pt x="266156" y="2640118"/>
                  <a:pt x="255200" y="2649311"/>
                  <a:pt x="247566" y="2657865"/>
                </a:cubicBezTo>
                <a:lnTo>
                  <a:pt x="194429" y="2668125"/>
                </a:lnTo>
                <a:cubicBezTo>
                  <a:pt x="192786" y="2675948"/>
                  <a:pt x="189334" y="2682277"/>
                  <a:pt x="184076" y="2687115"/>
                </a:cubicBezTo>
                <a:cubicBezTo>
                  <a:pt x="178817" y="2691951"/>
                  <a:pt x="175365" y="2698280"/>
                  <a:pt x="173724" y="2706105"/>
                </a:cubicBezTo>
                <a:lnTo>
                  <a:pt x="105473" y="2741520"/>
                </a:lnTo>
                <a:cubicBezTo>
                  <a:pt x="97688" y="2739984"/>
                  <a:pt x="94039" y="2737272"/>
                  <a:pt x="94526" y="2733390"/>
                </a:cubicBezTo>
                <a:cubicBezTo>
                  <a:pt x="96318" y="2729669"/>
                  <a:pt x="107675" y="2716816"/>
                  <a:pt x="128598" y="2694826"/>
                </a:cubicBezTo>
                <a:cubicBezTo>
                  <a:pt x="149518" y="2672837"/>
                  <a:pt x="170899" y="2650720"/>
                  <a:pt x="192739" y="2628469"/>
                </a:cubicBezTo>
                <a:cubicBezTo>
                  <a:pt x="214580" y="2606221"/>
                  <a:pt x="227775" y="2592846"/>
                  <a:pt x="232325" y="2588343"/>
                </a:cubicBezTo>
                <a:cubicBezTo>
                  <a:pt x="235489" y="2577680"/>
                  <a:pt x="243817" y="2569567"/>
                  <a:pt x="257308" y="2563999"/>
                </a:cubicBezTo>
                <a:cubicBezTo>
                  <a:pt x="270803" y="2558432"/>
                  <a:pt x="279236" y="2549485"/>
                  <a:pt x="282605" y="2537157"/>
                </a:cubicBezTo>
                <a:cubicBezTo>
                  <a:pt x="291994" y="2527203"/>
                  <a:pt x="303116" y="2515352"/>
                  <a:pt x="315970" y="2501606"/>
                </a:cubicBezTo>
                <a:cubicBezTo>
                  <a:pt x="328824" y="2487859"/>
                  <a:pt x="341701" y="2477918"/>
                  <a:pt x="354600" y="2471784"/>
                </a:cubicBezTo>
                <a:cubicBezTo>
                  <a:pt x="352907" y="2469386"/>
                  <a:pt x="351343" y="2465953"/>
                  <a:pt x="349906" y="2461477"/>
                </a:cubicBezTo>
                <a:cubicBezTo>
                  <a:pt x="348471" y="2457000"/>
                  <a:pt x="346804" y="2454396"/>
                  <a:pt x="344902" y="2453665"/>
                </a:cubicBezTo>
                <a:cubicBezTo>
                  <a:pt x="341560" y="2453810"/>
                  <a:pt x="339972" y="2455867"/>
                  <a:pt x="340140" y="2459832"/>
                </a:cubicBezTo>
                <a:lnTo>
                  <a:pt x="326929" y="2437894"/>
                </a:lnTo>
                <a:cubicBezTo>
                  <a:pt x="345315" y="2413148"/>
                  <a:pt x="365661" y="2388645"/>
                  <a:pt x="387977" y="2364390"/>
                </a:cubicBezTo>
                <a:cubicBezTo>
                  <a:pt x="395831" y="2365372"/>
                  <a:pt x="400173" y="2362533"/>
                  <a:pt x="401006" y="2355878"/>
                </a:cubicBezTo>
                <a:cubicBezTo>
                  <a:pt x="401147" y="2350751"/>
                  <a:pt x="401650" y="2346731"/>
                  <a:pt x="402515" y="2343810"/>
                </a:cubicBezTo>
                <a:cubicBezTo>
                  <a:pt x="403380" y="2340889"/>
                  <a:pt x="407497" y="2339855"/>
                  <a:pt x="414870" y="2340707"/>
                </a:cubicBezTo>
                <a:cubicBezTo>
                  <a:pt x="416279" y="2334756"/>
                  <a:pt x="419470" y="2330506"/>
                  <a:pt x="424442" y="2327959"/>
                </a:cubicBezTo>
                <a:cubicBezTo>
                  <a:pt x="429412" y="2325409"/>
                  <a:pt x="432708" y="2320328"/>
                  <a:pt x="434326" y="2312713"/>
                </a:cubicBezTo>
                <a:cubicBezTo>
                  <a:pt x="442299" y="2315400"/>
                  <a:pt x="449603" y="2315469"/>
                  <a:pt x="456238" y="2312916"/>
                </a:cubicBezTo>
                <a:cubicBezTo>
                  <a:pt x="462873" y="2310366"/>
                  <a:pt x="466874" y="2304951"/>
                  <a:pt x="468243" y="2296669"/>
                </a:cubicBezTo>
                <a:lnTo>
                  <a:pt x="487283" y="2272004"/>
                </a:lnTo>
                <a:cubicBezTo>
                  <a:pt x="492377" y="2253201"/>
                  <a:pt x="507459" y="2232265"/>
                  <a:pt x="532531" y="2209202"/>
                </a:cubicBezTo>
                <a:cubicBezTo>
                  <a:pt x="557603" y="2186136"/>
                  <a:pt x="575839" y="2163904"/>
                  <a:pt x="587241" y="2142510"/>
                </a:cubicBezTo>
                <a:cubicBezTo>
                  <a:pt x="593186" y="2143464"/>
                  <a:pt x="597985" y="2143641"/>
                  <a:pt x="601633" y="2143041"/>
                </a:cubicBezTo>
                <a:cubicBezTo>
                  <a:pt x="605283" y="2142441"/>
                  <a:pt x="607446" y="2139754"/>
                  <a:pt x="608127" y="2134979"/>
                </a:cubicBezTo>
                <a:cubicBezTo>
                  <a:pt x="608651" y="2125465"/>
                  <a:pt x="614441" y="2121684"/>
                  <a:pt x="625502" y="2123628"/>
                </a:cubicBezTo>
                <a:cubicBezTo>
                  <a:pt x="625905" y="2119734"/>
                  <a:pt x="627639" y="2115162"/>
                  <a:pt x="630708" y="2109911"/>
                </a:cubicBezTo>
                <a:cubicBezTo>
                  <a:pt x="633774" y="2104660"/>
                  <a:pt x="638245" y="2102120"/>
                  <a:pt x="644126" y="2102293"/>
                </a:cubicBezTo>
                <a:lnTo>
                  <a:pt x="647872" y="2072333"/>
                </a:lnTo>
                <a:lnTo>
                  <a:pt x="665247" y="2060983"/>
                </a:lnTo>
                <a:cubicBezTo>
                  <a:pt x="665685" y="2054135"/>
                  <a:pt x="667200" y="2048690"/>
                  <a:pt x="669780" y="2044646"/>
                </a:cubicBezTo>
                <a:cubicBezTo>
                  <a:pt x="672365" y="2040602"/>
                  <a:pt x="678370" y="2039100"/>
                  <a:pt x="687796" y="2040138"/>
                </a:cubicBezTo>
                <a:lnTo>
                  <a:pt x="699579" y="2041611"/>
                </a:lnTo>
                <a:cubicBezTo>
                  <a:pt x="701084" y="2033559"/>
                  <a:pt x="703932" y="2026729"/>
                  <a:pt x="708122" y="2021126"/>
                </a:cubicBezTo>
                <a:cubicBezTo>
                  <a:pt x="712314" y="2015523"/>
                  <a:pt x="715057" y="2009526"/>
                  <a:pt x="716356" y="2003140"/>
                </a:cubicBezTo>
                <a:cubicBezTo>
                  <a:pt x="730230" y="1991210"/>
                  <a:pt x="744014" y="1978002"/>
                  <a:pt x="757708" y="1963514"/>
                </a:cubicBezTo>
                <a:cubicBezTo>
                  <a:pt x="771403" y="1949027"/>
                  <a:pt x="782451" y="1933787"/>
                  <a:pt x="790849" y="1917793"/>
                </a:cubicBezTo>
                <a:cubicBezTo>
                  <a:pt x="791717" y="1910857"/>
                  <a:pt x="794445" y="1904999"/>
                  <a:pt x="799031" y="1900220"/>
                </a:cubicBezTo>
                <a:cubicBezTo>
                  <a:pt x="803616" y="1895440"/>
                  <a:pt x="809854" y="1893404"/>
                  <a:pt x="817744" y="1894109"/>
                </a:cubicBezTo>
                <a:lnTo>
                  <a:pt x="825599" y="1895092"/>
                </a:lnTo>
                <a:lnTo>
                  <a:pt x="837616" y="1862785"/>
                </a:lnTo>
                <a:cubicBezTo>
                  <a:pt x="850546" y="1852430"/>
                  <a:pt x="861565" y="1841412"/>
                  <a:pt x="870670" y="1829730"/>
                </a:cubicBezTo>
                <a:cubicBezTo>
                  <a:pt x="879776" y="1818050"/>
                  <a:pt x="888828" y="1806786"/>
                  <a:pt x="897832" y="1795940"/>
                </a:cubicBezTo>
                <a:lnTo>
                  <a:pt x="931332" y="1783224"/>
                </a:lnTo>
                <a:cubicBezTo>
                  <a:pt x="932637" y="1776766"/>
                  <a:pt x="935366" y="1770909"/>
                  <a:pt x="939511" y="1765652"/>
                </a:cubicBezTo>
                <a:cubicBezTo>
                  <a:pt x="943662" y="1760395"/>
                  <a:pt x="946387" y="1754539"/>
                  <a:pt x="947692" y="1748082"/>
                </a:cubicBezTo>
                <a:cubicBezTo>
                  <a:pt x="960931" y="1729944"/>
                  <a:pt x="976981" y="1713217"/>
                  <a:pt x="995849" y="1697898"/>
                </a:cubicBezTo>
                <a:cubicBezTo>
                  <a:pt x="1014720" y="1682579"/>
                  <a:pt x="1030878" y="1665019"/>
                  <a:pt x="1044322" y="1645219"/>
                </a:cubicBezTo>
                <a:cubicBezTo>
                  <a:pt x="1057856" y="1645291"/>
                  <a:pt x="1067589" y="1637915"/>
                  <a:pt x="1073515" y="1623089"/>
                </a:cubicBezTo>
                <a:cubicBezTo>
                  <a:pt x="1079442" y="1608265"/>
                  <a:pt x="1082819" y="1595868"/>
                  <a:pt x="1083650" y="1585900"/>
                </a:cubicBezTo>
                <a:cubicBezTo>
                  <a:pt x="1100141" y="1586273"/>
                  <a:pt x="1112593" y="1581068"/>
                  <a:pt x="1121004" y="1570287"/>
                </a:cubicBezTo>
                <a:cubicBezTo>
                  <a:pt x="1129415" y="1559505"/>
                  <a:pt x="1140882" y="1554177"/>
                  <a:pt x="1155410" y="1554305"/>
                </a:cubicBezTo>
                <a:cubicBezTo>
                  <a:pt x="1158332" y="1541570"/>
                  <a:pt x="1165025" y="1530573"/>
                  <a:pt x="1175490" y="1521318"/>
                </a:cubicBezTo>
                <a:cubicBezTo>
                  <a:pt x="1185955" y="1512062"/>
                  <a:pt x="1192648" y="1501065"/>
                  <a:pt x="1195570" y="1488328"/>
                </a:cubicBezTo>
                <a:lnTo>
                  <a:pt x="1243531" y="1487567"/>
                </a:lnTo>
                <a:cubicBezTo>
                  <a:pt x="1245266" y="1473696"/>
                  <a:pt x="1250721" y="1461982"/>
                  <a:pt x="1259894" y="1452424"/>
                </a:cubicBezTo>
                <a:cubicBezTo>
                  <a:pt x="1261345" y="1446125"/>
                  <a:pt x="1264659" y="1440906"/>
                  <a:pt x="1269830" y="1436763"/>
                </a:cubicBezTo>
                <a:cubicBezTo>
                  <a:pt x="1275002" y="1432620"/>
                  <a:pt x="1278313" y="1427397"/>
                  <a:pt x="1279767" y="1421101"/>
                </a:cubicBezTo>
                <a:cubicBezTo>
                  <a:pt x="1290919" y="1412986"/>
                  <a:pt x="1306932" y="1401888"/>
                  <a:pt x="1327806" y="1387806"/>
                </a:cubicBezTo>
                <a:cubicBezTo>
                  <a:pt x="1348679" y="1373725"/>
                  <a:pt x="1360870" y="1361302"/>
                  <a:pt x="1364376" y="1350541"/>
                </a:cubicBezTo>
                <a:lnTo>
                  <a:pt x="1383415" y="1325876"/>
                </a:lnTo>
                <a:cubicBezTo>
                  <a:pt x="1384734" y="1315335"/>
                  <a:pt x="1393282" y="1310770"/>
                  <a:pt x="1409061" y="1312181"/>
                </a:cubicBezTo>
                <a:lnTo>
                  <a:pt x="1416916" y="1313162"/>
                </a:lnTo>
                <a:lnTo>
                  <a:pt x="1466363" y="1268633"/>
                </a:lnTo>
                <a:cubicBezTo>
                  <a:pt x="1467780" y="1262613"/>
                  <a:pt x="1470954" y="1258501"/>
                  <a:pt x="1475883" y="1256301"/>
                </a:cubicBezTo>
                <a:cubicBezTo>
                  <a:pt x="1480812" y="1254099"/>
                  <a:pt x="1483983" y="1249989"/>
                  <a:pt x="1485403" y="1243968"/>
                </a:cubicBezTo>
                <a:lnTo>
                  <a:pt x="1520152" y="1221266"/>
                </a:lnTo>
                <a:cubicBezTo>
                  <a:pt x="1526185" y="1220189"/>
                  <a:pt x="1530660" y="1217650"/>
                  <a:pt x="1533569" y="1213648"/>
                </a:cubicBezTo>
                <a:cubicBezTo>
                  <a:pt x="1536478" y="1209644"/>
                  <a:pt x="1538214" y="1205071"/>
                  <a:pt x="1538774" y="1199931"/>
                </a:cubicBezTo>
                <a:cubicBezTo>
                  <a:pt x="1556683" y="1186955"/>
                  <a:pt x="1574697" y="1173150"/>
                  <a:pt x="1592817" y="1158513"/>
                </a:cubicBezTo>
                <a:cubicBezTo>
                  <a:pt x="1610935" y="1143874"/>
                  <a:pt x="1627193" y="1128157"/>
                  <a:pt x="1641591" y="1111364"/>
                </a:cubicBezTo>
                <a:cubicBezTo>
                  <a:pt x="1649446" y="1112346"/>
                  <a:pt x="1653791" y="1109509"/>
                  <a:pt x="1654623" y="1102850"/>
                </a:cubicBezTo>
                <a:cubicBezTo>
                  <a:pt x="1657746" y="1088521"/>
                  <a:pt x="1663727" y="1083211"/>
                  <a:pt x="1672571" y="1086923"/>
                </a:cubicBezTo>
                <a:cubicBezTo>
                  <a:pt x="1681414" y="1090635"/>
                  <a:pt x="1686875" y="1089488"/>
                  <a:pt x="1688956" y="1083480"/>
                </a:cubicBezTo>
                <a:cubicBezTo>
                  <a:pt x="1691880" y="1070743"/>
                  <a:pt x="1697843" y="1065572"/>
                  <a:pt x="1706852" y="1067968"/>
                </a:cubicBezTo>
                <a:cubicBezTo>
                  <a:pt x="1715859" y="1070362"/>
                  <a:pt x="1721616" y="1066855"/>
                  <a:pt x="1724122" y="1057449"/>
                </a:cubicBezTo>
                <a:cubicBezTo>
                  <a:pt x="1724490" y="1052495"/>
                  <a:pt x="1725416" y="1049087"/>
                  <a:pt x="1726897" y="1047231"/>
                </a:cubicBezTo>
                <a:cubicBezTo>
                  <a:pt x="1728374" y="1045374"/>
                  <a:pt x="1731932" y="1044832"/>
                  <a:pt x="1737568" y="1045607"/>
                </a:cubicBezTo>
                <a:cubicBezTo>
                  <a:pt x="1751730" y="1022727"/>
                  <a:pt x="1769562" y="1002418"/>
                  <a:pt x="1791059" y="984680"/>
                </a:cubicBezTo>
                <a:cubicBezTo>
                  <a:pt x="1812557" y="966943"/>
                  <a:pt x="1830388" y="946634"/>
                  <a:pt x="1844550" y="923753"/>
                </a:cubicBezTo>
                <a:cubicBezTo>
                  <a:pt x="1847418" y="911434"/>
                  <a:pt x="1853905" y="902104"/>
                  <a:pt x="1864006" y="895760"/>
                </a:cubicBezTo>
                <a:cubicBezTo>
                  <a:pt x="1874107" y="889417"/>
                  <a:pt x="1880592" y="880085"/>
                  <a:pt x="1883463" y="867765"/>
                </a:cubicBezTo>
                <a:cubicBezTo>
                  <a:pt x="1899293" y="856786"/>
                  <a:pt x="1915514" y="846698"/>
                  <a:pt x="1932118" y="837507"/>
                </a:cubicBezTo>
                <a:cubicBezTo>
                  <a:pt x="1948726" y="828314"/>
                  <a:pt x="1963188" y="816318"/>
                  <a:pt x="1975510" y="801518"/>
                </a:cubicBezTo>
                <a:cubicBezTo>
                  <a:pt x="1981612" y="802561"/>
                  <a:pt x="1987080" y="802683"/>
                  <a:pt x="1991920" y="801878"/>
                </a:cubicBezTo>
                <a:cubicBezTo>
                  <a:pt x="1996756" y="801076"/>
                  <a:pt x="1999697" y="797499"/>
                  <a:pt x="2000739" y="791151"/>
                </a:cubicBezTo>
                <a:lnTo>
                  <a:pt x="2001988" y="781163"/>
                </a:lnTo>
                <a:lnTo>
                  <a:pt x="2031562" y="767958"/>
                </a:lnTo>
                <a:lnTo>
                  <a:pt x="2035726" y="734670"/>
                </a:lnTo>
                <a:lnTo>
                  <a:pt x="2076664" y="726267"/>
                </a:lnTo>
                <a:lnTo>
                  <a:pt x="2089098" y="690632"/>
                </a:lnTo>
                <a:cubicBezTo>
                  <a:pt x="2106009" y="685634"/>
                  <a:pt x="2123208" y="678347"/>
                  <a:pt x="2140695" y="668770"/>
                </a:cubicBezTo>
                <a:cubicBezTo>
                  <a:pt x="2158178" y="659194"/>
                  <a:pt x="2173727" y="649164"/>
                  <a:pt x="2187336" y="638683"/>
                </a:cubicBezTo>
                <a:cubicBezTo>
                  <a:pt x="2185747" y="632778"/>
                  <a:pt x="2186202" y="626497"/>
                  <a:pt x="2188696" y="619835"/>
                </a:cubicBezTo>
                <a:cubicBezTo>
                  <a:pt x="2191192" y="613174"/>
                  <a:pt x="2197224" y="610125"/>
                  <a:pt x="2206792" y="610688"/>
                </a:cubicBezTo>
                <a:cubicBezTo>
                  <a:pt x="2233233" y="600612"/>
                  <a:pt x="2261681" y="584447"/>
                  <a:pt x="2292135" y="562195"/>
                </a:cubicBezTo>
                <a:cubicBezTo>
                  <a:pt x="2322590" y="539943"/>
                  <a:pt x="2346543" y="519837"/>
                  <a:pt x="2363997" y="501876"/>
                </a:cubicBezTo>
                <a:cubicBezTo>
                  <a:pt x="2376858" y="501371"/>
                  <a:pt x="2388044" y="494319"/>
                  <a:pt x="2397556" y="480716"/>
                </a:cubicBezTo>
                <a:cubicBezTo>
                  <a:pt x="2407068" y="467116"/>
                  <a:pt x="2420217" y="460307"/>
                  <a:pt x="2437007" y="460295"/>
                </a:cubicBezTo>
                <a:lnTo>
                  <a:pt x="2506506" y="414894"/>
                </a:lnTo>
                <a:cubicBezTo>
                  <a:pt x="2509848" y="402775"/>
                  <a:pt x="2518229" y="394242"/>
                  <a:pt x="2531646" y="389301"/>
                </a:cubicBezTo>
                <a:cubicBezTo>
                  <a:pt x="2545059" y="384356"/>
                  <a:pt x="2553439" y="375826"/>
                  <a:pt x="2556782" y="363706"/>
                </a:cubicBezTo>
                <a:lnTo>
                  <a:pt x="2619857" y="337785"/>
                </a:lnTo>
                <a:cubicBezTo>
                  <a:pt x="2642934" y="306088"/>
                  <a:pt x="2671792" y="279974"/>
                  <a:pt x="2706437" y="259443"/>
                </a:cubicBezTo>
                <a:cubicBezTo>
                  <a:pt x="2741081" y="238915"/>
                  <a:pt x="2775312" y="217697"/>
                  <a:pt x="2809130" y="195796"/>
                </a:cubicBezTo>
                <a:cubicBezTo>
                  <a:pt x="2825610" y="195603"/>
                  <a:pt x="2838501" y="188199"/>
                  <a:pt x="2847808" y="173587"/>
                </a:cubicBezTo>
                <a:cubicBezTo>
                  <a:pt x="2857114" y="158973"/>
                  <a:pt x="2870008" y="151569"/>
                  <a:pt x="2886484" y="151377"/>
                </a:cubicBezTo>
                <a:lnTo>
                  <a:pt x="2955149" y="112633"/>
                </a:lnTo>
                <a:cubicBezTo>
                  <a:pt x="2958486" y="100583"/>
                  <a:pt x="2966882" y="91913"/>
                  <a:pt x="2980342" y="86623"/>
                </a:cubicBezTo>
                <a:cubicBezTo>
                  <a:pt x="2993801" y="81334"/>
                  <a:pt x="3002301" y="71833"/>
                  <a:pt x="3005845" y="58118"/>
                </a:cubicBezTo>
                <a:cubicBezTo>
                  <a:pt x="3023049" y="50126"/>
                  <a:pt x="3040603" y="41335"/>
                  <a:pt x="3058506" y="31740"/>
                </a:cubicBezTo>
                <a:cubicBezTo>
                  <a:pt x="3076407" y="22146"/>
                  <a:pt x="3093186" y="11566"/>
                  <a:pt x="3108844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3631730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rush Image Effects 04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頁尾版面配置區 2"/>
          <p:cNvSpPr>
            <a:spLocks noGrp="1"/>
          </p:cNvSpPr>
          <p:nvPr>
            <p:ph type="ftr" sz="quarter" idx="11"/>
          </p:nvPr>
        </p:nvSpPr>
        <p:spPr>
          <a:xfrm>
            <a:off x="141517" y="6356350"/>
            <a:ext cx="2895600" cy="365125"/>
          </a:xfrm>
          <a:prstGeom prst="rect">
            <a:avLst/>
          </a:prstGeom>
        </p:spPr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/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/>
          <a:lstStyle/>
          <a:p>
            <a:fld id="{93B68095-C8B2-4A76-90AA-E601358CCBC3}" type="slidenum">
              <a:rPr lang="zh-TW" altLang="en-US" smtClean="0"/>
              <a:t>‹#›</a:t>
            </a:fld>
            <a:endParaRPr lang="zh-TW" altLang="en-US"/>
          </a:p>
        </p:txBody>
      </p:sp>
      <p:sp>
        <p:nvSpPr>
          <p:cNvPr id="28" name="圖片版面配置區 27"/>
          <p:cNvSpPr>
            <a:spLocks noGrp="1"/>
          </p:cNvSpPr>
          <p:nvPr>
            <p:ph type="pic" sz="quarter" idx="13"/>
          </p:nvPr>
        </p:nvSpPr>
        <p:spPr>
          <a:xfrm>
            <a:off x="2815680" y="643375"/>
            <a:ext cx="3512641" cy="5881100"/>
          </a:xfrm>
          <a:custGeom>
            <a:avLst/>
            <a:gdLst>
              <a:gd name="connsiteX0" fmla="*/ 2328365 w 3512641"/>
              <a:gd name="connsiteY0" fmla="*/ 5757890 h 5881100"/>
              <a:gd name="connsiteX1" fmla="*/ 2333199 w 3512641"/>
              <a:gd name="connsiteY1" fmla="*/ 5757890 h 5881100"/>
              <a:gd name="connsiteX2" fmla="*/ 2386371 w 3512641"/>
              <a:gd name="connsiteY2" fmla="*/ 5821959 h 5881100"/>
              <a:gd name="connsiteX3" fmla="*/ 2381537 w 3512641"/>
              <a:gd name="connsiteY3" fmla="*/ 5836744 h 5881100"/>
              <a:gd name="connsiteX4" fmla="*/ 2342866 w 3512641"/>
              <a:gd name="connsiteY4" fmla="*/ 5812102 h 5881100"/>
              <a:gd name="connsiteX5" fmla="*/ 2352533 w 3512641"/>
              <a:gd name="connsiteY5" fmla="*/ 5797317 h 5881100"/>
              <a:gd name="connsiteX6" fmla="*/ 2328365 w 3512641"/>
              <a:gd name="connsiteY6" fmla="*/ 5767747 h 5881100"/>
              <a:gd name="connsiteX7" fmla="*/ 2299363 w 3512641"/>
              <a:gd name="connsiteY7" fmla="*/ 5674107 h 5881100"/>
              <a:gd name="connsiteX8" fmla="*/ 2309030 w 3512641"/>
              <a:gd name="connsiteY8" fmla="*/ 5674107 h 5881100"/>
              <a:gd name="connsiteX9" fmla="*/ 2318697 w 3512641"/>
              <a:gd name="connsiteY9" fmla="*/ 5683964 h 5881100"/>
              <a:gd name="connsiteX10" fmla="*/ 2318697 w 3512641"/>
              <a:gd name="connsiteY10" fmla="*/ 5688892 h 5881100"/>
              <a:gd name="connsiteX11" fmla="*/ 2299363 w 3512641"/>
              <a:gd name="connsiteY11" fmla="*/ 5688892 h 5881100"/>
              <a:gd name="connsiteX12" fmla="*/ 2275194 w 3512641"/>
              <a:gd name="connsiteY12" fmla="*/ 5649465 h 5881100"/>
              <a:gd name="connsiteX13" fmla="*/ 2280028 w 3512641"/>
              <a:gd name="connsiteY13" fmla="*/ 5659322 h 5881100"/>
              <a:gd name="connsiteX14" fmla="*/ 2280028 w 3512641"/>
              <a:gd name="connsiteY14" fmla="*/ 5669179 h 5881100"/>
              <a:gd name="connsiteX15" fmla="*/ 2275194 w 3512641"/>
              <a:gd name="connsiteY15" fmla="*/ 5669179 h 5881100"/>
              <a:gd name="connsiteX16" fmla="*/ 2265525 w 3512641"/>
              <a:gd name="connsiteY16" fmla="*/ 5659322 h 5881100"/>
              <a:gd name="connsiteX17" fmla="*/ 2275194 w 3512641"/>
              <a:gd name="connsiteY17" fmla="*/ 5649465 h 5881100"/>
              <a:gd name="connsiteX18" fmla="*/ 2956756 w 3512641"/>
              <a:gd name="connsiteY18" fmla="*/ 5595252 h 5881100"/>
              <a:gd name="connsiteX19" fmla="*/ 2961590 w 3512641"/>
              <a:gd name="connsiteY19" fmla="*/ 5595252 h 5881100"/>
              <a:gd name="connsiteX20" fmla="*/ 2971257 w 3512641"/>
              <a:gd name="connsiteY20" fmla="*/ 5605109 h 5881100"/>
              <a:gd name="connsiteX21" fmla="*/ 2971257 w 3512641"/>
              <a:gd name="connsiteY21" fmla="*/ 5610037 h 5881100"/>
              <a:gd name="connsiteX22" fmla="*/ 2956756 w 3512641"/>
              <a:gd name="connsiteY22" fmla="*/ 5610037 h 5881100"/>
              <a:gd name="connsiteX23" fmla="*/ 2927754 w 3512641"/>
              <a:gd name="connsiteY23" fmla="*/ 5506540 h 5881100"/>
              <a:gd name="connsiteX24" fmla="*/ 2942255 w 3512641"/>
              <a:gd name="connsiteY24" fmla="*/ 5506540 h 5881100"/>
              <a:gd name="connsiteX25" fmla="*/ 2942255 w 3512641"/>
              <a:gd name="connsiteY25" fmla="*/ 5516397 h 5881100"/>
              <a:gd name="connsiteX26" fmla="*/ 2927754 w 3512641"/>
              <a:gd name="connsiteY26" fmla="*/ 5516397 h 5881100"/>
              <a:gd name="connsiteX27" fmla="*/ 2391204 w 3512641"/>
              <a:gd name="connsiteY27" fmla="*/ 5476970 h 5881100"/>
              <a:gd name="connsiteX28" fmla="*/ 2400872 w 3512641"/>
              <a:gd name="connsiteY28" fmla="*/ 5486827 h 5881100"/>
              <a:gd name="connsiteX29" fmla="*/ 2391204 w 3512641"/>
              <a:gd name="connsiteY29" fmla="*/ 5486827 h 5881100"/>
              <a:gd name="connsiteX30" fmla="*/ 2937421 w 3512641"/>
              <a:gd name="connsiteY30" fmla="*/ 5432615 h 5881100"/>
              <a:gd name="connsiteX31" fmla="*/ 2947088 w 3512641"/>
              <a:gd name="connsiteY31" fmla="*/ 5432615 h 5881100"/>
              <a:gd name="connsiteX32" fmla="*/ 2961590 w 3512641"/>
              <a:gd name="connsiteY32" fmla="*/ 5476970 h 5881100"/>
              <a:gd name="connsiteX33" fmla="*/ 2951922 w 3512641"/>
              <a:gd name="connsiteY33" fmla="*/ 5481899 h 5881100"/>
              <a:gd name="connsiteX34" fmla="*/ 2922920 w 3512641"/>
              <a:gd name="connsiteY34" fmla="*/ 5462185 h 5881100"/>
              <a:gd name="connsiteX35" fmla="*/ 2937421 w 3512641"/>
              <a:gd name="connsiteY35" fmla="*/ 5432615 h 5881100"/>
              <a:gd name="connsiteX36" fmla="*/ 1369721 w 3512641"/>
              <a:gd name="connsiteY36" fmla="*/ 5431923 h 5881100"/>
              <a:gd name="connsiteX37" fmla="*/ 1374555 w 3512641"/>
              <a:gd name="connsiteY37" fmla="*/ 5431923 h 5881100"/>
              <a:gd name="connsiteX38" fmla="*/ 1427727 w 3512641"/>
              <a:gd name="connsiteY38" fmla="*/ 5495992 h 5881100"/>
              <a:gd name="connsiteX39" fmla="*/ 1422893 w 3512641"/>
              <a:gd name="connsiteY39" fmla="*/ 5510777 h 5881100"/>
              <a:gd name="connsiteX40" fmla="*/ 1384222 w 3512641"/>
              <a:gd name="connsiteY40" fmla="*/ 5486135 h 5881100"/>
              <a:gd name="connsiteX41" fmla="*/ 1393889 w 3512641"/>
              <a:gd name="connsiteY41" fmla="*/ 5471350 h 5881100"/>
              <a:gd name="connsiteX42" fmla="*/ 1369721 w 3512641"/>
              <a:gd name="connsiteY42" fmla="*/ 5441780 h 5881100"/>
              <a:gd name="connsiteX43" fmla="*/ 2284861 w 3512641"/>
              <a:gd name="connsiteY43" fmla="*/ 5403044 h 5881100"/>
              <a:gd name="connsiteX44" fmla="*/ 2304196 w 3512641"/>
              <a:gd name="connsiteY44" fmla="*/ 5403044 h 5881100"/>
              <a:gd name="connsiteX45" fmla="*/ 2304196 w 3512641"/>
              <a:gd name="connsiteY45" fmla="*/ 5407972 h 5881100"/>
              <a:gd name="connsiteX46" fmla="*/ 2294529 w 3512641"/>
              <a:gd name="connsiteY46" fmla="*/ 5417829 h 5881100"/>
              <a:gd name="connsiteX47" fmla="*/ 2284861 w 3512641"/>
              <a:gd name="connsiteY47" fmla="*/ 5407972 h 5881100"/>
              <a:gd name="connsiteX48" fmla="*/ 1340719 w 3512641"/>
              <a:gd name="connsiteY48" fmla="*/ 5348140 h 5881100"/>
              <a:gd name="connsiteX49" fmla="*/ 1350386 w 3512641"/>
              <a:gd name="connsiteY49" fmla="*/ 5348140 h 5881100"/>
              <a:gd name="connsiteX50" fmla="*/ 1360054 w 3512641"/>
              <a:gd name="connsiteY50" fmla="*/ 5357997 h 5881100"/>
              <a:gd name="connsiteX51" fmla="*/ 1360054 w 3512641"/>
              <a:gd name="connsiteY51" fmla="*/ 5362925 h 5881100"/>
              <a:gd name="connsiteX52" fmla="*/ 1340719 w 3512641"/>
              <a:gd name="connsiteY52" fmla="*/ 5362925 h 5881100"/>
              <a:gd name="connsiteX53" fmla="*/ 2918086 w 3512641"/>
              <a:gd name="connsiteY53" fmla="*/ 5329119 h 5881100"/>
              <a:gd name="connsiteX54" fmla="*/ 2913252 w 3512641"/>
              <a:gd name="connsiteY54" fmla="*/ 5348832 h 5881100"/>
              <a:gd name="connsiteX55" fmla="*/ 2927754 w 3512641"/>
              <a:gd name="connsiteY55" fmla="*/ 5378402 h 5881100"/>
              <a:gd name="connsiteX56" fmla="*/ 2932587 w 3512641"/>
              <a:gd name="connsiteY56" fmla="*/ 5373474 h 5881100"/>
              <a:gd name="connsiteX57" fmla="*/ 2927754 w 3512641"/>
              <a:gd name="connsiteY57" fmla="*/ 5338975 h 5881100"/>
              <a:gd name="connsiteX58" fmla="*/ 2927754 w 3512641"/>
              <a:gd name="connsiteY58" fmla="*/ 5329119 h 5881100"/>
              <a:gd name="connsiteX59" fmla="*/ 1316550 w 3512641"/>
              <a:gd name="connsiteY59" fmla="*/ 5323498 h 5881100"/>
              <a:gd name="connsiteX60" fmla="*/ 1321384 w 3512641"/>
              <a:gd name="connsiteY60" fmla="*/ 5333355 h 5881100"/>
              <a:gd name="connsiteX61" fmla="*/ 1321384 w 3512641"/>
              <a:gd name="connsiteY61" fmla="*/ 5343212 h 5881100"/>
              <a:gd name="connsiteX62" fmla="*/ 1316550 w 3512641"/>
              <a:gd name="connsiteY62" fmla="*/ 5343212 h 5881100"/>
              <a:gd name="connsiteX63" fmla="*/ 1306882 w 3512641"/>
              <a:gd name="connsiteY63" fmla="*/ 5333355 h 5881100"/>
              <a:gd name="connsiteX64" fmla="*/ 1316550 w 3512641"/>
              <a:gd name="connsiteY64" fmla="*/ 5323498 h 5881100"/>
              <a:gd name="connsiteX65" fmla="*/ 2263324 w 3512641"/>
              <a:gd name="connsiteY65" fmla="*/ 5279561 h 5881100"/>
              <a:gd name="connsiteX66" fmla="*/ 2268158 w 3512641"/>
              <a:gd name="connsiteY66" fmla="*/ 5279561 h 5881100"/>
              <a:gd name="connsiteX67" fmla="*/ 2287961 w 3512641"/>
              <a:gd name="connsiteY67" fmla="*/ 5296387 h 5881100"/>
              <a:gd name="connsiteX68" fmla="*/ 2289695 w 3512641"/>
              <a:gd name="connsiteY68" fmla="*/ 5294619 h 5881100"/>
              <a:gd name="connsiteX69" fmla="*/ 2292421 w 3512641"/>
              <a:gd name="connsiteY69" fmla="*/ 5300176 h 5881100"/>
              <a:gd name="connsiteX70" fmla="*/ 2308036 w 3512641"/>
              <a:gd name="connsiteY70" fmla="*/ 5313444 h 5881100"/>
              <a:gd name="connsiteX71" fmla="*/ 2321330 w 3512641"/>
              <a:gd name="connsiteY71" fmla="*/ 5343630 h 5881100"/>
              <a:gd name="connsiteX72" fmla="*/ 2316496 w 3512641"/>
              <a:gd name="connsiteY72" fmla="*/ 5358415 h 5881100"/>
              <a:gd name="connsiteX73" fmla="*/ 2294529 w 3512641"/>
              <a:gd name="connsiteY73" fmla="*/ 5344417 h 5881100"/>
              <a:gd name="connsiteX74" fmla="*/ 2294529 w 3512641"/>
              <a:gd name="connsiteY74" fmla="*/ 5353760 h 5881100"/>
              <a:gd name="connsiteX75" fmla="*/ 2284861 w 3512641"/>
              <a:gd name="connsiteY75" fmla="*/ 5353760 h 5881100"/>
              <a:gd name="connsiteX76" fmla="*/ 2284861 w 3512641"/>
              <a:gd name="connsiteY76" fmla="*/ 5338975 h 5881100"/>
              <a:gd name="connsiteX77" fmla="*/ 2285295 w 3512641"/>
              <a:gd name="connsiteY77" fmla="*/ 5338533 h 5881100"/>
              <a:gd name="connsiteX78" fmla="*/ 2277825 w 3512641"/>
              <a:gd name="connsiteY78" fmla="*/ 5333773 h 5881100"/>
              <a:gd name="connsiteX79" fmla="*/ 2287492 w 3512641"/>
              <a:gd name="connsiteY79" fmla="*/ 5318988 h 5881100"/>
              <a:gd name="connsiteX80" fmla="*/ 2281404 w 3512641"/>
              <a:gd name="connsiteY80" fmla="*/ 5314332 h 5881100"/>
              <a:gd name="connsiteX81" fmla="*/ 2280028 w 3512641"/>
              <a:gd name="connsiteY81" fmla="*/ 5314332 h 5881100"/>
              <a:gd name="connsiteX82" fmla="*/ 2280028 w 3512641"/>
              <a:gd name="connsiteY82" fmla="*/ 5313280 h 5881100"/>
              <a:gd name="connsiteX83" fmla="*/ 2277825 w 3512641"/>
              <a:gd name="connsiteY83" fmla="*/ 5311596 h 5881100"/>
              <a:gd name="connsiteX84" fmla="*/ 2263324 w 3512641"/>
              <a:gd name="connsiteY84" fmla="*/ 5289418 h 5881100"/>
              <a:gd name="connsiteX85" fmla="*/ 1998112 w 3512641"/>
              <a:gd name="connsiteY85" fmla="*/ 5269285 h 5881100"/>
              <a:gd name="connsiteX86" fmla="*/ 2002946 w 3512641"/>
              <a:gd name="connsiteY86" fmla="*/ 5269285 h 5881100"/>
              <a:gd name="connsiteX87" fmla="*/ 2012613 w 3512641"/>
              <a:gd name="connsiteY87" fmla="*/ 5279142 h 5881100"/>
              <a:gd name="connsiteX88" fmla="*/ 2012613 w 3512641"/>
              <a:gd name="connsiteY88" fmla="*/ 5284070 h 5881100"/>
              <a:gd name="connsiteX89" fmla="*/ 1998112 w 3512641"/>
              <a:gd name="connsiteY89" fmla="*/ 5284070 h 5881100"/>
              <a:gd name="connsiteX90" fmla="*/ 2234322 w 3512641"/>
              <a:gd name="connsiteY90" fmla="*/ 5195778 h 5881100"/>
              <a:gd name="connsiteX91" fmla="*/ 2243989 w 3512641"/>
              <a:gd name="connsiteY91" fmla="*/ 5195778 h 5881100"/>
              <a:gd name="connsiteX92" fmla="*/ 2253656 w 3512641"/>
              <a:gd name="connsiteY92" fmla="*/ 5205635 h 5881100"/>
              <a:gd name="connsiteX93" fmla="*/ 2253656 w 3512641"/>
              <a:gd name="connsiteY93" fmla="*/ 5210563 h 5881100"/>
              <a:gd name="connsiteX94" fmla="*/ 2234322 w 3512641"/>
              <a:gd name="connsiteY94" fmla="*/ 5210563 h 5881100"/>
              <a:gd name="connsiteX95" fmla="*/ 1969110 w 3512641"/>
              <a:gd name="connsiteY95" fmla="*/ 5180573 h 5881100"/>
              <a:gd name="connsiteX96" fmla="*/ 1983611 w 3512641"/>
              <a:gd name="connsiteY96" fmla="*/ 5180573 h 5881100"/>
              <a:gd name="connsiteX97" fmla="*/ 1983611 w 3512641"/>
              <a:gd name="connsiteY97" fmla="*/ 5190430 h 5881100"/>
              <a:gd name="connsiteX98" fmla="*/ 1969110 w 3512641"/>
              <a:gd name="connsiteY98" fmla="*/ 5190430 h 5881100"/>
              <a:gd name="connsiteX99" fmla="*/ 2210153 w 3512641"/>
              <a:gd name="connsiteY99" fmla="*/ 5171136 h 5881100"/>
              <a:gd name="connsiteX100" fmla="*/ 2214987 w 3512641"/>
              <a:gd name="connsiteY100" fmla="*/ 5180993 h 5881100"/>
              <a:gd name="connsiteX101" fmla="*/ 2214987 w 3512641"/>
              <a:gd name="connsiteY101" fmla="*/ 5190850 h 5881100"/>
              <a:gd name="connsiteX102" fmla="*/ 2210153 w 3512641"/>
              <a:gd name="connsiteY102" fmla="*/ 5190850 h 5881100"/>
              <a:gd name="connsiteX103" fmla="*/ 2200484 w 3512641"/>
              <a:gd name="connsiteY103" fmla="*/ 5180993 h 5881100"/>
              <a:gd name="connsiteX104" fmla="*/ 2210153 w 3512641"/>
              <a:gd name="connsiteY104" fmla="*/ 5171136 h 5881100"/>
              <a:gd name="connsiteX105" fmla="*/ 1432561 w 3512641"/>
              <a:gd name="connsiteY105" fmla="*/ 5151003 h 5881100"/>
              <a:gd name="connsiteX106" fmla="*/ 1442228 w 3512641"/>
              <a:gd name="connsiteY106" fmla="*/ 5160860 h 5881100"/>
              <a:gd name="connsiteX107" fmla="*/ 1432561 w 3512641"/>
              <a:gd name="connsiteY107" fmla="*/ 5160860 h 5881100"/>
              <a:gd name="connsiteX108" fmla="*/ 1978777 w 3512641"/>
              <a:gd name="connsiteY108" fmla="*/ 5106648 h 5881100"/>
              <a:gd name="connsiteX109" fmla="*/ 1988444 w 3512641"/>
              <a:gd name="connsiteY109" fmla="*/ 5106648 h 5881100"/>
              <a:gd name="connsiteX110" fmla="*/ 2002946 w 3512641"/>
              <a:gd name="connsiteY110" fmla="*/ 5151003 h 5881100"/>
              <a:gd name="connsiteX111" fmla="*/ 1993278 w 3512641"/>
              <a:gd name="connsiteY111" fmla="*/ 5155932 h 5881100"/>
              <a:gd name="connsiteX112" fmla="*/ 1964276 w 3512641"/>
              <a:gd name="connsiteY112" fmla="*/ 5136218 h 5881100"/>
              <a:gd name="connsiteX113" fmla="*/ 1978777 w 3512641"/>
              <a:gd name="connsiteY113" fmla="*/ 5106648 h 5881100"/>
              <a:gd name="connsiteX114" fmla="*/ 1326218 w 3512641"/>
              <a:gd name="connsiteY114" fmla="*/ 5077077 h 5881100"/>
              <a:gd name="connsiteX115" fmla="*/ 1345553 w 3512641"/>
              <a:gd name="connsiteY115" fmla="*/ 5077077 h 5881100"/>
              <a:gd name="connsiteX116" fmla="*/ 1345553 w 3512641"/>
              <a:gd name="connsiteY116" fmla="*/ 5082005 h 5881100"/>
              <a:gd name="connsiteX117" fmla="*/ 1335885 w 3512641"/>
              <a:gd name="connsiteY117" fmla="*/ 5091862 h 5881100"/>
              <a:gd name="connsiteX118" fmla="*/ 1326218 w 3512641"/>
              <a:gd name="connsiteY118" fmla="*/ 5082005 h 5881100"/>
              <a:gd name="connsiteX119" fmla="*/ 708064 w 3512641"/>
              <a:gd name="connsiteY119" fmla="*/ 5070008 h 5881100"/>
              <a:gd name="connsiteX120" fmla="*/ 712897 w 3512641"/>
              <a:gd name="connsiteY120" fmla="*/ 5070008 h 5881100"/>
              <a:gd name="connsiteX121" fmla="*/ 766070 w 3512641"/>
              <a:gd name="connsiteY121" fmla="*/ 5134077 h 5881100"/>
              <a:gd name="connsiteX122" fmla="*/ 761236 w 3512641"/>
              <a:gd name="connsiteY122" fmla="*/ 5148862 h 5881100"/>
              <a:gd name="connsiteX123" fmla="*/ 722565 w 3512641"/>
              <a:gd name="connsiteY123" fmla="*/ 5124220 h 5881100"/>
              <a:gd name="connsiteX124" fmla="*/ 732233 w 3512641"/>
              <a:gd name="connsiteY124" fmla="*/ 5109435 h 5881100"/>
              <a:gd name="connsiteX125" fmla="*/ 708064 w 3512641"/>
              <a:gd name="connsiteY125" fmla="*/ 5079865 h 5881100"/>
              <a:gd name="connsiteX126" fmla="*/ 1959442 w 3512641"/>
              <a:gd name="connsiteY126" fmla="*/ 5003152 h 5881100"/>
              <a:gd name="connsiteX127" fmla="*/ 1954608 w 3512641"/>
              <a:gd name="connsiteY127" fmla="*/ 5022865 h 5881100"/>
              <a:gd name="connsiteX128" fmla="*/ 1969110 w 3512641"/>
              <a:gd name="connsiteY128" fmla="*/ 5052435 h 5881100"/>
              <a:gd name="connsiteX129" fmla="*/ 1973943 w 3512641"/>
              <a:gd name="connsiteY129" fmla="*/ 5047507 h 5881100"/>
              <a:gd name="connsiteX130" fmla="*/ 1969110 w 3512641"/>
              <a:gd name="connsiteY130" fmla="*/ 5013008 h 5881100"/>
              <a:gd name="connsiteX131" fmla="*/ 1969110 w 3512641"/>
              <a:gd name="connsiteY131" fmla="*/ 5003152 h 5881100"/>
              <a:gd name="connsiteX132" fmla="*/ 1335885 w 3512641"/>
              <a:gd name="connsiteY132" fmla="*/ 5003152 h 5881100"/>
              <a:gd name="connsiteX133" fmla="*/ 1335885 w 3512641"/>
              <a:gd name="connsiteY133" fmla="*/ 5027793 h 5881100"/>
              <a:gd name="connsiteX134" fmla="*/ 1326218 w 3512641"/>
              <a:gd name="connsiteY134" fmla="*/ 5027793 h 5881100"/>
              <a:gd name="connsiteX135" fmla="*/ 1326218 w 3512641"/>
              <a:gd name="connsiteY135" fmla="*/ 5013008 h 5881100"/>
              <a:gd name="connsiteX136" fmla="*/ 1335885 w 3512641"/>
              <a:gd name="connsiteY136" fmla="*/ 5003152 h 5881100"/>
              <a:gd name="connsiteX137" fmla="*/ 679062 w 3512641"/>
              <a:gd name="connsiteY137" fmla="*/ 4986225 h 5881100"/>
              <a:gd name="connsiteX138" fmla="*/ 688729 w 3512641"/>
              <a:gd name="connsiteY138" fmla="*/ 4986225 h 5881100"/>
              <a:gd name="connsiteX139" fmla="*/ 698396 w 3512641"/>
              <a:gd name="connsiteY139" fmla="*/ 4996082 h 5881100"/>
              <a:gd name="connsiteX140" fmla="*/ 698396 w 3512641"/>
              <a:gd name="connsiteY140" fmla="*/ 5001010 h 5881100"/>
              <a:gd name="connsiteX141" fmla="*/ 679062 w 3512641"/>
              <a:gd name="connsiteY141" fmla="*/ 5001010 h 5881100"/>
              <a:gd name="connsiteX142" fmla="*/ 1331052 w 3512641"/>
              <a:gd name="connsiteY142" fmla="*/ 4968652 h 5881100"/>
              <a:gd name="connsiteX143" fmla="*/ 1335885 w 3512641"/>
              <a:gd name="connsiteY143" fmla="*/ 4978508 h 5881100"/>
              <a:gd name="connsiteX144" fmla="*/ 1326218 w 3512641"/>
              <a:gd name="connsiteY144" fmla="*/ 4988365 h 5881100"/>
              <a:gd name="connsiteX145" fmla="*/ 1321384 w 3512641"/>
              <a:gd name="connsiteY145" fmla="*/ 4988365 h 5881100"/>
              <a:gd name="connsiteX146" fmla="*/ 1321384 w 3512641"/>
              <a:gd name="connsiteY146" fmla="*/ 4978508 h 5881100"/>
              <a:gd name="connsiteX147" fmla="*/ 1331052 w 3512641"/>
              <a:gd name="connsiteY147" fmla="*/ 4968652 h 5881100"/>
              <a:gd name="connsiteX148" fmla="*/ 654893 w 3512641"/>
              <a:gd name="connsiteY148" fmla="*/ 4961583 h 5881100"/>
              <a:gd name="connsiteX149" fmla="*/ 659727 w 3512641"/>
              <a:gd name="connsiteY149" fmla="*/ 4971440 h 5881100"/>
              <a:gd name="connsiteX150" fmla="*/ 659727 w 3512641"/>
              <a:gd name="connsiteY150" fmla="*/ 4981297 h 5881100"/>
              <a:gd name="connsiteX151" fmla="*/ 654893 w 3512641"/>
              <a:gd name="connsiteY151" fmla="*/ 4981297 h 5881100"/>
              <a:gd name="connsiteX152" fmla="*/ 645224 w 3512641"/>
              <a:gd name="connsiteY152" fmla="*/ 4971440 h 5881100"/>
              <a:gd name="connsiteX153" fmla="*/ 654893 w 3512641"/>
              <a:gd name="connsiteY153" fmla="*/ 4961583 h 5881100"/>
              <a:gd name="connsiteX154" fmla="*/ 1336455 w 3512641"/>
              <a:gd name="connsiteY154" fmla="*/ 4907370 h 5881100"/>
              <a:gd name="connsiteX155" fmla="*/ 1341288 w 3512641"/>
              <a:gd name="connsiteY155" fmla="*/ 4907370 h 5881100"/>
              <a:gd name="connsiteX156" fmla="*/ 1350956 w 3512641"/>
              <a:gd name="connsiteY156" fmla="*/ 4917227 h 5881100"/>
              <a:gd name="connsiteX157" fmla="*/ 1350956 w 3512641"/>
              <a:gd name="connsiteY157" fmla="*/ 4922155 h 5881100"/>
              <a:gd name="connsiteX158" fmla="*/ 1336455 w 3512641"/>
              <a:gd name="connsiteY158" fmla="*/ 4922155 h 5881100"/>
              <a:gd name="connsiteX159" fmla="*/ 2164868 w 3512641"/>
              <a:gd name="connsiteY159" fmla="*/ 4899981 h 5881100"/>
              <a:gd name="connsiteX160" fmla="*/ 2169702 w 3512641"/>
              <a:gd name="connsiteY160" fmla="*/ 4899981 h 5881100"/>
              <a:gd name="connsiteX161" fmla="*/ 2222874 w 3512641"/>
              <a:gd name="connsiteY161" fmla="*/ 4964050 h 5881100"/>
              <a:gd name="connsiteX162" fmla="*/ 2218040 w 3512641"/>
              <a:gd name="connsiteY162" fmla="*/ 4978835 h 5881100"/>
              <a:gd name="connsiteX163" fmla="*/ 2179369 w 3512641"/>
              <a:gd name="connsiteY163" fmla="*/ 4954193 h 5881100"/>
              <a:gd name="connsiteX164" fmla="*/ 2189036 w 3512641"/>
              <a:gd name="connsiteY164" fmla="*/ 4939408 h 5881100"/>
              <a:gd name="connsiteX165" fmla="*/ 2164868 w 3512641"/>
              <a:gd name="connsiteY165" fmla="*/ 4909838 h 5881100"/>
              <a:gd name="connsiteX166" fmla="*/ 2224654 w 3512641"/>
              <a:gd name="connsiteY166" fmla="*/ 4816290 h 5881100"/>
              <a:gd name="connsiteX167" fmla="*/ 2229488 w 3512641"/>
              <a:gd name="connsiteY167" fmla="*/ 4826146 h 5881100"/>
              <a:gd name="connsiteX168" fmla="*/ 2219820 w 3512641"/>
              <a:gd name="connsiteY168" fmla="*/ 4836003 h 5881100"/>
              <a:gd name="connsiteX169" fmla="*/ 2214987 w 3512641"/>
              <a:gd name="connsiteY169" fmla="*/ 4836003 h 5881100"/>
              <a:gd name="connsiteX170" fmla="*/ 2214987 w 3512641"/>
              <a:gd name="connsiteY170" fmla="*/ 4826146 h 5881100"/>
              <a:gd name="connsiteX171" fmla="*/ 2224654 w 3512641"/>
              <a:gd name="connsiteY171" fmla="*/ 4816290 h 5881100"/>
              <a:gd name="connsiteX172" fmla="*/ 2135866 w 3512641"/>
              <a:gd name="connsiteY172" fmla="*/ 4816198 h 5881100"/>
              <a:gd name="connsiteX173" fmla="*/ 2145533 w 3512641"/>
              <a:gd name="connsiteY173" fmla="*/ 4816198 h 5881100"/>
              <a:gd name="connsiteX174" fmla="*/ 2155200 w 3512641"/>
              <a:gd name="connsiteY174" fmla="*/ 4826055 h 5881100"/>
              <a:gd name="connsiteX175" fmla="*/ 2155200 w 3512641"/>
              <a:gd name="connsiteY175" fmla="*/ 4830983 h 5881100"/>
              <a:gd name="connsiteX176" fmla="*/ 2135866 w 3512641"/>
              <a:gd name="connsiteY176" fmla="*/ 4830983 h 5881100"/>
              <a:gd name="connsiteX177" fmla="*/ 2111697 w 3512641"/>
              <a:gd name="connsiteY177" fmla="*/ 4791556 h 5881100"/>
              <a:gd name="connsiteX178" fmla="*/ 2116531 w 3512641"/>
              <a:gd name="connsiteY178" fmla="*/ 4801413 h 5881100"/>
              <a:gd name="connsiteX179" fmla="*/ 2116531 w 3512641"/>
              <a:gd name="connsiteY179" fmla="*/ 4811270 h 5881100"/>
              <a:gd name="connsiteX180" fmla="*/ 2111697 w 3512641"/>
              <a:gd name="connsiteY180" fmla="*/ 4811270 h 5881100"/>
              <a:gd name="connsiteX181" fmla="*/ 2102028 w 3512641"/>
              <a:gd name="connsiteY181" fmla="*/ 4801413 h 5881100"/>
              <a:gd name="connsiteX182" fmla="*/ 2111697 w 3512641"/>
              <a:gd name="connsiteY182" fmla="*/ 4791556 h 5881100"/>
              <a:gd name="connsiteX183" fmla="*/ 617905 w 3512641"/>
              <a:gd name="connsiteY183" fmla="*/ 4730247 h 5881100"/>
              <a:gd name="connsiteX184" fmla="*/ 622739 w 3512641"/>
              <a:gd name="connsiteY184" fmla="*/ 4730247 h 5881100"/>
              <a:gd name="connsiteX185" fmla="*/ 675911 w 3512641"/>
              <a:gd name="connsiteY185" fmla="*/ 4794316 h 5881100"/>
              <a:gd name="connsiteX186" fmla="*/ 671078 w 3512641"/>
              <a:gd name="connsiteY186" fmla="*/ 4809101 h 5881100"/>
              <a:gd name="connsiteX187" fmla="*/ 632407 w 3512641"/>
              <a:gd name="connsiteY187" fmla="*/ 4784459 h 5881100"/>
              <a:gd name="connsiteX188" fmla="*/ 642074 w 3512641"/>
              <a:gd name="connsiteY188" fmla="*/ 4769674 h 5881100"/>
              <a:gd name="connsiteX189" fmla="*/ 617905 w 3512641"/>
              <a:gd name="connsiteY189" fmla="*/ 4740104 h 5881100"/>
              <a:gd name="connsiteX190" fmla="*/ 588903 w 3512641"/>
              <a:gd name="connsiteY190" fmla="*/ 4646464 h 5881100"/>
              <a:gd name="connsiteX191" fmla="*/ 598570 w 3512641"/>
              <a:gd name="connsiteY191" fmla="*/ 4646464 h 5881100"/>
              <a:gd name="connsiteX192" fmla="*/ 608238 w 3512641"/>
              <a:gd name="connsiteY192" fmla="*/ 4656321 h 5881100"/>
              <a:gd name="connsiteX193" fmla="*/ 608238 w 3512641"/>
              <a:gd name="connsiteY193" fmla="*/ 4661249 h 5881100"/>
              <a:gd name="connsiteX194" fmla="*/ 588903 w 3512641"/>
              <a:gd name="connsiteY194" fmla="*/ 4661249 h 5881100"/>
              <a:gd name="connsiteX195" fmla="*/ 674228 w 3512641"/>
              <a:gd name="connsiteY195" fmla="*/ 4641237 h 5881100"/>
              <a:gd name="connsiteX196" fmla="*/ 674228 w 3512641"/>
              <a:gd name="connsiteY196" fmla="*/ 4665878 h 5881100"/>
              <a:gd name="connsiteX197" fmla="*/ 664561 w 3512641"/>
              <a:gd name="connsiteY197" fmla="*/ 4665878 h 5881100"/>
              <a:gd name="connsiteX198" fmla="*/ 664561 w 3512641"/>
              <a:gd name="connsiteY198" fmla="*/ 4651093 h 5881100"/>
              <a:gd name="connsiteX199" fmla="*/ 674228 w 3512641"/>
              <a:gd name="connsiteY199" fmla="*/ 4641237 h 5881100"/>
              <a:gd name="connsiteX200" fmla="*/ 564734 w 3512641"/>
              <a:gd name="connsiteY200" fmla="*/ 4621822 h 5881100"/>
              <a:gd name="connsiteX201" fmla="*/ 569568 w 3512641"/>
              <a:gd name="connsiteY201" fmla="*/ 4631679 h 5881100"/>
              <a:gd name="connsiteX202" fmla="*/ 569568 w 3512641"/>
              <a:gd name="connsiteY202" fmla="*/ 4641536 h 5881100"/>
              <a:gd name="connsiteX203" fmla="*/ 564734 w 3512641"/>
              <a:gd name="connsiteY203" fmla="*/ 4641536 h 5881100"/>
              <a:gd name="connsiteX204" fmla="*/ 555066 w 3512641"/>
              <a:gd name="connsiteY204" fmla="*/ 4631679 h 5881100"/>
              <a:gd name="connsiteX205" fmla="*/ 564734 w 3512641"/>
              <a:gd name="connsiteY205" fmla="*/ 4621822 h 5881100"/>
              <a:gd name="connsiteX206" fmla="*/ 669394 w 3512641"/>
              <a:gd name="connsiteY206" fmla="*/ 4606737 h 5881100"/>
              <a:gd name="connsiteX207" fmla="*/ 674228 w 3512641"/>
              <a:gd name="connsiteY207" fmla="*/ 4616593 h 5881100"/>
              <a:gd name="connsiteX208" fmla="*/ 664561 w 3512641"/>
              <a:gd name="connsiteY208" fmla="*/ 4626450 h 5881100"/>
              <a:gd name="connsiteX209" fmla="*/ 659727 w 3512641"/>
              <a:gd name="connsiteY209" fmla="*/ 4626450 h 5881100"/>
              <a:gd name="connsiteX210" fmla="*/ 659727 w 3512641"/>
              <a:gd name="connsiteY210" fmla="*/ 4616593 h 5881100"/>
              <a:gd name="connsiteX211" fmla="*/ 669394 w 3512641"/>
              <a:gd name="connsiteY211" fmla="*/ 4606737 h 5881100"/>
              <a:gd name="connsiteX212" fmla="*/ 2222874 w 3512641"/>
              <a:gd name="connsiteY212" fmla="*/ 4505708 h 5881100"/>
              <a:gd name="connsiteX213" fmla="*/ 2203537 w 3512641"/>
              <a:gd name="connsiteY213" fmla="*/ 4530350 h 5881100"/>
              <a:gd name="connsiteX214" fmla="*/ 2208373 w 3512641"/>
              <a:gd name="connsiteY214" fmla="*/ 4540206 h 5881100"/>
              <a:gd name="connsiteX215" fmla="*/ 2203537 w 3512641"/>
              <a:gd name="connsiteY215" fmla="*/ 4589491 h 5881100"/>
              <a:gd name="connsiteX216" fmla="*/ 2205536 w 3512641"/>
              <a:gd name="connsiteY216" fmla="*/ 4601714 h 5881100"/>
              <a:gd name="connsiteX217" fmla="*/ 2211360 w 3512641"/>
              <a:gd name="connsiteY217" fmla="*/ 4530443 h 5881100"/>
              <a:gd name="connsiteX218" fmla="*/ 2224654 w 3512641"/>
              <a:gd name="connsiteY218" fmla="*/ 4505800 h 5881100"/>
              <a:gd name="connsiteX219" fmla="*/ 2230696 w 3512641"/>
              <a:gd name="connsiteY219" fmla="*/ 4528594 h 5881100"/>
              <a:gd name="connsiteX220" fmla="*/ 2243664 w 3512641"/>
              <a:gd name="connsiteY220" fmla="*/ 4561649 h 5881100"/>
              <a:gd name="connsiteX221" fmla="*/ 2242209 w 3512641"/>
              <a:gd name="connsiteY221" fmla="*/ 4543287 h 5881100"/>
              <a:gd name="connsiteX222" fmla="*/ 2237375 w 3512641"/>
              <a:gd name="connsiteY222" fmla="*/ 4505708 h 5881100"/>
              <a:gd name="connsiteX223" fmla="*/ 680745 w 3512641"/>
              <a:gd name="connsiteY223" fmla="*/ 4449327 h 5881100"/>
              <a:gd name="connsiteX224" fmla="*/ 690412 w 3512641"/>
              <a:gd name="connsiteY224" fmla="*/ 4459184 h 5881100"/>
              <a:gd name="connsiteX225" fmla="*/ 680745 w 3512641"/>
              <a:gd name="connsiteY225" fmla="*/ 4459184 h 5881100"/>
              <a:gd name="connsiteX226" fmla="*/ 2174535 w 3512641"/>
              <a:gd name="connsiteY226" fmla="*/ 4385741 h 5881100"/>
              <a:gd name="connsiteX227" fmla="*/ 2167295 w 3512641"/>
              <a:gd name="connsiteY227" fmla="*/ 4421599 h 5881100"/>
              <a:gd name="connsiteX228" fmla="*/ 2172128 w 3512641"/>
              <a:gd name="connsiteY228" fmla="*/ 4441312 h 5881100"/>
              <a:gd name="connsiteX229" fmla="*/ 2172351 w 3512641"/>
              <a:gd name="connsiteY229" fmla="*/ 4441312 h 5881100"/>
              <a:gd name="connsiteX230" fmla="*/ 2169702 w 3512641"/>
              <a:gd name="connsiteY230" fmla="*/ 4416996 h 5881100"/>
              <a:gd name="connsiteX231" fmla="*/ 2179369 w 3512641"/>
              <a:gd name="connsiteY231" fmla="*/ 4397283 h 5881100"/>
              <a:gd name="connsiteX232" fmla="*/ 2174535 w 3512641"/>
              <a:gd name="connsiteY232" fmla="*/ 4387426 h 5881100"/>
              <a:gd name="connsiteX233" fmla="*/ 574402 w 3512641"/>
              <a:gd name="connsiteY233" fmla="*/ 4375401 h 5881100"/>
              <a:gd name="connsiteX234" fmla="*/ 593737 w 3512641"/>
              <a:gd name="connsiteY234" fmla="*/ 4375401 h 5881100"/>
              <a:gd name="connsiteX235" fmla="*/ 593737 w 3512641"/>
              <a:gd name="connsiteY235" fmla="*/ 4380329 h 5881100"/>
              <a:gd name="connsiteX236" fmla="*/ 584069 w 3512641"/>
              <a:gd name="connsiteY236" fmla="*/ 4390186 h 5881100"/>
              <a:gd name="connsiteX237" fmla="*/ 574402 w 3512641"/>
              <a:gd name="connsiteY237" fmla="*/ 4380329 h 5881100"/>
              <a:gd name="connsiteX238" fmla="*/ 3232282 w 3512641"/>
              <a:gd name="connsiteY238" fmla="*/ 4353292 h 5881100"/>
              <a:gd name="connsiteX239" fmla="*/ 3232282 w 3512641"/>
              <a:gd name="connsiteY239" fmla="*/ 4358221 h 5881100"/>
              <a:gd name="connsiteX240" fmla="*/ 3222614 w 3512641"/>
              <a:gd name="connsiteY240" fmla="*/ 4368077 h 5881100"/>
              <a:gd name="connsiteX241" fmla="*/ 3222614 w 3512641"/>
              <a:gd name="connsiteY241" fmla="*/ 4363149 h 5881100"/>
              <a:gd name="connsiteX242" fmla="*/ 3232282 w 3512641"/>
              <a:gd name="connsiteY242" fmla="*/ 4353292 h 5881100"/>
              <a:gd name="connsiteX243" fmla="*/ 457691 w 3512641"/>
              <a:gd name="connsiteY243" fmla="*/ 4186413 h 5881100"/>
              <a:gd name="connsiteX244" fmla="*/ 462525 w 3512641"/>
              <a:gd name="connsiteY244" fmla="*/ 4186413 h 5881100"/>
              <a:gd name="connsiteX245" fmla="*/ 515697 w 3512641"/>
              <a:gd name="connsiteY245" fmla="*/ 4250482 h 5881100"/>
              <a:gd name="connsiteX246" fmla="*/ 510864 w 3512641"/>
              <a:gd name="connsiteY246" fmla="*/ 4265267 h 5881100"/>
              <a:gd name="connsiteX247" fmla="*/ 472192 w 3512641"/>
              <a:gd name="connsiteY247" fmla="*/ 4240625 h 5881100"/>
              <a:gd name="connsiteX248" fmla="*/ 481860 w 3512641"/>
              <a:gd name="connsiteY248" fmla="*/ 4225840 h 5881100"/>
              <a:gd name="connsiteX249" fmla="*/ 457691 w 3512641"/>
              <a:gd name="connsiteY249" fmla="*/ 4196270 h 5881100"/>
              <a:gd name="connsiteX250" fmla="*/ 428689 w 3512641"/>
              <a:gd name="connsiteY250" fmla="*/ 4102630 h 5881100"/>
              <a:gd name="connsiteX251" fmla="*/ 438356 w 3512641"/>
              <a:gd name="connsiteY251" fmla="*/ 4102630 h 5881100"/>
              <a:gd name="connsiteX252" fmla="*/ 448024 w 3512641"/>
              <a:gd name="connsiteY252" fmla="*/ 4112487 h 5881100"/>
              <a:gd name="connsiteX253" fmla="*/ 448024 w 3512641"/>
              <a:gd name="connsiteY253" fmla="*/ 4117415 h 5881100"/>
              <a:gd name="connsiteX254" fmla="*/ 428689 w 3512641"/>
              <a:gd name="connsiteY254" fmla="*/ 4117415 h 5881100"/>
              <a:gd name="connsiteX255" fmla="*/ 3290288 w 3512641"/>
              <a:gd name="connsiteY255" fmla="*/ 4097016 h 5881100"/>
              <a:gd name="connsiteX256" fmla="*/ 3295121 w 3512641"/>
              <a:gd name="connsiteY256" fmla="*/ 4097016 h 5881100"/>
              <a:gd name="connsiteX257" fmla="*/ 3304789 w 3512641"/>
              <a:gd name="connsiteY257" fmla="*/ 4106872 h 5881100"/>
              <a:gd name="connsiteX258" fmla="*/ 3304789 w 3512641"/>
              <a:gd name="connsiteY258" fmla="*/ 4116729 h 5881100"/>
              <a:gd name="connsiteX259" fmla="*/ 3299955 w 3512641"/>
              <a:gd name="connsiteY259" fmla="*/ 4116729 h 5881100"/>
              <a:gd name="connsiteX260" fmla="*/ 3290288 w 3512641"/>
              <a:gd name="connsiteY260" fmla="*/ 4106872 h 5881100"/>
              <a:gd name="connsiteX261" fmla="*/ 404520 w 3512641"/>
              <a:gd name="connsiteY261" fmla="*/ 4077988 h 5881100"/>
              <a:gd name="connsiteX262" fmla="*/ 409354 w 3512641"/>
              <a:gd name="connsiteY262" fmla="*/ 4087845 h 5881100"/>
              <a:gd name="connsiteX263" fmla="*/ 409354 w 3512641"/>
              <a:gd name="connsiteY263" fmla="*/ 4097702 h 5881100"/>
              <a:gd name="connsiteX264" fmla="*/ 404520 w 3512641"/>
              <a:gd name="connsiteY264" fmla="*/ 4097702 h 5881100"/>
              <a:gd name="connsiteX265" fmla="*/ 394851 w 3512641"/>
              <a:gd name="connsiteY265" fmla="*/ 4087845 h 5881100"/>
              <a:gd name="connsiteX266" fmla="*/ 404520 w 3512641"/>
              <a:gd name="connsiteY266" fmla="*/ 4077988 h 5881100"/>
              <a:gd name="connsiteX267" fmla="*/ 3357960 w 3512641"/>
              <a:gd name="connsiteY267" fmla="*/ 3934379 h 5881100"/>
              <a:gd name="connsiteX268" fmla="*/ 3372461 w 3512641"/>
              <a:gd name="connsiteY268" fmla="*/ 3934379 h 5881100"/>
              <a:gd name="connsiteX269" fmla="*/ 3372461 w 3512641"/>
              <a:gd name="connsiteY269" fmla="*/ 3939306 h 5881100"/>
              <a:gd name="connsiteX270" fmla="*/ 3348292 w 3512641"/>
              <a:gd name="connsiteY270" fmla="*/ 3954092 h 5881100"/>
              <a:gd name="connsiteX271" fmla="*/ 3348292 w 3512641"/>
              <a:gd name="connsiteY271" fmla="*/ 3944234 h 5881100"/>
              <a:gd name="connsiteX272" fmla="*/ 3357960 w 3512641"/>
              <a:gd name="connsiteY272" fmla="*/ 3934379 h 5881100"/>
              <a:gd name="connsiteX273" fmla="*/ 3386962 w 3512641"/>
              <a:gd name="connsiteY273" fmla="*/ 3904807 h 5881100"/>
              <a:gd name="connsiteX274" fmla="*/ 3391797 w 3512641"/>
              <a:gd name="connsiteY274" fmla="*/ 3914664 h 5881100"/>
              <a:gd name="connsiteX275" fmla="*/ 3377294 w 3512641"/>
              <a:gd name="connsiteY275" fmla="*/ 3924521 h 5881100"/>
              <a:gd name="connsiteX276" fmla="*/ 3367627 w 3512641"/>
              <a:gd name="connsiteY276" fmla="*/ 3924521 h 5881100"/>
              <a:gd name="connsiteX277" fmla="*/ 3386962 w 3512641"/>
              <a:gd name="connsiteY277" fmla="*/ 3904807 h 5881100"/>
              <a:gd name="connsiteX278" fmla="*/ 250862 w 3512641"/>
              <a:gd name="connsiteY278" fmla="*/ 3870728 h 5881100"/>
              <a:gd name="connsiteX279" fmla="*/ 255696 w 3512641"/>
              <a:gd name="connsiteY279" fmla="*/ 3870728 h 5881100"/>
              <a:gd name="connsiteX280" fmla="*/ 308868 w 3512641"/>
              <a:gd name="connsiteY280" fmla="*/ 3934797 h 5881100"/>
              <a:gd name="connsiteX281" fmla="*/ 304034 w 3512641"/>
              <a:gd name="connsiteY281" fmla="*/ 3949582 h 5881100"/>
              <a:gd name="connsiteX282" fmla="*/ 265363 w 3512641"/>
              <a:gd name="connsiteY282" fmla="*/ 3924940 h 5881100"/>
              <a:gd name="connsiteX283" fmla="*/ 275031 w 3512641"/>
              <a:gd name="connsiteY283" fmla="*/ 3910155 h 5881100"/>
              <a:gd name="connsiteX284" fmla="*/ 250862 w 3512641"/>
              <a:gd name="connsiteY284" fmla="*/ 3880585 h 5881100"/>
              <a:gd name="connsiteX285" fmla="*/ 221860 w 3512641"/>
              <a:gd name="connsiteY285" fmla="*/ 3786945 h 5881100"/>
              <a:gd name="connsiteX286" fmla="*/ 231527 w 3512641"/>
              <a:gd name="connsiteY286" fmla="*/ 3786945 h 5881100"/>
              <a:gd name="connsiteX287" fmla="*/ 241195 w 3512641"/>
              <a:gd name="connsiteY287" fmla="*/ 3796802 h 5881100"/>
              <a:gd name="connsiteX288" fmla="*/ 241195 w 3512641"/>
              <a:gd name="connsiteY288" fmla="*/ 3801730 h 5881100"/>
              <a:gd name="connsiteX289" fmla="*/ 221860 w 3512641"/>
              <a:gd name="connsiteY289" fmla="*/ 3801730 h 5881100"/>
              <a:gd name="connsiteX290" fmla="*/ 197692 w 3512641"/>
              <a:gd name="connsiteY290" fmla="*/ 3762303 h 5881100"/>
              <a:gd name="connsiteX291" fmla="*/ 202525 w 3512641"/>
              <a:gd name="connsiteY291" fmla="*/ 3772160 h 5881100"/>
              <a:gd name="connsiteX292" fmla="*/ 202525 w 3512641"/>
              <a:gd name="connsiteY292" fmla="*/ 3782017 h 5881100"/>
              <a:gd name="connsiteX293" fmla="*/ 197692 w 3512641"/>
              <a:gd name="connsiteY293" fmla="*/ 3782017 h 5881100"/>
              <a:gd name="connsiteX294" fmla="*/ 188022 w 3512641"/>
              <a:gd name="connsiteY294" fmla="*/ 3772160 h 5881100"/>
              <a:gd name="connsiteX295" fmla="*/ 197692 w 3512641"/>
              <a:gd name="connsiteY295" fmla="*/ 3762303 h 5881100"/>
              <a:gd name="connsiteX296" fmla="*/ 62840 w 3512641"/>
              <a:gd name="connsiteY296" fmla="*/ 3612524 h 5881100"/>
              <a:gd name="connsiteX297" fmla="*/ 67674 w 3512641"/>
              <a:gd name="connsiteY297" fmla="*/ 3612524 h 5881100"/>
              <a:gd name="connsiteX298" fmla="*/ 120846 w 3512641"/>
              <a:gd name="connsiteY298" fmla="*/ 3676593 h 5881100"/>
              <a:gd name="connsiteX299" fmla="*/ 116012 w 3512641"/>
              <a:gd name="connsiteY299" fmla="*/ 3691378 h 5881100"/>
              <a:gd name="connsiteX300" fmla="*/ 77341 w 3512641"/>
              <a:gd name="connsiteY300" fmla="*/ 3666736 h 5881100"/>
              <a:gd name="connsiteX301" fmla="*/ 87008 w 3512641"/>
              <a:gd name="connsiteY301" fmla="*/ 3651951 h 5881100"/>
              <a:gd name="connsiteX302" fmla="*/ 62840 w 3512641"/>
              <a:gd name="connsiteY302" fmla="*/ 3622381 h 5881100"/>
              <a:gd name="connsiteX303" fmla="*/ 33838 w 3512641"/>
              <a:gd name="connsiteY303" fmla="*/ 3528741 h 5881100"/>
              <a:gd name="connsiteX304" fmla="*/ 43505 w 3512641"/>
              <a:gd name="connsiteY304" fmla="*/ 3528741 h 5881100"/>
              <a:gd name="connsiteX305" fmla="*/ 53172 w 3512641"/>
              <a:gd name="connsiteY305" fmla="*/ 3538598 h 5881100"/>
              <a:gd name="connsiteX306" fmla="*/ 53172 w 3512641"/>
              <a:gd name="connsiteY306" fmla="*/ 3543526 h 5881100"/>
              <a:gd name="connsiteX307" fmla="*/ 33838 w 3512641"/>
              <a:gd name="connsiteY307" fmla="*/ 3543526 h 5881100"/>
              <a:gd name="connsiteX308" fmla="*/ 9669 w 3512641"/>
              <a:gd name="connsiteY308" fmla="*/ 3504099 h 5881100"/>
              <a:gd name="connsiteX309" fmla="*/ 14503 w 3512641"/>
              <a:gd name="connsiteY309" fmla="*/ 3513956 h 5881100"/>
              <a:gd name="connsiteX310" fmla="*/ 14503 w 3512641"/>
              <a:gd name="connsiteY310" fmla="*/ 3523813 h 5881100"/>
              <a:gd name="connsiteX311" fmla="*/ 9669 w 3512641"/>
              <a:gd name="connsiteY311" fmla="*/ 3523813 h 5881100"/>
              <a:gd name="connsiteX312" fmla="*/ 0 w 3512641"/>
              <a:gd name="connsiteY312" fmla="*/ 3513956 h 5881100"/>
              <a:gd name="connsiteX313" fmla="*/ 9669 w 3512641"/>
              <a:gd name="connsiteY313" fmla="*/ 3504099 h 5881100"/>
              <a:gd name="connsiteX314" fmla="*/ 3353126 w 3512641"/>
              <a:gd name="connsiteY314" fmla="*/ 3471108 h 5881100"/>
              <a:gd name="connsiteX315" fmla="*/ 3353126 w 3512641"/>
              <a:gd name="connsiteY315" fmla="*/ 3490821 h 5881100"/>
              <a:gd name="connsiteX316" fmla="*/ 3357960 w 3512641"/>
              <a:gd name="connsiteY316" fmla="*/ 3490821 h 5881100"/>
              <a:gd name="connsiteX317" fmla="*/ 3367627 w 3512641"/>
              <a:gd name="connsiteY317" fmla="*/ 3480964 h 5881100"/>
              <a:gd name="connsiteX318" fmla="*/ 3357960 w 3512641"/>
              <a:gd name="connsiteY318" fmla="*/ 3471108 h 5881100"/>
              <a:gd name="connsiteX319" fmla="*/ 125679 w 3512641"/>
              <a:gd name="connsiteY319" fmla="*/ 3331604 h 5881100"/>
              <a:gd name="connsiteX320" fmla="*/ 135347 w 3512641"/>
              <a:gd name="connsiteY320" fmla="*/ 3341461 h 5881100"/>
              <a:gd name="connsiteX321" fmla="*/ 125679 w 3512641"/>
              <a:gd name="connsiteY321" fmla="*/ 3341461 h 5881100"/>
              <a:gd name="connsiteX322" fmla="*/ 19336 w 3512641"/>
              <a:gd name="connsiteY322" fmla="*/ 3257678 h 5881100"/>
              <a:gd name="connsiteX323" fmla="*/ 38671 w 3512641"/>
              <a:gd name="connsiteY323" fmla="*/ 3257678 h 5881100"/>
              <a:gd name="connsiteX324" fmla="*/ 38671 w 3512641"/>
              <a:gd name="connsiteY324" fmla="*/ 3262606 h 5881100"/>
              <a:gd name="connsiteX325" fmla="*/ 29004 w 3512641"/>
              <a:gd name="connsiteY325" fmla="*/ 3272463 h 5881100"/>
              <a:gd name="connsiteX326" fmla="*/ 19336 w 3512641"/>
              <a:gd name="connsiteY326" fmla="*/ 3262606 h 5881100"/>
              <a:gd name="connsiteX327" fmla="*/ 29004 w 3512641"/>
              <a:gd name="connsiteY327" fmla="*/ 3183753 h 5881100"/>
              <a:gd name="connsiteX328" fmla="*/ 29004 w 3512641"/>
              <a:gd name="connsiteY328" fmla="*/ 3208394 h 5881100"/>
              <a:gd name="connsiteX329" fmla="*/ 19336 w 3512641"/>
              <a:gd name="connsiteY329" fmla="*/ 3208394 h 5881100"/>
              <a:gd name="connsiteX330" fmla="*/ 19336 w 3512641"/>
              <a:gd name="connsiteY330" fmla="*/ 3193609 h 5881100"/>
              <a:gd name="connsiteX331" fmla="*/ 29004 w 3512641"/>
              <a:gd name="connsiteY331" fmla="*/ 3183753 h 5881100"/>
              <a:gd name="connsiteX332" fmla="*/ 24170 w 3512641"/>
              <a:gd name="connsiteY332" fmla="*/ 3149253 h 5881100"/>
              <a:gd name="connsiteX333" fmla="*/ 29004 w 3512641"/>
              <a:gd name="connsiteY333" fmla="*/ 3159109 h 5881100"/>
              <a:gd name="connsiteX334" fmla="*/ 19336 w 3512641"/>
              <a:gd name="connsiteY334" fmla="*/ 3168966 h 5881100"/>
              <a:gd name="connsiteX335" fmla="*/ 14503 w 3512641"/>
              <a:gd name="connsiteY335" fmla="*/ 3168966 h 5881100"/>
              <a:gd name="connsiteX336" fmla="*/ 14503 w 3512641"/>
              <a:gd name="connsiteY336" fmla="*/ 3159109 h 5881100"/>
              <a:gd name="connsiteX337" fmla="*/ 24170 w 3512641"/>
              <a:gd name="connsiteY337" fmla="*/ 3149253 h 5881100"/>
              <a:gd name="connsiteX338" fmla="*/ 24170 w 3512641"/>
              <a:gd name="connsiteY338" fmla="*/ 2838763 h 5881100"/>
              <a:gd name="connsiteX339" fmla="*/ 48339 w 3512641"/>
              <a:gd name="connsiteY339" fmla="*/ 2907761 h 5881100"/>
              <a:gd name="connsiteX340" fmla="*/ 38671 w 3512641"/>
              <a:gd name="connsiteY340" fmla="*/ 2927474 h 5881100"/>
              <a:gd name="connsiteX341" fmla="*/ 43505 w 3512641"/>
              <a:gd name="connsiteY341" fmla="*/ 2947188 h 5881100"/>
              <a:gd name="connsiteX342" fmla="*/ 29004 w 3512641"/>
              <a:gd name="connsiteY342" fmla="*/ 3030971 h 5881100"/>
              <a:gd name="connsiteX343" fmla="*/ 14503 w 3512641"/>
              <a:gd name="connsiteY343" fmla="*/ 3045756 h 5881100"/>
              <a:gd name="connsiteX344" fmla="*/ 4835 w 3512641"/>
              <a:gd name="connsiteY344" fmla="*/ 3001401 h 5881100"/>
              <a:gd name="connsiteX345" fmla="*/ 9669 w 3512641"/>
              <a:gd name="connsiteY345" fmla="*/ 2961973 h 5881100"/>
              <a:gd name="connsiteX346" fmla="*/ 4835 w 3512641"/>
              <a:gd name="connsiteY346" fmla="*/ 2937331 h 5881100"/>
              <a:gd name="connsiteX347" fmla="*/ 24170 w 3512641"/>
              <a:gd name="connsiteY347" fmla="*/ 2838763 h 5881100"/>
              <a:gd name="connsiteX348" fmla="*/ 3483638 w 3512641"/>
              <a:gd name="connsiteY348" fmla="*/ 2702276 h 5881100"/>
              <a:gd name="connsiteX349" fmla="*/ 3512641 w 3512641"/>
              <a:gd name="connsiteY349" fmla="*/ 2717061 h 5881100"/>
              <a:gd name="connsiteX350" fmla="*/ 3498140 w 3512641"/>
              <a:gd name="connsiteY350" fmla="*/ 2736775 h 5881100"/>
              <a:gd name="connsiteX351" fmla="*/ 3488471 w 3512641"/>
              <a:gd name="connsiteY351" fmla="*/ 2736775 h 5881100"/>
              <a:gd name="connsiteX352" fmla="*/ 106345 w 3512641"/>
              <a:gd name="connsiteY352" fmla="*/ 2454348 h 5881100"/>
              <a:gd name="connsiteX353" fmla="*/ 106345 w 3512641"/>
              <a:gd name="connsiteY353" fmla="*/ 2464204 h 5881100"/>
              <a:gd name="connsiteX354" fmla="*/ 120846 w 3512641"/>
              <a:gd name="connsiteY354" fmla="*/ 2464204 h 5881100"/>
              <a:gd name="connsiteX355" fmla="*/ 111178 w 3512641"/>
              <a:gd name="connsiteY355" fmla="*/ 2454348 h 5881100"/>
              <a:gd name="connsiteX356" fmla="*/ 82175 w 3512641"/>
              <a:gd name="connsiteY356" fmla="*/ 2326208 h 5881100"/>
              <a:gd name="connsiteX357" fmla="*/ 87008 w 3512641"/>
              <a:gd name="connsiteY357" fmla="*/ 2336066 h 5881100"/>
              <a:gd name="connsiteX358" fmla="*/ 87008 w 3512641"/>
              <a:gd name="connsiteY358" fmla="*/ 2340994 h 5881100"/>
              <a:gd name="connsiteX359" fmla="*/ 72507 w 3512641"/>
              <a:gd name="connsiteY359" fmla="*/ 2355780 h 5881100"/>
              <a:gd name="connsiteX360" fmla="*/ 67674 w 3512641"/>
              <a:gd name="connsiteY360" fmla="*/ 2355780 h 5881100"/>
              <a:gd name="connsiteX361" fmla="*/ 67674 w 3512641"/>
              <a:gd name="connsiteY361" fmla="*/ 2340994 h 5881100"/>
              <a:gd name="connsiteX362" fmla="*/ 82175 w 3512641"/>
              <a:gd name="connsiteY362" fmla="*/ 2326208 h 5881100"/>
              <a:gd name="connsiteX363" fmla="*/ 3418597 w 3512641"/>
              <a:gd name="connsiteY363" fmla="*/ 2223947 h 5881100"/>
              <a:gd name="connsiteX364" fmla="*/ 3447600 w 3512641"/>
              <a:gd name="connsiteY364" fmla="*/ 2238732 h 5881100"/>
              <a:gd name="connsiteX365" fmla="*/ 3433099 w 3512641"/>
              <a:gd name="connsiteY365" fmla="*/ 2258445 h 5881100"/>
              <a:gd name="connsiteX366" fmla="*/ 3423430 w 3512641"/>
              <a:gd name="connsiteY366" fmla="*/ 2258445 h 5881100"/>
              <a:gd name="connsiteX367" fmla="*/ 3320141 w 3512641"/>
              <a:gd name="connsiteY367" fmla="*/ 1844367 h 5881100"/>
              <a:gd name="connsiteX368" fmla="*/ 3349144 w 3512641"/>
              <a:gd name="connsiteY368" fmla="*/ 1859152 h 5881100"/>
              <a:gd name="connsiteX369" fmla="*/ 3334643 w 3512641"/>
              <a:gd name="connsiteY369" fmla="*/ 1878866 h 5881100"/>
              <a:gd name="connsiteX370" fmla="*/ 3324974 w 3512641"/>
              <a:gd name="connsiteY370" fmla="*/ 1878866 h 5881100"/>
              <a:gd name="connsiteX371" fmla="*/ 217521 w 3512641"/>
              <a:gd name="connsiteY371" fmla="*/ 1759441 h 5881100"/>
              <a:gd name="connsiteX372" fmla="*/ 227189 w 3512641"/>
              <a:gd name="connsiteY372" fmla="*/ 1769298 h 5881100"/>
              <a:gd name="connsiteX373" fmla="*/ 212688 w 3512641"/>
              <a:gd name="connsiteY373" fmla="*/ 1789013 h 5881100"/>
              <a:gd name="connsiteX374" fmla="*/ 203020 w 3512641"/>
              <a:gd name="connsiteY374" fmla="*/ 1784083 h 5881100"/>
              <a:gd name="connsiteX375" fmla="*/ 217521 w 3512641"/>
              <a:gd name="connsiteY375" fmla="*/ 1759441 h 5881100"/>
              <a:gd name="connsiteX376" fmla="*/ 3134013 w 3512641"/>
              <a:gd name="connsiteY376" fmla="*/ 1365207 h 5881100"/>
              <a:gd name="connsiteX377" fmla="*/ 3134013 w 3512641"/>
              <a:gd name="connsiteY377" fmla="*/ 1384921 h 5881100"/>
              <a:gd name="connsiteX378" fmla="*/ 3138847 w 3512641"/>
              <a:gd name="connsiteY378" fmla="*/ 1384921 h 5881100"/>
              <a:gd name="connsiteX379" fmla="*/ 3148514 w 3512641"/>
              <a:gd name="connsiteY379" fmla="*/ 1375064 h 5881100"/>
              <a:gd name="connsiteX380" fmla="*/ 3138847 w 3512641"/>
              <a:gd name="connsiteY380" fmla="*/ 1365207 h 5881100"/>
              <a:gd name="connsiteX381" fmla="*/ 309363 w 3512641"/>
              <a:gd name="connsiteY381" fmla="*/ 1355312 h 5881100"/>
              <a:gd name="connsiteX382" fmla="*/ 314197 w 3512641"/>
              <a:gd name="connsiteY382" fmla="*/ 1355312 h 5881100"/>
              <a:gd name="connsiteX383" fmla="*/ 314197 w 3512641"/>
              <a:gd name="connsiteY383" fmla="*/ 1375026 h 5881100"/>
              <a:gd name="connsiteX384" fmla="*/ 299696 w 3512641"/>
              <a:gd name="connsiteY384" fmla="*/ 1424310 h 5881100"/>
              <a:gd name="connsiteX385" fmla="*/ 299696 w 3512641"/>
              <a:gd name="connsiteY385" fmla="*/ 1429238 h 5881100"/>
              <a:gd name="connsiteX386" fmla="*/ 319031 w 3512641"/>
              <a:gd name="connsiteY386" fmla="*/ 1434167 h 5881100"/>
              <a:gd name="connsiteX387" fmla="*/ 319031 w 3512641"/>
              <a:gd name="connsiteY387" fmla="*/ 1439095 h 5881100"/>
              <a:gd name="connsiteX388" fmla="*/ 309363 w 3512641"/>
              <a:gd name="connsiteY388" fmla="*/ 1448952 h 5881100"/>
              <a:gd name="connsiteX389" fmla="*/ 285193 w 3512641"/>
              <a:gd name="connsiteY389" fmla="*/ 1448952 h 5881100"/>
              <a:gd name="connsiteX390" fmla="*/ 285193 w 3512641"/>
              <a:gd name="connsiteY390" fmla="*/ 1429238 h 5881100"/>
              <a:gd name="connsiteX391" fmla="*/ 304530 w 3512641"/>
              <a:gd name="connsiteY391" fmla="*/ 1375026 h 5881100"/>
              <a:gd name="connsiteX392" fmla="*/ 299696 w 3512641"/>
              <a:gd name="connsiteY392" fmla="*/ 1365168 h 5881100"/>
              <a:gd name="connsiteX393" fmla="*/ 309363 w 3512641"/>
              <a:gd name="connsiteY393" fmla="*/ 1355312 h 5881100"/>
              <a:gd name="connsiteX394" fmla="*/ 319031 w 3512641"/>
              <a:gd name="connsiteY394" fmla="*/ 1315885 h 5881100"/>
              <a:gd name="connsiteX395" fmla="*/ 323865 w 3512641"/>
              <a:gd name="connsiteY395" fmla="*/ 1315885 h 5881100"/>
              <a:gd name="connsiteX396" fmla="*/ 323865 w 3512641"/>
              <a:gd name="connsiteY396" fmla="*/ 1330670 h 5881100"/>
              <a:gd name="connsiteX397" fmla="*/ 314197 w 3512641"/>
              <a:gd name="connsiteY397" fmla="*/ 1340527 h 5881100"/>
              <a:gd name="connsiteX398" fmla="*/ 309363 w 3512641"/>
              <a:gd name="connsiteY398" fmla="*/ 1330670 h 5881100"/>
              <a:gd name="connsiteX399" fmla="*/ 309363 w 3512641"/>
              <a:gd name="connsiteY399" fmla="*/ 1325742 h 5881100"/>
              <a:gd name="connsiteX400" fmla="*/ 319031 w 3512641"/>
              <a:gd name="connsiteY400" fmla="*/ 1315885 h 5881100"/>
              <a:gd name="connsiteX401" fmla="*/ 1299791 w 3512641"/>
              <a:gd name="connsiteY401" fmla="*/ 746435 h 5881100"/>
              <a:gd name="connsiteX402" fmla="*/ 1299791 w 3512641"/>
              <a:gd name="connsiteY402" fmla="*/ 765830 h 5881100"/>
              <a:gd name="connsiteX403" fmla="*/ 1317449 w 3512641"/>
              <a:gd name="connsiteY403" fmla="*/ 773032 h 5881100"/>
              <a:gd name="connsiteX404" fmla="*/ 1318105 w 3512641"/>
              <a:gd name="connsiteY404" fmla="*/ 771025 h 5881100"/>
              <a:gd name="connsiteX405" fmla="*/ 1618821 w 3512641"/>
              <a:gd name="connsiteY405" fmla="*/ 687110 h 5881100"/>
              <a:gd name="connsiteX406" fmla="*/ 1589819 w 3512641"/>
              <a:gd name="connsiteY406" fmla="*/ 736395 h 5881100"/>
              <a:gd name="connsiteX407" fmla="*/ 1589819 w 3512641"/>
              <a:gd name="connsiteY407" fmla="*/ 751180 h 5881100"/>
              <a:gd name="connsiteX408" fmla="*/ 1613988 w 3512641"/>
              <a:gd name="connsiteY408" fmla="*/ 775822 h 5881100"/>
              <a:gd name="connsiteX409" fmla="*/ 1628490 w 3512641"/>
              <a:gd name="connsiteY409" fmla="*/ 775822 h 5881100"/>
              <a:gd name="connsiteX410" fmla="*/ 1642991 w 3512641"/>
              <a:gd name="connsiteY410" fmla="*/ 726537 h 5881100"/>
              <a:gd name="connsiteX411" fmla="*/ 1618821 w 3512641"/>
              <a:gd name="connsiteY411" fmla="*/ 687110 h 5881100"/>
              <a:gd name="connsiteX412" fmla="*/ 1802505 w 3512641"/>
              <a:gd name="connsiteY412" fmla="*/ 642755 h 5881100"/>
              <a:gd name="connsiteX413" fmla="*/ 1812173 w 3512641"/>
              <a:gd name="connsiteY413" fmla="*/ 642755 h 5881100"/>
              <a:gd name="connsiteX414" fmla="*/ 1826674 w 3512641"/>
              <a:gd name="connsiteY414" fmla="*/ 677253 h 5881100"/>
              <a:gd name="connsiteX415" fmla="*/ 1812173 w 3512641"/>
              <a:gd name="connsiteY415" fmla="*/ 677253 h 5881100"/>
              <a:gd name="connsiteX416" fmla="*/ 478545 w 3512641"/>
              <a:gd name="connsiteY416" fmla="*/ 635765 h 5881100"/>
              <a:gd name="connsiteX417" fmla="*/ 483378 w 3512641"/>
              <a:gd name="connsiteY417" fmla="*/ 635765 h 5881100"/>
              <a:gd name="connsiteX418" fmla="*/ 483378 w 3512641"/>
              <a:gd name="connsiteY418" fmla="*/ 650550 h 5881100"/>
              <a:gd name="connsiteX419" fmla="*/ 473711 w 3512641"/>
              <a:gd name="connsiteY419" fmla="*/ 660407 h 5881100"/>
              <a:gd name="connsiteX420" fmla="*/ 468877 w 3512641"/>
              <a:gd name="connsiteY420" fmla="*/ 660407 h 5881100"/>
              <a:gd name="connsiteX421" fmla="*/ 468877 w 3512641"/>
              <a:gd name="connsiteY421" fmla="*/ 645622 h 5881100"/>
              <a:gd name="connsiteX422" fmla="*/ 478545 w 3512641"/>
              <a:gd name="connsiteY422" fmla="*/ 635765 h 5881100"/>
              <a:gd name="connsiteX423" fmla="*/ 3264525 w 3512641"/>
              <a:gd name="connsiteY423" fmla="*/ 596376 h 5881100"/>
              <a:gd name="connsiteX424" fmla="*/ 3293528 w 3512641"/>
              <a:gd name="connsiteY424" fmla="*/ 611161 h 5881100"/>
              <a:gd name="connsiteX425" fmla="*/ 3279027 w 3512641"/>
              <a:gd name="connsiteY425" fmla="*/ 630874 h 5881100"/>
              <a:gd name="connsiteX426" fmla="*/ 3269358 w 3512641"/>
              <a:gd name="connsiteY426" fmla="*/ 630874 h 5881100"/>
              <a:gd name="connsiteX427" fmla="*/ 464044 w 3512641"/>
              <a:gd name="connsiteY427" fmla="*/ 581552 h 5881100"/>
              <a:gd name="connsiteX428" fmla="*/ 468877 w 3512641"/>
              <a:gd name="connsiteY428" fmla="*/ 581552 h 5881100"/>
              <a:gd name="connsiteX429" fmla="*/ 439875 w 3512641"/>
              <a:gd name="connsiteY429" fmla="*/ 665335 h 5881100"/>
              <a:gd name="connsiteX430" fmla="*/ 435041 w 3512641"/>
              <a:gd name="connsiteY430" fmla="*/ 665335 h 5881100"/>
              <a:gd name="connsiteX431" fmla="*/ 435041 w 3512641"/>
              <a:gd name="connsiteY431" fmla="*/ 660407 h 5881100"/>
              <a:gd name="connsiteX432" fmla="*/ 464044 w 3512641"/>
              <a:gd name="connsiteY432" fmla="*/ 581552 h 5881100"/>
              <a:gd name="connsiteX433" fmla="*/ 1313271 w 3512641"/>
              <a:gd name="connsiteY433" fmla="*/ 573890 h 5881100"/>
              <a:gd name="connsiteX434" fmla="*/ 1351940 w 3512641"/>
              <a:gd name="connsiteY434" fmla="*/ 588675 h 5881100"/>
              <a:gd name="connsiteX435" fmla="*/ 1351940 w 3512641"/>
              <a:gd name="connsiteY435" fmla="*/ 603460 h 5881100"/>
              <a:gd name="connsiteX436" fmla="*/ 1337439 w 3512641"/>
              <a:gd name="connsiteY436" fmla="*/ 603460 h 5881100"/>
              <a:gd name="connsiteX437" fmla="*/ 1303602 w 3512641"/>
              <a:gd name="connsiteY437" fmla="*/ 583747 h 5881100"/>
              <a:gd name="connsiteX438" fmla="*/ 1313271 w 3512641"/>
              <a:gd name="connsiteY438" fmla="*/ 573890 h 5881100"/>
              <a:gd name="connsiteX439" fmla="*/ 1676828 w 3512641"/>
              <a:gd name="connsiteY439" fmla="*/ 568828 h 5881100"/>
              <a:gd name="connsiteX440" fmla="*/ 1676828 w 3512641"/>
              <a:gd name="connsiteY440" fmla="*/ 583613 h 5881100"/>
              <a:gd name="connsiteX441" fmla="*/ 1725164 w 3512641"/>
              <a:gd name="connsiteY441" fmla="*/ 627970 h 5881100"/>
              <a:gd name="connsiteX442" fmla="*/ 1730000 w 3512641"/>
              <a:gd name="connsiteY442" fmla="*/ 627970 h 5881100"/>
              <a:gd name="connsiteX443" fmla="*/ 1734833 w 3512641"/>
              <a:gd name="connsiteY443" fmla="*/ 613184 h 5881100"/>
              <a:gd name="connsiteX444" fmla="*/ 1681661 w 3512641"/>
              <a:gd name="connsiteY444" fmla="*/ 568828 h 5881100"/>
              <a:gd name="connsiteX445" fmla="*/ 2323636 w 3512641"/>
              <a:gd name="connsiteY445" fmla="*/ 561139 h 5881100"/>
              <a:gd name="connsiteX446" fmla="*/ 2319084 w 3512641"/>
              <a:gd name="connsiteY446" fmla="*/ 565781 h 5881100"/>
              <a:gd name="connsiteX447" fmla="*/ 2315596 w 3512641"/>
              <a:gd name="connsiteY447" fmla="*/ 578820 h 5881100"/>
              <a:gd name="connsiteX448" fmla="*/ 2319279 w 3512641"/>
              <a:gd name="connsiteY448" fmla="*/ 578820 h 5881100"/>
              <a:gd name="connsiteX449" fmla="*/ 2322904 w 3512641"/>
              <a:gd name="connsiteY449" fmla="*/ 563419 h 5881100"/>
              <a:gd name="connsiteX450" fmla="*/ 1218112 w 3512641"/>
              <a:gd name="connsiteY450" fmla="*/ 556910 h 5881100"/>
              <a:gd name="connsiteX451" fmla="*/ 1247116 w 3512641"/>
              <a:gd name="connsiteY451" fmla="*/ 571695 h 5881100"/>
              <a:gd name="connsiteX452" fmla="*/ 1232615 w 3512641"/>
              <a:gd name="connsiteY452" fmla="*/ 591409 h 5881100"/>
              <a:gd name="connsiteX453" fmla="*/ 1222946 w 3512641"/>
              <a:gd name="connsiteY453" fmla="*/ 591409 h 5881100"/>
              <a:gd name="connsiteX454" fmla="*/ 1178947 w 3512641"/>
              <a:gd name="connsiteY454" fmla="*/ 484912 h 5881100"/>
              <a:gd name="connsiteX455" fmla="*/ 1188615 w 3512641"/>
              <a:gd name="connsiteY455" fmla="*/ 484912 h 5881100"/>
              <a:gd name="connsiteX456" fmla="*/ 1203116 w 3512641"/>
              <a:gd name="connsiteY456" fmla="*/ 519411 h 5881100"/>
              <a:gd name="connsiteX457" fmla="*/ 1188615 w 3512641"/>
              <a:gd name="connsiteY457" fmla="*/ 519411 h 5881100"/>
              <a:gd name="connsiteX458" fmla="*/ 2430599 w 3512641"/>
              <a:gd name="connsiteY458" fmla="*/ 435835 h 5881100"/>
              <a:gd name="connsiteX459" fmla="*/ 2430456 w 3512641"/>
              <a:gd name="connsiteY459" fmla="*/ 435897 h 5881100"/>
              <a:gd name="connsiteX460" fmla="*/ 2434136 w 3512641"/>
              <a:gd name="connsiteY460" fmla="*/ 456159 h 5881100"/>
              <a:gd name="connsiteX461" fmla="*/ 2444293 w 3512641"/>
              <a:gd name="connsiteY461" fmla="*/ 452818 h 5881100"/>
              <a:gd name="connsiteX462" fmla="*/ 2432074 w 3512641"/>
              <a:gd name="connsiteY462" fmla="*/ 436410 h 5881100"/>
              <a:gd name="connsiteX463" fmla="*/ 1093812 w 3512641"/>
              <a:gd name="connsiteY463" fmla="*/ 431891 h 5881100"/>
              <a:gd name="connsiteX464" fmla="*/ 1087601 w 3512641"/>
              <a:gd name="connsiteY464" fmla="*/ 433700 h 5881100"/>
              <a:gd name="connsiteX465" fmla="*/ 1087601 w 3512641"/>
              <a:gd name="connsiteY465" fmla="*/ 448485 h 5881100"/>
              <a:gd name="connsiteX466" fmla="*/ 1105727 w 3512641"/>
              <a:gd name="connsiteY466" fmla="*/ 454029 h 5881100"/>
              <a:gd name="connsiteX467" fmla="*/ 1109712 w 3512641"/>
              <a:gd name="connsiteY467" fmla="*/ 460123 h 5881100"/>
              <a:gd name="connsiteX468" fmla="*/ 1111275 w 3512641"/>
              <a:gd name="connsiteY468" fmla="*/ 455340 h 5881100"/>
              <a:gd name="connsiteX469" fmla="*/ 2414163 w 3512641"/>
              <a:gd name="connsiteY469" fmla="*/ 429417 h 5881100"/>
              <a:gd name="connsiteX470" fmla="*/ 2415953 w 3512641"/>
              <a:gd name="connsiteY470" fmla="*/ 430969 h 5881100"/>
              <a:gd name="connsiteX471" fmla="*/ 2418137 w 3512641"/>
              <a:gd name="connsiteY471" fmla="*/ 430969 h 5881100"/>
              <a:gd name="connsiteX472" fmla="*/ 1730000 w 3512641"/>
              <a:gd name="connsiteY472" fmla="*/ 416049 h 5881100"/>
              <a:gd name="connsiteX473" fmla="*/ 1768669 w 3512641"/>
              <a:gd name="connsiteY473" fmla="*/ 430833 h 5881100"/>
              <a:gd name="connsiteX474" fmla="*/ 1768669 w 3512641"/>
              <a:gd name="connsiteY474" fmla="*/ 445619 h 5881100"/>
              <a:gd name="connsiteX475" fmla="*/ 1754168 w 3512641"/>
              <a:gd name="connsiteY475" fmla="*/ 445619 h 5881100"/>
              <a:gd name="connsiteX476" fmla="*/ 1720331 w 3512641"/>
              <a:gd name="connsiteY476" fmla="*/ 425905 h 5881100"/>
              <a:gd name="connsiteX477" fmla="*/ 1730000 w 3512641"/>
              <a:gd name="connsiteY477" fmla="*/ 416049 h 5881100"/>
              <a:gd name="connsiteX478" fmla="*/ 2367616 w 3512641"/>
              <a:gd name="connsiteY478" fmla="*/ 378196 h 5881100"/>
              <a:gd name="connsiteX479" fmla="*/ 2367616 w 3512641"/>
              <a:gd name="connsiteY479" fmla="*/ 385893 h 5881100"/>
              <a:gd name="connsiteX480" fmla="*/ 2369839 w 3512641"/>
              <a:gd name="connsiteY480" fmla="*/ 385893 h 5881100"/>
              <a:gd name="connsiteX481" fmla="*/ 2369839 w 3512641"/>
              <a:gd name="connsiteY481" fmla="*/ 380966 h 5881100"/>
              <a:gd name="connsiteX482" fmla="*/ 2853653 w 3512641"/>
              <a:gd name="connsiteY482" fmla="*/ 310528 h 5881100"/>
              <a:gd name="connsiteX483" fmla="*/ 2841062 w 3512641"/>
              <a:gd name="connsiteY483" fmla="*/ 323366 h 5881100"/>
              <a:gd name="connsiteX484" fmla="*/ 2843287 w 3512641"/>
              <a:gd name="connsiteY484" fmla="*/ 323910 h 5881100"/>
              <a:gd name="connsiteX485" fmla="*/ 2843287 w 3512641"/>
              <a:gd name="connsiteY485" fmla="*/ 338695 h 5881100"/>
              <a:gd name="connsiteX486" fmla="*/ 2830299 w 3512641"/>
              <a:gd name="connsiteY486" fmla="*/ 338695 h 5881100"/>
              <a:gd name="connsiteX487" fmla="*/ 2824651 w 3512641"/>
              <a:gd name="connsiteY487" fmla="*/ 359812 h 5881100"/>
              <a:gd name="connsiteX488" fmla="*/ 2824651 w 3512641"/>
              <a:gd name="connsiteY488" fmla="*/ 374598 h 5881100"/>
              <a:gd name="connsiteX489" fmla="*/ 2848820 w 3512641"/>
              <a:gd name="connsiteY489" fmla="*/ 399239 h 5881100"/>
              <a:gd name="connsiteX490" fmla="*/ 2863322 w 3512641"/>
              <a:gd name="connsiteY490" fmla="*/ 399239 h 5881100"/>
              <a:gd name="connsiteX491" fmla="*/ 2877823 w 3512641"/>
              <a:gd name="connsiteY491" fmla="*/ 349954 h 5881100"/>
              <a:gd name="connsiteX492" fmla="*/ 2853653 w 3512641"/>
              <a:gd name="connsiteY492" fmla="*/ 310528 h 5881100"/>
              <a:gd name="connsiteX493" fmla="*/ 2452014 w 3512641"/>
              <a:gd name="connsiteY493" fmla="*/ 272541 h 5881100"/>
              <a:gd name="connsiteX494" fmla="*/ 2490683 w 3512641"/>
              <a:gd name="connsiteY494" fmla="*/ 287326 h 5881100"/>
              <a:gd name="connsiteX495" fmla="*/ 2490683 w 3512641"/>
              <a:gd name="connsiteY495" fmla="*/ 302111 h 5881100"/>
              <a:gd name="connsiteX496" fmla="*/ 2476182 w 3512641"/>
              <a:gd name="connsiteY496" fmla="*/ 302111 h 5881100"/>
              <a:gd name="connsiteX497" fmla="*/ 2442345 w 3512641"/>
              <a:gd name="connsiteY497" fmla="*/ 282398 h 5881100"/>
              <a:gd name="connsiteX498" fmla="*/ 2452014 w 3512641"/>
              <a:gd name="connsiteY498" fmla="*/ 272541 h 5881100"/>
              <a:gd name="connsiteX499" fmla="*/ 807241 w 3512641"/>
              <a:gd name="connsiteY499" fmla="*/ 271062 h 5881100"/>
              <a:gd name="connsiteX500" fmla="*/ 778239 w 3512641"/>
              <a:gd name="connsiteY500" fmla="*/ 320347 h 5881100"/>
              <a:gd name="connsiteX501" fmla="*/ 778239 w 3512641"/>
              <a:gd name="connsiteY501" fmla="*/ 335132 h 5881100"/>
              <a:gd name="connsiteX502" fmla="*/ 802408 w 3512641"/>
              <a:gd name="connsiteY502" fmla="*/ 359774 h 5881100"/>
              <a:gd name="connsiteX503" fmla="*/ 816910 w 3512641"/>
              <a:gd name="connsiteY503" fmla="*/ 359774 h 5881100"/>
              <a:gd name="connsiteX504" fmla="*/ 831411 w 3512641"/>
              <a:gd name="connsiteY504" fmla="*/ 310489 h 5881100"/>
              <a:gd name="connsiteX505" fmla="*/ 807241 w 3512641"/>
              <a:gd name="connsiteY505" fmla="*/ 271062 h 5881100"/>
              <a:gd name="connsiteX506" fmla="*/ 3037337 w 3512641"/>
              <a:gd name="connsiteY506" fmla="*/ 266172 h 5881100"/>
              <a:gd name="connsiteX507" fmla="*/ 3047005 w 3512641"/>
              <a:gd name="connsiteY507" fmla="*/ 266172 h 5881100"/>
              <a:gd name="connsiteX508" fmla="*/ 3061506 w 3512641"/>
              <a:gd name="connsiteY508" fmla="*/ 300671 h 5881100"/>
              <a:gd name="connsiteX509" fmla="*/ 3047005 w 3512641"/>
              <a:gd name="connsiteY509" fmla="*/ 300671 h 5881100"/>
              <a:gd name="connsiteX510" fmla="*/ 1106442 w 3512641"/>
              <a:gd name="connsiteY510" fmla="*/ 258205 h 5881100"/>
              <a:gd name="connsiteX511" fmla="*/ 1145111 w 3512641"/>
              <a:gd name="connsiteY511" fmla="*/ 272990 h 5881100"/>
              <a:gd name="connsiteX512" fmla="*/ 1145111 w 3512641"/>
              <a:gd name="connsiteY512" fmla="*/ 287775 h 5881100"/>
              <a:gd name="connsiteX513" fmla="*/ 1130610 w 3512641"/>
              <a:gd name="connsiteY513" fmla="*/ 287775 h 5881100"/>
              <a:gd name="connsiteX514" fmla="*/ 1096773 w 3512641"/>
              <a:gd name="connsiteY514" fmla="*/ 268062 h 5881100"/>
              <a:gd name="connsiteX515" fmla="*/ 1106442 w 3512641"/>
              <a:gd name="connsiteY515" fmla="*/ 258205 h 5881100"/>
              <a:gd name="connsiteX516" fmla="*/ 990925 w 3512641"/>
              <a:gd name="connsiteY516" fmla="*/ 226707 h 5881100"/>
              <a:gd name="connsiteX517" fmla="*/ 1000593 w 3512641"/>
              <a:gd name="connsiteY517" fmla="*/ 226707 h 5881100"/>
              <a:gd name="connsiteX518" fmla="*/ 1015094 w 3512641"/>
              <a:gd name="connsiteY518" fmla="*/ 261205 h 5881100"/>
              <a:gd name="connsiteX519" fmla="*/ 1000593 w 3512641"/>
              <a:gd name="connsiteY519" fmla="*/ 261205 h 5881100"/>
              <a:gd name="connsiteX520" fmla="*/ 2420789 w 3512641"/>
              <a:gd name="connsiteY520" fmla="*/ 219047 h 5881100"/>
              <a:gd name="connsiteX521" fmla="*/ 2459458 w 3512641"/>
              <a:gd name="connsiteY521" fmla="*/ 233832 h 5881100"/>
              <a:gd name="connsiteX522" fmla="*/ 2459458 w 3512641"/>
              <a:gd name="connsiteY522" fmla="*/ 248617 h 5881100"/>
              <a:gd name="connsiteX523" fmla="*/ 2444957 w 3512641"/>
              <a:gd name="connsiteY523" fmla="*/ 248617 h 5881100"/>
              <a:gd name="connsiteX524" fmla="*/ 2411120 w 3512641"/>
              <a:gd name="connsiteY524" fmla="*/ 228904 h 5881100"/>
              <a:gd name="connsiteX525" fmla="*/ 2420789 w 3512641"/>
              <a:gd name="connsiteY525" fmla="*/ 219047 h 5881100"/>
              <a:gd name="connsiteX526" fmla="*/ 2911659 w 3512641"/>
              <a:gd name="connsiteY526" fmla="*/ 192246 h 5881100"/>
              <a:gd name="connsiteX527" fmla="*/ 2911659 w 3512641"/>
              <a:gd name="connsiteY527" fmla="*/ 207031 h 5881100"/>
              <a:gd name="connsiteX528" fmla="*/ 2959996 w 3512641"/>
              <a:gd name="connsiteY528" fmla="*/ 251387 h 5881100"/>
              <a:gd name="connsiteX529" fmla="*/ 2964832 w 3512641"/>
              <a:gd name="connsiteY529" fmla="*/ 251387 h 5881100"/>
              <a:gd name="connsiteX530" fmla="*/ 2969665 w 3512641"/>
              <a:gd name="connsiteY530" fmla="*/ 236601 h 5881100"/>
              <a:gd name="connsiteX531" fmla="*/ 2916493 w 3512641"/>
              <a:gd name="connsiteY531" fmla="*/ 192246 h 5881100"/>
              <a:gd name="connsiteX532" fmla="*/ 865247 w 3512641"/>
              <a:gd name="connsiteY532" fmla="*/ 152780 h 5881100"/>
              <a:gd name="connsiteX533" fmla="*/ 865247 w 3512641"/>
              <a:gd name="connsiteY533" fmla="*/ 167565 h 5881100"/>
              <a:gd name="connsiteX534" fmla="*/ 913584 w 3512641"/>
              <a:gd name="connsiteY534" fmla="*/ 211922 h 5881100"/>
              <a:gd name="connsiteX535" fmla="*/ 918419 w 3512641"/>
              <a:gd name="connsiteY535" fmla="*/ 211922 h 5881100"/>
              <a:gd name="connsiteX536" fmla="*/ 923253 w 3512641"/>
              <a:gd name="connsiteY536" fmla="*/ 197135 h 5881100"/>
              <a:gd name="connsiteX537" fmla="*/ 870081 w 3512641"/>
              <a:gd name="connsiteY537" fmla="*/ 152780 h 5881100"/>
              <a:gd name="connsiteX538" fmla="*/ 2964832 w 3512641"/>
              <a:gd name="connsiteY538" fmla="*/ 39466 h 5881100"/>
              <a:gd name="connsiteX539" fmla="*/ 3003501 w 3512641"/>
              <a:gd name="connsiteY539" fmla="*/ 54251 h 5881100"/>
              <a:gd name="connsiteX540" fmla="*/ 3003501 w 3512641"/>
              <a:gd name="connsiteY540" fmla="*/ 69036 h 5881100"/>
              <a:gd name="connsiteX541" fmla="*/ 2989000 w 3512641"/>
              <a:gd name="connsiteY541" fmla="*/ 69036 h 5881100"/>
              <a:gd name="connsiteX542" fmla="*/ 2955163 w 3512641"/>
              <a:gd name="connsiteY542" fmla="*/ 49322 h 5881100"/>
              <a:gd name="connsiteX543" fmla="*/ 2964832 w 3512641"/>
              <a:gd name="connsiteY543" fmla="*/ 39466 h 5881100"/>
              <a:gd name="connsiteX544" fmla="*/ 802408 w 3512641"/>
              <a:gd name="connsiteY544" fmla="*/ 29570 h 5881100"/>
              <a:gd name="connsiteX545" fmla="*/ 816910 w 3512641"/>
              <a:gd name="connsiteY545" fmla="*/ 29570 h 5881100"/>
              <a:gd name="connsiteX546" fmla="*/ 865247 w 3512641"/>
              <a:gd name="connsiteY546" fmla="*/ 93639 h 5881100"/>
              <a:gd name="connsiteX547" fmla="*/ 957089 w 3512641"/>
              <a:gd name="connsiteY547" fmla="*/ 147852 h 5881100"/>
              <a:gd name="connsiteX548" fmla="*/ 990925 w 3512641"/>
              <a:gd name="connsiteY548" fmla="*/ 206992 h 5881100"/>
              <a:gd name="connsiteX549" fmla="*/ 990925 w 3512641"/>
              <a:gd name="connsiteY549" fmla="*/ 221778 h 5881100"/>
              <a:gd name="connsiteX550" fmla="*/ 981258 w 3512641"/>
              <a:gd name="connsiteY550" fmla="*/ 221778 h 5881100"/>
              <a:gd name="connsiteX551" fmla="*/ 961923 w 3512641"/>
              <a:gd name="connsiteY551" fmla="*/ 202064 h 5881100"/>
              <a:gd name="connsiteX552" fmla="*/ 928087 w 3512641"/>
              <a:gd name="connsiteY552" fmla="*/ 216850 h 5881100"/>
              <a:gd name="connsiteX553" fmla="*/ 952255 w 3512641"/>
              <a:gd name="connsiteY553" fmla="*/ 305560 h 5881100"/>
              <a:gd name="connsiteX554" fmla="*/ 971590 w 3512641"/>
              <a:gd name="connsiteY554" fmla="*/ 344988 h 5881100"/>
              <a:gd name="connsiteX555" fmla="*/ 971590 w 3512641"/>
              <a:gd name="connsiteY555" fmla="*/ 354845 h 5881100"/>
              <a:gd name="connsiteX556" fmla="*/ 966757 w 3512641"/>
              <a:gd name="connsiteY556" fmla="*/ 354845 h 5881100"/>
              <a:gd name="connsiteX557" fmla="*/ 947422 w 3512641"/>
              <a:gd name="connsiteY557" fmla="*/ 340060 h 5881100"/>
              <a:gd name="connsiteX558" fmla="*/ 932921 w 3512641"/>
              <a:gd name="connsiteY558" fmla="*/ 369630 h 5881100"/>
              <a:gd name="connsiteX559" fmla="*/ 941380 w 3512641"/>
              <a:gd name="connsiteY559" fmla="*/ 395504 h 5881100"/>
              <a:gd name="connsiteX560" fmla="*/ 944890 w 3512641"/>
              <a:gd name="connsiteY560" fmla="*/ 398742 h 5881100"/>
              <a:gd name="connsiteX561" fmla="*/ 956594 w 3512641"/>
              <a:gd name="connsiteY561" fmla="*/ 401129 h 5881100"/>
              <a:gd name="connsiteX562" fmla="*/ 1000097 w 3512641"/>
              <a:gd name="connsiteY562" fmla="*/ 371557 h 5881100"/>
              <a:gd name="connsiteX563" fmla="*/ 1024267 w 3512641"/>
              <a:gd name="connsiteY563" fmla="*/ 371557 h 5881100"/>
              <a:gd name="connsiteX564" fmla="*/ 1024267 w 3512641"/>
              <a:gd name="connsiteY564" fmla="*/ 366631 h 5881100"/>
              <a:gd name="connsiteX565" fmla="*/ 980762 w 3512641"/>
              <a:gd name="connsiteY565" fmla="*/ 312417 h 5881100"/>
              <a:gd name="connsiteX566" fmla="*/ 980762 w 3512641"/>
              <a:gd name="connsiteY566" fmla="*/ 297632 h 5881100"/>
              <a:gd name="connsiteX567" fmla="*/ 990430 w 3512641"/>
              <a:gd name="connsiteY567" fmla="*/ 287775 h 5881100"/>
              <a:gd name="connsiteX568" fmla="*/ 1004932 w 3512641"/>
              <a:gd name="connsiteY568" fmla="*/ 287775 h 5881100"/>
              <a:gd name="connsiteX569" fmla="*/ 1053270 w 3512641"/>
              <a:gd name="connsiteY569" fmla="*/ 351844 h 5881100"/>
              <a:gd name="connsiteX570" fmla="*/ 1063432 w 3512641"/>
              <a:gd name="connsiteY570" fmla="*/ 360698 h 5881100"/>
              <a:gd name="connsiteX571" fmla="*/ 1063432 w 3512641"/>
              <a:gd name="connsiteY571" fmla="*/ 359774 h 5881100"/>
              <a:gd name="connsiteX572" fmla="*/ 1106936 w 3512641"/>
              <a:gd name="connsiteY572" fmla="*/ 359774 h 5881100"/>
              <a:gd name="connsiteX573" fmla="*/ 1114417 w 3512641"/>
              <a:gd name="connsiteY573" fmla="*/ 392829 h 5881100"/>
              <a:gd name="connsiteX574" fmla="*/ 1145111 w 3512641"/>
              <a:gd name="connsiteY574" fmla="*/ 406057 h 5881100"/>
              <a:gd name="connsiteX575" fmla="*/ 1178947 w 3512641"/>
              <a:gd name="connsiteY575" fmla="*/ 465197 h 5881100"/>
              <a:gd name="connsiteX576" fmla="*/ 1178947 w 3512641"/>
              <a:gd name="connsiteY576" fmla="*/ 479984 h 5881100"/>
              <a:gd name="connsiteX577" fmla="*/ 1169280 w 3512641"/>
              <a:gd name="connsiteY577" fmla="*/ 479984 h 5881100"/>
              <a:gd name="connsiteX578" fmla="*/ 1149945 w 3512641"/>
              <a:gd name="connsiteY578" fmla="*/ 460269 h 5881100"/>
              <a:gd name="connsiteX579" fmla="*/ 1116109 w 3512641"/>
              <a:gd name="connsiteY579" fmla="*/ 475055 h 5881100"/>
              <a:gd name="connsiteX580" fmla="*/ 1122845 w 3512641"/>
              <a:gd name="connsiteY580" fmla="*/ 512142 h 5881100"/>
              <a:gd name="connsiteX581" fmla="*/ 1157086 w 3512641"/>
              <a:gd name="connsiteY581" fmla="*/ 526107 h 5881100"/>
              <a:gd name="connsiteX582" fmla="*/ 1174609 w 3512641"/>
              <a:gd name="connsiteY582" fmla="*/ 542125 h 5881100"/>
              <a:gd name="connsiteX583" fmla="*/ 1168567 w 3512641"/>
              <a:gd name="connsiteY583" fmla="*/ 568614 h 5881100"/>
              <a:gd name="connsiteX584" fmla="*/ 1155456 w 3512641"/>
              <a:gd name="connsiteY584" fmla="*/ 588665 h 5881100"/>
              <a:gd name="connsiteX585" fmla="*/ 1159612 w 3512641"/>
              <a:gd name="connsiteY585" fmla="*/ 603194 h 5881100"/>
              <a:gd name="connsiteX586" fmla="*/ 1159612 w 3512641"/>
              <a:gd name="connsiteY586" fmla="*/ 613051 h 5881100"/>
              <a:gd name="connsiteX587" fmla="*/ 1154779 w 3512641"/>
              <a:gd name="connsiteY587" fmla="*/ 613051 h 5881100"/>
              <a:gd name="connsiteX588" fmla="*/ 1152543 w 3512641"/>
              <a:gd name="connsiteY588" fmla="*/ 611341 h 5881100"/>
              <a:gd name="connsiteX589" fmla="*/ 1157691 w 3512641"/>
              <a:gd name="connsiteY589" fmla="*/ 648086 h 5881100"/>
              <a:gd name="connsiteX590" fmla="*/ 1179443 w 3512641"/>
              <a:gd name="connsiteY590" fmla="*/ 665335 h 5881100"/>
              <a:gd name="connsiteX591" fmla="*/ 1181199 w 3512641"/>
              <a:gd name="connsiteY591" fmla="*/ 664888 h 5881100"/>
              <a:gd name="connsiteX592" fmla="*/ 1196470 w 3512641"/>
              <a:gd name="connsiteY592" fmla="*/ 648781 h 5881100"/>
              <a:gd name="connsiteX593" fmla="*/ 1202952 w 3512641"/>
              <a:gd name="connsiteY593" fmla="*/ 647244 h 5881100"/>
              <a:gd name="connsiteX594" fmla="*/ 1187591 w 3512641"/>
              <a:gd name="connsiteY594" fmla="*/ 628102 h 5881100"/>
              <a:gd name="connsiteX595" fmla="*/ 1187591 w 3512641"/>
              <a:gd name="connsiteY595" fmla="*/ 613317 h 5881100"/>
              <a:gd name="connsiteX596" fmla="*/ 1197259 w 3512641"/>
              <a:gd name="connsiteY596" fmla="*/ 603460 h 5881100"/>
              <a:gd name="connsiteX597" fmla="*/ 1211761 w 3512641"/>
              <a:gd name="connsiteY597" fmla="*/ 603460 h 5881100"/>
              <a:gd name="connsiteX598" fmla="*/ 1240159 w 3512641"/>
              <a:gd name="connsiteY598" fmla="*/ 628718 h 5881100"/>
              <a:gd name="connsiteX599" fmla="*/ 1249506 w 3512641"/>
              <a:gd name="connsiteY599" fmla="*/ 646912 h 5881100"/>
              <a:gd name="connsiteX600" fmla="*/ 1256288 w 3512641"/>
              <a:gd name="connsiteY600" fmla="*/ 637692 h 5881100"/>
              <a:gd name="connsiteX601" fmla="*/ 1251454 w 3512641"/>
              <a:gd name="connsiteY601" fmla="*/ 627836 h 5881100"/>
              <a:gd name="connsiteX602" fmla="*/ 1251454 w 3512641"/>
              <a:gd name="connsiteY602" fmla="*/ 617979 h 5881100"/>
              <a:gd name="connsiteX603" fmla="*/ 1294958 w 3512641"/>
              <a:gd name="connsiteY603" fmla="*/ 617979 h 5881100"/>
              <a:gd name="connsiteX604" fmla="*/ 1309459 w 3512641"/>
              <a:gd name="connsiteY604" fmla="*/ 682049 h 5881100"/>
              <a:gd name="connsiteX605" fmla="*/ 1284956 w 3512641"/>
              <a:gd name="connsiteY605" fmla="*/ 689187 h 5881100"/>
              <a:gd name="connsiteX606" fmla="*/ 1293331 w 3512641"/>
              <a:gd name="connsiteY606" fmla="*/ 696484 h 5881100"/>
              <a:gd name="connsiteX607" fmla="*/ 1351940 w 3512641"/>
              <a:gd name="connsiteY607" fmla="*/ 721742 h 5881100"/>
              <a:gd name="connsiteX608" fmla="*/ 1385776 w 3512641"/>
              <a:gd name="connsiteY608" fmla="*/ 780882 h 5881100"/>
              <a:gd name="connsiteX609" fmla="*/ 1385776 w 3512641"/>
              <a:gd name="connsiteY609" fmla="*/ 795669 h 5881100"/>
              <a:gd name="connsiteX610" fmla="*/ 1376109 w 3512641"/>
              <a:gd name="connsiteY610" fmla="*/ 795669 h 5881100"/>
              <a:gd name="connsiteX611" fmla="*/ 1356774 w 3512641"/>
              <a:gd name="connsiteY611" fmla="*/ 775954 h 5881100"/>
              <a:gd name="connsiteX612" fmla="*/ 1341249 w 3512641"/>
              <a:gd name="connsiteY612" fmla="*/ 782738 h 5881100"/>
              <a:gd name="connsiteX613" fmla="*/ 1345108 w 3512641"/>
              <a:gd name="connsiteY613" fmla="*/ 784312 h 5881100"/>
              <a:gd name="connsiteX614" fmla="*/ 1362631 w 3512641"/>
              <a:gd name="connsiteY614" fmla="*/ 800330 h 5881100"/>
              <a:gd name="connsiteX615" fmla="*/ 1338462 w 3512641"/>
              <a:gd name="connsiteY615" fmla="*/ 854542 h 5881100"/>
              <a:gd name="connsiteX616" fmla="*/ 1340169 w 3512641"/>
              <a:gd name="connsiteY616" fmla="*/ 866718 h 5881100"/>
              <a:gd name="connsiteX617" fmla="*/ 1347107 w 3512641"/>
              <a:gd name="connsiteY617" fmla="*/ 879451 h 5881100"/>
              <a:gd name="connsiteX618" fmla="*/ 1357982 w 3512641"/>
              <a:gd name="connsiteY618" fmla="*/ 889308 h 5881100"/>
              <a:gd name="connsiteX619" fmla="*/ 1365923 w 3512641"/>
              <a:gd name="connsiteY619" fmla="*/ 917067 h 5881100"/>
              <a:gd name="connsiteX620" fmla="*/ 1381967 w 3512641"/>
              <a:gd name="connsiteY620" fmla="*/ 908888 h 5881100"/>
              <a:gd name="connsiteX621" fmla="*/ 1391634 w 3512641"/>
              <a:gd name="connsiteY621" fmla="*/ 844820 h 5881100"/>
              <a:gd name="connsiteX622" fmla="*/ 1381967 w 3512641"/>
              <a:gd name="connsiteY622" fmla="*/ 820177 h 5881100"/>
              <a:gd name="connsiteX623" fmla="*/ 1387253 w 3512641"/>
              <a:gd name="connsiteY623" fmla="*/ 805867 h 5881100"/>
              <a:gd name="connsiteX624" fmla="*/ 1385776 w 3512641"/>
              <a:gd name="connsiteY624" fmla="*/ 800597 h 5881100"/>
              <a:gd name="connsiteX625" fmla="*/ 1389199 w 3512641"/>
              <a:gd name="connsiteY625" fmla="*/ 800597 h 5881100"/>
              <a:gd name="connsiteX626" fmla="*/ 1399489 w 3512641"/>
              <a:gd name="connsiteY626" fmla="*/ 772741 h 5881100"/>
              <a:gd name="connsiteX627" fmla="*/ 1410969 w 3512641"/>
              <a:gd name="connsiteY627" fmla="*/ 751180 h 5881100"/>
              <a:gd name="connsiteX628" fmla="*/ 1406135 w 3512641"/>
              <a:gd name="connsiteY628" fmla="*/ 741323 h 5881100"/>
              <a:gd name="connsiteX629" fmla="*/ 1406135 w 3512641"/>
              <a:gd name="connsiteY629" fmla="*/ 692039 h 5881100"/>
              <a:gd name="connsiteX630" fmla="*/ 1444806 w 3512641"/>
              <a:gd name="connsiteY630" fmla="*/ 677253 h 5881100"/>
              <a:gd name="connsiteX631" fmla="*/ 1459308 w 3512641"/>
              <a:gd name="connsiteY631" fmla="*/ 677253 h 5881100"/>
              <a:gd name="connsiteX632" fmla="*/ 1459308 w 3512641"/>
              <a:gd name="connsiteY632" fmla="*/ 662468 h 5881100"/>
              <a:gd name="connsiteX633" fmla="*/ 1444806 w 3512641"/>
              <a:gd name="connsiteY633" fmla="*/ 627970 h 5881100"/>
              <a:gd name="connsiteX634" fmla="*/ 1444806 w 3512641"/>
              <a:gd name="connsiteY634" fmla="*/ 623040 h 5881100"/>
              <a:gd name="connsiteX635" fmla="*/ 1517312 w 3512641"/>
              <a:gd name="connsiteY635" fmla="*/ 573757 h 5881100"/>
              <a:gd name="connsiteX636" fmla="*/ 1555983 w 3512641"/>
              <a:gd name="connsiteY636" fmla="*/ 554043 h 5881100"/>
              <a:gd name="connsiteX637" fmla="*/ 1580152 w 3512641"/>
              <a:gd name="connsiteY637" fmla="*/ 558972 h 5881100"/>
              <a:gd name="connsiteX638" fmla="*/ 1623655 w 3512641"/>
              <a:gd name="connsiteY638" fmla="*/ 529400 h 5881100"/>
              <a:gd name="connsiteX639" fmla="*/ 1647825 w 3512641"/>
              <a:gd name="connsiteY639" fmla="*/ 529400 h 5881100"/>
              <a:gd name="connsiteX640" fmla="*/ 1647825 w 3512641"/>
              <a:gd name="connsiteY640" fmla="*/ 524473 h 5881100"/>
              <a:gd name="connsiteX641" fmla="*/ 1604320 w 3512641"/>
              <a:gd name="connsiteY641" fmla="*/ 470260 h 5881100"/>
              <a:gd name="connsiteX642" fmla="*/ 1604320 w 3512641"/>
              <a:gd name="connsiteY642" fmla="*/ 455475 h 5881100"/>
              <a:gd name="connsiteX643" fmla="*/ 1613988 w 3512641"/>
              <a:gd name="connsiteY643" fmla="*/ 445619 h 5881100"/>
              <a:gd name="connsiteX644" fmla="*/ 1628490 w 3512641"/>
              <a:gd name="connsiteY644" fmla="*/ 445619 h 5881100"/>
              <a:gd name="connsiteX645" fmla="*/ 1676828 w 3512641"/>
              <a:gd name="connsiteY645" fmla="*/ 509687 h 5881100"/>
              <a:gd name="connsiteX646" fmla="*/ 1768669 w 3512641"/>
              <a:gd name="connsiteY646" fmla="*/ 563900 h 5881100"/>
              <a:gd name="connsiteX647" fmla="*/ 1802505 w 3512641"/>
              <a:gd name="connsiteY647" fmla="*/ 623040 h 5881100"/>
              <a:gd name="connsiteX648" fmla="*/ 1802505 w 3512641"/>
              <a:gd name="connsiteY648" fmla="*/ 637827 h 5881100"/>
              <a:gd name="connsiteX649" fmla="*/ 1792838 w 3512641"/>
              <a:gd name="connsiteY649" fmla="*/ 637827 h 5881100"/>
              <a:gd name="connsiteX650" fmla="*/ 1773503 w 3512641"/>
              <a:gd name="connsiteY650" fmla="*/ 618112 h 5881100"/>
              <a:gd name="connsiteX651" fmla="*/ 1739667 w 3512641"/>
              <a:gd name="connsiteY651" fmla="*/ 632899 h 5881100"/>
              <a:gd name="connsiteX652" fmla="*/ 1763836 w 3512641"/>
              <a:gd name="connsiteY652" fmla="*/ 721608 h 5881100"/>
              <a:gd name="connsiteX653" fmla="*/ 1783170 w 3512641"/>
              <a:gd name="connsiteY653" fmla="*/ 761037 h 5881100"/>
              <a:gd name="connsiteX654" fmla="*/ 1783170 w 3512641"/>
              <a:gd name="connsiteY654" fmla="*/ 770893 h 5881100"/>
              <a:gd name="connsiteX655" fmla="*/ 1778337 w 3512641"/>
              <a:gd name="connsiteY655" fmla="*/ 770893 h 5881100"/>
              <a:gd name="connsiteX656" fmla="*/ 1759002 w 3512641"/>
              <a:gd name="connsiteY656" fmla="*/ 756108 h 5881100"/>
              <a:gd name="connsiteX657" fmla="*/ 1744501 w 3512641"/>
              <a:gd name="connsiteY657" fmla="*/ 785678 h 5881100"/>
              <a:gd name="connsiteX658" fmla="*/ 1778337 w 3512641"/>
              <a:gd name="connsiteY658" fmla="*/ 834961 h 5881100"/>
              <a:gd name="connsiteX659" fmla="*/ 1788004 w 3512641"/>
              <a:gd name="connsiteY659" fmla="*/ 849748 h 5881100"/>
              <a:gd name="connsiteX660" fmla="*/ 1802505 w 3512641"/>
              <a:gd name="connsiteY660" fmla="*/ 849748 h 5881100"/>
              <a:gd name="connsiteX661" fmla="*/ 1802505 w 3512641"/>
              <a:gd name="connsiteY661" fmla="*/ 825105 h 5881100"/>
              <a:gd name="connsiteX662" fmla="*/ 1820028 w 3512641"/>
              <a:gd name="connsiteY662" fmla="*/ 806624 h 5881100"/>
              <a:gd name="connsiteX663" fmla="*/ 1841146 w 3512641"/>
              <a:gd name="connsiteY663" fmla="*/ 801617 h 5881100"/>
              <a:gd name="connsiteX664" fmla="*/ 1842694 w 3512641"/>
              <a:gd name="connsiteY664" fmla="*/ 791359 h 5881100"/>
              <a:gd name="connsiteX665" fmla="*/ 1833027 w 3512641"/>
              <a:gd name="connsiteY665" fmla="*/ 766715 h 5881100"/>
              <a:gd name="connsiteX666" fmla="*/ 1862029 w 3512641"/>
              <a:gd name="connsiteY666" fmla="*/ 697719 h 5881100"/>
              <a:gd name="connsiteX667" fmla="*/ 1857195 w 3512641"/>
              <a:gd name="connsiteY667" fmla="*/ 687862 h 5881100"/>
              <a:gd name="connsiteX668" fmla="*/ 1857195 w 3512641"/>
              <a:gd name="connsiteY668" fmla="*/ 638577 h 5881100"/>
              <a:gd name="connsiteX669" fmla="*/ 1895866 w 3512641"/>
              <a:gd name="connsiteY669" fmla="*/ 623792 h 5881100"/>
              <a:gd name="connsiteX670" fmla="*/ 1910367 w 3512641"/>
              <a:gd name="connsiteY670" fmla="*/ 623792 h 5881100"/>
              <a:gd name="connsiteX671" fmla="*/ 1910367 w 3512641"/>
              <a:gd name="connsiteY671" fmla="*/ 609007 h 5881100"/>
              <a:gd name="connsiteX672" fmla="*/ 1895866 w 3512641"/>
              <a:gd name="connsiteY672" fmla="*/ 574508 h 5881100"/>
              <a:gd name="connsiteX673" fmla="*/ 1895866 w 3512641"/>
              <a:gd name="connsiteY673" fmla="*/ 569579 h 5881100"/>
              <a:gd name="connsiteX674" fmla="*/ 1968372 w 3512641"/>
              <a:gd name="connsiteY674" fmla="*/ 520295 h 5881100"/>
              <a:gd name="connsiteX675" fmla="*/ 2007043 w 3512641"/>
              <a:gd name="connsiteY675" fmla="*/ 500582 h 5881100"/>
              <a:gd name="connsiteX676" fmla="*/ 2031212 w 3512641"/>
              <a:gd name="connsiteY676" fmla="*/ 505510 h 5881100"/>
              <a:gd name="connsiteX677" fmla="*/ 2074715 w 3512641"/>
              <a:gd name="connsiteY677" fmla="*/ 475939 h 5881100"/>
              <a:gd name="connsiteX678" fmla="*/ 2098885 w 3512641"/>
              <a:gd name="connsiteY678" fmla="*/ 475939 h 5881100"/>
              <a:gd name="connsiteX679" fmla="*/ 2098885 w 3512641"/>
              <a:gd name="connsiteY679" fmla="*/ 471012 h 5881100"/>
              <a:gd name="connsiteX680" fmla="*/ 2055380 w 3512641"/>
              <a:gd name="connsiteY680" fmla="*/ 416798 h 5881100"/>
              <a:gd name="connsiteX681" fmla="*/ 2055380 w 3512641"/>
              <a:gd name="connsiteY681" fmla="*/ 402013 h 5881100"/>
              <a:gd name="connsiteX682" fmla="*/ 2065048 w 3512641"/>
              <a:gd name="connsiteY682" fmla="*/ 392157 h 5881100"/>
              <a:gd name="connsiteX683" fmla="*/ 2079550 w 3512641"/>
              <a:gd name="connsiteY683" fmla="*/ 392157 h 5881100"/>
              <a:gd name="connsiteX684" fmla="*/ 2127887 w 3512641"/>
              <a:gd name="connsiteY684" fmla="*/ 456225 h 5881100"/>
              <a:gd name="connsiteX685" fmla="*/ 2150096 w 3512641"/>
              <a:gd name="connsiteY685" fmla="*/ 475576 h 5881100"/>
              <a:gd name="connsiteX686" fmla="*/ 2150096 w 3512641"/>
              <a:gd name="connsiteY686" fmla="*/ 465467 h 5881100"/>
              <a:gd name="connsiteX687" fmla="*/ 2135595 w 3512641"/>
              <a:gd name="connsiteY687" fmla="*/ 430969 h 5881100"/>
              <a:gd name="connsiteX688" fmla="*/ 2135595 w 3512641"/>
              <a:gd name="connsiteY688" fmla="*/ 426039 h 5881100"/>
              <a:gd name="connsiteX689" fmla="*/ 2173057 w 3512641"/>
              <a:gd name="connsiteY689" fmla="*/ 413718 h 5881100"/>
              <a:gd name="connsiteX690" fmla="*/ 2195621 w 3512641"/>
              <a:gd name="connsiteY690" fmla="*/ 389918 h 5881100"/>
              <a:gd name="connsiteX691" fmla="*/ 2184080 w 3512641"/>
              <a:gd name="connsiteY691" fmla="*/ 387228 h 5881100"/>
              <a:gd name="connsiteX692" fmla="*/ 2171391 w 3512641"/>
              <a:gd name="connsiteY692" fmla="*/ 372443 h 5881100"/>
              <a:gd name="connsiteX693" fmla="*/ 2181060 w 3512641"/>
              <a:gd name="connsiteY693" fmla="*/ 362587 h 5881100"/>
              <a:gd name="connsiteX694" fmla="*/ 2204623 w 3512641"/>
              <a:gd name="connsiteY694" fmla="*/ 373676 h 5881100"/>
              <a:gd name="connsiteX695" fmla="*/ 2213477 w 3512641"/>
              <a:gd name="connsiteY695" fmla="*/ 375842 h 5881100"/>
              <a:gd name="connsiteX696" fmla="*/ 2237104 w 3512641"/>
              <a:gd name="connsiteY696" fmla="*/ 371827 h 5881100"/>
              <a:gd name="connsiteX697" fmla="*/ 2246772 w 3512641"/>
              <a:gd name="connsiteY697" fmla="*/ 357042 h 5881100"/>
              <a:gd name="connsiteX698" fmla="*/ 2270941 w 3512641"/>
              <a:gd name="connsiteY698" fmla="*/ 361971 h 5881100"/>
              <a:gd name="connsiteX699" fmla="*/ 2314444 w 3512641"/>
              <a:gd name="connsiteY699" fmla="*/ 332399 h 5881100"/>
              <a:gd name="connsiteX700" fmla="*/ 2330865 w 3512641"/>
              <a:gd name="connsiteY700" fmla="*/ 332399 h 5881100"/>
              <a:gd name="connsiteX701" fmla="*/ 2326334 w 3512641"/>
              <a:gd name="connsiteY701" fmla="*/ 326753 h 5881100"/>
              <a:gd name="connsiteX702" fmla="*/ 2326334 w 3512641"/>
              <a:gd name="connsiteY702" fmla="*/ 312170 h 5881100"/>
              <a:gd name="connsiteX703" fmla="*/ 2295109 w 3512641"/>
              <a:gd name="connsiteY703" fmla="*/ 273259 h 5881100"/>
              <a:gd name="connsiteX704" fmla="*/ 2295109 w 3512641"/>
              <a:gd name="connsiteY704" fmla="*/ 258474 h 5881100"/>
              <a:gd name="connsiteX705" fmla="*/ 2304777 w 3512641"/>
              <a:gd name="connsiteY705" fmla="*/ 248617 h 5881100"/>
              <a:gd name="connsiteX706" fmla="*/ 2319279 w 3512641"/>
              <a:gd name="connsiteY706" fmla="*/ 248617 h 5881100"/>
              <a:gd name="connsiteX707" fmla="*/ 2367616 w 3512641"/>
              <a:gd name="connsiteY707" fmla="*/ 312686 h 5881100"/>
              <a:gd name="connsiteX708" fmla="*/ 2459458 w 3512641"/>
              <a:gd name="connsiteY708" fmla="*/ 366899 h 5881100"/>
              <a:gd name="connsiteX709" fmla="*/ 2489861 w 3512641"/>
              <a:gd name="connsiteY709" fmla="*/ 420039 h 5881100"/>
              <a:gd name="connsiteX710" fmla="*/ 2490534 w 3512641"/>
              <a:gd name="connsiteY710" fmla="*/ 420329 h 5881100"/>
              <a:gd name="connsiteX711" fmla="*/ 2501771 w 3512641"/>
              <a:gd name="connsiteY711" fmla="*/ 408477 h 5881100"/>
              <a:gd name="connsiteX712" fmla="*/ 2540442 w 3512641"/>
              <a:gd name="connsiteY712" fmla="*/ 388764 h 5881100"/>
              <a:gd name="connsiteX713" fmla="*/ 2564611 w 3512641"/>
              <a:gd name="connsiteY713" fmla="*/ 393692 h 5881100"/>
              <a:gd name="connsiteX714" fmla="*/ 2608114 w 3512641"/>
              <a:gd name="connsiteY714" fmla="*/ 364121 h 5881100"/>
              <a:gd name="connsiteX715" fmla="*/ 2632284 w 3512641"/>
              <a:gd name="connsiteY715" fmla="*/ 364121 h 5881100"/>
              <a:gd name="connsiteX716" fmla="*/ 2632284 w 3512641"/>
              <a:gd name="connsiteY716" fmla="*/ 359194 h 5881100"/>
              <a:gd name="connsiteX717" fmla="*/ 2588779 w 3512641"/>
              <a:gd name="connsiteY717" fmla="*/ 304980 h 5881100"/>
              <a:gd name="connsiteX718" fmla="*/ 2588779 w 3512641"/>
              <a:gd name="connsiteY718" fmla="*/ 290196 h 5881100"/>
              <a:gd name="connsiteX719" fmla="*/ 2598447 w 3512641"/>
              <a:gd name="connsiteY719" fmla="*/ 280339 h 5881100"/>
              <a:gd name="connsiteX720" fmla="*/ 2612949 w 3512641"/>
              <a:gd name="connsiteY720" fmla="*/ 280339 h 5881100"/>
              <a:gd name="connsiteX721" fmla="*/ 2641347 w 3512641"/>
              <a:gd name="connsiteY721" fmla="*/ 305597 h 5881100"/>
              <a:gd name="connsiteX722" fmla="*/ 2644606 w 3512641"/>
              <a:gd name="connsiteY722" fmla="*/ 311941 h 5881100"/>
              <a:gd name="connsiteX723" fmla="*/ 2652448 w 3512641"/>
              <a:gd name="connsiteY723" fmla="*/ 304367 h 5881100"/>
              <a:gd name="connsiteX724" fmla="*/ 2679638 w 3512641"/>
              <a:gd name="connsiteY724" fmla="*/ 300671 h 5881100"/>
              <a:gd name="connsiteX725" fmla="*/ 2694139 w 3512641"/>
              <a:gd name="connsiteY725" fmla="*/ 300671 h 5881100"/>
              <a:gd name="connsiteX726" fmla="*/ 2694139 w 3512641"/>
              <a:gd name="connsiteY726" fmla="*/ 285886 h 5881100"/>
              <a:gd name="connsiteX727" fmla="*/ 2679638 w 3512641"/>
              <a:gd name="connsiteY727" fmla="*/ 251387 h 5881100"/>
              <a:gd name="connsiteX728" fmla="*/ 2679638 w 3512641"/>
              <a:gd name="connsiteY728" fmla="*/ 246458 h 5881100"/>
              <a:gd name="connsiteX729" fmla="*/ 2752144 w 3512641"/>
              <a:gd name="connsiteY729" fmla="*/ 197174 h 5881100"/>
              <a:gd name="connsiteX730" fmla="*/ 2790815 w 3512641"/>
              <a:gd name="connsiteY730" fmla="*/ 177461 h 5881100"/>
              <a:gd name="connsiteX731" fmla="*/ 2814984 w 3512641"/>
              <a:gd name="connsiteY731" fmla="*/ 182389 h 5881100"/>
              <a:gd name="connsiteX732" fmla="*/ 2858487 w 3512641"/>
              <a:gd name="connsiteY732" fmla="*/ 152818 h 5881100"/>
              <a:gd name="connsiteX733" fmla="*/ 2882657 w 3512641"/>
              <a:gd name="connsiteY733" fmla="*/ 152818 h 5881100"/>
              <a:gd name="connsiteX734" fmla="*/ 2882657 w 3512641"/>
              <a:gd name="connsiteY734" fmla="*/ 147891 h 5881100"/>
              <a:gd name="connsiteX735" fmla="*/ 2839152 w 3512641"/>
              <a:gd name="connsiteY735" fmla="*/ 93678 h 5881100"/>
              <a:gd name="connsiteX736" fmla="*/ 2839152 w 3512641"/>
              <a:gd name="connsiteY736" fmla="*/ 78893 h 5881100"/>
              <a:gd name="connsiteX737" fmla="*/ 2848820 w 3512641"/>
              <a:gd name="connsiteY737" fmla="*/ 69036 h 5881100"/>
              <a:gd name="connsiteX738" fmla="*/ 2863322 w 3512641"/>
              <a:gd name="connsiteY738" fmla="*/ 69036 h 5881100"/>
              <a:gd name="connsiteX739" fmla="*/ 2911659 w 3512641"/>
              <a:gd name="connsiteY739" fmla="*/ 133104 h 5881100"/>
              <a:gd name="connsiteX740" fmla="*/ 3003501 w 3512641"/>
              <a:gd name="connsiteY740" fmla="*/ 187318 h 5881100"/>
              <a:gd name="connsiteX741" fmla="*/ 3037337 w 3512641"/>
              <a:gd name="connsiteY741" fmla="*/ 246458 h 5881100"/>
              <a:gd name="connsiteX742" fmla="*/ 3037337 w 3512641"/>
              <a:gd name="connsiteY742" fmla="*/ 261244 h 5881100"/>
              <a:gd name="connsiteX743" fmla="*/ 3027670 w 3512641"/>
              <a:gd name="connsiteY743" fmla="*/ 261244 h 5881100"/>
              <a:gd name="connsiteX744" fmla="*/ 3008335 w 3512641"/>
              <a:gd name="connsiteY744" fmla="*/ 241529 h 5881100"/>
              <a:gd name="connsiteX745" fmla="*/ 2974499 w 3512641"/>
              <a:gd name="connsiteY745" fmla="*/ 256316 h 5881100"/>
              <a:gd name="connsiteX746" fmla="*/ 2998668 w 3512641"/>
              <a:gd name="connsiteY746" fmla="*/ 345026 h 5881100"/>
              <a:gd name="connsiteX747" fmla="*/ 3018002 w 3512641"/>
              <a:gd name="connsiteY747" fmla="*/ 384454 h 5881100"/>
              <a:gd name="connsiteX748" fmla="*/ 3018002 w 3512641"/>
              <a:gd name="connsiteY748" fmla="*/ 394311 h 5881100"/>
              <a:gd name="connsiteX749" fmla="*/ 3013169 w 3512641"/>
              <a:gd name="connsiteY749" fmla="*/ 394311 h 5881100"/>
              <a:gd name="connsiteX750" fmla="*/ 2993834 w 3512641"/>
              <a:gd name="connsiteY750" fmla="*/ 379526 h 5881100"/>
              <a:gd name="connsiteX751" fmla="*/ 2979333 w 3512641"/>
              <a:gd name="connsiteY751" fmla="*/ 409096 h 5881100"/>
              <a:gd name="connsiteX752" fmla="*/ 3013169 w 3512641"/>
              <a:gd name="connsiteY752" fmla="*/ 458380 h 5881100"/>
              <a:gd name="connsiteX753" fmla="*/ 3022836 w 3512641"/>
              <a:gd name="connsiteY753" fmla="*/ 473166 h 5881100"/>
              <a:gd name="connsiteX754" fmla="*/ 3037337 w 3512641"/>
              <a:gd name="connsiteY754" fmla="*/ 473166 h 5881100"/>
              <a:gd name="connsiteX755" fmla="*/ 3037337 w 3512641"/>
              <a:gd name="connsiteY755" fmla="*/ 448523 h 5881100"/>
              <a:gd name="connsiteX756" fmla="*/ 3080842 w 3512641"/>
              <a:gd name="connsiteY756" fmla="*/ 423881 h 5881100"/>
              <a:gd name="connsiteX757" fmla="*/ 3095343 w 3512641"/>
              <a:gd name="connsiteY757" fmla="*/ 438666 h 5881100"/>
              <a:gd name="connsiteX758" fmla="*/ 3100177 w 3512641"/>
              <a:gd name="connsiteY758" fmla="*/ 438666 h 5881100"/>
              <a:gd name="connsiteX759" fmla="*/ 3114678 w 3512641"/>
              <a:gd name="connsiteY759" fmla="*/ 418953 h 5881100"/>
              <a:gd name="connsiteX760" fmla="*/ 3109844 w 3512641"/>
              <a:gd name="connsiteY760" fmla="*/ 409096 h 5881100"/>
              <a:gd name="connsiteX761" fmla="*/ 3109844 w 3512641"/>
              <a:gd name="connsiteY761" fmla="*/ 399239 h 5881100"/>
              <a:gd name="connsiteX762" fmla="*/ 3153348 w 3512641"/>
              <a:gd name="connsiteY762" fmla="*/ 399239 h 5881100"/>
              <a:gd name="connsiteX763" fmla="*/ 3167849 w 3512641"/>
              <a:gd name="connsiteY763" fmla="*/ 463309 h 5881100"/>
              <a:gd name="connsiteX764" fmla="*/ 3134013 w 3512641"/>
              <a:gd name="connsiteY764" fmla="*/ 473166 h 5881100"/>
              <a:gd name="connsiteX765" fmla="*/ 3134013 w 3512641"/>
              <a:gd name="connsiteY765" fmla="*/ 487951 h 5881100"/>
              <a:gd name="connsiteX766" fmla="*/ 3158181 w 3512641"/>
              <a:gd name="connsiteY766" fmla="*/ 502736 h 5881100"/>
              <a:gd name="connsiteX767" fmla="*/ 3158181 w 3512641"/>
              <a:gd name="connsiteY767" fmla="*/ 547091 h 5881100"/>
              <a:gd name="connsiteX768" fmla="*/ 3221021 w 3512641"/>
              <a:gd name="connsiteY768" fmla="*/ 581591 h 5881100"/>
              <a:gd name="connsiteX769" fmla="*/ 3196853 w 3512641"/>
              <a:gd name="connsiteY769" fmla="*/ 635802 h 5881100"/>
              <a:gd name="connsiteX770" fmla="*/ 3225855 w 3512641"/>
              <a:gd name="connsiteY770" fmla="*/ 704801 h 5881100"/>
              <a:gd name="connsiteX771" fmla="*/ 3245190 w 3512641"/>
              <a:gd name="connsiteY771" fmla="*/ 699873 h 5881100"/>
              <a:gd name="connsiteX772" fmla="*/ 3240356 w 3512641"/>
              <a:gd name="connsiteY772" fmla="*/ 744227 h 5881100"/>
              <a:gd name="connsiteX773" fmla="*/ 3245190 w 3512641"/>
              <a:gd name="connsiteY773" fmla="*/ 768869 h 5881100"/>
              <a:gd name="connsiteX774" fmla="*/ 3235522 w 3512641"/>
              <a:gd name="connsiteY774" fmla="*/ 813226 h 5881100"/>
              <a:gd name="connsiteX775" fmla="*/ 3250023 w 3512641"/>
              <a:gd name="connsiteY775" fmla="*/ 892081 h 5881100"/>
              <a:gd name="connsiteX776" fmla="*/ 3230689 w 3512641"/>
              <a:gd name="connsiteY776" fmla="*/ 961077 h 5881100"/>
              <a:gd name="connsiteX777" fmla="*/ 3240356 w 3512641"/>
              <a:gd name="connsiteY777" fmla="*/ 1000506 h 5881100"/>
              <a:gd name="connsiteX778" fmla="*/ 3230689 w 3512641"/>
              <a:gd name="connsiteY778" fmla="*/ 1025148 h 5881100"/>
              <a:gd name="connsiteX779" fmla="*/ 3240356 w 3512641"/>
              <a:gd name="connsiteY779" fmla="*/ 1074431 h 5881100"/>
              <a:gd name="connsiteX780" fmla="*/ 3225855 w 3512641"/>
              <a:gd name="connsiteY780" fmla="*/ 1128644 h 5881100"/>
              <a:gd name="connsiteX781" fmla="*/ 3235522 w 3512641"/>
              <a:gd name="connsiteY781" fmla="*/ 1182856 h 5881100"/>
              <a:gd name="connsiteX782" fmla="*/ 3211354 w 3512641"/>
              <a:gd name="connsiteY782" fmla="*/ 1286352 h 5881100"/>
              <a:gd name="connsiteX783" fmla="*/ 3221021 w 3512641"/>
              <a:gd name="connsiteY783" fmla="*/ 1325780 h 5881100"/>
              <a:gd name="connsiteX784" fmla="*/ 3172684 w 3512641"/>
              <a:gd name="connsiteY784" fmla="*/ 1414492 h 5881100"/>
              <a:gd name="connsiteX785" fmla="*/ 3196853 w 3512641"/>
              <a:gd name="connsiteY785" fmla="*/ 1463775 h 5881100"/>
              <a:gd name="connsiteX786" fmla="*/ 3177518 w 3512641"/>
              <a:gd name="connsiteY786" fmla="*/ 1527845 h 5881100"/>
              <a:gd name="connsiteX787" fmla="*/ 3182351 w 3512641"/>
              <a:gd name="connsiteY787" fmla="*/ 1542630 h 5881100"/>
              <a:gd name="connsiteX788" fmla="*/ 3158181 w 3512641"/>
              <a:gd name="connsiteY788" fmla="*/ 1596842 h 5881100"/>
              <a:gd name="connsiteX789" fmla="*/ 3153348 w 3512641"/>
              <a:gd name="connsiteY789" fmla="*/ 1586985 h 5881100"/>
              <a:gd name="connsiteX790" fmla="*/ 3153348 w 3512641"/>
              <a:gd name="connsiteY790" fmla="*/ 1582057 h 5881100"/>
              <a:gd name="connsiteX791" fmla="*/ 3163015 w 3512641"/>
              <a:gd name="connsiteY791" fmla="*/ 1567272 h 5881100"/>
              <a:gd name="connsiteX792" fmla="*/ 3163015 w 3512641"/>
              <a:gd name="connsiteY792" fmla="*/ 1562343 h 5881100"/>
              <a:gd name="connsiteX793" fmla="*/ 3148514 w 3512641"/>
              <a:gd name="connsiteY793" fmla="*/ 1517988 h 5881100"/>
              <a:gd name="connsiteX794" fmla="*/ 3153348 w 3512641"/>
              <a:gd name="connsiteY794" fmla="*/ 1483488 h 5881100"/>
              <a:gd name="connsiteX795" fmla="*/ 3153348 w 3512641"/>
              <a:gd name="connsiteY795" fmla="*/ 1463775 h 5881100"/>
              <a:gd name="connsiteX796" fmla="*/ 3148514 w 3512641"/>
              <a:gd name="connsiteY796" fmla="*/ 1429277 h 5881100"/>
              <a:gd name="connsiteX797" fmla="*/ 3124345 w 3512641"/>
              <a:gd name="connsiteY797" fmla="*/ 1488417 h 5881100"/>
              <a:gd name="connsiteX798" fmla="*/ 3124345 w 3512641"/>
              <a:gd name="connsiteY798" fmla="*/ 1542630 h 5881100"/>
              <a:gd name="connsiteX799" fmla="*/ 3095343 w 3512641"/>
              <a:gd name="connsiteY799" fmla="*/ 1626413 h 5881100"/>
              <a:gd name="connsiteX800" fmla="*/ 3085676 w 3512641"/>
              <a:gd name="connsiteY800" fmla="*/ 1636270 h 5881100"/>
              <a:gd name="connsiteX801" fmla="*/ 3100177 w 3512641"/>
              <a:gd name="connsiteY801" fmla="*/ 1655983 h 5881100"/>
              <a:gd name="connsiteX802" fmla="*/ 3096938 w 3512641"/>
              <a:gd name="connsiteY802" fmla="*/ 1692312 h 5881100"/>
              <a:gd name="connsiteX803" fmla="*/ 3110337 w 3512641"/>
              <a:gd name="connsiteY803" fmla="*/ 1678179 h 5881100"/>
              <a:gd name="connsiteX804" fmla="*/ 3109235 w 3512641"/>
              <a:gd name="connsiteY804" fmla="*/ 1676894 h 5881100"/>
              <a:gd name="connsiteX805" fmla="*/ 3118904 w 3512641"/>
              <a:gd name="connsiteY805" fmla="*/ 1667037 h 5881100"/>
              <a:gd name="connsiteX806" fmla="*/ 3131617 w 3512641"/>
              <a:gd name="connsiteY806" fmla="*/ 1673020 h 5881100"/>
              <a:gd name="connsiteX807" fmla="*/ 3136458 w 3512641"/>
              <a:gd name="connsiteY807" fmla="*/ 1671872 h 5881100"/>
              <a:gd name="connsiteX808" fmla="*/ 3142631 w 3512641"/>
              <a:gd name="connsiteY808" fmla="*/ 1678166 h 5881100"/>
              <a:gd name="connsiteX809" fmla="*/ 3157573 w 3512641"/>
              <a:gd name="connsiteY809" fmla="*/ 1681822 h 5881100"/>
              <a:gd name="connsiteX810" fmla="*/ 3157573 w 3512641"/>
              <a:gd name="connsiteY810" fmla="*/ 1684237 h 5881100"/>
              <a:gd name="connsiteX811" fmla="*/ 3170294 w 3512641"/>
              <a:gd name="connsiteY811" fmla="*/ 1666944 h 5881100"/>
              <a:gd name="connsiteX812" fmla="*/ 3165460 w 3512641"/>
              <a:gd name="connsiteY812" fmla="*/ 1657087 h 5881100"/>
              <a:gd name="connsiteX813" fmla="*/ 3165460 w 3512641"/>
              <a:gd name="connsiteY813" fmla="*/ 1647231 h 5881100"/>
              <a:gd name="connsiteX814" fmla="*/ 3208964 w 3512641"/>
              <a:gd name="connsiteY814" fmla="*/ 1647231 h 5881100"/>
              <a:gd name="connsiteX815" fmla="*/ 3223465 w 3512641"/>
              <a:gd name="connsiteY815" fmla="*/ 1711301 h 5881100"/>
              <a:gd name="connsiteX816" fmla="*/ 3189629 w 3512641"/>
              <a:gd name="connsiteY816" fmla="*/ 1721157 h 5881100"/>
              <a:gd name="connsiteX817" fmla="*/ 3189629 w 3512641"/>
              <a:gd name="connsiteY817" fmla="*/ 1735942 h 5881100"/>
              <a:gd name="connsiteX818" fmla="*/ 3213797 w 3512641"/>
              <a:gd name="connsiteY818" fmla="*/ 1750727 h 5881100"/>
              <a:gd name="connsiteX819" fmla="*/ 3213797 w 3512641"/>
              <a:gd name="connsiteY819" fmla="*/ 1795082 h 5881100"/>
              <a:gd name="connsiteX820" fmla="*/ 3276637 w 3512641"/>
              <a:gd name="connsiteY820" fmla="*/ 1829582 h 5881100"/>
              <a:gd name="connsiteX821" fmla="*/ 3252469 w 3512641"/>
              <a:gd name="connsiteY821" fmla="*/ 1883794 h 5881100"/>
              <a:gd name="connsiteX822" fmla="*/ 3281471 w 3512641"/>
              <a:gd name="connsiteY822" fmla="*/ 1952792 h 5881100"/>
              <a:gd name="connsiteX823" fmla="*/ 3300806 w 3512641"/>
              <a:gd name="connsiteY823" fmla="*/ 1947864 h 5881100"/>
              <a:gd name="connsiteX824" fmla="*/ 3295972 w 3512641"/>
              <a:gd name="connsiteY824" fmla="*/ 1992219 h 5881100"/>
              <a:gd name="connsiteX825" fmla="*/ 3300806 w 3512641"/>
              <a:gd name="connsiteY825" fmla="*/ 2016861 h 5881100"/>
              <a:gd name="connsiteX826" fmla="*/ 3298637 w 3512641"/>
              <a:gd name="connsiteY826" fmla="*/ 2026810 h 5881100"/>
              <a:gd name="connsiteX827" fmla="*/ 3307420 w 3512641"/>
              <a:gd name="connsiteY827" fmla="*/ 2026810 h 5881100"/>
              <a:gd name="connsiteX828" fmla="*/ 3321921 w 3512641"/>
              <a:gd name="connsiteY828" fmla="*/ 2090881 h 5881100"/>
              <a:gd name="connsiteX829" fmla="*/ 3298782 w 3512641"/>
              <a:gd name="connsiteY829" fmla="*/ 2097621 h 5881100"/>
              <a:gd name="connsiteX830" fmla="*/ 3302380 w 3512641"/>
              <a:gd name="connsiteY830" fmla="*/ 2119894 h 5881100"/>
              <a:gd name="connsiteX831" fmla="*/ 3306211 w 3512641"/>
              <a:gd name="connsiteY831" fmla="*/ 2121066 h 5881100"/>
              <a:gd name="connsiteX832" fmla="*/ 3312253 w 3512641"/>
              <a:gd name="connsiteY832" fmla="*/ 2130307 h 5881100"/>
              <a:gd name="connsiteX833" fmla="*/ 3312253 w 3512641"/>
              <a:gd name="connsiteY833" fmla="*/ 2174662 h 5881100"/>
              <a:gd name="connsiteX834" fmla="*/ 3375093 w 3512641"/>
              <a:gd name="connsiteY834" fmla="*/ 2209162 h 5881100"/>
              <a:gd name="connsiteX835" fmla="*/ 3350925 w 3512641"/>
              <a:gd name="connsiteY835" fmla="*/ 2263374 h 5881100"/>
              <a:gd name="connsiteX836" fmla="*/ 3379927 w 3512641"/>
              <a:gd name="connsiteY836" fmla="*/ 2332372 h 5881100"/>
              <a:gd name="connsiteX837" fmla="*/ 3399262 w 3512641"/>
              <a:gd name="connsiteY837" fmla="*/ 2327444 h 5881100"/>
              <a:gd name="connsiteX838" fmla="*/ 3394428 w 3512641"/>
              <a:gd name="connsiteY838" fmla="*/ 2371799 h 5881100"/>
              <a:gd name="connsiteX839" fmla="*/ 3399262 w 3512641"/>
              <a:gd name="connsiteY839" fmla="*/ 2396441 h 5881100"/>
              <a:gd name="connsiteX840" fmla="*/ 3389594 w 3512641"/>
              <a:gd name="connsiteY840" fmla="*/ 2440797 h 5881100"/>
              <a:gd name="connsiteX841" fmla="*/ 3404095 w 3512641"/>
              <a:gd name="connsiteY841" fmla="*/ 2519652 h 5881100"/>
              <a:gd name="connsiteX842" fmla="*/ 3384761 w 3512641"/>
              <a:gd name="connsiteY842" fmla="*/ 2588649 h 5881100"/>
              <a:gd name="connsiteX843" fmla="*/ 3394428 w 3512641"/>
              <a:gd name="connsiteY843" fmla="*/ 2628077 h 5881100"/>
              <a:gd name="connsiteX844" fmla="*/ 3384761 w 3512641"/>
              <a:gd name="connsiteY844" fmla="*/ 2652719 h 5881100"/>
              <a:gd name="connsiteX845" fmla="*/ 3385523 w 3512641"/>
              <a:gd name="connsiteY845" fmla="*/ 2656347 h 5881100"/>
              <a:gd name="connsiteX846" fmla="*/ 3422611 w 3512641"/>
              <a:gd name="connsiteY846" fmla="*/ 2671473 h 5881100"/>
              <a:gd name="connsiteX847" fmla="*/ 3440134 w 3512641"/>
              <a:gd name="connsiteY847" fmla="*/ 2687491 h 5881100"/>
              <a:gd name="connsiteX848" fmla="*/ 3415966 w 3512641"/>
              <a:gd name="connsiteY848" fmla="*/ 2741703 h 5881100"/>
              <a:gd name="connsiteX849" fmla="*/ 3444968 w 3512641"/>
              <a:gd name="connsiteY849" fmla="*/ 2810701 h 5881100"/>
              <a:gd name="connsiteX850" fmla="*/ 3464303 w 3512641"/>
              <a:gd name="connsiteY850" fmla="*/ 2805773 h 5881100"/>
              <a:gd name="connsiteX851" fmla="*/ 3459469 w 3512641"/>
              <a:gd name="connsiteY851" fmla="*/ 2850128 h 5881100"/>
              <a:gd name="connsiteX852" fmla="*/ 3464303 w 3512641"/>
              <a:gd name="connsiteY852" fmla="*/ 2874769 h 5881100"/>
              <a:gd name="connsiteX853" fmla="*/ 3454635 w 3512641"/>
              <a:gd name="connsiteY853" fmla="*/ 2919126 h 5881100"/>
              <a:gd name="connsiteX854" fmla="*/ 3469136 w 3512641"/>
              <a:gd name="connsiteY854" fmla="*/ 2997981 h 5881100"/>
              <a:gd name="connsiteX855" fmla="*/ 3449802 w 3512641"/>
              <a:gd name="connsiteY855" fmla="*/ 3066978 h 5881100"/>
              <a:gd name="connsiteX856" fmla="*/ 3459469 w 3512641"/>
              <a:gd name="connsiteY856" fmla="*/ 3106406 h 5881100"/>
              <a:gd name="connsiteX857" fmla="*/ 3449802 w 3512641"/>
              <a:gd name="connsiteY857" fmla="*/ 3131048 h 5881100"/>
              <a:gd name="connsiteX858" fmla="*/ 3459469 w 3512641"/>
              <a:gd name="connsiteY858" fmla="*/ 3180331 h 5881100"/>
              <a:gd name="connsiteX859" fmla="*/ 3444968 w 3512641"/>
              <a:gd name="connsiteY859" fmla="*/ 3234544 h 5881100"/>
              <a:gd name="connsiteX860" fmla="*/ 3454635 w 3512641"/>
              <a:gd name="connsiteY860" fmla="*/ 3288756 h 5881100"/>
              <a:gd name="connsiteX861" fmla="*/ 3430467 w 3512641"/>
              <a:gd name="connsiteY861" fmla="*/ 3392253 h 5881100"/>
              <a:gd name="connsiteX862" fmla="*/ 3440134 w 3512641"/>
              <a:gd name="connsiteY862" fmla="*/ 3431681 h 5881100"/>
              <a:gd name="connsiteX863" fmla="*/ 3391797 w 3512641"/>
              <a:gd name="connsiteY863" fmla="*/ 3520392 h 5881100"/>
              <a:gd name="connsiteX864" fmla="*/ 3415966 w 3512641"/>
              <a:gd name="connsiteY864" fmla="*/ 3569676 h 5881100"/>
              <a:gd name="connsiteX865" fmla="*/ 3396631 w 3512641"/>
              <a:gd name="connsiteY865" fmla="*/ 3633746 h 5881100"/>
              <a:gd name="connsiteX866" fmla="*/ 3401464 w 3512641"/>
              <a:gd name="connsiteY866" fmla="*/ 3648531 h 5881100"/>
              <a:gd name="connsiteX867" fmla="*/ 3377294 w 3512641"/>
              <a:gd name="connsiteY867" fmla="*/ 3702743 h 5881100"/>
              <a:gd name="connsiteX868" fmla="*/ 3372461 w 3512641"/>
              <a:gd name="connsiteY868" fmla="*/ 3692886 h 5881100"/>
              <a:gd name="connsiteX869" fmla="*/ 3372461 w 3512641"/>
              <a:gd name="connsiteY869" fmla="*/ 3687958 h 5881100"/>
              <a:gd name="connsiteX870" fmla="*/ 3382128 w 3512641"/>
              <a:gd name="connsiteY870" fmla="*/ 3673173 h 5881100"/>
              <a:gd name="connsiteX871" fmla="*/ 3382128 w 3512641"/>
              <a:gd name="connsiteY871" fmla="*/ 3668244 h 5881100"/>
              <a:gd name="connsiteX872" fmla="*/ 3367627 w 3512641"/>
              <a:gd name="connsiteY872" fmla="*/ 3623889 h 5881100"/>
              <a:gd name="connsiteX873" fmla="*/ 3372461 w 3512641"/>
              <a:gd name="connsiteY873" fmla="*/ 3589389 h 5881100"/>
              <a:gd name="connsiteX874" fmla="*/ 3372461 w 3512641"/>
              <a:gd name="connsiteY874" fmla="*/ 3569676 h 5881100"/>
              <a:gd name="connsiteX875" fmla="*/ 3367627 w 3512641"/>
              <a:gd name="connsiteY875" fmla="*/ 3535177 h 5881100"/>
              <a:gd name="connsiteX876" fmla="*/ 3343458 w 3512641"/>
              <a:gd name="connsiteY876" fmla="*/ 3594318 h 5881100"/>
              <a:gd name="connsiteX877" fmla="*/ 3343458 w 3512641"/>
              <a:gd name="connsiteY877" fmla="*/ 3648531 h 5881100"/>
              <a:gd name="connsiteX878" fmla="*/ 3314456 w 3512641"/>
              <a:gd name="connsiteY878" fmla="*/ 3732314 h 5881100"/>
              <a:gd name="connsiteX879" fmla="*/ 3304789 w 3512641"/>
              <a:gd name="connsiteY879" fmla="*/ 3742171 h 5881100"/>
              <a:gd name="connsiteX880" fmla="*/ 3319290 w 3512641"/>
              <a:gd name="connsiteY880" fmla="*/ 3761884 h 5881100"/>
              <a:gd name="connsiteX881" fmla="*/ 3314456 w 3512641"/>
              <a:gd name="connsiteY881" fmla="*/ 3816096 h 5881100"/>
              <a:gd name="connsiteX882" fmla="*/ 3319290 w 3512641"/>
              <a:gd name="connsiteY882" fmla="*/ 3830881 h 5881100"/>
              <a:gd name="connsiteX883" fmla="*/ 3280619 w 3512641"/>
              <a:gd name="connsiteY883" fmla="*/ 3899879 h 5881100"/>
              <a:gd name="connsiteX884" fmla="*/ 3280619 w 3512641"/>
              <a:gd name="connsiteY884" fmla="*/ 3904807 h 5881100"/>
              <a:gd name="connsiteX885" fmla="*/ 3304789 w 3512641"/>
              <a:gd name="connsiteY885" fmla="*/ 3914664 h 5881100"/>
              <a:gd name="connsiteX886" fmla="*/ 3304789 w 3512641"/>
              <a:gd name="connsiteY886" fmla="*/ 3929449 h 5881100"/>
              <a:gd name="connsiteX887" fmla="*/ 3295121 w 3512641"/>
              <a:gd name="connsiteY887" fmla="*/ 3929449 h 5881100"/>
              <a:gd name="connsiteX888" fmla="*/ 3280619 w 3512641"/>
              <a:gd name="connsiteY888" fmla="*/ 3919593 h 5881100"/>
              <a:gd name="connsiteX889" fmla="*/ 3270951 w 3512641"/>
              <a:gd name="connsiteY889" fmla="*/ 3944234 h 5881100"/>
              <a:gd name="connsiteX890" fmla="*/ 3285454 w 3512641"/>
              <a:gd name="connsiteY890" fmla="*/ 3959021 h 5881100"/>
              <a:gd name="connsiteX891" fmla="*/ 3285454 w 3512641"/>
              <a:gd name="connsiteY891" fmla="*/ 3978734 h 5881100"/>
              <a:gd name="connsiteX892" fmla="*/ 3266118 w 3512641"/>
              <a:gd name="connsiteY892" fmla="*/ 4023089 h 5881100"/>
              <a:gd name="connsiteX893" fmla="*/ 3266118 w 3512641"/>
              <a:gd name="connsiteY893" fmla="*/ 4037874 h 5881100"/>
              <a:gd name="connsiteX894" fmla="*/ 3241949 w 3512641"/>
              <a:gd name="connsiteY894" fmla="*/ 4052659 h 5881100"/>
              <a:gd name="connsiteX895" fmla="*/ 3251616 w 3512641"/>
              <a:gd name="connsiteY895" fmla="*/ 4082231 h 5881100"/>
              <a:gd name="connsiteX896" fmla="*/ 3246783 w 3512641"/>
              <a:gd name="connsiteY896" fmla="*/ 4087159 h 5881100"/>
              <a:gd name="connsiteX897" fmla="*/ 3251616 w 3512641"/>
              <a:gd name="connsiteY897" fmla="*/ 4097016 h 5881100"/>
              <a:gd name="connsiteX898" fmla="*/ 3251616 w 3512641"/>
              <a:gd name="connsiteY898" fmla="*/ 4101944 h 5881100"/>
              <a:gd name="connsiteX899" fmla="*/ 3241949 w 3512641"/>
              <a:gd name="connsiteY899" fmla="*/ 4111801 h 5881100"/>
              <a:gd name="connsiteX900" fmla="*/ 3266118 w 3512641"/>
              <a:gd name="connsiteY900" fmla="*/ 4161084 h 5881100"/>
              <a:gd name="connsiteX901" fmla="*/ 3246783 w 3512641"/>
              <a:gd name="connsiteY901" fmla="*/ 4225154 h 5881100"/>
              <a:gd name="connsiteX902" fmla="*/ 3237115 w 3512641"/>
              <a:gd name="connsiteY902" fmla="*/ 4269511 h 5881100"/>
              <a:gd name="connsiteX903" fmla="*/ 3241949 w 3512641"/>
              <a:gd name="connsiteY903" fmla="*/ 4274439 h 5881100"/>
              <a:gd name="connsiteX904" fmla="*/ 3212947 w 3512641"/>
              <a:gd name="connsiteY904" fmla="*/ 4333579 h 5881100"/>
              <a:gd name="connsiteX905" fmla="*/ 3212947 w 3512641"/>
              <a:gd name="connsiteY905" fmla="*/ 4358221 h 5881100"/>
              <a:gd name="connsiteX906" fmla="*/ 3217781 w 3512641"/>
              <a:gd name="connsiteY906" fmla="*/ 4377936 h 5881100"/>
              <a:gd name="connsiteX907" fmla="*/ 3208113 w 3512641"/>
              <a:gd name="connsiteY907" fmla="*/ 4407506 h 5881100"/>
              <a:gd name="connsiteX908" fmla="*/ 3217781 w 3512641"/>
              <a:gd name="connsiteY908" fmla="*/ 4422291 h 5881100"/>
              <a:gd name="connsiteX909" fmla="*/ 3217781 w 3512641"/>
              <a:gd name="connsiteY909" fmla="*/ 4432147 h 5881100"/>
              <a:gd name="connsiteX910" fmla="*/ 3188778 w 3512641"/>
              <a:gd name="connsiteY910" fmla="*/ 4451861 h 5881100"/>
              <a:gd name="connsiteX911" fmla="*/ 3183945 w 3512641"/>
              <a:gd name="connsiteY911" fmla="*/ 4496217 h 5881100"/>
              <a:gd name="connsiteX912" fmla="*/ 3183945 w 3512641"/>
              <a:gd name="connsiteY912" fmla="*/ 4525787 h 5881100"/>
              <a:gd name="connsiteX913" fmla="*/ 3159775 w 3512641"/>
              <a:gd name="connsiteY913" fmla="*/ 4579999 h 5881100"/>
              <a:gd name="connsiteX914" fmla="*/ 3125939 w 3512641"/>
              <a:gd name="connsiteY914" fmla="*/ 4747566 h 5881100"/>
              <a:gd name="connsiteX915" fmla="*/ 3130772 w 3512641"/>
              <a:gd name="connsiteY915" fmla="*/ 4767279 h 5881100"/>
              <a:gd name="connsiteX916" fmla="*/ 3135606 w 3512641"/>
              <a:gd name="connsiteY916" fmla="*/ 4767279 h 5881100"/>
              <a:gd name="connsiteX917" fmla="*/ 3164608 w 3512641"/>
              <a:gd name="connsiteY917" fmla="*/ 4708139 h 5881100"/>
              <a:gd name="connsiteX918" fmla="*/ 3174276 w 3512641"/>
              <a:gd name="connsiteY918" fmla="*/ 4703210 h 5881100"/>
              <a:gd name="connsiteX919" fmla="*/ 3179109 w 3512641"/>
              <a:gd name="connsiteY919" fmla="*/ 4703210 h 5881100"/>
              <a:gd name="connsiteX920" fmla="*/ 3183945 w 3512641"/>
              <a:gd name="connsiteY920" fmla="*/ 4737709 h 5881100"/>
              <a:gd name="connsiteX921" fmla="*/ 3174276 w 3512641"/>
              <a:gd name="connsiteY921" fmla="*/ 4757422 h 5881100"/>
              <a:gd name="connsiteX922" fmla="*/ 3179109 w 3512641"/>
              <a:gd name="connsiteY922" fmla="*/ 4772207 h 5881100"/>
              <a:gd name="connsiteX923" fmla="*/ 3150107 w 3512641"/>
              <a:gd name="connsiteY923" fmla="*/ 4836277 h 5881100"/>
              <a:gd name="connsiteX924" fmla="*/ 3154941 w 3512641"/>
              <a:gd name="connsiteY924" fmla="*/ 4865847 h 5881100"/>
              <a:gd name="connsiteX925" fmla="*/ 3121105 w 3512641"/>
              <a:gd name="connsiteY925" fmla="*/ 4920060 h 5881100"/>
              <a:gd name="connsiteX926" fmla="*/ 3121105 w 3512641"/>
              <a:gd name="connsiteY926" fmla="*/ 4944702 h 5881100"/>
              <a:gd name="connsiteX927" fmla="*/ 3067933 w 3512641"/>
              <a:gd name="connsiteY927" fmla="*/ 5102410 h 5881100"/>
              <a:gd name="connsiteX928" fmla="*/ 3048598 w 3512641"/>
              <a:gd name="connsiteY928" fmla="*/ 5141839 h 5881100"/>
              <a:gd name="connsiteX929" fmla="*/ 3053431 w 3512641"/>
              <a:gd name="connsiteY929" fmla="*/ 5151695 h 5881100"/>
              <a:gd name="connsiteX930" fmla="*/ 3053431 w 3512641"/>
              <a:gd name="connsiteY930" fmla="*/ 5161552 h 5881100"/>
              <a:gd name="connsiteX931" fmla="*/ 3024429 w 3512641"/>
              <a:gd name="connsiteY931" fmla="*/ 5205907 h 5881100"/>
              <a:gd name="connsiteX932" fmla="*/ 3024429 w 3512641"/>
              <a:gd name="connsiteY932" fmla="*/ 5210835 h 5881100"/>
              <a:gd name="connsiteX933" fmla="*/ 3029263 w 3512641"/>
              <a:gd name="connsiteY933" fmla="*/ 5215765 h 5881100"/>
              <a:gd name="connsiteX934" fmla="*/ 3009928 w 3512641"/>
              <a:gd name="connsiteY934" fmla="*/ 5245335 h 5881100"/>
              <a:gd name="connsiteX935" fmla="*/ 3009928 w 3512641"/>
              <a:gd name="connsiteY935" fmla="*/ 5255192 h 5881100"/>
              <a:gd name="connsiteX936" fmla="*/ 3024429 w 3512641"/>
              <a:gd name="connsiteY936" fmla="*/ 5279834 h 5881100"/>
              <a:gd name="connsiteX937" fmla="*/ 3009928 w 3512641"/>
              <a:gd name="connsiteY937" fmla="*/ 5334047 h 5881100"/>
              <a:gd name="connsiteX938" fmla="*/ 3058265 w 3512641"/>
              <a:gd name="connsiteY938" fmla="*/ 5417829 h 5881100"/>
              <a:gd name="connsiteX939" fmla="*/ 3058265 w 3512641"/>
              <a:gd name="connsiteY939" fmla="*/ 5447400 h 5881100"/>
              <a:gd name="connsiteX940" fmla="*/ 3034097 w 3512641"/>
              <a:gd name="connsiteY940" fmla="*/ 5452329 h 5881100"/>
              <a:gd name="connsiteX941" fmla="*/ 3000261 w 3512641"/>
              <a:gd name="connsiteY941" fmla="*/ 5373474 h 5881100"/>
              <a:gd name="connsiteX942" fmla="*/ 2985760 w 3512641"/>
              <a:gd name="connsiteY942" fmla="*/ 5368545 h 5881100"/>
              <a:gd name="connsiteX943" fmla="*/ 2971257 w 3512641"/>
              <a:gd name="connsiteY943" fmla="*/ 5388259 h 5881100"/>
              <a:gd name="connsiteX944" fmla="*/ 2971257 w 3512641"/>
              <a:gd name="connsiteY944" fmla="*/ 5432615 h 5881100"/>
              <a:gd name="connsiteX945" fmla="*/ 2980926 w 3512641"/>
              <a:gd name="connsiteY945" fmla="*/ 5447400 h 5881100"/>
              <a:gd name="connsiteX946" fmla="*/ 2980926 w 3512641"/>
              <a:gd name="connsiteY946" fmla="*/ 5452329 h 5881100"/>
              <a:gd name="connsiteX947" fmla="*/ 2976092 w 3512641"/>
              <a:gd name="connsiteY947" fmla="*/ 5452329 h 5881100"/>
              <a:gd name="connsiteX948" fmla="*/ 2942255 w 3512641"/>
              <a:gd name="connsiteY948" fmla="*/ 5412900 h 5881100"/>
              <a:gd name="connsiteX949" fmla="*/ 2893918 w 3512641"/>
              <a:gd name="connsiteY949" fmla="*/ 5432615 h 5881100"/>
              <a:gd name="connsiteX950" fmla="*/ 2903585 w 3512641"/>
              <a:gd name="connsiteY950" fmla="*/ 5481899 h 5881100"/>
              <a:gd name="connsiteX951" fmla="*/ 2879416 w 3512641"/>
              <a:gd name="connsiteY951" fmla="*/ 5506540 h 5881100"/>
              <a:gd name="connsiteX952" fmla="*/ 2884250 w 3512641"/>
              <a:gd name="connsiteY952" fmla="*/ 5531183 h 5881100"/>
              <a:gd name="connsiteX953" fmla="*/ 2845579 w 3512641"/>
              <a:gd name="connsiteY953" fmla="*/ 5605109 h 5881100"/>
              <a:gd name="connsiteX954" fmla="*/ 2811743 w 3512641"/>
              <a:gd name="connsiteY954" fmla="*/ 5629750 h 5881100"/>
              <a:gd name="connsiteX955" fmla="*/ 2802076 w 3512641"/>
              <a:gd name="connsiteY955" fmla="*/ 5674107 h 5881100"/>
              <a:gd name="connsiteX956" fmla="*/ 2811743 w 3512641"/>
              <a:gd name="connsiteY956" fmla="*/ 5683964 h 5881100"/>
              <a:gd name="connsiteX957" fmla="*/ 2811743 w 3512641"/>
              <a:gd name="connsiteY957" fmla="*/ 5688892 h 5881100"/>
              <a:gd name="connsiteX958" fmla="*/ 2768238 w 3512641"/>
              <a:gd name="connsiteY958" fmla="*/ 5733247 h 5881100"/>
              <a:gd name="connsiteX959" fmla="*/ 2768238 w 3512641"/>
              <a:gd name="connsiteY959" fmla="*/ 5738175 h 5881100"/>
              <a:gd name="connsiteX960" fmla="*/ 2773073 w 3512641"/>
              <a:gd name="connsiteY960" fmla="*/ 5797317 h 5881100"/>
              <a:gd name="connsiteX961" fmla="*/ 2763405 w 3512641"/>
              <a:gd name="connsiteY961" fmla="*/ 5802245 h 5881100"/>
              <a:gd name="connsiteX962" fmla="*/ 2744070 w 3512641"/>
              <a:gd name="connsiteY962" fmla="*/ 5802245 h 5881100"/>
              <a:gd name="connsiteX963" fmla="*/ 2729569 w 3512641"/>
              <a:gd name="connsiteY963" fmla="*/ 5792389 h 5881100"/>
              <a:gd name="connsiteX964" fmla="*/ 2686065 w 3512641"/>
              <a:gd name="connsiteY964" fmla="*/ 5807174 h 5881100"/>
              <a:gd name="connsiteX965" fmla="*/ 2652228 w 3512641"/>
              <a:gd name="connsiteY965" fmla="*/ 5802245 h 5881100"/>
              <a:gd name="connsiteX966" fmla="*/ 2637727 w 3512641"/>
              <a:gd name="connsiteY966" fmla="*/ 5831815 h 5881100"/>
              <a:gd name="connsiteX967" fmla="*/ 2632893 w 3512641"/>
              <a:gd name="connsiteY967" fmla="*/ 5831815 h 5881100"/>
              <a:gd name="connsiteX968" fmla="*/ 2589389 w 3512641"/>
              <a:gd name="connsiteY968" fmla="*/ 5807174 h 5881100"/>
              <a:gd name="connsiteX969" fmla="*/ 2579722 w 3512641"/>
              <a:gd name="connsiteY969" fmla="*/ 5807174 h 5881100"/>
              <a:gd name="connsiteX970" fmla="*/ 2550718 w 3512641"/>
              <a:gd name="connsiteY970" fmla="*/ 5841672 h 5881100"/>
              <a:gd name="connsiteX971" fmla="*/ 2521716 w 3512641"/>
              <a:gd name="connsiteY971" fmla="*/ 5836744 h 5881100"/>
              <a:gd name="connsiteX972" fmla="*/ 2492714 w 3512641"/>
              <a:gd name="connsiteY972" fmla="*/ 5866315 h 5881100"/>
              <a:gd name="connsiteX973" fmla="*/ 2463712 w 3512641"/>
              <a:gd name="connsiteY973" fmla="*/ 5792389 h 5881100"/>
              <a:gd name="connsiteX974" fmla="*/ 2454043 w 3512641"/>
              <a:gd name="connsiteY974" fmla="*/ 5748033 h 5881100"/>
              <a:gd name="connsiteX975" fmla="*/ 2449209 w 3512641"/>
              <a:gd name="connsiteY975" fmla="*/ 5748033 h 5881100"/>
              <a:gd name="connsiteX976" fmla="*/ 2439542 w 3512641"/>
              <a:gd name="connsiteY976" fmla="*/ 5757890 h 5881100"/>
              <a:gd name="connsiteX977" fmla="*/ 2468545 w 3512641"/>
              <a:gd name="connsiteY977" fmla="*/ 5881100 h 5881100"/>
              <a:gd name="connsiteX978" fmla="*/ 2463712 w 3512641"/>
              <a:gd name="connsiteY978" fmla="*/ 5881100 h 5881100"/>
              <a:gd name="connsiteX979" fmla="*/ 2434708 w 3512641"/>
              <a:gd name="connsiteY979" fmla="*/ 5851530 h 5881100"/>
              <a:gd name="connsiteX980" fmla="*/ 2429874 w 3512641"/>
              <a:gd name="connsiteY980" fmla="*/ 5851530 h 5881100"/>
              <a:gd name="connsiteX981" fmla="*/ 2420207 w 3512641"/>
              <a:gd name="connsiteY981" fmla="*/ 5856458 h 5881100"/>
              <a:gd name="connsiteX982" fmla="*/ 2376703 w 3512641"/>
              <a:gd name="connsiteY982" fmla="*/ 5767747 h 5881100"/>
              <a:gd name="connsiteX983" fmla="*/ 2357367 w 3512641"/>
              <a:gd name="connsiteY983" fmla="*/ 5703677 h 5881100"/>
              <a:gd name="connsiteX984" fmla="*/ 2367034 w 3512641"/>
              <a:gd name="connsiteY984" fmla="*/ 5703677 h 5881100"/>
              <a:gd name="connsiteX985" fmla="*/ 2405706 w 3512641"/>
              <a:gd name="connsiteY985" fmla="*/ 5728319 h 5881100"/>
              <a:gd name="connsiteX986" fmla="*/ 2415373 w 3512641"/>
              <a:gd name="connsiteY986" fmla="*/ 5718462 h 5881100"/>
              <a:gd name="connsiteX987" fmla="*/ 2415373 w 3512641"/>
              <a:gd name="connsiteY987" fmla="*/ 5708605 h 5881100"/>
              <a:gd name="connsiteX988" fmla="*/ 2391204 w 3512641"/>
              <a:gd name="connsiteY988" fmla="*/ 5674107 h 5881100"/>
              <a:gd name="connsiteX989" fmla="*/ 2425040 w 3512641"/>
              <a:gd name="connsiteY989" fmla="*/ 5600180 h 5881100"/>
              <a:gd name="connsiteX990" fmla="*/ 2425040 w 3512641"/>
              <a:gd name="connsiteY990" fmla="*/ 5590324 h 5881100"/>
              <a:gd name="connsiteX991" fmla="*/ 2410539 w 3512641"/>
              <a:gd name="connsiteY991" fmla="*/ 5575539 h 5881100"/>
              <a:gd name="connsiteX992" fmla="*/ 2415373 w 3512641"/>
              <a:gd name="connsiteY992" fmla="*/ 5565682 h 5881100"/>
              <a:gd name="connsiteX993" fmla="*/ 2405706 w 3512641"/>
              <a:gd name="connsiteY993" fmla="*/ 5481899 h 5881100"/>
              <a:gd name="connsiteX994" fmla="*/ 2410539 w 3512641"/>
              <a:gd name="connsiteY994" fmla="*/ 5462185 h 5881100"/>
              <a:gd name="connsiteX995" fmla="*/ 2400872 w 3512641"/>
              <a:gd name="connsiteY995" fmla="*/ 5363617 h 5881100"/>
              <a:gd name="connsiteX996" fmla="*/ 2394287 w 3512641"/>
              <a:gd name="connsiteY996" fmla="*/ 5363617 h 5881100"/>
              <a:gd name="connsiteX997" fmla="*/ 2403504 w 3512641"/>
              <a:gd name="connsiteY997" fmla="*/ 5402771 h 5881100"/>
              <a:gd name="connsiteX998" fmla="*/ 2398671 w 3512641"/>
              <a:gd name="connsiteY998" fmla="*/ 5402771 h 5881100"/>
              <a:gd name="connsiteX999" fmla="*/ 2390210 w 3512641"/>
              <a:gd name="connsiteY999" fmla="*/ 5395379 h 5881100"/>
              <a:gd name="connsiteX1000" fmla="*/ 2374639 w 3512641"/>
              <a:gd name="connsiteY1000" fmla="*/ 5378568 h 5881100"/>
              <a:gd name="connsiteX1001" fmla="*/ 2367034 w 3512641"/>
              <a:gd name="connsiteY1001" fmla="*/ 5388259 h 5881100"/>
              <a:gd name="connsiteX1002" fmla="*/ 2371870 w 3512641"/>
              <a:gd name="connsiteY1002" fmla="*/ 5398115 h 5881100"/>
              <a:gd name="connsiteX1003" fmla="*/ 2367034 w 3512641"/>
              <a:gd name="connsiteY1003" fmla="*/ 5447400 h 5881100"/>
              <a:gd name="connsiteX1004" fmla="*/ 2371870 w 3512641"/>
              <a:gd name="connsiteY1004" fmla="*/ 5476970 h 5881100"/>
              <a:gd name="connsiteX1005" fmla="*/ 2357367 w 3512641"/>
              <a:gd name="connsiteY1005" fmla="*/ 5511469 h 5881100"/>
              <a:gd name="connsiteX1006" fmla="*/ 2338032 w 3512641"/>
              <a:gd name="connsiteY1006" fmla="*/ 5457257 h 5881100"/>
              <a:gd name="connsiteX1007" fmla="*/ 2347700 w 3512641"/>
              <a:gd name="connsiteY1007" fmla="*/ 5417829 h 5881100"/>
              <a:gd name="connsiteX1008" fmla="*/ 2333199 w 3512641"/>
              <a:gd name="connsiteY1008" fmla="*/ 5388259 h 5881100"/>
              <a:gd name="connsiteX1009" fmla="*/ 2338032 w 3512641"/>
              <a:gd name="connsiteY1009" fmla="*/ 5363617 h 5881100"/>
              <a:gd name="connsiteX1010" fmla="*/ 2333199 w 3512641"/>
              <a:gd name="connsiteY1010" fmla="*/ 5353760 h 5881100"/>
              <a:gd name="connsiteX1011" fmla="*/ 2335424 w 3512641"/>
              <a:gd name="connsiteY1011" fmla="*/ 5337873 h 5881100"/>
              <a:gd name="connsiteX1012" fmla="*/ 2311662 w 3512641"/>
              <a:gd name="connsiteY1012" fmla="*/ 5289418 h 5881100"/>
              <a:gd name="connsiteX1013" fmla="*/ 2292326 w 3512641"/>
              <a:gd name="connsiteY1013" fmla="*/ 5225348 h 5881100"/>
              <a:gd name="connsiteX1014" fmla="*/ 2301993 w 3512641"/>
              <a:gd name="connsiteY1014" fmla="*/ 5225348 h 5881100"/>
              <a:gd name="connsiteX1015" fmla="*/ 2340156 w 3512641"/>
              <a:gd name="connsiteY1015" fmla="*/ 5249665 h 5881100"/>
              <a:gd name="connsiteX1016" fmla="*/ 2338032 w 3512641"/>
              <a:gd name="connsiteY1016" fmla="*/ 5245335 h 5881100"/>
              <a:gd name="connsiteX1017" fmla="*/ 2338032 w 3512641"/>
              <a:gd name="connsiteY1017" fmla="*/ 5230550 h 5881100"/>
              <a:gd name="connsiteX1018" fmla="*/ 2340449 w 3512641"/>
              <a:gd name="connsiteY1018" fmla="*/ 5218229 h 5881100"/>
              <a:gd name="connsiteX1019" fmla="*/ 2340591 w 3512641"/>
              <a:gd name="connsiteY1019" fmla="*/ 5217697 h 5881100"/>
              <a:gd name="connsiteX1020" fmla="*/ 2332206 w 3512641"/>
              <a:gd name="connsiteY1020" fmla="*/ 5206867 h 5881100"/>
              <a:gd name="connsiteX1021" fmla="*/ 2326163 w 3512641"/>
              <a:gd name="connsiteY1021" fmla="*/ 5195778 h 5881100"/>
              <a:gd name="connsiteX1022" fmla="*/ 2341873 w 3512641"/>
              <a:gd name="connsiteY1022" fmla="*/ 5149574 h 5881100"/>
              <a:gd name="connsiteX1023" fmla="*/ 2343415 w 3512641"/>
              <a:gd name="connsiteY1023" fmla="*/ 5147216 h 5881100"/>
              <a:gd name="connsiteX1024" fmla="*/ 2347700 w 3512641"/>
              <a:gd name="connsiteY1024" fmla="*/ 5112269 h 5881100"/>
              <a:gd name="connsiteX1025" fmla="*/ 2328365 w 3512641"/>
              <a:gd name="connsiteY1025" fmla="*/ 5082697 h 5881100"/>
              <a:gd name="connsiteX1026" fmla="*/ 2333199 w 3512641"/>
              <a:gd name="connsiteY1026" fmla="*/ 5067912 h 5881100"/>
              <a:gd name="connsiteX1027" fmla="*/ 2328365 w 3512641"/>
              <a:gd name="connsiteY1027" fmla="*/ 5038342 h 5881100"/>
              <a:gd name="connsiteX1028" fmla="*/ 2341913 w 3512641"/>
              <a:gd name="connsiteY1028" fmla="*/ 4996899 h 5881100"/>
              <a:gd name="connsiteX1029" fmla="*/ 2332671 w 3512641"/>
              <a:gd name="connsiteY1029" fmla="*/ 5005276 h 5881100"/>
              <a:gd name="connsiteX1030" fmla="*/ 2335831 w 3512641"/>
              <a:gd name="connsiteY1030" fmla="*/ 5008498 h 5881100"/>
              <a:gd name="connsiteX1031" fmla="*/ 2326163 w 3512641"/>
              <a:gd name="connsiteY1031" fmla="*/ 5008498 h 5881100"/>
              <a:gd name="connsiteX1032" fmla="*/ 2326163 w 3512641"/>
              <a:gd name="connsiteY1032" fmla="*/ 5003491 h 5881100"/>
              <a:gd name="connsiteX1033" fmla="*/ 2317736 w 3512641"/>
              <a:gd name="connsiteY1033" fmla="*/ 4989924 h 5881100"/>
              <a:gd name="connsiteX1034" fmla="*/ 2309585 w 3512641"/>
              <a:gd name="connsiteY1034" fmla="*/ 4964132 h 5881100"/>
              <a:gd name="connsiteX1035" fmla="*/ 2309030 w 3512641"/>
              <a:gd name="connsiteY1035" fmla="*/ 4964415 h 5881100"/>
              <a:gd name="connsiteX1036" fmla="*/ 2303659 w 3512641"/>
              <a:gd name="connsiteY1036" fmla="*/ 4952094 h 5881100"/>
              <a:gd name="connsiteX1037" fmla="*/ 2301993 w 3512641"/>
              <a:gd name="connsiteY1037" fmla="*/ 4969071 h 5881100"/>
              <a:gd name="connsiteX1038" fmla="*/ 2306829 w 3512641"/>
              <a:gd name="connsiteY1038" fmla="*/ 4998641 h 5881100"/>
              <a:gd name="connsiteX1039" fmla="*/ 2303064 w 3512641"/>
              <a:gd name="connsiteY1039" fmla="*/ 5014761 h 5881100"/>
              <a:gd name="connsiteX1040" fmla="*/ 2305048 w 3512641"/>
              <a:gd name="connsiteY1040" fmla="*/ 5023191 h 5881100"/>
              <a:gd name="connsiteX1041" fmla="*/ 2302119 w 3512641"/>
              <a:gd name="connsiteY1041" fmla="*/ 5023191 h 5881100"/>
              <a:gd name="connsiteX1042" fmla="*/ 2313864 w 3512641"/>
              <a:gd name="connsiteY1042" fmla="*/ 5053127 h 5881100"/>
              <a:gd name="connsiteX1043" fmla="*/ 2304196 w 3512641"/>
              <a:gd name="connsiteY1043" fmla="*/ 5072840 h 5881100"/>
              <a:gd name="connsiteX1044" fmla="*/ 2309030 w 3512641"/>
              <a:gd name="connsiteY1044" fmla="*/ 5092554 h 5881100"/>
              <a:gd name="connsiteX1045" fmla="*/ 2294529 w 3512641"/>
              <a:gd name="connsiteY1045" fmla="*/ 5176337 h 5881100"/>
              <a:gd name="connsiteX1046" fmla="*/ 2280028 w 3512641"/>
              <a:gd name="connsiteY1046" fmla="*/ 5191122 h 5881100"/>
              <a:gd name="connsiteX1047" fmla="*/ 2270360 w 3512641"/>
              <a:gd name="connsiteY1047" fmla="*/ 5146767 h 5881100"/>
              <a:gd name="connsiteX1048" fmla="*/ 2275194 w 3512641"/>
              <a:gd name="connsiteY1048" fmla="*/ 5107339 h 5881100"/>
              <a:gd name="connsiteX1049" fmla="*/ 2270360 w 3512641"/>
              <a:gd name="connsiteY1049" fmla="*/ 5082697 h 5881100"/>
              <a:gd name="connsiteX1050" fmla="*/ 2276401 w 3512641"/>
              <a:gd name="connsiteY1050" fmla="*/ 5008772 h 5881100"/>
              <a:gd name="connsiteX1051" fmla="*/ 2279656 w 3512641"/>
              <a:gd name="connsiteY1051" fmla="*/ 5002738 h 5881100"/>
              <a:gd name="connsiteX1052" fmla="*/ 2271211 w 3512641"/>
              <a:gd name="connsiteY1052" fmla="*/ 4993621 h 5881100"/>
              <a:gd name="connsiteX1053" fmla="*/ 2266377 w 3512641"/>
              <a:gd name="connsiteY1053" fmla="*/ 4993621 h 5881100"/>
              <a:gd name="connsiteX1054" fmla="*/ 2256710 w 3512641"/>
              <a:gd name="connsiteY1054" fmla="*/ 4998549 h 5881100"/>
              <a:gd name="connsiteX1055" fmla="*/ 2226017 w 3512641"/>
              <a:gd name="connsiteY1055" fmla="*/ 4935961 h 5881100"/>
              <a:gd name="connsiteX1056" fmla="*/ 2219820 w 3512641"/>
              <a:gd name="connsiteY1056" fmla="*/ 4929643 h 5881100"/>
              <a:gd name="connsiteX1057" fmla="*/ 2219820 w 3512641"/>
              <a:gd name="connsiteY1057" fmla="*/ 4924715 h 5881100"/>
              <a:gd name="connsiteX1058" fmla="*/ 2220502 w 3512641"/>
              <a:gd name="connsiteY1058" fmla="*/ 4924715 h 5881100"/>
              <a:gd name="connsiteX1059" fmla="*/ 2213206 w 3512641"/>
              <a:gd name="connsiteY1059" fmla="*/ 4909838 h 5881100"/>
              <a:gd name="connsiteX1060" fmla="*/ 2193870 w 3512641"/>
              <a:gd name="connsiteY1060" fmla="*/ 4845768 h 5881100"/>
              <a:gd name="connsiteX1061" fmla="*/ 2203537 w 3512641"/>
              <a:gd name="connsiteY1061" fmla="*/ 4845768 h 5881100"/>
              <a:gd name="connsiteX1062" fmla="*/ 2222538 w 3512641"/>
              <a:gd name="connsiteY1062" fmla="*/ 4857876 h 5881100"/>
              <a:gd name="connsiteX1063" fmla="*/ 2229488 w 3512641"/>
              <a:gd name="connsiteY1063" fmla="*/ 4850790 h 5881100"/>
              <a:gd name="connsiteX1064" fmla="*/ 2229488 w 3512641"/>
              <a:gd name="connsiteY1064" fmla="*/ 4862304 h 5881100"/>
              <a:gd name="connsiteX1065" fmla="*/ 2242209 w 3512641"/>
              <a:gd name="connsiteY1065" fmla="*/ 4870410 h 5881100"/>
              <a:gd name="connsiteX1066" fmla="*/ 2251876 w 3512641"/>
              <a:gd name="connsiteY1066" fmla="*/ 4860553 h 5881100"/>
              <a:gd name="connsiteX1067" fmla="*/ 2251876 w 3512641"/>
              <a:gd name="connsiteY1067" fmla="*/ 4850696 h 5881100"/>
              <a:gd name="connsiteX1068" fmla="*/ 2227707 w 3512641"/>
              <a:gd name="connsiteY1068" fmla="*/ 4816198 h 5881100"/>
              <a:gd name="connsiteX1069" fmla="*/ 2261543 w 3512641"/>
              <a:gd name="connsiteY1069" fmla="*/ 4742271 h 5881100"/>
              <a:gd name="connsiteX1070" fmla="*/ 2261543 w 3512641"/>
              <a:gd name="connsiteY1070" fmla="*/ 4732415 h 5881100"/>
              <a:gd name="connsiteX1071" fmla="*/ 2247042 w 3512641"/>
              <a:gd name="connsiteY1071" fmla="*/ 4717630 h 5881100"/>
              <a:gd name="connsiteX1072" fmla="*/ 2251876 w 3512641"/>
              <a:gd name="connsiteY1072" fmla="*/ 4707773 h 5881100"/>
              <a:gd name="connsiteX1073" fmla="*/ 2242209 w 3512641"/>
              <a:gd name="connsiteY1073" fmla="*/ 4623990 h 5881100"/>
              <a:gd name="connsiteX1074" fmla="*/ 2247042 w 3512641"/>
              <a:gd name="connsiteY1074" fmla="*/ 4604276 h 5881100"/>
              <a:gd name="connsiteX1075" fmla="*/ 2245279 w 3512641"/>
              <a:gd name="connsiteY1075" fmla="*/ 4582024 h 5881100"/>
              <a:gd name="connsiteX1076" fmla="*/ 2239155 w 3512641"/>
              <a:gd name="connsiteY1076" fmla="*/ 4594511 h 5881100"/>
              <a:gd name="connsiteX1077" fmla="*/ 2243989 w 3512641"/>
              <a:gd name="connsiteY1077" fmla="*/ 4614225 h 5881100"/>
              <a:gd name="connsiteX1078" fmla="*/ 2229488 w 3512641"/>
              <a:gd name="connsiteY1078" fmla="*/ 4698008 h 5881100"/>
              <a:gd name="connsiteX1079" fmla="*/ 2214987 w 3512641"/>
              <a:gd name="connsiteY1079" fmla="*/ 4712793 h 5881100"/>
              <a:gd name="connsiteX1080" fmla="*/ 2205319 w 3512641"/>
              <a:gd name="connsiteY1080" fmla="*/ 4668438 h 5881100"/>
              <a:gd name="connsiteX1081" fmla="*/ 2210153 w 3512641"/>
              <a:gd name="connsiteY1081" fmla="*/ 4629010 h 5881100"/>
              <a:gd name="connsiteX1082" fmla="*/ 2208280 w 3512641"/>
              <a:gd name="connsiteY1082" fmla="*/ 4619460 h 5881100"/>
              <a:gd name="connsiteX1083" fmla="*/ 2202329 w 3512641"/>
              <a:gd name="connsiteY1083" fmla="*/ 4644935 h 5881100"/>
              <a:gd name="connsiteX1084" fmla="*/ 2193870 w 3512641"/>
              <a:gd name="connsiteY1084" fmla="*/ 4653560 h 5881100"/>
              <a:gd name="connsiteX1085" fmla="*/ 2174535 w 3512641"/>
              <a:gd name="connsiteY1085" fmla="*/ 4599348 h 5881100"/>
              <a:gd name="connsiteX1086" fmla="*/ 2180184 w 3512641"/>
              <a:gd name="connsiteY1086" fmla="*/ 4577269 h 5881100"/>
              <a:gd name="connsiteX1087" fmla="*/ 2178775 w 3512641"/>
              <a:gd name="connsiteY1087" fmla="*/ 4580540 h 5881100"/>
              <a:gd name="connsiteX1088" fmla="*/ 2162461 w 3512641"/>
              <a:gd name="connsiteY1088" fmla="*/ 4594093 h 5881100"/>
              <a:gd name="connsiteX1089" fmla="*/ 2162461 w 3512641"/>
              <a:gd name="connsiteY1089" fmla="*/ 4618735 h 5881100"/>
              <a:gd name="connsiteX1090" fmla="*/ 2109289 w 3512641"/>
              <a:gd name="connsiteY1090" fmla="*/ 4776443 h 5881100"/>
              <a:gd name="connsiteX1091" fmla="*/ 2089954 w 3512641"/>
              <a:gd name="connsiteY1091" fmla="*/ 4815872 h 5881100"/>
              <a:gd name="connsiteX1092" fmla="*/ 2094787 w 3512641"/>
              <a:gd name="connsiteY1092" fmla="*/ 4825728 h 5881100"/>
              <a:gd name="connsiteX1093" fmla="*/ 2094787 w 3512641"/>
              <a:gd name="connsiteY1093" fmla="*/ 4835585 h 5881100"/>
              <a:gd name="connsiteX1094" fmla="*/ 2065785 w 3512641"/>
              <a:gd name="connsiteY1094" fmla="*/ 4879940 h 5881100"/>
              <a:gd name="connsiteX1095" fmla="*/ 2065785 w 3512641"/>
              <a:gd name="connsiteY1095" fmla="*/ 4884868 h 5881100"/>
              <a:gd name="connsiteX1096" fmla="*/ 2070619 w 3512641"/>
              <a:gd name="connsiteY1096" fmla="*/ 4889798 h 5881100"/>
              <a:gd name="connsiteX1097" fmla="*/ 2051284 w 3512641"/>
              <a:gd name="connsiteY1097" fmla="*/ 4919368 h 5881100"/>
              <a:gd name="connsiteX1098" fmla="*/ 2051284 w 3512641"/>
              <a:gd name="connsiteY1098" fmla="*/ 4929225 h 5881100"/>
              <a:gd name="connsiteX1099" fmla="*/ 2065785 w 3512641"/>
              <a:gd name="connsiteY1099" fmla="*/ 4953867 h 5881100"/>
              <a:gd name="connsiteX1100" fmla="*/ 2051284 w 3512641"/>
              <a:gd name="connsiteY1100" fmla="*/ 5008080 h 5881100"/>
              <a:gd name="connsiteX1101" fmla="*/ 2099621 w 3512641"/>
              <a:gd name="connsiteY1101" fmla="*/ 5091862 h 5881100"/>
              <a:gd name="connsiteX1102" fmla="*/ 2099621 w 3512641"/>
              <a:gd name="connsiteY1102" fmla="*/ 5121433 h 5881100"/>
              <a:gd name="connsiteX1103" fmla="*/ 2075453 w 3512641"/>
              <a:gd name="connsiteY1103" fmla="*/ 5126362 h 5881100"/>
              <a:gd name="connsiteX1104" fmla="*/ 2041617 w 3512641"/>
              <a:gd name="connsiteY1104" fmla="*/ 5047507 h 5881100"/>
              <a:gd name="connsiteX1105" fmla="*/ 2027116 w 3512641"/>
              <a:gd name="connsiteY1105" fmla="*/ 5042578 h 5881100"/>
              <a:gd name="connsiteX1106" fmla="*/ 2012613 w 3512641"/>
              <a:gd name="connsiteY1106" fmla="*/ 5062292 h 5881100"/>
              <a:gd name="connsiteX1107" fmla="*/ 2012613 w 3512641"/>
              <a:gd name="connsiteY1107" fmla="*/ 5106648 h 5881100"/>
              <a:gd name="connsiteX1108" fmla="*/ 2022282 w 3512641"/>
              <a:gd name="connsiteY1108" fmla="*/ 5121433 h 5881100"/>
              <a:gd name="connsiteX1109" fmla="*/ 2022282 w 3512641"/>
              <a:gd name="connsiteY1109" fmla="*/ 5126362 h 5881100"/>
              <a:gd name="connsiteX1110" fmla="*/ 2017448 w 3512641"/>
              <a:gd name="connsiteY1110" fmla="*/ 5126362 h 5881100"/>
              <a:gd name="connsiteX1111" fmla="*/ 1983611 w 3512641"/>
              <a:gd name="connsiteY1111" fmla="*/ 5086933 h 5881100"/>
              <a:gd name="connsiteX1112" fmla="*/ 1935274 w 3512641"/>
              <a:gd name="connsiteY1112" fmla="*/ 5106648 h 5881100"/>
              <a:gd name="connsiteX1113" fmla="*/ 1944941 w 3512641"/>
              <a:gd name="connsiteY1113" fmla="*/ 5155932 h 5881100"/>
              <a:gd name="connsiteX1114" fmla="*/ 1920772 w 3512641"/>
              <a:gd name="connsiteY1114" fmla="*/ 5180573 h 5881100"/>
              <a:gd name="connsiteX1115" fmla="*/ 1925606 w 3512641"/>
              <a:gd name="connsiteY1115" fmla="*/ 5205216 h 5881100"/>
              <a:gd name="connsiteX1116" fmla="*/ 1886935 w 3512641"/>
              <a:gd name="connsiteY1116" fmla="*/ 5279142 h 5881100"/>
              <a:gd name="connsiteX1117" fmla="*/ 1853099 w 3512641"/>
              <a:gd name="connsiteY1117" fmla="*/ 5303783 h 5881100"/>
              <a:gd name="connsiteX1118" fmla="*/ 1843432 w 3512641"/>
              <a:gd name="connsiteY1118" fmla="*/ 5348140 h 5881100"/>
              <a:gd name="connsiteX1119" fmla="*/ 1853099 w 3512641"/>
              <a:gd name="connsiteY1119" fmla="*/ 5357997 h 5881100"/>
              <a:gd name="connsiteX1120" fmla="*/ 1853099 w 3512641"/>
              <a:gd name="connsiteY1120" fmla="*/ 5362925 h 5881100"/>
              <a:gd name="connsiteX1121" fmla="*/ 1809594 w 3512641"/>
              <a:gd name="connsiteY1121" fmla="*/ 5407280 h 5881100"/>
              <a:gd name="connsiteX1122" fmla="*/ 1809594 w 3512641"/>
              <a:gd name="connsiteY1122" fmla="*/ 5412208 h 5881100"/>
              <a:gd name="connsiteX1123" fmla="*/ 1814429 w 3512641"/>
              <a:gd name="connsiteY1123" fmla="*/ 5471350 h 5881100"/>
              <a:gd name="connsiteX1124" fmla="*/ 1804761 w 3512641"/>
              <a:gd name="connsiteY1124" fmla="*/ 5476278 h 5881100"/>
              <a:gd name="connsiteX1125" fmla="*/ 1785426 w 3512641"/>
              <a:gd name="connsiteY1125" fmla="*/ 5476278 h 5881100"/>
              <a:gd name="connsiteX1126" fmla="*/ 1770925 w 3512641"/>
              <a:gd name="connsiteY1126" fmla="*/ 5466422 h 5881100"/>
              <a:gd name="connsiteX1127" fmla="*/ 1727421 w 3512641"/>
              <a:gd name="connsiteY1127" fmla="*/ 5481207 h 5881100"/>
              <a:gd name="connsiteX1128" fmla="*/ 1693584 w 3512641"/>
              <a:gd name="connsiteY1128" fmla="*/ 5476278 h 5881100"/>
              <a:gd name="connsiteX1129" fmla="*/ 1679083 w 3512641"/>
              <a:gd name="connsiteY1129" fmla="*/ 5505848 h 5881100"/>
              <a:gd name="connsiteX1130" fmla="*/ 1674249 w 3512641"/>
              <a:gd name="connsiteY1130" fmla="*/ 5505848 h 5881100"/>
              <a:gd name="connsiteX1131" fmla="*/ 1630746 w 3512641"/>
              <a:gd name="connsiteY1131" fmla="*/ 5481207 h 5881100"/>
              <a:gd name="connsiteX1132" fmla="*/ 1621078 w 3512641"/>
              <a:gd name="connsiteY1132" fmla="*/ 5481207 h 5881100"/>
              <a:gd name="connsiteX1133" fmla="*/ 1592074 w 3512641"/>
              <a:gd name="connsiteY1133" fmla="*/ 5515705 h 5881100"/>
              <a:gd name="connsiteX1134" fmla="*/ 1563072 w 3512641"/>
              <a:gd name="connsiteY1134" fmla="*/ 5510777 h 5881100"/>
              <a:gd name="connsiteX1135" fmla="*/ 1534070 w 3512641"/>
              <a:gd name="connsiteY1135" fmla="*/ 5540348 h 5881100"/>
              <a:gd name="connsiteX1136" fmla="*/ 1505068 w 3512641"/>
              <a:gd name="connsiteY1136" fmla="*/ 5466422 h 5881100"/>
              <a:gd name="connsiteX1137" fmla="*/ 1495399 w 3512641"/>
              <a:gd name="connsiteY1137" fmla="*/ 5422066 h 5881100"/>
              <a:gd name="connsiteX1138" fmla="*/ 1490565 w 3512641"/>
              <a:gd name="connsiteY1138" fmla="*/ 5422066 h 5881100"/>
              <a:gd name="connsiteX1139" fmla="*/ 1480898 w 3512641"/>
              <a:gd name="connsiteY1139" fmla="*/ 5431923 h 5881100"/>
              <a:gd name="connsiteX1140" fmla="*/ 1509901 w 3512641"/>
              <a:gd name="connsiteY1140" fmla="*/ 5555133 h 5881100"/>
              <a:gd name="connsiteX1141" fmla="*/ 1505068 w 3512641"/>
              <a:gd name="connsiteY1141" fmla="*/ 5555133 h 5881100"/>
              <a:gd name="connsiteX1142" fmla="*/ 1476064 w 3512641"/>
              <a:gd name="connsiteY1142" fmla="*/ 5525563 h 5881100"/>
              <a:gd name="connsiteX1143" fmla="*/ 1471230 w 3512641"/>
              <a:gd name="connsiteY1143" fmla="*/ 5525563 h 5881100"/>
              <a:gd name="connsiteX1144" fmla="*/ 1461563 w 3512641"/>
              <a:gd name="connsiteY1144" fmla="*/ 5530491 h 5881100"/>
              <a:gd name="connsiteX1145" fmla="*/ 1418059 w 3512641"/>
              <a:gd name="connsiteY1145" fmla="*/ 5441780 h 5881100"/>
              <a:gd name="connsiteX1146" fmla="*/ 1398723 w 3512641"/>
              <a:gd name="connsiteY1146" fmla="*/ 5377710 h 5881100"/>
              <a:gd name="connsiteX1147" fmla="*/ 1408391 w 3512641"/>
              <a:gd name="connsiteY1147" fmla="*/ 5377710 h 5881100"/>
              <a:gd name="connsiteX1148" fmla="*/ 1447062 w 3512641"/>
              <a:gd name="connsiteY1148" fmla="*/ 5402352 h 5881100"/>
              <a:gd name="connsiteX1149" fmla="*/ 1456729 w 3512641"/>
              <a:gd name="connsiteY1149" fmla="*/ 5392495 h 5881100"/>
              <a:gd name="connsiteX1150" fmla="*/ 1456729 w 3512641"/>
              <a:gd name="connsiteY1150" fmla="*/ 5382638 h 5881100"/>
              <a:gd name="connsiteX1151" fmla="*/ 1432561 w 3512641"/>
              <a:gd name="connsiteY1151" fmla="*/ 5348140 h 5881100"/>
              <a:gd name="connsiteX1152" fmla="*/ 1466397 w 3512641"/>
              <a:gd name="connsiteY1152" fmla="*/ 5274213 h 5881100"/>
              <a:gd name="connsiteX1153" fmla="*/ 1466397 w 3512641"/>
              <a:gd name="connsiteY1153" fmla="*/ 5264357 h 5881100"/>
              <a:gd name="connsiteX1154" fmla="*/ 1451895 w 3512641"/>
              <a:gd name="connsiteY1154" fmla="*/ 5249572 h 5881100"/>
              <a:gd name="connsiteX1155" fmla="*/ 1456729 w 3512641"/>
              <a:gd name="connsiteY1155" fmla="*/ 5239715 h 5881100"/>
              <a:gd name="connsiteX1156" fmla="*/ 1447062 w 3512641"/>
              <a:gd name="connsiteY1156" fmla="*/ 5155932 h 5881100"/>
              <a:gd name="connsiteX1157" fmla="*/ 1451895 w 3512641"/>
              <a:gd name="connsiteY1157" fmla="*/ 5136218 h 5881100"/>
              <a:gd name="connsiteX1158" fmla="*/ 1442228 w 3512641"/>
              <a:gd name="connsiteY1158" fmla="*/ 5037650 h 5881100"/>
              <a:gd name="connsiteX1159" fmla="*/ 1427727 w 3512641"/>
              <a:gd name="connsiteY1159" fmla="*/ 5037650 h 5881100"/>
              <a:gd name="connsiteX1160" fmla="*/ 1408391 w 3512641"/>
              <a:gd name="connsiteY1160" fmla="*/ 5062292 h 5881100"/>
              <a:gd name="connsiteX1161" fmla="*/ 1413226 w 3512641"/>
              <a:gd name="connsiteY1161" fmla="*/ 5072148 h 5881100"/>
              <a:gd name="connsiteX1162" fmla="*/ 1408391 w 3512641"/>
              <a:gd name="connsiteY1162" fmla="*/ 5121433 h 5881100"/>
              <a:gd name="connsiteX1163" fmla="*/ 1413226 w 3512641"/>
              <a:gd name="connsiteY1163" fmla="*/ 5151003 h 5881100"/>
              <a:gd name="connsiteX1164" fmla="*/ 1398723 w 3512641"/>
              <a:gd name="connsiteY1164" fmla="*/ 5185502 h 5881100"/>
              <a:gd name="connsiteX1165" fmla="*/ 1379388 w 3512641"/>
              <a:gd name="connsiteY1165" fmla="*/ 5131290 h 5881100"/>
              <a:gd name="connsiteX1166" fmla="*/ 1389056 w 3512641"/>
              <a:gd name="connsiteY1166" fmla="*/ 5091862 h 5881100"/>
              <a:gd name="connsiteX1167" fmla="*/ 1374555 w 3512641"/>
              <a:gd name="connsiteY1167" fmla="*/ 5062292 h 5881100"/>
              <a:gd name="connsiteX1168" fmla="*/ 1379388 w 3512641"/>
              <a:gd name="connsiteY1168" fmla="*/ 5037650 h 5881100"/>
              <a:gd name="connsiteX1169" fmla="*/ 1374555 w 3512641"/>
              <a:gd name="connsiteY1169" fmla="*/ 5027793 h 5881100"/>
              <a:gd name="connsiteX1170" fmla="*/ 1379388 w 3512641"/>
              <a:gd name="connsiteY1170" fmla="*/ 4993293 h 5881100"/>
              <a:gd name="connsiteX1171" fmla="*/ 1374555 w 3512641"/>
              <a:gd name="connsiteY1171" fmla="*/ 4948938 h 5881100"/>
              <a:gd name="connsiteX1172" fmla="*/ 1384222 w 3512641"/>
              <a:gd name="connsiteY1172" fmla="*/ 4929225 h 5881100"/>
              <a:gd name="connsiteX1173" fmla="*/ 1379388 w 3512641"/>
              <a:gd name="connsiteY1173" fmla="*/ 4919368 h 5881100"/>
              <a:gd name="connsiteX1174" fmla="*/ 1379388 w 3512641"/>
              <a:gd name="connsiteY1174" fmla="*/ 4904583 h 5881100"/>
              <a:gd name="connsiteX1175" fmla="*/ 1389056 w 3512641"/>
              <a:gd name="connsiteY1175" fmla="*/ 4865155 h 5881100"/>
              <a:gd name="connsiteX1176" fmla="*/ 1384222 w 3512641"/>
              <a:gd name="connsiteY1176" fmla="*/ 4825728 h 5881100"/>
              <a:gd name="connsiteX1177" fmla="*/ 1386865 w 3512641"/>
              <a:gd name="connsiteY1177" fmla="*/ 4804171 h 5881100"/>
              <a:gd name="connsiteX1178" fmla="*/ 1385777 w 3512641"/>
              <a:gd name="connsiteY1178" fmla="*/ 4804171 h 5881100"/>
              <a:gd name="connsiteX1179" fmla="*/ 1345843 w 3512641"/>
              <a:gd name="connsiteY1179" fmla="*/ 4781552 h 5881100"/>
              <a:gd name="connsiteX1180" fmla="*/ 1342531 w 3512641"/>
              <a:gd name="connsiteY1180" fmla="*/ 4792462 h 5881100"/>
              <a:gd name="connsiteX1181" fmla="*/ 1335885 w 3512641"/>
              <a:gd name="connsiteY1181" fmla="*/ 4850370 h 5881100"/>
              <a:gd name="connsiteX1182" fmla="*/ 1321384 w 3512641"/>
              <a:gd name="connsiteY1182" fmla="*/ 4865155 h 5881100"/>
              <a:gd name="connsiteX1183" fmla="*/ 1313398 w 3512641"/>
              <a:gd name="connsiteY1183" fmla="*/ 4828515 h 5881100"/>
              <a:gd name="connsiteX1184" fmla="*/ 1307453 w 3512641"/>
              <a:gd name="connsiteY1184" fmla="*/ 4828515 h 5881100"/>
              <a:gd name="connsiteX1185" fmla="*/ 1307453 w 3512641"/>
              <a:gd name="connsiteY1185" fmla="*/ 4818658 h 5881100"/>
              <a:gd name="connsiteX1186" fmla="*/ 1311979 w 3512641"/>
              <a:gd name="connsiteY1186" fmla="*/ 4818658 h 5881100"/>
              <a:gd name="connsiteX1187" fmla="*/ 1313510 w 3512641"/>
              <a:gd name="connsiteY1187" fmla="*/ 4806172 h 5881100"/>
              <a:gd name="connsiteX1188" fmla="*/ 1303602 w 3512641"/>
              <a:gd name="connsiteY1188" fmla="*/ 4814028 h 5881100"/>
              <a:gd name="connsiteX1189" fmla="*/ 1274600 w 3512641"/>
              <a:gd name="connsiteY1189" fmla="*/ 4809100 h 5881100"/>
              <a:gd name="connsiteX1190" fmla="*/ 1267350 w 3512641"/>
              <a:gd name="connsiteY1190" fmla="*/ 4818958 h 5881100"/>
              <a:gd name="connsiteX1191" fmla="*/ 1260408 w 3512641"/>
              <a:gd name="connsiteY1191" fmla="*/ 4825249 h 5881100"/>
              <a:gd name="connsiteX1192" fmla="*/ 1263949 w 3512641"/>
              <a:gd name="connsiteY1192" fmla="*/ 4843301 h 5881100"/>
              <a:gd name="connsiteX1193" fmla="*/ 1225278 w 3512641"/>
              <a:gd name="connsiteY1193" fmla="*/ 4917227 h 5881100"/>
              <a:gd name="connsiteX1194" fmla="*/ 1191442 w 3512641"/>
              <a:gd name="connsiteY1194" fmla="*/ 4941868 h 5881100"/>
              <a:gd name="connsiteX1195" fmla="*/ 1181775 w 3512641"/>
              <a:gd name="connsiteY1195" fmla="*/ 4986225 h 5881100"/>
              <a:gd name="connsiteX1196" fmla="*/ 1191442 w 3512641"/>
              <a:gd name="connsiteY1196" fmla="*/ 4996082 h 5881100"/>
              <a:gd name="connsiteX1197" fmla="*/ 1191442 w 3512641"/>
              <a:gd name="connsiteY1197" fmla="*/ 5001010 h 5881100"/>
              <a:gd name="connsiteX1198" fmla="*/ 1147937 w 3512641"/>
              <a:gd name="connsiteY1198" fmla="*/ 5045365 h 5881100"/>
              <a:gd name="connsiteX1199" fmla="*/ 1147937 w 3512641"/>
              <a:gd name="connsiteY1199" fmla="*/ 5050293 h 5881100"/>
              <a:gd name="connsiteX1200" fmla="*/ 1152772 w 3512641"/>
              <a:gd name="connsiteY1200" fmla="*/ 5109435 h 5881100"/>
              <a:gd name="connsiteX1201" fmla="*/ 1143104 w 3512641"/>
              <a:gd name="connsiteY1201" fmla="*/ 5114363 h 5881100"/>
              <a:gd name="connsiteX1202" fmla="*/ 1123769 w 3512641"/>
              <a:gd name="connsiteY1202" fmla="*/ 5114363 h 5881100"/>
              <a:gd name="connsiteX1203" fmla="*/ 1109268 w 3512641"/>
              <a:gd name="connsiteY1203" fmla="*/ 5104507 h 5881100"/>
              <a:gd name="connsiteX1204" fmla="*/ 1065764 w 3512641"/>
              <a:gd name="connsiteY1204" fmla="*/ 5119292 h 5881100"/>
              <a:gd name="connsiteX1205" fmla="*/ 1031927 w 3512641"/>
              <a:gd name="connsiteY1205" fmla="*/ 5114363 h 5881100"/>
              <a:gd name="connsiteX1206" fmla="*/ 1017426 w 3512641"/>
              <a:gd name="connsiteY1206" fmla="*/ 5143933 h 5881100"/>
              <a:gd name="connsiteX1207" fmla="*/ 1012592 w 3512641"/>
              <a:gd name="connsiteY1207" fmla="*/ 5143933 h 5881100"/>
              <a:gd name="connsiteX1208" fmla="*/ 969088 w 3512641"/>
              <a:gd name="connsiteY1208" fmla="*/ 5119292 h 5881100"/>
              <a:gd name="connsiteX1209" fmla="*/ 959421 w 3512641"/>
              <a:gd name="connsiteY1209" fmla="*/ 5119292 h 5881100"/>
              <a:gd name="connsiteX1210" fmla="*/ 930418 w 3512641"/>
              <a:gd name="connsiteY1210" fmla="*/ 5153790 h 5881100"/>
              <a:gd name="connsiteX1211" fmla="*/ 901415 w 3512641"/>
              <a:gd name="connsiteY1211" fmla="*/ 5148862 h 5881100"/>
              <a:gd name="connsiteX1212" fmla="*/ 872413 w 3512641"/>
              <a:gd name="connsiteY1212" fmla="*/ 5178433 h 5881100"/>
              <a:gd name="connsiteX1213" fmla="*/ 843411 w 3512641"/>
              <a:gd name="connsiteY1213" fmla="*/ 5104507 h 5881100"/>
              <a:gd name="connsiteX1214" fmla="*/ 833742 w 3512641"/>
              <a:gd name="connsiteY1214" fmla="*/ 5060151 h 5881100"/>
              <a:gd name="connsiteX1215" fmla="*/ 828908 w 3512641"/>
              <a:gd name="connsiteY1215" fmla="*/ 5060151 h 5881100"/>
              <a:gd name="connsiteX1216" fmla="*/ 819241 w 3512641"/>
              <a:gd name="connsiteY1216" fmla="*/ 5070008 h 5881100"/>
              <a:gd name="connsiteX1217" fmla="*/ 848244 w 3512641"/>
              <a:gd name="connsiteY1217" fmla="*/ 5193218 h 5881100"/>
              <a:gd name="connsiteX1218" fmla="*/ 843411 w 3512641"/>
              <a:gd name="connsiteY1218" fmla="*/ 5193218 h 5881100"/>
              <a:gd name="connsiteX1219" fmla="*/ 814407 w 3512641"/>
              <a:gd name="connsiteY1219" fmla="*/ 5163648 h 5881100"/>
              <a:gd name="connsiteX1220" fmla="*/ 809573 w 3512641"/>
              <a:gd name="connsiteY1220" fmla="*/ 5163648 h 5881100"/>
              <a:gd name="connsiteX1221" fmla="*/ 799906 w 3512641"/>
              <a:gd name="connsiteY1221" fmla="*/ 5168576 h 5881100"/>
              <a:gd name="connsiteX1222" fmla="*/ 756403 w 3512641"/>
              <a:gd name="connsiteY1222" fmla="*/ 5079865 h 5881100"/>
              <a:gd name="connsiteX1223" fmla="*/ 737066 w 3512641"/>
              <a:gd name="connsiteY1223" fmla="*/ 5015795 h 5881100"/>
              <a:gd name="connsiteX1224" fmla="*/ 746734 w 3512641"/>
              <a:gd name="connsiteY1224" fmla="*/ 5015795 h 5881100"/>
              <a:gd name="connsiteX1225" fmla="*/ 785405 w 3512641"/>
              <a:gd name="connsiteY1225" fmla="*/ 5040437 h 5881100"/>
              <a:gd name="connsiteX1226" fmla="*/ 795072 w 3512641"/>
              <a:gd name="connsiteY1226" fmla="*/ 5030580 h 5881100"/>
              <a:gd name="connsiteX1227" fmla="*/ 795072 w 3512641"/>
              <a:gd name="connsiteY1227" fmla="*/ 5020723 h 5881100"/>
              <a:gd name="connsiteX1228" fmla="*/ 770904 w 3512641"/>
              <a:gd name="connsiteY1228" fmla="*/ 4986225 h 5881100"/>
              <a:gd name="connsiteX1229" fmla="*/ 804739 w 3512641"/>
              <a:gd name="connsiteY1229" fmla="*/ 4912298 h 5881100"/>
              <a:gd name="connsiteX1230" fmla="*/ 804739 w 3512641"/>
              <a:gd name="connsiteY1230" fmla="*/ 4902442 h 5881100"/>
              <a:gd name="connsiteX1231" fmla="*/ 790238 w 3512641"/>
              <a:gd name="connsiteY1231" fmla="*/ 4887657 h 5881100"/>
              <a:gd name="connsiteX1232" fmla="*/ 795072 w 3512641"/>
              <a:gd name="connsiteY1232" fmla="*/ 4877800 h 5881100"/>
              <a:gd name="connsiteX1233" fmla="*/ 792655 w 3512641"/>
              <a:gd name="connsiteY1233" fmla="*/ 4848229 h 5881100"/>
              <a:gd name="connsiteX1234" fmla="*/ 790391 w 3512641"/>
              <a:gd name="connsiteY1234" fmla="*/ 4831298 h 5881100"/>
              <a:gd name="connsiteX1235" fmla="*/ 782254 w 3512641"/>
              <a:gd name="connsiteY1235" fmla="*/ 4838672 h 5881100"/>
              <a:gd name="connsiteX1236" fmla="*/ 753252 w 3512641"/>
              <a:gd name="connsiteY1236" fmla="*/ 4764746 h 5881100"/>
              <a:gd name="connsiteX1237" fmla="*/ 748403 w 3512641"/>
              <a:gd name="connsiteY1237" fmla="*/ 4742502 h 5881100"/>
              <a:gd name="connsiteX1238" fmla="*/ 746734 w 3512641"/>
              <a:gd name="connsiteY1238" fmla="*/ 4759518 h 5881100"/>
              <a:gd name="connsiteX1239" fmla="*/ 751569 w 3512641"/>
              <a:gd name="connsiteY1239" fmla="*/ 4789088 h 5881100"/>
              <a:gd name="connsiteX1240" fmla="*/ 747268 w 3512641"/>
              <a:gd name="connsiteY1240" fmla="*/ 4807503 h 5881100"/>
              <a:gd name="connsiteX1241" fmla="*/ 758085 w 3512641"/>
              <a:gd name="connsiteY1241" fmla="*/ 4853457 h 5881100"/>
              <a:gd name="connsiteX1242" fmla="*/ 753252 w 3512641"/>
              <a:gd name="connsiteY1242" fmla="*/ 4853457 h 5881100"/>
              <a:gd name="connsiteX1243" fmla="*/ 724248 w 3512641"/>
              <a:gd name="connsiteY1243" fmla="*/ 4823887 h 5881100"/>
              <a:gd name="connsiteX1244" fmla="*/ 719414 w 3512641"/>
              <a:gd name="connsiteY1244" fmla="*/ 4823887 h 5881100"/>
              <a:gd name="connsiteX1245" fmla="*/ 709747 w 3512641"/>
              <a:gd name="connsiteY1245" fmla="*/ 4828815 h 5881100"/>
              <a:gd name="connsiteX1246" fmla="*/ 666244 w 3512641"/>
              <a:gd name="connsiteY1246" fmla="*/ 4740104 h 5881100"/>
              <a:gd name="connsiteX1247" fmla="*/ 646908 w 3512641"/>
              <a:gd name="connsiteY1247" fmla="*/ 4676034 h 5881100"/>
              <a:gd name="connsiteX1248" fmla="*/ 656575 w 3512641"/>
              <a:gd name="connsiteY1248" fmla="*/ 4676034 h 5881100"/>
              <a:gd name="connsiteX1249" fmla="*/ 695246 w 3512641"/>
              <a:gd name="connsiteY1249" fmla="*/ 4700676 h 5881100"/>
              <a:gd name="connsiteX1250" fmla="*/ 704913 w 3512641"/>
              <a:gd name="connsiteY1250" fmla="*/ 4690819 h 5881100"/>
              <a:gd name="connsiteX1251" fmla="*/ 704913 w 3512641"/>
              <a:gd name="connsiteY1251" fmla="*/ 4680962 h 5881100"/>
              <a:gd name="connsiteX1252" fmla="*/ 680745 w 3512641"/>
              <a:gd name="connsiteY1252" fmla="*/ 4646464 h 5881100"/>
              <a:gd name="connsiteX1253" fmla="*/ 714580 w 3512641"/>
              <a:gd name="connsiteY1253" fmla="*/ 4572537 h 5881100"/>
              <a:gd name="connsiteX1254" fmla="*/ 714580 w 3512641"/>
              <a:gd name="connsiteY1254" fmla="*/ 4562681 h 5881100"/>
              <a:gd name="connsiteX1255" fmla="*/ 700079 w 3512641"/>
              <a:gd name="connsiteY1255" fmla="*/ 4547896 h 5881100"/>
              <a:gd name="connsiteX1256" fmla="*/ 704913 w 3512641"/>
              <a:gd name="connsiteY1256" fmla="*/ 4538039 h 5881100"/>
              <a:gd name="connsiteX1257" fmla="*/ 695246 w 3512641"/>
              <a:gd name="connsiteY1257" fmla="*/ 4454256 h 5881100"/>
              <a:gd name="connsiteX1258" fmla="*/ 700079 w 3512641"/>
              <a:gd name="connsiteY1258" fmla="*/ 4434542 h 5881100"/>
              <a:gd name="connsiteX1259" fmla="*/ 690412 w 3512641"/>
              <a:gd name="connsiteY1259" fmla="*/ 4335974 h 5881100"/>
              <a:gd name="connsiteX1260" fmla="*/ 682080 w 3512641"/>
              <a:gd name="connsiteY1260" fmla="*/ 4335974 h 5881100"/>
              <a:gd name="connsiteX1261" fmla="*/ 693563 w 3512641"/>
              <a:gd name="connsiteY1261" fmla="*/ 4365245 h 5881100"/>
              <a:gd name="connsiteX1262" fmla="*/ 683895 w 3512641"/>
              <a:gd name="connsiteY1262" fmla="*/ 4384958 h 5881100"/>
              <a:gd name="connsiteX1263" fmla="*/ 688729 w 3512641"/>
              <a:gd name="connsiteY1263" fmla="*/ 4404672 h 5881100"/>
              <a:gd name="connsiteX1264" fmla="*/ 674228 w 3512641"/>
              <a:gd name="connsiteY1264" fmla="*/ 4488455 h 5881100"/>
              <a:gd name="connsiteX1265" fmla="*/ 659727 w 3512641"/>
              <a:gd name="connsiteY1265" fmla="*/ 4503240 h 5881100"/>
              <a:gd name="connsiteX1266" fmla="*/ 653934 w 3512641"/>
              <a:gd name="connsiteY1266" fmla="*/ 4476662 h 5881100"/>
              <a:gd name="connsiteX1267" fmla="*/ 646908 w 3512641"/>
              <a:gd name="connsiteY1267" fmla="*/ 4483826 h 5881100"/>
              <a:gd name="connsiteX1268" fmla="*/ 627573 w 3512641"/>
              <a:gd name="connsiteY1268" fmla="*/ 4429614 h 5881100"/>
              <a:gd name="connsiteX1269" fmla="*/ 637240 w 3512641"/>
              <a:gd name="connsiteY1269" fmla="*/ 4390186 h 5881100"/>
              <a:gd name="connsiteX1270" fmla="*/ 622739 w 3512641"/>
              <a:gd name="connsiteY1270" fmla="*/ 4360616 h 5881100"/>
              <a:gd name="connsiteX1271" fmla="*/ 627573 w 3512641"/>
              <a:gd name="connsiteY1271" fmla="*/ 4335974 h 5881100"/>
              <a:gd name="connsiteX1272" fmla="*/ 622739 w 3512641"/>
              <a:gd name="connsiteY1272" fmla="*/ 4326117 h 5881100"/>
              <a:gd name="connsiteX1273" fmla="*/ 627573 w 3512641"/>
              <a:gd name="connsiteY1273" fmla="*/ 4291617 h 5881100"/>
              <a:gd name="connsiteX1274" fmla="*/ 627395 w 3512641"/>
              <a:gd name="connsiteY1274" fmla="*/ 4289985 h 5881100"/>
              <a:gd name="connsiteX1275" fmla="*/ 622040 w 3512641"/>
              <a:gd name="connsiteY1275" fmla="*/ 4294838 h 5881100"/>
              <a:gd name="connsiteX1276" fmla="*/ 593038 w 3512641"/>
              <a:gd name="connsiteY1276" fmla="*/ 4220912 h 5881100"/>
              <a:gd name="connsiteX1277" fmla="*/ 583369 w 3512641"/>
              <a:gd name="connsiteY1277" fmla="*/ 4176556 h 5881100"/>
              <a:gd name="connsiteX1278" fmla="*/ 578535 w 3512641"/>
              <a:gd name="connsiteY1278" fmla="*/ 4176556 h 5881100"/>
              <a:gd name="connsiteX1279" fmla="*/ 568868 w 3512641"/>
              <a:gd name="connsiteY1279" fmla="*/ 4186413 h 5881100"/>
              <a:gd name="connsiteX1280" fmla="*/ 597872 w 3512641"/>
              <a:gd name="connsiteY1280" fmla="*/ 4309623 h 5881100"/>
              <a:gd name="connsiteX1281" fmla="*/ 593038 w 3512641"/>
              <a:gd name="connsiteY1281" fmla="*/ 4309623 h 5881100"/>
              <a:gd name="connsiteX1282" fmla="*/ 584578 w 3512641"/>
              <a:gd name="connsiteY1282" fmla="*/ 4302231 h 5881100"/>
              <a:gd name="connsiteX1283" fmla="*/ 584069 w 3512641"/>
              <a:gd name="connsiteY1283" fmla="*/ 4301682 h 5881100"/>
              <a:gd name="connsiteX1284" fmla="*/ 584069 w 3512641"/>
              <a:gd name="connsiteY1284" fmla="*/ 4326117 h 5881100"/>
              <a:gd name="connsiteX1285" fmla="*/ 574402 w 3512641"/>
              <a:gd name="connsiteY1285" fmla="*/ 4326117 h 5881100"/>
              <a:gd name="connsiteX1286" fmla="*/ 574402 w 3512641"/>
              <a:gd name="connsiteY1286" fmla="*/ 4311332 h 5881100"/>
              <a:gd name="connsiteX1287" fmla="*/ 583971 w 3512641"/>
              <a:gd name="connsiteY1287" fmla="*/ 4301576 h 5881100"/>
              <a:gd name="connsiteX1288" fmla="*/ 570181 w 3512641"/>
              <a:gd name="connsiteY1288" fmla="*/ 4286689 h 5881100"/>
              <a:gd name="connsiteX1289" fmla="*/ 569568 w 3512641"/>
              <a:gd name="connsiteY1289" fmla="*/ 4286689 h 5881100"/>
              <a:gd name="connsiteX1290" fmla="*/ 569568 w 3512641"/>
              <a:gd name="connsiteY1290" fmla="*/ 4286027 h 5881100"/>
              <a:gd name="connsiteX1291" fmla="*/ 564034 w 3512641"/>
              <a:gd name="connsiteY1291" fmla="*/ 4280053 h 5881100"/>
              <a:gd name="connsiteX1292" fmla="*/ 559200 w 3512641"/>
              <a:gd name="connsiteY1292" fmla="*/ 4280053 h 5881100"/>
              <a:gd name="connsiteX1293" fmla="*/ 549533 w 3512641"/>
              <a:gd name="connsiteY1293" fmla="*/ 4284981 h 5881100"/>
              <a:gd name="connsiteX1294" fmla="*/ 506030 w 3512641"/>
              <a:gd name="connsiteY1294" fmla="*/ 4196270 h 5881100"/>
              <a:gd name="connsiteX1295" fmla="*/ 486694 w 3512641"/>
              <a:gd name="connsiteY1295" fmla="*/ 4132200 h 5881100"/>
              <a:gd name="connsiteX1296" fmla="*/ 496361 w 3512641"/>
              <a:gd name="connsiteY1296" fmla="*/ 4132200 h 5881100"/>
              <a:gd name="connsiteX1297" fmla="*/ 535032 w 3512641"/>
              <a:gd name="connsiteY1297" fmla="*/ 4156842 h 5881100"/>
              <a:gd name="connsiteX1298" fmla="*/ 544700 w 3512641"/>
              <a:gd name="connsiteY1298" fmla="*/ 4146985 h 5881100"/>
              <a:gd name="connsiteX1299" fmla="*/ 544700 w 3512641"/>
              <a:gd name="connsiteY1299" fmla="*/ 4137128 h 5881100"/>
              <a:gd name="connsiteX1300" fmla="*/ 520531 w 3512641"/>
              <a:gd name="connsiteY1300" fmla="*/ 4102630 h 5881100"/>
              <a:gd name="connsiteX1301" fmla="*/ 554367 w 3512641"/>
              <a:gd name="connsiteY1301" fmla="*/ 4028703 h 5881100"/>
              <a:gd name="connsiteX1302" fmla="*/ 554367 w 3512641"/>
              <a:gd name="connsiteY1302" fmla="*/ 4018847 h 5881100"/>
              <a:gd name="connsiteX1303" fmla="*/ 539866 w 3512641"/>
              <a:gd name="connsiteY1303" fmla="*/ 4004062 h 5881100"/>
              <a:gd name="connsiteX1304" fmla="*/ 544700 w 3512641"/>
              <a:gd name="connsiteY1304" fmla="*/ 3994205 h 5881100"/>
              <a:gd name="connsiteX1305" fmla="*/ 542283 w 3512641"/>
              <a:gd name="connsiteY1305" fmla="*/ 3964634 h 5881100"/>
              <a:gd name="connsiteX1306" fmla="*/ 537761 w 3512641"/>
              <a:gd name="connsiteY1306" fmla="*/ 3930827 h 5881100"/>
              <a:gd name="connsiteX1307" fmla="*/ 531826 w 3512641"/>
              <a:gd name="connsiteY1307" fmla="*/ 3926172 h 5881100"/>
              <a:gd name="connsiteX1308" fmla="*/ 511887 w 3512641"/>
              <a:gd name="connsiteY1308" fmla="*/ 3920012 h 5881100"/>
              <a:gd name="connsiteX1309" fmla="*/ 502220 w 3512641"/>
              <a:gd name="connsiteY1309" fmla="*/ 3920012 h 5881100"/>
              <a:gd name="connsiteX1310" fmla="*/ 495597 w 3512641"/>
              <a:gd name="connsiteY1310" fmla="*/ 3929464 h 5881100"/>
              <a:gd name="connsiteX1311" fmla="*/ 495153 w 3512641"/>
              <a:gd name="connsiteY1311" fmla="*/ 3931367 h 5881100"/>
              <a:gd name="connsiteX1312" fmla="*/ 492042 w 3512641"/>
              <a:gd name="connsiteY1312" fmla="*/ 3934539 h 5881100"/>
              <a:gd name="connsiteX1313" fmla="*/ 484092 w 3512641"/>
              <a:gd name="connsiteY1313" fmla="*/ 3945885 h 5881100"/>
              <a:gd name="connsiteX1314" fmla="*/ 473216 w 3512641"/>
              <a:gd name="connsiteY1314" fmla="*/ 3954510 h 5881100"/>
              <a:gd name="connsiteX1315" fmla="*/ 444214 w 3512641"/>
              <a:gd name="connsiteY1315" fmla="*/ 3949582 h 5881100"/>
              <a:gd name="connsiteX1316" fmla="*/ 415211 w 3512641"/>
              <a:gd name="connsiteY1316" fmla="*/ 3979153 h 5881100"/>
              <a:gd name="connsiteX1317" fmla="*/ 386209 w 3512641"/>
              <a:gd name="connsiteY1317" fmla="*/ 3905227 h 5881100"/>
              <a:gd name="connsiteX1318" fmla="*/ 376540 w 3512641"/>
              <a:gd name="connsiteY1318" fmla="*/ 3860871 h 5881100"/>
              <a:gd name="connsiteX1319" fmla="*/ 371706 w 3512641"/>
              <a:gd name="connsiteY1319" fmla="*/ 3860871 h 5881100"/>
              <a:gd name="connsiteX1320" fmla="*/ 362039 w 3512641"/>
              <a:gd name="connsiteY1320" fmla="*/ 3870728 h 5881100"/>
              <a:gd name="connsiteX1321" fmla="*/ 391043 w 3512641"/>
              <a:gd name="connsiteY1321" fmla="*/ 3993938 h 5881100"/>
              <a:gd name="connsiteX1322" fmla="*/ 386209 w 3512641"/>
              <a:gd name="connsiteY1322" fmla="*/ 3993938 h 5881100"/>
              <a:gd name="connsiteX1323" fmla="*/ 357205 w 3512641"/>
              <a:gd name="connsiteY1323" fmla="*/ 3964368 h 5881100"/>
              <a:gd name="connsiteX1324" fmla="*/ 352371 w 3512641"/>
              <a:gd name="connsiteY1324" fmla="*/ 3964368 h 5881100"/>
              <a:gd name="connsiteX1325" fmla="*/ 342704 w 3512641"/>
              <a:gd name="connsiteY1325" fmla="*/ 3969296 h 5881100"/>
              <a:gd name="connsiteX1326" fmla="*/ 299201 w 3512641"/>
              <a:gd name="connsiteY1326" fmla="*/ 3880585 h 5881100"/>
              <a:gd name="connsiteX1327" fmla="*/ 279864 w 3512641"/>
              <a:gd name="connsiteY1327" fmla="*/ 3816515 h 5881100"/>
              <a:gd name="connsiteX1328" fmla="*/ 289532 w 3512641"/>
              <a:gd name="connsiteY1328" fmla="*/ 3816515 h 5881100"/>
              <a:gd name="connsiteX1329" fmla="*/ 328203 w 3512641"/>
              <a:gd name="connsiteY1329" fmla="*/ 3841157 h 5881100"/>
              <a:gd name="connsiteX1330" fmla="*/ 337871 w 3512641"/>
              <a:gd name="connsiteY1330" fmla="*/ 3831300 h 5881100"/>
              <a:gd name="connsiteX1331" fmla="*/ 337871 w 3512641"/>
              <a:gd name="connsiteY1331" fmla="*/ 3821443 h 5881100"/>
              <a:gd name="connsiteX1332" fmla="*/ 313702 w 3512641"/>
              <a:gd name="connsiteY1332" fmla="*/ 3786945 h 5881100"/>
              <a:gd name="connsiteX1333" fmla="*/ 347538 w 3512641"/>
              <a:gd name="connsiteY1333" fmla="*/ 3713018 h 5881100"/>
              <a:gd name="connsiteX1334" fmla="*/ 347538 w 3512641"/>
              <a:gd name="connsiteY1334" fmla="*/ 3703162 h 5881100"/>
              <a:gd name="connsiteX1335" fmla="*/ 333037 w 3512641"/>
              <a:gd name="connsiteY1335" fmla="*/ 3688377 h 5881100"/>
              <a:gd name="connsiteX1336" fmla="*/ 337871 w 3512641"/>
              <a:gd name="connsiteY1336" fmla="*/ 3678520 h 5881100"/>
              <a:gd name="connsiteX1337" fmla="*/ 337118 w 3512641"/>
              <a:gd name="connsiteY1337" fmla="*/ 3669315 h 5881100"/>
              <a:gd name="connsiteX1338" fmla="*/ 323865 w 3512641"/>
              <a:gd name="connsiteY1338" fmla="*/ 3661808 h 5881100"/>
              <a:gd name="connsiteX1339" fmla="*/ 314197 w 3512641"/>
              <a:gd name="connsiteY1339" fmla="*/ 3661808 h 5881100"/>
              <a:gd name="connsiteX1340" fmla="*/ 285193 w 3512641"/>
              <a:gd name="connsiteY1340" fmla="*/ 3696306 h 5881100"/>
              <a:gd name="connsiteX1341" fmla="*/ 256191 w 3512641"/>
              <a:gd name="connsiteY1341" fmla="*/ 3691378 h 5881100"/>
              <a:gd name="connsiteX1342" fmla="*/ 227189 w 3512641"/>
              <a:gd name="connsiteY1342" fmla="*/ 3720949 h 5881100"/>
              <a:gd name="connsiteX1343" fmla="*/ 198187 w 3512641"/>
              <a:gd name="connsiteY1343" fmla="*/ 3647023 h 5881100"/>
              <a:gd name="connsiteX1344" fmla="*/ 188518 w 3512641"/>
              <a:gd name="connsiteY1344" fmla="*/ 3602667 h 5881100"/>
              <a:gd name="connsiteX1345" fmla="*/ 183684 w 3512641"/>
              <a:gd name="connsiteY1345" fmla="*/ 3602667 h 5881100"/>
              <a:gd name="connsiteX1346" fmla="*/ 174017 w 3512641"/>
              <a:gd name="connsiteY1346" fmla="*/ 3612524 h 5881100"/>
              <a:gd name="connsiteX1347" fmla="*/ 203020 w 3512641"/>
              <a:gd name="connsiteY1347" fmla="*/ 3735734 h 5881100"/>
              <a:gd name="connsiteX1348" fmla="*/ 198187 w 3512641"/>
              <a:gd name="connsiteY1348" fmla="*/ 3735734 h 5881100"/>
              <a:gd name="connsiteX1349" fmla="*/ 169183 w 3512641"/>
              <a:gd name="connsiteY1349" fmla="*/ 3706164 h 5881100"/>
              <a:gd name="connsiteX1350" fmla="*/ 164349 w 3512641"/>
              <a:gd name="connsiteY1350" fmla="*/ 3706164 h 5881100"/>
              <a:gd name="connsiteX1351" fmla="*/ 154682 w 3512641"/>
              <a:gd name="connsiteY1351" fmla="*/ 3711092 h 5881100"/>
              <a:gd name="connsiteX1352" fmla="*/ 111178 w 3512641"/>
              <a:gd name="connsiteY1352" fmla="*/ 3622381 h 5881100"/>
              <a:gd name="connsiteX1353" fmla="*/ 91842 w 3512641"/>
              <a:gd name="connsiteY1353" fmla="*/ 3558311 h 5881100"/>
              <a:gd name="connsiteX1354" fmla="*/ 101509 w 3512641"/>
              <a:gd name="connsiteY1354" fmla="*/ 3558311 h 5881100"/>
              <a:gd name="connsiteX1355" fmla="*/ 140181 w 3512641"/>
              <a:gd name="connsiteY1355" fmla="*/ 3582953 h 5881100"/>
              <a:gd name="connsiteX1356" fmla="*/ 149848 w 3512641"/>
              <a:gd name="connsiteY1356" fmla="*/ 3573096 h 5881100"/>
              <a:gd name="connsiteX1357" fmla="*/ 149848 w 3512641"/>
              <a:gd name="connsiteY1357" fmla="*/ 3563239 h 5881100"/>
              <a:gd name="connsiteX1358" fmla="*/ 125679 w 3512641"/>
              <a:gd name="connsiteY1358" fmla="*/ 3528741 h 5881100"/>
              <a:gd name="connsiteX1359" fmla="*/ 159515 w 3512641"/>
              <a:gd name="connsiteY1359" fmla="*/ 3454814 h 5881100"/>
              <a:gd name="connsiteX1360" fmla="*/ 159515 w 3512641"/>
              <a:gd name="connsiteY1360" fmla="*/ 3444958 h 5881100"/>
              <a:gd name="connsiteX1361" fmla="*/ 145014 w 3512641"/>
              <a:gd name="connsiteY1361" fmla="*/ 3430173 h 5881100"/>
              <a:gd name="connsiteX1362" fmla="*/ 149848 w 3512641"/>
              <a:gd name="connsiteY1362" fmla="*/ 3420316 h 5881100"/>
              <a:gd name="connsiteX1363" fmla="*/ 140181 w 3512641"/>
              <a:gd name="connsiteY1363" fmla="*/ 3336533 h 5881100"/>
              <a:gd name="connsiteX1364" fmla="*/ 145014 w 3512641"/>
              <a:gd name="connsiteY1364" fmla="*/ 3316819 h 5881100"/>
              <a:gd name="connsiteX1365" fmla="*/ 135347 w 3512641"/>
              <a:gd name="connsiteY1365" fmla="*/ 3218251 h 5881100"/>
              <a:gd name="connsiteX1366" fmla="*/ 120846 w 3512641"/>
              <a:gd name="connsiteY1366" fmla="*/ 3218251 h 5881100"/>
              <a:gd name="connsiteX1367" fmla="*/ 101509 w 3512641"/>
              <a:gd name="connsiteY1367" fmla="*/ 3242893 h 5881100"/>
              <a:gd name="connsiteX1368" fmla="*/ 106345 w 3512641"/>
              <a:gd name="connsiteY1368" fmla="*/ 3252749 h 5881100"/>
              <a:gd name="connsiteX1369" fmla="*/ 101509 w 3512641"/>
              <a:gd name="connsiteY1369" fmla="*/ 3302034 h 5881100"/>
              <a:gd name="connsiteX1370" fmla="*/ 106345 w 3512641"/>
              <a:gd name="connsiteY1370" fmla="*/ 3331604 h 5881100"/>
              <a:gd name="connsiteX1371" fmla="*/ 91842 w 3512641"/>
              <a:gd name="connsiteY1371" fmla="*/ 3366103 h 5881100"/>
              <a:gd name="connsiteX1372" fmla="*/ 72507 w 3512641"/>
              <a:gd name="connsiteY1372" fmla="*/ 3311891 h 5881100"/>
              <a:gd name="connsiteX1373" fmla="*/ 82175 w 3512641"/>
              <a:gd name="connsiteY1373" fmla="*/ 3272463 h 5881100"/>
              <a:gd name="connsiteX1374" fmla="*/ 67674 w 3512641"/>
              <a:gd name="connsiteY1374" fmla="*/ 3242893 h 5881100"/>
              <a:gd name="connsiteX1375" fmla="*/ 72507 w 3512641"/>
              <a:gd name="connsiteY1375" fmla="*/ 3218251 h 5881100"/>
              <a:gd name="connsiteX1376" fmla="*/ 67674 w 3512641"/>
              <a:gd name="connsiteY1376" fmla="*/ 3208394 h 5881100"/>
              <a:gd name="connsiteX1377" fmla="*/ 72507 w 3512641"/>
              <a:gd name="connsiteY1377" fmla="*/ 3173894 h 5881100"/>
              <a:gd name="connsiteX1378" fmla="*/ 67674 w 3512641"/>
              <a:gd name="connsiteY1378" fmla="*/ 3129539 h 5881100"/>
              <a:gd name="connsiteX1379" fmla="*/ 77341 w 3512641"/>
              <a:gd name="connsiteY1379" fmla="*/ 3109826 h 5881100"/>
              <a:gd name="connsiteX1380" fmla="*/ 72507 w 3512641"/>
              <a:gd name="connsiteY1380" fmla="*/ 3099969 h 5881100"/>
              <a:gd name="connsiteX1381" fmla="*/ 72507 w 3512641"/>
              <a:gd name="connsiteY1381" fmla="*/ 3085184 h 5881100"/>
              <a:gd name="connsiteX1382" fmla="*/ 82175 w 3512641"/>
              <a:gd name="connsiteY1382" fmla="*/ 3045756 h 5881100"/>
              <a:gd name="connsiteX1383" fmla="*/ 77341 w 3512641"/>
              <a:gd name="connsiteY1383" fmla="*/ 3006329 h 5881100"/>
              <a:gd name="connsiteX1384" fmla="*/ 82175 w 3512641"/>
              <a:gd name="connsiteY1384" fmla="*/ 2966903 h 5881100"/>
              <a:gd name="connsiteX1385" fmla="*/ 62840 w 3512641"/>
              <a:gd name="connsiteY1385" fmla="*/ 2937331 h 5881100"/>
              <a:gd name="connsiteX1386" fmla="*/ 67674 w 3512641"/>
              <a:gd name="connsiteY1386" fmla="*/ 2922546 h 5881100"/>
              <a:gd name="connsiteX1387" fmla="*/ 62840 w 3512641"/>
              <a:gd name="connsiteY1387" fmla="*/ 2892976 h 5881100"/>
              <a:gd name="connsiteX1388" fmla="*/ 77341 w 3512641"/>
              <a:gd name="connsiteY1388" fmla="*/ 2848620 h 5881100"/>
              <a:gd name="connsiteX1389" fmla="*/ 62840 w 3512641"/>
              <a:gd name="connsiteY1389" fmla="*/ 2814121 h 5881100"/>
              <a:gd name="connsiteX1390" fmla="*/ 53172 w 3512641"/>
              <a:gd name="connsiteY1390" fmla="*/ 2814121 h 5881100"/>
              <a:gd name="connsiteX1391" fmla="*/ 43505 w 3512641"/>
              <a:gd name="connsiteY1391" fmla="*/ 2819049 h 5881100"/>
              <a:gd name="connsiteX1392" fmla="*/ 24170 w 3512641"/>
              <a:gd name="connsiteY1392" fmla="*/ 2759910 h 5881100"/>
              <a:gd name="connsiteX1393" fmla="*/ 33838 w 3512641"/>
              <a:gd name="connsiteY1393" fmla="*/ 2735266 h 5881100"/>
              <a:gd name="connsiteX1394" fmla="*/ 19336 w 3512641"/>
              <a:gd name="connsiteY1394" fmla="*/ 2705696 h 5881100"/>
              <a:gd name="connsiteX1395" fmla="*/ 19336 w 3512641"/>
              <a:gd name="connsiteY1395" fmla="*/ 2700768 h 5881100"/>
              <a:gd name="connsiteX1396" fmla="*/ 53172 w 3512641"/>
              <a:gd name="connsiteY1396" fmla="*/ 2646555 h 5881100"/>
              <a:gd name="connsiteX1397" fmla="*/ 58006 w 3512641"/>
              <a:gd name="connsiteY1397" fmla="*/ 2646555 h 5881100"/>
              <a:gd name="connsiteX1398" fmla="*/ 67674 w 3512641"/>
              <a:gd name="connsiteY1398" fmla="*/ 2656413 h 5881100"/>
              <a:gd name="connsiteX1399" fmla="*/ 62840 w 3512641"/>
              <a:gd name="connsiteY1399" fmla="*/ 2681054 h 5881100"/>
              <a:gd name="connsiteX1400" fmla="*/ 62840 w 3512641"/>
              <a:gd name="connsiteY1400" fmla="*/ 2700768 h 5881100"/>
              <a:gd name="connsiteX1401" fmla="*/ 67674 w 3512641"/>
              <a:gd name="connsiteY1401" fmla="*/ 2705696 h 5881100"/>
              <a:gd name="connsiteX1402" fmla="*/ 53172 w 3512641"/>
              <a:gd name="connsiteY1402" fmla="*/ 2769766 h 5881100"/>
              <a:gd name="connsiteX1403" fmla="*/ 67674 w 3512641"/>
              <a:gd name="connsiteY1403" fmla="*/ 2769766 h 5881100"/>
              <a:gd name="connsiteX1404" fmla="*/ 111178 w 3512641"/>
              <a:gd name="connsiteY1404" fmla="*/ 2631770 h 5881100"/>
              <a:gd name="connsiteX1405" fmla="*/ 120846 w 3512641"/>
              <a:gd name="connsiteY1405" fmla="*/ 2621913 h 5881100"/>
              <a:gd name="connsiteX1406" fmla="*/ 116012 w 3512641"/>
              <a:gd name="connsiteY1406" fmla="*/ 2612056 h 5881100"/>
              <a:gd name="connsiteX1407" fmla="*/ 120846 w 3512641"/>
              <a:gd name="connsiteY1407" fmla="*/ 2582486 h 5881100"/>
              <a:gd name="connsiteX1408" fmla="*/ 116012 w 3512641"/>
              <a:gd name="connsiteY1408" fmla="*/ 2547988 h 5881100"/>
              <a:gd name="connsiteX1409" fmla="*/ 125679 w 3512641"/>
              <a:gd name="connsiteY1409" fmla="*/ 2508560 h 5881100"/>
              <a:gd name="connsiteX1410" fmla="*/ 125679 w 3512641"/>
              <a:gd name="connsiteY1410" fmla="*/ 2488846 h 5881100"/>
              <a:gd name="connsiteX1411" fmla="*/ 116012 w 3512641"/>
              <a:gd name="connsiteY1411" fmla="*/ 2478990 h 5881100"/>
              <a:gd name="connsiteX1412" fmla="*/ 77341 w 3512641"/>
              <a:gd name="connsiteY1412" fmla="*/ 2508560 h 5881100"/>
              <a:gd name="connsiteX1413" fmla="*/ 82175 w 3512641"/>
              <a:gd name="connsiteY1413" fmla="*/ 2518416 h 5881100"/>
              <a:gd name="connsiteX1414" fmla="*/ 53172 w 3512641"/>
              <a:gd name="connsiteY1414" fmla="*/ 2562773 h 5881100"/>
              <a:gd name="connsiteX1415" fmla="*/ 48339 w 3512641"/>
              <a:gd name="connsiteY1415" fmla="*/ 2562773 h 5881100"/>
              <a:gd name="connsiteX1416" fmla="*/ 33838 w 3512641"/>
              <a:gd name="connsiteY1416" fmla="*/ 2528273 h 5881100"/>
              <a:gd name="connsiteX1417" fmla="*/ 53172 w 3512641"/>
              <a:gd name="connsiteY1417" fmla="*/ 2429705 h 5881100"/>
              <a:gd name="connsiteX1418" fmla="*/ 91842 w 3512641"/>
              <a:gd name="connsiteY1418" fmla="*/ 2395207 h 5881100"/>
              <a:gd name="connsiteX1419" fmla="*/ 130513 w 3512641"/>
              <a:gd name="connsiteY1419" fmla="*/ 2395207 h 5881100"/>
              <a:gd name="connsiteX1420" fmla="*/ 140181 w 3512641"/>
              <a:gd name="connsiteY1420" fmla="*/ 2360708 h 5881100"/>
              <a:gd name="connsiteX1421" fmla="*/ 130513 w 3512641"/>
              <a:gd name="connsiteY1421" fmla="*/ 2331136 h 5881100"/>
              <a:gd name="connsiteX1422" fmla="*/ 145014 w 3512641"/>
              <a:gd name="connsiteY1422" fmla="*/ 2326208 h 5881100"/>
              <a:gd name="connsiteX1423" fmla="*/ 145014 w 3512641"/>
              <a:gd name="connsiteY1423" fmla="*/ 2321280 h 5881100"/>
              <a:gd name="connsiteX1424" fmla="*/ 135347 w 3512641"/>
              <a:gd name="connsiteY1424" fmla="*/ 2296638 h 5881100"/>
              <a:gd name="connsiteX1425" fmla="*/ 193351 w 3512641"/>
              <a:gd name="connsiteY1425" fmla="*/ 2069931 h 5881100"/>
              <a:gd name="connsiteX1426" fmla="*/ 178850 w 3512641"/>
              <a:gd name="connsiteY1426" fmla="*/ 2060075 h 5881100"/>
              <a:gd name="connsiteX1427" fmla="*/ 154682 w 3512641"/>
              <a:gd name="connsiteY1427" fmla="*/ 2124145 h 5881100"/>
              <a:gd name="connsiteX1428" fmla="*/ 159515 w 3512641"/>
              <a:gd name="connsiteY1428" fmla="*/ 2143858 h 5881100"/>
              <a:gd name="connsiteX1429" fmla="*/ 120846 w 3512641"/>
              <a:gd name="connsiteY1429" fmla="*/ 2247355 h 5881100"/>
              <a:gd name="connsiteX1430" fmla="*/ 101509 w 3512641"/>
              <a:gd name="connsiteY1430" fmla="*/ 2281853 h 5881100"/>
              <a:gd name="connsiteX1431" fmla="*/ 82175 w 3512641"/>
              <a:gd name="connsiteY1431" fmla="*/ 2281853 h 5881100"/>
              <a:gd name="connsiteX1432" fmla="*/ 116012 w 3512641"/>
              <a:gd name="connsiteY1432" fmla="*/ 2198070 h 5881100"/>
              <a:gd name="connsiteX1433" fmla="*/ 96676 w 3512641"/>
              <a:gd name="connsiteY1433" fmla="*/ 2188213 h 5881100"/>
              <a:gd name="connsiteX1434" fmla="*/ 96676 w 3512641"/>
              <a:gd name="connsiteY1434" fmla="*/ 2178356 h 5881100"/>
              <a:gd name="connsiteX1435" fmla="*/ 120846 w 3512641"/>
              <a:gd name="connsiteY1435" fmla="*/ 2094573 h 5881100"/>
              <a:gd name="connsiteX1436" fmla="*/ 130513 w 3512641"/>
              <a:gd name="connsiteY1436" fmla="*/ 2104430 h 5881100"/>
              <a:gd name="connsiteX1437" fmla="*/ 135347 w 3512641"/>
              <a:gd name="connsiteY1437" fmla="*/ 2104430 h 5881100"/>
              <a:gd name="connsiteX1438" fmla="*/ 135347 w 3512641"/>
              <a:gd name="connsiteY1438" fmla="*/ 2089645 h 5881100"/>
              <a:gd name="connsiteX1439" fmla="*/ 116012 w 3512641"/>
              <a:gd name="connsiteY1439" fmla="*/ 2084717 h 5881100"/>
              <a:gd name="connsiteX1440" fmla="*/ 164349 w 3512641"/>
              <a:gd name="connsiteY1440" fmla="*/ 1981220 h 5881100"/>
              <a:gd name="connsiteX1441" fmla="*/ 178850 w 3512641"/>
              <a:gd name="connsiteY1441" fmla="*/ 1976292 h 5881100"/>
              <a:gd name="connsiteX1442" fmla="*/ 207854 w 3512641"/>
              <a:gd name="connsiteY1442" fmla="*/ 1986148 h 5881100"/>
              <a:gd name="connsiteX1443" fmla="*/ 217521 w 3512641"/>
              <a:gd name="connsiteY1443" fmla="*/ 1986148 h 5881100"/>
              <a:gd name="connsiteX1444" fmla="*/ 222355 w 3512641"/>
              <a:gd name="connsiteY1444" fmla="*/ 1971363 h 5881100"/>
              <a:gd name="connsiteX1445" fmla="*/ 212688 w 3512641"/>
              <a:gd name="connsiteY1445" fmla="*/ 1941793 h 5881100"/>
              <a:gd name="connsiteX1446" fmla="*/ 246524 w 3512641"/>
              <a:gd name="connsiteY1446" fmla="*/ 1833368 h 5881100"/>
              <a:gd name="connsiteX1447" fmla="*/ 261025 w 3512641"/>
              <a:gd name="connsiteY1447" fmla="*/ 1779155 h 5881100"/>
              <a:gd name="connsiteX1448" fmla="*/ 256191 w 3512641"/>
              <a:gd name="connsiteY1448" fmla="*/ 1774227 h 5881100"/>
              <a:gd name="connsiteX1449" fmla="*/ 285193 w 3512641"/>
              <a:gd name="connsiteY1449" fmla="*/ 1646088 h 5881100"/>
              <a:gd name="connsiteX1450" fmla="*/ 304530 w 3512641"/>
              <a:gd name="connsiteY1450" fmla="*/ 1591876 h 5881100"/>
              <a:gd name="connsiteX1451" fmla="*/ 304530 w 3512641"/>
              <a:gd name="connsiteY1451" fmla="*/ 1562305 h 5881100"/>
              <a:gd name="connsiteX1452" fmla="*/ 343199 w 3512641"/>
              <a:gd name="connsiteY1452" fmla="*/ 1434167 h 5881100"/>
              <a:gd name="connsiteX1453" fmla="*/ 338366 w 3512641"/>
              <a:gd name="connsiteY1453" fmla="*/ 1424310 h 5881100"/>
              <a:gd name="connsiteX1454" fmla="*/ 367368 w 3512641"/>
              <a:gd name="connsiteY1454" fmla="*/ 1355312 h 5881100"/>
              <a:gd name="connsiteX1455" fmla="*/ 396370 w 3512641"/>
              <a:gd name="connsiteY1455" fmla="*/ 1261672 h 5881100"/>
              <a:gd name="connsiteX1456" fmla="*/ 391536 w 3512641"/>
              <a:gd name="connsiteY1456" fmla="*/ 1237030 h 5881100"/>
              <a:gd name="connsiteX1457" fmla="*/ 391536 w 3512641"/>
              <a:gd name="connsiteY1457" fmla="*/ 1222245 h 5881100"/>
              <a:gd name="connsiteX1458" fmla="*/ 410873 w 3512641"/>
              <a:gd name="connsiteY1458" fmla="*/ 1148319 h 5881100"/>
              <a:gd name="connsiteX1459" fmla="*/ 459210 w 3512641"/>
              <a:gd name="connsiteY1459" fmla="*/ 1020180 h 5881100"/>
              <a:gd name="connsiteX1460" fmla="*/ 478545 w 3512641"/>
              <a:gd name="connsiteY1460" fmla="*/ 1000467 h 5881100"/>
              <a:gd name="connsiteX1461" fmla="*/ 473711 w 3512641"/>
              <a:gd name="connsiteY1461" fmla="*/ 975825 h 5881100"/>
              <a:gd name="connsiteX1462" fmla="*/ 507548 w 3512641"/>
              <a:gd name="connsiteY1462" fmla="*/ 887114 h 5881100"/>
              <a:gd name="connsiteX1463" fmla="*/ 507548 w 3512641"/>
              <a:gd name="connsiteY1463" fmla="*/ 882185 h 5881100"/>
              <a:gd name="connsiteX1464" fmla="*/ 493046 w 3512641"/>
              <a:gd name="connsiteY1464" fmla="*/ 862472 h 5881100"/>
              <a:gd name="connsiteX1465" fmla="*/ 478545 w 3512641"/>
              <a:gd name="connsiteY1465" fmla="*/ 877257 h 5881100"/>
              <a:gd name="connsiteX1466" fmla="*/ 473711 w 3512641"/>
              <a:gd name="connsiteY1466" fmla="*/ 867400 h 5881100"/>
              <a:gd name="connsiteX1467" fmla="*/ 478545 w 3512641"/>
              <a:gd name="connsiteY1467" fmla="*/ 837829 h 5881100"/>
              <a:gd name="connsiteX1468" fmla="*/ 478545 w 3512641"/>
              <a:gd name="connsiteY1468" fmla="*/ 832900 h 5881100"/>
              <a:gd name="connsiteX1469" fmla="*/ 464044 w 3512641"/>
              <a:gd name="connsiteY1469" fmla="*/ 823044 h 5881100"/>
              <a:gd name="connsiteX1470" fmla="*/ 464044 w 3512641"/>
              <a:gd name="connsiteY1470" fmla="*/ 788545 h 5881100"/>
              <a:gd name="connsiteX1471" fmla="*/ 444709 w 3512641"/>
              <a:gd name="connsiteY1471" fmla="*/ 768832 h 5881100"/>
              <a:gd name="connsiteX1472" fmla="*/ 478545 w 3512641"/>
              <a:gd name="connsiteY1472" fmla="*/ 714619 h 5881100"/>
              <a:gd name="connsiteX1473" fmla="*/ 526883 w 3512641"/>
              <a:gd name="connsiteY1473" fmla="*/ 670264 h 5881100"/>
              <a:gd name="connsiteX1474" fmla="*/ 555885 w 3512641"/>
              <a:gd name="connsiteY1474" fmla="*/ 571695 h 5881100"/>
              <a:gd name="connsiteX1475" fmla="*/ 541384 w 3512641"/>
              <a:gd name="connsiteY1475" fmla="*/ 542125 h 5881100"/>
              <a:gd name="connsiteX1476" fmla="*/ 541384 w 3512641"/>
              <a:gd name="connsiteY1476" fmla="*/ 537197 h 5881100"/>
              <a:gd name="connsiteX1477" fmla="*/ 570387 w 3512641"/>
              <a:gd name="connsiteY1477" fmla="*/ 492840 h 5881100"/>
              <a:gd name="connsiteX1478" fmla="*/ 580054 w 3512641"/>
              <a:gd name="connsiteY1478" fmla="*/ 428772 h 5881100"/>
              <a:gd name="connsiteX1479" fmla="*/ 570387 w 3512641"/>
              <a:gd name="connsiteY1479" fmla="*/ 404129 h 5881100"/>
              <a:gd name="connsiteX1480" fmla="*/ 599389 w 3512641"/>
              <a:gd name="connsiteY1480" fmla="*/ 335132 h 5881100"/>
              <a:gd name="connsiteX1481" fmla="*/ 594555 w 3512641"/>
              <a:gd name="connsiteY1481" fmla="*/ 325275 h 5881100"/>
              <a:gd name="connsiteX1482" fmla="*/ 594555 w 3512641"/>
              <a:gd name="connsiteY1482" fmla="*/ 275990 h 5881100"/>
              <a:gd name="connsiteX1483" fmla="*/ 633226 w 3512641"/>
              <a:gd name="connsiteY1483" fmla="*/ 261205 h 5881100"/>
              <a:gd name="connsiteX1484" fmla="*/ 647727 w 3512641"/>
              <a:gd name="connsiteY1484" fmla="*/ 261205 h 5881100"/>
              <a:gd name="connsiteX1485" fmla="*/ 647727 w 3512641"/>
              <a:gd name="connsiteY1485" fmla="*/ 246420 h 5881100"/>
              <a:gd name="connsiteX1486" fmla="*/ 633226 w 3512641"/>
              <a:gd name="connsiteY1486" fmla="*/ 211922 h 5881100"/>
              <a:gd name="connsiteX1487" fmla="*/ 633226 w 3512641"/>
              <a:gd name="connsiteY1487" fmla="*/ 206992 h 5881100"/>
              <a:gd name="connsiteX1488" fmla="*/ 705732 w 3512641"/>
              <a:gd name="connsiteY1488" fmla="*/ 157709 h 5881100"/>
              <a:gd name="connsiteX1489" fmla="*/ 744403 w 3512641"/>
              <a:gd name="connsiteY1489" fmla="*/ 137995 h 5881100"/>
              <a:gd name="connsiteX1490" fmla="*/ 768572 w 3512641"/>
              <a:gd name="connsiteY1490" fmla="*/ 142924 h 5881100"/>
              <a:gd name="connsiteX1491" fmla="*/ 812075 w 3512641"/>
              <a:gd name="connsiteY1491" fmla="*/ 113352 h 5881100"/>
              <a:gd name="connsiteX1492" fmla="*/ 836245 w 3512641"/>
              <a:gd name="connsiteY1492" fmla="*/ 113352 h 5881100"/>
              <a:gd name="connsiteX1493" fmla="*/ 836245 w 3512641"/>
              <a:gd name="connsiteY1493" fmla="*/ 108425 h 5881100"/>
              <a:gd name="connsiteX1494" fmla="*/ 792740 w 3512641"/>
              <a:gd name="connsiteY1494" fmla="*/ 54212 h 5881100"/>
              <a:gd name="connsiteX1495" fmla="*/ 792740 w 3512641"/>
              <a:gd name="connsiteY1495" fmla="*/ 39427 h 5881100"/>
              <a:gd name="connsiteX1496" fmla="*/ 802408 w 3512641"/>
              <a:gd name="connsiteY1496" fmla="*/ 29570 h 5881100"/>
              <a:gd name="connsiteX1497" fmla="*/ 918419 w 3512641"/>
              <a:gd name="connsiteY1497" fmla="*/ 0 h 5881100"/>
              <a:gd name="connsiteX1498" fmla="*/ 957089 w 3512641"/>
              <a:gd name="connsiteY1498" fmla="*/ 14785 h 5881100"/>
              <a:gd name="connsiteX1499" fmla="*/ 957089 w 3512641"/>
              <a:gd name="connsiteY1499" fmla="*/ 29570 h 5881100"/>
              <a:gd name="connsiteX1500" fmla="*/ 942588 w 3512641"/>
              <a:gd name="connsiteY1500" fmla="*/ 29570 h 5881100"/>
              <a:gd name="connsiteX1501" fmla="*/ 908750 w 3512641"/>
              <a:gd name="connsiteY1501" fmla="*/ 9857 h 5881100"/>
              <a:gd name="connsiteX1502" fmla="*/ 918419 w 3512641"/>
              <a:gd name="connsiteY1502" fmla="*/ 0 h 5881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</a:cxnLst>
            <a:rect l="l" t="t" r="r" b="b"/>
            <a:pathLst>
              <a:path w="3512641" h="5881100">
                <a:moveTo>
                  <a:pt x="2328365" y="5757890"/>
                </a:moveTo>
                <a:lnTo>
                  <a:pt x="2333199" y="5757890"/>
                </a:lnTo>
                <a:cubicBezTo>
                  <a:pt x="2368646" y="5781711"/>
                  <a:pt x="2386371" y="5803067"/>
                  <a:pt x="2386371" y="5821959"/>
                </a:cubicBezTo>
                <a:cubicBezTo>
                  <a:pt x="2383148" y="5828531"/>
                  <a:pt x="2381537" y="5833459"/>
                  <a:pt x="2381537" y="5836744"/>
                </a:cubicBezTo>
                <a:cubicBezTo>
                  <a:pt x="2363812" y="5836744"/>
                  <a:pt x="2350922" y="5828531"/>
                  <a:pt x="2342866" y="5812102"/>
                </a:cubicBezTo>
                <a:lnTo>
                  <a:pt x="2352533" y="5797317"/>
                </a:lnTo>
                <a:cubicBezTo>
                  <a:pt x="2347700" y="5797317"/>
                  <a:pt x="2339643" y="5787460"/>
                  <a:pt x="2328365" y="5767747"/>
                </a:cubicBezTo>
                <a:close/>
                <a:moveTo>
                  <a:pt x="2299363" y="5674107"/>
                </a:moveTo>
                <a:lnTo>
                  <a:pt x="2309030" y="5674107"/>
                </a:lnTo>
                <a:cubicBezTo>
                  <a:pt x="2315475" y="5674928"/>
                  <a:pt x="2318697" y="5678215"/>
                  <a:pt x="2318697" y="5683964"/>
                </a:cubicBezTo>
                <a:lnTo>
                  <a:pt x="2318697" y="5688892"/>
                </a:lnTo>
                <a:lnTo>
                  <a:pt x="2299363" y="5688892"/>
                </a:lnTo>
                <a:close/>
                <a:moveTo>
                  <a:pt x="2275194" y="5649465"/>
                </a:moveTo>
                <a:lnTo>
                  <a:pt x="2280028" y="5659322"/>
                </a:lnTo>
                <a:lnTo>
                  <a:pt x="2280028" y="5669179"/>
                </a:lnTo>
                <a:lnTo>
                  <a:pt x="2275194" y="5669179"/>
                </a:lnTo>
                <a:cubicBezTo>
                  <a:pt x="2268748" y="5669179"/>
                  <a:pt x="2265525" y="5665893"/>
                  <a:pt x="2265525" y="5659322"/>
                </a:cubicBezTo>
                <a:cubicBezTo>
                  <a:pt x="2266331" y="5652751"/>
                  <a:pt x="2269554" y="5649465"/>
                  <a:pt x="2275194" y="5649465"/>
                </a:cubicBezTo>
                <a:close/>
                <a:moveTo>
                  <a:pt x="2956756" y="5595252"/>
                </a:moveTo>
                <a:lnTo>
                  <a:pt x="2961590" y="5595252"/>
                </a:lnTo>
                <a:cubicBezTo>
                  <a:pt x="2968034" y="5596074"/>
                  <a:pt x="2971257" y="5599360"/>
                  <a:pt x="2971257" y="5605109"/>
                </a:cubicBezTo>
                <a:lnTo>
                  <a:pt x="2971257" y="5610037"/>
                </a:lnTo>
                <a:lnTo>
                  <a:pt x="2956756" y="5610037"/>
                </a:lnTo>
                <a:close/>
                <a:moveTo>
                  <a:pt x="2927754" y="5506540"/>
                </a:moveTo>
                <a:lnTo>
                  <a:pt x="2942255" y="5506540"/>
                </a:lnTo>
                <a:lnTo>
                  <a:pt x="2942255" y="5516397"/>
                </a:lnTo>
                <a:lnTo>
                  <a:pt x="2927754" y="5516397"/>
                </a:lnTo>
                <a:close/>
                <a:moveTo>
                  <a:pt x="2391204" y="5476970"/>
                </a:moveTo>
                <a:cubicBezTo>
                  <a:pt x="2397649" y="5477792"/>
                  <a:pt x="2400872" y="5481078"/>
                  <a:pt x="2400872" y="5486827"/>
                </a:cubicBezTo>
                <a:lnTo>
                  <a:pt x="2391204" y="5486827"/>
                </a:lnTo>
                <a:close/>
                <a:moveTo>
                  <a:pt x="2937421" y="5432615"/>
                </a:moveTo>
                <a:lnTo>
                  <a:pt x="2947088" y="5432615"/>
                </a:lnTo>
                <a:cubicBezTo>
                  <a:pt x="2947088" y="5444115"/>
                  <a:pt x="2951922" y="5458900"/>
                  <a:pt x="2961590" y="5476970"/>
                </a:cubicBezTo>
                <a:lnTo>
                  <a:pt x="2951922" y="5481899"/>
                </a:lnTo>
                <a:cubicBezTo>
                  <a:pt x="2935810" y="5481899"/>
                  <a:pt x="2926142" y="5475328"/>
                  <a:pt x="2922920" y="5462185"/>
                </a:cubicBezTo>
                <a:cubicBezTo>
                  <a:pt x="2926947" y="5442472"/>
                  <a:pt x="2931781" y="5432615"/>
                  <a:pt x="2937421" y="5432615"/>
                </a:cubicBezTo>
                <a:close/>
                <a:moveTo>
                  <a:pt x="1369721" y="5431923"/>
                </a:moveTo>
                <a:lnTo>
                  <a:pt x="1374555" y="5431923"/>
                </a:lnTo>
                <a:cubicBezTo>
                  <a:pt x="1410002" y="5455744"/>
                  <a:pt x="1427727" y="5477100"/>
                  <a:pt x="1427727" y="5495992"/>
                </a:cubicBezTo>
                <a:cubicBezTo>
                  <a:pt x="1424504" y="5502564"/>
                  <a:pt x="1422893" y="5507492"/>
                  <a:pt x="1422893" y="5510777"/>
                </a:cubicBezTo>
                <a:cubicBezTo>
                  <a:pt x="1405168" y="5510777"/>
                  <a:pt x="1392278" y="5502564"/>
                  <a:pt x="1384222" y="5486135"/>
                </a:cubicBezTo>
                <a:lnTo>
                  <a:pt x="1393889" y="5471350"/>
                </a:lnTo>
                <a:cubicBezTo>
                  <a:pt x="1389056" y="5471350"/>
                  <a:pt x="1380999" y="5461493"/>
                  <a:pt x="1369721" y="5441780"/>
                </a:cubicBezTo>
                <a:close/>
                <a:moveTo>
                  <a:pt x="2284861" y="5403044"/>
                </a:moveTo>
                <a:lnTo>
                  <a:pt x="2304196" y="5403044"/>
                </a:lnTo>
                <a:lnTo>
                  <a:pt x="2304196" y="5407972"/>
                </a:lnTo>
                <a:cubicBezTo>
                  <a:pt x="2304196" y="5414545"/>
                  <a:pt x="2300974" y="5417829"/>
                  <a:pt x="2294529" y="5417829"/>
                </a:cubicBezTo>
                <a:cubicBezTo>
                  <a:pt x="2288084" y="5417829"/>
                  <a:pt x="2284861" y="5414545"/>
                  <a:pt x="2284861" y="5407972"/>
                </a:cubicBezTo>
                <a:close/>
                <a:moveTo>
                  <a:pt x="1340719" y="5348140"/>
                </a:moveTo>
                <a:lnTo>
                  <a:pt x="1350386" y="5348140"/>
                </a:lnTo>
                <a:cubicBezTo>
                  <a:pt x="1356831" y="5348961"/>
                  <a:pt x="1360054" y="5352248"/>
                  <a:pt x="1360054" y="5357997"/>
                </a:cubicBezTo>
                <a:lnTo>
                  <a:pt x="1360054" y="5362925"/>
                </a:lnTo>
                <a:lnTo>
                  <a:pt x="1340719" y="5362925"/>
                </a:lnTo>
                <a:close/>
                <a:moveTo>
                  <a:pt x="2918086" y="5329119"/>
                </a:moveTo>
                <a:lnTo>
                  <a:pt x="2913252" y="5348832"/>
                </a:lnTo>
                <a:cubicBezTo>
                  <a:pt x="2916475" y="5368545"/>
                  <a:pt x="2921309" y="5378402"/>
                  <a:pt x="2927754" y="5378402"/>
                </a:cubicBezTo>
                <a:cubicBezTo>
                  <a:pt x="2927754" y="5375116"/>
                  <a:pt x="2929365" y="5373474"/>
                  <a:pt x="2932587" y="5373474"/>
                </a:cubicBezTo>
                <a:lnTo>
                  <a:pt x="2927754" y="5338975"/>
                </a:lnTo>
                <a:lnTo>
                  <a:pt x="2927754" y="5329119"/>
                </a:lnTo>
                <a:close/>
                <a:moveTo>
                  <a:pt x="1316550" y="5323498"/>
                </a:moveTo>
                <a:lnTo>
                  <a:pt x="1321384" y="5333355"/>
                </a:lnTo>
                <a:lnTo>
                  <a:pt x="1321384" y="5343212"/>
                </a:lnTo>
                <a:lnTo>
                  <a:pt x="1316550" y="5343212"/>
                </a:lnTo>
                <a:cubicBezTo>
                  <a:pt x="1310104" y="5343212"/>
                  <a:pt x="1306882" y="5339926"/>
                  <a:pt x="1306882" y="5333355"/>
                </a:cubicBezTo>
                <a:cubicBezTo>
                  <a:pt x="1307688" y="5326784"/>
                  <a:pt x="1310910" y="5323498"/>
                  <a:pt x="1316550" y="5323498"/>
                </a:cubicBezTo>
                <a:close/>
                <a:moveTo>
                  <a:pt x="2263324" y="5279561"/>
                </a:moveTo>
                <a:lnTo>
                  <a:pt x="2268158" y="5279561"/>
                </a:lnTo>
                <a:lnTo>
                  <a:pt x="2287961" y="5296387"/>
                </a:lnTo>
                <a:lnTo>
                  <a:pt x="2289695" y="5294619"/>
                </a:lnTo>
                <a:lnTo>
                  <a:pt x="2292421" y="5300176"/>
                </a:lnTo>
                <a:lnTo>
                  <a:pt x="2308036" y="5313444"/>
                </a:lnTo>
                <a:cubicBezTo>
                  <a:pt x="2316898" y="5324122"/>
                  <a:pt x="2321330" y="5334184"/>
                  <a:pt x="2321330" y="5343630"/>
                </a:cubicBezTo>
                <a:cubicBezTo>
                  <a:pt x="2318107" y="5350202"/>
                  <a:pt x="2316496" y="5355130"/>
                  <a:pt x="2316496" y="5358415"/>
                </a:cubicBezTo>
                <a:lnTo>
                  <a:pt x="2294529" y="5344417"/>
                </a:lnTo>
                <a:lnTo>
                  <a:pt x="2294529" y="5353760"/>
                </a:lnTo>
                <a:lnTo>
                  <a:pt x="2284861" y="5353760"/>
                </a:lnTo>
                <a:lnTo>
                  <a:pt x="2284861" y="5338975"/>
                </a:lnTo>
                <a:lnTo>
                  <a:pt x="2285295" y="5338533"/>
                </a:lnTo>
                <a:lnTo>
                  <a:pt x="2277825" y="5333773"/>
                </a:lnTo>
                <a:lnTo>
                  <a:pt x="2287492" y="5318988"/>
                </a:lnTo>
                <a:lnTo>
                  <a:pt x="2281404" y="5314332"/>
                </a:lnTo>
                <a:lnTo>
                  <a:pt x="2280028" y="5314332"/>
                </a:lnTo>
                <a:lnTo>
                  <a:pt x="2280028" y="5313280"/>
                </a:lnTo>
                <a:lnTo>
                  <a:pt x="2277825" y="5311596"/>
                </a:lnTo>
                <a:cubicBezTo>
                  <a:pt x="2273797" y="5306667"/>
                  <a:pt x="2268963" y="5299275"/>
                  <a:pt x="2263324" y="5289418"/>
                </a:cubicBezTo>
                <a:close/>
                <a:moveTo>
                  <a:pt x="1998112" y="5269285"/>
                </a:moveTo>
                <a:lnTo>
                  <a:pt x="2002946" y="5269285"/>
                </a:lnTo>
                <a:cubicBezTo>
                  <a:pt x="2009390" y="5270107"/>
                  <a:pt x="2012613" y="5273393"/>
                  <a:pt x="2012613" y="5279142"/>
                </a:cubicBezTo>
                <a:lnTo>
                  <a:pt x="2012613" y="5284070"/>
                </a:lnTo>
                <a:lnTo>
                  <a:pt x="1998112" y="5284070"/>
                </a:lnTo>
                <a:close/>
                <a:moveTo>
                  <a:pt x="2234322" y="5195778"/>
                </a:moveTo>
                <a:lnTo>
                  <a:pt x="2243989" y="5195778"/>
                </a:lnTo>
                <a:cubicBezTo>
                  <a:pt x="2250434" y="5196599"/>
                  <a:pt x="2253656" y="5199886"/>
                  <a:pt x="2253656" y="5205635"/>
                </a:cubicBezTo>
                <a:lnTo>
                  <a:pt x="2253656" y="5210563"/>
                </a:lnTo>
                <a:lnTo>
                  <a:pt x="2234322" y="5210563"/>
                </a:lnTo>
                <a:close/>
                <a:moveTo>
                  <a:pt x="1969110" y="5180573"/>
                </a:moveTo>
                <a:lnTo>
                  <a:pt x="1983611" y="5180573"/>
                </a:lnTo>
                <a:lnTo>
                  <a:pt x="1983611" y="5190430"/>
                </a:lnTo>
                <a:lnTo>
                  <a:pt x="1969110" y="5190430"/>
                </a:lnTo>
                <a:close/>
                <a:moveTo>
                  <a:pt x="2210153" y="5171136"/>
                </a:moveTo>
                <a:lnTo>
                  <a:pt x="2214987" y="5180993"/>
                </a:lnTo>
                <a:lnTo>
                  <a:pt x="2214987" y="5190850"/>
                </a:lnTo>
                <a:lnTo>
                  <a:pt x="2210153" y="5190850"/>
                </a:lnTo>
                <a:cubicBezTo>
                  <a:pt x="2203707" y="5190850"/>
                  <a:pt x="2200484" y="5187564"/>
                  <a:pt x="2200484" y="5180993"/>
                </a:cubicBezTo>
                <a:cubicBezTo>
                  <a:pt x="2201290" y="5174422"/>
                  <a:pt x="2204513" y="5171136"/>
                  <a:pt x="2210153" y="5171136"/>
                </a:cubicBezTo>
                <a:close/>
                <a:moveTo>
                  <a:pt x="1432561" y="5151003"/>
                </a:moveTo>
                <a:cubicBezTo>
                  <a:pt x="1439005" y="5151825"/>
                  <a:pt x="1442228" y="5155111"/>
                  <a:pt x="1442228" y="5160860"/>
                </a:cubicBezTo>
                <a:lnTo>
                  <a:pt x="1432561" y="5160860"/>
                </a:lnTo>
                <a:close/>
                <a:moveTo>
                  <a:pt x="1978777" y="5106648"/>
                </a:moveTo>
                <a:lnTo>
                  <a:pt x="1988444" y="5106648"/>
                </a:lnTo>
                <a:cubicBezTo>
                  <a:pt x="1988444" y="5118148"/>
                  <a:pt x="1993278" y="5132933"/>
                  <a:pt x="2002946" y="5151003"/>
                </a:cubicBezTo>
                <a:lnTo>
                  <a:pt x="1993278" y="5155932"/>
                </a:lnTo>
                <a:cubicBezTo>
                  <a:pt x="1977166" y="5155932"/>
                  <a:pt x="1967498" y="5149361"/>
                  <a:pt x="1964276" y="5136218"/>
                </a:cubicBezTo>
                <a:cubicBezTo>
                  <a:pt x="1968303" y="5116505"/>
                  <a:pt x="1973137" y="5106648"/>
                  <a:pt x="1978777" y="5106648"/>
                </a:cubicBezTo>
                <a:close/>
                <a:moveTo>
                  <a:pt x="1326218" y="5077077"/>
                </a:moveTo>
                <a:lnTo>
                  <a:pt x="1345553" y="5077077"/>
                </a:lnTo>
                <a:lnTo>
                  <a:pt x="1345553" y="5082005"/>
                </a:lnTo>
                <a:cubicBezTo>
                  <a:pt x="1345553" y="5088578"/>
                  <a:pt x="1342330" y="5091862"/>
                  <a:pt x="1335885" y="5091862"/>
                </a:cubicBezTo>
                <a:cubicBezTo>
                  <a:pt x="1329440" y="5091862"/>
                  <a:pt x="1326218" y="5088578"/>
                  <a:pt x="1326218" y="5082005"/>
                </a:cubicBezTo>
                <a:close/>
                <a:moveTo>
                  <a:pt x="708064" y="5070008"/>
                </a:moveTo>
                <a:lnTo>
                  <a:pt x="712897" y="5070008"/>
                </a:lnTo>
                <a:cubicBezTo>
                  <a:pt x="748345" y="5093829"/>
                  <a:pt x="766070" y="5115185"/>
                  <a:pt x="766070" y="5134077"/>
                </a:cubicBezTo>
                <a:cubicBezTo>
                  <a:pt x="762847" y="5140649"/>
                  <a:pt x="761236" y="5145577"/>
                  <a:pt x="761236" y="5148862"/>
                </a:cubicBezTo>
                <a:cubicBezTo>
                  <a:pt x="743511" y="5148862"/>
                  <a:pt x="730621" y="5140649"/>
                  <a:pt x="722565" y="5124220"/>
                </a:cubicBezTo>
                <a:lnTo>
                  <a:pt x="732233" y="5109435"/>
                </a:lnTo>
                <a:cubicBezTo>
                  <a:pt x="727399" y="5109435"/>
                  <a:pt x="719343" y="5099578"/>
                  <a:pt x="708064" y="5079865"/>
                </a:cubicBezTo>
                <a:close/>
                <a:moveTo>
                  <a:pt x="1959442" y="5003152"/>
                </a:moveTo>
                <a:lnTo>
                  <a:pt x="1954608" y="5022865"/>
                </a:lnTo>
                <a:cubicBezTo>
                  <a:pt x="1957831" y="5042578"/>
                  <a:pt x="1962665" y="5052435"/>
                  <a:pt x="1969110" y="5052435"/>
                </a:cubicBezTo>
                <a:cubicBezTo>
                  <a:pt x="1969110" y="5049149"/>
                  <a:pt x="1970721" y="5047507"/>
                  <a:pt x="1973943" y="5047507"/>
                </a:cubicBezTo>
                <a:lnTo>
                  <a:pt x="1969110" y="5013008"/>
                </a:lnTo>
                <a:lnTo>
                  <a:pt x="1969110" y="5003152"/>
                </a:lnTo>
                <a:close/>
                <a:moveTo>
                  <a:pt x="1335885" y="5003152"/>
                </a:moveTo>
                <a:lnTo>
                  <a:pt x="1335885" y="5027793"/>
                </a:lnTo>
                <a:lnTo>
                  <a:pt x="1326218" y="5027793"/>
                </a:lnTo>
                <a:lnTo>
                  <a:pt x="1326218" y="5013008"/>
                </a:lnTo>
                <a:cubicBezTo>
                  <a:pt x="1327022" y="5006437"/>
                  <a:pt x="1330245" y="5003152"/>
                  <a:pt x="1335885" y="5003152"/>
                </a:cubicBezTo>
                <a:close/>
                <a:moveTo>
                  <a:pt x="679062" y="4986225"/>
                </a:moveTo>
                <a:lnTo>
                  <a:pt x="688729" y="4986225"/>
                </a:lnTo>
                <a:cubicBezTo>
                  <a:pt x="695174" y="4987046"/>
                  <a:pt x="698396" y="4990333"/>
                  <a:pt x="698396" y="4996082"/>
                </a:cubicBezTo>
                <a:lnTo>
                  <a:pt x="698396" y="5001010"/>
                </a:lnTo>
                <a:lnTo>
                  <a:pt x="679062" y="5001010"/>
                </a:lnTo>
                <a:close/>
                <a:moveTo>
                  <a:pt x="1331052" y="4968652"/>
                </a:moveTo>
                <a:lnTo>
                  <a:pt x="1335885" y="4978508"/>
                </a:lnTo>
                <a:cubicBezTo>
                  <a:pt x="1335885" y="4985081"/>
                  <a:pt x="1332663" y="4988365"/>
                  <a:pt x="1326218" y="4988365"/>
                </a:cubicBezTo>
                <a:lnTo>
                  <a:pt x="1321384" y="4988365"/>
                </a:lnTo>
                <a:lnTo>
                  <a:pt x="1321384" y="4978508"/>
                </a:lnTo>
                <a:cubicBezTo>
                  <a:pt x="1322189" y="4971937"/>
                  <a:pt x="1325411" y="4968652"/>
                  <a:pt x="1331052" y="4968652"/>
                </a:cubicBezTo>
                <a:close/>
                <a:moveTo>
                  <a:pt x="654893" y="4961583"/>
                </a:moveTo>
                <a:lnTo>
                  <a:pt x="659727" y="4971440"/>
                </a:lnTo>
                <a:lnTo>
                  <a:pt x="659727" y="4981297"/>
                </a:lnTo>
                <a:lnTo>
                  <a:pt x="654893" y="4981297"/>
                </a:lnTo>
                <a:cubicBezTo>
                  <a:pt x="648447" y="4981297"/>
                  <a:pt x="645224" y="4978011"/>
                  <a:pt x="645224" y="4971440"/>
                </a:cubicBezTo>
                <a:cubicBezTo>
                  <a:pt x="646031" y="4964869"/>
                  <a:pt x="649253" y="4961583"/>
                  <a:pt x="654893" y="4961583"/>
                </a:cubicBezTo>
                <a:close/>
                <a:moveTo>
                  <a:pt x="1336455" y="4907370"/>
                </a:moveTo>
                <a:lnTo>
                  <a:pt x="1341288" y="4907370"/>
                </a:lnTo>
                <a:cubicBezTo>
                  <a:pt x="1347733" y="4908192"/>
                  <a:pt x="1350956" y="4911478"/>
                  <a:pt x="1350956" y="4917227"/>
                </a:cubicBezTo>
                <a:lnTo>
                  <a:pt x="1350956" y="4922155"/>
                </a:lnTo>
                <a:lnTo>
                  <a:pt x="1336455" y="4922155"/>
                </a:lnTo>
                <a:close/>
                <a:moveTo>
                  <a:pt x="2164868" y="4899981"/>
                </a:moveTo>
                <a:lnTo>
                  <a:pt x="2169702" y="4899981"/>
                </a:lnTo>
                <a:cubicBezTo>
                  <a:pt x="2205149" y="4923802"/>
                  <a:pt x="2222874" y="4945158"/>
                  <a:pt x="2222874" y="4964050"/>
                </a:cubicBezTo>
                <a:cubicBezTo>
                  <a:pt x="2219651" y="4970622"/>
                  <a:pt x="2218040" y="4975550"/>
                  <a:pt x="2218040" y="4978835"/>
                </a:cubicBezTo>
                <a:cubicBezTo>
                  <a:pt x="2200315" y="4978835"/>
                  <a:pt x="2187425" y="4970622"/>
                  <a:pt x="2179369" y="4954193"/>
                </a:cubicBezTo>
                <a:lnTo>
                  <a:pt x="2189036" y="4939408"/>
                </a:lnTo>
                <a:cubicBezTo>
                  <a:pt x="2184203" y="4939408"/>
                  <a:pt x="2176146" y="4929551"/>
                  <a:pt x="2164868" y="4909838"/>
                </a:cubicBezTo>
                <a:close/>
                <a:moveTo>
                  <a:pt x="2224654" y="4816290"/>
                </a:moveTo>
                <a:lnTo>
                  <a:pt x="2229488" y="4826146"/>
                </a:lnTo>
                <a:cubicBezTo>
                  <a:pt x="2229488" y="4832719"/>
                  <a:pt x="2226265" y="4836003"/>
                  <a:pt x="2219820" y="4836003"/>
                </a:cubicBezTo>
                <a:lnTo>
                  <a:pt x="2214987" y="4836003"/>
                </a:lnTo>
                <a:lnTo>
                  <a:pt x="2214987" y="4826146"/>
                </a:lnTo>
                <a:cubicBezTo>
                  <a:pt x="2215792" y="4819575"/>
                  <a:pt x="2219014" y="4816290"/>
                  <a:pt x="2224654" y="4816290"/>
                </a:cubicBezTo>
                <a:close/>
                <a:moveTo>
                  <a:pt x="2135866" y="4816198"/>
                </a:moveTo>
                <a:lnTo>
                  <a:pt x="2145533" y="4816198"/>
                </a:lnTo>
                <a:cubicBezTo>
                  <a:pt x="2151978" y="4817019"/>
                  <a:pt x="2155200" y="4820306"/>
                  <a:pt x="2155200" y="4826055"/>
                </a:cubicBezTo>
                <a:lnTo>
                  <a:pt x="2155200" y="4830983"/>
                </a:lnTo>
                <a:lnTo>
                  <a:pt x="2135866" y="4830983"/>
                </a:lnTo>
                <a:close/>
                <a:moveTo>
                  <a:pt x="2111697" y="4791556"/>
                </a:moveTo>
                <a:lnTo>
                  <a:pt x="2116531" y="4801413"/>
                </a:lnTo>
                <a:lnTo>
                  <a:pt x="2116531" y="4811270"/>
                </a:lnTo>
                <a:lnTo>
                  <a:pt x="2111697" y="4811270"/>
                </a:lnTo>
                <a:cubicBezTo>
                  <a:pt x="2105251" y="4811270"/>
                  <a:pt x="2102028" y="4807984"/>
                  <a:pt x="2102028" y="4801413"/>
                </a:cubicBezTo>
                <a:cubicBezTo>
                  <a:pt x="2102834" y="4794842"/>
                  <a:pt x="2106057" y="4791556"/>
                  <a:pt x="2111697" y="4791556"/>
                </a:cubicBezTo>
                <a:close/>
                <a:moveTo>
                  <a:pt x="617905" y="4730247"/>
                </a:moveTo>
                <a:lnTo>
                  <a:pt x="622739" y="4730247"/>
                </a:lnTo>
                <a:cubicBezTo>
                  <a:pt x="658186" y="4754068"/>
                  <a:pt x="675911" y="4775424"/>
                  <a:pt x="675911" y="4794316"/>
                </a:cubicBezTo>
                <a:cubicBezTo>
                  <a:pt x="672689" y="4800888"/>
                  <a:pt x="671078" y="4805816"/>
                  <a:pt x="671078" y="4809101"/>
                </a:cubicBezTo>
                <a:cubicBezTo>
                  <a:pt x="653352" y="4809101"/>
                  <a:pt x="640463" y="4800888"/>
                  <a:pt x="632407" y="4784459"/>
                </a:cubicBezTo>
                <a:lnTo>
                  <a:pt x="642074" y="4769674"/>
                </a:lnTo>
                <a:cubicBezTo>
                  <a:pt x="637240" y="4769674"/>
                  <a:pt x="629184" y="4759817"/>
                  <a:pt x="617905" y="4740104"/>
                </a:cubicBezTo>
                <a:close/>
                <a:moveTo>
                  <a:pt x="588903" y="4646464"/>
                </a:moveTo>
                <a:lnTo>
                  <a:pt x="598570" y="4646464"/>
                </a:lnTo>
                <a:cubicBezTo>
                  <a:pt x="605015" y="4647285"/>
                  <a:pt x="608238" y="4650572"/>
                  <a:pt x="608238" y="4656321"/>
                </a:cubicBezTo>
                <a:lnTo>
                  <a:pt x="608238" y="4661249"/>
                </a:lnTo>
                <a:lnTo>
                  <a:pt x="588903" y="4661249"/>
                </a:lnTo>
                <a:close/>
                <a:moveTo>
                  <a:pt x="674228" y="4641237"/>
                </a:moveTo>
                <a:lnTo>
                  <a:pt x="674228" y="4665878"/>
                </a:lnTo>
                <a:lnTo>
                  <a:pt x="664561" y="4665878"/>
                </a:lnTo>
                <a:lnTo>
                  <a:pt x="664561" y="4651093"/>
                </a:lnTo>
                <a:cubicBezTo>
                  <a:pt x="665365" y="4644522"/>
                  <a:pt x="668588" y="4641237"/>
                  <a:pt x="674228" y="4641237"/>
                </a:cubicBezTo>
                <a:close/>
                <a:moveTo>
                  <a:pt x="564734" y="4621822"/>
                </a:moveTo>
                <a:lnTo>
                  <a:pt x="569568" y="4631679"/>
                </a:lnTo>
                <a:lnTo>
                  <a:pt x="569568" y="4641536"/>
                </a:lnTo>
                <a:lnTo>
                  <a:pt x="564734" y="4641536"/>
                </a:lnTo>
                <a:cubicBezTo>
                  <a:pt x="558288" y="4641536"/>
                  <a:pt x="555066" y="4638250"/>
                  <a:pt x="555066" y="4631679"/>
                </a:cubicBezTo>
                <a:cubicBezTo>
                  <a:pt x="555872" y="4625108"/>
                  <a:pt x="559094" y="4621822"/>
                  <a:pt x="564734" y="4621822"/>
                </a:cubicBezTo>
                <a:close/>
                <a:moveTo>
                  <a:pt x="669394" y="4606737"/>
                </a:moveTo>
                <a:lnTo>
                  <a:pt x="674228" y="4616593"/>
                </a:lnTo>
                <a:cubicBezTo>
                  <a:pt x="674228" y="4623166"/>
                  <a:pt x="671005" y="4626450"/>
                  <a:pt x="664561" y="4626450"/>
                </a:cubicBezTo>
                <a:lnTo>
                  <a:pt x="659727" y="4626450"/>
                </a:lnTo>
                <a:lnTo>
                  <a:pt x="659727" y="4616593"/>
                </a:lnTo>
                <a:cubicBezTo>
                  <a:pt x="660532" y="4610022"/>
                  <a:pt x="663754" y="4606737"/>
                  <a:pt x="669394" y="4606737"/>
                </a:cubicBezTo>
                <a:close/>
                <a:moveTo>
                  <a:pt x="2222874" y="4505708"/>
                </a:moveTo>
                <a:cubicBezTo>
                  <a:pt x="2219651" y="4505708"/>
                  <a:pt x="2213206" y="4513922"/>
                  <a:pt x="2203537" y="4530350"/>
                </a:cubicBezTo>
                <a:lnTo>
                  <a:pt x="2208373" y="4540206"/>
                </a:lnTo>
                <a:lnTo>
                  <a:pt x="2203537" y="4589491"/>
                </a:lnTo>
                <a:lnTo>
                  <a:pt x="2205536" y="4601714"/>
                </a:lnTo>
                <a:lnTo>
                  <a:pt x="2211360" y="4530443"/>
                </a:lnTo>
                <a:cubicBezTo>
                  <a:pt x="2214583" y="4514014"/>
                  <a:pt x="2219014" y="4505800"/>
                  <a:pt x="2224654" y="4505800"/>
                </a:cubicBezTo>
                <a:cubicBezTo>
                  <a:pt x="2224654" y="4509497"/>
                  <a:pt x="2226668" y="4517095"/>
                  <a:pt x="2230696" y="4528594"/>
                </a:cubicBezTo>
                <a:lnTo>
                  <a:pt x="2243664" y="4561649"/>
                </a:lnTo>
                <a:lnTo>
                  <a:pt x="2242209" y="4543287"/>
                </a:lnTo>
                <a:cubicBezTo>
                  <a:pt x="2240597" y="4526859"/>
                  <a:pt x="2238986" y="4514333"/>
                  <a:pt x="2237375" y="4505708"/>
                </a:cubicBezTo>
                <a:close/>
                <a:moveTo>
                  <a:pt x="680745" y="4449327"/>
                </a:moveTo>
                <a:cubicBezTo>
                  <a:pt x="687190" y="4450149"/>
                  <a:pt x="690412" y="4453435"/>
                  <a:pt x="690412" y="4459184"/>
                </a:cubicBezTo>
                <a:lnTo>
                  <a:pt x="680745" y="4459184"/>
                </a:lnTo>
                <a:close/>
                <a:moveTo>
                  <a:pt x="2174535" y="4385741"/>
                </a:moveTo>
                <a:lnTo>
                  <a:pt x="2167295" y="4421599"/>
                </a:lnTo>
                <a:lnTo>
                  <a:pt x="2172128" y="4441312"/>
                </a:lnTo>
                <a:lnTo>
                  <a:pt x="2172351" y="4441312"/>
                </a:lnTo>
                <a:lnTo>
                  <a:pt x="2169702" y="4416996"/>
                </a:lnTo>
                <a:cubicBezTo>
                  <a:pt x="2172119" y="4403854"/>
                  <a:pt x="2175342" y="4397283"/>
                  <a:pt x="2179369" y="4397283"/>
                </a:cubicBezTo>
                <a:lnTo>
                  <a:pt x="2174535" y="4387426"/>
                </a:lnTo>
                <a:close/>
                <a:moveTo>
                  <a:pt x="574402" y="4375401"/>
                </a:moveTo>
                <a:lnTo>
                  <a:pt x="593737" y="4375401"/>
                </a:lnTo>
                <a:lnTo>
                  <a:pt x="593737" y="4380329"/>
                </a:lnTo>
                <a:cubicBezTo>
                  <a:pt x="593737" y="4386902"/>
                  <a:pt x="590514" y="4390186"/>
                  <a:pt x="584069" y="4390186"/>
                </a:cubicBezTo>
                <a:cubicBezTo>
                  <a:pt x="577625" y="4390186"/>
                  <a:pt x="574402" y="4386902"/>
                  <a:pt x="574402" y="4380329"/>
                </a:cubicBezTo>
                <a:close/>
                <a:moveTo>
                  <a:pt x="3232282" y="4353292"/>
                </a:moveTo>
                <a:lnTo>
                  <a:pt x="3232282" y="4358221"/>
                </a:lnTo>
                <a:cubicBezTo>
                  <a:pt x="3232282" y="4364793"/>
                  <a:pt x="3229059" y="4368077"/>
                  <a:pt x="3222614" y="4368077"/>
                </a:cubicBezTo>
                <a:lnTo>
                  <a:pt x="3222614" y="4363149"/>
                </a:lnTo>
                <a:cubicBezTo>
                  <a:pt x="3223419" y="4356578"/>
                  <a:pt x="3226642" y="4353292"/>
                  <a:pt x="3232282" y="4353292"/>
                </a:cubicBezTo>
                <a:close/>
                <a:moveTo>
                  <a:pt x="457691" y="4186413"/>
                </a:moveTo>
                <a:lnTo>
                  <a:pt x="462525" y="4186413"/>
                </a:lnTo>
                <a:cubicBezTo>
                  <a:pt x="497972" y="4210234"/>
                  <a:pt x="515697" y="4231590"/>
                  <a:pt x="515697" y="4250482"/>
                </a:cubicBezTo>
                <a:cubicBezTo>
                  <a:pt x="512475" y="4257054"/>
                  <a:pt x="510864" y="4261982"/>
                  <a:pt x="510864" y="4265267"/>
                </a:cubicBezTo>
                <a:cubicBezTo>
                  <a:pt x="493138" y="4265267"/>
                  <a:pt x="480249" y="4257054"/>
                  <a:pt x="472192" y="4240625"/>
                </a:cubicBezTo>
                <a:lnTo>
                  <a:pt x="481860" y="4225840"/>
                </a:lnTo>
                <a:cubicBezTo>
                  <a:pt x="477026" y="4225840"/>
                  <a:pt x="468970" y="4215983"/>
                  <a:pt x="457691" y="4196270"/>
                </a:cubicBezTo>
                <a:close/>
                <a:moveTo>
                  <a:pt x="428689" y="4102630"/>
                </a:moveTo>
                <a:lnTo>
                  <a:pt x="438356" y="4102630"/>
                </a:lnTo>
                <a:cubicBezTo>
                  <a:pt x="444801" y="4103451"/>
                  <a:pt x="448024" y="4106738"/>
                  <a:pt x="448024" y="4112487"/>
                </a:cubicBezTo>
                <a:lnTo>
                  <a:pt x="448024" y="4117415"/>
                </a:lnTo>
                <a:lnTo>
                  <a:pt x="428689" y="4117415"/>
                </a:lnTo>
                <a:close/>
                <a:moveTo>
                  <a:pt x="3290288" y="4097016"/>
                </a:moveTo>
                <a:lnTo>
                  <a:pt x="3295121" y="4097016"/>
                </a:lnTo>
                <a:cubicBezTo>
                  <a:pt x="3301566" y="4097836"/>
                  <a:pt x="3304789" y="4101123"/>
                  <a:pt x="3304789" y="4106872"/>
                </a:cubicBezTo>
                <a:lnTo>
                  <a:pt x="3304789" y="4116729"/>
                </a:lnTo>
                <a:lnTo>
                  <a:pt x="3299955" y="4116729"/>
                </a:lnTo>
                <a:cubicBezTo>
                  <a:pt x="3293509" y="4116729"/>
                  <a:pt x="3290288" y="4113444"/>
                  <a:pt x="3290288" y="4106872"/>
                </a:cubicBezTo>
                <a:close/>
                <a:moveTo>
                  <a:pt x="404520" y="4077988"/>
                </a:moveTo>
                <a:lnTo>
                  <a:pt x="409354" y="4087845"/>
                </a:lnTo>
                <a:lnTo>
                  <a:pt x="409354" y="4097702"/>
                </a:lnTo>
                <a:lnTo>
                  <a:pt x="404520" y="4097702"/>
                </a:lnTo>
                <a:cubicBezTo>
                  <a:pt x="398074" y="4097702"/>
                  <a:pt x="394851" y="4094416"/>
                  <a:pt x="394851" y="4087845"/>
                </a:cubicBezTo>
                <a:cubicBezTo>
                  <a:pt x="395658" y="4081274"/>
                  <a:pt x="398880" y="4077988"/>
                  <a:pt x="404520" y="4077988"/>
                </a:cubicBezTo>
                <a:close/>
                <a:moveTo>
                  <a:pt x="3357960" y="3934379"/>
                </a:moveTo>
                <a:lnTo>
                  <a:pt x="3372461" y="3934379"/>
                </a:lnTo>
                <a:lnTo>
                  <a:pt x="3372461" y="3939306"/>
                </a:lnTo>
                <a:cubicBezTo>
                  <a:pt x="3372461" y="3946699"/>
                  <a:pt x="3364405" y="3951627"/>
                  <a:pt x="3348292" y="3954092"/>
                </a:cubicBezTo>
                <a:lnTo>
                  <a:pt x="3348292" y="3944234"/>
                </a:lnTo>
                <a:cubicBezTo>
                  <a:pt x="3349097" y="3937663"/>
                  <a:pt x="3352320" y="3934379"/>
                  <a:pt x="3357960" y="3934379"/>
                </a:cubicBezTo>
                <a:close/>
                <a:moveTo>
                  <a:pt x="3386962" y="3904807"/>
                </a:moveTo>
                <a:lnTo>
                  <a:pt x="3391797" y="3914664"/>
                </a:lnTo>
                <a:cubicBezTo>
                  <a:pt x="3383739" y="3921235"/>
                  <a:pt x="3378906" y="3924521"/>
                  <a:pt x="3377294" y="3924521"/>
                </a:cubicBezTo>
                <a:lnTo>
                  <a:pt x="3367627" y="3924521"/>
                </a:lnTo>
                <a:cubicBezTo>
                  <a:pt x="3367627" y="3919593"/>
                  <a:pt x="3374072" y="3913021"/>
                  <a:pt x="3386962" y="3904807"/>
                </a:cubicBezTo>
                <a:close/>
                <a:moveTo>
                  <a:pt x="250862" y="3870728"/>
                </a:moveTo>
                <a:lnTo>
                  <a:pt x="255696" y="3870728"/>
                </a:lnTo>
                <a:cubicBezTo>
                  <a:pt x="291143" y="3894549"/>
                  <a:pt x="308868" y="3915905"/>
                  <a:pt x="308868" y="3934797"/>
                </a:cubicBezTo>
                <a:cubicBezTo>
                  <a:pt x="305645" y="3941369"/>
                  <a:pt x="304034" y="3946297"/>
                  <a:pt x="304034" y="3949582"/>
                </a:cubicBezTo>
                <a:cubicBezTo>
                  <a:pt x="286310" y="3949582"/>
                  <a:pt x="273420" y="3941369"/>
                  <a:pt x="265363" y="3924940"/>
                </a:cubicBezTo>
                <a:lnTo>
                  <a:pt x="275031" y="3910155"/>
                </a:lnTo>
                <a:cubicBezTo>
                  <a:pt x="270197" y="3910155"/>
                  <a:pt x="262141" y="3900298"/>
                  <a:pt x="250862" y="3880585"/>
                </a:cubicBezTo>
                <a:close/>
                <a:moveTo>
                  <a:pt x="221860" y="3786945"/>
                </a:moveTo>
                <a:lnTo>
                  <a:pt x="231527" y="3786945"/>
                </a:lnTo>
                <a:cubicBezTo>
                  <a:pt x="237972" y="3787766"/>
                  <a:pt x="241195" y="3791053"/>
                  <a:pt x="241195" y="3796802"/>
                </a:cubicBezTo>
                <a:lnTo>
                  <a:pt x="241195" y="3801730"/>
                </a:lnTo>
                <a:lnTo>
                  <a:pt x="221860" y="3801730"/>
                </a:lnTo>
                <a:close/>
                <a:moveTo>
                  <a:pt x="197692" y="3762303"/>
                </a:moveTo>
                <a:lnTo>
                  <a:pt x="202525" y="3772160"/>
                </a:lnTo>
                <a:lnTo>
                  <a:pt x="202525" y="3782017"/>
                </a:lnTo>
                <a:lnTo>
                  <a:pt x="197692" y="3782017"/>
                </a:lnTo>
                <a:cubicBezTo>
                  <a:pt x="191245" y="3782017"/>
                  <a:pt x="188022" y="3778731"/>
                  <a:pt x="188022" y="3772160"/>
                </a:cubicBezTo>
                <a:cubicBezTo>
                  <a:pt x="188829" y="3765589"/>
                  <a:pt x="192052" y="3762303"/>
                  <a:pt x="197692" y="3762303"/>
                </a:cubicBezTo>
                <a:close/>
                <a:moveTo>
                  <a:pt x="62840" y="3612524"/>
                </a:moveTo>
                <a:lnTo>
                  <a:pt x="67674" y="3612524"/>
                </a:lnTo>
                <a:cubicBezTo>
                  <a:pt x="103121" y="3636345"/>
                  <a:pt x="120846" y="3657701"/>
                  <a:pt x="120846" y="3676593"/>
                </a:cubicBezTo>
                <a:cubicBezTo>
                  <a:pt x="117623" y="3683165"/>
                  <a:pt x="116012" y="3688093"/>
                  <a:pt x="116012" y="3691378"/>
                </a:cubicBezTo>
                <a:cubicBezTo>
                  <a:pt x="98287" y="3691378"/>
                  <a:pt x="85397" y="3683165"/>
                  <a:pt x="77341" y="3666736"/>
                </a:cubicBezTo>
                <a:lnTo>
                  <a:pt x="87008" y="3651951"/>
                </a:lnTo>
                <a:cubicBezTo>
                  <a:pt x="82175" y="3651951"/>
                  <a:pt x="74118" y="3642094"/>
                  <a:pt x="62840" y="3622381"/>
                </a:cubicBezTo>
                <a:close/>
                <a:moveTo>
                  <a:pt x="33838" y="3528741"/>
                </a:moveTo>
                <a:lnTo>
                  <a:pt x="43505" y="3528741"/>
                </a:lnTo>
                <a:cubicBezTo>
                  <a:pt x="49950" y="3529562"/>
                  <a:pt x="53172" y="3532849"/>
                  <a:pt x="53172" y="3538598"/>
                </a:cubicBezTo>
                <a:lnTo>
                  <a:pt x="53172" y="3543526"/>
                </a:lnTo>
                <a:lnTo>
                  <a:pt x="33838" y="3543526"/>
                </a:lnTo>
                <a:close/>
                <a:moveTo>
                  <a:pt x="9669" y="3504099"/>
                </a:moveTo>
                <a:lnTo>
                  <a:pt x="14503" y="3513956"/>
                </a:lnTo>
                <a:lnTo>
                  <a:pt x="14503" y="3523813"/>
                </a:lnTo>
                <a:lnTo>
                  <a:pt x="9669" y="3523813"/>
                </a:lnTo>
                <a:cubicBezTo>
                  <a:pt x="3223" y="3523813"/>
                  <a:pt x="0" y="3520527"/>
                  <a:pt x="0" y="3513956"/>
                </a:cubicBezTo>
                <a:cubicBezTo>
                  <a:pt x="806" y="3507385"/>
                  <a:pt x="4029" y="3504099"/>
                  <a:pt x="9669" y="3504099"/>
                </a:cubicBezTo>
                <a:close/>
                <a:moveTo>
                  <a:pt x="3353126" y="3471108"/>
                </a:moveTo>
                <a:lnTo>
                  <a:pt x="3353126" y="3490821"/>
                </a:lnTo>
                <a:lnTo>
                  <a:pt x="3357960" y="3490821"/>
                </a:lnTo>
                <a:cubicBezTo>
                  <a:pt x="3364405" y="3490821"/>
                  <a:pt x="3367627" y="3487535"/>
                  <a:pt x="3367627" y="3480964"/>
                </a:cubicBezTo>
                <a:cubicBezTo>
                  <a:pt x="3367627" y="3474393"/>
                  <a:pt x="3364405" y="3471108"/>
                  <a:pt x="3357960" y="3471108"/>
                </a:cubicBezTo>
                <a:close/>
                <a:moveTo>
                  <a:pt x="125679" y="3331604"/>
                </a:moveTo>
                <a:cubicBezTo>
                  <a:pt x="132124" y="3332426"/>
                  <a:pt x="135347" y="3335712"/>
                  <a:pt x="135347" y="3341461"/>
                </a:cubicBezTo>
                <a:lnTo>
                  <a:pt x="125679" y="3341461"/>
                </a:lnTo>
                <a:close/>
                <a:moveTo>
                  <a:pt x="19336" y="3257678"/>
                </a:moveTo>
                <a:lnTo>
                  <a:pt x="38671" y="3257678"/>
                </a:lnTo>
                <a:lnTo>
                  <a:pt x="38671" y="3262606"/>
                </a:lnTo>
                <a:cubicBezTo>
                  <a:pt x="38671" y="3269179"/>
                  <a:pt x="35449" y="3272463"/>
                  <a:pt x="29004" y="3272463"/>
                </a:cubicBezTo>
                <a:cubicBezTo>
                  <a:pt x="22559" y="3272463"/>
                  <a:pt x="19336" y="3269179"/>
                  <a:pt x="19336" y="3262606"/>
                </a:cubicBezTo>
                <a:close/>
                <a:moveTo>
                  <a:pt x="29004" y="3183753"/>
                </a:moveTo>
                <a:lnTo>
                  <a:pt x="29004" y="3208394"/>
                </a:lnTo>
                <a:lnTo>
                  <a:pt x="19336" y="3208394"/>
                </a:lnTo>
                <a:lnTo>
                  <a:pt x="19336" y="3193609"/>
                </a:lnTo>
                <a:cubicBezTo>
                  <a:pt x="20141" y="3187038"/>
                  <a:pt x="23364" y="3183753"/>
                  <a:pt x="29004" y="3183753"/>
                </a:cubicBezTo>
                <a:close/>
                <a:moveTo>
                  <a:pt x="24170" y="3149253"/>
                </a:moveTo>
                <a:lnTo>
                  <a:pt x="29004" y="3159109"/>
                </a:lnTo>
                <a:cubicBezTo>
                  <a:pt x="29004" y="3165682"/>
                  <a:pt x="25781" y="3168966"/>
                  <a:pt x="19336" y="3168966"/>
                </a:cubicBezTo>
                <a:lnTo>
                  <a:pt x="14503" y="3168966"/>
                </a:lnTo>
                <a:lnTo>
                  <a:pt x="14503" y="3159109"/>
                </a:lnTo>
                <a:cubicBezTo>
                  <a:pt x="15308" y="3152538"/>
                  <a:pt x="18530" y="3149253"/>
                  <a:pt x="24170" y="3149253"/>
                </a:cubicBezTo>
                <a:close/>
                <a:moveTo>
                  <a:pt x="24170" y="2838763"/>
                </a:moveTo>
                <a:cubicBezTo>
                  <a:pt x="24170" y="2846156"/>
                  <a:pt x="32226" y="2869155"/>
                  <a:pt x="48339" y="2907761"/>
                </a:cubicBezTo>
                <a:lnTo>
                  <a:pt x="38671" y="2927474"/>
                </a:lnTo>
                <a:cubicBezTo>
                  <a:pt x="41894" y="2933225"/>
                  <a:pt x="43505" y="2939796"/>
                  <a:pt x="43505" y="2947188"/>
                </a:cubicBezTo>
                <a:cubicBezTo>
                  <a:pt x="37865" y="2953760"/>
                  <a:pt x="33031" y="2981688"/>
                  <a:pt x="29004" y="3030971"/>
                </a:cubicBezTo>
                <a:cubicBezTo>
                  <a:pt x="21753" y="3040828"/>
                  <a:pt x="16919" y="3045756"/>
                  <a:pt x="14503" y="3045756"/>
                </a:cubicBezTo>
                <a:lnTo>
                  <a:pt x="4835" y="3001401"/>
                </a:lnTo>
                <a:cubicBezTo>
                  <a:pt x="4835" y="2993187"/>
                  <a:pt x="6445" y="2980045"/>
                  <a:pt x="9669" y="2961973"/>
                </a:cubicBezTo>
                <a:lnTo>
                  <a:pt x="4835" y="2937331"/>
                </a:lnTo>
                <a:cubicBezTo>
                  <a:pt x="6445" y="2871620"/>
                  <a:pt x="12890" y="2838763"/>
                  <a:pt x="24170" y="2838763"/>
                </a:cubicBezTo>
                <a:close/>
                <a:moveTo>
                  <a:pt x="3483638" y="2702276"/>
                </a:moveTo>
                <a:lnTo>
                  <a:pt x="3512641" y="2717061"/>
                </a:lnTo>
                <a:cubicBezTo>
                  <a:pt x="3507807" y="2730203"/>
                  <a:pt x="3502974" y="2736775"/>
                  <a:pt x="3498140" y="2736775"/>
                </a:cubicBezTo>
                <a:lnTo>
                  <a:pt x="3488471" y="2736775"/>
                </a:lnTo>
                <a:close/>
                <a:moveTo>
                  <a:pt x="106345" y="2454348"/>
                </a:moveTo>
                <a:lnTo>
                  <a:pt x="106345" y="2464204"/>
                </a:lnTo>
                <a:lnTo>
                  <a:pt x="120846" y="2464204"/>
                </a:lnTo>
                <a:cubicBezTo>
                  <a:pt x="120846" y="2457633"/>
                  <a:pt x="117623" y="2454348"/>
                  <a:pt x="111178" y="2454348"/>
                </a:cubicBezTo>
                <a:close/>
                <a:moveTo>
                  <a:pt x="82175" y="2326208"/>
                </a:moveTo>
                <a:lnTo>
                  <a:pt x="87008" y="2336066"/>
                </a:lnTo>
                <a:lnTo>
                  <a:pt x="87008" y="2340994"/>
                </a:lnTo>
                <a:cubicBezTo>
                  <a:pt x="87008" y="2345923"/>
                  <a:pt x="82175" y="2350851"/>
                  <a:pt x="72507" y="2355780"/>
                </a:cubicBezTo>
                <a:lnTo>
                  <a:pt x="67674" y="2355780"/>
                </a:lnTo>
                <a:lnTo>
                  <a:pt x="67674" y="2340994"/>
                </a:lnTo>
                <a:cubicBezTo>
                  <a:pt x="67674" y="2336066"/>
                  <a:pt x="72507" y="2331136"/>
                  <a:pt x="82175" y="2326208"/>
                </a:cubicBezTo>
                <a:close/>
                <a:moveTo>
                  <a:pt x="3418597" y="2223947"/>
                </a:moveTo>
                <a:lnTo>
                  <a:pt x="3447600" y="2238732"/>
                </a:lnTo>
                <a:cubicBezTo>
                  <a:pt x="3442766" y="2251874"/>
                  <a:pt x="3437933" y="2258445"/>
                  <a:pt x="3433099" y="2258445"/>
                </a:cubicBezTo>
                <a:lnTo>
                  <a:pt x="3423430" y="2258445"/>
                </a:lnTo>
                <a:close/>
                <a:moveTo>
                  <a:pt x="3320141" y="1844367"/>
                </a:moveTo>
                <a:lnTo>
                  <a:pt x="3349144" y="1859152"/>
                </a:lnTo>
                <a:cubicBezTo>
                  <a:pt x="3344310" y="1872294"/>
                  <a:pt x="3339477" y="1878866"/>
                  <a:pt x="3334643" y="1878866"/>
                </a:cubicBezTo>
                <a:lnTo>
                  <a:pt x="3324974" y="1878866"/>
                </a:lnTo>
                <a:close/>
                <a:moveTo>
                  <a:pt x="217521" y="1759441"/>
                </a:moveTo>
                <a:cubicBezTo>
                  <a:pt x="218326" y="1766013"/>
                  <a:pt x="221549" y="1769298"/>
                  <a:pt x="227189" y="1769298"/>
                </a:cubicBezTo>
                <a:cubicBezTo>
                  <a:pt x="222355" y="1782441"/>
                  <a:pt x="217521" y="1789013"/>
                  <a:pt x="212688" y="1789013"/>
                </a:cubicBezTo>
                <a:lnTo>
                  <a:pt x="203020" y="1784083"/>
                </a:lnTo>
                <a:cubicBezTo>
                  <a:pt x="207048" y="1767655"/>
                  <a:pt x="211881" y="1759441"/>
                  <a:pt x="217521" y="1759441"/>
                </a:cubicBezTo>
                <a:close/>
                <a:moveTo>
                  <a:pt x="3134013" y="1365207"/>
                </a:moveTo>
                <a:lnTo>
                  <a:pt x="3134013" y="1384921"/>
                </a:lnTo>
                <a:lnTo>
                  <a:pt x="3138847" y="1384921"/>
                </a:lnTo>
                <a:cubicBezTo>
                  <a:pt x="3145292" y="1384921"/>
                  <a:pt x="3148514" y="1381635"/>
                  <a:pt x="3148514" y="1375064"/>
                </a:cubicBezTo>
                <a:cubicBezTo>
                  <a:pt x="3148514" y="1368493"/>
                  <a:pt x="3145292" y="1365207"/>
                  <a:pt x="3138847" y="1365207"/>
                </a:cubicBezTo>
                <a:close/>
                <a:moveTo>
                  <a:pt x="309363" y="1355312"/>
                </a:moveTo>
                <a:lnTo>
                  <a:pt x="314197" y="1355312"/>
                </a:lnTo>
                <a:lnTo>
                  <a:pt x="314197" y="1375026"/>
                </a:lnTo>
                <a:cubicBezTo>
                  <a:pt x="304530" y="1404597"/>
                  <a:pt x="299696" y="1421025"/>
                  <a:pt x="299696" y="1424310"/>
                </a:cubicBezTo>
                <a:lnTo>
                  <a:pt x="299696" y="1429238"/>
                </a:lnTo>
                <a:lnTo>
                  <a:pt x="319031" y="1434167"/>
                </a:lnTo>
                <a:lnTo>
                  <a:pt x="319031" y="1439095"/>
                </a:lnTo>
                <a:cubicBezTo>
                  <a:pt x="319031" y="1445666"/>
                  <a:pt x="315808" y="1448952"/>
                  <a:pt x="309363" y="1448952"/>
                </a:cubicBezTo>
                <a:lnTo>
                  <a:pt x="285193" y="1448952"/>
                </a:lnTo>
                <a:lnTo>
                  <a:pt x="285193" y="1429238"/>
                </a:lnTo>
                <a:cubicBezTo>
                  <a:pt x="290027" y="1393097"/>
                  <a:pt x="296472" y="1375026"/>
                  <a:pt x="304530" y="1375026"/>
                </a:cubicBezTo>
                <a:lnTo>
                  <a:pt x="299696" y="1365168"/>
                </a:lnTo>
                <a:cubicBezTo>
                  <a:pt x="300501" y="1358597"/>
                  <a:pt x="303723" y="1355312"/>
                  <a:pt x="309363" y="1355312"/>
                </a:cubicBezTo>
                <a:close/>
                <a:moveTo>
                  <a:pt x="319031" y="1315885"/>
                </a:moveTo>
                <a:lnTo>
                  <a:pt x="323865" y="1315885"/>
                </a:lnTo>
                <a:lnTo>
                  <a:pt x="323865" y="1330670"/>
                </a:lnTo>
                <a:cubicBezTo>
                  <a:pt x="323865" y="1337241"/>
                  <a:pt x="320642" y="1340527"/>
                  <a:pt x="314197" y="1340527"/>
                </a:cubicBezTo>
                <a:lnTo>
                  <a:pt x="309363" y="1330670"/>
                </a:lnTo>
                <a:lnTo>
                  <a:pt x="309363" y="1325742"/>
                </a:lnTo>
                <a:cubicBezTo>
                  <a:pt x="310168" y="1319171"/>
                  <a:pt x="313391" y="1315885"/>
                  <a:pt x="319031" y="1315885"/>
                </a:cubicBezTo>
                <a:close/>
                <a:moveTo>
                  <a:pt x="1299791" y="746435"/>
                </a:moveTo>
                <a:lnTo>
                  <a:pt x="1299791" y="765830"/>
                </a:lnTo>
                <a:lnTo>
                  <a:pt x="1317449" y="773032"/>
                </a:lnTo>
                <a:lnTo>
                  <a:pt x="1318105" y="771025"/>
                </a:lnTo>
                <a:close/>
                <a:moveTo>
                  <a:pt x="1618821" y="687110"/>
                </a:moveTo>
                <a:cubicBezTo>
                  <a:pt x="1599486" y="700252"/>
                  <a:pt x="1589819" y="716680"/>
                  <a:pt x="1589819" y="736395"/>
                </a:cubicBezTo>
                <a:lnTo>
                  <a:pt x="1589819" y="751180"/>
                </a:lnTo>
                <a:cubicBezTo>
                  <a:pt x="1589819" y="755286"/>
                  <a:pt x="1597875" y="763500"/>
                  <a:pt x="1613988" y="775822"/>
                </a:cubicBezTo>
                <a:lnTo>
                  <a:pt x="1628490" y="775822"/>
                </a:lnTo>
                <a:cubicBezTo>
                  <a:pt x="1628490" y="771714"/>
                  <a:pt x="1633324" y="755286"/>
                  <a:pt x="1642991" y="726537"/>
                </a:cubicBezTo>
                <a:cubicBezTo>
                  <a:pt x="1634129" y="700252"/>
                  <a:pt x="1626073" y="687110"/>
                  <a:pt x="1618821" y="687110"/>
                </a:cubicBezTo>
                <a:close/>
                <a:moveTo>
                  <a:pt x="1802505" y="642755"/>
                </a:moveTo>
                <a:lnTo>
                  <a:pt x="1812173" y="642755"/>
                </a:lnTo>
                <a:cubicBezTo>
                  <a:pt x="1821840" y="661646"/>
                  <a:pt x="1826674" y="673146"/>
                  <a:pt x="1826674" y="677253"/>
                </a:cubicBezTo>
                <a:lnTo>
                  <a:pt x="1812173" y="677253"/>
                </a:lnTo>
                <a:close/>
                <a:moveTo>
                  <a:pt x="478545" y="635765"/>
                </a:moveTo>
                <a:lnTo>
                  <a:pt x="483378" y="635765"/>
                </a:lnTo>
                <a:lnTo>
                  <a:pt x="483378" y="650550"/>
                </a:lnTo>
                <a:cubicBezTo>
                  <a:pt x="483378" y="657121"/>
                  <a:pt x="480156" y="660407"/>
                  <a:pt x="473711" y="660407"/>
                </a:cubicBezTo>
                <a:lnTo>
                  <a:pt x="468877" y="660407"/>
                </a:lnTo>
                <a:lnTo>
                  <a:pt x="468877" y="645622"/>
                </a:lnTo>
                <a:cubicBezTo>
                  <a:pt x="469682" y="639051"/>
                  <a:pt x="472906" y="635765"/>
                  <a:pt x="478545" y="635765"/>
                </a:cubicBezTo>
                <a:close/>
                <a:moveTo>
                  <a:pt x="3264525" y="596376"/>
                </a:moveTo>
                <a:lnTo>
                  <a:pt x="3293528" y="611161"/>
                </a:lnTo>
                <a:cubicBezTo>
                  <a:pt x="3288694" y="624303"/>
                  <a:pt x="3283861" y="630874"/>
                  <a:pt x="3279027" y="630874"/>
                </a:cubicBezTo>
                <a:lnTo>
                  <a:pt x="3269358" y="630874"/>
                </a:lnTo>
                <a:close/>
                <a:moveTo>
                  <a:pt x="464044" y="581552"/>
                </a:moveTo>
                <a:lnTo>
                  <a:pt x="468877" y="581552"/>
                </a:lnTo>
                <a:cubicBezTo>
                  <a:pt x="453570" y="637408"/>
                  <a:pt x="443902" y="665335"/>
                  <a:pt x="439875" y="665335"/>
                </a:cubicBezTo>
                <a:lnTo>
                  <a:pt x="435041" y="665335"/>
                </a:lnTo>
                <a:lnTo>
                  <a:pt x="435041" y="660407"/>
                </a:lnTo>
                <a:cubicBezTo>
                  <a:pt x="442291" y="607837"/>
                  <a:pt x="451960" y="581552"/>
                  <a:pt x="464044" y="581552"/>
                </a:cubicBezTo>
                <a:close/>
                <a:moveTo>
                  <a:pt x="1313271" y="573890"/>
                </a:moveTo>
                <a:cubicBezTo>
                  <a:pt x="1331799" y="583747"/>
                  <a:pt x="1344689" y="588675"/>
                  <a:pt x="1351940" y="588675"/>
                </a:cubicBezTo>
                <a:lnTo>
                  <a:pt x="1351940" y="603460"/>
                </a:lnTo>
                <a:lnTo>
                  <a:pt x="1337439" y="603460"/>
                </a:lnTo>
                <a:cubicBezTo>
                  <a:pt x="1320520" y="603460"/>
                  <a:pt x="1309242" y="596890"/>
                  <a:pt x="1303602" y="583747"/>
                </a:cubicBezTo>
                <a:cubicBezTo>
                  <a:pt x="1304408" y="577175"/>
                  <a:pt x="1307630" y="573890"/>
                  <a:pt x="1313271" y="573890"/>
                </a:cubicBezTo>
                <a:close/>
                <a:moveTo>
                  <a:pt x="1676828" y="568828"/>
                </a:moveTo>
                <a:lnTo>
                  <a:pt x="1676828" y="583613"/>
                </a:lnTo>
                <a:cubicBezTo>
                  <a:pt x="1676828" y="586078"/>
                  <a:pt x="1692940" y="600864"/>
                  <a:pt x="1725164" y="627970"/>
                </a:cubicBezTo>
                <a:lnTo>
                  <a:pt x="1730000" y="627970"/>
                </a:lnTo>
                <a:cubicBezTo>
                  <a:pt x="1730000" y="618112"/>
                  <a:pt x="1731610" y="613184"/>
                  <a:pt x="1734833" y="613184"/>
                </a:cubicBezTo>
                <a:cubicBezTo>
                  <a:pt x="1719526" y="583613"/>
                  <a:pt x="1701802" y="568828"/>
                  <a:pt x="1681661" y="568828"/>
                </a:cubicBezTo>
                <a:close/>
                <a:moveTo>
                  <a:pt x="2323636" y="561139"/>
                </a:moveTo>
                <a:lnTo>
                  <a:pt x="2319084" y="565781"/>
                </a:lnTo>
                <a:lnTo>
                  <a:pt x="2315596" y="578820"/>
                </a:lnTo>
                <a:lnTo>
                  <a:pt x="2319279" y="578820"/>
                </a:lnTo>
                <a:cubicBezTo>
                  <a:pt x="2319279" y="576767"/>
                  <a:pt x="2320488" y="571633"/>
                  <a:pt x="2322904" y="563419"/>
                </a:cubicBezTo>
                <a:close/>
                <a:moveTo>
                  <a:pt x="1218112" y="556910"/>
                </a:moveTo>
                <a:lnTo>
                  <a:pt x="1247116" y="571695"/>
                </a:lnTo>
                <a:cubicBezTo>
                  <a:pt x="1242282" y="584838"/>
                  <a:pt x="1237449" y="591409"/>
                  <a:pt x="1232615" y="591409"/>
                </a:cubicBezTo>
                <a:lnTo>
                  <a:pt x="1222946" y="591409"/>
                </a:lnTo>
                <a:close/>
                <a:moveTo>
                  <a:pt x="1178947" y="484912"/>
                </a:moveTo>
                <a:lnTo>
                  <a:pt x="1188615" y="484912"/>
                </a:lnTo>
                <a:cubicBezTo>
                  <a:pt x="1198282" y="503803"/>
                  <a:pt x="1203116" y="515303"/>
                  <a:pt x="1203116" y="519411"/>
                </a:cubicBezTo>
                <a:lnTo>
                  <a:pt x="1188615" y="519411"/>
                </a:lnTo>
                <a:close/>
                <a:moveTo>
                  <a:pt x="2430599" y="435835"/>
                </a:moveTo>
                <a:lnTo>
                  <a:pt x="2430456" y="435897"/>
                </a:lnTo>
                <a:lnTo>
                  <a:pt x="2434136" y="456159"/>
                </a:lnTo>
                <a:lnTo>
                  <a:pt x="2444293" y="452818"/>
                </a:lnTo>
                <a:lnTo>
                  <a:pt x="2432074" y="436410"/>
                </a:lnTo>
                <a:close/>
                <a:moveTo>
                  <a:pt x="1093812" y="431891"/>
                </a:moveTo>
                <a:lnTo>
                  <a:pt x="1087601" y="433700"/>
                </a:lnTo>
                <a:lnTo>
                  <a:pt x="1087601" y="448485"/>
                </a:lnTo>
                <a:cubicBezTo>
                  <a:pt x="1095657" y="449717"/>
                  <a:pt x="1101699" y="451565"/>
                  <a:pt x="1105727" y="454029"/>
                </a:cubicBezTo>
                <a:lnTo>
                  <a:pt x="1109712" y="460123"/>
                </a:lnTo>
                <a:lnTo>
                  <a:pt x="1111275" y="455340"/>
                </a:lnTo>
                <a:close/>
                <a:moveTo>
                  <a:pt x="2414163" y="429417"/>
                </a:moveTo>
                <a:lnTo>
                  <a:pt x="2415953" y="430969"/>
                </a:lnTo>
                <a:lnTo>
                  <a:pt x="2418137" y="430969"/>
                </a:lnTo>
                <a:close/>
                <a:moveTo>
                  <a:pt x="1730000" y="416049"/>
                </a:moveTo>
                <a:cubicBezTo>
                  <a:pt x="1748528" y="425905"/>
                  <a:pt x="1761418" y="430833"/>
                  <a:pt x="1768669" y="430833"/>
                </a:cubicBezTo>
                <a:lnTo>
                  <a:pt x="1768669" y="445619"/>
                </a:lnTo>
                <a:lnTo>
                  <a:pt x="1754168" y="445619"/>
                </a:lnTo>
                <a:cubicBezTo>
                  <a:pt x="1737249" y="445619"/>
                  <a:pt x="1725971" y="439047"/>
                  <a:pt x="1720331" y="425905"/>
                </a:cubicBezTo>
                <a:cubicBezTo>
                  <a:pt x="1721137" y="419332"/>
                  <a:pt x="1724360" y="416049"/>
                  <a:pt x="1730000" y="416049"/>
                </a:cubicBezTo>
                <a:close/>
                <a:moveTo>
                  <a:pt x="2367616" y="378196"/>
                </a:moveTo>
                <a:lnTo>
                  <a:pt x="2367616" y="385893"/>
                </a:lnTo>
                <a:lnTo>
                  <a:pt x="2369839" y="385893"/>
                </a:lnTo>
                <a:lnTo>
                  <a:pt x="2369839" y="380966"/>
                </a:lnTo>
                <a:close/>
                <a:moveTo>
                  <a:pt x="2853653" y="310528"/>
                </a:moveTo>
                <a:lnTo>
                  <a:pt x="2841062" y="323366"/>
                </a:lnTo>
                <a:lnTo>
                  <a:pt x="2843287" y="323910"/>
                </a:lnTo>
                <a:lnTo>
                  <a:pt x="2843287" y="338695"/>
                </a:lnTo>
                <a:lnTo>
                  <a:pt x="2830299" y="338695"/>
                </a:lnTo>
                <a:lnTo>
                  <a:pt x="2824651" y="359812"/>
                </a:lnTo>
                <a:lnTo>
                  <a:pt x="2824651" y="374598"/>
                </a:lnTo>
                <a:cubicBezTo>
                  <a:pt x="2824651" y="378704"/>
                  <a:pt x="2832707" y="386918"/>
                  <a:pt x="2848820" y="399239"/>
                </a:cubicBezTo>
                <a:lnTo>
                  <a:pt x="2863322" y="399239"/>
                </a:lnTo>
                <a:cubicBezTo>
                  <a:pt x="2863322" y="395131"/>
                  <a:pt x="2868156" y="378704"/>
                  <a:pt x="2877823" y="349954"/>
                </a:cubicBezTo>
                <a:cubicBezTo>
                  <a:pt x="2868961" y="323670"/>
                  <a:pt x="2860905" y="310528"/>
                  <a:pt x="2853653" y="310528"/>
                </a:cubicBezTo>
                <a:close/>
                <a:moveTo>
                  <a:pt x="2452014" y="272541"/>
                </a:moveTo>
                <a:cubicBezTo>
                  <a:pt x="2470542" y="282398"/>
                  <a:pt x="2483432" y="287326"/>
                  <a:pt x="2490683" y="287326"/>
                </a:cubicBezTo>
                <a:lnTo>
                  <a:pt x="2490683" y="302111"/>
                </a:lnTo>
                <a:lnTo>
                  <a:pt x="2476182" y="302111"/>
                </a:lnTo>
                <a:cubicBezTo>
                  <a:pt x="2459263" y="302111"/>
                  <a:pt x="2447985" y="295540"/>
                  <a:pt x="2442345" y="282398"/>
                </a:cubicBezTo>
                <a:cubicBezTo>
                  <a:pt x="2443151" y="275826"/>
                  <a:pt x="2446373" y="272541"/>
                  <a:pt x="2452014" y="272541"/>
                </a:cubicBezTo>
                <a:close/>
                <a:moveTo>
                  <a:pt x="807241" y="271062"/>
                </a:moveTo>
                <a:cubicBezTo>
                  <a:pt x="787906" y="284204"/>
                  <a:pt x="778239" y="300632"/>
                  <a:pt x="778239" y="320347"/>
                </a:cubicBezTo>
                <a:lnTo>
                  <a:pt x="778239" y="335132"/>
                </a:lnTo>
                <a:cubicBezTo>
                  <a:pt x="778239" y="339238"/>
                  <a:pt x="786295" y="347452"/>
                  <a:pt x="802408" y="359774"/>
                </a:cubicBezTo>
                <a:lnTo>
                  <a:pt x="816910" y="359774"/>
                </a:lnTo>
                <a:cubicBezTo>
                  <a:pt x="816910" y="355666"/>
                  <a:pt x="821744" y="339238"/>
                  <a:pt x="831411" y="310489"/>
                </a:cubicBezTo>
                <a:cubicBezTo>
                  <a:pt x="822549" y="284204"/>
                  <a:pt x="814493" y="271062"/>
                  <a:pt x="807241" y="271062"/>
                </a:cubicBezTo>
                <a:close/>
                <a:moveTo>
                  <a:pt x="3037337" y="266172"/>
                </a:moveTo>
                <a:lnTo>
                  <a:pt x="3047005" y="266172"/>
                </a:lnTo>
                <a:cubicBezTo>
                  <a:pt x="3056672" y="285064"/>
                  <a:pt x="3061506" y="296563"/>
                  <a:pt x="3061506" y="300671"/>
                </a:cubicBezTo>
                <a:lnTo>
                  <a:pt x="3047005" y="300671"/>
                </a:lnTo>
                <a:close/>
                <a:moveTo>
                  <a:pt x="1106442" y="258205"/>
                </a:moveTo>
                <a:cubicBezTo>
                  <a:pt x="1124970" y="268062"/>
                  <a:pt x="1137860" y="272990"/>
                  <a:pt x="1145111" y="272990"/>
                </a:cubicBezTo>
                <a:lnTo>
                  <a:pt x="1145111" y="287775"/>
                </a:lnTo>
                <a:lnTo>
                  <a:pt x="1130610" y="287775"/>
                </a:lnTo>
                <a:cubicBezTo>
                  <a:pt x="1113691" y="287775"/>
                  <a:pt x="1102413" y="281204"/>
                  <a:pt x="1096773" y="268062"/>
                </a:cubicBezTo>
                <a:cubicBezTo>
                  <a:pt x="1097579" y="261490"/>
                  <a:pt x="1100802" y="258205"/>
                  <a:pt x="1106442" y="258205"/>
                </a:cubicBezTo>
                <a:close/>
                <a:moveTo>
                  <a:pt x="990925" y="226707"/>
                </a:moveTo>
                <a:lnTo>
                  <a:pt x="1000593" y="226707"/>
                </a:lnTo>
                <a:cubicBezTo>
                  <a:pt x="1010260" y="245598"/>
                  <a:pt x="1015094" y="257098"/>
                  <a:pt x="1015094" y="261205"/>
                </a:cubicBezTo>
                <a:lnTo>
                  <a:pt x="1000593" y="261205"/>
                </a:lnTo>
                <a:close/>
                <a:moveTo>
                  <a:pt x="2420789" y="219047"/>
                </a:moveTo>
                <a:cubicBezTo>
                  <a:pt x="2439317" y="228904"/>
                  <a:pt x="2452207" y="233832"/>
                  <a:pt x="2459458" y="233832"/>
                </a:cubicBezTo>
                <a:lnTo>
                  <a:pt x="2459458" y="248617"/>
                </a:lnTo>
                <a:lnTo>
                  <a:pt x="2444957" y="248617"/>
                </a:lnTo>
                <a:cubicBezTo>
                  <a:pt x="2428038" y="248617"/>
                  <a:pt x="2416760" y="242046"/>
                  <a:pt x="2411120" y="228904"/>
                </a:cubicBezTo>
                <a:cubicBezTo>
                  <a:pt x="2411926" y="222331"/>
                  <a:pt x="2415148" y="219047"/>
                  <a:pt x="2420789" y="219047"/>
                </a:cubicBezTo>
                <a:close/>
                <a:moveTo>
                  <a:pt x="2911659" y="192246"/>
                </a:moveTo>
                <a:lnTo>
                  <a:pt x="2911659" y="207031"/>
                </a:lnTo>
                <a:cubicBezTo>
                  <a:pt x="2911659" y="209496"/>
                  <a:pt x="2927772" y="224281"/>
                  <a:pt x="2959996" y="251387"/>
                </a:cubicBezTo>
                <a:lnTo>
                  <a:pt x="2964832" y="251387"/>
                </a:lnTo>
                <a:cubicBezTo>
                  <a:pt x="2964832" y="241529"/>
                  <a:pt x="2966441" y="236601"/>
                  <a:pt x="2969665" y="236601"/>
                </a:cubicBezTo>
                <a:cubicBezTo>
                  <a:pt x="2954358" y="207031"/>
                  <a:pt x="2936634" y="192246"/>
                  <a:pt x="2916493" y="192246"/>
                </a:cubicBezTo>
                <a:close/>
                <a:moveTo>
                  <a:pt x="865247" y="152780"/>
                </a:moveTo>
                <a:lnTo>
                  <a:pt x="865247" y="167565"/>
                </a:lnTo>
                <a:cubicBezTo>
                  <a:pt x="865247" y="170030"/>
                  <a:pt x="881359" y="184815"/>
                  <a:pt x="913584" y="211922"/>
                </a:cubicBezTo>
                <a:lnTo>
                  <a:pt x="918419" y="211922"/>
                </a:lnTo>
                <a:cubicBezTo>
                  <a:pt x="918419" y="202064"/>
                  <a:pt x="920029" y="197135"/>
                  <a:pt x="923253" y="197135"/>
                </a:cubicBezTo>
                <a:cubicBezTo>
                  <a:pt x="907946" y="167565"/>
                  <a:pt x="890222" y="152780"/>
                  <a:pt x="870081" y="152780"/>
                </a:cubicBezTo>
                <a:close/>
                <a:moveTo>
                  <a:pt x="2964832" y="39466"/>
                </a:moveTo>
                <a:cubicBezTo>
                  <a:pt x="2983360" y="49322"/>
                  <a:pt x="2996250" y="54251"/>
                  <a:pt x="3003501" y="54251"/>
                </a:cubicBezTo>
                <a:lnTo>
                  <a:pt x="3003501" y="69036"/>
                </a:lnTo>
                <a:lnTo>
                  <a:pt x="2989000" y="69036"/>
                </a:lnTo>
                <a:cubicBezTo>
                  <a:pt x="2972081" y="69036"/>
                  <a:pt x="2960803" y="62465"/>
                  <a:pt x="2955163" y="49322"/>
                </a:cubicBezTo>
                <a:cubicBezTo>
                  <a:pt x="2955969" y="42750"/>
                  <a:pt x="2959191" y="39466"/>
                  <a:pt x="2964832" y="39466"/>
                </a:cubicBezTo>
                <a:close/>
                <a:moveTo>
                  <a:pt x="802408" y="29570"/>
                </a:moveTo>
                <a:lnTo>
                  <a:pt x="816910" y="29570"/>
                </a:lnTo>
                <a:cubicBezTo>
                  <a:pt x="838661" y="41890"/>
                  <a:pt x="854774" y="63248"/>
                  <a:pt x="865247" y="93639"/>
                </a:cubicBezTo>
                <a:cubicBezTo>
                  <a:pt x="878943" y="114174"/>
                  <a:pt x="909557" y="132245"/>
                  <a:pt x="957089" y="147852"/>
                </a:cubicBezTo>
                <a:cubicBezTo>
                  <a:pt x="965145" y="174136"/>
                  <a:pt x="976424" y="193850"/>
                  <a:pt x="990925" y="206992"/>
                </a:cubicBezTo>
                <a:lnTo>
                  <a:pt x="990925" y="221778"/>
                </a:lnTo>
                <a:lnTo>
                  <a:pt x="981258" y="221778"/>
                </a:lnTo>
                <a:cubicBezTo>
                  <a:pt x="981258" y="208636"/>
                  <a:pt x="974813" y="202064"/>
                  <a:pt x="961923" y="202064"/>
                </a:cubicBezTo>
                <a:cubicBezTo>
                  <a:pt x="945811" y="211922"/>
                  <a:pt x="934532" y="216850"/>
                  <a:pt x="928087" y="216850"/>
                </a:cubicBezTo>
                <a:cubicBezTo>
                  <a:pt x="936143" y="275990"/>
                  <a:pt x="944199" y="305560"/>
                  <a:pt x="952255" y="305560"/>
                </a:cubicBezTo>
                <a:cubicBezTo>
                  <a:pt x="960312" y="305560"/>
                  <a:pt x="966757" y="318703"/>
                  <a:pt x="971590" y="344988"/>
                </a:cubicBezTo>
                <a:lnTo>
                  <a:pt x="971590" y="354845"/>
                </a:lnTo>
                <a:lnTo>
                  <a:pt x="966757" y="354845"/>
                </a:lnTo>
                <a:lnTo>
                  <a:pt x="947422" y="340060"/>
                </a:lnTo>
                <a:cubicBezTo>
                  <a:pt x="937754" y="343346"/>
                  <a:pt x="932921" y="353203"/>
                  <a:pt x="932921" y="369630"/>
                </a:cubicBezTo>
                <a:cubicBezTo>
                  <a:pt x="932921" y="378666"/>
                  <a:pt x="935740" y="387290"/>
                  <a:pt x="941380" y="395504"/>
                </a:cubicBezTo>
                <a:lnTo>
                  <a:pt x="944890" y="398742"/>
                </a:lnTo>
                <a:lnTo>
                  <a:pt x="956594" y="401129"/>
                </a:lnTo>
                <a:cubicBezTo>
                  <a:pt x="969484" y="401129"/>
                  <a:pt x="983985" y="391272"/>
                  <a:pt x="1000097" y="371557"/>
                </a:cubicBezTo>
                <a:lnTo>
                  <a:pt x="1024267" y="371557"/>
                </a:lnTo>
                <a:lnTo>
                  <a:pt x="1024267" y="366631"/>
                </a:lnTo>
                <a:lnTo>
                  <a:pt x="980762" y="312417"/>
                </a:lnTo>
                <a:lnTo>
                  <a:pt x="980762" y="297632"/>
                </a:lnTo>
                <a:cubicBezTo>
                  <a:pt x="981568" y="291061"/>
                  <a:pt x="984791" y="287775"/>
                  <a:pt x="990430" y="287775"/>
                </a:cubicBezTo>
                <a:lnTo>
                  <a:pt x="1004932" y="287775"/>
                </a:lnTo>
                <a:cubicBezTo>
                  <a:pt x="1026683" y="300096"/>
                  <a:pt x="1042796" y="321453"/>
                  <a:pt x="1053270" y="351844"/>
                </a:cubicBezTo>
                <a:lnTo>
                  <a:pt x="1063432" y="360698"/>
                </a:lnTo>
                <a:lnTo>
                  <a:pt x="1063432" y="359774"/>
                </a:lnTo>
                <a:lnTo>
                  <a:pt x="1106936" y="359774"/>
                </a:lnTo>
                <a:lnTo>
                  <a:pt x="1114417" y="392829"/>
                </a:lnTo>
                <a:lnTo>
                  <a:pt x="1145111" y="406057"/>
                </a:lnTo>
                <a:cubicBezTo>
                  <a:pt x="1153167" y="432342"/>
                  <a:pt x="1164446" y="452055"/>
                  <a:pt x="1178947" y="465197"/>
                </a:cubicBezTo>
                <a:lnTo>
                  <a:pt x="1178947" y="479984"/>
                </a:lnTo>
                <a:lnTo>
                  <a:pt x="1169280" y="479984"/>
                </a:lnTo>
                <a:cubicBezTo>
                  <a:pt x="1169280" y="466841"/>
                  <a:pt x="1162835" y="460269"/>
                  <a:pt x="1149945" y="460269"/>
                </a:cubicBezTo>
                <a:cubicBezTo>
                  <a:pt x="1133832" y="470127"/>
                  <a:pt x="1122554" y="475055"/>
                  <a:pt x="1116109" y="475055"/>
                </a:cubicBezTo>
                <a:lnTo>
                  <a:pt x="1122845" y="512142"/>
                </a:lnTo>
                <a:lnTo>
                  <a:pt x="1157086" y="526107"/>
                </a:lnTo>
                <a:cubicBezTo>
                  <a:pt x="1167559" y="531858"/>
                  <a:pt x="1173400" y="537197"/>
                  <a:pt x="1174609" y="542125"/>
                </a:cubicBezTo>
                <a:cubicBezTo>
                  <a:pt x="1174609" y="550749"/>
                  <a:pt x="1172595" y="559579"/>
                  <a:pt x="1168567" y="568614"/>
                </a:cubicBezTo>
                <a:lnTo>
                  <a:pt x="1155456" y="588665"/>
                </a:lnTo>
                <a:lnTo>
                  <a:pt x="1159612" y="603194"/>
                </a:lnTo>
                <a:lnTo>
                  <a:pt x="1159612" y="613051"/>
                </a:lnTo>
                <a:lnTo>
                  <a:pt x="1154779" y="613051"/>
                </a:lnTo>
                <a:lnTo>
                  <a:pt x="1152543" y="611341"/>
                </a:lnTo>
                <a:lnTo>
                  <a:pt x="1157691" y="648086"/>
                </a:lnTo>
                <a:cubicBezTo>
                  <a:pt x="1162525" y="659586"/>
                  <a:pt x="1169775" y="665335"/>
                  <a:pt x="1179443" y="665335"/>
                </a:cubicBezTo>
                <a:lnTo>
                  <a:pt x="1181199" y="664888"/>
                </a:lnTo>
                <a:lnTo>
                  <a:pt x="1196470" y="648781"/>
                </a:lnTo>
                <a:lnTo>
                  <a:pt x="1202952" y="647244"/>
                </a:lnTo>
                <a:lnTo>
                  <a:pt x="1187591" y="628102"/>
                </a:lnTo>
                <a:lnTo>
                  <a:pt x="1187591" y="613317"/>
                </a:lnTo>
                <a:cubicBezTo>
                  <a:pt x="1188398" y="606746"/>
                  <a:pt x="1191620" y="603460"/>
                  <a:pt x="1197259" y="603460"/>
                </a:cubicBezTo>
                <a:lnTo>
                  <a:pt x="1211761" y="603460"/>
                </a:lnTo>
                <a:cubicBezTo>
                  <a:pt x="1222637" y="609620"/>
                  <a:pt x="1232103" y="618040"/>
                  <a:pt x="1240159" y="628718"/>
                </a:cubicBezTo>
                <a:lnTo>
                  <a:pt x="1249506" y="646912"/>
                </a:lnTo>
                <a:lnTo>
                  <a:pt x="1256288" y="637692"/>
                </a:lnTo>
                <a:lnTo>
                  <a:pt x="1251454" y="627836"/>
                </a:lnTo>
                <a:lnTo>
                  <a:pt x="1251454" y="617979"/>
                </a:lnTo>
                <a:lnTo>
                  <a:pt x="1294958" y="617979"/>
                </a:lnTo>
                <a:cubicBezTo>
                  <a:pt x="1304625" y="640978"/>
                  <a:pt x="1309459" y="662334"/>
                  <a:pt x="1309459" y="682049"/>
                </a:cubicBezTo>
                <a:lnTo>
                  <a:pt x="1284956" y="689187"/>
                </a:lnTo>
                <a:lnTo>
                  <a:pt x="1293331" y="696484"/>
                </a:lnTo>
                <a:cubicBezTo>
                  <a:pt x="1308637" y="705519"/>
                  <a:pt x="1328174" y="713938"/>
                  <a:pt x="1351940" y="721742"/>
                </a:cubicBezTo>
                <a:cubicBezTo>
                  <a:pt x="1359997" y="748027"/>
                  <a:pt x="1371275" y="767740"/>
                  <a:pt x="1385776" y="780882"/>
                </a:cubicBezTo>
                <a:lnTo>
                  <a:pt x="1385776" y="795669"/>
                </a:lnTo>
                <a:lnTo>
                  <a:pt x="1376109" y="795669"/>
                </a:lnTo>
                <a:cubicBezTo>
                  <a:pt x="1376109" y="782527"/>
                  <a:pt x="1369664" y="775954"/>
                  <a:pt x="1356774" y="775954"/>
                </a:cubicBezTo>
                <a:lnTo>
                  <a:pt x="1341249" y="782738"/>
                </a:lnTo>
                <a:lnTo>
                  <a:pt x="1345108" y="784312"/>
                </a:lnTo>
                <a:cubicBezTo>
                  <a:pt x="1355581" y="790063"/>
                  <a:pt x="1361422" y="795402"/>
                  <a:pt x="1362631" y="800330"/>
                </a:cubicBezTo>
                <a:cubicBezTo>
                  <a:pt x="1362631" y="817579"/>
                  <a:pt x="1354575" y="835649"/>
                  <a:pt x="1338462" y="854542"/>
                </a:cubicBezTo>
                <a:lnTo>
                  <a:pt x="1340169" y="866718"/>
                </a:lnTo>
                <a:lnTo>
                  <a:pt x="1347107" y="879451"/>
                </a:lnTo>
                <a:cubicBezTo>
                  <a:pt x="1351135" y="879451"/>
                  <a:pt x="1354760" y="882736"/>
                  <a:pt x="1357982" y="889308"/>
                </a:cubicBezTo>
                <a:lnTo>
                  <a:pt x="1365923" y="917067"/>
                </a:lnTo>
                <a:lnTo>
                  <a:pt x="1381967" y="908888"/>
                </a:lnTo>
                <a:cubicBezTo>
                  <a:pt x="1381967" y="895746"/>
                  <a:pt x="1385189" y="874390"/>
                  <a:pt x="1391634" y="844820"/>
                </a:cubicBezTo>
                <a:cubicBezTo>
                  <a:pt x="1385189" y="834141"/>
                  <a:pt x="1381967" y="825927"/>
                  <a:pt x="1381967" y="820177"/>
                </a:cubicBezTo>
                <a:lnTo>
                  <a:pt x="1387253" y="805867"/>
                </a:lnTo>
                <a:lnTo>
                  <a:pt x="1385776" y="800597"/>
                </a:lnTo>
                <a:lnTo>
                  <a:pt x="1389199" y="800597"/>
                </a:lnTo>
                <a:lnTo>
                  <a:pt x="1399489" y="772741"/>
                </a:lnTo>
                <a:cubicBezTo>
                  <a:pt x="1404323" y="761242"/>
                  <a:pt x="1408150" y="754055"/>
                  <a:pt x="1410969" y="751180"/>
                </a:cubicBezTo>
                <a:lnTo>
                  <a:pt x="1406135" y="741323"/>
                </a:lnTo>
                <a:lnTo>
                  <a:pt x="1406135" y="692039"/>
                </a:lnTo>
                <a:cubicBezTo>
                  <a:pt x="1408553" y="682182"/>
                  <a:pt x="1421442" y="677253"/>
                  <a:pt x="1444806" y="677253"/>
                </a:cubicBezTo>
                <a:lnTo>
                  <a:pt x="1459308" y="677253"/>
                </a:lnTo>
                <a:lnTo>
                  <a:pt x="1459308" y="662468"/>
                </a:lnTo>
                <a:cubicBezTo>
                  <a:pt x="1449640" y="650147"/>
                  <a:pt x="1444806" y="638647"/>
                  <a:pt x="1444806" y="627970"/>
                </a:cubicBezTo>
                <a:lnTo>
                  <a:pt x="1444806" y="623040"/>
                </a:lnTo>
                <a:cubicBezTo>
                  <a:pt x="1470586" y="623040"/>
                  <a:pt x="1494755" y="606612"/>
                  <a:pt x="1517312" y="573757"/>
                </a:cubicBezTo>
                <a:cubicBezTo>
                  <a:pt x="1543093" y="573757"/>
                  <a:pt x="1555983" y="567186"/>
                  <a:pt x="1555983" y="554043"/>
                </a:cubicBezTo>
                <a:lnTo>
                  <a:pt x="1580152" y="558972"/>
                </a:lnTo>
                <a:cubicBezTo>
                  <a:pt x="1593041" y="558972"/>
                  <a:pt x="1607543" y="549115"/>
                  <a:pt x="1623655" y="529400"/>
                </a:cubicBezTo>
                <a:lnTo>
                  <a:pt x="1647825" y="529400"/>
                </a:lnTo>
                <a:lnTo>
                  <a:pt x="1647825" y="524473"/>
                </a:lnTo>
                <a:lnTo>
                  <a:pt x="1604320" y="470260"/>
                </a:lnTo>
                <a:lnTo>
                  <a:pt x="1604320" y="455475"/>
                </a:lnTo>
                <a:cubicBezTo>
                  <a:pt x="1605127" y="448904"/>
                  <a:pt x="1608349" y="445619"/>
                  <a:pt x="1613988" y="445619"/>
                </a:cubicBezTo>
                <a:lnTo>
                  <a:pt x="1628490" y="445619"/>
                </a:lnTo>
                <a:cubicBezTo>
                  <a:pt x="1650241" y="457939"/>
                  <a:pt x="1666354" y="479296"/>
                  <a:pt x="1676828" y="509687"/>
                </a:cubicBezTo>
                <a:cubicBezTo>
                  <a:pt x="1690524" y="530222"/>
                  <a:pt x="1721137" y="548293"/>
                  <a:pt x="1768669" y="563900"/>
                </a:cubicBezTo>
                <a:cubicBezTo>
                  <a:pt x="1776725" y="590185"/>
                  <a:pt x="1788004" y="609898"/>
                  <a:pt x="1802505" y="623040"/>
                </a:cubicBezTo>
                <a:lnTo>
                  <a:pt x="1802505" y="637827"/>
                </a:lnTo>
                <a:lnTo>
                  <a:pt x="1792838" y="637827"/>
                </a:lnTo>
                <a:cubicBezTo>
                  <a:pt x="1792838" y="624684"/>
                  <a:pt x="1786393" y="618112"/>
                  <a:pt x="1773503" y="618112"/>
                </a:cubicBezTo>
                <a:cubicBezTo>
                  <a:pt x="1757391" y="627970"/>
                  <a:pt x="1746112" y="632899"/>
                  <a:pt x="1739667" y="632899"/>
                </a:cubicBezTo>
                <a:cubicBezTo>
                  <a:pt x="1747723" y="692039"/>
                  <a:pt x="1755779" y="721608"/>
                  <a:pt x="1763836" y="721608"/>
                </a:cubicBezTo>
                <a:cubicBezTo>
                  <a:pt x="1771892" y="721608"/>
                  <a:pt x="1778337" y="734751"/>
                  <a:pt x="1783170" y="761037"/>
                </a:cubicBezTo>
                <a:lnTo>
                  <a:pt x="1783170" y="770893"/>
                </a:lnTo>
                <a:lnTo>
                  <a:pt x="1778337" y="770893"/>
                </a:lnTo>
                <a:lnTo>
                  <a:pt x="1759002" y="756108"/>
                </a:lnTo>
                <a:cubicBezTo>
                  <a:pt x="1749334" y="759394"/>
                  <a:pt x="1744501" y="769251"/>
                  <a:pt x="1744501" y="785678"/>
                </a:cubicBezTo>
                <a:cubicBezTo>
                  <a:pt x="1744501" y="803749"/>
                  <a:pt x="1755779" y="820177"/>
                  <a:pt x="1778337" y="834961"/>
                </a:cubicBezTo>
                <a:cubicBezTo>
                  <a:pt x="1778337" y="844820"/>
                  <a:pt x="1781559" y="849748"/>
                  <a:pt x="1788004" y="849748"/>
                </a:cubicBezTo>
                <a:lnTo>
                  <a:pt x="1802505" y="849748"/>
                </a:lnTo>
                <a:lnTo>
                  <a:pt x="1802505" y="825105"/>
                </a:lnTo>
                <a:cubicBezTo>
                  <a:pt x="1806936" y="816891"/>
                  <a:pt x="1812777" y="810731"/>
                  <a:pt x="1820028" y="806624"/>
                </a:cubicBezTo>
                <a:lnTo>
                  <a:pt x="1841146" y="801617"/>
                </a:lnTo>
                <a:lnTo>
                  <a:pt x="1842694" y="791359"/>
                </a:lnTo>
                <a:cubicBezTo>
                  <a:pt x="1836249" y="780680"/>
                  <a:pt x="1833027" y="772466"/>
                  <a:pt x="1833027" y="766715"/>
                </a:cubicBezTo>
                <a:cubicBezTo>
                  <a:pt x="1846723" y="726468"/>
                  <a:pt x="1856390" y="703467"/>
                  <a:pt x="1862029" y="697719"/>
                </a:cubicBezTo>
                <a:lnTo>
                  <a:pt x="1857195" y="687862"/>
                </a:lnTo>
                <a:lnTo>
                  <a:pt x="1857195" y="638577"/>
                </a:lnTo>
                <a:cubicBezTo>
                  <a:pt x="1859613" y="628720"/>
                  <a:pt x="1872503" y="623792"/>
                  <a:pt x="1895866" y="623792"/>
                </a:cubicBezTo>
                <a:lnTo>
                  <a:pt x="1910367" y="623792"/>
                </a:lnTo>
                <a:lnTo>
                  <a:pt x="1910367" y="609007"/>
                </a:lnTo>
                <a:cubicBezTo>
                  <a:pt x="1900700" y="596685"/>
                  <a:pt x="1895866" y="585186"/>
                  <a:pt x="1895866" y="574508"/>
                </a:cubicBezTo>
                <a:lnTo>
                  <a:pt x="1895866" y="569579"/>
                </a:lnTo>
                <a:cubicBezTo>
                  <a:pt x="1921646" y="569579"/>
                  <a:pt x="1945815" y="553151"/>
                  <a:pt x="1968372" y="520295"/>
                </a:cubicBezTo>
                <a:cubicBezTo>
                  <a:pt x="1994153" y="520295"/>
                  <a:pt x="2007043" y="513724"/>
                  <a:pt x="2007043" y="500582"/>
                </a:cubicBezTo>
                <a:lnTo>
                  <a:pt x="2031212" y="505510"/>
                </a:lnTo>
                <a:cubicBezTo>
                  <a:pt x="2044102" y="505510"/>
                  <a:pt x="2058603" y="495653"/>
                  <a:pt x="2074715" y="475939"/>
                </a:cubicBezTo>
                <a:lnTo>
                  <a:pt x="2098885" y="475939"/>
                </a:lnTo>
                <a:lnTo>
                  <a:pt x="2098885" y="471012"/>
                </a:lnTo>
                <a:lnTo>
                  <a:pt x="2055380" y="416798"/>
                </a:lnTo>
                <a:lnTo>
                  <a:pt x="2055380" y="402013"/>
                </a:lnTo>
                <a:cubicBezTo>
                  <a:pt x="2056187" y="395442"/>
                  <a:pt x="2059409" y="392157"/>
                  <a:pt x="2065048" y="392157"/>
                </a:cubicBezTo>
                <a:lnTo>
                  <a:pt x="2079550" y="392157"/>
                </a:lnTo>
                <a:cubicBezTo>
                  <a:pt x="2101301" y="404477"/>
                  <a:pt x="2117414" y="425835"/>
                  <a:pt x="2127887" y="456225"/>
                </a:cubicBezTo>
                <a:lnTo>
                  <a:pt x="2150096" y="475576"/>
                </a:lnTo>
                <a:lnTo>
                  <a:pt x="2150096" y="465467"/>
                </a:lnTo>
                <a:cubicBezTo>
                  <a:pt x="2140429" y="453146"/>
                  <a:pt x="2135595" y="441646"/>
                  <a:pt x="2135595" y="430969"/>
                </a:cubicBezTo>
                <a:lnTo>
                  <a:pt x="2135595" y="426039"/>
                </a:lnTo>
                <a:cubicBezTo>
                  <a:pt x="2148485" y="426039"/>
                  <a:pt x="2160972" y="421932"/>
                  <a:pt x="2173057" y="413718"/>
                </a:cubicBezTo>
                <a:lnTo>
                  <a:pt x="2195621" y="389918"/>
                </a:lnTo>
                <a:lnTo>
                  <a:pt x="2184080" y="387228"/>
                </a:lnTo>
                <a:cubicBezTo>
                  <a:pt x="2178440" y="383943"/>
                  <a:pt x="2174211" y="379015"/>
                  <a:pt x="2171391" y="372443"/>
                </a:cubicBezTo>
                <a:cubicBezTo>
                  <a:pt x="2172197" y="365871"/>
                  <a:pt x="2175419" y="362587"/>
                  <a:pt x="2181060" y="362587"/>
                </a:cubicBezTo>
                <a:cubicBezTo>
                  <a:pt x="2190324" y="367515"/>
                  <a:pt x="2198178" y="371211"/>
                  <a:pt x="2204623" y="373676"/>
                </a:cubicBezTo>
                <a:lnTo>
                  <a:pt x="2213477" y="375842"/>
                </a:lnTo>
                <a:lnTo>
                  <a:pt x="2237104" y="371827"/>
                </a:lnTo>
                <a:cubicBezTo>
                  <a:pt x="2243550" y="368542"/>
                  <a:pt x="2246772" y="363613"/>
                  <a:pt x="2246772" y="357042"/>
                </a:cubicBezTo>
                <a:lnTo>
                  <a:pt x="2270941" y="361971"/>
                </a:lnTo>
                <a:cubicBezTo>
                  <a:pt x="2283831" y="361971"/>
                  <a:pt x="2298332" y="352114"/>
                  <a:pt x="2314444" y="332399"/>
                </a:cubicBezTo>
                <a:lnTo>
                  <a:pt x="2330865" y="332399"/>
                </a:lnTo>
                <a:lnTo>
                  <a:pt x="2326334" y="326753"/>
                </a:lnTo>
                <a:lnTo>
                  <a:pt x="2326334" y="312170"/>
                </a:lnTo>
                <a:lnTo>
                  <a:pt x="2295109" y="273259"/>
                </a:lnTo>
                <a:lnTo>
                  <a:pt x="2295109" y="258474"/>
                </a:lnTo>
                <a:cubicBezTo>
                  <a:pt x="2295916" y="251903"/>
                  <a:pt x="2299138" y="248617"/>
                  <a:pt x="2304777" y="248617"/>
                </a:cubicBezTo>
                <a:lnTo>
                  <a:pt x="2319279" y="248617"/>
                </a:lnTo>
                <a:cubicBezTo>
                  <a:pt x="2341030" y="260937"/>
                  <a:pt x="2357143" y="282295"/>
                  <a:pt x="2367616" y="312686"/>
                </a:cubicBezTo>
                <a:cubicBezTo>
                  <a:pt x="2381312" y="333221"/>
                  <a:pt x="2411926" y="351292"/>
                  <a:pt x="2459458" y="366899"/>
                </a:cubicBezTo>
                <a:lnTo>
                  <a:pt x="2489861" y="420039"/>
                </a:lnTo>
                <a:lnTo>
                  <a:pt x="2490534" y="420329"/>
                </a:lnTo>
                <a:lnTo>
                  <a:pt x="2501771" y="408477"/>
                </a:lnTo>
                <a:cubicBezTo>
                  <a:pt x="2527552" y="408477"/>
                  <a:pt x="2540442" y="401906"/>
                  <a:pt x="2540442" y="388764"/>
                </a:cubicBezTo>
                <a:lnTo>
                  <a:pt x="2564611" y="393692"/>
                </a:lnTo>
                <a:cubicBezTo>
                  <a:pt x="2577501" y="393692"/>
                  <a:pt x="2592002" y="383835"/>
                  <a:pt x="2608114" y="364121"/>
                </a:cubicBezTo>
                <a:lnTo>
                  <a:pt x="2632284" y="364121"/>
                </a:lnTo>
                <a:lnTo>
                  <a:pt x="2632284" y="359194"/>
                </a:lnTo>
                <a:lnTo>
                  <a:pt x="2588779" y="304980"/>
                </a:lnTo>
                <a:lnTo>
                  <a:pt x="2588779" y="290196"/>
                </a:lnTo>
                <a:cubicBezTo>
                  <a:pt x="2589586" y="283624"/>
                  <a:pt x="2592808" y="280339"/>
                  <a:pt x="2598447" y="280339"/>
                </a:cubicBezTo>
                <a:lnTo>
                  <a:pt x="2612949" y="280339"/>
                </a:lnTo>
                <a:cubicBezTo>
                  <a:pt x="2623825" y="286499"/>
                  <a:pt x="2633290" y="294918"/>
                  <a:pt x="2641347" y="305597"/>
                </a:cubicBezTo>
                <a:lnTo>
                  <a:pt x="2644606" y="311941"/>
                </a:lnTo>
                <a:lnTo>
                  <a:pt x="2652448" y="304367"/>
                </a:lnTo>
                <a:cubicBezTo>
                  <a:pt x="2658893" y="301903"/>
                  <a:pt x="2667956" y="300671"/>
                  <a:pt x="2679638" y="300671"/>
                </a:cubicBezTo>
                <a:lnTo>
                  <a:pt x="2694139" y="300671"/>
                </a:lnTo>
                <a:lnTo>
                  <a:pt x="2694139" y="285886"/>
                </a:lnTo>
                <a:cubicBezTo>
                  <a:pt x="2684472" y="273564"/>
                  <a:pt x="2679638" y="262065"/>
                  <a:pt x="2679638" y="251387"/>
                </a:cubicBezTo>
                <a:lnTo>
                  <a:pt x="2679638" y="246458"/>
                </a:lnTo>
                <a:cubicBezTo>
                  <a:pt x="2705418" y="246458"/>
                  <a:pt x="2729587" y="230030"/>
                  <a:pt x="2752144" y="197174"/>
                </a:cubicBezTo>
                <a:cubicBezTo>
                  <a:pt x="2777925" y="197174"/>
                  <a:pt x="2790815" y="190603"/>
                  <a:pt x="2790815" y="177461"/>
                </a:cubicBezTo>
                <a:lnTo>
                  <a:pt x="2814984" y="182389"/>
                </a:lnTo>
                <a:cubicBezTo>
                  <a:pt x="2827874" y="182389"/>
                  <a:pt x="2842375" y="172532"/>
                  <a:pt x="2858487" y="152818"/>
                </a:cubicBezTo>
                <a:lnTo>
                  <a:pt x="2882657" y="152818"/>
                </a:lnTo>
                <a:lnTo>
                  <a:pt x="2882657" y="147891"/>
                </a:lnTo>
                <a:lnTo>
                  <a:pt x="2839152" y="93678"/>
                </a:lnTo>
                <a:lnTo>
                  <a:pt x="2839152" y="78893"/>
                </a:lnTo>
                <a:cubicBezTo>
                  <a:pt x="2839959" y="72321"/>
                  <a:pt x="2843181" y="69036"/>
                  <a:pt x="2848820" y="69036"/>
                </a:cubicBezTo>
                <a:lnTo>
                  <a:pt x="2863322" y="69036"/>
                </a:lnTo>
                <a:cubicBezTo>
                  <a:pt x="2885073" y="81356"/>
                  <a:pt x="2901186" y="102714"/>
                  <a:pt x="2911659" y="133104"/>
                </a:cubicBezTo>
                <a:cubicBezTo>
                  <a:pt x="2925355" y="153640"/>
                  <a:pt x="2955969" y="171710"/>
                  <a:pt x="3003501" y="187318"/>
                </a:cubicBezTo>
                <a:cubicBezTo>
                  <a:pt x="3011557" y="213602"/>
                  <a:pt x="3022836" y="233315"/>
                  <a:pt x="3037337" y="246458"/>
                </a:cubicBezTo>
                <a:lnTo>
                  <a:pt x="3037337" y="261244"/>
                </a:lnTo>
                <a:lnTo>
                  <a:pt x="3027670" y="261244"/>
                </a:lnTo>
                <a:cubicBezTo>
                  <a:pt x="3027670" y="248102"/>
                  <a:pt x="3021225" y="241529"/>
                  <a:pt x="3008335" y="241529"/>
                </a:cubicBezTo>
                <a:cubicBezTo>
                  <a:pt x="2992223" y="251387"/>
                  <a:pt x="2980944" y="256316"/>
                  <a:pt x="2974499" y="256316"/>
                </a:cubicBezTo>
                <a:cubicBezTo>
                  <a:pt x="2982555" y="315456"/>
                  <a:pt x="2990611" y="345026"/>
                  <a:pt x="2998668" y="345026"/>
                </a:cubicBezTo>
                <a:cubicBezTo>
                  <a:pt x="3006724" y="345026"/>
                  <a:pt x="3013169" y="358168"/>
                  <a:pt x="3018002" y="384454"/>
                </a:cubicBezTo>
                <a:lnTo>
                  <a:pt x="3018002" y="394311"/>
                </a:lnTo>
                <a:lnTo>
                  <a:pt x="3013169" y="394311"/>
                </a:lnTo>
                <a:lnTo>
                  <a:pt x="2993834" y="379526"/>
                </a:lnTo>
                <a:cubicBezTo>
                  <a:pt x="2984166" y="382811"/>
                  <a:pt x="2979333" y="392668"/>
                  <a:pt x="2979333" y="409096"/>
                </a:cubicBezTo>
                <a:cubicBezTo>
                  <a:pt x="2979333" y="427166"/>
                  <a:pt x="2990611" y="443594"/>
                  <a:pt x="3013169" y="458380"/>
                </a:cubicBezTo>
                <a:cubicBezTo>
                  <a:pt x="3013169" y="468237"/>
                  <a:pt x="3016391" y="473166"/>
                  <a:pt x="3022836" y="473166"/>
                </a:cubicBezTo>
                <a:lnTo>
                  <a:pt x="3037337" y="473166"/>
                </a:lnTo>
                <a:lnTo>
                  <a:pt x="3037337" y="448523"/>
                </a:lnTo>
                <a:cubicBezTo>
                  <a:pt x="3046200" y="432095"/>
                  <a:pt x="3060701" y="423881"/>
                  <a:pt x="3080842" y="423881"/>
                </a:cubicBezTo>
                <a:cubicBezTo>
                  <a:pt x="3080842" y="428810"/>
                  <a:pt x="3085676" y="433738"/>
                  <a:pt x="3095343" y="438666"/>
                </a:cubicBezTo>
                <a:lnTo>
                  <a:pt x="3100177" y="438666"/>
                </a:lnTo>
                <a:cubicBezTo>
                  <a:pt x="3103399" y="438666"/>
                  <a:pt x="3108233" y="432095"/>
                  <a:pt x="3114678" y="418953"/>
                </a:cubicBezTo>
                <a:lnTo>
                  <a:pt x="3109844" y="409096"/>
                </a:lnTo>
                <a:lnTo>
                  <a:pt x="3109844" y="399239"/>
                </a:lnTo>
                <a:lnTo>
                  <a:pt x="3153348" y="399239"/>
                </a:lnTo>
                <a:cubicBezTo>
                  <a:pt x="3163015" y="422238"/>
                  <a:pt x="3167849" y="443594"/>
                  <a:pt x="3167849" y="463309"/>
                </a:cubicBezTo>
                <a:cubicBezTo>
                  <a:pt x="3151736" y="469880"/>
                  <a:pt x="3140458" y="473166"/>
                  <a:pt x="3134013" y="473166"/>
                </a:cubicBezTo>
                <a:lnTo>
                  <a:pt x="3134013" y="487951"/>
                </a:lnTo>
                <a:cubicBezTo>
                  <a:pt x="3150125" y="490414"/>
                  <a:pt x="3158181" y="495343"/>
                  <a:pt x="3158181" y="502736"/>
                </a:cubicBezTo>
                <a:lnTo>
                  <a:pt x="3158181" y="547091"/>
                </a:lnTo>
                <a:cubicBezTo>
                  <a:pt x="3197657" y="560234"/>
                  <a:pt x="3218604" y="571734"/>
                  <a:pt x="3221021" y="581591"/>
                </a:cubicBezTo>
                <a:cubicBezTo>
                  <a:pt x="3221021" y="598839"/>
                  <a:pt x="3212965" y="616910"/>
                  <a:pt x="3196853" y="635802"/>
                </a:cubicBezTo>
                <a:cubicBezTo>
                  <a:pt x="3196853" y="681802"/>
                  <a:pt x="3206520" y="704801"/>
                  <a:pt x="3225855" y="704801"/>
                </a:cubicBezTo>
                <a:cubicBezTo>
                  <a:pt x="3231493" y="701515"/>
                  <a:pt x="3237940" y="699873"/>
                  <a:pt x="3245190" y="699873"/>
                </a:cubicBezTo>
                <a:lnTo>
                  <a:pt x="3240356" y="744227"/>
                </a:lnTo>
                <a:lnTo>
                  <a:pt x="3245190" y="768869"/>
                </a:lnTo>
                <a:cubicBezTo>
                  <a:pt x="3241967" y="791047"/>
                  <a:pt x="3238745" y="805832"/>
                  <a:pt x="3235522" y="813226"/>
                </a:cubicBezTo>
                <a:cubicBezTo>
                  <a:pt x="3238745" y="822262"/>
                  <a:pt x="3243578" y="848546"/>
                  <a:pt x="3250023" y="892081"/>
                </a:cubicBezTo>
                <a:cubicBezTo>
                  <a:pt x="3237133" y="928222"/>
                  <a:pt x="3230689" y="951221"/>
                  <a:pt x="3230689" y="961077"/>
                </a:cubicBezTo>
                <a:cubicBezTo>
                  <a:pt x="3237133" y="984078"/>
                  <a:pt x="3240356" y="997220"/>
                  <a:pt x="3240356" y="1000506"/>
                </a:cubicBezTo>
                <a:cubicBezTo>
                  <a:pt x="3233911" y="1011183"/>
                  <a:pt x="3230689" y="1019397"/>
                  <a:pt x="3230689" y="1025148"/>
                </a:cubicBezTo>
                <a:cubicBezTo>
                  <a:pt x="3237133" y="1054717"/>
                  <a:pt x="3240356" y="1071145"/>
                  <a:pt x="3240356" y="1074431"/>
                </a:cubicBezTo>
                <a:cubicBezTo>
                  <a:pt x="3240356" y="1079359"/>
                  <a:pt x="3235522" y="1097430"/>
                  <a:pt x="3225855" y="1128644"/>
                </a:cubicBezTo>
                <a:cubicBezTo>
                  <a:pt x="3232300" y="1160679"/>
                  <a:pt x="3235522" y="1178750"/>
                  <a:pt x="3235522" y="1182856"/>
                </a:cubicBezTo>
                <a:cubicBezTo>
                  <a:pt x="3235522" y="1218999"/>
                  <a:pt x="3227466" y="1253497"/>
                  <a:pt x="3211354" y="1286352"/>
                </a:cubicBezTo>
                <a:lnTo>
                  <a:pt x="3221021" y="1325780"/>
                </a:lnTo>
                <a:cubicBezTo>
                  <a:pt x="3188795" y="1379993"/>
                  <a:pt x="3172684" y="1409563"/>
                  <a:pt x="3172684" y="1414492"/>
                </a:cubicBezTo>
                <a:cubicBezTo>
                  <a:pt x="3172684" y="1424349"/>
                  <a:pt x="3180739" y="1440777"/>
                  <a:pt x="3196853" y="1463775"/>
                </a:cubicBezTo>
                <a:cubicBezTo>
                  <a:pt x="3196853" y="1489239"/>
                  <a:pt x="3190408" y="1510595"/>
                  <a:pt x="3177518" y="1527845"/>
                </a:cubicBezTo>
                <a:cubicBezTo>
                  <a:pt x="3177518" y="1531130"/>
                  <a:pt x="3179128" y="1536059"/>
                  <a:pt x="3182351" y="1542630"/>
                </a:cubicBezTo>
                <a:cubicBezTo>
                  <a:pt x="3182351" y="1563164"/>
                  <a:pt x="3174294" y="1581236"/>
                  <a:pt x="3158181" y="1596842"/>
                </a:cubicBezTo>
                <a:lnTo>
                  <a:pt x="3153348" y="1586985"/>
                </a:lnTo>
                <a:lnTo>
                  <a:pt x="3153348" y="1582057"/>
                </a:lnTo>
                <a:lnTo>
                  <a:pt x="3163015" y="1567272"/>
                </a:lnTo>
                <a:lnTo>
                  <a:pt x="3163015" y="1562343"/>
                </a:lnTo>
                <a:cubicBezTo>
                  <a:pt x="3163015" y="1551664"/>
                  <a:pt x="3158181" y="1536879"/>
                  <a:pt x="3148514" y="1517988"/>
                </a:cubicBezTo>
                <a:lnTo>
                  <a:pt x="3153348" y="1483488"/>
                </a:lnTo>
                <a:lnTo>
                  <a:pt x="3153348" y="1463775"/>
                </a:lnTo>
                <a:lnTo>
                  <a:pt x="3148514" y="1429277"/>
                </a:lnTo>
                <a:cubicBezTo>
                  <a:pt x="3143680" y="1433384"/>
                  <a:pt x="3135624" y="1453097"/>
                  <a:pt x="3124345" y="1488417"/>
                </a:cubicBezTo>
                <a:lnTo>
                  <a:pt x="3124345" y="1542630"/>
                </a:lnTo>
                <a:cubicBezTo>
                  <a:pt x="3114678" y="1542630"/>
                  <a:pt x="3105011" y="1570557"/>
                  <a:pt x="3095343" y="1626413"/>
                </a:cubicBezTo>
                <a:cubicBezTo>
                  <a:pt x="3088898" y="1627234"/>
                  <a:pt x="3085676" y="1630519"/>
                  <a:pt x="3085676" y="1636270"/>
                </a:cubicBezTo>
                <a:lnTo>
                  <a:pt x="3100177" y="1655983"/>
                </a:lnTo>
                <a:lnTo>
                  <a:pt x="3096938" y="1692312"/>
                </a:lnTo>
                <a:lnTo>
                  <a:pt x="3110337" y="1678179"/>
                </a:lnTo>
                <a:lnTo>
                  <a:pt x="3109235" y="1676894"/>
                </a:lnTo>
                <a:cubicBezTo>
                  <a:pt x="3110041" y="1670321"/>
                  <a:pt x="3113263" y="1667037"/>
                  <a:pt x="3118904" y="1667037"/>
                </a:cubicBezTo>
                <a:lnTo>
                  <a:pt x="3131617" y="1673020"/>
                </a:lnTo>
                <a:lnTo>
                  <a:pt x="3136458" y="1671872"/>
                </a:lnTo>
                <a:lnTo>
                  <a:pt x="3142631" y="1678166"/>
                </a:lnTo>
                <a:lnTo>
                  <a:pt x="3157573" y="1681822"/>
                </a:lnTo>
                <a:lnTo>
                  <a:pt x="3157573" y="1684237"/>
                </a:lnTo>
                <a:lnTo>
                  <a:pt x="3170294" y="1666944"/>
                </a:lnTo>
                <a:lnTo>
                  <a:pt x="3165460" y="1657087"/>
                </a:lnTo>
                <a:lnTo>
                  <a:pt x="3165460" y="1647231"/>
                </a:lnTo>
                <a:lnTo>
                  <a:pt x="3208964" y="1647231"/>
                </a:lnTo>
                <a:cubicBezTo>
                  <a:pt x="3218631" y="1670229"/>
                  <a:pt x="3223465" y="1691586"/>
                  <a:pt x="3223465" y="1711301"/>
                </a:cubicBezTo>
                <a:cubicBezTo>
                  <a:pt x="3207352" y="1717871"/>
                  <a:pt x="3196074" y="1721157"/>
                  <a:pt x="3189629" y="1721157"/>
                </a:cubicBezTo>
                <a:lnTo>
                  <a:pt x="3189629" y="1735942"/>
                </a:lnTo>
                <a:cubicBezTo>
                  <a:pt x="3205741" y="1738406"/>
                  <a:pt x="3213797" y="1743334"/>
                  <a:pt x="3213797" y="1750727"/>
                </a:cubicBezTo>
                <a:lnTo>
                  <a:pt x="3213797" y="1795082"/>
                </a:lnTo>
                <a:cubicBezTo>
                  <a:pt x="3253273" y="1808224"/>
                  <a:pt x="3274220" y="1819725"/>
                  <a:pt x="3276637" y="1829582"/>
                </a:cubicBezTo>
                <a:cubicBezTo>
                  <a:pt x="3276637" y="1846831"/>
                  <a:pt x="3268581" y="1864901"/>
                  <a:pt x="3252469" y="1883794"/>
                </a:cubicBezTo>
                <a:cubicBezTo>
                  <a:pt x="3252469" y="1929793"/>
                  <a:pt x="3262136" y="1952792"/>
                  <a:pt x="3281471" y="1952792"/>
                </a:cubicBezTo>
                <a:cubicBezTo>
                  <a:pt x="3287109" y="1949506"/>
                  <a:pt x="3293556" y="1947864"/>
                  <a:pt x="3300806" y="1947864"/>
                </a:cubicBezTo>
                <a:lnTo>
                  <a:pt x="3295972" y="1992219"/>
                </a:lnTo>
                <a:lnTo>
                  <a:pt x="3300806" y="2016861"/>
                </a:lnTo>
                <a:lnTo>
                  <a:pt x="3298637" y="2026810"/>
                </a:lnTo>
                <a:lnTo>
                  <a:pt x="3307420" y="2026810"/>
                </a:lnTo>
                <a:cubicBezTo>
                  <a:pt x="3317087" y="2049810"/>
                  <a:pt x="3321921" y="2071166"/>
                  <a:pt x="3321921" y="2090881"/>
                </a:cubicBezTo>
                <a:lnTo>
                  <a:pt x="3298782" y="2097621"/>
                </a:lnTo>
                <a:lnTo>
                  <a:pt x="3302380" y="2119894"/>
                </a:lnTo>
                <a:lnTo>
                  <a:pt x="3306211" y="2121066"/>
                </a:lnTo>
                <a:cubicBezTo>
                  <a:pt x="3310239" y="2123530"/>
                  <a:pt x="3312253" y="2126611"/>
                  <a:pt x="3312253" y="2130307"/>
                </a:cubicBezTo>
                <a:lnTo>
                  <a:pt x="3312253" y="2174662"/>
                </a:lnTo>
                <a:cubicBezTo>
                  <a:pt x="3351729" y="2187804"/>
                  <a:pt x="3372676" y="2199305"/>
                  <a:pt x="3375093" y="2209162"/>
                </a:cubicBezTo>
                <a:cubicBezTo>
                  <a:pt x="3375093" y="2226411"/>
                  <a:pt x="3367037" y="2244481"/>
                  <a:pt x="3350925" y="2263374"/>
                </a:cubicBezTo>
                <a:cubicBezTo>
                  <a:pt x="3350925" y="2309373"/>
                  <a:pt x="3360592" y="2332372"/>
                  <a:pt x="3379927" y="2332372"/>
                </a:cubicBezTo>
                <a:cubicBezTo>
                  <a:pt x="3385565" y="2329086"/>
                  <a:pt x="3392012" y="2327444"/>
                  <a:pt x="3399262" y="2327444"/>
                </a:cubicBezTo>
                <a:lnTo>
                  <a:pt x="3394428" y="2371799"/>
                </a:lnTo>
                <a:lnTo>
                  <a:pt x="3399262" y="2396441"/>
                </a:lnTo>
                <a:cubicBezTo>
                  <a:pt x="3396039" y="2418619"/>
                  <a:pt x="3392817" y="2433404"/>
                  <a:pt x="3389594" y="2440797"/>
                </a:cubicBezTo>
                <a:cubicBezTo>
                  <a:pt x="3392817" y="2449833"/>
                  <a:pt x="3397650" y="2476118"/>
                  <a:pt x="3404095" y="2519652"/>
                </a:cubicBezTo>
                <a:cubicBezTo>
                  <a:pt x="3391205" y="2555793"/>
                  <a:pt x="3384761" y="2578792"/>
                  <a:pt x="3384761" y="2588649"/>
                </a:cubicBezTo>
                <a:cubicBezTo>
                  <a:pt x="3391205" y="2611649"/>
                  <a:pt x="3394428" y="2624792"/>
                  <a:pt x="3394428" y="2628077"/>
                </a:cubicBezTo>
                <a:cubicBezTo>
                  <a:pt x="3387983" y="2638754"/>
                  <a:pt x="3384761" y="2646968"/>
                  <a:pt x="3384761" y="2652719"/>
                </a:cubicBezTo>
                <a:lnTo>
                  <a:pt x="3385523" y="2656347"/>
                </a:lnTo>
                <a:lnTo>
                  <a:pt x="3422611" y="2671473"/>
                </a:lnTo>
                <a:cubicBezTo>
                  <a:pt x="3433084" y="2677223"/>
                  <a:pt x="3438925" y="2682563"/>
                  <a:pt x="3440134" y="2687491"/>
                </a:cubicBezTo>
                <a:cubicBezTo>
                  <a:pt x="3440134" y="2704740"/>
                  <a:pt x="3432078" y="2722810"/>
                  <a:pt x="3415966" y="2741703"/>
                </a:cubicBezTo>
                <a:cubicBezTo>
                  <a:pt x="3415966" y="2787702"/>
                  <a:pt x="3425633" y="2810701"/>
                  <a:pt x="3444968" y="2810701"/>
                </a:cubicBezTo>
                <a:cubicBezTo>
                  <a:pt x="3450606" y="2807416"/>
                  <a:pt x="3457053" y="2805773"/>
                  <a:pt x="3464303" y="2805773"/>
                </a:cubicBezTo>
                <a:lnTo>
                  <a:pt x="3459469" y="2850128"/>
                </a:lnTo>
                <a:lnTo>
                  <a:pt x="3464303" y="2874769"/>
                </a:lnTo>
                <a:cubicBezTo>
                  <a:pt x="3461080" y="2896948"/>
                  <a:pt x="3457858" y="2911733"/>
                  <a:pt x="3454635" y="2919126"/>
                </a:cubicBezTo>
                <a:cubicBezTo>
                  <a:pt x="3457858" y="2928162"/>
                  <a:pt x="3462691" y="2954447"/>
                  <a:pt x="3469136" y="2997981"/>
                </a:cubicBezTo>
                <a:cubicBezTo>
                  <a:pt x="3456246" y="3034122"/>
                  <a:pt x="3449802" y="3057121"/>
                  <a:pt x="3449802" y="3066978"/>
                </a:cubicBezTo>
                <a:cubicBezTo>
                  <a:pt x="3456246" y="3089978"/>
                  <a:pt x="3459469" y="3103120"/>
                  <a:pt x="3459469" y="3106406"/>
                </a:cubicBezTo>
                <a:cubicBezTo>
                  <a:pt x="3453024" y="3117083"/>
                  <a:pt x="3449802" y="3125297"/>
                  <a:pt x="3449802" y="3131048"/>
                </a:cubicBezTo>
                <a:cubicBezTo>
                  <a:pt x="3456246" y="3160618"/>
                  <a:pt x="3459469" y="3177045"/>
                  <a:pt x="3459469" y="3180331"/>
                </a:cubicBezTo>
                <a:cubicBezTo>
                  <a:pt x="3459469" y="3185259"/>
                  <a:pt x="3454635" y="3203330"/>
                  <a:pt x="3444968" y="3234544"/>
                </a:cubicBezTo>
                <a:cubicBezTo>
                  <a:pt x="3451413" y="3266579"/>
                  <a:pt x="3454635" y="3284650"/>
                  <a:pt x="3454635" y="3288756"/>
                </a:cubicBezTo>
                <a:cubicBezTo>
                  <a:pt x="3454635" y="3324899"/>
                  <a:pt x="3446579" y="3359397"/>
                  <a:pt x="3430467" y="3392253"/>
                </a:cubicBezTo>
                <a:lnTo>
                  <a:pt x="3440134" y="3431681"/>
                </a:lnTo>
                <a:cubicBezTo>
                  <a:pt x="3407908" y="3485893"/>
                  <a:pt x="3391797" y="3515463"/>
                  <a:pt x="3391797" y="3520392"/>
                </a:cubicBezTo>
                <a:cubicBezTo>
                  <a:pt x="3391797" y="3530249"/>
                  <a:pt x="3399852" y="3546677"/>
                  <a:pt x="3415966" y="3569676"/>
                </a:cubicBezTo>
                <a:cubicBezTo>
                  <a:pt x="3415966" y="3595140"/>
                  <a:pt x="3409521" y="3616496"/>
                  <a:pt x="3396631" y="3633746"/>
                </a:cubicBezTo>
                <a:cubicBezTo>
                  <a:pt x="3396631" y="3637031"/>
                  <a:pt x="3398241" y="3641960"/>
                  <a:pt x="3401464" y="3648531"/>
                </a:cubicBezTo>
                <a:cubicBezTo>
                  <a:pt x="3401464" y="3669065"/>
                  <a:pt x="3393407" y="3687137"/>
                  <a:pt x="3377294" y="3702743"/>
                </a:cubicBezTo>
                <a:lnTo>
                  <a:pt x="3372461" y="3692886"/>
                </a:lnTo>
                <a:lnTo>
                  <a:pt x="3372461" y="3687958"/>
                </a:lnTo>
                <a:lnTo>
                  <a:pt x="3382128" y="3673173"/>
                </a:lnTo>
                <a:lnTo>
                  <a:pt x="3382128" y="3668244"/>
                </a:lnTo>
                <a:cubicBezTo>
                  <a:pt x="3382128" y="3657565"/>
                  <a:pt x="3377294" y="3642780"/>
                  <a:pt x="3367627" y="3623889"/>
                </a:cubicBezTo>
                <a:lnTo>
                  <a:pt x="3372461" y="3589389"/>
                </a:lnTo>
                <a:lnTo>
                  <a:pt x="3372461" y="3569676"/>
                </a:lnTo>
                <a:lnTo>
                  <a:pt x="3367627" y="3535177"/>
                </a:lnTo>
                <a:cubicBezTo>
                  <a:pt x="3362793" y="3539284"/>
                  <a:pt x="3354737" y="3558997"/>
                  <a:pt x="3343458" y="3594318"/>
                </a:cubicBezTo>
                <a:lnTo>
                  <a:pt x="3343458" y="3648531"/>
                </a:lnTo>
                <a:cubicBezTo>
                  <a:pt x="3333791" y="3648531"/>
                  <a:pt x="3324124" y="3676458"/>
                  <a:pt x="3314456" y="3732314"/>
                </a:cubicBezTo>
                <a:cubicBezTo>
                  <a:pt x="3308011" y="3733135"/>
                  <a:pt x="3304789" y="3736420"/>
                  <a:pt x="3304789" y="3742171"/>
                </a:cubicBezTo>
                <a:lnTo>
                  <a:pt x="3319290" y="3761884"/>
                </a:lnTo>
                <a:cubicBezTo>
                  <a:pt x="3319290" y="3775848"/>
                  <a:pt x="3317679" y="3793918"/>
                  <a:pt x="3314456" y="3816096"/>
                </a:cubicBezTo>
                <a:cubicBezTo>
                  <a:pt x="3317679" y="3822667"/>
                  <a:pt x="3319290" y="3827595"/>
                  <a:pt x="3319290" y="3830881"/>
                </a:cubicBezTo>
                <a:cubicBezTo>
                  <a:pt x="3314456" y="3830881"/>
                  <a:pt x="3301566" y="3853881"/>
                  <a:pt x="3280619" y="3899879"/>
                </a:cubicBezTo>
                <a:lnTo>
                  <a:pt x="3280619" y="3904807"/>
                </a:lnTo>
                <a:cubicBezTo>
                  <a:pt x="3296733" y="3904807"/>
                  <a:pt x="3304789" y="3908093"/>
                  <a:pt x="3304789" y="3914664"/>
                </a:cubicBezTo>
                <a:lnTo>
                  <a:pt x="3304789" y="3929449"/>
                </a:lnTo>
                <a:lnTo>
                  <a:pt x="3295121" y="3929449"/>
                </a:lnTo>
                <a:lnTo>
                  <a:pt x="3280619" y="3919593"/>
                </a:lnTo>
                <a:cubicBezTo>
                  <a:pt x="3274174" y="3930271"/>
                  <a:pt x="3270951" y="3938485"/>
                  <a:pt x="3270951" y="3944234"/>
                </a:cubicBezTo>
                <a:cubicBezTo>
                  <a:pt x="3275785" y="3944234"/>
                  <a:pt x="3280619" y="3949163"/>
                  <a:pt x="3285454" y="3959021"/>
                </a:cubicBezTo>
                <a:lnTo>
                  <a:pt x="3285454" y="3978734"/>
                </a:lnTo>
                <a:lnTo>
                  <a:pt x="3266118" y="4023089"/>
                </a:lnTo>
                <a:lnTo>
                  <a:pt x="3266118" y="4037874"/>
                </a:lnTo>
                <a:cubicBezTo>
                  <a:pt x="3258061" y="4037874"/>
                  <a:pt x="3250005" y="4042803"/>
                  <a:pt x="3241949" y="4052659"/>
                </a:cubicBezTo>
                <a:cubicBezTo>
                  <a:pt x="3248394" y="4063338"/>
                  <a:pt x="3251616" y="4073195"/>
                  <a:pt x="3251616" y="4082231"/>
                </a:cubicBezTo>
                <a:cubicBezTo>
                  <a:pt x="3251616" y="4085516"/>
                  <a:pt x="3250005" y="4087159"/>
                  <a:pt x="3246783" y="4087159"/>
                </a:cubicBezTo>
                <a:lnTo>
                  <a:pt x="3251616" y="4097016"/>
                </a:lnTo>
                <a:lnTo>
                  <a:pt x="3251616" y="4101944"/>
                </a:lnTo>
                <a:cubicBezTo>
                  <a:pt x="3251616" y="4108515"/>
                  <a:pt x="3248394" y="4111801"/>
                  <a:pt x="3241949" y="4111801"/>
                </a:cubicBezTo>
                <a:cubicBezTo>
                  <a:pt x="3245172" y="4124943"/>
                  <a:pt x="3253228" y="4141371"/>
                  <a:pt x="3266118" y="4161084"/>
                </a:cubicBezTo>
                <a:cubicBezTo>
                  <a:pt x="3266118" y="4172585"/>
                  <a:pt x="3259673" y="4193941"/>
                  <a:pt x="3246783" y="4225154"/>
                </a:cubicBezTo>
                <a:lnTo>
                  <a:pt x="3237115" y="4269511"/>
                </a:lnTo>
                <a:cubicBezTo>
                  <a:pt x="3237115" y="4272796"/>
                  <a:pt x="3238727" y="4274439"/>
                  <a:pt x="3241949" y="4274439"/>
                </a:cubicBezTo>
                <a:cubicBezTo>
                  <a:pt x="3232282" y="4287581"/>
                  <a:pt x="3222614" y="4307294"/>
                  <a:pt x="3212947" y="4333579"/>
                </a:cubicBezTo>
                <a:lnTo>
                  <a:pt x="3212947" y="4358221"/>
                </a:lnTo>
                <a:cubicBezTo>
                  <a:pt x="3212947" y="4365614"/>
                  <a:pt x="3214558" y="4372185"/>
                  <a:pt x="3217781" y="4377936"/>
                </a:cubicBezTo>
                <a:cubicBezTo>
                  <a:pt x="3211336" y="4388613"/>
                  <a:pt x="3208113" y="4398470"/>
                  <a:pt x="3208113" y="4407506"/>
                </a:cubicBezTo>
                <a:lnTo>
                  <a:pt x="3217781" y="4422291"/>
                </a:lnTo>
                <a:lnTo>
                  <a:pt x="3217781" y="4432147"/>
                </a:lnTo>
                <a:cubicBezTo>
                  <a:pt x="3198446" y="4432147"/>
                  <a:pt x="3188778" y="4438718"/>
                  <a:pt x="3188778" y="4451861"/>
                </a:cubicBezTo>
                <a:cubicBezTo>
                  <a:pt x="3185554" y="4464182"/>
                  <a:pt x="3183945" y="4478967"/>
                  <a:pt x="3183945" y="4496217"/>
                </a:cubicBezTo>
                <a:lnTo>
                  <a:pt x="3183945" y="4525787"/>
                </a:lnTo>
                <a:cubicBezTo>
                  <a:pt x="3183945" y="4532358"/>
                  <a:pt x="3175887" y="4550429"/>
                  <a:pt x="3159775" y="4579999"/>
                </a:cubicBezTo>
                <a:cubicBezTo>
                  <a:pt x="3143662" y="4630106"/>
                  <a:pt x="3132384" y="4685961"/>
                  <a:pt x="3125939" y="4747566"/>
                </a:cubicBezTo>
                <a:lnTo>
                  <a:pt x="3130772" y="4767279"/>
                </a:lnTo>
                <a:lnTo>
                  <a:pt x="3135606" y="4767279"/>
                </a:lnTo>
                <a:cubicBezTo>
                  <a:pt x="3138828" y="4767279"/>
                  <a:pt x="3148496" y="4747566"/>
                  <a:pt x="3164608" y="4708139"/>
                </a:cubicBezTo>
                <a:lnTo>
                  <a:pt x="3174276" y="4703210"/>
                </a:lnTo>
                <a:lnTo>
                  <a:pt x="3179109" y="4703210"/>
                </a:lnTo>
                <a:lnTo>
                  <a:pt x="3183945" y="4737709"/>
                </a:lnTo>
                <a:lnTo>
                  <a:pt x="3174276" y="4757422"/>
                </a:lnTo>
                <a:cubicBezTo>
                  <a:pt x="3177498" y="4763993"/>
                  <a:pt x="3179109" y="4768922"/>
                  <a:pt x="3179109" y="4772207"/>
                </a:cubicBezTo>
                <a:cubicBezTo>
                  <a:pt x="3179109" y="4788636"/>
                  <a:pt x="3169442" y="4809993"/>
                  <a:pt x="3150107" y="4836277"/>
                </a:cubicBezTo>
                <a:lnTo>
                  <a:pt x="3154941" y="4865847"/>
                </a:lnTo>
                <a:cubicBezTo>
                  <a:pt x="3142857" y="4901990"/>
                  <a:pt x="3131577" y="4920060"/>
                  <a:pt x="3121105" y="4920060"/>
                </a:cubicBezTo>
                <a:lnTo>
                  <a:pt x="3121105" y="4944702"/>
                </a:lnTo>
                <a:cubicBezTo>
                  <a:pt x="3110631" y="4961130"/>
                  <a:pt x="3092907" y="5013700"/>
                  <a:pt x="3067933" y="5102410"/>
                </a:cubicBezTo>
                <a:cubicBezTo>
                  <a:pt x="3059876" y="5102410"/>
                  <a:pt x="3053431" y="5115554"/>
                  <a:pt x="3048598" y="5141839"/>
                </a:cubicBezTo>
                <a:lnTo>
                  <a:pt x="3053431" y="5151695"/>
                </a:lnTo>
                <a:lnTo>
                  <a:pt x="3053431" y="5161552"/>
                </a:lnTo>
                <a:lnTo>
                  <a:pt x="3024429" y="5205907"/>
                </a:lnTo>
                <a:lnTo>
                  <a:pt x="3024429" y="5210835"/>
                </a:lnTo>
                <a:cubicBezTo>
                  <a:pt x="3024429" y="5214122"/>
                  <a:pt x="3026040" y="5215765"/>
                  <a:pt x="3029263" y="5215765"/>
                </a:cubicBezTo>
                <a:cubicBezTo>
                  <a:pt x="3029263" y="5219051"/>
                  <a:pt x="3022818" y="5228907"/>
                  <a:pt x="3009928" y="5245335"/>
                </a:cubicBezTo>
                <a:lnTo>
                  <a:pt x="3009928" y="5255192"/>
                </a:lnTo>
                <a:lnTo>
                  <a:pt x="3024429" y="5279834"/>
                </a:lnTo>
                <a:cubicBezTo>
                  <a:pt x="3017984" y="5289690"/>
                  <a:pt x="3013151" y="5307761"/>
                  <a:pt x="3009928" y="5334047"/>
                </a:cubicBezTo>
                <a:cubicBezTo>
                  <a:pt x="3009928" y="5351295"/>
                  <a:pt x="3026040" y="5379224"/>
                  <a:pt x="3058265" y="5417829"/>
                </a:cubicBezTo>
                <a:lnTo>
                  <a:pt x="3058265" y="5447400"/>
                </a:lnTo>
                <a:lnTo>
                  <a:pt x="3034097" y="5452329"/>
                </a:lnTo>
                <a:cubicBezTo>
                  <a:pt x="3015567" y="5399758"/>
                  <a:pt x="3004288" y="5373474"/>
                  <a:pt x="3000261" y="5373474"/>
                </a:cubicBezTo>
                <a:cubicBezTo>
                  <a:pt x="2997038" y="5373474"/>
                  <a:pt x="2992204" y="5371831"/>
                  <a:pt x="2985760" y="5368545"/>
                </a:cubicBezTo>
                <a:lnTo>
                  <a:pt x="2971257" y="5388259"/>
                </a:lnTo>
                <a:lnTo>
                  <a:pt x="2971257" y="5432615"/>
                </a:lnTo>
                <a:lnTo>
                  <a:pt x="2980926" y="5447400"/>
                </a:lnTo>
                <a:lnTo>
                  <a:pt x="2980926" y="5452329"/>
                </a:lnTo>
                <a:lnTo>
                  <a:pt x="2976092" y="5452329"/>
                </a:lnTo>
                <a:cubicBezTo>
                  <a:pt x="2973675" y="5452329"/>
                  <a:pt x="2962396" y="5439186"/>
                  <a:pt x="2942255" y="5412900"/>
                </a:cubicBezTo>
                <a:cubicBezTo>
                  <a:pt x="2910030" y="5421936"/>
                  <a:pt x="2893918" y="5428508"/>
                  <a:pt x="2893918" y="5432615"/>
                </a:cubicBezTo>
                <a:cubicBezTo>
                  <a:pt x="2900363" y="5457257"/>
                  <a:pt x="2903585" y="5473685"/>
                  <a:pt x="2903585" y="5481899"/>
                </a:cubicBezTo>
                <a:cubicBezTo>
                  <a:pt x="2899556" y="5481899"/>
                  <a:pt x="2891500" y="5490113"/>
                  <a:pt x="2879416" y="5506540"/>
                </a:cubicBezTo>
                <a:lnTo>
                  <a:pt x="2884250" y="5531183"/>
                </a:lnTo>
                <a:cubicBezTo>
                  <a:pt x="2870554" y="5543504"/>
                  <a:pt x="2857664" y="5568145"/>
                  <a:pt x="2845579" y="5605109"/>
                </a:cubicBezTo>
                <a:cubicBezTo>
                  <a:pt x="2823022" y="5613323"/>
                  <a:pt x="2811743" y="5621538"/>
                  <a:pt x="2811743" y="5629750"/>
                </a:cubicBezTo>
                <a:cubicBezTo>
                  <a:pt x="2811743" y="5637966"/>
                  <a:pt x="2808521" y="5652751"/>
                  <a:pt x="2802076" y="5674107"/>
                </a:cubicBezTo>
                <a:cubicBezTo>
                  <a:pt x="2808521" y="5674928"/>
                  <a:pt x="2811743" y="5678215"/>
                  <a:pt x="2811743" y="5683964"/>
                </a:cubicBezTo>
                <a:lnTo>
                  <a:pt x="2811743" y="5688892"/>
                </a:lnTo>
                <a:cubicBezTo>
                  <a:pt x="2811743" y="5692177"/>
                  <a:pt x="2797242" y="5706962"/>
                  <a:pt x="2768238" y="5733247"/>
                </a:cubicBezTo>
                <a:lnTo>
                  <a:pt x="2768238" y="5738175"/>
                </a:lnTo>
                <a:lnTo>
                  <a:pt x="2773073" y="5797317"/>
                </a:lnTo>
                <a:lnTo>
                  <a:pt x="2763405" y="5802245"/>
                </a:lnTo>
                <a:lnTo>
                  <a:pt x="2744070" y="5802245"/>
                </a:lnTo>
                <a:lnTo>
                  <a:pt x="2729569" y="5792389"/>
                </a:lnTo>
                <a:cubicBezTo>
                  <a:pt x="2715067" y="5792389"/>
                  <a:pt x="2700566" y="5797317"/>
                  <a:pt x="2686065" y="5807174"/>
                </a:cubicBezTo>
                <a:lnTo>
                  <a:pt x="2652228" y="5802245"/>
                </a:lnTo>
                <a:cubicBezTo>
                  <a:pt x="2642560" y="5817030"/>
                  <a:pt x="2637727" y="5826887"/>
                  <a:pt x="2637727" y="5831815"/>
                </a:cubicBezTo>
                <a:lnTo>
                  <a:pt x="2632893" y="5831815"/>
                </a:lnTo>
                <a:cubicBezTo>
                  <a:pt x="2615976" y="5815387"/>
                  <a:pt x="2601473" y="5807174"/>
                  <a:pt x="2589389" y="5807174"/>
                </a:cubicBezTo>
                <a:lnTo>
                  <a:pt x="2579722" y="5807174"/>
                </a:lnTo>
                <a:cubicBezTo>
                  <a:pt x="2565221" y="5830172"/>
                  <a:pt x="2555552" y="5841672"/>
                  <a:pt x="2550718" y="5841672"/>
                </a:cubicBezTo>
                <a:lnTo>
                  <a:pt x="2521716" y="5836744"/>
                </a:lnTo>
                <a:cubicBezTo>
                  <a:pt x="2521716" y="5840031"/>
                  <a:pt x="2512049" y="5849887"/>
                  <a:pt x="2492714" y="5866315"/>
                </a:cubicBezTo>
                <a:cubicBezTo>
                  <a:pt x="2487074" y="5866315"/>
                  <a:pt x="2477406" y="5841672"/>
                  <a:pt x="2463712" y="5792389"/>
                </a:cubicBezTo>
                <a:cubicBezTo>
                  <a:pt x="2463712" y="5784175"/>
                  <a:pt x="2460488" y="5769390"/>
                  <a:pt x="2454043" y="5748033"/>
                </a:cubicBezTo>
                <a:lnTo>
                  <a:pt x="2449209" y="5748033"/>
                </a:lnTo>
                <a:cubicBezTo>
                  <a:pt x="2442764" y="5748854"/>
                  <a:pt x="2439542" y="5752140"/>
                  <a:pt x="2439542" y="5757890"/>
                </a:cubicBezTo>
                <a:cubicBezTo>
                  <a:pt x="2445987" y="5805531"/>
                  <a:pt x="2455654" y="5846602"/>
                  <a:pt x="2468545" y="5881100"/>
                </a:cubicBezTo>
                <a:lnTo>
                  <a:pt x="2463712" y="5881100"/>
                </a:lnTo>
                <a:cubicBezTo>
                  <a:pt x="2462099" y="5881100"/>
                  <a:pt x="2452431" y="5871243"/>
                  <a:pt x="2434708" y="5851530"/>
                </a:cubicBezTo>
                <a:lnTo>
                  <a:pt x="2429874" y="5851530"/>
                </a:lnTo>
                <a:lnTo>
                  <a:pt x="2420207" y="5856458"/>
                </a:lnTo>
                <a:cubicBezTo>
                  <a:pt x="2404094" y="5829352"/>
                  <a:pt x="2389593" y="5799782"/>
                  <a:pt x="2376703" y="5767747"/>
                </a:cubicBezTo>
                <a:cubicBezTo>
                  <a:pt x="2369452" y="5767747"/>
                  <a:pt x="2363007" y="5746391"/>
                  <a:pt x="2357367" y="5703677"/>
                </a:cubicBezTo>
                <a:lnTo>
                  <a:pt x="2367034" y="5703677"/>
                </a:lnTo>
                <a:cubicBezTo>
                  <a:pt x="2379926" y="5720105"/>
                  <a:pt x="2392816" y="5728319"/>
                  <a:pt x="2405706" y="5728319"/>
                </a:cubicBezTo>
                <a:cubicBezTo>
                  <a:pt x="2412151" y="5728319"/>
                  <a:pt x="2415373" y="5725035"/>
                  <a:pt x="2415373" y="5718462"/>
                </a:cubicBezTo>
                <a:lnTo>
                  <a:pt x="2415373" y="5708605"/>
                </a:lnTo>
                <a:cubicBezTo>
                  <a:pt x="2399261" y="5688892"/>
                  <a:pt x="2391204" y="5677392"/>
                  <a:pt x="2391204" y="5674107"/>
                </a:cubicBezTo>
                <a:cubicBezTo>
                  <a:pt x="2400872" y="5637144"/>
                  <a:pt x="2412151" y="5612502"/>
                  <a:pt x="2425040" y="5600180"/>
                </a:cubicBezTo>
                <a:lnTo>
                  <a:pt x="2425040" y="5590324"/>
                </a:lnTo>
                <a:cubicBezTo>
                  <a:pt x="2425040" y="5585395"/>
                  <a:pt x="2420207" y="5580467"/>
                  <a:pt x="2410539" y="5575539"/>
                </a:cubicBezTo>
                <a:lnTo>
                  <a:pt x="2415373" y="5565682"/>
                </a:lnTo>
                <a:cubicBezTo>
                  <a:pt x="2415373" y="5554182"/>
                  <a:pt x="2412151" y="5526254"/>
                  <a:pt x="2405706" y="5481899"/>
                </a:cubicBezTo>
                <a:lnTo>
                  <a:pt x="2410539" y="5462185"/>
                </a:lnTo>
                <a:cubicBezTo>
                  <a:pt x="2407317" y="5413722"/>
                  <a:pt x="2404094" y="5380867"/>
                  <a:pt x="2400872" y="5363617"/>
                </a:cubicBezTo>
                <a:lnTo>
                  <a:pt x="2394287" y="5363617"/>
                </a:lnTo>
                <a:lnTo>
                  <a:pt x="2403504" y="5402771"/>
                </a:lnTo>
                <a:lnTo>
                  <a:pt x="2398671" y="5402771"/>
                </a:lnTo>
                <a:cubicBezTo>
                  <a:pt x="2397864" y="5402771"/>
                  <a:pt x="2395044" y="5400307"/>
                  <a:pt x="2390210" y="5395379"/>
                </a:cubicBezTo>
                <a:lnTo>
                  <a:pt x="2374639" y="5378568"/>
                </a:lnTo>
                <a:lnTo>
                  <a:pt x="2367034" y="5388259"/>
                </a:lnTo>
                <a:lnTo>
                  <a:pt x="2371870" y="5398115"/>
                </a:lnTo>
                <a:lnTo>
                  <a:pt x="2367034" y="5447400"/>
                </a:lnTo>
                <a:cubicBezTo>
                  <a:pt x="2370257" y="5464649"/>
                  <a:pt x="2371870" y="5474505"/>
                  <a:pt x="2371870" y="5476970"/>
                </a:cubicBezTo>
                <a:cubicBezTo>
                  <a:pt x="2368646" y="5499969"/>
                  <a:pt x="2363812" y="5511469"/>
                  <a:pt x="2357367" y="5511469"/>
                </a:cubicBezTo>
                <a:cubicBezTo>
                  <a:pt x="2357367" y="5496684"/>
                  <a:pt x="2350922" y="5478613"/>
                  <a:pt x="2338032" y="5457257"/>
                </a:cubicBezTo>
                <a:cubicBezTo>
                  <a:pt x="2344477" y="5432615"/>
                  <a:pt x="2347700" y="5419473"/>
                  <a:pt x="2347700" y="5417829"/>
                </a:cubicBezTo>
                <a:cubicBezTo>
                  <a:pt x="2338032" y="5414545"/>
                  <a:pt x="2333199" y="5404686"/>
                  <a:pt x="2333199" y="5388259"/>
                </a:cubicBezTo>
                <a:lnTo>
                  <a:pt x="2338032" y="5363617"/>
                </a:lnTo>
                <a:lnTo>
                  <a:pt x="2333199" y="5353760"/>
                </a:lnTo>
                <a:lnTo>
                  <a:pt x="2335424" y="5337873"/>
                </a:lnTo>
                <a:lnTo>
                  <a:pt x="2311662" y="5289418"/>
                </a:lnTo>
                <a:cubicBezTo>
                  <a:pt x="2304411" y="5289418"/>
                  <a:pt x="2297966" y="5268062"/>
                  <a:pt x="2292326" y="5225348"/>
                </a:cubicBezTo>
                <a:lnTo>
                  <a:pt x="2301993" y="5225348"/>
                </a:lnTo>
                <a:lnTo>
                  <a:pt x="2340156" y="5249665"/>
                </a:lnTo>
                <a:lnTo>
                  <a:pt x="2338032" y="5245335"/>
                </a:lnTo>
                <a:lnTo>
                  <a:pt x="2338032" y="5230550"/>
                </a:lnTo>
                <a:cubicBezTo>
                  <a:pt x="2338032" y="5228907"/>
                  <a:pt x="2338838" y="5224800"/>
                  <a:pt x="2340449" y="5218229"/>
                </a:cubicBezTo>
                <a:lnTo>
                  <a:pt x="2340591" y="5217697"/>
                </a:lnTo>
                <a:lnTo>
                  <a:pt x="2332206" y="5206867"/>
                </a:lnTo>
                <a:cubicBezTo>
                  <a:pt x="2328177" y="5201117"/>
                  <a:pt x="2326163" y="5197421"/>
                  <a:pt x="2326163" y="5195778"/>
                </a:cubicBezTo>
                <a:cubicBezTo>
                  <a:pt x="2330997" y="5177296"/>
                  <a:pt x="2336234" y="5161895"/>
                  <a:pt x="2341873" y="5149574"/>
                </a:cubicBezTo>
                <a:lnTo>
                  <a:pt x="2343415" y="5147216"/>
                </a:lnTo>
                <a:lnTo>
                  <a:pt x="2347700" y="5112269"/>
                </a:lnTo>
                <a:cubicBezTo>
                  <a:pt x="2334810" y="5105697"/>
                  <a:pt x="2328365" y="5095839"/>
                  <a:pt x="2328365" y="5082697"/>
                </a:cubicBezTo>
                <a:cubicBezTo>
                  <a:pt x="2328365" y="5079412"/>
                  <a:pt x="2329976" y="5074483"/>
                  <a:pt x="2333199" y="5067912"/>
                </a:cubicBezTo>
                <a:lnTo>
                  <a:pt x="2328365" y="5038342"/>
                </a:lnTo>
                <a:lnTo>
                  <a:pt x="2341913" y="4996899"/>
                </a:lnTo>
                <a:lnTo>
                  <a:pt x="2332671" y="5005276"/>
                </a:lnTo>
                <a:lnTo>
                  <a:pt x="2335831" y="5008498"/>
                </a:lnTo>
                <a:lnTo>
                  <a:pt x="2326163" y="5008498"/>
                </a:lnTo>
                <a:lnTo>
                  <a:pt x="2326163" y="5003491"/>
                </a:lnTo>
                <a:lnTo>
                  <a:pt x="2317736" y="4989924"/>
                </a:lnTo>
                <a:lnTo>
                  <a:pt x="2309585" y="4964132"/>
                </a:lnTo>
                <a:lnTo>
                  <a:pt x="2309030" y="4964415"/>
                </a:lnTo>
                <a:lnTo>
                  <a:pt x="2303659" y="4952094"/>
                </a:lnTo>
                <a:lnTo>
                  <a:pt x="2301993" y="4969071"/>
                </a:lnTo>
                <a:cubicBezTo>
                  <a:pt x="2305216" y="4986320"/>
                  <a:pt x="2306829" y="4996176"/>
                  <a:pt x="2306829" y="4998641"/>
                </a:cubicBezTo>
                <a:lnTo>
                  <a:pt x="2303064" y="5014761"/>
                </a:lnTo>
                <a:lnTo>
                  <a:pt x="2305048" y="5023191"/>
                </a:lnTo>
                <a:lnTo>
                  <a:pt x="2302119" y="5023191"/>
                </a:lnTo>
                <a:lnTo>
                  <a:pt x="2313864" y="5053127"/>
                </a:lnTo>
                <a:lnTo>
                  <a:pt x="2304196" y="5072840"/>
                </a:lnTo>
                <a:cubicBezTo>
                  <a:pt x="2307419" y="5078591"/>
                  <a:pt x="2309030" y="5085162"/>
                  <a:pt x="2309030" y="5092554"/>
                </a:cubicBezTo>
                <a:cubicBezTo>
                  <a:pt x="2303390" y="5099126"/>
                  <a:pt x="2298556" y="5127054"/>
                  <a:pt x="2294529" y="5176337"/>
                </a:cubicBezTo>
                <a:cubicBezTo>
                  <a:pt x="2287278" y="5186194"/>
                  <a:pt x="2282444" y="5191122"/>
                  <a:pt x="2280028" y="5191122"/>
                </a:cubicBezTo>
                <a:lnTo>
                  <a:pt x="2270360" y="5146767"/>
                </a:lnTo>
                <a:cubicBezTo>
                  <a:pt x="2270360" y="5138553"/>
                  <a:pt x="2271970" y="5125411"/>
                  <a:pt x="2275194" y="5107339"/>
                </a:cubicBezTo>
                <a:lnTo>
                  <a:pt x="2270360" y="5082697"/>
                </a:lnTo>
                <a:cubicBezTo>
                  <a:pt x="2271165" y="5049842"/>
                  <a:pt x="2273179" y="5025200"/>
                  <a:pt x="2276401" y="5008772"/>
                </a:cubicBezTo>
                <a:lnTo>
                  <a:pt x="2279656" y="5002738"/>
                </a:lnTo>
                <a:lnTo>
                  <a:pt x="2271211" y="4993621"/>
                </a:lnTo>
                <a:lnTo>
                  <a:pt x="2266377" y="4993621"/>
                </a:lnTo>
                <a:lnTo>
                  <a:pt x="2256710" y="4998549"/>
                </a:lnTo>
                <a:lnTo>
                  <a:pt x="2226017" y="4935961"/>
                </a:lnTo>
                <a:lnTo>
                  <a:pt x="2219820" y="4929643"/>
                </a:lnTo>
                <a:lnTo>
                  <a:pt x="2219820" y="4924715"/>
                </a:lnTo>
                <a:lnTo>
                  <a:pt x="2220502" y="4924715"/>
                </a:lnTo>
                <a:lnTo>
                  <a:pt x="2213206" y="4909838"/>
                </a:lnTo>
                <a:cubicBezTo>
                  <a:pt x="2205955" y="4909838"/>
                  <a:pt x="2199510" y="4888482"/>
                  <a:pt x="2193870" y="4845768"/>
                </a:cubicBezTo>
                <a:lnTo>
                  <a:pt x="2203537" y="4845768"/>
                </a:lnTo>
                <a:lnTo>
                  <a:pt x="2222538" y="4857876"/>
                </a:lnTo>
                <a:lnTo>
                  <a:pt x="2229488" y="4850790"/>
                </a:lnTo>
                <a:lnTo>
                  <a:pt x="2229488" y="4862304"/>
                </a:lnTo>
                <a:lnTo>
                  <a:pt x="2242209" y="4870410"/>
                </a:lnTo>
                <a:cubicBezTo>
                  <a:pt x="2248654" y="4870410"/>
                  <a:pt x="2251876" y="4867126"/>
                  <a:pt x="2251876" y="4860553"/>
                </a:cubicBezTo>
                <a:lnTo>
                  <a:pt x="2251876" y="4850696"/>
                </a:lnTo>
                <a:cubicBezTo>
                  <a:pt x="2235764" y="4830983"/>
                  <a:pt x="2227707" y="4819483"/>
                  <a:pt x="2227707" y="4816198"/>
                </a:cubicBezTo>
                <a:cubicBezTo>
                  <a:pt x="2237375" y="4779235"/>
                  <a:pt x="2248654" y="4754593"/>
                  <a:pt x="2261543" y="4742271"/>
                </a:cubicBezTo>
                <a:lnTo>
                  <a:pt x="2261543" y="4732415"/>
                </a:lnTo>
                <a:cubicBezTo>
                  <a:pt x="2261543" y="4727486"/>
                  <a:pt x="2256710" y="4722558"/>
                  <a:pt x="2247042" y="4717630"/>
                </a:cubicBezTo>
                <a:lnTo>
                  <a:pt x="2251876" y="4707773"/>
                </a:lnTo>
                <a:cubicBezTo>
                  <a:pt x="2251876" y="4696273"/>
                  <a:pt x="2248654" y="4668345"/>
                  <a:pt x="2242209" y="4623990"/>
                </a:cubicBezTo>
                <a:lnTo>
                  <a:pt x="2247042" y="4604276"/>
                </a:lnTo>
                <a:lnTo>
                  <a:pt x="2245279" y="4582024"/>
                </a:lnTo>
                <a:lnTo>
                  <a:pt x="2239155" y="4594511"/>
                </a:lnTo>
                <a:cubicBezTo>
                  <a:pt x="2242378" y="4600262"/>
                  <a:pt x="2243989" y="4606833"/>
                  <a:pt x="2243989" y="4614225"/>
                </a:cubicBezTo>
                <a:cubicBezTo>
                  <a:pt x="2238349" y="4620797"/>
                  <a:pt x="2233515" y="4648725"/>
                  <a:pt x="2229488" y="4698008"/>
                </a:cubicBezTo>
                <a:cubicBezTo>
                  <a:pt x="2222237" y="4707865"/>
                  <a:pt x="2217403" y="4712793"/>
                  <a:pt x="2214987" y="4712793"/>
                </a:cubicBezTo>
                <a:lnTo>
                  <a:pt x="2205319" y="4668438"/>
                </a:lnTo>
                <a:cubicBezTo>
                  <a:pt x="2205319" y="4660224"/>
                  <a:pt x="2206929" y="4647082"/>
                  <a:pt x="2210153" y="4629010"/>
                </a:cubicBezTo>
                <a:lnTo>
                  <a:pt x="2208280" y="4619460"/>
                </a:lnTo>
                <a:lnTo>
                  <a:pt x="2202329" y="4644935"/>
                </a:lnTo>
                <a:cubicBezTo>
                  <a:pt x="2199912" y="4650685"/>
                  <a:pt x="2197093" y="4653560"/>
                  <a:pt x="2193870" y="4653560"/>
                </a:cubicBezTo>
                <a:cubicBezTo>
                  <a:pt x="2193870" y="4638775"/>
                  <a:pt x="2187425" y="4620704"/>
                  <a:pt x="2174535" y="4599348"/>
                </a:cubicBezTo>
                <a:lnTo>
                  <a:pt x="2180184" y="4577269"/>
                </a:lnTo>
                <a:lnTo>
                  <a:pt x="2178775" y="4580540"/>
                </a:lnTo>
                <a:cubicBezTo>
                  <a:pt x="2173135" y="4589576"/>
                  <a:pt x="2167697" y="4594093"/>
                  <a:pt x="2162461" y="4594093"/>
                </a:cubicBezTo>
                <a:lnTo>
                  <a:pt x="2162461" y="4618735"/>
                </a:lnTo>
                <a:cubicBezTo>
                  <a:pt x="2151987" y="4635163"/>
                  <a:pt x="2134263" y="4687733"/>
                  <a:pt x="2109289" y="4776443"/>
                </a:cubicBezTo>
                <a:cubicBezTo>
                  <a:pt x="2101232" y="4776443"/>
                  <a:pt x="2094787" y="4789587"/>
                  <a:pt x="2089954" y="4815872"/>
                </a:cubicBezTo>
                <a:lnTo>
                  <a:pt x="2094787" y="4825728"/>
                </a:lnTo>
                <a:lnTo>
                  <a:pt x="2094787" y="4835585"/>
                </a:lnTo>
                <a:lnTo>
                  <a:pt x="2065785" y="4879940"/>
                </a:lnTo>
                <a:lnTo>
                  <a:pt x="2065785" y="4884868"/>
                </a:lnTo>
                <a:cubicBezTo>
                  <a:pt x="2065785" y="4888155"/>
                  <a:pt x="2067396" y="4889798"/>
                  <a:pt x="2070619" y="4889798"/>
                </a:cubicBezTo>
                <a:cubicBezTo>
                  <a:pt x="2070619" y="4893084"/>
                  <a:pt x="2064174" y="4902940"/>
                  <a:pt x="2051284" y="4919368"/>
                </a:cubicBezTo>
                <a:lnTo>
                  <a:pt x="2051284" y="4929225"/>
                </a:lnTo>
                <a:lnTo>
                  <a:pt x="2065785" y="4953867"/>
                </a:lnTo>
                <a:cubicBezTo>
                  <a:pt x="2059340" y="4963723"/>
                  <a:pt x="2054507" y="4981794"/>
                  <a:pt x="2051284" y="5008080"/>
                </a:cubicBezTo>
                <a:cubicBezTo>
                  <a:pt x="2051284" y="5025328"/>
                  <a:pt x="2067396" y="5053257"/>
                  <a:pt x="2099621" y="5091862"/>
                </a:cubicBezTo>
                <a:lnTo>
                  <a:pt x="2099621" y="5121433"/>
                </a:lnTo>
                <a:lnTo>
                  <a:pt x="2075453" y="5126362"/>
                </a:lnTo>
                <a:cubicBezTo>
                  <a:pt x="2056923" y="5073791"/>
                  <a:pt x="2045644" y="5047507"/>
                  <a:pt x="2041617" y="5047507"/>
                </a:cubicBezTo>
                <a:cubicBezTo>
                  <a:pt x="2038394" y="5047507"/>
                  <a:pt x="2033560" y="5045864"/>
                  <a:pt x="2027116" y="5042578"/>
                </a:cubicBezTo>
                <a:lnTo>
                  <a:pt x="2012613" y="5062292"/>
                </a:lnTo>
                <a:lnTo>
                  <a:pt x="2012613" y="5106648"/>
                </a:lnTo>
                <a:lnTo>
                  <a:pt x="2022282" y="5121433"/>
                </a:lnTo>
                <a:lnTo>
                  <a:pt x="2022282" y="5126362"/>
                </a:lnTo>
                <a:lnTo>
                  <a:pt x="2017448" y="5126362"/>
                </a:lnTo>
                <a:cubicBezTo>
                  <a:pt x="2015031" y="5126362"/>
                  <a:pt x="2003752" y="5113219"/>
                  <a:pt x="1983611" y="5086933"/>
                </a:cubicBezTo>
                <a:cubicBezTo>
                  <a:pt x="1951386" y="5095969"/>
                  <a:pt x="1935274" y="5102541"/>
                  <a:pt x="1935274" y="5106648"/>
                </a:cubicBezTo>
                <a:cubicBezTo>
                  <a:pt x="1941719" y="5131290"/>
                  <a:pt x="1944941" y="5147718"/>
                  <a:pt x="1944941" y="5155932"/>
                </a:cubicBezTo>
                <a:cubicBezTo>
                  <a:pt x="1940912" y="5155932"/>
                  <a:pt x="1932856" y="5164146"/>
                  <a:pt x="1920772" y="5180573"/>
                </a:cubicBezTo>
                <a:lnTo>
                  <a:pt x="1925606" y="5205216"/>
                </a:lnTo>
                <a:cubicBezTo>
                  <a:pt x="1911910" y="5217537"/>
                  <a:pt x="1899020" y="5242178"/>
                  <a:pt x="1886935" y="5279142"/>
                </a:cubicBezTo>
                <a:cubicBezTo>
                  <a:pt x="1864378" y="5287356"/>
                  <a:pt x="1853099" y="5295571"/>
                  <a:pt x="1853099" y="5303783"/>
                </a:cubicBezTo>
                <a:cubicBezTo>
                  <a:pt x="1853099" y="5311999"/>
                  <a:pt x="1849877" y="5326784"/>
                  <a:pt x="1843432" y="5348140"/>
                </a:cubicBezTo>
                <a:cubicBezTo>
                  <a:pt x="1849877" y="5348961"/>
                  <a:pt x="1853099" y="5352248"/>
                  <a:pt x="1853099" y="5357997"/>
                </a:cubicBezTo>
                <a:lnTo>
                  <a:pt x="1853099" y="5362925"/>
                </a:lnTo>
                <a:cubicBezTo>
                  <a:pt x="1853099" y="5366210"/>
                  <a:pt x="1838598" y="5380995"/>
                  <a:pt x="1809594" y="5407280"/>
                </a:cubicBezTo>
                <a:lnTo>
                  <a:pt x="1809594" y="5412208"/>
                </a:lnTo>
                <a:lnTo>
                  <a:pt x="1814429" y="5471350"/>
                </a:lnTo>
                <a:lnTo>
                  <a:pt x="1804761" y="5476278"/>
                </a:lnTo>
                <a:lnTo>
                  <a:pt x="1785426" y="5476278"/>
                </a:lnTo>
                <a:lnTo>
                  <a:pt x="1770925" y="5466422"/>
                </a:lnTo>
                <a:cubicBezTo>
                  <a:pt x="1756423" y="5466422"/>
                  <a:pt x="1741922" y="5471350"/>
                  <a:pt x="1727421" y="5481207"/>
                </a:cubicBezTo>
                <a:lnTo>
                  <a:pt x="1693584" y="5476278"/>
                </a:lnTo>
                <a:cubicBezTo>
                  <a:pt x="1683917" y="5491063"/>
                  <a:pt x="1679083" y="5500920"/>
                  <a:pt x="1679083" y="5505848"/>
                </a:cubicBezTo>
                <a:lnTo>
                  <a:pt x="1674249" y="5505848"/>
                </a:lnTo>
                <a:cubicBezTo>
                  <a:pt x="1657332" y="5489420"/>
                  <a:pt x="1642829" y="5481207"/>
                  <a:pt x="1630746" y="5481207"/>
                </a:cubicBezTo>
                <a:lnTo>
                  <a:pt x="1621078" y="5481207"/>
                </a:lnTo>
                <a:cubicBezTo>
                  <a:pt x="1606577" y="5504205"/>
                  <a:pt x="1596908" y="5515705"/>
                  <a:pt x="1592074" y="5515705"/>
                </a:cubicBezTo>
                <a:lnTo>
                  <a:pt x="1563072" y="5510777"/>
                </a:lnTo>
                <a:cubicBezTo>
                  <a:pt x="1563072" y="5514064"/>
                  <a:pt x="1553405" y="5523920"/>
                  <a:pt x="1534070" y="5540348"/>
                </a:cubicBezTo>
                <a:cubicBezTo>
                  <a:pt x="1528430" y="5540348"/>
                  <a:pt x="1518762" y="5515705"/>
                  <a:pt x="1505068" y="5466422"/>
                </a:cubicBezTo>
                <a:cubicBezTo>
                  <a:pt x="1505068" y="5458208"/>
                  <a:pt x="1501844" y="5443423"/>
                  <a:pt x="1495399" y="5422066"/>
                </a:cubicBezTo>
                <a:lnTo>
                  <a:pt x="1490565" y="5422066"/>
                </a:lnTo>
                <a:cubicBezTo>
                  <a:pt x="1484120" y="5422887"/>
                  <a:pt x="1480898" y="5426173"/>
                  <a:pt x="1480898" y="5431923"/>
                </a:cubicBezTo>
                <a:cubicBezTo>
                  <a:pt x="1487343" y="5479564"/>
                  <a:pt x="1497010" y="5520635"/>
                  <a:pt x="1509901" y="5555133"/>
                </a:cubicBezTo>
                <a:lnTo>
                  <a:pt x="1505068" y="5555133"/>
                </a:lnTo>
                <a:cubicBezTo>
                  <a:pt x="1503455" y="5555133"/>
                  <a:pt x="1493788" y="5545276"/>
                  <a:pt x="1476064" y="5525563"/>
                </a:cubicBezTo>
                <a:lnTo>
                  <a:pt x="1471230" y="5525563"/>
                </a:lnTo>
                <a:lnTo>
                  <a:pt x="1461563" y="5530491"/>
                </a:lnTo>
                <a:cubicBezTo>
                  <a:pt x="1445451" y="5503385"/>
                  <a:pt x="1430949" y="5473815"/>
                  <a:pt x="1418059" y="5441780"/>
                </a:cubicBezTo>
                <a:cubicBezTo>
                  <a:pt x="1410808" y="5441780"/>
                  <a:pt x="1404363" y="5420424"/>
                  <a:pt x="1398723" y="5377710"/>
                </a:cubicBezTo>
                <a:lnTo>
                  <a:pt x="1408391" y="5377710"/>
                </a:lnTo>
                <a:cubicBezTo>
                  <a:pt x="1421282" y="5394138"/>
                  <a:pt x="1434172" y="5402352"/>
                  <a:pt x="1447062" y="5402352"/>
                </a:cubicBezTo>
                <a:cubicBezTo>
                  <a:pt x="1453506" y="5402352"/>
                  <a:pt x="1456729" y="5399068"/>
                  <a:pt x="1456729" y="5392495"/>
                </a:cubicBezTo>
                <a:lnTo>
                  <a:pt x="1456729" y="5382638"/>
                </a:lnTo>
                <a:cubicBezTo>
                  <a:pt x="1440617" y="5362925"/>
                  <a:pt x="1432561" y="5351425"/>
                  <a:pt x="1432561" y="5348140"/>
                </a:cubicBezTo>
                <a:cubicBezTo>
                  <a:pt x="1442228" y="5311177"/>
                  <a:pt x="1453506" y="5286535"/>
                  <a:pt x="1466397" y="5274213"/>
                </a:cubicBezTo>
                <a:lnTo>
                  <a:pt x="1466397" y="5264357"/>
                </a:lnTo>
                <a:cubicBezTo>
                  <a:pt x="1466397" y="5259428"/>
                  <a:pt x="1461563" y="5254500"/>
                  <a:pt x="1451895" y="5249572"/>
                </a:cubicBezTo>
                <a:lnTo>
                  <a:pt x="1456729" y="5239715"/>
                </a:lnTo>
                <a:cubicBezTo>
                  <a:pt x="1456729" y="5228215"/>
                  <a:pt x="1453506" y="5200287"/>
                  <a:pt x="1447062" y="5155932"/>
                </a:cubicBezTo>
                <a:lnTo>
                  <a:pt x="1451895" y="5136218"/>
                </a:lnTo>
                <a:cubicBezTo>
                  <a:pt x="1448673" y="5087755"/>
                  <a:pt x="1445451" y="5054900"/>
                  <a:pt x="1442228" y="5037650"/>
                </a:cubicBezTo>
                <a:lnTo>
                  <a:pt x="1427727" y="5037650"/>
                </a:lnTo>
                <a:cubicBezTo>
                  <a:pt x="1424504" y="5037650"/>
                  <a:pt x="1418059" y="5045864"/>
                  <a:pt x="1408391" y="5062292"/>
                </a:cubicBezTo>
                <a:lnTo>
                  <a:pt x="1413226" y="5072148"/>
                </a:lnTo>
                <a:lnTo>
                  <a:pt x="1408391" y="5121433"/>
                </a:lnTo>
                <a:cubicBezTo>
                  <a:pt x="1411613" y="5138682"/>
                  <a:pt x="1413226" y="5148538"/>
                  <a:pt x="1413226" y="5151003"/>
                </a:cubicBezTo>
                <a:cubicBezTo>
                  <a:pt x="1410002" y="5174002"/>
                  <a:pt x="1405168" y="5185502"/>
                  <a:pt x="1398723" y="5185502"/>
                </a:cubicBezTo>
                <a:cubicBezTo>
                  <a:pt x="1398723" y="5170717"/>
                  <a:pt x="1392278" y="5152646"/>
                  <a:pt x="1379388" y="5131290"/>
                </a:cubicBezTo>
                <a:cubicBezTo>
                  <a:pt x="1385833" y="5106648"/>
                  <a:pt x="1389056" y="5093506"/>
                  <a:pt x="1389056" y="5091862"/>
                </a:cubicBezTo>
                <a:cubicBezTo>
                  <a:pt x="1379388" y="5088578"/>
                  <a:pt x="1374555" y="5078719"/>
                  <a:pt x="1374555" y="5062292"/>
                </a:cubicBezTo>
                <a:lnTo>
                  <a:pt x="1379388" y="5037650"/>
                </a:lnTo>
                <a:lnTo>
                  <a:pt x="1374555" y="5027793"/>
                </a:lnTo>
                <a:lnTo>
                  <a:pt x="1379388" y="4993293"/>
                </a:lnTo>
                <a:lnTo>
                  <a:pt x="1374555" y="4948938"/>
                </a:lnTo>
                <a:cubicBezTo>
                  <a:pt x="1376972" y="4935796"/>
                  <a:pt x="1380195" y="4929225"/>
                  <a:pt x="1384222" y="4929225"/>
                </a:cubicBezTo>
                <a:lnTo>
                  <a:pt x="1379388" y="4919368"/>
                </a:lnTo>
                <a:lnTo>
                  <a:pt x="1379388" y="4904583"/>
                </a:lnTo>
                <a:cubicBezTo>
                  <a:pt x="1379388" y="4901298"/>
                  <a:pt x="1382611" y="4888155"/>
                  <a:pt x="1389056" y="4865155"/>
                </a:cubicBezTo>
                <a:cubicBezTo>
                  <a:pt x="1389056" y="4851192"/>
                  <a:pt x="1387444" y="4838050"/>
                  <a:pt x="1384222" y="4825728"/>
                </a:cubicBezTo>
                <a:lnTo>
                  <a:pt x="1386865" y="4804171"/>
                </a:lnTo>
                <a:lnTo>
                  <a:pt x="1385777" y="4804171"/>
                </a:lnTo>
                <a:lnTo>
                  <a:pt x="1345843" y="4781552"/>
                </a:lnTo>
                <a:lnTo>
                  <a:pt x="1342531" y="4792462"/>
                </a:lnTo>
                <a:cubicBezTo>
                  <a:pt x="1340114" y="4806426"/>
                  <a:pt x="1337899" y="4825729"/>
                  <a:pt x="1335885" y="4850370"/>
                </a:cubicBezTo>
                <a:cubicBezTo>
                  <a:pt x="1328634" y="4860227"/>
                  <a:pt x="1323800" y="4865155"/>
                  <a:pt x="1321384" y="4865155"/>
                </a:cubicBezTo>
                <a:lnTo>
                  <a:pt x="1313398" y="4828515"/>
                </a:lnTo>
                <a:lnTo>
                  <a:pt x="1307453" y="4828515"/>
                </a:lnTo>
                <a:lnTo>
                  <a:pt x="1307453" y="4818658"/>
                </a:lnTo>
                <a:lnTo>
                  <a:pt x="1311979" y="4818658"/>
                </a:lnTo>
                <a:lnTo>
                  <a:pt x="1313510" y="4806172"/>
                </a:lnTo>
                <a:lnTo>
                  <a:pt x="1303602" y="4814028"/>
                </a:lnTo>
                <a:lnTo>
                  <a:pt x="1274600" y="4809100"/>
                </a:lnTo>
                <a:cubicBezTo>
                  <a:pt x="1274600" y="4810743"/>
                  <a:pt x="1272184" y="4814029"/>
                  <a:pt x="1267350" y="4818958"/>
                </a:cubicBezTo>
                <a:lnTo>
                  <a:pt x="1260408" y="4825249"/>
                </a:lnTo>
                <a:lnTo>
                  <a:pt x="1263949" y="4843301"/>
                </a:lnTo>
                <a:cubicBezTo>
                  <a:pt x="1250253" y="4855622"/>
                  <a:pt x="1237363" y="4880263"/>
                  <a:pt x="1225278" y="4917227"/>
                </a:cubicBezTo>
                <a:cubicBezTo>
                  <a:pt x="1202720" y="4925441"/>
                  <a:pt x="1191442" y="4933656"/>
                  <a:pt x="1191442" y="4941868"/>
                </a:cubicBezTo>
                <a:cubicBezTo>
                  <a:pt x="1191442" y="4950084"/>
                  <a:pt x="1188219" y="4964869"/>
                  <a:pt x="1181775" y="4986225"/>
                </a:cubicBezTo>
                <a:cubicBezTo>
                  <a:pt x="1188219" y="4987046"/>
                  <a:pt x="1191442" y="4990333"/>
                  <a:pt x="1191442" y="4996082"/>
                </a:cubicBezTo>
                <a:lnTo>
                  <a:pt x="1191442" y="5001010"/>
                </a:lnTo>
                <a:cubicBezTo>
                  <a:pt x="1191442" y="5004295"/>
                  <a:pt x="1176941" y="5019080"/>
                  <a:pt x="1147937" y="5045365"/>
                </a:cubicBezTo>
                <a:lnTo>
                  <a:pt x="1147937" y="5050293"/>
                </a:lnTo>
                <a:lnTo>
                  <a:pt x="1152772" y="5109435"/>
                </a:lnTo>
                <a:lnTo>
                  <a:pt x="1143104" y="5114363"/>
                </a:lnTo>
                <a:lnTo>
                  <a:pt x="1123769" y="5114363"/>
                </a:lnTo>
                <a:lnTo>
                  <a:pt x="1109268" y="5104507"/>
                </a:lnTo>
                <a:cubicBezTo>
                  <a:pt x="1094766" y="5104507"/>
                  <a:pt x="1080265" y="5109435"/>
                  <a:pt x="1065764" y="5119292"/>
                </a:cubicBezTo>
                <a:lnTo>
                  <a:pt x="1031927" y="5114363"/>
                </a:lnTo>
                <a:cubicBezTo>
                  <a:pt x="1022259" y="5129148"/>
                  <a:pt x="1017426" y="5139005"/>
                  <a:pt x="1017426" y="5143933"/>
                </a:cubicBezTo>
                <a:lnTo>
                  <a:pt x="1012592" y="5143933"/>
                </a:lnTo>
                <a:cubicBezTo>
                  <a:pt x="995675" y="5127505"/>
                  <a:pt x="981172" y="5119292"/>
                  <a:pt x="969088" y="5119292"/>
                </a:cubicBezTo>
                <a:lnTo>
                  <a:pt x="959421" y="5119292"/>
                </a:lnTo>
                <a:cubicBezTo>
                  <a:pt x="944920" y="5142290"/>
                  <a:pt x="935251" y="5153790"/>
                  <a:pt x="930418" y="5153790"/>
                </a:cubicBezTo>
                <a:lnTo>
                  <a:pt x="901415" y="5148862"/>
                </a:lnTo>
                <a:cubicBezTo>
                  <a:pt x="901415" y="5152149"/>
                  <a:pt x="891748" y="5162005"/>
                  <a:pt x="872413" y="5178433"/>
                </a:cubicBezTo>
                <a:cubicBezTo>
                  <a:pt x="866773" y="5178433"/>
                  <a:pt x="857105" y="5153790"/>
                  <a:pt x="843411" y="5104507"/>
                </a:cubicBezTo>
                <a:cubicBezTo>
                  <a:pt x="843411" y="5096293"/>
                  <a:pt x="840187" y="5081508"/>
                  <a:pt x="833742" y="5060151"/>
                </a:cubicBezTo>
                <a:lnTo>
                  <a:pt x="828908" y="5060151"/>
                </a:lnTo>
                <a:cubicBezTo>
                  <a:pt x="822463" y="5060972"/>
                  <a:pt x="819241" y="5064258"/>
                  <a:pt x="819241" y="5070008"/>
                </a:cubicBezTo>
                <a:cubicBezTo>
                  <a:pt x="825686" y="5117649"/>
                  <a:pt x="835353" y="5158720"/>
                  <a:pt x="848244" y="5193218"/>
                </a:cubicBezTo>
                <a:lnTo>
                  <a:pt x="843411" y="5193218"/>
                </a:lnTo>
                <a:cubicBezTo>
                  <a:pt x="841798" y="5193218"/>
                  <a:pt x="832131" y="5183361"/>
                  <a:pt x="814407" y="5163648"/>
                </a:cubicBezTo>
                <a:lnTo>
                  <a:pt x="809573" y="5163648"/>
                </a:lnTo>
                <a:lnTo>
                  <a:pt x="799906" y="5168576"/>
                </a:lnTo>
                <a:cubicBezTo>
                  <a:pt x="783794" y="5141470"/>
                  <a:pt x="769293" y="5111900"/>
                  <a:pt x="756403" y="5079865"/>
                </a:cubicBezTo>
                <a:cubicBezTo>
                  <a:pt x="749151" y="5079865"/>
                  <a:pt x="742706" y="5058509"/>
                  <a:pt x="737066" y="5015795"/>
                </a:cubicBezTo>
                <a:lnTo>
                  <a:pt x="746734" y="5015795"/>
                </a:lnTo>
                <a:cubicBezTo>
                  <a:pt x="759625" y="5032223"/>
                  <a:pt x="772515" y="5040437"/>
                  <a:pt x="785405" y="5040437"/>
                </a:cubicBezTo>
                <a:cubicBezTo>
                  <a:pt x="791849" y="5040437"/>
                  <a:pt x="795072" y="5037153"/>
                  <a:pt x="795072" y="5030580"/>
                </a:cubicBezTo>
                <a:lnTo>
                  <a:pt x="795072" y="5020723"/>
                </a:lnTo>
                <a:cubicBezTo>
                  <a:pt x="778960" y="5001010"/>
                  <a:pt x="770904" y="4989510"/>
                  <a:pt x="770904" y="4986225"/>
                </a:cubicBezTo>
                <a:cubicBezTo>
                  <a:pt x="780571" y="4949262"/>
                  <a:pt x="791849" y="4924620"/>
                  <a:pt x="804739" y="4912298"/>
                </a:cubicBezTo>
                <a:lnTo>
                  <a:pt x="804739" y="4902442"/>
                </a:lnTo>
                <a:cubicBezTo>
                  <a:pt x="804739" y="4897513"/>
                  <a:pt x="799906" y="4892585"/>
                  <a:pt x="790238" y="4887657"/>
                </a:cubicBezTo>
                <a:lnTo>
                  <a:pt x="795072" y="4877800"/>
                </a:lnTo>
                <a:cubicBezTo>
                  <a:pt x="795072" y="4872050"/>
                  <a:pt x="794266" y="4862193"/>
                  <a:pt x="792655" y="4848229"/>
                </a:cubicBezTo>
                <a:lnTo>
                  <a:pt x="790391" y="4831298"/>
                </a:lnTo>
                <a:lnTo>
                  <a:pt x="782254" y="4838672"/>
                </a:lnTo>
                <a:cubicBezTo>
                  <a:pt x="776614" y="4838672"/>
                  <a:pt x="766946" y="4814029"/>
                  <a:pt x="753252" y="4764746"/>
                </a:cubicBezTo>
                <a:lnTo>
                  <a:pt x="748403" y="4742502"/>
                </a:lnTo>
                <a:lnTo>
                  <a:pt x="746734" y="4759518"/>
                </a:lnTo>
                <a:cubicBezTo>
                  <a:pt x="749956" y="4776767"/>
                  <a:pt x="751569" y="4786623"/>
                  <a:pt x="751569" y="4789088"/>
                </a:cubicBezTo>
                <a:lnTo>
                  <a:pt x="747268" y="4807503"/>
                </a:lnTo>
                <a:lnTo>
                  <a:pt x="758085" y="4853457"/>
                </a:lnTo>
                <a:lnTo>
                  <a:pt x="753252" y="4853457"/>
                </a:lnTo>
                <a:cubicBezTo>
                  <a:pt x="751639" y="4853457"/>
                  <a:pt x="741972" y="4843600"/>
                  <a:pt x="724248" y="4823887"/>
                </a:cubicBezTo>
                <a:lnTo>
                  <a:pt x="719414" y="4823887"/>
                </a:lnTo>
                <a:lnTo>
                  <a:pt x="709747" y="4828815"/>
                </a:lnTo>
                <a:cubicBezTo>
                  <a:pt x="693635" y="4801709"/>
                  <a:pt x="679134" y="4772139"/>
                  <a:pt x="666244" y="4740104"/>
                </a:cubicBezTo>
                <a:cubicBezTo>
                  <a:pt x="658992" y="4740104"/>
                  <a:pt x="652548" y="4718748"/>
                  <a:pt x="646908" y="4676034"/>
                </a:cubicBezTo>
                <a:lnTo>
                  <a:pt x="656575" y="4676034"/>
                </a:lnTo>
                <a:cubicBezTo>
                  <a:pt x="669466" y="4692462"/>
                  <a:pt x="682356" y="4700676"/>
                  <a:pt x="695246" y="4700676"/>
                </a:cubicBezTo>
                <a:cubicBezTo>
                  <a:pt x="701691" y="4700676"/>
                  <a:pt x="704913" y="4697392"/>
                  <a:pt x="704913" y="4690819"/>
                </a:cubicBezTo>
                <a:lnTo>
                  <a:pt x="704913" y="4680962"/>
                </a:lnTo>
                <a:cubicBezTo>
                  <a:pt x="688801" y="4661249"/>
                  <a:pt x="680745" y="4649749"/>
                  <a:pt x="680745" y="4646464"/>
                </a:cubicBezTo>
                <a:cubicBezTo>
                  <a:pt x="690412" y="4609501"/>
                  <a:pt x="701691" y="4584859"/>
                  <a:pt x="714580" y="4572537"/>
                </a:cubicBezTo>
                <a:lnTo>
                  <a:pt x="714580" y="4562681"/>
                </a:lnTo>
                <a:cubicBezTo>
                  <a:pt x="714580" y="4557752"/>
                  <a:pt x="709747" y="4552824"/>
                  <a:pt x="700079" y="4547896"/>
                </a:cubicBezTo>
                <a:lnTo>
                  <a:pt x="704913" y="4538039"/>
                </a:lnTo>
                <a:cubicBezTo>
                  <a:pt x="704913" y="4526539"/>
                  <a:pt x="701691" y="4498611"/>
                  <a:pt x="695246" y="4454256"/>
                </a:cubicBezTo>
                <a:lnTo>
                  <a:pt x="700079" y="4434542"/>
                </a:lnTo>
                <a:cubicBezTo>
                  <a:pt x="696857" y="4386079"/>
                  <a:pt x="693635" y="4353224"/>
                  <a:pt x="690412" y="4335974"/>
                </a:cubicBezTo>
                <a:lnTo>
                  <a:pt x="682080" y="4335974"/>
                </a:lnTo>
                <a:lnTo>
                  <a:pt x="693563" y="4365245"/>
                </a:lnTo>
                <a:lnTo>
                  <a:pt x="683895" y="4384958"/>
                </a:lnTo>
                <a:cubicBezTo>
                  <a:pt x="687118" y="4390709"/>
                  <a:pt x="688729" y="4397280"/>
                  <a:pt x="688729" y="4404672"/>
                </a:cubicBezTo>
                <a:cubicBezTo>
                  <a:pt x="683089" y="4411244"/>
                  <a:pt x="678255" y="4439172"/>
                  <a:pt x="674228" y="4488455"/>
                </a:cubicBezTo>
                <a:cubicBezTo>
                  <a:pt x="666977" y="4498312"/>
                  <a:pt x="662143" y="4503240"/>
                  <a:pt x="659727" y="4503240"/>
                </a:cubicBezTo>
                <a:lnTo>
                  <a:pt x="653934" y="4476662"/>
                </a:lnTo>
                <a:lnTo>
                  <a:pt x="646908" y="4483826"/>
                </a:lnTo>
                <a:cubicBezTo>
                  <a:pt x="646908" y="4469041"/>
                  <a:pt x="640463" y="4450970"/>
                  <a:pt x="627573" y="4429614"/>
                </a:cubicBezTo>
                <a:cubicBezTo>
                  <a:pt x="634018" y="4404972"/>
                  <a:pt x="637240" y="4391830"/>
                  <a:pt x="637240" y="4390186"/>
                </a:cubicBezTo>
                <a:cubicBezTo>
                  <a:pt x="627573" y="4386902"/>
                  <a:pt x="622739" y="4377043"/>
                  <a:pt x="622739" y="4360616"/>
                </a:cubicBezTo>
                <a:lnTo>
                  <a:pt x="627573" y="4335974"/>
                </a:lnTo>
                <a:lnTo>
                  <a:pt x="622739" y="4326117"/>
                </a:lnTo>
                <a:lnTo>
                  <a:pt x="627573" y="4291617"/>
                </a:lnTo>
                <a:lnTo>
                  <a:pt x="627395" y="4289985"/>
                </a:lnTo>
                <a:lnTo>
                  <a:pt x="622040" y="4294838"/>
                </a:lnTo>
                <a:cubicBezTo>
                  <a:pt x="616400" y="4294838"/>
                  <a:pt x="606733" y="4270195"/>
                  <a:pt x="593038" y="4220912"/>
                </a:cubicBezTo>
                <a:cubicBezTo>
                  <a:pt x="593038" y="4212698"/>
                  <a:pt x="589814" y="4197913"/>
                  <a:pt x="583369" y="4176556"/>
                </a:cubicBezTo>
                <a:lnTo>
                  <a:pt x="578535" y="4176556"/>
                </a:lnTo>
                <a:cubicBezTo>
                  <a:pt x="572091" y="4177377"/>
                  <a:pt x="568868" y="4180663"/>
                  <a:pt x="568868" y="4186413"/>
                </a:cubicBezTo>
                <a:cubicBezTo>
                  <a:pt x="575313" y="4234054"/>
                  <a:pt x="584980" y="4275125"/>
                  <a:pt x="597872" y="4309623"/>
                </a:cubicBezTo>
                <a:lnTo>
                  <a:pt x="593038" y="4309623"/>
                </a:lnTo>
                <a:cubicBezTo>
                  <a:pt x="592232" y="4309623"/>
                  <a:pt x="589411" y="4307159"/>
                  <a:pt x="584578" y="4302231"/>
                </a:cubicBezTo>
                <a:lnTo>
                  <a:pt x="584069" y="4301682"/>
                </a:lnTo>
                <a:lnTo>
                  <a:pt x="584069" y="4326117"/>
                </a:lnTo>
                <a:lnTo>
                  <a:pt x="574402" y="4326117"/>
                </a:lnTo>
                <a:lnTo>
                  <a:pt x="574402" y="4311332"/>
                </a:lnTo>
                <a:lnTo>
                  <a:pt x="583971" y="4301576"/>
                </a:lnTo>
                <a:lnTo>
                  <a:pt x="570181" y="4286689"/>
                </a:lnTo>
                <a:lnTo>
                  <a:pt x="569568" y="4286689"/>
                </a:lnTo>
                <a:lnTo>
                  <a:pt x="569568" y="4286027"/>
                </a:lnTo>
                <a:lnTo>
                  <a:pt x="564034" y="4280053"/>
                </a:lnTo>
                <a:lnTo>
                  <a:pt x="559200" y="4280053"/>
                </a:lnTo>
                <a:lnTo>
                  <a:pt x="549533" y="4284981"/>
                </a:lnTo>
                <a:cubicBezTo>
                  <a:pt x="533421" y="4257875"/>
                  <a:pt x="518920" y="4228305"/>
                  <a:pt x="506030" y="4196270"/>
                </a:cubicBezTo>
                <a:cubicBezTo>
                  <a:pt x="498778" y="4196270"/>
                  <a:pt x="492334" y="4174914"/>
                  <a:pt x="486694" y="4132200"/>
                </a:cubicBezTo>
                <a:lnTo>
                  <a:pt x="496361" y="4132200"/>
                </a:lnTo>
                <a:cubicBezTo>
                  <a:pt x="509252" y="4148628"/>
                  <a:pt x="522142" y="4156842"/>
                  <a:pt x="535032" y="4156842"/>
                </a:cubicBezTo>
                <a:cubicBezTo>
                  <a:pt x="541477" y="4156842"/>
                  <a:pt x="544700" y="4153558"/>
                  <a:pt x="544700" y="4146985"/>
                </a:cubicBezTo>
                <a:lnTo>
                  <a:pt x="544700" y="4137128"/>
                </a:lnTo>
                <a:cubicBezTo>
                  <a:pt x="528587" y="4117415"/>
                  <a:pt x="520531" y="4105915"/>
                  <a:pt x="520531" y="4102630"/>
                </a:cubicBezTo>
                <a:cubicBezTo>
                  <a:pt x="530198" y="4065667"/>
                  <a:pt x="541477" y="4041025"/>
                  <a:pt x="554367" y="4028703"/>
                </a:cubicBezTo>
                <a:lnTo>
                  <a:pt x="554367" y="4018847"/>
                </a:lnTo>
                <a:cubicBezTo>
                  <a:pt x="554367" y="4013918"/>
                  <a:pt x="549533" y="4008990"/>
                  <a:pt x="539866" y="4004062"/>
                </a:cubicBezTo>
                <a:lnTo>
                  <a:pt x="544700" y="3994205"/>
                </a:lnTo>
                <a:cubicBezTo>
                  <a:pt x="544700" y="3988455"/>
                  <a:pt x="543894" y="3978598"/>
                  <a:pt x="542283" y="3964634"/>
                </a:cubicBezTo>
                <a:lnTo>
                  <a:pt x="537761" y="3930827"/>
                </a:lnTo>
                <a:lnTo>
                  <a:pt x="531826" y="3926172"/>
                </a:lnTo>
                <a:cubicBezTo>
                  <a:pt x="524575" y="3922065"/>
                  <a:pt x="517929" y="3920012"/>
                  <a:pt x="511887" y="3920012"/>
                </a:cubicBezTo>
                <a:lnTo>
                  <a:pt x="502220" y="3920012"/>
                </a:lnTo>
                <a:lnTo>
                  <a:pt x="495597" y="3929464"/>
                </a:lnTo>
                <a:lnTo>
                  <a:pt x="495153" y="3931367"/>
                </a:lnTo>
                <a:lnTo>
                  <a:pt x="492042" y="3934539"/>
                </a:lnTo>
                <a:lnTo>
                  <a:pt x="484092" y="3945885"/>
                </a:lnTo>
                <a:cubicBezTo>
                  <a:pt x="479258" y="3951635"/>
                  <a:pt x="475633" y="3954510"/>
                  <a:pt x="473216" y="3954510"/>
                </a:cubicBezTo>
                <a:lnTo>
                  <a:pt x="444214" y="3949582"/>
                </a:lnTo>
                <a:cubicBezTo>
                  <a:pt x="444214" y="3952869"/>
                  <a:pt x="434546" y="3962725"/>
                  <a:pt x="415211" y="3979153"/>
                </a:cubicBezTo>
                <a:cubicBezTo>
                  <a:pt x="409571" y="3979153"/>
                  <a:pt x="399904" y="3954510"/>
                  <a:pt x="386209" y="3905227"/>
                </a:cubicBezTo>
                <a:cubicBezTo>
                  <a:pt x="386209" y="3897013"/>
                  <a:pt x="382985" y="3882228"/>
                  <a:pt x="376540" y="3860871"/>
                </a:cubicBezTo>
                <a:lnTo>
                  <a:pt x="371706" y="3860871"/>
                </a:lnTo>
                <a:cubicBezTo>
                  <a:pt x="365261" y="3861692"/>
                  <a:pt x="362039" y="3864978"/>
                  <a:pt x="362039" y="3870728"/>
                </a:cubicBezTo>
                <a:cubicBezTo>
                  <a:pt x="368484" y="3918369"/>
                  <a:pt x="378151" y="3959440"/>
                  <a:pt x="391043" y="3993938"/>
                </a:cubicBezTo>
                <a:lnTo>
                  <a:pt x="386209" y="3993938"/>
                </a:lnTo>
                <a:cubicBezTo>
                  <a:pt x="384597" y="3993938"/>
                  <a:pt x="374929" y="3984081"/>
                  <a:pt x="357205" y="3964368"/>
                </a:cubicBezTo>
                <a:lnTo>
                  <a:pt x="352371" y="3964368"/>
                </a:lnTo>
                <a:lnTo>
                  <a:pt x="342704" y="3969296"/>
                </a:lnTo>
                <a:cubicBezTo>
                  <a:pt x="326592" y="3942190"/>
                  <a:pt x="312091" y="3912620"/>
                  <a:pt x="299201" y="3880585"/>
                </a:cubicBezTo>
                <a:cubicBezTo>
                  <a:pt x="291950" y="3880585"/>
                  <a:pt x="285505" y="3859229"/>
                  <a:pt x="279864" y="3816515"/>
                </a:cubicBezTo>
                <a:lnTo>
                  <a:pt x="289532" y="3816515"/>
                </a:lnTo>
                <a:cubicBezTo>
                  <a:pt x="302423" y="3832943"/>
                  <a:pt x="315313" y="3841157"/>
                  <a:pt x="328203" y="3841157"/>
                </a:cubicBezTo>
                <a:cubicBezTo>
                  <a:pt x="334648" y="3841157"/>
                  <a:pt x="337871" y="3837873"/>
                  <a:pt x="337871" y="3831300"/>
                </a:cubicBezTo>
                <a:lnTo>
                  <a:pt x="337871" y="3821443"/>
                </a:lnTo>
                <a:cubicBezTo>
                  <a:pt x="321758" y="3801730"/>
                  <a:pt x="313702" y="3790230"/>
                  <a:pt x="313702" y="3786945"/>
                </a:cubicBezTo>
                <a:cubicBezTo>
                  <a:pt x="323369" y="3749982"/>
                  <a:pt x="334648" y="3725340"/>
                  <a:pt x="347538" y="3713018"/>
                </a:cubicBezTo>
                <a:lnTo>
                  <a:pt x="347538" y="3703162"/>
                </a:lnTo>
                <a:cubicBezTo>
                  <a:pt x="347538" y="3698233"/>
                  <a:pt x="342704" y="3693305"/>
                  <a:pt x="333037" y="3688377"/>
                </a:cubicBezTo>
                <a:lnTo>
                  <a:pt x="337871" y="3678520"/>
                </a:lnTo>
                <a:lnTo>
                  <a:pt x="337118" y="3669315"/>
                </a:lnTo>
                <a:lnTo>
                  <a:pt x="323865" y="3661808"/>
                </a:lnTo>
                <a:lnTo>
                  <a:pt x="314197" y="3661808"/>
                </a:lnTo>
                <a:cubicBezTo>
                  <a:pt x="299696" y="3684806"/>
                  <a:pt x="290027" y="3696306"/>
                  <a:pt x="285193" y="3696306"/>
                </a:cubicBezTo>
                <a:lnTo>
                  <a:pt x="256191" y="3691378"/>
                </a:lnTo>
                <a:cubicBezTo>
                  <a:pt x="256191" y="3694665"/>
                  <a:pt x="246524" y="3704521"/>
                  <a:pt x="227189" y="3720949"/>
                </a:cubicBezTo>
                <a:cubicBezTo>
                  <a:pt x="221549" y="3720949"/>
                  <a:pt x="211881" y="3696306"/>
                  <a:pt x="198187" y="3647023"/>
                </a:cubicBezTo>
                <a:cubicBezTo>
                  <a:pt x="198187" y="3638809"/>
                  <a:pt x="194963" y="3624024"/>
                  <a:pt x="188518" y="3602667"/>
                </a:cubicBezTo>
                <a:lnTo>
                  <a:pt x="183684" y="3602667"/>
                </a:lnTo>
                <a:cubicBezTo>
                  <a:pt x="177239" y="3603488"/>
                  <a:pt x="174017" y="3606774"/>
                  <a:pt x="174017" y="3612524"/>
                </a:cubicBezTo>
                <a:cubicBezTo>
                  <a:pt x="180462" y="3660165"/>
                  <a:pt x="190129" y="3701236"/>
                  <a:pt x="203020" y="3735734"/>
                </a:cubicBezTo>
                <a:lnTo>
                  <a:pt x="198187" y="3735734"/>
                </a:lnTo>
                <a:cubicBezTo>
                  <a:pt x="196574" y="3735734"/>
                  <a:pt x="186907" y="3725877"/>
                  <a:pt x="169183" y="3706164"/>
                </a:cubicBezTo>
                <a:lnTo>
                  <a:pt x="164349" y="3706164"/>
                </a:lnTo>
                <a:lnTo>
                  <a:pt x="154682" y="3711092"/>
                </a:lnTo>
                <a:cubicBezTo>
                  <a:pt x="138569" y="3683986"/>
                  <a:pt x="124068" y="3654416"/>
                  <a:pt x="111178" y="3622381"/>
                </a:cubicBezTo>
                <a:cubicBezTo>
                  <a:pt x="103927" y="3622381"/>
                  <a:pt x="97482" y="3601025"/>
                  <a:pt x="91842" y="3558311"/>
                </a:cubicBezTo>
                <a:lnTo>
                  <a:pt x="101509" y="3558311"/>
                </a:lnTo>
                <a:cubicBezTo>
                  <a:pt x="114401" y="3574739"/>
                  <a:pt x="127291" y="3582953"/>
                  <a:pt x="140181" y="3582953"/>
                </a:cubicBezTo>
                <a:cubicBezTo>
                  <a:pt x="146626" y="3582953"/>
                  <a:pt x="149848" y="3579669"/>
                  <a:pt x="149848" y="3573096"/>
                </a:cubicBezTo>
                <a:lnTo>
                  <a:pt x="149848" y="3563239"/>
                </a:lnTo>
                <a:cubicBezTo>
                  <a:pt x="133736" y="3543526"/>
                  <a:pt x="125679" y="3532026"/>
                  <a:pt x="125679" y="3528741"/>
                </a:cubicBezTo>
                <a:cubicBezTo>
                  <a:pt x="135347" y="3491778"/>
                  <a:pt x="146626" y="3467136"/>
                  <a:pt x="159515" y="3454814"/>
                </a:cubicBezTo>
                <a:lnTo>
                  <a:pt x="159515" y="3444958"/>
                </a:lnTo>
                <a:cubicBezTo>
                  <a:pt x="159515" y="3440029"/>
                  <a:pt x="154682" y="3435101"/>
                  <a:pt x="145014" y="3430173"/>
                </a:cubicBezTo>
                <a:lnTo>
                  <a:pt x="149848" y="3420316"/>
                </a:lnTo>
                <a:cubicBezTo>
                  <a:pt x="149848" y="3408816"/>
                  <a:pt x="146626" y="3380888"/>
                  <a:pt x="140181" y="3336533"/>
                </a:cubicBezTo>
                <a:lnTo>
                  <a:pt x="145014" y="3316819"/>
                </a:lnTo>
                <a:cubicBezTo>
                  <a:pt x="141792" y="3268356"/>
                  <a:pt x="138569" y="3235501"/>
                  <a:pt x="135347" y="3218251"/>
                </a:cubicBezTo>
                <a:lnTo>
                  <a:pt x="120846" y="3218251"/>
                </a:lnTo>
                <a:cubicBezTo>
                  <a:pt x="117623" y="3218251"/>
                  <a:pt x="111178" y="3226465"/>
                  <a:pt x="101509" y="3242893"/>
                </a:cubicBezTo>
                <a:lnTo>
                  <a:pt x="106345" y="3252749"/>
                </a:lnTo>
                <a:lnTo>
                  <a:pt x="101509" y="3302034"/>
                </a:lnTo>
                <a:cubicBezTo>
                  <a:pt x="104732" y="3319283"/>
                  <a:pt x="106345" y="3329139"/>
                  <a:pt x="106345" y="3331604"/>
                </a:cubicBezTo>
                <a:cubicBezTo>
                  <a:pt x="103121" y="3354603"/>
                  <a:pt x="98287" y="3366103"/>
                  <a:pt x="91842" y="3366103"/>
                </a:cubicBezTo>
                <a:cubicBezTo>
                  <a:pt x="91842" y="3351318"/>
                  <a:pt x="85397" y="3333247"/>
                  <a:pt x="72507" y="3311891"/>
                </a:cubicBezTo>
                <a:cubicBezTo>
                  <a:pt x="78952" y="3287249"/>
                  <a:pt x="82175" y="3274107"/>
                  <a:pt x="82175" y="3272463"/>
                </a:cubicBezTo>
                <a:cubicBezTo>
                  <a:pt x="72507" y="3269179"/>
                  <a:pt x="67674" y="3259320"/>
                  <a:pt x="67674" y="3242893"/>
                </a:cubicBezTo>
                <a:lnTo>
                  <a:pt x="72507" y="3218251"/>
                </a:lnTo>
                <a:lnTo>
                  <a:pt x="67674" y="3208394"/>
                </a:lnTo>
                <a:lnTo>
                  <a:pt x="72507" y="3173894"/>
                </a:lnTo>
                <a:lnTo>
                  <a:pt x="67674" y="3129539"/>
                </a:lnTo>
                <a:cubicBezTo>
                  <a:pt x="70091" y="3116397"/>
                  <a:pt x="73314" y="3109826"/>
                  <a:pt x="77341" y="3109826"/>
                </a:cubicBezTo>
                <a:lnTo>
                  <a:pt x="72507" y="3099969"/>
                </a:lnTo>
                <a:lnTo>
                  <a:pt x="72507" y="3085184"/>
                </a:lnTo>
                <a:cubicBezTo>
                  <a:pt x="72507" y="3081899"/>
                  <a:pt x="75730" y="3068756"/>
                  <a:pt x="82175" y="3045756"/>
                </a:cubicBezTo>
                <a:cubicBezTo>
                  <a:pt x="82175" y="3031793"/>
                  <a:pt x="80563" y="3018651"/>
                  <a:pt x="77341" y="3006329"/>
                </a:cubicBezTo>
                <a:cubicBezTo>
                  <a:pt x="80563" y="2993187"/>
                  <a:pt x="82175" y="2980045"/>
                  <a:pt x="82175" y="2966903"/>
                </a:cubicBezTo>
                <a:cubicBezTo>
                  <a:pt x="69285" y="2960331"/>
                  <a:pt x="62840" y="2950473"/>
                  <a:pt x="62840" y="2937331"/>
                </a:cubicBezTo>
                <a:cubicBezTo>
                  <a:pt x="62840" y="2934046"/>
                  <a:pt x="64451" y="2929117"/>
                  <a:pt x="67674" y="2922546"/>
                </a:cubicBezTo>
                <a:lnTo>
                  <a:pt x="62840" y="2892976"/>
                </a:lnTo>
                <a:cubicBezTo>
                  <a:pt x="62840" y="2884762"/>
                  <a:pt x="67674" y="2869977"/>
                  <a:pt x="77341" y="2848620"/>
                </a:cubicBezTo>
                <a:cubicBezTo>
                  <a:pt x="67674" y="2834657"/>
                  <a:pt x="62840" y="2823157"/>
                  <a:pt x="62840" y="2814121"/>
                </a:cubicBezTo>
                <a:lnTo>
                  <a:pt x="53172" y="2814121"/>
                </a:lnTo>
                <a:lnTo>
                  <a:pt x="43505" y="2819049"/>
                </a:lnTo>
                <a:cubicBezTo>
                  <a:pt x="37060" y="2809193"/>
                  <a:pt x="30615" y="2789479"/>
                  <a:pt x="24170" y="2759910"/>
                </a:cubicBezTo>
                <a:cubicBezTo>
                  <a:pt x="30615" y="2749231"/>
                  <a:pt x="33838" y="2741017"/>
                  <a:pt x="33838" y="2735266"/>
                </a:cubicBezTo>
                <a:cubicBezTo>
                  <a:pt x="24170" y="2731981"/>
                  <a:pt x="19336" y="2722124"/>
                  <a:pt x="19336" y="2705696"/>
                </a:cubicBezTo>
                <a:lnTo>
                  <a:pt x="19336" y="2700768"/>
                </a:lnTo>
                <a:cubicBezTo>
                  <a:pt x="19336" y="2674483"/>
                  <a:pt x="30615" y="2656413"/>
                  <a:pt x="53172" y="2646555"/>
                </a:cubicBezTo>
                <a:lnTo>
                  <a:pt x="58006" y="2646555"/>
                </a:lnTo>
                <a:cubicBezTo>
                  <a:pt x="58811" y="2653127"/>
                  <a:pt x="62035" y="2656413"/>
                  <a:pt x="67674" y="2656413"/>
                </a:cubicBezTo>
                <a:lnTo>
                  <a:pt x="62840" y="2681054"/>
                </a:lnTo>
                <a:lnTo>
                  <a:pt x="62840" y="2700768"/>
                </a:lnTo>
                <a:cubicBezTo>
                  <a:pt x="62840" y="2704053"/>
                  <a:pt x="64451" y="2705696"/>
                  <a:pt x="67674" y="2705696"/>
                </a:cubicBezTo>
                <a:cubicBezTo>
                  <a:pt x="62035" y="2714732"/>
                  <a:pt x="57200" y="2736088"/>
                  <a:pt x="53172" y="2769766"/>
                </a:cubicBezTo>
                <a:lnTo>
                  <a:pt x="67674" y="2769766"/>
                </a:lnTo>
                <a:cubicBezTo>
                  <a:pt x="78952" y="2769766"/>
                  <a:pt x="93453" y="2723767"/>
                  <a:pt x="111178" y="2631770"/>
                </a:cubicBezTo>
                <a:lnTo>
                  <a:pt x="120846" y="2621913"/>
                </a:lnTo>
                <a:lnTo>
                  <a:pt x="116012" y="2612056"/>
                </a:lnTo>
                <a:cubicBezTo>
                  <a:pt x="116012" y="2609593"/>
                  <a:pt x="117623" y="2599736"/>
                  <a:pt x="120846" y="2582486"/>
                </a:cubicBezTo>
                <a:lnTo>
                  <a:pt x="116012" y="2547988"/>
                </a:lnTo>
                <a:cubicBezTo>
                  <a:pt x="122457" y="2535666"/>
                  <a:pt x="125679" y="2522524"/>
                  <a:pt x="125679" y="2508560"/>
                </a:cubicBezTo>
                <a:lnTo>
                  <a:pt x="125679" y="2488846"/>
                </a:lnTo>
                <a:cubicBezTo>
                  <a:pt x="125679" y="2482276"/>
                  <a:pt x="122457" y="2478990"/>
                  <a:pt x="116012" y="2478990"/>
                </a:cubicBezTo>
                <a:cubicBezTo>
                  <a:pt x="90231" y="2478990"/>
                  <a:pt x="77341" y="2488846"/>
                  <a:pt x="77341" y="2508560"/>
                </a:cubicBezTo>
                <a:lnTo>
                  <a:pt x="82175" y="2518416"/>
                </a:lnTo>
                <a:cubicBezTo>
                  <a:pt x="74118" y="2547988"/>
                  <a:pt x="64451" y="2562773"/>
                  <a:pt x="53172" y="2562773"/>
                </a:cubicBezTo>
                <a:lnTo>
                  <a:pt x="48339" y="2562773"/>
                </a:lnTo>
                <a:cubicBezTo>
                  <a:pt x="42699" y="2562773"/>
                  <a:pt x="37865" y="2551273"/>
                  <a:pt x="33838" y="2528273"/>
                </a:cubicBezTo>
                <a:cubicBezTo>
                  <a:pt x="38671" y="2508560"/>
                  <a:pt x="45116" y="2475704"/>
                  <a:pt x="53172" y="2429705"/>
                </a:cubicBezTo>
                <a:cubicBezTo>
                  <a:pt x="70091" y="2429705"/>
                  <a:pt x="82981" y="2418205"/>
                  <a:pt x="91842" y="2395207"/>
                </a:cubicBezTo>
                <a:lnTo>
                  <a:pt x="130513" y="2395207"/>
                </a:lnTo>
                <a:lnTo>
                  <a:pt x="140181" y="2360708"/>
                </a:lnTo>
                <a:lnTo>
                  <a:pt x="130513" y="2331136"/>
                </a:lnTo>
                <a:cubicBezTo>
                  <a:pt x="136958" y="2327852"/>
                  <a:pt x="141792" y="2326208"/>
                  <a:pt x="145014" y="2326208"/>
                </a:cubicBezTo>
                <a:lnTo>
                  <a:pt x="145014" y="2321280"/>
                </a:lnTo>
                <a:cubicBezTo>
                  <a:pt x="145014" y="2304852"/>
                  <a:pt x="141792" y="2296638"/>
                  <a:pt x="135347" y="2296638"/>
                </a:cubicBezTo>
                <a:cubicBezTo>
                  <a:pt x="145014" y="2245712"/>
                  <a:pt x="164349" y="2170142"/>
                  <a:pt x="193351" y="2069931"/>
                </a:cubicBezTo>
                <a:lnTo>
                  <a:pt x="178850" y="2060075"/>
                </a:lnTo>
                <a:lnTo>
                  <a:pt x="154682" y="2124145"/>
                </a:lnTo>
                <a:cubicBezTo>
                  <a:pt x="157904" y="2129894"/>
                  <a:pt x="159515" y="2136465"/>
                  <a:pt x="159515" y="2143858"/>
                </a:cubicBezTo>
                <a:cubicBezTo>
                  <a:pt x="133736" y="2202998"/>
                  <a:pt x="120846" y="2237498"/>
                  <a:pt x="120846" y="2247355"/>
                </a:cubicBezTo>
                <a:cubicBezTo>
                  <a:pt x="116817" y="2270353"/>
                  <a:pt x="110372" y="2281853"/>
                  <a:pt x="101509" y="2281853"/>
                </a:cubicBezTo>
                <a:lnTo>
                  <a:pt x="82175" y="2281853"/>
                </a:lnTo>
                <a:cubicBezTo>
                  <a:pt x="93453" y="2273639"/>
                  <a:pt x="104732" y="2245712"/>
                  <a:pt x="116012" y="2198070"/>
                </a:cubicBezTo>
                <a:cubicBezTo>
                  <a:pt x="107956" y="2191499"/>
                  <a:pt x="101509" y="2188213"/>
                  <a:pt x="96676" y="2188213"/>
                </a:cubicBezTo>
                <a:lnTo>
                  <a:pt x="96676" y="2178356"/>
                </a:lnTo>
                <a:cubicBezTo>
                  <a:pt x="107150" y="2122502"/>
                  <a:pt x="115206" y="2094573"/>
                  <a:pt x="120846" y="2094573"/>
                </a:cubicBezTo>
                <a:cubicBezTo>
                  <a:pt x="121651" y="2101144"/>
                  <a:pt x="124873" y="2104430"/>
                  <a:pt x="130513" y="2104430"/>
                </a:cubicBezTo>
                <a:lnTo>
                  <a:pt x="135347" y="2104430"/>
                </a:lnTo>
                <a:lnTo>
                  <a:pt x="135347" y="2089645"/>
                </a:lnTo>
                <a:cubicBezTo>
                  <a:pt x="128096" y="2089645"/>
                  <a:pt x="121651" y="2088002"/>
                  <a:pt x="116012" y="2084717"/>
                </a:cubicBezTo>
                <a:cubicBezTo>
                  <a:pt x="123262" y="2034611"/>
                  <a:pt x="139374" y="2000113"/>
                  <a:pt x="164349" y="1981220"/>
                </a:cubicBezTo>
                <a:cubicBezTo>
                  <a:pt x="170794" y="1977934"/>
                  <a:pt x="175628" y="1976292"/>
                  <a:pt x="178850" y="1976292"/>
                </a:cubicBezTo>
                <a:cubicBezTo>
                  <a:pt x="189324" y="1982863"/>
                  <a:pt x="198991" y="1986148"/>
                  <a:pt x="207854" y="1986148"/>
                </a:cubicBezTo>
                <a:lnTo>
                  <a:pt x="217521" y="1986148"/>
                </a:lnTo>
                <a:cubicBezTo>
                  <a:pt x="217521" y="1982863"/>
                  <a:pt x="219133" y="1977934"/>
                  <a:pt x="222355" y="1971363"/>
                </a:cubicBezTo>
                <a:cubicBezTo>
                  <a:pt x="215910" y="1960686"/>
                  <a:pt x="212688" y="1950829"/>
                  <a:pt x="212688" y="1941793"/>
                </a:cubicBezTo>
                <a:cubicBezTo>
                  <a:pt x="235245" y="1908115"/>
                  <a:pt x="246524" y="1871974"/>
                  <a:pt x="246524" y="1833368"/>
                </a:cubicBezTo>
                <a:cubicBezTo>
                  <a:pt x="251357" y="1833368"/>
                  <a:pt x="256191" y="1815297"/>
                  <a:pt x="261025" y="1779155"/>
                </a:cubicBezTo>
                <a:cubicBezTo>
                  <a:pt x="261025" y="1775869"/>
                  <a:pt x="259414" y="1774227"/>
                  <a:pt x="256191" y="1774227"/>
                </a:cubicBezTo>
                <a:cubicBezTo>
                  <a:pt x="256191" y="1756978"/>
                  <a:pt x="265859" y="1714264"/>
                  <a:pt x="285193" y="1646088"/>
                </a:cubicBezTo>
                <a:cubicBezTo>
                  <a:pt x="285193" y="1625553"/>
                  <a:pt x="291638" y="1607482"/>
                  <a:pt x="304530" y="1591876"/>
                </a:cubicBezTo>
                <a:lnTo>
                  <a:pt x="304530" y="1562305"/>
                </a:lnTo>
                <a:cubicBezTo>
                  <a:pt x="304530" y="1526164"/>
                  <a:pt x="317420" y="1483451"/>
                  <a:pt x="343199" y="1434167"/>
                </a:cubicBezTo>
                <a:lnTo>
                  <a:pt x="338366" y="1424310"/>
                </a:lnTo>
                <a:cubicBezTo>
                  <a:pt x="354478" y="1402132"/>
                  <a:pt x="364145" y="1379133"/>
                  <a:pt x="367368" y="1355312"/>
                </a:cubicBezTo>
                <a:cubicBezTo>
                  <a:pt x="373008" y="1319171"/>
                  <a:pt x="382675" y="1287958"/>
                  <a:pt x="396370" y="1261672"/>
                </a:cubicBezTo>
                <a:lnTo>
                  <a:pt x="391536" y="1237030"/>
                </a:lnTo>
                <a:lnTo>
                  <a:pt x="391536" y="1222245"/>
                </a:lnTo>
                <a:cubicBezTo>
                  <a:pt x="397176" y="1214853"/>
                  <a:pt x="403621" y="1190210"/>
                  <a:pt x="410873" y="1148319"/>
                </a:cubicBezTo>
                <a:cubicBezTo>
                  <a:pt x="434235" y="1103141"/>
                  <a:pt x="450347" y="1060429"/>
                  <a:pt x="459210" y="1020180"/>
                </a:cubicBezTo>
                <a:cubicBezTo>
                  <a:pt x="464044" y="1020180"/>
                  <a:pt x="470489" y="1013609"/>
                  <a:pt x="478545" y="1000467"/>
                </a:cubicBezTo>
                <a:lnTo>
                  <a:pt x="473711" y="975825"/>
                </a:lnTo>
                <a:cubicBezTo>
                  <a:pt x="473711" y="954469"/>
                  <a:pt x="484990" y="924897"/>
                  <a:pt x="507548" y="887114"/>
                </a:cubicBezTo>
                <a:lnTo>
                  <a:pt x="507548" y="882185"/>
                </a:lnTo>
                <a:cubicBezTo>
                  <a:pt x="502713" y="869043"/>
                  <a:pt x="497880" y="862472"/>
                  <a:pt x="493046" y="862472"/>
                </a:cubicBezTo>
                <a:cubicBezTo>
                  <a:pt x="493046" y="867400"/>
                  <a:pt x="488212" y="872328"/>
                  <a:pt x="478545" y="877257"/>
                </a:cubicBezTo>
                <a:lnTo>
                  <a:pt x="473711" y="867400"/>
                </a:lnTo>
                <a:lnTo>
                  <a:pt x="478545" y="837829"/>
                </a:lnTo>
                <a:lnTo>
                  <a:pt x="478545" y="832900"/>
                </a:lnTo>
                <a:cubicBezTo>
                  <a:pt x="468877" y="832900"/>
                  <a:pt x="464044" y="829615"/>
                  <a:pt x="464044" y="823044"/>
                </a:cubicBezTo>
                <a:lnTo>
                  <a:pt x="464044" y="788545"/>
                </a:lnTo>
                <a:cubicBezTo>
                  <a:pt x="451154" y="788545"/>
                  <a:pt x="444709" y="781974"/>
                  <a:pt x="444709" y="768832"/>
                </a:cubicBezTo>
                <a:cubicBezTo>
                  <a:pt x="447125" y="749939"/>
                  <a:pt x="458404" y="731869"/>
                  <a:pt x="478545" y="714619"/>
                </a:cubicBezTo>
                <a:cubicBezTo>
                  <a:pt x="478545" y="702299"/>
                  <a:pt x="494657" y="687513"/>
                  <a:pt x="526883" y="670264"/>
                </a:cubicBezTo>
                <a:lnTo>
                  <a:pt x="555885" y="571695"/>
                </a:lnTo>
                <a:cubicBezTo>
                  <a:pt x="546218" y="568410"/>
                  <a:pt x="541384" y="558553"/>
                  <a:pt x="541384" y="542125"/>
                </a:cubicBezTo>
                <a:lnTo>
                  <a:pt x="541384" y="537197"/>
                </a:lnTo>
                <a:cubicBezTo>
                  <a:pt x="541384" y="507625"/>
                  <a:pt x="551052" y="492840"/>
                  <a:pt x="570387" y="492840"/>
                </a:cubicBezTo>
                <a:cubicBezTo>
                  <a:pt x="570387" y="479698"/>
                  <a:pt x="573609" y="458342"/>
                  <a:pt x="580054" y="428772"/>
                </a:cubicBezTo>
                <a:cubicBezTo>
                  <a:pt x="573609" y="418093"/>
                  <a:pt x="570387" y="409879"/>
                  <a:pt x="570387" y="404129"/>
                </a:cubicBezTo>
                <a:cubicBezTo>
                  <a:pt x="584083" y="363881"/>
                  <a:pt x="593750" y="340881"/>
                  <a:pt x="599389" y="335132"/>
                </a:cubicBezTo>
                <a:lnTo>
                  <a:pt x="594555" y="325275"/>
                </a:lnTo>
                <a:lnTo>
                  <a:pt x="594555" y="275990"/>
                </a:lnTo>
                <a:cubicBezTo>
                  <a:pt x="596973" y="266134"/>
                  <a:pt x="609863" y="261205"/>
                  <a:pt x="633226" y="261205"/>
                </a:cubicBezTo>
                <a:lnTo>
                  <a:pt x="647727" y="261205"/>
                </a:lnTo>
                <a:lnTo>
                  <a:pt x="647727" y="246420"/>
                </a:lnTo>
                <a:cubicBezTo>
                  <a:pt x="638060" y="234099"/>
                  <a:pt x="633226" y="222599"/>
                  <a:pt x="633226" y="211922"/>
                </a:cubicBezTo>
                <a:lnTo>
                  <a:pt x="633226" y="206992"/>
                </a:lnTo>
                <a:cubicBezTo>
                  <a:pt x="659006" y="206992"/>
                  <a:pt x="683175" y="190564"/>
                  <a:pt x="705732" y="157709"/>
                </a:cubicBezTo>
                <a:cubicBezTo>
                  <a:pt x="731513" y="157709"/>
                  <a:pt x="744403" y="151137"/>
                  <a:pt x="744403" y="137995"/>
                </a:cubicBezTo>
                <a:lnTo>
                  <a:pt x="768572" y="142924"/>
                </a:lnTo>
                <a:cubicBezTo>
                  <a:pt x="781461" y="142924"/>
                  <a:pt x="795963" y="133067"/>
                  <a:pt x="812075" y="113352"/>
                </a:cubicBezTo>
                <a:lnTo>
                  <a:pt x="836245" y="113352"/>
                </a:lnTo>
                <a:lnTo>
                  <a:pt x="836245" y="108425"/>
                </a:lnTo>
                <a:lnTo>
                  <a:pt x="792740" y="54212"/>
                </a:lnTo>
                <a:lnTo>
                  <a:pt x="792740" y="39427"/>
                </a:lnTo>
                <a:cubicBezTo>
                  <a:pt x="793546" y="32856"/>
                  <a:pt x="796769" y="29570"/>
                  <a:pt x="802408" y="29570"/>
                </a:cubicBezTo>
                <a:close/>
                <a:moveTo>
                  <a:pt x="918419" y="0"/>
                </a:moveTo>
                <a:cubicBezTo>
                  <a:pt x="936948" y="9857"/>
                  <a:pt x="949838" y="14785"/>
                  <a:pt x="957089" y="14785"/>
                </a:cubicBezTo>
                <a:lnTo>
                  <a:pt x="957089" y="29570"/>
                </a:lnTo>
                <a:lnTo>
                  <a:pt x="942588" y="29570"/>
                </a:lnTo>
                <a:cubicBezTo>
                  <a:pt x="925669" y="29570"/>
                  <a:pt x="914391" y="22999"/>
                  <a:pt x="908750" y="9857"/>
                </a:cubicBezTo>
                <a:cubicBezTo>
                  <a:pt x="909557" y="3284"/>
                  <a:pt x="912779" y="0"/>
                  <a:pt x="918419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9420635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rush Image Effects 04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頁尾版面配置區 2"/>
          <p:cNvSpPr>
            <a:spLocks noGrp="1"/>
          </p:cNvSpPr>
          <p:nvPr>
            <p:ph type="ftr" sz="quarter" idx="11"/>
          </p:nvPr>
        </p:nvSpPr>
        <p:spPr>
          <a:xfrm>
            <a:off x="141517" y="6356350"/>
            <a:ext cx="2895600" cy="365125"/>
          </a:xfrm>
          <a:prstGeom prst="rect">
            <a:avLst/>
          </a:prstGeom>
        </p:spPr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/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/>
          <a:lstStyle/>
          <a:p>
            <a:fld id="{93B68095-C8B2-4A76-90AA-E601358CCBC3}" type="slidenum">
              <a:rPr lang="zh-TW" altLang="en-US" smtClean="0"/>
              <a:t>‹#›</a:t>
            </a:fld>
            <a:endParaRPr lang="zh-TW" altLang="en-US"/>
          </a:p>
        </p:txBody>
      </p:sp>
      <p:sp>
        <p:nvSpPr>
          <p:cNvPr id="9" name="圖片版面配置區 8"/>
          <p:cNvSpPr>
            <a:spLocks noGrp="1"/>
          </p:cNvSpPr>
          <p:nvPr>
            <p:ph type="pic" sz="quarter" idx="13"/>
          </p:nvPr>
        </p:nvSpPr>
        <p:spPr>
          <a:xfrm>
            <a:off x="2518940" y="760024"/>
            <a:ext cx="4106120" cy="5201395"/>
          </a:xfrm>
          <a:custGeom>
            <a:avLst/>
            <a:gdLst>
              <a:gd name="connsiteX0" fmla="*/ 621670 w 4106120"/>
              <a:gd name="connsiteY0" fmla="*/ 4990602 h 5201395"/>
              <a:gd name="connsiteX1" fmla="*/ 611181 w 4106120"/>
              <a:gd name="connsiteY1" fmla="*/ 5002234 h 5201395"/>
              <a:gd name="connsiteX2" fmla="*/ 624096 w 4106120"/>
              <a:gd name="connsiteY2" fmla="*/ 5013181 h 5201395"/>
              <a:gd name="connsiteX3" fmla="*/ 643469 w 4106120"/>
              <a:gd name="connsiteY3" fmla="*/ 5013181 h 5201395"/>
              <a:gd name="connsiteX4" fmla="*/ 640240 w 4106120"/>
              <a:gd name="connsiteY4" fmla="*/ 5002234 h 5201395"/>
              <a:gd name="connsiteX5" fmla="*/ 637011 w 4106120"/>
              <a:gd name="connsiteY5" fmla="*/ 4991286 h 5201395"/>
              <a:gd name="connsiteX6" fmla="*/ 621670 w 4106120"/>
              <a:gd name="connsiteY6" fmla="*/ 4990602 h 5201395"/>
              <a:gd name="connsiteX7" fmla="*/ 1298256 w 4106120"/>
              <a:gd name="connsiteY7" fmla="*/ 4798358 h 5201395"/>
              <a:gd name="connsiteX8" fmla="*/ 1249309 w 4106120"/>
              <a:gd name="connsiteY8" fmla="*/ 4799232 h 5201395"/>
              <a:gd name="connsiteX9" fmla="*/ 1276265 w 4106120"/>
              <a:gd name="connsiteY9" fmla="*/ 4805193 h 5201395"/>
              <a:gd name="connsiteX10" fmla="*/ 1289180 w 4106120"/>
              <a:gd name="connsiteY10" fmla="*/ 4805193 h 5201395"/>
              <a:gd name="connsiteX11" fmla="*/ 391639 w 4106120"/>
              <a:gd name="connsiteY11" fmla="*/ 4750457 h 5201395"/>
              <a:gd name="connsiteX12" fmla="*/ 387710 w 4106120"/>
              <a:gd name="connsiteY12" fmla="*/ 4752123 h 5201395"/>
              <a:gd name="connsiteX13" fmla="*/ 391639 w 4106120"/>
              <a:gd name="connsiteY13" fmla="*/ 4755931 h 5201395"/>
              <a:gd name="connsiteX14" fmla="*/ 396477 w 4106120"/>
              <a:gd name="connsiteY14" fmla="*/ 4813404 h 5201395"/>
              <a:gd name="connsiteX15" fmla="*/ 430384 w 4106120"/>
              <a:gd name="connsiteY15" fmla="*/ 4854456 h 5201395"/>
              <a:gd name="connsiteX16" fmla="*/ 443287 w 4106120"/>
              <a:gd name="connsiteY16" fmla="*/ 4857874 h 5201395"/>
              <a:gd name="connsiteX17" fmla="*/ 456202 w 4106120"/>
              <a:gd name="connsiteY17" fmla="*/ 4848982 h 5201395"/>
              <a:gd name="connsiteX18" fmla="*/ 462660 w 4106120"/>
              <a:gd name="connsiteY18" fmla="*/ 4832561 h 5201395"/>
              <a:gd name="connsiteX19" fmla="*/ 436841 w 4106120"/>
              <a:gd name="connsiteY19" fmla="*/ 4783299 h 5201395"/>
              <a:gd name="connsiteX20" fmla="*/ 391639 w 4106120"/>
              <a:gd name="connsiteY20" fmla="*/ 4750457 h 5201395"/>
              <a:gd name="connsiteX21" fmla="*/ 372267 w 4106120"/>
              <a:gd name="connsiteY21" fmla="*/ 4701195 h 5201395"/>
              <a:gd name="connsiteX22" fmla="*/ 365809 w 4106120"/>
              <a:gd name="connsiteY22" fmla="*/ 4712142 h 5201395"/>
              <a:gd name="connsiteX23" fmla="*/ 369038 w 4106120"/>
              <a:gd name="connsiteY23" fmla="*/ 4734036 h 5201395"/>
              <a:gd name="connsiteX24" fmla="*/ 381413 w 4106120"/>
              <a:gd name="connsiteY24" fmla="*/ 4746035 h 5201395"/>
              <a:gd name="connsiteX25" fmla="*/ 388411 w 4106120"/>
              <a:gd name="connsiteY25" fmla="*/ 4720352 h 5201395"/>
              <a:gd name="connsiteX26" fmla="*/ 378724 w 4106120"/>
              <a:gd name="connsiteY26" fmla="*/ 4701195 h 5201395"/>
              <a:gd name="connsiteX27" fmla="*/ 553041 w 4106120"/>
              <a:gd name="connsiteY27" fmla="*/ 4461057 h 5201395"/>
              <a:gd name="connsiteX28" fmla="*/ 546607 w 4106120"/>
              <a:gd name="connsiteY28" fmla="*/ 4472004 h 5201395"/>
              <a:gd name="connsiteX29" fmla="*/ 533692 w 4106120"/>
              <a:gd name="connsiteY29" fmla="*/ 4477478 h 5201395"/>
              <a:gd name="connsiteX30" fmla="*/ 533692 w 4106120"/>
              <a:gd name="connsiteY30" fmla="*/ 4515793 h 5201395"/>
              <a:gd name="connsiteX31" fmla="*/ 540149 w 4106120"/>
              <a:gd name="connsiteY31" fmla="*/ 4515793 h 5201395"/>
              <a:gd name="connsiteX32" fmla="*/ 559487 w 4106120"/>
              <a:gd name="connsiteY32" fmla="*/ 4499372 h 5201395"/>
              <a:gd name="connsiteX33" fmla="*/ 553041 w 4106120"/>
              <a:gd name="connsiteY33" fmla="*/ 4461057 h 5201395"/>
              <a:gd name="connsiteX34" fmla="*/ 1908590 w 4106120"/>
              <a:gd name="connsiteY34" fmla="*/ 4406321 h 5201395"/>
              <a:gd name="connsiteX35" fmla="*/ 1863376 w 4106120"/>
              <a:gd name="connsiteY35" fmla="*/ 4472004 h 5201395"/>
              <a:gd name="connsiteX36" fmla="*/ 1867409 w 4106120"/>
              <a:gd name="connsiteY36" fmla="*/ 4472686 h 5201395"/>
              <a:gd name="connsiteX37" fmla="*/ 1876291 w 4106120"/>
              <a:gd name="connsiteY37" fmla="*/ 4477478 h 5201395"/>
              <a:gd name="connsiteX38" fmla="*/ 1863376 w 4106120"/>
              <a:gd name="connsiteY38" fmla="*/ 4482952 h 5201395"/>
              <a:gd name="connsiteX39" fmla="*/ 1876291 w 4106120"/>
              <a:gd name="connsiteY39" fmla="*/ 4482952 h 5201395"/>
              <a:gd name="connsiteX40" fmla="*/ 1901316 w 4106120"/>
              <a:gd name="connsiteY40" fmla="*/ 4459002 h 5201395"/>
              <a:gd name="connsiteX41" fmla="*/ 1921505 w 4106120"/>
              <a:gd name="connsiteY41" fmla="*/ 4422742 h 5201395"/>
              <a:gd name="connsiteX42" fmla="*/ 1921505 w 4106120"/>
              <a:gd name="connsiteY42" fmla="*/ 4406321 h 5201395"/>
              <a:gd name="connsiteX43" fmla="*/ 519892 w 4106120"/>
              <a:gd name="connsiteY43" fmla="*/ 4099810 h 5201395"/>
              <a:gd name="connsiteX44" fmla="*/ 518364 w 4106120"/>
              <a:gd name="connsiteY44" fmla="*/ 4112811 h 5201395"/>
              <a:gd name="connsiteX45" fmla="*/ 522154 w 4106120"/>
              <a:gd name="connsiteY45" fmla="*/ 4111527 h 5201395"/>
              <a:gd name="connsiteX46" fmla="*/ 345748 w 4106120"/>
              <a:gd name="connsiteY46" fmla="*/ 4006767 h 5201395"/>
              <a:gd name="connsiteX47" fmla="*/ 326720 w 4106120"/>
              <a:gd name="connsiteY47" fmla="*/ 4023188 h 5201395"/>
              <a:gd name="connsiteX48" fmla="*/ 320377 w 4106120"/>
              <a:gd name="connsiteY48" fmla="*/ 4034135 h 5201395"/>
              <a:gd name="connsiteX49" fmla="*/ 345748 w 4106120"/>
              <a:gd name="connsiteY49" fmla="*/ 4017714 h 5201395"/>
              <a:gd name="connsiteX50" fmla="*/ 339405 w 4106120"/>
              <a:gd name="connsiteY50" fmla="*/ 4017714 h 5201395"/>
              <a:gd name="connsiteX51" fmla="*/ 553064 w 4106120"/>
              <a:gd name="connsiteY51" fmla="*/ 3650855 h 5201395"/>
              <a:gd name="connsiteX52" fmla="*/ 532807 w 4106120"/>
              <a:gd name="connsiteY52" fmla="*/ 3663176 h 5201395"/>
              <a:gd name="connsiteX53" fmla="*/ 527131 w 4106120"/>
              <a:gd name="connsiteY53" fmla="*/ 3667276 h 5201395"/>
              <a:gd name="connsiteX54" fmla="*/ 507161 w 4106120"/>
              <a:gd name="connsiteY54" fmla="*/ 3715993 h 5201395"/>
              <a:gd name="connsiteX55" fmla="*/ 494292 w 4106120"/>
              <a:gd name="connsiteY55" fmla="*/ 3830929 h 5201395"/>
              <a:gd name="connsiteX56" fmla="*/ 481435 w 4106120"/>
              <a:gd name="connsiteY56" fmla="*/ 3869245 h 5201395"/>
              <a:gd name="connsiteX57" fmla="*/ 466176 w 4106120"/>
              <a:gd name="connsiteY57" fmla="*/ 3928860 h 5201395"/>
              <a:gd name="connsiteX58" fmla="*/ 475173 w 4106120"/>
              <a:gd name="connsiteY58" fmla="*/ 3984872 h 5201395"/>
              <a:gd name="connsiteX59" fmla="*/ 487996 w 4106120"/>
              <a:gd name="connsiteY59" fmla="*/ 3995820 h 5201395"/>
              <a:gd name="connsiteX60" fmla="*/ 505621 w 4106120"/>
              <a:gd name="connsiteY60" fmla="*/ 3992401 h 5201395"/>
              <a:gd name="connsiteX61" fmla="*/ 532440 w 4106120"/>
              <a:gd name="connsiteY61" fmla="*/ 3984996 h 5201395"/>
              <a:gd name="connsiteX62" fmla="*/ 558947 w 4106120"/>
              <a:gd name="connsiteY62" fmla="*/ 3928195 h 5201395"/>
              <a:gd name="connsiteX63" fmla="*/ 547217 w 4106120"/>
              <a:gd name="connsiteY63" fmla="*/ 3914231 h 5201395"/>
              <a:gd name="connsiteX64" fmla="*/ 542574 w 4106120"/>
              <a:gd name="connsiteY64" fmla="*/ 3891821 h 5201395"/>
              <a:gd name="connsiteX65" fmla="*/ 578090 w 4106120"/>
              <a:gd name="connsiteY65" fmla="*/ 3848042 h 5201395"/>
              <a:gd name="connsiteX66" fmla="*/ 615416 w 4106120"/>
              <a:gd name="connsiteY66" fmla="*/ 3807190 h 5201395"/>
              <a:gd name="connsiteX67" fmla="*/ 630938 w 4106120"/>
              <a:gd name="connsiteY67" fmla="*/ 3773929 h 5201395"/>
              <a:gd name="connsiteX68" fmla="*/ 642653 w 4106120"/>
              <a:gd name="connsiteY68" fmla="*/ 3738570 h 5201395"/>
              <a:gd name="connsiteX69" fmla="*/ 636207 w 4106120"/>
              <a:gd name="connsiteY69" fmla="*/ 3722149 h 5201395"/>
              <a:gd name="connsiteX70" fmla="*/ 623292 w 4106120"/>
              <a:gd name="connsiteY70" fmla="*/ 3722022 h 5201395"/>
              <a:gd name="connsiteX71" fmla="*/ 613606 w 4106120"/>
              <a:gd name="connsiteY71" fmla="*/ 3722704 h 5201395"/>
              <a:gd name="connsiteX72" fmla="*/ 603919 w 4106120"/>
              <a:gd name="connsiteY72" fmla="*/ 3727496 h 5201395"/>
              <a:gd name="connsiteX73" fmla="*/ 578492 w 4106120"/>
              <a:gd name="connsiteY73" fmla="*/ 3793189 h 5201395"/>
              <a:gd name="connsiteX74" fmla="*/ 574516 w 4106120"/>
              <a:gd name="connsiteY74" fmla="*/ 3800717 h 5201395"/>
              <a:gd name="connsiteX75" fmla="*/ 565784 w 4106120"/>
              <a:gd name="connsiteY75" fmla="*/ 3804136 h 5201395"/>
              <a:gd name="connsiteX76" fmla="*/ 553064 w 4106120"/>
              <a:gd name="connsiteY76" fmla="*/ 3804136 h 5201395"/>
              <a:gd name="connsiteX77" fmla="*/ 560223 w 4106120"/>
              <a:gd name="connsiteY77" fmla="*/ 3730914 h 5201395"/>
              <a:gd name="connsiteX78" fmla="*/ 553064 w 4106120"/>
              <a:gd name="connsiteY78" fmla="*/ 3661803 h 5201395"/>
              <a:gd name="connsiteX79" fmla="*/ 397292 w 4106120"/>
              <a:gd name="connsiteY79" fmla="*/ 3645528 h 5201395"/>
              <a:gd name="connsiteX80" fmla="*/ 384378 w 4106120"/>
              <a:gd name="connsiteY80" fmla="*/ 3650992 h 5201395"/>
              <a:gd name="connsiteX81" fmla="*/ 377920 w 4106120"/>
              <a:gd name="connsiteY81" fmla="*/ 3667413 h 5201395"/>
              <a:gd name="connsiteX82" fmla="*/ 375496 w 4106120"/>
              <a:gd name="connsiteY82" fmla="*/ 3672886 h 5201395"/>
              <a:gd name="connsiteX83" fmla="*/ 377920 w 4106120"/>
              <a:gd name="connsiteY83" fmla="*/ 3678360 h 5201395"/>
              <a:gd name="connsiteX84" fmla="*/ 403738 w 4106120"/>
              <a:gd name="connsiteY84" fmla="*/ 3661939 h 5201395"/>
              <a:gd name="connsiteX85" fmla="*/ 391329 w 4106120"/>
              <a:gd name="connsiteY85" fmla="*/ 3661939 h 5201395"/>
              <a:gd name="connsiteX86" fmla="*/ 2437837 w 4106120"/>
              <a:gd name="connsiteY86" fmla="*/ 3568449 h 5201395"/>
              <a:gd name="connsiteX87" fmla="*/ 2399517 w 4106120"/>
              <a:gd name="connsiteY87" fmla="*/ 3590100 h 5201395"/>
              <a:gd name="connsiteX88" fmla="*/ 2367529 w 4106120"/>
              <a:gd name="connsiteY88" fmla="*/ 3666731 h 5201395"/>
              <a:gd name="connsiteX89" fmla="*/ 2180274 w 4106120"/>
              <a:gd name="connsiteY89" fmla="*/ 3945875 h 5201395"/>
              <a:gd name="connsiteX90" fmla="*/ 2128614 w 4106120"/>
              <a:gd name="connsiteY90" fmla="*/ 3984191 h 5201395"/>
              <a:gd name="connsiteX91" fmla="*/ 2106013 w 4106120"/>
              <a:gd name="connsiteY91" fmla="*/ 3995820 h 5201395"/>
              <a:gd name="connsiteX92" fmla="*/ 2102784 w 4106120"/>
              <a:gd name="connsiteY92" fmla="*/ 4011559 h 5201395"/>
              <a:gd name="connsiteX93" fmla="*/ 2108874 w 4106120"/>
              <a:gd name="connsiteY93" fmla="*/ 4049864 h 5201395"/>
              <a:gd name="connsiteX94" fmla="*/ 2122122 w 4106120"/>
              <a:gd name="connsiteY94" fmla="*/ 4066519 h 5201395"/>
              <a:gd name="connsiteX95" fmla="*/ 2076897 w 4106120"/>
              <a:gd name="connsiteY95" fmla="*/ 4126534 h 5201395"/>
              <a:gd name="connsiteX96" fmla="*/ 2031684 w 4106120"/>
              <a:gd name="connsiteY96" fmla="*/ 4208687 h 5201395"/>
              <a:gd name="connsiteX97" fmla="*/ 2025226 w 4106120"/>
              <a:gd name="connsiteY97" fmla="*/ 4225127 h 5201395"/>
              <a:gd name="connsiteX98" fmla="*/ 2031684 w 4106120"/>
              <a:gd name="connsiteY98" fmla="*/ 4225127 h 5201395"/>
              <a:gd name="connsiteX99" fmla="*/ 2085791 w 4106120"/>
              <a:gd name="connsiteY99" fmla="*/ 4175825 h 5201395"/>
              <a:gd name="connsiteX100" fmla="*/ 2135049 w 4106120"/>
              <a:gd name="connsiteY100" fmla="*/ 4126534 h 5201395"/>
              <a:gd name="connsiteX101" fmla="*/ 2164923 w 4106120"/>
              <a:gd name="connsiteY101" fmla="*/ 4094403 h 5201395"/>
              <a:gd name="connsiteX102" fmla="*/ 2180262 w 4106120"/>
              <a:gd name="connsiteY102" fmla="*/ 4066519 h 5201395"/>
              <a:gd name="connsiteX103" fmla="*/ 2203599 w 4106120"/>
              <a:gd name="connsiteY103" fmla="*/ 4018279 h 5201395"/>
              <a:gd name="connsiteX104" fmla="*/ 2250697 w 4106120"/>
              <a:gd name="connsiteY104" fmla="*/ 3973876 h 5201395"/>
              <a:gd name="connsiteX105" fmla="*/ 2278779 w 4106120"/>
              <a:gd name="connsiteY105" fmla="*/ 3945797 h 5201395"/>
              <a:gd name="connsiteX106" fmla="*/ 2302173 w 4106120"/>
              <a:gd name="connsiteY106" fmla="*/ 3913608 h 5201395"/>
              <a:gd name="connsiteX107" fmla="*/ 2395852 w 4106120"/>
              <a:gd name="connsiteY107" fmla="*/ 3762948 h 5201395"/>
              <a:gd name="connsiteX108" fmla="*/ 2470147 w 4106120"/>
              <a:gd name="connsiteY108" fmla="*/ 3612277 h 5201395"/>
              <a:gd name="connsiteX109" fmla="*/ 2471756 w 4106120"/>
              <a:gd name="connsiteY109" fmla="*/ 3601320 h 5201395"/>
              <a:gd name="connsiteX110" fmla="*/ 2463678 w 4106120"/>
              <a:gd name="connsiteY110" fmla="*/ 3590363 h 5201395"/>
              <a:gd name="connsiteX111" fmla="*/ 2453176 w 4106120"/>
              <a:gd name="connsiteY111" fmla="*/ 3579406 h 5201395"/>
              <a:gd name="connsiteX112" fmla="*/ 2437837 w 4106120"/>
              <a:gd name="connsiteY112" fmla="*/ 3568449 h 5201395"/>
              <a:gd name="connsiteX113" fmla="*/ 597485 w 4106120"/>
              <a:gd name="connsiteY113" fmla="*/ 3524427 h 5201395"/>
              <a:gd name="connsiteX114" fmla="*/ 603942 w 4106120"/>
              <a:gd name="connsiteY114" fmla="*/ 3535374 h 5201395"/>
              <a:gd name="connsiteX115" fmla="*/ 597485 w 4106120"/>
              <a:gd name="connsiteY115" fmla="*/ 3535374 h 5201395"/>
              <a:gd name="connsiteX116" fmla="*/ 591028 w 4106120"/>
              <a:gd name="connsiteY116" fmla="*/ 3546321 h 5201395"/>
              <a:gd name="connsiteX117" fmla="*/ 610400 w 4106120"/>
              <a:gd name="connsiteY117" fmla="*/ 3529900 h 5201395"/>
              <a:gd name="connsiteX118" fmla="*/ 606367 w 4106120"/>
              <a:gd name="connsiteY118" fmla="*/ 3525108 h 5201395"/>
              <a:gd name="connsiteX119" fmla="*/ 597485 w 4106120"/>
              <a:gd name="connsiteY119" fmla="*/ 3524427 h 5201395"/>
              <a:gd name="connsiteX120" fmla="*/ 752671 w 4106120"/>
              <a:gd name="connsiteY120" fmla="*/ 3207659 h 5201395"/>
              <a:gd name="connsiteX121" fmla="*/ 739802 w 4106120"/>
              <a:gd name="connsiteY121" fmla="*/ 3218596 h 5201395"/>
              <a:gd name="connsiteX122" fmla="*/ 733356 w 4106120"/>
              <a:gd name="connsiteY122" fmla="*/ 3235017 h 5201395"/>
              <a:gd name="connsiteX123" fmla="*/ 733356 w 4106120"/>
              <a:gd name="connsiteY123" fmla="*/ 3267859 h 5201395"/>
              <a:gd name="connsiteX124" fmla="*/ 753475 w 4106120"/>
              <a:gd name="connsiteY124" fmla="*/ 3250074 h 5201395"/>
              <a:gd name="connsiteX125" fmla="*/ 759117 w 4106120"/>
              <a:gd name="connsiteY125" fmla="*/ 3240490 h 5201395"/>
              <a:gd name="connsiteX126" fmla="*/ 752671 w 4106120"/>
              <a:gd name="connsiteY126" fmla="*/ 3240490 h 5201395"/>
              <a:gd name="connsiteX127" fmla="*/ 759117 w 4106120"/>
              <a:gd name="connsiteY127" fmla="*/ 3218596 h 5201395"/>
              <a:gd name="connsiteX128" fmla="*/ 760725 w 4106120"/>
              <a:gd name="connsiteY128" fmla="*/ 3211077 h 5201395"/>
              <a:gd name="connsiteX129" fmla="*/ 752671 w 4106120"/>
              <a:gd name="connsiteY129" fmla="*/ 3207659 h 5201395"/>
              <a:gd name="connsiteX130" fmla="*/ 572437 w 4106120"/>
              <a:gd name="connsiteY130" fmla="*/ 2905938 h 5201395"/>
              <a:gd name="connsiteX131" fmla="*/ 549835 w 4106120"/>
              <a:gd name="connsiteY131" fmla="*/ 2913457 h 5201395"/>
              <a:gd name="connsiteX132" fmla="*/ 546607 w 4106120"/>
              <a:gd name="connsiteY132" fmla="*/ 2933306 h 5201395"/>
              <a:gd name="connsiteX133" fmla="*/ 553064 w 4106120"/>
              <a:gd name="connsiteY133" fmla="*/ 2966138 h 5201395"/>
              <a:gd name="connsiteX134" fmla="*/ 551329 w 4106120"/>
              <a:gd name="connsiteY134" fmla="*/ 2967560 h 5201395"/>
              <a:gd name="connsiteX135" fmla="*/ 585351 w 4106120"/>
              <a:gd name="connsiteY135" fmla="*/ 2955191 h 5201395"/>
              <a:gd name="connsiteX136" fmla="*/ 601495 w 4106120"/>
              <a:gd name="connsiteY136" fmla="*/ 2938088 h 5201395"/>
              <a:gd name="connsiteX137" fmla="*/ 598266 w 4106120"/>
              <a:gd name="connsiteY137" fmla="*/ 2916885 h 5201395"/>
              <a:gd name="connsiteX138" fmla="*/ 572437 w 4106120"/>
              <a:gd name="connsiteY138" fmla="*/ 2905938 h 5201395"/>
              <a:gd name="connsiteX139" fmla="*/ 3045113 w 4106120"/>
              <a:gd name="connsiteY139" fmla="*/ 2544767 h 5201395"/>
              <a:gd name="connsiteX140" fmla="*/ 3019272 w 4106120"/>
              <a:gd name="connsiteY140" fmla="*/ 2561208 h 5201395"/>
              <a:gd name="connsiteX141" fmla="*/ 3012814 w 4106120"/>
              <a:gd name="connsiteY141" fmla="*/ 2577638 h 5201395"/>
              <a:gd name="connsiteX142" fmla="*/ 2936911 w 4106120"/>
              <a:gd name="connsiteY142" fmla="*/ 2701574 h 5201395"/>
              <a:gd name="connsiteX143" fmla="*/ 2870693 w 4106120"/>
              <a:gd name="connsiteY143" fmla="*/ 2829619 h 5201395"/>
              <a:gd name="connsiteX144" fmla="*/ 2831925 w 4106120"/>
              <a:gd name="connsiteY144" fmla="*/ 2911791 h 5201395"/>
              <a:gd name="connsiteX145" fmla="*/ 2773785 w 4106120"/>
              <a:gd name="connsiteY145" fmla="*/ 3010394 h 5201395"/>
              <a:gd name="connsiteX146" fmla="*/ 2722103 w 4106120"/>
              <a:gd name="connsiteY146" fmla="*/ 3092567 h 5201395"/>
              <a:gd name="connsiteX147" fmla="*/ 2659918 w 4106120"/>
              <a:gd name="connsiteY147" fmla="*/ 3182940 h 5201395"/>
              <a:gd name="connsiteX148" fmla="*/ 2612268 w 4106120"/>
              <a:gd name="connsiteY148" fmla="*/ 3273264 h 5201395"/>
              <a:gd name="connsiteX149" fmla="*/ 2567043 w 4106120"/>
              <a:gd name="connsiteY149" fmla="*/ 3376094 h 5201395"/>
              <a:gd name="connsiteX150" fmla="*/ 2502446 w 4106120"/>
              <a:gd name="connsiteY150" fmla="*/ 3475310 h 5201395"/>
              <a:gd name="connsiteX151" fmla="*/ 2500826 w 4106120"/>
              <a:gd name="connsiteY151" fmla="*/ 3486267 h 5201395"/>
              <a:gd name="connsiteX152" fmla="*/ 2508903 w 4106120"/>
              <a:gd name="connsiteY152" fmla="*/ 3497224 h 5201395"/>
              <a:gd name="connsiteX153" fmla="*/ 2507283 w 4106120"/>
              <a:gd name="connsiteY153" fmla="*/ 3504763 h 5201395"/>
              <a:gd name="connsiteX154" fmla="*/ 2515361 w 4106120"/>
              <a:gd name="connsiteY154" fmla="*/ 3508181 h 5201395"/>
              <a:gd name="connsiteX155" fmla="*/ 2528287 w 4106120"/>
              <a:gd name="connsiteY155" fmla="*/ 3508181 h 5201395"/>
              <a:gd name="connsiteX156" fmla="*/ 2598538 w 4106120"/>
              <a:gd name="connsiteY156" fmla="*/ 3440384 h 5201395"/>
              <a:gd name="connsiteX157" fmla="*/ 2663951 w 4106120"/>
              <a:gd name="connsiteY157" fmla="*/ 3360257 h 5201395"/>
              <a:gd name="connsiteX158" fmla="*/ 2741475 w 4106120"/>
              <a:gd name="connsiteY158" fmla="*/ 3262385 h 5201395"/>
              <a:gd name="connsiteX159" fmla="*/ 2776210 w 4106120"/>
              <a:gd name="connsiteY159" fmla="*/ 3213765 h 5201395"/>
              <a:gd name="connsiteX160" fmla="*/ 2806084 w 4106120"/>
              <a:gd name="connsiteY160" fmla="*/ 3152825 h 5201395"/>
              <a:gd name="connsiteX161" fmla="*/ 2831121 w 4106120"/>
              <a:gd name="connsiteY161" fmla="*/ 3082291 h 5201395"/>
              <a:gd name="connsiteX162" fmla="*/ 2831925 w 4106120"/>
              <a:gd name="connsiteY162" fmla="*/ 3015878 h 5201395"/>
              <a:gd name="connsiteX163" fmla="*/ 2835958 w 4106120"/>
              <a:gd name="connsiteY163" fmla="*/ 2982325 h 5201395"/>
              <a:gd name="connsiteX164" fmla="*/ 2864224 w 4106120"/>
              <a:gd name="connsiteY164" fmla="*/ 2944662 h 5201395"/>
              <a:gd name="connsiteX165" fmla="*/ 2902992 w 4106120"/>
              <a:gd name="connsiteY165" fmla="*/ 2895361 h 5201395"/>
              <a:gd name="connsiteX166" fmla="*/ 2940139 w 4106120"/>
              <a:gd name="connsiteY166" fmla="*/ 2841949 h 5201395"/>
              <a:gd name="connsiteX167" fmla="*/ 2948217 w 4106120"/>
              <a:gd name="connsiteY167" fmla="*/ 2796758 h 5201395"/>
              <a:gd name="connsiteX168" fmla="*/ 2963556 w 4106120"/>
              <a:gd name="connsiteY168" fmla="*/ 2714586 h 5201395"/>
              <a:gd name="connsiteX169" fmla="*/ 3012814 w 4106120"/>
              <a:gd name="connsiteY169" fmla="*/ 2632413 h 5201395"/>
              <a:gd name="connsiteX170" fmla="*/ 3028970 w 4106120"/>
              <a:gd name="connsiteY170" fmla="*/ 2607763 h 5201395"/>
              <a:gd name="connsiteX171" fmla="*/ 3045113 w 4106120"/>
              <a:gd name="connsiteY171" fmla="*/ 2583112 h 5201395"/>
              <a:gd name="connsiteX172" fmla="*/ 3058040 w 4106120"/>
              <a:gd name="connsiteY172" fmla="*/ 2566681 h 5201395"/>
              <a:gd name="connsiteX173" fmla="*/ 3054007 w 4106120"/>
              <a:gd name="connsiteY173" fmla="*/ 2555724 h 5201395"/>
              <a:gd name="connsiteX174" fmla="*/ 3045113 w 4106120"/>
              <a:gd name="connsiteY174" fmla="*/ 2544767 h 5201395"/>
              <a:gd name="connsiteX175" fmla="*/ 791312 w 4106120"/>
              <a:gd name="connsiteY175" fmla="*/ 2534434 h 5201395"/>
              <a:gd name="connsiteX176" fmla="*/ 791174 w 4106120"/>
              <a:gd name="connsiteY176" fmla="*/ 2561792 h 5201395"/>
              <a:gd name="connsiteX177" fmla="*/ 779868 w 4106120"/>
              <a:gd name="connsiteY177" fmla="*/ 2567266 h 5201395"/>
              <a:gd name="connsiteX178" fmla="*/ 758887 w 4106120"/>
              <a:gd name="connsiteY178" fmla="*/ 2572739 h 5201395"/>
              <a:gd name="connsiteX179" fmla="*/ 752671 w 4106120"/>
              <a:gd name="connsiteY179" fmla="*/ 2578213 h 5201395"/>
              <a:gd name="connsiteX180" fmla="*/ 765551 w 4106120"/>
              <a:gd name="connsiteY180" fmla="*/ 2545381 h 5201395"/>
              <a:gd name="connsiteX181" fmla="*/ 791312 w 4106120"/>
              <a:gd name="connsiteY181" fmla="*/ 2534434 h 5201395"/>
              <a:gd name="connsiteX182" fmla="*/ 1075463 w 4106120"/>
              <a:gd name="connsiteY182" fmla="*/ 2358596 h 5201395"/>
              <a:gd name="connsiteX183" fmla="*/ 1061732 w 4106120"/>
              <a:gd name="connsiteY183" fmla="*/ 2362706 h 5201395"/>
              <a:gd name="connsiteX184" fmla="*/ 1062548 w 4106120"/>
              <a:gd name="connsiteY184" fmla="*/ 2375017 h 5201395"/>
              <a:gd name="connsiteX185" fmla="*/ 1069006 w 4106120"/>
              <a:gd name="connsiteY185" fmla="*/ 2375017 h 5201395"/>
              <a:gd name="connsiteX186" fmla="*/ 875225 w 4106120"/>
              <a:gd name="connsiteY186" fmla="*/ 2320281 h 5201395"/>
              <a:gd name="connsiteX187" fmla="*/ 894608 w 4106120"/>
              <a:gd name="connsiteY187" fmla="*/ 2325755 h 5201395"/>
              <a:gd name="connsiteX188" fmla="*/ 892988 w 4106120"/>
              <a:gd name="connsiteY188" fmla="*/ 2362015 h 5201395"/>
              <a:gd name="connsiteX189" fmla="*/ 881693 w 4106120"/>
              <a:gd name="connsiteY189" fmla="*/ 2402385 h 5201395"/>
              <a:gd name="connsiteX190" fmla="*/ 881693 w 4106120"/>
              <a:gd name="connsiteY190" fmla="*/ 2396912 h 5201395"/>
              <a:gd name="connsiteX191" fmla="*/ 875225 w 4106120"/>
              <a:gd name="connsiteY191" fmla="*/ 2414696 h 5201395"/>
              <a:gd name="connsiteX192" fmla="*/ 868767 w 4106120"/>
              <a:gd name="connsiteY192" fmla="*/ 2424280 h 5201395"/>
              <a:gd name="connsiteX193" fmla="*/ 849395 w 4106120"/>
              <a:gd name="connsiteY193" fmla="*/ 2440701 h 5201395"/>
              <a:gd name="connsiteX194" fmla="*/ 830011 w 4106120"/>
              <a:gd name="connsiteY194" fmla="*/ 2429753 h 5201395"/>
              <a:gd name="connsiteX195" fmla="*/ 838893 w 4106120"/>
              <a:gd name="connsiteY195" fmla="*/ 2384601 h 5201395"/>
              <a:gd name="connsiteX196" fmla="*/ 862310 w 4106120"/>
              <a:gd name="connsiteY196" fmla="*/ 2331228 h 5201395"/>
              <a:gd name="connsiteX197" fmla="*/ 866343 w 4106120"/>
              <a:gd name="connsiteY197" fmla="*/ 2325755 h 5201395"/>
              <a:gd name="connsiteX198" fmla="*/ 875225 w 4106120"/>
              <a:gd name="connsiteY198" fmla="*/ 2320281 h 5201395"/>
              <a:gd name="connsiteX199" fmla="*/ 3187419 w 4106120"/>
              <a:gd name="connsiteY199" fmla="*/ 2260364 h 5201395"/>
              <a:gd name="connsiteX200" fmla="*/ 3178537 w 4106120"/>
              <a:gd name="connsiteY200" fmla="*/ 2263782 h 5201395"/>
              <a:gd name="connsiteX201" fmla="*/ 3174492 w 4106120"/>
              <a:gd name="connsiteY201" fmla="*/ 2271311 h 5201395"/>
              <a:gd name="connsiteX202" fmla="*/ 3136552 w 4106120"/>
              <a:gd name="connsiteY202" fmla="*/ 2328793 h 5201395"/>
              <a:gd name="connsiteX203" fmla="*/ 3103449 w 4106120"/>
              <a:gd name="connsiteY203" fmla="*/ 2386276 h 5201395"/>
              <a:gd name="connsiteX204" fmla="*/ 3082456 w 4106120"/>
              <a:gd name="connsiteY204" fmla="*/ 2427338 h 5201395"/>
              <a:gd name="connsiteX205" fmla="*/ 3071161 w 4106120"/>
              <a:gd name="connsiteY205" fmla="*/ 2468390 h 5201395"/>
              <a:gd name="connsiteX206" fmla="*/ 3071161 w 4106120"/>
              <a:gd name="connsiteY206" fmla="*/ 2479337 h 5201395"/>
              <a:gd name="connsiteX207" fmla="*/ 3086420 w 4106120"/>
              <a:gd name="connsiteY207" fmla="*/ 2475967 h 5201395"/>
              <a:gd name="connsiteX208" fmla="*/ 3096382 w 4106120"/>
              <a:gd name="connsiteY208" fmla="*/ 2468750 h 5201395"/>
              <a:gd name="connsiteX209" fmla="*/ 3127865 w 4106120"/>
              <a:gd name="connsiteY209" fmla="*/ 2414014 h 5201395"/>
              <a:gd name="connsiteX210" fmla="*/ 3154499 w 4106120"/>
              <a:gd name="connsiteY210" fmla="*/ 2359278 h 5201395"/>
              <a:gd name="connsiteX211" fmla="*/ 3193876 w 4106120"/>
              <a:gd name="connsiteY211" fmla="*/ 2265837 h 5201395"/>
              <a:gd name="connsiteX212" fmla="*/ 3361896 w 4106120"/>
              <a:gd name="connsiteY212" fmla="*/ 2140343 h 5201395"/>
              <a:gd name="connsiteX213" fmla="*/ 3354853 w 4106120"/>
              <a:gd name="connsiteY213" fmla="*/ 2156083 h 5201395"/>
              <a:gd name="connsiteX214" fmla="*/ 3357266 w 4106120"/>
              <a:gd name="connsiteY214" fmla="*/ 2164293 h 5201395"/>
              <a:gd name="connsiteX215" fmla="*/ 3354853 w 4106120"/>
              <a:gd name="connsiteY215" fmla="*/ 2172503 h 5201395"/>
              <a:gd name="connsiteX216" fmla="*/ 3361896 w 4106120"/>
              <a:gd name="connsiteY216" fmla="*/ 2173185 h 5201395"/>
              <a:gd name="connsiteX217" fmla="*/ 3374811 w 4106120"/>
              <a:gd name="connsiteY217" fmla="*/ 2140343 h 5201395"/>
              <a:gd name="connsiteX218" fmla="*/ 1288513 w 4106120"/>
              <a:gd name="connsiteY218" fmla="*/ 2134870 h 5201395"/>
              <a:gd name="connsiteX219" fmla="*/ 1274782 w 4106120"/>
              <a:gd name="connsiteY219" fmla="*/ 2138298 h 5201395"/>
              <a:gd name="connsiteX220" fmla="*/ 1256214 w 4106120"/>
              <a:gd name="connsiteY220" fmla="*/ 2145817 h 5201395"/>
              <a:gd name="connsiteX221" fmla="*/ 1254594 w 4106120"/>
              <a:gd name="connsiteY221" fmla="*/ 2156764 h 5201395"/>
              <a:gd name="connsiteX222" fmla="*/ 1262672 w 4106120"/>
              <a:gd name="connsiteY222" fmla="*/ 2167711 h 5201395"/>
              <a:gd name="connsiteX223" fmla="*/ 1307885 w 4106120"/>
              <a:gd name="connsiteY223" fmla="*/ 2151291 h 5201395"/>
              <a:gd name="connsiteX224" fmla="*/ 1293362 w 4106120"/>
              <a:gd name="connsiteY224" fmla="*/ 2141035 h 5201395"/>
              <a:gd name="connsiteX225" fmla="*/ 1288513 w 4106120"/>
              <a:gd name="connsiteY225" fmla="*/ 2134870 h 5201395"/>
              <a:gd name="connsiteX226" fmla="*/ 1004259 w 4106120"/>
              <a:gd name="connsiteY226" fmla="*/ 2017285 h 5201395"/>
              <a:gd name="connsiteX227" fmla="*/ 1004259 w 4106120"/>
              <a:gd name="connsiteY227" fmla="*/ 2019934 h 5201395"/>
              <a:gd name="connsiteX228" fmla="*/ 1001765 w 4106120"/>
              <a:gd name="connsiteY228" fmla="*/ 2017811 h 5201395"/>
              <a:gd name="connsiteX229" fmla="*/ 3310133 w 4106120"/>
              <a:gd name="connsiteY229" fmla="*/ 1948329 h 5201395"/>
              <a:gd name="connsiteX230" fmla="*/ 3248776 w 4106120"/>
              <a:gd name="connsiteY230" fmla="*/ 2050282 h 5201395"/>
              <a:gd name="connsiteX231" fmla="*/ 3206791 w 4106120"/>
              <a:gd name="connsiteY231" fmla="*/ 2156355 h 5201395"/>
              <a:gd name="connsiteX232" fmla="*/ 3205987 w 4106120"/>
              <a:gd name="connsiteY232" fmla="*/ 2168666 h 5201395"/>
              <a:gd name="connsiteX233" fmla="*/ 3219706 w 4106120"/>
              <a:gd name="connsiteY233" fmla="*/ 2172776 h 5201395"/>
              <a:gd name="connsiteX234" fmla="*/ 3235045 w 4106120"/>
              <a:gd name="connsiteY234" fmla="*/ 2169357 h 5201395"/>
              <a:gd name="connsiteX235" fmla="*/ 3245547 w 4106120"/>
              <a:gd name="connsiteY235" fmla="*/ 2161829 h 5201395"/>
              <a:gd name="connsiteX236" fmla="*/ 3310133 w 4106120"/>
              <a:gd name="connsiteY236" fmla="*/ 2052337 h 5201395"/>
              <a:gd name="connsiteX237" fmla="*/ 3319819 w 4106120"/>
              <a:gd name="connsiteY237" fmla="*/ 2003065 h 5201395"/>
              <a:gd name="connsiteX238" fmla="*/ 3329506 w 4106120"/>
              <a:gd name="connsiteY238" fmla="*/ 1953802 h 5201395"/>
              <a:gd name="connsiteX239" fmla="*/ 3328701 w 4106120"/>
              <a:gd name="connsiteY239" fmla="*/ 1953121 h 5201395"/>
              <a:gd name="connsiteX240" fmla="*/ 3323048 w 4106120"/>
              <a:gd name="connsiteY240" fmla="*/ 1948329 h 5201395"/>
              <a:gd name="connsiteX241" fmla="*/ 3303768 w 4106120"/>
              <a:gd name="connsiteY241" fmla="*/ 1779105 h 5201395"/>
              <a:gd name="connsiteX242" fmla="*/ 3284384 w 4106120"/>
              <a:gd name="connsiteY242" fmla="*/ 1795526 h 5201395"/>
              <a:gd name="connsiteX243" fmla="*/ 3285188 w 4106120"/>
              <a:gd name="connsiteY243" fmla="*/ 1803736 h 5201395"/>
              <a:gd name="connsiteX244" fmla="*/ 3290841 w 4106120"/>
              <a:gd name="connsiteY244" fmla="*/ 1811946 h 5201395"/>
              <a:gd name="connsiteX245" fmla="*/ 3311029 w 4106120"/>
              <a:gd name="connsiteY245" fmla="*/ 1799626 h 5201395"/>
              <a:gd name="connsiteX246" fmla="*/ 3316683 w 4106120"/>
              <a:gd name="connsiteY246" fmla="*/ 1795526 h 5201395"/>
              <a:gd name="connsiteX247" fmla="*/ 3312649 w 4106120"/>
              <a:gd name="connsiteY247" fmla="*/ 1791415 h 5201395"/>
              <a:gd name="connsiteX248" fmla="*/ 3303768 w 4106120"/>
              <a:gd name="connsiteY248" fmla="*/ 1779105 h 5201395"/>
              <a:gd name="connsiteX249" fmla="*/ 3413567 w 4106120"/>
              <a:gd name="connsiteY249" fmla="*/ 1768157 h 5201395"/>
              <a:gd name="connsiteX250" fmla="*/ 3394195 w 4106120"/>
              <a:gd name="connsiteY250" fmla="*/ 1784578 h 5201395"/>
              <a:gd name="connsiteX251" fmla="*/ 3374811 w 4106120"/>
              <a:gd name="connsiteY251" fmla="*/ 1833841 h 5201395"/>
              <a:gd name="connsiteX252" fmla="*/ 3373202 w 4106120"/>
              <a:gd name="connsiteY252" fmla="*/ 1842051 h 5201395"/>
              <a:gd name="connsiteX253" fmla="*/ 3381269 w 4106120"/>
              <a:gd name="connsiteY253" fmla="*/ 1850262 h 5201395"/>
              <a:gd name="connsiteX254" fmla="*/ 3385313 w 4106120"/>
              <a:gd name="connsiteY254" fmla="*/ 1842051 h 5201395"/>
              <a:gd name="connsiteX255" fmla="*/ 3394195 w 4106120"/>
              <a:gd name="connsiteY255" fmla="*/ 1833841 h 5201395"/>
              <a:gd name="connsiteX256" fmla="*/ 3394195 w 4106120"/>
              <a:gd name="connsiteY256" fmla="*/ 1822894 h 5201395"/>
              <a:gd name="connsiteX257" fmla="*/ 3400652 w 4106120"/>
              <a:gd name="connsiteY257" fmla="*/ 1822894 h 5201395"/>
              <a:gd name="connsiteX258" fmla="*/ 3420025 w 4106120"/>
              <a:gd name="connsiteY258" fmla="*/ 1784578 h 5201395"/>
              <a:gd name="connsiteX259" fmla="*/ 3419220 w 4106120"/>
              <a:gd name="connsiteY259" fmla="*/ 1776368 h 5201395"/>
              <a:gd name="connsiteX260" fmla="*/ 3413567 w 4106120"/>
              <a:gd name="connsiteY260" fmla="*/ 1768157 h 5201395"/>
              <a:gd name="connsiteX261" fmla="*/ 1404782 w 4106120"/>
              <a:gd name="connsiteY261" fmla="*/ 1521855 h 5201395"/>
              <a:gd name="connsiteX262" fmla="*/ 1386202 w 4106120"/>
              <a:gd name="connsiteY262" fmla="*/ 1542386 h 5201395"/>
              <a:gd name="connsiteX263" fmla="*/ 1391855 w 4106120"/>
              <a:gd name="connsiteY263" fmla="*/ 1554696 h 5201395"/>
              <a:gd name="connsiteX264" fmla="*/ 1398313 w 4106120"/>
              <a:gd name="connsiteY264" fmla="*/ 1554696 h 5201395"/>
              <a:gd name="connsiteX265" fmla="*/ 1407195 w 4106120"/>
              <a:gd name="connsiteY265" fmla="*/ 1546486 h 5201395"/>
              <a:gd name="connsiteX266" fmla="*/ 1411239 w 4106120"/>
              <a:gd name="connsiteY266" fmla="*/ 1538276 h 5201395"/>
              <a:gd name="connsiteX267" fmla="*/ 1411239 w 4106120"/>
              <a:gd name="connsiteY267" fmla="*/ 1532802 h 5201395"/>
              <a:gd name="connsiteX268" fmla="*/ 1411239 w 4106120"/>
              <a:gd name="connsiteY268" fmla="*/ 1521855 h 5201395"/>
              <a:gd name="connsiteX269" fmla="*/ 3594307 w 4106120"/>
              <a:gd name="connsiteY269" fmla="*/ 1450162 h 5201395"/>
              <a:gd name="connsiteX270" fmla="*/ 3531341 w 4106120"/>
              <a:gd name="connsiteY270" fmla="*/ 1467946 h 5201395"/>
              <a:gd name="connsiteX271" fmla="*/ 3497434 w 4106120"/>
              <a:gd name="connsiteY271" fmla="*/ 1510382 h 5201395"/>
              <a:gd name="connsiteX272" fmla="*/ 3445763 w 4106120"/>
              <a:gd name="connsiteY272" fmla="*/ 1647232 h 5201395"/>
              <a:gd name="connsiteX273" fmla="*/ 3444958 w 4106120"/>
              <a:gd name="connsiteY273" fmla="*/ 1659552 h 5201395"/>
              <a:gd name="connsiteX274" fmla="*/ 3458678 w 4106120"/>
              <a:gd name="connsiteY274" fmla="*/ 1663662 h 5201395"/>
              <a:gd name="connsiteX275" fmla="*/ 3473213 w 4106120"/>
              <a:gd name="connsiteY275" fmla="*/ 1660234 h 5201395"/>
              <a:gd name="connsiteX276" fmla="*/ 3478050 w 4106120"/>
              <a:gd name="connsiteY276" fmla="*/ 1652715 h 5201395"/>
              <a:gd name="connsiteX277" fmla="*/ 3536179 w 4106120"/>
              <a:gd name="connsiteY277" fmla="*/ 1554170 h 5201395"/>
              <a:gd name="connsiteX278" fmla="*/ 3549105 w 4106120"/>
              <a:gd name="connsiteY278" fmla="*/ 1548697 h 5201395"/>
              <a:gd name="connsiteX279" fmla="*/ 3557171 w 4106120"/>
              <a:gd name="connsiteY279" fmla="*/ 1549379 h 5201395"/>
              <a:gd name="connsiteX280" fmla="*/ 3555562 w 4106120"/>
              <a:gd name="connsiteY280" fmla="*/ 1554170 h 5201395"/>
              <a:gd name="connsiteX281" fmla="*/ 3556367 w 4106120"/>
              <a:gd name="connsiteY281" fmla="*/ 1582912 h 5201395"/>
              <a:gd name="connsiteX282" fmla="*/ 3562020 w 4106120"/>
              <a:gd name="connsiteY282" fmla="*/ 1603443 h 5201395"/>
              <a:gd name="connsiteX283" fmla="*/ 3572522 w 4106120"/>
              <a:gd name="connsiteY283" fmla="*/ 1608235 h 5201395"/>
              <a:gd name="connsiteX284" fmla="*/ 3587861 w 4106120"/>
              <a:gd name="connsiteY284" fmla="*/ 1608916 h 5201395"/>
              <a:gd name="connsiteX285" fmla="*/ 3591894 w 4106120"/>
              <a:gd name="connsiteY285" fmla="*/ 1605498 h 5201395"/>
              <a:gd name="connsiteX286" fmla="*/ 3600776 w 4106120"/>
              <a:gd name="connsiteY286" fmla="*/ 1597969 h 5201395"/>
              <a:gd name="connsiteX287" fmla="*/ 3620148 w 4106120"/>
              <a:gd name="connsiteY287" fmla="*/ 1532276 h 5201395"/>
              <a:gd name="connsiteX288" fmla="*/ 3626606 w 4106120"/>
              <a:gd name="connsiteY288" fmla="*/ 1537750 h 5201395"/>
              <a:gd name="connsiteX289" fmla="*/ 3645990 w 4106120"/>
              <a:gd name="connsiteY289" fmla="*/ 1472057 h 5201395"/>
              <a:gd name="connsiteX290" fmla="*/ 3645990 w 4106120"/>
              <a:gd name="connsiteY290" fmla="*/ 1461109 h 5201395"/>
              <a:gd name="connsiteX291" fmla="*/ 3626606 w 4106120"/>
              <a:gd name="connsiteY291" fmla="*/ 1450162 h 5201395"/>
              <a:gd name="connsiteX292" fmla="*/ 3617724 w 4106120"/>
              <a:gd name="connsiteY292" fmla="*/ 1450162 h 5201395"/>
              <a:gd name="connsiteX293" fmla="*/ 3594307 w 4106120"/>
              <a:gd name="connsiteY293" fmla="*/ 1450162 h 5201395"/>
              <a:gd name="connsiteX294" fmla="*/ 1249757 w 4106120"/>
              <a:gd name="connsiteY294" fmla="*/ 1445234 h 5201395"/>
              <a:gd name="connsiteX295" fmla="*/ 1230373 w 4106120"/>
              <a:gd name="connsiteY295" fmla="*/ 1450708 h 5201395"/>
              <a:gd name="connsiteX296" fmla="*/ 1223916 w 4106120"/>
              <a:gd name="connsiteY296" fmla="*/ 1467119 h 5201395"/>
              <a:gd name="connsiteX297" fmla="*/ 1230373 w 4106120"/>
              <a:gd name="connsiteY297" fmla="*/ 1467119 h 5201395"/>
              <a:gd name="connsiteX298" fmla="*/ 1249757 w 4106120"/>
              <a:gd name="connsiteY298" fmla="*/ 1454808 h 5201395"/>
              <a:gd name="connsiteX299" fmla="*/ 3457988 w 4106120"/>
              <a:gd name="connsiteY299" fmla="*/ 1433595 h 5201395"/>
              <a:gd name="connsiteX300" fmla="*/ 3451531 w 4106120"/>
              <a:gd name="connsiteY300" fmla="*/ 1450016 h 5201395"/>
              <a:gd name="connsiteX301" fmla="*/ 3470903 w 4106120"/>
              <a:gd name="connsiteY301" fmla="*/ 1450016 h 5201395"/>
              <a:gd name="connsiteX302" fmla="*/ 3477349 w 4106120"/>
              <a:gd name="connsiteY302" fmla="*/ 1433595 h 5201395"/>
              <a:gd name="connsiteX303" fmla="*/ 3464446 w 4106120"/>
              <a:gd name="connsiteY303" fmla="*/ 1433595 h 5201395"/>
              <a:gd name="connsiteX304" fmla="*/ 3809133 w 4106120"/>
              <a:gd name="connsiteY304" fmla="*/ 659463 h 5201395"/>
              <a:gd name="connsiteX305" fmla="*/ 3728865 w 4106120"/>
              <a:gd name="connsiteY305" fmla="*/ 832162 h 5201395"/>
              <a:gd name="connsiteX306" fmla="*/ 3683988 w 4106120"/>
              <a:gd name="connsiteY306" fmla="*/ 990944 h 5201395"/>
              <a:gd name="connsiteX307" fmla="*/ 3567753 w 4106120"/>
              <a:gd name="connsiteY307" fmla="*/ 1286499 h 5201395"/>
              <a:gd name="connsiteX308" fmla="*/ 3566145 w 4106120"/>
              <a:gd name="connsiteY308" fmla="*/ 1300125 h 5201395"/>
              <a:gd name="connsiteX309" fmla="*/ 3574211 w 4106120"/>
              <a:gd name="connsiteY309" fmla="*/ 1297446 h 5201395"/>
              <a:gd name="connsiteX310" fmla="*/ 3580668 w 4106120"/>
              <a:gd name="connsiteY310" fmla="*/ 1294028 h 5201395"/>
              <a:gd name="connsiteX311" fmla="*/ 3587126 w 4106120"/>
              <a:gd name="connsiteY311" fmla="*/ 1286499 h 5201395"/>
              <a:gd name="connsiteX312" fmla="*/ 3628295 w 4106120"/>
              <a:gd name="connsiteY312" fmla="*/ 1228345 h 5201395"/>
              <a:gd name="connsiteX313" fmla="*/ 3645243 w 4106120"/>
              <a:gd name="connsiteY313" fmla="*/ 1166089 h 5201395"/>
              <a:gd name="connsiteX314" fmla="*/ 3683988 w 4106120"/>
              <a:gd name="connsiteY314" fmla="*/ 1051144 h 5201395"/>
              <a:gd name="connsiteX315" fmla="*/ 3725145 w 4106120"/>
              <a:gd name="connsiteY315" fmla="*/ 952628 h 5201395"/>
              <a:gd name="connsiteX316" fmla="*/ 3761466 w 4106120"/>
              <a:gd name="connsiteY316" fmla="*/ 854103 h 5201395"/>
              <a:gd name="connsiteX317" fmla="*/ 3799406 w 4106120"/>
              <a:gd name="connsiteY317" fmla="*/ 689905 h 5201395"/>
              <a:gd name="connsiteX318" fmla="*/ 3074999 w 4106120"/>
              <a:gd name="connsiteY318" fmla="*/ 261609 h 5201395"/>
              <a:gd name="connsiteX319" fmla="*/ 3064497 w 4106120"/>
              <a:gd name="connsiteY319" fmla="*/ 262983 h 5201395"/>
              <a:gd name="connsiteX320" fmla="*/ 3046225 w 4106120"/>
              <a:gd name="connsiteY320" fmla="*/ 269102 h 5201395"/>
              <a:gd name="connsiteX321" fmla="*/ 3091999 w 4106120"/>
              <a:gd name="connsiteY321" fmla="*/ 272205 h 5201395"/>
              <a:gd name="connsiteX322" fmla="*/ 3090338 w 4106120"/>
              <a:gd name="connsiteY322" fmla="*/ 268456 h 5201395"/>
              <a:gd name="connsiteX323" fmla="*/ 3074999 w 4106120"/>
              <a:gd name="connsiteY323" fmla="*/ 261609 h 5201395"/>
              <a:gd name="connsiteX324" fmla="*/ 2813034 w 4106120"/>
              <a:gd name="connsiteY324" fmla="*/ 245541 h 5201395"/>
              <a:gd name="connsiteX325" fmla="*/ 2780243 w 4106120"/>
              <a:gd name="connsiteY325" fmla="*/ 273930 h 5201395"/>
              <a:gd name="connsiteX326" fmla="*/ 2771361 w 4106120"/>
              <a:gd name="connsiteY326" fmla="*/ 302662 h 5201395"/>
              <a:gd name="connsiteX327" fmla="*/ 2771024 w 4106120"/>
              <a:gd name="connsiteY327" fmla="*/ 304371 h 5201395"/>
              <a:gd name="connsiteX328" fmla="*/ 2787244 w 4106120"/>
              <a:gd name="connsiteY328" fmla="*/ 294256 h 5201395"/>
              <a:gd name="connsiteX329" fmla="*/ 2763940 w 4106120"/>
              <a:gd name="connsiteY329" fmla="*/ 338274 h 5201395"/>
              <a:gd name="connsiteX330" fmla="*/ 2758434 w 4106120"/>
              <a:gd name="connsiteY330" fmla="*/ 362871 h 5201395"/>
              <a:gd name="connsiteX331" fmla="*/ 2735018 w 4106120"/>
              <a:gd name="connsiteY331" fmla="*/ 394340 h 5201395"/>
              <a:gd name="connsiteX332" fmla="*/ 2732985 w 4106120"/>
              <a:gd name="connsiteY332" fmla="*/ 396746 h 5201395"/>
              <a:gd name="connsiteX333" fmla="*/ 2725619 w 4106120"/>
              <a:gd name="connsiteY333" fmla="*/ 410659 h 5201395"/>
              <a:gd name="connsiteX334" fmla="*/ 2714804 w 4106120"/>
              <a:gd name="connsiteY334" fmla="*/ 418263 h 5201395"/>
              <a:gd name="connsiteX335" fmla="*/ 2699099 w 4106120"/>
              <a:gd name="connsiteY335" fmla="*/ 436850 h 5201395"/>
              <a:gd name="connsiteX336" fmla="*/ 2716699 w 4106120"/>
              <a:gd name="connsiteY336" fmla="*/ 427507 h 5201395"/>
              <a:gd name="connsiteX337" fmla="*/ 2725619 w 4106120"/>
              <a:gd name="connsiteY337" fmla="*/ 410659 h 5201395"/>
              <a:gd name="connsiteX338" fmla="*/ 2752325 w 4106120"/>
              <a:gd name="connsiteY338" fmla="*/ 391881 h 5201395"/>
              <a:gd name="connsiteX339" fmla="*/ 2799826 w 4106120"/>
              <a:gd name="connsiteY339" fmla="*/ 308754 h 5201395"/>
              <a:gd name="connsiteX340" fmla="*/ 2859203 w 4106120"/>
              <a:gd name="connsiteY340" fmla="*/ 249378 h 5201395"/>
              <a:gd name="connsiteX341" fmla="*/ 2787244 w 4106120"/>
              <a:gd name="connsiteY341" fmla="*/ 294256 h 5201395"/>
              <a:gd name="connsiteX342" fmla="*/ 2741820 w 4106120"/>
              <a:gd name="connsiteY342" fmla="*/ 241088 h 5201395"/>
              <a:gd name="connsiteX343" fmla="*/ 2736167 w 4106120"/>
              <a:gd name="connsiteY343" fmla="*/ 245189 h 5201395"/>
              <a:gd name="connsiteX344" fmla="*/ 2715978 w 4106120"/>
              <a:gd name="connsiteY344" fmla="*/ 257509 h 5201395"/>
              <a:gd name="connsiteX345" fmla="*/ 2728893 w 4106120"/>
              <a:gd name="connsiteY345" fmla="*/ 273930 h 5201395"/>
              <a:gd name="connsiteX346" fmla="*/ 2735362 w 4106120"/>
              <a:gd name="connsiteY346" fmla="*/ 268456 h 5201395"/>
              <a:gd name="connsiteX347" fmla="*/ 2761192 w 4106120"/>
              <a:gd name="connsiteY347" fmla="*/ 252035 h 5201395"/>
              <a:gd name="connsiteX348" fmla="*/ 2761192 w 4106120"/>
              <a:gd name="connsiteY348" fmla="*/ 246562 h 5201395"/>
              <a:gd name="connsiteX349" fmla="*/ 2751506 w 4106120"/>
              <a:gd name="connsiteY349" fmla="*/ 243825 h 5201395"/>
              <a:gd name="connsiteX350" fmla="*/ 2741820 w 4106120"/>
              <a:gd name="connsiteY350" fmla="*/ 241088 h 5201395"/>
              <a:gd name="connsiteX351" fmla="*/ 2864224 w 4106120"/>
              <a:gd name="connsiteY351" fmla="*/ 230141 h 5201395"/>
              <a:gd name="connsiteX352" fmla="*/ 2848690 w 4106120"/>
              <a:gd name="connsiteY352" fmla="*/ 233998 h 5201395"/>
              <a:gd name="connsiteX353" fmla="*/ 2930455 w 4106120"/>
              <a:gd name="connsiteY353" fmla="*/ 261253 h 5201395"/>
              <a:gd name="connsiteX354" fmla="*/ 2941839 w 4106120"/>
              <a:gd name="connsiteY354" fmla="*/ 262025 h 5201395"/>
              <a:gd name="connsiteX355" fmla="*/ 2943368 w 4106120"/>
              <a:gd name="connsiteY355" fmla="*/ 245880 h 5201395"/>
              <a:gd name="connsiteX356" fmla="*/ 2935291 w 4106120"/>
              <a:gd name="connsiteY356" fmla="*/ 241088 h 5201395"/>
              <a:gd name="connsiteX357" fmla="*/ 2894914 w 4106120"/>
              <a:gd name="connsiteY357" fmla="*/ 233560 h 5201395"/>
              <a:gd name="connsiteX358" fmla="*/ 2864224 w 4106120"/>
              <a:gd name="connsiteY358" fmla="*/ 230141 h 5201395"/>
              <a:gd name="connsiteX359" fmla="*/ 3832603 w 4106120"/>
              <a:gd name="connsiteY359" fmla="*/ 5 h 5201395"/>
              <a:gd name="connsiteX360" fmla="*/ 3894648 w 4106120"/>
              <a:gd name="connsiteY360" fmla="*/ 5051 h 5201395"/>
              <a:gd name="connsiteX361" fmla="*/ 4013295 w 4106120"/>
              <a:gd name="connsiteY361" fmla="*/ 33101 h 5201395"/>
              <a:gd name="connsiteX362" fmla="*/ 4058497 w 4106120"/>
              <a:gd name="connsiteY362" fmla="*/ 63206 h 5201395"/>
              <a:gd name="connsiteX363" fmla="*/ 4084327 w 4106120"/>
              <a:gd name="connsiteY363" fmla="*/ 109731 h 5201395"/>
              <a:gd name="connsiteX364" fmla="*/ 4103699 w 4106120"/>
              <a:gd name="connsiteY364" fmla="*/ 257509 h 5201395"/>
              <a:gd name="connsiteX365" fmla="*/ 4088360 w 4106120"/>
              <a:gd name="connsiteY365" fmla="*/ 422389 h 5201395"/>
              <a:gd name="connsiteX366" fmla="*/ 4039125 w 4106120"/>
              <a:gd name="connsiteY366" fmla="*/ 591380 h 5201395"/>
              <a:gd name="connsiteX367" fmla="*/ 4024601 w 4106120"/>
              <a:gd name="connsiteY367" fmla="*/ 637906 h 5201395"/>
              <a:gd name="connsiteX368" fmla="*/ 4019764 w 4106120"/>
              <a:gd name="connsiteY368" fmla="*/ 668010 h 5201395"/>
              <a:gd name="connsiteX369" fmla="*/ 3984236 w 4106120"/>
              <a:gd name="connsiteY369" fmla="*/ 782956 h 5201395"/>
              <a:gd name="connsiteX370" fmla="*/ 3948732 w 4106120"/>
              <a:gd name="connsiteY370" fmla="*/ 897892 h 5201395"/>
              <a:gd name="connsiteX371" fmla="*/ 3898681 w 4106120"/>
              <a:gd name="connsiteY371" fmla="*/ 1021039 h 5201395"/>
              <a:gd name="connsiteX372" fmla="*/ 3858327 w 4106120"/>
              <a:gd name="connsiteY372" fmla="*/ 1144195 h 5201395"/>
              <a:gd name="connsiteX373" fmla="*/ 3825236 w 4106120"/>
              <a:gd name="connsiteY373" fmla="*/ 1226299 h 5201395"/>
              <a:gd name="connsiteX374" fmla="*/ 3787295 w 4106120"/>
              <a:gd name="connsiteY374" fmla="*/ 1308394 h 5201395"/>
              <a:gd name="connsiteX375" fmla="*/ 3755020 w 4106120"/>
              <a:gd name="connsiteY375" fmla="*/ 1390498 h 5201395"/>
              <a:gd name="connsiteX376" fmla="*/ 3696903 w 4106120"/>
              <a:gd name="connsiteY376" fmla="*/ 1538276 h 5201395"/>
              <a:gd name="connsiteX377" fmla="*/ 3587126 w 4106120"/>
              <a:gd name="connsiteY377" fmla="*/ 1784578 h 5201395"/>
              <a:gd name="connsiteX378" fmla="*/ 3506408 w 4106120"/>
              <a:gd name="connsiteY378" fmla="*/ 1981619 h 5201395"/>
              <a:gd name="connsiteX379" fmla="*/ 3406329 w 4106120"/>
              <a:gd name="connsiteY379" fmla="*/ 2178659 h 5201395"/>
              <a:gd name="connsiteX380" fmla="*/ 3382923 w 4106120"/>
              <a:gd name="connsiteY380" fmla="*/ 2227921 h 5201395"/>
              <a:gd name="connsiteX381" fmla="*/ 3354669 w 4106120"/>
              <a:gd name="connsiteY381" fmla="*/ 2277184 h 5201395"/>
              <a:gd name="connsiteX382" fmla="*/ 3290094 w 4106120"/>
              <a:gd name="connsiteY382" fmla="*/ 2408541 h 5201395"/>
              <a:gd name="connsiteX383" fmla="*/ 3273951 w 4106120"/>
              <a:gd name="connsiteY383" fmla="*/ 2441382 h 5201395"/>
              <a:gd name="connsiteX384" fmla="*/ 3257807 w 4106120"/>
              <a:gd name="connsiteY384" fmla="*/ 2474224 h 5201395"/>
              <a:gd name="connsiteX385" fmla="*/ 3150455 w 4106120"/>
              <a:gd name="connsiteY385" fmla="*/ 2685718 h 5201395"/>
              <a:gd name="connsiteX386" fmla="*/ 3038265 w 4106120"/>
              <a:gd name="connsiteY386" fmla="*/ 2889517 h 5201395"/>
              <a:gd name="connsiteX387" fmla="*/ 2983377 w 4106120"/>
              <a:gd name="connsiteY387" fmla="*/ 2988032 h 5201395"/>
              <a:gd name="connsiteX388" fmla="*/ 2928500 w 4106120"/>
              <a:gd name="connsiteY388" fmla="*/ 3086557 h 5201395"/>
              <a:gd name="connsiteX389" fmla="*/ 2815494 w 4106120"/>
              <a:gd name="connsiteY389" fmla="*/ 3275387 h 5201395"/>
              <a:gd name="connsiteX390" fmla="*/ 2702500 w 4106120"/>
              <a:gd name="connsiteY390" fmla="*/ 3464217 h 5201395"/>
              <a:gd name="connsiteX391" fmla="*/ 2660527 w 4106120"/>
              <a:gd name="connsiteY391" fmla="*/ 3529900 h 5201395"/>
              <a:gd name="connsiteX392" fmla="*/ 2618554 w 4106120"/>
              <a:gd name="connsiteY392" fmla="*/ 3595574 h 5201395"/>
              <a:gd name="connsiteX393" fmla="*/ 2340894 w 4106120"/>
              <a:gd name="connsiteY393" fmla="*/ 4022506 h 5201395"/>
              <a:gd name="connsiteX394" fmla="*/ 2282777 w 4106120"/>
              <a:gd name="connsiteY394" fmla="*/ 4093653 h 5201395"/>
              <a:gd name="connsiteX395" fmla="*/ 2050321 w 4106120"/>
              <a:gd name="connsiteY395" fmla="*/ 4405639 h 5201395"/>
              <a:gd name="connsiteX396" fmla="*/ 1946197 w 4106120"/>
              <a:gd name="connsiteY396" fmla="*/ 4544525 h 5201395"/>
              <a:gd name="connsiteX397" fmla="*/ 1837236 w 4106120"/>
              <a:gd name="connsiteY397" fmla="*/ 4679310 h 5201395"/>
              <a:gd name="connsiteX398" fmla="*/ 1721002 w 4106120"/>
              <a:gd name="connsiteY398" fmla="*/ 4792883 h 5201395"/>
              <a:gd name="connsiteX399" fmla="*/ 1604779 w 4106120"/>
              <a:gd name="connsiteY399" fmla="*/ 4898245 h 5201395"/>
              <a:gd name="connsiteX400" fmla="*/ 1454649 w 4106120"/>
              <a:gd name="connsiteY400" fmla="*/ 4991968 h 5201395"/>
              <a:gd name="connsiteX401" fmla="*/ 1294833 w 4106120"/>
              <a:gd name="connsiteY401" fmla="*/ 5040549 h 5201395"/>
              <a:gd name="connsiteX402" fmla="*/ 1046588 w 4106120"/>
              <a:gd name="connsiteY402" fmla="*/ 5093230 h 5201395"/>
              <a:gd name="connsiteX403" fmla="*/ 798436 w 4106120"/>
              <a:gd name="connsiteY403" fmla="*/ 5150011 h 5201395"/>
              <a:gd name="connsiteX404" fmla="*/ 622476 w 4106120"/>
              <a:gd name="connsiteY404" fmla="*/ 5178753 h 5201395"/>
              <a:gd name="connsiteX405" fmla="*/ 456202 w 4106120"/>
              <a:gd name="connsiteY405" fmla="*/ 5199274 h 5201395"/>
              <a:gd name="connsiteX406" fmla="*/ 223745 w 4106120"/>
              <a:gd name="connsiteY406" fmla="*/ 5122653 h 5201395"/>
              <a:gd name="connsiteX407" fmla="*/ 212451 w 4106120"/>
              <a:gd name="connsiteY407" fmla="*/ 5102804 h 5201395"/>
              <a:gd name="connsiteX408" fmla="*/ 230203 w 4106120"/>
              <a:gd name="connsiteY408" fmla="*/ 5078864 h 5201395"/>
              <a:gd name="connsiteX409" fmla="*/ 249575 w 4106120"/>
              <a:gd name="connsiteY409" fmla="*/ 5029602 h 5201395"/>
              <a:gd name="connsiteX410" fmla="*/ 229399 w 4106120"/>
              <a:gd name="connsiteY410" fmla="*/ 4976239 h 5201395"/>
              <a:gd name="connsiteX411" fmla="*/ 204385 w 4106120"/>
              <a:gd name="connsiteY411" fmla="*/ 4931077 h 5201395"/>
              <a:gd name="connsiteX412" fmla="*/ 186621 w 4106120"/>
              <a:gd name="connsiteY412" fmla="*/ 4911919 h 5201395"/>
              <a:gd name="connsiteX413" fmla="*/ 178555 w 4106120"/>
              <a:gd name="connsiteY413" fmla="*/ 4892771 h 5201395"/>
              <a:gd name="connsiteX414" fmla="*/ 120438 w 4106120"/>
              <a:gd name="connsiteY414" fmla="*/ 4766878 h 5201395"/>
              <a:gd name="connsiteX415" fmla="*/ 88150 w 4106120"/>
              <a:gd name="connsiteY415" fmla="*/ 4684784 h 5201395"/>
              <a:gd name="connsiteX416" fmla="*/ 80084 w 4106120"/>
              <a:gd name="connsiteY416" fmla="*/ 4665626 h 5201395"/>
              <a:gd name="connsiteX417" fmla="*/ 81693 w 4106120"/>
              <a:gd name="connsiteY417" fmla="*/ 4630047 h 5201395"/>
              <a:gd name="connsiteX418" fmla="*/ 49406 w 4106120"/>
              <a:gd name="connsiteY418" fmla="*/ 4564364 h 5201395"/>
              <a:gd name="connsiteX419" fmla="*/ 42948 w 4106120"/>
              <a:gd name="connsiteY419" fmla="*/ 4554790 h 5201395"/>
              <a:gd name="connsiteX420" fmla="*/ 36491 w 4106120"/>
              <a:gd name="connsiteY420" fmla="*/ 4536996 h 5201395"/>
              <a:gd name="connsiteX421" fmla="*/ 38915 w 4106120"/>
              <a:gd name="connsiteY421" fmla="*/ 4512365 h 5201395"/>
              <a:gd name="connsiteX422" fmla="*/ 36491 w 4106120"/>
              <a:gd name="connsiteY422" fmla="*/ 4487734 h 5201395"/>
              <a:gd name="connsiteX423" fmla="*/ 30298 w 4106120"/>
              <a:gd name="connsiteY423" fmla="*/ 4471167 h 5201395"/>
              <a:gd name="connsiteX424" fmla="*/ 30033 w 4106120"/>
              <a:gd name="connsiteY424" fmla="*/ 4471313 h 5201395"/>
              <a:gd name="connsiteX425" fmla="*/ 9857 w 4106120"/>
              <a:gd name="connsiteY425" fmla="*/ 4474050 h 5201395"/>
              <a:gd name="connsiteX426" fmla="*/ 4203 w 4106120"/>
              <a:gd name="connsiteY426" fmla="*/ 4460375 h 5201395"/>
              <a:gd name="connsiteX427" fmla="*/ 170 w 4106120"/>
              <a:gd name="connsiteY427" fmla="*/ 4449428 h 5201395"/>
              <a:gd name="connsiteX428" fmla="*/ 10661 w 4106120"/>
              <a:gd name="connsiteY428" fmla="*/ 4438481 h 5201395"/>
              <a:gd name="connsiteX429" fmla="*/ 16946 w 4106120"/>
              <a:gd name="connsiteY429" fmla="*/ 4435432 h 5201395"/>
              <a:gd name="connsiteX430" fmla="*/ 10661 w 4106120"/>
              <a:gd name="connsiteY430" fmla="*/ 4418632 h 5201395"/>
              <a:gd name="connsiteX431" fmla="*/ 23576 w 4106120"/>
              <a:gd name="connsiteY431" fmla="*/ 4329009 h 5201395"/>
              <a:gd name="connsiteX432" fmla="*/ 42948 w 4106120"/>
              <a:gd name="connsiteY432" fmla="*/ 4255115 h 5201395"/>
              <a:gd name="connsiteX433" fmla="*/ 42948 w 4106120"/>
              <a:gd name="connsiteY433" fmla="*/ 4181231 h 5201395"/>
              <a:gd name="connsiteX434" fmla="*/ 62321 w 4106120"/>
              <a:gd name="connsiteY434" fmla="*/ 4159336 h 5201395"/>
              <a:gd name="connsiteX435" fmla="*/ 75235 w 4106120"/>
              <a:gd name="connsiteY435" fmla="*/ 4170284 h 5201395"/>
              <a:gd name="connsiteX436" fmla="*/ 88150 w 4106120"/>
              <a:gd name="connsiteY436" fmla="*/ 4301641 h 5201395"/>
              <a:gd name="connsiteX437" fmla="*/ 93804 w 4106120"/>
              <a:gd name="connsiteY437" fmla="*/ 4361850 h 5201395"/>
              <a:gd name="connsiteX438" fmla="*/ 94608 w 4106120"/>
              <a:gd name="connsiteY438" fmla="*/ 4422060 h 5201395"/>
              <a:gd name="connsiteX439" fmla="*/ 97032 w 4106120"/>
              <a:gd name="connsiteY439" fmla="*/ 4472004 h 5201395"/>
              <a:gd name="connsiteX440" fmla="*/ 113980 w 4106120"/>
              <a:gd name="connsiteY440" fmla="*/ 4509628 h 5201395"/>
              <a:gd name="connsiteX441" fmla="*/ 152725 w 4106120"/>
              <a:gd name="connsiteY441" fmla="*/ 4624574 h 5201395"/>
              <a:gd name="connsiteX442" fmla="*/ 163215 w 4106120"/>
              <a:gd name="connsiteY442" fmla="*/ 4691621 h 5201395"/>
              <a:gd name="connsiteX443" fmla="*/ 197927 w 4106120"/>
              <a:gd name="connsiteY443" fmla="*/ 4750457 h 5201395"/>
              <a:gd name="connsiteX444" fmla="*/ 217288 w 4106120"/>
              <a:gd name="connsiteY444" fmla="*/ 4805193 h 5201395"/>
              <a:gd name="connsiteX445" fmla="*/ 252000 w 4106120"/>
              <a:gd name="connsiteY445" fmla="*/ 4896871 h 5201395"/>
              <a:gd name="connsiteX446" fmla="*/ 339980 w 4106120"/>
              <a:gd name="connsiteY446" fmla="*/ 4963918 h 5201395"/>
              <a:gd name="connsiteX447" fmla="*/ 352895 w 4106120"/>
              <a:gd name="connsiteY447" fmla="*/ 4965292 h 5201395"/>
              <a:gd name="connsiteX448" fmla="*/ 365809 w 4106120"/>
              <a:gd name="connsiteY448" fmla="*/ 4958445 h 5201395"/>
              <a:gd name="connsiteX449" fmla="*/ 372267 w 4106120"/>
              <a:gd name="connsiteY449" fmla="*/ 4942024 h 5201395"/>
              <a:gd name="connsiteX450" fmla="*/ 372267 w 4106120"/>
              <a:gd name="connsiteY450" fmla="*/ 4881824 h 5201395"/>
              <a:gd name="connsiteX451" fmla="*/ 339175 w 4106120"/>
              <a:gd name="connsiteY451" fmla="*/ 4814085 h 5201395"/>
              <a:gd name="connsiteX452" fmla="*/ 301235 w 4106120"/>
              <a:gd name="connsiteY452" fmla="*/ 4750457 h 5201395"/>
              <a:gd name="connsiteX453" fmla="*/ 264110 w 4106120"/>
              <a:gd name="connsiteY453" fmla="*/ 4653987 h 5201395"/>
              <a:gd name="connsiteX454" fmla="*/ 236660 w 4106120"/>
              <a:gd name="connsiteY454" fmla="*/ 4553417 h 5201395"/>
              <a:gd name="connsiteX455" fmla="*/ 236660 w 4106120"/>
              <a:gd name="connsiteY455" fmla="*/ 4531522 h 5201395"/>
              <a:gd name="connsiteX456" fmla="*/ 288320 w 4106120"/>
              <a:gd name="connsiteY456" fmla="*/ 4547943 h 5201395"/>
              <a:gd name="connsiteX457" fmla="*/ 307692 w 4106120"/>
              <a:gd name="connsiteY457" fmla="*/ 4558891 h 5201395"/>
              <a:gd name="connsiteX458" fmla="*/ 327065 w 4106120"/>
              <a:gd name="connsiteY458" fmla="*/ 4553417 h 5201395"/>
              <a:gd name="connsiteX459" fmla="*/ 335131 w 4106120"/>
              <a:gd name="connsiteY459" fmla="*/ 4532896 h 5201395"/>
              <a:gd name="connsiteX460" fmla="*/ 333522 w 4106120"/>
              <a:gd name="connsiteY460" fmla="*/ 4520575 h 5201395"/>
              <a:gd name="connsiteX461" fmla="*/ 288320 w 4106120"/>
              <a:gd name="connsiteY461" fmla="*/ 4498681 h 5201395"/>
              <a:gd name="connsiteX462" fmla="*/ 230203 w 4106120"/>
              <a:gd name="connsiteY462" fmla="*/ 4526049 h 5201395"/>
              <a:gd name="connsiteX463" fmla="*/ 197927 w 4106120"/>
              <a:gd name="connsiteY463" fmla="*/ 4597206 h 5201395"/>
              <a:gd name="connsiteX464" fmla="*/ 163215 w 4106120"/>
              <a:gd name="connsiteY464" fmla="*/ 4534259 h 5201395"/>
              <a:gd name="connsiteX465" fmla="*/ 152725 w 4106120"/>
              <a:gd name="connsiteY465" fmla="*/ 4454902 h 5201395"/>
              <a:gd name="connsiteX466" fmla="*/ 145452 w 4106120"/>
              <a:gd name="connsiteY466" fmla="*/ 4359795 h 5201395"/>
              <a:gd name="connsiteX467" fmla="*/ 133353 w 4106120"/>
              <a:gd name="connsiteY467" fmla="*/ 4268799 h 5201395"/>
              <a:gd name="connsiteX468" fmla="*/ 143039 w 4106120"/>
              <a:gd name="connsiteY468" fmla="*/ 4235967 h 5201395"/>
              <a:gd name="connsiteX469" fmla="*/ 191458 w 4106120"/>
              <a:gd name="connsiteY469" fmla="*/ 4219546 h 5201395"/>
              <a:gd name="connsiteX470" fmla="*/ 230203 w 4106120"/>
              <a:gd name="connsiteY470" fmla="*/ 4219546 h 5201395"/>
              <a:gd name="connsiteX471" fmla="*/ 223745 w 4106120"/>
              <a:gd name="connsiteY471" fmla="*/ 4361850 h 5201395"/>
              <a:gd name="connsiteX472" fmla="*/ 235052 w 4106120"/>
              <a:gd name="connsiteY472" fmla="*/ 4373479 h 5201395"/>
              <a:gd name="connsiteX473" fmla="*/ 256033 w 4106120"/>
              <a:gd name="connsiteY473" fmla="*/ 4372798 h 5201395"/>
              <a:gd name="connsiteX474" fmla="*/ 289940 w 4106120"/>
              <a:gd name="connsiteY474" fmla="*/ 4357740 h 5201395"/>
              <a:gd name="connsiteX475" fmla="*/ 294777 w 4106120"/>
              <a:gd name="connsiteY475" fmla="*/ 4334482 h 5201395"/>
              <a:gd name="connsiteX476" fmla="*/ 291549 w 4106120"/>
              <a:gd name="connsiteY476" fmla="*/ 4323535 h 5201395"/>
              <a:gd name="connsiteX477" fmla="*/ 288320 w 4106120"/>
              <a:gd name="connsiteY477" fmla="*/ 4312588 h 5201395"/>
              <a:gd name="connsiteX478" fmla="*/ 230203 w 4106120"/>
              <a:gd name="connsiteY478" fmla="*/ 4214073 h 5201395"/>
              <a:gd name="connsiteX479" fmla="*/ 247967 w 4106120"/>
              <a:gd name="connsiteY479" fmla="*/ 4197652 h 5201395"/>
              <a:gd name="connsiteX480" fmla="*/ 256033 w 4106120"/>
              <a:gd name="connsiteY480" fmla="*/ 4181231 h 5201395"/>
              <a:gd name="connsiteX481" fmla="*/ 307692 w 4106120"/>
              <a:gd name="connsiteY481" fmla="*/ 4049864 h 5201395"/>
              <a:gd name="connsiteX482" fmla="*/ 322227 w 4106120"/>
              <a:gd name="connsiteY482" fmla="*/ 3922608 h 5201395"/>
              <a:gd name="connsiteX483" fmla="*/ 320607 w 4106120"/>
              <a:gd name="connsiteY483" fmla="*/ 3923981 h 5201395"/>
              <a:gd name="connsiteX484" fmla="*/ 307692 w 4106120"/>
              <a:gd name="connsiteY484" fmla="*/ 3923981 h 5201395"/>
              <a:gd name="connsiteX485" fmla="*/ 287516 w 4106120"/>
              <a:gd name="connsiteY485" fmla="*/ 3904823 h 5201395"/>
              <a:gd name="connsiteX486" fmla="*/ 281863 w 4106120"/>
              <a:gd name="connsiteY486" fmla="*/ 3885666 h 5201395"/>
              <a:gd name="connsiteX487" fmla="*/ 294777 w 4106120"/>
              <a:gd name="connsiteY487" fmla="*/ 3836403 h 5201395"/>
              <a:gd name="connsiteX488" fmla="*/ 305268 w 4106120"/>
              <a:gd name="connsiteY488" fmla="*/ 3811772 h 5201395"/>
              <a:gd name="connsiteX489" fmla="*/ 320607 w 4106120"/>
              <a:gd name="connsiteY489" fmla="*/ 3787150 h 5201395"/>
              <a:gd name="connsiteX490" fmla="*/ 316563 w 4106120"/>
              <a:gd name="connsiteY490" fmla="*/ 3765256 h 5201395"/>
              <a:gd name="connsiteX491" fmla="*/ 327030 w 4106120"/>
              <a:gd name="connsiteY491" fmla="*/ 3743361 h 5201395"/>
              <a:gd name="connsiteX492" fmla="*/ 328765 w 4106120"/>
              <a:gd name="connsiteY492" fmla="*/ 3742378 h 5201395"/>
              <a:gd name="connsiteX493" fmla="*/ 327065 w 4106120"/>
              <a:gd name="connsiteY493" fmla="*/ 3688625 h 5201395"/>
              <a:gd name="connsiteX494" fmla="*/ 339980 w 4106120"/>
              <a:gd name="connsiteY494" fmla="*/ 3655784 h 5201395"/>
              <a:gd name="connsiteX495" fmla="*/ 411012 w 4106120"/>
              <a:gd name="connsiteY495" fmla="*/ 3535374 h 5201395"/>
              <a:gd name="connsiteX496" fmla="*/ 423915 w 4106120"/>
              <a:gd name="connsiteY496" fmla="*/ 3414955 h 5201395"/>
              <a:gd name="connsiteX497" fmla="*/ 482032 w 4106120"/>
              <a:gd name="connsiteY497" fmla="*/ 3239809 h 5201395"/>
              <a:gd name="connsiteX498" fmla="*/ 507862 w 4106120"/>
              <a:gd name="connsiteY498" fmla="*/ 3130346 h 5201395"/>
              <a:gd name="connsiteX499" fmla="*/ 507862 w 4106120"/>
              <a:gd name="connsiteY499" fmla="*/ 3053716 h 5201395"/>
              <a:gd name="connsiteX500" fmla="*/ 537254 w 4106120"/>
              <a:gd name="connsiteY500" fmla="*/ 2978994 h 5201395"/>
              <a:gd name="connsiteX501" fmla="*/ 494143 w 4106120"/>
              <a:gd name="connsiteY501" fmla="*/ 3014037 h 5201395"/>
              <a:gd name="connsiteX502" fmla="*/ 469129 w 4106120"/>
              <a:gd name="connsiteY502" fmla="*/ 3070137 h 5201395"/>
              <a:gd name="connsiteX503" fmla="*/ 449756 w 4106120"/>
              <a:gd name="connsiteY503" fmla="*/ 3163870 h 5201395"/>
              <a:gd name="connsiteX504" fmla="*/ 411012 w 4106120"/>
              <a:gd name="connsiteY504" fmla="*/ 3261703 h 5201395"/>
              <a:gd name="connsiteX505" fmla="*/ 381137 w 4106120"/>
              <a:gd name="connsiteY505" fmla="*/ 3335597 h 5201395"/>
              <a:gd name="connsiteX506" fmla="*/ 365809 w 4106120"/>
              <a:gd name="connsiteY506" fmla="*/ 3409481 h 5201395"/>
              <a:gd name="connsiteX507" fmla="*/ 340784 w 4106120"/>
              <a:gd name="connsiteY507" fmla="*/ 3508006 h 5201395"/>
              <a:gd name="connsiteX508" fmla="*/ 301235 w 4106120"/>
              <a:gd name="connsiteY508" fmla="*/ 3606521 h 5201395"/>
              <a:gd name="connsiteX509" fmla="*/ 300431 w 4106120"/>
              <a:gd name="connsiteY509" fmla="*/ 3611995 h 5201395"/>
              <a:gd name="connsiteX510" fmla="*/ 294777 w 4106120"/>
              <a:gd name="connsiteY510" fmla="*/ 3617468 h 5201395"/>
              <a:gd name="connsiteX511" fmla="*/ 281863 w 4106120"/>
              <a:gd name="connsiteY511" fmla="*/ 3601048 h 5201395"/>
              <a:gd name="connsiteX512" fmla="*/ 291549 w 4106120"/>
              <a:gd name="connsiteY512" fmla="*/ 3513479 h 5201395"/>
              <a:gd name="connsiteX513" fmla="*/ 301235 w 4106120"/>
              <a:gd name="connsiteY513" fmla="*/ 3425902 h 5201395"/>
              <a:gd name="connsiteX514" fmla="*/ 301235 w 4106120"/>
              <a:gd name="connsiteY514" fmla="*/ 3395797 h 5201395"/>
              <a:gd name="connsiteX515" fmla="*/ 320607 w 4106120"/>
              <a:gd name="connsiteY515" fmla="*/ 3349281 h 5201395"/>
              <a:gd name="connsiteX516" fmla="*/ 507862 w 4106120"/>
              <a:gd name="connsiteY516" fmla="*/ 2856675 h 5201395"/>
              <a:gd name="connsiteX517" fmla="*/ 527234 w 4106120"/>
              <a:gd name="connsiteY517" fmla="*/ 2806049 h 5201395"/>
              <a:gd name="connsiteX518" fmla="*/ 565979 w 4106120"/>
              <a:gd name="connsiteY518" fmla="*/ 2763624 h 5201395"/>
              <a:gd name="connsiteX519" fmla="*/ 589385 w 4106120"/>
              <a:gd name="connsiteY519" fmla="*/ 2735574 h 5201395"/>
              <a:gd name="connsiteX520" fmla="*/ 598266 w 4106120"/>
              <a:gd name="connsiteY520" fmla="*/ 2703424 h 5201395"/>
              <a:gd name="connsiteX521" fmla="*/ 616834 w 4106120"/>
              <a:gd name="connsiteY521" fmla="*/ 2684266 h 5201395"/>
              <a:gd name="connsiteX522" fmla="*/ 630554 w 4106120"/>
              <a:gd name="connsiteY522" fmla="*/ 2681530 h 5201395"/>
              <a:gd name="connsiteX523" fmla="*/ 649926 w 4106120"/>
              <a:gd name="connsiteY523" fmla="*/ 2708888 h 5201395"/>
              <a:gd name="connsiteX524" fmla="*/ 598266 w 4106120"/>
              <a:gd name="connsiteY524" fmla="*/ 2780045 h 5201395"/>
              <a:gd name="connsiteX525" fmla="*/ 565979 w 4106120"/>
              <a:gd name="connsiteY525" fmla="*/ 2812887 h 5201395"/>
              <a:gd name="connsiteX526" fmla="*/ 566783 w 4106120"/>
              <a:gd name="connsiteY526" fmla="*/ 2823834 h 5201395"/>
              <a:gd name="connsiteX527" fmla="*/ 572437 w 4106120"/>
              <a:gd name="connsiteY527" fmla="*/ 2834781 h 5201395"/>
              <a:gd name="connsiteX528" fmla="*/ 585351 w 4106120"/>
              <a:gd name="connsiteY528" fmla="*/ 2842310 h 5201395"/>
              <a:gd name="connsiteX529" fmla="*/ 598266 w 4106120"/>
              <a:gd name="connsiteY529" fmla="*/ 2845728 h 5201395"/>
              <a:gd name="connsiteX530" fmla="*/ 662841 w 4106120"/>
              <a:gd name="connsiteY530" fmla="*/ 2801939 h 5201395"/>
              <a:gd name="connsiteX531" fmla="*/ 695128 w 4106120"/>
              <a:gd name="connsiteY531" fmla="*/ 2736256 h 5201395"/>
              <a:gd name="connsiteX532" fmla="*/ 727404 w 4106120"/>
              <a:gd name="connsiteY532" fmla="*/ 2681530 h 5201395"/>
              <a:gd name="connsiteX533" fmla="*/ 742743 w 4106120"/>
              <a:gd name="connsiteY533" fmla="*/ 2670582 h 5201395"/>
              <a:gd name="connsiteX534" fmla="*/ 753234 w 4106120"/>
              <a:gd name="connsiteY534" fmla="*/ 2659635 h 5201395"/>
              <a:gd name="connsiteX535" fmla="*/ 790370 w 4106120"/>
              <a:gd name="connsiteY535" fmla="*/ 2585897 h 5201395"/>
              <a:gd name="connsiteX536" fmla="*/ 837181 w 4106120"/>
              <a:gd name="connsiteY536" fmla="*/ 2512539 h 5201395"/>
              <a:gd name="connsiteX537" fmla="*/ 879154 w 4106120"/>
              <a:gd name="connsiteY537" fmla="*/ 2448911 h 5201395"/>
              <a:gd name="connsiteX538" fmla="*/ 921128 w 4106120"/>
              <a:gd name="connsiteY538" fmla="*/ 2381173 h 5201395"/>
              <a:gd name="connsiteX539" fmla="*/ 1011084 w 4106120"/>
              <a:gd name="connsiteY539" fmla="*/ 2233395 h 5201395"/>
              <a:gd name="connsiteX540" fmla="*/ 1023918 w 4106120"/>
              <a:gd name="connsiteY540" fmla="*/ 2200553 h 5201395"/>
              <a:gd name="connsiteX541" fmla="*/ 1024711 w 4106120"/>
              <a:gd name="connsiteY541" fmla="*/ 2154524 h 5201395"/>
              <a:gd name="connsiteX542" fmla="*/ 965652 w 4106120"/>
              <a:gd name="connsiteY542" fmla="*/ 2254607 h 5201395"/>
              <a:gd name="connsiteX543" fmla="*/ 955966 w 4106120"/>
              <a:gd name="connsiteY543" fmla="*/ 2268292 h 5201395"/>
              <a:gd name="connsiteX544" fmla="*/ 946280 w 4106120"/>
              <a:gd name="connsiteY544" fmla="*/ 2265555 h 5201395"/>
              <a:gd name="connsiteX545" fmla="*/ 938202 w 4106120"/>
              <a:gd name="connsiteY545" fmla="*/ 2262126 h 5201395"/>
              <a:gd name="connsiteX546" fmla="*/ 939822 w 4106120"/>
              <a:gd name="connsiteY546" fmla="*/ 2254607 h 5201395"/>
              <a:gd name="connsiteX547" fmla="*/ 972121 w 4106120"/>
              <a:gd name="connsiteY547" fmla="*/ 2156083 h 5201395"/>
              <a:gd name="connsiteX548" fmla="*/ 1043164 w 4106120"/>
              <a:gd name="connsiteY548" fmla="*/ 2057558 h 5201395"/>
              <a:gd name="connsiteX549" fmla="*/ 1056091 w 4106120"/>
              <a:gd name="connsiteY549" fmla="*/ 2046620 h 5201395"/>
              <a:gd name="connsiteX550" fmla="*/ 1061353 w 4106120"/>
              <a:gd name="connsiteY550" fmla="*/ 2053925 h 5201395"/>
              <a:gd name="connsiteX551" fmla="*/ 1075291 w 4106120"/>
              <a:gd name="connsiteY551" fmla="*/ 2008987 h 5201395"/>
              <a:gd name="connsiteX552" fmla="*/ 1055999 w 4106120"/>
              <a:gd name="connsiteY552" fmla="*/ 1992566 h 5201395"/>
              <a:gd name="connsiteX553" fmla="*/ 1036753 w 4106120"/>
              <a:gd name="connsiteY553" fmla="*/ 2003513 h 5201395"/>
              <a:gd name="connsiteX554" fmla="*/ 1017495 w 4106120"/>
              <a:gd name="connsiteY554" fmla="*/ 2014460 h 5201395"/>
              <a:gd name="connsiteX555" fmla="*/ 1004259 w 4106120"/>
              <a:gd name="connsiteY555" fmla="*/ 2017285 h 5201395"/>
              <a:gd name="connsiteX556" fmla="*/ 1004259 w 4106120"/>
              <a:gd name="connsiteY556" fmla="*/ 2014460 h 5201395"/>
              <a:gd name="connsiteX557" fmla="*/ 1001329 w 4106120"/>
              <a:gd name="connsiteY557" fmla="*/ 2017440 h 5201395"/>
              <a:gd name="connsiteX558" fmla="*/ 1001765 w 4106120"/>
              <a:gd name="connsiteY558" fmla="*/ 2017811 h 5201395"/>
              <a:gd name="connsiteX559" fmla="*/ 1000754 w 4106120"/>
              <a:gd name="connsiteY559" fmla="*/ 2018035 h 5201395"/>
              <a:gd name="connsiteX560" fmla="*/ 971971 w 4106120"/>
              <a:gd name="connsiteY560" fmla="*/ 2047302 h 5201395"/>
              <a:gd name="connsiteX561" fmla="*/ 952599 w 4106120"/>
              <a:gd name="connsiteY561" fmla="*/ 2052775 h 5201395"/>
              <a:gd name="connsiteX562" fmla="*/ 952599 w 4106120"/>
              <a:gd name="connsiteY562" fmla="*/ 2041828 h 5201395"/>
              <a:gd name="connsiteX563" fmla="*/ 984886 w 4106120"/>
              <a:gd name="connsiteY563" fmla="*/ 2008987 h 5201395"/>
              <a:gd name="connsiteX564" fmla="*/ 985415 w 4106120"/>
              <a:gd name="connsiteY564" fmla="*/ 2008987 h 5201395"/>
              <a:gd name="connsiteX565" fmla="*/ 1120493 w 4106120"/>
              <a:gd name="connsiteY565" fmla="*/ 1811946 h 5201395"/>
              <a:gd name="connsiteX566" fmla="*/ 1141474 w 4106120"/>
              <a:gd name="connsiteY566" fmla="*/ 1790734 h 5201395"/>
              <a:gd name="connsiteX567" fmla="*/ 1152780 w 4106120"/>
              <a:gd name="connsiteY567" fmla="*/ 1790052 h 5201395"/>
              <a:gd name="connsiteX568" fmla="*/ 1162466 w 4106120"/>
              <a:gd name="connsiteY568" fmla="*/ 1799626 h 5201395"/>
              <a:gd name="connsiteX569" fmla="*/ 1172141 w 4106120"/>
              <a:gd name="connsiteY569" fmla="*/ 1817420 h 5201395"/>
              <a:gd name="connsiteX570" fmla="*/ 1178599 w 4106120"/>
              <a:gd name="connsiteY570" fmla="*/ 1839314 h 5201395"/>
              <a:gd name="connsiteX571" fmla="*/ 1204428 w 4106120"/>
              <a:gd name="connsiteY571" fmla="*/ 1828367 h 5201395"/>
              <a:gd name="connsiteX572" fmla="*/ 1258512 w 4106120"/>
              <a:gd name="connsiteY572" fmla="*/ 1787315 h 5201395"/>
              <a:gd name="connsiteX573" fmla="*/ 1307748 w 4106120"/>
              <a:gd name="connsiteY573" fmla="*/ 1746263 h 5201395"/>
              <a:gd name="connsiteX574" fmla="*/ 1314205 w 4106120"/>
              <a:gd name="connsiteY574" fmla="*/ 1713421 h 5201395"/>
              <a:gd name="connsiteX575" fmla="*/ 1294833 w 4106120"/>
              <a:gd name="connsiteY575" fmla="*/ 1707948 h 5201395"/>
              <a:gd name="connsiteX576" fmla="*/ 1236716 w 4106120"/>
              <a:gd name="connsiteY576" fmla="*/ 1718895 h 5201395"/>
              <a:gd name="connsiteX577" fmla="*/ 1197971 w 4106120"/>
              <a:gd name="connsiteY577" fmla="*/ 1724369 h 5201395"/>
              <a:gd name="connsiteX578" fmla="*/ 1146323 w 4106120"/>
              <a:gd name="connsiteY578" fmla="*/ 1735316 h 5201395"/>
              <a:gd name="connsiteX579" fmla="*/ 1101121 w 4106120"/>
              <a:gd name="connsiteY579" fmla="*/ 1768157 h 5201395"/>
              <a:gd name="connsiteX580" fmla="*/ 1068833 w 4106120"/>
              <a:gd name="connsiteY580" fmla="*/ 1757210 h 5201395"/>
              <a:gd name="connsiteX581" fmla="*/ 1068833 w 4106120"/>
              <a:gd name="connsiteY581" fmla="*/ 1724369 h 5201395"/>
              <a:gd name="connsiteX582" fmla="*/ 1114036 w 4106120"/>
              <a:gd name="connsiteY582" fmla="*/ 1625853 h 5201395"/>
              <a:gd name="connsiteX583" fmla="*/ 1101121 w 4106120"/>
              <a:gd name="connsiteY583" fmla="*/ 1609432 h 5201395"/>
              <a:gd name="connsiteX584" fmla="*/ 1094663 w 4106120"/>
              <a:gd name="connsiteY584" fmla="*/ 1614906 h 5201395"/>
              <a:gd name="connsiteX585" fmla="*/ 1025539 w 4106120"/>
              <a:gd name="connsiteY585" fmla="*/ 1692218 h 5201395"/>
              <a:gd name="connsiteX586" fmla="*/ 946911 w 4106120"/>
              <a:gd name="connsiteY586" fmla="*/ 1757210 h 5201395"/>
              <a:gd name="connsiteX587" fmla="*/ 928389 w 4106120"/>
              <a:gd name="connsiteY587" fmla="*/ 1766794 h 5201395"/>
              <a:gd name="connsiteX588" fmla="*/ 914670 w 4106120"/>
              <a:gd name="connsiteY588" fmla="*/ 1751737 h 5201395"/>
              <a:gd name="connsiteX589" fmla="*/ 896906 w 4106120"/>
              <a:gd name="connsiteY589" fmla="*/ 1735316 h 5201395"/>
              <a:gd name="connsiteX590" fmla="*/ 869468 w 4106120"/>
              <a:gd name="connsiteY590" fmla="*/ 1735316 h 5201395"/>
              <a:gd name="connsiteX591" fmla="*/ 856553 w 4106120"/>
              <a:gd name="connsiteY591" fmla="*/ 1742844 h 5201395"/>
              <a:gd name="connsiteX592" fmla="*/ 843638 w 4106120"/>
              <a:gd name="connsiteY592" fmla="*/ 1746263 h 5201395"/>
              <a:gd name="connsiteX593" fmla="*/ 762920 w 4106120"/>
              <a:gd name="connsiteY593" fmla="*/ 1742844 h 5201395"/>
              <a:gd name="connsiteX594" fmla="*/ 662841 w 4106120"/>
              <a:gd name="connsiteY594" fmla="*/ 1751737 h 5201395"/>
              <a:gd name="connsiteX595" fmla="*/ 639435 w 4106120"/>
              <a:gd name="connsiteY595" fmla="*/ 1743526 h 5201395"/>
              <a:gd name="connsiteX596" fmla="*/ 630554 w 4106120"/>
              <a:gd name="connsiteY596" fmla="*/ 1718895 h 5201395"/>
              <a:gd name="connsiteX597" fmla="*/ 774226 w 4106120"/>
              <a:gd name="connsiteY597" fmla="*/ 1471229 h 5201395"/>
              <a:gd name="connsiteX598" fmla="*/ 927585 w 4106120"/>
              <a:gd name="connsiteY598" fmla="*/ 1231763 h 5201395"/>
              <a:gd name="connsiteX599" fmla="*/ 1030376 w 4106120"/>
              <a:gd name="connsiteY599" fmla="*/ 1075775 h 5201395"/>
              <a:gd name="connsiteX600" fmla="*/ 1133408 w 4106120"/>
              <a:gd name="connsiteY600" fmla="*/ 919787 h 5201395"/>
              <a:gd name="connsiteX601" fmla="*/ 1272232 w 4106120"/>
              <a:gd name="connsiteY601" fmla="*/ 715900 h 5201395"/>
              <a:gd name="connsiteX602" fmla="*/ 1430428 w 4106120"/>
              <a:gd name="connsiteY602" fmla="*/ 520233 h 5201395"/>
              <a:gd name="connsiteX603" fmla="*/ 1553119 w 4106120"/>
              <a:gd name="connsiteY603" fmla="*/ 454549 h 5201395"/>
              <a:gd name="connsiteX604" fmla="*/ 1631413 w 4106120"/>
              <a:gd name="connsiteY604" fmla="*/ 439502 h 5201395"/>
              <a:gd name="connsiteX605" fmla="*/ 1714544 w 4106120"/>
              <a:gd name="connsiteY605" fmla="*/ 432655 h 5201395"/>
              <a:gd name="connsiteX606" fmla="*/ 1800111 w 4106120"/>
              <a:gd name="connsiteY606" fmla="*/ 425818 h 5201395"/>
              <a:gd name="connsiteX607" fmla="*/ 1895353 w 4106120"/>
              <a:gd name="connsiteY607" fmla="*/ 410760 h 5201395"/>
              <a:gd name="connsiteX608" fmla="*/ 2027719 w 4106120"/>
              <a:gd name="connsiteY608" fmla="*/ 390921 h 5201395"/>
              <a:gd name="connsiteX609" fmla="*/ 2140725 w 4106120"/>
              <a:gd name="connsiteY609" fmla="*/ 383392 h 5201395"/>
              <a:gd name="connsiteX610" fmla="*/ 2218214 w 4106120"/>
              <a:gd name="connsiteY610" fmla="*/ 372445 h 5201395"/>
              <a:gd name="connsiteX611" fmla="*/ 2327980 w 4106120"/>
              <a:gd name="connsiteY611" fmla="*/ 356034 h 5201395"/>
              <a:gd name="connsiteX612" fmla="*/ 2424841 w 4106120"/>
              <a:gd name="connsiteY612" fmla="*/ 345087 h 5201395"/>
              <a:gd name="connsiteX613" fmla="*/ 2529769 w 4106120"/>
              <a:gd name="connsiteY613" fmla="*/ 318401 h 5201395"/>
              <a:gd name="connsiteX614" fmla="*/ 2625011 w 4106120"/>
              <a:gd name="connsiteY614" fmla="*/ 246562 h 5201395"/>
              <a:gd name="connsiteX615" fmla="*/ 2876840 w 4106120"/>
              <a:gd name="connsiteY615" fmla="*/ 131626 h 5201395"/>
              <a:gd name="connsiteX616" fmla="*/ 3083467 w 4106120"/>
              <a:gd name="connsiteY616" fmla="*/ 103566 h 5201395"/>
              <a:gd name="connsiteX617" fmla="*/ 3290094 w 4106120"/>
              <a:gd name="connsiteY617" fmla="*/ 71416 h 5201395"/>
              <a:gd name="connsiteX618" fmla="*/ 3528204 w 4106120"/>
              <a:gd name="connsiteY618" fmla="*/ 38574 h 5201395"/>
              <a:gd name="connsiteX619" fmla="*/ 3761466 w 4106120"/>
              <a:gd name="connsiteY619" fmla="*/ 5733 h 5201395"/>
              <a:gd name="connsiteX620" fmla="*/ 3832603 w 4106120"/>
              <a:gd name="connsiteY620" fmla="*/ 5 h 52013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</a:cxnLst>
            <a:rect l="l" t="t" r="r" b="b"/>
            <a:pathLst>
              <a:path w="4106120" h="5201395">
                <a:moveTo>
                  <a:pt x="621670" y="4990602"/>
                </a:moveTo>
                <a:cubicBezTo>
                  <a:pt x="617366" y="4992426"/>
                  <a:pt x="613870" y="4996302"/>
                  <a:pt x="611181" y="5002234"/>
                </a:cubicBezTo>
                <a:cubicBezTo>
                  <a:pt x="612261" y="5008623"/>
                  <a:pt x="616559" y="5012265"/>
                  <a:pt x="624096" y="5013181"/>
                </a:cubicBezTo>
                <a:lnTo>
                  <a:pt x="643469" y="5013181"/>
                </a:lnTo>
                <a:cubicBezTo>
                  <a:pt x="640780" y="5010220"/>
                  <a:pt x="639700" y="5006568"/>
                  <a:pt x="640240" y="5002234"/>
                </a:cubicBezTo>
                <a:cubicBezTo>
                  <a:pt x="640780" y="4997899"/>
                  <a:pt x="639700" y="4994257"/>
                  <a:pt x="637011" y="4991286"/>
                </a:cubicBezTo>
                <a:cubicBezTo>
                  <a:pt x="631088" y="4989007"/>
                  <a:pt x="625975" y="4988778"/>
                  <a:pt x="621670" y="4990602"/>
                </a:cubicBezTo>
                <a:close/>
                <a:moveTo>
                  <a:pt x="1298256" y="4798358"/>
                </a:moveTo>
                <a:lnTo>
                  <a:pt x="1249309" y="4799232"/>
                </a:lnTo>
                <a:lnTo>
                  <a:pt x="1276265" y="4805193"/>
                </a:lnTo>
                <a:lnTo>
                  <a:pt x="1289180" y="4805193"/>
                </a:lnTo>
                <a:close/>
                <a:moveTo>
                  <a:pt x="391639" y="4750457"/>
                </a:moveTo>
                <a:lnTo>
                  <a:pt x="387710" y="4752123"/>
                </a:lnTo>
                <a:lnTo>
                  <a:pt x="391639" y="4755931"/>
                </a:lnTo>
                <a:cubicBezTo>
                  <a:pt x="383562" y="4779880"/>
                  <a:pt x="385182" y="4799038"/>
                  <a:pt x="396477" y="4813404"/>
                </a:cubicBezTo>
                <a:cubicBezTo>
                  <a:pt x="407783" y="4827769"/>
                  <a:pt x="419078" y="4841454"/>
                  <a:pt x="430384" y="4854456"/>
                </a:cubicBezTo>
                <a:cubicBezTo>
                  <a:pt x="433877" y="4857300"/>
                  <a:pt x="438186" y="4858439"/>
                  <a:pt x="443287" y="4857874"/>
                </a:cubicBezTo>
                <a:cubicBezTo>
                  <a:pt x="448401" y="4857300"/>
                  <a:pt x="452709" y="4854339"/>
                  <a:pt x="456202" y="4848982"/>
                </a:cubicBezTo>
                <a:lnTo>
                  <a:pt x="462660" y="4832561"/>
                </a:lnTo>
                <a:cubicBezTo>
                  <a:pt x="454054" y="4813404"/>
                  <a:pt x="445448" y="4796983"/>
                  <a:pt x="436841" y="4783299"/>
                </a:cubicBezTo>
                <a:cubicBezTo>
                  <a:pt x="428224" y="4769615"/>
                  <a:pt x="413160" y="4758668"/>
                  <a:pt x="391639" y="4750457"/>
                </a:cubicBezTo>
                <a:close/>
                <a:moveTo>
                  <a:pt x="372267" y="4701195"/>
                </a:moveTo>
                <a:cubicBezTo>
                  <a:pt x="373335" y="4702110"/>
                  <a:pt x="371187" y="4705763"/>
                  <a:pt x="365809" y="4712142"/>
                </a:cubicBezTo>
                <a:cubicBezTo>
                  <a:pt x="362845" y="4720128"/>
                  <a:pt x="363925" y="4727423"/>
                  <a:pt x="369038" y="4734036"/>
                </a:cubicBezTo>
                <a:lnTo>
                  <a:pt x="381413" y="4746035"/>
                </a:lnTo>
                <a:lnTo>
                  <a:pt x="388411" y="4720352"/>
                </a:lnTo>
                <a:cubicBezTo>
                  <a:pt x="388411" y="4710554"/>
                  <a:pt x="385182" y="4704165"/>
                  <a:pt x="378724" y="4701195"/>
                </a:cubicBezTo>
                <a:close/>
                <a:moveTo>
                  <a:pt x="553041" y="4461057"/>
                </a:moveTo>
                <a:lnTo>
                  <a:pt x="546607" y="4472004"/>
                </a:lnTo>
                <a:cubicBezTo>
                  <a:pt x="539081" y="4471089"/>
                  <a:pt x="534772" y="4472910"/>
                  <a:pt x="533692" y="4477478"/>
                </a:cubicBezTo>
                <a:cubicBezTo>
                  <a:pt x="527234" y="4487510"/>
                  <a:pt x="527234" y="4500278"/>
                  <a:pt x="533692" y="4515793"/>
                </a:cubicBezTo>
                <a:lnTo>
                  <a:pt x="540149" y="4515793"/>
                </a:lnTo>
                <a:cubicBezTo>
                  <a:pt x="553041" y="4510320"/>
                  <a:pt x="559487" y="4504846"/>
                  <a:pt x="559487" y="4499372"/>
                </a:cubicBezTo>
                <a:cubicBezTo>
                  <a:pt x="567002" y="4478384"/>
                  <a:pt x="564853" y="4465615"/>
                  <a:pt x="553041" y="4461057"/>
                </a:cubicBezTo>
                <a:close/>
                <a:moveTo>
                  <a:pt x="1908590" y="4406321"/>
                </a:moveTo>
                <a:lnTo>
                  <a:pt x="1863376" y="4472004"/>
                </a:lnTo>
                <a:cubicBezTo>
                  <a:pt x="1863514" y="4471887"/>
                  <a:pt x="1864858" y="4472111"/>
                  <a:pt x="1867409" y="4472686"/>
                </a:cubicBezTo>
                <a:cubicBezTo>
                  <a:pt x="1869971" y="4473261"/>
                  <a:pt x="1872924" y="4474848"/>
                  <a:pt x="1876291" y="4477478"/>
                </a:cubicBezTo>
                <a:lnTo>
                  <a:pt x="1863376" y="4482952"/>
                </a:lnTo>
                <a:lnTo>
                  <a:pt x="1876291" y="4482952"/>
                </a:lnTo>
                <a:cubicBezTo>
                  <a:pt x="1885851" y="4477361"/>
                  <a:pt x="1894193" y="4469375"/>
                  <a:pt x="1901316" y="4459002"/>
                </a:cubicBezTo>
                <a:cubicBezTo>
                  <a:pt x="1908452" y="4448629"/>
                  <a:pt x="1915185" y="4436543"/>
                  <a:pt x="1921505" y="4422742"/>
                </a:cubicBezTo>
                <a:lnTo>
                  <a:pt x="1921505" y="4406321"/>
                </a:lnTo>
                <a:close/>
                <a:moveTo>
                  <a:pt x="519892" y="4099810"/>
                </a:moveTo>
                <a:lnTo>
                  <a:pt x="518364" y="4112811"/>
                </a:lnTo>
                <a:lnTo>
                  <a:pt x="522154" y="4111527"/>
                </a:lnTo>
                <a:close/>
                <a:moveTo>
                  <a:pt x="345748" y="4006767"/>
                </a:moveTo>
                <a:cubicBezTo>
                  <a:pt x="339405" y="4006767"/>
                  <a:pt x="333063" y="4012240"/>
                  <a:pt x="326720" y="4023188"/>
                </a:cubicBezTo>
                <a:lnTo>
                  <a:pt x="320377" y="4034135"/>
                </a:lnTo>
                <a:lnTo>
                  <a:pt x="345748" y="4017714"/>
                </a:lnTo>
                <a:lnTo>
                  <a:pt x="339405" y="4017714"/>
                </a:lnTo>
                <a:close/>
                <a:moveTo>
                  <a:pt x="553064" y="3650855"/>
                </a:moveTo>
                <a:cubicBezTo>
                  <a:pt x="543470" y="3656329"/>
                  <a:pt x="536725" y="3660439"/>
                  <a:pt x="532807" y="3663176"/>
                </a:cubicBezTo>
                <a:cubicBezTo>
                  <a:pt x="528889" y="3665913"/>
                  <a:pt x="526993" y="3667276"/>
                  <a:pt x="527131" y="3667276"/>
                </a:cubicBezTo>
                <a:lnTo>
                  <a:pt x="507161" y="3715993"/>
                </a:lnTo>
                <a:cubicBezTo>
                  <a:pt x="506092" y="3754309"/>
                  <a:pt x="501795" y="3792624"/>
                  <a:pt x="494292" y="3830929"/>
                </a:cubicBezTo>
                <a:lnTo>
                  <a:pt x="481435" y="3869245"/>
                </a:lnTo>
                <a:cubicBezTo>
                  <a:pt x="467095" y="3890779"/>
                  <a:pt x="462005" y="3910657"/>
                  <a:pt x="466176" y="3928860"/>
                </a:cubicBezTo>
                <a:cubicBezTo>
                  <a:pt x="470347" y="3947054"/>
                  <a:pt x="473346" y="3965734"/>
                  <a:pt x="475173" y="3984872"/>
                </a:cubicBezTo>
                <a:cubicBezTo>
                  <a:pt x="469841" y="3991261"/>
                  <a:pt x="474104" y="3994904"/>
                  <a:pt x="487996" y="3995820"/>
                </a:cubicBezTo>
                <a:cubicBezTo>
                  <a:pt x="491454" y="3995703"/>
                  <a:pt x="497337" y="3994563"/>
                  <a:pt x="505621" y="3992401"/>
                </a:cubicBezTo>
                <a:lnTo>
                  <a:pt x="532440" y="3984996"/>
                </a:lnTo>
                <a:lnTo>
                  <a:pt x="558947" y="3928195"/>
                </a:lnTo>
                <a:lnTo>
                  <a:pt x="547217" y="3914231"/>
                </a:lnTo>
                <a:cubicBezTo>
                  <a:pt x="543450" y="3906932"/>
                  <a:pt x="541902" y="3899462"/>
                  <a:pt x="542574" y="3891821"/>
                </a:cubicBezTo>
                <a:cubicBezTo>
                  <a:pt x="543918" y="3876549"/>
                  <a:pt x="555753" y="3861950"/>
                  <a:pt x="578090" y="3848042"/>
                </a:cubicBezTo>
                <a:lnTo>
                  <a:pt x="615416" y="3807190"/>
                </a:lnTo>
                <a:lnTo>
                  <a:pt x="630938" y="3773929"/>
                </a:lnTo>
                <a:lnTo>
                  <a:pt x="642653" y="3738570"/>
                </a:lnTo>
                <a:cubicBezTo>
                  <a:pt x="643733" y="3733096"/>
                  <a:pt x="641584" y="3727622"/>
                  <a:pt x="636207" y="3722149"/>
                </a:cubicBezTo>
                <a:lnTo>
                  <a:pt x="623292" y="3722022"/>
                </a:lnTo>
                <a:cubicBezTo>
                  <a:pt x="620063" y="3721905"/>
                  <a:pt x="616834" y="3722139"/>
                  <a:pt x="613606" y="3722704"/>
                </a:cubicBezTo>
                <a:cubicBezTo>
                  <a:pt x="610377" y="3723279"/>
                  <a:pt x="607148" y="3724876"/>
                  <a:pt x="603919" y="3727496"/>
                </a:cubicBezTo>
                <a:lnTo>
                  <a:pt x="578492" y="3793189"/>
                </a:lnTo>
                <a:cubicBezTo>
                  <a:pt x="578354" y="3796042"/>
                  <a:pt x="577033" y="3798546"/>
                  <a:pt x="574516" y="3800717"/>
                </a:cubicBezTo>
                <a:cubicBezTo>
                  <a:pt x="572000" y="3802880"/>
                  <a:pt x="569093" y="3804019"/>
                  <a:pt x="565784" y="3804136"/>
                </a:cubicBezTo>
                <a:lnTo>
                  <a:pt x="553064" y="3804136"/>
                </a:lnTo>
                <a:cubicBezTo>
                  <a:pt x="554259" y="3779388"/>
                  <a:pt x="556638" y="3754981"/>
                  <a:pt x="560223" y="3730914"/>
                </a:cubicBezTo>
                <a:cubicBezTo>
                  <a:pt x="563796" y="3706858"/>
                  <a:pt x="561406" y="3683814"/>
                  <a:pt x="553064" y="3661803"/>
                </a:cubicBezTo>
                <a:close/>
                <a:moveTo>
                  <a:pt x="397292" y="3645528"/>
                </a:moveTo>
                <a:cubicBezTo>
                  <a:pt x="389755" y="3644612"/>
                  <a:pt x="385446" y="3646434"/>
                  <a:pt x="384378" y="3650992"/>
                </a:cubicBezTo>
                <a:lnTo>
                  <a:pt x="377920" y="3667413"/>
                </a:lnTo>
                <a:cubicBezTo>
                  <a:pt x="375093" y="3669925"/>
                  <a:pt x="374278" y="3671747"/>
                  <a:pt x="375496" y="3672886"/>
                </a:cubicBezTo>
                <a:cubicBezTo>
                  <a:pt x="376702" y="3674026"/>
                  <a:pt x="377506" y="3675857"/>
                  <a:pt x="377920" y="3678360"/>
                </a:cubicBezTo>
                <a:lnTo>
                  <a:pt x="403738" y="3661939"/>
                </a:lnTo>
                <a:lnTo>
                  <a:pt x="391329" y="3661939"/>
                </a:lnTo>
                <a:close/>
                <a:moveTo>
                  <a:pt x="2437837" y="3568449"/>
                </a:moveTo>
                <a:cubicBezTo>
                  <a:pt x="2418384" y="3562099"/>
                  <a:pt x="2405607" y="3569326"/>
                  <a:pt x="2399517" y="3590100"/>
                </a:cubicBezTo>
                <a:lnTo>
                  <a:pt x="2367529" y="3666731"/>
                </a:lnTo>
                <a:lnTo>
                  <a:pt x="2180274" y="3945875"/>
                </a:lnTo>
                <a:cubicBezTo>
                  <a:pt x="2172736" y="3961381"/>
                  <a:pt x="2155524" y="3974149"/>
                  <a:pt x="2128614" y="3984191"/>
                </a:cubicBezTo>
                <a:cubicBezTo>
                  <a:pt x="2118664" y="3987034"/>
                  <a:pt x="2111126" y="3990911"/>
                  <a:pt x="2106013" y="3995820"/>
                </a:cubicBezTo>
                <a:cubicBezTo>
                  <a:pt x="2100900" y="4000718"/>
                  <a:pt x="2099820" y="4005968"/>
                  <a:pt x="2102784" y="4011559"/>
                </a:cubicBezTo>
                <a:cubicBezTo>
                  <a:pt x="2108231" y="4027064"/>
                  <a:pt x="2110253" y="4039832"/>
                  <a:pt x="2108874" y="4049864"/>
                </a:cubicBezTo>
                <a:lnTo>
                  <a:pt x="2122122" y="4066519"/>
                </a:lnTo>
                <a:lnTo>
                  <a:pt x="2076897" y="4126534"/>
                </a:lnTo>
                <a:lnTo>
                  <a:pt x="2031684" y="4208687"/>
                </a:lnTo>
                <a:lnTo>
                  <a:pt x="2025226" y="4225127"/>
                </a:lnTo>
                <a:lnTo>
                  <a:pt x="2031684" y="4225127"/>
                </a:lnTo>
                <a:cubicBezTo>
                  <a:pt x="2048505" y="4206641"/>
                  <a:pt x="2066545" y="4190201"/>
                  <a:pt x="2085791" y="4175825"/>
                </a:cubicBezTo>
                <a:cubicBezTo>
                  <a:pt x="2105036" y="4161450"/>
                  <a:pt x="2121456" y="4145019"/>
                  <a:pt x="2135049" y="4126534"/>
                </a:cubicBezTo>
                <a:cubicBezTo>
                  <a:pt x="2147826" y="4115460"/>
                  <a:pt x="2157788" y="4104746"/>
                  <a:pt x="2164923" y="4094403"/>
                </a:cubicBezTo>
                <a:cubicBezTo>
                  <a:pt x="2172058" y="4084050"/>
                  <a:pt x="2177172" y="4074758"/>
                  <a:pt x="2180262" y="4066519"/>
                </a:cubicBezTo>
                <a:cubicBezTo>
                  <a:pt x="2183640" y="4050147"/>
                  <a:pt x="2191419" y="4034076"/>
                  <a:pt x="2203599" y="4018279"/>
                </a:cubicBezTo>
                <a:cubicBezTo>
                  <a:pt x="2215778" y="4002491"/>
                  <a:pt x="2231474" y="3987687"/>
                  <a:pt x="2250697" y="3973876"/>
                </a:cubicBezTo>
                <a:cubicBezTo>
                  <a:pt x="2260418" y="3965549"/>
                  <a:pt x="2269782" y="3956189"/>
                  <a:pt x="2278779" y="3945797"/>
                </a:cubicBezTo>
                <a:cubicBezTo>
                  <a:pt x="2287776" y="3935415"/>
                  <a:pt x="2295577" y="3924682"/>
                  <a:pt x="2302173" y="3913608"/>
                </a:cubicBezTo>
                <a:cubicBezTo>
                  <a:pt x="2342273" y="3862018"/>
                  <a:pt x="2373503" y="3811801"/>
                  <a:pt x="2395852" y="3762948"/>
                </a:cubicBezTo>
                <a:cubicBezTo>
                  <a:pt x="2418189" y="3714094"/>
                  <a:pt x="2442950" y="3663877"/>
                  <a:pt x="2470147" y="3612277"/>
                </a:cubicBezTo>
                <a:cubicBezTo>
                  <a:pt x="2473100" y="3609316"/>
                  <a:pt x="2473640" y="3605664"/>
                  <a:pt x="2471756" y="3601320"/>
                </a:cubicBezTo>
                <a:cubicBezTo>
                  <a:pt x="2469871" y="3596986"/>
                  <a:pt x="2467183" y="3593334"/>
                  <a:pt x="2463678" y="3590363"/>
                </a:cubicBezTo>
                <a:cubicBezTo>
                  <a:pt x="2460587" y="3587402"/>
                  <a:pt x="2457083" y="3583750"/>
                  <a:pt x="2453176" y="3579406"/>
                </a:cubicBezTo>
                <a:cubicBezTo>
                  <a:pt x="2449281" y="3575072"/>
                  <a:pt x="2444168" y="3571420"/>
                  <a:pt x="2437837" y="3568449"/>
                </a:cubicBezTo>
                <a:close/>
                <a:moveTo>
                  <a:pt x="597485" y="3524427"/>
                </a:moveTo>
                <a:lnTo>
                  <a:pt x="603942" y="3535374"/>
                </a:lnTo>
                <a:lnTo>
                  <a:pt x="597485" y="3535374"/>
                </a:lnTo>
                <a:lnTo>
                  <a:pt x="591028" y="3546321"/>
                </a:lnTo>
                <a:cubicBezTo>
                  <a:pt x="603942" y="3546321"/>
                  <a:pt x="610400" y="3540848"/>
                  <a:pt x="610400" y="3529900"/>
                </a:cubicBezTo>
                <a:cubicBezTo>
                  <a:pt x="610274" y="3527271"/>
                  <a:pt x="608929" y="3525683"/>
                  <a:pt x="606367" y="3525108"/>
                </a:cubicBezTo>
                <a:cubicBezTo>
                  <a:pt x="603816" y="3524544"/>
                  <a:pt x="600852" y="3524310"/>
                  <a:pt x="597485" y="3524427"/>
                </a:cubicBezTo>
                <a:close/>
                <a:moveTo>
                  <a:pt x="752671" y="3207659"/>
                </a:moveTo>
                <a:cubicBezTo>
                  <a:pt x="751602" y="3208564"/>
                  <a:pt x="747316" y="3212217"/>
                  <a:pt x="739802" y="3218596"/>
                </a:cubicBezTo>
                <a:lnTo>
                  <a:pt x="733356" y="3235017"/>
                </a:lnTo>
                <a:lnTo>
                  <a:pt x="733356" y="3267859"/>
                </a:lnTo>
                <a:cubicBezTo>
                  <a:pt x="742881" y="3259882"/>
                  <a:pt x="749591" y="3253950"/>
                  <a:pt x="753475" y="3250074"/>
                </a:cubicBezTo>
                <a:cubicBezTo>
                  <a:pt x="757370" y="3246198"/>
                  <a:pt x="759255" y="3243003"/>
                  <a:pt x="759117" y="3240490"/>
                </a:cubicBezTo>
                <a:lnTo>
                  <a:pt x="752671" y="3240490"/>
                </a:lnTo>
                <a:lnTo>
                  <a:pt x="759117" y="3218596"/>
                </a:lnTo>
                <a:cubicBezTo>
                  <a:pt x="762070" y="3215752"/>
                  <a:pt x="762610" y="3213239"/>
                  <a:pt x="760725" y="3211077"/>
                </a:cubicBezTo>
                <a:cubicBezTo>
                  <a:pt x="758852" y="3208905"/>
                  <a:pt x="756164" y="3207766"/>
                  <a:pt x="752671" y="3207659"/>
                </a:cubicBezTo>
                <a:close/>
                <a:moveTo>
                  <a:pt x="572437" y="2905938"/>
                </a:moveTo>
                <a:cubicBezTo>
                  <a:pt x="562486" y="2906045"/>
                  <a:pt x="554949" y="2908558"/>
                  <a:pt x="549835" y="2913457"/>
                </a:cubicBezTo>
                <a:cubicBezTo>
                  <a:pt x="544722" y="2918366"/>
                  <a:pt x="543642" y="2924979"/>
                  <a:pt x="546607" y="2933306"/>
                </a:cubicBezTo>
                <a:lnTo>
                  <a:pt x="553064" y="2966138"/>
                </a:lnTo>
                <a:lnTo>
                  <a:pt x="551329" y="2967560"/>
                </a:lnTo>
                <a:lnTo>
                  <a:pt x="585351" y="2955191"/>
                </a:lnTo>
                <a:cubicBezTo>
                  <a:pt x="594773" y="2949834"/>
                  <a:pt x="600151" y="2944136"/>
                  <a:pt x="601495" y="2938088"/>
                </a:cubicBezTo>
                <a:cubicBezTo>
                  <a:pt x="602839" y="2932050"/>
                  <a:pt x="601759" y="2924979"/>
                  <a:pt x="598266" y="2916885"/>
                </a:cubicBezTo>
                <a:cubicBezTo>
                  <a:pt x="592889" y="2910496"/>
                  <a:pt x="584271" y="2906844"/>
                  <a:pt x="572437" y="2905938"/>
                </a:cubicBezTo>
                <a:close/>
                <a:moveTo>
                  <a:pt x="3045113" y="2544767"/>
                </a:moveTo>
                <a:lnTo>
                  <a:pt x="3019272" y="2561208"/>
                </a:lnTo>
                <a:lnTo>
                  <a:pt x="3012814" y="2577638"/>
                </a:lnTo>
                <a:cubicBezTo>
                  <a:pt x="2989122" y="2618612"/>
                  <a:pt x="2963821" y="2659918"/>
                  <a:pt x="2936911" y="2701574"/>
                </a:cubicBezTo>
                <a:cubicBezTo>
                  <a:pt x="2909989" y="2743230"/>
                  <a:pt x="2887917" y="2785918"/>
                  <a:pt x="2870693" y="2829619"/>
                </a:cubicBezTo>
                <a:lnTo>
                  <a:pt x="2831925" y="2911791"/>
                </a:lnTo>
                <a:lnTo>
                  <a:pt x="2773785" y="3010394"/>
                </a:lnTo>
                <a:lnTo>
                  <a:pt x="2722103" y="3092567"/>
                </a:lnTo>
                <a:cubicBezTo>
                  <a:pt x="2699352" y="3122691"/>
                  <a:pt x="2678624" y="3152825"/>
                  <a:pt x="2659918" y="3182940"/>
                </a:cubicBezTo>
                <a:cubicBezTo>
                  <a:pt x="2641212" y="3213064"/>
                  <a:pt x="2625321" y="3243169"/>
                  <a:pt x="2612268" y="3273264"/>
                </a:cubicBezTo>
                <a:cubicBezTo>
                  <a:pt x="2599618" y="3308443"/>
                  <a:pt x="2584543" y="3342716"/>
                  <a:pt x="2567043" y="3376094"/>
                </a:cubicBezTo>
                <a:cubicBezTo>
                  <a:pt x="2549544" y="3409471"/>
                  <a:pt x="2528011" y="3442537"/>
                  <a:pt x="2502446" y="3475310"/>
                </a:cubicBezTo>
                <a:cubicBezTo>
                  <a:pt x="2499481" y="3478281"/>
                  <a:pt x="2498941" y="3481933"/>
                  <a:pt x="2500826" y="3486267"/>
                </a:cubicBezTo>
                <a:cubicBezTo>
                  <a:pt x="2502710" y="3490611"/>
                  <a:pt x="2505410" y="3494263"/>
                  <a:pt x="2508903" y="3497224"/>
                </a:cubicBezTo>
                <a:cubicBezTo>
                  <a:pt x="2505939" y="3500078"/>
                  <a:pt x="2505410" y="3502591"/>
                  <a:pt x="2507283" y="3504763"/>
                </a:cubicBezTo>
                <a:cubicBezTo>
                  <a:pt x="2509167" y="3506935"/>
                  <a:pt x="2511868" y="3508074"/>
                  <a:pt x="2515361" y="3508181"/>
                </a:cubicBezTo>
                <a:lnTo>
                  <a:pt x="2528287" y="3508181"/>
                </a:lnTo>
                <a:cubicBezTo>
                  <a:pt x="2553726" y="3486618"/>
                  <a:pt x="2577143" y="3464012"/>
                  <a:pt x="2598538" y="3440384"/>
                </a:cubicBezTo>
                <a:cubicBezTo>
                  <a:pt x="2619944" y="3416756"/>
                  <a:pt x="2641741" y="3390051"/>
                  <a:pt x="2663951" y="3360257"/>
                </a:cubicBezTo>
                <a:cubicBezTo>
                  <a:pt x="2683335" y="3327455"/>
                  <a:pt x="2709176" y="3294827"/>
                  <a:pt x="2741475" y="3262385"/>
                </a:cubicBezTo>
                <a:cubicBezTo>
                  <a:pt x="2754263" y="3248574"/>
                  <a:pt x="2765846" y="3232368"/>
                  <a:pt x="2776210" y="3213765"/>
                </a:cubicBezTo>
                <a:cubicBezTo>
                  <a:pt x="2786574" y="3195163"/>
                  <a:pt x="2796524" y="3174846"/>
                  <a:pt x="2806084" y="3152825"/>
                </a:cubicBezTo>
                <a:cubicBezTo>
                  <a:pt x="2818873" y="3128291"/>
                  <a:pt x="2827214" y="3104780"/>
                  <a:pt x="2831121" y="3082291"/>
                </a:cubicBezTo>
                <a:cubicBezTo>
                  <a:pt x="2835016" y="3059813"/>
                  <a:pt x="2835292" y="3037675"/>
                  <a:pt x="2831925" y="3015878"/>
                </a:cubicBezTo>
                <a:cubicBezTo>
                  <a:pt x="2828834" y="3005028"/>
                  <a:pt x="2830179" y="2993847"/>
                  <a:pt x="2835958" y="2982325"/>
                </a:cubicBezTo>
                <a:cubicBezTo>
                  <a:pt x="2841749" y="2970793"/>
                  <a:pt x="2851171" y="2958239"/>
                  <a:pt x="2864224" y="2944662"/>
                </a:cubicBezTo>
                <a:lnTo>
                  <a:pt x="2902992" y="2895361"/>
                </a:lnTo>
                <a:cubicBezTo>
                  <a:pt x="2919411" y="2876184"/>
                  <a:pt x="2931798" y="2858380"/>
                  <a:pt x="2940139" y="2841949"/>
                </a:cubicBezTo>
                <a:cubicBezTo>
                  <a:pt x="2948481" y="2825519"/>
                  <a:pt x="2951170" y="2810452"/>
                  <a:pt x="2948217" y="2796758"/>
                </a:cubicBezTo>
                <a:cubicBezTo>
                  <a:pt x="2948079" y="2769370"/>
                  <a:pt x="2953192" y="2741973"/>
                  <a:pt x="2963556" y="2714586"/>
                </a:cubicBezTo>
                <a:cubicBezTo>
                  <a:pt x="2973920" y="2687198"/>
                  <a:pt x="2990340" y="2659811"/>
                  <a:pt x="3012814" y="2632413"/>
                </a:cubicBezTo>
                <a:cubicBezTo>
                  <a:pt x="3021432" y="2624203"/>
                  <a:pt x="3026809" y="2615983"/>
                  <a:pt x="3028970" y="2607763"/>
                </a:cubicBezTo>
                <a:cubicBezTo>
                  <a:pt x="3031118" y="2599552"/>
                  <a:pt x="3036507" y="2591332"/>
                  <a:pt x="3045113" y="2583112"/>
                </a:cubicBezTo>
                <a:lnTo>
                  <a:pt x="3058040" y="2566681"/>
                </a:lnTo>
                <a:cubicBezTo>
                  <a:pt x="3057902" y="2563711"/>
                  <a:pt x="3056557" y="2560058"/>
                  <a:pt x="3054007" y="2555724"/>
                </a:cubicBezTo>
                <a:cubicBezTo>
                  <a:pt x="3051444" y="2551390"/>
                  <a:pt x="3048480" y="2547738"/>
                  <a:pt x="3045113" y="2544767"/>
                </a:cubicBezTo>
                <a:close/>
                <a:moveTo>
                  <a:pt x="791312" y="2534434"/>
                </a:moveTo>
                <a:cubicBezTo>
                  <a:pt x="810661" y="2535339"/>
                  <a:pt x="810616" y="2544465"/>
                  <a:pt x="791174" y="2561792"/>
                </a:cubicBezTo>
                <a:cubicBezTo>
                  <a:pt x="788210" y="2564305"/>
                  <a:pt x="784453" y="2566126"/>
                  <a:pt x="779868" y="2567266"/>
                </a:cubicBezTo>
                <a:cubicBezTo>
                  <a:pt x="775295" y="2568415"/>
                  <a:pt x="768309" y="2570236"/>
                  <a:pt x="758887" y="2572739"/>
                </a:cubicBezTo>
                <a:lnTo>
                  <a:pt x="752671" y="2578213"/>
                </a:lnTo>
                <a:lnTo>
                  <a:pt x="765551" y="2545381"/>
                </a:lnTo>
                <a:cubicBezTo>
                  <a:pt x="770917" y="2538992"/>
                  <a:pt x="779512" y="2535339"/>
                  <a:pt x="791312" y="2534434"/>
                </a:cubicBezTo>
                <a:close/>
                <a:moveTo>
                  <a:pt x="1075463" y="2358596"/>
                </a:moveTo>
                <a:cubicBezTo>
                  <a:pt x="1068868" y="2358596"/>
                  <a:pt x="1064295" y="2359970"/>
                  <a:pt x="1061732" y="2362706"/>
                </a:cubicBezTo>
                <a:cubicBezTo>
                  <a:pt x="1059182" y="2365443"/>
                  <a:pt x="1059446" y="2369544"/>
                  <a:pt x="1062548" y="2375017"/>
                </a:cubicBezTo>
                <a:lnTo>
                  <a:pt x="1069006" y="2375017"/>
                </a:lnTo>
                <a:close/>
                <a:moveTo>
                  <a:pt x="875225" y="2320281"/>
                </a:moveTo>
                <a:cubicBezTo>
                  <a:pt x="888151" y="2319375"/>
                  <a:pt x="894608" y="2321197"/>
                  <a:pt x="894608" y="2325755"/>
                </a:cubicBezTo>
                <a:cubicBezTo>
                  <a:pt x="897297" y="2336819"/>
                  <a:pt x="896757" y="2348906"/>
                  <a:pt x="892988" y="2362015"/>
                </a:cubicBezTo>
                <a:cubicBezTo>
                  <a:pt x="889220" y="2375134"/>
                  <a:pt x="885451" y="2388584"/>
                  <a:pt x="881693" y="2402385"/>
                </a:cubicBezTo>
                <a:lnTo>
                  <a:pt x="881693" y="2396912"/>
                </a:lnTo>
                <a:cubicBezTo>
                  <a:pt x="878729" y="2404888"/>
                  <a:pt x="876569" y="2410820"/>
                  <a:pt x="875225" y="2414696"/>
                </a:cubicBezTo>
                <a:cubicBezTo>
                  <a:pt x="873880" y="2418572"/>
                  <a:pt x="871732" y="2421767"/>
                  <a:pt x="868767" y="2424280"/>
                </a:cubicBezTo>
                <a:cubicBezTo>
                  <a:pt x="862310" y="2435227"/>
                  <a:pt x="855852" y="2440701"/>
                  <a:pt x="849395" y="2440701"/>
                </a:cubicBezTo>
                <a:cubicBezTo>
                  <a:pt x="836480" y="2439785"/>
                  <a:pt x="830011" y="2436133"/>
                  <a:pt x="830011" y="2429753"/>
                </a:cubicBezTo>
                <a:cubicBezTo>
                  <a:pt x="830149" y="2416069"/>
                  <a:pt x="833113" y="2401012"/>
                  <a:pt x="838893" y="2384601"/>
                </a:cubicBezTo>
                <a:cubicBezTo>
                  <a:pt x="844684" y="2368180"/>
                  <a:pt x="852486" y="2350386"/>
                  <a:pt x="862310" y="2331228"/>
                </a:cubicBezTo>
                <a:cubicBezTo>
                  <a:pt x="862447" y="2328725"/>
                  <a:pt x="863792" y="2326894"/>
                  <a:pt x="866343" y="2325755"/>
                </a:cubicBezTo>
                <a:cubicBezTo>
                  <a:pt x="868905" y="2324615"/>
                  <a:pt x="871869" y="2322794"/>
                  <a:pt x="875225" y="2320281"/>
                </a:cubicBezTo>
                <a:close/>
                <a:moveTo>
                  <a:pt x="3187419" y="2260364"/>
                </a:moveTo>
                <a:cubicBezTo>
                  <a:pt x="3184052" y="2260480"/>
                  <a:pt x="3181087" y="2261620"/>
                  <a:pt x="3178537" y="2263782"/>
                </a:cubicBezTo>
                <a:cubicBezTo>
                  <a:pt x="3175974" y="2265954"/>
                  <a:pt x="3174630" y="2268467"/>
                  <a:pt x="3174492" y="2271311"/>
                </a:cubicBezTo>
                <a:cubicBezTo>
                  <a:pt x="3161439" y="2290478"/>
                  <a:pt x="3148800" y="2309636"/>
                  <a:pt x="3136552" y="2328793"/>
                </a:cubicBezTo>
                <a:cubicBezTo>
                  <a:pt x="3124303" y="2347951"/>
                  <a:pt x="3113273" y="2367118"/>
                  <a:pt x="3103449" y="2386276"/>
                </a:cubicBezTo>
                <a:cubicBezTo>
                  <a:pt x="3094027" y="2399960"/>
                  <a:pt x="3087029" y="2413644"/>
                  <a:pt x="3082456" y="2427338"/>
                </a:cubicBezTo>
                <a:cubicBezTo>
                  <a:pt x="3077883" y="2441022"/>
                  <a:pt x="3074114" y="2454706"/>
                  <a:pt x="3071161" y="2468390"/>
                </a:cubicBezTo>
                <a:lnTo>
                  <a:pt x="3071161" y="2479337"/>
                </a:lnTo>
                <a:cubicBezTo>
                  <a:pt x="3077492" y="2479220"/>
                  <a:pt x="3082583" y="2478091"/>
                  <a:pt x="3086420" y="2475967"/>
                </a:cubicBezTo>
                <a:cubicBezTo>
                  <a:pt x="3090258" y="2473834"/>
                  <a:pt x="3093579" y="2471429"/>
                  <a:pt x="3096382" y="2468750"/>
                </a:cubicBezTo>
                <a:cubicBezTo>
                  <a:pt x="3108895" y="2449817"/>
                  <a:pt x="3119385" y="2431575"/>
                  <a:pt x="3127865" y="2414014"/>
                </a:cubicBezTo>
                <a:cubicBezTo>
                  <a:pt x="3136333" y="2396454"/>
                  <a:pt x="3145215" y="2378212"/>
                  <a:pt x="3154499" y="2359278"/>
                </a:cubicBezTo>
                <a:lnTo>
                  <a:pt x="3193876" y="2265837"/>
                </a:lnTo>
                <a:close/>
                <a:moveTo>
                  <a:pt x="3361896" y="2140343"/>
                </a:moveTo>
                <a:lnTo>
                  <a:pt x="3354853" y="2156083"/>
                </a:lnTo>
                <a:cubicBezTo>
                  <a:pt x="3355255" y="2158819"/>
                  <a:pt x="3356059" y="2161556"/>
                  <a:pt x="3357266" y="2164293"/>
                </a:cubicBezTo>
                <a:cubicBezTo>
                  <a:pt x="3358461" y="2167030"/>
                  <a:pt x="3357668" y="2169767"/>
                  <a:pt x="3354853" y="2172503"/>
                </a:cubicBezTo>
                <a:lnTo>
                  <a:pt x="3361896" y="2173185"/>
                </a:lnTo>
                <a:lnTo>
                  <a:pt x="3374811" y="2140343"/>
                </a:lnTo>
                <a:close/>
                <a:moveTo>
                  <a:pt x="1288513" y="2134870"/>
                </a:moveTo>
                <a:cubicBezTo>
                  <a:pt x="1285147" y="2134987"/>
                  <a:pt x="1280573" y="2136126"/>
                  <a:pt x="1274782" y="2138298"/>
                </a:cubicBezTo>
                <a:cubicBezTo>
                  <a:pt x="1269003" y="2140460"/>
                  <a:pt x="1262810" y="2142973"/>
                  <a:pt x="1256214" y="2145817"/>
                </a:cubicBezTo>
                <a:cubicBezTo>
                  <a:pt x="1253250" y="2148788"/>
                  <a:pt x="1252721" y="2152430"/>
                  <a:pt x="1254594" y="2156764"/>
                </a:cubicBezTo>
                <a:cubicBezTo>
                  <a:pt x="1256479" y="2161098"/>
                  <a:pt x="1259179" y="2164751"/>
                  <a:pt x="1262672" y="2167711"/>
                </a:cubicBezTo>
                <a:lnTo>
                  <a:pt x="1307885" y="2151291"/>
                </a:lnTo>
                <a:cubicBezTo>
                  <a:pt x="1299004" y="2148213"/>
                  <a:pt x="1294166" y="2144794"/>
                  <a:pt x="1293362" y="2141035"/>
                </a:cubicBezTo>
                <a:cubicBezTo>
                  <a:pt x="1292546" y="2137266"/>
                  <a:pt x="1290938" y="2135220"/>
                  <a:pt x="1288513" y="2134870"/>
                </a:cubicBezTo>
                <a:close/>
                <a:moveTo>
                  <a:pt x="1004259" y="2017285"/>
                </a:moveTo>
                <a:lnTo>
                  <a:pt x="1004259" y="2019934"/>
                </a:lnTo>
                <a:lnTo>
                  <a:pt x="1001765" y="2017811"/>
                </a:lnTo>
                <a:close/>
                <a:moveTo>
                  <a:pt x="3310133" y="1948329"/>
                </a:moveTo>
                <a:cubicBezTo>
                  <a:pt x="3287256" y="1981287"/>
                  <a:pt x="3266804" y="2015269"/>
                  <a:pt x="3248776" y="2050282"/>
                </a:cubicBezTo>
                <a:cubicBezTo>
                  <a:pt x="3230748" y="2085296"/>
                  <a:pt x="3216753" y="2120650"/>
                  <a:pt x="3206791" y="2156355"/>
                </a:cubicBezTo>
                <a:cubicBezTo>
                  <a:pt x="3203700" y="2161829"/>
                  <a:pt x="3203424" y="2165929"/>
                  <a:pt x="3205987" y="2168666"/>
                </a:cubicBezTo>
                <a:cubicBezTo>
                  <a:pt x="3208537" y="2171403"/>
                  <a:pt x="3213110" y="2172776"/>
                  <a:pt x="3219706" y="2172776"/>
                </a:cubicBezTo>
                <a:cubicBezTo>
                  <a:pt x="3226037" y="2172659"/>
                  <a:pt x="3231138" y="2171520"/>
                  <a:pt x="3235045" y="2169357"/>
                </a:cubicBezTo>
                <a:cubicBezTo>
                  <a:pt x="3238952" y="2167186"/>
                  <a:pt x="3242445" y="2164683"/>
                  <a:pt x="3245547" y="2161829"/>
                </a:cubicBezTo>
                <a:lnTo>
                  <a:pt x="3310133" y="2052337"/>
                </a:lnTo>
                <a:cubicBezTo>
                  <a:pt x="3310937" y="2033861"/>
                  <a:pt x="3314166" y="2017440"/>
                  <a:pt x="3319819" y="2003065"/>
                </a:cubicBezTo>
                <a:cubicBezTo>
                  <a:pt x="3325472" y="1988699"/>
                  <a:pt x="3328701" y="1972278"/>
                  <a:pt x="3329506" y="1953802"/>
                </a:cubicBezTo>
                <a:cubicBezTo>
                  <a:pt x="3329643" y="1953910"/>
                  <a:pt x="3329368" y="1953686"/>
                  <a:pt x="3328701" y="1953121"/>
                </a:cubicBezTo>
                <a:cubicBezTo>
                  <a:pt x="3328023" y="1952546"/>
                  <a:pt x="3326139" y="1950949"/>
                  <a:pt x="3323048" y="1948329"/>
                </a:cubicBezTo>
                <a:close/>
                <a:moveTo>
                  <a:pt x="3303768" y="1779105"/>
                </a:moveTo>
                <a:cubicBezTo>
                  <a:pt x="3290841" y="1784578"/>
                  <a:pt x="3284384" y="1790052"/>
                  <a:pt x="3284384" y="1795526"/>
                </a:cubicBezTo>
                <a:cubicBezTo>
                  <a:pt x="3284246" y="1798262"/>
                  <a:pt x="3284522" y="1800999"/>
                  <a:pt x="3285188" y="1803736"/>
                </a:cubicBezTo>
                <a:cubicBezTo>
                  <a:pt x="3285866" y="1806473"/>
                  <a:pt x="3287750" y="1809210"/>
                  <a:pt x="3290841" y="1811946"/>
                </a:cubicBezTo>
                <a:cubicBezTo>
                  <a:pt x="3300401" y="1806473"/>
                  <a:pt x="3307123" y="1802363"/>
                  <a:pt x="3311029" y="1799626"/>
                </a:cubicBezTo>
                <a:cubicBezTo>
                  <a:pt x="3314936" y="1796889"/>
                  <a:pt x="3316820" y="1795526"/>
                  <a:pt x="3316683" y="1795526"/>
                </a:cubicBezTo>
                <a:cubicBezTo>
                  <a:pt x="3316545" y="1795526"/>
                  <a:pt x="3315200" y="1794152"/>
                  <a:pt x="3312649" y="1791415"/>
                </a:cubicBezTo>
                <a:cubicBezTo>
                  <a:pt x="3310087" y="1788679"/>
                  <a:pt x="3307123" y="1784578"/>
                  <a:pt x="3303768" y="1779105"/>
                </a:cubicBezTo>
                <a:close/>
                <a:moveTo>
                  <a:pt x="3413567" y="1768157"/>
                </a:moveTo>
                <a:cubicBezTo>
                  <a:pt x="3400652" y="1773631"/>
                  <a:pt x="3394195" y="1779105"/>
                  <a:pt x="3394195" y="1784578"/>
                </a:cubicBezTo>
                <a:lnTo>
                  <a:pt x="3374811" y="1833841"/>
                </a:lnTo>
                <a:cubicBezTo>
                  <a:pt x="3371847" y="1836578"/>
                  <a:pt x="3371318" y="1839314"/>
                  <a:pt x="3373202" y="1842051"/>
                </a:cubicBezTo>
                <a:cubicBezTo>
                  <a:pt x="3375087" y="1844788"/>
                  <a:pt x="3377776" y="1847525"/>
                  <a:pt x="3381269" y="1850262"/>
                </a:cubicBezTo>
                <a:cubicBezTo>
                  <a:pt x="3381406" y="1847525"/>
                  <a:pt x="3382751" y="1844788"/>
                  <a:pt x="3385313" y="1842051"/>
                </a:cubicBezTo>
                <a:cubicBezTo>
                  <a:pt x="3387864" y="1839314"/>
                  <a:pt x="3390828" y="1836578"/>
                  <a:pt x="3394195" y="1833841"/>
                </a:cubicBezTo>
                <a:lnTo>
                  <a:pt x="3394195" y="1822894"/>
                </a:lnTo>
                <a:lnTo>
                  <a:pt x="3400652" y="1822894"/>
                </a:lnTo>
                <a:lnTo>
                  <a:pt x="3420025" y="1784578"/>
                </a:lnTo>
                <a:cubicBezTo>
                  <a:pt x="3420163" y="1781841"/>
                  <a:pt x="3419898" y="1779105"/>
                  <a:pt x="3419220" y="1776368"/>
                </a:cubicBezTo>
                <a:cubicBezTo>
                  <a:pt x="3418543" y="1773631"/>
                  <a:pt x="3416670" y="1770894"/>
                  <a:pt x="3413567" y="1768157"/>
                </a:cubicBezTo>
                <a:close/>
                <a:moveTo>
                  <a:pt x="1404782" y="1521855"/>
                </a:moveTo>
                <a:cubicBezTo>
                  <a:pt x="1394946" y="1530065"/>
                  <a:pt x="1388765" y="1536912"/>
                  <a:pt x="1386202" y="1542386"/>
                </a:cubicBezTo>
                <a:cubicBezTo>
                  <a:pt x="1383652" y="1547859"/>
                  <a:pt x="1385536" y="1551960"/>
                  <a:pt x="1391855" y="1554696"/>
                </a:cubicBezTo>
                <a:lnTo>
                  <a:pt x="1398313" y="1554696"/>
                </a:lnTo>
                <a:cubicBezTo>
                  <a:pt x="1401679" y="1551960"/>
                  <a:pt x="1404644" y="1549223"/>
                  <a:pt x="1407195" y="1546486"/>
                </a:cubicBezTo>
                <a:cubicBezTo>
                  <a:pt x="1409757" y="1543749"/>
                  <a:pt x="1411101" y="1541012"/>
                  <a:pt x="1411239" y="1538276"/>
                </a:cubicBezTo>
                <a:lnTo>
                  <a:pt x="1411239" y="1532802"/>
                </a:lnTo>
                <a:cubicBezTo>
                  <a:pt x="1417697" y="1526423"/>
                  <a:pt x="1417697" y="1522770"/>
                  <a:pt x="1411239" y="1521855"/>
                </a:cubicBezTo>
                <a:close/>
                <a:moveTo>
                  <a:pt x="3594307" y="1450162"/>
                </a:moveTo>
                <a:cubicBezTo>
                  <a:pt x="3568477" y="1452665"/>
                  <a:pt x="3547485" y="1458597"/>
                  <a:pt x="3531341" y="1467946"/>
                </a:cubicBezTo>
                <a:cubicBezTo>
                  <a:pt x="3515198" y="1477306"/>
                  <a:pt x="3503891" y="1491448"/>
                  <a:pt x="3497434" y="1510382"/>
                </a:cubicBezTo>
                <a:lnTo>
                  <a:pt x="3445763" y="1647232"/>
                </a:lnTo>
                <a:cubicBezTo>
                  <a:pt x="3442672" y="1652715"/>
                  <a:pt x="3442396" y="1656815"/>
                  <a:pt x="3444958" y="1659552"/>
                </a:cubicBezTo>
                <a:cubicBezTo>
                  <a:pt x="3447509" y="1662289"/>
                  <a:pt x="3452082" y="1663662"/>
                  <a:pt x="3458678" y="1663662"/>
                </a:cubicBezTo>
                <a:cubicBezTo>
                  <a:pt x="3465135" y="1663545"/>
                  <a:pt x="3469984" y="1662406"/>
                  <a:pt x="3473213" y="1660234"/>
                </a:cubicBezTo>
                <a:cubicBezTo>
                  <a:pt x="3476441" y="1658072"/>
                  <a:pt x="3478050" y="1655559"/>
                  <a:pt x="3478050" y="1652715"/>
                </a:cubicBezTo>
                <a:lnTo>
                  <a:pt x="3536179" y="1554170"/>
                </a:lnTo>
                <a:lnTo>
                  <a:pt x="3549105" y="1548697"/>
                </a:lnTo>
                <a:cubicBezTo>
                  <a:pt x="3552598" y="1548580"/>
                  <a:pt x="3555287" y="1548814"/>
                  <a:pt x="3557171" y="1549379"/>
                </a:cubicBezTo>
                <a:cubicBezTo>
                  <a:pt x="3559055" y="1549953"/>
                  <a:pt x="3558527" y="1551551"/>
                  <a:pt x="3555562" y="1554170"/>
                </a:cubicBezTo>
                <a:cubicBezTo>
                  <a:pt x="3555425" y="1565118"/>
                  <a:pt x="3555700" y="1574701"/>
                  <a:pt x="3556367" y="1582912"/>
                </a:cubicBezTo>
                <a:cubicBezTo>
                  <a:pt x="3557045" y="1591122"/>
                  <a:pt x="3558929" y="1597969"/>
                  <a:pt x="3562020" y="1603443"/>
                </a:cubicBezTo>
                <a:cubicBezTo>
                  <a:pt x="3565111" y="1606063"/>
                  <a:pt x="3568615" y="1607660"/>
                  <a:pt x="3572522" y="1608235"/>
                </a:cubicBezTo>
                <a:cubicBezTo>
                  <a:pt x="3576417" y="1608799"/>
                  <a:pt x="3581530" y="1609033"/>
                  <a:pt x="3587861" y="1608916"/>
                </a:cubicBezTo>
                <a:cubicBezTo>
                  <a:pt x="3587988" y="1608799"/>
                  <a:pt x="3589332" y="1607660"/>
                  <a:pt x="3591894" y="1605498"/>
                </a:cubicBezTo>
                <a:cubicBezTo>
                  <a:pt x="3594445" y="1603326"/>
                  <a:pt x="3597409" y="1600823"/>
                  <a:pt x="3600776" y="1597969"/>
                </a:cubicBezTo>
                <a:lnTo>
                  <a:pt x="3620148" y="1532276"/>
                </a:lnTo>
                <a:lnTo>
                  <a:pt x="3626606" y="1537750"/>
                </a:lnTo>
                <a:cubicBezTo>
                  <a:pt x="3639521" y="1510382"/>
                  <a:pt x="3645990" y="1488477"/>
                  <a:pt x="3645990" y="1472057"/>
                </a:cubicBezTo>
                <a:cubicBezTo>
                  <a:pt x="3649218" y="1469096"/>
                  <a:pt x="3649218" y="1465443"/>
                  <a:pt x="3645990" y="1461109"/>
                </a:cubicBezTo>
                <a:cubicBezTo>
                  <a:pt x="3642750" y="1456775"/>
                  <a:pt x="3636292" y="1453123"/>
                  <a:pt x="3626606" y="1450162"/>
                </a:cubicBezTo>
                <a:cubicBezTo>
                  <a:pt x="3626468" y="1450162"/>
                  <a:pt x="3623515" y="1450162"/>
                  <a:pt x="3617724" y="1450162"/>
                </a:cubicBezTo>
                <a:cubicBezTo>
                  <a:pt x="3611944" y="1450162"/>
                  <a:pt x="3604143" y="1450162"/>
                  <a:pt x="3594307" y="1450162"/>
                </a:cubicBezTo>
                <a:close/>
                <a:moveTo>
                  <a:pt x="1249757" y="1445234"/>
                </a:moveTo>
                <a:cubicBezTo>
                  <a:pt x="1243299" y="1444318"/>
                  <a:pt x="1236842" y="1446140"/>
                  <a:pt x="1230373" y="1450708"/>
                </a:cubicBezTo>
                <a:lnTo>
                  <a:pt x="1223916" y="1467119"/>
                </a:lnTo>
                <a:lnTo>
                  <a:pt x="1230373" y="1467119"/>
                </a:lnTo>
                <a:lnTo>
                  <a:pt x="1249757" y="1454808"/>
                </a:lnTo>
                <a:close/>
                <a:moveTo>
                  <a:pt x="3457988" y="1433595"/>
                </a:moveTo>
                <a:lnTo>
                  <a:pt x="3451531" y="1450016"/>
                </a:lnTo>
                <a:cubicBezTo>
                  <a:pt x="3451531" y="1460963"/>
                  <a:pt x="3457988" y="1460963"/>
                  <a:pt x="3470903" y="1450016"/>
                </a:cubicBezTo>
                <a:lnTo>
                  <a:pt x="3477349" y="1433595"/>
                </a:lnTo>
                <a:lnTo>
                  <a:pt x="3464446" y="1433595"/>
                </a:lnTo>
                <a:close/>
                <a:moveTo>
                  <a:pt x="3809133" y="659463"/>
                </a:moveTo>
                <a:lnTo>
                  <a:pt x="3728865" y="832162"/>
                </a:lnTo>
                <a:lnTo>
                  <a:pt x="3683988" y="990944"/>
                </a:lnTo>
                <a:lnTo>
                  <a:pt x="3567753" y="1286499"/>
                </a:lnTo>
                <a:cubicBezTo>
                  <a:pt x="3564800" y="1294447"/>
                  <a:pt x="3564260" y="1298985"/>
                  <a:pt x="3566145" y="1300125"/>
                </a:cubicBezTo>
                <a:cubicBezTo>
                  <a:pt x="3568029" y="1301264"/>
                  <a:pt x="3570718" y="1300378"/>
                  <a:pt x="3574211" y="1297446"/>
                </a:cubicBezTo>
                <a:cubicBezTo>
                  <a:pt x="3577175" y="1297330"/>
                  <a:pt x="3579324" y="1296190"/>
                  <a:pt x="3580668" y="1294028"/>
                </a:cubicBezTo>
                <a:cubicBezTo>
                  <a:pt x="3582013" y="1291866"/>
                  <a:pt x="3584173" y="1289353"/>
                  <a:pt x="3587126" y="1286499"/>
                </a:cubicBezTo>
                <a:cubicBezTo>
                  <a:pt x="3603672" y="1267458"/>
                  <a:pt x="3617391" y="1248077"/>
                  <a:pt x="3628295" y="1228345"/>
                </a:cubicBezTo>
                <a:cubicBezTo>
                  <a:pt x="3639188" y="1208622"/>
                  <a:pt x="3644841" y="1187867"/>
                  <a:pt x="3645243" y="1166089"/>
                </a:cubicBezTo>
                <a:cubicBezTo>
                  <a:pt x="3651700" y="1127774"/>
                  <a:pt x="3664615" y="1089459"/>
                  <a:pt x="3683988" y="1051144"/>
                </a:cubicBezTo>
                <a:cubicBezTo>
                  <a:pt x="3697305" y="1018312"/>
                  <a:pt x="3711024" y="985470"/>
                  <a:pt x="3725145" y="952628"/>
                </a:cubicBezTo>
                <a:cubicBezTo>
                  <a:pt x="3739278" y="919787"/>
                  <a:pt x="3751377" y="886945"/>
                  <a:pt x="3761466" y="854103"/>
                </a:cubicBezTo>
                <a:cubicBezTo>
                  <a:pt x="3773714" y="799377"/>
                  <a:pt x="3786353" y="744641"/>
                  <a:pt x="3799406" y="689905"/>
                </a:cubicBezTo>
                <a:close/>
                <a:moveTo>
                  <a:pt x="3074999" y="261609"/>
                </a:moveTo>
                <a:cubicBezTo>
                  <a:pt x="3071092" y="260012"/>
                  <a:pt x="3067599" y="260470"/>
                  <a:pt x="3064497" y="262983"/>
                </a:cubicBezTo>
                <a:lnTo>
                  <a:pt x="3046225" y="269102"/>
                </a:lnTo>
                <a:lnTo>
                  <a:pt x="3091999" y="272205"/>
                </a:lnTo>
                <a:lnTo>
                  <a:pt x="3090338" y="268456"/>
                </a:lnTo>
                <a:cubicBezTo>
                  <a:pt x="3084019" y="265496"/>
                  <a:pt x="3078906" y="263207"/>
                  <a:pt x="3074999" y="261609"/>
                </a:cubicBezTo>
                <a:close/>
                <a:moveTo>
                  <a:pt x="2813034" y="245541"/>
                </a:moveTo>
                <a:lnTo>
                  <a:pt x="2780243" y="273930"/>
                </a:lnTo>
                <a:cubicBezTo>
                  <a:pt x="2776876" y="284877"/>
                  <a:pt x="2773912" y="294451"/>
                  <a:pt x="2771361" y="302662"/>
                </a:cubicBezTo>
                <a:lnTo>
                  <a:pt x="2771024" y="304371"/>
                </a:lnTo>
                <a:lnTo>
                  <a:pt x="2787244" y="294256"/>
                </a:lnTo>
                <a:lnTo>
                  <a:pt x="2763940" y="338274"/>
                </a:lnTo>
                <a:lnTo>
                  <a:pt x="2758434" y="362871"/>
                </a:lnTo>
                <a:cubicBezTo>
                  <a:pt x="2752655" y="375416"/>
                  <a:pt x="2744842" y="385905"/>
                  <a:pt x="2735018" y="394340"/>
                </a:cubicBezTo>
                <a:lnTo>
                  <a:pt x="2732985" y="396746"/>
                </a:lnTo>
                <a:lnTo>
                  <a:pt x="2725619" y="410659"/>
                </a:lnTo>
                <a:lnTo>
                  <a:pt x="2714804" y="418263"/>
                </a:lnTo>
                <a:lnTo>
                  <a:pt x="2699099" y="436850"/>
                </a:lnTo>
                <a:lnTo>
                  <a:pt x="2716699" y="427507"/>
                </a:lnTo>
                <a:lnTo>
                  <a:pt x="2725619" y="410659"/>
                </a:lnTo>
                <a:lnTo>
                  <a:pt x="2752325" y="391881"/>
                </a:lnTo>
                <a:lnTo>
                  <a:pt x="2799826" y="308754"/>
                </a:lnTo>
                <a:lnTo>
                  <a:pt x="2859203" y="249378"/>
                </a:lnTo>
                <a:lnTo>
                  <a:pt x="2787244" y="294256"/>
                </a:lnTo>
                <a:close/>
                <a:moveTo>
                  <a:pt x="2741820" y="241088"/>
                </a:moveTo>
                <a:cubicBezTo>
                  <a:pt x="2741958" y="241088"/>
                  <a:pt x="2740062" y="242461"/>
                  <a:pt x="2736167" y="245189"/>
                </a:cubicBezTo>
                <a:cubicBezTo>
                  <a:pt x="2732260" y="247935"/>
                  <a:pt x="2725538" y="252035"/>
                  <a:pt x="2715978" y="257509"/>
                </a:cubicBezTo>
                <a:lnTo>
                  <a:pt x="2728893" y="273930"/>
                </a:lnTo>
                <a:lnTo>
                  <a:pt x="2735362" y="268456"/>
                </a:lnTo>
                <a:lnTo>
                  <a:pt x="2761192" y="252035"/>
                </a:lnTo>
                <a:lnTo>
                  <a:pt x="2761192" y="246562"/>
                </a:lnTo>
                <a:cubicBezTo>
                  <a:pt x="2757963" y="246338"/>
                  <a:pt x="2754735" y="245422"/>
                  <a:pt x="2751506" y="243825"/>
                </a:cubicBezTo>
                <a:cubicBezTo>
                  <a:pt x="2748277" y="242228"/>
                  <a:pt x="2745048" y="241312"/>
                  <a:pt x="2741820" y="241088"/>
                </a:cubicBezTo>
                <a:close/>
                <a:moveTo>
                  <a:pt x="2864224" y="230141"/>
                </a:moveTo>
                <a:lnTo>
                  <a:pt x="2848690" y="233998"/>
                </a:lnTo>
                <a:lnTo>
                  <a:pt x="2930455" y="261253"/>
                </a:lnTo>
                <a:lnTo>
                  <a:pt x="2941839" y="262025"/>
                </a:lnTo>
                <a:lnTo>
                  <a:pt x="2943368" y="245880"/>
                </a:lnTo>
                <a:cubicBezTo>
                  <a:pt x="2941484" y="242569"/>
                  <a:pt x="2938795" y="240971"/>
                  <a:pt x="2935291" y="241088"/>
                </a:cubicBezTo>
                <a:cubicBezTo>
                  <a:pt x="2919411" y="238235"/>
                  <a:pt x="2905956" y="235731"/>
                  <a:pt x="2894914" y="233560"/>
                </a:cubicBezTo>
                <a:cubicBezTo>
                  <a:pt x="2883884" y="231397"/>
                  <a:pt x="2873646" y="230258"/>
                  <a:pt x="2864224" y="230141"/>
                </a:cubicBezTo>
                <a:close/>
                <a:moveTo>
                  <a:pt x="3832603" y="5"/>
                </a:moveTo>
                <a:cubicBezTo>
                  <a:pt x="3854800" y="-109"/>
                  <a:pt x="3875482" y="1574"/>
                  <a:pt x="3894648" y="5051"/>
                </a:cubicBezTo>
                <a:cubicBezTo>
                  <a:pt x="3932990" y="12005"/>
                  <a:pt x="3972539" y="21355"/>
                  <a:pt x="4013295" y="33101"/>
                </a:cubicBezTo>
                <a:cubicBezTo>
                  <a:pt x="4029979" y="41077"/>
                  <a:pt x="4045054" y="51119"/>
                  <a:pt x="4058497" y="63206"/>
                </a:cubicBezTo>
                <a:cubicBezTo>
                  <a:pt x="4071952" y="75292"/>
                  <a:pt x="4080558" y="90798"/>
                  <a:pt x="4084327" y="109731"/>
                </a:cubicBezTo>
                <a:cubicBezTo>
                  <a:pt x="4103699" y="153510"/>
                  <a:pt x="4110157" y="202773"/>
                  <a:pt x="4103699" y="257509"/>
                </a:cubicBezTo>
                <a:cubicBezTo>
                  <a:pt x="4101413" y="312128"/>
                  <a:pt x="4096300" y="367088"/>
                  <a:pt x="4088360" y="422389"/>
                </a:cubicBezTo>
                <a:cubicBezTo>
                  <a:pt x="4080432" y="477700"/>
                  <a:pt x="4064012" y="534024"/>
                  <a:pt x="4039125" y="591380"/>
                </a:cubicBezTo>
                <a:cubicBezTo>
                  <a:pt x="4032667" y="610313"/>
                  <a:pt x="4027830" y="625819"/>
                  <a:pt x="4024601" y="637906"/>
                </a:cubicBezTo>
                <a:cubicBezTo>
                  <a:pt x="4021372" y="649992"/>
                  <a:pt x="4019764" y="660034"/>
                  <a:pt x="4019764" y="668010"/>
                </a:cubicBezTo>
                <a:cubicBezTo>
                  <a:pt x="4009538" y="708381"/>
                  <a:pt x="3997691" y="746686"/>
                  <a:pt x="3984236" y="782956"/>
                </a:cubicBezTo>
                <a:cubicBezTo>
                  <a:pt x="3970793" y="819216"/>
                  <a:pt x="3958946" y="857522"/>
                  <a:pt x="3948732" y="897892"/>
                </a:cubicBezTo>
                <a:cubicBezTo>
                  <a:pt x="3927211" y="938944"/>
                  <a:pt x="3910527" y="979996"/>
                  <a:pt x="3898681" y="1021039"/>
                </a:cubicBezTo>
                <a:cubicBezTo>
                  <a:pt x="3886846" y="1062091"/>
                  <a:pt x="3873391" y="1103143"/>
                  <a:pt x="3858327" y="1144195"/>
                </a:cubicBezTo>
                <a:cubicBezTo>
                  <a:pt x="3846090" y="1173618"/>
                  <a:pt x="3835060" y="1200976"/>
                  <a:pt x="3825236" y="1226299"/>
                </a:cubicBezTo>
                <a:cubicBezTo>
                  <a:pt x="3815412" y="1251612"/>
                  <a:pt x="3802773" y="1278980"/>
                  <a:pt x="3787295" y="1308394"/>
                </a:cubicBezTo>
                <a:cubicBezTo>
                  <a:pt x="3766854" y="1335762"/>
                  <a:pt x="3756088" y="1363130"/>
                  <a:pt x="3755020" y="1390498"/>
                </a:cubicBezTo>
                <a:cubicBezTo>
                  <a:pt x="3748551" y="1439760"/>
                  <a:pt x="3729190" y="1489013"/>
                  <a:pt x="3696903" y="1538276"/>
                </a:cubicBezTo>
                <a:cubicBezTo>
                  <a:pt x="3650620" y="1620380"/>
                  <a:pt x="3614036" y="1702474"/>
                  <a:pt x="3587126" y="1784578"/>
                </a:cubicBezTo>
                <a:cubicBezTo>
                  <a:pt x="3561836" y="1850262"/>
                  <a:pt x="3534926" y="1915935"/>
                  <a:pt x="3506408" y="1981619"/>
                </a:cubicBezTo>
                <a:cubicBezTo>
                  <a:pt x="3477889" y="2047302"/>
                  <a:pt x="3444533" y="2112975"/>
                  <a:pt x="3406329" y="2178659"/>
                </a:cubicBezTo>
                <a:cubicBezTo>
                  <a:pt x="3397309" y="2197135"/>
                  <a:pt x="3389507" y="2213555"/>
                  <a:pt x="3382923" y="2227921"/>
                </a:cubicBezTo>
                <a:cubicBezTo>
                  <a:pt x="3376328" y="2242287"/>
                  <a:pt x="3366917" y="2258708"/>
                  <a:pt x="3354669" y="2277184"/>
                </a:cubicBezTo>
                <a:lnTo>
                  <a:pt x="3290094" y="2408541"/>
                </a:lnTo>
                <a:cubicBezTo>
                  <a:pt x="3286337" y="2419488"/>
                  <a:pt x="3280948" y="2430435"/>
                  <a:pt x="3273951" y="2441382"/>
                </a:cubicBezTo>
                <a:cubicBezTo>
                  <a:pt x="3266965" y="2452330"/>
                  <a:pt x="3261576" y="2463277"/>
                  <a:pt x="3257807" y="2474224"/>
                </a:cubicBezTo>
                <a:cubicBezTo>
                  <a:pt x="3222429" y="2547329"/>
                  <a:pt x="3186649" y="2617823"/>
                  <a:pt x="3150455" y="2685718"/>
                </a:cubicBezTo>
                <a:cubicBezTo>
                  <a:pt x="3114272" y="2753602"/>
                  <a:pt x="3076872" y="2821535"/>
                  <a:pt x="3038265" y="2889517"/>
                </a:cubicBezTo>
                <a:cubicBezTo>
                  <a:pt x="3016744" y="2922359"/>
                  <a:pt x="2998452" y="2955191"/>
                  <a:pt x="2983377" y="2988032"/>
                </a:cubicBezTo>
                <a:cubicBezTo>
                  <a:pt x="2968313" y="3020874"/>
                  <a:pt x="2950021" y="3053716"/>
                  <a:pt x="2928500" y="3086557"/>
                </a:cubicBezTo>
                <a:cubicBezTo>
                  <a:pt x="2892444" y="3149504"/>
                  <a:pt x="2854779" y="3212441"/>
                  <a:pt x="2815494" y="3275387"/>
                </a:cubicBezTo>
                <a:cubicBezTo>
                  <a:pt x="2776210" y="3338334"/>
                  <a:pt x="2738545" y="3401270"/>
                  <a:pt x="2702500" y="3464217"/>
                </a:cubicBezTo>
                <a:cubicBezTo>
                  <a:pt x="2686897" y="3486111"/>
                  <a:pt x="2672902" y="3508006"/>
                  <a:pt x="2660527" y="3529900"/>
                </a:cubicBezTo>
                <a:cubicBezTo>
                  <a:pt x="2648152" y="3551795"/>
                  <a:pt x="2634157" y="3573689"/>
                  <a:pt x="2618554" y="3595574"/>
                </a:cubicBezTo>
                <a:lnTo>
                  <a:pt x="2340894" y="4022506"/>
                </a:lnTo>
                <a:lnTo>
                  <a:pt x="2282777" y="4093653"/>
                </a:lnTo>
                <a:lnTo>
                  <a:pt x="2050321" y="4405639"/>
                </a:lnTo>
                <a:cubicBezTo>
                  <a:pt x="2015207" y="4452272"/>
                  <a:pt x="1980506" y="4498574"/>
                  <a:pt x="1946197" y="4544525"/>
                </a:cubicBezTo>
                <a:cubicBezTo>
                  <a:pt x="1911899" y="4590476"/>
                  <a:pt x="1875579" y="4635404"/>
                  <a:pt x="1837236" y="4679310"/>
                </a:cubicBezTo>
                <a:cubicBezTo>
                  <a:pt x="1798491" y="4719904"/>
                  <a:pt x="1759747" y="4757762"/>
                  <a:pt x="1721002" y="4792883"/>
                </a:cubicBezTo>
                <a:cubicBezTo>
                  <a:pt x="1682269" y="4828003"/>
                  <a:pt x="1643524" y="4863124"/>
                  <a:pt x="1604779" y="4898245"/>
                </a:cubicBezTo>
                <a:cubicBezTo>
                  <a:pt x="1556348" y="4938722"/>
                  <a:pt x="1506309" y="4969966"/>
                  <a:pt x="1454649" y="4991968"/>
                </a:cubicBezTo>
                <a:cubicBezTo>
                  <a:pt x="1402989" y="5013979"/>
                  <a:pt x="1349721" y="5030166"/>
                  <a:pt x="1294833" y="5040549"/>
                </a:cubicBezTo>
                <a:cubicBezTo>
                  <a:pt x="1213609" y="5059132"/>
                  <a:pt x="1130857" y="5076692"/>
                  <a:pt x="1046588" y="5093230"/>
                </a:cubicBezTo>
                <a:cubicBezTo>
                  <a:pt x="962320" y="5109758"/>
                  <a:pt x="879602" y="5128691"/>
                  <a:pt x="798436" y="5150011"/>
                </a:cubicBezTo>
                <a:cubicBezTo>
                  <a:pt x="737366" y="5163014"/>
                  <a:pt x="678709" y="5172597"/>
                  <a:pt x="622476" y="5178753"/>
                </a:cubicBezTo>
                <a:cubicBezTo>
                  <a:pt x="566255" y="5184908"/>
                  <a:pt x="510826" y="5191745"/>
                  <a:pt x="456202" y="5199274"/>
                </a:cubicBezTo>
                <a:cubicBezTo>
                  <a:pt x="365809" y="5209305"/>
                  <a:pt x="288320" y="5183768"/>
                  <a:pt x="223745" y="5122653"/>
                </a:cubicBezTo>
                <a:cubicBezTo>
                  <a:pt x="214335" y="5117062"/>
                  <a:pt x="210566" y="5110449"/>
                  <a:pt x="212451" y="5102804"/>
                </a:cubicBezTo>
                <a:cubicBezTo>
                  <a:pt x="214335" y="5095168"/>
                  <a:pt x="220252" y="5087182"/>
                  <a:pt x="230203" y="5078864"/>
                </a:cubicBezTo>
                <a:cubicBezTo>
                  <a:pt x="249575" y="5062443"/>
                  <a:pt x="256033" y="5046022"/>
                  <a:pt x="249575" y="5029602"/>
                </a:cubicBezTo>
                <a:cubicBezTo>
                  <a:pt x="240831" y="5010444"/>
                  <a:pt x="234110" y="4992660"/>
                  <a:pt x="229399" y="4976239"/>
                </a:cubicBezTo>
                <a:cubicBezTo>
                  <a:pt x="224688" y="4959818"/>
                  <a:pt x="216357" y="4944761"/>
                  <a:pt x="204385" y="4931077"/>
                </a:cubicBezTo>
                <a:cubicBezTo>
                  <a:pt x="195227" y="4923324"/>
                  <a:pt x="189310" y="4916945"/>
                  <a:pt x="186621" y="4911919"/>
                </a:cubicBezTo>
                <a:cubicBezTo>
                  <a:pt x="183932" y="4906903"/>
                  <a:pt x="181243" y="4900524"/>
                  <a:pt x="178555" y="4892771"/>
                </a:cubicBezTo>
                <a:cubicBezTo>
                  <a:pt x="152725" y="4864487"/>
                  <a:pt x="133353" y="4822530"/>
                  <a:pt x="120438" y="4766878"/>
                </a:cubicBezTo>
                <a:cubicBezTo>
                  <a:pt x="125815" y="4728563"/>
                  <a:pt x="115060" y="4701195"/>
                  <a:pt x="88150" y="4684784"/>
                </a:cubicBezTo>
                <a:cubicBezTo>
                  <a:pt x="84657" y="4681813"/>
                  <a:pt x="81957" y="4675424"/>
                  <a:pt x="80084" y="4665626"/>
                </a:cubicBezTo>
                <a:cubicBezTo>
                  <a:pt x="78200" y="4655818"/>
                  <a:pt x="78728" y="4643956"/>
                  <a:pt x="81693" y="4630047"/>
                </a:cubicBezTo>
                <a:cubicBezTo>
                  <a:pt x="87070" y="4602679"/>
                  <a:pt x="76316" y="4580785"/>
                  <a:pt x="49406" y="4564364"/>
                </a:cubicBezTo>
                <a:cubicBezTo>
                  <a:pt x="46441" y="4561851"/>
                  <a:pt x="44293" y="4558667"/>
                  <a:pt x="42948" y="4554790"/>
                </a:cubicBezTo>
                <a:cubicBezTo>
                  <a:pt x="41604" y="4550914"/>
                  <a:pt x="39455" y="4544983"/>
                  <a:pt x="36491" y="4536996"/>
                </a:cubicBezTo>
                <a:cubicBezTo>
                  <a:pt x="36893" y="4528786"/>
                  <a:pt x="37697" y="4520575"/>
                  <a:pt x="38915" y="4512365"/>
                </a:cubicBezTo>
                <a:cubicBezTo>
                  <a:pt x="40122" y="4504154"/>
                  <a:pt x="39317" y="4495944"/>
                  <a:pt x="36491" y="4487734"/>
                </a:cubicBezTo>
                <a:lnTo>
                  <a:pt x="30298" y="4471167"/>
                </a:lnTo>
                <a:lnTo>
                  <a:pt x="30033" y="4471313"/>
                </a:lnTo>
                <a:cubicBezTo>
                  <a:pt x="20485" y="4474283"/>
                  <a:pt x="13763" y="4475199"/>
                  <a:pt x="9857" y="4474050"/>
                </a:cubicBezTo>
                <a:cubicBezTo>
                  <a:pt x="5961" y="4472910"/>
                  <a:pt x="4077" y="4468352"/>
                  <a:pt x="4203" y="4460375"/>
                </a:cubicBezTo>
                <a:cubicBezTo>
                  <a:pt x="837" y="4457405"/>
                  <a:pt x="-508" y="4453752"/>
                  <a:pt x="170" y="4449428"/>
                </a:cubicBezTo>
                <a:cubicBezTo>
                  <a:pt x="837" y="4445094"/>
                  <a:pt x="4341" y="4441442"/>
                  <a:pt x="10661" y="4438481"/>
                </a:cubicBezTo>
                <a:lnTo>
                  <a:pt x="16946" y="4435432"/>
                </a:lnTo>
                <a:lnTo>
                  <a:pt x="10661" y="4418632"/>
                </a:lnTo>
                <a:cubicBezTo>
                  <a:pt x="9317" y="4391838"/>
                  <a:pt x="13625" y="4361967"/>
                  <a:pt x="23576" y="4329009"/>
                </a:cubicBezTo>
                <a:cubicBezTo>
                  <a:pt x="35686" y="4304377"/>
                  <a:pt x="42144" y="4279746"/>
                  <a:pt x="42948" y="4255115"/>
                </a:cubicBezTo>
                <a:cubicBezTo>
                  <a:pt x="43753" y="4230493"/>
                  <a:pt x="43753" y="4205862"/>
                  <a:pt x="42948" y="4181231"/>
                </a:cubicBezTo>
                <a:lnTo>
                  <a:pt x="62321" y="4159336"/>
                </a:lnTo>
                <a:cubicBezTo>
                  <a:pt x="69858" y="4171199"/>
                  <a:pt x="74155" y="4174842"/>
                  <a:pt x="75235" y="4170284"/>
                </a:cubicBezTo>
                <a:cubicBezTo>
                  <a:pt x="76316" y="4214073"/>
                  <a:pt x="80613" y="4257852"/>
                  <a:pt x="88150" y="4301641"/>
                </a:cubicBezTo>
                <a:cubicBezTo>
                  <a:pt x="91241" y="4321032"/>
                  <a:pt x="93126" y="4341095"/>
                  <a:pt x="93804" y="4361850"/>
                </a:cubicBezTo>
                <a:cubicBezTo>
                  <a:pt x="94470" y="4382605"/>
                  <a:pt x="94746" y="4402669"/>
                  <a:pt x="94608" y="4422060"/>
                </a:cubicBezTo>
                <a:cubicBezTo>
                  <a:pt x="94206" y="4441101"/>
                  <a:pt x="95010" y="4457746"/>
                  <a:pt x="97032" y="4472004"/>
                </a:cubicBezTo>
                <a:cubicBezTo>
                  <a:pt x="99043" y="4486253"/>
                  <a:pt x="104696" y="4498798"/>
                  <a:pt x="113980" y="4509628"/>
                </a:cubicBezTo>
                <a:cubicBezTo>
                  <a:pt x="133353" y="4536996"/>
                  <a:pt x="146267" y="4575311"/>
                  <a:pt x="152725" y="4624574"/>
                </a:cubicBezTo>
                <a:cubicBezTo>
                  <a:pt x="152587" y="4648971"/>
                  <a:pt x="156080" y="4671324"/>
                  <a:pt x="163215" y="4691621"/>
                </a:cubicBezTo>
                <a:cubicBezTo>
                  <a:pt x="170339" y="4711918"/>
                  <a:pt x="181910" y="4731533"/>
                  <a:pt x="197927" y="4750457"/>
                </a:cubicBezTo>
                <a:cubicBezTo>
                  <a:pt x="210831" y="4760499"/>
                  <a:pt x="217288" y="4778741"/>
                  <a:pt x="217288" y="4805193"/>
                </a:cubicBezTo>
                <a:cubicBezTo>
                  <a:pt x="220390" y="4840538"/>
                  <a:pt x="231961" y="4871101"/>
                  <a:pt x="252000" y="4896871"/>
                </a:cubicBezTo>
                <a:cubicBezTo>
                  <a:pt x="272038" y="4922642"/>
                  <a:pt x="301373" y="4944994"/>
                  <a:pt x="339980" y="4963918"/>
                </a:cubicBezTo>
                <a:cubicBezTo>
                  <a:pt x="343473" y="4966431"/>
                  <a:pt x="347781" y="4966889"/>
                  <a:pt x="352895" y="4965292"/>
                </a:cubicBezTo>
                <a:cubicBezTo>
                  <a:pt x="358008" y="4963694"/>
                  <a:pt x="362305" y="4961415"/>
                  <a:pt x="365809" y="4958445"/>
                </a:cubicBezTo>
                <a:lnTo>
                  <a:pt x="372267" y="4942024"/>
                </a:lnTo>
                <a:cubicBezTo>
                  <a:pt x="378724" y="4913750"/>
                  <a:pt x="378724" y="4893677"/>
                  <a:pt x="372267" y="4881824"/>
                </a:cubicBezTo>
                <a:cubicBezTo>
                  <a:pt x="360018" y="4859589"/>
                  <a:pt x="348988" y="4837003"/>
                  <a:pt x="339175" y="4814085"/>
                </a:cubicBezTo>
                <a:cubicBezTo>
                  <a:pt x="329351" y="4791168"/>
                  <a:pt x="316701" y="4769956"/>
                  <a:pt x="301235" y="4750457"/>
                </a:cubicBezTo>
                <a:cubicBezTo>
                  <a:pt x="285631" y="4720011"/>
                  <a:pt x="273256" y="4687861"/>
                  <a:pt x="264110" y="4653987"/>
                </a:cubicBezTo>
                <a:cubicBezTo>
                  <a:pt x="254964" y="4620123"/>
                  <a:pt x="245807" y="4586599"/>
                  <a:pt x="236660" y="4553417"/>
                </a:cubicBezTo>
                <a:cubicBezTo>
                  <a:pt x="230203" y="4548859"/>
                  <a:pt x="230203" y="4541564"/>
                  <a:pt x="236660" y="4531522"/>
                </a:cubicBezTo>
                <a:lnTo>
                  <a:pt x="288320" y="4547943"/>
                </a:lnTo>
                <a:cubicBezTo>
                  <a:pt x="294777" y="4554332"/>
                  <a:pt x="301235" y="4557975"/>
                  <a:pt x="307692" y="4558891"/>
                </a:cubicBezTo>
                <a:cubicBezTo>
                  <a:pt x="320607" y="4559806"/>
                  <a:pt x="327065" y="4557975"/>
                  <a:pt x="327065" y="4553417"/>
                </a:cubicBezTo>
                <a:cubicBezTo>
                  <a:pt x="330558" y="4545207"/>
                  <a:pt x="333258" y="4538369"/>
                  <a:pt x="335131" y="4532896"/>
                </a:cubicBezTo>
                <a:cubicBezTo>
                  <a:pt x="337015" y="4527422"/>
                  <a:pt x="336475" y="4523312"/>
                  <a:pt x="333522" y="4520575"/>
                </a:cubicBezTo>
                <a:cubicBezTo>
                  <a:pt x="321687" y="4505070"/>
                  <a:pt x="306624" y="4497775"/>
                  <a:pt x="288320" y="4498681"/>
                </a:cubicBezTo>
                <a:cubicBezTo>
                  <a:pt x="275405" y="4494123"/>
                  <a:pt x="256033" y="4503249"/>
                  <a:pt x="230203" y="4526049"/>
                </a:cubicBezTo>
                <a:lnTo>
                  <a:pt x="197927" y="4597206"/>
                </a:lnTo>
                <a:cubicBezTo>
                  <a:pt x="181910" y="4578272"/>
                  <a:pt x="170339" y="4557293"/>
                  <a:pt x="163215" y="4534259"/>
                </a:cubicBezTo>
                <a:cubicBezTo>
                  <a:pt x="156080" y="4511225"/>
                  <a:pt x="152587" y="4484773"/>
                  <a:pt x="152725" y="4454902"/>
                </a:cubicBezTo>
                <a:cubicBezTo>
                  <a:pt x="152323" y="4422167"/>
                  <a:pt x="149898" y="4390475"/>
                  <a:pt x="145452" y="4359795"/>
                </a:cubicBezTo>
                <a:cubicBezTo>
                  <a:pt x="141016" y="4329126"/>
                  <a:pt x="136983" y="4298797"/>
                  <a:pt x="133353" y="4268799"/>
                </a:cubicBezTo>
                <a:cubicBezTo>
                  <a:pt x="130124" y="4257170"/>
                  <a:pt x="133353" y="4246223"/>
                  <a:pt x="143039" y="4235967"/>
                </a:cubicBezTo>
                <a:cubicBezTo>
                  <a:pt x="152725" y="4225702"/>
                  <a:pt x="168869" y="4220228"/>
                  <a:pt x="191458" y="4219546"/>
                </a:cubicBezTo>
                <a:lnTo>
                  <a:pt x="230203" y="4219546"/>
                </a:lnTo>
                <a:cubicBezTo>
                  <a:pt x="211911" y="4264241"/>
                  <a:pt x="209762" y="4311682"/>
                  <a:pt x="223745" y="4361850"/>
                </a:cubicBezTo>
                <a:cubicBezTo>
                  <a:pt x="226710" y="4367441"/>
                  <a:pt x="230479" y="4371317"/>
                  <a:pt x="235052" y="4373479"/>
                </a:cubicBezTo>
                <a:cubicBezTo>
                  <a:pt x="239625" y="4375651"/>
                  <a:pt x="246622" y="4375417"/>
                  <a:pt x="256033" y="4372798"/>
                </a:cubicBezTo>
                <a:cubicBezTo>
                  <a:pt x="272176" y="4369837"/>
                  <a:pt x="283483" y="4364811"/>
                  <a:pt x="289940" y="4357740"/>
                </a:cubicBezTo>
                <a:cubicBezTo>
                  <a:pt x="296398" y="4350679"/>
                  <a:pt x="298006" y="4342917"/>
                  <a:pt x="294777" y="4334482"/>
                </a:cubicBezTo>
                <a:cubicBezTo>
                  <a:pt x="292089" y="4331521"/>
                  <a:pt x="291009" y="4327869"/>
                  <a:pt x="291549" y="4323535"/>
                </a:cubicBezTo>
                <a:cubicBezTo>
                  <a:pt x="292089" y="4319201"/>
                  <a:pt x="291009" y="4315558"/>
                  <a:pt x="288320" y="4312588"/>
                </a:cubicBezTo>
                <a:lnTo>
                  <a:pt x="230203" y="4214073"/>
                </a:lnTo>
                <a:cubicBezTo>
                  <a:pt x="239361" y="4206544"/>
                  <a:pt x="245278" y="4201070"/>
                  <a:pt x="247967" y="4197652"/>
                </a:cubicBezTo>
                <a:cubicBezTo>
                  <a:pt x="250655" y="4194233"/>
                  <a:pt x="253344" y="4188759"/>
                  <a:pt x="256033" y="4181231"/>
                </a:cubicBezTo>
                <a:cubicBezTo>
                  <a:pt x="289400" y="4137442"/>
                  <a:pt x="306624" y="4093653"/>
                  <a:pt x="307692" y="4049864"/>
                </a:cubicBezTo>
                <a:lnTo>
                  <a:pt x="322227" y="3922608"/>
                </a:lnTo>
                <a:lnTo>
                  <a:pt x="320607" y="3923981"/>
                </a:lnTo>
                <a:lnTo>
                  <a:pt x="307692" y="3923981"/>
                </a:lnTo>
                <a:cubicBezTo>
                  <a:pt x="298144" y="3916228"/>
                  <a:pt x="291411" y="3909839"/>
                  <a:pt x="287516" y="3904823"/>
                </a:cubicBezTo>
                <a:cubicBezTo>
                  <a:pt x="283609" y="3899807"/>
                  <a:pt x="281725" y="3893418"/>
                  <a:pt x="281863" y="3885666"/>
                </a:cubicBezTo>
                <a:cubicBezTo>
                  <a:pt x="282943" y="3874718"/>
                  <a:pt x="287251" y="3858297"/>
                  <a:pt x="294777" y="3836403"/>
                </a:cubicBezTo>
                <a:cubicBezTo>
                  <a:pt x="295455" y="3828193"/>
                  <a:pt x="298948" y="3819982"/>
                  <a:pt x="305268" y="3811772"/>
                </a:cubicBezTo>
                <a:cubicBezTo>
                  <a:pt x="311599" y="3803571"/>
                  <a:pt x="316701" y="3795361"/>
                  <a:pt x="320607" y="3787150"/>
                </a:cubicBezTo>
                <a:cubicBezTo>
                  <a:pt x="319665" y="3779164"/>
                  <a:pt x="318321" y="3771869"/>
                  <a:pt x="316563" y="3765256"/>
                </a:cubicBezTo>
                <a:cubicBezTo>
                  <a:pt x="314816" y="3758643"/>
                  <a:pt x="318309" y="3751338"/>
                  <a:pt x="327030" y="3743361"/>
                </a:cubicBezTo>
                <a:lnTo>
                  <a:pt x="328765" y="3742378"/>
                </a:lnTo>
                <a:lnTo>
                  <a:pt x="327065" y="3688625"/>
                </a:lnTo>
                <a:cubicBezTo>
                  <a:pt x="321687" y="3683152"/>
                  <a:pt x="325985" y="3672204"/>
                  <a:pt x="339980" y="3655784"/>
                </a:cubicBezTo>
                <a:cubicBezTo>
                  <a:pt x="377380" y="3614965"/>
                  <a:pt x="401050" y="3574829"/>
                  <a:pt x="411012" y="3535374"/>
                </a:cubicBezTo>
                <a:cubicBezTo>
                  <a:pt x="420962" y="3495919"/>
                  <a:pt x="425271" y="3455783"/>
                  <a:pt x="423915" y="3414955"/>
                </a:cubicBezTo>
                <a:cubicBezTo>
                  <a:pt x="417469" y="3359313"/>
                  <a:pt x="436841" y="3300924"/>
                  <a:pt x="482032" y="3239809"/>
                </a:cubicBezTo>
                <a:cubicBezTo>
                  <a:pt x="513251" y="3195114"/>
                  <a:pt x="521857" y="3158620"/>
                  <a:pt x="507862" y="3130346"/>
                </a:cubicBezTo>
                <a:cubicBezTo>
                  <a:pt x="494947" y="3113010"/>
                  <a:pt x="494947" y="3087463"/>
                  <a:pt x="507862" y="3053716"/>
                </a:cubicBezTo>
                <a:lnTo>
                  <a:pt x="537254" y="2978994"/>
                </a:lnTo>
                <a:lnTo>
                  <a:pt x="494143" y="3014037"/>
                </a:lnTo>
                <a:cubicBezTo>
                  <a:pt x="480561" y="3032045"/>
                  <a:pt x="472220" y="3050755"/>
                  <a:pt x="469129" y="3070137"/>
                </a:cubicBezTo>
                <a:cubicBezTo>
                  <a:pt x="468313" y="3100349"/>
                  <a:pt x="461855" y="3131593"/>
                  <a:pt x="449756" y="3163870"/>
                </a:cubicBezTo>
                <a:cubicBezTo>
                  <a:pt x="437646" y="3196137"/>
                  <a:pt x="424731" y="3228745"/>
                  <a:pt x="411012" y="3261703"/>
                </a:cubicBezTo>
                <a:cubicBezTo>
                  <a:pt x="400648" y="3286334"/>
                  <a:pt x="390697" y="3310966"/>
                  <a:pt x="381137" y="3335597"/>
                </a:cubicBezTo>
                <a:cubicBezTo>
                  <a:pt x="371589" y="3360228"/>
                  <a:pt x="366476" y="3384850"/>
                  <a:pt x="365809" y="3409481"/>
                </a:cubicBezTo>
                <a:cubicBezTo>
                  <a:pt x="361903" y="3442323"/>
                  <a:pt x="353561" y="3475164"/>
                  <a:pt x="340784" y="3508006"/>
                </a:cubicBezTo>
                <a:cubicBezTo>
                  <a:pt x="328007" y="3540848"/>
                  <a:pt x="314828" y="3573689"/>
                  <a:pt x="301235" y="3606521"/>
                </a:cubicBezTo>
                <a:cubicBezTo>
                  <a:pt x="301373" y="3609034"/>
                  <a:pt x="301097" y="3610855"/>
                  <a:pt x="300431" y="3611995"/>
                </a:cubicBezTo>
                <a:cubicBezTo>
                  <a:pt x="299753" y="3613144"/>
                  <a:pt x="297880" y="3614965"/>
                  <a:pt x="294777" y="3617468"/>
                </a:cubicBezTo>
                <a:cubicBezTo>
                  <a:pt x="280782" y="3617468"/>
                  <a:pt x="276485" y="3611995"/>
                  <a:pt x="281863" y="3601048"/>
                </a:cubicBezTo>
                <a:cubicBezTo>
                  <a:pt x="282667" y="3571176"/>
                  <a:pt x="285896" y="3541987"/>
                  <a:pt x="291549" y="3513479"/>
                </a:cubicBezTo>
                <a:cubicBezTo>
                  <a:pt x="297202" y="3484972"/>
                  <a:pt x="300431" y="3455783"/>
                  <a:pt x="301235" y="3425902"/>
                </a:cubicBezTo>
                <a:cubicBezTo>
                  <a:pt x="298006" y="3417925"/>
                  <a:pt x="298006" y="3407884"/>
                  <a:pt x="301235" y="3395797"/>
                </a:cubicBezTo>
                <a:cubicBezTo>
                  <a:pt x="304464" y="3383710"/>
                  <a:pt x="310921" y="3368205"/>
                  <a:pt x="320607" y="3349281"/>
                </a:cubicBezTo>
                <a:lnTo>
                  <a:pt x="507862" y="2856675"/>
                </a:lnTo>
                <a:cubicBezTo>
                  <a:pt x="511091" y="2837742"/>
                  <a:pt x="517548" y="2820873"/>
                  <a:pt x="527234" y="2806049"/>
                </a:cubicBezTo>
                <a:cubicBezTo>
                  <a:pt x="536921" y="2791226"/>
                  <a:pt x="549835" y="2777084"/>
                  <a:pt x="565979" y="2763624"/>
                </a:cubicBezTo>
                <a:cubicBezTo>
                  <a:pt x="578228" y="2755307"/>
                  <a:pt x="586029" y="2745957"/>
                  <a:pt x="589385" y="2735574"/>
                </a:cubicBezTo>
                <a:cubicBezTo>
                  <a:pt x="592751" y="2725202"/>
                  <a:pt x="595716" y="2714478"/>
                  <a:pt x="598266" y="2703424"/>
                </a:cubicBezTo>
                <a:cubicBezTo>
                  <a:pt x="602437" y="2694980"/>
                  <a:pt x="608619" y="2688601"/>
                  <a:pt x="616834" y="2684266"/>
                </a:cubicBezTo>
                <a:cubicBezTo>
                  <a:pt x="625038" y="2679932"/>
                  <a:pt x="629611" y="2679017"/>
                  <a:pt x="630554" y="2681530"/>
                </a:cubicBezTo>
                <a:cubicBezTo>
                  <a:pt x="649926" y="2687909"/>
                  <a:pt x="656384" y="2697035"/>
                  <a:pt x="649926" y="2708888"/>
                </a:cubicBezTo>
                <a:cubicBezTo>
                  <a:pt x="642388" y="2735350"/>
                  <a:pt x="625165" y="2759066"/>
                  <a:pt x="598266" y="2780045"/>
                </a:cubicBezTo>
                <a:lnTo>
                  <a:pt x="565979" y="2812887"/>
                </a:lnTo>
                <a:cubicBezTo>
                  <a:pt x="565841" y="2815847"/>
                  <a:pt x="566117" y="2819500"/>
                  <a:pt x="566783" y="2823834"/>
                </a:cubicBezTo>
                <a:cubicBezTo>
                  <a:pt x="567461" y="2828168"/>
                  <a:pt x="569346" y="2831820"/>
                  <a:pt x="572437" y="2834781"/>
                </a:cubicBezTo>
                <a:cubicBezTo>
                  <a:pt x="575941" y="2837635"/>
                  <a:pt x="580238" y="2840138"/>
                  <a:pt x="585351" y="2842310"/>
                </a:cubicBezTo>
                <a:cubicBezTo>
                  <a:pt x="590465" y="2844472"/>
                  <a:pt x="594773" y="2845611"/>
                  <a:pt x="598266" y="2845728"/>
                </a:cubicBezTo>
                <a:cubicBezTo>
                  <a:pt x="623016" y="2839339"/>
                  <a:pt x="644537" y="2824749"/>
                  <a:pt x="662841" y="2801939"/>
                </a:cubicBezTo>
                <a:lnTo>
                  <a:pt x="695128" y="2736256"/>
                </a:lnTo>
                <a:cubicBezTo>
                  <a:pt x="696197" y="2715277"/>
                  <a:pt x="706963" y="2697035"/>
                  <a:pt x="727404" y="2681530"/>
                </a:cubicBezTo>
                <a:cubicBezTo>
                  <a:pt x="733735" y="2678559"/>
                  <a:pt x="738848" y="2674917"/>
                  <a:pt x="742743" y="2670582"/>
                </a:cubicBezTo>
                <a:cubicBezTo>
                  <a:pt x="746650" y="2666248"/>
                  <a:pt x="750143" y="2662596"/>
                  <a:pt x="753234" y="2659635"/>
                </a:cubicBezTo>
                <a:cubicBezTo>
                  <a:pt x="768033" y="2635004"/>
                  <a:pt x="780408" y="2610421"/>
                  <a:pt x="790370" y="2585897"/>
                </a:cubicBezTo>
                <a:cubicBezTo>
                  <a:pt x="800320" y="2561383"/>
                  <a:pt x="815924" y="2536927"/>
                  <a:pt x="837181" y="2512539"/>
                </a:cubicBezTo>
                <a:cubicBezTo>
                  <a:pt x="852784" y="2493041"/>
                  <a:pt x="866779" y="2471828"/>
                  <a:pt x="879154" y="2448911"/>
                </a:cubicBezTo>
                <a:cubicBezTo>
                  <a:pt x="891529" y="2425984"/>
                  <a:pt x="905524" y="2403408"/>
                  <a:pt x="921128" y="2381173"/>
                </a:cubicBezTo>
                <a:lnTo>
                  <a:pt x="1011084" y="2233395"/>
                </a:lnTo>
                <a:lnTo>
                  <a:pt x="1023918" y="2200553"/>
                </a:lnTo>
                <a:lnTo>
                  <a:pt x="1024711" y="2154524"/>
                </a:lnTo>
                <a:lnTo>
                  <a:pt x="965652" y="2254607"/>
                </a:lnTo>
                <a:cubicBezTo>
                  <a:pt x="962423" y="2262584"/>
                  <a:pt x="959194" y="2267142"/>
                  <a:pt x="955966" y="2268292"/>
                </a:cubicBezTo>
                <a:cubicBezTo>
                  <a:pt x="952737" y="2269431"/>
                  <a:pt x="949508" y="2268516"/>
                  <a:pt x="946280" y="2265555"/>
                </a:cubicBezTo>
                <a:cubicBezTo>
                  <a:pt x="942787" y="2265438"/>
                  <a:pt x="940086" y="2264298"/>
                  <a:pt x="938202" y="2262126"/>
                </a:cubicBezTo>
                <a:cubicBezTo>
                  <a:pt x="936318" y="2259964"/>
                  <a:pt x="936858" y="2257451"/>
                  <a:pt x="939822" y="2254607"/>
                </a:cubicBezTo>
                <a:cubicBezTo>
                  <a:pt x="943315" y="2221766"/>
                  <a:pt x="954081" y="2188924"/>
                  <a:pt x="972121" y="2156083"/>
                </a:cubicBezTo>
                <a:cubicBezTo>
                  <a:pt x="990149" y="2123241"/>
                  <a:pt x="1013830" y="2090399"/>
                  <a:pt x="1043164" y="2057558"/>
                </a:cubicBezTo>
                <a:lnTo>
                  <a:pt x="1056091" y="2046620"/>
                </a:lnTo>
                <a:lnTo>
                  <a:pt x="1061353" y="2053925"/>
                </a:lnTo>
                <a:lnTo>
                  <a:pt x="1075291" y="2008987"/>
                </a:lnTo>
                <a:cubicBezTo>
                  <a:pt x="1081737" y="1998039"/>
                  <a:pt x="1075302" y="1992566"/>
                  <a:pt x="1055999" y="1992566"/>
                </a:cubicBezTo>
                <a:cubicBezTo>
                  <a:pt x="1047174" y="1995527"/>
                  <a:pt x="1040751" y="1999179"/>
                  <a:pt x="1036753" y="2003513"/>
                </a:cubicBezTo>
                <a:cubicBezTo>
                  <a:pt x="1032743" y="2007847"/>
                  <a:pt x="1026320" y="2011499"/>
                  <a:pt x="1017495" y="2014460"/>
                </a:cubicBezTo>
                <a:lnTo>
                  <a:pt x="1004259" y="2017285"/>
                </a:lnTo>
                <a:lnTo>
                  <a:pt x="1004259" y="2014460"/>
                </a:lnTo>
                <a:lnTo>
                  <a:pt x="1001329" y="2017440"/>
                </a:lnTo>
                <a:lnTo>
                  <a:pt x="1001765" y="2017811"/>
                </a:lnTo>
                <a:lnTo>
                  <a:pt x="1000754" y="2018035"/>
                </a:lnTo>
                <a:lnTo>
                  <a:pt x="971971" y="2047302"/>
                </a:lnTo>
                <a:cubicBezTo>
                  <a:pt x="971971" y="2051860"/>
                  <a:pt x="965514" y="2053681"/>
                  <a:pt x="952599" y="2052775"/>
                </a:cubicBezTo>
                <a:lnTo>
                  <a:pt x="952599" y="2041828"/>
                </a:lnTo>
                <a:lnTo>
                  <a:pt x="984886" y="2008987"/>
                </a:lnTo>
                <a:lnTo>
                  <a:pt x="985415" y="2008987"/>
                </a:lnTo>
                <a:lnTo>
                  <a:pt x="1120493" y="1811946"/>
                </a:lnTo>
                <a:cubicBezTo>
                  <a:pt x="1129903" y="1801116"/>
                  <a:pt x="1136901" y="1794045"/>
                  <a:pt x="1141474" y="1790734"/>
                </a:cubicBezTo>
                <a:cubicBezTo>
                  <a:pt x="1146047" y="1787432"/>
                  <a:pt x="1149816" y="1787198"/>
                  <a:pt x="1152780" y="1790052"/>
                </a:cubicBezTo>
                <a:cubicBezTo>
                  <a:pt x="1156009" y="1792565"/>
                  <a:pt x="1159226" y="1795750"/>
                  <a:pt x="1162466" y="1799626"/>
                </a:cubicBezTo>
                <a:cubicBezTo>
                  <a:pt x="1165695" y="1803502"/>
                  <a:pt x="1168912" y="1809434"/>
                  <a:pt x="1172141" y="1817420"/>
                </a:cubicBezTo>
                <a:cubicBezTo>
                  <a:pt x="1171877" y="1830870"/>
                  <a:pt x="1174026" y="1838175"/>
                  <a:pt x="1178599" y="1839314"/>
                </a:cubicBezTo>
                <a:cubicBezTo>
                  <a:pt x="1183183" y="1840454"/>
                  <a:pt x="1191789" y="1836802"/>
                  <a:pt x="1204428" y="1828367"/>
                </a:cubicBezTo>
                <a:cubicBezTo>
                  <a:pt x="1221250" y="1814683"/>
                  <a:pt x="1239278" y="1800999"/>
                  <a:pt x="1258512" y="1787315"/>
                </a:cubicBezTo>
                <a:cubicBezTo>
                  <a:pt x="1277747" y="1773631"/>
                  <a:pt x="1294155" y="1759947"/>
                  <a:pt x="1307748" y="1746263"/>
                </a:cubicBezTo>
                <a:cubicBezTo>
                  <a:pt x="1313125" y="1740789"/>
                  <a:pt x="1315285" y="1729842"/>
                  <a:pt x="1314205" y="1713421"/>
                </a:cubicBezTo>
                <a:cubicBezTo>
                  <a:pt x="1314205" y="1708863"/>
                  <a:pt x="1307748" y="1707042"/>
                  <a:pt x="1294833" y="1707948"/>
                </a:cubicBezTo>
                <a:cubicBezTo>
                  <a:pt x="1275460" y="1703390"/>
                  <a:pt x="1256088" y="1707042"/>
                  <a:pt x="1236716" y="1718895"/>
                </a:cubicBezTo>
                <a:cubicBezTo>
                  <a:pt x="1217343" y="1728936"/>
                  <a:pt x="1204428" y="1730758"/>
                  <a:pt x="1197971" y="1724369"/>
                </a:cubicBezTo>
                <a:cubicBezTo>
                  <a:pt x="1183987" y="1714337"/>
                  <a:pt x="1166764" y="1717989"/>
                  <a:pt x="1146323" y="1735316"/>
                </a:cubicBezTo>
                <a:lnTo>
                  <a:pt x="1101121" y="1768157"/>
                </a:lnTo>
                <a:cubicBezTo>
                  <a:pt x="1087126" y="1767242"/>
                  <a:pt x="1076371" y="1763599"/>
                  <a:pt x="1068833" y="1757210"/>
                </a:cubicBezTo>
                <a:cubicBezTo>
                  <a:pt x="1062410" y="1740789"/>
                  <a:pt x="1062410" y="1729842"/>
                  <a:pt x="1068833" y="1724369"/>
                </a:cubicBezTo>
                <a:lnTo>
                  <a:pt x="1114036" y="1625853"/>
                </a:lnTo>
                <a:cubicBezTo>
                  <a:pt x="1112955" y="1625853"/>
                  <a:pt x="1108647" y="1620380"/>
                  <a:pt x="1101121" y="1609432"/>
                </a:cubicBezTo>
                <a:lnTo>
                  <a:pt x="1094663" y="1614906"/>
                </a:lnTo>
                <a:cubicBezTo>
                  <a:pt x="1072395" y="1644436"/>
                  <a:pt x="1049346" y="1670207"/>
                  <a:pt x="1025539" y="1692218"/>
                </a:cubicBezTo>
                <a:cubicBezTo>
                  <a:pt x="1001731" y="1714220"/>
                  <a:pt x="975522" y="1735890"/>
                  <a:pt x="946911" y="1757210"/>
                </a:cubicBezTo>
                <a:cubicBezTo>
                  <a:pt x="940339" y="1765197"/>
                  <a:pt x="934169" y="1768381"/>
                  <a:pt x="928389" y="1766794"/>
                </a:cubicBezTo>
                <a:cubicBezTo>
                  <a:pt x="922598" y="1765197"/>
                  <a:pt x="918025" y="1760181"/>
                  <a:pt x="914670" y="1751737"/>
                </a:cubicBezTo>
                <a:cubicBezTo>
                  <a:pt x="911166" y="1743526"/>
                  <a:pt x="905248" y="1738053"/>
                  <a:pt x="896906" y="1735316"/>
                </a:cubicBezTo>
                <a:cubicBezTo>
                  <a:pt x="888565" y="1732579"/>
                  <a:pt x="879418" y="1732579"/>
                  <a:pt x="869468" y="1735316"/>
                </a:cubicBezTo>
                <a:cubicBezTo>
                  <a:pt x="865975" y="1738169"/>
                  <a:pt x="861666" y="1740673"/>
                  <a:pt x="856553" y="1742844"/>
                </a:cubicBezTo>
                <a:cubicBezTo>
                  <a:pt x="851440" y="1745007"/>
                  <a:pt x="847131" y="1746146"/>
                  <a:pt x="843638" y="1746263"/>
                </a:cubicBezTo>
                <a:cubicBezTo>
                  <a:pt x="820773" y="1743409"/>
                  <a:pt x="793863" y="1742270"/>
                  <a:pt x="762920" y="1742844"/>
                </a:cubicBezTo>
                <a:cubicBezTo>
                  <a:pt x="731989" y="1743409"/>
                  <a:pt x="698621" y="1746380"/>
                  <a:pt x="662841" y="1751737"/>
                </a:cubicBezTo>
                <a:cubicBezTo>
                  <a:pt x="653017" y="1753792"/>
                  <a:pt x="645215" y="1751055"/>
                  <a:pt x="639435" y="1743526"/>
                </a:cubicBezTo>
                <a:cubicBezTo>
                  <a:pt x="633644" y="1735998"/>
                  <a:pt x="630692" y="1727797"/>
                  <a:pt x="630554" y="1718895"/>
                </a:cubicBezTo>
                <a:cubicBezTo>
                  <a:pt x="678444" y="1634288"/>
                  <a:pt x="726335" y="1551736"/>
                  <a:pt x="774226" y="1471229"/>
                </a:cubicBezTo>
                <a:cubicBezTo>
                  <a:pt x="822117" y="1390722"/>
                  <a:pt x="873237" y="1310906"/>
                  <a:pt x="927585" y="1231763"/>
                </a:cubicBezTo>
                <a:cubicBezTo>
                  <a:pt x="965043" y="1179774"/>
                  <a:pt x="999306" y="1127774"/>
                  <a:pt x="1030376" y="1075775"/>
                </a:cubicBezTo>
                <a:cubicBezTo>
                  <a:pt x="1061434" y="1023776"/>
                  <a:pt x="1095778" y="971786"/>
                  <a:pt x="1133408" y="919787"/>
                </a:cubicBezTo>
                <a:cubicBezTo>
                  <a:pt x="1180483" y="851143"/>
                  <a:pt x="1226765" y="783180"/>
                  <a:pt x="1272232" y="715900"/>
                </a:cubicBezTo>
                <a:cubicBezTo>
                  <a:pt x="1317698" y="648629"/>
                  <a:pt x="1370438" y="583403"/>
                  <a:pt x="1430428" y="520233"/>
                </a:cubicBezTo>
                <a:cubicBezTo>
                  <a:pt x="1461646" y="481917"/>
                  <a:pt x="1502540" y="460023"/>
                  <a:pt x="1553119" y="454549"/>
                </a:cubicBezTo>
                <a:cubicBezTo>
                  <a:pt x="1578811" y="446797"/>
                  <a:pt x="1604905" y="441781"/>
                  <a:pt x="1631413" y="439502"/>
                </a:cubicBezTo>
                <a:cubicBezTo>
                  <a:pt x="1657910" y="437213"/>
                  <a:pt x="1685624" y="434934"/>
                  <a:pt x="1714544" y="432655"/>
                </a:cubicBezTo>
                <a:cubicBezTo>
                  <a:pt x="1743063" y="430376"/>
                  <a:pt x="1771593" y="428097"/>
                  <a:pt x="1800111" y="425818"/>
                </a:cubicBezTo>
                <a:cubicBezTo>
                  <a:pt x="1828618" y="423539"/>
                  <a:pt x="1860377" y="418513"/>
                  <a:pt x="1895353" y="410760"/>
                </a:cubicBezTo>
                <a:cubicBezTo>
                  <a:pt x="1943508" y="402443"/>
                  <a:pt x="1987630" y="395830"/>
                  <a:pt x="2027719" y="390921"/>
                </a:cubicBezTo>
                <a:cubicBezTo>
                  <a:pt x="2067809" y="386022"/>
                  <a:pt x="2105473" y="383509"/>
                  <a:pt x="2140725" y="383392"/>
                </a:cubicBezTo>
                <a:cubicBezTo>
                  <a:pt x="2160097" y="382487"/>
                  <a:pt x="2185927" y="378834"/>
                  <a:pt x="2218214" y="372445"/>
                </a:cubicBezTo>
                <a:cubicBezTo>
                  <a:pt x="2251570" y="361508"/>
                  <a:pt x="2288166" y="356034"/>
                  <a:pt x="2327980" y="356034"/>
                </a:cubicBezTo>
                <a:cubicBezTo>
                  <a:pt x="2353809" y="355118"/>
                  <a:pt x="2386097" y="351466"/>
                  <a:pt x="2424841" y="345087"/>
                </a:cubicBezTo>
                <a:cubicBezTo>
                  <a:pt x="2475145" y="336526"/>
                  <a:pt x="2510121" y="327634"/>
                  <a:pt x="2529769" y="318401"/>
                </a:cubicBezTo>
                <a:cubicBezTo>
                  <a:pt x="2549406" y="309168"/>
                  <a:pt x="2581153" y="285218"/>
                  <a:pt x="2625011" y="246562"/>
                </a:cubicBezTo>
                <a:cubicBezTo>
                  <a:pt x="2696043" y="186352"/>
                  <a:pt x="2779978" y="148037"/>
                  <a:pt x="2876840" y="131626"/>
                </a:cubicBezTo>
                <a:cubicBezTo>
                  <a:pt x="2944908" y="121243"/>
                  <a:pt x="3013791" y="111893"/>
                  <a:pt x="3083467" y="103566"/>
                </a:cubicBezTo>
                <a:cubicBezTo>
                  <a:pt x="3153155" y="95249"/>
                  <a:pt x="3222027" y="84525"/>
                  <a:pt x="3290094" y="71416"/>
                </a:cubicBezTo>
                <a:cubicBezTo>
                  <a:pt x="3370675" y="58414"/>
                  <a:pt x="3450048" y="47467"/>
                  <a:pt x="3528204" y="38574"/>
                </a:cubicBezTo>
                <a:cubicBezTo>
                  <a:pt x="3606360" y="29682"/>
                  <a:pt x="3684125" y="18735"/>
                  <a:pt x="3761466" y="5733"/>
                </a:cubicBezTo>
                <a:cubicBezTo>
                  <a:pt x="3786692" y="2027"/>
                  <a:pt x="3810405" y="118"/>
                  <a:pt x="3832603" y="5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266501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rush Image Effects 046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頁尾版面配置區 2"/>
          <p:cNvSpPr>
            <a:spLocks noGrp="1"/>
          </p:cNvSpPr>
          <p:nvPr>
            <p:ph type="ftr" sz="quarter" idx="11"/>
          </p:nvPr>
        </p:nvSpPr>
        <p:spPr>
          <a:xfrm>
            <a:off x="141517" y="6356350"/>
            <a:ext cx="2895600" cy="365125"/>
          </a:xfrm>
          <a:prstGeom prst="rect">
            <a:avLst/>
          </a:prstGeom>
        </p:spPr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/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/>
          <a:lstStyle/>
          <a:p>
            <a:fld id="{93B68095-C8B2-4A76-90AA-E601358CCBC3}" type="slidenum">
              <a:rPr lang="zh-TW" altLang="en-US" smtClean="0"/>
              <a:t>‹#›</a:t>
            </a:fld>
            <a:endParaRPr lang="zh-TW" altLang="en-US"/>
          </a:p>
        </p:txBody>
      </p:sp>
      <p:sp>
        <p:nvSpPr>
          <p:cNvPr id="12" name="圖片版面配置區 11"/>
          <p:cNvSpPr>
            <a:spLocks noGrp="1"/>
          </p:cNvSpPr>
          <p:nvPr>
            <p:ph type="pic" sz="quarter" idx="13"/>
          </p:nvPr>
        </p:nvSpPr>
        <p:spPr>
          <a:xfrm>
            <a:off x="2065537" y="753258"/>
            <a:ext cx="5012927" cy="5587385"/>
          </a:xfrm>
          <a:custGeom>
            <a:avLst/>
            <a:gdLst>
              <a:gd name="connsiteX0" fmla="*/ 1332948 w 5012927"/>
              <a:gd name="connsiteY0" fmla="*/ 5488807 h 5587385"/>
              <a:gd name="connsiteX1" fmla="*/ 1345574 w 5012927"/>
              <a:gd name="connsiteY1" fmla="*/ 5488807 h 5587385"/>
              <a:gd name="connsiteX2" fmla="*/ 1345555 w 5012927"/>
              <a:gd name="connsiteY2" fmla="*/ 5489119 h 5587385"/>
              <a:gd name="connsiteX3" fmla="*/ 1346069 w 5012927"/>
              <a:gd name="connsiteY3" fmla="*/ 5492377 h 5587385"/>
              <a:gd name="connsiteX4" fmla="*/ 1342901 w 5012927"/>
              <a:gd name="connsiteY4" fmla="*/ 5498662 h 5587385"/>
              <a:gd name="connsiteX5" fmla="*/ 1327972 w 5012927"/>
              <a:gd name="connsiteY5" fmla="*/ 5498662 h 5587385"/>
              <a:gd name="connsiteX6" fmla="*/ 1343492 w 5012927"/>
              <a:gd name="connsiteY6" fmla="*/ 5338151 h 5587385"/>
              <a:gd name="connsiteX7" fmla="*/ 1348036 w 5012927"/>
              <a:gd name="connsiteY7" fmla="*/ 5344398 h 5587385"/>
              <a:gd name="connsiteX8" fmla="*/ 1348036 w 5012927"/>
              <a:gd name="connsiteY8" fmla="*/ 5354315 h 5587385"/>
              <a:gd name="connsiteX9" fmla="*/ 1333425 w 5012927"/>
              <a:gd name="connsiteY9" fmla="*/ 5363076 h 5587385"/>
              <a:gd name="connsiteX10" fmla="*/ 1343077 w 5012927"/>
              <a:gd name="connsiteY10" fmla="*/ 5339439 h 5587385"/>
              <a:gd name="connsiteX11" fmla="*/ 1055486 w 5012927"/>
              <a:gd name="connsiteY11" fmla="*/ 5240866 h 5587385"/>
              <a:gd name="connsiteX12" fmla="*/ 1055486 w 5012927"/>
              <a:gd name="connsiteY12" fmla="*/ 5250801 h 5587385"/>
              <a:gd name="connsiteX13" fmla="*/ 1065403 w 5012927"/>
              <a:gd name="connsiteY13" fmla="*/ 5250801 h 5587385"/>
              <a:gd name="connsiteX14" fmla="*/ 1056730 w 5012927"/>
              <a:gd name="connsiteY14" fmla="*/ 5269145 h 5587385"/>
              <a:gd name="connsiteX15" fmla="*/ 1040610 w 5012927"/>
              <a:gd name="connsiteY15" fmla="*/ 5294811 h 5587385"/>
              <a:gd name="connsiteX16" fmla="*/ 1036895 w 5012927"/>
              <a:gd name="connsiteY16" fmla="*/ 5295429 h 5587385"/>
              <a:gd name="connsiteX17" fmla="*/ 1025734 w 5012927"/>
              <a:gd name="connsiteY17" fmla="*/ 5299788 h 5587385"/>
              <a:gd name="connsiteX18" fmla="*/ 1019540 w 5012927"/>
              <a:gd name="connsiteY18" fmla="*/ 5296691 h 5587385"/>
              <a:gd name="connsiteX19" fmla="*/ 1020775 w 5012927"/>
              <a:gd name="connsiteY19" fmla="*/ 5289923 h 5587385"/>
              <a:gd name="connsiteX20" fmla="*/ 1032554 w 5012927"/>
              <a:gd name="connsiteY20" fmla="*/ 5258089 h 5587385"/>
              <a:gd name="connsiteX21" fmla="*/ 1055486 w 5012927"/>
              <a:gd name="connsiteY21" fmla="*/ 5240866 h 5587385"/>
              <a:gd name="connsiteX22" fmla="*/ 336958 w 5012927"/>
              <a:gd name="connsiteY22" fmla="*/ 5067909 h 5587385"/>
              <a:gd name="connsiteX23" fmla="*/ 349583 w 5012927"/>
              <a:gd name="connsiteY23" fmla="*/ 5067909 h 5587385"/>
              <a:gd name="connsiteX24" fmla="*/ 349564 w 5012927"/>
              <a:gd name="connsiteY24" fmla="*/ 5068221 h 5587385"/>
              <a:gd name="connsiteX25" fmla="*/ 350078 w 5012927"/>
              <a:gd name="connsiteY25" fmla="*/ 5071479 h 5587385"/>
              <a:gd name="connsiteX26" fmla="*/ 346910 w 5012927"/>
              <a:gd name="connsiteY26" fmla="*/ 5077764 h 5587385"/>
              <a:gd name="connsiteX27" fmla="*/ 331981 w 5012927"/>
              <a:gd name="connsiteY27" fmla="*/ 5077764 h 5587385"/>
              <a:gd name="connsiteX28" fmla="*/ 1059007 w 5012927"/>
              <a:gd name="connsiteY28" fmla="*/ 4997436 h 5587385"/>
              <a:gd name="connsiteX29" fmla="*/ 1058940 w 5012927"/>
              <a:gd name="connsiteY29" fmla="*/ 4997450 h 5587385"/>
              <a:gd name="connsiteX30" fmla="*/ 1058964 w 5012927"/>
              <a:gd name="connsiteY30" fmla="*/ 4997462 h 5587385"/>
              <a:gd name="connsiteX31" fmla="*/ 1543452 w 5012927"/>
              <a:gd name="connsiteY31" fmla="*/ 4968433 h 5587385"/>
              <a:gd name="connsiteX32" fmla="*/ 1541414 w 5012927"/>
              <a:gd name="connsiteY32" fmla="*/ 4972518 h 5587385"/>
              <a:gd name="connsiteX33" fmla="*/ 1537690 w 5012927"/>
              <a:gd name="connsiteY33" fmla="*/ 4990491 h 5587385"/>
              <a:gd name="connsiteX34" fmla="*/ 1556290 w 5012927"/>
              <a:gd name="connsiteY34" fmla="*/ 4997311 h 5587385"/>
              <a:gd name="connsiteX35" fmla="*/ 1576124 w 5012927"/>
              <a:gd name="connsiteY35" fmla="*/ 4987394 h 5587385"/>
              <a:gd name="connsiteX36" fmla="*/ 1576124 w 5012927"/>
              <a:gd name="connsiteY36" fmla="*/ 4982436 h 5587385"/>
              <a:gd name="connsiteX37" fmla="*/ 347501 w 5012927"/>
              <a:gd name="connsiteY37" fmla="*/ 4917253 h 5587385"/>
              <a:gd name="connsiteX38" fmla="*/ 352045 w 5012927"/>
              <a:gd name="connsiteY38" fmla="*/ 4923500 h 5587385"/>
              <a:gd name="connsiteX39" fmla="*/ 352045 w 5012927"/>
              <a:gd name="connsiteY39" fmla="*/ 4933417 h 5587385"/>
              <a:gd name="connsiteX40" fmla="*/ 337434 w 5012927"/>
              <a:gd name="connsiteY40" fmla="*/ 4942178 h 5587385"/>
              <a:gd name="connsiteX41" fmla="*/ 347087 w 5012927"/>
              <a:gd name="connsiteY41" fmla="*/ 4918541 h 5587385"/>
              <a:gd name="connsiteX42" fmla="*/ 853977 w 5012927"/>
              <a:gd name="connsiteY42" fmla="*/ 4895826 h 5587385"/>
              <a:gd name="connsiteX43" fmla="*/ 866602 w 5012927"/>
              <a:gd name="connsiteY43" fmla="*/ 4895826 h 5587385"/>
              <a:gd name="connsiteX44" fmla="*/ 866583 w 5012927"/>
              <a:gd name="connsiteY44" fmla="*/ 4896138 h 5587385"/>
              <a:gd name="connsiteX45" fmla="*/ 867097 w 5012927"/>
              <a:gd name="connsiteY45" fmla="*/ 4899396 h 5587385"/>
              <a:gd name="connsiteX46" fmla="*/ 863929 w 5012927"/>
              <a:gd name="connsiteY46" fmla="*/ 4905681 h 5587385"/>
              <a:gd name="connsiteX47" fmla="*/ 849000 w 5012927"/>
              <a:gd name="connsiteY47" fmla="*/ 4905681 h 5587385"/>
              <a:gd name="connsiteX48" fmla="*/ 1526538 w 5012927"/>
              <a:gd name="connsiteY48" fmla="*/ 4868387 h 5587385"/>
              <a:gd name="connsiteX49" fmla="*/ 1511662 w 5012927"/>
              <a:gd name="connsiteY49" fmla="*/ 4873346 h 5587385"/>
              <a:gd name="connsiteX50" fmla="*/ 1511662 w 5012927"/>
              <a:gd name="connsiteY50" fmla="*/ 4885742 h 5587385"/>
              <a:gd name="connsiteX51" fmla="*/ 1526538 w 5012927"/>
              <a:gd name="connsiteY51" fmla="*/ 4883263 h 5587385"/>
              <a:gd name="connsiteX52" fmla="*/ 1526538 w 5012927"/>
              <a:gd name="connsiteY52" fmla="*/ 4873346 h 5587385"/>
              <a:gd name="connsiteX53" fmla="*/ 1531496 w 5012927"/>
              <a:gd name="connsiteY53" fmla="*/ 4873346 h 5587385"/>
              <a:gd name="connsiteX54" fmla="*/ 1526538 w 5012927"/>
              <a:gd name="connsiteY54" fmla="*/ 4868387 h 5587385"/>
              <a:gd name="connsiteX55" fmla="*/ 816000 w 5012927"/>
              <a:gd name="connsiteY55" fmla="*/ 4854261 h 5587385"/>
              <a:gd name="connsiteX56" fmla="*/ 816000 w 5012927"/>
              <a:gd name="connsiteY56" fmla="*/ 4864196 h 5587385"/>
              <a:gd name="connsiteX57" fmla="*/ 825917 w 5012927"/>
              <a:gd name="connsiteY57" fmla="*/ 4864196 h 5587385"/>
              <a:gd name="connsiteX58" fmla="*/ 817244 w 5012927"/>
              <a:gd name="connsiteY58" fmla="*/ 4882540 h 5587385"/>
              <a:gd name="connsiteX59" fmla="*/ 801124 w 5012927"/>
              <a:gd name="connsiteY59" fmla="*/ 4908206 h 5587385"/>
              <a:gd name="connsiteX60" fmla="*/ 797409 w 5012927"/>
              <a:gd name="connsiteY60" fmla="*/ 4908824 h 5587385"/>
              <a:gd name="connsiteX61" fmla="*/ 786248 w 5012927"/>
              <a:gd name="connsiteY61" fmla="*/ 4913183 h 5587385"/>
              <a:gd name="connsiteX62" fmla="*/ 780054 w 5012927"/>
              <a:gd name="connsiteY62" fmla="*/ 4910086 h 5587385"/>
              <a:gd name="connsiteX63" fmla="*/ 781290 w 5012927"/>
              <a:gd name="connsiteY63" fmla="*/ 4903318 h 5587385"/>
              <a:gd name="connsiteX64" fmla="*/ 793068 w 5012927"/>
              <a:gd name="connsiteY64" fmla="*/ 4871484 h 5587385"/>
              <a:gd name="connsiteX65" fmla="*/ 816000 w 5012927"/>
              <a:gd name="connsiteY65" fmla="*/ 4854261 h 5587385"/>
              <a:gd name="connsiteX66" fmla="*/ 2509943 w 5012927"/>
              <a:gd name="connsiteY66" fmla="*/ 4839085 h 5587385"/>
              <a:gd name="connsiteX67" fmla="*/ 2508302 w 5012927"/>
              <a:gd name="connsiteY67" fmla="*/ 4853820 h 5587385"/>
              <a:gd name="connsiteX68" fmla="*/ 2498385 w 5012927"/>
              <a:gd name="connsiteY68" fmla="*/ 4868705 h 5587385"/>
              <a:gd name="connsiteX69" fmla="*/ 2496761 w 5012927"/>
              <a:gd name="connsiteY69" fmla="*/ 4865449 h 5587385"/>
              <a:gd name="connsiteX70" fmla="*/ 59495 w 5012927"/>
              <a:gd name="connsiteY70" fmla="*/ 4819968 h 5587385"/>
              <a:gd name="connsiteX71" fmla="*/ 59495 w 5012927"/>
              <a:gd name="connsiteY71" fmla="*/ 4829903 h 5587385"/>
              <a:gd name="connsiteX72" fmla="*/ 69412 w 5012927"/>
              <a:gd name="connsiteY72" fmla="*/ 4829903 h 5587385"/>
              <a:gd name="connsiteX73" fmla="*/ 60739 w 5012927"/>
              <a:gd name="connsiteY73" fmla="*/ 4848247 h 5587385"/>
              <a:gd name="connsiteX74" fmla="*/ 44619 w 5012927"/>
              <a:gd name="connsiteY74" fmla="*/ 4873913 h 5587385"/>
              <a:gd name="connsiteX75" fmla="*/ 40904 w 5012927"/>
              <a:gd name="connsiteY75" fmla="*/ 4874531 h 5587385"/>
              <a:gd name="connsiteX76" fmla="*/ 29743 w 5012927"/>
              <a:gd name="connsiteY76" fmla="*/ 4878890 h 5587385"/>
              <a:gd name="connsiteX77" fmla="*/ 23549 w 5012927"/>
              <a:gd name="connsiteY77" fmla="*/ 4875793 h 5587385"/>
              <a:gd name="connsiteX78" fmla="*/ 24785 w 5012927"/>
              <a:gd name="connsiteY78" fmla="*/ 4869025 h 5587385"/>
              <a:gd name="connsiteX79" fmla="*/ 36564 w 5012927"/>
              <a:gd name="connsiteY79" fmla="*/ 4837191 h 5587385"/>
              <a:gd name="connsiteX80" fmla="*/ 59495 w 5012927"/>
              <a:gd name="connsiteY80" fmla="*/ 4819968 h 5587385"/>
              <a:gd name="connsiteX81" fmla="*/ 614491 w 5012927"/>
              <a:gd name="connsiteY81" fmla="*/ 4797855 h 5587385"/>
              <a:gd name="connsiteX82" fmla="*/ 627116 w 5012927"/>
              <a:gd name="connsiteY82" fmla="*/ 4797855 h 5587385"/>
              <a:gd name="connsiteX83" fmla="*/ 627097 w 5012927"/>
              <a:gd name="connsiteY83" fmla="*/ 4798167 h 5587385"/>
              <a:gd name="connsiteX84" fmla="*/ 627611 w 5012927"/>
              <a:gd name="connsiteY84" fmla="*/ 4801425 h 5587385"/>
              <a:gd name="connsiteX85" fmla="*/ 624443 w 5012927"/>
              <a:gd name="connsiteY85" fmla="*/ 4807710 h 5587385"/>
              <a:gd name="connsiteX86" fmla="*/ 609514 w 5012927"/>
              <a:gd name="connsiteY86" fmla="*/ 4807710 h 5587385"/>
              <a:gd name="connsiteX87" fmla="*/ 864520 w 5012927"/>
              <a:gd name="connsiteY87" fmla="*/ 4745170 h 5587385"/>
              <a:gd name="connsiteX88" fmla="*/ 869064 w 5012927"/>
              <a:gd name="connsiteY88" fmla="*/ 4751417 h 5587385"/>
              <a:gd name="connsiteX89" fmla="*/ 869064 w 5012927"/>
              <a:gd name="connsiteY89" fmla="*/ 4761334 h 5587385"/>
              <a:gd name="connsiteX90" fmla="*/ 854453 w 5012927"/>
              <a:gd name="connsiteY90" fmla="*/ 4770095 h 5587385"/>
              <a:gd name="connsiteX91" fmla="*/ 864106 w 5012927"/>
              <a:gd name="connsiteY91" fmla="*/ 4746458 h 5587385"/>
              <a:gd name="connsiteX92" fmla="*/ 2543012 w 5012927"/>
              <a:gd name="connsiteY92" fmla="*/ 4675230 h 5587385"/>
              <a:gd name="connsiteX93" fmla="*/ 2546303 w 5012927"/>
              <a:gd name="connsiteY93" fmla="*/ 4678530 h 5587385"/>
              <a:gd name="connsiteX94" fmla="*/ 2542386 w 5012927"/>
              <a:gd name="connsiteY94" fmla="*/ 4719637 h 5587385"/>
              <a:gd name="connsiteX95" fmla="*/ 2541768 w 5012927"/>
              <a:gd name="connsiteY95" fmla="*/ 4755583 h 5587385"/>
              <a:gd name="connsiteX96" fmla="*/ 2537436 w 5012927"/>
              <a:gd name="connsiteY96" fmla="*/ 4784099 h 5587385"/>
              <a:gd name="connsiteX97" fmla="*/ 2509943 w 5012927"/>
              <a:gd name="connsiteY97" fmla="*/ 4839085 h 5587385"/>
              <a:gd name="connsiteX98" fmla="*/ 2518219 w 5012927"/>
              <a:gd name="connsiteY98" fmla="*/ 4764529 h 5587385"/>
              <a:gd name="connsiteX99" fmla="*/ 2534330 w 5012927"/>
              <a:gd name="connsiteY99" fmla="*/ 4714299 h 5587385"/>
              <a:gd name="connsiteX100" fmla="*/ 2543012 w 5012927"/>
              <a:gd name="connsiteY100" fmla="*/ 4675230 h 5587385"/>
              <a:gd name="connsiteX101" fmla="*/ 2547971 w 5012927"/>
              <a:gd name="connsiteY101" fmla="*/ 4661060 h 5587385"/>
              <a:gd name="connsiteX102" fmla="*/ 2547971 w 5012927"/>
              <a:gd name="connsiteY102" fmla="*/ 4680197 h 5587385"/>
              <a:gd name="connsiteX103" fmla="*/ 2546303 w 5012927"/>
              <a:gd name="connsiteY103" fmla="*/ 4678530 h 5587385"/>
              <a:gd name="connsiteX104" fmla="*/ 2547353 w 5012927"/>
              <a:gd name="connsiteY104" fmla="*/ 4667571 h 5587385"/>
              <a:gd name="connsiteX105" fmla="*/ 213204 w 5012927"/>
              <a:gd name="connsiteY105" fmla="*/ 4606156 h 5587385"/>
              <a:gd name="connsiteX106" fmla="*/ 223121 w 5012927"/>
              <a:gd name="connsiteY106" fmla="*/ 4606156 h 5587385"/>
              <a:gd name="connsiteX107" fmla="*/ 233038 w 5012927"/>
              <a:gd name="connsiteY107" fmla="*/ 4616074 h 5587385"/>
              <a:gd name="connsiteX108" fmla="*/ 203286 w 5012927"/>
              <a:gd name="connsiteY108" fmla="*/ 4676812 h 5587385"/>
              <a:gd name="connsiteX109" fmla="*/ 158668 w 5012927"/>
              <a:gd name="connsiteY109" fmla="*/ 4730122 h 5587385"/>
              <a:gd name="connsiteX110" fmla="*/ 148750 w 5012927"/>
              <a:gd name="connsiteY110" fmla="*/ 4735081 h 5587385"/>
              <a:gd name="connsiteX111" fmla="*/ 148750 w 5012927"/>
              <a:gd name="connsiteY111" fmla="*/ 4725163 h 5587385"/>
              <a:gd name="connsiteX112" fmla="*/ 138833 w 5012927"/>
              <a:gd name="connsiteY112" fmla="*/ 4725163 h 5587385"/>
              <a:gd name="connsiteX113" fmla="*/ 133874 w 5012927"/>
              <a:gd name="connsiteY113" fmla="*/ 4720205 h 5587385"/>
              <a:gd name="connsiteX114" fmla="*/ 169820 w 5012927"/>
              <a:gd name="connsiteY114" fmla="*/ 4661319 h 5587385"/>
              <a:gd name="connsiteX115" fmla="*/ 213204 w 5012927"/>
              <a:gd name="connsiteY115" fmla="*/ 4606156 h 5587385"/>
              <a:gd name="connsiteX116" fmla="*/ 168585 w 5012927"/>
              <a:gd name="connsiteY116" fmla="*/ 4601198 h 5587385"/>
              <a:gd name="connsiteX117" fmla="*/ 173535 w 5012927"/>
              <a:gd name="connsiteY117" fmla="*/ 4603677 h 5587385"/>
              <a:gd name="connsiteX118" fmla="*/ 178502 w 5012927"/>
              <a:gd name="connsiteY118" fmla="*/ 4606156 h 5587385"/>
              <a:gd name="connsiteX119" fmla="*/ 168585 w 5012927"/>
              <a:gd name="connsiteY119" fmla="*/ 4606156 h 5587385"/>
              <a:gd name="connsiteX120" fmla="*/ 163626 w 5012927"/>
              <a:gd name="connsiteY120" fmla="*/ 4621032 h 5587385"/>
              <a:gd name="connsiteX121" fmla="*/ 104123 w 5012927"/>
              <a:gd name="connsiteY121" fmla="*/ 4695412 h 5587385"/>
              <a:gd name="connsiteX122" fmla="*/ 99164 w 5012927"/>
              <a:gd name="connsiteY122" fmla="*/ 4695412 h 5587385"/>
              <a:gd name="connsiteX123" fmla="*/ 99164 w 5012927"/>
              <a:gd name="connsiteY123" fmla="*/ 4685494 h 5587385"/>
              <a:gd name="connsiteX124" fmla="*/ 120860 w 5012927"/>
              <a:gd name="connsiteY124" fmla="*/ 4645825 h 5587385"/>
              <a:gd name="connsiteX125" fmla="*/ 153709 w 5012927"/>
              <a:gd name="connsiteY125" fmla="*/ 4606156 h 5587385"/>
              <a:gd name="connsiteX126" fmla="*/ 168585 w 5012927"/>
              <a:gd name="connsiteY126" fmla="*/ 4601198 h 5587385"/>
              <a:gd name="connsiteX127" fmla="*/ 59495 w 5012927"/>
              <a:gd name="connsiteY127" fmla="*/ 4586948 h 5587385"/>
              <a:gd name="connsiteX128" fmla="*/ 64454 w 5012927"/>
              <a:gd name="connsiteY128" fmla="*/ 4601824 h 5587385"/>
              <a:gd name="connsiteX129" fmla="*/ 29743 w 5012927"/>
              <a:gd name="connsiteY129" fmla="*/ 4661319 h 5587385"/>
              <a:gd name="connsiteX130" fmla="*/ 4959 w 5012927"/>
              <a:gd name="connsiteY130" fmla="*/ 4676195 h 5587385"/>
              <a:gd name="connsiteX131" fmla="*/ 1236 w 5012927"/>
              <a:gd name="connsiteY131" fmla="*/ 4667522 h 5587385"/>
              <a:gd name="connsiteX132" fmla="*/ 4959 w 5012927"/>
              <a:gd name="connsiteY132" fmla="*/ 4651402 h 5587385"/>
              <a:gd name="connsiteX133" fmla="*/ 0 w 5012927"/>
              <a:gd name="connsiteY133" fmla="*/ 4655743 h 5587385"/>
              <a:gd name="connsiteX134" fmla="*/ 44619 w 5012927"/>
              <a:gd name="connsiteY134" fmla="*/ 4596239 h 5587385"/>
              <a:gd name="connsiteX135" fmla="*/ 52057 w 5012927"/>
              <a:gd name="connsiteY135" fmla="*/ 4589498 h 5587385"/>
              <a:gd name="connsiteX136" fmla="*/ 59495 w 5012927"/>
              <a:gd name="connsiteY136" fmla="*/ 4586948 h 5587385"/>
              <a:gd name="connsiteX137" fmla="*/ 337028 w 5012927"/>
              <a:gd name="connsiteY137" fmla="*/ 4549914 h 5587385"/>
              <a:gd name="connsiteX138" fmla="*/ 337028 w 5012927"/>
              <a:gd name="connsiteY138" fmla="*/ 4559849 h 5587385"/>
              <a:gd name="connsiteX139" fmla="*/ 346945 w 5012927"/>
              <a:gd name="connsiteY139" fmla="*/ 4559849 h 5587385"/>
              <a:gd name="connsiteX140" fmla="*/ 338272 w 5012927"/>
              <a:gd name="connsiteY140" fmla="*/ 4578193 h 5587385"/>
              <a:gd name="connsiteX141" fmla="*/ 322152 w 5012927"/>
              <a:gd name="connsiteY141" fmla="*/ 4603859 h 5587385"/>
              <a:gd name="connsiteX142" fmla="*/ 318438 w 5012927"/>
              <a:gd name="connsiteY142" fmla="*/ 4604477 h 5587385"/>
              <a:gd name="connsiteX143" fmla="*/ 307276 w 5012927"/>
              <a:gd name="connsiteY143" fmla="*/ 4608836 h 5587385"/>
              <a:gd name="connsiteX144" fmla="*/ 301082 w 5012927"/>
              <a:gd name="connsiteY144" fmla="*/ 4605739 h 5587385"/>
              <a:gd name="connsiteX145" fmla="*/ 302318 w 5012927"/>
              <a:gd name="connsiteY145" fmla="*/ 4598971 h 5587385"/>
              <a:gd name="connsiteX146" fmla="*/ 314097 w 5012927"/>
              <a:gd name="connsiteY146" fmla="*/ 4567137 h 5587385"/>
              <a:gd name="connsiteX147" fmla="*/ 337028 w 5012927"/>
              <a:gd name="connsiteY147" fmla="*/ 4549914 h 5587385"/>
              <a:gd name="connsiteX148" fmla="*/ 2686274 w 5012927"/>
              <a:gd name="connsiteY148" fmla="*/ 4546094 h 5587385"/>
              <a:gd name="connsiteX149" fmla="*/ 2681316 w 5012927"/>
              <a:gd name="connsiteY149" fmla="*/ 4551052 h 5587385"/>
              <a:gd name="connsiteX150" fmla="*/ 2680866 w 5012927"/>
              <a:gd name="connsiteY150" fmla="*/ 4550250 h 5587385"/>
              <a:gd name="connsiteX151" fmla="*/ 2641585 w 5012927"/>
              <a:gd name="connsiteY151" fmla="*/ 4521301 h 5587385"/>
              <a:gd name="connsiteX152" fmla="*/ 2668901 w 5012927"/>
              <a:gd name="connsiteY152" fmla="*/ 4528739 h 5587385"/>
              <a:gd name="connsiteX153" fmla="*/ 2680866 w 5012927"/>
              <a:gd name="connsiteY153" fmla="*/ 4550250 h 5587385"/>
              <a:gd name="connsiteX154" fmla="*/ 2670137 w 5012927"/>
              <a:gd name="connsiteY154" fmla="*/ 4558490 h 5587385"/>
              <a:gd name="connsiteX155" fmla="*/ 2661446 w 5012927"/>
              <a:gd name="connsiteY155" fmla="*/ 4570887 h 5587385"/>
              <a:gd name="connsiteX156" fmla="*/ 2597142 w 5012927"/>
              <a:gd name="connsiteY156" fmla="*/ 4565928 h 5587385"/>
              <a:gd name="connsiteX157" fmla="*/ 2590993 w 5012927"/>
              <a:gd name="connsiteY157" fmla="*/ 4562205 h 5587385"/>
              <a:gd name="connsiteX158" fmla="*/ 2592219 w 5012927"/>
              <a:gd name="connsiteY158" fmla="*/ 4551052 h 5587385"/>
              <a:gd name="connsiteX159" fmla="*/ 2611304 w 5012927"/>
              <a:gd name="connsiteY159" fmla="*/ 4528739 h 5587385"/>
              <a:gd name="connsiteX160" fmla="*/ 2641585 w 5012927"/>
              <a:gd name="connsiteY160" fmla="*/ 4521301 h 5587385"/>
              <a:gd name="connsiteX161" fmla="*/ 962802 w 5012927"/>
              <a:gd name="connsiteY161" fmla="*/ 4508453 h 5587385"/>
              <a:gd name="connsiteX162" fmla="*/ 902478 w 5012927"/>
              <a:gd name="connsiteY162" fmla="*/ 4627451 h 5587385"/>
              <a:gd name="connsiteX163" fmla="*/ 890680 w 5012927"/>
              <a:gd name="connsiteY163" fmla="*/ 4664039 h 5587385"/>
              <a:gd name="connsiteX164" fmla="*/ 910214 w 5012927"/>
              <a:gd name="connsiteY164" fmla="*/ 4640449 h 5587385"/>
              <a:gd name="connsiteX165" fmla="*/ 925090 w 5012927"/>
              <a:gd name="connsiteY165" fmla="*/ 4635491 h 5587385"/>
              <a:gd name="connsiteX166" fmla="*/ 930040 w 5012927"/>
              <a:gd name="connsiteY166" fmla="*/ 4637970 h 5587385"/>
              <a:gd name="connsiteX167" fmla="*/ 931221 w 5012927"/>
              <a:gd name="connsiteY167" fmla="*/ 4638560 h 5587385"/>
              <a:gd name="connsiteX168" fmla="*/ 936403 w 5012927"/>
              <a:gd name="connsiteY168" fmla="*/ 4624972 h 5587385"/>
              <a:gd name="connsiteX169" fmla="*/ 967208 w 5012927"/>
              <a:gd name="connsiteY169" fmla="*/ 4550397 h 5587385"/>
              <a:gd name="connsiteX170" fmla="*/ 969706 w 5012927"/>
              <a:gd name="connsiteY170" fmla="*/ 4508453 h 5587385"/>
              <a:gd name="connsiteX171" fmla="*/ 530547 w 5012927"/>
              <a:gd name="connsiteY171" fmla="*/ 4447489 h 5587385"/>
              <a:gd name="connsiteX172" fmla="*/ 515671 w 5012927"/>
              <a:gd name="connsiteY172" fmla="*/ 4452448 h 5587385"/>
              <a:gd name="connsiteX173" fmla="*/ 515671 w 5012927"/>
              <a:gd name="connsiteY173" fmla="*/ 4464844 h 5587385"/>
              <a:gd name="connsiteX174" fmla="*/ 529041 w 5012927"/>
              <a:gd name="connsiteY174" fmla="*/ 4462616 h 5587385"/>
              <a:gd name="connsiteX175" fmla="*/ 530547 w 5012927"/>
              <a:gd name="connsiteY175" fmla="*/ 4459979 h 5587385"/>
              <a:gd name="connsiteX176" fmla="*/ 530547 w 5012927"/>
              <a:gd name="connsiteY176" fmla="*/ 4452448 h 5587385"/>
              <a:gd name="connsiteX177" fmla="*/ 535506 w 5012927"/>
              <a:gd name="connsiteY177" fmla="*/ 4452448 h 5587385"/>
              <a:gd name="connsiteX178" fmla="*/ 530547 w 5012927"/>
              <a:gd name="connsiteY178" fmla="*/ 4447489 h 5587385"/>
              <a:gd name="connsiteX179" fmla="*/ 2513260 w 5012927"/>
              <a:gd name="connsiteY179" fmla="*/ 4446921 h 5587385"/>
              <a:gd name="connsiteX180" fmla="*/ 2513260 w 5012927"/>
              <a:gd name="connsiteY180" fmla="*/ 4451880 h 5587385"/>
              <a:gd name="connsiteX181" fmla="*/ 2503343 w 5012927"/>
              <a:gd name="connsiteY181" fmla="*/ 4451880 h 5587385"/>
              <a:gd name="connsiteX182" fmla="*/ 2503343 w 5012927"/>
              <a:gd name="connsiteY182" fmla="*/ 4466756 h 5587385"/>
              <a:gd name="connsiteX183" fmla="*/ 2502099 w 5012927"/>
              <a:gd name="connsiteY183" fmla="*/ 4473576 h 5587385"/>
              <a:gd name="connsiteX184" fmla="*/ 2508302 w 5012927"/>
              <a:gd name="connsiteY184" fmla="*/ 4476673 h 5587385"/>
              <a:gd name="connsiteX185" fmla="*/ 2523178 w 5012927"/>
              <a:gd name="connsiteY185" fmla="*/ 4461797 h 5587385"/>
              <a:gd name="connsiteX186" fmla="*/ 267749 w 5012927"/>
              <a:gd name="connsiteY186" fmla="*/ 4438189 h 5587385"/>
              <a:gd name="connsiteX187" fmla="*/ 277260 w 5012927"/>
              <a:gd name="connsiteY187" fmla="*/ 4438189 h 5587385"/>
              <a:gd name="connsiteX188" fmla="*/ 280366 w 5012927"/>
              <a:gd name="connsiteY188" fmla="*/ 4441269 h 5587385"/>
              <a:gd name="connsiteX189" fmla="*/ 287212 w 5012927"/>
              <a:gd name="connsiteY189" fmla="*/ 4448027 h 5587385"/>
              <a:gd name="connsiteX190" fmla="*/ 287583 w 5012927"/>
              <a:gd name="connsiteY190" fmla="*/ 4453065 h 5587385"/>
              <a:gd name="connsiteX191" fmla="*/ 237997 w 5012927"/>
              <a:gd name="connsiteY191" fmla="*/ 4512569 h 5587385"/>
              <a:gd name="connsiteX192" fmla="*/ 228080 w 5012927"/>
              <a:gd name="connsiteY192" fmla="*/ 4512569 h 5587385"/>
              <a:gd name="connsiteX193" fmla="*/ 221886 w 5012927"/>
              <a:gd name="connsiteY193" fmla="*/ 4509472 h 5587385"/>
              <a:gd name="connsiteX194" fmla="*/ 223121 w 5012927"/>
              <a:gd name="connsiteY194" fmla="*/ 4502652 h 5587385"/>
              <a:gd name="connsiteX195" fmla="*/ 267749 w 5012927"/>
              <a:gd name="connsiteY195" fmla="*/ 4438189 h 5587385"/>
              <a:gd name="connsiteX196" fmla="*/ 2533095 w 5012927"/>
              <a:gd name="connsiteY196" fmla="*/ 4332882 h 5587385"/>
              <a:gd name="connsiteX197" fmla="*/ 2518219 w 5012927"/>
              <a:gd name="connsiteY197" fmla="*/ 4347758 h 5587385"/>
              <a:gd name="connsiteX198" fmla="*/ 2528136 w 5012927"/>
              <a:gd name="connsiteY198" fmla="*/ 4347758 h 5587385"/>
              <a:gd name="connsiteX199" fmla="*/ 446118 w 5012927"/>
              <a:gd name="connsiteY199" fmla="*/ 4331144 h 5587385"/>
              <a:gd name="connsiteX200" fmla="*/ 451068 w 5012927"/>
              <a:gd name="connsiteY200" fmla="*/ 4333623 h 5587385"/>
              <a:gd name="connsiteX201" fmla="*/ 456035 w 5012927"/>
              <a:gd name="connsiteY201" fmla="*/ 4336102 h 5587385"/>
              <a:gd name="connsiteX202" fmla="*/ 446118 w 5012927"/>
              <a:gd name="connsiteY202" fmla="*/ 4336102 h 5587385"/>
              <a:gd name="connsiteX203" fmla="*/ 441159 w 5012927"/>
              <a:gd name="connsiteY203" fmla="*/ 4350978 h 5587385"/>
              <a:gd name="connsiteX204" fmla="*/ 381656 w 5012927"/>
              <a:gd name="connsiteY204" fmla="*/ 4425358 h 5587385"/>
              <a:gd name="connsiteX205" fmla="*/ 376697 w 5012927"/>
              <a:gd name="connsiteY205" fmla="*/ 4425358 h 5587385"/>
              <a:gd name="connsiteX206" fmla="*/ 376697 w 5012927"/>
              <a:gd name="connsiteY206" fmla="*/ 4415440 h 5587385"/>
              <a:gd name="connsiteX207" fmla="*/ 398393 w 5012927"/>
              <a:gd name="connsiteY207" fmla="*/ 4375771 h 5587385"/>
              <a:gd name="connsiteX208" fmla="*/ 431242 w 5012927"/>
              <a:gd name="connsiteY208" fmla="*/ 4336102 h 5587385"/>
              <a:gd name="connsiteX209" fmla="*/ 446118 w 5012927"/>
              <a:gd name="connsiteY209" fmla="*/ 4331144 h 5587385"/>
              <a:gd name="connsiteX210" fmla="*/ 337028 w 5012927"/>
              <a:gd name="connsiteY210" fmla="*/ 4316894 h 5587385"/>
              <a:gd name="connsiteX211" fmla="*/ 341987 w 5012927"/>
              <a:gd name="connsiteY211" fmla="*/ 4331770 h 5587385"/>
              <a:gd name="connsiteX212" fmla="*/ 307276 w 5012927"/>
              <a:gd name="connsiteY212" fmla="*/ 4391265 h 5587385"/>
              <a:gd name="connsiteX213" fmla="*/ 282492 w 5012927"/>
              <a:gd name="connsiteY213" fmla="*/ 4406141 h 5587385"/>
              <a:gd name="connsiteX214" fmla="*/ 278769 w 5012927"/>
              <a:gd name="connsiteY214" fmla="*/ 4397468 h 5587385"/>
              <a:gd name="connsiteX215" fmla="*/ 282492 w 5012927"/>
              <a:gd name="connsiteY215" fmla="*/ 4381348 h 5587385"/>
              <a:gd name="connsiteX216" fmla="*/ 277533 w 5012927"/>
              <a:gd name="connsiteY216" fmla="*/ 4385689 h 5587385"/>
              <a:gd name="connsiteX217" fmla="*/ 322152 w 5012927"/>
              <a:gd name="connsiteY217" fmla="*/ 4326185 h 5587385"/>
              <a:gd name="connsiteX218" fmla="*/ 329590 w 5012927"/>
              <a:gd name="connsiteY218" fmla="*/ 4319444 h 5587385"/>
              <a:gd name="connsiteX219" fmla="*/ 337028 w 5012927"/>
              <a:gd name="connsiteY219" fmla="*/ 4316894 h 5587385"/>
              <a:gd name="connsiteX220" fmla="*/ 677391 w 5012927"/>
              <a:gd name="connsiteY220" fmla="*/ 4242491 h 5587385"/>
              <a:gd name="connsiteX221" fmla="*/ 652651 w 5012927"/>
              <a:gd name="connsiteY221" fmla="*/ 4259688 h 5587385"/>
              <a:gd name="connsiteX222" fmla="*/ 634669 w 5012927"/>
              <a:gd name="connsiteY222" fmla="*/ 4288822 h 5587385"/>
              <a:gd name="connsiteX223" fmla="*/ 639628 w 5012927"/>
              <a:gd name="connsiteY223" fmla="*/ 4303698 h 5587385"/>
              <a:gd name="connsiteX224" fmla="*/ 649545 w 5012927"/>
              <a:gd name="connsiteY224" fmla="*/ 4293780 h 5587385"/>
              <a:gd name="connsiteX225" fmla="*/ 655389 w 5012927"/>
              <a:gd name="connsiteY225" fmla="*/ 4285474 h 5587385"/>
              <a:gd name="connsiteX226" fmla="*/ 675179 w 5012927"/>
              <a:gd name="connsiteY226" fmla="*/ 4248621 h 5587385"/>
              <a:gd name="connsiteX227" fmla="*/ 687131 w 5012927"/>
              <a:gd name="connsiteY227" fmla="*/ 4222334 h 5587385"/>
              <a:gd name="connsiteX228" fmla="*/ 687053 w 5012927"/>
              <a:gd name="connsiteY228" fmla="*/ 4222507 h 5587385"/>
              <a:gd name="connsiteX229" fmla="*/ 687083 w 5012927"/>
              <a:gd name="connsiteY229" fmla="*/ 4222486 h 5587385"/>
              <a:gd name="connsiteX230" fmla="*/ 545282 w 5012927"/>
              <a:gd name="connsiteY230" fmla="*/ 4168135 h 5587385"/>
              <a:gd name="connsiteX231" fmla="*/ 554793 w 5012927"/>
              <a:gd name="connsiteY231" fmla="*/ 4168135 h 5587385"/>
              <a:gd name="connsiteX232" fmla="*/ 557899 w 5012927"/>
              <a:gd name="connsiteY232" fmla="*/ 4171215 h 5587385"/>
              <a:gd name="connsiteX233" fmla="*/ 564745 w 5012927"/>
              <a:gd name="connsiteY233" fmla="*/ 4177973 h 5587385"/>
              <a:gd name="connsiteX234" fmla="*/ 565116 w 5012927"/>
              <a:gd name="connsiteY234" fmla="*/ 4183011 h 5587385"/>
              <a:gd name="connsiteX235" fmla="*/ 515530 w 5012927"/>
              <a:gd name="connsiteY235" fmla="*/ 4242515 h 5587385"/>
              <a:gd name="connsiteX236" fmla="*/ 505612 w 5012927"/>
              <a:gd name="connsiteY236" fmla="*/ 4242515 h 5587385"/>
              <a:gd name="connsiteX237" fmla="*/ 499419 w 5012927"/>
              <a:gd name="connsiteY237" fmla="*/ 4239418 h 5587385"/>
              <a:gd name="connsiteX238" fmla="*/ 500654 w 5012927"/>
              <a:gd name="connsiteY238" fmla="*/ 4232598 h 5587385"/>
              <a:gd name="connsiteX239" fmla="*/ 545282 w 5012927"/>
              <a:gd name="connsiteY239" fmla="*/ 4168135 h 5587385"/>
              <a:gd name="connsiteX240" fmla="*/ 2547971 w 5012927"/>
              <a:gd name="connsiteY240" fmla="*/ 4119669 h 5587385"/>
              <a:gd name="connsiteX241" fmla="*/ 2533095 w 5012927"/>
              <a:gd name="connsiteY241" fmla="*/ 4134545 h 5587385"/>
              <a:gd name="connsiteX242" fmla="*/ 2543012 w 5012927"/>
              <a:gd name="connsiteY242" fmla="*/ 4134545 h 5587385"/>
              <a:gd name="connsiteX243" fmla="*/ 2974007 w 5012927"/>
              <a:gd name="connsiteY243" fmla="*/ 4040702 h 5587385"/>
              <a:gd name="connsiteX244" fmla="*/ 2992015 w 5012927"/>
              <a:gd name="connsiteY244" fmla="*/ 4041320 h 5587385"/>
              <a:gd name="connsiteX245" fmla="*/ 2998853 w 5012927"/>
              <a:gd name="connsiteY245" fmla="*/ 4060589 h 5587385"/>
              <a:gd name="connsiteX246" fmla="*/ 2993886 w 5012927"/>
              <a:gd name="connsiteY246" fmla="*/ 4060589 h 5587385"/>
              <a:gd name="connsiteX247" fmla="*/ 2981462 w 5012927"/>
              <a:gd name="connsiteY247" fmla="*/ 4070524 h 5587385"/>
              <a:gd name="connsiteX248" fmla="*/ 2969039 w 5012927"/>
              <a:gd name="connsiteY248" fmla="*/ 4080468 h 5587385"/>
              <a:gd name="connsiteX249" fmla="*/ 2972763 w 5012927"/>
              <a:gd name="connsiteY249" fmla="*/ 4076118 h 5587385"/>
              <a:gd name="connsiteX250" fmla="*/ 2969039 w 5012927"/>
              <a:gd name="connsiteY250" fmla="*/ 4075501 h 5587385"/>
              <a:gd name="connsiteX251" fmla="*/ 2962201 w 5012927"/>
              <a:gd name="connsiteY251" fmla="*/ 4074874 h 5587385"/>
              <a:gd name="connsiteX252" fmla="*/ 2959096 w 5012927"/>
              <a:gd name="connsiteY252" fmla="*/ 4070524 h 5587385"/>
              <a:gd name="connsiteX253" fmla="*/ 2974007 w 5012927"/>
              <a:gd name="connsiteY253" fmla="*/ 4040702 h 5587385"/>
              <a:gd name="connsiteX254" fmla="*/ 2552929 w 5012927"/>
              <a:gd name="connsiteY254" fmla="*/ 4015538 h 5587385"/>
              <a:gd name="connsiteX255" fmla="*/ 2543012 w 5012927"/>
              <a:gd name="connsiteY255" fmla="*/ 4025456 h 5587385"/>
              <a:gd name="connsiteX256" fmla="*/ 2542386 w 5012927"/>
              <a:gd name="connsiteY256" fmla="*/ 4037852 h 5587385"/>
              <a:gd name="connsiteX257" fmla="*/ 2552929 w 5012927"/>
              <a:gd name="connsiteY257" fmla="*/ 4035373 h 5587385"/>
              <a:gd name="connsiteX258" fmla="*/ 2557888 w 5012927"/>
              <a:gd name="connsiteY258" fmla="*/ 4025456 h 5587385"/>
              <a:gd name="connsiteX259" fmla="*/ 2562847 w 5012927"/>
              <a:gd name="connsiteY259" fmla="*/ 4020497 h 5587385"/>
              <a:gd name="connsiteX260" fmla="*/ 2557888 w 5012927"/>
              <a:gd name="connsiteY260" fmla="*/ 4019879 h 5587385"/>
              <a:gd name="connsiteX261" fmla="*/ 2552929 w 5012927"/>
              <a:gd name="connsiteY261" fmla="*/ 4015538 h 5587385"/>
              <a:gd name="connsiteX262" fmla="*/ 2825019 w 5012927"/>
              <a:gd name="connsiteY262" fmla="*/ 3991372 h 5587385"/>
              <a:gd name="connsiteX263" fmla="*/ 2825019 w 5012927"/>
              <a:gd name="connsiteY263" fmla="*/ 3996330 h 5587385"/>
              <a:gd name="connsiteX264" fmla="*/ 2834936 w 5012927"/>
              <a:gd name="connsiteY264" fmla="*/ 3996330 h 5587385"/>
              <a:gd name="connsiteX265" fmla="*/ 2869646 w 5012927"/>
              <a:gd name="connsiteY265" fmla="*/ 4031041 h 5587385"/>
              <a:gd name="connsiteX266" fmla="*/ 2870264 w 5012927"/>
              <a:gd name="connsiteY266" fmla="*/ 4040958 h 5587385"/>
              <a:gd name="connsiteX267" fmla="*/ 2859729 w 5012927"/>
              <a:gd name="connsiteY267" fmla="*/ 4050875 h 5587385"/>
              <a:gd name="connsiteX268" fmla="*/ 2849812 w 5012927"/>
              <a:gd name="connsiteY268" fmla="*/ 4057687 h 5587385"/>
              <a:gd name="connsiteX269" fmla="*/ 2839895 w 5012927"/>
              <a:gd name="connsiteY269" fmla="*/ 4060784 h 5587385"/>
              <a:gd name="connsiteX270" fmla="*/ 2814484 w 5012927"/>
              <a:gd name="connsiteY270" fmla="*/ 4044672 h 5587385"/>
              <a:gd name="connsiteX271" fmla="*/ 2815101 w 5012927"/>
              <a:gd name="connsiteY271" fmla="*/ 4006247 h 5587385"/>
              <a:gd name="connsiteX272" fmla="*/ 2820060 w 5012927"/>
              <a:gd name="connsiteY272" fmla="*/ 3998810 h 5587385"/>
              <a:gd name="connsiteX273" fmla="*/ 2825019 w 5012927"/>
              <a:gd name="connsiteY273" fmla="*/ 3991372 h 5587385"/>
              <a:gd name="connsiteX274" fmla="*/ 2984693 w 5012927"/>
              <a:gd name="connsiteY274" fmla="*/ 3946514 h 5587385"/>
              <a:gd name="connsiteX275" fmla="*/ 2994221 w 5012927"/>
              <a:gd name="connsiteY275" fmla="*/ 3951085 h 5587385"/>
              <a:gd name="connsiteX276" fmla="*/ 3003520 w 5012927"/>
              <a:gd name="connsiteY276" fmla="*/ 3976496 h 5587385"/>
              <a:gd name="connsiteX277" fmla="*/ 2988645 w 5012927"/>
              <a:gd name="connsiteY277" fmla="*/ 3996330 h 5587385"/>
              <a:gd name="connsiteX278" fmla="*/ 2963851 w 5012927"/>
              <a:gd name="connsiteY278" fmla="*/ 3996948 h 5587385"/>
              <a:gd name="connsiteX279" fmla="*/ 2953934 w 5012927"/>
              <a:gd name="connsiteY279" fmla="*/ 3971537 h 5587385"/>
              <a:gd name="connsiteX280" fmla="*/ 2961999 w 5012927"/>
              <a:gd name="connsiteY280" fmla="*/ 3961620 h 5587385"/>
              <a:gd name="connsiteX281" fmla="*/ 2973769 w 5012927"/>
              <a:gd name="connsiteY281" fmla="*/ 3951703 h 5587385"/>
              <a:gd name="connsiteX282" fmla="*/ 2984693 w 5012927"/>
              <a:gd name="connsiteY282" fmla="*/ 3946514 h 5587385"/>
              <a:gd name="connsiteX283" fmla="*/ 793160 w 5012927"/>
              <a:gd name="connsiteY283" fmla="*/ 3867550 h 5587385"/>
              <a:gd name="connsiteX284" fmla="*/ 788202 w 5012927"/>
              <a:gd name="connsiteY284" fmla="*/ 3877485 h 5587385"/>
              <a:gd name="connsiteX285" fmla="*/ 783234 w 5012927"/>
              <a:gd name="connsiteY285" fmla="*/ 3887420 h 5587385"/>
              <a:gd name="connsiteX286" fmla="*/ 775787 w 5012927"/>
              <a:gd name="connsiteY286" fmla="*/ 3894249 h 5587385"/>
              <a:gd name="connsiteX287" fmla="*/ 768340 w 5012927"/>
              <a:gd name="connsiteY287" fmla="*/ 3897355 h 5587385"/>
              <a:gd name="connsiteX288" fmla="*/ 767714 w 5012927"/>
              <a:gd name="connsiteY288" fmla="*/ 3894249 h 5587385"/>
              <a:gd name="connsiteX289" fmla="*/ 763373 w 5012927"/>
              <a:gd name="connsiteY289" fmla="*/ 3887420 h 5587385"/>
              <a:gd name="connsiteX290" fmla="*/ 774543 w 5012927"/>
              <a:gd name="connsiteY290" fmla="*/ 3871900 h 5587385"/>
              <a:gd name="connsiteX291" fmla="*/ 793160 w 5012927"/>
              <a:gd name="connsiteY291" fmla="*/ 3867550 h 5587385"/>
              <a:gd name="connsiteX292" fmla="*/ 2988645 w 5012927"/>
              <a:gd name="connsiteY292" fmla="*/ 3832704 h 5587385"/>
              <a:gd name="connsiteX293" fmla="*/ 2998562 w 5012927"/>
              <a:gd name="connsiteY293" fmla="*/ 3832704 h 5587385"/>
              <a:gd name="connsiteX294" fmla="*/ 3006617 w 5012927"/>
              <a:gd name="connsiteY294" fmla="*/ 3857497 h 5587385"/>
              <a:gd name="connsiteX295" fmla="*/ 3003520 w 5012927"/>
              <a:gd name="connsiteY295" fmla="*/ 3882282 h 5587385"/>
              <a:gd name="connsiteX296" fmla="*/ 2993603 w 5012927"/>
              <a:gd name="connsiteY296" fmla="*/ 3887240 h 5587385"/>
              <a:gd name="connsiteX297" fmla="*/ 2988645 w 5012927"/>
              <a:gd name="connsiteY297" fmla="*/ 3894061 h 5587385"/>
              <a:gd name="connsiteX298" fmla="*/ 2983686 w 5012927"/>
              <a:gd name="connsiteY298" fmla="*/ 3897158 h 5587385"/>
              <a:gd name="connsiteX299" fmla="*/ 2978727 w 5012927"/>
              <a:gd name="connsiteY299" fmla="*/ 3897158 h 5587385"/>
              <a:gd name="connsiteX300" fmla="*/ 2973769 w 5012927"/>
              <a:gd name="connsiteY300" fmla="*/ 3842622 h 5587385"/>
              <a:gd name="connsiteX301" fmla="*/ 2988645 w 5012927"/>
              <a:gd name="connsiteY301" fmla="*/ 3832704 h 5587385"/>
              <a:gd name="connsiteX302" fmla="*/ 614835 w 5012927"/>
              <a:gd name="connsiteY302" fmla="*/ 3797935 h 5587385"/>
              <a:gd name="connsiteX303" fmla="*/ 614835 w 5012927"/>
              <a:gd name="connsiteY303" fmla="*/ 3817770 h 5587385"/>
              <a:gd name="connsiteX304" fmla="*/ 550381 w 5012927"/>
              <a:gd name="connsiteY304" fmla="*/ 3892149 h 5587385"/>
              <a:gd name="connsiteX305" fmla="*/ 530547 w 5012927"/>
              <a:gd name="connsiteY305" fmla="*/ 3907025 h 5587385"/>
              <a:gd name="connsiteX306" fmla="*/ 525588 w 5012927"/>
              <a:gd name="connsiteY306" fmla="*/ 3902066 h 5587385"/>
              <a:gd name="connsiteX307" fmla="*/ 515671 w 5012927"/>
              <a:gd name="connsiteY307" fmla="*/ 3902066 h 5587385"/>
              <a:gd name="connsiteX308" fmla="*/ 520630 w 5012927"/>
              <a:gd name="connsiteY308" fmla="*/ 3897108 h 5587385"/>
              <a:gd name="connsiteX309" fmla="*/ 595009 w 5012927"/>
              <a:gd name="connsiteY309" fmla="*/ 3807852 h 5587385"/>
              <a:gd name="connsiteX310" fmla="*/ 604926 w 5012927"/>
              <a:gd name="connsiteY310" fmla="*/ 3801041 h 5587385"/>
              <a:gd name="connsiteX311" fmla="*/ 614835 w 5012927"/>
              <a:gd name="connsiteY311" fmla="*/ 3797935 h 5587385"/>
              <a:gd name="connsiteX312" fmla="*/ 466085 w 5012927"/>
              <a:gd name="connsiteY312" fmla="*/ 3748702 h 5587385"/>
              <a:gd name="connsiteX313" fmla="*/ 476002 w 5012927"/>
              <a:gd name="connsiteY313" fmla="*/ 3753625 h 5587385"/>
              <a:gd name="connsiteX314" fmla="*/ 466085 w 5012927"/>
              <a:gd name="connsiteY314" fmla="*/ 3753387 h 5587385"/>
              <a:gd name="connsiteX315" fmla="*/ 461126 w 5012927"/>
              <a:gd name="connsiteY315" fmla="*/ 3768192 h 5587385"/>
              <a:gd name="connsiteX316" fmla="*/ 421457 w 5012927"/>
              <a:gd name="connsiteY316" fmla="*/ 3822728 h 5587385"/>
              <a:gd name="connsiteX317" fmla="*/ 411540 w 5012927"/>
              <a:gd name="connsiteY317" fmla="*/ 3820249 h 5587385"/>
              <a:gd name="connsiteX318" fmla="*/ 401631 w 5012927"/>
              <a:gd name="connsiteY318" fmla="*/ 3817770 h 5587385"/>
              <a:gd name="connsiteX319" fmla="*/ 406581 w 5012927"/>
              <a:gd name="connsiteY319" fmla="*/ 3807852 h 5587385"/>
              <a:gd name="connsiteX320" fmla="*/ 466085 w 5012927"/>
              <a:gd name="connsiteY320" fmla="*/ 3748702 h 5587385"/>
              <a:gd name="connsiteX321" fmla="*/ 887498 w 5012927"/>
              <a:gd name="connsiteY321" fmla="*/ 3669514 h 5587385"/>
              <a:gd name="connsiteX322" fmla="*/ 896188 w 5012927"/>
              <a:gd name="connsiteY322" fmla="*/ 3674481 h 5587385"/>
              <a:gd name="connsiteX323" fmla="*/ 912326 w 5012927"/>
              <a:gd name="connsiteY323" fmla="*/ 3679458 h 5587385"/>
              <a:gd name="connsiteX324" fmla="*/ 916667 w 5012927"/>
              <a:gd name="connsiteY324" fmla="*/ 3689401 h 5587385"/>
              <a:gd name="connsiteX325" fmla="*/ 917285 w 5012927"/>
              <a:gd name="connsiteY325" fmla="*/ 3699336 h 5587385"/>
              <a:gd name="connsiteX326" fmla="*/ 902391 w 5012927"/>
              <a:gd name="connsiteY326" fmla="*/ 3714256 h 5587385"/>
              <a:gd name="connsiteX327" fmla="*/ 891221 w 5012927"/>
              <a:gd name="connsiteY327" fmla="*/ 3711150 h 5587385"/>
              <a:gd name="connsiteX328" fmla="*/ 887498 w 5012927"/>
              <a:gd name="connsiteY328" fmla="*/ 3704312 h 5587385"/>
              <a:gd name="connsiteX329" fmla="*/ 889359 w 5012927"/>
              <a:gd name="connsiteY329" fmla="*/ 3689401 h 5587385"/>
              <a:gd name="connsiteX330" fmla="*/ 887498 w 5012927"/>
              <a:gd name="connsiteY330" fmla="*/ 3674481 h 5587385"/>
              <a:gd name="connsiteX331" fmla="*/ 862757 w 5012927"/>
              <a:gd name="connsiteY331" fmla="*/ 3619433 h 5587385"/>
              <a:gd name="connsiteX332" fmla="*/ 867716 w 5012927"/>
              <a:gd name="connsiteY332" fmla="*/ 3619433 h 5587385"/>
              <a:gd name="connsiteX333" fmla="*/ 872674 w 5012927"/>
              <a:gd name="connsiteY333" fmla="*/ 3634309 h 5587385"/>
              <a:gd name="connsiteX334" fmla="*/ 852840 w 5012927"/>
              <a:gd name="connsiteY334" fmla="*/ 3664061 h 5587385"/>
              <a:gd name="connsiteX335" fmla="*/ 857799 w 5012927"/>
              <a:gd name="connsiteY335" fmla="*/ 3664061 h 5587385"/>
              <a:gd name="connsiteX336" fmla="*/ 788378 w 5012927"/>
              <a:gd name="connsiteY336" fmla="*/ 3738440 h 5587385"/>
              <a:gd name="connsiteX337" fmla="*/ 728883 w 5012927"/>
              <a:gd name="connsiteY337" fmla="*/ 3738440 h 5587385"/>
              <a:gd name="connsiteX338" fmla="*/ 728883 w 5012927"/>
              <a:gd name="connsiteY338" fmla="*/ 3728523 h 5587385"/>
              <a:gd name="connsiteX339" fmla="*/ 728883 w 5012927"/>
              <a:gd name="connsiteY339" fmla="*/ 3718606 h 5587385"/>
              <a:gd name="connsiteX340" fmla="*/ 799539 w 5012927"/>
              <a:gd name="connsiteY340" fmla="*/ 3672743 h 5587385"/>
              <a:gd name="connsiteX341" fmla="*/ 862757 w 5012927"/>
              <a:gd name="connsiteY341" fmla="*/ 3619433 h 5587385"/>
              <a:gd name="connsiteX342" fmla="*/ 983104 w 5012927"/>
              <a:gd name="connsiteY342" fmla="*/ 3576619 h 5587385"/>
              <a:gd name="connsiteX343" fmla="*/ 993021 w 5012927"/>
              <a:gd name="connsiteY343" fmla="*/ 3581542 h 5587385"/>
              <a:gd name="connsiteX344" fmla="*/ 983104 w 5012927"/>
              <a:gd name="connsiteY344" fmla="*/ 3581304 h 5587385"/>
              <a:gd name="connsiteX345" fmla="*/ 978145 w 5012927"/>
              <a:gd name="connsiteY345" fmla="*/ 3596109 h 5587385"/>
              <a:gd name="connsiteX346" fmla="*/ 938476 w 5012927"/>
              <a:gd name="connsiteY346" fmla="*/ 3650645 h 5587385"/>
              <a:gd name="connsiteX347" fmla="*/ 928559 w 5012927"/>
              <a:gd name="connsiteY347" fmla="*/ 3648166 h 5587385"/>
              <a:gd name="connsiteX348" fmla="*/ 918650 w 5012927"/>
              <a:gd name="connsiteY348" fmla="*/ 3645687 h 5587385"/>
              <a:gd name="connsiteX349" fmla="*/ 923600 w 5012927"/>
              <a:gd name="connsiteY349" fmla="*/ 3635769 h 5587385"/>
              <a:gd name="connsiteX350" fmla="*/ 983104 w 5012927"/>
              <a:gd name="connsiteY350" fmla="*/ 3576619 h 5587385"/>
              <a:gd name="connsiteX351" fmla="*/ 802380 w 5012927"/>
              <a:gd name="connsiteY351" fmla="*/ 3562286 h 5587385"/>
              <a:gd name="connsiteX352" fmla="*/ 817988 w 5012927"/>
              <a:gd name="connsiteY352" fmla="*/ 3570094 h 5587385"/>
              <a:gd name="connsiteX353" fmla="*/ 822330 w 5012927"/>
              <a:gd name="connsiteY353" fmla="*/ 3588738 h 5587385"/>
              <a:gd name="connsiteX354" fmla="*/ 808054 w 5012927"/>
              <a:gd name="connsiteY354" fmla="*/ 3599917 h 5587385"/>
              <a:gd name="connsiteX355" fmla="*/ 793160 w 5012927"/>
              <a:gd name="connsiteY355" fmla="*/ 3596811 h 5587385"/>
              <a:gd name="connsiteX356" fmla="*/ 793160 w 5012927"/>
              <a:gd name="connsiteY356" fmla="*/ 3589973 h 5587385"/>
              <a:gd name="connsiteX357" fmla="*/ 798128 w 5012927"/>
              <a:gd name="connsiteY357" fmla="*/ 3560150 h 5587385"/>
              <a:gd name="connsiteX358" fmla="*/ 803095 w 5012927"/>
              <a:gd name="connsiteY358" fmla="*/ 3560150 h 5587385"/>
              <a:gd name="connsiteX359" fmla="*/ 802380 w 5012927"/>
              <a:gd name="connsiteY359" fmla="*/ 3562286 h 5587385"/>
              <a:gd name="connsiteX360" fmla="*/ 892368 w 5012927"/>
              <a:gd name="connsiteY360" fmla="*/ 3527881 h 5587385"/>
              <a:gd name="connsiteX361" fmla="*/ 892368 w 5012927"/>
              <a:gd name="connsiteY361" fmla="*/ 3547716 h 5587385"/>
              <a:gd name="connsiteX362" fmla="*/ 827914 w 5012927"/>
              <a:gd name="connsiteY362" fmla="*/ 3622095 h 5587385"/>
              <a:gd name="connsiteX363" fmla="*/ 808080 w 5012927"/>
              <a:gd name="connsiteY363" fmla="*/ 3636971 h 5587385"/>
              <a:gd name="connsiteX364" fmla="*/ 803121 w 5012927"/>
              <a:gd name="connsiteY364" fmla="*/ 3632012 h 5587385"/>
              <a:gd name="connsiteX365" fmla="*/ 793204 w 5012927"/>
              <a:gd name="connsiteY365" fmla="*/ 3632012 h 5587385"/>
              <a:gd name="connsiteX366" fmla="*/ 798163 w 5012927"/>
              <a:gd name="connsiteY366" fmla="*/ 3627054 h 5587385"/>
              <a:gd name="connsiteX367" fmla="*/ 872542 w 5012927"/>
              <a:gd name="connsiteY367" fmla="*/ 3537798 h 5587385"/>
              <a:gd name="connsiteX368" fmla="*/ 882459 w 5012927"/>
              <a:gd name="connsiteY368" fmla="*/ 3530987 h 5587385"/>
              <a:gd name="connsiteX369" fmla="*/ 892368 w 5012927"/>
              <a:gd name="connsiteY369" fmla="*/ 3527881 h 5587385"/>
              <a:gd name="connsiteX370" fmla="*/ 705098 w 5012927"/>
              <a:gd name="connsiteY370" fmla="*/ 3505004 h 5587385"/>
              <a:gd name="connsiteX371" fmla="*/ 701611 w 5012927"/>
              <a:gd name="connsiteY371" fmla="*/ 3508491 h 5587385"/>
              <a:gd name="connsiteX372" fmla="*/ 702377 w 5012927"/>
              <a:gd name="connsiteY372" fmla="*/ 3509257 h 5587385"/>
              <a:gd name="connsiteX373" fmla="*/ 961533 w 5012927"/>
              <a:gd name="connsiteY373" fmla="*/ 3431447 h 5587385"/>
              <a:gd name="connsiteX374" fmla="*/ 971335 w 5012927"/>
              <a:gd name="connsiteY374" fmla="*/ 3431447 h 5587385"/>
              <a:gd name="connsiteX375" fmla="*/ 981138 w 5012927"/>
              <a:gd name="connsiteY375" fmla="*/ 3441267 h 5587385"/>
              <a:gd name="connsiteX376" fmla="*/ 969500 w 5012927"/>
              <a:gd name="connsiteY376" fmla="*/ 3464004 h 5587385"/>
              <a:gd name="connsiteX377" fmla="*/ 946825 w 5012927"/>
              <a:gd name="connsiteY377" fmla="*/ 3490553 h 5587385"/>
              <a:gd name="connsiteX378" fmla="*/ 937022 w 5012927"/>
              <a:gd name="connsiteY378" fmla="*/ 3490553 h 5587385"/>
              <a:gd name="connsiteX379" fmla="*/ 932116 w 5012927"/>
              <a:gd name="connsiteY379" fmla="*/ 3490553 h 5587385"/>
              <a:gd name="connsiteX380" fmla="*/ 925967 w 5012927"/>
              <a:gd name="connsiteY380" fmla="*/ 3489936 h 5587385"/>
              <a:gd name="connsiteX381" fmla="*/ 927220 w 5012927"/>
              <a:gd name="connsiteY381" fmla="*/ 3485586 h 5587385"/>
              <a:gd name="connsiteX382" fmla="*/ 940702 w 5012927"/>
              <a:gd name="connsiteY382" fmla="*/ 3454784 h 5587385"/>
              <a:gd name="connsiteX383" fmla="*/ 961533 w 5012927"/>
              <a:gd name="connsiteY383" fmla="*/ 3431447 h 5587385"/>
              <a:gd name="connsiteX384" fmla="*/ 1075660 w 5012927"/>
              <a:gd name="connsiteY384" fmla="*/ 3290096 h 5587385"/>
              <a:gd name="connsiteX385" fmla="*/ 1080628 w 5012927"/>
              <a:gd name="connsiteY385" fmla="*/ 3290096 h 5587385"/>
              <a:gd name="connsiteX386" fmla="*/ 1079913 w 5012927"/>
              <a:gd name="connsiteY386" fmla="*/ 3292232 h 5587385"/>
              <a:gd name="connsiteX387" fmla="*/ 990336 w 5012927"/>
              <a:gd name="connsiteY387" fmla="*/ 3230999 h 5587385"/>
              <a:gd name="connsiteX388" fmla="*/ 989908 w 5012927"/>
              <a:gd name="connsiteY388" fmla="*/ 3231443 h 5587385"/>
              <a:gd name="connsiteX389" fmla="*/ 982218 w 5012927"/>
              <a:gd name="connsiteY389" fmla="*/ 3241510 h 5587385"/>
              <a:gd name="connsiteX390" fmla="*/ 986582 w 5012927"/>
              <a:gd name="connsiteY390" fmla="*/ 3245875 h 5587385"/>
              <a:gd name="connsiteX391" fmla="*/ 1001457 w 5012927"/>
              <a:gd name="connsiteY391" fmla="*/ 3245875 h 5587385"/>
              <a:gd name="connsiteX392" fmla="*/ 1003593 w 5012927"/>
              <a:gd name="connsiteY392" fmla="*/ 3242372 h 5587385"/>
              <a:gd name="connsiteX393" fmla="*/ 1001457 w 5012927"/>
              <a:gd name="connsiteY393" fmla="*/ 3235957 h 5587385"/>
              <a:gd name="connsiteX394" fmla="*/ 1002693 w 5012927"/>
              <a:gd name="connsiteY394" fmla="*/ 3231616 h 5587385"/>
              <a:gd name="connsiteX395" fmla="*/ 996499 w 5012927"/>
              <a:gd name="connsiteY395" fmla="*/ 3230999 h 5587385"/>
              <a:gd name="connsiteX396" fmla="*/ 3360524 w 5012927"/>
              <a:gd name="connsiteY396" fmla="*/ 2686688 h 5587385"/>
              <a:gd name="connsiteX397" fmla="*/ 3299785 w 5012927"/>
              <a:gd name="connsiteY397" fmla="*/ 2731316 h 5587385"/>
              <a:gd name="connsiteX398" fmla="*/ 3246484 w 5012927"/>
              <a:gd name="connsiteY398" fmla="*/ 2790819 h 5587385"/>
              <a:gd name="connsiteX399" fmla="*/ 3241526 w 5012927"/>
              <a:gd name="connsiteY399" fmla="*/ 2805695 h 5587385"/>
              <a:gd name="connsiteX400" fmla="*/ 3251443 w 5012927"/>
              <a:gd name="connsiteY400" fmla="*/ 2820562 h 5587385"/>
              <a:gd name="connsiteX401" fmla="*/ 3261360 w 5012927"/>
              <a:gd name="connsiteY401" fmla="*/ 2820562 h 5587385"/>
              <a:gd name="connsiteX402" fmla="*/ 3319002 w 5012927"/>
              <a:gd name="connsiteY402" fmla="*/ 2759206 h 5587385"/>
              <a:gd name="connsiteX403" fmla="*/ 3380358 w 5012927"/>
              <a:gd name="connsiteY403" fmla="*/ 2701564 h 5587385"/>
              <a:gd name="connsiteX404" fmla="*/ 3375400 w 5012927"/>
              <a:gd name="connsiteY404" fmla="*/ 2691647 h 5587385"/>
              <a:gd name="connsiteX405" fmla="*/ 3380358 w 5012927"/>
              <a:gd name="connsiteY405" fmla="*/ 2691647 h 5587385"/>
              <a:gd name="connsiteX406" fmla="*/ 3375400 w 5012927"/>
              <a:gd name="connsiteY406" fmla="*/ 2689167 h 5587385"/>
              <a:gd name="connsiteX407" fmla="*/ 3370441 w 5012927"/>
              <a:gd name="connsiteY407" fmla="*/ 2686688 h 5587385"/>
              <a:gd name="connsiteX408" fmla="*/ 3405152 w 5012927"/>
              <a:gd name="connsiteY408" fmla="*/ 2582566 h 5587385"/>
              <a:gd name="connsiteX409" fmla="*/ 3395234 w 5012927"/>
              <a:gd name="connsiteY409" fmla="*/ 2583183 h 5587385"/>
              <a:gd name="connsiteX410" fmla="*/ 3395234 w 5012927"/>
              <a:gd name="connsiteY410" fmla="*/ 2598059 h 5587385"/>
              <a:gd name="connsiteX411" fmla="*/ 3405152 w 5012927"/>
              <a:gd name="connsiteY411" fmla="*/ 2588142 h 5587385"/>
              <a:gd name="connsiteX412" fmla="*/ 3539026 w 5012927"/>
              <a:gd name="connsiteY412" fmla="*/ 2453641 h 5587385"/>
              <a:gd name="connsiteX413" fmla="*/ 3534076 w 5012927"/>
              <a:gd name="connsiteY413" fmla="*/ 2463558 h 5587385"/>
              <a:gd name="connsiteX414" fmla="*/ 3548952 w 5012927"/>
              <a:gd name="connsiteY414" fmla="*/ 2463558 h 5587385"/>
              <a:gd name="connsiteX415" fmla="*/ 3548952 w 5012927"/>
              <a:gd name="connsiteY415" fmla="*/ 2468517 h 5587385"/>
              <a:gd name="connsiteX416" fmla="*/ 3553901 w 5012927"/>
              <a:gd name="connsiteY416" fmla="*/ 2453641 h 5587385"/>
              <a:gd name="connsiteX417" fmla="*/ 3540111 w 5012927"/>
              <a:gd name="connsiteY417" fmla="*/ 2409278 h 5587385"/>
              <a:gd name="connsiteX418" fmla="*/ 3529735 w 5012927"/>
              <a:gd name="connsiteY418" fmla="*/ 2409728 h 5587385"/>
              <a:gd name="connsiteX419" fmla="*/ 3519200 w 5012927"/>
              <a:gd name="connsiteY419" fmla="*/ 2414078 h 5587385"/>
              <a:gd name="connsiteX420" fmla="*/ 3439871 w 5012927"/>
              <a:gd name="connsiteY420" fmla="*/ 2455653 h 5587385"/>
              <a:gd name="connsiteX421" fmla="*/ 3360568 w 5012927"/>
              <a:gd name="connsiteY421" fmla="*/ 2508407 h 5587385"/>
              <a:gd name="connsiteX422" fmla="*/ 3340786 w 5012927"/>
              <a:gd name="connsiteY422" fmla="*/ 2528268 h 5587385"/>
              <a:gd name="connsiteX423" fmla="*/ 3261678 w 5012927"/>
              <a:gd name="connsiteY423" fmla="*/ 2632522 h 5587385"/>
              <a:gd name="connsiteX424" fmla="*/ 3264766 w 5012927"/>
              <a:gd name="connsiteY424" fmla="*/ 2640596 h 5587385"/>
              <a:gd name="connsiteX425" fmla="*/ 3271569 w 5012927"/>
              <a:gd name="connsiteY425" fmla="*/ 2652383 h 5587385"/>
              <a:gd name="connsiteX426" fmla="*/ 3281451 w 5012927"/>
              <a:gd name="connsiteY426" fmla="*/ 2652383 h 5587385"/>
              <a:gd name="connsiteX427" fmla="*/ 3306173 w 5012927"/>
              <a:gd name="connsiteY427" fmla="*/ 2637490 h 5587385"/>
              <a:gd name="connsiteX428" fmla="*/ 3403943 w 5012927"/>
              <a:gd name="connsiteY428" fmla="*/ 2533226 h 5587385"/>
              <a:gd name="connsiteX429" fmla="*/ 3509283 w 5012927"/>
              <a:gd name="connsiteY429" fmla="*/ 2443865 h 5587385"/>
              <a:gd name="connsiteX430" fmla="*/ 3524776 w 5012927"/>
              <a:gd name="connsiteY430" fmla="*/ 2429589 h 5587385"/>
              <a:gd name="connsiteX431" fmla="*/ 3117506 w 5012927"/>
              <a:gd name="connsiteY431" fmla="*/ 2181650 h 5587385"/>
              <a:gd name="connsiteX432" fmla="*/ 3099723 w 5012927"/>
              <a:gd name="connsiteY432" fmla="*/ 2198456 h 5587385"/>
              <a:gd name="connsiteX433" fmla="*/ 3070564 w 5012927"/>
              <a:gd name="connsiteY433" fmla="*/ 2227034 h 5587385"/>
              <a:gd name="connsiteX434" fmla="*/ 3068877 w 5012927"/>
              <a:gd name="connsiteY434" fmla="*/ 2248549 h 5587385"/>
              <a:gd name="connsiteX435" fmla="*/ 3117653 w 5012927"/>
              <a:gd name="connsiteY435" fmla="*/ 2196533 h 5587385"/>
              <a:gd name="connsiteX436" fmla="*/ 3850166 w 5012927"/>
              <a:gd name="connsiteY436" fmla="*/ 2095191 h 5587385"/>
              <a:gd name="connsiteX437" fmla="*/ 3867698 w 5012927"/>
              <a:gd name="connsiteY437" fmla="*/ 2103132 h 5587385"/>
              <a:gd name="connsiteX438" fmla="*/ 3851410 w 5012927"/>
              <a:gd name="connsiteY438" fmla="*/ 2117090 h 5587385"/>
              <a:gd name="connsiteX439" fmla="*/ 3849743 w 5012927"/>
              <a:gd name="connsiteY439" fmla="*/ 2120222 h 5587385"/>
              <a:gd name="connsiteX440" fmla="*/ 3839014 w 5012927"/>
              <a:gd name="connsiteY440" fmla="*/ 2125595 h 5587385"/>
              <a:gd name="connsiteX441" fmla="*/ 3801824 w 5012927"/>
              <a:gd name="connsiteY441" fmla="*/ 2121872 h 5587385"/>
              <a:gd name="connsiteX442" fmla="*/ 3806783 w 5012927"/>
              <a:gd name="connsiteY442" fmla="*/ 2106978 h 5587385"/>
              <a:gd name="connsiteX443" fmla="*/ 3816700 w 5012927"/>
              <a:gd name="connsiteY443" fmla="*/ 2102011 h 5587385"/>
              <a:gd name="connsiteX444" fmla="*/ 3850166 w 5012927"/>
              <a:gd name="connsiteY444" fmla="*/ 2095191 h 5587385"/>
              <a:gd name="connsiteX445" fmla="*/ 3945615 w 5012927"/>
              <a:gd name="connsiteY445" fmla="*/ 2012967 h 5587385"/>
              <a:gd name="connsiteX446" fmla="*/ 3871245 w 5012927"/>
              <a:gd name="connsiteY446" fmla="*/ 2037761 h 5587385"/>
              <a:gd name="connsiteX447" fmla="*/ 3781990 w 5012927"/>
              <a:gd name="connsiteY447" fmla="*/ 2127007 h 5587385"/>
              <a:gd name="connsiteX448" fmla="*/ 3781990 w 5012927"/>
              <a:gd name="connsiteY448" fmla="*/ 2117090 h 5587385"/>
              <a:gd name="connsiteX449" fmla="*/ 3777031 w 5012927"/>
              <a:gd name="connsiteY449" fmla="*/ 2131966 h 5587385"/>
              <a:gd name="connsiteX450" fmla="*/ 3672909 w 5012927"/>
              <a:gd name="connsiteY450" fmla="*/ 2191469 h 5587385"/>
              <a:gd name="connsiteX451" fmla="*/ 3631378 w 5012927"/>
              <a:gd name="connsiteY451" fmla="*/ 2237306 h 5587385"/>
              <a:gd name="connsiteX452" fmla="*/ 3593571 w 5012927"/>
              <a:gd name="connsiteY452" fmla="*/ 2290430 h 5587385"/>
              <a:gd name="connsiteX453" fmla="*/ 3588612 w 5012927"/>
              <a:gd name="connsiteY453" fmla="*/ 2305182 h 5587385"/>
              <a:gd name="connsiteX454" fmla="*/ 3578695 w 5012927"/>
              <a:gd name="connsiteY454" fmla="*/ 2319935 h 5587385"/>
              <a:gd name="connsiteX455" fmla="*/ 3544611 w 5012927"/>
              <a:gd name="connsiteY455" fmla="*/ 2360724 h 5587385"/>
              <a:gd name="connsiteX456" fmla="*/ 3544055 w 5012927"/>
              <a:gd name="connsiteY456" fmla="*/ 2404108 h 5587385"/>
              <a:gd name="connsiteX457" fmla="*/ 3562584 w 5012927"/>
              <a:gd name="connsiteY457" fmla="*/ 2394217 h 5587385"/>
              <a:gd name="connsiteX458" fmla="*/ 3573736 w 5012927"/>
              <a:gd name="connsiteY458" fmla="*/ 2384291 h 5587385"/>
              <a:gd name="connsiteX459" fmla="*/ 3695222 w 5012927"/>
              <a:gd name="connsiteY459" fmla="*/ 2274310 h 5587385"/>
              <a:gd name="connsiteX460" fmla="*/ 3816700 w 5012927"/>
              <a:gd name="connsiteY460" fmla="*/ 2171635 h 5587385"/>
              <a:gd name="connsiteX461" fmla="*/ 3835917 w 5012927"/>
              <a:gd name="connsiteY461" fmla="*/ 2146224 h 5587385"/>
              <a:gd name="connsiteX462" fmla="*/ 3849743 w 5012927"/>
              <a:gd name="connsiteY462" fmla="*/ 2120222 h 5587385"/>
              <a:gd name="connsiteX463" fmla="*/ 3876203 w 5012927"/>
              <a:gd name="connsiteY463" fmla="*/ 2106978 h 5587385"/>
              <a:gd name="connsiteX464" fmla="*/ 3867698 w 5012927"/>
              <a:gd name="connsiteY464" fmla="*/ 2103132 h 5587385"/>
              <a:gd name="connsiteX465" fmla="*/ 3955533 w 5012927"/>
              <a:gd name="connsiteY465" fmla="*/ 2027843 h 5587385"/>
              <a:gd name="connsiteX466" fmla="*/ 3955533 w 5012927"/>
              <a:gd name="connsiteY466" fmla="*/ 2022885 h 5587385"/>
              <a:gd name="connsiteX467" fmla="*/ 3950574 w 5012927"/>
              <a:gd name="connsiteY467" fmla="*/ 2016064 h 5587385"/>
              <a:gd name="connsiteX468" fmla="*/ 3945615 w 5012927"/>
              <a:gd name="connsiteY468" fmla="*/ 2012967 h 5587385"/>
              <a:gd name="connsiteX469" fmla="*/ 4069581 w 5012927"/>
              <a:gd name="connsiteY469" fmla="*/ 1918754 h 5587385"/>
              <a:gd name="connsiteX470" fmla="*/ 4049747 w 5012927"/>
              <a:gd name="connsiteY470" fmla="*/ 1933629 h 5587385"/>
              <a:gd name="connsiteX471" fmla="*/ 4041691 w 5012927"/>
              <a:gd name="connsiteY471" fmla="*/ 1950985 h 5587385"/>
              <a:gd name="connsiteX472" fmla="*/ 4059664 w 5012927"/>
              <a:gd name="connsiteY472" fmla="*/ 1953464 h 5587385"/>
              <a:gd name="connsiteX473" fmla="*/ 4074540 w 5012927"/>
              <a:gd name="connsiteY473" fmla="*/ 1938588 h 5587385"/>
              <a:gd name="connsiteX474" fmla="*/ 4079498 w 5012927"/>
              <a:gd name="connsiteY474" fmla="*/ 1933629 h 5587385"/>
              <a:gd name="connsiteX475" fmla="*/ 4243124 w 5012927"/>
              <a:gd name="connsiteY475" fmla="*/ 1824548 h 5587385"/>
              <a:gd name="connsiteX476" fmla="*/ 4223290 w 5012927"/>
              <a:gd name="connsiteY476" fmla="*/ 1844383 h 5587385"/>
              <a:gd name="connsiteX477" fmla="*/ 4223290 w 5012927"/>
              <a:gd name="connsiteY477" fmla="*/ 1849342 h 5587385"/>
              <a:gd name="connsiteX478" fmla="*/ 4243124 w 5012927"/>
              <a:gd name="connsiteY478" fmla="*/ 1834466 h 5587385"/>
              <a:gd name="connsiteX479" fmla="*/ 4247368 w 5012927"/>
              <a:gd name="connsiteY479" fmla="*/ 1825960 h 5587385"/>
              <a:gd name="connsiteX480" fmla="*/ 4383201 w 5012927"/>
              <a:gd name="connsiteY480" fmla="*/ 1649144 h 5587385"/>
              <a:gd name="connsiteX481" fmla="*/ 4367081 w 5012927"/>
              <a:gd name="connsiteY481" fmla="*/ 1655964 h 5587385"/>
              <a:gd name="connsiteX482" fmla="*/ 4331753 w 5012927"/>
              <a:gd name="connsiteY482" fmla="*/ 1678895 h 5587385"/>
              <a:gd name="connsiteX483" fmla="*/ 4292710 w 5012927"/>
              <a:gd name="connsiteY483" fmla="*/ 1705541 h 5587385"/>
              <a:gd name="connsiteX484" fmla="*/ 4286508 w 5012927"/>
              <a:gd name="connsiteY484" fmla="*/ 1716623 h 5587385"/>
              <a:gd name="connsiteX485" fmla="*/ 4272876 w 5012927"/>
              <a:gd name="connsiteY485" fmla="*/ 1735011 h 5587385"/>
              <a:gd name="connsiteX486" fmla="*/ 4267917 w 5012927"/>
              <a:gd name="connsiteY486" fmla="*/ 1744813 h 5587385"/>
              <a:gd name="connsiteX487" fmla="*/ 4277835 w 5012927"/>
              <a:gd name="connsiteY487" fmla="*/ 1751554 h 5587385"/>
              <a:gd name="connsiteX488" fmla="*/ 4287752 w 5012927"/>
              <a:gd name="connsiteY488" fmla="*/ 1754625 h 5587385"/>
              <a:gd name="connsiteX489" fmla="*/ 4391874 w 5012927"/>
              <a:gd name="connsiteY489" fmla="*/ 1710500 h 5587385"/>
              <a:gd name="connsiteX490" fmla="*/ 4399312 w 5012927"/>
              <a:gd name="connsiteY490" fmla="*/ 1701827 h 5587385"/>
              <a:gd name="connsiteX491" fmla="*/ 4406750 w 5012927"/>
              <a:gd name="connsiteY491" fmla="*/ 1685707 h 5587385"/>
              <a:gd name="connsiteX492" fmla="*/ 4396833 w 5012927"/>
              <a:gd name="connsiteY492" fmla="*/ 1690665 h 5587385"/>
              <a:gd name="connsiteX493" fmla="*/ 4391874 w 5012927"/>
              <a:gd name="connsiteY493" fmla="*/ 1660923 h 5587385"/>
              <a:gd name="connsiteX494" fmla="*/ 4383201 w 5012927"/>
              <a:gd name="connsiteY494" fmla="*/ 1649144 h 5587385"/>
              <a:gd name="connsiteX495" fmla="*/ 3706129 w 5012927"/>
              <a:gd name="connsiteY495" fmla="*/ 1626362 h 5587385"/>
              <a:gd name="connsiteX496" fmla="*/ 3685510 w 5012927"/>
              <a:gd name="connsiteY496" fmla="*/ 1629798 h 5587385"/>
              <a:gd name="connsiteX497" fmla="*/ 3645154 w 5012927"/>
              <a:gd name="connsiteY497" fmla="*/ 1672868 h 5587385"/>
              <a:gd name="connsiteX498" fmla="*/ 3612980 w 5012927"/>
              <a:gd name="connsiteY498" fmla="*/ 1709627 h 5587385"/>
              <a:gd name="connsiteX499" fmla="*/ 3628212 w 5012927"/>
              <a:gd name="connsiteY499" fmla="*/ 1716527 h 5587385"/>
              <a:gd name="connsiteX500" fmla="*/ 3611924 w 5012927"/>
              <a:gd name="connsiteY500" fmla="*/ 1730485 h 5587385"/>
              <a:gd name="connsiteX501" fmla="*/ 3610257 w 5012927"/>
              <a:gd name="connsiteY501" fmla="*/ 1733617 h 5587385"/>
              <a:gd name="connsiteX502" fmla="*/ 3599528 w 5012927"/>
              <a:gd name="connsiteY502" fmla="*/ 1738990 h 5587385"/>
              <a:gd name="connsiteX503" fmla="*/ 3582638 w 5012927"/>
              <a:gd name="connsiteY503" fmla="*/ 1741104 h 5587385"/>
              <a:gd name="connsiteX504" fmla="*/ 3550940 w 5012927"/>
              <a:gd name="connsiteY504" fmla="*/ 1772031 h 5587385"/>
              <a:gd name="connsiteX505" fmla="*/ 3304733 w 5012927"/>
              <a:gd name="connsiteY505" fmla="*/ 2004710 h 5587385"/>
              <a:gd name="connsiteX506" fmla="*/ 3304569 w 5012927"/>
              <a:gd name="connsiteY506" fmla="*/ 2017503 h 5587385"/>
              <a:gd name="connsiteX507" fmla="*/ 3323098 w 5012927"/>
              <a:gd name="connsiteY507" fmla="*/ 2007612 h 5587385"/>
              <a:gd name="connsiteX508" fmla="*/ 3334250 w 5012927"/>
              <a:gd name="connsiteY508" fmla="*/ 1997686 h 5587385"/>
              <a:gd name="connsiteX509" fmla="*/ 3455736 w 5012927"/>
              <a:gd name="connsiteY509" fmla="*/ 1887705 h 5587385"/>
              <a:gd name="connsiteX510" fmla="*/ 3577214 w 5012927"/>
              <a:gd name="connsiteY510" fmla="*/ 1785030 h 5587385"/>
              <a:gd name="connsiteX511" fmla="*/ 3596431 w 5012927"/>
              <a:gd name="connsiteY511" fmla="*/ 1759619 h 5587385"/>
              <a:gd name="connsiteX512" fmla="*/ 3610257 w 5012927"/>
              <a:gd name="connsiteY512" fmla="*/ 1733617 h 5587385"/>
              <a:gd name="connsiteX513" fmla="*/ 3636717 w 5012927"/>
              <a:gd name="connsiteY513" fmla="*/ 1720373 h 5587385"/>
              <a:gd name="connsiteX514" fmla="*/ 3628212 w 5012927"/>
              <a:gd name="connsiteY514" fmla="*/ 1716527 h 5587385"/>
              <a:gd name="connsiteX515" fmla="*/ 3716047 w 5012927"/>
              <a:gd name="connsiteY515" fmla="*/ 1641238 h 5587385"/>
              <a:gd name="connsiteX516" fmla="*/ 3716047 w 5012927"/>
              <a:gd name="connsiteY516" fmla="*/ 1636280 h 5587385"/>
              <a:gd name="connsiteX517" fmla="*/ 3711088 w 5012927"/>
              <a:gd name="connsiteY517" fmla="*/ 1629459 h 5587385"/>
              <a:gd name="connsiteX518" fmla="*/ 3706129 w 5012927"/>
              <a:gd name="connsiteY518" fmla="*/ 1626362 h 5587385"/>
              <a:gd name="connsiteX519" fmla="*/ 3830095 w 5012927"/>
              <a:gd name="connsiteY519" fmla="*/ 1532149 h 5587385"/>
              <a:gd name="connsiteX520" fmla="*/ 3810261 w 5012927"/>
              <a:gd name="connsiteY520" fmla="*/ 1547024 h 5587385"/>
              <a:gd name="connsiteX521" fmla="*/ 3802205 w 5012927"/>
              <a:gd name="connsiteY521" fmla="*/ 1564380 h 5587385"/>
              <a:gd name="connsiteX522" fmla="*/ 3804862 w 5012927"/>
              <a:gd name="connsiteY522" fmla="*/ 1564746 h 5587385"/>
              <a:gd name="connsiteX523" fmla="*/ 3833197 w 5012927"/>
              <a:gd name="connsiteY523" fmla="*/ 1536801 h 5587385"/>
              <a:gd name="connsiteX524" fmla="*/ 4743919 w 5012927"/>
              <a:gd name="connsiteY524" fmla="*/ 1467545 h 5587385"/>
              <a:gd name="connsiteX525" fmla="*/ 4669548 w 5012927"/>
              <a:gd name="connsiteY525" fmla="*/ 1541915 h 5587385"/>
              <a:gd name="connsiteX526" fmla="*/ 4540624 w 5012927"/>
              <a:gd name="connsiteY526" fmla="*/ 1660923 h 5587385"/>
              <a:gd name="connsiteX527" fmla="*/ 4488567 w 5012927"/>
              <a:gd name="connsiteY527" fmla="*/ 1699347 h 5587385"/>
              <a:gd name="connsiteX528" fmla="*/ 4436502 w 5012927"/>
              <a:gd name="connsiteY528" fmla="*/ 1745210 h 5587385"/>
              <a:gd name="connsiteX529" fmla="*/ 4396833 w 5012927"/>
              <a:gd name="connsiteY529" fmla="*/ 1786741 h 5587385"/>
              <a:gd name="connsiteX530" fmla="*/ 4372040 w 5012927"/>
              <a:gd name="connsiteY530" fmla="*/ 1839424 h 5587385"/>
              <a:gd name="connsiteX531" fmla="*/ 4342288 w 5012927"/>
              <a:gd name="connsiteY531" fmla="*/ 1879085 h 5587385"/>
              <a:gd name="connsiteX532" fmla="*/ 4267917 w 5012927"/>
              <a:gd name="connsiteY532" fmla="*/ 1913795 h 5587385"/>
              <a:gd name="connsiteX533" fmla="*/ 4244368 w 5012927"/>
              <a:gd name="connsiteY533" fmla="*/ 1936726 h 5587385"/>
              <a:gd name="connsiteX534" fmla="*/ 4243124 w 5012927"/>
              <a:gd name="connsiteY534" fmla="*/ 1963381 h 5587385"/>
              <a:gd name="connsiteX535" fmla="*/ 4228248 w 5012927"/>
              <a:gd name="connsiteY535" fmla="*/ 1943547 h 5587385"/>
              <a:gd name="connsiteX536" fmla="*/ 4230110 w 5012927"/>
              <a:gd name="connsiteY536" fmla="*/ 1950985 h 5587385"/>
              <a:gd name="connsiteX537" fmla="*/ 4228248 w 5012927"/>
              <a:gd name="connsiteY537" fmla="*/ 1958423 h 5587385"/>
              <a:gd name="connsiteX538" fmla="*/ 4218331 w 5012927"/>
              <a:gd name="connsiteY538" fmla="*/ 1978257 h 5587385"/>
              <a:gd name="connsiteX539" fmla="*/ 4134661 w 5012927"/>
              <a:gd name="connsiteY539" fmla="*/ 2066268 h 5587385"/>
              <a:gd name="connsiteX540" fmla="*/ 4039829 w 5012927"/>
              <a:gd name="connsiteY540" fmla="*/ 2131966 h 5587385"/>
              <a:gd name="connsiteX541" fmla="*/ 4019995 w 5012927"/>
              <a:gd name="connsiteY541" fmla="*/ 2146842 h 5587385"/>
              <a:gd name="connsiteX542" fmla="*/ 4006981 w 5012927"/>
              <a:gd name="connsiteY542" fmla="*/ 2166676 h 5587385"/>
              <a:gd name="connsiteX543" fmla="*/ 3990243 w 5012927"/>
              <a:gd name="connsiteY543" fmla="*/ 2186511 h 5587385"/>
              <a:gd name="connsiteX544" fmla="*/ 3821659 w 5012927"/>
              <a:gd name="connsiteY544" fmla="*/ 2349537 h 5587385"/>
              <a:gd name="connsiteX545" fmla="*/ 3814221 w 5012927"/>
              <a:gd name="connsiteY545" fmla="*/ 2356357 h 5587385"/>
              <a:gd name="connsiteX546" fmla="*/ 3806783 w 5012927"/>
              <a:gd name="connsiteY546" fmla="*/ 2359463 h 5587385"/>
              <a:gd name="connsiteX547" fmla="*/ 3762155 w 5012927"/>
              <a:gd name="connsiteY547" fmla="*/ 2384909 h 5587385"/>
              <a:gd name="connsiteX548" fmla="*/ 3732403 w 5012927"/>
              <a:gd name="connsiteY548" fmla="*/ 2428972 h 5587385"/>
              <a:gd name="connsiteX549" fmla="*/ 3710098 w 5012927"/>
              <a:gd name="connsiteY549" fmla="*/ 2469311 h 5587385"/>
              <a:gd name="connsiteX550" fmla="*/ 3672909 w 5012927"/>
              <a:gd name="connsiteY550" fmla="*/ 2498481 h 5587385"/>
              <a:gd name="connsiteX551" fmla="*/ 3627037 w 5012927"/>
              <a:gd name="connsiteY551" fmla="*/ 2527641 h 5587385"/>
              <a:gd name="connsiteX552" fmla="*/ 3588612 w 5012927"/>
              <a:gd name="connsiteY552" fmla="*/ 2567981 h 5587385"/>
              <a:gd name="connsiteX553" fmla="*/ 3535929 w 5012927"/>
              <a:gd name="connsiteY553" fmla="*/ 2629425 h 5587385"/>
              <a:gd name="connsiteX554" fmla="*/ 3479531 w 5012927"/>
              <a:gd name="connsiteY554" fmla="*/ 2687138 h 5587385"/>
              <a:gd name="connsiteX555" fmla="*/ 3442341 w 5012927"/>
              <a:gd name="connsiteY555" fmla="*/ 2723128 h 5587385"/>
              <a:gd name="connsiteX556" fmla="*/ 3405152 w 5012927"/>
              <a:gd name="connsiteY556" fmla="*/ 2766573 h 5587385"/>
              <a:gd name="connsiteX557" fmla="*/ 3366144 w 5012927"/>
              <a:gd name="connsiteY557" fmla="*/ 2816706 h 5587385"/>
              <a:gd name="connsiteX558" fmla="*/ 3316064 w 5012927"/>
              <a:gd name="connsiteY558" fmla="*/ 2855352 h 5587385"/>
              <a:gd name="connsiteX559" fmla="*/ 3291341 w 5012927"/>
              <a:gd name="connsiteY559" fmla="*/ 2860231 h 5587385"/>
              <a:gd name="connsiteX560" fmla="*/ 3296291 w 5012927"/>
              <a:gd name="connsiteY560" fmla="*/ 2845593 h 5587385"/>
              <a:gd name="connsiteX561" fmla="*/ 3301232 w 5012927"/>
              <a:gd name="connsiteY561" fmla="*/ 2830947 h 5587385"/>
              <a:gd name="connsiteX562" fmla="*/ 3281451 w 5012927"/>
              <a:gd name="connsiteY562" fmla="*/ 2835826 h 5587385"/>
              <a:gd name="connsiteX563" fmla="*/ 3241896 w 5012927"/>
              <a:gd name="connsiteY563" fmla="*/ 2885042 h 5587385"/>
              <a:gd name="connsiteX564" fmla="*/ 3238190 w 5012927"/>
              <a:gd name="connsiteY564" fmla="*/ 2914185 h 5587385"/>
              <a:gd name="connsiteX565" fmla="*/ 3256728 w 5012927"/>
              <a:gd name="connsiteY565" fmla="*/ 2939613 h 5587385"/>
              <a:gd name="connsiteX566" fmla="*/ 3282077 w 5012927"/>
              <a:gd name="connsiteY566" fmla="*/ 2943954 h 5587385"/>
              <a:gd name="connsiteX567" fmla="*/ 3311123 w 5012927"/>
              <a:gd name="connsiteY567" fmla="*/ 2929696 h 5587385"/>
              <a:gd name="connsiteX568" fmla="*/ 3377306 w 5012927"/>
              <a:gd name="connsiteY568" fmla="*/ 2869672 h 5587385"/>
              <a:gd name="connsiteX569" fmla="*/ 3439862 w 5012927"/>
              <a:gd name="connsiteY569" fmla="*/ 2806295 h 5587385"/>
              <a:gd name="connsiteX570" fmla="*/ 3522297 w 5012927"/>
              <a:gd name="connsiteY570" fmla="*/ 2720031 h 5587385"/>
              <a:gd name="connsiteX571" fmla="*/ 3608446 w 5012927"/>
              <a:gd name="connsiteY571" fmla="*/ 2637490 h 5587385"/>
              <a:gd name="connsiteX572" fmla="*/ 3672291 w 5012927"/>
              <a:gd name="connsiteY572" fmla="*/ 2577289 h 5587385"/>
              <a:gd name="connsiteX573" fmla="*/ 3732403 w 5012927"/>
              <a:gd name="connsiteY573" fmla="*/ 2513374 h 5587385"/>
              <a:gd name="connsiteX574" fmla="*/ 3804303 w 5012927"/>
              <a:gd name="connsiteY574" fmla="*/ 2448833 h 5587385"/>
              <a:gd name="connsiteX575" fmla="*/ 3876203 w 5012927"/>
              <a:gd name="connsiteY575" fmla="*/ 2384291 h 5587385"/>
              <a:gd name="connsiteX576" fmla="*/ 3920831 w 5012927"/>
              <a:gd name="connsiteY576" fmla="*/ 2339602 h 5587385"/>
              <a:gd name="connsiteX577" fmla="*/ 3978473 w 5012927"/>
              <a:gd name="connsiteY577" fmla="*/ 2279313 h 5587385"/>
              <a:gd name="connsiteX578" fmla="*/ 4039829 w 5012927"/>
              <a:gd name="connsiteY578" fmla="*/ 2226180 h 5587385"/>
              <a:gd name="connsiteX579" fmla="*/ 4198497 w 5012927"/>
              <a:gd name="connsiteY579" fmla="*/ 2072471 h 5587385"/>
              <a:gd name="connsiteX580" fmla="*/ 4285890 w 5012927"/>
              <a:gd name="connsiteY580" fmla="*/ 1978875 h 5587385"/>
              <a:gd name="connsiteX581" fmla="*/ 4376998 w 5012927"/>
              <a:gd name="connsiteY581" fmla="*/ 1889002 h 5587385"/>
              <a:gd name="connsiteX582" fmla="*/ 4430926 w 5012927"/>
              <a:gd name="connsiteY582" fmla="*/ 1836945 h 5587385"/>
              <a:gd name="connsiteX583" fmla="*/ 4481129 w 5012927"/>
              <a:gd name="connsiteY583" fmla="*/ 1784879 h 5587385"/>
              <a:gd name="connsiteX584" fmla="*/ 4550541 w 5012927"/>
              <a:gd name="connsiteY584" fmla="*/ 1730334 h 5587385"/>
              <a:gd name="connsiteX585" fmla="*/ 4605086 w 5012927"/>
              <a:gd name="connsiteY585" fmla="*/ 1675790 h 5587385"/>
              <a:gd name="connsiteX586" fmla="*/ 4624921 w 5012927"/>
              <a:gd name="connsiteY586" fmla="*/ 1646047 h 5587385"/>
              <a:gd name="connsiteX587" fmla="*/ 4729043 w 5012927"/>
              <a:gd name="connsiteY587" fmla="*/ 1527040 h 5587385"/>
              <a:gd name="connsiteX588" fmla="*/ 4758795 w 5012927"/>
              <a:gd name="connsiteY588" fmla="*/ 1482412 h 5587385"/>
              <a:gd name="connsiteX589" fmla="*/ 4753836 w 5012927"/>
              <a:gd name="connsiteY589" fmla="*/ 1467545 h 5587385"/>
              <a:gd name="connsiteX590" fmla="*/ 4637938 w 5012927"/>
              <a:gd name="connsiteY590" fmla="*/ 1363414 h 5587385"/>
              <a:gd name="connsiteX591" fmla="*/ 4615004 w 5012927"/>
              <a:gd name="connsiteY591" fmla="*/ 1378290 h 5587385"/>
              <a:gd name="connsiteX592" fmla="*/ 4605086 w 5012927"/>
              <a:gd name="connsiteY592" fmla="*/ 1393165 h 5587385"/>
              <a:gd name="connsiteX593" fmla="*/ 4546827 w 5012927"/>
              <a:gd name="connsiteY593" fmla="*/ 1478080 h 5587385"/>
              <a:gd name="connsiteX594" fmla="*/ 4481129 w 5012927"/>
              <a:gd name="connsiteY594" fmla="*/ 1551833 h 5587385"/>
              <a:gd name="connsiteX595" fmla="*/ 4473074 w 5012927"/>
              <a:gd name="connsiteY595" fmla="*/ 1561750 h 5587385"/>
              <a:gd name="connsiteX596" fmla="*/ 4476171 w 5012927"/>
              <a:gd name="connsiteY596" fmla="*/ 1571667 h 5587385"/>
              <a:gd name="connsiteX597" fmla="*/ 4481747 w 5012927"/>
              <a:gd name="connsiteY597" fmla="*/ 1576626 h 5587385"/>
              <a:gd name="connsiteX598" fmla="*/ 4491047 w 5012927"/>
              <a:gd name="connsiteY598" fmla="*/ 1581584 h 5587385"/>
              <a:gd name="connsiteX599" fmla="*/ 4491047 w 5012927"/>
              <a:gd name="connsiteY599" fmla="*/ 1566709 h 5587385"/>
              <a:gd name="connsiteX600" fmla="*/ 4505923 w 5012927"/>
              <a:gd name="connsiteY600" fmla="*/ 1566709 h 5587385"/>
              <a:gd name="connsiteX601" fmla="*/ 4596413 w 5012927"/>
              <a:gd name="connsiteY601" fmla="*/ 1481177 h 5587385"/>
              <a:gd name="connsiteX602" fmla="*/ 4664590 w 5012927"/>
              <a:gd name="connsiteY602" fmla="*/ 1388207 h 5587385"/>
              <a:gd name="connsiteX603" fmla="*/ 4649714 w 5012927"/>
              <a:gd name="connsiteY603" fmla="*/ 1363414 h 5587385"/>
              <a:gd name="connsiteX604" fmla="*/ 4637938 w 5012927"/>
              <a:gd name="connsiteY604" fmla="*/ 1363414 h 5587385"/>
              <a:gd name="connsiteX605" fmla="*/ 4504433 w 5012927"/>
              <a:gd name="connsiteY605" fmla="*/ 1080940 h 5587385"/>
              <a:gd name="connsiteX606" fmla="*/ 4463532 w 5012927"/>
              <a:gd name="connsiteY606" fmla="*/ 1110684 h 5587385"/>
              <a:gd name="connsiteX607" fmla="*/ 4449111 w 5012927"/>
              <a:gd name="connsiteY607" fmla="*/ 1129913 h 5587385"/>
              <a:gd name="connsiteX608" fmla="*/ 4490988 w 5012927"/>
              <a:gd name="connsiteY608" fmla="*/ 1138288 h 5587385"/>
              <a:gd name="connsiteX609" fmla="*/ 4519309 w 5012927"/>
              <a:gd name="connsiteY609" fmla="*/ 1095807 h 5587385"/>
              <a:gd name="connsiteX610" fmla="*/ 4514350 w 5012927"/>
              <a:gd name="connsiteY610" fmla="*/ 1080940 h 5587385"/>
              <a:gd name="connsiteX611" fmla="*/ 4398451 w 5012927"/>
              <a:gd name="connsiteY611" fmla="*/ 976809 h 5587385"/>
              <a:gd name="connsiteX612" fmla="*/ 4375518 w 5012927"/>
              <a:gd name="connsiteY612" fmla="*/ 991685 h 5587385"/>
              <a:gd name="connsiteX613" fmla="*/ 4365600 w 5012927"/>
              <a:gd name="connsiteY613" fmla="*/ 1006561 h 5587385"/>
              <a:gd name="connsiteX614" fmla="*/ 4308435 w 5012927"/>
              <a:gd name="connsiteY614" fmla="*/ 1089881 h 5587385"/>
              <a:gd name="connsiteX615" fmla="*/ 4337329 w 5012927"/>
              <a:gd name="connsiteY615" fmla="*/ 1095657 h 5587385"/>
              <a:gd name="connsiteX616" fmla="*/ 4350645 w 5012927"/>
              <a:gd name="connsiteY616" fmla="*/ 1101333 h 5587385"/>
              <a:gd name="connsiteX617" fmla="*/ 4356927 w 5012927"/>
              <a:gd name="connsiteY617" fmla="*/ 1094572 h 5587385"/>
              <a:gd name="connsiteX618" fmla="*/ 4425104 w 5012927"/>
              <a:gd name="connsiteY618" fmla="*/ 1001602 h 5587385"/>
              <a:gd name="connsiteX619" fmla="*/ 4410228 w 5012927"/>
              <a:gd name="connsiteY619" fmla="*/ 976809 h 5587385"/>
              <a:gd name="connsiteX620" fmla="*/ 4398451 w 5012927"/>
              <a:gd name="connsiteY620" fmla="*/ 976809 h 5587385"/>
              <a:gd name="connsiteX621" fmla="*/ 2440633 w 5012927"/>
              <a:gd name="connsiteY621" fmla="*/ 594 h 5587385"/>
              <a:gd name="connsiteX622" fmla="*/ 2587530 w 5012927"/>
              <a:gd name="connsiteY622" fmla="*/ 8032 h 5587385"/>
              <a:gd name="connsiteX623" fmla="*/ 2632149 w 5012927"/>
              <a:gd name="connsiteY623" fmla="*/ 21055 h 5587385"/>
              <a:gd name="connsiteX624" fmla="*/ 2661900 w 5012927"/>
              <a:gd name="connsiteY624" fmla="*/ 52660 h 5587385"/>
              <a:gd name="connsiteX625" fmla="*/ 2676776 w 5012927"/>
              <a:gd name="connsiteY625" fmla="*/ 91085 h 5587385"/>
              <a:gd name="connsiteX626" fmla="*/ 2676776 w 5012927"/>
              <a:gd name="connsiteY626" fmla="*/ 98730 h 5587385"/>
              <a:gd name="connsiteX627" fmla="*/ 2680119 w 5012927"/>
              <a:gd name="connsiteY627" fmla="*/ 98565 h 5587385"/>
              <a:gd name="connsiteX628" fmla="*/ 2827016 w 5012927"/>
              <a:gd name="connsiteY628" fmla="*/ 106003 h 5587385"/>
              <a:gd name="connsiteX629" fmla="*/ 2871635 w 5012927"/>
              <a:gd name="connsiteY629" fmla="*/ 119026 h 5587385"/>
              <a:gd name="connsiteX630" fmla="*/ 2901386 w 5012927"/>
              <a:gd name="connsiteY630" fmla="*/ 150631 h 5587385"/>
              <a:gd name="connsiteX631" fmla="*/ 2916262 w 5012927"/>
              <a:gd name="connsiteY631" fmla="*/ 189056 h 5587385"/>
              <a:gd name="connsiteX632" fmla="*/ 2916262 w 5012927"/>
              <a:gd name="connsiteY632" fmla="*/ 234928 h 5587385"/>
              <a:gd name="connsiteX633" fmla="*/ 2911082 w 5012927"/>
              <a:gd name="connsiteY633" fmla="*/ 305362 h 5587385"/>
              <a:gd name="connsiteX634" fmla="*/ 2919605 w 5012927"/>
              <a:gd name="connsiteY634" fmla="*/ 304941 h 5587385"/>
              <a:gd name="connsiteX635" fmla="*/ 3066502 w 5012927"/>
              <a:gd name="connsiteY635" fmla="*/ 312379 h 5587385"/>
              <a:gd name="connsiteX636" fmla="*/ 3111121 w 5012927"/>
              <a:gd name="connsiteY636" fmla="*/ 325402 h 5587385"/>
              <a:gd name="connsiteX637" fmla="*/ 3140872 w 5012927"/>
              <a:gd name="connsiteY637" fmla="*/ 357007 h 5587385"/>
              <a:gd name="connsiteX638" fmla="*/ 3155748 w 5012927"/>
              <a:gd name="connsiteY638" fmla="*/ 395432 h 5587385"/>
              <a:gd name="connsiteX639" fmla="*/ 3155748 w 5012927"/>
              <a:gd name="connsiteY639" fmla="*/ 441303 h 5587385"/>
              <a:gd name="connsiteX640" fmla="*/ 3146449 w 5012927"/>
              <a:gd name="connsiteY640" fmla="*/ 567739 h 5587385"/>
              <a:gd name="connsiteX641" fmla="*/ 3140949 w 5012927"/>
              <a:gd name="connsiteY641" fmla="*/ 692442 h 5587385"/>
              <a:gd name="connsiteX642" fmla="*/ 3159091 w 5012927"/>
              <a:gd name="connsiteY642" fmla="*/ 691546 h 5587385"/>
              <a:gd name="connsiteX643" fmla="*/ 3203367 w 5012927"/>
              <a:gd name="connsiteY643" fmla="*/ 693788 h 5587385"/>
              <a:gd name="connsiteX644" fmla="*/ 3231013 w 5012927"/>
              <a:gd name="connsiteY644" fmla="*/ 667948 h 5587385"/>
              <a:gd name="connsiteX645" fmla="*/ 3266968 w 5012927"/>
              <a:gd name="connsiteY645" fmla="*/ 659892 h 5587385"/>
              <a:gd name="connsiteX646" fmla="*/ 3280359 w 5012927"/>
              <a:gd name="connsiteY646" fmla="*/ 662569 h 5587385"/>
              <a:gd name="connsiteX647" fmla="*/ 3368478 w 5012927"/>
              <a:gd name="connsiteY647" fmla="*/ 565860 h 5587385"/>
              <a:gd name="connsiteX648" fmla="*/ 3455245 w 5012927"/>
              <a:gd name="connsiteY648" fmla="*/ 454291 h 5587385"/>
              <a:gd name="connsiteX649" fmla="*/ 3480039 w 5012927"/>
              <a:gd name="connsiteY649" fmla="*/ 424539 h 5587385"/>
              <a:gd name="connsiteX650" fmla="*/ 3508546 w 5012927"/>
              <a:gd name="connsiteY650" fmla="*/ 397893 h 5587385"/>
              <a:gd name="connsiteX651" fmla="*/ 3544501 w 5012927"/>
              <a:gd name="connsiteY651" fmla="*/ 389838 h 5587385"/>
              <a:gd name="connsiteX652" fmla="*/ 3618871 w 5012927"/>
              <a:gd name="connsiteY652" fmla="*/ 404705 h 5587385"/>
              <a:gd name="connsiteX653" fmla="*/ 3656687 w 5012927"/>
              <a:gd name="connsiteY653" fmla="*/ 420825 h 5587385"/>
              <a:gd name="connsiteX654" fmla="*/ 3683333 w 5012927"/>
              <a:gd name="connsiteY654" fmla="*/ 429498 h 5587385"/>
              <a:gd name="connsiteX655" fmla="*/ 3810396 w 5012927"/>
              <a:gd name="connsiteY655" fmla="*/ 454909 h 5587385"/>
              <a:gd name="connsiteX656" fmla="*/ 3926297 w 5012927"/>
              <a:gd name="connsiteY656" fmla="*/ 484043 h 5587385"/>
              <a:gd name="connsiteX657" fmla="*/ 4000050 w 5012927"/>
              <a:gd name="connsiteY657" fmla="*/ 504495 h 5587385"/>
              <a:gd name="connsiteX658" fmla="*/ 4084965 w 5012927"/>
              <a:gd name="connsiteY658" fmla="*/ 513795 h 5587385"/>
              <a:gd name="connsiteX659" fmla="*/ 4228756 w 5012927"/>
              <a:gd name="connsiteY659" fmla="*/ 568340 h 5587385"/>
              <a:gd name="connsiteX660" fmla="*/ 4273384 w 5012927"/>
              <a:gd name="connsiteY660" fmla="*/ 573298 h 5587385"/>
              <a:gd name="connsiteX661" fmla="*/ 4290739 w 5012927"/>
              <a:gd name="connsiteY661" fmla="*/ 573298 h 5587385"/>
              <a:gd name="connsiteX662" fmla="*/ 4293218 w 5012927"/>
              <a:gd name="connsiteY662" fmla="*/ 588174 h 5587385"/>
              <a:gd name="connsiteX663" fmla="*/ 4284288 w 5012927"/>
              <a:gd name="connsiteY663" fmla="*/ 607367 h 5587385"/>
              <a:gd name="connsiteX664" fmla="*/ 4324451 w 5012927"/>
              <a:gd name="connsiteY664" fmla="*/ 611766 h 5587385"/>
              <a:gd name="connsiteX665" fmla="*/ 4468242 w 5012927"/>
              <a:gd name="connsiteY665" fmla="*/ 666311 h 5587385"/>
              <a:gd name="connsiteX666" fmla="*/ 4512870 w 5012927"/>
              <a:gd name="connsiteY666" fmla="*/ 671269 h 5587385"/>
              <a:gd name="connsiteX667" fmla="*/ 4530225 w 5012927"/>
              <a:gd name="connsiteY667" fmla="*/ 671269 h 5587385"/>
              <a:gd name="connsiteX668" fmla="*/ 4532704 w 5012927"/>
              <a:gd name="connsiteY668" fmla="*/ 686145 h 5587385"/>
              <a:gd name="connsiteX669" fmla="*/ 4491180 w 5012927"/>
              <a:gd name="connsiteY669" fmla="*/ 775392 h 5587385"/>
              <a:gd name="connsiteX670" fmla="*/ 4469382 w 5012927"/>
              <a:gd name="connsiteY670" fmla="*/ 806169 h 5587385"/>
              <a:gd name="connsiteX671" fmla="*/ 4479022 w 5012927"/>
              <a:gd name="connsiteY671" fmla="*/ 808842 h 5587385"/>
              <a:gd name="connsiteX672" fmla="*/ 4563937 w 5012927"/>
              <a:gd name="connsiteY672" fmla="*/ 818141 h 5587385"/>
              <a:gd name="connsiteX673" fmla="*/ 4707728 w 5012927"/>
              <a:gd name="connsiteY673" fmla="*/ 872686 h 5587385"/>
              <a:gd name="connsiteX674" fmla="*/ 4752356 w 5012927"/>
              <a:gd name="connsiteY674" fmla="*/ 877645 h 5587385"/>
              <a:gd name="connsiteX675" fmla="*/ 4769711 w 5012927"/>
              <a:gd name="connsiteY675" fmla="*/ 877645 h 5587385"/>
              <a:gd name="connsiteX676" fmla="*/ 4772190 w 5012927"/>
              <a:gd name="connsiteY676" fmla="*/ 892521 h 5587385"/>
              <a:gd name="connsiteX677" fmla="*/ 4677985 w 5012927"/>
              <a:gd name="connsiteY677" fmla="*/ 1056147 h 5587385"/>
              <a:gd name="connsiteX678" fmla="*/ 4633357 w 5012927"/>
              <a:gd name="connsiteY678" fmla="*/ 1100766 h 5587385"/>
              <a:gd name="connsiteX679" fmla="*/ 4577164 w 5012927"/>
              <a:gd name="connsiteY679" fmla="*/ 1158004 h 5587385"/>
              <a:gd name="connsiteX680" fmla="*/ 4644755 w 5012927"/>
              <a:gd name="connsiteY680" fmla="*/ 1174995 h 5587385"/>
              <a:gd name="connsiteX681" fmla="*/ 4718508 w 5012927"/>
              <a:gd name="connsiteY681" fmla="*/ 1195447 h 5587385"/>
              <a:gd name="connsiteX682" fmla="*/ 4803423 w 5012927"/>
              <a:gd name="connsiteY682" fmla="*/ 1204746 h 5587385"/>
              <a:gd name="connsiteX683" fmla="*/ 4947214 w 5012927"/>
              <a:gd name="connsiteY683" fmla="*/ 1259291 h 5587385"/>
              <a:gd name="connsiteX684" fmla="*/ 4991842 w 5012927"/>
              <a:gd name="connsiteY684" fmla="*/ 1264250 h 5587385"/>
              <a:gd name="connsiteX685" fmla="*/ 5009197 w 5012927"/>
              <a:gd name="connsiteY685" fmla="*/ 1264250 h 5587385"/>
              <a:gd name="connsiteX686" fmla="*/ 5011676 w 5012927"/>
              <a:gd name="connsiteY686" fmla="*/ 1279126 h 5587385"/>
              <a:gd name="connsiteX687" fmla="*/ 4917471 w 5012927"/>
              <a:gd name="connsiteY687" fmla="*/ 1442752 h 5587385"/>
              <a:gd name="connsiteX688" fmla="*/ 4872843 w 5012927"/>
              <a:gd name="connsiteY688" fmla="*/ 1487371 h 5587385"/>
              <a:gd name="connsiteX689" fmla="*/ 4805902 w 5012927"/>
              <a:gd name="connsiteY689" fmla="*/ 1555556 h 5587385"/>
              <a:gd name="connsiteX690" fmla="*/ 4738960 w 5012927"/>
              <a:gd name="connsiteY690" fmla="*/ 1631171 h 5587385"/>
              <a:gd name="connsiteX691" fmla="*/ 4603851 w 5012927"/>
              <a:gd name="connsiteY691" fmla="*/ 1776824 h 5587385"/>
              <a:gd name="connsiteX692" fmla="*/ 4461295 w 5012927"/>
              <a:gd name="connsiteY692" fmla="*/ 1918754 h 5587385"/>
              <a:gd name="connsiteX693" fmla="*/ 4440216 w 5012927"/>
              <a:gd name="connsiteY693" fmla="*/ 1937970 h 5587385"/>
              <a:gd name="connsiteX694" fmla="*/ 4426585 w 5012927"/>
              <a:gd name="connsiteY694" fmla="*/ 1953464 h 5587385"/>
              <a:gd name="connsiteX695" fmla="*/ 4365846 w 5012927"/>
              <a:gd name="connsiteY695" fmla="*/ 2028461 h 5587385"/>
              <a:gd name="connsiteX696" fmla="*/ 4297669 w 5012927"/>
              <a:gd name="connsiteY696" fmla="*/ 2092297 h 5587385"/>
              <a:gd name="connsiteX697" fmla="*/ 4207179 w 5012927"/>
              <a:gd name="connsiteY697" fmla="*/ 2177211 h 5587385"/>
              <a:gd name="connsiteX698" fmla="*/ 4124126 w 5012927"/>
              <a:gd name="connsiteY698" fmla="*/ 2265849 h 5587385"/>
              <a:gd name="connsiteX699" fmla="*/ 4080734 w 5012927"/>
              <a:gd name="connsiteY699" fmla="*/ 2315426 h 5587385"/>
              <a:gd name="connsiteX700" fmla="*/ 4029912 w 5012927"/>
              <a:gd name="connsiteY700" fmla="*/ 2365012 h 5587385"/>
              <a:gd name="connsiteX701" fmla="*/ 3578695 w 5012927"/>
              <a:gd name="connsiteY701" fmla="*/ 2791437 h 5587385"/>
              <a:gd name="connsiteX702" fmla="*/ 3485107 w 5012927"/>
              <a:gd name="connsiteY702" fmla="*/ 2883162 h 5587385"/>
              <a:gd name="connsiteX703" fmla="*/ 3395234 w 5012927"/>
              <a:gd name="connsiteY703" fmla="*/ 2974897 h 5587385"/>
              <a:gd name="connsiteX704" fmla="*/ 3172105 w 5012927"/>
              <a:gd name="connsiteY704" fmla="*/ 3198026 h 5587385"/>
              <a:gd name="connsiteX705" fmla="*/ 3132436 w 5012927"/>
              <a:gd name="connsiteY705" fmla="*/ 3277356 h 5587385"/>
              <a:gd name="connsiteX706" fmla="*/ 3082858 w 5012927"/>
              <a:gd name="connsiteY706" fmla="*/ 3545113 h 5587385"/>
              <a:gd name="connsiteX707" fmla="*/ 3082858 w 5012927"/>
              <a:gd name="connsiteY707" fmla="*/ 3581058 h 5587385"/>
              <a:gd name="connsiteX708" fmla="*/ 3067983 w 5012927"/>
              <a:gd name="connsiteY708" fmla="*/ 3624451 h 5587385"/>
              <a:gd name="connsiteX709" fmla="*/ 3066739 w 5012927"/>
              <a:gd name="connsiteY709" fmla="*/ 3644285 h 5587385"/>
              <a:gd name="connsiteX710" fmla="*/ 3072941 w 5012927"/>
              <a:gd name="connsiteY710" fmla="*/ 3664111 h 5587385"/>
              <a:gd name="connsiteX711" fmla="*/ 3073559 w 5012927"/>
              <a:gd name="connsiteY711" fmla="*/ 3688904 h 5587385"/>
              <a:gd name="connsiteX712" fmla="*/ 3063024 w 5012927"/>
              <a:gd name="connsiteY712" fmla="*/ 3713697 h 5587385"/>
              <a:gd name="connsiteX713" fmla="*/ 3058065 w 5012927"/>
              <a:gd name="connsiteY713" fmla="*/ 3723615 h 5587385"/>
              <a:gd name="connsiteX714" fmla="*/ 3038231 w 5012927"/>
              <a:gd name="connsiteY714" fmla="*/ 3723615 h 5587385"/>
              <a:gd name="connsiteX715" fmla="*/ 3015917 w 5012927"/>
              <a:gd name="connsiteY715" fmla="*/ 3698821 h 5587385"/>
              <a:gd name="connsiteX716" fmla="*/ 2993603 w 5012927"/>
              <a:gd name="connsiteY716" fmla="*/ 3674028 h 5587385"/>
              <a:gd name="connsiteX717" fmla="*/ 2983686 w 5012927"/>
              <a:gd name="connsiteY717" fmla="*/ 3614534 h 5587385"/>
              <a:gd name="connsiteX718" fmla="*/ 2996082 w 5012927"/>
              <a:gd name="connsiteY718" fmla="*/ 3589740 h 5587385"/>
              <a:gd name="connsiteX719" fmla="*/ 3023355 w 5012927"/>
              <a:gd name="connsiteY719" fmla="*/ 3564947 h 5587385"/>
              <a:gd name="connsiteX720" fmla="*/ 3040710 w 5012927"/>
              <a:gd name="connsiteY720" fmla="*/ 3545113 h 5587385"/>
              <a:gd name="connsiteX721" fmla="*/ 3043189 w 5012927"/>
              <a:gd name="connsiteY721" fmla="*/ 3525278 h 5587385"/>
              <a:gd name="connsiteX722" fmla="*/ 3017161 w 5012927"/>
              <a:gd name="connsiteY722" fmla="*/ 3486853 h 5587385"/>
              <a:gd name="connsiteX723" fmla="*/ 2998562 w 5012927"/>
              <a:gd name="connsiteY723" fmla="*/ 3440990 h 5587385"/>
              <a:gd name="connsiteX724" fmla="*/ 2994847 w 5012927"/>
              <a:gd name="connsiteY724" fmla="*/ 3437267 h 5587385"/>
              <a:gd name="connsiteX725" fmla="*/ 2983686 w 5012927"/>
              <a:gd name="connsiteY725" fmla="*/ 3440990 h 5587385"/>
              <a:gd name="connsiteX726" fmla="*/ 2935344 w 5012927"/>
              <a:gd name="connsiteY726" fmla="*/ 3494909 h 5587385"/>
              <a:gd name="connsiteX727" fmla="*/ 2879564 w 5012927"/>
              <a:gd name="connsiteY727" fmla="*/ 3545113 h 5587385"/>
              <a:gd name="connsiteX728" fmla="*/ 2849812 w 5012927"/>
              <a:gd name="connsiteY728" fmla="*/ 3589740 h 5587385"/>
              <a:gd name="connsiteX729" fmla="*/ 2839895 w 5012927"/>
              <a:gd name="connsiteY729" fmla="*/ 3615769 h 5587385"/>
              <a:gd name="connsiteX730" fmla="*/ 2829977 w 5012927"/>
              <a:gd name="connsiteY730" fmla="*/ 3649244 h 5587385"/>
              <a:gd name="connsiteX731" fmla="*/ 2775432 w 5012927"/>
              <a:gd name="connsiteY731" fmla="*/ 3703780 h 5587385"/>
              <a:gd name="connsiteX732" fmla="*/ 2706020 w 5012927"/>
              <a:gd name="connsiteY732" fmla="*/ 3743449 h 5587385"/>
              <a:gd name="connsiteX733" fmla="*/ 2636600 w 5012927"/>
              <a:gd name="connsiteY733" fmla="*/ 3857497 h 5587385"/>
              <a:gd name="connsiteX734" fmla="*/ 2626682 w 5012927"/>
              <a:gd name="connsiteY734" fmla="*/ 3981454 h 5587385"/>
              <a:gd name="connsiteX735" fmla="*/ 2618627 w 5012927"/>
              <a:gd name="connsiteY735" fmla="*/ 4048396 h 5587385"/>
              <a:gd name="connsiteX736" fmla="*/ 2621724 w 5012927"/>
              <a:gd name="connsiteY736" fmla="*/ 4115328 h 5587385"/>
              <a:gd name="connsiteX737" fmla="*/ 2631641 w 5012927"/>
              <a:gd name="connsiteY737" fmla="*/ 4125246 h 5587385"/>
              <a:gd name="connsiteX738" fmla="*/ 2646517 w 5012927"/>
              <a:gd name="connsiteY738" fmla="*/ 4110370 h 5587385"/>
              <a:gd name="connsiteX739" fmla="*/ 2670692 w 5012927"/>
              <a:gd name="connsiteY739" fmla="*/ 4021123 h 5587385"/>
              <a:gd name="connsiteX740" fmla="*/ 2676269 w 5012927"/>
              <a:gd name="connsiteY740" fmla="*/ 3931868 h 5587385"/>
              <a:gd name="connsiteX741" fmla="*/ 2681227 w 5012927"/>
              <a:gd name="connsiteY741" fmla="*/ 3827746 h 5587385"/>
              <a:gd name="connsiteX742" fmla="*/ 2710979 w 5012927"/>
              <a:gd name="connsiteY742" fmla="*/ 3793035 h 5587385"/>
              <a:gd name="connsiteX743" fmla="*/ 2750639 w 5012927"/>
              <a:gd name="connsiteY743" fmla="*/ 3763284 h 5587385"/>
              <a:gd name="connsiteX744" fmla="*/ 2777912 w 5012927"/>
              <a:gd name="connsiteY744" fmla="*/ 3760187 h 5587385"/>
              <a:gd name="connsiteX745" fmla="*/ 2790308 w 5012927"/>
              <a:gd name="connsiteY745" fmla="*/ 3783118 h 5587385"/>
              <a:gd name="connsiteX746" fmla="*/ 2781635 w 5012927"/>
              <a:gd name="connsiteY746" fmla="*/ 3861212 h 5587385"/>
              <a:gd name="connsiteX747" fmla="*/ 2765515 w 5012927"/>
              <a:gd name="connsiteY747" fmla="*/ 3931868 h 5587385"/>
              <a:gd name="connsiteX748" fmla="*/ 2758077 w 5012927"/>
              <a:gd name="connsiteY748" fmla="*/ 3967814 h 5587385"/>
              <a:gd name="connsiteX749" fmla="*/ 2765515 w 5012927"/>
              <a:gd name="connsiteY749" fmla="*/ 3996330 h 5587385"/>
              <a:gd name="connsiteX750" fmla="*/ 2765515 w 5012927"/>
              <a:gd name="connsiteY750" fmla="*/ 4050875 h 5587385"/>
              <a:gd name="connsiteX751" fmla="*/ 2768621 w 5012927"/>
              <a:gd name="connsiteY751" fmla="*/ 4112232 h 5587385"/>
              <a:gd name="connsiteX752" fmla="*/ 2820060 w 5012927"/>
              <a:gd name="connsiteY752" fmla="*/ 4140122 h 5587385"/>
              <a:gd name="connsiteX753" fmla="*/ 2832457 w 5012927"/>
              <a:gd name="connsiteY753" fmla="*/ 4143174 h 5587385"/>
              <a:gd name="connsiteX754" fmla="*/ 2829977 w 5012927"/>
              <a:gd name="connsiteY754" fmla="*/ 4149880 h 5587385"/>
              <a:gd name="connsiteX755" fmla="*/ 2805184 w 5012927"/>
              <a:gd name="connsiteY755" fmla="*/ 4159647 h 5587385"/>
              <a:gd name="connsiteX756" fmla="*/ 2775432 w 5012927"/>
              <a:gd name="connsiteY756" fmla="*/ 4164527 h 5587385"/>
              <a:gd name="connsiteX757" fmla="*/ 2743201 w 5012927"/>
              <a:gd name="connsiteY757" fmla="*/ 4178635 h 5587385"/>
              <a:gd name="connsiteX758" fmla="*/ 2725855 w 5012927"/>
              <a:gd name="connsiteY758" fmla="*/ 4203957 h 5587385"/>
              <a:gd name="connsiteX759" fmla="*/ 2706020 w 5012927"/>
              <a:gd name="connsiteY759" fmla="*/ 4274622 h 5587385"/>
              <a:gd name="connsiteX760" fmla="*/ 2715938 w 5012927"/>
              <a:gd name="connsiteY760" fmla="*/ 4322964 h 5587385"/>
              <a:gd name="connsiteX761" fmla="*/ 2725229 w 5012927"/>
              <a:gd name="connsiteY761" fmla="*/ 4382468 h 5587385"/>
              <a:gd name="connsiteX762" fmla="*/ 2701062 w 5012927"/>
              <a:gd name="connsiteY762" fmla="*/ 4441963 h 5587385"/>
              <a:gd name="connsiteX763" fmla="*/ 2681227 w 5012927"/>
              <a:gd name="connsiteY763" fmla="*/ 4463659 h 5587385"/>
              <a:gd name="connsiteX764" fmla="*/ 2661393 w 5012927"/>
              <a:gd name="connsiteY764" fmla="*/ 4466756 h 5587385"/>
              <a:gd name="connsiteX765" fmla="*/ 2636600 w 5012927"/>
              <a:gd name="connsiteY765" fmla="*/ 4451880 h 5587385"/>
              <a:gd name="connsiteX766" fmla="*/ 2621724 w 5012927"/>
              <a:gd name="connsiteY766" fmla="*/ 4407261 h 5587385"/>
              <a:gd name="connsiteX767" fmla="*/ 2651476 w 5012927"/>
              <a:gd name="connsiteY767" fmla="*/ 4347758 h 5587385"/>
              <a:gd name="connsiteX768" fmla="*/ 2667587 w 5012927"/>
              <a:gd name="connsiteY768" fmla="*/ 4322964 h 5587385"/>
              <a:gd name="connsiteX769" fmla="*/ 2676269 w 5012927"/>
              <a:gd name="connsiteY769" fmla="*/ 4298171 h 5587385"/>
              <a:gd name="connsiteX770" fmla="*/ 2671310 w 5012927"/>
              <a:gd name="connsiteY770" fmla="*/ 4283295 h 5587385"/>
              <a:gd name="connsiteX771" fmla="*/ 2666351 w 5012927"/>
              <a:gd name="connsiteY771" fmla="*/ 4290733 h 5587385"/>
              <a:gd name="connsiteX772" fmla="*/ 2661393 w 5012927"/>
              <a:gd name="connsiteY772" fmla="*/ 4298171 h 5587385"/>
              <a:gd name="connsiteX773" fmla="*/ 2641558 w 5012927"/>
              <a:gd name="connsiteY773" fmla="*/ 4357675 h 5587385"/>
              <a:gd name="connsiteX774" fmla="*/ 2626682 w 5012927"/>
              <a:gd name="connsiteY774" fmla="*/ 4322964 h 5587385"/>
              <a:gd name="connsiteX775" fmla="*/ 2616765 w 5012927"/>
              <a:gd name="connsiteY775" fmla="*/ 4218833 h 5587385"/>
              <a:gd name="connsiteX776" fmla="*/ 2618009 w 5012927"/>
              <a:gd name="connsiteY776" fmla="*/ 4214501 h 5587385"/>
              <a:gd name="connsiteX777" fmla="*/ 2611807 w 5012927"/>
              <a:gd name="connsiteY777" fmla="*/ 4213875 h 5587385"/>
              <a:gd name="connsiteX778" fmla="*/ 2596931 w 5012927"/>
              <a:gd name="connsiteY778" fmla="*/ 4223792 h 5587385"/>
              <a:gd name="connsiteX779" fmla="*/ 2582055 w 5012927"/>
              <a:gd name="connsiteY779" fmla="*/ 4268419 h 5587385"/>
              <a:gd name="connsiteX780" fmla="*/ 2582055 w 5012927"/>
              <a:gd name="connsiteY780" fmla="*/ 4313047 h 5587385"/>
              <a:gd name="connsiteX781" fmla="*/ 2552303 w 5012927"/>
              <a:gd name="connsiteY781" fmla="*/ 4615506 h 5587385"/>
              <a:gd name="connsiteX782" fmla="*/ 2547971 w 5012927"/>
              <a:gd name="connsiteY782" fmla="*/ 4661060 h 5587385"/>
              <a:gd name="connsiteX783" fmla="*/ 2547971 w 5012927"/>
              <a:gd name="connsiteY783" fmla="*/ 4571055 h 5587385"/>
              <a:gd name="connsiteX784" fmla="*/ 2548571 w 5012927"/>
              <a:gd name="connsiteY784" fmla="*/ 4564234 h 5587385"/>
              <a:gd name="connsiteX785" fmla="*/ 2538054 w 5012927"/>
              <a:gd name="connsiteY785" fmla="*/ 4561137 h 5587385"/>
              <a:gd name="connsiteX786" fmla="*/ 2523178 w 5012927"/>
              <a:gd name="connsiteY786" fmla="*/ 4576013 h 5587385"/>
              <a:gd name="connsiteX787" fmla="*/ 2518837 w 5012927"/>
              <a:gd name="connsiteY787" fmla="*/ 4587801 h 5587385"/>
              <a:gd name="connsiteX788" fmla="*/ 2518219 w 5012927"/>
              <a:gd name="connsiteY788" fmla="*/ 4595857 h 5587385"/>
              <a:gd name="connsiteX789" fmla="*/ 2520072 w 5012927"/>
              <a:gd name="connsiteY789" fmla="*/ 4688253 h 5587385"/>
              <a:gd name="connsiteX790" fmla="*/ 2503343 w 5012927"/>
              <a:gd name="connsiteY790" fmla="*/ 4784373 h 5587385"/>
              <a:gd name="connsiteX791" fmla="*/ 2493426 w 5012927"/>
              <a:gd name="connsiteY791" fmla="*/ 4858787 h 5587385"/>
              <a:gd name="connsiteX792" fmla="*/ 2495905 w 5012927"/>
              <a:gd name="connsiteY792" fmla="*/ 4863746 h 5587385"/>
              <a:gd name="connsiteX793" fmla="*/ 2496761 w 5012927"/>
              <a:gd name="connsiteY793" fmla="*/ 4865449 h 5587385"/>
              <a:gd name="connsiteX794" fmla="*/ 2487850 w 5012927"/>
              <a:gd name="connsiteY794" fmla="*/ 4883263 h 5587385"/>
              <a:gd name="connsiteX795" fmla="*/ 2448181 w 5012927"/>
              <a:gd name="connsiteY795" fmla="*/ 4942766 h 5587385"/>
              <a:gd name="connsiteX796" fmla="*/ 2468015 w 5012927"/>
              <a:gd name="connsiteY796" fmla="*/ 4962601 h 5587385"/>
              <a:gd name="connsiteX797" fmla="*/ 2487850 w 5012927"/>
              <a:gd name="connsiteY797" fmla="*/ 4952684 h 5587385"/>
              <a:gd name="connsiteX798" fmla="*/ 2503343 w 5012927"/>
              <a:gd name="connsiteY798" fmla="*/ 4950204 h 5587385"/>
              <a:gd name="connsiteX799" fmla="*/ 2507684 w 5012927"/>
              <a:gd name="connsiteY799" fmla="*/ 4962601 h 5587385"/>
              <a:gd name="connsiteX800" fmla="*/ 2520072 w 5012927"/>
              <a:gd name="connsiteY800" fmla="*/ 4995450 h 5587385"/>
              <a:gd name="connsiteX801" fmla="*/ 2532477 w 5012927"/>
              <a:gd name="connsiteY801" fmla="*/ 5032013 h 5587385"/>
              <a:gd name="connsiteX802" fmla="*/ 2533713 w 5012927"/>
              <a:gd name="connsiteY802" fmla="*/ 5050612 h 5587385"/>
              <a:gd name="connsiteX803" fmla="*/ 2527510 w 5012927"/>
              <a:gd name="connsiteY803" fmla="*/ 5061765 h 5587385"/>
              <a:gd name="connsiteX804" fmla="*/ 2489156 w 5012927"/>
              <a:gd name="connsiteY804" fmla="*/ 5132421 h 5587385"/>
              <a:gd name="connsiteX805" fmla="*/ 2473530 w 5012927"/>
              <a:gd name="connsiteY805" fmla="*/ 5210515 h 5587385"/>
              <a:gd name="connsiteX806" fmla="*/ 2474774 w 5012927"/>
              <a:gd name="connsiteY806" fmla="*/ 5240266 h 5587385"/>
              <a:gd name="connsiteX807" fmla="*/ 2468571 w 5012927"/>
              <a:gd name="connsiteY807" fmla="*/ 5284894 h 5587385"/>
              <a:gd name="connsiteX808" fmla="*/ 2458027 w 5012927"/>
              <a:gd name="connsiteY808" fmla="*/ 5318360 h 5587385"/>
              <a:gd name="connsiteX809" fmla="*/ 2414000 w 5012927"/>
              <a:gd name="connsiteY809" fmla="*/ 5329522 h 5587385"/>
              <a:gd name="connsiteX810" fmla="*/ 2388571 w 5012927"/>
              <a:gd name="connsiteY810" fmla="*/ 5332619 h 5587385"/>
              <a:gd name="connsiteX811" fmla="*/ 2374304 w 5012927"/>
              <a:gd name="connsiteY811" fmla="*/ 5339439 h 5587385"/>
              <a:gd name="connsiteX812" fmla="*/ 2299889 w 5012927"/>
              <a:gd name="connsiteY812" fmla="*/ 5359274 h 5587385"/>
              <a:gd name="connsiteX813" fmla="*/ 2288111 w 5012927"/>
              <a:gd name="connsiteY813" fmla="*/ 5359891 h 5587385"/>
              <a:gd name="connsiteX814" fmla="*/ 2280046 w 5012927"/>
              <a:gd name="connsiteY814" fmla="*/ 5364232 h 5587385"/>
              <a:gd name="connsiteX815" fmla="*/ 2129355 w 5012927"/>
              <a:gd name="connsiteY815" fmla="*/ 5402657 h 5587385"/>
              <a:gd name="connsiteX816" fmla="*/ 1982379 w 5012927"/>
              <a:gd name="connsiteY816" fmla="*/ 5433644 h 5587385"/>
              <a:gd name="connsiteX817" fmla="*/ 1922849 w 5012927"/>
              <a:gd name="connsiteY817" fmla="*/ 5403892 h 5587385"/>
              <a:gd name="connsiteX818" fmla="*/ 1898038 w 5012927"/>
              <a:gd name="connsiteY818" fmla="*/ 5329522 h 5587385"/>
              <a:gd name="connsiteX819" fmla="*/ 1895558 w 5012927"/>
              <a:gd name="connsiteY819" fmla="*/ 5285512 h 5587385"/>
              <a:gd name="connsiteX820" fmla="*/ 1907964 w 5012927"/>
              <a:gd name="connsiteY820" fmla="*/ 5245225 h 5587385"/>
              <a:gd name="connsiteX821" fmla="*/ 1948268 w 5012927"/>
              <a:gd name="connsiteY821" fmla="*/ 5110107 h 5587385"/>
              <a:gd name="connsiteX822" fmla="*/ 1960224 w 5012927"/>
              <a:gd name="connsiteY822" fmla="*/ 5003118 h 5587385"/>
              <a:gd name="connsiteX823" fmla="*/ 1889869 w 5012927"/>
              <a:gd name="connsiteY823" fmla="*/ 5016052 h 5587385"/>
              <a:gd name="connsiteX824" fmla="*/ 1742893 w 5012927"/>
              <a:gd name="connsiteY824" fmla="*/ 5047039 h 5587385"/>
              <a:gd name="connsiteX825" fmla="*/ 1683363 w 5012927"/>
              <a:gd name="connsiteY825" fmla="*/ 5017287 h 5587385"/>
              <a:gd name="connsiteX826" fmla="*/ 1680956 w 5012927"/>
              <a:gd name="connsiteY826" fmla="*/ 5010075 h 5587385"/>
              <a:gd name="connsiteX827" fmla="*/ 1635098 w 5012927"/>
              <a:gd name="connsiteY827" fmla="*/ 5076641 h 5587385"/>
              <a:gd name="connsiteX828" fmla="*/ 1550757 w 5012927"/>
              <a:gd name="connsiteY828" fmla="*/ 5231593 h 5587385"/>
              <a:gd name="connsiteX829" fmla="*/ 1496186 w 5012927"/>
              <a:gd name="connsiteY829" fmla="*/ 5393984 h 5587385"/>
              <a:gd name="connsiteX830" fmla="*/ 1496186 w 5012927"/>
              <a:gd name="connsiteY830" fmla="*/ 5503065 h 5587385"/>
              <a:gd name="connsiteX831" fmla="*/ 1495568 w 5012927"/>
              <a:gd name="connsiteY831" fmla="*/ 5516697 h 5587385"/>
              <a:gd name="connsiteX832" fmla="*/ 1491227 w 5012927"/>
              <a:gd name="connsiteY832" fmla="*/ 5537775 h 5587385"/>
              <a:gd name="connsiteX833" fmla="*/ 1483163 w 5012927"/>
              <a:gd name="connsiteY833" fmla="*/ 5548928 h 5587385"/>
              <a:gd name="connsiteX834" fmla="*/ 1471384 w 5012927"/>
              <a:gd name="connsiteY834" fmla="*/ 5552651 h 5587385"/>
              <a:gd name="connsiteX835" fmla="*/ 1441800 w 5012927"/>
              <a:gd name="connsiteY835" fmla="*/ 5550172 h 5587385"/>
              <a:gd name="connsiteX836" fmla="*/ 1412339 w 5012927"/>
              <a:gd name="connsiteY836" fmla="*/ 5547693 h 5587385"/>
              <a:gd name="connsiteX837" fmla="*/ 1350498 w 5012927"/>
              <a:gd name="connsiteY837" fmla="*/ 5520420 h 5587385"/>
              <a:gd name="connsiteX838" fmla="*/ 1346069 w 5012927"/>
              <a:gd name="connsiteY838" fmla="*/ 5492377 h 5587385"/>
              <a:gd name="connsiteX839" fmla="*/ 1347868 w 5012927"/>
              <a:gd name="connsiteY839" fmla="*/ 5488807 h 5587385"/>
              <a:gd name="connsiteX840" fmla="*/ 1345574 w 5012927"/>
              <a:gd name="connsiteY840" fmla="*/ 5488807 h 5587385"/>
              <a:gd name="connsiteX841" fmla="*/ 1348036 w 5012927"/>
              <a:gd name="connsiteY841" fmla="*/ 5448520 h 5587385"/>
              <a:gd name="connsiteX842" fmla="*/ 1356709 w 5012927"/>
              <a:gd name="connsiteY842" fmla="*/ 5389025 h 5587385"/>
              <a:gd name="connsiteX843" fmla="*/ 1372829 w 5012927"/>
              <a:gd name="connsiteY843" fmla="*/ 5329522 h 5587385"/>
              <a:gd name="connsiteX844" fmla="*/ 1415374 w 5012927"/>
              <a:gd name="connsiteY844" fmla="*/ 5217953 h 5587385"/>
              <a:gd name="connsiteX845" fmla="*/ 1461458 w 5012927"/>
              <a:gd name="connsiteY845" fmla="*/ 5106392 h 5587385"/>
              <a:gd name="connsiteX846" fmla="*/ 1458370 w 5012927"/>
              <a:gd name="connsiteY846" fmla="*/ 5105775 h 5587385"/>
              <a:gd name="connsiteX847" fmla="*/ 1451594 w 5012927"/>
              <a:gd name="connsiteY847" fmla="*/ 5101434 h 5587385"/>
              <a:gd name="connsiteX848" fmla="*/ 1441774 w 5012927"/>
              <a:gd name="connsiteY848" fmla="*/ 5101434 h 5587385"/>
              <a:gd name="connsiteX849" fmla="*/ 1381449 w 5012927"/>
              <a:gd name="connsiteY849" fmla="*/ 5220432 h 5587385"/>
              <a:gd name="connsiteX850" fmla="*/ 1343492 w 5012927"/>
              <a:gd name="connsiteY850" fmla="*/ 5338151 h 5587385"/>
              <a:gd name="connsiteX851" fmla="*/ 1343077 w 5012927"/>
              <a:gd name="connsiteY851" fmla="*/ 5337577 h 5587385"/>
              <a:gd name="connsiteX852" fmla="*/ 1338119 w 5012927"/>
              <a:gd name="connsiteY852" fmla="*/ 5334480 h 5587385"/>
              <a:gd name="connsiteX853" fmla="*/ 1293491 w 5012927"/>
              <a:gd name="connsiteY853" fmla="*/ 5369191 h 5587385"/>
              <a:gd name="connsiteX854" fmla="*/ 1288533 w 5012927"/>
              <a:gd name="connsiteY854" fmla="*/ 5379108 h 5587385"/>
              <a:gd name="connsiteX855" fmla="*/ 1298450 w 5012927"/>
              <a:gd name="connsiteY855" fmla="*/ 5384067 h 5587385"/>
              <a:gd name="connsiteX856" fmla="*/ 1333425 w 5012927"/>
              <a:gd name="connsiteY856" fmla="*/ 5363076 h 5587385"/>
              <a:gd name="connsiteX857" fmla="*/ 1330681 w 5012927"/>
              <a:gd name="connsiteY857" fmla="*/ 5369808 h 5587385"/>
              <a:gd name="connsiteX858" fmla="*/ 1303408 w 5012927"/>
              <a:gd name="connsiteY858" fmla="*/ 5389025 h 5587385"/>
              <a:gd name="connsiteX859" fmla="*/ 1276136 w 5012927"/>
              <a:gd name="connsiteY859" fmla="*/ 5416289 h 5587385"/>
              <a:gd name="connsiteX860" fmla="*/ 1248864 w 5012927"/>
              <a:gd name="connsiteY860" fmla="*/ 5443561 h 5587385"/>
              <a:gd name="connsiteX861" fmla="*/ 1212300 w 5012927"/>
              <a:gd name="connsiteY861" fmla="*/ 5473931 h 5587385"/>
              <a:gd name="connsiteX862" fmla="*/ 1209194 w 5012927"/>
              <a:gd name="connsiteY862" fmla="*/ 5493148 h 5587385"/>
              <a:gd name="connsiteX863" fmla="*/ 1209194 w 5012927"/>
              <a:gd name="connsiteY863" fmla="*/ 5537775 h 5587385"/>
              <a:gd name="connsiteX864" fmla="*/ 1199277 w 5012927"/>
              <a:gd name="connsiteY864" fmla="*/ 5562568 h 5587385"/>
              <a:gd name="connsiteX865" fmla="*/ 1190604 w 5012927"/>
              <a:gd name="connsiteY865" fmla="*/ 5578680 h 5587385"/>
              <a:gd name="connsiteX866" fmla="*/ 1174493 w 5012927"/>
              <a:gd name="connsiteY866" fmla="*/ 5587362 h 5587385"/>
              <a:gd name="connsiteX867" fmla="*/ 1153414 w 5012927"/>
              <a:gd name="connsiteY867" fmla="*/ 5586735 h 5587385"/>
              <a:gd name="connsiteX868" fmla="*/ 1139783 w 5012927"/>
              <a:gd name="connsiteY868" fmla="*/ 5582403 h 5587385"/>
              <a:gd name="connsiteX869" fmla="*/ 1110648 w 5012927"/>
              <a:gd name="connsiteY869" fmla="*/ 5543352 h 5587385"/>
              <a:gd name="connsiteX870" fmla="*/ 1100114 w 5012927"/>
              <a:gd name="connsiteY870" fmla="*/ 5493148 h 5587385"/>
              <a:gd name="connsiteX871" fmla="*/ 1097017 w 5012927"/>
              <a:gd name="connsiteY871" fmla="*/ 5483230 h 5587385"/>
              <a:gd name="connsiteX872" fmla="*/ 1105072 w 5012927"/>
              <a:gd name="connsiteY872" fmla="*/ 5473313 h 5587385"/>
              <a:gd name="connsiteX873" fmla="*/ 1129865 w 5012927"/>
              <a:gd name="connsiteY873" fmla="*/ 5436123 h 5587385"/>
              <a:gd name="connsiteX874" fmla="*/ 1124907 w 5012927"/>
              <a:gd name="connsiteY874" fmla="*/ 5398934 h 5587385"/>
              <a:gd name="connsiteX875" fmla="*/ 1129865 w 5012927"/>
              <a:gd name="connsiteY875" fmla="*/ 5374149 h 5587385"/>
              <a:gd name="connsiteX876" fmla="*/ 1176346 w 5012927"/>
              <a:gd name="connsiteY876" fmla="*/ 5322084 h 5587385"/>
              <a:gd name="connsiteX877" fmla="*/ 1204245 w 5012927"/>
              <a:gd name="connsiteY877" fmla="*/ 5270018 h 5587385"/>
              <a:gd name="connsiteX878" fmla="*/ 1230891 w 5012927"/>
              <a:gd name="connsiteY878" fmla="*/ 5211141 h 5587385"/>
              <a:gd name="connsiteX879" fmla="*/ 1253822 w 5012927"/>
              <a:gd name="connsiteY879" fmla="*/ 5155979 h 5587385"/>
              <a:gd name="connsiteX880" fmla="*/ 1286671 w 5012927"/>
              <a:gd name="connsiteY880" fmla="*/ 5106392 h 5587385"/>
              <a:gd name="connsiteX881" fmla="*/ 1323243 w 5012927"/>
              <a:gd name="connsiteY881" fmla="*/ 5056806 h 5587385"/>
              <a:gd name="connsiteX882" fmla="*/ 1366626 w 5012927"/>
              <a:gd name="connsiteY882" fmla="*/ 4989873 h 5587385"/>
              <a:gd name="connsiteX883" fmla="*/ 1402572 w 5012927"/>
              <a:gd name="connsiteY883" fmla="*/ 4922932 h 5587385"/>
              <a:gd name="connsiteX884" fmla="*/ 1406612 w 5012927"/>
              <a:gd name="connsiteY884" fmla="*/ 4910012 h 5587385"/>
              <a:gd name="connsiteX885" fmla="*/ 1392580 w 5012927"/>
              <a:gd name="connsiteY885" fmla="*/ 4911721 h 5587385"/>
              <a:gd name="connsiteX886" fmla="*/ 1378314 w 5012927"/>
              <a:gd name="connsiteY886" fmla="*/ 4918541 h 5587385"/>
              <a:gd name="connsiteX887" fmla="*/ 1303899 w 5012927"/>
              <a:gd name="connsiteY887" fmla="*/ 4938376 h 5587385"/>
              <a:gd name="connsiteX888" fmla="*/ 1292120 w 5012927"/>
              <a:gd name="connsiteY888" fmla="*/ 4938993 h 5587385"/>
              <a:gd name="connsiteX889" fmla="*/ 1284055 w 5012927"/>
              <a:gd name="connsiteY889" fmla="*/ 4943334 h 5587385"/>
              <a:gd name="connsiteX890" fmla="*/ 1273568 w 5012927"/>
              <a:gd name="connsiteY890" fmla="*/ 4946732 h 5587385"/>
              <a:gd name="connsiteX891" fmla="*/ 1256700 w 5012927"/>
              <a:gd name="connsiteY891" fmla="*/ 5007379 h 5587385"/>
              <a:gd name="connsiteX892" fmla="*/ 1256700 w 5012927"/>
              <a:gd name="connsiteY892" fmla="*/ 5116460 h 5587385"/>
              <a:gd name="connsiteX893" fmla="*/ 1256082 w 5012927"/>
              <a:gd name="connsiteY893" fmla="*/ 5130092 h 5587385"/>
              <a:gd name="connsiteX894" fmla="*/ 1251741 w 5012927"/>
              <a:gd name="connsiteY894" fmla="*/ 5151170 h 5587385"/>
              <a:gd name="connsiteX895" fmla="*/ 1243677 w 5012927"/>
              <a:gd name="connsiteY895" fmla="*/ 5162323 h 5587385"/>
              <a:gd name="connsiteX896" fmla="*/ 1231898 w 5012927"/>
              <a:gd name="connsiteY896" fmla="*/ 5166046 h 5587385"/>
              <a:gd name="connsiteX897" fmla="*/ 1202314 w 5012927"/>
              <a:gd name="connsiteY897" fmla="*/ 5163567 h 5587385"/>
              <a:gd name="connsiteX898" fmla="*/ 1172853 w 5012927"/>
              <a:gd name="connsiteY898" fmla="*/ 5161088 h 5587385"/>
              <a:gd name="connsiteX899" fmla="*/ 1111012 w 5012927"/>
              <a:gd name="connsiteY899" fmla="*/ 5133815 h 5587385"/>
              <a:gd name="connsiteX900" fmla="*/ 1107226 w 5012927"/>
              <a:gd name="connsiteY900" fmla="*/ 5109844 h 5587385"/>
              <a:gd name="connsiteX901" fmla="*/ 1100114 w 5012927"/>
              <a:gd name="connsiteY901" fmla="*/ 5116310 h 5587385"/>
              <a:gd name="connsiteX902" fmla="*/ 1095155 w 5012927"/>
              <a:gd name="connsiteY902" fmla="*/ 5116310 h 5587385"/>
              <a:gd name="connsiteX903" fmla="*/ 1095155 w 5012927"/>
              <a:gd name="connsiteY903" fmla="*/ 5112057 h 5587385"/>
              <a:gd name="connsiteX904" fmla="*/ 1088486 w 5012927"/>
              <a:gd name="connsiteY904" fmla="*/ 5112057 h 5587385"/>
              <a:gd name="connsiteX905" fmla="*/ 1093462 w 5012927"/>
              <a:gd name="connsiteY905" fmla="*/ 5102202 h 5587385"/>
              <a:gd name="connsiteX906" fmla="*/ 1097447 w 5012927"/>
              <a:gd name="connsiteY906" fmla="*/ 5102202 h 5587385"/>
              <a:gd name="connsiteX907" fmla="*/ 1107175 w 5012927"/>
              <a:gd name="connsiteY907" fmla="*/ 5084415 h 5587385"/>
              <a:gd name="connsiteX908" fmla="*/ 1108550 w 5012927"/>
              <a:gd name="connsiteY908" fmla="*/ 5061915 h 5587385"/>
              <a:gd name="connsiteX909" fmla="*/ 1117223 w 5012927"/>
              <a:gd name="connsiteY909" fmla="*/ 5002420 h 5587385"/>
              <a:gd name="connsiteX910" fmla="*/ 1122182 w 5012927"/>
              <a:gd name="connsiteY910" fmla="*/ 4984117 h 5587385"/>
              <a:gd name="connsiteX911" fmla="*/ 1076115 w 5012927"/>
              <a:gd name="connsiteY911" fmla="*/ 4993829 h 5587385"/>
              <a:gd name="connsiteX912" fmla="*/ 1063922 w 5012927"/>
              <a:gd name="connsiteY912" fmla="*/ 5002420 h 5587385"/>
              <a:gd name="connsiteX913" fmla="*/ 1057545 w 5012927"/>
              <a:gd name="connsiteY913" fmla="*/ 5008796 h 5587385"/>
              <a:gd name="connsiteX914" fmla="*/ 1063547 w 5012927"/>
              <a:gd name="connsiteY914" fmla="*/ 5011565 h 5587385"/>
              <a:gd name="connsiteX915" fmla="*/ 1060444 w 5012927"/>
              <a:gd name="connsiteY915" fmla="*/ 5022722 h 5587385"/>
              <a:gd name="connsiteX916" fmla="*/ 1025734 w 5012927"/>
              <a:gd name="connsiteY916" fmla="*/ 5082217 h 5587385"/>
              <a:gd name="connsiteX917" fmla="*/ 1000950 w 5012927"/>
              <a:gd name="connsiteY917" fmla="*/ 5097093 h 5587385"/>
              <a:gd name="connsiteX918" fmla="*/ 997226 w 5012927"/>
              <a:gd name="connsiteY918" fmla="*/ 5088420 h 5587385"/>
              <a:gd name="connsiteX919" fmla="*/ 1000950 w 5012927"/>
              <a:gd name="connsiteY919" fmla="*/ 5072300 h 5587385"/>
              <a:gd name="connsiteX920" fmla="*/ 995991 w 5012927"/>
              <a:gd name="connsiteY920" fmla="*/ 5076641 h 5587385"/>
              <a:gd name="connsiteX921" fmla="*/ 1005501 w 5012927"/>
              <a:gd name="connsiteY921" fmla="*/ 5059993 h 5587385"/>
              <a:gd name="connsiteX922" fmla="*/ 984356 w 5012927"/>
              <a:gd name="connsiteY922" fmla="*/ 5076558 h 5587385"/>
              <a:gd name="connsiteX923" fmla="*/ 972814 w 5012927"/>
              <a:gd name="connsiteY923" fmla="*/ 5087326 h 5587385"/>
              <a:gd name="connsiteX924" fmla="*/ 969708 w 5012927"/>
              <a:gd name="connsiteY924" fmla="*/ 5106543 h 5587385"/>
              <a:gd name="connsiteX925" fmla="*/ 969708 w 5012927"/>
              <a:gd name="connsiteY925" fmla="*/ 5151170 h 5587385"/>
              <a:gd name="connsiteX926" fmla="*/ 959791 w 5012927"/>
              <a:gd name="connsiteY926" fmla="*/ 5175963 h 5587385"/>
              <a:gd name="connsiteX927" fmla="*/ 951118 w 5012927"/>
              <a:gd name="connsiteY927" fmla="*/ 5192075 h 5587385"/>
              <a:gd name="connsiteX928" fmla="*/ 935007 w 5012927"/>
              <a:gd name="connsiteY928" fmla="*/ 5200757 h 5587385"/>
              <a:gd name="connsiteX929" fmla="*/ 913928 w 5012927"/>
              <a:gd name="connsiteY929" fmla="*/ 5200130 h 5587385"/>
              <a:gd name="connsiteX930" fmla="*/ 900297 w 5012927"/>
              <a:gd name="connsiteY930" fmla="*/ 5195798 h 5587385"/>
              <a:gd name="connsiteX931" fmla="*/ 871163 w 5012927"/>
              <a:gd name="connsiteY931" fmla="*/ 5156747 h 5587385"/>
              <a:gd name="connsiteX932" fmla="*/ 860628 w 5012927"/>
              <a:gd name="connsiteY932" fmla="*/ 5106543 h 5587385"/>
              <a:gd name="connsiteX933" fmla="*/ 857531 w 5012927"/>
              <a:gd name="connsiteY933" fmla="*/ 5096625 h 5587385"/>
              <a:gd name="connsiteX934" fmla="*/ 865586 w 5012927"/>
              <a:gd name="connsiteY934" fmla="*/ 5086708 h 5587385"/>
              <a:gd name="connsiteX935" fmla="*/ 890379 w 5012927"/>
              <a:gd name="connsiteY935" fmla="*/ 5049518 h 5587385"/>
              <a:gd name="connsiteX936" fmla="*/ 885421 w 5012927"/>
              <a:gd name="connsiteY936" fmla="*/ 5012329 h 5587385"/>
              <a:gd name="connsiteX937" fmla="*/ 890379 w 5012927"/>
              <a:gd name="connsiteY937" fmla="*/ 4987544 h 5587385"/>
              <a:gd name="connsiteX938" fmla="*/ 918037 w 5012927"/>
              <a:gd name="connsiteY938" fmla="*/ 4961512 h 5587385"/>
              <a:gd name="connsiteX939" fmla="*/ 919169 w 5012927"/>
              <a:gd name="connsiteY939" fmla="*/ 4959946 h 5587385"/>
              <a:gd name="connsiteX940" fmla="*/ 916467 w 5012927"/>
              <a:gd name="connsiteY940" fmla="*/ 4951847 h 5587385"/>
              <a:gd name="connsiteX941" fmla="*/ 891310 w 5012927"/>
              <a:gd name="connsiteY941" fmla="*/ 4947584 h 5587385"/>
              <a:gd name="connsiteX942" fmla="*/ 871526 w 5012927"/>
              <a:gd name="connsiteY942" fmla="*/ 4927439 h 5587385"/>
              <a:gd name="connsiteX943" fmla="*/ 867097 w 5012927"/>
              <a:gd name="connsiteY943" fmla="*/ 4899396 h 5587385"/>
              <a:gd name="connsiteX944" fmla="*/ 868897 w 5012927"/>
              <a:gd name="connsiteY944" fmla="*/ 4895826 h 5587385"/>
              <a:gd name="connsiteX945" fmla="*/ 866602 w 5012927"/>
              <a:gd name="connsiteY945" fmla="*/ 4895826 h 5587385"/>
              <a:gd name="connsiteX946" fmla="*/ 869064 w 5012927"/>
              <a:gd name="connsiteY946" fmla="*/ 4855539 h 5587385"/>
              <a:gd name="connsiteX947" fmla="*/ 877737 w 5012927"/>
              <a:gd name="connsiteY947" fmla="*/ 4796044 h 5587385"/>
              <a:gd name="connsiteX948" fmla="*/ 893857 w 5012927"/>
              <a:gd name="connsiteY948" fmla="*/ 4736541 h 5587385"/>
              <a:gd name="connsiteX949" fmla="*/ 930500 w 5012927"/>
              <a:gd name="connsiteY949" fmla="*/ 4640449 h 5587385"/>
              <a:gd name="connsiteX950" fmla="*/ 925090 w 5012927"/>
              <a:gd name="connsiteY950" fmla="*/ 4640449 h 5587385"/>
              <a:gd name="connsiteX951" fmla="*/ 920131 w 5012927"/>
              <a:gd name="connsiteY951" fmla="*/ 4655325 h 5587385"/>
              <a:gd name="connsiteX952" fmla="*/ 901536 w 5012927"/>
              <a:gd name="connsiteY952" fmla="*/ 4692515 h 5587385"/>
              <a:gd name="connsiteX953" fmla="*/ 873189 w 5012927"/>
              <a:gd name="connsiteY953" fmla="*/ 4718285 h 5587385"/>
              <a:gd name="connsiteX954" fmla="*/ 864520 w 5012927"/>
              <a:gd name="connsiteY954" fmla="*/ 4745170 h 5587385"/>
              <a:gd name="connsiteX955" fmla="*/ 864106 w 5012927"/>
              <a:gd name="connsiteY955" fmla="*/ 4744596 h 5587385"/>
              <a:gd name="connsiteX956" fmla="*/ 859147 w 5012927"/>
              <a:gd name="connsiteY956" fmla="*/ 4741499 h 5587385"/>
              <a:gd name="connsiteX957" fmla="*/ 814519 w 5012927"/>
              <a:gd name="connsiteY957" fmla="*/ 4776210 h 5587385"/>
              <a:gd name="connsiteX958" fmla="*/ 809561 w 5012927"/>
              <a:gd name="connsiteY958" fmla="*/ 4786127 h 5587385"/>
              <a:gd name="connsiteX959" fmla="*/ 819478 w 5012927"/>
              <a:gd name="connsiteY959" fmla="*/ 4791086 h 5587385"/>
              <a:gd name="connsiteX960" fmla="*/ 854453 w 5012927"/>
              <a:gd name="connsiteY960" fmla="*/ 4770095 h 5587385"/>
              <a:gd name="connsiteX961" fmla="*/ 851709 w 5012927"/>
              <a:gd name="connsiteY961" fmla="*/ 4776827 h 5587385"/>
              <a:gd name="connsiteX962" fmla="*/ 824436 w 5012927"/>
              <a:gd name="connsiteY962" fmla="*/ 4796044 h 5587385"/>
              <a:gd name="connsiteX963" fmla="*/ 797164 w 5012927"/>
              <a:gd name="connsiteY963" fmla="*/ 4823308 h 5587385"/>
              <a:gd name="connsiteX964" fmla="*/ 770474 w 5012927"/>
              <a:gd name="connsiteY964" fmla="*/ 4849998 h 5587385"/>
              <a:gd name="connsiteX965" fmla="*/ 764705 w 5012927"/>
              <a:gd name="connsiteY965" fmla="*/ 4857976 h 5587385"/>
              <a:gd name="connsiteX966" fmla="*/ 757574 w 5012927"/>
              <a:gd name="connsiteY966" fmla="*/ 4860230 h 5587385"/>
              <a:gd name="connsiteX967" fmla="*/ 744870 w 5012927"/>
              <a:gd name="connsiteY967" fmla="*/ 4870182 h 5587385"/>
              <a:gd name="connsiteX968" fmla="*/ 733328 w 5012927"/>
              <a:gd name="connsiteY968" fmla="*/ 4880950 h 5587385"/>
              <a:gd name="connsiteX969" fmla="*/ 730223 w 5012927"/>
              <a:gd name="connsiteY969" fmla="*/ 4900167 h 5587385"/>
              <a:gd name="connsiteX970" fmla="*/ 730223 w 5012927"/>
              <a:gd name="connsiteY970" fmla="*/ 4944794 h 5587385"/>
              <a:gd name="connsiteX971" fmla="*/ 720305 w 5012927"/>
              <a:gd name="connsiteY971" fmla="*/ 4969587 h 5587385"/>
              <a:gd name="connsiteX972" fmla="*/ 711632 w 5012927"/>
              <a:gd name="connsiteY972" fmla="*/ 4985699 h 5587385"/>
              <a:gd name="connsiteX973" fmla="*/ 695521 w 5012927"/>
              <a:gd name="connsiteY973" fmla="*/ 4994381 h 5587385"/>
              <a:gd name="connsiteX974" fmla="*/ 674443 w 5012927"/>
              <a:gd name="connsiteY974" fmla="*/ 4993754 h 5587385"/>
              <a:gd name="connsiteX975" fmla="*/ 660811 w 5012927"/>
              <a:gd name="connsiteY975" fmla="*/ 4989422 h 5587385"/>
              <a:gd name="connsiteX976" fmla="*/ 631677 w 5012927"/>
              <a:gd name="connsiteY976" fmla="*/ 4950371 h 5587385"/>
              <a:gd name="connsiteX977" fmla="*/ 621142 w 5012927"/>
              <a:gd name="connsiteY977" fmla="*/ 4900167 h 5587385"/>
              <a:gd name="connsiteX978" fmla="*/ 618045 w 5012927"/>
              <a:gd name="connsiteY978" fmla="*/ 4890249 h 5587385"/>
              <a:gd name="connsiteX979" fmla="*/ 626100 w 5012927"/>
              <a:gd name="connsiteY979" fmla="*/ 4880332 h 5587385"/>
              <a:gd name="connsiteX980" fmla="*/ 648700 w 5012927"/>
              <a:gd name="connsiteY980" fmla="*/ 4846432 h 5587385"/>
              <a:gd name="connsiteX981" fmla="*/ 632040 w 5012927"/>
              <a:gd name="connsiteY981" fmla="*/ 4829468 h 5587385"/>
              <a:gd name="connsiteX982" fmla="*/ 627611 w 5012927"/>
              <a:gd name="connsiteY982" fmla="*/ 4801425 h 5587385"/>
              <a:gd name="connsiteX983" fmla="*/ 629411 w 5012927"/>
              <a:gd name="connsiteY983" fmla="*/ 4797855 h 5587385"/>
              <a:gd name="connsiteX984" fmla="*/ 627116 w 5012927"/>
              <a:gd name="connsiteY984" fmla="*/ 4797855 h 5587385"/>
              <a:gd name="connsiteX985" fmla="*/ 629578 w 5012927"/>
              <a:gd name="connsiteY985" fmla="*/ 4757568 h 5587385"/>
              <a:gd name="connsiteX986" fmla="*/ 638251 w 5012927"/>
              <a:gd name="connsiteY986" fmla="*/ 4698073 h 5587385"/>
              <a:gd name="connsiteX987" fmla="*/ 654371 w 5012927"/>
              <a:gd name="connsiteY987" fmla="*/ 4638570 h 5587385"/>
              <a:gd name="connsiteX988" fmla="*/ 658628 w 5012927"/>
              <a:gd name="connsiteY988" fmla="*/ 4627408 h 5587385"/>
              <a:gd name="connsiteX989" fmla="*/ 639107 w 5012927"/>
              <a:gd name="connsiteY989" fmla="*/ 4655743 h 5587385"/>
              <a:gd name="connsiteX990" fmla="*/ 554767 w 5012927"/>
              <a:gd name="connsiteY990" fmla="*/ 4810695 h 5587385"/>
              <a:gd name="connsiteX991" fmla="*/ 500195 w 5012927"/>
              <a:gd name="connsiteY991" fmla="*/ 4973086 h 5587385"/>
              <a:gd name="connsiteX992" fmla="*/ 500195 w 5012927"/>
              <a:gd name="connsiteY992" fmla="*/ 5082167 h 5587385"/>
              <a:gd name="connsiteX993" fmla="*/ 499578 w 5012927"/>
              <a:gd name="connsiteY993" fmla="*/ 5095799 h 5587385"/>
              <a:gd name="connsiteX994" fmla="*/ 495237 w 5012927"/>
              <a:gd name="connsiteY994" fmla="*/ 5116877 h 5587385"/>
              <a:gd name="connsiteX995" fmla="*/ 487172 w 5012927"/>
              <a:gd name="connsiteY995" fmla="*/ 5128030 h 5587385"/>
              <a:gd name="connsiteX996" fmla="*/ 475393 w 5012927"/>
              <a:gd name="connsiteY996" fmla="*/ 5131753 h 5587385"/>
              <a:gd name="connsiteX997" fmla="*/ 445809 w 5012927"/>
              <a:gd name="connsiteY997" fmla="*/ 5129274 h 5587385"/>
              <a:gd name="connsiteX998" fmla="*/ 416348 w 5012927"/>
              <a:gd name="connsiteY998" fmla="*/ 5126795 h 5587385"/>
              <a:gd name="connsiteX999" fmla="*/ 354507 w 5012927"/>
              <a:gd name="connsiteY999" fmla="*/ 5099522 h 5587385"/>
              <a:gd name="connsiteX1000" fmla="*/ 350078 w 5012927"/>
              <a:gd name="connsiteY1000" fmla="*/ 5071479 h 5587385"/>
              <a:gd name="connsiteX1001" fmla="*/ 351878 w 5012927"/>
              <a:gd name="connsiteY1001" fmla="*/ 5067909 h 5587385"/>
              <a:gd name="connsiteX1002" fmla="*/ 349583 w 5012927"/>
              <a:gd name="connsiteY1002" fmla="*/ 5067909 h 5587385"/>
              <a:gd name="connsiteX1003" fmla="*/ 352045 w 5012927"/>
              <a:gd name="connsiteY1003" fmla="*/ 5027622 h 5587385"/>
              <a:gd name="connsiteX1004" fmla="*/ 360718 w 5012927"/>
              <a:gd name="connsiteY1004" fmla="*/ 4968127 h 5587385"/>
              <a:gd name="connsiteX1005" fmla="*/ 376838 w 5012927"/>
              <a:gd name="connsiteY1005" fmla="*/ 4908624 h 5587385"/>
              <a:gd name="connsiteX1006" fmla="*/ 396219 w 5012927"/>
              <a:gd name="connsiteY1006" fmla="*/ 4857800 h 5587385"/>
              <a:gd name="connsiteX1007" fmla="*/ 392191 w 5012927"/>
              <a:gd name="connsiteY1007" fmla="*/ 4852400 h 5587385"/>
              <a:gd name="connsiteX1008" fmla="*/ 382817 w 5012927"/>
              <a:gd name="connsiteY1008" fmla="*/ 4807728 h 5587385"/>
              <a:gd name="connsiteX1009" fmla="*/ 347501 w 5012927"/>
              <a:gd name="connsiteY1009" fmla="*/ 4917253 h 5587385"/>
              <a:gd name="connsiteX1010" fmla="*/ 347087 w 5012927"/>
              <a:gd name="connsiteY1010" fmla="*/ 4916679 h 5587385"/>
              <a:gd name="connsiteX1011" fmla="*/ 342128 w 5012927"/>
              <a:gd name="connsiteY1011" fmla="*/ 4913582 h 5587385"/>
              <a:gd name="connsiteX1012" fmla="*/ 297500 w 5012927"/>
              <a:gd name="connsiteY1012" fmla="*/ 4948293 h 5587385"/>
              <a:gd name="connsiteX1013" fmla="*/ 292542 w 5012927"/>
              <a:gd name="connsiteY1013" fmla="*/ 4958210 h 5587385"/>
              <a:gd name="connsiteX1014" fmla="*/ 302459 w 5012927"/>
              <a:gd name="connsiteY1014" fmla="*/ 4963169 h 5587385"/>
              <a:gd name="connsiteX1015" fmla="*/ 337434 w 5012927"/>
              <a:gd name="connsiteY1015" fmla="*/ 4942178 h 5587385"/>
              <a:gd name="connsiteX1016" fmla="*/ 334690 w 5012927"/>
              <a:gd name="connsiteY1016" fmla="*/ 4948910 h 5587385"/>
              <a:gd name="connsiteX1017" fmla="*/ 307417 w 5012927"/>
              <a:gd name="connsiteY1017" fmla="*/ 4968127 h 5587385"/>
              <a:gd name="connsiteX1018" fmla="*/ 280145 w 5012927"/>
              <a:gd name="connsiteY1018" fmla="*/ 4995391 h 5587385"/>
              <a:gd name="connsiteX1019" fmla="*/ 252873 w 5012927"/>
              <a:gd name="connsiteY1019" fmla="*/ 5022663 h 5587385"/>
              <a:gd name="connsiteX1020" fmla="*/ 216309 w 5012927"/>
              <a:gd name="connsiteY1020" fmla="*/ 5053033 h 5587385"/>
              <a:gd name="connsiteX1021" fmla="*/ 213204 w 5012927"/>
              <a:gd name="connsiteY1021" fmla="*/ 5072250 h 5587385"/>
              <a:gd name="connsiteX1022" fmla="*/ 213204 w 5012927"/>
              <a:gd name="connsiteY1022" fmla="*/ 5116877 h 5587385"/>
              <a:gd name="connsiteX1023" fmla="*/ 203286 w 5012927"/>
              <a:gd name="connsiteY1023" fmla="*/ 5141670 h 5587385"/>
              <a:gd name="connsiteX1024" fmla="*/ 194613 w 5012927"/>
              <a:gd name="connsiteY1024" fmla="*/ 5157782 h 5587385"/>
              <a:gd name="connsiteX1025" fmla="*/ 178502 w 5012927"/>
              <a:gd name="connsiteY1025" fmla="*/ 5166464 h 5587385"/>
              <a:gd name="connsiteX1026" fmla="*/ 157423 w 5012927"/>
              <a:gd name="connsiteY1026" fmla="*/ 5165837 h 5587385"/>
              <a:gd name="connsiteX1027" fmla="*/ 143792 w 5012927"/>
              <a:gd name="connsiteY1027" fmla="*/ 5161505 h 5587385"/>
              <a:gd name="connsiteX1028" fmla="*/ 114657 w 5012927"/>
              <a:gd name="connsiteY1028" fmla="*/ 5122454 h 5587385"/>
              <a:gd name="connsiteX1029" fmla="*/ 104123 w 5012927"/>
              <a:gd name="connsiteY1029" fmla="*/ 5072250 h 5587385"/>
              <a:gd name="connsiteX1030" fmla="*/ 101026 w 5012927"/>
              <a:gd name="connsiteY1030" fmla="*/ 5062332 h 5587385"/>
              <a:gd name="connsiteX1031" fmla="*/ 109081 w 5012927"/>
              <a:gd name="connsiteY1031" fmla="*/ 5052415 h 5587385"/>
              <a:gd name="connsiteX1032" fmla="*/ 133874 w 5012927"/>
              <a:gd name="connsiteY1032" fmla="*/ 5015225 h 5587385"/>
              <a:gd name="connsiteX1033" fmla="*/ 128916 w 5012927"/>
              <a:gd name="connsiteY1033" fmla="*/ 4978036 h 5587385"/>
              <a:gd name="connsiteX1034" fmla="*/ 133874 w 5012927"/>
              <a:gd name="connsiteY1034" fmla="*/ 4953251 h 5587385"/>
              <a:gd name="connsiteX1035" fmla="*/ 180355 w 5012927"/>
              <a:gd name="connsiteY1035" fmla="*/ 4901186 h 5587385"/>
              <a:gd name="connsiteX1036" fmla="*/ 208254 w 5012927"/>
              <a:gd name="connsiteY1036" fmla="*/ 4849120 h 5587385"/>
              <a:gd name="connsiteX1037" fmla="*/ 234900 w 5012927"/>
              <a:gd name="connsiteY1037" fmla="*/ 4790243 h 5587385"/>
              <a:gd name="connsiteX1038" fmla="*/ 257831 w 5012927"/>
              <a:gd name="connsiteY1038" fmla="*/ 4735081 h 5587385"/>
              <a:gd name="connsiteX1039" fmla="*/ 290680 w 5012927"/>
              <a:gd name="connsiteY1039" fmla="*/ 4685494 h 5587385"/>
              <a:gd name="connsiteX1040" fmla="*/ 327252 w 5012927"/>
              <a:gd name="connsiteY1040" fmla="*/ 4635908 h 5587385"/>
              <a:gd name="connsiteX1041" fmla="*/ 370636 w 5012927"/>
              <a:gd name="connsiteY1041" fmla="*/ 4568975 h 5587385"/>
              <a:gd name="connsiteX1042" fmla="*/ 406581 w 5012927"/>
              <a:gd name="connsiteY1042" fmla="*/ 4502034 h 5587385"/>
              <a:gd name="connsiteX1043" fmla="*/ 412784 w 5012927"/>
              <a:gd name="connsiteY1043" fmla="*/ 4482199 h 5587385"/>
              <a:gd name="connsiteX1044" fmla="*/ 411540 w 5012927"/>
              <a:gd name="connsiteY1044" fmla="*/ 4462365 h 5587385"/>
              <a:gd name="connsiteX1045" fmla="*/ 407780 w 5012927"/>
              <a:gd name="connsiteY1045" fmla="*/ 4446942 h 5587385"/>
              <a:gd name="connsiteX1046" fmla="*/ 414185 w 5012927"/>
              <a:gd name="connsiteY1046" fmla="*/ 4445601 h 5587385"/>
              <a:gd name="connsiteX1047" fmla="*/ 447353 w 5012927"/>
              <a:gd name="connsiteY1047" fmla="*/ 4391265 h 5587385"/>
              <a:gd name="connsiteX1048" fmla="*/ 490737 w 5012927"/>
              <a:gd name="connsiteY1048" fmla="*/ 4336102 h 5587385"/>
              <a:gd name="connsiteX1049" fmla="*/ 500654 w 5012927"/>
              <a:gd name="connsiteY1049" fmla="*/ 4336102 h 5587385"/>
              <a:gd name="connsiteX1050" fmla="*/ 510571 w 5012927"/>
              <a:gd name="connsiteY1050" fmla="*/ 4346020 h 5587385"/>
              <a:gd name="connsiteX1051" fmla="*/ 480819 w 5012927"/>
              <a:gd name="connsiteY1051" fmla="*/ 4406758 h 5587385"/>
              <a:gd name="connsiteX1052" fmla="*/ 467110 w 5012927"/>
              <a:gd name="connsiteY1052" fmla="*/ 4423138 h 5587385"/>
              <a:gd name="connsiteX1053" fmla="*/ 505454 w 5012927"/>
              <a:gd name="connsiteY1053" fmla="*/ 4383618 h 5587385"/>
              <a:gd name="connsiteX1054" fmla="*/ 542661 w 5012927"/>
              <a:gd name="connsiteY1054" fmla="*/ 4331517 h 5587385"/>
              <a:gd name="connsiteX1055" fmla="*/ 579877 w 5012927"/>
              <a:gd name="connsiteY1055" fmla="*/ 4279416 h 5587385"/>
              <a:gd name="connsiteX1056" fmla="*/ 629499 w 5012927"/>
              <a:gd name="connsiteY1056" fmla="*/ 4191352 h 5587385"/>
              <a:gd name="connsiteX1057" fmla="*/ 694005 w 5012927"/>
              <a:gd name="connsiteY1057" fmla="*/ 4110726 h 5587385"/>
              <a:gd name="connsiteX1058" fmla="*/ 738659 w 5012927"/>
              <a:gd name="connsiteY1058" fmla="*/ 4053049 h 5587385"/>
              <a:gd name="connsiteX1059" fmla="*/ 768438 w 5012927"/>
              <a:gd name="connsiteY1059" fmla="*/ 3991648 h 5587385"/>
              <a:gd name="connsiteX1060" fmla="*/ 777119 w 5012927"/>
              <a:gd name="connsiteY1060" fmla="*/ 3973040 h 5587385"/>
              <a:gd name="connsiteX1061" fmla="*/ 793248 w 5012927"/>
              <a:gd name="connsiteY1061" fmla="*/ 3961870 h 5587385"/>
              <a:gd name="connsiteX1062" fmla="*/ 897441 w 5012927"/>
              <a:gd name="connsiteY1062" fmla="*/ 3857677 h 5587385"/>
              <a:gd name="connsiteX1063" fmla="*/ 959089 w 5012927"/>
              <a:gd name="connsiteY1063" fmla="*/ 3780774 h 5587385"/>
              <a:gd name="connsiteX1064" fmla="*/ 1020807 w 5012927"/>
              <a:gd name="connsiteY1064" fmla="*/ 3703871 h 5587385"/>
              <a:gd name="connsiteX1065" fmla="*/ 1043738 w 5012927"/>
              <a:gd name="connsiteY1065" fmla="*/ 3669752 h 5587385"/>
              <a:gd name="connsiteX1066" fmla="*/ 1055518 w 5012927"/>
              <a:gd name="connsiteY1066" fmla="*/ 3639365 h 5587385"/>
              <a:gd name="connsiteX1067" fmla="*/ 1057642 w 5012927"/>
              <a:gd name="connsiteY1067" fmla="*/ 3620232 h 5587385"/>
              <a:gd name="connsiteX1068" fmla="*/ 1053320 w 5012927"/>
              <a:gd name="connsiteY1068" fmla="*/ 3624195 h 5587385"/>
              <a:gd name="connsiteX1069" fmla="*/ 1045874 w 5012927"/>
              <a:gd name="connsiteY1069" fmla="*/ 3627301 h 5587385"/>
              <a:gd name="connsiteX1070" fmla="*/ 1045247 w 5012927"/>
              <a:gd name="connsiteY1070" fmla="*/ 3624195 h 5587385"/>
              <a:gd name="connsiteX1071" fmla="*/ 1040906 w 5012927"/>
              <a:gd name="connsiteY1071" fmla="*/ 3617366 h 5587385"/>
              <a:gd name="connsiteX1072" fmla="*/ 1052076 w 5012927"/>
              <a:gd name="connsiteY1072" fmla="*/ 3601846 h 5587385"/>
              <a:gd name="connsiteX1073" fmla="*/ 1059886 w 5012927"/>
              <a:gd name="connsiteY1073" fmla="*/ 3600021 h 5587385"/>
              <a:gd name="connsiteX1074" fmla="*/ 1065435 w 5012927"/>
              <a:gd name="connsiteY1074" fmla="*/ 3550057 h 5587385"/>
              <a:gd name="connsiteX1075" fmla="*/ 1075352 w 5012927"/>
              <a:gd name="connsiteY1075" fmla="*/ 3486371 h 5587385"/>
              <a:gd name="connsiteX1076" fmla="*/ 1073247 w 5012927"/>
              <a:gd name="connsiteY1076" fmla="*/ 3480867 h 5587385"/>
              <a:gd name="connsiteX1077" fmla="*/ 1041989 w 5012927"/>
              <a:gd name="connsiteY1077" fmla="*/ 3487637 h 5587385"/>
              <a:gd name="connsiteX1078" fmla="*/ 1012238 w 5012927"/>
              <a:gd name="connsiteY1078" fmla="*/ 3492596 h 5587385"/>
              <a:gd name="connsiteX1079" fmla="*/ 997362 w 5012927"/>
              <a:gd name="connsiteY1079" fmla="*/ 3482678 h 5587385"/>
              <a:gd name="connsiteX1080" fmla="*/ 997362 w 5012927"/>
              <a:gd name="connsiteY1080" fmla="*/ 3462853 h 5587385"/>
              <a:gd name="connsiteX1081" fmla="*/ 1006416 w 5012927"/>
              <a:gd name="connsiteY1081" fmla="*/ 3450781 h 5587385"/>
              <a:gd name="connsiteX1082" fmla="*/ 1006416 w 5012927"/>
              <a:gd name="connsiteY1082" fmla="*/ 3448552 h 5587385"/>
              <a:gd name="connsiteX1083" fmla="*/ 1009673 w 5012927"/>
              <a:gd name="connsiteY1083" fmla="*/ 3446438 h 5587385"/>
              <a:gd name="connsiteX1084" fmla="*/ 1012238 w 5012927"/>
              <a:gd name="connsiteY1084" fmla="*/ 3443018 h 5587385"/>
              <a:gd name="connsiteX1085" fmla="*/ 1035443 w 5012927"/>
              <a:gd name="connsiteY1085" fmla="*/ 3424717 h 5587385"/>
              <a:gd name="connsiteX1086" fmla="*/ 1035683 w 5012927"/>
              <a:gd name="connsiteY1086" fmla="*/ 3421724 h 5587385"/>
              <a:gd name="connsiteX1087" fmla="*/ 1080311 w 5012927"/>
              <a:gd name="connsiteY1087" fmla="*/ 3362220 h 5587385"/>
              <a:gd name="connsiteX1088" fmla="*/ 1090228 w 5012927"/>
              <a:gd name="connsiteY1088" fmla="*/ 3327510 h 5587385"/>
              <a:gd name="connsiteX1089" fmla="*/ 1090028 w 5012927"/>
              <a:gd name="connsiteY1089" fmla="*/ 3326384 h 5587385"/>
              <a:gd name="connsiteX1090" fmla="*/ 1085587 w 5012927"/>
              <a:gd name="connsiteY1090" fmla="*/ 3329863 h 5587385"/>
              <a:gd name="connsiteX1091" fmla="*/ 1070693 w 5012927"/>
              <a:gd name="connsiteY1091" fmla="*/ 3326757 h 5587385"/>
              <a:gd name="connsiteX1092" fmla="*/ 1070693 w 5012927"/>
              <a:gd name="connsiteY1092" fmla="*/ 3319919 h 5587385"/>
              <a:gd name="connsiteX1093" fmla="*/ 1079913 w 5012927"/>
              <a:gd name="connsiteY1093" fmla="*/ 3292232 h 5587385"/>
              <a:gd name="connsiteX1094" fmla="*/ 1084999 w 5012927"/>
              <a:gd name="connsiteY1094" fmla="*/ 3294776 h 5587385"/>
              <a:gd name="connsiteX1095" fmla="*/ 1087748 w 5012927"/>
              <a:gd name="connsiteY1095" fmla="*/ 3264909 h 5587385"/>
              <a:gd name="connsiteX1096" fmla="*/ 1100145 w 5012927"/>
              <a:gd name="connsiteY1096" fmla="*/ 3198594 h 5587385"/>
              <a:gd name="connsiteX1097" fmla="*/ 1100145 w 5012927"/>
              <a:gd name="connsiteY1097" fmla="*/ 3165123 h 5587385"/>
              <a:gd name="connsiteX1098" fmla="*/ 1097629 w 5012927"/>
              <a:gd name="connsiteY1098" fmla="*/ 3163237 h 5587385"/>
              <a:gd name="connsiteX1099" fmla="*/ 1075211 w 5012927"/>
              <a:gd name="connsiteY1099" fmla="*/ 3192574 h 5587385"/>
              <a:gd name="connsiteX1100" fmla="*/ 1006416 w 5012927"/>
              <a:gd name="connsiteY1100" fmla="*/ 3250833 h 5587385"/>
              <a:gd name="connsiteX1101" fmla="*/ 1003602 w 5012927"/>
              <a:gd name="connsiteY1101" fmla="*/ 3242407 h 5587385"/>
              <a:gd name="connsiteX1102" fmla="*/ 980388 w 5012927"/>
              <a:gd name="connsiteY1102" fmla="*/ 3280585 h 5587385"/>
              <a:gd name="connsiteX1103" fmla="*/ 931419 w 5012927"/>
              <a:gd name="connsiteY1103" fmla="*/ 3354965 h 5587385"/>
              <a:gd name="connsiteX1104" fmla="*/ 876874 w 5012927"/>
              <a:gd name="connsiteY1104" fmla="*/ 3384707 h 5587385"/>
              <a:gd name="connsiteX1105" fmla="*/ 850832 w 5012927"/>
              <a:gd name="connsiteY1105" fmla="*/ 3382539 h 5587385"/>
              <a:gd name="connsiteX1106" fmla="*/ 850934 w 5012927"/>
              <a:gd name="connsiteY1106" fmla="*/ 3382672 h 5587385"/>
              <a:gd name="connsiteX1107" fmla="*/ 847881 w 5012927"/>
              <a:gd name="connsiteY1107" fmla="*/ 3396930 h 5587385"/>
              <a:gd name="connsiteX1108" fmla="*/ 797678 w 5012927"/>
              <a:gd name="connsiteY1108" fmla="*/ 3462628 h 5587385"/>
              <a:gd name="connsiteX1109" fmla="*/ 728883 w 5012927"/>
              <a:gd name="connsiteY1109" fmla="*/ 3520887 h 5587385"/>
              <a:gd name="connsiteX1110" fmla="*/ 728315 w 5012927"/>
              <a:gd name="connsiteY1110" fmla="*/ 3519185 h 5587385"/>
              <a:gd name="connsiteX1111" fmla="*/ 720688 w 5012927"/>
              <a:gd name="connsiteY1111" fmla="*/ 3534704 h 5587385"/>
              <a:gd name="connsiteX1112" fmla="*/ 704283 w 5012927"/>
              <a:gd name="connsiteY1112" fmla="*/ 3548291 h 5587385"/>
              <a:gd name="connsiteX1113" fmla="*/ 702855 w 5012927"/>
              <a:gd name="connsiteY1113" fmla="*/ 3550639 h 5587385"/>
              <a:gd name="connsiteX1114" fmla="*/ 653886 w 5012927"/>
              <a:gd name="connsiteY1114" fmla="*/ 3625019 h 5587385"/>
              <a:gd name="connsiteX1115" fmla="*/ 599341 w 5012927"/>
              <a:gd name="connsiteY1115" fmla="*/ 3654761 h 5587385"/>
              <a:gd name="connsiteX1116" fmla="*/ 524971 w 5012927"/>
              <a:gd name="connsiteY1116" fmla="*/ 3659720 h 5587385"/>
              <a:gd name="connsiteX1117" fmla="*/ 495219 w 5012927"/>
              <a:gd name="connsiteY1117" fmla="*/ 3664679 h 5587385"/>
              <a:gd name="connsiteX1118" fmla="*/ 480343 w 5012927"/>
              <a:gd name="connsiteY1118" fmla="*/ 3654761 h 5587385"/>
              <a:gd name="connsiteX1119" fmla="*/ 480343 w 5012927"/>
              <a:gd name="connsiteY1119" fmla="*/ 3634936 h 5587385"/>
              <a:gd name="connsiteX1120" fmla="*/ 495219 w 5012927"/>
              <a:gd name="connsiteY1120" fmla="*/ 3615101 h 5587385"/>
              <a:gd name="connsiteX1121" fmla="*/ 571451 w 5012927"/>
              <a:gd name="connsiteY1121" fmla="*/ 3554980 h 5587385"/>
              <a:gd name="connsiteX1122" fmla="*/ 643969 w 5012927"/>
              <a:gd name="connsiteY1122" fmla="*/ 3491136 h 5587385"/>
              <a:gd name="connsiteX1123" fmla="*/ 673721 w 5012927"/>
              <a:gd name="connsiteY1123" fmla="*/ 3461384 h 5587385"/>
              <a:gd name="connsiteX1124" fmla="*/ 715869 w 5012927"/>
              <a:gd name="connsiteY1124" fmla="*/ 3394451 h 5587385"/>
              <a:gd name="connsiteX1125" fmla="*/ 758017 w 5012927"/>
              <a:gd name="connsiteY1125" fmla="*/ 3327510 h 5587385"/>
              <a:gd name="connsiteX1126" fmla="*/ 782184 w 5012927"/>
              <a:gd name="connsiteY1126" fmla="*/ 3296523 h 5587385"/>
              <a:gd name="connsiteX1127" fmla="*/ 817512 w 5012927"/>
              <a:gd name="connsiteY1127" fmla="*/ 3272965 h 5587385"/>
              <a:gd name="connsiteX1128" fmla="*/ 845402 w 5012927"/>
              <a:gd name="connsiteY1128" fmla="*/ 3242595 h 5587385"/>
              <a:gd name="connsiteX1129" fmla="*/ 847264 w 5012927"/>
              <a:gd name="connsiteY1129" fmla="*/ 3208511 h 5587385"/>
              <a:gd name="connsiteX1130" fmla="*/ 847264 w 5012927"/>
              <a:gd name="connsiteY1130" fmla="*/ 3188677 h 5587385"/>
              <a:gd name="connsiteX1131" fmla="*/ 872057 w 5012927"/>
              <a:gd name="connsiteY1131" fmla="*/ 3158925 h 5587385"/>
              <a:gd name="connsiteX1132" fmla="*/ 921643 w 5012927"/>
              <a:gd name="connsiteY1132" fmla="*/ 3099422 h 5587385"/>
              <a:gd name="connsiteX1133" fmla="*/ 1028863 w 5012927"/>
              <a:gd name="connsiteY1133" fmla="*/ 2955630 h 5587385"/>
              <a:gd name="connsiteX1134" fmla="*/ 1154690 w 5012927"/>
              <a:gd name="connsiteY1134" fmla="*/ 2826715 h 5587385"/>
              <a:gd name="connsiteX1135" fmla="*/ 1193115 w 5012927"/>
              <a:gd name="connsiteY1135" fmla="*/ 2775884 h 5587385"/>
              <a:gd name="connsiteX1136" fmla="*/ 1209226 w 5012927"/>
              <a:gd name="connsiteY1136" fmla="*/ 2732501 h 5587385"/>
              <a:gd name="connsiteX1137" fmla="*/ 1230922 w 5012927"/>
              <a:gd name="connsiteY1137" fmla="*/ 2526727 h 5587385"/>
              <a:gd name="connsiteX1138" fmla="*/ 1248895 w 5012927"/>
              <a:gd name="connsiteY1138" fmla="*/ 2320952 h 5587385"/>
              <a:gd name="connsiteX1139" fmla="*/ 1254471 w 5012927"/>
              <a:gd name="connsiteY1139" fmla="*/ 2268887 h 5587385"/>
              <a:gd name="connsiteX1140" fmla="*/ 1263771 w 5012927"/>
              <a:gd name="connsiteY1140" fmla="*/ 2216830 h 5587385"/>
              <a:gd name="connsiteX1141" fmla="*/ 1278647 w 5012927"/>
              <a:gd name="connsiteY1141" fmla="*/ 2127575 h 5587385"/>
              <a:gd name="connsiteX1142" fmla="*/ 1293523 w 5012927"/>
              <a:gd name="connsiteY1142" fmla="*/ 2038328 h 5587385"/>
              <a:gd name="connsiteX1143" fmla="*/ 1302813 w 5012927"/>
              <a:gd name="connsiteY1143" fmla="*/ 1897007 h 5587385"/>
              <a:gd name="connsiteX1144" fmla="*/ 1323274 w 5012927"/>
              <a:gd name="connsiteY1144" fmla="*/ 1755695 h 5587385"/>
              <a:gd name="connsiteX1145" fmla="*/ 1338141 w 5012927"/>
              <a:gd name="connsiteY1145" fmla="*/ 1606945 h 5587385"/>
              <a:gd name="connsiteX1146" fmla="*/ 1347441 w 5012927"/>
              <a:gd name="connsiteY1146" fmla="*/ 1517690 h 5587385"/>
              <a:gd name="connsiteX1147" fmla="*/ 1353017 w 5012927"/>
              <a:gd name="connsiteY1147" fmla="*/ 1428444 h 5587385"/>
              <a:gd name="connsiteX1148" fmla="*/ 1364796 w 5012927"/>
              <a:gd name="connsiteY1148" fmla="*/ 1346626 h 5587385"/>
              <a:gd name="connsiteX1149" fmla="*/ 1372852 w 5012927"/>
              <a:gd name="connsiteY1149" fmla="*/ 1264809 h 5587385"/>
              <a:gd name="connsiteX1150" fmla="*/ 1377810 w 5012927"/>
              <a:gd name="connsiteY1150" fmla="*/ 1220190 h 5587385"/>
              <a:gd name="connsiteX1151" fmla="*/ 1398889 w 5012927"/>
              <a:gd name="connsiteY1151" fmla="*/ 1044786 h 5587385"/>
              <a:gd name="connsiteX1152" fmla="*/ 1412521 w 5012927"/>
              <a:gd name="connsiteY1152" fmla="*/ 873095 h 5587385"/>
              <a:gd name="connsiteX1153" fmla="*/ 1417479 w 5012927"/>
              <a:gd name="connsiteY1153" fmla="*/ 620223 h 5587385"/>
              <a:gd name="connsiteX1154" fmla="*/ 1417479 w 5012927"/>
              <a:gd name="connsiteY1154" fmla="*/ 575595 h 5587385"/>
              <a:gd name="connsiteX1155" fmla="*/ 1428641 w 5012927"/>
              <a:gd name="connsiteY1155" fmla="*/ 485105 h 5587385"/>
              <a:gd name="connsiteX1156" fmla="*/ 1417479 w 5012927"/>
              <a:gd name="connsiteY1156" fmla="*/ 402052 h 5587385"/>
              <a:gd name="connsiteX1157" fmla="*/ 1431738 w 5012927"/>
              <a:gd name="connsiteY1157" fmla="*/ 348751 h 5587385"/>
              <a:gd name="connsiteX1158" fmla="*/ 1486900 w 5012927"/>
              <a:gd name="connsiteY1158" fmla="*/ 317755 h 5587385"/>
              <a:gd name="connsiteX1159" fmla="*/ 1657964 w 5012927"/>
              <a:gd name="connsiteY1159" fmla="*/ 297921 h 5587385"/>
              <a:gd name="connsiteX1160" fmla="*/ 1696159 w 5012927"/>
              <a:gd name="connsiteY1160" fmla="*/ 296246 h 5587385"/>
              <a:gd name="connsiteX1161" fmla="*/ 1706174 w 5012927"/>
              <a:gd name="connsiteY1161" fmla="*/ 215051 h 5587385"/>
              <a:gd name="connsiteX1162" fmla="*/ 1695013 w 5012927"/>
              <a:gd name="connsiteY1162" fmla="*/ 131998 h 5587385"/>
              <a:gd name="connsiteX1163" fmla="*/ 1709271 w 5012927"/>
              <a:gd name="connsiteY1163" fmla="*/ 78697 h 5587385"/>
              <a:gd name="connsiteX1164" fmla="*/ 1764433 w 5012927"/>
              <a:gd name="connsiteY1164" fmla="*/ 47701 h 5587385"/>
              <a:gd name="connsiteX1165" fmla="*/ 1935497 w 5012927"/>
              <a:gd name="connsiteY1165" fmla="*/ 27867 h 5587385"/>
              <a:gd name="connsiteX1166" fmla="*/ 2136312 w 5012927"/>
              <a:gd name="connsiteY1166" fmla="*/ 22908 h 5587385"/>
              <a:gd name="connsiteX1167" fmla="*/ 2290021 w 5012927"/>
              <a:gd name="connsiteY1167" fmla="*/ 8032 h 5587385"/>
              <a:gd name="connsiteX1168" fmla="*/ 2440633 w 5012927"/>
              <a:gd name="connsiteY1168" fmla="*/ 594 h 55873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</a:cxnLst>
            <a:rect l="l" t="t" r="r" b="b"/>
            <a:pathLst>
              <a:path w="5012927" h="5587385">
                <a:moveTo>
                  <a:pt x="1332948" y="5488807"/>
                </a:moveTo>
                <a:lnTo>
                  <a:pt x="1345574" y="5488807"/>
                </a:lnTo>
                <a:lnTo>
                  <a:pt x="1345555" y="5489119"/>
                </a:lnTo>
                <a:lnTo>
                  <a:pt x="1346069" y="5492377"/>
                </a:lnTo>
                <a:lnTo>
                  <a:pt x="1342901" y="5498662"/>
                </a:lnTo>
                <a:lnTo>
                  <a:pt x="1327972" y="5498662"/>
                </a:lnTo>
                <a:close/>
                <a:moveTo>
                  <a:pt x="1343492" y="5338151"/>
                </a:moveTo>
                <a:lnTo>
                  <a:pt x="1348036" y="5344398"/>
                </a:lnTo>
                <a:lnTo>
                  <a:pt x="1348036" y="5354315"/>
                </a:lnTo>
                <a:lnTo>
                  <a:pt x="1333425" y="5363076"/>
                </a:lnTo>
                <a:lnTo>
                  <a:pt x="1343077" y="5339439"/>
                </a:lnTo>
                <a:close/>
                <a:moveTo>
                  <a:pt x="1055486" y="5240866"/>
                </a:moveTo>
                <a:lnTo>
                  <a:pt x="1055486" y="5250801"/>
                </a:lnTo>
                <a:lnTo>
                  <a:pt x="1065403" y="5250801"/>
                </a:lnTo>
                <a:cubicBezTo>
                  <a:pt x="1063135" y="5255698"/>
                  <a:pt x="1060242" y="5261804"/>
                  <a:pt x="1056730" y="5269145"/>
                </a:cubicBezTo>
                <a:cubicBezTo>
                  <a:pt x="1053218" y="5276477"/>
                  <a:pt x="1047845" y="5285035"/>
                  <a:pt x="1040610" y="5294811"/>
                </a:cubicBezTo>
                <a:cubicBezTo>
                  <a:pt x="1040610" y="5294706"/>
                  <a:pt x="1039375" y="5294917"/>
                  <a:pt x="1036895" y="5295429"/>
                </a:cubicBezTo>
                <a:cubicBezTo>
                  <a:pt x="1034416" y="5295950"/>
                  <a:pt x="1030693" y="5297405"/>
                  <a:pt x="1025734" y="5299788"/>
                </a:cubicBezTo>
                <a:cubicBezTo>
                  <a:pt x="1023052" y="5299682"/>
                  <a:pt x="1020987" y="5298649"/>
                  <a:pt x="1019540" y="5296691"/>
                </a:cubicBezTo>
                <a:cubicBezTo>
                  <a:pt x="1018093" y="5294723"/>
                  <a:pt x="1018508" y="5292473"/>
                  <a:pt x="1020775" y="5289923"/>
                </a:cubicBezTo>
                <a:cubicBezTo>
                  <a:pt x="1023158" y="5277491"/>
                  <a:pt x="1027084" y="5266886"/>
                  <a:pt x="1032554" y="5258089"/>
                </a:cubicBezTo>
                <a:cubicBezTo>
                  <a:pt x="1038025" y="5249301"/>
                  <a:pt x="1045675" y="5243558"/>
                  <a:pt x="1055486" y="5240866"/>
                </a:cubicBezTo>
                <a:close/>
                <a:moveTo>
                  <a:pt x="336958" y="5067909"/>
                </a:moveTo>
                <a:lnTo>
                  <a:pt x="349583" y="5067909"/>
                </a:lnTo>
                <a:lnTo>
                  <a:pt x="349564" y="5068221"/>
                </a:lnTo>
                <a:lnTo>
                  <a:pt x="350078" y="5071479"/>
                </a:lnTo>
                <a:lnTo>
                  <a:pt x="346910" y="5077764"/>
                </a:lnTo>
                <a:lnTo>
                  <a:pt x="331981" y="5077764"/>
                </a:lnTo>
                <a:close/>
                <a:moveTo>
                  <a:pt x="1059007" y="4997436"/>
                </a:moveTo>
                <a:lnTo>
                  <a:pt x="1058940" y="4997450"/>
                </a:lnTo>
                <a:lnTo>
                  <a:pt x="1058964" y="4997462"/>
                </a:lnTo>
                <a:close/>
                <a:moveTo>
                  <a:pt x="1543452" y="4968433"/>
                </a:moveTo>
                <a:lnTo>
                  <a:pt x="1541414" y="4972518"/>
                </a:lnTo>
                <a:cubicBezTo>
                  <a:pt x="1534593" y="4980053"/>
                  <a:pt x="1533349" y="4986044"/>
                  <a:pt x="1537690" y="4990491"/>
                </a:cubicBezTo>
                <a:cubicBezTo>
                  <a:pt x="1542031" y="4994929"/>
                  <a:pt x="1548225" y="4997206"/>
                  <a:pt x="1556290" y="4997311"/>
                </a:cubicBezTo>
                <a:cubicBezTo>
                  <a:pt x="1560419" y="4996482"/>
                  <a:pt x="1567027" y="4993173"/>
                  <a:pt x="1576124" y="4987394"/>
                </a:cubicBezTo>
                <a:lnTo>
                  <a:pt x="1576124" y="4982436"/>
                </a:lnTo>
                <a:close/>
                <a:moveTo>
                  <a:pt x="347501" y="4917253"/>
                </a:moveTo>
                <a:lnTo>
                  <a:pt x="352045" y="4923500"/>
                </a:lnTo>
                <a:lnTo>
                  <a:pt x="352045" y="4933417"/>
                </a:lnTo>
                <a:lnTo>
                  <a:pt x="337434" y="4942178"/>
                </a:lnTo>
                <a:lnTo>
                  <a:pt x="347087" y="4918541"/>
                </a:lnTo>
                <a:close/>
                <a:moveTo>
                  <a:pt x="853977" y="4895826"/>
                </a:moveTo>
                <a:lnTo>
                  <a:pt x="866602" y="4895826"/>
                </a:lnTo>
                <a:lnTo>
                  <a:pt x="866583" y="4896138"/>
                </a:lnTo>
                <a:lnTo>
                  <a:pt x="867097" y="4899396"/>
                </a:lnTo>
                <a:lnTo>
                  <a:pt x="863929" y="4905681"/>
                </a:lnTo>
                <a:lnTo>
                  <a:pt x="849000" y="4905681"/>
                </a:lnTo>
                <a:close/>
                <a:moveTo>
                  <a:pt x="1526538" y="4868387"/>
                </a:moveTo>
                <a:cubicBezTo>
                  <a:pt x="1521579" y="4867566"/>
                  <a:pt x="1516621" y="4869216"/>
                  <a:pt x="1511662" y="4873346"/>
                </a:cubicBezTo>
                <a:cubicBezTo>
                  <a:pt x="1509183" y="4880581"/>
                  <a:pt x="1509183" y="4884710"/>
                  <a:pt x="1511662" y="4885742"/>
                </a:cubicBezTo>
                <a:cubicBezTo>
                  <a:pt x="1514141" y="4886775"/>
                  <a:pt x="1519100" y="4885945"/>
                  <a:pt x="1526538" y="4883263"/>
                </a:cubicBezTo>
                <a:lnTo>
                  <a:pt x="1526538" y="4873346"/>
                </a:lnTo>
                <a:lnTo>
                  <a:pt x="1531496" y="4873346"/>
                </a:lnTo>
                <a:cubicBezTo>
                  <a:pt x="1527358" y="4874175"/>
                  <a:pt x="1525708" y="4872516"/>
                  <a:pt x="1526538" y="4868387"/>
                </a:cubicBezTo>
                <a:close/>
                <a:moveTo>
                  <a:pt x="816000" y="4854261"/>
                </a:moveTo>
                <a:lnTo>
                  <a:pt x="816000" y="4864196"/>
                </a:lnTo>
                <a:lnTo>
                  <a:pt x="825917" y="4864196"/>
                </a:lnTo>
                <a:cubicBezTo>
                  <a:pt x="823650" y="4869093"/>
                  <a:pt x="820756" y="4875199"/>
                  <a:pt x="817244" y="4882540"/>
                </a:cubicBezTo>
                <a:cubicBezTo>
                  <a:pt x="813732" y="4889872"/>
                  <a:pt x="808359" y="4898430"/>
                  <a:pt x="801124" y="4908206"/>
                </a:cubicBezTo>
                <a:cubicBezTo>
                  <a:pt x="801124" y="4908101"/>
                  <a:pt x="799889" y="4908312"/>
                  <a:pt x="797409" y="4908824"/>
                </a:cubicBezTo>
                <a:cubicBezTo>
                  <a:pt x="794930" y="4909345"/>
                  <a:pt x="791207" y="4910800"/>
                  <a:pt x="786248" y="4913183"/>
                </a:cubicBezTo>
                <a:cubicBezTo>
                  <a:pt x="783566" y="4913077"/>
                  <a:pt x="781501" y="4912044"/>
                  <a:pt x="780054" y="4910086"/>
                </a:cubicBezTo>
                <a:cubicBezTo>
                  <a:pt x="778607" y="4908118"/>
                  <a:pt x="779022" y="4905868"/>
                  <a:pt x="781290" y="4903318"/>
                </a:cubicBezTo>
                <a:cubicBezTo>
                  <a:pt x="783672" y="4890886"/>
                  <a:pt x="787598" y="4880281"/>
                  <a:pt x="793068" y="4871484"/>
                </a:cubicBezTo>
                <a:cubicBezTo>
                  <a:pt x="798539" y="4862696"/>
                  <a:pt x="806188" y="4856953"/>
                  <a:pt x="816000" y="4854261"/>
                </a:cubicBezTo>
                <a:close/>
                <a:moveTo>
                  <a:pt x="2509943" y="4839085"/>
                </a:moveTo>
                <a:lnTo>
                  <a:pt x="2508302" y="4853820"/>
                </a:lnTo>
                <a:cubicBezTo>
                  <a:pt x="2502514" y="4858787"/>
                  <a:pt x="2499214" y="4863746"/>
                  <a:pt x="2498385" y="4868705"/>
                </a:cubicBezTo>
                <a:lnTo>
                  <a:pt x="2496761" y="4865449"/>
                </a:lnTo>
                <a:close/>
                <a:moveTo>
                  <a:pt x="59495" y="4819968"/>
                </a:moveTo>
                <a:lnTo>
                  <a:pt x="59495" y="4829903"/>
                </a:lnTo>
                <a:lnTo>
                  <a:pt x="69412" y="4829903"/>
                </a:lnTo>
                <a:cubicBezTo>
                  <a:pt x="67145" y="4834800"/>
                  <a:pt x="64251" y="4840906"/>
                  <a:pt x="60739" y="4848247"/>
                </a:cubicBezTo>
                <a:cubicBezTo>
                  <a:pt x="57227" y="4855579"/>
                  <a:pt x="51854" y="4864137"/>
                  <a:pt x="44619" y="4873913"/>
                </a:cubicBezTo>
                <a:cubicBezTo>
                  <a:pt x="44619" y="4873808"/>
                  <a:pt x="43384" y="4874019"/>
                  <a:pt x="40904" y="4874531"/>
                </a:cubicBezTo>
                <a:cubicBezTo>
                  <a:pt x="38425" y="4875052"/>
                  <a:pt x="34702" y="4876507"/>
                  <a:pt x="29743" y="4878890"/>
                </a:cubicBezTo>
                <a:cubicBezTo>
                  <a:pt x="27061" y="4878784"/>
                  <a:pt x="24996" y="4877751"/>
                  <a:pt x="23549" y="4875793"/>
                </a:cubicBezTo>
                <a:cubicBezTo>
                  <a:pt x="22102" y="4873825"/>
                  <a:pt x="22517" y="4871575"/>
                  <a:pt x="24785" y="4869025"/>
                </a:cubicBezTo>
                <a:cubicBezTo>
                  <a:pt x="27167" y="4856593"/>
                  <a:pt x="31093" y="4845988"/>
                  <a:pt x="36564" y="4837191"/>
                </a:cubicBezTo>
                <a:cubicBezTo>
                  <a:pt x="42034" y="4828403"/>
                  <a:pt x="49684" y="4822660"/>
                  <a:pt x="59495" y="4819968"/>
                </a:cubicBezTo>
                <a:close/>
                <a:moveTo>
                  <a:pt x="614491" y="4797855"/>
                </a:moveTo>
                <a:lnTo>
                  <a:pt x="627116" y="4797855"/>
                </a:lnTo>
                <a:lnTo>
                  <a:pt x="627097" y="4798167"/>
                </a:lnTo>
                <a:lnTo>
                  <a:pt x="627611" y="4801425"/>
                </a:lnTo>
                <a:lnTo>
                  <a:pt x="624443" y="4807710"/>
                </a:lnTo>
                <a:lnTo>
                  <a:pt x="609514" y="4807710"/>
                </a:lnTo>
                <a:close/>
                <a:moveTo>
                  <a:pt x="864520" y="4745170"/>
                </a:moveTo>
                <a:lnTo>
                  <a:pt x="869064" y="4751417"/>
                </a:lnTo>
                <a:lnTo>
                  <a:pt x="869064" y="4761334"/>
                </a:lnTo>
                <a:lnTo>
                  <a:pt x="854453" y="4770095"/>
                </a:lnTo>
                <a:lnTo>
                  <a:pt x="864106" y="4746458"/>
                </a:lnTo>
                <a:close/>
                <a:moveTo>
                  <a:pt x="2543012" y="4675230"/>
                </a:moveTo>
                <a:lnTo>
                  <a:pt x="2546303" y="4678530"/>
                </a:lnTo>
                <a:lnTo>
                  <a:pt x="2542386" y="4719637"/>
                </a:lnTo>
                <a:cubicBezTo>
                  <a:pt x="2542492" y="4732236"/>
                  <a:pt x="2542289" y="4744218"/>
                  <a:pt x="2541768" y="4755583"/>
                </a:cubicBezTo>
                <a:cubicBezTo>
                  <a:pt x="2541256" y="4766947"/>
                  <a:pt x="2539809" y="4776449"/>
                  <a:pt x="2537436" y="4784099"/>
                </a:cubicBezTo>
                <a:lnTo>
                  <a:pt x="2509943" y="4839085"/>
                </a:lnTo>
                <a:lnTo>
                  <a:pt x="2518219" y="4764529"/>
                </a:lnTo>
                <a:cubicBezTo>
                  <a:pt x="2521731" y="4746856"/>
                  <a:pt x="2527104" y="4730110"/>
                  <a:pt x="2534330" y="4714299"/>
                </a:cubicBezTo>
                <a:cubicBezTo>
                  <a:pt x="2541565" y="4698488"/>
                  <a:pt x="2544459" y="4685465"/>
                  <a:pt x="2543012" y="4675230"/>
                </a:cubicBezTo>
                <a:close/>
                <a:moveTo>
                  <a:pt x="2547971" y="4661060"/>
                </a:moveTo>
                <a:lnTo>
                  <a:pt x="2547971" y="4680197"/>
                </a:lnTo>
                <a:lnTo>
                  <a:pt x="2546303" y="4678530"/>
                </a:lnTo>
                <a:lnTo>
                  <a:pt x="2547353" y="4667571"/>
                </a:lnTo>
                <a:close/>
                <a:moveTo>
                  <a:pt x="213204" y="4606156"/>
                </a:moveTo>
                <a:lnTo>
                  <a:pt x="223121" y="4606156"/>
                </a:lnTo>
                <a:cubicBezTo>
                  <a:pt x="228909" y="4606986"/>
                  <a:pt x="232218" y="4610294"/>
                  <a:pt x="233038" y="4616074"/>
                </a:cubicBezTo>
                <a:cubicBezTo>
                  <a:pt x="225600" y="4638184"/>
                  <a:pt x="215692" y="4658434"/>
                  <a:pt x="203286" y="4676812"/>
                </a:cubicBezTo>
                <a:cubicBezTo>
                  <a:pt x="190899" y="4695209"/>
                  <a:pt x="176023" y="4712970"/>
                  <a:pt x="158668" y="4730122"/>
                </a:cubicBezTo>
                <a:cubicBezTo>
                  <a:pt x="157838" y="4734251"/>
                  <a:pt x="154530" y="4735901"/>
                  <a:pt x="148750" y="4735081"/>
                </a:cubicBezTo>
                <a:lnTo>
                  <a:pt x="148750" y="4725163"/>
                </a:lnTo>
                <a:lnTo>
                  <a:pt x="138833" y="4725163"/>
                </a:lnTo>
                <a:cubicBezTo>
                  <a:pt x="134695" y="4725984"/>
                  <a:pt x="133045" y="4724334"/>
                  <a:pt x="133874" y="4720205"/>
                </a:cubicBezTo>
                <a:cubicBezTo>
                  <a:pt x="145856" y="4700264"/>
                  <a:pt x="157838" y="4680642"/>
                  <a:pt x="169820" y="4661319"/>
                </a:cubicBezTo>
                <a:cubicBezTo>
                  <a:pt x="181802" y="4642005"/>
                  <a:pt x="196263" y="4623617"/>
                  <a:pt x="213204" y="4606156"/>
                </a:cubicBezTo>
                <a:close/>
                <a:moveTo>
                  <a:pt x="168585" y="4601198"/>
                </a:moveTo>
                <a:cubicBezTo>
                  <a:pt x="170852" y="4601409"/>
                  <a:pt x="172511" y="4602230"/>
                  <a:pt x="173535" y="4603677"/>
                </a:cubicBezTo>
                <a:cubicBezTo>
                  <a:pt x="174576" y="4605124"/>
                  <a:pt x="176226" y="4605953"/>
                  <a:pt x="178502" y="4606156"/>
                </a:cubicBezTo>
                <a:lnTo>
                  <a:pt x="168585" y="4606156"/>
                </a:lnTo>
                <a:lnTo>
                  <a:pt x="163626" y="4621032"/>
                </a:lnTo>
                <a:cubicBezTo>
                  <a:pt x="158668" y="4645825"/>
                  <a:pt x="138833" y="4670618"/>
                  <a:pt x="104123" y="4695412"/>
                </a:cubicBezTo>
                <a:lnTo>
                  <a:pt x="99164" y="4695412"/>
                </a:lnTo>
                <a:cubicBezTo>
                  <a:pt x="94205" y="4694582"/>
                  <a:pt x="94205" y="4691282"/>
                  <a:pt x="99164" y="4685494"/>
                </a:cubicBezTo>
                <a:cubicBezTo>
                  <a:pt x="104229" y="4672895"/>
                  <a:pt x="111455" y="4659669"/>
                  <a:pt x="120860" y="4645825"/>
                </a:cubicBezTo>
                <a:cubicBezTo>
                  <a:pt x="130257" y="4631982"/>
                  <a:pt x="141207" y="4618765"/>
                  <a:pt x="153709" y="4606156"/>
                </a:cubicBezTo>
                <a:cubicBezTo>
                  <a:pt x="158668" y="4602027"/>
                  <a:pt x="163626" y="4600377"/>
                  <a:pt x="168585" y="4601198"/>
                </a:cubicBezTo>
                <a:close/>
                <a:moveTo>
                  <a:pt x="59495" y="4586948"/>
                </a:moveTo>
                <a:cubicBezTo>
                  <a:pt x="68592" y="4586948"/>
                  <a:pt x="70242" y="4591907"/>
                  <a:pt x="64454" y="4601824"/>
                </a:cubicBezTo>
                <a:lnTo>
                  <a:pt x="29743" y="4661319"/>
                </a:lnTo>
                <a:cubicBezTo>
                  <a:pt x="14047" y="4686112"/>
                  <a:pt x="5779" y="4691071"/>
                  <a:pt x="4959" y="4676195"/>
                </a:cubicBezTo>
                <a:cubicBezTo>
                  <a:pt x="2471" y="4673927"/>
                  <a:pt x="1236" y="4671033"/>
                  <a:pt x="1236" y="4667522"/>
                </a:cubicBezTo>
                <a:cubicBezTo>
                  <a:pt x="1236" y="4664010"/>
                  <a:pt x="2471" y="4658637"/>
                  <a:pt x="4959" y="4651402"/>
                </a:cubicBezTo>
                <a:lnTo>
                  <a:pt x="0" y="4655743"/>
                </a:lnTo>
                <a:cubicBezTo>
                  <a:pt x="4959" y="4640867"/>
                  <a:pt x="19826" y="4621032"/>
                  <a:pt x="44619" y="4596239"/>
                </a:cubicBezTo>
                <a:cubicBezTo>
                  <a:pt x="47098" y="4593645"/>
                  <a:pt x="49578" y="4591404"/>
                  <a:pt x="52057" y="4589498"/>
                </a:cubicBezTo>
                <a:cubicBezTo>
                  <a:pt x="54536" y="4587601"/>
                  <a:pt x="57016" y="4586754"/>
                  <a:pt x="59495" y="4586948"/>
                </a:cubicBezTo>
                <a:close/>
                <a:moveTo>
                  <a:pt x="337028" y="4549914"/>
                </a:moveTo>
                <a:lnTo>
                  <a:pt x="337028" y="4559849"/>
                </a:lnTo>
                <a:lnTo>
                  <a:pt x="346945" y="4559849"/>
                </a:lnTo>
                <a:cubicBezTo>
                  <a:pt x="344678" y="4564746"/>
                  <a:pt x="341784" y="4570852"/>
                  <a:pt x="338272" y="4578193"/>
                </a:cubicBezTo>
                <a:cubicBezTo>
                  <a:pt x="334760" y="4585525"/>
                  <a:pt x="329387" y="4594083"/>
                  <a:pt x="322152" y="4603859"/>
                </a:cubicBezTo>
                <a:cubicBezTo>
                  <a:pt x="322152" y="4603754"/>
                  <a:pt x="320917" y="4603965"/>
                  <a:pt x="318438" y="4604477"/>
                </a:cubicBezTo>
                <a:cubicBezTo>
                  <a:pt x="315958" y="4604998"/>
                  <a:pt x="312235" y="4606453"/>
                  <a:pt x="307276" y="4608836"/>
                </a:cubicBezTo>
                <a:cubicBezTo>
                  <a:pt x="304594" y="4608730"/>
                  <a:pt x="302529" y="4607697"/>
                  <a:pt x="301082" y="4605739"/>
                </a:cubicBezTo>
                <a:cubicBezTo>
                  <a:pt x="299635" y="4603771"/>
                  <a:pt x="300050" y="4601521"/>
                  <a:pt x="302318" y="4598971"/>
                </a:cubicBezTo>
                <a:cubicBezTo>
                  <a:pt x="304700" y="4586539"/>
                  <a:pt x="308626" y="4575934"/>
                  <a:pt x="314097" y="4567137"/>
                </a:cubicBezTo>
                <a:cubicBezTo>
                  <a:pt x="319567" y="4558349"/>
                  <a:pt x="327217" y="4552606"/>
                  <a:pt x="337028" y="4549914"/>
                </a:cubicBezTo>
                <a:close/>
                <a:moveTo>
                  <a:pt x="2686274" y="4546094"/>
                </a:moveTo>
                <a:lnTo>
                  <a:pt x="2681316" y="4551052"/>
                </a:lnTo>
                <a:lnTo>
                  <a:pt x="2680866" y="4550250"/>
                </a:lnTo>
                <a:close/>
                <a:moveTo>
                  <a:pt x="2641585" y="4521301"/>
                </a:moveTo>
                <a:cubicBezTo>
                  <a:pt x="2653796" y="4521301"/>
                  <a:pt x="2662902" y="4523780"/>
                  <a:pt x="2668901" y="4528739"/>
                </a:cubicBezTo>
                <a:lnTo>
                  <a:pt x="2680866" y="4550250"/>
                </a:lnTo>
                <a:lnTo>
                  <a:pt x="2670137" y="4558490"/>
                </a:lnTo>
                <a:cubicBezTo>
                  <a:pt x="2666625" y="4563864"/>
                  <a:pt x="2663722" y="4567993"/>
                  <a:pt x="2661446" y="4570887"/>
                </a:cubicBezTo>
                <a:cubicBezTo>
                  <a:pt x="2637429" y="4581625"/>
                  <a:pt x="2615998" y="4579975"/>
                  <a:pt x="2597142" y="4565928"/>
                </a:cubicBezTo>
                <a:cubicBezTo>
                  <a:pt x="2594478" y="4565928"/>
                  <a:pt x="2592431" y="4564684"/>
                  <a:pt x="2590993" y="4562205"/>
                </a:cubicBezTo>
                <a:cubicBezTo>
                  <a:pt x="2589563" y="4559726"/>
                  <a:pt x="2589969" y="4556011"/>
                  <a:pt x="2592219" y="4551052"/>
                </a:cubicBezTo>
                <a:cubicBezTo>
                  <a:pt x="2597037" y="4541135"/>
                  <a:pt x="2603389" y="4533697"/>
                  <a:pt x="2611304" y="4528739"/>
                </a:cubicBezTo>
                <a:cubicBezTo>
                  <a:pt x="2619209" y="4523780"/>
                  <a:pt x="2629303" y="4521301"/>
                  <a:pt x="2641585" y="4521301"/>
                </a:cubicBezTo>
                <a:close/>
                <a:moveTo>
                  <a:pt x="962802" y="4508453"/>
                </a:moveTo>
                <a:cubicBezTo>
                  <a:pt x="940302" y="4548122"/>
                  <a:pt x="920195" y="4587791"/>
                  <a:pt x="902478" y="4627451"/>
                </a:cubicBezTo>
                <a:lnTo>
                  <a:pt x="890680" y="4664039"/>
                </a:lnTo>
                <a:lnTo>
                  <a:pt x="910214" y="4640449"/>
                </a:lnTo>
                <a:cubicBezTo>
                  <a:pt x="915173" y="4636320"/>
                  <a:pt x="920131" y="4634670"/>
                  <a:pt x="925090" y="4635491"/>
                </a:cubicBezTo>
                <a:cubicBezTo>
                  <a:pt x="927357" y="4635702"/>
                  <a:pt x="929016" y="4636523"/>
                  <a:pt x="930040" y="4637970"/>
                </a:cubicBezTo>
                <a:lnTo>
                  <a:pt x="931221" y="4638560"/>
                </a:lnTo>
                <a:lnTo>
                  <a:pt x="936403" y="4624972"/>
                </a:lnTo>
                <a:lnTo>
                  <a:pt x="967208" y="4550397"/>
                </a:lnTo>
                <a:lnTo>
                  <a:pt x="969706" y="4508453"/>
                </a:lnTo>
                <a:close/>
                <a:moveTo>
                  <a:pt x="530547" y="4447489"/>
                </a:moveTo>
                <a:cubicBezTo>
                  <a:pt x="525588" y="4446668"/>
                  <a:pt x="520630" y="4448318"/>
                  <a:pt x="515671" y="4452448"/>
                </a:cubicBezTo>
                <a:cubicBezTo>
                  <a:pt x="513192" y="4459683"/>
                  <a:pt x="513192" y="4463812"/>
                  <a:pt x="515671" y="4464844"/>
                </a:cubicBezTo>
                <a:lnTo>
                  <a:pt x="529041" y="4462616"/>
                </a:lnTo>
                <a:lnTo>
                  <a:pt x="530547" y="4459979"/>
                </a:lnTo>
                <a:lnTo>
                  <a:pt x="530547" y="4452448"/>
                </a:lnTo>
                <a:lnTo>
                  <a:pt x="535506" y="4452448"/>
                </a:lnTo>
                <a:cubicBezTo>
                  <a:pt x="531368" y="4453277"/>
                  <a:pt x="529718" y="4451618"/>
                  <a:pt x="530547" y="4447489"/>
                </a:cubicBezTo>
                <a:close/>
                <a:moveTo>
                  <a:pt x="2513260" y="4446921"/>
                </a:moveTo>
                <a:lnTo>
                  <a:pt x="2513260" y="4451880"/>
                </a:lnTo>
                <a:lnTo>
                  <a:pt x="2503343" y="4451880"/>
                </a:lnTo>
                <a:cubicBezTo>
                  <a:pt x="2498385" y="4456839"/>
                  <a:pt x="2498385" y="4461797"/>
                  <a:pt x="2503343" y="4466756"/>
                </a:cubicBezTo>
                <a:cubicBezTo>
                  <a:pt x="2501067" y="4469341"/>
                  <a:pt x="2500652" y="4471609"/>
                  <a:pt x="2502099" y="4473576"/>
                </a:cubicBezTo>
                <a:cubicBezTo>
                  <a:pt x="2503546" y="4475535"/>
                  <a:pt x="2505620" y="4476567"/>
                  <a:pt x="2508302" y="4476673"/>
                </a:cubicBezTo>
                <a:cubicBezTo>
                  <a:pt x="2518219" y="4476673"/>
                  <a:pt x="2523178" y="4471714"/>
                  <a:pt x="2523178" y="4461797"/>
                </a:cubicBezTo>
                <a:close/>
                <a:moveTo>
                  <a:pt x="267749" y="4438189"/>
                </a:moveTo>
                <a:lnTo>
                  <a:pt x="277260" y="4438189"/>
                </a:lnTo>
                <a:cubicBezTo>
                  <a:pt x="277366" y="4438295"/>
                  <a:pt x="278398" y="4439319"/>
                  <a:pt x="280366" y="4441269"/>
                </a:cubicBezTo>
                <a:cubicBezTo>
                  <a:pt x="282333" y="4443210"/>
                  <a:pt x="284618" y="4445468"/>
                  <a:pt x="287212" y="4448027"/>
                </a:cubicBezTo>
                <a:lnTo>
                  <a:pt x="287583" y="4453065"/>
                </a:lnTo>
                <a:lnTo>
                  <a:pt x="237997" y="4512569"/>
                </a:lnTo>
                <a:lnTo>
                  <a:pt x="228080" y="4512569"/>
                </a:lnTo>
                <a:cubicBezTo>
                  <a:pt x="225397" y="4512463"/>
                  <a:pt x="223333" y="4511431"/>
                  <a:pt x="221886" y="4509472"/>
                </a:cubicBezTo>
                <a:cubicBezTo>
                  <a:pt x="220439" y="4507504"/>
                  <a:pt x="220853" y="4505237"/>
                  <a:pt x="223121" y="4502652"/>
                </a:cubicBezTo>
                <a:cubicBezTo>
                  <a:pt x="228080" y="4483646"/>
                  <a:pt x="242955" y="4462162"/>
                  <a:pt x="267749" y="4438189"/>
                </a:cubicBezTo>
                <a:close/>
                <a:moveTo>
                  <a:pt x="2533095" y="4332882"/>
                </a:moveTo>
                <a:cubicBezTo>
                  <a:pt x="2518219" y="4332882"/>
                  <a:pt x="2513260" y="4337840"/>
                  <a:pt x="2518219" y="4347758"/>
                </a:cubicBezTo>
                <a:lnTo>
                  <a:pt x="2528136" y="4347758"/>
                </a:lnTo>
                <a:close/>
                <a:moveTo>
                  <a:pt x="446118" y="4331144"/>
                </a:moveTo>
                <a:cubicBezTo>
                  <a:pt x="448385" y="4331355"/>
                  <a:pt x="450044" y="4332176"/>
                  <a:pt x="451068" y="4333623"/>
                </a:cubicBezTo>
                <a:cubicBezTo>
                  <a:pt x="452109" y="4335070"/>
                  <a:pt x="453759" y="4335899"/>
                  <a:pt x="456035" y="4336102"/>
                </a:cubicBezTo>
                <a:lnTo>
                  <a:pt x="446118" y="4336102"/>
                </a:lnTo>
                <a:lnTo>
                  <a:pt x="441159" y="4350978"/>
                </a:lnTo>
                <a:cubicBezTo>
                  <a:pt x="436201" y="4375771"/>
                  <a:pt x="416366" y="4400564"/>
                  <a:pt x="381656" y="4425358"/>
                </a:cubicBezTo>
                <a:lnTo>
                  <a:pt x="376697" y="4425358"/>
                </a:lnTo>
                <a:cubicBezTo>
                  <a:pt x="371738" y="4424528"/>
                  <a:pt x="371738" y="4421228"/>
                  <a:pt x="376697" y="4415440"/>
                </a:cubicBezTo>
                <a:cubicBezTo>
                  <a:pt x="381762" y="4402841"/>
                  <a:pt x="388988" y="4389615"/>
                  <a:pt x="398393" y="4375771"/>
                </a:cubicBezTo>
                <a:cubicBezTo>
                  <a:pt x="407790" y="4361928"/>
                  <a:pt x="418740" y="4348711"/>
                  <a:pt x="431242" y="4336102"/>
                </a:cubicBezTo>
                <a:cubicBezTo>
                  <a:pt x="436201" y="4331973"/>
                  <a:pt x="441159" y="4330323"/>
                  <a:pt x="446118" y="4331144"/>
                </a:cubicBezTo>
                <a:close/>
                <a:moveTo>
                  <a:pt x="337028" y="4316894"/>
                </a:moveTo>
                <a:cubicBezTo>
                  <a:pt x="346125" y="4316894"/>
                  <a:pt x="347775" y="4321853"/>
                  <a:pt x="341987" y="4331770"/>
                </a:cubicBezTo>
                <a:lnTo>
                  <a:pt x="307276" y="4391265"/>
                </a:lnTo>
                <a:cubicBezTo>
                  <a:pt x="291580" y="4416058"/>
                  <a:pt x="283312" y="4421017"/>
                  <a:pt x="282492" y="4406141"/>
                </a:cubicBezTo>
                <a:cubicBezTo>
                  <a:pt x="280004" y="4403873"/>
                  <a:pt x="278769" y="4400979"/>
                  <a:pt x="278769" y="4397468"/>
                </a:cubicBezTo>
                <a:cubicBezTo>
                  <a:pt x="278769" y="4393956"/>
                  <a:pt x="280004" y="4388583"/>
                  <a:pt x="282492" y="4381348"/>
                </a:cubicBezTo>
                <a:lnTo>
                  <a:pt x="277533" y="4385689"/>
                </a:lnTo>
                <a:cubicBezTo>
                  <a:pt x="282492" y="4370813"/>
                  <a:pt x="297359" y="4350978"/>
                  <a:pt x="322152" y="4326185"/>
                </a:cubicBezTo>
                <a:cubicBezTo>
                  <a:pt x="324631" y="4323591"/>
                  <a:pt x="327111" y="4321350"/>
                  <a:pt x="329590" y="4319444"/>
                </a:cubicBezTo>
                <a:cubicBezTo>
                  <a:pt x="332069" y="4317547"/>
                  <a:pt x="334549" y="4316700"/>
                  <a:pt x="337028" y="4316894"/>
                </a:cubicBezTo>
                <a:close/>
                <a:moveTo>
                  <a:pt x="677391" y="4242491"/>
                </a:moveTo>
                <a:lnTo>
                  <a:pt x="652651" y="4259688"/>
                </a:lnTo>
                <a:cubicBezTo>
                  <a:pt x="643554" y="4268784"/>
                  <a:pt x="637563" y="4278490"/>
                  <a:pt x="634669" y="4288822"/>
                </a:cubicBezTo>
                <a:cubicBezTo>
                  <a:pt x="633849" y="4293780"/>
                  <a:pt x="635499" y="4298739"/>
                  <a:pt x="639628" y="4303698"/>
                </a:cubicBezTo>
                <a:cubicBezTo>
                  <a:pt x="640457" y="4302868"/>
                  <a:pt x="643766" y="4299568"/>
                  <a:pt x="649545" y="4293780"/>
                </a:cubicBezTo>
                <a:lnTo>
                  <a:pt x="655389" y="4285474"/>
                </a:lnTo>
                <a:lnTo>
                  <a:pt x="675179" y="4248621"/>
                </a:lnTo>
                <a:close/>
                <a:moveTo>
                  <a:pt x="687131" y="4222334"/>
                </a:moveTo>
                <a:lnTo>
                  <a:pt x="687053" y="4222507"/>
                </a:lnTo>
                <a:lnTo>
                  <a:pt x="687083" y="4222486"/>
                </a:lnTo>
                <a:close/>
                <a:moveTo>
                  <a:pt x="545282" y="4168135"/>
                </a:moveTo>
                <a:lnTo>
                  <a:pt x="554793" y="4168135"/>
                </a:lnTo>
                <a:cubicBezTo>
                  <a:pt x="554899" y="4168241"/>
                  <a:pt x="555931" y="4169265"/>
                  <a:pt x="557899" y="4171215"/>
                </a:cubicBezTo>
                <a:cubicBezTo>
                  <a:pt x="559866" y="4173156"/>
                  <a:pt x="562151" y="4175414"/>
                  <a:pt x="564745" y="4177973"/>
                </a:cubicBezTo>
                <a:lnTo>
                  <a:pt x="565116" y="4183011"/>
                </a:lnTo>
                <a:lnTo>
                  <a:pt x="515530" y="4242515"/>
                </a:lnTo>
                <a:lnTo>
                  <a:pt x="505612" y="4242515"/>
                </a:lnTo>
                <a:cubicBezTo>
                  <a:pt x="502930" y="4242409"/>
                  <a:pt x="500866" y="4241377"/>
                  <a:pt x="499419" y="4239418"/>
                </a:cubicBezTo>
                <a:cubicBezTo>
                  <a:pt x="497972" y="4237450"/>
                  <a:pt x="498386" y="4235183"/>
                  <a:pt x="500654" y="4232598"/>
                </a:cubicBezTo>
                <a:cubicBezTo>
                  <a:pt x="505612" y="4213592"/>
                  <a:pt x="520488" y="4192108"/>
                  <a:pt x="545282" y="4168135"/>
                </a:cubicBezTo>
                <a:close/>
                <a:moveTo>
                  <a:pt x="2547971" y="4119669"/>
                </a:moveTo>
                <a:cubicBezTo>
                  <a:pt x="2533095" y="4119669"/>
                  <a:pt x="2528136" y="4124628"/>
                  <a:pt x="2533095" y="4134545"/>
                </a:cubicBezTo>
                <a:lnTo>
                  <a:pt x="2543012" y="4134545"/>
                </a:lnTo>
                <a:close/>
                <a:moveTo>
                  <a:pt x="2974007" y="4040702"/>
                </a:moveTo>
                <a:cubicBezTo>
                  <a:pt x="2981560" y="4038117"/>
                  <a:pt x="2987568" y="4038320"/>
                  <a:pt x="2992015" y="4041320"/>
                </a:cubicBezTo>
                <a:cubicBezTo>
                  <a:pt x="2996471" y="4044328"/>
                  <a:pt x="2998747" y="4050743"/>
                  <a:pt x="2998853" y="4060589"/>
                </a:cubicBezTo>
                <a:lnTo>
                  <a:pt x="2993886" y="4060589"/>
                </a:lnTo>
                <a:cubicBezTo>
                  <a:pt x="2987259" y="4063281"/>
                  <a:pt x="2983112" y="4066589"/>
                  <a:pt x="2981462" y="4070524"/>
                </a:cubicBezTo>
                <a:cubicBezTo>
                  <a:pt x="2979804" y="4074459"/>
                  <a:pt x="2975666" y="4077777"/>
                  <a:pt x="2969039" y="4080468"/>
                </a:cubicBezTo>
                <a:cubicBezTo>
                  <a:pt x="2971519" y="4078086"/>
                  <a:pt x="2972763" y="4076639"/>
                  <a:pt x="2972763" y="4076118"/>
                </a:cubicBezTo>
                <a:cubicBezTo>
                  <a:pt x="2972763" y="4075607"/>
                  <a:pt x="2971519" y="4075395"/>
                  <a:pt x="2969039" y="4075501"/>
                </a:cubicBezTo>
                <a:cubicBezTo>
                  <a:pt x="2966445" y="4075607"/>
                  <a:pt x="2964169" y="4075395"/>
                  <a:pt x="2962201" y="4074874"/>
                </a:cubicBezTo>
                <a:cubicBezTo>
                  <a:pt x="2960243" y="4074362"/>
                  <a:pt x="2959202" y="4072907"/>
                  <a:pt x="2959096" y="4070524"/>
                </a:cubicBezTo>
                <a:cubicBezTo>
                  <a:pt x="2954128" y="4060589"/>
                  <a:pt x="2959096" y="4050646"/>
                  <a:pt x="2974007" y="4040702"/>
                </a:cubicBezTo>
                <a:close/>
                <a:moveTo>
                  <a:pt x="2552929" y="4015538"/>
                </a:moveTo>
                <a:cubicBezTo>
                  <a:pt x="2547141" y="4016368"/>
                  <a:pt x="2543833" y="4019676"/>
                  <a:pt x="2543012" y="4025456"/>
                </a:cubicBezTo>
                <a:cubicBezTo>
                  <a:pt x="2540639" y="4032691"/>
                  <a:pt x="2540427" y="4036820"/>
                  <a:pt x="2542386" y="4037852"/>
                </a:cubicBezTo>
                <a:cubicBezTo>
                  <a:pt x="2544353" y="4038884"/>
                  <a:pt x="2547865" y="4038064"/>
                  <a:pt x="2552929" y="4035373"/>
                </a:cubicBezTo>
                <a:lnTo>
                  <a:pt x="2557888" y="4025456"/>
                </a:lnTo>
                <a:lnTo>
                  <a:pt x="2562847" y="4020497"/>
                </a:lnTo>
                <a:cubicBezTo>
                  <a:pt x="2560570" y="4020603"/>
                  <a:pt x="2558920" y="4020400"/>
                  <a:pt x="2557888" y="4019879"/>
                </a:cubicBezTo>
                <a:cubicBezTo>
                  <a:pt x="2556856" y="4019368"/>
                  <a:pt x="2555197" y="4017921"/>
                  <a:pt x="2552929" y="4015538"/>
                </a:cubicBezTo>
                <a:close/>
                <a:moveTo>
                  <a:pt x="2825019" y="3991372"/>
                </a:moveTo>
                <a:lnTo>
                  <a:pt x="2825019" y="3996330"/>
                </a:lnTo>
                <a:lnTo>
                  <a:pt x="2834936" y="3996330"/>
                </a:lnTo>
                <a:lnTo>
                  <a:pt x="2869646" y="4031041"/>
                </a:lnTo>
                <a:cubicBezTo>
                  <a:pt x="2872020" y="4033723"/>
                  <a:pt x="2872232" y="4037032"/>
                  <a:pt x="2870264" y="4040958"/>
                </a:cubicBezTo>
                <a:cubicBezTo>
                  <a:pt x="2868305" y="4044875"/>
                  <a:pt x="2864794" y="4048184"/>
                  <a:pt x="2859729" y="4050875"/>
                </a:cubicBezTo>
                <a:cubicBezTo>
                  <a:pt x="2857038" y="4053451"/>
                  <a:pt x="2853738" y="4055728"/>
                  <a:pt x="2849812" y="4057687"/>
                </a:cubicBezTo>
                <a:cubicBezTo>
                  <a:pt x="2845886" y="4059654"/>
                  <a:pt x="2842577" y="4060687"/>
                  <a:pt x="2839895" y="4060784"/>
                </a:cubicBezTo>
                <a:cubicBezTo>
                  <a:pt x="2827392" y="4058516"/>
                  <a:pt x="2818922" y="4053143"/>
                  <a:pt x="2814484" y="4044672"/>
                </a:cubicBezTo>
                <a:cubicBezTo>
                  <a:pt x="2810037" y="4036202"/>
                  <a:pt x="2810249" y="4023391"/>
                  <a:pt x="2815101" y="4006247"/>
                </a:cubicBezTo>
                <a:cubicBezTo>
                  <a:pt x="2815516" y="4003768"/>
                  <a:pt x="2817166" y="4001289"/>
                  <a:pt x="2820060" y="3998810"/>
                </a:cubicBezTo>
                <a:cubicBezTo>
                  <a:pt x="2822954" y="3996330"/>
                  <a:pt x="2824604" y="3993851"/>
                  <a:pt x="2825019" y="3991372"/>
                </a:cubicBezTo>
                <a:close/>
                <a:moveTo>
                  <a:pt x="2984693" y="3946514"/>
                </a:moveTo>
                <a:cubicBezTo>
                  <a:pt x="2988102" y="3946411"/>
                  <a:pt x="2991278" y="3947935"/>
                  <a:pt x="2994221" y="3951085"/>
                </a:cubicBezTo>
                <a:cubicBezTo>
                  <a:pt x="3000115" y="3957385"/>
                  <a:pt x="3003212" y="3965855"/>
                  <a:pt x="3003520" y="3976496"/>
                </a:cubicBezTo>
                <a:lnTo>
                  <a:pt x="2988645" y="3996330"/>
                </a:lnTo>
                <a:cubicBezTo>
                  <a:pt x="2978524" y="4003045"/>
                  <a:pt x="2970257" y="4003248"/>
                  <a:pt x="2963851" y="3996948"/>
                </a:cubicBezTo>
                <a:cubicBezTo>
                  <a:pt x="2957455" y="3990648"/>
                  <a:pt x="2954146" y="3982178"/>
                  <a:pt x="2953934" y="3971537"/>
                </a:cubicBezTo>
                <a:cubicBezTo>
                  <a:pt x="2956316" y="3968855"/>
                  <a:pt x="2958999" y="3965546"/>
                  <a:pt x="2961999" y="3961620"/>
                </a:cubicBezTo>
                <a:cubicBezTo>
                  <a:pt x="2964990" y="3957694"/>
                  <a:pt x="2968916" y="3954385"/>
                  <a:pt x="2973769" y="3951703"/>
                </a:cubicBezTo>
                <a:cubicBezTo>
                  <a:pt x="2977642" y="3948345"/>
                  <a:pt x="2981284" y="3946616"/>
                  <a:pt x="2984693" y="3946514"/>
                </a:cubicBezTo>
                <a:close/>
                <a:moveTo>
                  <a:pt x="793160" y="3867550"/>
                </a:moveTo>
                <a:lnTo>
                  <a:pt x="788202" y="3877485"/>
                </a:lnTo>
                <a:lnTo>
                  <a:pt x="783234" y="3887420"/>
                </a:lnTo>
                <a:cubicBezTo>
                  <a:pt x="780746" y="3890014"/>
                  <a:pt x="778266" y="3892290"/>
                  <a:pt x="775787" y="3894249"/>
                </a:cubicBezTo>
                <a:cubicBezTo>
                  <a:pt x="773299" y="3896217"/>
                  <a:pt x="770820" y="3897258"/>
                  <a:pt x="768340" y="3897355"/>
                </a:cubicBezTo>
                <a:cubicBezTo>
                  <a:pt x="768438" y="3897258"/>
                  <a:pt x="768235" y="3896217"/>
                  <a:pt x="767714" y="3894249"/>
                </a:cubicBezTo>
                <a:cubicBezTo>
                  <a:pt x="767202" y="3892290"/>
                  <a:pt x="765755" y="3890014"/>
                  <a:pt x="763373" y="3887420"/>
                </a:cubicBezTo>
                <a:cubicBezTo>
                  <a:pt x="765852" y="3880079"/>
                  <a:pt x="769576" y="3874900"/>
                  <a:pt x="774543" y="3871900"/>
                </a:cubicBezTo>
                <a:cubicBezTo>
                  <a:pt x="779511" y="3868900"/>
                  <a:pt x="785713" y="3867453"/>
                  <a:pt x="793160" y="3867550"/>
                </a:cubicBezTo>
                <a:close/>
                <a:moveTo>
                  <a:pt x="2988645" y="3832704"/>
                </a:moveTo>
                <a:lnTo>
                  <a:pt x="2998562" y="3832704"/>
                </a:lnTo>
                <a:cubicBezTo>
                  <a:pt x="3003415" y="3840345"/>
                  <a:pt x="3006106" y="3848613"/>
                  <a:pt x="3006617" y="3857497"/>
                </a:cubicBezTo>
                <a:cubicBezTo>
                  <a:pt x="3007138" y="3866374"/>
                  <a:pt x="3006106" y="3874641"/>
                  <a:pt x="3003520" y="3882282"/>
                </a:cubicBezTo>
                <a:lnTo>
                  <a:pt x="2993603" y="3887240"/>
                </a:lnTo>
                <a:cubicBezTo>
                  <a:pt x="2991327" y="3889826"/>
                  <a:pt x="2989677" y="3892102"/>
                  <a:pt x="2988645" y="3894061"/>
                </a:cubicBezTo>
                <a:cubicBezTo>
                  <a:pt x="2987612" y="3896028"/>
                  <a:pt x="2985962" y="3897061"/>
                  <a:pt x="2983686" y="3897158"/>
                </a:cubicBezTo>
                <a:lnTo>
                  <a:pt x="2978727" y="3897158"/>
                </a:lnTo>
                <a:cubicBezTo>
                  <a:pt x="2959722" y="3886420"/>
                  <a:pt x="2958072" y="3868235"/>
                  <a:pt x="2973769" y="3842622"/>
                </a:cubicBezTo>
                <a:cubicBezTo>
                  <a:pt x="2978727" y="3836834"/>
                  <a:pt x="2983686" y="3833525"/>
                  <a:pt x="2988645" y="3832704"/>
                </a:cubicBezTo>
                <a:close/>
                <a:moveTo>
                  <a:pt x="614835" y="3797935"/>
                </a:moveTo>
                <a:cubicBezTo>
                  <a:pt x="624752" y="3797115"/>
                  <a:pt x="624752" y="3803723"/>
                  <a:pt x="614835" y="3817770"/>
                </a:cubicBezTo>
                <a:lnTo>
                  <a:pt x="550381" y="3892149"/>
                </a:lnTo>
                <a:lnTo>
                  <a:pt x="530547" y="3907025"/>
                </a:lnTo>
                <a:lnTo>
                  <a:pt x="525588" y="3902066"/>
                </a:lnTo>
                <a:lnTo>
                  <a:pt x="515671" y="3902066"/>
                </a:lnTo>
                <a:lnTo>
                  <a:pt x="520630" y="3897108"/>
                </a:lnTo>
                <a:lnTo>
                  <a:pt x="595009" y="3807852"/>
                </a:lnTo>
                <a:cubicBezTo>
                  <a:pt x="597691" y="3805276"/>
                  <a:pt x="601000" y="3803000"/>
                  <a:pt x="604926" y="3801041"/>
                </a:cubicBezTo>
                <a:cubicBezTo>
                  <a:pt x="608844" y="3799073"/>
                  <a:pt x="612153" y="3798041"/>
                  <a:pt x="614835" y="3797935"/>
                </a:cubicBezTo>
                <a:close/>
                <a:moveTo>
                  <a:pt x="466085" y="3748702"/>
                </a:moveTo>
                <a:cubicBezTo>
                  <a:pt x="466914" y="3747881"/>
                  <a:pt x="470214" y="3749522"/>
                  <a:pt x="476002" y="3753625"/>
                </a:cubicBezTo>
                <a:lnTo>
                  <a:pt x="466085" y="3753387"/>
                </a:lnTo>
                <a:lnTo>
                  <a:pt x="461126" y="3768192"/>
                </a:lnTo>
                <a:cubicBezTo>
                  <a:pt x="450388" y="3798765"/>
                  <a:pt x="437162" y="3816949"/>
                  <a:pt x="421457" y="3822728"/>
                </a:cubicBezTo>
                <a:cubicBezTo>
                  <a:pt x="418775" y="3822525"/>
                  <a:pt x="415466" y="3821696"/>
                  <a:pt x="411540" y="3820249"/>
                </a:cubicBezTo>
                <a:cubicBezTo>
                  <a:pt x="407622" y="3818802"/>
                  <a:pt x="404314" y="3817981"/>
                  <a:pt x="401631" y="3817770"/>
                </a:cubicBezTo>
                <a:lnTo>
                  <a:pt x="406581" y="3807852"/>
                </a:lnTo>
                <a:cubicBezTo>
                  <a:pt x="421457" y="3773319"/>
                  <a:pt x="441292" y="3753608"/>
                  <a:pt x="466085" y="3748702"/>
                </a:cubicBezTo>
                <a:close/>
                <a:moveTo>
                  <a:pt x="887498" y="3669514"/>
                </a:moveTo>
                <a:cubicBezTo>
                  <a:pt x="889774" y="3671790"/>
                  <a:pt x="892668" y="3673449"/>
                  <a:pt x="896188" y="3674481"/>
                </a:cubicBezTo>
                <a:cubicBezTo>
                  <a:pt x="899700" y="3675522"/>
                  <a:pt x="905082" y="3677181"/>
                  <a:pt x="912326" y="3679458"/>
                </a:cubicBezTo>
                <a:cubicBezTo>
                  <a:pt x="914699" y="3682149"/>
                  <a:pt x="916146" y="3685466"/>
                  <a:pt x="916667" y="3689401"/>
                </a:cubicBezTo>
                <a:cubicBezTo>
                  <a:pt x="917179" y="3693336"/>
                  <a:pt x="917391" y="3696645"/>
                  <a:pt x="917285" y="3699336"/>
                </a:cubicBezTo>
                <a:cubicBezTo>
                  <a:pt x="912326" y="3709280"/>
                  <a:pt x="907359" y="3714256"/>
                  <a:pt x="902391" y="3714256"/>
                </a:cubicBezTo>
                <a:cubicBezTo>
                  <a:pt x="897424" y="3714150"/>
                  <a:pt x="893700" y="3713118"/>
                  <a:pt x="891221" y="3711150"/>
                </a:cubicBezTo>
                <a:cubicBezTo>
                  <a:pt x="888733" y="3709174"/>
                  <a:pt x="887498" y="3706898"/>
                  <a:pt x="887498" y="3704312"/>
                </a:cubicBezTo>
                <a:cubicBezTo>
                  <a:pt x="887806" y="3697474"/>
                  <a:pt x="888424" y="3692507"/>
                  <a:pt x="889359" y="3689401"/>
                </a:cubicBezTo>
                <a:cubicBezTo>
                  <a:pt x="890286" y="3686295"/>
                  <a:pt x="889668" y="3681319"/>
                  <a:pt x="887498" y="3674481"/>
                </a:cubicBezTo>
                <a:close/>
                <a:moveTo>
                  <a:pt x="862757" y="3619433"/>
                </a:moveTo>
                <a:lnTo>
                  <a:pt x="867716" y="3619433"/>
                </a:lnTo>
                <a:cubicBezTo>
                  <a:pt x="871845" y="3624392"/>
                  <a:pt x="873504" y="3629351"/>
                  <a:pt x="872674" y="3634309"/>
                </a:cubicBezTo>
                <a:lnTo>
                  <a:pt x="852840" y="3664061"/>
                </a:lnTo>
                <a:lnTo>
                  <a:pt x="857799" y="3664061"/>
                </a:lnTo>
                <a:lnTo>
                  <a:pt x="788378" y="3738440"/>
                </a:lnTo>
                <a:cubicBezTo>
                  <a:pt x="763594" y="3763234"/>
                  <a:pt x="743759" y="3763234"/>
                  <a:pt x="728883" y="3738440"/>
                </a:cubicBezTo>
                <a:cubicBezTo>
                  <a:pt x="723925" y="3737611"/>
                  <a:pt x="723925" y="3734302"/>
                  <a:pt x="728883" y="3728523"/>
                </a:cubicBezTo>
                <a:lnTo>
                  <a:pt x="728883" y="3718606"/>
                </a:lnTo>
                <a:cubicBezTo>
                  <a:pt x="755529" y="3705795"/>
                  <a:pt x="779087" y="3690504"/>
                  <a:pt x="799539" y="3672743"/>
                </a:cubicBezTo>
                <a:cubicBezTo>
                  <a:pt x="819991" y="3654973"/>
                  <a:pt x="841070" y="3637203"/>
                  <a:pt x="862757" y="3619433"/>
                </a:cubicBezTo>
                <a:close/>
                <a:moveTo>
                  <a:pt x="983104" y="3576619"/>
                </a:moveTo>
                <a:cubicBezTo>
                  <a:pt x="983933" y="3575798"/>
                  <a:pt x="987233" y="3577439"/>
                  <a:pt x="993021" y="3581542"/>
                </a:cubicBezTo>
                <a:lnTo>
                  <a:pt x="983104" y="3581304"/>
                </a:lnTo>
                <a:lnTo>
                  <a:pt x="978145" y="3596109"/>
                </a:lnTo>
                <a:cubicBezTo>
                  <a:pt x="967407" y="3626682"/>
                  <a:pt x="954181" y="3644866"/>
                  <a:pt x="938476" y="3650645"/>
                </a:cubicBezTo>
                <a:cubicBezTo>
                  <a:pt x="935794" y="3650442"/>
                  <a:pt x="932485" y="3649613"/>
                  <a:pt x="928559" y="3648166"/>
                </a:cubicBezTo>
                <a:cubicBezTo>
                  <a:pt x="924641" y="3646719"/>
                  <a:pt x="921333" y="3645898"/>
                  <a:pt x="918650" y="3645687"/>
                </a:cubicBezTo>
                <a:lnTo>
                  <a:pt x="923600" y="3635769"/>
                </a:lnTo>
                <a:cubicBezTo>
                  <a:pt x="938476" y="3601236"/>
                  <a:pt x="958311" y="3581525"/>
                  <a:pt x="983104" y="3576619"/>
                </a:cubicBezTo>
                <a:close/>
                <a:moveTo>
                  <a:pt x="802380" y="3562286"/>
                </a:moveTo>
                <a:lnTo>
                  <a:pt x="817988" y="3570094"/>
                </a:lnTo>
                <a:cubicBezTo>
                  <a:pt x="822850" y="3577550"/>
                  <a:pt x="824297" y="3583761"/>
                  <a:pt x="822330" y="3588738"/>
                </a:cubicBezTo>
                <a:cubicBezTo>
                  <a:pt x="820371" y="3593705"/>
                  <a:pt x="815606" y="3597437"/>
                  <a:pt x="808054" y="3599917"/>
                </a:cubicBezTo>
                <a:cubicBezTo>
                  <a:pt x="800607" y="3599819"/>
                  <a:pt x="795648" y="3598778"/>
                  <a:pt x="793160" y="3596811"/>
                </a:cubicBezTo>
                <a:cubicBezTo>
                  <a:pt x="790681" y="3594843"/>
                  <a:pt x="790681" y="3592567"/>
                  <a:pt x="793160" y="3589973"/>
                </a:cubicBezTo>
                <a:close/>
                <a:moveTo>
                  <a:pt x="798128" y="3560150"/>
                </a:moveTo>
                <a:lnTo>
                  <a:pt x="803095" y="3560150"/>
                </a:lnTo>
                <a:lnTo>
                  <a:pt x="802380" y="3562286"/>
                </a:lnTo>
                <a:close/>
                <a:moveTo>
                  <a:pt x="892368" y="3527881"/>
                </a:moveTo>
                <a:cubicBezTo>
                  <a:pt x="902285" y="3527061"/>
                  <a:pt x="902285" y="3533669"/>
                  <a:pt x="892368" y="3547716"/>
                </a:cubicBezTo>
                <a:lnTo>
                  <a:pt x="827914" y="3622095"/>
                </a:lnTo>
                <a:lnTo>
                  <a:pt x="808080" y="3636971"/>
                </a:lnTo>
                <a:lnTo>
                  <a:pt x="803121" y="3632012"/>
                </a:lnTo>
                <a:lnTo>
                  <a:pt x="793204" y="3632012"/>
                </a:lnTo>
                <a:lnTo>
                  <a:pt x="798163" y="3627054"/>
                </a:lnTo>
                <a:lnTo>
                  <a:pt x="872542" y="3537798"/>
                </a:lnTo>
                <a:cubicBezTo>
                  <a:pt x="875224" y="3535222"/>
                  <a:pt x="878533" y="3532946"/>
                  <a:pt x="882459" y="3530987"/>
                </a:cubicBezTo>
                <a:cubicBezTo>
                  <a:pt x="886377" y="3529019"/>
                  <a:pt x="889686" y="3527987"/>
                  <a:pt x="892368" y="3527881"/>
                </a:cubicBezTo>
                <a:close/>
                <a:moveTo>
                  <a:pt x="705098" y="3505004"/>
                </a:moveTo>
                <a:lnTo>
                  <a:pt x="701611" y="3508491"/>
                </a:lnTo>
                <a:lnTo>
                  <a:pt x="702377" y="3509257"/>
                </a:lnTo>
                <a:close/>
                <a:moveTo>
                  <a:pt x="961533" y="3431447"/>
                </a:moveTo>
                <a:lnTo>
                  <a:pt x="971335" y="3431447"/>
                </a:lnTo>
                <a:cubicBezTo>
                  <a:pt x="977053" y="3432267"/>
                  <a:pt x="980326" y="3435541"/>
                  <a:pt x="981138" y="3441267"/>
                </a:cubicBezTo>
                <a:cubicBezTo>
                  <a:pt x="978791" y="3448528"/>
                  <a:pt x="974909" y="3456108"/>
                  <a:pt x="969500" y="3464004"/>
                </a:cubicBezTo>
                <a:cubicBezTo>
                  <a:pt x="964083" y="3471901"/>
                  <a:pt x="956530" y="3480751"/>
                  <a:pt x="946825" y="3490553"/>
                </a:cubicBezTo>
                <a:lnTo>
                  <a:pt x="937022" y="3490553"/>
                </a:lnTo>
                <a:lnTo>
                  <a:pt x="932116" y="3490553"/>
                </a:lnTo>
                <a:cubicBezTo>
                  <a:pt x="929461" y="3490659"/>
                  <a:pt x="927414" y="3490456"/>
                  <a:pt x="925967" y="3489936"/>
                </a:cubicBezTo>
                <a:cubicBezTo>
                  <a:pt x="924528" y="3489415"/>
                  <a:pt x="924943" y="3487968"/>
                  <a:pt x="927220" y="3485586"/>
                </a:cubicBezTo>
                <a:cubicBezTo>
                  <a:pt x="929875" y="3473454"/>
                  <a:pt x="934366" y="3463193"/>
                  <a:pt x="940702" y="3454784"/>
                </a:cubicBezTo>
                <a:cubicBezTo>
                  <a:pt x="947028" y="3446384"/>
                  <a:pt x="953980" y="3438602"/>
                  <a:pt x="961533" y="3431447"/>
                </a:cubicBezTo>
                <a:close/>
                <a:moveTo>
                  <a:pt x="1075660" y="3290096"/>
                </a:moveTo>
                <a:lnTo>
                  <a:pt x="1080628" y="3290096"/>
                </a:lnTo>
                <a:lnTo>
                  <a:pt x="1079913" y="3292232"/>
                </a:lnTo>
                <a:close/>
                <a:moveTo>
                  <a:pt x="990336" y="3230999"/>
                </a:moveTo>
                <a:lnTo>
                  <a:pt x="989908" y="3231443"/>
                </a:lnTo>
                <a:lnTo>
                  <a:pt x="982218" y="3241510"/>
                </a:lnTo>
                <a:lnTo>
                  <a:pt x="986582" y="3245875"/>
                </a:lnTo>
                <a:lnTo>
                  <a:pt x="1001457" y="3245875"/>
                </a:lnTo>
                <a:lnTo>
                  <a:pt x="1003593" y="3242372"/>
                </a:lnTo>
                <a:lnTo>
                  <a:pt x="1001457" y="3235957"/>
                </a:lnTo>
                <a:cubicBezTo>
                  <a:pt x="1003725" y="3233584"/>
                  <a:pt x="1004140" y="3232137"/>
                  <a:pt x="1002693" y="3231616"/>
                </a:cubicBezTo>
                <a:cubicBezTo>
                  <a:pt x="1001255" y="3231105"/>
                  <a:pt x="999181" y="3230893"/>
                  <a:pt x="996499" y="3230999"/>
                </a:cubicBezTo>
                <a:close/>
                <a:moveTo>
                  <a:pt x="3360524" y="2686688"/>
                </a:moveTo>
                <a:cubicBezTo>
                  <a:pt x="3338422" y="2699084"/>
                  <a:pt x="3318173" y="2713960"/>
                  <a:pt x="3299785" y="2731316"/>
                </a:cubicBezTo>
                <a:cubicBezTo>
                  <a:pt x="3281398" y="2748671"/>
                  <a:pt x="3263637" y="2768505"/>
                  <a:pt x="3246484" y="2790819"/>
                </a:cubicBezTo>
                <a:lnTo>
                  <a:pt x="3241526" y="2805695"/>
                </a:lnTo>
                <a:lnTo>
                  <a:pt x="3251443" y="2820562"/>
                </a:lnTo>
                <a:lnTo>
                  <a:pt x="3261360" y="2820562"/>
                </a:lnTo>
                <a:cubicBezTo>
                  <a:pt x="3280886" y="2800419"/>
                  <a:pt x="3300094" y="2779967"/>
                  <a:pt x="3319002" y="2759206"/>
                </a:cubicBezTo>
                <a:cubicBezTo>
                  <a:pt x="3337901" y="2738445"/>
                  <a:pt x="3358362" y="2719228"/>
                  <a:pt x="3380358" y="2701564"/>
                </a:cubicBezTo>
                <a:cubicBezTo>
                  <a:pt x="3381188" y="2700734"/>
                  <a:pt x="3379538" y="2697435"/>
                  <a:pt x="3375400" y="2691647"/>
                </a:cubicBezTo>
                <a:lnTo>
                  <a:pt x="3380358" y="2691647"/>
                </a:lnTo>
                <a:cubicBezTo>
                  <a:pt x="3378091" y="2691444"/>
                  <a:pt x="3376432" y="2690614"/>
                  <a:pt x="3375400" y="2689167"/>
                </a:cubicBezTo>
                <a:cubicBezTo>
                  <a:pt x="3374367" y="2687720"/>
                  <a:pt x="3372717" y="2686900"/>
                  <a:pt x="3370441" y="2686688"/>
                </a:cubicBezTo>
                <a:close/>
                <a:moveTo>
                  <a:pt x="3405152" y="2582566"/>
                </a:moveTo>
                <a:lnTo>
                  <a:pt x="3395234" y="2583183"/>
                </a:lnTo>
                <a:cubicBezTo>
                  <a:pt x="3385317" y="2593100"/>
                  <a:pt x="3385317" y="2598059"/>
                  <a:pt x="3395234" y="2598059"/>
                </a:cubicBezTo>
                <a:cubicBezTo>
                  <a:pt x="3396064" y="2597230"/>
                  <a:pt x="3399363" y="2593930"/>
                  <a:pt x="3405152" y="2588142"/>
                </a:cubicBezTo>
                <a:close/>
                <a:moveTo>
                  <a:pt x="3539026" y="2453641"/>
                </a:moveTo>
                <a:lnTo>
                  <a:pt x="3534076" y="2463558"/>
                </a:lnTo>
                <a:lnTo>
                  <a:pt x="3548952" y="2463558"/>
                </a:lnTo>
                <a:lnTo>
                  <a:pt x="3548952" y="2468517"/>
                </a:lnTo>
                <a:lnTo>
                  <a:pt x="3553901" y="2453641"/>
                </a:lnTo>
                <a:close/>
                <a:moveTo>
                  <a:pt x="3540111" y="2409278"/>
                </a:moveTo>
                <a:lnTo>
                  <a:pt x="3529735" y="2409728"/>
                </a:lnTo>
                <a:cubicBezTo>
                  <a:pt x="3525288" y="2410249"/>
                  <a:pt x="3521776" y="2411696"/>
                  <a:pt x="3519200" y="2414078"/>
                </a:cubicBezTo>
                <a:cubicBezTo>
                  <a:pt x="3490269" y="2424525"/>
                  <a:pt x="3463826" y="2438386"/>
                  <a:pt x="3439871" y="2455653"/>
                </a:cubicBezTo>
                <a:cubicBezTo>
                  <a:pt x="3415907" y="2472929"/>
                  <a:pt x="3389473" y="2490513"/>
                  <a:pt x="3360568" y="2508407"/>
                </a:cubicBezTo>
                <a:lnTo>
                  <a:pt x="3340786" y="2528268"/>
                </a:lnTo>
                <a:lnTo>
                  <a:pt x="3261678" y="2632522"/>
                </a:lnTo>
                <a:cubicBezTo>
                  <a:pt x="3261775" y="2634905"/>
                  <a:pt x="3262807" y="2637596"/>
                  <a:pt x="3264766" y="2640596"/>
                </a:cubicBezTo>
                <a:cubicBezTo>
                  <a:pt x="3266725" y="2643596"/>
                  <a:pt x="3268992" y="2647522"/>
                  <a:pt x="3271569" y="2652383"/>
                </a:cubicBezTo>
                <a:lnTo>
                  <a:pt x="3281451" y="2652383"/>
                </a:lnTo>
                <a:lnTo>
                  <a:pt x="3306173" y="2637490"/>
                </a:lnTo>
                <a:cubicBezTo>
                  <a:pt x="3338113" y="2600256"/>
                  <a:pt x="3370706" y="2565502"/>
                  <a:pt x="3403943" y="2533226"/>
                </a:cubicBezTo>
                <a:cubicBezTo>
                  <a:pt x="3437180" y="2500960"/>
                  <a:pt x="3472296" y="2471173"/>
                  <a:pt x="3509283" y="2443865"/>
                </a:cubicBezTo>
                <a:cubicBezTo>
                  <a:pt x="3514135" y="2441280"/>
                  <a:pt x="3519297" y="2436524"/>
                  <a:pt x="3524776" y="2429589"/>
                </a:cubicBezTo>
                <a:close/>
                <a:moveTo>
                  <a:pt x="3117506" y="2181650"/>
                </a:moveTo>
                <a:lnTo>
                  <a:pt x="3099723" y="2198456"/>
                </a:lnTo>
                <a:lnTo>
                  <a:pt x="3070564" y="2227034"/>
                </a:lnTo>
                <a:lnTo>
                  <a:pt x="3068877" y="2248549"/>
                </a:lnTo>
                <a:lnTo>
                  <a:pt x="3117653" y="2196533"/>
                </a:lnTo>
                <a:close/>
                <a:moveTo>
                  <a:pt x="3850166" y="2095191"/>
                </a:moveTo>
                <a:lnTo>
                  <a:pt x="3867698" y="2103132"/>
                </a:lnTo>
                <a:lnTo>
                  <a:pt x="3851410" y="2117090"/>
                </a:lnTo>
                <a:lnTo>
                  <a:pt x="3849743" y="2120222"/>
                </a:lnTo>
                <a:lnTo>
                  <a:pt x="3839014" y="2125595"/>
                </a:lnTo>
                <a:cubicBezTo>
                  <a:pt x="3826617" y="2129936"/>
                  <a:pt x="3814221" y="2128701"/>
                  <a:pt x="3801824" y="2121872"/>
                </a:cubicBezTo>
                <a:lnTo>
                  <a:pt x="3806783" y="2106978"/>
                </a:lnTo>
                <a:lnTo>
                  <a:pt x="3816700" y="2102011"/>
                </a:lnTo>
                <a:cubicBezTo>
                  <a:pt x="3829096" y="2096947"/>
                  <a:pt x="3840258" y="2094670"/>
                  <a:pt x="3850166" y="2095191"/>
                </a:cubicBezTo>
                <a:close/>
                <a:moveTo>
                  <a:pt x="3945615" y="2012967"/>
                </a:moveTo>
                <a:cubicBezTo>
                  <a:pt x="3915872" y="2013788"/>
                  <a:pt x="3891079" y="2022055"/>
                  <a:pt x="3871245" y="2037761"/>
                </a:cubicBezTo>
                <a:lnTo>
                  <a:pt x="3781990" y="2127007"/>
                </a:lnTo>
                <a:lnTo>
                  <a:pt x="3781990" y="2117090"/>
                </a:lnTo>
                <a:lnTo>
                  <a:pt x="3777031" y="2131966"/>
                </a:lnTo>
                <a:lnTo>
                  <a:pt x="3672909" y="2191469"/>
                </a:lnTo>
                <a:cubicBezTo>
                  <a:pt x="3654415" y="2204281"/>
                  <a:pt x="3640572" y="2219562"/>
                  <a:pt x="3631378" y="2237306"/>
                </a:cubicBezTo>
                <a:cubicBezTo>
                  <a:pt x="3622184" y="2255058"/>
                  <a:pt x="3609585" y="2272757"/>
                  <a:pt x="3593571" y="2290430"/>
                </a:cubicBezTo>
                <a:lnTo>
                  <a:pt x="3588612" y="2305182"/>
                </a:lnTo>
                <a:lnTo>
                  <a:pt x="3578695" y="2319935"/>
                </a:lnTo>
                <a:cubicBezTo>
                  <a:pt x="3561754" y="2332270"/>
                  <a:pt x="3550390" y="2345866"/>
                  <a:pt x="3544611" y="2360724"/>
                </a:cubicBezTo>
                <a:lnTo>
                  <a:pt x="3544055" y="2404108"/>
                </a:lnTo>
                <a:lnTo>
                  <a:pt x="3562584" y="2394217"/>
                </a:lnTo>
                <a:cubicBezTo>
                  <a:pt x="3567542" y="2390282"/>
                  <a:pt x="3571257" y="2386973"/>
                  <a:pt x="3573736" y="2384291"/>
                </a:cubicBezTo>
                <a:cubicBezTo>
                  <a:pt x="3615470" y="2346995"/>
                  <a:pt x="3655968" y="2310335"/>
                  <a:pt x="3695222" y="2274310"/>
                </a:cubicBezTo>
                <a:cubicBezTo>
                  <a:pt x="3734477" y="2238285"/>
                  <a:pt x="3774966" y="2204060"/>
                  <a:pt x="3816700" y="2171635"/>
                </a:cubicBezTo>
                <a:cubicBezTo>
                  <a:pt x="3825894" y="2164091"/>
                  <a:pt x="3832299" y="2155621"/>
                  <a:pt x="3835917" y="2146224"/>
                </a:cubicBezTo>
                <a:lnTo>
                  <a:pt x="3849743" y="2120222"/>
                </a:lnTo>
                <a:lnTo>
                  <a:pt x="3876203" y="2106978"/>
                </a:lnTo>
                <a:lnTo>
                  <a:pt x="3867698" y="2103132"/>
                </a:lnTo>
                <a:lnTo>
                  <a:pt x="3955533" y="2027843"/>
                </a:lnTo>
                <a:lnTo>
                  <a:pt x="3955533" y="2022885"/>
                </a:lnTo>
                <a:cubicBezTo>
                  <a:pt x="3953265" y="2020300"/>
                  <a:pt x="3951615" y="2018023"/>
                  <a:pt x="3950574" y="2016064"/>
                </a:cubicBezTo>
                <a:cubicBezTo>
                  <a:pt x="3949542" y="2014106"/>
                  <a:pt x="3947892" y="2013073"/>
                  <a:pt x="3945615" y="2012967"/>
                </a:cubicBezTo>
                <a:close/>
                <a:moveTo>
                  <a:pt x="4069581" y="1918754"/>
                </a:moveTo>
                <a:cubicBezTo>
                  <a:pt x="4055535" y="1928671"/>
                  <a:pt x="4048917" y="1933629"/>
                  <a:pt x="4049747" y="1933629"/>
                </a:cubicBezTo>
                <a:cubicBezTo>
                  <a:pt x="4042406" y="1941279"/>
                  <a:pt x="4039723" y="1947058"/>
                  <a:pt x="4041691" y="1950985"/>
                </a:cubicBezTo>
                <a:cubicBezTo>
                  <a:pt x="4043650" y="1954911"/>
                  <a:pt x="4049641" y="1955740"/>
                  <a:pt x="4059664" y="1953464"/>
                </a:cubicBezTo>
                <a:cubicBezTo>
                  <a:pt x="4054705" y="1953464"/>
                  <a:pt x="4059664" y="1948505"/>
                  <a:pt x="4074540" y="1938588"/>
                </a:cubicBezTo>
                <a:lnTo>
                  <a:pt x="4079498" y="1933629"/>
                </a:lnTo>
                <a:close/>
                <a:moveTo>
                  <a:pt x="4243124" y="1824548"/>
                </a:moveTo>
                <a:cubicBezTo>
                  <a:pt x="4234036" y="1823719"/>
                  <a:pt x="4227419" y="1830328"/>
                  <a:pt x="4223290" y="1844383"/>
                </a:cubicBezTo>
                <a:lnTo>
                  <a:pt x="4223290" y="1849342"/>
                </a:lnTo>
                <a:lnTo>
                  <a:pt x="4243124" y="1834466"/>
                </a:lnTo>
                <a:lnTo>
                  <a:pt x="4247368" y="1825960"/>
                </a:lnTo>
                <a:close/>
                <a:moveTo>
                  <a:pt x="4383201" y="1649144"/>
                </a:moveTo>
                <a:cubicBezTo>
                  <a:pt x="4379689" y="1648623"/>
                  <a:pt x="4374316" y="1650899"/>
                  <a:pt x="4367081" y="1655964"/>
                </a:cubicBezTo>
                <a:cubicBezTo>
                  <a:pt x="4356855" y="1663296"/>
                  <a:pt x="4345085" y="1670937"/>
                  <a:pt x="4331753" y="1678895"/>
                </a:cubicBezTo>
                <a:cubicBezTo>
                  <a:pt x="4318430" y="1686845"/>
                  <a:pt x="4305416" y="1695730"/>
                  <a:pt x="4292710" y="1705541"/>
                </a:cubicBezTo>
                <a:cubicBezTo>
                  <a:pt x="4290646" y="1708021"/>
                  <a:pt x="4288572" y="1711718"/>
                  <a:pt x="4286508" y="1716623"/>
                </a:cubicBezTo>
                <a:cubicBezTo>
                  <a:pt x="4284443" y="1721529"/>
                  <a:pt x="4279899" y="1727661"/>
                  <a:pt x="4272876" y="1735011"/>
                </a:cubicBezTo>
                <a:lnTo>
                  <a:pt x="4267917" y="1744813"/>
                </a:lnTo>
                <a:cubicBezTo>
                  <a:pt x="4270600" y="1747372"/>
                  <a:pt x="4273908" y="1749613"/>
                  <a:pt x="4277835" y="1751554"/>
                </a:cubicBezTo>
                <a:cubicBezTo>
                  <a:pt x="4281761" y="1753495"/>
                  <a:pt x="4285061" y="1754519"/>
                  <a:pt x="4287752" y="1754625"/>
                </a:cubicBezTo>
                <a:lnTo>
                  <a:pt x="4391874" y="1710500"/>
                </a:lnTo>
                <a:cubicBezTo>
                  <a:pt x="4394353" y="1708232"/>
                  <a:pt x="4396833" y="1705338"/>
                  <a:pt x="4399312" y="1701827"/>
                </a:cubicBezTo>
                <a:cubicBezTo>
                  <a:pt x="4401791" y="1698315"/>
                  <a:pt x="4404271" y="1692942"/>
                  <a:pt x="4406750" y="1685707"/>
                </a:cubicBezTo>
                <a:lnTo>
                  <a:pt x="4396833" y="1690665"/>
                </a:lnTo>
                <a:lnTo>
                  <a:pt x="4391874" y="1660923"/>
                </a:lnTo>
                <a:cubicBezTo>
                  <a:pt x="4389598" y="1653582"/>
                  <a:pt x="4386713" y="1649655"/>
                  <a:pt x="4383201" y="1649144"/>
                </a:cubicBezTo>
                <a:close/>
                <a:moveTo>
                  <a:pt x="3706129" y="1626362"/>
                </a:moveTo>
                <a:lnTo>
                  <a:pt x="3685510" y="1629798"/>
                </a:lnTo>
                <a:lnTo>
                  <a:pt x="3645154" y="1672868"/>
                </a:lnTo>
                <a:lnTo>
                  <a:pt x="3612980" y="1709627"/>
                </a:lnTo>
                <a:lnTo>
                  <a:pt x="3628212" y="1716527"/>
                </a:lnTo>
                <a:lnTo>
                  <a:pt x="3611924" y="1730485"/>
                </a:lnTo>
                <a:lnTo>
                  <a:pt x="3610257" y="1733617"/>
                </a:lnTo>
                <a:lnTo>
                  <a:pt x="3599528" y="1738990"/>
                </a:lnTo>
                <a:lnTo>
                  <a:pt x="3582638" y="1741104"/>
                </a:lnTo>
                <a:lnTo>
                  <a:pt x="3550940" y="1772031"/>
                </a:lnTo>
                <a:lnTo>
                  <a:pt x="3304733" y="2004710"/>
                </a:lnTo>
                <a:lnTo>
                  <a:pt x="3304569" y="2017503"/>
                </a:lnTo>
                <a:lnTo>
                  <a:pt x="3323098" y="2007612"/>
                </a:lnTo>
                <a:cubicBezTo>
                  <a:pt x="3328056" y="2003677"/>
                  <a:pt x="3331771" y="2000368"/>
                  <a:pt x="3334250" y="1997686"/>
                </a:cubicBezTo>
                <a:cubicBezTo>
                  <a:pt x="3375984" y="1960390"/>
                  <a:pt x="3416482" y="1923730"/>
                  <a:pt x="3455736" y="1887705"/>
                </a:cubicBezTo>
                <a:cubicBezTo>
                  <a:pt x="3494991" y="1851680"/>
                  <a:pt x="3535480" y="1817455"/>
                  <a:pt x="3577214" y="1785030"/>
                </a:cubicBezTo>
                <a:cubicBezTo>
                  <a:pt x="3586408" y="1777486"/>
                  <a:pt x="3592813" y="1769016"/>
                  <a:pt x="3596431" y="1759619"/>
                </a:cubicBezTo>
                <a:lnTo>
                  <a:pt x="3610257" y="1733617"/>
                </a:lnTo>
                <a:lnTo>
                  <a:pt x="3636717" y="1720373"/>
                </a:lnTo>
                <a:lnTo>
                  <a:pt x="3628212" y="1716527"/>
                </a:lnTo>
                <a:lnTo>
                  <a:pt x="3716047" y="1641238"/>
                </a:lnTo>
                <a:lnTo>
                  <a:pt x="3716047" y="1636280"/>
                </a:lnTo>
                <a:cubicBezTo>
                  <a:pt x="3713779" y="1633695"/>
                  <a:pt x="3712129" y="1631418"/>
                  <a:pt x="3711088" y="1629459"/>
                </a:cubicBezTo>
                <a:cubicBezTo>
                  <a:pt x="3710056" y="1627501"/>
                  <a:pt x="3708406" y="1626468"/>
                  <a:pt x="3706129" y="1626362"/>
                </a:cubicBezTo>
                <a:close/>
                <a:moveTo>
                  <a:pt x="3830095" y="1532149"/>
                </a:moveTo>
                <a:cubicBezTo>
                  <a:pt x="3816049" y="1542066"/>
                  <a:pt x="3809431" y="1547024"/>
                  <a:pt x="3810261" y="1547024"/>
                </a:cubicBezTo>
                <a:cubicBezTo>
                  <a:pt x="3802920" y="1554674"/>
                  <a:pt x="3800237" y="1560453"/>
                  <a:pt x="3802205" y="1564380"/>
                </a:cubicBezTo>
                <a:lnTo>
                  <a:pt x="3804862" y="1564746"/>
                </a:lnTo>
                <a:lnTo>
                  <a:pt x="3833197" y="1536801"/>
                </a:lnTo>
                <a:close/>
                <a:moveTo>
                  <a:pt x="4743919" y="1467545"/>
                </a:moveTo>
                <a:cubicBezTo>
                  <a:pt x="4714176" y="1482412"/>
                  <a:pt x="4689383" y="1507205"/>
                  <a:pt x="4669548" y="1541915"/>
                </a:cubicBezTo>
                <a:cubicBezTo>
                  <a:pt x="4634009" y="1586543"/>
                  <a:pt x="4591040" y="1626212"/>
                  <a:pt x="4540624" y="1660923"/>
                </a:cubicBezTo>
                <a:cubicBezTo>
                  <a:pt x="4523269" y="1673107"/>
                  <a:pt x="4505923" y="1685919"/>
                  <a:pt x="4488567" y="1699347"/>
                </a:cubicBezTo>
                <a:cubicBezTo>
                  <a:pt x="4471212" y="1712776"/>
                  <a:pt x="4453857" y="1728067"/>
                  <a:pt x="4436502" y="1745210"/>
                </a:cubicBezTo>
                <a:cubicBezTo>
                  <a:pt x="4423276" y="1757501"/>
                  <a:pt x="4410059" y="1771345"/>
                  <a:pt x="4396833" y="1786741"/>
                </a:cubicBezTo>
                <a:cubicBezTo>
                  <a:pt x="4383607" y="1802129"/>
                  <a:pt x="4375348" y="1819687"/>
                  <a:pt x="4372040" y="1839424"/>
                </a:cubicBezTo>
                <a:cubicBezTo>
                  <a:pt x="4372040" y="1855121"/>
                  <a:pt x="4362122" y="1868347"/>
                  <a:pt x="4342288" y="1879085"/>
                </a:cubicBezTo>
                <a:cubicBezTo>
                  <a:pt x="4307577" y="1893140"/>
                  <a:pt x="4282793" y="1904707"/>
                  <a:pt x="4267917" y="1913795"/>
                </a:cubicBezTo>
                <a:cubicBezTo>
                  <a:pt x="4255724" y="1921136"/>
                  <a:pt x="4247871" y="1928777"/>
                  <a:pt x="4244368" y="1936726"/>
                </a:cubicBezTo>
                <a:cubicBezTo>
                  <a:pt x="4240848" y="1944685"/>
                  <a:pt x="4240433" y="1953570"/>
                  <a:pt x="4243124" y="1963381"/>
                </a:cubicBezTo>
                <a:lnTo>
                  <a:pt x="4228248" y="1943547"/>
                </a:lnTo>
                <a:cubicBezTo>
                  <a:pt x="4228557" y="1946026"/>
                  <a:pt x="4229175" y="1948505"/>
                  <a:pt x="4230110" y="1950985"/>
                </a:cubicBezTo>
                <a:cubicBezTo>
                  <a:pt x="4231036" y="1953464"/>
                  <a:pt x="4230419" y="1955943"/>
                  <a:pt x="4228248" y="1958423"/>
                </a:cubicBezTo>
                <a:lnTo>
                  <a:pt x="4218331" y="1978257"/>
                </a:lnTo>
                <a:cubicBezTo>
                  <a:pt x="4187653" y="2006977"/>
                  <a:pt x="4159763" y="2036314"/>
                  <a:pt x="4134661" y="2066268"/>
                </a:cubicBezTo>
                <a:cubicBezTo>
                  <a:pt x="4109559" y="2096223"/>
                  <a:pt x="4077945" y="2118122"/>
                  <a:pt x="4039829" y="2131966"/>
                </a:cubicBezTo>
                <a:cubicBezTo>
                  <a:pt x="4040659" y="2131966"/>
                  <a:pt x="4034041" y="2136924"/>
                  <a:pt x="4019995" y="2146842"/>
                </a:cubicBezTo>
                <a:cubicBezTo>
                  <a:pt x="4013483" y="2154077"/>
                  <a:pt x="4009151" y="2160685"/>
                  <a:pt x="4006981" y="2166676"/>
                </a:cubicBezTo>
                <a:cubicBezTo>
                  <a:pt x="4004810" y="2172667"/>
                  <a:pt x="3999234" y="2179276"/>
                  <a:pt x="3990243" y="2186511"/>
                </a:cubicBezTo>
                <a:lnTo>
                  <a:pt x="3821659" y="2349537"/>
                </a:lnTo>
                <a:cubicBezTo>
                  <a:pt x="3819179" y="2352122"/>
                  <a:pt x="3816700" y="2354398"/>
                  <a:pt x="3814221" y="2356357"/>
                </a:cubicBezTo>
                <a:cubicBezTo>
                  <a:pt x="3811741" y="2358324"/>
                  <a:pt x="3809262" y="2359357"/>
                  <a:pt x="3806783" y="2359463"/>
                </a:cubicBezTo>
                <a:cubicBezTo>
                  <a:pt x="3789427" y="2364527"/>
                  <a:pt x="3774552" y="2373015"/>
                  <a:pt x="3762155" y="2384909"/>
                </a:cubicBezTo>
                <a:cubicBezTo>
                  <a:pt x="3749758" y="2396802"/>
                  <a:pt x="3739841" y="2411493"/>
                  <a:pt x="3732403" y="2428972"/>
                </a:cubicBezTo>
                <a:cubicBezTo>
                  <a:pt x="3729306" y="2445833"/>
                  <a:pt x="3721868" y="2459279"/>
                  <a:pt x="3710098" y="2469311"/>
                </a:cubicBezTo>
                <a:cubicBezTo>
                  <a:pt x="3698319" y="2479343"/>
                  <a:pt x="3685923" y="2489066"/>
                  <a:pt x="3672909" y="2498481"/>
                </a:cubicBezTo>
                <a:cubicBezTo>
                  <a:pt x="3655756" y="2507886"/>
                  <a:pt x="3640466" y="2517609"/>
                  <a:pt x="3627037" y="2527641"/>
                </a:cubicBezTo>
                <a:cubicBezTo>
                  <a:pt x="3613608" y="2537673"/>
                  <a:pt x="3600806" y="2551120"/>
                  <a:pt x="3588612" y="2567981"/>
                </a:cubicBezTo>
                <a:cubicBezTo>
                  <a:pt x="3571363" y="2590012"/>
                  <a:pt x="3553804" y="2610491"/>
                  <a:pt x="3535929" y="2629425"/>
                </a:cubicBezTo>
                <a:cubicBezTo>
                  <a:pt x="3518062" y="2648351"/>
                  <a:pt x="3499260" y="2667586"/>
                  <a:pt x="3479531" y="2687138"/>
                </a:cubicBezTo>
                <a:cubicBezTo>
                  <a:pt x="3467134" y="2699137"/>
                  <a:pt x="3454738" y="2711137"/>
                  <a:pt x="3442341" y="2723128"/>
                </a:cubicBezTo>
                <a:cubicBezTo>
                  <a:pt x="3429945" y="2735127"/>
                  <a:pt x="3417548" y="2749615"/>
                  <a:pt x="3405152" y="2766573"/>
                </a:cubicBezTo>
                <a:cubicBezTo>
                  <a:pt x="3393064" y="2786125"/>
                  <a:pt x="3380067" y="2802836"/>
                  <a:pt x="3366144" y="2816706"/>
                </a:cubicBezTo>
                <a:cubicBezTo>
                  <a:pt x="3352230" y="2830576"/>
                  <a:pt x="3335537" y="2843458"/>
                  <a:pt x="3316064" y="2855352"/>
                </a:cubicBezTo>
                <a:cubicBezTo>
                  <a:pt x="3310294" y="2859419"/>
                  <a:pt x="3302053" y="2861043"/>
                  <a:pt x="3291341" y="2860231"/>
                </a:cubicBezTo>
                <a:lnTo>
                  <a:pt x="3296291" y="2845593"/>
                </a:lnTo>
                <a:lnTo>
                  <a:pt x="3301232" y="2830947"/>
                </a:lnTo>
                <a:cubicBezTo>
                  <a:pt x="3292171" y="2830135"/>
                  <a:pt x="3285571" y="2831759"/>
                  <a:pt x="3281451" y="2835826"/>
                </a:cubicBezTo>
                <a:cubicBezTo>
                  <a:pt x="3260848" y="2854549"/>
                  <a:pt x="3247667" y="2870951"/>
                  <a:pt x="3241896" y="2885042"/>
                </a:cubicBezTo>
                <a:cubicBezTo>
                  <a:pt x="3236955" y="2895065"/>
                  <a:pt x="3235711" y="2904779"/>
                  <a:pt x="3238190" y="2914185"/>
                </a:cubicBezTo>
                <a:cubicBezTo>
                  <a:pt x="3240661" y="2923590"/>
                  <a:pt x="3246837" y="2932069"/>
                  <a:pt x="3256728" y="2939613"/>
                </a:cubicBezTo>
                <a:cubicBezTo>
                  <a:pt x="3264254" y="2944475"/>
                  <a:pt x="3272698" y="2945922"/>
                  <a:pt x="3282077" y="2943954"/>
                </a:cubicBezTo>
                <a:cubicBezTo>
                  <a:pt x="3291447" y="2941995"/>
                  <a:pt x="3301126" y="2937240"/>
                  <a:pt x="3311123" y="2929696"/>
                </a:cubicBezTo>
                <a:cubicBezTo>
                  <a:pt x="3333481" y="2909950"/>
                  <a:pt x="3355539" y="2889939"/>
                  <a:pt x="3377306" y="2869672"/>
                </a:cubicBezTo>
                <a:cubicBezTo>
                  <a:pt x="3399072" y="2849405"/>
                  <a:pt x="3419922" y="2828282"/>
                  <a:pt x="3439862" y="2806295"/>
                </a:cubicBezTo>
                <a:cubicBezTo>
                  <a:pt x="3467028" y="2776605"/>
                  <a:pt x="3494504" y="2747850"/>
                  <a:pt x="3522297" y="2720031"/>
                </a:cubicBezTo>
                <a:cubicBezTo>
                  <a:pt x="3550081" y="2692202"/>
                  <a:pt x="3578801" y="2664692"/>
                  <a:pt x="3608446" y="2637490"/>
                </a:cubicBezTo>
                <a:cubicBezTo>
                  <a:pt x="3630654" y="2617735"/>
                  <a:pt x="3651936" y="2597671"/>
                  <a:pt x="3672291" y="2577289"/>
                </a:cubicBezTo>
                <a:cubicBezTo>
                  <a:pt x="3692637" y="2556917"/>
                  <a:pt x="3712675" y="2535609"/>
                  <a:pt x="3732403" y="2513374"/>
                </a:cubicBezTo>
                <a:cubicBezTo>
                  <a:pt x="3755132" y="2491237"/>
                  <a:pt x="3779096" y="2469726"/>
                  <a:pt x="3804303" y="2448833"/>
                </a:cubicBezTo>
                <a:cubicBezTo>
                  <a:pt x="3829511" y="2427939"/>
                  <a:pt x="3853475" y="2406420"/>
                  <a:pt x="3876203" y="2384291"/>
                </a:cubicBezTo>
                <a:lnTo>
                  <a:pt x="3920831" y="2339602"/>
                </a:lnTo>
                <a:cubicBezTo>
                  <a:pt x="3940348" y="2317685"/>
                  <a:pt x="3959565" y="2297586"/>
                  <a:pt x="3978473" y="2279313"/>
                </a:cubicBezTo>
                <a:cubicBezTo>
                  <a:pt x="3997372" y="2261031"/>
                  <a:pt x="4017824" y="2243323"/>
                  <a:pt x="4039829" y="2226180"/>
                </a:cubicBezTo>
                <a:lnTo>
                  <a:pt x="4198497" y="2072471"/>
                </a:lnTo>
                <a:cubicBezTo>
                  <a:pt x="4226078" y="2040337"/>
                  <a:pt x="4255212" y="2009147"/>
                  <a:pt x="4285890" y="1978875"/>
                </a:cubicBezTo>
                <a:cubicBezTo>
                  <a:pt x="4316568" y="1948611"/>
                  <a:pt x="4346938" y="1918657"/>
                  <a:pt x="4376998" y="1889002"/>
                </a:cubicBezTo>
                <a:cubicBezTo>
                  <a:pt x="4396524" y="1871655"/>
                  <a:pt x="4414497" y="1854300"/>
                  <a:pt x="4430926" y="1836945"/>
                </a:cubicBezTo>
                <a:cubicBezTo>
                  <a:pt x="4447345" y="1819590"/>
                  <a:pt x="4464083" y="1802235"/>
                  <a:pt x="4481129" y="1784879"/>
                </a:cubicBezTo>
                <a:cubicBezTo>
                  <a:pt x="4506743" y="1754298"/>
                  <a:pt x="4529886" y="1736123"/>
                  <a:pt x="4550541" y="1730334"/>
                </a:cubicBezTo>
                <a:cubicBezTo>
                  <a:pt x="4576164" y="1719597"/>
                  <a:pt x="4594340" y="1701412"/>
                  <a:pt x="4605086" y="1675790"/>
                </a:cubicBezTo>
                <a:lnTo>
                  <a:pt x="4624921" y="1646047"/>
                </a:lnTo>
                <a:lnTo>
                  <a:pt x="4729043" y="1527040"/>
                </a:lnTo>
                <a:lnTo>
                  <a:pt x="4758795" y="1482412"/>
                </a:lnTo>
                <a:cubicBezTo>
                  <a:pt x="4759624" y="1477453"/>
                  <a:pt x="4757966" y="1472504"/>
                  <a:pt x="4753836" y="1467545"/>
                </a:cubicBezTo>
                <a:close/>
                <a:moveTo>
                  <a:pt x="4637938" y="1363414"/>
                </a:moveTo>
                <a:cubicBezTo>
                  <a:pt x="4632152" y="1365893"/>
                  <a:pt x="4624507" y="1370852"/>
                  <a:pt x="4615004" y="1378290"/>
                </a:cubicBezTo>
                <a:lnTo>
                  <a:pt x="4605086" y="1393165"/>
                </a:lnTo>
                <a:cubicBezTo>
                  <a:pt x="4587528" y="1423014"/>
                  <a:pt x="4568108" y="1451319"/>
                  <a:pt x="4546827" y="1478080"/>
                </a:cubicBezTo>
                <a:cubicBezTo>
                  <a:pt x="4525545" y="1504832"/>
                  <a:pt x="4503646" y="1529422"/>
                  <a:pt x="4481129" y="1551833"/>
                </a:cubicBezTo>
                <a:cubicBezTo>
                  <a:pt x="4476268" y="1554524"/>
                  <a:pt x="4473586" y="1557824"/>
                  <a:pt x="4473074" y="1561750"/>
                </a:cubicBezTo>
                <a:cubicBezTo>
                  <a:pt x="4472553" y="1565676"/>
                  <a:pt x="4473586" y="1568985"/>
                  <a:pt x="4476171" y="1571667"/>
                </a:cubicBezTo>
                <a:cubicBezTo>
                  <a:pt x="4476480" y="1573944"/>
                  <a:pt x="4478341" y="1575594"/>
                  <a:pt x="4481747" y="1576626"/>
                </a:cubicBezTo>
                <a:cubicBezTo>
                  <a:pt x="4485153" y="1577658"/>
                  <a:pt x="4488250" y="1579308"/>
                  <a:pt x="4491047" y="1581584"/>
                </a:cubicBezTo>
                <a:lnTo>
                  <a:pt x="4491047" y="1566709"/>
                </a:lnTo>
                <a:lnTo>
                  <a:pt x="4505923" y="1566709"/>
                </a:lnTo>
                <a:cubicBezTo>
                  <a:pt x="4542283" y="1539436"/>
                  <a:pt x="4572441" y="1510928"/>
                  <a:pt x="4596413" y="1481177"/>
                </a:cubicBezTo>
                <a:cubicBezTo>
                  <a:pt x="4620377" y="1451425"/>
                  <a:pt x="4643105" y="1420438"/>
                  <a:pt x="4664590" y="1388207"/>
                </a:cubicBezTo>
                <a:cubicBezTo>
                  <a:pt x="4669548" y="1377460"/>
                  <a:pt x="4664590" y="1369202"/>
                  <a:pt x="4649714" y="1363414"/>
                </a:cubicBezTo>
                <a:cubicBezTo>
                  <a:pt x="4647650" y="1360934"/>
                  <a:pt x="4643723" y="1360934"/>
                  <a:pt x="4637938" y="1363414"/>
                </a:cubicBezTo>
                <a:close/>
                <a:moveTo>
                  <a:pt x="4504433" y="1080940"/>
                </a:moveTo>
                <a:cubicBezTo>
                  <a:pt x="4489562" y="1088373"/>
                  <a:pt x="4475928" y="1098288"/>
                  <a:pt x="4463532" y="1110684"/>
                </a:cubicBezTo>
                <a:lnTo>
                  <a:pt x="4449111" y="1129913"/>
                </a:lnTo>
                <a:lnTo>
                  <a:pt x="4490988" y="1138288"/>
                </a:lnTo>
                <a:lnTo>
                  <a:pt x="4519309" y="1095807"/>
                </a:lnTo>
                <a:cubicBezTo>
                  <a:pt x="4520138" y="1090849"/>
                  <a:pt x="4518480" y="1085899"/>
                  <a:pt x="4514350" y="1080940"/>
                </a:cubicBezTo>
                <a:close/>
                <a:moveTo>
                  <a:pt x="4398451" y="976809"/>
                </a:moveTo>
                <a:cubicBezTo>
                  <a:pt x="4392666" y="979288"/>
                  <a:pt x="4385020" y="984247"/>
                  <a:pt x="4375518" y="991685"/>
                </a:cubicBezTo>
                <a:lnTo>
                  <a:pt x="4365600" y="1006561"/>
                </a:lnTo>
                <a:lnTo>
                  <a:pt x="4308435" y="1089881"/>
                </a:lnTo>
                <a:lnTo>
                  <a:pt x="4337329" y="1095657"/>
                </a:lnTo>
                <a:lnTo>
                  <a:pt x="4350645" y="1101333"/>
                </a:lnTo>
                <a:lnTo>
                  <a:pt x="4356927" y="1094572"/>
                </a:lnTo>
                <a:cubicBezTo>
                  <a:pt x="4380891" y="1064820"/>
                  <a:pt x="4403619" y="1033833"/>
                  <a:pt x="4425104" y="1001602"/>
                </a:cubicBezTo>
                <a:cubicBezTo>
                  <a:pt x="4430062" y="990855"/>
                  <a:pt x="4425104" y="982597"/>
                  <a:pt x="4410228" y="976809"/>
                </a:cubicBezTo>
                <a:cubicBezTo>
                  <a:pt x="4408164" y="974329"/>
                  <a:pt x="4404237" y="974329"/>
                  <a:pt x="4398451" y="976809"/>
                </a:cubicBezTo>
                <a:close/>
                <a:moveTo>
                  <a:pt x="2440633" y="594"/>
                </a:moveTo>
                <a:cubicBezTo>
                  <a:pt x="2489293" y="2456"/>
                  <a:pt x="2538252" y="4935"/>
                  <a:pt x="2587530" y="8032"/>
                </a:cubicBezTo>
                <a:cubicBezTo>
                  <a:pt x="2606738" y="8350"/>
                  <a:pt x="2621614" y="12682"/>
                  <a:pt x="2632149" y="21055"/>
                </a:cubicBezTo>
                <a:cubicBezTo>
                  <a:pt x="2642683" y="29420"/>
                  <a:pt x="2652610" y="39954"/>
                  <a:pt x="2661900" y="52660"/>
                </a:cubicBezTo>
                <a:cubicBezTo>
                  <a:pt x="2669338" y="64853"/>
                  <a:pt x="2674297" y="77656"/>
                  <a:pt x="2676776" y="91085"/>
                </a:cubicBezTo>
                <a:lnTo>
                  <a:pt x="2676776" y="98730"/>
                </a:lnTo>
                <a:lnTo>
                  <a:pt x="2680119" y="98565"/>
                </a:lnTo>
                <a:cubicBezTo>
                  <a:pt x="2728779" y="100427"/>
                  <a:pt x="2777738" y="102906"/>
                  <a:pt x="2827016" y="106003"/>
                </a:cubicBezTo>
                <a:cubicBezTo>
                  <a:pt x="2846224" y="106321"/>
                  <a:pt x="2861100" y="110653"/>
                  <a:pt x="2871635" y="119026"/>
                </a:cubicBezTo>
                <a:cubicBezTo>
                  <a:pt x="2882169" y="127390"/>
                  <a:pt x="2892096" y="137925"/>
                  <a:pt x="2901386" y="150631"/>
                </a:cubicBezTo>
                <a:cubicBezTo>
                  <a:pt x="2908824" y="162824"/>
                  <a:pt x="2913783" y="175627"/>
                  <a:pt x="2916262" y="189056"/>
                </a:cubicBezTo>
                <a:cubicBezTo>
                  <a:pt x="2918742" y="202493"/>
                  <a:pt x="2918742" y="217775"/>
                  <a:pt x="2916262" y="234928"/>
                </a:cubicBezTo>
                <a:lnTo>
                  <a:pt x="2911082" y="305362"/>
                </a:lnTo>
                <a:lnTo>
                  <a:pt x="2919605" y="304941"/>
                </a:lnTo>
                <a:cubicBezTo>
                  <a:pt x="2968265" y="306803"/>
                  <a:pt x="3017224" y="309282"/>
                  <a:pt x="3066502" y="312379"/>
                </a:cubicBezTo>
                <a:cubicBezTo>
                  <a:pt x="3085710" y="312697"/>
                  <a:pt x="3100586" y="317029"/>
                  <a:pt x="3111121" y="325402"/>
                </a:cubicBezTo>
                <a:cubicBezTo>
                  <a:pt x="3121655" y="333766"/>
                  <a:pt x="3131582" y="344301"/>
                  <a:pt x="3140872" y="357007"/>
                </a:cubicBezTo>
                <a:cubicBezTo>
                  <a:pt x="3148310" y="369201"/>
                  <a:pt x="3153269" y="382003"/>
                  <a:pt x="3155748" y="395432"/>
                </a:cubicBezTo>
                <a:cubicBezTo>
                  <a:pt x="3158228" y="408869"/>
                  <a:pt x="3158228" y="424151"/>
                  <a:pt x="3155748" y="441303"/>
                </a:cubicBezTo>
                <a:cubicBezTo>
                  <a:pt x="3152960" y="483452"/>
                  <a:pt x="3149863" y="525591"/>
                  <a:pt x="3146449" y="567739"/>
                </a:cubicBezTo>
                <a:lnTo>
                  <a:pt x="3140949" y="692442"/>
                </a:lnTo>
                <a:lnTo>
                  <a:pt x="3159091" y="691546"/>
                </a:lnTo>
                <a:lnTo>
                  <a:pt x="3203367" y="693788"/>
                </a:lnTo>
                <a:lnTo>
                  <a:pt x="3231013" y="667948"/>
                </a:lnTo>
                <a:cubicBezTo>
                  <a:pt x="3242377" y="662468"/>
                  <a:pt x="3254368" y="659786"/>
                  <a:pt x="3266968" y="659892"/>
                </a:cubicBezTo>
                <a:lnTo>
                  <a:pt x="3280359" y="662569"/>
                </a:lnTo>
                <a:lnTo>
                  <a:pt x="3368478" y="565860"/>
                </a:lnTo>
                <a:cubicBezTo>
                  <a:pt x="3399253" y="528671"/>
                  <a:pt x="3428185" y="491481"/>
                  <a:pt x="3455245" y="454291"/>
                </a:cubicBezTo>
                <a:lnTo>
                  <a:pt x="3480039" y="424539"/>
                </a:lnTo>
                <a:cubicBezTo>
                  <a:pt x="3487679" y="412249"/>
                  <a:pt x="3497182" y="403364"/>
                  <a:pt x="3508546" y="397893"/>
                </a:cubicBezTo>
                <a:cubicBezTo>
                  <a:pt x="3519910" y="392414"/>
                  <a:pt x="3531901" y="389732"/>
                  <a:pt x="3544501" y="389838"/>
                </a:cubicBezTo>
                <a:cubicBezTo>
                  <a:pt x="3569294" y="389838"/>
                  <a:pt x="3594087" y="394788"/>
                  <a:pt x="3618871" y="404705"/>
                </a:cubicBezTo>
                <a:cubicBezTo>
                  <a:pt x="3633650" y="411940"/>
                  <a:pt x="3646250" y="417313"/>
                  <a:pt x="3656687" y="420825"/>
                </a:cubicBezTo>
                <a:cubicBezTo>
                  <a:pt x="3667116" y="424336"/>
                  <a:pt x="3676001" y="427230"/>
                  <a:pt x="3683333" y="429498"/>
                </a:cubicBezTo>
                <a:cubicBezTo>
                  <a:pt x="3729717" y="437042"/>
                  <a:pt x="3772068" y="445512"/>
                  <a:pt x="3810396" y="454909"/>
                </a:cubicBezTo>
                <a:cubicBezTo>
                  <a:pt x="3848715" y="464314"/>
                  <a:pt x="3887352" y="474020"/>
                  <a:pt x="3926297" y="484043"/>
                </a:cubicBezTo>
                <a:cubicBezTo>
                  <a:pt x="3948717" y="491790"/>
                  <a:pt x="3973298" y="498610"/>
                  <a:pt x="4000050" y="504495"/>
                </a:cubicBezTo>
                <a:cubicBezTo>
                  <a:pt x="4026802" y="510389"/>
                  <a:pt x="4055107" y="513486"/>
                  <a:pt x="4084965" y="513795"/>
                </a:cubicBezTo>
                <a:cubicBezTo>
                  <a:pt x="4140330" y="514624"/>
                  <a:pt x="4188266" y="532800"/>
                  <a:pt x="4228756" y="568340"/>
                </a:cubicBezTo>
                <a:cubicBezTo>
                  <a:pt x="4238673" y="577428"/>
                  <a:pt x="4253549" y="579078"/>
                  <a:pt x="4273384" y="573298"/>
                </a:cubicBezTo>
                <a:cubicBezTo>
                  <a:pt x="4281033" y="570819"/>
                  <a:pt x="4286812" y="570819"/>
                  <a:pt x="4290739" y="573298"/>
                </a:cubicBezTo>
                <a:cubicBezTo>
                  <a:pt x="4294665" y="575777"/>
                  <a:pt x="4295494" y="580736"/>
                  <a:pt x="4293218" y="588174"/>
                </a:cubicBezTo>
                <a:lnTo>
                  <a:pt x="4284288" y="607367"/>
                </a:lnTo>
                <a:lnTo>
                  <a:pt x="4324451" y="611766"/>
                </a:lnTo>
                <a:cubicBezTo>
                  <a:pt x="4379816" y="612595"/>
                  <a:pt x="4427752" y="630771"/>
                  <a:pt x="4468242" y="666311"/>
                </a:cubicBezTo>
                <a:cubicBezTo>
                  <a:pt x="4478159" y="675398"/>
                  <a:pt x="4493035" y="677048"/>
                  <a:pt x="4512870" y="671269"/>
                </a:cubicBezTo>
                <a:cubicBezTo>
                  <a:pt x="4520519" y="668790"/>
                  <a:pt x="4526298" y="668790"/>
                  <a:pt x="4530225" y="671269"/>
                </a:cubicBezTo>
                <a:cubicBezTo>
                  <a:pt x="4534151" y="673748"/>
                  <a:pt x="4534980" y="678707"/>
                  <a:pt x="4532704" y="686145"/>
                </a:cubicBezTo>
                <a:cubicBezTo>
                  <a:pt x="4520722" y="718372"/>
                  <a:pt x="4506881" y="748121"/>
                  <a:pt x="4491180" y="775392"/>
                </a:cubicBezTo>
                <a:lnTo>
                  <a:pt x="4469382" y="806169"/>
                </a:lnTo>
                <a:lnTo>
                  <a:pt x="4479022" y="808842"/>
                </a:lnTo>
                <a:cubicBezTo>
                  <a:pt x="4505774" y="814736"/>
                  <a:pt x="4534079" y="817833"/>
                  <a:pt x="4563937" y="818141"/>
                </a:cubicBezTo>
                <a:cubicBezTo>
                  <a:pt x="4619302" y="818971"/>
                  <a:pt x="4667238" y="837147"/>
                  <a:pt x="4707728" y="872686"/>
                </a:cubicBezTo>
                <a:cubicBezTo>
                  <a:pt x="4717645" y="881774"/>
                  <a:pt x="4732521" y="883424"/>
                  <a:pt x="4752356" y="877645"/>
                </a:cubicBezTo>
                <a:cubicBezTo>
                  <a:pt x="4760005" y="875166"/>
                  <a:pt x="4765784" y="875166"/>
                  <a:pt x="4769711" y="877645"/>
                </a:cubicBezTo>
                <a:cubicBezTo>
                  <a:pt x="4773637" y="880124"/>
                  <a:pt x="4774466" y="885083"/>
                  <a:pt x="4772190" y="892521"/>
                </a:cubicBezTo>
                <a:cubicBezTo>
                  <a:pt x="4748226" y="956974"/>
                  <a:pt x="4716825" y="1011519"/>
                  <a:pt x="4677985" y="1056147"/>
                </a:cubicBezTo>
                <a:lnTo>
                  <a:pt x="4633357" y="1100766"/>
                </a:lnTo>
                <a:lnTo>
                  <a:pt x="4577164" y="1158004"/>
                </a:lnTo>
                <a:lnTo>
                  <a:pt x="4644755" y="1174995"/>
                </a:lnTo>
                <a:cubicBezTo>
                  <a:pt x="4667175" y="1182741"/>
                  <a:pt x="4691756" y="1189562"/>
                  <a:pt x="4718508" y="1195447"/>
                </a:cubicBezTo>
                <a:cubicBezTo>
                  <a:pt x="4745260" y="1201341"/>
                  <a:pt x="4773565" y="1204438"/>
                  <a:pt x="4803423" y="1204746"/>
                </a:cubicBezTo>
                <a:cubicBezTo>
                  <a:pt x="4858788" y="1205576"/>
                  <a:pt x="4906724" y="1223752"/>
                  <a:pt x="4947214" y="1259291"/>
                </a:cubicBezTo>
                <a:cubicBezTo>
                  <a:pt x="4957131" y="1268379"/>
                  <a:pt x="4972007" y="1270029"/>
                  <a:pt x="4991842" y="1264250"/>
                </a:cubicBezTo>
                <a:cubicBezTo>
                  <a:pt x="4999491" y="1261771"/>
                  <a:pt x="5005270" y="1261771"/>
                  <a:pt x="5009197" y="1264250"/>
                </a:cubicBezTo>
                <a:cubicBezTo>
                  <a:pt x="5013123" y="1266729"/>
                  <a:pt x="5013952" y="1271688"/>
                  <a:pt x="5011676" y="1279126"/>
                </a:cubicBezTo>
                <a:cubicBezTo>
                  <a:pt x="4987712" y="1343579"/>
                  <a:pt x="4956311" y="1398124"/>
                  <a:pt x="4917471" y="1442752"/>
                </a:cubicBezTo>
                <a:lnTo>
                  <a:pt x="4872843" y="1487371"/>
                </a:lnTo>
                <a:cubicBezTo>
                  <a:pt x="4850530" y="1509481"/>
                  <a:pt x="4828216" y="1532210"/>
                  <a:pt x="4805902" y="1555556"/>
                </a:cubicBezTo>
                <a:cubicBezTo>
                  <a:pt x="4783588" y="1578902"/>
                  <a:pt x="4761274" y="1604101"/>
                  <a:pt x="4738960" y="1631171"/>
                </a:cubicBezTo>
                <a:cubicBezTo>
                  <a:pt x="4696406" y="1680651"/>
                  <a:pt x="4651364" y="1729196"/>
                  <a:pt x="4603851" y="1776824"/>
                </a:cubicBezTo>
                <a:cubicBezTo>
                  <a:pt x="4556329" y="1824443"/>
                  <a:pt x="4508808" y="1871752"/>
                  <a:pt x="4461295" y="1918754"/>
                </a:cubicBezTo>
                <a:cubicBezTo>
                  <a:pt x="4453645" y="1926094"/>
                  <a:pt x="4446622" y="1932491"/>
                  <a:pt x="4440216" y="1937970"/>
                </a:cubicBezTo>
                <a:cubicBezTo>
                  <a:pt x="4433811" y="1943441"/>
                  <a:pt x="4429267" y="1948611"/>
                  <a:pt x="4426585" y="1953464"/>
                </a:cubicBezTo>
                <a:cubicBezTo>
                  <a:pt x="4408815" y="1980631"/>
                  <a:pt x="4388574" y="2005635"/>
                  <a:pt x="4365846" y="2028461"/>
                </a:cubicBezTo>
                <a:cubicBezTo>
                  <a:pt x="4343117" y="2051287"/>
                  <a:pt x="4320389" y="2072568"/>
                  <a:pt x="4297669" y="2092297"/>
                </a:cubicBezTo>
                <a:cubicBezTo>
                  <a:pt x="4265641" y="2119675"/>
                  <a:pt x="4235483" y="2147980"/>
                  <a:pt x="4207179" y="2177211"/>
                </a:cubicBezTo>
                <a:cubicBezTo>
                  <a:pt x="4178874" y="2206451"/>
                  <a:pt x="4151187" y="2235991"/>
                  <a:pt x="4124126" y="2265849"/>
                </a:cubicBezTo>
                <a:cubicBezTo>
                  <a:pt x="4111518" y="2282992"/>
                  <a:pt x="4097056" y="2299518"/>
                  <a:pt x="4080734" y="2315426"/>
                </a:cubicBezTo>
                <a:cubicBezTo>
                  <a:pt x="4064411" y="2331334"/>
                  <a:pt x="4047470" y="2347869"/>
                  <a:pt x="4029912" y="2365012"/>
                </a:cubicBezTo>
                <a:lnTo>
                  <a:pt x="3578695" y="2791437"/>
                </a:lnTo>
                <a:cubicBezTo>
                  <a:pt x="3546569" y="2821391"/>
                  <a:pt x="3515371" y="2851973"/>
                  <a:pt x="3485107" y="2883162"/>
                </a:cubicBezTo>
                <a:cubicBezTo>
                  <a:pt x="3454844" y="2914361"/>
                  <a:pt x="3424880" y="2944942"/>
                  <a:pt x="3395234" y="2974897"/>
                </a:cubicBezTo>
                <a:lnTo>
                  <a:pt x="3172105" y="3198026"/>
                </a:lnTo>
                <a:cubicBezTo>
                  <a:pt x="3151450" y="3221990"/>
                  <a:pt x="3138224" y="3248433"/>
                  <a:pt x="3132436" y="3277356"/>
                </a:cubicBezTo>
                <a:lnTo>
                  <a:pt x="3082858" y="3545113"/>
                </a:lnTo>
                <a:cubicBezTo>
                  <a:pt x="3083476" y="3557095"/>
                  <a:pt x="3083476" y="3569077"/>
                  <a:pt x="3082858" y="3581058"/>
                </a:cubicBezTo>
                <a:cubicBezTo>
                  <a:pt x="3082241" y="3593049"/>
                  <a:pt x="3077273" y="3607510"/>
                  <a:pt x="3067983" y="3624451"/>
                </a:cubicBezTo>
                <a:cubicBezTo>
                  <a:pt x="3065706" y="3631677"/>
                  <a:pt x="3065292" y="3638294"/>
                  <a:pt x="3066739" y="3644285"/>
                </a:cubicBezTo>
                <a:cubicBezTo>
                  <a:pt x="3068186" y="3650276"/>
                  <a:pt x="3070250" y="3656885"/>
                  <a:pt x="3072941" y="3664111"/>
                </a:cubicBezTo>
                <a:cubicBezTo>
                  <a:pt x="3075315" y="3671761"/>
                  <a:pt x="3075526" y="3680019"/>
                  <a:pt x="3073559" y="3688904"/>
                </a:cubicBezTo>
                <a:cubicBezTo>
                  <a:pt x="3071600" y="3697789"/>
                  <a:pt x="3068088" y="3706056"/>
                  <a:pt x="3063024" y="3713697"/>
                </a:cubicBezTo>
                <a:cubicBezTo>
                  <a:pt x="3063845" y="3719485"/>
                  <a:pt x="3062195" y="3722794"/>
                  <a:pt x="3058065" y="3723615"/>
                </a:cubicBezTo>
                <a:cubicBezTo>
                  <a:pt x="3044019" y="3723615"/>
                  <a:pt x="3037401" y="3723615"/>
                  <a:pt x="3038231" y="3723615"/>
                </a:cubicBezTo>
                <a:cubicBezTo>
                  <a:pt x="3028931" y="3715974"/>
                  <a:pt x="3021493" y="3707706"/>
                  <a:pt x="3015917" y="3698821"/>
                </a:cubicBezTo>
                <a:cubicBezTo>
                  <a:pt x="3010341" y="3689936"/>
                  <a:pt x="3002903" y="3681678"/>
                  <a:pt x="2993603" y="3674028"/>
                </a:cubicBezTo>
                <a:cubicBezTo>
                  <a:pt x="2977898" y="3664111"/>
                  <a:pt x="2974598" y="3644285"/>
                  <a:pt x="2983686" y="3614534"/>
                </a:cubicBezTo>
                <a:cubicBezTo>
                  <a:pt x="2985962" y="3606884"/>
                  <a:pt x="2990092" y="3598625"/>
                  <a:pt x="2996082" y="3589740"/>
                </a:cubicBezTo>
                <a:cubicBezTo>
                  <a:pt x="3002073" y="3580855"/>
                  <a:pt x="3011170" y="3572588"/>
                  <a:pt x="3023355" y="3564947"/>
                </a:cubicBezTo>
                <a:cubicBezTo>
                  <a:pt x="3030996" y="3557712"/>
                  <a:pt x="3036784" y="3551104"/>
                  <a:pt x="3040710" y="3545113"/>
                </a:cubicBezTo>
                <a:cubicBezTo>
                  <a:pt x="3044636" y="3539122"/>
                  <a:pt x="3045466" y="3532513"/>
                  <a:pt x="3043189" y="3525278"/>
                </a:cubicBezTo>
                <a:cubicBezTo>
                  <a:pt x="3031411" y="3513093"/>
                  <a:pt x="3022737" y="3500282"/>
                  <a:pt x="3017161" y="3486853"/>
                </a:cubicBezTo>
                <a:cubicBezTo>
                  <a:pt x="3011576" y="3473424"/>
                  <a:pt x="3005382" y="3458134"/>
                  <a:pt x="2998562" y="3440990"/>
                </a:cubicBezTo>
                <a:cubicBezTo>
                  <a:pt x="3000423" y="3438511"/>
                  <a:pt x="2999188" y="3437267"/>
                  <a:pt x="2994847" y="3437267"/>
                </a:cubicBezTo>
                <a:cubicBezTo>
                  <a:pt x="2990506" y="3437267"/>
                  <a:pt x="2986783" y="3438511"/>
                  <a:pt x="2983686" y="3440990"/>
                </a:cubicBezTo>
                <a:cubicBezTo>
                  <a:pt x="2966957" y="3460507"/>
                  <a:pt x="2950837" y="3478489"/>
                  <a:pt x="2935344" y="3494909"/>
                </a:cubicBezTo>
                <a:cubicBezTo>
                  <a:pt x="2919850" y="3511338"/>
                  <a:pt x="2901251" y="3528066"/>
                  <a:pt x="2879564" y="3545113"/>
                </a:cubicBezTo>
                <a:cubicBezTo>
                  <a:pt x="2864688" y="3555030"/>
                  <a:pt x="2854770" y="3569906"/>
                  <a:pt x="2849812" y="3589740"/>
                </a:cubicBezTo>
                <a:cubicBezTo>
                  <a:pt x="2847121" y="3597178"/>
                  <a:pt x="2843821" y="3605852"/>
                  <a:pt x="2839895" y="3615769"/>
                </a:cubicBezTo>
                <a:cubicBezTo>
                  <a:pt x="2835968" y="3625686"/>
                  <a:pt x="2832668" y="3636847"/>
                  <a:pt x="2829977" y="3649244"/>
                </a:cubicBezTo>
                <a:cubicBezTo>
                  <a:pt x="2814272" y="3674858"/>
                  <a:pt x="2796096" y="3693042"/>
                  <a:pt x="2775432" y="3703780"/>
                </a:cubicBezTo>
                <a:lnTo>
                  <a:pt x="2706020" y="3743449"/>
                </a:lnTo>
                <a:cubicBezTo>
                  <a:pt x="2655605" y="3774030"/>
                  <a:pt x="2632470" y="3812040"/>
                  <a:pt x="2636600" y="3857497"/>
                </a:cubicBezTo>
                <a:cubicBezTo>
                  <a:pt x="2640729" y="3896337"/>
                  <a:pt x="2637429" y="3937656"/>
                  <a:pt x="2626682" y="3981454"/>
                </a:cubicBezTo>
                <a:cubicBezTo>
                  <a:pt x="2619968" y="4003768"/>
                  <a:pt x="2617286" y="4026082"/>
                  <a:pt x="2618627" y="4048396"/>
                </a:cubicBezTo>
                <a:cubicBezTo>
                  <a:pt x="2619968" y="4070701"/>
                  <a:pt x="2621000" y="4093015"/>
                  <a:pt x="2621724" y="4115328"/>
                </a:cubicBezTo>
                <a:cubicBezTo>
                  <a:pt x="2617595" y="4121116"/>
                  <a:pt x="2620894" y="4124416"/>
                  <a:pt x="2631641" y="4125246"/>
                </a:cubicBezTo>
                <a:cubicBezTo>
                  <a:pt x="2636600" y="4125246"/>
                  <a:pt x="2641558" y="4120287"/>
                  <a:pt x="2646517" y="4110370"/>
                </a:cubicBezTo>
                <a:cubicBezTo>
                  <a:pt x="2656743" y="4080618"/>
                  <a:pt x="2664799" y="4050875"/>
                  <a:pt x="2670692" y="4021123"/>
                </a:cubicBezTo>
                <a:cubicBezTo>
                  <a:pt x="2676578" y="3991372"/>
                  <a:pt x="2678439" y="3961620"/>
                  <a:pt x="2676269" y="3931868"/>
                </a:cubicBezTo>
                <a:cubicBezTo>
                  <a:pt x="2670481" y="3897158"/>
                  <a:pt x="2672139" y="3862447"/>
                  <a:pt x="2681227" y="3827746"/>
                </a:cubicBezTo>
                <a:cubicBezTo>
                  <a:pt x="2686186" y="3813690"/>
                  <a:pt x="2696103" y="3802123"/>
                  <a:pt x="2710979" y="3793035"/>
                </a:cubicBezTo>
                <a:lnTo>
                  <a:pt x="2750639" y="3763284"/>
                </a:lnTo>
                <a:cubicBezTo>
                  <a:pt x="2760971" y="3756366"/>
                  <a:pt x="2770068" y="3755334"/>
                  <a:pt x="2777912" y="3760187"/>
                </a:cubicBezTo>
                <a:cubicBezTo>
                  <a:pt x="2785764" y="3765039"/>
                  <a:pt x="2789894" y="3772680"/>
                  <a:pt x="2790308" y="3783118"/>
                </a:cubicBezTo>
                <a:cubicBezTo>
                  <a:pt x="2788041" y="3810391"/>
                  <a:pt x="2785147" y="3836419"/>
                  <a:pt x="2781635" y="3861212"/>
                </a:cubicBezTo>
                <a:cubicBezTo>
                  <a:pt x="2778123" y="3886005"/>
                  <a:pt x="2772750" y="3909554"/>
                  <a:pt x="2765515" y="3931868"/>
                </a:cubicBezTo>
                <a:cubicBezTo>
                  <a:pt x="2760557" y="3944468"/>
                  <a:pt x="2758077" y="3956458"/>
                  <a:pt x="2758077" y="3967814"/>
                </a:cubicBezTo>
                <a:cubicBezTo>
                  <a:pt x="2758077" y="3979178"/>
                  <a:pt x="2760557" y="3988681"/>
                  <a:pt x="2765515" y="3996330"/>
                </a:cubicBezTo>
                <a:cubicBezTo>
                  <a:pt x="2770474" y="4016985"/>
                  <a:pt x="2770474" y="4035170"/>
                  <a:pt x="2765515" y="4050875"/>
                </a:cubicBezTo>
                <a:cubicBezTo>
                  <a:pt x="2756321" y="4079692"/>
                  <a:pt x="2757354" y="4100144"/>
                  <a:pt x="2768621" y="4112232"/>
                </a:cubicBezTo>
                <a:cubicBezTo>
                  <a:pt x="2779879" y="4124319"/>
                  <a:pt x="2797023" y="4133610"/>
                  <a:pt x="2820060" y="4140122"/>
                </a:cubicBezTo>
                <a:cubicBezTo>
                  <a:pt x="2827295" y="4140227"/>
                  <a:pt x="2831424" y="4141242"/>
                  <a:pt x="2832457" y="4143174"/>
                </a:cubicBezTo>
                <a:cubicBezTo>
                  <a:pt x="2833489" y="4145107"/>
                  <a:pt x="2832668" y="4147339"/>
                  <a:pt x="2829977" y="4149880"/>
                </a:cubicBezTo>
                <a:cubicBezTo>
                  <a:pt x="2819231" y="4155580"/>
                  <a:pt x="2810972" y="4158836"/>
                  <a:pt x="2805184" y="4159647"/>
                </a:cubicBezTo>
                <a:cubicBezTo>
                  <a:pt x="2800226" y="4163715"/>
                  <a:pt x="2790308" y="4165338"/>
                  <a:pt x="2775432" y="4164527"/>
                </a:cubicBezTo>
                <a:cubicBezTo>
                  <a:pt x="2762833" y="4167068"/>
                  <a:pt x="2752086" y="4171770"/>
                  <a:pt x="2743201" y="4178635"/>
                </a:cubicBezTo>
                <a:cubicBezTo>
                  <a:pt x="2734325" y="4185508"/>
                  <a:pt x="2728537" y="4193943"/>
                  <a:pt x="2725855" y="4203957"/>
                </a:cubicBezTo>
                <a:cubicBezTo>
                  <a:pt x="2713661" y="4231230"/>
                  <a:pt x="2707053" y="4254788"/>
                  <a:pt x="2706020" y="4274622"/>
                </a:cubicBezTo>
                <a:cubicBezTo>
                  <a:pt x="2704988" y="4294457"/>
                  <a:pt x="2708288" y="4310568"/>
                  <a:pt x="2715938" y="4322964"/>
                </a:cubicBezTo>
                <a:cubicBezTo>
                  <a:pt x="2725537" y="4342799"/>
                  <a:pt x="2728643" y="4362633"/>
                  <a:pt x="2725229" y="4382468"/>
                </a:cubicBezTo>
                <a:cubicBezTo>
                  <a:pt x="2721823" y="4402294"/>
                  <a:pt x="2713767" y="4422128"/>
                  <a:pt x="2701062" y="4441963"/>
                </a:cubicBezTo>
                <a:cubicBezTo>
                  <a:pt x="2693827" y="4451986"/>
                  <a:pt x="2687218" y="4459221"/>
                  <a:pt x="2681227" y="4463659"/>
                </a:cubicBezTo>
                <a:cubicBezTo>
                  <a:pt x="2675236" y="4468097"/>
                  <a:pt x="2668619" y="4469129"/>
                  <a:pt x="2661393" y="4466756"/>
                </a:cubicBezTo>
                <a:lnTo>
                  <a:pt x="2636600" y="4451880"/>
                </a:lnTo>
                <a:cubicBezTo>
                  <a:pt x="2621724" y="4441963"/>
                  <a:pt x="2616765" y="4427087"/>
                  <a:pt x="2621724" y="4407261"/>
                </a:cubicBezTo>
                <a:lnTo>
                  <a:pt x="2651476" y="4347758"/>
                </a:lnTo>
                <a:cubicBezTo>
                  <a:pt x="2658711" y="4340108"/>
                  <a:pt x="2664075" y="4331849"/>
                  <a:pt x="2667587" y="4322964"/>
                </a:cubicBezTo>
                <a:cubicBezTo>
                  <a:pt x="2671098" y="4314079"/>
                  <a:pt x="2673992" y="4305812"/>
                  <a:pt x="2676269" y="4298171"/>
                </a:cubicBezTo>
                <a:cubicBezTo>
                  <a:pt x="2677089" y="4293213"/>
                  <a:pt x="2675439" y="4288254"/>
                  <a:pt x="2671310" y="4283295"/>
                </a:cubicBezTo>
                <a:cubicBezTo>
                  <a:pt x="2670895" y="4285775"/>
                  <a:pt x="2669245" y="4288254"/>
                  <a:pt x="2666351" y="4290733"/>
                </a:cubicBezTo>
                <a:cubicBezTo>
                  <a:pt x="2663457" y="4293213"/>
                  <a:pt x="2661808" y="4295692"/>
                  <a:pt x="2661393" y="4298171"/>
                </a:cubicBezTo>
                <a:lnTo>
                  <a:pt x="2641558" y="4357675"/>
                </a:lnTo>
                <a:cubicBezTo>
                  <a:pt x="2631641" y="4343619"/>
                  <a:pt x="2626682" y="4332052"/>
                  <a:pt x="2626682" y="4322964"/>
                </a:cubicBezTo>
                <a:lnTo>
                  <a:pt x="2616765" y="4218833"/>
                </a:lnTo>
                <a:cubicBezTo>
                  <a:pt x="2619042" y="4216460"/>
                  <a:pt x="2619447" y="4215013"/>
                  <a:pt x="2618009" y="4214501"/>
                </a:cubicBezTo>
                <a:cubicBezTo>
                  <a:pt x="2616562" y="4213980"/>
                  <a:pt x="2614498" y="4213778"/>
                  <a:pt x="2611807" y="4213875"/>
                </a:cubicBezTo>
                <a:cubicBezTo>
                  <a:pt x="2606848" y="4214704"/>
                  <a:pt x="2601889" y="4218013"/>
                  <a:pt x="2596931" y="4223792"/>
                </a:cubicBezTo>
                <a:cubicBezTo>
                  <a:pt x="2587640" y="4240529"/>
                  <a:pt x="2582672" y="4255405"/>
                  <a:pt x="2582055" y="4268419"/>
                </a:cubicBezTo>
                <a:cubicBezTo>
                  <a:pt x="2581437" y="4281434"/>
                  <a:pt x="2581437" y="4296310"/>
                  <a:pt x="2582055" y="4313047"/>
                </a:cubicBezTo>
                <a:cubicBezTo>
                  <a:pt x="2582055" y="4411390"/>
                  <a:pt x="2572138" y="4512213"/>
                  <a:pt x="2552303" y="4615506"/>
                </a:cubicBezTo>
                <a:lnTo>
                  <a:pt x="2547971" y="4661060"/>
                </a:lnTo>
                <a:lnTo>
                  <a:pt x="2547971" y="4571055"/>
                </a:lnTo>
                <a:cubicBezTo>
                  <a:pt x="2550327" y="4568469"/>
                  <a:pt x="2550530" y="4566202"/>
                  <a:pt x="2548571" y="4564234"/>
                </a:cubicBezTo>
                <a:cubicBezTo>
                  <a:pt x="2546621" y="4562267"/>
                  <a:pt x="2543109" y="4561234"/>
                  <a:pt x="2538054" y="4561137"/>
                </a:cubicBezTo>
                <a:cubicBezTo>
                  <a:pt x="2533095" y="4561137"/>
                  <a:pt x="2528136" y="4566096"/>
                  <a:pt x="2523178" y="4576013"/>
                </a:cubicBezTo>
                <a:cubicBezTo>
                  <a:pt x="2520795" y="4580875"/>
                  <a:pt x="2519357" y="4584801"/>
                  <a:pt x="2518837" y="4587801"/>
                </a:cubicBezTo>
                <a:cubicBezTo>
                  <a:pt x="2518325" y="4590792"/>
                  <a:pt x="2518113" y="4593483"/>
                  <a:pt x="2518219" y="4595857"/>
                </a:cubicBezTo>
                <a:cubicBezTo>
                  <a:pt x="2526583" y="4625732"/>
                  <a:pt x="2527201" y="4656525"/>
                  <a:pt x="2520072" y="4688253"/>
                </a:cubicBezTo>
                <a:cubicBezTo>
                  <a:pt x="2512952" y="4719981"/>
                  <a:pt x="2507367" y="4752027"/>
                  <a:pt x="2503343" y="4784373"/>
                </a:cubicBezTo>
                <a:lnTo>
                  <a:pt x="2493426" y="4858787"/>
                </a:lnTo>
                <a:cubicBezTo>
                  <a:pt x="2493629" y="4861055"/>
                  <a:pt x="2494458" y="4862714"/>
                  <a:pt x="2495905" y="4863746"/>
                </a:cubicBezTo>
                <a:lnTo>
                  <a:pt x="2496761" y="4865449"/>
                </a:lnTo>
                <a:lnTo>
                  <a:pt x="2487850" y="4883263"/>
                </a:lnTo>
                <a:cubicBezTo>
                  <a:pt x="2467186" y="4898139"/>
                  <a:pt x="2453969" y="4917973"/>
                  <a:pt x="2448181" y="4942766"/>
                </a:cubicBezTo>
                <a:cubicBezTo>
                  <a:pt x="2442393" y="4961772"/>
                  <a:pt x="2449001" y="4968380"/>
                  <a:pt x="2468015" y="4962601"/>
                </a:cubicBezTo>
                <a:cubicBezTo>
                  <a:pt x="2472144" y="4961772"/>
                  <a:pt x="2478753" y="4958463"/>
                  <a:pt x="2487850" y="4952684"/>
                </a:cubicBezTo>
                <a:cubicBezTo>
                  <a:pt x="2495182" y="4949993"/>
                  <a:pt x="2500343" y="4949172"/>
                  <a:pt x="2503343" y="4950204"/>
                </a:cubicBezTo>
                <a:cubicBezTo>
                  <a:pt x="2506334" y="4951237"/>
                  <a:pt x="2507781" y="4955366"/>
                  <a:pt x="2507684" y="4962601"/>
                </a:cubicBezTo>
                <a:cubicBezTo>
                  <a:pt x="2510578" y="4972615"/>
                  <a:pt x="2514707" y="4983565"/>
                  <a:pt x="2520072" y="4995450"/>
                </a:cubicBezTo>
                <a:cubicBezTo>
                  <a:pt x="2525445" y="5007326"/>
                  <a:pt x="2529583" y="5019519"/>
                  <a:pt x="2532477" y="5032013"/>
                </a:cubicBezTo>
                <a:cubicBezTo>
                  <a:pt x="2534745" y="5039451"/>
                  <a:pt x="2535160" y="5045654"/>
                  <a:pt x="2533713" y="5050612"/>
                </a:cubicBezTo>
                <a:cubicBezTo>
                  <a:pt x="2532266" y="5055571"/>
                  <a:pt x="2530201" y="5059285"/>
                  <a:pt x="2527510" y="5061765"/>
                </a:cubicBezTo>
                <a:cubicBezTo>
                  <a:pt x="2510358" y="5084079"/>
                  <a:pt x="2497564" y="5107628"/>
                  <a:pt x="2489156" y="5132421"/>
                </a:cubicBezTo>
                <a:cubicBezTo>
                  <a:pt x="2480747" y="5157214"/>
                  <a:pt x="2475533" y="5183251"/>
                  <a:pt x="2473530" y="5210515"/>
                </a:cubicBezTo>
                <a:cubicBezTo>
                  <a:pt x="2475806" y="5217953"/>
                  <a:pt x="2476221" y="5227870"/>
                  <a:pt x="2474774" y="5240266"/>
                </a:cubicBezTo>
                <a:cubicBezTo>
                  <a:pt x="2473327" y="5252663"/>
                  <a:pt x="2471253" y="5267539"/>
                  <a:pt x="2468571" y="5284894"/>
                </a:cubicBezTo>
                <a:cubicBezTo>
                  <a:pt x="2469083" y="5301632"/>
                  <a:pt x="2465571" y="5312784"/>
                  <a:pt x="2458027" y="5318360"/>
                </a:cubicBezTo>
                <a:cubicBezTo>
                  <a:pt x="2450484" y="5323946"/>
                  <a:pt x="2435802" y="5327660"/>
                  <a:pt x="2414000" y="5329522"/>
                </a:cubicBezTo>
                <a:cubicBezTo>
                  <a:pt x="2403968" y="5329628"/>
                  <a:pt x="2395497" y="5330660"/>
                  <a:pt x="2388571" y="5332619"/>
                </a:cubicBezTo>
                <a:cubicBezTo>
                  <a:pt x="2381645" y="5334586"/>
                  <a:pt x="2376889" y="5336854"/>
                  <a:pt x="2374304" y="5339439"/>
                </a:cubicBezTo>
                <a:cubicBezTo>
                  <a:pt x="2349502" y="5358444"/>
                  <a:pt x="2324691" y="5365053"/>
                  <a:pt x="2299889" y="5359274"/>
                </a:cubicBezTo>
                <a:cubicBezTo>
                  <a:pt x="2295028" y="5359168"/>
                  <a:pt x="2291102" y="5359371"/>
                  <a:pt x="2288111" y="5359891"/>
                </a:cubicBezTo>
                <a:cubicBezTo>
                  <a:pt x="2285111" y="5360403"/>
                  <a:pt x="2282420" y="5361850"/>
                  <a:pt x="2280046" y="5364232"/>
                </a:cubicBezTo>
                <a:cubicBezTo>
                  <a:pt x="2228263" y="5384473"/>
                  <a:pt x="2178033" y="5397284"/>
                  <a:pt x="2129355" y="5402657"/>
                </a:cubicBezTo>
                <a:cubicBezTo>
                  <a:pt x="2080669" y="5408030"/>
                  <a:pt x="2031682" y="5418362"/>
                  <a:pt x="1982379" y="5433644"/>
                </a:cubicBezTo>
                <a:cubicBezTo>
                  <a:pt x="1952609" y="5443561"/>
                  <a:pt x="1932766" y="5433644"/>
                  <a:pt x="1922849" y="5403892"/>
                </a:cubicBezTo>
                <a:lnTo>
                  <a:pt x="1898038" y="5329522"/>
                </a:lnTo>
                <a:cubicBezTo>
                  <a:pt x="1895347" y="5314540"/>
                  <a:pt x="1894526" y="5299876"/>
                  <a:pt x="1895558" y="5285512"/>
                </a:cubicBezTo>
                <a:cubicBezTo>
                  <a:pt x="1896591" y="5271156"/>
                  <a:pt x="1900729" y="5257728"/>
                  <a:pt x="1907964" y="5245225"/>
                </a:cubicBezTo>
                <a:cubicBezTo>
                  <a:pt x="1927287" y="5198330"/>
                  <a:pt x="1940724" y="5153288"/>
                  <a:pt x="1948268" y="5110107"/>
                </a:cubicBezTo>
                <a:lnTo>
                  <a:pt x="1960224" y="5003118"/>
                </a:lnTo>
                <a:lnTo>
                  <a:pt x="1889869" y="5016052"/>
                </a:lnTo>
                <a:cubicBezTo>
                  <a:pt x="1841183" y="5021425"/>
                  <a:pt x="1792196" y="5031757"/>
                  <a:pt x="1742893" y="5047039"/>
                </a:cubicBezTo>
                <a:cubicBezTo>
                  <a:pt x="1713123" y="5056956"/>
                  <a:pt x="1693280" y="5047039"/>
                  <a:pt x="1683363" y="5017287"/>
                </a:cubicBezTo>
                <a:lnTo>
                  <a:pt x="1680956" y="5010075"/>
                </a:lnTo>
                <a:lnTo>
                  <a:pt x="1635098" y="5076641"/>
                </a:lnTo>
                <a:cubicBezTo>
                  <a:pt x="1602647" y="5128292"/>
                  <a:pt x="1574536" y="5179942"/>
                  <a:pt x="1550757" y="5231593"/>
                </a:cubicBezTo>
                <a:cubicBezTo>
                  <a:pt x="1526988" y="5283244"/>
                  <a:pt x="1508794" y="5337374"/>
                  <a:pt x="1496186" y="5393984"/>
                </a:cubicBezTo>
                <a:cubicBezTo>
                  <a:pt x="1491227" y="5432824"/>
                  <a:pt x="1491227" y="5469184"/>
                  <a:pt x="1496186" y="5503065"/>
                </a:cubicBezTo>
                <a:cubicBezTo>
                  <a:pt x="1496292" y="5505747"/>
                  <a:pt x="1496089" y="5510300"/>
                  <a:pt x="1495568" y="5516697"/>
                </a:cubicBezTo>
                <a:cubicBezTo>
                  <a:pt x="1495048" y="5523102"/>
                  <a:pt x="1493601" y="5530126"/>
                  <a:pt x="1491227" y="5537775"/>
                </a:cubicBezTo>
                <a:cubicBezTo>
                  <a:pt x="1488854" y="5542734"/>
                  <a:pt x="1486163" y="5546449"/>
                  <a:pt x="1483163" y="5548928"/>
                </a:cubicBezTo>
                <a:cubicBezTo>
                  <a:pt x="1480163" y="5551407"/>
                  <a:pt x="1476237" y="5552651"/>
                  <a:pt x="1471384" y="5552651"/>
                </a:cubicBezTo>
                <a:cubicBezTo>
                  <a:pt x="1461493" y="5552439"/>
                  <a:pt x="1451629" y="5551619"/>
                  <a:pt x="1441800" y="5550172"/>
                </a:cubicBezTo>
                <a:cubicBezTo>
                  <a:pt x="1431971" y="5548725"/>
                  <a:pt x="1422151" y="5547896"/>
                  <a:pt x="1412339" y="5547693"/>
                </a:cubicBezTo>
                <a:cubicBezTo>
                  <a:pt x="1376879" y="5547278"/>
                  <a:pt x="1356259" y="5538190"/>
                  <a:pt x="1350498" y="5520420"/>
                </a:cubicBezTo>
                <a:lnTo>
                  <a:pt x="1346069" y="5492377"/>
                </a:lnTo>
                <a:lnTo>
                  <a:pt x="1347868" y="5488807"/>
                </a:lnTo>
                <a:lnTo>
                  <a:pt x="1345574" y="5488807"/>
                </a:lnTo>
                <a:lnTo>
                  <a:pt x="1348036" y="5448520"/>
                </a:lnTo>
                <a:cubicBezTo>
                  <a:pt x="1350304" y="5428686"/>
                  <a:pt x="1353198" y="5408851"/>
                  <a:pt x="1356709" y="5389025"/>
                </a:cubicBezTo>
                <a:cubicBezTo>
                  <a:pt x="1360221" y="5369191"/>
                  <a:pt x="1365594" y="5349356"/>
                  <a:pt x="1372829" y="5329522"/>
                </a:cubicBezTo>
                <a:cubicBezTo>
                  <a:pt x="1389205" y="5292332"/>
                  <a:pt x="1403384" y="5255142"/>
                  <a:pt x="1415374" y="5217953"/>
                </a:cubicBezTo>
                <a:cubicBezTo>
                  <a:pt x="1427374" y="5180772"/>
                  <a:pt x="1442735" y="5143582"/>
                  <a:pt x="1461458" y="5106392"/>
                </a:cubicBezTo>
                <a:cubicBezTo>
                  <a:pt x="1461361" y="5106498"/>
                  <a:pt x="1460320" y="5106286"/>
                  <a:pt x="1458370" y="5105775"/>
                </a:cubicBezTo>
                <a:cubicBezTo>
                  <a:pt x="1456402" y="5105254"/>
                  <a:pt x="1454152" y="5103807"/>
                  <a:pt x="1451594" y="5101434"/>
                </a:cubicBezTo>
                <a:lnTo>
                  <a:pt x="1441774" y="5101434"/>
                </a:lnTo>
                <a:cubicBezTo>
                  <a:pt x="1419274" y="5141103"/>
                  <a:pt x="1399166" y="5180772"/>
                  <a:pt x="1381449" y="5220432"/>
                </a:cubicBezTo>
                <a:lnTo>
                  <a:pt x="1343492" y="5338151"/>
                </a:lnTo>
                <a:lnTo>
                  <a:pt x="1343077" y="5337577"/>
                </a:lnTo>
                <a:cubicBezTo>
                  <a:pt x="1342045" y="5335619"/>
                  <a:pt x="1340386" y="5334586"/>
                  <a:pt x="1338119" y="5334480"/>
                </a:cubicBezTo>
                <a:cubicBezTo>
                  <a:pt x="1323243" y="5333651"/>
                  <a:pt x="1308367" y="5345218"/>
                  <a:pt x="1293491" y="5369191"/>
                </a:cubicBezTo>
                <a:lnTo>
                  <a:pt x="1288533" y="5379108"/>
                </a:lnTo>
                <a:cubicBezTo>
                  <a:pt x="1289362" y="5383237"/>
                  <a:pt x="1292662" y="5384887"/>
                  <a:pt x="1298450" y="5384067"/>
                </a:cubicBezTo>
                <a:lnTo>
                  <a:pt x="1333425" y="5363076"/>
                </a:lnTo>
                <a:lnTo>
                  <a:pt x="1330681" y="5369808"/>
                </a:lnTo>
                <a:cubicBezTo>
                  <a:pt x="1324690" y="5377758"/>
                  <a:pt x="1315602" y="5384164"/>
                  <a:pt x="1303408" y="5389025"/>
                </a:cubicBezTo>
                <a:cubicBezTo>
                  <a:pt x="1293694" y="5396869"/>
                  <a:pt x="1284606" y="5405966"/>
                  <a:pt x="1276136" y="5416289"/>
                </a:cubicBezTo>
                <a:cubicBezTo>
                  <a:pt x="1267666" y="5426621"/>
                  <a:pt x="1258578" y="5435709"/>
                  <a:pt x="1248864" y="5443561"/>
                </a:cubicBezTo>
                <a:cubicBezTo>
                  <a:pt x="1227688" y="5459575"/>
                  <a:pt x="1215503" y="5469696"/>
                  <a:pt x="1212300" y="5473931"/>
                </a:cubicBezTo>
                <a:cubicBezTo>
                  <a:pt x="1209097" y="5478166"/>
                  <a:pt x="1208065" y="5484572"/>
                  <a:pt x="1209194" y="5493148"/>
                </a:cubicBezTo>
                <a:lnTo>
                  <a:pt x="1209194" y="5537775"/>
                </a:lnTo>
                <a:lnTo>
                  <a:pt x="1199277" y="5562568"/>
                </a:lnTo>
                <a:cubicBezTo>
                  <a:pt x="1197010" y="5569795"/>
                  <a:pt x="1194116" y="5575168"/>
                  <a:pt x="1190604" y="5578680"/>
                </a:cubicBezTo>
                <a:cubicBezTo>
                  <a:pt x="1187092" y="5582191"/>
                  <a:pt x="1181719" y="5585085"/>
                  <a:pt x="1174493" y="5587362"/>
                </a:cubicBezTo>
                <a:cubicBezTo>
                  <a:pt x="1166843" y="5587459"/>
                  <a:pt x="1159820" y="5587256"/>
                  <a:pt x="1153414" y="5586735"/>
                </a:cubicBezTo>
                <a:cubicBezTo>
                  <a:pt x="1147009" y="5586223"/>
                  <a:pt x="1142465" y="5584776"/>
                  <a:pt x="1139783" y="5582403"/>
                </a:cubicBezTo>
                <a:cubicBezTo>
                  <a:pt x="1127280" y="5572168"/>
                  <a:pt x="1117575" y="5559154"/>
                  <a:pt x="1110648" y="5543352"/>
                </a:cubicBezTo>
                <a:cubicBezTo>
                  <a:pt x="1103731" y="5527549"/>
                  <a:pt x="1100219" y="5510812"/>
                  <a:pt x="1100114" y="5493148"/>
                </a:cubicBezTo>
                <a:cubicBezTo>
                  <a:pt x="1097528" y="5490465"/>
                  <a:pt x="1096496" y="5487157"/>
                  <a:pt x="1097017" y="5483230"/>
                </a:cubicBezTo>
                <a:cubicBezTo>
                  <a:pt x="1097528" y="5479304"/>
                  <a:pt x="1100219" y="5476004"/>
                  <a:pt x="1105072" y="5473313"/>
                </a:cubicBezTo>
                <a:cubicBezTo>
                  <a:pt x="1117672" y="5460917"/>
                  <a:pt x="1125939" y="5448520"/>
                  <a:pt x="1129865" y="5436123"/>
                </a:cubicBezTo>
                <a:cubicBezTo>
                  <a:pt x="1133791" y="5423727"/>
                  <a:pt x="1132133" y="5411330"/>
                  <a:pt x="1124907" y="5398934"/>
                </a:cubicBezTo>
                <a:cubicBezTo>
                  <a:pt x="1114160" y="5393155"/>
                  <a:pt x="1115810" y="5384887"/>
                  <a:pt x="1129865" y="5374149"/>
                </a:cubicBezTo>
                <a:cubicBezTo>
                  <a:pt x="1151244" y="5356794"/>
                  <a:pt x="1166746" y="5339439"/>
                  <a:pt x="1176346" y="5322084"/>
                </a:cubicBezTo>
                <a:cubicBezTo>
                  <a:pt x="1185954" y="5304729"/>
                  <a:pt x="1195254" y="5287373"/>
                  <a:pt x="1204245" y="5270018"/>
                </a:cubicBezTo>
                <a:cubicBezTo>
                  <a:pt x="1215909" y="5250087"/>
                  <a:pt x="1224794" y="5230455"/>
                  <a:pt x="1230891" y="5211141"/>
                </a:cubicBezTo>
                <a:cubicBezTo>
                  <a:pt x="1236988" y="5191818"/>
                  <a:pt x="1244628" y="5173431"/>
                  <a:pt x="1253822" y="5155979"/>
                </a:cubicBezTo>
                <a:cubicBezTo>
                  <a:pt x="1261983" y="5138826"/>
                  <a:pt x="1272933" y="5122301"/>
                  <a:pt x="1286671" y="5106392"/>
                </a:cubicBezTo>
                <a:cubicBezTo>
                  <a:pt x="1300409" y="5090484"/>
                  <a:pt x="1312602" y="5073958"/>
                  <a:pt x="1323243" y="5056806"/>
                </a:cubicBezTo>
                <a:cubicBezTo>
                  <a:pt x="1340183" y="5034492"/>
                  <a:pt x="1354645" y="5012178"/>
                  <a:pt x="1366626" y="4989873"/>
                </a:cubicBezTo>
                <a:cubicBezTo>
                  <a:pt x="1378608" y="4967560"/>
                  <a:pt x="1390590" y="4945246"/>
                  <a:pt x="1402572" y="4922932"/>
                </a:cubicBezTo>
                <a:lnTo>
                  <a:pt x="1406612" y="4910012"/>
                </a:lnTo>
                <a:lnTo>
                  <a:pt x="1392580" y="4911721"/>
                </a:lnTo>
                <a:cubicBezTo>
                  <a:pt x="1385654" y="4913688"/>
                  <a:pt x="1380899" y="4915956"/>
                  <a:pt x="1378314" y="4918541"/>
                </a:cubicBezTo>
                <a:cubicBezTo>
                  <a:pt x="1353511" y="4937546"/>
                  <a:pt x="1328701" y="4944155"/>
                  <a:pt x="1303899" y="4938376"/>
                </a:cubicBezTo>
                <a:cubicBezTo>
                  <a:pt x="1299037" y="4938270"/>
                  <a:pt x="1295111" y="4938473"/>
                  <a:pt x="1292120" y="4938993"/>
                </a:cubicBezTo>
                <a:cubicBezTo>
                  <a:pt x="1289120" y="4939505"/>
                  <a:pt x="1286429" y="4940952"/>
                  <a:pt x="1284055" y="4943334"/>
                </a:cubicBezTo>
                <a:lnTo>
                  <a:pt x="1273568" y="4946732"/>
                </a:lnTo>
                <a:lnTo>
                  <a:pt x="1256700" y="5007379"/>
                </a:lnTo>
                <a:cubicBezTo>
                  <a:pt x="1251741" y="5046219"/>
                  <a:pt x="1251741" y="5082579"/>
                  <a:pt x="1256700" y="5116460"/>
                </a:cubicBezTo>
                <a:cubicBezTo>
                  <a:pt x="1256806" y="5119142"/>
                  <a:pt x="1256603" y="5123695"/>
                  <a:pt x="1256082" y="5130092"/>
                </a:cubicBezTo>
                <a:cubicBezTo>
                  <a:pt x="1255562" y="5136497"/>
                  <a:pt x="1254115" y="5143521"/>
                  <a:pt x="1251741" y="5151170"/>
                </a:cubicBezTo>
                <a:cubicBezTo>
                  <a:pt x="1249368" y="5156129"/>
                  <a:pt x="1246677" y="5159844"/>
                  <a:pt x="1243677" y="5162323"/>
                </a:cubicBezTo>
                <a:cubicBezTo>
                  <a:pt x="1240677" y="5164802"/>
                  <a:pt x="1236751" y="5166046"/>
                  <a:pt x="1231898" y="5166046"/>
                </a:cubicBezTo>
                <a:cubicBezTo>
                  <a:pt x="1222007" y="5165834"/>
                  <a:pt x="1212143" y="5165014"/>
                  <a:pt x="1202314" y="5163567"/>
                </a:cubicBezTo>
                <a:cubicBezTo>
                  <a:pt x="1192485" y="5162120"/>
                  <a:pt x="1182665" y="5161291"/>
                  <a:pt x="1172853" y="5161088"/>
                </a:cubicBezTo>
                <a:cubicBezTo>
                  <a:pt x="1137393" y="5160673"/>
                  <a:pt x="1116773" y="5151585"/>
                  <a:pt x="1111012" y="5133815"/>
                </a:cubicBezTo>
                <a:lnTo>
                  <a:pt x="1107226" y="5109844"/>
                </a:lnTo>
                <a:lnTo>
                  <a:pt x="1100114" y="5116310"/>
                </a:lnTo>
                <a:lnTo>
                  <a:pt x="1095155" y="5116310"/>
                </a:lnTo>
                <a:lnTo>
                  <a:pt x="1095155" y="5112057"/>
                </a:lnTo>
                <a:lnTo>
                  <a:pt x="1088486" y="5112057"/>
                </a:lnTo>
                <a:lnTo>
                  <a:pt x="1093462" y="5102202"/>
                </a:lnTo>
                <a:lnTo>
                  <a:pt x="1097447" y="5102202"/>
                </a:lnTo>
                <a:lnTo>
                  <a:pt x="1107175" y="5084415"/>
                </a:lnTo>
                <a:lnTo>
                  <a:pt x="1108550" y="5061915"/>
                </a:lnTo>
                <a:cubicBezTo>
                  <a:pt x="1110818" y="5042081"/>
                  <a:pt x="1113712" y="5022246"/>
                  <a:pt x="1117223" y="5002420"/>
                </a:cubicBezTo>
                <a:lnTo>
                  <a:pt x="1122182" y="4984117"/>
                </a:lnTo>
                <a:lnTo>
                  <a:pt x="1076115" y="4993829"/>
                </a:lnTo>
                <a:lnTo>
                  <a:pt x="1063922" y="5002420"/>
                </a:lnTo>
                <a:lnTo>
                  <a:pt x="1057545" y="5008796"/>
                </a:lnTo>
                <a:lnTo>
                  <a:pt x="1063547" y="5011565"/>
                </a:lnTo>
                <a:cubicBezTo>
                  <a:pt x="1064373" y="5014044"/>
                  <a:pt x="1063338" y="5017763"/>
                  <a:pt x="1060444" y="5022722"/>
                </a:cubicBezTo>
                <a:lnTo>
                  <a:pt x="1025734" y="5082217"/>
                </a:lnTo>
                <a:cubicBezTo>
                  <a:pt x="1010038" y="5107010"/>
                  <a:pt x="1001770" y="5111969"/>
                  <a:pt x="1000950" y="5097093"/>
                </a:cubicBezTo>
                <a:cubicBezTo>
                  <a:pt x="998462" y="5094825"/>
                  <a:pt x="997226" y="5091931"/>
                  <a:pt x="997226" y="5088420"/>
                </a:cubicBezTo>
                <a:cubicBezTo>
                  <a:pt x="997226" y="5084908"/>
                  <a:pt x="998462" y="5079535"/>
                  <a:pt x="1000950" y="5072300"/>
                </a:cubicBezTo>
                <a:lnTo>
                  <a:pt x="995991" y="5076641"/>
                </a:lnTo>
                <a:lnTo>
                  <a:pt x="1005501" y="5059993"/>
                </a:lnTo>
                <a:lnTo>
                  <a:pt x="984356" y="5076558"/>
                </a:lnTo>
                <a:cubicBezTo>
                  <a:pt x="978263" y="5081619"/>
                  <a:pt x="974416" y="5085208"/>
                  <a:pt x="972814" y="5087326"/>
                </a:cubicBezTo>
                <a:cubicBezTo>
                  <a:pt x="969611" y="5091561"/>
                  <a:pt x="968579" y="5097967"/>
                  <a:pt x="969708" y="5106543"/>
                </a:cubicBezTo>
                <a:lnTo>
                  <a:pt x="969708" y="5151170"/>
                </a:lnTo>
                <a:lnTo>
                  <a:pt x="959791" y="5175963"/>
                </a:lnTo>
                <a:cubicBezTo>
                  <a:pt x="957524" y="5183190"/>
                  <a:pt x="954630" y="5188563"/>
                  <a:pt x="951118" y="5192075"/>
                </a:cubicBezTo>
                <a:cubicBezTo>
                  <a:pt x="947607" y="5195586"/>
                  <a:pt x="942233" y="5198480"/>
                  <a:pt x="935007" y="5200757"/>
                </a:cubicBezTo>
                <a:cubicBezTo>
                  <a:pt x="927357" y="5200854"/>
                  <a:pt x="920334" y="5200651"/>
                  <a:pt x="913928" y="5200130"/>
                </a:cubicBezTo>
                <a:cubicBezTo>
                  <a:pt x="907523" y="5199618"/>
                  <a:pt x="902979" y="5198171"/>
                  <a:pt x="900297" y="5195798"/>
                </a:cubicBezTo>
                <a:cubicBezTo>
                  <a:pt x="887794" y="5185563"/>
                  <a:pt x="878089" y="5172549"/>
                  <a:pt x="871163" y="5156747"/>
                </a:cubicBezTo>
                <a:cubicBezTo>
                  <a:pt x="864245" y="5140944"/>
                  <a:pt x="860733" y="5124207"/>
                  <a:pt x="860628" y="5106543"/>
                </a:cubicBezTo>
                <a:cubicBezTo>
                  <a:pt x="858042" y="5103860"/>
                  <a:pt x="857010" y="5100552"/>
                  <a:pt x="857531" y="5096625"/>
                </a:cubicBezTo>
                <a:cubicBezTo>
                  <a:pt x="858042" y="5092699"/>
                  <a:pt x="860733" y="5089399"/>
                  <a:pt x="865586" y="5086708"/>
                </a:cubicBezTo>
                <a:cubicBezTo>
                  <a:pt x="878186" y="5074312"/>
                  <a:pt x="886453" y="5061915"/>
                  <a:pt x="890379" y="5049518"/>
                </a:cubicBezTo>
                <a:cubicBezTo>
                  <a:pt x="894306" y="5037122"/>
                  <a:pt x="892647" y="5024725"/>
                  <a:pt x="885421" y="5012329"/>
                </a:cubicBezTo>
                <a:cubicBezTo>
                  <a:pt x="874674" y="5006550"/>
                  <a:pt x="876324" y="4998282"/>
                  <a:pt x="890379" y="4987544"/>
                </a:cubicBezTo>
                <a:cubicBezTo>
                  <a:pt x="901069" y="4978867"/>
                  <a:pt x="910289" y="4970189"/>
                  <a:pt x="918037" y="4961512"/>
                </a:cubicBezTo>
                <a:lnTo>
                  <a:pt x="919169" y="4959946"/>
                </a:lnTo>
                <a:lnTo>
                  <a:pt x="916467" y="4951847"/>
                </a:lnTo>
                <a:lnTo>
                  <a:pt x="891310" y="4947584"/>
                </a:lnTo>
                <a:cubicBezTo>
                  <a:pt x="881002" y="4943039"/>
                  <a:pt x="874407" y="4936324"/>
                  <a:pt x="871526" y="4927439"/>
                </a:cubicBezTo>
                <a:lnTo>
                  <a:pt x="867097" y="4899396"/>
                </a:lnTo>
                <a:lnTo>
                  <a:pt x="868897" y="4895826"/>
                </a:lnTo>
                <a:lnTo>
                  <a:pt x="866602" y="4895826"/>
                </a:lnTo>
                <a:lnTo>
                  <a:pt x="869064" y="4855539"/>
                </a:lnTo>
                <a:cubicBezTo>
                  <a:pt x="871332" y="4835705"/>
                  <a:pt x="874226" y="4815870"/>
                  <a:pt x="877737" y="4796044"/>
                </a:cubicBezTo>
                <a:cubicBezTo>
                  <a:pt x="881249" y="4776210"/>
                  <a:pt x="886622" y="4756375"/>
                  <a:pt x="893857" y="4736541"/>
                </a:cubicBezTo>
                <a:lnTo>
                  <a:pt x="930500" y="4640449"/>
                </a:lnTo>
                <a:lnTo>
                  <a:pt x="925090" y="4640449"/>
                </a:lnTo>
                <a:lnTo>
                  <a:pt x="920131" y="4655325"/>
                </a:lnTo>
                <a:cubicBezTo>
                  <a:pt x="917652" y="4667722"/>
                  <a:pt x="911454" y="4680118"/>
                  <a:pt x="901536" y="4692515"/>
                </a:cubicBezTo>
                <a:lnTo>
                  <a:pt x="873189" y="4718285"/>
                </a:lnTo>
                <a:lnTo>
                  <a:pt x="864520" y="4745170"/>
                </a:lnTo>
                <a:lnTo>
                  <a:pt x="864106" y="4744596"/>
                </a:lnTo>
                <a:cubicBezTo>
                  <a:pt x="863073" y="4742638"/>
                  <a:pt x="861415" y="4741605"/>
                  <a:pt x="859147" y="4741499"/>
                </a:cubicBezTo>
                <a:cubicBezTo>
                  <a:pt x="844271" y="4740670"/>
                  <a:pt x="829395" y="4752237"/>
                  <a:pt x="814519" y="4776210"/>
                </a:cubicBezTo>
                <a:lnTo>
                  <a:pt x="809561" y="4786127"/>
                </a:lnTo>
                <a:cubicBezTo>
                  <a:pt x="810390" y="4790256"/>
                  <a:pt x="813690" y="4791906"/>
                  <a:pt x="819478" y="4791086"/>
                </a:cubicBezTo>
                <a:lnTo>
                  <a:pt x="854453" y="4770095"/>
                </a:lnTo>
                <a:lnTo>
                  <a:pt x="851709" y="4776827"/>
                </a:lnTo>
                <a:cubicBezTo>
                  <a:pt x="845718" y="4784777"/>
                  <a:pt x="836630" y="4791183"/>
                  <a:pt x="824436" y="4796044"/>
                </a:cubicBezTo>
                <a:cubicBezTo>
                  <a:pt x="814722" y="4803888"/>
                  <a:pt x="805634" y="4812985"/>
                  <a:pt x="797164" y="4823308"/>
                </a:cubicBezTo>
                <a:lnTo>
                  <a:pt x="770474" y="4849998"/>
                </a:lnTo>
                <a:lnTo>
                  <a:pt x="764705" y="4857976"/>
                </a:lnTo>
                <a:lnTo>
                  <a:pt x="757574" y="4860230"/>
                </a:lnTo>
                <a:lnTo>
                  <a:pt x="744870" y="4870182"/>
                </a:lnTo>
                <a:cubicBezTo>
                  <a:pt x="738777" y="4875243"/>
                  <a:pt x="734930" y="4878832"/>
                  <a:pt x="733328" y="4880950"/>
                </a:cubicBezTo>
                <a:cubicBezTo>
                  <a:pt x="730126" y="4885185"/>
                  <a:pt x="729093" y="4891591"/>
                  <a:pt x="730223" y="4900167"/>
                </a:cubicBezTo>
                <a:lnTo>
                  <a:pt x="730223" y="4944794"/>
                </a:lnTo>
                <a:lnTo>
                  <a:pt x="720305" y="4969587"/>
                </a:lnTo>
                <a:cubicBezTo>
                  <a:pt x="718038" y="4976814"/>
                  <a:pt x="715144" y="4982187"/>
                  <a:pt x="711632" y="4985699"/>
                </a:cubicBezTo>
                <a:cubicBezTo>
                  <a:pt x="708121" y="4989210"/>
                  <a:pt x="702747" y="4992104"/>
                  <a:pt x="695521" y="4994381"/>
                </a:cubicBezTo>
                <a:cubicBezTo>
                  <a:pt x="687871" y="4994478"/>
                  <a:pt x="680848" y="4994275"/>
                  <a:pt x="674443" y="4993754"/>
                </a:cubicBezTo>
                <a:cubicBezTo>
                  <a:pt x="668037" y="4993242"/>
                  <a:pt x="663493" y="4991795"/>
                  <a:pt x="660811" y="4989422"/>
                </a:cubicBezTo>
                <a:cubicBezTo>
                  <a:pt x="648308" y="4979187"/>
                  <a:pt x="638603" y="4966173"/>
                  <a:pt x="631677" y="4950371"/>
                </a:cubicBezTo>
                <a:cubicBezTo>
                  <a:pt x="624759" y="4934568"/>
                  <a:pt x="621248" y="4917831"/>
                  <a:pt x="621142" y="4900167"/>
                </a:cubicBezTo>
                <a:cubicBezTo>
                  <a:pt x="618556" y="4897484"/>
                  <a:pt x="617524" y="4894176"/>
                  <a:pt x="618045" y="4890249"/>
                </a:cubicBezTo>
                <a:cubicBezTo>
                  <a:pt x="618556" y="4886323"/>
                  <a:pt x="621248" y="4883023"/>
                  <a:pt x="626100" y="4880332"/>
                </a:cubicBezTo>
                <a:lnTo>
                  <a:pt x="648700" y="4846432"/>
                </a:lnTo>
                <a:lnTo>
                  <a:pt x="632040" y="4829468"/>
                </a:lnTo>
                <a:lnTo>
                  <a:pt x="627611" y="4801425"/>
                </a:lnTo>
                <a:lnTo>
                  <a:pt x="629411" y="4797855"/>
                </a:lnTo>
                <a:lnTo>
                  <a:pt x="627116" y="4797855"/>
                </a:lnTo>
                <a:lnTo>
                  <a:pt x="629578" y="4757568"/>
                </a:lnTo>
                <a:cubicBezTo>
                  <a:pt x="631846" y="4737734"/>
                  <a:pt x="634740" y="4717899"/>
                  <a:pt x="638251" y="4698073"/>
                </a:cubicBezTo>
                <a:cubicBezTo>
                  <a:pt x="641763" y="4678239"/>
                  <a:pt x="647136" y="4658404"/>
                  <a:pt x="654371" y="4638570"/>
                </a:cubicBezTo>
                <a:lnTo>
                  <a:pt x="658628" y="4627408"/>
                </a:lnTo>
                <a:lnTo>
                  <a:pt x="639107" y="4655743"/>
                </a:lnTo>
                <a:cubicBezTo>
                  <a:pt x="606656" y="4707394"/>
                  <a:pt x="578545" y="4759044"/>
                  <a:pt x="554767" y="4810695"/>
                </a:cubicBezTo>
                <a:cubicBezTo>
                  <a:pt x="530997" y="4862346"/>
                  <a:pt x="512803" y="4916476"/>
                  <a:pt x="500195" y="4973086"/>
                </a:cubicBezTo>
                <a:cubicBezTo>
                  <a:pt x="495237" y="5011926"/>
                  <a:pt x="495237" y="5048286"/>
                  <a:pt x="500195" y="5082167"/>
                </a:cubicBezTo>
                <a:cubicBezTo>
                  <a:pt x="500301" y="5084849"/>
                  <a:pt x="500098" y="5089402"/>
                  <a:pt x="499578" y="5095799"/>
                </a:cubicBezTo>
                <a:cubicBezTo>
                  <a:pt x="499057" y="5102204"/>
                  <a:pt x="497610" y="5109228"/>
                  <a:pt x="495237" y="5116877"/>
                </a:cubicBezTo>
                <a:cubicBezTo>
                  <a:pt x="492863" y="5121836"/>
                  <a:pt x="490172" y="5125551"/>
                  <a:pt x="487172" y="5128030"/>
                </a:cubicBezTo>
                <a:cubicBezTo>
                  <a:pt x="484172" y="5130509"/>
                  <a:pt x="480246" y="5131753"/>
                  <a:pt x="475393" y="5131753"/>
                </a:cubicBezTo>
                <a:cubicBezTo>
                  <a:pt x="465502" y="5131541"/>
                  <a:pt x="455638" y="5130721"/>
                  <a:pt x="445809" y="5129274"/>
                </a:cubicBezTo>
                <a:cubicBezTo>
                  <a:pt x="435980" y="5127827"/>
                  <a:pt x="426160" y="5126998"/>
                  <a:pt x="416348" y="5126795"/>
                </a:cubicBezTo>
                <a:cubicBezTo>
                  <a:pt x="380888" y="5126380"/>
                  <a:pt x="360268" y="5117292"/>
                  <a:pt x="354507" y="5099522"/>
                </a:cubicBezTo>
                <a:lnTo>
                  <a:pt x="350078" y="5071479"/>
                </a:lnTo>
                <a:lnTo>
                  <a:pt x="351878" y="5067909"/>
                </a:lnTo>
                <a:lnTo>
                  <a:pt x="349583" y="5067909"/>
                </a:lnTo>
                <a:lnTo>
                  <a:pt x="352045" y="5027622"/>
                </a:lnTo>
                <a:cubicBezTo>
                  <a:pt x="354313" y="5007788"/>
                  <a:pt x="357207" y="4987953"/>
                  <a:pt x="360718" y="4968127"/>
                </a:cubicBezTo>
                <a:cubicBezTo>
                  <a:pt x="364230" y="4948293"/>
                  <a:pt x="369603" y="4928458"/>
                  <a:pt x="376838" y="4908624"/>
                </a:cubicBezTo>
                <a:lnTo>
                  <a:pt x="396219" y="4857800"/>
                </a:lnTo>
                <a:lnTo>
                  <a:pt x="392191" y="4852400"/>
                </a:lnTo>
                <a:lnTo>
                  <a:pt x="382817" y="4807728"/>
                </a:lnTo>
                <a:lnTo>
                  <a:pt x="347501" y="4917253"/>
                </a:lnTo>
                <a:lnTo>
                  <a:pt x="347087" y="4916679"/>
                </a:lnTo>
                <a:cubicBezTo>
                  <a:pt x="346054" y="4914721"/>
                  <a:pt x="344395" y="4913688"/>
                  <a:pt x="342128" y="4913582"/>
                </a:cubicBezTo>
                <a:cubicBezTo>
                  <a:pt x="327252" y="4912753"/>
                  <a:pt x="312376" y="4924320"/>
                  <a:pt x="297500" y="4948293"/>
                </a:cubicBezTo>
                <a:lnTo>
                  <a:pt x="292542" y="4958210"/>
                </a:lnTo>
                <a:cubicBezTo>
                  <a:pt x="293371" y="4962339"/>
                  <a:pt x="296671" y="4963989"/>
                  <a:pt x="302459" y="4963169"/>
                </a:cubicBezTo>
                <a:lnTo>
                  <a:pt x="337434" y="4942178"/>
                </a:lnTo>
                <a:lnTo>
                  <a:pt x="334690" y="4948910"/>
                </a:lnTo>
                <a:cubicBezTo>
                  <a:pt x="328699" y="4956860"/>
                  <a:pt x="319611" y="4963266"/>
                  <a:pt x="307417" y="4968127"/>
                </a:cubicBezTo>
                <a:cubicBezTo>
                  <a:pt x="297703" y="4975971"/>
                  <a:pt x="288615" y="4985068"/>
                  <a:pt x="280145" y="4995391"/>
                </a:cubicBezTo>
                <a:cubicBezTo>
                  <a:pt x="271675" y="5005723"/>
                  <a:pt x="262587" y="5014811"/>
                  <a:pt x="252873" y="5022663"/>
                </a:cubicBezTo>
                <a:cubicBezTo>
                  <a:pt x="231697" y="5038677"/>
                  <a:pt x="219512" y="5048798"/>
                  <a:pt x="216309" y="5053033"/>
                </a:cubicBezTo>
                <a:cubicBezTo>
                  <a:pt x="213107" y="5057268"/>
                  <a:pt x="212074" y="5063674"/>
                  <a:pt x="213204" y="5072250"/>
                </a:cubicBezTo>
                <a:lnTo>
                  <a:pt x="213204" y="5116877"/>
                </a:lnTo>
                <a:lnTo>
                  <a:pt x="203286" y="5141670"/>
                </a:lnTo>
                <a:cubicBezTo>
                  <a:pt x="201019" y="5148897"/>
                  <a:pt x="198125" y="5154270"/>
                  <a:pt x="194613" y="5157782"/>
                </a:cubicBezTo>
                <a:cubicBezTo>
                  <a:pt x="191102" y="5161293"/>
                  <a:pt x="185728" y="5164187"/>
                  <a:pt x="178502" y="5166464"/>
                </a:cubicBezTo>
                <a:cubicBezTo>
                  <a:pt x="170852" y="5166561"/>
                  <a:pt x="163829" y="5166358"/>
                  <a:pt x="157423" y="5165837"/>
                </a:cubicBezTo>
                <a:cubicBezTo>
                  <a:pt x="151018" y="5165325"/>
                  <a:pt x="146474" y="5163878"/>
                  <a:pt x="143792" y="5161505"/>
                </a:cubicBezTo>
                <a:cubicBezTo>
                  <a:pt x="131289" y="5151270"/>
                  <a:pt x="121584" y="5138256"/>
                  <a:pt x="114657" y="5122454"/>
                </a:cubicBezTo>
                <a:cubicBezTo>
                  <a:pt x="107740" y="5106651"/>
                  <a:pt x="104229" y="5089914"/>
                  <a:pt x="104123" y="5072250"/>
                </a:cubicBezTo>
                <a:cubicBezTo>
                  <a:pt x="101537" y="5069567"/>
                  <a:pt x="100505" y="5066259"/>
                  <a:pt x="101026" y="5062332"/>
                </a:cubicBezTo>
                <a:cubicBezTo>
                  <a:pt x="101537" y="5058406"/>
                  <a:pt x="104229" y="5055106"/>
                  <a:pt x="109081" y="5052415"/>
                </a:cubicBezTo>
                <a:cubicBezTo>
                  <a:pt x="121681" y="5040019"/>
                  <a:pt x="129948" y="5027622"/>
                  <a:pt x="133874" y="5015225"/>
                </a:cubicBezTo>
                <a:cubicBezTo>
                  <a:pt x="137801" y="5002829"/>
                  <a:pt x="136142" y="4990432"/>
                  <a:pt x="128916" y="4978036"/>
                </a:cubicBezTo>
                <a:cubicBezTo>
                  <a:pt x="118169" y="4972257"/>
                  <a:pt x="119819" y="4963989"/>
                  <a:pt x="133874" y="4953251"/>
                </a:cubicBezTo>
                <a:cubicBezTo>
                  <a:pt x="155253" y="4935896"/>
                  <a:pt x="170755" y="4918541"/>
                  <a:pt x="180355" y="4901186"/>
                </a:cubicBezTo>
                <a:cubicBezTo>
                  <a:pt x="189963" y="4883831"/>
                  <a:pt x="199263" y="4866475"/>
                  <a:pt x="208254" y="4849120"/>
                </a:cubicBezTo>
                <a:cubicBezTo>
                  <a:pt x="219918" y="4829189"/>
                  <a:pt x="228803" y="4809557"/>
                  <a:pt x="234900" y="4790243"/>
                </a:cubicBezTo>
                <a:cubicBezTo>
                  <a:pt x="240997" y="4770920"/>
                  <a:pt x="248637" y="4752533"/>
                  <a:pt x="257831" y="4735081"/>
                </a:cubicBezTo>
                <a:cubicBezTo>
                  <a:pt x="265993" y="4717928"/>
                  <a:pt x="276942" y="4701403"/>
                  <a:pt x="290680" y="4685494"/>
                </a:cubicBezTo>
                <a:cubicBezTo>
                  <a:pt x="304418" y="4669586"/>
                  <a:pt x="316611" y="4653060"/>
                  <a:pt x="327252" y="4635908"/>
                </a:cubicBezTo>
                <a:cubicBezTo>
                  <a:pt x="344193" y="4613594"/>
                  <a:pt x="358654" y="4591280"/>
                  <a:pt x="370636" y="4568975"/>
                </a:cubicBezTo>
                <a:cubicBezTo>
                  <a:pt x="382618" y="4546662"/>
                  <a:pt x="394599" y="4524348"/>
                  <a:pt x="406581" y="4502034"/>
                </a:cubicBezTo>
                <a:cubicBezTo>
                  <a:pt x="409272" y="4494799"/>
                  <a:pt x="411337" y="4488190"/>
                  <a:pt x="412784" y="4482199"/>
                </a:cubicBezTo>
                <a:cubicBezTo>
                  <a:pt x="414231" y="4476209"/>
                  <a:pt x="413816" y="4469600"/>
                  <a:pt x="411540" y="4462365"/>
                </a:cubicBezTo>
                <a:cubicBezTo>
                  <a:pt x="406612" y="4455293"/>
                  <a:pt x="405359" y="4450151"/>
                  <a:pt x="407780" y="4446942"/>
                </a:cubicBezTo>
                <a:lnTo>
                  <a:pt x="414185" y="4445601"/>
                </a:lnTo>
                <a:lnTo>
                  <a:pt x="447353" y="4391265"/>
                </a:lnTo>
                <a:cubicBezTo>
                  <a:pt x="459335" y="4371951"/>
                  <a:pt x="473796" y="4353563"/>
                  <a:pt x="490737" y="4336102"/>
                </a:cubicBezTo>
                <a:lnTo>
                  <a:pt x="500654" y="4336102"/>
                </a:lnTo>
                <a:cubicBezTo>
                  <a:pt x="506442" y="4336932"/>
                  <a:pt x="509751" y="4340240"/>
                  <a:pt x="510571" y="4346020"/>
                </a:cubicBezTo>
                <a:cubicBezTo>
                  <a:pt x="503133" y="4368130"/>
                  <a:pt x="493225" y="4388380"/>
                  <a:pt x="480819" y="4406758"/>
                </a:cubicBezTo>
                <a:lnTo>
                  <a:pt x="467110" y="4423138"/>
                </a:lnTo>
                <a:lnTo>
                  <a:pt x="505454" y="4383618"/>
                </a:lnTo>
                <a:cubicBezTo>
                  <a:pt x="515998" y="4366245"/>
                  <a:pt x="528403" y="4348881"/>
                  <a:pt x="542661" y="4331517"/>
                </a:cubicBezTo>
                <a:cubicBezTo>
                  <a:pt x="556928" y="4314153"/>
                  <a:pt x="569334" y="4296789"/>
                  <a:pt x="579877" y="4279416"/>
                </a:cubicBezTo>
                <a:cubicBezTo>
                  <a:pt x="592697" y="4247582"/>
                  <a:pt x="609241" y="4218227"/>
                  <a:pt x="629499" y="4191352"/>
                </a:cubicBezTo>
                <a:cubicBezTo>
                  <a:pt x="649766" y="4164477"/>
                  <a:pt x="671259" y="4137601"/>
                  <a:pt x="694005" y="4110726"/>
                </a:cubicBezTo>
                <a:cubicBezTo>
                  <a:pt x="707646" y="4091191"/>
                  <a:pt x="722539" y="4071957"/>
                  <a:pt x="738659" y="4053049"/>
                </a:cubicBezTo>
                <a:cubicBezTo>
                  <a:pt x="754788" y="4034132"/>
                  <a:pt x="764714" y="4013662"/>
                  <a:pt x="768438" y="3991648"/>
                </a:cubicBezTo>
                <a:cubicBezTo>
                  <a:pt x="770705" y="3984201"/>
                  <a:pt x="773599" y="3977999"/>
                  <a:pt x="777119" y="3973040"/>
                </a:cubicBezTo>
                <a:cubicBezTo>
                  <a:pt x="780631" y="3968073"/>
                  <a:pt x="786004" y="3964358"/>
                  <a:pt x="793248" y="3961870"/>
                </a:cubicBezTo>
                <a:cubicBezTo>
                  <a:pt x="832935" y="3937068"/>
                  <a:pt x="867672" y="3902331"/>
                  <a:pt x="897441" y="3857677"/>
                </a:cubicBezTo>
                <a:cubicBezTo>
                  <a:pt x="917417" y="3830802"/>
                  <a:pt x="937966" y="3805170"/>
                  <a:pt x="959089" y="3780774"/>
                </a:cubicBezTo>
                <a:cubicBezTo>
                  <a:pt x="980212" y="3756378"/>
                  <a:pt x="1000787" y="3730747"/>
                  <a:pt x="1020807" y="3703871"/>
                </a:cubicBezTo>
                <a:cubicBezTo>
                  <a:pt x="1030619" y="3691563"/>
                  <a:pt x="1038268" y="3680199"/>
                  <a:pt x="1043738" y="3669752"/>
                </a:cubicBezTo>
                <a:cubicBezTo>
                  <a:pt x="1049218" y="3659314"/>
                  <a:pt x="1053144" y="3649185"/>
                  <a:pt x="1055518" y="3639365"/>
                </a:cubicBezTo>
                <a:lnTo>
                  <a:pt x="1057642" y="3620232"/>
                </a:lnTo>
                <a:lnTo>
                  <a:pt x="1053320" y="3624195"/>
                </a:lnTo>
                <a:cubicBezTo>
                  <a:pt x="1050832" y="3626163"/>
                  <a:pt x="1048353" y="3627204"/>
                  <a:pt x="1045874" y="3627301"/>
                </a:cubicBezTo>
                <a:cubicBezTo>
                  <a:pt x="1045971" y="3627204"/>
                  <a:pt x="1045768" y="3626163"/>
                  <a:pt x="1045247" y="3624195"/>
                </a:cubicBezTo>
                <a:cubicBezTo>
                  <a:pt x="1044735" y="3622236"/>
                  <a:pt x="1043288" y="3619960"/>
                  <a:pt x="1040906" y="3617366"/>
                </a:cubicBezTo>
                <a:cubicBezTo>
                  <a:pt x="1043385" y="3610025"/>
                  <a:pt x="1047109" y="3604846"/>
                  <a:pt x="1052076" y="3601846"/>
                </a:cubicBezTo>
                <a:lnTo>
                  <a:pt x="1059886" y="3600021"/>
                </a:lnTo>
                <a:lnTo>
                  <a:pt x="1065435" y="3550057"/>
                </a:lnTo>
                <a:cubicBezTo>
                  <a:pt x="1073693" y="3527222"/>
                  <a:pt x="1077002" y="3505994"/>
                  <a:pt x="1075352" y="3486371"/>
                </a:cubicBezTo>
                <a:lnTo>
                  <a:pt x="1073247" y="3480867"/>
                </a:lnTo>
                <a:lnTo>
                  <a:pt x="1041989" y="3487637"/>
                </a:lnTo>
                <a:cubicBezTo>
                  <a:pt x="1037031" y="3491775"/>
                  <a:pt x="1027114" y="3493425"/>
                  <a:pt x="1012238" y="3492596"/>
                </a:cubicBezTo>
                <a:cubicBezTo>
                  <a:pt x="1007279" y="3491775"/>
                  <a:pt x="1002321" y="3488466"/>
                  <a:pt x="997362" y="3482678"/>
                </a:cubicBezTo>
                <a:cubicBezTo>
                  <a:pt x="992404" y="3478549"/>
                  <a:pt x="992404" y="3471941"/>
                  <a:pt x="997362" y="3462853"/>
                </a:cubicBezTo>
                <a:lnTo>
                  <a:pt x="1006416" y="3450781"/>
                </a:lnTo>
                <a:lnTo>
                  <a:pt x="1006416" y="3448552"/>
                </a:lnTo>
                <a:lnTo>
                  <a:pt x="1009673" y="3446438"/>
                </a:lnTo>
                <a:lnTo>
                  <a:pt x="1012238" y="3443018"/>
                </a:lnTo>
                <a:lnTo>
                  <a:pt x="1035443" y="3424717"/>
                </a:lnTo>
                <a:lnTo>
                  <a:pt x="1035683" y="3421724"/>
                </a:lnTo>
                <a:lnTo>
                  <a:pt x="1080311" y="3362220"/>
                </a:lnTo>
                <a:cubicBezTo>
                  <a:pt x="1091048" y="3353132"/>
                  <a:pt x="1094357" y="3341556"/>
                  <a:pt x="1090228" y="3327510"/>
                </a:cubicBezTo>
                <a:lnTo>
                  <a:pt x="1090028" y="3326384"/>
                </a:lnTo>
                <a:lnTo>
                  <a:pt x="1085587" y="3329863"/>
                </a:lnTo>
                <a:cubicBezTo>
                  <a:pt x="1078140" y="3329765"/>
                  <a:pt x="1073181" y="3328724"/>
                  <a:pt x="1070693" y="3326757"/>
                </a:cubicBezTo>
                <a:cubicBezTo>
                  <a:pt x="1068214" y="3324789"/>
                  <a:pt x="1068214" y="3322513"/>
                  <a:pt x="1070693" y="3319919"/>
                </a:cubicBezTo>
                <a:lnTo>
                  <a:pt x="1079913" y="3292232"/>
                </a:lnTo>
                <a:lnTo>
                  <a:pt x="1084999" y="3294776"/>
                </a:lnTo>
                <a:lnTo>
                  <a:pt x="1087748" y="3264909"/>
                </a:lnTo>
                <a:cubicBezTo>
                  <a:pt x="1092495" y="3243116"/>
                  <a:pt x="1096633" y="3221005"/>
                  <a:pt x="1100145" y="3198594"/>
                </a:cubicBezTo>
                <a:cubicBezTo>
                  <a:pt x="1102624" y="3183718"/>
                  <a:pt x="1102624" y="3172561"/>
                  <a:pt x="1100145" y="3165123"/>
                </a:cubicBezTo>
                <a:lnTo>
                  <a:pt x="1097629" y="3163237"/>
                </a:lnTo>
                <a:lnTo>
                  <a:pt x="1075211" y="3192574"/>
                </a:lnTo>
                <a:cubicBezTo>
                  <a:pt x="1058164" y="3213855"/>
                  <a:pt x="1035233" y="3233275"/>
                  <a:pt x="1006416" y="3250833"/>
                </a:cubicBezTo>
                <a:lnTo>
                  <a:pt x="1003602" y="3242407"/>
                </a:lnTo>
                <a:lnTo>
                  <a:pt x="980388" y="3280585"/>
                </a:lnTo>
                <a:cubicBezTo>
                  <a:pt x="961268" y="3303517"/>
                  <a:pt x="944954" y="3328310"/>
                  <a:pt x="931419" y="3354965"/>
                </a:cubicBezTo>
                <a:cubicBezTo>
                  <a:pt x="915714" y="3379749"/>
                  <a:pt x="897538" y="3389666"/>
                  <a:pt x="876874" y="3384707"/>
                </a:cubicBezTo>
                <a:lnTo>
                  <a:pt x="850832" y="3382539"/>
                </a:lnTo>
                <a:lnTo>
                  <a:pt x="850934" y="3382672"/>
                </a:lnTo>
                <a:cubicBezTo>
                  <a:pt x="851455" y="3387110"/>
                  <a:pt x="850440" y="3391866"/>
                  <a:pt x="847881" y="3396930"/>
                </a:cubicBezTo>
                <a:cubicBezTo>
                  <a:pt x="831461" y="3419447"/>
                  <a:pt x="814724" y="3441346"/>
                  <a:pt x="797678" y="3462628"/>
                </a:cubicBezTo>
                <a:cubicBezTo>
                  <a:pt x="780631" y="3483909"/>
                  <a:pt x="757700" y="3503329"/>
                  <a:pt x="728883" y="3520887"/>
                </a:cubicBezTo>
                <a:lnTo>
                  <a:pt x="728315" y="3519185"/>
                </a:lnTo>
                <a:lnTo>
                  <a:pt x="720688" y="3534704"/>
                </a:lnTo>
                <a:lnTo>
                  <a:pt x="704283" y="3548291"/>
                </a:lnTo>
                <a:lnTo>
                  <a:pt x="702855" y="3550639"/>
                </a:lnTo>
                <a:cubicBezTo>
                  <a:pt x="683735" y="3573571"/>
                  <a:pt x="667421" y="3598364"/>
                  <a:pt x="653886" y="3625019"/>
                </a:cubicBezTo>
                <a:cubicBezTo>
                  <a:pt x="638181" y="3649803"/>
                  <a:pt x="620005" y="3659720"/>
                  <a:pt x="599341" y="3654761"/>
                </a:cubicBezTo>
                <a:cubicBezTo>
                  <a:pt x="574548" y="3648982"/>
                  <a:pt x="549764" y="3650632"/>
                  <a:pt x="524971" y="3659720"/>
                </a:cubicBezTo>
                <a:cubicBezTo>
                  <a:pt x="520012" y="3663858"/>
                  <a:pt x="510095" y="3665508"/>
                  <a:pt x="495219" y="3664679"/>
                </a:cubicBezTo>
                <a:cubicBezTo>
                  <a:pt x="490260" y="3663858"/>
                  <a:pt x="485302" y="3660549"/>
                  <a:pt x="480343" y="3654761"/>
                </a:cubicBezTo>
                <a:cubicBezTo>
                  <a:pt x="475384" y="3650632"/>
                  <a:pt x="475384" y="3644024"/>
                  <a:pt x="480343" y="3634936"/>
                </a:cubicBezTo>
                <a:lnTo>
                  <a:pt x="495219" y="3615101"/>
                </a:lnTo>
                <a:cubicBezTo>
                  <a:pt x="524035" y="3597225"/>
                  <a:pt x="549446" y="3577188"/>
                  <a:pt x="571451" y="3554980"/>
                </a:cubicBezTo>
                <a:cubicBezTo>
                  <a:pt x="593456" y="3532772"/>
                  <a:pt x="617632" y="3511491"/>
                  <a:pt x="643969" y="3491136"/>
                </a:cubicBezTo>
                <a:cubicBezTo>
                  <a:pt x="663804" y="3476260"/>
                  <a:pt x="673721" y="3466342"/>
                  <a:pt x="673721" y="3461384"/>
                </a:cubicBezTo>
                <a:cubicBezTo>
                  <a:pt x="684670" y="3435355"/>
                  <a:pt x="698717" y="3413042"/>
                  <a:pt x="715869" y="3394451"/>
                </a:cubicBezTo>
                <a:cubicBezTo>
                  <a:pt x="733012" y="3375852"/>
                  <a:pt x="747059" y="3353538"/>
                  <a:pt x="758017" y="3327510"/>
                </a:cubicBezTo>
                <a:cubicBezTo>
                  <a:pt x="761423" y="3315325"/>
                  <a:pt x="769479" y="3304993"/>
                  <a:pt x="782184" y="3296523"/>
                </a:cubicBezTo>
                <a:cubicBezTo>
                  <a:pt x="794889" y="3288052"/>
                  <a:pt x="806668" y="3280200"/>
                  <a:pt x="817512" y="3272965"/>
                </a:cubicBezTo>
                <a:cubicBezTo>
                  <a:pt x="828356" y="3263153"/>
                  <a:pt x="837655" y="3253033"/>
                  <a:pt x="845402" y="3242595"/>
                </a:cubicBezTo>
                <a:cubicBezTo>
                  <a:pt x="853149" y="3232166"/>
                  <a:pt x="853775" y="3220802"/>
                  <a:pt x="847264" y="3208511"/>
                </a:cubicBezTo>
                <a:cubicBezTo>
                  <a:pt x="842305" y="3204373"/>
                  <a:pt x="842305" y="3197765"/>
                  <a:pt x="847264" y="3188677"/>
                </a:cubicBezTo>
                <a:lnTo>
                  <a:pt x="872057" y="3158925"/>
                </a:lnTo>
                <a:cubicBezTo>
                  <a:pt x="891062" y="3139091"/>
                  <a:pt x="907588" y="3119256"/>
                  <a:pt x="921643" y="3099422"/>
                </a:cubicBezTo>
                <a:cubicBezTo>
                  <a:pt x="952109" y="3047771"/>
                  <a:pt x="987852" y="2999843"/>
                  <a:pt x="1028863" y="2955630"/>
                </a:cubicBezTo>
                <a:cubicBezTo>
                  <a:pt x="1069873" y="2911417"/>
                  <a:pt x="1111818" y="2868448"/>
                  <a:pt x="1154690" y="2826715"/>
                </a:cubicBezTo>
                <a:cubicBezTo>
                  <a:pt x="1171833" y="2809148"/>
                  <a:pt x="1184645" y="2792207"/>
                  <a:pt x="1193115" y="2775884"/>
                </a:cubicBezTo>
                <a:cubicBezTo>
                  <a:pt x="1201585" y="2759562"/>
                  <a:pt x="1206958" y="2745100"/>
                  <a:pt x="1209226" y="2732501"/>
                </a:cubicBezTo>
                <a:cubicBezTo>
                  <a:pt x="1211194" y="2665153"/>
                  <a:pt x="1218420" y="2596562"/>
                  <a:pt x="1230922" y="2526727"/>
                </a:cubicBezTo>
                <a:cubicBezTo>
                  <a:pt x="1243416" y="2456900"/>
                  <a:pt x="1249415" y="2388309"/>
                  <a:pt x="1248895" y="2320952"/>
                </a:cubicBezTo>
                <a:cubicBezTo>
                  <a:pt x="1249204" y="2303597"/>
                  <a:pt x="1251065" y="2286242"/>
                  <a:pt x="1254471" y="2268887"/>
                </a:cubicBezTo>
                <a:cubicBezTo>
                  <a:pt x="1257886" y="2251532"/>
                  <a:pt x="1260983" y="2234185"/>
                  <a:pt x="1263771" y="2216830"/>
                </a:cubicBezTo>
                <a:cubicBezTo>
                  <a:pt x="1266868" y="2187078"/>
                  <a:pt x="1271826" y="2157327"/>
                  <a:pt x="1278647" y="2127575"/>
                </a:cubicBezTo>
                <a:cubicBezTo>
                  <a:pt x="1285467" y="2097823"/>
                  <a:pt x="1290417" y="2068071"/>
                  <a:pt x="1293523" y="2038328"/>
                </a:cubicBezTo>
                <a:cubicBezTo>
                  <a:pt x="1293831" y="1991221"/>
                  <a:pt x="1296928" y="1944114"/>
                  <a:pt x="1302813" y="1897007"/>
                </a:cubicBezTo>
                <a:cubicBezTo>
                  <a:pt x="1308708" y="1849909"/>
                  <a:pt x="1315519" y="1802802"/>
                  <a:pt x="1323274" y="1755695"/>
                </a:cubicBezTo>
                <a:lnTo>
                  <a:pt x="1338141" y="1606945"/>
                </a:lnTo>
                <a:cubicBezTo>
                  <a:pt x="1340939" y="1577194"/>
                  <a:pt x="1344035" y="1547442"/>
                  <a:pt x="1347441" y="1517690"/>
                </a:cubicBezTo>
                <a:cubicBezTo>
                  <a:pt x="1350856" y="1487938"/>
                  <a:pt x="1352708" y="1458187"/>
                  <a:pt x="1353017" y="1428444"/>
                </a:cubicBezTo>
                <a:cubicBezTo>
                  <a:pt x="1356017" y="1401171"/>
                  <a:pt x="1359943" y="1373899"/>
                  <a:pt x="1364796" y="1346626"/>
                </a:cubicBezTo>
                <a:cubicBezTo>
                  <a:pt x="1369649" y="1319354"/>
                  <a:pt x="1372340" y="1292081"/>
                  <a:pt x="1372852" y="1264809"/>
                </a:cubicBezTo>
                <a:cubicBezTo>
                  <a:pt x="1372031" y="1244983"/>
                  <a:pt x="1373681" y="1230108"/>
                  <a:pt x="1377810" y="1220190"/>
                </a:cubicBezTo>
                <a:cubicBezTo>
                  <a:pt x="1389175" y="1160793"/>
                  <a:pt x="1396198" y="1102321"/>
                  <a:pt x="1398889" y="1044786"/>
                </a:cubicBezTo>
                <a:cubicBezTo>
                  <a:pt x="1401571" y="987250"/>
                  <a:pt x="1406115" y="930013"/>
                  <a:pt x="1412521" y="873095"/>
                </a:cubicBezTo>
                <a:cubicBezTo>
                  <a:pt x="1416650" y="788807"/>
                  <a:pt x="1418309" y="704511"/>
                  <a:pt x="1417479" y="620223"/>
                </a:cubicBezTo>
                <a:lnTo>
                  <a:pt x="1417479" y="575595"/>
                </a:lnTo>
                <a:cubicBezTo>
                  <a:pt x="1424918" y="543576"/>
                  <a:pt x="1428641" y="513409"/>
                  <a:pt x="1428641" y="485105"/>
                </a:cubicBezTo>
                <a:cubicBezTo>
                  <a:pt x="1428641" y="456800"/>
                  <a:pt x="1424918" y="429113"/>
                  <a:pt x="1417479" y="402052"/>
                </a:cubicBezTo>
                <a:cubicBezTo>
                  <a:pt x="1411383" y="383665"/>
                  <a:pt x="1416139" y="365895"/>
                  <a:pt x="1431738" y="348751"/>
                </a:cubicBezTo>
                <a:cubicBezTo>
                  <a:pt x="1447337" y="331599"/>
                  <a:pt x="1465725" y="321267"/>
                  <a:pt x="1486900" y="317755"/>
                </a:cubicBezTo>
                <a:cubicBezTo>
                  <a:pt x="1550118" y="308050"/>
                  <a:pt x="1607142" y="301433"/>
                  <a:pt x="1657964" y="297921"/>
                </a:cubicBezTo>
                <a:lnTo>
                  <a:pt x="1696159" y="296246"/>
                </a:lnTo>
                <a:lnTo>
                  <a:pt x="1706174" y="215051"/>
                </a:lnTo>
                <a:cubicBezTo>
                  <a:pt x="1706174" y="186746"/>
                  <a:pt x="1702450" y="159059"/>
                  <a:pt x="1695013" y="131998"/>
                </a:cubicBezTo>
                <a:cubicBezTo>
                  <a:pt x="1688915" y="113610"/>
                  <a:pt x="1693671" y="95840"/>
                  <a:pt x="1709271" y="78697"/>
                </a:cubicBezTo>
                <a:cubicBezTo>
                  <a:pt x="1724870" y="61545"/>
                  <a:pt x="1743258" y="51213"/>
                  <a:pt x="1764433" y="47701"/>
                </a:cubicBezTo>
                <a:cubicBezTo>
                  <a:pt x="1827651" y="37996"/>
                  <a:pt x="1884675" y="31378"/>
                  <a:pt x="1935497" y="27867"/>
                </a:cubicBezTo>
                <a:cubicBezTo>
                  <a:pt x="1986318" y="24355"/>
                  <a:pt x="2053260" y="22705"/>
                  <a:pt x="2136312" y="22908"/>
                </a:cubicBezTo>
                <a:cubicBezTo>
                  <a:pt x="2185069" y="22908"/>
                  <a:pt x="2236306" y="17949"/>
                  <a:pt x="2290021" y="8032"/>
                </a:cubicBezTo>
                <a:cubicBezTo>
                  <a:pt x="2341778" y="1221"/>
                  <a:pt x="2391982" y="-1259"/>
                  <a:pt x="2440633" y="594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2870042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rush Image Effects 047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頁尾版面配置區 2"/>
          <p:cNvSpPr>
            <a:spLocks noGrp="1"/>
          </p:cNvSpPr>
          <p:nvPr>
            <p:ph type="ftr" sz="quarter" idx="11"/>
          </p:nvPr>
        </p:nvSpPr>
        <p:spPr>
          <a:xfrm>
            <a:off x="141517" y="6356350"/>
            <a:ext cx="2895600" cy="365125"/>
          </a:xfrm>
          <a:prstGeom prst="rect">
            <a:avLst/>
          </a:prstGeom>
        </p:spPr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/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/>
          <a:lstStyle/>
          <a:p>
            <a:fld id="{93B68095-C8B2-4A76-90AA-E601358CCBC3}" type="slidenum">
              <a:rPr lang="zh-TW" altLang="en-US" smtClean="0"/>
              <a:t>‹#›</a:t>
            </a:fld>
            <a:endParaRPr lang="zh-TW" altLang="en-US"/>
          </a:p>
        </p:txBody>
      </p:sp>
      <p:sp>
        <p:nvSpPr>
          <p:cNvPr id="17" name="圖片版面配置區 16"/>
          <p:cNvSpPr>
            <a:spLocks noGrp="1"/>
          </p:cNvSpPr>
          <p:nvPr>
            <p:ph type="pic" sz="quarter" idx="13"/>
          </p:nvPr>
        </p:nvSpPr>
        <p:spPr>
          <a:xfrm>
            <a:off x="2312021" y="353835"/>
            <a:ext cx="4519959" cy="6024688"/>
          </a:xfrm>
          <a:custGeom>
            <a:avLst/>
            <a:gdLst>
              <a:gd name="connsiteX0" fmla="*/ 2264508 w 4519959"/>
              <a:gd name="connsiteY0" fmla="*/ 5989167 h 6024688"/>
              <a:gd name="connsiteX1" fmla="*/ 2261640 w 4519959"/>
              <a:gd name="connsiteY1" fmla="*/ 5992331 h 6024688"/>
              <a:gd name="connsiteX2" fmla="*/ 2273484 w 4519959"/>
              <a:gd name="connsiteY2" fmla="*/ 6003070 h 6024688"/>
              <a:gd name="connsiteX3" fmla="*/ 2276352 w 4519959"/>
              <a:gd name="connsiteY3" fmla="*/ 5999907 h 6024688"/>
              <a:gd name="connsiteX4" fmla="*/ 2375775 w 4519959"/>
              <a:gd name="connsiteY4" fmla="*/ 5830752 h 6024688"/>
              <a:gd name="connsiteX5" fmla="*/ 2381700 w 4519959"/>
              <a:gd name="connsiteY5" fmla="*/ 5836124 h 6024688"/>
              <a:gd name="connsiteX6" fmla="*/ 2353773 w 4519959"/>
              <a:gd name="connsiteY6" fmla="*/ 5914526 h 6024688"/>
              <a:gd name="connsiteX7" fmla="*/ 2342120 w 4519959"/>
              <a:gd name="connsiteY7" fmla="*/ 5915483 h 6024688"/>
              <a:gd name="connsiteX8" fmla="*/ 2319927 w 4519959"/>
              <a:gd name="connsiteY8" fmla="*/ 5987559 h 6024688"/>
              <a:gd name="connsiteX9" fmla="*/ 2288386 w 4519959"/>
              <a:gd name="connsiteY9" fmla="*/ 6022343 h 6024688"/>
              <a:gd name="connsiteX10" fmla="*/ 2270805 w 4519959"/>
              <a:gd name="connsiteY10" fmla="*/ 6017931 h 6024688"/>
              <a:gd name="connsiteX11" fmla="*/ 2258961 w 4519959"/>
              <a:gd name="connsiteY11" fmla="*/ 6007190 h 6024688"/>
              <a:gd name="connsiteX12" fmla="*/ 2216943 w 4519959"/>
              <a:gd name="connsiteY12" fmla="*/ 5934512 h 6024688"/>
              <a:gd name="connsiteX13" fmla="*/ 2277160 w 4519959"/>
              <a:gd name="connsiteY13" fmla="*/ 5868103 h 6024688"/>
              <a:gd name="connsiteX14" fmla="*/ 2288814 w 4519959"/>
              <a:gd name="connsiteY14" fmla="*/ 5867146 h 6024688"/>
              <a:gd name="connsiteX15" fmla="*/ 2282704 w 4519959"/>
              <a:gd name="connsiteY15" fmla="*/ 5850083 h 6024688"/>
              <a:gd name="connsiteX16" fmla="*/ 2285570 w 4519959"/>
              <a:gd name="connsiteY16" fmla="*/ 5846922 h 6024688"/>
              <a:gd name="connsiteX17" fmla="*/ 2323413 w 4519959"/>
              <a:gd name="connsiteY17" fmla="*/ 5840896 h 6024688"/>
              <a:gd name="connsiteX18" fmla="*/ 2335257 w 4519959"/>
              <a:gd name="connsiteY18" fmla="*/ 5851635 h 6024688"/>
              <a:gd name="connsiteX19" fmla="*/ 2318427 w 4519959"/>
              <a:gd name="connsiteY19" fmla="*/ 5893997 h 6024688"/>
              <a:gd name="connsiteX20" fmla="*/ 2336004 w 4519959"/>
              <a:gd name="connsiteY20" fmla="*/ 5898414 h 6024688"/>
              <a:gd name="connsiteX21" fmla="*/ 2344423 w 4519959"/>
              <a:gd name="connsiteY21" fmla="*/ 5877235 h 6024688"/>
              <a:gd name="connsiteX22" fmla="*/ 2367547 w 4519959"/>
              <a:gd name="connsiteY22" fmla="*/ 5863627 h 6024688"/>
              <a:gd name="connsiteX23" fmla="*/ 2375590 w 4519959"/>
              <a:gd name="connsiteY23" fmla="*/ 5819060 h 6024688"/>
              <a:gd name="connsiteX24" fmla="*/ 2393172 w 4519959"/>
              <a:gd name="connsiteY24" fmla="*/ 5823473 h 6024688"/>
              <a:gd name="connsiteX25" fmla="*/ 2387435 w 4519959"/>
              <a:gd name="connsiteY25" fmla="*/ 5829800 h 6024688"/>
              <a:gd name="connsiteX26" fmla="*/ 1901494 w 4519959"/>
              <a:gd name="connsiteY26" fmla="*/ 5734911 h 6024688"/>
              <a:gd name="connsiteX27" fmla="*/ 1892891 w 4519959"/>
              <a:gd name="connsiteY27" fmla="*/ 5744399 h 6024688"/>
              <a:gd name="connsiteX28" fmla="*/ 1898810 w 4519959"/>
              <a:gd name="connsiteY28" fmla="*/ 5749766 h 6024688"/>
              <a:gd name="connsiteX29" fmla="*/ 1907413 w 4519959"/>
              <a:gd name="connsiteY29" fmla="*/ 5740278 h 6024688"/>
              <a:gd name="connsiteX30" fmla="*/ 1994000 w 4519959"/>
              <a:gd name="connsiteY30" fmla="*/ 5680497 h 6024688"/>
              <a:gd name="connsiteX31" fmla="*/ 1988266 w 4519959"/>
              <a:gd name="connsiteY31" fmla="*/ 5686820 h 6024688"/>
              <a:gd name="connsiteX32" fmla="*/ 2005843 w 4519959"/>
              <a:gd name="connsiteY32" fmla="*/ 5691236 h 6024688"/>
              <a:gd name="connsiteX33" fmla="*/ 2011578 w 4519959"/>
              <a:gd name="connsiteY33" fmla="*/ 5684912 h 6024688"/>
              <a:gd name="connsiteX34" fmla="*/ 1994000 w 4519959"/>
              <a:gd name="connsiteY34" fmla="*/ 5680497 h 6024688"/>
              <a:gd name="connsiteX35" fmla="*/ 2401637 w 4519959"/>
              <a:gd name="connsiteY35" fmla="*/ 5623706 h 6024688"/>
              <a:gd name="connsiteX36" fmla="*/ 2360928 w 4519959"/>
              <a:gd name="connsiteY36" fmla="*/ 5632892 h 6024688"/>
              <a:gd name="connsiteX37" fmla="*/ 2366853 w 4519959"/>
              <a:gd name="connsiteY37" fmla="*/ 5638265 h 6024688"/>
              <a:gd name="connsiteX38" fmla="*/ 2404696 w 4519959"/>
              <a:gd name="connsiteY38" fmla="*/ 5632238 h 6024688"/>
              <a:gd name="connsiteX39" fmla="*/ 2407562 w 4519959"/>
              <a:gd name="connsiteY39" fmla="*/ 5629078 h 6024688"/>
              <a:gd name="connsiteX40" fmla="*/ 2446951 w 4519959"/>
              <a:gd name="connsiteY40" fmla="*/ 5538024 h 6024688"/>
              <a:gd name="connsiteX41" fmla="*/ 2444086 w 4519959"/>
              <a:gd name="connsiteY41" fmla="*/ 5541184 h 6024688"/>
              <a:gd name="connsiteX42" fmla="*/ 2461854 w 4519959"/>
              <a:gd name="connsiteY42" fmla="*/ 5557296 h 6024688"/>
              <a:gd name="connsiteX43" fmla="*/ 2470457 w 4519959"/>
              <a:gd name="connsiteY43" fmla="*/ 5547809 h 6024688"/>
              <a:gd name="connsiteX44" fmla="*/ 2464532 w 4519959"/>
              <a:gd name="connsiteY44" fmla="*/ 5542436 h 6024688"/>
              <a:gd name="connsiteX45" fmla="*/ 2446951 w 4519959"/>
              <a:gd name="connsiteY45" fmla="*/ 5538024 h 6024688"/>
              <a:gd name="connsiteX46" fmla="*/ 1296965 w 4519959"/>
              <a:gd name="connsiteY46" fmla="*/ 5482983 h 6024688"/>
              <a:gd name="connsiteX47" fmla="*/ 1294097 w 4519959"/>
              <a:gd name="connsiteY47" fmla="*/ 5486147 h 6024688"/>
              <a:gd name="connsiteX48" fmla="*/ 1305941 w 4519959"/>
              <a:gd name="connsiteY48" fmla="*/ 5496886 h 6024688"/>
              <a:gd name="connsiteX49" fmla="*/ 1308809 w 4519959"/>
              <a:gd name="connsiteY49" fmla="*/ 5493722 h 6024688"/>
              <a:gd name="connsiteX50" fmla="*/ 2118669 w 4519959"/>
              <a:gd name="connsiteY50" fmla="*/ 5447792 h 6024688"/>
              <a:gd name="connsiteX51" fmla="*/ 2115801 w 4519959"/>
              <a:gd name="connsiteY51" fmla="*/ 5450955 h 6024688"/>
              <a:gd name="connsiteX52" fmla="*/ 2127644 w 4519959"/>
              <a:gd name="connsiteY52" fmla="*/ 5461695 h 6024688"/>
              <a:gd name="connsiteX53" fmla="*/ 2130513 w 4519959"/>
              <a:gd name="connsiteY53" fmla="*/ 5458531 h 6024688"/>
              <a:gd name="connsiteX54" fmla="*/ 2524001 w 4519959"/>
              <a:gd name="connsiteY54" fmla="*/ 5429251 h 6024688"/>
              <a:gd name="connsiteX55" fmla="*/ 2506797 w 4519959"/>
              <a:gd name="connsiteY55" fmla="*/ 5448223 h 6024688"/>
              <a:gd name="connsiteX56" fmla="*/ 2512722 w 4519959"/>
              <a:gd name="connsiteY56" fmla="*/ 5453596 h 6024688"/>
              <a:gd name="connsiteX57" fmla="*/ 2529925 w 4519959"/>
              <a:gd name="connsiteY57" fmla="*/ 5434624 h 6024688"/>
              <a:gd name="connsiteX58" fmla="*/ 2538528 w 4519959"/>
              <a:gd name="connsiteY58" fmla="*/ 5425136 h 6024688"/>
              <a:gd name="connsiteX59" fmla="*/ 2535662 w 4519959"/>
              <a:gd name="connsiteY59" fmla="*/ 5428297 h 6024688"/>
              <a:gd name="connsiteX60" fmla="*/ 2553425 w 4519959"/>
              <a:gd name="connsiteY60" fmla="*/ 5444404 h 6024688"/>
              <a:gd name="connsiteX61" fmla="*/ 2562025 w 4519959"/>
              <a:gd name="connsiteY61" fmla="*/ 5434919 h 6024688"/>
              <a:gd name="connsiteX62" fmla="*/ 2556106 w 4519959"/>
              <a:gd name="connsiteY62" fmla="*/ 5429552 h 6024688"/>
              <a:gd name="connsiteX63" fmla="*/ 2538528 w 4519959"/>
              <a:gd name="connsiteY63" fmla="*/ 5425136 h 6024688"/>
              <a:gd name="connsiteX64" fmla="*/ 1354580 w 4519959"/>
              <a:gd name="connsiteY64" fmla="*/ 5380914 h 6024688"/>
              <a:gd name="connsiteX65" fmla="*/ 1350884 w 4519959"/>
              <a:gd name="connsiteY65" fmla="*/ 5387814 h 6024688"/>
              <a:gd name="connsiteX66" fmla="*/ 1366522 w 4519959"/>
              <a:gd name="connsiteY66" fmla="*/ 5391743 h 6024688"/>
              <a:gd name="connsiteX67" fmla="*/ 2593012 w 4519959"/>
              <a:gd name="connsiteY67" fmla="*/ 5365051 h 6024688"/>
              <a:gd name="connsiteX68" fmla="*/ 2587274 w 4519959"/>
              <a:gd name="connsiteY68" fmla="*/ 5371378 h 6024688"/>
              <a:gd name="connsiteX69" fmla="*/ 2593193 w 4519959"/>
              <a:gd name="connsiteY69" fmla="*/ 5376745 h 6024688"/>
              <a:gd name="connsiteX70" fmla="*/ 2598931 w 4519959"/>
              <a:gd name="connsiteY70" fmla="*/ 5370418 h 6024688"/>
              <a:gd name="connsiteX71" fmla="*/ 2671370 w 4519959"/>
              <a:gd name="connsiteY71" fmla="*/ 5338143 h 6024688"/>
              <a:gd name="connsiteX72" fmla="*/ 2627605 w 4519959"/>
              <a:gd name="connsiteY72" fmla="*/ 5338795 h 6024688"/>
              <a:gd name="connsiteX73" fmla="*/ 2643068 w 4519959"/>
              <a:gd name="connsiteY73" fmla="*/ 5393157 h 6024688"/>
              <a:gd name="connsiteX74" fmla="*/ 2660084 w 4519959"/>
              <a:gd name="connsiteY74" fmla="*/ 5362486 h 6024688"/>
              <a:gd name="connsiteX75" fmla="*/ 2680345 w 4519959"/>
              <a:gd name="connsiteY75" fmla="*/ 5352046 h 6024688"/>
              <a:gd name="connsiteX76" fmla="*/ 2723170 w 4519959"/>
              <a:gd name="connsiteY76" fmla="*/ 5292913 h 6024688"/>
              <a:gd name="connsiteX77" fmla="*/ 2717435 w 4519959"/>
              <a:gd name="connsiteY77" fmla="*/ 5299238 h 6024688"/>
              <a:gd name="connsiteX78" fmla="*/ 2735014 w 4519959"/>
              <a:gd name="connsiteY78" fmla="*/ 5303653 h 6024688"/>
              <a:gd name="connsiteX79" fmla="*/ 933951 w 4519959"/>
              <a:gd name="connsiteY79" fmla="*/ 5228727 h 6024688"/>
              <a:gd name="connsiteX80" fmla="*/ 925348 w 4519959"/>
              <a:gd name="connsiteY80" fmla="*/ 5238214 h 6024688"/>
              <a:gd name="connsiteX81" fmla="*/ 931268 w 4519959"/>
              <a:gd name="connsiteY81" fmla="*/ 5243582 h 6024688"/>
              <a:gd name="connsiteX82" fmla="*/ 939870 w 4519959"/>
              <a:gd name="connsiteY82" fmla="*/ 5234095 h 6024688"/>
              <a:gd name="connsiteX83" fmla="*/ 2841109 w 4519959"/>
              <a:gd name="connsiteY83" fmla="*/ 5186648 h 6024688"/>
              <a:gd name="connsiteX84" fmla="*/ 2835375 w 4519959"/>
              <a:gd name="connsiteY84" fmla="*/ 5192972 h 6024688"/>
              <a:gd name="connsiteX85" fmla="*/ 2852958 w 4519959"/>
              <a:gd name="connsiteY85" fmla="*/ 5197393 h 6024688"/>
              <a:gd name="connsiteX86" fmla="*/ 2858693 w 4519959"/>
              <a:gd name="connsiteY86" fmla="*/ 5191069 h 6024688"/>
              <a:gd name="connsiteX87" fmla="*/ 2841109 w 4519959"/>
              <a:gd name="connsiteY87" fmla="*/ 5186648 h 6024688"/>
              <a:gd name="connsiteX88" fmla="*/ 1026457 w 4519959"/>
              <a:gd name="connsiteY88" fmla="*/ 5174313 h 6024688"/>
              <a:gd name="connsiteX89" fmla="*/ 1020723 w 4519959"/>
              <a:gd name="connsiteY89" fmla="*/ 5180636 h 6024688"/>
              <a:gd name="connsiteX90" fmla="*/ 1038300 w 4519959"/>
              <a:gd name="connsiteY90" fmla="*/ 5185052 h 6024688"/>
              <a:gd name="connsiteX91" fmla="*/ 1044035 w 4519959"/>
              <a:gd name="connsiteY91" fmla="*/ 5178727 h 6024688"/>
              <a:gd name="connsiteX92" fmla="*/ 1026457 w 4519959"/>
              <a:gd name="connsiteY92" fmla="*/ 5174313 h 6024688"/>
              <a:gd name="connsiteX93" fmla="*/ 2858316 w 4519959"/>
              <a:gd name="connsiteY93" fmla="*/ 5167673 h 6024688"/>
              <a:gd name="connsiteX94" fmla="*/ 2855447 w 4519959"/>
              <a:gd name="connsiteY94" fmla="*/ 5170837 h 6024688"/>
              <a:gd name="connsiteX95" fmla="*/ 2867296 w 4519959"/>
              <a:gd name="connsiteY95" fmla="*/ 5181581 h 6024688"/>
              <a:gd name="connsiteX96" fmla="*/ 2875898 w 4519959"/>
              <a:gd name="connsiteY96" fmla="*/ 5172094 h 6024688"/>
              <a:gd name="connsiteX97" fmla="*/ 2858316 w 4519959"/>
              <a:gd name="connsiteY97" fmla="*/ 5167673 h 6024688"/>
              <a:gd name="connsiteX98" fmla="*/ 2898459 w 4519959"/>
              <a:gd name="connsiteY98" fmla="*/ 5123402 h 6024688"/>
              <a:gd name="connsiteX99" fmla="*/ 2892724 w 4519959"/>
              <a:gd name="connsiteY99" fmla="*/ 5129726 h 6024688"/>
              <a:gd name="connsiteX100" fmla="*/ 2904573 w 4519959"/>
              <a:gd name="connsiteY100" fmla="*/ 5140471 h 6024688"/>
              <a:gd name="connsiteX101" fmla="*/ 2910308 w 4519959"/>
              <a:gd name="connsiteY101" fmla="*/ 5134147 h 6024688"/>
              <a:gd name="connsiteX102" fmla="*/ 1109050 w 4519959"/>
              <a:gd name="connsiteY102" fmla="*/ 5047520 h 6024688"/>
              <a:gd name="connsiteX103" fmla="*/ 1100450 w 4519959"/>
              <a:gd name="connsiteY103" fmla="*/ 5057004 h 6024688"/>
              <a:gd name="connsiteX104" fmla="*/ 1112293 w 4519959"/>
              <a:gd name="connsiteY104" fmla="*/ 5067744 h 6024688"/>
              <a:gd name="connsiteX105" fmla="*/ 1120893 w 4519959"/>
              <a:gd name="connsiteY105" fmla="*/ 5058260 h 6024688"/>
              <a:gd name="connsiteX106" fmla="*/ 1114602 w 4519959"/>
              <a:gd name="connsiteY106" fmla="*/ 5029501 h 6024688"/>
              <a:gd name="connsiteX107" fmla="*/ 1111735 w 4519959"/>
              <a:gd name="connsiteY107" fmla="*/ 5032662 h 6024688"/>
              <a:gd name="connsiteX108" fmla="*/ 1117842 w 4519959"/>
              <a:gd name="connsiteY108" fmla="*/ 5049728 h 6024688"/>
              <a:gd name="connsiteX109" fmla="*/ 1120711 w 4519959"/>
              <a:gd name="connsiteY109" fmla="*/ 5046565 h 6024688"/>
              <a:gd name="connsiteX110" fmla="*/ 1114602 w 4519959"/>
              <a:gd name="connsiteY110" fmla="*/ 5029501 h 6024688"/>
              <a:gd name="connsiteX111" fmla="*/ 2978566 w 4519959"/>
              <a:gd name="connsiteY111" fmla="*/ 5023163 h 6024688"/>
              <a:gd name="connsiteX112" fmla="*/ 2966904 w 4519959"/>
              <a:gd name="connsiteY112" fmla="*/ 5024118 h 6024688"/>
              <a:gd name="connsiteX113" fmla="*/ 2967095 w 4519959"/>
              <a:gd name="connsiteY113" fmla="*/ 5035814 h 6024688"/>
              <a:gd name="connsiteX114" fmla="*/ 2940913 w 4519959"/>
              <a:gd name="connsiteY114" fmla="*/ 5040885 h 6024688"/>
              <a:gd name="connsiteX115" fmla="*/ 2955808 w 4519959"/>
              <a:gd name="connsiteY115" fmla="*/ 5060156 h 6024688"/>
              <a:gd name="connsiteX116" fmla="*/ 2941471 w 4519959"/>
              <a:gd name="connsiteY116" fmla="*/ 5075968 h 6024688"/>
              <a:gd name="connsiteX117" fmla="*/ 2933058 w 4519959"/>
              <a:gd name="connsiteY117" fmla="*/ 5097152 h 6024688"/>
              <a:gd name="connsiteX118" fmla="*/ 2938983 w 4519959"/>
              <a:gd name="connsiteY118" fmla="*/ 5102523 h 6024688"/>
              <a:gd name="connsiteX119" fmla="*/ 2941851 w 4519959"/>
              <a:gd name="connsiteY119" fmla="*/ 5099360 h 6024688"/>
              <a:gd name="connsiteX120" fmla="*/ 2941661 w 4519959"/>
              <a:gd name="connsiteY120" fmla="*/ 5087664 h 6024688"/>
              <a:gd name="connsiteX121" fmla="*/ 2959056 w 4519959"/>
              <a:gd name="connsiteY121" fmla="*/ 5080385 h 6024688"/>
              <a:gd name="connsiteX122" fmla="*/ 2984485 w 4519959"/>
              <a:gd name="connsiteY122" fmla="*/ 5028531 h 6024688"/>
              <a:gd name="connsiteX123" fmla="*/ 3001131 w 4519959"/>
              <a:gd name="connsiteY123" fmla="*/ 4974477 h 6024688"/>
              <a:gd name="connsiteX124" fmla="*/ 2998263 w 4519959"/>
              <a:gd name="connsiteY124" fmla="*/ 4977640 h 6024688"/>
              <a:gd name="connsiteX125" fmla="*/ 3010106 w 4519959"/>
              <a:gd name="connsiteY125" fmla="*/ 4988380 h 6024688"/>
              <a:gd name="connsiteX126" fmla="*/ 3012975 w 4519959"/>
              <a:gd name="connsiteY126" fmla="*/ 4985216 h 6024688"/>
              <a:gd name="connsiteX127" fmla="*/ 1151126 w 4519959"/>
              <a:gd name="connsiteY127" fmla="*/ 4941608 h 6024688"/>
              <a:gd name="connsiteX128" fmla="*/ 1148258 w 4519959"/>
              <a:gd name="connsiteY128" fmla="*/ 4944771 h 6024688"/>
              <a:gd name="connsiteX129" fmla="*/ 1160101 w 4519959"/>
              <a:gd name="connsiteY129" fmla="*/ 4955511 h 6024688"/>
              <a:gd name="connsiteX130" fmla="*/ 1162970 w 4519959"/>
              <a:gd name="connsiteY130" fmla="*/ 4952347 h 6024688"/>
              <a:gd name="connsiteX131" fmla="*/ 408532 w 4519959"/>
              <a:gd name="connsiteY131" fmla="*/ 4856020 h 6024688"/>
              <a:gd name="connsiteX132" fmla="*/ 420375 w 4519959"/>
              <a:gd name="connsiteY132" fmla="*/ 4866759 h 6024688"/>
              <a:gd name="connsiteX133" fmla="*/ 414642 w 4519959"/>
              <a:gd name="connsiteY133" fmla="*/ 4873083 h 6024688"/>
              <a:gd name="connsiteX134" fmla="*/ 402798 w 4519959"/>
              <a:gd name="connsiteY134" fmla="*/ 4862343 h 6024688"/>
              <a:gd name="connsiteX135" fmla="*/ 417132 w 4519959"/>
              <a:gd name="connsiteY135" fmla="*/ 4846535 h 6024688"/>
              <a:gd name="connsiteX136" fmla="*/ 423057 w 4519959"/>
              <a:gd name="connsiteY136" fmla="*/ 4851907 h 6024688"/>
              <a:gd name="connsiteX137" fmla="*/ 417323 w 4519959"/>
              <a:gd name="connsiteY137" fmla="*/ 4858231 h 6024688"/>
              <a:gd name="connsiteX138" fmla="*/ 411398 w 4519959"/>
              <a:gd name="connsiteY138" fmla="*/ 4852859 h 6024688"/>
              <a:gd name="connsiteX139" fmla="*/ 3451938 w 4519959"/>
              <a:gd name="connsiteY139" fmla="*/ 4334488 h 6024688"/>
              <a:gd name="connsiteX140" fmla="*/ 3463787 w 4519959"/>
              <a:gd name="connsiteY140" fmla="*/ 4345232 h 6024688"/>
              <a:gd name="connsiteX141" fmla="*/ 3458052 w 4519959"/>
              <a:gd name="connsiteY141" fmla="*/ 4351557 h 6024688"/>
              <a:gd name="connsiteX142" fmla="*/ 3446203 w 4519959"/>
              <a:gd name="connsiteY142" fmla="*/ 4340812 h 6024688"/>
              <a:gd name="connsiteX143" fmla="*/ 3544636 w 4519959"/>
              <a:gd name="connsiteY143" fmla="*/ 4291766 h 6024688"/>
              <a:gd name="connsiteX144" fmla="*/ 3550751 w 4519959"/>
              <a:gd name="connsiteY144" fmla="*/ 4308836 h 6024688"/>
              <a:gd name="connsiteX145" fmla="*/ 3536033 w 4519959"/>
              <a:gd name="connsiteY145" fmla="*/ 4301254 h 6024688"/>
              <a:gd name="connsiteX146" fmla="*/ 3503743 w 4519959"/>
              <a:gd name="connsiteY146" fmla="*/ 4289263 h 6024688"/>
              <a:gd name="connsiteX147" fmla="*/ 3516339 w 4519959"/>
              <a:gd name="connsiteY147" fmla="*/ 4346785 h 6024688"/>
              <a:gd name="connsiteX148" fmla="*/ 3507737 w 4519959"/>
              <a:gd name="connsiteY148" fmla="*/ 4356273 h 6024688"/>
              <a:gd name="connsiteX149" fmla="*/ 3495887 w 4519959"/>
              <a:gd name="connsiteY149" fmla="*/ 4345528 h 6024688"/>
              <a:gd name="connsiteX150" fmla="*/ 3503743 w 4519959"/>
              <a:gd name="connsiteY150" fmla="*/ 4289263 h 6024688"/>
              <a:gd name="connsiteX151" fmla="*/ 3572751 w 4519959"/>
              <a:gd name="connsiteY151" fmla="*/ 4225065 h 6024688"/>
              <a:gd name="connsiteX152" fmla="*/ 3578669 w 4519959"/>
              <a:gd name="connsiteY152" fmla="*/ 4230432 h 6024688"/>
              <a:gd name="connsiteX153" fmla="*/ 3572935 w 4519959"/>
              <a:gd name="connsiteY153" fmla="*/ 4236756 h 6024688"/>
              <a:gd name="connsiteX154" fmla="*/ 3567016 w 4519959"/>
              <a:gd name="connsiteY154" fmla="*/ 4231389 h 6024688"/>
              <a:gd name="connsiteX155" fmla="*/ 3655531 w 4519959"/>
              <a:gd name="connsiteY155" fmla="*/ 4109961 h 6024688"/>
              <a:gd name="connsiteX156" fmla="*/ 3661455 w 4519959"/>
              <a:gd name="connsiteY156" fmla="*/ 4115333 h 6024688"/>
              <a:gd name="connsiteX157" fmla="*/ 3655718 w 4519959"/>
              <a:gd name="connsiteY157" fmla="*/ 4121660 h 6024688"/>
              <a:gd name="connsiteX158" fmla="*/ 3649794 w 4519959"/>
              <a:gd name="connsiteY158" fmla="*/ 4116288 h 6024688"/>
              <a:gd name="connsiteX159" fmla="*/ 3698921 w 4519959"/>
              <a:gd name="connsiteY159" fmla="*/ 4085922 h 6024688"/>
              <a:gd name="connsiteX160" fmla="*/ 3722608 w 4519959"/>
              <a:gd name="connsiteY160" fmla="*/ 4107401 h 6024688"/>
              <a:gd name="connsiteX161" fmla="*/ 3702727 w 4519959"/>
              <a:gd name="connsiteY161" fmla="*/ 4141233 h 6024688"/>
              <a:gd name="connsiteX162" fmla="*/ 3679224 w 4519959"/>
              <a:gd name="connsiteY162" fmla="*/ 4131445 h 6024688"/>
              <a:gd name="connsiteX163" fmla="*/ 3673299 w 4519959"/>
              <a:gd name="connsiteY163" fmla="*/ 4126072 h 6024688"/>
              <a:gd name="connsiteX164" fmla="*/ 3693561 w 4519959"/>
              <a:gd name="connsiteY164" fmla="*/ 4115634 h 6024688"/>
              <a:gd name="connsiteX165" fmla="*/ 3698921 w 4519959"/>
              <a:gd name="connsiteY165" fmla="*/ 4085922 h 6024688"/>
              <a:gd name="connsiteX166" fmla="*/ 3722236 w 4519959"/>
              <a:gd name="connsiteY166" fmla="*/ 4084011 h 6024688"/>
              <a:gd name="connsiteX167" fmla="*/ 3739814 w 4519959"/>
              <a:gd name="connsiteY167" fmla="*/ 4088426 h 6024688"/>
              <a:gd name="connsiteX168" fmla="*/ 3745739 w 4519959"/>
              <a:gd name="connsiteY168" fmla="*/ 4093799 h 6024688"/>
              <a:gd name="connsiteX169" fmla="*/ 3737136 w 4519959"/>
              <a:gd name="connsiteY169" fmla="*/ 4103286 h 6024688"/>
              <a:gd name="connsiteX170" fmla="*/ 3719367 w 4519959"/>
              <a:gd name="connsiteY170" fmla="*/ 4087174 h 6024688"/>
              <a:gd name="connsiteX171" fmla="*/ 3756830 w 4519959"/>
              <a:gd name="connsiteY171" fmla="*/ 4057755 h 6024688"/>
              <a:gd name="connsiteX172" fmla="*/ 3768679 w 4519959"/>
              <a:gd name="connsiteY172" fmla="*/ 4068500 h 6024688"/>
              <a:gd name="connsiteX173" fmla="*/ 3754342 w 4519959"/>
              <a:gd name="connsiteY173" fmla="*/ 4084311 h 6024688"/>
              <a:gd name="connsiteX174" fmla="*/ 3748227 w 4519959"/>
              <a:gd name="connsiteY174" fmla="*/ 4067243 h 6024688"/>
              <a:gd name="connsiteX175" fmla="*/ 3794107 w 4519959"/>
              <a:gd name="connsiteY175" fmla="*/ 4016644 h 6024688"/>
              <a:gd name="connsiteX176" fmla="*/ 3805957 w 4519959"/>
              <a:gd name="connsiteY176" fmla="*/ 4027389 h 6024688"/>
              <a:gd name="connsiteX177" fmla="*/ 3800220 w 4519959"/>
              <a:gd name="connsiteY177" fmla="*/ 4033716 h 6024688"/>
              <a:gd name="connsiteX178" fmla="*/ 3779957 w 4519959"/>
              <a:gd name="connsiteY178" fmla="*/ 4044155 h 6024688"/>
              <a:gd name="connsiteX179" fmla="*/ 3773851 w 4519959"/>
              <a:gd name="connsiteY179" fmla="*/ 4027089 h 6024688"/>
              <a:gd name="connsiteX180" fmla="*/ 506503 w 4519959"/>
              <a:gd name="connsiteY180" fmla="*/ 3980151 h 6024688"/>
              <a:gd name="connsiteX181" fmla="*/ 518346 w 4519959"/>
              <a:gd name="connsiteY181" fmla="*/ 3990890 h 6024688"/>
              <a:gd name="connsiteX182" fmla="*/ 512612 w 4519959"/>
              <a:gd name="connsiteY182" fmla="*/ 3997215 h 6024688"/>
              <a:gd name="connsiteX183" fmla="*/ 500768 w 4519959"/>
              <a:gd name="connsiteY183" fmla="*/ 3986475 h 6024688"/>
              <a:gd name="connsiteX184" fmla="*/ 515103 w 4519959"/>
              <a:gd name="connsiteY184" fmla="*/ 3970666 h 6024688"/>
              <a:gd name="connsiteX185" fmla="*/ 521027 w 4519959"/>
              <a:gd name="connsiteY185" fmla="*/ 3976038 h 6024688"/>
              <a:gd name="connsiteX186" fmla="*/ 515292 w 4519959"/>
              <a:gd name="connsiteY186" fmla="*/ 3982362 h 6024688"/>
              <a:gd name="connsiteX187" fmla="*/ 509368 w 4519959"/>
              <a:gd name="connsiteY187" fmla="*/ 3976990 h 6024688"/>
              <a:gd name="connsiteX188" fmla="*/ 3889112 w 4519959"/>
              <a:gd name="connsiteY188" fmla="*/ 3935684 h 6024688"/>
              <a:gd name="connsiteX189" fmla="*/ 3900956 w 4519959"/>
              <a:gd name="connsiteY189" fmla="*/ 3946423 h 6024688"/>
              <a:gd name="connsiteX190" fmla="*/ 3889487 w 4519959"/>
              <a:gd name="connsiteY190" fmla="*/ 3959072 h 6024688"/>
              <a:gd name="connsiteX191" fmla="*/ 3877643 w 4519959"/>
              <a:gd name="connsiteY191" fmla="*/ 3948332 h 6024688"/>
              <a:gd name="connsiteX192" fmla="*/ 3361120 w 4519959"/>
              <a:gd name="connsiteY192" fmla="*/ 3898489 h 6024688"/>
              <a:gd name="connsiteX193" fmla="*/ 3367040 w 4519959"/>
              <a:gd name="connsiteY193" fmla="*/ 3903857 h 6024688"/>
              <a:gd name="connsiteX194" fmla="*/ 3361306 w 4519959"/>
              <a:gd name="connsiteY194" fmla="*/ 3910181 h 6024688"/>
              <a:gd name="connsiteX195" fmla="*/ 3355386 w 4519959"/>
              <a:gd name="connsiteY195" fmla="*/ 3904814 h 6024688"/>
              <a:gd name="connsiteX196" fmla="*/ 3932124 w 4519959"/>
              <a:gd name="connsiteY196" fmla="*/ 3888249 h 6024688"/>
              <a:gd name="connsiteX197" fmla="*/ 3938234 w 4519959"/>
              <a:gd name="connsiteY197" fmla="*/ 3905313 h 6024688"/>
              <a:gd name="connsiteX198" fmla="*/ 3923896 w 4519959"/>
              <a:gd name="connsiteY198" fmla="*/ 3921124 h 6024688"/>
              <a:gd name="connsiteX199" fmla="*/ 3912052 w 4519959"/>
              <a:gd name="connsiteY199" fmla="*/ 3910385 h 6024688"/>
              <a:gd name="connsiteX200" fmla="*/ 3981430 w 4519959"/>
              <a:gd name="connsiteY200" fmla="*/ 3869569 h 6024688"/>
              <a:gd name="connsiteX201" fmla="*/ 3999014 w 4519959"/>
              <a:gd name="connsiteY201" fmla="*/ 3873991 h 6024688"/>
              <a:gd name="connsiteX202" fmla="*/ 3990411 w 4519959"/>
              <a:gd name="connsiteY202" fmla="*/ 3883478 h 6024688"/>
              <a:gd name="connsiteX203" fmla="*/ 3978561 w 4519959"/>
              <a:gd name="connsiteY203" fmla="*/ 3872733 h 6024688"/>
              <a:gd name="connsiteX204" fmla="*/ 3405203 w 4519959"/>
              <a:gd name="connsiteY204" fmla="*/ 3859746 h 6024688"/>
              <a:gd name="connsiteX205" fmla="*/ 3395532 w 4519959"/>
              <a:gd name="connsiteY205" fmla="*/ 3860540 h 6024688"/>
              <a:gd name="connsiteX206" fmla="*/ 3404507 w 4519959"/>
              <a:gd name="connsiteY206" fmla="*/ 3874443 h 6024688"/>
              <a:gd name="connsiteX207" fmla="*/ 3404793 w 4519959"/>
              <a:gd name="connsiteY207" fmla="*/ 3874702 h 6024688"/>
              <a:gd name="connsiteX208" fmla="*/ 3406597 w 4519959"/>
              <a:gd name="connsiteY208" fmla="*/ 3872713 h 6024688"/>
              <a:gd name="connsiteX209" fmla="*/ 3368598 w 4519959"/>
              <a:gd name="connsiteY209" fmla="*/ 3818829 h 6024688"/>
              <a:gd name="connsiteX210" fmla="*/ 3348714 w 4519959"/>
              <a:gd name="connsiteY210" fmla="*/ 3852663 h 6024688"/>
              <a:gd name="connsiteX211" fmla="*/ 3322343 w 4519959"/>
              <a:gd name="connsiteY211" fmla="*/ 3846039 h 6024688"/>
              <a:gd name="connsiteX212" fmla="*/ 3340111 w 4519959"/>
              <a:gd name="connsiteY212" fmla="*/ 3862150 h 6024688"/>
              <a:gd name="connsiteX213" fmla="*/ 3302271 w 4519959"/>
              <a:gd name="connsiteY213" fmla="*/ 3868175 h 6024688"/>
              <a:gd name="connsiteX214" fmla="*/ 3264993 w 4519959"/>
              <a:gd name="connsiteY214" fmla="*/ 3909285 h 6024688"/>
              <a:gd name="connsiteX215" fmla="*/ 3262500 w 4519959"/>
              <a:gd name="connsiteY215" fmla="*/ 3935836 h 6024688"/>
              <a:gd name="connsiteX216" fmla="*/ 3227901 w 4519959"/>
              <a:gd name="connsiteY216" fmla="*/ 3962086 h 6024688"/>
              <a:gd name="connsiteX217" fmla="*/ 3216432 w 4519959"/>
              <a:gd name="connsiteY217" fmla="*/ 3974735 h 6024688"/>
              <a:gd name="connsiteX218" fmla="*/ 3211075 w 4519959"/>
              <a:gd name="connsiteY218" fmla="*/ 4004454 h 6024688"/>
              <a:gd name="connsiteX219" fmla="*/ 3216288 w 4519959"/>
              <a:gd name="connsiteY219" fmla="*/ 4008049 h 6024688"/>
              <a:gd name="connsiteX220" fmla="*/ 3227853 w 4519959"/>
              <a:gd name="connsiteY220" fmla="*/ 4008842 h 6024688"/>
              <a:gd name="connsiteX221" fmla="*/ 3282920 w 4519959"/>
              <a:gd name="connsiteY221" fmla="*/ 3985305 h 6024688"/>
              <a:gd name="connsiteX222" fmla="*/ 3287937 w 4519959"/>
              <a:gd name="connsiteY222" fmla="*/ 3979772 h 6024688"/>
              <a:gd name="connsiteX223" fmla="*/ 3287998 w 4519959"/>
              <a:gd name="connsiteY223" fmla="*/ 3979124 h 6024688"/>
              <a:gd name="connsiteX224" fmla="*/ 3292112 w 4519959"/>
              <a:gd name="connsiteY224" fmla="*/ 3962688 h 6024688"/>
              <a:gd name="connsiteX225" fmla="*/ 3296986 w 4519959"/>
              <a:gd name="connsiteY225" fmla="*/ 3969793 h 6024688"/>
              <a:gd name="connsiteX226" fmla="*/ 3302992 w 4519959"/>
              <a:gd name="connsiteY226" fmla="*/ 3963169 h 6024688"/>
              <a:gd name="connsiteX227" fmla="*/ 3314089 w 4519959"/>
              <a:gd name="connsiteY227" fmla="*/ 3927131 h 6024688"/>
              <a:gd name="connsiteX228" fmla="*/ 3322876 w 4519959"/>
              <a:gd name="connsiteY228" fmla="*/ 3929334 h 6024688"/>
              <a:gd name="connsiteX229" fmla="*/ 3322691 w 4519959"/>
              <a:gd name="connsiteY229" fmla="*/ 3917643 h 6024688"/>
              <a:gd name="connsiteX230" fmla="*/ 3328426 w 4519959"/>
              <a:gd name="connsiteY230" fmla="*/ 3911319 h 6024688"/>
              <a:gd name="connsiteX231" fmla="*/ 3372186 w 4519959"/>
              <a:gd name="connsiteY231" fmla="*/ 3910662 h 6024688"/>
              <a:gd name="connsiteX232" fmla="*/ 3375703 w 4519959"/>
              <a:gd name="connsiteY232" fmla="*/ 3906783 h 6024688"/>
              <a:gd name="connsiteX233" fmla="*/ 3375833 w 4519959"/>
              <a:gd name="connsiteY233" fmla="*/ 3906066 h 6024688"/>
              <a:gd name="connsiteX234" fmla="*/ 3346030 w 4519959"/>
              <a:gd name="connsiteY234" fmla="*/ 3867518 h 6024688"/>
              <a:gd name="connsiteX235" fmla="*/ 3366293 w 4519959"/>
              <a:gd name="connsiteY235" fmla="*/ 3857079 h 6024688"/>
              <a:gd name="connsiteX236" fmla="*/ 3380442 w 4519959"/>
              <a:gd name="connsiteY236" fmla="*/ 3829568 h 6024688"/>
              <a:gd name="connsiteX237" fmla="*/ 3419324 w 4519959"/>
              <a:gd name="connsiteY237" fmla="*/ 3806396 h 6024688"/>
              <a:gd name="connsiteX238" fmla="*/ 3397645 w 4519959"/>
              <a:gd name="connsiteY238" fmla="*/ 3810596 h 6024688"/>
              <a:gd name="connsiteX239" fmla="*/ 3394779 w 4519959"/>
              <a:gd name="connsiteY239" fmla="*/ 3813757 h 6024688"/>
              <a:gd name="connsiteX240" fmla="*/ 3406623 w 4519959"/>
              <a:gd name="connsiteY240" fmla="*/ 3824496 h 6024688"/>
              <a:gd name="connsiteX241" fmla="*/ 3427073 w 4519959"/>
              <a:gd name="connsiteY241" fmla="*/ 3825756 h 6024688"/>
              <a:gd name="connsiteX242" fmla="*/ 3419468 w 4519959"/>
              <a:gd name="connsiteY242" fmla="*/ 3844888 h 6024688"/>
              <a:gd name="connsiteX243" fmla="*/ 3420749 w 4519959"/>
              <a:gd name="connsiteY243" fmla="*/ 3845209 h 6024688"/>
              <a:gd name="connsiteX244" fmla="*/ 3429219 w 4519959"/>
              <a:gd name="connsiteY244" fmla="*/ 3835870 h 6024688"/>
              <a:gd name="connsiteX245" fmla="*/ 3429052 w 4519959"/>
              <a:gd name="connsiteY245" fmla="*/ 3835473 h 6024688"/>
              <a:gd name="connsiteX246" fmla="*/ 3431209 w 4519959"/>
              <a:gd name="connsiteY246" fmla="*/ 3829218 h 6024688"/>
              <a:gd name="connsiteX247" fmla="*/ 3426826 w 4519959"/>
              <a:gd name="connsiteY247" fmla="*/ 3814704 h 6024688"/>
              <a:gd name="connsiteX248" fmla="*/ 4079113 w 4519959"/>
              <a:gd name="connsiteY248" fmla="*/ 3773749 h 6024688"/>
              <a:gd name="connsiteX249" fmla="*/ 4090957 w 4519959"/>
              <a:gd name="connsiteY249" fmla="*/ 3784488 h 6024688"/>
              <a:gd name="connsiteX250" fmla="*/ 4079488 w 4519959"/>
              <a:gd name="connsiteY250" fmla="*/ 3797137 h 6024688"/>
              <a:gd name="connsiteX251" fmla="*/ 4067644 w 4519959"/>
              <a:gd name="connsiteY251" fmla="*/ 3786397 h 6024688"/>
              <a:gd name="connsiteX252" fmla="*/ 2928129 w 4519959"/>
              <a:gd name="connsiteY252" fmla="*/ 3698169 h 6024688"/>
              <a:gd name="connsiteX253" fmla="*/ 2922394 w 4519959"/>
              <a:gd name="connsiteY253" fmla="*/ 3704493 h 6024688"/>
              <a:gd name="connsiteX254" fmla="*/ 2928319 w 4519959"/>
              <a:gd name="connsiteY254" fmla="*/ 3709865 h 6024688"/>
              <a:gd name="connsiteX255" fmla="*/ 2934053 w 4519959"/>
              <a:gd name="connsiteY255" fmla="*/ 3703540 h 6024688"/>
              <a:gd name="connsiteX256" fmla="*/ 4294739 w 4519959"/>
              <a:gd name="connsiteY256" fmla="*/ 3571661 h 6024688"/>
              <a:gd name="connsiteX257" fmla="*/ 4277345 w 4519959"/>
              <a:gd name="connsiteY257" fmla="*/ 3578936 h 6024688"/>
              <a:gd name="connsiteX258" fmla="*/ 4295113 w 4519959"/>
              <a:gd name="connsiteY258" fmla="*/ 3595049 h 6024688"/>
              <a:gd name="connsiteX259" fmla="*/ 4300848 w 4519959"/>
              <a:gd name="connsiteY259" fmla="*/ 3588724 h 6024688"/>
              <a:gd name="connsiteX260" fmla="*/ 4294739 w 4519959"/>
              <a:gd name="connsiteY260" fmla="*/ 3571661 h 6024688"/>
              <a:gd name="connsiteX261" fmla="*/ 2793887 w 4519959"/>
              <a:gd name="connsiteY261" fmla="*/ 3488402 h 6024688"/>
              <a:gd name="connsiteX262" fmla="*/ 2793699 w 4519959"/>
              <a:gd name="connsiteY262" fmla="*/ 3488793 h 6024688"/>
              <a:gd name="connsiteX263" fmla="*/ 2793986 w 4519959"/>
              <a:gd name="connsiteY263" fmla="*/ 3488477 h 6024688"/>
              <a:gd name="connsiteX264" fmla="*/ 2808420 w 4519959"/>
              <a:gd name="connsiteY264" fmla="*/ 3470961 h 6024688"/>
              <a:gd name="connsiteX265" fmla="*/ 2805552 w 4519959"/>
              <a:gd name="connsiteY265" fmla="*/ 3474124 h 6024688"/>
              <a:gd name="connsiteX266" fmla="*/ 2805770 w 4519959"/>
              <a:gd name="connsiteY266" fmla="*/ 3475481 h 6024688"/>
              <a:gd name="connsiteX267" fmla="*/ 2808585 w 4519959"/>
              <a:gd name="connsiteY267" fmla="*/ 3472376 h 6024688"/>
              <a:gd name="connsiteX268" fmla="*/ 2811513 w 4519959"/>
              <a:gd name="connsiteY268" fmla="*/ 3471151 h 6024688"/>
              <a:gd name="connsiteX269" fmla="*/ 4304144 w 4519959"/>
              <a:gd name="connsiteY269" fmla="*/ 3430364 h 6024688"/>
              <a:gd name="connsiteX270" fmla="*/ 4298409 w 4519959"/>
              <a:gd name="connsiteY270" fmla="*/ 3436688 h 6024688"/>
              <a:gd name="connsiteX271" fmla="*/ 4310254 w 4519959"/>
              <a:gd name="connsiteY271" fmla="*/ 3447428 h 6024688"/>
              <a:gd name="connsiteX272" fmla="*/ 4304144 w 4519959"/>
              <a:gd name="connsiteY272" fmla="*/ 3430364 h 6024688"/>
              <a:gd name="connsiteX273" fmla="*/ 531153 w 4519959"/>
              <a:gd name="connsiteY273" fmla="*/ 3079240 h 6024688"/>
              <a:gd name="connsiteX274" fmla="*/ 522550 w 4519959"/>
              <a:gd name="connsiteY274" fmla="*/ 3088727 h 6024688"/>
              <a:gd name="connsiteX275" fmla="*/ 528469 w 4519959"/>
              <a:gd name="connsiteY275" fmla="*/ 3094095 h 6024688"/>
              <a:gd name="connsiteX276" fmla="*/ 537072 w 4519959"/>
              <a:gd name="connsiteY276" fmla="*/ 3084608 h 6024688"/>
              <a:gd name="connsiteX277" fmla="*/ 623659 w 4519959"/>
              <a:gd name="connsiteY277" fmla="*/ 3024825 h 6024688"/>
              <a:gd name="connsiteX278" fmla="*/ 617924 w 4519959"/>
              <a:gd name="connsiteY278" fmla="*/ 3031149 h 6024688"/>
              <a:gd name="connsiteX279" fmla="*/ 635503 w 4519959"/>
              <a:gd name="connsiteY279" fmla="*/ 3035564 h 6024688"/>
              <a:gd name="connsiteX280" fmla="*/ 641237 w 4519959"/>
              <a:gd name="connsiteY280" fmla="*/ 3029241 h 6024688"/>
              <a:gd name="connsiteX281" fmla="*/ 623659 w 4519959"/>
              <a:gd name="connsiteY281" fmla="*/ 3024825 h 6024688"/>
              <a:gd name="connsiteX282" fmla="*/ 5734 w 4519959"/>
              <a:gd name="connsiteY282" fmla="*/ 2706532 h 6024688"/>
              <a:gd name="connsiteX283" fmla="*/ 17578 w 4519959"/>
              <a:gd name="connsiteY283" fmla="*/ 2717272 h 6024688"/>
              <a:gd name="connsiteX284" fmla="*/ 11844 w 4519959"/>
              <a:gd name="connsiteY284" fmla="*/ 2723596 h 6024688"/>
              <a:gd name="connsiteX285" fmla="*/ 0 w 4519959"/>
              <a:gd name="connsiteY285" fmla="*/ 2712856 h 6024688"/>
              <a:gd name="connsiteX286" fmla="*/ 14334 w 4519959"/>
              <a:gd name="connsiteY286" fmla="*/ 2697048 h 6024688"/>
              <a:gd name="connsiteX287" fmla="*/ 20259 w 4519959"/>
              <a:gd name="connsiteY287" fmla="*/ 2702420 h 6024688"/>
              <a:gd name="connsiteX288" fmla="*/ 14525 w 4519959"/>
              <a:gd name="connsiteY288" fmla="*/ 2708744 h 6024688"/>
              <a:gd name="connsiteX289" fmla="*/ 8600 w 4519959"/>
              <a:gd name="connsiteY289" fmla="*/ 2703372 h 6024688"/>
              <a:gd name="connsiteX290" fmla="*/ 3706612 w 4519959"/>
              <a:gd name="connsiteY290" fmla="*/ 2459882 h 6024688"/>
              <a:gd name="connsiteX291" fmla="*/ 3695810 w 4519959"/>
              <a:gd name="connsiteY291" fmla="*/ 2471795 h 6024688"/>
              <a:gd name="connsiteX292" fmla="*/ 3698996 w 4519959"/>
              <a:gd name="connsiteY292" fmla="*/ 2474684 h 6024688"/>
              <a:gd name="connsiteX293" fmla="*/ 3724769 w 4519959"/>
              <a:gd name="connsiteY293" fmla="*/ 2457715 h 6024688"/>
              <a:gd name="connsiteX294" fmla="*/ 3712854 w 4519959"/>
              <a:gd name="connsiteY294" fmla="*/ 2458690 h 6024688"/>
              <a:gd name="connsiteX295" fmla="*/ 3724073 w 4519959"/>
              <a:gd name="connsiteY295" fmla="*/ 2465729 h 6024688"/>
              <a:gd name="connsiteX296" fmla="*/ 3732623 w 4519959"/>
              <a:gd name="connsiteY296" fmla="*/ 2463303 h 6024688"/>
              <a:gd name="connsiteX297" fmla="*/ 3871479 w 4519959"/>
              <a:gd name="connsiteY297" fmla="*/ 2325677 h 6024688"/>
              <a:gd name="connsiteX298" fmla="*/ 3854086 w 4519959"/>
              <a:gd name="connsiteY298" fmla="*/ 2332952 h 6024688"/>
              <a:gd name="connsiteX299" fmla="*/ 3871854 w 4519959"/>
              <a:gd name="connsiteY299" fmla="*/ 2349065 h 6024688"/>
              <a:gd name="connsiteX300" fmla="*/ 3877589 w 4519959"/>
              <a:gd name="connsiteY300" fmla="*/ 2342741 h 6024688"/>
              <a:gd name="connsiteX301" fmla="*/ 3871479 w 4519959"/>
              <a:gd name="connsiteY301" fmla="*/ 2325677 h 6024688"/>
              <a:gd name="connsiteX302" fmla="*/ 3879034 w 4519959"/>
              <a:gd name="connsiteY302" fmla="*/ 2186421 h 6024688"/>
              <a:gd name="connsiteX303" fmla="*/ 3875151 w 4519959"/>
              <a:gd name="connsiteY303" fmla="*/ 2190705 h 6024688"/>
              <a:gd name="connsiteX304" fmla="*/ 3886994 w 4519959"/>
              <a:gd name="connsiteY304" fmla="*/ 2201445 h 6024688"/>
              <a:gd name="connsiteX305" fmla="*/ 3888335 w 4519959"/>
              <a:gd name="connsiteY305" fmla="*/ 2194018 h 6024688"/>
              <a:gd name="connsiteX306" fmla="*/ 3882632 w 4519959"/>
              <a:gd name="connsiteY306" fmla="*/ 2186642 h 6024688"/>
              <a:gd name="connsiteX307" fmla="*/ 498940 w 4519959"/>
              <a:gd name="connsiteY307" fmla="*/ 2162615 h 6024688"/>
              <a:gd name="connsiteX308" fmla="*/ 487471 w 4519959"/>
              <a:gd name="connsiteY308" fmla="*/ 2175263 h 6024688"/>
              <a:gd name="connsiteX309" fmla="*/ 499315 w 4519959"/>
              <a:gd name="connsiteY309" fmla="*/ 2186002 h 6024688"/>
              <a:gd name="connsiteX310" fmla="*/ 510784 w 4519959"/>
              <a:gd name="connsiteY310" fmla="*/ 2173354 h 6024688"/>
              <a:gd name="connsiteX311" fmla="*/ 777276 w 4519959"/>
              <a:gd name="connsiteY311" fmla="*/ 1867566 h 6024688"/>
              <a:gd name="connsiteX312" fmla="*/ 771542 w 4519959"/>
              <a:gd name="connsiteY312" fmla="*/ 1873890 h 6024688"/>
              <a:gd name="connsiteX313" fmla="*/ 777461 w 4519959"/>
              <a:gd name="connsiteY313" fmla="*/ 1879257 h 6024688"/>
              <a:gd name="connsiteX314" fmla="*/ 783195 w 4519959"/>
              <a:gd name="connsiteY314" fmla="*/ 1872933 h 6024688"/>
              <a:gd name="connsiteX315" fmla="*/ 3608742 w 4519959"/>
              <a:gd name="connsiteY315" fmla="*/ 1416951 h 6024688"/>
              <a:gd name="connsiteX316" fmla="*/ 3603008 w 4519959"/>
              <a:gd name="connsiteY316" fmla="*/ 1423274 h 6024688"/>
              <a:gd name="connsiteX317" fmla="*/ 3614852 w 4519959"/>
              <a:gd name="connsiteY317" fmla="*/ 1434014 h 6024688"/>
              <a:gd name="connsiteX318" fmla="*/ 3608742 w 4519959"/>
              <a:gd name="connsiteY318" fmla="*/ 1416951 h 6024688"/>
              <a:gd name="connsiteX319" fmla="*/ 1242237 w 4519959"/>
              <a:gd name="connsiteY319" fmla="*/ 1200072 h 6024688"/>
              <a:gd name="connsiteX320" fmla="*/ 1254453 w 4519959"/>
              <a:gd name="connsiteY320" fmla="*/ 1234201 h 6024688"/>
              <a:gd name="connsiteX321" fmla="*/ 1248534 w 4519959"/>
              <a:gd name="connsiteY321" fmla="*/ 1228834 h 6024688"/>
              <a:gd name="connsiteX322" fmla="*/ 1239368 w 4519959"/>
              <a:gd name="connsiteY322" fmla="*/ 1203235 h 6024688"/>
              <a:gd name="connsiteX323" fmla="*/ 1941369 w 4519959"/>
              <a:gd name="connsiteY323" fmla="*/ 1195546 h 6024688"/>
              <a:gd name="connsiteX324" fmla="*/ 1935634 w 4519959"/>
              <a:gd name="connsiteY324" fmla="*/ 1201870 h 6024688"/>
              <a:gd name="connsiteX325" fmla="*/ 1941744 w 4519959"/>
              <a:gd name="connsiteY325" fmla="*/ 1218934 h 6024688"/>
              <a:gd name="connsiteX326" fmla="*/ 1956263 w 4519959"/>
              <a:gd name="connsiteY326" fmla="*/ 1214817 h 6024688"/>
              <a:gd name="connsiteX327" fmla="*/ 1958947 w 4519959"/>
              <a:gd name="connsiteY327" fmla="*/ 1199961 h 6024688"/>
              <a:gd name="connsiteX328" fmla="*/ 1941369 w 4519959"/>
              <a:gd name="connsiteY328" fmla="*/ 1195546 h 6024688"/>
              <a:gd name="connsiteX329" fmla="*/ 1440601 w 4519959"/>
              <a:gd name="connsiteY329" fmla="*/ 1195545 h 6024688"/>
              <a:gd name="connsiteX330" fmla="*/ 1434867 w 4519959"/>
              <a:gd name="connsiteY330" fmla="*/ 1201869 h 6024688"/>
              <a:gd name="connsiteX331" fmla="*/ 1440976 w 4519959"/>
              <a:gd name="connsiteY331" fmla="*/ 1218932 h 6024688"/>
              <a:gd name="connsiteX332" fmla="*/ 1455496 w 4519959"/>
              <a:gd name="connsiteY332" fmla="*/ 1214816 h 6024688"/>
              <a:gd name="connsiteX333" fmla="*/ 1458179 w 4519959"/>
              <a:gd name="connsiteY333" fmla="*/ 1199961 h 6024688"/>
              <a:gd name="connsiteX334" fmla="*/ 1440601 w 4519959"/>
              <a:gd name="connsiteY334" fmla="*/ 1195545 h 6024688"/>
              <a:gd name="connsiteX335" fmla="*/ 2022563 w 4519959"/>
              <a:gd name="connsiteY335" fmla="*/ 1186335 h 6024688"/>
              <a:gd name="connsiteX336" fmla="*/ 2008443 w 4519959"/>
              <a:gd name="connsiteY336" fmla="*/ 1192978 h 6024688"/>
              <a:gd name="connsiteX337" fmla="*/ 2016805 w 4519959"/>
              <a:gd name="connsiteY337" fmla="*/ 1200560 h 6024688"/>
              <a:gd name="connsiteX338" fmla="*/ 2025756 w 4519959"/>
              <a:gd name="connsiteY338" fmla="*/ 1186948 h 6024688"/>
              <a:gd name="connsiteX339" fmla="*/ 2026391 w 4519959"/>
              <a:gd name="connsiteY339" fmla="*/ 1186435 h 6024688"/>
              <a:gd name="connsiteX340" fmla="*/ 1279697 w 4519959"/>
              <a:gd name="connsiteY340" fmla="*/ 1170656 h 6024688"/>
              <a:gd name="connsiteX341" fmla="*/ 1276831 w 4519959"/>
              <a:gd name="connsiteY341" fmla="*/ 1173816 h 6024688"/>
              <a:gd name="connsiteX342" fmla="*/ 1288680 w 4519959"/>
              <a:gd name="connsiteY342" fmla="*/ 1184561 h 6024688"/>
              <a:gd name="connsiteX343" fmla="*/ 1291546 w 4519959"/>
              <a:gd name="connsiteY343" fmla="*/ 1181400 h 6024688"/>
              <a:gd name="connsiteX344" fmla="*/ 2056627 w 4519959"/>
              <a:gd name="connsiteY344" fmla="*/ 1159507 h 6024688"/>
              <a:gd name="connsiteX345" fmla="*/ 2055601 w 4519959"/>
              <a:gd name="connsiteY345" fmla="*/ 1162844 h 6024688"/>
              <a:gd name="connsiteX346" fmla="*/ 2057236 w 4519959"/>
              <a:gd name="connsiteY346" fmla="*/ 1161523 h 6024688"/>
              <a:gd name="connsiteX347" fmla="*/ 1603890 w 4519959"/>
              <a:gd name="connsiteY347" fmla="*/ 1051167 h 6024688"/>
              <a:gd name="connsiteX348" fmla="*/ 1584349 w 4519959"/>
              <a:gd name="connsiteY348" fmla="*/ 1060818 h 6024688"/>
              <a:gd name="connsiteX349" fmla="*/ 1582419 w 4519959"/>
              <a:gd name="connsiteY349" fmla="*/ 1122456 h 6024688"/>
              <a:gd name="connsiteX350" fmla="*/ 1565398 w 4519959"/>
              <a:gd name="connsiteY350" fmla="*/ 1153122 h 6024688"/>
              <a:gd name="connsiteX351" fmla="*/ 1559479 w 4519959"/>
              <a:gd name="connsiteY351" fmla="*/ 1147755 h 6024688"/>
              <a:gd name="connsiteX352" fmla="*/ 1548384 w 4519959"/>
              <a:gd name="connsiteY352" fmla="*/ 1183791 h 6024688"/>
              <a:gd name="connsiteX353" fmla="*/ 1545516 w 4519959"/>
              <a:gd name="connsiteY353" fmla="*/ 1186954 h 6024688"/>
              <a:gd name="connsiteX354" fmla="*/ 1507675 w 4519959"/>
              <a:gd name="connsiteY354" fmla="*/ 1192978 h 6024688"/>
              <a:gd name="connsiteX355" fmla="*/ 1537289 w 4519959"/>
              <a:gd name="connsiteY355" fmla="*/ 1219829 h 6024688"/>
              <a:gd name="connsiteX356" fmla="*/ 1612597 w 4519959"/>
              <a:gd name="connsiteY356" fmla="*/ 1184392 h 6024688"/>
              <a:gd name="connsiteX357" fmla="*/ 1649874 w 4519959"/>
              <a:gd name="connsiteY357" fmla="*/ 1143281 h 6024688"/>
              <a:gd name="connsiteX358" fmla="*/ 1667262 w 4519959"/>
              <a:gd name="connsiteY358" fmla="*/ 1136000 h 6024688"/>
              <a:gd name="connsiteX359" fmla="*/ 1657912 w 4519959"/>
              <a:gd name="connsiteY359" fmla="*/ 1098709 h 6024688"/>
              <a:gd name="connsiteX360" fmla="*/ 1637274 w 4519959"/>
              <a:gd name="connsiteY360" fmla="*/ 1085761 h 6024688"/>
              <a:gd name="connsiteX361" fmla="*/ 1628108 w 4519959"/>
              <a:gd name="connsiteY361" fmla="*/ 1060162 h 6024688"/>
              <a:gd name="connsiteX362" fmla="*/ 1603890 w 4519959"/>
              <a:gd name="connsiteY362" fmla="*/ 1051167 h 6024688"/>
              <a:gd name="connsiteX363" fmla="*/ 1557788 w 4519959"/>
              <a:gd name="connsiteY363" fmla="*/ 1042497 h 6024688"/>
              <a:gd name="connsiteX364" fmla="*/ 1552054 w 4519959"/>
              <a:gd name="connsiteY364" fmla="*/ 1048821 h 6024688"/>
              <a:gd name="connsiteX365" fmla="*/ 1557979 w 4519959"/>
              <a:gd name="connsiteY365" fmla="*/ 1054193 h 6024688"/>
              <a:gd name="connsiteX366" fmla="*/ 1563713 w 4519959"/>
              <a:gd name="connsiteY366" fmla="*/ 1047869 h 6024688"/>
              <a:gd name="connsiteX367" fmla="*/ 1633661 w 4519959"/>
              <a:gd name="connsiteY367" fmla="*/ 1042143 h 6024688"/>
              <a:gd name="connsiteX368" fmla="*/ 1630792 w 4519959"/>
              <a:gd name="connsiteY368" fmla="*/ 1045307 h 6024688"/>
              <a:gd name="connsiteX369" fmla="*/ 1636902 w 4519959"/>
              <a:gd name="connsiteY369" fmla="*/ 1062370 h 6024688"/>
              <a:gd name="connsiteX370" fmla="*/ 1645505 w 4519959"/>
              <a:gd name="connsiteY370" fmla="*/ 1052883 h 6024688"/>
              <a:gd name="connsiteX371" fmla="*/ 1385230 w 4519959"/>
              <a:gd name="connsiteY371" fmla="*/ 1018564 h 6024688"/>
              <a:gd name="connsiteX372" fmla="*/ 1391155 w 4519959"/>
              <a:gd name="connsiteY372" fmla="*/ 1023936 h 6024688"/>
              <a:gd name="connsiteX373" fmla="*/ 1382741 w 4519959"/>
              <a:gd name="connsiteY373" fmla="*/ 1045120 h 6024688"/>
              <a:gd name="connsiteX374" fmla="*/ 1370892 w 4519959"/>
              <a:gd name="connsiteY374" fmla="*/ 1034376 h 6024688"/>
              <a:gd name="connsiteX375" fmla="*/ 1399567 w 4519959"/>
              <a:gd name="connsiteY375" fmla="*/ 1002752 h 6024688"/>
              <a:gd name="connsiteX376" fmla="*/ 1405492 w 4519959"/>
              <a:gd name="connsiteY376" fmla="*/ 1008125 h 6024688"/>
              <a:gd name="connsiteX377" fmla="*/ 1394023 w 4519959"/>
              <a:gd name="connsiteY377" fmla="*/ 1020773 h 6024688"/>
              <a:gd name="connsiteX378" fmla="*/ 1388098 w 4519959"/>
              <a:gd name="connsiteY378" fmla="*/ 1015401 h 6024688"/>
              <a:gd name="connsiteX379" fmla="*/ 2276460 w 4519959"/>
              <a:gd name="connsiteY379" fmla="*/ 0 h 6024688"/>
              <a:gd name="connsiteX380" fmla="*/ 2306072 w 4519959"/>
              <a:gd name="connsiteY380" fmla="*/ 26851 h 6024688"/>
              <a:gd name="connsiteX381" fmla="*/ 2440975 w 4519959"/>
              <a:gd name="connsiteY381" fmla="*/ 68500 h 6024688"/>
              <a:gd name="connsiteX382" fmla="*/ 2447087 w 4519959"/>
              <a:gd name="connsiteY382" fmla="*/ 85571 h 6024688"/>
              <a:gd name="connsiteX383" fmla="*/ 2464851 w 4519959"/>
              <a:gd name="connsiteY383" fmla="*/ 101678 h 6024688"/>
              <a:gd name="connsiteX384" fmla="*/ 2508799 w 4519959"/>
              <a:gd name="connsiteY384" fmla="*/ 112718 h 6024688"/>
              <a:gd name="connsiteX385" fmla="*/ 2529817 w 4519959"/>
              <a:gd name="connsiteY385" fmla="*/ 149059 h 6024688"/>
              <a:gd name="connsiteX386" fmla="*/ 2535737 w 4519959"/>
              <a:gd name="connsiteY386" fmla="*/ 154427 h 6024688"/>
              <a:gd name="connsiteX387" fmla="*/ 2549889 w 4519959"/>
              <a:gd name="connsiteY387" fmla="*/ 126923 h 6024688"/>
              <a:gd name="connsiteX388" fmla="*/ 2576255 w 4519959"/>
              <a:gd name="connsiteY388" fmla="*/ 133543 h 6024688"/>
              <a:gd name="connsiteX389" fmla="*/ 2573201 w 4519959"/>
              <a:gd name="connsiteY389" fmla="*/ 125015 h 6024688"/>
              <a:gd name="connsiteX390" fmla="*/ 2558493 w 4519959"/>
              <a:gd name="connsiteY390" fmla="*/ 117437 h 6024688"/>
              <a:gd name="connsiteX391" fmla="*/ 2552568 w 4519959"/>
              <a:gd name="connsiteY391" fmla="*/ 112064 h 6024688"/>
              <a:gd name="connsiteX392" fmla="*/ 2560233 w 4519959"/>
              <a:gd name="connsiteY392" fmla="*/ 44102 h 6024688"/>
              <a:gd name="connsiteX393" fmla="*/ 2577810 w 4519959"/>
              <a:gd name="connsiteY393" fmla="*/ 48518 h 6024688"/>
              <a:gd name="connsiteX394" fmla="*/ 2565776 w 4519959"/>
              <a:gd name="connsiteY394" fmla="*/ 26082 h 6024688"/>
              <a:gd name="connsiteX395" fmla="*/ 2606485 w 4519959"/>
              <a:gd name="connsiteY395" fmla="*/ 16895 h 6024688"/>
              <a:gd name="connsiteX396" fmla="*/ 2633230 w 4519959"/>
              <a:gd name="connsiteY396" fmla="*/ 46910 h 6024688"/>
              <a:gd name="connsiteX397" fmla="*/ 2680466 w 4519959"/>
              <a:gd name="connsiteY397" fmla="*/ 75155 h 6024688"/>
              <a:gd name="connsiteX398" fmla="*/ 2696848 w 4519959"/>
              <a:gd name="connsiteY398" fmla="*/ 88645 h 6024688"/>
              <a:gd name="connsiteX399" fmla="*/ 2699806 w 4519959"/>
              <a:gd name="connsiteY399" fmla="*/ 85382 h 6024688"/>
              <a:gd name="connsiteX400" fmla="*/ 2751230 w 4519959"/>
              <a:gd name="connsiteY400" fmla="*/ 16764 h 6024688"/>
              <a:gd name="connsiteX401" fmla="*/ 2768809 w 4519959"/>
              <a:gd name="connsiteY401" fmla="*/ 21180 h 6024688"/>
              <a:gd name="connsiteX402" fmla="*/ 2777227 w 4519959"/>
              <a:gd name="connsiteY402" fmla="*/ 1 h 6024688"/>
              <a:gd name="connsiteX403" fmla="*/ 2806839 w 4519959"/>
              <a:gd name="connsiteY403" fmla="*/ 26852 h 6024688"/>
              <a:gd name="connsiteX404" fmla="*/ 2941742 w 4519959"/>
              <a:gd name="connsiteY404" fmla="*/ 68501 h 6024688"/>
              <a:gd name="connsiteX405" fmla="*/ 2947854 w 4519959"/>
              <a:gd name="connsiteY405" fmla="*/ 85571 h 6024688"/>
              <a:gd name="connsiteX406" fmla="*/ 2965618 w 4519959"/>
              <a:gd name="connsiteY406" fmla="*/ 101679 h 6024688"/>
              <a:gd name="connsiteX407" fmla="*/ 3009566 w 4519959"/>
              <a:gd name="connsiteY407" fmla="*/ 112719 h 6024688"/>
              <a:gd name="connsiteX408" fmla="*/ 3030584 w 4519959"/>
              <a:gd name="connsiteY408" fmla="*/ 149060 h 6024688"/>
              <a:gd name="connsiteX409" fmla="*/ 3036504 w 4519959"/>
              <a:gd name="connsiteY409" fmla="*/ 154428 h 6024688"/>
              <a:gd name="connsiteX410" fmla="*/ 3050656 w 4519959"/>
              <a:gd name="connsiteY410" fmla="*/ 126924 h 6024688"/>
              <a:gd name="connsiteX411" fmla="*/ 3077022 w 4519959"/>
              <a:gd name="connsiteY411" fmla="*/ 133544 h 6024688"/>
              <a:gd name="connsiteX412" fmla="*/ 3073969 w 4519959"/>
              <a:gd name="connsiteY412" fmla="*/ 125017 h 6024688"/>
              <a:gd name="connsiteX413" fmla="*/ 3059259 w 4519959"/>
              <a:gd name="connsiteY413" fmla="*/ 117437 h 6024688"/>
              <a:gd name="connsiteX414" fmla="*/ 3053334 w 4519959"/>
              <a:gd name="connsiteY414" fmla="*/ 112065 h 6024688"/>
              <a:gd name="connsiteX415" fmla="*/ 3060999 w 4519959"/>
              <a:gd name="connsiteY415" fmla="*/ 44103 h 6024688"/>
              <a:gd name="connsiteX416" fmla="*/ 3078578 w 4519959"/>
              <a:gd name="connsiteY416" fmla="*/ 48518 h 6024688"/>
              <a:gd name="connsiteX417" fmla="*/ 3066543 w 4519959"/>
              <a:gd name="connsiteY417" fmla="*/ 26082 h 6024688"/>
              <a:gd name="connsiteX418" fmla="*/ 3107252 w 4519959"/>
              <a:gd name="connsiteY418" fmla="*/ 16896 h 6024688"/>
              <a:gd name="connsiteX419" fmla="*/ 3133996 w 4519959"/>
              <a:gd name="connsiteY419" fmla="*/ 46911 h 6024688"/>
              <a:gd name="connsiteX420" fmla="*/ 3213668 w 4519959"/>
              <a:gd name="connsiteY420" fmla="*/ 101866 h 6024688"/>
              <a:gd name="connsiteX421" fmla="*/ 3223209 w 4519959"/>
              <a:gd name="connsiteY421" fmla="*/ 150852 h 6024688"/>
              <a:gd name="connsiteX422" fmla="*/ 3287611 w 4519959"/>
              <a:gd name="connsiteY422" fmla="*/ 163149 h 6024688"/>
              <a:gd name="connsiteX423" fmla="*/ 3299455 w 4519959"/>
              <a:gd name="connsiteY423" fmla="*/ 173889 h 6024688"/>
              <a:gd name="connsiteX424" fmla="*/ 3305752 w 4519959"/>
              <a:gd name="connsiteY424" fmla="*/ 202652 h 6024688"/>
              <a:gd name="connsiteX425" fmla="*/ 3396895 w 4519959"/>
              <a:gd name="connsiteY425" fmla="*/ 244956 h 6024688"/>
              <a:gd name="connsiteX426" fmla="*/ 3438351 w 4519959"/>
              <a:gd name="connsiteY426" fmla="*/ 282547 h 6024688"/>
              <a:gd name="connsiteX427" fmla="*/ 3465095 w 4519959"/>
              <a:gd name="connsiteY427" fmla="*/ 312562 h 6024688"/>
              <a:gd name="connsiteX428" fmla="*/ 3523763 w 4519959"/>
              <a:gd name="connsiteY428" fmla="*/ 331183 h 6024688"/>
              <a:gd name="connsiteX429" fmla="*/ 3553185 w 4519959"/>
              <a:gd name="connsiteY429" fmla="*/ 346338 h 6024688"/>
              <a:gd name="connsiteX430" fmla="*/ 3616779 w 4519959"/>
              <a:gd name="connsiteY430" fmla="*/ 490440 h 6024688"/>
              <a:gd name="connsiteX431" fmla="*/ 3650385 w 4519959"/>
              <a:gd name="connsiteY431" fmla="*/ 584301 h 6024688"/>
              <a:gd name="connsiteX432" fmla="*/ 3600083 w 4519959"/>
              <a:gd name="connsiteY432" fmla="*/ 723086 h 6024688"/>
              <a:gd name="connsiteX433" fmla="*/ 3606380 w 4519959"/>
              <a:gd name="connsiteY433" fmla="*/ 751849 h 6024688"/>
              <a:gd name="connsiteX434" fmla="*/ 3592146 w 4519959"/>
              <a:gd name="connsiteY434" fmla="*/ 767547 h 6024688"/>
              <a:gd name="connsiteX435" fmla="*/ 3615575 w 4519959"/>
              <a:gd name="connsiteY435" fmla="*/ 808323 h 6024688"/>
              <a:gd name="connsiteX436" fmla="*/ 3616779 w 4519959"/>
              <a:gd name="connsiteY436" fmla="*/ 860554 h 6024688"/>
              <a:gd name="connsiteX437" fmla="*/ 3634336 w 4519959"/>
              <a:gd name="connsiteY437" fmla="*/ 914833 h 6024688"/>
              <a:gd name="connsiteX438" fmla="*/ 3649673 w 4519959"/>
              <a:gd name="connsiteY438" fmla="*/ 952659 h 6024688"/>
              <a:gd name="connsiteX439" fmla="*/ 3662536 w 4519959"/>
              <a:gd name="connsiteY439" fmla="*/ 949988 h 6024688"/>
              <a:gd name="connsiteX440" fmla="*/ 3697936 w 4519959"/>
              <a:gd name="connsiteY440" fmla="*/ 973441 h 6024688"/>
              <a:gd name="connsiteX441" fmla="*/ 3727358 w 4519959"/>
              <a:gd name="connsiteY441" fmla="*/ 988596 h 6024688"/>
              <a:gd name="connsiteX442" fmla="*/ 3790952 w 4519959"/>
              <a:gd name="connsiteY442" fmla="*/ 1132697 h 6024688"/>
              <a:gd name="connsiteX443" fmla="*/ 3824558 w 4519959"/>
              <a:gd name="connsiteY443" fmla="*/ 1226558 h 6024688"/>
              <a:gd name="connsiteX444" fmla="*/ 3774256 w 4519959"/>
              <a:gd name="connsiteY444" fmla="*/ 1365342 h 6024688"/>
              <a:gd name="connsiteX445" fmla="*/ 3780553 w 4519959"/>
              <a:gd name="connsiteY445" fmla="*/ 1394105 h 6024688"/>
              <a:gd name="connsiteX446" fmla="*/ 3743275 w 4519959"/>
              <a:gd name="connsiteY446" fmla="*/ 1435216 h 6024688"/>
              <a:gd name="connsiteX447" fmla="*/ 3725507 w 4519959"/>
              <a:gd name="connsiteY447" fmla="*/ 1419104 h 6024688"/>
              <a:gd name="connsiteX448" fmla="*/ 3699701 w 4519959"/>
              <a:gd name="connsiteY448" fmla="*/ 1447563 h 6024688"/>
              <a:gd name="connsiteX449" fmla="*/ 3679254 w 4519959"/>
              <a:gd name="connsiteY449" fmla="*/ 1446311 h 6024688"/>
              <a:gd name="connsiteX450" fmla="*/ 3682495 w 4519959"/>
              <a:gd name="connsiteY450" fmla="*/ 1466538 h 6024688"/>
              <a:gd name="connsiteX451" fmla="*/ 3650764 w 4519959"/>
              <a:gd name="connsiteY451" fmla="*/ 1489626 h 6024688"/>
              <a:gd name="connsiteX452" fmla="*/ 3658044 w 4519959"/>
              <a:gd name="connsiteY452" fmla="*/ 1509956 h 6024688"/>
              <a:gd name="connsiteX453" fmla="*/ 3659983 w 4519959"/>
              <a:gd name="connsiteY453" fmla="*/ 1511553 h 6024688"/>
              <a:gd name="connsiteX454" fmla="*/ 3660234 w 4519959"/>
              <a:gd name="connsiteY454" fmla="*/ 1527098 h 6024688"/>
              <a:gd name="connsiteX455" fmla="*/ 3669096 w 4519959"/>
              <a:gd name="connsiteY455" fmla="*/ 1540824 h 6024688"/>
              <a:gd name="connsiteX456" fmla="*/ 3662804 w 4519959"/>
              <a:gd name="connsiteY456" fmla="*/ 1545906 h 6024688"/>
              <a:gd name="connsiteX457" fmla="*/ 3666807 w 4519959"/>
              <a:gd name="connsiteY457" fmla="*/ 1554624 h 6024688"/>
              <a:gd name="connsiteX458" fmla="*/ 3668261 w 4519959"/>
              <a:gd name="connsiteY458" fmla="*/ 1555942 h 6024688"/>
              <a:gd name="connsiteX459" fmla="*/ 3668021 w 4519959"/>
              <a:gd name="connsiteY459" fmla="*/ 1557268 h 6024688"/>
              <a:gd name="connsiteX460" fmla="*/ 3669524 w 4519959"/>
              <a:gd name="connsiteY460" fmla="*/ 1560540 h 6024688"/>
              <a:gd name="connsiteX461" fmla="*/ 3733926 w 4519959"/>
              <a:gd name="connsiteY461" fmla="*/ 1572837 h 6024688"/>
              <a:gd name="connsiteX462" fmla="*/ 3745769 w 4519959"/>
              <a:gd name="connsiteY462" fmla="*/ 1583577 h 6024688"/>
              <a:gd name="connsiteX463" fmla="*/ 3752067 w 4519959"/>
              <a:gd name="connsiteY463" fmla="*/ 1612339 h 6024688"/>
              <a:gd name="connsiteX464" fmla="*/ 3843209 w 4519959"/>
              <a:gd name="connsiteY464" fmla="*/ 1654644 h 6024688"/>
              <a:gd name="connsiteX465" fmla="*/ 3884666 w 4519959"/>
              <a:gd name="connsiteY465" fmla="*/ 1692235 h 6024688"/>
              <a:gd name="connsiteX466" fmla="*/ 3911410 w 4519959"/>
              <a:gd name="connsiteY466" fmla="*/ 1722250 h 6024688"/>
              <a:gd name="connsiteX467" fmla="*/ 3970078 w 4519959"/>
              <a:gd name="connsiteY467" fmla="*/ 1740871 h 6024688"/>
              <a:gd name="connsiteX468" fmla="*/ 3999500 w 4519959"/>
              <a:gd name="connsiteY468" fmla="*/ 1756026 h 6024688"/>
              <a:gd name="connsiteX469" fmla="*/ 4063094 w 4519959"/>
              <a:gd name="connsiteY469" fmla="*/ 1900128 h 6024688"/>
              <a:gd name="connsiteX470" fmla="*/ 4096700 w 4519959"/>
              <a:gd name="connsiteY470" fmla="*/ 1993989 h 6024688"/>
              <a:gd name="connsiteX471" fmla="*/ 4046398 w 4519959"/>
              <a:gd name="connsiteY471" fmla="*/ 2132773 h 6024688"/>
              <a:gd name="connsiteX472" fmla="*/ 4052695 w 4519959"/>
              <a:gd name="connsiteY472" fmla="*/ 2161535 h 6024688"/>
              <a:gd name="connsiteX473" fmla="*/ 4015417 w 4519959"/>
              <a:gd name="connsiteY473" fmla="*/ 2202646 h 6024688"/>
              <a:gd name="connsiteX474" fmla="*/ 3997649 w 4519959"/>
              <a:gd name="connsiteY474" fmla="*/ 2186534 h 6024688"/>
              <a:gd name="connsiteX475" fmla="*/ 3971843 w 4519959"/>
              <a:gd name="connsiteY475" fmla="*/ 2214994 h 6024688"/>
              <a:gd name="connsiteX476" fmla="*/ 3951396 w 4519959"/>
              <a:gd name="connsiteY476" fmla="*/ 2213742 h 6024688"/>
              <a:gd name="connsiteX477" fmla="*/ 3954637 w 4519959"/>
              <a:gd name="connsiteY477" fmla="*/ 2233969 h 6024688"/>
              <a:gd name="connsiteX478" fmla="*/ 3922907 w 4519959"/>
              <a:gd name="connsiteY478" fmla="*/ 2257056 h 6024688"/>
              <a:gd name="connsiteX479" fmla="*/ 3932072 w 4519959"/>
              <a:gd name="connsiteY479" fmla="*/ 2282656 h 6024688"/>
              <a:gd name="connsiteX480" fmla="*/ 3926338 w 4519959"/>
              <a:gd name="connsiteY480" fmla="*/ 2288979 h 6024688"/>
              <a:gd name="connsiteX481" fmla="*/ 3893856 w 4519959"/>
              <a:gd name="connsiteY481" fmla="*/ 2265291 h 6024688"/>
              <a:gd name="connsiteX482" fmla="*/ 3874157 w 4519959"/>
              <a:gd name="connsiteY482" fmla="*/ 2310818 h 6024688"/>
              <a:gd name="connsiteX483" fmla="*/ 3865373 w 4519959"/>
              <a:gd name="connsiteY483" fmla="*/ 2308611 h 6024688"/>
              <a:gd name="connsiteX484" fmla="*/ 3883135 w 4519959"/>
              <a:gd name="connsiteY484" fmla="*/ 2324717 h 6024688"/>
              <a:gd name="connsiteX485" fmla="*/ 3882950 w 4519959"/>
              <a:gd name="connsiteY485" fmla="*/ 2313027 h 6024688"/>
              <a:gd name="connsiteX486" fmla="*/ 3903398 w 4519959"/>
              <a:gd name="connsiteY486" fmla="*/ 2314278 h 6024688"/>
              <a:gd name="connsiteX487" fmla="*/ 3926338 w 4519959"/>
              <a:gd name="connsiteY487" fmla="*/ 2288979 h 6024688"/>
              <a:gd name="connsiteX488" fmla="*/ 3932262 w 4519959"/>
              <a:gd name="connsiteY488" fmla="*/ 2294351 h 6024688"/>
              <a:gd name="connsiteX489" fmla="*/ 3941237 w 4519959"/>
              <a:gd name="connsiteY489" fmla="*/ 2308255 h 6024688"/>
              <a:gd name="connsiteX490" fmla="*/ 3900904 w 4519959"/>
              <a:gd name="connsiteY490" fmla="*/ 2340830 h 6024688"/>
              <a:gd name="connsiteX491" fmla="*/ 3877964 w 4519959"/>
              <a:gd name="connsiteY491" fmla="*/ 2366129 h 6024688"/>
              <a:gd name="connsiteX492" fmla="*/ 3822361 w 4519959"/>
              <a:gd name="connsiteY492" fmla="*/ 2356045 h 6024688"/>
              <a:gd name="connsiteX493" fmla="*/ 3816999 w 4519959"/>
              <a:gd name="connsiteY493" fmla="*/ 2385760 h 6024688"/>
              <a:gd name="connsiteX494" fmla="*/ 3812467 w 4519959"/>
              <a:gd name="connsiteY494" fmla="*/ 2384622 h 6024688"/>
              <a:gd name="connsiteX495" fmla="*/ 3815086 w 4519959"/>
              <a:gd name="connsiteY495" fmla="*/ 2386188 h 6024688"/>
              <a:gd name="connsiteX496" fmla="*/ 3817187 w 4519959"/>
              <a:gd name="connsiteY496" fmla="*/ 2387762 h 6024688"/>
              <a:gd name="connsiteX497" fmla="*/ 3834576 w 4519959"/>
              <a:gd name="connsiteY497" fmla="*/ 2390176 h 6024688"/>
              <a:gd name="connsiteX498" fmla="*/ 3837445 w 4519959"/>
              <a:gd name="connsiteY498" fmla="*/ 2387012 h 6024688"/>
              <a:gd name="connsiteX499" fmla="*/ 3845858 w 4519959"/>
              <a:gd name="connsiteY499" fmla="*/ 2365828 h 6024688"/>
              <a:gd name="connsiteX500" fmla="*/ 3863627 w 4519959"/>
              <a:gd name="connsiteY500" fmla="*/ 2381940 h 6024688"/>
              <a:gd name="connsiteX501" fmla="*/ 3841592 w 4519959"/>
              <a:gd name="connsiteY501" fmla="*/ 2406240 h 6024688"/>
              <a:gd name="connsiteX502" fmla="*/ 3871612 w 4519959"/>
              <a:gd name="connsiteY502" fmla="*/ 2430960 h 6024688"/>
              <a:gd name="connsiteX503" fmla="*/ 3881153 w 4519959"/>
              <a:gd name="connsiteY503" fmla="*/ 2479948 h 6024688"/>
              <a:gd name="connsiteX504" fmla="*/ 3945555 w 4519959"/>
              <a:gd name="connsiteY504" fmla="*/ 2492245 h 6024688"/>
              <a:gd name="connsiteX505" fmla="*/ 3957399 w 4519959"/>
              <a:gd name="connsiteY505" fmla="*/ 2502984 h 6024688"/>
              <a:gd name="connsiteX506" fmla="*/ 3963696 w 4519959"/>
              <a:gd name="connsiteY506" fmla="*/ 2531747 h 6024688"/>
              <a:gd name="connsiteX507" fmla="*/ 4054839 w 4519959"/>
              <a:gd name="connsiteY507" fmla="*/ 2574051 h 6024688"/>
              <a:gd name="connsiteX508" fmla="*/ 4096296 w 4519959"/>
              <a:gd name="connsiteY508" fmla="*/ 2611643 h 6024688"/>
              <a:gd name="connsiteX509" fmla="*/ 4123039 w 4519959"/>
              <a:gd name="connsiteY509" fmla="*/ 2641658 h 6024688"/>
              <a:gd name="connsiteX510" fmla="*/ 4181707 w 4519959"/>
              <a:gd name="connsiteY510" fmla="*/ 2660279 h 6024688"/>
              <a:gd name="connsiteX511" fmla="*/ 4211129 w 4519959"/>
              <a:gd name="connsiteY511" fmla="*/ 2675434 h 6024688"/>
              <a:gd name="connsiteX512" fmla="*/ 4274723 w 4519959"/>
              <a:gd name="connsiteY512" fmla="*/ 2819535 h 6024688"/>
              <a:gd name="connsiteX513" fmla="*/ 4308329 w 4519959"/>
              <a:gd name="connsiteY513" fmla="*/ 2913397 h 6024688"/>
              <a:gd name="connsiteX514" fmla="*/ 4300244 w 4519959"/>
              <a:gd name="connsiteY514" fmla="*/ 2931253 h 6024688"/>
              <a:gd name="connsiteX515" fmla="*/ 4307925 w 4519959"/>
              <a:gd name="connsiteY515" fmla="*/ 2938218 h 6024688"/>
              <a:gd name="connsiteX516" fmla="*/ 4334669 w 4519959"/>
              <a:gd name="connsiteY516" fmla="*/ 2968233 h 6024688"/>
              <a:gd name="connsiteX517" fmla="*/ 4393337 w 4519959"/>
              <a:gd name="connsiteY517" fmla="*/ 2986854 h 6024688"/>
              <a:gd name="connsiteX518" fmla="*/ 4422759 w 4519959"/>
              <a:gd name="connsiteY518" fmla="*/ 3002009 h 6024688"/>
              <a:gd name="connsiteX519" fmla="*/ 4486353 w 4519959"/>
              <a:gd name="connsiteY519" fmla="*/ 3146111 h 6024688"/>
              <a:gd name="connsiteX520" fmla="*/ 4519959 w 4519959"/>
              <a:gd name="connsiteY520" fmla="*/ 3239972 h 6024688"/>
              <a:gd name="connsiteX521" fmla="*/ 4469657 w 4519959"/>
              <a:gd name="connsiteY521" fmla="*/ 3378756 h 6024688"/>
              <a:gd name="connsiteX522" fmla="*/ 4475954 w 4519959"/>
              <a:gd name="connsiteY522" fmla="*/ 3407518 h 6024688"/>
              <a:gd name="connsiteX523" fmla="*/ 4438677 w 4519959"/>
              <a:gd name="connsiteY523" fmla="*/ 3448629 h 6024688"/>
              <a:gd name="connsiteX524" fmla="*/ 4420909 w 4519959"/>
              <a:gd name="connsiteY524" fmla="*/ 3432517 h 6024688"/>
              <a:gd name="connsiteX525" fmla="*/ 4395102 w 4519959"/>
              <a:gd name="connsiteY525" fmla="*/ 3460977 h 6024688"/>
              <a:gd name="connsiteX526" fmla="*/ 4374656 w 4519959"/>
              <a:gd name="connsiteY526" fmla="*/ 3459725 h 6024688"/>
              <a:gd name="connsiteX527" fmla="*/ 4377897 w 4519959"/>
              <a:gd name="connsiteY527" fmla="*/ 3479952 h 6024688"/>
              <a:gd name="connsiteX528" fmla="*/ 4346166 w 4519959"/>
              <a:gd name="connsiteY528" fmla="*/ 3503039 h 6024688"/>
              <a:gd name="connsiteX529" fmla="*/ 4355331 w 4519959"/>
              <a:gd name="connsiteY529" fmla="*/ 3528639 h 6024688"/>
              <a:gd name="connsiteX530" fmla="*/ 4349596 w 4519959"/>
              <a:gd name="connsiteY530" fmla="*/ 3534963 h 6024688"/>
              <a:gd name="connsiteX531" fmla="*/ 4317116 w 4519959"/>
              <a:gd name="connsiteY531" fmla="*/ 3511275 h 6024688"/>
              <a:gd name="connsiteX532" fmla="*/ 4297416 w 4519959"/>
              <a:gd name="connsiteY532" fmla="*/ 3556801 h 6024688"/>
              <a:gd name="connsiteX533" fmla="*/ 4288632 w 4519959"/>
              <a:gd name="connsiteY533" fmla="*/ 3554594 h 6024688"/>
              <a:gd name="connsiteX534" fmla="*/ 4306395 w 4519959"/>
              <a:gd name="connsiteY534" fmla="*/ 3570701 h 6024688"/>
              <a:gd name="connsiteX535" fmla="*/ 4306209 w 4519959"/>
              <a:gd name="connsiteY535" fmla="*/ 3559009 h 6024688"/>
              <a:gd name="connsiteX536" fmla="*/ 4326657 w 4519959"/>
              <a:gd name="connsiteY536" fmla="*/ 3560261 h 6024688"/>
              <a:gd name="connsiteX537" fmla="*/ 4349596 w 4519959"/>
              <a:gd name="connsiteY537" fmla="*/ 3534963 h 6024688"/>
              <a:gd name="connsiteX538" fmla="*/ 4355521 w 4519959"/>
              <a:gd name="connsiteY538" fmla="*/ 3540334 h 6024688"/>
              <a:gd name="connsiteX539" fmla="*/ 4364496 w 4519959"/>
              <a:gd name="connsiteY539" fmla="*/ 3554238 h 6024688"/>
              <a:gd name="connsiteX540" fmla="*/ 4324164 w 4519959"/>
              <a:gd name="connsiteY540" fmla="*/ 3586813 h 6024688"/>
              <a:gd name="connsiteX541" fmla="*/ 4301223 w 4519959"/>
              <a:gd name="connsiteY541" fmla="*/ 3612112 h 6024688"/>
              <a:gd name="connsiteX542" fmla="*/ 4245620 w 4519959"/>
              <a:gd name="connsiteY542" fmla="*/ 3602029 h 6024688"/>
              <a:gd name="connsiteX543" fmla="*/ 4240258 w 4519959"/>
              <a:gd name="connsiteY543" fmla="*/ 3631743 h 6024688"/>
              <a:gd name="connsiteX544" fmla="*/ 4222680 w 4519959"/>
              <a:gd name="connsiteY544" fmla="*/ 3627327 h 6024688"/>
              <a:gd name="connsiteX545" fmla="*/ 4219811 w 4519959"/>
              <a:gd name="connsiteY545" fmla="*/ 3630491 h 6024688"/>
              <a:gd name="connsiteX546" fmla="*/ 4225730 w 4519959"/>
              <a:gd name="connsiteY546" fmla="*/ 3635858 h 6024688"/>
              <a:gd name="connsiteX547" fmla="*/ 4257836 w 4519959"/>
              <a:gd name="connsiteY547" fmla="*/ 3636158 h 6024688"/>
              <a:gd name="connsiteX548" fmla="*/ 4260705 w 4519959"/>
              <a:gd name="connsiteY548" fmla="*/ 3632995 h 6024688"/>
              <a:gd name="connsiteX549" fmla="*/ 4269117 w 4519959"/>
              <a:gd name="connsiteY549" fmla="*/ 3611811 h 6024688"/>
              <a:gd name="connsiteX550" fmla="*/ 4286886 w 4519959"/>
              <a:gd name="connsiteY550" fmla="*/ 3627923 h 6024688"/>
              <a:gd name="connsiteX551" fmla="*/ 4261077 w 4519959"/>
              <a:gd name="connsiteY551" fmla="*/ 3656385 h 6024688"/>
              <a:gd name="connsiteX552" fmla="*/ 4223051 w 4519959"/>
              <a:gd name="connsiteY552" fmla="*/ 3650718 h 6024688"/>
              <a:gd name="connsiteX553" fmla="*/ 4220185 w 4519959"/>
              <a:gd name="connsiteY553" fmla="*/ 3653878 h 6024688"/>
              <a:gd name="connsiteX554" fmla="*/ 4235271 w 4519959"/>
              <a:gd name="connsiteY554" fmla="*/ 3684845 h 6024688"/>
              <a:gd name="connsiteX555" fmla="*/ 4232402 w 4519959"/>
              <a:gd name="connsiteY555" fmla="*/ 3688009 h 6024688"/>
              <a:gd name="connsiteX556" fmla="*/ 4185401 w 4519959"/>
              <a:gd name="connsiteY556" fmla="*/ 3668437 h 6024688"/>
              <a:gd name="connsiteX557" fmla="*/ 4176799 w 4519959"/>
              <a:gd name="connsiteY557" fmla="*/ 3677925 h 6024688"/>
              <a:gd name="connsiteX558" fmla="*/ 4200487 w 4519959"/>
              <a:gd name="connsiteY558" fmla="*/ 3699405 h 6024688"/>
              <a:gd name="connsiteX559" fmla="*/ 4177547 w 4519959"/>
              <a:gd name="connsiteY559" fmla="*/ 3724704 h 6024688"/>
              <a:gd name="connsiteX560" fmla="*/ 4130540 w 4519959"/>
              <a:gd name="connsiteY560" fmla="*/ 3705128 h 6024688"/>
              <a:gd name="connsiteX561" fmla="*/ 4119069 w 4519959"/>
              <a:gd name="connsiteY561" fmla="*/ 3717778 h 6024688"/>
              <a:gd name="connsiteX562" fmla="*/ 4130919 w 4519959"/>
              <a:gd name="connsiteY562" fmla="*/ 3728523 h 6024688"/>
              <a:gd name="connsiteX563" fmla="*/ 4154043 w 4519959"/>
              <a:gd name="connsiteY563" fmla="*/ 3714916 h 6024688"/>
              <a:gd name="connsiteX564" fmla="*/ 4160153 w 4519959"/>
              <a:gd name="connsiteY564" fmla="*/ 3731979 h 6024688"/>
              <a:gd name="connsiteX565" fmla="*/ 4145816 w 4519959"/>
              <a:gd name="connsiteY565" fmla="*/ 3747790 h 6024688"/>
              <a:gd name="connsiteX566" fmla="*/ 4113715 w 4519959"/>
              <a:gd name="connsiteY566" fmla="*/ 3747496 h 6024688"/>
              <a:gd name="connsiteX567" fmla="*/ 4101866 w 4519959"/>
              <a:gd name="connsiteY567" fmla="*/ 3736750 h 6024688"/>
              <a:gd name="connsiteX568" fmla="*/ 4098622 w 4519959"/>
              <a:gd name="connsiteY568" fmla="*/ 3716526 h 6024688"/>
              <a:gd name="connsiteX569" fmla="*/ 4092703 w 4519959"/>
              <a:gd name="connsiteY569" fmla="*/ 3711159 h 6024688"/>
              <a:gd name="connsiteX570" fmla="*/ 4089837 w 4519959"/>
              <a:gd name="connsiteY570" fmla="*/ 3714320 h 6024688"/>
              <a:gd name="connsiteX571" fmla="*/ 4116956 w 4519959"/>
              <a:gd name="connsiteY571" fmla="*/ 3767723 h 6024688"/>
              <a:gd name="connsiteX572" fmla="*/ 4105484 w 4519959"/>
              <a:gd name="connsiteY572" fmla="*/ 3780373 h 6024688"/>
              <a:gd name="connsiteX573" fmla="*/ 4078740 w 4519959"/>
              <a:gd name="connsiteY573" fmla="*/ 3750359 h 6024688"/>
              <a:gd name="connsiteX574" fmla="*/ 4058294 w 4519959"/>
              <a:gd name="connsiteY574" fmla="*/ 3749106 h 6024688"/>
              <a:gd name="connsiteX575" fmla="*/ 4070138 w 4519959"/>
              <a:gd name="connsiteY575" fmla="*/ 3759846 h 6024688"/>
              <a:gd name="connsiteX576" fmla="*/ 4067269 w 4519959"/>
              <a:gd name="connsiteY576" fmla="*/ 3763009 h 6024688"/>
              <a:gd name="connsiteX577" fmla="*/ 4038779 w 4519959"/>
              <a:gd name="connsiteY577" fmla="*/ 3806324 h 6024688"/>
              <a:gd name="connsiteX578" fmla="*/ 4032860 w 4519959"/>
              <a:gd name="connsiteY578" fmla="*/ 3800956 h 6024688"/>
              <a:gd name="connsiteX579" fmla="*/ 4030630 w 4519959"/>
              <a:gd name="connsiteY579" fmla="*/ 3787047 h 6024688"/>
              <a:gd name="connsiteX580" fmla="*/ 4034324 w 4519959"/>
              <a:gd name="connsiteY580" fmla="*/ 3778512 h 6024688"/>
              <a:gd name="connsiteX581" fmla="*/ 4026373 w 4519959"/>
              <a:gd name="connsiteY581" fmla="*/ 3760497 h 6024688"/>
              <a:gd name="connsiteX582" fmla="*/ 4030630 w 4519959"/>
              <a:gd name="connsiteY582" fmla="*/ 3787047 h 6024688"/>
              <a:gd name="connsiteX583" fmla="*/ 4026935 w 4519959"/>
              <a:gd name="connsiteY583" fmla="*/ 3795584 h 6024688"/>
              <a:gd name="connsiteX584" fmla="*/ 4032860 w 4519959"/>
              <a:gd name="connsiteY584" fmla="*/ 3800956 h 6024688"/>
              <a:gd name="connsiteX585" fmla="*/ 4036101 w 4519959"/>
              <a:gd name="connsiteY585" fmla="*/ 3821183 h 6024688"/>
              <a:gd name="connsiteX586" fmla="*/ 4044704 w 4519959"/>
              <a:gd name="connsiteY586" fmla="*/ 3811696 h 6024688"/>
              <a:gd name="connsiteX587" fmla="*/ 4056548 w 4519959"/>
              <a:gd name="connsiteY587" fmla="*/ 3822436 h 6024688"/>
              <a:gd name="connsiteX588" fmla="*/ 4036476 w 4519959"/>
              <a:gd name="connsiteY588" fmla="*/ 3844572 h 6024688"/>
              <a:gd name="connsiteX589" fmla="*/ 3986417 w 4519959"/>
              <a:gd name="connsiteY589" fmla="*/ 3816467 h 6024688"/>
              <a:gd name="connsiteX590" fmla="*/ 3968839 w 4519959"/>
              <a:gd name="connsiteY590" fmla="*/ 3812051 h 6024688"/>
              <a:gd name="connsiteX591" fmla="*/ 3966154 w 4519959"/>
              <a:gd name="connsiteY591" fmla="*/ 3826907 h 6024688"/>
              <a:gd name="connsiteX592" fmla="*/ 3980873 w 4519959"/>
              <a:gd name="connsiteY592" fmla="*/ 3834488 h 6024688"/>
              <a:gd name="connsiteX593" fmla="*/ 3981055 w 4519959"/>
              <a:gd name="connsiteY593" fmla="*/ 3846182 h 6024688"/>
              <a:gd name="connsiteX594" fmla="*/ 3978189 w 4519959"/>
              <a:gd name="connsiteY594" fmla="*/ 3849342 h 6024688"/>
              <a:gd name="connsiteX595" fmla="*/ 3972270 w 4519959"/>
              <a:gd name="connsiteY595" fmla="*/ 3843975 h 6024688"/>
              <a:gd name="connsiteX596" fmla="*/ 3963287 w 4519959"/>
              <a:gd name="connsiteY596" fmla="*/ 3830070 h 6024688"/>
              <a:gd name="connsiteX597" fmla="*/ 3946084 w 4519959"/>
              <a:gd name="connsiteY597" fmla="*/ 3849042 h 6024688"/>
              <a:gd name="connsiteX598" fmla="*/ 3975886 w 4519959"/>
              <a:gd name="connsiteY598" fmla="*/ 3887590 h 6024688"/>
              <a:gd name="connsiteX599" fmla="*/ 3958680 w 4519959"/>
              <a:gd name="connsiteY599" fmla="*/ 3906565 h 6024688"/>
              <a:gd name="connsiteX600" fmla="*/ 3946836 w 4519959"/>
              <a:gd name="connsiteY600" fmla="*/ 3895825 h 6024688"/>
              <a:gd name="connsiteX601" fmla="*/ 3946461 w 4519959"/>
              <a:gd name="connsiteY601" fmla="*/ 3872438 h 6024688"/>
              <a:gd name="connsiteX602" fmla="*/ 3905564 w 4519959"/>
              <a:gd name="connsiteY602" fmla="*/ 3869925 h 6024688"/>
              <a:gd name="connsiteX603" fmla="*/ 3908806 w 4519959"/>
              <a:gd name="connsiteY603" fmla="*/ 3890153 h 6024688"/>
              <a:gd name="connsiteX604" fmla="*/ 3882440 w 4519959"/>
              <a:gd name="connsiteY604" fmla="*/ 3883533 h 6024688"/>
              <a:gd name="connsiteX605" fmla="*/ 3894468 w 4519959"/>
              <a:gd name="connsiteY605" fmla="*/ 3905964 h 6024688"/>
              <a:gd name="connsiteX606" fmla="*/ 3877078 w 4519959"/>
              <a:gd name="connsiteY606" fmla="*/ 3913247 h 6024688"/>
              <a:gd name="connsiteX607" fmla="*/ 3857191 w 4519959"/>
              <a:gd name="connsiteY607" fmla="*/ 3947075 h 6024688"/>
              <a:gd name="connsiteX608" fmla="*/ 3816110 w 4519959"/>
              <a:gd name="connsiteY608" fmla="*/ 3932871 h 6024688"/>
              <a:gd name="connsiteX609" fmla="*/ 3796415 w 4519959"/>
              <a:gd name="connsiteY609" fmla="*/ 3978402 h 6024688"/>
              <a:gd name="connsiteX610" fmla="*/ 3775964 w 4519959"/>
              <a:gd name="connsiteY610" fmla="*/ 3977145 h 6024688"/>
              <a:gd name="connsiteX611" fmla="*/ 3773095 w 4519959"/>
              <a:gd name="connsiteY611" fmla="*/ 3980309 h 6024688"/>
              <a:gd name="connsiteX612" fmla="*/ 3776344 w 4519959"/>
              <a:gd name="connsiteY612" fmla="*/ 4000537 h 6024688"/>
              <a:gd name="connsiteX613" fmla="*/ 3773475 w 4519959"/>
              <a:gd name="connsiteY613" fmla="*/ 4003701 h 6024688"/>
              <a:gd name="connsiteX614" fmla="*/ 3744048 w 4519959"/>
              <a:gd name="connsiteY614" fmla="*/ 3988541 h 6024688"/>
              <a:gd name="connsiteX615" fmla="*/ 3724163 w 4519959"/>
              <a:gd name="connsiteY615" fmla="*/ 4022376 h 6024688"/>
              <a:gd name="connsiteX616" fmla="*/ 3692248 w 4519959"/>
              <a:gd name="connsiteY616" fmla="*/ 4033771 h 6024688"/>
              <a:gd name="connsiteX617" fmla="*/ 3680962 w 4519959"/>
              <a:gd name="connsiteY617" fmla="*/ 4058114 h 6024688"/>
              <a:gd name="connsiteX618" fmla="*/ 3663574 w 4519959"/>
              <a:gd name="connsiteY618" fmla="*/ 4065394 h 6024688"/>
              <a:gd name="connsiteX619" fmla="*/ 3669683 w 4519959"/>
              <a:gd name="connsiteY619" fmla="*/ 4082458 h 6024688"/>
              <a:gd name="connsiteX620" fmla="*/ 3646553 w 4519959"/>
              <a:gd name="connsiteY620" fmla="*/ 4096061 h 6024688"/>
              <a:gd name="connsiteX621" fmla="*/ 3638141 w 4519959"/>
              <a:gd name="connsiteY621" fmla="*/ 4117245 h 6024688"/>
              <a:gd name="connsiteX622" fmla="*/ 3655909 w 4519959"/>
              <a:gd name="connsiteY622" fmla="*/ 4133356 h 6024688"/>
              <a:gd name="connsiteX623" fmla="*/ 3670621 w 4519959"/>
              <a:gd name="connsiteY623" fmla="*/ 4140933 h 6024688"/>
              <a:gd name="connsiteX624" fmla="*/ 3673671 w 4519959"/>
              <a:gd name="connsiteY624" fmla="*/ 4149463 h 6024688"/>
              <a:gd name="connsiteX625" fmla="*/ 3662018 w 4519959"/>
              <a:gd name="connsiteY625" fmla="*/ 4150420 h 6024688"/>
              <a:gd name="connsiteX626" fmla="*/ 3656656 w 4519959"/>
              <a:gd name="connsiteY626" fmla="*/ 4180134 h 6024688"/>
              <a:gd name="connsiteX627" fmla="*/ 3650921 w 4519959"/>
              <a:gd name="connsiteY627" fmla="*/ 4186459 h 6024688"/>
              <a:gd name="connsiteX628" fmla="*/ 3647306 w 4519959"/>
              <a:gd name="connsiteY628" fmla="*/ 4142844 h 6024688"/>
              <a:gd name="connsiteX629" fmla="*/ 3635457 w 4519959"/>
              <a:gd name="connsiteY629" fmla="*/ 4132099 h 6024688"/>
              <a:gd name="connsiteX630" fmla="*/ 3609275 w 4519959"/>
              <a:gd name="connsiteY630" fmla="*/ 4137171 h 6024688"/>
              <a:gd name="connsiteX631" fmla="*/ 3606410 w 4519959"/>
              <a:gd name="connsiteY631" fmla="*/ 4140332 h 6024688"/>
              <a:gd name="connsiteX632" fmla="*/ 3618253 w 4519959"/>
              <a:gd name="connsiteY632" fmla="*/ 4151072 h 6024688"/>
              <a:gd name="connsiteX633" fmla="*/ 3638703 w 4519959"/>
              <a:gd name="connsiteY633" fmla="*/ 4152331 h 6024688"/>
              <a:gd name="connsiteX634" fmla="*/ 3630284 w 4519959"/>
              <a:gd name="connsiteY634" fmla="*/ 4173510 h 6024688"/>
              <a:gd name="connsiteX635" fmla="*/ 3618815 w 4519959"/>
              <a:gd name="connsiteY635" fmla="*/ 4186158 h 6024688"/>
              <a:gd name="connsiteX636" fmla="*/ 3607163 w 4519959"/>
              <a:gd name="connsiteY636" fmla="*/ 4187114 h 6024688"/>
              <a:gd name="connsiteX637" fmla="*/ 3616137 w 4519959"/>
              <a:gd name="connsiteY637" fmla="*/ 4201018 h 6024688"/>
              <a:gd name="connsiteX638" fmla="*/ 3622056 w 4519959"/>
              <a:gd name="connsiteY638" fmla="*/ 4206385 h 6024688"/>
              <a:gd name="connsiteX639" fmla="*/ 3630660 w 4519959"/>
              <a:gd name="connsiteY639" fmla="*/ 4196897 h 6024688"/>
              <a:gd name="connsiteX640" fmla="*/ 3639641 w 4519959"/>
              <a:gd name="connsiteY640" fmla="*/ 4210806 h 6024688"/>
              <a:gd name="connsiteX641" fmla="*/ 3627981 w 4519959"/>
              <a:gd name="connsiteY641" fmla="*/ 4211758 h 6024688"/>
              <a:gd name="connsiteX642" fmla="*/ 3605231 w 4519959"/>
              <a:gd name="connsiteY642" fmla="*/ 4248753 h 6024688"/>
              <a:gd name="connsiteX643" fmla="*/ 3588026 w 4519959"/>
              <a:gd name="connsiteY643" fmla="*/ 4267728 h 6024688"/>
              <a:gd name="connsiteX644" fmla="*/ 3587463 w 4519959"/>
              <a:gd name="connsiteY644" fmla="*/ 4232641 h 6024688"/>
              <a:gd name="connsiteX645" fmla="*/ 3557660 w 4519959"/>
              <a:gd name="connsiteY645" fmla="*/ 4194093 h 6024688"/>
              <a:gd name="connsiteX646" fmla="*/ 3577923 w 4519959"/>
              <a:gd name="connsiteY646" fmla="*/ 4183654 h 6024688"/>
              <a:gd name="connsiteX647" fmla="*/ 3592072 w 4519959"/>
              <a:gd name="connsiteY647" fmla="*/ 4156143 h 6024688"/>
              <a:gd name="connsiteX648" fmla="*/ 3580229 w 4519959"/>
              <a:gd name="connsiteY648" fmla="*/ 4145404 h 6024688"/>
              <a:gd name="connsiteX649" fmla="*/ 3560344 w 4519959"/>
              <a:gd name="connsiteY649" fmla="*/ 4179238 h 6024688"/>
              <a:gd name="connsiteX650" fmla="*/ 3533973 w 4519959"/>
              <a:gd name="connsiteY650" fmla="*/ 4172614 h 6024688"/>
              <a:gd name="connsiteX651" fmla="*/ 3551741 w 4519959"/>
              <a:gd name="connsiteY651" fmla="*/ 4188726 h 6024688"/>
              <a:gd name="connsiteX652" fmla="*/ 3513901 w 4519959"/>
              <a:gd name="connsiteY652" fmla="*/ 4194749 h 6024688"/>
              <a:gd name="connsiteX653" fmla="*/ 3476623 w 4519959"/>
              <a:gd name="connsiteY653" fmla="*/ 4235861 h 6024688"/>
              <a:gd name="connsiteX654" fmla="*/ 3474130 w 4519959"/>
              <a:gd name="connsiteY654" fmla="*/ 4262411 h 6024688"/>
              <a:gd name="connsiteX655" fmla="*/ 3439531 w 4519959"/>
              <a:gd name="connsiteY655" fmla="*/ 4288662 h 6024688"/>
              <a:gd name="connsiteX656" fmla="*/ 3428062 w 4519959"/>
              <a:gd name="connsiteY656" fmla="*/ 4301310 h 6024688"/>
              <a:gd name="connsiteX657" fmla="*/ 3422705 w 4519959"/>
              <a:gd name="connsiteY657" fmla="*/ 4331029 h 6024688"/>
              <a:gd name="connsiteX658" fmla="*/ 3449262 w 4519959"/>
              <a:gd name="connsiteY658" fmla="*/ 4349346 h 6024688"/>
              <a:gd name="connsiteX659" fmla="*/ 3467030 w 4519959"/>
              <a:gd name="connsiteY659" fmla="*/ 4365456 h 6024688"/>
              <a:gd name="connsiteX660" fmla="*/ 3490343 w 4519959"/>
              <a:gd name="connsiteY660" fmla="*/ 4363548 h 6024688"/>
              <a:gd name="connsiteX661" fmla="*/ 3496268 w 4519959"/>
              <a:gd name="connsiteY661" fmla="*/ 4368921 h 6024688"/>
              <a:gd name="connsiteX662" fmla="*/ 3453065 w 4519959"/>
              <a:gd name="connsiteY662" fmla="*/ 4404659 h 6024688"/>
              <a:gd name="connsiteX663" fmla="*/ 3410244 w 4519959"/>
              <a:gd name="connsiteY663" fmla="*/ 4463790 h 6024688"/>
              <a:gd name="connsiteX664" fmla="*/ 3384247 w 4519959"/>
              <a:gd name="connsiteY664" fmla="*/ 4480553 h 6024688"/>
              <a:gd name="connsiteX665" fmla="*/ 3387488 w 4519959"/>
              <a:gd name="connsiteY665" fmla="*/ 4500780 h 6024688"/>
              <a:gd name="connsiteX666" fmla="*/ 3239131 w 4519959"/>
              <a:gd name="connsiteY666" fmla="*/ 4712005 h 6024688"/>
              <a:gd name="connsiteX667" fmla="*/ 3227472 w 4519959"/>
              <a:gd name="connsiteY667" fmla="*/ 4712956 h 6024688"/>
              <a:gd name="connsiteX668" fmla="*/ 3167819 w 4519959"/>
              <a:gd name="connsiteY668" fmla="*/ 4814450 h 6024688"/>
              <a:gd name="connsiteX669" fmla="*/ 3159026 w 4519959"/>
              <a:gd name="connsiteY669" fmla="*/ 4812241 h 6024688"/>
              <a:gd name="connsiteX670" fmla="*/ 3162268 w 4519959"/>
              <a:gd name="connsiteY670" fmla="*/ 4832468 h 6024688"/>
              <a:gd name="connsiteX671" fmla="*/ 3011044 w 4519959"/>
              <a:gd name="connsiteY671" fmla="*/ 5046854 h 6024688"/>
              <a:gd name="connsiteX672" fmla="*/ 3002254 w 4519959"/>
              <a:gd name="connsiteY672" fmla="*/ 5044643 h 6024688"/>
              <a:gd name="connsiteX673" fmla="*/ 2993841 w 4519959"/>
              <a:gd name="connsiteY673" fmla="*/ 5065826 h 6024688"/>
              <a:gd name="connsiteX674" fmla="*/ 2990972 w 4519959"/>
              <a:gd name="connsiteY674" fmla="*/ 5068989 h 6024688"/>
              <a:gd name="connsiteX675" fmla="*/ 2936679 w 4519959"/>
              <a:gd name="connsiteY675" fmla="*/ 5140771 h 6024688"/>
              <a:gd name="connsiteX676" fmla="*/ 2922152 w 4519959"/>
              <a:gd name="connsiteY676" fmla="*/ 5144886 h 6024688"/>
              <a:gd name="connsiteX677" fmla="*/ 2913924 w 4519959"/>
              <a:gd name="connsiteY677" fmla="*/ 5177761 h 6024688"/>
              <a:gd name="connsiteX678" fmla="*/ 2744180 w 4519959"/>
              <a:gd name="connsiteY678" fmla="*/ 5329252 h 6024688"/>
              <a:gd name="connsiteX679" fmla="*/ 2712073 w 4519959"/>
              <a:gd name="connsiteY679" fmla="*/ 5328952 h 6024688"/>
              <a:gd name="connsiteX680" fmla="*/ 2715320 w 4519959"/>
              <a:gd name="connsiteY680" fmla="*/ 5349184 h 6024688"/>
              <a:gd name="connsiteX681" fmla="*/ 2677665 w 4519959"/>
              <a:gd name="connsiteY681" fmla="*/ 5366898 h 6024688"/>
              <a:gd name="connsiteX682" fmla="*/ 2623181 w 4519959"/>
              <a:gd name="connsiteY682" fmla="*/ 5426985 h 6024688"/>
              <a:gd name="connsiteX683" fmla="*/ 2605417 w 4519959"/>
              <a:gd name="connsiteY683" fmla="*/ 5410877 h 6024688"/>
              <a:gd name="connsiteX684" fmla="*/ 2611153 w 4519959"/>
              <a:gd name="connsiteY684" fmla="*/ 5404554 h 6024688"/>
              <a:gd name="connsiteX685" fmla="*/ 2555734 w 4519959"/>
              <a:gd name="connsiteY685" fmla="*/ 5406161 h 6024688"/>
              <a:gd name="connsiteX686" fmla="*/ 2552865 w 4519959"/>
              <a:gd name="connsiteY686" fmla="*/ 5409325 h 6024688"/>
              <a:gd name="connsiteX687" fmla="*/ 2567762 w 4519959"/>
              <a:gd name="connsiteY687" fmla="*/ 5428592 h 6024688"/>
              <a:gd name="connsiteX688" fmla="*/ 2573497 w 4519959"/>
              <a:gd name="connsiteY688" fmla="*/ 5422268 h 6024688"/>
              <a:gd name="connsiteX689" fmla="*/ 2570444 w 4519959"/>
              <a:gd name="connsiteY689" fmla="*/ 5413740 h 6024688"/>
              <a:gd name="connsiteX690" fmla="*/ 2596625 w 4519959"/>
              <a:gd name="connsiteY690" fmla="*/ 5408669 h 6024688"/>
              <a:gd name="connsiteX691" fmla="*/ 2531423 w 4519959"/>
              <a:gd name="connsiteY691" fmla="*/ 5528177 h 6024688"/>
              <a:gd name="connsiteX692" fmla="*/ 2473514 w 4519959"/>
              <a:gd name="connsiteY692" fmla="*/ 5556344 h 6024688"/>
              <a:gd name="connsiteX693" fmla="*/ 2468152 w 4519959"/>
              <a:gd name="connsiteY693" fmla="*/ 5586059 h 6024688"/>
              <a:gd name="connsiteX694" fmla="*/ 2453626 w 4519959"/>
              <a:gd name="connsiteY694" fmla="*/ 5590171 h 6024688"/>
              <a:gd name="connsiteX695" fmla="*/ 2405630 w 4519959"/>
              <a:gd name="connsiteY695" fmla="*/ 5690715 h 6024688"/>
              <a:gd name="connsiteX696" fmla="*/ 2387862 w 4519959"/>
              <a:gd name="connsiteY696" fmla="*/ 5674604 h 6024688"/>
              <a:gd name="connsiteX697" fmla="*/ 2393599 w 4519959"/>
              <a:gd name="connsiteY697" fmla="*/ 5668276 h 6024688"/>
              <a:gd name="connsiteX698" fmla="*/ 2364360 w 4519959"/>
              <a:gd name="connsiteY698" fmla="*/ 5664815 h 6024688"/>
              <a:gd name="connsiteX699" fmla="*/ 2353454 w 4519959"/>
              <a:gd name="connsiteY699" fmla="*/ 5712551 h 6024688"/>
              <a:gd name="connsiteX700" fmla="*/ 2347718 w 4519959"/>
              <a:gd name="connsiteY700" fmla="*/ 5718874 h 6024688"/>
              <a:gd name="connsiteX701" fmla="*/ 2321538 w 4519959"/>
              <a:gd name="connsiteY701" fmla="*/ 5723947 h 6024688"/>
              <a:gd name="connsiteX702" fmla="*/ 2324591 w 4519959"/>
              <a:gd name="connsiteY702" fmla="*/ 5732475 h 6024688"/>
              <a:gd name="connsiteX703" fmla="*/ 2287129 w 4519959"/>
              <a:gd name="connsiteY703" fmla="*/ 5761894 h 6024688"/>
              <a:gd name="connsiteX704" fmla="*/ 2267239 w 4519959"/>
              <a:gd name="connsiteY704" fmla="*/ 5795723 h 6024688"/>
              <a:gd name="connsiteX705" fmla="*/ 2246795 w 4519959"/>
              <a:gd name="connsiteY705" fmla="*/ 5794468 h 6024688"/>
              <a:gd name="connsiteX706" fmla="*/ 2250224 w 4519959"/>
              <a:gd name="connsiteY706" fmla="*/ 5826395 h 6024688"/>
              <a:gd name="connsiteX707" fmla="*/ 2247358 w 4519959"/>
              <a:gd name="connsiteY707" fmla="*/ 5829555 h 6024688"/>
              <a:gd name="connsiteX708" fmla="*/ 2201102 w 4519959"/>
              <a:gd name="connsiteY708" fmla="*/ 5856766 h 6024688"/>
              <a:gd name="connsiteX709" fmla="*/ 2195553 w 4519959"/>
              <a:gd name="connsiteY709" fmla="*/ 5874780 h 6024688"/>
              <a:gd name="connsiteX710" fmla="*/ 2169371 w 4519959"/>
              <a:gd name="connsiteY710" fmla="*/ 5879852 h 6024688"/>
              <a:gd name="connsiteX711" fmla="*/ 2184271 w 4519959"/>
              <a:gd name="connsiteY711" fmla="*/ 5899128 h 6024688"/>
              <a:gd name="connsiteX712" fmla="*/ 2175671 w 4519959"/>
              <a:gd name="connsiteY712" fmla="*/ 5908613 h 6024688"/>
              <a:gd name="connsiteX713" fmla="*/ 2155406 w 4519959"/>
              <a:gd name="connsiteY713" fmla="*/ 5919055 h 6024688"/>
              <a:gd name="connsiteX714" fmla="*/ 2149486 w 4519959"/>
              <a:gd name="connsiteY714" fmla="*/ 5913687 h 6024688"/>
              <a:gd name="connsiteX715" fmla="*/ 2143375 w 4519959"/>
              <a:gd name="connsiteY715" fmla="*/ 5896616 h 6024688"/>
              <a:gd name="connsiteX716" fmla="*/ 2157902 w 4519959"/>
              <a:gd name="connsiteY716" fmla="*/ 5892501 h 6024688"/>
              <a:gd name="connsiteX717" fmla="*/ 2146058 w 4519959"/>
              <a:gd name="connsiteY717" fmla="*/ 5881761 h 6024688"/>
              <a:gd name="connsiteX718" fmla="*/ 2140324 w 4519959"/>
              <a:gd name="connsiteY718" fmla="*/ 5888085 h 6024688"/>
              <a:gd name="connsiteX719" fmla="*/ 2131903 w 4519959"/>
              <a:gd name="connsiteY719" fmla="*/ 5909266 h 6024688"/>
              <a:gd name="connsiteX720" fmla="*/ 2146621 w 4519959"/>
              <a:gd name="connsiteY720" fmla="*/ 5916848 h 6024688"/>
              <a:gd name="connsiteX721" fmla="*/ 2126550 w 4519959"/>
              <a:gd name="connsiteY721" fmla="*/ 5938984 h 6024688"/>
              <a:gd name="connsiteX722" fmla="*/ 2108965 w 4519959"/>
              <a:gd name="connsiteY722" fmla="*/ 5934563 h 6024688"/>
              <a:gd name="connsiteX723" fmla="*/ 2109154 w 4519959"/>
              <a:gd name="connsiteY723" fmla="*/ 5946262 h 6024688"/>
              <a:gd name="connsiteX724" fmla="*/ 2077422 w 4519959"/>
              <a:gd name="connsiteY724" fmla="*/ 5969349 h 6024688"/>
              <a:gd name="connsiteX725" fmla="*/ 2030047 w 4519959"/>
              <a:gd name="connsiteY725" fmla="*/ 5926391 h 6024688"/>
              <a:gd name="connsiteX726" fmla="*/ 1994883 w 4519959"/>
              <a:gd name="connsiteY726" fmla="*/ 5917558 h 6024688"/>
              <a:gd name="connsiteX727" fmla="*/ 1963342 w 4519959"/>
              <a:gd name="connsiteY727" fmla="*/ 5952341 h 6024688"/>
              <a:gd name="connsiteX728" fmla="*/ 1907358 w 4519959"/>
              <a:gd name="connsiteY728" fmla="*/ 5918865 h 6024688"/>
              <a:gd name="connsiteX729" fmla="*/ 1901248 w 4519959"/>
              <a:gd name="connsiteY729" fmla="*/ 5901802 h 6024688"/>
              <a:gd name="connsiteX730" fmla="*/ 1898380 w 4519959"/>
              <a:gd name="connsiteY730" fmla="*/ 5904965 h 6024688"/>
              <a:gd name="connsiteX731" fmla="*/ 1901624 w 4519959"/>
              <a:gd name="connsiteY731" fmla="*/ 5925189 h 6024688"/>
              <a:gd name="connsiteX732" fmla="*/ 1860730 w 4519959"/>
              <a:gd name="connsiteY732" fmla="*/ 5922685 h 6024688"/>
              <a:gd name="connsiteX733" fmla="*/ 1813915 w 4519959"/>
              <a:gd name="connsiteY733" fmla="*/ 5914806 h 6024688"/>
              <a:gd name="connsiteX734" fmla="*/ 1805122 w 4519959"/>
              <a:gd name="connsiteY734" fmla="*/ 5912597 h 6024688"/>
              <a:gd name="connsiteX735" fmla="*/ 1777627 w 4519959"/>
              <a:gd name="connsiteY735" fmla="*/ 5835807 h 6024688"/>
              <a:gd name="connsiteX736" fmla="*/ 1771702 w 4519959"/>
              <a:gd name="connsiteY736" fmla="*/ 5830434 h 6024688"/>
              <a:gd name="connsiteX737" fmla="*/ 1742466 w 4519959"/>
              <a:gd name="connsiteY737" fmla="*/ 5826970 h 6024688"/>
              <a:gd name="connsiteX738" fmla="*/ 1715536 w 4519959"/>
              <a:gd name="connsiteY738" fmla="*/ 5785263 h 6024688"/>
              <a:gd name="connsiteX739" fmla="*/ 1654003 w 4519959"/>
              <a:gd name="connsiteY739" fmla="*/ 5769803 h 6024688"/>
              <a:gd name="connsiteX740" fmla="*/ 1645025 w 4519959"/>
              <a:gd name="connsiteY740" fmla="*/ 5755903 h 6024688"/>
              <a:gd name="connsiteX741" fmla="*/ 1618471 w 4519959"/>
              <a:gd name="connsiteY741" fmla="*/ 5737584 h 6024688"/>
              <a:gd name="connsiteX742" fmla="*/ 1609113 w 4519959"/>
              <a:gd name="connsiteY742" fmla="*/ 5700292 h 6024688"/>
              <a:gd name="connsiteX743" fmla="*/ 1603194 w 4519959"/>
              <a:gd name="connsiteY743" fmla="*/ 5694925 h 6024688"/>
              <a:gd name="connsiteX744" fmla="*/ 1588669 w 4519959"/>
              <a:gd name="connsiteY744" fmla="*/ 5699037 h 6024688"/>
              <a:gd name="connsiteX745" fmla="*/ 1583122 w 4519959"/>
              <a:gd name="connsiteY745" fmla="*/ 5717059 h 6024688"/>
              <a:gd name="connsiteX746" fmla="*/ 1580254 w 4519959"/>
              <a:gd name="connsiteY746" fmla="*/ 5720224 h 6024688"/>
              <a:gd name="connsiteX747" fmla="*/ 1562485 w 4519959"/>
              <a:gd name="connsiteY747" fmla="*/ 5704112 h 6024688"/>
              <a:gd name="connsiteX748" fmla="*/ 1537672 w 4519959"/>
              <a:gd name="connsiteY748" fmla="*/ 5612459 h 6024688"/>
              <a:gd name="connsiteX749" fmla="*/ 1463919 w 4519959"/>
              <a:gd name="connsiteY749" fmla="*/ 5562870 h 6024688"/>
              <a:gd name="connsiteX750" fmla="*/ 1457437 w 4519959"/>
              <a:gd name="connsiteY750" fmla="*/ 5522416 h 6024688"/>
              <a:gd name="connsiteX751" fmla="*/ 1460303 w 4519959"/>
              <a:gd name="connsiteY751" fmla="*/ 5519256 h 6024688"/>
              <a:gd name="connsiteX752" fmla="*/ 1492222 w 4519959"/>
              <a:gd name="connsiteY752" fmla="*/ 5507857 h 6024688"/>
              <a:gd name="connsiteX753" fmla="*/ 1499091 w 4519959"/>
              <a:gd name="connsiteY753" fmla="*/ 5458627 h 6024688"/>
              <a:gd name="connsiteX754" fmla="*/ 1499205 w 4519959"/>
              <a:gd name="connsiteY754" fmla="*/ 5458320 h 6024688"/>
              <a:gd name="connsiteX755" fmla="*/ 1467382 w 4519959"/>
              <a:gd name="connsiteY755" fmla="*/ 5455823 h 6024688"/>
              <a:gd name="connsiteX756" fmla="*/ 1442373 w 4519959"/>
              <a:gd name="connsiteY756" fmla="*/ 5443228 h 6024688"/>
              <a:gd name="connsiteX757" fmla="*/ 1433396 w 4519959"/>
              <a:gd name="connsiteY757" fmla="*/ 5429328 h 6024688"/>
              <a:gd name="connsiteX758" fmla="*/ 1406842 w 4519959"/>
              <a:gd name="connsiteY758" fmla="*/ 5411010 h 6024688"/>
              <a:gd name="connsiteX759" fmla="*/ 1403524 w 4519959"/>
              <a:gd name="connsiteY759" fmla="*/ 5386396 h 6024688"/>
              <a:gd name="connsiteX760" fmla="*/ 1402428 w 4519959"/>
              <a:gd name="connsiteY760" fmla="*/ 5384095 h 6024688"/>
              <a:gd name="connsiteX761" fmla="*/ 1386229 w 4519959"/>
              <a:gd name="connsiteY761" fmla="*/ 5408341 h 6024688"/>
              <a:gd name="connsiteX762" fmla="*/ 1374576 w 4519959"/>
              <a:gd name="connsiteY762" fmla="*/ 5409298 h 6024688"/>
              <a:gd name="connsiteX763" fmla="*/ 1352383 w 4519959"/>
              <a:gd name="connsiteY763" fmla="*/ 5481375 h 6024688"/>
              <a:gd name="connsiteX764" fmla="*/ 1320843 w 4519959"/>
              <a:gd name="connsiteY764" fmla="*/ 5516159 h 6024688"/>
              <a:gd name="connsiteX765" fmla="*/ 1303262 w 4519959"/>
              <a:gd name="connsiteY765" fmla="*/ 5511746 h 6024688"/>
              <a:gd name="connsiteX766" fmla="*/ 1291419 w 4519959"/>
              <a:gd name="connsiteY766" fmla="*/ 5501006 h 6024688"/>
              <a:gd name="connsiteX767" fmla="*/ 1249399 w 4519959"/>
              <a:gd name="connsiteY767" fmla="*/ 5428328 h 6024688"/>
              <a:gd name="connsiteX768" fmla="*/ 1309618 w 4519959"/>
              <a:gd name="connsiteY768" fmla="*/ 5361919 h 6024688"/>
              <a:gd name="connsiteX769" fmla="*/ 1321271 w 4519959"/>
              <a:gd name="connsiteY769" fmla="*/ 5360962 h 6024688"/>
              <a:gd name="connsiteX770" fmla="*/ 1315161 w 4519959"/>
              <a:gd name="connsiteY770" fmla="*/ 5343899 h 6024688"/>
              <a:gd name="connsiteX771" fmla="*/ 1318027 w 4519959"/>
              <a:gd name="connsiteY771" fmla="*/ 5340738 h 6024688"/>
              <a:gd name="connsiteX772" fmla="*/ 1343082 w 4519959"/>
              <a:gd name="connsiteY772" fmla="*/ 5336748 h 6024688"/>
              <a:gd name="connsiteX773" fmla="*/ 1326042 w 4519959"/>
              <a:gd name="connsiteY773" fmla="*/ 5285884 h 6024688"/>
              <a:gd name="connsiteX774" fmla="*/ 1308181 w 4519959"/>
              <a:gd name="connsiteY774" fmla="*/ 5275108 h 6024688"/>
              <a:gd name="connsiteX775" fmla="*/ 1299696 w 4519959"/>
              <a:gd name="connsiteY775" fmla="*/ 5289540 h 6024688"/>
              <a:gd name="connsiteX776" fmla="*/ 1279252 w 4519959"/>
              <a:gd name="connsiteY776" fmla="*/ 5288284 h 6024688"/>
              <a:gd name="connsiteX777" fmla="*/ 1282680 w 4519959"/>
              <a:gd name="connsiteY777" fmla="*/ 5320210 h 6024688"/>
              <a:gd name="connsiteX778" fmla="*/ 1279815 w 4519959"/>
              <a:gd name="connsiteY778" fmla="*/ 5323371 h 6024688"/>
              <a:gd name="connsiteX779" fmla="*/ 1233560 w 4519959"/>
              <a:gd name="connsiteY779" fmla="*/ 5350582 h 6024688"/>
              <a:gd name="connsiteX780" fmla="*/ 1228009 w 4519959"/>
              <a:gd name="connsiteY780" fmla="*/ 5368596 h 6024688"/>
              <a:gd name="connsiteX781" fmla="*/ 1201827 w 4519959"/>
              <a:gd name="connsiteY781" fmla="*/ 5373669 h 6024688"/>
              <a:gd name="connsiteX782" fmla="*/ 1216729 w 4519959"/>
              <a:gd name="connsiteY782" fmla="*/ 5392945 h 6024688"/>
              <a:gd name="connsiteX783" fmla="*/ 1208128 w 4519959"/>
              <a:gd name="connsiteY783" fmla="*/ 5402429 h 6024688"/>
              <a:gd name="connsiteX784" fmla="*/ 1187863 w 4519959"/>
              <a:gd name="connsiteY784" fmla="*/ 5412871 h 6024688"/>
              <a:gd name="connsiteX785" fmla="*/ 1181944 w 4519959"/>
              <a:gd name="connsiteY785" fmla="*/ 5407503 h 6024688"/>
              <a:gd name="connsiteX786" fmla="*/ 1175832 w 4519959"/>
              <a:gd name="connsiteY786" fmla="*/ 5390432 h 6024688"/>
              <a:gd name="connsiteX787" fmla="*/ 1190359 w 4519959"/>
              <a:gd name="connsiteY787" fmla="*/ 5386316 h 6024688"/>
              <a:gd name="connsiteX788" fmla="*/ 1178516 w 4519959"/>
              <a:gd name="connsiteY788" fmla="*/ 5375577 h 6024688"/>
              <a:gd name="connsiteX789" fmla="*/ 1172781 w 4519959"/>
              <a:gd name="connsiteY789" fmla="*/ 5381902 h 6024688"/>
              <a:gd name="connsiteX790" fmla="*/ 1164361 w 4519959"/>
              <a:gd name="connsiteY790" fmla="*/ 5403082 h 6024688"/>
              <a:gd name="connsiteX791" fmla="*/ 1179078 w 4519959"/>
              <a:gd name="connsiteY791" fmla="*/ 5410664 h 6024688"/>
              <a:gd name="connsiteX792" fmla="*/ 1159007 w 4519959"/>
              <a:gd name="connsiteY792" fmla="*/ 5432800 h 6024688"/>
              <a:gd name="connsiteX793" fmla="*/ 1141423 w 4519959"/>
              <a:gd name="connsiteY793" fmla="*/ 5428379 h 6024688"/>
              <a:gd name="connsiteX794" fmla="*/ 1141611 w 4519959"/>
              <a:gd name="connsiteY794" fmla="*/ 5440078 h 6024688"/>
              <a:gd name="connsiteX795" fmla="*/ 1109880 w 4519959"/>
              <a:gd name="connsiteY795" fmla="*/ 5463166 h 6024688"/>
              <a:gd name="connsiteX796" fmla="*/ 1062504 w 4519959"/>
              <a:gd name="connsiteY796" fmla="*/ 5420207 h 6024688"/>
              <a:gd name="connsiteX797" fmla="*/ 1027339 w 4519959"/>
              <a:gd name="connsiteY797" fmla="*/ 5411373 h 6024688"/>
              <a:gd name="connsiteX798" fmla="*/ 995800 w 4519959"/>
              <a:gd name="connsiteY798" fmla="*/ 5446157 h 6024688"/>
              <a:gd name="connsiteX799" fmla="*/ 939816 w 4519959"/>
              <a:gd name="connsiteY799" fmla="*/ 5412681 h 6024688"/>
              <a:gd name="connsiteX800" fmla="*/ 933706 w 4519959"/>
              <a:gd name="connsiteY800" fmla="*/ 5395618 h 6024688"/>
              <a:gd name="connsiteX801" fmla="*/ 930837 w 4519959"/>
              <a:gd name="connsiteY801" fmla="*/ 5398781 h 6024688"/>
              <a:gd name="connsiteX802" fmla="*/ 934081 w 4519959"/>
              <a:gd name="connsiteY802" fmla="*/ 5419005 h 6024688"/>
              <a:gd name="connsiteX803" fmla="*/ 893187 w 4519959"/>
              <a:gd name="connsiteY803" fmla="*/ 5416501 h 6024688"/>
              <a:gd name="connsiteX804" fmla="*/ 846371 w 4519959"/>
              <a:gd name="connsiteY804" fmla="*/ 5408621 h 6024688"/>
              <a:gd name="connsiteX805" fmla="*/ 837579 w 4519959"/>
              <a:gd name="connsiteY805" fmla="*/ 5406413 h 6024688"/>
              <a:gd name="connsiteX806" fmla="*/ 810084 w 4519959"/>
              <a:gd name="connsiteY806" fmla="*/ 5329623 h 6024688"/>
              <a:gd name="connsiteX807" fmla="*/ 804160 w 4519959"/>
              <a:gd name="connsiteY807" fmla="*/ 5324250 h 6024688"/>
              <a:gd name="connsiteX808" fmla="*/ 774922 w 4519959"/>
              <a:gd name="connsiteY808" fmla="*/ 5320786 h 6024688"/>
              <a:gd name="connsiteX809" fmla="*/ 747994 w 4519959"/>
              <a:gd name="connsiteY809" fmla="*/ 5279080 h 6024688"/>
              <a:gd name="connsiteX810" fmla="*/ 686460 w 4519959"/>
              <a:gd name="connsiteY810" fmla="*/ 5263619 h 6024688"/>
              <a:gd name="connsiteX811" fmla="*/ 677482 w 4519959"/>
              <a:gd name="connsiteY811" fmla="*/ 5249719 h 6024688"/>
              <a:gd name="connsiteX812" fmla="*/ 650928 w 4519959"/>
              <a:gd name="connsiteY812" fmla="*/ 5231400 h 6024688"/>
              <a:gd name="connsiteX813" fmla="*/ 641570 w 4519959"/>
              <a:gd name="connsiteY813" fmla="*/ 5194108 h 6024688"/>
              <a:gd name="connsiteX814" fmla="*/ 635651 w 4519959"/>
              <a:gd name="connsiteY814" fmla="*/ 5188740 h 6024688"/>
              <a:gd name="connsiteX815" fmla="*/ 621126 w 4519959"/>
              <a:gd name="connsiteY815" fmla="*/ 5192853 h 6024688"/>
              <a:gd name="connsiteX816" fmla="*/ 615579 w 4519959"/>
              <a:gd name="connsiteY816" fmla="*/ 5210875 h 6024688"/>
              <a:gd name="connsiteX817" fmla="*/ 612710 w 4519959"/>
              <a:gd name="connsiteY817" fmla="*/ 5214039 h 6024688"/>
              <a:gd name="connsiteX818" fmla="*/ 594942 w 4519959"/>
              <a:gd name="connsiteY818" fmla="*/ 5197928 h 6024688"/>
              <a:gd name="connsiteX819" fmla="*/ 570128 w 4519959"/>
              <a:gd name="connsiteY819" fmla="*/ 5106275 h 6024688"/>
              <a:gd name="connsiteX820" fmla="*/ 496376 w 4519959"/>
              <a:gd name="connsiteY820" fmla="*/ 5056687 h 6024688"/>
              <a:gd name="connsiteX821" fmla="*/ 489895 w 4519959"/>
              <a:gd name="connsiteY821" fmla="*/ 5016232 h 6024688"/>
              <a:gd name="connsiteX822" fmla="*/ 492760 w 4519959"/>
              <a:gd name="connsiteY822" fmla="*/ 5013072 h 6024688"/>
              <a:gd name="connsiteX823" fmla="*/ 524679 w 4519959"/>
              <a:gd name="connsiteY823" fmla="*/ 5001673 h 6024688"/>
              <a:gd name="connsiteX824" fmla="*/ 557774 w 4519959"/>
              <a:gd name="connsiteY824" fmla="*/ 4881864 h 6024688"/>
              <a:gd name="connsiteX825" fmla="*/ 563694 w 4519959"/>
              <a:gd name="connsiteY825" fmla="*/ 4887231 h 6024688"/>
              <a:gd name="connsiteX826" fmla="*/ 577658 w 4519959"/>
              <a:gd name="connsiteY826" fmla="*/ 4848029 h 6024688"/>
              <a:gd name="connsiteX827" fmla="*/ 595052 w 4519959"/>
              <a:gd name="connsiteY827" fmla="*/ 4840754 h 6024688"/>
              <a:gd name="connsiteX828" fmla="*/ 651838 w 4519959"/>
              <a:gd name="connsiteY828" fmla="*/ 4742421 h 6024688"/>
              <a:gd name="connsiteX829" fmla="*/ 666361 w 4519959"/>
              <a:gd name="connsiteY829" fmla="*/ 4738301 h 6024688"/>
              <a:gd name="connsiteX830" fmla="*/ 696963 w 4519959"/>
              <a:gd name="connsiteY830" fmla="*/ 4645043 h 6024688"/>
              <a:gd name="connsiteX831" fmla="*/ 691044 w 4519959"/>
              <a:gd name="connsiteY831" fmla="*/ 4639676 h 6024688"/>
              <a:gd name="connsiteX832" fmla="*/ 679388 w 4519959"/>
              <a:gd name="connsiteY832" fmla="*/ 4640624 h 6024688"/>
              <a:gd name="connsiteX833" fmla="*/ 682626 w 4519959"/>
              <a:gd name="connsiteY833" fmla="*/ 4660854 h 6024688"/>
              <a:gd name="connsiteX834" fmla="*/ 665423 w 4519959"/>
              <a:gd name="connsiteY834" fmla="*/ 4679826 h 6024688"/>
              <a:gd name="connsiteX835" fmla="*/ 653580 w 4519959"/>
              <a:gd name="connsiteY835" fmla="*/ 4669086 h 6024688"/>
              <a:gd name="connsiteX836" fmla="*/ 676145 w 4519959"/>
              <a:gd name="connsiteY836" fmla="*/ 4620400 h 6024688"/>
              <a:gd name="connsiteX837" fmla="*/ 711303 w 4519959"/>
              <a:gd name="connsiteY837" fmla="*/ 4629228 h 6024688"/>
              <a:gd name="connsiteX838" fmla="*/ 717038 w 4519959"/>
              <a:gd name="connsiteY838" fmla="*/ 4622904 h 6024688"/>
              <a:gd name="connsiteX839" fmla="*/ 716854 w 4519959"/>
              <a:gd name="connsiteY839" fmla="*/ 4611213 h 6024688"/>
              <a:gd name="connsiteX840" fmla="*/ 702141 w 4519959"/>
              <a:gd name="connsiteY840" fmla="*/ 4603637 h 6024688"/>
              <a:gd name="connsiteX841" fmla="*/ 696216 w 4519959"/>
              <a:gd name="connsiteY841" fmla="*/ 4598264 h 6024688"/>
              <a:gd name="connsiteX842" fmla="*/ 704447 w 4519959"/>
              <a:gd name="connsiteY842" fmla="*/ 4565386 h 6024688"/>
              <a:gd name="connsiteX843" fmla="*/ 724703 w 4519959"/>
              <a:gd name="connsiteY843" fmla="*/ 4554942 h 6024688"/>
              <a:gd name="connsiteX844" fmla="*/ 730437 w 4519959"/>
              <a:gd name="connsiteY844" fmla="*/ 4548618 h 6024688"/>
              <a:gd name="connsiteX845" fmla="*/ 738856 w 4519959"/>
              <a:gd name="connsiteY845" fmla="*/ 4527439 h 6024688"/>
              <a:gd name="connsiteX846" fmla="*/ 756434 w 4519959"/>
              <a:gd name="connsiteY846" fmla="*/ 4531854 h 6024688"/>
              <a:gd name="connsiteX847" fmla="*/ 762168 w 4519959"/>
              <a:gd name="connsiteY847" fmla="*/ 4525531 h 6024688"/>
              <a:gd name="connsiteX848" fmla="*/ 796205 w 4519959"/>
              <a:gd name="connsiteY848" fmla="*/ 4464193 h 6024688"/>
              <a:gd name="connsiteX849" fmla="*/ 810542 w 4519959"/>
              <a:gd name="connsiteY849" fmla="*/ 4448382 h 6024688"/>
              <a:gd name="connsiteX850" fmla="*/ 822196 w 4519959"/>
              <a:gd name="connsiteY850" fmla="*/ 4447425 h 6024688"/>
              <a:gd name="connsiteX851" fmla="*/ 808142 w 4519959"/>
              <a:gd name="connsiteY851" fmla="*/ 4399692 h 6024688"/>
              <a:gd name="connsiteX852" fmla="*/ 784430 w 4519959"/>
              <a:gd name="connsiteY852" fmla="*/ 4387750 h 6024688"/>
              <a:gd name="connsiteX853" fmla="*/ 775452 w 4519959"/>
              <a:gd name="connsiteY853" fmla="*/ 4373850 h 6024688"/>
              <a:gd name="connsiteX854" fmla="*/ 748899 w 4519959"/>
              <a:gd name="connsiteY854" fmla="*/ 4355532 h 6024688"/>
              <a:gd name="connsiteX855" fmla="*/ 739540 w 4519959"/>
              <a:gd name="connsiteY855" fmla="*/ 4318238 h 6024688"/>
              <a:gd name="connsiteX856" fmla="*/ 733621 w 4519959"/>
              <a:gd name="connsiteY856" fmla="*/ 4312871 h 6024688"/>
              <a:gd name="connsiteX857" fmla="*/ 719096 w 4519959"/>
              <a:gd name="connsiteY857" fmla="*/ 4316984 h 6024688"/>
              <a:gd name="connsiteX858" fmla="*/ 713550 w 4519959"/>
              <a:gd name="connsiteY858" fmla="*/ 4335007 h 6024688"/>
              <a:gd name="connsiteX859" fmla="*/ 710681 w 4519959"/>
              <a:gd name="connsiteY859" fmla="*/ 4338170 h 6024688"/>
              <a:gd name="connsiteX860" fmla="*/ 692912 w 4519959"/>
              <a:gd name="connsiteY860" fmla="*/ 4322059 h 6024688"/>
              <a:gd name="connsiteX861" fmla="*/ 668099 w 4519959"/>
              <a:gd name="connsiteY861" fmla="*/ 4230406 h 6024688"/>
              <a:gd name="connsiteX862" fmla="*/ 594346 w 4519959"/>
              <a:gd name="connsiteY862" fmla="*/ 4180817 h 6024688"/>
              <a:gd name="connsiteX863" fmla="*/ 587864 w 4519959"/>
              <a:gd name="connsiteY863" fmla="*/ 4140363 h 6024688"/>
              <a:gd name="connsiteX864" fmla="*/ 590731 w 4519959"/>
              <a:gd name="connsiteY864" fmla="*/ 4137202 h 6024688"/>
              <a:gd name="connsiteX865" fmla="*/ 622648 w 4519959"/>
              <a:gd name="connsiteY865" fmla="*/ 4125804 h 6024688"/>
              <a:gd name="connsiteX866" fmla="*/ 655745 w 4519959"/>
              <a:gd name="connsiteY866" fmla="*/ 4005995 h 6024688"/>
              <a:gd name="connsiteX867" fmla="*/ 661664 w 4519959"/>
              <a:gd name="connsiteY867" fmla="*/ 4011362 h 6024688"/>
              <a:gd name="connsiteX868" fmla="*/ 675629 w 4519959"/>
              <a:gd name="connsiteY868" fmla="*/ 3972160 h 6024688"/>
              <a:gd name="connsiteX869" fmla="*/ 693023 w 4519959"/>
              <a:gd name="connsiteY869" fmla="*/ 3964885 h 6024688"/>
              <a:gd name="connsiteX870" fmla="*/ 749809 w 4519959"/>
              <a:gd name="connsiteY870" fmla="*/ 3866552 h 6024688"/>
              <a:gd name="connsiteX871" fmla="*/ 764331 w 4519959"/>
              <a:gd name="connsiteY871" fmla="*/ 3862431 h 6024688"/>
              <a:gd name="connsiteX872" fmla="*/ 794934 w 4519959"/>
              <a:gd name="connsiteY872" fmla="*/ 3769173 h 6024688"/>
              <a:gd name="connsiteX873" fmla="*/ 789015 w 4519959"/>
              <a:gd name="connsiteY873" fmla="*/ 3763806 h 6024688"/>
              <a:gd name="connsiteX874" fmla="*/ 777358 w 4519959"/>
              <a:gd name="connsiteY874" fmla="*/ 3764755 h 6024688"/>
              <a:gd name="connsiteX875" fmla="*/ 780596 w 4519959"/>
              <a:gd name="connsiteY875" fmla="*/ 3784985 h 6024688"/>
              <a:gd name="connsiteX876" fmla="*/ 763393 w 4519959"/>
              <a:gd name="connsiteY876" fmla="*/ 3803956 h 6024688"/>
              <a:gd name="connsiteX877" fmla="*/ 751549 w 4519959"/>
              <a:gd name="connsiteY877" fmla="*/ 3793217 h 6024688"/>
              <a:gd name="connsiteX878" fmla="*/ 774114 w 4519959"/>
              <a:gd name="connsiteY878" fmla="*/ 3744531 h 6024688"/>
              <a:gd name="connsiteX879" fmla="*/ 809274 w 4519959"/>
              <a:gd name="connsiteY879" fmla="*/ 3753358 h 6024688"/>
              <a:gd name="connsiteX880" fmla="*/ 815009 w 4519959"/>
              <a:gd name="connsiteY880" fmla="*/ 3747035 h 6024688"/>
              <a:gd name="connsiteX881" fmla="*/ 814823 w 4519959"/>
              <a:gd name="connsiteY881" fmla="*/ 3735344 h 6024688"/>
              <a:gd name="connsiteX882" fmla="*/ 800111 w 4519959"/>
              <a:gd name="connsiteY882" fmla="*/ 3727767 h 6024688"/>
              <a:gd name="connsiteX883" fmla="*/ 794186 w 4519959"/>
              <a:gd name="connsiteY883" fmla="*/ 3722395 h 6024688"/>
              <a:gd name="connsiteX884" fmla="*/ 802417 w 4519959"/>
              <a:gd name="connsiteY884" fmla="*/ 3689517 h 6024688"/>
              <a:gd name="connsiteX885" fmla="*/ 822673 w 4519959"/>
              <a:gd name="connsiteY885" fmla="*/ 3679073 h 6024688"/>
              <a:gd name="connsiteX886" fmla="*/ 828408 w 4519959"/>
              <a:gd name="connsiteY886" fmla="*/ 3672749 h 6024688"/>
              <a:gd name="connsiteX887" fmla="*/ 836825 w 4519959"/>
              <a:gd name="connsiteY887" fmla="*/ 3651570 h 6024688"/>
              <a:gd name="connsiteX888" fmla="*/ 854404 w 4519959"/>
              <a:gd name="connsiteY888" fmla="*/ 3655985 h 6024688"/>
              <a:gd name="connsiteX889" fmla="*/ 859473 w 4519959"/>
              <a:gd name="connsiteY889" fmla="*/ 3650395 h 6024688"/>
              <a:gd name="connsiteX890" fmla="*/ 842271 w 4519959"/>
              <a:gd name="connsiteY890" fmla="*/ 3599044 h 6024688"/>
              <a:gd name="connsiteX891" fmla="*/ 768519 w 4519959"/>
              <a:gd name="connsiteY891" fmla="*/ 3549456 h 6024688"/>
              <a:gd name="connsiteX892" fmla="*/ 762037 w 4519959"/>
              <a:gd name="connsiteY892" fmla="*/ 3509002 h 6024688"/>
              <a:gd name="connsiteX893" fmla="*/ 764902 w 4519959"/>
              <a:gd name="connsiteY893" fmla="*/ 3505842 h 6024688"/>
              <a:gd name="connsiteX894" fmla="*/ 796821 w 4519959"/>
              <a:gd name="connsiteY894" fmla="*/ 3494443 h 6024688"/>
              <a:gd name="connsiteX895" fmla="*/ 797337 w 4519959"/>
              <a:gd name="connsiteY895" fmla="*/ 3490748 h 6024688"/>
              <a:gd name="connsiteX896" fmla="*/ 784429 w 4519959"/>
              <a:gd name="connsiteY896" fmla="*/ 3484248 h 6024688"/>
              <a:gd name="connsiteX897" fmla="*/ 775452 w 4519959"/>
              <a:gd name="connsiteY897" fmla="*/ 3470347 h 6024688"/>
              <a:gd name="connsiteX898" fmla="*/ 748898 w 4519959"/>
              <a:gd name="connsiteY898" fmla="*/ 3452029 h 6024688"/>
              <a:gd name="connsiteX899" fmla="*/ 739539 w 4519959"/>
              <a:gd name="connsiteY899" fmla="*/ 3414736 h 6024688"/>
              <a:gd name="connsiteX900" fmla="*/ 733620 w 4519959"/>
              <a:gd name="connsiteY900" fmla="*/ 3409368 h 6024688"/>
              <a:gd name="connsiteX901" fmla="*/ 719095 w 4519959"/>
              <a:gd name="connsiteY901" fmla="*/ 3413480 h 6024688"/>
              <a:gd name="connsiteX902" fmla="*/ 713549 w 4519959"/>
              <a:gd name="connsiteY902" fmla="*/ 3431504 h 6024688"/>
              <a:gd name="connsiteX903" fmla="*/ 710680 w 4519959"/>
              <a:gd name="connsiteY903" fmla="*/ 3434667 h 6024688"/>
              <a:gd name="connsiteX904" fmla="*/ 692911 w 4519959"/>
              <a:gd name="connsiteY904" fmla="*/ 3418555 h 6024688"/>
              <a:gd name="connsiteX905" fmla="*/ 689934 w 4519959"/>
              <a:gd name="connsiteY905" fmla="*/ 3392083 h 6024688"/>
              <a:gd name="connsiteX906" fmla="*/ 678687 w 4519959"/>
              <a:gd name="connsiteY906" fmla="*/ 3358511 h 6024688"/>
              <a:gd name="connsiteX907" fmla="*/ 674940 w 4519959"/>
              <a:gd name="connsiteY907" fmla="*/ 3355113 h 6024688"/>
              <a:gd name="connsiteX908" fmla="*/ 676845 w 4519959"/>
              <a:gd name="connsiteY908" fmla="*/ 3353012 h 6024688"/>
              <a:gd name="connsiteX909" fmla="*/ 668098 w 4519959"/>
              <a:gd name="connsiteY909" fmla="*/ 3326902 h 6024688"/>
              <a:gd name="connsiteX910" fmla="*/ 625370 w 4519959"/>
              <a:gd name="connsiteY910" fmla="*/ 3301124 h 6024688"/>
              <a:gd name="connsiteX911" fmla="*/ 603902 w 4519959"/>
              <a:gd name="connsiteY911" fmla="*/ 3284648 h 6024688"/>
              <a:gd name="connsiteX912" fmla="*/ 593001 w 4519959"/>
              <a:gd name="connsiteY912" fmla="*/ 3296670 h 6024688"/>
              <a:gd name="connsiteX913" fmla="*/ 537018 w 4519959"/>
              <a:gd name="connsiteY913" fmla="*/ 3263194 h 6024688"/>
              <a:gd name="connsiteX914" fmla="*/ 530908 w 4519959"/>
              <a:gd name="connsiteY914" fmla="*/ 3246131 h 6024688"/>
              <a:gd name="connsiteX915" fmla="*/ 528039 w 4519959"/>
              <a:gd name="connsiteY915" fmla="*/ 3249294 h 6024688"/>
              <a:gd name="connsiteX916" fmla="*/ 531283 w 4519959"/>
              <a:gd name="connsiteY916" fmla="*/ 3269518 h 6024688"/>
              <a:gd name="connsiteX917" fmla="*/ 490389 w 4519959"/>
              <a:gd name="connsiteY917" fmla="*/ 3267013 h 6024688"/>
              <a:gd name="connsiteX918" fmla="*/ 443573 w 4519959"/>
              <a:gd name="connsiteY918" fmla="*/ 3259135 h 6024688"/>
              <a:gd name="connsiteX919" fmla="*/ 434780 w 4519959"/>
              <a:gd name="connsiteY919" fmla="*/ 3256925 h 6024688"/>
              <a:gd name="connsiteX920" fmla="*/ 407286 w 4519959"/>
              <a:gd name="connsiteY920" fmla="*/ 3180135 h 6024688"/>
              <a:gd name="connsiteX921" fmla="*/ 401362 w 4519959"/>
              <a:gd name="connsiteY921" fmla="*/ 3174764 h 6024688"/>
              <a:gd name="connsiteX922" fmla="*/ 372124 w 4519959"/>
              <a:gd name="connsiteY922" fmla="*/ 3171299 h 6024688"/>
              <a:gd name="connsiteX923" fmla="*/ 345196 w 4519959"/>
              <a:gd name="connsiteY923" fmla="*/ 3129593 h 6024688"/>
              <a:gd name="connsiteX924" fmla="*/ 283662 w 4519959"/>
              <a:gd name="connsiteY924" fmla="*/ 3114133 h 6024688"/>
              <a:gd name="connsiteX925" fmla="*/ 274684 w 4519959"/>
              <a:gd name="connsiteY925" fmla="*/ 3100232 h 6024688"/>
              <a:gd name="connsiteX926" fmla="*/ 248130 w 4519959"/>
              <a:gd name="connsiteY926" fmla="*/ 3081914 h 6024688"/>
              <a:gd name="connsiteX927" fmla="*/ 238771 w 4519959"/>
              <a:gd name="connsiteY927" fmla="*/ 3044621 h 6024688"/>
              <a:gd name="connsiteX928" fmla="*/ 232853 w 4519959"/>
              <a:gd name="connsiteY928" fmla="*/ 3039254 h 6024688"/>
              <a:gd name="connsiteX929" fmla="*/ 218327 w 4519959"/>
              <a:gd name="connsiteY929" fmla="*/ 3043365 h 6024688"/>
              <a:gd name="connsiteX930" fmla="*/ 212781 w 4519959"/>
              <a:gd name="connsiteY930" fmla="*/ 3061389 h 6024688"/>
              <a:gd name="connsiteX931" fmla="*/ 209912 w 4519959"/>
              <a:gd name="connsiteY931" fmla="*/ 3064552 h 6024688"/>
              <a:gd name="connsiteX932" fmla="*/ 192143 w 4519959"/>
              <a:gd name="connsiteY932" fmla="*/ 3048440 h 6024688"/>
              <a:gd name="connsiteX933" fmla="*/ 167331 w 4519959"/>
              <a:gd name="connsiteY933" fmla="*/ 2956788 h 6024688"/>
              <a:gd name="connsiteX934" fmla="*/ 93579 w 4519959"/>
              <a:gd name="connsiteY934" fmla="*/ 2907200 h 6024688"/>
              <a:gd name="connsiteX935" fmla="*/ 87096 w 4519959"/>
              <a:gd name="connsiteY935" fmla="*/ 2866745 h 6024688"/>
              <a:gd name="connsiteX936" fmla="*/ 89962 w 4519959"/>
              <a:gd name="connsiteY936" fmla="*/ 2863586 h 6024688"/>
              <a:gd name="connsiteX937" fmla="*/ 121881 w 4519959"/>
              <a:gd name="connsiteY937" fmla="*/ 2852186 h 6024688"/>
              <a:gd name="connsiteX938" fmla="*/ 154977 w 4519959"/>
              <a:gd name="connsiteY938" fmla="*/ 2732377 h 6024688"/>
              <a:gd name="connsiteX939" fmla="*/ 160896 w 4519959"/>
              <a:gd name="connsiteY939" fmla="*/ 2737744 h 6024688"/>
              <a:gd name="connsiteX940" fmla="*/ 174860 w 4519959"/>
              <a:gd name="connsiteY940" fmla="*/ 2698542 h 6024688"/>
              <a:gd name="connsiteX941" fmla="*/ 192254 w 4519959"/>
              <a:gd name="connsiteY941" fmla="*/ 2691266 h 6024688"/>
              <a:gd name="connsiteX942" fmla="*/ 249040 w 4519959"/>
              <a:gd name="connsiteY942" fmla="*/ 2592934 h 6024688"/>
              <a:gd name="connsiteX943" fmla="*/ 263563 w 4519959"/>
              <a:gd name="connsiteY943" fmla="*/ 2588813 h 6024688"/>
              <a:gd name="connsiteX944" fmla="*/ 294166 w 4519959"/>
              <a:gd name="connsiteY944" fmla="*/ 2495555 h 6024688"/>
              <a:gd name="connsiteX945" fmla="*/ 288246 w 4519959"/>
              <a:gd name="connsiteY945" fmla="*/ 2490187 h 6024688"/>
              <a:gd name="connsiteX946" fmla="*/ 276590 w 4519959"/>
              <a:gd name="connsiteY946" fmla="*/ 2491137 h 6024688"/>
              <a:gd name="connsiteX947" fmla="*/ 279829 w 4519959"/>
              <a:gd name="connsiteY947" fmla="*/ 2511367 h 6024688"/>
              <a:gd name="connsiteX948" fmla="*/ 262626 w 4519959"/>
              <a:gd name="connsiteY948" fmla="*/ 2530338 h 6024688"/>
              <a:gd name="connsiteX949" fmla="*/ 250782 w 4519959"/>
              <a:gd name="connsiteY949" fmla="*/ 2519599 h 6024688"/>
              <a:gd name="connsiteX950" fmla="*/ 273346 w 4519959"/>
              <a:gd name="connsiteY950" fmla="*/ 2470912 h 6024688"/>
              <a:gd name="connsiteX951" fmla="*/ 308505 w 4519959"/>
              <a:gd name="connsiteY951" fmla="*/ 2479741 h 6024688"/>
              <a:gd name="connsiteX952" fmla="*/ 314240 w 4519959"/>
              <a:gd name="connsiteY952" fmla="*/ 2473417 h 6024688"/>
              <a:gd name="connsiteX953" fmla="*/ 314055 w 4519959"/>
              <a:gd name="connsiteY953" fmla="*/ 2461725 h 6024688"/>
              <a:gd name="connsiteX954" fmla="*/ 299343 w 4519959"/>
              <a:gd name="connsiteY954" fmla="*/ 2454149 h 6024688"/>
              <a:gd name="connsiteX955" fmla="*/ 293418 w 4519959"/>
              <a:gd name="connsiteY955" fmla="*/ 2448777 h 6024688"/>
              <a:gd name="connsiteX956" fmla="*/ 301649 w 4519959"/>
              <a:gd name="connsiteY956" fmla="*/ 2415899 h 6024688"/>
              <a:gd name="connsiteX957" fmla="*/ 321905 w 4519959"/>
              <a:gd name="connsiteY957" fmla="*/ 2405455 h 6024688"/>
              <a:gd name="connsiteX958" fmla="*/ 327639 w 4519959"/>
              <a:gd name="connsiteY958" fmla="*/ 2399131 h 6024688"/>
              <a:gd name="connsiteX959" fmla="*/ 336058 w 4519959"/>
              <a:gd name="connsiteY959" fmla="*/ 2377952 h 6024688"/>
              <a:gd name="connsiteX960" fmla="*/ 353636 w 4519959"/>
              <a:gd name="connsiteY960" fmla="*/ 2382367 h 6024688"/>
              <a:gd name="connsiteX961" fmla="*/ 359370 w 4519959"/>
              <a:gd name="connsiteY961" fmla="*/ 2376044 h 6024688"/>
              <a:gd name="connsiteX962" fmla="*/ 393407 w 4519959"/>
              <a:gd name="connsiteY962" fmla="*/ 2314705 h 6024688"/>
              <a:gd name="connsiteX963" fmla="*/ 407744 w 4519959"/>
              <a:gd name="connsiteY963" fmla="*/ 2298895 h 6024688"/>
              <a:gd name="connsiteX964" fmla="*/ 419398 w 4519959"/>
              <a:gd name="connsiteY964" fmla="*/ 2297938 h 6024688"/>
              <a:gd name="connsiteX965" fmla="*/ 400881 w 4519959"/>
              <a:gd name="connsiteY965" fmla="*/ 2235048 h 6024688"/>
              <a:gd name="connsiteX966" fmla="*/ 426691 w 4519959"/>
              <a:gd name="connsiteY966" fmla="*/ 2206585 h 6024688"/>
              <a:gd name="connsiteX967" fmla="*/ 428993 w 4519959"/>
              <a:gd name="connsiteY967" fmla="*/ 2168338 h 6024688"/>
              <a:gd name="connsiteX968" fmla="*/ 452687 w 4519959"/>
              <a:gd name="connsiteY968" fmla="*/ 2189822 h 6024688"/>
              <a:gd name="connsiteX969" fmla="*/ 455553 w 4519959"/>
              <a:gd name="connsiteY969" fmla="*/ 2186661 h 6024688"/>
              <a:gd name="connsiteX970" fmla="*/ 472474 w 4519959"/>
              <a:gd name="connsiteY970" fmla="*/ 2202005 h 6024688"/>
              <a:gd name="connsiteX971" fmla="*/ 472966 w 4519959"/>
              <a:gd name="connsiteY971" fmla="*/ 2203165 h 6024688"/>
              <a:gd name="connsiteX972" fmla="*/ 467587 w 4519959"/>
              <a:gd name="connsiteY972" fmla="*/ 2209097 h 6024688"/>
              <a:gd name="connsiteX973" fmla="*/ 473506 w 4519959"/>
              <a:gd name="connsiteY973" fmla="*/ 2214465 h 6024688"/>
              <a:gd name="connsiteX974" fmla="*/ 476374 w 4519959"/>
              <a:gd name="connsiteY974" fmla="*/ 2211301 h 6024688"/>
              <a:gd name="connsiteX975" fmla="*/ 472966 w 4519959"/>
              <a:gd name="connsiteY975" fmla="*/ 2203165 h 6024688"/>
              <a:gd name="connsiteX976" fmla="*/ 473322 w 4519959"/>
              <a:gd name="connsiteY976" fmla="*/ 2202773 h 6024688"/>
              <a:gd name="connsiteX977" fmla="*/ 472474 w 4519959"/>
              <a:gd name="connsiteY977" fmla="*/ 2202005 h 6024688"/>
              <a:gd name="connsiteX978" fmla="*/ 449065 w 4519959"/>
              <a:gd name="connsiteY978" fmla="*/ 2146202 h 6024688"/>
              <a:gd name="connsiteX979" fmla="*/ 457668 w 4519959"/>
              <a:gd name="connsiteY979" fmla="*/ 2136714 h 6024688"/>
              <a:gd name="connsiteX980" fmla="*/ 478305 w 4519959"/>
              <a:gd name="connsiteY980" fmla="*/ 2149663 h 6024688"/>
              <a:gd name="connsiteX981" fmla="*/ 486723 w 4519959"/>
              <a:gd name="connsiteY981" fmla="*/ 2128485 h 6024688"/>
              <a:gd name="connsiteX982" fmla="*/ 509846 w 4519959"/>
              <a:gd name="connsiteY982" fmla="*/ 2114879 h 6024688"/>
              <a:gd name="connsiteX983" fmla="*/ 520942 w 4519959"/>
              <a:gd name="connsiteY983" fmla="*/ 2078841 h 6024688"/>
              <a:gd name="connsiteX984" fmla="*/ 526867 w 4519959"/>
              <a:gd name="connsiteY984" fmla="*/ 2084213 h 6024688"/>
              <a:gd name="connsiteX985" fmla="*/ 535842 w 4519959"/>
              <a:gd name="connsiteY985" fmla="*/ 2098117 h 6024688"/>
              <a:gd name="connsiteX986" fmla="*/ 538711 w 4519959"/>
              <a:gd name="connsiteY986" fmla="*/ 2094953 h 6024688"/>
              <a:gd name="connsiteX987" fmla="*/ 535280 w 4519959"/>
              <a:gd name="connsiteY987" fmla="*/ 2063029 h 6024688"/>
              <a:gd name="connsiteX988" fmla="*/ 549992 w 4519959"/>
              <a:gd name="connsiteY988" fmla="*/ 2070605 h 6024688"/>
              <a:gd name="connsiteX989" fmla="*/ 567948 w 4519959"/>
              <a:gd name="connsiteY989" fmla="*/ 2098417 h 6024688"/>
              <a:gd name="connsiteX990" fmla="*/ 605410 w 4519959"/>
              <a:gd name="connsiteY990" fmla="*/ 2068998 h 6024688"/>
              <a:gd name="connsiteX991" fmla="*/ 631219 w 4519959"/>
              <a:gd name="connsiteY991" fmla="*/ 2040535 h 6024688"/>
              <a:gd name="connsiteX992" fmla="*/ 619376 w 4519959"/>
              <a:gd name="connsiteY992" fmla="*/ 2029796 h 6024688"/>
              <a:gd name="connsiteX993" fmla="*/ 598929 w 4519959"/>
              <a:gd name="connsiteY993" fmla="*/ 2028544 h 6024688"/>
              <a:gd name="connsiteX994" fmla="*/ 587085 w 4519959"/>
              <a:gd name="connsiteY994" fmla="*/ 2017804 h 6024688"/>
              <a:gd name="connsiteX995" fmla="*/ 586704 w 4519959"/>
              <a:gd name="connsiteY995" fmla="*/ 1994411 h 6024688"/>
              <a:gd name="connsiteX996" fmla="*/ 615378 w 4519959"/>
              <a:gd name="connsiteY996" fmla="*/ 1962788 h 6024688"/>
              <a:gd name="connsiteX997" fmla="*/ 632965 w 4519959"/>
              <a:gd name="connsiteY997" fmla="*/ 1967206 h 6024688"/>
              <a:gd name="connsiteX998" fmla="*/ 632774 w 4519959"/>
              <a:gd name="connsiteY998" fmla="*/ 1955510 h 6024688"/>
              <a:gd name="connsiteX999" fmla="*/ 641377 w 4519959"/>
              <a:gd name="connsiteY999" fmla="*/ 1946022 h 6024688"/>
              <a:gd name="connsiteX1000" fmla="*/ 805388 w 4519959"/>
              <a:gd name="connsiteY1000" fmla="*/ 1800856 h 6024688"/>
              <a:gd name="connsiteX1001" fmla="*/ 849520 w 4519959"/>
              <a:gd name="connsiteY1001" fmla="*/ 1823590 h 6024688"/>
              <a:gd name="connsiteX1002" fmla="*/ 849147 w 4519959"/>
              <a:gd name="connsiteY1002" fmla="*/ 1800200 h 6024688"/>
              <a:gd name="connsiteX1003" fmla="*/ 875143 w 4519959"/>
              <a:gd name="connsiteY1003" fmla="*/ 1783436 h 6024688"/>
              <a:gd name="connsiteX1004" fmla="*/ 892350 w 4519959"/>
              <a:gd name="connsiteY1004" fmla="*/ 1764462 h 6024688"/>
              <a:gd name="connsiteX1005" fmla="*/ 897894 w 4519959"/>
              <a:gd name="connsiteY1005" fmla="*/ 1746441 h 6024688"/>
              <a:gd name="connsiteX1006" fmla="*/ 926943 w 4519959"/>
              <a:gd name="connsiteY1006" fmla="*/ 1738206 h 6024688"/>
              <a:gd name="connsiteX1007" fmla="*/ 926759 w 4519959"/>
              <a:gd name="connsiteY1007" fmla="*/ 1726515 h 6024688"/>
              <a:gd name="connsiteX1008" fmla="*/ 943965 w 4519959"/>
              <a:gd name="connsiteY1008" fmla="*/ 1707540 h 6024688"/>
              <a:gd name="connsiteX1009" fmla="*/ 975690 w 4519959"/>
              <a:gd name="connsiteY1009" fmla="*/ 1684447 h 6024688"/>
              <a:gd name="connsiteX1010" fmla="*/ 978374 w 4519959"/>
              <a:gd name="connsiteY1010" fmla="*/ 1669593 h 6024688"/>
              <a:gd name="connsiteX1011" fmla="*/ 1015836 w 4519959"/>
              <a:gd name="connsiteY1011" fmla="*/ 1640173 h 6024688"/>
              <a:gd name="connsiteX1012" fmla="*/ 1032481 w 4519959"/>
              <a:gd name="connsiteY1012" fmla="*/ 1586119 h 6024688"/>
              <a:gd name="connsiteX1013" fmla="*/ 1041270 w 4519959"/>
              <a:gd name="connsiteY1013" fmla="*/ 1588323 h 6024688"/>
              <a:gd name="connsiteX1014" fmla="*/ 1049688 w 4519959"/>
              <a:gd name="connsiteY1014" fmla="*/ 1567144 h 6024688"/>
              <a:gd name="connsiteX1015" fmla="*/ 1069759 w 4519959"/>
              <a:gd name="connsiteY1015" fmla="*/ 1545009 h 6024688"/>
              <a:gd name="connsiteX1016" fmla="*/ 1163821 w 4519959"/>
              <a:gd name="connsiteY1016" fmla="*/ 1405569 h 6024688"/>
              <a:gd name="connsiteX1017" fmla="*/ 1172609 w 4519959"/>
              <a:gd name="connsiteY1017" fmla="*/ 1407772 h 6024688"/>
              <a:gd name="connsiteX1018" fmla="*/ 1195173 w 4519959"/>
              <a:gd name="connsiteY1018" fmla="*/ 1359086 h 6024688"/>
              <a:gd name="connsiteX1019" fmla="*/ 1258823 w 4519959"/>
              <a:gd name="connsiteY1019" fmla="*/ 1324600 h 6024688"/>
              <a:gd name="connsiteX1020" fmla="*/ 1270103 w 4519959"/>
              <a:gd name="connsiteY1020" fmla="*/ 1300253 h 6024688"/>
              <a:gd name="connsiteX1021" fmla="*/ 1298968 w 4519959"/>
              <a:gd name="connsiteY1021" fmla="*/ 1280326 h 6024688"/>
              <a:gd name="connsiteX1022" fmla="*/ 1280450 w 4519959"/>
              <a:gd name="connsiteY1022" fmla="*/ 1217438 h 6024688"/>
              <a:gd name="connsiteX1023" fmla="*/ 1247971 w 4519959"/>
              <a:gd name="connsiteY1023" fmla="*/ 1193747 h 6024688"/>
              <a:gd name="connsiteX1024" fmla="*/ 1253328 w 4519959"/>
              <a:gd name="connsiteY1024" fmla="*/ 1164028 h 6024688"/>
              <a:gd name="connsiteX1025" fmla="*/ 1368027 w 4519959"/>
              <a:gd name="connsiteY1025" fmla="*/ 1037536 h 6024688"/>
              <a:gd name="connsiteX1026" fmla="*/ 1386173 w 4519959"/>
              <a:gd name="connsiteY1026" fmla="*/ 1077044 h 6024688"/>
              <a:gd name="connsiteX1027" fmla="*/ 1421332 w 4519959"/>
              <a:gd name="connsiteY1027" fmla="*/ 1085872 h 6024688"/>
              <a:gd name="connsiteX1028" fmla="*/ 1429935 w 4519959"/>
              <a:gd name="connsiteY1028" fmla="*/ 1076385 h 6024688"/>
              <a:gd name="connsiteX1029" fmla="*/ 1440656 w 4519959"/>
              <a:gd name="connsiteY1029" fmla="*/ 1016958 h 6024688"/>
              <a:gd name="connsiteX1030" fmla="*/ 1454994 w 4519959"/>
              <a:gd name="connsiteY1030" fmla="*/ 1001147 h 6024688"/>
              <a:gd name="connsiteX1031" fmla="*/ 1463781 w 4519959"/>
              <a:gd name="connsiteY1031" fmla="*/ 1003351 h 6024688"/>
              <a:gd name="connsiteX1032" fmla="*/ 1453865 w 4519959"/>
              <a:gd name="connsiteY1032" fmla="*/ 930977 h 6024688"/>
              <a:gd name="connsiteX1033" fmla="*/ 1465147 w 4519959"/>
              <a:gd name="connsiteY1033" fmla="*/ 906629 h 6024688"/>
              <a:gd name="connsiteX1034" fmla="*/ 1485781 w 4519959"/>
              <a:gd name="connsiteY1034" fmla="*/ 919580 h 6024688"/>
              <a:gd name="connsiteX1035" fmla="*/ 1497253 w 4519959"/>
              <a:gd name="connsiteY1035" fmla="*/ 906929 h 6024688"/>
              <a:gd name="connsiteX1036" fmla="*/ 1482541 w 4519959"/>
              <a:gd name="connsiteY1036" fmla="*/ 899353 h 6024688"/>
              <a:gd name="connsiteX1037" fmla="*/ 1470696 w 4519959"/>
              <a:gd name="connsiteY1037" fmla="*/ 888614 h 6024688"/>
              <a:gd name="connsiteX1038" fmla="*/ 1496505 w 4519959"/>
              <a:gd name="connsiteY1038" fmla="*/ 860151 h 6024688"/>
              <a:gd name="connsiteX1039" fmla="*/ 1524989 w 4519959"/>
              <a:gd name="connsiteY1039" fmla="*/ 816832 h 6024688"/>
              <a:gd name="connsiteX1040" fmla="*/ 1565324 w 4519959"/>
              <a:gd name="connsiteY1040" fmla="*/ 784257 h 6024688"/>
              <a:gd name="connsiteX1041" fmla="*/ 1571061 w 4519959"/>
              <a:gd name="connsiteY1041" fmla="*/ 777930 h 6024688"/>
              <a:gd name="connsiteX1042" fmla="*/ 1588073 w 4519959"/>
              <a:gd name="connsiteY1042" fmla="*/ 747261 h 6024688"/>
              <a:gd name="connsiteX1043" fmla="*/ 1614072 w 4519959"/>
              <a:gd name="connsiteY1043" fmla="*/ 730496 h 6024688"/>
              <a:gd name="connsiteX1044" fmla="*/ 1633954 w 4519959"/>
              <a:gd name="connsiteY1044" fmla="*/ 696663 h 6024688"/>
              <a:gd name="connsiteX1045" fmla="*/ 1660325 w 4519959"/>
              <a:gd name="connsiteY1045" fmla="*/ 703288 h 6024688"/>
              <a:gd name="connsiteX1046" fmla="*/ 1668738 w 4519959"/>
              <a:gd name="connsiteY1046" fmla="*/ 682104 h 6024688"/>
              <a:gd name="connsiteX1047" fmla="*/ 1703899 w 4519959"/>
              <a:gd name="connsiteY1047" fmla="*/ 690940 h 6024688"/>
              <a:gd name="connsiteX1048" fmla="*/ 1735443 w 4519959"/>
              <a:gd name="connsiteY1048" fmla="*/ 656153 h 6024688"/>
              <a:gd name="connsiteX1049" fmla="*/ 1735065 w 4519959"/>
              <a:gd name="connsiteY1049" fmla="*/ 632758 h 6024688"/>
              <a:gd name="connsiteX1050" fmla="*/ 1755327 w 4519959"/>
              <a:gd name="connsiteY1050" fmla="*/ 622319 h 6024688"/>
              <a:gd name="connsiteX1051" fmla="*/ 1751711 w 4519959"/>
              <a:gd name="connsiteY1051" fmla="*/ 578705 h 6024688"/>
              <a:gd name="connsiteX1052" fmla="*/ 1763364 w 4519959"/>
              <a:gd name="connsiteY1052" fmla="*/ 577748 h 6024688"/>
              <a:gd name="connsiteX1053" fmla="*/ 1785930 w 4519959"/>
              <a:gd name="connsiteY1053" fmla="*/ 529061 h 6024688"/>
              <a:gd name="connsiteX1054" fmla="*/ 1809060 w 4519959"/>
              <a:gd name="connsiteY1054" fmla="*/ 515459 h 6024688"/>
              <a:gd name="connsiteX1055" fmla="*/ 1837735 w 4519959"/>
              <a:gd name="connsiteY1055" fmla="*/ 483836 h 6024688"/>
              <a:gd name="connsiteX1056" fmla="*/ 1872519 w 4519959"/>
              <a:gd name="connsiteY1056" fmla="*/ 469276 h 6024688"/>
              <a:gd name="connsiteX1057" fmla="*/ 1878254 w 4519959"/>
              <a:gd name="connsiteY1057" fmla="*/ 462952 h 6024688"/>
              <a:gd name="connsiteX1058" fmla="*/ 1889350 w 4519959"/>
              <a:gd name="connsiteY1058" fmla="*/ 426914 h 6024688"/>
              <a:gd name="connsiteX1059" fmla="*/ 1949752 w 4519959"/>
              <a:gd name="connsiteY1059" fmla="*/ 372195 h 6024688"/>
              <a:gd name="connsiteX1060" fmla="*/ 2000992 w 4519959"/>
              <a:gd name="connsiteY1060" fmla="*/ 291886 h 6024688"/>
              <a:gd name="connsiteX1061" fmla="*/ 2044379 w 4519959"/>
              <a:gd name="connsiteY1061" fmla="*/ 267839 h 6024688"/>
              <a:gd name="connsiteX1062" fmla="*/ 2055663 w 4519959"/>
              <a:gd name="connsiteY1062" fmla="*/ 243500 h 6024688"/>
              <a:gd name="connsiteX1063" fmla="*/ 2099050 w 4519959"/>
              <a:gd name="connsiteY1063" fmla="*/ 219453 h 6024688"/>
              <a:gd name="connsiteX1064" fmla="*/ 2104594 w 4519959"/>
              <a:gd name="connsiteY1064" fmla="*/ 201433 h 6024688"/>
              <a:gd name="connsiteX1065" fmla="*/ 2107463 w 4519959"/>
              <a:gd name="connsiteY1065" fmla="*/ 198269 h 6024688"/>
              <a:gd name="connsiteX1066" fmla="*/ 2119307 w 4519959"/>
              <a:gd name="connsiteY1066" fmla="*/ 209008 h 6024688"/>
              <a:gd name="connsiteX1067" fmla="*/ 2127909 w 4519959"/>
              <a:gd name="connsiteY1067" fmla="*/ 199521 h 6024688"/>
              <a:gd name="connsiteX1068" fmla="*/ 2144556 w 4519959"/>
              <a:gd name="connsiteY1068" fmla="*/ 145467 h 6024688"/>
              <a:gd name="connsiteX1069" fmla="*/ 2199039 w 4519959"/>
              <a:gd name="connsiteY1069" fmla="*/ 85382 h 6024688"/>
              <a:gd name="connsiteX1070" fmla="*/ 2250463 w 4519959"/>
              <a:gd name="connsiteY1070" fmla="*/ 16764 h 6024688"/>
              <a:gd name="connsiteX1071" fmla="*/ 2268042 w 4519959"/>
              <a:gd name="connsiteY1071" fmla="*/ 21179 h 60246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</a:cxnLst>
            <a:rect l="l" t="t" r="r" b="b"/>
            <a:pathLst>
              <a:path w="4519959" h="6024688">
                <a:moveTo>
                  <a:pt x="2264508" y="5989167"/>
                </a:moveTo>
                <a:lnTo>
                  <a:pt x="2261640" y="5992331"/>
                </a:lnTo>
                <a:lnTo>
                  <a:pt x="2273484" y="6003070"/>
                </a:lnTo>
                <a:lnTo>
                  <a:pt x="2276352" y="5999907"/>
                </a:lnTo>
                <a:close/>
                <a:moveTo>
                  <a:pt x="2375775" y="5830752"/>
                </a:moveTo>
                <a:lnTo>
                  <a:pt x="2381700" y="5836124"/>
                </a:lnTo>
                <a:cubicBezTo>
                  <a:pt x="2393544" y="5846864"/>
                  <a:pt x="2384232" y="5872997"/>
                  <a:pt x="2353773" y="5914526"/>
                </a:cubicBezTo>
                <a:lnTo>
                  <a:pt x="2342120" y="5915483"/>
                </a:lnTo>
                <a:cubicBezTo>
                  <a:pt x="2341380" y="5930178"/>
                  <a:pt x="2333985" y="5954207"/>
                  <a:pt x="2319927" y="5987559"/>
                </a:cubicBezTo>
                <a:lnTo>
                  <a:pt x="2288386" y="6022343"/>
                </a:lnTo>
                <a:cubicBezTo>
                  <a:pt x="2284562" y="6026561"/>
                  <a:pt x="2278700" y="6025088"/>
                  <a:pt x="2270805" y="6017931"/>
                </a:cubicBezTo>
                <a:lnTo>
                  <a:pt x="2258961" y="6007190"/>
                </a:lnTo>
                <a:cubicBezTo>
                  <a:pt x="2228361" y="5979444"/>
                  <a:pt x="2214355" y="5955214"/>
                  <a:pt x="2216943" y="5934512"/>
                </a:cubicBezTo>
                <a:lnTo>
                  <a:pt x="2277160" y="5868103"/>
                </a:lnTo>
                <a:lnTo>
                  <a:pt x="2288814" y="5867146"/>
                </a:lnTo>
                <a:cubicBezTo>
                  <a:pt x="2281398" y="5859461"/>
                  <a:pt x="2279357" y="5853773"/>
                  <a:pt x="2282704" y="5850083"/>
                </a:cubicBezTo>
                <a:lnTo>
                  <a:pt x="2285570" y="5846922"/>
                </a:lnTo>
                <a:cubicBezTo>
                  <a:pt x="2303151" y="5851335"/>
                  <a:pt x="2315767" y="5849328"/>
                  <a:pt x="2323413" y="5840896"/>
                </a:cubicBezTo>
                <a:lnTo>
                  <a:pt x="2335257" y="5851635"/>
                </a:lnTo>
                <a:cubicBezTo>
                  <a:pt x="2328814" y="5874604"/>
                  <a:pt x="2323205" y="5888728"/>
                  <a:pt x="2318427" y="5893997"/>
                </a:cubicBezTo>
                <a:cubicBezTo>
                  <a:pt x="2326804" y="5900634"/>
                  <a:pt x="2332658" y="5902104"/>
                  <a:pt x="2336004" y="5898414"/>
                </a:cubicBezTo>
                <a:lnTo>
                  <a:pt x="2344423" y="5877235"/>
                </a:lnTo>
                <a:lnTo>
                  <a:pt x="2367547" y="5863627"/>
                </a:lnTo>
                <a:close/>
                <a:moveTo>
                  <a:pt x="2375590" y="5819060"/>
                </a:moveTo>
                <a:cubicBezTo>
                  <a:pt x="2380397" y="5815732"/>
                  <a:pt x="2386260" y="5817205"/>
                  <a:pt x="2393172" y="5823473"/>
                </a:cubicBezTo>
                <a:lnTo>
                  <a:pt x="2387435" y="5829800"/>
                </a:lnTo>
                <a:close/>
                <a:moveTo>
                  <a:pt x="1901494" y="5734911"/>
                </a:moveTo>
                <a:lnTo>
                  <a:pt x="1892891" y="5744399"/>
                </a:lnTo>
                <a:lnTo>
                  <a:pt x="1898810" y="5749766"/>
                </a:lnTo>
                <a:lnTo>
                  <a:pt x="1907413" y="5740278"/>
                </a:lnTo>
                <a:close/>
                <a:moveTo>
                  <a:pt x="1994000" y="5680497"/>
                </a:moveTo>
                <a:lnTo>
                  <a:pt x="1988266" y="5686820"/>
                </a:lnTo>
                <a:cubicBezTo>
                  <a:pt x="1996643" y="5693457"/>
                  <a:pt x="2002497" y="5694927"/>
                  <a:pt x="2005843" y="5691236"/>
                </a:cubicBezTo>
                <a:lnTo>
                  <a:pt x="2011578" y="5684912"/>
                </a:lnTo>
                <a:cubicBezTo>
                  <a:pt x="2003684" y="5677754"/>
                  <a:pt x="1997825" y="5676278"/>
                  <a:pt x="1994000" y="5680497"/>
                </a:cubicBezTo>
                <a:close/>
                <a:moveTo>
                  <a:pt x="2401637" y="5623706"/>
                </a:moveTo>
                <a:lnTo>
                  <a:pt x="2360928" y="5632892"/>
                </a:lnTo>
                <a:lnTo>
                  <a:pt x="2366853" y="5638265"/>
                </a:lnTo>
                <a:cubicBezTo>
                  <a:pt x="2373759" y="5644527"/>
                  <a:pt x="2386375" y="5642521"/>
                  <a:pt x="2404696" y="5632238"/>
                </a:cubicBezTo>
                <a:lnTo>
                  <a:pt x="2407562" y="5629078"/>
                </a:lnTo>
                <a:close/>
                <a:moveTo>
                  <a:pt x="2446951" y="5538024"/>
                </a:moveTo>
                <a:lnTo>
                  <a:pt x="2444086" y="5541184"/>
                </a:lnTo>
                <a:lnTo>
                  <a:pt x="2461854" y="5557296"/>
                </a:lnTo>
                <a:lnTo>
                  <a:pt x="2470457" y="5547809"/>
                </a:lnTo>
                <a:lnTo>
                  <a:pt x="2464532" y="5542436"/>
                </a:lnTo>
                <a:cubicBezTo>
                  <a:pt x="2456638" y="5535278"/>
                  <a:pt x="2450776" y="5533806"/>
                  <a:pt x="2446951" y="5538024"/>
                </a:cubicBezTo>
                <a:close/>
                <a:moveTo>
                  <a:pt x="1296965" y="5482983"/>
                </a:moveTo>
                <a:lnTo>
                  <a:pt x="1294097" y="5486147"/>
                </a:lnTo>
                <a:lnTo>
                  <a:pt x="1305941" y="5496886"/>
                </a:lnTo>
                <a:lnTo>
                  <a:pt x="1308809" y="5493722"/>
                </a:lnTo>
                <a:close/>
                <a:moveTo>
                  <a:pt x="2118669" y="5447792"/>
                </a:moveTo>
                <a:lnTo>
                  <a:pt x="2115801" y="5450955"/>
                </a:lnTo>
                <a:lnTo>
                  <a:pt x="2127644" y="5461695"/>
                </a:lnTo>
                <a:lnTo>
                  <a:pt x="2130513" y="5458531"/>
                </a:lnTo>
                <a:close/>
                <a:moveTo>
                  <a:pt x="2524001" y="5429251"/>
                </a:moveTo>
                <a:lnTo>
                  <a:pt x="2506797" y="5448223"/>
                </a:lnTo>
                <a:lnTo>
                  <a:pt x="2512722" y="5453596"/>
                </a:lnTo>
                <a:lnTo>
                  <a:pt x="2529925" y="5434624"/>
                </a:lnTo>
                <a:close/>
                <a:moveTo>
                  <a:pt x="2538528" y="5425136"/>
                </a:moveTo>
                <a:lnTo>
                  <a:pt x="2535662" y="5428297"/>
                </a:lnTo>
                <a:lnTo>
                  <a:pt x="2553425" y="5444404"/>
                </a:lnTo>
                <a:lnTo>
                  <a:pt x="2562025" y="5434919"/>
                </a:lnTo>
                <a:lnTo>
                  <a:pt x="2556106" y="5429552"/>
                </a:lnTo>
                <a:cubicBezTo>
                  <a:pt x="2548206" y="5422389"/>
                  <a:pt x="2542350" y="5420922"/>
                  <a:pt x="2538528" y="5425136"/>
                </a:cubicBezTo>
                <a:close/>
                <a:moveTo>
                  <a:pt x="1354580" y="5380914"/>
                </a:moveTo>
                <a:lnTo>
                  <a:pt x="1350884" y="5387814"/>
                </a:lnTo>
                <a:lnTo>
                  <a:pt x="1366522" y="5391743"/>
                </a:lnTo>
                <a:close/>
                <a:moveTo>
                  <a:pt x="2593012" y="5365051"/>
                </a:moveTo>
                <a:lnTo>
                  <a:pt x="2587274" y="5371378"/>
                </a:lnTo>
                <a:lnTo>
                  <a:pt x="2593193" y="5376745"/>
                </a:lnTo>
                <a:lnTo>
                  <a:pt x="2598931" y="5370418"/>
                </a:lnTo>
                <a:close/>
                <a:moveTo>
                  <a:pt x="2671370" y="5338143"/>
                </a:moveTo>
                <a:cubicBezTo>
                  <a:pt x="2663246" y="5347104"/>
                  <a:pt x="2648655" y="5347320"/>
                  <a:pt x="2627605" y="5338795"/>
                </a:cubicBezTo>
                <a:cubicBezTo>
                  <a:pt x="2633965" y="5371458"/>
                  <a:pt x="2639118" y="5389576"/>
                  <a:pt x="2643068" y="5393157"/>
                </a:cubicBezTo>
                <a:cubicBezTo>
                  <a:pt x="2649634" y="5377979"/>
                  <a:pt x="2655306" y="5367755"/>
                  <a:pt x="2660084" y="5362486"/>
                </a:cubicBezTo>
                <a:lnTo>
                  <a:pt x="2680345" y="5352046"/>
                </a:lnTo>
                <a:close/>
                <a:moveTo>
                  <a:pt x="2723170" y="5292913"/>
                </a:moveTo>
                <a:lnTo>
                  <a:pt x="2717435" y="5299238"/>
                </a:lnTo>
                <a:cubicBezTo>
                  <a:pt x="2725810" y="5305876"/>
                  <a:pt x="2731667" y="5307344"/>
                  <a:pt x="2735014" y="5303653"/>
                </a:cubicBezTo>
                <a:close/>
                <a:moveTo>
                  <a:pt x="933951" y="5228727"/>
                </a:moveTo>
                <a:lnTo>
                  <a:pt x="925348" y="5238214"/>
                </a:lnTo>
                <a:lnTo>
                  <a:pt x="931268" y="5243582"/>
                </a:lnTo>
                <a:lnTo>
                  <a:pt x="939870" y="5234095"/>
                </a:lnTo>
                <a:close/>
                <a:moveTo>
                  <a:pt x="2841109" y="5186648"/>
                </a:moveTo>
                <a:lnTo>
                  <a:pt x="2835375" y="5192972"/>
                </a:lnTo>
                <a:cubicBezTo>
                  <a:pt x="2843753" y="5199609"/>
                  <a:pt x="2849612" y="5201083"/>
                  <a:pt x="2852958" y="5197393"/>
                </a:cubicBezTo>
                <a:lnTo>
                  <a:pt x="2858693" y="5191069"/>
                </a:lnTo>
                <a:cubicBezTo>
                  <a:pt x="2850794" y="5183906"/>
                  <a:pt x="2844931" y="5182433"/>
                  <a:pt x="2841109" y="5186648"/>
                </a:cubicBezTo>
                <a:close/>
                <a:moveTo>
                  <a:pt x="1026457" y="5174313"/>
                </a:moveTo>
                <a:lnTo>
                  <a:pt x="1020723" y="5180636"/>
                </a:lnTo>
                <a:cubicBezTo>
                  <a:pt x="1029100" y="5187272"/>
                  <a:pt x="1034954" y="5188742"/>
                  <a:pt x="1038300" y="5185052"/>
                </a:cubicBezTo>
                <a:lnTo>
                  <a:pt x="1044035" y="5178727"/>
                </a:lnTo>
                <a:cubicBezTo>
                  <a:pt x="1036141" y="5171569"/>
                  <a:pt x="1030281" y="5170094"/>
                  <a:pt x="1026457" y="5174313"/>
                </a:cubicBezTo>
                <a:close/>
                <a:moveTo>
                  <a:pt x="2858316" y="5167673"/>
                </a:moveTo>
                <a:lnTo>
                  <a:pt x="2855447" y="5170837"/>
                </a:lnTo>
                <a:lnTo>
                  <a:pt x="2867296" y="5181581"/>
                </a:lnTo>
                <a:lnTo>
                  <a:pt x="2875898" y="5172094"/>
                </a:lnTo>
                <a:cubicBezTo>
                  <a:pt x="2867999" y="5164931"/>
                  <a:pt x="2862137" y="5163459"/>
                  <a:pt x="2858316" y="5167673"/>
                </a:cubicBezTo>
                <a:close/>
                <a:moveTo>
                  <a:pt x="2898459" y="5123402"/>
                </a:moveTo>
                <a:lnTo>
                  <a:pt x="2892724" y="5129726"/>
                </a:lnTo>
                <a:lnTo>
                  <a:pt x="2904573" y="5140471"/>
                </a:lnTo>
                <a:lnTo>
                  <a:pt x="2910308" y="5134147"/>
                </a:lnTo>
                <a:close/>
                <a:moveTo>
                  <a:pt x="1109050" y="5047520"/>
                </a:moveTo>
                <a:lnTo>
                  <a:pt x="1100450" y="5057004"/>
                </a:lnTo>
                <a:lnTo>
                  <a:pt x="1112293" y="5067744"/>
                </a:lnTo>
                <a:lnTo>
                  <a:pt x="1120893" y="5058260"/>
                </a:lnTo>
                <a:close/>
                <a:moveTo>
                  <a:pt x="1114602" y="5029501"/>
                </a:moveTo>
                <a:lnTo>
                  <a:pt x="1111735" y="5032662"/>
                </a:lnTo>
                <a:cubicBezTo>
                  <a:pt x="1108893" y="5037770"/>
                  <a:pt x="1110931" y="5043461"/>
                  <a:pt x="1117842" y="5049728"/>
                </a:cubicBezTo>
                <a:lnTo>
                  <a:pt x="1120711" y="5046565"/>
                </a:lnTo>
                <a:cubicBezTo>
                  <a:pt x="1124534" y="5042351"/>
                  <a:pt x="1122496" y="5036660"/>
                  <a:pt x="1114602" y="5029501"/>
                </a:cubicBezTo>
                <a:close/>
                <a:moveTo>
                  <a:pt x="2978566" y="5023163"/>
                </a:moveTo>
                <a:cubicBezTo>
                  <a:pt x="2974741" y="5027382"/>
                  <a:pt x="2970854" y="5027700"/>
                  <a:pt x="2966904" y="5024118"/>
                </a:cubicBezTo>
                <a:lnTo>
                  <a:pt x="2967095" y="5035814"/>
                </a:lnTo>
                <a:cubicBezTo>
                  <a:pt x="2952982" y="5035502"/>
                  <a:pt x="2944260" y="5037195"/>
                  <a:pt x="2940913" y="5040885"/>
                </a:cubicBezTo>
                <a:cubicBezTo>
                  <a:pt x="2946895" y="5050153"/>
                  <a:pt x="2951863" y="5056580"/>
                  <a:pt x="2955808" y="5060156"/>
                </a:cubicBezTo>
                <a:lnTo>
                  <a:pt x="2941471" y="5075968"/>
                </a:lnTo>
                <a:lnTo>
                  <a:pt x="2933058" y="5097152"/>
                </a:lnTo>
                <a:lnTo>
                  <a:pt x="2938983" y="5102523"/>
                </a:lnTo>
                <a:lnTo>
                  <a:pt x="2941851" y="5099360"/>
                </a:lnTo>
                <a:lnTo>
                  <a:pt x="2941661" y="5087664"/>
                </a:lnTo>
                <a:lnTo>
                  <a:pt x="2959056" y="5080385"/>
                </a:lnTo>
                <a:cubicBezTo>
                  <a:pt x="2963834" y="5075116"/>
                  <a:pt x="2972310" y="5057833"/>
                  <a:pt x="2984485" y="5028531"/>
                </a:cubicBezTo>
                <a:close/>
                <a:moveTo>
                  <a:pt x="3001131" y="4974477"/>
                </a:moveTo>
                <a:lnTo>
                  <a:pt x="2998263" y="4977640"/>
                </a:lnTo>
                <a:lnTo>
                  <a:pt x="3010106" y="4988380"/>
                </a:lnTo>
                <a:lnTo>
                  <a:pt x="3012975" y="4985216"/>
                </a:lnTo>
                <a:close/>
                <a:moveTo>
                  <a:pt x="1151126" y="4941608"/>
                </a:moveTo>
                <a:lnTo>
                  <a:pt x="1148258" y="4944771"/>
                </a:lnTo>
                <a:lnTo>
                  <a:pt x="1160101" y="4955511"/>
                </a:lnTo>
                <a:lnTo>
                  <a:pt x="1162970" y="4952347"/>
                </a:lnTo>
                <a:close/>
                <a:moveTo>
                  <a:pt x="408532" y="4856020"/>
                </a:moveTo>
                <a:lnTo>
                  <a:pt x="420375" y="4866759"/>
                </a:lnTo>
                <a:lnTo>
                  <a:pt x="414642" y="4873083"/>
                </a:lnTo>
                <a:lnTo>
                  <a:pt x="402798" y="4862343"/>
                </a:lnTo>
                <a:close/>
                <a:moveTo>
                  <a:pt x="417132" y="4846535"/>
                </a:moveTo>
                <a:lnTo>
                  <a:pt x="423057" y="4851907"/>
                </a:lnTo>
                <a:lnTo>
                  <a:pt x="417323" y="4858231"/>
                </a:lnTo>
                <a:lnTo>
                  <a:pt x="411398" y="4852859"/>
                </a:lnTo>
                <a:close/>
                <a:moveTo>
                  <a:pt x="3451938" y="4334488"/>
                </a:moveTo>
                <a:lnTo>
                  <a:pt x="3463787" y="4345232"/>
                </a:lnTo>
                <a:lnTo>
                  <a:pt x="3458052" y="4351557"/>
                </a:lnTo>
                <a:lnTo>
                  <a:pt x="3446203" y="4340812"/>
                </a:lnTo>
                <a:close/>
                <a:moveTo>
                  <a:pt x="3544636" y="4291766"/>
                </a:moveTo>
                <a:cubicBezTo>
                  <a:pt x="3552535" y="4298930"/>
                  <a:pt x="3554573" y="4304620"/>
                  <a:pt x="3550751" y="4308836"/>
                </a:cubicBezTo>
                <a:lnTo>
                  <a:pt x="3536033" y="4301254"/>
                </a:lnTo>
                <a:close/>
                <a:moveTo>
                  <a:pt x="3503743" y="4289263"/>
                </a:moveTo>
                <a:cubicBezTo>
                  <a:pt x="3527430" y="4310741"/>
                  <a:pt x="3531633" y="4329919"/>
                  <a:pt x="3516339" y="4346785"/>
                </a:cubicBezTo>
                <a:lnTo>
                  <a:pt x="3507737" y="4356273"/>
                </a:lnTo>
                <a:lnTo>
                  <a:pt x="3495887" y="4345528"/>
                </a:lnTo>
                <a:cubicBezTo>
                  <a:pt x="3498255" y="4311178"/>
                  <a:pt x="3500876" y="4292423"/>
                  <a:pt x="3503743" y="4289263"/>
                </a:cubicBezTo>
                <a:close/>
                <a:moveTo>
                  <a:pt x="3572751" y="4225065"/>
                </a:moveTo>
                <a:lnTo>
                  <a:pt x="3578669" y="4230432"/>
                </a:lnTo>
                <a:lnTo>
                  <a:pt x="3572935" y="4236756"/>
                </a:lnTo>
                <a:lnTo>
                  <a:pt x="3567016" y="4231389"/>
                </a:lnTo>
                <a:close/>
                <a:moveTo>
                  <a:pt x="3655531" y="4109961"/>
                </a:moveTo>
                <a:lnTo>
                  <a:pt x="3661455" y="4115333"/>
                </a:lnTo>
                <a:lnTo>
                  <a:pt x="3655718" y="4121660"/>
                </a:lnTo>
                <a:lnTo>
                  <a:pt x="3649794" y="4116288"/>
                </a:lnTo>
                <a:close/>
                <a:moveTo>
                  <a:pt x="3698921" y="4085922"/>
                </a:moveTo>
                <a:lnTo>
                  <a:pt x="3722608" y="4107401"/>
                </a:lnTo>
                <a:lnTo>
                  <a:pt x="3702727" y="4141233"/>
                </a:lnTo>
                <a:lnTo>
                  <a:pt x="3679224" y="4131445"/>
                </a:lnTo>
                <a:lnTo>
                  <a:pt x="3673299" y="4126072"/>
                </a:lnTo>
                <a:lnTo>
                  <a:pt x="3693561" y="4115634"/>
                </a:lnTo>
                <a:cubicBezTo>
                  <a:pt x="3696905" y="4111945"/>
                  <a:pt x="3698689" y="4102040"/>
                  <a:pt x="3698921" y="4085922"/>
                </a:cubicBezTo>
                <a:close/>
                <a:moveTo>
                  <a:pt x="3722236" y="4084011"/>
                </a:moveTo>
                <a:cubicBezTo>
                  <a:pt x="3727045" y="4080691"/>
                  <a:pt x="3732902" y="4082159"/>
                  <a:pt x="3739814" y="4088426"/>
                </a:cubicBezTo>
                <a:lnTo>
                  <a:pt x="3745739" y="4093799"/>
                </a:lnTo>
                <a:lnTo>
                  <a:pt x="3737136" y="4103286"/>
                </a:lnTo>
                <a:lnTo>
                  <a:pt x="3719367" y="4087174"/>
                </a:lnTo>
                <a:close/>
                <a:moveTo>
                  <a:pt x="3756830" y="4057755"/>
                </a:moveTo>
                <a:lnTo>
                  <a:pt x="3768679" y="4068500"/>
                </a:lnTo>
                <a:lnTo>
                  <a:pt x="3754342" y="4084311"/>
                </a:lnTo>
                <a:cubicBezTo>
                  <a:pt x="3746920" y="4076620"/>
                  <a:pt x="3744880" y="4070933"/>
                  <a:pt x="3748227" y="4067243"/>
                </a:cubicBezTo>
                <a:close/>
                <a:moveTo>
                  <a:pt x="3794107" y="4016644"/>
                </a:moveTo>
                <a:lnTo>
                  <a:pt x="3805957" y="4027389"/>
                </a:lnTo>
                <a:lnTo>
                  <a:pt x="3800220" y="4033716"/>
                </a:lnTo>
                <a:lnTo>
                  <a:pt x="3779957" y="4044155"/>
                </a:lnTo>
                <a:cubicBezTo>
                  <a:pt x="3772542" y="4036470"/>
                  <a:pt x="3770504" y="4030779"/>
                  <a:pt x="3773851" y="4027089"/>
                </a:cubicBezTo>
                <a:close/>
                <a:moveTo>
                  <a:pt x="506503" y="3980151"/>
                </a:moveTo>
                <a:lnTo>
                  <a:pt x="518346" y="3990890"/>
                </a:lnTo>
                <a:lnTo>
                  <a:pt x="512612" y="3997215"/>
                </a:lnTo>
                <a:lnTo>
                  <a:pt x="500768" y="3986475"/>
                </a:lnTo>
                <a:close/>
                <a:moveTo>
                  <a:pt x="515103" y="3970666"/>
                </a:moveTo>
                <a:lnTo>
                  <a:pt x="521027" y="3976038"/>
                </a:lnTo>
                <a:lnTo>
                  <a:pt x="515292" y="3982362"/>
                </a:lnTo>
                <a:lnTo>
                  <a:pt x="509368" y="3976990"/>
                </a:lnTo>
                <a:close/>
                <a:moveTo>
                  <a:pt x="3889112" y="3935684"/>
                </a:moveTo>
                <a:lnTo>
                  <a:pt x="3900956" y="3946423"/>
                </a:lnTo>
                <a:lnTo>
                  <a:pt x="3889487" y="3959072"/>
                </a:lnTo>
                <a:lnTo>
                  <a:pt x="3877643" y="3948332"/>
                </a:lnTo>
                <a:close/>
                <a:moveTo>
                  <a:pt x="3361120" y="3898489"/>
                </a:moveTo>
                <a:lnTo>
                  <a:pt x="3367040" y="3903857"/>
                </a:lnTo>
                <a:lnTo>
                  <a:pt x="3361306" y="3910181"/>
                </a:lnTo>
                <a:lnTo>
                  <a:pt x="3355386" y="3904814"/>
                </a:lnTo>
                <a:close/>
                <a:moveTo>
                  <a:pt x="3932124" y="3888249"/>
                </a:moveTo>
                <a:cubicBezTo>
                  <a:pt x="3940018" y="3895407"/>
                  <a:pt x="3942056" y="3901098"/>
                  <a:pt x="3938234" y="3905313"/>
                </a:cubicBezTo>
                <a:lnTo>
                  <a:pt x="3923896" y="3921124"/>
                </a:lnTo>
                <a:lnTo>
                  <a:pt x="3912052" y="3910385"/>
                </a:lnTo>
                <a:close/>
                <a:moveTo>
                  <a:pt x="3981430" y="3869569"/>
                </a:moveTo>
                <a:cubicBezTo>
                  <a:pt x="3986239" y="3866250"/>
                  <a:pt x="3992101" y="3867723"/>
                  <a:pt x="3999014" y="3873991"/>
                </a:cubicBezTo>
                <a:lnTo>
                  <a:pt x="3990411" y="3883478"/>
                </a:lnTo>
                <a:lnTo>
                  <a:pt x="3978561" y="3872733"/>
                </a:lnTo>
                <a:close/>
                <a:moveTo>
                  <a:pt x="3405203" y="3859746"/>
                </a:moveTo>
                <a:lnTo>
                  <a:pt x="3395532" y="3860540"/>
                </a:lnTo>
                <a:lnTo>
                  <a:pt x="3404507" y="3874443"/>
                </a:lnTo>
                <a:lnTo>
                  <a:pt x="3404793" y="3874702"/>
                </a:lnTo>
                <a:lnTo>
                  <a:pt x="3406597" y="3872713"/>
                </a:lnTo>
                <a:close/>
                <a:moveTo>
                  <a:pt x="3368598" y="3818829"/>
                </a:moveTo>
                <a:lnTo>
                  <a:pt x="3348714" y="3852663"/>
                </a:lnTo>
                <a:cubicBezTo>
                  <a:pt x="3342789" y="3847291"/>
                  <a:pt x="3333998" y="3845080"/>
                  <a:pt x="3322343" y="3846039"/>
                </a:cubicBezTo>
                <a:lnTo>
                  <a:pt x="3340111" y="3862150"/>
                </a:lnTo>
                <a:cubicBezTo>
                  <a:pt x="3321093" y="3859312"/>
                  <a:pt x="3308484" y="3861323"/>
                  <a:pt x="3302271" y="3868175"/>
                </a:cubicBezTo>
                <a:lnTo>
                  <a:pt x="3264993" y="3909285"/>
                </a:lnTo>
                <a:cubicBezTo>
                  <a:pt x="3256422" y="3920722"/>
                  <a:pt x="3255588" y="3929568"/>
                  <a:pt x="3262500" y="3935836"/>
                </a:cubicBezTo>
                <a:lnTo>
                  <a:pt x="3227901" y="3962086"/>
                </a:lnTo>
                <a:lnTo>
                  <a:pt x="3216432" y="3974735"/>
                </a:lnTo>
                <a:cubicBezTo>
                  <a:pt x="3220029" y="3986643"/>
                  <a:pt x="3218244" y="3996549"/>
                  <a:pt x="3211075" y="4004454"/>
                </a:cubicBezTo>
                <a:lnTo>
                  <a:pt x="3216288" y="4008049"/>
                </a:lnTo>
                <a:lnTo>
                  <a:pt x="3227853" y="4008842"/>
                </a:lnTo>
                <a:cubicBezTo>
                  <a:pt x="3241899" y="4005254"/>
                  <a:pt x="3260256" y="3997408"/>
                  <a:pt x="3282920" y="3985305"/>
                </a:cubicBezTo>
                <a:lnTo>
                  <a:pt x="3287937" y="3979772"/>
                </a:lnTo>
                <a:lnTo>
                  <a:pt x="3287998" y="3979124"/>
                </a:lnTo>
                <a:cubicBezTo>
                  <a:pt x="3289308" y="3969747"/>
                  <a:pt x="3290679" y="3964268"/>
                  <a:pt x="3292112" y="3962688"/>
                </a:cubicBezTo>
                <a:lnTo>
                  <a:pt x="3296986" y="3969793"/>
                </a:lnTo>
                <a:lnTo>
                  <a:pt x="3302992" y="3963169"/>
                </a:lnTo>
                <a:cubicBezTo>
                  <a:pt x="3308479" y="3941255"/>
                  <a:pt x="3312176" y="3929240"/>
                  <a:pt x="3314089" y="3927131"/>
                </a:cubicBezTo>
                <a:cubicBezTo>
                  <a:pt x="3316001" y="3925022"/>
                  <a:pt x="3318932" y="3925757"/>
                  <a:pt x="3322876" y="3929334"/>
                </a:cubicBezTo>
                <a:lnTo>
                  <a:pt x="3322691" y="3917643"/>
                </a:lnTo>
                <a:lnTo>
                  <a:pt x="3328426" y="3911319"/>
                </a:lnTo>
                <a:cubicBezTo>
                  <a:pt x="3350910" y="3918262"/>
                  <a:pt x="3365495" y="3918041"/>
                  <a:pt x="3372186" y="3910662"/>
                </a:cubicBezTo>
                <a:lnTo>
                  <a:pt x="3375703" y="3906783"/>
                </a:lnTo>
                <a:lnTo>
                  <a:pt x="3375833" y="3906066"/>
                </a:lnTo>
                <a:cubicBezTo>
                  <a:pt x="3363861" y="3887529"/>
                  <a:pt x="3353930" y="3874681"/>
                  <a:pt x="3346030" y="3867518"/>
                </a:cubicBezTo>
                <a:lnTo>
                  <a:pt x="3366293" y="3857079"/>
                </a:lnTo>
                <a:lnTo>
                  <a:pt x="3380442" y="3829568"/>
                </a:lnTo>
                <a:close/>
                <a:moveTo>
                  <a:pt x="3419324" y="3806396"/>
                </a:moveTo>
                <a:lnTo>
                  <a:pt x="3397645" y="3810596"/>
                </a:lnTo>
                <a:lnTo>
                  <a:pt x="3394779" y="3813757"/>
                </a:lnTo>
                <a:lnTo>
                  <a:pt x="3406623" y="3824496"/>
                </a:lnTo>
                <a:cubicBezTo>
                  <a:pt x="3412358" y="3818172"/>
                  <a:pt x="3419173" y="3818594"/>
                  <a:pt x="3427073" y="3825756"/>
                </a:cubicBezTo>
                <a:lnTo>
                  <a:pt x="3419468" y="3844888"/>
                </a:lnTo>
                <a:lnTo>
                  <a:pt x="3420749" y="3845209"/>
                </a:lnTo>
                <a:lnTo>
                  <a:pt x="3429219" y="3835870"/>
                </a:lnTo>
                <a:lnTo>
                  <a:pt x="3429052" y="3835473"/>
                </a:lnTo>
                <a:lnTo>
                  <a:pt x="3431209" y="3829218"/>
                </a:lnTo>
                <a:lnTo>
                  <a:pt x="3426826" y="3814704"/>
                </a:lnTo>
                <a:close/>
                <a:moveTo>
                  <a:pt x="4079113" y="3773749"/>
                </a:moveTo>
                <a:lnTo>
                  <a:pt x="4090957" y="3784488"/>
                </a:lnTo>
                <a:lnTo>
                  <a:pt x="4079488" y="3797137"/>
                </a:lnTo>
                <a:lnTo>
                  <a:pt x="4067644" y="3786397"/>
                </a:lnTo>
                <a:close/>
                <a:moveTo>
                  <a:pt x="2928129" y="3698169"/>
                </a:moveTo>
                <a:lnTo>
                  <a:pt x="2922394" y="3704493"/>
                </a:lnTo>
                <a:lnTo>
                  <a:pt x="2928319" y="3709865"/>
                </a:lnTo>
                <a:lnTo>
                  <a:pt x="2934053" y="3703540"/>
                </a:lnTo>
                <a:close/>
                <a:moveTo>
                  <a:pt x="4294739" y="3571661"/>
                </a:moveTo>
                <a:lnTo>
                  <a:pt x="4277345" y="3578936"/>
                </a:lnTo>
                <a:lnTo>
                  <a:pt x="4295113" y="3595049"/>
                </a:lnTo>
                <a:lnTo>
                  <a:pt x="4300848" y="3588724"/>
                </a:lnTo>
                <a:cubicBezTo>
                  <a:pt x="4304673" y="3584506"/>
                  <a:pt x="4302632" y="3578818"/>
                  <a:pt x="4294739" y="3571661"/>
                </a:cubicBezTo>
                <a:close/>
                <a:moveTo>
                  <a:pt x="2793887" y="3488402"/>
                </a:moveTo>
                <a:lnTo>
                  <a:pt x="2793699" y="3488793"/>
                </a:lnTo>
                <a:lnTo>
                  <a:pt x="2793986" y="3488477"/>
                </a:lnTo>
                <a:close/>
                <a:moveTo>
                  <a:pt x="2808420" y="3470961"/>
                </a:moveTo>
                <a:lnTo>
                  <a:pt x="2805552" y="3474124"/>
                </a:lnTo>
                <a:lnTo>
                  <a:pt x="2805770" y="3475481"/>
                </a:lnTo>
                <a:lnTo>
                  <a:pt x="2808585" y="3472376"/>
                </a:lnTo>
                <a:lnTo>
                  <a:pt x="2811513" y="3471151"/>
                </a:lnTo>
                <a:close/>
                <a:moveTo>
                  <a:pt x="4304144" y="3430364"/>
                </a:moveTo>
                <a:lnTo>
                  <a:pt x="4298409" y="3436688"/>
                </a:lnTo>
                <a:lnTo>
                  <a:pt x="4310254" y="3447428"/>
                </a:lnTo>
                <a:cubicBezTo>
                  <a:pt x="4314075" y="3443212"/>
                  <a:pt x="4312043" y="3437527"/>
                  <a:pt x="4304144" y="3430364"/>
                </a:cubicBezTo>
                <a:close/>
                <a:moveTo>
                  <a:pt x="531153" y="3079240"/>
                </a:moveTo>
                <a:lnTo>
                  <a:pt x="522550" y="3088727"/>
                </a:lnTo>
                <a:lnTo>
                  <a:pt x="528469" y="3094095"/>
                </a:lnTo>
                <a:lnTo>
                  <a:pt x="537072" y="3084608"/>
                </a:lnTo>
                <a:close/>
                <a:moveTo>
                  <a:pt x="623659" y="3024825"/>
                </a:moveTo>
                <a:lnTo>
                  <a:pt x="617924" y="3031149"/>
                </a:lnTo>
                <a:cubicBezTo>
                  <a:pt x="626303" y="3037785"/>
                  <a:pt x="632156" y="3039255"/>
                  <a:pt x="635503" y="3035564"/>
                </a:cubicBezTo>
                <a:lnTo>
                  <a:pt x="641237" y="3029241"/>
                </a:lnTo>
                <a:cubicBezTo>
                  <a:pt x="633343" y="3022083"/>
                  <a:pt x="627483" y="3020607"/>
                  <a:pt x="623659" y="3024825"/>
                </a:cubicBezTo>
                <a:close/>
                <a:moveTo>
                  <a:pt x="5734" y="2706532"/>
                </a:moveTo>
                <a:lnTo>
                  <a:pt x="17578" y="2717272"/>
                </a:lnTo>
                <a:lnTo>
                  <a:pt x="11844" y="2723596"/>
                </a:lnTo>
                <a:lnTo>
                  <a:pt x="0" y="2712856"/>
                </a:lnTo>
                <a:close/>
                <a:moveTo>
                  <a:pt x="14334" y="2697048"/>
                </a:moveTo>
                <a:lnTo>
                  <a:pt x="20259" y="2702420"/>
                </a:lnTo>
                <a:lnTo>
                  <a:pt x="14525" y="2708744"/>
                </a:lnTo>
                <a:lnTo>
                  <a:pt x="8600" y="2703372"/>
                </a:lnTo>
                <a:close/>
                <a:moveTo>
                  <a:pt x="3706612" y="2459882"/>
                </a:moveTo>
                <a:lnTo>
                  <a:pt x="3695810" y="2471795"/>
                </a:lnTo>
                <a:lnTo>
                  <a:pt x="3698996" y="2474684"/>
                </a:lnTo>
                <a:close/>
                <a:moveTo>
                  <a:pt x="3724769" y="2457715"/>
                </a:moveTo>
                <a:lnTo>
                  <a:pt x="3712854" y="2458690"/>
                </a:lnTo>
                <a:lnTo>
                  <a:pt x="3724073" y="2465729"/>
                </a:lnTo>
                <a:lnTo>
                  <a:pt x="3732623" y="2463303"/>
                </a:lnTo>
                <a:close/>
                <a:moveTo>
                  <a:pt x="3871479" y="2325677"/>
                </a:moveTo>
                <a:lnTo>
                  <a:pt x="3854086" y="2332952"/>
                </a:lnTo>
                <a:lnTo>
                  <a:pt x="3871854" y="2349065"/>
                </a:lnTo>
                <a:lnTo>
                  <a:pt x="3877589" y="2342741"/>
                </a:lnTo>
                <a:cubicBezTo>
                  <a:pt x="3881413" y="2338523"/>
                  <a:pt x="3879373" y="2332835"/>
                  <a:pt x="3871479" y="2325677"/>
                </a:cubicBezTo>
                <a:close/>
                <a:moveTo>
                  <a:pt x="3879034" y="2186421"/>
                </a:moveTo>
                <a:lnTo>
                  <a:pt x="3875151" y="2190705"/>
                </a:lnTo>
                <a:lnTo>
                  <a:pt x="3886994" y="2201445"/>
                </a:lnTo>
                <a:cubicBezTo>
                  <a:pt x="3888905" y="2199337"/>
                  <a:pt x="3889353" y="2196862"/>
                  <a:pt x="3888335" y="2194018"/>
                </a:cubicBezTo>
                <a:lnTo>
                  <a:pt x="3882632" y="2186642"/>
                </a:lnTo>
                <a:close/>
                <a:moveTo>
                  <a:pt x="498940" y="2162615"/>
                </a:moveTo>
                <a:lnTo>
                  <a:pt x="487471" y="2175263"/>
                </a:lnTo>
                <a:lnTo>
                  <a:pt x="499315" y="2186002"/>
                </a:lnTo>
                <a:lnTo>
                  <a:pt x="510784" y="2173354"/>
                </a:lnTo>
                <a:close/>
                <a:moveTo>
                  <a:pt x="777276" y="1867566"/>
                </a:moveTo>
                <a:lnTo>
                  <a:pt x="771542" y="1873890"/>
                </a:lnTo>
                <a:lnTo>
                  <a:pt x="777461" y="1879257"/>
                </a:lnTo>
                <a:lnTo>
                  <a:pt x="783195" y="1872933"/>
                </a:lnTo>
                <a:close/>
                <a:moveTo>
                  <a:pt x="3608742" y="1416951"/>
                </a:moveTo>
                <a:lnTo>
                  <a:pt x="3603008" y="1423274"/>
                </a:lnTo>
                <a:lnTo>
                  <a:pt x="3614852" y="1434014"/>
                </a:lnTo>
                <a:cubicBezTo>
                  <a:pt x="3618674" y="1429799"/>
                  <a:pt x="3616642" y="1424114"/>
                  <a:pt x="3608742" y="1416951"/>
                </a:cubicBezTo>
                <a:close/>
                <a:moveTo>
                  <a:pt x="1242237" y="1200072"/>
                </a:moveTo>
                <a:cubicBezTo>
                  <a:pt x="1253156" y="1213816"/>
                  <a:pt x="1257226" y="1225192"/>
                  <a:pt x="1254453" y="1234201"/>
                </a:cubicBezTo>
                <a:lnTo>
                  <a:pt x="1248534" y="1228834"/>
                </a:lnTo>
                <a:cubicBezTo>
                  <a:pt x="1242609" y="1223462"/>
                  <a:pt x="1239553" y="1214927"/>
                  <a:pt x="1239368" y="1203235"/>
                </a:cubicBezTo>
                <a:close/>
                <a:moveTo>
                  <a:pt x="1941369" y="1195546"/>
                </a:moveTo>
                <a:lnTo>
                  <a:pt x="1935634" y="1201870"/>
                </a:lnTo>
                <a:cubicBezTo>
                  <a:pt x="1932797" y="1206984"/>
                  <a:pt x="1934831" y="1212666"/>
                  <a:pt x="1941744" y="1218934"/>
                </a:cubicBezTo>
                <a:cubicBezTo>
                  <a:pt x="1949516" y="1218300"/>
                  <a:pt x="1954353" y="1216923"/>
                  <a:pt x="1956263" y="1214817"/>
                </a:cubicBezTo>
                <a:cubicBezTo>
                  <a:pt x="1956144" y="1207022"/>
                  <a:pt x="1957035" y="1202070"/>
                  <a:pt x="1958947" y="1199961"/>
                </a:cubicBezTo>
                <a:cubicBezTo>
                  <a:pt x="1951047" y="1192798"/>
                  <a:pt x="1945191" y="1191331"/>
                  <a:pt x="1941369" y="1195546"/>
                </a:cubicBezTo>
                <a:close/>
                <a:moveTo>
                  <a:pt x="1440601" y="1195545"/>
                </a:moveTo>
                <a:lnTo>
                  <a:pt x="1434867" y="1201869"/>
                </a:lnTo>
                <a:cubicBezTo>
                  <a:pt x="1432029" y="1206982"/>
                  <a:pt x="1434064" y="1212665"/>
                  <a:pt x="1440976" y="1218932"/>
                </a:cubicBezTo>
                <a:cubicBezTo>
                  <a:pt x="1448748" y="1218299"/>
                  <a:pt x="1453586" y="1216922"/>
                  <a:pt x="1455496" y="1214816"/>
                </a:cubicBezTo>
                <a:cubicBezTo>
                  <a:pt x="1455376" y="1207021"/>
                  <a:pt x="1456267" y="1202070"/>
                  <a:pt x="1458179" y="1199961"/>
                </a:cubicBezTo>
                <a:cubicBezTo>
                  <a:pt x="1450280" y="1192798"/>
                  <a:pt x="1444423" y="1191330"/>
                  <a:pt x="1440601" y="1195545"/>
                </a:cubicBezTo>
                <a:close/>
                <a:moveTo>
                  <a:pt x="2022563" y="1186335"/>
                </a:moveTo>
                <a:cubicBezTo>
                  <a:pt x="2016256" y="1187338"/>
                  <a:pt x="2011549" y="1189553"/>
                  <a:pt x="2008443" y="1192978"/>
                </a:cubicBezTo>
                <a:lnTo>
                  <a:pt x="2016805" y="1200560"/>
                </a:lnTo>
                <a:lnTo>
                  <a:pt x="2025756" y="1186948"/>
                </a:lnTo>
                <a:lnTo>
                  <a:pt x="2026391" y="1186435"/>
                </a:lnTo>
                <a:close/>
                <a:moveTo>
                  <a:pt x="1279697" y="1170656"/>
                </a:moveTo>
                <a:lnTo>
                  <a:pt x="1276831" y="1173816"/>
                </a:lnTo>
                <a:lnTo>
                  <a:pt x="1288680" y="1184561"/>
                </a:lnTo>
                <a:lnTo>
                  <a:pt x="1291546" y="1181400"/>
                </a:lnTo>
                <a:close/>
                <a:moveTo>
                  <a:pt x="2056627" y="1159507"/>
                </a:moveTo>
                <a:lnTo>
                  <a:pt x="2055601" y="1162844"/>
                </a:lnTo>
                <a:lnTo>
                  <a:pt x="2057236" y="1161523"/>
                </a:lnTo>
                <a:close/>
                <a:moveTo>
                  <a:pt x="1603890" y="1051167"/>
                </a:moveTo>
                <a:cubicBezTo>
                  <a:pt x="1596597" y="1051277"/>
                  <a:pt x="1590084" y="1054493"/>
                  <a:pt x="1584349" y="1060818"/>
                </a:cubicBezTo>
                <a:cubicBezTo>
                  <a:pt x="1580524" y="1065036"/>
                  <a:pt x="1579882" y="1085579"/>
                  <a:pt x="1582419" y="1122456"/>
                </a:cubicBezTo>
                <a:cubicBezTo>
                  <a:pt x="1575856" y="1137631"/>
                  <a:pt x="1570179" y="1147850"/>
                  <a:pt x="1565398" y="1153122"/>
                </a:cubicBezTo>
                <a:lnTo>
                  <a:pt x="1559479" y="1147755"/>
                </a:lnTo>
                <a:cubicBezTo>
                  <a:pt x="1560204" y="1162818"/>
                  <a:pt x="1556507" y="1174833"/>
                  <a:pt x="1548384" y="1183791"/>
                </a:cubicBezTo>
                <a:lnTo>
                  <a:pt x="1545516" y="1186954"/>
                </a:lnTo>
                <a:cubicBezTo>
                  <a:pt x="1526503" y="1184120"/>
                  <a:pt x="1513889" y="1186127"/>
                  <a:pt x="1507675" y="1192978"/>
                </a:cubicBezTo>
                <a:lnTo>
                  <a:pt x="1537289" y="1219829"/>
                </a:lnTo>
                <a:cubicBezTo>
                  <a:pt x="1553082" y="1234151"/>
                  <a:pt x="1578185" y="1222341"/>
                  <a:pt x="1612597" y="1184392"/>
                </a:cubicBezTo>
                <a:lnTo>
                  <a:pt x="1649874" y="1143281"/>
                </a:lnTo>
                <a:cubicBezTo>
                  <a:pt x="1654175" y="1138539"/>
                  <a:pt x="1659971" y="1136114"/>
                  <a:pt x="1667262" y="1136000"/>
                </a:cubicBezTo>
                <a:cubicBezTo>
                  <a:pt x="1672876" y="1121882"/>
                  <a:pt x="1669756" y="1109449"/>
                  <a:pt x="1657912" y="1098709"/>
                </a:cubicBezTo>
                <a:cubicBezTo>
                  <a:pt x="1648100" y="1093655"/>
                  <a:pt x="1641224" y="1089343"/>
                  <a:pt x="1637274" y="1085761"/>
                </a:cubicBezTo>
                <a:cubicBezTo>
                  <a:pt x="1638708" y="1084179"/>
                  <a:pt x="1635653" y="1075644"/>
                  <a:pt x="1628108" y="1060162"/>
                </a:cubicBezTo>
                <a:cubicBezTo>
                  <a:pt x="1619255" y="1054055"/>
                  <a:pt x="1611183" y="1051058"/>
                  <a:pt x="1603890" y="1051167"/>
                </a:cubicBezTo>
                <a:close/>
                <a:moveTo>
                  <a:pt x="1557788" y="1042497"/>
                </a:moveTo>
                <a:lnTo>
                  <a:pt x="1552054" y="1048821"/>
                </a:lnTo>
                <a:lnTo>
                  <a:pt x="1557979" y="1054193"/>
                </a:lnTo>
                <a:lnTo>
                  <a:pt x="1563713" y="1047869"/>
                </a:lnTo>
                <a:close/>
                <a:moveTo>
                  <a:pt x="1633661" y="1042143"/>
                </a:moveTo>
                <a:lnTo>
                  <a:pt x="1630792" y="1045307"/>
                </a:lnTo>
                <a:cubicBezTo>
                  <a:pt x="1627958" y="1050417"/>
                  <a:pt x="1629990" y="1056103"/>
                  <a:pt x="1636902" y="1062370"/>
                </a:cubicBezTo>
                <a:lnTo>
                  <a:pt x="1645505" y="1052883"/>
                </a:lnTo>
                <a:close/>
                <a:moveTo>
                  <a:pt x="1385230" y="1018564"/>
                </a:moveTo>
                <a:lnTo>
                  <a:pt x="1391155" y="1023936"/>
                </a:lnTo>
                <a:lnTo>
                  <a:pt x="1382741" y="1045120"/>
                </a:lnTo>
                <a:lnTo>
                  <a:pt x="1370892" y="1034376"/>
                </a:lnTo>
                <a:close/>
                <a:moveTo>
                  <a:pt x="1399567" y="1002752"/>
                </a:moveTo>
                <a:lnTo>
                  <a:pt x="1405492" y="1008125"/>
                </a:lnTo>
                <a:lnTo>
                  <a:pt x="1394023" y="1020773"/>
                </a:lnTo>
                <a:lnTo>
                  <a:pt x="1388098" y="1015401"/>
                </a:lnTo>
                <a:close/>
                <a:moveTo>
                  <a:pt x="2276460" y="0"/>
                </a:moveTo>
                <a:lnTo>
                  <a:pt x="2306072" y="26851"/>
                </a:lnTo>
                <a:cubicBezTo>
                  <a:pt x="2345470" y="27038"/>
                  <a:pt x="2390437" y="40923"/>
                  <a:pt x="2440975" y="68500"/>
                </a:cubicBezTo>
                <a:cubicBezTo>
                  <a:pt x="2438137" y="73613"/>
                  <a:pt x="2440175" y="79304"/>
                  <a:pt x="2447087" y="85571"/>
                </a:cubicBezTo>
                <a:lnTo>
                  <a:pt x="2464851" y="101678"/>
                </a:lnTo>
                <a:cubicBezTo>
                  <a:pt x="2486259" y="101881"/>
                  <a:pt x="2500906" y="105560"/>
                  <a:pt x="2508799" y="112718"/>
                </a:cubicBezTo>
                <a:lnTo>
                  <a:pt x="2529817" y="149059"/>
                </a:lnTo>
                <a:lnTo>
                  <a:pt x="2535737" y="154427"/>
                </a:lnTo>
                <a:cubicBezTo>
                  <a:pt x="2539909" y="141888"/>
                  <a:pt x="2544631" y="132724"/>
                  <a:pt x="2549889" y="126923"/>
                </a:cubicBezTo>
                <a:cubicBezTo>
                  <a:pt x="2561734" y="137664"/>
                  <a:pt x="2570518" y="139870"/>
                  <a:pt x="2576255" y="133543"/>
                </a:cubicBezTo>
                <a:cubicBezTo>
                  <a:pt x="2572311" y="129966"/>
                  <a:pt x="2571289" y="127124"/>
                  <a:pt x="2573201" y="125015"/>
                </a:cubicBezTo>
                <a:lnTo>
                  <a:pt x="2558493" y="117437"/>
                </a:lnTo>
                <a:lnTo>
                  <a:pt x="2552568" y="112064"/>
                </a:lnTo>
                <a:cubicBezTo>
                  <a:pt x="2564037" y="99416"/>
                  <a:pt x="2566593" y="76764"/>
                  <a:pt x="2560233" y="44102"/>
                </a:cubicBezTo>
                <a:cubicBezTo>
                  <a:pt x="2568602" y="50736"/>
                  <a:pt x="2574465" y="52208"/>
                  <a:pt x="2577810" y="48518"/>
                </a:cubicBezTo>
                <a:cubicBezTo>
                  <a:pt x="2565967" y="37778"/>
                  <a:pt x="2561952" y="30299"/>
                  <a:pt x="2565776" y="26082"/>
                </a:cubicBezTo>
                <a:cubicBezTo>
                  <a:pt x="2580114" y="10270"/>
                  <a:pt x="2593685" y="7209"/>
                  <a:pt x="2606485" y="16895"/>
                </a:cubicBezTo>
                <a:lnTo>
                  <a:pt x="2633230" y="46910"/>
                </a:lnTo>
                <a:cubicBezTo>
                  <a:pt x="2636457" y="43351"/>
                  <a:pt x="2652203" y="52768"/>
                  <a:pt x="2680466" y="75155"/>
                </a:cubicBezTo>
                <a:lnTo>
                  <a:pt x="2696848" y="88645"/>
                </a:lnTo>
                <a:lnTo>
                  <a:pt x="2699806" y="85382"/>
                </a:lnTo>
                <a:cubicBezTo>
                  <a:pt x="2712231" y="71680"/>
                  <a:pt x="2729372" y="48808"/>
                  <a:pt x="2751230" y="16764"/>
                </a:cubicBezTo>
                <a:cubicBezTo>
                  <a:pt x="2759602" y="23395"/>
                  <a:pt x="2765462" y="24871"/>
                  <a:pt x="2768809" y="21180"/>
                </a:cubicBezTo>
                <a:lnTo>
                  <a:pt x="2777227" y="1"/>
                </a:lnTo>
                <a:lnTo>
                  <a:pt x="2806839" y="26852"/>
                </a:lnTo>
                <a:cubicBezTo>
                  <a:pt x="2846236" y="27039"/>
                  <a:pt x="2891205" y="40923"/>
                  <a:pt x="2941742" y="68501"/>
                </a:cubicBezTo>
                <a:cubicBezTo>
                  <a:pt x="2938905" y="73613"/>
                  <a:pt x="2940942" y="79304"/>
                  <a:pt x="2947854" y="85571"/>
                </a:cubicBezTo>
                <a:lnTo>
                  <a:pt x="2965618" y="101679"/>
                </a:lnTo>
                <a:cubicBezTo>
                  <a:pt x="2987025" y="101882"/>
                  <a:pt x="3001672" y="105561"/>
                  <a:pt x="3009566" y="112719"/>
                </a:cubicBezTo>
                <a:lnTo>
                  <a:pt x="3030584" y="149060"/>
                </a:lnTo>
                <a:lnTo>
                  <a:pt x="3036504" y="154428"/>
                </a:lnTo>
                <a:cubicBezTo>
                  <a:pt x="3040676" y="141888"/>
                  <a:pt x="3045398" y="132724"/>
                  <a:pt x="3050656" y="126924"/>
                </a:cubicBezTo>
                <a:cubicBezTo>
                  <a:pt x="3062500" y="137664"/>
                  <a:pt x="3071286" y="139870"/>
                  <a:pt x="3077022" y="133544"/>
                </a:cubicBezTo>
                <a:cubicBezTo>
                  <a:pt x="3073078" y="129968"/>
                  <a:pt x="3072056" y="127124"/>
                  <a:pt x="3073969" y="125017"/>
                </a:cubicBezTo>
                <a:lnTo>
                  <a:pt x="3059259" y="117437"/>
                </a:lnTo>
                <a:lnTo>
                  <a:pt x="3053334" y="112065"/>
                </a:lnTo>
                <a:cubicBezTo>
                  <a:pt x="3064804" y="99416"/>
                  <a:pt x="3067360" y="76765"/>
                  <a:pt x="3060999" y="44103"/>
                </a:cubicBezTo>
                <a:cubicBezTo>
                  <a:pt x="3069369" y="50736"/>
                  <a:pt x="3075231" y="52209"/>
                  <a:pt x="3078578" y="48518"/>
                </a:cubicBezTo>
                <a:cubicBezTo>
                  <a:pt x="3066734" y="37778"/>
                  <a:pt x="3062720" y="30300"/>
                  <a:pt x="3066543" y="26082"/>
                </a:cubicBezTo>
                <a:cubicBezTo>
                  <a:pt x="3080881" y="10272"/>
                  <a:pt x="3094452" y="7210"/>
                  <a:pt x="3107252" y="16896"/>
                </a:cubicBezTo>
                <a:lnTo>
                  <a:pt x="3133996" y="46911"/>
                </a:lnTo>
                <a:cubicBezTo>
                  <a:pt x="3138299" y="42165"/>
                  <a:pt x="3164858" y="60489"/>
                  <a:pt x="3213668" y="101866"/>
                </a:cubicBezTo>
                <a:cubicBezTo>
                  <a:pt x="3211117" y="124522"/>
                  <a:pt x="3214296" y="140849"/>
                  <a:pt x="3223209" y="150852"/>
                </a:cubicBezTo>
                <a:cubicBezTo>
                  <a:pt x="3246903" y="172337"/>
                  <a:pt x="3268367" y="176434"/>
                  <a:pt x="3287611" y="163149"/>
                </a:cubicBezTo>
                <a:lnTo>
                  <a:pt x="3299455" y="173889"/>
                </a:lnTo>
                <a:cubicBezTo>
                  <a:pt x="3293783" y="184113"/>
                  <a:pt x="3295878" y="193699"/>
                  <a:pt x="3305752" y="202652"/>
                </a:cubicBezTo>
                <a:cubicBezTo>
                  <a:pt x="3353132" y="245615"/>
                  <a:pt x="3383511" y="259717"/>
                  <a:pt x="3396895" y="244956"/>
                </a:cubicBezTo>
                <a:lnTo>
                  <a:pt x="3438351" y="282547"/>
                </a:lnTo>
                <a:lnTo>
                  <a:pt x="3465095" y="312562"/>
                </a:lnTo>
                <a:cubicBezTo>
                  <a:pt x="3476564" y="299914"/>
                  <a:pt x="3496120" y="306118"/>
                  <a:pt x="3523763" y="331183"/>
                </a:cubicBezTo>
                <a:lnTo>
                  <a:pt x="3553185" y="346338"/>
                </a:lnTo>
                <a:cubicBezTo>
                  <a:pt x="3615173" y="420796"/>
                  <a:pt x="3636372" y="468831"/>
                  <a:pt x="3616779" y="490440"/>
                </a:cubicBezTo>
                <a:cubicBezTo>
                  <a:pt x="3614388" y="493076"/>
                  <a:pt x="3625586" y="524361"/>
                  <a:pt x="3650385" y="584301"/>
                </a:cubicBezTo>
                <a:cubicBezTo>
                  <a:pt x="3609937" y="670559"/>
                  <a:pt x="3593171" y="716817"/>
                  <a:pt x="3600083" y="723086"/>
                </a:cubicBezTo>
                <a:cubicBezTo>
                  <a:pt x="3604033" y="726668"/>
                  <a:pt x="3606127" y="736253"/>
                  <a:pt x="3606380" y="751849"/>
                </a:cubicBezTo>
                <a:lnTo>
                  <a:pt x="3592146" y="767547"/>
                </a:lnTo>
                <a:lnTo>
                  <a:pt x="3615575" y="808323"/>
                </a:lnTo>
                <a:cubicBezTo>
                  <a:pt x="3626173" y="832340"/>
                  <a:pt x="3626575" y="849751"/>
                  <a:pt x="3616779" y="860554"/>
                </a:cubicBezTo>
                <a:cubicBezTo>
                  <a:pt x="3614986" y="862532"/>
                  <a:pt x="3620836" y="880624"/>
                  <a:pt x="3634336" y="914833"/>
                </a:cubicBezTo>
                <a:lnTo>
                  <a:pt x="3649673" y="952659"/>
                </a:lnTo>
                <a:lnTo>
                  <a:pt x="3662536" y="949988"/>
                </a:lnTo>
                <a:cubicBezTo>
                  <a:pt x="3672314" y="953091"/>
                  <a:pt x="3684114" y="960907"/>
                  <a:pt x="3697936" y="973441"/>
                </a:cubicBezTo>
                <a:lnTo>
                  <a:pt x="3727358" y="988596"/>
                </a:lnTo>
                <a:cubicBezTo>
                  <a:pt x="3789346" y="1063053"/>
                  <a:pt x="3810546" y="1111089"/>
                  <a:pt x="3790952" y="1132697"/>
                </a:cubicBezTo>
                <a:cubicBezTo>
                  <a:pt x="3788561" y="1135333"/>
                  <a:pt x="3799759" y="1166618"/>
                  <a:pt x="3824558" y="1226558"/>
                </a:cubicBezTo>
                <a:cubicBezTo>
                  <a:pt x="3784109" y="1312816"/>
                  <a:pt x="3767344" y="1359075"/>
                  <a:pt x="3774256" y="1365342"/>
                </a:cubicBezTo>
                <a:cubicBezTo>
                  <a:pt x="3778205" y="1368924"/>
                  <a:pt x="3780301" y="1378509"/>
                  <a:pt x="3780553" y="1394105"/>
                </a:cubicBezTo>
                <a:lnTo>
                  <a:pt x="3743275" y="1435216"/>
                </a:lnTo>
                <a:lnTo>
                  <a:pt x="3725507" y="1419104"/>
                </a:lnTo>
                <a:lnTo>
                  <a:pt x="3699701" y="1447563"/>
                </a:lnTo>
                <a:lnTo>
                  <a:pt x="3679254" y="1446311"/>
                </a:lnTo>
                <a:lnTo>
                  <a:pt x="3682495" y="1466538"/>
                </a:lnTo>
                <a:lnTo>
                  <a:pt x="3650764" y="1489626"/>
                </a:lnTo>
                <a:lnTo>
                  <a:pt x="3658044" y="1509956"/>
                </a:lnTo>
                <a:lnTo>
                  <a:pt x="3659983" y="1511553"/>
                </a:lnTo>
                <a:lnTo>
                  <a:pt x="3660234" y="1527098"/>
                </a:lnTo>
                <a:lnTo>
                  <a:pt x="3669096" y="1540824"/>
                </a:lnTo>
                <a:lnTo>
                  <a:pt x="3662804" y="1545906"/>
                </a:lnTo>
                <a:lnTo>
                  <a:pt x="3666807" y="1554624"/>
                </a:lnTo>
                <a:lnTo>
                  <a:pt x="3668261" y="1555942"/>
                </a:lnTo>
                <a:lnTo>
                  <a:pt x="3668021" y="1557268"/>
                </a:lnTo>
                <a:lnTo>
                  <a:pt x="3669524" y="1560540"/>
                </a:lnTo>
                <a:cubicBezTo>
                  <a:pt x="3693217" y="1582025"/>
                  <a:pt x="3714682" y="1586121"/>
                  <a:pt x="3733926" y="1572837"/>
                </a:cubicBezTo>
                <a:lnTo>
                  <a:pt x="3745769" y="1583577"/>
                </a:lnTo>
                <a:cubicBezTo>
                  <a:pt x="3740097" y="1593801"/>
                  <a:pt x="3742192" y="1603385"/>
                  <a:pt x="3752067" y="1612339"/>
                </a:cubicBezTo>
                <a:cubicBezTo>
                  <a:pt x="3799447" y="1655303"/>
                  <a:pt x="3829826" y="1669403"/>
                  <a:pt x="3843209" y="1654644"/>
                </a:cubicBezTo>
                <a:lnTo>
                  <a:pt x="3884666" y="1692235"/>
                </a:lnTo>
                <a:lnTo>
                  <a:pt x="3911410" y="1722250"/>
                </a:lnTo>
                <a:cubicBezTo>
                  <a:pt x="3922879" y="1709602"/>
                  <a:pt x="3942435" y="1715806"/>
                  <a:pt x="3970078" y="1740871"/>
                </a:cubicBezTo>
                <a:lnTo>
                  <a:pt x="3999500" y="1756026"/>
                </a:lnTo>
                <a:cubicBezTo>
                  <a:pt x="4061488" y="1830484"/>
                  <a:pt x="4082687" y="1878519"/>
                  <a:pt x="4063094" y="1900128"/>
                </a:cubicBezTo>
                <a:cubicBezTo>
                  <a:pt x="4060704" y="1902763"/>
                  <a:pt x="4071901" y="1934048"/>
                  <a:pt x="4096700" y="1993989"/>
                </a:cubicBezTo>
                <a:cubicBezTo>
                  <a:pt x="4056251" y="2080245"/>
                  <a:pt x="4039486" y="2126505"/>
                  <a:pt x="4046398" y="2132773"/>
                </a:cubicBezTo>
                <a:cubicBezTo>
                  <a:pt x="4050348" y="2136355"/>
                  <a:pt x="4052442" y="2145940"/>
                  <a:pt x="4052695" y="2161535"/>
                </a:cubicBezTo>
                <a:lnTo>
                  <a:pt x="4015417" y="2202646"/>
                </a:lnTo>
                <a:lnTo>
                  <a:pt x="3997649" y="2186534"/>
                </a:lnTo>
                <a:lnTo>
                  <a:pt x="3971843" y="2214994"/>
                </a:lnTo>
                <a:lnTo>
                  <a:pt x="3951396" y="2213742"/>
                </a:lnTo>
                <a:lnTo>
                  <a:pt x="3954637" y="2233969"/>
                </a:lnTo>
                <a:lnTo>
                  <a:pt x="3922907" y="2257056"/>
                </a:lnTo>
                <a:cubicBezTo>
                  <a:pt x="3928832" y="2262428"/>
                  <a:pt x="3931882" y="2270959"/>
                  <a:pt x="3932072" y="2282656"/>
                </a:cubicBezTo>
                <a:lnTo>
                  <a:pt x="3926338" y="2288979"/>
                </a:lnTo>
                <a:cubicBezTo>
                  <a:pt x="3913507" y="2277344"/>
                  <a:pt x="3902681" y="2269450"/>
                  <a:pt x="3893856" y="2265291"/>
                </a:cubicBezTo>
                <a:cubicBezTo>
                  <a:pt x="3883119" y="2293008"/>
                  <a:pt x="3876548" y="2308181"/>
                  <a:pt x="3874157" y="2310818"/>
                </a:cubicBezTo>
                <a:cubicBezTo>
                  <a:pt x="3870212" y="2307240"/>
                  <a:pt x="3867282" y="2306504"/>
                  <a:pt x="3865373" y="2308611"/>
                </a:cubicBezTo>
                <a:lnTo>
                  <a:pt x="3883135" y="2324717"/>
                </a:lnTo>
                <a:lnTo>
                  <a:pt x="3882950" y="2313027"/>
                </a:lnTo>
                <a:lnTo>
                  <a:pt x="3903398" y="2314278"/>
                </a:lnTo>
                <a:lnTo>
                  <a:pt x="3926338" y="2288979"/>
                </a:lnTo>
                <a:lnTo>
                  <a:pt x="3932262" y="2294351"/>
                </a:lnTo>
                <a:lnTo>
                  <a:pt x="3941237" y="2308255"/>
                </a:lnTo>
                <a:lnTo>
                  <a:pt x="3900904" y="2340830"/>
                </a:lnTo>
                <a:lnTo>
                  <a:pt x="3877964" y="2366129"/>
                </a:lnTo>
                <a:lnTo>
                  <a:pt x="3822361" y="2356045"/>
                </a:lnTo>
                <a:cubicBezTo>
                  <a:pt x="3822605" y="2371639"/>
                  <a:pt x="3820821" y="2381545"/>
                  <a:pt x="3816999" y="2385760"/>
                </a:cubicBezTo>
                <a:lnTo>
                  <a:pt x="3812467" y="2384622"/>
                </a:lnTo>
                <a:lnTo>
                  <a:pt x="3815086" y="2386188"/>
                </a:lnTo>
                <a:lnTo>
                  <a:pt x="3817187" y="2387762"/>
                </a:lnTo>
                <a:lnTo>
                  <a:pt x="3834576" y="2390176"/>
                </a:lnTo>
                <a:lnTo>
                  <a:pt x="3837445" y="2387012"/>
                </a:lnTo>
                <a:lnTo>
                  <a:pt x="3845858" y="2365828"/>
                </a:lnTo>
                <a:lnTo>
                  <a:pt x="3863627" y="2381940"/>
                </a:lnTo>
                <a:lnTo>
                  <a:pt x="3841592" y="2406240"/>
                </a:lnTo>
                <a:lnTo>
                  <a:pt x="3871612" y="2430960"/>
                </a:lnTo>
                <a:cubicBezTo>
                  <a:pt x="3869061" y="2453618"/>
                  <a:pt x="3872240" y="2469944"/>
                  <a:pt x="3881153" y="2479948"/>
                </a:cubicBezTo>
                <a:cubicBezTo>
                  <a:pt x="3904846" y="2501432"/>
                  <a:pt x="3926312" y="2505529"/>
                  <a:pt x="3945555" y="2492245"/>
                </a:cubicBezTo>
                <a:lnTo>
                  <a:pt x="3957399" y="2502984"/>
                </a:lnTo>
                <a:cubicBezTo>
                  <a:pt x="3951727" y="2513209"/>
                  <a:pt x="3953821" y="2522794"/>
                  <a:pt x="3963696" y="2531747"/>
                </a:cubicBezTo>
                <a:cubicBezTo>
                  <a:pt x="4011077" y="2574710"/>
                  <a:pt x="4041455" y="2588811"/>
                  <a:pt x="4054839" y="2574051"/>
                </a:cubicBezTo>
                <a:lnTo>
                  <a:pt x="4096296" y="2611643"/>
                </a:lnTo>
                <a:lnTo>
                  <a:pt x="4123039" y="2641658"/>
                </a:lnTo>
                <a:cubicBezTo>
                  <a:pt x="4134508" y="2629010"/>
                  <a:pt x="4154064" y="2635213"/>
                  <a:pt x="4181707" y="2660279"/>
                </a:cubicBezTo>
                <a:lnTo>
                  <a:pt x="4211129" y="2675434"/>
                </a:lnTo>
                <a:cubicBezTo>
                  <a:pt x="4273116" y="2749891"/>
                  <a:pt x="4294316" y="2797927"/>
                  <a:pt x="4274723" y="2819535"/>
                </a:cubicBezTo>
                <a:cubicBezTo>
                  <a:pt x="4272333" y="2822171"/>
                  <a:pt x="4283530" y="2853457"/>
                  <a:pt x="4308329" y="2913397"/>
                </a:cubicBezTo>
                <a:lnTo>
                  <a:pt x="4300244" y="2931253"/>
                </a:lnTo>
                <a:lnTo>
                  <a:pt x="4307925" y="2938218"/>
                </a:lnTo>
                <a:lnTo>
                  <a:pt x="4334669" y="2968233"/>
                </a:lnTo>
                <a:cubicBezTo>
                  <a:pt x="4346139" y="2955585"/>
                  <a:pt x="4365694" y="2961789"/>
                  <a:pt x="4393337" y="2986854"/>
                </a:cubicBezTo>
                <a:lnTo>
                  <a:pt x="4422759" y="3002009"/>
                </a:lnTo>
                <a:cubicBezTo>
                  <a:pt x="4484746" y="3076467"/>
                  <a:pt x="4505946" y="3124502"/>
                  <a:pt x="4486353" y="3146111"/>
                </a:cubicBezTo>
                <a:cubicBezTo>
                  <a:pt x="4483963" y="3148746"/>
                  <a:pt x="4495160" y="3180031"/>
                  <a:pt x="4519959" y="3239972"/>
                </a:cubicBezTo>
                <a:cubicBezTo>
                  <a:pt x="4479511" y="3326229"/>
                  <a:pt x="4462745" y="3372488"/>
                  <a:pt x="4469657" y="3378756"/>
                </a:cubicBezTo>
                <a:cubicBezTo>
                  <a:pt x="4473607" y="3382337"/>
                  <a:pt x="4475702" y="3391923"/>
                  <a:pt x="4475954" y="3407518"/>
                </a:cubicBezTo>
                <a:lnTo>
                  <a:pt x="4438677" y="3448629"/>
                </a:lnTo>
                <a:lnTo>
                  <a:pt x="4420909" y="3432517"/>
                </a:lnTo>
                <a:lnTo>
                  <a:pt x="4395102" y="3460977"/>
                </a:lnTo>
                <a:lnTo>
                  <a:pt x="4374656" y="3459725"/>
                </a:lnTo>
                <a:lnTo>
                  <a:pt x="4377897" y="3479952"/>
                </a:lnTo>
                <a:lnTo>
                  <a:pt x="4346166" y="3503039"/>
                </a:lnTo>
                <a:cubicBezTo>
                  <a:pt x="4352089" y="3508411"/>
                  <a:pt x="4355141" y="3516942"/>
                  <a:pt x="4355331" y="3528639"/>
                </a:cubicBezTo>
                <a:lnTo>
                  <a:pt x="4349596" y="3534963"/>
                </a:lnTo>
                <a:cubicBezTo>
                  <a:pt x="4336766" y="3523327"/>
                  <a:pt x="4325940" y="3515434"/>
                  <a:pt x="4317116" y="3511275"/>
                </a:cubicBezTo>
                <a:cubicBezTo>
                  <a:pt x="4306378" y="3538991"/>
                  <a:pt x="4299807" y="3554164"/>
                  <a:pt x="4297416" y="3556801"/>
                </a:cubicBezTo>
                <a:cubicBezTo>
                  <a:pt x="4293472" y="3553224"/>
                  <a:pt x="4290541" y="3552487"/>
                  <a:pt x="4288632" y="3554594"/>
                </a:cubicBezTo>
                <a:lnTo>
                  <a:pt x="4306395" y="3570701"/>
                </a:lnTo>
                <a:lnTo>
                  <a:pt x="4306209" y="3559009"/>
                </a:lnTo>
                <a:lnTo>
                  <a:pt x="4326657" y="3560261"/>
                </a:lnTo>
                <a:lnTo>
                  <a:pt x="4349596" y="3534963"/>
                </a:lnTo>
                <a:lnTo>
                  <a:pt x="4355521" y="3540334"/>
                </a:lnTo>
                <a:lnTo>
                  <a:pt x="4364496" y="3554238"/>
                </a:lnTo>
                <a:lnTo>
                  <a:pt x="4324164" y="3586813"/>
                </a:lnTo>
                <a:lnTo>
                  <a:pt x="4301223" y="3612112"/>
                </a:lnTo>
                <a:lnTo>
                  <a:pt x="4245620" y="3602029"/>
                </a:lnTo>
                <a:cubicBezTo>
                  <a:pt x="4245865" y="3617622"/>
                  <a:pt x="4244079" y="3627527"/>
                  <a:pt x="4240258" y="3631743"/>
                </a:cubicBezTo>
                <a:cubicBezTo>
                  <a:pt x="4232358" y="3624580"/>
                  <a:pt x="4226501" y="3623112"/>
                  <a:pt x="4222680" y="3627327"/>
                </a:cubicBezTo>
                <a:lnTo>
                  <a:pt x="4219811" y="3630491"/>
                </a:lnTo>
                <a:lnTo>
                  <a:pt x="4225730" y="3635858"/>
                </a:lnTo>
                <a:cubicBezTo>
                  <a:pt x="4229077" y="3632167"/>
                  <a:pt x="4239780" y="3632270"/>
                  <a:pt x="4257836" y="3636158"/>
                </a:cubicBezTo>
                <a:lnTo>
                  <a:pt x="4260705" y="3632995"/>
                </a:lnTo>
                <a:lnTo>
                  <a:pt x="4269117" y="3611811"/>
                </a:lnTo>
                <a:lnTo>
                  <a:pt x="4286886" y="3627923"/>
                </a:lnTo>
                <a:lnTo>
                  <a:pt x="4261077" y="3656385"/>
                </a:lnTo>
                <a:cubicBezTo>
                  <a:pt x="4251521" y="3666925"/>
                  <a:pt x="4238846" y="3665039"/>
                  <a:pt x="4223051" y="3650718"/>
                </a:cubicBezTo>
                <a:lnTo>
                  <a:pt x="4220185" y="3653878"/>
                </a:lnTo>
                <a:cubicBezTo>
                  <a:pt x="4235979" y="3668199"/>
                  <a:pt x="4241005" y="3678521"/>
                  <a:pt x="4235271" y="3684845"/>
                </a:cubicBezTo>
                <a:lnTo>
                  <a:pt x="4232402" y="3688009"/>
                </a:lnTo>
                <a:cubicBezTo>
                  <a:pt x="4216861" y="3689283"/>
                  <a:pt x="4201195" y="3682759"/>
                  <a:pt x="4185401" y="3668437"/>
                </a:cubicBezTo>
                <a:lnTo>
                  <a:pt x="4176799" y="3677925"/>
                </a:lnTo>
                <a:lnTo>
                  <a:pt x="4200487" y="3699405"/>
                </a:lnTo>
                <a:lnTo>
                  <a:pt x="4177547" y="3724704"/>
                </a:lnTo>
                <a:cubicBezTo>
                  <a:pt x="4153858" y="3703224"/>
                  <a:pt x="4138187" y="3696695"/>
                  <a:pt x="4130540" y="3705128"/>
                </a:cubicBezTo>
                <a:lnTo>
                  <a:pt x="4119069" y="3717778"/>
                </a:lnTo>
                <a:lnTo>
                  <a:pt x="4130919" y="3728523"/>
                </a:lnTo>
                <a:lnTo>
                  <a:pt x="4154043" y="3714916"/>
                </a:lnTo>
                <a:cubicBezTo>
                  <a:pt x="4161942" y="3722078"/>
                  <a:pt x="4163975" y="3727764"/>
                  <a:pt x="4160153" y="3731979"/>
                </a:cubicBezTo>
                <a:lnTo>
                  <a:pt x="4145816" y="3747790"/>
                </a:lnTo>
                <a:cubicBezTo>
                  <a:pt x="4129191" y="3742324"/>
                  <a:pt x="4118494" y="3742226"/>
                  <a:pt x="4113715" y="3747496"/>
                </a:cubicBezTo>
                <a:lnTo>
                  <a:pt x="4101866" y="3736750"/>
                </a:lnTo>
                <a:cubicBezTo>
                  <a:pt x="4093972" y="3729592"/>
                  <a:pt x="4092888" y="3722850"/>
                  <a:pt x="4098622" y="3716526"/>
                </a:cubicBezTo>
                <a:lnTo>
                  <a:pt x="4092703" y="3711159"/>
                </a:lnTo>
                <a:lnTo>
                  <a:pt x="4089837" y="3714320"/>
                </a:lnTo>
                <a:cubicBezTo>
                  <a:pt x="4080756" y="3724335"/>
                  <a:pt x="4089797" y="3742135"/>
                  <a:pt x="4116956" y="3767723"/>
                </a:cubicBezTo>
                <a:lnTo>
                  <a:pt x="4105484" y="3780373"/>
                </a:lnTo>
                <a:lnTo>
                  <a:pt x="4078740" y="3750359"/>
                </a:lnTo>
                <a:lnTo>
                  <a:pt x="4058294" y="3749106"/>
                </a:lnTo>
                <a:lnTo>
                  <a:pt x="4070138" y="3759846"/>
                </a:lnTo>
                <a:lnTo>
                  <a:pt x="4067269" y="3763009"/>
                </a:lnTo>
                <a:lnTo>
                  <a:pt x="4038779" y="3806324"/>
                </a:lnTo>
                <a:lnTo>
                  <a:pt x="4032860" y="3800956"/>
                </a:lnTo>
                <a:lnTo>
                  <a:pt x="4030630" y="3787047"/>
                </a:lnTo>
                <a:lnTo>
                  <a:pt x="4034324" y="3778512"/>
                </a:lnTo>
                <a:cubicBezTo>
                  <a:pt x="4034231" y="3772665"/>
                  <a:pt x="4031580" y="3766660"/>
                  <a:pt x="4026373" y="3760497"/>
                </a:cubicBezTo>
                <a:lnTo>
                  <a:pt x="4030630" y="3787047"/>
                </a:lnTo>
                <a:lnTo>
                  <a:pt x="4026935" y="3795584"/>
                </a:lnTo>
                <a:lnTo>
                  <a:pt x="4032860" y="3800956"/>
                </a:lnTo>
                <a:lnTo>
                  <a:pt x="4036101" y="3821183"/>
                </a:lnTo>
                <a:lnTo>
                  <a:pt x="4044704" y="3811696"/>
                </a:lnTo>
                <a:lnTo>
                  <a:pt x="4056548" y="3822436"/>
                </a:lnTo>
                <a:lnTo>
                  <a:pt x="4036476" y="3844572"/>
                </a:lnTo>
                <a:cubicBezTo>
                  <a:pt x="4033130" y="3848261"/>
                  <a:pt x="4016445" y="3838892"/>
                  <a:pt x="3986417" y="3816467"/>
                </a:cubicBezTo>
                <a:cubicBezTo>
                  <a:pt x="3982595" y="3820682"/>
                  <a:pt x="3976733" y="3819209"/>
                  <a:pt x="3968839" y="3812051"/>
                </a:cubicBezTo>
                <a:cubicBezTo>
                  <a:pt x="3968964" y="3819851"/>
                  <a:pt x="3968067" y="3824798"/>
                  <a:pt x="3966154" y="3826907"/>
                </a:cubicBezTo>
                <a:lnTo>
                  <a:pt x="3980873" y="3834488"/>
                </a:lnTo>
                <a:lnTo>
                  <a:pt x="3981055" y="3846182"/>
                </a:lnTo>
                <a:lnTo>
                  <a:pt x="3978189" y="3849342"/>
                </a:lnTo>
                <a:lnTo>
                  <a:pt x="3972270" y="3843975"/>
                </a:lnTo>
                <a:lnTo>
                  <a:pt x="3963287" y="3830070"/>
                </a:lnTo>
                <a:lnTo>
                  <a:pt x="3946084" y="3849042"/>
                </a:lnTo>
                <a:cubicBezTo>
                  <a:pt x="3969777" y="3870526"/>
                  <a:pt x="3979708" y="3883375"/>
                  <a:pt x="3975886" y="3887590"/>
                </a:cubicBezTo>
                <a:lnTo>
                  <a:pt x="3958680" y="3906565"/>
                </a:lnTo>
                <a:lnTo>
                  <a:pt x="3946836" y="3895825"/>
                </a:lnTo>
                <a:cubicBezTo>
                  <a:pt x="3954483" y="3887392"/>
                  <a:pt x="3954356" y="3879595"/>
                  <a:pt x="3946461" y="3872438"/>
                </a:cubicBezTo>
                <a:cubicBezTo>
                  <a:pt x="3942161" y="3877180"/>
                  <a:pt x="3928527" y="3876341"/>
                  <a:pt x="3905564" y="3869925"/>
                </a:cubicBezTo>
                <a:lnTo>
                  <a:pt x="3908806" y="3890153"/>
                </a:lnTo>
                <a:cubicBezTo>
                  <a:pt x="3902886" y="3884785"/>
                  <a:pt x="3894093" y="3882576"/>
                  <a:pt x="3882440" y="3883533"/>
                </a:cubicBezTo>
                <a:lnTo>
                  <a:pt x="3894468" y="3905964"/>
                </a:lnTo>
                <a:lnTo>
                  <a:pt x="3877078" y="3913247"/>
                </a:lnTo>
                <a:lnTo>
                  <a:pt x="3857191" y="3947075"/>
                </a:lnTo>
                <a:cubicBezTo>
                  <a:pt x="3845347" y="3936335"/>
                  <a:pt x="3831653" y="3931604"/>
                  <a:pt x="3816110" y="3932871"/>
                </a:cubicBezTo>
                <a:cubicBezTo>
                  <a:pt x="3813719" y="3935507"/>
                  <a:pt x="3807154" y="3950686"/>
                  <a:pt x="3796415" y="3978402"/>
                </a:cubicBezTo>
                <a:lnTo>
                  <a:pt x="3775964" y="3977145"/>
                </a:lnTo>
                <a:lnTo>
                  <a:pt x="3773095" y="3980309"/>
                </a:lnTo>
                <a:lnTo>
                  <a:pt x="3776344" y="4000537"/>
                </a:lnTo>
                <a:lnTo>
                  <a:pt x="3773475" y="4003701"/>
                </a:lnTo>
                <a:cubicBezTo>
                  <a:pt x="3757682" y="3989379"/>
                  <a:pt x="3747871" y="3984326"/>
                  <a:pt x="3744048" y="3988541"/>
                </a:cubicBezTo>
                <a:lnTo>
                  <a:pt x="3724163" y="4022376"/>
                </a:lnTo>
                <a:cubicBezTo>
                  <a:pt x="3708618" y="4023645"/>
                  <a:pt x="3697983" y="4027447"/>
                  <a:pt x="3692248" y="4033771"/>
                </a:cubicBezTo>
                <a:cubicBezTo>
                  <a:pt x="3690814" y="4035353"/>
                  <a:pt x="3687049" y="4043463"/>
                  <a:pt x="3680962" y="4058114"/>
                </a:cubicBezTo>
                <a:cubicBezTo>
                  <a:pt x="3673668" y="4058220"/>
                  <a:pt x="3667873" y="4060652"/>
                  <a:pt x="3663574" y="4065394"/>
                </a:cubicBezTo>
                <a:cubicBezTo>
                  <a:pt x="3671468" y="4072553"/>
                  <a:pt x="3673506" y="4078243"/>
                  <a:pt x="3669683" y="4082458"/>
                </a:cubicBezTo>
                <a:cubicBezTo>
                  <a:pt x="3668249" y="4084039"/>
                  <a:pt x="3660540" y="4088574"/>
                  <a:pt x="3646553" y="4096061"/>
                </a:cubicBezTo>
                <a:lnTo>
                  <a:pt x="3638141" y="4117245"/>
                </a:lnTo>
                <a:lnTo>
                  <a:pt x="3655909" y="4133356"/>
                </a:lnTo>
                <a:lnTo>
                  <a:pt x="3670621" y="4140933"/>
                </a:lnTo>
                <a:cubicBezTo>
                  <a:pt x="3668708" y="4143042"/>
                  <a:pt x="3669727" y="4145887"/>
                  <a:pt x="3673671" y="4149463"/>
                </a:cubicBezTo>
                <a:lnTo>
                  <a:pt x="3662018" y="4150420"/>
                </a:lnTo>
                <a:cubicBezTo>
                  <a:pt x="3663700" y="4164429"/>
                  <a:pt x="3661912" y="4174338"/>
                  <a:pt x="3656656" y="4180134"/>
                </a:cubicBezTo>
                <a:lnTo>
                  <a:pt x="3650921" y="4186459"/>
                </a:lnTo>
                <a:cubicBezTo>
                  <a:pt x="3638472" y="4168450"/>
                  <a:pt x="3637271" y="4153910"/>
                  <a:pt x="3647306" y="4142844"/>
                </a:cubicBezTo>
                <a:lnTo>
                  <a:pt x="3635457" y="4132099"/>
                </a:lnTo>
                <a:cubicBezTo>
                  <a:pt x="3630679" y="4137369"/>
                  <a:pt x="3621953" y="4139065"/>
                  <a:pt x="3609275" y="4137171"/>
                </a:cubicBezTo>
                <a:lnTo>
                  <a:pt x="3606410" y="4140332"/>
                </a:lnTo>
                <a:lnTo>
                  <a:pt x="3618253" y="4151072"/>
                </a:lnTo>
                <a:cubicBezTo>
                  <a:pt x="3623988" y="4144748"/>
                  <a:pt x="3630803" y="4145168"/>
                  <a:pt x="3638703" y="4152331"/>
                </a:cubicBezTo>
                <a:lnTo>
                  <a:pt x="3630284" y="4173510"/>
                </a:lnTo>
                <a:lnTo>
                  <a:pt x="3618815" y="4186158"/>
                </a:lnTo>
                <a:lnTo>
                  <a:pt x="3607163" y="4187114"/>
                </a:lnTo>
                <a:lnTo>
                  <a:pt x="3616137" y="4201018"/>
                </a:lnTo>
                <a:lnTo>
                  <a:pt x="3622056" y="4206385"/>
                </a:lnTo>
                <a:lnTo>
                  <a:pt x="3630660" y="4196897"/>
                </a:lnTo>
                <a:lnTo>
                  <a:pt x="3639641" y="4210806"/>
                </a:lnTo>
                <a:cubicBezTo>
                  <a:pt x="3635819" y="4215021"/>
                  <a:pt x="3631931" y="4215339"/>
                  <a:pt x="3627981" y="4211758"/>
                </a:cubicBezTo>
                <a:lnTo>
                  <a:pt x="3605231" y="4248753"/>
                </a:lnTo>
                <a:lnTo>
                  <a:pt x="3588026" y="4267728"/>
                </a:lnTo>
                <a:cubicBezTo>
                  <a:pt x="3582101" y="4262356"/>
                  <a:pt x="3581914" y="4250657"/>
                  <a:pt x="3587463" y="4232641"/>
                </a:cubicBezTo>
                <a:cubicBezTo>
                  <a:pt x="3575491" y="4214105"/>
                  <a:pt x="3565560" y="4201256"/>
                  <a:pt x="3557660" y="4194093"/>
                </a:cubicBezTo>
                <a:lnTo>
                  <a:pt x="3577923" y="4183654"/>
                </a:lnTo>
                <a:lnTo>
                  <a:pt x="3592072" y="4156143"/>
                </a:lnTo>
                <a:lnTo>
                  <a:pt x="3580229" y="4145404"/>
                </a:lnTo>
                <a:lnTo>
                  <a:pt x="3560344" y="4179238"/>
                </a:lnTo>
                <a:cubicBezTo>
                  <a:pt x="3554419" y="4173866"/>
                  <a:pt x="3545629" y="4171654"/>
                  <a:pt x="3533973" y="4172614"/>
                </a:cubicBezTo>
                <a:lnTo>
                  <a:pt x="3551741" y="4188726"/>
                </a:lnTo>
                <a:cubicBezTo>
                  <a:pt x="3532723" y="4185887"/>
                  <a:pt x="3520114" y="4187898"/>
                  <a:pt x="3513901" y="4194749"/>
                </a:cubicBezTo>
                <a:lnTo>
                  <a:pt x="3476623" y="4235861"/>
                </a:lnTo>
                <a:cubicBezTo>
                  <a:pt x="3468052" y="4247298"/>
                  <a:pt x="3467218" y="4256143"/>
                  <a:pt x="3474130" y="4262411"/>
                </a:cubicBezTo>
                <a:lnTo>
                  <a:pt x="3439531" y="4288662"/>
                </a:lnTo>
                <a:lnTo>
                  <a:pt x="3428062" y="4301310"/>
                </a:lnTo>
                <a:cubicBezTo>
                  <a:pt x="3431659" y="4313218"/>
                  <a:pt x="3429874" y="4323123"/>
                  <a:pt x="3422705" y="4331029"/>
                </a:cubicBezTo>
                <a:cubicBezTo>
                  <a:pt x="3431587" y="4339083"/>
                  <a:pt x="3440438" y="4345186"/>
                  <a:pt x="3449262" y="4349346"/>
                </a:cubicBezTo>
                <a:lnTo>
                  <a:pt x="3467030" y="4365456"/>
                </a:lnTo>
                <a:cubicBezTo>
                  <a:pt x="3474674" y="4357027"/>
                  <a:pt x="3482449" y="4356390"/>
                  <a:pt x="3490343" y="4363548"/>
                </a:cubicBezTo>
                <a:lnTo>
                  <a:pt x="3496268" y="4368921"/>
                </a:lnTo>
                <a:cubicBezTo>
                  <a:pt x="3476068" y="4383260"/>
                  <a:pt x="3461668" y="4395172"/>
                  <a:pt x="3453065" y="4404659"/>
                </a:cubicBezTo>
                <a:cubicBezTo>
                  <a:pt x="3443028" y="4415728"/>
                  <a:pt x="3428756" y="4435436"/>
                  <a:pt x="3410244" y="4463790"/>
                </a:cubicBezTo>
                <a:cubicBezTo>
                  <a:pt x="3398647" y="4468641"/>
                  <a:pt x="3389982" y="4474229"/>
                  <a:pt x="3384247" y="4480553"/>
                </a:cubicBezTo>
                <a:cubicBezTo>
                  <a:pt x="3392147" y="4487716"/>
                  <a:pt x="3393223" y="4494456"/>
                  <a:pt x="3387488" y="4500780"/>
                </a:cubicBezTo>
                <a:cubicBezTo>
                  <a:pt x="3278171" y="4629275"/>
                  <a:pt x="3228716" y="4699679"/>
                  <a:pt x="3239131" y="4712005"/>
                </a:cubicBezTo>
                <a:lnTo>
                  <a:pt x="3227472" y="4712956"/>
                </a:lnTo>
                <a:cubicBezTo>
                  <a:pt x="3210641" y="4755320"/>
                  <a:pt x="3190759" y="4789151"/>
                  <a:pt x="3167819" y="4814450"/>
                </a:cubicBezTo>
                <a:cubicBezTo>
                  <a:pt x="3163870" y="4810869"/>
                  <a:pt x="3160939" y="4810132"/>
                  <a:pt x="3159026" y="4812241"/>
                </a:cubicBezTo>
                <a:cubicBezTo>
                  <a:pt x="3166926" y="4819405"/>
                  <a:pt x="3168001" y="4826145"/>
                  <a:pt x="3162268" y="4832468"/>
                </a:cubicBezTo>
                <a:cubicBezTo>
                  <a:pt x="3104440" y="4896242"/>
                  <a:pt x="3054034" y="4967706"/>
                  <a:pt x="3011044" y="5046854"/>
                </a:cubicBezTo>
                <a:cubicBezTo>
                  <a:pt x="3009132" y="5048963"/>
                  <a:pt x="3006203" y="5048224"/>
                  <a:pt x="3002254" y="5044643"/>
                </a:cubicBezTo>
                <a:lnTo>
                  <a:pt x="2993841" y="5065826"/>
                </a:lnTo>
                <a:lnTo>
                  <a:pt x="2990972" y="5068989"/>
                </a:lnTo>
                <a:cubicBezTo>
                  <a:pt x="2975678" y="5085856"/>
                  <a:pt x="2957582" y="5109782"/>
                  <a:pt x="2936679" y="5140771"/>
                </a:cubicBezTo>
                <a:cubicBezTo>
                  <a:pt x="2928907" y="5141405"/>
                  <a:pt x="2924064" y="5142777"/>
                  <a:pt x="2922152" y="5144886"/>
                </a:cubicBezTo>
                <a:cubicBezTo>
                  <a:pt x="2912720" y="5163225"/>
                  <a:pt x="2909974" y="5174180"/>
                  <a:pt x="2913924" y="5177761"/>
                </a:cubicBezTo>
                <a:cubicBezTo>
                  <a:pt x="2879267" y="5200118"/>
                  <a:pt x="2822684" y="5250612"/>
                  <a:pt x="2744180" y="5329252"/>
                </a:cubicBezTo>
                <a:lnTo>
                  <a:pt x="2712073" y="5328952"/>
                </a:lnTo>
                <a:lnTo>
                  <a:pt x="2715320" y="5349184"/>
                </a:lnTo>
                <a:cubicBezTo>
                  <a:pt x="2694996" y="5355723"/>
                  <a:pt x="2682443" y="5361629"/>
                  <a:pt x="2677665" y="5366898"/>
                </a:cubicBezTo>
                <a:lnTo>
                  <a:pt x="2623181" y="5426985"/>
                </a:lnTo>
                <a:lnTo>
                  <a:pt x="2605417" y="5410877"/>
                </a:lnTo>
                <a:lnTo>
                  <a:pt x="2611153" y="5404554"/>
                </a:lnTo>
                <a:cubicBezTo>
                  <a:pt x="2583762" y="5395084"/>
                  <a:pt x="2565290" y="5395623"/>
                  <a:pt x="2555734" y="5406161"/>
                </a:cubicBezTo>
                <a:lnTo>
                  <a:pt x="2552865" y="5409325"/>
                </a:lnTo>
                <a:cubicBezTo>
                  <a:pt x="2556809" y="5412901"/>
                  <a:pt x="2561778" y="5419328"/>
                  <a:pt x="2567762" y="5428592"/>
                </a:cubicBezTo>
                <a:lnTo>
                  <a:pt x="2573497" y="5422268"/>
                </a:lnTo>
                <a:cubicBezTo>
                  <a:pt x="2575407" y="5420162"/>
                  <a:pt x="2574394" y="5417322"/>
                  <a:pt x="2570444" y="5413740"/>
                </a:cubicBezTo>
                <a:cubicBezTo>
                  <a:pt x="2584550" y="5414047"/>
                  <a:pt x="2593281" y="5412356"/>
                  <a:pt x="2596625" y="5408669"/>
                </a:cubicBezTo>
                <a:cubicBezTo>
                  <a:pt x="2608469" y="5419408"/>
                  <a:pt x="2586738" y="5459249"/>
                  <a:pt x="2531423" y="5528177"/>
                </a:cubicBezTo>
                <a:cubicBezTo>
                  <a:pt x="2499726" y="5553223"/>
                  <a:pt x="2480420" y="5562607"/>
                  <a:pt x="2473514" y="5556344"/>
                </a:cubicBezTo>
                <a:cubicBezTo>
                  <a:pt x="2475195" y="5570354"/>
                  <a:pt x="2473411" y="5580259"/>
                  <a:pt x="2468152" y="5586059"/>
                </a:cubicBezTo>
                <a:cubicBezTo>
                  <a:pt x="2466242" y="5588164"/>
                  <a:pt x="2461398" y="5589538"/>
                  <a:pt x="2453626" y="5590171"/>
                </a:cubicBezTo>
                <a:lnTo>
                  <a:pt x="2405630" y="5690715"/>
                </a:lnTo>
                <a:lnTo>
                  <a:pt x="2387862" y="5674604"/>
                </a:lnTo>
                <a:lnTo>
                  <a:pt x="2393599" y="5668276"/>
                </a:lnTo>
                <a:cubicBezTo>
                  <a:pt x="2383730" y="5659327"/>
                  <a:pt x="2373981" y="5658174"/>
                  <a:pt x="2364360" y="5664815"/>
                </a:cubicBezTo>
                <a:lnTo>
                  <a:pt x="2353454" y="5712551"/>
                </a:lnTo>
                <a:lnTo>
                  <a:pt x="2347718" y="5718874"/>
                </a:lnTo>
                <a:cubicBezTo>
                  <a:pt x="2338160" y="5729417"/>
                  <a:pt x="2329432" y="5731105"/>
                  <a:pt x="2321538" y="5723947"/>
                </a:cubicBezTo>
                <a:cubicBezTo>
                  <a:pt x="2319626" y="5726056"/>
                  <a:pt x="2320647" y="5728897"/>
                  <a:pt x="2324591" y="5732475"/>
                </a:cubicBezTo>
                <a:cubicBezTo>
                  <a:pt x="2303919" y="5747346"/>
                  <a:pt x="2291428" y="5757151"/>
                  <a:pt x="2287129" y="5761894"/>
                </a:cubicBezTo>
                <a:lnTo>
                  <a:pt x="2267239" y="5795723"/>
                </a:lnTo>
                <a:cubicBezTo>
                  <a:pt x="2259345" y="5788565"/>
                  <a:pt x="2252530" y="5788144"/>
                  <a:pt x="2246795" y="5794468"/>
                </a:cubicBezTo>
                <a:lnTo>
                  <a:pt x="2250224" y="5826395"/>
                </a:lnTo>
                <a:lnTo>
                  <a:pt x="2247358" y="5829555"/>
                </a:lnTo>
                <a:lnTo>
                  <a:pt x="2201102" y="5856766"/>
                </a:lnTo>
                <a:lnTo>
                  <a:pt x="2195553" y="5874780"/>
                </a:lnTo>
                <a:cubicBezTo>
                  <a:pt x="2181446" y="5874474"/>
                  <a:pt x="2172718" y="5876162"/>
                  <a:pt x="2169371" y="5879852"/>
                </a:cubicBezTo>
                <a:cubicBezTo>
                  <a:pt x="2175358" y="5889124"/>
                  <a:pt x="2180321" y="5895547"/>
                  <a:pt x="2184271" y="5899128"/>
                </a:cubicBezTo>
                <a:lnTo>
                  <a:pt x="2175671" y="5908613"/>
                </a:lnTo>
                <a:lnTo>
                  <a:pt x="2155406" y="5919055"/>
                </a:lnTo>
                <a:lnTo>
                  <a:pt x="2149486" y="5913687"/>
                </a:lnTo>
                <a:cubicBezTo>
                  <a:pt x="2142065" y="5905997"/>
                  <a:pt x="2140028" y="5900306"/>
                  <a:pt x="2143375" y="5896616"/>
                </a:cubicBezTo>
                <a:cubicBezTo>
                  <a:pt x="2151147" y="5895982"/>
                  <a:pt x="2155990" y="5894610"/>
                  <a:pt x="2157902" y="5892501"/>
                </a:cubicBezTo>
                <a:lnTo>
                  <a:pt x="2146058" y="5881761"/>
                </a:lnTo>
                <a:lnTo>
                  <a:pt x="2140324" y="5888085"/>
                </a:lnTo>
                <a:lnTo>
                  <a:pt x="2131903" y="5909266"/>
                </a:lnTo>
                <a:lnTo>
                  <a:pt x="2146621" y="5916848"/>
                </a:lnTo>
                <a:lnTo>
                  <a:pt x="2126550" y="5938984"/>
                </a:lnTo>
                <a:cubicBezTo>
                  <a:pt x="2122725" y="5943201"/>
                  <a:pt x="2116865" y="5941726"/>
                  <a:pt x="2108965" y="5934563"/>
                </a:cubicBezTo>
                <a:lnTo>
                  <a:pt x="2109154" y="5946262"/>
                </a:lnTo>
                <a:lnTo>
                  <a:pt x="2077422" y="5969349"/>
                </a:lnTo>
                <a:lnTo>
                  <a:pt x="2030047" y="5926391"/>
                </a:lnTo>
                <a:cubicBezTo>
                  <a:pt x="2012526" y="5925871"/>
                  <a:pt x="2000807" y="5922929"/>
                  <a:pt x="1994883" y="5917558"/>
                </a:cubicBezTo>
                <a:lnTo>
                  <a:pt x="1963342" y="5952341"/>
                </a:lnTo>
                <a:cubicBezTo>
                  <a:pt x="1948535" y="5938916"/>
                  <a:pt x="1929873" y="5927758"/>
                  <a:pt x="1907358" y="5918865"/>
                </a:cubicBezTo>
                <a:cubicBezTo>
                  <a:pt x="1911180" y="5914650"/>
                  <a:pt x="1909148" y="5908965"/>
                  <a:pt x="1901248" y="5901802"/>
                </a:cubicBezTo>
                <a:lnTo>
                  <a:pt x="1898380" y="5904965"/>
                </a:lnTo>
                <a:lnTo>
                  <a:pt x="1901624" y="5925189"/>
                </a:lnTo>
                <a:lnTo>
                  <a:pt x="1860730" y="5922685"/>
                </a:lnTo>
                <a:cubicBezTo>
                  <a:pt x="1842962" y="5906573"/>
                  <a:pt x="1827358" y="5903948"/>
                  <a:pt x="1813915" y="5914806"/>
                </a:cubicBezTo>
                <a:cubicBezTo>
                  <a:pt x="1809965" y="5911224"/>
                  <a:pt x="1807034" y="5910488"/>
                  <a:pt x="1805122" y="5912597"/>
                </a:cubicBezTo>
                <a:cubicBezTo>
                  <a:pt x="1799202" y="5907229"/>
                  <a:pt x="1790037" y="5881630"/>
                  <a:pt x="1777627" y="5835807"/>
                </a:cubicBezTo>
                <a:lnTo>
                  <a:pt x="1771702" y="5830434"/>
                </a:lnTo>
                <a:cubicBezTo>
                  <a:pt x="1767753" y="5826853"/>
                  <a:pt x="1758011" y="5825700"/>
                  <a:pt x="1742466" y="5826970"/>
                </a:cubicBezTo>
                <a:lnTo>
                  <a:pt x="1715536" y="5785263"/>
                </a:lnTo>
                <a:cubicBezTo>
                  <a:pt x="1687347" y="5786599"/>
                  <a:pt x="1666840" y="5781444"/>
                  <a:pt x="1654003" y="5769803"/>
                </a:cubicBezTo>
                <a:lnTo>
                  <a:pt x="1645025" y="5755903"/>
                </a:lnTo>
                <a:cubicBezTo>
                  <a:pt x="1636206" y="5751750"/>
                  <a:pt x="1627353" y="5745638"/>
                  <a:pt x="1618471" y="5737584"/>
                </a:cubicBezTo>
                <a:cubicBezTo>
                  <a:pt x="1617166" y="5717196"/>
                  <a:pt x="1614050" y="5704769"/>
                  <a:pt x="1609113" y="5700292"/>
                </a:cubicBezTo>
                <a:lnTo>
                  <a:pt x="1603194" y="5694925"/>
                </a:lnTo>
                <a:cubicBezTo>
                  <a:pt x="1601281" y="5697034"/>
                  <a:pt x="1596441" y="5698403"/>
                  <a:pt x="1588669" y="5699037"/>
                </a:cubicBezTo>
                <a:cubicBezTo>
                  <a:pt x="1589272" y="5706309"/>
                  <a:pt x="1587422" y="5712318"/>
                  <a:pt x="1583122" y="5717059"/>
                </a:cubicBezTo>
                <a:lnTo>
                  <a:pt x="1580254" y="5720224"/>
                </a:lnTo>
                <a:lnTo>
                  <a:pt x="1562485" y="5704112"/>
                </a:lnTo>
                <a:cubicBezTo>
                  <a:pt x="1566788" y="5699366"/>
                  <a:pt x="1558513" y="5668816"/>
                  <a:pt x="1537672" y="5612459"/>
                </a:cubicBezTo>
                <a:cubicBezTo>
                  <a:pt x="1505288" y="5594617"/>
                  <a:pt x="1480700" y="5578087"/>
                  <a:pt x="1463919" y="5562870"/>
                </a:cubicBezTo>
                <a:lnTo>
                  <a:pt x="1457437" y="5522416"/>
                </a:lnTo>
                <a:lnTo>
                  <a:pt x="1460303" y="5519256"/>
                </a:lnTo>
                <a:lnTo>
                  <a:pt x="1492222" y="5507857"/>
                </a:lnTo>
                <a:cubicBezTo>
                  <a:pt x="1491286" y="5495005"/>
                  <a:pt x="1493575" y="5478594"/>
                  <a:pt x="1499091" y="5458627"/>
                </a:cubicBezTo>
                <a:lnTo>
                  <a:pt x="1499205" y="5458320"/>
                </a:lnTo>
                <a:lnTo>
                  <a:pt x="1467382" y="5455823"/>
                </a:lnTo>
                <a:cubicBezTo>
                  <a:pt x="1457127" y="5453247"/>
                  <a:pt x="1448792" y="5449048"/>
                  <a:pt x="1442373" y="5443228"/>
                </a:cubicBezTo>
                <a:lnTo>
                  <a:pt x="1433396" y="5429328"/>
                </a:lnTo>
                <a:cubicBezTo>
                  <a:pt x="1424576" y="5425175"/>
                  <a:pt x="1415723" y="5419063"/>
                  <a:pt x="1406842" y="5411010"/>
                </a:cubicBezTo>
                <a:cubicBezTo>
                  <a:pt x="1406189" y="5400816"/>
                  <a:pt x="1405083" y="5392612"/>
                  <a:pt x="1403524" y="5386396"/>
                </a:cubicBezTo>
                <a:lnTo>
                  <a:pt x="1402428" y="5384095"/>
                </a:lnTo>
                <a:lnTo>
                  <a:pt x="1386229" y="5408341"/>
                </a:lnTo>
                <a:lnTo>
                  <a:pt x="1374576" y="5409298"/>
                </a:lnTo>
                <a:cubicBezTo>
                  <a:pt x="1373837" y="5423994"/>
                  <a:pt x="1366443" y="5448022"/>
                  <a:pt x="1352383" y="5481375"/>
                </a:cubicBezTo>
                <a:lnTo>
                  <a:pt x="1320843" y="5516159"/>
                </a:lnTo>
                <a:cubicBezTo>
                  <a:pt x="1317018" y="5520377"/>
                  <a:pt x="1311157" y="5518904"/>
                  <a:pt x="1303262" y="5511746"/>
                </a:cubicBezTo>
                <a:lnTo>
                  <a:pt x="1291419" y="5501006"/>
                </a:lnTo>
                <a:cubicBezTo>
                  <a:pt x="1260819" y="5473260"/>
                  <a:pt x="1246812" y="5449030"/>
                  <a:pt x="1249399" y="5428328"/>
                </a:cubicBezTo>
                <a:lnTo>
                  <a:pt x="1309618" y="5361919"/>
                </a:lnTo>
                <a:lnTo>
                  <a:pt x="1321271" y="5360962"/>
                </a:lnTo>
                <a:cubicBezTo>
                  <a:pt x="1313855" y="5353277"/>
                  <a:pt x="1311815" y="5347589"/>
                  <a:pt x="1315161" y="5343899"/>
                </a:cubicBezTo>
                <a:lnTo>
                  <a:pt x="1318027" y="5340738"/>
                </a:lnTo>
                <a:lnTo>
                  <a:pt x="1343082" y="5336748"/>
                </a:lnTo>
                <a:lnTo>
                  <a:pt x="1326042" y="5285884"/>
                </a:lnTo>
                <a:lnTo>
                  <a:pt x="1308181" y="5275108"/>
                </a:lnTo>
                <a:lnTo>
                  <a:pt x="1299696" y="5289540"/>
                </a:lnTo>
                <a:cubicBezTo>
                  <a:pt x="1291802" y="5282381"/>
                  <a:pt x="1284987" y="5281960"/>
                  <a:pt x="1279252" y="5288284"/>
                </a:cubicBezTo>
                <a:lnTo>
                  <a:pt x="1282680" y="5320210"/>
                </a:lnTo>
                <a:lnTo>
                  <a:pt x="1279815" y="5323371"/>
                </a:lnTo>
                <a:lnTo>
                  <a:pt x="1233560" y="5350582"/>
                </a:lnTo>
                <a:lnTo>
                  <a:pt x="1228009" y="5368596"/>
                </a:lnTo>
                <a:cubicBezTo>
                  <a:pt x="1213903" y="5368290"/>
                  <a:pt x="1205175" y="5369978"/>
                  <a:pt x="1201827" y="5373669"/>
                </a:cubicBezTo>
                <a:cubicBezTo>
                  <a:pt x="1207816" y="5382940"/>
                  <a:pt x="1212779" y="5389363"/>
                  <a:pt x="1216729" y="5392945"/>
                </a:cubicBezTo>
                <a:lnTo>
                  <a:pt x="1208128" y="5402429"/>
                </a:lnTo>
                <a:lnTo>
                  <a:pt x="1187863" y="5412871"/>
                </a:lnTo>
                <a:lnTo>
                  <a:pt x="1181944" y="5407503"/>
                </a:lnTo>
                <a:cubicBezTo>
                  <a:pt x="1174523" y="5399813"/>
                  <a:pt x="1172485" y="5394123"/>
                  <a:pt x="1175832" y="5390432"/>
                </a:cubicBezTo>
                <a:cubicBezTo>
                  <a:pt x="1183604" y="5389798"/>
                  <a:pt x="1188447" y="5388426"/>
                  <a:pt x="1190359" y="5386316"/>
                </a:cubicBezTo>
                <a:lnTo>
                  <a:pt x="1178516" y="5375577"/>
                </a:lnTo>
                <a:lnTo>
                  <a:pt x="1172781" y="5381902"/>
                </a:lnTo>
                <a:lnTo>
                  <a:pt x="1164361" y="5403082"/>
                </a:lnTo>
                <a:lnTo>
                  <a:pt x="1179078" y="5410664"/>
                </a:lnTo>
                <a:lnTo>
                  <a:pt x="1159007" y="5432800"/>
                </a:lnTo>
                <a:cubicBezTo>
                  <a:pt x="1155182" y="5437017"/>
                  <a:pt x="1149322" y="5435543"/>
                  <a:pt x="1141423" y="5428379"/>
                </a:cubicBezTo>
                <a:lnTo>
                  <a:pt x="1141611" y="5440078"/>
                </a:lnTo>
                <a:lnTo>
                  <a:pt x="1109880" y="5463166"/>
                </a:lnTo>
                <a:lnTo>
                  <a:pt x="1062504" y="5420207"/>
                </a:lnTo>
                <a:cubicBezTo>
                  <a:pt x="1044984" y="5419686"/>
                  <a:pt x="1033264" y="5416746"/>
                  <a:pt x="1027339" y="5411373"/>
                </a:cubicBezTo>
                <a:lnTo>
                  <a:pt x="995800" y="5446157"/>
                </a:lnTo>
                <a:cubicBezTo>
                  <a:pt x="980993" y="5432732"/>
                  <a:pt x="962331" y="5421574"/>
                  <a:pt x="939816" y="5412681"/>
                </a:cubicBezTo>
                <a:cubicBezTo>
                  <a:pt x="943637" y="5408466"/>
                  <a:pt x="941606" y="5402781"/>
                  <a:pt x="933706" y="5395618"/>
                </a:cubicBezTo>
                <a:lnTo>
                  <a:pt x="930837" y="5398781"/>
                </a:lnTo>
                <a:lnTo>
                  <a:pt x="934081" y="5419005"/>
                </a:lnTo>
                <a:lnTo>
                  <a:pt x="893187" y="5416501"/>
                </a:lnTo>
                <a:cubicBezTo>
                  <a:pt x="875418" y="5400389"/>
                  <a:pt x="859815" y="5397764"/>
                  <a:pt x="846371" y="5408621"/>
                </a:cubicBezTo>
                <a:cubicBezTo>
                  <a:pt x="842422" y="5405040"/>
                  <a:pt x="839491" y="5404304"/>
                  <a:pt x="837579" y="5406413"/>
                </a:cubicBezTo>
                <a:cubicBezTo>
                  <a:pt x="831659" y="5401045"/>
                  <a:pt x="822494" y="5375446"/>
                  <a:pt x="810084" y="5329623"/>
                </a:cubicBezTo>
                <a:lnTo>
                  <a:pt x="804160" y="5324250"/>
                </a:lnTo>
                <a:cubicBezTo>
                  <a:pt x="800210" y="5320669"/>
                  <a:pt x="790469" y="5319517"/>
                  <a:pt x="774922" y="5320786"/>
                </a:cubicBezTo>
                <a:lnTo>
                  <a:pt x="747994" y="5279080"/>
                </a:lnTo>
                <a:cubicBezTo>
                  <a:pt x="719803" y="5280414"/>
                  <a:pt x="699297" y="5275259"/>
                  <a:pt x="686460" y="5263619"/>
                </a:cubicBezTo>
                <a:lnTo>
                  <a:pt x="677482" y="5249719"/>
                </a:lnTo>
                <a:cubicBezTo>
                  <a:pt x="668663" y="5245566"/>
                  <a:pt x="659810" y="5239454"/>
                  <a:pt x="650928" y="5231400"/>
                </a:cubicBezTo>
                <a:cubicBezTo>
                  <a:pt x="649624" y="5211012"/>
                  <a:pt x="646507" y="5198584"/>
                  <a:pt x="641570" y="5194108"/>
                </a:cubicBezTo>
                <a:lnTo>
                  <a:pt x="635651" y="5188740"/>
                </a:lnTo>
                <a:cubicBezTo>
                  <a:pt x="633738" y="5190849"/>
                  <a:pt x="628898" y="5192219"/>
                  <a:pt x="621126" y="5192853"/>
                </a:cubicBezTo>
                <a:cubicBezTo>
                  <a:pt x="621729" y="5200124"/>
                  <a:pt x="619879" y="5206133"/>
                  <a:pt x="615579" y="5210875"/>
                </a:cubicBezTo>
                <a:lnTo>
                  <a:pt x="612710" y="5214039"/>
                </a:lnTo>
                <a:lnTo>
                  <a:pt x="594942" y="5197928"/>
                </a:lnTo>
                <a:cubicBezTo>
                  <a:pt x="599245" y="5193182"/>
                  <a:pt x="590970" y="5162632"/>
                  <a:pt x="570128" y="5106275"/>
                </a:cubicBezTo>
                <a:cubicBezTo>
                  <a:pt x="537744" y="5088433"/>
                  <a:pt x="513157" y="5071904"/>
                  <a:pt x="496376" y="5056687"/>
                </a:cubicBezTo>
                <a:lnTo>
                  <a:pt x="489895" y="5016232"/>
                </a:lnTo>
                <a:lnTo>
                  <a:pt x="492760" y="5013072"/>
                </a:lnTo>
                <a:lnTo>
                  <a:pt x="524679" y="5001673"/>
                </a:lnTo>
                <a:cubicBezTo>
                  <a:pt x="522807" y="4975967"/>
                  <a:pt x="533838" y="4936032"/>
                  <a:pt x="557774" y="4881864"/>
                </a:cubicBezTo>
                <a:lnTo>
                  <a:pt x="563694" y="4887231"/>
                </a:lnTo>
                <a:cubicBezTo>
                  <a:pt x="564052" y="4878910"/>
                  <a:pt x="568705" y="4865840"/>
                  <a:pt x="577658" y="4848029"/>
                </a:cubicBezTo>
                <a:lnTo>
                  <a:pt x="595052" y="4840754"/>
                </a:lnTo>
                <a:cubicBezTo>
                  <a:pt x="627870" y="4794639"/>
                  <a:pt x="646796" y="4761862"/>
                  <a:pt x="651838" y="4742421"/>
                </a:cubicBezTo>
                <a:cubicBezTo>
                  <a:pt x="659610" y="4741787"/>
                  <a:pt x="664448" y="4740410"/>
                  <a:pt x="666361" y="4738301"/>
                </a:cubicBezTo>
                <a:cubicBezTo>
                  <a:pt x="692242" y="4683973"/>
                  <a:pt x="702444" y="4652889"/>
                  <a:pt x="696963" y="4645043"/>
                </a:cubicBezTo>
                <a:lnTo>
                  <a:pt x="691044" y="4639676"/>
                </a:lnTo>
                <a:lnTo>
                  <a:pt x="679388" y="4640624"/>
                </a:lnTo>
                <a:lnTo>
                  <a:pt x="682626" y="4660854"/>
                </a:lnTo>
                <a:lnTo>
                  <a:pt x="665423" y="4679826"/>
                </a:lnTo>
                <a:lnTo>
                  <a:pt x="653580" y="4669086"/>
                </a:lnTo>
                <a:cubicBezTo>
                  <a:pt x="657401" y="4664871"/>
                  <a:pt x="664920" y="4648641"/>
                  <a:pt x="676145" y="4620400"/>
                </a:cubicBezTo>
                <a:cubicBezTo>
                  <a:pt x="682069" y="4625772"/>
                  <a:pt x="693785" y="4628715"/>
                  <a:pt x="711303" y="4629228"/>
                </a:cubicBezTo>
                <a:lnTo>
                  <a:pt x="717038" y="4622904"/>
                </a:lnTo>
                <a:lnTo>
                  <a:pt x="716854" y="4611213"/>
                </a:lnTo>
                <a:lnTo>
                  <a:pt x="702141" y="4603637"/>
                </a:lnTo>
                <a:lnTo>
                  <a:pt x="696216" y="4598264"/>
                </a:lnTo>
                <a:cubicBezTo>
                  <a:pt x="709597" y="4583507"/>
                  <a:pt x="712340" y="4572544"/>
                  <a:pt x="704447" y="4565386"/>
                </a:cubicBezTo>
                <a:lnTo>
                  <a:pt x="724703" y="4554942"/>
                </a:lnTo>
                <a:lnTo>
                  <a:pt x="730437" y="4548618"/>
                </a:lnTo>
                <a:lnTo>
                  <a:pt x="738856" y="4527439"/>
                </a:lnTo>
                <a:cubicBezTo>
                  <a:pt x="747227" y="4534070"/>
                  <a:pt x="753087" y="4535546"/>
                  <a:pt x="756434" y="4531854"/>
                </a:cubicBezTo>
                <a:lnTo>
                  <a:pt x="762168" y="4525531"/>
                </a:lnTo>
                <a:cubicBezTo>
                  <a:pt x="781993" y="4487804"/>
                  <a:pt x="793336" y="4467357"/>
                  <a:pt x="796205" y="4464193"/>
                </a:cubicBezTo>
                <a:lnTo>
                  <a:pt x="810542" y="4448382"/>
                </a:lnTo>
                <a:lnTo>
                  <a:pt x="822196" y="4447425"/>
                </a:lnTo>
                <a:lnTo>
                  <a:pt x="808142" y="4399692"/>
                </a:lnTo>
                <a:lnTo>
                  <a:pt x="784430" y="4387750"/>
                </a:lnTo>
                <a:lnTo>
                  <a:pt x="775452" y="4373850"/>
                </a:lnTo>
                <a:cubicBezTo>
                  <a:pt x="766633" y="4369696"/>
                  <a:pt x="757781" y="4363585"/>
                  <a:pt x="748899" y="4355532"/>
                </a:cubicBezTo>
                <a:cubicBezTo>
                  <a:pt x="747593" y="4335143"/>
                  <a:pt x="744478" y="4322715"/>
                  <a:pt x="739540" y="4318238"/>
                </a:cubicBezTo>
                <a:lnTo>
                  <a:pt x="733621" y="4312871"/>
                </a:lnTo>
                <a:cubicBezTo>
                  <a:pt x="731709" y="4314980"/>
                  <a:pt x="726868" y="4316350"/>
                  <a:pt x="719096" y="4316984"/>
                </a:cubicBezTo>
                <a:cubicBezTo>
                  <a:pt x="719699" y="4324256"/>
                  <a:pt x="717849" y="4330265"/>
                  <a:pt x="713550" y="4335007"/>
                </a:cubicBezTo>
                <a:lnTo>
                  <a:pt x="710681" y="4338170"/>
                </a:lnTo>
                <a:lnTo>
                  <a:pt x="692912" y="4322059"/>
                </a:lnTo>
                <a:cubicBezTo>
                  <a:pt x="697215" y="4317313"/>
                  <a:pt x="688940" y="4286762"/>
                  <a:pt x="668099" y="4230406"/>
                </a:cubicBezTo>
                <a:cubicBezTo>
                  <a:pt x="635715" y="4212565"/>
                  <a:pt x="611128" y="4196034"/>
                  <a:pt x="594346" y="4180817"/>
                </a:cubicBezTo>
                <a:lnTo>
                  <a:pt x="587864" y="4140363"/>
                </a:lnTo>
                <a:lnTo>
                  <a:pt x="590731" y="4137202"/>
                </a:lnTo>
                <a:lnTo>
                  <a:pt x="622648" y="4125804"/>
                </a:lnTo>
                <a:cubicBezTo>
                  <a:pt x="620776" y="4100098"/>
                  <a:pt x="631807" y="4060163"/>
                  <a:pt x="655745" y="4005995"/>
                </a:cubicBezTo>
                <a:lnTo>
                  <a:pt x="661664" y="4011362"/>
                </a:lnTo>
                <a:cubicBezTo>
                  <a:pt x="662023" y="4003041"/>
                  <a:pt x="666676" y="3989972"/>
                  <a:pt x="675629" y="3972160"/>
                </a:cubicBezTo>
                <a:lnTo>
                  <a:pt x="693023" y="3964885"/>
                </a:lnTo>
                <a:cubicBezTo>
                  <a:pt x="725841" y="3918770"/>
                  <a:pt x="744766" y="3885992"/>
                  <a:pt x="749809" y="3866552"/>
                </a:cubicBezTo>
                <a:cubicBezTo>
                  <a:pt x="757581" y="3865918"/>
                  <a:pt x="762419" y="3864540"/>
                  <a:pt x="764331" y="3862431"/>
                </a:cubicBezTo>
                <a:cubicBezTo>
                  <a:pt x="790211" y="3808104"/>
                  <a:pt x="800414" y="3777020"/>
                  <a:pt x="794934" y="3769173"/>
                </a:cubicBezTo>
                <a:lnTo>
                  <a:pt x="789015" y="3763806"/>
                </a:lnTo>
                <a:lnTo>
                  <a:pt x="777358" y="3764755"/>
                </a:lnTo>
                <a:lnTo>
                  <a:pt x="780596" y="3784985"/>
                </a:lnTo>
                <a:lnTo>
                  <a:pt x="763393" y="3803956"/>
                </a:lnTo>
                <a:lnTo>
                  <a:pt x="751549" y="3793217"/>
                </a:lnTo>
                <a:cubicBezTo>
                  <a:pt x="755371" y="3789002"/>
                  <a:pt x="762891" y="3772773"/>
                  <a:pt x="774114" y="3744531"/>
                </a:cubicBezTo>
                <a:cubicBezTo>
                  <a:pt x="780039" y="3749903"/>
                  <a:pt x="791755" y="3752846"/>
                  <a:pt x="809274" y="3753358"/>
                </a:cubicBezTo>
                <a:lnTo>
                  <a:pt x="815009" y="3747035"/>
                </a:lnTo>
                <a:lnTo>
                  <a:pt x="814823" y="3735344"/>
                </a:lnTo>
                <a:lnTo>
                  <a:pt x="800111" y="3727767"/>
                </a:lnTo>
                <a:lnTo>
                  <a:pt x="794186" y="3722395"/>
                </a:lnTo>
                <a:cubicBezTo>
                  <a:pt x="807567" y="3707638"/>
                  <a:pt x="810311" y="3696676"/>
                  <a:pt x="802417" y="3689517"/>
                </a:cubicBezTo>
                <a:lnTo>
                  <a:pt x="822673" y="3679073"/>
                </a:lnTo>
                <a:lnTo>
                  <a:pt x="828408" y="3672749"/>
                </a:lnTo>
                <a:lnTo>
                  <a:pt x="836825" y="3651570"/>
                </a:lnTo>
                <a:cubicBezTo>
                  <a:pt x="845198" y="3658201"/>
                  <a:pt x="851057" y="3659676"/>
                  <a:pt x="854404" y="3655985"/>
                </a:cubicBezTo>
                <a:lnTo>
                  <a:pt x="859473" y="3650395"/>
                </a:lnTo>
                <a:lnTo>
                  <a:pt x="842271" y="3599044"/>
                </a:lnTo>
                <a:cubicBezTo>
                  <a:pt x="809886" y="3581203"/>
                  <a:pt x="785300" y="3564673"/>
                  <a:pt x="768519" y="3549456"/>
                </a:cubicBezTo>
                <a:lnTo>
                  <a:pt x="762037" y="3509002"/>
                </a:lnTo>
                <a:lnTo>
                  <a:pt x="764902" y="3505842"/>
                </a:lnTo>
                <a:lnTo>
                  <a:pt x="796821" y="3494443"/>
                </a:lnTo>
                <a:lnTo>
                  <a:pt x="797337" y="3490748"/>
                </a:lnTo>
                <a:lnTo>
                  <a:pt x="784429" y="3484248"/>
                </a:lnTo>
                <a:lnTo>
                  <a:pt x="775452" y="3470347"/>
                </a:lnTo>
                <a:cubicBezTo>
                  <a:pt x="766632" y="3466193"/>
                  <a:pt x="757779" y="3460082"/>
                  <a:pt x="748898" y="3452029"/>
                </a:cubicBezTo>
                <a:cubicBezTo>
                  <a:pt x="747592" y="3431640"/>
                  <a:pt x="744476" y="3419213"/>
                  <a:pt x="739539" y="3414736"/>
                </a:cubicBezTo>
                <a:lnTo>
                  <a:pt x="733620" y="3409368"/>
                </a:lnTo>
                <a:cubicBezTo>
                  <a:pt x="731708" y="3411478"/>
                  <a:pt x="726867" y="3412847"/>
                  <a:pt x="719095" y="3413480"/>
                </a:cubicBezTo>
                <a:cubicBezTo>
                  <a:pt x="719698" y="3420753"/>
                  <a:pt x="717848" y="3426762"/>
                  <a:pt x="713549" y="3431504"/>
                </a:cubicBezTo>
                <a:lnTo>
                  <a:pt x="710680" y="3434667"/>
                </a:lnTo>
                <a:lnTo>
                  <a:pt x="692911" y="3418555"/>
                </a:lnTo>
                <a:cubicBezTo>
                  <a:pt x="695063" y="3416183"/>
                  <a:pt x="694070" y="3407358"/>
                  <a:pt x="689934" y="3392083"/>
                </a:cubicBezTo>
                <a:lnTo>
                  <a:pt x="678687" y="3358511"/>
                </a:lnTo>
                <a:lnTo>
                  <a:pt x="674940" y="3355113"/>
                </a:lnTo>
                <a:lnTo>
                  <a:pt x="676845" y="3353012"/>
                </a:lnTo>
                <a:lnTo>
                  <a:pt x="668098" y="3326902"/>
                </a:lnTo>
                <a:cubicBezTo>
                  <a:pt x="651905" y="3317982"/>
                  <a:pt x="637663" y="3309388"/>
                  <a:pt x="625370" y="3301124"/>
                </a:cubicBezTo>
                <a:lnTo>
                  <a:pt x="603902" y="3284648"/>
                </a:lnTo>
                <a:lnTo>
                  <a:pt x="593001" y="3296670"/>
                </a:lnTo>
                <a:cubicBezTo>
                  <a:pt x="578195" y="3283244"/>
                  <a:pt x="559533" y="3272086"/>
                  <a:pt x="537018" y="3263194"/>
                </a:cubicBezTo>
                <a:cubicBezTo>
                  <a:pt x="540840" y="3258979"/>
                  <a:pt x="538807" y="3253294"/>
                  <a:pt x="530908" y="3246131"/>
                </a:cubicBezTo>
                <a:lnTo>
                  <a:pt x="528039" y="3249294"/>
                </a:lnTo>
                <a:lnTo>
                  <a:pt x="531283" y="3269518"/>
                </a:lnTo>
                <a:lnTo>
                  <a:pt x="490389" y="3267013"/>
                </a:lnTo>
                <a:cubicBezTo>
                  <a:pt x="472621" y="3250902"/>
                  <a:pt x="457017" y="3248277"/>
                  <a:pt x="443573" y="3259135"/>
                </a:cubicBezTo>
                <a:cubicBezTo>
                  <a:pt x="439623" y="3255553"/>
                  <a:pt x="436693" y="3254816"/>
                  <a:pt x="434780" y="3256925"/>
                </a:cubicBezTo>
                <a:cubicBezTo>
                  <a:pt x="428861" y="3251558"/>
                  <a:pt x="419695" y="3225959"/>
                  <a:pt x="407286" y="3180135"/>
                </a:cubicBezTo>
                <a:lnTo>
                  <a:pt x="401362" y="3174764"/>
                </a:lnTo>
                <a:cubicBezTo>
                  <a:pt x="397412" y="3171182"/>
                  <a:pt x="387671" y="3170029"/>
                  <a:pt x="372124" y="3171299"/>
                </a:cubicBezTo>
                <a:lnTo>
                  <a:pt x="345196" y="3129593"/>
                </a:lnTo>
                <a:cubicBezTo>
                  <a:pt x="317006" y="3130927"/>
                  <a:pt x="296499" y="3125772"/>
                  <a:pt x="283662" y="3114133"/>
                </a:cubicBezTo>
                <a:lnTo>
                  <a:pt x="274684" y="3100232"/>
                </a:lnTo>
                <a:cubicBezTo>
                  <a:pt x="265865" y="3096078"/>
                  <a:pt x="257012" y="3089967"/>
                  <a:pt x="248130" y="3081914"/>
                </a:cubicBezTo>
                <a:cubicBezTo>
                  <a:pt x="246825" y="3061525"/>
                  <a:pt x="243709" y="3049098"/>
                  <a:pt x="238771" y="3044621"/>
                </a:cubicBezTo>
                <a:lnTo>
                  <a:pt x="232853" y="3039254"/>
                </a:lnTo>
                <a:cubicBezTo>
                  <a:pt x="230940" y="3041363"/>
                  <a:pt x="226100" y="3042732"/>
                  <a:pt x="218327" y="3043365"/>
                </a:cubicBezTo>
                <a:cubicBezTo>
                  <a:pt x="218931" y="3050638"/>
                  <a:pt x="217081" y="3056647"/>
                  <a:pt x="212781" y="3061389"/>
                </a:cubicBezTo>
                <a:lnTo>
                  <a:pt x="209912" y="3064552"/>
                </a:lnTo>
                <a:lnTo>
                  <a:pt x="192143" y="3048440"/>
                </a:lnTo>
                <a:cubicBezTo>
                  <a:pt x="196447" y="3043695"/>
                  <a:pt x="188172" y="3013145"/>
                  <a:pt x="167331" y="2956788"/>
                </a:cubicBezTo>
                <a:cubicBezTo>
                  <a:pt x="134946" y="2938946"/>
                  <a:pt x="110359" y="2922416"/>
                  <a:pt x="93579" y="2907200"/>
                </a:cubicBezTo>
                <a:lnTo>
                  <a:pt x="87096" y="2866745"/>
                </a:lnTo>
                <a:lnTo>
                  <a:pt x="89962" y="2863586"/>
                </a:lnTo>
                <a:lnTo>
                  <a:pt x="121881" y="2852186"/>
                </a:lnTo>
                <a:cubicBezTo>
                  <a:pt x="120009" y="2826481"/>
                  <a:pt x="131040" y="2786545"/>
                  <a:pt x="154977" y="2732377"/>
                </a:cubicBezTo>
                <a:lnTo>
                  <a:pt x="160896" y="2737744"/>
                </a:lnTo>
                <a:cubicBezTo>
                  <a:pt x="161254" y="2729423"/>
                  <a:pt x="165907" y="2716354"/>
                  <a:pt x="174860" y="2698542"/>
                </a:cubicBezTo>
                <a:lnTo>
                  <a:pt x="192254" y="2691266"/>
                </a:lnTo>
                <a:cubicBezTo>
                  <a:pt x="225072" y="2645152"/>
                  <a:pt x="243997" y="2612374"/>
                  <a:pt x="249040" y="2592934"/>
                </a:cubicBezTo>
                <a:cubicBezTo>
                  <a:pt x="256812" y="2592300"/>
                  <a:pt x="261650" y="2590922"/>
                  <a:pt x="263563" y="2588813"/>
                </a:cubicBezTo>
                <a:cubicBezTo>
                  <a:pt x="289444" y="2534486"/>
                  <a:pt x="299646" y="2503401"/>
                  <a:pt x="294166" y="2495555"/>
                </a:cubicBezTo>
                <a:lnTo>
                  <a:pt x="288246" y="2490187"/>
                </a:lnTo>
                <a:lnTo>
                  <a:pt x="276590" y="2491137"/>
                </a:lnTo>
                <a:lnTo>
                  <a:pt x="279829" y="2511367"/>
                </a:lnTo>
                <a:lnTo>
                  <a:pt x="262626" y="2530338"/>
                </a:lnTo>
                <a:lnTo>
                  <a:pt x="250782" y="2519599"/>
                </a:lnTo>
                <a:cubicBezTo>
                  <a:pt x="254603" y="2515384"/>
                  <a:pt x="262122" y="2499154"/>
                  <a:pt x="273346" y="2470912"/>
                </a:cubicBezTo>
                <a:cubicBezTo>
                  <a:pt x="279271" y="2476285"/>
                  <a:pt x="290987" y="2479228"/>
                  <a:pt x="308505" y="2479741"/>
                </a:cubicBezTo>
                <a:lnTo>
                  <a:pt x="314240" y="2473417"/>
                </a:lnTo>
                <a:lnTo>
                  <a:pt x="314055" y="2461725"/>
                </a:lnTo>
                <a:lnTo>
                  <a:pt x="299343" y="2454149"/>
                </a:lnTo>
                <a:lnTo>
                  <a:pt x="293418" y="2448777"/>
                </a:lnTo>
                <a:cubicBezTo>
                  <a:pt x="306799" y="2434020"/>
                  <a:pt x="309542" y="2423057"/>
                  <a:pt x="301649" y="2415899"/>
                </a:cubicBezTo>
                <a:lnTo>
                  <a:pt x="321905" y="2405455"/>
                </a:lnTo>
                <a:lnTo>
                  <a:pt x="327639" y="2399131"/>
                </a:lnTo>
                <a:lnTo>
                  <a:pt x="336058" y="2377952"/>
                </a:lnTo>
                <a:cubicBezTo>
                  <a:pt x="344430" y="2384583"/>
                  <a:pt x="350290" y="2386058"/>
                  <a:pt x="353636" y="2382367"/>
                </a:cubicBezTo>
                <a:lnTo>
                  <a:pt x="359370" y="2376044"/>
                </a:lnTo>
                <a:cubicBezTo>
                  <a:pt x="379194" y="2338316"/>
                  <a:pt x="390538" y="2317870"/>
                  <a:pt x="393407" y="2314705"/>
                </a:cubicBezTo>
                <a:lnTo>
                  <a:pt x="407744" y="2298895"/>
                </a:lnTo>
                <a:lnTo>
                  <a:pt x="419398" y="2297938"/>
                </a:lnTo>
                <a:cubicBezTo>
                  <a:pt x="408894" y="2279767"/>
                  <a:pt x="402722" y="2258804"/>
                  <a:pt x="400881" y="2235048"/>
                </a:cubicBezTo>
                <a:lnTo>
                  <a:pt x="426691" y="2206585"/>
                </a:lnTo>
                <a:cubicBezTo>
                  <a:pt x="422015" y="2187940"/>
                  <a:pt x="422781" y="2175188"/>
                  <a:pt x="428993" y="2168338"/>
                </a:cubicBezTo>
                <a:lnTo>
                  <a:pt x="452687" y="2189822"/>
                </a:lnTo>
                <a:lnTo>
                  <a:pt x="455553" y="2186661"/>
                </a:lnTo>
                <a:lnTo>
                  <a:pt x="472474" y="2202005"/>
                </a:lnTo>
                <a:lnTo>
                  <a:pt x="472966" y="2203165"/>
                </a:lnTo>
                <a:lnTo>
                  <a:pt x="467587" y="2209097"/>
                </a:lnTo>
                <a:lnTo>
                  <a:pt x="473506" y="2214465"/>
                </a:lnTo>
                <a:lnTo>
                  <a:pt x="476374" y="2211301"/>
                </a:lnTo>
                <a:lnTo>
                  <a:pt x="472966" y="2203165"/>
                </a:lnTo>
                <a:lnTo>
                  <a:pt x="473322" y="2202773"/>
                </a:lnTo>
                <a:lnTo>
                  <a:pt x="472474" y="2202005"/>
                </a:lnTo>
                <a:lnTo>
                  <a:pt x="449065" y="2146202"/>
                </a:lnTo>
                <a:lnTo>
                  <a:pt x="457668" y="2136714"/>
                </a:lnTo>
                <a:cubicBezTo>
                  <a:pt x="461618" y="2140296"/>
                  <a:pt x="468498" y="2144614"/>
                  <a:pt x="478305" y="2149663"/>
                </a:cubicBezTo>
                <a:lnTo>
                  <a:pt x="486723" y="2128485"/>
                </a:lnTo>
                <a:lnTo>
                  <a:pt x="509846" y="2114879"/>
                </a:lnTo>
                <a:cubicBezTo>
                  <a:pt x="509121" y="2099815"/>
                  <a:pt x="512817" y="2087801"/>
                  <a:pt x="520942" y="2078841"/>
                </a:cubicBezTo>
                <a:lnTo>
                  <a:pt x="526867" y="2084213"/>
                </a:lnTo>
                <a:lnTo>
                  <a:pt x="535842" y="2098117"/>
                </a:lnTo>
                <a:lnTo>
                  <a:pt x="538711" y="2094953"/>
                </a:lnTo>
                <a:lnTo>
                  <a:pt x="535280" y="2063029"/>
                </a:lnTo>
                <a:lnTo>
                  <a:pt x="549992" y="2070605"/>
                </a:lnTo>
                <a:cubicBezTo>
                  <a:pt x="546167" y="2074824"/>
                  <a:pt x="552154" y="2084096"/>
                  <a:pt x="567948" y="2098417"/>
                </a:cubicBezTo>
                <a:cubicBezTo>
                  <a:pt x="584798" y="2087761"/>
                  <a:pt x="597286" y="2077958"/>
                  <a:pt x="605410" y="2068998"/>
                </a:cubicBezTo>
                <a:lnTo>
                  <a:pt x="631219" y="2040535"/>
                </a:lnTo>
                <a:lnTo>
                  <a:pt x="619376" y="2029796"/>
                </a:lnTo>
                <a:cubicBezTo>
                  <a:pt x="613638" y="2036123"/>
                  <a:pt x="606823" y="2035701"/>
                  <a:pt x="598929" y="2028544"/>
                </a:cubicBezTo>
                <a:lnTo>
                  <a:pt x="587085" y="2017804"/>
                </a:lnTo>
                <a:cubicBezTo>
                  <a:pt x="589951" y="2014643"/>
                  <a:pt x="589825" y="2006844"/>
                  <a:pt x="586704" y="1994411"/>
                </a:cubicBezTo>
                <a:lnTo>
                  <a:pt x="615378" y="1962788"/>
                </a:lnTo>
                <a:cubicBezTo>
                  <a:pt x="620191" y="1959467"/>
                  <a:pt x="626053" y="1960938"/>
                  <a:pt x="632965" y="1967206"/>
                </a:cubicBezTo>
                <a:lnTo>
                  <a:pt x="632774" y="1955510"/>
                </a:lnTo>
                <a:lnTo>
                  <a:pt x="641377" y="1946022"/>
                </a:lnTo>
                <a:cubicBezTo>
                  <a:pt x="677593" y="1929884"/>
                  <a:pt x="732267" y="1881495"/>
                  <a:pt x="805388" y="1800856"/>
                </a:cubicBezTo>
                <a:cubicBezTo>
                  <a:pt x="815223" y="1807858"/>
                  <a:pt x="829935" y="1815433"/>
                  <a:pt x="849520" y="1823590"/>
                </a:cubicBezTo>
                <a:cubicBezTo>
                  <a:pt x="854209" y="1812475"/>
                  <a:pt x="854084" y="1804677"/>
                  <a:pt x="849147" y="1800200"/>
                </a:cubicBezTo>
                <a:lnTo>
                  <a:pt x="875143" y="1783436"/>
                </a:lnTo>
                <a:lnTo>
                  <a:pt x="892350" y="1764462"/>
                </a:lnTo>
                <a:cubicBezTo>
                  <a:pt x="896650" y="1759719"/>
                  <a:pt x="898500" y="1753710"/>
                  <a:pt x="897894" y="1746441"/>
                </a:cubicBezTo>
                <a:cubicBezTo>
                  <a:pt x="913315" y="1737372"/>
                  <a:pt x="922999" y="1734629"/>
                  <a:pt x="926943" y="1738206"/>
                </a:cubicBezTo>
                <a:lnTo>
                  <a:pt x="926759" y="1726515"/>
                </a:lnTo>
                <a:lnTo>
                  <a:pt x="943965" y="1707540"/>
                </a:lnTo>
                <a:cubicBezTo>
                  <a:pt x="950656" y="1700161"/>
                  <a:pt x="961230" y="1692467"/>
                  <a:pt x="975690" y="1684447"/>
                </a:cubicBezTo>
                <a:cubicBezTo>
                  <a:pt x="975567" y="1676656"/>
                  <a:pt x="976461" y="1671702"/>
                  <a:pt x="978374" y="1669593"/>
                </a:cubicBezTo>
                <a:cubicBezTo>
                  <a:pt x="995226" y="1658944"/>
                  <a:pt x="1007711" y="1649134"/>
                  <a:pt x="1015836" y="1640173"/>
                </a:cubicBezTo>
                <a:cubicBezTo>
                  <a:pt x="1022629" y="1608880"/>
                  <a:pt x="1028179" y="1590865"/>
                  <a:pt x="1032481" y="1586119"/>
                </a:cubicBezTo>
                <a:cubicBezTo>
                  <a:pt x="1034394" y="1584011"/>
                  <a:pt x="1037320" y="1584742"/>
                  <a:pt x="1041270" y="1588323"/>
                </a:cubicBezTo>
                <a:lnTo>
                  <a:pt x="1049688" y="1567144"/>
                </a:lnTo>
                <a:lnTo>
                  <a:pt x="1069759" y="1545009"/>
                </a:lnTo>
                <a:cubicBezTo>
                  <a:pt x="1097956" y="1513914"/>
                  <a:pt x="1129308" y="1467431"/>
                  <a:pt x="1163821" y="1405569"/>
                </a:cubicBezTo>
                <a:cubicBezTo>
                  <a:pt x="1165733" y="1403460"/>
                  <a:pt x="1168664" y="1404196"/>
                  <a:pt x="1172609" y="1407772"/>
                </a:cubicBezTo>
                <a:cubicBezTo>
                  <a:pt x="1185361" y="1383798"/>
                  <a:pt x="1192880" y="1367569"/>
                  <a:pt x="1195173" y="1359086"/>
                </a:cubicBezTo>
                <a:cubicBezTo>
                  <a:pt x="1207854" y="1360977"/>
                  <a:pt x="1229067" y="1349477"/>
                  <a:pt x="1258823" y="1324600"/>
                </a:cubicBezTo>
                <a:cubicBezTo>
                  <a:pt x="1264910" y="1309949"/>
                  <a:pt x="1268669" y="1301834"/>
                  <a:pt x="1270103" y="1300253"/>
                </a:cubicBezTo>
                <a:cubicBezTo>
                  <a:pt x="1284566" y="1292241"/>
                  <a:pt x="1294188" y="1285598"/>
                  <a:pt x="1298968" y="1280326"/>
                </a:cubicBezTo>
                <a:cubicBezTo>
                  <a:pt x="1301835" y="1277165"/>
                  <a:pt x="1295663" y="1256202"/>
                  <a:pt x="1280450" y="1217438"/>
                </a:cubicBezTo>
                <a:lnTo>
                  <a:pt x="1247971" y="1193747"/>
                </a:lnTo>
                <a:cubicBezTo>
                  <a:pt x="1246285" y="1179733"/>
                  <a:pt x="1248069" y="1169828"/>
                  <a:pt x="1253328" y="1164028"/>
                </a:cubicBezTo>
                <a:lnTo>
                  <a:pt x="1368027" y="1037536"/>
                </a:lnTo>
                <a:cubicBezTo>
                  <a:pt x="1378149" y="1062081"/>
                  <a:pt x="1384198" y="1075253"/>
                  <a:pt x="1386173" y="1077044"/>
                </a:cubicBezTo>
                <a:cubicBezTo>
                  <a:pt x="1392092" y="1082411"/>
                  <a:pt x="1403816" y="1085356"/>
                  <a:pt x="1421332" y="1085872"/>
                </a:cubicBezTo>
                <a:lnTo>
                  <a:pt x="1429935" y="1076385"/>
                </a:lnTo>
                <a:cubicBezTo>
                  <a:pt x="1440195" y="1049195"/>
                  <a:pt x="1443769" y="1029388"/>
                  <a:pt x="1440656" y="1016958"/>
                </a:cubicBezTo>
                <a:lnTo>
                  <a:pt x="1454994" y="1001147"/>
                </a:lnTo>
                <a:cubicBezTo>
                  <a:pt x="1456906" y="999038"/>
                  <a:pt x="1459832" y="999769"/>
                  <a:pt x="1463781" y="1003351"/>
                </a:cubicBezTo>
                <a:cubicBezTo>
                  <a:pt x="1473181" y="983062"/>
                  <a:pt x="1469876" y="958938"/>
                  <a:pt x="1453865" y="930977"/>
                </a:cubicBezTo>
                <a:cubicBezTo>
                  <a:pt x="1455300" y="929394"/>
                  <a:pt x="1459059" y="921280"/>
                  <a:pt x="1465147" y="906629"/>
                </a:cubicBezTo>
                <a:cubicBezTo>
                  <a:pt x="1474959" y="911683"/>
                  <a:pt x="1481831" y="915999"/>
                  <a:pt x="1485781" y="919580"/>
                </a:cubicBezTo>
                <a:lnTo>
                  <a:pt x="1497253" y="906929"/>
                </a:lnTo>
                <a:lnTo>
                  <a:pt x="1482541" y="899353"/>
                </a:lnTo>
                <a:lnTo>
                  <a:pt x="1470696" y="888614"/>
                </a:lnTo>
                <a:lnTo>
                  <a:pt x="1496505" y="860151"/>
                </a:lnTo>
                <a:cubicBezTo>
                  <a:pt x="1509408" y="845922"/>
                  <a:pt x="1518902" y="831482"/>
                  <a:pt x="1524989" y="816832"/>
                </a:cubicBezTo>
                <a:cubicBezTo>
                  <a:pt x="1538976" y="809344"/>
                  <a:pt x="1552420" y="798487"/>
                  <a:pt x="1565324" y="784257"/>
                </a:cubicBezTo>
                <a:lnTo>
                  <a:pt x="1571061" y="777930"/>
                </a:lnTo>
                <a:cubicBezTo>
                  <a:pt x="1579183" y="768973"/>
                  <a:pt x="1584855" y="758749"/>
                  <a:pt x="1588073" y="747261"/>
                </a:cubicBezTo>
                <a:cubicBezTo>
                  <a:pt x="1599670" y="742411"/>
                  <a:pt x="1608335" y="736823"/>
                  <a:pt x="1614072" y="730496"/>
                </a:cubicBezTo>
                <a:lnTo>
                  <a:pt x="1633954" y="696663"/>
                </a:lnTo>
                <a:cubicBezTo>
                  <a:pt x="1639879" y="702036"/>
                  <a:pt x="1648666" y="704240"/>
                  <a:pt x="1660325" y="703288"/>
                </a:cubicBezTo>
                <a:lnTo>
                  <a:pt x="1668738" y="682104"/>
                </a:lnTo>
                <a:cubicBezTo>
                  <a:pt x="1674663" y="687477"/>
                  <a:pt x="1686379" y="690419"/>
                  <a:pt x="1703899" y="690940"/>
                </a:cubicBezTo>
                <a:lnTo>
                  <a:pt x="1735443" y="656153"/>
                </a:lnTo>
                <a:cubicBezTo>
                  <a:pt x="1732322" y="643721"/>
                  <a:pt x="1732197" y="635922"/>
                  <a:pt x="1735065" y="632758"/>
                </a:cubicBezTo>
                <a:lnTo>
                  <a:pt x="1755327" y="622319"/>
                </a:lnTo>
                <a:cubicBezTo>
                  <a:pt x="1742877" y="604310"/>
                  <a:pt x="1741674" y="589774"/>
                  <a:pt x="1751711" y="578705"/>
                </a:cubicBezTo>
                <a:cubicBezTo>
                  <a:pt x="1755533" y="574490"/>
                  <a:pt x="1759414" y="574166"/>
                  <a:pt x="1763364" y="577748"/>
                </a:cubicBezTo>
                <a:cubicBezTo>
                  <a:pt x="1776117" y="553774"/>
                  <a:pt x="1783636" y="537544"/>
                  <a:pt x="1785930" y="529061"/>
                </a:cubicBezTo>
                <a:lnTo>
                  <a:pt x="1809060" y="515459"/>
                </a:lnTo>
                <a:lnTo>
                  <a:pt x="1837735" y="483836"/>
                </a:lnTo>
                <a:cubicBezTo>
                  <a:pt x="1859488" y="475710"/>
                  <a:pt x="1871085" y="470858"/>
                  <a:pt x="1872519" y="469276"/>
                </a:cubicBezTo>
                <a:lnTo>
                  <a:pt x="1878254" y="462952"/>
                </a:lnTo>
                <a:cubicBezTo>
                  <a:pt x="1883735" y="441032"/>
                  <a:pt x="1887438" y="429023"/>
                  <a:pt x="1889350" y="426914"/>
                </a:cubicBezTo>
                <a:cubicBezTo>
                  <a:pt x="1907510" y="406887"/>
                  <a:pt x="1927640" y="388643"/>
                  <a:pt x="1949752" y="372195"/>
                </a:cubicBezTo>
                <a:lnTo>
                  <a:pt x="2000992" y="291886"/>
                </a:lnTo>
                <a:cubicBezTo>
                  <a:pt x="2027523" y="278490"/>
                  <a:pt x="2041989" y="270475"/>
                  <a:pt x="2044379" y="267839"/>
                </a:cubicBezTo>
                <a:cubicBezTo>
                  <a:pt x="2050464" y="253191"/>
                  <a:pt x="2054232" y="245078"/>
                  <a:pt x="2055663" y="243500"/>
                </a:cubicBezTo>
                <a:cubicBezTo>
                  <a:pt x="2076813" y="228101"/>
                  <a:pt x="2091276" y="220089"/>
                  <a:pt x="2099050" y="219453"/>
                </a:cubicBezTo>
                <a:cubicBezTo>
                  <a:pt x="2098444" y="212184"/>
                  <a:pt x="2100294" y="206175"/>
                  <a:pt x="2104594" y="201433"/>
                </a:cubicBezTo>
                <a:lnTo>
                  <a:pt x="2107463" y="198269"/>
                </a:lnTo>
                <a:lnTo>
                  <a:pt x="2119307" y="209008"/>
                </a:lnTo>
                <a:lnTo>
                  <a:pt x="2127909" y="199521"/>
                </a:lnTo>
                <a:cubicBezTo>
                  <a:pt x="2116066" y="188781"/>
                  <a:pt x="2121615" y="170767"/>
                  <a:pt x="2144556" y="145467"/>
                </a:cubicBezTo>
                <a:lnTo>
                  <a:pt x="2199039" y="85382"/>
                </a:lnTo>
                <a:cubicBezTo>
                  <a:pt x="2211464" y="71679"/>
                  <a:pt x="2228605" y="48808"/>
                  <a:pt x="2250463" y="16764"/>
                </a:cubicBezTo>
                <a:cubicBezTo>
                  <a:pt x="2258836" y="23394"/>
                  <a:pt x="2264695" y="24870"/>
                  <a:pt x="2268042" y="21179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5831718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rush Image Effects 048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頁尾版面配置區 2"/>
          <p:cNvSpPr>
            <a:spLocks noGrp="1"/>
          </p:cNvSpPr>
          <p:nvPr>
            <p:ph type="ftr" sz="quarter" idx="11"/>
          </p:nvPr>
        </p:nvSpPr>
        <p:spPr>
          <a:xfrm>
            <a:off x="141517" y="6356350"/>
            <a:ext cx="2895600" cy="365125"/>
          </a:xfrm>
          <a:prstGeom prst="rect">
            <a:avLst/>
          </a:prstGeom>
        </p:spPr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/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/>
          <a:lstStyle/>
          <a:p>
            <a:fld id="{93B68095-C8B2-4A76-90AA-E601358CCBC3}" type="slidenum">
              <a:rPr lang="zh-TW" altLang="en-US" smtClean="0"/>
              <a:t>‹#›</a:t>
            </a:fld>
            <a:endParaRPr lang="zh-TW" altLang="en-US"/>
          </a:p>
        </p:txBody>
      </p:sp>
      <p:sp>
        <p:nvSpPr>
          <p:cNvPr id="22" name="圖片版面配置區 21"/>
          <p:cNvSpPr>
            <a:spLocks noGrp="1"/>
          </p:cNvSpPr>
          <p:nvPr>
            <p:ph type="pic" sz="quarter" idx="13"/>
          </p:nvPr>
        </p:nvSpPr>
        <p:spPr>
          <a:xfrm>
            <a:off x="2672671" y="461799"/>
            <a:ext cx="3798659" cy="5902321"/>
          </a:xfrm>
          <a:custGeom>
            <a:avLst/>
            <a:gdLst>
              <a:gd name="connsiteX0" fmla="*/ 964059 w 3798659"/>
              <a:gd name="connsiteY0" fmla="*/ 5849085 h 5902321"/>
              <a:gd name="connsiteX1" fmla="*/ 978258 w 3798659"/>
              <a:gd name="connsiteY1" fmla="*/ 5881025 h 5902321"/>
              <a:gd name="connsiteX2" fmla="*/ 971157 w 3798659"/>
              <a:gd name="connsiteY2" fmla="*/ 5884575 h 5902321"/>
              <a:gd name="connsiteX3" fmla="*/ 956963 w 3798659"/>
              <a:gd name="connsiteY3" fmla="*/ 5852635 h 5902321"/>
              <a:gd name="connsiteX4" fmla="*/ 935666 w 3798659"/>
              <a:gd name="connsiteY4" fmla="*/ 5838437 h 5902321"/>
              <a:gd name="connsiteX5" fmla="*/ 942764 w 3798659"/>
              <a:gd name="connsiteY5" fmla="*/ 5838437 h 5902321"/>
              <a:gd name="connsiteX6" fmla="*/ 942764 w 3798659"/>
              <a:gd name="connsiteY6" fmla="*/ 5845534 h 5902321"/>
              <a:gd name="connsiteX7" fmla="*/ 935666 w 3798659"/>
              <a:gd name="connsiteY7" fmla="*/ 5838437 h 5902321"/>
              <a:gd name="connsiteX8" fmla="*/ 1066985 w 3798659"/>
              <a:gd name="connsiteY8" fmla="*/ 5810043 h 5902321"/>
              <a:gd name="connsiteX9" fmla="*/ 1091828 w 3798659"/>
              <a:gd name="connsiteY9" fmla="*/ 5831338 h 5902321"/>
              <a:gd name="connsiteX10" fmla="*/ 1098926 w 3798659"/>
              <a:gd name="connsiteY10" fmla="*/ 5831339 h 5902321"/>
              <a:gd name="connsiteX11" fmla="*/ 1106023 w 3798659"/>
              <a:gd name="connsiteY11" fmla="*/ 5824241 h 5902321"/>
              <a:gd name="connsiteX12" fmla="*/ 1066985 w 3798659"/>
              <a:gd name="connsiteY12" fmla="*/ 5810043 h 5902321"/>
              <a:gd name="connsiteX13" fmla="*/ 1379306 w 3798659"/>
              <a:gd name="connsiteY13" fmla="*/ 5799399 h 5902321"/>
              <a:gd name="connsiteX14" fmla="*/ 1386404 w 3798659"/>
              <a:gd name="connsiteY14" fmla="*/ 5806496 h 5902321"/>
              <a:gd name="connsiteX15" fmla="*/ 1386403 w 3798659"/>
              <a:gd name="connsiteY15" fmla="*/ 5813594 h 5902321"/>
              <a:gd name="connsiteX16" fmla="*/ 1379305 w 3798659"/>
              <a:gd name="connsiteY16" fmla="*/ 5806496 h 5902321"/>
              <a:gd name="connsiteX17" fmla="*/ 1421894 w 3798659"/>
              <a:gd name="connsiteY17" fmla="*/ 5799398 h 5902321"/>
              <a:gd name="connsiteX18" fmla="*/ 1428995 w 3798659"/>
              <a:gd name="connsiteY18" fmla="*/ 5799398 h 5902321"/>
              <a:gd name="connsiteX19" fmla="*/ 1428995 w 3798659"/>
              <a:gd name="connsiteY19" fmla="*/ 5806496 h 5902321"/>
              <a:gd name="connsiteX20" fmla="*/ 1421894 w 3798659"/>
              <a:gd name="connsiteY20" fmla="*/ 5806496 h 5902321"/>
              <a:gd name="connsiteX21" fmla="*/ 1404149 w 3798659"/>
              <a:gd name="connsiteY21" fmla="*/ 5788751 h 5902321"/>
              <a:gd name="connsiteX22" fmla="*/ 1411249 w 3798659"/>
              <a:gd name="connsiteY22" fmla="*/ 5788751 h 5902321"/>
              <a:gd name="connsiteX23" fmla="*/ 1411250 w 3798659"/>
              <a:gd name="connsiteY23" fmla="*/ 5795848 h 5902321"/>
              <a:gd name="connsiteX24" fmla="*/ 1404149 w 3798659"/>
              <a:gd name="connsiteY24" fmla="*/ 5802945 h 5902321"/>
              <a:gd name="connsiteX25" fmla="*/ 988903 w 3798659"/>
              <a:gd name="connsiteY25" fmla="*/ 5788751 h 5902321"/>
              <a:gd name="connsiteX26" fmla="*/ 1003101 w 3798659"/>
              <a:gd name="connsiteY26" fmla="*/ 5817144 h 5902321"/>
              <a:gd name="connsiteX27" fmla="*/ 1006649 w 3798659"/>
              <a:gd name="connsiteY27" fmla="*/ 5817144 h 5902321"/>
              <a:gd name="connsiteX28" fmla="*/ 1006648 w 3798659"/>
              <a:gd name="connsiteY28" fmla="*/ 5813594 h 5902321"/>
              <a:gd name="connsiteX29" fmla="*/ 996004 w 3798659"/>
              <a:gd name="connsiteY29" fmla="*/ 5788751 h 5902321"/>
              <a:gd name="connsiteX30" fmla="*/ 1287028 w 3798659"/>
              <a:gd name="connsiteY30" fmla="*/ 5785200 h 5902321"/>
              <a:gd name="connsiteX31" fmla="*/ 1290578 w 3798659"/>
              <a:gd name="connsiteY31" fmla="*/ 5799398 h 5902321"/>
              <a:gd name="connsiteX32" fmla="*/ 1287028 w 3798659"/>
              <a:gd name="connsiteY32" fmla="*/ 5799399 h 5902321"/>
              <a:gd name="connsiteX33" fmla="*/ 1279931 w 3798659"/>
              <a:gd name="connsiteY33" fmla="*/ 5792298 h 5902321"/>
              <a:gd name="connsiteX34" fmla="*/ 1287028 w 3798659"/>
              <a:gd name="connsiteY34" fmla="*/ 5785200 h 5902321"/>
              <a:gd name="connsiteX35" fmla="*/ 1832450 w 3798659"/>
              <a:gd name="connsiteY35" fmla="*/ 5747393 h 5902321"/>
              <a:gd name="connsiteX36" fmla="*/ 1846648 w 3798659"/>
              <a:gd name="connsiteY36" fmla="*/ 5779334 h 5902321"/>
              <a:gd name="connsiteX37" fmla="*/ 1839548 w 3798659"/>
              <a:gd name="connsiteY37" fmla="*/ 5782885 h 5902321"/>
              <a:gd name="connsiteX38" fmla="*/ 1825352 w 3798659"/>
              <a:gd name="connsiteY38" fmla="*/ 5750943 h 5902321"/>
              <a:gd name="connsiteX39" fmla="*/ 1804057 w 3798659"/>
              <a:gd name="connsiteY39" fmla="*/ 5736745 h 5902321"/>
              <a:gd name="connsiteX40" fmla="*/ 1811154 w 3798659"/>
              <a:gd name="connsiteY40" fmla="*/ 5736746 h 5902321"/>
              <a:gd name="connsiteX41" fmla="*/ 1811155 w 3798659"/>
              <a:gd name="connsiteY41" fmla="*/ 5743842 h 5902321"/>
              <a:gd name="connsiteX42" fmla="*/ 1804057 w 3798659"/>
              <a:gd name="connsiteY42" fmla="*/ 5736745 h 5902321"/>
              <a:gd name="connsiteX43" fmla="*/ 1935375 w 3798659"/>
              <a:gd name="connsiteY43" fmla="*/ 5708352 h 5902321"/>
              <a:gd name="connsiteX44" fmla="*/ 1960218 w 3798659"/>
              <a:gd name="connsiteY44" fmla="*/ 5729648 h 5902321"/>
              <a:gd name="connsiteX45" fmla="*/ 1967316 w 3798659"/>
              <a:gd name="connsiteY45" fmla="*/ 5729648 h 5902321"/>
              <a:gd name="connsiteX46" fmla="*/ 1974414 w 3798659"/>
              <a:gd name="connsiteY46" fmla="*/ 5722551 h 5902321"/>
              <a:gd name="connsiteX47" fmla="*/ 1935375 w 3798659"/>
              <a:gd name="connsiteY47" fmla="*/ 5708352 h 5902321"/>
              <a:gd name="connsiteX48" fmla="*/ 1503523 w 3798659"/>
              <a:gd name="connsiteY48" fmla="*/ 5707121 h 5902321"/>
              <a:gd name="connsiteX49" fmla="*/ 1507074 w 3798659"/>
              <a:gd name="connsiteY49" fmla="*/ 5714219 h 5902321"/>
              <a:gd name="connsiteX50" fmla="*/ 1507074 w 3798659"/>
              <a:gd name="connsiteY50" fmla="*/ 5717769 h 5902321"/>
              <a:gd name="connsiteX51" fmla="*/ 1492879 w 3798659"/>
              <a:gd name="connsiteY51" fmla="*/ 5749709 h 5902321"/>
              <a:gd name="connsiteX52" fmla="*/ 1485779 w 3798659"/>
              <a:gd name="connsiteY52" fmla="*/ 5749709 h 5902321"/>
              <a:gd name="connsiteX53" fmla="*/ 1485779 w 3798659"/>
              <a:gd name="connsiteY53" fmla="*/ 5739061 h 5902321"/>
              <a:gd name="connsiteX54" fmla="*/ 1503523 w 3798659"/>
              <a:gd name="connsiteY54" fmla="*/ 5707121 h 5902321"/>
              <a:gd name="connsiteX55" fmla="*/ 1464486 w 3798659"/>
              <a:gd name="connsiteY55" fmla="*/ 5707120 h 5902321"/>
              <a:gd name="connsiteX56" fmla="*/ 1471583 w 3798659"/>
              <a:gd name="connsiteY56" fmla="*/ 5707121 h 5902321"/>
              <a:gd name="connsiteX57" fmla="*/ 1471583 w 3798659"/>
              <a:gd name="connsiteY57" fmla="*/ 5710668 h 5902321"/>
              <a:gd name="connsiteX58" fmla="*/ 1453838 w 3798659"/>
              <a:gd name="connsiteY58" fmla="*/ 5742612 h 5902321"/>
              <a:gd name="connsiteX59" fmla="*/ 1450288 w 3798659"/>
              <a:gd name="connsiteY59" fmla="*/ 5742611 h 5902321"/>
              <a:gd name="connsiteX60" fmla="*/ 1450288 w 3798659"/>
              <a:gd name="connsiteY60" fmla="*/ 5731963 h 5902321"/>
              <a:gd name="connsiteX61" fmla="*/ 1464486 w 3798659"/>
              <a:gd name="connsiteY61" fmla="*/ 5707120 h 5902321"/>
              <a:gd name="connsiteX62" fmla="*/ 2290284 w 3798659"/>
              <a:gd name="connsiteY62" fmla="*/ 5697708 h 5902321"/>
              <a:gd name="connsiteX63" fmla="*/ 2297385 w 3798659"/>
              <a:gd name="connsiteY63" fmla="*/ 5697708 h 5902321"/>
              <a:gd name="connsiteX64" fmla="*/ 2297384 w 3798659"/>
              <a:gd name="connsiteY64" fmla="*/ 5704805 h 5902321"/>
              <a:gd name="connsiteX65" fmla="*/ 2290284 w 3798659"/>
              <a:gd name="connsiteY65" fmla="*/ 5704805 h 5902321"/>
              <a:gd name="connsiteX66" fmla="*/ 2247695 w 3798659"/>
              <a:gd name="connsiteY66" fmla="*/ 5697708 h 5902321"/>
              <a:gd name="connsiteX67" fmla="*/ 2254793 w 3798659"/>
              <a:gd name="connsiteY67" fmla="*/ 5704805 h 5902321"/>
              <a:gd name="connsiteX68" fmla="*/ 2254793 w 3798659"/>
              <a:gd name="connsiteY68" fmla="*/ 5711903 h 5902321"/>
              <a:gd name="connsiteX69" fmla="*/ 2247696 w 3798659"/>
              <a:gd name="connsiteY69" fmla="*/ 5704805 h 5902321"/>
              <a:gd name="connsiteX70" fmla="*/ 1857293 w 3798659"/>
              <a:gd name="connsiteY70" fmla="*/ 5687060 h 5902321"/>
              <a:gd name="connsiteX71" fmla="*/ 1871492 w 3798659"/>
              <a:gd name="connsiteY71" fmla="*/ 5715453 h 5902321"/>
              <a:gd name="connsiteX72" fmla="*/ 1875038 w 3798659"/>
              <a:gd name="connsiteY72" fmla="*/ 5715452 h 5902321"/>
              <a:gd name="connsiteX73" fmla="*/ 1875038 w 3798659"/>
              <a:gd name="connsiteY73" fmla="*/ 5711903 h 5902321"/>
              <a:gd name="connsiteX74" fmla="*/ 1864394 w 3798659"/>
              <a:gd name="connsiteY74" fmla="*/ 5687060 h 5902321"/>
              <a:gd name="connsiteX75" fmla="*/ 2279639 w 3798659"/>
              <a:gd name="connsiteY75" fmla="*/ 5687060 h 5902321"/>
              <a:gd name="connsiteX76" fmla="*/ 2279639 w 3798659"/>
              <a:gd name="connsiteY76" fmla="*/ 5694157 h 5902321"/>
              <a:gd name="connsiteX77" fmla="*/ 2272539 w 3798659"/>
              <a:gd name="connsiteY77" fmla="*/ 5701255 h 5902321"/>
              <a:gd name="connsiteX78" fmla="*/ 2272538 w 3798659"/>
              <a:gd name="connsiteY78" fmla="*/ 5687060 h 5902321"/>
              <a:gd name="connsiteX79" fmla="*/ 2155418 w 3798659"/>
              <a:gd name="connsiteY79" fmla="*/ 5683510 h 5902321"/>
              <a:gd name="connsiteX80" fmla="*/ 2158968 w 3798659"/>
              <a:gd name="connsiteY80" fmla="*/ 5697708 h 5902321"/>
              <a:gd name="connsiteX81" fmla="*/ 2155418 w 3798659"/>
              <a:gd name="connsiteY81" fmla="*/ 5697708 h 5902321"/>
              <a:gd name="connsiteX82" fmla="*/ 2148320 w 3798659"/>
              <a:gd name="connsiteY82" fmla="*/ 5690607 h 5902321"/>
              <a:gd name="connsiteX83" fmla="*/ 2155418 w 3798659"/>
              <a:gd name="connsiteY83" fmla="*/ 5683510 h 5902321"/>
              <a:gd name="connsiteX84" fmla="*/ 1524819 w 3798659"/>
              <a:gd name="connsiteY84" fmla="*/ 5678728 h 5902321"/>
              <a:gd name="connsiteX85" fmla="*/ 1524820 w 3798659"/>
              <a:gd name="connsiteY85" fmla="*/ 5682278 h 5902321"/>
              <a:gd name="connsiteX86" fmla="*/ 1514172 w 3798659"/>
              <a:gd name="connsiteY86" fmla="*/ 5692922 h 5902321"/>
              <a:gd name="connsiteX87" fmla="*/ 1514172 w 3798659"/>
              <a:gd name="connsiteY87" fmla="*/ 5685825 h 5902321"/>
              <a:gd name="connsiteX88" fmla="*/ 1521269 w 3798659"/>
              <a:gd name="connsiteY88" fmla="*/ 5678728 h 5902321"/>
              <a:gd name="connsiteX89" fmla="*/ 885981 w 3798659"/>
              <a:gd name="connsiteY89" fmla="*/ 5650334 h 5902321"/>
              <a:gd name="connsiteX90" fmla="*/ 882430 w 3798659"/>
              <a:gd name="connsiteY90" fmla="*/ 5650335 h 5902321"/>
              <a:gd name="connsiteX91" fmla="*/ 882430 w 3798659"/>
              <a:gd name="connsiteY91" fmla="*/ 5660983 h 5902321"/>
              <a:gd name="connsiteX92" fmla="*/ 893078 w 3798659"/>
              <a:gd name="connsiteY92" fmla="*/ 5685826 h 5902321"/>
              <a:gd name="connsiteX93" fmla="*/ 889528 w 3798659"/>
              <a:gd name="connsiteY93" fmla="*/ 5714218 h 5902321"/>
              <a:gd name="connsiteX94" fmla="*/ 925018 w 3798659"/>
              <a:gd name="connsiteY94" fmla="*/ 5739062 h 5902321"/>
              <a:gd name="connsiteX95" fmla="*/ 928569 w 3798659"/>
              <a:gd name="connsiteY95" fmla="*/ 5739062 h 5902321"/>
              <a:gd name="connsiteX96" fmla="*/ 928569 w 3798659"/>
              <a:gd name="connsiteY96" fmla="*/ 5735515 h 5902321"/>
              <a:gd name="connsiteX97" fmla="*/ 903726 w 3798659"/>
              <a:gd name="connsiteY97" fmla="*/ 5668080 h 5902321"/>
              <a:gd name="connsiteX98" fmla="*/ 885981 w 3798659"/>
              <a:gd name="connsiteY98" fmla="*/ 5650334 h 5902321"/>
              <a:gd name="connsiteX99" fmla="*/ 1464486 w 3798659"/>
              <a:gd name="connsiteY99" fmla="*/ 5618393 h 5902321"/>
              <a:gd name="connsiteX100" fmla="*/ 1468033 w 3798659"/>
              <a:gd name="connsiteY100" fmla="*/ 5625492 h 5902321"/>
              <a:gd name="connsiteX101" fmla="*/ 1468033 w 3798659"/>
              <a:gd name="connsiteY101" fmla="*/ 5632589 h 5902321"/>
              <a:gd name="connsiteX102" fmla="*/ 1457388 w 3798659"/>
              <a:gd name="connsiteY102" fmla="*/ 5636139 h 5902321"/>
              <a:gd name="connsiteX103" fmla="*/ 1453838 w 3798659"/>
              <a:gd name="connsiteY103" fmla="*/ 5625492 h 5902321"/>
              <a:gd name="connsiteX104" fmla="*/ 2371914 w 3798659"/>
              <a:gd name="connsiteY104" fmla="*/ 5605429 h 5902321"/>
              <a:gd name="connsiteX105" fmla="*/ 2375464 w 3798659"/>
              <a:gd name="connsiteY105" fmla="*/ 5612528 h 5902321"/>
              <a:gd name="connsiteX106" fmla="*/ 2375464 w 3798659"/>
              <a:gd name="connsiteY106" fmla="*/ 5616078 h 5902321"/>
              <a:gd name="connsiteX107" fmla="*/ 2361269 w 3798659"/>
              <a:gd name="connsiteY107" fmla="*/ 5648018 h 5902321"/>
              <a:gd name="connsiteX108" fmla="*/ 2354168 w 3798659"/>
              <a:gd name="connsiteY108" fmla="*/ 5648019 h 5902321"/>
              <a:gd name="connsiteX109" fmla="*/ 2354168 w 3798659"/>
              <a:gd name="connsiteY109" fmla="*/ 5637371 h 5902321"/>
              <a:gd name="connsiteX110" fmla="*/ 2371914 w 3798659"/>
              <a:gd name="connsiteY110" fmla="*/ 5605429 h 5902321"/>
              <a:gd name="connsiteX111" fmla="*/ 2339974 w 3798659"/>
              <a:gd name="connsiteY111" fmla="*/ 5605429 h 5902321"/>
              <a:gd name="connsiteX112" fmla="*/ 2339973 w 3798659"/>
              <a:gd name="connsiteY112" fmla="*/ 5608977 h 5902321"/>
              <a:gd name="connsiteX113" fmla="*/ 2322228 w 3798659"/>
              <a:gd name="connsiteY113" fmla="*/ 5640920 h 5902321"/>
              <a:gd name="connsiteX114" fmla="*/ 2318677 w 3798659"/>
              <a:gd name="connsiteY114" fmla="*/ 5640921 h 5902321"/>
              <a:gd name="connsiteX115" fmla="*/ 2318677 w 3798659"/>
              <a:gd name="connsiteY115" fmla="*/ 5630273 h 5902321"/>
              <a:gd name="connsiteX116" fmla="*/ 2332876 w 3798659"/>
              <a:gd name="connsiteY116" fmla="*/ 5605430 h 5902321"/>
              <a:gd name="connsiteX117" fmla="*/ 1617098 w 3798659"/>
              <a:gd name="connsiteY117" fmla="*/ 5593548 h 5902321"/>
              <a:gd name="connsiteX118" fmla="*/ 1617097 w 3798659"/>
              <a:gd name="connsiteY118" fmla="*/ 5611293 h 5902321"/>
              <a:gd name="connsiteX119" fmla="*/ 1606449 w 3798659"/>
              <a:gd name="connsiteY119" fmla="*/ 5611293 h 5902321"/>
              <a:gd name="connsiteX120" fmla="*/ 1609999 w 3798659"/>
              <a:gd name="connsiteY120" fmla="*/ 5593548 h 5902321"/>
              <a:gd name="connsiteX121" fmla="*/ 868235 w 3798659"/>
              <a:gd name="connsiteY121" fmla="*/ 5593547 h 5902321"/>
              <a:gd name="connsiteX122" fmla="*/ 854037 w 3798659"/>
              <a:gd name="connsiteY122" fmla="*/ 5614844 h 5902321"/>
              <a:gd name="connsiteX123" fmla="*/ 875333 w 3798659"/>
              <a:gd name="connsiteY123" fmla="*/ 5639687 h 5902321"/>
              <a:gd name="connsiteX124" fmla="*/ 882430 w 3798659"/>
              <a:gd name="connsiteY124" fmla="*/ 5639687 h 5902321"/>
              <a:gd name="connsiteX125" fmla="*/ 871783 w 3798659"/>
              <a:gd name="connsiteY125" fmla="*/ 5593548 h 5902321"/>
              <a:gd name="connsiteX126" fmla="*/ 2389659 w 3798659"/>
              <a:gd name="connsiteY126" fmla="*/ 5577037 h 5902321"/>
              <a:gd name="connsiteX127" fmla="*/ 2393210 w 3798659"/>
              <a:gd name="connsiteY127" fmla="*/ 5577037 h 5902321"/>
              <a:gd name="connsiteX128" fmla="*/ 2393209 w 3798659"/>
              <a:gd name="connsiteY128" fmla="*/ 5580587 h 5902321"/>
              <a:gd name="connsiteX129" fmla="*/ 2382561 w 3798659"/>
              <a:gd name="connsiteY129" fmla="*/ 5591232 h 5902321"/>
              <a:gd name="connsiteX130" fmla="*/ 2382562 w 3798659"/>
              <a:gd name="connsiteY130" fmla="*/ 5584135 h 5902321"/>
              <a:gd name="connsiteX131" fmla="*/ 2389659 w 3798659"/>
              <a:gd name="connsiteY131" fmla="*/ 5577037 h 5902321"/>
              <a:gd name="connsiteX132" fmla="*/ 1507074 w 3798659"/>
              <a:gd name="connsiteY132" fmla="*/ 5572255 h 5902321"/>
              <a:gd name="connsiteX133" fmla="*/ 1514172 w 3798659"/>
              <a:gd name="connsiteY133" fmla="*/ 5582902 h 5902321"/>
              <a:gd name="connsiteX134" fmla="*/ 1510624 w 3798659"/>
              <a:gd name="connsiteY134" fmla="*/ 5590001 h 5902321"/>
              <a:gd name="connsiteX135" fmla="*/ 1514172 w 3798659"/>
              <a:gd name="connsiteY135" fmla="*/ 5604195 h 5902321"/>
              <a:gd name="connsiteX136" fmla="*/ 1510625 w 3798659"/>
              <a:gd name="connsiteY136" fmla="*/ 5614843 h 5902321"/>
              <a:gd name="connsiteX137" fmla="*/ 1521269 w 3798659"/>
              <a:gd name="connsiteY137" fmla="*/ 5621940 h 5902321"/>
              <a:gd name="connsiteX138" fmla="*/ 1503523 w 3798659"/>
              <a:gd name="connsiteY138" fmla="*/ 5653885 h 5902321"/>
              <a:gd name="connsiteX139" fmla="*/ 1492879 w 3798659"/>
              <a:gd name="connsiteY139" fmla="*/ 5682277 h 5902321"/>
              <a:gd name="connsiteX140" fmla="*/ 1489329 w 3798659"/>
              <a:gd name="connsiteY140" fmla="*/ 5682278 h 5902321"/>
              <a:gd name="connsiteX141" fmla="*/ 1489329 w 3798659"/>
              <a:gd name="connsiteY141" fmla="*/ 5657432 h 5902321"/>
              <a:gd name="connsiteX142" fmla="*/ 1492879 w 3798659"/>
              <a:gd name="connsiteY142" fmla="*/ 5632589 h 5902321"/>
              <a:gd name="connsiteX143" fmla="*/ 1485778 w 3798659"/>
              <a:gd name="connsiteY143" fmla="*/ 5625492 h 5902321"/>
              <a:gd name="connsiteX144" fmla="*/ 1507074 w 3798659"/>
              <a:gd name="connsiteY144" fmla="*/ 5572255 h 5902321"/>
              <a:gd name="connsiteX145" fmla="*/ 1503523 w 3798659"/>
              <a:gd name="connsiteY145" fmla="*/ 5554510 h 5902321"/>
              <a:gd name="connsiteX146" fmla="*/ 1510625 w 3798659"/>
              <a:gd name="connsiteY146" fmla="*/ 5554510 h 5902321"/>
              <a:gd name="connsiteX147" fmla="*/ 1510624 w 3798659"/>
              <a:gd name="connsiteY147" fmla="*/ 5565155 h 5902321"/>
              <a:gd name="connsiteX148" fmla="*/ 1503524 w 3798659"/>
              <a:gd name="connsiteY148" fmla="*/ 5565155 h 5902321"/>
              <a:gd name="connsiteX149" fmla="*/ 726268 w 3798659"/>
              <a:gd name="connsiteY149" fmla="*/ 5550960 h 5902321"/>
              <a:gd name="connsiteX150" fmla="*/ 733369 w 3798659"/>
              <a:gd name="connsiteY150" fmla="*/ 5550960 h 5902321"/>
              <a:gd name="connsiteX151" fmla="*/ 733369 w 3798659"/>
              <a:gd name="connsiteY151" fmla="*/ 5558057 h 5902321"/>
              <a:gd name="connsiteX152" fmla="*/ 726268 w 3798659"/>
              <a:gd name="connsiteY152" fmla="*/ 5550960 h 5902321"/>
              <a:gd name="connsiteX153" fmla="*/ 1750821 w 3798659"/>
              <a:gd name="connsiteY153" fmla="*/ 5548643 h 5902321"/>
              <a:gd name="connsiteX154" fmla="*/ 1750820 w 3798659"/>
              <a:gd name="connsiteY154" fmla="*/ 5559291 h 5902321"/>
              <a:gd name="connsiteX155" fmla="*/ 1761468 w 3798659"/>
              <a:gd name="connsiteY155" fmla="*/ 5584134 h 5902321"/>
              <a:gd name="connsiteX156" fmla="*/ 1757917 w 3798659"/>
              <a:gd name="connsiteY156" fmla="*/ 5612528 h 5902321"/>
              <a:gd name="connsiteX157" fmla="*/ 1793409 w 3798659"/>
              <a:gd name="connsiteY157" fmla="*/ 5637371 h 5902321"/>
              <a:gd name="connsiteX158" fmla="*/ 1796959 w 3798659"/>
              <a:gd name="connsiteY158" fmla="*/ 5637371 h 5902321"/>
              <a:gd name="connsiteX159" fmla="*/ 1796959 w 3798659"/>
              <a:gd name="connsiteY159" fmla="*/ 5633823 h 5902321"/>
              <a:gd name="connsiteX160" fmla="*/ 1772116 w 3798659"/>
              <a:gd name="connsiteY160" fmla="*/ 5566389 h 5902321"/>
              <a:gd name="connsiteX161" fmla="*/ 1754370 w 3798659"/>
              <a:gd name="connsiteY161" fmla="*/ 5548644 h 5902321"/>
              <a:gd name="connsiteX162" fmla="*/ 829434 w 3798659"/>
              <a:gd name="connsiteY162" fmla="*/ 5537905 h 5902321"/>
              <a:gd name="connsiteX163" fmla="*/ 832743 w 3798659"/>
              <a:gd name="connsiteY163" fmla="*/ 5553622 h 5902321"/>
              <a:gd name="connsiteX164" fmla="*/ 843389 w 3798659"/>
              <a:gd name="connsiteY164" fmla="*/ 5586450 h 5902321"/>
              <a:gd name="connsiteX165" fmla="*/ 846940 w 3798659"/>
              <a:gd name="connsiteY165" fmla="*/ 5586450 h 5902321"/>
              <a:gd name="connsiteX166" fmla="*/ 846940 w 3798659"/>
              <a:gd name="connsiteY166" fmla="*/ 5575803 h 5902321"/>
              <a:gd name="connsiteX167" fmla="*/ 844277 w 3798659"/>
              <a:gd name="connsiteY167" fmla="*/ 5563382 h 5902321"/>
              <a:gd name="connsiteX168" fmla="*/ 838781 w 3798659"/>
              <a:gd name="connsiteY168" fmla="*/ 5542617 h 5902321"/>
              <a:gd name="connsiteX169" fmla="*/ 834425 w 3798659"/>
              <a:gd name="connsiteY169" fmla="*/ 5540589 h 5902321"/>
              <a:gd name="connsiteX170" fmla="*/ 740929 w 3798659"/>
              <a:gd name="connsiteY170" fmla="*/ 5522952 h 5902321"/>
              <a:gd name="connsiteX171" fmla="*/ 748026 w 3798659"/>
              <a:gd name="connsiteY171" fmla="*/ 5522953 h 5902321"/>
              <a:gd name="connsiteX172" fmla="*/ 748026 w 3798659"/>
              <a:gd name="connsiteY172" fmla="*/ 5530049 h 5902321"/>
              <a:gd name="connsiteX173" fmla="*/ 740929 w 3798659"/>
              <a:gd name="connsiteY173" fmla="*/ 5522952 h 5902321"/>
              <a:gd name="connsiteX174" fmla="*/ 1656138 w 3798659"/>
              <a:gd name="connsiteY174" fmla="*/ 5522565 h 5902321"/>
              <a:gd name="connsiteX175" fmla="*/ 1663236 w 3798659"/>
              <a:gd name="connsiteY175" fmla="*/ 5529663 h 5902321"/>
              <a:gd name="connsiteX176" fmla="*/ 1663236 w 3798659"/>
              <a:gd name="connsiteY176" fmla="*/ 5536765 h 5902321"/>
              <a:gd name="connsiteX177" fmla="*/ 1656139 w 3798659"/>
              <a:gd name="connsiteY177" fmla="*/ 5529664 h 5902321"/>
              <a:gd name="connsiteX178" fmla="*/ 2332876 w 3798659"/>
              <a:gd name="connsiteY178" fmla="*/ 5516703 h 5902321"/>
              <a:gd name="connsiteX179" fmla="*/ 2336423 w 3798659"/>
              <a:gd name="connsiteY179" fmla="*/ 5523800 h 5902321"/>
              <a:gd name="connsiteX180" fmla="*/ 2336422 w 3798659"/>
              <a:gd name="connsiteY180" fmla="*/ 5530898 h 5902321"/>
              <a:gd name="connsiteX181" fmla="*/ 2325778 w 3798659"/>
              <a:gd name="connsiteY181" fmla="*/ 5534449 h 5902321"/>
              <a:gd name="connsiteX182" fmla="*/ 2322227 w 3798659"/>
              <a:gd name="connsiteY182" fmla="*/ 5523800 h 5902321"/>
              <a:gd name="connsiteX183" fmla="*/ 1736626 w 3798659"/>
              <a:gd name="connsiteY183" fmla="*/ 5491857 h 5902321"/>
              <a:gd name="connsiteX184" fmla="*/ 1722427 w 3798659"/>
              <a:gd name="connsiteY184" fmla="*/ 5513152 h 5902321"/>
              <a:gd name="connsiteX185" fmla="*/ 1743722 w 3798659"/>
              <a:gd name="connsiteY185" fmla="*/ 5537995 h 5902321"/>
              <a:gd name="connsiteX186" fmla="*/ 1750821 w 3798659"/>
              <a:gd name="connsiteY186" fmla="*/ 5537996 h 5902321"/>
              <a:gd name="connsiteX187" fmla="*/ 1740172 w 3798659"/>
              <a:gd name="connsiteY187" fmla="*/ 5491857 h 5902321"/>
              <a:gd name="connsiteX188" fmla="*/ 2485487 w 3798659"/>
              <a:gd name="connsiteY188" fmla="*/ 5491856 h 5902321"/>
              <a:gd name="connsiteX189" fmla="*/ 2485487 w 3798659"/>
              <a:gd name="connsiteY189" fmla="*/ 5509602 h 5902321"/>
              <a:gd name="connsiteX190" fmla="*/ 2474839 w 3798659"/>
              <a:gd name="connsiteY190" fmla="*/ 5509602 h 5902321"/>
              <a:gd name="connsiteX191" fmla="*/ 2478390 w 3798659"/>
              <a:gd name="connsiteY191" fmla="*/ 5491857 h 5902321"/>
              <a:gd name="connsiteX192" fmla="*/ 2375464 w 3798659"/>
              <a:gd name="connsiteY192" fmla="*/ 5470564 h 5902321"/>
              <a:gd name="connsiteX193" fmla="*/ 2382561 w 3798659"/>
              <a:gd name="connsiteY193" fmla="*/ 5481212 h 5902321"/>
              <a:gd name="connsiteX194" fmla="*/ 2379015 w 3798659"/>
              <a:gd name="connsiteY194" fmla="*/ 5488310 h 5902321"/>
              <a:gd name="connsiteX195" fmla="*/ 2382561 w 3798659"/>
              <a:gd name="connsiteY195" fmla="*/ 5502505 h 5902321"/>
              <a:gd name="connsiteX196" fmla="*/ 2379014 w 3798659"/>
              <a:gd name="connsiteY196" fmla="*/ 5513153 h 5902321"/>
              <a:gd name="connsiteX197" fmla="*/ 2389659 w 3798659"/>
              <a:gd name="connsiteY197" fmla="*/ 5520250 h 5902321"/>
              <a:gd name="connsiteX198" fmla="*/ 2371914 w 3798659"/>
              <a:gd name="connsiteY198" fmla="*/ 5552194 h 5902321"/>
              <a:gd name="connsiteX199" fmla="*/ 2361269 w 3798659"/>
              <a:gd name="connsiteY199" fmla="*/ 5580587 h 5902321"/>
              <a:gd name="connsiteX200" fmla="*/ 2357718 w 3798659"/>
              <a:gd name="connsiteY200" fmla="*/ 5580586 h 5902321"/>
              <a:gd name="connsiteX201" fmla="*/ 2357719 w 3798659"/>
              <a:gd name="connsiteY201" fmla="*/ 5555741 h 5902321"/>
              <a:gd name="connsiteX202" fmla="*/ 2361269 w 3798659"/>
              <a:gd name="connsiteY202" fmla="*/ 5530897 h 5902321"/>
              <a:gd name="connsiteX203" fmla="*/ 2354169 w 3798659"/>
              <a:gd name="connsiteY203" fmla="*/ 5523800 h 5902321"/>
              <a:gd name="connsiteX204" fmla="*/ 2375464 w 3798659"/>
              <a:gd name="connsiteY204" fmla="*/ 5470564 h 5902321"/>
              <a:gd name="connsiteX205" fmla="*/ 1713703 w 3798659"/>
              <a:gd name="connsiteY205" fmla="*/ 5466527 h 5902321"/>
              <a:gd name="connsiteX206" fmla="*/ 1710705 w 3798659"/>
              <a:gd name="connsiteY206" fmla="*/ 5470661 h 5902321"/>
              <a:gd name="connsiteX207" fmla="*/ 1708699 w 3798659"/>
              <a:gd name="connsiteY207" fmla="*/ 5475261 h 5902321"/>
              <a:gd name="connsiteX208" fmla="*/ 1711779 w 3798659"/>
              <a:gd name="connsiteY208" fmla="*/ 5484759 h 5902321"/>
              <a:gd name="connsiteX209" fmla="*/ 1715329 w 3798659"/>
              <a:gd name="connsiteY209" fmla="*/ 5484759 h 5902321"/>
              <a:gd name="connsiteX210" fmla="*/ 1715329 w 3798659"/>
              <a:gd name="connsiteY210" fmla="*/ 5474111 h 5902321"/>
              <a:gd name="connsiteX211" fmla="*/ 2371914 w 3798659"/>
              <a:gd name="connsiteY211" fmla="*/ 5452819 h 5902321"/>
              <a:gd name="connsiteX212" fmla="*/ 2379014 w 3798659"/>
              <a:gd name="connsiteY212" fmla="*/ 5452819 h 5902321"/>
              <a:gd name="connsiteX213" fmla="*/ 2379015 w 3798659"/>
              <a:gd name="connsiteY213" fmla="*/ 5463463 h 5902321"/>
              <a:gd name="connsiteX214" fmla="*/ 2371913 w 3798659"/>
              <a:gd name="connsiteY214" fmla="*/ 5463463 h 5902321"/>
              <a:gd name="connsiteX215" fmla="*/ 697879 w 3798659"/>
              <a:gd name="connsiteY215" fmla="*/ 5440936 h 5902321"/>
              <a:gd name="connsiteX216" fmla="*/ 704976 w 3798659"/>
              <a:gd name="connsiteY216" fmla="*/ 5448034 h 5902321"/>
              <a:gd name="connsiteX217" fmla="*/ 704976 w 3798659"/>
              <a:gd name="connsiteY217" fmla="*/ 5462232 h 5902321"/>
              <a:gd name="connsiteX218" fmla="*/ 697878 w 3798659"/>
              <a:gd name="connsiteY218" fmla="*/ 5462232 h 5902321"/>
              <a:gd name="connsiteX219" fmla="*/ 1631292 w 3798659"/>
              <a:gd name="connsiteY219" fmla="*/ 5433683 h 5902321"/>
              <a:gd name="connsiteX220" fmla="*/ 1631292 w 3798659"/>
              <a:gd name="connsiteY220" fmla="*/ 5433839 h 5902321"/>
              <a:gd name="connsiteX221" fmla="*/ 1631354 w 3798659"/>
              <a:gd name="connsiteY221" fmla="*/ 5433901 h 5902321"/>
              <a:gd name="connsiteX222" fmla="*/ 2524529 w 3798659"/>
              <a:gd name="connsiteY222" fmla="*/ 5420875 h 5902321"/>
              <a:gd name="connsiteX223" fmla="*/ 2531625 w 3798659"/>
              <a:gd name="connsiteY223" fmla="*/ 5427973 h 5902321"/>
              <a:gd name="connsiteX224" fmla="*/ 2531625 w 3798659"/>
              <a:gd name="connsiteY224" fmla="*/ 5435073 h 5902321"/>
              <a:gd name="connsiteX225" fmla="*/ 2524528 w 3798659"/>
              <a:gd name="connsiteY225" fmla="*/ 5427973 h 5902321"/>
              <a:gd name="connsiteX226" fmla="*/ 1599352 w 3798659"/>
              <a:gd name="connsiteY226" fmla="*/ 5394798 h 5902321"/>
              <a:gd name="connsiteX227" fmla="*/ 1592254 w 3798659"/>
              <a:gd name="connsiteY227" fmla="*/ 5401899 h 5902321"/>
              <a:gd name="connsiteX228" fmla="*/ 1592254 w 3798659"/>
              <a:gd name="connsiteY228" fmla="*/ 5405445 h 5902321"/>
              <a:gd name="connsiteX229" fmla="*/ 1599352 w 3798659"/>
              <a:gd name="connsiteY229" fmla="*/ 5412542 h 5902321"/>
              <a:gd name="connsiteX230" fmla="*/ 1602899 w 3798659"/>
              <a:gd name="connsiteY230" fmla="*/ 5412543 h 5902321"/>
              <a:gd name="connsiteX231" fmla="*/ 1602899 w 3798659"/>
              <a:gd name="connsiteY231" fmla="*/ 5394798 h 5902321"/>
              <a:gd name="connsiteX232" fmla="*/ 1585153 w 3798659"/>
              <a:gd name="connsiteY232" fmla="*/ 5345112 h 5902321"/>
              <a:gd name="connsiteX233" fmla="*/ 1592254 w 3798659"/>
              <a:gd name="connsiteY233" fmla="*/ 5355760 h 5902321"/>
              <a:gd name="connsiteX234" fmla="*/ 1592254 w 3798659"/>
              <a:gd name="connsiteY234" fmla="*/ 5362856 h 5902321"/>
              <a:gd name="connsiteX235" fmla="*/ 1585154 w 3798659"/>
              <a:gd name="connsiteY235" fmla="*/ 5373504 h 5902321"/>
              <a:gd name="connsiteX236" fmla="*/ 1592254 w 3798659"/>
              <a:gd name="connsiteY236" fmla="*/ 5380603 h 5902321"/>
              <a:gd name="connsiteX237" fmla="*/ 1610000 w 3798659"/>
              <a:gd name="connsiteY237" fmla="*/ 5380602 h 5902321"/>
              <a:gd name="connsiteX238" fmla="*/ 1609999 w 3798659"/>
              <a:gd name="connsiteY238" fmla="*/ 5373505 h 5902321"/>
              <a:gd name="connsiteX239" fmla="*/ 1599351 w 3798659"/>
              <a:gd name="connsiteY239" fmla="*/ 5362857 h 5902321"/>
              <a:gd name="connsiteX240" fmla="*/ 1602899 w 3798659"/>
              <a:gd name="connsiteY240" fmla="*/ 5352209 h 5902321"/>
              <a:gd name="connsiteX241" fmla="*/ 1603908 w 3798659"/>
              <a:gd name="connsiteY241" fmla="*/ 5352209 h 5902321"/>
              <a:gd name="connsiteX242" fmla="*/ 1601192 w 3798659"/>
              <a:gd name="connsiteY242" fmla="*/ 5346032 h 5902321"/>
              <a:gd name="connsiteX243" fmla="*/ 1599352 w 3798659"/>
              <a:gd name="connsiteY243" fmla="*/ 5345112 h 5902321"/>
              <a:gd name="connsiteX244" fmla="*/ 687693 w 3798659"/>
              <a:gd name="connsiteY244" fmla="*/ 5334850 h 5902321"/>
              <a:gd name="connsiteX245" fmla="*/ 687692 w 3798659"/>
              <a:gd name="connsiteY245" fmla="*/ 5345498 h 5902321"/>
              <a:gd name="connsiteX246" fmla="*/ 698340 w 3798659"/>
              <a:gd name="connsiteY246" fmla="*/ 5370341 h 5902321"/>
              <a:gd name="connsiteX247" fmla="*/ 694789 w 3798659"/>
              <a:gd name="connsiteY247" fmla="*/ 5398735 h 5902321"/>
              <a:gd name="connsiteX248" fmla="*/ 727690 w 3798659"/>
              <a:gd name="connsiteY248" fmla="*/ 5421765 h 5902321"/>
              <a:gd name="connsiteX249" fmla="*/ 729294 w 3798659"/>
              <a:gd name="connsiteY249" fmla="*/ 5412144 h 5902321"/>
              <a:gd name="connsiteX250" fmla="*/ 715198 w 3798659"/>
              <a:gd name="connsiteY250" fmla="*/ 5387643 h 5902321"/>
              <a:gd name="connsiteX251" fmla="*/ 708988 w 3798659"/>
              <a:gd name="connsiteY251" fmla="*/ 5352596 h 5902321"/>
              <a:gd name="connsiteX252" fmla="*/ 698645 w 3798659"/>
              <a:gd name="connsiteY252" fmla="*/ 5342252 h 5902321"/>
              <a:gd name="connsiteX253" fmla="*/ 688070 w 3798659"/>
              <a:gd name="connsiteY253" fmla="*/ 5334850 h 5902321"/>
              <a:gd name="connsiteX254" fmla="*/ 663970 w 3798659"/>
              <a:gd name="connsiteY254" fmla="*/ 5304809 h 5902321"/>
              <a:gd name="connsiteX255" fmla="*/ 676431 w 3798659"/>
              <a:gd name="connsiteY255" fmla="*/ 5319346 h 5902321"/>
              <a:gd name="connsiteX256" fmla="*/ 676912 w 3798659"/>
              <a:gd name="connsiteY256" fmla="*/ 5319587 h 5902321"/>
              <a:gd name="connsiteX257" fmla="*/ 680462 w 3798659"/>
              <a:gd name="connsiteY257" fmla="*/ 5319586 h 5902321"/>
              <a:gd name="connsiteX258" fmla="*/ 680463 w 3798659"/>
              <a:gd name="connsiteY258" fmla="*/ 5312489 h 5902321"/>
              <a:gd name="connsiteX259" fmla="*/ 2513880 w 3798659"/>
              <a:gd name="connsiteY259" fmla="*/ 5303754 h 5902321"/>
              <a:gd name="connsiteX260" fmla="*/ 2499682 w 3798659"/>
              <a:gd name="connsiteY260" fmla="*/ 5328597 h 5902321"/>
              <a:gd name="connsiteX261" fmla="*/ 2499682 w 3798659"/>
              <a:gd name="connsiteY261" fmla="*/ 5332148 h 5902321"/>
              <a:gd name="connsiteX262" fmla="*/ 2506782 w 3798659"/>
              <a:gd name="connsiteY262" fmla="*/ 5339245 h 5902321"/>
              <a:gd name="connsiteX263" fmla="*/ 2520978 w 3798659"/>
              <a:gd name="connsiteY263" fmla="*/ 5317953 h 5902321"/>
              <a:gd name="connsiteX264" fmla="*/ 2524528 w 3798659"/>
              <a:gd name="connsiteY264" fmla="*/ 5317953 h 5902321"/>
              <a:gd name="connsiteX265" fmla="*/ 2524528 w 3798659"/>
              <a:gd name="connsiteY265" fmla="*/ 5310852 h 5902321"/>
              <a:gd name="connsiteX266" fmla="*/ 2517427 w 3798659"/>
              <a:gd name="connsiteY266" fmla="*/ 5303754 h 5902321"/>
              <a:gd name="connsiteX267" fmla="*/ 2467742 w 3798659"/>
              <a:gd name="connsiteY267" fmla="*/ 5293107 h 5902321"/>
              <a:gd name="connsiteX268" fmla="*/ 2460644 w 3798659"/>
              <a:gd name="connsiteY268" fmla="*/ 5300207 h 5902321"/>
              <a:gd name="connsiteX269" fmla="*/ 2460644 w 3798659"/>
              <a:gd name="connsiteY269" fmla="*/ 5303754 h 5902321"/>
              <a:gd name="connsiteX270" fmla="*/ 2467742 w 3798659"/>
              <a:gd name="connsiteY270" fmla="*/ 5310852 h 5902321"/>
              <a:gd name="connsiteX271" fmla="*/ 2471289 w 3798659"/>
              <a:gd name="connsiteY271" fmla="*/ 5310852 h 5902321"/>
              <a:gd name="connsiteX272" fmla="*/ 2471288 w 3798659"/>
              <a:gd name="connsiteY272" fmla="*/ 5293107 h 5902321"/>
              <a:gd name="connsiteX273" fmla="*/ 584635 w 3798659"/>
              <a:gd name="connsiteY273" fmla="*/ 5291194 h 5902321"/>
              <a:gd name="connsiteX274" fmla="*/ 598833 w 3798659"/>
              <a:gd name="connsiteY274" fmla="*/ 5323134 h 5902321"/>
              <a:gd name="connsiteX275" fmla="*/ 591733 w 3798659"/>
              <a:gd name="connsiteY275" fmla="*/ 5326685 h 5902321"/>
              <a:gd name="connsiteX276" fmla="*/ 577537 w 3798659"/>
              <a:gd name="connsiteY276" fmla="*/ 5294744 h 5902321"/>
              <a:gd name="connsiteX277" fmla="*/ 2655844 w 3798659"/>
              <a:gd name="connsiteY277" fmla="*/ 5289560 h 5902321"/>
              <a:gd name="connsiteX278" fmla="*/ 2659394 w 3798659"/>
              <a:gd name="connsiteY278" fmla="*/ 5300207 h 5902321"/>
              <a:gd name="connsiteX279" fmla="*/ 2645196 w 3798659"/>
              <a:gd name="connsiteY279" fmla="*/ 5317953 h 5902321"/>
              <a:gd name="connsiteX280" fmla="*/ 2641649 w 3798659"/>
              <a:gd name="connsiteY280" fmla="*/ 5317953 h 5902321"/>
              <a:gd name="connsiteX281" fmla="*/ 2638099 w 3798659"/>
              <a:gd name="connsiteY281" fmla="*/ 5307304 h 5902321"/>
              <a:gd name="connsiteX282" fmla="*/ 2655844 w 3798659"/>
              <a:gd name="connsiteY282" fmla="*/ 5289560 h 5902321"/>
              <a:gd name="connsiteX283" fmla="*/ 563339 w 3798659"/>
              <a:gd name="connsiteY283" fmla="*/ 5280546 h 5902321"/>
              <a:gd name="connsiteX284" fmla="*/ 563339 w 3798659"/>
              <a:gd name="connsiteY284" fmla="*/ 5287643 h 5902321"/>
              <a:gd name="connsiteX285" fmla="*/ 556241 w 3798659"/>
              <a:gd name="connsiteY285" fmla="*/ 5280546 h 5902321"/>
              <a:gd name="connsiteX286" fmla="*/ 531531 w 3798659"/>
              <a:gd name="connsiteY286" fmla="*/ 5235475 h 5902321"/>
              <a:gd name="connsiteX287" fmla="*/ 538631 w 3798659"/>
              <a:gd name="connsiteY287" fmla="*/ 5235475 h 5902321"/>
              <a:gd name="connsiteX288" fmla="*/ 538632 w 3798659"/>
              <a:gd name="connsiteY288" fmla="*/ 5242573 h 5902321"/>
              <a:gd name="connsiteX289" fmla="*/ 531531 w 3798659"/>
              <a:gd name="connsiteY289" fmla="*/ 5235475 h 5902321"/>
              <a:gd name="connsiteX290" fmla="*/ 2485487 w 3798659"/>
              <a:gd name="connsiteY290" fmla="*/ 5225674 h 5902321"/>
              <a:gd name="connsiteX291" fmla="*/ 2474839 w 3798659"/>
              <a:gd name="connsiteY291" fmla="*/ 5246968 h 5902321"/>
              <a:gd name="connsiteX292" fmla="*/ 2467741 w 3798659"/>
              <a:gd name="connsiteY292" fmla="*/ 5243421 h 5902321"/>
              <a:gd name="connsiteX293" fmla="*/ 2453543 w 3798659"/>
              <a:gd name="connsiteY293" fmla="*/ 5243420 h 5902321"/>
              <a:gd name="connsiteX294" fmla="*/ 2460644 w 3798659"/>
              <a:gd name="connsiteY294" fmla="*/ 5254068 h 5902321"/>
              <a:gd name="connsiteX295" fmla="*/ 2460644 w 3798659"/>
              <a:gd name="connsiteY295" fmla="*/ 5261166 h 5902321"/>
              <a:gd name="connsiteX296" fmla="*/ 2453543 w 3798659"/>
              <a:gd name="connsiteY296" fmla="*/ 5271814 h 5902321"/>
              <a:gd name="connsiteX297" fmla="*/ 2460644 w 3798659"/>
              <a:gd name="connsiteY297" fmla="*/ 5278912 h 5902321"/>
              <a:gd name="connsiteX298" fmla="*/ 2478389 w 3798659"/>
              <a:gd name="connsiteY298" fmla="*/ 5278912 h 5902321"/>
              <a:gd name="connsiteX299" fmla="*/ 2478390 w 3798659"/>
              <a:gd name="connsiteY299" fmla="*/ 5271814 h 5902321"/>
              <a:gd name="connsiteX300" fmla="*/ 2467742 w 3798659"/>
              <a:gd name="connsiteY300" fmla="*/ 5261165 h 5902321"/>
              <a:gd name="connsiteX301" fmla="*/ 2471289 w 3798659"/>
              <a:gd name="connsiteY301" fmla="*/ 5250517 h 5902321"/>
              <a:gd name="connsiteX302" fmla="*/ 2474839 w 3798659"/>
              <a:gd name="connsiteY302" fmla="*/ 5250518 h 5902321"/>
              <a:gd name="connsiteX303" fmla="*/ 2481937 w 3798659"/>
              <a:gd name="connsiteY303" fmla="*/ 5254069 h 5902321"/>
              <a:gd name="connsiteX304" fmla="*/ 2489035 w 3798659"/>
              <a:gd name="connsiteY304" fmla="*/ 5243421 h 5902321"/>
              <a:gd name="connsiteX305" fmla="*/ 2489034 w 3798659"/>
              <a:gd name="connsiteY305" fmla="*/ 5225675 h 5902321"/>
              <a:gd name="connsiteX306" fmla="*/ 529892 w 3798659"/>
              <a:gd name="connsiteY306" fmla="*/ 5141739 h 5902321"/>
              <a:gd name="connsiteX307" fmla="*/ 522172 w 3798659"/>
              <a:gd name="connsiteY307" fmla="*/ 5150709 h 5902321"/>
              <a:gd name="connsiteX308" fmla="*/ 510978 w 3798659"/>
              <a:gd name="connsiteY308" fmla="*/ 5149328 h 5902321"/>
              <a:gd name="connsiteX309" fmla="*/ 510103 w 3798659"/>
              <a:gd name="connsiteY309" fmla="*/ 5156328 h 5902321"/>
              <a:gd name="connsiteX310" fmla="*/ 545593 w 3798659"/>
              <a:gd name="connsiteY310" fmla="*/ 5181171 h 5902321"/>
              <a:gd name="connsiteX311" fmla="*/ 549144 w 3798659"/>
              <a:gd name="connsiteY311" fmla="*/ 5181171 h 5902321"/>
              <a:gd name="connsiteX312" fmla="*/ 549144 w 3798659"/>
              <a:gd name="connsiteY312" fmla="*/ 5177623 h 5902321"/>
              <a:gd name="connsiteX313" fmla="*/ 530512 w 3798659"/>
              <a:gd name="connsiteY313" fmla="*/ 5145236 h 5902321"/>
              <a:gd name="connsiteX314" fmla="*/ 310390 w 3798659"/>
              <a:gd name="connsiteY314" fmla="*/ 5128171 h 5902321"/>
              <a:gd name="connsiteX315" fmla="*/ 320572 w 3798659"/>
              <a:gd name="connsiteY315" fmla="*/ 5161609 h 5902321"/>
              <a:gd name="connsiteX316" fmla="*/ 313090 w 3798659"/>
              <a:gd name="connsiteY316" fmla="*/ 5164263 h 5902321"/>
              <a:gd name="connsiteX317" fmla="*/ 302911 w 3798659"/>
              <a:gd name="connsiteY317" fmla="*/ 5130826 h 5902321"/>
              <a:gd name="connsiteX318" fmla="*/ 283513 w 3798659"/>
              <a:gd name="connsiteY318" fmla="*/ 5114128 h 5902321"/>
              <a:gd name="connsiteX319" fmla="*/ 290557 w 3798659"/>
              <a:gd name="connsiteY319" fmla="*/ 5114997 h 5902321"/>
              <a:gd name="connsiteX320" fmla="*/ 289688 w 3798659"/>
              <a:gd name="connsiteY320" fmla="*/ 5122041 h 5902321"/>
              <a:gd name="connsiteX321" fmla="*/ 283513 w 3798659"/>
              <a:gd name="connsiteY321" fmla="*/ 5114128 h 5902321"/>
              <a:gd name="connsiteX322" fmla="*/ 417319 w 3798659"/>
              <a:gd name="connsiteY322" fmla="*/ 5102020 h 5902321"/>
              <a:gd name="connsiteX323" fmla="*/ 439370 w 3798659"/>
              <a:gd name="connsiteY323" fmla="*/ 5126196 h 5902321"/>
              <a:gd name="connsiteX324" fmla="*/ 446414 w 3798659"/>
              <a:gd name="connsiteY324" fmla="*/ 5127064 h 5902321"/>
              <a:gd name="connsiteX325" fmla="*/ 454326 w 3798659"/>
              <a:gd name="connsiteY325" fmla="*/ 5120889 h 5902321"/>
              <a:gd name="connsiteX326" fmla="*/ 417319 w 3798659"/>
              <a:gd name="connsiteY326" fmla="*/ 5102020 h 5902321"/>
              <a:gd name="connsiteX327" fmla="*/ 2698432 w 3798659"/>
              <a:gd name="connsiteY327" fmla="*/ 5083708 h 5902321"/>
              <a:gd name="connsiteX328" fmla="*/ 2698432 w 3798659"/>
              <a:gd name="connsiteY328" fmla="*/ 5112102 h 5902321"/>
              <a:gd name="connsiteX329" fmla="*/ 2694886 w 3798659"/>
              <a:gd name="connsiteY329" fmla="*/ 5136948 h 5902321"/>
              <a:gd name="connsiteX330" fmla="*/ 2701983 w 3798659"/>
              <a:gd name="connsiteY330" fmla="*/ 5140495 h 5902321"/>
              <a:gd name="connsiteX331" fmla="*/ 2716178 w 3798659"/>
              <a:gd name="connsiteY331" fmla="*/ 5112102 h 5902321"/>
              <a:gd name="connsiteX332" fmla="*/ 2716178 w 3798659"/>
              <a:gd name="connsiteY332" fmla="*/ 5105004 h 5902321"/>
              <a:gd name="connsiteX333" fmla="*/ 2705533 w 3798659"/>
              <a:gd name="connsiteY333" fmla="*/ 5083709 h 5902321"/>
              <a:gd name="connsiteX334" fmla="*/ 2819103 w 3798659"/>
              <a:gd name="connsiteY334" fmla="*/ 5080161 h 5902321"/>
              <a:gd name="connsiteX335" fmla="*/ 2822653 w 3798659"/>
              <a:gd name="connsiteY335" fmla="*/ 5080162 h 5902321"/>
              <a:gd name="connsiteX336" fmla="*/ 2822653 w 3798659"/>
              <a:gd name="connsiteY336" fmla="*/ 5087259 h 5902321"/>
              <a:gd name="connsiteX337" fmla="*/ 2812005 w 3798659"/>
              <a:gd name="connsiteY337" fmla="*/ 5115652 h 5902321"/>
              <a:gd name="connsiteX338" fmla="*/ 2808455 w 3798659"/>
              <a:gd name="connsiteY338" fmla="*/ 5115652 h 5902321"/>
              <a:gd name="connsiteX339" fmla="*/ 2804908 w 3798659"/>
              <a:gd name="connsiteY339" fmla="*/ 5097907 h 5902321"/>
              <a:gd name="connsiteX340" fmla="*/ 2804908 w 3798659"/>
              <a:gd name="connsiteY340" fmla="*/ 5094357 h 5902321"/>
              <a:gd name="connsiteX341" fmla="*/ 2819103 w 3798659"/>
              <a:gd name="connsiteY341" fmla="*/ 5080161 h 5902321"/>
              <a:gd name="connsiteX342" fmla="*/ 342430 w 3798659"/>
              <a:gd name="connsiteY342" fmla="*/ 5071331 h 5902321"/>
              <a:gd name="connsiteX343" fmla="*/ 353046 w 3798659"/>
              <a:gd name="connsiteY343" fmla="*/ 5101248 h 5902321"/>
              <a:gd name="connsiteX344" fmla="*/ 356567 w 3798659"/>
              <a:gd name="connsiteY344" fmla="*/ 5101682 h 5902321"/>
              <a:gd name="connsiteX345" fmla="*/ 357001 w 3798659"/>
              <a:gd name="connsiteY345" fmla="*/ 5098159 h 5902321"/>
              <a:gd name="connsiteX346" fmla="*/ 349478 w 3798659"/>
              <a:gd name="connsiteY346" fmla="*/ 5072200 h 5902321"/>
              <a:gd name="connsiteX347" fmla="*/ 2865242 w 3798659"/>
              <a:gd name="connsiteY347" fmla="*/ 5019828 h 5902321"/>
              <a:gd name="connsiteX348" fmla="*/ 2868789 w 3798659"/>
              <a:gd name="connsiteY348" fmla="*/ 5026925 h 5902321"/>
              <a:gd name="connsiteX349" fmla="*/ 2861692 w 3798659"/>
              <a:gd name="connsiteY349" fmla="*/ 5030472 h 5902321"/>
              <a:gd name="connsiteX350" fmla="*/ 2858144 w 3798659"/>
              <a:gd name="connsiteY350" fmla="*/ 5030472 h 5902321"/>
              <a:gd name="connsiteX351" fmla="*/ 2858144 w 3798659"/>
              <a:gd name="connsiteY351" fmla="*/ 5026925 h 5902321"/>
              <a:gd name="connsiteX352" fmla="*/ 2865242 w 3798659"/>
              <a:gd name="connsiteY352" fmla="*/ 5019828 h 5902321"/>
              <a:gd name="connsiteX353" fmla="*/ 2812006 w 3798659"/>
              <a:gd name="connsiteY353" fmla="*/ 4963041 h 5902321"/>
              <a:gd name="connsiteX354" fmla="*/ 2822654 w 3798659"/>
              <a:gd name="connsiteY354" fmla="*/ 4963041 h 5902321"/>
              <a:gd name="connsiteX355" fmla="*/ 2822653 w 3798659"/>
              <a:gd name="connsiteY355" fmla="*/ 4977236 h 5902321"/>
              <a:gd name="connsiteX356" fmla="*/ 2819103 w 3798659"/>
              <a:gd name="connsiteY356" fmla="*/ 4977235 h 5902321"/>
              <a:gd name="connsiteX357" fmla="*/ 2812006 w 3798659"/>
              <a:gd name="connsiteY357" fmla="*/ 4970138 h 5902321"/>
              <a:gd name="connsiteX358" fmla="*/ 2815553 w 3798659"/>
              <a:gd name="connsiteY358" fmla="*/ 4941745 h 5902321"/>
              <a:gd name="connsiteX359" fmla="*/ 2822653 w 3798659"/>
              <a:gd name="connsiteY359" fmla="*/ 4941745 h 5902321"/>
              <a:gd name="connsiteX360" fmla="*/ 2822653 w 3798659"/>
              <a:gd name="connsiteY360" fmla="*/ 4948842 h 5902321"/>
              <a:gd name="connsiteX361" fmla="*/ 2815553 w 3798659"/>
              <a:gd name="connsiteY361" fmla="*/ 4941745 h 5902321"/>
              <a:gd name="connsiteX362" fmla="*/ 253698 w 3798659"/>
              <a:gd name="connsiteY362" fmla="*/ 4920924 h 5902321"/>
              <a:gd name="connsiteX363" fmla="*/ 252394 w 3798659"/>
              <a:gd name="connsiteY363" fmla="*/ 4931492 h 5902321"/>
              <a:gd name="connsiteX364" fmla="*/ 259922 w 3798659"/>
              <a:gd name="connsiteY364" fmla="*/ 4957451 h 5902321"/>
              <a:gd name="connsiteX365" fmla="*/ 252924 w 3798659"/>
              <a:gd name="connsiteY365" fmla="*/ 4985196 h 5902321"/>
              <a:gd name="connsiteX366" fmla="*/ 285107 w 3798659"/>
              <a:gd name="connsiteY366" fmla="*/ 5014197 h 5902321"/>
              <a:gd name="connsiteX367" fmla="*/ 288631 w 3798659"/>
              <a:gd name="connsiteY367" fmla="*/ 5014632 h 5902321"/>
              <a:gd name="connsiteX368" fmla="*/ 289065 w 3798659"/>
              <a:gd name="connsiteY368" fmla="*/ 5011110 h 5902321"/>
              <a:gd name="connsiteX369" fmla="*/ 272662 w 3798659"/>
              <a:gd name="connsiteY369" fmla="*/ 4941143 h 5902321"/>
              <a:gd name="connsiteX370" fmla="*/ 257222 w 3798659"/>
              <a:gd name="connsiteY370" fmla="*/ 4921359 h 5902321"/>
              <a:gd name="connsiteX371" fmla="*/ 246559 w 3798659"/>
              <a:gd name="connsiteY371" fmla="*/ 4862828 h 5902321"/>
              <a:gd name="connsiteX372" fmla="*/ 229862 w 3798659"/>
              <a:gd name="connsiteY372" fmla="*/ 4882225 h 5902321"/>
              <a:gd name="connsiteX373" fmla="*/ 247957 w 3798659"/>
              <a:gd name="connsiteY373" fmla="*/ 4909488 h 5902321"/>
              <a:gd name="connsiteX374" fmla="*/ 255001 w 3798659"/>
              <a:gd name="connsiteY374" fmla="*/ 4910357 h 5902321"/>
              <a:gd name="connsiteX375" fmla="*/ 250079 w 3798659"/>
              <a:gd name="connsiteY375" fmla="*/ 4863262 h 5902321"/>
              <a:gd name="connsiteX376" fmla="*/ 2836849 w 3798659"/>
              <a:gd name="connsiteY376" fmla="*/ 4838823 h 5902321"/>
              <a:gd name="connsiteX377" fmla="*/ 2840398 w 3798659"/>
              <a:gd name="connsiteY377" fmla="*/ 4842370 h 5902321"/>
              <a:gd name="connsiteX378" fmla="*/ 2836848 w 3798659"/>
              <a:gd name="connsiteY378" fmla="*/ 4867213 h 5902321"/>
              <a:gd name="connsiteX379" fmla="*/ 2826200 w 3798659"/>
              <a:gd name="connsiteY379" fmla="*/ 4867213 h 5902321"/>
              <a:gd name="connsiteX380" fmla="*/ 2836849 w 3798659"/>
              <a:gd name="connsiteY380" fmla="*/ 4838823 h 5902321"/>
              <a:gd name="connsiteX381" fmla="*/ 110872 w 3798659"/>
              <a:gd name="connsiteY381" fmla="*/ 4803185 h 5902321"/>
              <a:gd name="connsiteX382" fmla="*/ 117919 w 3798659"/>
              <a:gd name="connsiteY382" fmla="*/ 4804054 h 5902321"/>
              <a:gd name="connsiteX383" fmla="*/ 117050 w 3798659"/>
              <a:gd name="connsiteY383" fmla="*/ 4811098 h 5902321"/>
              <a:gd name="connsiteX384" fmla="*/ 110872 w 3798659"/>
              <a:gd name="connsiteY384" fmla="*/ 4803185 h 5902321"/>
              <a:gd name="connsiteX385" fmla="*/ 222240 w 3798659"/>
              <a:gd name="connsiteY385" fmla="*/ 4799038 h 5902321"/>
              <a:gd name="connsiteX386" fmla="*/ 214761 w 3798659"/>
              <a:gd name="connsiteY386" fmla="*/ 4801692 h 5902321"/>
              <a:gd name="connsiteX387" fmla="*/ 222768 w 3798659"/>
              <a:gd name="connsiteY387" fmla="*/ 4852742 h 5902321"/>
              <a:gd name="connsiteX388" fmla="*/ 226293 w 3798659"/>
              <a:gd name="connsiteY388" fmla="*/ 4853177 h 5902321"/>
              <a:gd name="connsiteX389" fmla="*/ 227596 w 3798659"/>
              <a:gd name="connsiteY389" fmla="*/ 4842610 h 5902321"/>
              <a:gd name="connsiteX390" fmla="*/ 222240 w 3798659"/>
              <a:gd name="connsiteY390" fmla="*/ 4799038 h 5902321"/>
              <a:gd name="connsiteX391" fmla="*/ 2836849 w 3798659"/>
              <a:gd name="connsiteY391" fmla="*/ 4796230 h 5902321"/>
              <a:gd name="connsiteX392" fmla="*/ 2840399 w 3798659"/>
              <a:gd name="connsiteY392" fmla="*/ 4803328 h 5902321"/>
              <a:gd name="connsiteX393" fmla="*/ 2840398 w 3798659"/>
              <a:gd name="connsiteY393" fmla="*/ 4813976 h 5902321"/>
              <a:gd name="connsiteX394" fmla="*/ 2833298 w 3798659"/>
              <a:gd name="connsiteY394" fmla="*/ 4813976 h 5902321"/>
              <a:gd name="connsiteX395" fmla="*/ 2829751 w 3798659"/>
              <a:gd name="connsiteY395" fmla="*/ 4799781 h 5902321"/>
              <a:gd name="connsiteX396" fmla="*/ 2813849 w 3798659"/>
              <a:gd name="connsiteY396" fmla="*/ 4784088 h 5902321"/>
              <a:gd name="connsiteX397" fmla="*/ 2817396 w 3798659"/>
              <a:gd name="connsiteY397" fmla="*/ 4791186 h 5902321"/>
              <a:gd name="connsiteX398" fmla="*/ 2810298 w 3798659"/>
              <a:gd name="connsiteY398" fmla="*/ 4794733 h 5902321"/>
              <a:gd name="connsiteX399" fmla="*/ 2806752 w 3798659"/>
              <a:gd name="connsiteY399" fmla="*/ 4794733 h 5902321"/>
              <a:gd name="connsiteX400" fmla="*/ 2806752 w 3798659"/>
              <a:gd name="connsiteY400" fmla="*/ 4791186 h 5902321"/>
              <a:gd name="connsiteX401" fmla="*/ 2813849 w 3798659"/>
              <a:gd name="connsiteY401" fmla="*/ 4784088 h 5902321"/>
              <a:gd name="connsiteX402" fmla="*/ 2836848 w 3798659"/>
              <a:gd name="connsiteY402" fmla="*/ 4774938 h 5902321"/>
              <a:gd name="connsiteX403" fmla="*/ 2840399 w 3798659"/>
              <a:gd name="connsiteY403" fmla="*/ 4774939 h 5902321"/>
              <a:gd name="connsiteX404" fmla="*/ 2847497 w 3798659"/>
              <a:gd name="connsiteY404" fmla="*/ 4782036 h 5902321"/>
              <a:gd name="connsiteX405" fmla="*/ 2840398 w 3798659"/>
              <a:gd name="connsiteY405" fmla="*/ 4785583 h 5902321"/>
              <a:gd name="connsiteX406" fmla="*/ 2836848 w 3798659"/>
              <a:gd name="connsiteY406" fmla="*/ 4774938 h 5902321"/>
              <a:gd name="connsiteX407" fmla="*/ 2847496 w 3798659"/>
              <a:gd name="connsiteY407" fmla="*/ 4746545 h 5902321"/>
              <a:gd name="connsiteX408" fmla="*/ 2854594 w 3798659"/>
              <a:gd name="connsiteY408" fmla="*/ 4746546 h 5902321"/>
              <a:gd name="connsiteX409" fmla="*/ 2854594 w 3798659"/>
              <a:gd name="connsiteY409" fmla="*/ 4753643 h 5902321"/>
              <a:gd name="connsiteX410" fmla="*/ 2847497 w 3798659"/>
              <a:gd name="connsiteY410" fmla="*/ 4753643 h 5902321"/>
              <a:gd name="connsiteX411" fmla="*/ 2886537 w 3798659"/>
              <a:gd name="connsiteY411" fmla="*/ 4703954 h 5902321"/>
              <a:gd name="connsiteX412" fmla="*/ 2893635 w 3798659"/>
              <a:gd name="connsiteY412" fmla="*/ 4703954 h 5902321"/>
              <a:gd name="connsiteX413" fmla="*/ 2872339 w 3798659"/>
              <a:gd name="connsiteY413" fmla="*/ 4746545 h 5902321"/>
              <a:gd name="connsiteX414" fmla="*/ 2865242 w 3798659"/>
              <a:gd name="connsiteY414" fmla="*/ 4746545 h 5902321"/>
              <a:gd name="connsiteX415" fmla="*/ 2865241 w 3798659"/>
              <a:gd name="connsiteY415" fmla="*/ 4742995 h 5902321"/>
              <a:gd name="connsiteX416" fmla="*/ 2886537 w 3798659"/>
              <a:gd name="connsiteY416" fmla="*/ 4703954 h 5902321"/>
              <a:gd name="connsiteX417" fmla="*/ 96161 w 3798659"/>
              <a:gd name="connsiteY417" fmla="*/ 4690515 h 5902321"/>
              <a:gd name="connsiteX418" fmla="*/ 102336 w 3798659"/>
              <a:gd name="connsiteY418" fmla="*/ 4698427 h 5902321"/>
              <a:gd name="connsiteX419" fmla="*/ 100598 w 3798659"/>
              <a:gd name="connsiteY419" fmla="*/ 4712518 h 5902321"/>
              <a:gd name="connsiteX420" fmla="*/ 93554 w 3798659"/>
              <a:gd name="connsiteY420" fmla="*/ 4711650 h 5902321"/>
              <a:gd name="connsiteX421" fmla="*/ 3145621 w 3798659"/>
              <a:gd name="connsiteY421" fmla="*/ 3738596 h 5902321"/>
              <a:gd name="connsiteX422" fmla="*/ 3149169 w 3798659"/>
              <a:gd name="connsiteY422" fmla="*/ 3738596 h 5902321"/>
              <a:gd name="connsiteX423" fmla="*/ 3156270 w 3798659"/>
              <a:gd name="connsiteY423" fmla="*/ 3745694 h 5902321"/>
              <a:gd name="connsiteX424" fmla="*/ 3149168 w 3798659"/>
              <a:gd name="connsiteY424" fmla="*/ 3752794 h 5902321"/>
              <a:gd name="connsiteX425" fmla="*/ 3145622 w 3798659"/>
              <a:gd name="connsiteY425" fmla="*/ 3752794 h 5902321"/>
              <a:gd name="connsiteX426" fmla="*/ 3170464 w 3798659"/>
              <a:gd name="connsiteY426" fmla="*/ 3713754 h 5902321"/>
              <a:gd name="connsiteX427" fmla="*/ 3174015 w 3798659"/>
              <a:gd name="connsiteY427" fmla="*/ 3724401 h 5902321"/>
              <a:gd name="connsiteX428" fmla="*/ 3166917 w 3798659"/>
              <a:gd name="connsiteY428" fmla="*/ 3727948 h 5902321"/>
              <a:gd name="connsiteX429" fmla="*/ 3159817 w 3798659"/>
              <a:gd name="connsiteY429" fmla="*/ 3727948 h 5902321"/>
              <a:gd name="connsiteX430" fmla="*/ 3159816 w 3798659"/>
              <a:gd name="connsiteY430" fmla="*/ 3724400 h 5902321"/>
              <a:gd name="connsiteX431" fmla="*/ 3170464 w 3798659"/>
              <a:gd name="connsiteY431" fmla="*/ 3713754 h 5902321"/>
              <a:gd name="connsiteX432" fmla="*/ 3269840 w 3798659"/>
              <a:gd name="connsiteY432" fmla="*/ 3696007 h 5902321"/>
              <a:gd name="connsiteX433" fmla="*/ 3276938 w 3798659"/>
              <a:gd name="connsiteY433" fmla="*/ 3696008 h 5902321"/>
              <a:gd name="connsiteX434" fmla="*/ 3276937 w 3798659"/>
              <a:gd name="connsiteY434" fmla="*/ 3699559 h 5902321"/>
              <a:gd name="connsiteX435" fmla="*/ 3269840 w 3798659"/>
              <a:gd name="connsiteY435" fmla="*/ 3706655 h 5902321"/>
              <a:gd name="connsiteX436" fmla="*/ 3198858 w 3798659"/>
              <a:gd name="connsiteY436" fmla="*/ 3617928 h 5902321"/>
              <a:gd name="connsiteX437" fmla="*/ 3191760 w 3798659"/>
              <a:gd name="connsiteY437" fmla="*/ 3625026 h 5902321"/>
              <a:gd name="connsiteX438" fmla="*/ 3191760 w 3798659"/>
              <a:gd name="connsiteY438" fmla="*/ 3628574 h 5902321"/>
              <a:gd name="connsiteX439" fmla="*/ 3198858 w 3798659"/>
              <a:gd name="connsiteY439" fmla="*/ 3628573 h 5902321"/>
              <a:gd name="connsiteX440" fmla="*/ 3181112 w 3798659"/>
              <a:gd name="connsiteY440" fmla="*/ 3497257 h 5902321"/>
              <a:gd name="connsiteX441" fmla="*/ 3184663 w 3798659"/>
              <a:gd name="connsiteY441" fmla="*/ 3497258 h 5902321"/>
              <a:gd name="connsiteX442" fmla="*/ 3184662 w 3798659"/>
              <a:gd name="connsiteY442" fmla="*/ 3504355 h 5902321"/>
              <a:gd name="connsiteX443" fmla="*/ 3181113 w 3798659"/>
              <a:gd name="connsiteY443" fmla="*/ 3504356 h 5902321"/>
              <a:gd name="connsiteX444" fmla="*/ 3174015 w 3798659"/>
              <a:gd name="connsiteY444" fmla="*/ 3486610 h 5902321"/>
              <a:gd name="connsiteX445" fmla="*/ 3181113 w 3798659"/>
              <a:gd name="connsiteY445" fmla="*/ 3493708 h 5902321"/>
              <a:gd name="connsiteX446" fmla="*/ 3174015 w 3798659"/>
              <a:gd name="connsiteY446" fmla="*/ 3497258 h 5902321"/>
              <a:gd name="connsiteX447" fmla="*/ 3170464 w 3798659"/>
              <a:gd name="connsiteY447" fmla="*/ 3497257 h 5902321"/>
              <a:gd name="connsiteX448" fmla="*/ 3170464 w 3798659"/>
              <a:gd name="connsiteY448" fmla="*/ 3486610 h 5902321"/>
              <a:gd name="connsiteX449" fmla="*/ 3202408 w 3798659"/>
              <a:gd name="connsiteY449" fmla="*/ 3465318 h 5902321"/>
              <a:gd name="connsiteX450" fmla="*/ 3205955 w 3798659"/>
              <a:gd name="connsiteY450" fmla="*/ 3465318 h 5902321"/>
              <a:gd name="connsiteX451" fmla="*/ 3198858 w 3798659"/>
              <a:gd name="connsiteY451" fmla="*/ 3479512 h 5902321"/>
              <a:gd name="connsiteX452" fmla="*/ 3191761 w 3798659"/>
              <a:gd name="connsiteY452" fmla="*/ 3472415 h 5902321"/>
              <a:gd name="connsiteX453" fmla="*/ 3218447 w 3798659"/>
              <a:gd name="connsiteY453" fmla="*/ 3460268 h 5902321"/>
              <a:gd name="connsiteX454" fmla="*/ 3225544 w 3798659"/>
              <a:gd name="connsiteY454" fmla="*/ 3460269 h 5902321"/>
              <a:gd name="connsiteX455" fmla="*/ 3225545 w 3798659"/>
              <a:gd name="connsiteY455" fmla="*/ 3463819 h 5902321"/>
              <a:gd name="connsiteX456" fmla="*/ 3218447 w 3798659"/>
              <a:gd name="connsiteY456" fmla="*/ 3470916 h 5902321"/>
              <a:gd name="connsiteX457" fmla="*/ 3255645 w 3798659"/>
              <a:gd name="connsiteY457" fmla="*/ 3454669 h 5902321"/>
              <a:gd name="connsiteX458" fmla="*/ 3255645 w 3798659"/>
              <a:gd name="connsiteY458" fmla="*/ 3458216 h 5902321"/>
              <a:gd name="connsiteX459" fmla="*/ 3234348 w 3798659"/>
              <a:gd name="connsiteY459" fmla="*/ 3497258 h 5902321"/>
              <a:gd name="connsiteX460" fmla="*/ 3227251 w 3798659"/>
              <a:gd name="connsiteY460" fmla="*/ 3486610 h 5902321"/>
              <a:gd name="connsiteX461" fmla="*/ 3252094 w 3798659"/>
              <a:gd name="connsiteY461" fmla="*/ 3454669 h 5902321"/>
              <a:gd name="connsiteX462" fmla="*/ 3376312 w 3798659"/>
              <a:gd name="connsiteY462" fmla="*/ 3412078 h 5902321"/>
              <a:gd name="connsiteX463" fmla="*/ 3383413 w 3798659"/>
              <a:gd name="connsiteY463" fmla="*/ 3419178 h 5902321"/>
              <a:gd name="connsiteX464" fmla="*/ 3372765 w 3798659"/>
              <a:gd name="connsiteY464" fmla="*/ 3433374 h 5902321"/>
              <a:gd name="connsiteX465" fmla="*/ 3365667 w 3798659"/>
              <a:gd name="connsiteY465" fmla="*/ 3422726 h 5902321"/>
              <a:gd name="connsiteX466" fmla="*/ 3376312 w 3798659"/>
              <a:gd name="connsiteY466" fmla="*/ 3412078 h 5902321"/>
              <a:gd name="connsiteX467" fmla="*/ 3312428 w 3798659"/>
              <a:gd name="connsiteY467" fmla="*/ 3404980 h 5902321"/>
              <a:gd name="connsiteX468" fmla="*/ 3305330 w 3798659"/>
              <a:gd name="connsiteY468" fmla="*/ 3404980 h 5902321"/>
              <a:gd name="connsiteX469" fmla="*/ 3305331 w 3798659"/>
              <a:gd name="connsiteY469" fmla="*/ 3408530 h 5902321"/>
              <a:gd name="connsiteX470" fmla="*/ 3312428 w 3798659"/>
              <a:gd name="connsiteY470" fmla="*/ 3408530 h 5902321"/>
              <a:gd name="connsiteX471" fmla="*/ 3347919 w 3798659"/>
              <a:gd name="connsiteY471" fmla="*/ 3397883 h 5902321"/>
              <a:gd name="connsiteX472" fmla="*/ 3347919 w 3798659"/>
              <a:gd name="connsiteY472" fmla="*/ 3401433 h 5902321"/>
              <a:gd name="connsiteX473" fmla="*/ 3355020 w 3798659"/>
              <a:gd name="connsiteY473" fmla="*/ 3401433 h 5902321"/>
              <a:gd name="connsiteX474" fmla="*/ 3355020 w 3798659"/>
              <a:gd name="connsiteY474" fmla="*/ 3397883 h 5902321"/>
              <a:gd name="connsiteX475" fmla="*/ 3213053 w 3798659"/>
              <a:gd name="connsiteY475" fmla="*/ 3397882 h 5902321"/>
              <a:gd name="connsiteX476" fmla="*/ 3223700 w 3798659"/>
              <a:gd name="connsiteY476" fmla="*/ 3397882 h 5902321"/>
              <a:gd name="connsiteX477" fmla="*/ 3216603 w 3798659"/>
              <a:gd name="connsiteY477" fmla="*/ 3404980 h 5902321"/>
              <a:gd name="connsiteX478" fmla="*/ 3213053 w 3798659"/>
              <a:gd name="connsiteY478" fmla="*/ 3404980 h 5902321"/>
              <a:gd name="connsiteX479" fmla="*/ 3333724 w 3798659"/>
              <a:gd name="connsiteY479" fmla="*/ 3394332 h 5902321"/>
              <a:gd name="connsiteX480" fmla="*/ 3326627 w 3798659"/>
              <a:gd name="connsiteY480" fmla="*/ 3401433 h 5902321"/>
              <a:gd name="connsiteX481" fmla="*/ 3326626 w 3798659"/>
              <a:gd name="connsiteY481" fmla="*/ 3404980 h 5902321"/>
              <a:gd name="connsiteX482" fmla="*/ 3333724 w 3798659"/>
              <a:gd name="connsiteY482" fmla="*/ 3404980 h 5902321"/>
              <a:gd name="connsiteX483" fmla="*/ 3337275 w 3798659"/>
              <a:gd name="connsiteY483" fmla="*/ 3394333 h 5902321"/>
              <a:gd name="connsiteX484" fmla="*/ 3227251 w 3798659"/>
              <a:gd name="connsiteY484" fmla="*/ 3380137 h 5902321"/>
              <a:gd name="connsiteX485" fmla="*/ 3227251 w 3798659"/>
              <a:gd name="connsiteY485" fmla="*/ 3387235 h 5902321"/>
              <a:gd name="connsiteX486" fmla="*/ 3220154 w 3798659"/>
              <a:gd name="connsiteY486" fmla="*/ 3387234 h 5902321"/>
              <a:gd name="connsiteX487" fmla="*/ 3220154 w 3798659"/>
              <a:gd name="connsiteY487" fmla="*/ 3380137 h 5902321"/>
              <a:gd name="connsiteX488" fmla="*/ 3161315 w 3798659"/>
              <a:gd name="connsiteY488" fmla="*/ 3353796 h 5902321"/>
              <a:gd name="connsiteX489" fmla="*/ 3159816 w 3798659"/>
              <a:gd name="connsiteY489" fmla="*/ 3355294 h 5902321"/>
              <a:gd name="connsiteX490" fmla="*/ 3163367 w 3798659"/>
              <a:gd name="connsiteY490" fmla="*/ 3362392 h 5902321"/>
              <a:gd name="connsiteX491" fmla="*/ 3163367 w 3798659"/>
              <a:gd name="connsiteY491" fmla="*/ 3363008 h 5902321"/>
              <a:gd name="connsiteX492" fmla="*/ 3165210 w 3798659"/>
              <a:gd name="connsiteY492" fmla="*/ 3353797 h 5902321"/>
              <a:gd name="connsiteX493" fmla="*/ 3255645 w 3798659"/>
              <a:gd name="connsiteY493" fmla="*/ 3344646 h 5902321"/>
              <a:gd name="connsiteX494" fmla="*/ 3259192 w 3798659"/>
              <a:gd name="connsiteY494" fmla="*/ 3351744 h 5902321"/>
              <a:gd name="connsiteX495" fmla="*/ 3255645 w 3798659"/>
              <a:gd name="connsiteY495" fmla="*/ 3355294 h 5902321"/>
              <a:gd name="connsiteX496" fmla="*/ 3266293 w 3798659"/>
              <a:gd name="connsiteY496" fmla="*/ 3358842 h 5902321"/>
              <a:gd name="connsiteX497" fmla="*/ 3266293 w 3798659"/>
              <a:gd name="connsiteY497" fmla="*/ 3376587 h 5902321"/>
              <a:gd name="connsiteX498" fmla="*/ 3259191 w 3798659"/>
              <a:gd name="connsiteY498" fmla="*/ 3383687 h 5902321"/>
              <a:gd name="connsiteX499" fmla="*/ 3248543 w 3798659"/>
              <a:gd name="connsiteY499" fmla="*/ 3348193 h 5902321"/>
              <a:gd name="connsiteX500" fmla="*/ 3280487 w 3798659"/>
              <a:gd name="connsiteY500" fmla="*/ 3337549 h 5902321"/>
              <a:gd name="connsiteX501" fmla="*/ 3280488 w 3798659"/>
              <a:gd name="connsiteY501" fmla="*/ 3344646 h 5902321"/>
              <a:gd name="connsiteX502" fmla="*/ 3276937 w 3798659"/>
              <a:gd name="connsiteY502" fmla="*/ 3355295 h 5902321"/>
              <a:gd name="connsiteX503" fmla="*/ 3269839 w 3798659"/>
              <a:gd name="connsiteY503" fmla="*/ 3355294 h 5902321"/>
              <a:gd name="connsiteX504" fmla="*/ 3269840 w 3798659"/>
              <a:gd name="connsiteY504" fmla="*/ 3351743 h 5902321"/>
              <a:gd name="connsiteX505" fmla="*/ 3280487 w 3798659"/>
              <a:gd name="connsiteY505" fmla="*/ 3337549 h 5902321"/>
              <a:gd name="connsiteX506" fmla="*/ 3216042 w 3798659"/>
              <a:gd name="connsiteY506" fmla="*/ 3309155 h 5902321"/>
              <a:gd name="connsiteX507" fmla="*/ 3213053 w 3798659"/>
              <a:gd name="connsiteY507" fmla="*/ 3309155 h 5902321"/>
              <a:gd name="connsiteX508" fmla="*/ 3214363 w 3798659"/>
              <a:gd name="connsiteY508" fmla="*/ 3315707 h 5902321"/>
              <a:gd name="connsiteX509" fmla="*/ 3214900 w 3798659"/>
              <a:gd name="connsiteY509" fmla="*/ 3314754 h 5902321"/>
              <a:gd name="connsiteX510" fmla="*/ 3273390 w 3798659"/>
              <a:gd name="connsiteY510" fmla="*/ 3309155 h 5902321"/>
              <a:gd name="connsiteX511" fmla="*/ 3273391 w 3798659"/>
              <a:gd name="connsiteY511" fmla="*/ 3312702 h 5902321"/>
              <a:gd name="connsiteX512" fmla="*/ 3262742 w 3798659"/>
              <a:gd name="connsiteY512" fmla="*/ 3330448 h 5902321"/>
              <a:gd name="connsiteX513" fmla="*/ 3259192 w 3798659"/>
              <a:gd name="connsiteY513" fmla="*/ 3323350 h 5902321"/>
              <a:gd name="connsiteX514" fmla="*/ 3259192 w 3798659"/>
              <a:gd name="connsiteY514" fmla="*/ 3312703 h 5902321"/>
              <a:gd name="connsiteX515" fmla="*/ 3273390 w 3798659"/>
              <a:gd name="connsiteY515" fmla="*/ 3309155 h 5902321"/>
              <a:gd name="connsiteX516" fmla="*/ 3284038 w 3798659"/>
              <a:gd name="connsiteY516" fmla="*/ 3284312 h 5902321"/>
              <a:gd name="connsiteX517" fmla="*/ 3284038 w 3798659"/>
              <a:gd name="connsiteY517" fmla="*/ 3291409 h 5902321"/>
              <a:gd name="connsiteX518" fmla="*/ 3280488 w 3798659"/>
              <a:gd name="connsiteY518" fmla="*/ 3291410 h 5902321"/>
              <a:gd name="connsiteX519" fmla="*/ 3280488 w 3798659"/>
              <a:gd name="connsiteY519" fmla="*/ 3284313 h 5902321"/>
              <a:gd name="connsiteX520" fmla="*/ 3202408 w 3798659"/>
              <a:gd name="connsiteY520" fmla="*/ 3263017 h 5902321"/>
              <a:gd name="connsiteX521" fmla="*/ 3195307 w 3798659"/>
              <a:gd name="connsiteY521" fmla="*/ 3266563 h 5902321"/>
              <a:gd name="connsiteX522" fmla="*/ 3198858 w 3798659"/>
              <a:gd name="connsiteY522" fmla="*/ 3273664 h 5902321"/>
              <a:gd name="connsiteX523" fmla="*/ 3198858 w 3798659"/>
              <a:gd name="connsiteY523" fmla="*/ 3280762 h 5902321"/>
              <a:gd name="connsiteX524" fmla="*/ 3182128 w 3798659"/>
              <a:gd name="connsiteY524" fmla="*/ 3318410 h 5902321"/>
              <a:gd name="connsiteX525" fmla="*/ 3181112 w 3798659"/>
              <a:gd name="connsiteY525" fmla="*/ 3319803 h 5902321"/>
              <a:gd name="connsiteX526" fmla="*/ 3181211 w 3798659"/>
              <a:gd name="connsiteY526" fmla="*/ 3320047 h 5902321"/>
              <a:gd name="connsiteX527" fmla="*/ 3181550 w 3798659"/>
              <a:gd name="connsiteY527" fmla="*/ 3319708 h 5902321"/>
              <a:gd name="connsiteX528" fmla="*/ 3182128 w 3798659"/>
              <a:gd name="connsiteY528" fmla="*/ 3318410 h 5902321"/>
              <a:gd name="connsiteX529" fmla="*/ 3209506 w 3798659"/>
              <a:gd name="connsiteY529" fmla="*/ 3280762 h 5902321"/>
              <a:gd name="connsiteX530" fmla="*/ 3213053 w 3798659"/>
              <a:gd name="connsiteY530" fmla="*/ 3273665 h 5902321"/>
              <a:gd name="connsiteX531" fmla="*/ 3213053 w 3798659"/>
              <a:gd name="connsiteY531" fmla="*/ 3270114 h 5902321"/>
              <a:gd name="connsiteX532" fmla="*/ 3205956 w 3798659"/>
              <a:gd name="connsiteY532" fmla="*/ 3263017 h 5902321"/>
              <a:gd name="connsiteX533" fmla="*/ 3242391 w 3798659"/>
              <a:gd name="connsiteY533" fmla="*/ 3255919 h 5902321"/>
              <a:gd name="connsiteX534" fmla="*/ 3241446 w 3798659"/>
              <a:gd name="connsiteY534" fmla="*/ 3255919 h 5902321"/>
              <a:gd name="connsiteX535" fmla="*/ 3237899 w 3798659"/>
              <a:gd name="connsiteY535" fmla="*/ 3263016 h 5902321"/>
              <a:gd name="connsiteX536" fmla="*/ 3238005 w 3798659"/>
              <a:gd name="connsiteY536" fmla="*/ 3263230 h 5902321"/>
              <a:gd name="connsiteX537" fmla="*/ 3440197 w 3798659"/>
              <a:gd name="connsiteY537" fmla="*/ 3241720 h 5902321"/>
              <a:gd name="connsiteX538" fmla="*/ 3443746 w 3798659"/>
              <a:gd name="connsiteY538" fmla="*/ 3241721 h 5902321"/>
              <a:gd name="connsiteX539" fmla="*/ 3443747 w 3798659"/>
              <a:gd name="connsiteY539" fmla="*/ 3245272 h 5902321"/>
              <a:gd name="connsiteX540" fmla="*/ 3436649 w 3798659"/>
              <a:gd name="connsiteY540" fmla="*/ 3252368 h 5902321"/>
              <a:gd name="connsiteX541" fmla="*/ 3433099 w 3798659"/>
              <a:gd name="connsiteY541" fmla="*/ 3252369 h 5902321"/>
              <a:gd name="connsiteX542" fmla="*/ 3433099 w 3798659"/>
              <a:gd name="connsiteY542" fmla="*/ 3248818 h 5902321"/>
              <a:gd name="connsiteX543" fmla="*/ 3440197 w 3798659"/>
              <a:gd name="connsiteY543" fmla="*/ 3241720 h 5902321"/>
              <a:gd name="connsiteX544" fmla="*/ 3347919 w 3798659"/>
              <a:gd name="connsiteY544" fmla="*/ 3216877 h 5902321"/>
              <a:gd name="connsiteX545" fmla="*/ 3347919 w 3798659"/>
              <a:gd name="connsiteY545" fmla="*/ 3223976 h 5902321"/>
              <a:gd name="connsiteX546" fmla="*/ 3312428 w 3798659"/>
              <a:gd name="connsiteY546" fmla="*/ 3273665 h 5902321"/>
              <a:gd name="connsiteX547" fmla="*/ 3312428 w 3798659"/>
              <a:gd name="connsiteY547" fmla="*/ 3266563 h 5902321"/>
              <a:gd name="connsiteX548" fmla="*/ 3333723 w 3798659"/>
              <a:gd name="connsiteY548" fmla="*/ 3220429 h 5902321"/>
              <a:gd name="connsiteX549" fmla="*/ 3347919 w 3798659"/>
              <a:gd name="connsiteY549" fmla="*/ 3216877 h 5902321"/>
              <a:gd name="connsiteX550" fmla="*/ 3426001 w 3798659"/>
              <a:gd name="connsiteY550" fmla="*/ 3170738 h 5902321"/>
              <a:gd name="connsiteX551" fmla="*/ 3429552 w 3798659"/>
              <a:gd name="connsiteY551" fmla="*/ 3170739 h 5902321"/>
              <a:gd name="connsiteX552" fmla="*/ 3450844 w 3798659"/>
              <a:gd name="connsiteY552" fmla="*/ 3177836 h 5902321"/>
              <a:gd name="connsiteX553" fmla="*/ 3450844 w 3798659"/>
              <a:gd name="connsiteY553" fmla="*/ 3188484 h 5902321"/>
              <a:gd name="connsiteX554" fmla="*/ 3397609 w 3798659"/>
              <a:gd name="connsiteY554" fmla="*/ 3270115 h 5902321"/>
              <a:gd name="connsiteX555" fmla="*/ 3372766 w 3798659"/>
              <a:gd name="connsiteY555" fmla="*/ 3302057 h 5902321"/>
              <a:gd name="connsiteX556" fmla="*/ 3379862 w 3798659"/>
              <a:gd name="connsiteY556" fmla="*/ 3309155 h 5902321"/>
              <a:gd name="connsiteX557" fmla="*/ 3379863 w 3798659"/>
              <a:gd name="connsiteY557" fmla="*/ 3316253 h 5902321"/>
              <a:gd name="connsiteX558" fmla="*/ 3347919 w 3798659"/>
              <a:gd name="connsiteY558" fmla="*/ 3369489 h 5902321"/>
              <a:gd name="connsiteX559" fmla="*/ 3347919 w 3798659"/>
              <a:gd name="connsiteY559" fmla="*/ 3373039 h 5902321"/>
              <a:gd name="connsiteX560" fmla="*/ 3376312 w 3798659"/>
              <a:gd name="connsiteY560" fmla="*/ 3341096 h 5902321"/>
              <a:gd name="connsiteX561" fmla="*/ 3383413 w 3798659"/>
              <a:gd name="connsiteY561" fmla="*/ 3341096 h 5902321"/>
              <a:gd name="connsiteX562" fmla="*/ 3390511 w 3798659"/>
              <a:gd name="connsiteY562" fmla="*/ 3348193 h 5902321"/>
              <a:gd name="connsiteX563" fmla="*/ 3365667 w 3798659"/>
              <a:gd name="connsiteY563" fmla="*/ 3390785 h 5902321"/>
              <a:gd name="connsiteX564" fmla="*/ 3337274 w 3798659"/>
              <a:gd name="connsiteY564" fmla="*/ 3454669 h 5902321"/>
              <a:gd name="connsiteX565" fmla="*/ 3347919 w 3798659"/>
              <a:gd name="connsiteY565" fmla="*/ 3468865 h 5902321"/>
              <a:gd name="connsiteX566" fmla="*/ 3358567 w 3798659"/>
              <a:gd name="connsiteY566" fmla="*/ 3440471 h 5902321"/>
              <a:gd name="connsiteX567" fmla="*/ 3365668 w 3798659"/>
              <a:gd name="connsiteY567" fmla="*/ 3447569 h 5902321"/>
              <a:gd name="connsiteX568" fmla="*/ 3365667 w 3798659"/>
              <a:gd name="connsiteY568" fmla="*/ 3451118 h 5902321"/>
              <a:gd name="connsiteX569" fmla="*/ 3326626 w 3798659"/>
              <a:gd name="connsiteY569" fmla="*/ 3518553 h 5902321"/>
              <a:gd name="connsiteX570" fmla="*/ 3312428 w 3798659"/>
              <a:gd name="connsiteY570" fmla="*/ 3507905 h 5902321"/>
              <a:gd name="connsiteX571" fmla="*/ 3319529 w 3798659"/>
              <a:gd name="connsiteY571" fmla="*/ 3486609 h 5902321"/>
              <a:gd name="connsiteX572" fmla="*/ 3301783 w 3798659"/>
              <a:gd name="connsiteY572" fmla="*/ 3472415 h 5902321"/>
              <a:gd name="connsiteX573" fmla="*/ 3301783 w 3798659"/>
              <a:gd name="connsiteY573" fmla="*/ 3454670 h 5902321"/>
              <a:gd name="connsiteX574" fmla="*/ 3326626 w 3798659"/>
              <a:gd name="connsiteY574" fmla="*/ 3412078 h 5902321"/>
              <a:gd name="connsiteX575" fmla="*/ 3323076 w 3798659"/>
              <a:gd name="connsiteY575" fmla="*/ 3412077 h 5902321"/>
              <a:gd name="connsiteX576" fmla="*/ 3301784 w 3798659"/>
              <a:gd name="connsiteY576" fmla="*/ 3415628 h 5902321"/>
              <a:gd name="connsiteX577" fmla="*/ 3301783 w 3798659"/>
              <a:gd name="connsiteY577" fmla="*/ 3412077 h 5902321"/>
              <a:gd name="connsiteX578" fmla="*/ 3269840 w 3798659"/>
              <a:gd name="connsiteY578" fmla="*/ 3451118 h 5902321"/>
              <a:gd name="connsiteX579" fmla="*/ 3262743 w 3798659"/>
              <a:gd name="connsiteY579" fmla="*/ 3451119 h 5902321"/>
              <a:gd name="connsiteX580" fmla="*/ 3241446 w 3798659"/>
              <a:gd name="connsiteY580" fmla="*/ 3415628 h 5902321"/>
              <a:gd name="connsiteX581" fmla="*/ 3255645 w 3798659"/>
              <a:gd name="connsiteY581" fmla="*/ 3387235 h 5902321"/>
              <a:gd name="connsiteX582" fmla="*/ 3262742 w 3798659"/>
              <a:gd name="connsiteY582" fmla="*/ 3390785 h 5902321"/>
              <a:gd name="connsiteX583" fmla="*/ 3284038 w 3798659"/>
              <a:gd name="connsiteY583" fmla="*/ 3373039 h 5902321"/>
              <a:gd name="connsiteX584" fmla="*/ 3287585 w 3798659"/>
              <a:gd name="connsiteY584" fmla="*/ 3380137 h 5902321"/>
              <a:gd name="connsiteX585" fmla="*/ 3273391 w 3798659"/>
              <a:gd name="connsiteY585" fmla="*/ 3419178 h 5902321"/>
              <a:gd name="connsiteX586" fmla="*/ 3273391 w 3798659"/>
              <a:gd name="connsiteY586" fmla="*/ 3422725 h 5902321"/>
              <a:gd name="connsiteX587" fmla="*/ 3305331 w 3798659"/>
              <a:gd name="connsiteY587" fmla="*/ 3390785 h 5902321"/>
              <a:gd name="connsiteX588" fmla="*/ 3330173 w 3798659"/>
              <a:gd name="connsiteY588" fmla="*/ 3373039 h 5902321"/>
              <a:gd name="connsiteX589" fmla="*/ 3315978 w 3798659"/>
              <a:gd name="connsiteY589" fmla="*/ 3369489 h 5902321"/>
              <a:gd name="connsiteX590" fmla="*/ 3333724 w 3798659"/>
              <a:gd name="connsiteY590" fmla="*/ 3355294 h 5902321"/>
              <a:gd name="connsiteX591" fmla="*/ 3333724 w 3798659"/>
              <a:gd name="connsiteY591" fmla="*/ 3348193 h 5902321"/>
              <a:gd name="connsiteX592" fmla="*/ 3326626 w 3798659"/>
              <a:gd name="connsiteY592" fmla="*/ 3337548 h 5902321"/>
              <a:gd name="connsiteX593" fmla="*/ 3326627 w 3798659"/>
              <a:gd name="connsiteY593" fmla="*/ 3333998 h 5902321"/>
              <a:gd name="connsiteX594" fmla="*/ 3351469 w 3798659"/>
              <a:gd name="connsiteY594" fmla="*/ 3309155 h 5902321"/>
              <a:gd name="connsiteX595" fmla="*/ 3397608 w 3798659"/>
              <a:gd name="connsiteY595" fmla="*/ 3220428 h 5902321"/>
              <a:gd name="connsiteX596" fmla="*/ 3426001 w 3798659"/>
              <a:gd name="connsiteY596" fmla="*/ 3170738 h 5902321"/>
              <a:gd name="connsiteX597" fmla="*/ 3472140 w 3798659"/>
              <a:gd name="connsiteY597" fmla="*/ 3149443 h 5902321"/>
              <a:gd name="connsiteX598" fmla="*/ 3472140 w 3798659"/>
              <a:gd name="connsiteY598" fmla="*/ 3160091 h 5902321"/>
              <a:gd name="connsiteX599" fmla="*/ 3465043 w 3798659"/>
              <a:gd name="connsiteY599" fmla="*/ 3167189 h 5902321"/>
              <a:gd name="connsiteX600" fmla="*/ 3461492 w 3798659"/>
              <a:gd name="connsiteY600" fmla="*/ 3167188 h 5902321"/>
              <a:gd name="connsiteX601" fmla="*/ 3465043 w 3798659"/>
              <a:gd name="connsiteY601" fmla="*/ 3149444 h 5902321"/>
              <a:gd name="connsiteX602" fmla="*/ 3507631 w 3798659"/>
              <a:gd name="connsiteY602" fmla="*/ 3145896 h 5902321"/>
              <a:gd name="connsiteX603" fmla="*/ 3507631 w 3798659"/>
              <a:gd name="connsiteY603" fmla="*/ 3156544 h 5902321"/>
              <a:gd name="connsiteX604" fmla="*/ 3500534 w 3798659"/>
              <a:gd name="connsiteY604" fmla="*/ 3156544 h 5902321"/>
              <a:gd name="connsiteX605" fmla="*/ 3500533 w 3798659"/>
              <a:gd name="connsiteY605" fmla="*/ 3152994 h 5902321"/>
              <a:gd name="connsiteX606" fmla="*/ 3507631 w 3798659"/>
              <a:gd name="connsiteY606" fmla="*/ 3145896 h 5902321"/>
              <a:gd name="connsiteX607" fmla="*/ 242789 w 3798659"/>
              <a:gd name="connsiteY607" fmla="*/ 3124431 h 5902321"/>
              <a:gd name="connsiteX608" fmla="*/ 249833 w 3798659"/>
              <a:gd name="connsiteY608" fmla="*/ 3125300 h 5902321"/>
              <a:gd name="connsiteX609" fmla="*/ 249398 w 3798659"/>
              <a:gd name="connsiteY609" fmla="*/ 3128823 h 5902321"/>
              <a:gd name="connsiteX610" fmla="*/ 241486 w 3798659"/>
              <a:gd name="connsiteY610" fmla="*/ 3134998 h 5902321"/>
              <a:gd name="connsiteX611" fmla="*/ 3433099 w 3798659"/>
              <a:gd name="connsiteY611" fmla="*/ 3103307 h 5902321"/>
              <a:gd name="connsiteX612" fmla="*/ 3440197 w 3798659"/>
              <a:gd name="connsiteY612" fmla="*/ 3110405 h 5902321"/>
              <a:gd name="connsiteX613" fmla="*/ 3440196 w 3798659"/>
              <a:gd name="connsiteY613" fmla="*/ 3117503 h 5902321"/>
              <a:gd name="connsiteX614" fmla="*/ 3436650 w 3798659"/>
              <a:gd name="connsiteY614" fmla="*/ 3117502 h 5902321"/>
              <a:gd name="connsiteX615" fmla="*/ 3429552 w 3798659"/>
              <a:gd name="connsiteY615" fmla="*/ 3110405 h 5902321"/>
              <a:gd name="connsiteX616" fmla="*/ 3429551 w 3798659"/>
              <a:gd name="connsiteY616" fmla="*/ 3103308 h 5902321"/>
              <a:gd name="connsiteX617" fmla="*/ 3347919 w 3798659"/>
              <a:gd name="connsiteY617" fmla="*/ 3085562 h 5902321"/>
              <a:gd name="connsiteX618" fmla="*/ 3340821 w 3798659"/>
              <a:gd name="connsiteY618" fmla="*/ 3085562 h 5902321"/>
              <a:gd name="connsiteX619" fmla="*/ 3333724 w 3798659"/>
              <a:gd name="connsiteY619" fmla="*/ 3092660 h 5902321"/>
              <a:gd name="connsiteX620" fmla="*/ 3333724 w 3798659"/>
              <a:gd name="connsiteY620" fmla="*/ 3096207 h 5902321"/>
              <a:gd name="connsiteX621" fmla="*/ 3340821 w 3798659"/>
              <a:gd name="connsiteY621" fmla="*/ 3103308 h 5902321"/>
              <a:gd name="connsiteX622" fmla="*/ 3344372 w 3798659"/>
              <a:gd name="connsiteY622" fmla="*/ 3103307 h 5902321"/>
              <a:gd name="connsiteX623" fmla="*/ 3465042 w 3798659"/>
              <a:gd name="connsiteY623" fmla="*/ 3064266 h 5902321"/>
              <a:gd name="connsiteX624" fmla="*/ 3475688 w 3798659"/>
              <a:gd name="connsiteY624" fmla="*/ 3082011 h 5902321"/>
              <a:gd name="connsiteX625" fmla="*/ 3457942 w 3798659"/>
              <a:gd name="connsiteY625" fmla="*/ 3110405 h 5902321"/>
              <a:gd name="connsiteX626" fmla="*/ 3450844 w 3798659"/>
              <a:gd name="connsiteY626" fmla="*/ 3110405 h 5902321"/>
              <a:gd name="connsiteX627" fmla="*/ 3454394 w 3798659"/>
              <a:gd name="connsiteY627" fmla="*/ 3092659 h 5902321"/>
              <a:gd name="connsiteX628" fmla="*/ 3447297 w 3798659"/>
              <a:gd name="connsiteY628" fmla="*/ 3074914 h 5902321"/>
              <a:gd name="connsiteX629" fmla="*/ 3461493 w 3798659"/>
              <a:gd name="connsiteY629" fmla="*/ 3064267 h 5902321"/>
              <a:gd name="connsiteX630" fmla="*/ 3578613 w 3798659"/>
              <a:gd name="connsiteY630" fmla="*/ 3035873 h 5902321"/>
              <a:gd name="connsiteX631" fmla="*/ 3587182 w 3798659"/>
              <a:gd name="connsiteY631" fmla="*/ 3038731 h 5902321"/>
              <a:gd name="connsiteX632" fmla="*/ 3578613 w 3798659"/>
              <a:gd name="connsiteY632" fmla="*/ 3046521 h 5902321"/>
              <a:gd name="connsiteX633" fmla="*/ 3550219 w 3798659"/>
              <a:gd name="connsiteY633" fmla="*/ 3099757 h 5902321"/>
              <a:gd name="connsiteX634" fmla="*/ 3528927 w 3798659"/>
              <a:gd name="connsiteY634" fmla="*/ 3131698 h 5902321"/>
              <a:gd name="connsiteX635" fmla="*/ 3521826 w 3798659"/>
              <a:gd name="connsiteY635" fmla="*/ 3131697 h 5902321"/>
              <a:gd name="connsiteX636" fmla="*/ 3511181 w 3798659"/>
              <a:gd name="connsiteY636" fmla="*/ 3110405 h 5902321"/>
              <a:gd name="connsiteX637" fmla="*/ 3546672 w 3798659"/>
              <a:gd name="connsiteY637" fmla="*/ 3060716 h 5902321"/>
              <a:gd name="connsiteX638" fmla="*/ 3592158 w 3798659"/>
              <a:gd name="connsiteY638" fmla="*/ 3034207 h 5902321"/>
              <a:gd name="connsiteX639" fmla="*/ 3589260 w 3798659"/>
              <a:gd name="connsiteY639" fmla="*/ 3039424 h 5902321"/>
              <a:gd name="connsiteX640" fmla="*/ 3587182 w 3798659"/>
              <a:gd name="connsiteY640" fmla="*/ 3038731 h 5902321"/>
              <a:gd name="connsiteX641" fmla="*/ 3418903 w 3798659"/>
              <a:gd name="connsiteY641" fmla="*/ 3025225 h 5902321"/>
              <a:gd name="connsiteX642" fmla="*/ 3429552 w 3798659"/>
              <a:gd name="connsiteY642" fmla="*/ 3025225 h 5902321"/>
              <a:gd name="connsiteX643" fmla="*/ 3429552 w 3798659"/>
              <a:gd name="connsiteY643" fmla="*/ 3028776 h 5902321"/>
              <a:gd name="connsiteX644" fmla="*/ 3422451 w 3798659"/>
              <a:gd name="connsiteY644" fmla="*/ 3035873 h 5902321"/>
              <a:gd name="connsiteX645" fmla="*/ 3418903 w 3798659"/>
              <a:gd name="connsiteY645" fmla="*/ 3035873 h 5902321"/>
              <a:gd name="connsiteX646" fmla="*/ 3376312 w 3798659"/>
              <a:gd name="connsiteY646" fmla="*/ 3007480 h 5902321"/>
              <a:gd name="connsiteX647" fmla="*/ 3344372 w 3798659"/>
              <a:gd name="connsiteY647" fmla="*/ 3057169 h 5902321"/>
              <a:gd name="connsiteX648" fmla="*/ 3355020 w 3798659"/>
              <a:gd name="connsiteY648" fmla="*/ 3064266 h 5902321"/>
              <a:gd name="connsiteX649" fmla="*/ 3362117 w 3798659"/>
              <a:gd name="connsiteY649" fmla="*/ 3064267 h 5902321"/>
              <a:gd name="connsiteX650" fmla="*/ 3376312 w 3798659"/>
              <a:gd name="connsiteY650" fmla="*/ 3028775 h 5902321"/>
              <a:gd name="connsiteX651" fmla="*/ 3607006 w 3798659"/>
              <a:gd name="connsiteY651" fmla="*/ 3007480 h 5902321"/>
              <a:gd name="connsiteX652" fmla="*/ 3617654 w 3798659"/>
              <a:gd name="connsiteY652" fmla="*/ 3007480 h 5902321"/>
              <a:gd name="connsiteX653" fmla="*/ 3617654 w 3798659"/>
              <a:gd name="connsiteY653" fmla="*/ 3011030 h 5902321"/>
              <a:gd name="connsiteX654" fmla="*/ 3592158 w 3798659"/>
              <a:gd name="connsiteY654" fmla="*/ 3034207 h 5902321"/>
              <a:gd name="connsiteX655" fmla="*/ 304551 w 3798659"/>
              <a:gd name="connsiteY655" fmla="*/ 2997348 h 5902321"/>
              <a:gd name="connsiteX656" fmla="*/ 295433 w 3798659"/>
              <a:gd name="connsiteY656" fmla="*/ 3016492 h 5902321"/>
              <a:gd name="connsiteX657" fmla="*/ 296351 w 3798659"/>
              <a:gd name="connsiteY657" fmla="*/ 3038059 h 5902321"/>
              <a:gd name="connsiteX658" fmla="*/ 289307 w 3798659"/>
              <a:gd name="connsiteY658" fmla="*/ 3037190 h 5902321"/>
              <a:gd name="connsiteX659" fmla="*/ 287954 w 3798659"/>
              <a:gd name="connsiteY659" fmla="*/ 3019144 h 5902321"/>
              <a:gd name="connsiteX660" fmla="*/ 305087 w 3798659"/>
              <a:gd name="connsiteY660" fmla="*/ 2996226 h 5902321"/>
              <a:gd name="connsiteX661" fmla="*/ 305379 w 3798659"/>
              <a:gd name="connsiteY661" fmla="*/ 2996262 h 5902321"/>
              <a:gd name="connsiteX662" fmla="*/ 304551 w 3798659"/>
              <a:gd name="connsiteY662" fmla="*/ 2997348 h 5902321"/>
              <a:gd name="connsiteX663" fmla="*/ 3543122 w 3798659"/>
              <a:gd name="connsiteY663" fmla="*/ 2986187 h 5902321"/>
              <a:gd name="connsiteX664" fmla="*/ 3543122 w 3798659"/>
              <a:gd name="connsiteY664" fmla="*/ 2993284 h 5902321"/>
              <a:gd name="connsiteX665" fmla="*/ 3536025 w 3798659"/>
              <a:gd name="connsiteY665" fmla="*/ 2993285 h 5902321"/>
              <a:gd name="connsiteX666" fmla="*/ 3536025 w 3798659"/>
              <a:gd name="connsiteY666" fmla="*/ 2986187 h 5902321"/>
              <a:gd name="connsiteX667" fmla="*/ 3408256 w 3798659"/>
              <a:gd name="connsiteY667" fmla="*/ 2979086 h 5902321"/>
              <a:gd name="connsiteX668" fmla="*/ 3403819 w 3798659"/>
              <a:gd name="connsiteY668" fmla="*/ 2987960 h 5902321"/>
              <a:gd name="connsiteX669" fmla="*/ 3391532 w 3798659"/>
              <a:gd name="connsiteY669" fmla="*/ 3005981 h 5902321"/>
              <a:gd name="connsiteX670" fmla="*/ 3392354 w 3798659"/>
              <a:gd name="connsiteY670" fmla="*/ 3005982 h 5902321"/>
              <a:gd name="connsiteX671" fmla="*/ 3392354 w 3798659"/>
              <a:gd name="connsiteY671" fmla="*/ 3007479 h 5902321"/>
              <a:gd name="connsiteX672" fmla="*/ 3397608 w 3798659"/>
              <a:gd name="connsiteY672" fmla="*/ 3007479 h 5902321"/>
              <a:gd name="connsiteX673" fmla="*/ 3415353 w 3798659"/>
              <a:gd name="connsiteY673" fmla="*/ 2982636 h 5902321"/>
              <a:gd name="connsiteX674" fmla="*/ 3582163 w 3798659"/>
              <a:gd name="connsiteY674" fmla="*/ 2964891 h 5902321"/>
              <a:gd name="connsiteX675" fmla="*/ 3585710 w 3798659"/>
              <a:gd name="connsiteY675" fmla="*/ 2964891 h 5902321"/>
              <a:gd name="connsiteX676" fmla="*/ 3585710 w 3798659"/>
              <a:gd name="connsiteY676" fmla="*/ 2968439 h 5902321"/>
              <a:gd name="connsiteX677" fmla="*/ 3578613 w 3798659"/>
              <a:gd name="connsiteY677" fmla="*/ 3007480 h 5902321"/>
              <a:gd name="connsiteX678" fmla="*/ 3589260 w 3798659"/>
              <a:gd name="connsiteY678" fmla="*/ 3014577 h 5902321"/>
              <a:gd name="connsiteX679" fmla="*/ 3546672 w 3798659"/>
              <a:gd name="connsiteY679" fmla="*/ 3025225 h 5902321"/>
              <a:gd name="connsiteX680" fmla="*/ 3543122 w 3798659"/>
              <a:gd name="connsiteY680" fmla="*/ 3025225 h 5902321"/>
              <a:gd name="connsiteX681" fmla="*/ 3543121 w 3798659"/>
              <a:gd name="connsiteY681" fmla="*/ 3042971 h 5902321"/>
              <a:gd name="connsiteX682" fmla="*/ 3528927 w 3798659"/>
              <a:gd name="connsiteY682" fmla="*/ 3060716 h 5902321"/>
              <a:gd name="connsiteX683" fmla="*/ 3521826 w 3798659"/>
              <a:gd name="connsiteY683" fmla="*/ 3053619 h 5902321"/>
              <a:gd name="connsiteX684" fmla="*/ 3521826 w 3798659"/>
              <a:gd name="connsiteY684" fmla="*/ 3050068 h 5902321"/>
              <a:gd name="connsiteX685" fmla="*/ 3560868 w 3798659"/>
              <a:gd name="connsiteY685" fmla="*/ 2996832 h 5902321"/>
              <a:gd name="connsiteX686" fmla="*/ 3560867 w 3798659"/>
              <a:gd name="connsiteY686" fmla="*/ 2979086 h 5902321"/>
              <a:gd name="connsiteX687" fmla="*/ 3582163 w 3798659"/>
              <a:gd name="connsiteY687" fmla="*/ 2964891 h 5902321"/>
              <a:gd name="connsiteX688" fmla="*/ 3422451 w 3798659"/>
              <a:gd name="connsiteY688" fmla="*/ 2957793 h 5902321"/>
              <a:gd name="connsiteX689" fmla="*/ 3418903 w 3798659"/>
              <a:gd name="connsiteY689" fmla="*/ 2964891 h 5902321"/>
              <a:gd name="connsiteX690" fmla="*/ 3418904 w 3798659"/>
              <a:gd name="connsiteY690" fmla="*/ 2979086 h 5902321"/>
              <a:gd name="connsiteX691" fmla="*/ 3422451 w 3798659"/>
              <a:gd name="connsiteY691" fmla="*/ 2979086 h 5902321"/>
              <a:gd name="connsiteX692" fmla="*/ 3429552 w 3798659"/>
              <a:gd name="connsiteY692" fmla="*/ 2971989 h 5902321"/>
              <a:gd name="connsiteX693" fmla="*/ 3429551 w 3798659"/>
              <a:gd name="connsiteY693" fmla="*/ 2964892 h 5902321"/>
              <a:gd name="connsiteX694" fmla="*/ 3422451 w 3798659"/>
              <a:gd name="connsiteY694" fmla="*/ 2957793 h 5902321"/>
              <a:gd name="connsiteX695" fmla="*/ 3347919 w 3798659"/>
              <a:gd name="connsiteY695" fmla="*/ 2954243 h 5902321"/>
              <a:gd name="connsiteX696" fmla="*/ 3330173 w 3798659"/>
              <a:gd name="connsiteY696" fmla="*/ 2989734 h 5902321"/>
              <a:gd name="connsiteX697" fmla="*/ 3337274 w 3798659"/>
              <a:gd name="connsiteY697" fmla="*/ 2993285 h 5902321"/>
              <a:gd name="connsiteX698" fmla="*/ 3355020 w 3798659"/>
              <a:gd name="connsiteY698" fmla="*/ 2961341 h 5902321"/>
              <a:gd name="connsiteX699" fmla="*/ 3347919 w 3798659"/>
              <a:gd name="connsiteY699" fmla="*/ 2954243 h 5902321"/>
              <a:gd name="connsiteX700" fmla="*/ 3440197 w 3798659"/>
              <a:gd name="connsiteY700" fmla="*/ 2943595 h 5902321"/>
              <a:gd name="connsiteX701" fmla="*/ 3433099 w 3798659"/>
              <a:gd name="connsiteY701" fmla="*/ 2950693 h 5902321"/>
              <a:gd name="connsiteX702" fmla="*/ 3433099 w 3798659"/>
              <a:gd name="connsiteY702" fmla="*/ 2954244 h 5902321"/>
              <a:gd name="connsiteX703" fmla="*/ 3440197 w 3798659"/>
              <a:gd name="connsiteY703" fmla="*/ 2954243 h 5902321"/>
              <a:gd name="connsiteX704" fmla="*/ 3560867 w 3798659"/>
              <a:gd name="connsiteY704" fmla="*/ 2940048 h 5902321"/>
              <a:gd name="connsiteX705" fmla="*/ 3564418 w 3798659"/>
              <a:gd name="connsiteY705" fmla="*/ 2940048 h 5902321"/>
              <a:gd name="connsiteX706" fmla="*/ 3564418 w 3798659"/>
              <a:gd name="connsiteY706" fmla="*/ 2950692 h 5902321"/>
              <a:gd name="connsiteX707" fmla="*/ 3553770 w 3798659"/>
              <a:gd name="connsiteY707" fmla="*/ 2950694 h 5902321"/>
              <a:gd name="connsiteX708" fmla="*/ 3553770 w 3798659"/>
              <a:gd name="connsiteY708" fmla="*/ 2947146 h 5902321"/>
              <a:gd name="connsiteX709" fmla="*/ 3560867 w 3798659"/>
              <a:gd name="connsiteY709" fmla="*/ 2940048 h 5902321"/>
              <a:gd name="connsiteX710" fmla="*/ 3471722 w 3798659"/>
              <a:gd name="connsiteY710" fmla="*/ 2895958 h 5902321"/>
              <a:gd name="connsiteX711" fmla="*/ 3461492 w 3798659"/>
              <a:gd name="connsiteY711" fmla="*/ 2908105 h 5902321"/>
              <a:gd name="connsiteX712" fmla="*/ 3461492 w 3798659"/>
              <a:gd name="connsiteY712" fmla="*/ 2915202 h 5902321"/>
              <a:gd name="connsiteX713" fmla="*/ 3468590 w 3798659"/>
              <a:gd name="connsiteY713" fmla="*/ 2915202 h 5902321"/>
              <a:gd name="connsiteX714" fmla="*/ 3477338 w 3798659"/>
              <a:gd name="connsiteY714" fmla="*/ 2895959 h 5902321"/>
              <a:gd name="connsiteX715" fmla="*/ 3667340 w 3798659"/>
              <a:gd name="connsiteY715" fmla="*/ 2872614 h 5902321"/>
              <a:gd name="connsiteX716" fmla="*/ 3670890 w 3798659"/>
              <a:gd name="connsiteY716" fmla="*/ 2872614 h 5902321"/>
              <a:gd name="connsiteX717" fmla="*/ 3660243 w 3798659"/>
              <a:gd name="connsiteY717" fmla="*/ 2893909 h 5902321"/>
              <a:gd name="connsiteX718" fmla="*/ 3656692 w 3798659"/>
              <a:gd name="connsiteY718" fmla="*/ 2893910 h 5902321"/>
              <a:gd name="connsiteX719" fmla="*/ 3667340 w 3798659"/>
              <a:gd name="connsiteY719" fmla="*/ 2872614 h 5902321"/>
              <a:gd name="connsiteX720" fmla="*/ 3518279 w 3798659"/>
              <a:gd name="connsiteY720" fmla="*/ 2840673 h 5902321"/>
              <a:gd name="connsiteX721" fmla="*/ 3498978 w 3798659"/>
              <a:gd name="connsiteY721" fmla="*/ 2863594 h 5902321"/>
              <a:gd name="connsiteX722" fmla="*/ 3498827 w 3798659"/>
              <a:gd name="connsiteY722" fmla="*/ 2864019 h 5902321"/>
              <a:gd name="connsiteX723" fmla="*/ 3495615 w 3798659"/>
              <a:gd name="connsiteY723" fmla="*/ 2867586 h 5902321"/>
              <a:gd name="connsiteX724" fmla="*/ 3489324 w 3798659"/>
              <a:gd name="connsiteY724" fmla="*/ 2875058 h 5902321"/>
              <a:gd name="connsiteX725" fmla="*/ 3488676 w 3798659"/>
              <a:gd name="connsiteY725" fmla="*/ 2875297 h 5902321"/>
              <a:gd name="connsiteX726" fmla="*/ 3484745 w 3798659"/>
              <a:gd name="connsiteY726" fmla="*/ 2879665 h 5902321"/>
              <a:gd name="connsiteX727" fmla="*/ 3483926 w 3798659"/>
              <a:gd name="connsiteY727" fmla="*/ 2881467 h 5902321"/>
              <a:gd name="connsiteX728" fmla="*/ 3482199 w 3798659"/>
              <a:gd name="connsiteY728" fmla="*/ 2883518 h 5902321"/>
              <a:gd name="connsiteX729" fmla="*/ 3478456 w 3798659"/>
              <a:gd name="connsiteY729" fmla="*/ 2893499 h 5902321"/>
              <a:gd name="connsiteX730" fmla="*/ 3483926 w 3798659"/>
              <a:gd name="connsiteY730" fmla="*/ 2881467 h 5902321"/>
              <a:gd name="connsiteX731" fmla="*/ 3489324 w 3798659"/>
              <a:gd name="connsiteY731" fmla="*/ 2875058 h 5902321"/>
              <a:gd name="connsiteX732" fmla="*/ 3510293 w 3798659"/>
              <a:gd name="connsiteY732" fmla="*/ 2867291 h 5902321"/>
              <a:gd name="connsiteX733" fmla="*/ 3518279 w 3798659"/>
              <a:gd name="connsiteY733" fmla="*/ 2840673 h 5902321"/>
              <a:gd name="connsiteX734" fmla="*/ 3596358 w 3798659"/>
              <a:gd name="connsiteY734" fmla="*/ 2808729 h 5902321"/>
              <a:gd name="connsiteX735" fmla="*/ 3589261 w 3798659"/>
              <a:gd name="connsiteY735" fmla="*/ 2808730 h 5902321"/>
              <a:gd name="connsiteX736" fmla="*/ 3585710 w 3798659"/>
              <a:gd name="connsiteY736" fmla="*/ 2826475 h 5902321"/>
              <a:gd name="connsiteX737" fmla="*/ 3592811 w 3798659"/>
              <a:gd name="connsiteY737" fmla="*/ 2826475 h 5902321"/>
              <a:gd name="connsiteX738" fmla="*/ 3443747 w 3798659"/>
              <a:gd name="connsiteY738" fmla="*/ 2805182 h 5902321"/>
              <a:gd name="connsiteX739" fmla="*/ 3443746 w 3798659"/>
              <a:gd name="connsiteY739" fmla="*/ 2822928 h 5902321"/>
              <a:gd name="connsiteX740" fmla="*/ 3440197 w 3798659"/>
              <a:gd name="connsiteY740" fmla="*/ 2822928 h 5902321"/>
              <a:gd name="connsiteX741" fmla="*/ 3433099 w 3798659"/>
              <a:gd name="connsiteY741" fmla="*/ 2815827 h 5902321"/>
              <a:gd name="connsiteX742" fmla="*/ 3433099 w 3798659"/>
              <a:gd name="connsiteY742" fmla="*/ 2812279 h 5902321"/>
              <a:gd name="connsiteX743" fmla="*/ 3440196 w 3798659"/>
              <a:gd name="connsiteY743" fmla="*/ 2805183 h 5902321"/>
              <a:gd name="connsiteX744" fmla="*/ 3426001 w 3798659"/>
              <a:gd name="connsiteY744" fmla="*/ 2801632 h 5902321"/>
              <a:gd name="connsiteX745" fmla="*/ 3429552 w 3798659"/>
              <a:gd name="connsiteY745" fmla="*/ 2801632 h 5902321"/>
              <a:gd name="connsiteX746" fmla="*/ 3429551 w 3798659"/>
              <a:gd name="connsiteY746" fmla="*/ 2808730 h 5902321"/>
              <a:gd name="connsiteX747" fmla="*/ 3422451 w 3798659"/>
              <a:gd name="connsiteY747" fmla="*/ 2815827 h 5902321"/>
              <a:gd name="connsiteX748" fmla="*/ 3418903 w 3798659"/>
              <a:gd name="connsiteY748" fmla="*/ 2808729 h 5902321"/>
              <a:gd name="connsiteX749" fmla="*/ 3426001 w 3798659"/>
              <a:gd name="connsiteY749" fmla="*/ 2801632 h 5902321"/>
              <a:gd name="connsiteX750" fmla="*/ 3709931 w 3798659"/>
              <a:gd name="connsiteY750" fmla="*/ 2798082 h 5902321"/>
              <a:gd name="connsiteX751" fmla="*/ 3713479 w 3798659"/>
              <a:gd name="connsiteY751" fmla="*/ 2798082 h 5902321"/>
              <a:gd name="connsiteX752" fmla="*/ 3713478 w 3798659"/>
              <a:gd name="connsiteY752" fmla="*/ 2830025 h 5902321"/>
              <a:gd name="connsiteX753" fmla="*/ 3702831 w 3798659"/>
              <a:gd name="connsiteY753" fmla="*/ 2844221 h 5902321"/>
              <a:gd name="connsiteX754" fmla="*/ 3685086 w 3798659"/>
              <a:gd name="connsiteY754" fmla="*/ 2833573 h 5902321"/>
              <a:gd name="connsiteX755" fmla="*/ 3702830 w 3798659"/>
              <a:gd name="connsiteY755" fmla="*/ 2801633 h 5902321"/>
              <a:gd name="connsiteX756" fmla="*/ 3741872 w 3798659"/>
              <a:gd name="connsiteY756" fmla="*/ 2744845 h 5902321"/>
              <a:gd name="connsiteX757" fmla="*/ 3741872 w 3798659"/>
              <a:gd name="connsiteY757" fmla="*/ 2755494 h 5902321"/>
              <a:gd name="connsiteX758" fmla="*/ 3734775 w 3798659"/>
              <a:gd name="connsiteY758" fmla="*/ 2755493 h 5902321"/>
              <a:gd name="connsiteX759" fmla="*/ 3734774 w 3798659"/>
              <a:gd name="connsiteY759" fmla="*/ 2744845 h 5902321"/>
              <a:gd name="connsiteX760" fmla="*/ 3489885 w 3798659"/>
              <a:gd name="connsiteY760" fmla="*/ 2723553 h 5902321"/>
              <a:gd name="connsiteX761" fmla="*/ 3486336 w 3798659"/>
              <a:gd name="connsiteY761" fmla="*/ 2723553 h 5902321"/>
              <a:gd name="connsiteX762" fmla="*/ 3450845 w 3798659"/>
              <a:gd name="connsiteY762" fmla="*/ 2766141 h 5902321"/>
              <a:gd name="connsiteX763" fmla="*/ 3433099 w 3798659"/>
              <a:gd name="connsiteY763" fmla="*/ 2790984 h 5902321"/>
              <a:gd name="connsiteX764" fmla="*/ 3429552 w 3798659"/>
              <a:gd name="connsiteY764" fmla="*/ 2783887 h 5902321"/>
              <a:gd name="connsiteX765" fmla="*/ 3450844 w 3798659"/>
              <a:gd name="connsiteY765" fmla="*/ 2737748 h 5902321"/>
              <a:gd name="connsiteX766" fmla="*/ 3443747 w 3798659"/>
              <a:gd name="connsiteY766" fmla="*/ 2730650 h 5902321"/>
              <a:gd name="connsiteX767" fmla="*/ 3422451 w 3798659"/>
              <a:gd name="connsiteY767" fmla="*/ 2783887 h 5902321"/>
              <a:gd name="connsiteX768" fmla="*/ 3397608 w 3798659"/>
              <a:gd name="connsiteY768" fmla="*/ 2819377 h 5902321"/>
              <a:gd name="connsiteX769" fmla="*/ 3387487 w 3798659"/>
              <a:gd name="connsiteY769" fmla="*/ 2873350 h 5902321"/>
              <a:gd name="connsiteX770" fmla="*/ 3388803 w 3798659"/>
              <a:gd name="connsiteY770" fmla="*/ 2874666 h 5902321"/>
              <a:gd name="connsiteX771" fmla="*/ 3388803 w 3798659"/>
              <a:gd name="connsiteY771" fmla="*/ 2876165 h 5902321"/>
              <a:gd name="connsiteX772" fmla="*/ 3397608 w 3798659"/>
              <a:gd name="connsiteY772" fmla="*/ 2876164 h 5902321"/>
              <a:gd name="connsiteX773" fmla="*/ 3402643 w 3798659"/>
              <a:gd name="connsiteY773" fmla="*/ 2856024 h 5902321"/>
              <a:gd name="connsiteX774" fmla="*/ 3395904 w 3798659"/>
              <a:gd name="connsiteY774" fmla="*/ 2839176 h 5902321"/>
              <a:gd name="connsiteX775" fmla="*/ 3410099 w 3798659"/>
              <a:gd name="connsiteY775" fmla="*/ 2828527 h 5902321"/>
              <a:gd name="connsiteX776" fmla="*/ 3413650 w 3798659"/>
              <a:gd name="connsiteY776" fmla="*/ 2828527 h 5902321"/>
              <a:gd name="connsiteX777" fmla="*/ 3413796 w 3798659"/>
              <a:gd name="connsiteY777" fmla="*/ 2828771 h 5902321"/>
              <a:gd name="connsiteX778" fmla="*/ 3415354 w 3798659"/>
              <a:gd name="connsiteY778" fmla="*/ 2826475 h 5902321"/>
              <a:gd name="connsiteX779" fmla="*/ 3418904 w 3798659"/>
              <a:gd name="connsiteY779" fmla="*/ 2826475 h 5902321"/>
              <a:gd name="connsiteX780" fmla="*/ 3417976 w 3798659"/>
              <a:gd name="connsiteY780" fmla="*/ 2835741 h 5902321"/>
              <a:gd name="connsiteX781" fmla="*/ 3424294 w 3798659"/>
              <a:gd name="connsiteY781" fmla="*/ 2846272 h 5902321"/>
              <a:gd name="connsiteX782" fmla="*/ 3416801 w 3798659"/>
              <a:gd name="connsiteY782" fmla="*/ 2862690 h 5902321"/>
              <a:gd name="connsiteX783" fmla="*/ 3422451 w 3798659"/>
              <a:gd name="connsiteY783" fmla="*/ 2865517 h 5902321"/>
              <a:gd name="connsiteX784" fmla="*/ 3437979 w 3798659"/>
              <a:gd name="connsiteY784" fmla="*/ 2840671 h 5902321"/>
              <a:gd name="connsiteX785" fmla="*/ 3473701 w 3798659"/>
              <a:gd name="connsiteY785" fmla="*/ 2807051 h 5902321"/>
              <a:gd name="connsiteX786" fmla="*/ 3480194 w 3798659"/>
              <a:gd name="connsiteY786" fmla="*/ 2792592 h 5902321"/>
              <a:gd name="connsiteX787" fmla="*/ 3490912 w 3798659"/>
              <a:gd name="connsiteY787" fmla="*/ 2781063 h 5902321"/>
              <a:gd name="connsiteX788" fmla="*/ 3493436 w 3798659"/>
              <a:gd name="connsiteY788" fmla="*/ 2773238 h 5902321"/>
              <a:gd name="connsiteX789" fmla="*/ 3507631 w 3798659"/>
              <a:gd name="connsiteY789" fmla="*/ 2751943 h 5902321"/>
              <a:gd name="connsiteX790" fmla="*/ 3507631 w 3798659"/>
              <a:gd name="connsiteY790" fmla="*/ 2748396 h 5902321"/>
              <a:gd name="connsiteX791" fmla="*/ 3496984 w 3798659"/>
              <a:gd name="connsiteY791" fmla="*/ 2755493 h 5902321"/>
              <a:gd name="connsiteX792" fmla="*/ 3491729 w 3798659"/>
              <a:gd name="connsiteY792" fmla="*/ 2755493 h 5902321"/>
              <a:gd name="connsiteX793" fmla="*/ 3491729 w 3798659"/>
              <a:gd name="connsiteY793" fmla="*/ 2757546 h 5902321"/>
              <a:gd name="connsiteX794" fmla="*/ 3484631 w 3798659"/>
              <a:gd name="connsiteY794" fmla="*/ 2757546 h 5902321"/>
              <a:gd name="connsiteX795" fmla="*/ 3484631 w 3798659"/>
              <a:gd name="connsiteY795" fmla="*/ 2750448 h 5902321"/>
              <a:gd name="connsiteX796" fmla="*/ 3491147 w 3798659"/>
              <a:gd name="connsiteY796" fmla="*/ 2750448 h 5902321"/>
              <a:gd name="connsiteX797" fmla="*/ 3496983 w 3798659"/>
              <a:gd name="connsiteY797" fmla="*/ 2727100 h 5902321"/>
              <a:gd name="connsiteX798" fmla="*/ 346844 w 3798659"/>
              <a:gd name="connsiteY798" fmla="*/ 2689696 h 5902321"/>
              <a:gd name="connsiteX799" fmla="*/ 346844 w 3798659"/>
              <a:gd name="connsiteY799" fmla="*/ 2696793 h 5902321"/>
              <a:gd name="connsiteX800" fmla="*/ 349739 w 3798659"/>
              <a:gd name="connsiteY800" fmla="*/ 2696793 h 5902321"/>
              <a:gd name="connsiteX801" fmla="*/ 349485 w 3798659"/>
              <a:gd name="connsiteY801" fmla="*/ 2694166 h 5902321"/>
              <a:gd name="connsiteX802" fmla="*/ 350394 w 3798659"/>
              <a:gd name="connsiteY802" fmla="*/ 2690563 h 5902321"/>
              <a:gd name="connsiteX803" fmla="*/ 350394 w 3798659"/>
              <a:gd name="connsiteY803" fmla="*/ 2689696 h 5902321"/>
              <a:gd name="connsiteX804" fmla="*/ 361282 w 3798659"/>
              <a:gd name="connsiteY804" fmla="*/ 2611783 h 5902321"/>
              <a:gd name="connsiteX805" fmla="*/ 359428 w 3798659"/>
              <a:gd name="connsiteY805" fmla="*/ 2621826 h 5902321"/>
              <a:gd name="connsiteX806" fmla="*/ 362562 w 3798659"/>
              <a:gd name="connsiteY806" fmla="*/ 2617104 h 5902321"/>
              <a:gd name="connsiteX807" fmla="*/ 3575062 w 3798659"/>
              <a:gd name="connsiteY807" fmla="*/ 2606432 h 5902321"/>
              <a:gd name="connsiteX808" fmla="*/ 3564417 w 3798659"/>
              <a:gd name="connsiteY808" fmla="*/ 2627725 h 5902321"/>
              <a:gd name="connsiteX809" fmla="*/ 3582164 w 3798659"/>
              <a:gd name="connsiteY809" fmla="*/ 2609979 h 5902321"/>
              <a:gd name="connsiteX810" fmla="*/ 3720576 w 3798659"/>
              <a:gd name="connsiteY810" fmla="*/ 2553193 h 5902321"/>
              <a:gd name="connsiteX811" fmla="*/ 3713479 w 3798659"/>
              <a:gd name="connsiteY811" fmla="*/ 2560294 h 5902321"/>
              <a:gd name="connsiteX812" fmla="*/ 3720576 w 3798659"/>
              <a:gd name="connsiteY812" fmla="*/ 2560293 h 5902321"/>
              <a:gd name="connsiteX813" fmla="*/ 392770 w 3798659"/>
              <a:gd name="connsiteY813" fmla="*/ 2517127 h 5902321"/>
              <a:gd name="connsiteX814" fmla="*/ 391902 w 3798659"/>
              <a:gd name="connsiteY814" fmla="*/ 2524172 h 5902321"/>
              <a:gd name="connsiteX815" fmla="*/ 395425 w 3798659"/>
              <a:gd name="connsiteY815" fmla="*/ 2524606 h 5902321"/>
              <a:gd name="connsiteX816" fmla="*/ 396294 w 3798659"/>
              <a:gd name="connsiteY816" fmla="*/ 2517562 h 5902321"/>
              <a:gd name="connsiteX817" fmla="*/ 357491 w 3798659"/>
              <a:gd name="connsiteY817" fmla="*/ 2469650 h 5902321"/>
              <a:gd name="connsiteX818" fmla="*/ 357491 w 3798659"/>
              <a:gd name="connsiteY818" fmla="*/ 2487395 h 5902321"/>
              <a:gd name="connsiteX819" fmla="*/ 346843 w 3798659"/>
              <a:gd name="connsiteY819" fmla="*/ 2487395 h 5902321"/>
              <a:gd name="connsiteX820" fmla="*/ 346844 w 3798659"/>
              <a:gd name="connsiteY820" fmla="*/ 2480298 h 5902321"/>
              <a:gd name="connsiteX821" fmla="*/ 357491 w 3798659"/>
              <a:gd name="connsiteY821" fmla="*/ 2469650 h 5902321"/>
              <a:gd name="connsiteX822" fmla="*/ 350394 w 3798659"/>
              <a:gd name="connsiteY822" fmla="*/ 2402219 h 5902321"/>
              <a:gd name="connsiteX823" fmla="*/ 361042 w 3798659"/>
              <a:gd name="connsiteY823" fmla="*/ 2430612 h 5902321"/>
              <a:gd name="connsiteX824" fmla="*/ 353944 w 3798659"/>
              <a:gd name="connsiteY824" fmla="*/ 2434159 h 5902321"/>
              <a:gd name="connsiteX825" fmla="*/ 346843 w 3798659"/>
              <a:gd name="connsiteY825" fmla="*/ 2434159 h 5902321"/>
              <a:gd name="connsiteX826" fmla="*/ 346844 w 3798659"/>
              <a:gd name="connsiteY826" fmla="*/ 2412864 h 5902321"/>
              <a:gd name="connsiteX827" fmla="*/ 343297 w 3798659"/>
              <a:gd name="connsiteY827" fmla="*/ 2405765 h 5902321"/>
              <a:gd name="connsiteX828" fmla="*/ 3731225 w 3798659"/>
              <a:gd name="connsiteY828" fmla="*/ 2329599 h 5902321"/>
              <a:gd name="connsiteX829" fmla="*/ 3738322 w 3798659"/>
              <a:gd name="connsiteY829" fmla="*/ 2336697 h 5902321"/>
              <a:gd name="connsiteX830" fmla="*/ 3724126 w 3798659"/>
              <a:gd name="connsiteY830" fmla="*/ 2347345 h 5902321"/>
              <a:gd name="connsiteX831" fmla="*/ 3720577 w 3798659"/>
              <a:gd name="connsiteY831" fmla="*/ 2343798 h 5902321"/>
              <a:gd name="connsiteX832" fmla="*/ 3731225 w 3798659"/>
              <a:gd name="connsiteY832" fmla="*/ 2329599 h 5902321"/>
              <a:gd name="connsiteX833" fmla="*/ 3741872 w 3798659"/>
              <a:gd name="connsiteY833" fmla="*/ 2322502 h 5902321"/>
              <a:gd name="connsiteX834" fmla="*/ 3745423 w 3798659"/>
              <a:gd name="connsiteY834" fmla="*/ 2322502 h 5902321"/>
              <a:gd name="connsiteX835" fmla="*/ 3763168 w 3798659"/>
              <a:gd name="connsiteY835" fmla="*/ 2333150 h 5902321"/>
              <a:gd name="connsiteX836" fmla="*/ 3741871 w 3798659"/>
              <a:gd name="connsiteY836" fmla="*/ 2372188 h 5902321"/>
              <a:gd name="connsiteX837" fmla="*/ 3734775 w 3798659"/>
              <a:gd name="connsiteY837" fmla="*/ 2372188 h 5902321"/>
              <a:gd name="connsiteX838" fmla="*/ 3734775 w 3798659"/>
              <a:gd name="connsiteY838" fmla="*/ 2368641 h 5902321"/>
              <a:gd name="connsiteX839" fmla="*/ 3745423 w 3798659"/>
              <a:gd name="connsiteY839" fmla="*/ 2340248 h 5902321"/>
              <a:gd name="connsiteX840" fmla="*/ 389435 w 3798659"/>
              <a:gd name="connsiteY840" fmla="*/ 2281548 h 5902321"/>
              <a:gd name="connsiteX841" fmla="*/ 389435 w 3798659"/>
              <a:gd name="connsiteY841" fmla="*/ 2299293 h 5902321"/>
              <a:gd name="connsiteX842" fmla="*/ 400083 w 3798659"/>
              <a:gd name="connsiteY842" fmla="*/ 2299293 h 5902321"/>
              <a:gd name="connsiteX843" fmla="*/ 407180 w 3798659"/>
              <a:gd name="connsiteY843" fmla="*/ 2292196 h 5902321"/>
              <a:gd name="connsiteX844" fmla="*/ 407181 w 3798659"/>
              <a:gd name="connsiteY844" fmla="*/ 2285098 h 5902321"/>
              <a:gd name="connsiteX845" fmla="*/ 459050 w 3798659"/>
              <a:gd name="connsiteY845" fmla="*/ 2281480 h 5902321"/>
              <a:gd name="connsiteX846" fmla="*/ 453320 w 3798659"/>
              <a:gd name="connsiteY846" fmla="*/ 2288645 h 5902321"/>
              <a:gd name="connsiteX847" fmla="*/ 460417 w 3798659"/>
              <a:gd name="connsiteY847" fmla="*/ 2295743 h 5902321"/>
              <a:gd name="connsiteX848" fmla="*/ 463522 w 3798659"/>
              <a:gd name="connsiteY848" fmla="*/ 2294082 h 5902321"/>
              <a:gd name="connsiteX849" fmla="*/ 3720576 w 3798659"/>
              <a:gd name="connsiteY849" fmla="*/ 2251520 h 5902321"/>
              <a:gd name="connsiteX850" fmla="*/ 3713479 w 3798659"/>
              <a:gd name="connsiteY850" fmla="*/ 2258618 h 5902321"/>
              <a:gd name="connsiteX851" fmla="*/ 3727677 w 3798659"/>
              <a:gd name="connsiteY851" fmla="*/ 2258618 h 5902321"/>
              <a:gd name="connsiteX852" fmla="*/ 3720576 w 3798659"/>
              <a:gd name="connsiteY852" fmla="*/ 2251520 h 5902321"/>
              <a:gd name="connsiteX853" fmla="*/ 364589 w 3798659"/>
              <a:gd name="connsiteY853" fmla="*/ 2217663 h 5902321"/>
              <a:gd name="connsiteX854" fmla="*/ 375237 w 3798659"/>
              <a:gd name="connsiteY854" fmla="*/ 2217663 h 5902321"/>
              <a:gd name="connsiteX855" fmla="*/ 371690 w 3798659"/>
              <a:gd name="connsiteY855" fmla="*/ 2238959 h 5902321"/>
              <a:gd name="connsiteX856" fmla="*/ 368139 w 3798659"/>
              <a:gd name="connsiteY856" fmla="*/ 2238959 h 5902321"/>
              <a:gd name="connsiteX857" fmla="*/ 361042 w 3798659"/>
              <a:gd name="connsiteY857" fmla="*/ 2228311 h 5902321"/>
              <a:gd name="connsiteX858" fmla="*/ 364589 w 3798659"/>
              <a:gd name="connsiteY858" fmla="*/ 2217663 h 5902321"/>
              <a:gd name="connsiteX859" fmla="*/ 467001 w 3798659"/>
              <a:gd name="connsiteY859" fmla="*/ 2166237 h 5902321"/>
              <a:gd name="connsiteX860" fmla="*/ 459972 w 3798659"/>
              <a:gd name="connsiteY860" fmla="*/ 2191045 h 5902321"/>
              <a:gd name="connsiteX861" fmla="*/ 442671 w 3798659"/>
              <a:gd name="connsiteY861" fmla="*/ 2221214 h 5902321"/>
              <a:gd name="connsiteX862" fmla="*/ 431548 w 3798659"/>
              <a:gd name="connsiteY862" fmla="*/ 2232337 h 5902321"/>
              <a:gd name="connsiteX863" fmla="*/ 438426 w 3798659"/>
              <a:gd name="connsiteY863" fmla="*/ 2241147 h 5902321"/>
              <a:gd name="connsiteX864" fmla="*/ 438564 w 3798659"/>
              <a:gd name="connsiteY864" fmla="*/ 2260937 h 5902321"/>
              <a:gd name="connsiteX865" fmla="*/ 442671 w 3798659"/>
              <a:gd name="connsiteY865" fmla="*/ 2260252 h 5902321"/>
              <a:gd name="connsiteX866" fmla="*/ 449769 w 3798659"/>
              <a:gd name="connsiteY866" fmla="*/ 2267353 h 5902321"/>
              <a:gd name="connsiteX867" fmla="*/ 455756 w 3798659"/>
              <a:gd name="connsiteY867" fmla="*/ 2267353 h 5902321"/>
              <a:gd name="connsiteX868" fmla="*/ 456181 w 3798659"/>
              <a:gd name="connsiteY868" fmla="*/ 2263900 h 5902321"/>
              <a:gd name="connsiteX869" fmla="*/ 464095 w 3798659"/>
              <a:gd name="connsiteY869" fmla="*/ 2257721 h 5902321"/>
              <a:gd name="connsiteX870" fmla="*/ 467618 w 3798659"/>
              <a:gd name="connsiteY870" fmla="*/ 2258155 h 5902321"/>
              <a:gd name="connsiteX871" fmla="*/ 474687 w 3798659"/>
              <a:gd name="connsiteY871" fmla="*/ 2281376 h 5902321"/>
              <a:gd name="connsiteX872" fmla="*/ 474797 w 3798659"/>
              <a:gd name="connsiteY872" fmla="*/ 2280488 h 5902321"/>
              <a:gd name="connsiteX873" fmla="*/ 471251 w 3798659"/>
              <a:gd name="connsiteY873" fmla="*/ 2237900 h 5902321"/>
              <a:gd name="connsiteX874" fmla="*/ 474797 w 3798659"/>
              <a:gd name="connsiteY874" fmla="*/ 2230799 h 5902321"/>
              <a:gd name="connsiteX875" fmla="*/ 464153 w 3798659"/>
              <a:gd name="connsiteY875" fmla="*/ 2202409 h 5902321"/>
              <a:gd name="connsiteX876" fmla="*/ 468589 w 3798659"/>
              <a:gd name="connsiteY876" fmla="*/ 2186438 h 5902321"/>
              <a:gd name="connsiteX877" fmla="*/ 475136 w 3798659"/>
              <a:gd name="connsiteY877" fmla="*/ 2176835 h 5902321"/>
              <a:gd name="connsiteX878" fmla="*/ 470561 w 3798659"/>
              <a:gd name="connsiteY878" fmla="*/ 2176271 h 5902321"/>
              <a:gd name="connsiteX879" fmla="*/ 452294 w 3798659"/>
              <a:gd name="connsiteY879" fmla="*/ 2144756 h 5902321"/>
              <a:gd name="connsiteX880" fmla="*/ 449963 w 3798659"/>
              <a:gd name="connsiteY880" fmla="*/ 2146502 h 5902321"/>
              <a:gd name="connsiteX881" fmla="*/ 452022 w 3798659"/>
              <a:gd name="connsiteY881" fmla="*/ 2145378 h 5902321"/>
              <a:gd name="connsiteX882" fmla="*/ 494849 w 3798659"/>
              <a:gd name="connsiteY882" fmla="*/ 2127877 h 5902321"/>
              <a:gd name="connsiteX883" fmla="*/ 496093 w 3798659"/>
              <a:gd name="connsiteY883" fmla="*/ 2129120 h 5902321"/>
              <a:gd name="connsiteX884" fmla="*/ 496094 w 3798659"/>
              <a:gd name="connsiteY884" fmla="*/ 2127877 h 5902321"/>
              <a:gd name="connsiteX885" fmla="*/ 3325158 w 3798659"/>
              <a:gd name="connsiteY885" fmla="*/ 2126282 h 5902321"/>
              <a:gd name="connsiteX886" fmla="*/ 3322687 w 3798659"/>
              <a:gd name="connsiteY886" fmla="*/ 2137527 h 5902321"/>
              <a:gd name="connsiteX887" fmla="*/ 3328470 w 3798659"/>
              <a:gd name="connsiteY887" fmla="*/ 2132901 h 5902321"/>
              <a:gd name="connsiteX888" fmla="*/ 3308505 w 3798659"/>
              <a:gd name="connsiteY888" fmla="*/ 2101995 h 5902321"/>
              <a:gd name="connsiteX889" fmla="*/ 3306938 w 3798659"/>
              <a:gd name="connsiteY889" fmla="*/ 2106799 h 5902321"/>
              <a:gd name="connsiteX890" fmla="*/ 3297029 w 3798659"/>
              <a:gd name="connsiteY890" fmla="*/ 2106799 h 5902321"/>
              <a:gd name="connsiteX891" fmla="*/ 3294735 w 3798659"/>
              <a:gd name="connsiteY891" fmla="*/ 2109093 h 5902321"/>
              <a:gd name="connsiteX892" fmla="*/ 3294735 w 3798659"/>
              <a:gd name="connsiteY892" fmla="*/ 2112639 h 5902321"/>
              <a:gd name="connsiteX893" fmla="*/ 3301832 w 3798659"/>
              <a:gd name="connsiteY893" fmla="*/ 2119741 h 5902321"/>
              <a:gd name="connsiteX894" fmla="*/ 3305383 w 3798659"/>
              <a:gd name="connsiteY894" fmla="*/ 2119741 h 5902321"/>
              <a:gd name="connsiteX895" fmla="*/ 3308930 w 3798659"/>
              <a:gd name="connsiteY895" fmla="*/ 2101995 h 5902321"/>
              <a:gd name="connsiteX896" fmla="*/ 3679831 w 3798659"/>
              <a:gd name="connsiteY896" fmla="*/ 2093860 h 5902321"/>
              <a:gd name="connsiteX897" fmla="*/ 3686929 w 3798659"/>
              <a:gd name="connsiteY897" fmla="*/ 2100958 h 5902321"/>
              <a:gd name="connsiteX898" fmla="*/ 3672734 w 3798659"/>
              <a:gd name="connsiteY898" fmla="*/ 2111606 h 5902321"/>
              <a:gd name="connsiteX899" fmla="*/ 3669183 w 3798659"/>
              <a:gd name="connsiteY899" fmla="*/ 2108059 h 5902321"/>
              <a:gd name="connsiteX900" fmla="*/ 3679831 w 3798659"/>
              <a:gd name="connsiteY900" fmla="*/ 2093860 h 5902321"/>
              <a:gd name="connsiteX901" fmla="*/ 3694029 w 3798659"/>
              <a:gd name="connsiteY901" fmla="*/ 2086762 h 5902321"/>
              <a:gd name="connsiteX902" fmla="*/ 3711775 w 3798659"/>
              <a:gd name="connsiteY902" fmla="*/ 2097411 h 5902321"/>
              <a:gd name="connsiteX903" fmla="*/ 3690479 w 3798659"/>
              <a:gd name="connsiteY903" fmla="*/ 2136449 h 5902321"/>
              <a:gd name="connsiteX904" fmla="*/ 3683381 w 3798659"/>
              <a:gd name="connsiteY904" fmla="*/ 2136449 h 5902321"/>
              <a:gd name="connsiteX905" fmla="*/ 3683382 w 3798659"/>
              <a:gd name="connsiteY905" fmla="*/ 2132901 h 5902321"/>
              <a:gd name="connsiteX906" fmla="*/ 3694030 w 3798659"/>
              <a:gd name="connsiteY906" fmla="*/ 2104508 h 5902321"/>
              <a:gd name="connsiteX907" fmla="*/ 3690479 w 3798659"/>
              <a:gd name="connsiteY907" fmla="*/ 2086763 h 5902321"/>
              <a:gd name="connsiteX908" fmla="*/ 468152 w 3798659"/>
              <a:gd name="connsiteY908" fmla="*/ 2050815 h 5902321"/>
              <a:gd name="connsiteX909" fmla="*/ 478720 w 3798659"/>
              <a:gd name="connsiteY909" fmla="*/ 2052118 h 5902321"/>
              <a:gd name="connsiteX910" fmla="*/ 472593 w 3798659"/>
              <a:gd name="connsiteY910" fmla="*/ 2072820 h 5902321"/>
              <a:gd name="connsiteX911" fmla="*/ 469069 w 3798659"/>
              <a:gd name="connsiteY911" fmla="*/ 2072385 h 5902321"/>
              <a:gd name="connsiteX912" fmla="*/ 463328 w 3798659"/>
              <a:gd name="connsiteY912" fmla="*/ 2060949 h 5902321"/>
              <a:gd name="connsiteX913" fmla="*/ 468152 w 3798659"/>
              <a:gd name="connsiteY913" fmla="*/ 2050815 h 5902321"/>
              <a:gd name="connsiteX914" fmla="*/ 3390562 w 3798659"/>
              <a:gd name="connsiteY914" fmla="*/ 2041657 h 5902321"/>
              <a:gd name="connsiteX915" fmla="*/ 3390563 w 3798659"/>
              <a:gd name="connsiteY915" fmla="*/ 2045208 h 5902321"/>
              <a:gd name="connsiteX916" fmla="*/ 3383462 w 3798659"/>
              <a:gd name="connsiteY916" fmla="*/ 2052305 h 5902321"/>
              <a:gd name="connsiteX917" fmla="*/ 3379915 w 3798659"/>
              <a:gd name="connsiteY917" fmla="*/ 2052305 h 5902321"/>
              <a:gd name="connsiteX918" fmla="*/ 3379915 w 3798659"/>
              <a:gd name="connsiteY918" fmla="*/ 2041658 h 5902321"/>
              <a:gd name="connsiteX919" fmla="*/ 3337323 w 3798659"/>
              <a:gd name="connsiteY919" fmla="*/ 2023913 h 5902321"/>
              <a:gd name="connsiteX920" fmla="*/ 3324598 w 3798659"/>
              <a:gd name="connsiteY920" fmla="*/ 2036403 h 5902321"/>
              <a:gd name="connsiteX921" fmla="*/ 3320246 w 3798659"/>
              <a:gd name="connsiteY921" fmla="*/ 2065985 h 5902321"/>
              <a:gd name="connsiteX922" fmla="*/ 3315552 w 3798659"/>
              <a:gd name="connsiteY922" fmla="*/ 2080380 h 5902321"/>
              <a:gd name="connsiteX923" fmla="*/ 3316031 w 3798659"/>
              <a:gd name="connsiteY923" fmla="*/ 2080699 h 5902321"/>
              <a:gd name="connsiteX924" fmla="*/ 3323128 w 3798659"/>
              <a:gd name="connsiteY924" fmla="*/ 2080699 h 5902321"/>
              <a:gd name="connsiteX925" fmla="*/ 3337323 w 3798659"/>
              <a:gd name="connsiteY925" fmla="*/ 2045208 h 5902321"/>
              <a:gd name="connsiteX926" fmla="*/ 3669184 w 3798659"/>
              <a:gd name="connsiteY926" fmla="*/ 2015781 h 5902321"/>
              <a:gd name="connsiteX927" fmla="*/ 3662086 w 3798659"/>
              <a:gd name="connsiteY927" fmla="*/ 2022879 h 5902321"/>
              <a:gd name="connsiteX928" fmla="*/ 3676284 w 3798659"/>
              <a:gd name="connsiteY928" fmla="*/ 2022878 h 5902321"/>
              <a:gd name="connsiteX929" fmla="*/ 3669184 w 3798659"/>
              <a:gd name="connsiteY929" fmla="*/ 2015781 h 5902321"/>
              <a:gd name="connsiteX930" fmla="*/ 3497035 w 3798659"/>
              <a:gd name="connsiteY930" fmla="*/ 2002620 h 5902321"/>
              <a:gd name="connsiteX931" fmla="*/ 3504133 w 3798659"/>
              <a:gd name="connsiteY931" fmla="*/ 2002620 h 5902321"/>
              <a:gd name="connsiteX932" fmla="*/ 3504133 w 3798659"/>
              <a:gd name="connsiteY932" fmla="*/ 2009718 h 5902321"/>
              <a:gd name="connsiteX933" fmla="*/ 3497036 w 3798659"/>
              <a:gd name="connsiteY933" fmla="*/ 2009717 h 5902321"/>
              <a:gd name="connsiteX934" fmla="*/ 3369267 w 3798659"/>
              <a:gd name="connsiteY934" fmla="*/ 1995519 h 5902321"/>
              <a:gd name="connsiteX935" fmla="*/ 3351521 w 3798659"/>
              <a:gd name="connsiteY935" fmla="*/ 2023913 h 5902321"/>
              <a:gd name="connsiteX936" fmla="*/ 3358619 w 3798659"/>
              <a:gd name="connsiteY936" fmla="*/ 2023913 h 5902321"/>
              <a:gd name="connsiteX937" fmla="*/ 3376365 w 3798659"/>
              <a:gd name="connsiteY937" fmla="*/ 1999070 h 5902321"/>
              <a:gd name="connsiteX938" fmla="*/ 3383461 w 3798659"/>
              <a:gd name="connsiteY938" fmla="*/ 1974226 h 5902321"/>
              <a:gd name="connsiteX939" fmla="*/ 3379915 w 3798659"/>
              <a:gd name="connsiteY939" fmla="*/ 1981324 h 5902321"/>
              <a:gd name="connsiteX940" fmla="*/ 3379915 w 3798659"/>
              <a:gd name="connsiteY940" fmla="*/ 1995519 h 5902321"/>
              <a:gd name="connsiteX941" fmla="*/ 3383462 w 3798659"/>
              <a:gd name="connsiteY941" fmla="*/ 1995519 h 5902321"/>
              <a:gd name="connsiteX942" fmla="*/ 3390563 w 3798659"/>
              <a:gd name="connsiteY942" fmla="*/ 1988421 h 5902321"/>
              <a:gd name="connsiteX943" fmla="*/ 3390562 w 3798659"/>
              <a:gd name="connsiteY943" fmla="*/ 1981324 h 5902321"/>
              <a:gd name="connsiteX944" fmla="*/ 3383461 w 3798659"/>
              <a:gd name="connsiteY944" fmla="*/ 1974226 h 5902321"/>
              <a:gd name="connsiteX945" fmla="*/ 3401207 w 3798659"/>
              <a:gd name="connsiteY945" fmla="*/ 1960029 h 5902321"/>
              <a:gd name="connsiteX946" fmla="*/ 3394109 w 3798659"/>
              <a:gd name="connsiteY946" fmla="*/ 1967126 h 5902321"/>
              <a:gd name="connsiteX947" fmla="*/ 3394110 w 3798659"/>
              <a:gd name="connsiteY947" fmla="*/ 1970676 h 5902321"/>
              <a:gd name="connsiteX948" fmla="*/ 3401207 w 3798659"/>
              <a:gd name="connsiteY948" fmla="*/ 1970677 h 5902321"/>
              <a:gd name="connsiteX949" fmla="*/ 3525428 w 3798659"/>
              <a:gd name="connsiteY949" fmla="*/ 1956481 h 5902321"/>
              <a:gd name="connsiteX950" fmla="*/ 3525429 w 3798659"/>
              <a:gd name="connsiteY950" fmla="*/ 1967126 h 5902321"/>
              <a:gd name="connsiteX951" fmla="*/ 3514781 w 3798659"/>
              <a:gd name="connsiteY951" fmla="*/ 1967126 h 5902321"/>
              <a:gd name="connsiteX952" fmla="*/ 3514781 w 3798659"/>
              <a:gd name="connsiteY952" fmla="*/ 1963579 h 5902321"/>
              <a:gd name="connsiteX953" fmla="*/ 3521878 w 3798659"/>
              <a:gd name="connsiteY953" fmla="*/ 1956481 h 5902321"/>
              <a:gd name="connsiteX954" fmla="*/ 503190 w 3798659"/>
              <a:gd name="connsiteY954" fmla="*/ 1907830 h 5902321"/>
              <a:gd name="connsiteX955" fmla="*/ 503191 w 3798659"/>
              <a:gd name="connsiteY955" fmla="*/ 1925576 h 5902321"/>
              <a:gd name="connsiteX956" fmla="*/ 492543 w 3798659"/>
              <a:gd name="connsiteY956" fmla="*/ 1925576 h 5902321"/>
              <a:gd name="connsiteX957" fmla="*/ 492543 w 3798659"/>
              <a:gd name="connsiteY957" fmla="*/ 1918478 h 5902321"/>
              <a:gd name="connsiteX958" fmla="*/ 503190 w 3798659"/>
              <a:gd name="connsiteY958" fmla="*/ 1907830 h 5902321"/>
              <a:gd name="connsiteX959" fmla="*/ 3631901 w 3798659"/>
              <a:gd name="connsiteY959" fmla="*/ 1889046 h 5902321"/>
              <a:gd name="connsiteX960" fmla="*/ 3621253 w 3798659"/>
              <a:gd name="connsiteY960" fmla="*/ 1910342 h 5902321"/>
              <a:gd name="connsiteX961" fmla="*/ 3617703 w 3798659"/>
              <a:gd name="connsiteY961" fmla="*/ 1910342 h 5902321"/>
              <a:gd name="connsiteX962" fmla="*/ 3628351 w 3798659"/>
              <a:gd name="connsiteY962" fmla="*/ 1889047 h 5902321"/>
              <a:gd name="connsiteX963" fmla="*/ 535134 w 3798659"/>
              <a:gd name="connsiteY963" fmla="*/ 1861692 h 5902321"/>
              <a:gd name="connsiteX964" fmla="*/ 549329 w 3798659"/>
              <a:gd name="connsiteY964" fmla="*/ 1893635 h 5902321"/>
              <a:gd name="connsiteX965" fmla="*/ 538681 w 3798659"/>
              <a:gd name="connsiteY965" fmla="*/ 1904283 h 5902321"/>
              <a:gd name="connsiteX966" fmla="*/ 524486 w 3798659"/>
              <a:gd name="connsiteY966" fmla="*/ 1875891 h 5902321"/>
              <a:gd name="connsiteX967" fmla="*/ 524486 w 3798659"/>
              <a:gd name="connsiteY967" fmla="*/ 1868792 h 5902321"/>
              <a:gd name="connsiteX968" fmla="*/ 531584 w 3798659"/>
              <a:gd name="connsiteY968" fmla="*/ 1861693 h 5902321"/>
              <a:gd name="connsiteX969" fmla="*/ 3479290 w 3798659"/>
              <a:gd name="connsiteY969" fmla="*/ 1857106 h 5902321"/>
              <a:gd name="connsiteX970" fmla="*/ 3450335 w 3798659"/>
              <a:gd name="connsiteY970" fmla="*/ 1891491 h 5902321"/>
              <a:gd name="connsiteX971" fmla="*/ 3447346 w 3798659"/>
              <a:gd name="connsiteY971" fmla="*/ 1892597 h 5902321"/>
              <a:gd name="connsiteX972" fmla="*/ 3444937 w 3798659"/>
              <a:gd name="connsiteY972" fmla="*/ 1897900 h 5902321"/>
              <a:gd name="connsiteX973" fmla="*/ 3422503 w 3798659"/>
              <a:gd name="connsiteY973" fmla="*/ 1924537 h 5902321"/>
              <a:gd name="connsiteX974" fmla="*/ 3422503 w 3798659"/>
              <a:gd name="connsiteY974" fmla="*/ 1931635 h 5902321"/>
              <a:gd name="connsiteX975" fmla="*/ 3429601 w 3798659"/>
              <a:gd name="connsiteY975" fmla="*/ 1931635 h 5902321"/>
              <a:gd name="connsiteX976" fmla="*/ 3444937 w 3798659"/>
              <a:gd name="connsiteY976" fmla="*/ 1897900 h 5902321"/>
              <a:gd name="connsiteX977" fmla="*/ 3450335 w 3798659"/>
              <a:gd name="connsiteY977" fmla="*/ 1891491 h 5902321"/>
              <a:gd name="connsiteX978" fmla="*/ 3471304 w 3798659"/>
              <a:gd name="connsiteY978" fmla="*/ 1883724 h 5902321"/>
              <a:gd name="connsiteX979" fmla="*/ 3479290 w 3798659"/>
              <a:gd name="connsiteY979" fmla="*/ 1857106 h 5902321"/>
              <a:gd name="connsiteX980" fmla="*/ 496094 w 3798659"/>
              <a:gd name="connsiteY980" fmla="*/ 1840399 h 5902321"/>
              <a:gd name="connsiteX981" fmla="*/ 506741 w 3798659"/>
              <a:gd name="connsiteY981" fmla="*/ 1868793 h 5902321"/>
              <a:gd name="connsiteX982" fmla="*/ 499643 w 3798659"/>
              <a:gd name="connsiteY982" fmla="*/ 1872340 h 5902321"/>
              <a:gd name="connsiteX983" fmla="*/ 492543 w 3798659"/>
              <a:gd name="connsiteY983" fmla="*/ 1872340 h 5902321"/>
              <a:gd name="connsiteX984" fmla="*/ 492543 w 3798659"/>
              <a:gd name="connsiteY984" fmla="*/ 1851044 h 5902321"/>
              <a:gd name="connsiteX985" fmla="*/ 488996 w 3798659"/>
              <a:gd name="connsiteY985" fmla="*/ 1843947 h 5902321"/>
              <a:gd name="connsiteX986" fmla="*/ 3550272 w 3798659"/>
              <a:gd name="connsiteY986" fmla="*/ 1825162 h 5902321"/>
              <a:gd name="connsiteX987" fmla="*/ 3546721 w 3798659"/>
              <a:gd name="connsiteY987" fmla="*/ 1842908 h 5902321"/>
              <a:gd name="connsiteX988" fmla="*/ 3553822 w 3798659"/>
              <a:gd name="connsiteY988" fmla="*/ 1842908 h 5902321"/>
              <a:gd name="connsiteX989" fmla="*/ 3557369 w 3798659"/>
              <a:gd name="connsiteY989" fmla="*/ 1825163 h 5902321"/>
              <a:gd name="connsiteX990" fmla="*/ 3404758 w 3798659"/>
              <a:gd name="connsiteY990" fmla="*/ 1821615 h 5902321"/>
              <a:gd name="connsiteX991" fmla="*/ 3404758 w 3798659"/>
              <a:gd name="connsiteY991" fmla="*/ 1839360 h 5902321"/>
              <a:gd name="connsiteX992" fmla="*/ 3401207 w 3798659"/>
              <a:gd name="connsiteY992" fmla="*/ 1839360 h 5902321"/>
              <a:gd name="connsiteX993" fmla="*/ 3394110 w 3798659"/>
              <a:gd name="connsiteY993" fmla="*/ 1832260 h 5902321"/>
              <a:gd name="connsiteX994" fmla="*/ 3394110 w 3798659"/>
              <a:gd name="connsiteY994" fmla="*/ 1828713 h 5902321"/>
              <a:gd name="connsiteX995" fmla="*/ 3401207 w 3798659"/>
              <a:gd name="connsiteY995" fmla="*/ 1821615 h 5902321"/>
              <a:gd name="connsiteX996" fmla="*/ 3390563 w 3798659"/>
              <a:gd name="connsiteY996" fmla="*/ 1818065 h 5902321"/>
              <a:gd name="connsiteX997" fmla="*/ 3390563 w 3798659"/>
              <a:gd name="connsiteY997" fmla="*/ 1825162 h 5902321"/>
              <a:gd name="connsiteX998" fmla="*/ 3383462 w 3798659"/>
              <a:gd name="connsiteY998" fmla="*/ 1832259 h 5902321"/>
              <a:gd name="connsiteX999" fmla="*/ 3379915 w 3798659"/>
              <a:gd name="connsiteY999" fmla="*/ 1825163 h 5902321"/>
              <a:gd name="connsiteX1000" fmla="*/ 3387012 w 3798659"/>
              <a:gd name="connsiteY1000" fmla="*/ 1818065 h 5902321"/>
              <a:gd name="connsiteX1001" fmla="*/ 3670943 w 3798659"/>
              <a:gd name="connsiteY1001" fmla="*/ 1814514 h 5902321"/>
              <a:gd name="connsiteX1002" fmla="*/ 3674490 w 3798659"/>
              <a:gd name="connsiteY1002" fmla="*/ 1814514 h 5902321"/>
              <a:gd name="connsiteX1003" fmla="*/ 3674490 w 3798659"/>
              <a:gd name="connsiteY1003" fmla="*/ 1846458 h 5902321"/>
              <a:gd name="connsiteX1004" fmla="*/ 3663842 w 3798659"/>
              <a:gd name="connsiteY1004" fmla="*/ 1860653 h 5902321"/>
              <a:gd name="connsiteX1005" fmla="*/ 3646097 w 3798659"/>
              <a:gd name="connsiteY1005" fmla="*/ 1850005 h 5902321"/>
              <a:gd name="connsiteX1006" fmla="*/ 3663842 w 3798659"/>
              <a:gd name="connsiteY1006" fmla="*/ 1818065 h 5902321"/>
              <a:gd name="connsiteX1007" fmla="*/ 3702883 w 3798659"/>
              <a:gd name="connsiteY1007" fmla="*/ 1761278 h 5902321"/>
              <a:gd name="connsiteX1008" fmla="*/ 3702883 w 3798659"/>
              <a:gd name="connsiteY1008" fmla="*/ 1771926 h 5902321"/>
              <a:gd name="connsiteX1009" fmla="*/ 3695786 w 3798659"/>
              <a:gd name="connsiteY1009" fmla="*/ 1771926 h 5902321"/>
              <a:gd name="connsiteX1010" fmla="*/ 3695785 w 3798659"/>
              <a:gd name="connsiteY1010" fmla="*/ 1761278 h 5902321"/>
              <a:gd name="connsiteX1011" fmla="*/ 3447346 w 3798659"/>
              <a:gd name="connsiteY1011" fmla="*/ 1739985 h 5902321"/>
              <a:gd name="connsiteX1012" fmla="*/ 3411855 w 3798659"/>
              <a:gd name="connsiteY1012" fmla="*/ 1782574 h 5902321"/>
              <a:gd name="connsiteX1013" fmla="*/ 3394110 w 3798659"/>
              <a:gd name="connsiteY1013" fmla="*/ 1807417 h 5902321"/>
              <a:gd name="connsiteX1014" fmla="*/ 3390562 w 3798659"/>
              <a:gd name="connsiteY1014" fmla="*/ 1800319 h 5902321"/>
              <a:gd name="connsiteX1015" fmla="*/ 3411855 w 3798659"/>
              <a:gd name="connsiteY1015" fmla="*/ 1754180 h 5902321"/>
              <a:gd name="connsiteX1016" fmla="*/ 3404757 w 3798659"/>
              <a:gd name="connsiteY1016" fmla="*/ 1747083 h 5902321"/>
              <a:gd name="connsiteX1017" fmla="*/ 3383462 w 3798659"/>
              <a:gd name="connsiteY1017" fmla="*/ 1800319 h 5902321"/>
              <a:gd name="connsiteX1018" fmla="*/ 3358619 w 3798659"/>
              <a:gd name="connsiteY1018" fmla="*/ 1835811 h 5902321"/>
              <a:gd name="connsiteX1019" fmla="*/ 3347971 w 3798659"/>
              <a:gd name="connsiteY1019" fmla="*/ 1892597 h 5902321"/>
              <a:gd name="connsiteX1020" fmla="*/ 3358619 w 3798659"/>
              <a:gd name="connsiteY1020" fmla="*/ 1892596 h 5902321"/>
              <a:gd name="connsiteX1021" fmla="*/ 3376365 w 3798659"/>
              <a:gd name="connsiteY1021" fmla="*/ 1842908 h 5902321"/>
              <a:gd name="connsiteX1022" fmla="*/ 3379914 w 3798659"/>
              <a:gd name="connsiteY1022" fmla="*/ 1842907 h 5902321"/>
              <a:gd name="connsiteX1023" fmla="*/ 3376364 w 3798659"/>
              <a:gd name="connsiteY1023" fmla="*/ 1878398 h 5902321"/>
              <a:gd name="connsiteX1024" fmla="*/ 3383462 w 3798659"/>
              <a:gd name="connsiteY1024" fmla="*/ 1881949 h 5902321"/>
              <a:gd name="connsiteX1025" fmla="*/ 3436698 w 3798659"/>
              <a:gd name="connsiteY1025" fmla="*/ 1821615 h 5902321"/>
              <a:gd name="connsiteX1026" fmla="*/ 3454447 w 3798659"/>
              <a:gd name="connsiteY1026" fmla="*/ 1789672 h 5902321"/>
              <a:gd name="connsiteX1027" fmla="*/ 3468642 w 3798659"/>
              <a:gd name="connsiteY1027" fmla="*/ 1768376 h 5902321"/>
              <a:gd name="connsiteX1028" fmla="*/ 3468642 w 3798659"/>
              <a:gd name="connsiteY1028" fmla="*/ 1764828 h 5902321"/>
              <a:gd name="connsiteX1029" fmla="*/ 3457994 w 3798659"/>
              <a:gd name="connsiteY1029" fmla="*/ 1771926 h 5902321"/>
              <a:gd name="connsiteX1030" fmla="*/ 3450897 w 3798659"/>
              <a:gd name="connsiteY1030" fmla="*/ 1771926 h 5902321"/>
              <a:gd name="connsiteX1031" fmla="*/ 3457994 w 3798659"/>
              <a:gd name="connsiteY1031" fmla="*/ 1743533 h 5902321"/>
              <a:gd name="connsiteX1032" fmla="*/ 3450897 w 3798659"/>
              <a:gd name="connsiteY1032" fmla="*/ 1739986 h 5902321"/>
              <a:gd name="connsiteX1033" fmla="*/ 535134 w 3798659"/>
              <a:gd name="connsiteY1033" fmla="*/ 1719729 h 5902321"/>
              <a:gd name="connsiteX1034" fmla="*/ 535134 w 3798659"/>
              <a:gd name="connsiteY1034" fmla="*/ 1737474 h 5902321"/>
              <a:gd name="connsiteX1035" fmla="*/ 545783 w 3798659"/>
              <a:gd name="connsiteY1035" fmla="*/ 1737473 h 5902321"/>
              <a:gd name="connsiteX1036" fmla="*/ 552880 w 3798659"/>
              <a:gd name="connsiteY1036" fmla="*/ 1730377 h 5902321"/>
              <a:gd name="connsiteX1037" fmla="*/ 552880 w 3798659"/>
              <a:gd name="connsiteY1037" fmla="*/ 1723279 h 5902321"/>
              <a:gd name="connsiteX1038" fmla="*/ 510288 w 3798659"/>
              <a:gd name="connsiteY1038" fmla="*/ 1655844 h 5902321"/>
              <a:gd name="connsiteX1039" fmla="*/ 520936 w 3798659"/>
              <a:gd name="connsiteY1039" fmla="*/ 1655844 h 5902321"/>
              <a:gd name="connsiteX1040" fmla="*/ 517389 w 3798659"/>
              <a:gd name="connsiteY1040" fmla="*/ 1677140 h 5902321"/>
              <a:gd name="connsiteX1041" fmla="*/ 513838 w 3798659"/>
              <a:gd name="connsiteY1041" fmla="*/ 1677140 h 5902321"/>
              <a:gd name="connsiteX1042" fmla="*/ 506741 w 3798659"/>
              <a:gd name="connsiteY1042" fmla="*/ 1666492 h 5902321"/>
              <a:gd name="connsiteX1043" fmla="*/ 510288 w 3798659"/>
              <a:gd name="connsiteY1043" fmla="*/ 1655844 h 5902321"/>
              <a:gd name="connsiteX1044" fmla="*/ 3536074 w 3798659"/>
              <a:gd name="connsiteY1044" fmla="*/ 1622866 h 5902321"/>
              <a:gd name="connsiteX1045" fmla="*/ 3525429 w 3798659"/>
              <a:gd name="connsiteY1045" fmla="*/ 1644158 h 5902321"/>
              <a:gd name="connsiteX1046" fmla="*/ 3543174 w 3798659"/>
              <a:gd name="connsiteY1046" fmla="*/ 1626413 h 5902321"/>
              <a:gd name="connsiteX1047" fmla="*/ 577723 w 3798659"/>
              <a:gd name="connsiteY1047" fmla="*/ 1602609 h 5902321"/>
              <a:gd name="connsiteX1048" fmla="*/ 574172 w 3798659"/>
              <a:gd name="connsiteY1048" fmla="*/ 1602609 h 5902321"/>
              <a:gd name="connsiteX1049" fmla="*/ 574172 w 3798659"/>
              <a:gd name="connsiteY1049" fmla="*/ 1613256 h 5902321"/>
              <a:gd name="connsiteX1050" fmla="*/ 577723 w 3798659"/>
              <a:gd name="connsiteY1050" fmla="*/ 1613257 h 5902321"/>
              <a:gd name="connsiteX1051" fmla="*/ 683523 w 3798659"/>
              <a:gd name="connsiteY1051" fmla="*/ 1593369 h 5902321"/>
              <a:gd name="connsiteX1052" fmla="*/ 671282 w 3798659"/>
              <a:gd name="connsiteY1052" fmla="*/ 1597448 h 5902321"/>
              <a:gd name="connsiteX1053" fmla="*/ 681218 w 3798659"/>
              <a:gd name="connsiteY1053" fmla="*/ 1604899 h 5902321"/>
              <a:gd name="connsiteX1054" fmla="*/ 559977 w 3798659"/>
              <a:gd name="connsiteY1054" fmla="*/ 1570665 h 5902321"/>
              <a:gd name="connsiteX1055" fmla="*/ 567075 w 3798659"/>
              <a:gd name="connsiteY1055" fmla="*/ 1570665 h 5902321"/>
              <a:gd name="connsiteX1056" fmla="*/ 574173 w 3798659"/>
              <a:gd name="connsiteY1056" fmla="*/ 1591961 h 5902321"/>
              <a:gd name="connsiteX1057" fmla="*/ 595468 w 3798659"/>
              <a:gd name="connsiteY1057" fmla="*/ 1591962 h 5902321"/>
              <a:gd name="connsiteX1058" fmla="*/ 606116 w 3798659"/>
              <a:gd name="connsiteY1058" fmla="*/ 1584863 h 5902321"/>
              <a:gd name="connsiteX1059" fmla="*/ 613214 w 3798659"/>
              <a:gd name="connsiteY1059" fmla="*/ 1584864 h 5902321"/>
              <a:gd name="connsiteX1060" fmla="*/ 613214 w 3798659"/>
              <a:gd name="connsiteY1060" fmla="*/ 1602608 h 5902321"/>
              <a:gd name="connsiteX1061" fmla="*/ 588370 w 3798659"/>
              <a:gd name="connsiteY1061" fmla="*/ 1659395 h 5902321"/>
              <a:gd name="connsiteX1062" fmla="*/ 570625 w 3798659"/>
              <a:gd name="connsiteY1062" fmla="*/ 1677140 h 5902321"/>
              <a:gd name="connsiteX1063" fmla="*/ 559977 w 3798659"/>
              <a:gd name="connsiteY1063" fmla="*/ 1677140 h 5902321"/>
              <a:gd name="connsiteX1064" fmla="*/ 556427 w 3798659"/>
              <a:gd name="connsiteY1064" fmla="*/ 1666493 h 5902321"/>
              <a:gd name="connsiteX1065" fmla="*/ 559977 w 3798659"/>
              <a:gd name="connsiteY1065" fmla="*/ 1666492 h 5902321"/>
              <a:gd name="connsiteX1066" fmla="*/ 552880 w 3798659"/>
              <a:gd name="connsiteY1066" fmla="*/ 1648747 h 5902321"/>
              <a:gd name="connsiteX1067" fmla="*/ 556427 w 3798659"/>
              <a:gd name="connsiteY1067" fmla="*/ 1627452 h 5902321"/>
              <a:gd name="connsiteX1068" fmla="*/ 556427 w 3798659"/>
              <a:gd name="connsiteY1068" fmla="*/ 1613257 h 5902321"/>
              <a:gd name="connsiteX1069" fmla="*/ 545783 w 3798659"/>
              <a:gd name="connsiteY1069" fmla="*/ 1599059 h 5902321"/>
              <a:gd name="connsiteX1070" fmla="*/ 559977 w 3798659"/>
              <a:gd name="connsiteY1070" fmla="*/ 1570665 h 5902321"/>
              <a:gd name="connsiteX1071" fmla="*/ 3681588 w 3798659"/>
              <a:gd name="connsiteY1071" fmla="*/ 1569626 h 5902321"/>
              <a:gd name="connsiteX1072" fmla="*/ 3674490 w 3798659"/>
              <a:gd name="connsiteY1072" fmla="*/ 1576727 h 5902321"/>
              <a:gd name="connsiteX1073" fmla="*/ 3681588 w 3798659"/>
              <a:gd name="connsiteY1073" fmla="*/ 1576727 h 5902321"/>
              <a:gd name="connsiteX1074" fmla="*/ 638627 w 3798659"/>
              <a:gd name="connsiteY1074" fmla="*/ 1533917 h 5902321"/>
              <a:gd name="connsiteX1075" fmla="*/ 638627 w 3798659"/>
              <a:gd name="connsiteY1075" fmla="*/ 1551664 h 5902321"/>
              <a:gd name="connsiteX1076" fmla="*/ 627979 w 3798659"/>
              <a:gd name="connsiteY1076" fmla="*/ 1551663 h 5902321"/>
              <a:gd name="connsiteX1077" fmla="*/ 627978 w 3798659"/>
              <a:gd name="connsiteY1077" fmla="*/ 1544566 h 5902321"/>
              <a:gd name="connsiteX1078" fmla="*/ 638627 w 3798659"/>
              <a:gd name="connsiteY1078" fmla="*/ 1533917 h 5902321"/>
              <a:gd name="connsiteX1079" fmla="*/ 3110722 w 3798659"/>
              <a:gd name="connsiteY1079" fmla="*/ 1508111 h 5902321"/>
              <a:gd name="connsiteX1080" fmla="*/ 3103623 w 3798659"/>
              <a:gd name="connsiteY1080" fmla="*/ 1515212 h 5902321"/>
              <a:gd name="connsiteX1081" fmla="*/ 3110722 w 3798659"/>
              <a:gd name="connsiteY1081" fmla="*/ 1515213 h 5902321"/>
              <a:gd name="connsiteX1082" fmla="*/ 667020 w 3798659"/>
              <a:gd name="connsiteY1082" fmla="*/ 1487778 h 5902321"/>
              <a:gd name="connsiteX1083" fmla="*/ 670571 w 3798659"/>
              <a:gd name="connsiteY1083" fmla="*/ 1487779 h 5902321"/>
              <a:gd name="connsiteX1084" fmla="*/ 684766 w 3798659"/>
              <a:gd name="connsiteY1084" fmla="*/ 1519722 h 5902321"/>
              <a:gd name="connsiteX1085" fmla="*/ 674118 w 3798659"/>
              <a:gd name="connsiteY1085" fmla="*/ 1530370 h 5902321"/>
              <a:gd name="connsiteX1086" fmla="*/ 659923 w 3798659"/>
              <a:gd name="connsiteY1086" fmla="*/ 1501977 h 5902321"/>
              <a:gd name="connsiteX1087" fmla="*/ 659923 w 3798659"/>
              <a:gd name="connsiteY1087" fmla="*/ 1494879 h 5902321"/>
              <a:gd name="connsiteX1088" fmla="*/ 667020 w 3798659"/>
              <a:gd name="connsiteY1088" fmla="*/ 1487778 h 5902321"/>
              <a:gd name="connsiteX1089" fmla="*/ 3145674 w 3798659"/>
              <a:gd name="connsiteY1089" fmla="*/ 1476458 h 5902321"/>
              <a:gd name="connsiteX1090" fmla="*/ 3145675 w 3798659"/>
              <a:gd name="connsiteY1090" fmla="*/ 1483557 h 5902321"/>
              <a:gd name="connsiteX1091" fmla="*/ 3142125 w 3798659"/>
              <a:gd name="connsiteY1091" fmla="*/ 1483556 h 5902321"/>
              <a:gd name="connsiteX1092" fmla="*/ 3142125 w 3798659"/>
              <a:gd name="connsiteY1092" fmla="*/ 1476459 h 5902321"/>
              <a:gd name="connsiteX1093" fmla="*/ 3103337 w 3798659"/>
              <a:gd name="connsiteY1093" fmla="*/ 1472908 h 5902321"/>
              <a:gd name="connsiteX1094" fmla="*/ 3095985 w 3798659"/>
              <a:gd name="connsiteY1094" fmla="*/ 1472908 h 5902321"/>
              <a:gd name="connsiteX1095" fmla="*/ 3098926 w 3798659"/>
              <a:gd name="connsiteY1095" fmla="*/ 1477319 h 5902321"/>
              <a:gd name="connsiteX1096" fmla="*/ 631529 w 3798659"/>
              <a:gd name="connsiteY1096" fmla="*/ 1466487 h 5902321"/>
              <a:gd name="connsiteX1097" fmla="*/ 642177 w 3798659"/>
              <a:gd name="connsiteY1097" fmla="*/ 1494879 h 5902321"/>
              <a:gd name="connsiteX1098" fmla="*/ 635080 w 3798659"/>
              <a:gd name="connsiteY1098" fmla="*/ 1498426 h 5902321"/>
              <a:gd name="connsiteX1099" fmla="*/ 627978 w 3798659"/>
              <a:gd name="connsiteY1099" fmla="*/ 1498427 h 5902321"/>
              <a:gd name="connsiteX1100" fmla="*/ 627979 w 3798659"/>
              <a:gd name="connsiteY1100" fmla="*/ 1477131 h 5902321"/>
              <a:gd name="connsiteX1101" fmla="*/ 624431 w 3798659"/>
              <a:gd name="connsiteY1101" fmla="*/ 1470034 h 5902321"/>
              <a:gd name="connsiteX1102" fmla="*/ 3163420 w 3798659"/>
              <a:gd name="connsiteY1102" fmla="*/ 1444518 h 5902321"/>
              <a:gd name="connsiteX1103" fmla="*/ 3166967 w 3798659"/>
              <a:gd name="connsiteY1103" fmla="*/ 1444518 h 5902321"/>
              <a:gd name="connsiteX1104" fmla="*/ 3159870 w 3798659"/>
              <a:gd name="connsiteY1104" fmla="*/ 1458713 h 5902321"/>
              <a:gd name="connsiteX1105" fmla="*/ 3152772 w 3798659"/>
              <a:gd name="connsiteY1105" fmla="*/ 1451616 h 5902321"/>
              <a:gd name="connsiteX1106" fmla="*/ 3287638 w 3798659"/>
              <a:gd name="connsiteY1106" fmla="*/ 1391278 h 5902321"/>
              <a:gd name="connsiteX1107" fmla="*/ 3284088 w 3798659"/>
              <a:gd name="connsiteY1107" fmla="*/ 1391279 h 5902321"/>
              <a:gd name="connsiteX1108" fmla="*/ 3262795 w 3798659"/>
              <a:gd name="connsiteY1108" fmla="*/ 1394829 h 5902321"/>
              <a:gd name="connsiteX1109" fmla="*/ 3262795 w 3798659"/>
              <a:gd name="connsiteY1109" fmla="*/ 1391279 h 5902321"/>
              <a:gd name="connsiteX1110" fmla="*/ 3245936 w 3798659"/>
              <a:gd name="connsiteY1110" fmla="*/ 1404588 h 5902321"/>
              <a:gd name="connsiteX1111" fmla="*/ 3238479 w 3798659"/>
              <a:gd name="connsiteY1111" fmla="*/ 1417309 h 5902321"/>
              <a:gd name="connsiteX1112" fmla="*/ 3264140 w 3798659"/>
              <a:gd name="connsiteY1112" fmla="*/ 1431565 h 5902321"/>
              <a:gd name="connsiteX1113" fmla="*/ 3273440 w 3798659"/>
              <a:gd name="connsiteY1113" fmla="*/ 1384181 h 5902321"/>
              <a:gd name="connsiteX1114" fmla="*/ 3266343 w 3798659"/>
              <a:gd name="connsiteY1114" fmla="*/ 1384182 h 5902321"/>
              <a:gd name="connsiteX1115" fmla="*/ 3266342 w 3798659"/>
              <a:gd name="connsiteY1115" fmla="*/ 1387731 h 5902321"/>
              <a:gd name="connsiteX1116" fmla="*/ 3273441 w 3798659"/>
              <a:gd name="connsiteY1116" fmla="*/ 1387732 h 5902321"/>
              <a:gd name="connsiteX1117" fmla="*/ 3308931 w 3798659"/>
              <a:gd name="connsiteY1117" fmla="*/ 1377083 h 5902321"/>
              <a:gd name="connsiteX1118" fmla="*/ 3308931 w 3798659"/>
              <a:gd name="connsiteY1118" fmla="*/ 1380634 h 5902321"/>
              <a:gd name="connsiteX1119" fmla="*/ 3316031 w 3798659"/>
              <a:gd name="connsiteY1119" fmla="*/ 1380634 h 5902321"/>
              <a:gd name="connsiteX1120" fmla="*/ 3316032 w 3798659"/>
              <a:gd name="connsiteY1120" fmla="*/ 1377083 h 5902321"/>
              <a:gd name="connsiteX1121" fmla="*/ 3174065 w 3798659"/>
              <a:gd name="connsiteY1121" fmla="*/ 1377083 h 5902321"/>
              <a:gd name="connsiteX1122" fmla="*/ 3184713 w 3798659"/>
              <a:gd name="connsiteY1122" fmla="*/ 1377083 h 5902321"/>
              <a:gd name="connsiteX1123" fmla="*/ 3177615 w 3798659"/>
              <a:gd name="connsiteY1123" fmla="*/ 1384182 h 5902321"/>
              <a:gd name="connsiteX1124" fmla="*/ 3174065 w 3798659"/>
              <a:gd name="connsiteY1124" fmla="*/ 1384181 h 5902321"/>
              <a:gd name="connsiteX1125" fmla="*/ 3298286 w 3798659"/>
              <a:gd name="connsiteY1125" fmla="*/ 1373533 h 5902321"/>
              <a:gd name="connsiteX1126" fmla="*/ 3294735 w 3798659"/>
              <a:gd name="connsiteY1126" fmla="*/ 1373533 h 5902321"/>
              <a:gd name="connsiteX1127" fmla="*/ 3287638 w 3798659"/>
              <a:gd name="connsiteY1127" fmla="*/ 1380634 h 5902321"/>
              <a:gd name="connsiteX1128" fmla="*/ 3287638 w 3798659"/>
              <a:gd name="connsiteY1128" fmla="*/ 1384182 h 5902321"/>
              <a:gd name="connsiteX1129" fmla="*/ 3294736 w 3798659"/>
              <a:gd name="connsiteY1129" fmla="*/ 1384181 h 5902321"/>
              <a:gd name="connsiteX1130" fmla="*/ 3298286 w 3798659"/>
              <a:gd name="connsiteY1130" fmla="*/ 1373533 h 5902321"/>
              <a:gd name="connsiteX1131" fmla="*/ 3188263 w 3798659"/>
              <a:gd name="connsiteY1131" fmla="*/ 1359338 h 5902321"/>
              <a:gd name="connsiteX1132" fmla="*/ 3188264 w 3798659"/>
              <a:gd name="connsiteY1132" fmla="*/ 1366435 h 5902321"/>
              <a:gd name="connsiteX1133" fmla="*/ 3181165 w 3798659"/>
              <a:gd name="connsiteY1133" fmla="*/ 1366436 h 5902321"/>
              <a:gd name="connsiteX1134" fmla="*/ 3181166 w 3798659"/>
              <a:gd name="connsiteY1134" fmla="*/ 1359338 h 5902321"/>
              <a:gd name="connsiteX1135" fmla="*/ 3692235 w 3798659"/>
              <a:gd name="connsiteY1135" fmla="*/ 1346033 h 5902321"/>
              <a:gd name="connsiteX1136" fmla="*/ 3699333 w 3798659"/>
              <a:gd name="connsiteY1136" fmla="*/ 1353131 h 5902321"/>
              <a:gd name="connsiteX1137" fmla="*/ 3685138 w 3798659"/>
              <a:gd name="connsiteY1137" fmla="*/ 1363778 h 5902321"/>
              <a:gd name="connsiteX1138" fmla="*/ 3681587 w 3798659"/>
              <a:gd name="connsiteY1138" fmla="*/ 1360231 h 5902321"/>
              <a:gd name="connsiteX1139" fmla="*/ 3692235 w 3798659"/>
              <a:gd name="connsiteY1139" fmla="*/ 1346033 h 5902321"/>
              <a:gd name="connsiteX1140" fmla="*/ 670571 w 3798659"/>
              <a:gd name="connsiteY1140" fmla="*/ 1345816 h 5902321"/>
              <a:gd name="connsiteX1141" fmla="*/ 670570 w 3798659"/>
              <a:gd name="connsiteY1141" fmla="*/ 1363561 h 5902321"/>
              <a:gd name="connsiteX1142" fmla="*/ 681218 w 3798659"/>
              <a:gd name="connsiteY1142" fmla="*/ 1363561 h 5902321"/>
              <a:gd name="connsiteX1143" fmla="*/ 688316 w 3798659"/>
              <a:gd name="connsiteY1143" fmla="*/ 1356463 h 5902321"/>
              <a:gd name="connsiteX1144" fmla="*/ 688316 w 3798659"/>
              <a:gd name="connsiteY1144" fmla="*/ 1349366 h 5902321"/>
              <a:gd name="connsiteX1145" fmla="*/ 3706433 w 3798659"/>
              <a:gd name="connsiteY1145" fmla="*/ 1338936 h 5902321"/>
              <a:gd name="connsiteX1146" fmla="*/ 3724179 w 3798659"/>
              <a:gd name="connsiteY1146" fmla="*/ 1349584 h 5902321"/>
              <a:gd name="connsiteX1147" fmla="*/ 3702883 w 3798659"/>
              <a:gd name="connsiteY1147" fmla="*/ 1388622 h 5902321"/>
              <a:gd name="connsiteX1148" fmla="*/ 3695786 w 3798659"/>
              <a:gd name="connsiteY1148" fmla="*/ 1388621 h 5902321"/>
              <a:gd name="connsiteX1149" fmla="*/ 3695786 w 3798659"/>
              <a:gd name="connsiteY1149" fmla="*/ 1385075 h 5902321"/>
              <a:gd name="connsiteX1150" fmla="*/ 3706434 w 3798659"/>
              <a:gd name="connsiteY1150" fmla="*/ 1356681 h 5902321"/>
              <a:gd name="connsiteX1151" fmla="*/ 3702883 w 3798659"/>
              <a:gd name="connsiteY1151" fmla="*/ 1338936 h 5902321"/>
              <a:gd name="connsiteX1152" fmla="*/ 3163961 w 3798659"/>
              <a:gd name="connsiteY1152" fmla="*/ 1335534 h 5902321"/>
              <a:gd name="connsiteX1153" fmla="*/ 3152771 w 3798659"/>
              <a:gd name="connsiteY1153" fmla="*/ 1343366 h 5902321"/>
              <a:gd name="connsiteX1154" fmla="*/ 3149426 w 3798659"/>
              <a:gd name="connsiteY1154" fmla="*/ 1355074 h 5902321"/>
              <a:gd name="connsiteX1155" fmla="*/ 3156860 w 3798659"/>
              <a:gd name="connsiteY1155" fmla="*/ 1344853 h 5902321"/>
              <a:gd name="connsiteX1156" fmla="*/ 3163961 w 3798659"/>
              <a:gd name="connsiteY1156" fmla="*/ 1337756 h 5902321"/>
              <a:gd name="connsiteX1157" fmla="*/ 2749204 w 3798659"/>
              <a:gd name="connsiteY1157" fmla="*/ 1334495 h 5902321"/>
              <a:gd name="connsiteX1158" fmla="*/ 2754240 w 3798659"/>
              <a:gd name="connsiteY1158" fmla="*/ 1336173 h 5902321"/>
              <a:gd name="connsiteX1159" fmla="*/ 2756338 w 3798659"/>
              <a:gd name="connsiteY1159" fmla="*/ 1334495 h 5902321"/>
              <a:gd name="connsiteX1160" fmla="*/ 3216657 w 3798659"/>
              <a:gd name="connsiteY1160" fmla="*/ 1323847 h 5902321"/>
              <a:gd name="connsiteX1161" fmla="*/ 3220203 w 3798659"/>
              <a:gd name="connsiteY1161" fmla="*/ 1330945 h 5902321"/>
              <a:gd name="connsiteX1162" fmla="*/ 3216657 w 3798659"/>
              <a:gd name="connsiteY1162" fmla="*/ 1334495 h 5902321"/>
              <a:gd name="connsiteX1163" fmla="*/ 3227304 w 3798659"/>
              <a:gd name="connsiteY1163" fmla="*/ 1338042 h 5902321"/>
              <a:gd name="connsiteX1164" fmla="*/ 3227304 w 3798659"/>
              <a:gd name="connsiteY1164" fmla="*/ 1355787 h 5902321"/>
              <a:gd name="connsiteX1165" fmla="*/ 3220204 w 3798659"/>
              <a:gd name="connsiteY1165" fmla="*/ 1362888 h 5902321"/>
              <a:gd name="connsiteX1166" fmla="*/ 3209556 w 3798659"/>
              <a:gd name="connsiteY1166" fmla="*/ 1327395 h 5902321"/>
              <a:gd name="connsiteX1167" fmla="*/ 840927 w 3798659"/>
              <a:gd name="connsiteY1167" fmla="*/ 1320973 h 5902321"/>
              <a:gd name="connsiteX1168" fmla="*/ 833829 w 3798659"/>
              <a:gd name="connsiteY1168" fmla="*/ 1331620 h 5902321"/>
              <a:gd name="connsiteX1169" fmla="*/ 840927 w 3798659"/>
              <a:gd name="connsiteY1169" fmla="*/ 1338718 h 5902321"/>
              <a:gd name="connsiteX1170" fmla="*/ 848024 w 3798659"/>
              <a:gd name="connsiteY1170" fmla="*/ 1338718 h 5902321"/>
              <a:gd name="connsiteX1171" fmla="*/ 848024 w 3798659"/>
              <a:gd name="connsiteY1171" fmla="*/ 1324519 h 5902321"/>
              <a:gd name="connsiteX1172" fmla="*/ 3241500 w 3798659"/>
              <a:gd name="connsiteY1172" fmla="*/ 1316750 h 5902321"/>
              <a:gd name="connsiteX1173" fmla="*/ 3241500 w 3798659"/>
              <a:gd name="connsiteY1173" fmla="*/ 1323848 h 5902321"/>
              <a:gd name="connsiteX1174" fmla="*/ 3237949 w 3798659"/>
              <a:gd name="connsiteY1174" fmla="*/ 1334495 h 5902321"/>
              <a:gd name="connsiteX1175" fmla="*/ 3230852 w 3798659"/>
              <a:gd name="connsiteY1175" fmla="*/ 1334495 h 5902321"/>
              <a:gd name="connsiteX1176" fmla="*/ 3230851 w 3798659"/>
              <a:gd name="connsiteY1176" fmla="*/ 1330945 h 5902321"/>
              <a:gd name="connsiteX1177" fmla="*/ 3241500 w 3798659"/>
              <a:gd name="connsiteY1177" fmla="*/ 1316750 h 5902321"/>
              <a:gd name="connsiteX1178" fmla="*/ 3143519 w 3798659"/>
              <a:gd name="connsiteY1178" fmla="*/ 1302487 h 5902321"/>
              <a:gd name="connsiteX1179" fmla="*/ 3137340 w 3798659"/>
              <a:gd name="connsiteY1179" fmla="*/ 1311581 h 5902321"/>
              <a:gd name="connsiteX1180" fmla="*/ 3132017 w 3798659"/>
              <a:gd name="connsiteY1180" fmla="*/ 1327107 h 5902321"/>
              <a:gd name="connsiteX1181" fmla="*/ 3128217 w 3798659"/>
              <a:gd name="connsiteY1181" fmla="*/ 1327107 h 5902321"/>
              <a:gd name="connsiteX1182" fmla="*/ 3120829 w 3798659"/>
              <a:gd name="connsiteY1182" fmla="*/ 1334495 h 5902321"/>
              <a:gd name="connsiteX1183" fmla="*/ 3124379 w 3798659"/>
              <a:gd name="connsiteY1183" fmla="*/ 1341593 h 5902321"/>
              <a:gd name="connsiteX1184" fmla="*/ 3124379 w 3798659"/>
              <a:gd name="connsiteY1184" fmla="*/ 1345143 h 5902321"/>
              <a:gd name="connsiteX1185" fmla="*/ 3122815 w 3798659"/>
              <a:gd name="connsiteY1185" fmla="*/ 1348270 h 5902321"/>
              <a:gd name="connsiteX1186" fmla="*/ 3124920 w 3798659"/>
              <a:gd name="connsiteY1186" fmla="*/ 1351953 h 5902321"/>
              <a:gd name="connsiteX1187" fmla="*/ 3124919 w 3798659"/>
              <a:gd name="connsiteY1187" fmla="*/ 1359050 h 5902321"/>
              <a:gd name="connsiteX1188" fmla="*/ 3112425 w 3798659"/>
              <a:gd name="connsiteY1188" fmla="*/ 1369046 h 5902321"/>
              <a:gd name="connsiteX1189" fmla="*/ 3110181 w 3798659"/>
              <a:gd name="connsiteY1189" fmla="*/ 1373534 h 5902321"/>
              <a:gd name="connsiteX1190" fmla="*/ 3110181 w 3798659"/>
              <a:gd name="connsiteY1190" fmla="*/ 1379803 h 5902321"/>
              <a:gd name="connsiteX1191" fmla="*/ 3114272 w 3798659"/>
              <a:gd name="connsiteY1191" fmla="*/ 1383893 h 5902321"/>
              <a:gd name="connsiteX1192" fmla="*/ 3124920 w 3798659"/>
              <a:gd name="connsiteY1192" fmla="*/ 1383893 h 5902321"/>
              <a:gd name="connsiteX1193" fmla="*/ 3135565 w 3798659"/>
              <a:gd name="connsiteY1193" fmla="*/ 1374133 h 5902321"/>
              <a:gd name="connsiteX1194" fmla="*/ 3135870 w 3798659"/>
              <a:gd name="connsiteY1194" fmla="*/ 1373715 h 5902321"/>
              <a:gd name="connsiteX1195" fmla="*/ 3131476 w 3798659"/>
              <a:gd name="connsiteY1195" fmla="*/ 1359338 h 5902321"/>
              <a:gd name="connsiteX1196" fmla="*/ 3145675 w 3798659"/>
              <a:gd name="connsiteY1196" fmla="*/ 1320296 h 5902321"/>
              <a:gd name="connsiteX1197" fmla="*/ 3149222 w 3798659"/>
              <a:gd name="connsiteY1197" fmla="*/ 1316750 h 5902321"/>
              <a:gd name="connsiteX1198" fmla="*/ 3234402 w 3798659"/>
              <a:gd name="connsiteY1198" fmla="*/ 1288356 h 5902321"/>
              <a:gd name="connsiteX1199" fmla="*/ 3234402 w 3798659"/>
              <a:gd name="connsiteY1199" fmla="*/ 1291904 h 5902321"/>
              <a:gd name="connsiteX1200" fmla="*/ 3223754 w 3798659"/>
              <a:gd name="connsiteY1200" fmla="*/ 1309648 h 5902321"/>
              <a:gd name="connsiteX1201" fmla="*/ 3220204 w 3798659"/>
              <a:gd name="connsiteY1201" fmla="*/ 1302551 h 5902321"/>
              <a:gd name="connsiteX1202" fmla="*/ 3220203 w 3798659"/>
              <a:gd name="connsiteY1202" fmla="*/ 1291903 h 5902321"/>
              <a:gd name="connsiteX1203" fmla="*/ 3234402 w 3798659"/>
              <a:gd name="connsiteY1203" fmla="*/ 1288356 h 5902321"/>
              <a:gd name="connsiteX1204" fmla="*/ 645725 w 3798659"/>
              <a:gd name="connsiteY1204" fmla="*/ 1281931 h 5902321"/>
              <a:gd name="connsiteX1205" fmla="*/ 656372 w 3798659"/>
              <a:gd name="connsiteY1205" fmla="*/ 1281931 h 5902321"/>
              <a:gd name="connsiteX1206" fmla="*/ 652825 w 3798659"/>
              <a:gd name="connsiteY1206" fmla="*/ 1303227 h 5902321"/>
              <a:gd name="connsiteX1207" fmla="*/ 649275 w 3798659"/>
              <a:gd name="connsiteY1207" fmla="*/ 1303227 h 5902321"/>
              <a:gd name="connsiteX1208" fmla="*/ 642177 w 3798659"/>
              <a:gd name="connsiteY1208" fmla="*/ 1292578 h 5902321"/>
              <a:gd name="connsiteX1209" fmla="*/ 645725 w 3798659"/>
              <a:gd name="connsiteY1209" fmla="*/ 1281931 h 5902321"/>
              <a:gd name="connsiteX1210" fmla="*/ 867203 w 3798659"/>
              <a:gd name="connsiteY1210" fmla="*/ 1281232 h 5902321"/>
              <a:gd name="connsiteX1211" fmla="*/ 872867 w 3798659"/>
              <a:gd name="connsiteY1211" fmla="*/ 1285481 h 5902321"/>
              <a:gd name="connsiteX1212" fmla="*/ 869320 w 3798659"/>
              <a:gd name="connsiteY1212" fmla="*/ 1292579 h 5902321"/>
              <a:gd name="connsiteX1213" fmla="*/ 869320 w 3798659"/>
              <a:gd name="connsiteY1213" fmla="*/ 1310325 h 5902321"/>
              <a:gd name="connsiteX1214" fmla="*/ 876418 w 3798659"/>
              <a:gd name="connsiteY1214" fmla="*/ 1310324 h 5902321"/>
              <a:gd name="connsiteX1215" fmla="*/ 878712 w 3798659"/>
              <a:gd name="connsiteY1215" fmla="*/ 1308031 h 5902321"/>
              <a:gd name="connsiteX1216" fmla="*/ 879701 w 3798659"/>
              <a:gd name="connsiteY1216" fmla="*/ 1298140 h 5902321"/>
              <a:gd name="connsiteX1217" fmla="*/ 872867 w 3798659"/>
              <a:gd name="connsiteY1217" fmla="*/ 1289029 h 5902321"/>
              <a:gd name="connsiteX1218" fmla="*/ 881072 w 3798659"/>
              <a:gd name="connsiteY1218" fmla="*/ 1284414 h 5902321"/>
              <a:gd name="connsiteX1219" fmla="*/ 881390 w 3798659"/>
              <a:gd name="connsiteY1219" fmla="*/ 1281232 h 5902321"/>
              <a:gd name="connsiteX1220" fmla="*/ 3681587 w 3798659"/>
              <a:gd name="connsiteY1220" fmla="*/ 1267953 h 5902321"/>
              <a:gd name="connsiteX1221" fmla="*/ 3674490 w 3798659"/>
              <a:gd name="connsiteY1221" fmla="*/ 1275052 h 5902321"/>
              <a:gd name="connsiteX1222" fmla="*/ 3688688 w 3798659"/>
              <a:gd name="connsiteY1222" fmla="*/ 1275052 h 5902321"/>
              <a:gd name="connsiteX1223" fmla="*/ 3681587 w 3798659"/>
              <a:gd name="connsiteY1223" fmla="*/ 1267953 h 5902321"/>
              <a:gd name="connsiteX1224" fmla="*/ 3241500 w 3798659"/>
              <a:gd name="connsiteY1224" fmla="*/ 1263513 h 5902321"/>
              <a:gd name="connsiteX1225" fmla="*/ 3245050 w 3798659"/>
              <a:gd name="connsiteY1225" fmla="*/ 1263513 h 5902321"/>
              <a:gd name="connsiteX1226" fmla="*/ 3245050 w 3798659"/>
              <a:gd name="connsiteY1226" fmla="*/ 1270611 h 5902321"/>
              <a:gd name="connsiteX1227" fmla="*/ 3241499 w 3798659"/>
              <a:gd name="connsiteY1227" fmla="*/ 1270611 h 5902321"/>
              <a:gd name="connsiteX1228" fmla="*/ 3163420 w 3798659"/>
              <a:gd name="connsiteY1228" fmla="*/ 1242217 h 5902321"/>
              <a:gd name="connsiteX1229" fmla="*/ 3156320 w 3798659"/>
              <a:gd name="connsiteY1229" fmla="*/ 1245765 h 5902321"/>
              <a:gd name="connsiteX1230" fmla="*/ 3159869 w 3798659"/>
              <a:gd name="connsiteY1230" fmla="*/ 1252866 h 5902321"/>
              <a:gd name="connsiteX1231" fmla="*/ 3159870 w 3798659"/>
              <a:gd name="connsiteY1231" fmla="*/ 1259963 h 5902321"/>
              <a:gd name="connsiteX1232" fmla="*/ 3149753 w 3798659"/>
              <a:gd name="connsiteY1232" fmla="*/ 1282729 h 5902321"/>
              <a:gd name="connsiteX1233" fmla="*/ 3151766 w 3798659"/>
              <a:gd name="connsiteY1233" fmla="*/ 1285748 h 5902321"/>
              <a:gd name="connsiteX1234" fmla="*/ 3170518 w 3798659"/>
              <a:gd name="connsiteY1234" fmla="*/ 1259963 h 5902321"/>
              <a:gd name="connsiteX1235" fmla="*/ 3174065 w 3798659"/>
              <a:gd name="connsiteY1235" fmla="*/ 1252865 h 5902321"/>
              <a:gd name="connsiteX1236" fmla="*/ 3174065 w 3798659"/>
              <a:gd name="connsiteY1236" fmla="*/ 1249315 h 5902321"/>
              <a:gd name="connsiteX1237" fmla="*/ 3166968 w 3798659"/>
              <a:gd name="connsiteY1237" fmla="*/ 1242217 h 5902321"/>
              <a:gd name="connsiteX1238" fmla="*/ 713159 w 3798659"/>
              <a:gd name="connsiteY1238" fmla="*/ 1228694 h 5902321"/>
              <a:gd name="connsiteX1239" fmla="*/ 709608 w 3798659"/>
              <a:gd name="connsiteY1239" fmla="*/ 1228695 h 5902321"/>
              <a:gd name="connsiteX1240" fmla="*/ 709608 w 3798659"/>
              <a:gd name="connsiteY1240" fmla="*/ 1239343 h 5902321"/>
              <a:gd name="connsiteX1241" fmla="*/ 713159 w 3798659"/>
              <a:gd name="connsiteY1241" fmla="*/ 1239342 h 5902321"/>
              <a:gd name="connsiteX1242" fmla="*/ 3404759 w 3798659"/>
              <a:gd name="connsiteY1242" fmla="*/ 1220921 h 5902321"/>
              <a:gd name="connsiteX1243" fmla="*/ 3404758 w 3798659"/>
              <a:gd name="connsiteY1243" fmla="*/ 1224472 h 5902321"/>
              <a:gd name="connsiteX1244" fmla="*/ 3397661 w 3798659"/>
              <a:gd name="connsiteY1244" fmla="*/ 1231570 h 5902321"/>
              <a:gd name="connsiteX1245" fmla="*/ 3394111 w 3798659"/>
              <a:gd name="connsiteY1245" fmla="*/ 1231570 h 5902321"/>
              <a:gd name="connsiteX1246" fmla="*/ 3394111 w 3798659"/>
              <a:gd name="connsiteY1246" fmla="*/ 1228020 h 5902321"/>
              <a:gd name="connsiteX1247" fmla="*/ 3401208 w 3798659"/>
              <a:gd name="connsiteY1247" fmla="*/ 1220922 h 5902321"/>
              <a:gd name="connsiteX1248" fmla="*/ 702511 w 3798659"/>
              <a:gd name="connsiteY1248" fmla="*/ 1196751 h 5902321"/>
              <a:gd name="connsiteX1249" fmla="*/ 709608 w 3798659"/>
              <a:gd name="connsiteY1249" fmla="*/ 1218047 h 5902321"/>
              <a:gd name="connsiteX1250" fmla="*/ 730904 w 3798659"/>
              <a:gd name="connsiteY1250" fmla="*/ 1218047 h 5902321"/>
              <a:gd name="connsiteX1251" fmla="*/ 741552 w 3798659"/>
              <a:gd name="connsiteY1251" fmla="*/ 1210949 h 5902321"/>
              <a:gd name="connsiteX1252" fmla="*/ 748650 w 3798659"/>
              <a:gd name="connsiteY1252" fmla="*/ 1210948 h 5902321"/>
              <a:gd name="connsiteX1253" fmla="*/ 748650 w 3798659"/>
              <a:gd name="connsiteY1253" fmla="*/ 1228695 h 5902321"/>
              <a:gd name="connsiteX1254" fmla="*/ 723807 w 3798659"/>
              <a:gd name="connsiteY1254" fmla="*/ 1285481 h 5902321"/>
              <a:gd name="connsiteX1255" fmla="*/ 706061 w 3798659"/>
              <a:gd name="connsiteY1255" fmla="*/ 1303227 h 5902321"/>
              <a:gd name="connsiteX1256" fmla="*/ 695414 w 3798659"/>
              <a:gd name="connsiteY1256" fmla="*/ 1303227 h 5902321"/>
              <a:gd name="connsiteX1257" fmla="*/ 691863 w 3798659"/>
              <a:gd name="connsiteY1257" fmla="*/ 1292579 h 5902321"/>
              <a:gd name="connsiteX1258" fmla="*/ 695414 w 3798659"/>
              <a:gd name="connsiteY1258" fmla="*/ 1292579 h 5902321"/>
              <a:gd name="connsiteX1259" fmla="*/ 688316 w 3798659"/>
              <a:gd name="connsiteY1259" fmla="*/ 1274834 h 5902321"/>
              <a:gd name="connsiteX1260" fmla="*/ 691863 w 3798659"/>
              <a:gd name="connsiteY1260" fmla="*/ 1253538 h 5902321"/>
              <a:gd name="connsiteX1261" fmla="*/ 691863 w 3798659"/>
              <a:gd name="connsiteY1261" fmla="*/ 1239343 h 5902321"/>
              <a:gd name="connsiteX1262" fmla="*/ 681218 w 3798659"/>
              <a:gd name="connsiteY1262" fmla="*/ 1225145 h 5902321"/>
              <a:gd name="connsiteX1263" fmla="*/ 695414 w 3798659"/>
              <a:gd name="connsiteY1263" fmla="*/ 1196752 h 5902321"/>
              <a:gd name="connsiteX1264" fmla="*/ 3308931 w 3798659"/>
              <a:gd name="connsiteY1264" fmla="*/ 1196079 h 5902321"/>
              <a:gd name="connsiteX1265" fmla="*/ 3308931 w 3798659"/>
              <a:gd name="connsiteY1265" fmla="*/ 1203176 h 5902321"/>
              <a:gd name="connsiteX1266" fmla="*/ 3273440 w 3798659"/>
              <a:gd name="connsiteY1266" fmla="*/ 1252865 h 5902321"/>
              <a:gd name="connsiteX1267" fmla="*/ 3273440 w 3798659"/>
              <a:gd name="connsiteY1267" fmla="*/ 1245765 h 5902321"/>
              <a:gd name="connsiteX1268" fmla="*/ 3294736 w 3798659"/>
              <a:gd name="connsiteY1268" fmla="*/ 1199629 h 5902321"/>
              <a:gd name="connsiteX1269" fmla="*/ 3308931 w 3798659"/>
              <a:gd name="connsiteY1269" fmla="*/ 1196079 h 5902321"/>
              <a:gd name="connsiteX1270" fmla="*/ 769946 w 3798659"/>
              <a:gd name="connsiteY1270" fmla="*/ 1189654 h 5902321"/>
              <a:gd name="connsiteX1271" fmla="*/ 773492 w 3798659"/>
              <a:gd name="connsiteY1271" fmla="*/ 1189654 h 5902321"/>
              <a:gd name="connsiteX1272" fmla="*/ 780593 w 3798659"/>
              <a:gd name="connsiteY1272" fmla="*/ 1196751 h 5902321"/>
              <a:gd name="connsiteX1273" fmla="*/ 773492 w 3798659"/>
              <a:gd name="connsiteY1273" fmla="*/ 1218047 h 5902321"/>
              <a:gd name="connsiteX1274" fmla="*/ 780593 w 3798659"/>
              <a:gd name="connsiteY1274" fmla="*/ 1225145 h 5902321"/>
              <a:gd name="connsiteX1275" fmla="*/ 780593 w 3798659"/>
              <a:gd name="connsiteY1275" fmla="*/ 1232245 h 5902321"/>
              <a:gd name="connsiteX1276" fmla="*/ 766395 w 3798659"/>
              <a:gd name="connsiteY1276" fmla="*/ 1232245 h 5902321"/>
              <a:gd name="connsiteX1277" fmla="*/ 759297 w 3798659"/>
              <a:gd name="connsiteY1277" fmla="*/ 1221598 h 5902321"/>
              <a:gd name="connsiteX1278" fmla="*/ 762848 w 3798659"/>
              <a:gd name="connsiteY1278" fmla="*/ 1210949 h 5902321"/>
              <a:gd name="connsiteX1279" fmla="*/ 755747 w 3798659"/>
              <a:gd name="connsiteY1279" fmla="*/ 1203852 h 5902321"/>
              <a:gd name="connsiteX1280" fmla="*/ 769946 w 3798659"/>
              <a:gd name="connsiteY1280" fmla="*/ 1189654 h 5902321"/>
              <a:gd name="connsiteX1281" fmla="*/ 3269893 w 3798659"/>
              <a:gd name="connsiteY1281" fmla="*/ 1171236 h 5902321"/>
              <a:gd name="connsiteX1282" fmla="*/ 3280541 w 3798659"/>
              <a:gd name="connsiteY1282" fmla="*/ 1181883 h 5902321"/>
              <a:gd name="connsiteX1283" fmla="*/ 3280541 w 3798659"/>
              <a:gd name="connsiteY1283" fmla="*/ 1188982 h 5902321"/>
              <a:gd name="connsiteX1284" fmla="*/ 3273440 w 3798659"/>
              <a:gd name="connsiteY1284" fmla="*/ 1210274 h 5902321"/>
              <a:gd name="connsiteX1285" fmla="*/ 3262795 w 3798659"/>
              <a:gd name="connsiteY1285" fmla="*/ 1210274 h 5902321"/>
              <a:gd name="connsiteX1286" fmla="*/ 3262795 w 3798659"/>
              <a:gd name="connsiteY1286" fmla="*/ 1203177 h 5902321"/>
              <a:gd name="connsiteX1287" fmla="*/ 3269893 w 3798659"/>
              <a:gd name="connsiteY1287" fmla="*/ 1171236 h 5902321"/>
              <a:gd name="connsiteX1288" fmla="*/ 2802440 w 3798659"/>
              <a:gd name="connsiteY1288" fmla="*/ 1171236 h 5902321"/>
              <a:gd name="connsiteX1289" fmla="*/ 2813088 w 3798659"/>
              <a:gd name="connsiteY1289" fmla="*/ 1181884 h 5902321"/>
              <a:gd name="connsiteX1290" fmla="*/ 2813088 w 3798659"/>
              <a:gd name="connsiteY1290" fmla="*/ 1188982 h 5902321"/>
              <a:gd name="connsiteX1291" fmla="*/ 2805987 w 3798659"/>
              <a:gd name="connsiteY1291" fmla="*/ 1210274 h 5902321"/>
              <a:gd name="connsiteX1292" fmla="*/ 2795342 w 3798659"/>
              <a:gd name="connsiteY1292" fmla="*/ 1210274 h 5902321"/>
              <a:gd name="connsiteX1293" fmla="*/ 2795342 w 3798659"/>
              <a:gd name="connsiteY1293" fmla="*/ 1203177 h 5902321"/>
              <a:gd name="connsiteX1294" fmla="*/ 2802440 w 3798659"/>
              <a:gd name="connsiteY1294" fmla="*/ 1171236 h 5902321"/>
              <a:gd name="connsiteX1295" fmla="*/ 2796833 w 3798659"/>
              <a:gd name="connsiteY1295" fmla="*/ 1161520 h 5902321"/>
              <a:gd name="connsiteX1296" fmla="*/ 2792937 w 3798659"/>
              <a:gd name="connsiteY1296" fmla="*/ 1171908 h 5902321"/>
              <a:gd name="connsiteX1297" fmla="*/ 2796488 w 3798659"/>
              <a:gd name="connsiteY1297" fmla="*/ 1179006 h 5902321"/>
              <a:gd name="connsiteX1298" fmla="*/ 2796488 w 3798659"/>
              <a:gd name="connsiteY1298" fmla="*/ 1182556 h 5902321"/>
              <a:gd name="connsiteX1299" fmla="*/ 2783178 w 3798659"/>
              <a:gd name="connsiteY1299" fmla="*/ 1228251 h 5902321"/>
              <a:gd name="connsiteX1300" fmla="*/ 2781048 w 3798659"/>
              <a:gd name="connsiteY1300" fmla="*/ 1236985 h 5902321"/>
              <a:gd name="connsiteX1301" fmla="*/ 2783666 w 3798659"/>
              <a:gd name="connsiteY1301" fmla="*/ 1242217 h 5902321"/>
              <a:gd name="connsiteX1302" fmla="*/ 2783665 w 3798659"/>
              <a:gd name="connsiteY1302" fmla="*/ 1251363 h 5902321"/>
              <a:gd name="connsiteX1303" fmla="*/ 2785168 w 3798659"/>
              <a:gd name="connsiteY1303" fmla="*/ 1252865 h 5902321"/>
              <a:gd name="connsiteX1304" fmla="*/ 2787213 w 3798659"/>
              <a:gd name="connsiteY1304" fmla="*/ 1252865 h 5902321"/>
              <a:gd name="connsiteX1305" fmla="*/ 2787213 w 3798659"/>
              <a:gd name="connsiteY1305" fmla="*/ 1263513 h 5902321"/>
              <a:gd name="connsiteX1306" fmla="*/ 2783666 w 3798659"/>
              <a:gd name="connsiteY1306" fmla="*/ 1270611 h 5902321"/>
              <a:gd name="connsiteX1307" fmla="*/ 2790763 w 3798659"/>
              <a:gd name="connsiteY1307" fmla="*/ 1274158 h 5902321"/>
              <a:gd name="connsiteX1308" fmla="*/ 2805987 w 3798659"/>
              <a:gd name="connsiteY1308" fmla="*/ 1250519 h 5902321"/>
              <a:gd name="connsiteX1309" fmla="*/ 2805987 w 3798659"/>
              <a:gd name="connsiteY1309" fmla="*/ 1245764 h 5902321"/>
              <a:gd name="connsiteX1310" fmla="*/ 2815023 w 3798659"/>
              <a:gd name="connsiteY1310" fmla="*/ 1226191 h 5902321"/>
              <a:gd name="connsiteX1311" fmla="*/ 2815606 w 3798659"/>
              <a:gd name="connsiteY1311" fmla="*/ 1224472 h 5902321"/>
              <a:gd name="connsiteX1312" fmla="*/ 2815932 w 3798659"/>
              <a:gd name="connsiteY1312" fmla="*/ 1224220 h 5902321"/>
              <a:gd name="connsiteX1313" fmla="*/ 2827283 w 3798659"/>
              <a:gd name="connsiteY1313" fmla="*/ 1199629 h 5902321"/>
              <a:gd name="connsiteX1314" fmla="*/ 2841427 w 3798659"/>
              <a:gd name="connsiteY1314" fmla="*/ 1196092 h 5902321"/>
              <a:gd name="connsiteX1315" fmla="*/ 2851096 w 3798659"/>
              <a:gd name="connsiteY1315" fmla="*/ 1181884 h 5902321"/>
              <a:gd name="connsiteX1316" fmla="*/ 2855090 w 3798659"/>
              <a:gd name="connsiteY1316" fmla="*/ 1174607 h 5902321"/>
              <a:gd name="connsiteX1317" fmla="*/ 2845028 w 3798659"/>
              <a:gd name="connsiteY1317" fmla="*/ 1178334 h 5902321"/>
              <a:gd name="connsiteX1318" fmla="*/ 2837930 w 3798659"/>
              <a:gd name="connsiteY1318" fmla="*/ 1185431 h 5902321"/>
              <a:gd name="connsiteX1319" fmla="*/ 2830833 w 3798659"/>
              <a:gd name="connsiteY1319" fmla="*/ 1185431 h 5902321"/>
              <a:gd name="connsiteX1320" fmla="*/ 2830833 w 3798659"/>
              <a:gd name="connsiteY1320" fmla="*/ 1171236 h 5902321"/>
              <a:gd name="connsiteX1321" fmla="*/ 2827282 w 3798659"/>
              <a:gd name="connsiteY1321" fmla="*/ 1171236 h 5902321"/>
              <a:gd name="connsiteX1322" fmla="*/ 2827283 w 3798659"/>
              <a:gd name="connsiteY1322" fmla="*/ 1178334 h 5902321"/>
              <a:gd name="connsiteX1323" fmla="*/ 2823732 w 3798659"/>
              <a:gd name="connsiteY1323" fmla="*/ 1178333 h 5902321"/>
              <a:gd name="connsiteX1324" fmla="*/ 3433153 w 3798659"/>
              <a:gd name="connsiteY1324" fmla="*/ 1128644 h 5902321"/>
              <a:gd name="connsiteX1325" fmla="*/ 3433153 w 3798659"/>
              <a:gd name="connsiteY1325" fmla="*/ 1139292 h 5902321"/>
              <a:gd name="connsiteX1326" fmla="*/ 3426054 w 3798659"/>
              <a:gd name="connsiteY1326" fmla="*/ 1146389 h 5902321"/>
              <a:gd name="connsiteX1327" fmla="*/ 3422504 w 3798659"/>
              <a:gd name="connsiteY1327" fmla="*/ 1146390 h 5902321"/>
              <a:gd name="connsiteX1328" fmla="*/ 3426054 w 3798659"/>
              <a:gd name="connsiteY1328" fmla="*/ 1128644 h 5902321"/>
              <a:gd name="connsiteX1329" fmla="*/ 3468643 w 3798659"/>
              <a:gd name="connsiteY1329" fmla="*/ 1125098 h 5902321"/>
              <a:gd name="connsiteX1330" fmla="*/ 3468643 w 3798659"/>
              <a:gd name="connsiteY1330" fmla="*/ 1135745 h 5902321"/>
              <a:gd name="connsiteX1331" fmla="*/ 3461545 w 3798659"/>
              <a:gd name="connsiteY1331" fmla="*/ 1135745 h 5902321"/>
              <a:gd name="connsiteX1332" fmla="*/ 3461545 w 3798659"/>
              <a:gd name="connsiteY1332" fmla="*/ 1132195 h 5902321"/>
              <a:gd name="connsiteX1333" fmla="*/ 3468643 w 3798659"/>
              <a:gd name="connsiteY1333" fmla="*/ 1125098 h 5902321"/>
              <a:gd name="connsiteX1334" fmla="*/ 3390564 w 3798659"/>
              <a:gd name="connsiteY1334" fmla="*/ 1082508 h 5902321"/>
              <a:gd name="connsiteX1335" fmla="*/ 3394111 w 3798659"/>
              <a:gd name="connsiteY1335" fmla="*/ 1082509 h 5902321"/>
              <a:gd name="connsiteX1336" fmla="*/ 3401208 w 3798659"/>
              <a:gd name="connsiteY1336" fmla="*/ 1089607 h 5902321"/>
              <a:gd name="connsiteX1337" fmla="*/ 3401208 w 3798659"/>
              <a:gd name="connsiteY1337" fmla="*/ 1096704 h 5902321"/>
              <a:gd name="connsiteX1338" fmla="*/ 3397661 w 3798659"/>
              <a:gd name="connsiteY1338" fmla="*/ 1096704 h 5902321"/>
              <a:gd name="connsiteX1339" fmla="*/ 3390564 w 3798659"/>
              <a:gd name="connsiteY1339" fmla="*/ 1089607 h 5902321"/>
              <a:gd name="connsiteX1340" fmla="*/ 2841478 w 3798659"/>
              <a:gd name="connsiteY1340" fmla="*/ 1064763 h 5902321"/>
              <a:gd name="connsiteX1341" fmla="*/ 2834380 w 3798659"/>
              <a:gd name="connsiteY1341" fmla="*/ 1064764 h 5902321"/>
              <a:gd name="connsiteX1342" fmla="*/ 2827283 w 3798659"/>
              <a:gd name="connsiteY1342" fmla="*/ 1071860 h 5902321"/>
              <a:gd name="connsiteX1343" fmla="*/ 2827282 w 3798659"/>
              <a:gd name="connsiteY1343" fmla="*/ 1075408 h 5902321"/>
              <a:gd name="connsiteX1344" fmla="*/ 2834380 w 3798659"/>
              <a:gd name="connsiteY1344" fmla="*/ 1082508 h 5902321"/>
              <a:gd name="connsiteX1345" fmla="*/ 2837930 w 3798659"/>
              <a:gd name="connsiteY1345" fmla="*/ 1082508 h 5902321"/>
              <a:gd name="connsiteX1346" fmla="*/ 3301834 w 3798659"/>
              <a:gd name="connsiteY1346" fmla="*/ 1064763 h 5902321"/>
              <a:gd name="connsiteX1347" fmla="*/ 3294736 w 3798659"/>
              <a:gd name="connsiteY1347" fmla="*/ 1071861 h 5902321"/>
              <a:gd name="connsiteX1348" fmla="*/ 3294735 w 3798659"/>
              <a:gd name="connsiteY1348" fmla="*/ 1075408 h 5902321"/>
              <a:gd name="connsiteX1349" fmla="*/ 3301833 w 3798659"/>
              <a:gd name="connsiteY1349" fmla="*/ 1082508 h 5902321"/>
              <a:gd name="connsiteX1350" fmla="*/ 3305383 w 3798659"/>
              <a:gd name="connsiteY1350" fmla="*/ 1082509 h 5902321"/>
              <a:gd name="connsiteX1351" fmla="*/ 3308931 w 3798659"/>
              <a:gd name="connsiteY1351" fmla="*/ 1064763 h 5902321"/>
              <a:gd name="connsiteX1352" fmla="*/ 2969022 w 3798659"/>
              <a:gd name="connsiteY1352" fmla="*/ 1061703 h 5902321"/>
              <a:gd name="connsiteX1353" fmla="*/ 2959931 w 3798659"/>
              <a:gd name="connsiteY1353" fmla="*/ 1081620 h 5902321"/>
              <a:gd name="connsiteX1354" fmla="*/ 2951501 w 3798659"/>
              <a:gd name="connsiteY1354" fmla="*/ 1089606 h 5902321"/>
              <a:gd name="connsiteX1355" fmla="*/ 2944403 w 3798659"/>
              <a:gd name="connsiteY1355" fmla="*/ 1089607 h 5902321"/>
              <a:gd name="connsiteX1356" fmla="*/ 2947954 w 3798659"/>
              <a:gd name="connsiteY1356" fmla="*/ 1071861 h 5902321"/>
              <a:gd name="connsiteX1357" fmla="*/ 2944451 w 3798659"/>
              <a:gd name="connsiteY1357" fmla="*/ 1063103 h 5902321"/>
              <a:gd name="connsiteX1358" fmla="*/ 2939824 w 3798659"/>
              <a:gd name="connsiteY1358" fmla="*/ 1096703 h 5902321"/>
              <a:gd name="connsiteX1359" fmla="*/ 2946925 w 3798659"/>
              <a:gd name="connsiteY1359" fmla="*/ 1096703 h 5902321"/>
              <a:gd name="connsiteX1360" fmla="*/ 2964670 w 3798659"/>
              <a:gd name="connsiteY1360" fmla="*/ 1071861 h 5902321"/>
              <a:gd name="connsiteX1361" fmla="*/ 3422504 w 3798659"/>
              <a:gd name="connsiteY1361" fmla="*/ 1043467 h 5902321"/>
              <a:gd name="connsiteX1362" fmla="*/ 3426055 w 3798659"/>
              <a:gd name="connsiteY1362" fmla="*/ 1043468 h 5902321"/>
              <a:gd name="connsiteX1363" fmla="*/ 3436699 w 3798659"/>
              <a:gd name="connsiteY1363" fmla="*/ 1061213 h 5902321"/>
              <a:gd name="connsiteX1364" fmla="*/ 3418953 w 3798659"/>
              <a:gd name="connsiteY1364" fmla="*/ 1089606 h 5902321"/>
              <a:gd name="connsiteX1365" fmla="*/ 3411856 w 3798659"/>
              <a:gd name="connsiteY1365" fmla="*/ 1089607 h 5902321"/>
              <a:gd name="connsiteX1366" fmla="*/ 3415407 w 3798659"/>
              <a:gd name="connsiteY1366" fmla="*/ 1071861 h 5902321"/>
              <a:gd name="connsiteX1367" fmla="*/ 3408309 w 3798659"/>
              <a:gd name="connsiteY1367" fmla="*/ 1054115 h 5902321"/>
              <a:gd name="connsiteX1368" fmla="*/ 2978866 w 3798659"/>
              <a:gd name="connsiteY1368" fmla="*/ 1029269 h 5902321"/>
              <a:gd name="connsiteX1369" fmla="*/ 2975315 w 3798659"/>
              <a:gd name="connsiteY1369" fmla="*/ 1029269 h 5902321"/>
              <a:gd name="connsiteX1370" fmla="*/ 2966000 w 3798659"/>
              <a:gd name="connsiteY1370" fmla="*/ 1053227 h 5902321"/>
              <a:gd name="connsiteX1371" fmla="*/ 2965015 w 3798659"/>
              <a:gd name="connsiteY1371" fmla="*/ 1054160 h 5902321"/>
              <a:gd name="connsiteX1372" fmla="*/ 2969238 w 3798659"/>
              <a:gd name="connsiteY1372" fmla="*/ 1061199 h 5902321"/>
              <a:gd name="connsiteX1373" fmla="*/ 2975315 w 3798659"/>
              <a:gd name="connsiteY1373" fmla="*/ 1047016 h 5902321"/>
              <a:gd name="connsiteX1374" fmla="*/ 2978865 w 3798659"/>
              <a:gd name="connsiteY1374" fmla="*/ 1032819 h 5902321"/>
              <a:gd name="connsiteX1375" fmla="*/ 3539624 w 3798659"/>
              <a:gd name="connsiteY1375" fmla="*/ 1015074 h 5902321"/>
              <a:gd name="connsiteX1376" fmla="*/ 3548194 w 3798659"/>
              <a:gd name="connsiteY1376" fmla="*/ 1017933 h 5902321"/>
              <a:gd name="connsiteX1377" fmla="*/ 3539625 w 3798659"/>
              <a:gd name="connsiteY1377" fmla="*/ 1025721 h 5902321"/>
              <a:gd name="connsiteX1378" fmla="*/ 3511231 w 3798659"/>
              <a:gd name="connsiteY1378" fmla="*/ 1078958 h 5902321"/>
              <a:gd name="connsiteX1379" fmla="*/ 3489939 w 3798659"/>
              <a:gd name="connsiteY1379" fmla="*/ 1110899 h 5902321"/>
              <a:gd name="connsiteX1380" fmla="*/ 3482838 w 3798659"/>
              <a:gd name="connsiteY1380" fmla="*/ 1110899 h 5902321"/>
              <a:gd name="connsiteX1381" fmla="*/ 3472194 w 3798659"/>
              <a:gd name="connsiteY1381" fmla="*/ 1089606 h 5902321"/>
              <a:gd name="connsiteX1382" fmla="*/ 3507684 w 3798659"/>
              <a:gd name="connsiteY1382" fmla="*/ 1039917 h 5902321"/>
              <a:gd name="connsiteX1383" fmla="*/ 2964670 w 3798659"/>
              <a:gd name="connsiteY1383" fmla="*/ 1015074 h 5902321"/>
              <a:gd name="connsiteX1384" fmla="*/ 2961119 w 3798659"/>
              <a:gd name="connsiteY1384" fmla="*/ 1015074 h 5902321"/>
              <a:gd name="connsiteX1385" fmla="*/ 2948254 w 3798659"/>
              <a:gd name="connsiteY1385" fmla="*/ 1035481 h 5902321"/>
              <a:gd name="connsiteX1386" fmla="*/ 2946245 w 3798659"/>
              <a:gd name="connsiteY1386" fmla="*/ 1050073 h 5902321"/>
              <a:gd name="connsiteX1387" fmla="*/ 2952565 w 3798659"/>
              <a:gd name="connsiteY1387" fmla="*/ 1045333 h 5902321"/>
              <a:gd name="connsiteX1388" fmla="*/ 3553170 w 3798659"/>
              <a:gd name="connsiteY1388" fmla="*/ 1013409 h 5902321"/>
              <a:gd name="connsiteX1389" fmla="*/ 3550273 w 3798659"/>
              <a:gd name="connsiteY1389" fmla="*/ 1018624 h 5902321"/>
              <a:gd name="connsiteX1390" fmla="*/ 3548194 w 3798659"/>
              <a:gd name="connsiteY1390" fmla="*/ 1017933 h 5902321"/>
              <a:gd name="connsiteX1391" fmla="*/ 3379916 w 3798659"/>
              <a:gd name="connsiteY1391" fmla="*/ 1004426 h 5902321"/>
              <a:gd name="connsiteX1392" fmla="*/ 3390564 w 3798659"/>
              <a:gd name="connsiteY1392" fmla="*/ 1004427 h 5902321"/>
              <a:gd name="connsiteX1393" fmla="*/ 3390563 w 3798659"/>
              <a:gd name="connsiteY1393" fmla="*/ 1007976 h 5902321"/>
              <a:gd name="connsiteX1394" fmla="*/ 3383463 w 3798659"/>
              <a:gd name="connsiteY1394" fmla="*/ 1015074 h 5902321"/>
              <a:gd name="connsiteX1395" fmla="*/ 3379916 w 3798659"/>
              <a:gd name="connsiteY1395" fmla="*/ 1015074 h 5902321"/>
              <a:gd name="connsiteX1396" fmla="*/ 2923111 w 3798659"/>
              <a:gd name="connsiteY1396" fmla="*/ 1004426 h 5902321"/>
              <a:gd name="connsiteX1397" fmla="*/ 2923110 w 3798659"/>
              <a:gd name="connsiteY1397" fmla="*/ 1007976 h 5902321"/>
              <a:gd name="connsiteX1398" fmla="*/ 2920246 w 3798659"/>
              <a:gd name="connsiteY1398" fmla="*/ 1010840 h 5902321"/>
              <a:gd name="connsiteX1399" fmla="*/ 2914981 w 3798659"/>
              <a:gd name="connsiteY1399" fmla="*/ 1029269 h 5902321"/>
              <a:gd name="connsiteX1400" fmla="*/ 2929176 w 3798659"/>
              <a:gd name="connsiteY1400" fmla="*/ 1004427 h 5902321"/>
              <a:gd name="connsiteX1401" fmla="*/ 2869871 w 3798659"/>
              <a:gd name="connsiteY1401" fmla="*/ 986681 h 5902321"/>
              <a:gd name="connsiteX1402" fmla="*/ 2837931 w 3798659"/>
              <a:gd name="connsiteY1402" fmla="*/ 1036370 h 5902321"/>
              <a:gd name="connsiteX1403" fmla="*/ 2848579 w 3798659"/>
              <a:gd name="connsiteY1403" fmla="*/ 1043467 h 5902321"/>
              <a:gd name="connsiteX1404" fmla="*/ 2855676 w 3798659"/>
              <a:gd name="connsiteY1404" fmla="*/ 1043468 h 5902321"/>
              <a:gd name="connsiteX1405" fmla="*/ 2869871 w 3798659"/>
              <a:gd name="connsiteY1405" fmla="*/ 1007976 h 5902321"/>
              <a:gd name="connsiteX1406" fmla="*/ 3568019 w 3798659"/>
              <a:gd name="connsiteY1406" fmla="*/ 986681 h 5902321"/>
              <a:gd name="connsiteX1407" fmla="*/ 3578666 w 3798659"/>
              <a:gd name="connsiteY1407" fmla="*/ 986681 h 5902321"/>
              <a:gd name="connsiteX1408" fmla="*/ 3578666 w 3798659"/>
              <a:gd name="connsiteY1408" fmla="*/ 990231 h 5902321"/>
              <a:gd name="connsiteX1409" fmla="*/ 3553170 w 3798659"/>
              <a:gd name="connsiteY1409" fmla="*/ 1013409 h 5902321"/>
              <a:gd name="connsiteX1410" fmla="*/ 2971767 w 3798659"/>
              <a:gd name="connsiteY1410" fmla="*/ 986681 h 5902321"/>
              <a:gd name="connsiteX1411" fmla="*/ 2964670 w 3798659"/>
              <a:gd name="connsiteY1411" fmla="*/ 993779 h 5902321"/>
              <a:gd name="connsiteX1412" fmla="*/ 2964670 w 3798659"/>
              <a:gd name="connsiteY1412" fmla="*/ 1004427 h 5902321"/>
              <a:gd name="connsiteX1413" fmla="*/ 2971768 w 3798659"/>
              <a:gd name="connsiteY1413" fmla="*/ 1004426 h 5902321"/>
              <a:gd name="connsiteX1414" fmla="*/ 2975315 w 3798659"/>
              <a:gd name="connsiteY1414" fmla="*/ 986681 h 5902321"/>
              <a:gd name="connsiteX1415" fmla="*/ 3337324 w 3798659"/>
              <a:gd name="connsiteY1415" fmla="*/ 986681 h 5902321"/>
              <a:gd name="connsiteX1416" fmla="*/ 3305384 w 3798659"/>
              <a:gd name="connsiteY1416" fmla="*/ 1036370 h 5902321"/>
              <a:gd name="connsiteX1417" fmla="*/ 3316032 w 3798659"/>
              <a:gd name="connsiteY1417" fmla="*/ 1043467 h 5902321"/>
              <a:gd name="connsiteX1418" fmla="*/ 3323129 w 3798659"/>
              <a:gd name="connsiteY1418" fmla="*/ 1043467 h 5902321"/>
              <a:gd name="connsiteX1419" fmla="*/ 3337324 w 3798659"/>
              <a:gd name="connsiteY1419" fmla="*/ 1007977 h 5902321"/>
              <a:gd name="connsiteX1420" fmla="*/ 2925442 w 3798659"/>
              <a:gd name="connsiteY1420" fmla="*/ 973312 h 5902321"/>
              <a:gd name="connsiteX1421" fmla="*/ 2916899 w 3798659"/>
              <a:gd name="connsiteY1421" fmla="*/ 977808 h 5902321"/>
              <a:gd name="connsiteX1422" fmla="*/ 2905365 w 3798659"/>
              <a:gd name="connsiteY1422" fmla="*/ 1004427 h 5902321"/>
              <a:gd name="connsiteX1423" fmla="*/ 2884070 w 3798659"/>
              <a:gd name="connsiteY1423" fmla="*/ 1036370 h 5902321"/>
              <a:gd name="connsiteX1424" fmla="*/ 2852126 w 3798659"/>
              <a:gd name="connsiteY1424" fmla="*/ 1114449 h 5902321"/>
              <a:gd name="connsiteX1425" fmla="*/ 2841478 w 3798659"/>
              <a:gd name="connsiteY1425" fmla="*/ 1121547 h 5902321"/>
              <a:gd name="connsiteX1426" fmla="*/ 2841478 w 3798659"/>
              <a:gd name="connsiteY1426" fmla="*/ 1132195 h 5902321"/>
              <a:gd name="connsiteX1427" fmla="*/ 2845028 w 3798659"/>
              <a:gd name="connsiteY1427" fmla="*/ 1139292 h 5902321"/>
              <a:gd name="connsiteX1428" fmla="*/ 2830833 w 3798659"/>
              <a:gd name="connsiteY1428" fmla="*/ 1153491 h 5902321"/>
              <a:gd name="connsiteX1429" fmla="*/ 2830833 w 3798659"/>
              <a:gd name="connsiteY1429" fmla="*/ 1157038 h 5902321"/>
              <a:gd name="connsiteX1430" fmla="*/ 2837931 w 3798659"/>
              <a:gd name="connsiteY1430" fmla="*/ 1157038 h 5902321"/>
              <a:gd name="connsiteX1431" fmla="*/ 2866324 w 3798659"/>
              <a:gd name="connsiteY1431" fmla="*/ 1114448 h 5902321"/>
              <a:gd name="connsiteX1432" fmla="*/ 2874881 w 3798659"/>
              <a:gd name="connsiteY1432" fmla="*/ 1137265 h 5902321"/>
              <a:gd name="connsiteX1433" fmla="*/ 2893685 w 3798659"/>
              <a:gd name="connsiteY1433" fmla="*/ 1096704 h 5902321"/>
              <a:gd name="connsiteX1434" fmla="*/ 2900786 w 3798659"/>
              <a:gd name="connsiteY1434" fmla="*/ 1096704 h 5902321"/>
              <a:gd name="connsiteX1435" fmla="*/ 2900786 w 3798659"/>
              <a:gd name="connsiteY1435" fmla="*/ 1089607 h 5902321"/>
              <a:gd name="connsiteX1436" fmla="*/ 2883041 w 3798659"/>
              <a:gd name="connsiteY1436" fmla="*/ 1082508 h 5902321"/>
              <a:gd name="connsiteX1437" fmla="*/ 2875939 w 3798659"/>
              <a:gd name="connsiteY1437" fmla="*/ 1089607 h 5902321"/>
              <a:gd name="connsiteX1438" fmla="*/ 2872393 w 3798659"/>
              <a:gd name="connsiteY1438" fmla="*/ 1082508 h 5902321"/>
              <a:gd name="connsiteX1439" fmla="*/ 2883041 w 3798659"/>
              <a:gd name="connsiteY1439" fmla="*/ 1061212 h 5902321"/>
              <a:gd name="connsiteX1440" fmla="*/ 2904334 w 3798659"/>
              <a:gd name="connsiteY1440" fmla="*/ 1075408 h 5902321"/>
              <a:gd name="connsiteX1441" fmla="*/ 2911431 w 3798659"/>
              <a:gd name="connsiteY1441" fmla="*/ 1075408 h 5902321"/>
              <a:gd name="connsiteX1442" fmla="*/ 2911430 w 3798659"/>
              <a:gd name="connsiteY1442" fmla="*/ 1061213 h 5902321"/>
              <a:gd name="connsiteX1443" fmla="*/ 2893686 w 3798659"/>
              <a:gd name="connsiteY1443" fmla="*/ 1054115 h 5902321"/>
              <a:gd name="connsiteX1444" fmla="*/ 2893685 w 3798659"/>
              <a:gd name="connsiteY1444" fmla="*/ 1032820 h 5902321"/>
              <a:gd name="connsiteX1445" fmla="*/ 3504134 w 3798659"/>
              <a:gd name="connsiteY1445" fmla="*/ 965387 h 5902321"/>
              <a:gd name="connsiteX1446" fmla="*/ 3504134 w 3798659"/>
              <a:gd name="connsiteY1446" fmla="*/ 972486 h 5902321"/>
              <a:gd name="connsiteX1447" fmla="*/ 3497036 w 3798659"/>
              <a:gd name="connsiteY1447" fmla="*/ 972486 h 5902321"/>
              <a:gd name="connsiteX1448" fmla="*/ 3497036 w 3798659"/>
              <a:gd name="connsiteY1448" fmla="*/ 965388 h 5902321"/>
              <a:gd name="connsiteX1449" fmla="*/ 884941 w 3798659"/>
              <a:gd name="connsiteY1449" fmla="*/ 961811 h 5902321"/>
              <a:gd name="connsiteX1450" fmla="*/ 881390 w 3798659"/>
              <a:gd name="connsiteY1450" fmla="*/ 961811 h 5902321"/>
              <a:gd name="connsiteX1451" fmla="*/ 881390 w 3798659"/>
              <a:gd name="connsiteY1451" fmla="*/ 968908 h 5902321"/>
              <a:gd name="connsiteX1452" fmla="*/ 884940 w 3798659"/>
              <a:gd name="connsiteY1452" fmla="*/ 968909 h 5902321"/>
              <a:gd name="connsiteX1453" fmla="*/ 3369267 w 3798659"/>
              <a:gd name="connsiteY1453" fmla="*/ 958287 h 5902321"/>
              <a:gd name="connsiteX1454" fmla="*/ 3351523 w 3798659"/>
              <a:gd name="connsiteY1454" fmla="*/ 986681 h 5902321"/>
              <a:gd name="connsiteX1455" fmla="*/ 3358620 w 3798659"/>
              <a:gd name="connsiteY1455" fmla="*/ 986681 h 5902321"/>
              <a:gd name="connsiteX1456" fmla="*/ 3376365 w 3798659"/>
              <a:gd name="connsiteY1456" fmla="*/ 961838 h 5902321"/>
              <a:gd name="connsiteX1457" fmla="*/ 2901815 w 3798659"/>
              <a:gd name="connsiteY1457" fmla="*/ 958287 h 5902321"/>
              <a:gd name="connsiteX1458" fmla="*/ 2884070 w 3798659"/>
              <a:gd name="connsiteY1458" fmla="*/ 986681 h 5902321"/>
              <a:gd name="connsiteX1459" fmla="*/ 2891168 w 3798659"/>
              <a:gd name="connsiteY1459" fmla="*/ 986681 h 5902321"/>
              <a:gd name="connsiteX1460" fmla="*/ 2908912 w 3798659"/>
              <a:gd name="connsiteY1460" fmla="*/ 961838 h 5902321"/>
              <a:gd name="connsiteX1461" fmla="*/ 2966150 w 3798659"/>
              <a:gd name="connsiteY1461" fmla="*/ 949202 h 5902321"/>
              <a:gd name="connsiteX1462" fmla="*/ 2962592 w 3798659"/>
              <a:gd name="connsiteY1462" fmla="*/ 952078 h 5902321"/>
              <a:gd name="connsiteX1463" fmla="*/ 2949108 w 3798659"/>
              <a:gd name="connsiteY1463" fmla="*/ 961394 h 5902321"/>
              <a:gd name="connsiteX1464" fmla="*/ 2943374 w 3798659"/>
              <a:gd name="connsiteY1464" fmla="*/ 976033 h 5902321"/>
              <a:gd name="connsiteX1465" fmla="*/ 2964668 w 3798659"/>
              <a:gd name="connsiteY1465" fmla="*/ 951633 h 5902321"/>
              <a:gd name="connsiteX1466" fmla="*/ 2996610 w 3798659"/>
              <a:gd name="connsiteY1466" fmla="*/ 947639 h 5902321"/>
              <a:gd name="connsiteX1467" fmla="*/ 2982416 w 3798659"/>
              <a:gd name="connsiteY1467" fmla="*/ 972486 h 5902321"/>
              <a:gd name="connsiteX1468" fmla="*/ 2985962 w 3798659"/>
              <a:gd name="connsiteY1468" fmla="*/ 972485 h 5902321"/>
              <a:gd name="connsiteX1469" fmla="*/ 2996611 w 3798659"/>
              <a:gd name="connsiteY1469" fmla="*/ 958288 h 5902321"/>
              <a:gd name="connsiteX1470" fmla="*/ 3543175 w 3798659"/>
              <a:gd name="connsiteY1470" fmla="*/ 944091 h 5902321"/>
              <a:gd name="connsiteX1471" fmla="*/ 3546722 w 3798659"/>
              <a:gd name="connsiteY1471" fmla="*/ 944091 h 5902321"/>
              <a:gd name="connsiteX1472" fmla="*/ 3546723 w 3798659"/>
              <a:gd name="connsiteY1472" fmla="*/ 947639 h 5902321"/>
              <a:gd name="connsiteX1473" fmla="*/ 3539625 w 3798659"/>
              <a:gd name="connsiteY1473" fmla="*/ 986681 h 5902321"/>
              <a:gd name="connsiteX1474" fmla="*/ 3550273 w 3798659"/>
              <a:gd name="connsiteY1474" fmla="*/ 993779 h 5902321"/>
              <a:gd name="connsiteX1475" fmla="*/ 3507684 w 3798659"/>
              <a:gd name="connsiteY1475" fmla="*/ 1004426 h 5902321"/>
              <a:gd name="connsiteX1476" fmla="*/ 3504134 w 3798659"/>
              <a:gd name="connsiteY1476" fmla="*/ 1004426 h 5902321"/>
              <a:gd name="connsiteX1477" fmla="*/ 3504134 w 3798659"/>
              <a:gd name="connsiteY1477" fmla="*/ 1022171 h 5902321"/>
              <a:gd name="connsiteX1478" fmla="*/ 3489939 w 3798659"/>
              <a:gd name="connsiteY1478" fmla="*/ 1039917 h 5902321"/>
              <a:gd name="connsiteX1479" fmla="*/ 3482838 w 3798659"/>
              <a:gd name="connsiteY1479" fmla="*/ 1032819 h 5902321"/>
              <a:gd name="connsiteX1480" fmla="*/ 3482838 w 3798659"/>
              <a:gd name="connsiteY1480" fmla="*/ 1029269 h 5902321"/>
              <a:gd name="connsiteX1481" fmla="*/ 3521879 w 3798659"/>
              <a:gd name="connsiteY1481" fmla="*/ 976033 h 5902321"/>
              <a:gd name="connsiteX1482" fmla="*/ 3521880 w 3798659"/>
              <a:gd name="connsiteY1482" fmla="*/ 958288 h 5902321"/>
              <a:gd name="connsiteX1483" fmla="*/ 3543175 w 3798659"/>
              <a:gd name="connsiteY1483" fmla="*/ 944091 h 5902321"/>
              <a:gd name="connsiteX1484" fmla="*/ 3383463 w 3798659"/>
              <a:gd name="connsiteY1484" fmla="*/ 936995 h 5902321"/>
              <a:gd name="connsiteX1485" fmla="*/ 3379916 w 3798659"/>
              <a:gd name="connsiteY1485" fmla="*/ 944092 h 5902321"/>
              <a:gd name="connsiteX1486" fmla="*/ 3379915 w 3798659"/>
              <a:gd name="connsiteY1486" fmla="*/ 958288 h 5902321"/>
              <a:gd name="connsiteX1487" fmla="*/ 3383463 w 3798659"/>
              <a:gd name="connsiteY1487" fmla="*/ 958288 h 5902321"/>
              <a:gd name="connsiteX1488" fmla="*/ 3390563 w 3798659"/>
              <a:gd name="connsiteY1488" fmla="*/ 951189 h 5902321"/>
              <a:gd name="connsiteX1489" fmla="*/ 3390564 w 3798659"/>
              <a:gd name="connsiteY1489" fmla="*/ 944092 h 5902321"/>
              <a:gd name="connsiteX1490" fmla="*/ 3383463 w 3798659"/>
              <a:gd name="connsiteY1490" fmla="*/ 936995 h 5902321"/>
              <a:gd name="connsiteX1491" fmla="*/ 2916010 w 3798659"/>
              <a:gd name="connsiteY1491" fmla="*/ 936994 h 5902321"/>
              <a:gd name="connsiteX1492" fmla="*/ 2912463 w 3798659"/>
              <a:gd name="connsiteY1492" fmla="*/ 944092 h 5902321"/>
              <a:gd name="connsiteX1493" fmla="*/ 2912463 w 3798659"/>
              <a:gd name="connsiteY1493" fmla="*/ 958287 h 5902321"/>
              <a:gd name="connsiteX1494" fmla="*/ 2916010 w 3798659"/>
              <a:gd name="connsiteY1494" fmla="*/ 958288 h 5902321"/>
              <a:gd name="connsiteX1495" fmla="*/ 2923111 w 3798659"/>
              <a:gd name="connsiteY1495" fmla="*/ 951190 h 5902321"/>
              <a:gd name="connsiteX1496" fmla="*/ 2923111 w 3798659"/>
              <a:gd name="connsiteY1496" fmla="*/ 944092 h 5902321"/>
              <a:gd name="connsiteX1497" fmla="*/ 2916010 w 3798659"/>
              <a:gd name="connsiteY1497" fmla="*/ 936994 h 5902321"/>
              <a:gd name="connsiteX1498" fmla="*/ 3308931 w 3798659"/>
              <a:gd name="connsiteY1498" fmla="*/ 933444 h 5902321"/>
              <a:gd name="connsiteX1499" fmla="*/ 3291185 w 3798659"/>
              <a:gd name="connsiteY1499" fmla="*/ 968935 h 5902321"/>
              <a:gd name="connsiteX1500" fmla="*/ 3298286 w 3798659"/>
              <a:gd name="connsiteY1500" fmla="*/ 972486 h 5902321"/>
              <a:gd name="connsiteX1501" fmla="*/ 3316032 w 3798659"/>
              <a:gd name="connsiteY1501" fmla="*/ 940542 h 5902321"/>
              <a:gd name="connsiteX1502" fmla="*/ 3308931 w 3798659"/>
              <a:gd name="connsiteY1502" fmla="*/ 933444 h 5902321"/>
              <a:gd name="connsiteX1503" fmla="*/ 2841478 w 3798659"/>
              <a:gd name="connsiteY1503" fmla="*/ 933444 h 5902321"/>
              <a:gd name="connsiteX1504" fmla="*/ 2831719 w 3798659"/>
              <a:gd name="connsiteY1504" fmla="*/ 942318 h 5902321"/>
              <a:gd name="connsiteX1505" fmla="*/ 2824595 w 3798659"/>
              <a:gd name="connsiteY1505" fmla="*/ 966061 h 5902321"/>
              <a:gd name="connsiteX1506" fmla="*/ 2831979 w 3798659"/>
              <a:gd name="connsiteY1506" fmla="*/ 966061 h 5902321"/>
              <a:gd name="connsiteX1507" fmla="*/ 2831979 w 3798659"/>
              <a:gd name="connsiteY1507" fmla="*/ 969610 h 5902321"/>
              <a:gd name="connsiteX1508" fmla="*/ 2830568 w 3798659"/>
              <a:gd name="connsiteY1508" fmla="*/ 972353 h 5902321"/>
              <a:gd name="connsiteX1509" fmla="*/ 2830833 w 3798659"/>
              <a:gd name="connsiteY1509" fmla="*/ 972486 h 5902321"/>
              <a:gd name="connsiteX1510" fmla="*/ 2848579 w 3798659"/>
              <a:gd name="connsiteY1510" fmla="*/ 940542 h 5902321"/>
              <a:gd name="connsiteX1511" fmla="*/ 2841478 w 3798659"/>
              <a:gd name="connsiteY1511" fmla="*/ 933444 h 5902321"/>
              <a:gd name="connsiteX1512" fmla="*/ 3401208 w 3798659"/>
              <a:gd name="connsiteY1512" fmla="*/ 922797 h 5902321"/>
              <a:gd name="connsiteX1513" fmla="*/ 3394111 w 3798659"/>
              <a:gd name="connsiteY1513" fmla="*/ 929893 h 5902321"/>
              <a:gd name="connsiteX1514" fmla="*/ 3394111 w 3798659"/>
              <a:gd name="connsiteY1514" fmla="*/ 933444 h 5902321"/>
              <a:gd name="connsiteX1515" fmla="*/ 3401208 w 3798659"/>
              <a:gd name="connsiteY1515" fmla="*/ 933444 h 5902321"/>
              <a:gd name="connsiteX1516" fmla="*/ 2933755 w 3798659"/>
              <a:gd name="connsiteY1516" fmla="*/ 922796 h 5902321"/>
              <a:gd name="connsiteX1517" fmla="*/ 2926658 w 3798659"/>
              <a:gd name="connsiteY1517" fmla="*/ 929894 h 5902321"/>
              <a:gd name="connsiteX1518" fmla="*/ 2926658 w 3798659"/>
              <a:gd name="connsiteY1518" fmla="*/ 933445 h 5902321"/>
              <a:gd name="connsiteX1519" fmla="*/ 2933755 w 3798659"/>
              <a:gd name="connsiteY1519" fmla="*/ 933444 h 5902321"/>
              <a:gd name="connsiteX1520" fmla="*/ 3521879 w 3798659"/>
              <a:gd name="connsiteY1520" fmla="*/ 919249 h 5902321"/>
              <a:gd name="connsiteX1521" fmla="*/ 3525430 w 3798659"/>
              <a:gd name="connsiteY1521" fmla="*/ 919250 h 5902321"/>
              <a:gd name="connsiteX1522" fmla="*/ 3525429 w 3798659"/>
              <a:gd name="connsiteY1522" fmla="*/ 929894 h 5902321"/>
              <a:gd name="connsiteX1523" fmla="*/ 3514781 w 3798659"/>
              <a:gd name="connsiteY1523" fmla="*/ 929894 h 5902321"/>
              <a:gd name="connsiteX1524" fmla="*/ 3514781 w 3798659"/>
              <a:gd name="connsiteY1524" fmla="*/ 926347 h 5902321"/>
              <a:gd name="connsiteX1525" fmla="*/ 3521879 w 3798659"/>
              <a:gd name="connsiteY1525" fmla="*/ 919249 h 5902321"/>
              <a:gd name="connsiteX1526" fmla="*/ 3631902 w 3798659"/>
              <a:gd name="connsiteY1526" fmla="*/ 851815 h 5902321"/>
              <a:gd name="connsiteX1527" fmla="*/ 3621254 w 3798659"/>
              <a:gd name="connsiteY1527" fmla="*/ 873110 h 5902321"/>
              <a:gd name="connsiteX1528" fmla="*/ 3617704 w 3798659"/>
              <a:gd name="connsiteY1528" fmla="*/ 873111 h 5902321"/>
              <a:gd name="connsiteX1529" fmla="*/ 3628352 w 3798659"/>
              <a:gd name="connsiteY1529" fmla="*/ 851815 h 5902321"/>
              <a:gd name="connsiteX1530" fmla="*/ 2286838 w 3798659"/>
              <a:gd name="connsiteY1530" fmla="*/ 851788 h 5902321"/>
              <a:gd name="connsiteX1531" fmla="*/ 2265543 w 3798659"/>
              <a:gd name="connsiteY1531" fmla="*/ 933418 h 5902321"/>
              <a:gd name="connsiteX1532" fmla="*/ 2272643 w 3798659"/>
              <a:gd name="connsiteY1532" fmla="*/ 933418 h 5902321"/>
              <a:gd name="connsiteX1533" fmla="*/ 2290389 w 3798659"/>
              <a:gd name="connsiteY1533" fmla="*/ 908575 h 5902321"/>
              <a:gd name="connsiteX1534" fmla="*/ 2304584 w 3798659"/>
              <a:gd name="connsiteY1534" fmla="*/ 869534 h 5902321"/>
              <a:gd name="connsiteX1535" fmla="*/ 2304585 w 3798659"/>
              <a:gd name="connsiteY1535" fmla="*/ 865983 h 5902321"/>
              <a:gd name="connsiteX1536" fmla="*/ 2301034 w 3798659"/>
              <a:gd name="connsiteY1536" fmla="*/ 865984 h 5902321"/>
              <a:gd name="connsiteX1537" fmla="*/ 2283288 w 3798659"/>
              <a:gd name="connsiteY1537" fmla="*/ 897927 h 5902321"/>
              <a:gd name="connsiteX1538" fmla="*/ 2276191 w 3798659"/>
              <a:gd name="connsiteY1538" fmla="*/ 897926 h 5902321"/>
              <a:gd name="connsiteX1539" fmla="*/ 2276191 w 3798659"/>
              <a:gd name="connsiteY1539" fmla="*/ 887279 h 5902321"/>
              <a:gd name="connsiteX1540" fmla="*/ 2290389 w 3798659"/>
              <a:gd name="connsiteY1540" fmla="*/ 851788 h 5902321"/>
              <a:gd name="connsiteX1541" fmla="*/ 2247798 w 3798659"/>
              <a:gd name="connsiteY1541" fmla="*/ 841140 h 5902321"/>
              <a:gd name="connsiteX1542" fmla="*/ 2240700 w 3798659"/>
              <a:gd name="connsiteY1542" fmla="*/ 865984 h 5902321"/>
              <a:gd name="connsiteX1543" fmla="*/ 2254895 w 3798659"/>
              <a:gd name="connsiteY1543" fmla="*/ 841140 h 5902321"/>
              <a:gd name="connsiteX1544" fmla="*/ 2896473 w 3798659"/>
              <a:gd name="connsiteY1544" fmla="*/ 834137 h 5902321"/>
              <a:gd name="connsiteX1545" fmla="*/ 2882039 w 3798659"/>
              <a:gd name="connsiteY1545" fmla="*/ 847259 h 5902321"/>
              <a:gd name="connsiteX1546" fmla="*/ 2880520 w 3798659"/>
              <a:gd name="connsiteY1546" fmla="*/ 855365 h 5902321"/>
              <a:gd name="connsiteX1547" fmla="*/ 2891168 w 3798659"/>
              <a:gd name="connsiteY1547" fmla="*/ 855365 h 5902321"/>
              <a:gd name="connsiteX1548" fmla="*/ 2297486 w 3798659"/>
              <a:gd name="connsiteY1548" fmla="*/ 823394 h 5902321"/>
              <a:gd name="connsiteX1549" fmla="*/ 2290389 w 3798659"/>
              <a:gd name="connsiteY1549" fmla="*/ 830492 h 5902321"/>
              <a:gd name="connsiteX1550" fmla="*/ 2290389 w 3798659"/>
              <a:gd name="connsiteY1550" fmla="*/ 841140 h 5902321"/>
              <a:gd name="connsiteX1551" fmla="*/ 2297487 w 3798659"/>
              <a:gd name="connsiteY1551" fmla="*/ 841140 h 5902321"/>
              <a:gd name="connsiteX1552" fmla="*/ 2301034 w 3798659"/>
              <a:gd name="connsiteY1552" fmla="*/ 823395 h 5902321"/>
              <a:gd name="connsiteX1553" fmla="*/ 3479291 w 3798659"/>
              <a:gd name="connsiteY1553" fmla="*/ 819874 h 5902321"/>
              <a:gd name="connsiteX1554" fmla="*/ 3450336 w 3798659"/>
              <a:gd name="connsiteY1554" fmla="*/ 854258 h 5902321"/>
              <a:gd name="connsiteX1555" fmla="*/ 3447348 w 3798659"/>
              <a:gd name="connsiteY1555" fmla="*/ 855364 h 5902321"/>
              <a:gd name="connsiteX1556" fmla="*/ 3444939 w 3798659"/>
              <a:gd name="connsiteY1556" fmla="*/ 860668 h 5902321"/>
              <a:gd name="connsiteX1557" fmla="*/ 3422504 w 3798659"/>
              <a:gd name="connsiteY1557" fmla="*/ 887306 h 5902321"/>
              <a:gd name="connsiteX1558" fmla="*/ 3422504 w 3798659"/>
              <a:gd name="connsiteY1558" fmla="*/ 894404 h 5902321"/>
              <a:gd name="connsiteX1559" fmla="*/ 3429601 w 3798659"/>
              <a:gd name="connsiteY1559" fmla="*/ 894403 h 5902321"/>
              <a:gd name="connsiteX1560" fmla="*/ 3444939 w 3798659"/>
              <a:gd name="connsiteY1560" fmla="*/ 860668 h 5902321"/>
              <a:gd name="connsiteX1561" fmla="*/ 3450336 w 3798659"/>
              <a:gd name="connsiteY1561" fmla="*/ 854258 h 5902321"/>
              <a:gd name="connsiteX1562" fmla="*/ 3471305 w 3798659"/>
              <a:gd name="connsiteY1562" fmla="*/ 846492 h 5902321"/>
              <a:gd name="connsiteX1563" fmla="*/ 3479291 w 3798659"/>
              <a:gd name="connsiteY1563" fmla="*/ 819874 h 5902321"/>
              <a:gd name="connsiteX1564" fmla="*/ 3011838 w 3798659"/>
              <a:gd name="connsiteY1564" fmla="*/ 819874 h 5902321"/>
              <a:gd name="connsiteX1565" fmla="*/ 2982883 w 3798659"/>
              <a:gd name="connsiteY1565" fmla="*/ 854258 h 5902321"/>
              <a:gd name="connsiteX1566" fmla="*/ 2979895 w 3798659"/>
              <a:gd name="connsiteY1566" fmla="*/ 855365 h 5902321"/>
              <a:gd name="connsiteX1567" fmla="*/ 2977485 w 3798659"/>
              <a:gd name="connsiteY1567" fmla="*/ 860668 h 5902321"/>
              <a:gd name="connsiteX1568" fmla="*/ 2955051 w 3798659"/>
              <a:gd name="connsiteY1568" fmla="*/ 887306 h 5902321"/>
              <a:gd name="connsiteX1569" fmla="*/ 2955051 w 3798659"/>
              <a:gd name="connsiteY1569" fmla="*/ 894403 h 5902321"/>
              <a:gd name="connsiteX1570" fmla="*/ 2962149 w 3798659"/>
              <a:gd name="connsiteY1570" fmla="*/ 894403 h 5902321"/>
              <a:gd name="connsiteX1571" fmla="*/ 2977485 w 3798659"/>
              <a:gd name="connsiteY1571" fmla="*/ 860668 h 5902321"/>
              <a:gd name="connsiteX1572" fmla="*/ 2982883 w 3798659"/>
              <a:gd name="connsiteY1572" fmla="*/ 854258 h 5902321"/>
              <a:gd name="connsiteX1573" fmla="*/ 3003852 w 3798659"/>
              <a:gd name="connsiteY1573" fmla="*/ 846492 h 5902321"/>
              <a:gd name="connsiteX1574" fmla="*/ 3011838 w 3798659"/>
              <a:gd name="connsiteY1574" fmla="*/ 819874 h 5902321"/>
              <a:gd name="connsiteX1575" fmla="*/ 916881 w 3798659"/>
              <a:gd name="connsiteY1575" fmla="*/ 819847 h 5902321"/>
              <a:gd name="connsiteX1576" fmla="*/ 916881 w 3798659"/>
              <a:gd name="connsiteY1576" fmla="*/ 830493 h 5902321"/>
              <a:gd name="connsiteX1577" fmla="*/ 920431 w 3798659"/>
              <a:gd name="connsiteY1577" fmla="*/ 830492 h 5902321"/>
              <a:gd name="connsiteX1578" fmla="*/ 920432 w 3798659"/>
              <a:gd name="connsiteY1578" fmla="*/ 819848 h 5902321"/>
              <a:gd name="connsiteX1579" fmla="*/ 1633206 w 3798659"/>
              <a:gd name="connsiteY1579" fmla="*/ 794482 h 5902321"/>
              <a:gd name="connsiteX1580" fmla="*/ 1634782 w 3798659"/>
              <a:gd name="connsiteY1580" fmla="*/ 798579 h 5902321"/>
              <a:gd name="connsiteX1581" fmla="*/ 1635702 w 3798659"/>
              <a:gd name="connsiteY1581" fmla="*/ 799314 h 5902321"/>
              <a:gd name="connsiteX1582" fmla="*/ 1633753 w 3798659"/>
              <a:gd name="connsiteY1582" fmla="*/ 795027 h 5902321"/>
              <a:gd name="connsiteX1583" fmla="*/ 3550272 w 3798659"/>
              <a:gd name="connsiteY1583" fmla="*/ 787930 h 5902321"/>
              <a:gd name="connsiteX1584" fmla="*/ 3546722 w 3798659"/>
              <a:gd name="connsiteY1584" fmla="*/ 805676 h 5902321"/>
              <a:gd name="connsiteX1585" fmla="*/ 3553823 w 3798659"/>
              <a:gd name="connsiteY1585" fmla="*/ 805676 h 5902321"/>
              <a:gd name="connsiteX1586" fmla="*/ 3557371 w 3798659"/>
              <a:gd name="connsiteY1586" fmla="*/ 787931 h 5902321"/>
              <a:gd name="connsiteX1587" fmla="*/ 3401209 w 3798659"/>
              <a:gd name="connsiteY1587" fmla="*/ 784383 h 5902321"/>
              <a:gd name="connsiteX1588" fmla="*/ 3404758 w 3798659"/>
              <a:gd name="connsiteY1588" fmla="*/ 784384 h 5902321"/>
              <a:gd name="connsiteX1589" fmla="*/ 3404759 w 3798659"/>
              <a:gd name="connsiteY1589" fmla="*/ 802129 h 5902321"/>
              <a:gd name="connsiteX1590" fmla="*/ 3401208 w 3798659"/>
              <a:gd name="connsiteY1590" fmla="*/ 802129 h 5902321"/>
              <a:gd name="connsiteX1591" fmla="*/ 3394111 w 3798659"/>
              <a:gd name="connsiteY1591" fmla="*/ 795028 h 5902321"/>
              <a:gd name="connsiteX1592" fmla="*/ 3394111 w 3798659"/>
              <a:gd name="connsiteY1592" fmla="*/ 791481 h 5902321"/>
              <a:gd name="connsiteX1593" fmla="*/ 3401209 w 3798659"/>
              <a:gd name="connsiteY1593" fmla="*/ 784383 h 5902321"/>
              <a:gd name="connsiteX1594" fmla="*/ 2933756 w 3798659"/>
              <a:gd name="connsiteY1594" fmla="*/ 784383 h 5902321"/>
              <a:gd name="connsiteX1595" fmla="*/ 2937306 w 3798659"/>
              <a:gd name="connsiteY1595" fmla="*/ 784383 h 5902321"/>
              <a:gd name="connsiteX1596" fmla="*/ 2937306 w 3798659"/>
              <a:gd name="connsiteY1596" fmla="*/ 802129 h 5902321"/>
              <a:gd name="connsiteX1597" fmla="*/ 2933755 w 3798659"/>
              <a:gd name="connsiteY1597" fmla="*/ 802128 h 5902321"/>
              <a:gd name="connsiteX1598" fmla="*/ 2926658 w 3798659"/>
              <a:gd name="connsiteY1598" fmla="*/ 795027 h 5902321"/>
              <a:gd name="connsiteX1599" fmla="*/ 2926658 w 3798659"/>
              <a:gd name="connsiteY1599" fmla="*/ 791481 h 5902321"/>
              <a:gd name="connsiteX1600" fmla="*/ 2933756 w 3798659"/>
              <a:gd name="connsiteY1600" fmla="*/ 784383 h 5902321"/>
              <a:gd name="connsiteX1601" fmla="*/ 2322329 w 3798659"/>
              <a:gd name="connsiteY1601" fmla="*/ 784353 h 5902321"/>
              <a:gd name="connsiteX1602" fmla="*/ 2308135 w 3798659"/>
              <a:gd name="connsiteY1602" fmla="*/ 809199 h 5902321"/>
              <a:gd name="connsiteX1603" fmla="*/ 2311681 w 3798659"/>
              <a:gd name="connsiteY1603" fmla="*/ 809199 h 5902321"/>
              <a:gd name="connsiteX1604" fmla="*/ 2322330 w 3798659"/>
              <a:gd name="connsiteY1604" fmla="*/ 795001 h 5902321"/>
              <a:gd name="connsiteX1605" fmla="*/ 2919561 w 3798659"/>
              <a:gd name="connsiteY1605" fmla="*/ 780833 h 5902321"/>
              <a:gd name="connsiteX1606" fmla="*/ 2923110 w 3798659"/>
              <a:gd name="connsiteY1606" fmla="*/ 780833 h 5902321"/>
              <a:gd name="connsiteX1607" fmla="*/ 2923111 w 3798659"/>
              <a:gd name="connsiteY1607" fmla="*/ 787930 h 5902321"/>
              <a:gd name="connsiteX1608" fmla="*/ 2916010 w 3798659"/>
              <a:gd name="connsiteY1608" fmla="*/ 795027 h 5902321"/>
              <a:gd name="connsiteX1609" fmla="*/ 2912463 w 3798659"/>
              <a:gd name="connsiteY1609" fmla="*/ 787931 h 5902321"/>
              <a:gd name="connsiteX1610" fmla="*/ 2919561 w 3798659"/>
              <a:gd name="connsiteY1610" fmla="*/ 780833 h 5902321"/>
              <a:gd name="connsiteX1611" fmla="*/ 3390563 w 3798659"/>
              <a:gd name="connsiteY1611" fmla="*/ 780833 h 5902321"/>
              <a:gd name="connsiteX1612" fmla="*/ 3390564 w 3798659"/>
              <a:gd name="connsiteY1612" fmla="*/ 787930 h 5902321"/>
              <a:gd name="connsiteX1613" fmla="*/ 3383463 w 3798659"/>
              <a:gd name="connsiteY1613" fmla="*/ 795027 h 5902321"/>
              <a:gd name="connsiteX1614" fmla="*/ 3379916 w 3798659"/>
              <a:gd name="connsiteY1614" fmla="*/ 787930 h 5902321"/>
              <a:gd name="connsiteX1615" fmla="*/ 3387014 w 3798659"/>
              <a:gd name="connsiteY1615" fmla="*/ 780833 h 5902321"/>
              <a:gd name="connsiteX1616" fmla="*/ 3670944 w 3798659"/>
              <a:gd name="connsiteY1616" fmla="*/ 777282 h 5902321"/>
              <a:gd name="connsiteX1617" fmla="*/ 3674491 w 3798659"/>
              <a:gd name="connsiteY1617" fmla="*/ 777283 h 5902321"/>
              <a:gd name="connsiteX1618" fmla="*/ 3674491 w 3798659"/>
              <a:gd name="connsiteY1618" fmla="*/ 809227 h 5902321"/>
              <a:gd name="connsiteX1619" fmla="*/ 3663842 w 3798659"/>
              <a:gd name="connsiteY1619" fmla="*/ 823421 h 5902321"/>
              <a:gd name="connsiteX1620" fmla="*/ 3646097 w 3798659"/>
              <a:gd name="connsiteY1620" fmla="*/ 812773 h 5902321"/>
              <a:gd name="connsiteX1621" fmla="*/ 3663843 w 3798659"/>
              <a:gd name="connsiteY1621" fmla="*/ 780833 h 5902321"/>
              <a:gd name="connsiteX1622" fmla="*/ 1630204 w 3798659"/>
              <a:gd name="connsiteY1622" fmla="*/ 766634 h 5902321"/>
              <a:gd name="connsiteX1623" fmla="*/ 1625316 w 3798659"/>
              <a:gd name="connsiteY1623" fmla="*/ 773966 h 5902321"/>
              <a:gd name="connsiteX1624" fmla="*/ 1630204 w 3798659"/>
              <a:gd name="connsiteY1624" fmla="*/ 786671 h 5902321"/>
              <a:gd name="connsiteX1625" fmla="*/ 1630204 w 3798659"/>
              <a:gd name="connsiteY1625" fmla="*/ 784384 h 5902321"/>
              <a:gd name="connsiteX1626" fmla="*/ 1637300 w 3798659"/>
              <a:gd name="connsiteY1626" fmla="*/ 773735 h 5902321"/>
              <a:gd name="connsiteX1627" fmla="*/ 1637300 w 3798659"/>
              <a:gd name="connsiteY1627" fmla="*/ 766635 h 5902321"/>
              <a:gd name="connsiteX1628" fmla="*/ 1623106 w 3798659"/>
              <a:gd name="connsiteY1628" fmla="*/ 748889 h 5902321"/>
              <a:gd name="connsiteX1629" fmla="*/ 1616009 w 3798659"/>
              <a:gd name="connsiteY1629" fmla="*/ 748890 h 5902321"/>
              <a:gd name="connsiteX1630" fmla="*/ 1614240 w 3798659"/>
              <a:gd name="connsiteY1630" fmla="*/ 759496 h 5902321"/>
              <a:gd name="connsiteX1631" fmla="*/ 1620993 w 3798659"/>
              <a:gd name="connsiteY1631" fmla="*/ 763677 h 5902321"/>
              <a:gd name="connsiteX1632" fmla="*/ 892038 w 3798659"/>
              <a:gd name="connsiteY1632" fmla="*/ 741765 h 5902321"/>
              <a:gd name="connsiteX1633" fmla="*/ 892039 w 3798659"/>
              <a:gd name="connsiteY1633" fmla="*/ 759511 h 5902321"/>
              <a:gd name="connsiteX1634" fmla="*/ 881390 w 3798659"/>
              <a:gd name="connsiteY1634" fmla="*/ 759510 h 5902321"/>
              <a:gd name="connsiteX1635" fmla="*/ 881390 w 3798659"/>
              <a:gd name="connsiteY1635" fmla="*/ 752413 h 5902321"/>
              <a:gd name="connsiteX1636" fmla="*/ 892038 w 3798659"/>
              <a:gd name="connsiteY1636" fmla="*/ 741765 h 5902321"/>
              <a:gd name="connsiteX1637" fmla="*/ 2315232 w 3798659"/>
              <a:gd name="connsiteY1637" fmla="*/ 741765 h 5902321"/>
              <a:gd name="connsiteX1638" fmla="*/ 2269093 w 3798659"/>
              <a:gd name="connsiteY1638" fmla="*/ 812746 h 5902321"/>
              <a:gd name="connsiteX1639" fmla="*/ 2318779 w 3798659"/>
              <a:gd name="connsiteY1639" fmla="*/ 741765 h 5902321"/>
              <a:gd name="connsiteX1640" fmla="*/ 3695787 w 3798659"/>
              <a:gd name="connsiteY1640" fmla="*/ 724046 h 5902321"/>
              <a:gd name="connsiteX1641" fmla="*/ 3702884 w 3798659"/>
              <a:gd name="connsiteY1641" fmla="*/ 724046 h 5902321"/>
              <a:gd name="connsiteX1642" fmla="*/ 3702884 w 3798659"/>
              <a:gd name="connsiteY1642" fmla="*/ 734694 h 5902321"/>
              <a:gd name="connsiteX1643" fmla="*/ 3695786 w 3798659"/>
              <a:gd name="connsiteY1643" fmla="*/ 734695 h 5902321"/>
              <a:gd name="connsiteX1644" fmla="*/ 2322330 w 3798659"/>
              <a:gd name="connsiteY1644" fmla="*/ 724020 h 5902321"/>
              <a:gd name="connsiteX1645" fmla="*/ 2322330 w 3798659"/>
              <a:gd name="connsiteY1645" fmla="*/ 734668 h 5902321"/>
              <a:gd name="connsiteX1646" fmla="*/ 2329427 w 3798659"/>
              <a:gd name="connsiteY1646" fmla="*/ 727570 h 5902321"/>
              <a:gd name="connsiteX1647" fmla="*/ 1598262 w 3798659"/>
              <a:gd name="connsiteY1647" fmla="*/ 716949 h 5902321"/>
              <a:gd name="connsiteX1648" fmla="*/ 1598263 w 3798659"/>
              <a:gd name="connsiteY1648" fmla="*/ 734694 h 5902321"/>
              <a:gd name="connsiteX1649" fmla="*/ 1608911 w 3798659"/>
              <a:gd name="connsiteY1649" fmla="*/ 734694 h 5902321"/>
              <a:gd name="connsiteX1650" fmla="*/ 1616009 w 3798659"/>
              <a:gd name="connsiteY1650" fmla="*/ 727597 h 5902321"/>
              <a:gd name="connsiteX1651" fmla="*/ 1616008 w 3798659"/>
              <a:gd name="connsiteY1651" fmla="*/ 720499 h 5902321"/>
              <a:gd name="connsiteX1652" fmla="*/ 2983445 w 3798659"/>
              <a:gd name="connsiteY1652" fmla="*/ 702754 h 5902321"/>
              <a:gd name="connsiteX1653" fmla="*/ 2979894 w 3798659"/>
              <a:gd name="connsiteY1653" fmla="*/ 702754 h 5902321"/>
              <a:gd name="connsiteX1654" fmla="*/ 2944403 w 3798659"/>
              <a:gd name="connsiteY1654" fmla="*/ 745343 h 5902321"/>
              <a:gd name="connsiteX1655" fmla="*/ 2926658 w 3798659"/>
              <a:gd name="connsiteY1655" fmla="*/ 770185 h 5902321"/>
              <a:gd name="connsiteX1656" fmla="*/ 2923111 w 3798659"/>
              <a:gd name="connsiteY1656" fmla="*/ 763087 h 5902321"/>
              <a:gd name="connsiteX1657" fmla="*/ 2944403 w 3798659"/>
              <a:gd name="connsiteY1657" fmla="*/ 716948 h 5902321"/>
              <a:gd name="connsiteX1658" fmla="*/ 2937306 w 3798659"/>
              <a:gd name="connsiteY1658" fmla="*/ 709851 h 5902321"/>
              <a:gd name="connsiteX1659" fmla="*/ 2916010 w 3798659"/>
              <a:gd name="connsiteY1659" fmla="*/ 763087 h 5902321"/>
              <a:gd name="connsiteX1660" fmla="*/ 2891167 w 3798659"/>
              <a:gd name="connsiteY1660" fmla="*/ 798579 h 5902321"/>
              <a:gd name="connsiteX1661" fmla="*/ 2882833 w 3798659"/>
              <a:gd name="connsiteY1661" fmla="*/ 843023 h 5902321"/>
              <a:gd name="connsiteX1662" fmla="*/ 2893738 w 3798659"/>
              <a:gd name="connsiteY1662" fmla="*/ 823395 h 5902321"/>
              <a:gd name="connsiteX1663" fmla="*/ 2899159 w 3798659"/>
              <a:gd name="connsiteY1663" fmla="*/ 823395 h 5902321"/>
              <a:gd name="connsiteX1664" fmla="*/ 2900484 w 3798659"/>
              <a:gd name="connsiteY1664" fmla="*/ 818097 h 5902321"/>
              <a:gd name="connsiteX1665" fmla="*/ 2908912 w 3798659"/>
              <a:gd name="connsiteY1665" fmla="*/ 805676 h 5902321"/>
              <a:gd name="connsiteX1666" fmla="*/ 2912463 w 3798659"/>
              <a:gd name="connsiteY1666" fmla="*/ 805676 h 5902321"/>
              <a:gd name="connsiteX1667" fmla="*/ 2908913 w 3798659"/>
              <a:gd name="connsiteY1667" fmla="*/ 841166 h 5902321"/>
              <a:gd name="connsiteX1668" fmla="*/ 2916010 w 3798659"/>
              <a:gd name="connsiteY1668" fmla="*/ 844718 h 5902321"/>
              <a:gd name="connsiteX1669" fmla="*/ 2969247 w 3798659"/>
              <a:gd name="connsiteY1669" fmla="*/ 784384 h 5902321"/>
              <a:gd name="connsiteX1670" fmla="*/ 2986994 w 3798659"/>
              <a:gd name="connsiteY1670" fmla="*/ 752440 h 5902321"/>
              <a:gd name="connsiteX1671" fmla="*/ 3001190 w 3798659"/>
              <a:gd name="connsiteY1671" fmla="*/ 731144 h 5902321"/>
              <a:gd name="connsiteX1672" fmla="*/ 3001191 w 3798659"/>
              <a:gd name="connsiteY1672" fmla="*/ 727597 h 5902321"/>
              <a:gd name="connsiteX1673" fmla="*/ 2997676 w 3798659"/>
              <a:gd name="connsiteY1673" fmla="*/ 729940 h 5902321"/>
              <a:gd name="connsiteX1674" fmla="*/ 2995724 w 3798659"/>
              <a:gd name="connsiteY1674" fmla="*/ 737355 h 5902321"/>
              <a:gd name="connsiteX1675" fmla="*/ 2982416 w 3798659"/>
              <a:gd name="connsiteY1675" fmla="*/ 752439 h 5902321"/>
              <a:gd name="connsiteX1676" fmla="*/ 2975314 w 3798659"/>
              <a:gd name="connsiteY1676" fmla="*/ 745342 h 5902321"/>
              <a:gd name="connsiteX1677" fmla="*/ 2975315 w 3798659"/>
              <a:gd name="connsiteY1677" fmla="*/ 741791 h 5902321"/>
              <a:gd name="connsiteX1678" fmla="*/ 2984465 w 3798659"/>
              <a:gd name="connsiteY1678" fmla="*/ 729592 h 5902321"/>
              <a:gd name="connsiteX1679" fmla="*/ 2985220 w 3798659"/>
              <a:gd name="connsiteY1679" fmla="*/ 725820 h 5902321"/>
              <a:gd name="connsiteX1680" fmla="*/ 2990542 w 3798659"/>
              <a:gd name="connsiteY1680" fmla="*/ 706301 h 5902321"/>
              <a:gd name="connsiteX1681" fmla="*/ 3447347 w 3798659"/>
              <a:gd name="connsiteY1681" fmla="*/ 702753 h 5902321"/>
              <a:gd name="connsiteX1682" fmla="*/ 3411856 w 3798659"/>
              <a:gd name="connsiteY1682" fmla="*/ 745342 h 5902321"/>
              <a:gd name="connsiteX1683" fmla="*/ 3394111 w 3798659"/>
              <a:gd name="connsiteY1683" fmla="*/ 770185 h 5902321"/>
              <a:gd name="connsiteX1684" fmla="*/ 3390564 w 3798659"/>
              <a:gd name="connsiteY1684" fmla="*/ 763087 h 5902321"/>
              <a:gd name="connsiteX1685" fmla="*/ 3411856 w 3798659"/>
              <a:gd name="connsiteY1685" fmla="*/ 716948 h 5902321"/>
              <a:gd name="connsiteX1686" fmla="*/ 3404759 w 3798659"/>
              <a:gd name="connsiteY1686" fmla="*/ 709851 h 5902321"/>
              <a:gd name="connsiteX1687" fmla="*/ 3383463 w 3798659"/>
              <a:gd name="connsiteY1687" fmla="*/ 763087 h 5902321"/>
              <a:gd name="connsiteX1688" fmla="*/ 3358620 w 3798659"/>
              <a:gd name="connsiteY1688" fmla="*/ 798579 h 5902321"/>
              <a:gd name="connsiteX1689" fmla="*/ 3347972 w 3798659"/>
              <a:gd name="connsiteY1689" fmla="*/ 855366 h 5902321"/>
              <a:gd name="connsiteX1690" fmla="*/ 3358621 w 3798659"/>
              <a:gd name="connsiteY1690" fmla="*/ 855365 h 5902321"/>
              <a:gd name="connsiteX1691" fmla="*/ 3376365 w 3798659"/>
              <a:gd name="connsiteY1691" fmla="*/ 805676 h 5902321"/>
              <a:gd name="connsiteX1692" fmla="*/ 3379916 w 3798659"/>
              <a:gd name="connsiteY1692" fmla="*/ 805676 h 5902321"/>
              <a:gd name="connsiteX1693" fmla="*/ 3376366 w 3798659"/>
              <a:gd name="connsiteY1693" fmla="*/ 841167 h 5902321"/>
              <a:gd name="connsiteX1694" fmla="*/ 3383462 w 3798659"/>
              <a:gd name="connsiteY1694" fmla="*/ 844717 h 5902321"/>
              <a:gd name="connsiteX1695" fmla="*/ 3436700 w 3798659"/>
              <a:gd name="connsiteY1695" fmla="*/ 784384 h 5902321"/>
              <a:gd name="connsiteX1696" fmla="*/ 3454447 w 3798659"/>
              <a:gd name="connsiteY1696" fmla="*/ 752440 h 5902321"/>
              <a:gd name="connsiteX1697" fmla="*/ 3468643 w 3798659"/>
              <a:gd name="connsiteY1697" fmla="*/ 731144 h 5902321"/>
              <a:gd name="connsiteX1698" fmla="*/ 3468643 w 3798659"/>
              <a:gd name="connsiteY1698" fmla="*/ 727597 h 5902321"/>
              <a:gd name="connsiteX1699" fmla="*/ 3457995 w 3798659"/>
              <a:gd name="connsiteY1699" fmla="*/ 734695 h 5902321"/>
              <a:gd name="connsiteX1700" fmla="*/ 3450898 w 3798659"/>
              <a:gd name="connsiteY1700" fmla="*/ 734694 h 5902321"/>
              <a:gd name="connsiteX1701" fmla="*/ 3457995 w 3798659"/>
              <a:gd name="connsiteY1701" fmla="*/ 706301 h 5902321"/>
              <a:gd name="connsiteX1702" fmla="*/ 3450898 w 3798659"/>
              <a:gd name="connsiteY1702" fmla="*/ 702754 h 5902321"/>
              <a:gd name="connsiteX1703" fmla="*/ 920432 w 3798659"/>
              <a:gd name="connsiteY1703" fmla="*/ 695626 h 5902321"/>
              <a:gd name="connsiteX1704" fmla="*/ 923982 w 3798659"/>
              <a:gd name="connsiteY1704" fmla="*/ 695627 h 5902321"/>
              <a:gd name="connsiteX1705" fmla="*/ 938176 w 3798659"/>
              <a:gd name="connsiteY1705" fmla="*/ 727570 h 5902321"/>
              <a:gd name="connsiteX1706" fmla="*/ 927529 w 3798659"/>
              <a:gd name="connsiteY1706" fmla="*/ 738218 h 5902321"/>
              <a:gd name="connsiteX1707" fmla="*/ 913333 w 3798659"/>
              <a:gd name="connsiteY1707" fmla="*/ 709824 h 5902321"/>
              <a:gd name="connsiteX1708" fmla="*/ 913334 w 3798659"/>
              <a:gd name="connsiteY1708" fmla="*/ 702727 h 5902321"/>
              <a:gd name="connsiteX1709" fmla="*/ 920432 w 3798659"/>
              <a:gd name="connsiteY1709" fmla="*/ 695626 h 5902321"/>
              <a:gd name="connsiteX1710" fmla="*/ 1768619 w 3798659"/>
              <a:gd name="connsiteY1710" fmla="*/ 692105 h 5902321"/>
              <a:gd name="connsiteX1711" fmla="*/ 1761521 w 3798659"/>
              <a:gd name="connsiteY1711" fmla="*/ 702753 h 5902321"/>
              <a:gd name="connsiteX1712" fmla="*/ 1768619 w 3798659"/>
              <a:gd name="connsiteY1712" fmla="*/ 709850 h 5902321"/>
              <a:gd name="connsiteX1713" fmla="*/ 1775716 w 3798659"/>
              <a:gd name="connsiteY1713" fmla="*/ 709851 h 5902321"/>
              <a:gd name="connsiteX1714" fmla="*/ 1775717 w 3798659"/>
              <a:gd name="connsiteY1714" fmla="*/ 695653 h 5902321"/>
              <a:gd name="connsiteX1715" fmla="*/ 884941 w 3798659"/>
              <a:gd name="connsiteY1715" fmla="*/ 674334 h 5902321"/>
              <a:gd name="connsiteX1716" fmla="*/ 895589 w 3798659"/>
              <a:gd name="connsiteY1716" fmla="*/ 702727 h 5902321"/>
              <a:gd name="connsiteX1717" fmla="*/ 888491 w 3798659"/>
              <a:gd name="connsiteY1717" fmla="*/ 706274 h 5902321"/>
              <a:gd name="connsiteX1718" fmla="*/ 881390 w 3798659"/>
              <a:gd name="connsiteY1718" fmla="*/ 706274 h 5902321"/>
              <a:gd name="connsiteX1719" fmla="*/ 881390 w 3798659"/>
              <a:gd name="connsiteY1719" fmla="*/ 684978 h 5902321"/>
              <a:gd name="connsiteX1720" fmla="*/ 877843 w 3798659"/>
              <a:gd name="connsiteY1720" fmla="*/ 677881 h 5902321"/>
              <a:gd name="connsiteX1721" fmla="*/ 2311682 w 3798659"/>
              <a:gd name="connsiteY1721" fmla="*/ 667233 h 5902321"/>
              <a:gd name="connsiteX1722" fmla="*/ 2311681 w 3798659"/>
              <a:gd name="connsiteY1722" fmla="*/ 670784 h 5902321"/>
              <a:gd name="connsiteX1723" fmla="*/ 2293936 w 3798659"/>
              <a:gd name="connsiteY1723" fmla="*/ 688529 h 5902321"/>
              <a:gd name="connsiteX1724" fmla="*/ 2290390 w 3798659"/>
              <a:gd name="connsiteY1724" fmla="*/ 688529 h 5902321"/>
              <a:gd name="connsiteX1725" fmla="*/ 2290389 w 3798659"/>
              <a:gd name="connsiteY1725" fmla="*/ 681432 h 5902321"/>
              <a:gd name="connsiteX1726" fmla="*/ 2311682 w 3798659"/>
              <a:gd name="connsiteY1726" fmla="*/ 667233 h 5902321"/>
              <a:gd name="connsiteX1727" fmla="*/ 1573416 w 3798659"/>
              <a:gd name="connsiteY1727" fmla="*/ 653064 h 5902321"/>
              <a:gd name="connsiteX1728" fmla="*/ 1584064 w 3798659"/>
              <a:gd name="connsiteY1728" fmla="*/ 653064 h 5902321"/>
              <a:gd name="connsiteX1729" fmla="*/ 1580517 w 3798659"/>
              <a:gd name="connsiteY1729" fmla="*/ 674360 h 5902321"/>
              <a:gd name="connsiteX1730" fmla="*/ 1576967 w 3798659"/>
              <a:gd name="connsiteY1730" fmla="*/ 674360 h 5902321"/>
              <a:gd name="connsiteX1731" fmla="*/ 1569869 w 3798659"/>
              <a:gd name="connsiteY1731" fmla="*/ 663713 h 5902321"/>
              <a:gd name="connsiteX1732" fmla="*/ 1573416 w 3798659"/>
              <a:gd name="connsiteY1732" fmla="*/ 653064 h 5902321"/>
              <a:gd name="connsiteX1733" fmla="*/ 1804110 w 3798659"/>
              <a:gd name="connsiteY1733" fmla="*/ 628221 h 5902321"/>
              <a:gd name="connsiteX1734" fmla="*/ 1811207 w 3798659"/>
              <a:gd name="connsiteY1734" fmla="*/ 628222 h 5902321"/>
              <a:gd name="connsiteX1735" fmla="*/ 1811207 w 3798659"/>
              <a:gd name="connsiteY1735" fmla="*/ 638869 h 5902321"/>
              <a:gd name="connsiteX1736" fmla="*/ 1804110 w 3798659"/>
              <a:gd name="connsiteY1736" fmla="*/ 631769 h 5902321"/>
              <a:gd name="connsiteX1737" fmla="*/ 1637300 w 3798659"/>
              <a:gd name="connsiteY1737" fmla="*/ 599828 h 5902321"/>
              <a:gd name="connsiteX1738" fmla="*/ 1637301 w 3798659"/>
              <a:gd name="connsiteY1738" fmla="*/ 610476 h 5902321"/>
              <a:gd name="connsiteX1739" fmla="*/ 1640850 w 3798659"/>
              <a:gd name="connsiteY1739" fmla="*/ 610476 h 5902321"/>
              <a:gd name="connsiteX1740" fmla="*/ 1640850 w 3798659"/>
              <a:gd name="connsiteY1740" fmla="*/ 599828 h 5902321"/>
              <a:gd name="connsiteX1741" fmla="*/ 3068622 w 3798659"/>
              <a:gd name="connsiteY1741" fmla="*/ 585634 h 5902321"/>
              <a:gd name="connsiteX1742" fmla="*/ 3057977 w 3798659"/>
              <a:gd name="connsiteY1742" fmla="*/ 606926 h 5902321"/>
              <a:gd name="connsiteX1743" fmla="*/ 3075722 w 3798659"/>
              <a:gd name="connsiteY1743" fmla="*/ 589180 h 5902321"/>
              <a:gd name="connsiteX1744" fmla="*/ 3536075 w 3798659"/>
              <a:gd name="connsiteY1744" fmla="*/ 585633 h 5902321"/>
              <a:gd name="connsiteX1745" fmla="*/ 3525430 w 3798659"/>
              <a:gd name="connsiteY1745" fmla="*/ 606926 h 5902321"/>
              <a:gd name="connsiteX1746" fmla="*/ 3543175 w 3798659"/>
              <a:gd name="connsiteY1746" fmla="*/ 589180 h 5902321"/>
              <a:gd name="connsiteX1747" fmla="*/ 1775716 w 3798659"/>
              <a:gd name="connsiteY1747" fmla="*/ 571435 h 5902321"/>
              <a:gd name="connsiteX1748" fmla="*/ 1800559 w 3798659"/>
              <a:gd name="connsiteY1748" fmla="*/ 589180 h 5902321"/>
              <a:gd name="connsiteX1749" fmla="*/ 1800559 w 3798659"/>
              <a:gd name="connsiteY1749" fmla="*/ 599828 h 5902321"/>
              <a:gd name="connsiteX1750" fmla="*/ 1793462 w 3798659"/>
              <a:gd name="connsiteY1750" fmla="*/ 606926 h 5902321"/>
              <a:gd name="connsiteX1751" fmla="*/ 1750874 w 3798659"/>
              <a:gd name="connsiteY1751" fmla="*/ 589180 h 5902321"/>
              <a:gd name="connsiteX1752" fmla="*/ 1729578 w 3798659"/>
              <a:gd name="connsiteY1752" fmla="*/ 596278 h 5902321"/>
              <a:gd name="connsiteX1753" fmla="*/ 1729578 w 3798659"/>
              <a:gd name="connsiteY1753" fmla="*/ 589180 h 5902321"/>
              <a:gd name="connsiteX1754" fmla="*/ 1772166 w 3798659"/>
              <a:gd name="connsiteY1754" fmla="*/ 571435 h 5902321"/>
              <a:gd name="connsiteX1755" fmla="*/ 1630204 w 3798659"/>
              <a:gd name="connsiteY1755" fmla="*/ 567884 h 5902321"/>
              <a:gd name="connsiteX1756" fmla="*/ 1637300 w 3798659"/>
              <a:gd name="connsiteY1756" fmla="*/ 589180 h 5902321"/>
              <a:gd name="connsiteX1757" fmla="*/ 1658596 w 3798659"/>
              <a:gd name="connsiteY1757" fmla="*/ 589180 h 5902321"/>
              <a:gd name="connsiteX1758" fmla="*/ 1669244 w 3798659"/>
              <a:gd name="connsiteY1758" fmla="*/ 582083 h 5902321"/>
              <a:gd name="connsiteX1759" fmla="*/ 1676341 w 3798659"/>
              <a:gd name="connsiteY1759" fmla="*/ 582083 h 5902321"/>
              <a:gd name="connsiteX1760" fmla="*/ 1676341 w 3798659"/>
              <a:gd name="connsiteY1760" fmla="*/ 599828 h 5902321"/>
              <a:gd name="connsiteX1761" fmla="*/ 1651499 w 3798659"/>
              <a:gd name="connsiteY1761" fmla="*/ 656614 h 5902321"/>
              <a:gd name="connsiteX1762" fmla="*/ 1633753 w 3798659"/>
              <a:gd name="connsiteY1762" fmla="*/ 674360 h 5902321"/>
              <a:gd name="connsiteX1763" fmla="*/ 1623105 w 3798659"/>
              <a:gd name="connsiteY1763" fmla="*/ 674360 h 5902321"/>
              <a:gd name="connsiteX1764" fmla="*/ 1619556 w 3798659"/>
              <a:gd name="connsiteY1764" fmla="*/ 663713 h 5902321"/>
              <a:gd name="connsiteX1765" fmla="*/ 1623106 w 3798659"/>
              <a:gd name="connsiteY1765" fmla="*/ 663712 h 5902321"/>
              <a:gd name="connsiteX1766" fmla="*/ 1616009 w 3798659"/>
              <a:gd name="connsiteY1766" fmla="*/ 645967 h 5902321"/>
              <a:gd name="connsiteX1767" fmla="*/ 1619556 w 3798659"/>
              <a:gd name="connsiteY1767" fmla="*/ 624671 h 5902321"/>
              <a:gd name="connsiteX1768" fmla="*/ 1619556 w 3798659"/>
              <a:gd name="connsiteY1768" fmla="*/ 610476 h 5902321"/>
              <a:gd name="connsiteX1769" fmla="*/ 1608911 w 3798659"/>
              <a:gd name="connsiteY1769" fmla="*/ 596278 h 5902321"/>
              <a:gd name="connsiteX1770" fmla="*/ 1623105 w 3798659"/>
              <a:gd name="connsiteY1770" fmla="*/ 567885 h 5902321"/>
              <a:gd name="connsiteX1771" fmla="*/ 1697637 w 3798659"/>
              <a:gd name="connsiteY1771" fmla="*/ 560787 h 5902321"/>
              <a:gd name="connsiteX1772" fmla="*/ 1701184 w 3798659"/>
              <a:gd name="connsiteY1772" fmla="*/ 560787 h 5902321"/>
              <a:gd name="connsiteX1773" fmla="*/ 1708285 w 3798659"/>
              <a:gd name="connsiteY1773" fmla="*/ 567884 h 5902321"/>
              <a:gd name="connsiteX1774" fmla="*/ 1701184 w 3798659"/>
              <a:gd name="connsiteY1774" fmla="*/ 589180 h 5902321"/>
              <a:gd name="connsiteX1775" fmla="*/ 1708285 w 3798659"/>
              <a:gd name="connsiteY1775" fmla="*/ 596278 h 5902321"/>
              <a:gd name="connsiteX1776" fmla="*/ 1708285 w 3798659"/>
              <a:gd name="connsiteY1776" fmla="*/ 603378 h 5902321"/>
              <a:gd name="connsiteX1777" fmla="*/ 1694087 w 3798659"/>
              <a:gd name="connsiteY1777" fmla="*/ 603379 h 5902321"/>
              <a:gd name="connsiteX1778" fmla="*/ 1686989 w 3798659"/>
              <a:gd name="connsiteY1778" fmla="*/ 592731 h 5902321"/>
              <a:gd name="connsiteX1779" fmla="*/ 1690540 w 3798659"/>
              <a:gd name="connsiteY1779" fmla="*/ 582082 h 5902321"/>
              <a:gd name="connsiteX1780" fmla="*/ 1683439 w 3798659"/>
              <a:gd name="connsiteY1780" fmla="*/ 574985 h 5902321"/>
              <a:gd name="connsiteX1781" fmla="*/ 1697637 w 3798659"/>
              <a:gd name="connsiteY1781" fmla="*/ 560787 h 5902321"/>
              <a:gd name="connsiteX1782" fmla="*/ 923981 w 3798659"/>
              <a:gd name="connsiteY1782" fmla="*/ 553662 h 5902321"/>
              <a:gd name="connsiteX1783" fmla="*/ 923982 w 3798659"/>
              <a:gd name="connsiteY1783" fmla="*/ 571408 h 5902321"/>
              <a:gd name="connsiteX1784" fmla="*/ 934630 w 3798659"/>
              <a:gd name="connsiteY1784" fmla="*/ 571408 h 5902321"/>
              <a:gd name="connsiteX1785" fmla="*/ 941728 w 3798659"/>
              <a:gd name="connsiteY1785" fmla="*/ 564310 h 5902321"/>
              <a:gd name="connsiteX1786" fmla="*/ 941727 w 3798659"/>
              <a:gd name="connsiteY1786" fmla="*/ 557213 h 5902321"/>
              <a:gd name="connsiteX1787" fmla="*/ 2318779 w 3798659"/>
              <a:gd name="connsiteY1787" fmla="*/ 546565 h 5902321"/>
              <a:gd name="connsiteX1788" fmla="*/ 2325880 w 3798659"/>
              <a:gd name="connsiteY1788" fmla="*/ 546565 h 5902321"/>
              <a:gd name="connsiteX1789" fmla="*/ 2325879 w 3798659"/>
              <a:gd name="connsiteY1789" fmla="*/ 557213 h 5902321"/>
              <a:gd name="connsiteX1790" fmla="*/ 2308135 w 3798659"/>
              <a:gd name="connsiteY1790" fmla="*/ 589154 h 5902321"/>
              <a:gd name="connsiteX1791" fmla="*/ 2301033 w 3798659"/>
              <a:gd name="connsiteY1791" fmla="*/ 582056 h 5902321"/>
              <a:gd name="connsiteX1792" fmla="*/ 2301034 w 3798659"/>
              <a:gd name="connsiteY1792" fmla="*/ 578506 h 5902321"/>
              <a:gd name="connsiteX1793" fmla="*/ 2318779 w 3798659"/>
              <a:gd name="connsiteY1793" fmla="*/ 546565 h 5902321"/>
              <a:gd name="connsiteX1794" fmla="*/ 3681588 w 3798659"/>
              <a:gd name="connsiteY1794" fmla="*/ 532393 h 5902321"/>
              <a:gd name="connsiteX1795" fmla="*/ 3674491 w 3798659"/>
              <a:gd name="connsiteY1795" fmla="*/ 539494 h 5902321"/>
              <a:gd name="connsiteX1796" fmla="*/ 3681588 w 3798659"/>
              <a:gd name="connsiteY1796" fmla="*/ 539495 h 5902321"/>
              <a:gd name="connsiteX1797" fmla="*/ 2329427 w 3798659"/>
              <a:gd name="connsiteY1797" fmla="*/ 532367 h 5902321"/>
              <a:gd name="connsiteX1798" fmla="*/ 2336524 w 3798659"/>
              <a:gd name="connsiteY1798" fmla="*/ 532367 h 5902321"/>
              <a:gd name="connsiteX1799" fmla="*/ 2336524 w 3798659"/>
              <a:gd name="connsiteY1799" fmla="*/ 539468 h 5902321"/>
              <a:gd name="connsiteX1800" fmla="*/ 2329427 w 3798659"/>
              <a:gd name="connsiteY1800" fmla="*/ 539467 h 5902321"/>
              <a:gd name="connsiteX1801" fmla="*/ 1094338 w 3798659"/>
              <a:gd name="connsiteY1801" fmla="*/ 528820 h 5902321"/>
              <a:gd name="connsiteX1802" fmla="*/ 1087241 w 3798659"/>
              <a:gd name="connsiteY1802" fmla="*/ 539467 h 5902321"/>
              <a:gd name="connsiteX1803" fmla="*/ 1094339 w 3798659"/>
              <a:gd name="connsiteY1803" fmla="*/ 546565 h 5902321"/>
              <a:gd name="connsiteX1804" fmla="*/ 1101436 w 3798659"/>
              <a:gd name="connsiteY1804" fmla="*/ 546565 h 5902321"/>
              <a:gd name="connsiteX1805" fmla="*/ 1101436 w 3798659"/>
              <a:gd name="connsiteY1805" fmla="*/ 532367 h 5902321"/>
              <a:gd name="connsiteX1806" fmla="*/ 899135 w 3798659"/>
              <a:gd name="connsiteY1806" fmla="*/ 489778 h 5902321"/>
              <a:gd name="connsiteX1807" fmla="*/ 909783 w 3798659"/>
              <a:gd name="connsiteY1807" fmla="*/ 489779 h 5902321"/>
              <a:gd name="connsiteX1808" fmla="*/ 906236 w 3798659"/>
              <a:gd name="connsiteY1808" fmla="*/ 511075 h 5902321"/>
              <a:gd name="connsiteX1809" fmla="*/ 902686 w 3798659"/>
              <a:gd name="connsiteY1809" fmla="*/ 511074 h 5902321"/>
              <a:gd name="connsiteX1810" fmla="*/ 895588 w 3798659"/>
              <a:gd name="connsiteY1810" fmla="*/ 500426 h 5902321"/>
              <a:gd name="connsiteX1811" fmla="*/ 899135 w 3798659"/>
              <a:gd name="connsiteY1811" fmla="*/ 489778 h 5902321"/>
              <a:gd name="connsiteX1812" fmla="*/ 3132331 w 3798659"/>
              <a:gd name="connsiteY1812" fmla="*/ 473637 h 5902321"/>
              <a:gd name="connsiteX1813" fmla="*/ 3118311 w 3798659"/>
              <a:gd name="connsiteY1813" fmla="*/ 486255 h 5902321"/>
              <a:gd name="connsiteX1814" fmla="*/ 3104116 w 3798659"/>
              <a:gd name="connsiteY1814" fmla="*/ 525296 h 5902321"/>
              <a:gd name="connsiteX1815" fmla="*/ 3111213 w 3798659"/>
              <a:gd name="connsiteY1815" fmla="*/ 525297 h 5902321"/>
              <a:gd name="connsiteX1816" fmla="*/ 3114657 w 3798659"/>
              <a:gd name="connsiteY1816" fmla="*/ 522823 h 5902321"/>
              <a:gd name="connsiteX1817" fmla="*/ 3113731 w 3798659"/>
              <a:gd name="connsiteY1817" fmla="*/ 518198 h 5902321"/>
              <a:gd name="connsiteX1818" fmla="*/ 3113731 w 3798659"/>
              <a:gd name="connsiteY1818" fmla="*/ 514648 h 5902321"/>
              <a:gd name="connsiteX1819" fmla="*/ 3135027 w 3798659"/>
              <a:gd name="connsiteY1819" fmla="*/ 489805 h 5902321"/>
              <a:gd name="connsiteX1820" fmla="*/ 1129830 w 3798659"/>
              <a:gd name="connsiteY1820" fmla="*/ 464935 h 5902321"/>
              <a:gd name="connsiteX1821" fmla="*/ 1136927 w 3798659"/>
              <a:gd name="connsiteY1821" fmla="*/ 464936 h 5902321"/>
              <a:gd name="connsiteX1822" fmla="*/ 1136927 w 3798659"/>
              <a:gd name="connsiteY1822" fmla="*/ 475584 h 5902321"/>
              <a:gd name="connsiteX1823" fmla="*/ 1129829 w 3798659"/>
              <a:gd name="connsiteY1823" fmla="*/ 468483 h 5902321"/>
              <a:gd name="connsiteX1824" fmla="*/ 2368469 w 3798659"/>
              <a:gd name="connsiteY1824" fmla="*/ 461385 h 5902321"/>
              <a:gd name="connsiteX1825" fmla="*/ 2375566 w 3798659"/>
              <a:gd name="connsiteY1825" fmla="*/ 468482 h 5902321"/>
              <a:gd name="connsiteX1826" fmla="*/ 2375566 w 3798659"/>
              <a:gd name="connsiteY1826" fmla="*/ 475584 h 5902321"/>
              <a:gd name="connsiteX1827" fmla="*/ 2368469 w 3798659"/>
              <a:gd name="connsiteY1827" fmla="*/ 475583 h 5902321"/>
              <a:gd name="connsiteX1828" fmla="*/ 963020 w 3798659"/>
              <a:gd name="connsiteY1828" fmla="*/ 436542 h 5902321"/>
              <a:gd name="connsiteX1829" fmla="*/ 963019 w 3798659"/>
              <a:gd name="connsiteY1829" fmla="*/ 447190 h 5902321"/>
              <a:gd name="connsiteX1830" fmla="*/ 966570 w 3798659"/>
              <a:gd name="connsiteY1830" fmla="*/ 447190 h 5902321"/>
              <a:gd name="connsiteX1831" fmla="*/ 966570 w 3798659"/>
              <a:gd name="connsiteY1831" fmla="*/ 436542 h 5902321"/>
              <a:gd name="connsiteX1832" fmla="*/ 1097885 w 3798659"/>
              <a:gd name="connsiteY1832" fmla="*/ 408149 h 5902321"/>
              <a:gd name="connsiteX1833" fmla="*/ 1101436 w 3798659"/>
              <a:gd name="connsiteY1833" fmla="*/ 408149 h 5902321"/>
              <a:gd name="connsiteX1834" fmla="*/ 1126279 w 3798659"/>
              <a:gd name="connsiteY1834" fmla="*/ 425894 h 5902321"/>
              <a:gd name="connsiteX1835" fmla="*/ 1126279 w 3798659"/>
              <a:gd name="connsiteY1835" fmla="*/ 436542 h 5902321"/>
              <a:gd name="connsiteX1836" fmla="*/ 1119182 w 3798659"/>
              <a:gd name="connsiteY1836" fmla="*/ 443640 h 5902321"/>
              <a:gd name="connsiteX1837" fmla="*/ 1076592 w 3798659"/>
              <a:gd name="connsiteY1837" fmla="*/ 425894 h 5902321"/>
              <a:gd name="connsiteX1838" fmla="*/ 1055297 w 3798659"/>
              <a:gd name="connsiteY1838" fmla="*/ 432991 h 5902321"/>
              <a:gd name="connsiteX1839" fmla="*/ 1055298 w 3798659"/>
              <a:gd name="connsiteY1839" fmla="*/ 425894 h 5902321"/>
              <a:gd name="connsiteX1840" fmla="*/ 1097885 w 3798659"/>
              <a:gd name="connsiteY1840" fmla="*/ 408149 h 5902321"/>
              <a:gd name="connsiteX1841" fmla="*/ 955922 w 3798659"/>
              <a:gd name="connsiteY1841" fmla="*/ 404598 h 5902321"/>
              <a:gd name="connsiteX1842" fmla="*/ 963020 w 3798659"/>
              <a:gd name="connsiteY1842" fmla="*/ 425895 h 5902321"/>
              <a:gd name="connsiteX1843" fmla="*/ 984316 w 3798659"/>
              <a:gd name="connsiteY1843" fmla="*/ 425894 h 5902321"/>
              <a:gd name="connsiteX1844" fmla="*/ 994963 w 3798659"/>
              <a:gd name="connsiteY1844" fmla="*/ 418797 h 5902321"/>
              <a:gd name="connsiteX1845" fmla="*/ 1002061 w 3798659"/>
              <a:gd name="connsiteY1845" fmla="*/ 418796 h 5902321"/>
              <a:gd name="connsiteX1846" fmla="*/ 1002061 w 3798659"/>
              <a:gd name="connsiteY1846" fmla="*/ 436542 h 5902321"/>
              <a:gd name="connsiteX1847" fmla="*/ 977217 w 3798659"/>
              <a:gd name="connsiteY1847" fmla="*/ 493329 h 5902321"/>
              <a:gd name="connsiteX1848" fmla="*/ 959472 w 3798659"/>
              <a:gd name="connsiteY1848" fmla="*/ 511074 h 5902321"/>
              <a:gd name="connsiteX1849" fmla="*/ 948824 w 3798659"/>
              <a:gd name="connsiteY1849" fmla="*/ 511075 h 5902321"/>
              <a:gd name="connsiteX1850" fmla="*/ 945274 w 3798659"/>
              <a:gd name="connsiteY1850" fmla="*/ 500426 h 5902321"/>
              <a:gd name="connsiteX1851" fmla="*/ 948824 w 3798659"/>
              <a:gd name="connsiteY1851" fmla="*/ 500427 h 5902321"/>
              <a:gd name="connsiteX1852" fmla="*/ 941727 w 3798659"/>
              <a:gd name="connsiteY1852" fmla="*/ 482681 h 5902321"/>
              <a:gd name="connsiteX1853" fmla="*/ 945274 w 3798659"/>
              <a:gd name="connsiteY1853" fmla="*/ 461386 h 5902321"/>
              <a:gd name="connsiteX1854" fmla="*/ 945274 w 3798659"/>
              <a:gd name="connsiteY1854" fmla="*/ 447190 h 5902321"/>
              <a:gd name="connsiteX1855" fmla="*/ 934630 w 3798659"/>
              <a:gd name="connsiteY1855" fmla="*/ 432992 h 5902321"/>
              <a:gd name="connsiteX1856" fmla="*/ 948824 w 3798659"/>
              <a:gd name="connsiteY1856" fmla="*/ 404598 h 5902321"/>
              <a:gd name="connsiteX1857" fmla="*/ 1023357 w 3798659"/>
              <a:gd name="connsiteY1857" fmla="*/ 397501 h 5902321"/>
              <a:gd name="connsiteX1858" fmla="*/ 1026904 w 3798659"/>
              <a:gd name="connsiteY1858" fmla="*/ 397501 h 5902321"/>
              <a:gd name="connsiteX1859" fmla="*/ 1034005 w 3798659"/>
              <a:gd name="connsiteY1859" fmla="*/ 404598 h 5902321"/>
              <a:gd name="connsiteX1860" fmla="*/ 1026904 w 3798659"/>
              <a:gd name="connsiteY1860" fmla="*/ 425894 h 5902321"/>
              <a:gd name="connsiteX1861" fmla="*/ 1034005 w 3798659"/>
              <a:gd name="connsiteY1861" fmla="*/ 432992 h 5902321"/>
              <a:gd name="connsiteX1862" fmla="*/ 1034005 w 3798659"/>
              <a:gd name="connsiteY1862" fmla="*/ 440093 h 5902321"/>
              <a:gd name="connsiteX1863" fmla="*/ 1019806 w 3798659"/>
              <a:gd name="connsiteY1863" fmla="*/ 440092 h 5902321"/>
              <a:gd name="connsiteX1864" fmla="*/ 1012709 w 3798659"/>
              <a:gd name="connsiteY1864" fmla="*/ 429445 h 5902321"/>
              <a:gd name="connsiteX1865" fmla="*/ 1016260 w 3798659"/>
              <a:gd name="connsiteY1865" fmla="*/ 418797 h 5902321"/>
              <a:gd name="connsiteX1866" fmla="*/ 1009159 w 3798659"/>
              <a:gd name="connsiteY1866" fmla="*/ 411700 h 5902321"/>
              <a:gd name="connsiteX1867" fmla="*/ 1023357 w 3798659"/>
              <a:gd name="connsiteY1867" fmla="*/ 397501 h 5902321"/>
              <a:gd name="connsiteX1868" fmla="*/ 3230852 w 3798659"/>
              <a:gd name="connsiteY1868" fmla="*/ 354939 h 5902321"/>
              <a:gd name="connsiteX1869" fmla="*/ 3237949 w 3798659"/>
              <a:gd name="connsiteY1869" fmla="*/ 354940 h 5902321"/>
              <a:gd name="connsiteX1870" fmla="*/ 3241499 w 3798659"/>
              <a:gd name="connsiteY1870" fmla="*/ 369135 h 5902321"/>
              <a:gd name="connsiteX1871" fmla="*/ 3234403 w 3798659"/>
              <a:gd name="connsiteY1871" fmla="*/ 372685 h 5902321"/>
              <a:gd name="connsiteX1872" fmla="*/ 3227305 w 3798659"/>
              <a:gd name="connsiteY1872" fmla="*/ 365587 h 5902321"/>
              <a:gd name="connsiteX1873" fmla="*/ 3230852 w 3798659"/>
              <a:gd name="connsiteY1873" fmla="*/ 354939 h 5902321"/>
              <a:gd name="connsiteX1874" fmla="*/ 3692236 w 3798659"/>
              <a:gd name="connsiteY1874" fmla="*/ 308800 h 5902321"/>
              <a:gd name="connsiteX1875" fmla="*/ 3699334 w 3798659"/>
              <a:gd name="connsiteY1875" fmla="*/ 315898 h 5902321"/>
              <a:gd name="connsiteX1876" fmla="*/ 3685139 w 3798659"/>
              <a:gd name="connsiteY1876" fmla="*/ 326545 h 5902321"/>
              <a:gd name="connsiteX1877" fmla="*/ 3681588 w 3798659"/>
              <a:gd name="connsiteY1877" fmla="*/ 322999 h 5902321"/>
              <a:gd name="connsiteX1878" fmla="*/ 3692236 w 3798659"/>
              <a:gd name="connsiteY1878" fmla="*/ 308800 h 5902321"/>
              <a:gd name="connsiteX1879" fmla="*/ 3224783 w 3798659"/>
              <a:gd name="connsiteY1879" fmla="*/ 308800 h 5902321"/>
              <a:gd name="connsiteX1880" fmla="*/ 3231880 w 3798659"/>
              <a:gd name="connsiteY1880" fmla="*/ 315898 h 5902321"/>
              <a:gd name="connsiteX1881" fmla="*/ 3217686 w 3798659"/>
              <a:gd name="connsiteY1881" fmla="*/ 326546 h 5902321"/>
              <a:gd name="connsiteX1882" fmla="*/ 3214135 w 3798659"/>
              <a:gd name="connsiteY1882" fmla="*/ 322999 h 5902321"/>
              <a:gd name="connsiteX1883" fmla="*/ 3224783 w 3798659"/>
              <a:gd name="connsiteY1883" fmla="*/ 308800 h 5902321"/>
              <a:gd name="connsiteX1884" fmla="*/ 3238981 w 3798659"/>
              <a:gd name="connsiteY1884" fmla="*/ 301703 h 5902321"/>
              <a:gd name="connsiteX1885" fmla="*/ 3256727 w 3798659"/>
              <a:gd name="connsiteY1885" fmla="*/ 312351 h 5902321"/>
              <a:gd name="connsiteX1886" fmla="*/ 3235431 w 3798659"/>
              <a:gd name="connsiteY1886" fmla="*/ 351389 h 5902321"/>
              <a:gd name="connsiteX1887" fmla="*/ 3228333 w 3798659"/>
              <a:gd name="connsiteY1887" fmla="*/ 351389 h 5902321"/>
              <a:gd name="connsiteX1888" fmla="*/ 3228333 w 3798659"/>
              <a:gd name="connsiteY1888" fmla="*/ 347841 h 5902321"/>
              <a:gd name="connsiteX1889" fmla="*/ 3238981 w 3798659"/>
              <a:gd name="connsiteY1889" fmla="*/ 319448 h 5902321"/>
              <a:gd name="connsiteX1890" fmla="*/ 3235430 w 3798659"/>
              <a:gd name="connsiteY1890" fmla="*/ 301703 h 5902321"/>
              <a:gd name="connsiteX1891" fmla="*/ 3702884 w 3798659"/>
              <a:gd name="connsiteY1891" fmla="*/ 301702 h 5902321"/>
              <a:gd name="connsiteX1892" fmla="*/ 3706434 w 3798659"/>
              <a:gd name="connsiteY1892" fmla="*/ 301703 h 5902321"/>
              <a:gd name="connsiteX1893" fmla="*/ 3724180 w 3798659"/>
              <a:gd name="connsiteY1893" fmla="*/ 312351 h 5902321"/>
              <a:gd name="connsiteX1894" fmla="*/ 3702884 w 3798659"/>
              <a:gd name="connsiteY1894" fmla="*/ 351389 h 5902321"/>
              <a:gd name="connsiteX1895" fmla="*/ 3695786 w 3798659"/>
              <a:gd name="connsiteY1895" fmla="*/ 351388 h 5902321"/>
              <a:gd name="connsiteX1896" fmla="*/ 3695786 w 3798659"/>
              <a:gd name="connsiteY1896" fmla="*/ 347842 h 5902321"/>
              <a:gd name="connsiteX1897" fmla="*/ 3706434 w 3798659"/>
              <a:gd name="connsiteY1897" fmla="*/ 319448 h 5902321"/>
              <a:gd name="connsiteX1898" fmla="*/ 3681588 w 3798659"/>
              <a:gd name="connsiteY1898" fmla="*/ 230721 h 5902321"/>
              <a:gd name="connsiteX1899" fmla="*/ 3674490 w 3798659"/>
              <a:gd name="connsiteY1899" fmla="*/ 237819 h 5902321"/>
              <a:gd name="connsiteX1900" fmla="*/ 3688689 w 3798659"/>
              <a:gd name="connsiteY1900" fmla="*/ 237819 h 5902321"/>
              <a:gd name="connsiteX1901" fmla="*/ 3681588 w 3798659"/>
              <a:gd name="connsiteY1901" fmla="*/ 230721 h 5902321"/>
              <a:gd name="connsiteX1902" fmla="*/ 3214135 w 3798659"/>
              <a:gd name="connsiteY1902" fmla="*/ 230721 h 5902321"/>
              <a:gd name="connsiteX1903" fmla="*/ 3207037 w 3798659"/>
              <a:gd name="connsiteY1903" fmla="*/ 237819 h 5902321"/>
              <a:gd name="connsiteX1904" fmla="*/ 3221236 w 3798659"/>
              <a:gd name="connsiteY1904" fmla="*/ 237819 h 5902321"/>
              <a:gd name="connsiteX1905" fmla="*/ 3214135 w 3798659"/>
              <a:gd name="connsiteY1905" fmla="*/ 230721 h 5902321"/>
              <a:gd name="connsiteX1906" fmla="*/ 2563668 w 3798659"/>
              <a:gd name="connsiteY1906" fmla="*/ 191653 h 5902321"/>
              <a:gd name="connsiteX1907" fmla="*/ 2567218 w 3798659"/>
              <a:gd name="connsiteY1907" fmla="*/ 205848 h 5902321"/>
              <a:gd name="connsiteX1908" fmla="*/ 2560122 w 3798659"/>
              <a:gd name="connsiteY1908" fmla="*/ 209398 h 5902321"/>
              <a:gd name="connsiteX1909" fmla="*/ 2553024 w 3798659"/>
              <a:gd name="connsiteY1909" fmla="*/ 202301 h 5902321"/>
              <a:gd name="connsiteX1910" fmla="*/ 2556571 w 3798659"/>
              <a:gd name="connsiteY1910" fmla="*/ 191653 h 5902321"/>
              <a:gd name="connsiteX1911" fmla="*/ 3017955 w 3798659"/>
              <a:gd name="connsiteY1911" fmla="*/ 145514 h 5902321"/>
              <a:gd name="connsiteX1912" fmla="*/ 3025052 w 3798659"/>
              <a:gd name="connsiteY1912" fmla="*/ 152612 h 5902321"/>
              <a:gd name="connsiteX1913" fmla="*/ 3010858 w 3798659"/>
              <a:gd name="connsiteY1913" fmla="*/ 163260 h 5902321"/>
              <a:gd name="connsiteX1914" fmla="*/ 3007307 w 3798659"/>
              <a:gd name="connsiteY1914" fmla="*/ 159713 h 5902321"/>
              <a:gd name="connsiteX1915" fmla="*/ 3017955 w 3798659"/>
              <a:gd name="connsiteY1915" fmla="*/ 145514 h 5902321"/>
              <a:gd name="connsiteX1916" fmla="*/ 3028603 w 3798659"/>
              <a:gd name="connsiteY1916" fmla="*/ 138417 h 5902321"/>
              <a:gd name="connsiteX1917" fmla="*/ 3032153 w 3798659"/>
              <a:gd name="connsiteY1917" fmla="*/ 138418 h 5902321"/>
              <a:gd name="connsiteX1918" fmla="*/ 3049899 w 3798659"/>
              <a:gd name="connsiteY1918" fmla="*/ 149065 h 5902321"/>
              <a:gd name="connsiteX1919" fmla="*/ 3028603 w 3798659"/>
              <a:gd name="connsiteY1919" fmla="*/ 188102 h 5902321"/>
              <a:gd name="connsiteX1920" fmla="*/ 3021505 w 3798659"/>
              <a:gd name="connsiteY1920" fmla="*/ 188103 h 5902321"/>
              <a:gd name="connsiteX1921" fmla="*/ 3021505 w 3798659"/>
              <a:gd name="connsiteY1921" fmla="*/ 184556 h 5902321"/>
              <a:gd name="connsiteX1922" fmla="*/ 3032153 w 3798659"/>
              <a:gd name="connsiteY1922" fmla="*/ 156163 h 5902321"/>
              <a:gd name="connsiteX1923" fmla="*/ 3007307 w 3798659"/>
              <a:gd name="connsiteY1923" fmla="*/ 67435 h 5902321"/>
              <a:gd name="connsiteX1924" fmla="*/ 3000209 w 3798659"/>
              <a:gd name="connsiteY1924" fmla="*/ 74533 h 5902321"/>
              <a:gd name="connsiteX1925" fmla="*/ 3014408 w 3798659"/>
              <a:gd name="connsiteY1925" fmla="*/ 74533 h 5902321"/>
              <a:gd name="connsiteX1926" fmla="*/ 3007307 w 3798659"/>
              <a:gd name="connsiteY1926" fmla="*/ 67435 h 5902321"/>
              <a:gd name="connsiteX1927" fmla="*/ 2946974 w 3798659"/>
              <a:gd name="connsiteY1927" fmla="*/ 0 h 5902321"/>
              <a:gd name="connsiteX1928" fmla="*/ 2957621 w 3798659"/>
              <a:gd name="connsiteY1928" fmla="*/ 0 h 5902321"/>
              <a:gd name="connsiteX1929" fmla="*/ 2964719 w 3798659"/>
              <a:gd name="connsiteY1929" fmla="*/ 3551 h 5902321"/>
              <a:gd name="connsiteX1930" fmla="*/ 2939876 w 3798659"/>
              <a:gd name="connsiteY1930" fmla="*/ 42589 h 5902321"/>
              <a:gd name="connsiteX1931" fmla="*/ 2922130 w 3798659"/>
              <a:gd name="connsiteY1931" fmla="*/ 67435 h 5902321"/>
              <a:gd name="connsiteX1932" fmla="*/ 2922130 w 3798659"/>
              <a:gd name="connsiteY1932" fmla="*/ 70982 h 5902321"/>
              <a:gd name="connsiteX1933" fmla="*/ 2939876 w 3798659"/>
              <a:gd name="connsiteY1933" fmla="*/ 74533 h 5902321"/>
              <a:gd name="connsiteX1934" fmla="*/ 2957621 w 3798659"/>
              <a:gd name="connsiteY1934" fmla="*/ 74533 h 5902321"/>
              <a:gd name="connsiteX1935" fmla="*/ 2978917 w 3798659"/>
              <a:gd name="connsiteY1935" fmla="*/ 35491 h 5902321"/>
              <a:gd name="connsiteX1936" fmla="*/ 2986015 w 3798659"/>
              <a:gd name="connsiteY1936" fmla="*/ 35491 h 5902321"/>
              <a:gd name="connsiteX1937" fmla="*/ 2986015 w 3798659"/>
              <a:gd name="connsiteY1937" fmla="*/ 56787 h 5902321"/>
              <a:gd name="connsiteX1938" fmla="*/ 2993112 w 3798659"/>
              <a:gd name="connsiteY1938" fmla="*/ 63885 h 5902321"/>
              <a:gd name="connsiteX1939" fmla="*/ 2996663 w 3798659"/>
              <a:gd name="connsiteY1939" fmla="*/ 63885 h 5902321"/>
              <a:gd name="connsiteX1940" fmla="*/ 3010858 w 3798659"/>
              <a:gd name="connsiteY1940" fmla="*/ 39042 h 5902321"/>
              <a:gd name="connsiteX1941" fmla="*/ 3035701 w 3798659"/>
              <a:gd name="connsiteY1941" fmla="*/ 49690 h 5902321"/>
              <a:gd name="connsiteX1942" fmla="*/ 3014408 w 3798659"/>
              <a:gd name="connsiteY1942" fmla="*/ 92278 h 5902321"/>
              <a:gd name="connsiteX1943" fmla="*/ 3032154 w 3798659"/>
              <a:gd name="connsiteY1943" fmla="*/ 106473 h 5902321"/>
              <a:gd name="connsiteX1944" fmla="*/ 2989562 w 3798659"/>
              <a:gd name="connsiteY1944" fmla="*/ 166810 h 5902321"/>
              <a:gd name="connsiteX1945" fmla="*/ 2968270 w 3798659"/>
              <a:gd name="connsiteY1945" fmla="*/ 191653 h 5902321"/>
              <a:gd name="connsiteX1946" fmla="*/ 2957621 w 3798659"/>
              <a:gd name="connsiteY1946" fmla="*/ 212949 h 5902321"/>
              <a:gd name="connsiteX1947" fmla="*/ 2961168 w 3798659"/>
              <a:gd name="connsiteY1947" fmla="*/ 220047 h 5902321"/>
              <a:gd name="connsiteX1948" fmla="*/ 2961168 w 3798659"/>
              <a:gd name="connsiteY1948" fmla="*/ 223594 h 5902321"/>
              <a:gd name="connsiteX1949" fmla="*/ 2954071 w 3798659"/>
              <a:gd name="connsiteY1949" fmla="*/ 230694 h 5902321"/>
              <a:gd name="connsiteX1950" fmla="*/ 2946973 w 3798659"/>
              <a:gd name="connsiteY1950" fmla="*/ 223594 h 5902321"/>
              <a:gd name="connsiteX1951" fmla="*/ 2907932 w 3798659"/>
              <a:gd name="connsiteY1951" fmla="*/ 287478 h 5902321"/>
              <a:gd name="connsiteX1952" fmla="*/ 2900835 w 3798659"/>
              <a:gd name="connsiteY1952" fmla="*/ 287478 h 5902321"/>
              <a:gd name="connsiteX1953" fmla="*/ 2900835 w 3798659"/>
              <a:gd name="connsiteY1953" fmla="*/ 291028 h 5902321"/>
              <a:gd name="connsiteX1954" fmla="*/ 2904267 w 3798659"/>
              <a:gd name="connsiteY1954" fmla="*/ 308188 h 5902321"/>
              <a:gd name="connsiteX1955" fmla="*/ 2925328 w 3798659"/>
              <a:gd name="connsiteY1955" fmla="*/ 275529 h 5902321"/>
              <a:gd name="connsiteX1956" fmla="*/ 2969246 w 3798659"/>
              <a:gd name="connsiteY1956" fmla="*/ 223623 h 5902321"/>
              <a:gd name="connsiteX1957" fmla="*/ 2971565 w 3798659"/>
              <a:gd name="connsiteY1957" fmla="*/ 223343 h 5902321"/>
              <a:gd name="connsiteX1958" fmla="*/ 2968270 w 3798659"/>
              <a:gd name="connsiteY1958" fmla="*/ 220047 h 5902321"/>
              <a:gd name="connsiteX1959" fmla="*/ 2996662 w 3798659"/>
              <a:gd name="connsiteY1959" fmla="*/ 195204 h 5902321"/>
              <a:gd name="connsiteX1960" fmla="*/ 3007307 w 3798659"/>
              <a:gd name="connsiteY1960" fmla="*/ 188103 h 5902321"/>
              <a:gd name="connsiteX1961" fmla="*/ 3021506 w 3798659"/>
              <a:gd name="connsiteY1961" fmla="*/ 212949 h 5902321"/>
              <a:gd name="connsiteX1962" fmla="*/ 3021505 w 3798659"/>
              <a:gd name="connsiteY1962" fmla="*/ 220001 h 5902321"/>
              <a:gd name="connsiteX1963" fmla="*/ 3026033 w 3798659"/>
              <a:gd name="connsiteY1963" fmla="*/ 223624 h 5902321"/>
              <a:gd name="connsiteX1964" fmla="*/ 3013612 w 3798659"/>
              <a:gd name="connsiteY1964" fmla="*/ 240480 h 5902321"/>
              <a:gd name="connsiteX1965" fmla="*/ 3010153 w 3798659"/>
              <a:gd name="connsiteY1965" fmla="*/ 244185 h 5902321"/>
              <a:gd name="connsiteX1966" fmla="*/ 3010857 w 3798659"/>
              <a:gd name="connsiteY1966" fmla="*/ 244890 h 5902321"/>
              <a:gd name="connsiteX1967" fmla="*/ 3021505 w 3798659"/>
              <a:gd name="connsiteY1967" fmla="*/ 244890 h 5902321"/>
              <a:gd name="connsiteX1968" fmla="*/ 3053446 w 3798659"/>
              <a:gd name="connsiteY1968" fmla="*/ 205848 h 5902321"/>
              <a:gd name="connsiteX1969" fmla="*/ 3060547 w 3798659"/>
              <a:gd name="connsiteY1969" fmla="*/ 198751 h 5902321"/>
              <a:gd name="connsiteX1970" fmla="*/ 3060547 w 3798659"/>
              <a:gd name="connsiteY1970" fmla="*/ 173908 h 5902321"/>
              <a:gd name="connsiteX1971" fmla="*/ 3085390 w 3798659"/>
              <a:gd name="connsiteY1971" fmla="*/ 173908 h 5902321"/>
              <a:gd name="connsiteX1972" fmla="*/ 3085389 w 3798659"/>
              <a:gd name="connsiteY1972" fmla="*/ 177458 h 5902321"/>
              <a:gd name="connsiteX1973" fmla="*/ 3053446 w 3798659"/>
              <a:gd name="connsiteY1973" fmla="*/ 227144 h 5902321"/>
              <a:gd name="connsiteX1974" fmla="*/ 3049010 w 3798659"/>
              <a:gd name="connsiteY1974" fmla="*/ 239123 h 5902321"/>
              <a:gd name="connsiteX1975" fmla="*/ 3046754 w 3798659"/>
              <a:gd name="connsiteY1975" fmla="*/ 244311 h 5902321"/>
              <a:gd name="connsiteX1976" fmla="*/ 3051765 w 3798659"/>
              <a:gd name="connsiteY1976" fmla="*/ 240480 h 5902321"/>
              <a:gd name="connsiteX1977" fmla="*/ 3082820 w 3798659"/>
              <a:gd name="connsiteY1977" fmla="*/ 205875 h 5902321"/>
              <a:gd name="connsiteX1978" fmla="*/ 3153802 w 3798659"/>
              <a:gd name="connsiteY1978" fmla="*/ 163286 h 5902321"/>
              <a:gd name="connsiteX1979" fmla="*/ 3164449 w 3798659"/>
              <a:gd name="connsiteY1979" fmla="*/ 163286 h 5902321"/>
              <a:gd name="connsiteX1980" fmla="*/ 3171547 w 3798659"/>
              <a:gd name="connsiteY1980" fmla="*/ 166837 h 5902321"/>
              <a:gd name="connsiteX1981" fmla="*/ 3146704 w 3798659"/>
              <a:gd name="connsiteY1981" fmla="*/ 205875 h 5902321"/>
              <a:gd name="connsiteX1982" fmla="*/ 3128958 w 3798659"/>
              <a:gd name="connsiteY1982" fmla="*/ 230721 h 5902321"/>
              <a:gd name="connsiteX1983" fmla="*/ 3128958 w 3798659"/>
              <a:gd name="connsiteY1983" fmla="*/ 234268 h 5902321"/>
              <a:gd name="connsiteX1984" fmla="*/ 3146704 w 3798659"/>
              <a:gd name="connsiteY1984" fmla="*/ 237819 h 5902321"/>
              <a:gd name="connsiteX1985" fmla="*/ 3164449 w 3798659"/>
              <a:gd name="connsiteY1985" fmla="*/ 237819 h 5902321"/>
              <a:gd name="connsiteX1986" fmla="*/ 3185745 w 3798659"/>
              <a:gd name="connsiteY1986" fmla="*/ 198778 h 5902321"/>
              <a:gd name="connsiteX1987" fmla="*/ 3192843 w 3798659"/>
              <a:gd name="connsiteY1987" fmla="*/ 198777 h 5902321"/>
              <a:gd name="connsiteX1988" fmla="*/ 3192843 w 3798659"/>
              <a:gd name="connsiteY1988" fmla="*/ 220073 h 5902321"/>
              <a:gd name="connsiteX1989" fmla="*/ 3199940 w 3798659"/>
              <a:gd name="connsiteY1989" fmla="*/ 227170 h 5902321"/>
              <a:gd name="connsiteX1990" fmla="*/ 3203490 w 3798659"/>
              <a:gd name="connsiteY1990" fmla="*/ 227171 h 5902321"/>
              <a:gd name="connsiteX1991" fmla="*/ 3217686 w 3798659"/>
              <a:gd name="connsiteY1991" fmla="*/ 202328 h 5902321"/>
              <a:gd name="connsiteX1992" fmla="*/ 3242529 w 3798659"/>
              <a:gd name="connsiteY1992" fmla="*/ 212976 h 5902321"/>
              <a:gd name="connsiteX1993" fmla="*/ 3221236 w 3798659"/>
              <a:gd name="connsiteY1993" fmla="*/ 255564 h 5902321"/>
              <a:gd name="connsiteX1994" fmla="*/ 3238982 w 3798659"/>
              <a:gd name="connsiteY1994" fmla="*/ 269760 h 5902321"/>
              <a:gd name="connsiteX1995" fmla="*/ 3196390 w 3798659"/>
              <a:gd name="connsiteY1995" fmla="*/ 330096 h 5902321"/>
              <a:gd name="connsiteX1996" fmla="*/ 3175098 w 3798659"/>
              <a:gd name="connsiteY1996" fmla="*/ 354939 h 5902321"/>
              <a:gd name="connsiteX1997" fmla="*/ 3164449 w 3798659"/>
              <a:gd name="connsiteY1997" fmla="*/ 376235 h 5902321"/>
              <a:gd name="connsiteX1998" fmla="*/ 3167996 w 3798659"/>
              <a:gd name="connsiteY1998" fmla="*/ 383333 h 5902321"/>
              <a:gd name="connsiteX1999" fmla="*/ 3167996 w 3798659"/>
              <a:gd name="connsiteY1999" fmla="*/ 386879 h 5902321"/>
              <a:gd name="connsiteX2000" fmla="*/ 3160899 w 3798659"/>
              <a:gd name="connsiteY2000" fmla="*/ 393980 h 5902321"/>
              <a:gd name="connsiteX2001" fmla="*/ 3153801 w 3798659"/>
              <a:gd name="connsiteY2001" fmla="*/ 386880 h 5902321"/>
              <a:gd name="connsiteX2002" fmla="*/ 3114760 w 3798659"/>
              <a:gd name="connsiteY2002" fmla="*/ 450764 h 5902321"/>
              <a:gd name="connsiteX2003" fmla="*/ 3107663 w 3798659"/>
              <a:gd name="connsiteY2003" fmla="*/ 450764 h 5902321"/>
              <a:gd name="connsiteX2004" fmla="*/ 3107663 w 3798659"/>
              <a:gd name="connsiteY2004" fmla="*/ 454314 h 5902321"/>
              <a:gd name="connsiteX2005" fmla="*/ 3111213 w 3798659"/>
              <a:gd name="connsiteY2005" fmla="*/ 472059 h 5902321"/>
              <a:gd name="connsiteX2006" fmla="*/ 3114760 w 3798659"/>
              <a:gd name="connsiteY2006" fmla="*/ 472059 h 5902321"/>
              <a:gd name="connsiteX2007" fmla="*/ 3153801 w 3798659"/>
              <a:gd name="connsiteY2007" fmla="*/ 447217 h 5902321"/>
              <a:gd name="connsiteX2008" fmla="*/ 3153801 w 3798659"/>
              <a:gd name="connsiteY2008" fmla="*/ 449375 h 5902321"/>
              <a:gd name="connsiteX2009" fmla="*/ 3156320 w 3798659"/>
              <a:gd name="connsiteY2009" fmla="*/ 447217 h 5902321"/>
              <a:gd name="connsiteX2010" fmla="*/ 3159668 w 3798659"/>
              <a:gd name="connsiteY2010" fmla="*/ 453910 h 5902321"/>
              <a:gd name="connsiteX2011" fmla="*/ 3164449 w 3798659"/>
              <a:gd name="connsiteY2011" fmla="*/ 447217 h 5902321"/>
              <a:gd name="connsiteX2012" fmla="*/ 3182194 w 3798659"/>
              <a:gd name="connsiteY2012" fmla="*/ 390430 h 5902321"/>
              <a:gd name="connsiteX2013" fmla="*/ 3175098 w 3798659"/>
              <a:gd name="connsiteY2013" fmla="*/ 383333 h 5902321"/>
              <a:gd name="connsiteX2014" fmla="*/ 3203490 w 3798659"/>
              <a:gd name="connsiteY2014" fmla="*/ 358490 h 5902321"/>
              <a:gd name="connsiteX2015" fmla="*/ 3214136 w 3798659"/>
              <a:gd name="connsiteY2015" fmla="*/ 351388 h 5902321"/>
              <a:gd name="connsiteX2016" fmla="*/ 3228334 w 3798659"/>
              <a:gd name="connsiteY2016" fmla="*/ 376235 h 5902321"/>
              <a:gd name="connsiteX2017" fmla="*/ 3228334 w 3798659"/>
              <a:gd name="connsiteY2017" fmla="*/ 382818 h 5902321"/>
              <a:gd name="connsiteX2018" fmla="*/ 3234402 w 3798659"/>
              <a:gd name="connsiteY2018" fmla="*/ 379782 h 5902321"/>
              <a:gd name="connsiteX2019" fmla="*/ 3237950 w 3798659"/>
              <a:gd name="connsiteY2019" fmla="*/ 379782 h 5902321"/>
              <a:gd name="connsiteX2020" fmla="*/ 3248335 w 3798659"/>
              <a:gd name="connsiteY2020" fmla="*/ 385552 h 5902321"/>
              <a:gd name="connsiteX2021" fmla="*/ 3260274 w 3798659"/>
              <a:gd name="connsiteY2021" fmla="*/ 369134 h 5902321"/>
              <a:gd name="connsiteX2022" fmla="*/ 3267375 w 3798659"/>
              <a:gd name="connsiteY2022" fmla="*/ 362037 h 5902321"/>
              <a:gd name="connsiteX2023" fmla="*/ 3267375 w 3798659"/>
              <a:gd name="connsiteY2023" fmla="*/ 337193 h 5902321"/>
              <a:gd name="connsiteX2024" fmla="*/ 3292218 w 3798659"/>
              <a:gd name="connsiteY2024" fmla="*/ 337194 h 5902321"/>
              <a:gd name="connsiteX2025" fmla="*/ 3292217 w 3798659"/>
              <a:gd name="connsiteY2025" fmla="*/ 340744 h 5902321"/>
              <a:gd name="connsiteX2026" fmla="*/ 3260274 w 3798659"/>
              <a:gd name="connsiteY2026" fmla="*/ 390431 h 5902321"/>
              <a:gd name="connsiteX2027" fmla="*/ 3259735 w 3798659"/>
              <a:gd name="connsiteY2027" fmla="*/ 391884 h 5902321"/>
              <a:gd name="connsiteX2028" fmla="*/ 3269893 w 3798659"/>
              <a:gd name="connsiteY2028" fmla="*/ 397528 h 5902321"/>
              <a:gd name="connsiteX2029" fmla="*/ 3319579 w 3798659"/>
              <a:gd name="connsiteY2029" fmla="*/ 344292 h 5902321"/>
              <a:gd name="connsiteX2030" fmla="*/ 3319579 w 3798659"/>
              <a:gd name="connsiteY2030" fmla="*/ 358489 h 5902321"/>
              <a:gd name="connsiteX2031" fmla="*/ 3323129 w 3798659"/>
              <a:gd name="connsiteY2031" fmla="*/ 362037 h 5902321"/>
              <a:gd name="connsiteX2032" fmla="*/ 3340874 w 3798659"/>
              <a:gd name="connsiteY2032" fmla="*/ 347842 h 5902321"/>
              <a:gd name="connsiteX2033" fmla="*/ 3337324 w 3798659"/>
              <a:gd name="connsiteY2033" fmla="*/ 340744 h 5902321"/>
              <a:gd name="connsiteX2034" fmla="*/ 3337324 w 3798659"/>
              <a:gd name="connsiteY2034" fmla="*/ 337194 h 5902321"/>
              <a:gd name="connsiteX2035" fmla="*/ 3362171 w 3798659"/>
              <a:gd name="connsiteY2035" fmla="*/ 322999 h 5902321"/>
              <a:gd name="connsiteX2036" fmla="*/ 3436699 w 3798659"/>
              <a:gd name="connsiteY2036" fmla="*/ 223623 h 5902321"/>
              <a:gd name="connsiteX2037" fmla="*/ 3475740 w 3798659"/>
              <a:gd name="connsiteY2037" fmla="*/ 209425 h 5902321"/>
              <a:gd name="connsiteX2038" fmla="*/ 3493486 w 3798659"/>
              <a:gd name="connsiteY2038" fmla="*/ 223623 h 5902321"/>
              <a:gd name="connsiteX2039" fmla="*/ 3443800 w 3798659"/>
              <a:gd name="connsiteY2039" fmla="*/ 280407 h 5902321"/>
              <a:gd name="connsiteX2040" fmla="*/ 3443801 w 3798659"/>
              <a:gd name="connsiteY2040" fmla="*/ 283957 h 5902321"/>
              <a:gd name="connsiteX2041" fmla="*/ 3450898 w 3798659"/>
              <a:gd name="connsiteY2041" fmla="*/ 305250 h 5902321"/>
              <a:gd name="connsiteX2042" fmla="*/ 3504134 w 3798659"/>
              <a:gd name="connsiteY2042" fmla="*/ 252014 h 5902321"/>
              <a:gd name="connsiteX2043" fmla="*/ 3550273 w 3798659"/>
              <a:gd name="connsiteY2043" fmla="*/ 205875 h 5902321"/>
              <a:gd name="connsiteX2044" fmla="*/ 3621255 w 3798659"/>
              <a:gd name="connsiteY2044" fmla="*/ 163287 h 5902321"/>
              <a:gd name="connsiteX2045" fmla="*/ 3631902 w 3798659"/>
              <a:gd name="connsiteY2045" fmla="*/ 163287 h 5902321"/>
              <a:gd name="connsiteX2046" fmla="*/ 3639000 w 3798659"/>
              <a:gd name="connsiteY2046" fmla="*/ 166837 h 5902321"/>
              <a:gd name="connsiteX2047" fmla="*/ 3614157 w 3798659"/>
              <a:gd name="connsiteY2047" fmla="*/ 205875 h 5902321"/>
              <a:gd name="connsiteX2048" fmla="*/ 3596411 w 3798659"/>
              <a:gd name="connsiteY2048" fmla="*/ 230721 h 5902321"/>
              <a:gd name="connsiteX2049" fmla="*/ 3596411 w 3798659"/>
              <a:gd name="connsiteY2049" fmla="*/ 234269 h 5902321"/>
              <a:gd name="connsiteX2050" fmla="*/ 3614157 w 3798659"/>
              <a:gd name="connsiteY2050" fmla="*/ 237819 h 5902321"/>
              <a:gd name="connsiteX2051" fmla="*/ 3631902 w 3798659"/>
              <a:gd name="connsiteY2051" fmla="*/ 237819 h 5902321"/>
              <a:gd name="connsiteX2052" fmla="*/ 3653198 w 3798659"/>
              <a:gd name="connsiteY2052" fmla="*/ 198778 h 5902321"/>
              <a:gd name="connsiteX2053" fmla="*/ 3660296 w 3798659"/>
              <a:gd name="connsiteY2053" fmla="*/ 198777 h 5902321"/>
              <a:gd name="connsiteX2054" fmla="*/ 3660295 w 3798659"/>
              <a:gd name="connsiteY2054" fmla="*/ 220073 h 5902321"/>
              <a:gd name="connsiteX2055" fmla="*/ 3667393 w 3798659"/>
              <a:gd name="connsiteY2055" fmla="*/ 227170 h 5902321"/>
              <a:gd name="connsiteX2056" fmla="*/ 3670944 w 3798659"/>
              <a:gd name="connsiteY2056" fmla="*/ 227171 h 5902321"/>
              <a:gd name="connsiteX2057" fmla="*/ 3685139 w 3798659"/>
              <a:gd name="connsiteY2057" fmla="*/ 202328 h 5902321"/>
              <a:gd name="connsiteX2058" fmla="*/ 3709982 w 3798659"/>
              <a:gd name="connsiteY2058" fmla="*/ 212976 h 5902321"/>
              <a:gd name="connsiteX2059" fmla="*/ 3688689 w 3798659"/>
              <a:gd name="connsiteY2059" fmla="*/ 255564 h 5902321"/>
              <a:gd name="connsiteX2060" fmla="*/ 3706434 w 3798659"/>
              <a:gd name="connsiteY2060" fmla="*/ 269760 h 5902321"/>
              <a:gd name="connsiteX2061" fmla="*/ 3663843 w 3798659"/>
              <a:gd name="connsiteY2061" fmla="*/ 330097 h 5902321"/>
              <a:gd name="connsiteX2062" fmla="*/ 3642551 w 3798659"/>
              <a:gd name="connsiteY2062" fmla="*/ 354940 h 5902321"/>
              <a:gd name="connsiteX2063" fmla="*/ 3631902 w 3798659"/>
              <a:gd name="connsiteY2063" fmla="*/ 376234 h 5902321"/>
              <a:gd name="connsiteX2064" fmla="*/ 3635449 w 3798659"/>
              <a:gd name="connsiteY2064" fmla="*/ 383332 h 5902321"/>
              <a:gd name="connsiteX2065" fmla="*/ 3635449 w 3798659"/>
              <a:gd name="connsiteY2065" fmla="*/ 386880 h 5902321"/>
              <a:gd name="connsiteX2066" fmla="*/ 3628352 w 3798659"/>
              <a:gd name="connsiteY2066" fmla="*/ 393980 h 5902321"/>
              <a:gd name="connsiteX2067" fmla="*/ 3621254 w 3798659"/>
              <a:gd name="connsiteY2067" fmla="*/ 386879 h 5902321"/>
              <a:gd name="connsiteX2068" fmla="*/ 3582214 w 3798659"/>
              <a:gd name="connsiteY2068" fmla="*/ 450764 h 5902321"/>
              <a:gd name="connsiteX2069" fmla="*/ 3575116 w 3798659"/>
              <a:gd name="connsiteY2069" fmla="*/ 450764 h 5902321"/>
              <a:gd name="connsiteX2070" fmla="*/ 3575116 w 3798659"/>
              <a:gd name="connsiteY2070" fmla="*/ 454314 h 5902321"/>
              <a:gd name="connsiteX2071" fmla="*/ 3578666 w 3798659"/>
              <a:gd name="connsiteY2071" fmla="*/ 472060 h 5902321"/>
              <a:gd name="connsiteX2072" fmla="*/ 3582213 w 3798659"/>
              <a:gd name="connsiteY2072" fmla="*/ 472060 h 5902321"/>
              <a:gd name="connsiteX2073" fmla="*/ 3621254 w 3798659"/>
              <a:gd name="connsiteY2073" fmla="*/ 447217 h 5902321"/>
              <a:gd name="connsiteX2074" fmla="*/ 3621254 w 3798659"/>
              <a:gd name="connsiteY2074" fmla="*/ 450764 h 5902321"/>
              <a:gd name="connsiteX2075" fmla="*/ 3585764 w 3798659"/>
              <a:gd name="connsiteY2075" fmla="*/ 486255 h 5902321"/>
              <a:gd name="connsiteX2076" fmla="*/ 3571569 w 3798659"/>
              <a:gd name="connsiteY2076" fmla="*/ 525296 h 5902321"/>
              <a:gd name="connsiteX2077" fmla="*/ 3578666 w 3798659"/>
              <a:gd name="connsiteY2077" fmla="*/ 525296 h 5902321"/>
              <a:gd name="connsiteX2078" fmla="*/ 3614157 w 3798659"/>
              <a:gd name="connsiteY2078" fmla="*/ 475610 h 5902321"/>
              <a:gd name="connsiteX2079" fmla="*/ 3631902 w 3798659"/>
              <a:gd name="connsiteY2079" fmla="*/ 447217 h 5902321"/>
              <a:gd name="connsiteX2080" fmla="*/ 3649647 w 3798659"/>
              <a:gd name="connsiteY2080" fmla="*/ 390430 h 5902321"/>
              <a:gd name="connsiteX2081" fmla="*/ 3642551 w 3798659"/>
              <a:gd name="connsiteY2081" fmla="*/ 383332 h 5902321"/>
              <a:gd name="connsiteX2082" fmla="*/ 3670943 w 3798659"/>
              <a:gd name="connsiteY2082" fmla="*/ 358490 h 5902321"/>
              <a:gd name="connsiteX2083" fmla="*/ 3681589 w 3798659"/>
              <a:gd name="connsiteY2083" fmla="*/ 351389 h 5902321"/>
              <a:gd name="connsiteX2084" fmla="*/ 3695786 w 3798659"/>
              <a:gd name="connsiteY2084" fmla="*/ 376235 h 5902321"/>
              <a:gd name="connsiteX2085" fmla="*/ 3695787 w 3798659"/>
              <a:gd name="connsiteY2085" fmla="*/ 383332 h 5902321"/>
              <a:gd name="connsiteX2086" fmla="*/ 3678041 w 3798659"/>
              <a:gd name="connsiteY2086" fmla="*/ 397527 h 5902321"/>
              <a:gd name="connsiteX2087" fmla="*/ 3678041 w 3798659"/>
              <a:gd name="connsiteY2087" fmla="*/ 401078 h 5902321"/>
              <a:gd name="connsiteX2088" fmla="*/ 3685138 w 3798659"/>
              <a:gd name="connsiteY2088" fmla="*/ 408176 h 5902321"/>
              <a:gd name="connsiteX2089" fmla="*/ 3695786 w 3798659"/>
              <a:gd name="connsiteY2089" fmla="*/ 408176 h 5902321"/>
              <a:gd name="connsiteX2090" fmla="*/ 3727727 w 3798659"/>
              <a:gd name="connsiteY2090" fmla="*/ 369135 h 5902321"/>
              <a:gd name="connsiteX2091" fmla="*/ 3734828 w 3798659"/>
              <a:gd name="connsiteY2091" fmla="*/ 362036 h 5902321"/>
              <a:gd name="connsiteX2092" fmla="*/ 3734828 w 3798659"/>
              <a:gd name="connsiteY2092" fmla="*/ 337194 h 5902321"/>
              <a:gd name="connsiteX2093" fmla="*/ 3759671 w 3798659"/>
              <a:gd name="connsiteY2093" fmla="*/ 337194 h 5902321"/>
              <a:gd name="connsiteX2094" fmla="*/ 3759670 w 3798659"/>
              <a:gd name="connsiteY2094" fmla="*/ 340744 h 5902321"/>
              <a:gd name="connsiteX2095" fmla="*/ 3727727 w 3798659"/>
              <a:gd name="connsiteY2095" fmla="*/ 390430 h 5902321"/>
              <a:gd name="connsiteX2096" fmla="*/ 3709982 w 3798659"/>
              <a:gd name="connsiteY2096" fmla="*/ 433018 h 5902321"/>
              <a:gd name="connsiteX2097" fmla="*/ 3713532 w 3798659"/>
              <a:gd name="connsiteY2097" fmla="*/ 447216 h 5902321"/>
              <a:gd name="connsiteX2098" fmla="*/ 3688689 w 3798659"/>
              <a:gd name="connsiteY2098" fmla="*/ 468509 h 5902321"/>
              <a:gd name="connsiteX2099" fmla="*/ 3685138 w 3798659"/>
              <a:gd name="connsiteY2099" fmla="*/ 479157 h 5902321"/>
              <a:gd name="connsiteX2100" fmla="*/ 3678041 w 3798659"/>
              <a:gd name="connsiteY2100" fmla="*/ 479157 h 5902321"/>
              <a:gd name="connsiteX2101" fmla="*/ 3670944 w 3798659"/>
              <a:gd name="connsiteY2101" fmla="*/ 475610 h 5902321"/>
              <a:gd name="connsiteX2102" fmla="*/ 3663843 w 3798659"/>
              <a:gd name="connsiteY2102" fmla="*/ 504000 h 5902321"/>
              <a:gd name="connsiteX2103" fmla="*/ 3667393 w 3798659"/>
              <a:gd name="connsiteY2103" fmla="*/ 504001 h 5902321"/>
              <a:gd name="connsiteX2104" fmla="*/ 3685139 w 3798659"/>
              <a:gd name="connsiteY2104" fmla="*/ 486255 h 5902321"/>
              <a:gd name="connsiteX2105" fmla="*/ 3702884 w 3798659"/>
              <a:gd name="connsiteY2105" fmla="*/ 472060 h 5902321"/>
              <a:gd name="connsiteX2106" fmla="*/ 3713532 w 3798659"/>
              <a:gd name="connsiteY2106" fmla="*/ 472059 h 5902321"/>
              <a:gd name="connsiteX2107" fmla="*/ 3713532 w 3798659"/>
              <a:gd name="connsiteY2107" fmla="*/ 475610 h 5902321"/>
              <a:gd name="connsiteX2108" fmla="*/ 3695787 w 3798659"/>
              <a:gd name="connsiteY2108" fmla="*/ 514647 h 5902321"/>
              <a:gd name="connsiteX2109" fmla="*/ 3699334 w 3798659"/>
              <a:gd name="connsiteY2109" fmla="*/ 535944 h 5902321"/>
              <a:gd name="connsiteX2110" fmla="*/ 3695786 w 3798659"/>
              <a:gd name="connsiteY2110" fmla="*/ 539494 h 5902321"/>
              <a:gd name="connsiteX2111" fmla="*/ 3702884 w 3798659"/>
              <a:gd name="connsiteY2111" fmla="*/ 543042 h 5902321"/>
              <a:gd name="connsiteX2112" fmla="*/ 3724180 w 3798659"/>
              <a:gd name="connsiteY2112" fmla="*/ 504000 h 5902321"/>
              <a:gd name="connsiteX2113" fmla="*/ 3731278 w 3798659"/>
              <a:gd name="connsiteY2113" fmla="*/ 504000 h 5902321"/>
              <a:gd name="connsiteX2114" fmla="*/ 3731278 w 3798659"/>
              <a:gd name="connsiteY2114" fmla="*/ 514648 h 5902321"/>
              <a:gd name="connsiteX2115" fmla="*/ 3720630 w 3798659"/>
              <a:gd name="connsiteY2115" fmla="*/ 543041 h 5902321"/>
              <a:gd name="connsiteX2116" fmla="*/ 3724180 w 3798659"/>
              <a:gd name="connsiteY2116" fmla="*/ 550139 h 5902321"/>
              <a:gd name="connsiteX2117" fmla="*/ 3724180 w 3798659"/>
              <a:gd name="connsiteY2117" fmla="*/ 553689 h 5902321"/>
              <a:gd name="connsiteX2118" fmla="*/ 3706434 w 3798659"/>
              <a:gd name="connsiteY2118" fmla="*/ 617573 h 5902321"/>
              <a:gd name="connsiteX2119" fmla="*/ 3713532 w 3798659"/>
              <a:gd name="connsiteY2119" fmla="*/ 624671 h 5902321"/>
              <a:gd name="connsiteX2120" fmla="*/ 3695786 w 3798659"/>
              <a:gd name="connsiteY2120" fmla="*/ 695653 h 5902321"/>
              <a:gd name="connsiteX2121" fmla="*/ 3678041 w 3798659"/>
              <a:gd name="connsiteY2121" fmla="*/ 695653 h 5902321"/>
              <a:gd name="connsiteX2122" fmla="*/ 3649648 w 3798659"/>
              <a:gd name="connsiteY2122" fmla="*/ 752439 h 5902321"/>
              <a:gd name="connsiteX2123" fmla="*/ 3653198 w 3798659"/>
              <a:gd name="connsiteY2123" fmla="*/ 773736 h 5902321"/>
              <a:gd name="connsiteX2124" fmla="*/ 3646098 w 3798659"/>
              <a:gd name="connsiteY2124" fmla="*/ 777283 h 5902321"/>
              <a:gd name="connsiteX2125" fmla="*/ 3628352 w 3798659"/>
              <a:gd name="connsiteY2125" fmla="*/ 777283 h 5902321"/>
              <a:gd name="connsiteX2126" fmla="*/ 3575115 w 3798659"/>
              <a:gd name="connsiteY2126" fmla="*/ 823421 h 5902321"/>
              <a:gd name="connsiteX2127" fmla="*/ 3553823 w 3798659"/>
              <a:gd name="connsiteY2127" fmla="*/ 873111 h 5902321"/>
              <a:gd name="connsiteX2128" fmla="*/ 3557370 w 3798659"/>
              <a:gd name="connsiteY2128" fmla="*/ 873111 h 5902321"/>
              <a:gd name="connsiteX2129" fmla="*/ 3568019 w 3798659"/>
              <a:gd name="connsiteY2129" fmla="*/ 866013 h 5902321"/>
              <a:gd name="connsiteX2130" fmla="*/ 3571568 w 3798659"/>
              <a:gd name="connsiteY2130" fmla="*/ 866013 h 5902321"/>
              <a:gd name="connsiteX2131" fmla="*/ 3568018 w 3798659"/>
              <a:gd name="connsiteY2131" fmla="*/ 890856 h 5902321"/>
              <a:gd name="connsiteX2132" fmla="*/ 3578666 w 3798659"/>
              <a:gd name="connsiteY2132" fmla="*/ 901504 h 5902321"/>
              <a:gd name="connsiteX2133" fmla="*/ 3568018 w 3798659"/>
              <a:gd name="connsiteY2133" fmla="*/ 922797 h 5902321"/>
              <a:gd name="connsiteX2134" fmla="*/ 3564467 w 3798659"/>
              <a:gd name="connsiteY2134" fmla="*/ 922796 h 5902321"/>
              <a:gd name="connsiteX2135" fmla="*/ 3550273 w 3798659"/>
              <a:gd name="connsiteY2135" fmla="*/ 908601 h 5902321"/>
              <a:gd name="connsiteX2136" fmla="*/ 3528977 w 3798659"/>
              <a:gd name="connsiteY2136" fmla="*/ 922797 h 5902321"/>
              <a:gd name="connsiteX2137" fmla="*/ 3521879 w 3798659"/>
              <a:gd name="connsiteY2137" fmla="*/ 912149 h 5902321"/>
              <a:gd name="connsiteX2138" fmla="*/ 3536075 w 3798659"/>
              <a:gd name="connsiteY2138" fmla="*/ 876657 h 5902321"/>
              <a:gd name="connsiteX2139" fmla="*/ 3525430 w 3798659"/>
              <a:gd name="connsiteY2139" fmla="*/ 862463 h 5902321"/>
              <a:gd name="connsiteX2140" fmla="*/ 3497036 w 3798659"/>
              <a:gd name="connsiteY2140" fmla="*/ 905051 h 5902321"/>
              <a:gd name="connsiteX2141" fmla="*/ 3489939 w 3798659"/>
              <a:gd name="connsiteY2141" fmla="*/ 901504 h 5902321"/>
              <a:gd name="connsiteX2142" fmla="*/ 3401208 w 3798659"/>
              <a:gd name="connsiteY2142" fmla="*/ 968936 h 5902321"/>
              <a:gd name="connsiteX2143" fmla="*/ 3372819 w 3798659"/>
              <a:gd name="connsiteY2143" fmla="*/ 1004426 h 5902321"/>
              <a:gd name="connsiteX2144" fmla="*/ 3351523 w 3798659"/>
              <a:gd name="connsiteY2144" fmla="*/ 1036370 h 5902321"/>
              <a:gd name="connsiteX2145" fmla="*/ 3319579 w 3798659"/>
              <a:gd name="connsiteY2145" fmla="*/ 1114449 h 5902321"/>
              <a:gd name="connsiteX2146" fmla="*/ 3308931 w 3798659"/>
              <a:gd name="connsiteY2146" fmla="*/ 1121546 h 5902321"/>
              <a:gd name="connsiteX2147" fmla="*/ 3308931 w 3798659"/>
              <a:gd name="connsiteY2147" fmla="*/ 1132194 h 5902321"/>
              <a:gd name="connsiteX2148" fmla="*/ 3312481 w 3798659"/>
              <a:gd name="connsiteY2148" fmla="*/ 1139291 h 5902321"/>
              <a:gd name="connsiteX2149" fmla="*/ 3298286 w 3798659"/>
              <a:gd name="connsiteY2149" fmla="*/ 1153490 h 5902321"/>
              <a:gd name="connsiteX2150" fmla="*/ 3298286 w 3798659"/>
              <a:gd name="connsiteY2150" fmla="*/ 1157037 h 5902321"/>
              <a:gd name="connsiteX2151" fmla="*/ 3305383 w 3798659"/>
              <a:gd name="connsiteY2151" fmla="*/ 1157037 h 5902321"/>
              <a:gd name="connsiteX2152" fmla="*/ 3333777 w 3798659"/>
              <a:gd name="connsiteY2152" fmla="*/ 1114449 h 5902321"/>
              <a:gd name="connsiteX2153" fmla="*/ 3344425 w 3798659"/>
              <a:gd name="connsiteY2153" fmla="*/ 1142842 h 5902321"/>
              <a:gd name="connsiteX2154" fmla="*/ 3312481 w 3798659"/>
              <a:gd name="connsiteY2154" fmla="*/ 1178333 h 5902321"/>
              <a:gd name="connsiteX2155" fmla="*/ 3305383 w 3798659"/>
              <a:gd name="connsiteY2155" fmla="*/ 1185430 h 5902321"/>
              <a:gd name="connsiteX2156" fmla="*/ 3298286 w 3798659"/>
              <a:gd name="connsiteY2156" fmla="*/ 1185431 h 5902321"/>
              <a:gd name="connsiteX2157" fmla="*/ 3298286 w 3798659"/>
              <a:gd name="connsiteY2157" fmla="*/ 1171236 h 5902321"/>
              <a:gd name="connsiteX2158" fmla="*/ 3294736 w 3798659"/>
              <a:gd name="connsiteY2158" fmla="*/ 1171236 h 5902321"/>
              <a:gd name="connsiteX2159" fmla="*/ 3294736 w 3798659"/>
              <a:gd name="connsiteY2159" fmla="*/ 1178333 h 5902321"/>
              <a:gd name="connsiteX2160" fmla="*/ 3291185 w 3798659"/>
              <a:gd name="connsiteY2160" fmla="*/ 1178333 h 5902321"/>
              <a:gd name="connsiteX2161" fmla="*/ 3262796 w 3798659"/>
              <a:gd name="connsiteY2161" fmla="*/ 1160588 h 5902321"/>
              <a:gd name="connsiteX2162" fmla="*/ 3259245 w 3798659"/>
              <a:gd name="connsiteY2162" fmla="*/ 1171236 h 5902321"/>
              <a:gd name="connsiteX2163" fmla="*/ 3262795 w 3798659"/>
              <a:gd name="connsiteY2163" fmla="*/ 1181884 h 5902321"/>
              <a:gd name="connsiteX2164" fmla="*/ 3230852 w 3798659"/>
              <a:gd name="connsiteY2164" fmla="*/ 1249315 h 5902321"/>
              <a:gd name="connsiteX2165" fmla="*/ 3206009 w 3798659"/>
              <a:gd name="connsiteY2165" fmla="*/ 1235120 h 5902321"/>
              <a:gd name="connsiteX2166" fmla="*/ 3202458 w 3798659"/>
              <a:gd name="connsiteY2166" fmla="*/ 1235120 h 5902321"/>
              <a:gd name="connsiteX2167" fmla="*/ 3198911 w 3798659"/>
              <a:gd name="connsiteY2167" fmla="*/ 1242218 h 5902321"/>
              <a:gd name="connsiteX2168" fmla="*/ 3202458 w 3798659"/>
              <a:gd name="connsiteY2168" fmla="*/ 1249315 h 5902321"/>
              <a:gd name="connsiteX2169" fmla="*/ 3202459 w 3798659"/>
              <a:gd name="connsiteY2169" fmla="*/ 1252865 h 5902321"/>
              <a:gd name="connsiteX2170" fmla="*/ 3181166 w 3798659"/>
              <a:gd name="connsiteY2170" fmla="*/ 1288357 h 5902321"/>
              <a:gd name="connsiteX2171" fmla="*/ 3174065 w 3798659"/>
              <a:gd name="connsiteY2171" fmla="*/ 1288357 h 5902321"/>
              <a:gd name="connsiteX2172" fmla="*/ 3177616 w 3798659"/>
              <a:gd name="connsiteY2172" fmla="*/ 1306102 h 5902321"/>
              <a:gd name="connsiteX2173" fmla="*/ 3181165 w 3798659"/>
              <a:gd name="connsiteY2173" fmla="*/ 1306101 h 5902321"/>
              <a:gd name="connsiteX2174" fmla="*/ 3198911 w 3798659"/>
              <a:gd name="connsiteY2174" fmla="*/ 1288357 h 5902321"/>
              <a:gd name="connsiteX2175" fmla="*/ 3202458 w 3798659"/>
              <a:gd name="connsiteY2175" fmla="*/ 1288357 h 5902321"/>
              <a:gd name="connsiteX2176" fmla="*/ 3206009 w 3798659"/>
              <a:gd name="connsiteY2176" fmla="*/ 1299004 h 5902321"/>
              <a:gd name="connsiteX2177" fmla="*/ 3197135 w 3798659"/>
              <a:gd name="connsiteY2177" fmla="*/ 1311869 h 5902321"/>
              <a:gd name="connsiteX2178" fmla="*/ 3187681 w 3798659"/>
              <a:gd name="connsiteY2178" fmla="*/ 1318645 h 5902321"/>
              <a:gd name="connsiteX2179" fmla="*/ 3180817 w 3798659"/>
              <a:gd name="connsiteY2179" fmla="*/ 1331988 h 5902321"/>
              <a:gd name="connsiteX2180" fmla="*/ 3156860 w 3798659"/>
              <a:gd name="connsiteY2180" fmla="*/ 1366148 h 5902321"/>
              <a:gd name="connsiteX2181" fmla="*/ 3152424 w 3798659"/>
              <a:gd name="connsiteY2181" fmla="*/ 1378126 h 5902321"/>
              <a:gd name="connsiteX2182" fmla="*/ 3142609 w 3798659"/>
              <a:gd name="connsiteY2182" fmla="*/ 1400700 h 5902321"/>
              <a:gd name="connsiteX2183" fmla="*/ 3145675 w 3798659"/>
              <a:gd name="connsiteY2183" fmla="*/ 1401926 h 5902321"/>
              <a:gd name="connsiteX2184" fmla="*/ 3142556 w 3798659"/>
              <a:gd name="connsiteY2184" fmla="*/ 1422502 h 5902321"/>
              <a:gd name="connsiteX2185" fmla="*/ 3142665 w 3798659"/>
              <a:gd name="connsiteY2185" fmla="*/ 1422935 h 5902321"/>
              <a:gd name="connsiteX2186" fmla="*/ 3142411 w 3798659"/>
              <a:gd name="connsiteY2186" fmla="*/ 1423460 h 5902321"/>
              <a:gd name="connsiteX2187" fmla="*/ 3141237 w 3798659"/>
              <a:gd name="connsiteY2187" fmla="*/ 1431207 h 5902321"/>
              <a:gd name="connsiteX2188" fmla="*/ 3135027 w 3798659"/>
              <a:gd name="connsiteY2188" fmla="*/ 1440967 h 5902321"/>
              <a:gd name="connsiteX2189" fmla="*/ 3131477 w 3798659"/>
              <a:gd name="connsiteY2189" fmla="*/ 1440968 h 5902321"/>
              <a:gd name="connsiteX2190" fmla="*/ 3131477 w 3798659"/>
              <a:gd name="connsiteY2190" fmla="*/ 1438052 h 5902321"/>
              <a:gd name="connsiteX2191" fmla="*/ 3117821 w 3798659"/>
              <a:gd name="connsiteY2191" fmla="*/ 1444228 h 5902321"/>
              <a:gd name="connsiteX2192" fmla="*/ 3114272 w 3798659"/>
              <a:gd name="connsiteY2192" fmla="*/ 1454876 h 5902321"/>
              <a:gd name="connsiteX2193" fmla="*/ 3107174 w 3798659"/>
              <a:gd name="connsiteY2193" fmla="*/ 1454875 h 5902321"/>
              <a:gd name="connsiteX2194" fmla="*/ 3100076 w 3798659"/>
              <a:gd name="connsiteY2194" fmla="*/ 1451328 h 5902321"/>
              <a:gd name="connsiteX2195" fmla="*/ 3099911 w 3798659"/>
              <a:gd name="connsiteY2195" fmla="*/ 1451991 h 5902321"/>
              <a:gd name="connsiteX2196" fmla="*/ 3106634 w 3798659"/>
              <a:gd name="connsiteY2196" fmla="*/ 1458713 h 5902321"/>
              <a:gd name="connsiteX2197" fmla="*/ 3106634 w 3798659"/>
              <a:gd name="connsiteY2197" fmla="*/ 1469611 h 5902321"/>
              <a:gd name="connsiteX2198" fmla="*/ 3114272 w 3798659"/>
              <a:gd name="connsiteY2198" fmla="*/ 1461973 h 5902321"/>
              <a:gd name="connsiteX2199" fmla="*/ 3132017 w 3798659"/>
              <a:gd name="connsiteY2199" fmla="*/ 1447778 h 5902321"/>
              <a:gd name="connsiteX2200" fmla="*/ 3142665 w 3798659"/>
              <a:gd name="connsiteY2200" fmla="*/ 1447778 h 5902321"/>
              <a:gd name="connsiteX2201" fmla="*/ 3142665 w 3798659"/>
              <a:gd name="connsiteY2201" fmla="*/ 1451328 h 5902321"/>
              <a:gd name="connsiteX2202" fmla="*/ 3135752 w 3798659"/>
              <a:gd name="connsiteY2202" fmla="*/ 1466535 h 5902321"/>
              <a:gd name="connsiteX2203" fmla="*/ 3142124 w 3798659"/>
              <a:gd name="connsiteY2203" fmla="*/ 1472908 h 5902321"/>
              <a:gd name="connsiteX2204" fmla="*/ 3135027 w 3798659"/>
              <a:gd name="connsiteY2204" fmla="*/ 1476459 h 5902321"/>
              <a:gd name="connsiteX2205" fmla="*/ 3131477 w 3798659"/>
              <a:gd name="connsiteY2205" fmla="*/ 1476459 h 5902321"/>
              <a:gd name="connsiteX2206" fmla="*/ 3131477 w 3798659"/>
              <a:gd name="connsiteY2206" fmla="*/ 1475941 h 5902321"/>
              <a:gd name="connsiteX2207" fmla="*/ 3124919 w 3798659"/>
              <a:gd name="connsiteY2207" fmla="*/ 1490367 h 5902321"/>
              <a:gd name="connsiteX2208" fmla="*/ 3128467 w 3798659"/>
              <a:gd name="connsiteY2208" fmla="*/ 1511662 h 5902321"/>
              <a:gd name="connsiteX2209" fmla="*/ 3124919 w 3798659"/>
              <a:gd name="connsiteY2209" fmla="*/ 1515212 h 5902321"/>
              <a:gd name="connsiteX2210" fmla="*/ 3127442 w 3798659"/>
              <a:gd name="connsiteY2210" fmla="*/ 1516474 h 5902321"/>
              <a:gd name="connsiteX2211" fmla="*/ 3127930 w 3798659"/>
              <a:gd name="connsiteY2211" fmla="*/ 1515500 h 5902321"/>
              <a:gd name="connsiteX2212" fmla="*/ 3138574 w 3798659"/>
              <a:gd name="connsiteY2212" fmla="*/ 1494204 h 5902321"/>
              <a:gd name="connsiteX2213" fmla="*/ 3142125 w 3798659"/>
              <a:gd name="connsiteY2213" fmla="*/ 1494204 h 5902321"/>
              <a:gd name="connsiteX2214" fmla="*/ 3142125 w 3798659"/>
              <a:gd name="connsiteY2214" fmla="*/ 1496615 h 5902321"/>
              <a:gd name="connsiteX2215" fmla="*/ 3145827 w 3798659"/>
              <a:gd name="connsiteY2215" fmla="*/ 1493442 h 5902321"/>
              <a:gd name="connsiteX2216" fmla="*/ 3153313 w 3798659"/>
              <a:gd name="connsiteY2216" fmla="*/ 1479718 h 5902321"/>
              <a:gd name="connsiteX2217" fmla="*/ 3160410 w 3798659"/>
              <a:gd name="connsiteY2217" fmla="*/ 1479718 h 5902321"/>
              <a:gd name="connsiteX2218" fmla="*/ 3160410 w 3798659"/>
              <a:gd name="connsiteY2218" fmla="*/ 1490366 h 5902321"/>
              <a:gd name="connsiteX2219" fmla="*/ 3159925 w 3798659"/>
              <a:gd name="connsiteY2219" fmla="*/ 1491660 h 5902321"/>
              <a:gd name="connsiteX2220" fmla="*/ 3159978 w 3798659"/>
              <a:gd name="connsiteY2220" fmla="*/ 1491766 h 5902321"/>
              <a:gd name="connsiteX2221" fmla="*/ 3166967 w 3798659"/>
              <a:gd name="connsiteY2221" fmla="*/ 1487106 h 5902321"/>
              <a:gd name="connsiteX2222" fmla="*/ 3168224 w 3798659"/>
              <a:gd name="connsiteY2222" fmla="*/ 1489305 h 5902321"/>
              <a:gd name="connsiteX2223" fmla="*/ 3194917 w 3798659"/>
              <a:gd name="connsiteY2223" fmla="*/ 1437422 h 5902321"/>
              <a:gd name="connsiteX2224" fmla="*/ 3221665 w 3798659"/>
              <a:gd name="connsiteY2224" fmla="*/ 1420568 h 5902321"/>
              <a:gd name="connsiteX2225" fmla="*/ 3218430 w 3798659"/>
              <a:gd name="connsiteY2225" fmla="*/ 1405476 h 5902321"/>
              <a:gd name="connsiteX2226" fmla="*/ 3202458 w 3798659"/>
              <a:gd name="connsiteY2226" fmla="*/ 1394829 h 5902321"/>
              <a:gd name="connsiteX2227" fmla="*/ 3216657 w 3798659"/>
              <a:gd name="connsiteY2227" fmla="*/ 1366435 h 5902321"/>
              <a:gd name="connsiteX2228" fmla="*/ 3223754 w 3798659"/>
              <a:gd name="connsiteY2228" fmla="*/ 1369987 h 5902321"/>
              <a:gd name="connsiteX2229" fmla="*/ 3245050 w 3798659"/>
              <a:gd name="connsiteY2229" fmla="*/ 1352240 h 5902321"/>
              <a:gd name="connsiteX2230" fmla="*/ 3248597 w 3798659"/>
              <a:gd name="connsiteY2230" fmla="*/ 1359338 h 5902321"/>
              <a:gd name="connsiteX2231" fmla="*/ 3236659 w 3798659"/>
              <a:gd name="connsiteY2231" fmla="*/ 1392172 h 5902321"/>
              <a:gd name="connsiteX2232" fmla="*/ 3237948 w 3798659"/>
              <a:gd name="connsiteY2232" fmla="*/ 1392171 h 5902321"/>
              <a:gd name="connsiteX2233" fmla="*/ 3239474 w 3798659"/>
              <a:gd name="connsiteY2233" fmla="*/ 1398274 h 5902321"/>
              <a:gd name="connsiteX2234" fmla="*/ 3245492 w 3798659"/>
              <a:gd name="connsiteY2234" fmla="*/ 1393941 h 5902321"/>
              <a:gd name="connsiteX2235" fmla="*/ 3266342 w 3798659"/>
              <a:gd name="connsiteY2235" fmla="*/ 1369986 h 5902321"/>
              <a:gd name="connsiteX2236" fmla="*/ 3291186 w 3798659"/>
              <a:gd name="connsiteY2236" fmla="*/ 1352241 h 5902321"/>
              <a:gd name="connsiteX2237" fmla="*/ 3276990 w 3798659"/>
              <a:gd name="connsiteY2237" fmla="*/ 1348690 h 5902321"/>
              <a:gd name="connsiteX2238" fmla="*/ 3294736 w 3798659"/>
              <a:gd name="connsiteY2238" fmla="*/ 1334495 h 5902321"/>
              <a:gd name="connsiteX2239" fmla="*/ 3294736 w 3798659"/>
              <a:gd name="connsiteY2239" fmla="*/ 1327395 h 5902321"/>
              <a:gd name="connsiteX2240" fmla="*/ 3287638 w 3798659"/>
              <a:gd name="connsiteY2240" fmla="*/ 1316750 h 5902321"/>
              <a:gd name="connsiteX2241" fmla="*/ 3287638 w 3798659"/>
              <a:gd name="connsiteY2241" fmla="*/ 1313199 h 5902321"/>
              <a:gd name="connsiteX2242" fmla="*/ 3312481 w 3798659"/>
              <a:gd name="connsiteY2242" fmla="*/ 1288357 h 5902321"/>
              <a:gd name="connsiteX2243" fmla="*/ 3358620 w 3798659"/>
              <a:gd name="connsiteY2243" fmla="*/ 1199630 h 5902321"/>
              <a:gd name="connsiteX2244" fmla="*/ 3387013 w 3798659"/>
              <a:gd name="connsiteY2244" fmla="*/ 1149940 h 5902321"/>
              <a:gd name="connsiteX2245" fmla="*/ 3390564 w 3798659"/>
              <a:gd name="connsiteY2245" fmla="*/ 1149940 h 5902321"/>
              <a:gd name="connsiteX2246" fmla="*/ 3411857 w 3798659"/>
              <a:gd name="connsiteY2246" fmla="*/ 1157038 h 5902321"/>
              <a:gd name="connsiteX2247" fmla="*/ 3411856 w 3798659"/>
              <a:gd name="connsiteY2247" fmla="*/ 1167686 h 5902321"/>
              <a:gd name="connsiteX2248" fmla="*/ 3358620 w 3798659"/>
              <a:gd name="connsiteY2248" fmla="*/ 1249315 h 5902321"/>
              <a:gd name="connsiteX2249" fmla="*/ 3333777 w 3798659"/>
              <a:gd name="connsiteY2249" fmla="*/ 1281259 h 5902321"/>
              <a:gd name="connsiteX2250" fmla="*/ 3340874 w 3798659"/>
              <a:gd name="connsiteY2250" fmla="*/ 1288357 h 5902321"/>
              <a:gd name="connsiteX2251" fmla="*/ 3340875 w 3798659"/>
              <a:gd name="connsiteY2251" fmla="*/ 1295454 h 5902321"/>
              <a:gd name="connsiteX2252" fmla="*/ 3308931 w 3798659"/>
              <a:gd name="connsiteY2252" fmla="*/ 1348690 h 5902321"/>
              <a:gd name="connsiteX2253" fmla="*/ 3308931 w 3798659"/>
              <a:gd name="connsiteY2253" fmla="*/ 1352240 h 5902321"/>
              <a:gd name="connsiteX2254" fmla="*/ 3337324 w 3798659"/>
              <a:gd name="connsiteY2254" fmla="*/ 1320296 h 5902321"/>
              <a:gd name="connsiteX2255" fmla="*/ 3344425 w 3798659"/>
              <a:gd name="connsiteY2255" fmla="*/ 1320296 h 5902321"/>
              <a:gd name="connsiteX2256" fmla="*/ 3351523 w 3798659"/>
              <a:gd name="connsiteY2256" fmla="*/ 1327394 h 5902321"/>
              <a:gd name="connsiteX2257" fmla="*/ 3326680 w 3798659"/>
              <a:gd name="connsiteY2257" fmla="*/ 1369986 h 5902321"/>
              <a:gd name="connsiteX2258" fmla="*/ 3319577 w 3798659"/>
              <a:gd name="connsiteY2258" fmla="*/ 1395347 h 5902321"/>
              <a:gd name="connsiteX2259" fmla="*/ 3319577 w 3798659"/>
              <a:gd name="connsiteY2259" fmla="*/ 1395722 h 5902321"/>
              <a:gd name="connsiteX2260" fmla="*/ 3323128 w 3798659"/>
              <a:gd name="connsiteY2260" fmla="*/ 1399270 h 5902321"/>
              <a:gd name="connsiteX2261" fmla="*/ 3340874 w 3798659"/>
              <a:gd name="connsiteY2261" fmla="*/ 1385075 h 5902321"/>
              <a:gd name="connsiteX2262" fmla="*/ 3337324 w 3798659"/>
              <a:gd name="connsiteY2262" fmla="*/ 1377977 h 5902321"/>
              <a:gd name="connsiteX2263" fmla="*/ 3337323 w 3798659"/>
              <a:gd name="connsiteY2263" fmla="*/ 1374427 h 5902321"/>
              <a:gd name="connsiteX2264" fmla="*/ 3362169 w 3798659"/>
              <a:gd name="connsiteY2264" fmla="*/ 1360231 h 5902321"/>
              <a:gd name="connsiteX2265" fmla="*/ 3436698 w 3798659"/>
              <a:gd name="connsiteY2265" fmla="*/ 1260856 h 5902321"/>
              <a:gd name="connsiteX2266" fmla="*/ 3475740 w 3798659"/>
              <a:gd name="connsiteY2266" fmla="*/ 1246658 h 5902321"/>
              <a:gd name="connsiteX2267" fmla="*/ 3493485 w 3798659"/>
              <a:gd name="connsiteY2267" fmla="*/ 1260856 h 5902321"/>
              <a:gd name="connsiteX2268" fmla="*/ 3443799 w 3798659"/>
              <a:gd name="connsiteY2268" fmla="*/ 1317640 h 5902321"/>
              <a:gd name="connsiteX2269" fmla="*/ 3443799 w 3798659"/>
              <a:gd name="connsiteY2269" fmla="*/ 1321190 h 5902321"/>
              <a:gd name="connsiteX2270" fmla="*/ 3450896 w 3798659"/>
              <a:gd name="connsiteY2270" fmla="*/ 1342483 h 5902321"/>
              <a:gd name="connsiteX2271" fmla="*/ 3504133 w 3798659"/>
              <a:gd name="connsiteY2271" fmla="*/ 1289246 h 5902321"/>
              <a:gd name="connsiteX2272" fmla="*/ 3550271 w 3798659"/>
              <a:gd name="connsiteY2272" fmla="*/ 1243108 h 5902321"/>
              <a:gd name="connsiteX2273" fmla="*/ 3621253 w 3798659"/>
              <a:gd name="connsiteY2273" fmla="*/ 1200520 h 5902321"/>
              <a:gd name="connsiteX2274" fmla="*/ 3631901 w 3798659"/>
              <a:gd name="connsiteY2274" fmla="*/ 1200520 h 5902321"/>
              <a:gd name="connsiteX2275" fmla="*/ 3638999 w 3798659"/>
              <a:gd name="connsiteY2275" fmla="*/ 1204070 h 5902321"/>
              <a:gd name="connsiteX2276" fmla="*/ 3614156 w 3798659"/>
              <a:gd name="connsiteY2276" fmla="*/ 1243108 h 5902321"/>
              <a:gd name="connsiteX2277" fmla="*/ 3596410 w 3798659"/>
              <a:gd name="connsiteY2277" fmla="*/ 1267954 h 5902321"/>
              <a:gd name="connsiteX2278" fmla="*/ 3596410 w 3798659"/>
              <a:gd name="connsiteY2278" fmla="*/ 1271501 h 5902321"/>
              <a:gd name="connsiteX2279" fmla="*/ 3614156 w 3798659"/>
              <a:gd name="connsiteY2279" fmla="*/ 1275051 h 5902321"/>
              <a:gd name="connsiteX2280" fmla="*/ 3631902 w 3798659"/>
              <a:gd name="connsiteY2280" fmla="*/ 1275052 h 5902321"/>
              <a:gd name="connsiteX2281" fmla="*/ 3653197 w 3798659"/>
              <a:gd name="connsiteY2281" fmla="*/ 1236011 h 5902321"/>
              <a:gd name="connsiteX2282" fmla="*/ 3660295 w 3798659"/>
              <a:gd name="connsiteY2282" fmla="*/ 1236011 h 5902321"/>
              <a:gd name="connsiteX2283" fmla="*/ 3660295 w 3798659"/>
              <a:gd name="connsiteY2283" fmla="*/ 1257307 h 5902321"/>
              <a:gd name="connsiteX2284" fmla="*/ 3667393 w 3798659"/>
              <a:gd name="connsiteY2284" fmla="*/ 1264403 h 5902321"/>
              <a:gd name="connsiteX2285" fmla="*/ 3670942 w 3798659"/>
              <a:gd name="connsiteY2285" fmla="*/ 1264404 h 5902321"/>
              <a:gd name="connsiteX2286" fmla="*/ 3685137 w 3798659"/>
              <a:gd name="connsiteY2286" fmla="*/ 1239561 h 5902321"/>
              <a:gd name="connsiteX2287" fmla="*/ 3709981 w 3798659"/>
              <a:gd name="connsiteY2287" fmla="*/ 1250209 h 5902321"/>
              <a:gd name="connsiteX2288" fmla="*/ 3688688 w 3798659"/>
              <a:gd name="connsiteY2288" fmla="*/ 1292797 h 5902321"/>
              <a:gd name="connsiteX2289" fmla="*/ 3706434 w 3798659"/>
              <a:gd name="connsiteY2289" fmla="*/ 1306992 h 5902321"/>
              <a:gd name="connsiteX2290" fmla="*/ 3663841 w 3798659"/>
              <a:gd name="connsiteY2290" fmla="*/ 1367329 h 5902321"/>
              <a:gd name="connsiteX2291" fmla="*/ 3642549 w 3798659"/>
              <a:gd name="connsiteY2291" fmla="*/ 1392171 h 5902321"/>
              <a:gd name="connsiteX2292" fmla="*/ 3631901 w 3798659"/>
              <a:gd name="connsiteY2292" fmla="*/ 1413468 h 5902321"/>
              <a:gd name="connsiteX2293" fmla="*/ 3635449 w 3798659"/>
              <a:gd name="connsiteY2293" fmla="*/ 1420565 h 5902321"/>
              <a:gd name="connsiteX2294" fmla="*/ 3635448 w 3798659"/>
              <a:gd name="connsiteY2294" fmla="*/ 1424113 h 5902321"/>
              <a:gd name="connsiteX2295" fmla="*/ 3628351 w 3798659"/>
              <a:gd name="connsiteY2295" fmla="*/ 1431213 h 5902321"/>
              <a:gd name="connsiteX2296" fmla="*/ 3621254 w 3798659"/>
              <a:gd name="connsiteY2296" fmla="*/ 1424112 h 5902321"/>
              <a:gd name="connsiteX2297" fmla="*/ 3582212 w 3798659"/>
              <a:gd name="connsiteY2297" fmla="*/ 1487997 h 5902321"/>
              <a:gd name="connsiteX2298" fmla="*/ 3575114 w 3798659"/>
              <a:gd name="connsiteY2298" fmla="*/ 1487997 h 5902321"/>
              <a:gd name="connsiteX2299" fmla="*/ 3575115 w 3798659"/>
              <a:gd name="connsiteY2299" fmla="*/ 1491548 h 5902321"/>
              <a:gd name="connsiteX2300" fmla="*/ 3578665 w 3798659"/>
              <a:gd name="connsiteY2300" fmla="*/ 1509293 h 5902321"/>
              <a:gd name="connsiteX2301" fmla="*/ 3582212 w 3798659"/>
              <a:gd name="connsiteY2301" fmla="*/ 1509293 h 5902321"/>
              <a:gd name="connsiteX2302" fmla="*/ 3621253 w 3798659"/>
              <a:gd name="connsiteY2302" fmla="*/ 1484450 h 5902321"/>
              <a:gd name="connsiteX2303" fmla="*/ 3621253 w 3798659"/>
              <a:gd name="connsiteY2303" fmla="*/ 1487997 h 5902321"/>
              <a:gd name="connsiteX2304" fmla="*/ 3585763 w 3798659"/>
              <a:gd name="connsiteY2304" fmla="*/ 1523488 h 5902321"/>
              <a:gd name="connsiteX2305" fmla="*/ 3571567 w 3798659"/>
              <a:gd name="connsiteY2305" fmla="*/ 1562529 h 5902321"/>
              <a:gd name="connsiteX2306" fmla="*/ 3578664 w 3798659"/>
              <a:gd name="connsiteY2306" fmla="*/ 1562529 h 5902321"/>
              <a:gd name="connsiteX2307" fmla="*/ 3614156 w 3798659"/>
              <a:gd name="connsiteY2307" fmla="*/ 1512843 h 5902321"/>
              <a:gd name="connsiteX2308" fmla="*/ 3631901 w 3798659"/>
              <a:gd name="connsiteY2308" fmla="*/ 1484450 h 5902321"/>
              <a:gd name="connsiteX2309" fmla="*/ 3649647 w 3798659"/>
              <a:gd name="connsiteY2309" fmla="*/ 1427663 h 5902321"/>
              <a:gd name="connsiteX2310" fmla="*/ 3642549 w 3798659"/>
              <a:gd name="connsiteY2310" fmla="*/ 1420565 h 5902321"/>
              <a:gd name="connsiteX2311" fmla="*/ 3670943 w 3798659"/>
              <a:gd name="connsiteY2311" fmla="*/ 1395722 h 5902321"/>
              <a:gd name="connsiteX2312" fmla="*/ 3681587 w 3798659"/>
              <a:gd name="connsiteY2312" fmla="*/ 1388622 h 5902321"/>
              <a:gd name="connsiteX2313" fmla="*/ 3695786 w 3798659"/>
              <a:gd name="connsiteY2313" fmla="*/ 1413468 h 5902321"/>
              <a:gd name="connsiteX2314" fmla="*/ 3695785 w 3798659"/>
              <a:gd name="connsiteY2314" fmla="*/ 1420565 h 5902321"/>
              <a:gd name="connsiteX2315" fmla="*/ 3678040 w 3798659"/>
              <a:gd name="connsiteY2315" fmla="*/ 1434760 h 5902321"/>
              <a:gd name="connsiteX2316" fmla="*/ 3678040 w 3798659"/>
              <a:gd name="connsiteY2316" fmla="*/ 1438311 h 5902321"/>
              <a:gd name="connsiteX2317" fmla="*/ 3685138 w 3798659"/>
              <a:gd name="connsiteY2317" fmla="*/ 1445408 h 5902321"/>
              <a:gd name="connsiteX2318" fmla="*/ 3695786 w 3798659"/>
              <a:gd name="connsiteY2318" fmla="*/ 1445408 h 5902321"/>
              <a:gd name="connsiteX2319" fmla="*/ 3727726 w 3798659"/>
              <a:gd name="connsiteY2319" fmla="*/ 1406367 h 5902321"/>
              <a:gd name="connsiteX2320" fmla="*/ 3734827 w 3798659"/>
              <a:gd name="connsiteY2320" fmla="*/ 1399269 h 5902321"/>
              <a:gd name="connsiteX2321" fmla="*/ 3734826 w 3798659"/>
              <a:gd name="connsiteY2321" fmla="*/ 1374427 h 5902321"/>
              <a:gd name="connsiteX2322" fmla="*/ 3759670 w 3798659"/>
              <a:gd name="connsiteY2322" fmla="*/ 1374427 h 5902321"/>
              <a:gd name="connsiteX2323" fmla="*/ 3759670 w 3798659"/>
              <a:gd name="connsiteY2323" fmla="*/ 1377978 h 5902321"/>
              <a:gd name="connsiteX2324" fmla="*/ 3727726 w 3798659"/>
              <a:gd name="connsiteY2324" fmla="*/ 1427663 h 5902321"/>
              <a:gd name="connsiteX2325" fmla="*/ 3709980 w 3798659"/>
              <a:gd name="connsiteY2325" fmla="*/ 1470251 h 5902321"/>
              <a:gd name="connsiteX2326" fmla="*/ 3713531 w 3798659"/>
              <a:gd name="connsiteY2326" fmla="*/ 1484449 h 5902321"/>
              <a:gd name="connsiteX2327" fmla="*/ 3688688 w 3798659"/>
              <a:gd name="connsiteY2327" fmla="*/ 1505742 h 5902321"/>
              <a:gd name="connsiteX2328" fmla="*/ 3685138 w 3798659"/>
              <a:gd name="connsiteY2328" fmla="*/ 1516390 h 5902321"/>
              <a:gd name="connsiteX2329" fmla="*/ 3678040 w 3798659"/>
              <a:gd name="connsiteY2329" fmla="*/ 1516390 h 5902321"/>
              <a:gd name="connsiteX2330" fmla="*/ 3670942 w 3798659"/>
              <a:gd name="connsiteY2330" fmla="*/ 1512843 h 5902321"/>
              <a:gd name="connsiteX2331" fmla="*/ 3663842 w 3798659"/>
              <a:gd name="connsiteY2331" fmla="*/ 1541233 h 5902321"/>
              <a:gd name="connsiteX2332" fmla="*/ 3667392 w 3798659"/>
              <a:gd name="connsiteY2332" fmla="*/ 1541234 h 5902321"/>
              <a:gd name="connsiteX2333" fmla="*/ 3685138 w 3798659"/>
              <a:gd name="connsiteY2333" fmla="*/ 1523488 h 5902321"/>
              <a:gd name="connsiteX2334" fmla="*/ 3702883 w 3798659"/>
              <a:gd name="connsiteY2334" fmla="*/ 1509293 h 5902321"/>
              <a:gd name="connsiteX2335" fmla="*/ 3713531 w 3798659"/>
              <a:gd name="connsiteY2335" fmla="*/ 1509292 h 5902321"/>
              <a:gd name="connsiteX2336" fmla="*/ 3713531 w 3798659"/>
              <a:gd name="connsiteY2336" fmla="*/ 1512843 h 5902321"/>
              <a:gd name="connsiteX2337" fmla="*/ 3695785 w 3798659"/>
              <a:gd name="connsiteY2337" fmla="*/ 1551880 h 5902321"/>
              <a:gd name="connsiteX2338" fmla="*/ 3699332 w 3798659"/>
              <a:gd name="connsiteY2338" fmla="*/ 1573177 h 5902321"/>
              <a:gd name="connsiteX2339" fmla="*/ 3695785 w 3798659"/>
              <a:gd name="connsiteY2339" fmla="*/ 1576727 h 5902321"/>
              <a:gd name="connsiteX2340" fmla="*/ 3702883 w 3798659"/>
              <a:gd name="connsiteY2340" fmla="*/ 1580273 h 5902321"/>
              <a:gd name="connsiteX2341" fmla="*/ 3724179 w 3798659"/>
              <a:gd name="connsiteY2341" fmla="*/ 1541233 h 5902321"/>
              <a:gd name="connsiteX2342" fmla="*/ 3731277 w 3798659"/>
              <a:gd name="connsiteY2342" fmla="*/ 1541233 h 5902321"/>
              <a:gd name="connsiteX2343" fmla="*/ 3731277 w 3798659"/>
              <a:gd name="connsiteY2343" fmla="*/ 1551881 h 5902321"/>
              <a:gd name="connsiteX2344" fmla="*/ 3720629 w 3798659"/>
              <a:gd name="connsiteY2344" fmla="*/ 1580274 h 5902321"/>
              <a:gd name="connsiteX2345" fmla="*/ 3724179 w 3798659"/>
              <a:gd name="connsiteY2345" fmla="*/ 1587372 h 5902321"/>
              <a:gd name="connsiteX2346" fmla="*/ 3724179 w 3798659"/>
              <a:gd name="connsiteY2346" fmla="*/ 1590922 h 5902321"/>
              <a:gd name="connsiteX2347" fmla="*/ 3706434 w 3798659"/>
              <a:gd name="connsiteY2347" fmla="*/ 1654805 h 5902321"/>
              <a:gd name="connsiteX2348" fmla="*/ 3713531 w 3798659"/>
              <a:gd name="connsiteY2348" fmla="*/ 1661903 h 5902321"/>
              <a:gd name="connsiteX2349" fmla="*/ 3695786 w 3798659"/>
              <a:gd name="connsiteY2349" fmla="*/ 1732885 h 5902321"/>
              <a:gd name="connsiteX2350" fmla="*/ 3678040 w 3798659"/>
              <a:gd name="connsiteY2350" fmla="*/ 1732884 h 5902321"/>
              <a:gd name="connsiteX2351" fmla="*/ 3649647 w 3798659"/>
              <a:gd name="connsiteY2351" fmla="*/ 1789671 h 5902321"/>
              <a:gd name="connsiteX2352" fmla="*/ 3653198 w 3798659"/>
              <a:gd name="connsiteY2352" fmla="*/ 1810967 h 5902321"/>
              <a:gd name="connsiteX2353" fmla="*/ 3646096 w 3798659"/>
              <a:gd name="connsiteY2353" fmla="*/ 1814514 h 5902321"/>
              <a:gd name="connsiteX2354" fmla="*/ 3628351 w 3798659"/>
              <a:gd name="connsiteY2354" fmla="*/ 1814515 h 5902321"/>
              <a:gd name="connsiteX2355" fmla="*/ 3575115 w 3798659"/>
              <a:gd name="connsiteY2355" fmla="*/ 1860653 h 5902321"/>
              <a:gd name="connsiteX2356" fmla="*/ 3553822 w 3798659"/>
              <a:gd name="connsiteY2356" fmla="*/ 1910342 h 5902321"/>
              <a:gd name="connsiteX2357" fmla="*/ 3557369 w 3798659"/>
              <a:gd name="connsiteY2357" fmla="*/ 1910342 h 5902321"/>
              <a:gd name="connsiteX2358" fmla="*/ 3568017 w 3798659"/>
              <a:gd name="connsiteY2358" fmla="*/ 1903245 h 5902321"/>
              <a:gd name="connsiteX2359" fmla="*/ 3571568 w 3798659"/>
              <a:gd name="connsiteY2359" fmla="*/ 1903244 h 5902321"/>
              <a:gd name="connsiteX2360" fmla="*/ 3568018 w 3798659"/>
              <a:gd name="connsiteY2360" fmla="*/ 1928088 h 5902321"/>
              <a:gd name="connsiteX2361" fmla="*/ 3578665 w 3798659"/>
              <a:gd name="connsiteY2361" fmla="*/ 1938736 h 5902321"/>
              <a:gd name="connsiteX2362" fmla="*/ 3568017 w 3798659"/>
              <a:gd name="connsiteY2362" fmla="*/ 1960029 h 5902321"/>
              <a:gd name="connsiteX2363" fmla="*/ 3564467 w 3798659"/>
              <a:gd name="connsiteY2363" fmla="*/ 1960028 h 5902321"/>
              <a:gd name="connsiteX2364" fmla="*/ 3550271 w 3798659"/>
              <a:gd name="connsiteY2364" fmla="*/ 1945833 h 5902321"/>
              <a:gd name="connsiteX2365" fmla="*/ 3528976 w 3798659"/>
              <a:gd name="connsiteY2365" fmla="*/ 1960029 h 5902321"/>
              <a:gd name="connsiteX2366" fmla="*/ 3521878 w 3798659"/>
              <a:gd name="connsiteY2366" fmla="*/ 1949380 h 5902321"/>
              <a:gd name="connsiteX2367" fmla="*/ 3536073 w 3798659"/>
              <a:gd name="connsiteY2367" fmla="*/ 1913889 h 5902321"/>
              <a:gd name="connsiteX2368" fmla="*/ 3525428 w 3798659"/>
              <a:gd name="connsiteY2368" fmla="*/ 1899695 h 5902321"/>
              <a:gd name="connsiteX2369" fmla="*/ 3497036 w 3798659"/>
              <a:gd name="connsiteY2369" fmla="*/ 1942283 h 5902321"/>
              <a:gd name="connsiteX2370" fmla="*/ 3489938 w 3798659"/>
              <a:gd name="connsiteY2370" fmla="*/ 1938736 h 5902321"/>
              <a:gd name="connsiteX2371" fmla="*/ 3401208 w 3798659"/>
              <a:gd name="connsiteY2371" fmla="*/ 2006167 h 5902321"/>
              <a:gd name="connsiteX2372" fmla="*/ 3372817 w 3798659"/>
              <a:gd name="connsiteY2372" fmla="*/ 2041658 h 5902321"/>
              <a:gd name="connsiteX2373" fmla="*/ 3351521 w 3798659"/>
              <a:gd name="connsiteY2373" fmla="*/ 2073602 h 5902321"/>
              <a:gd name="connsiteX2374" fmla="*/ 3332443 w 3798659"/>
              <a:gd name="connsiteY2374" fmla="*/ 2093121 h 5902321"/>
              <a:gd name="connsiteX2375" fmla="*/ 3326331 w 3798659"/>
              <a:gd name="connsiteY2375" fmla="*/ 2120943 h 5902321"/>
              <a:gd name="connsiteX2376" fmla="*/ 3331131 w 3798659"/>
              <a:gd name="connsiteY2376" fmla="*/ 2116486 h 5902321"/>
              <a:gd name="connsiteX2377" fmla="*/ 3349765 w 3798659"/>
              <a:gd name="connsiteY2377" fmla="*/ 2108059 h 5902321"/>
              <a:gd name="connsiteX2378" fmla="*/ 3424294 w 3798659"/>
              <a:gd name="connsiteY2378" fmla="*/ 2008684 h 5902321"/>
              <a:gd name="connsiteX2379" fmla="*/ 3463336 w 3798659"/>
              <a:gd name="connsiteY2379" fmla="*/ 1994485 h 5902321"/>
              <a:gd name="connsiteX2380" fmla="*/ 3481081 w 3798659"/>
              <a:gd name="connsiteY2380" fmla="*/ 2008684 h 5902321"/>
              <a:gd name="connsiteX2381" fmla="*/ 3431395 w 3798659"/>
              <a:gd name="connsiteY2381" fmla="*/ 2065467 h 5902321"/>
              <a:gd name="connsiteX2382" fmla="*/ 3431395 w 3798659"/>
              <a:gd name="connsiteY2382" fmla="*/ 2069017 h 5902321"/>
              <a:gd name="connsiteX2383" fmla="*/ 3438492 w 3798659"/>
              <a:gd name="connsiteY2383" fmla="*/ 2090310 h 5902321"/>
              <a:gd name="connsiteX2384" fmla="*/ 3491729 w 3798659"/>
              <a:gd name="connsiteY2384" fmla="*/ 2037073 h 5902321"/>
              <a:gd name="connsiteX2385" fmla="*/ 3506813 w 3798659"/>
              <a:gd name="connsiteY2385" fmla="*/ 2025540 h 5902321"/>
              <a:gd name="connsiteX2386" fmla="*/ 3521879 w 3798659"/>
              <a:gd name="connsiteY2386" fmla="*/ 2008752 h 5902321"/>
              <a:gd name="connsiteX2387" fmla="*/ 3521878 w 3798659"/>
              <a:gd name="connsiteY2387" fmla="*/ 1995519 h 5902321"/>
              <a:gd name="connsiteX2388" fmla="*/ 3543174 w 3798659"/>
              <a:gd name="connsiteY2388" fmla="*/ 1981324 h 5902321"/>
              <a:gd name="connsiteX2389" fmla="*/ 3546721 w 3798659"/>
              <a:gd name="connsiteY2389" fmla="*/ 1981324 h 5902321"/>
              <a:gd name="connsiteX2390" fmla="*/ 3546721 w 3798659"/>
              <a:gd name="connsiteY2390" fmla="*/ 1983691 h 5902321"/>
              <a:gd name="connsiteX2391" fmla="*/ 3576908 w 3798659"/>
              <a:gd name="connsiteY2391" fmla="*/ 1958995 h 5902321"/>
              <a:gd name="connsiteX2392" fmla="*/ 3608849 w 3798659"/>
              <a:gd name="connsiteY2392" fmla="*/ 1948346 h 5902321"/>
              <a:gd name="connsiteX2393" fmla="*/ 3619497 w 3798659"/>
              <a:gd name="connsiteY2393" fmla="*/ 1948346 h 5902321"/>
              <a:gd name="connsiteX2394" fmla="*/ 3626595 w 3798659"/>
              <a:gd name="connsiteY2394" fmla="*/ 1951898 h 5902321"/>
              <a:gd name="connsiteX2395" fmla="*/ 3601752 w 3798659"/>
              <a:gd name="connsiteY2395" fmla="*/ 1990935 h 5902321"/>
              <a:gd name="connsiteX2396" fmla="*/ 3584006 w 3798659"/>
              <a:gd name="connsiteY2396" fmla="*/ 2015782 h 5902321"/>
              <a:gd name="connsiteX2397" fmla="*/ 3584006 w 3798659"/>
              <a:gd name="connsiteY2397" fmla="*/ 2019328 h 5902321"/>
              <a:gd name="connsiteX2398" fmla="*/ 3601752 w 3798659"/>
              <a:gd name="connsiteY2398" fmla="*/ 2022879 h 5902321"/>
              <a:gd name="connsiteX2399" fmla="*/ 3619498 w 3798659"/>
              <a:gd name="connsiteY2399" fmla="*/ 2022878 h 5902321"/>
              <a:gd name="connsiteX2400" fmla="*/ 3640794 w 3798659"/>
              <a:gd name="connsiteY2400" fmla="*/ 1983837 h 5902321"/>
              <a:gd name="connsiteX2401" fmla="*/ 3647891 w 3798659"/>
              <a:gd name="connsiteY2401" fmla="*/ 1983837 h 5902321"/>
              <a:gd name="connsiteX2402" fmla="*/ 3647891 w 3798659"/>
              <a:gd name="connsiteY2402" fmla="*/ 2005133 h 5902321"/>
              <a:gd name="connsiteX2403" fmla="*/ 3654988 w 3798659"/>
              <a:gd name="connsiteY2403" fmla="*/ 2012231 h 5902321"/>
              <a:gd name="connsiteX2404" fmla="*/ 3658538 w 3798659"/>
              <a:gd name="connsiteY2404" fmla="*/ 2012230 h 5902321"/>
              <a:gd name="connsiteX2405" fmla="*/ 3672733 w 3798659"/>
              <a:gd name="connsiteY2405" fmla="*/ 1987388 h 5902321"/>
              <a:gd name="connsiteX2406" fmla="*/ 3697577 w 3798659"/>
              <a:gd name="connsiteY2406" fmla="*/ 1998036 h 5902321"/>
              <a:gd name="connsiteX2407" fmla="*/ 3676284 w 3798659"/>
              <a:gd name="connsiteY2407" fmla="*/ 2040625 h 5902321"/>
              <a:gd name="connsiteX2408" fmla="*/ 3694030 w 3798659"/>
              <a:gd name="connsiteY2408" fmla="*/ 2054819 h 5902321"/>
              <a:gd name="connsiteX2409" fmla="*/ 3651437 w 3798659"/>
              <a:gd name="connsiteY2409" fmla="*/ 2115156 h 5902321"/>
              <a:gd name="connsiteX2410" fmla="*/ 3630145 w 3798659"/>
              <a:gd name="connsiteY2410" fmla="*/ 2139999 h 5902321"/>
              <a:gd name="connsiteX2411" fmla="*/ 3619497 w 3798659"/>
              <a:gd name="connsiteY2411" fmla="*/ 2161295 h 5902321"/>
              <a:gd name="connsiteX2412" fmla="*/ 3623044 w 3798659"/>
              <a:gd name="connsiteY2412" fmla="*/ 2168392 h 5902321"/>
              <a:gd name="connsiteX2413" fmla="*/ 3623044 w 3798659"/>
              <a:gd name="connsiteY2413" fmla="*/ 2171940 h 5902321"/>
              <a:gd name="connsiteX2414" fmla="*/ 3615947 w 3798659"/>
              <a:gd name="connsiteY2414" fmla="*/ 2179041 h 5902321"/>
              <a:gd name="connsiteX2415" fmla="*/ 3608850 w 3798659"/>
              <a:gd name="connsiteY2415" fmla="*/ 2171940 h 5902321"/>
              <a:gd name="connsiteX2416" fmla="*/ 3569808 w 3798659"/>
              <a:gd name="connsiteY2416" fmla="*/ 2235824 h 5902321"/>
              <a:gd name="connsiteX2417" fmla="*/ 3562710 w 3798659"/>
              <a:gd name="connsiteY2417" fmla="*/ 2235823 h 5902321"/>
              <a:gd name="connsiteX2418" fmla="*/ 3562711 w 3798659"/>
              <a:gd name="connsiteY2418" fmla="*/ 2239374 h 5902321"/>
              <a:gd name="connsiteX2419" fmla="*/ 3565473 w 3798659"/>
              <a:gd name="connsiteY2419" fmla="*/ 2253181 h 5902321"/>
              <a:gd name="connsiteX2420" fmla="*/ 3589261 w 3798659"/>
              <a:gd name="connsiteY2420" fmla="*/ 2226674 h 5902321"/>
              <a:gd name="connsiteX2421" fmla="*/ 3628300 w 3798659"/>
              <a:gd name="connsiteY2421" fmla="*/ 2194734 h 5902321"/>
              <a:gd name="connsiteX2422" fmla="*/ 3629960 w 3798659"/>
              <a:gd name="connsiteY2422" fmla="*/ 2194180 h 5902321"/>
              <a:gd name="connsiteX2423" fmla="*/ 3637243 w 3798659"/>
              <a:gd name="connsiteY2423" fmla="*/ 2175489 h 5902321"/>
              <a:gd name="connsiteX2424" fmla="*/ 3630145 w 3798659"/>
              <a:gd name="connsiteY2424" fmla="*/ 2168392 h 5902321"/>
              <a:gd name="connsiteX2425" fmla="*/ 3658539 w 3798659"/>
              <a:gd name="connsiteY2425" fmla="*/ 2143550 h 5902321"/>
              <a:gd name="connsiteX2426" fmla="*/ 3669183 w 3798659"/>
              <a:gd name="connsiteY2426" fmla="*/ 2136449 h 5902321"/>
              <a:gd name="connsiteX2427" fmla="*/ 3683382 w 3798659"/>
              <a:gd name="connsiteY2427" fmla="*/ 2161295 h 5902321"/>
              <a:gd name="connsiteX2428" fmla="*/ 3683381 w 3798659"/>
              <a:gd name="connsiteY2428" fmla="*/ 2168393 h 5902321"/>
              <a:gd name="connsiteX2429" fmla="*/ 3665636 w 3798659"/>
              <a:gd name="connsiteY2429" fmla="*/ 2182588 h 5902321"/>
              <a:gd name="connsiteX2430" fmla="*/ 3665636 w 3798659"/>
              <a:gd name="connsiteY2430" fmla="*/ 2184086 h 5902321"/>
              <a:gd name="connsiteX2431" fmla="*/ 3670890 w 3798659"/>
              <a:gd name="connsiteY2431" fmla="*/ 2184086 h 5902321"/>
              <a:gd name="connsiteX2432" fmla="*/ 3677987 w 3798659"/>
              <a:gd name="connsiteY2432" fmla="*/ 2187636 h 5902321"/>
              <a:gd name="connsiteX2433" fmla="*/ 3674002 w 3798659"/>
              <a:gd name="connsiteY2433" fmla="*/ 2193236 h 5902321"/>
              <a:gd name="connsiteX2434" fmla="*/ 3683382 w 3798659"/>
              <a:gd name="connsiteY2434" fmla="*/ 2193236 h 5902321"/>
              <a:gd name="connsiteX2435" fmla="*/ 3715322 w 3798659"/>
              <a:gd name="connsiteY2435" fmla="*/ 2154194 h 5902321"/>
              <a:gd name="connsiteX2436" fmla="*/ 3722423 w 3798659"/>
              <a:gd name="connsiteY2436" fmla="*/ 2147097 h 5902321"/>
              <a:gd name="connsiteX2437" fmla="*/ 3722422 w 3798659"/>
              <a:gd name="connsiteY2437" fmla="*/ 2122254 h 5902321"/>
              <a:gd name="connsiteX2438" fmla="*/ 3747266 w 3798659"/>
              <a:gd name="connsiteY2438" fmla="*/ 2122253 h 5902321"/>
              <a:gd name="connsiteX2439" fmla="*/ 3747266 w 3798659"/>
              <a:gd name="connsiteY2439" fmla="*/ 2125804 h 5902321"/>
              <a:gd name="connsiteX2440" fmla="*/ 3715321 w 3798659"/>
              <a:gd name="connsiteY2440" fmla="*/ 2175490 h 5902321"/>
              <a:gd name="connsiteX2441" fmla="*/ 3697577 w 3798659"/>
              <a:gd name="connsiteY2441" fmla="*/ 2218079 h 5902321"/>
              <a:gd name="connsiteX2442" fmla="*/ 3697951 w 3798659"/>
              <a:gd name="connsiteY2442" fmla="*/ 2219577 h 5902321"/>
              <a:gd name="connsiteX2443" fmla="*/ 3699284 w 3798659"/>
              <a:gd name="connsiteY2443" fmla="*/ 2219576 h 5902321"/>
              <a:gd name="connsiteX2444" fmla="*/ 3699283 w 3798659"/>
              <a:gd name="connsiteY2444" fmla="*/ 2224906 h 5902321"/>
              <a:gd name="connsiteX2445" fmla="*/ 3701127 w 3798659"/>
              <a:gd name="connsiteY2445" fmla="*/ 2232277 h 5902321"/>
              <a:gd name="connsiteX2446" fmla="*/ 3699284 w 3798659"/>
              <a:gd name="connsiteY2446" fmla="*/ 2236095 h 5902321"/>
              <a:gd name="connsiteX2447" fmla="*/ 3699284 w 3798659"/>
              <a:gd name="connsiteY2447" fmla="*/ 2240872 h 5902321"/>
              <a:gd name="connsiteX2448" fmla="*/ 3706381 w 3798659"/>
              <a:gd name="connsiteY2448" fmla="*/ 2247970 h 5902321"/>
              <a:gd name="connsiteX2449" fmla="*/ 3709931 w 3798659"/>
              <a:gd name="connsiteY2449" fmla="*/ 2247970 h 5902321"/>
              <a:gd name="connsiteX2450" fmla="*/ 3724127 w 3798659"/>
              <a:gd name="connsiteY2450" fmla="*/ 2223127 h 5902321"/>
              <a:gd name="connsiteX2451" fmla="*/ 3748969 w 3798659"/>
              <a:gd name="connsiteY2451" fmla="*/ 2233774 h 5902321"/>
              <a:gd name="connsiteX2452" fmla="*/ 3727677 w 3798659"/>
              <a:gd name="connsiteY2452" fmla="*/ 2276363 h 5902321"/>
              <a:gd name="connsiteX2453" fmla="*/ 3745423 w 3798659"/>
              <a:gd name="connsiteY2453" fmla="*/ 2290558 h 5902321"/>
              <a:gd name="connsiteX2454" fmla="*/ 3713479 w 3798659"/>
              <a:gd name="connsiteY2454" fmla="*/ 2330488 h 5902321"/>
              <a:gd name="connsiteX2455" fmla="*/ 3711406 w 3798659"/>
              <a:gd name="connsiteY2455" fmla="*/ 2334461 h 5902321"/>
              <a:gd name="connsiteX2456" fmla="*/ 3711775 w 3798659"/>
              <a:gd name="connsiteY2456" fmla="*/ 2335200 h 5902321"/>
              <a:gd name="connsiteX2457" fmla="*/ 3711775 w 3798659"/>
              <a:gd name="connsiteY2457" fmla="*/ 2338749 h 5902321"/>
              <a:gd name="connsiteX2458" fmla="*/ 3698466 w 3798659"/>
              <a:gd name="connsiteY2458" fmla="*/ 2384444 h 5902321"/>
              <a:gd name="connsiteX2459" fmla="*/ 3696107 w 3798659"/>
              <a:gd name="connsiteY2459" fmla="*/ 2394115 h 5902321"/>
              <a:gd name="connsiteX2460" fmla="*/ 3702832 w 3798659"/>
              <a:gd name="connsiteY2460" fmla="*/ 2389492 h 5902321"/>
              <a:gd name="connsiteX2461" fmla="*/ 3709931 w 3798659"/>
              <a:gd name="connsiteY2461" fmla="*/ 2379289 h 5902321"/>
              <a:gd name="connsiteX2462" fmla="*/ 3720576 w 3798659"/>
              <a:gd name="connsiteY2462" fmla="*/ 2372188 h 5902321"/>
              <a:gd name="connsiteX2463" fmla="*/ 3734775 w 3798659"/>
              <a:gd name="connsiteY2463" fmla="*/ 2397035 h 5902321"/>
              <a:gd name="connsiteX2464" fmla="*/ 3734775 w 3798659"/>
              <a:gd name="connsiteY2464" fmla="*/ 2404132 h 5902321"/>
              <a:gd name="connsiteX2465" fmla="*/ 3717029 w 3798659"/>
              <a:gd name="connsiteY2465" fmla="*/ 2418327 h 5902321"/>
              <a:gd name="connsiteX2466" fmla="*/ 3717029 w 3798659"/>
              <a:gd name="connsiteY2466" fmla="*/ 2421878 h 5902321"/>
              <a:gd name="connsiteX2467" fmla="*/ 3724127 w 3798659"/>
              <a:gd name="connsiteY2467" fmla="*/ 2428975 h 5902321"/>
              <a:gd name="connsiteX2468" fmla="*/ 3734775 w 3798659"/>
              <a:gd name="connsiteY2468" fmla="*/ 2428975 h 5902321"/>
              <a:gd name="connsiteX2469" fmla="*/ 3766714 w 3798659"/>
              <a:gd name="connsiteY2469" fmla="*/ 2389933 h 5902321"/>
              <a:gd name="connsiteX2470" fmla="*/ 3773815 w 3798659"/>
              <a:gd name="connsiteY2470" fmla="*/ 2382836 h 5902321"/>
              <a:gd name="connsiteX2471" fmla="*/ 3773816 w 3798659"/>
              <a:gd name="connsiteY2471" fmla="*/ 2357993 h 5902321"/>
              <a:gd name="connsiteX2472" fmla="*/ 3798659 w 3798659"/>
              <a:gd name="connsiteY2472" fmla="*/ 2357992 h 5902321"/>
              <a:gd name="connsiteX2473" fmla="*/ 3798659 w 3798659"/>
              <a:gd name="connsiteY2473" fmla="*/ 2361543 h 5902321"/>
              <a:gd name="connsiteX2474" fmla="*/ 3766715 w 3798659"/>
              <a:gd name="connsiteY2474" fmla="*/ 2411229 h 5902321"/>
              <a:gd name="connsiteX2475" fmla="*/ 3748969 w 3798659"/>
              <a:gd name="connsiteY2475" fmla="*/ 2453818 h 5902321"/>
              <a:gd name="connsiteX2476" fmla="*/ 3752520 w 3798659"/>
              <a:gd name="connsiteY2476" fmla="*/ 2468016 h 5902321"/>
              <a:gd name="connsiteX2477" fmla="*/ 3727677 w 3798659"/>
              <a:gd name="connsiteY2477" fmla="*/ 2489309 h 5902321"/>
              <a:gd name="connsiteX2478" fmla="*/ 3724127 w 3798659"/>
              <a:gd name="connsiteY2478" fmla="*/ 2499956 h 5902321"/>
              <a:gd name="connsiteX2479" fmla="*/ 3717029 w 3798659"/>
              <a:gd name="connsiteY2479" fmla="*/ 2499956 h 5902321"/>
              <a:gd name="connsiteX2480" fmla="*/ 3709931 w 3798659"/>
              <a:gd name="connsiteY2480" fmla="*/ 2496409 h 5902321"/>
              <a:gd name="connsiteX2481" fmla="*/ 3702830 w 3798659"/>
              <a:gd name="connsiteY2481" fmla="*/ 2524800 h 5902321"/>
              <a:gd name="connsiteX2482" fmla="*/ 3706381 w 3798659"/>
              <a:gd name="connsiteY2482" fmla="*/ 2524799 h 5902321"/>
              <a:gd name="connsiteX2483" fmla="*/ 3724126 w 3798659"/>
              <a:gd name="connsiteY2483" fmla="*/ 2507053 h 5902321"/>
              <a:gd name="connsiteX2484" fmla="*/ 3741872 w 3798659"/>
              <a:gd name="connsiteY2484" fmla="*/ 2492859 h 5902321"/>
              <a:gd name="connsiteX2485" fmla="*/ 3752520 w 3798659"/>
              <a:gd name="connsiteY2485" fmla="*/ 2492859 h 5902321"/>
              <a:gd name="connsiteX2486" fmla="*/ 3752520 w 3798659"/>
              <a:gd name="connsiteY2486" fmla="*/ 2496409 h 5902321"/>
              <a:gd name="connsiteX2487" fmla="*/ 3734775 w 3798659"/>
              <a:gd name="connsiteY2487" fmla="*/ 2535447 h 5902321"/>
              <a:gd name="connsiteX2488" fmla="*/ 3738322 w 3798659"/>
              <a:gd name="connsiteY2488" fmla="*/ 2556743 h 5902321"/>
              <a:gd name="connsiteX2489" fmla="*/ 3734775 w 3798659"/>
              <a:gd name="connsiteY2489" fmla="*/ 2560294 h 5902321"/>
              <a:gd name="connsiteX2490" fmla="*/ 3741872 w 3798659"/>
              <a:gd name="connsiteY2490" fmla="*/ 2563841 h 5902321"/>
              <a:gd name="connsiteX2491" fmla="*/ 3763168 w 3798659"/>
              <a:gd name="connsiteY2491" fmla="*/ 2524799 h 5902321"/>
              <a:gd name="connsiteX2492" fmla="*/ 3770265 w 3798659"/>
              <a:gd name="connsiteY2492" fmla="*/ 2524800 h 5902321"/>
              <a:gd name="connsiteX2493" fmla="*/ 3770265 w 3798659"/>
              <a:gd name="connsiteY2493" fmla="*/ 2535448 h 5902321"/>
              <a:gd name="connsiteX2494" fmla="*/ 3759617 w 3798659"/>
              <a:gd name="connsiteY2494" fmla="*/ 2563841 h 5902321"/>
              <a:gd name="connsiteX2495" fmla="*/ 3763167 w 3798659"/>
              <a:gd name="connsiteY2495" fmla="*/ 2570938 h 5902321"/>
              <a:gd name="connsiteX2496" fmla="*/ 3763168 w 3798659"/>
              <a:gd name="connsiteY2496" fmla="*/ 2574489 h 5902321"/>
              <a:gd name="connsiteX2497" fmla="*/ 3745423 w 3798659"/>
              <a:gd name="connsiteY2497" fmla="*/ 2638373 h 5902321"/>
              <a:gd name="connsiteX2498" fmla="*/ 3752520 w 3798659"/>
              <a:gd name="connsiteY2498" fmla="*/ 2645470 h 5902321"/>
              <a:gd name="connsiteX2499" fmla="*/ 3734775 w 3798659"/>
              <a:gd name="connsiteY2499" fmla="*/ 2716452 h 5902321"/>
              <a:gd name="connsiteX2500" fmla="*/ 3717029 w 3798659"/>
              <a:gd name="connsiteY2500" fmla="*/ 2716452 h 5902321"/>
              <a:gd name="connsiteX2501" fmla="*/ 3688635 w 3798659"/>
              <a:gd name="connsiteY2501" fmla="*/ 2773239 h 5902321"/>
              <a:gd name="connsiteX2502" fmla="*/ 3692186 w 3798659"/>
              <a:gd name="connsiteY2502" fmla="*/ 2794535 h 5902321"/>
              <a:gd name="connsiteX2503" fmla="*/ 3685085 w 3798659"/>
              <a:gd name="connsiteY2503" fmla="*/ 2798082 h 5902321"/>
              <a:gd name="connsiteX2504" fmla="*/ 3667340 w 3798659"/>
              <a:gd name="connsiteY2504" fmla="*/ 2798081 h 5902321"/>
              <a:gd name="connsiteX2505" fmla="*/ 3614104 w 3798659"/>
              <a:gd name="connsiteY2505" fmla="*/ 2844221 h 5902321"/>
              <a:gd name="connsiteX2506" fmla="*/ 3592811 w 3798659"/>
              <a:gd name="connsiteY2506" fmla="*/ 2893909 h 5902321"/>
              <a:gd name="connsiteX2507" fmla="*/ 3596358 w 3798659"/>
              <a:gd name="connsiteY2507" fmla="*/ 2893910 h 5902321"/>
              <a:gd name="connsiteX2508" fmla="*/ 3607006 w 3798659"/>
              <a:gd name="connsiteY2508" fmla="*/ 2886812 h 5902321"/>
              <a:gd name="connsiteX2509" fmla="*/ 3610557 w 3798659"/>
              <a:gd name="connsiteY2509" fmla="*/ 2886812 h 5902321"/>
              <a:gd name="connsiteX2510" fmla="*/ 3607006 w 3798659"/>
              <a:gd name="connsiteY2510" fmla="*/ 2911655 h 5902321"/>
              <a:gd name="connsiteX2511" fmla="*/ 3617654 w 3798659"/>
              <a:gd name="connsiteY2511" fmla="*/ 2922303 h 5902321"/>
              <a:gd name="connsiteX2512" fmla="*/ 3607006 w 3798659"/>
              <a:gd name="connsiteY2512" fmla="*/ 2943595 h 5902321"/>
              <a:gd name="connsiteX2513" fmla="*/ 3603456 w 3798659"/>
              <a:gd name="connsiteY2513" fmla="*/ 2943596 h 5902321"/>
              <a:gd name="connsiteX2514" fmla="*/ 3589261 w 3798659"/>
              <a:gd name="connsiteY2514" fmla="*/ 2929401 h 5902321"/>
              <a:gd name="connsiteX2515" fmla="*/ 3567965 w 3798659"/>
              <a:gd name="connsiteY2515" fmla="*/ 2943595 h 5902321"/>
              <a:gd name="connsiteX2516" fmla="*/ 3560867 w 3798659"/>
              <a:gd name="connsiteY2516" fmla="*/ 2932947 h 5902321"/>
              <a:gd name="connsiteX2517" fmla="*/ 3575062 w 3798659"/>
              <a:gd name="connsiteY2517" fmla="*/ 2897457 h 5902321"/>
              <a:gd name="connsiteX2518" fmla="*/ 3564418 w 3798659"/>
              <a:gd name="connsiteY2518" fmla="*/ 2883262 h 5902321"/>
              <a:gd name="connsiteX2519" fmla="*/ 3536025 w 3798659"/>
              <a:gd name="connsiteY2519" fmla="*/ 2925850 h 5902321"/>
              <a:gd name="connsiteX2520" fmla="*/ 3528927 w 3798659"/>
              <a:gd name="connsiteY2520" fmla="*/ 2922302 h 5902321"/>
              <a:gd name="connsiteX2521" fmla="*/ 3440196 w 3798659"/>
              <a:gd name="connsiteY2521" fmla="*/ 2989734 h 5902321"/>
              <a:gd name="connsiteX2522" fmla="*/ 3411806 w 3798659"/>
              <a:gd name="connsiteY2522" fmla="*/ 3025225 h 5902321"/>
              <a:gd name="connsiteX2523" fmla="*/ 3390511 w 3798659"/>
              <a:gd name="connsiteY2523" fmla="*/ 3057168 h 5902321"/>
              <a:gd name="connsiteX2524" fmla="*/ 3358567 w 3798659"/>
              <a:gd name="connsiteY2524" fmla="*/ 3135248 h 5902321"/>
              <a:gd name="connsiteX2525" fmla="*/ 3347919 w 3798659"/>
              <a:gd name="connsiteY2525" fmla="*/ 3142346 h 5902321"/>
              <a:gd name="connsiteX2526" fmla="*/ 3347919 w 3798659"/>
              <a:gd name="connsiteY2526" fmla="*/ 3152993 h 5902321"/>
              <a:gd name="connsiteX2527" fmla="*/ 3351469 w 3798659"/>
              <a:gd name="connsiteY2527" fmla="*/ 3160091 h 5902321"/>
              <a:gd name="connsiteX2528" fmla="*/ 3337275 w 3798659"/>
              <a:gd name="connsiteY2528" fmla="*/ 3174289 h 5902321"/>
              <a:gd name="connsiteX2529" fmla="*/ 3337275 w 3798659"/>
              <a:gd name="connsiteY2529" fmla="*/ 3177836 h 5902321"/>
              <a:gd name="connsiteX2530" fmla="*/ 3344372 w 3798659"/>
              <a:gd name="connsiteY2530" fmla="*/ 3177837 h 5902321"/>
              <a:gd name="connsiteX2531" fmla="*/ 3372765 w 3798659"/>
              <a:gd name="connsiteY2531" fmla="*/ 3135248 h 5902321"/>
              <a:gd name="connsiteX2532" fmla="*/ 3383413 w 3798659"/>
              <a:gd name="connsiteY2532" fmla="*/ 3163641 h 5902321"/>
              <a:gd name="connsiteX2533" fmla="*/ 3351469 w 3798659"/>
              <a:gd name="connsiteY2533" fmla="*/ 3199132 h 5902321"/>
              <a:gd name="connsiteX2534" fmla="*/ 3344372 w 3798659"/>
              <a:gd name="connsiteY2534" fmla="*/ 3206230 h 5902321"/>
              <a:gd name="connsiteX2535" fmla="*/ 3337275 w 3798659"/>
              <a:gd name="connsiteY2535" fmla="*/ 3206229 h 5902321"/>
              <a:gd name="connsiteX2536" fmla="*/ 3337274 w 3798659"/>
              <a:gd name="connsiteY2536" fmla="*/ 3192035 h 5902321"/>
              <a:gd name="connsiteX2537" fmla="*/ 3333724 w 3798659"/>
              <a:gd name="connsiteY2537" fmla="*/ 3192034 h 5902321"/>
              <a:gd name="connsiteX2538" fmla="*/ 3333723 w 3798659"/>
              <a:gd name="connsiteY2538" fmla="*/ 3199133 h 5902321"/>
              <a:gd name="connsiteX2539" fmla="*/ 3330174 w 3798659"/>
              <a:gd name="connsiteY2539" fmla="*/ 3199132 h 5902321"/>
              <a:gd name="connsiteX2540" fmla="*/ 3323417 w 3798659"/>
              <a:gd name="connsiteY2540" fmla="*/ 3194908 h 5902321"/>
              <a:gd name="connsiteX2541" fmla="*/ 3321372 w 3798659"/>
              <a:gd name="connsiteY2541" fmla="*/ 3197635 h 5902321"/>
              <a:gd name="connsiteX2542" fmla="*/ 3316798 w 3798659"/>
              <a:gd name="connsiteY2542" fmla="*/ 3190771 h 5902321"/>
              <a:gd name="connsiteX2543" fmla="*/ 3306137 w 3798659"/>
              <a:gd name="connsiteY2543" fmla="*/ 3184107 h 5902321"/>
              <a:gd name="connsiteX2544" fmla="*/ 3304957 w 3798659"/>
              <a:gd name="connsiteY2544" fmla="*/ 3188319 h 5902321"/>
              <a:gd name="connsiteX2545" fmla="*/ 3299770 w 3798659"/>
              <a:gd name="connsiteY2545" fmla="*/ 3196643 h 5902321"/>
              <a:gd name="connsiteX2546" fmla="*/ 3301783 w 3798659"/>
              <a:gd name="connsiteY2546" fmla="*/ 3202682 h 5902321"/>
              <a:gd name="connsiteX2547" fmla="*/ 3293460 w 3798659"/>
              <a:gd name="connsiteY2547" fmla="*/ 3229037 h 5902321"/>
              <a:gd name="connsiteX2548" fmla="*/ 3296526 w 3798659"/>
              <a:gd name="connsiteY2548" fmla="*/ 3233126 h 5902321"/>
              <a:gd name="connsiteX2549" fmla="*/ 3299188 w 3798659"/>
              <a:gd name="connsiteY2549" fmla="*/ 3212718 h 5902321"/>
              <a:gd name="connsiteX2550" fmla="*/ 3305740 w 3798659"/>
              <a:gd name="connsiteY2550" fmla="*/ 3206165 h 5902321"/>
              <a:gd name="connsiteX2551" fmla="*/ 3308880 w 3798659"/>
              <a:gd name="connsiteY2551" fmla="*/ 3192035 h 5902321"/>
              <a:gd name="connsiteX2552" fmla="*/ 3319528 w 3798659"/>
              <a:gd name="connsiteY2552" fmla="*/ 3202683 h 5902321"/>
              <a:gd name="connsiteX2553" fmla="*/ 3319529 w 3798659"/>
              <a:gd name="connsiteY2553" fmla="*/ 3209780 h 5902321"/>
              <a:gd name="connsiteX2554" fmla="*/ 3312428 w 3798659"/>
              <a:gd name="connsiteY2554" fmla="*/ 3231072 h 5902321"/>
              <a:gd name="connsiteX2555" fmla="*/ 3306497 w 3798659"/>
              <a:gd name="connsiteY2555" fmla="*/ 3231073 h 5902321"/>
              <a:gd name="connsiteX2556" fmla="*/ 3289430 w 3798659"/>
              <a:gd name="connsiteY2556" fmla="*/ 3265512 h 5902321"/>
              <a:gd name="connsiteX2557" fmla="*/ 3275233 w 3798659"/>
              <a:gd name="connsiteY2557" fmla="*/ 3282814 h 5902321"/>
              <a:gd name="connsiteX2558" fmla="*/ 3261035 w 3798659"/>
              <a:gd name="connsiteY2558" fmla="*/ 3272167 h 5902321"/>
              <a:gd name="connsiteX2559" fmla="*/ 3263019 w 3798659"/>
              <a:gd name="connsiteY2559" fmla="*/ 3266217 h 5902321"/>
              <a:gd name="connsiteX2560" fmla="*/ 3253938 w 3798659"/>
              <a:gd name="connsiteY2560" fmla="*/ 3261027 h 5902321"/>
              <a:gd name="connsiteX2561" fmla="*/ 3253937 w 3798659"/>
              <a:gd name="connsiteY2561" fmla="*/ 3282814 h 5902321"/>
              <a:gd name="connsiteX2562" fmla="*/ 3246840 w 3798659"/>
              <a:gd name="connsiteY2562" fmla="*/ 3289912 h 5902321"/>
              <a:gd name="connsiteX2563" fmla="*/ 3250390 w 3798659"/>
              <a:gd name="connsiteY2563" fmla="*/ 3307658 h 5902321"/>
              <a:gd name="connsiteX2564" fmla="*/ 3244402 w 3798659"/>
              <a:gd name="connsiteY2564" fmla="*/ 3318021 h 5902321"/>
              <a:gd name="connsiteX2565" fmla="*/ 3244996 w 3798659"/>
              <a:gd name="connsiteY2565" fmla="*/ 3319803 h 5902321"/>
              <a:gd name="connsiteX2566" fmla="*/ 3236123 w 3798659"/>
              <a:gd name="connsiteY2566" fmla="*/ 3332668 h 5902321"/>
              <a:gd name="connsiteX2567" fmla="*/ 3235808 w 3798659"/>
              <a:gd name="connsiteY2567" fmla="*/ 3332894 h 5902321"/>
              <a:gd name="connsiteX2568" fmla="*/ 3227319 w 3798659"/>
              <a:gd name="connsiteY2568" fmla="*/ 3347584 h 5902321"/>
              <a:gd name="connsiteX2569" fmla="*/ 3200701 w 3798659"/>
              <a:gd name="connsiteY2569" fmla="*/ 3360894 h 5902321"/>
              <a:gd name="connsiteX2570" fmla="*/ 3194490 w 3798659"/>
              <a:gd name="connsiteY2570" fmla="*/ 3383075 h 5902321"/>
              <a:gd name="connsiteX2571" fmla="*/ 3182653 w 3798659"/>
              <a:gd name="connsiteY2571" fmla="*/ 3396040 h 5902321"/>
              <a:gd name="connsiteX2572" fmla="*/ 3181113 w 3798659"/>
              <a:gd name="connsiteY2572" fmla="*/ 3401433 h 5902321"/>
              <a:gd name="connsiteX2573" fmla="*/ 3179916 w 3798659"/>
              <a:gd name="connsiteY2573" fmla="*/ 3399039 h 5902321"/>
              <a:gd name="connsiteX2574" fmla="*/ 3175858 w 3798659"/>
              <a:gd name="connsiteY2574" fmla="*/ 3403482 h 5902321"/>
              <a:gd name="connsiteX2575" fmla="*/ 3181904 w 3798659"/>
              <a:gd name="connsiteY2575" fmla="*/ 3421622 h 5902321"/>
              <a:gd name="connsiteX2576" fmla="*/ 3184663 w 3798659"/>
              <a:gd name="connsiteY2576" fmla="*/ 3422726 h 5902321"/>
              <a:gd name="connsiteX2577" fmla="*/ 3174015 w 3798659"/>
              <a:gd name="connsiteY2577" fmla="*/ 3461767 h 5902321"/>
              <a:gd name="connsiteX2578" fmla="*/ 3170465 w 3798659"/>
              <a:gd name="connsiteY2578" fmla="*/ 3461766 h 5902321"/>
              <a:gd name="connsiteX2579" fmla="*/ 3170464 w 3798659"/>
              <a:gd name="connsiteY2579" fmla="*/ 3458216 h 5902321"/>
              <a:gd name="connsiteX2580" fmla="*/ 3173355 w 3798659"/>
              <a:gd name="connsiteY2580" fmla="*/ 3443773 h 5902321"/>
              <a:gd name="connsiteX2581" fmla="*/ 3168760 w 3798659"/>
              <a:gd name="connsiteY2581" fmla="*/ 3449621 h 5902321"/>
              <a:gd name="connsiteX2582" fmla="*/ 3154562 w 3798659"/>
              <a:gd name="connsiteY2582" fmla="*/ 3442524 h 5902321"/>
              <a:gd name="connsiteX2583" fmla="*/ 3155392 w 3798659"/>
              <a:gd name="connsiteY2583" fmla="*/ 3437382 h 5902321"/>
              <a:gd name="connsiteX2584" fmla="*/ 3152719 w 3798659"/>
              <a:gd name="connsiteY2584" fmla="*/ 3433373 h 5902321"/>
              <a:gd name="connsiteX2585" fmla="*/ 3152719 w 3798659"/>
              <a:gd name="connsiteY2585" fmla="*/ 3429822 h 5902321"/>
              <a:gd name="connsiteX2586" fmla="*/ 3158463 w 3798659"/>
              <a:gd name="connsiteY2586" fmla="*/ 3418334 h 5902321"/>
              <a:gd name="connsiteX2587" fmla="*/ 3158998 w 3798659"/>
              <a:gd name="connsiteY2587" fmla="*/ 3415018 h 5902321"/>
              <a:gd name="connsiteX2588" fmla="*/ 3172308 w 3798659"/>
              <a:gd name="connsiteY2588" fmla="*/ 3392834 h 5902321"/>
              <a:gd name="connsiteX2589" fmla="*/ 3172308 w 3798659"/>
              <a:gd name="connsiteY2589" fmla="*/ 3389287 h 5902321"/>
              <a:gd name="connsiteX2590" fmla="*/ 3161660 w 3798659"/>
              <a:gd name="connsiteY2590" fmla="*/ 3371542 h 5902321"/>
              <a:gd name="connsiteX2591" fmla="*/ 3162389 w 3798659"/>
              <a:gd name="connsiteY2591" fmla="*/ 3367898 h 5902321"/>
              <a:gd name="connsiteX2592" fmla="*/ 3156952 w 3798659"/>
              <a:gd name="connsiteY2592" fmla="*/ 3378771 h 5902321"/>
              <a:gd name="connsiteX2593" fmla="*/ 3158113 w 3798659"/>
              <a:gd name="connsiteY2593" fmla="*/ 3385737 h 5902321"/>
              <a:gd name="connsiteX2594" fmla="*/ 3149169 w 3798659"/>
              <a:gd name="connsiteY2594" fmla="*/ 3401708 h 5902321"/>
              <a:gd name="connsiteX2595" fmla="*/ 3149168 w 3798659"/>
              <a:gd name="connsiteY2595" fmla="*/ 3404980 h 5902321"/>
              <a:gd name="connsiteX2596" fmla="*/ 3146244 w 3798659"/>
              <a:gd name="connsiteY2596" fmla="*/ 3406930 h 5902321"/>
              <a:gd name="connsiteX2597" fmla="*/ 3145691 w 3798659"/>
              <a:gd name="connsiteY2597" fmla="*/ 3407920 h 5902321"/>
              <a:gd name="connsiteX2598" fmla="*/ 3141649 w 3798659"/>
              <a:gd name="connsiteY2598" fmla="*/ 3419179 h 5902321"/>
              <a:gd name="connsiteX2599" fmla="*/ 3145622 w 3798659"/>
              <a:gd name="connsiteY2599" fmla="*/ 3419178 h 5902321"/>
              <a:gd name="connsiteX2600" fmla="*/ 3145622 w 3798659"/>
              <a:gd name="connsiteY2600" fmla="*/ 3422726 h 5902321"/>
              <a:gd name="connsiteX2601" fmla="*/ 3134973 w 3798659"/>
              <a:gd name="connsiteY2601" fmla="*/ 3468864 h 5902321"/>
              <a:gd name="connsiteX2602" fmla="*/ 3145621 w 3798659"/>
              <a:gd name="connsiteY2602" fmla="*/ 3479512 h 5902321"/>
              <a:gd name="connsiteX2603" fmla="*/ 3145622 w 3798659"/>
              <a:gd name="connsiteY2603" fmla="*/ 3493707 h 5902321"/>
              <a:gd name="connsiteX2604" fmla="*/ 3134974 w 3798659"/>
              <a:gd name="connsiteY2604" fmla="*/ 3493707 h 5902321"/>
              <a:gd name="connsiteX2605" fmla="*/ 3142071 w 3798659"/>
              <a:gd name="connsiteY2605" fmla="*/ 3504356 h 5902321"/>
              <a:gd name="connsiteX2606" fmla="*/ 3142072 w 3798659"/>
              <a:gd name="connsiteY2606" fmla="*/ 3507905 h 5902321"/>
              <a:gd name="connsiteX2607" fmla="*/ 3131424 w 3798659"/>
              <a:gd name="connsiteY2607" fmla="*/ 3536299 h 5902321"/>
              <a:gd name="connsiteX2608" fmla="*/ 3127876 w 3798659"/>
              <a:gd name="connsiteY2608" fmla="*/ 3536298 h 5902321"/>
              <a:gd name="connsiteX2609" fmla="*/ 3127877 w 3798659"/>
              <a:gd name="connsiteY2609" fmla="*/ 3522101 h 5902321"/>
              <a:gd name="connsiteX2610" fmla="*/ 3124326 w 3798659"/>
              <a:gd name="connsiteY2610" fmla="*/ 3522100 h 5902321"/>
              <a:gd name="connsiteX2611" fmla="*/ 3110130 w 3798659"/>
              <a:gd name="connsiteY2611" fmla="*/ 3578887 h 5902321"/>
              <a:gd name="connsiteX2612" fmla="*/ 3124326 w 3798659"/>
              <a:gd name="connsiteY2612" fmla="*/ 3571790 h 5902321"/>
              <a:gd name="connsiteX2613" fmla="*/ 3138524 w 3798659"/>
              <a:gd name="connsiteY2613" fmla="*/ 3596632 h 5902321"/>
              <a:gd name="connsiteX2614" fmla="*/ 3166917 w 3798659"/>
              <a:gd name="connsiteY2614" fmla="*/ 3536299 h 5902321"/>
              <a:gd name="connsiteX2615" fmla="*/ 3177562 w 3798659"/>
              <a:gd name="connsiteY2615" fmla="*/ 3515003 h 5902321"/>
              <a:gd name="connsiteX2616" fmla="*/ 3181112 w 3798659"/>
              <a:gd name="connsiteY2616" fmla="*/ 3515003 h 5902321"/>
              <a:gd name="connsiteX2617" fmla="*/ 3181112 w 3798659"/>
              <a:gd name="connsiteY2617" fmla="*/ 3525651 h 5902321"/>
              <a:gd name="connsiteX2618" fmla="*/ 3159816 w 3798659"/>
              <a:gd name="connsiteY2618" fmla="*/ 3575337 h 5902321"/>
              <a:gd name="connsiteX2619" fmla="*/ 3163367 w 3798659"/>
              <a:gd name="connsiteY2619" fmla="*/ 3575337 h 5902321"/>
              <a:gd name="connsiteX2620" fmla="*/ 3188210 w 3798659"/>
              <a:gd name="connsiteY2620" fmla="*/ 3550494 h 5902321"/>
              <a:gd name="connsiteX2621" fmla="*/ 3191760 w 3798659"/>
              <a:gd name="connsiteY2621" fmla="*/ 3550494 h 5902321"/>
              <a:gd name="connsiteX2622" fmla="*/ 3191760 w 3798659"/>
              <a:gd name="connsiteY2622" fmla="*/ 3557591 h 5902321"/>
              <a:gd name="connsiteX2623" fmla="*/ 3198858 w 3798659"/>
              <a:gd name="connsiteY2623" fmla="*/ 3557592 h 5902321"/>
              <a:gd name="connsiteX2624" fmla="*/ 3205955 w 3798659"/>
              <a:gd name="connsiteY2624" fmla="*/ 3532749 h 5902321"/>
              <a:gd name="connsiteX2625" fmla="*/ 3205955 w 3798659"/>
              <a:gd name="connsiteY2625" fmla="*/ 3529198 h 5902321"/>
              <a:gd name="connsiteX2626" fmla="*/ 3195308 w 3798659"/>
              <a:gd name="connsiteY2626" fmla="*/ 3515003 h 5902321"/>
              <a:gd name="connsiteX2627" fmla="*/ 3205956 w 3798659"/>
              <a:gd name="connsiteY2627" fmla="*/ 3507906 h 5902321"/>
              <a:gd name="connsiteX2628" fmla="*/ 3223701 w 3798659"/>
              <a:gd name="connsiteY2628" fmla="*/ 3532748 h 5902321"/>
              <a:gd name="connsiteX2629" fmla="*/ 3227251 w 3798659"/>
              <a:gd name="connsiteY2629" fmla="*/ 3525650 h 5902321"/>
              <a:gd name="connsiteX2630" fmla="*/ 3216603 w 3798659"/>
              <a:gd name="connsiteY2630" fmla="*/ 3511453 h 5902321"/>
              <a:gd name="connsiteX2631" fmla="*/ 3216604 w 3798659"/>
              <a:gd name="connsiteY2631" fmla="*/ 3500808 h 5902321"/>
              <a:gd name="connsiteX2632" fmla="*/ 3223701 w 3798659"/>
              <a:gd name="connsiteY2632" fmla="*/ 3500808 h 5902321"/>
              <a:gd name="connsiteX2633" fmla="*/ 3234348 w 3798659"/>
              <a:gd name="connsiteY2633" fmla="*/ 3525651 h 5902321"/>
              <a:gd name="connsiteX2634" fmla="*/ 3230798 w 3798659"/>
              <a:gd name="connsiteY2634" fmla="*/ 3557592 h 5902321"/>
              <a:gd name="connsiteX2635" fmla="*/ 3248544 w 3798659"/>
              <a:gd name="connsiteY2635" fmla="*/ 3539846 h 5902321"/>
              <a:gd name="connsiteX2636" fmla="*/ 3252095 w 3798659"/>
              <a:gd name="connsiteY2636" fmla="*/ 3539846 h 5902321"/>
              <a:gd name="connsiteX2637" fmla="*/ 3230798 w 3798659"/>
              <a:gd name="connsiteY2637" fmla="*/ 3596633 h 5902321"/>
              <a:gd name="connsiteX2638" fmla="*/ 3230799 w 3798659"/>
              <a:gd name="connsiteY2638" fmla="*/ 3607280 h 5902321"/>
              <a:gd name="connsiteX2639" fmla="*/ 3234348 w 3798659"/>
              <a:gd name="connsiteY2639" fmla="*/ 3607281 h 5902321"/>
              <a:gd name="connsiteX2640" fmla="*/ 3266292 w 3798659"/>
              <a:gd name="connsiteY2640" fmla="*/ 3550493 h 5902321"/>
              <a:gd name="connsiteX2641" fmla="*/ 3284038 w 3798659"/>
              <a:gd name="connsiteY2641" fmla="*/ 3507906 h 5902321"/>
              <a:gd name="connsiteX2642" fmla="*/ 3294683 w 3798659"/>
              <a:gd name="connsiteY2642" fmla="*/ 3490160 h 5902321"/>
              <a:gd name="connsiteX2643" fmla="*/ 3305331 w 3798659"/>
              <a:gd name="connsiteY2643" fmla="*/ 3490160 h 5902321"/>
              <a:gd name="connsiteX2644" fmla="*/ 3305331 w 3798659"/>
              <a:gd name="connsiteY2644" fmla="*/ 3518553 h 5902321"/>
              <a:gd name="connsiteX2645" fmla="*/ 3298233 w 3798659"/>
              <a:gd name="connsiteY2645" fmla="*/ 3525651 h 5902321"/>
              <a:gd name="connsiteX2646" fmla="*/ 3301784 w 3798659"/>
              <a:gd name="connsiteY2646" fmla="*/ 3543397 h 5902321"/>
              <a:gd name="connsiteX2647" fmla="*/ 3252094 w 3798659"/>
              <a:gd name="connsiteY2647" fmla="*/ 3596632 h 5902321"/>
              <a:gd name="connsiteX2648" fmla="*/ 3227251 w 3798659"/>
              <a:gd name="connsiteY2648" fmla="*/ 3639221 h 5902321"/>
              <a:gd name="connsiteX2649" fmla="*/ 3234349 w 3798659"/>
              <a:gd name="connsiteY2649" fmla="*/ 3660517 h 5902321"/>
              <a:gd name="connsiteX2650" fmla="*/ 3220154 w 3798659"/>
              <a:gd name="connsiteY2650" fmla="*/ 3685359 h 5902321"/>
              <a:gd name="connsiteX2651" fmla="*/ 3205956 w 3798659"/>
              <a:gd name="connsiteY2651" fmla="*/ 3678262 h 5902321"/>
              <a:gd name="connsiteX2652" fmla="*/ 3223700 w 3798659"/>
              <a:gd name="connsiteY2652" fmla="*/ 3628574 h 5902321"/>
              <a:gd name="connsiteX2653" fmla="*/ 3223700 w 3798659"/>
              <a:gd name="connsiteY2653" fmla="*/ 3625026 h 5902321"/>
              <a:gd name="connsiteX2654" fmla="*/ 3213053 w 3798659"/>
              <a:gd name="connsiteY2654" fmla="*/ 3607280 h 5902321"/>
              <a:gd name="connsiteX2655" fmla="*/ 3216604 w 3798659"/>
              <a:gd name="connsiteY2655" fmla="*/ 3589536 h 5902321"/>
              <a:gd name="connsiteX2656" fmla="*/ 3209505 w 3798659"/>
              <a:gd name="connsiteY2656" fmla="*/ 3589535 h 5902321"/>
              <a:gd name="connsiteX2657" fmla="*/ 3205956 w 3798659"/>
              <a:gd name="connsiteY2657" fmla="*/ 3600182 h 5902321"/>
              <a:gd name="connsiteX2658" fmla="*/ 3209505 w 3798659"/>
              <a:gd name="connsiteY2658" fmla="*/ 3621476 h 5902321"/>
              <a:gd name="connsiteX2659" fmla="*/ 3184663 w 3798659"/>
              <a:gd name="connsiteY2659" fmla="*/ 3678262 h 5902321"/>
              <a:gd name="connsiteX2660" fmla="*/ 3159817 w 3798659"/>
              <a:gd name="connsiteY2660" fmla="*/ 3710203 h 5902321"/>
              <a:gd name="connsiteX2661" fmla="*/ 3138524 w 3798659"/>
              <a:gd name="connsiteY2661" fmla="*/ 3745694 h 5902321"/>
              <a:gd name="connsiteX2662" fmla="*/ 3127876 w 3798659"/>
              <a:gd name="connsiteY2662" fmla="*/ 3756342 h 5902321"/>
              <a:gd name="connsiteX2663" fmla="*/ 3127876 w 3798659"/>
              <a:gd name="connsiteY2663" fmla="*/ 3774087 h 5902321"/>
              <a:gd name="connsiteX2664" fmla="*/ 3149169 w 3798659"/>
              <a:gd name="connsiteY2664" fmla="*/ 3820226 h 5902321"/>
              <a:gd name="connsiteX2665" fmla="*/ 3174015 w 3798659"/>
              <a:gd name="connsiteY2665" fmla="*/ 3845068 h 5902321"/>
              <a:gd name="connsiteX2666" fmla="*/ 3170465 w 3798659"/>
              <a:gd name="connsiteY2666" fmla="*/ 3894758 h 5902321"/>
              <a:gd name="connsiteX2667" fmla="*/ 3174015 w 3798659"/>
              <a:gd name="connsiteY2667" fmla="*/ 3908953 h 5902321"/>
              <a:gd name="connsiteX2668" fmla="*/ 3170464 w 3798659"/>
              <a:gd name="connsiteY2668" fmla="*/ 3912503 h 5902321"/>
              <a:gd name="connsiteX2669" fmla="*/ 3174015 w 3798659"/>
              <a:gd name="connsiteY2669" fmla="*/ 3937346 h 5902321"/>
              <a:gd name="connsiteX2670" fmla="*/ 3174015 w 3798659"/>
              <a:gd name="connsiteY2670" fmla="*/ 3940897 h 5902321"/>
              <a:gd name="connsiteX2671" fmla="*/ 3163367 w 3798659"/>
              <a:gd name="connsiteY2671" fmla="*/ 3983485 h 5902321"/>
              <a:gd name="connsiteX2672" fmla="*/ 3166917 w 3798659"/>
              <a:gd name="connsiteY2672" fmla="*/ 4008328 h 5902321"/>
              <a:gd name="connsiteX2673" fmla="*/ 3142071 w 3798659"/>
              <a:gd name="connsiteY2673" fmla="*/ 4111254 h 5902321"/>
              <a:gd name="connsiteX2674" fmla="*/ 3120779 w 3798659"/>
              <a:gd name="connsiteY2674" fmla="*/ 4182236 h 5902321"/>
              <a:gd name="connsiteX2675" fmla="*/ 3106580 w 3798659"/>
              <a:gd name="connsiteY2675" fmla="*/ 4228374 h 5902321"/>
              <a:gd name="connsiteX2676" fmla="*/ 3074639 w 3798659"/>
              <a:gd name="connsiteY2676" fmla="*/ 4327749 h 5902321"/>
              <a:gd name="connsiteX2677" fmla="*/ 3046247 w 3798659"/>
              <a:gd name="connsiteY2677" fmla="*/ 4416476 h 5902321"/>
              <a:gd name="connsiteX2678" fmla="*/ 3014302 w 3798659"/>
              <a:gd name="connsiteY2678" fmla="*/ 4476813 h 5902321"/>
              <a:gd name="connsiteX2679" fmla="*/ 2982362 w 3798659"/>
              <a:gd name="connsiteY2679" fmla="*/ 4526500 h 5902321"/>
              <a:gd name="connsiteX2680" fmla="*/ 2950419 w 3798659"/>
              <a:gd name="connsiteY2680" fmla="*/ 4561990 h 5902321"/>
              <a:gd name="connsiteX2681" fmla="*/ 2911381 w 3798659"/>
              <a:gd name="connsiteY2681" fmla="*/ 4622327 h 5902321"/>
              <a:gd name="connsiteX2682" fmla="*/ 2893636 w 3798659"/>
              <a:gd name="connsiteY2682" fmla="*/ 4643620 h 5902321"/>
              <a:gd name="connsiteX2683" fmla="*/ 2854594 w 3798659"/>
              <a:gd name="connsiteY2683" fmla="*/ 4693309 h 5902321"/>
              <a:gd name="connsiteX2684" fmla="*/ 2854594 w 3798659"/>
              <a:gd name="connsiteY2684" fmla="*/ 4711054 h 5902321"/>
              <a:gd name="connsiteX2685" fmla="*/ 2822653 w 3798659"/>
              <a:gd name="connsiteY2685" fmla="*/ 4750092 h 5902321"/>
              <a:gd name="connsiteX2686" fmla="*/ 2797807 w 3798659"/>
              <a:gd name="connsiteY2686" fmla="*/ 4778486 h 5902321"/>
              <a:gd name="connsiteX2687" fmla="*/ 2787162 w 3798659"/>
              <a:gd name="connsiteY2687" fmla="*/ 4799781 h 5902321"/>
              <a:gd name="connsiteX2688" fmla="*/ 2801358 w 3798659"/>
              <a:gd name="connsiteY2688" fmla="*/ 4806879 h 5902321"/>
              <a:gd name="connsiteX2689" fmla="*/ 2801358 w 3798659"/>
              <a:gd name="connsiteY2689" fmla="*/ 4824624 h 5902321"/>
              <a:gd name="connsiteX2690" fmla="*/ 2794260 w 3798659"/>
              <a:gd name="connsiteY2690" fmla="*/ 4824625 h 5902321"/>
              <a:gd name="connsiteX2691" fmla="*/ 2787163 w 3798659"/>
              <a:gd name="connsiteY2691" fmla="*/ 4813977 h 5902321"/>
              <a:gd name="connsiteX2692" fmla="*/ 2780062 w 3798659"/>
              <a:gd name="connsiteY2692" fmla="*/ 4813977 h 5902321"/>
              <a:gd name="connsiteX2693" fmla="*/ 2780061 w 3798659"/>
              <a:gd name="connsiteY2693" fmla="*/ 4817527 h 5902321"/>
              <a:gd name="connsiteX2694" fmla="*/ 2794260 w 3798659"/>
              <a:gd name="connsiteY2694" fmla="*/ 4849467 h 5902321"/>
              <a:gd name="connsiteX2695" fmla="*/ 2783612 w 3798659"/>
              <a:gd name="connsiteY2695" fmla="*/ 4892059 h 5902321"/>
              <a:gd name="connsiteX2696" fmla="*/ 2790710 w 3798659"/>
              <a:gd name="connsiteY2696" fmla="*/ 4892059 h 5902321"/>
              <a:gd name="connsiteX2697" fmla="*/ 2804908 w 3798659"/>
              <a:gd name="connsiteY2697" fmla="*/ 4870764 h 5902321"/>
              <a:gd name="connsiteX2698" fmla="*/ 2808455 w 3798659"/>
              <a:gd name="connsiteY2698" fmla="*/ 4870763 h 5902321"/>
              <a:gd name="connsiteX2699" fmla="*/ 2808455 w 3798659"/>
              <a:gd name="connsiteY2699" fmla="*/ 4884959 h 5902321"/>
              <a:gd name="connsiteX2700" fmla="*/ 2783612 w 3798659"/>
              <a:gd name="connsiteY2700" fmla="*/ 4913352 h 5902321"/>
              <a:gd name="connsiteX2701" fmla="*/ 2780062 w 3798659"/>
              <a:gd name="connsiteY2701" fmla="*/ 4909804 h 5902321"/>
              <a:gd name="connsiteX2702" fmla="*/ 2776515 w 3798659"/>
              <a:gd name="connsiteY2702" fmla="*/ 4916902 h 5902321"/>
              <a:gd name="connsiteX2703" fmla="*/ 2776515 w 3798659"/>
              <a:gd name="connsiteY2703" fmla="*/ 4920452 h 5902321"/>
              <a:gd name="connsiteX2704" fmla="*/ 2787163 w 3798659"/>
              <a:gd name="connsiteY2704" fmla="*/ 4927550 h 5902321"/>
              <a:gd name="connsiteX2705" fmla="*/ 2787162 w 3798659"/>
              <a:gd name="connsiteY2705" fmla="*/ 4938198 h 5902321"/>
              <a:gd name="connsiteX2706" fmla="*/ 2758770 w 3798659"/>
              <a:gd name="connsiteY2706" fmla="*/ 4952393 h 5902321"/>
              <a:gd name="connsiteX2707" fmla="*/ 2762316 w 3798659"/>
              <a:gd name="connsiteY2707" fmla="*/ 4991434 h 5902321"/>
              <a:gd name="connsiteX2708" fmla="*/ 2765867 w 3798659"/>
              <a:gd name="connsiteY2708" fmla="*/ 4991434 h 5902321"/>
              <a:gd name="connsiteX2709" fmla="*/ 2772964 w 3798659"/>
              <a:gd name="connsiteY2709" fmla="*/ 4966588 h 5902321"/>
              <a:gd name="connsiteX2710" fmla="*/ 2780061 w 3798659"/>
              <a:gd name="connsiteY2710" fmla="*/ 4966588 h 5902321"/>
              <a:gd name="connsiteX2711" fmla="*/ 2780062 w 3798659"/>
              <a:gd name="connsiteY2711" fmla="*/ 4998531 h 5902321"/>
              <a:gd name="connsiteX2712" fmla="*/ 2790710 w 3798659"/>
              <a:gd name="connsiteY2712" fmla="*/ 4998532 h 5902321"/>
              <a:gd name="connsiteX2713" fmla="*/ 2790710 w 3798659"/>
              <a:gd name="connsiteY2713" fmla="*/ 4980786 h 5902321"/>
              <a:gd name="connsiteX2714" fmla="*/ 2797807 w 3798659"/>
              <a:gd name="connsiteY2714" fmla="*/ 4973688 h 5902321"/>
              <a:gd name="connsiteX2715" fmla="*/ 2804908 w 3798659"/>
              <a:gd name="connsiteY2715" fmla="*/ 4973688 h 5902321"/>
              <a:gd name="connsiteX2716" fmla="*/ 2772964 w 3798659"/>
              <a:gd name="connsiteY2716" fmla="*/ 5090809 h 5902321"/>
              <a:gd name="connsiteX2717" fmla="*/ 2755219 w 3798659"/>
              <a:gd name="connsiteY2717" fmla="*/ 5115651 h 5902321"/>
              <a:gd name="connsiteX2718" fmla="*/ 2755219 w 3798659"/>
              <a:gd name="connsiteY2718" fmla="*/ 5144046 h 5902321"/>
              <a:gd name="connsiteX2719" fmla="*/ 2772964 w 3798659"/>
              <a:gd name="connsiteY2719" fmla="*/ 5101456 h 5902321"/>
              <a:gd name="connsiteX2720" fmla="*/ 2794260 w 3798659"/>
              <a:gd name="connsiteY2720" fmla="*/ 5087259 h 5902321"/>
              <a:gd name="connsiteX2721" fmla="*/ 2797807 w 3798659"/>
              <a:gd name="connsiteY2721" fmla="*/ 5094356 h 5902321"/>
              <a:gd name="connsiteX2722" fmla="*/ 2790710 w 3798659"/>
              <a:gd name="connsiteY2722" fmla="*/ 5108555 h 5902321"/>
              <a:gd name="connsiteX2723" fmla="*/ 2794260 w 3798659"/>
              <a:gd name="connsiteY2723" fmla="*/ 5154693 h 5902321"/>
              <a:gd name="connsiteX2724" fmla="*/ 2772965 w 3798659"/>
              <a:gd name="connsiteY2724" fmla="*/ 5197282 h 5902321"/>
              <a:gd name="connsiteX2725" fmla="*/ 2755219 w 3798659"/>
              <a:gd name="connsiteY2725" fmla="*/ 5211477 h 5902321"/>
              <a:gd name="connsiteX2726" fmla="*/ 2751668 w 3798659"/>
              <a:gd name="connsiteY2726" fmla="*/ 5211477 h 5902321"/>
              <a:gd name="connsiteX2727" fmla="*/ 2751668 w 3798659"/>
              <a:gd name="connsiteY2727" fmla="*/ 5200832 h 5902321"/>
              <a:gd name="connsiteX2728" fmla="*/ 2758769 w 3798659"/>
              <a:gd name="connsiteY2728" fmla="*/ 5158241 h 5902321"/>
              <a:gd name="connsiteX2729" fmla="*/ 2755218 w 3798659"/>
              <a:gd name="connsiteY2729" fmla="*/ 5158241 h 5902321"/>
              <a:gd name="connsiteX2730" fmla="*/ 2744571 w 3798659"/>
              <a:gd name="connsiteY2730" fmla="*/ 5168888 h 5902321"/>
              <a:gd name="connsiteX2731" fmla="*/ 2719728 w 3798659"/>
              <a:gd name="connsiteY2731" fmla="*/ 5161791 h 5902321"/>
              <a:gd name="connsiteX2732" fmla="*/ 2691335 w 3798659"/>
              <a:gd name="connsiteY2732" fmla="*/ 5268264 h 5902321"/>
              <a:gd name="connsiteX2733" fmla="*/ 2684238 w 3798659"/>
              <a:gd name="connsiteY2733" fmla="*/ 5268264 h 5902321"/>
              <a:gd name="connsiteX2734" fmla="*/ 2677140 w 3798659"/>
              <a:gd name="connsiteY2734" fmla="*/ 5261166 h 5902321"/>
              <a:gd name="connsiteX2735" fmla="*/ 2677140 w 3798659"/>
              <a:gd name="connsiteY2735" fmla="*/ 5250518 h 5902321"/>
              <a:gd name="connsiteX2736" fmla="*/ 2684237 w 3798659"/>
              <a:gd name="connsiteY2736" fmla="*/ 5239870 h 5902321"/>
              <a:gd name="connsiteX2737" fmla="*/ 2684238 w 3798659"/>
              <a:gd name="connsiteY2737" fmla="*/ 5236323 h 5902321"/>
              <a:gd name="connsiteX2738" fmla="*/ 2670039 w 3798659"/>
              <a:gd name="connsiteY2738" fmla="*/ 5229222 h 5902321"/>
              <a:gd name="connsiteX2739" fmla="*/ 2680686 w 3798659"/>
              <a:gd name="connsiteY2739" fmla="*/ 5200832 h 5902321"/>
              <a:gd name="connsiteX2740" fmla="*/ 2673589 w 3798659"/>
              <a:gd name="connsiteY2740" fmla="*/ 5186634 h 5902321"/>
              <a:gd name="connsiteX2741" fmla="*/ 2659394 w 3798659"/>
              <a:gd name="connsiteY2741" fmla="*/ 5229223 h 5902321"/>
              <a:gd name="connsiteX2742" fmla="*/ 2641649 w 3798659"/>
              <a:gd name="connsiteY2742" fmla="*/ 5246968 h 5902321"/>
              <a:gd name="connsiteX2743" fmla="*/ 2620353 w 3798659"/>
              <a:gd name="connsiteY2743" fmla="*/ 5289559 h 5902321"/>
              <a:gd name="connsiteX2744" fmla="*/ 2613256 w 3798659"/>
              <a:gd name="connsiteY2744" fmla="*/ 5310852 h 5902321"/>
              <a:gd name="connsiteX2745" fmla="*/ 2616802 w 3798659"/>
              <a:gd name="connsiteY2745" fmla="*/ 5321500 h 5902321"/>
              <a:gd name="connsiteX2746" fmla="*/ 2606157 w 3798659"/>
              <a:gd name="connsiteY2746" fmla="*/ 5360540 h 5902321"/>
              <a:gd name="connsiteX2747" fmla="*/ 2599057 w 3798659"/>
              <a:gd name="connsiteY2747" fmla="*/ 5360540 h 5902321"/>
              <a:gd name="connsiteX2748" fmla="*/ 2595510 w 3798659"/>
              <a:gd name="connsiteY2748" fmla="*/ 5346343 h 5902321"/>
              <a:gd name="connsiteX2749" fmla="*/ 2556469 w 3798659"/>
              <a:gd name="connsiteY2749" fmla="*/ 5420875 h 5902321"/>
              <a:gd name="connsiteX2750" fmla="*/ 2549371 w 3798659"/>
              <a:gd name="connsiteY2750" fmla="*/ 5424425 h 5902321"/>
              <a:gd name="connsiteX2751" fmla="*/ 2524528 w 3798659"/>
              <a:gd name="connsiteY2751" fmla="*/ 5374736 h 5902321"/>
              <a:gd name="connsiteX2752" fmla="*/ 2520978 w 3798659"/>
              <a:gd name="connsiteY2752" fmla="*/ 5374735 h 5902321"/>
              <a:gd name="connsiteX2753" fmla="*/ 2510330 w 3798659"/>
              <a:gd name="connsiteY2753" fmla="*/ 5381837 h 5902321"/>
              <a:gd name="connsiteX2754" fmla="*/ 2492584 w 3798659"/>
              <a:gd name="connsiteY2754" fmla="*/ 5356991 h 5902321"/>
              <a:gd name="connsiteX2755" fmla="*/ 2446445 w 3798659"/>
              <a:gd name="connsiteY2755" fmla="*/ 5374736 h 5902321"/>
              <a:gd name="connsiteX2756" fmla="*/ 2428700 w 3798659"/>
              <a:gd name="connsiteY2756" fmla="*/ 5420875 h 5902321"/>
              <a:gd name="connsiteX2757" fmla="*/ 2428701 w 3798659"/>
              <a:gd name="connsiteY2757" fmla="*/ 5438620 h 5902321"/>
              <a:gd name="connsiteX2758" fmla="*/ 2421603 w 3798659"/>
              <a:gd name="connsiteY2758" fmla="*/ 5449269 h 5902321"/>
              <a:gd name="connsiteX2759" fmla="*/ 2421603 w 3798659"/>
              <a:gd name="connsiteY2759" fmla="*/ 5470564 h 5902321"/>
              <a:gd name="connsiteX2760" fmla="*/ 2432251 w 3798659"/>
              <a:gd name="connsiteY2760" fmla="*/ 5481212 h 5902321"/>
              <a:gd name="connsiteX2761" fmla="*/ 2435797 w 3798659"/>
              <a:gd name="connsiteY2761" fmla="*/ 5481212 h 5902321"/>
              <a:gd name="connsiteX2762" fmla="*/ 2439348 w 3798659"/>
              <a:gd name="connsiteY2762" fmla="*/ 5463463 h 5902321"/>
              <a:gd name="connsiteX2763" fmla="*/ 2449996 w 3798659"/>
              <a:gd name="connsiteY2763" fmla="*/ 5463463 h 5902321"/>
              <a:gd name="connsiteX2764" fmla="*/ 2457094 w 3798659"/>
              <a:gd name="connsiteY2764" fmla="*/ 5488310 h 5902321"/>
              <a:gd name="connsiteX2765" fmla="*/ 2446446 w 3798659"/>
              <a:gd name="connsiteY2765" fmla="*/ 5495407 h 5902321"/>
              <a:gd name="connsiteX2766" fmla="*/ 2432251 w 3798659"/>
              <a:gd name="connsiteY2766" fmla="*/ 5488309 h 5902321"/>
              <a:gd name="connsiteX2767" fmla="*/ 2400307 w 3798659"/>
              <a:gd name="connsiteY2767" fmla="*/ 5516702 h 5902321"/>
              <a:gd name="connsiteX2768" fmla="*/ 2393210 w 3798659"/>
              <a:gd name="connsiteY2768" fmla="*/ 5516703 h 5902321"/>
              <a:gd name="connsiteX2769" fmla="*/ 2386112 w 3798659"/>
              <a:gd name="connsiteY2769" fmla="*/ 5495407 h 5902321"/>
              <a:gd name="connsiteX2770" fmla="*/ 2396760 w 3798659"/>
              <a:gd name="connsiteY2770" fmla="*/ 5474111 h 5902321"/>
              <a:gd name="connsiteX2771" fmla="*/ 2396760 w 3798659"/>
              <a:gd name="connsiteY2771" fmla="*/ 5470563 h 5902321"/>
              <a:gd name="connsiteX2772" fmla="*/ 2393209 w 3798659"/>
              <a:gd name="connsiteY2772" fmla="*/ 5445718 h 5902321"/>
              <a:gd name="connsiteX2773" fmla="*/ 2418052 w 3798659"/>
              <a:gd name="connsiteY2773" fmla="*/ 5417328 h 5902321"/>
              <a:gd name="connsiteX2774" fmla="*/ 2432251 w 3798659"/>
              <a:gd name="connsiteY2774" fmla="*/ 5378287 h 5902321"/>
              <a:gd name="connsiteX2775" fmla="*/ 2435797 w 3798659"/>
              <a:gd name="connsiteY2775" fmla="*/ 5374736 h 5902321"/>
              <a:gd name="connsiteX2776" fmla="*/ 2425154 w 3798659"/>
              <a:gd name="connsiteY2776" fmla="*/ 5360541 h 5902321"/>
              <a:gd name="connsiteX2777" fmla="*/ 2428700 w 3798659"/>
              <a:gd name="connsiteY2777" fmla="*/ 5353444 h 5902321"/>
              <a:gd name="connsiteX2778" fmla="*/ 2428700 w 3798659"/>
              <a:gd name="connsiteY2778" fmla="*/ 5342796 h 5902321"/>
              <a:gd name="connsiteX2779" fmla="*/ 2421603 w 3798659"/>
              <a:gd name="connsiteY2779" fmla="*/ 5342795 h 5902321"/>
              <a:gd name="connsiteX2780" fmla="*/ 2421602 w 3798659"/>
              <a:gd name="connsiteY2780" fmla="*/ 5335698 h 5902321"/>
              <a:gd name="connsiteX2781" fmla="*/ 2425153 w 3798659"/>
              <a:gd name="connsiteY2781" fmla="*/ 5335697 h 5902321"/>
              <a:gd name="connsiteX2782" fmla="*/ 2442899 w 3798659"/>
              <a:gd name="connsiteY2782" fmla="*/ 5349893 h 5902321"/>
              <a:gd name="connsiteX2783" fmla="*/ 2467742 w 3798659"/>
              <a:gd name="connsiteY2783" fmla="*/ 5328597 h 5902321"/>
              <a:gd name="connsiteX2784" fmla="*/ 2467742 w 3798659"/>
              <a:gd name="connsiteY2784" fmla="*/ 5321500 h 5902321"/>
              <a:gd name="connsiteX2785" fmla="*/ 2446446 w 3798659"/>
              <a:gd name="connsiteY2785" fmla="*/ 5296657 h 5902321"/>
              <a:gd name="connsiteX2786" fmla="*/ 2432250 w 3798659"/>
              <a:gd name="connsiteY2786" fmla="*/ 5296657 h 5902321"/>
              <a:gd name="connsiteX2787" fmla="*/ 2428701 w 3798659"/>
              <a:gd name="connsiteY2787" fmla="*/ 5307305 h 5902321"/>
              <a:gd name="connsiteX2788" fmla="*/ 2425153 w 3798659"/>
              <a:gd name="connsiteY2788" fmla="*/ 5307305 h 5902321"/>
              <a:gd name="connsiteX2789" fmla="*/ 2407408 w 3798659"/>
              <a:gd name="connsiteY2789" fmla="*/ 5296657 h 5902321"/>
              <a:gd name="connsiteX2790" fmla="*/ 2396760 w 3798659"/>
              <a:gd name="connsiteY2790" fmla="*/ 5314402 h 5902321"/>
              <a:gd name="connsiteX2791" fmla="*/ 2400307 w 3798659"/>
              <a:gd name="connsiteY2791" fmla="*/ 5321500 h 5902321"/>
              <a:gd name="connsiteX2792" fmla="*/ 2386112 w 3798659"/>
              <a:gd name="connsiteY2792" fmla="*/ 5353444 h 5902321"/>
              <a:gd name="connsiteX2793" fmla="*/ 2393209 w 3798659"/>
              <a:gd name="connsiteY2793" fmla="*/ 5360541 h 5902321"/>
              <a:gd name="connsiteX2794" fmla="*/ 2393209 w 3798659"/>
              <a:gd name="connsiteY2794" fmla="*/ 5371189 h 5902321"/>
              <a:gd name="connsiteX2795" fmla="*/ 2379014 w 3798659"/>
              <a:gd name="connsiteY2795" fmla="*/ 5374736 h 5902321"/>
              <a:gd name="connsiteX2796" fmla="*/ 2379014 w 3798659"/>
              <a:gd name="connsiteY2796" fmla="*/ 5385384 h 5902321"/>
              <a:gd name="connsiteX2797" fmla="*/ 2375464 w 3798659"/>
              <a:gd name="connsiteY2797" fmla="*/ 5420875 h 5902321"/>
              <a:gd name="connsiteX2798" fmla="*/ 2382562 w 3798659"/>
              <a:gd name="connsiteY2798" fmla="*/ 5427973 h 5902321"/>
              <a:gd name="connsiteX2799" fmla="*/ 2382561 w 3798659"/>
              <a:gd name="connsiteY2799" fmla="*/ 5431523 h 5902321"/>
              <a:gd name="connsiteX2800" fmla="*/ 2379015 w 3798659"/>
              <a:gd name="connsiteY2800" fmla="*/ 5431523 h 5902321"/>
              <a:gd name="connsiteX2801" fmla="*/ 2371914 w 3798659"/>
              <a:gd name="connsiteY2801" fmla="*/ 5427972 h 5902321"/>
              <a:gd name="connsiteX2802" fmla="*/ 2357718 w 3798659"/>
              <a:gd name="connsiteY2802" fmla="*/ 5452819 h 5902321"/>
              <a:gd name="connsiteX2803" fmla="*/ 2354169 w 3798659"/>
              <a:gd name="connsiteY2803" fmla="*/ 5452818 h 5902321"/>
              <a:gd name="connsiteX2804" fmla="*/ 2343524 w 3798659"/>
              <a:gd name="connsiteY2804" fmla="*/ 5445718 h 5902321"/>
              <a:gd name="connsiteX2805" fmla="*/ 2336423 w 3798659"/>
              <a:gd name="connsiteY2805" fmla="*/ 5459916 h 5902321"/>
              <a:gd name="connsiteX2806" fmla="*/ 2336423 w 3798659"/>
              <a:gd name="connsiteY2806" fmla="*/ 5467013 h 5902321"/>
              <a:gd name="connsiteX2807" fmla="*/ 2350621 w 3798659"/>
              <a:gd name="connsiteY2807" fmla="*/ 5488310 h 5902321"/>
              <a:gd name="connsiteX2808" fmla="*/ 2361269 w 3798659"/>
              <a:gd name="connsiteY2808" fmla="*/ 5491857 h 5902321"/>
              <a:gd name="connsiteX2809" fmla="*/ 2350621 w 3798659"/>
              <a:gd name="connsiteY2809" fmla="*/ 5509602 h 5902321"/>
              <a:gd name="connsiteX2810" fmla="*/ 2339973 w 3798659"/>
              <a:gd name="connsiteY2810" fmla="*/ 5509602 h 5902321"/>
              <a:gd name="connsiteX2811" fmla="*/ 2325779 w 3798659"/>
              <a:gd name="connsiteY2811" fmla="*/ 5488310 h 5902321"/>
              <a:gd name="connsiteX2812" fmla="*/ 2315131 w 3798659"/>
              <a:gd name="connsiteY2812" fmla="*/ 5488310 h 5902321"/>
              <a:gd name="connsiteX2813" fmla="*/ 2311580 w 3798659"/>
              <a:gd name="connsiteY2813" fmla="*/ 5498957 h 5902321"/>
              <a:gd name="connsiteX2814" fmla="*/ 2318677 w 3798659"/>
              <a:gd name="connsiteY2814" fmla="*/ 5520250 h 5902321"/>
              <a:gd name="connsiteX2815" fmla="*/ 2311580 w 3798659"/>
              <a:gd name="connsiteY2815" fmla="*/ 5527348 h 5902321"/>
              <a:gd name="connsiteX2816" fmla="*/ 2311580 w 3798659"/>
              <a:gd name="connsiteY2816" fmla="*/ 5530898 h 5902321"/>
              <a:gd name="connsiteX2817" fmla="*/ 2322228 w 3798659"/>
              <a:gd name="connsiteY2817" fmla="*/ 5541545 h 5902321"/>
              <a:gd name="connsiteX2818" fmla="*/ 2311580 w 3798659"/>
              <a:gd name="connsiteY2818" fmla="*/ 5566389 h 5902321"/>
              <a:gd name="connsiteX2819" fmla="*/ 2304482 w 3798659"/>
              <a:gd name="connsiteY2819" fmla="*/ 5566388 h 5902321"/>
              <a:gd name="connsiteX2820" fmla="*/ 2297385 w 3798659"/>
              <a:gd name="connsiteY2820" fmla="*/ 5545093 h 5902321"/>
              <a:gd name="connsiteX2821" fmla="*/ 2290284 w 3798659"/>
              <a:gd name="connsiteY2821" fmla="*/ 5545093 h 5902321"/>
              <a:gd name="connsiteX2822" fmla="*/ 2283186 w 3798659"/>
              <a:gd name="connsiteY2822" fmla="*/ 5548644 h 5902321"/>
              <a:gd name="connsiteX2823" fmla="*/ 2293835 w 3798659"/>
              <a:gd name="connsiteY2823" fmla="*/ 5594782 h 5902321"/>
              <a:gd name="connsiteX2824" fmla="*/ 2279639 w 3798659"/>
              <a:gd name="connsiteY2824" fmla="*/ 5608977 h 5902321"/>
              <a:gd name="connsiteX2825" fmla="*/ 2283187 w 3798659"/>
              <a:gd name="connsiteY2825" fmla="*/ 5616078 h 5902321"/>
              <a:gd name="connsiteX2826" fmla="*/ 2258343 w 3798659"/>
              <a:gd name="connsiteY2826" fmla="*/ 5630273 h 5902321"/>
              <a:gd name="connsiteX2827" fmla="*/ 2254793 w 3798659"/>
              <a:gd name="connsiteY2827" fmla="*/ 5630272 h 5902321"/>
              <a:gd name="connsiteX2828" fmla="*/ 2254793 w 3798659"/>
              <a:gd name="connsiteY2828" fmla="*/ 5608977 h 5902321"/>
              <a:gd name="connsiteX2829" fmla="*/ 2233501 w 3798659"/>
              <a:gd name="connsiteY2829" fmla="*/ 5648018 h 5902321"/>
              <a:gd name="connsiteX2830" fmla="*/ 2212204 w 3798659"/>
              <a:gd name="connsiteY2830" fmla="*/ 5655116 h 5902321"/>
              <a:gd name="connsiteX2831" fmla="*/ 2201556 w 3798659"/>
              <a:gd name="connsiteY2831" fmla="*/ 5644468 h 5902321"/>
              <a:gd name="connsiteX2832" fmla="*/ 2180264 w 3798659"/>
              <a:gd name="connsiteY2832" fmla="*/ 5651569 h 5902321"/>
              <a:gd name="connsiteX2833" fmla="*/ 2183811 w 3798659"/>
              <a:gd name="connsiteY2833" fmla="*/ 5658667 h 5902321"/>
              <a:gd name="connsiteX2834" fmla="*/ 2176714 w 3798659"/>
              <a:gd name="connsiteY2834" fmla="*/ 5665764 h 5902321"/>
              <a:gd name="connsiteX2835" fmla="*/ 2158968 w 3798659"/>
              <a:gd name="connsiteY2835" fmla="*/ 5651569 h 5902321"/>
              <a:gd name="connsiteX2836" fmla="*/ 2134125 w 3798659"/>
              <a:gd name="connsiteY2836" fmla="*/ 5662217 h 5902321"/>
              <a:gd name="connsiteX2837" fmla="*/ 2144774 w 3798659"/>
              <a:gd name="connsiteY2837" fmla="*/ 5669314 h 5902321"/>
              <a:gd name="connsiteX2838" fmla="*/ 2144774 w 3798659"/>
              <a:gd name="connsiteY2838" fmla="*/ 5679959 h 5902321"/>
              <a:gd name="connsiteX2839" fmla="*/ 2137672 w 3798659"/>
              <a:gd name="connsiteY2839" fmla="*/ 5690607 h 5902321"/>
              <a:gd name="connsiteX2840" fmla="*/ 2137673 w 3798659"/>
              <a:gd name="connsiteY2840" fmla="*/ 5704805 h 5902321"/>
              <a:gd name="connsiteX2841" fmla="*/ 2148320 w 3798659"/>
              <a:gd name="connsiteY2841" fmla="*/ 5711902 h 5902321"/>
              <a:gd name="connsiteX2842" fmla="*/ 2148320 w 3798659"/>
              <a:gd name="connsiteY2842" fmla="*/ 5722550 h 5902321"/>
              <a:gd name="connsiteX2843" fmla="*/ 2134125 w 3798659"/>
              <a:gd name="connsiteY2843" fmla="*/ 5722551 h 5902321"/>
              <a:gd name="connsiteX2844" fmla="*/ 2123478 w 3798659"/>
              <a:gd name="connsiteY2844" fmla="*/ 5715453 h 5902321"/>
              <a:gd name="connsiteX2845" fmla="*/ 2116380 w 3798659"/>
              <a:gd name="connsiteY2845" fmla="*/ 5715453 h 5902321"/>
              <a:gd name="connsiteX2846" fmla="*/ 2123477 w 3798659"/>
              <a:gd name="connsiteY2846" fmla="*/ 5743843 h 5902321"/>
              <a:gd name="connsiteX2847" fmla="*/ 2105732 w 3798659"/>
              <a:gd name="connsiteY2847" fmla="*/ 5750944 h 5902321"/>
              <a:gd name="connsiteX2848" fmla="*/ 2102182 w 3798659"/>
              <a:gd name="connsiteY2848" fmla="*/ 5747393 h 5902321"/>
              <a:gd name="connsiteX2849" fmla="*/ 2109279 w 3798659"/>
              <a:gd name="connsiteY2849" fmla="*/ 5704805 h 5902321"/>
              <a:gd name="connsiteX2850" fmla="*/ 2098635 w 3798659"/>
              <a:gd name="connsiteY2850" fmla="*/ 5690607 h 5902321"/>
              <a:gd name="connsiteX2851" fmla="*/ 2095084 w 3798659"/>
              <a:gd name="connsiteY2851" fmla="*/ 5690607 h 5902321"/>
              <a:gd name="connsiteX2852" fmla="*/ 2095084 w 3798659"/>
              <a:gd name="connsiteY2852" fmla="*/ 5708352 h 5902321"/>
              <a:gd name="connsiteX2853" fmla="*/ 2059593 w 3798659"/>
              <a:gd name="connsiteY2853" fmla="*/ 5722551 h 5902321"/>
              <a:gd name="connsiteX2854" fmla="*/ 2045399 w 3798659"/>
              <a:gd name="connsiteY2854" fmla="*/ 5743842 h 5902321"/>
              <a:gd name="connsiteX2855" fmla="*/ 2013454 w 3798659"/>
              <a:gd name="connsiteY2855" fmla="*/ 5743843 h 5902321"/>
              <a:gd name="connsiteX2856" fmla="*/ 2002806 w 3798659"/>
              <a:gd name="connsiteY2856" fmla="*/ 5750944 h 5902321"/>
              <a:gd name="connsiteX2857" fmla="*/ 1999260 w 3798659"/>
              <a:gd name="connsiteY2857" fmla="*/ 5750944 h 5902321"/>
              <a:gd name="connsiteX2858" fmla="*/ 1967316 w 3798659"/>
              <a:gd name="connsiteY2858" fmla="*/ 5747394 h 5902321"/>
              <a:gd name="connsiteX2859" fmla="*/ 1938923 w 3798659"/>
              <a:gd name="connsiteY2859" fmla="*/ 5775786 h 5902321"/>
              <a:gd name="connsiteX2860" fmla="*/ 1974414 w 3798659"/>
              <a:gd name="connsiteY2860" fmla="*/ 5793532 h 5902321"/>
              <a:gd name="connsiteX2861" fmla="*/ 1974413 w 3798659"/>
              <a:gd name="connsiteY2861" fmla="*/ 5800630 h 5902321"/>
              <a:gd name="connsiteX2862" fmla="*/ 1963769 w 3798659"/>
              <a:gd name="connsiteY2862" fmla="*/ 5800630 h 5902321"/>
              <a:gd name="connsiteX2863" fmla="*/ 1960218 w 3798659"/>
              <a:gd name="connsiteY2863" fmla="*/ 5797083 h 5902321"/>
              <a:gd name="connsiteX2864" fmla="*/ 1949570 w 3798659"/>
              <a:gd name="connsiteY2864" fmla="*/ 5800629 h 5902321"/>
              <a:gd name="connsiteX2865" fmla="*/ 1914080 w 3798659"/>
              <a:gd name="connsiteY2865" fmla="*/ 5775787 h 5902321"/>
              <a:gd name="connsiteX2866" fmla="*/ 1917630 w 3798659"/>
              <a:gd name="connsiteY2866" fmla="*/ 5772237 h 5902321"/>
              <a:gd name="connsiteX2867" fmla="*/ 1924728 w 3798659"/>
              <a:gd name="connsiteY2867" fmla="*/ 5775787 h 5902321"/>
              <a:gd name="connsiteX2868" fmla="*/ 1928278 w 3798659"/>
              <a:gd name="connsiteY2868" fmla="*/ 5775787 h 5902321"/>
              <a:gd name="connsiteX2869" fmla="*/ 1928278 w 3798659"/>
              <a:gd name="connsiteY2869" fmla="*/ 5768689 h 5902321"/>
              <a:gd name="connsiteX2870" fmla="*/ 1857293 w 3798659"/>
              <a:gd name="connsiteY2870" fmla="*/ 5726098 h 5902321"/>
              <a:gd name="connsiteX2871" fmla="*/ 1850195 w 3798659"/>
              <a:gd name="connsiteY2871" fmla="*/ 5719000 h 5902321"/>
              <a:gd name="connsiteX2872" fmla="*/ 1843097 w 3798659"/>
              <a:gd name="connsiteY2872" fmla="*/ 5726097 h 5902321"/>
              <a:gd name="connsiteX2873" fmla="*/ 1839548 w 3798659"/>
              <a:gd name="connsiteY2873" fmla="*/ 5726098 h 5902321"/>
              <a:gd name="connsiteX2874" fmla="*/ 1828903 w 3798659"/>
              <a:gd name="connsiteY2874" fmla="*/ 5711902 h 5902321"/>
              <a:gd name="connsiteX2875" fmla="*/ 1818254 w 3798659"/>
              <a:gd name="connsiteY2875" fmla="*/ 5715453 h 5902321"/>
              <a:gd name="connsiteX2876" fmla="*/ 1772116 w 3798659"/>
              <a:gd name="connsiteY2876" fmla="*/ 5669314 h 5902321"/>
              <a:gd name="connsiteX2877" fmla="*/ 1775664 w 3798659"/>
              <a:gd name="connsiteY2877" fmla="*/ 5662217 h 5902321"/>
              <a:gd name="connsiteX2878" fmla="*/ 1733075 w 3798659"/>
              <a:gd name="connsiteY2878" fmla="*/ 5612527 h 5902321"/>
              <a:gd name="connsiteX2879" fmla="*/ 1679838 w 3798659"/>
              <a:gd name="connsiteY2879" fmla="*/ 5537996 h 5902321"/>
              <a:gd name="connsiteX2880" fmla="*/ 1648896 w 3798659"/>
              <a:gd name="connsiteY2880" fmla="*/ 5478889 h 5902321"/>
              <a:gd name="connsiteX2881" fmla="*/ 1641940 w 3798659"/>
              <a:gd name="connsiteY2881" fmla="*/ 5483528 h 5902321"/>
              <a:gd name="connsiteX2882" fmla="*/ 1624195 w 3798659"/>
              <a:gd name="connsiteY2882" fmla="*/ 5458682 h 5902321"/>
              <a:gd name="connsiteX2883" fmla="*/ 1578056 w 3798659"/>
              <a:gd name="connsiteY2883" fmla="*/ 5476426 h 5902321"/>
              <a:gd name="connsiteX2884" fmla="*/ 1560311 w 3798659"/>
              <a:gd name="connsiteY2884" fmla="*/ 5522566 h 5902321"/>
              <a:gd name="connsiteX2885" fmla="*/ 1560310 w 3798659"/>
              <a:gd name="connsiteY2885" fmla="*/ 5540311 h 5902321"/>
              <a:gd name="connsiteX2886" fmla="*/ 1553213 w 3798659"/>
              <a:gd name="connsiteY2886" fmla="*/ 5550959 h 5902321"/>
              <a:gd name="connsiteX2887" fmla="*/ 1553212 w 3798659"/>
              <a:gd name="connsiteY2887" fmla="*/ 5572254 h 5902321"/>
              <a:gd name="connsiteX2888" fmla="*/ 1563861 w 3798659"/>
              <a:gd name="connsiteY2888" fmla="*/ 5582903 h 5902321"/>
              <a:gd name="connsiteX2889" fmla="*/ 1567408 w 3798659"/>
              <a:gd name="connsiteY2889" fmla="*/ 5582903 h 5902321"/>
              <a:gd name="connsiteX2890" fmla="*/ 1570958 w 3798659"/>
              <a:gd name="connsiteY2890" fmla="*/ 5565155 h 5902321"/>
              <a:gd name="connsiteX2891" fmla="*/ 1581607 w 3798659"/>
              <a:gd name="connsiteY2891" fmla="*/ 5565154 h 5902321"/>
              <a:gd name="connsiteX2892" fmla="*/ 1588704 w 3798659"/>
              <a:gd name="connsiteY2892" fmla="*/ 5590000 h 5902321"/>
              <a:gd name="connsiteX2893" fmla="*/ 1578056 w 3798659"/>
              <a:gd name="connsiteY2893" fmla="*/ 5597098 h 5902321"/>
              <a:gd name="connsiteX2894" fmla="*/ 1563861 w 3798659"/>
              <a:gd name="connsiteY2894" fmla="*/ 5590001 h 5902321"/>
              <a:gd name="connsiteX2895" fmla="*/ 1531918 w 3798659"/>
              <a:gd name="connsiteY2895" fmla="*/ 5618394 h 5902321"/>
              <a:gd name="connsiteX2896" fmla="*/ 1524820 w 3798659"/>
              <a:gd name="connsiteY2896" fmla="*/ 5618394 h 5902321"/>
              <a:gd name="connsiteX2897" fmla="*/ 1517722 w 3798659"/>
              <a:gd name="connsiteY2897" fmla="*/ 5597098 h 5902321"/>
              <a:gd name="connsiteX2898" fmla="*/ 1528369 w 3798659"/>
              <a:gd name="connsiteY2898" fmla="*/ 5575803 h 5902321"/>
              <a:gd name="connsiteX2899" fmla="*/ 1528370 w 3798659"/>
              <a:gd name="connsiteY2899" fmla="*/ 5572255 h 5902321"/>
              <a:gd name="connsiteX2900" fmla="*/ 1524820 w 3798659"/>
              <a:gd name="connsiteY2900" fmla="*/ 5547409 h 5902321"/>
              <a:gd name="connsiteX2901" fmla="*/ 1549663 w 3798659"/>
              <a:gd name="connsiteY2901" fmla="*/ 5519019 h 5902321"/>
              <a:gd name="connsiteX2902" fmla="*/ 1563861 w 3798659"/>
              <a:gd name="connsiteY2902" fmla="*/ 5479978 h 5902321"/>
              <a:gd name="connsiteX2903" fmla="*/ 1567408 w 3798659"/>
              <a:gd name="connsiteY2903" fmla="*/ 5476427 h 5902321"/>
              <a:gd name="connsiteX2904" fmla="*/ 1556763 w 3798659"/>
              <a:gd name="connsiteY2904" fmla="*/ 5462232 h 5902321"/>
              <a:gd name="connsiteX2905" fmla="*/ 1560311 w 3798659"/>
              <a:gd name="connsiteY2905" fmla="*/ 5455135 h 5902321"/>
              <a:gd name="connsiteX2906" fmla="*/ 1560311 w 3798659"/>
              <a:gd name="connsiteY2906" fmla="*/ 5444487 h 5902321"/>
              <a:gd name="connsiteX2907" fmla="*/ 1553213 w 3798659"/>
              <a:gd name="connsiteY2907" fmla="*/ 5444487 h 5902321"/>
              <a:gd name="connsiteX2908" fmla="*/ 1553213 w 3798659"/>
              <a:gd name="connsiteY2908" fmla="*/ 5437389 h 5902321"/>
              <a:gd name="connsiteX2909" fmla="*/ 1556764 w 3798659"/>
              <a:gd name="connsiteY2909" fmla="*/ 5437389 h 5902321"/>
              <a:gd name="connsiteX2910" fmla="*/ 1574509 w 3798659"/>
              <a:gd name="connsiteY2910" fmla="*/ 5451585 h 5902321"/>
              <a:gd name="connsiteX2911" fmla="*/ 1599352 w 3798659"/>
              <a:gd name="connsiteY2911" fmla="*/ 5430288 h 5902321"/>
              <a:gd name="connsiteX2912" fmla="*/ 1599351 w 3798659"/>
              <a:gd name="connsiteY2912" fmla="*/ 5423190 h 5902321"/>
              <a:gd name="connsiteX2913" fmla="*/ 1578056 w 3798659"/>
              <a:gd name="connsiteY2913" fmla="*/ 5398347 h 5902321"/>
              <a:gd name="connsiteX2914" fmla="*/ 1563861 w 3798659"/>
              <a:gd name="connsiteY2914" fmla="*/ 5398348 h 5902321"/>
              <a:gd name="connsiteX2915" fmla="*/ 1560310 w 3798659"/>
              <a:gd name="connsiteY2915" fmla="*/ 5408996 h 5902321"/>
              <a:gd name="connsiteX2916" fmla="*/ 1556764 w 3798659"/>
              <a:gd name="connsiteY2916" fmla="*/ 5408996 h 5902321"/>
              <a:gd name="connsiteX2917" fmla="*/ 1539018 w 3798659"/>
              <a:gd name="connsiteY2917" fmla="*/ 5398348 h 5902321"/>
              <a:gd name="connsiteX2918" fmla="*/ 1528369 w 3798659"/>
              <a:gd name="connsiteY2918" fmla="*/ 5416093 h 5902321"/>
              <a:gd name="connsiteX2919" fmla="*/ 1531918 w 3798659"/>
              <a:gd name="connsiteY2919" fmla="*/ 5423191 h 5902321"/>
              <a:gd name="connsiteX2920" fmla="*/ 1517722 w 3798659"/>
              <a:gd name="connsiteY2920" fmla="*/ 5455134 h 5902321"/>
              <a:gd name="connsiteX2921" fmla="*/ 1524820 w 3798659"/>
              <a:gd name="connsiteY2921" fmla="*/ 5462231 h 5902321"/>
              <a:gd name="connsiteX2922" fmla="*/ 1524820 w 3798659"/>
              <a:gd name="connsiteY2922" fmla="*/ 5472879 h 5902321"/>
              <a:gd name="connsiteX2923" fmla="*/ 1510624 w 3798659"/>
              <a:gd name="connsiteY2923" fmla="*/ 5476427 h 5902321"/>
              <a:gd name="connsiteX2924" fmla="*/ 1510625 w 3798659"/>
              <a:gd name="connsiteY2924" fmla="*/ 5487075 h 5902321"/>
              <a:gd name="connsiteX2925" fmla="*/ 1507075 w 3798659"/>
              <a:gd name="connsiteY2925" fmla="*/ 5522566 h 5902321"/>
              <a:gd name="connsiteX2926" fmla="*/ 1514171 w 3798659"/>
              <a:gd name="connsiteY2926" fmla="*/ 5529664 h 5902321"/>
              <a:gd name="connsiteX2927" fmla="*/ 1514172 w 3798659"/>
              <a:gd name="connsiteY2927" fmla="*/ 5533214 h 5902321"/>
              <a:gd name="connsiteX2928" fmla="*/ 1510624 w 3798659"/>
              <a:gd name="connsiteY2928" fmla="*/ 5533214 h 5902321"/>
              <a:gd name="connsiteX2929" fmla="*/ 1503523 w 3798659"/>
              <a:gd name="connsiteY2929" fmla="*/ 5529664 h 5902321"/>
              <a:gd name="connsiteX2930" fmla="*/ 1489329 w 3798659"/>
              <a:gd name="connsiteY2930" fmla="*/ 5554510 h 5902321"/>
              <a:gd name="connsiteX2931" fmla="*/ 1485778 w 3798659"/>
              <a:gd name="connsiteY2931" fmla="*/ 5554510 h 5902321"/>
              <a:gd name="connsiteX2932" fmla="*/ 1475133 w 3798659"/>
              <a:gd name="connsiteY2932" fmla="*/ 5547409 h 5902321"/>
              <a:gd name="connsiteX2933" fmla="*/ 1468033 w 3798659"/>
              <a:gd name="connsiteY2933" fmla="*/ 5561608 h 5902321"/>
              <a:gd name="connsiteX2934" fmla="*/ 1468032 w 3798659"/>
              <a:gd name="connsiteY2934" fmla="*/ 5568705 h 5902321"/>
              <a:gd name="connsiteX2935" fmla="*/ 1482231 w 3798659"/>
              <a:gd name="connsiteY2935" fmla="*/ 5590001 h 5902321"/>
              <a:gd name="connsiteX2936" fmla="*/ 1492879 w 3798659"/>
              <a:gd name="connsiteY2936" fmla="*/ 5593547 h 5902321"/>
              <a:gd name="connsiteX2937" fmla="*/ 1482231 w 3798659"/>
              <a:gd name="connsiteY2937" fmla="*/ 5611293 h 5902321"/>
              <a:gd name="connsiteX2938" fmla="*/ 1471583 w 3798659"/>
              <a:gd name="connsiteY2938" fmla="*/ 5611293 h 5902321"/>
              <a:gd name="connsiteX2939" fmla="*/ 1457388 w 3798659"/>
              <a:gd name="connsiteY2939" fmla="*/ 5590001 h 5902321"/>
              <a:gd name="connsiteX2940" fmla="*/ 1446740 w 3798659"/>
              <a:gd name="connsiteY2940" fmla="*/ 5590001 h 5902321"/>
              <a:gd name="connsiteX2941" fmla="*/ 1443189 w 3798659"/>
              <a:gd name="connsiteY2941" fmla="*/ 5600649 h 5902321"/>
              <a:gd name="connsiteX2942" fmla="*/ 1450288 w 3798659"/>
              <a:gd name="connsiteY2942" fmla="*/ 5621940 h 5902321"/>
              <a:gd name="connsiteX2943" fmla="*/ 1443190 w 3798659"/>
              <a:gd name="connsiteY2943" fmla="*/ 5629039 h 5902321"/>
              <a:gd name="connsiteX2944" fmla="*/ 1443190 w 3798659"/>
              <a:gd name="connsiteY2944" fmla="*/ 5632589 h 5902321"/>
              <a:gd name="connsiteX2945" fmla="*/ 1453838 w 3798659"/>
              <a:gd name="connsiteY2945" fmla="*/ 5643237 h 5902321"/>
              <a:gd name="connsiteX2946" fmla="*/ 1443190 w 3798659"/>
              <a:gd name="connsiteY2946" fmla="*/ 5668080 h 5902321"/>
              <a:gd name="connsiteX2947" fmla="*/ 1436092 w 3798659"/>
              <a:gd name="connsiteY2947" fmla="*/ 5668080 h 5902321"/>
              <a:gd name="connsiteX2948" fmla="*/ 1428995 w 3798659"/>
              <a:gd name="connsiteY2948" fmla="*/ 5646784 h 5902321"/>
              <a:gd name="connsiteX2949" fmla="*/ 1421894 w 3798659"/>
              <a:gd name="connsiteY2949" fmla="*/ 5646784 h 5902321"/>
              <a:gd name="connsiteX2950" fmla="*/ 1414797 w 3798659"/>
              <a:gd name="connsiteY2950" fmla="*/ 5650334 h 5902321"/>
              <a:gd name="connsiteX2951" fmla="*/ 1425444 w 3798659"/>
              <a:gd name="connsiteY2951" fmla="*/ 5696473 h 5902321"/>
              <a:gd name="connsiteX2952" fmla="*/ 1411249 w 3798659"/>
              <a:gd name="connsiteY2952" fmla="*/ 5710668 h 5902321"/>
              <a:gd name="connsiteX2953" fmla="*/ 1414797 w 3798659"/>
              <a:gd name="connsiteY2953" fmla="*/ 5717769 h 5902321"/>
              <a:gd name="connsiteX2954" fmla="*/ 1389954 w 3798659"/>
              <a:gd name="connsiteY2954" fmla="*/ 5731964 h 5902321"/>
              <a:gd name="connsiteX2955" fmla="*/ 1386403 w 3798659"/>
              <a:gd name="connsiteY2955" fmla="*/ 5731964 h 5902321"/>
              <a:gd name="connsiteX2956" fmla="*/ 1386404 w 3798659"/>
              <a:gd name="connsiteY2956" fmla="*/ 5710668 h 5902321"/>
              <a:gd name="connsiteX2957" fmla="*/ 1365111 w 3798659"/>
              <a:gd name="connsiteY2957" fmla="*/ 5749709 h 5902321"/>
              <a:gd name="connsiteX2958" fmla="*/ 1343815 w 3798659"/>
              <a:gd name="connsiteY2958" fmla="*/ 5756807 h 5902321"/>
              <a:gd name="connsiteX2959" fmla="*/ 1333167 w 3798659"/>
              <a:gd name="connsiteY2959" fmla="*/ 5746158 h 5902321"/>
              <a:gd name="connsiteX2960" fmla="*/ 1311875 w 3798659"/>
              <a:gd name="connsiteY2960" fmla="*/ 5753260 h 5902321"/>
              <a:gd name="connsiteX2961" fmla="*/ 1315422 w 3798659"/>
              <a:gd name="connsiteY2961" fmla="*/ 5760357 h 5902321"/>
              <a:gd name="connsiteX2962" fmla="*/ 1308324 w 3798659"/>
              <a:gd name="connsiteY2962" fmla="*/ 5767455 h 5902321"/>
              <a:gd name="connsiteX2963" fmla="*/ 1290579 w 3798659"/>
              <a:gd name="connsiteY2963" fmla="*/ 5753260 h 5902321"/>
              <a:gd name="connsiteX2964" fmla="*/ 1265736 w 3798659"/>
              <a:gd name="connsiteY2964" fmla="*/ 5763908 h 5902321"/>
              <a:gd name="connsiteX2965" fmla="*/ 1276383 w 3798659"/>
              <a:gd name="connsiteY2965" fmla="*/ 5771006 h 5902321"/>
              <a:gd name="connsiteX2966" fmla="*/ 1276384 w 3798659"/>
              <a:gd name="connsiteY2966" fmla="*/ 5781650 h 5902321"/>
              <a:gd name="connsiteX2967" fmla="*/ 1269283 w 3798659"/>
              <a:gd name="connsiteY2967" fmla="*/ 5792298 h 5902321"/>
              <a:gd name="connsiteX2968" fmla="*/ 1269283 w 3798659"/>
              <a:gd name="connsiteY2968" fmla="*/ 5806496 h 5902321"/>
              <a:gd name="connsiteX2969" fmla="*/ 1279931 w 3798659"/>
              <a:gd name="connsiteY2969" fmla="*/ 5813594 h 5902321"/>
              <a:gd name="connsiteX2970" fmla="*/ 1279930 w 3798659"/>
              <a:gd name="connsiteY2970" fmla="*/ 5824242 h 5902321"/>
              <a:gd name="connsiteX2971" fmla="*/ 1265736 w 3798659"/>
              <a:gd name="connsiteY2971" fmla="*/ 5824242 h 5902321"/>
              <a:gd name="connsiteX2972" fmla="*/ 1255088 w 3798659"/>
              <a:gd name="connsiteY2972" fmla="*/ 5817144 h 5902321"/>
              <a:gd name="connsiteX2973" fmla="*/ 1247990 w 3798659"/>
              <a:gd name="connsiteY2973" fmla="*/ 5817144 h 5902321"/>
              <a:gd name="connsiteX2974" fmla="*/ 1255088 w 3798659"/>
              <a:gd name="connsiteY2974" fmla="*/ 5845534 h 5902321"/>
              <a:gd name="connsiteX2975" fmla="*/ 1237342 w 3798659"/>
              <a:gd name="connsiteY2975" fmla="*/ 5852635 h 5902321"/>
              <a:gd name="connsiteX2976" fmla="*/ 1233791 w 3798659"/>
              <a:gd name="connsiteY2976" fmla="*/ 5849085 h 5902321"/>
              <a:gd name="connsiteX2977" fmla="*/ 1240889 w 3798659"/>
              <a:gd name="connsiteY2977" fmla="*/ 5806495 h 5902321"/>
              <a:gd name="connsiteX2978" fmla="*/ 1230245 w 3798659"/>
              <a:gd name="connsiteY2978" fmla="*/ 5792298 h 5902321"/>
              <a:gd name="connsiteX2979" fmla="*/ 1226695 w 3798659"/>
              <a:gd name="connsiteY2979" fmla="*/ 5792298 h 5902321"/>
              <a:gd name="connsiteX2980" fmla="*/ 1226694 w 3798659"/>
              <a:gd name="connsiteY2980" fmla="*/ 5810043 h 5902321"/>
              <a:gd name="connsiteX2981" fmla="*/ 1191203 w 3798659"/>
              <a:gd name="connsiteY2981" fmla="*/ 5824242 h 5902321"/>
              <a:gd name="connsiteX2982" fmla="*/ 1177008 w 3798659"/>
              <a:gd name="connsiteY2982" fmla="*/ 5845534 h 5902321"/>
              <a:gd name="connsiteX2983" fmla="*/ 1145065 w 3798659"/>
              <a:gd name="connsiteY2983" fmla="*/ 5845534 h 5902321"/>
              <a:gd name="connsiteX2984" fmla="*/ 1134417 w 3798659"/>
              <a:gd name="connsiteY2984" fmla="*/ 5852635 h 5902321"/>
              <a:gd name="connsiteX2985" fmla="*/ 1130869 w 3798659"/>
              <a:gd name="connsiteY2985" fmla="*/ 5852635 h 5902321"/>
              <a:gd name="connsiteX2986" fmla="*/ 1098926 w 3798659"/>
              <a:gd name="connsiteY2986" fmla="*/ 5849085 h 5902321"/>
              <a:gd name="connsiteX2987" fmla="*/ 1070532 w 3798659"/>
              <a:gd name="connsiteY2987" fmla="*/ 5877478 h 5902321"/>
              <a:gd name="connsiteX2988" fmla="*/ 1106023 w 3798659"/>
              <a:gd name="connsiteY2988" fmla="*/ 5895223 h 5902321"/>
              <a:gd name="connsiteX2989" fmla="*/ 1106023 w 3798659"/>
              <a:gd name="connsiteY2989" fmla="*/ 5902321 h 5902321"/>
              <a:gd name="connsiteX2990" fmla="*/ 1095378 w 3798659"/>
              <a:gd name="connsiteY2990" fmla="*/ 5902321 h 5902321"/>
              <a:gd name="connsiteX2991" fmla="*/ 1091828 w 3798659"/>
              <a:gd name="connsiteY2991" fmla="*/ 5898773 h 5902321"/>
              <a:gd name="connsiteX2992" fmla="*/ 1081181 w 3798659"/>
              <a:gd name="connsiteY2992" fmla="*/ 5902321 h 5902321"/>
              <a:gd name="connsiteX2993" fmla="*/ 1045689 w 3798659"/>
              <a:gd name="connsiteY2993" fmla="*/ 5877478 h 5902321"/>
              <a:gd name="connsiteX2994" fmla="*/ 1049239 w 3798659"/>
              <a:gd name="connsiteY2994" fmla="*/ 5873927 h 5902321"/>
              <a:gd name="connsiteX2995" fmla="*/ 1056337 w 3798659"/>
              <a:gd name="connsiteY2995" fmla="*/ 5877478 h 5902321"/>
              <a:gd name="connsiteX2996" fmla="*/ 1059888 w 3798659"/>
              <a:gd name="connsiteY2996" fmla="*/ 5877478 h 5902321"/>
              <a:gd name="connsiteX2997" fmla="*/ 1059888 w 3798659"/>
              <a:gd name="connsiteY2997" fmla="*/ 5870380 h 5902321"/>
              <a:gd name="connsiteX2998" fmla="*/ 988903 w 3798659"/>
              <a:gd name="connsiteY2998" fmla="*/ 5827789 h 5902321"/>
              <a:gd name="connsiteX2999" fmla="*/ 981805 w 3798659"/>
              <a:gd name="connsiteY2999" fmla="*/ 5820691 h 5902321"/>
              <a:gd name="connsiteX3000" fmla="*/ 974708 w 3798659"/>
              <a:gd name="connsiteY3000" fmla="*/ 5827789 h 5902321"/>
              <a:gd name="connsiteX3001" fmla="*/ 971157 w 3798659"/>
              <a:gd name="connsiteY3001" fmla="*/ 5827788 h 5902321"/>
              <a:gd name="connsiteX3002" fmla="*/ 960512 w 3798659"/>
              <a:gd name="connsiteY3002" fmla="*/ 5813594 h 5902321"/>
              <a:gd name="connsiteX3003" fmla="*/ 949865 w 3798659"/>
              <a:gd name="connsiteY3003" fmla="*/ 5817144 h 5902321"/>
              <a:gd name="connsiteX3004" fmla="*/ 903726 w 3798659"/>
              <a:gd name="connsiteY3004" fmla="*/ 5771005 h 5902321"/>
              <a:gd name="connsiteX3005" fmla="*/ 907273 w 3798659"/>
              <a:gd name="connsiteY3005" fmla="*/ 5763908 h 5902321"/>
              <a:gd name="connsiteX3006" fmla="*/ 864685 w 3798659"/>
              <a:gd name="connsiteY3006" fmla="*/ 5714219 h 5902321"/>
              <a:gd name="connsiteX3007" fmla="*/ 811449 w 3798659"/>
              <a:gd name="connsiteY3007" fmla="*/ 5639686 h 5902321"/>
              <a:gd name="connsiteX3008" fmla="*/ 776844 w 3798659"/>
              <a:gd name="connsiteY3008" fmla="*/ 5573585 h 5902321"/>
              <a:gd name="connsiteX3009" fmla="*/ 773951 w 3798659"/>
              <a:gd name="connsiteY3009" fmla="*/ 5566128 h 5902321"/>
              <a:gd name="connsiteX3010" fmla="*/ 769765 w 3798659"/>
              <a:gd name="connsiteY3010" fmla="*/ 5561105 h 5902321"/>
              <a:gd name="connsiteX3011" fmla="*/ 762224 w 3798659"/>
              <a:gd name="connsiteY3011" fmla="*/ 5537150 h 5902321"/>
              <a:gd name="connsiteX3012" fmla="*/ 763260 w 3798659"/>
              <a:gd name="connsiteY3012" fmla="*/ 5536633 h 5902321"/>
              <a:gd name="connsiteX3013" fmla="*/ 752945 w 3798659"/>
              <a:gd name="connsiteY3013" fmla="*/ 5500277 h 5902321"/>
              <a:gd name="connsiteX3014" fmla="*/ 736937 w 3798659"/>
              <a:gd name="connsiteY3014" fmla="*/ 5490124 h 5902321"/>
              <a:gd name="connsiteX3015" fmla="*/ 708988 w 3798659"/>
              <a:gd name="connsiteY3015" fmla="*/ 5455521 h 5902321"/>
              <a:gd name="connsiteX3016" fmla="*/ 712535 w 3798659"/>
              <a:gd name="connsiteY3016" fmla="*/ 5448424 h 5902321"/>
              <a:gd name="connsiteX3017" fmla="*/ 669947 w 3798659"/>
              <a:gd name="connsiteY3017" fmla="*/ 5398734 h 5902321"/>
              <a:gd name="connsiteX3018" fmla="*/ 616710 w 3798659"/>
              <a:gd name="connsiteY3018" fmla="*/ 5324203 h 5902321"/>
              <a:gd name="connsiteX3019" fmla="*/ 582106 w 3798659"/>
              <a:gd name="connsiteY3019" fmla="*/ 5258100 h 5902321"/>
              <a:gd name="connsiteX3020" fmla="*/ 581270 w 3798659"/>
              <a:gd name="connsiteY3020" fmla="*/ 5255945 h 5902321"/>
              <a:gd name="connsiteX3021" fmla="*/ 581088 w 3798659"/>
              <a:gd name="connsiteY3021" fmla="*/ 5255703 h 5902321"/>
              <a:gd name="connsiteX3022" fmla="*/ 570440 w 3798659"/>
              <a:gd name="connsiteY3022" fmla="*/ 5259253 h 5902321"/>
              <a:gd name="connsiteX3023" fmla="*/ 524301 w 3798659"/>
              <a:gd name="connsiteY3023" fmla="*/ 5213114 h 5902321"/>
              <a:gd name="connsiteX3024" fmla="*/ 527848 w 3798659"/>
              <a:gd name="connsiteY3024" fmla="*/ 5206017 h 5902321"/>
              <a:gd name="connsiteX3025" fmla="*/ 485259 w 3798659"/>
              <a:gd name="connsiteY3025" fmla="*/ 5156328 h 5902321"/>
              <a:gd name="connsiteX3026" fmla="*/ 482023 w 3798659"/>
              <a:gd name="connsiteY3026" fmla="*/ 5151040 h 5902321"/>
              <a:gd name="connsiteX3027" fmla="*/ 479032 w 3798659"/>
              <a:gd name="connsiteY3027" fmla="*/ 5152544 h 5902321"/>
              <a:gd name="connsiteX3028" fmla="*/ 475511 w 3798659"/>
              <a:gd name="connsiteY3028" fmla="*/ 5152110 h 5902321"/>
              <a:gd name="connsiteX3029" fmla="*/ 444242 w 3798659"/>
              <a:gd name="connsiteY3029" fmla="*/ 5144677 h 5902321"/>
              <a:gd name="connsiteX3030" fmla="*/ 412587 w 3798659"/>
              <a:gd name="connsiteY3030" fmla="*/ 5169381 h 5902321"/>
              <a:gd name="connsiteX3031" fmla="*/ 445639 w 3798659"/>
              <a:gd name="connsiteY3031" fmla="*/ 5191336 h 5902321"/>
              <a:gd name="connsiteX3032" fmla="*/ 444770 w 3798659"/>
              <a:gd name="connsiteY3032" fmla="*/ 5198381 h 5902321"/>
              <a:gd name="connsiteX3033" fmla="*/ 434206 w 3798659"/>
              <a:gd name="connsiteY3033" fmla="*/ 5197078 h 5902321"/>
              <a:gd name="connsiteX3034" fmla="*/ 431116 w 3798659"/>
              <a:gd name="connsiteY3034" fmla="*/ 5193124 h 5902321"/>
              <a:gd name="connsiteX3035" fmla="*/ 420115 w 3798659"/>
              <a:gd name="connsiteY3035" fmla="*/ 5195341 h 5902321"/>
              <a:gd name="connsiteX3036" fmla="*/ 387931 w 3798659"/>
              <a:gd name="connsiteY3036" fmla="*/ 5166341 h 5902321"/>
              <a:gd name="connsiteX3037" fmla="*/ 391889 w 3798659"/>
              <a:gd name="connsiteY3037" fmla="*/ 5163252 h 5902321"/>
              <a:gd name="connsiteX3038" fmla="*/ 398498 w 3798659"/>
              <a:gd name="connsiteY3038" fmla="*/ 5167644 h 5902321"/>
              <a:gd name="connsiteX3039" fmla="*/ 402023 w 3798659"/>
              <a:gd name="connsiteY3039" fmla="*/ 5168079 h 5902321"/>
              <a:gd name="connsiteX3040" fmla="*/ 402891 w 3798659"/>
              <a:gd name="connsiteY3040" fmla="*/ 5161034 h 5902321"/>
              <a:gd name="connsiteX3041" fmla="*/ 337652 w 3798659"/>
              <a:gd name="connsiteY3041" fmla="*/ 5110076 h 5902321"/>
              <a:gd name="connsiteX3042" fmla="*/ 331476 w 3798659"/>
              <a:gd name="connsiteY3042" fmla="*/ 5102162 h 5902321"/>
              <a:gd name="connsiteX3043" fmla="*/ 323564 w 3798659"/>
              <a:gd name="connsiteY3043" fmla="*/ 5108338 h 5902321"/>
              <a:gd name="connsiteX3044" fmla="*/ 320041 w 3798659"/>
              <a:gd name="connsiteY3044" fmla="*/ 5107904 h 5902321"/>
              <a:gd name="connsiteX3045" fmla="*/ 311213 w 3798659"/>
              <a:gd name="connsiteY3045" fmla="*/ 5092512 h 5902321"/>
              <a:gd name="connsiteX3046" fmla="*/ 300211 w 3798659"/>
              <a:gd name="connsiteY3046" fmla="*/ 5094733 h 5902321"/>
              <a:gd name="connsiteX3047" fmla="*/ 260065 w 3798659"/>
              <a:gd name="connsiteY3047" fmla="*/ 5043295 h 5902321"/>
              <a:gd name="connsiteX3048" fmla="*/ 264454 w 3798659"/>
              <a:gd name="connsiteY3048" fmla="*/ 5036685 h 5902321"/>
              <a:gd name="connsiteX3049" fmla="*/ 228267 w 3798659"/>
              <a:gd name="connsiteY3049" fmla="*/ 4982157 h 5902321"/>
              <a:gd name="connsiteX3050" fmla="*/ 184553 w 3798659"/>
              <a:gd name="connsiteY3050" fmla="*/ 4901670 h 5902321"/>
              <a:gd name="connsiteX3051" fmla="*/ 150489 w 3798659"/>
              <a:gd name="connsiteY3051" fmla="*/ 4800919 h 5902321"/>
              <a:gd name="connsiteX3052" fmla="*/ 127861 w 3798659"/>
              <a:gd name="connsiteY3052" fmla="*/ 4694424 h 5902321"/>
              <a:gd name="connsiteX3053" fmla="*/ 125641 w 3798659"/>
              <a:gd name="connsiteY3053" fmla="*/ 4683421 h 5902321"/>
              <a:gd name="connsiteX3054" fmla="*/ 131770 w 3798659"/>
              <a:gd name="connsiteY3054" fmla="*/ 4662723 h 5902321"/>
              <a:gd name="connsiteX3055" fmla="*/ 118313 w 3798659"/>
              <a:gd name="connsiteY3055" fmla="*/ 4510869 h 5902321"/>
              <a:gd name="connsiteX3056" fmla="*/ 99349 w 3798659"/>
              <a:gd name="connsiteY3056" fmla="*/ 4490652 h 5902321"/>
              <a:gd name="connsiteX3057" fmla="*/ 85691 w 3798659"/>
              <a:gd name="connsiteY3057" fmla="*/ 4485393 h 5902321"/>
              <a:gd name="connsiteX3058" fmla="*/ 77779 w 3798659"/>
              <a:gd name="connsiteY3058" fmla="*/ 4491570 h 5902321"/>
              <a:gd name="connsiteX3059" fmla="*/ 74258 w 3798659"/>
              <a:gd name="connsiteY3059" fmla="*/ 4491135 h 5902321"/>
              <a:gd name="connsiteX3060" fmla="*/ 19058 w 3798659"/>
              <a:gd name="connsiteY3060" fmla="*/ 4387775 h 5902321"/>
              <a:gd name="connsiteX3061" fmla="*/ 4437 w 3798659"/>
              <a:gd name="connsiteY3061" fmla="*/ 4332333 h 5902321"/>
              <a:gd name="connsiteX3062" fmla="*/ 0 w 3798659"/>
              <a:gd name="connsiteY3062" fmla="*/ 4310331 h 5902321"/>
              <a:gd name="connsiteX3063" fmla="*/ 34552 w 3798659"/>
              <a:gd name="connsiteY3063" fmla="*/ 4175126 h 5902321"/>
              <a:gd name="connsiteX3064" fmla="*/ 34506 w 3798659"/>
              <a:gd name="connsiteY3064" fmla="*/ 4146513 h 5902321"/>
              <a:gd name="connsiteX3065" fmla="*/ 88747 w 3798659"/>
              <a:gd name="connsiteY3065" fmla="*/ 3938643 h 5902321"/>
              <a:gd name="connsiteX3066" fmla="*/ 103221 w 3798659"/>
              <a:gd name="connsiteY3066" fmla="*/ 3908242 h 5902321"/>
              <a:gd name="connsiteX3067" fmla="*/ 106262 w 3798659"/>
              <a:gd name="connsiteY3067" fmla="*/ 3883586 h 5902321"/>
              <a:gd name="connsiteX3068" fmla="*/ 151770 w 3798659"/>
              <a:gd name="connsiteY3068" fmla="*/ 3717550 h 5902321"/>
              <a:gd name="connsiteX3069" fmla="*/ 153459 w 3798659"/>
              <a:gd name="connsiteY3069" fmla="*/ 3674845 h 5902321"/>
              <a:gd name="connsiteX3070" fmla="*/ 161806 w 3798659"/>
              <a:gd name="connsiteY3070" fmla="*/ 3665149 h 5902321"/>
              <a:gd name="connsiteX3071" fmla="*/ 160457 w 3798659"/>
              <a:gd name="connsiteY3071" fmla="*/ 3647103 h 5902321"/>
              <a:gd name="connsiteX3072" fmla="*/ 161760 w 3798659"/>
              <a:gd name="connsiteY3072" fmla="*/ 3636535 h 5902321"/>
              <a:gd name="connsiteX3073" fmla="*/ 219088 w 3798659"/>
              <a:gd name="connsiteY3073" fmla="*/ 3432620 h 5902321"/>
              <a:gd name="connsiteX3074" fmla="*/ 216867 w 3798659"/>
              <a:gd name="connsiteY3074" fmla="*/ 3421618 h 5902321"/>
              <a:gd name="connsiteX3075" fmla="*/ 230910 w 3798659"/>
              <a:gd name="connsiteY3075" fmla="*/ 3394740 h 5902321"/>
              <a:gd name="connsiteX3076" fmla="*/ 229127 w 3798659"/>
              <a:gd name="connsiteY3076" fmla="*/ 3380218 h 5902321"/>
              <a:gd name="connsiteX3077" fmla="*/ 284283 w 3798659"/>
              <a:gd name="connsiteY3077" fmla="*/ 3193916 h 5902321"/>
              <a:gd name="connsiteX3078" fmla="*/ 281582 w 3798659"/>
              <a:gd name="connsiteY3078" fmla="*/ 3157823 h 5902321"/>
              <a:gd name="connsiteX3079" fmla="*/ 289015 w 3798659"/>
              <a:gd name="connsiteY3079" fmla="*/ 3126556 h 5902321"/>
              <a:gd name="connsiteX3080" fmla="*/ 287615 w 3798659"/>
              <a:gd name="connsiteY3080" fmla="*/ 3079896 h 5902321"/>
              <a:gd name="connsiteX3081" fmla="*/ 313045 w 3798659"/>
              <a:gd name="connsiteY3081" fmla="*/ 3018663 h 5902321"/>
              <a:gd name="connsiteX3082" fmla="*/ 313479 w 3798659"/>
              <a:gd name="connsiteY3082" fmla="*/ 3015140 h 5902321"/>
              <a:gd name="connsiteX3083" fmla="*/ 312131 w 3798659"/>
              <a:gd name="connsiteY3083" fmla="*/ 2997094 h 5902321"/>
              <a:gd name="connsiteX3084" fmla="*/ 305379 w 3798659"/>
              <a:gd name="connsiteY3084" fmla="*/ 2996262 h 5902321"/>
              <a:gd name="connsiteX3085" fmla="*/ 317823 w 3798659"/>
              <a:gd name="connsiteY3085" fmla="*/ 2979916 h 5902321"/>
              <a:gd name="connsiteX3086" fmla="*/ 330997 w 3798659"/>
              <a:gd name="connsiteY3086" fmla="*/ 2960084 h 5902321"/>
              <a:gd name="connsiteX3087" fmla="*/ 330083 w 3798659"/>
              <a:gd name="connsiteY3087" fmla="*/ 2938517 h 5902321"/>
              <a:gd name="connsiteX3088" fmla="*/ 335804 w 3798659"/>
              <a:gd name="connsiteY3088" fmla="*/ 2926501 h 5902321"/>
              <a:gd name="connsiteX3089" fmla="*/ 329098 w 3798659"/>
              <a:gd name="connsiteY3089" fmla="*/ 2909742 h 5902321"/>
              <a:gd name="connsiteX3090" fmla="*/ 332649 w 3798659"/>
              <a:gd name="connsiteY3090" fmla="*/ 2902641 h 5902321"/>
              <a:gd name="connsiteX3091" fmla="*/ 329668 w 3798659"/>
              <a:gd name="connsiteY3091" fmla="*/ 2889228 h 5902321"/>
              <a:gd name="connsiteX3092" fmla="*/ 329116 w 3798659"/>
              <a:gd name="connsiteY3092" fmla="*/ 2888333 h 5902321"/>
              <a:gd name="connsiteX3093" fmla="*/ 329242 w 3798659"/>
              <a:gd name="connsiteY3093" fmla="*/ 2887312 h 5902321"/>
              <a:gd name="connsiteX3094" fmla="*/ 325551 w 3798659"/>
              <a:gd name="connsiteY3094" fmla="*/ 2870701 h 5902321"/>
              <a:gd name="connsiteX3095" fmla="*/ 329098 w 3798659"/>
              <a:gd name="connsiteY3095" fmla="*/ 2842307 h 5902321"/>
              <a:gd name="connsiteX3096" fmla="*/ 325551 w 3798659"/>
              <a:gd name="connsiteY3096" fmla="*/ 2799719 h 5902321"/>
              <a:gd name="connsiteX3097" fmla="*/ 329098 w 3798659"/>
              <a:gd name="connsiteY3097" fmla="*/ 2792619 h 5902321"/>
              <a:gd name="connsiteX3098" fmla="*/ 318453 w 3798659"/>
              <a:gd name="connsiteY3098" fmla="*/ 2764228 h 5902321"/>
              <a:gd name="connsiteX3099" fmla="*/ 336198 w 3798659"/>
              <a:gd name="connsiteY3099" fmla="*/ 2728737 h 5902321"/>
              <a:gd name="connsiteX3100" fmla="*/ 332649 w 3798659"/>
              <a:gd name="connsiteY3100" fmla="*/ 2710989 h 5902321"/>
              <a:gd name="connsiteX3101" fmla="*/ 332649 w 3798659"/>
              <a:gd name="connsiteY3101" fmla="*/ 2700344 h 5902321"/>
              <a:gd name="connsiteX3102" fmla="*/ 314903 w 3798659"/>
              <a:gd name="connsiteY3102" fmla="*/ 2700344 h 5902321"/>
              <a:gd name="connsiteX3103" fmla="*/ 300708 w 3798659"/>
              <a:gd name="connsiteY3103" fmla="*/ 2710988 h 5902321"/>
              <a:gd name="connsiteX3104" fmla="*/ 293607 w 3798659"/>
              <a:gd name="connsiteY3104" fmla="*/ 2703891 h 5902321"/>
              <a:gd name="connsiteX3105" fmla="*/ 293607 w 3798659"/>
              <a:gd name="connsiteY3105" fmla="*/ 2700344 h 5902321"/>
              <a:gd name="connsiteX3106" fmla="*/ 336199 w 3798659"/>
              <a:gd name="connsiteY3106" fmla="*/ 2682599 h 5902321"/>
              <a:gd name="connsiteX3107" fmla="*/ 350394 w 3798659"/>
              <a:gd name="connsiteY3107" fmla="*/ 2657752 h 5902321"/>
              <a:gd name="connsiteX3108" fmla="*/ 354830 w 3798659"/>
              <a:gd name="connsiteY3108" fmla="*/ 2669289 h 5902321"/>
              <a:gd name="connsiteX3109" fmla="*/ 355571 w 3798659"/>
              <a:gd name="connsiteY3109" fmla="*/ 2670030 h 5902321"/>
              <a:gd name="connsiteX3110" fmla="*/ 356481 w 3798659"/>
              <a:gd name="connsiteY3110" fmla="*/ 2666420 h 5902321"/>
              <a:gd name="connsiteX3111" fmla="*/ 357284 w 3798659"/>
              <a:gd name="connsiteY3111" fmla="*/ 2652661 h 5902321"/>
              <a:gd name="connsiteX3112" fmla="*/ 358167 w 3798659"/>
              <a:gd name="connsiteY3112" fmla="*/ 2623896 h 5902321"/>
              <a:gd name="connsiteX3113" fmla="*/ 343296 w 3798659"/>
              <a:gd name="connsiteY3113" fmla="*/ 2640007 h 5902321"/>
              <a:gd name="connsiteX3114" fmla="*/ 339746 w 3798659"/>
              <a:gd name="connsiteY3114" fmla="*/ 2640007 h 5902321"/>
              <a:gd name="connsiteX3115" fmla="*/ 339746 w 3798659"/>
              <a:gd name="connsiteY3115" fmla="*/ 2625812 h 5902321"/>
              <a:gd name="connsiteX3116" fmla="*/ 350394 w 3798659"/>
              <a:gd name="connsiteY3116" fmla="*/ 2593868 h 5902321"/>
              <a:gd name="connsiteX3117" fmla="*/ 350394 w 3798659"/>
              <a:gd name="connsiteY3117" fmla="*/ 2586770 h 5902321"/>
              <a:gd name="connsiteX3118" fmla="*/ 339746 w 3798659"/>
              <a:gd name="connsiteY3118" fmla="*/ 2586770 h 5902321"/>
              <a:gd name="connsiteX3119" fmla="*/ 339746 w 3798659"/>
              <a:gd name="connsiteY3119" fmla="*/ 2579673 h 5902321"/>
              <a:gd name="connsiteX3120" fmla="*/ 361042 w 3798659"/>
              <a:gd name="connsiteY3120" fmla="*/ 2526437 h 5902321"/>
              <a:gd name="connsiteX3121" fmla="*/ 365042 w 3798659"/>
              <a:gd name="connsiteY3121" fmla="*/ 2524437 h 5902321"/>
              <a:gd name="connsiteX3122" fmla="*/ 359767 w 3798659"/>
              <a:gd name="connsiteY3122" fmla="*/ 2523786 h 5902321"/>
              <a:gd name="connsiteX3123" fmla="*/ 344375 w 3798659"/>
              <a:gd name="connsiteY3123" fmla="*/ 2532614 h 5902321"/>
              <a:gd name="connsiteX3124" fmla="*/ 338196 w 3798659"/>
              <a:gd name="connsiteY3124" fmla="*/ 2524701 h 5902321"/>
              <a:gd name="connsiteX3125" fmla="*/ 338631 w 3798659"/>
              <a:gd name="connsiteY3125" fmla="*/ 2521180 h 5902321"/>
              <a:gd name="connsiteX3126" fmla="*/ 383074 w 3798659"/>
              <a:gd name="connsiteY3126" fmla="*/ 2508781 h 5902321"/>
              <a:gd name="connsiteX3127" fmla="*/ 400203 w 3798659"/>
              <a:gd name="connsiteY3127" fmla="*/ 2485859 h 5902321"/>
              <a:gd name="connsiteX3128" fmla="*/ 403194 w 3798659"/>
              <a:gd name="connsiteY3128" fmla="*/ 2497851 h 5902321"/>
              <a:gd name="connsiteX3129" fmla="*/ 404780 w 3798659"/>
              <a:gd name="connsiteY3129" fmla="*/ 2499883 h 5902321"/>
              <a:gd name="connsiteX3130" fmla="*/ 407180 w 3798659"/>
              <a:gd name="connsiteY3130" fmla="*/ 2495382 h 5902321"/>
              <a:gd name="connsiteX3131" fmla="*/ 428473 w 3798659"/>
              <a:gd name="connsiteY3131" fmla="*/ 2473200 h 5902321"/>
              <a:gd name="connsiteX3132" fmla="*/ 434777 w 3798659"/>
              <a:gd name="connsiteY3132" fmla="*/ 2443522 h 5902321"/>
              <a:gd name="connsiteX3133" fmla="*/ 429158 w 3798659"/>
              <a:gd name="connsiteY3133" fmla="*/ 2425060 h 5902321"/>
              <a:gd name="connsiteX3134" fmla="*/ 422110 w 3798659"/>
              <a:gd name="connsiteY3134" fmla="*/ 2424191 h 5902321"/>
              <a:gd name="connsiteX3135" fmla="*/ 395331 w 3798659"/>
              <a:gd name="connsiteY3135" fmla="*/ 2467378 h 5902321"/>
              <a:gd name="connsiteX3136" fmla="*/ 391807 w 3798659"/>
              <a:gd name="connsiteY3136" fmla="*/ 2466943 h 5902321"/>
              <a:gd name="connsiteX3137" fmla="*/ 392123 w 3798659"/>
              <a:gd name="connsiteY3137" fmla="*/ 2464383 h 5902321"/>
              <a:gd name="connsiteX3138" fmla="*/ 378787 w 3798659"/>
              <a:gd name="connsiteY3138" fmla="*/ 2437710 h 5902321"/>
              <a:gd name="connsiteX3139" fmla="*/ 378788 w 3798659"/>
              <a:gd name="connsiteY3139" fmla="*/ 2430612 h 5902321"/>
              <a:gd name="connsiteX3140" fmla="*/ 385885 w 3798659"/>
              <a:gd name="connsiteY3140" fmla="*/ 2423511 h 5902321"/>
              <a:gd name="connsiteX3141" fmla="*/ 389435 w 3798659"/>
              <a:gd name="connsiteY3141" fmla="*/ 2423511 h 5902321"/>
              <a:gd name="connsiteX3142" fmla="*/ 398164 w 3798659"/>
              <a:gd name="connsiteY3142" fmla="*/ 2443154 h 5902321"/>
              <a:gd name="connsiteX3143" fmla="*/ 408022 w 3798659"/>
              <a:gd name="connsiteY3143" fmla="*/ 2422454 h 5902321"/>
              <a:gd name="connsiteX3144" fmla="*/ 408890 w 3798659"/>
              <a:gd name="connsiteY3144" fmla="*/ 2415410 h 5902321"/>
              <a:gd name="connsiteX3145" fmla="*/ 398322 w 3798659"/>
              <a:gd name="connsiteY3145" fmla="*/ 2414107 h 5902321"/>
              <a:gd name="connsiteX3146" fmla="*/ 399191 w 3798659"/>
              <a:gd name="connsiteY3146" fmla="*/ 2407063 h 5902321"/>
              <a:gd name="connsiteX3147" fmla="*/ 412708 w 3798659"/>
              <a:gd name="connsiteY3147" fmla="*/ 2395320 h 5902321"/>
              <a:gd name="connsiteX3148" fmla="*/ 425418 w 3798659"/>
              <a:gd name="connsiteY3148" fmla="*/ 2360710 h 5902321"/>
              <a:gd name="connsiteX3149" fmla="*/ 424926 w 3798659"/>
              <a:gd name="connsiteY3149" fmla="*/ 2359627 h 5902321"/>
              <a:gd name="connsiteX3150" fmla="*/ 421375 w 3798659"/>
              <a:gd name="connsiteY3150" fmla="*/ 2356080 h 5902321"/>
              <a:gd name="connsiteX3151" fmla="*/ 421376 w 3798659"/>
              <a:gd name="connsiteY3151" fmla="*/ 2348982 h 5902321"/>
              <a:gd name="connsiteX3152" fmla="*/ 428473 w 3798659"/>
              <a:gd name="connsiteY3152" fmla="*/ 2338334 h 5902321"/>
              <a:gd name="connsiteX3153" fmla="*/ 428474 w 3798659"/>
              <a:gd name="connsiteY3153" fmla="*/ 2331233 h 5902321"/>
              <a:gd name="connsiteX3154" fmla="*/ 421375 w 3798659"/>
              <a:gd name="connsiteY3154" fmla="*/ 2331233 h 5902321"/>
              <a:gd name="connsiteX3155" fmla="*/ 414278 w 3798659"/>
              <a:gd name="connsiteY3155" fmla="*/ 2341882 h 5902321"/>
              <a:gd name="connsiteX3156" fmla="*/ 410728 w 3798659"/>
              <a:gd name="connsiteY3156" fmla="*/ 2341881 h 5902321"/>
              <a:gd name="connsiteX3157" fmla="*/ 410728 w 3798659"/>
              <a:gd name="connsiteY3157" fmla="*/ 2338335 h 5902321"/>
              <a:gd name="connsiteX3158" fmla="*/ 414278 w 3798659"/>
              <a:gd name="connsiteY3158" fmla="*/ 2313488 h 5902321"/>
              <a:gd name="connsiteX3159" fmla="*/ 407180 w 3798659"/>
              <a:gd name="connsiteY3159" fmla="*/ 2313488 h 5902321"/>
              <a:gd name="connsiteX3160" fmla="*/ 392983 w 3798659"/>
              <a:gd name="connsiteY3160" fmla="*/ 2341882 h 5902321"/>
              <a:gd name="connsiteX3161" fmla="*/ 382335 w 3798659"/>
              <a:gd name="connsiteY3161" fmla="*/ 2341881 h 5902321"/>
              <a:gd name="connsiteX3162" fmla="*/ 375237 w 3798659"/>
              <a:gd name="connsiteY3162" fmla="*/ 2327686 h 5902321"/>
              <a:gd name="connsiteX3163" fmla="*/ 350394 w 3798659"/>
              <a:gd name="connsiteY3163" fmla="*/ 2363178 h 5902321"/>
              <a:gd name="connsiteX3164" fmla="*/ 346844 w 3798659"/>
              <a:gd name="connsiteY3164" fmla="*/ 2363177 h 5902321"/>
              <a:gd name="connsiteX3165" fmla="*/ 325551 w 3798659"/>
              <a:gd name="connsiteY3165" fmla="*/ 2338334 h 5902321"/>
              <a:gd name="connsiteX3166" fmla="*/ 371690 w 3798659"/>
              <a:gd name="connsiteY3166" fmla="*/ 2274450 h 5902321"/>
              <a:gd name="connsiteX3167" fmla="*/ 368139 w 3798659"/>
              <a:gd name="connsiteY3167" fmla="*/ 2267353 h 5902321"/>
              <a:gd name="connsiteX3168" fmla="*/ 378787 w 3798659"/>
              <a:gd name="connsiteY3168" fmla="*/ 2253154 h 5902321"/>
              <a:gd name="connsiteX3169" fmla="*/ 375237 w 3798659"/>
              <a:gd name="connsiteY3169" fmla="*/ 2246056 h 5902321"/>
              <a:gd name="connsiteX3170" fmla="*/ 375236 w 3798659"/>
              <a:gd name="connsiteY3170" fmla="*/ 2238959 h 5902321"/>
              <a:gd name="connsiteX3171" fmla="*/ 378787 w 3798659"/>
              <a:gd name="connsiteY3171" fmla="*/ 2238960 h 5902321"/>
              <a:gd name="connsiteX3172" fmla="*/ 421376 w 3798659"/>
              <a:gd name="connsiteY3172" fmla="*/ 2263802 h 5902321"/>
              <a:gd name="connsiteX3173" fmla="*/ 424064 w 3798659"/>
              <a:gd name="connsiteY3173" fmla="*/ 2263354 h 5902321"/>
              <a:gd name="connsiteX3174" fmla="*/ 426651 w 3798659"/>
              <a:gd name="connsiteY3174" fmla="*/ 2242375 h 5902321"/>
              <a:gd name="connsiteX3175" fmla="*/ 425305 w 3798659"/>
              <a:gd name="connsiteY3175" fmla="*/ 2238581 h 5902321"/>
              <a:gd name="connsiteX3176" fmla="*/ 424926 w 3798659"/>
              <a:gd name="connsiteY3176" fmla="*/ 2238959 h 5902321"/>
              <a:gd name="connsiteX3177" fmla="*/ 414278 w 3798659"/>
              <a:gd name="connsiteY3177" fmla="*/ 2238959 h 5902321"/>
              <a:gd name="connsiteX3178" fmla="*/ 410727 w 3798659"/>
              <a:gd name="connsiteY3178" fmla="*/ 2228312 h 5902321"/>
              <a:gd name="connsiteX3179" fmla="*/ 414278 w 3798659"/>
              <a:gd name="connsiteY3179" fmla="*/ 2228311 h 5902321"/>
              <a:gd name="connsiteX3180" fmla="*/ 407180 w 3798659"/>
              <a:gd name="connsiteY3180" fmla="*/ 2210566 h 5902321"/>
              <a:gd name="connsiteX3181" fmla="*/ 410727 w 3798659"/>
              <a:gd name="connsiteY3181" fmla="*/ 2189270 h 5902321"/>
              <a:gd name="connsiteX3182" fmla="*/ 410728 w 3798659"/>
              <a:gd name="connsiteY3182" fmla="*/ 2175075 h 5902321"/>
              <a:gd name="connsiteX3183" fmla="*/ 400083 w 3798659"/>
              <a:gd name="connsiteY3183" fmla="*/ 2160877 h 5902321"/>
              <a:gd name="connsiteX3184" fmla="*/ 414278 w 3798659"/>
              <a:gd name="connsiteY3184" fmla="*/ 2132483 h 5902321"/>
              <a:gd name="connsiteX3185" fmla="*/ 421375 w 3798659"/>
              <a:gd name="connsiteY3185" fmla="*/ 2132483 h 5902321"/>
              <a:gd name="connsiteX3186" fmla="*/ 428473 w 3798659"/>
              <a:gd name="connsiteY3186" fmla="*/ 2153779 h 5902321"/>
              <a:gd name="connsiteX3187" fmla="*/ 436645 w 3798659"/>
              <a:gd name="connsiteY3187" fmla="*/ 2153779 h 5902321"/>
              <a:gd name="connsiteX3188" fmla="*/ 445939 w 3798659"/>
              <a:gd name="connsiteY3188" fmla="*/ 2148701 h 5902321"/>
              <a:gd name="connsiteX3189" fmla="*/ 439307 w 3798659"/>
              <a:gd name="connsiteY3189" fmla="*/ 2142072 h 5902321"/>
              <a:gd name="connsiteX3190" fmla="*/ 439307 w 3798659"/>
              <a:gd name="connsiteY3190" fmla="*/ 2138524 h 5902321"/>
              <a:gd name="connsiteX3191" fmla="*/ 449955 w 3798659"/>
              <a:gd name="connsiteY3191" fmla="*/ 2130538 h 5902321"/>
              <a:gd name="connsiteX3192" fmla="*/ 459777 w 3798659"/>
              <a:gd name="connsiteY3192" fmla="*/ 2127538 h 5902321"/>
              <a:gd name="connsiteX3193" fmla="*/ 468250 w 3798659"/>
              <a:gd name="connsiteY3193" fmla="*/ 2108044 h 5902321"/>
              <a:gd name="connsiteX3194" fmla="*/ 465594 w 3798659"/>
              <a:gd name="connsiteY3194" fmla="*/ 2100565 h 5902321"/>
              <a:gd name="connsiteX3195" fmla="*/ 477900 w 3798659"/>
              <a:gd name="connsiteY3195" fmla="*/ 2087777 h 5902321"/>
              <a:gd name="connsiteX3196" fmla="*/ 475245 w 3798659"/>
              <a:gd name="connsiteY3196" fmla="*/ 2080298 h 5902321"/>
              <a:gd name="connsiteX3197" fmla="*/ 476113 w 3798659"/>
              <a:gd name="connsiteY3197" fmla="*/ 2073254 h 5902321"/>
              <a:gd name="connsiteX3198" fmla="*/ 479637 w 3798659"/>
              <a:gd name="connsiteY3198" fmla="*/ 2073689 h 5902321"/>
              <a:gd name="connsiteX3199" fmla="*/ 518865 w 3798659"/>
              <a:gd name="connsiteY3199" fmla="*/ 2103557 h 5902321"/>
              <a:gd name="connsiteX3200" fmla="*/ 526462 w 3798659"/>
              <a:gd name="connsiteY3200" fmla="*/ 2103233 h 5902321"/>
              <a:gd name="connsiteX3201" fmla="*/ 529809 w 3798659"/>
              <a:gd name="connsiteY3201" fmla="*/ 2079521 h 5902321"/>
              <a:gd name="connsiteX3202" fmla="*/ 530262 w 3798659"/>
              <a:gd name="connsiteY3202" fmla="*/ 2075563 h 5902321"/>
              <a:gd name="connsiteX3203" fmla="*/ 525429 w 3798659"/>
              <a:gd name="connsiteY3203" fmla="*/ 2079335 h 5902321"/>
              <a:gd name="connsiteX3204" fmla="*/ 514861 w 3798659"/>
              <a:gd name="connsiteY3204" fmla="*/ 2078031 h 5902321"/>
              <a:gd name="connsiteX3205" fmla="*/ 512641 w 3798659"/>
              <a:gd name="connsiteY3205" fmla="*/ 2067030 h 5902321"/>
              <a:gd name="connsiteX3206" fmla="*/ 516164 w 3798659"/>
              <a:gd name="connsiteY3206" fmla="*/ 2067464 h 5902321"/>
              <a:gd name="connsiteX3207" fmla="*/ 511292 w 3798659"/>
              <a:gd name="connsiteY3207" fmla="*/ 2048983 h 5902321"/>
              <a:gd name="connsiteX3208" fmla="*/ 516303 w 3798659"/>
              <a:gd name="connsiteY3208" fmla="*/ 2032049 h 5902321"/>
              <a:gd name="connsiteX3209" fmla="*/ 510288 w 3798659"/>
              <a:gd name="connsiteY3209" fmla="*/ 2032049 h 5902321"/>
              <a:gd name="connsiteX3210" fmla="*/ 488995 w 3798659"/>
              <a:gd name="connsiteY3210" fmla="*/ 2078188 h 5902321"/>
              <a:gd name="connsiteX3211" fmla="*/ 485445 w 3798659"/>
              <a:gd name="connsiteY3211" fmla="*/ 2078187 h 5902321"/>
              <a:gd name="connsiteX3212" fmla="*/ 485445 w 3798659"/>
              <a:gd name="connsiteY3212" fmla="*/ 2063993 h 5902321"/>
              <a:gd name="connsiteX3213" fmla="*/ 496093 w 3798659"/>
              <a:gd name="connsiteY3213" fmla="*/ 2032050 h 5902321"/>
              <a:gd name="connsiteX3214" fmla="*/ 496093 w 3798659"/>
              <a:gd name="connsiteY3214" fmla="*/ 2024951 h 5902321"/>
              <a:gd name="connsiteX3215" fmla="*/ 485445 w 3798659"/>
              <a:gd name="connsiteY3215" fmla="*/ 2024951 h 5902321"/>
              <a:gd name="connsiteX3216" fmla="*/ 485445 w 3798659"/>
              <a:gd name="connsiteY3216" fmla="*/ 2017854 h 5902321"/>
              <a:gd name="connsiteX3217" fmla="*/ 506741 w 3798659"/>
              <a:gd name="connsiteY3217" fmla="*/ 1964618 h 5902321"/>
              <a:gd name="connsiteX3218" fmla="*/ 520937 w 3798659"/>
              <a:gd name="connsiteY3218" fmla="*/ 1957520 h 5902321"/>
              <a:gd name="connsiteX3219" fmla="*/ 524486 w 3798659"/>
              <a:gd name="connsiteY3219" fmla="*/ 1957520 h 5902321"/>
              <a:gd name="connsiteX3220" fmla="*/ 545782 w 3798659"/>
              <a:gd name="connsiteY3220" fmla="*/ 1978813 h 5902321"/>
              <a:gd name="connsiteX3221" fmla="*/ 549330 w 3798659"/>
              <a:gd name="connsiteY3221" fmla="*/ 1961067 h 5902321"/>
              <a:gd name="connsiteX3222" fmla="*/ 545783 w 3798659"/>
              <a:gd name="connsiteY3222" fmla="*/ 1946872 h 5902321"/>
              <a:gd name="connsiteX3223" fmla="*/ 574172 w 3798659"/>
              <a:gd name="connsiteY3223" fmla="*/ 1911381 h 5902321"/>
              <a:gd name="connsiteX3224" fmla="*/ 588371 w 3798659"/>
              <a:gd name="connsiteY3224" fmla="*/ 1836850 h 5902321"/>
              <a:gd name="connsiteX3225" fmla="*/ 570625 w 3798659"/>
              <a:gd name="connsiteY3225" fmla="*/ 1797807 h 5902321"/>
              <a:gd name="connsiteX3226" fmla="*/ 567075 w 3798659"/>
              <a:gd name="connsiteY3226" fmla="*/ 1794261 h 5902321"/>
              <a:gd name="connsiteX3227" fmla="*/ 567075 w 3798659"/>
              <a:gd name="connsiteY3227" fmla="*/ 1787163 h 5902321"/>
              <a:gd name="connsiteX3228" fmla="*/ 574172 w 3798659"/>
              <a:gd name="connsiteY3228" fmla="*/ 1776516 h 5902321"/>
              <a:gd name="connsiteX3229" fmla="*/ 574172 w 3798659"/>
              <a:gd name="connsiteY3229" fmla="*/ 1769414 h 5902321"/>
              <a:gd name="connsiteX3230" fmla="*/ 567075 w 3798659"/>
              <a:gd name="connsiteY3230" fmla="*/ 1769414 h 5902321"/>
              <a:gd name="connsiteX3231" fmla="*/ 559977 w 3798659"/>
              <a:gd name="connsiteY3231" fmla="*/ 1780063 h 5902321"/>
              <a:gd name="connsiteX3232" fmla="*/ 556427 w 3798659"/>
              <a:gd name="connsiteY3232" fmla="*/ 1780062 h 5902321"/>
              <a:gd name="connsiteX3233" fmla="*/ 556428 w 3798659"/>
              <a:gd name="connsiteY3233" fmla="*/ 1776515 h 5902321"/>
              <a:gd name="connsiteX3234" fmla="*/ 559977 w 3798659"/>
              <a:gd name="connsiteY3234" fmla="*/ 1751669 h 5902321"/>
              <a:gd name="connsiteX3235" fmla="*/ 552880 w 3798659"/>
              <a:gd name="connsiteY3235" fmla="*/ 1751669 h 5902321"/>
              <a:gd name="connsiteX3236" fmla="*/ 538682 w 3798659"/>
              <a:gd name="connsiteY3236" fmla="*/ 1780063 h 5902321"/>
              <a:gd name="connsiteX3237" fmla="*/ 528034 w 3798659"/>
              <a:gd name="connsiteY3237" fmla="*/ 1780062 h 5902321"/>
              <a:gd name="connsiteX3238" fmla="*/ 520936 w 3798659"/>
              <a:gd name="connsiteY3238" fmla="*/ 1765867 h 5902321"/>
              <a:gd name="connsiteX3239" fmla="*/ 496094 w 3798659"/>
              <a:gd name="connsiteY3239" fmla="*/ 1801359 h 5902321"/>
              <a:gd name="connsiteX3240" fmla="*/ 492543 w 3798659"/>
              <a:gd name="connsiteY3240" fmla="*/ 1801358 h 5902321"/>
              <a:gd name="connsiteX3241" fmla="*/ 471250 w 3798659"/>
              <a:gd name="connsiteY3241" fmla="*/ 1776516 h 5902321"/>
              <a:gd name="connsiteX3242" fmla="*/ 517389 w 3798659"/>
              <a:gd name="connsiteY3242" fmla="*/ 1712631 h 5902321"/>
              <a:gd name="connsiteX3243" fmla="*/ 513838 w 3798659"/>
              <a:gd name="connsiteY3243" fmla="*/ 1705534 h 5902321"/>
              <a:gd name="connsiteX3244" fmla="*/ 524486 w 3798659"/>
              <a:gd name="connsiteY3244" fmla="*/ 1691336 h 5902321"/>
              <a:gd name="connsiteX3245" fmla="*/ 520936 w 3798659"/>
              <a:gd name="connsiteY3245" fmla="*/ 1684237 h 5902321"/>
              <a:gd name="connsiteX3246" fmla="*/ 520936 w 3798659"/>
              <a:gd name="connsiteY3246" fmla="*/ 1677140 h 5902321"/>
              <a:gd name="connsiteX3247" fmla="*/ 524486 w 3798659"/>
              <a:gd name="connsiteY3247" fmla="*/ 1677141 h 5902321"/>
              <a:gd name="connsiteX3248" fmla="*/ 567075 w 3798659"/>
              <a:gd name="connsiteY3248" fmla="*/ 1701984 h 5902321"/>
              <a:gd name="connsiteX3249" fmla="*/ 588371 w 3798659"/>
              <a:gd name="connsiteY3249" fmla="*/ 1698433 h 5902321"/>
              <a:gd name="connsiteX3250" fmla="*/ 595468 w 3798659"/>
              <a:gd name="connsiteY3250" fmla="*/ 1705533 h 5902321"/>
              <a:gd name="connsiteX3251" fmla="*/ 613213 w 3798659"/>
              <a:gd name="connsiteY3251" fmla="*/ 1705534 h 5902321"/>
              <a:gd name="connsiteX3252" fmla="*/ 613213 w 3798659"/>
              <a:gd name="connsiteY3252" fmla="*/ 1709081 h 5902321"/>
              <a:gd name="connsiteX3253" fmla="*/ 599018 w 3798659"/>
              <a:gd name="connsiteY3253" fmla="*/ 1726826 h 5902321"/>
              <a:gd name="connsiteX3254" fmla="*/ 606116 w 3798659"/>
              <a:gd name="connsiteY3254" fmla="*/ 1733924 h 5902321"/>
              <a:gd name="connsiteX3255" fmla="*/ 634509 w 3798659"/>
              <a:gd name="connsiteY3255" fmla="*/ 1712631 h 5902321"/>
              <a:gd name="connsiteX3256" fmla="*/ 630959 w 3798659"/>
              <a:gd name="connsiteY3256" fmla="*/ 1705534 h 5902321"/>
              <a:gd name="connsiteX3257" fmla="*/ 641607 w 3798659"/>
              <a:gd name="connsiteY3257" fmla="*/ 1691335 h 5902321"/>
              <a:gd name="connsiteX3258" fmla="*/ 645157 w 3798659"/>
              <a:gd name="connsiteY3258" fmla="*/ 1691336 h 5902321"/>
              <a:gd name="connsiteX3259" fmla="*/ 652255 w 3798659"/>
              <a:gd name="connsiteY3259" fmla="*/ 1698433 h 5902321"/>
              <a:gd name="connsiteX3260" fmla="*/ 648704 w 3798659"/>
              <a:gd name="connsiteY3260" fmla="*/ 1716179 h 5902321"/>
              <a:gd name="connsiteX3261" fmla="*/ 664431 w 3798659"/>
              <a:gd name="connsiteY3261" fmla="*/ 1711375 h 5902321"/>
              <a:gd name="connsiteX3262" fmla="*/ 665245 w 3798659"/>
              <a:gd name="connsiteY3262" fmla="*/ 1705607 h 5902321"/>
              <a:gd name="connsiteX3263" fmla="*/ 666097 w 3798659"/>
              <a:gd name="connsiteY3263" fmla="*/ 1698160 h 5902321"/>
              <a:gd name="connsiteX3264" fmla="*/ 654029 w 3798659"/>
              <a:gd name="connsiteY3264" fmla="*/ 1675364 h 5902321"/>
              <a:gd name="connsiteX3265" fmla="*/ 648704 w 3798659"/>
              <a:gd name="connsiteY3265" fmla="*/ 1659395 h 5902321"/>
              <a:gd name="connsiteX3266" fmla="*/ 649335 w 3798659"/>
              <a:gd name="connsiteY3266" fmla="*/ 1658135 h 5902321"/>
              <a:gd name="connsiteX3267" fmla="*/ 645725 w 3798659"/>
              <a:gd name="connsiteY3267" fmla="*/ 1658135 h 5902321"/>
              <a:gd name="connsiteX3268" fmla="*/ 624431 w 3798659"/>
              <a:gd name="connsiteY3268" fmla="*/ 1704273 h 5902321"/>
              <a:gd name="connsiteX3269" fmla="*/ 620881 w 3798659"/>
              <a:gd name="connsiteY3269" fmla="*/ 1704274 h 5902321"/>
              <a:gd name="connsiteX3270" fmla="*/ 620882 w 3798659"/>
              <a:gd name="connsiteY3270" fmla="*/ 1690078 h 5902321"/>
              <a:gd name="connsiteX3271" fmla="*/ 631529 w 3798659"/>
              <a:gd name="connsiteY3271" fmla="*/ 1658135 h 5902321"/>
              <a:gd name="connsiteX3272" fmla="*/ 631529 w 3798659"/>
              <a:gd name="connsiteY3272" fmla="*/ 1651038 h 5902321"/>
              <a:gd name="connsiteX3273" fmla="*/ 620882 w 3798659"/>
              <a:gd name="connsiteY3273" fmla="*/ 1651038 h 5902321"/>
              <a:gd name="connsiteX3274" fmla="*/ 620881 w 3798659"/>
              <a:gd name="connsiteY3274" fmla="*/ 1643939 h 5902321"/>
              <a:gd name="connsiteX3275" fmla="*/ 632859 w 3798659"/>
              <a:gd name="connsiteY3275" fmla="*/ 1630631 h 5902321"/>
              <a:gd name="connsiteX3276" fmla="*/ 638570 w 3798659"/>
              <a:gd name="connsiteY3276" fmla="*/ 1606159 h 5902321"/>
              <a:gd name="connsiteX3277" fmla="*/ 630959 w 3798659"/>
              <a:gd name="connsiteY3277" fmla="*/ 1606159 h 5902321"/>
              <a:gd name="connsiteX3278" fmla="*/ 623862 w 3798659"/>
              <a:gd name="connsiteY3278" fmla="*/ 1595511 h 5902321"/>
              <a:gd name="connsiteX3279" fmla="*/ 627411 w 3798659"/>
              <a:gd name="connsiteY3279" fmla="*/ 1584863 h 5902321"/>
              <a:gd name="connsiteX3280" fmla="*/ 620311 w 3798659"/>
              <a:gd name="connsiteY3280" fmla="*/ 1577766 h 5902321"/>
              <a:gd name="connsiteX3281" fmla="*/ 634509 w 3798659"/>
              <a:gd name="connsiteY3281" fmla="*/ 1563567 h 5902321"/>
              <a:gd name="connsiteX3282" fmla="*/ 638057 w 3798659"/>
              <a:gd name="connsiteY3282" fmla="*/ 1563567 h 5902321"/>
              <a:gd name="connsiteX3283" fmla="*/ 645158 w 3798659"/>
              <a:gd name="connsiteY3283" fmla="*/ 1570665 h 5902321"/>
              <a:gd name="connsiteX3284" fmla="*/ 638057 w 3798659"/>
              <a:gd name="connsiteY3284" fmla="*/ 1591961 h 5902321"/>
              <a:gd name="connsiteX3285" fmla="*/ 641160 w 3798659"/>
              <a:gd name="connsiteY3285" fmla="*/ 1595063 h 5902321"/>
              <a:gd name="connsiteX3286" fmla="*/ 642178 w 3798659"/>
              <a:gd name="connsiteY3286" fmla="*/ 1590705 h 5902321"/>
              <a:gd name="connsiteX3287" fmla="*/ 656372 w 3798659"/>
              <a:gd name="connsiteY3287" fmla="*/ 1583606 h 5902321"/>
              <a:gd name="connsiteX3288" fmla="*/ 659923 w 3798659"/>
              <a:gd name="connsiteY3288" fmla="*/ 1583607 h 5902321"/>
              <a:gd name="connsiteX3289" fmla="*/ 665246 w 3798659"/>
              <a:gd name="connsiteY3289" fmla="*/ 1592922 h 5902321"/>
              <a:gd name="connsiteX3290" fmla="*/ 666450 w 3798659"/>
              <a:gd name="connsiteY3290" fmla="*/ 1593825 h 5902321"/>
              <a:gd name="connsiteX3291" fmla="*/ 666450 w 3798659"/>
              <a:gd name="connsiteY3291" fmla="*/ 1591961 h 5902321"/>
              <a:gd name="connsiteX3292" fmla="*/ 678872 w 3798659"/>
              <a:gd name="connsiteY3292" fmla="*/ 1587526 h 5902321"/>
              <a:gd name="connsiteX3293" fmla="*/ 684263 w 3798659"/>
              <a:gd name="connsiteY3293" fmla="*/ 1585147 h 5902321"/>
              <a:gd name="connsiteX3294" fmla="*/ 681218 w 3798659"/>
              <a:gd name="connsiteY3294" fmla="*/ 1572958 h 5902321"/>
              <a:gd name="connsiteX3295" fmla="*/ 709608 w 3798659"/>
              <a:gd name="connsiteY3295" fmla="*/ 1537468 h 5902321"/>
              <a:gd name="connsiteX3296" fmla="*/ 723806 w 3798659"/>
              <a:gd name="connsiteY3296" fmla="*/ 1462935 h 5902321"/>
              <a:gd name="connsiteX3297" fmla="*/ 706061 w 3798659"/>
              <a:gd name="connsiteY3297" fmla="*/ 1423894 h 5902321"/>
              <a:gd name="connsiteX3298" fmla="*/ 702511 w 3798659"/>
              <a:gd name="connsiteY3298" fmla="*/ 1420348 h 5902321"/>
              <a:gd name="connsiteX3299" fmla="*/ 702511 w 3798659"/>
              <a:gd name="connsiteY3299" fmla="*/ 1413249 h 5902321"/>
              <a:gd name="connsiteX3300" fmla="*/ 709608 w 3798659"/>
              <a:gd name="connsiteY3300" fmla="*/ 1402602 h 5902321"/>
              <a:gd name="connsiteX3301" fmla="*/ 709609 w 3798659"/>
              <a:gd name="connsiteY3301" fmla="*/ 1395501 h 5902321"/>
              <a:gd name="connsiteX3302" fmla="*/ 702511 w 3798659"/>
              <a:gd name="connsiteY3302" fmla="*/ 1395501 h 5902321"/>
              <a:gd name="connsiteX3303" fmla="*/ 695414 w 3798659"/>
              <a:gd name="connsiteY3303" fmla="*/ 1406150 h 5902321"/>
              <a:gd name="connsiteX3304" fmla="*/ 691863 w 3798659"/>
              <a:gd name="connsiteY3304" fmla="*/ 1406149 h 5902321"/>
              <a:gd name="connsiteX3305" fmla="*/ 691863 w 3798659"/>
              <a:gd name="connsiteY3305" fmla="*/ 1402602 h 5902321"/>
              <a:gd name="connsiteX3306" fmla="*/ 695413 w 3798659"/>
              <a:gd name="connsiteY3306" fmla="*/ 1377756 h 5902321"/>
              <a:gd name="connsiteX3307" fmla="*/ 688316 w 3798659"/>
              <a:gd name="connsiteY3307" fmla="*/ 1377756 h 5902321"/>
              <a:gd name="connsiteX3308" fmla="*/ 674117 w 3798659"/>
              <a:gd name="connsiteY3308" fmla="*/ 1406149 h 5902321"/>
              <a:gd name="connsiteX3309" fmla="*/ 663470 w 3798659"/>
              <a:gd name="connsiteY3309" fmla="*/ 1406149 h 5902321"/>
              <a:gd name="connsiteX3310" fmla="*/ 656373 w 3798659"/>
              <a:gd name="connsiteY3310" fmla="*/ 1391954 h 5902321"/>
              <a:gd name="connsiteX3311" fmla="*/ 631529 w 3798659"/>
              <a:gd name="connsiteY3311" fmla="*/ 1427445 h 5902321"/>
              <a:gd name="connsiteX3312" fmla="*/ 627978 w 3798659"/>
              <a:gd name="connsiteY3312" fmla="*/ 1427445 h 5902321"/>
              <a:gd name="connsiteX3313" fmla="*/ 606686 w 3798659"/>
              <a:gd name="connsiteY3313" fmla="*/ 1402602 h 5902321"/>
              <a:gd name="connsiteX3314" fmla="*/ 652825 w 3798659"/>
              <a:gd name="connsiteY3314" fmla="*/ 1338717 h 5902321"/>
              <a:gd name="connsiteX3315" fmla="*/ 649275 w 3798659"/>
              <a:gd name="connsiteY3315" fmla="*/ 1331621 h 5902321"/>
              <a:gd name="connsiteX3316" fmla="*/ 659923 w 3798659"/>
              <a:gd name="connsiteY3316" fmla="*/ 1317422 h 5902321"/>
              <a:gd name="connsiteX3317" fmla="*/ 656372 w 3798659"/>
              <a:gd name="connsiteY3317" fmla="*/ 1310324 h 5902321"/>
              <a:gd name="connsiteX3318" fmla="*/ 656372 w 3798659"/>
              <a:gd name="connsiteY3318" fmla="*/ 1303227 h 5902321"/>
              <a:gd name="connsiteX3319" fmla="*/ 659923 w 3798659"/>
              <a:gd name="connsiteY3319" fmla="*/ 1303226 h 5902321"/>
              <a:gd name="connsiteX3320" fmla="*/ 702511 w 3798659"/>
              <a:gd name="connsiteY3320" fmla="*/ 1328070 h 5902321"/>
              <a:gd name="connsiteX3321" fmla="*/ 723806 w 3798659"/>
              <a:gd name="connsiteY3321" fmla="*/ 1324520 h 5902321"/>
              <a:gd name="connsiteX3322" fmla="*/ 730905 w 3798659"/>
              <a:gd name="connsiteY3322" fmla="*/ 1331621 h 5902321"/>
              <a:gd name="connsiteX3323" fmla="*/ 748650 w 3798659"/>
              <a:gd name="connsiteY3323" fmla="*/ 1331621 h 5902321"/>
              <a:gd name="connsiteX3324" fmla="*/ 748650 w 3798659"/>
              <a:gd name="connsiteY3324" fmla="*/ 1335167 h 5902321"/>
              <a:gd name="connsiteX3325" fmla="*/ 734454 w 3798659"/>
              <a:gd name="connsiteY3325" fmla="*/ 1352912 h 5902321"/>
              <a:gd name="connsiteX3326" fmla="*/ 741552 w 3798659"/>
              <a:gd name="connsiteY3326" fmla="*/ 1360010 h 5902321"/>
              <a:gd name="connsiteX3327" fmla="*/ 769945 w 3798659"/>
              <a:gd name="connsiteY3327" fmla="*/ 1338718 h 5902321"/>
              <a:gd name="connsiteX3328" fmla="*/ 766395 w 3798659"/>
              <a:gd name="connsiteY3328" fmla="*/ 1331620 h 5902321"/>
              <a:gd name="connsiteX3329" fmla="*/ 777043 w 3798659"/>
              <a:gd name="connsiteY3329" fmla="*/ 1317422 h 5902321"/>
              <a:gd name="connsiteX3330" fmla="*/ 780594 w 3798659"/>
              <a:gd name="connsiteY3330" fmla="*/ 1317422 h 5902321"/>
              <a:gd name="connsiteX3331" fmla="*/ 787691 w 3798659"/>
              <a:gd name="connsiteY3331" fmla="*/ 1324519 h 5902321"/>
              <a:gd name="connsiteX3332" fmla="*/ 784140 w 3798659"/>
              <a:gd name="connsiteY3332" fmla="*/ 1342265 h 5902321"/>
              <a:gd name="connsiteX3333" fmla="*/ 805436 w 3798659"/>
              <a:gd name="connsiteY3333" fmla="*/ 1331620 h 5902321"/>
              <a:gd name="connsiteX3334" fmla="*/ 784140 w 3798659"/>
              <a:gd name="connsiteY3334" fmla="*/ 1285481 h 5902321"/>
              <a:gd name="connsiteX3335" fmla="*/ 787691 w 3798659"/>
              <a:gd name="connsiteY3335" fmla="*/ 1278381 h 5902321"/>
              <a:gd name="connsiteX3336" fmla="*/ 784140 w 3798659"/>
              <a:gd name="connsiteY3336" fmla="*/ 1257088 h 5902321"/>
              <a:gd name="connsiteX3337" fmla="*/ 798339 w 3798659"/>
              <a:gd name="connsiteY3337" fmla="*/ 1235792 h 5902321"/>
              <a:gd name="connsiteX3338" fmla="*/ 801886 w 3798659"/>
              <a:gd name="connsiteY3338" fmla="*/ 1235793 h 5902321"/>
              <a:gd name="connsiteX3339" fmla="*/ 819631 w 3798659"/>
              <a:gd name="connsiteY3339" fmla="*/ 1281931 h 5902321"/>
              <a:gd name="connsiteX3340" fmla="*/ 812534 w 3798659"/>
              <a:gd name="connsiteY3340" fmla="*/ 1299676 h 5902321"/>
              <a:gd name="connsiteX3341" fmla="*/ 816085 w 3798659"/>
              <a:gd name="connsiteY3341" fmla="*/ 1328070 h 5902321"/>
              <a:gd name="connsiteX3342" fmla="*/ 823182 w 3798659"/>
              <a:gd name="connsiteY3342" fmla="*/ 1328070 h 5902321"/>
              <a:gd name="connsiteX3343" fmla="*/ 823182 w 3798659"/>
              <a:gd name="connsiteY3343" fmla="*/ 1310324 h 5902321"/>
              <a:gd name="connsiteX3344" fmla="*/ 855122 w 3798659"/>
              <a:gd name="connsiteY3344" fmla="*/ 1274833 h 5902321"/>
              <a:gd name="connsiteX3345" fmla="*/ 858673 w 3798659"/>
              <a:gd name="connsiteY3345" fmla="*/ 1274834 h 5902321"/>
              <a:gd name="connsiteX3346" fmla="*/ 867171 w 3798659"/>
              <a:gd name="connsiteY3346" fmla="*/ 1281209 h 5902321"/>
              <a:gd name="connsiteX3347" fmla="*/ 863645 w 3798659"/>
              <a:gd name="connsiteY3347" fmla="*/ 1277682 h 5902321"/>
              <a:gd name="connsiteX3348" fmla="*/ 881390 w 3798659"/>
              <a:gd name="connsiteY3348" fmla="*/ 1242191 h 5902321"/>
              <a:gd name="connsiteX3349" fmla="*/ 881390 w 3798659"/>
              <a:gd name="connsiteY3349" fmla="*/ 1235093 h 5902321"/>
              <a:gd name="connsiteX3350" fmla="*/ 872864 w 3798659"/>
              <a:gd name="connsiteY3350" fmla="*/ 1228698 h 5902321"/>
              <a:gd name="connsiteX3351" fmla="*/ 865770 w 3798659"/>
              <a:gd name="connsiteY3351" fmla="*/ 1235792 h 5902321"/>
              <a:gd name="connsiteX3352" fmla="*/ 823182 w 3798659"/>
              <a:gd name="connsiteY3352" fmla="*/ 1218047 h 5902321"/>
              <a:gd name="connsiteX3353" fmla="*/ 801886 w 3798659"/>
              <a:gd name="connsiteY3353" fmla="*/ 1225145 h 5902321"/>
              <a:gd name="connsiteX3354" fmla="*/ 801886 w 3798659"/>
              <a:gd name="connsiteY3354" fmla="*/ 1218047 h 5902321"/>
              <a:gd name="connsiteX3355" fmla="*/ 844474 w 3798659"/>
              <a:gd name="connsiteY3355" fmla="*/ 1200301 h 5902321"/>
              <a:gd name="connsiteX3356" fmla="*/ 848024 w 3798659"/>
              <a:gd name="connsiteY3356" fmla="*/ 1200301 h 5902321"/>
              <a:gd name="connsiteX3357" fmla="*/ 866656 w 3798659"/>
              <a:gd name="connsiteY3357" fmla="*/ 1210950 h 5902321"/>
              <a:gd name="connsiteX3358" fmla="*/ 868778 w 3798659"/>
              <a:gd name="connsiteY3358" fmla="*/ 1213373 h 5902321"/>
              <a:gd name="connsiteX3359" fmla="*/ 870746 w 3798659"/>
              <a:gd name="connsiteY3359" fmla="*/ 1199603 h 5902321"/>
              <a:gd name="connsiteX3360" fmla="*/ 863644 w 3798659"/>
              <a:gd name="connsiteY3360" fmla="*/ 1181857 h 5902321"/>
              <a:gd name="connsiteX3361" fmla="*/ 867195 w 3798659"/>
              <a:gd name="connsiteY3361" fmla="*/ 1174757 h 5902321"/>
              <a:gd name="connsiteX3362" fmla="*/ 860098 w 3798659"/>
              <a:gd name="connsiteY3362" fmla="*/ 1142816 h 5902321"/>
              <a:gd name="connsiteX3363" fmla="*/ 863644 w 3798659"/>
              <a:gd name="connsiteY3363" fmla="*/ 1114422 h 5902321"/>
              <a:gd name="connsiteX3364" fmla="*/ 860098 w 3798659"/>
              <a:gd name="connsiteY3364" fmla="*/ 1071834 h 5902321"/>
              <a:gd name="connsiteX3365" fmla="*/ 863644 w 3798659"/>
              <a:gd name="connsiteY3365" fmla="*/ 1064733 h 5902321"/>
              <a:gd name="connsiteX3366" fmla="*/ 853000 w 3798659"/>
              <a:gd name="connsiteY3366" fmla="*/ 1036343 h 5902321"/>
              <a:gd name="connsiteX3367" fmla="*/ 870746 w 3798659"/>
              <a:gd name="connsiteY3367" fmla="*/ 1000853 h 5902321"/>
              <a:gd name="connsiteX3368" fmla="*/ 867195 w 3798659"/>
              <a:gd name="connsiteY3368" fmla="*/ 983104 h 5902321"/>
              <a:gd name="connsiteX3369" fmla="*/ 867195 w 3798659"/>
              <a:gd name="connsiteY3369" fmla="*/ 972459 h 5902321"/>
              <a:gd name="connsiteX3370" fmla="*/ 849450 w 3798659"/>
              <a:gd name="connsiteY3370" fmla="*/ 972459 h 5902321"/>
              <a:gd name="connsiteX3371" fmla="*/ 835254 w 3798659"/>
              <a:gd name="connsiteY3371" fmla="*/ 983104 h 5902321"/>
              <a:gd name="connsiteX3372" fmla="*/ 828153 w 3798659"/>
              <a:gd name="connsiteY3372" fmla="*/ 976006 h 5902321"/>
              <a:gd name="connsiteX3373" fmla="*/ 828154 w 3798659"/>
              <a:gd name="connsiteY3373" fmla="*/ 972459 h 5902321"/>
              <a:gd name="connsiteX3374" fmla="*/ 870745 w 3798659"/>
              <a:gd name="connsiteY3374" fmla="*/ 954714 h 5902321"/>
              <a:gd name="connsiteX3375" fmla="*/ 884940 w 3798659"/>
              <a:gd name="connsiteY3375" fmla="*/ 929867 h 5902321"/>
              <a:gd name="connsiteX3376" fmla="*/ 902686 w 3798659"/>
              <a:gd name="connsiteY3376" fmla="*/ 954714 h 5902321"/>
              <a:gd name="connsiteX3377" fmla="*/ 909784 w 3798659"/>
              <a:gd name="connsiteY3377" fmla="*/ 979556 h 5902321"/>
              <a:gd name="connsiteX3378" fmla="*/ 916880 w 3798659"/>
              <a:gd name="connsiteY3378" fmla="*/ 976006 h 5902321"/>
              <a:gd name="connsiteX3379" fmla="*/ 913334 w 3798659"/>
              <a:gd name="connsiteY3379" fmla="*/ 951163 h 5902321"/>
              <a:gd name="connsiteX3380" fmla="*/ 920431 w 3798659"/>
              <a:gd name="connsiteY3380" fmla="*/ 897927 h 5902321"/>
              <a:gd name="connsiteX3381" fmla="*/ 906237 w 3798659"/>
              <a:gd name="connsiteY3381" fmla="*/ 865983 h 5902321"/>
              <a:gd name="connsiteX3382" fmla="*/ 899135 w 3798659"/>
              <a:gd name="connsiteY3382" fmla="*/ 865983 h 5902321"/>
              <a:gd name="connsiteX3383" fmla="*/ 877843 w 3798659"/>
              <a:gd name="connsiteY3383" fmla="*/ 912122 h 5902321"/>
              <a:gd name="connsiteX3384" fmla="*/ 874293 w 3798659"/>
              <a:gd name="connsiteY3384" fmla="*/ 912122 h 5902321"/>
              <a:gd name="connsiteX3385" fmla="*/ 874292 w 3798659"/>
              <a:gd name="connsiteY3385" fmla="*/ 897927 h 5902321"/>
              <a:gd name="connsiteX3386" fmla="*/ 884940 w 3798659"/>
              <a:gd name="connsiteY3386" fmla="*/ 865983 h 5902321"/>
              <a:gd name="connsiteX3387" fmla="*/ 884940 w 3798659"/>
              <a:gd name="connsiteY3387" fmla="*/ 858886 h 5902321"/>
              <a:gd name="connsiteX3388" fmla="*/ 874292 w 3798659"/>
              <a:gd name="connsiteY3388" fmla="*/ 858886 h 5902321"/>
              <a:gd name="connsiteX3389" fmla="*/ 874293 w 3798659"/>
              <a:gd name="connsiteY3389" fmla="*/ 851788 h 5902321"/>
              <a:gd name="connsiteX3390" fmla="*/ 895588 w 3798659"/>
              <a:gd name="connsiteY3390" fmla="*/ 798551 h 5902321"/>
              <a:gd name="connsiteX3391" fmla="*/ 909783 w 3798659"/>
              <a:gd name="connsiteY3391" fmla="*/ 791454 h 5902321"/>
              <a:gd name="connsiteX3392" fmla="*/ 913334 w 3798659"/>
              <a:gd name="connsiteY3392" fmla="*/ 791454 h 5902321"/>
              <a:gd name="connsiteX3393" fmla="*/ 934629 w 3798659"/>
              <a:gd name="connsiteY3393" fmla="*/ 812747 h 5902321"/>
              <a:gd name="connsiteX3394" fmla="*/ 938177 w 3798659"/>
              <a:gd name="connsiteY3394" fmla="*/ 795001 h 5902321"/>
              <a:gd name="connsiteX3395" fmla="*/ 934629 w 3798659"/>
              <a:gd name="connsiteY3395" fmla="*/ 780806 h 5902321"/>
              <a:gd name="connsiteX3396" fmla="*/ 963019 w 3798659"/>
              <a:gd name="connsiteY3396" fmla="*/ 745316 h 5902321"/>
              <a:gd name="connsiteX3397" fmla="*/ 977218 w 3798659"/>
              <a:gd name="connsiteY3397" fmla="*/ 670783 h 5902321"/>
              <a:gd name="connsiteX3398" fmla="*/ 959472 w 3798659"/>
              <a:gd name="connsiteY3398" fmla="*/ 631742 h 5902321"/>
              <a:gd name="connsiteX3399" fmla="*/ 955922 w 3798659"/>
              <a:gd name="connsiteY3399" fmla="*/ 628195 h 5902321"/>
              <a:gd name="connsiteX3400" fmla="*/ 955921 w 3798659"/>
              <a:gd name="connsiteY3400" fmla="*/ 621097 h 5902321"/>
              <a:gd name="connsiteX3401" fmla="*/ 963020 w 3798659"/>
              <a:gd name="connsiteY3401" fmla="*/ 610450 h 5902321"/>
              <a:gd name="connsiteX3402" fmla="*/ 963020 w 3798659"/>
              <a:gd name="connsiteY3402" fmla="*/ 603349 h 5902321"/>
              <a:gd name="connsiteX3403" fmla="*/ 955922 w 3798659"/>
              <a:gd name="connsiteY3403" fmla="*/ 603349 h 5902321"/>
              <a:gd name="connsiteX3404" fmla="*/ 948825 w 3798659"/>
              <a:gd name="connsiteY3404" fmla="*/ 613997 h 5902321"/>
              <a:gd name="connsiteX3405" fmla="*/ 945275 w 3798659"/>
              <a:gd name="connsiteY3405" fmla="*/ 613997 h 5902321"/>
              <a:gd name="connsiteX3406" fmla="*/ 945275 w 3798659"/>
              <a:gd name="connsiteY3406" fmla="*/ 610450 h 5902321"/>
              <a:gd name="connsiteX3407" fmla="*/ 948825 w 3798659"/>
              <a:gd name="connsiteY3407" fmla="*/ 585603 h 5902321"/>
              <a:gd name="connsiteX3408" fmla="*/ 941727 w 3798659"/>
              <a:gd name="connsiteY3408" fmla="*/ 585603 h 5902321"/>
              <a:gd name="connsiteX3409" fmla="*/ 927529 w 3798659"/>
              <a:gd name="connsiteY3409" fmla="*/ 613996 h 5902321"/>
              <a:gd name="connsiteX3410" fmla="*/ 916881 w 3798659"/>
              <a:gd name="connsiteY3410" fmla="*/ 613996 h 5902321"/>
              <a:gd name="connsiteX3411" fmla="*/ 909783 w 3798659"/>
              <a:gd name="connsiteY3411" fmla="*/ 599802 h 5902321"/>
              <a:gd name="connsiteX3412" fmla="*/ 884941 w 3798659"/>
              <a:gd name="connsiteY3412" fmla="*/ 635292 h 5902321"/>
              <a:gd name="connsiteX3413" fmla="*/ 881390 w 3798659"/>
              <a:gd name="connsiteY3413" fmla="*/ 635293 h 5902321"/>
              <a:gd name="connsiteX3414" fmla="*/ 860097 w 3798659"/>
              <a:gd name="connsiteY3414" fmla="*/ 610450 h 5902321"/>
              <a:gd name="connsiteX3415" fmla="*/ 906237 w 3798659"/>
              <a:gd name="connsiteY3415" fmla="*/ 546565 h 5902321"/>
              <a:gd name="connsiteX3416" fmla="*/ 902686 w 3798659"/>
              <a:gd name="connsiteY3416" fmla="*/ 539467 h 5902321"/>
              <a:gd name="connsiteX3417" fmla="*/ 913334 w 3798659"/>
              <a:gd name="connsiteY3417" fmla="*/ 525269 h 5902321"/>
              <a:gd name="connsiteX3418" fmla="*/ 909783 w 3798659"/>
              <a:gd name="connsiteY3418" fmla="*/ 518172 h 5902321"/>
              <a:gd name="connsiteX3419" fmla="*/ 909784 w 3798659"/>
              <a:gd name="connsiteY3419" fmla="*/ 511075 h 5902321"/>
              <a:gd name="connsiteX3420" fmla="*/ 913333 w 3798659"/>
              <a:gd name="connsiteY3420" fmla="*/ 511074 h 5902321"/>
              <a:gd name="connsiteX3421" fmla="*/ 955922 w 3798659"/>
              <a:gd name="connsiteY3421" fmla="*/ 535917 h 5902321"/>
              <a:gd name="connsiteX3422" fmla="*/ 977218 w 3798659"/>
              <a:gd name="connsiteY3422" fmla="*/ 532367 h 5902321"/>
              <a:gd name="connsiteX3423" fmla="*/ 984315 w 3798659"/>
              <a:gd name="connsiteY3423" fmla="*/ 539468 h 5902321"/>
              <a:gd name="connsiteX3424" fmla="*/ 1002061 w 3798659"/>
              <a:gd name="connsiteY3424" fmla="*/ 539468 h 5902321"/>
              <a:gd name="connsiteX3425" fmla="*/ 1002060 w 3798659"/>
              <a:gd name="connsiteY3425" fmla="*/ 543015 h 5902321"/>
              <a:gd name="connsiteX3426" fmla="*/ 987866 w 3798659"/>
              <a:gd name="connsiteY3426" fmla="*/ 560760 h 5902321"/>
              <a:gd name="connsiteX3427" fmla="*/ 994964 w 3798659"/>
              <a:gd name="connsiteY3427" fmla="*/ 567857 h 5902321"/>
              <a:gd name="connsiteX3428" fmla="*/ 1023357 w 3798659"/>
              <a:gd name="connsiteY3428" fmla="*/ 546565 h 5902321"/>
              <a:gd name="connsiteX3429" fmla="*/ 1019806 w 3798659"/>
              <a:gd name="connsiteY3429" fmla="*/ 539467 h 5902321"/>
              <a:gd name="connsiteX3430" fmla="*/ 1030454 w 3798659"/>
              <a:gd name="connsiteY3430" fmla="*/ 525270 h 5902321"/>
              <a:gd name="connsiteX3431" fmla="*/ 1034004 w 3798659"/>
              <a:gd name="connsiteY3431" fmla="*/ 525269 h 5902321"/>
              <a:gd name="connsiteX3432" fmla="*/ 1041102 w 3798659"/>
              <a:gd name="connsiteY3432" fmla="*/ 532367 h 5902321"/>
              <a:gd name="connsiteX3433" fmla="*/ 1037552 w 3798659"/>
              <a:gd name="connsiteY3433" fmla="*/ 550112 h 5902321"/>
              <a:gd name="connsiteX3434" fmla="*/ 1058848 w 3798659"/>
              <a:gd name="connsiteY3434" fmla="*/ 539467 h 5902321"/>
              <a:gd name="connsiteX3435" fmla="*/ 1037552 w 3798659"/>
              <a:gd name="connsiteY3435" fmla="*/ 493329 h 5902321"/>
              <a:gd name="connsiteX3436" fmla="*/ 1041102 w 3798659"/>
              <a:gd name="connsiteY3436" fmla="*/ 486228 h 5902321"/>
              <a:gd name="connsiteX3437" fmla="*/ 1037552 w 3798659"/>
              <a:gd name="connsiteY3437" fmla="*/ 464936 h 5902321"/>
              <a:gd name="connsiteX3438" fmla="*/ 1051750 w 3798659"/>
              <a:gd name="connsiteY3438" fmla="*/ 443639 h 5902321"/>
              <a:gd name="connsiteX3439" fmla="*/ 1055298 w 3798659"/>
              <a:gd name="connsiteY3439" fmla="*/ 443640 h 5902321"/>
              <a:gd name="connsiteX3440" fmla="*/ 1073042 w 3798659"/>
              <a:gd name="connsiteY3440" fmla="*/ 489778 h 5902321"/>
              <a:gd name="connsiteX3441" fmla="*/ 1065945 w 3798659"/>
              <a:gd name="connsiteY3441" fmla="*/ 507524 h 5902321"/>
              <a:gd name="connsiteX3442" fmla="*/ 1069495 w 3798659"/>
              <a:gd name="connsiteY3442" fmla="*/ 535917 h 5902321"/>
              <a:gd name="connsiteX3443" fmla="*/ 1076593 w 3798659"/>
              <a:gd name="connsiteY3443" fmla="*/ 535917 h 5902321"/>
              <a:gd name="connsiteX3444" fmla="*/ 1076593 w 3798659"/>
              <a:gd name="connsiteY3444" fmla="*/ 518172 h 5902321"/>
              <a:gd name="connsiteX3445" fmla="*/ 1108534 w 3798659"/>
              <a:gd name="connsiteY3445" fmla="*/ 482681 h 5902321"/>
              <a:gd name="connsiteX3446" fmla="*/ 1112083 w 3798659"/>
              <a:gd name="connsiteY3446" fmla="*/ 482681 h 5902321"/>
              <a:gd name="connsiteX3447" fmla="*/ 1126279 w 3798659"/>
              <a:gd name="connsiteY3447" fmla="*/ 493329 h 5902321"/>
              <a:gd name="connsiteX3448" fmla="*/ 1122732 w 3798659"/>
              <a:gd name="connsiteY3448" fmla="*/ 500426 h 5902321"/>
              <a:gd name="connsiteX3449" fmla="*/ 1122732 w 3798659"/>
              <a:gd name="connsiteY3449" fmla="*/ 518172 h 5902321"/>
              <a:gd name="connsiteX3450" fmla="*/ 1129829 w 3798659"/>
              <a:gd name="connsiteY3450" fmla="*/ 518172 h 5902321"/>
              <a:gd name="connsiteX3451" fmla="*/ 1136926 w 3798659"/>
              <a:gd name="connsiteY3451" fmla="*/ 511075 h 5902321"/>
              <a:gd name="connsiteX3452" fmla="*/ 1126279 w 3798659"/>
              <a:gd name="connsiteY3452" fmla="*/ 496876 h 5902321"/>
              <a:gd name="connsiteX3453" fmla="*/ 1147575 w 3798659"/>
              <a:gd name="connsiteY3453" fmla="*/ 464936 h 5902321"/>
              <a:gd name="connsiteX3454" fmla="*/ 1158223 w 3798659"/>
              <a:gd name="connsiteY3454" fmla="*/ 457838 h 5902321"/>
              <a:gd name="connsiteX3455" fmla="*/ 1193713 w 3798659"/>
              <a:gd name="connsiteY3455" fmla="*/ 461385 h 5902321"/>
              <a:gd name="connsiteX3456" fmla="*/ 1200811 w 3798659"/>
              <a:gd name="connsiteY3456" fmla="*/ 454287 h 5902321"/>
              <a:gd name="connsiteX3457" fmla="*/ 1225654 w 3798659"/>
              <a:gd name="connsiteY3457" fmla="*/ 454288 h 5902321"/>
              <a:gd name="connsiteX3458" fmla="*/ 1303737 w 3798659"/>
              <a:gd name="connsiteY3458" fmla="*/ 489779 h 5902321"/>
              <a:gd name="connsiteX3459" fmla="*/ 1360520 w 3798659"/>
              <a:gd name="connsiteY3459" fmla="*/ 539468 h 5902321"/>
              <a:gd name="connsiteX3460" fmla="*/ 1385366 w 3798659"/>
              <a:gd name="connsiteY3460" fmla="*/ 571408 h 5902321"/>
              <a:gd name="connsiteX3461" fmla="*/ 1396010 w 3798659"/>
              <a:gd name="connsiteY3461" fmla="*/ 589153 h 5902321"/>
              <a:gd name="connsiteX3462" fmla="*/ 1414646 w 3798659"/>
              <a:gd name="connsiteY3462" fmla="*/ 600688 h 5902321"/>
              <a:gd name="connsiteX3463" fmla="*/ 1421140 w 3798659"/>
              <a:gd name="connsiteY3463" fmla="*/ 617574 h 5902321"/>
              <a:gd name="connsiteX3464" fmla="*/ 1432482 w 3798659"/>
              <a:gd name="connsiteY3464" fmla="*/ 617574 h 5902321"/>
              <a:gd name="connsiteX3465" fmla="*/ 1510565 w 3798659"/>
              <a:gd name="connsiteY3465" fmla="*/ 653065 h 5902321"/>
              <a:gd name="connsiteX3466" fmla="*/ 1567348 w 3798659"/>
              <a:gd name="connsiteY3466" fmla="*/ 702754 h 5902321"/>
              <a:gd name="connsiteX3467" fmla="*/ 1580379 w 3798659"/>
              <a:gd name="connsiteY3467" fmla="*/ 710318 h 5902321"/>
              <a:gd name="connsiteX3468" fmla="*/ 1580518 w 3798659"/>
              <a:gd name="connsiteY3468" fmla="*/ 709851 h 5902321"/>
              <a:gd name="connsiteX3469" fmla="*/ 1576967 w 3798659"/>
              <a:gd name="connsiteY3469" fmla="*/ 702754 h 5902321"/>
              <a:gd name="connsiteX3470" fmla="*/ 1587614 w 3798659"/>
              <a:gd name="connsiteY3470" fmla="*/ 688555 h 5902321"/>
              <a:gd name="connsiteX3471" fmla="*/ 1584064 w 3798659"/>
              <a:gd name="connsiteY3471" fmla="*/ 681458 h 5902321"/>
              <a:gd name="connsiteX3472" fmla="*/ 1584064 w 3798659"/>
              <a:gd name="connsiteY3472" fmla="*/ 674360 h 5902321"/>
              <a:gd name="connsiteX3473" fmla="*/ 1587615 w 3798659"/>
              <a:gd name="connsiteY3473" fmla="*/ 674361 h 5902321"/>
              <a:gd name="connsiteX3474" fmla="*/ 1630203 w 3798659"/>
              <a:gd name="connsiteY3474" fmla="*/ 699203 h 5902321"/>
              <a:gd name="connsiteX3475" fmla="*/ 1651498 w 3798659"/>
              <a:gd name="connsiteY3475" fmla="*/ 695653 h 5902321"/>
              <a:gd name="connsiteX3476" fmla="*/ 1658596 w 3798659"/>
              <a:gd name="connsiteY3476" fmla="*/ 702754 h 5902321"/>
              <a:gd name="connsiteX3477" fmla="*/ 1676342 w 3798659"/>
              <a:gd name="connsiteY3477" fmla="*/ 702754 h 5902321"/>
              <a:gd name="connsiteX3478" fmla="*/ 1676342 w 3798659"/>
              <a:gd name="connsiteY3478" fmla="*/ 706301 h 5902321"/>
              <a:gd name="connsiteX3479" fmla="*/ 1662146 w 3798659"/>
              <a:gd name="connsiteY3479" fmla="*/ 724046 h 5902321"/>
              <a:gd name="connsiteX3480" fmla="*/ 1669244 w 3798659"/>
              <a:gd name="connsiteY3480" fmla="*/ 731144 h 5902321"/>
              <a:gd name="connsiteX3481" fmla="*/ 1697637 w 3798659"/>
              <a:gd name="connsiteY3481" fmla="*/ 709850 h 5902321"/>
              <a:gd name="connsiteX3482" fmla="*/ 1694087 w 3798659"/>
              <a:gd name="connsiteY3482" fmla="*/ 702754 h 5902321"/>
              <a:gd name="connsiteX3483" fmla="*/ 1704735 w 3798659"/>
              <a:gd name="connsiteY3483" fmla="*/ 688555 h 5902321"/>
              <a:gd name="connsiteX3484" fmla="*/ 1708285 w 3798659"/>
              <a:gd name="connsiteY3484" fmla="*/ 688556 h 5902321"/>
              <a:gd name="connsiteX3485" fmla="*/ 1715382 w 3798659"/>
              <a:gd name="connsiteY3485" fmla="*/ 695653 h 5902321"/>
              <a:gd name="connsiteX3486" fmla="*/ 1711832 w 3798659"/>
              <a:gd name="connsiteY3486" fmla="*/ 713398 h 5902321"/>
              <a:gd name="connsiteX3487" fmla="*/ 1733129 w 3798659"/>
              <a:gd name="connsiteY3487" fmla="*/ 702754 h 5902321"/>
              <a:gd name="connsiteX3488" fmla="*/ 1711832 w 3798659"/>
              <a:gd name="connsiteY3488" fmla="*/ 656614 h 5902321"/>
              <a:gd name="connsiteX3489" fmla="*/ 1715383 w 3798659"/>
              <a:gd name="connsiteY3489" fmla="*/ 649514 h 5902321"/>
              <a:gd name="connsiteX3490" fmla="*/ 1711832 w 3798659"/>
              <a:gd name="connsiteY3490" fmla="*/ 628222 h 5902321"/>
              <a:gd name="connsiteX3491" fmla="*/ 1726030 w 3798659"/>
              <a:gd name="connsiteY3491" fmla="*/ 606926 h 5902321"/>
              <a:gd name="connsiteX3492" fmla="*/ 1729578 w 3798659"/>
              <a:gd name="connsiteY3492" fmla="*/ 606926 h 5902321"/>
              <a:gd name="connsiteX3493" fmla="*/ 1747324 w 3798659"/>
              <a:gd name="connsiteY3493" fmla="*/ 653064 h 5902321"/>
              <a:gd name="connsiteX3494" fmla="*/ 1740225 w 3798659"/>
              <a:gd name="connsiteY3494" fmla="*/ 670810 h 5902321"/>
              <a:gd name="connsiteX3495" fmla="*/ 1743776 w 3798659"/>
              <a:gd name="connsiteY3495" fmla="*/ 699203 h 5902321"/>
              <a:gd name="connsiteX3496" fmla="*/ 1750873 w 3798659"/>
              <a:gd name="connsiteY3496" fmla="*/ 699204 h 5902321"/>
              <a:gd name="connsiteX3497" fmla="*/ 1750873 w 3798659"/>
              <a:gd name="connsiteY3497" fmla="*/ 681458 h 5902321"/>
              <a:gd name="connsiteX3498" fmla="*/ 1782814 w 3798659"/>
              <a:gd name="connsiteY3498" fmla="*/ 645967 h 5902321"/>
              <a:gd name="connsiteX3499" fmla="*/ 1786365 w 3798659"/>
              <a:gd name="connsiteY3499" fmla="*/ 645967 h 5902321"/>
              <a:gd name="connsiteX3500" fmla="*/ 1800559 w 3798659"/>
              <a:gd name="connsiteY3500" fmla="*/ 656615 h 5902321"/>
              <a:gd name="connsiteX3501" fmla="*/ 1797012 w 3798659"/>
              <a:gd name="connsiteY3501" fmla="*/ 663713 h 5902321"/>
              <a:gd name="connsiteX3502" fmla="*/ 1797012 w 3798659"/>
              <a:gd name="connsiteY3502" fmla="*/ 681458 h 5902321"/>
              <a:gd name="connsiteX3503" fmla="*/ 1804109 w 3798659"/>
              <a:gd name="connsiteY3503" fmla="*/ 681458 h 5902321"/>
              <a:gd name="connsiteX3504" fmla="*/ 1811208 w 3798659"/>
              <a:gd name="connsiteY3504" fmla="*/ 674360 h 5902321"/>
              <a:gd name="connsiteX3505" fmla="*/ 1800559 w 3798659"/>
              <a:gd name="connsiteY3505" fmla="*/ 660162 h 5902321"/>
              <a:gd name="connsiteX3506" fmla="*/ 1821855 w 3798659"/>
              <a:gd name="connsiteY3506" fmla="*/ 628222 h 5902321"/>
              <a:gd name="connsiteX3507" fmla="*/ 1832503 w 3798659"/>
              <a:gd name="connsiteY3507" fmla="*/ 621124 h 5902321"/>
              <a:gd name="connsiteX3508" fmla="*/ 1867994 w 3798659"/>
              <a:gd name="connsiteY3508" fmla="*/ 624671 h 5902321"/>
              <a:gd name="connsiteX3509" fmla="*/ 1875092 w 3798659"/>
              <a:gd name="connsiteY3509" fmla="*/ 617573 h 5902321"/>
              <a:gd name="connsiteX3510" fmla="*/ 1899934 w 3798659"/>
              <a:gd name="connsiteY3510" fmla="*/ 617574 h 5902321"/>
              <a:gd name="connsiteX3511" fmla="*/ 1978017 w 3798659"/>
              <a:gd name="connsiteY3511" fmla="*/ 653064 h 5902321"/>
              <a:gd name="connsiteX3512" fmla="*/ 2034800 w 3798659"/>
              <a:gd name="connsiteY3512" fmla="*/ 702754 h 5902321"/>
              <a:gd name="connsiteX3513" fmla="*/ 2059647 w 3798659"/>
              <a:gd name="connsiteY3513" fmla="*/ 734695 h 5902321"/>
              <a:gd name="connsiteX3514" fmla="*/ 2070291 w 3798659"/>
              <a:gd name="connsiteY3514" fmla="*/ 752440 h 5902321"/>
              <a:gd name="connsiteX3515" fmla="*/ 2102235 w 3798659"/>
              <a:gd name="connsiteY3515" fmla="*/ 798578 h 5902321"/>
              <a:gd name="connsiteX3516" fmla="*/ 2119981 w 3798659"/>
              <a:gd name="connsiteY3516" fmla="*/ 819874 h 5902321"/>
              <a:gd name="connsiteX3517" fmla="*/ 2144823 w 3798659"/>
              <a:gd name="connsiteY3517" fmla="*/ 858912 h 5902321"/>
              <a:gd name="connsiteX3518" fmla="*/ 2162568 w 3798659"/>
              <a:gd name="connsiteY3518" fmla="*/ 897953 h 5902321"/>
              <a:gd name="connsiteX3519" fmla="*/ 2191406 w 3798659"/>
              <a:gd name="connsiteY3519" fmla="*/ 928563 h 5902321"/>
              <a:gd name="connsiteX3520" fmla="*/ 2207347 w 3798659"/>
              <a:gd name="connsiteY3520" fmla="*/ 959426 h 5902321"/>
              <a:gd name="connsiteX3521" fmla="*/ 2219404 w 3798659"/>
              <a:gd name="connsiteY3521" fmla="*/ 933417 h 5902321"/>
              <a:gd name="connsiteX3522" fmla="*/ 2226505 w 3798659"/>
              <a:gd name="connsiteY3522" fmla="*/ 933417 h 5902321"/>
              <a:gd name="connsiteX3523" fmla="*/ 2226505 w 3798659"/>
              <a:gd name="connsiteY3523" fmla="*/ 926320 h 5902321"/>
              <a:gd name="connsiteX3524" fmla="*/ 2208759 w 3798659"/>
              <a:gd name="connsiteY3524" fmla="*/ 919223 h 5902321"/>
              <a:gd name="connsiteX3525" fmla="*/ 2201658 w 3798659"/>
              <a:gd name="connsiteY3525" fmla="*/ 926320 h 5902321"/>
              <a:gd name="connsiteX3526" fmla="*/ 2198111 w 3798659"/>
              <a:gd name="connsiteY3526" fmla="*/ 919223 h 5902321"/>
              <a:gd name="connsiteX3527" fmla="*/ 2208760 w 3798659"/>
              <a:gd name="connsiteY3527" fmla="*/ 897927 h 5902321"/>
              <a:gd name="connsiteX3528" fmla="*/ 2230053 w 3798659"/>
              <a:gd name="connsiteY3528" fmla="*/ 912121 h 5902321"/>
              <a:gd name="connsiteX3529" fmla="*/ 2237150 w 3798659"/>
              <a:gd name="connsiteY3529" fmla="*/ 912122 h 5902321"/>
              <a:gd name="connsiteX3530" fmla="*/ 2237149 w 3798659"/>
              <a:gd name="connsiteY3530" fmla="*/ 897926 h 5902321"/>
              <a:gd name="connsiteX3531" fmla="*/ 2219404 w 3798659"/>
              <a:gd name="connsiteY3531" fmla="*/ 890829 h 5902321"/>
              <a:gd name="connsiteX3532" fmla="*/ 2219404 w 3798659"/>
              <a:gd name="connsiteY3532" fmla="*/ 869534 h 5902321"/>
              <a:gd name="connsiteX3533" fmla="*/ 2336525 w 3798659"/>
              <a:gd name="connsiteY3533" fmla="*/ 681431 h 5902321"/>
              <a:gd name="connsiteX3534" fmla="*/ 2372019 w 3798659"/>
              <a:gd name="connsiteY3534" fmla="*/ 642389 h 5902321"/>
              <a:gd name="connsiteX3535" fmla="*/ 2372019 w 3798659"/>
              <a:gd name="connsiteY3535" fmla="*/ 621097 h 5902321"/>
              <a:gd name="connsiteX3536" fmla="*/ 2396861 w 3798659"/>
              <a:gd name="connsiteY3536" fmla="*/ 564311 h 5902321"/>
              <a:gd name="connsiteX3537" fmla="*/ 2393311 w 3798659"/>
              <a:gd name="connsiteY3537" fmla="*/ 564310 h 5902321"/>
              <a:gd name="connsiteX3538" fmla="*/ 2379116 w 3798659"/>
              <a:gd name="connsiteY3538" fmla="*/ 574958 h 5902321"/>
              <a:gd name="connsiteX3539" fmla="*/ 2375566 w 3798659"/>
              <a:gd name="connsiteY3539" fmla="*/ 574959 h 5902321"/>
              <a:gd name="connsiteX3540" fmla="*/ 2375566 w 3798659"/>
              <a:gd name="connsiteY3540" fmla="*/ 571408 h 5902321"/>
              <a:gd name="connsiteX3541" fmla="*/ 2389764 w 3798659"/>
              <a:gd name="connsiteY3541" fmla="*/ 546565 h 5902321"/>
              <a:gd name="connsiteX3542" fmla="*/ 2389765 w 3798659"/>
              <a:gd name="connsiteY3542" fmla="*/ 539468 h 5902321"/>
              <a:gd name="connsiteX3543" fmla="*/ 2347172 w 3798659"/>
              <a:gd name="connsiteY3543" fmla="*/ 571408 h 5902321"/>
              <a:gd name="connsiteX3544" fmla="*/ 2407509 w 3798659"/>
              <a:gd name="connsiteY3544" fmla="*/ 468483 h 5902321"/>
              <a:gd name="connsiteX3545" fmla="*/ 2457196 w 3798659"/>
              <a:gd name="connsiteY3545" fmla="*/ 376209 h 5902321"/>
              <a:gd name="connsiteX3546" fmla="*/ 2457196 w 3798659"/>
              <a:gd name="connsiteY3546" fmla="*/ 365561 h 5902321"/>
              <a:gd name="connsiteX3547" fmla="*/ 2446547 w 3798659"/>
              <a:gd name="connsiteY3547" fmla="*/ 372658 h 5902321"/>
              <a:gd name="connsiteX3548" fmla="*/ 2443001 w 3798659"/>
              <a:gd name="connsiteY3548" fmla="*/ 372658 h 5902321"/>
              <a:gd name="connsiteX3549" fmla="*/ 2439450 w 3798659"/>
              <a:gd name="connsiteY3549" fmla="*/ 354912 h 5902321"/>
              <a:gd name="connsiteX3550" fmla="*/ 2439450 w 3798659"/>
              <a:gd name="connsiteY3550" fmla="*/ 351362 h 5902321"/>
              <a:gd name="connsiteX3551" fmla="*/ 2460746 w 3798659"/>
              <a:gd name="connsiteY3551" fmla="*/ 326519 h 5902321"/>
              <a:gd name="connsiteX3552" fmla="*/ 2457195 w 3798659"/>
              <a:gd name="connsiteY3552" fmla="*/ 305223 h 5902321"/>
              <a:gd name="connsiteX3553" fmla="*/ 2482039 w 3798659"/>
              <a:gd name="connsiteY3553" fmla="*/ 283931 h 5902321"/>
              <a:gd name="connsiteX3554" fmla="*/ 2489139 w 3798659"/>
              <a:gd name="connsiteY3554" fmla="*/ 298126 h 5902321"/>
              <a:gd name="connsiteX3555" fmla="*/ 2553024 w 3798659"/>
              <a:gd name="connsiteY3555" fmla="*/ 216496 h 5902321"/>
              <a:gd name="connsiteX3556" fmla="*/ 2553023 w 3798659"/>
              <a:gd name="connsiteY3556" fmla="*/ 220047 h 5902321"/>
              <a:gd name="connsiteX3557" fmla="*/ 2560121 w 3798659"/>
              <a:gd name="connsiteY3557" fmla="*/ 216496 h 5902321"/>
              <a:gd name="connsiteX3558" fmla="*/ 2563669 w 3798659"/>
              <a:gd name="connsiteY3558" fmla="*/ 216496 h 5902321"/>
              <a:gd name="connsiteX3559" fmla="*/ 2595612 w 3798659"/>
              <a:gd name="connsiteY3559" fmla="*/ 234242 h 5902321"/>
              <a:gd name="connsiteX3560" fmla="*/ 2645298 w 3798659"/>
              <a:gd name="connsiteY3560" fmla="*/ 181005 h 5902321"/>
              <a:gd name="connsiteX3561" fmla="*/ 2645298 w 3798659"/>
              <a:gd name="connsiteY3561" fmla="*/ 195204 h 5902321"/>
              <a:gd name="connsiteX3562" fmla="*/ 2648848 w 3798659"/>
              <a:gd name="connsiteY3562" fmla="*/ 198750 h 5902321"/>
              <a:gd name="connsiteX3563" fmla="*/ 2666593 w 3798659"/>
              <a:gd name="connsiteY3563" fmla="*/ 184556 h 5902321"/>
              <a:gd name="connsiteX3564" fmla="*/ 2663043 w 3798659"/>
              <a:gd name="connsiteY3564" fmla="*/ 177458 h 5902321"/>
              <a:gd name="connsiteX3565" fmla="*/ 2663043 w 3798659"/>
              <a:gd name="connsiteY3565" fmla="*/ 173908 h 5902321"/>
              <a:gd name="connsiteX3566" fmla="*/ 2687890 w 3798659"/>
              <a:gd name="connsiteY3566" fmla="*/ 159713 h 5902321"/>
              <a:gd name="connsiteX3567" fmla="*/ 2762418 w 3798659"/>
              <a:gd name="connsiteY3567" fmla="*/ 60338 h 5902321"/>
              <a:gd name="connsiteX3568" fmla="*/ 2801459 w 3798659"/>
              <a:gd name="connsiteY3568" fmla="*/ 46139 h 5902321"/>
              <a:gd name="connsiteX3569" fmla="*/ 2819205 w 3798659"/>
              <a:gd name="connsiteY3569" fmla="*/ 60338 h 5902321"/>
              <a:gd name="connsiteX3570" fmla="*/ 2769519 w 3798659"/>
              <a:gd name="connsiteY3570" fmla="*/ 117121 h 5902321"/>
              <a:gd name="connsiteX3571" fmla="*/ 2769520 w 3798659"/>
              <a:gd name="connsiteY3571" fmla="*/ 120672 h 5902321"/>
              <a:gd name="connsiteX3572" fmla="*/ 2776617 w 3798659"/>
              <a:gd name="connsiteY3572" fmla="*/ 141964 h 5902321"/>
              <a:gd name="connsiteX3573" fmla="*/ 2829852 w 3798659"/>
              <a:gd name="connsiteY3573" fmla="*/ 88728 h 5902321"/>
              <a:gd name="connsiteX3574" fmla="*/ 2875992 w 3798659"/>
              <a:gd name="connsiteY3574" fmla="*/ 42589 h 5902321"/>
              <a:gd name="connsiteX3575" fmla="*/ 2946974 w 3798659"/>
              <a:gd name="connsiteY3575" fmla="*/ 0 h 59023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</a:cxnLst>
            <a:rect l="l" t="t" r="r" b="b"/>
            <a:pathLst>
              <a:path w="3798659" h="5902321">
                <a:moveTo>
                  <a:pt x="964059" y="5849085"/>
                </a:moveTo>
                <a:cubicBezTo>
                  <a:pt x="973525" y="5859732"/>
                  <a:pt x="978258" y="5870381"/>
                  <a:pt x="978258" y="5881025"/>
                </a:cubicBezTo>
                <a:lnTo>
                  <a:pt x="971157" y="5884575"/>
                </a:lnTo>
                <a:cubicBezTo>
                  <a:pt x="967018" y="5884576"/>
                  <a:pt x="962285" y="5873927"/>
                  <a:pt x="956963" y="5852635"/>
                </a:cubicBezTo>
                <a:close/>
                <a:moveTo>
                  <a:pt x="935666" y="5838437"/>
                </a:moveTo>
                <a:lnTo>
                  <a:pt x="942764" y="5838437"/>
                </a:lnTo>
                <a:lnTo>
                  <a:pt x="942764" y="5845534"/>
                </a:lnTo>
                <a:cubicBezTo>
                  <a:pt x="938034" y="5845534"/>
                  <a:pt x="935667" y="5843171"/>
                  <a:pt x="935666" y="5838437"/>
                </a:cubicBezTo>
                <a:close/>
                <a:moveTo>
                  <a:pt x="1066985" y="5810043"/>
                </a:moveTo>
                <a:cubicBezTo>
                  <a:pt x="1070532" y="5824242"/>
                  <a:pt x="1078813" y="5831339"/>
                  <a:pt x="1091828" y="5831338"/>
                </a:cubicBezTo>
                <a:lnTo>
                  <a:pt x="1098926" y="5831339"/>
                </a:lnTo>
                <a:cubicBezTo>
                  <a:pt x="1103657" y="5831339"/>
                  <a:pt x="1106023" y="5828972"/>
                  <a:pt x="1106023" y="5824241"/>
                </a:cubicBezTo>
                <a:cubicBezTo>
                  <a:pt x="1103068" y="5814777"/>
                  <a:pt x="1090053" y="5810043"/>
                  <a:pt x="1066985" y="5810043"/>
                </a:cubicBezTo>
                <a:close/>
                <a:moveTo>
                  <a:pt x="1379306" y="5799399"/>
                </a:moveTo>
                <a:cubicBezTo>
                  <a:pt x="1384036" y="5799991"/>
                  <a:pt x="1386404" y="5802354"/>
                  <a:pt x="1386404" y="5806496"/>
                </a:cubicBezTo>
                <a:lnTo>
                  <a:pt x="1386403" y="5813594"/>
                </a:lnTo>
                <a:cubicBezTo>
                  <a:pt x="1381673" y="5813594"/>
                  <a:pt x="1379305" y="5811227"/>
                  <a:pt x="1379305" y="5806496"/>
                </a:cubicBezTo>
                <a:close/>
                <a:moveTo>
                  <a:pt x="1421894" y="5799398"/>
                </a:moveTo>
                <a:lnTo>
                  <a:pt x="1428995" y="5799398"/>
                </a:lnTo>
                <a:lnTo>
                  <a:pt x="1428995" y="5806496"/>
                </a:lnTo>
                <a:lnTo>
                  <a:pt x="1421894" y="5806496"/>
                </a:lnTo>
                <a:close/>
                <a:moveTo>
                  <a:pt x="1404149" y="5788751"/>
                </a:moveTo>
                <a:lnTo>
                  <a:pt x="1411249" y="5788751"/>
                </a:lnTo>
                <a:lnTo>
                  <a:pt x="1411250" y="5795848"/>
                </a:lnTo>
                <a:cubicBezTo>
                  <a:pt x="1411250" y="5800579"/>
                  <a:pt x="1408882" y="5802946"/>
                  <a:pt x="1404149" y="5802945"/>
                </a:cubicBezTo>
                <a:close/>
                <a:moveTo>
                  <a:pt x="988903" y="5788751"/>
                </a:moveTo>
                <a:cubicBezTo>
                  <a:pt x="994820" y="5807680"/>
                  <a:pt x="999550" y="5817143"/>
                  <a:pt x="1003101" y="5817144"/>
                </a:cubicBezTo>
                <a:lnTo>
                  <a:pt x="1006649" y="5817144"/>
                </a:lnTo>
                <a:lnTo>
                  <a:pt x="1006648" y="5813594"/>
                </a:lnTo>
                <a:cubicBezTo>
                  <a:pt x="999551" y="5801763"/>
                  <a:pt x="996004" y="5793481"/>
                  <a:pt x="996004" y="5788751"/>
                </a:cubicBezTo>
                <a:close/>
                <a:moveTo>
                  <a:pt x="1287028" y="5785200"/>
                </a:moveTo>
                <a:lnTo>
                  <a:pt x="1290578" y="5799398"/>
                </a:lnTo>
                <a:lnTo>
                  <a:pt x="1287028" y="5799399"/>
                </a:lnTo>
                <a:cubicBezTo>
                  <a:pt x="1282298" y="5799399"/>
                  <a:pt x="1279931" y="5797031"/>
                  <a:pt x="1279931" y="5792298"/>
                </a:cubicBezTo>
                <a:cubicBezTo>
                  <a:pt x="1280522" y="5787568"/>
                  <a:pt x="1282889" y="5785201"/>
                  <a:pt x="1287028" y="5785200"/>
                </a:cubicBezTo>
                <a:close/>
                <a:moveTo>
                  <a:pt x="1832450" y="5747393"/>
                </a:moveTo>
                <a:cubicBezTo>
                  <a:pt x="1841914" y="5758042"/>
                  <a:pt x="1846649" y="5768689"/>
                  <a:pt x="1846648" y="5779334"/>
                </a:cubicBezTo>
                <a:lnTo>
                  <a:pt x="1839548" y="5782885"/>
                </a:lnTo>
                <a:cubicBezTo>
                  <a:pt x="1835409" y="5782884"/>
                  <a:pt x="1830674" y="5772237"/>
                  <a:pt x="1825352" y="5750943"/>
                </a:cubicBezTo>
                <a:close/>
                <a:moveTo>
                  <a:pt x="1804057" y="5736745"/>
                </a:moveTo>
                <a:lnTo>
                  <a:pt x="1811154" y="5736746"/>
                </a:lnTo>
                <a:lnTo>
                  <a:pt x="1811155" y="5743842"/>
                </a:lnTo>
                <a:cubicBezTo>
                  <a:pt x="1806423" y="5743842"/>
                  <a:pt x="1804056" y="5741480"/>
                  <a:pt x="1804057" y="5736745"/>
                </a:cubicBezTo>
                <a:close/>
                <a:moveTo>
                  <a:pt x="1935375" y="5708352"/>
                </a:moveTo>
                <a:cubicBezTo>
                  <a:pt x="1938923" y="5722551"/>
                  <a:pt x="1947204" y="5729648"/>
                  <a:pt x="1960218" y="5729648"/>
                </a:cubicBezTo>
                <a:lnTo>
                  <a:pt x="1967316" y="5729648"/>
                </a:lnTo>
                <a:cubicBezTo>
                  <a:pt x="1972046" y="5729647"/>
                  <a:pt x="1974413" y="5727280"/>
                  <a:pt x="1974414" y="5722551"/>
                </a:cubicBezTo>
                <a:cubicBezTo>
                  <a:pt x="1971458" y="5713086"/>
                  <a:pt x="1958443" y="5708353"/>
                  <a:pt x="1935375" y="5708352"/>
                </a:cubicBezTo>
                <a:close/>
                <a:moveTo>
                  <a:pt x="1503523" y="5707121"/>
                </a:moveTo>
                <a:lnTo>
                  <a:pt x="1507074" y="5714219"/>
                </a:lnTo>
                <a:lnTo>
                  <a:pt x="1507074" y="5717769"/>
                </a:lnTo>
                <a:cubicBezTo>
                  <a:pt x="1502932" y="5739062"/>
                  <a:pt x="1498201" y="5749710"/>
                  <a:pt x="1492879" y="5749709"/>
                </a:cubicBezTo>
                <a:lnTo>
                  <a:pt x="1485779" y="5749709"/>
                </a:lnTo>
                <a:lnTo>
                  <a:pt x="1485779" y="5739061"/>
                </a:lnTo>
                <a:cubicBezTo>
                  <a:pt x="1490512" y="5717769"/>
                  <a:pt x="1496426" y="5707120"/>
                  <a:pt x="1503523" y="5707121"/>
                </a:cubicBezTo>
                <a:close/>
                <a:moveTo>
                  <a:pt x="1464486" y="5707120"/>
                </a:moveTo>
                <a:lnTo>
                  <a:pt x="1471583" y="5707121"/>
                </a:lnTo>
                <a:lnTo>
                  <a:pt x="1471583" y="5710668"/>
                </a:lnTo>
                <a:cubicBezTo>
                  <a:pt x="1466261" y="5731963"/>
                  <a:pt x="1460343" y="5742612"/>
                  <a:pt x="1453838" y="5742612"/>
                </a:cubicBezTo>
                <a:lnTo>
                  <a:pt x="1450288" y="5742611"/>
                </a:lnTo>
                <a:lnTo>
                  <a:pt x="1450288" y="5731963"/>
                </a:lnTo>
                <a:cubicBezTo>
                  <a:pt x="1459752" y="5721316"/>
                  <a:pt x="1464486" y="5713035"/>
                  <a:pt x="1464486" y="5707120"/>
                </a:cubicBezTo>
                <a:close/>
                <a:moveTo>
                  <a:pt x="2290284" y="5697708"/>
                </a:moveTo>
                <a:lnTo>
                  <a:pt x="2297385" y="5697708"/>
                </a:lnTo>
                <a:lnTo>
                  <a:pt x="2297384" y="5704805"/>
                </a:lnTo>
                <a:lnTo>
                  <a:pt x="2290284" y="5704805"/>
                </a:lnTo>
                <a:close/>
                <a:moveTo>
                  <a:pt x="2247695" y="5697708"/>
                </a:moveTo>
                <a:cubicBezTo>
                  <a:pt x="2252427" y="5698299"/>
                  <a:pt x="2254793" y="5700663"/>
                  <a:pt x="2254793" y="5704805"/>
                </a:cubicBezTo>
                <a:lnTo>
                  <a:pt x="2254793" y="5711903"/>
                </a:lnTo>
                <a:cubicBezTo>
                  <a:pt x="2250062" y="5711903"/>
                  <a:pt x="2247696" y="5709536"/>
                  <a:pt x="2247696" y="5704805"/>
                </a:cubicBezTo>
                <a:close/>
                <a:moveTo>
                  <a:pt x="1857293" y="5687060"/>
                </a:moveTo>
                <a:cubicBezTo>
                  <a:pt x="1863211" y="5705989"/>
                  <a:pt x="1867941" y="5715453"/>
                  <a:pt x="1871492" y="5715453"/>
                </a:cubicBezTo>
                <a:lnTo>
                  <a:pt x="1875038" y="5715452"/>
                </a:lnTo>
                <a:lnTo>
                  <a:pt x="1875038" y="5711903"/>
                </a:lnTo>
                <a:cubicBezTo>
                  <a:pt x="1867940" y="5700071"/>
                  <a:pt x="1864393" y="5691791"/>
                  <a:pt x="1864394" y="5687060"/>
                </a:cubicBezTo>
                <a:close/>
                <a:moveTo>
                  <a:pt x="2279639" y="5687060"/>
                </a:moveTo>
                <a:lnTo>
                  <a:pt x="2279639" y="5694157"/>
                </a:lnTo>
                <a:cubicBezTo>
                  <a:pt x="2279639" y="5698888"/>
                  <a:pt x="2277273" y="5701255"/>
                  <a:pt x="2272539" y="5701255"/>
                </a:cubicBezTo>
                <a:lnTo>
                  <a:pt x="2272538" y="5687060"/>
                </a:lnTo>
                <a:close/>
                <a:moveTo>
                  <a:pt x="2155418" y="5683510"/>
                </a:moveTo>
                <a:lnTo>
                  <a:pt x="2158968" y="5697708"/>
                </a:lnTo>
                <a:lnTo>
                  <a:pt x="2155418" y="5697708"/>
                </a:lnTo>
                <a:cubicBezTo>
                  <a:pt x="2150687" y="5697707"/>
                  <a:pt x="2148320" y="5695341"/>
                  <a:pt x="2148320" y="5690607"/>
                </a:cubicBezTo>
                <a:cubicBezTo>
                  <a:pt x="2148912" y="5685876"/>
                  <a:pt x="2151279" y="5683509"/>
                  <a:pt x="2155418" y="5683510"/>
                </a:cubicBezTo>
                <a:close/>
                <a:moveTo>
                  <a:pt x="1524819" y="5678728"/>
                </a:moveTo>
                <a:lnTo>
                  <a:pt x="1524820" y="5682278"/>
                </a:lnTo>
                <a:cubicBezTo>
                  <a:pt x="1524820" y="5685825"/>
                  <a:pt x="1521269" y="5689375"/>
                  <a:pt x="1514172" y="5692922"/>
                </a:cubicBezTo>
                <a:lnTo>
                  <a:pt x="1514172" y="5685825"/>
                </a:lnTo>
                <a:cubicBezTo>
                  <a:pt x="1514763" y="5681095"/>
                  <a:pt x="1517130" y="5678728"/>
                  <a:pt x="1521269" y="5678728"/>
                </a:cubicBezTo>
                <a:close/>
                <a:moveTo>
                  <a:pt x="885981" y="5650334"/>
                </a:moveTo>
                <a:lnTo>
                  <a:pt x="882430" y="5650335"/>
                </a:lnTo>
                <a:lnTo>
                  <a:pt x="882430" y="5660983"/>
                </a:lnTo>
                <a:cubicBezTo>
                  <a:pt x="882430" y="5668671"/>
                  <a:pt x="885981" y="5676953"/>
                  <a:pt x="893078" y="5685826"/>
                </a:cubicBezTo>
                <a:cubicBezTo>
                  <a:pt x="890711" y="5698840"/>
                  <a:pt x="889528" y="5708305"/>
                  <a:pt x="889528" y="5714218"/>
                </a:cubicBezTo>
                <a:lnTo>
                  <a:pt x="925018" y="5739062"/>
                </a:lnTo>
                <a:lnTo>
                  <a:pt x="928569" y="5739062"/>
                </a:lnTo>
                <a:lnTo>
                  <a:pt x="928569" y="5735515"/>
                </a:lnTo>
                <a:cubicBezTo>
                  <a:pt x="912007" y="5714810"/>
                  <a:pt x="903726" y="5692331"/>
                  <a:pt x="903726" y="5668080"/>
                </a:cubicBezTo>
                <a:cubicBezTo>
                  <a:pt x="901951" y="5668080"/>
                  <a:pt x="896033" y="5662165"/>
                  <a:pt x="885981" y="5650334"/>
                </a:cubicBezTo>
                <a:close/>
                <a:moveTo>
                  <a:pt x="1464486" y="5618393"/>
                </a:moveTo>
                <a:lnTo>
                  <a:pt x="1468033" y="5625492"/>
                </a:lnTo>
                <a:lnTo>
                  <a:pt x="1468033" y="5632589"/>
                </a:lnTo>
                <a:cubicBezTo>
                  <a:pt x="1465666" y="5632589"/>
                  <a:pt x="1462119" y="5633772"/>
                  <a:pt x="1457388" y="5636139"/>
                </a:cubicBezTo>
                <a:cubicBezTo>
                  <a:pt x="1457388" y="5633772"/>
                  <a:pt x="1456205" y="5630222"/>
                  <a:pt x="1453838" y="5625492"/>
                </a:cubicBezTo>
                <a:close/>
                <a:moveTo>
                  <a:pt x="2371914" y="5605429"/>
                </a:moveTo>
                <a:lnTo>
                  <a:pt x="2375464" y="5612528"/>
                </a:lnTo>
                <a:lnTo>
                  <a:pt x="2375464" y="5616078"/>
                </a:lnTo>
                <a:cubicBezTo>
                  <a:pt x="2371322" y="5637371"/>
                  <a:pt x="2366591" y="5648018"/>
                  <a:pt x="2361269" y="5648018"/>
                </a:cubicBezTo>
                <a:lnTo>
                  <a:pt x="2354168" y="5648019"/>
                </a:lnTo>
                <a:lnTo>
                  <a:pt x="2354168" y="5637371"/>
                </a:lnTo>
                <a:cubicBezTo>
                  <a:pt x="2358902" y="5616078"/>
                  <a:pt x="2364816" y="5605430"/>
                  <a:pt x="2371914" y="5605429"/>
                </a:cubicBezTo>
                <a:close/>
                <a:moveTo>
                  <a:pt x="2339974" y="5605429"/>
                </a:moveTo>
                <a:lnTo>
                  <a:pt x="2339973" y="5608977"/>
                </a:lnTo>
                <a:cubicBezTo>
                  <a:pt x="2334651" y="5630273"/>
                  <a:pt x="2328734" y="5640921"/>
                  <a:pt x="2322228" y="5640920"/>
                </a:cubicBezTo>
                <a:lnTo>
                  <a:pt x="2318677" y="5640921"/>
                </a:lnTo>
                <a:lnTo>
                  <a:pt x="2318677" y="5630273"/>
                </a:lnTo>
                <a:cubicBezTo>
                  <a:pt x="2328141" y="5619625"/>
                  <a:pt x="2332875" y="5611344"/>
                  <a:pt x="2332876" y="5605430"/>
                </a:cubicBezTo>
                <a:close/>
                <a:moveTo>
                  <a:pt x="1617098" y="5593548"/>
                </a:moveTo>
                <a:lnTo>
                  <a:pt x="1617097" y="5611293"/>
                </a:lnTo>
                <a:lnTo>
                  <a:pt x="1606449" y="5611293"/>
                </a:lnTo>
                <a:lnTo>
                  <a:pt x="1609999" y="5593548"/>
                </a:lnTo>
                <a:close/>
                <a:moveTo>
                  <a:pt x="868235" y="5593547"/>
                </a:moveTo>
                <a:cubicBezTo>
                  <a:pt x="868235" y="5607746"/>
                  <a:pt x="863501" y="5614844"/>
                  <a:pt x="854037" y="5614844"/>
                </a:cubicBezTo>
                <a:cubicBezTo>
                  <a:pt x="858179" y="5625491"/>
                  <a:pt x="865277" y="5633773"/>
                  <a:pt x="875333" y="5639687"/>
                </a:cubicBezTo>
                <a:lnTo>
                  <a:pt x="882430" y="5639687"/>
                </a:lnTo>
                <a:cubicBezTo>
                  <a:pt x="875333" y="5617801"/>
                  <a:pt x="871782" y="5602420"/>
                  <a:pt x="871783" y="5593548"/>
                </a:cubicBezTo>
                <a:close/>
                <a:moveTo>
                  <a:pt x="2389659" y="5577037"/>
                </a:moveTo>
                <a:lnTo>
                  <a:pt x="2393210" y="5577037"/>
                </a:lnTo>
                <a:lnTo>
                  <a:pt x="2393209" y="5580587"/>
                </a:lnTo>
                <a:cubicBezTo>
                  <a:pt x="2393209" y="5584135"/>
                  <a:pt x="2389659" y="5587685"/>
                  <a:pt x="2382561" y="5591232"/>
                </a:cubicBezTo>
                <a:lnTo>
                  <a:pt x="2382562" y="5584135"/>
                </a:lnTo>
                <a:cubicBezTo>
                  <a:pt x="2383153" y="5579403"/>
                  <a:pt x="2385520" y="5577037"/>
                  <a:pt x="2389659" y="5577037"/>
                </a:cubicBezTo>
                <a:close/>
                <a:moveTo>
                  <a:pt x="1507074" y="5572255"/>
                </a:moveTo>
                <a:cubicBezTo>
                  <a:pt x="1511805" y="5572255"/>
                  <a:pt x="1514172" y="5575802"/>
                  <a:pt x="1514172" y="5582902"/>
                </a:cubicBezTo>
                <a:lnTo>
                  <a:pt x="1510624" y="5590001"/>
                </a:lnTo>
                <a:cubicBezTo>
                  <a:pt x="1512988" y="5594139"/>
                  <a:pt x="1514171" y="5598873"/>
                  <a:pt x="1514172" y="5604195"/>
                </a:cubicBezTo>
                <a:cubicBezTo>
                  <a:pt x="1511805" y="5608929"/>
                  <a:pt x="1510625" y="5612477"/>
                  <a:pt x="1510625" y="5614843"/>
                </a:cubicBezTo>
                <a:cubicBezTo>
                  <a:pt x="1517722" y="5614844"/>
                  <a:pt x="1521269" y="5617210"/>
                  <a:pt x="1521269" y="5621940"/>
                </a:cubicBezTo>
                <a:cubicBezTo>
                  <a:pt x="1521269" y="5627858"/>
                  <a:pt x="1515355" y="5638503"/>
                  <a:pt x="1503523" y="5653885"/>
                </a:cubicBezTo>
                <a:cubicBezTo>
                  <a:pt x="1503524" y="5672814"/>
                  <a:pt x="1499977" y="5682278"/>
                  <a:pt x="1492879" y="5682277"/>
                </a:cubicBezTo>
                <a:lnTo>
                  <a:pt x="1489329" y="5682278"/>
                </a:lnTo>
                <a:lnTo>
                  <a:pt x="1489329" y="5657432"/>
                </a:lnTo>
                <a:lnTo>
                  <a:pt x="1492879" y="5632589"/>
                </a:lnTo>
                <a:cubicBezTo>
                  <a:pt x="1488145" y="5632589"/>
                  <a:pt x="1485778" y="5630222"/>
                  <a:pt x="1485778" y="5625492"/>
                </a:cubicBezTo>
                <a:cubicBezTo>
                  <a:pt x="1499977" y="5610113"/>
                  <a:pt x="1507074" y="5592364"/>
                  <a:pt x="1507074" y="5572255"/>
                </a:cubicBezTo>
                <a:close/>
                <a:moveTo>
                  <a:pt x="1503523" y="5554510"/>
                </a:moveTo>
                <a:lnTo>
                  <a:pt x="1510625" y="5554510"/>
                </a:lnTo>
                <a:lnTo>
                  <a:pt x="1510624" y="5565155"/>
                </a:lnTo>
                <a:lnTo>
                  <a:pt x="1503524" y="5565155"/>
                </a:lnTo>
                <a:close/>
                <a:moveTo>
                  <a:pt x="726268" y="5550960"/>
                </a:moveTo>
                <a:lnTo>
                  <a:pt x="733369" y="5550960"/>
                </a:lnTo>
                <a:lnTo>
                  <a:pt x="733369" y="5558057"/>
                </a:lnTo>
                <a:cubicBezTo>
                  <a:pt x="728635" y="5558057"/>
                  <a:pt x="726269" y="5555693"/>
                  <a:pt x="726268" y="5550960"/>
                </a:cubicBezTo>
                <a:close/>
                <a:moveTo>
                  <a:pt x="1750821" y="5548643"/>
                </a:moveTo>
                <a:lnTo>
                  <a:pt x="1750820" y="5559291"/>
                </a:lnTo>
                <a:cubicBezTo>
                  <a:pt x="1750820" y="5566981"/>
                  <a:pt x="1754371" y="5575262"/>
                  <a:pt x="1761468" y="5584134"/>
                </a:cubicBezTo>
                <a:cubicBezTo>
                  <a:pt x="1759101" y="5597149"/>
                  <a:pt x="1757918" y="5606614"/>
                  <a:pt x="1757917" y="5612528"/>
                </a:cubicBezTo>
                <a:lnTo>
                  <a:pt x="1793409" y="5637371"/>
                </a:lnTo>
                <a:lnTo>
                  <a:pt x="1796959" y="5637371"/>
                </a:lnTo>
                <a:lnTo>
                  <a:pt x="1796959" y="5633823"/>
                </a:lnTo>
                <a:cubicBezTo>
                  <a:pt x="1780397" y="5613119"/>
                  <a:pt x="1772116" y="5590640"/>
                  <a:pt x="1772116" y="5566389"/>
                </a:cubicBezTo>
                <a:cubicBezTo>
                  <a:pt x="1770341" y="5566388"/>
                  <a:pt x="1764424" y="5560475"/>
                  <a:pt x="1754370" y="5548644"/>
                </a:cubicBezTo>
                <a:close/>
                <a:moveTo>
                  <a:pt x="829434" y="5537905"/>
                </a:moveTo>
                <a:lnTo>
                  <a:pt x="832743" y="5553622"/>
                </a:lnTo>
                <a:cubicBezTo>
                  <a:pt x="835108" y="5561902"/>
                  <a:pt x="838656" y="5572845"/>
                  <a:pt x="843389" y="5586450"/>
                </a:cubicBezTo>
                <a:lnTo>
                  <a:pt x="846940" y="5586450"/>
                </a:lnTo>
                <a:lnTo>
                  <a:pt x="846940" y="5575803"/>
                </a:lnTo>
                <a:cubicBezTo>
                  <a:pt x="846939" y="5574620"/>
                  <a:pt x="846051" y="5570480"/>
                  <a:pt x="844277" y="5563382"/>
                </a:cubicBezTo>
                <a:lnTo>
                  <a:pt x="838781" y="5542617"/>
                </a:lnTo>
                <a:lnTo>
                  <a:pt x="834425" y="5540589"/>
                </a:lnTo>
                <a:close/>
                <a:moveTo>
                  <a:pt x="740929" y="5522952"/>
                </a:moveTo>
                <a:lnTo>
                  <a:pt x="748026" y="5522953"/>
                </a:lnTo>
                <a:lnTo>
                  <a:pt x="748026" y="5530049"/>
                </a:lnTo>
                <a:cubicBezTo>
                  <a:pt x="743295" y="5530049"/>
                  <a:pt x="740928" y="5527687"/>
                  <a:pt x="740929" y="5522952"/>
                </a:cubicBezTo>
                <a:close/>
                <a:moveTo>
                  <a:pt x="1656138" y="5522565"/>
                </a:moveTo>
                <a:cubicBezTo>
                  <a:pt x="1660868" y="5523158"/>
                  <a:pt x="1663235" y="5525525"/>
                  <a:pt x="1663236" y="5529663"/>
                </a:cubicBezTo>
                <a:lnTo>
                  <a:pt x="1663236" y="5536765"/>
                </a:lnTo>
                <a:cubicBezTo>
                  <a:pt x="1658502" y="5536764"/>
                  <a:pt x="1656138" y="5534397"/>
                  <a:pt x="1656139" y="5529664"/>
                </a:cubicBezTo>
                <a:close/>
                <a:moveTo>
                  <a:pt x="2332876" y="5516703"/>
                </a:moveTo>
                <a:lnTo>
                  <a:pt x="2336423" y="5523800"/>
                </a:lnTo>
                <a:lnTo>
                  <a:pt x="2336422" y="5530898"/>
                </a:lnTo>
                <a:cubicBezTo>
                  <a:pt x="2334056" y="5530898"/>
                  <a:pt x="2330509" y="5532082"/>
                  <a:pt x="2325778" y="5534449"/>
                </a:cubicBezTo>
                <a:cubicBezTo>
                  <a:pt x="2325779" y="5532082"/>
                  <a:pt x="2324594" y="5528531"/>
                  <a:pt x="2322227" y="5523800"/>
                </a:cubicBezTo>
                <a:close/>
                <a:moveTo>
                  <a:pt x="1736626" y="5491857"/>
                </a:moveTo>
                <a:cubicBezTo>
                  <a:pt x="1736625" y="5506055"/>
                  <a:pt x="1731892" y="5513153"/>
                  <a:pt x="1722427" y="5513152"/>
                </a:cubicBezTo>
                <a:cubicBezTo>
                  <a:pt x="1726569" y="5523800"/>
                  <a:pt x="1733667" y="5532081"/>
                  <a:pt x="1743722" y="5537995"/>
                </a:cubicBezTo>
                <a:lnTo>
                  <a:pt x="1750821" y="5537996"/>
                </a:lnTo>
                <a:cubicBezTo>
                  <a:pt x="1743723" y="5516111"/>
                  <a:pt x="1740172" y="5500730"/>
                  <a:pt x="1740172" y="5491857"/>
                </a:cubicBezTo>
                <a:close/>
                <a:moveTo>
                  <a:pt x="2485487" y="5491856"/>
                </a:moveTo>
                <a:lnTo>
                  <a:pt x="2485487" y="5509602"/>
                </a:lnTo>
                <a:lnTo>
                  <a:pt x="2474839" y="5509602"/>
                </a:lnTo>
                <a:lnTo>
                  <a:pt x="2478390" y="5491857"/>
                </a:lnTo>
                <a:close/>
                <a:moveTo>
                  <a:pt x="2375464" y="5470564"/>
                </a:moveTo>
                <a:cubicBezTo>
                  <a:pt x="2380194" y="5470564"/>
                  <a:pt x="2382561" y="5474111"/>
                  <a:pt x="2382561" y="5481212"/>
                </a:cubicBezTo>
                <a:lnTo>
                  <a:pt x="2379015" y="5488310"/>
                </a:lnTo>
                <a:cubicBezTo>
                  <a:pt x="2381378" y="5492448"/>
                  <a:pt x="2382562" y="5497182"/>
                  <a:pt x="2382561" y="5502505"/>
                </a:cubicBezTo>
                <a:cubicBezTo>
                  <a:pt x="2380195" y="5507239"/>
                  <a:pt x="2379014" y="5510786"/>
                  <a:pt x="2379014" y="5513153"/>
                </a:cubicBezTo>
                <a:cubicBezTo>
                  <a:pt x="2386112" y="5513152"/>
                  <a:pt x="2389659" y="5515519"/>
                  <a:pt x="2389659" y="5520250"/>
                </a:cubicBezTo>
                <a:cubicBezTo>
                  <a:pt x="2389660" y="5526167"/>
                  <a:pt x="2383745" y="5536812"/>
                  <a:pt x="2371914" y="5552194"/>
                </a:cubicBezTo>
                <a:cubicBezTo>
                  <a:pt x="2371913" y="5571122"/>
                  <a:pt x="2368366" y="5580587"/>
                  <a:pt x="2361269" y="5580587"/>
                </a:cubicBezTo>
                <a:lnTo>
                  <a:pt x="2357718" y="5580586"/>
                </a:lnTo>
                <a:lnTo>
                  <a:pt x="2357719" y="5555741"/>
                </a:lnTo>
                <a:lnTo>
                  <a:pt x="2361269" y="5530897"/>
                </a:lnTo>
                <a:cubicBezTo>
                  <a:pt x="2356536" y="5530898"/>
                  <a:pt x="2354169" y="5528531"/>
                  <a:pt x="2354169" y="5523800"/>
                </a:cubicBezTo>
                <a:cubicBezTo>
                  <a:pt x="2368366" y="5508422"/>
                  <a:pt x="2375464" y="5490673"/>
                  <a:pt x="2375464" y="5470564"/>
                </a:cubicBezTo>
                <a:close/>
                <a:moveTo>
                  <a:pt x="1713703" y="5466527"/>
                </a:moveTo>
                <a:lnTo>
                  <a:pt x="1710705" y="5470661"/>
                </a:lnTo>
                <a:lnTo>
                  <a:pt x="1708699" y="5475261"/>
                </a:lnTo>
                <a:lnTo>
                  <a:pt x="1711779" y="5484759"/>
                </a:lnTo>
                <a:lnTo>
                  <a:pt x="1715329" y="5484759"/>
                </a:lnTo>
                <a:lnTo>
                  <a:pt x="1715329" y="5474111"/>
                </a:lnTo>
                <a:close/>
                <a:moveTo>
                  <a:pt x="2371914" y="5452819"/>
                </a:moveTo>
                <a:lnTo>
                  <a:pt x="2379014" y="5452819"/>
                </a:lnTo>
                <a:lnTo>
                  <a:pt x="2379015" y="5463463"/>
                </a:lnTo>
                <a:lnTo>
                  <a:pt x="2371913" y="5463463"/>
                </a:lnTo>
                <a:close/>
                <a:moveTo>
                  <a:pt x="697879" y="5440936"/>
                </a:moveTo>
                <a:cubicBezTo>
                  <a:pt x="702609" y="5441528"/>
                  <a:pt x="704976" y="5443895"/>
                  <a:pt x="704976" y="5448034"/>
                </a:cubicBezTo>
                <a:lnTo>
                  <a:pt x="704976" y="5462232"/>
                </a:lnTo>
                <a:lnTo>
                  <a:pt x="697878" y="5462232"/>
                </a:lnTo>
                <a:close/>
                <a:moveTo>
                  <a:pt x="1631292" y="5433683"/>
                </a:moveTo>
                <a:lnTo>
                  <a:pt x="1631292" y="5433839"/>
                </a:lnTo>
                <a:lnTo>
                  <a:pt x="1631354" y="5433901"/>
                </a:lnTo>
                <a:close/>
                <a:moveTo>
                  <a:pt x="2524529" y="5420875"/>
                </a:moveTo>
                <a:cubicBezTo>
                  <a:pt x="2529259" y="5421467"/>
                  <a:pt x="2531626" y="5423834"/>
                  <a:pt x="2531625" y="5427973"/>
                </a:cubicBezTo>
                <a:lnTo>
                  <a:pt x="2531625" y="5435073"/>
                </a:lnTo>
                <a:cubicBezTo>
                  <a:pt x="2526892" y="5435073"/>
                  <a:pt x="2524529" y="5432707"/>
                  <a:pt x="2524528" y="5427973"/>
                </a:cubicBezTo>
                <a:close/>
                <a:moveTo>
                  <a:pt x="1599352" y="5394798"/>
                </a:moveTo>
                <a:cubicBezTo>
                  <a:pt x="1594618" y="5395389"/>
                  <a:pt x="1592254" y="5397756"/>
                  <a:pt x="1592254" y="5401899"/>
                </a:cubicBezTo>
                <a:lnTo>
                  <a:pt x="1592254" y="5405445"/>
                </a:lnTo>
                <a:cubicBezTo>
                  <a:pt x="1592843" y="5410179"/>
                  <a:pt x="1595210" y="5412543"/>
                  <a:pt x="1599352" y="5412542"/>
                </a:cubicBezTo>
                <a:lnTo>
                  <a:pt x="1602899" y="5412543"/>
                </a:lnTo>
                <a:lnTo>
                  <a:pt x="1602899" y="5394798"/>
                </a:lnTo>
                <a:close/>
                <a:moveTo>
                  <a:pt x="1585153" y="5345112"/>
                </a:moveTo>
                <a:lnTo>
                  <a:pt x="1592254" y="5355760"/>
                </a:lnTo>
                <a:lnTo>
                  <a:pt x="1592254" y="5362856"/>
                </a:lnTo>
                <a:lnTo>
                  <a:pt x="1585154" y="5373504"/>
                </a:lnTo>
                <a:cubicBezTo>
                  <a:pt x="1585745" y="5378235"/>
                  <a:pt x="1588112" y="5380603"/>
                  <a:pt x="1592254" y="5380603"/>
                </a:cubicBezTo>
                <a:lnTo>
                  <a:pt x="1610000" y="5380602"/>
                </a:lnTo>
                <a:lnTo>
                  <a:pt x="1609999" y="5373505"/>
                </a:lnTo>
                <a:cubicBezTo>
                  <a:pt x="1610000" y="5369954"/>
                  <a:pt x="1606449" y="5366404"/>
                  <a:pt x="1599351" y="5362857"/>
                </a:cubicBezTo>
                <a:cubicBezTo>
                  <a:pt x="1601715" y="5358124"/>
                  <a:pt x="1602898" y="5354576"/>
                  <a:pt x="1602899" y="5352209"/>
                </a:cubicBezTo>
                <a:lnTo>
                  <a:pt x="1603908" y="5352209"/>
                </a:lnTo>
                <a:lnTo>
                  <a:pt x="1601192" y="5346032"/>
                </a:lnTo>
                <a:lnTo>
                  <a:pt x="1599352" y="5345112"/>
                </a:lnTo>
                <a:close/>
                <a:moveTo>
                  <a:pt x="687693" y="5334850"/>
                </a:moveTo>
                <a:lnTo>
                  <a:pt x="687692" y="5345498"/>
                </a:lnTo>
                <a:cubicBezTo>
                  <a:pt x="687692" y="5353188"/>
                  <a:pt x="691243" y="5361469"/>
                  <a:pt x="698340" y="5370341"/>
                </a:cubicBezTo>
                <a:cubicBezTo>
                  <a:pt x="695973" y="5383356"/>
                  <a:pt x="694789" y="5392820"/>
                  <a:pt x="694789" y="5398735"/>
                </a:cubicBezTo>
                <a:lnTo>
                  <a:pt x="727690" y="5421765"/>
                </a:lnTo>
                <a:lnTo>
                  <a:pt x="729294" y="5412144"/>
                </a:lnTo>
                <a:lnTo>
                  <a:pt x="715198" y="5387643"/>
                </a:lnTo>
                <a:cubicBezTo>
                  <a:pt x="711058" y="5376404"/>
                  <a:pt x="708988" y="5364721"/>
                  <a:pt x="708988" y="5352596"/>
                </a:cubicBezTo>
                <a:lnTo>
                  <a:pt x="698645" y="5342252"/>
                </a:lnTo>
                <a:lnTo>
                  <a:pt x="688070" y="5334850"/>
                </a:lnTo>
                <a:close/>
                <a:moveTo>
                  <a:pt x="663970" y="5304809"/>
                </a:moveTo>
                <a:lnTo>
                  <a:pt x="676431" y="5319346"/>
                </a:lnTo>
                <a:lnTo>
                  <a:pt x="676912" y="5319587"/>
                </a:lnTo>
                <a:lnTo>
                  <a:pt x="680462" y="5319586"/>
                </a:lnTo>
                <a:lnTo>
                  <a:pt x="680463" y="5312489"/>
                </a:lnTo>
                <a:close/>
                <a:moveTo>
                  <a:pt x="2513880" y="5303754"/>
                </a:moveTo>
                <a:cubicBezTo>
                  <a:pt x="2504416" y="5307305"/>
                  <a:pt x="2499683" y="5315586"/>
                  <a:pt x="2499682" y="5328597"/>
                </a:cubicBezTo>
                <a:lnTo>
                  <a:pt x="2499682" y="5332148"/>
                </a:lnTo>
                <a:cubicBezTo>
                  <a:pt x="2500273" y="5336878"/>
                  <a:pt x="2502640" y="5339245"/>
                  <a:pt x="2506782" y="5339245"/>
                </a:cubicBezTo>
                <a:lnTo>
                  <a:pt x="2520978" y="5317953"/>
                </a:lnTo>
                <a:lnTo>
                  <a:pt x="2524528" y="5317953"/>
                </a:lnTo>
                <a:lnTo>
                  <a:pt x="2524528" y="5310852"/>
                </a:lnTo>
                <a:cubicBezTo>
                  <a:pt x="2524528" y="5306121"/>
                  <a:pt x="2522162" y="5303755"/>
                  <a:pt x="2517427" y="5303754"/>
                </a:cubicBezTo>
                <a:close/>
                <a:moveTo>
                  <a:pt x="2467742" y="5293107"/>
                </a:moveTo>
                <a:cubicBezTo>
                  <a:pt x="2463008" y="5293699"/>
                  <a:pt x="2460644" y="5296065"/>
                  <a:pt x="2460644" y="5300207"/>
                </a:cubicBezTo>
                <a:lnTo>
                  <a:pt x="2460644" y="5303754"/>
                </a:lnTo>
                <a:cubicBezTo>
                  <a:pt x="2461232" y="5308488"/>
                  <a:pt x="2463600" y="5310852"/>
                  <a:pt x="2467742" y="5310852"/>
                </a:cubicBezTo>
                <a:lnTo>
                  <a:pt x="2471289" y="5310852"/>
                </a:lnTo>
                <a:lnTo>
                  <a:pt x="2471288" y="5293107"/>
                </a:lnTo>
                <a:close/>
                <a:moveTo>
                  <a:pt x="584635" y="5291194"/>
                </a:moveTo>
                <a:cubicBezTo>
                  <a:pt x="594099" y="5301841"/>
                  <a:pt x="598833" y="5312489"/>
                  <a:pt x="598833" y="5323134"/>
                </a:cubicBezTo>
                <a:lnTo>
                  <a:pt x="591733" y="5326685"/>
                </a:lnTo>
                <a:cubicBezTo>
                  <a:pt x="587593" y="5326684"/>
                  <a:pt x="582860" y="5316037"/>
                  <a:pt x="577537" y="5294744"/>
                </a:cubicBezTo>
                <a:close/>
                <a:moveTo>
                  <a:pt x="2655844" y="5289560"/>
                </a:moveTo>
                <a:cubicBezTo>
                  <a:pt x="2655844" y="5291922"/>
                  <a:pt x="2657027" y="5295474"/>
                  <a:pt x="2659394" y="5300207"/>
                </a:cubicBezTo>
                <a:cubicBezTo>
                  <a:pt x="2654660" y="5310852"/>
                  <a:pt x="2649929" y="5316769"/>
                  <a:pt x="2645196" y="5317953"/>
                </a:cubicBezTo>
                <a:lnTo>
                  <a:pt x="2641649" y="5317953"/>
                </a:lnTo>
                <a:cubicBezTo>
                  <a:pt x="2641649" y="5315586"/>
                  <a:pt x="2640465" y="5312036"/>
                  <a:pt x="2638099" y="5307304"/>
                </a:cubicBezTo>
                <a:cubicBezTo>
                  <a:pt x="2639874" y="5307305"/>
                  <a:pt x="2645788" y="5301388"/>
                  <a:pt x="2655844" y="5289560"/>
                </a:cubicBezTo>
                <a:close/>
                <a:moveTo>
                  <a:pt x="563339" y="5280546"/>
                </a:moveTo>
                <a:lnTo>
                  <a:pt x="563339" y="5287643"/>
                </a:lnTo>
                <a:cubicBezTo>
                  <a:pt x="558609" y="5287643"/>
                  <a:pt x="556241" y="5285280"/>
                  <a:pt x="556241" y="5280546"/>
                </a:cubicBezTo>
                <a:close/>
                <a:moveTo>
                  <a:pt x="531531" y="5235475"/>
                </a:moveTo>
                <a:lnTo>
                  <a:pt x="538631" y="5235475"/>
                </a:lnTo>
                <a:lnTo>
                  <a:pt x="538632" y="5242573"/>
                </a:lnTo>
                <a:cubicBezTo>
                  <a:pt x="533898" y="5242573"/>
                  <a:pt x="531530" y="5240209"/>
                  <a:pt x="531531" y="5235475"/>
                </a:cubicBezTo>
                <a:close/>
                <a:moveTo>
                  <a:pt x="2485487" y="5225674"/>
                </a:moveTo>
                <a:cubicBezTo>
                  <a:pt x="2485487" y="5232773"/>
                  <a:pt x="2481937" y="5239871"/>
                  <a:pt x="2474839" y="5246968"/>
                </a:cubicBezTo>
                <a:lnTo>
                  <a:pt x="2467741" y="5243421"/>
                </a:lnTo>
                <a:lnTo>
                  <a:pt x="2453543" y="5243420"/>
                </a:lnTo>
                <a:lnTo>
                  <a:pt x="2460644" y="5254068"/>
                </a:lnTo>
                <a:lnTo>
                  <a:pt x="2460644" y="5261166"/>
                </a:lnTo>
                <a:lnTo>
                  <a:pt x="2453543" y="5271814"/>
                </a:lnTo>
                <a:cubicBezTo>
                  <a:pt x="2454135" y="5276545"/>
                  <a:pt x="2456502" y="5278912"/>
                  <a:pt x="2460644" y="5278912"/>
                </a:cubicBezTo>
                <a:lnTo>
                  <a:pt x="2478389" y="5278912"/>
                </a:lnTo>
                <a:lnTo>
                  <a:pt x="2478390" y="5271814"/>
                </a:lnTo>
                <a:cubicBezTo>
                  <a:pt x="2478389" y="5268264"/>
                  <a:pt x="2474839" y="5264713"/>
                  <a:pt x="2467742" y="5261165"/>
                </a:cubicBezTo>
                <a:cubicBezTo>
                  <a:pt x="2470105" y="5256432"/>
                  <a:pt x="2471289" y="5252885"/>
                  <a:pt x="2471289" y="5250517"/>
                </a:cubicBezTo>
                <a:lnTo>
                  <a:pt x="2474839" y="5250518"/>
                </a:lnTo>
                <a:lnTo>
                  <a:pt x="2481937" y="5254069"/>
                </a:lnTo>
                <a:lnTo>
                  <a:pt x="2489035" y="5243421"/>
                </a:lnTo>
                <a:lnTo>
                  <a:pt x="2489034" y="5225675"/>
                </a:lnTo>
                <a:close/>
                <a:moveTo>
                  <a:pt x="529892" y="5141739"/>
                </a:moveTo>
                <a:lnTo>
                  <a:pt x="522172" y="5150709"/>
                </a:lnTo>
                <a:lnTo>
                  <a:pt x="510978" y="5149328"/>
                </a:lnTo>
                <a:lnTo>
                  <a:pt x="510103" y="5156328"/>
                </a:lnTo>
                <a:lnTo>
                  <a:pt x="545593" y="5181171"/>
                </a:lnTo>
                <a:lnTo>
                  <a:pt x="549144" y="5181171"/>
                </a:lnTo>
                <a:lnTo>
                  <a:pt x="549144" y="5177623"/>
                </a:lnTo>
                <a:cubicBezTo>
                  <a:pt x="540863" y="5167272"/>
                  <a:pt x="534653" y="5156475"/>
                  <a:pt x="530512" y="5145236"/>
                </a:cubicBezTo>
                <a:close/>
                <a:moveTo>
                  <a:pt x="310390" y="5128171"/>
                </a:moveTo>
                <a:cubicBezTo>
                  <a:pt x="318481" y="5139897"/>
                  <a:pt x="321875" y="5151045"/>
                  <a:pt x="320572" y="5161609"/>
                </a:cubicBezTo>
                <a:lnTo>
                  <a:pt x="313090" y="5164263"/>
                </a:lnTo>
                <a:cubicBezTo>
                  <a:pt x="308983" y="5163757"/>
                  <a:pt x="305588" y="5152610"/>
                  <a:pt x="302911" y="5130826"/>
                </a:cubicBezTo>
                <a:close/>
                <a:moveTo>
                  <a:pt x="283513" y="5114128"/>
                </a:moveTo>
                <a:lnTo>
                  <a:pt x="290557" y="5114997"/>
                </a:lnTo>
                <a:lnTo>
                  <a:pt x="289688" y="5122041"/>
                </a:lnTo>
                <a:cubicBezTo>
                  <a:pt x="284994" y="5121462"/>
                  <a:pt x="282934" y="5118827"/>
                  <a:pt x="283513" y="5114128"/>
                </a:cubicBezTo>
                <a:close/>
                <a:moveTo>
                  <a:pt x="417319" y="5102020"/>
                </a:moveTo>
                <a:cubicBezTo>
                  <a:pt x="419103" y="5116546"/>
                  <a:pt x="426453" y="5124603"/>
                  <a:pt x="439370" y="5126196"/>
                </a:cubicBezTo>
                <a:lnTo>
                  <a:pt x="446414" y="5127064"/>
                </a:lnTo>
                <a:cubicBezTo>
                  <a:pt x="451109" y="5127643"/>
                  <a:pt x="453747" y="5125584"/>
                  <a:pt x="454326" y="5120889"/>
                </a:cubicBezTo>
                <a:cubicBezTo>
                  <a:pt x="452552" y="5111134"/>
                  <a:pt x="440214" y="5104842"/>
                  <a:pt x="417319" y="5102020"/>
                </a:cubicBezTo>
                <a:close/>
                <a:moveTo>
                  <a:pt x="2698432" y="5083708"/>
                </a:moveTo>
                <a:lnTo>
                  <a:pt x="2698432" y="5112102"/>
                </a:lnTo>
                <a:lnTo>
                  <a:pt x="2694886" y="5136948"/>
                </a:lnTo>
                <a:lnTo>
                  <a:pt x="2701983" y="5140495"/>
                </a:lnTo>
                <a:cubicBezTo>
                  <a:pt x="2701983" y="5132806"/>
                  <a:pt x="2706713" y="5123342"/>
                  <a:pt x="2716178" y="5112102"/>
                </a:cubicBezTo>
                <a:lnTo>
                  <a:pt x="2716178" y="5105004"/>
                </a:lnTo>
                <a:cubicBezTo>
                  <a:pt x="2716178" y="5092581"/>
                  <a:pt x="2712631" y="5085483"/>
                  <a:pt x="2705533" y="5083709"/>
                </a:cubicBezTo>
                <a:close/>
                <a:moveTo>
                  <a:pt x="2819103" y="5080161"/>
                </a:moveTo>
                <a:lnTo>
                  <a:pt x="2822653" y="5080162"/>
                </a:lnTo>
                <a:lnTo>
                  <a:pt x="2822653" y="5087259"/>
                </a:lnTo>
                <a:cubicBezTo>
                  <a:pt x="2822654" y="5104413"/>
                  <a:pt x="2819103" y="5113877"/>
                  <a:pt x="2812005" y="5115652"/>
                </a:cubicBezTo>
                <a:lnTo>
                  <a:pt x="2808455" y="5115652"/>
                </a:lnTo>
                <a:lnTo>
                  <a:pt x="2804908" y="5097907"/>
                </a:lnTo>
                <a:lnTo>
                  <a:pt x="2804908" y="5094357"/>
                </a:lnTo>
                <a:cubicBezTo>
                  <a:pt x="2804908" y="5090809"/>
                  <a:pt x="2809638" y="5086075"/>
                  <a:pt x="2819103" y="5080161"/>
                </a:cubicBezTo>
                <a:close/>
                <a:moveTo>
                  <a:pt x="342430" y="5071331"/>
                </a:moveTo>
                <a:cubicBezTo>
                  <a:pt x="345986" y="5090842"/>
                  <a:pt x="349523" y="5100814"/>
                  <a:pt x="353046" y="5101248"/>
                </a:cubicBezTo>
                <a:lnTo>
                  <a:pt x="356567" y="5101682"/>
                </a:lnTo>
                <a:lnTo>
                  <a:pt x="357001" y="5098159"/>
                </a:lnTo>
                <a:cubicBezTo>
                  <a:pt x="351406" y="5085547"/>
                  <a:pt x="348899" y="5076895"/>
                  <a:pt x="349478" y="5072200"/>
                </a:cubicBezTo>
                <a:close/>
                <a:moveTo>
                  <a:pt x="2865242" y="5019828"/>
                </a:moveTo>
                <a:lnTo>
                  <a:pt x="2868789" y="5026925"/>
                </a:lnTo>
                <a:lnTo>
                  <a:pt x="2861692" y="5030472"/>
                </a:lnTo>
                <a:lnTo>
                  <a:pt x="2858144" y="5030472"/>
                </a:lnTo>
                <a:lnTo>
                  <a:pt x="2858144" y="5026925"/>
                </a:lnTo>
                <a:cubicBezTo>
                  <a:pt x="2858736" y="5022191"/>
                  <a:pt x="2861100" y="5019828"/>
                  <a:pt x="2865242" y="5019828"/>
                </a:cubicBezTo>
                <a:close/>
                <a:moveTo>
                  <a:pt x="2812006" y="4963041"/>
                </a:moveTo>
                <a:lnTo>
                  <a:pt x="2822654" y="4963041"/>
                </a:lnTo>
                <a:lnTo>
                  <a:pt x="2822653" y="4977236"/>
                </a:lnTo>
                <a:lnTo>
                  <a:pt x="2819103" y="4977235"/>
                </a:lnTo>
                <a:cubicBezTo>
                  <a:pt x="2814369" y="4977236"/>
                  <a:pt x="2812006" y="4974869"/>
                  <a:pt x="2812006" y="4970138"/>
                </a:cubicBezTo>
                <a:close/>
                <a:moveTo>
                  <a:pt x="2815553" y="4941745"/>
                </a:moveTo>
                <a:lnTo>
                  <a:pt x="2822653" y="4941745"/>
                </a:lnTo>
                <a:lnTo>
                  <a:pt x="2822653" y="4948842"/>
                </a:lnTo>
                <a:cubicBezTo>
                  <a:pt x="2817920" y="4948843"/>
                  <a:pt x="2815552" y="4946479"/>
                  <a:pt x="2815553" y="4941745"/>
                </a:cubicBezTo>
                <a:close/>
                <a:moveTo>
                  <a:pt x="253698" y="4920924"/>
                </a:moveTo>
                <a:lnTo>
                  <a:pt x="252394" y="4931492"/>
                </a:lnTo>
                <a:cubicBezTo>
                  <a:pt x="251453" y="4939124"/>
                  <a:pt x="253964" y="4947777"/>
                  <a:pt x="259922" y="4957451"/>
                </a:cubicBezTo>
                <a:cubicBezTo>
                  <a:pt x="255980" y="4970079"/>
                  <a:pt x="253647" y="4979327"/>
                  <a:pt x="252924" y="4985196"/>
                </a:cubicBezTo>
                <a:lnTo>
                  <a:pt x="285107" y="5014197"/>
                </a:lnTo>
                <a:lnTo>
                  <a:pt x="288631" y="5014632"/>
                </a:lnTo>
                <a:lnTo>
                  <a:pt x="289065" y="5011110"/>
                </a:lnTo>
                <a:cubicBezTo>
                  <a:pt x="275161" y="4988535"/>
                  <a:pt x="269694" y="4965212"/>
                  <a:pt x="272662" y="4941143"/>
                </a:cubicBezTo>
                <a:cubicBezTo>
                  <a:pt x="270900" y="4940926"/>
                  <a:pt x="265751" y="4934332"/>
                  <a:pt x="257222" y="4921359"/>
                </a:cubicBezTo>
                <a:close/>
                <a:moveTo>
                  <a:pt x="246559" y="4862828"/>
                </a:moveTo>
                <a:cubicBezTo>
                  <a:pt x="244821" y="4876919"/>
                  <a:pt x="239254" y="4883384"/>
                  <a:pt x="229862" y="4882225"/>
                </a:cubicBezTo>
                <a:cubicBezTo>
                  <a:pt x="232669" y="4893301"/>
                  <a:pt x="238700" y="4902387"/>
                  <a:pt x="247957" y="4909488"/>
                </a:cubicBezTo>
                <a:lnTo>
                  <a:pt x="255001" y="4910357"/>
                </a:lnTo>
                <a:cubicBezTo>
                  <a:pt x="250635" y="4887768"/>
                  <a:pt x="248994" y="4872067"/>
                  <a:pt x="250079" y="4863262"/>
                </a:cubicBezTo>
                <a:close/>
                <a:moveTo>
                  <a:pt x="2836849" y="4838823"/>
                </a:moveTo>
                <a:cubicBezTo>
                  <a:pt x="2836849" y="4841186"/>
                  <a:pt x="2838032" y="4842370"/>
                  <a:pt x="2840398" y="4842370"/>
                </a:cubicBezTo>
                <a:cubicBezTo>
                  <a:pt x="2838032" y="4851834"/>
                  <a:pt x="2836848" y="4860116"/>
                  <a:pt x="2836848" y="4867213"/>
                </a:cubicBezTo>
                <a:lnTo>
                  <a:pt x="2826200" y="4867213"/>
                </a:lnTo>
                <a:cubicBezTo>
                  <a:pt x="2827975" y="4848284"/>
                  <a:pt x="2831526" y="4838823"/>
                  <a:pt x="2836849" y="4838823"/>
                </a:cubicBezTo>
                <a:close/>
                <a:moveTo>
                  <a:pt x="110872" y="4803185"/>
                </a:moveTo>
                <a:lnTo>
                  <a:pt x="117919" y="4804054"/>
                </a:lnTo>
                <a:lnTo>
                  <a:pt x="117050" y="4811098"/>
                </a:lnTo>
                <a:cubicBezTo>
                  <a:pt x="112352" y="4810518"/>
                  <a:pt x="110293" y="4807883"/>
                  <a:pt x="110872" y="4803185"/>
                </a:cubicBezTo>
                <a:close/>
                <a:moveTo>
                  <a:pt x="222240" y="4799038"/>
                </a:moveTo>
                <a:lnTo>
                  <a:pt x="214761" y="4801692"/>
                </a:lnTo>
                <a:cubicBezTo>
                  <a:pt x="214037" y="4807562"/>
                  <a:pt x="216706" y="4824578"/>
                  <a:pt x="222768" y="4852742"/>
                </a:cubicBezTo>
                <a:lnTo>
                  <a:pt x="226293" y="4853177"/>
                </a:lnTo>
                <a:lnTo>
                  <a:pt x="227596" y="4842610"/>
                </a:lnTo>
                <a:cubicBezTo>
                  <a:pt x="227884" y="4840263"/>
                  <a:pt x="226098" y="4825738"/>
                  <a:pt x="222240" y="4799038"/>
                </a:cubicBezTo>
                <a:close/>
                <a:moveTo>
                  <a:pt x="2836849" y="4796230"/>
                </a:moveTo>
                <a:lnTo>
                  <a:pt x="2840399" y="4803328"/>
                </a:lnTo>
                <a:lnTo>
                  <a:pt x="2840398" y="4813976"/>
                </a:lnTo>
                <a:lnTo>
                  <a:pt x="2833298" y="4813976"/>
                </a:lnTo>
                <a:cubicBezTo>
                  <a:pt x="2830932" y="4805696"/>
                  <a:pt x="2829751" y="4800964"/>
                  <a:pt x="2829751" y="4799781"/>
                </a:cubicBezTo>
                <a:close/>
                <a:moveTo>
                  <a:pt x="2813849" y="4784088"/>
                </a:moveTo>
                <a:lnTo>
                  <a:pt x="2817396" y="4791186"/>
                </a:lnTo>
                <a:lnTo>
                  <a:pt x="2810298" y="4794733"/>
                </a:lnTo>
                <a:lnTo>
                  <a:pt x="2806752" y="4794733"/>
                </a:lnTo>
                <a:lnTo>
                  <a:pt x="2806752" y="4791186"/>
                </a:lnTo>
                <a:cubicBezTo>
                  <a:pt x="2807343" y="4786452"/>
                  <a:pt x="2809707" y="4784088"/>
                  <a:pt x="2813849" y="4784088"/>
                </a:cubicBezTo>
                <a:close/>
                <a:moveTo>
                  <a:pt x="2836848" y="4774938"/>
                </a:moveTo>
                <a:lnTo>
                  <a:pt x="2840399" y="4774939"/>
                </a:lnTo>
                <a:cubicBezTo>
                  <a:pt x="2845129" y="4775530"/>
                  <a:pt x="2847497" y="4777894"/>
                  <a:pt x="2847497" y="4782036"/>
                </a:cubicBezTo>
                <a:lnTo>
                  <a:pt x="2840398" y="4785583"/>
                </a:lnTo>
                <a:cubicBezTo>
                  <a:pt x="2840398" y="4783220"/>
                  <a:pt x="2839215" y="4779669"/>
                  <a:pt x="2836848" y="4774938"/>
                </a:cubicBezTo>
                <a:close/>
                <a:moveTo>
                  <a:pt x="2847496" y="4746545"/>
                </a:moveTo>
                <a:lnTo>
                  <a:pt x="2854594" y="4746546"/>
                </a:lnTo>
                <a:lnTo>
                  <a:pt x="2854594" y="4753643"/>
                </a:lnTo>
                <a:lnTo>
                  <a:pt x="2847497" y="4753643"/>
                </a:lnTo>
                <a:close/>
                <a:moveTo>
                  <a:pt x="2886537" y="4703954"/>
                </a:moveTo>
                <a:lnTo>
                  <a:pt x="2893635" y="4703954"/>
                </a:lnTo>
                <a:cubicBezTo>
                  <a:pt x="2893635" y="4725250"/>
                  <a:pt x="2886537" y="4739448"/>
                  <a:pt x="2872339" y="4746545"/>
                </a:cubicBezTo>
                <a:lnTo>
                  <a:pt x="2865242" y="4746545"/>
                </a:lnTo>
                <a:lnTo>
                  <a:pt x="2865241" y="4742995"/>
                </a:lnTo>
                <a:cubicBezTo>
                  <a:pt x="2872339" y="4716968"/>
                  <a:pt x="2879437" y="4703954"/>
                  <a:pt x="2886537" y="4703954"/>
                </a:cubicBezTo>
                <a:close/>
                <a:moveTo>
                  <a:pt x="96161" y="4690515"/>
                </a:moveTo>
                <a:cubicBezTo>
                  <a:pt x="100783" y="4691680"/>
                  <a:pt x="102843" y="4694319"/>
                  <a:pt x="102336" y="4698427"/>
                </a:cubicBezTo>
                <a:lnTo>
                  <a:pt x="100598" y="4712518"/>
                </a:lnTo>
                <a:lnTo>
                  <a:pt x="93554" y="4711650"/>
                </a:lnTo>
                <a:close/>
                <a:moveTo>
                  <a:pt x="3145621" y="3738596"/>
                </a:moveTo>
                <a:lnTo>
                  <a:pt x="3149169" y="3738596"/>
                </a:lnTo>
                <a:cubicBezTo>
                  <a:pt x="3153903" y="3739188"/>
                  <a:pt x="3156269" y="3741554"/>
                  <a:pt x="3156270" y="3745694"/>
                </a:cubicBezTo>
                <a:cubicBezTo>
                  <a:pt x="3156269" y="3750428"/>
                  <a:pt x="3153903" y="3752794"/>
                  <a:pt x="3149168" y="3752794"/>
                </a:cubicBezTo>
                <a:lnTo>
                  <a:pt x="3145622" y="3752794"/>
                </a:lnTo>
                <a:close/>
                <a:moveTo>
                  <a:pt x="3170464" y="3713754"/>
                </a:moveTo>
                <a:cubicBezTo>
                  <a:pt x="3170465" y="3716120"/>
                  <a:pt x="3171649" y="3719667"/>
                  <a:pt x="3174015" y="3724401"/>
                </a:cubicBezTo>
                <a:lnTo>
                  <a:pt x="3166917" y="3727948"/>
                </a:lnTo>
                <a:lnTo>
                  <a:pt x="3159817" y="3727948"/>
                </a:lnTo>
                <a:lnTo>
                  <a:pt x="3159816" y="3724400"/>
                </a:lnTo>
                <a:cubicBezTo>
                  <a:pt x="3159817" y="3720851"/>
                  <a:pt x="3163367" y="3717304"/>
                  <a:pt x="3170464" y="3713754"/>
                </a:cubicBezTo>
                <a:close/>
                <a:moveTo>
                  <a:pt x="3269840" y="3696007"/>
                </a:moveTo>
                <a:lnTo>
                  <a:pt x="3276938" y="3696008"/>
                </a:lnTo>
                <a:lnTo>
                  <a:pt x="3276937" y="3699559"/>
                </a:lnTo>
                <a:cubicBezTo>
                  <a:pt x="3276937" y="3704289"/>
                  <a:pt x="3274571" y="3706655"/>
                  <a:pt x="3269840" y="3706655"/>
                </a:cubicBezTo>
                <a:close/>
                <a:moveTo>
                  <a:pt x="3198858" y="3617928"/>
                </a:moveTo>
                <a:cubicBezTo>
                  <a:pt x="3194124" y="3618520"/>
                  <a:pt x="3191760" y="3620884"/>
                  <a:pt x="3191760" y="3625026"/>
                </a:cubicBezTo>
                <a:lnTo>
                  <a:pt x="3191760" y="3628574"/>
                </a:lnTo>
                <a:lnTo>
                  <a:pt x="3198858" y="3628573"/>
                </a:lnTo>
                <a:close/>
                <a:moveTo>
                  <a:pt x="3181112" y="3497257"/>
                </a:moveTo>
                <a:lnTo>
                  <a:pt x="3184663" y="3497258"/>
                </a:lnTo>
                <a:lnTo>
                  <a:pt x="3184662" y="3504355"/>
                </a:lnTo>
                <a:lnTo>
                  <a:pt x="3181113" y="3504356"/>
                </a:lnTo>
                <a:close/>
                <a:moveTo>
                  <a:pt x="3174015" y="3486610"/>
                </a:moveTo>
                <a:cubicBezTo>
                  <a:pt x="3178746" y="3487201"/>
                  <a:pt x="3181112" y="3489569"/>
                  <a:pt x="3181113" y="3493708"/>
                </a:cubicBezTo>
                <a:lnTo>
                  <a:pt x="3174015" y="3497258"/>
                </a:lnTo>
                <a:lnTo>
                  <a:pt x="3170464" y="3497257"/>
                </a:lnTo>
                <a:lnTo>
                  <a:pt x="3170464" y="3486610"/>
                </a:lnTo>
                <a:close/>
                <a:moveTo>
                  <a:pt x="3202408" y="3465318"/>
                </a:moveTo>
                <a:lnTo>
                  <a:pt x="3205955" y="3465318"/>
                </a:lnTo>
                <a:cubicBezTo>
                  <a:pt x="3201225" y="3471231"/>
                  <a:pt x="3198858" y="3475962"/>
                  <a:pt x="3198858" y="3479512"/>
                </a:cubicBezTo>
                <a:cubicBezTo>
                  <a:pt x="3194124" y="3479512"/>
                  <a:pt x="3191760" y="3477145"/>
                  <a:pt x="3191761" y="3472415"/>
                </a:cubicBezTo>
                <a:close/>
                <a:moveTo>
                  <a:pt x="3218447" y="3460268"/>
                </a:moveTo>
                <a:lnTo>
                  <a:pt x="3225544" y="3460269"/>
                </a:lnTo>
                <a:lnTo>
                  <a:pt x="3225545" y="3463819"/>
                </a:lnTo>
                <a:cubicBezTo>
                  <a:pt x="3225545" y="3468549"/>
                  <a:pt x="3223177" y="3470916"/>
                  <a:pt x="3218447" y="3470916"/>
                </a:cubicBezTo>
                <a:close/>
                <a:moveTo>
                  <a:pt x="3255645" y="3454669"/>
                </a:moveTo>
                <a:lnTo>
                  <a:pt x="3255645" y="3458216"/>
                </a:lnTo>
                <a:cubicBezTo>
                  <a:pt x="3245589" y="3484242"/>
                  <a:pt x="3238488" y="3497257"/>
                  <a:pt x="3234348" y="3497258"/>
                </a:cubicBezTo>
                <a:cubicBezTo>
                  <a:pt x="3229615" y="3497257"/>
                  <a:pt x="3227252" y="3493707"/>
                  <a:pt x="3227251" y="3486610"/>
                </a:cubicBezTo>
                <a:cubicBezTo>
                  <a:pt x="3227251" y="3471823"/>
                  <a:pt x="3235532" y="3461175"/>
                  <a:pt x="3252094" y="3454669"/>
                </a:cubicBezTo>
                <a:close/>
                <a:moveTo>
                  <a:pt x="3376312" y="3412078"/>
                </a:moveTo>
                <a:cubicBezTo>
                  <a:pt x="3376903" y="3416811"/>
                  <a:pt x="3379271" y="3419178"/>
                  <a:pt x="3383413" y="3419178"/>
                </a:cubicBezTo>
                <a:cubicBezTo>
                  <a:pt x="3379863" y="3428643"/>
                  <a:pt x="3376312" y="3433374"/>
                  <a:pt x="3372765" y="3433374"/>
                </a:cubicBezTo>
                <a:cubicBezTo>
                  <a:pt x="3368032" y="3427460"/>
                  <a:pt x="3365667" y="3423909"/>
                  <a:pt x="3365667" y="3422726"/>
                </a:cubicBezTo>
                <a:cubicBezTo>
                  <a:pt x="3365667" y="3419178"/>
                  <a:pt x="3369215" y="3415628"/>
                  <a:pt x="3376312" y="3412078"/>
                </a:cubicBezTo>
                <a:close/>
                <a:moveTo>
                  <a:pt x="3312428" y="3404980"/>
                </a:moveTo>
                <a:lnTo>
                  <a:pt x="3305330" y="3404980"/>
                </a:lnTo>
                <a:lnTo>
                  <a:pt x="3305331" y="3408530"/>
                </a:lnTo>
                <a:lnTo>
                  <a:pt x="3312428" y="3408530"/>
                </a:lnTo>
                <a:close/>
                <a:moveTo>
                  <a:pt x="3347919" y="3397883"/>
                </a:moveTo>
                <a:lnTo>
                  <a:pt x="3347919" y="3401433"/>
                </a:lnTo>
                <a:lnTo>
                  <a:pt x="3355020" y="3401433"/>
                </a:lnTo>
                <a:lnTo>
                  <a:pt x="3355020" y="3397883"/>
                </a:lnTo>
                <a:close/>
                <a:moveTo>
                  <a:pt x="3213053" y="3397882"/>
                </a:moveTo>
                <a:lnTo>
                  <a:pt x="3223700" y="3397882"/>
                </a:lnTo>
                <a:cubicBezTo>
                  <a:pt x="3223700" y="3402613"/>
                  <a:pt x="3221334" y="3404980"/>
                  <a:pt x="3216603" y="3404980"/>
                </a:cubicBezTo>
                <a:lnTo>
                  <a:pt x="3213053" y="3404980"/>
                </a:lnTo>
                <a:close/>
                <a:moveTo>
                  <a:pt x="3333724" y="3394332"/>
                </a:moveTo>
                <a:cubicBezTo>
                  <a:pt x="3328990" y="3394924"/>
                  <a:pt x="3326627" y="3397291"/>
                  <a:pt x="3326627" y="3401433"/>
                </a:cubicBezTo>
                <a:lnTo>
                  <a:pt x="3326626" y="3404980"/>
                </a:lnTo>
                <a:lnTo>
                  <a:pt x="3333724" y="3404980"/>
                </a:lnTo>
                <a:cubicBezTo>
                  <a:pt x="3333724" y="3402613"/>
                  <a:pt x="3334907" y="3399066"/>
                  <a:pt x="3337275" y="3394333"/>
                </a:cubicBezTo>
                <a:close/>
                <a:moveTo>
                  <a:pt x="3227251" y="3380137"/>
                </a:moveTo>
                <a:lnTo>
                  <a:pt x="3227251" y="3387235"/>
                </a:lnTo>
                <a:lnTo>
                  <a:pt x="3220154" y="3387234"/>
                </a:lnTo>
                <a:lnTo>
                  <a:pt x="3220154" y="3380137"/>
                </a:lnTo>
                <a:close/>
                <a:moveTo>
                  <a:pt x="3161315" y="3353796"/>
                </a:moveTo>
                <a:lnTo>
                  <a:pt x="3159816" y="3355294"/>
                </a:lnTo>
                <a:lnTo>
                  <a:pt x="3163367" y="3362392"/>
                </a:lnTo>
                <a:lnTo>
                  <a:pt x="3163367" y="3363008"/>
                </a:lnTo>
                <a:lnTo>
                  <a:pt x="3165210" y="3353797"/>
                </a:lnTo>
                <a:close/>
                <a:moveTo>
                  <a:pt x="3255645" y="3344646"/>
                </a:moveTo>
                <a:lnTo>
                  <a:pt x="3259192" y="3351744"/>
                </a:lnTo>
                <a:cubicBezTo>
                  <a:pt x="3256825" y="3351744"/>
                  <a:pt x="3255644" y="3352927"/>
                  <a:pt x="3255645" y="3355294"/>
                </a:cubicBezTo>
                <a:cubicBezTo>
                  <a:pt x="3260375" y="3357657"/>
                  <a:pt x="3263926" y="3358841"/>
                  <a:pt x="3266293" y="3358842"/>
                </a:cubicBezTo>
                <a:lnTo>
                  <a:pt x="3266293" y="3376587"/>
                </a:lnTo>
                <a:cubicBezTo>
                  <a:pt x="3266293" y="3381321"/>
                  <a:pt x="3263926" y="3383688"/>
                  <a:pt x="3259191" y="3383687"/>
                </a:cubicBezTo>
                <a:cubicBezTo>
                  <a:pt x="3259192" y="3380729"/>
                  <a:pt x="3255645" y="3368897"/>
                  <a:pt x="3248543" y="3348193"/>
                </a:cubicBezTo>
                <a:close/>
                <a:moveTo>
                  <a:pt x="3280487" y="3337549"/>
                </a:moveTo>
                <a:lnTo>
                  <a:pt x="3280488" y="3344646"/>
                </a:lnTo>
                <a:cubicBezTo>
                  <a:pt x="3278121" y="3349377"/>
                  <a:pt x="3276937" y="3352927"/>
                  <a:pt x="3276937" y="3355295"/>
                </a:cubicBezTo>
                <a:lnTo>
                  <a:pt x="3269839" y="3355294"/>
                </a:lnTo>
                <a:lnTo>
                  <a:pt x="3269840" y="3351743"/>
                </a:lnTo>
                <a:cubicBezTo>
                  <a:pt x="3273390" y="3342279"/>
                  <a:pt x="3276938" y="3337548"/>
                  <a:pt x="3280487" y="3337549"/>
                </a:cubicBezTo>
                <a:close/>
                <a:moveTo>
                  <a:pt x="3216042" y="3309155"/>
                </a:moveTo>
                <a:lnTo>
                  <a:pt x="3213053" y="3309155"/>
                </a:lnTo>
                <a:lnTo>
                  <a:pt x="3214363" y="3315707"/>
                </a:lnTo>
                <a:lnTo>
                  <a:pt x="3214900" y="3314754"/>
                </a:lnTo>
                <a:close/>
                <a:moveTo>
                  <a:pt x="3273390" y="3309155"/>
                </a:moveTo>
                <a:lnTo>
                  <a:pt x="3273391" y="3312702"/>
                </a:lnTo>
                <a:cubicBezTo>
                  <a:pt x="3270431" y="3324534"/>
                  <a:pt x="3266881" y="3330448"/>
                  <a:pt x="3262742" y="3330448"/>
                </a:cubicBezTo>
                <a:lnTo>
                  <a:pt x="3259192" y="3323350"/>
                </a:lnTo>
                <a:lnTo>
                  <a:pt x="3259192" y="3312703"/>
                </a:lnTo>
                <a:cubicBezTo>
                  <a:pt x="3260375" y="3312702"/>
                  <a:pt x="3265109" y="3311519"/>
                  <a:pt x="3273390" y="3309155"/>
                </a:cubicBezTo>
                <a:close/>
                <a:moveTo>
                  <a:pt x="3284038" y="3284312"/>
                </a:moveTo>
                <a:lnTo>
                  <a:pt x="3284038" y="3291409"/>
                </a:lnTo>
                <a:lnTo>
                  <a:pt x="3280488" y="3291410"/>
                </a:lnTo>
                <a:lnTo>
                  <a:pt x="3280488" y="3284313"/>
                </a:lnTo>
                <a:close/>
                <a:moveTo>
                  <a:pt x="3202408" y="3263017"/>
                </a:moveTo>
                <a:lnTo>
                  <a:pt x="3195307" y="3266563"/>
                </a:lnTo>
                <a:lnTo>
                  <a:pt x="3198858" y="3273664"/>
                </a:lnTo>
                <a:lnTo>
                  <a:pt x="3198858" y="3280762"/>
                </a:lnTo>
                <a:lnTo>
                  <a:pt x="3182128" y="3318410"/>
                </a:lnTo>
                <a:lnTo>
                  <a:pt x="3181112" y="3319803"/>
                </a:lnTo>
                <a:lnTo>
                  <a:pt x="3181211" y="3320047"/>
                </a:lnTo>
                <a:lnTo>
                  <a:pt x="3181550" y="3319708"/>
                </a:lnTo>
                <a:lnTo>
                  <a:pt x="3182128" y="3318410"/>
                </a:lnTo>
                <a:lnTo>
                  <a:pt x="3209506" y="3280762"/>
                </a:lnTo>
                <a:lnTo>
                  <a:pt x="3213053" y="3273665"/>
                </a:lnTo>
                <a:lnTo>
                  <a:pt x="3213053" y="3270114"/>
                </a:lnTo>
                <a:cubicBezTo>
                  <a:pt x="3213053" y="3265383"/>
                  <a:pt x="3210686" y="3263017"/>
                  <a:pt x="3205956" y="3263017"/>
                </a:cubicBezTo>
                <a:close/>
                <a:moveTo>
                  <a:pt x="3242391" y="3255919"/>
                </a:moveTo>
                <a:lnTo>
                  <a:pt x="3241446" y="3255919"/>
                </a:lnTo>
                <a:cubicBezTo>
                  <a:pt x="3241446" y="3260650"/>
                  <a:pt x="3240262" y="3263017"/>
                  <a:pt x="3237899" y="3263016"/>
                </a:cubicBezTo>
                <a:lnTo>
                  <a:pt x="3238005" y="3263230"/>
                </a:lnTo>
                <a:close/>
                <a:moveTo>
                  <a:pt x="3440197" y="3241720"/>
                </a:moveTo>
                <a:lnTo>
                  <a:pt x="3443746" y="3241721"/>
                </a:lnTo>
                <a:lnTo>
                  <a:pt x="3443747" y="3245272"/>
                </a:lnTo>
                <a:cubicBezTo>
                  <a:pt x="3443747" y="3250002"/>
                  <a:pt x="3441380" y="3252368"/>
                  <a:pt x="3436649" y="3252368"/>
                </a:cubicBezTo>
                <a:lnTo>
                  <a:pt x="3433099" y="3252369"/>
                </a:lnTo>
                <a:lnTo>
                  <a:pt x="3433099" y="3248818"/>
                </a:lnTo>
                <a:cubicBezTo>
                  <a:pt x="3433691" y="3244088"/>
                  <a:pt x="3436058" y="3241721"/>
                  <a:pt x="3440197" y="3241720"/>
                </a:cubicBezTo>
                <a:close/>
                <a:moveTo>
                  <a:pt x="3347919" y="3216877"/>
                </a:moveTo>
                <a:lnTo>
                  <a:pt x="3347919" y="3223976"/>
                </a:lnTo>
                <a:cubicBezTo>
                  <a:pt x="3339046" y="3250001"/>
                  <a:pt x="3327218" y="3266563"/>
                  <a:pt x="3312428" y="3273665"/>
                </a:cubicBezTo>
                <a:lnTo>
                  <a:pt x="3312428" y="3266563"/>
                </a:lnTo>
                <a:cubicBezTo>
                  <a:pt x="3321893" y="3255919"/>
                  <a:pt x="3328990" y="3240537"/>
                  <a:pt x="3333723" y="3220429"/>
                </a:cubicBezTo>
                <a:cubicBezTo>
                  <a:pt x="3337866" y="3218061"/>
                  <a:pt x="3342596" y="3216878"/>
                  <a:pt x="3347919" y="3216877"/>
                </a:cubicBezTo>
                <a:close/>
                <a:moveTo>
                  <a:pt x="3426001" y="3170738"/>
                </a:moveTo>
                <a:lnTo>
                  <a:pt x="3429552" y="3170739"/>
                </a:lnTo>
                <a:cubicBezTo>
                  <a:pt x="3434874" y="3175473"/>
                  <a:pt x="3441972" y="3177836"/>
                  <a:pt x="3450844" y="3177836"/>
                </a:cubicBezTo>
                <a:lnTo>
                  <a:pt x="3450844" y="3188484"/>
                </a:lnTo>
                <a:cubicBezTo>
                  <a:pt x="3433099" y="3206821"/>
                  <a:pt x="3415353" y="3234031"/>
                  <a:pt x="3397609" y="3270115"/>
                </a:cubicBezTo>
                <a:cubicBezTo>
                  <a:pt x="3381046" y="3282537"/>
                  <a:pt x="3372765" y="3293186"/>
                  <a:pt x="3372766" y="3302057"/>
                </a:cubicBezTo>
                <a:cubicBezTo>
                  <a:pt x="3377496" y="3302646"/>
                  <a:pt x="3379863" y="3305013"/>
                  <a:pt x="3379862" y="3309155"/>
                </a:cubicBezTo>
                <a:lnTo>
                  <a:pt x="3379863" y="3316253"/>
                </a:lnTo>
                <a:cubicBezTo>
                  <a:pt x="3371581" y="3316252"/>
                  <a:pt x="3360933" y="3333998"/>
                  <a:pt x="3347919" y="3369489"/>
                </a:cubicBezTo>
                <a:lnTo>
                  <a:pt x="3347919" y="3373039"/>
                </a:lnTo>
                <a:cubicBezTo>
                  <a:pt x="3349694" y="3373039"/>
                  <a:pt x="3359158" y="3362392"/>
                  <a:pt x="3376312" y="3341096"/>
                </a:cubicBezTo>
                <a:lnTo>
                  <a:pt x="3383413" y="3341096"/>
                </a:lnTo>
                <a:cubicBezTo>
                  <a:pt x="3388144" y="3341687"/>
                  <a:pt x="3390511" y="3344055"/>
                  <a:pt x="3390511" y="3348193"/>
                </a:cubicBezTo>
                <a:cubicBezTo>
                  <a:pt x="3390511" y="3367122"/>
                  <a:pt x="3382230" y="3381321"/>
                  <a:pt x="3365667" y="3390785"/>
                </a:cubicBezTo>
                <a:cubicBezTo>
                  <a:pt x="3362709" y="3413853"/>
                  <a:pt x="3353244" y="3435149"/>
                  <a:pt x="3337274" y="3454669"/>
                </a:cubicBezTo>
                <a:cubicBezTo>
                  <a:pt x="3340822" y="3464133"/>
                  <a:pt x="3344371" y="3468864"/>
                  <a:pt x="3347919" y="3468865"/>
                </a:cubicBezTo>
                <a:cubicBezTo>
                  <a:pt x="3347919" y="3451119"/>
                  <a:pt x="3351469" y="3441654"/>
                  <a:pt x="3358567" y="3440471"/>
                </a:cubicBezTo>
                <a:cubicBezTo>
                  <a:pt x="3363300" y="3441063"/>
                  <a:pt x="3365667" y="3443429"/>
                  <a:pt x="3365668" y="3447569"/>
                </a:cubicBezTo>
                <a:lnTo>
                  <a:pt x="3365667" y="3451118"/>
                </a:lnTo>
                <a:cubicBezTo>
                  <a:pt x="3345556" y="3495482"/>
                  <a:pt x="3332541" y="3517962"/>
                  <a:pt x="3326626" y="3518553"/>
                </a:cubicBezTo>
                <a:lnTo>
                  <a:pt x="3312428" y="3507905"/>
                </a:lnTo>
                <a:cubicBezTo>
                  <a:pt x="3317162" y="3500216"/>
                  <a:pt x="3319529" y="3493115"/>
                  <a:pt x="3319529" y="3486609"/>
                </a:cubicBezTo>
                <a:cubicBezTo>
                  <a:pt x="3308881" y="3481879"/>
                  <a:pt x="3302964" y="3477145"/>
                  <a:pt x="3301783" y="3472415"/>
                </a:cubicBezTo>
                <a:lnTo>
                  <a:pt x="3301783" y="3454670"/>
                </a:lnTo>
                <a:cubicBezTo>
                  <a:pt x="3314203" y="3439879"/>
                  <a:pt x="3322484" y="3425684"/>
                  <a:pt x="3326626" y="3412078"/>
                </a:cubicBezTo>
                <a:lnTo>
                  <a:pt x="3323076" y="3412077"/>
                </a:lnTo>
                <a:cubicBezTo>
                  <a:pt x="3320117" y="3414445"/>
                  <a:pt x="3313020" y="3415628"/>
                  <a:pt x="3301784" y="3415628"/>
                </a:cubicBezTo>
                <a:lnTo>
                  <a:pt x="3301783" y="3412077"/>
                </a:lnTo>
                <a:cubicBezTo>
                  <a:pt x="3289952" y="3416811"/>
                  <a:pt x="3279304" y="3429823"/>
                  <a:pt x="3269840" y="3451118"/>
                </a:cubicBezTo>
                <a:lnTo>
                  <a:pt x="3262743" y="3451119"/>
                </a:lnTo>
                <a:cubicBezTo>
                  <a:pt x="3262742" y="3429823"/>
                  <a:pt x="3255645" y="3417995"/>
                  <a:pt x="3241446" y="3415628"/>
                </a:cubicBezTo>
                <a:cubicBezTo>
                  <a:pt x="3244405" y="3397882"/>
                  <a:pt x="3249136" y="3388418"/>
                  <a:pt x="3255645" y="3387235"/>
                </a:cubicBezTo>
                <a:lnTo>
                  <a:pt x="3262742" y="3390785"/>
                </a:lnTo>
                <a:cubicBezTo>
                  <a:pt x="3267473" y="3381912"/>
                  <a:pt x="3274571" y="3375995"/>
                  <a:pt x="3284038" y="3373039"/>
                </a:cubicBezTo>
                <a:lnTo>
                  <a:pt x="3287585" y="3380137"/>
                </a:lnTo>
                <a:cubicBezTo>
                  <a:pt x="3278121" y="3392561"/>
                  <a:pt x="3273390" y="3405571"/>
                  <a:pt x="3273391" y="3419178"/>
                </a:cubicBezTo>
                <a:lnTo>
                  <a:pt x="3273391" y="3422725"/>
                </a:lnTo>
                <a:cubicBezTo>
                  <a:pt x="3277529" y="3422725"/>
                  <a:pt x="3288177" y="3412077"/>
                  <a:pt x="3305331" y="3390785"/>
                </a:cubicBezTo>
                <a:cubicBezTo>
                  <a:pt x="3314795" y="3390785"/>
                  <a:pt x="3323076" y="3384868"/>
                  <a:pt x="3330173" y="3373039"/>
                </a:cubicBezTo>
                <a:cubicBezTo>
                  <a:pt x="3326035" y="3370673"/>
                  <a:pt x="3321301" y="3369489"/>
                  <a:pt x="3315978" y="3369489"/>
                </a:cubicBezTo>
                <a:cubicBezTo>
                  <a:pt x="3315978" y="3360024"/>
                  <a:pt x="3321893" y="3355295"/>
                  <a:pt x="3333724" y="3355294"/>
                </a:cubicBezTo>
                <a:lnTo>
                  <a:pt x="3333724" y="3348193"/>
                </a:lnTo>
                <a:lnTo>
                  <a:pt x="3326626" y="3337548"/>
                </a:lnTo>
                <a:lnTo>
                  <a:pt x="3326627" y="3333998"/>
                </a:lnTo>
                <a:cubicBezTo>
                  <a:pt x="3339046" y="3333998"/>
                  <a:pt x="3347328" y="3325717"/>
                  <a:pt x="3351469" y="3309155"/>
                </a:cubicBezTo>
                <a:cubicBezTo>
                  <a:pt x="3382230" y="3254735"/>
                  <a:pt x="3397609" y="3225159"/>
                  <a:pt x="3397608" y="3220428"/>
                </a:cubicBezTo>
                <a:cubicBezTo>
                  <a:pt x="3416537" y="3192627"/>
                  <a:pt x="3426001" y="3176065"/>
                  <a:pt x="3426001" y="3170738"/>
                </a:cubicBezTo>
                <a:close/>
                <a:moveTo>
                  <a:pt x="3472140" y="3149443"/>
                </a:moveTo>
                <a:lnTo>
                  <a:pt x="3472140" y="3160091"/>
                </a:lnTo>
                <a:cubicBezTo>
                  <a:pt x="3472140" y="3164825"/>
                  <a:pt x="3469774" y="3167189"/>
                  <a:pt x="3465043" y="3167189"/>
                </a:cubicBezTo>
                <a:lnTo>
                  <a:pt x="3461492" y="3167188"/>
                </a:lnTo>
                <a:lnTo>
                  <a:pt x="3465043" y="3149444"/>
                </a:lnTo>
                <a:close/>
                <a:moveTo>
                  <a:pt x="3507631" y="3145896"/>
                </a:moveTo>
                <a:lnTo>
                  <a:pt x="3507631" y="3156544"/>
                </a:lnTo>
                <a:lnTo>
                  <a:pt x="3500534" y="3156544"/>
                </a:lnTo>
                <a:lnTo>
                  <a:pt x="3500533" y="3152994"/>
                </a:lnTo>
                <a:cubicBezTo>
                  <a:pt x="3501126" y="3148263"/>
                  <a:pt x="3503489" y="3145896"/>
                  <a:pt x="3507631" y="3145896"/>
                </a:cubicBezTo>
                <a:close/>
                <a:moveTo>
                  <a:pt x="242789" y="3124431"/>
                </a:moveTo>
                <a:lnTo>
                  <a:pt x="249833" y="3125300"/>
                </a:lnTo>
                <a:lnTo>
                  <a:pt x="249398" y="3128823"/>
                </a:lnTo>
                <a:cubicBezTo>
                  <a:pt x="248819" y="3133518"/>
                  <a:pt x="246181" y="3135578"/>
                  <a:pt x="241486" y="3134998"/>
                </a:cubicBezTo>
                <a:close/>
                <a:moveTo>
                  <a:pt x="3433099" y="3103307"/>
                </a:moveTo>
                <a:cubicBezTo>
                  <a:pt x="3437830" y="3103897"/>
                  <a:pt x="3440197" y="3106263"/>
                  <a:pt x="3440197" y="3110405"/>
                </a:cubicBezTo>
                <a:lnTo>
                  <a:pt x="3440196" y="3117503"/>
                </a:lnTo>
                <a:lnTo>
                  <a:pt x="3436650" y="3117502"/>
                </a:lnTo>
                <a:cubicBezTo>
                  <a:pt x="3431916" y="3117503"/>
                  <a:pt x="3429552" y="3115136"/>
                  <a:pt x="3429552" y="3110405"/>
                </a:cubicBezTo>
                <a:lnTo>
                  <a:pt x="3429551" y="3103308"/>
                </a:lnTo>
                <a:close/>
                <a:moveTo>
                  <a:pt x="3347919" y="3085562"/>
                </a:moveTo>
                <a:lnTo>
                  <a:pt x="3340821" y="3085562"/>
                </a:lnTo>
                <a:cubicBezTo>
                  <a:pt x="3336091" y="3086151"/>
                  <a:pt x="3333724" y="3088518"/>
                  <a:pt x="3333724" y="3092660"/>
                </a:cubicBezTo>
                <a:lnTo>
                  <a:pt x="3333724" y="3096207"/>
                </a:lnTo>
                <a:cubicBezTo>
                  <a:pt x="3334316" y="3100941"/>
                  <a:pt x="3336682" y="3103307"/>
                  <a:pt x="3340821" y="3103308"/>
                </a:cubicBezTo>
                <a:lnTo>
                  <a:pt x="3344372" y="3103307"/>
                </a:lnTo>
                <a:close/>
                <a:moveTo>
                  <a:pt x="3465042" y="3064266"/>
                </a:moveTo>
                <a:cubicBezTo>
                  <a:pt x="3469181" y="3064266"/>
                  <a:pt x="3472731" y="3070181"/>
                  <a:pt x="3475688" y="3082011"/>
                </a:cubicBezTo>
                <a:cubicBezTo>
                  <a:pt x="3469182" y="3099758"/>
                  <a:pt x="3463267" y="3109222"/>
                  <a:pt x="3457942" y="3110405"/>
                </a:cubicBezTo>
                <a:lnTo>
                  <a:pt x="3450844" y="3110405"/>
                </a:lnTo>
                <a:lnTo>
                  <a:pt x="3454394" y="3092659"/>
                </a:lnTo>
                <a:cubicBezTo>
                  <a:pt x="3449661" y="3084970"/>
                  <a:pt x="3447297" y="3079054"/>
                  <a:pt x="3447297" y="3074914"/>
                </a:cubicBezTo>
                <a:lnTo>
                  <a:pt x="3461493" y="3064267"/>
                </a:lnTo>
                <a:close/>
                <a:moveTo>
                  <a:pt x="3578613" y="3035873"/>
                </a:moveTo>
                <a:lnTo>
                  <a:pt x="3587182" y="3038731"/>
                </a:lnTo>
                <a:lnTo>
                  <a:pt x="3578613" y="3046521"/>
                </a:lnTo>
                <a:cubicBezTo>
                  <a:pt x="3559684" y="3073140"/>
                  <a:pt x="3550220" y="3090885"/>
                  <a:pt x="3550219" y="3099757"/>
                </a:cubicBezTo>
                <a:cubicBezTo>
                  <a:pt x="3536025" y="3112769"/>
                  <a:pt x="3528927" y="3123416"/>
                  <a:pt x="3528927" y="3131698"/>
                </a:cubicBezTo>
                <a:lnTo>
                  <a:pt x="3521826" y="3131697"/>
                </a:lnTo>
                <a:cubicBezTo>
                  <a:pt x="3514728" y="3129334"/>
                  <a:pt x="3511182" y="3122234"/>
                  <a:pt x="3511181" y="3110405"/>
                </a:cubicBezTo>
                <a:cubicBezTo>
                  <a:pt x="3524193" y="3110405"/>
                  <a:pt x="3536024" y="3093844"/>
                  <a:pt x="3546672" y="3060716"/>
                </a:cubicBezTo>
                <a:close/>
                <a:moveTo>
                  <a:pt x="3592158" y="3034207"/>
                </a:moveTo>
                <a:lnTo>
                  <a:pt x="3589260" y="3039424"/>
                </a:lnTo>
                <a:lnTo>
                  <a:pt x="3587182" y="3038731"/>
                </a:lnTo>
                <a:close/>
                <a:moveTo>
                  <a:pt x="3418903" y="3025225"/>
                </a:moveTo>
                <a:lnTo>
                  <a:pt x="3429552" y="3025225"/>
                </a:lnTo>
                <a:lnTo>
                  <a:pt x="3429552" y="3028776"/>
                </a:lnTo>
                <a:cubicBezTo>
                  <a:pt x="3429552" y="3033506"/>
                  <a:pt x="3427185" y="3035872"/>
                  <a:pt x="3422451" y="3035873"/>
                </a:cubicBezTo>
                <a:lnTo>
                  <a:pt x="3418903" y="3035873"/>
                </a:lnTo>
                <a:close/>
                <a:moveTo>
                  <a:pt x="3376312" y="3007480"/>
                </a:moveTo>
                <a:cubicBezTo>
                  <a:pt x="3355019" y="3022266"/>
                  <a:pt x="3344372" y="3038832"/>
                  <a:pt x="3344372" y="3057169"/>
                </a:cubicBezTo>
                <a:lnTo>
                  <a:pt x="3355020" y="3064266"/>
                </a:lnTo>
                <a:lnTo>
                  <a:pt x="3362117" y="3064267"/>
                </a:lnTo>
                <a:cubicBezTo>
                  <a:pt x="3368622" y="3064266"/>
                  <a:pt x="3373357" y="3052435"/>
                  <a:pt x="3376312" y="3028775"/>
                </a:cubicBezTo>
                <a:close/>
                <a:moveTo>
                  <a:pt x="3607006" y="3007480"/>
                </a:moveTo>
                <a:lnTo>
                  <a:pt x="3617654" y="3007480"/>
                </a:lnTo>
                <a:lnTo>
                  <a:pt x="3617654" y="3011030"/>
                </a:lnTo>
                <a:lnTo>
                  <a:pt x="3592158" y="3034207"/>
                </a:lnTo>
                <a:close/>
                <a:moveTo>
                  <a:pt x="304551" y="2997348"/>
                </a:moveTo>
                <a:lnTo>
                  <a:pt x="295433" y="3016492"/>
                </a:lnTo>
                <a:lnTo>
                  <a:pt x="296351" y="3038059"/>
                </a:lnTo>
                <a:lnTo>
                  <a:pt x="289307" y="3037190"/>
                </a:lnTo>
                <a:lnTo>
                  <a:pt x="287954" y="3019144"/>
                </a:lnTo>
                <a:close/>
                <a:moveTo>
                  <a:pt x="305087" y="2996226"/>
                </a:moveTo>
                <a:lnTo>
                  <a:pt x="305379" y="2996262"/>
                </a:lnTo>
                <a:lnTo>
                  <a:pt x="304551" y="2997348"/>
                </a:lnTo>
                <a:close/>
                <a:moveTo>
                  <a:pt x="3543122" y="2986187"/>
                </a:moveTo>
                <a:lnTo>
                  <a:pt x="3543122" y="2993284"/>
                </a:lnTo>
                <a:lnTo>
                  <a:pt x="3536025" y="2993285"/>
                </a:lnTo>
                <a:lnTo>
                  <a:pt x="3536025" y="2986187"/>
                </a:lnTo>
                <a:close/>
                <a:moveTo>
                  <a:pt x="3408256" y="2979086"/>
                </a:moveTo>
                <a:cubicBezTo>
                  <a:pt x="3408256" y="2980270"/>
                  <a:pt x="3406777" y="2983227"/>
                  <a:pt x="3403819" y="2987960"/>
                </a:cubicBezTo>
                <a:lnTo>
                  <a:pt x="3391532" y="3005981"/>
                </a:lnTo>
                <a:lnTo>
                  <a:pt x="3392354" y="3005982"/>
                </a:lnTo>
                <a:lnTo>
                  <a:pt x="3392354" y="3007479"/>
                </a:lnTo>
                <a:lnTo>
                  <a:pt x="3397608" y="3007479"/>
                </a:lnTo>
                <a:cubicBezTo>
                  <a:pt x="3409440" y="3000382"/>
                  <a:pt x="3415354" y="2992102"/>
                  <a:pt x="3415353" y="2982636"/>
                </a:cubicBezTo>
                <a:close/>
                <a:moveTo>
                  <a:pt x="3582163" y="2964891"/>
                </a:moveTo>
                <a:lnTo>
                  <a:pt x="3585710" y="2964891"/>
                </a:lnTo>
                <a:lnTo>
                  <a:pt x="3585710" y="2968439"/>
                </a:lnTo>
                <a:cubicBezTo>
                  <a:pt x="3585710" y="2972581"/>
                  <a:pt x="3583344" y="2985595"/>
                  <a:pt x="3578613" y="3007480"/>
                </a:cubicBezTo>
                <a:cubicBezTo>
                  <a:pt x="3585710" y="3007479"/>
                  <a:pt x="3589261" y="3009847"/>
                  <a:pt x="3589260" y="3014577"/>
                </a:cubicBezTo>
                <a:cubicBezTo>
                  <a:pt x="3576246" y="3014577"/>
                  <a:pt x="3562051" y="3018128"/>
                  <a:pt x="3546672" y="3025225"/>
                </a:cubicBezTo>
                <a:lnTo>
                  <a:pt x="3543122" y="3025225"/>
                </a:lnTo>
                <a:lnTo>
                  <a:pt x="3543121" y="3042971"/>
                </a:lnTo>
                <a:cubicBezTo>
                  <a:pt x="3537205" y="3054802"/>
                  <a:pt x="3532474" y="3060716"/>
                  <a:pt x="3528927" y="3060716"/>
                </a:cubicBezTo>
                <a:cubicBezTo>
                  <a:pt x="3524193" y="3060716"/>
                  <a:pt x="3521826" y="3058352"/>
                  <a:pt x="3521826" y="3053619"/>
                </a:cubicBezTo>
                <a:lnTo>
                  <a:pt x="3521826" y="3050068"/>
                </a:lnTo>
                <a:cubicBezTo>
                  <a:pt x="3521826" y="3038831"/>
                  <a:pt x="3534841" y="3021086"/>
                  <a:pt x="3560868" y="2996832"/>
                </a:cubicBezTo>
                <a:lnTo>
                  <a:pt x="3560867" y="2979086"/>
                </a:lnTo>
                <a:cubicBezTo>
                  <a:pt x="3565598" y="2979086"/>
                  <a:pt x="3572698" y="2974356"/>
                  <a:pt x="3582163" y="2964891"/>
                </a:cubicBezTo>
                <a:close/>
                <a:moveTo>
                  <a:pt x="3422451" y="2957793"/>
                </a:moveTo>
                <a:lnTo>
                  <a:pt x="3418903" y="2964891"/>
                </a:lnTo>
                <a:lnTo>
                  <a:pt x="3418904" y="2979086"/>
                </a:lnTo>
                <a:lnTo>
                  <a:pt x="3422451" y="2979086"/>
                </a:lnTo>
                <a:cubicBezTo>
                  <a:pt x="3427184" y="2979087"/>
                  <a:pt x="3429551" y="2976723"/>
                  <a:pt x="3429552" y="2971989"/>
                </a:cubicBezTo>
                <a:lnTo>
                  <a:pt x="3429551" y="2964892"/>
                </a:lnTo>
                <a:cubicBezTo>
                  <a:pt x="3429552" y="2960157"/>
                  <a:pt x="3427184" y="2957794"/>
                  <a:pt x="3422451" y="2957793"/>
                </a:cubicBezTo>
                <a:close/>
                <a:moveTo>
                  <a:pt x="3347919" y="2954243"/>
                </a:moveTo>
                <a:cubicBezTo>
                  <a:pt x="3340822" y="2954243"/>
                  <a:pt x="3334907" y="2966074"/>
                  <a:pt x="3330173" y="2989734"/>
                </a:cubicBezTo>
                <a:lnTo>
                  <a:pt x="3337274" y="2993285"/>
                </a:lnTo>
                <a:cubicBezTo>
                  <a:pt x="3342005" y="2980861"/>
                  <a:pt x="3347919" y="2970214"/>
                  <a:pt x="3355020" y="2961341"/>
                </a:cubicBezTo>
                <a:cubicBezTo>
                  <a:pt x="3355020" y="2956610"/>
                  <a:pt x="3352653" y="2954243"/>
                  <a:pt x="3347919" y="2954243"/>
                </a:cubicBezTo>
                <a:close/>
                <a:moveTo>
                  <a:pt x="3440197" y="2943595"/>
                </a:moveTo>
                <a:cubicBezTo>
                  <a:pt x="3435466" y="2944187"/>
                  <a:pt x="3433099" y="2946554"/>
                  <a:pt x="3433099" y="2950693"/>
                </a:cubicBezTo>
                <a:lnTo>
                  <a:pt x="3433099" y="2954244"/>
                </a:lnTo>
                <a:lnTo>
                  <a:pt x="3440197" y="2954243"/>
                </a:lnTo>
                <a:close/>
                <a:moveTo>
                  <a:pt x="3560867" y="2940048"/>
                </a:moveTo>
                <a:lnTo>
                  <a:pt x="3564418" y="2940048"/>
                </a:lnTo>
                <a:lnTo>
                  <a:pt x="3564418" y="2950692"/>
                </a:lnTo>
                <a:lnTo>
                  <a:pt x="3553770" y="2950694"/>
                </a:lnTo>
                <a:lnTo>
                  <a:pt x="3553770" y="2947146"/>
                </a:lnTo>
                <a:cubicBezTo>
                  <a:pt x="3554362" y="2942412"/>
                  <a:pt x="3556725" y="2940048"/>
                  <a:pt x="3560867" y="2940048"/>
                </a:cubicBezTo>
                <a:close/>
                <a:moveTo>
                  <a:pt x="3471722" y="2895958"/>
                </a:moveTo>
                <a:lnTo>
                  <a:pt x="3461492" y="2908105"/>
                </a:lnTo>
                <a:lnTo>
                  <a:pt x="3461492" y="2915202"/>
                </a:lnTo>
                <a:lnTo>
                  <a:pt x="3468590" y="2915202"/>
                </a:lnTo>
                <a:lnTo>
                  <a:pt x="3477338" y="2895959"/>
                </a:lnTo>
                <a:close/>
                <a:moveTo>
                  <a:pt x="3667340" y="2872614"/>
                </a:moveTo>
                <a:lnTo>
                  <a:pt x="3670890" y="2872614"/>
                </a:lnTo>
                <a:cubicBezTo>
                  <a:pt x="3670891" y="2885037"/>
                  <a:pt x="3667340" y="2892134"/>
                  <a:pt x="3660243" y="2893909"/>
                </a:cubicBezTo>
                <a:lnTo>
                  <a:pt x="3656692" y="2893910"/>
                </a:lnTo>
                <a:cubicBezTo>
                  <a:pt x="3659058" y="2879711"/>
                  <a:pt x="3662609" y="2872614"/>
                  <a:pt x="3667340" y="2872614"/>
                </a:cubicBezTo>
                <a:close/>
                <a:moveTo>
                  <a:pt x="3518279" y="2840673"/>
                </a:moveTo>
                <a:lnTo>
                  <a:pt x="3498978" y="2863594"/>
                </a:lnTo>
                <a:lnTo>
                  <a:pt x="3498827" y="2864019"/>
                </a:lnTo>
                <a:lnTo>
                  <a:pt x="3495615" y="2867586"/>
                </a:lnTo>
                <a:lnTo>
                  <a:pt x="3489324" y="2875058"/>
                </a:lnTo>
                <a:lnTo>
                  <a:pt x="3488676" y="2875297"/>
                </a:lnTo>
                <a:lnTo>
                  <a:pt x="3484745" y="2879665"/>
                </a:lnTo>
                <a:lnTo>
                  <a:pt x="3483926" y="2881467"/>
                </a:lnTo>
                <a:lnTo>
                  <a:pt x="3482199" y="2883518"/>
                </a:lnTo>
                <a:lnTo>
                  <a:pt x="3478456" y="2893499"/>
                </a:lnTo>
                <a:lnTo>
                  <a:pt x="3483926" y="2881467"/>
                </a:lnTo>
                <a:lnTo>
                  <a:pt x="3489324" y="2875058"/>
                </a:lnTo>
                <a:lnTo>
                  <a:pt x="3510293" y="2867291"/>
                </a:lnTo>
                <a:cubicBezTo>
                  <a:pt x="3515617" y="2861376"/>
                  <a:pt x="3518279" y="2852503"/>
                  <a:pt x="3518279" y="2840673"/>
                </a:cubicBezTo>
                <a:close/>
                <a:moveTo>
                  <a:pt x="3596358" y="2808729"/>
                </a:moveTo>
                <a:lnTo>
                  <a:pt x="3589261" y="2808730"/>
                </a:lnTo>
                <a:lnTo>
                  <a:pt x="3585710" y="2826475"/>
                </a:lnTo>
                <a:lnTo>
                  <a:pt x="3592811" y="2826475"/>
                </a:lnTo>
                <a:close/>
                <a:moveTo>
                  <a:pt x="3443747" y="2805182"/>
                </a:moveTo>
                <a:lnTo>
                  <a:pt x="3443746" y="2822928"/>
                </a:lnTo>
                <a:lnTo>
                  <a:pt x="3440197" y="2822928"/>
                </a:lnTo>
                <a:cubicBezTo>
                  <a:pt x="3435466" y="2822927"/>
                  <a:pt x="3433099" y="2820561"/>
                  <a:pt x="3433099" y="2815827"/>
                </a:cubicBezTo>
                <a:lnTo>
                  <a:pt x="3433099" y="2812279"/>
                </a:lnTo>
                <a:cubicBezTo>
                  <a:pt x="3433690" y="2807546"/>
                  <a:pt x="3436057" y="2805182"/>
                  <a:pt x="3440196" y="2805183"/>
                </a:cubicBezTo>
                <a:close/>
                <a:moveTo>
                  <a:pt x="3426001" y="2801632"/>
                </a:moveTo>
                <a:lnTo>
                  <a:pt x="3429552" y="2801632"/>
                </a:lnTo>
                <a:lnTo>
                  <a:pt x="3429551" y="2808730"/>
                </a:lnTo>
                <a:cubicBezTo>
                  <a:pt x="3429552" y="2813463"/>
                  <a:pt x="3427185" y="2815827"/>
                  <a:pt x="3422451" y="2815827"/>
                </a:cubicBezTo>
                <a:lnTo>
                  <a:pt x="3418903" y="2808729"/>
                </a:lnTo>
                <a:cubicBezTo>
                  <a:pt x="3419496" y="2803999"/>
                  <a:pt x="3421859" y="2801632"/>
                  <a:pt x="3426001" y="2801632"/>
                </a:cubicBezTo>
                <a:close/>
                <a:moveTo>
                  <a:pt x="3709931" y="2798082"/>
                </a:moveTo>
                <a:lnTo>
                  <a:pt x="3713479" y="2798082"/>
                </a:lnTo>
                <a:lnTo>
                  <a:pt x="3713478" y="2830025"/>
                </a:lnTo>
                <a:lnTo>
                  <a:pt x="3702831" y="2844221"/>
                </a:lnTo>
                <a:cubicBezTo>
                  <a:pt x="3691002" y="2841262"/>
                  <a:pt x="3685086" y="2837715"/>
                  <a:pt x="3685086" y="2833573"/>
                </a:cubicBezTo>
                <a:cubicBezTo>
                  <a:pt x="3689819" y="2833572"/>
                  <a:pt x="3695734" y="2822928"/>
                  <a:pt x="3702830" y="2801633"/>
                </a:cubicBezTo>
                <a:close/>
                <a:moveTo>
                  <a:pt x="3741872" y="2744845"/>
                </a:moveTo>
                <a:lnTo>
                  <a:pt x="3741872" y="2755494"/>
                </a:lnTo>
                <a:lnTo>
                  <a:pt x="3734775" y="2755493"/>
                </a:lnTo>
                <a:lnTo>
                  <a:pt x="3734774" y="2744845"/>
                </a:lnTo>
                <a:close/>
                <a:moveTo>
                  <a:pt x="3489885" y="2723553"/>
                </a:moveTo>
                <a:lnTo>
                  <a:pt x="3486336" y="2723553"/>
                </a:lnTo>
                <a:cubicBezTo>
                  <a:pt x="3486335" y="2737748"/>
                  <a:pt x="3474507" y="2751943"/>
                  <a:pt x="3450845" y="2766141"/>
                </a:cubicBezTo>
                <a:cubicBezTo>
                  <a:pt x="3450845" y="2782703"/>
                  <a:pt x="3444931" y="2790984"/>
                  <a:pt x="3433099" y="2790984"/>
                </a:cubicBezTo>
                <a:lnTo>
                  <a:pt x="3429552" y="2783887"/>
                </a:lnTo>
                <a:cubicBezTo>
                  <a:pt x="3429551" y="2753126"/>
                  <a:pt x="3436649" y="2737748"/>
                  <a:pt x="3450844" y="2737748"/>
                </a:cubicBezTo>
                <a:cubicBezTo>
                  <a:pt x="3450844" y="2733014"/>
                  <a:pt x="3448477" y="2730650"/>
                  <a:pt x="3443747" y="2730650"/>
                </a:cubicBezTo>
                <a:cubicBezTo>
                  <a:pt x="3429551" y="2737748"/>
                  <a:pt x="3422451" y="2755494"/>
                  <a:pt x="3422451" y="2783887"/>
                </a:cubicBezTo>
                <a:cubicBezTo>
                  <a:pt x="3411211" y="2807546"/>
                  <a:pt x="3402934" y="2819377"/>
                  <a:pt x="3397608" y="2819377"/>
                </a:cubicBezTo>
                <a:lnTo>
                  <a:pt x="3387487" y="2873350"/>
                </a:lnTo>
                <a:lnTo>
                  <a:pt x="3388803" y="2874666"/>
                </a:lnTo>
                <a:lnTo>
                  <a:pt x="3388803" y="2876165"/>
                </a:lnTo>
                <a:lnTo>
                  <a:pt x="3397608" y="2876164"/>
                </a:lnTo>
                <a:lnTo>
                  <a:pt x="3402643" y="2856024"/>
                </a:lnTo>
                <a:lnTo>
                  <a:pt x="3395904" y="2839176"/>
                </a:lnTo>
                <a:lnTo>
                  <a:pt x="3410099" y="2828527"/>
                </a:lnTo>
                <a:lnTo>
                  <a:pt x="3413650" y="2828527"/>
                </a:lnTo>
                <a:lnTo>
                  <a:pt x="3413796" y="2828771"/>
                </a:lnTo>
                <a:lnTo>
                  <a:pt x="3415354" y="2826475"/>
                </a:lnTo>
                <a:lnTo>
                  <a:pt x="3418904" y="2826475"/>
                </a:lnTo>
                <a:lnTo>
                  <a:pt x="3417976" y="2835741"/>
                </a:lnTo>
                <a:lnTo>
                  <a:pt x="3424294" y="2846272"/>
                </a:lnTo>
                <a:lnTo>
                  <a:pt x="3416801" y="2862690"/>
                </a:lnTo>
                <a:lnTo>
                  <a:pt x="3422451" y="2865517"/>
                </a:lnTo>
                <a:cubicBezTo>
                  <a:pt x="3423931" y="2859009"/>
                  <a:pt x="3429106" y="2850727"/>
                  <a:pt x="3437979" y="2840671"/>
                </a:cubicBezTo>
                <a:lnTo>
                  <a:pt x="3473701" y="2807051"/>
                </a:lnTo>
                <a:lnTo>
                  <a:pt x="3480194" y="2792592"/>
                </a:lnTo>
                <a:lnTo>
                  <a:pt x="3490912" y="2781063"/>
                </a:lnTo>
                <a:lnTo>
                  <a:pt x="3493436" y="2773238"/>
                </a:lnTo>
                <a:cubicBezTo>
                  <a:pt x="3502897" y="2773238"/>
                  <a:pt x="3507631" y="2766141"/>
                  <a:pt x="3507631" y="2751943"/>
                </a:cubicBezTo>
                <a:lnTo>
                  <a:pt x="3507631" y="2748396"/>
                </a:lnTo>
                <a:lnTo>
                  <a:pt x="3496984" y="2755493"/>
                </a:lnTo>
                <a:lnTo>
                  <a:pt x="3491729" y="2755493"/>
                </a:lnTo>
                <a:lnTo>
                  <a:pt x="3491729" y="2757546"/>
                </a:lnTo>
                <a:lnTo>
                  <a:pt x="3484631" y="2757546"/>
                </a:lnTo>
                <a:lnTo>
                  <a:pt x="3484631" y="2750448"/>
                </a:lnTo>
                <a:lnTo>
                  <a:pt x="3491147" y="2750448"/>
                </a:lnTo>
                <a:lnTo>
                  <a:pt x="3496983" y="2727100"/>
                </a:lnTo>
                <a:close/>
                <a:moveTo>
                  <a:pt x="346844" y="2689696"/>
                </a:moveTo>
                <a:lnTo>
                  <a:pt x="346844" y="2696793"/>
                </a:lnTo>
                <a:lnTo>
                  <a:pt x="349739" y="2696793"/>
                </a:lnTo>
                <a:lnTo>
                  <a:pt x="349485" y="2694166"/>
                </a:lnTo>
                <a:lnTo>
                  <a:pt x="350394" y="2690563"/>
                </a:lnTo>
                <a:lnTo>
                  <a:pt x="350394" y="2689696"/>
                </a:lnTo>
                <a:close/>
                <a:moveTo>
                  <a:pt x="361282" y="2611783"/>
                </a:moveTo>
                <a:lnTo>
                  <a:pt x="359428" y="2621826"/>
                </a:lnTo>
                <a:lnTo>
                  <a:pt x="362562" y="2617104"/>
                </a:lnTo>
                <a:close/>
                <a:moveTo>
                  <a:pt x="3575062" y="2606432"/>
                </a:moveTo>
                <a:cubicBezTo>
                  <a:pt x="3567965" y="2608796"/>
                  <a:pt x="3564417" y="2615894"/>
                  <a:pt x="3564417" y="2627725"/>
                </a:cubicBezTo>
                <a:cubicBezTo>
                  <a:pt x="3567374" y="2627724"/>
                  <a:pt x="3573291" y="2621811"/>
                  <a:pt x="3582164" y="2609979"/>
                </a:cubicBezTo>
                <a:close/>
                <a:moveTo>
                  <a:pt x="3720576" y="2553193"/>
                </a:moveTo>
                <a:cubicBezTo>
                  <a:pt x="3715846" y="2553784"/>
                  <a:pt x="3713478" y="2556151"/>
                  <a:pt x="3713479" y="2560294"/>
                </a:cubicBezTo>
                <a:lnTo>
                  <a:pt x="3720576" y="2560293"/>
                </a:lnTo>
                <a:close/>
                <a:moveTo>
                  <a:pt x="392770" y="2517127"/>
                </a:moveTo>
                <a:lnTo>
                  <a:pt x="391902" y="2524172"/>
                </a:lnTo>
                <a:lnTo>
                  <a:pt x="395425" y="2524606"/>
                </a:lnTo>
                <a:lnTo>
                  <a:pt x="396294" y="2517562"/>
                </a:lnTo>
                <a:close/>
                <a:moveTo>
                  <a:pt x="357491" y="2469650"/>
                </a:moveTo>
                <a:lnTo>
                  <a:pt x="357491" y="2487395"/>
                </a:lnTo>
                <a:lnTo>
                  <a:pt x="346843" y="2487395"/>
                </a:lnTo>
                <a:lnTo>
                  <a:pt x="346844" y="2480298"/>
                </a:lnTo>
                <a:cubicBezTo>
                  <a:pt x="346843" y="2476748"/>
                  <a:pt x="350394" y="2473201"/>
                  <a:pt x="357491" y="2469650"/>
                </a:cubicBezTo>
                <a:close/>
                <a:moveTo>
                  <a:pt x="350394" y="2402219"/>
                </a:moveTo>
                <a:cubicBezTo>
                  <a:pt x="357491" y="2403400"/>
                  <a:pt x="361041" y="2412863"/>
                  <a:pt x="361042" y="2430612"/>
                </a:cubicBezTo>
                <a:lnTo>
                  <a:pt x="353944" y="2434159"/>
                </a:lnTo>
                <a:lnTo>
                  <a:pt x="346843" y="2434159"/>
                </a:lnTo>
                <a:lnTo>
                  <a:pt x="346844" y="2412864"/>
                </a:lnTo>
                <a:lnTo>
                  <a:pt x="343297" y="2405765"/>
                </a:lnTo>
                <a:close/>
                <a:moveTo>
                  <a:pt x="3731225" y="2329599"/>
                </a:moveTo>
                <a:cubicBezTo>
                  <a:pt x="3735955" y="2330191"/>
                  <a:pt x="3738322" y="2332558"/>
                  <a:pt x="3738322" y="2336697"/>
                </a:cubicBezTo>
                <a:lnTo>
                  <a:pt x="3724126" y="2347345"/>
                </a:lnTo>
                <a:cubicBezTo>
                  <a:pt x="3724127" y="2344978"/>
                  <a:pt x="3722943" y="2343798"/>
                  <a:pt x="3720577" y="2343798"/>
                </a:cubicBezTo>
                <a:cubicBezTo>
                  <a:pt x="3724127" y="2334333"/>
                  <a:pt x="3727677" y="2329599"/>
                  <a:pt x="3731225" y="2329599"/>
                </a:cubicBezTo>
                <a:close/>
                <a:moveTo>
                  <a:pt x="3741872" y="2322502"/>
                </a:moveTo>
                <a:lnTo>
                  <a:pt x="3745423" y="2322502"/>
                </a:lnTo>
                <a:cubicBezTo>
                  <a:pt x="3757251" y="2324277"/>
                  <a:pt x="3763168" y="2327824"/>
                  <a:pt x="3763168" y="2333150"/>
                </a:cubicBezTo>
                <a:cubicBezTo>
                  <a:pt x="3748970" y="2351487"/>
                  <a:pt x="3741871" y="2364499"/>
                  <a:pt x="3741871" y="2372188"/>
                </a:cubicBezTo>
                <a:lnTo>
                  <a:pt x="3734775" y="2372188"/>
                </a:lnTo>
                <a:lnTo>
                  <a:pt x="3734775" y="2368641"/>
                </a:lnTo>
                <a:cubicBezTo>
                  <a:pt x="3734775" y="2361543"/>
                  <a:pt x="3738322" y="2352078"/>
                  <a:pt x="3745423" y="2340248"/>
                </a:cubicBezTo>
                <a:close/>
                <a:moveTo>
                  <a:pt x="389435" y="2281548"/>
                </a:moveTo>
                <a:lnTo>
                  <a:pt x="389435" y="2299293"/>
                </a:lnTo>
                <a:lnTo>
                  <a:pt x="400083" y="2299293"/>
                </a:lnTo>
                <a:cubicBezTo>
                  <a:pt x="404814" y="2299293"/>
                  <a:pt x="407180" y="2296926"/>
                  <a:pt x="407180" y="2292196"/>
                </a:cubicBezTo>
                <a:lnTo>
                  <a:pt x="407181" y="2285098"/>
                </a:lnTo>
                <a:close/>
                <a:moveTo>
                  <a:pt x="459050" y="2281480"/>
                </a:moveTo>
                <a:lnTo>
                  <a:pt x="453320" y="2288645"/>
                </a:lnTo>
                <a:cubicBezTo>
                  <a:pt x="453908" y="2293379"/>
                  <a:pt x="456275" y="2295743"/>
                  <a:pt x="460417" y="2295743"/>
                </a:cubicBezTo>
                <a:lnTo>
                  <a:pt x="463522" y="2294082"/>
                </a:lnTo>
                <a:close/>
                <a:moveTo>
                  <a:pt x="3720576" y="2251520"/>
                </a:moveTo>
                <a:cubicBezTo>
                  <a:pt x="3715846" y="2252112"/>
                  <a:pt x="3713479" y="2254475"/>
                  <a:pt x="3713479" y="2258618"/>
                </a:cubicBezTo>
                <a:lnTo>
                  <a:pt x="3727677" y="2258618"/>
                </a:lnTo>
                <a:cubicBezTo>
                  <a:pt x="3727677" y="2253888"/>
                  <a:pt x="3725310" y="2251520"/>
                  <a:pt x="3720576" y="2251520"/>
                </a:cubicBezTo>
                <a:close/>
                <a:moveTo>
                  <a:pt x="364589" y="2217663"/>
                </a:moveTo>
                <a:lnTo>
                  <a:pt x="375237" y="2217663"/>
                </a:lnTo>
                <a:lnTo>
                  <a:pt x="371690" y="2238959"/>
                </a:lnTo>
                <a:lnTo>
                  <a:pt x="368139" y="2238959"/>
                </a:lnTo>
                <a:cubicBezTo>
                  <a:pt x="363405" y="2238959"/>
                  <a:pt x="361042" y="2235409"/>
                  <a:pt x="361042" y="2228311"/>
                </a:cubicBezTo>
                <a:cubicBezTo>
                  <a:pt x="363406" y="2223577"/>
                  <a:pt x="364589" y="2220031"/>
                  <a:pt x="364589" y="2217663"/>
                </a:cubicBezTo>
                <a:close/>
                <a:moveTo>
                  <a:pt x="467001" y="2166237"/>
                </a:moveTo>
                <a:lnTo>
                  <a:pt x="459972" y="2191045"/>
                </a:lnTo>
                <a:cubicBezTo>
                  <a:pt x="455832" y="2200510"/>
                  <a:pt x="450065" y="2210566"/>
                  <a:pt x="442671" y="2221214"/>
                </a:cubicBezTo>
                <a:lnTo>
                  <a:pt x="431548" y="2232337"/>
                </a:lnTo>
                <a:lnTo>
                  <a:pt x="438426" y="2241147"/>
                </a:lnTo>
                <a:lnTo>
                  <a:pt x="438564" y="2260937"/>
                </a:lnTo>
                <a:lnTo>
                  <a:pt x="442671" y="2260252"/>
                </a:lnTo>
                <a:cubicBezTo>
                  <a:pt x="443264" y="2264985"/>
                  <a:pt x="445626" y="2267353"/>
                  <a:pt x="449769" y="2267353"/>
                </a:cubicBezTo>
                <a:lnTo>
                  <a:pt x="455756" y="2267353"/>
                </a:lnTo>
                <a:lnTo>
                  <a:pt x="456181" y="2263900"/>
                </a:lnTo>
                <a:cubicBezTo>
                  <a:pt x="457348" y="2259275"/>
                  <a:pt x="459984" y="2257215"/>
                  <a:pt x="464095" y="2257721"/>
                </a:cubicBezTo>
                <a:lnTo>
                  <a:pt x="467618" y="2258155"/>
                </a:lnTo>
                <a:lnTo>
                  <a:pt x="474687" y="2281376"/>
                </a:lnTo>
                <a:lnTo>
                  <a:pt x="474797" y="2280488"/>
                </a:lnTo>
                <a:cubicBezTo>
                  <a:pt x="474797" y="2276346"/>
                  <a:pt x="473614" y="2262151"/>
                  <a:pt x="471251" y="2237900"/>
                </a:cubicBezTo>
                <a:lnTo>
                  <a:pt x="474797" y="2230799"/>
                </a:lnTo>
                <a:cubicBezTo>
                  <a:pt x="467700" y="2218971"/>
                  <a:pt x="464153" y="2209507"/>
                  <a:pt x="464153" y="2202409"/>
                </a:cubicBezTo>
                <a:cubicBezTo>
                  <a:pt x="464153" y="2197677"/>
                  <a:pt x="465631" y="2192353"/>
                  <a:pt x="468589" y="2186438"/>
                </a:cubicBezTo>
                <a:lnTo>
                  <a:pt x="475136" y="2176835"/>
                </a:lnTo>
                <a:lnTo>
                  <a:pt x="470561" y="2176271"/>
                </a:lnTo>
                <a:close/>
                <a:moveTo>
                  <a:pt x="452294" y="2144756"/>
                </a:moveTo>
                <a:lnTo>
                  <a:pt x="449963" y="2146502"/>
                </a:lnTo>
                <a:lnTo>
                  <a:pt x="452022" y="2145378"/>
                </a:lnTo>
                <a:close/>
                <a:moveTo>
                  <a:pt x="494849" y="2127877"/>
                </a:moveTo>
                <a:lnTo>
                  <a:pt x="496093" y="2129120"/>
                </a:lnTo>
                <a:lnTo>
                  <a:pt x="496094" y="2127877"/>
                </a:lnTo>
                <a:close/>
                <a:moveTo>
                  <a:pt x="3325158" y="2126282"/>
                </a:moveTo>
                <a:lnTo>
                  <a:pt x="3322687" y="2137527"/>
                </a:lnTo>
                <a:lnTo>
                  <a:pt x="3328470" y="2132901"/>
                </a:lnTo>
                <a:close/>
                <a:moveTo>
                  <a:pt x="3308505" y="2101995"/>
                </a:moveTo>
                <a:lnTo>
                  <a:pt x="3306938" y="2106799"/>
                </a:lnTo>
                <a:lnTo>
                  <a:pt x="3297029" y="2106799"/>
                </a:lnTo>
                <a:lnTo>
                  <a:pt x="3294735" y="2109093"/>
                </a:lnTo>
                <a:lnTo>
                  <a:pt x="3294735" y="2112639"/>
                </a:lnTo>
                <a:cubicBezTo>
                  <a:pt x="3295327" y="2117373"/>
                  <a:pt x="3297693" y="2119741"/>
                  <a:pt x="3301832" y="2119741"/>
                </a:cubicBezTo>
                <a:lnTo>
                  <a:pt x="3305383" y="2119741"/>
                </a:lnTo>
                <a:lnTo>
                  <a:pt x="3308930" y="2101995"/>
                </a:lnTo>
                <a:close/>
                <a:moveTo>
                  <a:pt x="3679831" y="2093860"/>
                </a:moveTo>
                <a:cubicBezTo>
                  <a:pt x="3684562" y="2094452"/>
                  <a:pt x="3686928" y="2096819"/>
                  <a:pt x="3686929" y="2100958"/>
                </a:cubicBezTo>
                <a:lnTo>
                  <a:pt x="3672734" y="2111606"/>
                </a:lnTo>
                <a:cubicBezTo>
                  <a:pt x="3672733" y="2109239"/>
                  <a:pt x="3671550" y="2108058"/>
                  <a:pt x="3669183" y="2108059"/>
                </a:cubicBezTo>
                <a:cubicBezTo>
                  <a:pt x="3672733" y="2098594"/>
                  <a:pt x="3676284" y="2093861"/>
                  <a:pt x="3679831" y="2093860"/>
                </a:cubicBezTo>
                <a:close/>
                <a:moveTo>
                  <a:pt x="3694029" y="2086762"/>
                </a:moveTo>
                <a:cubicBezTo>
                  <a:pt x="3705857" y="2088538"/>
                  <a:pt x="3711775" y="2092085"/>
                  <a:pt x="3711775" y="2097411"/>
                </a:cubicBezTo>
                <a:cubicBezTo>
                  <a:pt x="3697577" y="2115748"/>
                  <a:pt x="3690479" y="2128759"/>
                  <a:pt x="3690479" y="2136449"/>
                </a:cubicBezTo>
                <a:lnTo>
                  <a:pt x="3683381" y="2136449"/>
                </a:lnTo>
                <a:lnTo>
                  <a:pt x="3683382" y="2132901"/>
                </a:lnTo>
                <a:cubicBezTo>
                  <a:pt x="3683381" y="2125804"/>
                  <a:pt x="3686928" y="2116340"/>
                  <a:pt x="3694030" y="2104508"/>
                </a:cubicBezTo>
                <a:lnTo>
                  <a:pt x="3690479" y="2086763"/>
                </a:lnTo>
                <a:close/>
                <a:moveTo>
                  <a:pt x="468152" y="2050815"/>
                </a:moveTo>
                <a:lnTo>
                  <a:pt x="478720" y="2052118"/>
                </a:lnTo>
                <a:lnTo>
                  <a:pt x="472593" y="2072820"/>
                </a:lnTo>
                <a:lnTo>
                  <a:pt x="469069" y="2072385"/>
                </a:lnTo>
                <a:cubicBezTo>
                  <a:pt x="464371" y="2071806"/>
                  <a:pt x="462460" y="2067993"/>
                  <a:pt x="463328" y="2060949"/>
                </a:cubicBezTo>
                <a:cubicBezTo>
                  <a:pt x="466253" y="2056540"/>
                  <a:pt x="467862" y="2053164"/>
                  <a:pt x="468152" y="2050815"/>
                </a:cubicBezTo>
                <a:close/>
                <a:moveTo>
                  <a:pt x="3390562" y="2041657"/>
                </a:moveTo>
                <a:lnTo>
                  <a:pt x="3390563" y="2045208"/>
                </a:lnTo>
                <a:cubicBezTo>
                  <a:pt x="3390563" y="2049939"/>
                  <a:pt x="3388195" y="2052306"/>
                  <a:pt x="3383462" y="2052305"/>
                </a:cubicBezTo>
                <a:lnTo>
                  <a:pt x="3379915" y="2052305"/>
                </a:lnTo>
                <a:lnTo>
                  <a:pt x="3379915" y="2041658"/>
                </a:lnTo>
                <a:close/>
                <a:moveTo>
                  <a:pt x="3337323" y="2023913"/>
                </a:moveTo>
                <a:lnTo>
                  <a:pt x="3324598" y="2036403"/>
                </a:lnTo>
                <a:lnTo>
                  <a:pt x="3320246" y="2065985"/>
                </a:lnTo>
                <a:lnTo>
                  <a:pt x="3315552" y="2080380"/>
                </a:lnTo>
                <a:lnTo>
                  <a:pt x="3316031" y="2080699"/>
                </a:lnTo>
                <a:lnTo>
                  <a:pt x="3323128" y="2080699"/>
                </a:lnTo>
                <a:cubicBezTo>
                  <a:pt x="3329634" y="2080699"/>
                  <a:pt x="3334368" y="2068868"/>
                  <a:pt x="3337323" y="2045208"/>
                </a:cubicBezTo>
                <a:close/>
                <a:moveTo>
                  <a:pt x="3669184" y="2015781"/>
                </a:moveTo>
                <a:cubicBezTo>
                  <a:pt x="3664453" y="2016372"/>
                  <a:pt x="3662086" y="2018736"/>
                  <a:pt x="3662086" y="2022879"/>
                </a:cubicBezTo>
                <a:lnTo>
                  <a:pt x="3676284" y="2022878"/>
                </a:lnTo>
                <a:cubicBezTo>
                  <a:pt x="3676284" y="2018148"/>
                  <a:pt x="3673917" y="2015781"/>
                  <a:pt x="3669184" y="2015781"/>
                </a:cubicBezTo>
                <a:close/>
                <a:moveTo>
                  <a:pt x="3497035" y="2002620"/>
                </a:moveTo>
                <a:lnTo>
                  <a:pt x="3504133" y="2002620"/>
                </a:lnTo>
                <a:lnTo>
                  <a:pt x="3504133" y="2009718"/>
                </a:lnTo>
                <a:lnTo>
                  <a:pt x="3497036" y="2009717"/>
                </a:lnTo>
                <a:close/>
                <a:moveTo>
                  <a:pt x="3369267" y="1995519"/>
                </a:moveTo>
                <a:cubicBezTo>
                  <a:pt x="3369267" y="1997886"/>
                  <a:pt x="3363349" y="2007350"/>
                  <a:pt x="3351521" y="2023913"/>
                </a:cubicBezTo>
                <a:lnTo>
                  <a:pt x="3358619" y="2023913"/>
                </a:lnTo>
                <a:cubicBezTo>
                  <a:pt x="3370450" y="2016815"/>
                  <a:pt x="3376364" y="2008534"/>
                  <a:pt x="3376365" y="1999070"/>
                </a:cubicBezTo>
                <a:close/>
                <a:moveTo>
                  <a:pt x="3383461" y="1974226"/>
                </a:moveTo>
                <a:lnTo>
                  <a:pt x="3379915" y="1981324"/>
                </a:lnTo>
                <a:lnTo>
                  <a:pt x="3379915" y="1995519"/>
                </a:lnTo>
                <a:lnTo>
                  <a:pt x="3383462" y="1995519"/>
                </a:lnTo>
                <a:cubicBezTo>
                  <a:pt x="3388196" y="1995519"/>
                  <a:pt x="3390563" y="1993156"/>
                  <a:pt x="3390563" y="1988421"/>
                </a:cubicBezTo>
                <a:lnTo>
                  <a:pt x="3390562" y="1981324"/>
                </a:lnTo>
                <a:cubicBezTo>
                  <a:pt x="3390563" y="1976590"/>
                  <a:pt x="3388196" y="1974227"/>
                  <a:pt x="3383461" y="1974226"/>
                </a:cubicBezTo>
                <a:close/>
                <a:moveTo>
                  <a:pt x="3401207" y="1960029"/>
                </a:moveTo>
                <a:cubicBezTo>
                  <a:pt x="3396477" y="1960620"/>
                  <a:pt x="3394110" y="1962987"/>
                  <a:pt x="3394109" y="1967126"/>
                </a:cubicBezTo>
                <a:lnTo>
                  <a:pt x="3394110" y="1970676"/>
                </a:lnTo>
                <a:lnTo>
                  <a:pt x="3401207" y="1970677"/>
                </a:lnTo>
                <a:close/>
                <a:moveTo>
                  <a:pt x="3525428" y="1956481"/>
                </a:moveTo>
                <a:lnTo>
                  <a:pt x="3525429" y="1967126"/>
                </a:lnTo>
                <a:lnTo>
                  <a:pt x="3514781" y="1967126"/>
                </a:lnTo>
                <a:lnTo>
                  <a:pt x="3514781" y="1963579"/>
                </a:lnTo>
                <a:cubicBezTo>
                  <a:pt x="3515373" y="1958845"/>
                  <a:pt x="3517737" y="1956481"/>
                  <a:pt x="3521878" y="1956481"/>
                </a:cubicBezTo>
                <a:close/>
                <a:moveTo>
                  <a:pt x="503190" y="1907830"/>
                </a:moveTo>
                <a:lnTo>
                  <a:pt x="503191" y="1925576"/>
                </a:lnTo>
                <a:lnTo>
                  <a:pt x="492543" y="1925576"/>
                </a:lnTo>
                <a:lnTo>
                  <a:pt x="492543" y="1918478"/>
                </a:lnTo>
                <a:cubicBezTo>
                  <a:pt x="492543" y="1914929"/>
                  <a:pt x="496093" y="1911382"/>
                  <a:pt x="503190" y="1907830"/>
                </a:cubicBezTo>
                <a:close/>
                <a:moveTo>
                  <a:pt x="3631901" y="1889046"/>
                </a:moveTo>
                <a:cubicBezTo>
                  <a:pt x="3631901" y="1901470"/>
                  <a:pt x="3628351" y="1908567"/>
                  <a:pt x="3621253" y="1910342"/>
                </a:cubicBezTo>
                <a:lnTo>
                  <a:pt x="3617703" y="1910342"/>
                </a:lnTo>
                <a:cubicBezTo>
                  <a:pt x="3620070" y="1896144"/>
                  <a:pt x="3623620" y="1889047"/>
                  <a:pt x="3628351" y="1889047"/>
                </a:cubicBezTo>
                <a:close/>
                <a:moveTo>
                  <a:pt x="535134" y="1861692"/>
                </a:moveTo>
                <a:cubicBezTo>
                  <a:pt x="544599" y="1877666"/>
                  <a:pt x="549329" y="1888310"/>
                  <a:pt x="549329" y="1893635"/>
                </a:cubicBezTo>
                <a:cubicBezTo>
                  <a:pt x="549329" y="1897183"/>
                  <a:pt x="545782" y="1900733"/>
                  <a:pt x="538681" y="1904283"/>
                </a:cubicBezTo>
                <a:cubicBezTo>
                  <a:pt x="535135" y="1893635"/>
                  <a:pt x="530400" y="1884171"/>
                  <a:pt x="524486" y="1875891"/>
                </a:cubicBezTo>
                <a:lnTo>
                  <a:pt x="524486" y="1868792"/>
                </a:lnTo>
                <a:cubicBezTo>
                  <a:pt x="525078" y="1864059"/>
                  <a:pt x="527442" y="1861693"/>
                  <a:pt x="531584" y="1861693"/>
                </a:cubicBezTo>
                <a:close/>
                <a:moveTo>
                  <a:pt x="3479290" y="1857106"/>
                </a:moveTo>
                <a:lnTo>
                  <a:pt x="3450335" y="1891491"/>
                </a:lnTo>
                <a:lnTo>
                  <a:pt x="3447346" y="1892597"/>
                </a:lnTo>
                <a:lnTo>
                  <a:pt x="3444937" y="1897900"/>
                </a:lnTo>
                <a:lnTo>
                  <a:pt x="3422503" y="1924537"/>
                </a:lnTo>
                <a:lnTo>
                  <a:pt x="3422503" y="1931635"/>
                </a:lnTo>
                <a:lnTo>
                  <a:pt x="3429601" y="1931635"/>
                </a:lnTo>
                <a:lnTo>
                  <a:pt x="3444937" y="1897900"/>
                </a:lnTo>
                <a:lnTo>
                  <a:pt x="3450335" y="1891491"/>
                </a:lnTo>
                <a:lnTo>
                  <a:pt x="3471304" y="1883724"/>
                </a:lnTo>
                <a:cubicBezTo>
                  <a:pt x="3476628" y="1877809"/>
                  <a:pt x="3479290" y="1868936"/>
                  <a:pt x="3479290" y="1857106"/>
                </a:cubicBezTo>
                <a:close/>
                <a:moveTo>
                  <a:pt x="496094" y="1840399"/>
                </a:moveTo>
                <a:cubicBezTo>
                  <a:pt x="503191" y="1841579"/>
                  <a:pt x="506741" y="1851044"/>
                  <a:pt x="506741" y="1868793"/>
                </a:cubicBezTo>
                <a:lnTo>
                  <a:pt x="499643" y="1872340"/>
                </a:lnTo>
                <a:lnTo>
                  <a:pt x="492543" y="1872340"/>
                </a:lnTo>
                <a:lnTo>
                  <a:pt x="492543" y="1851044"/>
                </a:lnTo>
                <a:lnTo>
                  <a:pt x="488996" y="1843947"/>
                </a:lnTo>
                <a:close/>
                <a:moveTo>
                  <a:pt x="3550272" y="1825162"/>
                </a:moveTo>
                <a:lnTo>
                  <a:pt x="3546721" y="1842908"/>
                </a:lnTo>
                <a:lnTo>
                  <a:pt x="3553822" y="1842908"/>
                </a:lnTo>
                <a:lnTo>
                  <a:pt x="3557369" y="1825163"/>
                </a:lnTo>
                <a:close/>
                <a:moveTo>
                  <a:pt x="3404758" y="1821615"/>
                </a:moveTo>
                <a:lnTo>
                  <a:pt x="3404758" y="1839360"/>
                </a:lnTo>
                <a:lnTo>
                  <a:pt x="3401207" y="1839360"/>
                </a:lnTo>
                <a:cubicBezTo>
                  <a:pt x="3396477" y="1839361"/>
                  <a:pt x="3394110" y="1836994"/>
                  <a:pt x="3394110" y="1832260"/>
                </a:cubicBezTo>
                <a:lnTo>
                  <a:pt x="3394110" y="1828713"/>
                </a:lnTo>
                <a:cubicBezTo>
                  <a:pt x="3394702" y="1823979"/>
                  <a:pt x="3397069" y="1821615"/>
                  <a:pt x="3401207" y="1821615"/>
                </a:cubicBezTo>
                <a:close/>
                <a:moveTo>
                  <a:pt x="3390563" y="1818065"/>
                </a:moveTo>
                <a:lnTo>
                  <a:pt x="3390563" y="1825162"/>
                </a:lnTo>
                <a:cubicBezTo>
                  <a:pt x="3390563" y="1829897"/>
                  <a:pt x="3388196" y="1832260"/>
                  <a:pt x="3383462" y="1832259"/>
                </a:cubicBezTo>
                <a:lnTo>
                  <a:pt x="3379915" y="1825163"/>
                </a:lnTo>
                <a:cubicBezTo>
                  <a:pt x="3380506" y="1820432"/>
                  <a:pt x="3382870" y="1818065"/>
                  <a:pt x="3387012" y="1818065"/>
                </a:cubicBezTo>
                <a:close/>
                <a:moveTo>
                  <a:pt x="3670943" y="1814514"/>
                </a:moveTo>
                <a:lnTo>
                  <a:pt x="3674490" y="1814514"/>
                </a:lnTo>
                <a:lnTo>
                  <a:pt x="3674490" y="1846458"/>
                </a:lnTo>
                <a:lnTo>
                  <a:pt x="3663842" y="1860653"/>
                </a:lnTo>
                <a:cubicBezTo>
                  <a:pt x="3652014" y="1857694"/>
                  <a:pt x="3646097" y="1854148"/>
                  <a:pt x="3646097" y="1850005"/>
                </a:cubicBezTo>
                <a:cubicBezTo>
                  <a:pt x="3650830" y="1850006"/>
                  <a:pt x="3656744" y="1839360"/>
                  <a:pt x="3663842" y="1818065"/>
                </a:cubicBezTo>
                <a:close/>
                <a:moveTo>
                  <a:pt x="3702883" y="1761278"/>
                </a:moveTo>
                <a:lnTo>
                  <a:pt x="3702883" y="1771926"/>
                </a:lnTo>
                <a:lnTo>
                  <a:pt x="3695786" y="1771926"/>
                </a:lnTo>
                <a:lnTo>
                  <a:pt x="3695785" y="1761278"/>
                </a:lnTo>
                <a:close/>
                <a:moveTo>
                  <a:pt x="3447346" y="1739985"/>
                </a:moveTo>
                <a:cubicBezTo>
                  <a:pt x="3447346" y="1754181"/>
                  <a:pt x="3435518" y="1768376"/>
                  <a:pt x="3411855" y="1782574"/>
                </a:cubicBezTo>
                <a:cubicBezTo>
                  <a:pt x="3411855" y="1799136"/>
                  <a:pt x="3405941" y="1807417"/>
                  <a:pt x="3394110" y="1807417"/>
                </a:cubicBezTo>
                <a:lnTo>
                  <a:pt x="3390562" y="1800319"/>
                </a:lnTo>
                <a:cubicBezTo>
                  <a:pt x="3390563" y="1769559"/>
                  <a:pt x="3397661" y="1754180"/>
                  <a:pt x="3411855" y="1754180"/>
                </a:cubicBezTo>
                <a:cubicBezTo>
                  <a:pt x="3411856" y="1749447"/>
                  <a:pt x="3409488" y="1747083"/>
                  <a:pt x="3404757" y="1747083"/>
                </a:cubicBezTo>
                <a:cubicBezTo>
                  <a:pt x="3390563" y="1754180"/>
                  <a:pt x="3383462" y="1771926"/>
                  <a:pt x="3383462" y="1800319"/>
                </a:cubicBezTo>
                <a:cubicBezTo>
                  <a:pt x="3372222" y="1823978"/>
                  <a:pt x="3363945" y="1835810"/>
                  <a:pt x="3358619" y="1835811"/>
                </a:cubicBezTo>
                <a:cubicBezTo>
                  <a:pt x="3351521" y="1860061"/>
                  <a:pt x="3347971" y="1878990"/>
                  <a:pt x="3347971" y="1892597"/>
                </a:cubicBezTo>
                <a:lnTo>
                  <a:pt x="3358619" y="1892596"/>
                </a:lnTo>
                <a:cubicBezTo>
                  <a:pt x="3365125" y="1859470"/>
                  <a:pt x="3371043" y="1842907"/>
                  <a:pt x="3376365" y="1842908"/>
                </a:cubicBezTo>
                <a:lnTo>
                  <a:pt x="3379914" y="1842907"/>
                </a:lnTo>
                <a:lnTo>
                  <a:pt x="3376364" y="1878398"/>
                </a:lnTo>
                <a:lnTo>
                  <a:pt x="3383462" y="1881949"/>
                </a:lnTo>
                <a:cubicBezTo>
                  <a:pt x="3386421" y="1868934"/>
                  <a:pt x="3404166" y="1848822"/>
                  <a:pt x="3436698" y="1821615"/>
                </a:cubicBezTo>
                <a:cubicBezTo>
                  <a:pt x="3448530" y="1808008"/>
                  <a:pt x="3454447" y="1797360"/>
                  <a:pt x="3454447" y="1789672"/>
                </a:cubicBezTo>
                <a:cubicBezTo>
                  <a:pt x="3463908" y="1789672"/>
                  <a:pt x="3468642" y="1782575"/>
                  <a:pt x="3468642" y="1768376"/>
                </a:cubicBezTo>
                <a:lnTo>
                  <a:pt x="3468642" y="1764828"/>
                </a:lnTo>
                <a:lnTo>
                  <a:pt x="3457994" y="1771926"/>
                </a:lnTo>
                <a:lnTo>
                  <a:pt x="3450897" y="1771926"/>
                </a:lnTo>
                <a:cubicBezTo>
                  <a:pt x="3450897" y="1769559"/>
                  <a:pt x="3453264" y="1760095"/>
                  <a:pt x="3457994" y="1743533"/>
                </a:cubicBezTo>
                <a:lnTo>
                  <a:pt x="3450897" y="1739986"/>
                </a:lnTo>
                <a:close/>
                <a:moveTo>
                  <a:pt x="535134" y="1719729"/>
                </a:moveTo>
                <a:lnTo>
                  <a:pt x="535134" y="1737474"/>
                </a:lnTo>
                <a:lnTo>
                  <a:pt x="545783" y="1737473"/>
                </a:lnTo>
                <a:cubicBezTo>
                  <a:pt x="550513" y="1737474"/>
                  <a:pt x="552880" y="1735107"/>
                  <a:pt x="552880" y="1730377"/>
                </a:cubicBezTo>
                <a:lnTo>
                  <a:pt x="552880" y="1723279"/>
                </a:lnTo>
                <a:close/>
                <a:moveTo>
                  <a:pt x="510288" y="1655844"/>
                </a:moveTo>
                <a:lnTo>
                  <a:pt x="520936" y="1655844"/>
                </a:lnTo>
                <a:lnTo>
                  <a:pt x="517389" y="1677140"/>
                </a:lnTo>
                <a:lnTo>
                  <a:pt x="513838" y="1677140"/>
                </a:lnTo>
                <a:cubicBezTo>
                  <a:pt x="509105" y="1677140"/>
                  <a:pt x="506742" y="1673590"/>
                  <a:pt x="506741" y="1666492"/>
                </a:cubicBezTo>
                <a:cubicBezTo>
                  <a:pt x="509105" y="1661759"/>
                  <a:pt x="510288" y="1658212"/>
                  <a:pt x="510288" y="1655844"/>
                </a:cubicBezTo>
                <a:close/>
                <a:moveTo>
                  <a:pt x="3536074" y="1622866"/>
                </a:moveTo>
                <a:cubicBezTo>
                  <a:pt x="3528976" y="1625230"/>
                  <a:pt x="3525429" y="1632327"/>
                  <a:pt x="3525429" y="1644158"/>
                </a:cubicBezTo>
                <a:cubicBezTo>
                  <a:pt x="3528384" y="1644158"/>
                  <a:pt x="3534302" y="1638243"/>
                  <a:pt x="3543174" y="1626413"/>
                </a:cubicBezTo>
                <a:close/>
                <a:moveTo>
                  <a:pt x="577723" y="1602609"/>
                </a:moveTo>
                <a:lnTo>
                  <a:pt x="574172" y="1602609"/>
                </a:lnTo>
                <a:lnTo>
                  <a:pt x="574172" y="1613256"/>
                </a:lnTo>
                <a:lnTo>
                  <a:pt x="577723" y="1613257"/>
                </a:lnTo>
                <a:close/>
                <a:moveTo>
                  <a:pt x="683523" y="1593369"/>
                </a:moveTo>
                <a:lnTo>
                  <a:pt x="671282" y="1597448"/>
                </a:lnTo>
                <a:lnTo>
                  <a:pt x="681218" y="1604899"/>
                </a:lnTo>
                <a:close/>
                <a:moveTo>
                  <a:pt x="559977" y="1570665"/>
                </a:moveTo>
                <a:lnTo>
                  <a:pt x="567075" y="1570665"/>
                </a:lnTo>
                <a:cubicBezTo>
                  <a:pt x="571806" y="1583089"/>
                  <a:pt x="574173" y="1590186"/>
                  <a:pt x="574173" y="1591961"/>
                </a:cubicBezTo>
                <a:lnTo>
                  <a:pt x="595468" y="1591962"/>
                </a:lnTo>
                <a:lnTo>
                  <a:pt x="606116" y="1584863"/>
                </a:lnTo>
                <a:lnTo>
                  <a:pt x="613214" y="1584864"/>
                </a:lnTo>
                <a:lnTo>
                  <a:pt x="613214" y="1602608"/>
                </a:lnTo>
                <a:cubicBezTo>
                  <a:pt x="611439" y="1619171"/>
                  <a:pt x="603158" y="1638099"/>
                  <a:pt x="588370" y="1659395"/>
                </a:cubicBezTo>
                <a:cubicBezTo>
                  <a:pt x="584821" y="1659395"/>
                  <a:pt x="578907" y="1665309"/>
                  <a:pt x="570625" y="1677140"/>
                </a:cubicBezTo>
                <a:lnTo>
                  <a:pt x="559977" y="1677140"/>
                </a:lnTo>
                <a:cubicBezTo>
                  <a:pt x="557611" y="1672407"/>
                  <a:pt x="556427" y="1668859"/>
                  <a:pt x="556427" y="1666493"/>
                </a:cubicBezTo>
                <a:lnTo>
                  <a:pt x="559977" y="1666492"/>
                </a:lnTo>
                <a:lnTo>
                  <a:pt x="552880" y="1648747"/>
                </a:lnTo>
                <a:lnTo>
                  <a:pt x="556427" y="1627452"/>
                </a:lnTo>
                <a:lnTo>
                  <a:pt x="556427" y="1613257"/>
                </a:lnTo>
                <a:lnTo>
                  <a:pt x="545783" y="1599059"/>
                </a:lnTo>
                <a:cubicBezTo>
                  <a:pt x="552288" y="1580129"/>
                  <a:pt x="557019" y="1570665"/>
                  <a:pt x="559977" y="1570665"/>
                </a:cubicBezTo>
                <a:close/>
                <a:moveTo>
                  <a:pt x="3681588" y="1569626"/>
                </a:moveTo>
                <a:cubicBezTo>
                  <a:pt x="3676857" y="1570218"/>
                  <a:pt x="3674490" y="1572585"/>
                  <a:pt x="3674490" y="1576727"/>
                </a:cubicBezTo>
                <a:lnTo>
                  <a:pt x="3681588" y="1576727"/>
                </a:lnTo>
                <a:close/>
                <a:moveTo>
                  <a:pt x="638627" y="1533917"/>
                </a:moveTo>
                <a:lnTo>
                  <a:pt x="638627" y="1551664"/>
                </a:lnTo>
                <a:lnTo>
                  <a:pt x="627979" y="1551663"/>
                </a:lnTo>
                <a:lnTo>
                  <a:pt x="627978" y="1544566"/>
                </a:lnTo>
                <a:cubicBezTo>
                  <a:pt x="627978" y="1541015"/>
                  <a:pt x="631529" y="1537468"/>
                  <a:pt x="638627" y="1533917"/>
                </a:cubicBezTo>
                <a:close/>
                <a:moveTo>
                  <a:pt x="3110722" y="1508111"/>
                </a:moveTo>
                <a:cubicBezTo>
                  <a:pt x="3105991" y="1508704"/>
                  <a:pt x="3103623" y="1511070"/>
                  <a:pt x="3103623" y="1515212"/>
                </a:cubicBezTo>
                <a:lnTo>
                  <a:pt x="3110722" y="1515213"/>
                </a:lnTo>
                <a:close/>
                <a:moveTo>
                  <a:pt x="667020" y="1487778"/>
                </a:moveTo>
                <a:lnTo>
                  <a:pt x="670571" y="1487779"/>
                </a:lnTo>
                <a:cubicBezTo>
                  <a:pt x="680035" y="1503752"/>
                  <a:pt x="684766" y="1514397"/>
                  <a:pt x="684766" y="1519722"/>
                </a:cubicBezTo>
                <a:cubicBezTo>
                  <a:pt x="684766" y="1523270"/>
                  <a:pt x="681219" y="1526820"/>
                  <a:pt x="674118" y="1530370"/>
                </a:cubicBezTo>
                <a:cubicBezTo>
                  <a:pt x="670570" y="1519723"/>
                  <a:pt x="665837" y="1510258"/>
                  <a:pt x="659923" y="1501977"/>
                </a:cubicBezTo>
                <a:lnTo>
                  <a:pt x="659923" y="1494879"/>
                </a:lnTo>
                <a:cubicBezTo>
                  <a:pt x="660514" y="1490146"/>
                  <a:pt x="662878" y="1487778"/>
                  <a:pt x="667020" y="1487778"/>
                </a:cubicBezTo>
                <a:close/>
                <a:moveTo>
                  <a:pt x="3145674" y="1476458"/>
                </a:moveTo>
                <a:lnTo>
                  <a:pt x="3145675" y="1483557"/>
                </a:lnTo>
                <a:lnTo>
                  <a:pt x="3142125" y="1483556"/>
                </a:lnTo>
                <a:lnTo>
                  <a:pt x="3142125" y="1476459"/>
                </a:lnTo>
                <a:close/>
                <a:moveTo>
                  <a:pt x="3103337" y="1472908"/>
                </a:moveTo>
                <a:lnTo>
                  <a:pt x="3095985" y="1472908"/>
                </a:lnTo>
                <a:lnTo>
                  <a:pt x="3098926" y="1477319"/>
                </a:lnTo>
                <a:close/>
                <a:moveTo>
                  <a:pt x="631529" y="1466487"/>
                </a:moveTo>
                <a:cubicBezTo>
                  <a:pt x="638627" y="1467666"/>
                  <a:pt x="642177" y="1477131"/>
                  <a:pt x="642177" y="1494879"/>
                </a:cubicBezTo>
                <a:lnTo>
                  <a:pt x="635080" y="1498426"/>
                </a:lnTo>
                <a:lnTo>
                  <a:pt x="627978" y="1498427"/>
                </a:lnTo>
                <a:lnTo>
                  <a:pt x="627979" y="1477131"/>
                </a:lnTo>
                <a:lnTo>
                  <a:pt x="624431" y="1470034"/>
                </a:lnTo>
                <a:close/>
                <a:moveTo>
                  <a:pt x="3163420" y="1444518"/>
                </a:moveTo>
                <a:lnTo>
                  <a:pt x="3166967" y="1444518"/>
                </a:lnTo>
                <a:cubicBezTo>
                  <a:pt x="3162237" y="1450433"/>
                  <a:pt x="3159870" y="1455164"/>
                  <a:pt x="3159870" y="1458713"/>
                </a:cubicBezTo>
                <a:cubicBezTo>
                  <a:pt x="3155136" y="1458713"/>
                  <a:pt x="3152772" y="1456347"/>
                  <a:pt x="3152772" y="1451616"/>
                </a:cubicBezTo>
                <a:close/>
                <a:moveTo>
                  <a:pt x="3287638" y="1391278"/>
                </a:moveTo>
                <a:lnTo>
                  <a:pt x="3284088" y="1391279"/>
                </a:lnTo>
                <a:cubicBezTo>
                  <a:pt x="3281130" y="1393645"/>
                  <a:pt x="3274031" y="1394829"/>
                  <a:pt x="3262795" y="1394829"/>
                </a:cubicBezTo>
                <a:lnTo>
                  <a:pt x="3262795" y="1391279"/>
                </a:lnTo>
                <a:cubicBezTo>
                  <a:pt x="3256879" y="1393646"/>
                  <a:pt x="3251260" y="1398082"/>
                  <a:pt x="3245936" y="1404588"/>
                </a:cubicBezTo>
                <a:lnTo>
                  <a:pt x="3238479" y="1417309"/>
                </a:lnTo>
                <a:lnTo>
                  <a:pt x="3264140" y="1431565"/>
                </a:lnTo>
                <a:close/>
                <a:moveTo>
                  <a:pt x="3273440" y="1384181"/>
                </a:moveTo>
                <a:lnTo>
                  <a:pt x="3266343" y="1384182"/>
                </a:lnTo>
                <a:lnTo>
                  <a:pt x="3266342" y="1387731"/>
                </a:lnTo>
                <a:lnTo>
                  <a:pt x="3273441" y="1387732"/>
                </a:lnTo>
                <a:close/>
                <a:moveTo>
                  <a:pt x="3308931" y="1377083"/>
                </a:moveTo>
                <a:lnTo>
                  <a:pt x="3308931" y="1380634"/>
                </a:lnTo>
                <a:lnTo>
                  <a:pt x="3316031" y="1380634"/>
                </a:lnTo>
                <a:lnTo>
                  <a:pt x="3316032" y="1377083"/>
                </a:lnTo>
                <a:close/>
                <a:moveTo>
                  <a:pt x="3174065" y="1377083"/>
                </a:moveTo>
                <a:lnTo>
                  <a:pt x="3184713" y="1377083"/>
                </a:lnTo>
                <a:cubicBezTo>
                  <a:pt x="3184713" y="1381814"/>
                  <a:pt x="3182346" y="1384182"/>
                  <a:pt x="3177615" y="1384182"/>
                </a:cubicBezTo>
                <a:lnTo>
                  <a:pt x="3174065" y="1384181"/>
                </a:lnTo>
                <a:close/>
                <a:moveTo>
                  <a:pt x="3298286" y="1373533"/>
                </a:moveTo>
                <a:lnTo>
                  <a:pt x="3294735" y="1373533"/>
                </a:lnTo>
                <a:cubicBezTo>
                  <a:pt x="3290002" y="1374126"/>
                  <a:pt x="3287638" y="1376492"/>
                  <a:pt x="3287638" y="1380634"/>
                </a:cubicBezTo>
                <a:lnTo>
                  <a:pt x="3287638" y="1384182"/>
                </a:lnTo>
                <a:lnTo>
                  <a:pt x="3294736" y="1384181"/>
                </a:lnTo>
                <a:cubicBezTo>
                  <a:pt x="3294736" y="1381815"/>
                  <a:pt x="3295919" y="1378267"/>
                  <a:pt x="3298286" y="1373533"/>
                </a:cubicBezTo>
                <a:close/>
                <a:moveTo>
                  <a:pt x="3188263" y="1359338"/>
                </a:moveTo>
                <a:lnTo>
                  <a:pt x="3188264" y="1366435"/>
                </a:lnTo>
                <a:lnTo>
                  <a:pt x="3181165" y="1366436"/>
                </a:lnTo>
                <a:lnTo>
                  <a:pt x="3181166" y="1359338"/>
                </a:lnTo>
                <a:close/>
                <a:moveTo>
                  <a:pt x="3692235" y="1346033"/>
                </a:moveTo>
                <a:cubicBezTo>
                  <a:pt x="3696966" y="1346625"/>
                  <a:pt x="3699332" y="1348992"/>
                  <a:pt x="3699333" y="1353131"/>
                </a:cubicBezTo>
                <a:lnTo>
                  <a:pt x="3685138" y="1363778"/>
                </a:lnTo>
                <a:cubicBezTo>
                  <a:pt x="3685138" y="1361412"/>
                  <a:pt x="3683954" y="1360232"/>
                  <a:pt x="3681587" y="1360231"/>
                </a:cubicBezTo>
                <a:cubicBezTo>
                  <a:pt x="3685137" y="1350768"/>
                  <a:pt x="3688688" y="1346033"/>
                  <a:pt x="3692235" y="1346033"/>
                </a:cubicBezTo>
                <a:close/>
                <a:moveTo>
                  <a:pt x="670571" y="1345816"/>
                </a:moveTo>
                <a:lnTo>
                  <a:pt x="670570" y="1363561"/>
                </a:lnTo>
                <a:lnTo>
                  <a:pt x="681218" y="1363561"/>
                </a:lnTo>
                <a:cubicBezTo>
                  <a:pt x="685949" y="1363561"/>
                  <a:pt x="688316" y="1361194"/>
                  <a:pt x="688316" y="1356463"/>
                </a:cubicBezTo>
                <a:lnTo>
                  <a:pt x="688316" y="1349366"/>
                </a:lnTo>
                <a:close/>
                <a:moveTo>
                  <a:pt x="3706433" y="1338936"/>
                </a:moveTo>
                <a:cubicBezTo>
                  <a:pt x="3718261" y="1340711"/>
                  <a:pt x="3724179" y="1344258"/>
                  <a:pt x="3724179" y="1349584"/>
                </a:cubicBezTo>
                <a:cubicBezTo>
                  <a:pt x="3709981" y="1367921"/>
                  <a:pt x="3702883" y="1380932"/>
                  <a:pt x="3702883" y="1388622"/>
                </a:cubicBezTo>
                <a:lnTo>
                  <a:pt x="3695786" y="1388621"/>
                </a:lnTo>
                <a:lnTo>
                  <a:pt x="3695786" y="1385075"/>
                </a:lnTo>
                <a:cubicBezTo>
                  <a:pt x="3695785" y="1377977"/>
                  <a:pt x="3699332" y="1368512"/>
                  <a:pt x="3706434" y="1356681"/>
                </a:cubicBezTo>
                <a:lnTo>
                  <a:pt x="3702883" y="1338936"/>
                </a:lnTo>
                <a:close/>
                <a:moveTo>
                  <a:pt x="3163961" y="1335534"/>
                </a:moveTo>
                <a:lnTo>
                  <a:pt x="3152771" y="1343366"/>
                </a:lnTo>
                <a:lnTo>
                  <a:pt x="3149426" y="1355074"/>
                </a:lnTo>
                <a:lnTo>
                  <a:pt x="3156860" y="1344853"/>
                </a:lnTo>
                <a:cubicBezTo>
                  <a:pt x="3161594" y="1344852"/>
                  <a:pt x="3163961" y="1342489"/>
                  <a:pt x="3163961" y="1337756"/>
                </a:cubicBezTo>
                <a:close/>
                <a:moveTo>
                  <a:pt x="2749204" y="1334495"/>
                </a:moveTo>
                <a:lnTo>
                  <a:pt x="2754240" y="1336173"/>
                </a:lnTo>
                <a:lnTo>
                  <a:pt x="2756338" y="1334495"/>
                </a:lnTo>
                <a:close/>
                <a:moveTo>
                  <a:pt x="3216657" y="1323847"/>
                </a:moveTo>
                <a:lnTo>
                  <a:pt x="3220203" y="1330945"/>
                </a:lnTo>
                <a:cubicBezTo>
                  <a:pt x="3217836" y="1330945"/>
                  <a:pt x="3216657" y="1332128"/>
                  <a:pt x="3216657" y="1334495"/>
                </a:cubicBezTo>
                <a:cubicBezTo>
                  <a:pt x="3221387" y="1336859"/>
                  <a:pt x="3224938" y="1338042"/>
                  <a:pt x="3227304" y="1338042"/>
                </a:cubicBezTo>
                <a:lnTo>
                  <a:pt x="3227304" y="1355787"/>
                </a:lnTo>
                <a:cubicBezTo>
                  <a:pt x="3227305" y="1360522"/>
                  <a:pt x="3224937" y="1362888"/>
                  <a:pt x="3220204" y="1362888"/>
                </a:cubicBezTo>
                <a:cubicBezTo>
                  <a:pt x="3220204" y="1359930"/>
                  <a:pt x="3216656" y="1348098"/>
                  <a:pt x="3209556" y="1327395"/>
                </a:cubicBezTo>
                <a:close/>
                <a:moveTo>
                  <a:pt x="840927" y="1320973"/>
                </a:moveTo>
                <a:lnTo>
                  <a:pt x="833829" y="1331620"/>
                </a:lnTo>
                <a:cubicBezTo>
                  <a:pt x="834418" y="1336351"/>
                  <a:pt x="836785" y="1338717"/>
                  <a:pt x="840927" y="1338718"/>
                </a:cubicBezTo>
                <a:lnTo>
                  <a:pt x="848024" y="1338718"/>
                </a:lnTo>
                <a:lnTo>
                  <a:pt x="848024" y="1324519"/>
                </a:lnTo>
                <a:close/>
                <a:moveTo>
                  <a:pt x="3241500" y="1316750"/>
                </a:moveTo>
                <a:lnTo>
                  <a:pt x="3241500" y="1323848"/>
                </a:lnTo>
                <a:cubicBezTo>
                  <a:pt x="3239132" y="1328577"/>
                  <a:pt x="3237949" y="1332128"/>
                  <a:pt x="3237949" y="1334495"/>
                </a:cubicBezTo>
                <a:lnTo>
                  <a:pt x="3230852" y="1334495"/>
                </a:lnTo>
                <a:lnTo>
                  <a:pt x="3230851" y="1330945"/>
                </a:lnTo>
                <a:cubicBezTo>
                  <a:pt x="3234402" y="1321480"/>
                  <a:pt x="3237949" y="1316750"/>
                  <a:pt x="3241500" y="1316750"/>
                </a:cubicBezTo>
                <a:close/>
                <a:moveTo>
                  <a:pt x="3143519" y="1302487"/>
                </a:moveTo>
                <a:lnTo>
                  <a:pt x="3137340" y="1311581"/>
                </a:lnTo>
                <a:cubicBezTo>
                  <a:pt x="3133791" y="1318087"/>
                  <a:pt x="3132017" y="1323262"/>
                  <a:pt x="3132017" y="1327107"/>
                </a:cubicBezTo>
                <a:lnTo>
                  <a:pt x="3128217" y="1327107"/>
                </a:lnTo>
                <a:lnTo>
                  <a:pt x="3120829" y="1334495"/>
                </a:lnTo>
                <a:lnTo>
                  <a:pt x="3124379" y="1341593"/>
                </a:lnTo>
                <a:lnTo>
                  <a:pt x="3124379" y="1345143"/>
                </a:lnTo>
                <a:lnTo>
                  <a:pt x="3122815" y="1348270"/>
                </a:lnTo>
                <a:lnTo>
                  <a:pt x="3124920" y="1351953"/>
                </a:lnTo>
                <a:lnTo>
                  <a:pt x="3124919" y="1359050"/>
                </a:lnTo>
                <a:lnTo>
                  <a:pt x="3112425" y="1369046"/>
                </a:lnTo>
                <a:lnTo>
                  <a:pt x="3110181" y="1373534"/>
                </a:lnTo>
                <a:lnTo>
                  <a:pt x="3110181" y="1379803"/>
                </a:lnTo>
                <a:lnTo>
                  <a:pt x="3114272" y="1383893"/>
                </a:lnTo>
                <a:lnTo>
                  <a:pt x="3124920" y="1383893"/>
                </a:lnTo>
                <a:cubicBezTo>
                  <a:pt x="3126693" y="1383893"/>
                  <a:pt x="3130242" y="1380640"/>
                  <a:pt x="3135565" y="1374133"/>
                </a:cubicBezTo>
                <a:lnTo>
                  <a:pt x="3135870" y="1373715"/>
                </a:lnTo>
                <a:lnTo>
                  <a:pt x="3131476" y="1359338"/>
                </a:lnTo>
                <a:cubicBezTo>
                  <a:pt x="3137982" y="1349282"/>
                  <a:pt x="3142716" y="1336267"/>
                  <a:pt x="3145675" y="1320296"/>
                </a:cubicBezTo>
                <a:cubicBezTo>
                  <a:pt x="3148039" y="1320297"/>
                  <a:pt x="3149222" y="1319113"/>
                  <a:pt x="3149222" y="1316750"/>
                </a:cubicBezTo>
                <a:close/>
                <a:moveTo>
                  <a:pt x="3234402" y="1288356"/>
                </a:moveTo>
                <a:lnTo>
                  <a:pt x="3234402" y="1291904"/>
                </a:lnTo>
                <a:cubicBezTo>
                  <a:pt x="3231443" y="1303734"/>
                  <a:pt x="3227893" y="1309649"/>
                  <a:pt x="3223754" y="1309648"/>
                </a:cubicBezTo>
                <a:lnTo>
                  <a:pt x="3220204" y="1302551"/>
                </a:lnTo>
                <a:lnTo>
                  <a:pt x="3220203" y="1291903"/>
                </a:lnTo>
                <a:cubicBezTo>
                  <a:pt x="3221387" y="1291904"/>
                  <a:pt x="3226122" y="1290720"/>
                  <a:pt x="3234402" y="1288356"/>
                </a:cubicBezTo>
                <a:close/>
                <a:moveTo>
                  <a:pt x="645725" y="1281931"/>
                </a:moveTo>
                <a:lnTo>
                  <a:pt x="656372" y="1281931"/>
                </a:lnTo>
                <a:lnTo>
                  <a:pt x="652825" y="1303227"/>
                </a:lnTo>
                <a:lnTo>
                  <a:pt x="649275" y="1303227"/>
                </a:lnTo>
                <a:cubicBezTo>
                  <a:pt x="644540" y="1303227"/>
                  <a:pt x="642177" y="1299676"/>
                  <a:pt x="642177" y="1292578"/>
                </a:cubicBezTo>
                <a:cubicBezTo>
                  <a:pt x="644541" y="1287845"/>
                  <a:pt x="645724" y="1284298"/>
                  <a:pt x="645725" y="1281931"/>
                </a:cubicBezTo>
                <a:close/>
                <a:moveTo>
                  <a:pt x="867203" y="1281232"/>
                </a:moveTo>
                <a:lnTo>
                  <a:pt x="872867" y="1285481"/>
                </a:lnTo>
                <a:lnTo>
                  <a:pt x="869320" y="1292579"/>
                </a:lnTo>
                <a:lnTo>
                  <a:pt x="869320" y="1310325"/>
                </a:lnTo>
                <a:lnTo>
                  <a:pt x="876418" y="1310324"/>
                </a:lnTo>
                <a:lnTo>
                  <a:pt x="878712" y="1308031"/>
                </a:lnTo>
                <a:lnTo>
                  <a:pt x="879701" y="1298140"/>
                </a:lnTo>
                <a:lnTo>
                  <a:pt x="872867" y="1289029"/>
                </a:lnTo>
                <a:lnTo>
                  <a:pt x="881072" y="1284414"/>
                </a:lnTo>
                <a:lnTo>
                  <a:pt x="881390" y="1281232"/>
                </a:lnTo>
                <a:close/>
                <a:moveTo>
                  <a:pt x="3681587" y="1267953"/>
                </a:moveTo>
                <a:cubicBezTo>
                  <a:pt x="3676857" y="1268546"/>
                  <a:pt x="3674490" y="1270910"/>
                  <a:pt x="3674490" y="1275052"/>
                </a:cubicBezTo>
                <a:lnTo>
                  <a:pt x="3688688" y="1275052"/>
                </a:lnTo>
                <a:cubicBezTo>
                  <a:pt x="3688688" y="1270321"/>
                  <a:pt x="3686321" y="1267954"/>
                  <a:pt x="3681587" y="1267953"/>
                </a:cubicBezTo>
                <a:close/>
                <a:moveTo>
                  <a:pt x="3241500" y="1263513"/>
                </a:moveTo>
                <a:lnTo>
                  <a:pt x="3245050" y="1263513"/>
                </a:lnTo>
                <a:lnTo>
                  <a:pt x="3245050" y="1270611"/>
                </a:lnTo>
                <a:lnTo>
                  <a:pt x="3241499" y="1270611"/>
                </a:lnTo>
                <a:close/>
                <a:moveTo>
                  <a:pt x="3163420" y="1242217"/>
                </a:moveTo>
                <a:lnTo>
                  <a:pt x="3156320" y="1245765"/>
                </a:lnTo>
                <a:lnTo>
                  <a:pt x="3159869" y="1252866"/>
                </a:lnTo>
                <a:lnTo>
                  <a:pt x="3159870" y="1259963"/>
                </a:lnTo>
                <a:lnTo>
                  <a:pt x="3149753" y="1282729"/>
                </a:lnTo>
                <a:lnTo>
                  <a:pt x="3151766" y="1285748"/>
                </a:lnTo>
                <a:lnTo>
                  <a:pt x="3170518" y="1259963"/>
                </a:lnTo>
                <a:lnTo>
                  <a:pt x="3174065" y="1252865"/>
                </a:lnTo>
                <a:lnTo>
                  <a:pt x="3174065" y="1249315"/>
                </a:lnTo>
                <a:cubicBezTo>
                  <a:pt x="3174065" y="1244585"/>
                  <a:pt x="3171699" y="1242217"/>
                  <a:pt x="3166968" y="1242217"/>
                </a:cubicBezTo>
                <a:close/>
                <a:moveTo>
                  <a:pt x="713159" y="1228694"/>
                </a:moveTo>
                <a:lnTo>
                  <a:pt x="709608" y="1228695"/>
                </a:lnTo>
                <a:lnTo>
                  <a:pt x="709608" y="1239343"/>
                </a:lnTo>
                <a:lnTo>
                  <a:pt x="713159" y="1239342"/>
                </a:lnTo>
                <a:close/>
                <a:moveTo>
                  <a:pt x="3404759" y="1220921"/>
                </a:moveTo>
                <a:lnTo>
                  <a:pt x="3404758" y="1224472"/>
                </a:lnTo>
                <a:cubicBezTo>
                  <a:pt x="3404758" y="1229203"/>
                  <a:pt x="3402392" y="1231570"/>
                  <a:pt x="3397661" y="1231570"/>
                </a:cubicBezTo>
                <a:lnTo>
                  <a:pt x="3394111" y="1231570"/>
                </a:lnTo>
                <a:lnTo>
                  <a:pt x="3394111" y="1228020"/>
                </a:lnTo>
                <a:cubicBezTo>
                  <a:pt x="3394703" y="1223288"/>
                  <a:pt x="3397070" y="1220921"/>
                  <a:pt x="3401208" y="1220922"/>
                </a:cubicBezTo>
                <a:close/>
                <a:moveTo>
                  <a:pt x="702511" y="1196751"/>
                </a:moveTo>
                <a:cubicBezTo>
                  <a:pt x="707241" y="1209174"/>
                  <a:pt x="709609" y="1216271"/>
                  <a:pt x="709608" y="1218047"/>
                </a:cubicBezTo>
                <a:lnTo>
                  <a:pt x="730904" y="1218047"/>
                </a:lnTo>
                <a:lnTo>
                  <a:pt x="741552" y="1210949"/>
                </a:lnTo>
                <a:lnTo>
                  <a:pt x="748650" y="1210948"/>
                </a:lnTo>
                <a:lnTo>
                  <a:pt x="748650" y="1228695"/>
                </a:lnTo>
                <a:cubicBezTo>
                  <a:pt x="746874" y="1245256"/>
                  <a:pt x="738593" y="1264186"/>
                  <a:pt x="723807" y="1285481"/>
                </a:cubicBezTo>
                <a:cubicBezTo>
                  <a:pt x="720256" y="1285482"/>
                  <a:pt x="714342" y="1291396"/>
                  <a:pt x="706061" y="1303227"/>
                </a:cubicBezTo>
                <a:lnTo>
                  <a:pt x="695414" y="1303227"/>
                </a:lnTo>
                <a:cubicBezTo>
                  <a:pt x="693046" y="1298494"/>
                  <a:pt x="691863" y="1294946"/>
                  <a:pt x="691863" y="1292579"/>
                </a:cubicBezTo>
                <a:lnTo>
                  <a:pt x="695414" y="1292579"/>
                </a:lnTo>
                <a:lnTo>
                  <a:pt x="688316" y="1274834"/>
                </a:lnTo>
                <a:lnTo>
                  <a:pt x="691863" y="1253538"/>
                </a:lnTo>
                <a:lnTo>
                  <a:pt x="691863" y="1239343"/>
                </a:lnTo>
                <a:lnTo>
                  <a:pt x="681218" y="1225145"/>
                </a:lnTo>
                <a:cubicBezTo>
                  <a:pt x="687724" y="1206216"/>
                  <a:pt x="692454" y="1196751"/>
                  <a:pt x="695414" y="1196752"/>
                </a:cubicBezTo>
                <a:close/>
                <a:moveTo>
                  <a:pt x="3308931" y="1196079"/>
                </a:moveTo>
                <a:lnTo>
                  <a:pt x="3308931" y="1203176"/>
                </a:lnTo>
                <a:cubicBezTo>
                  <a:pt x="3300058" y="1229203"/>
                  <a:pt x="3288230" y="1245765"/>
                  <a:pt x="3273440" y="1252865"/>
                </a:cubicBezTo>
                <a:lnTo>
                  <a:pt x="3273440" y="1245765"/>
                </a:lnTo>
                <a:cubicBezTo>
                  <a:pt x="3282904" y="1235120"/>
                  <a:pt x="3290002" y="1219738"/>
                  <a:pt x="3294736" y="1199629"/>
                </a:cubicBezTo>
                <a:cubicBezTo>
                  <a:pt x="3298878" y="1197262"/>
                  <a:pt x="3303609" y="1196078"/>
                  <a:pt x="3308931" y="1196079"/>
                </a:cubicBezTo>
                <a:close/>
                <a:moveTo>
                  <a:pt x="769946" y="1189654"/>
                </a:moveTo>
                <a:lnTo>
                  <a:pt x="773492" y="1189654"/>
                </a:lnTo>
                <a:cubicBezTo>
                  <a:pt x="778227" y="1190246"/>
                  <a:pt x="780594" y="1192612"/>
                  <a:pt x="780593" y="1196751"/>
                </a:cubicBezTo>
                <a:cubicBezTo>
                  <a:pt x="775859" y="1206215"/>
                  <a:pt x="773492" y="1213317"/>
                  <a:pt x="773492" y="1218047"/>
                </a:cubicBezTo>
                <a:cubicBezTo>
                  <a:pt x="778227" y="1218639"/>
                  <a:pt x="780594" y="1221006"/>
                  <a:pt x="780593" y="1225145"/>
                </a:cubicBezTo>
                <a:lnTo>
                  <a:pt x="780593" y="1232245"/>
                </a:lnTo>
                <a:lnTo>
                  <a:pt x="766395" y="1232245"/>
                </a:lnTo>
                <a:cubicBezTo>
                  <a:pt x="761664" y="1232245"/>
                  <a:pt x="759298" y="1228695"/>
                  <a:pt x="759297" y="1221598"/>
                </a:cubicBezTo>
                <a:cubicBezTo>
                  <a:pt x="761664" y="1216864"/>
                  <a:pt x="762848" y="1213316"/>
                  <a:pt x="762848" y="1210949"/>
                </a:cubicBezTo>
                <a:cubicBezTo>
                  <a:pt x="758115" y="1210949"/>
                  <a:pt x="755747" y="1208582"/>
                  <a:pt x="755747" y="1203852"/>
                </a:cubicBezTo>
                <a:cubicBezTo>
                  <a:pt x="755747" y="1200301"/>
                  <a:pt x="760481" y="1195571"/>
                  <a:pt x="769946" y="1189654"/>
                </a:cubicBezTo>
                <a:close/>
                <a:moveTo>
                  <a:pt x="3269893" y="1171236"/>
                </a:moveTo>
                <a:cubicBezTo>
                  <a:pt x="3273440" y="1171235"/>
                  <a:pt x="3276990" y="1174783"/>
                  <a:pt x="3280541" y="1181883"/>
                </a:cubicBezTo>
                <a:lnTo>
                  <a:pt x="3280541" y="1188982"/>
                </a:lnTo>
                <a:cubicBezTo>
                  <a:pt x="3275807" y="1194303"/>
                  <a:pt x="3273441" y="1201401"/>
                  <a:pt x="3273440" y="1210274"/>
                </a:cubicBezTo>
                <a:lnTo>
                  <a:pt x="3262795" y="1210274"/>
                </a:lnTo>
                <a:lnTo>
                  <a:pt x="3262795" y="1203177"/>
                </a:lnTo>
                <a:cubicBezTo>
                  <a:pt x="3262795" y="1197262"/>
                  <a:pt x="3265159" y="1186614"/>
                  <a:pt x="3269893" y="1171236"/>
                </a:cubicBezTo>
                <a:close/>
                <a:moveTo>
                  <a:pt x="2802440" y="1171236"/>
                </a:moveTo>
                <a:cubicBezTo>
                  <a:pt x="2805987" y="1171236"/>
                  <a:pt x="2809537" y="1174783"/>
                  <a:pt x="2813088" y="1181884"/>
                </a:cubicBezTo>
                <a:lnTo>
                  <a:pt x="2813088" y="1188982"/>
                </a:lnTo>
                <a:cubicBezTo>
                  <a:pt x="2808354" y="1194304"/>
                  <a:pt x="2805988" y="1201401"/>
                  <a:pt x="2805987" y="1210274"/>
                </a:cubicBezTo>
                <a:lnTo>
                  <a:pt x="2795342" y="1210274"/>
                </a:lnTo>
                <a:lnTo>
                  <a:pt x="2795342" y="1203177"/>
                </a:lnTo>
                <a:cubicBezTo>
                  <a:pt x="2795342" y="1197262"/>
                  <a:pt x="2797706" y="1186614"/>
                  <a:pt x="2802440" y="1171236"/>
                </a:cubicBezTo>
                <a:close/>
                <a:moveTo>
                  <a:pt x="2796833" y="1161520"/>
                </a:moveTo>
                <a:lnTo>
                  <a:pt x="2792937" y="1171908"/>
                </a:lnTo>
                <a:lnTo>
                  <a:pt x="2796488" y="1179006"/>
                </a:lnTo>
                <a:lnTo>
                  <a:pt x="2796488" y="1182556"/>
                </a:lnTo>
                <a:cubicBezTo>
                  <a:pt x="2790572" y="1202373"/>
                  <a:pt x="2786135" y="1217604"/>
                  <a:pt x="2783178" y="1228251"/>
                </a:cubicBezTo>
                <a:lnTo>
                  <a:pt x="2781048" y="1236985"/>
                </a:lnTo>
                <a:lnTo>
                  <a:pt x="2783666" y="1242217"/>
                </a:lnTo>
                <a:lnTo>
                  <a:pt x="2783665" y="1251363"/>
                </a:lnTo>
                <a:lnTo>
                  <a:pt x="2785168" y="1252865"/>
                </a:lnTo>
                <a:lnTo>
                  <a:pt x="2787213" y="1252865"/>
                </a:lnTo>
                <a:lnTo>
                  <a:pt x="2787213" y="1263513"/>
                </a:lnTo>
                <a:lnTo>
                  <a:pt x="2783666" y="1270611"/>
                </a:lnTo>
                <a:lnTo>
                  <a:pt x="2790763" y="1274158"/>
                </a:lnTo>
                <a:lnTo>
                  <a:pt x="2805987" y="1250519"/>
                </a:lnTo>
                <a:lnTo>
                  <a:pt x="2805987" y="1245764"/>
                </a:lnTo>
                <a:lnTo>
                  <a:pt x="2815023" y="1226191"/>
                </a:lnTo>
                <a:lnTo>
                  <a:pt x="2815606" y="1224472"/>
                </a:lnTo>
                <a:lnTo>
                  <a:pt x="2815932" y="1224220"/>
                </a:lnTo>
                <a:lnTo>
                  <a:pt x="2827283" y="1199629"/>
                </a:lnTo>
                <a:lnTo>
                  <a:pt x="2841427" y="1196092"/>
                </a:lnTo>
                <a:lnTo>
                  <a:pt x="2851096" y="1181884"/>
                </a:lnTo>
                <a:lnTo>
                  <a:pt x="2855090" y="1174607"/>
                </a:lnTo>
                <a:lnTo>
                  <a:pt x="2845028" y="1178334"/>
                </a:lnTo>
                <a:cubicBezTo>
                  <a:pt x="2845028" y="1183064"/>
                  <a:pt x="2842661" y="1185431"/>
                  <a:pt x="2837930" y="1185431"/>
                </a:cubicBezTo>
                <a:lnTo>
                  <a:pt x="2830833" y="1185431"/>
                </a:lnTo>
                <a:lnTo>
                  <a:pt x="2830833" y="1171236"/>
                </a:lnTo>
                <a:lnTo>
                  <a:pt x="2827282" y="1171236"/>
                </a:lnTo>
                <a:lnTo>
                  <a:pt x="2827283" y="1178334"/>
                </a:lnTo>
                <a:lnTo>
                  <a:pt x="2823732" y="1178333"/>
                </a:lnTo>
                <a:close/>
                <a:moveTo>
                  <a:pt x="3433153" y="1128644"/>
                </a:moveTo>
                <a:lnTo>
                  <a:pt x="3433153" y="1139292"/>
                </a:lnTo>
                <a:cubicBezTo>
                  <a:pt x="3433152" y="1144026"/>
                  <a:pt x="3430785" y="1146389"/>
                  <a:pt x="3426054" y="1146389"/>
                </a:cubicBezTo>
                <a:lnTo>
                  <a:pt x="3422504" y="1146390"/>
                </a:lnTo>
                <a:lnTo>
                  <a:pt x="3426054" y="1128644"/>
                </a:lnTo>
                <a:close/>
                <a:moveTo>
                  <a:pt x="3468643" y="1125098"/>
                </a:moveTo>
                <a:lnTo>
                  <a:pt x="3468643" y="1135745"/>
                </a:lnTo>
                <a:lnTo>
                  <a:pt x="3461545" y="1135745"/>
                </a:lnTo>
                <a:lnTo>
                  <a:pt x="3461545" y="1132195"/>
                </a:lnTo>
                <a:cubicBezTo>
                  <a:pt x="3462137" y="1127464"/>
                  <a:pt x="3464501" y="1125098"/>
                  <a:pt x="3468643" y="1125098"/>
                </a:cubicBezTo>
                <a:close/>
                <a:moveTo>
                  <a:pt x="3390564" y="1082508"/>
                </a:moveTo>
                <a:lnTo>
                  <a:pt x="3394111" y="1082509"/>
                </a:lnTo>
                <a:cubicBezTo>
                  <a:pt x="3398842" y="1083097"/>
                  <a:pt x="3401208" y="1085464"/>
                  <a:pt x="3401208" y="1089607"/>
                </a:cubicBezTo>
                <a:lnTo>
                  <a:pt x="3401208" y="1096704"/>
                </a:lnTo>
                <a:lnTo>
                  <a:pt x="3397661" y="1096704"/>
                </a:lnTo>
                <a:cubicBezTo>
                  <a:pt x="3392927" y="1096703"/>
                  <a:pt x="3390564" y="1094337"/>
                  <a:pt x="3390564" y="1089607"/>
                </a:cubicBezTo>
                <a:close/>
                <a:moveTo>
                  <a:pt x="2841478" y="1064763"/>
                </a:moveTo>
                <a:lnTo>
                  <a:pt x="2834380" y="1064764"/>
                </a:lnTo>
                <a:cubicBezTo>
                  <a:pt x="2829650" y="1065352"/>
                  <a:pt x="2827282" y="1067719"/>
                  <a:pt x="2827283" y="1071860"/>
                </a:cubicBezTo>
                <a:lnTo>
                  <a:pt x="2827282" y="1075408"/>
                </a:lnTo>
                <a:cubicBezTo>
                  <a:pt x="2827874" y="1080142"/>
                  <a:pt x="2830242" y="1082508"/>
                  <a:pt x="2834380" y="1082508"/>
                </a:cubicBezTo>
                <a:lnTo>
                  <a:pt x="2837930" y="1082508"/>
                </a:lnTo>
                <a:close/>
                <a:moveTo>
                  <a:pt x="3301834" y="1064763"/>
                </a:moveTo>
                <a:cubicBezTo>
                  <a:pt x="3297103" y="1065351"/>
                  <a:pt x="3294735" y="1067718"/>
                  <a:pt x="3294736" y="1071861"/>
                </a:cubicBezTo>
                <a:lnTo>
                  <a:pt x="3294735" y="1075408"/>
                </a:lnTo>
                <a:cubicBezTo>
                  <a:pt x="3295328" y="1080141"/>
                  <a:pt x="3297695" y="1082509"/>
                  <a:pt x="3301833" y="1082508"/>
                </a:cubicBezTo>
                <a:lnTo>
                  <a:pt x="3305383" y="1082509"/>
                </a:lnTo>
                <a:lnTo>
                  <a:pt x="3308931" y="1064763"/>
                </a:lnTo>
                <a:close/>
                <a:moveTo>
                  <a:pt x="2969022" y="1061703"/>
                </a:moveTo>
                <a:lnTo>
                  <a:pt x="2959931" y="1081620"/>
                </a:lnTo>
                <a:cubicBezTo>
                  <a:pt x="2956974" y="1086352"/>
                  <a:pt x="2954164" y="1089015"/>
                  <a:pt x="2951501" y="1089606"/>
                </a:cubicBezTo>
                <a:lnTo>
                  <a:pt x="2944403" y="1089607"/>
                </a:lnTo>
                <a:lnTo>
                  <a:pt x="2947954" y="1071861"/>
                </a:lnTo>
                <a:lnTo>
                  <a:pt x="2944451" y="1063103"/>
                </a:lnTo>
                <a:lnTo>
                  <a:pt x="2939824" y="1096703"/>
                </a:lnTo>
                <a:lnTo>
                  <a:pt x="2946925" y="1096703"/>
                </a:lnTo>
                <a:cubicBezTo>
                  <a:pt x="2958753" y="1093153"/>
                  <a:pt x="2964670" y="1084872"/>
                  <a:pt x="2964670" y="1071861"/>
                </a:cubicBezTo>
                <a:close/>
                <a:moveTo>
                  <a:pt x="3422504" y="1043467"/>
                </a:moveTo>
                <a:lnTo>
                  <a:pt x="3426055" y="1043468"/>
                </a:lnTo>
                <a:cubicBezTo>
                  <a:pt x="3430194" y="1043467"/>
                  <a:pt x="3433744" y="1049381"/>
                  <a:pt x="3436699" y="1061213"/>
                </a:cubicBezTo>
                <a:cubicBezTo>
                  <a:pt x="3430193" y="1078958"/>
                  <a:pt x="3424279" y="1088422"/>
                  <a:pt x="3418953" y="1089606"/>
                </a:cubicBezTo>
                <a:lnTo>
                  <a:pt x="3411856" y="1089607"/>
                </a:lnTo>
                <a:lnTo>
                  <a:pt x="3415407" y="1071861"/>
                </a:lnTo>
                <a:cubicBezTo>
                  <a:pt x="3410673" y="1064172"/>
                  <a:pt x="3408310" y="1058254"/>
                  <a:pt x="3408309" y="1054115"/>
                </a:cubicBezTo>
                <a:close/>
                <a:moveTo>
                  <a:pt x="2978866" y="1029269"/>
                </a:moveTo>
                <a:lnTo>
                  <a:pt x="2975315" y="1029269"/>
                </a:lnTo>
                <a:cubicBezTo>
                  <a:pt x="2972062" y="1039917"/>
                  <a:pt x="2968957" y="1047903"/>
                  <a:pt x="2966000" y="1053227"/>
                </a:cubicBezTo>
                <a:lnTo>
                  <a:pt x="2965015" y="1054160"/>
                </a:lnTo>
                <a:lnTo>
                  <a:pt x="2969238" y="1061199"/>
                </a:lnTo>
                <a:lnTo>
                  <a:pt x="2975315" y="1047016"/>
                </a:lnTo>
                <a:cubicBezTo>
                  <a:pt x="2977682" y="1040508"/>
                  <a:pt x="2978865" y="1035777"/>
                  <a:pt x="2978865" y="1032819"/>
                </a:cubicBezTo>
                <a:close/>
                <a:moveTo>
                  <a:pt x="3539624" y="1015074"/>
                </a:moveTo>
                <a:lnTo>
                  <a:pt x="3548194" y="1017933"/>
                </a:lnTo>
                <a:lnTo>
                  <a:pt x="3539625" y="1025721"/>
                </a:lnTo>
                <a:cubicBezTo>
                  <a:pt x="3520696" y="1052340"/>
                  <a:pt x="3511231" y="1070085"/>
                  <a:pt x="3511231" y="1078958"/>
                </a:cubicBezTo>
                <a:cubicBezTo>
                  <a:pt x="3497036" y="1091969"/>
                  <a:pt x="3489939" y="1102618"/>
                  <a:pt x="3489939" y="1110899"/>
                </a:cubicBezTo>
                <a:lnTo>
                  <a:pt x="3482838" y="1110899"/>
                </a:lnTo>
                <a:cubicBezTo>
                  <a:pt x="3475741" y="1108535"/>
                  <a:pt x="3472193" y="1101434"/>
                  <a:pt x="3472194" y="1089606"/>
                </a:cubicBezTo>
                <a:cubicBezTo>
                  <a:pt x="3485205" y="1089607"/>
                  <a:pt x="3497036" y="1073044"/>
                  <a:pt x="3507684" y="1039917"/>
                </a:cubicBezTo>
                <a:close/>
                <a:moveTo>
                  <a:pt x="2964670" y="1015074"/>
                </a:moveTo>
                <a:lnTo>
                  <a:pt x="2961119" y="1015074"/>
                </a:lnTo>
                <a:cubicBezTo>
                  <a:pt x="2956092" y="1015074"/>
                  <a:pt x="2951803" y="1021876"/>
                  <a:pt x="2948254" y="1035481"/>
                </a:cubicBezTo>
                <a:lnTo>
                  <a:pt x="2946245" y="1050073"/>
                </a:lnTo>
                <a:lnTo>
                  <a:pt x="2952565" y="1045333"/>
                </a:lnTo>
                <a:close/>
                <a:moveTo>
                  <a:pt x="3553170" y="1013409"/>
                </a:moveTo>
                <a:lnTo>
                  <a:pt x="3550273" y="1018624"/>
                </a:lnTo>
                <a:lnTo>
                  <a:pt x="3548194" y="1017933"/>
                </a:lnTo>
                <a:close/>
                <a:moveTo>
                  <a:pt x="3379916" y="1004426"/>
                </a:moveTo>
                <a:lnTo>
                  <a:pt x="3390564" y="1004427"/>
                </a:lnTo>
                <a:lnTo>
                  <a:pt x="3390563" y="1007976"/>
                </a:lnTo>
                <a:cubicBezTo>
                  <a:pt x="3390563" y="1012707"/>
                  <a:pt x="3388197" y="1015074"/>
                  <a:pt x="3383463" y="1015074"/>
                </a:cubicBezTo>
                <a:lnTo>
                  <a:pt x="3379916" y="1015074"/>
                </a:lnTo>
                <a:close/>
                <a:moveTo>
                  <a:pt x="2923111" y="1004426"/>
                </a:moveTo>
                <a:lnTo>
                  <a:pt x="2923110" y="1007976"/>
                </a:lnTo>
                <a:lnTo>
                  <a:pt x="2920246" y="1010840"/>
                </a:lnTo>
                <a:lnTo>
                  <a:pt x="2914981" y="1029269"/>
                </a:lnTo>
                <a:cubicBezTo>
                  <a:pt x="2924445" y="1025130"/>
                  <a:pt x="2929176" y="1016849"/>
                  <a:pt x="2929176" y="1004427"/>
                </a:cubicBezTo>
                <a:close/>
                <a:moveTo>
                  <a:pt x="2869871" y="986681"/>
                </a:moveTo>
                <a:cubicBezTo>
                  <a:pt x="2848579" y="1001467"/>
                  <a:pt x="2837930" y="1018033"/>
                  <a:pt x="2837931" y="1036370"/>
                </a:cubicBezTo>
                <a:lnTo>
                  <a:pt x="2848579" y="1043467"/>
                </a:lnTo>
                <a:lnTo>
                  <a:pt x="2855676" y="1043468"/>
                </a:lnTo>
                <a:cubicBezTo>
                  <a:pt x="2862182" y="1043467"/>
                  <a:pt x="2866915" y="1031636"/>
                  <a:pt x="2869871" y="1007976"/>
                </a:cubicBezTo>
                <a:close/>
                <a:moveTo>
                  <a:pt x="3568019" y="986681"/>
                </a:moveTo>
                <a:lnTo>
                  <a:pt x="3578666" y="986681"/>
                </a:lnTo>
                <a:lnTo>
                  <a:pt x="3578666" y="990231"/>
                </a:lnTo>
                <a:lnTo>
                  <a:pt x="3553170" y="1013409"/>
                </a:lnTo>
                <a:close/>
                <a:moveTo>
                  <a:pt x="2971767" y="986681"/>
                </a:moveTo>
                <a:cubicBezTo>
                  <a:pt x="2967033" y="987272"/>
                  <a:pt x="2964670" y="989639"/>
                  <a:pt x="2964670" y="993779"/>
                </a:cubicBezTo>
                <a:lnTo>
                  <a:pt x="2964670" y="1004427"/>
                </a:lnTo>
                <a:lnTo>
                  <a:pt x="2971768" y="1004426"/>
                </a:lnTo>
                <a:lnTo>
                  <a:pt x="2975315" y="986681"/>
                </a:lnTo>
                <a:close/>
                <a:moveTo>
                  <a:pt x="3337324" y="986681"/>
                </a:moveTo>
                <a:cubicBezTo>
                  <a:pt x="3316032" y="1001468"/>
                  <a:pt x="3305383" y="1018033"/>
                  <a:pt x="3305384" y="1036370"/>
                </a:cubicBezTo>
                <a:lnTo>
                  <a:pt x="3316032" y="1043467"/>
                </a:lnTo>
                <a:lnTo>
                  <a:pt x="3323129" y="1043467"/>
                </a:lnTo>
                <a:cubicBezTo>
                  <a:pt x="3329635" y="1043467"/>
                  <a:pt x="3334368" y="1031636"/>
                  <a:pt x="3337324" y="1007977"/>
                </a:cubicBezTo>
                <a:close/>
                <a:moveTo>
                  <a:pt x="2925442" y="973312"/>
                </a:moveTo>
                <a:lnTo>
                  <a:pt x="2916899" y="977808"/>
                </a:lnTo>
                <a:cubicBezTo>
                  <a:pt x="2912167" y="983723"/>
                  <a:pt x="2908322" y="992597"/>
                  <a:pt x="2905365" y="1004427"/>
                </a:cubicBezTo>
                <a:cubicBezTo>
                  <a:pt x="2891168" y="1013890"/>
                  <a:pt x="2884070" y="1024539"/>
                  <a:pt x="2884070" y="1036370"/>
                </a:cubicBezTo>
                <a:cubicBezTo>
                  <a:pt x="2869280" y="1036370"/>
                  <a:pt x="2858631" y="1062397"/>
                  <a:pt x="2852126" y="1114449"/>
                </a:cubicBezTo>
                <a:cubicBezTo>
                  <a:pt x="2845028" y="1114449"/>
                  <a:pt x="2841478" y="1116816"/>
                  <a:pt x="2841478" y="1121547"/>
                </a:cubicBezTo>
                <a:lnTo>
                  <a:pt x="2841478" y="1132195"/>
                </a:lnTo>
                <a:lnTo>
                  <a:pt x="2845028" y="1139292"/>
                </a:lnTo>
                <a:cubicBezTo>
                  <a:pt x="2841478" y="1139293"/>
                  <a:pt x="2836748" y="1144026"/>
                  <a:pt x="2830833" y="1153491"/>
                </a:cubicBezTo>
                <a:lnTo>
                  <a:pt x="2830833" y="1157038"/>
                </a:lnTo>
                <a:lnTo>
                  <a:pt x="2837931" y="1157038"/>
                </a:lnTo>
                <a:cubicBezTo>
                  <a:pt x="2837930" y="1150532"/>
                  <a:pt x="2847395" y="1136336"/>
                  <a:pt x="2866324" y="1114448"/>
                </a:cubicBezTo>
                <a:lnTo>
                  <a:pt x="2874881" y="1137265"/>
                </a:lnTo>
                <a:lnTo>
                  <a:pt x="2893685" y="1096704"/>
                </a:lnTo>
                <a:lnTo>
                  <a:pt x="2900786" y="1096704"/>
                </a:lnTo>
                <a:lnTo>
                  <a:pt x="2900786" y="1089607"/>
                </a:lnTo>
                <a:cubicBezTo>
                  <a:pt x="2900786" y="1084872"/>
                  <a:pt x="2894868" y="1082509"/>
                  <a:pt x="2883041" y="1082508"/>
                </a:cubicBezTo>
                <a:cubicBezTo>
                  <a:pt x="2883041" y="1087239"/>
                  <a:pt x="2880674" y="1089606"/>
                  <a:pt x="2875939" y="1089607"/>
                </a:cubicBezTo>
                <a:lnTo>
                  <a:pt x="2872393" y="1082508"/>
                </a:lnTo>
                <a:cubicBezTo>
                  <a:pt x="2879490" y="1071269"/>
                  <a:pt x="2883041" y="1064171"/>
                  <a:pt x="2883041" y="1061212"/>
                </a:cubicBezTo>
                <a:cubicBezTo>
                  <a:pt x="2885405" y="1061213"/>
                  <a:pt x="2892502" y="1065944"/>
                  <a:pt x="2904334" y="1075408"/>
                </a:cubicBezTo>
                <a:lnTo>
                  <a:pt x="2911431" y="1075408"/>
                </a:lnTo>
                <a:lnTo>
                  <a:pt x="2911430" y="1061213"/>
                </a:lnTo>
                <a:cubicBezTo>
                  <a:pt x="2911431" y="1056479"/>
                  <a:pt x="2905516" y="1054115"/>
                  <a:pt x="2893686" y="1054115"/>
                </a:cubicBezTo>
                <a:lnTo>
                  <a:pt x="2893685" y="1032820"/>
                </a:lnTo>
                <a:close/>
                <a:moveTo>
                  <a:pt x="3504134" y="965387"/>
                </a:moveTo>
                <a:lnTo>
                  <a:pt x="3504134" y="972486"/>
                </a:lnTo>
                <a:lnTo>
                  <a:pt x="3497036" y="972486"/>
                </a:lnTo>
                <a:lnTo>
                  <a:pt x="3497036" y="965388"/>
                </a:lnTo>
                <a:close/>
                <a:moveTo>
                  <a:pt x="884941" y="961811"/>
                </a:moveTo>
                <a:lnTo>
                  <a:pt x="881390" y="961811"/>
                </a:lnTo>
                <a:lnTo>
                  <a:pt x="881390" y="968908"/>
                </a:lnTo>
                <a:lnTo>
                  <a:pt x="884940" y="968909"/>
                </a:lnTo>
                <a:close/>
                <a:moveTo>
                  <a:pt x="3369267" y="958287"/>
                </a:moveTo>
                <a:cubicBezTo>
                  <a:pt x="3369268" y="960654"/>
                  <a:pt x="3363351" y="970119"/>
                  <a:pt x="3351523" y="986681"/>
                </a:cubicBezTo>
                <a:lnTo>
                  <a:pt x="3358620" y="986681"/>
                </a:lnTo>
                <a:cubicBezTo>
                  <a:pt x="3370451" y="979583"/>
                  <a:pt x="3376365" y="971302"/>
                  <a:pt x="3376365" y="961838"/>
                </a:cubicBezTo>
                <a:close/>
                <a:moveTo>
                  <a:pt x="2901815" y="958287"/>
                </a:moveTo>
                <a:cubicBezTo>
                  <a:pt x="2901815" y="960654"/>
                  <a:pt x="2895898" y="970119"/>
                  <a:pt x="2884070" y="986681"/>
                </a:cubicBezTo>
                <a:lnTo>
                  <a:pt x="2891168" y="986681"/>
                </a:lnTo>
                <a:cubicBezTo>
                  <a:pt x="2902998" y="979583"/>
                  <a:pt x="2908912" y="971303"/>
                  <a:pt x="2908912" y="961838"/>
                </a:cubicBezTo>
                <a:close/>
                <a:moveTo>
                  <a:pt x="2966150" y="949202"/>
                </a:moveTo>
                <a:lnTo>
                  <a:pt x="2962592" y="952078"/>
                </a:lnTo>
                <a:lnTo>
                  <a:pt x="2949108" y="961394"/>
                </a:lnTo>
                <a:lnTo>
                  <a:pt x="2943374" y="976033"/>
                </a:lnTo>
                <a:cubicBezTo>
                  <a:pt x="2949289" y="971596"/>
                  <a:pt x="2956386" y="963463"/>
                  <a:pt x="2964668" y="951633"/>
                </a:cubicBezTo>
                <a:close/>
                <a:moveTo>
                  <a:pt x="2996610" y="947639"/>
                </a:moveTo>
                <a:cubicBezTo>
                  <a:pt x="2993061" y="947639"/>
                  <a:pt x="2988330" y="955924"/>
                  <a:pt x="2982416" y="972486"/>
                </a:cubicBezTo>
                <a:lnTo>
                  <a:pt x="2985962" y="972485"/>
                </a:lnTo>
                <a:lnTo>
                  <a:pt x="2996611" y="958288"/>
                </a:lnTo>
                <a:close/>
                <a:moveTo>
                  <a:pt x="3543175" y="944091"/>
                </a:moveTo>
                <a:lnTo>
                  <a:pt x="3546722" y="944091"/>
                </a:lnTo>
                <a:lnTo>
                  <a:pt x="3546723" y="947639"/>
                </a:lnTo>
                <a:cubicBezTo>
                  <a:pt x="3546723" y="951781"/>
                  <a:pt x="3544355" y="964796"/>
                  <a:pt x="3539625" y="986681"/>
                </a:cubicBezTo>
                <a:cubicBezTo>
                  <a:pt x="3546723" y="986681"/>
                  <a:pt x="3550272" y="989048"/>
                  <a:pt x="3550273" y="993779"/>
                </a:cubicBezTo>
                <a:cubicBezTo>
                  <a:pt x="3537258" y="993779"/>
                  <a:pt x="3523062" y="997329"/>
                  <a:pt x="3507684" y="1004426"/>
                </a:cubicBezTo>
                <a:lnTo>
                  <a:pt x="3504134" y="1004426"/>
                </a:lnTo>
                <a:lnTo>
                  <a:pt x="3504134" y="1022171"/>
                </a:lnTo>
                <a:cubicBezTo>
                  <a:pt x="3498216" y="1034003"/>
                  <a:pt x="3493486" y="1039918"/>
                  <a:pt x="3489939" y="1039917"/>
                </a:cubicBezTo>
                <a:cubicBezTo>
                  <a:pt x="3485205" y="1039917"/>
                  <a:pt x="3482838" y="1037554"/>
                  <a:pt x="3482838" y="1032819"/>
                </a:cubicBezTo>
                <a:lnTo>
                  <a:pt x="3482838" y="1029269"/>
                </a:lnTo>
                <a:cubicBezTo>
                  <a:pt x="3482838" y="1018033"/>
                  <a:pt x="3495853" y="1000287"/>
                  <a:pt x="3521879" y="976033"/>
                </a:cubicBezTo>
                <a:lnTo>
                  <a:pt x="3521880" y="958288"/>
                </a:lnTo>
                <a:cubicBezTo>
                  <a:pt x="3526610" y="958288"/>
                  <a:pt x="3533711" y="953556"/>
                  <a:pt x="3543175" y="944091"/>
                </a:cubicBezTo>
                <a:close/>
                <a:moveTo>
                  <a:pt x="3383463" y="936995"/>
                </a:moveTo>
                <a:lnTo>
                  <a:pt x="3379916" y="944092"/>
                </a:lnTo>
                <a:lnTo>
                  <a:pt x="3379915" y="958288"/>
                </a:lnTo>
                <a:lnTo>
                  <a:pt x="3383463" y="958288"/>
                </a:lnTo>
                <a:cubicBezTo>
                  <a:pt x="3388197" y="958287"/>
                  <a:pt x="3390564" y="955924"/>
                  <a:pt x="3390563" y="951189"/>
                </a:cubicBezTo>
                <a:lnTo>
                  <a:pt x="3390564" y="944092"/>
                </a:lnTo>
                <a:cubicBezTo>
                  <a:pt x="3390564" y="939359"/>
                  <a:pt x="3388197" y="936995"/>
                  <a:pt x="3383463" y="936995"/>
                </a:cubicBezTo>
                <a:close/>
                <a:moveTo>
                  <a:pt x="2916010" y="936994"/>
                </a:moveTo>
                <a:lnTo>
                  <a:pt x="2912463" y="944092"/>
                </a:lnTo>
                <a:lnTo>
                  <a:pt x="2912463" y="958287"/>
                </a:lnTo>
                <a:lnTo>
                  <a:pt x="2916010" y="958288"/>
                </a:lnTo>
                <a:cubicBezTo>
                  <a:pt x="2920744" y="958288"/>
                  <a:pt x="2923111" y="955924"/>
                  <a:pt x="2923111" y="951190"/>
                </a:cubicBezTo>
                <a:lnTo>
                  <a:pt x="2923111" y="944092"/>
                </a:lnTo>
                <a:cubicBezTo>
                  <a:pt x="2923111" y="939358"/>
                  <a:pt x="2920744" y="936995"/>
                  <a:pt x="2916010" y="936994"/>
                </a:cubicBezTo>
                <a:close/>
                <a:moveTo>
                  <a:pt x="3308931" y="933444"/>
                </a:moveTo>
                <a:cubicBezTo>
                  <a:pt x="3301833" y="933444"/>
                  <a:pt x="3295919" y="945276"/>
                  <a:pt x="3291185" y="968935"/>
                </a:cubicBezTo>
                <a:lnTo>
                  <a:pt x="3298286" y="972486"/>
                </a:lnTo>
                <a:cubicBezTo>
                  <a:pt x="3303017" y="960063"/>
                  <a:pt x="3308931" y="949414"/>
                  <a:pt x="3316032" y="940542"/>
                </a:cubicBezTo>
                <a:cubicBezTo>
                  <a:pt x="3316032" y="935811"/>
                  <a:pt x="3313665" y="933444"/>
                  <a:pt x="3308931" y="933444"/>
                </a:cubicBezTo>
                <a:close/>
                <a:moveTo>
                  <a:pt x="2841478" y="933444"/>
                </a:moveTo>
                <a:cubicBezTo>
                  <a:pt x="2837929" y="933445"/>
                  <a:pt x="2834676" y="936403"/>
                  <a:pt x="2831719" y="942318"/>
                </a:cubicBezTo>
                <a:lnTo>
                  <a:pt x="2824595" y="966061"/>
                </a:lnTo>
                <a:lnTo>
                  <a:pt x="2831979" y="966061"/>
                </a:lnTo>
                <a:lnTo>
                  <a:pt x="2831979" y="969610"/>
                </a:lnTo>
                <a:lnTo>
                  <a:pt x="2830568" y="972353"/>
                </a:lnTo>
                <a:lnTo>
                  <a:pt x="2830833" y="972486"/>
                </a:lnTo>
                <a:cubicBezTo>
                  <a:pt x="2835563" y="960062"/>
                  <a:pt x="2841478" y="949415"/>
                  <a:pt x="2848579" y="940542"/>
                </a:cubicBezTo>
                <a:cubicBezTo>
                  <a:pt x="2848579" y="935811"/>
                  <a:pt x="2846212" y="933445"/>
                  <a:pt x="2841478" y="933444"/>
                </a:cubicBezTo>
                <a:close/>
                <a:moveTo>
                  <a:pt x="3401208" y="922797"/>
                </a:moveTo>
                <a:cubicBezTo>
                  <a:pt x="3396478" y="923388"/>
                  <a:pt x="3394111" y="925755"/>
                  <a:pt x="3394111" y="929893"/>
                </a:cubicBezTo>
                <a:lnTo>
                  <a:pt x="3394111" y="933444"/>
                </a:lnTo>
                <a:lnTo>
                  <a:pt x="3401208" y="933444"/>
                </a:lnTo>
                <a:close/>
                <a:moveTo>
                  <a:pt x="2933755" y="922796"/>
                </a:moveTo>
                <a:cubicBezTo>
                  <a:pt x="2929025" y="923388"/>
                  <a:pt x="2926658" y="925755"/>
                  <a:pt x="2926658" y="929894"/>
                </a:cubicBezTo>
                <a:lnTo>
                  <a:pt x="2926658" y="933445"/>
                </a:lnTo>
                <a:lnTo>
                  <a:pt x="2933755" y="933444"/>
                </a:lnTo>
                <a:close/>
                <a:moveTo>
                  <a:pt x="3521879" y="919249"/>
                </a:moveTo>
                <a:lnTo>
                  <a:pt x="3525430" y="919250"/>
                </a:lnTo>
                <a:lnTo>
                  <a:pt x="3525429" y="929894"/>
                </a:lnTo>
                <a:lnTo>
                  <a:pt x="3514781" y="929894"/>
                </a:lnTo>
                <a:lnTo>
                  <a:pt x="3514781" y="926347"/>
                </a:lnTo>
                <a:cubicBezTo>
                  <a:pt x="3515373" y="921613"/>
                  <a:pt x="3517737" y="919249"/>
                  <a:pt x="3521879" y="919249"/>
                </a:cubicBezTo>
                <a:close/>
                <a:moveTo>
                  <a:pt x="3631902" y="851815"/>
                </a:moveTo>
                <a:cubicBezTo>
                  <a:pt x="3631902" y="864238"/>
                  <a:pt x="3628352" y="871336"/>
                  <a:pt x="3621254" y="873110"/>
                </a:cubicBezTo>
                <a:lnTo>
                  <a:pt x="3617704" y="873111"/>
                </a:lnTo>
                <a:cubicBezTo>
                  <a:pt x="3620071" y="858912"/>
                  <a:pt x="3623621" y="851815"/>
                  <a:pt x="3628352" y="851815"/>
                </a:cubicBezTo>
                <a:close/>
                <a:moveTo>
                  <a:pt x="2286838" y="851788"/>
                </a:moveTo>
                <a:cubicBezTo>
                  <a:pt x="2276783" y="851788"/>
                  <a:pt x="2269685" y="878998"/>
                  <a:pt x="2265543" y="933418"/>
                </a:cubicBezTo>
                <a:lnTo>
                  <a:pt x="2272643" y="933418"/>
                </a:lnTo>
                <a:cubicBezTo>
                  <a:pt x="2284472" y="929867"/>
                  <a:pt x="2290389" y="921586"/>
                  <a:pt x="2290389" y="908575"/>
                </a:cubicBezTo>
                <a:cubicBezTo>
                  <a:pt x="2299850" y="888463"/>
                  <a:pt x="2304584" y="875447"/>
                  <a:pt x="2304584" y="869534"/>
                </a:cubicBezTo>
                <a:lnTo>
                  <a:pt x="2304585" y="865983"/>
                </a:lnTo>
                <a:lnTo>
                  <a:pt x="2301034" y="865984"/>
                </a:lnTo>
                <a:cubicBezTo>
                  <a:pt x="2294529" y="887279"/>
                  <a:pt x="2288614" y="897927"/>
                  <a:pt x="2283288" y="897927"/>
                </a:cubicBezTo>
                <a:lnTo>
                  <a:pt x="2276191" y="897926"/>
                </a:lnTo>
                <a:lnTo>
                  <a:pt x="2276191" y="887279"/>
                </a:lnTo>
                <a:cubicBezTo>
                  <a:pt x="2276191" y="880181"/>
                  <a:pt x="2280921" y="868350"/>
                  <a:pt x="2290389" y="851788"/>
                </a:cubicBezTo>
                <a:close/>
                <a:moveTo>
                  <a:pt x="2247798" y="841140"/>
                </a:moveTo>
                <a:cubicBezTo>
                  <a:pt x="2243067" y="855927"/>
                  <a:pt x="2240700" y="864212"/>
                  <a:pt x="2240700" y="865984"/>
                </a:cubicBezTo>
                <a:cubicBezTo>
                  <a:pt x="2250164" y="861844"/>
                  <a:pt x="2254895" y="853564"/>
                  <a:pt x="2254895" y="841140"/>
                </a:cubicBezTo>
                <a:close/>
                <a:moveTo>
                  <a:pt x="2896473" y="834137"/>
                </a:moveTo>
                <a:lnTo>
                  <a:pt x="2882039" y="847259"/>
                </a:lnTo>
                <a:lnTo>
                  <a:pt x="2880520" y="855365"/>
                </a:lnTo>
                <a:lnTo>
                  <a:pt x="2891168" y="855365"/>
                </a:lnTo>
                <a:close/>
                <a:moveTo>
                  <a:pt x="2297486" y="823394"/>
                </a:moveTo>
                <a:cubicBezTo>
                  <a:pt x="2292752" y="823987"/>
                  <a:pt x="2290389" y="826353"/>
                  <a:pt x="2290389" y="830492"/>
                </a:cubicBezTo>
                <a:lnTo>
                  <a:pt x="2290389" y="841140"/>
                </a:lnTo>
                <a:lnTo>
                  <a:pt x="2297487" y="841140"/>
                </a:lnTo>
                <a:lnTo>
                  <a:pt x="2301034" y="823395"/>
                </a:lnTo>
                <a:close/>
                <a:moveTo>
                  <a:pt x="3479291" y="819874"/>
                </a:moveTo>
                <a:lnTo>
                  <a:pt x="3450336" y="854258"/>
                </a:lnTo>
                <a:lnTo>
                  <a:pt x="3447348" y="855364"/>
                </a:lnTo>
                <a:lnTo>
                  <a:pt x="3444939" y="860668"/>
                </a:lnTo>
                <a:lnTo>
                  <a:pt x="3422504" y="887306"/>
                </a:lnTo>
                <a:lnTo>
                  <a:pt x="3422504" y="894404"/>
                </a:lnTo>
                <a:lnTo>
                  <a:pt x="3429601" y="894403"/>
                </a:lnTo>
                <a:lnTo>
                  <a:pt x="3444939" y="860668"/>
                </a:lnTo>
                <a:lnTo>
                  <a:pt x="3450336" y="854258"/>
                </a:lnTo>
                <a:lnTo>
                  <a:pt x="3471305" y="846492"/>
                </a:lnTo>
                <a:cubicBezTo>
                  <a:pt x="3476629" y="840577"/>
                  <a:pt x="3479290" y="831704"/>
                  <a:pt x="3479291" y="819874"/>
                </a:cubicBezTo>
                <a:close/>
                <a:moveTo>
                  <a:pt x="3011838" y="819874"/>
                </a:moveTo>
                <a:lnTo>
                  <a:pt x="2982883" y="854258"/>
                </a:lnTo>
                <a:lnTo>
                  <a:pt x="2979895" y="855365"/>
                </a:lnTo>
                <a:lnTo>
                  <a:pt x="2977485" y="860668"/>
                </a:lnTo>
                <a:lnTo>
                  <a:pt x="2955051" y="887306"/>
                </a:lnTo>
                <a:lnTo>
                  <a:pt x="2955051" y="894403"/>
                </a:lnTo>
                <a:lnTo>
                  <a:pt x="2962149" y="894403"/>
                </a:lnTo>
                <a:lnTo>
                  <a:pt x="2977485" y="860668"/>
                </a:lnTo>
                <a:lnTo>
                  <a:pt x="2982883" y="854258"/>
                </a:lnTo>
                <a:lnTo>
                  <a:pt x="3003852" y="846492"/>
                </a:lnTo>
                <a:cubicBezTo>
                  <a:pt x="3009176" y="840577"/>
                  <a:pt x="3011837" y="831704"/>
                  <a:pt x="3011838" y="819874"/>
                </a:cubicBezTo>
                <a:close/>
                <a:moveTo>
                  <a:pt x="916881" y="819847"/>
                </a:moveTo>
                <a:lnTo>
                  <a:pt x="916881" y="830493"/>
                </a:lnTo>
                <a:lnTo>
                  <a:pt x="920431" y="830492"/>
                </a:lnTo>
                <a:lnTo>
                  <a:pt x="920432" y="819848"/>
                </a:lnTo>
                <a:close/>
                <a:moveTo>
                  <a:pt x="1633206" y="794482"/>
                </a:moveTo>
                <a:lnTo>
                  <a:pt x="1634782" y="798579"/>
                </a:lnTo>
                <a:lnTo>
                  <a:pt x="1635702" y="799314"/>
                </a:lnTo>
                <a:lnTo>
                  <a:pt x="1633753" y="795027"/>
                </a:lnTo>
                <a:close/>
                <a:moveTo>
                  <a:pt x="3550272" y="787930"/>
                </a:moveTo>
                <a:lnTo>
                  <a:pt x="3546722" y="805676"/>
                </a:lnTo>
                <a:lnTo>
                  <a:pt x="3553823" y="805676"/>
                </a:lnTo>
                <a:lnTo>
                  <a:pt x="3557371" y="787931"/>
                </a:lnTo>
                <a:close/>
                <a:moveTo>
                  <a:pt x="3401209" y="784383"/>
                </a:moveTo>
                <a:lnTo>
                  <a:pt x="3404758" y="784384"/>
                </a:lnTo>
                <a:lnTo>
                  <a:pt x="3404759" y="802129"/>
                </a:lnTo>
                <a:lnTo>
                  <a:pt x="3401208" y="802129"/>
                </a:lnTo>
                <a:cubicBezTo>
                  <a:pt x="3396477" y="802129"/>
                  <a:pt x="3394111" y="799762"/>
                  <a:pt x="3394111" y="795028"/>
                </a:cubicBezTo>
                <a:lnTo>
                  <a:pt x="3394111" y="791481"/>
                </a:lnTo>
                <a:cubicBezTo>
                  <a:pt x="3394703" y="786747"/>
                  <a:pt x="3397070" y="784384"/>
                  <a:pt x="3401209" y="784383"/>
                </a:cubicBezTo>
                <a:close/>
                <a:moveTo>
                  <a:pt x="2933756" y="784383"/>
                </a:moveTo>
                <a:lnTo>
                  <a:pt x="2937306" y="784383"/>
                </a:lnTo>
                <a:lnTo>
                  <a:pt x="2937306" y="802129"/>
                </a:lnTo>
                <a:lnTo>
                  <a:pt x="2933755" y="802128"/>
                </a:lnTo>
                <a:cubicBezTo>
                  <a:pt x="2929025" y="802128"/>
                  <a:pt x="2926658" y="799762"/>
                  <a:pt x="2926658" y="795027"/>
                </a:cubicBezTo>
                <a:lnTo>
                  <a:pt x="2926658" y="791481"/>
                </a:lnTo>
                <a:cubicBezTo>
                  <a:pt x="2927250" y="786748"/>
                  <a:pt x="2929617" y="784383"/>
                  <a:pt x="2933756" y="784383"/>
                </a:cubicBezTo>
                <a:close/>
                <a:moveTo>
                  <a:pt x="2322329" y="784353"/>
                </a:moveTo>
                <a:cubicBezTo>
                  <a:pt x="2318779" y="784354"/>
                  <a:pt x="2314049" y="792638"/>
                  <a:pt x="2308135" y="809199"/>
                </a:cubicBezTo>
                <a:lnTo>
                  <a:pt x="2311681" y="809199"/>
                </a:lnTo>
                <a:lnTo>
                  <a:pt x="2322330" y="795001"/>
                </a:lnTo>
                <a:close/>
                <a:moveTo>
                  <a:pt x="2919561" y="780833"/>
                </a:moveTo>
                <a:lnTo>
                  <a:pt x="2923110" y="780833"/>
                </a:lnTo>
                <a:lnTo>
                  <a:pt x="2923111" y="787930"/>
                </a:lnTo>
                <a:cubicBezTo>
                  <a:pt x="2923110" y="792664"/>
                  <a:pt x="2920743" y="795028"/>
                  <a:pt x="2916010" y="795027"/>
                </a:cubicBezTo>
                <a:lnTo>
                  <a:pt x="2912463" y="787931"/>
                </a:lnTo>
                <a:cubicBezTo>
                  <a:pt x="2913055" y="783201"/>
                  <a:pt x="2915418" y="780833"/>
                  <a:pt x="2919561" y="780833"/>
                </a:cubicBezTo>
                <a:close/>
                <a:moveTo>
                  <a:pt x="3390563" y="780833"/>
                </a:moveTo>
                <a:lnTo>
                  <a:pt x="3390564" y="787930"/>
                </a:lnTo>
                <a:cubicBezTo>
                  <a:pt x="3390563" y="792665"/>
                  <a:pt x="3388196" y="795028"/>
                  <a:pt x="3383463" y="795027"/>
                </a:cubicBezTo>
                <a:lnTo>
                  <a:pt x="3379916" y="787930"/>
                </a:lnTo>
                <a:cubicBezTo>
                  <a:pt x="3380508" y="783200"/>
                  <a:pt x="3382871" y="780833"/>
                  <a:pt x="3387014" y="780833"/>
                </a:cubicBezTo>
                <a:close/>
                <a:moveTo>
                  <a:pt x="3670944" y="777282"/>
                </a:moveTo>
                <a:lnTo>
                  <a:pt x="3674491" y="777283"/>
                </a:lnTo>
                <a:lnTo>
                  <a:pt x="3674491" y="809227"/>
                </a:lnTo>
                <a:lnTo>
                  <a:pt x="3663842" y="823421"/>
                </a:lnTo>
                <a:cubicBezTo>
                  <a:pt x="3652015" y="820462"/>
                  <a:pt x="3646097" y="816915"/>
                  <a:pt x="3646097" y="812773"/>
                </a:cubicBezTo>
                <a:cubicBezTo>
                  <a:pt x="3650831" y="812774"/>
                  <a:pt x="3656745" y="802128"/>
                  <a:pt x="3663843" y="780833"/>
                </a:cubicBezTo>
                <a:close/>
                <a:moveTo>
                  <a:pt x="1630204" y="766634"/>
                </a:moveTo>
                <a:lnTo>
                  <a:pt x="1625316" y="773966"/>
                </a:lnTo>
                <a:lnTo>
                  <a:pt x="1630204" y="786671"/>
                </a:lnTo>
                <a:lnTo>
                  <a:pt x="1630204" y="784384"/>
                </a:lnTo>
                <a:lnTo>
                  <a:pt x="1637300" y="773735"/>
                </a:lnTo>
                <a:lnTo>
                  <a:pt x="1637300" y="766635"/>
                </a:lnTo>
                <a:close/>
                <a:moveTo>
                  <a:pt x="1623106" y="748889"/>
                </a:moveTo>
                <a:lnTo>
                  <a:pt x="1616009" y="748890"/>
                </a:lnTo>
                <a:lnTo>
                  <a:pt x="1614240" y="759496"/>
                </a:lnTo>
                <a:lnTo>
                  <a:pt x="1620993" y="763677"/>
                </a:lnTo>
                <a:close/>
                <a:moveTo>
                  <a:pt x="892038" y="741765"/>
                </a:moveTo>
                <a:lnTo>
                  <a:pt x="892039" y="759511"/>
                </a:lnTo>
                <a:lnTo>
                  <a:pt x="881390" y="759510"/>
                </a:lnTo>
                <a:lnTo>
                  <a:pt x="881390" y="752413"/>
                </a:lnTo>
                <a:cubicBezTo>
                  <a:pt x="881390" y="748862"/>
                  <a:pt x="884940" y="745316"/>
                  <a:pt x="892038" y="741765"/>
                </a:cubicBezTo>
                <a:close/>
                <a:moveTo>
                  <a:pt x="2315232" y="741765"/>
                </a:moveTo>
                <a:cubicBezTo>
                  <a:pt x="2296895" y="741764"/>
                  <a:pt x="2281517" y="765428"/>
                  <a:pt x="2269093" y="812746"/>
                </a:cubicBezTo>
                <a:cubicBezTo>
                  <a:pt x="2280922" y="803874"/>
                  <a:pt x="2297487" y="780215"/>
                  <a:pt x="2318779" y="741765"/>
                </a:cubicBezTo>
                <a:close/>
                <a:moveTo>
                  <a:pt x="3695787" y="724046"/>
                </a:moveTo>
                <a:lnTo>
                  <a:pt x="3702884" y="724046"/>
                </a:lnTo>
                <a:lnTo>
                  <a:pt x="3702884" y="734694"/>
                </a:lnTo>
                <a:lnTo>
                  <a:pt x="3695786" y="734695"/>
                </a:lnTo>
                <a:close/>
                <a:moveTo>
                  <a:pt x="2322330" y="724020"/>
                </a:moveTo>
                <a:lnTo>
                  <a:pt x="2322330" y="734668"/>
                </a:lnTo>
                <a:cubicBezTo>
                  <a:pt x="2327061" y="734668"/>
                  <a:pt x="2329427" y="732301"/>
                  <a:pt x="2329427" y="727570"/>
                </a:cubicBezTo>
                <a:close/>
                <a:moveTo>
                  <a:pt x="1598262" y="716949"/>
                </a:moveTo>
                <a:lnTo>
                  <a:pt x="1598263" y="734694"/>
                </a:lnTo>
                <a:lnTo>
                  <a:pt x="1608911" y="734694"/>
                </a:lnTo>
                <a:cubicBezTo>
                  <a:pt x="1613641" y="734694"/>
                  <a:pt x="1616009" y="732327"/>
                  <a:pt x="1616009" y="727597"/>
                </a:cubicBezTo>
                <a:lnTo>
                  <a:pt x="1616008" y="720499"/>
                </a:lnTo>
                <a:close/>
                <a:moveTo>
                  <a:pt x="2983445" y="702754"/>
                </a:moveTo>
                <a:lnTo>
                  <a:pt x="2979894" y="702754"/>
                </a:lnTo>
                <a:cubicBezTo>
                  <a:pt x="2979895" y="716949"/>
                  <a:pt x="2968066" y="731144"/>
                  <a:pt x="2944403" y="745343"/>
                </a:cubicBezTo>
                <a:cubicBezTo>
                  <a:pt x="2944403" y="761904"/>
                  <a:pt x="2938489" y="770185"/>
                  <a:pt x="2926658" y="770185"/>
                </a:cubicBezTo>
                <a:lnTo>
                  <a:pt x="2923111" y="763087"/>
                </a:lnTo>
                <a:cubicBezTo>
                  <a:pt x="2923111" y="732327"/>
                  <a:pt x="2930208" y="716949"/>
                  <a:pt x="2944403" y="716948"/>
                </a:cubicBezTo>
                <a:cubicBezTo>
                  <a:pt x="2944403" y="712216"/>
                  <a:pt x="2942037" y="709851"/>
                  <a:pt x="2937306" y="709851"/>
                </a:cubicBezTo>
                <a:cubicBezTo>
                  <a:pt x="2923111" y="716948"/>
                  <a:pt x="2916010" y="734695"/>
                  <a:pt x="2916010" y="763087"/>
                </a:cubicBezTo>
                <a:cubicBezTo>
                  <a:pt x="2904771" y="786747"/>
                  <a:pt x="2896492" y="798578"/>
                  <a:pt x="2891167" y="798579"/>
                </a:cubicBezTo>
                <a:lnTo>
                  <a:pt x="2882833" y="843023"/>
                </a:lnTo>
                <a:lnTo>
                  <a:pt x="2893738" y="823395"/>
                </a:lnTo>
                <a:lnTo>
                  <a:pt x="2899159" y="823395"/>
                </a:lnTo>
                <a:lnTo>
                  <a:pt x="2900484" y="818097"/>
                </a:lnTo>
                <a:cubicBezTo>
                  <a:pt x="2903441" y="809816"/>
                  <a:pt x="2906251" y="805676"/>
                  <a:pt x="2908912" y="805676"/>
                </a:cubicBezTo>
                <a:lnTo>
                  <a:pt x="2912463" y="805676"/>
                </a:lnTo>
                <a:lnTo>
                  <a:pt x="2908913" y="841166"/>
                </a:lnTo>
                <a:lnTo>
                  <a:pt x="2916010" y="844718"/>
                </a:lnTo>
                <a:cubicBezTo>
                  <a:pt x="2918969" y="831702"/>
                  <a:pt x="2936714" y="811590"/>
                  <a:pt x="2969247" y="784384"/>
                </a:cubicBezTo>
                <a:cubicBezTo>
                  <a:pt x="2981078" y="770777"/>
                  <a:pt x="2986995" y="760129"/>
                  <a:pt x="2986994" y="752440"/>
                </a:cubicBezTo>
                <a:cubicBezTo>
                  <a:pt x="2996457" y="752440"/>
                  <a:pt x="3001190" y="745342"/>
                  <a:pt x="3001190" y="731144"/>
                </a:cubicBezTo>
                <a:lnTo>
                  <a:pt x="3001191" y="727597"/>
                </a:lnTo>
                <a:lnTo>
                  <a:pt x="2997676" y="729940"/>
                </a:lnTo>
                <a:lnTo>
                  <a:pt x="2995724" y="737355"/>
                </a:lnTo>
                <a:cubicBezTo>
                  <a:pt x="2992766" y="742680"/>
                  <a:pt x="2988330" y="747707"/>
                  <a:pt x="2982416" y="752439"/>
                </a:cubicBezTo>
                <a:cubicBezTo>
                  <a:pt x="2977681" y="752440"/>
                  <a:pt x="2975314" y="750072"/>
                  <a:pt x="2975314" y="745342"/>
                </a:cubicBezTo>
                <a:lnTo>
                  <a:pt x="2975315" y="741791"/>
                </a:lnTo>
                <a:lnTo>
                  <a:pt x="2984465" y="729592"/>
                </a:lnTo>
                <a:lnTo>
                  <a:pt x="2985220" y="725820"/>
                </a:lnTo>
                <a:cubicBezTo>
                  <a:pt x="2986402" y="721088"/>
                  <a:pt x="2988177" y="714582"/>
                  <a:pt x="2990542" y="706301"/>
                </a:cubicBezTo>
                <a:close/>
                <a:moveTo>
                  <a:pt x="3447347" y="702753"/>
                </a:moveTo>
                <a:cubicBezTo>
                  <a:pt x="3447348" y="716949"/>
                  <a:pt x="3435520" y="731143"/>
                  <a:pt x="3411856" y="745342"/>
                </a:cubicBezTo>
                <a:cubicBezTo>
                  <a:pt x="3411856" y="761904"/>
                  <a:pt x="3405942" y="770185"/>
                  <a:pt x="3394111" y="770185"/>
                </a:cubicBezTo>
                <a:lnTo>
                  <a:pt x="3390564" y="763087"/>
                </a:lnTo>
                <a:cubicBezTo>
                  <a:pt x="3390564" y="732327"/>
                  <a:pt x="3397661" y="716948"/>
                  <a:pt x="3411856" y="716948"/>
                </a:cubicBezTo>
                <a:cubicBezTo>
                  <a:pt x="3411856" y="712215"/>
                  <a:pt x="3409490" y="709850"/>
                  <a:pt x="3404759" y="709851"/>
                </a:cubicBezTo>
                <a:cubicBezTo>
                  <a:pt x="3390564" y="716949"/>
                  <a:pt x="3383463" y="734694"/>
                  <a:pt x="3383463" y="763087"/>
                </a:cubicBezTo>
                <a:cubicBezTo>
                  <a:pt x="3372224" y="786747"/>
                  <a:pt x="3363945" y="798579"/>
                  <a:pt x="3358620" y="798579"/>
                </a:cubicBezTo>
                <a:cubicBezTo>
                  <a:pt x="3351523" y="822829"/>
                  <a:pt x="3347972" y="841758"/>
                  <a:pt x="3347972" y="855366"/>
                </a:cubicBezTo>
                <a:lnTo>
                  <a:pt x="3358621" y="855365"/>
                </a:lnTo>
                <a:cubicBezTo>
                  <a:pt x="3365126" y="822238"/>
                  <a:pt x="3371043" y="805676"/>
                  <a:pt x="3376365" y="805676"/>
                </a:cubicBezTo>
                <a:lnTo>
                  <a:pt x="3379916" y="805676"/>
                </a:lnTo>
                <a:lnTo>
                  <a:pt x="3376366" y="841167"/>
                </a:lnTo>
                <a:lnTo>
                  <a:pt x="3383462" y="844717"/>
                </a:lnTo>
                <a:cubicBezTo>
                  <a:pt x="3386422" y="831702"/>
                  <a:pt x="3404167" y="811590"/>
                  <a:pt x="3436700" y="784384"/>
                </a:cubicBezTo>
                <a:cubicBezTo>
                  <a:pt x="3448531" y="770776"/>
                  <a:pt x="3454448" y="760129"/>
                  <a:pt x="3454447" y="752440"/>
                </a:cubicBezTo>
                <a:cubicBezTo>
                  <a:pt x="3463910" y="752440"/>
                  <a:pt x="3468643" y="745342"/>
                  <a:pt x="3468643" y="731144"/>
                </a:cubicBezTo>
                <a:lnTo>
                  <a:pt x="3468643" y="727597"/>
                </a:lnTo>
                <a:lnTo>
                  <a:pt x="3457995" y="734695"/>
                </a:lnTo>
                <a:lnTo>
                  <a:pt x="3450898" y="734694"/>
                </a:lnTo>
                <a:cubicBezTo>
                  <a:pt x="3450897" y="732327"/>
                  <a:pt x="3453264" y="722862"/>
                  <a:pt x="3457995" y="706301"/>
                </a:cubicBezTo>
                <a:lnTo>
                  <a:pt x="3450898" y="702754"/>
                </a:lnTo>
                <a:close/>
                <a:moveTo>
                  <a:pt x="920432" y="695626"/>
                </a:moveTo>
                <a:lnTo>
                  <a:pt x="923982" y="695627"/>
                </a:lnTo>
                <a:cubicBezTo>
                  <a:pt x="933446" y="711600"/>
                  <a:pt x="938177" y="722245"/>
                  <a:pt x="938176" y="727570"/>
                </a:cubicBezTo>
                <a:cubicBezTo>
                  <a:pt x="938176" y="731117"/>
                  <a:pt x="934629" y="734667"/>
                  <a:pt x="927529" y="738218"/>
                </a:cubicBezTo>
                <a:cubicBezTo>
                  <a:pt x="923982" y="727570"/>
                  <a:pt x="919248" y="718105"/>
                  <a:pt x="913333" y="709824"/>
                </a:cubicBezTo>
                <a:lnTo>
                  <a:pt x="913334" y="702727"/>
                </a:lnTo>
                <a:cubicBezTo>
                  <a:pt x="913926" y="697993"/>
                  <a:pt x="916289" y="695626"/>
                  <a:pt x="920432" y="695626"/>
                </a:cubicBezTo>
                <a:close/>
                <a:moveTo>
                  <a:pt x="1768619" y="692105"/>
                </a:moveTo>
                <a:lnTo>
                  <a:pt x="1761521" y="702753"/>
                </a:lnTo>
                <a:cubicBezTo>
                  <a:pt x="1762110" y="707484"/>
                  <a:pt x="1764477" y="709851"/>
                  <a:pt x="1768619" y="709850"/>
                </a:cubicBezTo>
                <a:lnTo>
                  <a:pt x="1775716" y="709851"/>
                </a:lnTo>
                <a:lnTo>
                  <a:pt x="1775717" y="695653"/>
                </a:lnTo>
                <a:close/>
                <a:moveTo>
                  <a:pt x="884941" y="674334"/>
                </a:moveTo>
                <a:cubicBezTo>
                  <a:pt x="892038" y="675514"/>
                  <a:pt x="895589" y="684979"/>
                  <a:pt x="895589" y="702727"/>
                </a:cubicBezTo>
                <a:lnTo>
                  <a:pt x="888491" y="706274"/>
                </a:lnTo>
                <a:lnTo>
                  <a:pt x="881390" y="706274"/>
                </a:lnTo>
                <a:lnTo>
                  <a:pt x="881390" y="684978"/>
                </a:lnTo>
                <a:lnTo>
                  <a:pt x="877843" y="677881"/>
                </a:lnTo>
                <a:close/>
                <a:moveTo>
                  <a:pt x="2311682" y="667233"/>
                </a:moveTo>
                <a:lnTo>
                  <a:pt x="2311681" y="670784"/>
                </a:lnTo>
                <a:cubicBezTo>
                  <a:pt x="2311681" y="673742"/>
                  <a:pt x="2305768" y="679657"/>
                  <a:pt x="2293936" y="688529"/>
                </a:cubicBezTo>
                <a:lnTo>
                  <a:pt x="2290390" y="688529"/>
                </a:lnTo>
                <a:lnTo>
                  <a:pt x="2290389" y="681432"/>
                </a:lnTo>
                <a:cubicBezTo>
                  <a:pt x="2295120" y="671967"/>
                  <a:pt x="2302217" y="667233"/>
                  <a:pt x="2311682" y="667233"/>
                </a:cubicBezTo>
                <a:close/>
                <a:moveTo>
                  <a:pt x="1573416" y="653064"/>
                </a:moveTo>
                <a:lnTo>
                  <a:pt x="1584064" y="653064"/>
                </a:lnTo>
                <a:lnTo>
                  <a:pt x="1580517" y="674360"/>
                </a:lnTo>
                <a:lnTo>
                  <a:pt x="1576967" y="674360"/>
                </a:lnTo>
                <a:cubicBezTo>
                  <a:pt x="1572233" y="674360"/>
                  <a:pt x="1569870" y="670810"/>
                  <a:pt x="1569869" y="663713"/>
                </a:cubicBezTo>
                <a:cubicBezTo>
                  <a:pt x="1572233" y="658978"/>
                  <a:pt x="1573416" y="655432"/>
                  <a:pt x="1573416" y="653064"/>
                </a:cubicBezTo>
                <a:close/>
                <a:moveTo>
                  <a:pt x="1804110" y="628221"/>
                </a:moveTo>
                <a:lnTo>
                  <a:pt x="1811207" y="628222"/>
                </a:lnTo>
                <a:lnTo>
                  <a:pt x="1811207" y="638869"/>
                </a:lnTo>
                <a:cubicBezTo>
                  <a:pt x="1806476" y="638869"/>
                  <a:pt x="1804109" y="636503"/>
                  <a:pt x="1804110" y="631769"/>
                </a:cubicBezTo>
                <a:close/>
                <a:moveTo>
                  <a:pt x="1637300" y="599828"/>
                </a:moveTo>
                <a:lnTo>
                  <a:pt x="1637301" y="610476"/>
                </a:lnTo>
                <a:lnTo>
                  <a:pt x="1640850" y="610476"/>
                </a:lnTo>
                <a:lnTo>
                  <a:pt x="1640850" y="599828"/>
                </a:lnTo>
                <a:close/>
                <a:moveTo>
                  <a:pt x="3068622" y="585634"/>
                </a:moveTo>
                <a:cubicBezTo>
                  <a:pt x="3061524" y="587997"/>
                  <a:pt x="3057977" y="595095"/>
                  <a:pt x="3057977" y="606926"/>
                </a:cubicBezTo>
                <a:cubicBezTo>
                  <a:pt x="3060932" y="606926"/>
                  <a:pt x="3066849" y="601012"/>
                  <a:pt x="3075722" y="589180"/>
                </a:cubicBezTo>
                <a:close/>
                <a:moveTo>
                  <a:pt x="3536075" y="585633"/>
                </a:moveTo>
                <a:cubicBezTo>
                  <a:pt x="3528977" y="587997"/>
                  <a:pt x="3525430" y="595094"/>
                  <a:pt x="3525430" y="606926"/>
                </a:cubicBezTo>
                <a:cubicBezTo>
                  <a:pt x="3528385" y="606926"/>
                  <a:pt x="3534302" y="601011"/>
                  <a:pt x="3543175" y="589180"/>
                </a:cubicBezTo>
                <a:close/>
                <a:moveTo>
                  <a:pt x="1775716" y="571435"/>
                </a:moveTo>
                <a:cubicBezTo>
                  <a:pt x="1792278" y="579716"/>
                  <a:pt x="1800559" y="585633"/>
                  <a:pt x="1800559" y="589180"/>
                </a:cubicBezTo>
                <a:lnTo>
                  <a:pt x="1800559" y="599828"/>
                </a:lnTo>
                <a:cubicBezTo>
                  <a:pt x="1800559" y="604559"/>
                  <a:pt x="1798193" y="606926"/>
                  <a:pt x="1793462" y="606926"/>
                </a:cubicBezTo>
                <a:cubicBezTo>
                  <a:pt x="1788139" y="602195"/>
                  <a:pt x="1773941" y="596278"/>
                  <a:pt x="1750874" y="589180"/>
                </a:cubicBezTo>
                <a:cubicBezTo>
                  <a:pt x="1743181" y="593914"/>
                  <a:pt x="1736084" y="596278"/>
                  <a:pt x="1729578" y="596278"/>
                </a:cubicBezTo>
                <a:lnTo>
                  <a:pt x="1729578" y="589180"/>
                </a:lnTo>
                <a:cubicBezTo>
                  <a:pt x="1731944" y="589180"/>
                  <a:pt x="1746140" y="583266"/>
                  <a:pt x="1772166" y="571435"/>
                </a:cubicBezTo>
                <a:close/>
                <a:moveTo>
                  <a:pt x="1630204" y="567884"/>
                </a:moveTo>
                <a:cubicBezTo>
                  <a:pt x="1634933" y="580308"/>
                  <a:pt x="1637300" y="587405"/>
                  <a:pt x="1637300" y="589180"/>
                </a:cubicBezTo>
                <a:lnTo>
                  <a:pt x="1658596" y="589180"/>
                </a:lnTo>
                <a:lnTo>
                  <a:pt x="1669244" y="582083"/>
                </a:lnTo>
                <a:lnTo>
                  <a:pt x="1676341" y="582083"/>
                </a:lnTo>
                <a:lnTo>
                  <a:pt x="1676341" y="599828"/>
                </a:lnTo>
                <a:cubicBezTo>
                  <a:pt x="1674566" y="616390"/>
                  <a:pt x="1666285" y="635319"/>
                  <a:pt x="1651499" y="656614"/>
                </a:cubicBezTo>
                <a:cubicBezTo>
                  <a:pt x="1647948" y="656615"/>
                  <a:pt x="1642034" y="662529"/>
                  <a:pt x="1633753" y="674360"/>
                </a:cubicBezTo>
                <a:lnTo>
                  <a:pt x="1623105" y="674360"/>
                </a:lnTo>
                <a:cubicBezTo>
                  <a:pt x="1620739" y="669627"/>
                  <a:pt x="1619556" y="666079"/>
                  <a:pt x="1619556" y="663713"/>
                </a:cubicBezTo>
                <a:lnTo>
                  <a:pt x="1623106" y="663712"/>
                </a:lnTo>
                <a:lnTo>
                  <a:pt x="1616009" y="645967"/>
                </a:lnTo>
                <a:lnTo>
                  <a:pt x="1619556" y="624671"/>
                </a:lnTo>
                <a:lnTo>
                  <a:pt x="1619556" y="610476"/>
                </a:lnTo>
                <a:lnTo>
                  <a:pt x="1608911" y="596278"/>
                </a:lnTo>
                <a:cubicBezTo>
                  <a:pt x="1615416" y="577349"/>
                  <a:pt x="1620147" y="567885"/>
                  <a:pt x="1623105" y="567885"/>
                </a:cubicBezTo>
                <a:close/>
                <a:moveTo>
                  <a:pt x="1697637" y="560787"/>
                </a:moveTo>
                <a:lnTo>
                  <a:pt x="1701184" y="560787"/>
                </a:lnTo>
                <a:cubicBezTo>
                  <a:pt x="1705918" y="561379"/>
                  <a:pt x="1708285" y="563745"/>
                  <a:pt x="1708285" y="567884"/>
                </a:cubicBezTo>
                <a:cubicBezTo>
                  <a:pt x="1703551" y="577349"/>
                  <a:pt x="1701184" y="584450"/>
                  <a:pt x="1701184" y="589180"/>
                </a:cubicBezTo>
                <a:cubicBezTo>
                  <a:pt x="1705918" y="589772"/>
                  <a:pt x="1708285" y="592139"/>
                  <a:pt x="1708285" y="596278"/>
                </a:cubicBezTo>
                <a:lnTo>
                  <a:pt x="1708285" y="603378"/>
                </a:lnTo>
                <a:lnTo>
                  <a:pt x="1694087" y="603379"/>
                </a:lnTo>
                <a:cubicBezTo>
                  <a:pt x="1689357" y="603379"/>
                  <a:pt x="1686989" y="599828"/>
                  <a:pt x="1686989" y="592731"/>
                </a:cubicBezTo>
                <a:cubicBezTo>
                  <a:pt x="1689356" y="587997"/>
                  <a:pt x="1690540" y="584449"/>
                  <a:pt x="1690540" y="582082"/>
                </a:cubicBezTo>
                <a:cubicBezTo>
                  <a:pt x="1685806" y="582083"/>
                  <a:pt x="1683439" y="579716"/>
                  <a:pt x="1683439" y="574985"/>
                </a:cubicBezTo>
                <a:cubicBezTo>
                  <a:pt x="1683438" y="571435"/>
                  <a:pt x="1688173" y="566704"/>
                  <a:pt x="1697637" y="560787"/>
                </a:cubicBezTo>
                <a:close/>
                <a:moveTo>
                  <a:pt x="923981" y="553662"/>
                </a:moveTo>
                <a:lnTo>
                  <a:pt x="923982" y="571408"/>
                </a:lnTo>
                <a:lnTo>
                  <a:pt x="934630" y="571408"/>
                </a:lnTo>
                <a:cubicBezTo>
                  <a:pt x="939360" y="571408"/>
                  <a:pt x="941728" y="569041"/>
                  <a:pt x="941728" y="564310"/>
                </a:cubicBezTo>
                <a:lnTo>
                  <a:pt x="941727" y="557213"/>
                </a:lnTo>
                <a:close/>
                <a:moveTo>
                  <a:pt x="2318779" y="546565"/>
                </a:moveTo>
                <a:lnTo>
                  <a:pt x="2325880" y="546565"/>
                </a:lnTo>
                <a:lnTo>
                  <a:pt x="2325879" y="557213"/>
                </a:lnTo>
                <a:cubicBezTo>
                  <a:pt x="2325880" y="569041"/>
                  <a:pt x="2319962" y="579689"/>
                  <a:pt x="2308135" y="589154"/>
                </a:cubicBezTo>
                <a:cubicBezTo>
                  <a:pt x="2303400" y="589153"/>
                  <a:pt x="2301033" y="586787"/>
                  <a:pt x="2301033" y="582056"/>
                </a:cubicBezTo>
                <a:lnTo>
                  <a:pt x="2301034" y="578506"/>
                </a:lnTo>
                <a:cubicBezTo>
                  <a:pt x="2312865" y="565494"/>
                  <a:pt x="2318779" y="554846"/>
                  <a:pt x="2318779" y="546565"/>
                </a:cubicBezTo>
                <a:close/>
                <a:moveTo>
                  <a:pt x="3681588" y="532393"/>
                </a:moveTo>
                <a:cubicBezTo>
                  <a:pt x="3676857" y="532985"/>
                  <a:pt x="3674491" y="535352"/>
                  <a:pt x="3674491" y="539494"/>
                </a:cubicBezTo>
                <a:lnTo>
                  <a:pt x="3681588" y="539495"/>
                </a:lnTo>
                <a:close/>
                <a:moveTo>
                  <a:pt x="2329427" y="532367"/>
                </a:moveTo>
                <a:lnTo>
                  <a:pt x="2336524" y="532367"/>
                </a:lnTo>
                <a:lnTo>
                  <a:pt x="2336524" y="539468"/>
                </a:lnTo>
                <a:lnTo>
                  <a:pt x="2329427" y="539467"/>
                </a:lnTo>
                <a:close/>
                <a:moveTo>
                  <a:pt x="1094338" y="528820"/>
                </a:moveTo>
                <a:lnTo>
                  <a:pt x="1087241" y="539467"/>
                </a:lnTo>
                <a:cubicBezTo>
                  <a:pt x="1087829" y="544199"/>
                  <a:pt x="1090196" y="546565"/>
                  <a:pt x="1094339" y="546565"/>
                </a:cubicBezTo>
                <a:lnTo>
                  <a:pt x="1101436" y="546565"/>
                </a:lnTo>
                <a:lnTo>
                  <a:pt x="1101436" y="532367"/>
                </a:lnTo>
                <a:close/>
                <a:moveTo>
                  <a:pt x="899135" y="489778"/>
                </a:moveTo>
                <a:lnTo>
                  <a:pt x="909783" y="489779"/>
                </a:lnTo>
                <a:lnTo>
                  <a:pt x="906236" y="511075"/>
                </a:lnTo>
                <a:lnTo>
                  <a:pt x="902686" y="511074"/>
                </a:lnTo>
                <a:cubicBezTo>
                  <a:pt x="897952" y="511075"/>
                  <a:pt x="895589" y="507524"/>
                  <a:pt x="895588" y="500426"/>
                </a:cubicBezTo>
                <a:cubicBezTo>
                  <a:pt x="897952" y="495692"/>
                  <a:pt x="899135" y="492145"/>
                  <a:pt x="899135" y="489778"/>
                </a:cubicBezTo>
                <a:close/>
                <a:moveTo>
                  <a:pt x="3132331" y="473637"/>
                </a:moveTo>
                <a:lnTo>
                  <a:pt x="3118311" y="486255"/>
                </a:lnTo>
                <a:cubicBezTo>
                  <a:pt x="3114169" y="492764"/>
                  <a:pt x="3109438" y="505776"/>
                  <a:pt x="3104116" y="525296"/>
                </a:cubicBezTo>
                <a:lnTo>
                  <a:pt x="3111213" y="525297"/>
                </a:lnTo>
                <a:lnTo>
                  <a:pt x="3114657" y="522823"/>
                </a:lnTo>
                <a:lnTo>
                  <a:pt x="3113731" y="518198"/>
                </a:lnTo>
                <a:lnTo>
                  <a:pt x="3113731" y="514648"/>
                </a:lnTo>
                <a:cubicBezTo>
                  <a:pt x="3122013" y="514648"/>
                  <a:pt x="3129109" y="506366"/>
                  <a:pt x="3135027" y="489805"/>
                </a:cubicBezTo>
                <a:close/>
                <a:moveTo>
                  <a:pt x="1129830" y="464935"/>
                </a:moveTo>
                <a:lnTo>
                  <a:pt x="1136927" y="464936"/>
                </a:lnTo>
                <a:lnTo>
                  <a:pt x="1136927" y="475584"/>
                </a:lnTo>
                <a:cubicBezTo>
                  <a:pt x="1132196" y="475584"/>
                  <a:pt x="1129829" y="473216"/>
                  <a:pt x="1129829" y="468483"/>
                </a:cubicBezTo>
                <a:close/>
                <a:moveTo>
                  <a:pt x="2368469" y="461385"/>
                </a:moveTo>
                <a:cubicBezTo>
                  <a:pt x="2373199" y="461977"/>
                  <a:pt x="2375566" y="464344"/>
                  <a:pt x="2375566" y="468482"/>
                </a:cubicBezTo>
                <a:lnTo>
                  <a:pt x="2375566" y="475584"/>
                </a:lnTo>
                <a:lnTo>
                  <a:pt x="2368469" y="475583"/>
                </a:lnTo>
                <a:close/>
                <a:moveTo>
                  <a:pt x="963020" y="436542"/>
                </a:moveTo>
                <a:lnTo>
                  <a:pt x="963019" y="447190"/>
                </a:lnTo>
                <a:lnTo>
                  <a:pt x="966570" y="447190"/>
                </a:lnTo>
                <a:lnTo>
                  <a:pt x="966570" y="436542"/>
                </a:lnTo>
                <a:close/>
                <a:moveTo>
                  <a:pt x="1097885" y="408149"/>
                </a:moveTo>
                <a:lnTo>
                  <a:pt x="1101436" y="408149"/>
                </a:lnTo>
                <a:cubicBezTo>
                  <a:pt x="1117998" y="416430"/>
                  <a:pt x="1126279" y="422348"/>
                  <a:pt x="1126279" y="425894"/>
                </a:cubicBezTo>
                <a:lnTo>
                  <a:pt x="1126279" y="436542"/>
                </a:lnTo>
                <a:cubicBezTo>
                  <a:pt x="1126279" y="441273"/>
                  <a:pt x="1123911" y="443640"/>
                  <a:pt x="1119182" y="443640"/>
                </a:cubicBezTo>
                <a:cubicBezTo>
                  <a:pt x="1113859" y="438909"/>
                  <a:pt x="1099661" y="432992"/>
                  <a:pt x="1076592" y="425894"/>
                </a:cubicBezTo>
                <a:cubicBezTo>
                  <a:pt x="1068900" y="430629"/>
                  <a:pt x="1061803" y="432992"/>
                  <a:pt x="1055297" y="432991"/>
                </a:cubicBezTo>
                <a:lnTo>
                  <a:pt x="1055298" y="425894"/>
                </a:lnTo>
                <a:cubicBezTo>
                  <a:pt x="1057664" y="425895"/>
                  <a:pt x="1071859" y="419980"/>
                  <a:pt x="1097885" y="408149"/>
                </a:cubicBezTo>
                <a:close/>
                <a:moveTo>
                  <a:pt x="955922" y="404598"/>
                </a:moveTo>
                <a:cubicBezTo>
                  <a:pt x="960653" y="417021"/>
                  <a:pt x="963020" y="424119"/>
                  <a:pt x="963020" y="425895"/>
                </a:cubicBezTo>
                <a:lnTo>
                  <a:pt x="984316" y="425894"/>
                </a:lnTo>
                <a:lnTo>
                  <a:pt x="994963" y="418797"/>
                </a:lnTo>
                <a:lnTo>
                  <a:pt x="1002061" y="418796"/>
                </a:lnTo>
                <a:lnTo>
                  <a:pt x="1002061" y="436542"/>
                </a:lnTo>
                <a:cubicBezTo>
                  <a:pt x="1000286" y="453104"/>
                  <a:pt x="992005" y="472033"/>
                  <a:pt x="977217" y="493329"/>
                </a:cubicBezTo>
                <a:cubicBezTo>
                  <a:pt x="973668" y="493329"/>
                  <a:pt x="967753" y="499243"/>
                  <a:pt x="959472" y="511074"/>
                </a:cubicBezTo>
                <a:lnTo>
                  <a:pt x="948824" y="511075"/>
                </a:lnTo>
                <a:cubicBezTo>
                  <a:pt x="946458" y="506341"/>
                  <a:pt x="945274" y="502793"/>
                  <a:pt x="945274" y="500426"/>
                </a:cubicBezTo>
                <a:lnTo>
                  <a:pt x="948824" y="500427"/>
                </a:lnTo>
                <a:lnTo>
                  <a:pt x="941727" y="482681"/>
                </a:lnTo>
                <a:lnTo>
                  <a:pt x="945274" y="461386"/>
                </a:lnTo>
                <a:lnTo>
                  <a:pt x="945274" y="447190"/>
                </a:lnTo>
                <a:lnTo>
                  <a:pt x="934630" y="432992"/>
                </a:lnTo>
                <a:cubicBezTo>
                  <a:pt x="941135" y="414062"/>
                  <a:pt x="945866" y="404598"/>
                  <a:pt x="948824" y="404598"/>
                </a:cubicBezTo>
                <a:close/>
                <a:moveTo>
                  <a:pt x="1023357" y="397501"/>
                </a:moveTo>
                <a:lnTo>
                  <a:pt x="1026904" y="397501"/>
                </a:lnTo>
                <a:cubicBezTo>
                  <a:pt x="1031637" y="398092"/>
                  <a:pt x="1034004" y="400460"/>
                  <a:pt x="1034005" y="404598"/>
                </a:cubicBezTo>
                <a:cubicBezTo>
                  <a:pt x="1029271" y="414063"/>
                  <a:pt x="1026904" y="421164"/>
                  <a:pt x="1026904" y="425894"/>
                </a:cubicBezTo>
                <a:cubicBezTo>
                  <a:pt x="1031637" y="426486"/>
                  <a:pt x="1034004" y="428853"/>
                  <a:pt x="1034005" y="432992"/>
                </a:cubicBezTo>
                <a:lnTo>
                  <a:pt x="1034005" y="440093"/>
                </a:lnTo>
                <a:lnTo>
                  <a:pt x="1019806" y="440092"/>
                </a:lnTo>
                <a:cubicBezTo>
                  <a:pt x="1015075" y="440092"/>
                  <a:pt x="1012709" y="436542"/>
                  <a:pt x="1012709" y="429445"/>
                </a:cubicBezTo>
                <a:cubicBezTo>
                  <a:pt x="1015076" y="424711"/>
                  <a:pt x="1016259" y="421164"/>
                  <a:pt x="1016260" y="418797"/>
                </a:cubicBezTo>
                <a:cubicBezTo>
                  <a:pt x="1011525" y="418797"/>
                  <a:pt x="1009159" y="416430"/>
                  <a:pt x="1009159" y="411700"/>
                </a:cubicBezTo>
                <a:cubicBezTo>
                  <a:pt x="1009158" y="408149"/>
                  <a:pt x="1013892" y="403419"/>
                  <a:pt x="1023357" y="397501"/>
                </a:cubicBezTo>
                <a:close/>
                <a:moveTo>
                  <a:pt x="3230852" y="354939"/>
                </a:moveTo>
                <a:lnTo>
                  <a:pt x="3237949" y="354940"/>
                </a:lnTo>
                <a:lnTo>
                  <a:pt x="3241499" y="369135"/>
                </a:lnTo>
                <a:lnTo>
                  <a:pt x="3234403" y="372685"/>
                </a:lnTo>
                <a:cubicBezTo>
                  <a:pt x="3229668" y="372684"/>
                  <a:pt x="3227304" y="370317"/>
                  <a:pt x="3227305" y="365587"/>
                </a:cubicBezTo>
                <a:cubicBezTo>
                  <a:pt x="3229668" y="360853"/>
                  <a:pt x="3230852" y="357306"/>
                  <a:pt x="3230852" y="354939"/>
                </a:cubicBezTo>
                <a:close/>
                <a:moveTo>
                  <a:pt x="3692236" y="308800"/>
                </a:moveTo>
                <a:cubicBezTo>
                  <a:pt x="3696967" y="309392"/>
                  <a:pt x="3699334" y="311759"/>
                  <a:pt x="3699334" y="315898"/>
                </a:cubicBezTo>
                <a:lnTo>
                  <a:pt x="3685139" y="326545"/>
                </a:lnTo>
                <a:cubicBezTo>
                  <a:pt x="3685138" y="324179"/>
                  <a:pt x="3683955" y="322999"/>
                  <a:pt x="3681588" y="322999"/>
                </a:cubicBezTo>
                <a:cubicBezTo>
                  <a:pt x="3685139" y="313535"/>
                  <a:pt x="3688689" y="308800"/>
                  <a:pt x="3692236" y="308800"/>
                </a:cubicBezTo>
                <a:close/>
                <a:moveTo>
                  <a:pt x="3224783" y="308800"/>
                </a:moveTo>
                <a:cubicBezTo>
                  <a:pt x="3229514" y="309393"/>
                  <a:pt x="3231881" y="311759"/>
                  <a:pt x="3231880" y="315898"/>
                </a:cubicBezTo>
                <a:lnTo>
                  <a:pt x="3217686" y="326546"/>
                </a:lnTo>
                <a:cubicBezTo>
                  <a:pt x="3217685" y="324179"/>
                  <a:pt x="3216502" y="322999"/>
                  <a:pt x="3214135" y="322999"/>
                </a:cubicBezTo>
                <a:cubicBezTo>
                  <a:pt x="3217686" y="313534"/>
                  <a:pt x="3221236" y="308800"/>
                  <a:pt x="3224783" y="308800"/>
                </a:cubicBezTo>
                <a:close/>
                <a:moveTo>
                  <a:pt x="3238981" y="301703"/>
                </a:moveTo>
                <a:cubicBezTo>
                  <a:pt x="3250810" y="303479"/>
                  <a:pt x="3256727" y="307025"/>
                  <a:pt x="3256727" y="312351"/>
                </a:cubicBezTo>
                <a:cubicBezTo>
                  <a:pt x="3242529" y="330688"/>
                  <a:pt x="3235431" y="343700"/>
                  <a:pt x="3235431" y="351389"/>
                </a:cubicBezTo>
                <a:lnTo>
                  <a:pt x="3228333" y="351389"/>
                </a:lnTo>
                <a:lnTo>
                  <a:pt x="3228333" y="347841"/>
                </a:lnTo>
                <a:cubicBezTo>
                  <a:pt x="3228333" y="340744"/>
                  <a:pt x="3231881" y="331280"/>
                  <a:pt x="3238981" y="319448"/>
                </a:cubicBezTo>
                <a:lnTo>
                  <a:pt x="3235430" y="301703"/>
                </a:lnTo>
                <a:close/>
                <a:moveTo>
                  <a:pt x="3702884" y="301702"/>
                </a:moveTo>
                <a:lnTo>
                  <a:pt x="3706434" y="301703"/>
                </a:lnTo>
                <a:cubicBezTo>
                  <a:pt x="3718263" y="303478"/>
                  <a:pt x="3724180" y="307026"/>
                  <a:pt x="3724180" y="312351"/>
                </a:cubicBezTo>
                <a:cubicBezTo>
                  <a:pt x="3709981" y="330688"/>
                  <a:pt x="3702884" y="343699"/>
                  <a:pt x="3702884" y="351389"/>
                </a:cubicBezTo>
                <a:lnTo>
                  <a:pt x="3695786" y="351388"/>
                </a:lnTo>
                <a:lnTo>
                  <a:pt x="3695786" y="347842"/>
                </a:lnTo>
                <a:cubicBezTo>
                  <a:pt x="3695786" y="340744"/>
                  <a:pt x="3699334" y="331280"/>
                  <a:pt x="3706434" y="319448"/>
                </a:cubicBezTo>
                <a:close/>
                <a:moveTo>
                  <a:pt x="3681588" y="230721"/>
                </a:moveTo>
                <a:cubicBezTo>
                  <a:pt x="3676857" y="231313"/>
                  <a:pt x="3674490" y="233677"/>
                  <a:pt x="3674490" y="237819"/>
                </a:cubicBezTo>
                <a:lnTo>
                  <a:pt x="3688689" y="237819"/>
                </a:lnTo>
                <a:cubicBezTo>
                  <a:pt x="3688689" y="233088"/>
                  <a:pt x="3686322" y="230721"/>
                  <a:pt x="3681588" y="230721"/>
                </a:cubicBezTo>
                <a:close/>
                <a:moveTo>
                  <a:pt x="3214135" y="230721"/>
                </a:moveTo>
                <a:cubicBezTo>
                  <a:pt x="3209405" y="231313"/>
                  <a:pt x="3207037" y="233677"/>
                  <a:pt x="3207037" y="237819"/>
                </a:cubicBezTo>
                <a:lnTo>
                  <a:pt x="3221236" y="237819"/>
                </a:lnTo>
                <a:cubicBezTo>
                  <a:pt x="3221236" y="233088"/>
                  <a:pt x="3218869" y="230722"/>
                  <a:pt x="3214135" y="230721"/>
                </a:cubicBezTo>
                <a:close/>
                <a:moveTo>
                  <a:pt x="2563668" y="191653"/>
                </a:moveTo>
                <a:lnTo>
                  <a:pt x="2567218" y="205848"/>
                </a:lnTo>
                <a:lnTo>
                  <a:pt x="2560122" y="209398"/>
                </a:lnTo>
                <a:cubicBezTo>
                  <a:pt x="2555387" y="209399"/>
                  <a:pt x="2553024" y="207032"/>
                  <a:pt x="2553024" y="202301"/>
                </a:cubicBezTo>
                <a:cubicBezTo>
                  <a:pt x="2555387" y="197567"/>
                  <a:pt x="2556571" y="194020"/>
                  <a:pt x="2556571" y="191653"/>
                </a:cubicBezTo>
                <a:close/>
                <a:moveTo>
                  <a:pt x="3017955" y="145514"/>
                </a:moveTo>
                <a:cubicBezTo>
                  <a:pt x="3022686" y="146107"/>
                  <a:pt x="3025053" y="148473"/>
                  <a:pt x="3025052" y="152612"/>
                </a:cubicBezTo>
                <a:lnTo>
                  <a:pt x="3010858" y="163260"/>
                </a:lnTo>
                <a:cubicBezTo>
                  <a:pt x="3010857" y="160893"/>
                  <a:pt x="3009674" y="159712"/>
                  <a:pt x="3007307" y="159713"/>
                </a:cubicBezTo>
                <a:cubicBezTo>
                  <a:pt x="3010858" y="150248"/>
                  <a:pt x="3014408" y="145515"/>
                  <a:pt x="3017955" y="145514"/>
                </a:cubicBezTo>
                <a:close/>
                <a:moveTo>
                  <a:pt x="3028603" y="138417"/>
                </a:moveTo>
                <a:lnTo>
                  <a:pt x="3032153" y="138418"/>
                </a:lnTo>
                <a:cubicBezTo>
                  <a:pt x="3043982" y="140192"/>
                  <a:pt x="3049899" y="143739"/>
                  <a:pt x="3049899" y="149065"/>
                </a:cubicBezTo>
                <a:cubicBezTo>
                  <a:pt x="3035700" y="167401"/>
                  <a:pt x="3028603" y="180414"/>
                  <a:pt x="3028603" y="188102"/>
                </a:cubicBezTo>
                <a:lnTo>
                  <a:pt x="3021505" y="188103"/>
                </a:lnTo>
                <a:lnTo>
                  <a:pt x="3021505" y="184556"/>
                </a:lnTo>
                <a:cubicBezTo>
                  <a:pt x="3021505" y="177458"/>
                  <a:pt x="3025053" y="167994"/>
                  <a:pt x="3032153" y="156163"/>
                </a:cubicBezTo>
                <a:close/>
                <a:moveTo>
                  <a:pt x="3007307" y="67435"/>
                </a:moveTo>
                <a:cubicBezTo>
                  <a:pt x="3002576" y="68027"/>
                  <a:pt x="3000209" y="70391"/>
                  <a:pt x="3000209" y="74533"/>
                </a:cubicBezTo>
                <a:lnTo>
                  <a:pt x="3014408" y="74533"/>
                </a:lnTo>
                <a:cubicBezTo>
                  <a:pt x="3014408" y="69802"/>
                  <a:pt x="3012041" y="67435"/>
                  <a:pt x="3007307" y="67435"/>
                </a:cubicBezTo>
                <a:close/>
                <a:moveTo>
                  <a:pt x="2946974" y="0"/>
                </a:moveTo>
                <a:lnTo>
                  <a:pt x="2957621" y="0"/>
                </a:lnTo>
                <a:lnTo>
                  <a:pt x="2964719" y="3551"/>
                </a:lnTo>
                <a:cubicBezTo>
                  <a:pt x="2948157" y="25435"/>
                  <a:pt x="2939876" y="38451"/>
                  <a:pt x="2939876" y="42589"/>
                </a:cubicBezTo>
                <a:cubicBezTo>
                  <a:pt x="2939876" y="51462"/>
                  <a:pt x="2933958" y="59746"/>
                  <a:pt x="2922130" y="67435"/>
                </a:cubicBezTo>
                <a:lnTo>
                  <a:pt x="2922130" y="70982"/>
                </a:lnTo>
                <a:lnTo>
                  <a:pt x="2939876" y="74533"/>
                </a:lnTo>
                <a:lnTo>
                  <a:pt x="2957621" y="74533"/>
                </a:lnTo>
                <a:cubicBezTo>
                  <a:pt x="2963536" y="74533"/>
                  <a:pt x="2970633" y="61518"/>
                  <a:pt x="2978917" y="35491"/>
                </a:cubicBezTo>
                <a:lnTo>
                  <a:pt x="2986015" y="35491"/>
                </a:lnTo>
                <a:lnTo>
                  <a:pt x="2986015" y="56787"/>
                </a:lnTo>
                <a:cubicBezTo>
                  <a:pt x="2986606" y="61518"/>
                  <a:pt x="2988970" y="63885"/>
                  <a:pt x="2993112" y="63885"/>
                </a:cubicBezTo>
                <a:lnTo>
                  <a:pt x="2996663" y="63885"/>
                </a:lnTo>
                <a:cubicBezTo>
                  <a:pt x="2996663" y="47323"/>
                  <a:pt x="3001393" y="39042"/>
                  <a:pt x="3010858" y="39042"/>
                </a:cubicBezTo>
                <a:cubicBezTo>
                  <a:pt x="3027420" y="41997"/>
                  <a:pt x="3035701" y="45548"/>
                  <a:pt x="3035701" y="49690"/>
                </a:cubicBezTo>
                <a:cubicBezTo>
                  <a:pt x="3021506" y="69210"/>
                  <a:pt x="3014408" y="83405"/>
                  <a:pt x="3014408" y="92278"/>
                </a:cubicBezTo>
                <a:cubicBezTo>
                  <a:pt x="3026237" y="98192"/>
                  <a:pt x="3032154" y="102926"/>
                  <a:pt x="3032154" y="106473"/>
                </a:cubicBezTo>
                <a:cubicBezTo>
                  <a:pt x="3003760" y="139600"/>
                  <a:pt x="2989562" y="159713"/>
                  <a:pt x="2989562" y="166810"/>
                </a:cubicBezTo>
                <a:cubicBezTo>
                  <a:pt x="2989562" y="175683"/>
                  <a:pt x="2982464" y="183964"/>
                  <a:pt x="2968270" y="191653"/>
                </a:cubicBezTo>
                <a:cubicBezTo>
                  <a:pt x="2963536" y="205849"/>
                  <a:pt x="2959988" y="212949"/>
                  <a:pt x="2957621" y="212949"/>
                </a:cubicBezTo>
                <a:lnTo>
                  <a:pt x="2961168" y="220047"/>
                </a:lnTo>
                <a:lnTo>
                  <a:pt x="2961168" y="223594"/>
                </a:lnTo>
                <a:cubicBezTo>
                  <a:pt x="2961169" y="228328"/>
                  <a:pt x="2958804" y="230694"/>
                  <a:pt x="2954071" y="230694"/>
                </a:cubicBezTo>
                <a:cubicBezTo>
                  <a:pt x="2954071" y="225961"/>
                  <a:pt x="2951704" y="223594"/>
                  <a:pt x="2946973" y="223594"/>
                </a:cubicBezTo>
                <a:lnTo>
                  <a:pt x="2907932" y="287478"/>
                </a:lnTo>
                <a:lnTo>
                  <a:pt x="2900835" y="287478"/>
                </a:lnTo>
                <a:lnTo>
                  <a:pt x="2900835" y="291028"/>
                </a:lnTo>
                <a:lnTo>
                  <a:pt x="2904267" y="308188"/>
                </a:lnTo>
                <a:lnTo>
                  <a:pt x="2925328" y="275529"/>
                </a:lnTo>
                <a:cubicBezTo>
                  <a:pt x="2937749" y="258967"/>
                  <a:pt x="2952389" y="241665"/>
                  <a:pt x="2969246" y="223623"/>
                </a:cubicBezTo>
                <a:lnTo>
                  <a:pt x="2971565" y="223343"/>
                </a:lnTo>
                <a:lnTo>
                  <a:pt x="2968270" y="220047"/>
                </a:lnTo>
                <a:cubicBezTo>
                  <a:pt x="2987195" y="208806"/>
                  <a:pt x="2996662" y="200526"/>
                  <a:pt x="2996662" y="195204"/>
                </a:cubicBezTo>
                <a:cubicBezTo>
                  <a:pt x="2996662" y="192837"/>
                  <a:pt x="3000209" y="190470"/>
                  <a:pt x="3007307" y="188103"/>
                </a:cubicBezTo>
                <a:lnTo>
                  <a:pt x="3021506" y="212949"/>
                </a:lnTo>
                <a:lnTo>
                  <a:pt x="3021505" y="220001"/>
                </a:lnTo>
                <a:lnTo>
                  <a:pt x="3026033" y="223624"/>
                </a:lnTo>
                <a:cubicBezTo>
                  <a:pt x="3026033" y="225397"/>
                  <a:pt x="3021892" y="231016"/>
                  <a:pt x="3013612" y="240480"/>
                </a:cubicBezTo>
                <a:lnTo>
                  <a:pt x="3010153" y="244185"/>
                </a:lnTo>
                <a:lnTo>
                  <a:pt x="3010857" y="244890"/>
                </a:lnTo>
                <a:lnTo>
                  <a:pt x="3021505" y="244890"/>
                </a:lnTo>
                <a:cubicBezTo>
                  <a:pt x="3025053" y="244890"/>
                  <a:pt x="3035701" y="231875"/>
                  <a:pt x="3053446" y="205848"/>
                </a:cubicBezTo>
                <a:cubicBezTo>
                  <a:pt x="3058180" y="205849"/>
                  <a:pt x="3060546" y="203485"/>
                  <a:pt x="3060547" y="198751"/>
                </a:cubicBezTo>
                <a:lnTo>
                  <a:pt x="3060547" y="173908"/>
                </a:lnTo>
                <a:lnTo>
                  <a:pt x="3085390" y="173908"/>
                </a:lnTo>
                <a:lnTo>
                  <a:pt x="3085389" y="177458"/>
                </a:lnTo>
                <a:cubicBezTo>
                  <a:pt x="3085390" y="181597"/>
                  <a:pt x="3074742" y="198159"/>
                  <a:pt x="3053446" y="227144"/>
                </a:cubicBezTo>
                <a:cubicBezTo>
                  <a:pt x="3053446" y="228032"/>
                  <a:pt x="3051968" y="232024"/>
                  <a:pt x="3049010" y="239123"/>
                </a:cubicBezTo>
                <a:lnTo>
                  <a:pt x="3046754" y="244311"/>
                </a:lnTo>
                <a:lnTo>
                  <a:pt x="3051765" y="240480"/>
                </a:lnTo>
                <a:cubicBezTo>
                  <a:pt x="3059454" y="232790"/>
                  <a:pt x="3069806" y="221255"/>
                  <a:pt x="3082820" y="205875"/>
                </a:cubicBezTo>
                <a:cubicBezTo>
                  <a:pt x="3111213" y="177485"/>
                  <a:pt x="3134873" y="163287"/>
                  <a:pt x="3153802" y="163286"/>
                </a:cubicBezTo>
                <a:lnTo>
                  <a:pt x="3164449" y="163286"/>
                </a:lnTo>
                <a:lnTo>
                  <a:pt x="3171547" y="166837"/>
                </a:lnTo>
                <a:cubicBezTo>
                  <a:pt x="3154985" y="188721"/>
                  <a:pt x="3146704" y="201736"/>
                  <a:pt x="3146704" y="205875"/>
                </a:cubicBezTo>
                <a:cubicBezTo>
                  <a:pt x="3146703" y="214747"/>
                  <a:pt x="3140786" y="223032"/>
                  <a:pt x="3128958" y="230721"/>
                </a:cubicBezTo>
                <a:lnTo>
                  <a:pt x="3128958" y="234268"/>
                </a:lnTo>
                <a:lnTo>
                  <a:pt x="3146704" y="237819"/>
                </a:lnTo>
                <a:lnTo>
                  <a:pt x="3164449" y="237819"/>
                </a:lnTo>
                <a:cubicBezTo>
                  <a:pt x="3170364" y="237819"/>
                  <a:pt x="3177461" y="224804"/>
                  <a:pt x="3185745" y="198778"/>
                </a:cubicBezTo>
                <a:lnTo>
                  <a:pt x="3192843" y="198777"/>
                </a:lnTo>
                <a:lnTo>
                  <a:pt x="3192843" y="220073"/>
                </a:lnTo>
                <a:cubicBezTo>
                  <a:pt x="3193434" y="224804"/>
                  <a:pt x="3195798" y="227170"/>
                  <a:pt x="3199940" y="227170"/>
                </a:cubicBezTo>
                <a:lnTo>
                  <a:pt x="3203490" y="227171"/>
                </a:lnTo>
                <a:cubicBezTo>
                  <a:pt x="3203491" y="210609"/>
                  <a:pt x="3208221" y="202328"/>
                  <a:pt x="3217686" y="202328"/>
                </a:cubicBezTo>
                <a:cubicBezTo>
                  <a:pt x="3234248" y="205283"/>
                  <a:pt x="3242529" y="208834"/>
                  <a:pt x="3242529" y="212976"/>
                </a:cubicBezTo>
                <a:cubicBezTo>
                  <a:pt x="3228334" y="232496"/>
                  <a:pt x="3221236" y="246691"/>
                  <a:pt x="3221236" y="255564"/>
                </a:cubicBezTo>
                <a:cubicBezTo>
                  <a:pt x="3233065" y="261478"/>
                  <a:pt x="3238982" y="266212"/>
                  <a:pt x="3238982" y="269760"/>
                </a:cubicBezTo>
                <a:cubicBezTo>
                  <a:pt x="3210588" y="302887"/>
                  <a:pt x="3196390" y="322999"/>
                  <a:pt x="3196390" y="330096"/>
                </a:cubicBezTo>
                <a:cubicBezTo>
                  <a:pt x="3196390" y="338969"/>
                  <a:pt x="3189292" y="347250"/>
                  <a:pt x="3175098" y="354939"/>
                </a:cubicBezTo>
                <a:cubicBezTo>
                  <a:pt x="3170364" y="369135"/>
                  <a:pt x="3166816" y="376235"/>
                  <a:pt x="3164449" y="376235"/>
                </a:cubicBezTo>
                <a:lnTo>
                  <a:pt x="3167996" y="383333"/>
                </a:lnTo>
                <a:lnTo>
                  <a:pt x="3167996" y="386879"/>
                </a:lnTo>
                <a:cubicBezTo>
                  <a:pt x="3167997" y="391614"/>
                  <a:pt x="3165632" y="393980"/>
                  <a:pt x="3160899" y="393980"/>
                </a:cubicBezTo>
                <a:cubicBezTo>
                  <a:pt x="3160899" y="389247"/>
                  <a:pt x="3158532" y="386880"/>
                  <a:pt x="3153801" y="386880"/>
                </a:cubicBezTo>
                <a:lnTo>
                  <a:pt x="3114760" y="450764"/>
                </a:lnTo>
                <a:lnTo>
                  <a:pt x="3107663" y="450764"/>
                </a:lnTo>
                <a:lnTo>
                  <a:pt x="3107663" y="454314"/>
                </a:lnTo>
                <a:lnTo>
                  <a:pt x="3111213" y="472059"/>
                </a:lnTo>
                <a:lnTo>
                  <a:pt x="3114760" y="472059"/>
                </a:lnTo>
                <a:cubicBezTo>
                  <a:pt x="3131914" y="455497"/>
                  <a:pt x="3144928" y="447217"/>
                  <a:pt x="3153801" y="447217"/>
                </a:cubicBezTo>
                <a:lnTo>
                  <a:pt x="3153801" y="449375"/>
                </a:lnTo>
                <a:lnTo>
                  <a:pt x="3156320" y="447217"/>
                </a:lnTo>
                <a:lnTo>
                  <a:pt x="3159668" y="453910"/>
                </a:lnTo>
                <a:lnTo>
                  <a:pt x="3164449" y="447217"/>
                </a:lnTo>
                <a:cubicBezTo>
                  <a:pt x="3164449" y="435977"/>
                  <a:pt x="3170364" y="417048"/>
                  <a:pt x="3182194" y="390430"/>
                </a:cubicBezTo>
                <a:cubicBezTo>
                  <a:pt x="3177461" y="390430"/>
                  <a:pt x="3175097" y="388063"/>
                  <a:pt x="3175098" y="383333"/>
                </a:cubicBezTo>
                <a:cubicBezTo>
                  <a:pt x="3194023" y="372093"/>
                  <a:pt x="3203490" y="363812"/>
                  <a:pt x="3203490" y="358490"/>
                </a:cubicBezTo>
                <a:cubicBezTo>
                  <a:pt x="3203490" y="356122"/>
                  <a:pt x="3207038" y="353756"/>
                  <a:pt x="3214136" y="351388"/>
                </a:cubicBezTo>
                <a:lnTo>
                  <a:pt x="3228334" y="376235"/>
                </a:lnTo>
                <a:lnTo>
                  <a:pt x="3228334" y="382818"/>
                </a:lnTo>
                <a:lnTo>
                  <a:pt x="3234402" y="379782"/>
                </a:lnTo>
                <a:lnTo>
                  <a:pt x="3237950" y="379782"/>
                </a:lnTo>
                <a:lnTo>
                  <a:pt x="3248335" y="385552"/>
                </a:lnTo>
                <a:lnTo>
                  <a:pt x="3260274" y="369134"/>
                </a:lnTo>
                <a:cubicBezTo>
                  <a:pt x="3265008" y="369135"/>
                  <a:pt x="3267374" y="366771"/>
                  <a:pt x="3267375" y="362037"/>
                </a:cubicBezTo>
                <a:lnTo>
                  <a:pt x="3267375" y="337193"/>
                </a:lnTo>
                <a:lnTo>
                  <a:pt x="3292218" y="337194"/>
                </a:lnTo>
                <a:lnTo>
                  <a:pt x="3292217" y="340744"/>
                </a:lnTo>
                <a:cubicBezTo>
                  <a:pt x="3292218" y="344884"/>
                  <a:pt x="3281570" y="361445"/>
                  <a:pt x="3260274" y="390431"/>
                </a:cubicBezTo>
                <a:lnTo>
                  <a:pt x="3259735" y="391884"/>
                </a:lnTo>
                <a:lnTo>
                  <a:pt x="3269893" y="397528"/>
                </a:lnTo>
                <a:cubicBezTo>
                  <a:pt x="3287638" y="369134"/>
                  <a:pt x="3304201" y="351389"/>
                  <a:pt x="3319579" y="344292"/>
                </a:cubicBezTo>
                <a:lnTo>
                  <a:pt x="3319579" y="358489"/>
                </a:lnTo>
                <a:cubicBezTo>
                  <a:pt x="3321946" y="358490"/>
                  <a:pt x="3323129" y="359670"/>
                  <a:pt x="3323129" y="362037"/>
                </a:cubicBezTo>
                <a:cubicBezTo>
                  <a:pt x="3326679" y="362037"/>
                  <a:pt x="3332594" y="357306"/>
                  <a:pt x="3340874" y="347842"/>
                </a:cubicBezTo>
                <a:lnTo>
                  <a:pt x="3337324" y="340744"/>
                </a:lnTo>
                <a:lnTo>
                  <a:pt x="3337324" y="337194"/>
                </a:lnTo>
                <a:cubicBezTo>
                  <a:pt x="3337324" y="334235"/>
                  <a:pt x="3345605" y="329505"/>
                  <a:pt x="3362171" y="322999"/>
                </a:cubicBezTo>
                <a:cubicBezTo>
                  <a:pt x="3378141" y="292830"/>
                  <a:pt x="3402984" y="259706"/>
                  <a:pt x="3436699" y="223623"/>
                </a:cubicBezTo>
                <a:cubicBezTo>
                  <a:pt x="3462726" y="223624"/>
                  <a:pt x="3475741" y="218890"/>
                  <a:pt x="3475740" y="209425"/>
                </a:cubicBezTo>
                <a:cubicBezTo>
                  <a:pt x="3486388" y="214159"/>
                  <a:pt x="3492303" y="218890"/>
                  <a:pt x="3493486" y="223623"/>
                </a:cubicBezTo>
                <a:cubicBezTo>
                  <a:pt x="3493486" y="227171"/>
                  <a:pt x="3476924" y="246099"/>
                  <a:pt x="3443800" y="280407"/>
                </a:cubicBezTo>
                <a:lnTo>
                  <a:pt x="3443801" y="283957"/>
                </a:lnTo>
                <a:cubicBezTo>
                  <a:pt x="3448531" y="291647"/>
                  <a:pt x="3450897" y="298744"/>
                  <a:pt x="3450898" y="305250"/>
                </a:cubicBezTo>
                <a:cubicBezTo>
                  <a:pt x="3454448" y="305250"/>
                  <a:pt x="3472194" y="287505"/>
                  <a:pt x="3504134" y="252014"/>
                </a:cubicBezTo>
                <a:cubicBezTo>
                  <a:pt x="3508864" y="252014"/>
                  <a:pt x="3524246" y="236636"/>
                  <a:pt x="3550273" y="205875"/>
                </a:cubicBezTo>
                <a:cubicBezTo>
                  <a:pt x="3578666" y="177485"/>
                  <a:pt x="3602326" y="163287"/>
                  <a:pt x="3621255" y="163287"/>
                </a:cubicBezTo>
                <a:lnTo>
                  <a:pt x="3631902" y="163287"/>
                </a:lnTo>
                <a:lnTo>
                  <a:pt x="3639000" y="166837"/>
                </a:lnTo>
                <a:cubicBezTo>
                  <a:pt x="3622438" y="188722"/>
                  <a:pt x="3614157" y="201736"/>
                  <a:pt x="3614157" y="205875"/>
                </a:cubicBezTo>
                <a:cubicBezTo>
                  <a:pt x="3614156" y="214748"/>
                  <a:pt x="3608239" y="223032"/>
                  <a:pt x="3596411" y="230721"/>
                </a:cubicBezTo>
                <a:lnTo>
                  <a:pt x="3596411" y="234269"/>
                </a:lnTo>
                <a:lnTo>
                  <a:pt x="3614157" y="237819"/>
                </a:lnTo>
                <a:lnTo>
                  <a:pt x="3631902" y="237819"/>
                </a:lnTo>
                <a:cubicBezTo>
                  <a:pt x="3637817" y="237819"/>
                  <a:pt x="3644914" y="224804"/>
                  <a:pt x="3653198" y="198778"/>
                </a:cubicBezTo>
                <a:lnTo>
                  <a:pt x="3660296" y="198777"/>
                </a:lnTo>
                <a:lnTo>
                  <a:pt x="3660295" y="220073"/>
                </a:lnTo>
                <a:cubicBezTo>
                  <a:pt x="3660887" y="224803"/>
                  <a:pt x="3663251" y="227171"/>
                  <a:pt x="3667393" y="227170"/>
                </a:cubicBezTo>
                <a:lnTo>
                  <a:pt x="3670944" y="227171"/>
                </a:lnTo>
                <a:cubicBezTo>
                  <a:pt x="3670944" y="210609"/>
                  <a:pt x="3675674" y="202328"/>
                  <a:pt x="3685139" y="202328"/>
                </a:cubicBezTo>
                <a:cubicBezTo>
                  <a:pt x="3701701" y="205283"/>
                  <a:pt x="3709982" y="208834"/>
                  <a:pt x="3709982" y="212976"/>
                </a:cubicBezTo>
                <a:cubicBezTo>
                  <a:pt x="3695787" y="232497"/>
                  <a:pt x="3688689" y="246692"/>
                  <a:pt x="3688689" y="255564"/>
                </a:cubicBezTo>
                <a:cubicBezTo>
                  <a:pt x="3700518" y="261478"/>
                  <a:pt x="3706435" y="266212"/>
                  <a:pt x="3706434" y="269760"/>
                </a:cubicBezTo>
                <a:cubicBezTo>
                  <a:pt x="3678041" y="302887"/>
                  <a:pt x="3663843" y="322998"/>
                  <a:pt x="3663843" y="330097"/>
                </a:cubicBezTo>
                <a:cubicBezTo>
                  <a:pt x="3663843" y="338969"/>
                  <a:pt x="3656745" y="347250"/>
                  <a:pt x="3642551" y="354940"/>
                </a:cubicBezTo>
                <a:cubicBezTo>
                  <a:pt x="3637817" y="369134"/>
                  <a:pt x="3634269" y="376235"/>
                  <a:pt x="3631902" y="376234"/>
                </a:cubicBezTo>
                <a:lnTo>
                  <a:pt x="3635449" y="383332"/>
                </a:lnTo>
                <a:lnTo>
                  <a:pt x="3635449" y="386880"/>
                </a:lnTo>
                <a:cubicBezTo>
                  <a:pt x="3635450" y="391613"/>
                  <a:pt x="3633085" y="393981"/>
                  <a:pt x="3628352" y="393980"/>
                </a:cubicBezTo>
                <a:cubicBezTo>
                  <a:pt x="3628352" y="389247"/>
                  <a:pt x="3625985" y="386879"/>
                  <a:pt x="3621254" y="386879"/>
                </a:cubicBezTo>
                <a:lnTo>
                  <a:pt x="3582214" y="450764"/>
                </a:lnTo>
                <a:lnTo>
                  <a:pt x="3575116" y="450764"/>
                </a:lnTo>
                <a:lnTo>
                  <a:pt x="3575116" y="454314"/>
                </a:lnTo>
                <a:lnTo>
                  <a:pt x="3578666" y="472060"/>
                </a:lnTo>
                <a:lnTo>
                  <a:pt x="3582213" y="472060"/>
                </a:lnTo>
                <a:cubicBezTo>
                  <a:pt x="3599367" y="455498"/>
                  <a:pt x="3612381" y="447217"/>
                  <a:pt x="3621254" y="447217"/>
                </a:cubicBezTo>
                <a:lnTo>
                  <a:pt x="3621254" y="450764"/>
                </a:lnTo>
                <a:cubicBezTo>
                  <a:pt x="3621254" y="454314"/>
                  <a:pt x="3609423" y="466145"/>
                  <a:pt x="3585764" y="486255"/>
                </a:cubicBezTo>
                <a:cubicBezTo>
                  <a:pt x="3581622" y="492764"/>
                  <a:pt x="3576891" y="505776"/>
                  <a:pt x="3571569" y="525296"/>
                </a:cubicBezTo>
                <a:lnTo>
                  <a:pt x="3578666" y="525296"/>
                </a:lnTo>
                <a:cubicBezTo>
                  <a:pt x="3589903" y="525296"/>
                  <a:pt x="3601734" y="508734"/>
                  <a:pt x="3614157" y="475610"/>
                </a:cubicBezTo>
                <a:cubicBezTo>
                  <a:pt x="3614157" y="472059"/>
                  <a:pt x="3620071" y="462595"/>
                  <a:pt x="3631902" y="447217"/>
                </a:cubicBezTo>
                <a:cubicBezTo>
                  <a:pt x="3631902" y="435977"/>
                  <a:pt x="3637817" y="417048"/>
                  <a:pt x="3649647" y="390430"/>
                </a:cubicBezTo>
                <a:cubicBezTo>
                  <a:pt x="3644914" y="390431"/>
                  <a:pt x="3642551" y="388064"/>
                  <a:pt x="3642551" y="383332"/>
                </a:cubicBezTo>
                <a:cubicBezTo>
                  <a:pt x="3661476" y="372093"/>
                  <a:pt x="3670943" y="363812"/>
                  <a:pt x="3670943" y="358490"/>
                </a:cubicBezTo>
                <a:cubicBezTo>
                  <a:pt x="3670943" y="356122"/>
                  <a:pt x="3674491" y="353756"/>
                  <a:pt x="3681589" y="351389"/>
                </a:cubicBezTo>
                <a:lnTo>
                  <a:pt x="3695786" y="376235"/>
                </a:lnTo>
                <a:lnTo>
                  <a:pt x="3695787" y="383332"/>
                </a:lnTo>
                <a:lnTo>
                  <a:pt x="3678041" y="397527"/>
                </a:lnTo>
                <a:lnTo>
                  <a:pt x="3678041" y="401078"/>
                </a:lnTo>
                <a:cubicBezTo>
                  <a:pt x="3678633" y="405809"/>
                  <a:pt x="3680996" y="408176"/>
                  <a:pt x="3685138" y="408176"/>
                </a:cubicBezTo>
                <a:lnTo>
                  <a:pt x="3695786" y="408176"/>
                </a:lnTo>
                <a:cubicBezTo>
                  <a:pt x="3699334" y="408175"/>
                  <a:pt x="3709981" y="395160"/>
                  <a:pt x="3727727" y="369135"/>
                </a:cubicBezTo>
                <a:cubicBezTo>
                  <a:pt x="3732461" y="369134"/>
                  <a:pt x="3734827" y="366771"/>
                  <a:pt x="3734828" y="362036"/>
                </a:cubicBezTo>
                <a:lnTo>
                  <a:pt x="3734828" y="337194"/>
                </a:lnTo>
                <a:lnTo>
                  <a:pt x="3759671" y="337194"/>
                </a:lnTo>
                <a:lnTo>
                  <a:pt x="3759670" y="340744"/>
                </a:lnTo>
                <a:cubicBezTo>
                  <a:pt x="3759671" y="344883"/>
                  <a:pt x="3749023" y="361445"/>
                  <a:pt x="3727727" y="390430"/>
                </a:cubicBezTo>
                <a:cubicBezTo>
                  <a:pt x="3727727" y="392205"/>
                  <a:pt x="3721813" y="406400"/>
                  <a:pt x="3709982" y="433018"/>
                </a:cubicBezTo>
                <a:cubicBezTo>
                  <a:pt x="3712349" y="437161"/>
                  <a:pt x="3713532" y="441891"/>
                  <a:pt x="3713532" y="447216"/>
                </a:cubicBezTo>
                <a:cubicBezTo>
                  <a:pt x="3713532" y="457273"/>
                  <a:pt x="3705251" y="464370"/>
                  <a:pt x="3688689" y="468509"/>
                </a:cubicBezTo>
                <a:cubicBezTo>
                  <a:pt x="3686322" y="473243"/>
                  <a:pt x="3685139" y="476791"/>
                  <a:pt x="3685138" y="479157"/>
                </a:cubicBezTo>
                <a:lnTo>
                  <a:pt x="3678041" y="479157"/>
                </a:lnTo>
                <a:lnTo>
                  <a:pt x="3670944" y="475610"/>
                </a:lnTo>
                <a:cubicBezTo>
                  <a:pt x="3666209" y="490396"/>
                  <a:pt x="3663842" y="499861"/>
                  <a:pt x="3663843" y="504000"/>
                </a:cubicBezTo>
                <a:lnTo>
                  <a:pt x="3667393" y="504001"/>
                </a:lnTo>
                <a:cubicBezTo>
                  <a:pt x="3673899" y="503411"/>
                  <a:pt x="3679816" y="497494"/>
                  <a:pt x="3685139" y="486255"/>
                </a:cubicBezTo>
                <a:cubicBezTo>
                  <a:pt x="3696967" y="483891"/>
                  <a:pt x="3702884" y="479157"/>
                  <a:pt x="3702884" y="472060"/>
                </a:cubicBezTo>
                <a:lnTo>
                  <a:pt x="3713532" y="472059"/>
                </a:lnTo>
                <a:lnTo>
                  <a:pt x="3713532" y="475610"/>
                </a:lnTo>
                <a:lnTo>
                  <a:pt x="3695787" y="514647"/>
                </a:lnTo>
                <a:lnTo>
                  <a:pt x="3699334" y="535944"/>
                </a:lnTo>
                <a:cubicBezTo>
                  <a:pt x="3696966" y="535944"/>
                  <a:pt x="3695787" y="537127"/>
                  <a:pt x="3695786" y="539494"/>
                </a:cubicBezTo>
                <a:lnTo>
                  <a:pt x="3702884" y="543042"/>
                </a:lnTo>
                <a:lnTo>
                  <a:pt x="3724180" y="504000"/>
                </a:lnTo>
                <a:lnTo>
                  <a:pt x="3731278" y="504000"/>
                </a:lnTo>
                <a:lnTo>
                  <a:pt x="3731278" y="514648"/>
                </a:lnTo>
                <a:cubicBezTo>
                  <a:pt x="3731277" y="524112"/>
                  <a:pt x="3727727" y="533577"/>
                  <a:pt x="3720630" y="543041"/>
                </a:cubicBezTo>
                <a:lnTo>
                  <a:pt x="3724180" y="550139"/>
                </a:lnTo>
                <a:lnTo>
                  <a:pt x="3724180" y="553689"/>
                </a:lnTo>
                <a:cubicBezTo>
                  <a:pt x="3712349" y="593322"/>
                  <a:pt x="3706434" y="614615"/>
                  <a:pt x="3706434" y="617573"/>
                </a:cubicBezTo>
                <a:cubicBezTo>
                  <a:pt x="3707023" y="622305"/>
                  <a:pt x="3709390" y="624671"/>
                  <a:pt x="3713532" y="624671"/>
                </a:cubicBezTo>
                <a:cubicBezTo>
                  <a:pt x="3713532" y="641233"/>
                  <a:pt x="3707615" y="664896"/>
                  <a:pt x="3695786" y="695653"/>
                </a:cubicBezTo>
                <a:lnTo>
                  <a:pt x="3678041" y="695653"/>
                </a:lnTo>
                <a:cubicBezTo>
                  <a:pt x="3674490" y="695653"/>
                  <a:pt x="3665027" y="714582"/>
                  <a:pt x="3649648" y="752439"/>
                </a:cubicBezTo>
                <a:lnTo>
                  <a:pt x="3653198" y="773736"/>
                </a:lnTo>
                <a:lnTo>
                  <a:pt x="3646098" y="777283"/>
                </a:lnTo>
                <a:lnTo>
                  <a:pt x="3628352" y="777283"/>
                </a:lnTo>
                <a:cubicBezTo>
                  <a:pt x="3615340" y="795028"/>
                  <a:pt x="3597592" y="810409"/>
                  <a:pt x="3575115" y="823421"/>
                </a:cubicBezTo>
                <a:cubicBezTo>
                  <a:pt x="3575116" y="829336"/>
                  <a:pt x="3568018" y="845901"/>
                  <a:pt x="3553823" y="873111"/>
                </a:cubicBezTo>
                <a:lnTo>
                  <a:pt x="3557370" y="873111"/>
                </a:lnTo>
                <a:lnTo>
                  <a:pt x="3568019" y="866013"/>
                </a:lnTo>
                <a:lnTo>
                  <a:pt x="3571568" y="866013"/>
                </a:lnTo>
                <a:cubicBezTo>
                  <a:pt x="3569201" y="876066"/>
                  <a:pt x="3568018" y="884347"/>
                  <a:pt x="3568018" y="890856"/>
                </a:cubicBezTo>
                <a:cubicBezTo>
                  <a:pt x="3572157" y="890856"/>
                  <a:pt x="3575708" y="894403"/>
                  <a:pt x="3578666" y="901504"/>
                </a:cubicBezTo>
                <a:cubicBezTo>
                  <a:pt x="3575707" y="915699"/>
                  <a:pt x="3572157" y="922796"/>
                  <a:pt x="3568018" y="922797"/>
                </a:cubicBezTo>
                <a:lnTo>
                  <a:pt x="3564467" y="922796"/>
                </a:lnTo>
                <a:cubicBezTo>
                  <a:pt x="3564468" y="913332"/>
                  <a:pt x="3559737" y="908602"/>
                  <a:pt x="3550273" y="908601"/>
                </a:cubicBezTo>
                <a:cubicBezTo>
                  <a:pt x="3547906" y="908602"/>
                  <a:pt x="3540808" y="913331"/>
                  <a:pt x="3528977" y="922797"/>
                </a:cubicBezTo>
                <a:cubicBezTo>
                  <a:pt x="3524246" y="916882"/>
                  <a:pt x="3521880" y="913332"/>
                  <a:pt x="3521879" y="912149"/>
                </a:cubicBezTo>
                <a:cubicBezTo>
                  <a:pt x="3531344" y="891448"/>
                  <a:pt x="3536075" y="879617"/>
                  <a:pt x="3536075" y="876657"/>
                </a:cubicBezTo>
                <a:cubicBezTo>
                  <a:pt x="3530160" y="876658"/>
                  <a:pt x="3526609" y="871928"/>
                  <a:pt x="3525430" y="862463"/>
                </a:cubicBezTo>
                <a:cubicBezTo>
                  <a:pt x="3508273" y="876066"/>
                  <a:pt x="3498811" y="890264"/>
                  <a:pt x="3497036" y="905051"/>
                </a:cubicBezTo>
                <a:lnTo>
                  <a:pt x="3489939" y="901504"/>
                </a:lnTo>
                <a:cubicBezTo>
                  <a:pt x="3439658" y="946459"/>
                  <a:pt x="3410081" y="968935"/>
                  <a:pt x="3401208" y="968936"/>
                </a:cubicBezTo>
                <a:cubicBezTo>
                  <a:pt x="3388197" y="968935"/>
                  <a:pt x="3378732" y="980767"/>
                  <a:pt x="3372819" y="1004426"/>
                </a:cubicBezTo>
                <a:cubicBezTo>
                  <a:pt x="3358620" y="1013890"/>
                  <a:pt x="3351523" y="1024539"/>
                  <a:pt x="3351523" y="1036370"/>
                </a:cubicBezTo>
                <a:cubicBezTo>
                  <a:pt x="3336733" y="1036370"/>
                  <a:pt x="3326085" y="1062396"/>
                  <a:pt x="3319579" y="1114449"/>
                </a:cubicBezTo>
                <a:cubicBezTo>
                  <a:pt x="3312481" y="1114448"/>
                  <a:pt x="3308931" y="1116816"/>
                  <a:pt x="3308931" y="1121546"/>
                </a:cubicBezTo>
                <a:lnTo>
                  <a:pt x="3308931" y="1132194"/>
                </a:lnTo>
                <a:lnTo>
                  <a:pt x="3312481" y="1139291"/>
                </a:lnTo>
                <a:cubicBezTo>
                  <a:pt x="3308931" y="1139292"/>
                  <a:pt x="3304200" y="1144026"/>
                  <a:pt x="3298286" y="1153490"/>
                </a:cubicBezTo>
                <a:lnTo>
                  <a:pt x="3298286" y="1157037"/>
                </a:lnTo>
                <a:lnTo>
                  <a:pt x="3305383" y="1157037"/>
                </a:lnTo>
                <a:cubicBezTo>
                  <a:pt x="3305383" y="1150532"/>
                  <a:pt x="3314848" y="1136337"/>
                  <a:pt x="3333777" y="1114449"/>
                </a:cubicBezTo>
                <a:cubicBezTo>
                  <a:pt x="3333777" y="1121546"/>
                  <a:pt x="3337325" y="1131011"/>
                  <a:pt x="3344425" y="1142842"/>
                </a:cubicBezTo>
                <a:cubicBezTo>
                  <a:pt x="3344425" y="1166502"/>
                  <a:pt x="3333777" y="1178333"/>
                  <a:pt x="3312481" y="1178333"/>
                </a:cubicBezTo>
                <a:cubicBezTo>
                  <a:pt x="3312481" y="1183064"/>
                  <a:pt x="3310114" y="1185430"/>
                  <a:pt x="3305383" y="1185430"/>
                </a:cubicBezTo>
                <a:lnTo>
                  <a:pt x="3298286" y="1185431"/>
                </a:lnTo>
                <a:lnTo>
                  <a:pt x="3298286" y="1171236"/>
                </a:lnTo>
                <a:lnTo>
                  <a:pt x="3294736" y="1171236"/>
                </a:lnTo>
                <a:lnTo>
                  <a:pt x="3294736" y="1178333"/>
                </a:lnTo>
                <a:lnTo>
                  <a:pt x="3291185" y="1178333"/>
                </a:lnTo>
                <a:cubicBezTo>
                  <a:pt x="3279357" y="1167686"/>
                  <a:pt x="3269893" y="1161771"/>
                  <a:pt x="3262796" y="1160588"/>
                </a:cubicBezTo>
                <a:cubicBezTo>
                  <a:pt x="3262795" y="1162955"/>
                  <a:pt x="3261612" y="1166502"/>
                  <a:pt x="3259245" y="1171236"/>
                </a:cubicBezTo>
                <a:cubicBezTo>
                  <a:pt x="3261612" y="1175966"/>
                  <a:pt x="3262795" y="1179517"/>
                  <a:pt x="3262795" y="1181884"/>
                </a:cubicBezTo>
                <a:cubicBezTo>
                  <a:pt x="3252147" y="1226838"/>
                  <a:pt x="3241500" y="1249315"/>
                  <a:pt x="3230852" y="1249315"/>
                </a:cubicBezTo>
                <a:cubicBezTo>
                  <a:pt x="3223754" y="1249316"/>
                  <a:pt x="3215473" y="1244584"/>
                  <a:pt x="3206009" y="1235120"/>
                </a:cubicBezTo>
                <a:lnTo>
                  <a:pt x="3202458" y="1235120"/>
                </a:lnTo>
                <a:cubicBezTo>
                  <a:pt x="3202458" y="1239851"/>
                  <a:pt x="3201275" y="1242217"/>
                  <a:pt x="3198911" y="1242218"/>
                </a:cubicBezTo>
                <a:lnTo>
                  <a:pt x="3202458" y="1249315"/>
                </a:lnTo>
                <a:lnTo>
                  <a:pt x="3202459" y="1252865"/>
                </a:lnTo>
                <a:cubicBezTo>
                  <a:pt x="3195361" y="1260555"/>
                  <a:pt x="3188263" y="1272386"/>
                  <a:pt x="3181166" y="1288357"/>
                </a:cubicBezTo>
                <a:lnTo>
                  <a:pt x="3174065" y="1288357"/>
                </a:lnTo>
                <a:lnTo>
                  <a:pt x="3177616" y="1306102"/>
                </a:lnTo>
                <a:lnTo>
                  <a:pt x="3181165" y="1306101"/>
                </a:lnTo>
                <a:lnTo>
                  <a:pt x="3198911" y="1288357"/>
                </a:lnTo>
                <a:lnTo>
                  <a:pt x="3202458" y="1288357"/>
                </a:lnTo>
                <a:cubicBezTo>
                  <a:pt x="3202458" y="1290720"/>
                  <a:pt x="3203642" y="1294270"/>
                  <a:pt x="3206009" y="1299004"/>
                </a:cubicBezTo>
                <a:cubicBezTo>
                  <a:pt x="3206009" y="1302257"/>
                  <a:pt x="3203050" y="1306546"/>
                  <a:pt x="3197135" y="1311869"/>
                </a:cubicBezTo>
                <a:lnTo>
                  <a:pt x="3187681" y="1318645"/>
                </a:lnTo>
                <a:lnTo>
                  <a:pt x="3180817" y="1331988"/>
                </a:lnTo>
                <a:cubicBezTo>
                  <a:pt x="3175494" y="1340269"/>
                  <a:pt x="3167508" y="1351655"/>
                  <a:pt x="3156860" y="1366148"/>
                </a:cubicBezTo>
                <a:cubicBezTo>
                  <a:pt x="3156860" y="1367036"/>
                  <a:pt x="3155381" y="1371029"/>
                  <a:pt x="3152424" y="1378126"/>
                </a:cubicBezTo>
                <a:lnTo>
                  <a:pt x="3142609" y="1400700"/>
                </a:lnTo>
                <a:lnTo>
                  <a:pt x="3145675" y="1401926"/>
                </a:lnTo>
                <a:lnTo>
                  <a:pt x="3142556" y="1422502"/>
                </a:lnTo>
                <a:lnTo>
                  <a:pt x="3142665" y="1422935"/>
                </a:lnTo>
                <a:lnTo>
                  <a:pt x="3142411" y="1423460"/>
                </a:lnTo>
                <a:lnTo>
                  <a:pt x="3141237" y="1431207"/>
                </a:lnTo>
                <a:cubicBezTo>
                  <a:pt x="3139462" y="1437714"/>
                  <a:pt x="3137393" y="1440968"/>
                  <a:pt x="3135027" y="1440967"/>
                </a:cubicBezTo>
                <a:lnTo>
                  <a:pt x="3131477" y="1440968"/>
                </a:lnTo>
                <a:lnTo>
                  <a:pt x="3131477" y="1438052"/>
                </a:lnTo>
                <a:lnTo>
                  <a:pt x="3117821" y="1444228"/>
                </a:lnTo>
                <a:cubicBezTo>
                  <a:pt x="3115455" y="1448961"/>
                  <a:pt x="3114271" y="1452508"/>
                  <a:pt x="3114272" y="1454876"/>
                </a:cubicBezTo>
                <a:lnTo>
                  <a:pt x="3107174" y="1454875"/>
                </a:lnTo>
                <a:lnTo>
                  <a:pt x="3100076" y="1451328"/>
                </a:lnTo>
                <a:lnTo>
                  <a:pt x="3099911" y="1451991"/>
                </a:lnTo>
                <a:lnTo>
                  <a:pt x="3106634" y="1458713"/>
                </a:lnTo>
                <a:lnTo>
                  <a:pt x="3106634" y="1469611"/>
                </a:lnTo>
                <a:lnTo>
                  <a:pt x="3114272" y="1461973"/>
                </a:lnTo>
                <a:cubicBezTo>
                  <a:pt x="3126099" y="1459609"/>
                  <a:pt x="3132017" y="1454876"/>
                  <a:pt x="3132017" y="1447778"/>
                </a:cubicBezTo>
                <a:lnTo>
                  <a:pt x="3142665" y="1447778"/>
                </a:lnTo>
                <a:lnTo>
                  <a:pt x="3142665" y="1451328"/>
                </a:lnTo>
                <a:lnTo>
                  <a:pt x="3135752" y="1466535"/>
                </a:lnTo>
                <a:lnTo>
                  <a:pt x="3142124" y="1472908"/>
                </a:lnTo>
                <a:lnTo>
                  <a:pt x="3135027" y="1476459"/>
                </a:lnTo>
                <a:lnTo>
                  <a:pt x="3131477" y="1476459"/>
                </a:lnTo>
                <a:lnTo>
                  <a:pt x="3131477" y="1475941"/>
                </a:lnTo>
                <a:lnTo>
                  <a:pt x="3124919" y="1490367"/>
                </a:lnTo>
                <a:lnTo>
                  <a:pt x="3128467" y="1511662"/>
                </a:lnTo>
                <a:cubicBezTo>
                  <a:pt x="3126100" y="1511662"/>
                  <a:pt x="3124919" y="1512846"/>
                  <a:pt x="3124919" y="1515212"/>
                </a:cubicBezTo>
                <a:lnTo>
                  <a:pt x="3127442" y="1516474"/>
                </a:lnTo>
                <a:lnTo>
                  <a:pt x="3127930" y="1515500"/>
                </a:lnTo>
                <a:cubicBezTo>
                  <a:pt x="3129701" y="1501302"/>
                  <a:pt x="3133252" y="1494204"/>
                  <a:pt x="3138574" y="1494204"/>
                </a:cubicBezTo>
                <a:lnTo>
                  <a:pt x="3142125" y="1494204"/>
                </a:lnTo>
                <a:lnTo>
                  <a:pt x="3142125" y="1496615"/>
                </a:lnTo>
                <a:lnTo>
                  <a:pt x="3145827" y="1493442"/>
                </a:lnTo>
                <a:lnTo>
                  <a:pt x="3153313" y="1479718"/>
                </a:lnTo>
                <a:lnTo>
                  <a:pt x="3160410" y="1479718"/>
                </a:lnTo>
                <a:lnTo>
                  <a:pt x="3160410" y="1490366"/>
                </a:lnTo>
                <a:lnTo>
                  <a:pt x="3159925" y="1491660"/>
                </a:lnTo>
                <a:lnTo>
                  <a:pt x="3159978" y="1491766"/>
                </a:lnTo>
                <a:lnTo>
                  <a:pt x="3166967" y="1487106"/>
                </a:lnTo>
                <a:lnTo>
                  <a:pt x="3168224" y="1489305"/>
                </a:lnTo>
                <a:lnTo>
                  <a:pt x="3194917" y="1437422"/>
                </a:lnTo>
                <a:lnTo>
                  <a:pt x="3221665" y="1420568"/>
                </a:lnTo>
                <a:lnTo>
                  <a:pt x="3218430" y="1405476"/>
                </a:lnTo>
                <a:cubicBezTo>
                  <a:pt x="3214882" y="1399561"/>
                  <a:pt x="3209558" y="1396012"/>
                  <a:pt x="3202458" y="1394829"/>
                </a:cubicBezTo>
                <a:cubicBezTo>
                  <a:pt x="3205417" y="1377083"/>
                  <a:pt x="3210147" y="1367619"/>
                  <a:pt x="3216657" y="1366435"/>
                </a:cubicBezTo>
                <a:lnTo>
                  <a:pt x="3223754" y="1369987"/>
                </a:lnTo>
                <a:cubicBezTo>
                  <a:pt x="3228484" y="1361113"/>
                  <a:pt x="3235582" y="1355196"/>
                  <a:pt x="3245050" y="1352240"/>
                </a:cubicBezTo>
                <a:lnTo>
                  <a:pt x="3248597" y="1359338"/>
                </a:lnTo>
                <a:lnTo>
                  <a:pt x="3236659" y="1392172"/>
                </a:lnTo>
                <a:lnTo>
                  <a:pt x="3237948" y="1392171"/>
                </a:lnTo>
                <a:lnTo>
                  <a:pt x="3239474" y="1398274"/>
                </a:lnTo>
                <a:lnTo>
                  <a:pt x="3245492" y="1393941"/>
                </a:lnTo>
                <a:cubicBezTo>
                  <a:pt x="3250815" y="1388618"/>
                  <a:pt x="3257766" y="1380632"/>
                  <a:pt x="3266342" y="1369986"/>
                </a:cubicBezTo>
                <a:cubicBezTo>
                  <a:pt x="3275807" y="1369986"/>
                  <a:pt x="3284088" y="1364069"/>
                  <a:pt x="3291186" y="1352241"/>
                </a:cubicBezTo>
                <a:cubicBezTo>
                  <a:pt x="3287047" y="1349874"/>
                  <a:pt x="3282312" y="1348690"/>
                  <a:pt x="3276990" y="1348690"/>
                </a:cubicBezTo>
                <a:cubicBezTo>
                  <a:pt x="3276991" y="1339226"/>
                  <a:pt x="3282904" y="1334495"/>
                  <a:pt x="3294736" y="1334495"/>
                </a:cubicBezTo>
                <a:lnTo>
                  <a:pt x="3294736" y="1327395"/>
                </a:lnTo>
                <a:lnTo>
                  <a:pt x="3287638" y="1316750"/>
                </a:lnTo>
                <a:lnTo>
                  <a:pt x="3287638" y="1313199"/>
                </a:lnTo>
                <a:cubicBezTo>
                  <a:pt x="3300058" y="1313199"/>
                  <a:pt x="3308339" y="1304918"/>
                  <a:pt x="3312481" y="1288357"/>
                </a:cubicBezTo>
                <a:cubicBezTo>
                  <a:pt x="3343242" y="1233936"/>
                  <a:pt x="3358620" y="1204360"/>
                  <a:pt x="3358620" y="1199630"/>
                </a:cubicBezTo>
                <a:cubicBezTo>
                  <a:pt x="3377549" y="1171827"/>
                  <a:pt x="3387013" y="1155265"/>
                  <a:pt x="3387013" y="1149940"/>
                </a:cubicBezTo>
                <a:lnTo>
                  <a:pt x="3390564" y="1149940"/>
                </a:lnTo>
                <a:cubicBezTo>
                  <a:pt x="3395886" y="1154673"/>
                  <a:pt x="3402984" y="1157037"/>
                  <a:pt x="3411857" y="1157038"/>
                </a:cubicBezTo>
                <a:lnTo>
                  <a:pt x="3411856" y="1167686"/>
                </a:lnTo>
                <a:cubicBezTo>
                  <a:pt x="3394111" y="1186023"/>
                  <a:pt x="3376365" y="1213233"/>
                  <a:pt x="3358620" y="1249315"/>
                </a:cubicBezTo>
                <a:cubicBezTo>
                  <a:pt x="3342058" y="1261737"/>
                  <a:pt x="3333777" y="1272386"/>
                  <a:pt x="3333777" y="1281259"/>
                </a:cubicBezTo>
                <a:cubicBezTo>
                  <a:pt x="3338507" y="1281847"/>
                  <a:pt x="3340875" y="1284214"/>
                  <a:pt x="3340874" y="1288357"/>
                </a:cubicBezTo>
                <a:lnTo>
                  <a:pt x="3340875" y="1295454"/>
                </a:lnTo>
                <a:cubicBezTo>
                  <a:pt x="3332594" y="1295455"/>
                  <a:pt x="3321946" y="1313200"/>
                  <a:pt x="3308931" y="1348690"/>
                </a:cubicBezTo>
                <a:lnTo>
                  <a:pt x="3308931" y="1352240"/>
                </a:lnTo>
                <a:cubicBezTo>
                  <a:pt x="3310706" y="1352241"/>
                  <a:pt x="3320171" y="1341593"/>
                  <a:pt x="3337324" y="1320296"/>
                </a:cubicBezTo>
                <a:lnTo>
                  <a:pt x="3344425" y="1320296"/>
                </a:lnTo>
                <a:cubicBezTo>
                  <a:pt x="3349155" y="1320889"/>
                  <a:pt x="3351522" y="1323255"/>
                  <a:pt x="3351523" y="1327394"/>
                </a:cubicBezTo>
                <a:cubicBezTo>
                  <a:pt x="3351522" y="1346323"/>
                  <a:pt x="3343241" y="1360522"/>
                  <a:pt x="3326680" y="1369986"/>
                </a:cubicBezTo>
                <a:lnTo>
                  <a:pt x="3319577" y="1395347"/>
                </a:lnTo>
                <a:lnTo>
                  <a:pt x="3319577" y="1395722"/>
                </a:lnTo>
                <a:cubicBezTo>
                  <a:pt x="3321944" y="1395722"/>
                  <a:pt x="3323128" y="1396903"/>
                  <a:pt x="3323128" y="1399270"/>
                </a:cubicBezTo>
                <a:cubicBezTo>
                  <a:pt x="3326679" y="1399269"/>
                  <a:pt x="3332593" y="1394538"/>
                  <a:pt x="3340874" y="1385075"/>
                </a:cubicBezTo>
                <a:lnTo>
                  <a:pt x="3337324" y="1377977"/>
                </a:lnTo>
                <a:lnTo>
                  <a:pt x="3337323" y="1374427"/>
                </a:lnTo>
                <a:cubicBezTo>
                  <a:pt x="3337323" y="1371468"/>
                  <a:pt x="3345604" y="1366738"/>
                  <a:pt x="3362169" y="1360231"/>
                </a:cubicBezTo>
                <a:cubicBezTo>
                  <a:pt x="3378139" y="1330063"/>
                  <a:pt x="3402983" y="1296939"/>
                  <a:pt x="3436698" y="1260856"/>
                </a:cubicBezTo>
                <a:cubicBezTo>
                  <a:pt x="3462725" y="1260857"/>
                  <a:pt x="3475739" y="1256123"/>
                  <a:pt x="3475740" y="1246658"/>
                </a:cubicBezTo>
                <a:cubicBezTo>
                  <a:pt x="3486387" y="1251392"/>
                  <a:pt x="3492302" y="1256123"/>
                  <a:pt x="3493485" y="1260856"/>
                </a:cubicBezTo>
                <a:cubicBezTo>
                  <a:pt x="3493485" y="1264404"/>
                  <a:pt x="3476923" y="1283333"/>
                  <a:pt x="3443799" y="1317640"/>
                </a:cubicBezTo>
                <a:lnTo>
                  <a:pt x="3443799" y="1321190"/>
                </a:lnTo>
                <a:cubicBezTo>
                  <a:pt x="3448529" y="1328880"/>
                  <a:pt x="3450897" y="1335977"/>
                  <a:pt x="3450896" y="1342483"/>
                </a:cubicBezTo>
                <a:cubicBezTo>
                  <a:pt x="3454447" y="1342483"/>
                  <a:pt x="3472192" y="1324738"/>
                  <a:pt x="3504133" y="1289246"/>
                </a:cubicBezTo>
                <a:cubicBezTo>
                  <a:pt x="3508864" y="1289246"/>
                  <a:pt x="3524245" y="1273868"/>
                  <a:pt x="3550271" y="1243108"/>
                </a:cubicBezTo>
                <a:cubicBezTo>
                  <a:pt x="3578665" y="1214718"/>
                  <a:pt x="3602325" y="1200519"/>
                  <a:pt x="3621253" y="1200520"/>
                </a:cubicBezTo>
                <a:lnTo>
                  <a:pt x="3631901" y="1200520"/>
                </a:lnTo>
                <a:lnTo>
                  <a:pt x="3638999" y="1204070"/>
                </a:lnTo>
                <a:cubicBezTo>
                  <a:pt x="3622437" y="1225955"/>
                  <a:pt x="3614156" y="1238969"/>
                  <a:pt x="3614156" y="1243108"/>
                </a:cubicBezTo>
                <a:cubicBezTo>
                  <a:pt x="3614156" y="1251981"/>
                  <a:pt x="3608238" y="1260265"/>
                  <a:pt x="3596410" y="1267954"/>
                </a:cubicBezTo>
                <a:lnTo>
                  <a:pt x="3596410" y="1271501"/>
                </a:lnTo>
                <a:lnTo>
                  <a:pt x="3614156" y="1275051"/>
                </a:lnTo>
                <a:lnTo>
                  <a:pt x="3631902" y="1275052"/>
                </a:lnTo>
                <a:cubicBezTo>
                  <a:pt x="3637815" y="1275052"/>
                  <a:pt x="3644913" y="1262037"/>
                  <a:pt x="3653197" y="1236011"/>
                </a:cubicBezTo>
                <a:lnTo>
                  <a:pt x="3660295" y="1236011"/>
                </a:lnTo>
                <a:lnTo>
                  <a:pt x="3660295" y="1257307"/>
                </a:lnTo>
                <a:cubicBezTo>
                  <a:pt x="3660886" y="1262037"/>
                  <a:pt x="3663250" y="1264404"/>
                  <a:pt x="3667393" y="1264403"/>
                </a:cubicBezTo>
                <a:lnTo>
                  <a:pt x="3670942" y="1264404"/>
                </a:lnTo>
                <a:cubicBezTo>
                  <a:pt x="3670942" y="1247842"/>
                  <a:pt x="3675673" y="1239560"/>
                  <a:pt x="3685137" y="1239561"/>
                </a:cubicBezTo>
                <a:cubicBezTo>
                  <a:pt x="3701699" y="1242516"/>
                  <a:pt x="3709981" y="1246066"/>
                  <a:pt x="3709981" y="1250209"/>
                </a:cubicBezTo>
                <a:cubicBezTo>
                  <a:pt x="3695785" y="1269729"/>
                  <a:pt x="3688688" y="1283925"/>
                  <a:pt x="3688688" y="1292797"/>
                </a:cubicBezTo>
                <a:cubicBezTo>
                  <a:pt x="3700516" y="1298711"/>
                  <a:pt x="3706434" y="1303445"/>
                  <a:pt x="3706434" y="1306992"/>
                </a:cubicBezTo>
                <a:cubicBezTo>
                  <a:pt x="3678040" y="1340120"/>
                  <a:pt x="3663842" y="1360231"/>
                  <a:pt x="3663841" y="1367329"/>
                </a:cubicBezTo>
                <a:cubicBezTo>
                  <a:pt x="3663841" y="1376201"/>
                  <a:pt x="3656745" y="1384483"/>
                  <a:pt x="3642549" y="1392171"/>
                </a:cubicBezTo>
                <a:cubicBezTo>
                  <a:pt x="3637815" y="1406367"/>
                  <a:pt x="3634268" y="1413468"/>
                  <a:pt x="3631901" y="1413468"/>
                </a:cubicBezTo>
                <a:lnTo>
                  <a:pt x="3635449" y="1420565"/>
                </a:lnTo>
                <a:lnTo>
                  <a:pt x="3635448" y="1424113"/>
                </a:lnTo>
                <a:cubicBezTo>
                  <a:pt x="3635448" y="1428846"/>
                  <a:pt x="3633085" y="1431214"/>
                  <a:pt x="3628351" y="1431213"/>
                </a:cubicBezTo>
                <a:cubicBezTo>
                  <a:pt x="3628351" y="1426480"/>
                  <a:pt x="3625984" y="1424112"/>
                  <a:pt x="3621254" y="1424112"/>
                </a:cubicBezTo>
                <a:lnTo>
                  <a:pt x="3582212" y="1487997"/>
                </a:lnTo>
                <a:lnTo>
                  <a:pt x="3575114" y="1487997"/>
                </a:lnTo>
                <a:lnTo>
                  <a:pt x="3575115" y="1491548"/>
                </a:lnTo>
                <a:lnTo>
                  <a:pt x="3578665" y="1509293"/>
                </a:lnTo>
                <a:lnTo>
                  <a:pt x="3582212" y="1509293"/>
                </a:lnTo>
                <a:cubicBezTo>
                  <a:pt x="3599366" y="1492731"/>
                  <a:pt x="3612381" y="1484450"/>
                  <a:pt x="3621253" y="1484450"/>
                </a:cubicBezTo>
                <a:lnTo>
                  <a:pt x="3621253" y="1487997"/>
                </a:lnTo>
                <a:cubicBezTo>
                  <a:pt x="3621254" y="1491547"/>
                  <a:pt x="3609422" y="1503378"/>
                  <a:pt x="3585763" y="1523488"/>
                </a:cubicBezTo>
                <a:cubicBezTo>
                  <a:pt x="3581620" y="1529997"/>
                  <a:pt x="3576890" y="1543008"/>
                  <a:pt x="3571567" y="1562529"/>
                </a:cubicBezTo>
                <a:lnTo>
                  <a:pt x="3578664" y="1562529"/>
                </a:lnTo>
                <a:cubicBezTo>
                  <a:pt x="3589902" y="1562529"/>
                  <a:pt x="3601733" y="1545966"/>
                  <a:pt x="3614156" y="1512843"/>
                </a:cubicBezTo>
                <a:cubicBezTo>
                  <a:pt x="3614156" y="1509292"/>
                  <a:pt x="3620070" y="1499828"/>
                  <a:pt x="3631901" y="1484450"/>
                </a:cubicBezTo>
                <a:cubicBezTo>
                  <a:pt x="3631901" y="1473210"/>
                  <a:pt x="3637815" y="1454281"/>
                  <a:pt x="3649647" y="1427663"/>
                </a:cubicBezTo>
                <a:cubicBezTo>
                  <a:pt x="3644913" y="1427663"/>
                  <a:pt x="3642549" y="1425296"/>
                  <a:pt x="3642549" y="1420565"/>
                </a:cubicBezTo>
                <a:cubicBezTo>
                  <a:pt x="3661475" y="1409326"/>
                  <a:pt x="3670942" y="1401045"/>
                  <a:pt x="3670943" y="1395722"/>
                </a:cubicBezTo>
                <a:cubicBezTo>
                  <a:pt x="3670942" y="1393355"/>
                  <a:pt x="3674490" y="1390989"/>
                  <a:pt x="3681587" y="1388622"/>
                </a:cubicBezTo>
                <a:lnTo>
                  <a:pt x="3695786" y="1413468"/>
                </a:lnTo>
                <a:lnTo>
                  <a:pt x="3695785" y="1420565"/>
                </a:lnTo>
                <a:lnTo>
                  <a:pt x="3678040" y="1434760"/>
                </a:lnTo>
                <a:lnTo>
                  <a:pt x="3678040" y="1438311"/>
                </a:lnTo>
                <a:cubicBezTo>
                  <a:pt x="3678631" y="1443041"/>
                  <a:pt x="3680996" y="1445408"/>
                  <a:pt x="3685138" y="1445408"/>
                </a:cubicBezTo>
                <a:lnTo>
                  <a:pt x="3695786" y="1445408"/>
                </a:lnTo>
                <a:cubicBezTo>
                  <a:pt x="3699332" y="1445408"/>
                  <a:pt x="3709980" y="1432394"/>
                  <a:pt x="3727726" y="1406367"/>
                </a:cubicBezTo>
                <a:cubicBezTo>
                  <a:pt x="3732460" y="1406367"/>
                  <a:pt x="3734827" y="1404004"/>
                  <a:pt x="3734827" y="1399269"/>
                </a:cubicBezTo>
                <a:lnTo>
                  <a:pt x="3734826" y="1374427"/>
                </a:lnTo>
                <a:lnTo>
                  <a:pt x="3759670" y="1374427"/>
                </a:lnTo>
                <a:lnTo>
                  <a:pt x="3759670" y="1377978"/>
                </a:lnTo>
                <a:cubicBezTo>
                  <a:pt x="3759670" y="1382116"/>
                  <a:pt x="3749022" y="1398678"/>
                  <a:pt x="3727726" y="1427663"/>
                </a:cubicBezTo>
                <a:cubicBezTo>
                  <a:pt x="3727726" y="1429438"/>
                  <a:pt x="3721812" y="1443633"/>
                  <a:pt x="3709980" y="1470251"/>
                </a:cubicBezTo>
                <a:cubicBezTo>
                  <a:pt x="3712348" y="1474394"/>
                  <a:pt x="3713531" y="1479124"/>
                  <a:pt x="3713531" y="1484449"/>
                </a:cubicBezTo>
                <a:cubicBezTo>
                  <a:pt x="3713531" y="1494506"/>
                  <a:pt x="3705250" y="1501603"/>
                  <a:pt x="3688688" y="1505742"/>
                </a:cubicBezTo>
                <a:cubicBezTo>
                  <a:pt x="3686321" y="1510476"/>
                  <a:pt x="3685137" y="1514024"/>
                  <a:pt x="3685138" y="1516390"/>
                </a:cubicBezTo>
                <a:lnTo>
                  <a:pt x="3678040" y="1516390"/>
                </a:lnTo>
                <a:lnTo>
                  <a:pt x="3670942" y="1512843"/>
                </a:lnTo>
                <a:cubicBezTo>
                  <a:pt x="3666209" y="1527629"/>
                  <a:pt x="3663842" y="1537094"/>
                  <a:pt x="3663842" y="1541233"/>
                </a:cubicBezTo>
                <a:lnTo>
                  <a:pt x="3667392" y="1541234"/>
                </a:lnTo>
                <a:cubicBezTo>
                  <a:pt x="3673898" y="1540644"/>
                  <a:pt x="3679815" y="1534727"/>
                  <a:pt x="3685138" y="1523488"/>
                </a:cubicBezTo>
                <a:cubicBezTo>
                  <a:pt x="3696966" y="1521124"/>
                  <a:pt x="3702883" y="1516390"/>
                  <a:pt x="3702883" y="1509293"/>
                </a:cubicBezTo>
                <a:lnTo>
                  <a:pt x="3713531" y="1509292"/>
                </a:lnTo>
                <a:lnTo>
                  <a:pt x="3713531" y="1512843"/>
                </a:lnTo>
                <a:lnTo>
                  <a:pt x="3695785" y="1551880"/>
                </a:lnTo>
                <a:lnTo>
                  <a:pt x="3699332" y="1573177"/>
                </a:lnTo>
                <a:cubicBezTo>
                  <a:pt x="3696966" y="1573177"/>
                  <a:pt x="3695786" y="1574361"/>
                  <a:pt x="3695785" y="1576727"/>
                </a:cubicBezTo>
                <a:lnTo>
                  <a:pt x="3702883" y="1580273"/>
                </a:lnTo>
                <a:lnTo>
                  <a:pt x="3724179" y="1541233"/>
                </a:lnTo>
                <a:lnTo>
                  <a:pt x="3731277" y="1541233"/>
                </a:lnTo>
                <a:lnTo>
                  <a:pt x="3731277" y="1551881"/>
                </a:lnTo>
                <a:cubicBezTo>
                  <a:pt x="3731277" y="1561345"/>
                  <a:pt x="3727726" y="1570810"/>
                  <a:pt x="3720629" y="1580274"/>
                </a:cubicBezTo>
                <a:lnTo>
                  <a:pt x="3724179" y="1587372"/>
                </a:lnTo>
                <a:lnTo>
                  <a:pt x="3724179" y="1590922"/>
                </a:lnTo>
                <a:cubicBezTo>
                  <a:pt x="3712347" y="1630555"/>
                  <a:pt x="3706434" y="1651847"/>
                  <a:pt x="3706434" y="1654805"/>
                </a:cubicBezTo>
                <a:cubicBezTo>
                  <a:pt x="3707022" y="1659536"/>
                  <a:pt x="3709388" y="1661903"/>
                  <a:pt x="3713531" y="1661903"/>
                </a:cubicBezTo>
                <a:cubicBezTo>
                  <a:pt x="3713531" y="1678465"/>
                  <a:pt x="3707614" y="1702127"/>
                  <a:pt x="3695786" y="1732885"/>
                </a:cubicBezTo>
                <a:lnTo>
                  <a:pt x="3678040" y="1732884"/>
                </a:lnTo>
                <a:cubicBezTo>
                  <a:pt x="3674490" y="1732885"/>
                  <a:pt x="3665025" y="1751814"/>
                  <a:pt x="3649647" y="1789671"/>
                </a:cubicBezTo>
                <a:lnTo>
                  <a:pt x="3653198" y="1810967"/>
                </a:lnTo>
                <a:lnTo>
                  <a:pt x="3646096" y="1814514"/>
                </a:lnTo>
                <a:lnTo>
                  <a:pt x="3628351" y="1814515"/>
                </a:lnTo>
                <a:cubicBezTo>
                  <a:pt x="3615339" y="1832260"/>
                  <a:pt x="3597590" y="1847641"/>
                  <a:pt x="3575115" y="1860653"/>
                </a:cubicBezTo>
                <a:cubicBezTo>
                  <a:pt x="3575115" y="1866568"/>
                  <a:pt x="3568017" y="1883133"/>
                  <a:pt x="3553822" y="1910342"/>
                </a:cubicBezTo>
                <a:lnTo>
                  <a:pt x="3557369" y="1910342"/>
                </a:lnTo>
                <a:lnTo>
                  <a:pt x="3568017" y="1903245"/>
                </a:lnTo>
                <a:lnTo>
                  <a:pt x="3571568" y="1903244"/>
                </a:lnTo>
                <a:cubicBezTo>
                  <a:pt x="3569200" y="1913298"/>
                  <a:pt x="3568017" y="1921579"/>
                  <a:pt x="3568018" y="1928088"/>
                </a:cubicBezTo>
                <a:cubicBezTo>
                  <a:pt x="3572156" y="1928088"/>
                  <a:pt x="3575706" y="1931635"/>
                  <a:pt x="3578665" y="1938736"/>
                </a:cubicBezTo>
                <a:cubicBezTo>
                  <a:pt x="3575707" y="1952930"/>
                  <a:pt x="3572156" y="1960028"/>
                  <a:pt x="3568017" y="1960029"/>
                </a:cubicBezTo>
                <a:lnTo>
                  <a:pt x="3564467" y="1960028"/>
                </a:lnTo>
                <a:cubicBezTo>
                  <a:pt x="3564467" y="1950564"/>
                  <a:pt x="3559736" y="1945833"/>
                  <a:pt x="3550271" y="1945833"/>
                </a:cubicBezTo>
                <a:cubicBezTo>
                  <a:pt x="3547905" y="1945833"/>
                  <a:pt x="3540807" y="1950563"/>
                  <a:pt x="3528976" y="1960029"/>
                </a:cubicBezTo>
                <a:cubicBezTo>
                  <a:pt x="3524245" y="1954114"/>
                  <a:pt x="3521878" y="1950564"/>
                  <a:pt x="3521878" y="1949380"/>
                </a:cubicBezTo>
                <a:cubicBezTo>
                  <a:pt x="3531342" y="1928679"/>
                  <a:pt x="3536074" y="1916849"/>
                  <a:pt x="3536073" y="1913889"/>
                </a:cubicBezTo>
                <a:cubicBezTo>
                  <a:pt x="3530160" y="1913890"/>
                  <a:pt x="3526609" y="1909158"/>
                  <a:pt x="3525428" y="1899695"/>
                </a:cubicBezTo>
                <a:cubicBezTo>
                  <a:pt x="3508272" y="1913297"/>
                  <a:pt x="3498811" y="1927496"/>
                  <a:pt x="3497036" y="1942283"/>
                </a:cubicBezTo>
                <a:lnTo>
                  <a:pt x="3489938" y="1938736"/>
                </a:lnTo>
                <a:cubicBezTo>
                  <a:pt x="3439657" y="1983691"/>
                  <a:pt x="3410080" y="2006167"/>
                  <a:pt x="3401208" y="2006167"/>
                </a:cubicBezTo>
                <a:cubicBezTo>
                  <a:pt x="3388196" y="2006167"/>
                  <a:pt x="3378732" y="2017999"/>
                  <a:pt x="3372817" y="2041658"/>
                </a:cubicBezTo>
                <a:cubicBezTo>
                  <a:pt x="3358619" y="2051122"/>
                  <a:pt x="3351521" y="2061771"/>
                  <a:pt x="3351521" y="2073602"/>
                </a:cubicBezTo>
                <a:cubicBezTo>
                  <a:pt x="3344127" y="2073602"/>
                  <a:pt x="3337768" y="2080108"/>
                  <a:pt x="3332443" y="2093121"/>
                </a:cubicBezTo>
                <a:lnTo>
                  <a:pt x="3326331" y="2120943"/>
                </a:lnTo>
                <a:lnTo>
                  <a:pt x="3331131" y="2116486"/>
                </a:lnTo>
                <a:cubicBezTo>
                  <a:pt x="3335271" y="2114120"/>
                  <a:pt x="3341483" y="2111311"/>
                  <a:pt x="3349765" y="2108059"/>
                </a:cubicBezTo>
                <a:cubicBezTo>
                  <a:pt x="3365735" y="2077890"/>
                  <a:pt x="3390579" y="2044767"/>
                  <a:pt x="3424294" y="2008684"/>
                </a:cubicBezTo>
                <a:cubicBezTo>
                  <a:pt x="3450321" y="2008684"/>
                  <a:pt x="3463335" y="2003949"/>
                  <a:pt x="3463336" y="1994485"/>
                </a:cubicBezTo>
                <a:cubicBezTo>
                  <a:pt x="3473983" y="1999219"/>
                  <a:pt x="3479898" y="2003949"/>
                  <a:pt x="3481081" y="2008684"/>
                </a:cubicBezTo>
                <a:cubicBezTo>
                  <a:pt x="3481081" y="2012230"/>
                  <a:pt x="3464519" y="2031160"/>
                  <a:pt x="3431395" y="2065467"/>
                </a:cubicBezTo>
                <a:lnTo>
                  <a:pt x="3431395" y="2069017"/>
                </a:lnTo>
                <a:cubicBezTo>
                  <a:pt x="3436125" y="2076707"/>
                  <a:pt x="3438492" y="2083804"/>
                  <a:pt x="3438492" y="2090310"/>
                </a:cubicBezTo>
                <a:cubicBezTo>
                  <a:pt x="3442043" y="2090310"/>
                  <a:pt x="3459788" y="2072564"/>
                  <a:pt x="3491729" y="2037073"/>
                </a:cubicBezTo>
                <a:cubicBezTo>
                  <a:pt x="3494095" y="2037074"/>
                  <a:pt x="3499122" y="2033229"/>
                  <a:pt x="3506813" y="2025540"/>
                </a:cubicBezTo>
                <a:lnTo>
                  <a:pt x="3521879" y="2008752"/>
                </a:lnTo>
                <a:lnTo>
                  <a:pt x="3521878" y="1995519"/>
                </a:lnTo>
                <a:cubicBezTo>
                  <a:pt x="3526609" y="1995519"/>
                  <a:pt x="3533710" y="1990789"/>
                  <a:pt x="3543174" y="1981324"/>
                </a:cubicBezTo>
                <a:lnTo>
                  <a:pt x="3546721" y="1981324"/>
                </a:lnTo>
                <a:lnTo>
                  <a:pt x="3546721" y="1983691"/>
                </a:lnTo>
                <a:lnTo>
                  <a:pt x="3576908" y="1958995"/>
                </a:lnTo>
                <a:cubicBezTo>
                  <a:pt x="3588737" y="1951896"/>
                  <a:pt x="3599385" y="1948347"/>
                  <a:pt x="3608849" y="1948346"/>
                </a:cubicBezTo>
                <a:lnTo>
                  <a:pt x="3619497" y="1948346"/>
                </a:lnTo>
                <a:lnTo>
                  <a:pt x="3626595" y="1951898"/>
                </a:lnTo>
                <a:cubicBezTo>
                  <a:pt x="3610033" y="1973781"/>
                  <a:pt x="3601752" y="1986796"/>
                  <a:pt x="3601752" y="1990935"/>
                </a:cubicBezTo>
                <a:cubicBezTo>
                  <a:pt x="3601752" y="1999807"/>
                  <a:pt x="3595834" y="2008091"/>
                  <a:pt x="3584006" y="2015782"/>
                </a:cubicBezTo>
                <a:lnTo>
                  <a:pt x="3584006" y="2019328"/>
                </a:lnTo>
                <a:lnTo>
                  <a:pt x="3601752" y="2022879"/>
                </a:lnTo>
                <a:lnTo>
                  <a:pt x="3619498" y="2022878"/>
                </a:lnTo>
                <a:cubicBezTo>
                  <a:pt x="3625411" y="2022878"/>
                  <a:pt x="3632509" y="2009864"/>
                  <a:pt x="3640794" y="1983837"/>
                </a:cubicBezTo>
                <a:lnTo>
                  <a:pt x="3647891" y="1983837"/>
                </a:lnTo>
                <a:lnTo>
                  <a:pt x="3647891" y="2005133"/>
                </a:lnTo>
                <a:cubicBezTo>
                  <a:pt x="3648482" y="2009864"/>
                  <a:pt x="3650846" y="2012231"/>
                  <a:pt x="3654988" y="2012231"/>
                </a:cubicBezTo>
                <a:lnTo>
                  <a:pt x="3658538" y="2012230"/>
                </a:lnTo>
                <a:cubicBezTo>
                  <a:pt x="3658538" y="1995669"/>
                  <a:pt x="3663269" y="1987388"/>
                  <a:pt x="3672733" y="1987388"/>
                </a:cubicBezTo>
                <a:cubicBezTo>
                  <a:pt x="3689295" y="1990343"/>
                  <a:pt x="3697577" y="1993893"/>
                  <a:pt x="3697577" y="1998036"/>
                </a:cubicBezTo>
                <a:cubicBezTo>
                  <a:pt x="3683381" y="2017556"/>
                  <a:pt x="3676284" y="2031751"/>
                  <a:pt x="3676284" y="2040625"/>
                </a:cubicBezTo>
                <a:cubicBezTo>
                  <a:pt x="3688112" y="2046538"/>
                  <a:pt x="3694030" y="2051272"/>
                  <a:pt x="3694030" y="2054819"/>
                </a:cubicBezTo>
                <a:cubicBezTo>
                  <a:pt x="3665636" y="2087946"/>
                  <a:pt x="3651438" y="2108059"/>
                  <a:pt x="3651437" y="2115156"/>
                </a:cubicBezTo>
                <a:cubicBezTo>
                  <a:pt x="3651437" y="2124029"/>
                  <a:pt x="3644341" y="2132310"/>
                  <a:pt x="3630145" y="2139999"/>
                </a:cubicBezTo>
                <a:cubicBezTo>
                  <a:pt x="3625412" y="2154194"/>
                  <a:pt x="3621864" y="2161296"/>
                  <a:pt x="3619497" y="2161295"/>
                </a:cubicBezTo>
                <a:lnTo>
                  <a:pt x="3623044" y="2168392"/>
                </a:lnTo>
                <a:lnTo>
                  <a:pt x="3623044" y="2171940"/>
                </a:lnTo>
                <a:cubicBezTo>
                  <a:pt x="3623044" y="2176674"/>
                  <a:pt x="3620681" y="2179040"/>
                  <a:pt x="3615947" y="2179041"/>
                </a:cubicBezTo>
                <a:cubicBezTo>
                  <a:pt x="3615947" y="2174306"/>
                  <a:pt x="3613580" y="2171940"/>
                  <a:pt x="3608850" y="2171940"/>
                </a:cubicBezTo>
                <a:lnTo>
                  <a:pt x="3569808" y="2235824"/>
                </a:lnTo>
                <a:lnTo>
                  <a:pt x="3562710" y="2235823"/>
                </a:lnTo>
                <a:lnTo>
                  <a:pt x="3562711" y="2239374"/>
                </a:lnTo>
                <a:lnTo>
                  <a:pt x="3565473" y="2253181"/>
                </a:lnTo>
                <a:lnTo>
                  <a:pt x="3589261" y="2226674"/>
                </a:lnTo>
                <a:cubicBezTo>
                  <a:pt x="3603457" y="2212479"/>
                  <a:pt x="3616471" y="2201832"/>
                  <a:pt x="3628300" y="2194734"/>
                </a:cubicBezTo>
                <a:lnTo>
                  <a:pt x="3629960" y="2194180"/>
                </a:lnTo>
                <a:lnTo>
                  <a:pt x="3637243" y="2175489"/>
                </a:lnTo>
                <a:cubicBezTo>
                  <a:pt x="3632509" y="2175490"/>
                  <a:pt x="3630145" y="2173123"/>
                  <a:pt x="3630145" y="2168392"/>
                </a:cubicBezTo>
                <a:cubicBezTo>
                  <a:pt x="3649071" y="2157153"/>
                  <a:pt x="3658538" y="2148872"/>
                  <a:pt x="3658539" y="2143550"/>
                </a:cubicBezTo>
                <a:cubicBezTo>
                  <a:pt x="3658538" y="2141183"/>
                  <a:pt x="3662086" y="2138816"/>
                  <a:pt x="3669183" y="2136449"/>
                </a:cubicBezTo>
                <a:lnTo>
                  <a:pt x="3683382" y="2161295"/>
                </a:lnTo>
                <a:lnTo>
                  <a:pt x="3683381" y="2168393"/>
                </a:lnTo>
                <a:lnTo>
                  <a:pt x="3665636" y="2182588"/>
                </a:lnTo>
                <a:lnTo>
                  <a:pt x="3665636" y="2184086"/>
                </a:lnTo>
                <a:lnTo>
                  <a:pt x="3670890" y="2184086"/>
                </a:lnTo>
                <a:lnTo>
                  <a:pt x="3677987" y="2187636"/>
                </a:lnTo>
                <a:lnTo>
                  <a:pt x="3674002" y="2193236"/>
                </a:lnTo>
                <a:lnTo>
                  <a:pt x="3683382" y="2193236"/>
                </a:lnTo>
                <a:cubicBezTo>
                  <a:pt x="3686928" y="2193236"/>
                  <a:pt x="3697576" y="2180221"/>
                  <a:pt x="3715322" y="2154194"/>
                </a:cubicBezTo>
                <a:cubicBezTo>
                  <a:pt x="3720055" y="2154194"/>
                  <a:pt x="3722422" y="2151830"/>
                  <a:pt x="3722423" y="2147097"/>
                </a:cubicBezTo>
                <a:lnTo>
                  <a:pt x="3722422" y="2122254"/>
                </a:lnTo>
                <a:lnTo>
                  <a:pt x="3747266" y="2122253"/>
                </a:lnTo>
                <a:lnTo>
                  <a:pt x="3747266" y="2125804"/>
                </a:lnTo>
                <a:cubicBezTo>
                  <a:pt x="3747266" y="2129943"/>
                  <a:pt x="3736618" y="2146506"/>
                  <a:pt x="3715321" y="2175490"/>
                </a:cubicBezTo>
                <a:cubicBezTo>
                  <a:pt x="3715322" y="2177266"/>
                  <a:pt x="3709408" y="2191460"/>
                  <a:pt x="3697577" y="2218079"/>
                </a:cubicBezTo>
                <a:lnTo>
                  <a:pt x="3697951" y="2219577"/>
                </a:lnTo>
                <a:lnTo>
                  <a:pt x="3699284" y="2219576"/>
                </a:lnTo>
                <a:lnTo>
                  <a:pt x="3699283" y="2224906"/>
                </a:lnTo>
                <a:lnTo>
                  <a:pt x="3701127" y="2232277"/>
                </a:lnTo>
                <a:lnTo>
                  <a:pt x="3699284" y="2236095"/>
                </a:lnTo>
                <a:lnTo>
                  <a:pt x="3699284" y="2240872"/>
                </a:lnTo>
                <a:cubicBezTo>
                  <a:pt x="3699876" y="2245603"/>
                  <a:pt x="3702239" y="2247970"/>
                  <a:pt x="3706381" y="2247970"/>
                </a:cubicBezTo>
                <a:lnTo>
                  <a:pt x="3709931" y="2247970"/>
                </a:lnTo>
                <a:cubicBezTo>
                  <a:pt x="3709931" y="2231408"/>
                  <a:pt x="3714663" y="2223127"/>
                  <a:pt x="3724127" y="2223127"/>
                </a:cubicBezTo>
                <a:cubicBezTo>
                  <a:pt x="3740689" y="2226082"/>
                  <a:pt x="3748969" y="2229632"/>
                  <a:pt x="3748969" y="2233774"/>
                </a:cubicBezTo>
                <a:cubicBezTo>
                  <a:pt x="3734775" y="2253295"/>
                  <a:pt x="3727677" y="2267490"/>
                  <a:pt x="3727677" y="2276363"/>
                </a:cubicBezTo>
                <a:cubicBezTo>
                  <a:pt x="3739505" y="2282277"/>
                  <a:pt x="3745422" y="2287011"/>
                  <a:pt x="3745423" y="2290558"/>
                </a:cubicBezTo>
                <a:cubicBezTo>
                  <a:pt x="3731225" y="2307122"/>
                  <a:pt x="3720577" y="2320432"/>
                  <a:pt x="3713479" y="2330488"/>
                </a:cubicBezTo>
                <a:lnTo>
                  <a:pt x="3711406" y="2334461"/>
                </a:lnTo>
                <a:lnTo>
                  <a:pt x="3711775" y="2335200"/>
                </a:lnTo>
                <a:lnTo>
                  <a:pt x="3711775" y="2338749"/>
                </a:lnTo>
                <a:cubicBezTo>
                  <a:pt x="3705860" y="2358566"/>
                  <a:pt x="3701423" y="2373798"/>
                  <a:pt x="3698466" y="2384444"/>
                </a:cubicBezTo>
                <a:lnTo>
                  <a:pt x="3696107" y="2394115"/>
                </a:lnTo>
                <a:lnTo>
                  <a:pt x="3702832" y="2389492"/>
                </a:lnTo>
                <a:cubicBezTo>
                  <a:pt x="3707564" y="2385351"/>
                  <a:pt x="3709931" y="2381950"/>
                  <a:pt x="3709931" y="2379289"/>
                </a:cubicBezTo>
                <a:cubicBezTo>
                  <a:pt x="3709932" y="2376922"/>
                  <a:pt x="3713479" y="2374556"/>
                  <a:pt x="3720576" y="2372188"/>
                </a:cubicBezTo>
                <a:lnTo>
                  <a:pt x="3734775" y="2397035"/>
                </a:lnTo>
                <a:lnTo>
                  <a:pt x="3734775" y="2404132"/>
                </a:lnTo>
                <a:lnTo>
                  <a:pt x="3717029" y="2418327"/>
                </a:lnTo>
                <a:lnTo>
                  <a:pt x="3717029" y="2421878"/>
                </a:lnTo>
                <a:cubicBezTo>
                  <a:pt x="3717621" y="2426607"/>
                  <a:pt x="3719985" y="2428975"/>
                  <a:pt x="3724127" y="2428975"/>
                </a:cubicBezTo>
                <a:lnTo>
                  <a:pt x="3734775" y="2428975"/>
                </a:lnTo>
                <a:cubicBezTo>
                  <a:pt x="3738322" y="2428975"/>
                  <a:pt x="3748970" y="2415960"/>
                  <a:pt x="3766714" y="2389933"/>
                </a:cubicBezTo>
                <a:cubicBezTo>
                  <a:pt x="3771449" y="2389934"/>
                  <a:pt x="3773816" y="2387570"/>
                  <a:pt x="3773815" y="2382836"/>
                </a:cubicBezTo>
                <a:lnTo>
                  <a:pt x="3773816" y="2357993"/>
                </a:lnTo>
                <a:lnTo>
                  <a:pt x="3798659" y="2357992"/>
                </a:lnTo>
                <a:lnTo>
                  <a:pt x="3798659" y="2361543"/>
                </a:lnTo>
                <a:cubicBezTo>
                  <a:pt x="3798658" y="2365682"/>
                  <a:pt x="3788010" y="2382245"/>
                  <a:pt x="3766715" y="2411229"/>
                </a:cubicBezTo>
                <a:cubicBezTo>
                  <a:pt x="3766715" y="2413005"/>
                  <a:pt x="3760801" y="2427200"/>
                  <a:pt x="3748969" y="2453818"/>
                </a:cubicBezTo>
                <a:cubicBezTo>
                  <a:pt x="3751336" y="2457959"/>
                  <a:pt x="3752520" y="2462690"/>
                  <a:pt x="3752520" y="2468016"/>
                </a:cubicBezTo>
                <a:cubicBezTo>
                  <a:pt x="3752520" y="2478072"/>
                  <a:pt x="3744239" y="2485169"/>
                  <a:pt x="3727677" y="2489309"/>
                </a:cubicBezTo>
                <a:cubicBezTo>
                  <a:pt x="3725310" y="2494042"/>
                  <a:pt x="3724127" y="2497589"/>
                  <a:pt x="3724127" y="2499956"/>
                </a:cubicBezTo>
                <a:lnTo>
                  <a:pt x="3717029" y="2499956"/>
                </a:lnTo>
                <a:lnTo>
                  <a:pt x="3709931" y="2496409"/>
                </a:lnTo>
                <a:cubicBezTo>
                  <a:pt x="3705198" y="2511196"/>
                  <a:pt x="3702831" y="2520661"/>
                  <a:pt x="3702830" y="2524800"/>
                </a:cubicBezTo>
                <a:lnTo>
                  <a:pt x="3706381" y="2524799"/>
                </a:lnTo>
                <a:cubicBezTo>
                  <a:pt x="3712887" y="2524211"/>
                  <a:pt x="3718804" y="2518293"/>
                  <a:pt x="3724126" y="2507053"/>
                </a:cubicBezTo>
                <a:cubicBezTo>
                  <a:pt x="3735955" y="2504690"/>
                  <a:pt x="3741871" y="2499957"/>
                  <a:pt x="3741872" y="2492859"/>
                </a:cubicBezTo>
                <a:lnTo>
                  <a:pt x="3752520" y="2492859"/>
                </a:lnTo>
                <a:lnTo>
                  <a:pt x="3752520" y="2496409"/>
                </a:lnTo>
                <a:lnTo>
                  <a:pt x="3734775" y="2535447"/>
                </a:lnTo>
                <a:lnTo>
                  <a:pt x="3738322" y="2556743"/>
                </a:lnTo>
                <a:cubicBezTo>
                  <a:pt x="3735955" y="2556743"/>
                  <a:pt x="3734774" y="2557926"/>
                  <a:pt x="3734775" y="2560294"/>
                </a:cubicBezTo>
                <a:lnTo>
                  <a:pt x="3741872" y="2563841"/>
                </a:lnTo>
                <a:lnTo>
                  <a:pt x="3763168" y="2524799"/>
                </a:lnTo>
                <a:lnTo>
                  <a:pt x="3770265" y="2524800"/>
                </a:lnTo>
                <a:lnTo>
                  <a:pt x="3770265" y="2535448"/>
                </a:lnTo>
                <a:cubicBezTo>
                  <a:pt x="3770266" y="2544912"/>
                  <a:pt x="3766715" y="2554376"/>
                  <a:pt x="3759617" y="2563841"/>
                </a:cubicBezTo>
                <a:lnTo>
                  <a:pt x="3763167" y="2570938"/>
                </a:lnTo>
                <a:lnTo>
                  <a:pt x="3763168" y="2574489"/>
                </a:lnTo>
                <a:cubicBezTo>
                  <a:pt x="3751337" y="2614121"/>
                  <a:pt x="3745423" y="2635414"/>
                  <a:pt x="3745423" y="2638373"/>
                </a:cubicBezTo>
                <a:cubicBezTo>
                  <a:pt x="3746011" y="2643103"/>
                  <a:pt x="3748378" y="2645470"/>
                  <a:pt x="3752520" y="2645470"/>
                </a:cubicBezTo>
                <a:cubicBezTo>
                  <a:pt x="3752520" y="2662033"/>
                  <a:pt x="3746602" y="2685695"/>
                  <a:pt x="3734775" y="2716452"/>
                </a:cubicBezTo>
                <a:lnTo>
                  <a:pt x="3717029" y="2716452"/>
                </a:lnTo>
                <a:cubicBezTo>
                  <a:pt x="3713479" y="2716452"/>
                  <a:pt x="3704014" y="2735381"/>
                  <a:pt x="3688635" y="2773239"/>
                </a:cubicBezTo>
                <a:lnTo>
                  <a:pt x="3692186" y="2794535"/>
                </a:lnTo>
                <a:lnTo>
                  <a:pt x="3685085" y="2798082"/>
                </a:lnTo>
                <a:lnTo>
                  <a:pt x="3667340" y="2798081"/>
                </a:lnTo>
                <a:cubicBezTo>
                  <a:pt x="3654328" y="2815827"/>
                  <a:pt x="3636579" y="2831209"/>
                  <a:pt x="3614104" y="2844221"/>
                </a:cubicBezTo>
                <a:cubicBezTo>
                  <a:pt x="3614103" y="2850134"/>
                  <a:pt x="3607007" y="2866699"/>
                  <a:pt x="3592811" y="2893909"/>
                </a:cubicBezTo>
                <a:lnTo>
                  <a:pt x="3596358" y="2893910"/>
                </a:lnTo>
                <a:lnTo>
                  <a:pt x="3607006" y="2886812"/>
                </a:lnTo>
                <a:lnTo>
                  <a:pt x="3610557" y="2886812"/>
                </a:lnTo>
                <a:cubicBezTo>
                  <a:pt x="3608190" y="2896865"/>
                  <a:pt x="3607006" y="2905146"/>
                  <a:pt x="3607006" y="2911655"/>
                </a:cubicBezTo>
                <a:cubicBezTo>
                  <a:pt x="3611145" y="2911655"/>
                  <a:pt x="3614695" y="2915202"/>
                  <a:pt x="3617654" y="2922303"/>
                </a:cubicBezTo>
                <a:cubicBezTo>
                  <a:pt x="3614695" y="2936498"/>
                  <a:pt x="3611145" y="2943596"/>
                  <a:pt x="3607006" y="2943595"/>
                </a:cubicBezTo>
                <a:lnTo>
                  <a:pt x="3603456" y="2943596"/>
                </a:lnTo>
                <a:cubicBezTo>
                  <a:pt x="3603455" y="2934132"/>
                  <a:pt x="3598725" y="2929400"/>
                  <a:pt x="3589261" y="2929401"/>
                </a:cubicBezTo>
                <a:cubicBezTo>
                  <a:pt x="3586894" y="2929400"/>
                  <a:pt x="3579796" y="2934131"/>
                  <a:pt x="3567965" y="2943595"/>
                </a:cubicBezTo>
                <a:cubicBezTo>
                  <a:pt x="3563234" y="2937682"/>
                  <a:pt x="3560867" y="2934131"/>
                  <a:pt x="3560867" y="2932947"/>
                </a:cubicBezTo>
                <a:cubicBezTo>
                  <a:pt x="3570332" y="2912247"/>
                  <a:pt x="3575062" y="2900415"/>
                  <a:pt x="3575062" y="2897457"/>
                </a:cubicBezTo>
                <a:cubicBezTo>
                  <a:pt x="3569148" y="2897457"/>
                  <a:pt x="3565598" y="2892726"/>
                  <a:pt x="3564418" y="2883262"/>
                </a:cubicBezTo>
                <a:cubicBezTo>
                  <a:pt x="3547261" y="2896865"/>
                  <a:pt x="3537800" y="2911063"/>
                  <a:pt x="3536025" y="2925850"/>
                </a:cubicBezTo>
                <a:lnTo>
                  <a:pt x="3528927" y="2922302"/>
                </a:lnTo>
                <a:cubicBezTo>
                  <a:pt x="3478646" y="2967258"/>
                  <a:pt x="3449069" y="2989734"/>
                  <a:pt x="3440196" y="2989734"/>
                </a:cubicBezTo>
                <a:cubicBezTo>
                  <a:pt x="3427184" y="2989735"/>
                  <a:pt x="3417720" y="3001565"/>
                  <a:pt x="3411806" y="3025225"/>
                </a:cubicBezTo>
                <a:cubicBezTo>
                  <a:pt x="3397608" y="3034690"/>
                  <a:pt x="3390511" y="3045337"/>
                  <a:pt x="3390511" y="3057168"/>
                </a:cubicBezTo>
                <a:cubicBezTo>
                  <a:pt x="3375720" y="3057169"/>
                  <a:pt x="3365073" y="3083196"/>
                  <a:pt x="3358567" y="3135248"/>
                </a:cubicBezTo>
                <a:cubicBezTo>
                  <a:pt x="3351469" y="3135248"/>
                  <a:pt x="3347919" y="3137615"/>
                  <a:pt x="3347919" y="3142346"/>
                </a:cubicBezTo>
                <a:lnTo>
                  <a:pt x="3347919" y="3152993"/>
                </a:lnTo>
                <a:lnTo>
                  <a:pt x="3351469" y="3160091"/>
                </a:lnTo>
                <a:cubicBezTo>
                  <a:pt x="3347919" y="3160091"/>
                  <a:pt x="3343188" y="3164825"/>
                  <a:pt x="3337275" y="3174289"/>
                </a:cubicBezTo>
                <a:lnTo>
                  <a:pt x="3337275" y="3177836"/>
                </a:lnTo>
                <a:lnTo>
                  <a:pt x="3344372" y="3177837"/>
                </a:lnTo>
                <a:cubicBezTo>
                  <a:pt x="3344372" y="3171331"/>
                  <a:pt x="3353837" y="3157135"/>
                  <a:pt x="3372765" y="3135248"/>
                </a:cubicBezTo>
                <a:cubicBezTo>
                  <a:pt x="3372765" y="3142346"/>
                  <a:pt x="3376312" y="3151810"/>
                  <a:pt x="3383413" y="3163641"/>
                </a:cubicBezTo>
                <a:cubicBezTo>
                  <a:pt x="3383413" y="3187301"/>
                  <a:pt x="3372765" y="3199133"/>
                  <a:pt x="3351469" y="3199132"/>
                </a:cubicBezTo>
                <a:cubicBezTo>
                  <a:pt x="3351469" y="3203863"/>
                  <a:pt x="3349102" y="3206230"/>
                  <a:pt x="3344372" y="3206230"/>
                </a:cubicBezTo>
                <a:lnTo>
                  <a:pt x="3337275" y="3206229"/>
                </a:lnTo>
                <a:lnTo>
                  <a:pt x="3337274" y="3192035"/>
                </a:lnTo>
                <a:lnTo>
                  <a:pt x="3333724" y="3192034"/>
                </a:lnTo>
                <a:lnTo>
                  <a:pt x="3333723" y="3199133"/>
                </a:lnTo>
                <a:lnTo>
                  <a:pt x="3330174" y="3199132"/>
                </a:lnTo>
                <a:lnTo>
                  <a:pt x="3323417" y="3194908"/>
                </a:lnTo>
                <a:lnTo>
                  <a:pt x="3321372" y="3197635"/>
                </a:lnTo>
                <a:lnTo>
                  <a:pt x="3316798" y="3190771"/>
                </a:lnTo>
                <a:lnTo>
                  <a:pt x="3306137" y="3184107"/>
                </a:lnTo>
                <a:lnTo>
                  <a:pt x="3304957" y="3188319"/>
                </a:lnTo>
                <a:lnTo>
                  <a:pt x="3299770" y="3196643"/>
                </a:lnTo>
                <a:lnTo>
                  <a:pt x="3301783" y="3202682"/>
                </a:lnTo>
                <a:lnTo>
                  <a:pt x="3293460" y="3229037"/>
                </a:lnTo>
                <a:lnTo>
                  <a:pt x="3296526" y="3233126"/>
                </a:lnTo>
                <a:cubicBezTo>
                  <a:pt x="3296526" y="3224252"/>
                  <a:pt x="3297414" y="3217450"/>
                  <a:pt x="3299188" y="3212718"/>
                </a:cubicBezTo>
                <a:lnTo>
                  <a:pt x="3305740" y="3206165"/>
                </a:lnTo>
                <a:lnTo>
                  <a:pt x="3308880" y="3192035"/>
                </a:lnTo>
                <a:cubicBezTo>
                  <a:pt x="3312428" y="3192035"/>
                  <a:pt x="3315979" y="3195582"/>
                  <a:pt x="3319528" y="3202683"/>
                </a:cubicBezTo>
                <a:lnTo>
                  <a:pt x="3319529" y="3209780"/>
                </a:lnTo>
                <a:cubicBezTo>
                  <a:pt x="3314795" y="3215102"/>
                  <a:pt x="3312428" y="3222200"/>
                  <a:pt x="3312428" y="3231072"/>
                </a:cubicBezTo>
                <a:lnTo>
                  <a:pt x="3306497" y="3231073"/>
                </a:lnTo>
                <a:lnTo>
                  <a:pt x="3289430" y="3265512"/>
                </a:lnTo>
                <a:cubicBezTo>
                  <a:pt x="3282922" y="3276751"/>
                  <a:pt x="3278190" y="3282519"/>
                  <a:pt x="3275233" y="3282814"/>
                </a:cubicBezTo>
                <a:lnTo>
                  <a:pt x="3261035" y="3272167"/>
                </a:lnTo>
                <a:lnTo>
                  <a:pt x="3263019" y="3266217"/>
                </a:lnTo>
                <a:lnTo>
                  <a:pt x="3253938" y="3261027"/>
                </a:lnTo>
                <a:lnTo>
                  <a:pt x="3253937" y="3282814"/>
                </a:lnTo>
                <a:cubicBezTo>
                  <a:pt x="3253937" y="3287545"/>
                  <a:pt x="3251571" y="3289912"/>
                  <a:pt x="3246840" y="3289912"/>
                </a:cubicBezTo>
                <a:lnTo>
                  <a:pt x="3250390" y="3307658"/>
                </a:lnTo>
                <a:lnTo>
                  <a:pt x="3244402" y="3318021"/>
                </a:lnTo>
                <a:lnTo>
                  <a:pt x="3244996" y="3319803"/>
                </a:lnTo>
                <a:cubicBezTo>
                  <a:pt x="3244997" y="3323056"/>
                  <a:pt x="3242039" y="3327345"/>
                  <a:pt x="3236123" y="3332668"/>
                </a:cubicBezTo>
                <a:lnTo>
                  <a:pt x="3235808" y="3332894"/>
                </a:lnTo>
                <a:lnTo>
                  <a:pt x="3227319" y="3347584"/>
                </a:lnTo>
                <a:cubicBezTo>
                  <a:pt x="3219038" y="3356457"/>
                  <a:pt x="3210166" y="3360894"/>
                  <a:pt x="3200701" y="3360894"/>
                </a:cubicBezTo>
                <a:cubicBezTo>
                  <a:pt x="3200701" y="3368583"/>
                  <a:pt x="3198631" y="3375978"/>
                  <a:pt x="3194490" y="3383075"/>
                </a:cubicBezTo>
                <a:lnTo>
                  <a:pt x="3182653" y="3396040"/>
                </a:lnTo>
                <a:lnTo>
                  <a:pt x="3181113" y="3401433"/>
                </a:lnTo>
                <a:lnTo>
                  <a:pt x="3179916" y="3399039"/>
                </a:lnTo>
                <a:lnTo>
                  <a:pt x="3175858" y="3403482"/>
                </a:lnTo>
                <a:lnTo>
                  <a:pt x="3181904" y="3421622"/>
                </a:lnTo>
                <a:lnTo>
                  <a:pt x="3184663" y="3422726"/>
                </a:lnTo>
                <a:cubicBezTo>
                  <a:pt x="3182296" y="3448751"/>
                  <a:pt x="3178746" y="3461767"/>
                  <a:pt x="3174015" y="3461767"/>
                </a:cubicBezTo>
                <a:lnTo>
                  <a:pt x="3170465" y="3461766"/>
                </a:lnTo>
                <a:lnTo>
                  <a:pt x="3170464" y="3458216"/>
                </a:lnTo>
                <a:lnTo>
                  <a:pt x="3173355" y="3443773"/>
                </a:lnTo>
                <a:lnTo>
                  <a:pt x="3168760" y="3449621"/>
                </a:lnTo>
                <a:lnTo>
                  <a:pt x="3154562" y="3442524"/>
                </a:lnTo>
                <a:lnTo>
                  <a:pt x="3155392" y="3437382"/>
                </a:lnTo>
                <a:lnTo>
                  <a:pt x="3152719" y="3433373"/>
                </a:lnTo>
                <a:lnTo>
                  <a:pt x="3152719" y="3429822"/>
                </a:lnTo>
                <a:lnTo>
                  <a:pt x="3158463" y="3418334"/>
                </a:lnTo>
                <a:lnTo>
                  <a:pt x="3158998" y="3415018"/>
                </a:lnTo>
                <a:cubicBezTo>
                  <a:pt x="3161956" y="3406735"/>
                  <a:pt x="3166392" y="3399342"/>
                  <a:pt x="3172308" y="3392834"/>
                </a:cubicBezTo>
                <a:lnTo>
                  <a:pt x="3172308" y="3389287"/>
                </a:lnTo>
                <a:lnTo>
                  <a:pt x="3161660" y="3371542"/>
                </a:lnTo>
                <a:lnTo>
                  <a:pt x="3162389" y="3367898"/>
                </a:lnTo>
                <a:lnTo>
                  <a:pt x="3156952" y="3378771"/>
                </a:lnTo>
                <a:lnTo>
                  <a:pt x="3158113" y="3385737"/>
                </a:lnTo>
                <a:lnTo>
                  <a:pt x="3149169" y="3401708"/>
                </a:lnTo>
                <a:lnTo>
                  <a:pt x="3149168" y="3404980"/>
                </a:lnTo>
                <a:lnTo>
                  <a:pt x="3146244" y="3406930"/>
                </a:lnTo>
                <a:lnTo>
                  <a:pt x="3145691" y="3407920"/>
                </a:lnTo>
                <a:lnTo>
                  <a:pt x="3141649" y="3419179"/>
                </a:lnTo>
                <a:lnTo>
                  <a:pt x="3145622" y="3419178"/>
                </a:lnTo>
                <a:lnTo>
                  <a:pt x="3145622" y="3422726"/>
                </a:lnTo>
                <a:cubicBezTo>
                  <a:pt x="3138524" y="3431006"/>
                  <a:pt x="3134974" y="3446388"/>
                  <a:pt x="3134973" y="3468864"/>
                </a:cubicBezTo>
                <a:cubicBezTo>
                  <a:pt x="3138524" y="3468864"/>
                  <a:pt x="3142071" y="3472415"/>
                  <a:pt x="3145621" y="3479512"/>
                </a:cubicBezTo>
                <a:lnTo>
                  <a:pt x="3145622" y="3493707"/>
                </a:lnTo>
                <a:lnTo>
                  <a:pt x="3134974" y="3493707"/>
                </a:lnTo>
                <a:lnTo>
                  <a:pt x="3142071" y="3504356"/>
                </a:lnTo>
                <a:lnTo>
                  <a:pt x="3142072" y="3507905"/>
                </a:lnTo>
                <a:cubicBezTo>
                  <a:pt x="3142071" y="3525059"/>
                  <a:pt x="3138524" y="3534523"/>
                  <a:pt x="3131424" y="3536299"/>
                </a:cubicBezTo>
                <a:lnTo>
                  <a:pt x="3127876" y="3536298"/>
                </a:lnTo>
                <a:lnTo>
                  <a:pt x="3127877" y="3522101"/>
                </a:lnTo>
                <a:lnTo>
                  <a:pt x="3124326" y="3522100"/>
                </a:lnTo>
                <a:cubicBezTo>
                  <a:pt x="3114861" y="3522101"/>
                  <a:pt x="3110131" y="3541029"/>
                  <a:pt x="3110130" y="3578887"/>
                </a:cubicBezTo>
                <a:lnTo>
                  <a:pt x="3124326" y="3571790"/>
                </a:lnTo>
                <a:cubicBezTo>
                  <a:pt x="3127876" y="3588352"/>
                  <a:pt x="3132607" y="3596633"/>
                  <a:pt x="3138524" y="3596632"/>
                </a:cubicBezTo>
                <a:cubicBezTo>
                  <a:pt x="3138525" y="3593083"/>
                  <a:pt x="3147989" y="3572974"/>
                  <a:pt x="3166917" y="3536299"/>
                </a:cubicBezTo>
                <a:cubicBezTo>
                  <a:pt x="3168689" y="3522101"/>
                  <a:pt x="3172240" y="3515003"/>
                  <a:pt x="3177562" y="3515003"/>
                </a:cubicBezTo>
                <a:lnTo>
                  <a:pt x="3181112" y="3515003"/>
                </a:lnTo>
                <a:lnTo>
                  <a:pt x="3181112" y="3525651"/>
                </a:lnTo>
                <a:cubicBezTo>
                  <a:pt x="3181112" y="3533341"/>
                  <a:pt x="3174015" y="3549902"/>
                  <a:pt x="3159816" y="3575337"/>
                </a:cubicBezTo>
                <a:lnTo>
                  <a:pt x="3163367" y="3575337"/>
                </a:lnTo>
                <a:cubicBezTo>
                  <a:pt x="3168689" y="3575337"/>
                  <a:pt x="3176970" y="3567056"/>
                  <a:pt x="3188210" y="3550494"/>
                </a:cubicBezTo>
                <a:lnTo>
                  <a:pt x="3191760" y="3550494"/>
                </a:lnTo>
                <a:lnTo>
                  <a:pt x="3191760" y="3557591"/>
                </a:lnTo>
                <a:lnTo>
                  <a:pt x="3198858" y="3557592"/>
                </a:lnTo>
                <a:lnTo>
                  <a:pt x="3205955" y="3532749"/>
                </a:lnTo>
                <a:lnTo>
                  <a:pt x="3205955" y="3529198"/>
                </a:lnTo>
                <a:cubicBezTo>
                  <a:pt x="3198858" y="3529198"/>
                  <a:pt x="3195308" y="3524467"/>
                  <a:pt x="3195308" y="3515003"/>
                </a:cubicBezTo>
                <a:lnTo>
                  <a:pt x="3205956" y="3507906"/>
                </a:lnTo>
                <a:cubicBezTo>
                  <a:pt x="3214236" y="3524468"/>
                  <a:pt x="3220153" y="3532748"/>
                  <a:pt x="3223701" y="3532748"/>
                </a:cubicBezTo>
                <a:lnTo>
                  <a:pt x="3227251" y="3525650"/>
                </a:lnTo>
                <a:lnTo>
                  <a:pt x="3216603" y="3511453"/>
                </a:lnTo>
                <a:lnTo>
                  <a:pt x="3216604" y="3500808"/>
                </a:lnTo>
                <a:lnTo>
                  <a:pt x="3223701" y="3500808"/>
                </a:lnTo>
                <a:cubicBezTo>
                  <a:pt x="3230798" y="3514411"/>
                  <a:pt x="3234349" y="3522692"/>
                  <a:pt x="3234348" y="3525651"/>
                </a:cubicBezTo>
                <a:lnTo>
                  <a:pt x="3230798" y="3557592"/>
                </a:lnTo>
                <a:cubicBezTo>
                  <a:pt x="3232574" y="3557591"/>
                  <a:pt x="3238487" y="3551677"/>
                  <a:pt x="3248544" y="3539846"/>
                </a:cubicBezTo>
                <a:lnTo>
                  <a:pt x="3252095" y="3539846"/>
                </a:lnTo>
                <a:cubicBezTo>
                  <a:pt x="3252094" y="3546354"/>
                  <a:pt x="3244996" y="3565281"/>
                  <a:pt x="3230798" y="3596633"/>
                </a:cubicBezTo>
                <a:lnTo>
                  <a:pt x="3230799" y="3607280"/>
                </a:lnTo>
                <a:lnTo>
                  <a:pt x="3234348" y="3607281"/>
                </a:lnTo>
                <a:lnTo>
                  <a:pt x="3266292" y="3550493"/>
                </a:lnTo>
                <a:cubicBezTo>
                  <a:pt x="3266293" y="3535707"/>
                  <a:pt x="3272207" y="3521508"/>
                  <a:pt x="3284038" y="3507906"/>
                </a:cubicBezTo>
                <a:cubicBezTo>
                  <a:pt x="3285810" y="3496074"/>
                  <a:pt x="3289361" y="3490160"/>
                  <a:pt x="3294683" y="3490160"/>
                </a:cubicBezTo>
                <a:lnTo>
                  <a:pt x="3305331" y="3490160"/>
                </a:lnTo>
                <a:lnTo>
                  <a:pt x="3305331" y="3518553"/>
                </a:lnTo>
                <a:cubicBezTo>
                  <a:pt x="3305331" y="3523284"/>
                  <a:pt x="3302963" y="3525650"/>
                  <a:pt x="3298233" y="3525651"/>
                </a:cubicBezTo>
                <a:lnTo>
                  <a:pt x="3301784" y="3543397"/>
                </a:lnTo>
                <a:cubicBezTo>
                  <a:pt x="3287585" y="3578888"/>
                  <a:pt x="3271023" y="3596633"/>
                  <a:pt x="3252094" y="3596632"/>
                </a:cubicBezTo>
                <a:cubicBezTo>
                  <a:pt x="3252094" y="3612011"/>
                  <a:pt x="3243813" y="3626209"/>
                  <a:pt x="3227251" y="3639221"/>
                </a:cubicBezTo>
                <a:cubicBezTo>
                  <a:pt x="3231981" y="3646910"/>
                  <a:pt x="3234349" y="3654011"/>
                  <a:pt x="3234349" y="3660517"/>
                </a:cubicBezTo>
                <a:cubicBezTo>
                  <a:pt x="3226659" y="3677078"/>
                  <a:pt x="3221926" y="3685359"/>
                  <a:pt x="3220154" y="3685359"/>
                </a:cubicBezTo>
                <a:lnTo>
                  <a:pt x="3205956" y="3678262"/>
                </a:lnTo>
                <a:cubicBezTo>
                  <a:pt x="3205955" y="3658149"/>
                  <a:pt x="3211870" y="3641588"/>
                  <a:pt x="3223700" y="3628574"/>
                </a:cubicBezTo>
                <a:lnTo>
                  <a:pt x="3223700" y="3625026"/>
                </a:lnTo>
                <a:lnTo>
                  <a:pt x="3213053" y="3607280"/>
                </a:lnTo>
                <a:lnTo>
                  <a:pt x="3216604" y="3589536"/>
                </a:lnTo>
                <a:lnTo>
                  <a:pt x="3209505" y="3589535"/>
                </a:lnTo>
                <a:cubicBezTo>
                  <a:pt x="3209506" y="3591902"/>
                  <a:pt x="3208323" y="3595450"/>
                  <a:pt x="3205956" y="3600182"/>
                </a:cubicBezTo>
                <a:lnTo>
                  <a:pt x="3209505" y="3621476"/>
                </a:lnTo>
                <a:cubicBezTo>
                  <a:pt x="3201225" y="3632124"/>
                  <a:pt x="3192941" y="3651052"/>
                  <a:pt x="3184663" y="3678262"/>
                </a:cubicBezTo>
                <a:cubicBezTo>
                  <a:pt x="3177562" y="3679445"/>
                  <a:pt x="3169281" y="3690094"/>
                  <a:pt x="3159817" y="3710203"/>
                </a:cubicBezTo>
                <a:cubicBezTo>
                  <a:pt x="3154494" y="3710795"/>
                  <a:pt x="3147397" y="3722626"/>
                  <a:pt x="3138524" y="3745694"/>
                </a:cubicBezTo>
                <a:cubicBezTo>
                  <a:pt x="3134974" y="3745693"/>
                  <a:pt x="3131423" y="3749244"/>
                  <a:pt x="3127876" y="3756342"/>
                </a:cubicBezTo>
                <a:lnTo>
                  <a:pt x="3127876" y="3774087"/>
                </a:lnTo>
                <a:cubicBezTo>
                  <a:pt x="3142071" y="3784143"/>
                  <a:pt x="3149169" y="3799525"/>
                  <a:pt x="3149169" y="3820226"/>
                </a:cubicBezTo>
                <a:cubicBezTo>
                  <a:pt x="3165734" y="3831466"/>
                  <a:pt x="3174015" y="3839746"/>
                  <a:pt x="3174015" y="3845068"/>
                </a:cubicBezTo>
                <a:cubicBezTo>
                  <a:pt x="3171648" y="3865181"/>
                  <a:pt x="3170465" y="3881743"/>
                  <a:pt x="3170465" y="3894758"/>
                </a:cubicBezTo>
                <a:cubicBezTo>
                  <a:pt x="3170465" y="3900080"/>
                  <a:pt x="3171648" y="3904814"/>
                  <a:pt x="3174015" y="3908953"/>
                </a:cubicBezTo>
                <a:cubicBezTo>
                  <a:pt x="3174015" y="3911319"/>
                  <a:pt x="3172831" y="3912503"/>
                  <a:pt x="3170464" y="3912503"/>
                </a:cubicBezTo>
                <a:lnTo>
                  <a:pt x="3174015" y="3937346"/>
                </a:lnTo>
                <a:lnTo>
                  <a:pt x="3174015" y="3940897"/>
                </a:lnTo>
                <a:cubicBezTo>
                  <a:pt x="3166917" y="3963373"/>
                  <a:pt x="3163367" y="3977570"/>
                  <a:pt x="3163367" y="3983485"/>
                </a:cubicBezTo>
                <a:lnTo>
                  <a:pt x="3166917" y="4008328"/>
                </a:lnTo>
                <a:cubicBezTo>
                  <a:pt x="3152719" y="4043819"/>
                  <a:pt x="3144439" y="4078130"/>
                  <a:pt x="3142071" y="4111254"/>
                </a:cubicBezTo>
                <a:cubicBezTo>
                  <a:pt x="3137932" y="4118351"/>
                  <a:pt x="3130832" y="4142014"/>
                  <a:pt x="3120779" y="4182236"/>
                </a:cubicBezTo>
                <a:cubicBezTo>
                  <a:pt x="3117819" y="4182236"/>
                  <a:pt x="3113086" y="4197617"/>
                  <a:pt x="3106580" y="4228374"/>
                </a:cubicBezTo>
                <a:cubicBezTo>
                  <a:pt x="3098299" y="4234880"/>
                  <a:pt x="3087652" y="4268007"/>
                  <a:pt x="3074639" y="4327749"/>
                </a:cubicBezTo>
                <a:cubicBezTo>
                  <a:pt x="3063400" y="4349637"/>
                  <a:pt x="3053936" y="4379210"/>
                  <a:pt x="3046247" y="4416476"/>
                </a:cubicBezTo>
                <a:cubicBezTo>
                  <a:pt x="3036782" y="4427716"/>
                  <a:pt x="3026135" y="4447828"/>
                  <a:pt x="3014302" y="4476813"/>
                </a:cubicBezTo>
                <a:cubicBezTo>
                  <a:pt x="3000699" y="4486870"/>
                  <a:pt x="2990051" y="4503432"/>
                  <a:pt x="2982362" y="4526500"/>
                </a:cubicBezTo>
                <a:cubicBezTo>
                  <a:pt x="2977629" y="4526499"/>
                  <a:pt x="2966984" y="4538330"/>
                  <a:pt x="2950419" y="4561990"/>
                </a:cubicBezTo>
                <a:cubicBezTo>
                  <a:pt x="2950418" y="4577960"/>
                  <a:pt x="2937407" y="4598073"/>
                  <a:pt x="2911381" y="4622327"/>
                </a:cubicBezTo>
                <a:cubicBezTo>
                  <a:pt x="2911381" y="4628833"/>
                  <a:pt x="2905464" y="4635931"/>
                  <a:pt x="2893636" y="4643620"/>
                </a:cubicBezTo>
                <a:cubicBezTo>
                  <a:pt x="2893635" y="4660182"/>
                  <a:pt x="2880620" y="4676744"/>
                  <a:pt x="2854594" y="4693309"/>
                </a:cubicBezTo>
                <a:lnTo>
                  <a:pt x="2854594" y="4711054"/>
                </a:lnTo>
                <a:cubicBezTo>
                  <a:pt x="2847497" y="4717560"/>
                  <a:pt x="2836849" y="4730575"/>
                  <a:pt x="2822653" y="4750092"/>
                </a:cubicBezTo>
                <a:cubicBezTo>
                  <a:pt x="2812597" y="4750093"/>
                  <a:pt x="2804313" y="4759557"/>
                  <a:pt x="2797807" y="4778486"/>
                </a:cubicBezTo>
                <a:cubicBezTo>
                  <a:pt x="2790710" y="4780853"/>
                  <a:pt x="2787163" y="4787949"/>
                  <a:pt x="2787162" y="4799781"/>
                </a:cubicBezTo>
                <a:cubicBezTo>
                  <a:pt x="2793077" y="4804512"/>
                  <a:pt x="2797807" y="4806878"/>
                  <a:pt x="2801358" y="4806879"/>
                </a:cubicBezTo>
                <a:lnTo>
                  <a:pt x="2801358" y="4824624"/>
                </a:lnTo>
                <a:lnTo>
                  <a:pt x="2794260" y="4824625"/>
                </a:lnTo>
                <a:cubicBezTo>
                  <a:pt x="2789526" y="4824624"/>
                  <a:pt x="2787163" y="4821078"/>
                  <a:pt x="2787163" y="4813977"/>
                </a:cubicBezTo>
                <a:lnTo>
                  <a:pt x="2780062" y="4813977"/>
                </a:lnTo>
                <a:lnTo>
                  <a:pt x="2780061" y="4817527"/>
                </a:lnTo>
                <a:cubicBezTo>
                  <a:pt x="2780062" y="4824625"/>
                  <a:pt x="2784796" y="4835273"/>
                  <a:pt x="2794260" y="4849467"/>
                </a:cubicBezTo>
                <a:cubicBezTo>
                  <a:pt x="2791893" y="4867805"/>
                  <a:pt x="2788343" y="4882003"/>
                  <a:pt x="2783612" y="4892059"/>
                </a:cubicBezTo>
                <a:lnTo>
                  <a:pt x="2790710" y="4892059"/>
                </a:lnTo>
                <a:cubicBezTo>
                  <a:pt x="2790710" y="4882595"/>
                  <a:pt x="2795440" y="4875497"/>
                  <a:pt x="2804908" y="4870764"/>
                </a:cubicBezTo>
                <a:lnTo>
                  <a:pt x="2808455" y="4870763"/>
                </a:lnTo>
                <a:lnTo>
                  <a:pt x="2808455" y="4884959"/>
                </a:lnTo>
                <a:cubicBezTo>
                  <a:pt x="2806680" y="4903888"/>
                  <a:pt x="2798399" y="4913352"/>
                  <a:pt x="2783612" y="4913352"/>
                </a:cubicBezTo>
                <a:cubicBezTo>
                  <a:pt x="2783612" y="4910988"/>
                  <a:pt x="2782429" y="4909805"/>
                  <a:pt x="2780062" y="4909804"/>
                </a:cubicBezTo>
                <a:lnTo>
                  <a:pt x="2776515" y="4916902"/>
                </a:lnTo>
                <a:lnTo>
                  <a:pt x="2776515" y="4920452"/>
                </a:lnTo>
                <a:cubicBezTo>
                  <a:pt x="2783613" y="4920452"/>
                  <a:pt x="2787163" y="4922816"/>
                  <a:pt x="2787163" y="4927550"/>
                </a:cubicBezTo>
                <a:lnTo>
                  <a:pt x="2787162" y="4938198"/>
                </a:lnTo>
                <a:cubicBezTo>
                  <a:pt x="2783612" y="4947658"/>
                  <a:pt x="2774147" y="4952393"/>
                  <a:pt x="2758770" y="4952393"/>
                </a:cubicBezTo>
                <a:cubicBezTo>
                  <a:pt x="2761133" y="4968363"/>
                  <a:pt x="2762316" y="4981378"/>
                  <a:pt x="2762316" y="4991434"/>
                </a:cubicBezTo>
                <a:lnTo>
                  <a:pt x="2765867" y="4991434"/>
                </a:lnTo>
                <a:cubicBezTo>
                  <a:pt x="2770597" y="4976052"/>
                  <a:pt x="2772964" y="4967772"/>
                  <a:pt x="2772964" y="4966588"/>
                </a:cubicBezTo>
                <a:lnTo>
                  <a:pt x="2780061" y="4966588"/>
                </a:lnTo>
                <a:lnTo>
                  <a:pt x="2780062" y="4998531"/>
                </a:lnTo>
                <a:lnTo>
                  <a:pt x="2790710" y="4998532"/>
                </a:lnTo>
                <a:lnTo>
                  <a:pt x="2790710" y="4980786"/>
                </a:lnTo>
                <a:cubicBezTo>
                  <a:pt x="2791302" y="4976052"/>
                  <a:pt x="2793668" y="4973689"/>
                  <a:pt x="2797807" y="4973688"/>
                </a:cubicBezTo>
                <a:lnTo>
                  <a:pt x="2804908" y="4973688"/>
                </a:lnTo>
                <a:cubicBezTo>
                  <a:pt x="2804908" y="5006812"/>
                  <a:pt x="2794260" y="5045854"/>
                  <a:pt x="2772964" y="5090809"/>
                </a:cubicBezTo>
                <a:cubicBezTo>
                  <a:pt x="2772965" y="5096723"/>
                  <a:pt x="2767051" y="5105004"/>
                  <a:pt x="2755219" y="5115651"/>
                </a:cubicBezTo>
                <a:lnTo>
                  <a:pt x="2755219" y="5144046"/>
                </a:lnTo>
                <a:cubicBezTo>
                  <a:pt x="2761133" y="5144046"/>
                  <a:pt x="2767050" y="5129847"/>
                  <a:pt x="2772964" y="5101456"/>
                </a:cubicBezTo>
                <a:lnTo>
                  <a:pt x="2794260" y="5087259"/>
                </a:lnTo>
                <a:lnTo>
                  <a:pt x="2797807" y="5094356"/>
                </a:lnTo>
                <a:cubicBezTo>
                  <a:pt x="2793077" y="5100274"/>
                  <a:pt x="2790709" y="5105004"/>
                  <a:pt x="2790710" y="5108555"/>
                </a:cubicBezTo>
                <a:cubicBezTo>
                  <a:pt x="2790710" y="5109738"/>
                  <a:pt x="2791893" y="5125117"/>
                  <a:pt x="2794260" y="5154693"/>
                </a:cubicBezTo>
                <a:cubicBezTo>
                  <a:pt x="2785387" y="5154693"/>
                  <a:pt x="2778287" y="5168889"/>
                  <a:pt x="2772965" y="5197282"/>
                </a:cubicBezTo>
                <a:lnTo>
                  <a:pt x="2755219" y="5211477"/>
                </a:lnTo>
                <a:lnTo>
                  <a:pt x="2751668" y="5211477"/>
                </a:lnTo>
                <a:lnTo>
                  <a:pt x="2751668" y="5200832"/>
                </a:lnTo>
                <a:cubicBezTo>
                  <a:pt x="2751668" y="5189001"/>
                  <a:pt x="2754035" y="5174803"/>
                  <a:pt x="2758769" y="5158241"/>
                </a:cubicBezTo>
                <a:lnTo>
                  <a:pt x="2755218" y="5158241"/>
                </a:lnTo>
                <a:cubicBezTo>
                  <a:pt x="2751669" y="5158241"/>
                  <a:pt x="2748121" y="5161791"/>
                  <a:pt x="2744571" y="5168888"/>
                </a:cubicBezTo>
                <a:cubicBezTo>
                  <a:pt x="2739841" y="5168889"/>
                  <a:pt x="2731556" y="5166522"/>
                  <a:pt x="2719728" y="5161791"/>
                </a:cubicBezTo>
                <a:lnTo>
                  <a:pt x="2691335" y="5268264"/>
                </a:lnTo>
                <a:lnTo>
                  <a:pt x="2684238" y="5268264"/>
                </a:lnTo>
                <a:cubicBezTo>
                  <a:pt x="2679503" y="5268264"/>
                  <a:pt x="2677140" y="5265897"/>
                  <a:pt x="2677140" y="5261166"/>
                </a:cubicBezTo>
                <a:lnTo>
                  <a:pt x="2677140" y="5250518"/>
                </a:lnTo>
                <a:cubicBezTo>
                  <a:pt x="2681870" y="5244604"/>
                  <a:pt x="2684238" y="5241054"/>
                  <a:pt x="2684237" y="5239870"/>
                </a:cubicBezTo>
                <a:lnTo>
                  <a:pt x="2684238" y="5236323"/>
                </a:lnTo>
                <a:cubicBezTo>
                  <a:pt x="2674772" y="5236323"/>
                  <a:pt x="2670039" y="5233956"/>
                  <a:pt x="2670039" y="5229222"/>
                </a:cubicBezTo>
                <a:cubicBezTo>
                  <a:pt x="2677140" y="5217394"/>
                  <a:pt x="2680687" y="5207930"/>
                  <a:pt x="2680686" y="5200832"/>
                </a:cubicBezTo>
                <a:cubicBezTo>
                  <a:pt x="2675956" y="5200832"/>
                  <a:pt x="2673590" y="5196098"/>
                  <a:pt x="2673589" y="5186634"/>
                </a:cubicBezTo>
                <a:cubicBezTo>
                  <a:pt x="2666491" y="5186634"/>
                  <a:pt x="2661758" y="5200833"/>
                  <a:pt x="2659394" y="5229223"/>
                </a:cubicBezTo>
                <a:cubicBezTo>
                  <a:pt x="2647563" y="5229223"/>
                  <a:pt x="2641648" y="5235139"/>
                  <a:pt x="2641649" y="5246968"/>
                </a:cubicBezTo>
                <a:cubicBezTo>
                  <a:pt x="2641649" y="5254069"/>
                  <a:pt x="2634548" y="5268263"/>
                  <a:pt x="2620353" y="5289559"/>
                </a:cubicBezTo>
                <a:cubicBezTo>
                  <a:pt x="2620353" y="5298432"/>
                  <a:pt x="2617986" y="5305530"/>
                  <a:pt x="2613256" y="5310852"/>
                </a:cubicBezTo>
                <a:cubicBezTo>
                  <a:pt x="2615619" y="5315585"/>
                  <a:pt x="2616803" y="5319133"/>
                  <a:pt x="2616802" y="5321500"/>
                </a:cubicBezTo>
                <a:cubicBezTo>
                  <a:pt x="2612072" y="5329189"/>
                  <a:pt x="2608521" y="5342204"/>
                  <a:pt x="2606157" y="5360540"/>
                </a:cubicBezTo>
                <a:lnTo>
                  <a:pt x="2599057" y="5360540"/>
                </a:lnTo>
                <a:lnTo>
                  <a:pt x="2595510" y="5346343"/>
                </a:lnTo>
                <a:cubicBezTo>
                  <a:pt x="2586637" y="5351669"/>
                  <a:pt x="2573622" y="5376512"/>
                  <a:pt x="2556469" y="5420875"/>
                </a:cubicBezTo>
                <a:lnTo>
                  <a:pt x="2549371" y="5424425"/>
                </a:lnTo>
                <a:cubicBezTo>
                  <a:pt x="2532806" y="5395441"/>
                  <a:pt x="2524528" y="5378878"/>
                  <a:pt x="2524528" y="5374736"/>
                </a:cubicBezTo>
                <a:lnTo>
                  <a:pt x="2520978" y="5374735"/>
                </a:lnTo>
                <a:lnTo>
                  <a:pt x="2510330" y="5381837"/>
                </a:lnTo>
                <a:cubicBezTo>
                  <a:pt x="2504416" y="5366455"/>
                  <a:pt x="2498499" y="5358174"/>
                  <a:pt x="2492584" y="5356991"/>
                </a:cubicBezTo>
                <a:cubicBezTo>
                  <a:pt x="2492584" y="5360541"/>
                  <a:pt x="2477206" y="5366455"/>
                  <a:pt x="2446445" y="5374736"/>
                </a:cubicBezTo>
                <a:cubicBezTo>
                  <a:pt x="2446446" y="5405496"/>
                  <a:pt x="2440531" y="5420875"/>
                  <a:pt x="2428700" y="5420875"/>
                </a:cubicBezTo>
                <a:lnTo>
                  <a:pt x="2428701" y="5438620"/>
                </a:lnTo>
                <a:lnTo>
                  <a:pt x="2421603" y="5449269"/>
                </a:lnTo>
                <a:lnTo>
                  <a:pt x="2421603" y="5470564"/>
                </a:lnTo>
                <a:cubicBezTo>
                  <a:pt x="2421603" y="5474111"/>
                  <a:pt x="2425153" y="5477662"/>
                  <a:pt x="2432251" y="5481212"/>
                </a:cubicBezTo>
                <a:lnTo>
                  <a:pt x="2435797" y="5481212"/>
                </a:lnTo>
                <a:lnTo>
                  <a:pt x="2439348" y="5463463"/>
                </a:lnTo>
                <a:lnTo>
                  <a:pt x="2449996" y="5463463"/>
                </a:lnTo>
                <a:cubicBezTo>
                  <a:pt x="2449997" y="5474703"/>
                  <a:pt x="2452360" y="5482983"/>
                  <a:pt x="2457094" y="5488310"/>
                </a:cubicBezTo>
                <a:lnTo>
                  <a:pt x="2446446" y="5495407"/>
                </a:lnTo>
                <a:lnTo>
                  <a:pt x="2432251" y="5488309"/>
                </a:lnTo>
                <a:cubicBezTo>
                  <a:pt x="2410955" y="5488310"/>
                  <a:pt x="2400307" y="5497774"/>
                  <a:pt x="2400307" y="5516702"/>
                </a:cubicBezTo>
                <a:lnTo>
                  <a:pt x="2393210" y="5516703"/>
                </a:lnTo>
                <a:cubicBezTo>
                  <a:pt x="2393209" y="5502505"/>
                  <a:pt x="2390842" y="5495407"/>
                  <a:pt x="2386112" y="5495407"/>
                </a:cubicBezTo>
                <a:lnTo>
                  <a:pt x="2396760" y="5474111"/>
                </a:lnTo>
                <a:lnTo>
                  <a:pt x="2396760" y="5470563"/>
                </a:lnTo>
                <a:cubicBezTo>
                  <a:pt x="2394393" y="5460508"/>
                  <a:pt x="2393209" y="5452227"/>
                  <a:pt x="2393209" y="5445718"/>
                </a:cubicBezTo>
                <a:cubicBezTo>
                  <a:pt x="2409772" y="5445718"/>
                  <a:pt x="2418053" y="5436256"/>
                  <a:pt x="2418052" y="5417328"/>
                </a:cubicBezTo>
                <a:lnTo>
                  <a:pt x="2432251" y="5378287"/>
                </a:lnTo>
                <a:cubicBezTo>
                  <a:pt x="2434615" y="5378287"/>
                  <a:pt x="2435798" y="5377102"/>
                  <a:pt x="2435797" y="5374736"/>
                </a:cubicBezTo>
                <a:cubicBezTo>
                  <a:pt x="2431067" y="5365272"/>
                  <a:pt x="2427516" y="5360540"/>
                  <a:pt x="2425154" y="5360541"/>
                </a:cubicBezTo>
                <a:lnTo>
                  <a:pt x="2428700" y="5353444"/>
                </a:lnTo>
                <a:lnTo>
                  <a:pt x="2428700" y="5342796"/>
                </a:lnTo>
                <a:lnTo>
                  <a:pt x="2421603" y="5342795"/>
                </a:lnTo>
                <a:lnTo>
                  <a:pt x="2421602" y="5335698"/>
                </a:lnTo>
                <a:lnTo>
                  <a:pt x="2425153" y="5335697"/>
                </a:lnTo>
                <a:lnTo>
                  <a:pt x="2442899" y="5349893"/>
                </a:lnTo>
                <a:cubicBezTo>
                  <a:pt x="2453543" y="5345751"/>
                  <a:pt x="2461824" y="5338654"/>
                  <a:pt x="2467742" y="5328597"/>
                </a:cubicBezTo>
                <a:lnTo>
                  <a:pt x="2467742" y="5321500"/>
                </a:lnTo>
                <a:cubicBezTo>
                  <a:pt x="2456502" y="5321499"/>
                  <a:pt x="2449404" y="5313218"/>
                  <a:pt x="2446446" y="5296657"/>
                </a:cubicBezTo>
                <a:lnTo>
                  <a:pt x="2432250" y="5296657"/>
                </a:lnTo>
                <a:cubicBezTo>
                  <a:pt x="2429884" y="5301388"/>
                  <a:pt x="2428700" y="5304937"/>
                  <a:pt x="2428701" y="5307305"/>
                </a:cubicBezTo>
                <a:lnTo>
                  <a:pt x="2425153" y="5307305"/>
                </a:lnTo>
                <a:lnTo>
                  <a:pt x="2407408" y="5296657"/>
                </a:lnTo>
                <a:lnTo>
                  <a:pt x="2396760" y="5314402"/>
                </a:lnTo>
                <a:lnTo>
                  <a:pt x="2400307" y="5321500"/>
                </a:lnTo>
                <a:cubicBezTo>
                  <a:pt x="2390842" y="5335697"/>
                  <a:pt x="2386112" y="5346342"/>
                  <a:pt x="2386112" y="5353444"/>
                </a:cubicBezTo>
                <a:cubicBezTo>
                  <a:pt x="2390843" y="5354035"/>
                  <a:pt x="2393209" y="5356399"/>
                  <a:pt x="2393209" y="5360541"/>
                </a:cubicBezTo>
                <a:lnTo>
                  <a:pt x="2393209" y="5371189"/>
                </a:lnTo>
                <a:lnTo>
                  <a:pt x="2379014" y="5374736"/>
                </a:lnTo>
                <a:lnTo>
                  <a:pt x="2379014" y="5385384"/>
                </a:lnTo>
                <a:lnTo>
                  <a:pt x="2375464" y="5420875"/>
                </a:lnTo>
                <a:cubicBezTo>
                  <a:pt x="2380194" y="5421467"/>
                  <a:pt x="2382561" y="5423833"/>
                  <a:pt x="2382562" y="5427973"/>
                </a:cubicBezTo>
                <a:lnTo>
                  <a:pt x="2382561" y="5431523"/>
                </a:lnTo>
                <a:lnTo>
                  <a:pt x="2379015" y="5431523"/>
                </a:lnTo>
                <a:lnTo>
                  <a:pt x="2371914" y="5427972"/>
                </a:lnTo>
                <a:cubicBezTo>
                  <a:pt x="2368958" y="5444538"/>
                  <a:pt x="2364224" y="5452819"/>
                  <a:pt x="2357718" y="5452819"/>
                </a:cubicBezTo>
                <a:lnTo>
                  <a:pt x="2354169" y="5452818"/>
                </a:lnTo>
                <a:lnTo>
                  <a:pt x="2343524" y="5445718"/>
                </a:lnTo>
                <a:cubicBezTo>
                  <a:pt x="2343523" y="5449268"/>
                  <a:pt x="2341157" y="5454002"/>
                  <a:pt x="2336423" y="5459916"/>
                </a:cubicBezTo>
                <a:lnTo>
                  <a:pt x="2336423" y="5467013"/>
                </a:lnTo>
                <a:cubicBezTo>
                  <a:pt x="2342929" y="5467014"/>
                  <a:pt x="2347663" y="5474111"/>
                  <a:pt x="2350621" y="5488310"/>
                </a:cubicBezTo>
                <a:cubicBezTo>
                  <a:pt x="2352985" y="5488309"/>
                  <a:pt x="2356535" y="5489493"/>
                  <a:pt x="2361269" y="5491857"/>
                </a:cubicBezTo>
                <a:cubicBezTo>
                  <a:pt x="2358310" y="5503688"/>
                  <a:pt x="2354760" y="5509602"/>
                  <a:pt x="2350621" y="5509602"/>
                </a:cubicBezTo>
                <a:lnTo>
                  <a:pt x="2339973" y="5509602"/>
                </a:lnTo>
                <a:cubicBezTo>
                  <a:pt x="2339973" y="5502505"/>
                  <a:pt x="2335239" y="5495407"/>
                  <a:pt x="2325779" y="5488310"/>
                </a:cubicBezTo>
                <a:lnTo>
                  <a:pt x="2315131" y="5488310"/>
                </a:lnTo>
                <a:cubicBezTo>
                  <a:pt x="2315130" y="5490673"/>
                  <a:pt x="2313947" y="5494224"/>
                  <a:pt x="2311580" y="5498957"/>
                </a:cubicBezTo>
                <a:cubicBezTo>
                  <a:pt x="2316310" y="5508422"/>
                  <a:pt x="2318677" y="5515519"/>
                  <a:pt x="2318677" y="5520250"/>
                </a:cubicBezTo>
                <a:cubicBezTo>
                  <a:pt x="2313947" y="5520842"/>
                  <a:pt x="2311580" y="5523208"/>
                  <a:pt x="2311580" y="5527348"/>
                </a:cubicBezTo>
                <a:lnTo>
                  <a:pt x="2311580" y="5530898"/>
                </a:lnTo>
                <a:cubicBezTo>
                  <a:pt x="2311580" y="5534448"/>
                  <a:pt x="2315131" y="5537996"/>
                  <a:pt x="2322228" y="5541545"/>
                </a:cubicBezTo>
                <a:cubicBezTo>
                  <a:pt x="2315130" y="5553378"/>
                  <a:pt x="2311580" y="5561657"/>
                  <a:pt x="2311580" y="5566389"/>
                </a:cubicBezTo>
                <a:lnTo>
                  <a:pt x="2304482" y="5566388"/>
                </a:lnTo>
                <a:cubicBezTo>
                  <a:pt x="2299748" y="5566389"/>
                  <a:pt x="2297385" y="5559291"/>
                  <a:pt x="2297385" y="5545093"/>
                </a:cubicBezTo>
                <a:lnTo>
                  <a:pt x="2290284" y="5545093"/>
                </a:lnTo>
                <a:lnTo>
                  <a:pt x="2283186" y="5548644"/>
                </a:lnTo>
                <a:cubicBezTo>
                  <a:pt x="2290284" y="5571715"/>
                  <a:pt x="2293835" y="5587093"/>
                  <a:pt x="2293835" y="5594782"/>
                </a:cubicBezTo>
                <a:lnTo>
                  <a:pt x="2279639" y="5608977"/>
                </a:lnTo>
                <a:lnTo>
                  <a:pt x="2283187" y="5616078"/>
                </a:lnTo>
                <a:cubicBezTo>
                  <a:pt x="2280227" y="5616077"/>
                  <a:pt x="2271947" y="5620809"/>
                  <a:pt x="2258343" y="5630273"/>
                </a:cubicBezTo>
                <a:lnTo>
                  <a:pt x="2254793" y="5630272"/>
                </a:lnTo>
                <a:lnTo>
                  <a:pt x="2254793" y="5608977"/>
                </a:lnTo>
                <a:cubicBezTo>
                  <a:pt x="2240598" y="5618442"/>
                  <a:pt x="2233501" y="5631456"/>
                  <a:pt x="2233501" y="5648018"/>
                </a:cubicBezTo>
                <a:cubicBezTo>
                  <a:pt x="2225808" y="5652752"/>
                  <a:pt x="2218710" y="5655116"/>
                  <a:pt x="2212204" y="5655116"/>
                </a:cubicBezTo>
                <a:cubicBezTo>
                  <a:pt x="2212204" y="5651569"/>
                  <a:pt x="2208657" y="5648018"/>
                  <a:pt x="2201556" y="5644468"/>
                </a:cubicBezTo>
                <a:cubicBezTo>
                  <a:pt x="2197418" y="5644468"/>
                  <a:pt x="2190317" y="5646835"/>
                  <a:pt x="2180264" y="5651569"/>
                </a:cubicBezTo>
                <a:lnTo>
                  <a:pt x="2183811" y="5658667"/>
                </a:lnTo>
                <a:cubicBezTo>
                  <a:pt x="2183811" y="5663397"/>
                  <a:pt x="2181445" y="5665763"/>
                  <a:pt x="2176714" y="5665764"/>
                </a:cubicBezTo>
                <a:cubicBezTo>
                  <a:pt x="2175530" y="5661033"/>
                  <a:pt x="2169616" y="5656300"/>
                  <a:pt x="2158968" y="5651569"/>
                </a:cubicBezTo>
                <a:cubicBezTo>
                  <a:pt x="2157785" y="5658666"/>
                  <a:pt x="2149504" y="5662217"/>
                  <a:pt x="2134125" y="5662217"/>
                </a:cubicBezTo>
                <a:cubicBezTo>
                  <a:pt x="2134125" y="5666947"/>
                  <a:pt x="2137672" y="5669314"/>
                  <a:pt x="2144774" y="5669314"/>
                </a:cubicBezTo>
                <a:lnTo>
                  <a:pt x="2144774" y="5679959"/>
                </a:lnTo>
                <a:lnTo>
                  <a:pt x="2137672" y="5690607"/>
                </a:lnTo>
                <a:lnTo>
                  <a:pt x="2137673" y="5704805"/>
                </a:lnTo>
                <a:cubicBezTo>
                  <a:pt x="2144773" y="5704805"/>
                  <a:pt x="2148320" y="5707172"/>
                  <a:pt x="2148320" y="5711902"/>
                </a:cubicBezTo>
                <a:lnTo>
                  <a:pt x="2148320" y="5722550"/>
                </a:lnTo>
                <a:lnTo>
                  <a:pt x="2134125" y="5722551"/>
                </a:lnTo>
                <a:lnTo>
                  <a:pt x="2123478" y="5715453"/>
                </a:lnTo>
                <a:lnTo>
                  <a:pt x="2116380" y="5715453"/>
                </a:lnTo>
                <a:cubicBezTo>
                  <a:pt x="2121111" y="5732015"/>
                  <a:pt x="2123478" y="5741479"/>
                  <a:pt x="2123477" y="5743843"/>
                </a:cubicBezTo>
                <a:lnTo>
                  <a:pt x="2105732" y="5750944"/>
                </a:lnTo>
                <a:cubicBezTo>
                  <a:pt x="2105733" y="5748577"/>
                  <a:pt x="2104548" y="5747394"/>
                  <a:pt x="2102182" y="5747393"/>
                </a:cubicBezTo>
                <a:lnTo>
                  <a:pt x="2109279" y="5704805"/>
                </a:lnTo>
                <a:cubicBezTo>
                  <a:pt x="2105732" y="5695341"/>
                  <a:pt x="2102182" y="5690607"/>
                  <a:pt x="2098635" y="5690607"/>
                </a:cubicBezTo>
                <a:lnTo>
                  <a:pt x="2095084" y="5690607"/>
                </a:lnTo>
                <a:lnTo>
                  <a:pt x="2095084" y="5708352"/>
                </a:lnTo>
                <a:cubicBezTo>
                  <a:pt x="2095084" y="5714861"/>
                  <a:pt x="2083253" y="5719592"/>
                  <a:pt x="2059593" y="5722551"/>
                </a:cubicBezTo>
                <a:cubicBezTo>
                  <a:pt x="2053088" y="5736746"/>
                  <a:pt x="2048354" y="5743843"/>
                  <a:pt x="2045399" y="5743842"/>
                </a:cubicBezTo>
                <a:lnTo>
                  <a:pt x="2013454" y="5743843"/>
                </a:lnTo>
                <a:lnTo>
                  <a:pt x="2002806" y="5750944"/>
                </a:lnTo>
                <a:lnTo>
                  <a:pt x="1999260" y="5750944"/>
                </a:lnTo>
                <a:cubicBezTo>
                  <a:pt x="1990975" y="5750944"/>
                  <a:pt x="1980331" y="5749761"/>
                  <a:pt x="1967316" y="5747394"/>
                </a:cubicBezTo>
                <a:cubicBezTo>
                  <a:pt x="1961994" y="5747394"/>
                  <a:pt x="1952529" y="5756857"/>
                  <a:pt x="1938923" y="5775786"/>
                </a:cubicBezTo>
                <a:cubicBezTo>
                  <a:pt x="1940697" y="5782884"/>
                  <a:pt x="1952529" y="5788799"/>
                  <a:pt x="1974414" y="5793532"/>
                </a:cubicBezTo>
                <a:lnTo>
                  <a:pt x="1974413" y="5800630"/>
                </a:lnTo>
                <a:lnTo>
                  <a:pt x="1963769" y="5800630"/>
                </a:lnTo>
                <a:cubicBezTo>
                  <a:pt x="1961402" y="5800630"/>
                  <a:pt x="1960218" y="5799447"/>
                  <a:pt x="1960218" y="5797083"/>
                </a:cubicBezTo>
                <a:cubicBezTo>
                  <a:pt x="1955485" y="5799446"/>
                  <a:pt x="1951937" y="5800630"/>
                  <a:pt x="1949570" y="5800629"/>
                </a:cubicBezTo>
                <a:cubicBezTo>
                  <a:pt x="1935967" y="5795308"/>
                  <a:pt x="1924136" y="5787027"/>
                  <a:pt x="1914080" y="5775787"/>
                </a:cubicBezTo>
                <a:cubicBezTo>
                  <a:pt x="1916447" y="5775787"/>
                  <a:pt x="1917630" y="5774604"/>
                  <a:pt x="1917630" y="5772237"/>
                </a:cubicBezTo>
                <a:lnTo>
                  <a:pt x="1924728" y="5775787"/>
                </a:lnTo>
                <a:lnTo>
                  <a:pt x="1928278" y="5775787"/>
                </a:lnTo>
                <a:lnTo>
                  <a:pt x="1928278" y="5768689"/>
                </a:lnTo>
                <a:cubicBezTo>
                  <a:pt x="1881544" y="5747985"/>
                  <a:pt x="1857884" y="5733790"/>
                  <a:pt x="1857293" y="5726098"/>
                </a:cubicBezTo>
                <a:cubicBezTo>
                  <a:pt x="1857293" y="5721367"/>
                  <a:pt x="1854926" y="5719000"/>
                  <a:pt x="1850195" y="5719000"/>
                </a:cubicBezTo>
                <a:cubicBezTo>
                  <a:pt x="1850195" y="5723734"/>
                  <a:pt x="1847828" y="5726097"/>
                  <a:pt x="1843097" y="5726097"/>
                </a:cubicBezTo>
                <a:lnTo>
                  <a:pt x="1839548" y="5726098"/>
                </a:lnTo>
                <a:cubicBezTo>
                  <a:pt x="1839548" y="5716637"/>
                  <a:pt x="1836000" y="5711903"/>
                  <a:pt x="1828903" y="5711902"/>
                </a:cubicBezTo>
                <a:cubicBezTo>
                  <a:pt x="1824169" y="5714270"/>
                  <a:pt x="1820618" y="5715453"/>
                  <a:pt x="1818254" y="5715453"/>
                </a:cubicBezTo>
                <a:cubicBezTo>
                  <a:pt x="1809382" y="5715453"/>
                  <a:pt x="1794001" y="5700071"/>
                  <a:pt x="1772116" y="5669314"/>
                </a:cubicBezTo>
                <a:lnTo>
                  <a:pt x="1775664" y="5662217"/>
                </a:lnTo>
                <a:cubicBezTo>
                  <a:pt x="1775663" y="5653933"/>
                  <a:pt x="1761469" y="5637371"/>
                  <a:pt x="1733075" y="5612527"/>
                </a:cubicBezTo>
                <a:cubicBezTo>
                  <a:pt x="1733075" y="5608385"/>
                  <a:pt x="1715330" y="5583543"/>
                  <a:pt x="1679838" y="5537996"/>
                </a:cubicBezTo>
                <a:lnTo>
                  <a:pt x="1648896" y="5478889"/>
                </a:lnTo>
                <a:lnTo>
                  <a:pt x="1641940" y="5483528"/>
                </a:lnTo>
                <a:cubicBezTo>
                  <a:pt x="1636025" y="5468146"/>
                  <a:pt x="1630109" y="5459865"/>
                  <a:pt x="1624195" y="5458682"/>
                </a:cubicBezTo>
                <a:cubicBezTo>
                  <a:pt x="1624194" y="5462231"/>
                  <a:pt x="1608816" y="5468146"/>
                  <a:pt x="1578056" y="5476426"/>
                </a:cubicBezTo>
                <a:cubicBezTo>
                  <a:pt x="1578056" y="5507188"/>
                  <a:pt x="1572142" y="5522565"/>
                  <a:pt x="1560311" y="5522566"/>
                </a:cubicBezTo>
                <a:lnTo>
                  <a:pt x="1560310" y="5540311"/>
                </a:lnTo>
                <a:lnTo>
                  <a:pt x="1553213" y="5550959"/>
                </a:lnTo>
                <a:lnTo>
                  <a:pt x="1553212" y="5572254"/>
                </a:lnTo>
                <a:cubicBezTo>
                  <a:pt x="1553213" y="5575802"/>
                  <a:pt x="1556763" y="5579353"/>
                  <a:pt x="1563861" y="5582903"/>
                </a:cubicBezTo>
                <a:lnTo>
                  <a:pt x="1567408" y="5582903"/>
                </a:lnTo>
                <a:lnTo>
                  <a:pt x="1570958" y="5565155"/>
                </a:lnTo>
                <a:lnTo>
                  <a:pt x="1581607" y="5565154"/>
                </a:lnTo>
                <a:cubicBezTo>
                  <a:pt x="1581606" y="5576393"/>
                  <a:pt x="1583970" y="5584675"/>
                  <a:pt x="1588704" y="5590000"/>
                </a:cubicBezTo>
                <a:lnTo>
                  <a:pt x="1578056" y="5597098"/>
                </a:lnTo>
                <a:lnTo>
                  <a:pt x="1563861" y="5590001"/>
                </a:lnTo>
                <a:cubicBezTo>
                  <a:pt x="1542565" y="5590001"/>
                  <a:pt x="1531917" y="5599465"/>
                  <a:pt x="1531918" y="5618394"/>
                </a:cubicBezTo>
                <a:lnTo>
                  <a:pt x="1524820" y="5618394"/>
                </a:lnTo>
                <a:cubicBezTo>
                  <a:pt x="1524820" y="5604196"/>
                  <a:pt x="1522453" y="5597098"/>
                  <a:pt x="1517722" y="5597098"/>
                </a:cubicBezTo>
                <a:lnTo>
                  <a:pt x="1528369" y="5575803"/>
                </a:lnTo>
                <a:lnTo>
                  <a:pt x="1528370" y="5572255"/>
                </a:lnTo>
                <a:cubicBezTo>
                  <a:pt x="1526003" y="5562199"/>
                  <a:pt x="1524820" y="5553918"/>
                  <a:pt x="1524820" y="5547409"/>
                </a:cubicBezTo>
                <a:cubicBezTo>
                  <a:pt x="1541382" y="5547409"/>
                  <a:pt x="1549662" y="5537948"/>
                  <a:pt x="1549663" y="5519019"/>
                </a:cubicBezTo>
                <a:lnTo>
                  <a:pt x="1563861" y="5479978"/>
                </a:lnTo>
                <a:cubicBezTo>
                  <a:pt x="1566224" y="5479978"/>
                  <a:pt x="1567408" y="5478794"/>
                  <a:pt x="1567408" y="5476427"/>
                </a:cubicBezTo>
                <a:cubicBezTo>
                  <a:pt x="1562678" y="5466963"/>
                  <a:pt x="1559127" y="5462232"/>
                  <a:pt x="1556763" y="5462232"/>
                </a:cubicBezTo>
                <a:lnTo>
                  <a:pt x="1560311" y="5455135"/>
                </a:lnTo>
                <a:lnTo>
                  <a:pt x="1560311" y="5444487"/>
                </a:lnTo>
                <a:lnTo>
                  <a:pt x="1553213" y="5444487"/>
                </a:lnTo>
                <a:lnTo>
                  <a:pt x="1553213" y="5437389"/>
                </a:lnTo>
                <a:lnTo>
                  <a:pt x="1556764" y="5437389"/>
                </a:lnTo>
                <a:lnTo>
                  <a:pt x="1574509" y="5451585"/>
                </a:lnTo>
                <a:cubicBezTo>
                  <a:pt x="1585154" y="5447442"/>
                  <a:pt x="1593435" y="5440345"/>
                  <a:pt x="1599352" y="5430288"/>
                </a:cubicBezTo>
                <a:lnTo>
                  <a:pt x="1599351" y="5423190"/>
                </a:lnTo>
                <a:cubicBezTo>
                  <a:pt x="1588112" y="5423191"/>
                  <a:pt x="1581015" y="5414910"/>
                  <a:pt x="1578056" y="5398347"/>
                </a:cubicBezTo>
                <a:lnTo>
                  <a:pt x="1563861" y="5398348"/>
                </a:lnTo>
                <a:cubicBezTo>
                  <a:pt x="1561494" y="5403079"/>
                  <a:pt x="1560311" y="5406629"/>
                  <a:pt x="1560310" y="5408996"/>
                </a:cubicBezTo>
                <a:lnTo>
                  <a:pt x="1556764" y="5408996"/>
                </a:lnTo>
                <a:lnTo>
                  <a:pt x="1539018" y="5398348"/>
                </a:lnTo>
                <a:lnTo>
                  <a:pt x="1528369" y="5416093"/>
                </a:lnTo>
                <a:lnTo>
                  <a:pt x="1531918" y="5423191"/>
                </a:lnTo>
                <a:cubicBezTo>
                  <a:pt x="1522453" y="5437389"/>
                  <a:pt x="1517722" y="5448034"/>
                  <a:pt x="1517722" y="5455134"/>
                </a:cubicBezTo>
                <a:cubicBezTo>
                  <a:pt x="1522452" y="5455727"/>
                  <a:pt x="1524820" y="5458090"/>
                  <a:pt x="1524820" y="5462231"/>
                </a:cubicBezTo>
                <a:lnTo>
                  <a:pt x="1524820" y="5472879"/>
                </a:lnTo>
                <a:lnTo>
                  <a:pt x="1510624" y="5476427"/>
                </a:lnTo>
                <a:lnTo>
                  <a:pt x="1510625" y="5487075"/>
                </a:lnTo>
                <a:lnTo>
                  <a:pt x="1507075" y="5522566"/>
                </a:lnTo>
                <a:cubicBezTo>
                  <a:pt x="1511805" y="5523158"/>
                  <a:pt x="1514172" y="5525525"/>
                  <a:pt x="1514171" y="5529664"/>
                </a:cubicBezTo>
                <a:lnTo>
                  <a:pt x="1514172" y="5533214"/>
                </a:lnTo>
                <a:lnTo>
                  <a:pt x="1510624" y="5533214"/>
                </a:lnTo>
                <a:lnTo>
                  <a:pt x="1503523" y="5529664"/>
                </a:lnTo>
                <a:cubicBezTo>
                  <a:pt x="1500569" y="5546229"/>
                  <a:pt x="1495835" y="5554510"/>
                  <a:pt x="1489329" y="5554510"/>
                </a:cubicBezTo>
                <a:lnTo>
                  <a:pt x="1485778" y="5554510"/>
                </a:lnTo>
                <a:lnTo>
                  <a:pt x="1475133" y="5547409"/>
                </a:lnTo>
                <a:cubicBezTo>
                  <a:pt x="1475134" y="5550960"/>
                  <a:pt x="1472767" y="5555692"/>
                  <a:pt x="1468033" y="5561608"/>
                </a:cubicBezTo>
                <a:lnTo>
                  <a:pt x="1468032" y="5568705"/>
                </a:lnTo>
                <a:cubicBezTo>
                  <a:pt x="1474538" y="5568705"/>
                  <a:pt x="1479272" y="5575802"/>
                  <a:pt x="1482231" y="5590001"/>
                </a:cubicBezTo>
                <a:cubicBezTo>
                  <a:pt x="1484595" y="5590001"/>
                  <a:pt x="1488146" y="5591183"/>
                  <a:pt x="1492879" y="5593547"/>
                </a:cubicBezTo>
                <a:cubicBezTo>
                  <a:pt x="1489921" y="5605378"/>
                  <a:pt x="1486370" y="5611293"/>
                  <a:pt x="1482231" y="5611293"/>
                </a:cubicBezTo>
                <a:lnTo>
                  <a:pt x="1471583" y="5611293"/>
                </a:lnTo>
                <a:cubicBezTo>
                  <a:pt x="1471584" y="5604196"/>
                  <a:pt x="1466850" y="5597098"/>
                  <a:pt x="1457388" y="5590001"/>
                </a:cubicBezTo>
                <a:lnTo>
                  <a:pt x="1446740" y="5590001"/>
                </a:lnTo>
                <a:cubicBezTo>
                  <a:pt x="1446741" y="5592364"/>
                  <a:pt x="1445557" y="5595915"/>
                  <a:pt x="1443189" y="5600649"/>
                </a:cubicBezTo>
                <a:cubicBezTo>
                  <a:pt x="1447921" y="5610113"/>
                  <a:pt x="1450288" y="5617211"/>
                  <a:pt x="1450288" y="5621940"/>
                </a:cubicBezTo>
                <a:cubicBezTo>
                  <a:pt x="1445557" y="5622533"/>
                  <a:pt x="1443190" y="5624900"/>
                  <a:pt x="1443190" y="5629039"/>
                </a:cubicBezTo>
                <a:lnTo>
                  <a:pt x="1443190" y="5632589"/>
                </a:lnTo>
                <a:cubicBezTo>
                  <a:pt x="1443190" y="5636139"/>
                  <a:pt x="1446740" y="5639687"/>
                  <a:pt x="1453838" y="5643237"/>
                </a:cubicBezTo>
                <a:cubicBezTo>
                  <a:pt x="1446741" y="5655068"/>
                  <a:pt x="1443190" y="5663349"/>
                  <a:pt x="1443190" y="5668080"/>
                </a:cubicBezTo>
                <a:lnTo>
                  <a:pt x="1436092" y="5668080"/>
                </a:lnTo>
                <a:cubicBezTo>
                  <a:pt x="1431359" y="5668080"/>
                  <a:pt x="1428995" y="5660982"/>
                  <a:pt x="1428995" y="5646784"/>
                </a:cubicBezTo>
                <a:lnTo>
                  <a:pt x="1421894" y="5646784"/>
                </a:lnTo>
                <a:lnTo>
                  <a:pt x="1414797" y="5650334"/>
                </a:lnTo>
                <a:cubicBezTo>
                  <a:pt x="1421894" y="5673405"/>
                  <a:pt x="1425445" y="5688783"/>
                  <a:pt x="1425444" y="5696473"/>
                </a:cubicBezTo>
                <a:lnTo>
                  <a:pt x="1411249" y="5710668"/>
                </a:lnTo>
                <a:lnTo>
                  <a:pt x="1414797" y="5717769"/>
                </a:lnTo>
                <a:cubicBezTo>
                  <a:pt x="1411838" y="5717769"/>
                  <a:pt x="1403557" y="5722500"/>
                  <a:pt x="1389954" y="5731964"/>
                </a:cubicBezTo>
                <a:lnTo>
                  <a:pt x="1386403" y="5731964"/>
                </a:lnTo>
                <a:lnTo>
                  <a:pt x="1386404" y="5710668"/>
                </a:lnTo>
                <a:cubicBezTo>
                  <a:pt x="1372209" y="5720133"/>
                  <a:pt x="1365110" y="5733148"/>
                  <a:pt x="1365111" y="5749709"/>
                </a:cubicBezTo>
                <a:cubicBezTo>
                  <a:pt x="1357418" y="5754444"/>
                  <a:pt x="1350321" y="5756807"/>
                  <a:pt x="1343815" y="5756807"/>
                </a:cubicBezTo>
                <a:cubicBezTo>
                  <a:pt x="1343815" y="5753260"/>
                  <a:pt x="1340268" y="5749709"/>
                  <a:pt x="1333167" y="5746158"/>
                </a:cubicBezTo>
                <a:cubicBezTo>
                  <a:pt x="1329028" y="5746159"/>
                  <a:pt x="1321928" y="5748526"/>
                  <a:pt x="1311875" y="5753260"/>
                </a:cubicBezTo>
                <a:lnTo>
                  <a:pt x="1315422" y="5760357"/>
                </a:lnTo>
                <a:cubicBezTo>
                  <a:pt x="1315422" y="5765088"/>
                  <a:pt x="1313054" y="5767455"/>
                  <a:pt x="1308324" y="5767455"/>
                </a:cubicBezTo>
                <a:cubicBezTo>
                  <a:pt x="1307141" y="5762725"/>
                  <a:pt x="1301227" y="5757990"/>
                  <a:pt x="1290579" y="5753260"/>
                </a:cubicBezTo>
                <a:cubicBezTo>
                  <a:pt x="1289395" y="5760357"/>
                  <a:pt x="1281114" y="5763908"/>
                  <a:pt x="1265736" y="5763908"/>
                </a:cubicBezTo>
                <a:cubicBezTo>
                  <a:pt x="1265736" y="5768639"/>
                  <a:pt x="1269283" y="5771006"/>
                  <a:pt x="1276383" y="5771006"/>
                </a:cubicBezTo>
                <a:lnTo>
                  <a:pt x="1276384" y="5781650"/>
                </a:lnTo>
                <a:lnTo>
                  <a:pt x="1269283" y="5792298"/>
                </a:lnTo>
                <a:lnTo>
                  <a:pt x="1269283" y="5806496"/>
                </a:lnTo>
                <a:cubicBezTo>
                  <a:pt x="1276384" y="5806495"/>
                  <a:pt x="1279931" y="5808862"/>
                  <a:pt x="1279931" y="5813594"/>
                </a:cubicBezTo>
                <a:lnTo>
                  <a:pt x="1279930" y="5824242"/>
                </a:lnTo>
                <a:lnTo>
                  <a:pt x="1265736" y="5824242"/>
                </a:lnTo>
                <a:lnTo>
                  <a:pt x="1255088" y="5817144"/>
                </a:lnTo>
                <a:lnTo>
                  <a:pt x="1247990" y="5817144"/>
                </a:lnTo>
                <a:cubicBezTo>
                  <a:pt x="1252721" y="5833706"/>
                  <a:pt x="1255087" y="5843171"/>
                  <a:pt x="1255088" y="5845534"/>
                </a:cubicBezTo>
                <a:lnTo>
                  <a:pt x="1237342" y="5852635"/>
                </a:lnTo>
                <a:cubicBezTo>
                  <a:pt x="1237342" y="5850267"/>
                  <a:pt x="1236159" y="5849085"/>
                  <a:pt x="1233791" y="5849085"/>
                </a:cubicBezTo>
                <a:lnTo>
                  <a:pt x="1240889" y="5806495"/>
                </a:lnTo>
                <a:cubicBezTo>
                  <a:pt x="1237342" y="5797032"/>
                  <a:pt x="1233792" y="5792298"/>
                  <a:pt x="1230245" y="5792298"/>
                </a:cubicBezTo>
                <a:lnTo>
                  <a:pt x="1226695" y="5792298"/>
                </a:lnTo>
                <a:lnTo>
                  <a:pt x="1226694" y="5810043"/>
                </a:lnTo>
                <a:cubicBezTo>
                  <a:pt x="1226695" y="5816552"/>
                  <a:pt x="1214863" y="5821282"/>
                  <a:pt x="1191203" y="5824242"/>
                </a:cubicBezTo>
                <a:cubicBezTo>
                  <a:pt x="1184697" y="5838437"/>
                  <a:pt x="1179964" y="5845534"/>
                  <a:pt x="1177008" y="5845534"/>
                </a:cubicBezTo>
                <a:lnTo>
                  <a:pt x="1145065" y="5845534"/>
                </a:lnTo>
                <a:lnTo>
                  <a:pt x="1134417" y="5852635"/>
                </a:lnTo>
                <a:lnTo>
                  <a:pt x="1130869" y="5852635"/>
                </a:lnTo>
                <a:cubicBezTo>
                  <a:pt x="1122586" y="5852635"/>
                  <a:pt x="1111941" y="5851451"/>
                  <a:pt x="1098926" y="5849085"/>
                </a:cubicBezTo>
                <a:cubicBezTo>
                  <a:pt x="1093603" y="5849085"/>
                  <a:pt x="1084139" y="5858549"/>
                  <a:pt x="1070532" y="5877478"/>
                </a:cubicBezTo>
                <a:cubicBezTo>
                  <a:pt x="1072308" y="5884576"/>
                  <a:pt x="1084139" y="5890490"/>
                  <a:pt x="1106023" y="5895223"/>
                </a:cubicBezTo>
                <a:lnTo>
                  <a:pt x="1106023" y="5902321"/>
                </a:lnTo>
                <a:lnTo>
                  <a:pt x="1095378" y="5902321"/>
                </a:lnTo>
                <a:cubicBezTo>
                  <a:pt x="1093012" y="5902321"/>
                  <a:pt x="1091829" y="5901137"/>
                  <a:pt x="1091828" y="5898773"/>
                </a:cubicBezTo>
                <a:cubicBezTo>
                  <a:pt x="1087094" y="5901138"/>
                  <a:pt x="1083547" y="5902321"/>
                  <a:pt x="1081181" y="5902321"/>
                </a:cubicBezTo>
                <a:cubicBezTo>
                  <a:pt x="1067577" y="5896999"/>
                  <a:pt x="1055746" y="5888718"/>
                  <a:pt x="1045689" y="5877478"/>
                </a:cubicBezTo>
                <a:cubicBezTo>
                  <a:pt x="1048056" y="5877478"/>
                  <a:pt x="1049240" y="5876294"/>
                  <a:pt x="1049239" y="5873927"/>
                </a:cubicBezTo>
                <a:lnTo>
                  <a:pt x="1056337" y="5877478"/>
                </a:lnTo>
                <a:lnTo>
                  <a:pt x="1059888" y="5877478"/>
                </a:lnTo>
                <a:lnTo>
                  <a:pt x="1059888" y="5870380"/>
                </a:lnTo>
                <a:cubicBezTo>
                  <a:pt x="1013154" y="5849677"/>
                  <a:pt x="989495" y="5835480"/>
                  <a:pt x="988903" y="5827789"/>
                </a:cubicBezTo>
                <a:cubicBezTo>
                  <a:pt x="988903" y="5823058"/>
                  <a:pt x="986535" y="5820691"/>
                  <a:pt x="981805" y="5820691"/>
                </a:cubicBezTo>
                <a:cubicBezTo>
                  <a:pt x="981806" y="5825425"/>
                  <a:pt x="979439" y="5827789"/>
                  <a:pt x="974708" y="5827789"/>
                </a:cubicBezTo>
                <a:lnTo>
                  <a:pt x="971157" y="5827788"/>
                </a:lnTo>
                <a:cubicBezTo>
                  <a:pt x="971157" y="5818327"/>
                  <a:pt x="967610" y="5813594"/>
                  <a:pt x="960512" y="5813594"/>
                </a:cubicBezTo>
                <a:cubicBezTo>
                  <a:pt x="955779" y="5815960"/>
                  <a:pt x="952229" y="5817144"/>
                  <a:pt x="949865" y="5817144"/>
                </a:cubicBezTo>
                <a:cubicBezTo>
                  <a:pt x="940992" y="5817144"/>
                  <a:pt x="925610" y="5801762"/>
                  <a:pt x="903726" y="5771005"/>
                </a:cubicBezTo>
                <a:lnTo>
                  <a:pt x="907273" y="5763908"/>
                </a:lnTo>
                <a:cubicBezTo>
                  <a:pt x="907273" y="5755623"/>
                  <a:pt x="893078" y="5739062"/>
                  <a:pt x="864685" y="5714219"/>
                </a:cubicBezTo>
                <a:cubicBezTo>
                  <a:pt x="864685" y="5710077"/>
                  <a:pt x="846939" y="5685233"/>
                  <a:pt x="811449" y="5639686"/>
                </a:cubicBezTo>
                <a:cubicBezTo>
                  <a:pt x="796069" y="5611589"/>
                  <a:pt x="784533" y="5589556"/>
                  <a:pt x="776844" y="5573585"/>
                </a:cubicBezTo>
                <a:lnTo>
                  <a:pt x="773951" y="5566128"/>
                </a:lnTo>
                <a:lnTo>
                  <a:pt x="769765" y="5561105"/>
                </a:lnTo>
                <a:cubicBezTo>
                  <a:pt x="767400" y="5555783"/>
                  <a:pt x="764885" y="5547797"/>
                  <a:pt x="762224" y="5537150"/>
                </a:cubicBezTo>
                <a:lnTo>
                  <a:pt x="763260" y="5536633"/>
                </a:lnTo>
                <a:lnTo>
                  <a:pt x="752945" y="5500277"/>
                </a:lnTo>
                <a:lnTo>
                  <a:pt x="736937" y="5490124"/>
                </a:lnTo>
                <a:cubicBezTo>
                  <a:pt x="729247" y="5482434"/>
                  <a:pt x="719931" y="5470900"/>
                  <a:pt x="708988" y="5455521"/>
                </a:cubicBezTo>
                <a:lnTo>
                  <a:pt x="712535" y="5448424"/>
                </a:lnTo>
                <a:cubicBezTo>
                  <a:pt x="712535" y="5440140"/>
                  <a:pt x="698340" y="5423578"/>
                  <a:pt x="669947" y="5398734"/>
                </a:cubicBezTo>
                <a:cubicBezTo>
                  <a:pt x="669947" y="5394592"/>
                  <a:pt x="652202" y="5369750"/>
                  <a:pt x="616710" y="5324203"/>
                </a:cubicBezTo>
                <a:cubicBezTo>
                  <a:pt x="601330" y="5296105"/>
                  <a:pt x="589795" y="5274071"/>
                  <a:pt x="582106" y="5258100"/>
                </a:cubicBezTo>
                <a:lnTo>
                  <a:pt x="581270" y="5255945"/>
                </a:lnTo>
                <a:lnTo>
                  <a:pt x="581088" y="5255703"/>
                </a:lnTo>
                <a:cubicBezTo>
                  <a:pt x="576353" y="5258070"/>
                  <a:pt x="572804" y="5259253"/>
                  <a:pt x="570440" y="5259253"/>
                </a:cubicBezTo>
                <a:cubicBezTo>
                  <a:pt x="561567" y="5259253"/>
                  <a:pt x="546185" y="5243872"/>
                  <a:pt x="524301" y="5213114"/>
                </a:cubicBezTo>
                <a:lnTo>
                  <a:pt x="527848" y="5206017"/>
                </a:lnTo>
                <a:cubicBezTo>
                  <a:pt x="527848" y="5197733"/>
                  <a:pt x="513653" y="5181171"/>
                  <a:pt x="485259" y="5156328"/>
                </a:cubicBezTo>
                <a:lnTo>
                  <a:pt x="482023" y="5151040"/>
                </a:lnTo>
                <a:lnTo>
                  <a:pt x="479032" y="5152544"/>
                </a:lnTo>
                <a:lnTo>
                  <a:pt x="475511" y="5152110"/>
                </a:lnTo>
                <a:cubicBezTo>
                  <a:pt x="467289" y="5151096"/>
                  <a:pt x="456869" y="5148619"/>
                  <a:pt x="444242" y="5144677"/>
                </a:cubicBezTo>
                <a:cubicBezTo>
                  <a:pt x="438960" y="5144024"/>
                  <a:pt x="428408" y="5152260"/>
                  <a:pt x="412587" y="5169381"/>
                </a:cubicBezTo>
                <a:cubicBezTo>
                  <a:pt x="413480" y="5176643"/>
                  <a:pt x="424499" y="5183961"/>
                  <a:pt x="445639" y="5191336"/>
                </a:cubicBezTo>
                <a:lnTo>
                  <a:pt x="444770" y="5198381"/>
                </a:lnTo>
                <a:lnTo>
                  <a:pt x="434206" y="5197078"/>
                </a:lnTo>
                <a:cubicBezTo>
                  <a:pt x="431857" y="5196789"/>
                  <a:pt x="430828" y="5195469"/>
                  <a:pt x="431116" y="5193124"/>
                </a:cubicBezTo>
                <a:cubicBezTo>
                  <a:pt x="426129" y="5194890"/>
                  <a:pt x="422463" y="5195630"/>
                  <a:pt x="420115" y="5195341"/>
                </a:cubicBezTo>
                <a:cubicBezTo>
                  <a:pt x="407265" y="5188394"/>
                  <a:pt x="396536" y="5178727"/>
                  <a:pt x="387931" y="5166341"/>
                </a:cubicBezTo>
                <a:cubicBezTo>
                  <a:pt x="390279" y="5166631"/>
                  <a:pt x="391599" y="5165600"/>
                  <a:pt x="391889" y="5163252"/>
                </a:cubicBezTo>
                <a:lnTo>
                  <a:pt x="398498" y="5167644"/>
                </a:lnTo>
                <a:lnTo>
                  <a:pt x="402023" y="5168079"/>
                </a:lnTo>
                <a:lnTo>
                  <a:pt x="402891" y="5161034"/>
                </a:lnTo>
                <a:cubicBezTo>
                  <a:pt x="359042" y="5134766"/>
                  <a:pt x="337298" y="5117782"/>
                  <a:pt x="337652" y="5110076"/>
                </a:cubicBezTo>
                <a:cubicBezTo>
                  <a:pt x="338231" y="5105380"/>
                  <a:pt x="336172" y="5102741"/>
                  <a:pt x="331476" y="5102162"/>
                </a:cubicBezTo>
                <a:cubicBezTo>
                  <a:pt x="330897" y="5106861"/>
                  <a:pt x="328259" y="5108917"/>
                  <a:pt x="323564" y="5108338"/>
                </a:cubicBezTo>
                <a:lnTo>
                  <a:pt x="320041" y="5107904"/>
                </a:lnTo>
                <a:cubicBezTo>
                  <a:pt x="321199" y="5098514"/>
                  <a:pt x="318257" y="5093381"/>
                  <a:pt x="311213" y="5092512"/>
                </a:cubicBezTo>
                <a:cubicBezTo>
                  <a:pt x="306225" y="5094283"/>
                  <a:pt x="302557" y="5095022"/>
                  <a:pt x="300211" y="5094733"/>
                </a:cubicBezTo>
                <a:cubicBezTo>
                  <a:pt x="291404" y="5093647"/>
                  <a:pt x="278021" y="5076499"/>
                  <a:pt x="260065" y="5043295"/>
                </a:cubicBezTo>
                <a:lnTo>
                  <a:pt x="264454" y="5036685"/>
                </a:lnTo>
                <a:cubicBezTo>
                  <a:pt x="265468" y="5028463"/>
                  <a:pt x="253407" y="5010288"/>
                  <a:pt x="228267" y="4982157"/>
                </a:cubicBezTo>
                <a:cubicBezTo>
                  <a:pt x="228774" y="4978046"/>
                  <a:pt x="214202" y="4951218"/>
                  <a:pt x="184553" y="4901670"/>
                </a:cubicBezTo>
                <a:cubicBezTo>
                  <a:pt x="160901" y="4842133"/>
                  <a:pt x="149548" y="4808550"/>
                  <a:pt x="150489" y="4800919"/>
                </a:cubicBezTo>
                <a:cubicBezTo>
                  <a:pt x="144755" y="4750743"/>
                  <a:pt x="137214" y="4715245"/>
                  <a:pt x="127861" y="4694424"/>
                </a:cubicBezTo>
                <a:cubicBezTo>
                  <a:pt x="128151" y="4692074"/>
                  <a:pt x="127410" y="4688408"/>
                  <a:pt x="125641" y="4683421"/>
                </a:cubicBezTo>
                <a:lnTo>
                  <a:pt x="131770" y="4662723"/>
                </a:lnTo>
                <a:cubicBezTo>
                  <a:pt x="127238" y="4583490"/>
                  <a:pt x="122751" y="4532874"/>
                  <a:pt x="118313" y="4510869"/>
                </a:cubicBezTo>
                <a:cubicBezTo>
                  <a:pt x="112440" y="4510146"/>
                  <a:pt x="106120" y="4503408"/>
                  <a:pt x="99349" y="4490652"/>
                </a:cubicBezTo>
                <a:cubicBezTo>
                  <a:pt x="95528" y="4487795"/>
                  <a:pt x="90977" y="4486045"/>
                  <a:pt x="85691" y="4485393"/>
                </a:cubicBezTo>
                <a:cubicBezTo>
                  <a:pt x="85112" y="4490089"/>
                  <a:pt x="82477" y="4492148"/>
                  <a:pt x="77779" y="4491570"/>
                </a:cubicBezTo>
                <a:lnTo>
                  <a:pt x="74258" y="4491135"/>
                </a:lnTo>
                <a:cubicBezTo>
                  <a:pt x="31664" y="4469196"/>
                  <a:pt x="13267" y="4434741"/>
                  <a:pt x="19058" y="4387775"/>
                </a:cubicBezTo>
                <a:lnTo>
                  <a:pt x="4437" y="4332333"/>
                </a:lnTo>
                <a:cubicBezTo>
                  <a:pt x="4944" y="4328225"/>
                  <a:pt x="3468" y="4320888"/>
                  <a:pt x="0" y="4310331"/>
                </a:cubicBezTo>
                <a:cubicBezTo>
                  <a:pt x="7272" y="4270698"/>
                  <a:pt x="18788" y="4225630"/>
                  <a:pt x="34552" y="4175126"/>
                </a:cubicBezTo>
                <a:cubicBezTo>
                  <a:pt x="35275" y="4169257"/>
                  <a:pt x="35260" y="4159719"/>
                  <a:pt x="34506" y="4146513"/>
                </a:cubicBezTo>
                <a:cubicBezTo>
                  <a:pt x="53340" y="4090426"/>
                  <a:pt x="71421" y="4021136"/>
                  <a:pt x="88747" y="3938643"/>
                </a:cubicBezTo>
                <a:cubicBezTo>
                  <a:pt x="94223" y="3923224"/>
                  <a:pt x="99049" y="3913094"/>
                  <a:pt x="103221" y="3908242"/>
                </a:cubicBezTo>
                <a:lnTo>
                  <a:pt x="106262" y="3883586"/>
                </a:lnTo>
                <a:cubicBezTo>
                  <a:pt x="129587" y="3791101"/>
                  <a:pt x="144755" y="3735758"/>
                  <a:pt x="151770" y="3717550"/>
                </a:cubicBezTo>
                <a:cubicBezTo>
                  <a:pt x="152277" y="3713439"/>
                  <a:pt x="152840" y="3699206"/>
                  <a:pt x="153459" y="3674845"/>
                </a:cubicBezTo>
                <a:cubicBezTo>
                  <a:pt x="156677" y="3668090"/>
                  <a:pt x="159458" y="3664859"/>
                  <a:pt x="161806" y="3665149"/>
                </a:cubicBezTo>
                <a:lnTo>
                  <a:pt x="160457" y="3647103"/>
                </a:lnTo>
                <a:lnTo>
                  <a:pt x="161760" y="3636535"/>
                </a:lnTo>
                <a:cubicBezTo>
                  <a:pt x="178060" y="3600997"/>
                  <a:pt x="197171" y="3533026"/>
                  <a:pt x="219088" y="3432620"/>
                </a:cubicBezTo>
                <a:cubicBezTo>
                  <a:pt x="217319" y="3427632"/>
                  <a:pt x="216578" y="3423967"/>
                  <a:pt x="216867" y="3421618"/>
                </a:cubicBezTo>
                <a:lnTo>
                  <a:pt x="230910" y="3394740"/>
                </a:lnTo>
                <a:cubicBezTo>
                  <a:pt x="229067" y="3390344"/>
                  <a:pt x="228476" y="3385501"/>
                  <a:pt x="229127" y="3380218"/>
                </a:cubicBezTo>
                <a:cubicBezTo>
                  <a:pt x="239105" y="3381448"/>
                  <a:pt x="257491" y="3319348"/>
                  <a:pt x="284283" y="3193916"/>
                </a:cubicBezTo>
                <a:cubicBezTo>
                  <a:pt x="284862" y="3189220"/>
                  <a:pt x="283961" y="3177188"/>
                  <a:pt x="281582" y="3157823"/>
                </a:cubicBezTo>
                <a:lnTo>
                  <a:pt x="289015" y="3126556"/>
                </a:lnTo>
                <a:cubicBezTo>
                  <a:pt x="289740" y="3120684"/>
                  <a:pt x="289273" y="3105132"/>
                  <a:pt x="287615" y="3079896"/>
                </a:cubicBezTo>
                <a:cubicBezTo>
                  <a:pt x="290221" y="3058760"/>
                  <a:pt x="298700" y="3038349"/>
                  <a:pt x="313045" y="3018663"/>
                </a:cubicBezTo>
                <a:lnTo>
                  <a:pt x="313479" y="3015140"/>
                </a:lnTo>
                <a:lnTo>
                  <a:pt x="312131" y="2997094"/>
                </a:lnTo>
                <a:lnTo>
                  <a:pt x="305379" y="2996262"/>
                </a:lnTo>
                <a:lnTo>
                  <a:pt x="317823" y="2979916"/>
                </a:lnTo>
                <a:cubicBezTo>
                  <a:pt x="322521" y="2980495"/>
                  <a:pt x="326910" y="2973885"/>
                  <a:pt x="330997" y="2960084"/>
                </a:cubicBezTo>
                <a:lnTo>
                  <a:pt x="330083" y="2938517"/>
                </a:lnTo>
                <a:lnTo>
                  <a:pt x="335804" y="2926501"/>
                </a:lnTo>
                <a:lnTo>
                  <a:pt x="329098" y="2909742"/>
                </a:lnTo>
                <a:lnTo>
                  <a:pt x="332649" y="2902641"/>
                </a:lnTo>
                <a:lnTo>
                  <a:pt x="329668" y="2889228"/>
                </a:lnTo>
                <a:lnTo>
                  <a:pt x="329116" y="2888333"/>
                </a:lnTo>
                <a:lnTo>
                  <a:pt x="329242" y="2887312"/>
                </a:lnTo>
                <a:lnTo>
                  <a:pt x="325551" y="2870701"/>
                </a:lnTo>
                <a:cubicBezTo>
                  <a:pt x="327915" y="2857686"/>
                  <a:pt x="329098" y="2848222"/>
                  <a:pt x="329098" y="2842307"/>
                </a:cubicBezTo>
                <a:cubicBezTo>
                  <a:pt x="329098" y="2838165"/>
                  <a:pt x="327914" y="2823970"/>
                  <a:pt x="325551" y="2799719"/>
                </a:cubicBezTo>
                <a:lnTo>
                  <a:pt x="329098" y="2792619"/>
                </a:lnTo>
                <a:cubicBezTo>
                  <a:pt x="322000" y="2780790"/>
                  <a:pt x="318453" y="2771326"/>
                  <a:pt x="318453" y="2764228"/>
                </a:cubicBezTo>
                <a:cubicBezTo>
                  <a:pt x="318454" y="2754763"/>
                  <a:pt x="324367" y="2742932"/>
                  <a:pt x="336198" y="2728737"/>
                </a:cubicBezTo>
                <a:lnTo>
                  <a:pt x="332649" y="2710989"/>
                </a:lnTo>
                <a:lnTo>
                  <a:pt x="332649" y="2700344"/>
                </a:lnTo>
                <a:lnTo>
                  <a:pt x="314903" y="2700344"/>
                </a:lnTo>
                <a:lnTo>
                  <a:pt x="300708" y="2710988"/>
                </a:lnTo>
                <a:cubicBezTo>
                  <a:pt x="295974" y="2710989"/>
                  <a:pt x="293607" y="2708625"/>
                  <a:pt x="293607" y="2703891"/>
                </a:cubicBezTo>
                <a:lnTo>
                  <a:pt x="293607" y="2700344"/>
                </a:lnTo>
                <a:cubicBezTo>
                  <a:pt x="293608" y="2695610"/>
                  <a:pt x="307805" y="2689696"/>
                  <a:pt x="336199" y="2682599"/>
                </a:cubicBezTo>
                <a:cubicBezTo>
                  <a:pt x="336199" y="2669584"/>
                  <a:pt x="340929" y="2661303"/>
                  <a:pt x="350394" y="2657752"/>
                </a:cubicBezTo>
                <a:cubicBezTo>
                  <a:pt x="350394" y="2661303"/>
                  <a:pt x="351873" y="2665149"/>
                  <a:pt x="354830" y="2669289"/>
                </a:cubicBezTo>
                <a:lnTo>
                  <a:pt x="355571" y="2670030"/>
                </a:lnTo>
                <a:lnTo>
                  <a:pt x="356481" y="2666420"/>
                </a:lnTo>
                <a:cubicBezTo>
                  <a:pt x="356734" y="2664364"/>
                  <a:pt x="357001" y="2659778"/>
                  <a:pt x="357284" y="2652661"/>
                </a:cubicBezTo>
                <a:lnTo>
                  <a:pt x="358167" y="2623896"/>
                </a:lnTo>
                <a:lnTo>
                  <a:pt x="343296" y="2640007"/>
                </a:lnTo>
                <a:lnTo>
                  <a:pt x="339746" y="2640007"/>
                </a:lnTo>
                <a:lnTo>
                  <a:pt x="339746" y="2625812"/>
                </a:lnTo>
                <a:cubicBezTo>
                  <a:pt x="346844" y="2616939"/>
                  <a:pt x="350394" y="2606291"/>
                  <a:pt x="350394" y="2593868"/>
                </a:cubicBezTo>
                <a:lnTo>
                  <a:pt x="350394" y="2586770"/>
                </a:lnTo>
                <a:lnTo>
                  <a:pt x="339746" y="2586770"/>
                </a:lnTo>
                <a:lnTo>
                  <a:pt x="339746" y="2579673"/>
                </a:lnTo>
                <a:cubicBezTo>
                  <a:pt x="348619" y="2579673"/>
                  <a:pt x="355716" y="2561928"/>
                  <a:pt x="361042" y="2526437"/>
                </a:cubicBezTo>
                <a:lnTo>
                  <a:pt x="365042" y="2524437"/>
                </a:lnTo>
                <a:lnTo>
                  <a:pt x="359767" y="2523786"/>
                </a:lnTo>
                <a:lnTo>
                  <a:pt x="344375" y="2532614"/>
                </a:lnTo>
                <a:cubicBezTo>
                  <a:pt x="339677" y="2532034"/>
                  <a:pt x="337617" y="2529399"/>
                  <a:pt x="338196" y="2524701"/>
                </a:cubicBezTo>
                <a:lnTo>
                  <a:pt x="338631" y="2521180"/>
                </a:lnTo>
                <a:cubicBezTo>
                  <a:pt x="339210" y="2516482"/>
                  <a:pt x="354026" y="2512350"/>
                  <a:pt x="383074" y="2508781"/>
                </a:cubicBezTo>
                <a:cubicBezTo>
                  <a:pt x="384667" y="2495864"/>
                  <a:pt x="390376" y="2488224"/>
                  <a:pt x="400203" y="2485859"/>
                </a:cubicBezTo>
                <a:cubicBezTo>
                  <a:pt x="399769" y="2489382"/>
                  <a:pt x="400766" y="2493379"/>
                  <a:pt x="403194" y="2497851"/>
                </a:cubicBezTo>
                <a:lnTo>
                  <a:pt x="404780" y="2499883"/>
                </a:lnTo>
                <a:lnTo>
                  <a:pt x="407180" y="2495382"/>
                </a:lnTo>
                <a:cubicBezTo>
                  <a:pt x="411911" y="2489468"/>
                  <a:pt x="419009" y="2482073"/>
                  <a:pt x="428473" y="2473200"/>
                </a:cubicBezTo>
                <a:lnTo>
                  <a:pt x="434777" y="2443522"/>
                </a:lnTo>
                <a:lnTo>
                  <a:pt x="429158" y="2425060"/>
                </a:lnTo>
                <a:lnTo>
                  <a:pt x="422110" y="2424191"/>
                </a:lnTo>
                <a:cubicBezTo>
                  <a:pt x="419287" y="2447089"/>
                  <a:pt x="410361" y="2461484"/>
                  <a:pt x="395331" y="2467378"/>
                </a:cubicBezTo>
                <a:lnTo>
                  <a:pt x="391807" y="2466943"/>
                </a:lnTo>
                <a:lnTo>
                  <a:pt x="392123" y="2464383"/>
                </a:lnTo>
                <a:lnTo>
                  <a:pt x="378787" y="2437710"/>
                </a:lnTo>
                <a:lnTo>
                  <a:pt x="378788" y="2430612"/>
                </a:lnTo>
                <a:cubicBezTo>
                  <a:pt x="379378" y="2425878"/>
                  <a:pt x="381743" y="2423511"/>
                  <a:pt x="385885" y="2423511"/>
                </a:cubicBezTo>
                <a:lnTo>
                  <a:pt x="389435" y="2423511"/>
                </a:lnTo>
                <a:lnTo>
                  <a:pt x="398164" y="2443154"/>
                </a:lnTo>
                <a:lnTo>
                  <a:pt x="408022" y="2422454"/>
                </a:lnTo>
                <a:lnTo>
                  <a:pt x="408890" y="2415410"/>
                </a:lnTo>
                <a:lnTo>
                  <a:pt x="398322" y="2414107"/>
                </a:lnTo>
                <a:lnTo>
                  <a:pt x="399191" y="2407063"/>
                </a:lnTo>
                <a:cubicBezTo>
                  <a:pt x="403595" y="2407606"/>
                  <a:pt x="408100" y="2403692"/>
                  <a:pt x="412708" y="2395320"/>
                </a:cubicBezTo>
                <a:lnTo>
                  <a:pt x="425418" y="2360710"/>
                </a:lnTo>
                <a:lnTo>
                  <a:pt x="424926" y="2359627"/>
                </a:lnTo>
                <a:cubicBezTo>
                  <a:pt x="422559" y="2359627"/>
                  <a:pt x="421375" y="2358444"/>
                  <a:pt x="421375" y="2356080"/>
                </a:cubicBezTo>
                <a:lnTo>
                  <a:pt x="421376" y="2348982"/>
                </a:lnTo>
                <a:lnTo>
                  <a:pt x="428473" y="2338334"/>
                </a:lnTo>
                <a:lnTo>
                  <a:pt x="428474" y="2331233"/>
                </a:lnTo>
                <a:lnTo>
                  <a:pt x="421375" y="2331233"/>
                </a:lnTo>
                <a:cubicBezTo>
                  <a:pt x="421375" y="2338334"/>
                  <a:pt x="419008" y="2341882"/>
                  <a:pt x="414278" y="2341882"/>
                </a:cubicBezTo>
                <a:lnTo>
                  <a:pt x="410728" y="2341881"/>
                </a:lnTo>
                <a:lnTo>
                  <a:pt x="410728" y="2338335"/>
                </a:lnTo>
                <a:lnTo>
                  <a:pt x="414278" y="2313488"/>
                </a:lnTo>
                <a:lnTo>
                  <a:pt x="407180" y="2313488"/>
                </a:lnTo>
                <a:cubicBezTo>
                  <a:pt x="407181" y="2332417"/>
                  <a:pt x="402447" y="2341882"/>
                  <a:pt x="392983" y="2341882"/>
                </a:cubicBezTo>
                <a:lnTo>
                  <a:pt x="382335" y="2341881"/>
                </a:lnTo>
                <a:cubicBezTo>
                  <a:pt x="382334" y="2332417"/>
                  <a:pt x="379971" y="2327686"/>
                  <a:pt x="375237" y="2327686"/>
                </a:cubicBezTo>
                <a:lnTo>
                  <a:pt x="350394" y="2363178"/>
                </a:lnTo>
                <a:lnTo>
                  <a:pt x="346844" y="2363177"/>
                </a:lnTo>
                <a:cubicBezTo>
                  <a:pt x="332648" y="2359627"/>
                  <a:pt x="325551" y="2351346"/>
                  <a:pt x="325551" y="2338334"/>
                </a:cubicBezTo>
                <a:cubicBezTo>
                  <a:pt x="356308" y="2326503"/>
                  <a:pt x="371690" y="2305207"/>
                  <a:pt x="371690" y="2274450"/>
                </a:cubicBezTo>
                <a:lnTo>
                  <a:pt x="368139" y="2267353"/>
                </a:lnTo>
                <a:cubicBezTo>
                  <a:pt x="371690" y="2257888"/>
                  <a:pt x="375237" y="2253154"/>
                  <a:pt x="378787" y="2253154"/>
                </a:cubicBezTo>
                <a:lnTo>
                  <a:pt x="375237" y="2246056"/>
                </a:lnTo>
                <a:lnTo>
                  <a:pt x="375236" y="2238959"/>
                </a:lnTo>
                <a:lnTo>
                  <a:pt x="378787" y="2238960"/>
                </a:lnTo>
                <a:cubicBezTo>
                  <a:pt x="395941" y="2255521"/>
                  <a:pt x="410136" y="2263802"/>
                  <a:pt x="421376" y="2263802"/>
                </a:cubicBezTo>
                <a:lnTo>
                  <a:pt x="424064" y="2263354"/>
                </a:lnTo>
                <a:lnTo>
                  <a:pt x="426651" y="2242375"/>
                </a:lnTo>
                <a:lnTo>
                  <a:pt x="425305" y="2238581"/>
                </a:lnTo>
                <a:lnTo>
                  <a:pt x="424926" y="2238959"/>
                </a:lnTo>
                <a:lnTo>
                  <a:pt x="414278" y="2238959"/>
                </a:lnTo>
                <a:cubicBezTo>
                  <a:pt x="411911" y="2234225"/>
                  <a:pt x="410728" y="2230678"/>
                  <a:pt x="410727" y="2228312"/>
                </a:cubicBezTo>
                <a:lnTo>
                  <a:pt x="414278" y="2228311"/>
                </a:lnTo>
                <a:lnTo>
                  <a:pt x="407180" y="2210566"/>
                </a:lnTo>
                <a:lnTo>
                  <a:pt x="410727" y="2189270"/>
                </a:lnTo>
                <a:lnTo>
                  <a:pt x="410728" y="2175075"/>
                </a:lnTo>
                <a:lnTo>
                  <a:pt x="400083" y="2160877"/>
                </a:lnTo>
                <a:cubicBezTo>
                  <a:pt x="406589" y="2141948"/>
                  <a:pt x="411320" y="2132484"/>
                  <a:pt x="414278" y="2132483"/>
                </a:cubicBezTo>
                <a:lnTo>
                  <a:pt x="421375" y="2132483"/>
                </a:lnTo>
                <a:cubicBezTo>
                  <a:pt x="426106" y="2144907"/>
                  <a:pt x="428474" y="2152004"/>
                  <a:pt x="428473" y="2153779"/>
                </a:cubicBezTo>
                <a:lnTo>
                  <a:pt x="436645" y="2153779"/>
                </a:lnTo>
                <a:lnTo>
                  <a:pt x="445939" y="2148701"/>
                </a:lnTo>
                <a:lnTo>
                  <a:pt x="439307" y="2142072"/>
                </a:lnTo>
                <a:lnTo>
                  <a:pt x="439307" y="2138524"/>
                </a:lnTo>
                <a:cubicBezTo>
                  <a:pt x="439306" y="2136157"/>
                  <a:pt x="442856" y="2133496"/>
                  <a:pt x="449955" y="2130538"/>
                </a:cubicBezTo>
                <a:lnTo>
                  <a:pt x="459777" y="2127538"/>
                </a:lnTo>
                <a:lnTo>
                  <a:pt x="468250" y="2108044"/>
                </a:lnTo>
                <a:lnTo>
                  <a:pt x="465594" y="2100565"/>
                </a:lnTo>
                <a:cubicBezTo>
                  <a:pt x="470276" y="2091607"/>
                  <a:pt x="474376" y="2087342"/>
                  <a:pt x="477900" y="2087777"/>
                </a:cubicBezTo>
                <a:lnTo>
                  <a:pt x="475245" y="2080298"/>
                </a:lnTo>
                <a:lnTo>
                  <a:pt x="476113" y="2073254"/>
                </a:lnTo>
                <a:lnTo>
                  <a:pt x="479637" y="2073689"/>
                </a:lnTo>
                <a:cubicBezTo>
                  <a:pt x="494635" y="2092226"/>
                  <a:pt x="507710" y="2102182"/>
                  <a:pt x="518865" y="2103557"/>
                </a:cubicBezTo>
                <a:lnTo>
                  <a:pt x="526462" y="2103233"/>
                </a:lnTo>
                <a:lnTo>
                  <a:pt x="529809" y="2079521"/>
                </a:lnTo>
                <a:lnTo>
                  <a:pt x="530262" y="2075563"/>
                </a:lnTo>
                <a:lnTo>
                  <a:pt x="525429" y="2079335"/>
                </a:lnTo>
                <a:lnTo>
                  <a:pt x="514861" y="2078031"/>
                </a:lnTo>
                <a:cubicBezTo>
                  <a:pt x="513091" y="2073044"/>
                  <a:pt x="512351" y="2069379"/>
                  <a:pt x="512641" y="2067030"/>
                </a:cubicBezTo>
                <a:lnTo>
                  <a:pt x="516164" y="2067464"/>
                </a:lnTo>
                <a:lnTo>
                  <a:pt x="511292" y="2048983"/>
                </a:lnTo>
                <a:lnTo>
                  <a:pt x="516303" y="2032049"/>
                </a:lnTo>
                <a:lnTo>
                  <a:pt x="510288" y="2032049"/>
                </a:lnTo>
                <a:cubicBezTo>
                  <a:pt x="510289" y="2055120"/>
                  <a:pt x="503191" y="2070498"/>
                  <a:pt x="488995" y="2078188"/>
                </a:cubicBezTo>
                <a:lnTo>
                  <a:pt x="485445" y="2078187"/>
                </a:lnTo>
                <a:lnTo>
                  <a:pt x="485445" y="2063993"/>
                </a:lnTo>
                <a:cubicBezTo>
                  <a:pt x="492543" y="2055121"/>
                  <a:pt x="496093" y="2044472"/>
                  <a:pt x="496093" y="2032050"/>
                </a:cubicBezTo>
                <a:lnTo>
                  <a:pt x="496093" y="2024951"/>
                </a:lnTo>
                <a:lnTo>
                  <a:pt x="485445" y="2024951"/>
                </a:lnTo>
                <a:lnTo>
                  <a:pt x="485445" y="2017854"/>
                </a:lnTo>
                <a:cubicBezTo>
                  <a:pt x="494318" y="2017854"/>
                  <a:pt x="501416" y="2000109"/>
                  <a:pt x="506741" y="1964618"/>
                </a:cubicBezTo>
                <a:cubicBezTo>
                  <a:pt x="510289" y="1964618"/>
                  <a:pt x="515022" y="1962251"/>
                  <a:pt x="520937" y="1957520"/>
                </a:cubicBezTo>
                <a:lnTo>
                  <a:pt x="524486" y="1957520"/>
                </a:lnTo>
                <a:cubicBezTo>
                  <a:pt x="524487" y="1962842"/>
                  <a:pt x="531585" y="1969939"/>
                  <a:pt x="545782" y="1978813"/>
                </a:cubicBezTo>
                <a:cubicBezTo>
                  <a:pt x="545783" y="1971123"/>
                  <a:pt x="546963" y="1965209"/>
                  <a:pt x="549330" y="1961067"/>
                </a:cubicBezTo>
                <a:cubicBezTo>
                  <a:pt x="546963" y="1956929"/>
                  <a:pt x="545782" y="1952195"/>
                  <a:pt x="545783" y="1946872"/>
                </a:cubicBezTo>
                <a:cubicBezTo>
                  <a:pt x="545782" y="1940958"/>
                  <a:pt x="555243" y="1929126"/>
                  <a:pt x="574172" y="1911381"/>
                </a:cubicBezTo>
                <a:cubicBezTo>
                  <a:pt x="583637" y="1869381"/>
                  <a:pt x="588371" y="1844538"/>
                  <a:pt x="588371" y="1836850"/>
                </a:cubicBezTo>
                <a:cubicBezTo>
                  <a:pt x="578907" y="1823243"/>
                  <a:pt x="572989" y="1810231"/>
                  <a:pt x="570625" y="1797807"/>
                </a:cubicBezTo>
                <a:cubicBezTo>
                  <a:pt x="568259" y="1797808"/>
                  <a:pt x="567075" y="1796625"/>
                  <a:pt x="567075" y="1794261"/>
                </a:cubicBezTo>
                <a:lnTo>
                  <a:pt x="567075" y="1787163"/>
                </a:lnTo>
                <a:lnTo>
                  <a:pt x="574172" y="1776516"/>
                </a:lnTo>
                <a:lnTo>
                  <a:pt x="574172" y="1769414"/>
                </a:lnTo>
                <a:lnTo>
                  <a:pt x="567075" y="1769414"/>
                </a:lnTo>
                <a:cubicBezTo>
                  <a:pt x="567075" y="1776515"/>
                  <a:pt x="564708" y="1780063"/>
                  <a:pt x="559977" y="1780063"/>
                </a:cubicBezTo>
                <a:lnTo>
                  <a:pt x="556427" y="1780062"/>
                </a:lnTo>
                <a:lnTo>
                  <a:pt x="556428" y="1776515"/>
                </a:lnTo>
                <a:lnTo>
                  <a:pt x="559977" y="1751669"/>
                </a:lnTo>
                <a:lnTo>
                  <a:pt x="552880" y="1751669"/>
                </a:lnTo>
                <a:cubicBezTo>
                  <a:pt x="552880" y="1770598"/>
                  <a:pt x="548146" y="1780063"/>
                  <a:pt x="538682" y="1780063"/>
                </a:cubicBezTo>
                <a:lnTo>
                  <a:pt x="528034" y="1780062"/>
                </a:lnTo>
                <a:cubicBezTo>
                  <a:pt x="528033" y="1770598"/>
                  <a:pt x="525671" y="1765868"/>
                  <a:pt x="520936" y="1765867"/>
                </a:cubicBezTo>
                <a:lnTo>
                  <a:pt x="496094" y="1801359"/>
                </a:lnTo>
                <a:lnTo>
                  <a:pt x="492543" y="1801358"/>
                </a:lnTo>
                <a:cubicBezTo>
                  <a:pt x="478348" y="1797808"/>
                  <a:pt x="471250" y="1789527"/>
                  <a:pt x="471250" y="1776516"/>
                </a:cubicBezTo>
                <a:cubicBezTo>
                  <a:pt x="502008" y="1764684"/>
                  <a:pt x="517389" y="1743388"/>
                  <a:pt x="517389" y="1712631"/>
                </a:cubicBezTo>
                <a:lnTo>
                  <a:pt x="513838" y="1705534"/>
                </a:lnTo>
                <a:cubicBezTo>
                  <a:pt x="517390" y="1696069"/>
                  <a:pt x="520937" y="1691335"/>
                  <a:pt x="524486" y="1691336"/>
                </a:cubicBezTo>
                <a:lnTo>
                  <a:pt x="520936" y="1684237"/>
                </a:lnTo>
                <a:lnTo>
                  <a:pt x="520936" y="1677140"/>
                </a:lnTo>
                <a:lnTo>
                  <a:pt x="524486" y="1677141"/>
                </a:lnTo>
                <a:cubicBezTo>
                  <a:pt x="541641" y="1693702"/>
                  <a:pt x="555836" y="1701983"/>
                  <a:pt x="567075" y="1701984"/>
                </a:cubicBezTo>
                <a:lnTo>
                  <a:pt x="588371" y="1698433"/>
                </a:lnTo>
                <a:cubicBezTo>
                  <a:pt x="588963" y="1703166"/>
                  <a:pt x="591326" y="1705533"/>
                  <a:pt x="595468" y="1705533"/>
                </a:cubicBezTo>
                <a:lnTo>
                  <a:pt x="613213" y="1705534"/>
                </a:lnTo>
                <a:lnTo>
                  <a:pt x="613213" y="1709081"/>
                </a:lnTo>
                <a:lnTo>
                  <a:pt x="599018" y="1726826"/>
                </a:lnTo>
                <a:cubicBezTo>
                  <a:pt x="599607" y="1731560"/>
                  <a:pt x="601973" y="1733924"/>
                  <a:pt x="606116" y="1733924"/>
                </a:cubicBezTo>
                <a:cubicBezTo>
                  <a:pt x="622086" y="1727417"/>
                  <a:pt x="631551" y="1720320"/>
                  <a:pt x="634509" y="1712631"/>
                </a:cubicBezTo>
                <a:lnTo>
                  <a:pt x="630959" y="1705534"/>
                </a:lnTo>
                <a:cubicBezTo>
                  <a:pt x="634510" y="1696069"/>
                  <a:pt x="638057" y="1691336"/>
                  <a:pt x="641607" y="1691335"/>
                </a:cubicBezTo>
                <a:lnTo>
                  <a:pt x="645157" y="1691336"/>
                </a:lnTo>
                <a:cubicBezTo>
                  <a:pt x="649888" y="1691927"/>
                  <a:pt x="652255" y="1694293"/>
                  <a:pt x="652255" y="1698433"/>
                </a:cubicBezTo>
                <a:lnTo>
                  <a:pt x="648704" y="1716179"/>
                </a:lnTo>
                <a:lnTo>
                  <a:pt x="664431" y="1711375"/>
                </a:lnTo>
                <a:lnTo>
                  <a:pt x="665245" y="1705607"/>
                </a:lnTo>
                <a:lnTo>
                  <a:pt x="666097" y="1698160"/>
                </a:lnTo>
                <a:lnTo>
                  <a:pt x="654029" y="1675364"/>
                </a:lnTo>
                <a:cubicBezTo>
                  <a:pt x="650479" y="1667675"/>
                  <a:pt x="648704" y="1662352"/>
                  <a:pt x="648704" y="1659395"/>
                </a:cubicBezTo>
                <a:lnTo>
                  <a:pt x="649335" y="1658135"/>
                </a:lnTo>
                <a:lnTo>
                  <a:pt x="645725" y="1658135"/>
                </a:lnTo>
                <a:cubicBezTo>
                  <a:pt x="645724" y="1681206"/>
                  <a:pt x="638627" y="1696585"/>
                  <a:pt x="624431" y="1704273"/>
                </a:cubicBezTo>
                <a:lnTo>
                  <a:pt x="620881" y="1704274"/>
                </a:lnTo>
                <a:lnTo>
                  <a:pt x="620882" y="1690078"/>
                </a:lnTo>
                <a:cubicBezTo>
                  <a:pt x="627979" y="1681206"/>
                  <a:pt x="631529" y="1670557"/>
                  <a:pt x="631529" y="1658135"/>
                </a:cubicBezTo>
                <a:lnTo>
                  <a:pt x="631529" y="1651038"/>
                </a:lnTo>
                <a:lnTo>
                  <a:pt x="620882" y="1651038"/>
                </a:lnTo>
                <a:lnTo>
                  <a:pt x="620881" y="1643939"/>
                </a:lnTo>
                <a:cubicBezTo>
                  <a:pt x="625318" y="1643939"/>
                  <a:pt x="629310" y="1639503"/>
                  <a:pt x="632859" y="1630631"/>
                </a:cubicBezTo>
                <a:lnTo>
                  <a:pt x="638570" y="1606159"/>
                </a:lnTo>
                <a:lnTo>
                  <a:pt x="630959" y="1606159"/>
                </a:lnTo>
                <a:cubicBezTo>
                  <a:pt x="626228" y="1606159"/>
                  <a:pt x="623861" y="1602608"/>
                  <a:pt x="623862" y="1595511"/>
                </a:cubicBezTo>
                <a:cubicBezTo>
                  <a:pt x="626229" y="1590777"/>
                  <a:pt x="627412" y="1587230"/>
                  <a:pt x="627411" y="1584863"/>
                </a:cubicBezTo>
                <a:cubicBezTo>
                  <a:pt x="622678" y="1584863"/>
                  <a:pt x="620311" y="1582497"/>
                  <a:pt x="620311" y="1577766"/>
                </a:cubicBezTo>
                <a:cubicBezTo>
                  <a:pt x="620311" y="1574215"/>
                  <a:pt x="625045" y="1569485"/>
                  <a:pt x="634509" y="1563567"/>
                </a:cubicBezTo>
                <a:lnTo>
                  <a:pt x="638057" y="1563567"/>
                </a:lnTo>
                <a:cubicBezTo>
                  <a:pt x="642790" y="1564159"/>
                  <a:pt x="645157" y="1566527"/>
                  <a:pt x="645158" y="1570665"/>
                </a:cubicBezTo>
                <a:cubicBezTo>
                  <a:pt x="640424" y="1580130"/>
                  <a:pt x="638057" y="1587230"/>
                  <a:pt x="638057" y="1591961"/>
                </a:cubicBezTo>
                <a:lnTo>
                  <a:pt x="641160" y="1595063"/>
                </a:lnTo>
                <a:lnTo>
                  <a:pt x="642178" y="1590705"/>
                </a:lnTo>
                <a:cubicBezTo>
                  <a:pt x="645724" y="1590705"/>
                  <a:pt x="650459" y="1588337"/>
                  <a:pt x="656372" y="1583606"/>
                </a:cubicBezTo>
                <a:lnTo>
                  <a:pt x="659923" y="1583607"/>
                </a:lnTo>
                <a:cubicBezTo>
                  <a:pt x="659923" y="1586268"/>
                  <a:pt x="661696" y="1589372"/>
                  <a:pt x="665246" y="1592922"/>
                </a:cubicBezTo>
                <a:lnTo>
                  <a:pt x="666450" y="1593825"/>
                </a:lnTo>
                <a:lnTo>
                  <a:pt x="666450" y="1591961"/>
                </a:lnTo>
                <a:cubicBezTo>
                  <a:pt x="667633" y="1591961"/>
                  <a:pt x="671774" y="1590482"/>
                  <a:pt x="678872" y="1587526"/>
                </a:cubicBezTo>
                <a:lnTo>
                  <a:pt x="684263" y="1585147"/>
                </a:lnTo>
                <a:lnTo>
                  <a:pt x="681218" y="1572958"/>
                </a:lnTo>
                <a:cubicBezTo>
                  <a:pt x="681219" y="1567045"/>
                  <a:pt x="690680" y="1555213"/>
                  <a:pt x="709608" y="1537468"/>
                </a:cubicBezTo>
                <a:cubicBezTo>
                  <a:pt x="719073" y="1495469"/>
                  <a:pt x="723807" y="1470625"/>
                  <a:pt x="723806" y="1462935"/>
                </a:cubicBezTo>
                <a:cubicBezTo>
                  <a:pt x="714342" y="1449330"/>
                  <a:pt x="708425" y="1436318"/>
                  <a:pt x="706061" y="1423894"/>
                </a:cubicBezTo>
                <a:cubicBezTo>
                  <a:pt x="703694" y="1423894"/>
                  <a:pt x="702511" y="1422711"/>
                  <a:pt x="702511" y="1420348"/>
                </a:cubicBezTo>
                <a:lnTo>
                  <a:pt x="702511" y="1413249"/>
                </a:lnTo>
                <a:lnTo>
                  <a:pt x="709608" y="1402602"/>
                </a:lnTo>
                <a:lnTo>
                  <a:pt x="709609" y="1395501"/>
                </a:lnTo>
                <a:lnTo>
                  <a:pt x="702511" y="1395501"/>
                </a:lnTo>
                <a:cubicBezTo>
                  <a:pt x="702511" y="1402603"/>
                  <a:pt x="700144" y="1406150"/>
                  <a:pt x="695414" y="1406150"/>
                </a:cubicBezTo>
                <a:lnTo>
                  <a:pt x="691863" y="1406149"/>
                </a:lnTo>
                <a:lnTo>
                  <a:pt x="691863" y="1402602"/>
                </a:lnTo>
                <a:lnTo>
                  <a:pt x="695413" y="1377756"/>
                </a:lnTo>
                <a:lnTo>
                  <a:pt x="688316" y="1377756"/>
                </a:lnTo>
                <a:cubicBezTo>
                  <a:pt x="688316" y="1396685"/>
                  <a:pt x="683582" y="1406150"/>
                  <a:pt x="674117" y="1406149"/>
                </a:cubicBezTo>
                <a:lnTo>
                  <a:pt x="663470" y="1406149"/>
                </a:lnTo>
                <a:cubicBezTo>
                  <a:pt x="663470" y="1396685"/>
                  <a:pt x="661106" y="1391954"/>
                  <a:pt x="656373" y="1391954"/>
                </a:cubicBezTo>
                <a:lnTo>
                  <a:pt x="631529" y="1427445"/>
                </a:lnTo>
                <a:lnTo>
                  <a:pt x="627978" y="1427445"/>
                </a:lnTo>
                <a:cubicBezTo>
                  <a:pt x="613783" y="1423895"/>
                  <a:pt x="606686" y="1415614"/>
                  <a:pt x="606686" y="1402602"/>
                </a:cubicBezTo>
                <a:cubicBezTo>
                  <a:pt x="637443" y="1390770"/>
                  <a:pt x="652825" y="1369475"/>
                  <a:pt x="652825" y="1338717"/>
                </a:cubicBezTo>
                <a:lnTo>
                  <a:pt x="649275" y="1331621"/>
                </a:lnTo>
                <a:cubicBezTo>
                  <a:pt x="652825" y="1322156"/>
                  <a:pt x="656372" y="1317422"/>
                  <a:pt x="659923" y="1317422"/>
                </a:cubicBezTo>
                <a:lnTo>
                  <a:pt x="656372" y="1310324"/>
                </a:lnTo>
                <a:lnTo>
                  <a:pt x="656372" y="1303227"/>
                </a:lnTo>
                <a:lnTo>
                  <a:pt x="659923" y="1303226"/>
                </a:lnTo>
                <a:cubicBezTo>
                  <a:pt x="677076" y="1319789"/>
                  <a:pt x="691271" y="1328070"/>
                  <a:pt x="702511" y="1328070"/>
                </a:cubicBezTo>
                <a:lnTo>
                  <a:pt x="723806" y="1324520"/>
                </a:lnTo>
                <a:cubicBezTo>
                  <a:pt x="724398" y="1329253"/>
                  <a:pt x="726761" y="1331620"/>
                  <a:pt x="730905" y="1331621"/>
                </a:cubicBezTo>
                <a:lnTo>
                  <a:pt x="748650" y="1331621"/>
                </a:lnTo>
                <a:lnTo>
                  <a:pt x="748650" y="1335167"/>
                </a:lnTo>
                <a:lnTo>
                  <a:pt x="734454" y="1352912"/>
                </a:lnTo>
                <a:cubicBezTo>
                  <a:pt x="735043" y="1357647"/>
                  <a:pt x="737410" y="1360010"/>
                  <a:pt x="741552" y="1360010"/>
                </a:cubicBezTo>
                <a:cubicBezTo>
                  <a:pt x="757522" y="1353505"/>
                  <a:pt x="766987" y="1346407"/>
                  <a:pt x="769945" y="1338718"/>
                </a:cubicBezTo>
                <a:lnTo>
                  <a:pt x="766395" y="1331620"/>
                </a:lnTo>
                <a:cubicBezTo>
                  <a:pt x="769946" y="1322156"/>
                  <a:pt x="773492" y="1317422"/>
                  <a:pt x="777043" y="1317422"/>
                </a:cubicBezTo>
                <a:lnTo>
                  <a:pt x="780594" y="1317422"/>
                </a:lnTo>
                <a:cubicBezTo>
                  <a:pt x="785324" y="1318014"/>
                  <a:pt x="787691" y="1320380"/>
                  <a:pt x="787691" y="1324519"/>
                </a:cubicBezTo>
                <a:lnTo>
                  <a:pt x="784140" y="1342265"/>
                </a:lnTo>
                <a:cubicBezTo>
                  <a:pt x="798339" y="1339310"/>
                  <a:pt x="805436" y="1335760"/>
                  <a:pt x="805436" y="1331620"/>
                </a:cubicBezTo>
                <a:cubicBezTo>
                  <a:pt x="791238" y="1306774"/>
                  <a:pt x="784141" y="1291396"/>
                  <a:pt x="784140" y="1285481"/>
                </a:cubicBezTo>
                <a:lnTo>
                  <a:pt x="787691" y="1278381"/>
                </a:lnTo>
                <a:lnTo>
                  <a:pt x="784140" y="1257088"/>
                </a:lnTo>
                <a:lnTo>
                  <a:pt x="798339" y="1235792"/>
                </a:lnTo>
                <a:lnTo>
                  <a:pt x="801886" y="1235793"/>
                </a:lnTo>
                <a:cubicBezTo>
                  <a:pt x="808984" y="1236975"/>
                  <a:pt x="814901" y="1252354"/>
                  <a:pt x="819631" y="1281931"/>
                </a:cubicBezTo>
                <a:cubicBezTo>
                  <a:pt x="814900" y="1289620"/>
                  <a:pt x="812533" y="1295538"/>
                  <a:pt x="812534" y="1299676"/>
                </a:cubicBezTo>
                <a:cubicBezTo>
                  <a:pt x="814901" y="1312691"/>
                  <a:pt x="816084" y="1322155"/>
                  <a:pt x="816085" y="1328070"/>
                </a:cubicBezTo>
                <a:lnTo>
                  <a:pt x="823182" y="1328070"/>
                </a:lnTo>
                <a:lnTo>
                  <a:pt x="823182" y="1310324"/>
                </a:lnTo>
                <a:cubicBezTo>
                  <a:pt x="829688" y="1294946"/>
                  <a:pt x="840336" y="1283114"/>
                  <a:pt x="855122" y="1274833"/>
                </a:cubicBezTo>
                <a:lnTo>
                  <a:pt x="858673" y="1274834"/>
                </a:lnTo>
                <a:lnTo>
                  <a:pt x="867171" y="1281209"/>
                </a:lnTo>
                <a:lnTo>
                  <a:pt x="863645" y="1277682"/>
                </a:lnTo>
                <a:cubicBezTo>
                  <a:pt x="863644" y="1263483"/>
                  <a:pt x="869561" y="1251655"/>
                  <a:pt x="881390" y="1242191"/>
                </a:cubicBezTo>
                <a:lnTo>
                  <a:pt x="881390" y="1235093"/>
                </a:lnTo>
                <a:lnTo>
                  <a:pt x="872864" y="1228698"/>
                </a:lnTo>
                <a:lnTo>
                  <a:pt x="865770" y="1235792"/>
                </a:lnTo>
                <a:cubicBezTo>
                  <a:pt x="860448" y="1231062"/>
                  <a:pt x="846250" y="1225145"/>
                  <a:pt x="823182" y="1218047"/>
                </a:cubicBezTo>
                <a:cubicBezTo>
                  <a:pt x="815489" y="1222781"/>
                  <a:pt x="808392" y="1225145"/>
                  <a:pt x="801886" y="1225145"/>
                </a:cubicBezTo>
                <a:lnTo>
                  <a:pt x="801886" y="1218047"/>
                </a:lnTo>
                <a:cubicBezTo>
                  <a:pt x="804253" y="1218047"/>
                  <a:pt x="818448" y="1212133"/>
                  <a:pt x="844474" y="1200301"/>
                </a:cubicBezTo>
                <a:lnTo>
                  <a:pt x="848024" y="1200301"/>
                </a:lnTo>
                <a:cubicBezTo>
                  <a:pt x="856306" y="1204442"/>
                  <a:pt x="862516" y="1207992"/>
                  <a:pt x="866656" y="1210950"/>
                </a:cubicBezTo>
                <a:lnTo>
                  <a:pt x="868778" y="1213373"/>
                </a:lnTo>
                <a:lnTo>
                  <a:pt x="870746" y="1199603"/>
                </a:lnTo>
                <a:cubicBezTo>
                  <a:pt x="870746" y="1187771"/>
                  <a:pt x="868379" y="1181857"/>
                  <a:pt x="863644" y="1181857"/>
                </a:cubicBezTo>
                <a:lnTo>
                  <a:pt x="867195" y="1174757"/>
                </a:lnTo>
                <a:cubicBezTo>
                  <a:pt x="864829" y="1157603"/>
                  <a:pt x="862461" y="1146955"/>
                  <a:pt x="860098" y="1142816"/>
                </a:cubicBezTo>
                <a:cubicBezTo>
                  <a:pt x="862461" y="1129801"/>
                  <a:pt x="863644" y="1120337"/>
                  <a:pt x="863644" y="1114422"/>
                </a:cubicBezTo>
                <a:cubicBezTo>
                  <a:pt x="863645" y="1110280"/>
                  <a:pt x="862461" y="1096086"/>
                  <a:pt x="860098" y="1071834"/>
                </a:cubicBezTo>
                <a:lnTo>
                  <a:pt x="863644" y="1064733"/>
                </a:lnTo>
                <a:cubicBezTo>
                  <a:pt x="856548" y="1052906"/>
                  <a:pt x="853000" y="1043441"/>
                  <a:pt x="853000" y="1036343"/>
                </a:cubicBezTo>
                <a:cubicBezTo>
                  <a:pt x="853000" y="1026879"/>
                  <a:pt x="858914" y="1015048"/>
                  <a:pt x="870746" y="1000853"/>
                </a:cubicBezTo>
                <a:lnTo>
                  <a:pt x="867195" y="983104"/>
                </a:lnTo>
                <a:lnTo>
                  <a:pt x="867195" y="972459"/>
                </a:lnTo>
                <a:lnTo>
                  <a:pt x="849450" y="972459"/>
                </a:lnTo>
                <a:lnTo>
                  <a:pt x="835254" y="983104"/>
                </a:lnTo>
                <a:cubicBezTo>
                  <a:pt x="830521" y="983103"/>
                  <a:pt x="828154" y="980740"/>
                  <a:pt x="828153" y="976006"/>
                </a:cubicBezTo>
                <a:lnTo>
                  <a:pt x="828154" y="972459"/>
                </a:lnTo>
                <a:cubicBezTo>
                  <a:pt x="828154" y="967725"/>
                  <a:pt x="842352" y="961811"/>
                  <a:pt x="870745" y="954714"/>
                </a:cubicBezTo>
                <a:cubicBezTo>
                  <a:pt x="870745" y="941699"/>
                  <a:pt x="875476" y="933418"/>
                  <a:pt x="884940" y="929867"/>
                </a:cubicBezTo>
                <a:cubicBezTo>
                  <a:pt x="884940" y="936968"/>
                  <a:pt x="890854" y="945249"/>
                  <a:pt x="902686" y="954714"/>
                </a:cubicBezTo>
                <a:cubicBezTo>
                  <a:pt x="907417" y="964178"/>
                  <a:pt x="909783" y="972459"/>
                  <a:pt x="909784" y="979556"/>
                </a:cubicBezTo>
                <a:lnTo>
                  <a:pt x="916880" y="976006"/>
                </a:lnTo>
                <a:lnTo>
                  <a:pt x="913334" y="951163"/>
                </a:lnTo>
                <a:cubicBezTo>
                  <a:pt x="918064" y="918631"/>
                  <a:pt x="920431" y="900886"/>
                  <a:pt x="920431" y="897927"/>
                </a:cubicBezTo>
                <a:cubicBezTo>
                  <a:pt x="910967" y="887871"/>
                  <a:pt x="906236" y="877223"/>
                  <a:pt x="906237" y="865983"/>
                </a:cubicBezTo>
                <a:lnTo>
                  <a:pt x="899135" y="865983"/>
                </a:lnTo>
                <a:cubicBezTo>
                  <a:pt x="899136" y="889054"/>
                  <a:pt x="892038" y="904433"/>
                  <a:pt x="877843" y="912122"/>
                </a:cubicBezTo>
                <a:lnTo>
                  <a:pt x="874293" y="912122"/>
                </a:lnTo>
                <a:lnTo>
                  <a:pt x="874292" y="897927"/>
                </a:lnTo>
                <a:cubicBezTo>
                  <a:pt x="881390" y="889054"/>
                  <a:pt x="884940" y="878407"/>
                  <a:pt x="884940" y="865983"/>
                </a:cubicBezTo>
                <a:lnTo>
                  <a:pt x="884940" y="858886"/>
                </a:lnTo>
                <a:lnTo>
                  <a:pt x="874292" y="858886"/>
                </a:lnTo>
                <a:lnTo>
                  <a:pt x="874293" y="851788"/>
                </a:lnTo>
                <a:cubicBezTo>
                  <a:pt x="883165" y="851788"/>
                  <a:pt x="890263" y="834042"/>
                  <a:pt x="895588" y="798551"/>
                </a:cubicBezTo>
                <a:cubicBezTo>
                  <a:pt x="899136" y="798552"/>
                  <a:pt x="903869" y="796185"/>
                  <a:pt x="909783" y="791454"/>
                </a:cubicBezTo>
                <a:lnTo>
                  <a:pt x="913334" y="791454"/>
                </a:lnTo>
                <a:cubicBezTo>
                  <a:pt x="913334" y="796776"/>
                  <a:pt x="920432" y="803874"/>
                  <a:pt x="934629" y="812747"/>
                </a:cubicBezTo>
                <a:cubicBezTo>
                  <a:pt x="934629" y="805057"/>
                  <a:pt x="935810" y="799143"/>
                  <a:pt x="938177" y="795001"/>
                </a:cubicBezTo>
                <a:cubicBezTo>
                  <a:pt x="935810" y="790862"/>
                  <a:pt x="934629" y="786129"/>
                  <a:pt x="934629" y="780806"/>
                </a:cubicBezTo>
                <a:cubicBezTo>
                  <a:pt x="934629" y="774893"/>
                  <a:pt x="944091" y="763061"/>
                  <a:pt x="963019" y="745316"/>
                </a:cubicBezTo>
                <a:cubicBezTo>
                  <a:pt x="972484" y="703315"/>
                  <a:pt x="977218" y="678473"/>
                  <a:pt x="977218" y="670783"/>
                </a:cubicBezTo>
                <a:cubicBezTo>
                  <a:pt x="967754" y="657177"/>
                  <a:pt x="961837" y="644166"/>
                  <a:pt x="959472" y="631742"/>
                </a:cubicBezTo>
                <a:cubicBezTo>
                  <a:pt x="957106" y="631742"/>
                  <a:pt x="955922" y="630559"/>
                  <a:pt x="955922" y="628195"/>
                </a:cubicBezTo>
                <a:lnTo>
                  <a:pt x="955921" y="621097"/>
                </a:lnTo>
                <a:lnTo>
                  <a:pt x="963020" y="610450"/>
                </a:lnTo>
                <a:lnTo>
                  <a:pt x="963020" y="603349"/>
                </a:lnTo>
                <a:lnTo>
                  <a:pt x="955922" y="603349"/>
                </a:lnTo>
                <a:cubicBezTo>
                  <a:pt x="955922" y="610449"/>
                  <a:pt x="953556" y="613996"/>
                  <a:pt x="948825" y="613997"/>
                </a:cubicBezTo>
                <a:lnTo>
                  <a:pt x="945275" y="613997"/>
                </a:lnTo>
                <a:lnTo>
                  <a:pt x="945275" y="610450"/>
                </a:lnTo>
                <a:lnTo>
                  <a:pt x="948825" y="585603"/>
                </a:lnTo>
                <a:lnTo>
                  <a:pt x="941727" y="585603"/>
                </a:lnTo>
                <a:cubicBezTo>
                  <a:pt x="941727" y="604533"/>
                  <a:pt x="936993" y="613996"/>
                  <a:pt x="927529" y="613996"/>
                </a:cubicBezTo>
                <a:lnTo>
                  <a:pt x="916881" y="613996"/>
                </a:lnTo>
                <a:cubicBezTo>
                  <a:pt x="916881" y="604533"/>
                  <a:pt x="914518" y="599801"/>
                  <a:pt x="909783" y="599802"/>
                </a:cubicBezTo>
                <a:lnTo>
                  <a:pt x="884941" y="635292"/>
                </a:lnTo>
                <a:lnTo>
                  <a:pt x="881390" y="635293"/>
                </a:lnTo>
                <a:cubicBezTo>
                  <a:pt x="867195" y="631743"/>
                  <a:pt x="860098" y="623461"/>
                  <a:pt x="860097" y="610450"/>
                </a:cubicBezTo>
                <a:cubicBezTo>
                  <a:pt x="890855" y="598618"/>
                  <a:pt x="906236" y="577323"/>
                  <a:pt x="906237" y="546565"/>
                </a:cubicBezTo>
                <a:lnTo>
                  <a:pt x="902686" y="539467"/>
                </a:lnTo>
                <a:cubicBezTo>
                  <a:pt x="906237" y="530003"/>
                  <a:pt x="909784" y="525269"/>
                  <a:pt x="913334" y="525269"/>
                </a:cubicBezTo>
                <a:lnTo>
                  <a:pt x="909783" y="518172"/>
                </a:lnTo>
                <a:lnTo>
                  <a:pt x="909784" y="511075"/>
                </a:lnTo>
                <a:lnTo>
                  <a:pt x="913333" y="511074"/>
                </a:lnTo>
                <a:cubicBezTo>
                  <a:pt x="930488" y="527636"/>
                  <a:pt x="944683" y="535918"/>
                  <a:pt x="955922" y="535917"/>
                </a:cubicBezTo>
                <a:lnTo>
                  <a:pt x="977218" y="532367"/>
                </a:lnTo>
                <a:cubicBezTo>
                  <a:pt x="977810" y="537101"/>
                  <a:pt x="980173" y="539468"/>
                  <a:pt x="984315" y="539468"/>
                </a:cubicBezTo>
                <a:lnTo>
                  <a:pt x="1002061" y="539468"/>
                </a:lnTo>
                <a:lnTo>
                  <a:pt x="1002060" y="543015"/>
                </a:lnTo>
                <a:lnTo>
                  <a:pt x="987866" y="560760"/>
                </a:lnTo>
                <a:cubicBezTo>
                  <a:pt x="988454" y="565494"/>
                  <a:pt x="990821" y="567857"/>
                  <a:pt x="994964" y="567857"/>
                </a:cubicBezTo>
                <a:cubicBezTo>
                  <a:pt x="1010933" y="561352"/>
                  <a:pt x="1020398" y="554255"/>
                  <a:pt x="1023357" y="546565"/>
                </a:cubicBezTo>
                <a:lnTo>
                  <a:pt x="1019806" y="539467"/>
                </a:lnTo>
                <a:cubicBezTo>
                  <a:pt x="1023357" y="530004"/>
                  <a:pt x="1026904" y="525269"/>
                  <a:pt x="1030454" y="525270"/>
                </a:cubicBezTo>
                <a:lnTo>
                  <a:pt x="1034004" y="525269"/>
                </a:lnTo>
                <a:cubicBezTo>
                  <a:pt x="1038736" y="525861"/>
                  <a:pt x="1041102" y="528228"/>
                  <a:pt x="1041102" y="532367"/>
                </a:cubicBezTo>
                <a:lnTo>
                  <a:pt x="1037552" y="550112"/>
                </a:lnTo>
                <a:cubicBezTo>
                  <a:pt x="1051750" y="547157"/>
                  <a:pt x="1058848" y="543607"/>
                  <a:pt x="1058848" y="539467"/>
                </a:cubicBezTo>
                <a:cubicBezTo>
                  <a:pt x="1044649" y="514622"/>
                  <a:pt x="1037551" y="499243"/>
                  <a:pt x="1037552" y="493329"/>
                </a:cubicBezTo>
                <a:lnTo>
                  <a:pt x="1041102" y="486228"/>
                </a:lnTo>
                <a:lnTo>
                  <a:pt x="1037552" y="464936"/>
                </a:lnTo>
                <a:lnTo>
                  <a:pt x="1051750" y="443639"/>
                </a:lnTo>
                <a:lnTo>
                  <a:pt x="1055298" y="443640"/>
                </a:lnTo>
                <a:cubicBezTo>
                  <a:pt x="1062394" y="444823"/>
                  <a:pt x="1068312" y="460202"/>
                  <a:pt x="1073042" y="489778"/>
                </a:cubicBezTo>
                <a:cubicBezTo>
                  <a:pt x="1068312" y="497468"/>
                  <a:pt x="1065945" y="503385"/>
                  <a:pt x="1065945" y="507524"/>
                </a:cubicBezTo>
                <a:cubicBezTo>
                  <a:pt x="1068312" y="520539"/>
                  <a:pt x="1069496" y="530003"/>
                  <a:pt x="1069495" y="535917"/>
                </a:cubicBezTo>
                <a:lnTo>
                  <a:pt x="1076593" y="535917"/>
                </a:lnTo>
                <a:lnTo>
                  <a:pt x="1076593" y="518172"/>
                </a:lnTo>
                <a:cubicBezTo>
                  <a:pt x="1083099" y="502794"/>
                  <a:pt x="1093747" y="490962"/>
                  <a:pt x="1108534" y="482681"/>
                </a:cubicBezTo>
                <a:lnTo>
                  <a:pt x="1112083" y="482681"/>
                </a:lnTo>
                <a:lnTo>
                  <a:pt x="1126279" y="493329"/>
                </a:lnTo>
                <a:lnTo>
                  <a:pt x="1122732" y="500426"/>
                </a:lnTo>
                <a:lnTo>
                  <a:pt x="1122732" y="518172"/>
                </a:lnTo>
                <a:lnTo>
                  <a:pt x="1129829" y="518172"/>
                </a:lnTo>
                <a:cubicBezTo>
                  <a:pt x="1134560" y="518172"/>
                  <a:pt x="1136926" y="515805"/>
                  <a:pt x="1136926" y="511075"/>
                </a:cubicBezTo>
                <a:lnTo>
                  <a:pt x="1126279" y="496876"/>
                </a:lnTo>
                <a:cubicBezTo>
                  <a:pt x="1138110" y="496876"/>
                  <a:pt x="1145207" y="486228"/>
                  <a:pt x="1147575" y="464936"/>
                </a:cubicBezTo>
                <a:lnTo>
                  <a:pt x="1158223" y="457838"/>
                </a:lnTo>
                <a:lnTo>
                  <a:pt x="1193713" y="461385"/>
                </a:lnTo>
                <a:cubicBezTo>
                  <a:pt x="1194305" y="456655"/>
                  <a:pt x="1196669" y="454287"/>
                  <a:pt x="1200811" y="454287"/>
                </a:cubicBezTo>
                <a:lnTo>
                  <a:pt x="1225654" y="454288"/>
                </a:lnTo>
                <a:cubicBezTo>
                  <a:pt x="1235118" y="454288"/>
                  <a:pt x="1261145" y="466119"/>
                  <a:pt x="1303737" y="489779"/>
                </a:cubicBezTo>
                <a:cubicBezTo>
                  <a:pt x="1325030" y="489778"/>
                  <a:pt x="1343958" y="506341"/>
                  <a:pt x="1360520" y="539468"/>
                </a:cubicBezTo>
                <a:cubicBezTo>
                  <a:pt x="1370576" y="539467"/>
                  <a:pt x="1378857" y="550113"/>
                  <a:pt x="1385366" y="571408"/>
                </a:cubicBezTo>
                <a:cubicBezTo>
                  <a:pt x="1390689" y="571408"/>
                  <a:pt x="1394239" y="577322"/>
                  <a:pt x="1396010" y="589153"/>
                </a:cubicBezTo>
                <a:cubicBezTo>
                  <a:pt x="1403110" y="589153"/>
                  <a:pt x="1409322" y="592999"/>
                  <a:pt x="1414646" y="600688"/>
                </a:cubicBezTo>
                <a:lnTo>
                  <a:pt x="1421140" y="617574"/>
                </a:lnTo>
                <a:lnTo>
                  <a:pt x="1432482" y="617574"/>
                </a:lnTo>
                <a:cubicBezTo>
                  <a:pt x="1441947" y="617573"/>
                  <a:pt x="1467973" y="629405"/>
                  <a:pt x="1510565" y="653065"/>
                </a:cubicBezTo>
                <a:cubicBezTo>
                  <a:pt x="1531857" y="653065"/>
                  <a:pt x="1550786" y="669627"/>
                  <a:pt x="1567348" y="702754"/>
                </a:cubicBezTo>
                <a:lnTo>
                  <a:pt x="1580379" y="710318"/>
                </a:lnTo>
                <a:lnTo>
                  <a:pt x="1580518" y="709851"/>
                </a:lnTo>
                <a:lnTo>
                  <a:pt x="1576967" y="702754"/>
                </a:lnTo>
                <a:cubicBezTo>
                  <a:pt x="1580518" y="693289"/>
                  <a:pt x="1584065" y="688556"/>
                  <a:pt x="1587614" y="688555"/>
                </a:cubicBezTo>
                <a:lnTo>
                  <a:pt x="1584064" y="681458"/>
                </a:lnTo>
                <a:lnTo>
                  <a:pt x="1584064" y="674360"/>
                </a:lnTo>
                <a:lnTo>
                  <a:pt x="1587615" y="674361"/>
                </a:lnTo>
                <a:cubicBezTo>
                  <a:pt x="1604769" y="690922"/>
                  <a:pt x="1618964" y="699203"/>
                  <a:pt x="1630203" y="699203"/>
                </a:cubicBezTo>
                <a:lnTo>
                  <a:pt x="1651498" y="695653"/>
                </a:lnTo>
                <a:cubicBezTo>
                  <a:pt x="1652090" y="700387"/>
                  <a:pt x="1654454" y="702754"/>
                  <a:pt x="1658596" y="702754"/>
                </a:cubicBezTo>
                <a:lnTo>
                  <a:pt x="1676342" y="702754"/>
                </a:lnTo>
                <a:lnTo>
                  <a:pt x="1676342" y="706301"/>
                </a:lnTo>
                <a:lnTo>
                  <a:pt x="1662146" y="724046"/>
                </a:lnTo>
                <a:cubicBezTo>
                  <a:pt x="1662735" y="728780"/>
                  <a:pt x="1665102" y="731144"/>
                  <a:pt x="1669244" y="731144"/>
                </a:cubicBezTo>
                <a:cubicBezTo>
                  <a:pt x="1685214" y="724638"/>
                  <a:pt x="1694679" y="717540"/>
                  <a:pt x="1697637" y="709850"/>
                </a:cubicBezTo>
                <a:lnTo>
                  <a:pt x="1694087" y="702754"/>
                </a:lnTo>
                <a:cubicBezTo>
                  <a:pt x="1697637" y="693289"/>
                  <a:pt x="1701184" y="688555"/>
                  <a:pt x="1704735" y="688555"/>
                </a:cubicBezTo>
                <a:lnTo>
                  <a:pt x="1708285" y="688556"/>
                </a:lnTo>
                <a:cubicBezTo>
                  <a:pt x="1713016" y="689147"/>
                  <a:pt x="1715383" y="691514"/>
                  <a:pt x="1715382" y="695653"/>
                </a:cubicBezTo>
                <a:lnTo>
                  <a:pt x="1711832" y="713398"/>
                </a:lnTo>
                <a:cubicBezTo>
                  <a:pt x="1726030" y="710443"/>
                  <a:pt x="1733128" y="706893"/>
                  <a:pt x="1733129" y="702754"/>
                </a:cubicBezTo>
                <a:cubicBezTo>
                  <a:pt x="1718930" y="677907"/>
                  <a:pt x="1711832" y="662529"/>
                  <a:pt x="1711832" y="656614"/>
                </a:cubicBezTo>
                <a:lnTo>
                  <a:pt x="1715383" y="649514"/>
                </a:lnTo>
                <a:lnTo>
                  <a:pt x="1711832" y="628222"/>
                </a:lnTo>
                <a:lnTo>
                  <a:pt x="1726030" y="606926"/>
                </a:lnTo>
                <a:lnTo>
                  <a:pt x="1729578" y="606926"/>
                </a:lnTo>
                <a:cubicBezTo>
                  <a:pt x="1736675" y="608109"/>
                  <a:pt x="1742593" y="623488"/>
                  <a:pt x="1747324" y="653064"/>
                </a:cubicBezTo>
                <a:cubicBezTo>
                  <a:pt x="1742593" y="660754"/>
                  <a:pt x="1740226" y="666671"/>
                  <a:pt x="1740225" y="670810"/>
                </a:cubicBezTo>
                <a:cubicBezTo>
                  <a:pt x="1742592" y="683825"/>
                  <a:pt x="1743776" y="693290"/>
                  <a:pt x="1743776" y="699203"/>
                </a:cubicBezTo>
                <a:lnTo>
                  <a:pt x="1750873" y="699204"/>
                </a:lnTo>
                <a:lnTo>
                  <a:pt x="1750873" y="681458"/>
                </a:lnTo>
                <a:cubicBezTo>
                  <a:pt x="1757379" y="666080"/>
                  <a:pt x="1768027" y="654248"/>
                  <a:pt x="1782814" y="645967"/>
                </a:cubicBezTo>
                <a:lnTo>
                  <a:pt x="1786365" y="645967"/>
                </a:lnTo>
                <a:lnTo>
                  <a:pt x="1800559" y="656615"/>
                </a:lnTo>
                <a:lnTo>
                  <a:pt x="1797012" y="663713"/>
                </a:lnTo>
                <a:lnTo>
                  <a:pt x="1797012" y="681458"/>
                </a:lnTo>
                <a:lnTo>
                  <a:pt x="1804109" y="681458"/>
                </a:lnTo>
                <a:cubicBezTo>
                  <a:pt x="1808840" y="681458"/>
                  <a:pt x="1811207" y="679091"/>
                  <a:pt x="1811208" y="674360"/>
                </a:cubicBezTo>
                <a:lnTo>
                  <a:pt x="1800559" y="660162"/>
                </a:lnTo>
                <a:cubicBezTo>
                  <a:pt x="1812391" y="660162"/>
                  <a:pt x="1819489" y="649514"/>
                  <a:pt x="1821855" y="628222"/>
                </a:cubicBezTo>
                <a:lnTo>
                  <a:pt x="1832503" y="621124"/>
                </a:lnTo>
                <a:lnTo>
                  <a:pt x="1867994" y="624671"/>
                </a:lnTo>
                <a:cubicBezTo>
                  <a:pt x="1868586" y="619940"/>
                  <a:pt x="1870949" y="617574"/>
                  <a:pt x="1875092" y="617573"/>
                </a:cubicBezTo>
                <a:lnTo>
                  <a:pt x="1899934" y="617574"/>
                </a:lnTo>
                <a:cubicBezTo>
                  <a:pt x="1909399" y="617573"/>
                  <a:pt x="1935425" y="629405"/>
                  <a:pt x="1978017" y="653064"/>
                </a:cubicBezTo>
                <a:cubicBezTo>
                  <a:pt x="1999310" y="653065"/>
                  <a:pt x="2018238" y="669627"/>
                  <a:pt x="2034800" y="702754"/>
                </a:cubicBezTo>
                <a:cubicBezTo>
                  <a:pt x="2044857" y="702754"/>
                  <a:pt x="2053138" y="713398"/>
                  <a:pt x="2059647" y="734695"/>
                </a:cubicBezTo>
                <a:cubicBezTo>
                  <a:pt x="2064969" y="734694"/>
                  <a:pt x="2068519" y="740608"/>
                  <a:pt x="2070291" y="752440"/>
                </a:cubicBezTo>
                <a:cubicBezTo>
                  <a:pt x="2084490" y="752440"/>
                  <a:pt x="2095137" y="767818"/>
                  <a:pt x="2102235" y="798578"/>
                </a:cubicBezTo>
                <a:cubicBezTo>
                  <a:pt x="2105190" y="798579"/>
                  <a:pt x="2111108" y="805676"/>
                  <a:pt x="2119981" y="819874"/>
                </a:cubicBezTo>
                <a:cubicBezTo>
                  <a:pt x="2127670" y="819874"/>
                  <a:pt x="2135951" y="832885"/>
                  <a:pt x="2144823" y="858912"/>
                </a:cubicBezTo>
                <a:cubicBezTo>
                  <a:pt x="2154880" y="858913"/>
                  <a:pt x="2160793" y="871927"/>
                  <a:pt x="2162568" y="897953"/>
                </a:cubicBezTo>
                <a:cubicBezTo>
                  <a:pt x="2173513" y="906530"/>
                  <a:pt x="2183125" y="916733"/>
                  <a:pt x="2191406" y="928563"/>
                </a:cubicBezTo>
                <a:lnTo>
                  <a:pt x="2207347" y="959426"/>
                </a:lnTo>
                <a:lnTo>
                  <a:pt x="2219404" y="933417"/>
                </a:lnTo>
                <a:lnTo>
                  <a:pt x="2226505" y="933417"/>
                </a:lnTo>
                <a:lnTo>
                  <a:pt x="2226505" y="926320"/>
                </a:lnTo>
                <a:cubicBezTo>
                  <a:pt x="2226505" y="921587"/>
                  <a:pt x="2220587" y="919223"/>
                  <a:pt x="2208759" y="919223"/>
                </a:cubicBezTo>
                <a:cubicBezTo>
                  <a:pt x="2208760" y="923954"/>
                  <a:pt x="2206393" y="926321"/>
                  <a:pt x="2201658" y="926320"/>
                </a:cubicBezTo>
                <a:lnTo>
                  <a:pt x="2198111" y="919223"/>
                </a:lnTo>
                <a:cubicBezTo>
                  <a:pt x="2205209" y="907983"/>
                  <a:pt x="2208760" y="900886"/>
                  <a:pt x="2208760" y="897927"/>
                </a:cubicBezTo>
                <a:cubicBezTo>
                  <a:pt x="2211124" y="897927"/>
                  <a:pt x="2218221" y="902657"/>
                  <a:pt x="2230053" y="912121"/>
                </a:cubicBezTo>
                <a:lnTo>
                  <a:pt x="2237150" y="912122"/>
                </a:lnTo>
                <a:lnTo>
                  <a:pt x="2237149" y="897926"/>
                </a:lnTo>
                <a:cubicBezTo>
                  <a:pt x="2237150" y="893193"/>
                  <a:pt x="2231235" y="890829"/>
                  <a:pt x="2219404" y="890829"/>
                </a:cubicBezTo>
                <a:lnTo>
                  <a:pt x="2219404" y="869534"/>
                </a:lnTo>
                <a:cubicBezTo>
                  <a:pt x="2246022" y="809199"/>
                  <a:pt x="2285064" y="746499"/>
                  <a:pt x="2336525" y="681431"/>
                </a:cubicBezTo>
                <a:cubicBezTo>
                  <a:pt x="2344217" y="655405"/>
                  <a:pt x="2356045" y="642389"/>
                  <a:pt x="2372019" y="642389"/>
                </a:cubicBezTo>
                <a:lnTo>
                  <a:pt x="2372019" y="621097"/>
                </a:lnTo>
                <a:cubicBezTo>
                  <a:pt x="2388581" y="590928"/>
                  <a:pt x="2396861" y="572000"/>
                  <a:pt x="2396861" y="564311"/>
                </a:cubicBezTo>
                <a:lnTo>
                  <a:pt x="2393311" y="564310"/>
                </a:lnTo>
                <a:lnTo>
                  <a:pt x="2379116" y="574958"/>
                </a:lnTo>
                <a:lnTo>
                  <a:pt x="2375566" y="574959"/>
                </a:lnTo>
                <a:lnTo>
                  <a:pt x="2375566" y="571408"/>
                </a:lnTo>
                <a:lnTo>
                  <a:pt x="2389764" y="546565"/>
                </a:lnTo>
                <a:lnTo>
                  <a:pt x="2389765" y="539468"/>
                </a:lnTo>
                <a:cubicBezTo>
                  <a:pt x="2370835" y="549520"/>
                  <a:pt x="2356637" y="560169"/>
                  <a:pt x="2347172" y="571408"/>
                </a:cubicBezTo>
                <a:cubicBezTo>
                  <a:pt x="2347173" y="558393"/>
                  <a:pt x="2367285" y="524086"/>
                  <a:pt x="2407509" y="468483"/>
                </a:cubicBezTo>
                <a:cubicBezTo>
                  <a:pt x="2407510" y="453696"/>
                  <a:pt x="2424072" y="422935"/>
                  <a:pt x="2457196" y="376209"/>
                </a:cubicBezTo>
                <a:lnTo>
                  <a:pt x="2457196" y="365561"/>
                </a:lnTo>
                <a:lnTo>
                  <a:pt x="2446547" y="372658"/>
                </a:lnTo>
                <a:lnTo>
                  <a:pt x="2443001" y="372658"/>
                </a:lnTo>
                <a:lnTo>
                  <a:pt x="2439450" y="354912"/>
                </a:lnTo>
                <a:lnTo>
                  <a:pt x="2439450" y="351362"/>
                </a:lnTo>
                <a:cubicBezTo>
                  <a:pt x="2447732" y="351362"/>
                  <a:pt x="2454828" y="343081"/>
                  <a:pt x="2460746" y="326519"/>
                </a:cubicBezTo>
                <a:lnTo>
                  <a:pt x="2457195" y="305223"/>
                </a:lnTo>
                <a:lnTo>
                  <a:pt x="2482039" y="283931"/>
                </a:lnTo>
                <a:cubicBezTo>
                  <a:pt x="2482039" y="293396"/>
                  <a:pt x="2484406" y="298126"/>
                  <a:pt x="2489139" y="298126"/>
                </a:cubicBezTo>
                <a:cubicBezTo>
                  <a:pt x="2509840" y="243706"/>
                  <a:pt x="2531136" y="216496"/>
                  <a:pt x="2553024" y="216496"/>
                </a:cubicBezTo>
                <a:lnTo>
                  <a:pt x="2553023" y="220047"/>
                </a:lnTo>
                <a:lnTo>
                  <a:pt x="2560121" y="216496"/>
                </a:lnTo>
                <a:lnTo>
                  <a:pt x="2563669" y="216496"/>
                </a:lnTo>
                <a:cubicBezTo>
                  <a:pt x="2576091" y="228327"/>
                  <a:pt x="2586739" y="234242"/>
                  <a:pt x="2595612" y="234242"/>
                </a:cubicBezTo>
                <a:cubicBezTo>
                  <a:pt x="2613357" y="205848"/>
                  <a:pt x="2629920" y="188103"/>
                  <a:pt x="2645298" y="181005"/>
                </a:cubicBezTo>
                <a:lnTo>
                  <a:pt x="2645298" y="195204"/>
                </a:lnTo>
                <a:cubicBezTo>
                  <a:pt x="2647665" y="195204"/>
                  <a:pt x="2648848" y="196384"/>
                  <a:pt x="2648848" y="198750"/>
                </a:cubicBezTo>
                <a:cubicBezTo>
                  <a:pt x="2652398" y="198751"/>
                  <a:pt x="2658313" y="194020"/>
                  <a:pt x="2666593" y="184556"/>
                </a:cubicBezTo>
                <a:lnTo>
                  <a:pt x="2663043" y="177458"/>
                </a:lnTo>
                <a:lnTo>
                  <a:pt x="2663043" y="173908"/>
                </a:lnTo>
                <a:cubicBezTo>
                  <a:pt x="2663043" y="170950"/>
                  <a:pt x="2671324" y="166218"/>
                  <a:pt x="2687890" y="159713"/>
                </a:cubicBezTo>
                <a:cubicBezTo>
                  <a:pt x="2703860" y="129545"/>
                  <a:pt x="2728703" y="96420"/>
                  <a:pt x="2762418" y="60338"/>
                </a:cubicBezTo>
                <a:cubicBezTo>
                  <a:pt x="2788445" y="60338"/>
                  <a:pt x="2801460" y="55604"/>
                  <a:pt x="2801459" y="46139"/>
                </a:cubicBezTo>
                <a:cubicBezTo>
                  <a:pt x="2812107" y="50873"/>
                  <a:pt x="2818022" y="55604"/>
                  <a:pt x="2819205" y="60338"/>
                </a:cubicBezTo>
                <a:cubicBezTo>
                  <a:pt x="2819205" y="63885"/>
                  <a:pt x="2802643" y="82814"/>
                  <a:pt x="2769519" y="117121"/>
                </a:cubicBezTo>
                <a:lnTo>
                  <a:pt x="2769520" y="120672"/>
                </a:lnTo>
                <a:cubicBezTo>
                  <a:pt x="2774250" y="128361"/>
                  <a:pt x="2776616" y="135458"/>
                  <a:pt x="2776617" y="141964"/>
                </a:cubicBezTo>
                <a:cubicBezTo>
                  <a:pt x="2780167" y="141964"/>
                  <a:pt x="2797913" y="124219"/>
                  <a:pt x="2829852" y="88728"/>
                </a:cubicBezTo>
                <a:cubicBezTo>
                  <a:pt x="2834583" y="88728"/>
                  <a:pt x="2849965" y="73349"/>
                  <a:pt x="2875992" y="42589"/>
                </a:cubicBezTo>
                <a:cubicBezTo>
                  <a:pt x="2904385" y="14199"/>
                  <a:pt x="2928045" y="1"/>
                  <a:pt x="2946974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2475457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rush Image Effects 00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頁尾版面配置區 2"/>
          <p:cNvSpPr>
            <a:spLocks noGrp="1"/>
          </p:cNvSpPr>
          <p:nvPr>
            <p:ph type="ftr" sz="quarter" idx="11"/>
          </p:nvPr>
        </p:nvSpPr>
        <p:spPr>
          <a:xfrm>
            <a:off x="141517" y="6356350"/>
            <a:ext cx="2895600" cy="365125"/>
          </a:xfrm>
          <a:prstGeom prst="rect">
            <a:avLst/>
          </a:prstGeom>
        </p:spPr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/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/>
          <a:lstStyle/>
          <a:p>
            <a:fld id="{93B68095-C8B2-4A76-90AA-E601358CCBC3}" type="slidenum">
              <a:rPr lang="zh-TW" altLang="en-US" smtClean="0"/>
              <a:t>‹#›</a:t>
            </a:fld>
            <a:endParaRPr lang="zh-TW" altLang="en-US"/>
          </a:p>
        </p:txBody>
      </p:sp>
      <p:sp>
        <p:nvSpPr>
          <p:cNvPr id="23" name="圖片版面配置區 22"/>
          <p:cNvSpPr>
            <a:spLocks noGrp="1"/>
          </p:cNvSpPr>
          <p:nvPr>
            <p:ph type="pic" sz="quarter" idx="13"/>
          </p:nvPr>
        </p:nvSpPr>
        <p:spPr>
          <a:xfrm>
            <a:off x="2158093" y="912048"/>
            <a:ext cx="4827814" cy="5003676"/>
          </a:xfrm>
          <a:custGeom>
            <a:avLst/>
            <a:gdLst>
              <a:gd name="connsiteX0" fmla="*/ 4256656 w 4827814"/>
              <a:gd name="connsiteY0" fmla="*/ 4931889 h 5003676"/>
              <a:gd name="connsiteX1" fmla="*/ 4273024 w 4827814"/>
              <a:gd name="connsiteY1" fmla="*/ 4939080 h 5003676"/>
              <a:gd name="connsiteX2" fmla="*/ 4268145 w 4827814"/>
              <a:gd name="connsiteY2" fmla="*/ 4950184 h 5003676"/>
              <a:gd name="connsiteX3" fmla="*/ 4258435 w 4827814"/>
              <a:gd name="connsiteY3" fmla="*/ 4949228 h 5003676"/>
              <a:gd name="connsiteX4" fmla="*/ 4256656 w 4827814"/>
              <a:gd name="connsiteY4" fmla="*/ 4931889 h 5003676"/>
              <a:gd name="connsiteX5" fmla="*/ 3687972 w 4827814"/>
              <a:gd name="connsiteY5" fmla="*/ 4712954 h 5003676"/>
              <a:gd name="connsiteX6" fmla="*/ 3711714 w 4827814"/>
              <a:gd name="connsiteY6" fmla="*/ 4727803 h 5003676"/>
              <a:gd name="connsiteX7" fmla="*/ 3679840 w 4827814"/>
              <a:gd name="connsiteY7" fmla="*/ 4731465 h 5003676"/>
              <a:gd name="connsiteX8" fmla="*/ 988124 w 4827814"/>
              <a:gd name="connsiteY8" fmla="*/ 4697818 h 5003676"/>
              <a:gd name="connsiteX9" fmla="*/ 970857 w 4827814"/>
              <a:gd name="connsiteY9" fmla="*/ 4702445 h 5003676"/>
              <a:gd name="connsiteX10" fmla="*/ 972949 w 4827814"/>
              <a:gd name="connsiteY10" fmla="*/ 4710256 h 5003676"/>
              <a:gd name="connsiteX11" fmla="*/ 983283 w 4827814"/>
              <a:gd name="connsiteY11" fmla="*/ 4714288 h 5003676"/>
              <a:gd name="connsiteX12" fmla="*/ 988124 w 4827814"/>
              <a:gd name="connsiteY12" fmla="*/ 4697818 h 5003676"/>
              <a:gd name="connsiteX13" fmla="*/ 3764742 w 4827814"/>
              <a:gd name="connsiteY13" fmla="*/ 4680440 h 5003676"/>
              <a:gd name="connsiteX14" fmla="*/ 3770481 w 4827814"/>
              <a:gd name="connsiteY14" fmla="*/ 4687377 h 5003676"/>
              <a:gd name="connsiteX15" fmla="*/ 3765692 w 4827814"/>
              <a:gd name="connsiteY15" fmla="*/ 4693555 h 5003676"/>
              <a:gd name="connsiteX16" fmla="*/ 3761510 w 4827814"/>
              <a:gd name="connsiteY16" fmla="*/ 4696686 h 5003676"/>
              <a:gd name="connsiteX17" fmla="*/ 3761489 w 4827814"/>
              <a:gd name="connsiteY17" fmla="*/ 4687843 h 5003676"/>
              <a:gd name="connsiteX18" fmla="*/ 634866 w 4827814"/>
              <a:gd name="connsiteY18" fmla="*/ 4671080 h 5003676"/>
              <a:gd name="connsiteX19" fmla="*/ 648864 w 4827814"/>
              <a:gd name="connsiteY19" fmla="*/ 4671517 h 5003676"/>
              <a:gd name="connsiteX20" fmla="*/ 638006 w 4827814"/>
              <a:gd name="connsiteY20" fmla="*/ 4682798 h 5003676"/>
              <a:gd name="connsiteX21" fmla="*/ 3706659 w 4827814"/>
              <a:gd name="connsiteY21" fmla="*/ 4663754 h 5003676"/>
              <a:gd name="connsiteX22" fmla="*/ 3709933 w 4827814"/>
              <a:gd name="connsiteY22" fmla="*/ 4665193 h 5003676"/>
              <a:gd name="connsiteX23" fmla="*/ 3704645 w 4827814"/>
              <a:gd name="connsiteY23" fmla="*/ 4676117 h 5003676"/>
              <a:gd name="connsiteX24" fmla="*/ 3699357 w 4827814"/>
              <a:gd name="connsiteY24" fmla="*/ 4687044 h 5003676"/>
              <a:gd name="connsiteX25" fmla="*/ 3696901 w 4827814"/>
              <a:gd name="connsiteY25" fmla="*/ 4685965 h 5003676"/>
              <a:gd name="connsiteX26" fmla="*/ 4005229 w 4827814"/>
              <a:gd name="connsiteY26" fmla="*/ 4648085 h 5003676"/>
              <a:gd name="connsiteX27" fmla="*/ 4021596 w 4827814"/>
              <a:gd name="connsiteY27" fmla="*/ 4655276 h 5003676"/>
              <a:gd name="connsiteX28" fmla="*/ 4016717 w 4827814"/>
              <a:gd name="connsiteY28" fmla="*/ 4666380 h 5003676"/>
              <a:gd name="connsiteX29" fmla="*/ 4007007 w 4827814"/>
              <a:gd name="connsiteY29" fmla="*/ 4665424 h 5003676"/>
              <a:gd name="connsiteX30" fmla="*/ 4005229 w 4827814"/>
              <a:gd name="connsiteY30" fmla="*/ 4648085 h 5003676"/>
              <a:gd name="connsiteX31" fmla="*/ 690569 w 4827814"/>
              <a:gd name="connsiteY31" fmla="*/ 4626855 h 5003676"/>
              <a:gd name="connsiteX32" fmla="*/ 682798 w 4827814"/>
              <a:gd name="connsiteY32" fmla="*/ 4628938 h 5003676"/>
              <a:gd name="connsiteX33" fmla="*/ 685937 w 4827814"/>
              <a:gd name="connsiteY33" fmla="*/ 4640652 h 5003676"/>
              <a:gd name="connsiteX34" fmla="*/ 687664 w 4827814"/>
              <a:gd name="connsiteY34" fmla="*/ 4640190 h 5003676"/>
              <a:gd name="connsiteX35" fmla="*/ 689901 w 4827814"/>
              <a:gd name="connsiteY35" fmla="*/ 4636452 h 5003676"/>
              <a:gd name="connsiteX36" fmla="*/ 690569 w 4827814"/>
              <a:gd name="connsiteY36" fmla="*/ 4626855 h 5003676"/>
              <a:gd name="connsiteX37" fmla="*/ 3923844 w 4827814"/>
              <a:gd name="connsiteY37" fmla="*/ 4547192 h 5003676"/>
              <a:gd name="connsiteX38" fmla="*/ 3918966 w 4827814"/>
              <a:gd name="connsiteY38" fmla="*/ 4558296 h 5003676"/>
              <a:gd name="connsiteX39" fmla="*/ 3914874 w 4827814"/>
              <a:gd name="connsiteY39" fmla="*/ 4556498 h 5003676"/>
              <a:gd name="connsiteX40" fmla="*/ 3920268 w 4827814"/>
              <a:gd name="connsiteY40" fmla="*/ 4547275 h 5003676"/>
              <a:gd name="connsiteX41" fmla="*/ 3923844 w 4827814"/>
              <a:gd name="connsiteY41" fmla="*/ 4547192 h 5003676"/>
              <a:gd name="connsiteX42" fmla="*/ 3963021 w 4827814"/>
              <a:gd name="connsiteY42" fmla="*/ 4543065 h 5003676"/>
              <a:gd name="connsiteX43" fmla="*/ 3963574 w 4827814"/>
              <a:gd name="connsiteY43" fmla="*/ 4544562 h 5003676"/>
              <a:gd name="connsiteX44" fmla="*/ 3966434 w 4827814"/>
              <a:gd name="connsiteY44" fmla="*/ 4547880 h 5003676"/>
              <a:gd name="connsiteX45" fmla="*/ 1127447 w 4827814"/>
              <a:gd name="connsiteY45" fmla="*/ 4509794 h 5003676"/>
              <a:gd name="connsiteX46" fmla="*/ 1120635 w 4827814"/>
              <a:gd name="connsiteY46" fmla="*/ 4523653 h 5003676"/>
              <a:gd name="connsiteX47" fmla="*/ 1118865 w 4827814"/>
              <a:gd name="connsiteY47" fmla="*/ 4533022 h 5003676"/>
              <a:gd name="connsiteX48" fmla="*/ 1123395 w 4827814"/>
              <a:gd name="connsiteY48" fmla="*/ 4539134 h 5003676"/>
              <a:gd name="connsiteX49" fmla="*/ 1127001 w 4827814"/>
              <a:gd name="connsiteY49" fmla="*/ 4539213 h 5003676"/>
              <a:gd name="connsiteX50" fmla="*/ 1124821 w 4827814"/>
              <a:gd name="connsiteY50" fmla="*/ 4522008 h 5003676"/>
              <a:gd name="connsiteX51" fmla="*/ 1130587 w 4827814"/>
              <a:gd name="connsiteY51" fmla="*/ 4521510 h 5003676"/>
              <a:gd name="connsiteX52" fmla="*/ 3874747 w 4827814"/>
              <a:gd name="connsiteY52" fmla="*/ 4436188 h 5003676"/>
              <a:gd name="connsiteX53" fmla="*/ 3871440 w 4827814"/>
              <a:gd name="connsiteY53" fmla="*/ 4436737 h 5003676"/>
              <a:gd name="connsiteX54" fmla="*/ 3865574 w 4827814"/>
              <a:gd name="connsiteY54" fmla="*/ 4450931 h 5003676"/>
              <a:gd name="connsiteX55" fmla="*/ 3874454 w 4827814"/>
              <a:gd name="connsiteY55" fmla="*/ 4459573 h 5003676"/>
              <a:gd name="connsiteX56" fmla="*/ 3876812 w 4827814"/>
              <a:gd name="connsiteY56" fmla="*/ 4445377 h 5003676"/>
              <a:gd name="connsiteX57" fmla="*/ 3874747 w 4827814"/>
              <a:gd name="connsiteY57" fmla="*/ 4436188 h 5003676"/>
              <a:gd name="connsiteX58" fmla="*/ 1193904 w 4827814"/>
              <a:gd name="connsiteY58" fmla="*/ 4412454 h 5003676"/>
              <a:gd name="connsiteX59" fmla="*/ 1167188 w 4827814"/>
              <a:gd name="connsiteY59" fmla="*/ 4430601 h 5003676"/>
              <a:gd name="connsiteX60" fmla="*/ 1157248 w 4827814"/>
              <a:gd name="connsiteY60" fmla="*/ 4472507 h 5003676"/>
              <a:gd name="connsiteX61" fmla="*/ 1158295 w 4827814"/>
              <a:gd name="connsiteY61" fmla="*/ 4476414 h 5003676"/>
              <a:gd name="connsiteX62" fmla="*/ 1198874 w 4827814"/>
              <a:gd name="connsiteY62" fmla="*/ 4465540 h 5003676"/>
              <a:gd name="connsiteX63" fmla="*/ 1204120 w 4827814"/>
              <a:gd name="connsiteY63" fmla="*/ 4455763 h 5003676"/>
              <a:gd name="connsiteX64" fmla="*/ 1209366 w 4827814"/>
              <a:gd name="connsiteY64" fmla="*/ 4445986 h 5003676"/>
              <a:gd name="connsiteX65" fmla="*/ 1204133 w 4827814"/>
              <a:gd name="connsiteY65" fmla="*/ 4426457 h 5003676"/>
              <a:gd name="connsiteX66" fmla="*/ 1201389 w 4827814"/>
              <a:gd name="connsiteY66" fmla="*/ 4426145 h 5003676"/>
              <a:gd name="connsiteX67" fmla="*/ 1197723 w 4827814"/>
              <a:gd name="connsiteY67" fmla="*/ 4419802 h 5003676"/>
              <a:gd name="connsiteX68" fmla="*/ 1196392 w 4827814"/>
              <a:gd name="connsiteY68" fmla="*/ 4414404 h 5003676"/>
              <a:gd name="connsiteX69" fmla="*/ 1193904 w 4827814"/>
              <a:gd name="connsiteY69" fmla="*/ 4412454 h 5003676"/>
              <a:gd name="connsiteX70" fmla="*/ 3513313 w 4827814"/>
              <a:gd name="connsiteY70" fmla="*/ 4396636 h 5003676"/>
              <a:gd name="connsiteX71" fmla="*/ 3519052 w 4827814"/>
              <a:gd name="connsiteY71" fmla="*/ 4403573 h 5003676"/>
              <a:gd name="connsiteX72" fmla="*/ 3514264 w 4827814"/>
              <a:gd name="connsiteY72" fmla="*/ 4409751 h 5003676"/>
              <a:gd name="connsiteX73" fmla="*/ 3510082 w 4827814"/>
              <a:gd name="connsiteY73" fmla="*/ 4412882 h 5003676"/>
              <a:gd name="connsiteX74" fmla="*/ 3510061 w 4827814"/>
              <a:gd name="connsiteY74" fmla="*/ 4404040 h 5003676"/>
              <a:gd name="connsiteX75" fmla="*/ 3723181 w 4827814"/>
              <a:gd name="connsiteY75" fmla="*/ 4388372 h 5003676"/>
              <a:gd name="connsiteX76" fmla="*/ 3765540 w 4827814"/>
              <a:gd name="connsiteY76" fmla="*/ 4410844 h 5003676"/>
              <a:gd name="connsiteX77" fmla="*/ 3804239 w 4827814"/>
              <a:gd name="connsiteY77" fmla="*/ 4441649 h 5003676"/>
              <a:gd name="connsiteX78" fmla="*/ 3816326 w 4827814"/>
              <a:gd name="connsiteY78" fmla="*/ 4453582 h 5003676"/>
              <a:gd name="connsiteX79" fmla="*/ 3822305 w 4827814"/>
              <a:gd name="connsiteY79" fmla="*/ 4476084 h 5003676"/>
              <a:gd name="connsiteX80" fmla="*/ 3813230 w 4827814"/>
              <a:gd name="connsiteY80" fmla="*/ 4484241 h 5003676"/>
              <a:gd name="connsiteX81" fmla="*/ 3805979 w 4827814"/>
              <a:gd name="connsiteY81" fmla="*/ 4486577 h 5003676"/>
              <a:gd name="connsiteX82" fmla="*/ 3774442 w 4827814"/>
              <a:gd name="connsiteY82" fmla="*/ 4459471 h 5003676"/>
              <a:gd name="connsiteX83" fmla="*/ 3742904 w 4827814"/>
              <a:gd name="connsiteY83" fmla="*/ 4432368 h 5003676"/>
              <a:gd name="connsiteX84" fmla="*/ 3737017 w 4827814"/>
              <a:gd name="connsiteY84" fmla="*/ 4405490 h 5003676"/>
              <a:gd name="connsiteX85" fmla="*/ 3718302 w 4827814"/>
              <a:gd name="connsiteY85" fmla="*/ 4399476 h 5003676"/>
              <a:gd name="connsiteX86" fmla="*/ 383437 w 4827814"/>
              <a:gd name="connsiteY86" fmla="*/ 4387277 h 5003676"/>
              <a:gd name="connsiteX87" fmla="*/ 397435 w 4827814"/>
              <a:gd name="connsiteY87" fmla="*/ 4387712 h 5003676"/>
              <a:gd name="connsiteX88" fmla="*/ 386577 w 4827814"/>
              <a:gd name="connsiteY88" fmla="*/ 4398994 h 5003676"/>
              <a:gd name="connsiteX89" fmla="*/ 3455231 w 4827814"/>
              <a:gd name="connsiteY89" fmla="*/ 4379950 h 5003676"/>
              <a:gd name="connsiteX90" fmla="*/ 3458505 w 4827814"/>
              <a:gd name="connsiteY90" fmla="*/ 4381389 h 5003676"/>
              <a:gd name="connsiteX91" fmla="*/ 3453217 w 4827814"/>
              <a:gd name="connsiteY91" fmla="*/ 4392313 h 5003676"/>
              <a:gd name="connsiteX92" fmla="*/ 3447929 w 4827814"/>
              <a:gd name="connsiteY92" fmla="*/ 4403240 h 5003676"/>
              <a:gd name="connsiteX93" fmla="*/ 3445473 w 4827814"/>
              <a:gd name="connsiteY93" fmla="*/ 4402161 h 5003676"/>
              <a:gd name="connsiteX94" fmla="*/ 3281694 w 4827814"/>
              <a:gd name="connsiteY94" fmla="*/ 4375474 h 5003676"/>
              <a:gd name="connsiteX95" fmla="*/ 3276814 w 4827814"/>
              <a:gd name="connsiteY95" fmla="*/ 4386581 h 5003676"/>
              <a:gd name="connsiteX96" fmla="*/ 3286635 w 4827814"/>
              <a:gd name="connsiteY96" fmla="*/ 4390896 h 5003676"/>
              <a:gd name="connsiteX97" fmla="*/ 3285462 w 4827814"/>
              <a:gd name="connsiteY97" fmla="*/ 4413564 h 5003676"/>
              <a:gd name="connsiteX98" fmla="*/ 3294062 w 4827814"/>
              <a:gd name="connsiteY98" fmla="*/ 4420656 h 5003676"/>
              <a:gd name="connsiteX99" fmla="*/ 3309082 w 4827814"/>
              <a:gd name="connsiteY99" fmla="*/ 4419526 h 5003676"/>
              <a:gd name="connsiteX100" fmla="*/ 3323471 w 4827814"/>
              <a:gd name="connsiteY100" fmla="*/ 4411494 h 5003676"/>
              <a:gd name="connsiteX101" fmla="*/ 3323461 w 4827814"/>
              <a:gd name="connsiteY101" fmla="*/ 4407074 h 5003676"/>
              <a:gd name="connsiteX102" fmla="*/ 3303187 w 4827814"/>
              <a:gd name="connsiteY102" fmla="*/ 4389885 h 5003676"/>
              <a:gd name="connsiteX103" fmla="*/ 3281694 w 4827814"/>
              <a:gd name="connsiteY103" fmla="*/ 4375474 h 5003676"/>
              <a:gd name="connsiteX104" fmla="*/ 439140 w 4827814"/>
              <a:gd name="connsiteY104" fmla="*/ 4343052 h 5003676"/>
              <a:gd name="connsiteX105" fmla="*/ 431369 w 4827814"/>
              <a:gd name="connsiteY105" fmla="*/ 4345134 h 5003676"/>
              <a:gd name="connsiteX106" fmla="*/ 434508 w 4827814"/>
              <a:gd name="connsiteY106" fmla="*/ 4356849 h 5003676"/>
              <a:gd name="connsiteX107" fmla="*/ 436235 w 4827814"/>
              <a:gd name="connsiteY107" fmla="*/ 4356386 h 5003676"/>
              <a:gd name="connsiteX108" fmla="*/ 438473 w 4827814"/>
              <a:gd name="connsiteY108" fmla="*/ 4352648 h 5003676"/>
              <a:gd name="connsiteX109" fmla="*/ 439140 w 4827814"/>
              <a:gd name="connsiteY109" fmla="*/ 4343052 h 5003676"/>
              <a:gd name="connsiteX110" fmla="*/ 3381753 w 4827814"/>
              <a:gd name="connsiteY110" fmla="*/ 4338838 h 5003676"/>
              <a:gd name="connsiteX111" fmla="*/ 3377981 w 4827814"/>
              <a:gd name="connsiteY111" fmla="*/ 4342979 h 5003676"/>
              <a:gd name="connsiteX112" fmla="*/ 3383215 w 4827814"/>
              <a:gd name="connsiteY112" fmla="*/ 4348311 h 5003676"/>
              <a:gd name="connsiteX113" fmla="*/ 3392889 w 4827814"/>
              <a:gd name="connsiteY113" fmla="*/ 4363209 h 5003676"/>
              <a:gd name="connsiteX114" fmla="*/ 3399372 w 4827814"/>
              <a:gd name="connsiteY114" fmla="*/ 4356514 h 5003676"/>
              <a:gd name="connsiteX115" fmla="*/ 3391975 w 4827814"/>
              <a:gd name="connsiteY115" fmla="*/ 4340017 h 5003676"/>
              <a:gd name="connsiteX116" fmla="*/ 3381753 w 4827814"/>
              <a:gd name="connsiteY116" fmla="*/ 4338838 h 5003676"/>
              <a:gd name="connsiteX117" fmla="*/ 3588970 w 4827814"/>
              <a:gd name="connsiteY117" fmla="*/ 4329408 h 5003676"/>
              <a:gd name="connsiteX118" fmla="*/ 3593891 w 4827814"/>
              <a:gd name="connsiteY118" fmla="*/ 4335984 h 5003676"/>
              <a:gd name="connsiteX119" fmla="*/ 3584091 w 4827814"/>
              <a:gd name="connsiteY119" fmla="*/ 4340512 h 5003676"/>
              <a:gd name="connsiteX120" fmla="*/ 1416032 w 4827814"/>
              <a:gd name="connsiteY120" fmla="*/ 4326249 h 5003676"/>
              <a:gd name="connsiteX121" fmla="*/ 1432149 w 4827814"/>
              <a:gd name="connsiteY121" fmla="*/ 4327685 h 5003676"/>
              <a:gd name="connsiteX122" fmla="*/ 1430550 w 4827814"/>
              <a:gd name="connsiteY122" fmla="*/ 4335964 h 5003676"/>
              <a:gd name="connsiteX123" fmla="*/ 1427518 w 4827814"/>
              <a:gd name="connsiteY123" fmla="*/ 4341485 h 5003676"/>
              <a:gd name="connsiteX124" fmla="*/ 1407293 w 4827814"/>
              <a:gd name="connsiteY124" fmla="*/ 4338532 h 5003676"/>
              <a:gd name="connsiteX125" fmla="*/ 1398974 w 4827814"/>
              <a:gd name="connsiteY125" fmla="*/ 4328205 h 5003676"/>
              <a:gd name="connsiteX126" fmla="*/ 1400701 w 4827814"/>
              <a:gd name="connsiteY126" fmla="*/ 4327743 h 5003676"/>
              <a:gd name="connsiteX127" fmla="*/ 1416032 w 4827814"/>
              <a:gd name="connsiteY127" fmla="*/ 4326249 h 5003676"/>
              <a:gd name="connsiteX128" fmla="*/ 3272440 w 4827814"/>
              <a:gd name="connsiteY128" fmla="*/ 4321725 h 5003676"/>
              <a:gd name="connsiteX129" fmla="*/ 3271759 w 4827814"/>
              <a:gd name="connsiteY129" fmla="*/ 4322532 h 5003676"/>
              <a:gd name="connsiteX130" fmla="*/ 3262687 w 4827814"/>
              <a:gd name="connsiteY130" fmla="*/ 4332347 h 5003676"/>
              <a:gd name="connsiteX131" fmla="*/ 3253010 w 4827814"/>
              <a:gd name="connsiteY131" fmla="*/ 4345207 h 5003676"/>
              <a:gd name="connsiteX132" fmla="*/ 3248335 w 4827814"/>
              <a:gd name="connsiteY132" fmla="*/ 4356403 h 5003676"/>
              <a:gd name="connsiteX133" fmla="*/ 3244889 w 4827814"/>
              <a:gd name="connsiteY133" fmla="*/ 4368136 h 5003676"/>
              <a:gd name="connsiteX134" fmla="*/ 3257521 w 4827814"/>
              <a:gd name="connsiteY134" fmla="*/ 4351606 h 5003676"/>
              <a:gd name="connsiteX135" fmla="*/ 3272578 w 4827814"/>
              <a:gd name="connsiteY135" fmla="*/ 4322891 h 5003676"/>
              <a:gd name="connsiteX136" fmla="*/ 3272700 w 4827814"/>
              <a:gd name="connsiteY136" fmla="*/ 4321933 h 5003676"/>
              <a:gd name="connsiteX137" fmla="*/ 3251942 w 4827814"/>
              <a:gd name="connsiteY137" fmla="*/ 4305416 h 5003676"/>
              <a:gd name="connsiteX138" fmla="*/ 3245594 w 4827814"/>
              <a:gd name="connsiteY138" fmla="*/ 4319866 h 5003676"/>
              <a:gd name="connsiteX139" fmla="*/ 3262445 w 4827814"/>
              <a:gd name="connsiteY139" fmla="*/ 4313773 h 5003676"/>
              <a:gd name="connsiteX140" fmla="*/ 1359336 w 4827814"/>
              <a:gd name="connsiteY140" fmla="*/ 4301152 h 5003676"/>
              <a:gd name="connsiteX141" fmla="*/ 1363836 w 4827814"/>
              <a:gd name="connsiteY141" fmla="*/ 4304133 h 5003676"/>
              <a:gd name="connsiteX142" fmla="*/ 1364569 w 4827814"/>
              <a:gd name="connsiteY142" fmla="*/ 4320681 h 5003676"/>
              <a:gd name="connsiteX143" fmla="*/ 4087845 w 4827814"/>
              <a:gd name="connsiteY143" fmla="*/ 4293496 h 5003676"/>
              <a:gd name="connsiteX144" fmla="*/ 4104211 w 4827814"/>
              <a:gd name="connsiteY144" fmla="*/ 4300687 h 5003676"/>
              <a:gd name="connsiteX145" fmla="*/ 4099333 w 4827814"/>
              <a:gd name="connsiteY145" fmla="*/ 4311791 h 5003676"/>
              <a:gd name="connsiteX146" fmla="*/ 4089623 w 4827814"/>
              <a:gd name="connsiteY146" fmla="*/ 4310835 h 5003676"/>
              <a:gd name="connsiteX147" fmla="*/ 4087845 w 4827814"/>
              <a:gd name="connsiteY147" fmla="*/ 4293496 h 5003676"/>
              <a:gd name="connsiteX148" fmla="*/ 3207907 w 4827814"/>
              <a:gd name="connsiteY148" fmla="*/ 4285646 h 5003676"/>
              <a:gd name="connsiteX149" fmla="*/ 3201403 w 4827814"/>
              <a:gd name="connsiteY149" fmla="*/ 4300451 h 5003676"/>
              <a:gd name="connsiteX150" fmla="*/ 3200092 w 4827814"/>
              <a:gd name="connsiteY150" fmla="*/ 4308157 h 5003676"/>
              <a:gd name="connsiteX151" fmla="*/ 3200615 w 4827814"/>
              <a:gd name="connsiteY151" fmla="*/ 4313354 h 5003676"/>
              <a:gd name="connsiteX152" fmla="*/ 3204690 w 4827814"/>
              <a:gd name="connsiteY152" fmla="*/ 4307969 h 5003676"/>
              <a:gd name="connsiteX153" fmla="*/ 3208757 w 4827814"/>
              <a:gd name="connsiteY153" fmla="*/ 4299267 h 5003676"/>
              <a:gd name="connsiteX154" fmla="*/ 3213635 w 4827814"/>
              <a:gd name="connsiteY154" fmla="*/ 4288163 h 5003676"/>
              <a:gd name="connsiteX155" fmla="*/ 1432192 w 4827814"/>
              <a:gd name="connsiteY155" fmla="*/ 4266979 h 5003676"/>
              <a:gd name="connsiteX156" fmla="*/ 1450674 w 4827814"/>
              <a:gd name="connsiteY156" fmla="*/ 4272493 h 5003676"/>
              <a:gd name="connsiteX157" fmla="*/ 1420638 w 4827814"/>
              <a:gd name="connsiteY157" fmla="*/ 4284727 h 5003676"/>
              <a:gd name="connsiteX158" fmla="*/ 1432192 w 4827814"/>
              <a:gd name="connsiteY158" fmla="*/ 4266979 h 5003676"/>
              <a:gd name="connsiteX159" fmla="*/ 3184771 w 4827814"/>
              <a:gd name="connsiteY159" fmla="*/ 4258141 h 5003676"/>
              <a:gd name="connsiteX160" fmla="*/ 3182507 w 4827814"/>
              <a:gd name="connsiteY160" fmla="*/ 4261237 h 5003676"/>
              <a:gd name="connsiteX161" fmla="*/ 3177627 w 4827814"/>
              <a:gd name="connsiteY161" fmla="*/ 4272344 h 5003676"/>
              <a:gd name="connsiteX162" fmla="*/ 3180082 w 4827814"/>
              <a:gd name="connsiteY162" fmla="*/ 4273422 h 5003676"/>
              <a:gd name="connsiteX163" fmla="*/ 3183335 w 4827814"/>
              <a:gd name="connsiteY163" fmla="*/ 4266019 h 5003676"/>
              <a:gd name="connsiteX164" fmla="*/ 3185891 w 4827814"/>
              <a:gd name="connsiteY164" fmla="*/ 4258801 h 5003676"/>
              <a:gd name="connsiteX165" fmla="*/ 1449157 w 4827814"/>
              <a:gd name="connsiteY165" fmla="*/ 4218482 h 5003676"/>
              <a:gd name="connsiteX166" fmla="*/ 1423805 w 4827814"/>
              <a:gd name="connsiteY166" fmla="*/ 4237834 h 5003676"/>
              <a:gd name="connsiteX167" fmla="*/ 1418471 w 4827814"/>
              <a:gd name="connsiteY167" fmla="*/ 4238217 h 5003676"/>
              <a:gd name="connsiteX168" fmla="*/ 1412214 w 4827814"/>
              <a:gd name="connsiteY168" fmla="*/ 4232568 h 5003676"/>
              <a:gd name="connsiteX169" fmla="*/ 1410121 w 4827814"/>
              <a:gd name="connsiteY169" fmla="*/ 4224757 h 5003676"/>
              <a:gd name="connsiteX170" fmla="*/ 3535569 w 4827814"/>
              <a:gd name="connsiteY170" fmla="*/ 4217621 h 5003676"/>
              <a:gd name="connsiteX171" fmla="*/ 3530691 w 4827814"/>
              <a:gd name="connsiteY171" fmla="*/ 4228725 h 5003676"/>
              <a:gd name="connsiteX172" fmla="*/ 3551968 w 4827814"/>
              <a:gd name="connsiteY172" fmla="*/ 4238073 h 5003676"/>
              <a:gd name="connsiteX173" fmla="*/ 3551108 w 4827814"/>
              <a:gd name="connsiteY173" fmla="*/ 4220030 h 5003676"/>
              <a:gd name="connsiteX174" fmla="*/ 3538842 w 4827814"/>
              <a:gd name="connsiteY174" fmla="*/ 4219059 h 5003676"/>
              <a:gd name="connsiteX175" fmla="*/ 2855238 w 4827814"/>
              <a:gd name="connsiteY175" fmla="*/ 4148367 h 5003676"/>
              <a:gd name="connsiteX176" fmla="*/ 2849519 w 4827814"/>
              <a:gd name="connsiteY176" fmla="*/ 4150272 h 5003676"/>
              <a:gd name="connsiteX177" fmla="*/ 2845469 w 4827814"/>
              <a:gd name="connsiteY177" fmla="*/ 4166157 h 5003676"/>
              <a:gd name="connsiteX178" fmla="*/ 2850357 w 4827814"/>
              <a:gd name="connsiteY178" fmla="*/ 4158922 h 5003676"/>
              <a:gd name="connsiteX179" fmla="*/ 2855238 w 4827814"/>
              <a:gd name="connsiteY179" fmla="*/ 4148367 h 5003676"/>
              <a:gd name="connsiteX180" fmla="*/ 2838042 w 4827814"/>
              <a:gd name="connsiteY180" fmla="*/ 4136396 h 5003676"/>
              <a:gd name="connsiteX181" fmla="*/ 2832457 w 4827814"/>
              <a:gd name="connsiteY181" fmla="*/ 4152162 h 5003676"/>
              <a:gd name="connsiteX182" fmla="*/ 2832375 w 4827814"/>
              <a:gd name="connsiteY182" fmla="*/ 4160405 h 5003676"/>
              <a:gd name="connsiteX183" fmla="*/ 2837779 w 4827814"/>
              <a:gd name="connsiteY183" fmla="*/ 4155050 h 5003676"/>
              <a:gd name="connsiteX184" fmla="*/ 2843781 w 4827814"/>
              <a:gd name="connsiteY184" fmla="*/ 4143333 h 5003676"/>
              <a:gd name="connsiteX185" fmla="*/ 2598544 w 4827814"/>
              <a:gd name="connsiteY185" fmla="*/ 4129093 h 5003676"/>
              <a:gd name="connsiteX186" fmla="*/ 2613630 w 4827814"/>
              <a:gd name="connsiteY186" fmla="*/ 4134408 h 5003676"/>
              <a:gd name="connsiteX187" fmla="*/ 2638612 w 4827814"/>
              <a:gd name="connsiteY187" fmla="*/ 4154770 h 5003676"/>
              <a:gd name="connsiteX188" fmla="*/ 2581337 w 4827814"/>
              <a:gd name="connsiteY188" fmla="*/ 4134024 h 5003676"/>
              <a:gd name="connsiteX189" fmla="*/ 2598544 w 4827814"/>
              <a:gd name="connsiteY189" fmla="*/ 4129093 h 5003676"/>
              <a:gd name="connsiteX190" fmla="*/ 3542696 w 4827814"/>
              <a:gd name="connsiteY190" fmla="*/ 4119177 h 5003676"/>
              <a:gd name="connsiteX191" fmla="*/ 3534564 w 4827814"/>
              <a:gd name="connsiteY191" fmla="*/ 4137686 h 5003676"/>
              <a:gd name="connsiteX192" fmla="*/ 3543566 w 4827814"/>
              <a:gd name="connsiteY192" fmla="*/ 4141641 h 5003676"/>
              <a:gd name="connsiteX193" fmla="*/ 3540799 w 4827814"/>
              <a:gd name="connsiteY193" fmla="*/ 4148282 h 5003676"/>
              <a:gd name="connsiteX194" fmla="*/ 3544634 w 4827814"/>
              <a:gd name="connsiteY194" fmla="*/ 4151335 h 5003676"/>
              <a:gd name="connsiteX195" fmla="*/ 3549294 w 4827814"/>
              <a:gd name="connsiteY195" fmla="*/ 4144158 h 5003676"/>
              <a:gd name="connsiteX196" fmla="*/ 3547522 w 4827814"/>
              <a:gd name="connsiteY196" fmla="*/ 4129025 h 5003676"/>
              <a:gd name="connsiteX197" fmla="*/ 3542696 w 4827814"/>
              <a:gd name="connsiteY197" fmla="*/ 4119177 h 5003676"/>
              <a:gd name="connsiteX198" fmla="*/ 3034704 w 4827814"/>
              <a:gd name="connsiteY198" fmla="*/ 4116808 h 5003676"/>
              <a:gd name="connsiteX199" fmla="*/ 3034035 w 4827814"/>
              <a:gd name="connsiteY199" fmla="*/ 4129760 h 5003676"/>
              <a:gd name="connsiteX200" fmla="*/ 3042634 w 4827814"/>
              <a:gd name="connsiteY200" fmla="*/ 4136852 h 5003676"/>
              <a:gd name="connsiteX201" fmla="*/ 3047849 w 4827814"/>
              <a:gd name="connsiteY201" fmla="*/ 4136460 h 5003676"/>
              <a:gd name="connsiteX202" fmla="*/ 3053030 w 4827814"/>
              <a:gd name="connsiteY202" fmla="*/ 4129277 h 5003676"/>
              <a:gd name="connsiteX203" fmla="*/ 3046679 w 4827814"/>
              <a:gd name="connsiteY203" fmla="*/ 4122623 h 5003676"/>
              <a:gd name="connsiteX204" fmla="*/ 3039108 w 4827814"/>
              <a:gd name="connsiteY204" fmla="*/ 4118743 h 5003676"/>
              <a:gd name="connsiteX205" fmla="*/ 3357882 w 4827814"/>
              <a:gd name="connsiteY205" fmla="*/ 4095393 h 5003676"/>
              <a:gd name="connsiteX206" fmla="*/ 3351378 w 4827814"/>
              <a:gd name="connsiteY206" fmla="*/ 4110200 h 5003676"/>
              <a:gd name="connsiteX207" fmla="*/ 3354671 w 4827814"/>
              <a:gd name="connsiteY207" fmla="*/ 4120480 h 5003676"/>
              <a:gd name="connsiteX208" fmla="*/ 3361513 w 4827814"/>
              <a:gd name="connsiteY208" fmla="*/ 4118517 h 5003676"/>
              <a:gd name="connsiteX209" fmla="*/ 3372613 w 4827814"/>
              <a:gd name="connsiteY209" fmla="*/ 4101865 h 5003676"/>
              <a:gd name="connsiteX210" fmla="*/ 2755356 w 4827814"/>
              <a:gd name="connsiteY210" fmla="*/ 4086822 h 5003676"/>
              <a:gd name="connsiteX211" fmla="*/ 2748852 w 4827814"/>
              <a:gd name="connsiteY211" fmla="*/ 4101627 h 5003676"/>
              <a:gd name="connsiteX212" fmla="*/ 2750498 w 4827814"/>
              <a:gd name="connsiteY212" fmla="*/ 4106768 h 5003676"/>
              <a:gd name="connsiteX213" fmla="*/ 2774996 w 4827814"/>
              <a:gd name="connsiteY213" fmla="*/ 4095451 h 5003676"/>
              <a:gd name="connsiteX214" fmla="*/ 3230313 w 4827814"/>
              <a:gd name="connsiteY214" fmla="*/ 4079092 h 5003676"/>
              <a:gd name="connsiteX215" fmla="*/ 3226544 w 4827814"/>
              <a:gd name="connsiteY215" fmla="*/ 4084614 h 5003676"/>
              <a:gd name="connsiteX216" fmla="*/ 3222171 w 4827814"/>
              <a:gd name="connsiteY216" fmla="*/ 4093179 h 5003676"/>
              <a:gd name="connsiteX217" fmla="*/ 3229504 w 4827814"/>
              <a:gd name="connsiteY217" fmla="*/ 4083155 h 5003676"/>
              <a:gd name="connsiteX218" fmla="*/ 3230216 w 4827814"/>
              <a:gd name="connsiteY218" fmla="*/ 4081257 h 5003676"/>
              <a:gd name="connsiteX219" fmla="*/ 3230313 w 4827814"/>
              <a:gd name="connsiteY219" fmla="*/ 4079092 h 5003676"/>
              <a:gd name="connsiteX220" fmla="*/ 3253993 w 4827814"/>
              <a:gd name="connsiteY220" fmla="*/ 4067415 h 5003676"/>
              <a:gd name="connsiteX221" fmla="*/ 3252052 w 4827814"/>
              <a:gd name="connsiteY221" fmla="*/ 4067666 h 5003676"/>
              <a:gd name="connsiteX222" fmla="*/ 3248285 w 4827814"/>
              <a:gd name="connsiteY222" fmla="*/ 4073740 h 5003676"/>
              <a:gd name="connsiteX223" fmla="*/ 3242794 w 4827814"/>
              <a:gd name="connsiteY223" fmla="*/ 4085128 h 5003676"/>
              <a:gd name="connsiteX224" fmla="*/ 3238506 w 4827814"/>
              <a:gd name="connsiteY224" fmla="*/ 4087109 h 5003676"/>
              <a:gd name="connsiteX225" fmla="*/ 3233628 w 4827814"/>
              <a:gd name="connsiteY225" fmla="*/ 4098213 h 5003676"/>
              <a:gd name="connsiteX226" fmla="*/ 3243361 w 4827814"/>
              <a:gd name="connsiteY226" fmla="*/ 4109115 h 5003676"/>
              <a:gd name="connsiteX227" fmla="*/ 3252480 w 4827814"/>
              <a:gd name="connsiteY227" fmla="*/ 4119746 h 5003676"/>
              <a:gd name="connsiteX228" fmla="*/ 3254219 w 4827814"/>
              <a:gd name="connsiteY228" fmla="*/ 4119957 h 5003676"/>
              <a:gd name="connsiteX229" fmla="*/ 3256562 w 4827814"/>
              <a:gd name="connsiteY229" fmla="*/ 4117122 h 5003676"/>
              <a:gd name="connsiteX230" fmla="*/ 3257418 w 4827814"/>
              <a:gd name="connsiteY230" fmla="*/ 4089897 h 5003676"/>
              <a:gd name="connsiteX231" fmla="*/ 3253993 w 4827814"/>
              <a:gd name="connsiteY231" fmla="*/ 4067415 h 5003676"/>
              <a:gd name="connsiteX232" fmla="*/ 1679109 w 4827814"/>
              <a:gd name="connsiteY232" fmla="*/ 4064777 h 5003676"/>
              <a:gd name="connsiteX233" fmla="*/ 1666159 w 4827814"/>
              <a:gd name="connsiteY233" fmla="*/ 4068247 h 5003676"/>
              <a:gd name="connsiteX234" fmla="*/ 1669298 w 4827814"/>
              <a:gd name="connsiteY234" fmla="*/ 4079965 h 5003676"/>
              <a:gd name="connsiteX235" fmla="*/ 2848246 w 4827814"/>
              <a:gd name="connsiteY235" fmla="*/ 4018420 h 5003676"/>
              <a:gd name="connsiteX236" fmla="*/ 2844001 w 4827814"/>
              <a:gd name="connsiteY236" fmla="*/ 4019777 h 5003676"/>
              <a:gd name="connsiteX237" fmla="*/ 2817426 w 4827814"/>
              <a:gd name="connsiteY237" fmla="*/ 4061098 h 5003676"/>
              <a:gd name="connsiteX238" fmla="*/ 2821216 w 4827814"/>
              <a:gd name="connsiteY238" fmla="*/ 4064416 h 5003676"/>
              <a:gd name="connsiteX239" fmla="*/ 2820731 w 4827814"/>
              <a:gd name="connsiteY239" fmla="*/ 4075797 h 5003676"/>
              <a:gd name="connsiteX240" fmla="*/ 2828397 w 4827814"/>
              <a:gd name="connsiteY240" fmla="*/ 4076404 h 5003676"/>
              <a:gd name="connsiteX241" fmla="*/ 2835441 w 4827814"/>
              <a:gd name="connsiteY241" fmla="*/ 4073426 h 5003676"/>
              <a:gd name="connsiteX242" fmla="*/ 2836249 w 4827814"/>
              <a:gd name="connsiteY242" fmla="*/ 4069367 h 5003676"/>
              <a:gd name="connsiteX243" fmla="*/ 2832157 w 4827814"/>
              <a:gd name="connsiteY243" fmla="*/ 4067568 h 5003676"/>
              <a:gd name="connsiteX244" fmla="*/ 2838662 w 4827814"/>
              <a:gd name="connsiteY244" fmla="*/ 4052761 h 5003676"/>
              <a:gd name="connsiteX245" fmla="*/ 2847967 w 4827814"/>
              <a:gd name="connsiteY245" fmla="*/ 4054639 h 5003676"/>
              <a:gd name="connsiteX246" fmla="*/ 2861534 w 4827814"/>
              <a:gd name="connsiteY246" fmla="*/ 4045146 h 5003676"/>
              <a:gd name="connsiteX247" fmla="*/ 2862903 w 4827814"/>
              <a:gd name="connsiteY247" fmla="*/ 4033547 h 5003676"/>
              <a:gd name="connsiteX248" fmla="*/ 1665505 w 4827814"/>
              <a:gd name="connsiteY248" fmla="*/ 4014007 h 5003676"/>
              <a:gd name="connsiteX249" fmla="*/ 1656008 w 4827814"/>
              <a:gd name="connsiteY249" fmla="*/ 4016552 h 5003676"/>
              <a:gd name="connsiteX250" fmla="*/ 1660193 w 4827814"/>
              <a:gd name="connsiteY250" fmla="*/ 4032171 h 5003676"/>
              <a:gd name="connsiteX251" fmla="*/ 1662967 w 4827814"/>
              <a:gd name="connsiteY251" fmla="*/ 4035615 h 5003676"/>
              <a:gd name="connsiteX252" fmla="*/ 1665345 w 4827814"/>
              <a:gd name="connsiteY252" fmla="*/ 4027652 h 5003676"/>
              <a:gd name="connsiteX253" fmla="*/ 1665505 w 4827814"/>
              <a:gd name="connsiteY253" fmla="*/ 4014007 h 5003676"/>
              <a:gd name="connsiteX254" fmla="*/ 2669336 w 4827814"/>
              <a:gd name="connsiteY254" fmla="*/ 4009281 h 5003676"/>
              <a:gd name="connsiteX255" fmla="*/ 2664642 w 4827814"/>
              <a:gd name="connsiteY255" fmla="*/ 4012741 h 5003676"/>
              <a:gd name="connsiteX256" fmla="*/ 2658739 w 4827814"/>
              <a:gd name="connsiteY256" fmla="*/ 4022290 h 5003676"/>
              <a:gd name="connsiteX257" fmla="*/ 2662831 w 4827814"/>
              <a:gd name="connsiteY257" fmla="*/ 4024089 h 5003676"/>
              <a:gd name="connsiteX258" fmla="*/ 2652969 w 4827814"/>
              <a:gd name="connsiteY258" fmla="*/ 4002091 h 5003676"/>
              <a:gd name="connsiteX259" fmla="*/ 2649095 w 4827814"/>
              <a:gd name="connsiteY259" fmla="*/ 4005910 h 5003676"/>
              <a:gd name="connsiteX260" fmla="*/ 2644008 w 4827814"/>
              <a:gd name="connsiteY260" fmla="*/ 4015820 h 5003676"/>
              <a:gd name="connsiteX261" fmla="*/ 2647282 w 4827814"/>
              <a:gd name="connsiteY261" fmla="*/ 4017257 h 5003676"/>
              <a:gd name="connsiteX262" fmla="*/ 2653787 w 4827814"/>
              <a:gd name="connsiteY262" fmla="*/ 4002450 h 5003676"/>
              <a:gd name="connsiteX263" fmla="*/ 3194150 w 4827814"/>
              <a:gd name="connsiteY263" fmla="*/ 3996958 h 5003676"/>
              <a:gd name="connsiteX264" fmla="*/ 3182008 w 4827814"/>
              <a:gd name="connsiteY264" fmla="*/ 4004874 h 5003676"/>
              <a:gd name="connsiteX265" fmla="*/ 3168024 w 4827814"/>
              <a:gd name="connsiteY265" fmla="*/ 4011981 h 5003676"/>
              <a:gd name="connsiteX266" fmla="*/ 3161519 w 4827814"/>
              <a:gd name="connsiteY266" fmla="*/ 4026788 h 5003676"/>
              <a:gd name="connsiteX267" fmla="*/ 3176013 w 4827814"/>
              <a:gd name="connsiteY267" fmla="*/ 4062964 h 5003676"/>
              <a:gd name="connsiteX268" fmla="*/ 3198438 w 4827814"/>
              <a:gd name="connsiteY268" fmla="*/ 4082752 h 5003676"/>
              <a:gd name="connsiteX269" fmla="*/ 3203942 w 4827814"/>
              <a:gd name="connsiteY269" fmla="*/ 4076892 h 5003676"/>
              <a:gd name="connsiteX270" fmla="*/ 3210652 w 4827814"/>
              <a:gd name="connsiteY270" fmla="*/ 4061621 h 5003676"/>
              <a:gd name="connsiteX271" fmla="*/ 3231897 w 4827814"/>
              <a:gd name="connsiteY271" fmla="*/ 4057707 h 5003676"/>
              <a:gd name="connsiteX272" fmla="*/ 3238403 w 4827814"/>
              <a:gd name="connsiteY272" fmla="*/ 4042901 h 5003676"/>
              <a:gd name="connsiteX273" fmla="*/ 3205700 w 4827814"/>
              <a:gd name="connsiteY273" fmla="*/ 4041781 h 5003676"/>
              <a:gd name="connsiteX274" fmla="*/ 3203281 w 4827814"/>
              <a:gd name="connsiteY274" fmla="*/ 4012565 h 5003676"/>
              <a:gd name="connsiteX275" fmla="*/ 3194150 w 4827814"/>
              <a:gd name="connsiteY275" fmla="*/ 3996958 h 5003676"/>
              <a:gd name="connsiteX276" fmla="*/ 2449086 w 4827814"/>
              <a:gd name="connsiteY276" fmla="*/ 3995321 h 5003676"/>
              <a:gd name="connsiteX277" fmla="*/ 2460023 w 4827814"/>
              <a:gd name="connsiteY277" fmla="*/ 3996816 h 5003676"/>
              <a:gd name="connsiteX278" fmla="*/ 2520978 w 4827814"/>
              <a:gd name="connsiteY278" fmla="*/ 4018074 h 5003676"/>
              <a:gd name="connsiteX279" fmla="*/ 2584372 w 4827814"/>
              <a:gd name="connsiteY279" fmla="*/ 4033782 h 5003676"/>
              <a:gd name="connsiteX280" fmla="*/ 2556216 w 4827814"/>
              <a:gd name="connsiteY280" fmla="*/ 4053981 h 5003676"/>
              <a:gd name="connsiteX281" fmla="*/ 2535354 w 4827814"/>
              <a:gd name="connsiteY281" fmla="*/ 4047575 h 5003676"/>
              <a:gd name="connsiteX282" fmla="*/ 2499681 w 4827814"/>
              <a:gd name="connsiteY282" fmla="*/ 4032723 h 5003676"/>
              <a:gd name="connsiteX283" fmla="*/ 2457823 w 4827814"/>
              <a:gd name="connsiteY283" fmla="*/ 4014170 h 5003676"/>
              <a:gd name="connsiteX284" fmla="*/ 2436322 w 4827814"/>
              <a:gd name="connsiteY284" fmla="*/ 3999653 h 5003676"/>
              <a:gd name="connsiteX285" fmla="*/ 2449086 w 4827814"/>
              <a:gd name="connsiteY285" fmla="*/ 3995321 h 5003676"/>
              <a:gd name="connsiteX286" fmla="*/ 2028836 w 4827814"/>
              <a:gd name="connsiteY286" fmla="*/ 3991996 h 5003676"/>
              <a:gd name="connsiteX287" fmla="*/ 2002619 w 4827814"/>
              <a:gd name="connsiteY287" fmla="*/ 4011580 h 5003676"/>
              <a:gd name="connsiteX288" fmla="*/ 1994087 w 4827814"/>
              <a:gd name="connsiteY288" fmla="*/ 4011249 h 5003676"/>
              <a:gd name="connsiteX289" fmla="*/ 1983573 w 4827814"/>
              <a:gd name="connsiteY289" fmla="*/ 3995755 h 5003676"/>
              <a:gd name="connsiteX290" fmla="*/ 2395415 w 4827814"/>
              <a:gd name="connsiteY290" fmla="*/ 3986095 h 5003676"/>
              <a:gd name="connsiteX291" fmla="*/ 2413429 w 4827814"/>
              <a:gd name="connsiteY291" fmla="*/ 3998427 h 5003676"/>
              <a:gd name="connsiteX292" fmla="*/ 2390536 w 4827814"/>
              <a:gd name="connsiteY292" fmla="*/ 3997202 h 5003676"/>
              <a:gd name="connsiteX293" fmla="*/ 3154858 w 4827814"/>
              <a:gd name="connsiteY293" fmla="*/ 3975281 h 5003676"/>
              <a:gd name="connsiteX294" fmla="*/ 3142634 w 4827814"/>
              <a:gd name="connsiteY294" fmla="*/ 3991993 h 5003676"/>
              <a:gd name="connsiteX295" fmla="*/ 3143573 w 4827814"/>
              <a:gd name="connsiteY295" fmla="*/ 4000134 h 5003676"/>
              <a:gd name="connsiteX296" fmla="*/ 3147564 w 4827814"/>
              <a:gd name="connsiteY296" fmla="*/ 4002993 h 5003676"/>
              <a:gd name="connsiteX297" fmla="*/ 3156340 w 4827814"/>
              <a:gd name="connsiteY297" fmla="*/ 3996908 h 5003676"/>
              <a:gd name="connsiteX298" fmla="*/ 3166326 w 4827814"/>
              <a:gd name="connsiteY298" fmla="*/ 3984734 h 5003676"/>
              <a:gd name="connsiteX299" fmla="*/ 3168759 w 4827814"/>
              <a:gd name="connsiteY299" fmla="*/ 3976973 h 5003676"/>
              <a:gd name="connsiteX300" fmla="*/ 3095376 w 4827814"/>
              <a:gd name="connsiteY300" fmla="*/ 3971780 h 5003676"/>
              <a:gd name="connsiteX301" fmla="*/ 3092725 w 4827814"/>
              <a:gd name="connsiteY301" fmla="*/ 3974480 h 5003676"/>
              <a:gd name="connsiteX302" fmla="*/ 3092733 w 4827814"/>
              <a:gd name="connsiteY302" fmla="*/ 3977843 h 5003676"/>
              <a:gd name="connsiteX303" fmla="*/ 3095273 w 4827814"/>
              <a:gd name="connsiteY303" fmla="*/ 3979566 h 5003676"/>
              <a:gd name="connsiteX304" fmla="*/ 3096806 w 4827814"/>
              <a:gd name="connsiteY304" fmla="*/ 3971859 h 5003676"/>
              <a:gd name="connsiteX305" fmla="*/ 3095376 w 4827814"/>
              <a:gd name="connsiteY305" fmla="*/ 3971780 h 5003676"/>
              <a:gd name="connsiteX306" fmla="*/ 2460748 w 4827814"/>
              <a:gd name="connsiteY306" fmla="*/ 3957389 h 5003676"/>
              <a:gd name="connsiteX307" fmla="*/ 2464021 w 4827814"/>
              <a:gd name="connsiteY307" fmla="*/ 3958827 h 5003676"/>
              <a:gd name="connsiteX308" fmla="*/ 2457517 w 4827814"/>
              <a:gd name="connsiteY308" fmla="*/ 3973630 h 5003676"/>
              <a:gd name="connsiteX309" fmla="*/ 2455880 w 4827814"/>
              <a:gd name="connsiteY309" fmla="*/ 3972912 h 5003676"/>
              <a:gd name="connsiteX310" fmla="*/ 2457090 w 4827814"/>
              <a:gd name="connsiteY310" fmla="*/ 3966268 h 5003676"/>
              <a:gd name="connsiteX311" fmla="*/ 2460748 w 4827814"/>
              <a:gd name="connsiteY311" fmla="*/ 3957389 h 5003676"/>
              <a:gd name="connsiteX312" fmla="*/ 1799775 w 4827814"/>
              <a:gd name="connsiteY312" fmla="*/ 3948726 h 5003676"/>
              <a:gd name="connsiteX313" fmla="*/ 1788436 w 4827814"/>
              <a:gd name="connsiteY313" fmla="*/ 3966416 h 5003676"/>
              <a:gd name="connsiteX314" fmla="*/ 1777746 w 4827814"/>
              <a:gd name="connsiteY314" fmla="*/ 3983932 h 5003676"/>
              <a:gd name="connsiteX315" fmla="*/ 1742567 w 4827814"/>
              <a:gd name="connsiteY315" fmla="*/ 3986033 h 5003676"/>
              <a:gd name="connsiteX316" fmla="*/ 1711997 w 4827814"/>
              <a:gd name="connsiteY316" fmla="*/ 4018291 h 5003676"/>
              <a:gd name="connsiteX317" fmla="*/ 1696051 w 4827814"/>
              <a:gd name="connsiteY317" fmla="*/ 4033030 h 5003676"/>
              <a:gd name="connsiteX318" fmla="*/ 1680103 w 4827814"/>
              <a:gd name="connsiteY318" fmla="*/ 4047767 h 5003676"/>
              <a:gd name="connsiteX319" fmla="*/ 1678617 w 4827814"/>
              <a:gd name="connsiteY319" fmla="*/ 4048690 h 5003676"/>
              <a:gd name="connsiteX320" fmla="*/ 1678561 w 4827814"/>
              <a:gd name="connsiteY320" fmla="*/ 4052368 h 5003676"/>
              <a:gd name="connsiteX321" fmla="*/ 1684045 w 4827814"/>
              <a:gd name="connsiteY321" fmla="*/ 4060317 h 5003676"/>
              <a:gd name="connsiteX322" fmla="*/ 1688607 w 4827814"/>
              <a:gd name="connsiteY322" fmla="*/ 4062232 h 5003676"/>
              <a:gd name="connsiteX323" fmla="*/ 1711055 w 4827814"/>
              <a:gd name="connsiteY323" fmla="*/ 4056217 h 5003676"/>
              <a:gd name="connsiteX324" fmla="*/ 1739213 w 4827814"/>
              <a:gd name="connsiteY324" fmla="*/ 4045416 h 5003676"/>
              <a:gd name="connsiteX325" fmla="*/ 1775637 w 4827814"/>
              <a:gd name="connsiteY325" fmla="*/ 4024029 h 5003676"/>
              <a:gd name="connsiteX326" fmla="*/ 1794882 w 4827814"/>
              <a:gd name="connsiteY326" fmla="*/ 3996081 h 5003676"/>
              <a:gd name="connsiteX327" fmla="*/ 1823374 w 4827814"/>
              <a:gd name="connsiteY327" fmla="*/ 3988447 h 5003676"/>
              <a:gd name="connsiteX328" fmla="*/ 1810701 w 4827814"/>
              <a:gd name="connsiteY328" fmla="*/ 3956263 h 5003676"/>
              <a:gd name="connsiteX329" fmla="*/ 1799775 w 4827814"/>
              <a:gd name="connsiteY329" fmla="*/ 3948726 h 5003676"/>
              <a:gd name="connsiteX330" fmla="*/ 2440289 w 4827814"/>
              <a:gd name="connsiteY330" fmla="*/ 3948400 h 5003676"/>
              <a:gd name="connsiteX331" fmla="*/ 2453415 w 4827814"/>
              <a:gd name="connsiteY331" fmla="*/ 3967414 h 5003676"/>
              <a:gd name="connsiteX332" fmla="*/ 2433785 w 4827814"/>
              <a:gd name="connsiteY332" fmla="*/ 3963204 h 5003676"/>
              <a:gd name="connsiteX333" fmla="*/ 3062667 w 4827814"/>
              <a:gd name="connsiteY333" fmla="*/ 3948145 h 5003676"/>
              <a:gd name="connsiteX334" fmla="*/ 3074115 w 4827814"/>
              <a:gd name="connsiteY334" fmla="*/ 3965199 h 5003676"/>
              <a:gd name="connsiteX335" fmla="*/ 3083417 w 4827814"/>
              <a:gd name="connsiteY335" fmla="*/ 3971516 h 5003676"/>
              <a:gd name="connsiteX336" fmla="*/ 3089420 w 4827814"/>
              <a:gd name="connsiteY336" fmla="*/ 3959781 h 5003676"/>
              <a:gd name="connsiteX337" fmla="*/ 3086862 w 4827814"/>
              <a:gd name="connsiteY337" fmla="*/ 3958104 h 5003676"/>
              <a:gd name="connsiteX338" fmla="*/ 3081257 w 4827814"/>
              <a:gd name="connsiteY338" fmla="*/ 3965028 h 5003676"/>
              <a:gd name="connsiteX339" fmla="*/ 3069268 w 4827814"/>
              <a:gd name="connsiteY339" fmla="*/ 3950928 h 5003676"/>
              <a:gd name="connsiteX340" fmla="*/ 2529397 w 4827814"/>
              <a:gd name="connsiteY340" fmla="*/ 3947800 h 5003676"/>
              <a:gd name="connsiteX341" fmla="*/ 2522892 w 4827814"/>
              <a:gd name="connsiteY341" fmla="*/ 3962608 h 5003676"/>
              <a:gd name="connsiteX342" fmla="*/ 2540098 w 4827814"/>
              <a:gd name="connsiteY342" fmla="*/ 3979000 h 5003676"/>
              <a:gd name="connsiteX343" fmla="*/ 2558911 w 4827814"/>
              <a:gd name="connsiteY343" fmla="*/ 3983955 h 5003676"/>
              <a:gd name="connsiteX344" fmla="*/ 2582591 w 4827814"/>
              <a:gd name="connsiteY344" fmla="*/ 3971171 h 5003676"/>
              <a:gd name="connsiteX345" fmla="*/ 3065636 w 4827814"/>
              <a:gd name="connsiteY345" fmla="*/ 3927249 h 5003676"/>
              <a:gd name="connsiteX346" fmla="*/ 3058195 w 4827814"/>
              <a:gd name="connsiteY346" fmla="*/ 3935020 h 5003676"/>
              <a:gd name="connsiteX347" fmla="*/ 3055525 w 4827814"/>
              <a:gd name="connsiteY347" fmla="*/ 3937507 h 5003676"/>
              <a:gd name="connsiteX348" fmla="*/ 3057297 w 4827814"/>
              <a:gd name="connsiteY348" fmla="*/ 3940145 h 5003676"/>
              <a:gd name="connsiteX349" fmla="*/ 3061560 w 4827814"/>
              <a:gd name="connsiteY349" fmla="*/ 3946497 h 5003676"/>
              <a:gd name="connsiteX350" fmla="*/ 3061576 w 4827814"/>
              <a:gd name="connsiteY350" fmla="*/ 3938713 h 5003676"/>
              <a:gd name="connsiteX351" fmla="*/ 3065646 w 4827814"/>
              <a:gd name="connsiteY351" fmla="*/ 3931671 h 5003676"/>
              <a:gd name="connsiteX352" fmla="*/ 3065636 w 4827814"/>
              <a:gd name="connsiteY352" fmla="*/ 3927249 h 5003676"/>
              <a:gd name="connsiteX353" fmla="*/ 1863301 w 4827814"/>
              <a:gd name="connsiteY353" fmla="*/ 3923333 h 5003676"/>
              <a:gd name="connsiteX354" fmla="*/ 1851687 w 4827814"/>
              <a:gd name="connsiteY354" fmla="*/ 3934816 h 5003676"/>
              <a:gd name="connsiteX355" fmla="*/ 1840722 w 4827814"/>
              <a:gd name="connsiteY355" fmla="*/ 3946127 h 5003676"/>
              <a:gd name="connsiteX356" fmla="*/ 1832817 w 4827814"/>
              <a:gd name="connsiteY356" fmla="*/ 3955045 h 5003676"/>
              <a:gd name="connsiteX357" fmla="*/ 1827639 w 4827814"/>
              <a:gd name="connsiteY357" fmla="*/ 3966376 h 5003676"/>
              <a:gd name="connsiteX358" fmla="*/ 1830066 w 4827814"/>
              <a:gd name="connsiteY358" fmla="*/ 3969388 h 5003676"/>
              <a:gd name="connsiteX359" fmla="*/ 1833002 w 4827814"/>
              <a:gd name="connsiteY359" fmla="*/ 3969126 h 5003676"/>
              <a:gd name="connsiteX360" fmla="*/ 1853764 w 4827814"/>
              <a:gd name="connsiteY360" fmla="*/ 3961993 h 5003676"/>
              <a:gd name="connsiteX361" fmla="*/ 1875309 w 4827814"/>
              <a:gd name="connsiteY361" fmla="*/ 3957790 h 5003676"/>
              <a:gd name="connsiteX362" fmla="*/ 1894618 w 4827814"/>
              <a:gd name="connsiteY362" fmla="*/ 3957325 h 5003676"/>
              <a:gd name="connsiteX363" fmla="*/ 1914711 w 4827814"/>
              <a:gd name="connsiteY363" fmla="*/ 3959788 h 5003676"/>
              <a:gd name="connsiteX364" fmla="*/ 1927034 w 4827814"/>
              <a:gd name="connsiteY364" fmla="*/ 3981602 h 5003676"/>
              <a:gd name="connsiteX365" fmla="*/ 1934778 w 4827814"/>
              <a:gd name="connsiteY365" fmla="*/ 3969063 h 5003676"/>
              <a:gd name="connsiteX366" fmla="*/ 1942522 w 4827814"/>
              <a:gd name="connsiteY366" fmla="*/ 3956521 h 5003676"/>
              <a:gd name="connsiteX367" fmla="*/ 1938338 w 4827814"/>
              <a:gd name="connsiteY367" fmla="*/ 3940902 h 5003676"/>
              <a:gd name="connsiteX368" fmla="*/ 1935594 w 4827814"/>
              <a:gd name="connsiteY368" fmla="*/ 3940590 h 5003676"/>
              <a:gd name="connsiteX369" fmla="*/ 1931927 w 4827814"/>
              <a:gd name="connsiteY369" fmla="*/ 3934247 h 5003676"/>
              <a:gd name="connsiteX370" fmla="*/ 1928316 w 4827814"/>
              <a:gd name="connsiteY370" fmla="*/ 3924226 h 5003676"/>
              <a:gd name="connsiteX371" fmla="*/ 1924471 w 4827814"/>
              <a:gd name="connsiteY371" fmla="*/ 3923686 h 5003676"/>
              <a:gd name="connsiteX372" fmla="*/ 1893886 w 4827814"/>
              <a:gd name="connsiteY372" fmla="*/ 3923509 h 5003676"/>
              <a:gd name="connsiteX373" fmla="*/ 1863301 w 4827814"/>
              <a:gd name="connsiteY373" fmla="*/ 3923333 h 5003676"/>
              <a:gd name="connsiteX374" fmla="*/ 3755031 w 4827814"/>
              <a:gd name="connsiteY374" fmla="*/ 3908799 h 5003676"/>
              <a:gd name="connsiteX375" fmla="*/ 3750153 w 4827814"/>
              <a:gd name="connsiteY375" fmla="*/ 3919903 h 5003676"/>
              <a:gd name="connsiteX376" fmla="*/ 3746061 w 4827814"/>
              <a:gd name="connsiteY376" fmla="*/ 3918105 h 5003676"/>
              <a:gd name="connsiteX377" fmla="*/ 3751456 w 4827814"/>
              <a:gd name="connsiteY377" fmla="*/ 3908882 h 5003676"/>
              <a:gd name="connsiteX378" fmla="*/ 3755031 w 4827814"/>
              <a:gd name="connsiteY378" fmla="*/ 3908799 h 5003676"/>
              <a:gd name="connsiteX379" fmla="*/ 4322562 w 4827814"/>
              <a:gd name="connsiteY379" fmla="*/ 3905582 h 5003676"/>
              <a:gd name="connsiteX380" fmla="*/ 4339563 w 4827814"/>
              <a:gd name="connsiteY380" fmla="*/ 3911107 h 5003676"/>
              <a:gd name="connsiteX381" fmla="*/ 4335815 w 4827814"/>
              <a:gd name="connsiteY381" fmla="*/ 3922642 h 5003676"/>
              <a:gd name="connsiteX382" fmla="*/ 4326059 w 4827814"/>
              <a:gd name="connsiteY382" fmla="*/ 3922658 h 5003676"/>
              <a:gd name="connsiteX383" fmla="*/ 4322562 w 4827814"/>
              <a:gd name="connsiteY383" fmla="*/ 3905582 h 5003676"/>
              <a:gd name="connsiteX384" fmla="*/ 1946004 w 4827814"/>
              <a:gd name="connsiteY384" fmla="*/ 3896988 h 5003676"/>
              <a:gd name="connsiteX385" fmla="*/ 1942157 w 4827814"/>
              <a:gd name="connsiteY385" fmla="*/ 3913714 h 5003676"/>
              <a:gd name="connsiteX386" fmla="*/ 1939881 w 4827814"/>
              <a:gd name="connsiteY386" fmla="*/ 3936301 h 5003676"/>
              <a:gd name="connsiteX387" fmla="*/ 1946130 w 4827814"/>
              <a:gd name="connsiteY387" fmla="*/ 3956603 h 5003676"/>
              <a:gd name="connsiteX388" fmla="*/ 1952753 w 4827814"/>
              <a:gd name="connsiteY388" fmla="*/ 3970526 h 5003676"/>
              <a:gd name="connsiteX389" fmla="*/ 1964811 w 4827814"/>
              <a:gd name="connsiteY389" fmla="*/ 3946889 h 5003676"/>
              <a:gd name="connsiteX390" fmla="*/ 1971278 w 4827814"/>
              <a:gd name="connsiteY390" fmla="*/ 3915331 h 5003676"/>
              <a:gd name="connsiteX391" fmla="*/ 1958827 w 4827814"/>
              <a:gd name="connsiteY391" fmla="*/ 3902970 h 5003676"/>
              <a:gd name="connsiteX392" fmla="*/ 1946004 w 4827814"/>
              <a:gd name="connsiteY392" fmla="*/ 3896988 h 5003676"/>
              <a:gd name="connsiteX393" fmla="*/ 4314238 w 4827814"/>
              <a:gd name="connsiteY393" fmla="*/ 3824584 h 5003676"/>
              <a:gd name="connsiteX394" fmla="*/ 4331240 w 4827814"/>
              <a:gd name="connsiteY394" fmla="*/ 3830109 h 5003676"/>
              <a:gd name="connsiteX395" fmla="*/ 4327491 w 4827814"/>
              <a:gd name="connsiteY395" fmla="*/ 3841644 h 5003676"/>
              <a:gd name="connsiteX396" fmla="*/ 4317735 w 4827814"/>
              <a:gd name="connsiteY396" fmla="*/ 3841661 h 5003676"/>
              <a:gd name="connsiteX397" fmla="*/ 4314238 w 4827814"/>
              <a:gd name="connsiteY397" fmla="*/ 3824584 h 5003676"/>
              <a:gd name="connsiteX398" fmla="*/ 3554368 w 4827814"/>
              <a:gd name="connsiteY398" fmla="*/ 3749979 h 5003676"/>
              <a:gd name="connsiteX399" fmla="*/ 3596729 w 4827814"/>
              <a:gd name="connsiteY399" fmla="*/ 3772451 h 5003676"/>
              <a:gd name="connsiteX400" fmla="*/ 3635427 w 4827814"/>
              <a:gd name="connsiteY400" fmla="*/ 3803255 h 5003676"/>
              <a:gd name="connsiteX401" fmla="*/ 3647514 w 4827814"/>
              <a:gd name="connsiteY401" fmla="*/ 3815189 h 5003676"/>
              <a:gd name="connsiteX402" fmla="*/ 3653493 w 4827814"/>
              <a:gd name="connsiteY402" fmla="*/ 3837691 h 5003676"/>
              <a:gd name="connsiteX403" fmla="*/ 3644418 w 4827814"/>
              <a:gd name="connsiteY403" fmla="*/ 3845848 h 5003676"/>
              <a:gd name="connsiteX404" fmla="*/ 3637168 w 4827814"/>
              <a:gd name="connsiteY404" fmla="*/ 3848184 h 5003676"/>
              <a:gd name="connsiteX405" fmla="*/ 3605630 w 4827814"/>
              <a:gd name="connsiteY405" fmla="*/ 3821078 h 5003676"/>
              <a:gd name="connsiteX406" fmla="*/ 3574092 w 4827814"/>
              <a:gd name="connsiteY406" fmla="*/ 3793974 h 5003676"/>
              <a:gd name="connsiteX407" fmla="*/ 3568204 w 4827814"/>
              <a:gd name="connsiteY407" fmla="*/ 3767097 h 5003676"/>
              <a:gd name="connsiteX408" fmla="*/ 3549490 w 4827814"/>
              <a:gd name="connsiteY408" fmla="*/ 3761083 h 5003676"/>
              <a:gd name="connsiteX409" fmla="*/ 3808053 w 4827814"/>
              <a:gd name="connsiteY409" fmla="*/ 3704366 h 5003676"/>
              <a:gd name="connsiteX410" fmla="*/ 3814455 w 4827814"/>
              <a:gd name="connsiteY410" fmla="*/ 3710697 h 5003676"/>
              <a:gd name="connsiteX411" fmla="*/ 3810306 w 4827814"/>
              <a:gd name="connsiteY411" fmla="*/ 3717321 h 5003676"/>
              <a:gd name="connsiteX412" fmla="*/ 3806456 w 4827814"/>
              <a:gd name="connsiteY412" fmla="*/ 3720853 h 5003676"/>
              <a:gd name="connsiteX413" fmla="*/ 3805554 w 4827814"/>
              <a:gd name="connsiteY413" fmla="*/ 3712058 h 5003676"/>
              <a:gd name="connsiteX414" fmla="*/ 3420158 w 4827814"/>
              <a:gd name="connsiteY414" fmla="*/ 3691015 h 5003676"/>
              <a:gd name="connsiteX415" fmla="*/ 3425079 w 4827814"/>
              <a:gd name="connsiteY415" fmla="*/ 3697591 h 5003676"/>
              <a:gd name="connsiteX416" fmla="*/ 3415280 w 4827814"/>
              <a:gd name="connsiteY416" fmla="*/ 3702119 h 5003676"/>
              <a:gd name="connsiteX417" fmla="*/ 3807246 w 4827814"/>
              <a:gd name="connsiteY417" fmla="*/ 3649424 h 5003676"/>
              <a:gd name="connsiteX418" fmla="*/ 3784666 w 4827814"/>
              <a:gd name="connsiteY418" fmla="*/ 3672218 h 5003676"/>
              <a:gd name="connsiteX419" fmla="*/ 3779434 w 4827814"/>
              <a:gd name="connsiteY419" fmla="*/ 3652688 h 5003676"/>
              <a:gd name="connsiteX420" fmla="*/ 3799730 w 4827814"/>
              <a:gd name="connsiteY420" fmla="*/ 3623368 h 5003676"/>
              <a:gd name="connsiteX421" fmla="*/ 3806131 w 4827814"/>
              <a:gd name="connsiteY421" fmla="*/ 3629699 h 5003676"/>
              <a:gd name="connsiteX422" fmla="*/ 3801981 w 4827814"/>
              <a:gd name="connsiteY422" fmla="*/ 3636323 h 5003676"/>
              <a:gd name="connsiteX423" fmla="*/ 3798131 w 4827814"/>
              <a:gd name="connsiteY423" fmla="*/ 3639855 h 5003676"/>
              <a:gd name="connsiteX424" fmla="*/ 3797230 w 4827814"/>
              <a:gd name="connsiteY424" fmla="*/ 3631059 h 5003676"/>
              <a:gd name="connsiteX425" fmla="*/ 3740274 w 4827814"/>
              <a:gd name="connsiteY425" fmla="*/ 3612550 h 5003676"/>
              <a:gd name="connsiteX426" fmla="*/ 3743674 w 4827814"/>
              <a:gd name="connsiteY426" fmla="*/ 3613655 h 5003676"/>
              <a:gd name="connsiteX427" fmla="*/ 3739501 w 4827814"/>
              <a:gd name="connsiteY427" fmla="*/ 3625051 h 5003676"/>
              <a:gd name="connsiteX428" fmla="*/ 3735327 w 4827814"/>
              <a:gd name="connsiteY428" fmla="*/ 3636451 h 5003676"/>
              <a:gd name="connsiteX429" fmla="*/ 3732777 w 4827814"/>
              <a:gd name="connsiteY429" fmla="*/ 3635622 h 5003676"/>
              <a:gd name="connsiteX430" fmla="*/ 3766693 w 4827814"/>
              <a:gd name="connsiteY430" fmla="*/ 3601687 h 5003676"/>
              <a:gd name="connsiteX431" fmla="*/ 3769400 w 4827814"/>
              <a:gd name="connsiteY431" fmla="*/ 3613518 h 5003676"/>
              <a:gd name="connsiteX432" fmla="*/ 3772109 w 4827814"/>
              <a:gd name="connsiteY432" fmla="*/ 3625352 h 5003676"/>
              <a:gd name="connsiteX433" fmla="*/ 3769519 w 4827814"/>
              <a:gd name="connsiteY433" fmla="*/ 3626046 h 5003676"/>
              <a:gd name="connsiteX434" fmla="*/ 3763239 w 4827814"/>
              <a:gd name="connsiteY434" fmla="*/ 3602613 h 5003676"/>
              <a:gd name="connsiteX435" fmla="*/ 3818995 w 4827814"/>
              <a:gd name="connsiteY435" fmla="*/ 3579302 h 5003676"/>
              <a:gd name="connsiteX436" fmla="*/ 3827810 w 4827814"/>
              <a:gd name="connsiteY436" fmla="*/ 3581123 h 5003676"/>
              <a:gd name="connsiteX437" fmla="*/ 3827939 w 4827814"/>
              <a:gd name="connsiteY437" fmla="*/ 3588939 h 5003676"/>
              <a:gd name="connsiteX438" fmla="*/ 3826634 w 4827814"/>
              <a:gd name="connsiteY438" fmla="*/ 3593998 h 5003676"/>
              <a:gd name="connsiteX439" fmla="*/ 3821087 w 4827814"/>
              <a:gd name="connsiteY439" fmla="*/ 3587112 h 5003676"/>
              <a:gd name="connsiteX440" fmla="*/ 3953096 w 4827814"/>
              <a:gd name="connsiteY440" fmla="*/ 3555938 h 5003676"/>
              <a:gd name="connsiteX441" fmla="*/ 3949348 w 4827814"/>
              <a:gd name="connsiteY441" fmla="*/ 3567472 h 5003676"/>
              <a:gd name="connsiteX442" fmla="*/ 3945097 w 4827814"/>
              <a:gd name="connsiteY442" fmla="*/ 3566091 h 5003676"/>
              <a:gd name="connsiteX443" fmla="*/ 3949547 w 4827814"/>
              <a:gd name="connsiteY443" fmla="*/ 3556376 h 5003676"/>
              <a:gd name="connsiteX444" fmla="*/ 3953096 w 4827814"/>
              <a:gd name="connsiteY444" fmla="*/ 3555938 h 5003676"/>
              <a:gd name="connsiteX445" fmla="*/ 4322561 w 4827814"/>
              <a:gd name="connsiteY445" fmla="*/ 3554447 h 5003676"/>
              <a:gd name="connsiteX446" fmla="*/ 4339563 w 4827814"/>
              <a:gd name="connsiteY446" fmla="*/ 3559972 h 5003676"/>
              <a:gd name="connsiteX447" fmla="*/ 4335813 w 4827814"/>
              <a:gd name="connsiteY447" fmla="*/ 3571507 h 5003676"/>
              <a:gd name="connsiteX448" fmla="*/ 4326058 w 4827814"/>
              <a:gd name="connsiteY448" fmla="*/ 3571523 h 5003676"/>
              <a:gd name="connsiteX449" fmla="*/ 4322561 w 4827814"/>
              <a:gd name="connsiteY449" fmla="*/ 3554447 h 5003676"/>
              <a:gd name="connsiteX450" fmla="*/ 3309162 w 4827814"/>
              <a:gd name="connsiteY450" fmla="*/ 3550657 h 5003676"/>
              <a:gd name="connsiteX451" fmla="*/ 3306506 w 4827814"/>
              <a:gd name="connsiteY451" fmla="*/ 3552325 h 5003676"/>
              <a:gd name="connsiteX452" fmla="*/ 3305093 w 4827814"/>
              <a:gd name="connsiteY452" fmla="*/ 3574681 h 5003676"/>
              <a:gd name="connsiteX453" fmla="*/ 3323407 w 4827814"/>
              <a:gd name="connsiteY453" fmla="*/ 3573958 h 5003676"/>
              <a:gd name="connsiteX454" fmla="*/ 3324360 w 4827814"/>
              <a:gd name="connsiteY454" fmla="*/ 3573395 h 5003676"/>
              <a:gd name="connsiteX455" fmla="*/ 3320343 w 4827814"/>
              <a:gd name="connsiteY455" fmla="*/ 3570427 h 5003676"/>
              <a:gd name="connsiteX456" fmla="*/ 3318475 w 4827814"/>
              <a:gd name="connsiteY456" fmla="*/ 3558016 h 5003676"/>
              <a:gd name="connsiteX457" fmla="*/ 663054 w 4827814"/>
              <a:gd name="connsiteY457" fmla="*/ 3538555 h 5003676"/>
              <a:gd name="connsiteX458" fmla="*/ 658938 w 4827814"/>
              <a:gd name="connsiteY458" fmla="*/ 3542989 h 5003676"/>
              <a:gd name="connsiteX459" fmla="*/ 656358 w 4827814"/>
              <a:gd name="connsiteY459" fmla="*/ 3548860 h 5003676"/>
              <a:gd name="connsiteX460" fmla="*/ 657995 w 4827814"/>
              <a:gd name="connsiteY460" fmla="*/ 3549579 h 5003676"/>
              <a:gd name="connsiteX461" fmla="*/ 662079 w 4827814"/>
              <a:gd name="connsiteY461" fmla="*/ 3548062 h 5003676"/>
              <a:gd name="connsiteX462" fmla="*/ 668602 w 4827814"/>
              <a:gd name="connsiteY462" fmla="*/ 3540992 h 5003676"/>
              <a:gd name="connsiteX463" fmla="*/ 3214458 w 4827814"/>
              <a:gd name="connsiteY463" fmla="*/ 3483660 h 5003676"/>
              <a:gd name="connsiteX464" fmla="*/ 3213663 w 4827814"/>
              <a:gd name="connsiteY464" fmla="*/ 3485470 h 5003676"/>
              <a:gd name="connsiteX465" fmla="*/ 3234893 w 4827814"/>
              <a:gd name="connsiteY465" fmla="*/ 3501834 h 5003676"/>
              <a:gd name="connsiteX466" fmla="*/ 3244423 w 4827814"/>
              <a:gd name="connsiteY466" fmla="*/ 3514378 h 5003676"/>
              <a:gd name="connsiteX467" fmla="*/ 3250857 w 4827814"/>
              <a:gd name="connsiteY467" fmla="*/ 3513867 h 5003676"/>
              <a:gd name="connsiteX468" fmla="*/ 3257221 w 4827814"/>
              <a:gd name="connsiteY468" fmla="*/ 3513362 h 5003676"/>
              <a:gd name="connsiteX469" fmla="*/ 3235989 w 4827814"/>
              <a:gd name="connsiteY469" fmla="*/ 3501850 h 5003676"/>
              <a:gd name="connsiteX470" fmla="*/ 4377349 w 4827814"/>
              <a:gd name="connsiteY470" fmla="*/ 3463178 h 5003676"/>
              <a:gd name="connsiteX471" fmla="*/ 4380488 w 4827814"/>
              <a:gd name="connsiteY471" fmla="*/ 3474893 h 5003676"/>
              <a:gd name="connsiteX472" fmla="*/ 4372316 w 4827814"/>
              <a:gd name="connsiteY472" fmla="*/ 3480221 h 5003676"/>
              <a:gd name="connsiteX473" fmla="*/ 4360081 w 4827814"/>
              <a:gd name="connsiteY473" fmla="*/ 3467804 h 5003676"/>
              <a:gd name="connsiteX474" fmla="*/ 3187400 w 4827814"/>
              <a:gd name="connsiteY474" fmla="*/ 3460801 h 5003676"/>
              <a:gd name="connsiteX475" fmla="*/ 3182565 w 4827814"/>
              <a:gd name="connsiteY475" fmla="*/ 3471807 h 5003676"/>
              <a:gd name="connsiteX476" fmla="*/ 3185859 w 4827814"/>
              <a:gd name="connsiteY476" fmla="*/ 3482087 h 5003676"/>
              <a:gd name="connsiteX477" fmla="*/ 3192701 w 4827814"/>
              <a:gd name="connsiteY477" fmla="*/ 3480124 h 5003676"/>
              <a:gd name="connsiteX478" fmla="*/ 3199031 w 4827814"/>
              <a:gd name="connsiteY478" fmla="*/ 3470627 h 5003676"/>
              <a:gd name="connsiteX479" fmla="*/ 3737616 w 4827814"/>
              <a:gd name="connsiteY479" fmla="*/ 3417888 h 5003676"/>
              <a:gd name="connsiteX480" fmla="*/ 3782003 w 4827814"/>
              <a:gd name="connsiteY480" fmla="*/ 3436031 h 5003676"/>
              <a:gd name="connsiteX481" fmla="*/ 3823576 w 4827814"/>
              <a:gd name="connsiteY481" fmla="*/ 3462829 h 5003676"/>
              <a:gd name="connsiteX482" fmla="*/ 3836791 w 4827814"/>
              <a:gd name="connsiteY482" fmla="*/ 3473499 h 5003676"/>
              <a:gd name="connsiteX483" fmla="*/ 3844981 w 4827814"/>
              <a:gd name="connsiteY483" fmla="*/ 3495294 h 5003676"/>
              <a:gd name="connsiteX484" fmla="*/ 3836764 w 4827814"/>
              <a:gd name="connsiteY484" fmla="*/ 3504314 h 5003676"/>
              <a:gd name="connsiteX485" fmla="*/ 3829781 w 4827814"/>
              <a:gd name="connsiteY485" fmla="*/ 3507361 h 5003676"/>
              <a:gd name="connsiteX486" fmla="*/ 3795702 w 4827814"/>
              <a:gd name="connsiteY486" fmla="*/ 3483530 h 5003676"/>
              <a:gd name="connsiteX487" fmla="*/ 3761622 w 4827814"/>
              <a:gd name="connsiteY487" fmla="*/ 3459702 h 5003676"/>
              <a:gd name="connsiteX488" fmla="*/ 3753087 w 4827814"/>
              <a:gd name="connsiteY488" fmla="*/ 3433544 h 5003676"/>
              <a:gd name="connsiteX489" fmla="*/ 3733868 w 4827814"/>
              <a:gd name="connsiteY489" fmla="*/ 3429423 h 5003676"/>
              <a:gd name="connsiteX490" fmla="*/ 4125737 w 4827814"/>
              <a:gd name="connsiteY490" fmla="*/ 3384089 h 5003676"/>
              <a:gd name="connsiteX491" fmla="*/ 4117100 w 4827814"/>
              <a:gd name="connsiteY491" fmla="*/ 3393729 h 5003676"/>
              <a:gd name="connsiteX492" fmla="*/ 4111975 w 4827814"/>
              <a:gd name="connsiteY492" fmla="*/ 3408708 h 5003676"/>
              <a:gd name="connsiteX493" fmla="*/ 4114185 w 4827814"/>
              <a:gd name="connsiteY493" fmla="*/ 3411775 h 5003676"/>
              <a:gd name="connsiteX494" fmla="*/ 4115611 w 4827814"/>
              <a:gd name="connsiteY494" fmla="*/ 3411918 h 5003676"/>
              <a:gd name="connsiteX495" fmla="*/ 4143632 w 4827814"/>
              <a:gd name="connsiteY495" fmla="*/ 3423246 h 5003676"/>
              <a:gd name="connsiteX496" fmla="*/ 4161791 w 4827814"/>
              <a:gd name="connsiteY496" fmla="*/ 3430588 h 5003676"/>
              <a:gd name="connsiteX497" fmla="*/ 4160343 w 4827814"/>
              <a:gd name="connsiteY497" fmla="*/ 3428921 h 5003676"/>
              <a:gd name="connsiteX498" fmla="*/ 4150333 w 4827814"/>
              <a:gd name="connsiteY498" fmla="*/ 3413449 h 5003676"/>
              <a:gd name="connsiteX499" fmla="*/ 4143274 w 4827814"/>
              <a:gd name="connsiteY499" fmla="*/ 3404854 h 5003676"/>
              <a:gd name="connsiteX500" fmla="*/ 4141514 w 4827814"/>
              <a:gd name="connsiteY500" fmla="*/ 3404978 h 5003676"/>
              <a:gd name="connsiteX501" fmla="*/ 4133096 w 4827814"/>
              <a:gd name="connsiteY501" fmla="*/ 3389968 h 5003676"/>
              <a:gd name="connsiteX502" fmla="*/ 4125737 w 4827814"/>
              <a:gd name="connsiteY502" fmla="*/ 3384089 h 5003676"/>
              <a:gd name="connsiteX503" fmla="*/ 3598200 w 4827814"/>
              <a:gd name="connsiteY503" fmla="*/ 3372582 h 5003676"/>
              <a:gd name="connsiteX504" fmla="*/ 3603752 w 4827814"/>
              <a:gd name="connsiteY504" fmla="*/ 3378636 h 5003676"/>
              <a:gd name="connsiteX505" fmla="*/ 3594452 w 4827814"/>
              <a:gd name="connsiteY505" fmla="*/ 3384117 h 5003676"/>
              <a:gd name="connsiteX506" fmla="*/ 3715175 w 4827814"/>
              <a:gd name="connsiteY506" fmla="*/ 3369745 h 5003676"/>
              <a:gd name="connsiteX507" fmla="*/ 3715230 w 4827814"/>
              <a:gd name="connsiteY507" fmla="*/ 3369814 h 5003676"/>
              <a:gd name="connsiteX508" fmla="*/ 3715320 w 4827814"/>
              <a:gd name="connsiteY508" fmla="*/ 3369823 h 5003676"/>
              <a:gd name="connsiteX509" fmla="*/ 3555818 w 4827814"/>
              <a:gd name="connsiteY509" fmla="*/ 3365620 h 5003676"/>
              <a:gd name="connsiteX510" fmla="*/ 3533238 w 4827814"/>
              <a:gd name="connsiteY510" fmla="*/ 3388414 h 5003676"/>
              <a:gd name="connsiteX511" fmla="*/ 3528005 w 4827814"/>
              <a:gd name="connsiteY511" fmla="*/ 3368884 h 5003676"/>
              <a:gd name="connsiteX512" fmla="*/ 4171628 w 4827814"/>
              <a:gd name="connsiteY512" fmla="*/ 3356597 h 5003676"/>
              <a:gd name="connsiteX513" fmla="*/ 4159134 w 4827814"/>
              <a:gd name="connsiteY513" fmla="*/ 3359977 h 5003676"/>
              <a:gd name="connsiteX514" fmla="*/ 4157778 w 4827814"/>
              <a:gd name="connsiteY514" fmla="*/ 3361040 h 5003676"/>
              <a:gd name="connsiteX515" fmla="*/ 4159723 w 4827814"/>
              <a:gd name="connsiteY515" fmla="*/ 3362424 h 5003676"/>
              <a:gd name="connsiteX516" fmla="*/ 4174572 w 4827814"/>
              <a:gd name="connsiteY516" fmla="*/ 3365944 h 5003676"/>
              <a:gd name="connsiteX517" fmla="*/ 4174598 w 4827814"/>
              <a:gd name="connsiteY517" fmla="*/ 3365535 h 5003676"/>
              <a:gd name="connsiteX518" fmla="*/ 4171628 w 4827814"/>
              <a:gd name="connsiteY518" fmla="*/ 3356597 h 5003676"/>
              <a:gd name="connsiteX519" fmla="*/ 346051 w 4827814"/>
              <a:gd name="connsiteY519" fmla="*/ 3256852 h 5003676"/>
              <a:gd name="connsiteX520" fmla="*/ 356699 w 4827814"/>
              <a:gd name="connsiteY520" fmla="*/ 3265949 h 5003676"/>
              <a:gd name="connsiteX521" fmla="*/ 341171 w 4827814"/>
              <a:gd name="connsiteY521" fmla="*/ 3267959 h 5003676"/>
              <a:gd name="connsiteX522" fmla="*/ 409809 w 4827814"/>
              <a:gd name="connsiteY522" fmla="*/ 3253952 h 5003676"/>
              <a:gd name="connsiteX523" fmla="*/ 404930 w 4827814"/>
              <a:gd name="connsiteY523" fmla="*/ 3265056 h 5003676"/>
              <a:gd name="connsiteX524" fmla="*/ 406567 w 4827814"/>
              <a:gd name="connsiteY524" fmla="*/ 3265775 h 5003676"/>
              <a:gd name="connsiteX525" fmla="*/ 410651 w 4827814"/>
              <a:gd name="connsiteY525" fmla="*/ 3264258 h 5003676"/>
              <a:gd name="connsiteX526" fmla="*/ 417174 w 4827814"/>
              <a:gd name="connsiteY526" fmla="*/ 3257188 h 5003676"/>
              <a:gd name="connsiteX527" fmla="*/ 3953095 w 4827814"/>
              <a:gd name="connsiteY527" fmla="*/ 3204802 h 5003676"/>
              <a:gd name="connsiteX528" fmla="*/ 3949346 w 4827814"/>
              <a:gd name="connsiteY528" fmla="*/ 3216338 h 5003676"/>
              <a:gd name="connsiteX529" fmla="*/ 3945096 w 4827814"/>
              <a:gd name="connsiteY529" fmla="*/ 3214957 h 5003676"/>
              <a:gd name="connsiteX530" fmla="*/ 3949545 w 4827814"/>
              <a:gd name="connsiteY530" fmla="*/ 3205242 h 5003676"/>
              <a:gd name="connsiteX531" fmla="*/ 3953095 w 4827814"/>
              <a:gd name="connsiteY531" fmla="*/ 3204802 h 5003676"/>
              <a:gd name="connsiteX532" fmla="*/ 4125921 w 4827814"/>
              <a:gd name="connsiteY532" fmla="*/ 3179374 h 5003676"/>
              <a:gd name="connsiteX533" fmla="*/ 4129060 w 4827814"/>
              <a:gd name="connsiteY533" fmla="*/ 3191089 h 5003676"/>
              <a:gd name="connsiteX534" fmla="*/ 4120888 w 4827814"/>
              <a:gd name="connsiteY534" fmla="*/ 3196418 h 5003676"/>
              <a:gd name="connsiteX535" fmla="*/ 4108653 w 4827814"/>
              <a:gd name="connsiteY535" fmla="*/ 3184001 h 5003676"/>
              <a:gd name="connsiteX536" fmla="*/ 3808239 w 4827814"/>
              <a:gd name="connsiteY536" fmla="*/ 3141162 h 5003676"/>
              <a:gd name="connsiteX537" fmla="*/ 3809565 w 4827814"/>
              <a:gd name="connsiteY537" fmla="*/ 3142434 h 5003676"/>
              <a:gd name="connsiteX538" fmla="*/ 3812587 w 4827814"/>
              <a:gd name="connsiteY538" fmla="*/ 3144202 h 5003676"/>
              <a:gd name="connsiteX539" fmla="*/ 3860729 w 4827814"/>
              <a:gd name="connsiteY539" fmla="*/ 3124371 h 5003676"/>
              <a:gd name="connsiteX540" fmla="*/ 3860547 w 4827814"/>
              <a:gd name="connsiteY540" fmla="*/ 3124904 h 5003676"/>
              <a:gd name="connsiteX541" fmla="*/ 3862757 w 4827814"/>
              <a:gd name="connsiteY541" fmla="*/ 3127971 h 5003676"/>
              <a:gd name="connsiteX542" fmla="*/ 3863561 w 4827814"/>
              <a:gd name="connsiteY542" fmla="*/ 3128052 h 5003676"/>
              <a:gd name="connsiteX543" fmla="*/ 3911246 w 4827814"/>
              <a:gd name="connsiteY543" fmla="*/ 3119691 h 5003676"/>
              <a:gd name="connsiteX544" fmla="*/ 3893233 w 4827814"/>
              <a:gd name="connsiteY544" fmla="*/ 3120953 h 5003676"/>
              <a:gd name="connsiteX545" fmla="*/ 3902461 w 4827814"/>
              <a:gd name="connsiteY545" fmla="*/ 3128295 h 5003676"/>
              <a:gd name="connsiteX546" fmla="*/ 3915853 w 4827814"/>
              <a:gd name="connsiteY546" fmla="*/ 3149005 h 5003676"/>
              <a:gd name="connsiteX547" fmla="*/ 3920224 w 4827814"/>
              <a:gd name="connsiteY547" fmla="*/ 3150772 h 5003676"/>
              <a:gd name="connsiteX548" fmla="*/ 3922475 w 4827814"/>
              <a:gd name="connsiteY548" fmla="*/ 3159168 h 5003676"/>
              <a:gd name="connsiteX549" fmla="*/ 3931335 w 4827814"/>
              <a:gd name="connsiteY549" fmla="*/ 3172752 h 5003676"/>
              <a:gd name="connsiteX550" fmla="*/ 3948743 w 4827814"/>
              <a:gd name="connsiteY550" fmla="*/ 3186382 h 5003676"/>
              <a:gd name="connsiteX551" fmla="*/ 3943745 w 4827814"/>
              <a:gd name="connsiteY551" fmla="*/ 3201764 h 5003676"/>
              <a:gd name="connsiteX552" fmla="*/ 3902580 w 4827814"/>
              <a:gd name="connsiteY552" fmla="*/ 3174834 h 5003676"/>
              <a:gd name="connsiteX553" fmla="*/ 3891155 w 4827814"/>
              <a:gd name="connsiteY553" fmla="*/ 3161236 h 5003676"/>
              <a:gd name="connsiteX554" fmla="*/ 3887416 w 4827814"/>
              <a:gd name="connsiteY554" fmla="*/ 3159563 h 5003676"/>
              <a:gd name="connsiteX555" fmla="*/ 3869661 w 4827814"/>
              <a:gd name="connsiteY555" fmla="*/ 3153931 h 5003676"/>
              <a:gd name="connsiteX556" fmla="*/ 3843863 w 4827814"/>
              <a:gd name="connsiteY556" fmla="*/ 3141185 h 5003676"/>
              <a:gd name="connsiteX557" fmla="*/ 3844981 w 4827814"/>
              <a:gd name="connsiteY557" fmla="*/ 3144159 h 5003676"/>
              <a:gd name="connsiteX558" fmla="*/ 3836762 w 4827814"/>
              <a:gd name="connsiteY558" fmla="*/ 3153179 h 5003676"/>
              <a:gd name="connsiteX559" fmla="*/ 3831705 w 4827814"/>
              <a:gd name="connsiteY559" fmla="*/ 3155385 h 5003676"/>
              <a:gd name="connsiteX560" fmla="*/ 3840228 w 4827814"/>
              <a:gd name="connsiteY560" fmla="*/ 3160372 h 5003676"/>
              <a:gd name="connsiteX561" fmla="*/ 3860889 w 4827814"/>
              <a:gd name="connsiteY561" fmla="*/ 3192595 h 5003676"/>
              <a:gd name="connsiteX562" fmla="*/ 3882189 w 4827814"/>
              <a:gd name="connsiteY562" fmla="*/ 3225025 h 5003676"/>
              <a:gd name="connsiteX563" fmla="*/ 3891940 w 4827814"/>
              <a:gd name="connsiteY563" fmla="*/ 3223941 h 5003676"/>
              <a:gd name="connsiteX564" fmla="*/ 3891642 w 4827814"/>
              <a:gd name="connsiteY564" fmla="*/ 3245103 h 5003676"/>
              <a:gd name="connsiteX565" fmla="*/ 3914153 w 4827814"/>
              <a:gd name="connsiteY565" fmla="*/ 3259241 h 5003676"/>
              <a:gd name="connsiteX566" fmla="*/ 3919938 w 4827814"/>
              <a:gd name="connsiteY566" fmla="*/ 3264544 h 5003676"/>
              <a:gd name="connsiteX567" fmla="*/ 4001019 w 4827814"/>
              <a:gd name="connsiteY567" fmla="*/ 3291429 h 5003676"/>
              <a:gd name="connsiteX568" fmla="*/ 4058959 w 4827814"/>
              <a:gd name="connsiteY568" fmla="*/ 3313137 h 5003676"/>
              <a:gd name="connsiteX569" fmla="*/ 4094787 w 4827814"/>
              <a:gd name="connsiteY569" fmla="*/ 3327956 h 5003676"/>
              <a:gd name="connsiteX570" fmla="*/ 4079152 w 4827814"/>
              <a:gd name="connsiteY570" fmla="*/ 3309852 h 5003676"/>
              <a:gd name="connsiteX571" fmla="*/ 4071861 w 4827814"/>
              <a:gd name="connsiteY571" fmla="*/ 3273157 h 5003676"/>
              <a:gd name="connsiteX572" fmla="*/ 4068461 w 4827814"/>
              <a:gd name="connsiteY572" fmla="*/ 3272053 h 5003676"/>
              <a:gd name="connsiteX573" fmla="*/ 4054449 w 4827814"/>
              <a:gd name="connsiteY573" fmla="*/ 3278660 h 5003676"/>
              <a:gd name="connsiteX574" fmla="*/ 4043809 w 4827814"/>
              <a:gd name="connsiteY574" fmla="*/ 3264041 h 5003676"/>
              <a:gd name="connsiteX575" fmla="*/ 4022679 w 4827814"/>
              <a:gd name="connsiteY575" fmla="*/ 3242294 h 5003676"/>
              <a:gd name="connsiteX576" fmla="*/ 4001550 w 4827814"/>
              <a:gd name="connsiteY576" fmla="*/ 3220549 h 5003676"/>
              <a:gd name="connsiteX577" fmla="*/ 3990797 w 4827814"/>
              <a:gd name="connsiteY577" fmla="*/ 3195796 h 5003676"/>
              <a:gd name="connsiteX578" fmla="*/ 3970845 w 4827814"/>
              <a:gd name="connsiteY578" fmla="*/ 3193565 h 5003676"/>
              <a:gd name="connsiteX579" fmla="*/ 3963390 w 4827814"/>
              <a:gd name="connsiteY579" fmla="*/ 3152878 h 5003676"/>
              <a:gd name="connsiteX580" fmla="*/ 3945394 w 4827814"/>
              <a:gd name="connsiteY580" fmla="*/ 3138394 h 5003676"/>
              <a:gd name="connsiteX581" fmla="*/ 3936071 w 4827814"/>
              <a:gd name="connsiteY581" fmla="*/ 3123644 h 5003676"/>
              <a:gd name="connsiteX582" fmla="*/ 3885877 w 4827814"/>
              <a:gd name="connsiteY582" fmla="*/ 3113669 h 5003676"/>
              <a:gd name="connsiteX583" fmla="*/ 3885530 w 4827814"/>
              <a:gd name="connsiteY583" fmla="*/ 3114823 h 5003676"/>
              <a:gd name="connsiteX584" fmla="*/ 3887326 w 4827814"/>
              <a:gd name="connsiteY584" fmla="*/ 3116251 h 5003676"/>
              <a:gd name="connsiteX585" fmla="*/ 3650047 w 4827814"/>
              <a:gd name="connsiteY585" fmla="*/ 2966020 h 5003676"/>
              <a:gd name="connsiteX586" fmla="*/ 3650249 w 4827814"/>
              <a:gd name="connsiteY586" fmla="*/ 2974684 h 5003676"/>
              <a:gd name="connsiteX587" fmla="*/ 3661199 w 4827814"/>
              <a:gd name="connsiteY587" fmla="*/ 2978316 h 5003676"/>
              <a:gd name="connsiteX588" fmla="*/ 490375 w 4827814"/>
              <a:gd name="connsiteY588" fmla="*/ 2904029 h 5003676"/>
              <a:gd name="connsiteX589" fmla="*/ 487547 w 4827814"/>
              <a:gd name="connsiteY589" fmla="*/ 2910467 h 5003676"/>
              <a:gd name="connsiteX590" fmla="*/ 489183 w 4827814"/>
              <a:gd name="connsiteY590" fmla="*/ 2911186 h 5003676"/>
              <a:gd name="connsiteX591" fmla="*/ 493242 w 4827814"/>
              <a:gd name="connsiteY591" fmla="*/ 2909678 h 5003676"/>
              <a:gd name="connsiteX592" fmla="*/ 416548 w 4827814"/>
              <a:gd name="connsiteY592" fmla="*/ 2884730 h 5003676"/>
              <a:gd name="connsiteX593" fmla="*/ 416548 w 4827814"/>
              <a:gd name="connsiteY593" fmla="*/ 2892816 h 5003676"/>
              <a:gd name="connsiteX594" fmla="*/ 425486 w 4827814"/>
              <a:gd name="connsiteY594" fmla="*/ 2899386 h 5003676"/>
              <a:gd name="connsiteX595" fmla="*/ 434425 w 4827814"/>
              <a:gd name="connsiteY595" fmla="*/ 2884730 h 5003676"/>
              <a:gd name="connsiteX596" fmla="*/ 3531222 w 4827814"/>
              <a:gd name="connsiteY596" fmla="*/ 2816868 h 5003676"/>
              <a:gd name="connsiteX597" fmla="*/ 3524973 w 4827814"/>
              <a:gd name="connsiteY597" fmla="*/ 2836096 h 5003676"/>
              <a:gd name="connsiteX598" fmla="*/ 3534324 w 4827814"/>
              <a:gd name="connsiteY598" fmla="*/ 2839135 h 5003676"/>
              <a:gd name="connsiteX599" fmla="*/ 3530943 w 4827814"/>
              <a:gd name="connsiteY599" fmla="*/ 2850259 h 5003676"/>
              <a:gd name="connsiteX600" fmla="*/ 3530291 w 4827814"/>
              <a:gd name="connsiteY600" fmla="*/ 2855090 h 5003676"/>
              <a:gd name="connsiteX601" fmla="*/ 3531618 w 4827814"/>
              <a:gd name="connsiteY601" fmla="*/ 2856249 h 5003676"/>
              <a:gd name="connsiteX602" fmla="*/ 3534875 w 4827814"/>
              <a:gd name="connsiteY602" fmla="*/ 2851537 h 5003676"/>
              <a:gd name="connsiteX603" fmla="*/ 3540275 w 4827814"/>
              <a:gd name="connsiteY603" fmla="*/ 2841069 h 5003676"/>
              <a:gd name="connsiteX604" fmla="*/ 3537004 w 4827814"/>
              <a:gd name="connsiteY604" fmla="*/ 2826188 h 5003676"/>
              <a:gd name="connsiteX605" fmla="*/ 3531222 w 4827814"/>
              <a:gd name="connsiteY605" fmla="*/ 2816868 h 5003676"/>
              <a:gd name="connsiteX606" fmla="*/ 100124 w 4827814"/>
              <a:gd name="connsiteY606" fmla="*/ 2767474 h 5003676"/>
              <a:gd name="connsiteX607" fmla="*/ 113532 w 4827814"/>
              <a:gd name="connsiteY607" fmla="*/ 2771518 h 5003676"/>
              <a:gd name="connsiteX608" fmla="*/ 100123 w 4827814"/>
              <a:gd name="connsiteY608" fmla="*/ 2779605 h 5003676"/>
              <a:gd name="connsiteX609" fmla="*/ 165375 w 4827814"/>
              <a:gd name="connsiteY609" fmla="*/ 2739172 h 5003676"/>
              <a:gd name="connsiteX610" fmla="*/ 157330 w 4827814"/>
              <a:gd name="connsiteY610" fmla="*/ 2739172 h 5003676"/>
              <a:gd name="connsiteX611" fmla="*/ 157330 w 4827814"/>
              <a:gd name="connsiteY611" fmla="*/ 2751301 h 5003676"/>
              <a:gd name="connsiteX612" fmla="*/ 159118 w 4827814"/>
              <a:gd name="connsiteY612" fmla="*/ 2751301 h 5003676"/>
              <a:gd name="connsiteX613" fmla="*/ 162247 w 4827814"/>
              <a:gd name="connsiteY613" fmla="*/ 2748269 h 5003676"/>
              <a:gd name="connsiteX614" fmla="*/ 165375 w 4827814"/>
              <a:gd name="connsiteY614" fmla="*/ 2739172 h 5003676"/>
              <a:gd name="connsiteX615" fmla="*/ 3934204 w 4827814"/>
              <a:gd name="connsiteY615" fmla="*/ 2635943 h 5003676"/>
              <a:gd name="connsiteX616" fmla="*/ 3911624 w 4827814"/>
              <a:gd name="connsiteY616" fmla="*/ 2658737 h 5003676"/>
              <a:gd name="connsiteX617" fmla="*/ 3906392 w 4827814"/>
              <a:gd name="connsiteY617" fmla="*/ 2639209 h 5003676"/>
              <a:gd name="connsiteX618" fmla="*/ 3893652 w 4827814"/>
              <a:gd name="connsiteY618" fmla="*/ 2588207 h 5003676"/>
              <a:gd name="connsiteX619" fmla="*/ 3896359 w 4827814"/>
              <a:gd name="connsiteY619" fmla="*/ 2600038 h 5003676"/>
              <a:gd name="connsiteX620" fmla="*/ 3899067 w 4827814"/>
              <a:gd name="connsiteY620" fmla="*/ 2611871 h 5003676"/>
              <a:gd name="connsiteX621" fmla="*/ 3896476 w 4827814"/>
              <a:gd name="connsiteY621" fmla="*/ 2612565 h 5003676"/>
              <a:gd name="connsiteX622" fmla="*/ 3890198 w 4827814"/>
              <a:gd name="connsiteY622" fmla="*/ 2589133 h 5003676"/>
              <a:gd name="connsiteX623" fmla="*/ 4009837 w 4827814"/>
              <a:gd name="connsiteY623" fmla="*/ 2569355 h 5003676"/>
              <a:gd name="connsiteX624" fmla="*/ 4027714 w 4827814"/>
              <a:gd name="connsiteY624" fmla="*/ 2569355 h 5003676"/>
              <a:gd name="connsiteX625" fmla="*/ 4027714 w 4827814"/>
              <a:gd name="connsiteY625" fmla="*/ 2581484 h 5003676"/>
              <a:gd name="connsiteX626" fmla="*/ 4018441 w 4827814"/>
              <a:gd name="connsiteY626" fmla="*/ 2584516 h 5003676"/>
              <a:gd name="connsiteX627" fmla="*/ 4009837 w 4827814"/>
              <a:gd name="connsiteY627" fmla="*/ 2569355 h 5003676"/>
              <a:gd name="connsiteX628" fmla="*/ 3945953 w 4827814"/>
              <a:gd name="connsiteY628" fmla="*/ 2565821 h 5003676"/>
              <a:gd name="connsiteX629" fmla="*/ 3954769 w 4827814"/>
              <a:gd name="connsiteY629" fmla="*/ 2567643 h 5003676"/>
              <a:gd name="connsiteX630" fmla="*/ 3954897 w 4827814"/>
              <a:gd name="connsiteY630" fmla="*/ 2575459 h 5003676"/>
              <a:gd name="connsiteX631" fmla="*/ 3953592 w 4827814"/>
              <a:gd name="connsiteY631" fmla="*/ 2580518 h 5003676"/>
              <a:gd name="connsiteX632" fmla="*/ 3948046 w 4827814"/>
              <a:gd name="connsiteY632" fmla="*/ 2573632 h 5003676"/>
              <a:gd name="connsiteX633" fmla="*/ 4504307 w 4827814"/>
              <a:gd name="connsiteY633" fmla="*/ 2449697 h 5003676"/>
              <a:gd name="connsiteX634" fmla="*/ 4507446 w 4827814"/>
              <a:gd name="connsiteY634" fmla="*/ 2461413 h 5003676"/>
              <a:gd name="connsiteX635" fmla="*/ 4499274 w 4827814"/>
              <a:gd name="connsiteY635" fmla="*/ 2466741 h 5003676"/>
              <a:gd name="connsiteX636" fmla="*/ 4487039 w 4827814"/>
              <a:gd name="connsiteY636" fmla="*/ 2454324 h 5003676"/>
              <a:gd name="connsiteX637" fmla="*/ 3283660 w 4827814"/>
              <a:gd name="connsiteY637" fmla="*/ 2430959 h 5003676"/>
              <a:gd name="connsiteX638" fmla="*/ 3288011 w 4827814"/>
              <a:gd name="connsiteY638" fmla="*/ 2440231 h 5003676"/>
              <a:gd name="connsiteX639" fmla="*/ 3290561 w 4827814"/>
              <a:gd name="connsiteY639" fmla="*/ 2441061 h 5003676"/>
              <a:gd name="connsiteX640" fmla="*/ 3302857 w 4827814"/>
              <a:gd name="connsiteY640" fmla="*/ 2439740 h 5003676"/>
              <a:gd name="connsiteX641" fmla="*/ 3306798 w 4827814"/>
              <a:gd name="connsiteY641" fmla="*/ 2442750 h 5003676"/>
              <a:gd name="connsiteX642" fmla="*/ 3309621 w 4827814"/>
              <a:gd name="connsiteY642" fmla="*/ 2437095 h 5003676"/>
              <a:gd name="connsiteX643" fmla="*/ 3304219 w 4827814"/>
              <a:gd name="connsiteY643" fmla="*/ 2436390 h 5003676"/>
              <a:gd name="connsiteX644" fmla="*/ 3589243 w 4827814"/>
              <a:gd name="connsiteY644" fmla="*/ 2401876 h 5003676"/>
              <a:gd name="connsiteX645" fmla="*/ 3597196 w 4827814"/>
              <a:gd name="connsiteY645" fmla="*/ 2403929 h 5003676"/>
              <a:gd name="connsiteX646" fmla="*/ 3592382 w 4827814"/>
              <a:gd name="connsiteY646" fmla="*/ 2413592 h 5003676"/>
              <a:gd name="connsiteX647" fmla="*/ 3986745 w 4827814"/>
              <a:gd name="connsiteY647" fmla="*/ 2362340 h 5003676"/>
              <a:gd name="connsiteX648" fmla="*/ 3989883 w 4827814"/>
              <a:gd name="connsiteY648" fmla="*/ 2374056 h 5003676"/>
              <a:gd name="connsiteX649" fmla="*/ 3985566 w 4827814"/>
              <a:gd name="connsiteY649" fmla="*/ 2375212 h 5003676"/>
              <a:gd name="connsiteX650" fmla="*/ 3984006 w 4827814"/>
              <a:gd name="connsiteY650" fmla="*/ 2364641 h 5003676"/>
              <a:gd name="connsiteX651" fmla="*/ 3986745 w 4827814"/>
              <a:gd name="connsiteY651" fmla="*/ 2362340 h 5003676"/>
              <a:gd name="connsiteX652" fmla="*/ 3278109 w 4827814"/>
              <a:gd name="connsiteY652" fmla="*/ 2359667 h 5003676"/>
              <a:gd name="connsiteX653" fmla="*/ 3262568 w 4827814"/>
              <a:gd name="connsiteY653" fmla="*/ 2363831 h 5003676"/>
              <a:gd name="connsiteX654" fmla="*/ 3266754 w 4827814"/>
              <a:gd name="connsiteY654" fmla="*/ 2379453 h 5003676"/>
              <a:gd name="connsiteX655" fmla="*/ 3275754 w 4827814"/>
              <a:gd name="connsiteY655" fmla="*/ 2385414 h 5003676"/>
              <a:gd name="connsiteX656" fmla="*/ 3279864 w 4827814"/>
              <a:gd name="connsiteY656" fmla="*/ 2379603 h 5003676"/>
              <a:gd name="connsiteX657" fmla="*/ 3278109 w 4827814"/>
              <a:gd name="connsiteY657" fmla="*/ 2359667 h 5003676"/>
              <a:gd name="connsiteX658" fmla="*/ 3491288 w 4827814"/>
              <a:gd name="connsiteY658" fmla="*/ 2340218 h 5003676"/>
              <a:gd name="connsiteX659" fmla="*/ 3481111 w 4827814"/>
              <a:gd name="connsiteY659" fmla="*/ 2347132 h 5003676"/>
              <a:gd name="connsiteX660" fmla="*/ 3477657 w 4827814"/>
              <a:gd name="connsiteY660" fmla="*/ 2348058 h 5003676"/>
              <a:gd name="connsiteX661" fmla="*/ 3480796 w 4827814"/>
              <a:gd name="connsiteY661" fmla="*/ 2359772 h 5003676"/>
              <a:gd name="connsiteX662" fmla="*/ 3503245 w 4827814"/>
              <a:gd name="connsiteY662" fmla="*/ 2353757 h 5003676"/>
              <a:gd name="connsiteX663" fmla="*/ 416413 w 4827814"/>
              <a:gd name="connsiteY663" fmla="*/ 2263052 h 5003676"/>
              <a:gd name="connsiteX664" fmla="*/ 400631 w 4827814"/>
              <a:gd name="connsiteY664" fmla="*/ 2274811 h 5003676"/>
              <a:gd name="connsiteX665" fmla="*/ 388065 w 4827814"/>
              <a:gd name="connsiteY665" fmla="*/ 2302151 h 5003676"/>
              <a:gd name="connsiteX666" fmla="*/ 395989 w 4827814"/>
              <a:gd name="connsiteY666" fmla="*/ 2298456 h 5003676"/>
              <a:gd name="connsiteX667" fmla="*/ 398559 w 4827814"/>
              <a:gd name="connsiteY667" fmla="*/ 2297445 h 5003676"/>
              <a:gd name="connsiteX668" fmla="*/ 400459 w 4827814"/>
              <a:gd name="connsiteY668" fmla="*/ 2290370 h 5003676"/>
              <a:gd name="connsiteX669" fmla="*/ 400459 w 4827814"/>
              <a:gd name="connsiteY669" fmla="*/ 2286328 h 5003676"/>
              <a:gd name="connsiteX670" fmla="*/ 410514 w 4827814"/>
              <a:gd name="connsiteY670" fmla="*/ 2288348 h 5003676"/>
              <a:gd name="connsiteX671" fmla="*/ 416548 w 4827814"/>
              <a:gd name="connsiteY671" fmla="*/ 2266110 h 5003676"/>
              <a:gd name="connsiteX672" fmla="*/ 3733138 w 4827814"/>
              <a:gd name="connsiteY672" fmla="*/ 2107015 h 5003676"/>
              <a:gd name="connsiteX673" fmla="*/ 3760847 w 4827814"/>
              <a:gd name="connsiteY673" fmla="*/ 2111059 h 5003676"/>
              <a:gd name="connsiteX674" fmla="*/ 3733138 w 4827814"/>
              <a:gd name="connsiteY674" fmla="*/ 2127233 h 5003676"/>
              <a:gd name="connsiteX675" fmla="*/ 4341852 w 4827814"/>
              <a:gd name="connsiteY675" fmla="*/ 2078713 h 5003676"/>
              <a:gd name="connsiteX676" fmla="*/ 4359729 w 4827814"/>
              <a:gd name="connsiteY676" fmla="*/ 2078713 h 5003676"/>
              <a:gd name="connsiteX677" fmla="*/ 4359729 w 4827814"/>
              <a:gd name="connsiteY677" fmla="*/ 2090842 h 5003676"/>
              <a:gd name="connsiteX678" fmla="*/ 4350456 w 4827814"/>
              <a:gd name="connsiteY678" fmla="*/ 2093874 h 5003676"/>
              <a:gd name="connsiteX679" fmla="*/ 4341852 w 4827814"/>
              <a:gd name="connsiteY679" fmla="*/ 2078713 h 5003676"/>
              <a:gd name="connsiteX680" fmla="*/ 3734032 w 4827814"/>
              <a:gd name="connsiteY680" fmla="*/ 2054454 h 5003676"/>
              <a:gd name="connsiteX681" fmla="*/ 3733585 w 4827814"/>
              <a:gd name="connsiteY681" fmla="*/ 2066583 h 5003676"/>
              <a:gd name="connsiteX682" fmla="*/ 3733138 w 4827814"/>
              <a:gd name="connsiteY682" fmla="*/ 2078714 h 5003676"/>
              <a:gd name="connsiteX683" fmla="*/ 3730456 w 4827814"/>
              <a:gd name="connsiteY683" fmla="*/ 2078714 h 5003676"/>
              <a:gd name="connsiteX684" fmla="*/ 3730456 w 4827814"/>
              <a:gd name="connsiteY684" fmla="*/ 2054454 h 5003676"/>
              <a:gd name="connsiteX685" fmla="*/ 3790345 w 4827814"/>
              <a:gd name="connsiteY685" fmla="*/ 2046367 h 5003676"/>
              <a:gd name="connsiteX686" fmla="*/ 3798389 w 4827814"/>
              <a:gd name="connsiteY686" fmla="*/ 2050409 h 5003676"/>
              <a:gd name="connsiteX687" fmla="*/ 3796490 w 4827814"/>
              <a:gd name="connsiteY687" fmla="*/ 2057992 h 5003676"/>
              <a:gd name="connsiteX688" fmla="*/ 3793919 w 4827814"/>
              <a:gd name="connsiteY688" fmla="*/ 2062540 h 5003676"/>
              <a:gd name="connsiteX689" fmla="*/ 3790345 w 4827814"/>
              <a:gd name="connsiteY689" fmla="*/ 2054454 h 5003676"/>
              <a:gd name="connsiteX690" fmla="*/ 4079676 w 4827814"/>
              <a:gd name="connsiteY690" fmla="*/ 2015609 h 5003676"/>
              <a:gd name="connsiteX691" fmla="*/ 4057097 w 4827814"/>
              <a:gd name="connsiteY691" fmla="*/ 2038402 h 5003676"/>
              <a:gd name="connsiteX692" fmla="*/ 4051864 w 4827814"/>
              <a:gd name="connsiteY692" fmla="*/ 2018873 h 5003676"/>
              <a:gd name="connsiteX693" fmla="*/ 3575656 w 4827814"/>
              <a:gd name="connsiteY693" fmla="*/ 2008198 h 5003676"/>
              <a:gd name="connsiteX694" fmla="*/ 3577229 w 4827814"/>
              <a:gd name="connsiteY694" fmla="*/ 2009569 h 5003676"/>
              <a:gd name="connsiteX695" fmla="*/ 3576135 w 4827814"/>
              <a:gd name="connsiteY695" fmla="*/ 2008212 h 5003676"/>
              <a:gd name="connsiteX696" fmla="*/ 4039124 w 4827814"/>
              <a:gd name="connsiteY696" fmla="*/ 1967872 h 5003676"/>
              <a:gd name="connsiteX697" fmla="*/ 4041831 w 4827814"/>
              <a:gd name="connsiteY697" fmla="*/ 1979702 h 5003676"/>
              <a:gd name="connsiteX698" fmla="*/ 4044539 w 4827814"/>
              <a:gd name="connsiteY698" fmla="*/ 1991537 h 5003676"/>
              <a:gd name="connsiteX699" fmla="*/ 4041949 w 4827814"/>
              <a:gd name="connsiteY699" fmla="*/ 1992231 h 5003676"/>
              <a:gd name="connsiteX700" fmla="*/ 4035670 w 4827814"/>
              <a:gd name="connsiteY700" fmla="*/ 1968797 h 5003676"/>
              <a:gd name="connsiteX701" fmla="*/ 3225429 w 4827814"/>
              <a:gd name="connsiteY701" fmla="*/ 1961458 h 5003676"/>
              <a:gd name="connsiteX702" fmla="*/ 3225429 w 4827814"/>
              <a:gd name="connsiteY702" fmla="*/ 1963050 h 5003676"/>
              <a:gd name="connsiteX703" fmla="*/ 3235279 w 4827814"/>
              <a:gd name="connsiteY703" fmla="*/ 1965595 h 5003676"/>
              <a:gd name="connsiteX704" fmla="*/ 3237583 w 4827814"/>
              <a:gd name="connsiteY704" fmla="*/ 1963628 h 5003676"/>
              <a:gd name="connsiteX705" fmla="*/ 3187564 w 4827814"/>
              <a:gd name="connsiteY705" fmla="*/ 1960105 h 5003676"/>
              <a:gd name="connsiteX706" fmla="*/ 3188782 w 4827814"/>
              <a:gd name="connsiteY706" fmla="*/ 1969544 h 5003676"/>
              <a:gd name="connsiteX707" fmla="*/ 3191407 w 4827814"/>
              <a:gd name="connsiteY707" fmla="*/ 1963606 h 5003676"/>
              <a:gd name="connsiteX708" fmla="*/ 3191500 w 4827814"/>
              <a:gd name="connsiteY708" fmla="*/ 1963028 h 5003676"/>
              <a:gd name="connsiteX709" fmla="*/ 3191377 w 4827814"/>
              <a:gd name="connsiteY709" fmla="*/ 1960614 h 5003676"/>
              <a:gd name="connsiteX710" fmla="*/ 2347529 w 4827814"/>
              <a:gd name="connsiteY710" fmla="*/ 1923011 h 5003676"/>
              <a:gd name="connsiteX711" fmla="*/ 2346603 w 4827814"/>
              <a:gd name="connsiteY711" fmla="*/ 1924305 h 5003676"/>
              <a:gd name="connsiteX712" fmla="*/ 2346927 w 4827814"/>
              <a:gd name="connsiteY712" fmla="*/ 1926054 h 5003676"/>
              <a:gd name="connsiteX713" fmla="*/ 2349661 w 4827814"/>
              <a:gd name="connsiteY713" fmla="*/ 1926435 h 5003676"/>
              <a:gd name="connsiteX714" fmla="*/ 3587649 w 4827814"/>
              <a:gd name="connsiteY714" fmla="*/ 1913036 h 5003676"/>
              <a:gd name="connsiteX715" fmla="*/ 3578935 w 4827814"/>
              <a:gd name="connsiteY715" fmla="*/ 1918510 h 5003676"/>
              <a:gd name="connsiteX716" fmla="*/ 3577523 w 4827814"/>
              <a:gd name="connsiteY716" fmla="*/ 1940865 h 5003676"/>
              <a:gd name="connsiteX717" fmla="*/ 3595836 w 4827814"/>
              <a:gd name="connsiteY717" fmla="*/ 1940142 h 5003676"/>
              <a:gd name="connsiteX718" fmla="*/ 3602329 w 4827814"/>
              <a:gd name="connsiteY718" fmla="*/ 1936311 h 5003676"/>
              <a:gd name="connsiteX719" fmla="*/ 3603739 w 4827814"/>
              <a:gd name="connsiteY719" fmla="*/ 1921282 h 5003676"/>
              <a:gd name="connsiteX720" fmla="*/ 3587649 w 4827814"/>
              <a:gd name="connsiteY720" fmla="*/ 1913036 h 5003676"/>
              <a:gd name="connsiteX721" fmla="*/ 3307700 w 4827814"/>
              <a:gd name="connsiteY721" fmla="*/ 1904331 h 5003676"/>
              <a:gd name="connsiteX722" fmla="*/ 3308747 w 4827814"/>
              <a:gd name="connsiteY722" fmla="*/ 1908235 h 5003676"/>
              <a:gd name="connsiteX723" fmla="*/ 3309534 w 4827814"/>
              <a:gd name="connsiteY723" fmla="*/ 1912149 h 5003676"/>
              <a:gd name="connsiteX724" fmla="*/ 3311840 w 4827814"/>
              <a:gd name="connsiteY724" fmla="*/ 1912670 h 5003676"/>
              <a:gd name="connsiteX725" fmla="*/ 3882411 w 4827814"/>
              <a:gd name="connsiteY725" fmla="*/ 1860377 h 5003676"/>
              <a:gd name="connsiteX726" fmla="*/ 3882411 w 4827814"/>
              <a:gd name="connsiteY726" fmla="*/ 1872505 h 5003676"/>
              <a:gd name="connsiteX727" fmla="*/ 3877942 w 4827814"/>
              <a:gd name="connsiteY727" fmla="*/ 1872506 h 5003676"/>
              <a:gd name="connsiteX728" fmla="*/ 3879172 w 4827814"/>
              <a:gd name="connsiteY728" fmla="*/ 1861891 h 5003676"/>
              <a:gd name="connsiteX729" fmla="*/ 3882411 w 4827814"/>
              <a:gd name="connsiteY729" fmla="*/ 1860377 h 5003676"/>
              <a:gd name="connsiteX730" fmla="*/ 509078 w 4827814"/>
              <a:gd name="connsiteY730" fmla="*/ 1838588 h 5003676"/>
              <a:gd name="connsiteX731" fmla="*/ 509078 w 4827814"/>
              <a:gd name="connsiteY731" fmla="*/ 1846675 h 5003676"/>
              <a:gd name="connsiteX732" fmla="*/ 518016 w 4827814"/>
              <a:gd name="connsiteY732" fmla="*/ 1853244 h 5003676"/>
              <a:gd name="connsiteX733" fmla="*/ 526955 w 4827814"/>
              <a:gd name="connsiteY733" fmla="*/ 1838588 h 5003676"/>
              <a:gd name="connsiteX734" fmla="*/ 4649778 w 4827814"/>
              <a:gd name="connsiteY734" fmla="*/ 1829362 h 5003676"/>
              <a:gd name="connsiteX735" fmla="*/ 4652919 w 4827814"/>
              <a:gd name="connsiteY735" fmla="*/ 1841077 h 5003676"/>
              <a:gd name="connsiteX736" fmla="*/ 4644745 w 4827814"/>
              <a:gd name="connsiteY736" fmla="*/ 1846405 h 5003676"/>
              <a:gd name="connsiteX737" fmla="*/ 4632512 w 4827814"/>
              <a:gd name="connsiteY737" fmla="*/ 1833990 h 5003676"/>
              <a:gd name="connsiteX738" fmla="*/ 2951911 w 4827814"/>
              <a:gd name="connsiteY738" fmla="*/ 1823986 h 5003676"/>
              <a:gd name="connsiteX739" fmla="*/ 2947218 w 4827814"/>
              <a:gd name="connsiteY739" fmla="*/ 1823987 h 5003676"/>
              <a:gd name="connsiteX740" fmla="*/ 2944382 w 4827814"/>
              <a:gd name="connsiteY740" fmla="*/ 1834246 h 5003676"/>
              <a:gd name="connsiteX741" fmla="*/ 2956745 w 4827814"/>
              <a:gd name="connsiteY741" fmla="*/ 1830933 h 5003676"/>
              <a:gd name="connsiteX742" fmla="*/ 2960394 w 4827814"/>
              <a:gd name="connsiteY742" fmla="*/ 1826546 h 5003676"/>
              <a:gd name="connsiteX743" fmla="*/ 3298309 w 4827814"/>
              <a:gd name="connsiteY743" fmla="*/ 1810570 h 5003676"/>
              <a:gd name="connsiteX744" fmla="*/ 3298822 w 4827814"/>
              <a:gd name="connsiteY744" fmla="*/ 1817237 h 5003676"/>
              <a:gd name="connsiteX745" fmla="*/ 3300768 w 4827814"/>
              <a:gd name="connsiteY745" fmla="*/ 1826655 h 5003676"/>
              <a:gd name="connsiteX746" fmla="*/ 3300219 w 4827814"/>
              <a:gd name="connsiteY746" fmla="*/ 1814246 h 5003676"/>
              <a:gd name="connsiteX747" fmla="*/ 3299588 w 4827814"/>
              <a:gd name="connsiteY747" fmla="*/ 1812320 h 5003676"/>
              <a:gd name="connsiteX748" fmla="*/ 3298309 w 4827814"/>
              <a:gd name="connsiteY748" fmla="*/ 1810570 h 5003676"/>
              <a:gd name="connsiteX749" fmla="*/ 4201223 w 4827814"/>
              <a:gd name="connsiteY749" fmla="*/ 1808507 h 5003676"/>
              <a:gd name="connsiteX750" fmla="*/ 4228932 w 4827814"/>
              <a:gd name="connsiteY750" fmla="*/ 1812551 h 5003676"/>
              <a:gd name="connsiteX751" fmla="*/ 4201223 w 4827814"/>
              <a:gd name="connsiteY751" fmla="*/ 1828724 h 5003676"/>
              <a:gd name="connsiteX752" fmla="*/ 3634814 w 4827814"/>
              <a:gd name="connsiteY752" fmla="*/ 1795686 h 5003676"/>
              <a:gd name="connsiteX753" fmla="*/ 3682635 w 4827814"/>
              <a:gd name="connsiteY753" fmla="*/ 1799220 h 5003676"/>
              <a:gd name="connsiteX754" fmla="*/ 3730456 w 4827814"/>
              <a:gd name="connsiteY754" fmla="*/ 1811859 h 5003676"/>
              <a:gd name="connsiteX755" fmla="*/ 3746322 w 4827814"/>
              <a:gd name="connsiteY755" fmla="*/ 1817921 h 5003676"/>
              <a:gd name="connsiteX756" fmla="*/ 3760847 w 4827814"/>
              <a:gd name="connsiteY756" fmla="*/ 1836117 h 5003676"/>
              <a:gd name="connsiteX757" fmla="*/ 3755819 w 4827814"/>
              <a:gd name="connsiteY757" fmla="*/ 1847236 h 5003676"/>
              <a:gd name="connsiteX758" fmla="*/ 3750121 w 4827814"/>
              <a:gd name="connsiteY758" fmla="*/ 1852291 h 5003676"/>
              <a:gd name="connsiteX759" fmla="*/ 3710344 w 4827814"/>
              <a:gd name="connsiteY759" fmla="*/ 1840159 h 5003676"/>
              <a:gd name="connsiteX760" fmla="*/ 3670568 w 4827814"/>
              <a:gd name="connsiteY760" fmla="*/ 1828031 h 5003676"/>
              <a:gd name="connsiteX761" fmla="*/ 3654367 w 4827814"/>
              <a:gd name="connsiteY761" fmla="*/ 1805792 h 5003676"/>
              <a:gd name="connsiteX762" fmla="*/ 3634814 w 4827814"/>
              <a:gd name="connsiteY762" fmla="*/ 1807814 h 5003676"/>
              <a:gd name="connsiteX763" fmla="*/ 3309482 w 4827814"/>
              <a:gd name="connsiteY763" fmla="*/ 1786649 h 5003676"/>
              <a:gd name="connsiteX764" fmla="*/ 3308124 w 4827814"/>
              <a:gd name="connsiteY764" fmla="*/ 1788058 h 5003676"/>
              <a:gd name="connsiteX765" fmla="*/ 3308984 w 4827814"/>
              <a:gd name="connsiteY765" fmla="*/ 1795153 h 5003676"/>
              <a:gd name="connsiteX766" fmla="*/ 3311822 w 4827814"/>
              <a:gd name="connsiteY766" fmla="*/ 1807474 h 5003676"/>
              <a:gd name="connsiteX767" fmla="*/ 3309717 w 4827814"/>
              <a:gd name="connsiteY767" fmla="*/ 1811701 h 5003676"/>
              <a:gd name="connsiteX768" fmla="*/ 3312856 w 4827814"/>
              <a:gd name="connsiteY768" fmla="*/ 1823416 h 5003676"/>
              <a:gd name="connsiteX769" fmla="*/ 3327269 w 4827814"/>
              <a:gd name="connsiteY769" fmla="*/ 1825833 h 5003676"/>
              <a:gd name="connsiteX770" fmla="*/ 3341033 w 4827814"/>
              <a:gd name="connsiteY770" fmla="*/ 1828425 h 5003676"/>
              <a:gd name="connsiteX771" fmla="*/ 3342522 w 4827814"/>
              <a:gd name="connsiteY771" fmla="*/ 1827501 h 5003676"/>
              <a:gd name="connsiteX772" fmla="*/ 3342577 w 4827814"/>
              <a:gd name="connsiteY772" fmla="*/ 1823824 h 5003676"/>
              <a:gd name="connsiteX773" fmla="*/ 3326216 w 4827814"/>
              <a:gd name="connsiteY773" fmla="*/ 1802046 h 5003676"/>
              <a:gd name="connsiteX774" fmla="*/ 3309482 w 4827814"/>
              <a:gd name="connsiteY774" fmla="*/ 1786649 h 5003676"/>
              <a:gd name="connsiteX775" fmla="*/ 4809937 w 4827814"/>
              <a:gd name="connsiteY775" fmla="*/ 1780205 h 5003676"/>
              <a:gd name="connsiteX776" fmla="*/ 4827814 w 4827814"/>
              <a:gd name="connsiteY776" fmla="*/ 1780205 h 5003676"/>
              <a:gd name="connsiteX777" fmla="*/ 4827814 w 4827814"/>
              <a:gd name="connsiteY777" fmla="*/ 1792333 h 5003676"/>
              <a:gd name="connsiteX778" fmla="*/ 4818541 w 4827814"/>
              <a:gd name="connsiteY778" fmla="*/ 1795365 h 5003676"/>
              <a:gd name="connsiteX779" fmla="*/ 4809937 w 4827814"/>
              <a:gd name="connsiteY779" fmla="*/ 1780205 h 5003676"/>
              <a:gd name="connsiteX780" fmla="*/ 3186409 w 4827814"/>
              <a:gd name="connsiteY780" fmla="*/ 1769396 h 5003676"/>
              <a:gd name="connsiteX781" fmla="*/ 3174504 w 4827814"/>
              <a:gd name="connsiteY781" fmla="*/ 1776769 h 5003676"/>
              <a:gd name="connsiteX782" fmla="*/ 3175420 w 4827814"/>
              <a:gd name="connsiteY782" fmla="*/ 1797455 h 5003676"/>
              <a:gd name="connsiteX783" fmla="*/ 3181244 w 4827814"/>
              <a:gd name="connsiteY783" fmla="*/ 1803220 h 5003676"/>
              <a:gd name="connsiteX784" fmla="*/ 3186147 w 4827814"/>
              <a:gd name="connsiteY784" fmla="*/ 1802953 h 5003676"/>
              <a:gd name="connsiteX785" fmla="*/ 3189187 w 4827814"/>
              <a:gd name="connsiteY785" fmla="*/ 1792717 h 5003676"/>
              <a:gd name="connsiteX786" fmla="*/ 3189365 w 4827814"/>
              <a:gd name="connsiteY786" fmla="*/ 1776972 h 5003676"/>
              <a:gd name="connsiteX787" fmla="*/ 3218721 w 4827814"/>
              <a:gd name="connsiteY787" fmla="*/ 1769106 h 5003676"/>
              <a:gd name="connsiteX788" fmla="*/ 3214198 w 4827814"/>
              <a:gd name="connsiteY788" fmla="*/ 1782877 h 5003676"/>
              <a:gd name="connsiteX789" fmla="*/ 3207731 w 4827814"/>
              <a:gd name="connsiteY789" fmla="*/ 1797168 h 5003676"/>
              <a:gd name="connsiteX790" fmla="*/ 3211917 w 4827814"/>
              <a:gd name="connsiteY790" fmla="*/ 1812791 h 5003676"/>
              <a:gd name="connsiteX791" fmla="*/ 3245855 w 4827814"/>
              <a:gd name="connsiteY791" fmla="*/ 1831951 h 5003676"/>
              <a:gd name="connsiteX792" fmla="*/ 3275730 w 4827814"/>
              <a:gd name="connsiteY792" fmla="*/ 1833364 h 5003676"/>
              <a:gd name="connsiteX793" fmla="*/ 3276358 w 4827814"/>
              <a:gd name="connsiteY793" fmla="*/ 1825348 h 5003676"/>
              <a:gd name="connsiteX794" fmla="*/ 3272041 w 4827814"/>
              <a:gd name="connsiteY794" fmla="*/ 1809237 h 5003676"/>
              <a:gd name="connsiteX795" fmla="*/ 3286170 w 4827814"/>
              <a:gd name="connsiteY795" fmla="*/ 1792895 h 5003676"/>
              <a:gd name="connsiteX796" fmla="*/ 3285172 w 4827814"/>
              <a:gd name="connsiteY796" fmla="*/ 1789169 h 5003676"/>
              <a:gd name="connsiteX797" fmla="*/ 3272987 w 4827814"/>
              <a:gd name="connsiteY797" fmla="*/ 1783993 h 5003676"/>
              <a:gd name="connsiteX798" fmla="*/ 3255768 w 4827814"/>
              <a:gd name="connsiteY798" fmla="*/ 1796854 h 5003676"/>
              <a:gd name="connsiteX799" fmla="*/ 3235607 w 4827814"/>
              <a:gd name="connsiteY799" fmla="*/ 1775573 h 5003676"/>
              <a:gd name="connsiteX800" fmla="*/ 3218721 w 4827814"/>
              <a:gd name="connsiteY800" fmla="*/ 1769106 h 5003676"/>
              <a:gd name="connsiteX801" fmla="*/ 3411823 w 4827814"/>
              <a:gd name="connsiteY801" fmla="*/ 1757619 h 5003676"/>
              <a:gd name="connsiteX802" fmla="*/ 3412225 w 4827814"/>
              <a:gd name="connsiteY802" fmla="*/ 1759119 h 5003676"/>
              <a:gd name="connsiteX803" fmla="*/ 3421226 w 4827814"/>
              <a:gd name="connsiteY803" fmla="*/ 1765078 h 5003676"/>
              <a:gd name="connsiteX804" fmla="*/ 3421354 w 4827814"/>
              <a:gd name="connsiteY804" fmla="*/ 1764899 h 5003676"/>
              <a:gd name="connsiteX805" fmla="*/ 3416714 w 4827814"/>
              <a:gd name="connsiteY805" fmla="*/ 1761315 h 5003676"/>
              <a:gd name="connsiteX806" fmla="*/ 4198541 w 4827814"/>
              <a:gd name="connsiteY806" fmla="*/ 1755945 h 5003676"/>
              <a:gd name="connsiteX807" fmla="*/ 4202117 w 4827814"/>
              <a:gd name="connsiteY807" fmla="*/ 1755946 h 5003676"/>
              <a:gd name="connsiteX808" fmla="*/ 4201670 w 4827814"/>
              <a:gd name="connsiteY808" fmla="*/ 1768074 h 5003676"/>
              <a:gd name="connsiteX809" fmla="*/ 4201222 w 4827814"/>
              <a:gd name="connsiteY809" fmla="*/ 1780205 h 5003676"/>
              <a:gd name="connsiteX810" fmla="*/ 4198541 w 4827814"/>
              <a:gd name="connsiteY810" fmla="*/ 1780205 h 5003676"/>
              <a:gd name="connsiteX811" fmla="*/ 4132216 w 4827814"/>
              <a:gd name="connsiteY811" fmla="*/ 1742005 h 5003676"/>
              <a:gd name="connsiteX812" fmla="*/ 4135355 w 4827814"/>
              <a:gd name="connsiteY812" fmla="*/ 1753720 h 5003676"/>
              <a:gd name="connsiteX813" fmla="*/ 4131039 w 4827814"/>
              <a:gd name="connsiteY813" fmla="*/ 1754877 h 5003676"/>
              <a:gd name="connsiteX814" fmla="*/ 4129479 w 4827814"/>
              <a:gd name="connsiteY814" fmla="*/ 1744306 h 5003676"/>
              <a:gd name="connsiteX815" fmla="*/ 4132216 w 4827814"/>
              <a:gd name="connsiteY815" fmla="*/ 1742005 h 5003676"/>
              <a:gd name="connsiteX816" fmla="*/ 788819 w 4827814"/>
              <a:gd name="connsiteY816" fmla="*/ 1723290 h 5003676"/>
              <a:gd name="connsiteX817" fmla="*/ 783527 w 4827814"/>
              <a:gd name="connsiteY817" fmla="*/ 1726539 h 5003676"/>
              <a:gd name="connsiteX818" fmla="*/ 786999 w 4827814"/>
              <a:gd name="connsiteY818" fmla="*/ 1726948 h 5003676"/>
              <a:gd name="connsiteX819" fmla="*/ 192654 w 4827814"/>
              <a:gd name="connsiteY819" fmla="*/ 1721333 h 5003676"/>
              <a:gd name="connsiteX820" fmla="*/ 206062 w 4827814"/>
              <a:gd name="connsiteY820" fmla="*/ 1725377 h 5003676"/>
              <a:gd name="connsiteX821" fmla="*/ 192654 w 4827814"/>
              <a:gd name="connsiteY821" fmla="*/ 1733464 h 5003676"/>
              <a:gd name="connsiteX822" fmla="*/ 806285 w 4827814"/>
              <a:gd name="connsiteY822" fmla="*/ 1712568 h 5003676"/>
              <a:gd name="connsiteX823" fmla="*/ 803816 w 4827814"/>
              <a:gd name="connsiteY823" fmla="*/ 1714083 h 5003676"/>
              <a:gd name="connsiteX824" fmla="*/ 805770 w 4827814"/>
              <a:gd name="connsiteY824" fmla="*/ 1714820 h 5003676"/>
              <a:gd name="connsiteX825" fmla="*/ 257906 w 4827814"/>
              <a:gd name="connsiteY825" fmla="*/ 1693031 h 5003676"/>
              <a:gd name="connsiteX826" fmla="*/ 249861 w 4827814"/>
              <a:gd name="connsiteY826" fmla="*/ 1693031 h 5003676"/>
              <a:gd name="connsiteX827" fmla="*/ 249861 w 4827814"/>
              <a:gd name="connsiteY827" fmla="*/ 1705159 h 5003676"/>
              <a:gd name="connsiteX828" fmla="*/ 251649 w 4827814"/>
              <a:gd name="connsiteY828" fmla="*/ 1705160 h 5003676"/>
              <a:gd name="connsiteX829" fmla="*/ 254777 w 4827814"/>
              <a:gd name="connsiteY829" fmla="*/ 1702128 h 5003676"/>
              <a:gd name="connsiteX830" fmla="*/ 257906 w 4827814"/>
              <a:gd name="connsiteY830" fmla="*/ 1693031 h 5003676"/>
              <a:gd name="connsiteX831" fmla="*/ 710196 w 4827814"/>
              <a:gd name="connsiteY831" fmla="*/ 1693030 h 5003676"/>
              <a:gd name="connsiteX832" fmla="*/ 700028 w 4827814"/>
              <a:gd name="connsiteY832" fmla="*/ 1704655 h 5003676"/>
              <a:gd name="connsiteX833" fmla="*/ 695894 w 4827814"/>
              <a:gd name="connsiteY833" fmla="*/ 1713246 h 5003676"/>
              <a:gd name="connsiteX834" fmla="*/ 698687 w 4827814"/>
              <a:gd name="connsiteY834" fmla="*/ 1720322 h 5003676"/>
              <a:gd name="connsiteX835" fmla="*/ 702151 w 4827814"/>
              <a:gd name="connsiteY835" fmla="*/ 1721332 h 5003676"/>
              <a:gd name="connsiteX836" fmla="*/ 704497 w 4827814"/>
              <a:gd name="connsiteY836" fmla="*/ 1704149 h 5003676"/>
              <a:gd name="connsiteX837" fmla="*/ 710195 w 4827814"/>
              <a:gd name="connsiteY837" fmla="*/ 1705160 h 5003676"/>
              <a:gd name="connsiteX838" fmla="*/ 2847329 w 4827814"/>
              <a:gd name="connsiteY838" fmla="*/ 1637996 h 5003676"/>
              <a:gd name="connsiteX839" fmla="*/ 2845755 w 4827814"/>
              <a:gd name="connsiteY839" fmla="*/ 1642313 h 5003676"/>
              <a:gd name="connsiteX840" fmla="*/ 2849116 w 4827814"/>
              <a:gd name="connsiteY840" fmla="*/ 1642049 h 5003676"/>
              <a:gd name="connsiteX841" fmla="*/ 2849117 w 4827814"/>
              <a:gd name="connsiteY841" fmla="*/ 1642041 h 5003676"/>
              <a:gd name="connsiteX842" fmla="*/ 2847329 w 4827814"/>
              <a:gd name="connsiteY842" fmla="*/ 1637996 h 5003676"/>
              <a:gd name="connsiteX843" fmla="*/ 799582 w 4827814"/>
              <a:gd name="connsiteY843" fmla="*/ 1616208 h 5003676"/>
              <a:gd name="connsiteX844" fmla="*/ 769078 w 4827814"/>
              <a:gd name="connsiteY844" fmla="*/ 1626822 h 5003676"/>
              <a:gd name="connsiteX845" fmla="*/ 748631 w 4827814"/>
              <a:gd name="connsiteY845" fmla="*/ 1664727 h 5003676"/>
              <a:gd name="connsiteX846" fmla="*/ 748631 w 4827814"/>
              <a:gd name="connsiteY846" fmla="*/ 1668771 h 5003676"/>
              <a:gd name="connsiteX847" fmla="*/ 790643 w 4827814"/>
              <a:gd name="connsiteY847" fmla="*/ 1668772 h 5003676"/>
              <a:gd name="connsiteX848" fmla="*/ 798240 w 4827814"/>
              <a:gd name="connsiteY848" fmla="*/ 1660685 h 5003676"/>
              <a:gd name="connsiteX849" fmla="*/ 805838 w 4827814"/>
              <a:gd name="connsiteY849" fmla="*/ 1652599 h 5003676"/>
              <a:gd name="connsiteX850" fmla="*/ 805838 w 4827814"/>
              <a:gd name="connsiteY850" fmla="*/ 1632381 h 5003676"/>
              <a:gd name="connsiteX851" fmla="*/ 803268 w 4827814"/>
              <a:gd name="connsiteY851" fmla="*/ 1631371 h 5003676"/>
              <a:gd name="connsiteX852" fmla="*/ 801368 w 4827814"/>
              <a:gd name="connsiteY852" fmla="*/ 1624294 h 5003676"/>
              <a:gd name="connsiteX853" fmla="*/ 801479 w 4827814"/>
              <a:gd name="connsiteY853" fmla="*/ 1618735 h 5003676"/>
              <a:gd name="connsiteX854" fmla="*/ 799582 w 4827814"/>
              <a:gd name="connsiteY854" fmla="*/ 1616208 h 5003676"/>
              <a:gd name="connsiteX855" fmla="*/ 2379844 w 4827814"/>
              <a:gd name="connsiteY855" fmla="*/ 1603705 h 5003676"/>
              <a:gd name="connsiteX856" fmla="*/ 2379844 w 4827814"/>
              <a:gd name="connsiteY856" fmla="*/ 1605650 h 5003676"/>
              <a:gd name="connsiteX857" fmla="*/ 2380376 w 4827814"/>
              <a:gd name="connsiteY857" fmla="*/ 1606854 h 5003676"/>
              <a:gd name="connsiteX858" fmla="*/ 2168057 w 4827814"/>
              <a:gd name="connsiteY858" fmla="*/ 1595856 h 5003676"/>
              <a:gd name="connsiteX859" fmla="*/ 2163636 w 4827814"/>
              <a:gd name="connsiteY859" fmla="*/ 1597458 h 5003676"/>
              <a:gd name="connsiteX860" fmla="*/ 2166214 w 4827814"/>
              <a:gd name="connsiteY860" fmla="*/ 1601102 h 5003676"/>
              <a:gd name="connsiteX861" fmla="*/ 2171577 w 4827814"/>
              <a:gd name="connsiteY861" fmla="*/ 1605650 h 5003676"/>
              <a:gd name="connsiteX862" fmla="*/ 2176162 w 4827814"/>
              <a:gd name="connsiteY862" fmla="*/ 1604298 h 5003676"/>
              <a:gd name="connsiteX863" fmla="*/ 2327882 w 4827814"/>
              <a:gd name="connsiteY863" fmla="*/ 1587034 h 5003676"/>
              <a:gd name="connsiteX864" fmla="*/ 2328001 w 4827814"/>
              <a:gd name="connsiteY864" fmla="*/ 1589477 h 5003676"/>
              <a:gd name="connsiteX865" fmla="*/ 2328789 w 4827814"/>
              <a:gd name="connsiteY865" fmla="*/ 1587281 h 5003676"/>
              <a:gd name="connsiteX866" fmla="*/ 2212399 w 4827814"/>
              <a:gd name="connsiteY866" fmla="*/ 1582084 h 5003676"/>
              <a:gd name="connsiteX867" fmla="*/ 2196869 w 4827814"/>
              <a:gd name="connsiteY867" fmla="*/ 1596236 h 5003676"/>
              <a:gd name="connsiteX868" fmla="*/ 2195337 w 4827814"/>
              <a:gd name="connsiteY868" fmla="*/ 1597695 h 5003676"/>
              <a:gd name="connsiteX869" fmla="*/ 2208390 w 4827814"/>
              <a:gd name="connsiteY869" fmla="*/ 1592473 h 5003676"/>
              <a:gd name="connsiteX870" fmla="*/ 2217045 w 4827814"/>
              <a:gd name="connsiteY870" fmla="*/ 1587541 h 5003676"/>
              <a:gd name="connsiteX871" fmla="*/ 2280332 w 4827814"/>
              <a:gd name="connsiteY871" fmla="*/ 1573997 h 5003676"/>
              <a:gd name="connsiteX872" fmla="*/ 2266143 w 4827814"/>
              <a:gd name="connsiteY872" fmla="*/ 1582084 h 5003676"/>
              <a:gd name="connsiteX873" fmla="*/ 2262116 w 4827814"/>
              <a:gd name="connsiteY873" fmla="*/ 1584493 h 5003676"/>
              <a:gd name="connsiteX874" fmla="*/ 2263644 w 4827814"/>
              <a:gd name="connsiteY874" fmla="*/ 1585435 h 5003676"/>
              <a:gd name="connsiteX875" fmla="*/ 2283308 w 4827814"/>
              <a:gd name="connsiteY875" fmla="*/ 1597564 h 5003676"/>
              <a:gd name="connsiteX876" fmla="*/ 2300850 w 4827814"/>
              <a:gd name="connsiteY876" fmla="*/ 1592509 h 5003676"/>
              <a:gd name="connsiteX877" fmla="*/ 2308850 w 4827814"/>
              <a:gd name="connsiteY877" fmla="*/ 1581816 h 5003676"/>
              <a:gd name="connsiteX878" fmla="*/ 2365871 w 4827814"/>
              <a:gd name="connsiteY878" fmla="*/ 1572151 h 5003676"/>
              <a:gd name="connsiteX879" fmla="*/ 2358992 w 4827814"/>
              <a:gd name="connsiteY879" fmla="*/ 1585116 h 5003676"/>
              <a:gd name="connsiteX880" fmla="*/ 2356873 w 4827814"/>
              <a:gd name="connsiteY880" fmla="*/ 1590704 h 5003676"/>
              <a:gd name="connsiteX881" fmla="*/ 2356604 w 4827814"/>
              <a:gd name="connsiteY881" fmla="*/ 1593522 h 5003676"/>
              <a:gd name="connsiteX882" fmla="*/ 2365878 w 4827814"/>
              <a:gd name="connsiteY882" fmla="*/ 1587961 h 5003676"/>
              <a:gd name="connsiteX883" fmla="*/ 2373341 w 4827814"/>
              <a:gd name="connsiteY883" fmla="*/ 1575248 h 5003676"/>
              <a:gd name="connsiteX884" fmla="*/ 2370911 w 4827814"/>
              <a:gd name="connsiteY884" fmla="*/ 1573209 h 5003676"/>
              <a:gd name="connsiteX885" fmla="*/ 2370906 w 4827814"/>
              <a:gd name="connsiteY885" fmla="*/ 1573305 h 5003676"/>
              <a:gd name="connsiteX886" fmla="*/ 4350496 w 4827814"/>
              <a:gd name="connsiteY886" fmla="*/ 1561869 h 5003676"/>
              <a:gd name="connsiteX887" fmla="*/ 4350496 w 4827814"/>
              <a:gd name="connsiteY887" fmla="*/ 1573998 h 5003676"/>
              <a:gd name="connsiteX888" fmla="*/ 4346027 w 4827814"/>
              <a:gd name="connsiteY888" fmla="*/ 1573997 h 5003676"/>
              <a:gd name="connsiteX889" fmla="*/ 4347256 w 4827814"/>
              <a:gd name="connsiteY889" fmla="*/ 1563384 h 5003676"/>
              <a:gd name="connsiteX890" fmla="*/ 4350496 w 4827814"/>
              <a:gd name="connsiteY890" fmla="*/ 1561869 h 5003676"/>
              <a:gd name="connsiteX891" fmla="*/ 1136496 w 4827814"/>
              <a:gd name="connsiteY891" fmla="*/ 1557131 h 5003676"/>
              <a:gd name="connsiteX892" fmla="*/ 1136496 w 4827814"/>
              <a:gd name="connsiteY892" fmla="*/ 1559095 h 5003676"/>
              <a:gd name="connsiteX893" fmla="*/ 1137485 w 4827814"/>
              <a:gd name="connsiteY893" fmla="*/ 1557131 h 5003676"/>
              <a:gd name="connsiteX894" fmla="*/ 988184 w 4827814"/>
              <a:gd name="connsiteY894" fmla="*/ 1551516 h 5003676"/>
              <a:gd name="connsiteX895" fmla="*/ 991759 w 4827814"/>
              <a:gd name="connsiteY895" fmla="*/ 1555560 h 5003676"/>
              <a:gd name="connsiteX896" fmla="*/ 988184 w 4827814"/>
              <a:gd name="connsiteY896" fmla="*/ 1571734 h 5003676"/>
              <a:gd name="connsiteX897" fmla="*/ 4102367 w 4827814"/>
              <a:gd name="connsiteY897" fmla="*/ 1523214 h 5003676"/>
              <a:gd name="connsiteX898" fmla="*/ 4120244 w 4827814"/>
              <a:gd name="connsiteY898" fmla="*/ 1523214 h 5003676"/>
              <a:gd name="connsiteX899" fmla="*/ 4120244 w 4827814"/>
              <a:gd name="connsiteY899" fmla="*/ 1535342 h 5003676"/>
              <a:gd name="connsiteX900" fmla="*/ 4110971 w 4827814"/>
              <a:gd name="connsiteY900" fmla="*/ 1538374 h 5003676"/>
              <a:gd name="connsiteX901" fmla="*/ 4102367 w 4827814"/>
              <a:gd name="connsiteY901" fmla="*/ 1523214 h 5003676"/>
              <a:gd name="connsiteX902" fmla="*/ 3956307 w 4827814"/>
              <a:gd name="connsiteY902" fmla="*/ 1497178 h 5003676"/>
              <a:gd name="connsiteX903" fmla="*/ 3963458 w 4827814"/>
              <a:gd name="connsiteY903" fmla="*/ 1501219 h 5003676"/>
              <a:gd name="connsiteX904" fmla="*/ 3956307 w 4827814"/>
              <a:gd name="connsiteY904" fmla="*/ 1509306 h 5003676"/>
              <a:gd name="connsiteX905" fmla="*/ 4102899 w 4827814"/>
              <a:gd name="connsiteY905" fmla="*/ 1497177 h 5003676"/>
              <a:gd name="connsiteX906" fmla="*/ 4150721 w 4827814"/>
              <a:gd name="connsiteY906" fmla="*/ 1500712 h 5003676"/>
              <a:gd name="connsiteX907" fmla="*/ 4198541 w 4827814"/>
              <a:gd name="connsiteY907" fmla="*/ 1513350 h 5003676"/>
              <a:gd name="connsiteX908" fmla="*/ 4214407 w 4827814"/>
              <a:gd name="connsiteY908" fmla="*/ 1519413 h 5003676"/>
              <a:gd name="connsiteX909" fmla="*/ 4228932 w 4827814"/>
              <a:gd name="connsiteY909" fmla="*/ 1537610 h 5003676"/>
              <a:gd name="connsiteX910" fmla="*/ 4223905 w 4827814"/>
              <a:gd name="connsiteY910" fmla="*/ 1548728 h 5003676"/>
              <a:gd name="connsiteX911" fmla="*/ 4218206 w 4827814"/>
              <a:gd name="connsiteY911" fmla="*/ 1553783 h 5003676"/>
              <a:gd name="connsiteX912" fmla="*/ 4178430 w 4827814"/>
              <a:gd name="connsiteY912" fmla="*/ 1541652 h 5003676"/>
              <a:gd name="connsiteX913" fmla="*/ 4138653 w 4827814"/>
              <a:gd name="connsiteY913" fmla="*/ 1529523 h 5003676"/>
              <a:gd name="connsiteX914" fmla="*/ 4122451 w 4827814"/>
              <a:gd name="connsiteY914" fmla="*/ 1507285 h 5003676"/>
              <a:gd name="connsiteX915" fmla="*/ 4102899 w 4827814"/>
              <a:gd name="connsiteY915" fmla="*/ 1509305 h 5003676"/>
              <a:gd name="connsiteX916" fmla="*/ 1057011 w 4827814"/>
              <a:gd name="connsiteY916" fmla="*/ 1490868 h 5003676"/>
              <a:gd name="connsiteX917" fmla="*/ 1096340 w 4827814"/>
              <a:gd name="connsiteY917" fmla="*/ 1494910 h 5003676"/>
              <a:gd name="connsiteX918" fmla="*/ 1066844 w 4827814"/>
              <a:gd name="connsiteY918" fmla="*/ 1507041 h 5003676"/>
              <a:gd name="connsiteX919" fmla="*/ 1061591 w 4827814"/>
              <a:gd name="connsiteY919" fmla="*/ 1506031 h 5003676"/>
              <a:gd name="connsiteX920" fmla="*/ 1057011 w 4827814"/>
              <a:gd name="connsiteY920" fmla="*/ 1498954 h 5003676"/>
              <a:gd name="connsiteX921" fmla="*/ 3910906 w 4827814"/>
              <a:gd name="connsiteY921" fmla="*/ 1454939 h 5003676"/>
              <a:gd name="connsiteX922" fmla="*/ 3910944 w 4827814"/>
              <a:gd name="connsiteY922" fmla="*/ 1456238 h 5003676"/>
              <a:gd name="connsiteX923" fmla="*/ 3912508 w 4827814"/>
              <a:gd name="connsiteY923" fmla="*/ 1460787 h 5003676"/>
              <a:gd name="connsiteX924" fmla="*/ 3915015 w 4827814"/>
              <a:gd name="connsiteY924" fmla="*/ 1457409 h 5003676"/>
              <a:gd name="connsiteX925" fmla="*/ 3862453 w 4827814"/>
              <a:gd name="connsiteY925" fmla="*/ 1417515 h 5003676"/>
              <a:gd name="connsiteX926" fmla="*/ 3862453 w 4827814"/>
              <a:gd name="connsiteY926" fmla="*/ 1428440 h 5003676"/>
              <a:gd name="connsiteX927" fmla="*/ 3874891 w 4827814"/>
              <a:gd name="connsiteY927" fmla="*/ 1428441 h 5003676"/>
              <a:gd name="connsiteX928" fmla="*/ 3527258 w 4827814"/>
              <a:gd name="connsiteY928" fmla="*/ 1412267 h 5003676"/>
              <a:gd name="connsiteX929" fmla="*/ 3526028 w 4827814"/>
              <a:gd name="connsiteY929" fmla="*/ 1418840 h 5003676"/>
              <a:gd name="connsiteX930" fmla="*/ 3525470 w 4827814"/>
              <a:gd name="connsiteY930" fmla="*/ 1428440 h 5003676"/>
              <a:gd name="connsiteX931" fmla="*/ 3528152 w 4827814"/>
              <a:gd name="connsiteY931" fmla="*/ 1416312 h 5003676"/>
              <a:gd name="connsiteX932" fmla="*/ 3528040 w 4827814"/>
              <a:gd name="connsiteY932" fmla="*/ 1414288 h 5003676"/>
              <a:gd name="connsiteX933" fmla="*/ 3527258 w 4827814"/>
              <a:gd name="connsiteY933" fmla="*/ 1412267 h 5003676"/>
              <a:gd name="connsiteX934" fmla="*/ 1198240 w 4827814"/>
              <a:gd name="connsiteY934" fmla="*/ 1410004 h 5003676"/>
              <a:gd name="connsiteX935" fmla="*/ 1194888 w 4827814"/>
              <a:gd name="connsiteY935" fmla="*/ 1411518 h 5003676"/>
              <a:gd name="connsiteX936" fmla="*/ 1192876 w 4827814"/>
              <a:gd name="connsiteY936" fmla="*/ 1422131 h 5003676"/>
              <a:gd name="connsiteX937" fmla="*/ 1193882 w 4827814"/>
              <a:gd name="connsiteY937" fmla="*/ 1432239 h 5003676"/>
              <a:gd name="connsiteX938" fmla="*/ 1195557 w 4827814"/>
              <a:gd name="connsiteY938" fmla="*/ 1442349 h 5003676"/>
              <a:gd name="connsiteX939" fmla="*/ 1195558 w 4827814"/>
              <a:gd name="connsiteY939" fmla="*/ 1458522 h 5003676"/>
              <a:gd name="connsiteX940" fmla="*/ 1179137 w 4827814"/>
              <a:gd name="connsiteY940" fmla="*/ 1466908 h 5003676"/>
              <a:gd name="connsiteX941" fmla="*/ 1147621 w 4827814"/>
              <a:gd name="connsiteY941" fmla="*/ 1482480 h 5003676"/>
              <a:gd name="connsiteX942" fmla="*/ 1127625 w 4827814"/>
              <a:gd name="connsiteY942" fmla="*/ 1490868 h 5003676"/>
              <a:gd name="connsiteX943" fmla="*/ 1124049 w 4827814"/>
              <a:gd name="connsiteY943" fmla="*/ 1458522 h 5003676"/>
              <a:gd name="connsiteX944" fmla="*/ 1135780 w 4827814"/>
              <a:gd name="connsiteY944" fmla="*/ 1459026 h 5003676"/>
              <a:gd name="connsiteX945" fmla="*/ 1145502 w 4827814"/>
              <a:gd name="connsiteY945" fmla="*/ 1438304 h 5003676"/>
              <a:gd name="connsiteX946" fmla="*/ 1144831 w 4827814"/>
              <a:gd name="connsiteY946" fmla="*/ 1428701 h 5003676"/>
              <a:gd name="connsiteX947" fmla="*/ 1142820 w 4827814"/>
              <a:gd name="connsiteY947" fmla="*/ 1422131 h 5003676"/>
              <a:gd name="connsiteX948" fmla="*/ 1139245 w 4827814"/>
              <a:gd name="connsiteY948" fmla="*/ 1442349 h 5003676"/>
              <a:gd name="connsiteX949" fmla="*/ 1135669 w 4827814"/>
              <a:gd name="connsiteY949" fmla="*/ 1442349 h 5003676"/>
              <a:gd name="connsiteX950" fmla="*/ 1106073 w 4827814"/>
              <a:gd name="connsiteY950" fmla="*/ 1435309 h 5003676"/>
              <a:gd name="connsiteX951" fmla="*/ 1056812 w 4827814"/>
              <a:gd name="connsiteY951" fmla="*/ 1464211 h 5003676"/>
              <a:gd name="connsiteX952" fmla="*/ 1023044 w 4827814"/>
              <a:gd name="connsiteY952" fmla="*/ 1494910 h 5003676"/>
              <a:gd name="connsiteX953" fmla="*/ 1020251 w 4827814"/>
              <a:gd name="connsiteY953" fmla="*/ 1517148 h 5003676"/>
              <a:gd name="connsiteX954" fmla="*/ 1014106 w 4827814"/>
              <a:gd name="connsiteY954" fmla="*/ 1527256 h 5003676"/>
              <a:gd name="connsiteX955" fmla="*/ 979246 w 4827814"/>
              <a:gd name="connsiteY955" fmla="*/ 1531300 h 5003676"/>
              <a:gd name="connsiteX956" fmla="*/ 944385 w 4827814"/>
              <a:gd name="connsiteY956" fmla="*/ 1535343 h 5003676"/>
              <a:gd name="connsiteX957" fmla="*/ 942820 w 4827814"/>
              <a:gd name="connsiteY957" fmla="*/ 1544440 h 5003676"/>
              <a:gd name="connsiteX958" fmla="*/ 939916 w 4827814"/>
              <a:gd name="connsiteY958" fmla="*/ 1547474 h 5003676"/>
              <a:gd name="connsiteX959" fmla="*/ 912430 w 4827814"/>
              <a:gd name="connsiteY959" fmla="*/ 1575269 h 5003676"/>
              <a:gd name="connsiteX960" fmla="*/ 883604 w 4827814"/>
              <a:gd name="connsiteY960" fmla="*/ 1587906 h 5003676"/>
              <a:gd name="connsiteX961" fmla="*/ 851424 w 4827814"/>
              <a:gd name="connsiteY961" fmla="*/ 1587906 h 5003676"/>
              <a:gd name="connsiteX962" fmla="*/ 841592 w 4827814"/>
              <a:gd name="connsiteY962" fmla="*/ 1608121 h 5003676"/>
              <a:gd name="connsiteX963" fmla="*/ 841927 w 4827814"/>
              <a:gd name="connsiteY963" fmla="*/ 1626822 h 5003676"/>
              <a:gd name="connsiteX964" fmla="*/ 844273 w 4827814"/>
              <a:gd name="connsiteY964" fmla="*/ 1636426 h 5003676"/>
              <a:gd name="connsiteX965" fmla="*/ 851424 w 4827814"/>
              <a:gd name="connsiteY965" fmla="*/ 1632380 h 5003676"/>
              <a:gd name="connsiteX966" fmla="*/ 852989 w 4827814"/>
              <a:gd name="connsiteY966" fmla="*/ 1619746 h 5003676"/>
              <a:gd name="connsiteX967" fmla="*/ 855893 w 4827814"/>
              <a:gd name="connsiteY967" fmla="*/ 1616208 h 5003676"/>
              <a:gd name="connsiteX968" fmla="*/ 874664 w 4827814"/>
              <a:gd name="connsiteY968" fmla="*/ 1610143 h 5003676"/>
              <a:gd name="connsiteX969" fmla="*/ 893434 w 4827814"/>
              <a:gd name="connsiteY969" fmla="*/ 1604080 h 5003676"/>
              <a:gd name="connsiteX970" fmla="*/ 931871 w 4827814"/>
              <a:gd name="connsiteY970" fmla="*/ 1587907 h 5003676"/>
              <a:gd name="connsiteX971" fmla="*/ 970307 w 4827814"/>
              <a:gd name="connsiteY971" fmla="*/ 1571734 h 5003676"/>
              <a:gd name="connsiteX972" fmla="*/ 972988 w 4827814"/>
              <a:gd name="connsiteY972" fmla="*/ 1598014 h 5003676"/>
              <a:gd name="connsiteX973" fmla="*/ 973716 w 4827814"/>
              <a:gd name="connsiteY973" fmla="*/ 1599932 h 5003676"/>
              <a:gd name="connsiteX974" fmla="*/ 991691 w 4827814"/>
              <a:gd name="connsiteY974" fmla="*/ 1588129 h 5003676"/>
              <a:gd name="connsiteX975" fmla="*/ 1023870 w 4827814"/>
              <a:gd name="connsiteY975" fmla="*/ 1557131 h 5003676"/>
              <a:gd name="connsiteX976" fmla="*/ 1035937 w 4827814"/>
              <a:gd name="connsiteY976" fmla="*/ 1557131 h 5003676"/>
              <a:gd name="connsiteX977" fmla="*/ 1045322 w 4827814"/>
              <a:gd name="connsiteY977" fmla="*/ 1545000 h 5003676"/>
              <a:gd name="connsiteX978" fmla="*/ 1057237 w 4827814"/>
              <a:gd name="connsiteY978" fmla="*/ 1542153 h 5003676"/>
              <a:gd name="connsiteX979" fmla="*/ 1058812 w 4827814"/>
              <a:gd name="connsiteY979" fmla="*/ 1539513 h 5003676"/>
              <a:gd name="connsiteX980" fmla="*/ 1067402 w 4827814"/>
              <a:gd name="connsiteY980" fmla="*/ 1537364 h 5003676"/>
              <a:gd name="connsiteX981" fmla="*/ 1070162 w 4827814"/>
              <a:gd name="connsiteY981" fmla="*/ 1539063 h 5003676"/>
              <a:gd name="connsiteX982" fmla="*/ 1106482 w 4827814"/>
              <a:gd name="connsiteY982" fmla="*/ 1530382 h 5003676"/>
              <a:gd name="connsiteX983" fmla="*/ 1107402 w 4827814"/>
              <a:gd name="connsiteY983" fmla="*/ 1528773 h 5003676"/>
              <a:gd name="connsiteX984" fmla="*/ 1117793 w 4827814"/>
              <a:gd name="connsiteY984" fmla="*/ 1523214 h 5003676"/>
              <a:gd name="connsiteX985" fmla="*/ 1152653 w 4827814"/>
              <a:gd name="connsiteY985" fmla="*/ 1511083 h 5003676"/>
              <a:gd name="connsiteX986" fmla="*/ 1187513 w 4827814"/>
              <a:gd name="connsiteY986" fmla="*/ 1498955 h 5003676"/>
              <a:gd name="connsiteX987" fmla="*/ 1187513 w 4827814"/>
              <a:gd name="connsiteY987" fmla="*/ 1490868 h 5003676"/>
              <a:gd name="connsiteX988" fmla="*/ 1185613 w 4827814"/>
              <a:gd name="connsiteY988" fmla="*/ 1473178 h 5003676"/>
              <a:gd name="connsiteX989" fmla="*/ 1191089 w 4827814"/>
              <a:gd name="connsiteY989" fmla="*/ 1470651 h 5003676"/>
              <a:gd name="connsiteX990" fmla="*/ 1215844 w 4827814"/>
              <a:gd name="connsiteY990" fmla="*/ 1458773 h 5003676"/>
              <a:gd name="connsiteX991" fmla="*/ 1215755 w 4827814"/>
              <a:gd name="connsiteY991" fmla="*/ 1456744 h 5003676"/>
              <a:gd name="connsiteX992" fmla="*/ 1219889 w 4827814"/>
              <a:gd name="connsiteY992" fmla="*/ 1448657 h 5003676"/>
              <a:gd name="connsiteX993" fmla="*/ 1230056 w 4827814"/>
              <a:gd name="connsiteY993" fmla="*/ 1440571 h 5003676"/>
              <a:gd name="connsiteX994" fmla="*/ 1242235 w 4827814"/>
              <a:gd name="connsiteY994" fmla="*/ 1426923 h 5003676"/>
              <a:gd name="connsiteX995" fmla="*/ 1254135 w 4827814"/>
              <a:gd name="connsiteY995" fmla="*/ 1428328 h 5003676"/>
              <a:gd name="connsiteX996" fmla="*/ 1251646 w 4827814"/>
              <a:gd name="connsiteY996" fmla="*/ 1421628 h 5003676"/>
              <a:gd name="connsiteX997" fmla="*/ 1245613 w 4827814"/>
              <a:gd name="connsiteY997" fmla="*/ 1418090 h 5003676"/>
              <a:gd name="connsiteX998" fmla="*/ 1221591 w 4827814"/>
              <a:gd name="connsiteY998" fmla="*/ 1414044 h 5003676"/>
              <a:gd name="connsiteX999" fmla="*/ 1198240 w 4827814"/>
              <a:gd name="connsiteY999" fmla="*/ 1410004 h 5003676"/>
              <a:gd name="connsiteX1000" fmla="*/ 3544241 w 4827814"/>
              <a:gd name="connsiteY1000" fmla="*/ 1392052 h 5003676"/>
              <a:gd name="connsiteX1001" fmla="*/ 3542565 w 4827814"/>
              <a:gd name="connsiteY1001" fmla="*/ 1393062 h 5003676"/>
              <a:gd name="connsiteX1002" fmla="*/ 3541559 w 4827814"/>
              <a:gd name="connsiteY1002" fmla="*/ 1400139 h 5003676"/>
              <a:gd name="connsiteX1003" fmla="*/ 3541112 w 4827814"/>
              <a:gd name="connsiteY1003" fmla="*/ 1412774 h 5003676"/>
              <a:gd name="connsiteX1004" fmla="*/ 3537984 w 4827814"/>
              <a:gd name="connsiteY1004" fmla="*/ 1416312 h 5003676"/>
              <a:gd name="connsiteX1005" fmla="*/ 3537984 w 4827814"/>
              <a:gd name="connsiteY1005" fmla="*/ 1428441 h 5003676"/>
              <a:gd name="connsiteX1006" fmla="*/ 3551280 w 4827814"/>
              <a:gd name="connsiteY1006" fmla="*/ 1434506 h 5003676"/>
              <a:gd name="connsiteX1007" fmla="*/ 3563906 w 4827814"/>
              <a:gd name="connsiteY1007" fmla="*/ 1440572 h 5003676"/>
              <a:gd name="connsiteX1008" fmla="*/ 3565582 w 4827814"/>
              <a:gd name="connsiteY1008" fmla="*/ 1440065 h 5003676"/>
              <a:gd name="connsiteX1009" fmla="*/ 3566587 w 4827814"/>
              <a:gd name="connsiteY1009" fmla="*/ 1436527 h 5003676"/>
              <a:gd name="connsiteX1010" fmla="*/ 3556419 w 4827814"/>
              <a:gd name="connsiteY1010" fmla="*/ 1411256 h 5003676"/>
              <a:gd name="connsiteX1011" fmla="*/ 3544241 w 4827814"/>
              <a:gd name="connsiteY1011" fmla="*/ 1392052 h 5003676"/>
              <a:gd name="connsiteX1012" fmla="*/ 3666699 w 4827814"/>
              <a:gd name="connsiteY1012" fmla="*/ 1375879 h 5003676"/>
              <a:gd name="connsiteX1013" fmla="*/ 3650609 w 4827814"/>
              <a:gd name="connsiteY1013" fmla="*/ 1375879 h 5003676"/>
              <a:gd name="connsiteX1014" fmla="*/ 3650609 w 4827814"/>
              <a:gd name="connsiteY1014" fmla="*/ 1392052 h 5003676"/>
              <a:gd name="connsiteX1015" fmla="*/ 3657760 w 4827814"/>
              <a:gd name="connsiteY1015" fmla="*/ 1400139 h 5003676"/>
              <a:gd name="connsiteX1016" fmla="*/ 3663235 w 4827814"/>
              <a:gd name="connsiteY1016" fmla="*/ 1395591 h 5003676"/>
              <a:gd name="connsiteX1017" fmla="*/ 3666699 w 4827814"/>
              <a:gd name="connsiteY1017" fmla="*/ 1375879 h 5003676"/>
              <a:gd name="connsiteX1018" fmla="*/ 3364576 w 4827814"/>
              <a:gd name="connsiteY1018" fmla="*/ 1375879 h 5003676"/>
              <a:gd name="connsiteX1019" fmla="*/ 3364688 w 4827814"/>
              <a:gd name="connsiteY1019" fmla="*/ 1408223 h 5003676"/>
              <a:gd name="connsiteX1020" fmla="*/ 3370833 w 4827814"/>
              <a:gd name="connsiteY1020" fmla="*/ 1416312 h 5003676"/>
              <a:gd name="connsiteX1021" fmla="*/ 3372621 w 4827814"/>
              <a:gd name="connsiteY1021" fmla="*/ 1412267 h 5003676"/>
              <a:gd name="connsiteX1022" fmla="*/ 3369604 w 4827814"/>
              <a:gd name="connsiteY1022" fmla="*/ 1395590 h 5003676"/>
              <a:gd name="connsiteX1023" fmla="*/ 3364576 w 4827814"/>
              <a:gd name="connsiteY1023" fmla="*/ 1375879 h 5003676"/>
              <a:gd name="connsiteX1024" fmla="*/ 3361895 w 4827814"/>
              <a:gd name="connsiteY1024" fmla="*/ 1367792 h 5003676"/>
              <a:gd name="connsiteX1025" fmla="*/ 3360553 w 4827814"/>
              <a:gd name="connsiteY1025" fmla="*/ 1368296 h 5003676"/>
              <a:gd name="connsiteX1026" fmla="*/ 3359214 w 4827814"/>
              <a:gd name="connsiteY1026" fmla="*/ 1371835 h 5003676"/>
              <a:gd name="connsiteX1027" fmla="*/ 3360778 w 4827814"/>
              <a:gd name="connsiteY1027" fmla="*/ 1375373 h 5003676"/>
              <a:gd name="connsiteX1028" fmla="*/ 3363683 w 4827814"/>
              <a:gd name="connsiteY1028" fmla="*/ 1375879 h 5003676"/>
              <a:gd name="connsiteX1029" fmla="*/ 3461113 w 4827814"/>
              <a:gd name="connsiteY1029" fmla="*/ 1351616 h 5003676"/>
              <a:gd name="connsiteX1030" fmla="*/ 3453179 w 4827814"/>
              <a:gd name="connsiteY1030" fmla="*/ 1363748 h 5003676"/>
              <a:gd name="connsiteX1031" fmla="*/ 3443235 w 4827814"/>
              <a:gd name="connsiteY1031" fmla="*/ 1375879 h 5003676"/>
              <a:gd name="connsiteX1032" fmla="*/ 3443235 w 4827814"/>
              <a:gd name="connsiteY1032" fmla="*/ 1392052 h 5003676"/>
              <a:gd name="connsiteX1033" fmla="*/ 3471057 w 4827814"/>
              <a:gd name="connsiteY1033" fmla="*/ 1419344 h 5003676"/>
              <a:gd name="connsiteX1034" fmla="*/ 3499548 w 4827814"/>
              <a:gd name="connsiteY1034" fmla="*/ 1428440 h 5003676"/>
              <a:gd name="connsiteX1035" fmla="*/ 3502230 w 4827814"/>
              <a:gd name="connsiteY1035" fmla="*/ 1420860 h 5003676"/>
              <a:gd name="connsiteX1036" fmla="*/ 3502230 w 4827814"/>
              <a:gd name="connsiteY1036" fmla="*/ 1404180 h 5003676"/>
              <a:gd name="connsiteX1037" fmla="*/ 3520107 w 4827814"/>
              <a:gd name="connsiteY1037" fmla="*/ 1392053 h 5003676"/>
              <a:gd name="connsiteX1038" fmla="*/ 3520107 w 4827814"/>
              <a:gd name="connsiteY1038" fmla="*/ 1375879 h 5003676"/>
              <a:gd name="connsiteX1039" fmla="*/ 3489716 w 4827814"/>
              <a:gd name="connsiteY1039" fmla="*/ 1388007 h 5003676"/>
              <a:gd name="connsiteX1040" fmla="*/ 3475750 w 4827814"/>
              <a:gd name="connsiteY1040" fmla="*/ 1362234 h 5003676"/>
              <a:gd name="connsiteX1041" fmla="*/ 3461113 w 4827814"/>
              <a:gd name="connsiteY1041" fmla="*/ 1351616 h 5003676"/>
              <a:gd name="connsiteX1042" fmla="*/ 3429828 w 4827814"/>
              <a:gd name="connsiteY1042" fmla="*/ 1343533 h 5003676"/>
              <a:gd name="connsiteX1043" fmla="*/ 3416420 w 4827814"/>
              <a:gd name="connsiteY1043" fmla="*/ 1347575 h 5003676"/>
              <a:gd name="connsiteX1044" fmla="*/ 3411950 w 4827814"/>
              <a:gd name="connsiteY1044" fmla="*/ 1367793 h 5003676"/>
              <a:gd name="connsiteX1045" fmla="*/ 3416085 w 4827814"/>
              <a:gd name="connsiteY1045" fmla="*/ 1374869 h 5003676"/>
              <a:gd name="connsiteX1046" fmla="*/ 3420889 w 4827814"/>
              <a:gd name="connsiteY1046" fmla="*/ 1375879 h 5003676"/>
              <a:gd name="connsiteX1047" fmla="*/ 3426475 w 4827814"/>
              <a:gd name="connsiteY1047" fmla="*/ 1366780 h 5003676"/>
              <a:gd name="connsiteX1048" fmla="*/ 3430722 w 4827814"/>
              <a:gd name="connsiteY1048" fmla="*/ 1351617 h 5003676"/>
              <a:gd name="connsiteX1049" fmla="*/ 3315414 w 4827814"/>
              <a:gd name="connsiteY1049" fmla="*/ 1339489 h 5003676"/>
              <a:gd name="connsiteX1050" fmla="*/ 3311727 w 4827814"/>
              <a:gd name="connsiteY1050" fmla="*/ 1349596 h 5003676"/>
              <a:gd name="connsiteX1051" fmla="*/ 3307370 w 4827814"/>
              <a:gd name="connsiteY1051" fmla="*/ 1359706 h 5003676"/>
              <a:gd name="connsiteX1052" fmla="*/ 3314521 w 4827814"/>
              <a:gd name="connsiteY1052" fmla="*/ 1374362 h 5003676"/>
              <a:gd name="connsiteX1053" fmla="*/ 3321671 w 4827814"/>
              <a:gd name="connsiteY1053" fmla="*/ 1379921 h 5003676"/>
              <a:gd name="connsiteX1054" fmla="*/ 3343124 w 4827814"/>
              <a:gd name="connsiteY1054" fmla="*/ 1375879 h 5003676"/>
              <a:gd name="connsiteX1055" fmla="*/ 3343348 w 4827814"/>
              <a:gd name="connsiteY1055" fmla="*/ 1387501 h 5003676"/>
              <a:gd name="connsiteX1056" fmla="*/ 3344912 w 4827814"/>
              <a:gd name="connsiteY1056" fmla="*/ 1396094 h 5003676"/>
              <a:gd name="connsiteX1057" fmla="*/ 3348934 w 4827814"/>
              <a:gd name="connsiteY1057" fmla="*/ 1382449 h 5003676"/>
              <a:gd name="connsiteX1058" fmla="*/ 3350275 w 4827814"/>
              <a:gd name="connsiteY1058" fmla="*/ 1359706 h 5003676"/>
              <a:gd name="connsiteX1059" fmla="*/ 3347258 w 4827814"/>
              <a:gd name="connsiteY1059" fmla="*/ 1359200 h 5003676"/>
              <a:gd name="connsiteX1060" fmla="*/ 3344912 w 4827814"/>
              <a:gd name="connsiteY1060" fmla="*/ 1367793 h 5003676"/>
              <a:gd name="connsiteX1061" fmla="*/ 3328264 w 4827814"/>
              <a:gd name="connsiteY1061" fmla="*/ 1359706 h 5003676"/>
              <a:gd name="connsiteX1062" fmla="*/ 3316308 w 4827814"/>
              <a:gd name="connsiteY1062" fmla="*/ 1351617 h 5003676"/>
              <a:gd name="connsiteX1063" fmla="*/ 3317202 w 4827814"/>
              <a:gd name="connsiteY1063" fmla="*/ 1343533 h 5003676"/>
              <a:gd name="connsiteX1064" fmla="*/ 3315414 w 4827814"/>
              <a:gd name="connsiteY1064" fmla="*/ 1339489 h 5003676"/>
              <a:gd name="connsiteX1065" fmla="*/ 3209940 w 4827814"/>
              <a:gd name="connsiteY1065" fmla="*/ 1307142 h 5003676"/>
              <a:gd name="connsiteX1066" fmla="*/ 3181449 w 4827814"/>
              <a:gd name="connsiteY1066" fmla="*/ 1319274 h 5003676"/>
              <a:gd name="connsiteX1067" fmla="*/ 3153627 w 4827814"/>
              <a:gd name="connsiteY1067" fmla="*/ 1343533 h 5003676"/>
              <a:gd name="connsiteX1068" fmla="*/ 3192063 w 4827814"/>
              <a:gd name="connsiteY1068" fmla="*/ 1343533 h 5003676"/>
              <a:gd name="connsiteX1069" fmla="*/ 3206365 w 4827814"/>
              <a:gd name="connsiteY1069" fmla="*/ 1333423 h 5003676"/>
              <a:gd name="connsiteX1070" fmla="*/ 3220666 w 4827814"/>
              <a:gd name="connsiteY1070" fmla="*/ 1323315 h 5003676"/>
              <a:gd name="connsiteX1071" fmla="*/ 3215638 w 4827814"/>
              <a:gd name="connsiteY1071" fmla="*/ 1310680 h 5003676"/>
              <a:gd name="connsiteX1072" fmla="*/ 3209940 w 4827814"/>
              <a:gd name="connsiteY1072" fmla="*/ 1307142 h 5003676"/>
              <a:gd name="connsiteX1073" fmla="*/ 504764 w 4827814"/>
              <a:gd name="connsiteY1073" fmla="*/ 1221685 h 5003676"/>
              <a:gd name="connsiteX1074" fmla="*/ 499624 w 4827814"/>
              <a:gd name="connsiteY1074" fmla="*/ 1223706 h 5003676"/>
              <a:gd name="connsiteX1075" fmla="*/ 495825 w 4827814"/>
              <a:gd name="connsiteY1075" fmla="*/ 1237858 h 5003676"/>
              <a:gd name="connsiteX1076" fmla="*/ 476831 w 4827814"/>
              <a:gd name="connsiteY1076" fmla="*/ 1252008 h 5003676"/>
              <a:gd name="connsiteX1077" fmla="*/ 473464 w 4827814"/>
              <a:gd name="connsiteY1077" fmla="*/ 1259335 h 5003676"/>
              <a:gd name="connsiteX1078" fmla="*/ 488520 w 4827814"/>
              <a:gd name="connsiteY1078" fmla="*/ 1252314 h 5003676"/>
              <a:gd name="connsiteX1079" fmla="*/ 491090 w 4827814"/>
              <a:gd name="connsiteY1079" fmla="*/ 1251304 h 5003676"/>
              <a:gd name="connsiteX1080" fmla="*/ 492989 w 4827814"/>
              <a:gd name="connsiteY1080" fmla="*/ 1244229 h 5003676"/>
              <a:gd name="connsiteX1081" fmla="*/ 492988 w 4827814"/>
              <a:gd name="connsiteY1081" fmla="*/ 1240188 h 5003676"/>
              <a:gd name="connsiteX1082" fmla="*/ 503045 w 4827814"/>
              <a:gd name="connsiteY1082" fmla="*/ 1242209 h 5003676"/>
              <a:gd name="connsiteX1083" fmla="*/ 507318 w 4827814"/>
              <a:gd name="connsiteY1083" fmla="*/ 1236775 h 5003676"/>
              <a:gd name="connsiteX1084" fmla="*/ 508572 w 4827814"/>
              <a:gd name="connsiteY1084" fmla="*/ 1224799 h 5003676"/>
              <a:gd name="connsiteX1085" fmla="*/ 432878 w 4827814"/>
              <a:gd name="connsiteY1085" fmla="*/ 1164459 h 5003676"/>
              <a:gd name="connsiteX1086" fmla="*/ 432878 w 4827814"/>
              <a:gd name="connsiteY1086" fmla="*/ 1172546 h 5003676"/>
              <a:gd name="connsiteX1087" fmla="*/ 441817 w 4827814"/>
              <a:gd name="connsiteY1087" fmla="*/ 1179115 h 5003676"/>
              <a:gd name="connsiteX1088" fmla="*/ 450755 w 4827814"/>
              <a:gd name="connsiteY1088" fmla="*/ 1164459 h 5003676"/>
              <a:gd name="connsiteX1089" fmla="*/ 3033116 w 4827814"/>
              <a:gd name="connsiteY1089" fmla="*/ 1129240 h 5003676"/>
              <a:gd name="connsiteX1090" fmla="*/ 3012398 w 4827814"/>
              <a:gd name="connsiteY1090" fmla="*/ 1129240 h 5003676"/>
              <a:gd name="connsiteX1091" fmla="*/ 3012398 w 4827814"/>
              <a:gd name="connsiteY1091" fmla="*/ 1137327 h 5003676"/>
              <a:gd name="connsiteX1092" fmla="*/ 3033404 w 4827814"/>
              <a:gd name="connsiteY1092" fmla="*/ 1143899 h 5003676"/>
              <a:gd name="connsiteX1093" fmla="*/ 3044912 w 4827814"/>
              <a:gd name="connsiteY1093" fmla="*/ 1135868 h 5003676"/>
              <a:gd name="connsiteX1094" fmla="*/ 3043486 w 4827814"/>
              <a:gd name="connsiteY1094" fmla="*/ 1135062 h 5003676"/>
              <a:gd name="connsiteX1095" fmla="*/ 3554967 w 4827814"/>
              <a:gd name="connsiteY1095" fmla="*/ 1092852 h 5003676"/>
              <a:gd name="connsiteX1096" fmla="*/ 3549604 w 4827814"/>
              <a:gd name="connsiteY1096" fmla="*/ 1104980 h 5003676"/>
              <a:gd name="connsiteX1097" fmla="*/ 3553180 w 4827814"/>
              <a:gd name="connsiteY1097" fmla="*/ 1108518 h 5003676"/>
              <a:gd name="connsiteX1098" fmla="*/ 3556755 w 4827814"/>
              <a:gd name="connsiteY1098" fmla="*/ 1109025 h 5003676"/>
              <a:gd name="connsiteX1099" fmla="*/ 3556755 w 4827814"/>
              <a:gd name="connsiteY1099" fmla="*/ 1092852 h 5003676"/>
              <a:gd name="connsiteX1100" fmla="*/ 3520221 w 4827814"/>
              <a:gd name="connsiteY1100" fmla="*/ 1092852 h 5003676"/>
              <a:gd name="connsiteX1101" fmla="*/ 3521363 w 4827814"/>
              <a:gd name="connsiteY1101" fmla="*/ 1102717 h 5003676"/>
              <a:gd name="connsiteX1102" fmla="*/ 3526084 w 4827814"/>
              <a:gd name="connsiteY1102" fmla="*/ 1103905 h 5003676"/>
              <a:gd name="connsiteX1103" fmla="*/ 3528151 w 4827814"/>
              <a:gd name="connsiteY1103" fmla="*/ 1092853 h 5003676"/>
              <a:gd name="connsiteX1104" fmla="*/ 3809338 w 4827814"/>
              <a:gd name="connsiteY1104" fmla="*/ 1084214 h 5003676"/>
              <a:gd name="connsiteX1105" fmla="*/ 3837047 w 4827814"/>
              <a:gd name="connsiteY1105" fmla="*/ 1088259 h 5003676"/>
              <a:gd name="connsiteX1106" fmla="*/ 3809338 w 4827814"/>
              <a:gd name="connsiteY1106" fmla="*/ 1104431 h 5003676"/>
              <a:gd name="connsiteX1107" fmla="*/ 4418052 w 4827814"/>
              <a:gd name="connsiteY1107" fmla="*/ 1055913 h 5003676"/>
              <a:gd name="connsiteX1108" fmla="*/ 4435929 w 4827814"/>
              <a:gd name="connsiteY1108" fmla="*/ 1055913 h 5003676"/>
              <a:gd name="connsiteX1109" fmla="*/ 4435929 w 4827814"/>
              <a:gd name="connsiteY1109" fmla="*/ 1068041 h 5003676"/>
              <a:gd name="connsiteX1110" fmla="*/ 4426656 w 4827814"/>
              <a:gd name="connsiteY1110" fmla="*/ 1071072 h 5003676"/>
              <a:gd name="connsiteX1111" fmla="*/ 4418052 w 4827814"/>
              <a:gd name="connsiteY1111" fmla="*/ 1055913 h 5003676"/>
              <a:gd name="connsiteX1112" fmla="*/ 116454 w 4827814"/>
              <a:gd name="connsiteY1112" fmla="*/ 1047203 h 5003676"/>
              <a:gd name="connsiteX1113" fmla="*/ 129862 w 4827814"/>
              <a:gd name="connsiteY1113" fmla="*/ 1051248 h 5003676"/>
              <a:gd name="connsiteX1114" fmla="*/ 116454 w 4827814"/>
              <a:gd name="connsiteY1114" fmla="*/ 1059335 h 5003676"/>
              <a:gd name="connsiteX1115" fmla="*/ 2146616 w 4827814"/>
              <a:gd name="connsiteY1115" fmla="*/ 1038024 h 5003676"/>
              <a:gd name="connsiteX1116" fmla="*/ 2140360 w 4827814"/>
              <a:gd name="connsiteY1116" fmla="*/ 1038024 h 5003676"/>
              <a:gd name="connsiteX1117" fmla="*/ 2140360 w 4827814"/>
              <a:gd name="connsiteY1117" fmla="*/ 1050152 h 5003676"/>
              <a:gd name="connsiteX1118" fmla="*/ 2142147 w 4827814"/>
              <a:gd name="connsiteY1118" fmla="*/ 1054197 h 5003676"/>
              <a:gd name="connsiteX1119" fmla="*/ 2144717 w 4827814"/>
              <a:gd name="connsiteY1119" fmla="*/ 1047625 h 5003676"/>
              <a:gd name="connsiteX1120" fmla="*/ 2146616 w 4827814"/>
              <a:gd name="connsiteY1120" fmla="*/ 1038024 h 5003676"/>
              <a:gd name="connsiteX1121" fmla="*/ 2113639 w 4827814"/>
              <a:gd name="connsiteY1121" fmla="*/ 1032714 h 5003676"/>
              <a:gd name="connsiteX1122" fmla="*/ 2108155 w 4827814"/>
              <a:gd name="connsiteY1122" fmla="*/ 1033861 h 5003676"/>
              <a:gd name="connsiteX1123" fmla="*/ 2109968 w 4827814"/>
              <a:gd name="connsiteY1123" fmla="*/ 1042066 h 5003676"/>
              <a:gd name="connsiteX1124" fmla="*/ 2113544 w 4827814"/>
              <a:gd name="connsiteY1124" fmla="*/ 1034486 h 5003676"/>
              <a:gd name="connsiteX1125" fmla="*/ 3806656 w 4827814"/>
              <a:gd name="connsiteY1125" fmla="*/ 1031653 h 5003676"/>
              <a:gd name="connsiteX1126" fmla="*/ 3810231 w 4827814"/>
              <a:gd name="connsiteY1126" fmla="*/ 1031653 h 5003676"/>
              <a:gd name="connsiteX1127" fmla="*/ 3809785 w 4827814"/>
              <a:gd name="connsiteY1127" fmla="*/ 1043781 h 5003676"/>
              <a:gd name="connsiteX1128" fmla="*/ 3809338 w 4827814"/>
              <a:gd name="connsiteY1128" fmla="*/ 1055912 h 5003676"/>
              <a:gd name="connsiteX1129" fmla="*/ 3806656 w 4827814"/>
              <a:gd name="connsiteY1129" fmla="*/ 1055912 h 5003676"/>
              <a:gd name="connsiteX1130" fmla="*/ 2128071 w 4827814"/>
              <a:gd name="connsiteY1130" fmla="*/ 1029605 h 5003676"/>
              <a:gd name="connsiteX1131" fmla="*/ 2117709 w 4827814"/>
              <a:gd name="connsiteY1131" fmla="*/ 1031850 h 5003676"/>
              <a:gd name="connsiteX1132" fmla="*/ 2117120 w 4827814"/>
              <a:gd name="connsiteY1132" fmla="*/ 1038024 h 5003676"/>
              <a:gd name="connsiteX1133" fmla="*/ 2126393 w 4827814"/>
              <a:gd name="connsiteY1133" fmla="*/ 1032464 h 5003676"/>
              <a:gd name="connsiteX1134" fmla="*/ 2164886 w 4827814"/>
              <a:gd name="connsiteY1134" fmla="*/ 1024115 h 5003676"/>
              <a:gd name="connsiteX1135" fmla="*/ 2161812 w 4827814"/>
              <a:gd name="connsiteY1135" fmla="*/ 1038024 h 5003676"/>
              <a:gd name="connsiteX1136" fmla="*/ 2161811 w 4827814"/>
              <a:gd name="connsiteY1136" fmla="*/ 1049058 h 5003676"/>
              <a:gd name="connsiteX1137" fmla="*/ 2166680 w 4827814"/>
              <a:gd name="connsiteY1137" fmla="*/ 1044032 h 5003676"/>
              <a:gd name="connsiteX1138" fmla="*/ 2192569 w 4827814"/>
              <a:gd name="connsiteY1138" fmla="*/ 1033849 h 5003676"/>
              <a:gd name="connsiteX1139" fmla="*/ 2194586 w 4827814"/>
              <a:gd name="connsiteY1139" fmla="*/ 1033243 h 5003676"/>
              <a:gd name="connsiteX1140" fmla="*/ 2183776 w 4827814"/>
              <a:gd name="connsiteY1140" fmla="*/ 1024115 h 5003676"/>
              <a:gd name="connsiteX1141" fmla="*/ 3466099 w 4827814"/>
              <a:gd name="connsiteY1141" fmla="*/ 1023673 h 5003676"/>
              <a:gd name="connsiteX1142" fmla="*/ 3481671 w 4827814"/>
              <a:gd name="connsiteY1142" fmla="*/ 1040288 h 5003676"/>
              <a:gd name="connsiteX1143" fmla="*/ 3484353 w 4827814"/>
              <a:gd name="connsiteY1143" fmla="*/ 1040288 h 5003676"/>
              <a:gd name="connsiteX1144" fmla="*/ 3495637 w 4827814"/>
              <a:gd name="connsiteY1144" fmla="*/ 1035233 h 5003676"/>
              <a:gd name="connsiteX1145" fmla="*/ 3500316 w 4827814"/>
              <a:gd name="connsiteY1145" fmla="*/ 1036877 h 5003676"/>
              <a:gd name="connsiteX1146" fmla="*/ 3501659 w 4827814"/>
              <a:gd name="connsiteY1146" fmla="*/ 1027919 h 5003676"/>
              <a:gd name="connsiteX1147" fmla="*/ 3866545 w 4827814"/>
              <a:gd name="connsiteY1147" fmla="*/ 1023566 h 5003676"/>
              <a:gd name="connsiteX1148" fmla="*/ 3874589 w 4827814"/>
              <a:gd name="connsiteY1148" fmla="*/ 1027609 h 5003676"/>
              <a:gd name="connsiteX1149" fmla="*/ 3872690 w 4827814"/>
              <a:gd name="connsiteY1149" fmla="*/ 1035191 h 5003676"/>
              <a:gd name="connsiteX1150" fmla="*/ 3870120 w 4827814"/>
              <a:gd name="connsiteY1150" fmla="*/ 1039740 h 5003676"/>
              <a:gd name="connsiteX1151" fmla="*/ 3866545 w 4827814"/>
              <a:gd name="connsiteY1151" fmla="*/ 1031653 h 5003676"/>
              <a:gd name="connsiteX1152" fmla="*/ 1857007 w 4827814"/>
              <a:gd name="connsiteY1152" fmla="*/ 1021851 h 5003676"/>
              <a:gd name="connsiteX1153" fmla="*/ 1848963 w 4827814"/>
              <a:gd name="connsiteY1153" fmla="*/ 1038024 h 5003676"/>
              <a:gd name="connsiteX1154" fmla="*/ 1848963 w 4827814"/>
              <a:gd name="connsiteY1154" fmla="*/ 1050152 h 5003676"/>
              <a:gd name="connsiteX1155" fmla="*/ 1865946 w 4827814"/>
              <a:gd name="connsiteY1155" fmla="*/ 1050153 h 5003676"/>
              <a:gd name="connsiteX1156" fmla="*/ 1865946 w 4827814"/>
              <a:gd name="connsiteY1156" fmla="*/ 1038025 h 5003676"/>
              <a:gd name="connsiteX1157" fmla="*/ 181706 w 4827814"/>
              <a:gd name="connsiteY1157" fmla="*/ 1018901 h 5003676"/>
              <a:gd name="connsiteX1158" fmla="*/ 173661 w 4827814"/>
              <a:gd name="connsiteY1158" fmla="*/ 1018902 h 5003676"/>
              <a:gd name="connsiteX1159" fmla="*/ 173661 w 4827814"/>
              <a:gd name="connsiteY1159" fmla="*/ 1031030 h 5003676"/>
              <a:gd name="connsiteX1160" fmla="*/ 175449 w 4827814"/>
              <a:gd name="connsiteY1160" fmla="*/ 1031030 h 5003676"/>
              <a:gd name="connsiteX1161" fmla="*/ 178577 w 4827814"/>
              <a:gd name="connsiteY1161" fmla="*/ 1027998 h 5003676"/>
              <a:gd name="connsiteX1162" fmla="*/ 181706 w 4827814"/>
              <a:gd name="connsiteY1162" fmla="*/ 1018901 h 5003676"/>
              <a:gd name="connsiteX1163" fmla="*/ 1924941 w 4827814"/>
              <a:gd name="connsiteY1163" fmla="*/ 1017807 h 5003676"/>
              <a:gd name="connsiteX1164" fmla="*/ 1921366 w 4827814"/>
              <a:gd name="connsiteY1164" fmla="*/ 1038024 h 5003676"/>
              <a:gd name="connsiteX1165" fmla="*/ 1926728 w 4827814"/>
              <a:gd name="connsiteY1165" fmla="*/ 1045604 h 5003676"/>
              <a:gd name="connsiteX1166" fmla="*/ 1932091 w 4827814"/>
              <a:gd name="connsiteY1166" fmla="*/ 1050152 h 5003676"/>
              <a:gd name="connsiteX1167" fmla="*/ 1946823 w 4827814"/>
              <a:gd name="connsiteY1167" fmla="*/ 1045809 h 5003676"/>
              <a:gd name="connsiteX1168" fmla="*/ 1968905 w 4827814"/>
              <a:gd name="connsiteY1168" fmla="*/ 1036975 h 5003676"/>
              <a:gd name="connsiteX1169" fmla="*/ 1981253 w 4827814"/>
              <a:gd name="connsiteY1169" fmla="*/ 1029938 h 5003676"/>
              <a:gd name="connsiteX1170" fmla="*/ 1968963 w 4827814"/>
              <a:gd name="connsiteY1170" fmla="*/ 1019324 h 5003676"/>
              <a:gd name="connsiteX1171" fmla="*/ 1955331 w 4827814"/>
              <a:gd name="connsiteY1171" fmla="*/ 1017807 h 5003676"/>
              <a:gd name="connsiteX1172" fmla="*/ 1945834 w 4827814"/>
              <a:gd name="connsiteY1172" fmla="*/ 1018818 h 5003676"/>
              <a:gd name="connsiteX1173" fmla="*/ 1938349 w 4827814"/>
              <a:gd name="connsiteY1173" fmla="*/ 1038024 h 5003676"/>
              <a:gd name="connsiteX1174" fmla="*/ 1935667 w 4827814"/>
              <a:gd name="connsiteY1174" fmla="*/ 1038024 h 5003676"/>
              <a:gd name="connsiteX1175" fmla="*/ 1930639 w 4827814"/>
              <a:gd name="connsiteY1175" fmla="*/ 1024883 h 5003676"/>
              <a:gd name="connsiteX1176" fmla="*/ 1924941 w 4827814"/>
              <a:gd name="connsiteY1176" fmla="*/ 1017807 h 5003676"/>
              <a:gd name="connsiteX1177" fmla="*/ 1872203 w 4827814"/>
              <a:gd name="connsiteY1177" fmla="*/ 1017806 h 5003676"/>
              <a:gd name="connsiteX1178" fmla="*/ 1870973 w 4827814"/>
              <a:gd name="connsiteY1178" fmla="*/ 1018817 h 5003676"/>
              <a:gd name="connsiteX1179" fmla="*/ 1870416 w 4827814"/>
              <a:gd name="connsiteY1179" fmla="*/ 1025893 h 5003676"/>
              <a:gd name="connsiteX1180" fmla="*/ 1870415 w 4827814"/>
              <a:gd name="connsiteY1180" fmla="*/ 1038024 h 5003676"/>
              <a:gd name="connsiteX1181" fmla="*/ 1873097 w 4827814"/>
              <a:gd name="connsiteY1181" fmla="*/ 1038024 h 5003676"/>
              <a:gd name="connsiteX1182" fmla="*/ 1873544 w 4827814"/>
              <a:gd name="connsiteY1182" fmla="*/ 1031958 h 5003676"/>
              <a:gd name="connsiteX1183" fmla="*/ 1873991 w 4827814"/>
              <a:gd name="connsiteY1183" fmla="*/ 1025893 h 5003676"/>
              <a:gd name="connsiteX1184" fmla="*/ 1873432 w 4827814"/>
              <a:gd name="connsiteY1184" fmla="*/ 1021851 h 5003676"/>
              <a:gd name="connsiteX1185" fmla="*/ 1872203 w 4827814"/>
              <a:gd name="connsiteY1185" fmla="*/ 1017806 h 5003676"/>
              <a:gd name="connsiteX1186" fmla="*/ 2112609 w 4827814"/>
              <a:gd name="connsiteY1186" fmla="*/ 1016534 h 5003676"/>
              <a:gd name="connsiteX1187" fmla="*/ 2114363 w 4827814"/>
              <a:gd name="connsiteY1187" fmla="*/ 1019186 h 5003676"/>
              <a:gd name="connsiteX1188" fmla="*/ 2114438 w 4827814"/>
              <a:gd name="connsiteY1188" fmla="*/ 1017806 h 5003676"/>
              <a:gd name="connsiteX1189" fmla="*/ 2087622 w 4827814"/>
              <a:gd name="connsiteY1189" fmla="*/ 1001634 h 5003676"/>
              <a:gd name="connsiteX1190" fmla="*/ 2087734 w 4827814"/>
              <a:gd name="connsiteY1190" fmla="*/ 1017807 h 5003676"/>
              <a:gd name="connsiteX1191" fmla="*/ 2087750 w 4827814"/>
              <a:gd name="connsiteY1191" fmla="*/ 1018149 h 5003676"/>
              <a:gd name="connsiteX1192" fmla="*/ 2094481 w 4827814"/>
              <a:gd name="connsiteY1192" fmla="*/ 1013745 h 5003676"/>
              <a:gd name="connsiteX1193" fmla="*/ 2091979 w 4827814"/>
              <a:gd name="connsiteY1193" fmla="*/ 1005171 h 5003676"/>
              <a:gd name="connsiteX1194" fmla="*/ 2087622 w 4827814"/>
              <a:gd name="connsiteY1194" fmla="*/ 1001634 h 5003676"/>
              <a:gd name="connsiteX1195" fmla="*/ 2134996 w 4827814"/>
              <a:gd name="connsiteY1195" fmla="*/ 1001633 h 5003676"/>
              <a:gd name="connsiteX1196" fmla="*/ 2132203 w 4827814"/>
              <a:gd name="connsiteY1196" fmla="*/ 1005172 h 5003676"/>
              <a:gd name="connsiteX1197" fmla="*/ 2131420 w 4827814"/>
              <a:gd name="connsiteY1197" fmla="*/ 1017807 h 5003676"/>
              <a:gd name="connsiteX1198" fmla="*/ 2122593 w 4827814"/>
              <a:gd name="connsiteY1198" fmla="*/ 1015786 h 5003676"/>
              <a:gd name="connsiteX1199" fmla="*/ 2118726 w 4827814"/>
              <a:gd name="connsiteY1199" fmla="*/ 1021219 h 5003676"/>
              <a:gd name="connsiteX1200" fmla="*/ 2118406 w 4827814"/>
              <a:gd name="connsiteY1200" fmla="*/ 1024564 h 5003676"/>
              <a:gd name="connsiteX1201" fmla="*/ 2131842 w 4827814"/>
              <a:gd name="connsiteY1201" fmla="*/ 1020577 h 5003676"/>
              <a:gd name="connsiteX1202" fmla="*/ 2134996 w 4827814"/>
              <a:gd name="connsiteY1202" fmla="*/ 1016303 h 5003676"/>
              <a:gd name="connsiteX1203" fmla="*/ 2058684 w 4827814"/>
              <a:gd name="connsiteY1203" fmla="*/ 1001633 h 5003676"/>
              <a:gd name="connsiteX1204" fmla="*/ 2043823 w 4827814"/>
              <a:gd name="connsiteY1204" fmla="*/ 1013765 h 5003676"/>
              <a:gd name="connsiteX1205" fmla="*/ 2023824 w 4827814"/>
              <a:gd name="connsiteY1205" fmla="*/ 1009216 h 5003676"/>
              <a:gd name="connsiteX1206" fmla="*/ 2004494 w 4827814"/>
              <a:gd name="connsiteY1206" fmla="*/ 1001634 h 5003676"/>
              <a:gd name="connsiteX1207" fmla="*/ 2004493 w 4827814"/>
              <a:gd name="connsiteY1207" fmla="*/ 1017807 h 5003676"/>
              <a:gd name="connsiteX1208" fmla="*/ 2024158 w 4827814"/>
              <a:gd name="connsiteY1208" fmla="*/ 1029938 h 5003676"/>
              <a:gd name="connsiteX1209" fmla="*/ 2043823 w 4827814"/>
              <a:gd name="connsiteY1209" fmla="*/ 1042066 h 5003676"/>
              <a:gd name="connsiteX1210" fmla="*/ 2060202 w 4827814"/>
              <a:gd name="connsiteY1210" fmla="*/ 1037346 h 5003676"/>
              <a:gd name="connsiteX1211" fmla="*/ 2062232 w 4827814"/>
              <a:gd name="connsiteY1211" fmla="*/ 1028160 h 5003676"/>
              <a:gd name="connsiteX1212" fmla="*/ 2063859 w 4827814"/>
              <a:gd name="connsiteY1212" fmla="*/ 1033678 h 5003676"/>
              <a:gd name="connsiteX1213" fmla="*/ 2070346 w 4827814"/>
              <a:gd name="connsiteY1213" fmla="*/ 1025008 h 5003676"/>
              <a:gd name="connsiteX1214" fmla="*/ 2074214 w 4827814"/>
              <a:gd name="connsiteY1214" fmla="*/ 1001634 h 5003676"/>
              <a:gd name="connsiteX1215" fmla="*/ 2058684 w 4827814"/>
              <a:gd name="connsiteY1215" fmla="*/ 1001633 h 5003676"/>
              <a:gd name="connsiteX1216" fmla="*/ 3357942 w 4827814"/>
              <a:gd name="connsiteY1216" fmla="*/ 975048 h 5003676"/>
              <a:gd name="connsiteX1217" fmla="*/ 3357942 w 4827814"/>
              <a:gd name="connsiteY1217" fmla="*/ 984116 h 5003676"/>
              <a:gd name="connsiteX1218" fmla="*/ 3358783 w 4827814"/>
              <a:gd name="connsiteY1218" fmla="*/ 984281 h 5003676"/>
              <a:gd name="connsiteX1219" fmla="*/ 3414525 w 4827814"/>
              <a:gd name="connsiteY1219" fmla="*/ 1001143 h 5003676"/>
              <a:gd name="connsiteX1220" fmla="*/ 3411573 w 4827814"/>
              <a:gd name="connsiteY1220" fmla="*/ 999307 h 5003676"/>
              <a:gd name="connsiteX1221" fmla="*/ 3357942 w 4827814"/>
              <a:gd name="connsiteY1221" fmla="*/ 975048 h 5003676"/>
              <a:gd name="connsiteX1222" fmla="*/ 3301629 w 4827814"/>
              <a:gd name="connsiteY1222" fmla="*/ 938657 h 5003676"/>
              <a:gd name="connsiteX1223" fmla="*/ 3301629 w 4827814"/>
              <a:gd name="connsiteY1223" fmla="*/ 950788 h 5003676"/>
              <a:gd name="connsiteX1224" fmla="*/ 3312356 w 4827814"/>
              <a:gd name="connsiteY1224" fmla="*/ 950788 h 5003676"/>
              <a:gd name="connsiteX1225" fmla="*/ 3320400 w 4827814"/>
              <a:gd name="connsiteY1225" fmla="*/ 972013 h 5003676"/>
              <a:gd name="connsiteX1226" fmla="*/ 3331126 w 4827814"/>
              <a:gd name="connsiteY1226" fmla="*/ 975047 h 5003676"/>
              <a:gd name="connsiteX1227" fmla="*/ 3344422 w 4827814"/>
              <a:gd name="connsiteY1227" fmla="*/ 967972 h 5003676"/>
              <a:gd name="connsiteX1228" fmla="*/ 3354366 w 4827814"/>
              <a:gd name="connsiteY1228" fmla="*/ 954829 h 5003676"/>
              <a:gd name="connsiteX1229" fmla="*/ 3352579 w 4827814"/>
              <a:gd name="connsiteY1229" fmla="*/ 950788 h 5003676"/>
              <a:gd name="connsiteX1230" fmla="*/ 3327104 w 4827814"/>
              <a:gd name="connsiteY1230" fmla="*/ 943205 h 5003676"/>
              <a:gd name="connsiteX1231" fmla="*/ 3301629 w 4827814"/>
              <a:gd name="connsiteY1231" fmla="*/ 938657 h 5003676"/>
              <a:gd name="connsiteX1232" fmla="*/ 3271685 w 4827814"/>
              <a:gd name="connsiteY1232" fmla="*/ 892666 h 5003676"/>
              <a:gd name="connsiteX1233" fmla="*/ 3271238 w 4827814"/>
              <a:gd name="connsiteY1233" fmla="*/ 894182 h 5003676"/>
              <a:gd name="connsiteX1234" fmla="*/ 3266881 w 4827814"/>
              <a:gd name="connsiteY1234" fmla="*/ 906817 h 5003676"/>
              <a:gd name="connsiteX1235" fmla="*/ 3263193 w 4827814"/>
              <a:gd name="connsiteY1235" fmla="*/ 922484 h 5003676"/>
              <a:gd name="connsiteX1236" fmla="*/ 3263417 w 4827814"/>
              <a:gd name="connsiteY1236" fmla="*/ 934615 h 5003676"/>
              <a:gd name="connsiteX1237" fmla="*/ 3264981 w 4827814"/>
              <a:gd name="connsiteY1237" fmla="*/ 946744 h 5003676"/>
              <a:gd name="connsiteX1238" fmla="*/ 3269897 w 4827814"/>
              <a:gd name="connsiteY1238" fmla="*/ 926528 h 5003676"/>
              <a:gd name="connsiteX1239" fmla="*/ 3272133 w 4827814"/>
              <a:gd name="connsiteY1239" fmla="*/ 894182 h 5003676"/>
              <a:gd name="connsiteX1240" fmla="*/ 3271685 w 4827814"/>
              <a:gd name="connsiteY1240" fmla="*/ 892666 h 5003676"/>
              <a:gd name="connsiteX1241" fmla="*/ 3263193 w 4827814"/>
              <a:gd name="connsiteY1241" fmla="*/ 886096 h 5003676"/>
              <a:gd name="connsiteX1242" fmla="*/ 3246211 w 4827814"/>
              <a:gd name="connsiteY1242" fmla="*/ 886096 h 5003676"/>
              <a:gd name="connsiteX1243" fmla="*/ 3246211 w 4827814"/>
              <a:gd name="connsiteY1243" fmla="*/ 902266 h 5003676"/>
              <a:gd name="connsiteX1244" fmla="*/ 3204199 w 4827814"/>
              <a:gd name="connsiteY1244" fmla="*/ 886096 h 5003676"/>
              <a:gd name="connsiteX1245" fmla="*/ 3197943 w 4827814"/>
              <a:gd name="connsiteY1245" fmla="*/ 886096 h 5003676"/>
              <a:gd name="connsiteX1246" fmla="*/ 3197942 w 4827814"/>
              <a:gd name="connsiteY1246" fmla="*/ 902266 h 5003676"/>
              <a:gd name="connsiteX1247" fmla="*/ 3199841 w 4827814"/>
              <a:gd name="connsiteY1247" fmla="*/ 909849 h 5003676"/>
              <a:gd name="connsiteX1248" fmla="*/ 3202411 w 4827814"/>
              <a:gd name="connsiteY1248" fmla="*/ 914398 h 5003676"/>
              <a:gd name="connsiteX1249" fmla="*/ 3203976 w 4827814"/>
              <a:gd name="connsiteY1249" fmla="*/ 907828 h 5003676"/>
              <a:gd name="connsiteX1250" fmla="*/ 3204199 w 4827814"/>
              <a:gd name="connsiteY1250" fmla="*/ 898225 h 5003676"/>
              <a:gd name="connsiteX1251" fmla="*/ 3374912 w 4827814"/>
              <a:gd name="connsiteY1251" fmla="*/ 875521 h 5003676"/>
              <a:gd name="connsiteX1252" fmla="*/ 3371350 w 4827814"/>
              <a:gd name="connsiteY1252" fmla="*/ 886096 h 5003676"/>
              <a:gd name="connsiteX1253" fmla="*/ 3389227 w 4827814"/>
              <a:gd name="connsiteY1253" fmla="*/ 890138 h 5003676"/>
              <a:gd name="connsiteX1254" fmla="*/ 3396489 w 4827814"/>
              <a:gd name="connsiteY1254" fmla="*/ 888117 h 5003676"/>
              <a:gd name="connsiteX1255" fmla="*/ 3401123 w 4827814"/>
              <a:gd name="connsiteY1255" fmla="*/ 875630 h 5003676"/>
              <a:gd name="connsiteX1256" fmla="*/ 3390638 w 4827814"/>
              <a:gd name="connsiteY1256" fmla="*/ 877386 h 5003676"/>
              <a:gd name="connsiteX1257" fmla="*/ 3166657 w 4827814"/>
              <a:gd name="connsiteY1257" fmla="*/ 865878 h 5003676"/>
              <a:gd name="connsiteX1258" fmla="*/ 3164869 w 4827814"/>
              <a:gd name="connsiteY1258" fmla="*/ 873964 h 5003676"/>
              <a:gd name="connsiteX1259" fmla="*/ 3164870 w 4827814"/>
              <a:gd name="connsiteY1259" fmla="*/ 886096 h 5003676"/>
              <a:gd name="connsiteX1260" fmla="*/ 3167551 w 4827814"/>
              <a:gd name="connsiteY1260" fmla="*/ 886096 h 5003676"/>
              <a:gd name="connsiteX1261" fmla="*/ 3167550 w 4827814"/>
              <a:gd name="connsiteY1261" fmla="*/ 878009 h 5003676"/>
              <a:gd name="connsiteX1262" fmla="*/ 3166657 w 4827814"/>
              <a:gd name="connsiteY1262" fmla="*/ 865878 h 5003676"/>
              <a:gd name="connsiteX1263" fmla="*/ 2440849 w 4827814"/>
              <a:gd name="connsiteY1263" fmla="*/ 864863 h 5003676"/>
              <a:gd name="connsiteX1264" fmla="*/ 2440849 w 4827814"/>
              <a:gd name="connsiteY1264" fmla="*/ 865878 h 5003676"/>
              <a:gd name="connsiteX1265" fmla="*/ 2441093 w 4827814"/>
              <a:gd name="connsiteY1265" fmla="*/ 865966 h 5003676"/>
              <a:gd name="connsiteX1266" fmla="*/ 2395473 w 4827814"/>
              <a:gd name="connsiteY1266" fmla="*/ 852035 h 5003676"/>
              <a:gd name="connsiteX1267" fmla="*/ 2385429 w 4827814"/>
              <a:gd name="connsiteY1267" fmla="*/ 865878 h 5003676"/>
              <a:gd name="connsiteX1268" fmla="*/ 2379786 w 4827814"/>
              <a:gd name="connsiteY1268" fmla="*/ 860504 h 5003676"/>
              <a:gd name="connsiteX1269" fmla="*/ 2378125 w 4827814"/>
              <a:gd name="connsiteY1269" fmla="*/ 864163 h 5003676"/>
              <a:gd name="connsiteX1270" fmla="*/ 2380917 w 4827814"/>
              <a:gd name="connsiteY1270" fmla="*/ 871239 h 5003676"/>
              <a:gd name="connsiteX1271" fmla="*/ 2384381 w 4827814"/>
              <a:gd name="connsiteY1271" fmla="*/ 872249 h 5003676"/>
              <a:gd name="connsiteX1272" fmla="*/ 2395334 w 4827814"/>
              <a:gd name="connsiteY1272" fmla="*/ 873775 h 5003676"/>
              <a:gd name="connsiteX1273" fmla="*/ 2398502 w 4827814"/>
              <a:gd name="connsiteY1273" fmla="*/ 865374 h 5003676"/>
              <a:gd name="connsiteX1274" fmla="*/ 2402413 w 4827814"/>
              <a:gd name="connsiteY1274" fmla="*/ 865878 h 5003676"/>
              <a:gd name="connsiteX1275" fmla="*/ 2417944 w 4827814"/>
              <a:gd name="connsiteY1275" fmla="*/ 869923 h 5003676"/>
              <a:gd name="connsiteX1276" fmla="*/ 2426421 w 4827814"/>
              <a:gd name="connsiteY1276" fmla="*/ 865877 h 5003676"/>
              <a:gd name="connsiteX1277" fmla="*/ 2429589 w 4827814"/>
              <a:gd name="connsiteY1277" fmla="*/ 852035 h 5003676"/>
              <a:gd name="connsiteX1278" fmla="*/ 2421889 w 4827814"/>
              <a:gd name="connsiteY1278" fmla="*/ 852035 h 5003676"/>
              <a:gd name="connsiteX1279" fmla="*/ 2418503 w 4827814"/>
              <a:gd name="connsiteY1279" fmla="*/ 861836 h 5003676"/>
              <a:gd name="connsiteX1280" fmla="*/ 2416569 w 4827814"/>
              <a:gd name="connsiteY1280" fmla="*/ 852035 h 5003676"/>
              <a:gd name="connsiteX1281" fmla="*/ 3202412 w 4827814"/>
              <a:gd name="connsiteY1281" fmla="*/ 849705 h 5003676"/>
              <a:gd name="connsiteX1282" fmla="*/ 3193473 w 4827814"/>
              <a:gd name="connsiteY1282" fmla="*/ 849706 h 5003676"/>
              <a:gd name="connsiteX1283" fmla="*/ 3193473 w 4827814"/>
              <a:gd name="connsiteY1283" fmla="*/ 865878 h 5003676"/>
              <a:gd name="connsiteX1284" fmla="*/ 3195261 w 4827814"/>
              <a:gd name="connsiteY1284" fmla="*/ 869923 h 5003676"/>
              <a:gd name="connsiteX1285" fmla="*/ 3199171 w 4827814"/>
              <a:gd name="connsiteY1285" fmla="*/ 862847 h 5003676"/>
              <a:gd name="connsiteX1286" fmla="*/ 3202412 w 4827814"/>
              <a:gd name="connsiteY1286" fmla="*/ 849705 h 5003676"/>
              <a:gd name="connsiteX1287" fmla="*/ 3958612 w 4827814"/>
              <a:gd name="connsiteY1287" fmla="*/ 837577 h 5003676"/>
              <a:gd name="connsiteX1288" fmla="*/ 3958612 w 4827814"/>
              <a:gd name="connsiteY1288" fmla="*/ 849705 h 5003676"/>
              <a:gd name="connsiteX1289" fmla="*/ 3954142 w 4827814"/>
              <a:gd name="connsiteY1289" fmla="*/ 849705 h 5003676"/>
              <a:gd name="connsiteX1290" fmla="*/ 3955371 w 4827814"/>
              <a:gd name="connsiteY1290" fmla="*/ 839091 h 5003676"/>
              <a:gd name="connsiteX1291" fmla="*/ 3958612 w 4827814"/>
              <a:gd name="connsiteY1291" fmla="*/ 837577 h 5003676"/>
              <a:gd name="connsiteX1292" fmla="*/ 3163249 w 4827814"/>
              <a:gd name="connsiteY1292" fmla="*/ 829003 h 5003676"/>
              <a:gd name="connsiteX1293" fmla="*/ 3163082 w 4827814"/>
              <a:gd name="connsiteY1293" fmla="*/ 829489 h 5003676"/>
              <a:gd name="connsiteX1294" fmla="*/ 3164869 w 4827814"/>
              <a:gd name="connsiteY1294" fmla="*/ 837577 h 5003676"/>
              <a:gd name="connsiteX1295" fmla="*/ 3166163 w 4827814"/>
              <a:gd name="connsiteY1295" fmla="*/ 829772 h 5003676"/>
              <a:gd name="connsiteX1296" fmla="*/ 3418347 w 4827814"/>
              <a:gd name="connsiteY1296" fmla="*/ 824825 h 5003676"/>
              <a:gd name="connsiteX1297" fmla="*/ 3417900 w 4827814"/>
              <a:gd name="connsiteY1297" fmla="*/ 836954 h 5003676"/>
              <a:gd name="connsiteX1298" fmla="*/ 3417453 w 4827814"/>
              <a:gd name="connsiteY1298" fmla="*/ 849084 h 5003676"/>
              <a:gd name="connsiteX1299" fmla="*/ 3414771 w 4827814"/>
              <a:gd name="connsiteY1299" fmla="*/ 849084 h 5003676"/>
              <a:gd name="connsiteX1300" fmla="*/ 3414771 w 4827814"/>
              <a:gd name="connsiteY1300" fmla="*/ 824826 h 5003676"/>
              <a:gd name="connsiteX1301" fmla="*/ 3117837 w 4827814"/>
              <a:gd name="connsiteY1301" fmla="*/ 822053 h 5003676"/>
              <a:gd name="connsiteX1302" fmla="*/ 3116602 w 4827814"/>
              <a:gd name="connsiteY1302" fmla="*/ 841619 h 5003676"/>
              <a:gd name="connsiteX1303" fmla="*/ 3123082 w 4827814"/>
              <a:gd name="connsiteY1303" fmla="*/ 850211 h 5003676"/>
              <a:gd name="connsiteX1304" fmla="*/ 3130903 w 4827814"/>
              <a:gd name="connsiteY1304" fmla="*/ 849705 h 5003676"/>
              <a:gd name="connsiteX1305" fmla="*/ 3134368 w 4827814"/>
              <a:gd name="connsiteY1305" fmla="*/ 848695 h 5003676"/>
              <a:gd name="connsiteX1306" fmla="*/ 3137160 w 4827814"/>
              <a:gd name="connsiteY1306" fmla="*/ 841619 h 5003676"/>
              <a:gd name="connsiteX1307" fmla="*/ 3135820 w 4827814"/>
              <a:gd name="connsiteY1307" fmla="*/ 838080 h 5003676"/>
              <a:gd name="connsiteX1308" fmla="*/ 3134479 w 4827814"/>
              <a:gd name="connsiteY1308" fmla="*/ 837576 h 5003676"/>
              <a:gd name="connsiteX1309" fmla="*/ 3130121 w 4827814"/>
              <a:gd name="connsiteY1309" fmla="*/ 834038 h 5003676"/>
              <a:gd name="connsiteX1310" fmla="*/ 3126941 w 4827814"/>
              <a:gd name="connsiteY1310" fmla="*/ 823140 h 5003676"/>
              <a:gd name="connsiteX1311" fmla="*/ 3474660 w 4827814"/>
              <a:gd name="connsiteY1311" fmla="*/ 816739 h 5003676"/>
              <a:gd name="connsiteX1312" fmla="*/ 3482704 w 4827814"/>
              <a:gd name="connsiteY1312" fmla="*/ 820781 h 5003676"/>
              <a:gd name="connsiteX1313" fmla="*/ 3480805 w 4827814"/>
              <a:gd name="connsiteY1313" fmla="*/ 828364 h 5003676"/>
              <a:gd name="connsiteX1314" fmla="*/ 3478235 w 4827814"/>
              <a:gd name="connsiteY1314" fmla="*/ 832912 h 5003676"/>
              <a:gd name="connsiteX1315" fmla="*/ 3474660 w 4827814"/>
              <a:gd name="connsiteY1315" fmla="*/ 824825 h 5003676"/>
              <a:gd name="connsiteX1316" fmla="*/ 3023418 w 4827814"/>
              <a:gd name="connsiteY1316" fmla="*/ 801186 h 5003676"/>
              <a:gd name="connsiteX1317" fmla="*/ 3020065 w 4827814"/>
              <a:gd name="connsiteY1317" fmla="*/ 813317 h 5003676"/>
              <a:gd name="connsiteX1318" fmla="*/ 3034367 w 4827814"/>
              <a:gd name="connsiteY1318" fmla="*/ 821404 h 5003676"/>
              <a:gd name="connsiteX1319" fmla="*/ 3038614 w 4827814"/>
              <a:gd name="connsiteY1319" fmla="*/ 819380 h 5003676"/>
              <a:gd name="connsiteX1320" fmla="*/ 3041368 w 4827814"/>
              <a:gd name="connsiteY1320" fmla="*/ 805962 h 5003676"/>
              <a:gd name="connsiteX1321" fmla="*/ 3038943 w 4827814"/>
              <a:gd name="connsiteY1321" fmla="*/ 804454 h 5003676"/>
              <a:gd name="connsiteX1322" fmla="*/ 3028111 w 4827814"/>
              <a:gd name="connsiteY1322" fmla="*/ 801186 h 5003676"/>
              <a:gd name="connsiteX1323" fmla="*/ 3023418 w 4827814"/>
              <a:gd name="connsiteY1323" fmla="*/ 801186 h 5003676"/>
              <a:gd name="connsiteX1324" fmla="*/ 2970792 w 4827814"/>
              <a:gd name="connsiteY1324" fmla="*/ 801186 h 5003676"/>
              <a:gd name="connsiteX1325" fmla="*/ 2967328 w 4827814"/>
              <a:gd name="connsiteY1325" fmla="*/ 813317 h 5003676"/>
              <a:gd name="connsiteX1326" fmla="*/ 2968869 w 4827814"/>
              <a:gd name="connsiteY1326" fmla="*/ 814968 h 5003676"/>
              <a:gd name="connsiteX1327" fmla="*/ 2974758 w 4827814"/>
              <a:gd name="connsiteY1327" fmla="*/ 816739 h 5003676"/>
              <a:gd name="connsiteX1328" fmla="*/ 2990785 w 4827814"/>
              <a:gd name="connsiteY1328" fmla="*/ 816739 h 5003676"/>
              <a:gd name="connsiteX1329" fmla="*/ 2993250 w 4827814"/>
              <a:gd name="connsiteY1329" fmla="*/ 805231 h 5003676"/>
              <a:gd name="connsiteX1330" fmla="*/ 2984759 w 4827814"/>
              <a:gd name="connsiteY1330" fmla="*/ 801693 h 5003676"/>
              <a:gd name="connsiteX1331" fmla="*/ 2976267 w 4827814"/>
              <a:gd name="connsiteY1331" fmla="*/ 801186 h 5003676"/>
              <a:gd name="connsiteX1332" fmla="*/ 2970792 w 4827814"/>
              <a:gd name="connsiteY1332" fmla="*/ 801186 h 5003676"/>
              <a:gd name="connsiteX1333" fmla="*/ 2771575 w 4827814"/>
              <a:gd name="connsiteY1333" fmla="*/ 776926 h 5003676"/>
              <a:gd name="connsiteX1334" fmla="*/ 2769689 w 4827814"/>
              <a:gd name="connsiteY1334" fmla="*/ 778591 h 5003676"/>
              <a:gd name="connsiteX1335" fmla="*/ 2774101 w 4827814"/>
              <a:gd name="connsiteY1335" fmla="*/ 783297 h 5003676"/>
              <a:gd name="connsiteX1336" fmla="*/ 2775737 w 4827814"/>
              <a:gd name="connsiteY1336" fmla="*/ 783298 h 5003676"/>
              <a:gd name="connsiteX1337" fmla="*/ 3711014 w 4827814"/>
              <a:gd name="connsiteY1337" fmla="*/ 772884 h 5003676"/>
              <a:gd name="connsiteX1338" fmla="*/ 3758836 w 4827814"/>
              <a:gd name="connsiteY1338" fmla="*/ 776420 h 5003676"/>
              <a:gd name="connsiteX1339" fmla="*/ 3806656 w 4827814"/>
              <a:gd name="connsiteY1339" fmla="*/ 789058 h 5003676"/>
              <a:gd name="connsiteX1340" fmla="*/ 3822522 w 4827814"/>
              <a:gd name="connsiteY1340" fmla="*/ 795120 h 5003676"/>
              <a:gd name="connsiteX1341" fmla="*/ 3837047 w 4827814"/>
              <a:gd name="connsiteY1341" fmla="*/ 813317 h 5003676"/>
              <a:gd name="connsiteX1342" fmla="*/ 3832020 w 4827814"/>
              <a:gd name="connsiteY1342" fmla="*/ 824436 h 5003676"/>
              <a:gd name="connsiteX1343" fmla="*/ 3826321 w 4827814"/>
              <a:gd name="connsiteY1343" fmla="*/ 829490 h 5003676"/>
              <a:gd name="connsiteX1344" fmla="*/ 3786545 w 4827814"/>
              <a:gd name="connsiteY1344" fmla="*/ 817359 h 5003676"/>
              <a:gd name="connsiteX1345" fmla="*/ 3746768 w 4827814"/>
              <a:gd name="connsiteY1345" fmla="*/ 805231 h 5003676"/>
              <a:gd name="connsiteX1346" fmla="*/ 3730567 w 4827814"/>
              <a:gd name="connsiteY1346" fmla="*/ 782992 h 5003676"/>
              <a:gd name="connsiteX1347" fmla="*/ 3711014 w 4827814"/>
              <a:gd name="connsiteY1347" fmla="*/ 785013 h 5003676"/>
              <a:gd name="connsiteX1348" fmla="*/ 3564422 w 4827814"/>
              <a:gd name="connsiteY1348" fmla="*/ 772884 h 5003676"/>
              <a:gd name="connsiteX1349" fmla="*/ 3571573 w 4827814"/>
              <a:gd name="connsiteY1349" fmla="*/ 776926 h 5003676"/>
              <a:gd name="connsiteX1350" fmla="*/ 3564422 w 4827814"/>
              <a:gd name="connsiteY1350" fmla="*/ 785013 h 5003676"/>
              <a:gd name="connsiteX1351" fmla="*/ 3135373 w 4827814"/>
              <a:gd name="connsiteY1351" fmla="*/ 687975 h 5003676"/>
              <a:gd name="connsiteX1352" fmla="*/ 3134144 w 4827814"/>
              <a:gd name="connsiteY1352" fmla="*/ 694547 h 5003676"/>
              <a:gd name="connsiteX1353" fmla="*/ 3133585 w 4827814"/>
              <a:gd name="connsiteY1353" fmla="*/ 704148 h 5003676"/>
              <a:gd name="connsiteX1354" fmla="*/ 3136266 w 4827814"/>
              <a:gd name="connsiteY1354" fmla="*/ 692019 h 5003676"/>
              <a:gd name="connsiteX1355" fmla="*/ 3136155 w 4827814"/>
              <a:gd name="connsiteY1355" fmla="*/ 689996 h 5003676"/>
              <a:gd name="connsiteX1356" fmla="*/ 3135373 w 4827814"/>
              <a:gd name="connsiteY1356" fmla="*/ 687975 h 5003676"/>
              <a:gd name="connsiteX1357" fmla="*/ 3485763 w 4827814"/>
              <a:gd name="connsiteY1357" fmla="*/ 687975 h 5003676"/>
              <a:gd name="connsiteX1358" fmla="*/ 3474142 w 4827814"/>
              <a:gd name="connsiteY1358" fmla="*/ 692019 h 5003676"/>
              <a:gd name="connsiteX1359" fmla="*/ 3470568 w 4827814"/>
              <a:gd name="connsiteY1359" fmla="*/ 692019 h 5003676"/>
              <a:gd name="connsiteX1360" fmla="*/ 3470568 w 4827814"/>
              <a:gd name="connsiteY1360" fmla="*/ 704148 h 5003676"/>
              <a:gd name="connsiteX1361" fmla="*/ 3493808 w 4827814"/>
              <a:gd name="connsiteY1361" fmla="*/ 704148 h 5003676"/>
              <a:gd name="connsiteX1362" fmla="*/ 3152356 w 4827814"/>
              <a:gd name="connsiteY1362" fmla="*/ 667760 h 5003676"/>
              <a:gd name="connsiteX1363" fmla="*/ 3150680 w 4827814"/>
              <a:gd name="connsiteY1363" fmla="*/ 668770 h 5003676"/>
              <a:gd name="connsiteX1364" fmla="*/ 3149675 w 4827814"/>
              <a:gd name="connsiteY1364" fmla="*/ 675846 h 5003676"/>
              <a:gd name="connsiteX1365" fmla="*/ 3149227 w 4827814"/>
              <a:gd name="connsiteY1365" fmla="*/ 688482 h 5003676"/>
              <a:gd name="connsiteX1366" fmla="*/ 3146099 w 4827814"/>
              <a:gd name="connsiteY1366" fmla="*/ 692019 h 5003676"/>
              <a:gd name="connsiteX1367" fmla="*/ 3146099 w 4827814"/>
              <a:gd name="connsiteY1367" fmla="*/ 704148 h 5003676"/>
              <a:gd name="connsiteX1368" fmla="*/ 3159395 w 4827814"/>
              <a:gd name="connsiteY1368" fmla="*/ 710214 h 5003676"/>
              <a:gd name="connsiteX1369" fmla="*/ 3172021 w 4827814"/>
              <a:gd name="connsiteY1369" fmla="*/ 716279 h 5003676"/>
              <a:gd name="connsiteX1370" fmla="*/ 3173697 w 4827814"/>
              <a:gd name="connsiteY1370" fmla="*/ 715773 h 5003676"/>
              <a:gd name="connsiteX1371" fmla="*/ 3174702 w 4827814"/>
              <a:gd name="connsiteY1371" fmla="*/ 712234 h 5003676"/>
              <a:gd name="connsiteX1372" fmla="*/ 3164534 w 4827814"/>
              <a:gd name="connsiteY1372" fmla="*/ 686964 h 5003676"/>
              <a:gd name="connsiteX1373" fmla="*/ 3152356 w 4827814"/>
              <a:gd name="connsiteY1373" fmla="*/ 667760 h 5003676"/>
              <a:gd name="connsiteX1374" fmla="*/ 3274814 w 4827814"/>
              <a:gd name="connsiteY1374" fmla="*/ 651586 h 5003676"/>
              <a:gd name="connsiteX1375" fmla="*/ 3258725 w 4827814"/>
              <a:gd name="connsiteY1375" fmla="*/ 651587 h 5003676"/>
              <a:gd name="connsiteX1376" fmla="*/ 3258724 w 4827814"/>
              <a:gd name="connsiteY1376" fmla="*/ 667760 h 5003676"/>
              <a:gd name="connsiteX1377" fmla="*/ 3265875 w 4827814"/>
              <a:gd name="connsiteY1377" fmla="*/ 675846 h 5003676"/>
              <a:gd name="connsiteX1378" fmla="*/ 3271349 w 4827814"/>
              <a:gd name="connsiteY1378" fmla="*/ 671298 h 5003676"/>
              <a:gd name="connsiteX1379" fmla="*/ 3274814 w 4827814"/>
              <a:gd name="connsiteY1379" fmla="*/ 651586 h 5003676"/>
              <a:gd name="connsiteX1380" fmla="*/ 2744759 w 4827814"/>
              <a:gd name="connsiteY1380" fmla="*/ 635414 h 5003676"/>
              <a:gd name="connsiteX1381" fmla="*/ 2744415 w 4827814"/>
              <a:gd name="connsiteY1381" fmla="*/ 636973 h 5003676"/>
              <a:gd name="connsiteX1382" fmla="*/ 2744977 w 4827814"/>
              <a:gd name="connsiteY1382" fmla="*/ 635546 h 5003676"/>
              <a:gd name="connsiteX1383" fmla="*/ 3069228 w 4827814"/>
              <a:gd name="connsiteY1383" fmla="*/ 627324 h 5003676"/>
              <a:gd name="connsiteX1384" fmla="*/ 3061295 w 4827814"/>
              <a:gd name="connsiteY1384" fmla="*/ 639456 h 5003676"/>
              <a:gd name="connsiteX1385" fmla="*/ 3051351 w 4827814"/>
              <a:gd name="connsiteY1385" fmla="*/ 651587 h 5003676"/>
              <a:gd name="connsiteX1386" fmla="*/ 3051350 w 4827814"/>
              <a:gd name="connsiteY1386" fmla="*/ 667760 h 5003676"/>
              <a:gd name="connsiteX1387" fmla="*/ 3076455 w 4827814"/>
              <a:gd name="connsiteY1387" fmla="*/ 692386 h 5003676"/>
              <a:gd name="connsiteX1388" fmla="*/ 3096001 w 4827814"/>
              <a:gd name="connsiteY1388" fmla="*/ 697462 h 5003676"/>
              <a:gd name="connsiteX1389" fmla="*/ 3108838 w 4827814"/>
              <a:gd name="connsiteY1389" fmla="*/ 700828 h 5003676"/>
              <a:gd name="connsiteX1390" fmla="*/ 3110345 w 4827814"/>
              <a:gd name="connsiteY1390" fmla="*/ 696568 h 5003676"/>
              <a:gd name="connsiteX1391" fmla="*/ 3110345 w 4827814"/>
              <a:gd name="connsiteY1391" fmla="*/ 679889 h 5003676"/>
              <a:gd name="connsiteX1392" fmla="*/ 3128222 w 4827814"/>
              <a:gd name="connsiteY1392" fmla="*/ 667759 h 5003676"/>
              <a:gd name="connsiteX1393" fmla="*/ 3128222 w 4827814"/>
              <a:gd name="connsiteY1393" fmla="*/ 651587 h 5003676"/>
              <a:gd name="connsiteX1394" fmla="*/ 3097831 w 4827814"/>
              <a:gd name="connsiteY1394" fmla="*/ 663715 h 5003676"/>
              <a:gd name="connsiteX1395" fmla="*/ 3083865 w 4827814"/>
              <a:gd name="connsiteY1395" fmla="*/ 637941 h 5003676"/>
              <a:gd name="connsiteX1396" fmla="*/ 3069228 w 4827814"/>
              <a:gd name="connsiteY1396" fmla="*/ 627324 h 5003676"/>
              <a:gd name="connsiteX1397" fmla="*/ 3037943 w 4827814"/>
              <a:gd name="connsiteY1397" fmla="*/ 619240 h 5003676"/>
              <a:gd name="connsiteX1398" fmla="*/ 3024535 w 4827814"/>
              <a:gd name="connsiteY1398" fmla="*/ 623283 h 5003676"/>
              <a:gd name="connsiteX1399" fmla="*/ 3020066 w 4827814"/>
              <a:gd name="connsiteY1399" fmla="*/ 643500 h 5003676"/>
              <a:gd name="connsiteX1400" fmla="*/ 3024200 w 4827814"/>
              <a:gd name="connsiteY1400" fmla="*/ 650577 h 5003676"/>
              <a:gd name="connsiteX1401" fmla="*/ 3029004 w 4827814"/>
              <a:gd name="connsiteY1401" fmla="*/ 651587 h 5003676"/>
              <a:gd name="connsiteX1402" fmla="*/ 3034590 w 4827814"/>
              <a:gd name="connsiteY1402" fmla="*/ 642487 h 5003676"/>
              <a:gd name="connsiteX1403" fmla="*/ 3038836 w 4827814"/>
              <a:gd name="connsiteY1403" fmla="*/ 627324 h 5003676"/>
              <a:gd name="connsiteX1404" fmla="*/ 2775665 w 4827814"/>
              <a:gd name="connsiteY1404" fmla="*/ 614575 h 5003676"/>
              <a:gd name="connsiteX1405" fmla="*/ 2773096 w 4827814"/>
              <a:gd name="connsiteY1405" fmla="*/ 617100 h 5003676"/>
              <a:gd name="connsiteX1406" fmla="*/ 2772365 w 4827814"/>
              <a:gd name="connsiteY1406" fmla="*/ 619240 h 5003676"/>
              <a:gd name="connsiteX1407" fmla="*/ 2774893 w 4827814"/>
              <a:gd name="connsiteY1407" fmla="*/ 619240 h 5003676"/>
              <a:gd name="connsiteX1408" fmla="*/ 3442733 w 4827814"/>
              <a:gd name="connsiteY1408" fmla="*/ 603445 h 5003676"/>
              <a:gd name="connsiteX1409" fmla="*/ 3445162 w 4827814"/>
              <a:gd name="connsiteY1409" fmla="*/ 606489 h 5003676"/>
              <a:gd name="connsiteX1410" fmla="*/ 3440134 w 4827814"/>
              <a:gd name="connsiteY1410" fmla="*/ 617607 h 5003676"/>
              <a:gd name="connsiteX1411" fmla="*/ 3438293 w 4827814"/>
              <a:gd name="connsiteY1411" fmla="*/ 619241 h 5003676"/>
              <a:gd name="connsiteX1412" fmla="*/ 3447327 w 4827814"/>
              <a:gd name="connsiteY1412" fmla="*/ 619240 h 5003676"/>
              <a:gd name="connsiteX1413" fmla="*/ 3447550 w 4827814"/>
              <a:gd name="connsiteY1413" fmla="*/ 630865 h 5003676"/>
              <a:gd name="connsiteX1414" fmla="*/ 3449115 w 4827814"/>
              <a:gd name="connsiteY1414" fmla="*/ 639455 h 5003676"/>
              <a:gd name="connsiteX1415" fmla="*/ 3451684 w 4827814"/>
              <a:gd name="connsiteY1415" fmla="*/ 630865 h 5003676"/>
              <a:gd name="connsiteX1416" fmla="*/ 3453585 w 4827814"/>
              <a:gd name="connsiteY1416" fmla="*/ 619241 h 5003676"/>
              <a:gd name="connsiteX1417" fmla="*/ 3445876 w 4827814"/>
              <a:gd name="connsiteY1417" fmla="*/ 606099 h 5003676"/>
              <a:gd name="connsiteX1418" fmla="*/ 2646058 w 4827814"/>
              <a:gd name="connsiteY1418" fmla="*/ 412413 h 5003676"/>
              <a:gd name="connsiteX1419" fmla="*/ 2632650 w 4827814"/>
              <a:gd name="connsiteY1419" fmla="*/ 416455 h 5003676"/>
              <a:gd name="connsiteX1420" fmla="*/ 2632572 w 4827814"/>
              <a:gd name="connsiteY1420" fmla="*/ 416806 h 5003676"/>
              <a:gd name="connsiteX1421" fmla="*/ 2641520 w 4827814"/>
              <a:gd name="connsiteY1421" fmla="*/ 419605 h 5003676"/>
              <a:gd name="connsiteX1422" fmla="*/ 2646471 w 4827814"/>
              <a:gd name="connsiteY1422" fmla="*/ 416149 h 5003676"/>
              <a:gd name="connsiteX1423" fmla="*/ 837794 w 4827814"/>
              <a:gd name="connsiteY1423" fmla="*/ 327502 h 5003676"/>
              <a:gd name="connsiteX1424" fmla="*/ 820811 w 4827814"/>
              <a:gd name="connsiteY1424" fmla="*/ 327503 h 5003676"/>
              <a:gd name="connsiteX1425" fmla="*/ 820810 w 4827814"/>
              <a:gd name="connsiteY1425" fmla="*/ 343675 h 5003676"/>
              <a:gd name="connsiteX1426" fmla="*/ 824386 w 4827814"/>
              <a:gd name="connsiteY1426" fmla="*/ 347721 h 5003676"/>
              <a:gd name="connsiteX1427" fmla="*/ 831090 w 4827814"/>
              <a:gd name="connsiteY1427" fmla="*/ 340645 h 5003676"/>
              <a:gd name="connsiteX1428" fmla="*/ 837794 w 4827814"/>
              <a:gd name="connsiteY1428" fmla="*/ 327502 h 5003676"/>
              <a:gd name="connsiteX1429" fmla="*/ 878912 w 4827814"/>
              <a:gd name="connsiteY1429" fmla="*/ 307288 h 5003676"/>
              <a:gd name="connsiteX1430" fmla="*/ 865839 w 4827814"/>
              <a:gd name="connsiteY1430" fmla="*/ 314361 h 5003676"/>
              <a:gd name="connsiteX1431" fmla="*/ 852096 w 4827814"/>
              <a:gd name="connsiteY1431" fmla="*/ 327503 h 5003676"/>
              <a:gd name="connsiteX1432" fmla="*/ 869973 w 4827814"/>
              <a:gd name="connsiteY1432" fmla="*/ 331548 h 5003676"/>
              <a:gd name="connsiteX1433" fmla="*/ 878576 w 4827814"/>
              <a:gd name="connsiteY1433" fmla="*/ 329523 h 5003676"/>
              <a:gd name="connsiteX1434" fmla="*/ 885169 w 4827814"/>
              <a:gd name="connsiteY1434" fmla="*/ 315372 h 5003676"/>
              <a:gd name="connsiteX1435" fmla="*/ 882375 w 4827814"/>
              <a:gd name="connsiteY1435" fmla="*/ 308299 h 5003676"/>
              <a:gd name="connsiteX1436" fmla="*/ 878912 w 4827814"/>
              <a:gd name="connsiteY1436" fmla="*/ 307288 h 5003676"/>
              <a:gd name="connsiteX1437" fmla="*/ 924499 w 4827814"/>
              <a:gd name="connsiteY1437" fmla="*/ 291115 h 5003676"/>
              <a:gd name="connsiteX1438" fmla="*/ 898576 w 4827814"/>
              <a:gd name="connsiteY1438" fmla="*/ 291115 h 5003676"/>
              <a:gd name="connsiteX1439" fmla="*/ 904497 w 4827814"/>
              <a:gd name="connsiteY1439" fmla="*/ 307792 h 5003676"/>
              <a:gd name="connsiteX1440" fmla="*/ 911090 w 4827814"/>
              <a:gd name="connsiteY1440" fmla="*/ 315372 h 5003676"/>
              <a:gd name="connsiteX1441" fmla="*/ 919134 w 4827814"/>
              <a:gd name="connsiteY1441" fmla="*/ 310826 h 5003676"/>
              <a:gd name="connsiteX1442" fmla="*/ 924499 w 4827814"/>
              <a:gd name="connsiteY1442" fmla="*/ 291115 h 5003676"/>
              <a:gd name="connsiteX1443" fmla="*/ 951313 w 4827814"/>
              <a:gd name="connsiteY1443" fmla="*/ 278983 h 5003676"/>
              <a:gd name="connsiteX1444" fmla="*/ 951313 w 4827814"/>
              <a:gd name="connsiteY1444" fmla="*/ 291115 h 5003676"/>
              <a:gd name="connsiteX1445" fmla="*/ 969191 w 4827814"/>
              <a:gd name="connsiteY1445" fmla="*/ 278983 h 5003676"/>
              <a:gd name="connsiteX1446" fmla="*/ 988856 w 4827814"/>
              <a:gd name="connsiteY1446" fmla="*/ 262811 h 5003676"/>
              <a:gd name="connsiteX1447" fmla="*/ 987179 w 4827814"/>
              <a:gd name="connsiteY1447" fmla="*/ 263821 h 5003676"/>
              <a:gd name="connsiteX1448" fmla="*/ 986173 w 4827814"/>
              <a:gd name="connsiteY1448" fmla="*/ 270897 h 5003676"/>
              <a:gd name="connsiteX1449" fmla="*/ 986173 w 4827814"/>
              <a:gd name="connsiteY1449" fmla="*/ 278984 h 5003676"/>
              <a:gd name="connsiteX1450" fmla="*/ 989749 w 4827814"/>
              <a:gd name="connsiteY1450" fmla="*/ 278983 h 5003676"/>
              <a:gd name="connsiteX1451" fmla="*/ 989749 w 4827814"/>
              <a:gd name="connsiteY1451" fmla="*/ 270897 h 5003676"/>
              <a:gd name="connsiteX1452" fmla="*/ 988856 w 4827814"/>
              <a:gd name="connsiteY1452" fmla="*/ 262811 h 5003676"/>
              <a:gd name="connsiteX1453" fmla="*/ 2270639 w 4827814"/>
              <a:gd name="connsiteY1453" fmla="*/ 198118 h 5003676"/>
              <a:gd name="connsiteX1454" fmla="*/ 2228629 w 4827814"/>
              <a:gd name="connsiteY1454" fmla="*/ 198119 h 5003676"/>
              <a:gd name="connsiteX1455" fmla="*/ 2228629 w 4827814"/>
              <a:gd name="connsiteY1455" fmla="*/ 206205 h 5003676"/>
              <a:gd name="connsiteX1456" fmla="*/ 2249634 w 4827814"/>
              <a:gd name="connsiteY1456" fmla="*/ 212777 h 5003676"/>
              <a:gd name="connsiteX1457" fmla="*/ 2270639 w 4827814"/>
              <a:gd name="connsiteY1457" fmla="*/ 198118 h 5003676"/>
              <a:gd name="connsiteX1458" fmla="*/ 2361813 w 4827814"/>
              <a:gd name="connsiteY1458" fmla="*/ 177903 h 5003676"/>
              <a:gd name="connsiteX1459" fmla="*/ 2310863 w 4827814"/>
              <a:gd name="connsiteY1459" fmla="*/ 177904 h 5003676"/>
              <a:gd name="connsiteX1460" fmla="*/ 2306059 w 4827814"/>
              <a:gd name="connsiteY1460" fmla="*/ 180935 h 5003676"/>
              <a:gd name="connsiteX1461" fmla="*/ 2301924 w 4827814"/>
              <a:gd name="connsiteY1461" fmla="*/ 190032 h 5003676"/>
              <a:gd name="connsiteX1462" fmla="*/ 2304718 w 4827814"/>
              <a:gd name="connsiteY1462" fmla="*/ 197108 h 5003676"/>
              <a:gd name="connsiteX1463" fmla="*/ 2308181 w 4827814"/>
              <a:gd name="connsiteY1463" fmla="*/ 198119 h 5003676"/>
              <a:gd name="connsiteX1464" fmla="*/ 2337232 w 4827814"/>
              <a:gd name="connsiteY1464" fmla="*/ 202163 h 5003676"/>
              <a:gd name="connsiteX1465" fmla="*/ 2366282 w 4827814"/>
              <a:gd name="connsiteY1465" fmla="*/ 206205 h 5003676"/>
              <a:gd name="connsiteX1466" fmla="*/ 2366282 w 4827814"/>
              <a:gd name="connsiteY1466" fmla="*/ 198118 h 5003676"/>
              <a:gd name="connsiteX1467" fmla="*/ 2771197 w 4827814"/>
              <a:gd name="connsiteY1467" fmla="*/ 161731 h 5003676"/>
              <a:gd name="connsiteX1468" fmla="*/ 2765834 w 4827814"/>
              <a:gd name="connsiteY1468" fmla="*/ 173859 h 5003676"/>
              <a:gd name="connsiteX1469" fmla="*/ 2769409 w 4827814"/>
              <a:gd name="connsiteY1469" fmla="*/ 177397 h 5003676"/>
              <a:gd name="connsiteX1470" fmla="*/ 2772984 w 4827814"/>
              <a:gd name="connsiteY1470" fmla="*/ 177903 h 5003676"/>
              <a:gd name="connsiteX1471" fmla="*/ 2772984 w 4827814"/>
              <a:gd name="connsiteY1471" fmla="*/ 161731 h 5003676"/>
              <a:gd name="connsiteX1472" fmla="*/ 2732762 w 4827814"/>
              <a:gd name="connsiteY1472" fmla="*/ 161730 h 5003676"/>
              <a:gd name="connsiteX1473" fmla="*/ 2731867 w 4827814"/>
              <a:gd name="connsiteY1473" fmla="*/ 161731 h 5003676"/>
              <a:gd name="connsiteX1474" fmla="*/ 2729745 w 4827814"/>
              <a:gd name="connsiteY1474" fmla="*/ 166279 h 5003676"/>
              <a:gd name="connsiteX1475" fmla="*/ 2728292 w 4827814"/>
              <a:gd name="connsiteY1475" fmla="*/ 173858 h 5003676"/>
              <a:gd name="connsiteX1476" fmla="*/ 2730527 w 4827814"/>
              <a:gd name="connsiteY1476" fmla="*/ 177397 h 5003676"/>
              <a:gd name="connsiteX1477" fmla="*/ 2732762 w 4827814"/>
              <a:gd name="connsiteY1477" fmla="*/ 177904 h 5003676"/>
              <a:gd name="connsiteX1478" fmla="*/ 2736337 w 4827814"/>
              <a:gd name="connsiteY1478" fmla="*/ 161730 h 5003676"/>
              <a:gd name="connsiteX1479" fmla="*/ 2736337 w 4827814"/>
              <a:gd name="connsiteY1479" fmla="*/ 177903 h 5003676"/>
              <a:gd name="connsiteX1480" fmla="*/ 2737231 w 4827814"/>
              <a:gd name="connsiteY1480" fmla="*/ 181438 h 5003676"/>
              <a:gd name="connsiteX1481" fmla="*/ 2738124 w 4827814"/>
              <a:gd name="connsiteY1481" fmla="*/ 181945 h 5003676"/>
              <a:gd name="connsiteX1482" fmla="*/ 2741923 w 4827814"/>
              <a:gd name="connsiteY1482" fmla="*/ 174869 h 5003676"/>
              <a:gd name="connsiteX1483" fmla="*/ 2744382 w 4827814"/>
              <a:gd name="connsiteY1483" fmla="*/ 161731 h 5003676"/>
              <a:gd name="connsiteX1484" fmla="*/ 1403603 w 4827814"/>
              <a:gd name="connsiteY1484" fmla="*/ 92994 h 5003676"/>
              <a:gd name="connsiteX1485" fmla="*/ 1369637 w 4827814"/>
              <a:gd name="connsiteY1485" fmla="*/ 92994 h 5003676"/>
              <a:gd name="connsiteX1486" fmla="*/ 1332318 w 4827814"/>
              <a:gd name="connsiteY1486" fmla="*/ 101080 h 5003676"/>
              <a:gd name="connsiteX1487" fmla="*/ 1293660 w 4827814"/>
              <a:gd name="connsiteY1487" fmla="*/ 109166 h 5003676"/>
              <a:gd name="connsiteX1488" fmla="*/ 1293660 w 4827814"/>
              <a:gd name="connsiteY1488" fmla="*/ 129384 h 5003676"/>
              <a:gd name="connsiteX1489" fmla="*/ 1313325 w 4827814"/>
              <a:gd name="connsiteY1489" fmla="*/ 137471 h 5003676"/>
              <a:gd name="connsiteX1490" fmla="*/ 1340139 w 4827814"/>
              <a:gd name="connsiteY1490" fmla="*/ 133426 h 5003676"/>
              <a:gd name="connsiteX1491" fmla="*/ 1366956 w 4827814"/>
              <a:gd name="connsiteY1491" fmla="*/ 129384 h 5003676"/>
              <a:gd name="connsiteX1492" fmla="*/ 1382912 w 4827814"/>
              <a:gd name="connsiteY1492" fmla="*/ 112910 h 5003676"/>
              <a:gd name="connsiteX1493" fmla="*/ 1408801 w 4827814"/>
              <a:gd name="connsiteY1493" fmla="*/ 102727 h 5003676"/>
              <a:gd name="connsiteX1494" fmla="*/ 1427737 w 4827814"/>
              <a:gd name="connsiteY1494" fmla="*/ 97038 h 5003676"/>
              <a:gd name="connsiteX1495" fmla="*/ 1880919 w 4827814"/>
              <a:gd name="connsiteY1495" fmla="*/ 76820 h 5003676"/>
              <a:gd name="connsiteX1496" fmla="*/ 1880026 w 4827814"/>
              <a:gd name="connsiteY1496" fmla="*/ 76820 h 5003676"/>
              <a:gd name="connsiteX1497" fmla="*/ 1877903 w 4827814"/>
              <a:gd name="connsiteY1497" fmla="*/ 81369 h 5003676"/>
              <a:gd name="connsiteX1498" fmla="*/ 1876450 w 4827814"/>
              <a:gd name="connsiteY1498" fmla="*/ 88952 h 5003676"/>
              <a:gd name="connsiteX1499" fmla="*/ 1880919 w 4827814"/>
              <a:gd name="connsiteY1499" fmla="*/ 92993 h 5003676"/>
              <a:gd name="connsiteX1500" fmla="*/ 1953321 w 4827814"/>
              <a:gd name="connsiteY1500" fmla="*/ 76820 h 5003676"/>
              <a:gd name="connsiteX1501" fmla="*/ 1902372 w 4827814"/>
              <a:gd name="connsiteY1501" fmla="*/ 76821 h 5003676"/>
              <a:gd name="connsiteX1502" fmla="*/ 1902371 w 4827814"/>
              <a:gd name="connsiteY1502" fmla="*/ 92993 h 5003676"/>
              <a:gd name="connsiteX1503" fmla="*/ 1906841 w 4827814"/>
              <a:gd name="connsiteY1503" fmla="*/ 97038 h 5003676"/>
              <a:gd name="connsiteX1504" fmla="*/ 1911310 w 4827814"/>
              <a:gd name="connsiteY1504" fmla="*/ 101080 h 5003676"/>
              <a:gd name="connsiteX1505" fmla="*/ 1932316 w 4827814"/>
              <a:gd name="connsiteY1505" fmla="*/ 93500 h 5003676"/>
              <a:gd name="connsiteX1506" fmla="*/ 1953321 w 4827814"/>
              <a:gd name="connsiteY1506" fmla="*/ 76820 h 5003676"/>
              <a:gd name="connsiteX1507" fmla="*/ 1728072 w 4827814"/>
              <a:gd name="connsiteY1507" fmla="*/ 76820 h 5003676"/>
              <a:gd name="connsiteX1508" fmla="*/ 1728072 w 4827814"/>
              <a:gd name="connsiteY1508" fmla="*/ 92993 h 5003676"/>
              <a:gd name="connsiteX1509" fmla="*/ 1751312 w 4827814"/>
              <a:gd name="connsiteY1509" fmla="*/ 105124 h 5003676"/>
              <a:gd name="connsiteX1510" fmla="*/ 1796114 w 4827814"/>
              <a:gd name="connsiteY1510" fmla="*/ 97038 h 5003676"/>
              <a:gd name="connsiteX1511" fmla="*/ 1841589 w 4827814"/>
              <a:gd name="connsiteY1511" fmla="*/ 76821 h 5003676"/>
              <a:gd name="connsiteX1512" fmla="*/ 1928294 w 4827814"/>
              <a:gd name="connsiteY1512" fmla="*/ 44475 h 5003676"/>
              <a:gd name="connsiteX1513" fmla="*/ 1927400 w 4827814"/>
              <a:gd name="connsiteY1513" fmla="*/ 44475 h 5003676"/>
              <a:gd name="connsiteX1514" fmla="*/ 1923825 w 4827814"/>
              <a:gd name="connsiteY1514" fmla="*/ 52561 h 5003676"/>
              <a:gd name="connsiteX1515" fmla="*/ 1926060 w 4827814"/>
              <a:gd name="connsiteY1515" fmla="*/ 56099 h 5003676"/>
              <a:gd name="connsiteX1516" fmla="*/ 1928294 w 4827814"/>
              <a:gd name="connsiteY1516" fmla="*/ 56606 h 5003676"/>
              <a:gd name="connsiteX1517" fmla="*/ 2107958 w 4827814"/>
              <a:gd name="connsiteY1517" fmla="*/ 44474 h 5003676"/>
              <a:gd name="connsiteX1518" fmla="*/ 2093321 w 4827814"/>
              <a:gd name="connsiteY1518" fmla="*/ 52057 h 5003676"/>
              <a:gd name="connsiteX1519" fmla="*/ 2079355 w 4827814"/>
              <a:gd name="connsiteY1519" fmla="*/ 68734 h 5003676"/>
              <a:gd name="connsiteX1520" fmla="*/ 2087511 w 4827814"/>
              <a:gd name="connsiteY1520" fmla="*/ 75810 h 5003676"/>
              <a:gd name="connsiteX1521" fmla="*/ 2099019 w 4827814"/>
              <a:gd name="connsiteY1521" fmla="*/ 76821 h 5003676"/>
              <a:gd name="connsiteX1522" fmla="*/ 2111086 w 4827814"/>
              <a:gd name="connsiteY1522" fmla="*/ 80865 h 5003676"/>
              <a:gd name="connsiteX1523" fmla="*/ 2123153 w 4827814"/>
              <a:gd name="connsiteY1523" fmla="*/ 84907 h 5003676"/>
              <a:gd name="connsiteX1524" fmla="*/ 2129187 w 4827814"/>
              <a:gd name="connsiteY1524" fmla="*/ 83390 h 5003676"/>
              <a:gd name="connsiteX1525" fmla="*/ 2133880 w 4827814"/>
              <a:gd name="connsiteY1525" fmla="*/ 72778 h 5003676"/>
              <a:gd name="connsiteX1526" fmla="*/ 2128741 w 4827814"/>
              <a:gd name="connsiteY1526" fmla="*/ 58120 h 5003676"/>
              <a:gd name="connsiteX1527" fmla="*/ 2122259 w 4827814"/>
              <a:gd name="connsiteY1527" fmla="*/ 52561 h 5003676"/>
              <a:gd name="connsiteX1528" fmla="*/ 2111533 w 4827814"/>
              <a:gd name="connsiteY1528" fmla="*/ 56605 h 5003676"/>
              <a:gd name="connsiteX1529" fmla="*/ 2111086 w 4827814"/>
              <a:gd name="connsiteY1529" fmla="*/ 47506 h 5003676"/>
              <a:gd name="connsiteX1530" fmla="*/ 2107958 w 4827814"/>
              <a:gd name="connsiteY1530" fmla="*/ 44474 h 5003676"/>
              <a:gd name="connsiteX1531" fmla="*/ 2096338 w 4827814"/>
              <a:gd name="connsiteY1531" fmla="*/ 0 h 5003676"/>
              <a:gd name="connsiteX1532" fmla="*/ 2170193 w 4827814"/>
              <a:gd name="connsiteY1532" fmla="*/ 22236 h 5003676"/>
              <a:gd name="connsiteX1533" fmla="*/ 2244718 w 4827814"/>
              <a:gd name="connsiteY1533" fmla="*/ 44475 h 5003676"/>
              <a:gd name="connsiteX1534" fmla="*/ 2305053 w 4827814"/>
              <a:gd name="connsiteY1534" fmla="*/ 36388 h 5003676"/>
              <a:gd name="connsiteX1535" fmla="*/ 2365388 w 4827814"/>
              <a:gd name="connsiteY1535" fmla="*/ 28301 h 5003676"/>
              <a:gd name="connsiteX1536" fmla="*/ 2423936 w 4827814"/>
              <a:gd name="connsiteY1536" fmla="*/ 36388 h 5003676"/>
              <a:gd name="connsiteX1537" fmla="*/ 2482481 w 4827814"/>
              <a:gd name="connsiteY1537" fmla="*/ 44474 h 5003676"/>
              <a:gd name="connsiteX1538" fmla="*/ 2484047 w 4827814"/>
              <a:gd name="connsiteY1538" fmla="*/ 31840 h 5003676"/>
              <a:gd name="connsiteX1539" fmla="*/ 2486952 w 4827814"/>
              <a:gd name="connsiteY1539" fmla="*/ 28301 h 5003676"/>
              <a:gd name="connsiteX1540" fmla="*/ 2504717 w 4827814"/>
              <a:gd name="connsiteY1540" fmla="*/ 36388 h 5003676"/>
              <a:gd name="connsiteX1541" fmla="*/ 2521813 w 4827814"/>
              <a:gd name="connsiteY1541" fmla="*/ 44475 h 5003676"/>
              <a:gd name="connsiteX1542" fmla="*/ 2575012 w 4827814"/>
              <a:gd name="connsiteY1542" fmla="*/ 53159 h 5003676"/>
              <a:gd name="connsiteX1543" fmla="*/ 2651255 w 4827814"/>
              <a:gd name="connsiteY1543" fmla="*/ 76222 h 5003676"/>
              <a:gd name="connsiteX1544" fmla="*/ 2697901 w 4827814"/>
              <a:gd name="connsiteY1544" fmla="*/ 109167 h 5003676"/>
              <a:gd name="connsiteX1545" fmla="*/ 2700583 w 4827814"/>
              <a:gd name="connsiteY1545" fmla="*/ 109167 h 5003676"/>
              <a:gd name="connsiteX1546" fmla="*/ 2711867 w 4827814"/>
              <a:gd name="connsiteY1546" fmla="*/ 104112 h 5003676"/>
              <a:gd name="connsiteX1547" fmla="*/ 2718460 w 4827814"/>
              <a:gd name="connsiteY1547" fmla="*/ 92994 h 5003676"/>
              <a:gd name="connsiteX1548" fmla="*/ 2724716 w 4827814"/>
              <a:gd name="connsiteY1548" fmla="*/ 92994 h 5003676"/>
              <a:gd name="connsiteX1549" fmla="*/ 2745044 w 4827814"/>
              <a:gd name="connsiteY1549" fmla="*/ 104225 h 5003676"/>
              <a:gd name="connsiteX1550" fmla="*/ 2781262 w 4827814"/>
              <a:gd name="connsiteY1550" fmla="*/ 118153 h 5003676"/>
              <a:gd name="connsiteX1551" fmla="*/ 2801588 w 4827814"/>
              <a:gd name="connsiteY1551" fmla="*/ 129385 h 5003676"/>
              <a:gd name="connsiteX1552" fmla="*/ 2857104 w 4827814"/>
              <a:gd name="connsiteY1552" fmla="*/ 130140 h 5003676"/>
              <a:gd name="connsiteX1553" fmla="*/ 2965499 w 4827814"/>
              <a:gd name="connsiteY1553" fmla="*/ 162741 h 5003676"/>
              <a:gd name="connsiteX1554" fmla="*/ 3073725 w 4827814"/>
              <a:gd name="connsiteY1554" fmla="*/ 208985 h 5003676"/>
              <a:gd name="connsiteX1555" fmla="*/ 3128739 w 4827814"/>
              <a:gd name="connsiteY1555" fmla="*/ 250682 h 5003676"/>
              <a:gd name="connsiteX1556" fmla="*/ 3180582 w 4827814"/>
              <a:gd name="connsiteY1556" fmla="*/ 283028 h 5003676"/>
              <a:gd name="connsiteX1557" fmla="*/ 3232426 w 4827814"/>
              <a:gd name="connsiteY1557" fmla="*/ 315372 h 5003676"/>
              <a:gd name="connsiteX1558" fmla="*/ 3300917 w 4827814"/>
              <a:gd name="connsiteY1558" fmla="*/ 339634 h 5003676"/>
              <a:gd name="connsiteX1559" fmla="*/ 3370079 w 4827814"/>
              <a:gd name="connsiteY1559" fmla="*/ 363894 h 5003676"/>
              <a:gd name="connsiteX1560" fmla="*/ 3384842 w 4827814"/>
              <a:gd name="connsiteY1560" fmla="*/ 371475 h 5003676"/>
              <a:gd name="connsiteX1561" fmla="*/ 3398957 w 4827814"/>
              <a:gd name="connsiteY1561" fmla="*/ 387333 h 5003676"/>
              <a:gd name="connsiteX1562" fmla="*/ 3465609 w 4827814"/>
              <a:gd name="connsiteY1562" fmla="*/ 415813 h 5003676"/>
              <a:gd name="connsiteX1563" fmla="*/ 3520623 w 4827814"/>
              <a:gd name="connsiteY1563" fmla="*/ 457510 h 5003676"/>
              <a:gd name="connsiteX1564" fmla="*/ 3546629 w 4827814"/>
              <a:gd name="connsiteY1564" fmla="*/ 467617 h 5003676"/>
              <a:gd name="connsiteX1565" fmla="*/ 3568753 w 4827814"/>
              <a:gd name="connsiteY1565" fmla="*/ 486660 h 5003676"/>
              <a:gd name="connsiteX1566" fmla="*/ 3612906 w 4827814"/>
              <a:gd name="connsiteY1566" fmla="*/ 512037 h 5003676"/>
              <a:gd name="connsiteX1567" fmla="*/ 3630404 w 4827814"/>
              <a:gd name="connsiteY1567" fmla="*/ 523551 h 5003676"/>
              <a:gd name="connsiteX1568" fmla="*/ 3658514 w 4827814"/>
              <a:gd name="connsiteY1568" fmla="*/ 529783 h 5003676"/>
              <a:gd name="connsiteX1569" fmla="*/ 3692802 w 4827814"/>
              <a:gd name="connsiteY1569" fmla="*/ 546462 h 5003676"/>
              <a:gd name="connsiteX1570" fmla="*/ 3761964 w 4827814"/>
              <a:gd name="connsiteY1570" fmla="*/ 570721 h 5003676"/>
              <a:gd name="connsiteX1571" fmla="*/ 3791572 w 4827814"/>
              <a:gd name="connsiteY1571" fmla="*/ 594981 h 5003676"/>
              <a:gd name="connsiteX1572" fmla="*/ 3821852 w 4827814"/>
              <a:gd name="connsiteY1572" fmla="*/ 619240 h 5003676"/>
              <a:gd name="connsiteX1573" fmla="*/ 3830791 w 4827814"/>
              <a:gd name="connsiteY1573" fmla="*/ 615196 h 5003676"/>
              <a:gd name="connsiteX1574" fmla="*/ 3837048 w 4827814"/>
              <a:gd name="connsiteY1574" fmla="*/ 635413 h 5003676"/>
              <a:gd name="connsiteX1575" fmla="*/ 3901805 w 4827814"/>
              <a:gd name="connsiteY1575" fmla="*/ 659674 h 5003676"/>
              <a:gd name="connsiteX1576" fmla="*/ 4004791 w 4827814"/>
              <a:gd name="connsiteY1576" fmla="*/ 718865 h 5003676"/>
              <a:gd name="connsiteX1577" fmla="*/ 4116874 w 4827814"/>
              <a:gd name="connsiteY1577" fmla="*/ 792614 h 5003676"/>
              <a:gd name="connsiteX1578" fmla="*/ 4208919 w 4827814"/>
              <a:gd name="connsiteY1578" fmla="*/ 860540 h 5003676"/>
              <a:gd name="connsiteX1579" fmla="*/ 4251795 w 4827814"/>
              <a:gd name="connsiteY1579" fmla="*/ 902266 h 5003676"/>
              <a:gd name="connsiteX1580" fmla="*/ 4309672 w 4827814"/>
              <a:gd name="connsiteY1580" fmla="*/ 948260 h 5003676"/>
              <a:gd name="connsiteX1581" fmla="*/ 4366208 w 4827814"/>
              <a:gd name="connsiteY1581" fmla="*/ 991220 h 5003676"/>
              <a:gd name="connsiteX1582" fmla="*/ 4379649 w 4827814"/>
              <a:gd name="connsiteY1582" fmla="*/ 1015178 h 5003676"/>
              <a:gd name="connsiteX1583" fmla="*/ 4404611 w 4827814"/>
              <a:gd name="connsiteY1583" fmla="*/ 1026559 h 5003676"/>
              <a:gd name="connsiteX1584" fmla="*/ 4418052 w 4827814"/>
              <a:gd name="connsiteY1584" fmla="*/ 1055913 h 5003676"/>
              <a:gd name="connsiteX1585" fmla="*/ 4382298 w 4827814"/>
              <a:gd name="connsiteY1585" fmla="*/ 1039739 h 5003676"/>
              <a:gd name="connsiteX1586" fmla="*/ 4346544 w 4827814"/>
              <a:gd name="connsiteY1586" fmla="*/ 1023566 h 5003676"/>
              <a:gd name="connsiteX1587" fmla="*/ 4317605 w 4827814"/>
              <a:gd name="connsiteY1587" fmla="*/ 991724 h 5003676"/>
              <a:gd name="connsiteX1588" fmla="*/ 4286654 w 4827814"/>
              <a:gd name="connsiteY1588" fmla="*/ 975047 h 5003676"/>
              <a:gd name="connsiteX1589" fmla="*/ 4271196 w 4827814"/>
              <a:gd name="connsiteY1589" fmla="*/ 954829 h 5003676"/>
              <a:gd name="connsiteX1590" fmla="*/ 4244016 w 4827814"/>
              <a:gd name="connsiteY1590" fmla="*/ 942702 h 5003676"/>
              <a:gd name="connsiteX1591" fmla="*/ 4223192 w 4827814"/>
              <a:gd name="connsiteY1591" fmla="*/ 938657 h 5003676"/>
              <a:gd name="connsiteX1592" fmla="*/ 4218946 w 4827814"/>
              <a:gd name="connsiteY1592" fmla="*/ 921980 h 5003676"/>
              <a:gd name="connsiteX1593" fmla="*/ 4213359 w 4827814"/>
              <a:gd name="connsiteY1593" fmla="*/ 914397 h 5003676"/>
              <a:gd name="connsiteX1594" fmla="*/ 4202522 w 4827814"/>
              <a:gd name="connsiteY1594" fmla="*/ 921473 h 5003676"/>
              <a:gd name="connsiteX1595" fmla="*/ 4193695 w 4827814"/>
              <a:gd name="connsiteY1595" fmla="*/ 934614 h 5003676"/>
              <a:gd name="connsiteX1596" fmla="*/ 4195036 w 4827814"/>
              <a:gd name="connsiteY1596" fmla="*/ 938151 h 5003676"/>
              <a:gd name="connsiteX1597" fmla="*/ 4196376 w 4827814"/>
              <a:gd name="connsiteY1597" fmla="*/ 938657 h 5003676"/>
              <a:gd name="connsiteX1598" fmla="*/ 4220511 w 4827814"/>
              <a:gd name="connsiteY1598" fmla="*/ 956851 h 5003676"/>
              <a:gd name="connsiteX1599" fmla="*/ 4244644 w 4827814"/>
              <a:gd name="connsiteY1599" fmla="*/ 975047 h 5003676"/>
              <a:gd name="connsiteX1600" fmla="*/ 4244645 w 4827814"/>
              <a:gd name="connsiteY1600" fmla="*/ 991220 h 5003676"/>
              <a:gd name="connsiteX1601" fmla="*/ 4239281 w 4827814"/>
              <a:gd name="connsiteY1601" fmla="*/ 995262 h 5003676"/>
              <a:gd name="connsiteX1602" fmla="*/ 4224980 w 4827814"/>
              <a:gd name="connsiteY1602" fmla="*/ 986669 h 5003676"/>
              <a:gd name="connsiteX1603" fmla="*/ 4210678 w 4827814"/>
              <a:gd name="connsiteY1603" fmla="*/ 975048 h 5003676"/>
              <a:gd name="connsiteX1604" fmla="*/ 4194985 w 4827814"/>
              <a:gd name="connsiteY1604" fmla="*/ 965012 h 5003676"/>
              <a:gd name="connsiteX1605" fmla="*/ 4173335 w 4827814"/>
              <a:gd name="connsiteY1605" fmla="*/ 945996 h 5003676"/>
              <a:gd name="connsiteX1606" fmla="*/ 4162410 w 4827814"/>
              <a:gd name="connsiteY1606" fmla="*/ 922484 h 5003676"/>
              <a:gd name="connsiteX1607" fmla="*/ 4141157 w 4827814"/>
              <a:gd name="connsiteY1607" fmla="*/ 916795 h 5003676"/>
              <a:gd name="connsiteX1608" fmla="*/ 4110964 w 4827814"/>
              <a:gd name="connsiteY1608" fmla="*/ 898523 h 5003676"/>
              <a:gd name="connsiteX1609" fmla="*/ 4092689 w 4827814"/>
              <a:gd name="connsiteY1609" fmla="*/ 865878 h 5003676"/>
              <a:gd name="connsiteX1610" fmla="*/ 4089114 w 4827814"/>
              <a:gd name="connsiteY1610" fmla="*/ 865878 h 5003676"/>
              <a:gd name="connsiteX1611" fmla="*/ 4077830 w 4827814"/>
              <a:gd name="connsiteY1611" fmla="*/ 876492 h 5003676"/>
              <a:gd name="connsiteX1612" fmla="*/ 4063192 w 4827814"/>
              <a:gd name="connsiteY1612" fmla="*/ 865878 h 5003676"/>
              <a:gd name="connsiteX1613" fmla="*/ 4044044 w 4827814"/>
              <a:gd name="connsiteY1613" fmla="*/ 855773 h 5003676"/>
              <a:gd name="connsiteX1614" fmla="*/ 4044044 w 4827814"/>
              <a:gd name="connsiteY1614" fmla="*/ 861213 h 5003676"/>
              <a:gd name="connsiteX1615" fmla="*/ 4034771 w 4827814"/>
              <a:gd name="connsiteY1615" fmla="*/ 864245 h 5003676"/>
              <a:gd name="connsiteX1616" fmla="*/ 4026167 w 4827814"/>
              <a:gd name="connsiteY1616" fmla="*/ 849085 h 5003676"/>
              <a:gd name="connsiteX1617" fmla="*/ 4031370 w 4827814"/>
              <a:gd name="connsiteY1617" fmla="*/ 849085 h 5003676"/>
              <a:gd name="connsiteX1618" fmla="*/ 4024509 w 4827814"/>
              <a:gd name="connsiteY1618" fmla="*/ 845464 h 5003676"/>
              <a:gd name="connsiteX1619" fmla="*/ 4026167 w 4827814"/>
              <a:gd name="connsiteY1619" fmla="*/ 849085 h 5003676"/>
              <a:gd name="connsiteX1620" fmla="*/ 3990413 w 4827814"/>
              <a:gd name="connsiteY1620" fmla="*/ 832911 h 5003676"/>
              <a:gd name="connsiteX1621" fmla="*/ 3954659 w 4827814"/>
              <a:gd name="connsiteY1621" fmla="*/ 816739 h 5003676"/>
              <a:gd name="connsiteX1622" fmla="*/ 3925720 w 4827814"/>
              <a:gd name="connsiteY1622" fmla="*/ 784897 h 5003676"/>
              <a:gd name="connsiteX1623" fmla="*/ 3894770 w 4827814"/>
              <a:gd name="connsiteY1623" fmla="*/ 768219 h 5003676"/>
              <a:gd name="connsiteX1624" fmla="*/ 3879311 w 4827814"/>
              <a:gd name="connsiteY1624" fmla="*/ 748002 h 5003676"/>
              <a:gd name="connsiteX1625" fmla="*/ 3865862 w 4827814"/>
              <a:gd name="connsiteY1625" fmla="*/ 742001 h 5003676"/>
              <a:gd name="connsiteX1626" fmla="*/ 3866545 w 4827814"/>
              <a:gd name="connsiteY1626" fmla="*/ 772884 h 5003676"/>
              <a:gd name="connsiteX1627" fmla="*/ 3907327 w 4827814"/>
              <a:gd name="connsiteY1627" fmla="*/ 797142 h 5003676"/>
              <a:gd name="connsiteX1628" fmla="*/ 3948779 w 4827814"/>
              <a:gd name="connsiteY1628" fmla="*/ 821404 h 5003676"/>
              <a:gd name="connsiteX1629" fmla="*/ 3948779 w 4827814"/>
              <a:gd name="connsiteY1629" fmla="*/ 837577 h 5003676"/>
              <a:gd name="connsiteX1630" fmla="*/ 3853919 w 4827814"/>
              <a:gd name="connsiteY1630" fmla="*/ 795121 h 5003676"/>
              <a:gd name="connsiteX1631" fmla="*/ 3758389 w 4827814"/>
              <a:gd name="connsiteY1631" fmla="*/ 740536 h 5003676"/>
              <a:gd name="connsiteX1632" fmla="*/ 3677159 w 4827814"/>
              <a:gd name="connsiteY1632" fmla="*/ 734473 h 5003676"/>
              <a:gd name="connsiteX1633" fmla="*/ 3596601 w 4827814"/>
              <a:gd name="connsiteY1633" fmla="*/ 704148 h 5003676"/>
              <a:gd name="connsiteX1634" fmla="*/ 3599617 w 4827814"/>
              <a:gd name="connsiteY1634" fmla="*/ 712741 h 5003676"/>
              <a:gd name="connsiteX1635" fmla="*/ 3601964 w 4827814"/>
              <a:gd name="connsiteY1635" fmla="*/ 724366 h 5003676"/>
              <a:gd name="connsiteX1636" fmla="*/ 3599617 w 4827814"/>
              <a:gd name="connsiteY1636" fmla="*/ 731439 h 5003676"/>
              <a:gd name="connsiteX1637" fmla="*/ 3596601 w 4827814"/>
              <a:gd name="connsiteY1637" fmla="*/ 732452 h 5003676"/>
              <a:gd name="connsiteX1638" fmla="*/ 3569785 w 4827814"/>
              <a:gd name="connsiteY1638" fmla="*/ 718300 h 5003676"/>
              <a:gd name="connsiteX1639" fmla="*/ 3542970 w 4827814"/>
              <a:gd name="connsiteY1639" fmla="*/ 704148 h 5003676"/>
              <a:gd name="connsiteX1640" fmla="*/ 3528780 w 4827814"/>
              <a:gd name="connsiteY1640" fmla="*/ 711223 h 5003676"/>
              <a:gd name="connsiteX1641" fmla="*/ 3509897 w 4827814"/>
              <a:gd name="connsiteY1641" fmla="*/ 712234 h 5003676"/>
              <a:gd name="connsiteX1642" fmla="*/ 3514031 w 4827814"/>
              <a:gd name="connsiteY1642" fmla="*/ 719814 h 5003676"/>
              <a:gd name="connsiteX1643" fmla="*/ 3518835 w 4827814"/>
              <a:gd name="connsiteY1643" fmla="*/ 724366 h 5003676"/>
              <a:gd name="connsiteX1644" fmla="*/ 3519059 w 4827814"/>
              <a:gd name="connsiteY1644" fmla="*/ 731945 h 5003676"/>
              <a:gd name="connsiteX1645" fmla="*/ 3520623 w 4827814"/>
              <a:gd name="connsiteY1645" fmla="*/ 736494 h 5003676"/>
              <a:gd name="connsiteX1646" fmla="*/ 3525875 w 4827814"/>
              <a:gd name="connsiteY1646" fmla="*/ 729418 h 5003676"/>
              <a:gd name="connsiteX1647" fmla="*/ 3530456 w 4827814"/>
              <a:gd name="connsiteY1647" fmla="*/ 716279 h 5003676"/>
              <a:gd name="connsiteX1648" fmla="*/ 3543417 w 4827814"/>
              <a:gd name="connsiteY1648" fmla="*/ 742560 h 5003676"/>
              <a:gd name="connsiteX1649" fmla="*/ 3553696 w 4827814"/>
              <a:gd name="connsiteY1649" fmla="*/ 768840 h 5003676"/>
              <a:gd name="connsiteX1650" fmla="*/ 3551909 w 4827814"/>
              <a:gd name="connsiteY1650" fmla="*/ 772884 h 5003676"/>
              <a:gd name="connsiteX1651" fmla="*/ 3492914 w 4827814"/>
              <a:gd name="connsiteY1651" fmla="*/ 738515 h 5003676"/>
              <a:gd name="connsiteX1652" fmla="*/ 3431238 w 4827814"/>
              <a:gd name="connsiteY1652" fmla="*/ 704148 h 5003676"/>
              <a:gd name="connsiteX1653" fmla="*/ 3424534 w 4827814"/>
              <a:gd name="connsiteY1653" fmla="*/ 702630 h 5003676"/>
              <a:gd name="connsiteX1654" fmla="*/ 3417831 w 4827814"/>
              <a:gd name="connsiteY1654" fmla="*/ 692020 h 5003676"/>
              <a:gd name="connsiteX1655" fmla="*/ 3359171 w 4827814"/>
              <a:gd name="connsiteY1655" fmla="*/ 667759 h 5003676"/>
              <a:gd name="connsiteX1656" fmla="*/ 3299842 w 4827814"/>
              <a:gd name="connsiteY1656" fmla="*/ 643500 h 5003676"/>
              <a:gd name="connsiteX1657" fmla="*/ 3296266 w 4827814"/>
              <a:gd name="connsiteY1657" fmla="*/ 646026 h 5003676"/>
              <a:gd name="connsiteX1658" fmla="*/ 3292691 w 4827814"/>
              <a:gd name="connsiteY1658" fmla="*/ 651586 h 5003676"/>
              <a:gd name="connsiteX1659" fmla="*/ 3292691 w 4827814"/>
              <a:gd name="connsiteY1659" fmla="*/ 667760 h 5003676"/>
              <a:gd name="connsiteX1660" fmla="*/ 3345317 w 4827814"/>
              <a:gd name="connsiteY1660" fmla="*/ 688985 h 5003676"/>
              <a:gd name="connsiteX1661" fmla="*/ 3397272 w 4827814"/>
              <a:gd name="connsiteY1661" fmla="*/ 716279 h 5003676"/>
              <a:gd name="connsiteX1662" fmla="*/ 3415480 w 4827814"/>
              <a:gd name="connsiteY1662" fmla="*/ 723316 h 5003676"/>
              <a:gd name="connsiteX1663" fmla="*/ 3441038 w 4827814"/>
              <a:gd name="connsiteY1663" fmla="*/ 740236 h 5003676"/>
              <a:gd name="connsiteX1664" fmla="*/ 3454478 w 4827814"/>
              <a:gd name="connsiteY1664" fmla="*/ 760753 h 5003676"/>
              <a:gd name="connsiteX1665" fmla="*/ 3445987 w 4827814"/>
              <a:gd name="connsiteY1665" fmla="*/ 766313 h 5003676"/>
              <a:gd name="connsiteX1666" fmla="*/ 3437495 w 4827814"/>
              <a:gd name="connsiteY1666" fmla="*/ 768840 h 5003676"/>
              <a:gd name="connsiteX1667" fmla="*/ 3432355 w 4827814"/>
              <a:gd name="connsiteY1667" fmla="*/ 766819 h 5003676"/>
              <a:gd name="connsiteX1668" fmla="*/ 3428557 w 4827814"/>
              <a:gd name="connsiteY1668" fmla="*/ 752667 h 5003676"/>
              <a:gd name="connsiteX1669" fmla="*/ 3390120 w 4827814"/>
              <a:gd name="connsiteY1669" fmla="*/ 752667 h 5003676"/>
              <a:gd name="connsiteX1670" fmla="*/ 3383752 w 4827814"/>
              <a:gd name="connsiteY1670" fmla="*/ 765809 h 5003676"/>
              <a:gd name="connsiteX1671" fmla="*/ 3376712 w 4827814"/>
              <a:gd name="connsiteY1671" fmla="*/ 772884 h 5003676"/>
              <a:gd name="connsiteX1672" fmla="*/ 3329116 w 4827814"/>
              <a:gd name="connsiteY1672" fmla="*/ 752667 h 5003676"/>
              <a:gd name="connsiteX1673" fmla="*/ 3280177 w 4827814"/>
              <a:gd name="connsiteY1673" fmla="*/ 732452 h 5003676"/>
              <a:gd name="connsiteX1674" fmla="*/ 3244869 w 4827814"/>
              <a:gd name="connsiteY1674" fmla="*/ 712234 h 5003676"/>
              <a:gd name="connsiteX1675" fmla="*/ 3209562 w 4827814"/>
              <a:gd name="connsiteY1675" fmla="*/ 692020 h 5003676"/>
              <a:gd name="connsiteX1676" fmla="*/ 3196713 w 4827814"/>
              <a:gd name="connsiteY1676" fmla="*/ 701620 h 5003676"/>
              <a:gd name="connsiteX1677" fmla="*/ 3184534 w 4827814"/>
              <a:gd name="connsiteY1677" fmla="*/ 720321 h 5003676"/>
              <a:gd name="connsiteX1678" fmla="*/ 3190230 w 4827814"/>
              <a:gd name="connsiteY1678" fmla="*/ 725713 h 5003676"/>
              <a:gd name="connsiteX1679" fmla="*/ 3207523 w 4827814"/>
              <a:gd name="connsiteY1679" fmla="*/ 732714 h 5003676"/>
              <a:gd name="connsiteX1680" fmla="*/ 3208067 w 4827814"/>
              <a:gd name="connsiteY1680" fmla="*/ 733189 h 5003676"/>
              <a:gd name="connsiteX1681" fmla="*/ 3216713 w 4827814"/>
              <a:gd name="connsiteY1681" fmla="*/ 732453 h 5003676"/>
              <a:gd name="connsiteX1682" fmla="*/ 3227498 w 4827814"/>
              <a:gd name="connsiteY1682" fmla="*/ 750190 h 5003676"/>
              <a:gd name="connsiteX1683" fmla="*/ 3250414 w 4827814"/>
              <a:gd name="connsiteY1683" fmla="*/ 770241 h 5003676"/>
              <a:gd name="connsiteX1684" fmla="*/ 3289648 w 4827814"/>
              <a:gd name="connsiteY1684" fmla="*/ 804434 h 5003676"/>
              <a:gd name="connsiteX1685" fmla="*/ 3290903 w 4827814"/>
              <a:gd name="connsiteY1685" fmla="*/ 805231 h 5003676"/>
              <a:gd name="connsiteX1686" fmla="*/ 3334701 w 4827814"/>
              <a:gd name="connsiteY1686" fmla="*/ 813317 h 5003676"/>
              <a:gd name="connsiteX1687" fmla="*/ 3378501 w 4827814"/>
              <a:gd name="connsiteY1687" fmla="*/ 821404 h 5003676"/>
              <a:gd name="connsiteX1688" fmla="*/ 3383641 w 4827814"/>
              <a:gd name="connsiteY1688" fmla="*/ 841618 h 5003676"/>
              <a:gd name="connsiteX1689" fmla="*/ 3390121 w 4827814"/>
              <a:gd name="connsiteY1689" fmla="*/ 849706 h 5003676"/>
              <a:gd name="connsiteX1690" fmla="*/ 3406322 w 4827814"/>
              <a:gd name="connsiteY1690" fmla="*/ 848188 h 5003676"/>
              <a:gd name="connsiteX1691" fmla="*/ 3414380 w 4827814"/>
              <a:gd name="connsiteY1691" fmla="*/ 858233 h 5003676"/>
              <a:gd name="connsiteX1692" fmla="*/ 3417453 w 4827814"/>
              <a:gd name="connsiteY1692" fmla="*/ 883049 h 5003676"/>
              <a:gd name="connsiteX1693" fmla="*/ 3417453 w 4827814"/>
              <a:gd name="connsiteY1693" fmla="*/ 877387 h 5003676"/>
              <a:gd name="connsiteX1694" fmla="*/ 3445162 w 4827814"/>
              <a:gd name="connsiteY1694" fmla="*/ 881431 h 5003676"/>
              <a:gd name="connsiteX1695" fmla="*/ 3431214 w 4827814"/>
              <a:gd name="connsiteY1695" fmla="*/ 889572 h 5003676"/>
              <a:gd name="connsiteX1696" fmla="*/ 3487885 w 4827814"/>
              <a:gd name="connsiteY1696" fmla="*/ 904290 h 5003676"/>
              <a:gd name="connsiteX1697" fmla="*/ 3557272 w 4827814"/>
              <a:gd name="connsiteY1697" fmla="*/ 922484 h 5003676"/>
              <a:gd name="connsiteX1698" fmla="*/ 3642299 w 4827814"/>
              <a:gd name="connsiteY1698" fmla="*/ 977068 h 5003676"/>
              <a:gd name="connsiteX1699" fmla="*/ 3727997 w 4827814"/>
              <a:gd name="connsiteY1699" fmla="*/ 1031653 h 5003676"/>
              <a:gd name="connsiteX1700" fmla="*/ 3755707 w 4827814"/>
              <a:gd name="connsiteY1700" fmla="*/ 1049847 h 5003676"/>
              <a:gd name="connsiteX1701" fmla="*/ 3783416 w 4827814"/>
              <a:gd name="connsiteY1701" fmla="*/ 1068041 h 5003676"/>
              <a:gd name="connsiteX1702" fmla="*/ 3796042 w 4827814"/>
              <a:gd name="connsiteY1702" fmla="*/ 1065010 h 5003676"/>
              <a:gd name="connsiteX1703" fmla="*/ 3806656 w 4827814"/>
              <a:gd name="connsiteY1703" fmla="*/ 1080172 h 5003676"/>
              <a:gd name="connsiteX1704" fmla="*/ 3782523 w 4827814"/>
              <a:gd name="connsiteY1704" fmla="*/ 1084214 h 5003676"/>
              <a:gd name="connsiteX1705" fmla="*/ 3623529 w 4827814"/>
              <a:gd name="connsiteY1705" fmla="*/ 1053889 h 5003676"/>
              <a:gd name="connsiteX1706" fmla="*/ 3544576 w 4827814"/>
              <a:gd name="connsiteY1706" fmla="*/ 1033043 h 5003676"/>
              <a:gd name="connsiteX1707" fmla="*/ 3515955 w 4827814"/>
              <a:gd name="connsiteY1707" fmla="*/ 1029626 h 5003676"/>
              <a:gd name="connsiteX1708" fmla="*/ 3528813 w 4827814"/>
              <a:gd name="connsiteY1708" fmla="*/ 1035347 h 5003676"/>
              <a:gd name="connsiteX1709" fmla="*/ 3565031 w 4827814"/>
              <a:gd name="connsiteY1709" fmla="*/ 1049274 h 5003676"/>
              <a:gd name="connsiteX1710" fmla="*/ 3585358 w 4827814"/>
              <a:gd name="connsiteY1710" fmla="*/ 1060506 h 5003676"/>
              <a:gd name="connsiteX1711" fmla="*/ 3640875 w 4827814"/>
              <a:gd name="connsiteY1711" fmla="*/ 1061262 h 5003676"/>
              <a:gd name="connsiteX1712" fmla="*/ 3749269 w 4827814"/>
              <a:gd name="connsiteY1712" fmla="*/ 1093862 h 5003676"/>
              <a:gd name="connsiteX1713" fmla="*/ 3857494 w 4827814"/>
              <a:gd name="connsiteY1713" fmla="*/ 1140106 h 5003676"/>
              <a:gd name="connsiteX1714" fmla="*/ 3912508 w 4827814"/>
              <a:gd name="connsiteY1714" fmla="*/ 1181804 h 5003676"/>
              <a:gd name="connsiteX1715" fmla="*/ 3964352 w 4827814"/>
              <a:gd name="connsiteY1715" fmla="*/ 1214151 h 5003676"/>
              <a:gd name="connsiteX1716" fmla="*/ 4016196 w 4827814"/>
              <a:gd name="connsiteY1716" fmla="*/ 1246493 h 5003676"/>
              <a:gd name="connsiteX1717" fmla="*/ 4084687 w 4827814"/>
              <a:gd name="connsiteY1717" fmla="*/ 1270754 h 5003676"/>
              <a:gd name="connsiteX1718" fmla="*/ 4153849 w 4827814"/>
              <a:gd name="connsiteY1718" fmla="*/ 1295015 h 5003676"/>
              <a:gd name="connsiteX1719" fmla="*/ 4183457 w 4827814"/>
              <a:gd name="connsiteY1719" fmla="*/ 1319274 h 5003676"/>
              <a:gd name="connsiteX1720" fmla="*/ 4213737 w 4827814"/>
              <a:gd name="connsiteY1720" fmla="*/ 1343533 h 5003676"/>
              <a:gd name="connsiteX1721" fmla="*/ 4222676 w 4827814"/>
              <a:gd name="connsiteY1721" fmla="*/ 1339488 h 5003676"/>
              <a:gd name="connsiteX1722" fmla="*/ 4228932 w 4827814"/>
              <a:gd name="connsiteY1722" fmla="*/ 1359706 h 5003676"/>
              <a:gd name="connsiteX1723" fmla="*/ 4293690 w 4827814"/>
              <a:gd name="connsiteY1723" fmla="*/ 1383966 h 5003676"/>
              <a:gd name="connsiteX1724" fmla="*/ 4396676 w 4827814"/>
              <a:gd name="connsiteY1724" fmla="*/ 1443157 h 5003676"/>
              <a:gd name="connsiteX1725" fmla="*/ 4508759 w 4827814"/>
              <a:gd name="connsiteY1725" fmla="*/ 1516908 h 5003676"/>
              <a:gd name="connsiteX1726" fmla="*/ 4600804 w 4827814"/>
              <a:gd name="connsiteY1726" fmla="*/ 1584833 h 5003676"/>
              <a:gd name="connsiteX1727" fmla="*/ 4643680 w 4827814"/>
              <a:gd name="connsiteY1727" fmla="*/ 1626559 h 5003676"/>
              <a:gd name="connsiteX1728" fmla="*/ 4701556 w 4827814"/>
              <a:gd name="connsiteY1728" fmla="*/ 1672553 h 5003676"/>
              <a:gd name="connsiteX1729" fmla="*/ 4758094 w 4827814"/>
              <a:gd name="connsiteY1729" fmla="*/ 1715513 h 5003676"/>
              <a:gd name="connsiteX1730" fmla="*/ 4771533 w 4827814"/>
              <a:gd name="connsiteY1730" fmla="*/ 1739470 h 5003676"/>
              <a:gd name="connsiteX1731" fmla="*/ 4796496 w 4827814"/>
              <a:gd name="connsiteY1731" fmla="*/ 1750852 h 5003676"/>
              <a:gd name="connsiteX1732" fmla="*/ 4809937 w 4827814"/>
              <a:gd name="connsiteY1732" fmla="*/ 1780205 h 5003676"/>
              <a:gd name="connsiteX1733" fmla="*/ 4774183 w 4827814"/>
              <a:gd name="connsiteY1733" fmla="*/ 1764032 h 5003676"/>
              <a:gd name="connsiteX1734" fmla="*/ 4738429 w 4827814"/>
              <a:gd name="connsiteY1734" fmla="*/ 1747859 h 5003676"/>
              <a:gd name="connsiteX1735" fmla="*/ 4709490 w 4827814"/>
              <a:gd name="connsiteY1735" fmla="*/ 1716016 h 5003676"/>
              <a:gd name="connsiteX1736" fmla="*/ 4678540 w 4827814"/>
              <a:gd name="connsiteY1736" fmla="*/ 1699340 h 5003676"/>
              <a:gd name="connsiteX1737" fmla="*/ 4663081 w 4827814"/>
              <a:gd name="connsiteY1737" fmla="*/ 1679123 h 5003676"/>
              <a:gd name="connsiteX1738" fmla="*/ 4635901 w 4827814"/>
              <a:gd name="connsiteY1738" fmla="*/ 1666994 h 5003676"/>
              <a:gd name="connsiteX1739" fmla="*/ 4615077 w 4827814"/>
              <a:gd name="connsiteY1739" fmla="*/ 1662949 h 5003676"/>
              <a:gd name="connsiteX1740" fmla="*/ 4610831 w 4827814"/>
              <a:gd name="connsiteY1740" fmla="*/ 1646273 h 5003676"/>
              <a:gd name="connsiteX1741" fmla="*/ 4605245 w 4827814"/>
              <a:gd name="connsiteY1741" fmla="*/ 1638690 h 5003676"/>
              <a:gd name="connsiteX1742" fmla="*/ 4594407 w 4827814"/>
              <a:gd name="connsiteY1742" fmla="*/ 1645766 h 5003676"/>
              <a:gd name="connsiteX1743" fmla="*/ 4585580 w 4827814"/>
              <a:gd name="connsiteY1743" fmla="*/ 1658908 h 5003676"/>
              <a:gd name="connsiteX1744" fmla="*/ 4586921 w 4827814"/>
              <a:gd name="connsiteY1744" fmla="*/ 1662443 h 5003676"/>
              <a:gd name="connsiteX1745" fmla="*/ 4588261 w 4827814"/>
              <a:gd name="connsiteY1745" fmla="*/ 1662950 h 5003676"/>
              <a:gd name="connsiteX1746" fmla="*/ 4612396 w 4827814"/>
              <a:gd name="connsiteY1746" fmla="*/ 1681143 h 5003676"/>
              <a:gd name="connsiteX1747" fmla="*/ 4636530 w 4827814"/>
              <a:gd name="connsiteY1747" fmla="*/ 1699340 h 5003676"/>
              <a:gd name="connsiteX1748" fmla="*/ 4636530 w 4827814"/>
              <a:gd name="connsiteY1748" fmla="*/ 1715513 h 5003676"/>
              <a:gd name="connsiteX1749" fmla="*/ 4631166 w 4827814"/>
              <a:gd name="connsiteY1749" fmla="*/ 1719555 h 5003676"/>
              <a:gd name="connsiteX1750" fmla="*/ 4616865 w 4827814"/>
              <a:gd name="connsiteY1750" fmla="*/ 1710962 h 5003676"/>
              <a:gd name="connsiteX1751" fmla="*/ 4602562 w 4827814"/>
              <a:gd name="connsiteY1751" fmla="*/ 1699340 h 5003676"/>
              <a:gd name="connsiteX1752" fmla="*/ 4586871 w 4827814"/>
              <a:gd name="connsiteY1752" fmla="*/ 1689304 h 5003676"/>
              <a:gd name="connsiteX1753" fmla="*/ 4565220 w 4827814"/>
              <a:gd name="connsiteY1753" fmla="*/ 1670288 h 5003676"/>
              <a:gd name="connsiteX1754" fmla="*/ 4554295 w 4827814"/>
              <a:gd name="connsiteY1754" fmla="*/ 1646776 h 5003676"/>
              <a:gd name="connsiteX1755" fmla="*/ 4533042 w 4827814"/>
              <a:gd name="connsiteY1755" fmla="*/ 1641087 h 5003676"/>
              <a:gd name="connsiteX1756" fmla="*/ 4502849 w 4827814"/>
              <a:gd name="connsiteY1756" fmla="*/ 1622815 h 5003676"/>
              <a:gd name="connsiteX1757" fmla="*/ 4484574 w 4827814"/>
              <a:gd name="connsiteY1757" fmla="*/ 1590171 h 5003676"/>
              <a:gd name="connsiteX1758" fmla="*/ 4480999 w 4827814"/>
              <a:gd name="connsiteY1758" fmla="*/ 1590171 h 5003676"/>
              <a:gd name="connsiteX1759" fmla="*/ 4469715 w 4827814"/>
              <a:gd name="connsiteY1759" fmla="*/ 1600784 h 5003676"/>
              <a:gd name="connsiteX1760" fmla="*/ 4455078 w 4827814"/>
              <a:gd name="connsiteY1760" fmla="*/ 1590171 h 5003676"/>
              <a:gd name="connsiteX1761" fmla="*/ 4428261 w 4827814"/>
              <a:gd name="connsiteY1761" fmla="*/ 1576018 h 5003676"/>
              <a:gd name="connsiteX1762" fmla="*/ 4401447 w 4827814"/>
              <a:gd name="connsiteY1762" fmla="*/ 1561869 h 5003676"/>
              <a:gd name="connsiteX1763" fmla="*/ 4383569 w 4827814"/>
              <a:gd name="connsiteY1763" fmla="*/ 1541652 h 5003676"/>
              <a:gd name="connsiteX1764" fmla="*/ 4363904 w 4827814"/>
              <a:gd name="connsiteY1764" fmla="*/ 1545696 h 5003676"/>
              <a:gd name="connsiteX1765" fmla="*/ 4344240 w 4827814"/>
              <a:gd name="connsiteY1765" fmla="*/ 1509306 h 5003676"/>
              <a:gd name="connsiteX1766" fmla="*/ 4300887 w 4827814"/>
              <a:gd name="connsiteY1766" fmla="*/ 1483024 h 5003676"/>
              <a:gd name="connsiteX1767" fmla="*/ 4257535 w 4827814"/>
              <a:gd name="connsiteY1767" fmla="*/ 1456744 h 5003676"/>
              <a:gd name="connsiteX1768" fmla="*/ 4258430 w 4827814"/>
              <a:gd name="connsiteY1768" fmla="*/ 1497178 h 5003676"/>
              <a:gd name="connsiteX1769" fmla="*/ 4299211 w 4827814"/>
              <a:gd name="connsiteY1769" fmla="*/ 1521434 h 5003676"/>
              <a:gd name="connsiteX1770" fmla="*/ 4340663 w 4827814"/>
              <a:gd name="connsiteY1770" fmla="*/ 1545696 h 5003676"/>
              <a:gd name="connsiteX1771" fmla="*/ 4340664 w 4827814"/>
              <a:gd name="connsiteY1771" fmla="*/ 1561869 h 5003676"/>
              <a:gd name="connsiteX1772" fmla="*/ 4245804 w 4827814"/>
              <a:gd name="connsiteY1772" fmla="*/ 1519413 h 5003676"/>
              <a:gd name="connsiteX1773" fmla="*/ 4150274 w 4827814"/>
              <a:gd name="connsiteY1773" fmla="*/ 1464828 h 5003676"/>
              <a:gd name="connsiteX1774" fmla="*/ 4069045 w 4827814"/>
              <a:gd name="connsiteY1774" fmla="*/ 1458765 h 5003676"/>
              <a:gd name="connsiteX1775" fmla="*/ 4039562 w 4827814"/>
              <a:gd name="connsiteY1775" fmla="*/ 1453290 h 5003676"/>
              <a:gd name="connsiteX1776" fmla="*/ 4050524 w 4827814"/>
              <a:gd name="connsiteY1776" fmla="*/ 1458522 h 5003676"/>
              <a:gd name="connsiteX1777" fmla="*/ 4063964 w 4827814"/>
              <a:gd name="connsiteY1777" fmla="*/ 1482480 h 5003676"/>
              <a:gd name="connsiteX1778" fmla="*/ 4088926 w 4827814"/>
              <a:gd name="connsiteY1778" fmla="*/ 1493860 h 5003676"/>
              <a:gd name="connsiteX1779" fmla="*/ 4102367 w 4827814"/>
              <a:gd name="connsiteY1779" fmla="*/ 1523214 h 5003676"/>
              <a:gd name="connsiteX1780" fmla="*/ 4066613 w 4827814"/>
              <a:gd name="connsiteY1780" fmla="*/ 1507042 h 5003676"/>
              <a:gd name="connsiteX1781" fmla="*/ 4030859 w 4827814"/>
              <a:gd name="connsiteY1781" fmla="*/ 1490868 h 5003676"/>
              <a:gd name="connsiteX1782" fmla="*/ 4001920 w 4827814"/>
              <a:gd name="connsiteY1782" fmla="*/ 1459026 h 5003676"/>
              <a:gd name="connsiteX1783" fmla="*/ 3992156 w 4827814"/>
              <a:gd name="connsiteY1783" fmla="*/ 1453764 h 5003676"/>
              <a:gd name="connsiteX1784" fmla="*/ 3991503 w 4827814"/>
              <a:gd name="connsiteY1784" fmla="*/ 1455731 h 5003676"/>
              <a:gd name="connsiteX1785" fmla="*/ 3988486 w 4827814"/>
              <a:gd name="connsiteY1785" fmla="*/ 1456744 h 5003676"/>
              <a:gd name="connsiteX1786" fmla="*/ 3961671 w 4827814"/>
              <a:gd name="connsiteY1786" fmla="*/ 1442592 h 5003676"/>
              <a:gd name="connsiteX1787" fmla="*/ 3934855 w 4827814"/>
              <a:gd name="connsiteY1787" fmla="*/ 1428440 h 5003676"/>
              <a:gd name="connsiteX1788" fmla="*/ 3920665 w 4827814"/>
              <a:gd name="connsiteY1788" fmla="*/ 1435517 h 5003676"/>
              <a:gd name="connsiteX1789" fmla="*/ 3919297 w 4827814"/>
              <a:gd name="connsiteY1789" fmla="*/ 1435064 h 5003676"/>
              <a:gd name="connsiteX1790" fmla="*/ 3928960 w 4827814"/>
              <a:gd name="connsiteY1790" fmla="*/ 1442349 h 5003676"/>
              <a:gd name="connsiteX1791" fmla="*/ 3928959 w 4827814"/>
              <a:gd name="connsiteY1791" fmla="*/ 1453991 h 5003676"/>
              <a:gd name="connsiteX1792" fmla="*/ 3935302 w 4827814"/>
              <a:gd name="connsiteY1792" fmla="*/ 1466852 h 5003676"/>
              <a:gd name="connsiteX1793" fmla="*/ 3945581 w 4827814"/>
              <a:gd name="connsiteY1793" fmla="*/ 1493132 h 5003676"/>
              <a:gd name="connsiteX1794" fmla="*/ 3943794 w 4827814"/>
              <a:gd name="connsiteY1794" fmla="*/ 1497177 h 5003676"/>
              <a:gd name="connsiteX1795" fmla="*/ 3884799 w 4827814"/>
              <a:gd name="connsiteY1795" fmla="*/ 1462807 h 5003676"/>
              <a:gd name="connsiteX1796" fmla="*/ 3823122 w 4827814"/>
              <a:gd name="connsiteY1796" fmla="*/ 1428440 h 5003676"/>
              <a:gd name="connsiteX1797" fmla="*/ 3816419 w 4827814"/>
              <a:gd name="connsiteY1797" fmla="*/ 1426923 h 5003676"/>
              <a:gd name="connsiteX1798" fmla="*/ 3809716 w 4827814"/>
              <a:gd name="connsiteY1798" fmla="*/ 1416312 h 5003676"/>
              <a:gd name="connsiteX1799" fmla="*/ 3751056 w 4827814"/>
              <a:gd name="connsiteY1799" fmla="*/ 1392052 h 5003676"/>
              <a:gd name="connsiteX1800" fmla="*/ 3691726 w 4827814"/>
              <a:gd name="connsiteY1800" fmla="*/ 1367792 h 5003676"/>
              <a:gd name="connsiteX1801" fmla="*/ 3688151 w 4827814"/>
              <a:gd name="connsiteY1801" fmla="*/ 1370318 h 5003676"/>
              <a:gd name="connsiteX1802" fmla="*/ 3684576 w 4827814"/>
              <a:gd name="connsiteY1802" fmla="*/ 1375879 h 5003676"/>
              <a:gd name="connsiteX1803" fmla="*/ 3684576 w 4827814"/>
              <a:gd name="connsiteY1803" fmla="*/ 1392053 h 5003676"/>
              <a:gd name="connsiteX1804" fmla="*/ 3737201 w 4827814"/>
              <a:gd name="connsiteY1804" fmla="*/ 1413278 h 5003676"/>
              <a:gd name="connsiteX1805" fmla="*/ 3789157 w 4827814"/>
              <a:gd name="connsiteY1805" fmla="*/ 1440571 h 5003676"/>
              <a:gd name="connsiteX1806" fmla="*/ 3807365 w 4827814"/>
              <a:gd name="connsiteY1806" fmla="*/ 1447609 h 5003676"/>
              <a:gd name="connsiteX1807" fmla="*/ 3832923 w 4827814"/>
              <a:gd name="connsiteY1807" fmla="*/ 1464529 h 5003676"/>
              <a:gd name="connsiteX1808" fmla="*/ 3846363 w 4827814"/>
              <a:gd name="connsiteY1808" fmla="*/ 1485046 h 5003676"/>
              <a:gd name="connsiteX1809" fmla="*/ 3837872 w 4827814"/>
              <a:gd name="connsiteY1809" fmla="*/ 1490605 h 5003676"/>
              <a:gd name="connsiteX1810" fmla="*/ 3829380 w 4827814"/>
              <a:gd name="connsiteY1810" fmla="*/ 1493132 h 5003676"/>
              <a:gd name="connsiteX1811" fmla="*/ 3824240 w 4827814"/>
              <a:gd name="connsiteY1811" fmla="*/ 1491111 h 5003676"/>
              <a:gd name="connsiteX1812" fmla="*/ 3820442 w 4827814"/>
              <a:gd name="connsiteY1812" fmla="*/ 1476959 h 5003676"/>
              <a:gd name="connsiteX1813" fmla="*/ 3782005 w 4827814"/>
              <a:gd name="connsiteY1813" fmla="*/ 1476959 h 5003676"/>
              <a:gd name="connsiteX1814" fmla="*/ 3775638 w 4827814"/>
              <a:gd name="connsiteY1814" fmla="*/ 1490101 h 5003676"/>
              <a:gd name="connsiteX1815" fmla="*/ 3768598 w 4827814"/>
              <a:gd name="connsiteY1815" fmla="*/ 1497177 h 5003676"/>
              <a:gd name="connsiteX1816" fmla="*/ 3721000 w 4827814"/>
              <a:gd name="connsiteY1816" fmla="*/ 1476960 h 5003676"/>
              <a:gd name="connsiteX1817" fmla="*/ 3672062 w 4827814"/>
              <a:gd name="connsiteY1817" fmla="*/ 1456744 h 5003676"/>
              <a:gd name="connsiteX1818" fmla="*/ 3636754 w 4827814"/>
              <a:gd name="connsiteY1818" fmla="*/ 1436527 h 5003676"/>
              <a:gd name="connsiteX1819" fmla="*/ 3601447 w 4827814"/>
              <a:gd name="connsiteY1819" fmla="*/ 1416312 h 5003676"/>
              <a:gd name="connsiteX1820" fmla="*/ 3588598 w 4827814"/>
              <a:gd name="connsiteY1820" fmla="*/ 1425912 h 5003676"/>
              <a:gd name="connsiteX1821" fmla="*/ 3576419 w 4827814"/>
              <a:gd name="connsiteY1821" fmla="*/ 1444614 h 5003676"/>
              <a:gd name="connsiteX1822" fmla="*/ 3590833 w 4827814"/>
              <a:gd name="connsiteY1822" fmla="*/ 1458258 h 5003676"/>
              <a:gd name="connsiteX1823" fmla="*/ 3608598 w 4827814"/>
              <a:gd name="connsiteY1823" fmla="*/ 1456745 h 5003676"/>
              <a:gd name="connsiteX1824" fmla="*/ 3620889 w 4827814"/>
              <a:gd name="connsiteY1824" fmla="*/ 1476959 h 5003676"/>
              <a:gd name="connsiteX1825" fmla="*/ 3628024 w 4827814"/>
              <a:gd name="connsiteY1825" fmla="*/ 1490133 h 5003676"/>
              <a:gd name="connsiteX1826" fmla="*/ 3638519 w 4827814"/>
              <a:gd name="connsiteY1826" fmla="*/ 1491280 h 5003676"/>
              <a:gd name="connsiteX1827" fmla="*/ 3669233 w 4827814"/>
              <a:gd name="connsiteY1827" fmla="*/ 1506074 h 5003676"/>
              <a:gd name="connsiteX1828" fmla="*/ 3727681 w 4827814"/>
              <a:gd name="connsiteY1828" fmla="*/ 1523897 h 5003676"/>
              <a:gd name="connsiteX1829" fmla="*/ 3800118 w 4827814"/>
              <a:gd name="connsiteY1829" fmla="*/ 1529606 h 5003676"/>
              <a:gd name="connsiteX1830" fmla="*/ 3873202 w 4827814"/>
              <a:gd name="connsiteY1830" fmla="*/ 1535138 h 5003676"/>
              <a:gd name="connsiteX1831" fmla="*/ 3908081 w 4827814"/>
              <a:gd name="connsiteY1831" fmla="*/ 1550908 h 5003676"/>
              <a:gd name="connsiteX1832" fmla="*/ 3943608 w 4827814"/>
              <a:gd name="connsiteY1832" fmla="*/ 1566505 h 5003676"/>
              <a:gd name="connsiteX1833" fmla="*/ 3951194 w 4827814"/>
              <a:gd name="connsiteY1833" fmla="*/ 1560284 h 5003676"/>
              <a:gd name="connsiteX1834" fmla="*/ 3962471 w 4827814"/>
              <a:gd name="connsiteY1834" fmla="*/ 1578193 h 5003676"/>
              <a:gd name="connsiteX1835" fmla="*/ 4031300 w 4827814"/>
              <a:gd name="connsiteY1835" fmla="*/ 1584866 h 5003676"/>
              <a:gd name="connsiteX1836" fmla="*/ 4146098 w 4827814"/>
              <a:gd name="connsiteY1836" fmla="*/ 1615385 h 5003676"/>
              <a:gd name="connsiteX1837" fmla="*/ 4273450 w 4827814"/>
              <a:gd name="connsiteY1837" fmla="*/ 1657614 h 5003676"/>
              <a:gd name="connsiteX1838" fmla="*/ 4379939 w 4827814"/>
              <a:gd name="connsiteY1838" fmla="*/ 1699402 h 5003676"/>
              <a:gd name="connsiteX1839" fmla="*/ 4432153 w 4827814"/>
              <a:gd name="connsiteY1839" fmla="*/ 1728608 h 5003676"/>
              <a:gd name="connsiteX1840" fmla="*/ 4499962 w 4827814"/>
              <a:gd name="connsiteY1840" fmla="*/ 1758056 h 5003676"/>
              <a:gd name="connsiteX1841" fmla="*/ 4565691 w 4827814"/>
              <a:gd name="connsiteY1841" fmla="*/ 1784920 h 5003676"/>
              <a:gd name="connsiteX1842" fmla="*/ 4584874 w 4827814"/>
              <a:gd name="connsiteY1842" fmla="*/ 1804582 h 5003676"/>
              <a:gd name="connsiteX1843" fmla="*/ 4611930 w 4827814"/>
              <a:gd name="connsiteY1843" fmla="*/ 1809115 h 5003676"/>
              <a:gd name="connsiteX1844" fmla="*/ 4632512 w 4827814"/>
              <a:gd name="connsiteY1844" fmla="*/ 1833990 h 5003676"/>
              <a:gd name="connsiteX1845" fmla="*/ 4593789 w 4827814"/>
              <a:gd name="connsiteY1845" fmla="*/ 1827622 h 5003676"/>
              <a:gd name="connsiteX1846" fmla="*/ 4555068 w 4827814"/>
              <a:gd name="connsiteY1846" fmla="*/ 1821254 h 5003676"/>
              <a:gd name="connsiteX1847" fmla="*/ 4518874 w 4827814"/>
              <a:gd name="connsiteY1847" fmla="*/ 1797985 h 5003676"/>
              <a:gd name="connsiteX1848" fmla="*/ 4484663 w 4827814"/>
              <a:gd name="connsiteY1848" fmla="*/ 1789888 h 5003676"/>
              <a:gd name="connsiteX1849" fmla="*/ 4464497 w 4827814"/>
              <a:gd name="connsiteY1849" fmla="*/ 1774360 h 5003676"/>
              <a:gd name="connsiteX1850" fmla="*/ 4435105 w 4827814"/>
              <a:gd name="connsiteY1850" fmla="*/ 1769680 h 5003676"/>
              <a:gd name="connsiteX1851" fmla="*/ 4413943 w 4827814"/>
              <a:gd name="connsiteY1851" fmla="*/ 1771162 h 5003676"/>
              <a:gd name="connsiteX1852" fmla="*/ 4405526 w 4827814"/>
              <a:gd name="connsiteY1852" fmla="*/ 1756153 h 5003676"/>
              <a:gd name="connsiteX1853" fmla="*/ 4398166 w 4827814"/>
              <a:gd name="connsiteY1853" fmla="*/ 1750274 h 5003676"/>
              <a:gd name="connsiteX1854" fmla="*/ 4389529 w 4827814"/>
              <a:gd name="connsiteY1854" fmla="*/ 1759914 h 5003676"/>
              <a:gd name="connsiteX1855" fmla="*/ 4384405 w 4827814"/>
              <a:gd name="connsiteY1855" fmla="*/ 1774893 h 5003676"/>
              <a:gd name="connsiteX1856" fmla="*/ 4386616 w 4827814"/>
              <a:gd name="connsiteY1856" fmla="*/ 1777960 h 5003676"/>
              <a:gd name="connsiteX1857" fmla="*/ 4388041 w 4827814"/>
              <a:gd name="connsiteY1857" fmla="*/ 1778103 h 5003676"/>
              <a:gd name="connsiteX1858" fmla="*/ 4416062 w 4827814"/>
              <a:gd name="connsiteY1858" fmla="*/ 1789431 h 5003676"/>
              <a:gd name="connsiteX1859" fmla="*/ 4444083 w 4827814"/>
              <a:gd name="connsiteY1859" fmla="*/ 1800760 h 5003676"/>
              <a:gd name="connsiteX1860" fmla="*/ 4448269 w 4827814"/>
              <a:gd name="connsiteY1860" fmla="*/ 1816382 h 5003676"/>
              <a:gd name="connsiteX1861" fmla="*/ 4444135 w 4827814"/>
              <a:gd name="connsiteY1861" fmla="*/ 1821675 h 5003676"/>
              <a:gd name="connsiteX1862" fmla="*/ 4428096 w 4827814"/>
              <a:gd name="connsiteY1862" fmla="*/ 1817076 h 5003676"/>
              <a:gd name="connsiteX1863" fmla="*/ 4411274 w 4827814"/>
              <a:gd name="connsiteY1863" fmla="*/ 1809551 h 5003676"/>
              <a:gd name="connsiteX1864" fmla="*/ 4393519 w 4827814"/>
              <a:gd name="connsiteY1864" fmla="*/ 1803920 h 5003676"/>
              <a:gd name="connsiteX1865" fmla="*/ 4367685 w 4827814"/>
              <a:gd name="connsiteY1865" fmla="*/ 1791155 h 5003676"/>
              <a:gd name="connsiteX1866" fmla="*/ 4351046 w 4827814"/>
              <a:gd name="connsiteY1866" fmla="*/ 1771272 h 5003676"/>
              <a:gd name="connsiteX1867" fmla="*/ 4329044 w 4827814"/>
              <a:gd name="connsiteY1867" fmla="*/ 1771277 h 5003676"/>
              <a:gd name="connsiteX1868" fmla="*/ 4295151 w 4827814"/>
              <a:gd name="connsiteY1868" fmla="*/ 1761443 h 5003676"/>
              <a:gd name="connsiteX1869" fmla="*/ 4269051 w 4827814"/>
              <a:gd name="connsiteY1869" fmla="*/ 1734640 h 5003676"/>
              <a:gd name="connsiteX1870" fmla="*/ 4265597 w 4827814"/>
              <a:gd name="connsiteY1870" fmla="*/ 1735565 h 5003676"/>
              <a:gd name="connsiteX1871" fmla="*/ 4265383 w 4827814"/>
              <a:gd name="connsiteY1871" fmla="*/ 1747985 h 5003676"/>
              <a:gd name="connsiteX1872" fmla="*/ 4259745 w 4827814"/>
              <a:gd name="connsiteY1872" fmla="*/ 1748520 h 5003676"/>
              <a:gd name="connsiteX1873" fmla="*/ 4266474 w 4827814"/>
              <a:gd name="connsiteY1873" fmla="*/ 1751901 h 5003676"/>
              <a:gd name="connsiteX1874" fmla="*/ 4264575 w 4827814"/>
              <a:gd name="connsiteY1874" fmla="*/ 1759484 h 5003676"/>
              <a:gd name="connsiteX1875" fmla="*/ 4262005 w 4827814"/>
              <a:gd name="connsiteY1875" fmla="*/ 1764032 h 5003676"/>
              <a:gd name="connsiteX1876" fmla="*/ 4258430 w 4827814"/>
              <a:gd name="connsiteY1876" fmla="*/ 1755946 h 5003676"/>
              <a:gd name="connsiteX1877" fmla="*/ 4258429 w 4827814"/>
              <a:gd name="connsiteY1877" fmla="*/ 1748645 h 5003676"/>
              <a:gd name="connsiteX1878" fmla="*/ 4257444 w 4827814"/>
              <a:gd name="connsiteY1878" fmla="*/ 1748738 h 5003676"/>
              <a:gd name="connsiteX1879" fmla="*/ 4240559 w 4827814"/>
              <a:gd name="connsiteY1879" fmla="*/ 1742274 h 5003676"/>
              <a:gd name="connsiteX1880" fmla="*/ 4210994 w 4827814"/>
              <a:gd name="connsiteY1880" fmla="*/ 1735545 h 5003676"/>
              <a:gd name="connsiteX1881" fmla="*/ 4181429 w 4827814"/>
              <a:gd name="connsiteY1881" fmla="*/ 1728818 h 5003676"/>
              <a:gd name="connsiteX1882" fmla="*/ 4158930 w 4827814"/>
              <a:gd name="connsiteY1882" fmla="*/ 1713916 h 5003676"/>
              <a:gd name="connsiteX1883" fmla="*/ 4140981 w 4827814"/>
              <a:gd name="connsiteY1883" fmla="*/ 1722912 h 5003676"/>
              <a:gd name="connsiteX1884" fmla="*/ 4112568 w 4827814"/>
              <a:gd name="connsiteY1884" fmla="*/ 1692852 h 5003676"/>
              <a:gd name="connsiteX1885" fmla="*/ 4063891 w 4827814"/>
              <a:gd name="connsiteY1885" fmla="*/ 1678687 h 5003676"/>
              <a:gd name="connsiteX1886" fmla="*/ 4015215 w 4827814"/>
              <a:gd name="connsiteY1886" fmla="*/ 1664522 h 5003676"/>
              <a:gd name="connsiteX1887" fmla="*/ 4023146 w 4827814"/>
              <a:gd name="connsiteY1887" fmla="*/ 1691703 h 5003676"/>
              <a:gd name="connsiteX1888" fmla="*/ 4034184 w 4827814"/>
              <a:gd name="connsiteY1888" fmla="*/ 1701361 h 5003676"/>
              <a:gd name="connsiteX1889" fmla="*/ 4037695 w 4827814"/>
              <a:gd name="connsiteY1889" fmla="*/ 1704422 h 5003676"/>
              <a:gd name="connsiteX1890" fmla="*/ 4048079 w 4827814"/>
              <a:gd name="connsiteY1890" fmla="*/ 1705423 h 5003676"/>
              <a:gd name="connsiteX1891" fmla="*/ 4072213 w 4827814"/>
              <a:gd name="connsiteY1891" fmla="*/ 1716221 h 5003676"/>
              <a:gd name="connsiteX1892" fmla="*/ 4118533 w 4827814"/>
              <a:gd name="connsiteY1892" fmla="*/ 1728928 h 5003676"/>
              <a:gd name="connsiteX1893" fmla="*/ 4122719 w 4827814"/>
              <a:gd name="connsiteY1893" fmla="*/ 1744549 h 5003676"/>
              <a:gd name="connsiteX1894" fmla="*/ 4091135 w 4827814"/>
              <a:gd name="connsiteY1894" fmla="*/ 1744445 h 5003676"/>
              <a:gd name="connsiteX1895" fmla="*/ 4119882 w 4827814"/>
              <a:gd name="connsiteY1895" fmla="*/ 1755946 h 5003676"/>
              <a:gd name="connsiteX1896" fmla="*/ 4147592 w 4827814"/>
              <a:gd name="connsiteY1896" fmla="*/ 1774140 h 5003676"/>
              <a:gd name="connsiteX1897" fmla="*/ 4175302 w 4827814"/>
              <a:gd name="connsiteY1897" fmla="*/ 1792334 h 5003676"/>
              <a:gd name="connsiteX1898" fmla="*/ 4187927 w 4827814"/>
              <a:gd name="connsiteY1898" fmla="*/ 1789302 h 5003676"/>
              <a:gd name="connsiteX1899" fmla="*/ 4198541 w 4827814"/>
              <a:gd name="connsiteY1899" fmla="*/ 1804464 h 5003676"/>
              <a:gd name="connsiteX1900" fmla="*/ 4174408 w 4827814"/>
              <a:gd name="connsiteY1900" fmla="*/ 1808506 h 5003676"/>
              <a:gd name="connsiteX1901" fmla="*/ 4015413 w 4827814"/>
              <a:gd name="connsiteY1901" fmla="*/ 1778182 h 5003676"/>
              <a:gd name="connsiteX1902" fmla="*/ 3974939 w 4827814"/>
              <a:gd name="connsiteY1902" fmla="*/ 1767495 h 5003676"/>
              <a:gd name="connsiteX1903" fmla="*/ 3967457 w 4827814"/>
              <a:gd name="connsiteY1903" fmla="*/ 1767239 h 5003676"/>
              <a:gd name="connsiteX1904" fmla="*/ 4040674 w 4827814"/>
              <a:gd name="connsiteY1904" fmla="*/ 1815416 h 5003676"/>
              <a:gd name="connsiteX1905" fmla="*/ 4132719 w 4827814"/>
              <a:gd name="connsiteY1905" fmla="*/ 1883341 h 5003676"/>
              <a:gd name="connsiteX1906" fmla="*/ 4175595 w 4827814"/>
              <a:gd name="connsiteY1906" fmla="*/ 1925067 h 5003676"/>
              <a:gd name="connsiteX1907" fmla="*/ 4233472 w 4827814"/>
              <a:gd name="connsiteY1907" fmla="*/ 1971062 h 5003676"/>
              <a:gd name="connsiteX1908" fmla="*/ 4290009 w 4827814"/>
              <a:gd name="connsiteY1908" fmla="*/ 2014022 h 5003676"/>
              <a:gd name="connsiteX1909" fmla="*/ 4303449 w 4827814"/>
              <a:gd name="connsiteY1909" fmla="*/ 2037979 h 5003676"/>
              <a:gd name="connsiteX1910" fmla="*/ 4328411 w 4827814"/>
              <a:gd name="connsiteY1910" fmla="*/ 2049361 h 5003676"/>
              <a:gd name="connsiteX1911" fmla="*/ 4341852 w 4827814"/>
              <a:gd name="connsiteY1911" fmla="*/ 2078713 h 5003676"/>
              <a:gd name="connsiteX1912" fmla="*/ 4306098 w 4827814"/>
              <a:gd name="connsiteY1912" fmla="*/ 2062541 h 5003676"/>
              <a:gd name="connsiteX1913" fmla="*/ 4270344 w 4827814"/>
              <a:gd name="connsiteY1913" fmla="*/ 2046367 h 5003676"/>
              <a:gd name="connsiteX1914" fmla="*/ 4241405 w 4827814"/>
              <a:gd name="connsiteY1914" fmla="*/ 2014525 h 5003676"/>
              <a:gd name="connsiteX1915" fmla="*/ 4210455 w 4827814"/>
              <a:gd name="connsiteY1915" fmla="*/ 1997848 h 5003676"/>
              <a:gd name="connsiteX1916" fmla="*/ 4194996 w 4827814"/>
              <a:gd name="connsiteY1916" fmla="*/ 1977631 h 5003676"/>
              <a:gd name="connsiteX1917" fmla="*/ 4167816 w 4827814"/>
              <a:gd name="connsiteY1917" fmla="*/ 1965502 h 5003676"/>
              <a:gd name="connsiteX1918" fmla="*/ 4146992 w 4827814"/>
              <a:gd name="connsiteY1918" fmla="*/ 1961458 h 5003676"/>
              <a:gd name="connsiteX1919" fmla="*/ 4142746 w 4827814"/>
              <a:gd name="connsiteY1919" fmla="*/ 1944780 h 5003676"/>
              <a:gd name="connsiteX1920" fmla="*/ 4137160 w 4827814"/>
              <a:gd name="connsiteY1920" fmla="*/ 1937198 h 5003676"/>
              <a:gd name="connsiteX1921" fmla="*/ 4126321 w 4827814"/>
              <a:gd name="connsiteY1921" fmla="*/ 1944274 h 5003676"/>
              <a:gd name="connsiteX1922" fmla="*/ 4117495 w 4827814"/>
              <a:gd name="connsiteY1922" fmla="*/ 1957415 h 5003676"/>
              <a:gd name="connsiteX1923" fmla="*/ 4118836 w 4827814"/>
              <a:gd name="connsiteY1923" fmla="*/ 1960951 h 5003676"/>
              <a:gd name="connsiteX1924" fmla="*/ 4120175 w 4827814"/>
              <a:gd name="connsiteY1924" fmla="*/ 1961458 h 5003676"/>
              <a:gd name="connsiteX1925" fmla="*/ 4144311 w 4827814"/>
              <a:gd name="connsiteY1925" fmla="*/ 1979652 h 5003676"/>
              <a:gd name="connsiteX1926" fmla="*/ 4168445 w 4827814"/>
              <a:gd name="connsiteY1926" fmla="*/ 1997849 h 5003676"/>
              <a:gd name="connsiteX1927" fmla="*/ 4168445 w 4827814"/>
              <a:gd name="connsiteY1927" fmla="*/ 2014022 h 5003676"/>
              <a:gd name="connsiteX1928" fmla="*/ 4163081 w 4827814"/>
              <a:gd name="connsiteY1928" fmla="*/ 2018064 h 5003676"/>
              <a:gd name="connsiteX1929" fmla="*/ 4148780 w 4827814"/>
              <a:gd name="connsiteY1929" fmla="*/ 2009470 h 5003676"/>
              <a:gd name="connsiteX1930" fmla="*/ 4134478 w 4827814"/>
              <a:gd name="connsiteY1930" fmla="*/ 1997849 h 5003676"/>
              <a:gd name="connsiteX1931" fmla="*/ 4118786 w 4827814"/>
              <a:gd name="connsiteY1931" fmla="*/ 1987813 h 5003676"/>
              <a:gd name="connsiteX1932" fmla="*/ 4097135 w 4827814"/>
              <a:gd name="connsiteY1932" fmla="*/ 1968797 h 5003676"/>
              <a:gd name="connsiteX1933" fmla="*/ 4086210 w 4827814"/>
              <a:gd name="connsiteY1933" fmla="*/ 1945284 h 5003676"/>
              <a:gd name="connsiteX1934" fmla="*/ 4064957 w 4827814"/>
              <a:gd name="connsiteY1934" fmla="*/ 1939595 h 5003676"/>
              <a:gd name="connsiteX1935" fmla="*/ 4034764 w 4827814"/>
              <a:gd name="connsiteY1935" fmla="*/ 1921324 h 5003676"/>
              <a:gd name="connsiteX1936" fmla="*/ 4016490 w 4827814"/>
              <a:gd name="connsiteY1936" fmla="*/ 1888678 h 5003676"/>
              <a:gd name="connsiteX1937" fmla="*/ 4012914 w 4827814"/>
              <a:gd name="connsiteY1937" fmla="*/ 1888679 h 5003676"/>
              <a:gd name="connsiteX1938" fmla="*/ 4001629 w 4827814"/>
              <a:gd name="connsiteY1938" fmla="*/ 1899292 h 5003676"/>
              <a:gd name="connsiteX1939" fmla="*/ 3986993 w 4827814"/>
              <a:gd name="connsiteY1939" fmla="*/ 1888679 h 5003676"/>
              <a:gd name="connsiteX1940" fmla="*/ 3960176 w 4827814"/>
              <a:gd name="connsiteY1940" fmla="*/ 1874526 h 5003676"/>
              <a:gd name="connsiteX1941" fmla="*/ 3933361 w 4827814"/>
              <a:gd name="connsiteY1941" fmla="*/ 1860377 h 5003676"/>
              <a:gd name="connsiteX1942" fmla="*/ 3915483 w 4827814"/>
              <a:gd name="connsiteY1942" fmla="*/ 1840159 h 5003676"/>
              <a:gd name="connsiteX1943" fmla="*/ 3895819 w 4827814"/>
              <a:gd name="connsiteY1943" fmla="*/ 1844204 h 5003676"/>
              <a:gd name="connsiteX1944" fmla="*/ 3876155 w 4827814"/>
              <a:gd name="connsiteY1944" fmla="*/ 1807813 h 5003676"/>
              <a:gd name="connsiteX1945" fmla="*/ 3832802 w 4827814"/>
              <a:gd name="connsiteY1945" fmla="*/ 1781533 h 5003676"/>
              <a:gd name="connsiteX1946" fmla="*/ 3789450 w 4827814"/>
              <a:gd name="connsiteY1946" fmla="*/ 1755252 h 5003676"/>
              <a:gd name="connsiteX1947" fmla="*/ 3790345 w 4827814"/>
              <a:gd name="connsiteY1947" fmla="*/ 1795685 h 5003676"/>
              <a:gd name="connsiteX1948" fmla="*/ 3831126 w 4827814"/>
              <a:gd name="connsiteY1948" fmla="*/ 1819942 h 5003676"/>
              <a:gd name="connsiteX1949" fmla="*/ 3872579 w 4827814"/>
              <a:gd name="connsiteY1949" fmla="*/ 1844204 h 5003676"/>
              <a:gd name="connsiteX1950" fmla="*/ 3872579 w 4827814"/>
              <a:gd name="connsiteY1950" fmla="*/ 1860377 h 5003676"/>
              <a:gd name="connsiteX1951" fmla="*/ 3777718 w 4827814"/>
              <a:gd name="connsiteY1951" fmla="*/ 1817921 h 5003676"/>
              <a:gd name="connsiteX1952" fmla="*/ 3738843 w 4827814"/>
              <a:gd name="connsiteY1952" fmla="*/ 1791273 h 5003676"/>
              <a:gd name="connsiteX1953" fmla="*/ 3737854 w 4827814"/>
              <a:gd name="connsiteY1953" fmla="*/ 1793256 h 5003676"/>
              <a:gd name="connsiteX1954" fmla="*/ 3736981 w 4827814"/>
              <a:gd name="connsiteY1954" fmla="*/ 1789996 h 5003676"/>
              <a:gd name="connsiteX1955" fmla="*/ 3730163 w 4827814"/>
              <a:gd name="connsiteY1955" fmla="*/ 1785322 h 5003676"/>
              <a:gd name="connsiteX1956" fmla="*/ 3723051 w 4827814"/>
              <a:gd name="connsiteY1956" fmla="*/ 1782063 h 5003676"/>
              <a:gd name="connsiteX1957" fmla="*/ 3722628 w 4827814"/>
              <a:gd name="connsiteY1957" fmla="*/ 1784780 h 5003676"/>
              <a:gd name="connsiteX1958" fmla="*/ 3656748 w 4827814"/>
              <a:gd name="connsiteY1958" fmla="*/ 1766850 h 5003676"/>
              <a:gd name="connsiteX1959" fmla="*/ 3640402 w 4827814"/>
              <a:gd name="connsiteY1959" fmla="*/ 1760218 h 5003676"/>
              <a:gd name="connsiteX1960" fmla="*/ 3600960 w 4827814"/>
              <a:gd name="connsiteY1960" fmla="*/ 1757273 h 5003676"/>
              <a:gd name="connsiteX1961" fmla="*/ 3560136 w 4827814"/>
              <a:gd name="connsiteY1961" fmla="*/ 1749693 h 5003676"/>
              <a:gd name="connsiteX1962" fmla="*/ 3545923 w 4827814"/>
              <a:gd name="connsiteY1962" fmla="*/ 1741557 h 5003676"/>
              <a:gd name="connsiteX1963" fmla="*/ 3542099 w 4827814"/>
              <a:gd name="connsiteY1963" fmla="*/ 1741585 h 5003676"/>
              <a:gd name="connsiteX1964" fmla="*/ 3523679 w 4827814"/>
              <a:gd name="connsiteY1964" fmla="*/ 1736838 h 5003676"/>
              <a:gd name="connsiteX1965" fmla="*/ 3525764 w 4827814"/>
              <a:gd name="connsiteY1965" fmla="*/ 1747165 h 5003676"/>
              <a:gd name="connsiteX1966" fmla="*/ 3523417 w 4827814"/>
              <a:gd name="connsiteY1966" fmla="*/ 1754239 h 5003676"/>
              <a:gd name="connsiteX1967" fmla="*/ 3520401 w 4827814"/>
              <a:gd name="connsiteY1967" fmla="*/ 1755252 h 5003676"/>
              <a:gd name="connsiteX1968" fmla="*/ 3493585 w 4827814"/>
              <a:gd name="connsiteY1968" fmla="*/ 1741100 h 5003676"/>
              <a:gd name="connsiteX1969" fmla="*/ 3466770 w 4827814"/>
              <a:gd name="connsiteY1969" fmla="*/ 1726948 h 5003676"/>
              <a:gd name="connsiteX1970" fmla="*/ 3452579 w 4827814"/>
              <a:gd name="connsiteY1970" fmla="*/ 1734024 h 5003676"/>
              <a:gd name="connsiteX1971" fmla="*/ 3442168 w 4827814"/>
              <a:gd name="connsiteY1971" fmla="*/ 1730580 h 5003676"/>
              <a:gd name="connsiteX1972" fmla="*/ 3440849 w 4827814"/>
              <a:gd name="connsiteY1972" fmla="*/ 1734705 h 5003676"/>
              <a:gd name="connsiteX1973" fmla="*/ 3445035 w 4827814"/>
              <a:gd name="connsiteY1973" fmla="*/ 1750327 h 5003676"/>
              <a:gd name="connsiteX1974" fmla="*/ 3450369 w 4827814"/>
              <a:gd name="connsiteY1974" fmla="*/ 1750225 h 5003676"/>
              <a:gd name="connsiteX1975" fmla="*/ 3454256 w 4827814"/>
              <a:gd name="connsiteY1975" fmla="*/ 1739080 h 5003676"/>
              <a:gd name="connsiteX1976" fmla="*/ 3459665 w 4827814"/>
              <a:gd name="connsiteY1976" fmla="*/ 1750048 h 5003676"/>
              <a:gd name="connsiteX1977" fmla="*/ 3471835 w 4827814"/>
              <a:gd name="connsiteY1977" fmla="*/ 1749816 h 5003676"/>
              <a:gd name="connsiteX1978" fmla="*/ 3501360 w 4827814"/>
              <a:gd name="connsiteY1978" fmla="*/ 1757209 h 5003676"/>
              <a:gd name="connsiteX1979" fmla="*/ 3558609 w 4827814"/>
              <a:gd name="connsiteY1979" fmla="*/ 1770126 h 5003676"/>
              <a:gd name="connsiteX1980" fmla="*/ 3578018 w 4827814"/>
              <a:gd name="connsiteY1980" fmla="*/ 1772211 h 5003676"/>
              <a:gd name="connsiteX1981" fmla="*/ 3607085 w 4827814"/>
              <a:gd name="connsiteY1981" fmla="*/ 1781940 h 5003676"/>
              <a:gd name="connsiteX1982" fmla="*/ 3625378 w 4827814"/>
              <a:gd name="connsiteY1982" fmla="*/ 1798278 h 5003676"/>
              <a:gd name="connsiteX1983" fmla="*/ 3618615 w 4827814"/>
              <a:gd name="connsiteY1983" fmla="*/ 1805845 h 5003676"/>
              <a:gd name="connsiteX1984" fmla="*/ 3611066 w 4827814"/>
              <a:gd name="connsiteY1984" fmla="*/ 1810485 h 5003676"/>
              <a:gd name="connsiteX1985" fmla="*/ 3605578 w 4827814"/>
              <a:gd name="connsiteY1985" fmla="*/ 1809863 h 5003676"/>
              <a:gd name="connsiteX1986" fmla="*/ 3598246 w 4827814"/>
              <a:gd name="connsiteY1986" fmla="*/ 1797177 h 5003676"/>
              <a:gd name="connsiteX1987" fmla="*/ 3561120 w 4827814"/>
              <a:gd name="connsiteY1987" fmla="*/ 1807125 h 5003676"/>
              <a:gd name="connsiteX1988" fmla="*/ 3558370 w 4827814"/>
              <a:gd name="connsiteY1988" fmla="*/ 1821466 h 5003676"/>
              <a:gd name="connsiteX1989" fmla="*/ 3553401 w 4827814"/>
              <a:gd name="connsiteY1989" fmla="*/ 1830123 h 5003676"/>
              <a:gd name="connsiteX1990" fmla="*/ 3502193 w 4827814"/>
              <a:gd name="connsiteY1990" fmla="*/ 1822914 h 5003676"/>
              <a:gd name="connsiteX1991" fmla="*/ 3449691 w 4827814"/>
              <a:gd name="connsiteY1991" fmla="*/ 1816054 h 5003676"/>
              <a:gd name="connsiteX1992" fmla="*/ 3410353 w 4827814"/>
              <a:gd name="connsiteY1992" fmla="*/ 1805663 h 5003676"/>
              <a:gd name="connsiteX1993" fmla="*/ 3371017 w 4827814"/>
              <a:gd name="connsiteY1993" fmla="*/ 1795275 h 5003676"/>
              <a:gd name="connsiteX1994" fmla="*/ 3361091 w 4827814"/>
              <a:gd name="connsiteY1994" fmla="*/ 1807875 h 5003676"/>
              <a:gd name="connsiteX1995" fmla="*/ 3354167 w 4827814"/>
              <a:gd name="connsiteY1995" fmla="*/ 1829091 h 5003676"/>
              <a:gd name="connsiteX1996" fmla="*/ 3371622 w 4827814"/>
              <a:gd name="connsiteY1996" fmla="*/ 1838540 h 5003676"/>
              <a:gd name="connsiteX1997" fmla="*/ 3388389 w 4827814"/>
              <a:gd name="connsiteY1997" fmla="*/ 1832480 h 5003676"/>
              <a:gd name="connsiteX1998" fmla="*/ 3405494 w 4827814"/>
              <a:gd name="connsiteY1998" fmla="*/ 1848825 h 5003676"/>
              <a:gd name="connsiteX1999" fmla="*/ 3421302 w 4827814"/>
              <a:gd name="connsiteY1999" fmla="*/ 1865519 h 5003676"/>
              <a:gd name="connsiteX2000" fmla="*/ 3450095 w 4827814"/>
              <a:gd name="connsiteY2000" fmla="*/ 1874548 h 5003676"/>
              <a:gd name="connsiteX2001" fmla="*/ 3478888 w 4827814"/>
              <a:gd name="connsiteY2001" fmla="*/ 1883576 h 5003676"/>
              <a:gd name="connsiteX2002" fmla="*/ 3523287 w 4827814"/>
              <a:gd name="connsiteY2002" fmla="*/ 1880051 h 5003676"/>
              <a:gd name="connsiteX2003" fmla="*/ 3567687 w 4827814"/>
              <a:gd name="connsiteY2003" fmla="*/ 1876527 h 5003676"/>
              <a:gd name="connsiteX2004" fmla="*/ 3577883 w 4827814"/>
              <a:gd name="connsiteY2004" fmla="*/ 1894722 h 5003676"/>
              <a:gd name="connsiteX2005" fmla="*/ 3586235 w 4827814"/>
              <a:gd name="connsiteY2005" fmla="*/ 1900856 h 5003676"/>
              <a:gd name="connsiteX2006" fmla="*/ 3601492 w 4827814"/>
              <a:gd name="connsiteY2006" fmla="*/ 1895198 h 5003676"/>
              <a:gd name="connsiteX2007" fmla="*/ 3622420 w 4827814"/>
              <a:gd name="connsiteY2007" fmla="*/ 1928835 h 5003676"/>
              <a:gd name="connsiteX2008" fmla="*/ 3694796 w 4827814"/>
              <a:gd name="connsiteY2008" fmla="*/ 1928278 h 5003676"/>
              <a:gd name="connsiteX2009" fmla="*/ 3766527 w 4827814"/>
              <a:gd name="connsiteY2009" fmla="*/ 1927894 h 5003676"/>
              <a:gd name="connsiteX2010" fmla="*/ 3862785 w 4827814"/>
              <a:gd name="connsiteY2010" fmla="*/ 1958611 h 5003676"/>
              <a:gd name="connsiteX2011" fmla="*/ 3959691 w 4827814"/>
              <a:gd name="connsiteY2011" fmla="*/ 1989156 h 5003676"/>
              <a:gd name="connsiteX2012" fmla="*/ 3991166 w 4827814"/>
              <a:gd name="connsiteY2012" fmla="*/ 1999558 h 5003676"/>
              <a:gd name="connsiteX2013" fmla="*/ 4022640 w 4827814"/>
              <a:gd name="connsiteY2013" fmla="*/ 2009960 h 5003676"/>
              <a:gd name="connsiteX2014" fmla="*/ 4034051 w 4827814"/>
              <a:gd name="connsiteY2014" fmla="*/ 2003765 h 5003676"/>
              <a:gd name="connsiteX2015" fmla="*/ 4048227 w 4827814"/>
              <a:gd name="connsiteY2015" fmla="*/ 2015663 h 5003676"/>
              <a:gd name="connsiteX2016" fmla="*/ 4025962 w 4827814"/>
              <a:gd name="connsiteY2016" fmla="*/ 2025814 h 5003676"/>
              <a:gd name="connsiteX2017" fmla="*/ 3864537 w 4827814"/>
              <a:gd name="connsiteY2017" fmla="*/ 2037673 h 5003676"/>
              <a:gd name="connsiteX2018" fmla="*/ 3703759 w 4827814"/>
              <a:gd name="connsiteY2018" fmla="*/ 2049361 h 5003676"/>
              <a:gd name="connsiteX2019" fmla="*/ 3645677 w 4827814"/>
              <a:gd name="connsiteY2019" fmla="*/ 2039809 h 5003676"/>
              <a:gd name="connsiteX2020" fmla="*/ 3615459 w 4827814"/>
              <a:gd name="connsiteY2020" fmla="*/ 2030638 h 5003676"/>
              <a:gd name="connsiteX2021" fmla="*/ 3601179 w 4827814"/>
              <a:gd name="connsiteY2021" fmla="*/ 2030442 h 5003676"/>
              <a:gd name="connsiteX2022" fmla="*/ 3609158 w 4827814"/>
              <a:gd name="connsiteY2022" fmla="*/ 2037395 h 5003676"/>
              <a:gd name="connsiteX2023" fmla="*/ 3651797 w 4827814"/>
              <a:gd name="connsiteY2023" fmla="*/ 2054454 h 5003676"/>
              <a:gd name="connsiteX2024" fmla="*/ 3679507 w 4827814"/>
              <a:gd name="connsiteY2024" fmla="*/ 2072648 h 5003676"/>
              <a:gd name="connsiteX2025" fmla="*/ 3707216 w 4827814"/>
              <a:gd name="connsiteY2025" fmla="*/ 2090842 h 5003676"/>
              <a:gd name="connsiteX2026" fmla="*/ 3719842 w 4827814"/>
              <a:gd name="connsiteY2026" fmla="*/ 2087810 h 5003676"/>
              <a:gd name="connsiteX2027" fmla="*/ 3730456 w 4827814"/>
              <a:gd name="connsiteY2027" fmla="*/ 2102973 h 5003676"/>
              <a:gd name="connsiteX2028" fmla="*/ 3706323 w 4827814"/>
              <a:gd name="connsiteY2028" fmla="*/ 2107015 h 5003676"/>
              <a:gd name="connsiteX2029" fmla="*/ 3639848 w 4827814"/>
              <a:gd name="connsiteY2029" fmla="*/ 2099128 h 5003676"/>
              <a:gd name="connsiteX2030" fmla="*/ 3639474 w 4827814"/>
              <a:gd name="connsiteY2030" fmla="*/ 2099548 h 5003676"/>
              <a:gd name="connsiteX2031" fmla="*/ 3634425 w 4827814"/>
              <a:gd name="connsiteY2031" fmla="*/ 2101426 h 5003676"/>
              <a:gd name="connsiteX2032" fmla="*/ 3625070 w 4827814"/>
              <a:gd name="connsiteY2032" fmla="*/ 2097176 h 5003676"/>
              <a:gd name="connsiteX2033" fmla="*/ 3567464 w 4827814"/>
              <a:gd name="connsiteY2033" fmla="*/ 2081996 h 5003676"/>
              <a:gd name="connsiteX2034" fmla="*/ 3501360 w 4827814"/>
              <a:gd name="connsiteY2034" fmla="*/ 2087241 h 5003676"/>
              <a:gd name="connsiteX2035" fmla="*/ 3410075 w 4827814"/>
              <a:gd name="connsiteY2035" fmla="*/ 2075728 h 5003676"/>
              <a:gd name="connsiteX2036" fmla="*/ 3318789 w 4827814"/>
              <a:gd name="connsiteY2036" fmla="*/ 2064215 h 5003676"/>
              <a:gd name="connsiteX2037" fmla="*/ 3316685 w 4827814"/>
              <a:gd name="connsiteY2037" fmla="*/ 2064382 h 5003676"/>
              <a:gd name="connsiteX2038" fmla="*/ 3318272 w 4827814"/>
              <a:gd name="connsiteY2038" fmla="*/ 2070664 h 5003676"/>
              <a:gd name="connsiteX2039" fmla="*/ 3401381 w 4827814"/>
              <a:gd name="connsiteY2039" fmla="*/ 2082545 h 5003676"/>
              <a:gd name="connsiteX2040" fmla="*/ 3465311 w 4827814"/>
              <a:gd name="connsiteY2040" fmla="*/ 2108584 h 5003676"/>
              <a:gd name="connsiteX2041" fmla="*/ 3523761 w 4827814"/>
              <a:gd name="connsiteY2041" fmla="*/ 2126410 h 5003676"/>
              <a:gd name="connsiteX2042" fmla="*/ 3582209 w 4827814"/>
              <a:gd name="connsiteY2042" fmla="*/ 2144232 h 5003676"/>
              <a:gd name="connsiteX2043" fmla="*/ 3654646 w 4827814"/>
              <a:gd name="connsiteY2043" fmla="*/ 2149941 h 5003676"/>
              <a:gd name="connsiteX2044" fmla="*/ 3727730 w 4827814"/>
              <a:gd name="connsiteY2044" fmla="*/ 2155474 h 5003676"/>
              <a:gd name="connsiteX2045" fmla="*/ 3762608 w 4827814"/>
              <a:gd name="connsiteY2045" fmla="*/ 2171244 h 5003676"/>
              <a:gd name="connsiteX2046" fmla="*/ 3798135 w 4827814"/>
              <a:gd name="connsiteY2046" fmla="*/ 2186839 h 5003676"/>
              <a:gd name="connsiteX2047" fmla="*/ 3805723 w 4827814"/>
              <a:gd name="connsiteY2047" fmla="*/ 2180620 h 5003676"/>
              <a:gd name="connsiteX2048" fmla="*/ 3816999 w 4827814"/>
              <a:gd name="connsiteY2048" fmla="*/ 2198528 h 5003676"/>
              <a:gd name="connsiteX2049" fmla="*/ 3885829 w 4827814"/>
              <a:gd name="connsiteY2049" fmla="*/ 2205201 h 5003676"/>
              <a:gd name="connsiteX2050" fmla="*/ 4000625 w 4827814"/>
              <a:gd name="connsiteY2050" fmla="*/ 2235721 h 5003676"/>
              <a:gd name="connsiteX2051" fmla="*/ 4127977 w 4827814"/>
              <a:gd name="connsiteY2051" fmla="*/ 2277950 h 5003676"/>
              <a:gd name="connsiteX2052" fmla="*/ 4234466 w 4827814"/>
              <a:gd name="connsiteY2052" fmla="*/ 2319737 h 5003676"/>
              <a:gd name="connsiteX2053" fmla="*/ 4286681 w 4827814"/>
              <a:gd name="connsiteY2053" fmla="*/ 2348944 h 5003676"/>
              <a:gd name="connsiteX2054" fmla="*/ 4354490 w 4827814"/>
              <a:gd name="connsiteY2054" fmla="*/ 2378391 h 5003676"/>
              <a:gd name="connsiteX2055" fmla="*/ 4420219 w 4827814"/>
              <a:gd name="connsiteY2055" fmla="*/ 2405255 h 5003676"/>
              <a:gd name="connsiteX2056" fmla="*/ 4439402 w 4827814"/>
              <a:gd name="connsiteY2056" fmla="*/ 2424918 h 5003676"/>
              <a:gd name="connsiteX2057" fmla="*/ 4466459 w 4827814"/>
              <a:gd name="connsiteY2057" fmla="*/ 2429450 h 5003676"/>
              <a:gd name="connsiteX2058" fmla="*/ 4487039 w 4827814"/>
              <a:gd name="connsiteY2058" fmla="*/ 2454324 h 5003676"/>
              <a:gd name="connsiteX2059" fmla="*/ 4448318 w 4827814"/>
              <a:gd name="connsiteY2059" fmla="*/ 2447956 h 5003676"/>
              <a:gd name="connsiteX2060" fmla="*/ 4409596 w 4827814"/>
              <a:gd name="connsiteY2060" fmla="*/ 2441588 h 5003676"/>
              <a:gd name="connsiteX2061" fmla="*/ 4373402 w 4827814"/>
              <a:gd name="connsiteY2061" fmla="*/ 2418321 h 5003676"/>
              <a:gd name="connsiteX2062" fmla="*/ 4339190 w 4827814"/>
              <a:gd name="connsiteY2062" fmla="*/ 2410223 h 5003676"/>
              <a:gd name="connsiteX2063" fmla="*/ 4319025 w 4827814"/>
              <a:gd name="connsiteY2063" fmla="*/ 2394695 h 5003676"/>
              <a:gd name="connsiteX2064" fmla="*/ 4289632 w 4827814"/>
              <a:gd name="connsiteY2064" fmla="*/ 2390015 h 5003676"/>
              <a:gd name="connsiteX2065" fmla="*/ 4268471 w 4827814"/>
              <a:gd name="connsiteY2065" fmla="*/ 2391497 h 5003676"/>
              <a:gd name="connsiteX2066" fmla="*/ 4260054 w 4827814"/>
              <a:gd name="connsiteY2066" fmla="*/ 2376487 h 5003676"/>
              <a:gd name="connsiteX2067" fmla="*/ 4252695 w 4827814"/>
              <a:gd name="connsiteY2067" fmla="*/ 2370609 h 5003676"/>
              <a:gd name="connsiteX2068" fmla="*/ 4244058 w 4827814"/>
              <a:gd name="connsiteY2068" fmla="*/ 2380249 h 5003676"/>
              <a:gd name="connsiteX2069" fmla="*/ 4238933 w 4827814"/>
              <a:gd name="connsiteY2069" fmla="*/ 2395228 h 5003676"/>
              <a:gd name="connsiteX2070" fmla="*/ 4241143 w 4827814"/>
              <a:gd name="connsiteY2070" fmla="*/ 2398296 h 5003676"/>
              <a:gd name="connsiteX2071" fmla="*/ 4242569 w 4827814"/>
              <a:gd name="connsiteY2071" fmla="*/ 2398438 h 5003676"/>
              <a:gd name="connsiteX2072" fmla="*/ 4270590 w 4827814"/>
              <a:gd name="connsiteY2072" fmla="*/ 2409765 h 5003676"/>
              <a:gd name="connsiteX2073" fmla="*/ 4298611 w 4827814"/>
              <a:gd name="connsiteY2073" fmla="*/ 2421096 h 5003676"/>
              <a:gd name="connsiteX2074" fmla="*/ 4302796 w 4827814"/>
              <a:gd name="connsiteY2074" fmla="*/ 2436718 h 5003676"/>
              <a:gd name="connsiteX2075" fmla="*/ 4298662 w 4827814"/>
              <a:gd name="connsiteY2075" fmla="*/ 2442010 h 5003676"/>
              <a:gd name="connsiteX2076" fmla="*/ 4282625 w 4827814"/>
              <a:gd name="connsiteY2076" fmla="*/ 2437411 h 5003676"/>
              <a:gd name="connsiteX2077" fmla="*/ 4265802 w 4827814"/>
              <a:gd name="connsiteY2077" fmla="*/ 2429887 h 5003676"/>
              <a:gd name="connsiteX2078" fmla="*/ 4248047 w 4827814"/>
              <a:gd name="connsiteY2078" fmla="*/ 2424255 h 5003676"/>
              <a:gd name="connsiteX2079" fmla="*/ 4222212 w 4827814"/>
              <a:gd name="connsiteY2079" fmla="*/ 2411490 h 5003676"/>
              <a:gd name="connsiteX2080" fmla="*/ 4205574 w 4827814"/>
              <a:gd name="connsiteY2080" fmla="*/ 2391607 h 5003676"/>
              <a:gd name="connsiteX2081" fmla="*/ 4183573 w 4827814"/>
              <a:gd name="connsiteY2081" fmla="*/ 2391612 h 5003676"/>
              <a:gd name="connsiteX2082" fmla="*/ 4149680 w 4827814"/>
              <a:gd name="connsiteY2082" fmla="*/ 2381778 h 5003676"/>
              <a:gd name="connsiteX2083" fmla="*/ 4123578 w 4827814"/>
              <a:gd name="connsiteY2083" fmla="*/ 2354975 h 5003676"/>
              <a:gd name="connsiteX2084" fmla="*/ 4120125 w 4827814"/>
              <a:gd name="connsiteY2084" fmla="*/ 2355901 h 5003676"/>
              <a:gd name="connsiteX2085" fmla="*/ 4111972 w 4827814"/>
              <a:gd name="connsiteY2085" fmla="*/ 2369074 h 5003676"/>
              <a:gd name="connsiteX2086" fmla="*/ 4095087 w 4827814"/>
              <a:gd name="connsiteY2086" fmla="*/ 2362610 h 5003676"/>
              <a:gd name="connsiteX2087" fmla="*/ 4065521 w 4827814"/>
              <a:gd name="connsiteY2087" fmla="*/ 2355881 h 5003676"/>
              <a:gd name="connsiteX2088" fmla="*/ 4035958 w 4827814"/>
              <a:gd name="connsiteY2088" fmla="*/ 2349153 h 5003676"/>
              <a:gd name="connsiteX2089" fmla="*/ 4013457 w 4827814"/>
              <a:gd name="connsiteY2089" fmla="*/ 2334252 h 5003676"/>
              <a:gd name="connsiteX2090" fmla="*/ 3995509 w 4827814"/>
              <a:gd name="connsiteY2090" fmla="*/ 2343248 h 5003676"/>
              <a:gd name="connsiteX2091" fmla="*/ 3967097 w 4827814"/>
              <a:gd name="connsiteY2091" fmla="*/ 2313187 h 5003676"/>
              <a:gd name="connsiteX2092" fmla="*/ 3918420 w 4827814"/>
              <a:gd name="connsiteY2092" fmla="*/ 2299022 h 5003676"/>
              <a:gd name="connsiteX2093" fmla="*/ 3869743 w 4827814"/>
              <a:gd name="connsiteY2093" fmla="*/ 2284857 h 5003676"/>
              <a:gd name="connsiteX2094" fmla="*/ 3881071 w 4827814"/>
              <a:gd name="connsiteY2094" fmla="*/ 2323681 h 5003676"/>
              <a:gd name="connsiteX2095" fmla="*/ 3926741 w 4827814"/>
              <a:gd name="connsiteY2095" fmla="*/ 2336556 h 5003676"/>
              <a:gd name="connsiteX2096" fmla="*/ 3973061 w 4827814"/>
              <a:gd name="connsiteY2096" fmla="*/ 2349263 h 5003676"/>
              <a:gd name="connsiteX2097" fmla="*/ 3977247 w 4827814"/>
              <a:gd name="connsiteY2097" fmla="*/ 2364885 h 5003676"/>
              <a:gd name="connsiteX2098" fmla="*/ 3874631 w 4827814"/>
              <a:gd name="connsiteY2098" fmla="*/ 2348427 h 5003676"/>
              <a:gd name="connsiteX2099" fmla="*/ 3768228 w 4827814"/>
              <a:gd name="connsiteY2099" fmla="*/ 2320427 h 5003676"/>
              <a:gd name="connsiteX2100" fmla="*/ 3737047 w 4827814"/>
              <a:gd name="connsiteY2100" fmla="*/ 2326336 h 5003676"/>
              <a:gd name="connsiteX2101" fmla="*/ 3759006 w 4827814"/>
              <a:gd name="connsiteY2101" fmla="*/ 2342022 h 5003676"/>
              <a:gd name="connsiteX2102" fmla="*/ 3776309 w 4827814"/>
              <a:gd name="connsiteY2102" fmla="*/ 2355284 h 5003676"/>
              <a:gd name="connsiteX2103" fmla="*/ 3777947 w 4827814"/>
              <a:gd name="connsiteY2103" fmla="*/ 2354972 h 5003676"/>
              <a:gd name="connsiteX2104" fmla="*/ 3827409 w 4827814"/>
              <a:gd name="connsiteY2104" fmla="*/ 2354803 h 5003676"/>
              <a:gd name="connsiteX2105" fmla="*/ 3844303 w 4827814"/>
              <a:gd name="connsiteY2105" fmla="*/ 2356553 h 5003676"/>
              <a:gd name="connsiteX2106" fmla="*/ 3863044 w 4827814"/>
              <a:gd name="connsiteY2106" fmla="*/ 2370370 h 5003676"/>
              <a:gd name="connsiteX2107" fmla="*/ 3861065 w 4827814"/>
              <a:gd name="connsiteY2107" fmla="*/ 2382411 h 5003676"/>
              <a:gd name="connsiteX2108" fmla="*/ 3856869 w 4827814"/>
              <a:gd name="connsiteY2108" fmla="*/ 2388769 h 5003676"/>
              <a:gd name="connsiteX2109" fmla="*/ 3816202 w 4827814"/>
              <a:gd name="connsiteY2109" fmla="*/ 2387377 h 5003676"/>
              <a:gd name="connsiteX2110" fmla="*/ 3830109 w 4827814"/>
              <a:gd name="connsiteY2110" fmla="*/ 2399396 h 5003676"/>
              <a:gd name="connsiteX2111" fmla="*/ 3843580 w 4827814"/>
              <a:gd name="connsiteY2111" fmla="*/ 2415709 h 5003676"/>
              <a:gd name="connsiteX2112" fmla="*/ 3901457 w 4827814"/>
              <a:gd name="connsiteY2112" fmla="*/ 2461704 h 5003676"/>
              <a:gd name="connsiteX2113" fmla="*/ 3957993 w 4827814"/>
              <a:gd name="connsiteY2113" fmla="*/ 2504664 h 5003676"/>
              <a:gd name="connsiteX2114" fmla="*/ 3971434 w 4827814"/>
              <a:gd name="connsiteY2114" fmla="*/ 2528621 h 5003676"/>
              <a:gd name="connsiteX2115" fmla="*/ 3996396 w 4827814"/>
              <a:gd name="connsiteY2115" fmla="*/ 2540002 h 5003676"/>
              <a:gd name="connsiteX2116" fmla="*/ 4009837 w 4827814"/>
              <a:gd name="connsiteY2116" fmla="*/ 2569355 h 5003676"/>
              <a:gd name="connsiteX2117" fmla="*/ 3974083 w 4827814"/>
              <a:gd name="connsiteY2117" fmla="*/ 2553183 h 5003676"/>
              <a:gd name="connsiteX2118" fmla="*/ 3938329 w 4827814"/>
              <a:gd name="connsiteY2118" fmla="*/ 2537009 h 5003676"/>
              <a:gd name="connsiteX2119" fmla="*/ 3909390 w 4827814"/>
              <a:gd name="connsiteY2119" fmla="*/ 2505167 h 5003676"/>
              <a:gd name="connsiteX2120" fmla="*/ 3878440 w 4827814"/>
              <a:gd name="connsiteY2120" fmla="*/ 2488491 h 5003676"/>
              <a:gd name="connsiteX2121" fmla="*/ 3862981 w 4827814"/>
              <a:gd name="connsiteY2121" fmla="*/ 2468273 h 5003676"/>
              <a:gd name="connsiteX2122" fmla="*/ 3835801 w 4827814"/>
              <a:gd name="connsiteY2122" fmla="*/ 2456144 h 5003676"/>
              <a:gd name="connsiteX2123" fmla="*/ 3814977 w 4827814"/>
              <a:gd name="connsiteY2123" fmla="*/ 2452100 h 5003676"/>
              <a:gd name="connsiteX2124" fmla="*/ 3810731 w 4827814"/>
              <a:gd name="connsiteY2124" fmla="*/ 2435423 h 5003676"/>
              <a:gd name="connsiteX2125" fmla="*/ 3805145 w 4827814"/>
              <a:gd name="connsiteY2125" fmla="*/ 2427840 h 5003676"/>
              <a:gd name="connsiteX2126" fmla="*/ 3794307 w 4827814"/>
              <a:gd name="connsiteY2126" fmla="*/ 2434916 h 5003676"/>
              <a:gd name="connsiteX2127" fmla="*/ 3785480 w 4827814"/>
              <a:gd name="connsiteY2127" fmla="*/ 2448058 h 5003676"/>
              <a:gd name="connsiteX2128" fmla="*/ 3786821 w 4827814"/>
              <a:gd name="connsiteY2128" fmla="*/ 2451593 h 5003676"/>
              <a:gd name="connsiteX2129" fmla="*/ 3788161 w 4827814"/>
              <a:gd name="connsiteY2129" fmla="*/ 2452100 h 5003676"/>
              <a:gd name="connsiteX2130" fmla="*/ 3812296 w 4827814"/>
              <a:gd name="connsiteY2130" fmla="*/ 2470294 h 5003676"/>
              <a:gd name="connsiteX2131" fmla="*/ 3836429 w 4827814"/>
              <a:gd name="connsiteY2131" fmla="*/ 2488491 h 5003676"/>
              <a:gd name="connsiteX2132" fmla="*/ 3836429 w 4827814"/>
              <a:gd name="connsiteY2132" fmla="*/ 2504664 h 5003676"/>
              <a:gd name="connsiteX2133" fmla="*/ 3831066 w 4827814"/>
              <a:gd name="connsiteY2133" fmla="*/ 2508706 h 5003676"/>
              <a:gd name="connsiteX2134" fmla="*/ 3816765 w 4827814"/>
              <a:gd name="connsiteY2134" fmla="*/ 2500112 h 5003676"/>
              <a:gd name="connsiteX2135" fmla="*/ 3802462 w 4827814"/>
              <a:gd name="connsiteY2135" fmla="*/ 2488490 h 5003676"/>
              <a:gd name="connsiteX2136" fmla="*/ 3786770 w 4827814"/>
              <a:gd name="connsiteY2136" fmla="*/ 2478454 h 5003676"/>
              <a:gd name="connsiteX2137" fmla="*/ 3765120 w 4827814"/>
              <a:gd name="connsiteY2137" fmla="*/ 2459439 h 5003676"/>
              <a:gd name="connsiteX2138" fmla="*/ 3754194 w 4827814"/>
              <a:gd name="connsiteY2138" fmla="*/ 2435927 h 5003676"/>
              <a:gd name="connsiteX2139" fmla="*/ 3732942 w 4827814"/>
              <a:gd name="connsiteY2139" fmla="*/ 2430237 h 5003676"/>
              <a:gd name="connsiteX2140" fmla="*/ 3702749 w 4827814"/>
              <a:gd name="connsiteY2140" fmla="*/ 2411966 h 5003676"/>
              <a:gd name="connsiteX2141" fmla="*/ 3684474 w 4827814"/>
              <a:gd name="connsiteY2141" fmla="*/ 2379321 h 5003676"/>
              <a:gd name="connsiteX2142" fmla="*/ 3680899 w 4827814"/>
              <a:gd name="connsiteY2142" fmla="*/ 2379321 h 5003676"/>
              <a:gd name="connsiteX2143" fmla="*/ 3669614 w 4827814"/>
              <a:gd name="connsiteY2143" fmla="*/ 2389935 h 5003676"/>
              <a:gd name="connsiteX2144" fmla="*/ 3654977 w 4827814"/>
              <a:gd name="connsiteY2144" fmla="*/ 2379321 h 5003676"/>
              <a:gd name="connsiteX2145" fmla="*/ 3628161 w 4827814"/>
              <a:gd name="connsiteY2145" fmla="*/ 2365168 h 5003676"/>
              <a:gd name="connsiteX2146" fmla="*/ 3606462 w 4827814"/>
              <a:gd name="connsiteY2146" fmla="*/ 2353718 h 5003676"/>
              <a:gd name="connsiteX2147" fmla="*/ 3580296 w 4827814"/>
              <a:gd name="connsiteY2147" fmla="*/ 2347763 h 5003676"/>
              <a:gd name="connsiteX2148" fmla="*/ 3550731 w 4827814"/>
              <a:gd name="connsiteY2148" fmla="*/ 2341033 h 5003676"/>
              <a:gd name="connsiteX2149" fmla="*/ 3538856 w 4827814"/>
              <a:gd name="connsiteY2149" fmla="*/ 2351541 h 5003676"/>
              <a:gd name="connsiteX2150" fmla="*/ 3520878 w 4827814"/>
              <a:gd name="connsiteY2150" fmla="*/ 2357405 h 5003676"/>
              <a:gd name="connsiteX2151" fmla="*/ 3526833 w 4827814"/>
              <a:gd name="connsiteY2151" fmla="*/ 2363656 h 5003676"/>
              <a:gd name="connsiteX2152" fmla="*/ 3532653 w 4827814"/>
              <a:gd name="connsiteY2152" fmla="*/ 2366809 h 5003676"/>
              <a:gd name="connsiteX2153" fmla="*/ 3534830 w 4827814"/>
              <a:gd name="connsiteY2153" fmla="*/ 2374073 h 5003676"/>
              <a:gd name="connsiteX2154" fmla="*/ 3537518 w 4827814"/>
              <a:gd name="connsiteY2154" fmla="*/ 2378061 h 5003676"/>
              <a:gd name="connsiteX2155" fmla="*/ 3540759 w 4827814"/>
              <a:gd name="connsiteY2155" fmla="*/ 2369867 h 5003676"/>
              <a:gd name="connsiteX2156" fmla="*/ 3541784 w 4827814"/>
              <a:gd name="connsiteY2156" fmla="*/ 2355990 h 5003676"/>
              <a:gd name="connsiteX2157" fmla="*/ 3546176 w 4827814"/>
              <a:gd name="connsiteY2157" fmla="*/ 2360999 h 5003676"/>
              <a:gd name="connsiteX2158" fmla="*/ 3547156 w 4827814"/>
              <a:gd name="connsiteY2158" fmla="*/ 2352533 h 5003676"/>
              <a:gd name="connsiteX2159" fmla="*/ 3550397 w 4827814"/>
              <a:gd name="connsiteY2159" fmla="*/ 2351019 h 5003676"/>
              <a:gd name="connsiteX2160" fmla="*/ 3550397 w 4827814"/>
              <a:gd name="connsiteY2160" fmla="*/ 2363147 h 5003676"/>
              <a:gd name="connsiteX2161" fmla="*/ 3548061 w 4827814"/>
              <a:gd name="connsiteY2161" fmla="*/ 2363148 h 5003676"/>
              <a:gd name="connsiteX2162" fmla="*/ 3561105 w 4827814"/>
              <a:gd name="connsiteY2162" fmla="*/ 2378021 h 5003676"/>
              <a:gd name="connsiteX2163" fmla="*/ 3577836 w 4827814"/>
              <a:gd name="connsiteY2163" fmla="*/ 2400746 h 5003676"/>
              <a:gd name="connsiteX2164" fmla="*/ 3577156 w 4827814"/>
              <a:gd name="connsiteY2164" fmla="*/ 2405115 h 5003676"/>
              <a:gd name="connsiteX2165" fmla="*/ 3511276 w 4827814"/>
              <a:gd name="connsiteY2165" fmla="*/ 2387185 h 5003676"/>
              <a:gd name="connsiteX2166" fmla="*/ 3442807 w 4827814"/>
              <a:gd name="connsiteY2166" fmla="*/ 2369952 h 5003676"/>
              <a:gd name="connsiteX2167" fmla="*/ 3435939 w 4827814"/>
              <a:gd name="connsiteY2167" fmla="*/ 2370221 h 5003676"/>
              <a:gd name="connsiteX2168" fmla="*/ 3426716 w 4827814"/>
              <a:gd name="connsiteY2168" fmla="*/ 2361707 h 5003676"/>
              <a:gd name="connsiteX2169" fmla="*/ 3363777 w 4827814"/>
              <a:gd name="connsiteY2169" fmla="*/ 2353456 h 5003676"/>
              <a:gd name="connsiteX2170" fmla="*/ 3300191 w 4827814"/>
              <a:gd name="connsiteY2170" fmla="*/ 2345379 h 5003676"/>
              <a:gd name="connsiteX2171" fmla="*/ 3297391 w 4827814"/>
              <a:gd name="connsiteY2171" fmla="*/ 2348743 h 5003676"/>
              <a:gd name="connsiteX2172" fmla="*/ 3295377 w 4827814"/>
              <a:gd name="connsiteY2172" fmla="*/ 2355040 h 5003676"/>
              <a:gd name="connsiteX2173" fmla="*/ 3299563 w 4827814"/>
              <a:gd name="connsiteY2173" fmla="*/ 2370662 h 5003676"/>
              <a:gd name="connsiteX2174" fmla="*/ 3355889 w 4827814"/>
              <a:gd name="connsiteY2174" fmla="*/ 2377544 h 5003676"/>
              <a:gd name="connsiteX2175" fmla="*/ 3413138 w 4827814"/>
              <a:gd name="connsiteY2175" fmla="*/ 2390460 h 5003676"/>
              <a:gd name="connsiteX2176" fmla="*/ 3432547 w 4827814"/>
              <a:gd name="connsiteY2176" fmla="*/ 2392546 h 5003676"/>
              <a:gd name="connsiteX2177" fmla="*/ 3461613 w 4827814"/>
              <a:gd name="connsiteY2177" fmla="*/ 2402275 h 5003676"/>
              <a:gd name="connsiteX2178" fmla="*/ 3479905 w 4827814"/>
              <a:gd name="connsiteY2178" fmla="*/ 2418614 h 5003676"/>
              <a:gd name="connsiteX2179" fmla="*/ 3473142 w 4827814"/>
              <a:gd name="connsiteY2179" fmla="*/ 2426181 h 5003676"/>
              <a:gd name="connsiteX2180" fmla="*/ 3465594 w 4827814"/>
              <a:gd name="connsiteY2180" fmla="*/ 2430820 h 5003676"/>
              <a:gd name="connsiteX2181" fmla="*/ 3460107 w 4827814"/>
              <a:gd name="connsiteY2181" fmla="*/ 2430198 h 5003676"/>
              <a:gd name="connsiteX2182" fmla="*/ 3452775 w 4827814"/>
              <a:gd name="connsiteY2182" fmla="*/ 2417511 h 5003676"/>
              <a:gd name="connsiteX2183" fmla="*/ 3415648 w 4827814"/>
              <a:gd name="connsiteY2183" fmla="*/ 2427460 h 5003676"/>
              <a:gd name="connsiteX2184" fmla="*/ 3412898 w 4827814"/>
              <a:gd name="connsiteY2184" fmla="*/ 2441802 h 5003676"/>
              <a:gd name="connsiteX2185" fmla="*/ 3407930 w 4827814"/>
              <a:gd name="connsiteY2185" fmla="*/ 2450459 h 5003676"/>
              <a:gd name="connsiteX2186" fmla="*/ 3356722 w 4827814"/>
              <a:gd name="connsiteY2186" fmla="*/ 2443249 h 5003676"/>
              <a:gd name="connsiteX2187" fmla="*/ 3323964 w 4827814"/>
              <a:gd name="connsiteY2187" fmla="*/ 2438969 h 5003676"/>
              <a:gd name="connsiteX2188" fmla="*/ 3334373 w 4827814"/>
              <a:gd name="connsiteY2188" fmla="*/ 2450102 h 5003676"/>
              <a:gd name="connsiteX2189" fmla="*/ 3364513 w 4827814"/>
              <a:gd name="connsiteY2189" fmla="*/ 2474541 h 5003676"/>
              <a:gd name="connsiteX2190" fmla="*/ 3380373 w 4827814"/>
              <a:gd name="connsiteY2190" fmla="*/ 2491506 h 5003676"/>
              <a:gd name="connsiteX2191" fmla="*/ 3398798 w 4827814"/>
              <a:gd name="connsiteY2191" fmla="*/ 2492510 h 5003676"/>
              <a:gd name="connsiteX2192" fmla="*/ 3409625 w 4827814"/>
              <a:gd name="connsiteY2192" fmla="*/ 2497861 h 5003676"/>
              <a:gd name="connsiteX2193" fmla="*/ 3422215 w 4827814"/>
              <a:gd name="connsiteY2193" fmla="*/ 2496862 h 5003676"/>
              <a:gd name="connsiteX2194" fmla="*/ 3427811 w 4827814"/>
              <a:gd name="connsiteY2194" fmla="*/ 2506849 h 5003676"/>
              <a:gd name="connsiteX2195" fmla="*/ 3432938 w 4827814"/>
              <a:gd name="connsiteY2195" fmla="*/ 2509383 h 5003676"/>
              <a:gd name="connsiteX2196" fmla="*/ 3446759 w 4827814"/>
              <a:gd name="connsiteY2196" fmla="*/ 2518968 h 5003676"/>
              <a:gd name="connsiteX2197" fmla="*/ 3456020 w 4827814"/>
              <a:gd name="connsiteY2197" fmla="*/ 2515533 h 5003676"/>
              <a:gd name="connsiteX2198" fmla="*/ 3466404 w 4827814"/>
              <a:gd name="connsiteY2198" fmla="*/ 2523150 h 5003676"/>
              <a:gd name="connsiteX2199" fmla="*/ 3471726 w 4827814"/>
              <a:gd name="connsiteY2199" fmla="*/ 2536282 h 5003676"/>
              <a:gd name="connsiteX2200" fmla="*/ 3490161 w 4827814"/>
              <a:gd name="connsiteY2200" fmla="*/ 2549069 h 5003676"/>
              <a:gd name="connsiteX2201" fmla="*/ 3549325 w 4827814"/>
              <a:gd name="connsiteY2201" fmla="*/ 2548612 h 5003676"/>
              <a:gd name="connsiteX2202" fmla="*/ 3621056 w 4827814"/>
              <a:gd name="connsiteY2202" fmla="*/ 2548228 h 5003676"/>
              <a:gd name="connsiteX2203" fmla="*/ 3717313 w 4827814"/>
              <a:gd name="connsiteY2203" fmla="*/ 2578946 h 5003676"/>
              <a:gd name="connsiteX2204" fmla="*/ 3814219 w 4827814"/>
              <a:gd name="connsiteY2204" fmla="*/ 2609491 h 5003676"/>
              <a:gd name="connsiteX2205" fmla="*/ 3845693 w 4827814"/>
              <a:gd name="connsiteY2205" fmla="*/ 2619893 h 5003676"/>
              <a:gd name="connsiteX2206" fmla="*/ 3877168 w 4827814"/>
              <a:gd name="connsiteY2206" fmla="*/ 2630296 h 5003676"/>
              <a:gd name="connsiteX2207" fmla="*/ 3888578 w 4827814"/>
              <a:gd name="connsiteY2207" fmla="*/ 2624099 h 5003676"/>
              <a:gd name="connsiteX2208" fmla="*/ 3902755 w 4827814"/>
              <a:gd name="connsiteY2208" fmla="*/ 2635999 h 5003676"/>
              <a:gd name="connsiteX2209" fmla="*/ 3880490 w 4827814"/>
              <a:gd name="connsiteY2209" fmla="*/ 2646149 h 5003676"/>
              <a:gd name="connsiteX2210" fmla="*/ 3719064 w 4827814"/>
              <a:gd name="connsiteY2210" fmla="*/ 2658007 h 5003676"/>
              <a:gd name="connsiteX2211" fmla="*/ 3637407 w 4827814"/>
              <a:gd name="connsiteY2211" fmla="*/ 2658307 h 5003676"/>
              <a:gd name="connsiteX2212" fmla="*/ 3622511 w 4827814"/>
              <a:gd name="connsiteY2212" fmla="*/ 2660450 h 5003676"/>
              <a:gd name="connsiteX2213" fmla="*/ 3643253 w 4827814"/>
              <a:gd name="connsiteY2213" fmla="*/ 2684349 h 5003676"/>
              <a:gd name="connsiteX2214" fmla="*/ 3654017 w 4827814"/>
              <a:gd name="connsiteY2214" fmla="*/ 2707976 h 5003676"/>
              <a:gd name="connsiteX2215" fmla="*/ 3693325 w 4827814"/>
              <a:gd name="connsiteY2215" fmla="*/ 2754762 h 5003676"/>
              <a:gd name="connsiteX2216" fmla="*/ 3732635 w 4827814"/>
              <a:gd name="connsiteY2216" fmla="*/ 2801545 h 5003676"/>
              <a:gd name="connsiteX2217" fmla="*/ 3790274 w 4827814"/>
              <a:gd name="connsiteY2217" fmla="*/ 2845787 h 5003676"/>
              <a:gd name="connsiteX2218" fmla="*/ 3848551 w 4827814"/>
              <a:gd name="connsiteY2218" fmla="*/ 2890235 h 5003676"/>
              <a:gd name="connsiteX2219" fmla="*/ 3869212 w 4827814"/>
              <a:gd name="connsiteY2219" fmla="*/ 2922458 h 5003676"/>
              <a:gd name="connsiteX2220" fmla="*/ 3890512 w 4827814"/>
              <a:gd name="connsiteY2220" fmla="*/ 2954888 h 5003676"/>
              <a:gd name="connsiteX2221" fmla="*/ 3900263 w 4827814"/>
              <a:gd name="connsiteY2221" fmla="*/ 2953804 h 5003676"/>
              <a:gd name="connsiteX2222" fmla="*/ 3899965 w 4827814"/>
              <a:gd name="connsiteY2222" fmla="*/ 2974966 h 5003676"/>
              <a:gd name="connsiteX2223" fmla="*/ 3954054 w 4827814"/>
              <a:gd name="connsiteY2223" fmla="*/ 3018052 h 5003676"/>
              <a:gd name="connsiteX2224" fmla="*/ 4033704 w 4827814"/>
              <a:gd name="connsiteY2224" fmla="*/ 3106176 h 5003676"/>
              <a:gd name="connsiteX2225" fmla="*/ 4074193 w 4827814"/>
              <a:gd name="connsiteY2225" fmla="*/ 3156801 h 5003676"/>
              <a:gd name="connsiteX2226" fmla="*/ 4088073 w 4827814"/>
              <a:gd name="connsiteY2226" fmla="*/ 3159126 h 5003676"/>
              <a:gd name="connsiteX2227" fmla="*/ 4108653 w 4827814"/>
              <a:gd name="connsiteY2227" fmla="*/ 3184001 h 5003676"/>
              <a:gd name="connsiteX2228" fmla="*/ 4094023 w 4827814"/>
              <a:gd name="connsiteY2228" fmla="*/ 3181595 h 5003676"/>
              <a:gd name="connsiteX2229" fmla="*/ 4117505 w 4827814"/>
              <a:gd name="connsiteY2229" fmla="*/ 3210956 h 5003676"/>
              <a:gd name="connsiteX2230" fmla="*/ 4184049 w 4827814"/>
              <a:gd name="connsiteY2230" fmla="*/ 3304004 h 5003676"/>
              <a:gd name="connsiteX2231" fmla="*/ 4211932 w 4827814"/>
              <a:gd name="connsiteY2231" fmla="*/ 3356938 h 5003676"/>
              <a:gd name="connsiteX2232" fmla="*/ 4234630 w 4827814"/>
              <a:gd name="connsiteY2232" fmla="*/ 3380724 h 5003676"/>
              <a:gd name="connsiteX2233" fmla="*/ 4244999 w 4827814"/>
              <a:gd name="connsiteY2233" fmla="*/ 3402371 h 5003676"/>
              <a:gd name="connsiteX2234" fmla="*/ 4262830 w 4827814"/>
              <a:gd name="connsiteY2234" fmla="*/ 3413087 h 5003676"/>
              <a:gd name="connsiteX2235" fmla="*/ 4293261 w 4827814"/>
              <a:gd name="connsiteY2235" fmla="*/ 3418735 h 5003676"/>
              <a:gd name="connsiteX2236" fmla="*/ 4312444 w 4827814"/>
              <a:gd name="connsiteY2236" fmla="*/ 3438397 h 5003676"/>
              <a:gd name="connsiteX2237" fmla="*/ 4339501 w 4827814"/>
              <a:gd name="connsiteY2237" fmla="*/ 3442930 h 5003676"/>
              <a:gd name="connsiteX2238" fmla="*/ 4360081 w 4827814"/>
              <a:gd name="connsiteY2238" fmla="*/ 3467804 h 5003676"/>
              <a:gd name="connsiteX2239" fmla="*/ 4321360 w 4827814"/>
              <a:gd name="connsiteY2239" fmla="*/ 3461436 h 5003676"/>
              <a:gd name="connsiteX2240" fmla="*/ 4282638 w 4827814"/>
              <a:gd name="connsiteY2240" fmla="*/ 3455069 h 5003676"/>
              <a:gd name="connsiteX2241" fmla="*/ 4265036 w 4827814"/>
              <a:gd name="connsiteY2241" fmla="*/ 3443753 h 5003676"/>
              <a:gd name="connsiteX2242" fmla="*/ 4270805 w 4827814"/>
              <a:gd name="connsiteY2242" fmla="*/ 3455587 h 5003676"/>
              <a:gd name="connsiteX2243" fmla="*/ 4293250 w 4827814"/>
              <a:gd name="connsiteY2243" fmla="*/ 3476899 h 5003676"/>
              <a:gd name="connsiteX2244" fmla="*/ 4298628 w 4827814"/>
              <a:gd name="connsiteY2244" fmla="*/ 3503838 h 5003676"/>
              <a:gd name="connsiteX2245" fmla="*/ 4318849 w 4827814"/>
              <a:gd name="connsiteY2245" fmla="*/ 3522376 h 5003676"/>
              <a:gd name="connsiteX2246" fmla="*/ 4322561 w 4827814"/>
              <a:gd name="connsiteY2246" fmla="*/ 3554447 h 5003676"/>
              <a:gd name="connsiteX2247" fmla="*/ 4293556 w 4827814"/>
              <a:gd name="connsiteY2247" fmla="*/ 3528016 h 5003676"/>
              <a:gd name="connsiteX2248" fmla="*/ 4264551 w 4827814"/>
              <a:gd name="connsiteY2248" fmla="*/ 3501583 h 5003676"/>
              <a:gd name="connsiteX2249" fmla="*/ 4246871 w 4827814"/>
              <a:gd name="connsiteY2249" fmla="*/ 3462356 h 5003676"/>
              <a:gd name="connsiteX2250" fmla="*/ 4222590 w 4827814"/>
              <a:gd name="connsiteY2250" fmla="*/ 3436931 h 5003676"/>
              <a:gd name="connsiteX2251" fmla="*/ 4218142 w 4827814"/>
              <a:gd name="connsiteY2251" fmla="*/ 3424298 h 5003676"/>
              <a:gd name="connsiteX2252" fmla="*/ 4212232 w 4827814"/>
              <a:gd name="connsiteY2252" fmla="*/ 3423703 h 5003676"/>
              <a:gd name="connsiteX2253" fmla="*/ 4192067 w 4827814"/>
              <a:gd name="connsiteY2253" fmla="*/ 3408175 h 5003676"/>
              <a:gd name="connsiteX2254" fmla="*/ 4169035 w 4827814"/>
              <a:gd name="connsiteY2254" fmla="*/ 3404508 h 5003676"/>
              <a:gd name="connsiteX2255" fmla="*/ 4182637 w 4827814"/>
              <a:gd name="connsiteY2255" fmla="*/ 3423947 h 5003676"/>
              <a:gd name="connsiteX2256" fmla="*/ 4177637 w 4827814"/>
              <a:gd name="connsiteY2256" fmla="*/ 3439328 h 5003676"/>
              <a:gd name="connsiteX2257" fmla="*/ 4173324 w 4827814"/>
              <a:gd name="connsiteY2257" fmla="*/ 3440813 h 5003676"/>
              <a:gd name="connsiteX2258" fmla="*/ 4175838 w 4827814"/>
              <a:gd name="connsiteY2258" fmla="*/ 3450198 h 5003676"/>
              <a:gd name="connsiteX2259" fmla="*/ 4171704 w 4827814"/>
              <a:gd name="connsiteY2259" fmla="*/ 3455490 h 5003676"/>
              <a:gd name="connsiteX2260" fmla="*/ 4155666 w 4827814"/>
              <a:gd name="connsiteY2260" fmla="*/ 3450891 h 5003676"/>
              <a:gd name="connsiteX2261" fmla="*/ 4138844 w 4827814"/>
              <a:gd name="connsiteY2261" fmla="*/ 3443368 h 5003676"/>
              <a:gd name="connsiteX2262" fmla="*/ 4121089 w 4827814"/>
              <a:gd name="connsiteY2262" fmla="*/ 3437735 h 5003676"/>
              <a:gd name="connsiteX2263" fmla="*/ 4095254 w 4827814"/>
              <a:gd name="connsiteY2263" fmla="*/ 3424971 h 5003676"/>
              <a:gd name="connsiteX2264" fmla="*/ 4078616 w 4827814"/>
              <a:gd name="connsiteY2264" fmla="*/ 3405088 h 5003676"/>
              <a:gd name="connsiteX2265" fmla="*/ 4056615 w 4827814"/>
              <a:gd name="connsiteY2265" fmla="*/ 3405093 h 5003676"/>
              <a:gd name="connsiteX2266" fmla="*/ 4045916 w 4827814"/>
              <a:gd name="connsiteY2266" fmla="*/ 3401989 h 5003676"/>
              <a:gd name="connsiteX2267" fmla="*/ 4109182 w 4827814"/>
              <a:gd name="connsiteY2267" fmla="*/ 3481093 h 5003676"/>
              <a:gd name="connsiteX2268" fmla="*/ 4175727 w 4827814"/>
              <a:gd name="connsiteY2268" fmla="*/ 3574141 h 5003676"/>
              <a:gd name="connsiteX2269" fmla="*/ 4203609 w 4827814"/>
              <a:gd name="connsiteY2269" fmla="*/ 3627075 h 5003676"/>
              <a:gd name="connsiteX2270" fmla="*/ 4244436 w 4827814"/>
              <a:gd name="connsiteY2270" fmla="*/ 3688705 h 5003676"/>
              <a:gd name="connsiteX2271" fmla="*/ 4284927 w 4827814"/>
              <a:gd name="connsiteY2271" fmla="*/ 3747036 h 5003676"/>
              <a:gd name="connsiteX2272" fmla="*/ 4290305 w 4827814"/>
              <a:gd name="connsiteY2272" fmla="*/ 3773975 h 5003676"/>
              <a:gd name="connsiteX2273" fmla="*/ 4310527 w 4827814"/>
              <a:gd name="connsiteY2273" fmla="*/ 3792514 h 5003676"/>
              <a:gd name="connsiteX2274" fmla="*/ 4314238 w 4827814"/>
              <a:gd name="connsiteY2274" fmla="*/ 3824584 h 5003676"/>
              <a:gd name="connsiteX2275" fmla="*/ 4285233 w 4827814"/>
              <a:gd name="connsiteY2275" fmla="*/ 3798152 h 5003676"/>
              <a:gd name="connsiteX2276" fmla="*/ 4256228 w 4827814"/>
              <a:gd name="connsiteY2276" fmla="*/ 3771721 h 5003676"/>
              <a:gd name="connsiteX2277" fmla="*/ 4238548 w 4827814"/>
              <a:gd name="connsiteY2277" fmla="*/ 3732493 h 5003676"/>
              <a:gd name="connsiteX2278" fmla="*/ 4214267 w 4827814"/>
              <a:gd name="connsiteY2278" fmla="*/ 3707067 h 5003676"/>
              <a:gd name="connsiteX2279" fmla="*/ 4205813 w 4827814"/>
              <a:gd name="connsiteY2279" fmla="*/ 3683061 h 5003676"/>
              <a:gd name="connsiteX2280" fmla="*/ 4195085 w 4827814"/>
              <a:gd name="connsiteY2280" fmla="*/ 3673384 h 5003676"/>
              <a:gd name="connsiteX2281" fmla="*/ 4204163 w 4827814"/>
              <a:gd name="connsiteY2281" fmla="*/ 3688395 h 5003676"/>
              <a:gd name="connsiteX2282" fmla="*/ 4211932 w 4827814"/>
              <a:gd name="connsiteY2282" fmla="*/ 3708074 h 5003676"/>
              <a:gd name="connsiteX2283" fmla="*/ 4252760 w 4827814"/>
              <a:gd name="connsiteY2283" fmla="*/ 3769704 h 5003676"/>
              <a:gd name="connsiteX2284" fmla="*/ 4293251 w 4827814"/>
              <a:gd name="connsiteY2284" fmla="*/ 3828033 h 5003676"/>
              <a:gd name="connsiteX2285" fmla="*/ 4298629 w 4827814"/>
              <a:gd name="connsiteY2285" fmla="*/ 3854973 h 5003676"/>
              <a:gd name="connsiteX2286" fmla="*/ 4318851 w 4827814"/>
              <a:gd name="connsiteY2286" fmla="*/ 3873511 h 5003676"/>
              <a:gd name="connsiteX2287" fmla="*/ 4322562 w 4827814"/>
              <a:gd name="connsiteY2287" fmla="*/ 3905582 h 5003676"/>
              <a:gd name="connsiteX2288" fmla="*/ 4293557 w 4827814"/>
              <a:gd name="connsiteY2288" fmla="*/ 3879150 h 5003676"/>
              <a:gd name="connsiteX2289" fmla="*/ 4264552 w 4827814"/>
              <a:gd name="connsiteY2289" fmla="*/ 3852718 h 5003676"/>
              <a:gd name="connsiteX2290" fmla="*/ 4246871 w 4827814"/>
              <a:gd name="connsiteY2290" fmla="*/ 3813492 h 5003676"/>
              <a:gd name="connsiteX2291" fmla="*/ 4222591 w 4827814"/>
              <a:gd name="connsiteY2291" fmla="*/ 3788066 h 5003676"/>
              <a:gd name="connsiteX2292" fmla="*/ 4214137 w 4827814"/>
              <a:gd name="connsiteY2292" fmla="*/ 3764060 h 5003676"/>
              <a:gd name="connsiteX2293" fmla="*/ 4192036 w 4827814"/>
              <a:gd name="connsiteY2293" fmla="*/ 3744125 h 5003676"/>
              <a:gd name="connsiteX2294" fmla="*/ 4173483 w 4827814"/>
              <a:gd name="connsiteY2294" fmla="*/ 3733842 h 5003676"/>
              <a:gd name="connsiteX2295" fmla="*/ 4174599 w 4827814"/>
              <a:gd name="connsiteY2295" fmla="*/ 3716669 h 5003676"/>
              <a:gd name="connsiteX2296" fmla="*/ 4171630 w 4827814"/>
              <a:gd name="connsiteY2296" fmla="*/ 3707731 h 5003676"/>
              <a:gd name="connsiteX2297" fmla="*/ 4169709 w 4827814"/>
              <a:gd name="connsiteY2297" fmla="*/ 3708251 h 5003676"/>
              <a:gd name="connsiteX2298" fmla="*/ 4169314 w 4827814"/>
              <a:gd name="connsiteY2298" fmla="*/ 3709465 h 5003676"/>
              <a:gd name="connsiteX2299" fmla="*/ 4162965 w 4827814"/>
              <a:gd name="connsiteY2299" fmla="*/ 3711651 h 5003676"/>
              <a:gd name="connsiteX2300" fmla="*/ 4161856 w 4827814"/>
              <a:gd name="connsiteY2300" fmla="*/ 3710376 h 5003676"/>
              <a:gd name="connsiteX2301" fmla="*/ 4159135 w 4827814"/>
              <a:gd name="connsiteY2301" fmla="*/ 3711111 h 5003676"/>
              <a:gd name="connsiteX2302" fmla="*/ 4146679 w 4827814"/>
              <a:gd name="connsiteY2302" fmla="*/ 3720881 h 5003676"/>
              <a:gd name="connsiteX2303" fmla="*/ 4146861 w 4827814"/>
              <a:gd name="connsiteY2303" fmla="*/ 3724657 h 5003676"/>
              <a:gd name="connsiteX2304" fmla="*/ 4147979 w 4827814"/>
              <a:gd name="connsiteY2304" fmla="*/ 3725554 h 5003676"/>
              <a:gd name="connsiteX2305" fmla="*/ 4165309 w 4827814"/>
              <a:gd name="connsiteY2305" fmla="*/ 3750316 h 5003676"/>
              <a:gd name="connsiteX2306" fmla="*/ 4182637 w 4827814"/>
              <a:gd name="connsiteY2306" fmla="*/ 3775081 h 5003676"/>
              <a:gd name="connsiteX2307" fmla="*/ 4177639 w 4827814"/>
              <a:gd name="connsiteY2307" fmla="*/ 3790462 h 5003676"/>
              <a:gd name="connsiteX2308" fmla="*/ 4171289 w 4827814"/>
              <a:gd name="connsiteY2308" fmla="*/ 3792649 h 5003676"/>
              <a:gd name="connsiteX2309" fmla="*/ 4160343 w 4827814"/>
              <a:gd name="connsiteY2309" fmla="*/ 3780057 h 5003676"/>
              <a:gd name="connsiteX2310" fmla="*/ 4150334 w 4827814"/>
              <a:gd name="connsiteY2310" fmla="*/ 3764583 h 5003676"/>
              <a:gd name="connsiteX2311" fmla="*/ 4138511 w 4827814"/>
              <a:gd name="connsiteY2311" fmla="*/ 3750190 h 5003676"/>
              <a:gd name="connsiteX2312" fmla="*/ 4123798 w 4827814"/>
              <a:gd name="connsiteY2312" fmla="*/ 3725412 h 5003676"/>
              <a:gd name="connsiteX2313" fmla="*/ 4120674 w 4827814"/>
              <a:gd name="connsiteY2313" fmla="*/ 3699675 h 5003676"/>
              <a:gd name="connsiteX2314" fmla="*/ 4102220 w 4827814"/>
              <a:gd name="connsiteY2314" fmla="*/ 3687696 h 5003676"/>
              <a:gd name="connsiteX2315" fmla="*/ 4079152 w 4827814"/>
              <a:gd name="connsiteY2315" fmla="*/ 3660987 h 5003676"/>
              <a:gd name="connsiteX2316" fmla="*/ 4071863 w 4827814"/>
              <a:gd name="connsiteY2316" fmla="*/ 3624293 h 5003676"/>
              <a:gd name="connsiteX2317" fmla="*/ 4068462 w 4827814"/>
              <a:gd name="connsiteY2317" fmla="*/ 3623187 h 5003676"/>
              <a:gd name="connsiteX2318" fmla="*/ 4054449 w 4827814"/>
              <a:gd name="connsiteY2318" fmla="*/ 3629794 h 5003676"/>
              <a:gd name="connsiteX2319" fmla="*/ 4043810 w 4827814"/>
              <a:gd name="connsiteY2319" fmla="*/ 3615176 h 5003676"/>
              <a:gd name="connsiteX2320" fmla="*/ 4022680 w 4827814"/>
              <a:gd name="connsiteY2320" fmla="*/ 3593428 h 5003676"/>
              <a:gd name="connsiteX2321" fmla="*/ 4001551 w 4827814"/>
              <a:gd name="connsiteY2321" fmla="*/ 3571684 h 5003676"/>
              <a:gd name="connsiteX2322" fmla="*/ 3990799 w 4827814"/>
              <a:gd name="connsiteY2322" fmla="*/ 3546932 h 5003676"/>
              <a:gd name="connsiteX2323" fmla="*/ 3970846 w 4827814"/>
              <a:gd name="connsiteY2323" fmla="*/ 3544701 h 5003676"/>
              <a:gd name="connsiteX2324" fmla="*/ 3963391 w 4827814"/>
              <a:gd name="connsiteY2324" fmla="*/ 3504014 h 5003676"/>
              <a:gd name="connsiteX2325" fmla="*/ 3945395 w 4827814"/>
              <a:gd name="connsiteY2325" fmla="*/ 3489529 h 5003676"/>
              <a:gd name="connsiteX2326" fmla="*/ 3941852 w 4827814"/>
              <a:gd name="connsiteY2326" fmla="*/ 3483924 h 5003676"/>
              <a:gd name="connsiteX2327" fmla="*/ 3941023 w 4827814"/>
              <a:gd name="connsiteY2327" fmla="*/ 3486474 h 5003676"/>
              <a:gd name="connsiteX2328" fmla="*/ 3936773 w 4827814"/>
              <a:gd name="connsiteY2328" fmla="*/ 3485093 h 5003676"/>
              <a:gd name="connsiteX2329" fmla="*/ 3939218 w 4827814"/>
              <a:gd name="connsiteY2329" fmla="*/ 3479756 h 5003676"/>
              <a:gd name="connsiteX2330" fmla="*/ 3933429 w 4827814"/>
              <a:gd name="connsiteY2330" fmla="*/ 3470597 h 5003676"/>
              <a:gd name="connsiteX2331" fmla="*/ 3894257 w 4827814"/>
              <a:gd name="connsiteY2331" fmla="*/ 3444971 h 5003676"/>
              <a:gd name="connsiteX2332" fmla="*/ 3892478 w 4827814"/>
              <a:gd name="connsiteY2332" fmla="*/ 3442854 h 5003676"/>
              <a:gd name="connsiteX2333" fmla="*/ 3885531 w 4827814"/>
              <a:gd name="connsiteY2333" fmla="*/ 3465958 h 5003676"/>
              <a:gd name="connsiteX2334" fmla="*/ 3916819 w 4827814"/>
              <a:gd name="connsiteY2334" fmla="*/ 3501631 h 5003676"/>
              <a:gd name="connsiteX2335" fmla="*/ 3948744 w 4827814"/>
              <a:gd name="connsiteY2335" fmla="*/ 3537517 h 5003676"/>
              <a:gd name="connsiteX2336" fmla="*/ 3943746 w 4827814"/>
              <a:gd name="connsiteY2336" fmla="*/ 3552898 h 5003676"/>
              <a:gd name="connsiteX2337" fmla="*/ 3866650 w 4827814"/>
              <a:gd name="connsiteY2337" fmla="*/ 3483203 h 5003676"/>
              <a:gd name="connsiteX2338" fmla="*/ 3831498 w 4827814"/>
              <a:gd name="connsiteY2338" fmla="*/ 3437503 h 5003676"/>
              <a:gd name="connsiteX2339" fmla="*/ 3812868 w 4827814"/>
              <a:gd name="connsiteY2339" fmla="*/ 3420356 h 5003676"/>
              <a:gd name="connsiteX2340" fmla="*/ 3787378 w 4827814"/>
              <a:gd name="connsiteY2340" fmla="*/ 3402531 h 5003676"/>
              <a:gd name="connsiteX2341" fmla="*/ 3777252 w 4827814"/>
              <a:gd name="connsiteY2341" fmla="*/ 3395452 h 5003676"/>
              <a:gd name="connsiteX2342" fmla="*/ 3729766 w 4827814"/>
              <a:gd name="connsiteY2342" fmla="*/ 3376004 h 5003676"/>
              <a:gd name="connsiteX2343" fmla="*/ 3731024 w 4827814"/>
              <a:gd name="connsiteY2343" fmla="*/ 3380118 h 5003676"/>
              <a:gd name="connsiteX2344" fmla="*/ 3736085 w 4827814"/>
              <a:gd name="connsiteY2344" fmla="*/ 3383850 h 5003676"/>
              <a:gd name="connsiteX2345" fmla="*/ 3734178 w 4827814"/>
              <a:gd name="connsiteY2345" fmla="*/ 3395463 h 5003676"/>
              <a:gd name="connsiteX2346" fmla="*/ 3734902 w 4827814"/>
              <a:gd name="connsiteY2346" fmla="*/ 3393229 h 5003676"/>
              <a:gd name="connsiteX2347" fmla="*/ 3760005 w 4827814"/>
              <a:gd name="connsiteY2347" fmla="*/ 3405640 h 5003676"/>
              <a:gd name="connsiteX2348" fmla="*/ 3728654 w 4827814"/>
              <a:gd name="connsiteY2348" fmla="*/ 3412457 h 5003676"/>
              <a:gd name="connsiteX2349" fmla="*/ 3733971 w 4827814"/>
              <a:gd name="connsiteY2349" fmla="*/ 3396096 h 5003676"/>
              <a:gd name="connsiteX2350" fmla="*/ 3729910 w 4827814"/>
              <a:gd name="connsiteY2350" fmla="*/ 3402248 h 5003676"/>
              <a:gd name="connsiteX2351" fmla="*/ 3688350 w 4827814"/>
              <a:gd name="connsiteY2351" fmla="*/ 3400826 h 5003676"/>
              <a:gd name="connsiteX2352" fmla="*/ 3646789 w 4827814"/>
              <a:gd name="connsiteY2352" fmla="*/ 3399406 h 5003676"/>
              <a:gd name="connsiteX2353" fmla="*/ 3625385 w 4827814"/>
              <a:gd name="connsiteY2353" fmla="*/ 3382118 h 5003676"/>
              <a:gd name="connsiteX2354" fmla="*/ 3607021 w 4827814"/>
              <a:gd name="connsiteY2354" fmla="*/ 3389131 h 5003676"/>
              <a:gd name="connsiteX2355" fmla="*/ 3603883 w 4827814"/>
              <a:gd name="connsiteY2355" fmla="*/ 3377415 h 5003676"/>
              <a:gd name="connsiteX2356" fmla="*/ 3650989 w 4827814"/>
              <a:gd name="connsiteY2356" fmla="*/ 3368453 h 5003676"/>
              <a:gd name="connsiteX2357" fmla="*/ 3673498 w 4827814"/>
              <a:gd name="connsiteY2357" fmla="*/ 3368376 h 5003676"/>
              <a:gd name="connsiteX2358" fmla="*/ 3636365 w 4827814"/>
              <a:gd name="connsiteY2358" fmla="*/ 3351242 h 5003676"/>
              <a:gd name="connsiteX2359" fmla="*/ 3616673 w 4827814"/>
              <a:gd name="connsiteY2359" fmla="*/ 3338569 h 5003676"/>
              <a:gd name="connsiteX2360" fmla="*/ 3587992 w 4827814"/>
              <a:gd name="connsiteY2360" fmla="*/ 3344004 h 5003676"/>
              <a:gd name="connsiteX2361" fmla="*/ 3589250 w 4827814"/>
              <a:gd name="connsiteY2361" fmla="*/ 3365420 h 5003676"/>
              <a:gd name="connsiteX2362" fmla="*/ 3586300 w 4827814"/>
              <a:gd name="connsiteY2362" fmla="*/ 3368714 h 5003676"/>
              <a:gd name="connsiteX2363" fmla="*/ 3562602 w 4827814"/>
              <a:gd name="connsiteY2363" fmla="*/ 3349719 h 5003676"/>
              <a:gd name="connsiteX2364" fmla="*/ 3562056 w 4827814"/>
              <a:gd name="connsiteY2364" fmla="*/ 3348919 h 5003676"/>
              <a:gd name="connsiteX2365" fmla="*/ 3561240 w 4827814"/>
              <a:gd name="connsiteY2365" fmla="*/ 3349075 h 5003676"/>
              <a:gd name="connsiteX2366" fmla="*/ 3519845 w 4827814"/>
              <a:gd name="connsiteY2366" fmla="*/ 3352318 h 5003676"/>
              <a:gd name="connsiteX2367" fmla="*/ 3486934 w 4827814"/>
              <a:gd name="connsiteY2367" fmla="*/ 3343631 h 5003676"/>
              <a:gd name="connsiteX2368" fmla="*/ 3498385 w 4827814"/>
              <a:gd name="connsiteY2368" fmla="*/ 3359841 h 5003676"/>
              <a:gd name="connsiteX2369" fmla="*/ 3498782 w 4827814"/>
              <a:gd name="connsiteY2369" fmla="*/ 3359971 h 5003676"/>
              <a:gd name="connsiteX2370" fmla="*/ 3510192 w 4827814"/>
              <a:gd name="connsiteY2370" fmla="*/ 3353775 h 5003676"/>
              <a:gd name="connsiteX2371" fmla="*/ 3524370 w 4827814"/>
              <a:gd name="connsiteY2371" fmla="*/ 3365674 h 5003676"/>
              <a:gd name="connsiteX2372" fmla="*/ 3503666 w 4827814"/>
              <a:gd name="connsiteY2372" fmla="*/ 3375113 h 5003676"/>
              <a:gd name="connsiteX2373" fmla="*/ 3506913 w 4827814"/>
              <a:gd name="connsiteY2373" fmla="*/ 3384660 h 5003676"/>
              <a:gd name="connsiteX2374" fmla="*/ 3541367 w 4827814"/>
              <a:gd name="connsiteY2374" fmla="*/ 3435128 h 5003676"/>
              <a:gd name="connsiteX2375" fmla="*/ 3541626 w 4827814"/>
              <a:gd name="connsiteY2375" fmla="*/ 3435671 h 5003676"/>
              <a:gd name="connsiteX2376" fmla="*/ 3571641 w 4827814"/>
              <a:gd name="connsiteY2376" fmla="*/ 3460894 h 5003676"/>
              <a:gd name="connsiteX2377" fmla="*/ 3594555 w 4827814"/>
              <a:gd name="connsiteY2377" fmla="*/ 3499312 h 5003676"/>
              <a:gd name="connsiteX2378" fmla="*/ 3604087 w 4827814"/>
              <a:gd name="connsiteY2378" fmla="*/ 3506293 h 5003676"/>
              <a:gd name="connsiteX2379" fmla="*/ 3628769 w 4827814"/>
              <a:gd name="connsiteY2379" fmla="*/ 3535355 h 5003676"/>
              <a:gd name="connsiteX2380" fmla="*/ 3682331 w 4827814"/>
              <a:gd name="connsiteY2380" fmla="*/ 3585384 h 5003676"/>
              <a:gd name="connsiteX2381" fmla="*/ 3699681 w 4827814"/>
              <a:gd name="connsiteY2381" fmla="*/ 3619504 h 5003676"/>
              <a:gd name="connsiteX2382" fmla="*/ 3702489 w 4827814"/>
              <a:gd name="connsiteY2382" fmla="*/ 3628004 h 5003676"/>
              <a:gd name="connsiteX2383" fmla="*/ 3718735 w 4827814"/>
              <a:gd name="connsiteY2383" fmla="*/ 3633373 h 5003676"/>
              <a:gd name="connsiteX2384" fmla="*/ 3750210 w 4827814"/>
              <a:gd name="connsiteY2384" fmla="*/ 3643775 h 5003676"/>
              <a:gd name="connsiteX2385" fmla="*/ 3761620 w 4827814"/>
              <a:gd name="connsiteY2385" fmla="*/ 3637579 h 5003676"/>
              <a:gd name="connsiteX2386" fmla="*/ 3775797 w 4827814"/>
              <a:gd name="connsiteY2386" fmla="*/ 3649478 h 5003676"/>
              <a:gd name="connsiteX2387" fmla="*/ 3753532 w 4827814"/>
              <a:gd name="connsiteY2387" fmla="*/ 3659629 h 5003676"/>
              <a:gd name="connsiteX2388" fmla="*/ 3728619 w 4827814"/>
              <a:gd name="connsiteY2388" fmla="*/ 3663235 h 5003676"/>
              <a:gd name="connsiteX2389" fmla="*/ 3728313 w 4827814"/>
              <a:gd name="connsiteY2389" fmla="*/ 3664224 h 5003676"/>
              <a:gd name="connsiteX2390" fmla="*/ 3751682 w 4827814"/>
              <a:gd name="connsiteY2390" fmla="*/ 3675777 h 5003676"/>
              <a:gd name="connsiteX2391" fmla="*/ 3731843 w 4827814"/>
              <a:gd name="connsiteY2391" fmla="*/ 3680090 h 5003676"/>
              <a:gd name="connsiteX2392" fmla="*/ 3746045 w 4827814"/>
              <a:gd name="connsiteY2392" fmla="*/ 3691124 h 5003676"/>
              <a:gd name="connsiteX2393" fmla="*/ 3748494 w 4827814"/>
              <a:gd name="connsiteY2393" fmla="*/ 3693867 h 5003676"/>
              <a:gd name="connsiteX2394" fmla="*/ 3748598 w 4827814"/>
              <a:gd name="connsiteY2394" fmla="*/ 3693548 h 5003676"/>
              <a:gd name="connsiteX2395" fmla="*/ 3751998 w 4827814"/>
              <a:gd name="connsiteY2395" fmla="*/ 3694653 h 5003676"/>
              <a:gd name="connsiteX2396" fmla="*/ 3751184 w 4827814"/>
              <a:gd name="connsiteY2396" fmla="*/ 3696878 h 5003676"/>
              <a:gd name="connsiteX2397" fmla="*/ 3774582 w 4827814"/>
              <a:gd name="connsiteY2397" fmla="*/ 3723071 h 5003676"/>
              <a:gd name="connsiteX2398" fmla="*/ 3845061 w 4827814"/>
              <a:gd name="connsiteY2398" fmla="*/ 3818688 h 5003676"/>
              <a:gd name="connsiteX2399" fmla="*/ 3918012 w 4827814"/>
              <a:gd name="connsiteY2399" fmla="*/ 3931293 h 5003676"/>
              <a:gd name="connsiteX2400" fmla="*/ 3974960 w 4827814"/>
              <a:gd name="connsiteY2400" fmla="*/ 4030505 h 5003676"/>
              <a:gd name="connsiteX2401" fmla="*/ 3997432 w 4827814"/>
              <a:gd name="connsiteY2401" fmla="*/ 4085953 h 5003676"/>
              <a:gd name="connsiteX2402" fmla="*/ 4031920 w 4827814"/>
              <a:gd name="connsiteY2402" fmla="*/ 4151342 h 5003676"/>
              <a:gd name="connsiteX2403" fmla="*/ 4066401 w 4827814"/>
              <a:gd name="connsiteY2403" fmla="*/ 4213414 h 5003676"/>
              <a:gd name="connsiteX2404" fmla="*/ 4069070 w 4827814"/>
              <a:gd name="connsiteY2404" fmla="*/ 4240755 h 5003676"/>
              <a:gd name="connsiteX2405" fmla="*/ 4087346 w 4827814"/>
              <a:gd name="connsiteY2405" fmla="*/ 4261215 h 5003676"/>
              <a:gd name="connsiteX2406" fmla="*/ 4087845 w 4827814"/>
              <a:gd name="connsiteY2406" fmla="*/ 4293496 h 5003676"/>
              <a:gd name="connsiteX2407" fmla="*/ 4061615 w 4827814"/>
              <a:gd name="connsiteY2407" fmla="*/ 4264307 h 5003676"/>
              <a:gd name="connsiteX2408" fmla="*/ 4035386 w 4827814"/>
              <a:gd name="connsiteY2408" fmla="*/ 4235119 h 5003676"/>
              <a:gd name="connsiteX2409" fmla="*/ 4021700 w 4827814"/>
              <a:gd name="connsiteY2409" fmla="*/ 4194325 h 5003676"/>
              <a:gd name="connsiteX2410" fmla="*/ 4000072 w 4827814"/>
              <a:gd name="connsiteY2410" fmla="*/ 4166608 h 5003676"/>
              <a:gd name="connsiteX2411" fmla="*/ 3994051 w 4827814"/>
              <a:gd name="connsiteY2411" fmla="*/ 4141880 h 5003676"/>
              <a:gd name="connsiteX2412" fmla="*/ 3974045 w 4827814"/>
              <a:gd name="connsiteY2412" fmla="*/ 4119843 h 5003676"/>
              <a:gd name="connsiteX2413" fmla="*/ 3956607 w 4827814"/>
              <a:gd name="connsiteY2413" fmla="*/ 4107765 h 5003676"/>
              <a:gd name="connsiteX2414" fmla="*/ 3959427 w 4827814"/>
              <a:gd name="connsiteY2414" fmla="*/ 4090789 h 5003676"/>
              <a:gd name="connsiteX2415" fmla="*/ 3957364 w 4827814"/>
              <a:gd name="connsiteY2415" fmla="*/ 4081599 h 5003676"/>
              <a:gd name="connsiteX2416" fmla="*/ 3944594 w 4827814"/>
              <a:gd name="connsiteY2416" fmla="*/ 4083718 h 5003676"/>
              <a:gd name="connsiteX2417" fmla="*/ 3931228 w 4827814"/>
              <a:gd name="connsiteY2417" fmla="*/ 4092199 h 5003676"/>
              <a:gd name="connsiteX2418" fmla="*/ 3931033 w 4827814"/>
              <a:gd name="connsiteY2418" fmla="*/ 4095975 h 5003676"/>
              <a:gd name="connsiteX2419" fmla="*/ 3932057 w 4827814"/>
              <a:gd name="connsiteY2419" fmla="*/ 4096978 h 5003676"/>
              <a:gd name="connsiteX2420" fmla="*/ 3946834 w 4827814"/>
              <a:gd name="connsiteY2420" fmla="*/ 4123343 h 5003676"/>
              <a:gd name="connsiteX2421" fmla="*/ 3961610 w 4827814"/>
              <a:gd name="connsiteY2421" fmla="*/ 4149710 h 5003676"/>
              <a:gd name="connsiteX2422" fmla="*/ 3955105 w 4827814"/>
              <a:gd name="connsiteY2422" fmla="*/ 4164518 h 5003676"/>
              <a:gd name="connsiteX2423" fmla="*/ 3948568 w 4827814"/>
              <a:gd name="connsiteY2423" fmla="*/ 4166061 h 5003676"/>
              <a:gd name="connsiteX2424" fmla="*/ 3938932 w 4827814"/>
              <a:gd name="connsiteY2424" fmla="*/ 4152440 h 5003676"/>
              <a:gd name="connsiteX2425" fmla="*/ 3930512 w 4827814"/>
              <a:gd name="connsiteY2425" fmla="*/ 4136048 h 5003676"/>
              <a:gd name="connsiteX2426" fmla="*/ 3920182 w 4827814"/>
              <a:gd name="connsiteY2426" fmla="*/ 4120548 h 5003676"/>
              <a:gd name="connsiteX2427" fmla="*/ 3908009 w 4827814"/>
              <a:gd name="connsiteY2427" fmla="*/ 4094430 h 5003676"/>
              <a:gd name="connsiteX2428" fmla="*/ 3907465 w 4827814"/>
              <a:gd name="connsiteY2428" fmla="*/ 4068509 h 5003676"/>
              <a:gd name="connsiteX2429" fmla="*/ 3890294 w 4827814"/>
              <a:gd name="connsiteY2429" fmla="*/ 4054752 h 5003676"/>
              <a:gd name="connsiteX2430" fmla="*/ 3870001 w 4827814"/>
              <a:gd name="connsiteY2430" fmla="*/ 4025878 h 5003676"/>
              <a:gd name="connsiteX2431" fmla="*/ 3866401 w 4827814"/>
              <a:gd name="connsiteY2431" fmla="*/ 3988640 h 5003676"/>
              <a:gd name="connsiteX2432" fmla="*/ 3863128 w 4827814"/>
              <a:gd name="connsiteY2432" fmla="*/ 3987202 h 5003676"/>
              <a:gd name="connsiteX2433" fmla="*/ 3848527 w 4827814"/>
              <a:gd name="connsiteY2433" fmla="*/ 3992381 h 5003676"/>
              <a:gd name="connsiteX2434" fmla="*/ 3839395 w 4827814"/>
              <a:gd name="connsiteY2434" fmla="*/ 3976775 h 5003676"/>
              <a:gd name="connsiteX2435" fmla="*/ 3820537 w 4827814"/>
              <a:gd name="connsiteY2435" fmla="*/ 3953032 h 5003676"/>
              <a:gd name="connsiteX2436" fmla="*/ 3801678 w 4827814"/>
              <a:gd name="connsiteY2436" fmla="*/ 3929292 h 5003676"/>
              <a:gd name="connsiteX2437" fmla="*/ 3793443 w 4827814"/>
              <a:gd name="connsiteY2437" fmla="*/ 3903592 h 5003676"/>
              <a:gd name="connsiteX2438" fmla="*/ 3773813 w 4827814"/>
              <a:gd name="connsiteY2438" fmla="*/ 3899384 h 5003676"/>
              <a:gd name="connsiteX2439" fmla="*/ 3770446 w 4827814"/>
              <a:gd name="connsiteY2439" fmla="*/ 3858158 h 5003676"/>
              <a:gd name="connsiteX2440" fmla="*/ 3741326 w 4827814"/>
              <a:gd name="connsiteY2440" fmla="*/ 3816660 h 5003676"/>
              <a:gd name="connsiteX2441" fmla="*/ 3712207 w 4827814"/>
              <a:gd name="connsiteY2441" fmla="*/ 3775161 h 5003676"/>
              <a:gd name="connsiteX2442" fmla="*/ 3696763 w 4827814"/>
              <a:gd name="connsiteY2442" fmla="*/ 3812538 h 5003676"/>
              <a:gd name="connsiteX2443" fmla="*/ 3724343 w 4827814"/>
              <a:gd name="connsiteY2443" fmla="*/ 3851150 h 5003676"/>
              <a:gd name="connsiteX2444" fmla="*/ 3752535 w 4827814"/>
              <a:gd name="connsiteY2444" fmla="*/ 3890037 h 5003676"/>
              <a:gd name="connsiteX2445" fmla="*/ 3746030 w 4827814"/>
              <a:gd name="connsiteY2445" fmla="*/ 3904843 h 5003676"/>
              <a:gd name="connsiteX2446" fmla="*/ 3676259 w 4827814"/>
              <a:gd name="connsiteY2446" fmla="*/ 3827817 h 5003676"/>
              <a:gd name="connsiteX2447" fmla="*/ 3610753 w 4827814"/>
              <a:gd name="connsiteY2447" fmla="*/ 3739418 h 5003676"/>
              <a:gd name="connsiteX2448" fmla="*/ 3538823 w 4827814"/>
              <a:gd name="connsiteY2448" fmla="*/ 3701194 h 5003676"/>
              <a:gd name="connsiteX2449" fmla="*/ 3504497 w 4827814"/>
              <a:gd name="connsiteY2449" fmla="*/ 3677832 h 5003676"/>
              <a:gd name="connsiteX2450" fmla="*/ 3501027 w 4827814"/>
              <a:gd name="connsiteY2450" fmla="*/ 3673142 h 5003676"/>
              <a:gd name="connsiteX2451" fmla="*/ 3431329 w 4827814"/>
              <a:gd name="connsiteY2451" fmla="*/ 3683176 h 5003676"/>
              <a:gd name="connsiteX2452" fmla="*/ 3411968 w 4827814"/>
              <a:gd name="connsiteY2452" fmla="*/ 3682909 h 5003676"/>
              <a:gd name="connsiteX2453" fmla="*/ 3411965 w 4827814"/>
              <a:gd name="connsiteY2453" fmla="*/ 3682997 h 5003676"/>
              <a:gd name="connsiteX2454" fmla="*/ 3408701 w 4827814"/>
              <a:gd name="connsiteY2454" fmla="*/ 3685981 h 5003676"/>
              <a:gd name="connsiteX2455" fmla="*/ 3405476 w 4827814"/>
              <a:gd name="connsiteY2455" fmla="*/ 3682820 h 5003676"/>
              <a:gd name="connsiteX2456" fmla="*/ 3403465 w 4827814"/>
              <a:gd name="connsiteY2456" fmla="*/ 3682792 h 5003676"/>
              <a:gd name="connsiteX2457" fmla="*/ 3390668 w 4827814"/>
              <a:gd name="connsiteY2457" fmla="*/ 3678910 h 5003676"/>
              <a:gd name="connsiteX2458" fmla="*/ 3390702 w 4827814"/>
              <a:gd name="connsiteY2458" fmla="*/ 3678945 h 5003676"/>
              <a:gd name="connsiteX2459" fmla="*/ 3424296 w 4827814"/>
              <a:gd name="connsiteY2459" fmla="*/ 3739249 h 5003676"/>
              <a:gd name="connsiteX2460" fmla="*/ 3458751 w 4827814"/>
              <a:gd name="connsiteY2460" fmla="*/ 3789716 h 5003676"/>
              <a:gd name="connsiteX2461" fmla="*/ 3460956 w 4827814"/>
              <a:gd name="connsiteY2461" fmla="*/ 3794327 h 5003676"/>
              <a:gd name="connsiteX2462" fmla="*/ 3475520 w 4827814"/>
              <a:gd name="connsiteY2462" fmla="*/ 3803432 h 5003676"/>
              <a:gd name="connsiteX2463" fmla="*/ 3561645 w 4827814"/>
              <a:gd name="connsiteY2463" fmla="*/ 3876879 h 5003676"/>
              <a:gd name="connsiteX2464" fmla="*/ 3642130 w 4827814"/>
              <a:gd name="connsiteY2464" fmla="*/ 3962749 h 5003676"/>
              <a:gd name="connsiteX2465" fmla="*/ 3675724 w 4827814"/>
              <a:gd name="connsiteY2465" fmla="*/ 4023053 h 5003676"/>
              <a:gd name="connsiteX2466" fmla="*/ 3710178 w 4827814"/>
              <a:gd name="connsiteY2466" fmla="*/ 4073521 h 5003676"/>
              <a:gd name="connsiteX2467" fmla="*/ 3744634 w 4827814"/>
              <a:gd name="connsiteY2467" fmla="*/ 4123985 h 5003676"/>
              <a:gd name="connsiteX2468" fmla="*/ 3797581 w 4827814"/>
              <a:gd name="connsiteY2468" fmla="*/ 4173748 h 5003676"/>
              <a:gd name="connsiteX2469" fmla="*/ 3851143 w 4827814"/>
              <a:gd name="connsiteY2469" fmla="*/ 4223777 h 5003676"/>
              <a:gd name="connsiteX2470" fmla="*/ 3868493 w 4827814"/>
              <a:gd name="connsiteY2470" fmla="*/ 4257897 h 5003676"/>
              <a:gd name="connsiteX2471" fmla="*/ 3886458 w 4827814"/>
              <a:gd name="connsiteY2471" fmla="*/ 4292287 h 5003676"/>
              <a:gd name="connsiteX2472" fmla="*/ 3896268 w 4827814"/>
              <a:gd name="connsiteY2472" fmla="*/ 4292180 h 5003676"/>
              <a:gd name="connsiteX2473" fmla="*/ 3893864 w 4827814"/>
              <a:gd name="connsiteY2473" fmla="*/ 4313207 h 5003676"/>
              <a:gd name="connsiteX2474" fmla="*/ 3943394 w 4827814"/>
              <a:gd name="connsiteY2474" fmla="*/ 4361465 h 5003676"/>
              <a:gd name="connsiteX2475" fmla="*/ 4013873 w 4827814"/>
              <a:gd name="connsiteY2475" fmla="*/ 4457081 h 5003676"/>
              <a:gd name="connsiteX2476" fmla="*/ 4086824 w 4827814"/>
              <a:gd name="connsiteY2476" fmla="*/ 4569686 h 5003676"/>
              <a:gd name="connsiteX2477" fmla="*/ 4143773 w 4827814"/>
              <a:gd name="connsiteY2477" fmla="*/ 4668898 h 5003676"/>
              <a:gd name="connsiteX2478" fmla="*/ 4166244 w 4827814"/>
              <a:gd name="connsiteY2478" fmla="*/ 4724345 h 5003676"/>
              <a:gd name="connsiteX2479" fmla="*/ 4200732 w 4827814"/>
              <a:gd name="connsiteY2479" fmla="*/ 4789735 h 5003676"/>
              <a:gd name="connsiteX2480" fmla="*/ 4235213 w 4827814"/>
              <a:gd name="connsiteY2480" fmla="*/ 4851807 h 5003676"/>
              <a:gd name="connsiteX2481" fmla="*/ 4237882 w 4827814"/>
              <a:gd name="connsiteY2481" fmla="*/ 4879148 h 5003676"/>
              <a:gd name="connsiteX2482" fmla="*/ 4256157 w 4827814"/>
              <a:gd name="connsiteY2482" fmla="*/ 4899608 h 5003676"/>
              <a:gd name="connsiteX2483" fmla="*/ 4256656 w 4827814"/>
              <a:gd name="connsiteY2483" fmla="*/ 4931889 h 5003676"/>
              <a:gd name="connsiteX2484" fmla="*/ 4230428 w 4827814"/>
              <a:gd name="connsiteY2484" fmla="*/ 4902700 h 5003676"/>
              <a:gd name="connsiteX2485" fmla="*/ 4204198 w 4827814"/>
              <a:gd name="connsiteY2485" fmla="*/ 4873512 h 5003676"/>
              <a:gd name="connsiteX2486" fmla="*/ 4190512 w 4827814"/>
              <a:gd name="connsiteY2486" fmla="*/ 4832718 h 5003676"/>
              <a:gd name="connsiteX2487" fmla="*/ 4168884 w 4827814"/>
              <a:gd name="connsiteY2487" fmla="*/ 4805001 h 5003676"/>
              <a:gd name="connsiteX2488" fmla="*/ 4162863 w 4827814"/>
              <a:gd name="connsiteY2488" fmla="*/ 4780273 h 5003676"/>
              <a:gd name="connsiteX2489" fmla="*/ 4142858 w 4827814"/>
              <a:gd name="connsiteY2489" fmla="*/ 4758236 h 5003676"/>
              <a:gd name="connsiteX2490" fmla="*/ 4125420 w 4827814"/>
              <a:gd name="connsiteY2490" fmla="*/ 4746158 h 5003676"/>
              <a:gd name="connsiteX2491" fmla="*/ 4128240 w 4827814"/>
              <a:gd name="connsiteY2491" fmla="*/ 4729181 h 5003676"/>
              <a:gd name="connsiteX2492" fmla="*/ 4126175 w 4827814"/>
              <a:gd name="connsiteY2492" fmla="*/ 4719992 h 5003676"/>
              <a:gd name="connsiteX2493" fmla="*/ 4113406 w 4827814"/>
              <a:gd name="connsiteY2493" fmla="*/ 4722111 h 5003676"/>
              <a:gd name="connsiteX2494" fmla="*/ 4100039 w 4827814"/>
              <a:gd name="connsiteY2494" fmla="*/ 4730592 h 5003676"/>
              <a:gd name="connsiteX2495" fmla="*/ 4099845 w 4827814"/>
              <a:gd name="connsiteY2495" fmla="*/ 4734368 h 5003676"/>
              <a:gd name="connsiteX2496" fmla="*/ 4100868 w 4827814"/>
              <a:gd name="connsiteY2496" fmla="*/ 4735371 h 5003676"/>
              <a:gd name="connsiteX2497" fmla="*/ 4115646 w 4827814"/>
              <a:gd name="connsiteY2497" fmla="*/ 4761736 h 5003676"/>
              <a:gd name="connsiteX2498" fmla="*/ 4130422 w 4827814"/>
              <a:gd name="connsiteY2498" fmla="*/ 4788103 h 5003676"/>
              <a:gd name="connsiteX2499" fmla="*/ 4123917 w 4827814"/>
              <a:gd name="connsiteY2499" fmla="*/ 4802910 h 5003676"/>
              <a:gd name="connsiteX2500" fmla="*/ 4117381 w 4827814"/>
              <a:gd name="connsiteY2500" fmla="*/ 4804454 h 5003676"/>
              <a:gd name="connsiteX2501" fmla="*/ 4107743 w 4827814"/>
              <a:gd name="connsiteY2501" fmla="*/ 4790833 h 5003676"/>
              <a:gd name="connsiteX2502" fmla="*/ 4099325 w 4827814"/>
              <a:gd name="connsiteY2502" fmla="*/ 4774441 h 5003676"/>
              <a:gd name="connsiteX2503" fmla="*/ 4088995 w 4827814"/>
              <a:gd name="connsiteY2503" fmla="*/ 4758941 h 5003676"/>
              <a:gd name="connsiteX2504" fmla="*/ 4076821 w 4827814"/>
              <a:gd name="connsiteY2504" fmla="*/ 4732823 h 5003676"/>
              <a:gd name="connsiteX2505" fmla="*/ 4076277 w 4827814"/>
              <a:gd name="connsiteY2505" fmla="*/ 4706902 h 5003676"/>
              <a:gd name="connsiteX2506" fmla="*/ 4059106 w 4827814"/>
              <a:gd name="connsiteY2506" fmla="*/ 4693145 h 5003676"/>
              <a:gd name="connsiteX2507" fmla="*/ 4038813 w 4827814"/>
              <a:gd name="connsiteY2507" fmla="*/ 4664271 h 5003676"/>
              <a:gd name="connsiteX2508" fmla="*/ 4035213 w 4827814"/>
              <a:gd name="connsiteY2508" fmla="*/ 4627033 h 5003676"/>
              <a:gd name="connsiteX2509" fmla="*/ 4031939 w 4827814"/>
              <a:gd name="connsiteY2509" fmla="*/ 4625595 h 5003676"/>
              <a:gd name="connsiteX2510" fmla="*/ 4017339 w 4827814"/>
              <a:gd name="connsiteY2510" fmla="*/ 4630773 h 5003676"/>
              <a:gd name="connsiteX2511" fmla="*/ 4008207 w 4827814"/>
              <a:gd name="connsiteY2511" fmla="*/ 4615168 h 5003676"/>
              <a:gd name="connsiteX2512" fmla="*/ 3989349 w 4827814"/>
              <a:gd name="connsiteY2512" fmla="*/ 4591425 h 5003676"/>
              <a:gd name="connsiteX2513" fmla="*/ 3981462 w 4827814"/>
              <a:gd name="connsiteY2513" fmla="*/ 4581497 h 5003676"/>
              <a:gd name="connsiteX2514" fmla="*/ 3981083 w 4827814"/>
              <a:gd name="connsiteY2514" fmla="*/ 4583702 h 5003676"/>
              <a:gd name="connsiteX2515" fmla="*/ 3986454 w 4827814"/>
              <a:gd name="connsiteY2515" fmla="*/ 4595344 h 5003676"/>
              <a:gd name="connsiteX2516" fmla="*/ 4004729 w 4827814"/>
              <a:gd name="connsiteY2516" fmla="*/ 4615804 h 5003676"/>
              <a:gd name="connsiteX2517" fmla="*/ 4005229 w 4827814"/>
              <a:gd name="connsiteY2517" fmla="*/ 4648085 h 5003676"/>
              <a:gd name="connsiteX2518" fmla="*/ 3979000 w 4827814"/>
              <a:gd name="connsiteY2518" fmla="*/ 4618896 h 5003676"/>
              <a:gd name="connsiteX2519" fmla="*/ 3952770 w 4827814"/>
              <a:gd name="connsiteY2519" fmla="*/ 4589708 h 5003676"/>
              <a:gd name="connsiteX2520" fmla="*/ 3939084 w 4827814"/>
              <a:gd name="connsiteY2520" fmla="*/ 4548914 h 5003676"/>
              <a:gd name="connsiteX2521" fmla="*/ 3917456 w 4827814"/>
              <a:gd name="connsiteY2521" fmla="*/ 4521197 h 5003676"/>
              <a:gd name="connsiteX2522" fmla="*/ 3911435 w 4827814"/>
              <a:gd name="connsiteY2522" fmla="*/ 4496469 h 5003676"/>
              <a:gd name="connsiteX2523" fmla="*/ 3891430 w 4827814"/>
              <a:gd name="connsiteY2523" fmla="*/ 4474432 h 5003676"/>
              <a:gd name="connsiteX2524" fmla="*/ 3882067 w 4827814"/>
              <a:gd name="connsiteY2524" fmla="*/ 4467947 h 5003676"/>
              <a:gd name="connsiteX2525" fmla="*/ 3893155 w 4827814"/>
              <a:gd name="connsiteY2525" fmla="*/ 4489543 h 5003676"/>
              <a:gd name="connsiteX2526" fmla="*/ 3921347 w 4827814"/>
              <a:gd name="connsiteY2526" fmla="*/ 4528430 h 5003676"/>
              <a:gd name="connsiteX2527" fmla="*/ 3914842 w 4827814"/>
              <a:gd name="connsiteY2527" fmla="*/ 4543237 h 5003676"/>
              <a:gd name="connsiteX2528" fmla="*/ 3876563 w 4827814"/>
              <a:gd name="connsiteY2528" fmla="*/ 4512343 h 5003676"/>
              <a:gd name="connsiteX2529" fmla="*/ 3875893 w 4827814"/>
              <a:gd name="connsiteY2529" fmla="*/ 4511359 h 5003676"/>
              <a:gd name="connsiteX2530" fmla="*/ 3872489 w 4827814"/>
              <a:gd name="connsiteY2530" fmla="*/ 4519106 h 5003676"/>
              <a:gd name="connsiteX2531" fmla="*/ 3865953 w 4827814"/>
              <a:gd name="connsiteY2531" fmla="*/ 4520650 h 5003676"/>
              <a:gd name="connsiteX2532" fmla="*/ 3856315 w 4827814"/>
              <a:gd name="connsiteY2532" fmla="*/ 4507029 h 5003676"/>
              <a:gd name="connsiteX2533" fmla="*/ 3847896 w 4827814"/>
              <a:gd name="connsiteY2533" fmla="*/ 4490637 h 5003676"/>
              <a:gd name="connsiteX2534" fmla="*/ 3837566 w 4827814"/>
              <a:gd name="connsiteY2534" fmla="*/ 4475137 h 5003676"/>
              <a:gd name="connsiteX2535" fmla="*/ 3825393 w 4827814"/>
              <a:gd name="connsiteY2535" fmla="*/ 4449019 h 5003676"/>
              <a:gd name="connsiteX2536" fmla="*/ 3825078 w 4827814"/>
              <a:gd name="connsiteY2536" fmla="*/ 4434031 h 5003676"/>
              <a:gd name="connsiteX2537" fmla="*/ 3814644 w 4827814"/>
              <a:gd name="connsiteY2537" fmla="*/ 4417237 h 5003676"/>
              <a:gd name="connsiteX2538" fmla="*/ 3779566 w 4827814"/>
              <a:gd name="connsiteY2538" fmla="*/ 4377811 h 5003676"/>
              <a:gd name="connsiteX2539" fmla="*/ 3707635 w 4827814"/>
              <a:gd name="connsiteY2539" fmla="*/ 4339587 h 5003676"/>
              <a:gd name="connsiteX2540" fmla="*/ 3646079 w 4827814"/>
              <a:gd name="connsiteY2540" fmla="*/ 4279420 h 5003676"/>
              <a:gd name="connsiteX2541" fmla="*/ 3645384 w 4827814"/>
              <a:gd name="connsiteY2541" fmla="*/ 4288501 h 5003676"/>
              <a:gd name="connsiteX2542" fmla="*/ 3642857 w 4827814"/>
              <a:gd name="connsiteY2542" fmla="*/ 4300087 h 5003676"/>
              <a:gd name="connsiteX2543" fmla="*/ 3637863 w 4827814"/>
              <a:gd name="connsiteY2543" fmla="*/ 4305619 h 5003676"/>
              <a:gd name="connsiteX2544" fmla="*/ 3634694 w 4827814"/>
              <a:gd name="connsiteY2544" fmla="*/ 4305333 h 5003676"/>
              <a:gd name="connsiteX2545" fmla="*/ 3615836 w 4827814"/>
              <a:gd name="connsiteY2545" fmla="*/ 4281591 h 5003676"/>
              <a:gd name="connsiteX2546" fmla="*/ 3596978 w 4827814"/>
              <a:gd name="connsiteY2546" fmla="*/ 4257848 h 5003676"/>
              <a:gd name="connsiteX2547" fmla="*/ 3581140 w 4827814"/>
              <a:gd name="connsiteY2547" fmla="*/ 4258618 h 5003676"/>
              <a:gd name="connsiteX2548" fmla="*/ 3563446 w 4827814"/>
              <a:gd name="connsiteY2548" fmla="*/ 4251948 h 5003676"/>
              <a:gd name="connsiteX2549" fmla="*/ 3564182 w 4827814"/>
              <a:gd name="connsiteY2549" fmla="*/ 4260550 h 5003676"/>
              <a:gd name="connsiteX2550" fmla="*/ 3566750 w 4827814"/>
              <a:gd name="connsiteY2550" fmla="*/ 4266650 h 5003676"/>
              <a:gd name="connsiteX2551" fmla="*/ 3563905 w 4827814"/>
              <a:gd name="connsiteY2551" fmla="*/ 4273679 h 5003676"/>
              <a:gd name="connsiteX2552" fmla="*/ 3563508 w 4827814"/>
              <a:gd name="connsiteY2552" fmla="*/ 4278473 h 5003676"/>
              <a:gd name="connsiteX2553" fmla="*/ 3571163 w 4827814"/>
              <a:gd name="connsiteY2553" fmla="*/ 4274107 h 5003676"/>
              <a:gd name="connsiteX2554" fmla="*/ 3580641 w 4827814"/>
              <a:gd name="connsiteY2554" fmla="*/ 4263920 h 5003676"/>
              <a:gd name="connsiteX2555" fmla="*/ 3581936 w 4827814"/>
              <a:gd name="connsiteY2555" fmla="*/ 4293194 h 5003676"/>
              <a:gd name="connsiteX2556" fmla="*/ 3580776 w 4827814"/>
              <a:gd name="connsiteY2556" fmla="*/ 4321390 h 5003676"/>
              <a:gd name="connsiteX2557" fmla="*/ 3577513 w 4827814"/>
              <a:gd name="connsiteY2557" fmla="*/ 4324373 h 5003676"/>
              <a:gd name="connsiteX2558" fmla="*/ 3537326 w 4827814"/>
              <a:gd name="connsiteY2558" fmla="*/ 4269178 h 5003676"/>
              <a:gd name="connsiteX2559" fmla="*/ 3494683 w 4827814"/>
              <a:gd name="connsiteY2559" fmla="*/ 4212905 h 5003676"/>
              <a:gd name="connsiteX2560" fmla="*/ 3489156 w 4827814"/>
              <a:gd name="connsiteY2560" fmla="*/ 4208820 h 5003676"/>
              <a:gd name="connsiteX2561" fmla="*/ 3487286 w 4827814"/>
              <a:gd name="connsiteY2561" fmla="*/ 4196409 h 5003676"/>
              <a:gd name="connsiteX2562" fmla="*/ 3443339 w 4827814"/>
              <a:gd name="connsiteY2562" fmla="*/ 4150603 h 5003676"/>
              <a:gd name="connsiteX2563" fmla="*/ 3398780 w 4827814"/>
              <a:gd name="connsiteY2563" fmla="*/ 4104528 h 5003676"/>
              <a:gd name="connsiteX2564" fmla="*/ 3394491 w 4827814"/>
              <a:gd name="connsiteY2564" fmla="*/ 4105402 h 5003676"/>
              <a:gd name="connsiteX2565" fmla="*/ 3388980 w 4827814"/>
              <a:gd name="connsiteY2565" fmla="*/ 4109056 h 5003676"/>
              <a:gd name="connsiteX2566" fmla="*/ 3382474 w 4827814"/>
              <a:gd name="connsiteY2566" fmla="*/ 4123863 h 5003676"/>
              <a:gd name="connsiteX2567" fmla="*/ 3422118 w 4827814"/>
              <a:gd name="connsiteY2567" fmla="*/ 4164463 h 5003676"/>
              <a:gd name="connsiteX2568" fmla="*/ 3458706 w 4827814"/>
              <a:gd name="connsiteY2568" fmla="*/ 4210350 h 5003676"/>
              <a:gd name="connsiteX2569" fmla="*/ 3472546 w 4827814"/>
              <a:gd name="connsiteY2569" fmla="*/ 4224116 h 5003676"/>
              <a:gd name="connsiteX2570" fmla="*/ 3489139 w 4827814"/>
              <a:gd name="connsiteY2570" fmla="*/ 4249888 h 5003676"/>
              <a:gd name="connsiteX2571" fmla="*/ 3493191 w 4827814"/>
              <a:gd name="connsiteY2571" fmla="*/ 4274078 h 5003676"/>
              <a:gd name="connsiteX2572" fmla="*/ 3483182 w 4827814"/>
              <a:gd name="connsiteY2572" fmla="*/ 4275752 h 5003676"/>
              <a:gd name="connsiteX2573" fmla="*/ 3474390 w 4827814"/>
              <a:gd name="connsiteY2573" fmla="*/ 4274650 h 5003676"/>
              <a:gd name="connsiteX2574" fmla="*/ 3470497 w 4827814"/>
              <a:gd name="connsiteY2574" fmla="*/ 4270732 h 5003676"/>
              <a:gd name="connsiteX2575" fmla="*/ 3472712 w 4827814"/>
              <a:gd name="connsiteY2575" fmla="*/ 4256248 h 5003676"/>
              <a:gd name="connsiteX2576" fmla="*/ 3437522 w 4827814"/>
              <a:gd name="connsiteY2576" fmla="*/ 4240788 h 5003676"/>
              <a:gd name="connsiteX2577" fmla="*/ 3426406 w 4827814"/>
              <a:gd name="connsiteY2577" fmla="*/ 4250257 h 5003676"/>
              <a:gd name="connsiteX2578" fmla="*/ 3417115 w 4827814"/>
              <a:gd name="connsiteY2578" fmla="*/ 4253904 h 5003676"/>
              <a:gd name="connsiteX2579" fmla="*/ 3381670 w 4827814"/>
              <a:gd name="connsiteY2579" fmla="*/ 4216249 h 5003676"/>
              <a:gd name="connsiteX2580" fmla="*/ 3344996 w 4827814"/>
              <a:gd name="connsiteY2580" fmla="*/ 4178057 h 5003676"/>
              <a:gd name="connsiteX2581" fmla="*/ 3320803 w 4827814"/>
              <a:gd name="connsiteY2581" fmla="*/ 4145346 h 5003676"/>
              <a:gd name="connsiteX2582" fmla="*/ 3296609 w 4827814"/>
              <a:gd name="connsiteY2582" fmla="*/ 4112636 h 5003676"/>
              <a:gd name="connsiteX2583" fmla="*/ 3280984 w 4827814"/>
              <a:gd name="connsiteY2583" fmla="*/ 4116258 h 5003676"/>
              <a:gd name="connsiteX2584" fmla="*/ 3262312 w 4827814"/>
              <a:gd name="connsiteY2584" fmla="*/ 4128480 h 5003676"/>
              <a:gd name="connsiteX2585" fmla="*/ 3270019 w 4827814"/>
              <a:gd name="connsiteY2585" fmla="*/ 4146770 h 5003676"/>
              <a:gd name="connsiteX2586" fmla="*/ 3286892 w 4827814"/>
              <a:gd name="connsiteY2586" fmla="*/ 4152530 h 5003676"/>
              <a:gd name="connsiteX2587" fmla="*/ 3290014 w 4827814"/>
              <a:gd name="connsiteY2587" fmla="*/ 4175981 h 5003676"/>
              <a:gd name="connsiteX2588" fmla="*/ 3291906 w 4827814"/>
              <a:gd name="connsiteY2588" fmla="*/ 4198895 h 5003676"/>
              <a:gd name="connsiteX2589" fmla="*/ 3297187 w 4827814"/>
              <a:gd name="connsiteY2589" fmla="*/ 4206762 h 5003676"/>
              <a:gd name="connsiteX2590" fmla="*/ 3302539 w 4827814"/>
              <a:gd name="connsiteY2590" fmla="*/ 4212257 h 5003676"/>
              <a:gd name="connsiteX2591" fmla="*/ 3306377 w 4827814"/>
              <a:gd name="connsiteY2591" fmla="*/ 4220451 h 5003676"/>
              <a:gd name="connsiteX2592" fmla="*/ 3308725 w 4827814"/>
              <a:gd name="connsiteY2592" fmla="*/ 4223949 h 5003676"/>
              <a:gd name="connsiteX2593" fmla="*/ 3325542 w 4827814"/>
              <a:gd name="connsiteY2593" fmla="*/ 4249003 h 5003676"/>
              <a:gd name="connsiteX2594" fmla="*/ 3362390 w 4827814"/>
              <a:gd name="connsiteY2594" fmla="*/ 4274024 h 5003676"/>
              <a:gd name="connsiteX2595" fmla="*/ 3399236 w 4827814"/>
              <a:gd name="connsiteY2595" fmla="*/ 4299045 h 5003676"/>
              <a:gd name="connsiteX2596" fmla="*/ 3395810 w 4827814"/>
              <a:gd name="connsiteY2596" fmla="*/ 4319620 h 5003676"/>
              <a:gd name="connsiteX2597" fmla="*/ 3398490 w 4827814"/>
              <a:gd name="connsiteY2597" fmla="*/ 4329629 h 5003676"/>
              <a:gd name="connsiteX2598" fmla="*/ 3413934 w 4827814"/>
              <a:gd name="connsiteY2598" fmla="*/ 4334758 h 5003676"/>
              <a:gd name="connsiteX2599" fmla="*/ 3409222 w 4827814"/>
              <a:gd name="connsiteY2599" fmla="*/ 4374093 h 5003676"/>
              <a:gd name="connsiteX2600" fmla="*/ 3466042 w 4827814"/>
              <a:gd name="connsiteY2600" fmla="*/ 4418928 h 5003676"/>
              <a:gd name="connsiteX2601" fmla="*/ 3522249 w 4827814"/>
              <a:gd name="connsiteY2601" fmla="*/ 4463495 h 5003676"/>
              <a:gd name="connsiteX2602" fmla="*/ 3578140 w 4827814"/>
              <a:gd name="connsiteY2602" fmla="*/ 4547671 h 5003676"/>
              <a:gd name="connsiteX2603" fmla="*/ 3634643 w 4827814"/>
              <a:gd name="connsiteY2603" fmla="*/ 4632115 h 5003676"/>
              <a:gd name="connsiteX2604" fmla="*/ 3652694 w 4827814"/>
              <a:gd name="connsiteY2604" fmla="*/ 4659919 h 5003676"/>
              <a:gd name="connsiteX2605" fmla="*/ 3670745 w 4827814"/>
              <a:gd name="connsiteY2605" fmla="*/ 4687721 h 5003676"/>
              <a:gd name="connsiteX2606" fmla="*/ 3683524 w 4827814"/>
              <a:gd name="connsiteY2606" fmla="*/ 4690024 h 5003676"/>
              <a:gd name="connsiteX2607" fmla="*/ 3687143 w 4827814"/>
              <a:gd name="connsiteY2607" fmla="*/ 4708176 h 5003676"/>
              <a:gd name="connsiteX2608" fmla="*/ 3663422 w 4827814"/>
              <a:gd name="connsiteY2608" fmla="*/ 4702169 h 5003676"/>
              <a:gd name="connsiteX2609" fmla="*/ 3530054 w 4827814"/>
              <a:gd name="connsiteY2609" fmla="*/ 4610452 h 5003676"/>
              <a:gd name="connsiteX2610" fmla="*/ 3397299 w 4827814"/>
              <a:gd name="connsiteY2610" fmla="*/ 4519007 h 5003676"/>
              <a:gd name="connsiteX2611" fmla="*/ 3357956 w 4827814"/>
              <a:gd name="connsiteY2611" fmla="*/ 4475225 h 5003676"/>
              <a:gd name="connsiteX2612" fmla="*/ 3318613 w 4827814"/>
              <a:gd name="connsiteY2612" fmla="*/ 4431442 h 5003676"/>
              <a:gd name="connsiteX2613" fmla="*/ 3312107 w 4827814"/>
              <a:gd name="connsiteY2613" fmla="*/ 4446249 h 5003676"/>
              <a:gd name="connsiteX2614" fmla="*/ 3314160 w 4827814"/>
              <a:gd name="connsiteY2614" fmla="*/ 4449909 h 5003676"/>
              <a:gd name="connsiteX2615" fmla="*/ 3313765 w 4827814"/>
              <a:gd name="connsiteY2615" fmla="*/ 4455810 h 5003676"/>
              <a:gd name="connsiteX2616" fmla="*/ 3303138 w 4827814"/>
              <a:gd name="connsiteY2616" fmla="*/ 4455556 h 5003676"/>
              <a:gd name="connsiteX2617" fmla="*/ 3299192 w 4827814"/>
              <a:gd name="connsiteY2617" fmla="*/ 4473144 h 5003676"/>
              <a:gd name="connsiteX2618" fmla="*/ 3303189 w 4827814"/>
              <a:gd name="connsiteY2618" fmla="*/ 4477661 h 5003676"/>
              <a:gd name="connsiteX2619" fmla="*/ 3326921 w 4827814"/>
              <a:gd name="connsiteY2619" fmla="*/ 4488088 h 5003676"/>
              <a:gd name="connsiteX2620" fmla="*/ 3322085 w 4827814"/>
              <a:gd name="connsiteY2620" fmla="*/ 4516875 h 5003676"/>
              <a:gd name="connsiteX2621" fmla="*/ 3315751 w 4827814"/>
              <a:gd name="connsiteY2621" fmla="*/ 4517957 h 5003676"/>
              <a:gd name="connsiteX2622" fmla="*/ 3310637 w 4827814"/>
              <a:gd name="connsiteY2622" fmla="*/ 4516263 h 5003676"/>
              <a:gd name="connsiteX2623" fmla="*/ 3299139 w 4827814"/>
              <a:gd name="connsiteY2623" fmla="*/ 4493546 h 5003676"/>
              <a:gd name="connsiteX2624" fmla="*/ 3287641 w 4827814"/>
              <a:gd name="connsiteY2624" fmla="*/ 4470829 h 5003676"/>
              <a:gd name="connsiteX2625" fmla="*/ 3151664 w 4827814"/>
              <a:gd name="connsiteY2625" fmla="*/ 4355884 h 5003676"/>
              <a:gd name="connsiteX2626" fmla="*/ 3015686 w 4827814"/>
              <a:gd name="connsiteY2626" fmla="*/ 4240941 h 5003676"/>
              <a:gd name="connsiteX2627" fmla="*/ 3012986 w 4827814"/>
              <a:gd name="connsiteY2627" fmla="*/ 4222089 h 5003676"/>
              <a:gd name="connsiteX2628" fmla="*/ 3004178 w 4827814"/>
              <a:gd name="connsiteY2628" fmla="*/ 4213802 h 5003676"/>
              <a:gd name="connsiteX2629" fmla="*/ 2996748 w 4827814"/>
              <a:gd name="connsiteY2629" fmla="*/ 4225994 h 5003676"/>
              <a:gd name="connsiteX2630" fmla="*/ 2983792 w 4827814"/>
              <a:gd name="connsiteY2630" fmla="*/ 4235761 h 5003676"/>
              <a:gd name="connsiteX2631" fmla="*/ 2955395 w 4827814"/>
              <a:gd name="connsiteY2631" fmla="*/ 4240950 h 5003676"/>
              <a:gd name="connsiteX2632" fmla="*/ 2930682 w 4827814"/>
              <a:gd name="connsiteY2632" fmla="*/ 4247757 h 5003676"/>
              <a:gd name="connsiteX2633" fmla="*/ 2917866 w 4827814"/>
              <a:gd name="connsiteY2633" fmla="*/ 4229983 h 5003676"/>
              <a:gd name="connsiteX2634" fmla="*/ 2914211 w 4827814"/>
              <a:gd name="connsiteY2634" fmla="*/ 4196359 h 5003676"/>
              <a:gd name="connsiteX2635" fmla="*/ 2910119 w 4827814"/>
              <a:gd name="connsiteY2635" fmla="*/ 4194561 h 5003676"/>
              <a:gd name="connsiteX2636" fmla="*/ 2894708 w 4827814"/>
              <a:gd name="connsiteY2636" fmla="*/ 4202694 h 5003676"/>
              <a:gd name="connsiteX2637" fmla="*/ 2887205 w 4827814"/>
              <a:gd name="connsiteY2637" fmla="*/ 4184494 h 5003676"/>
              <a:gd name="connsiteX2638" fmla="*/ 2885150 w 4827814"/>
              <a:gd name="connsiteY2638" fmla="*/ 4179726 h 5003676"/>
              <a:gd name="connsiteX2639" fmla="*/ 2887982 w 4827814"/>
              <a:gd name="connsiteY2639" fmla="*/ 4167170 h 5003676"/>
              <a:gd name="connsiteX2640" fmla="*/ 2878203 w 4827814"/>
              <a:gd name="connsiteY2640" fmla="*/ 4180539 h 5003676"/>
              <a:gd name="connsiteX2641" fmla="*/ 2874930 w 4827814"/>
              <a:gd name="connsiteY2641" fmla="*/ 4179100 h 5003676"/>
              <a:gd name="connsiteX2642" fmla="*/ 2880214 w 4827814"/>
              <a:gd name="connsiteY2642" fmla="*/ 4166518 h 5003676"/>
              <a:gd name="connsiteX2643" fmla="*/ 2883051 w 4827814"/>
              <a:gd name="connsiteY2643" fmla="*/ 4156171 h 5003676"/>
              <a:gd name="connsiteX2644" fmla="*/ 2874290 w 4827814"/>
              <a:gd name="connsiteY2644" fmla="*/ 4167780 h 5003676"/>
              <a:gd name="connsiteX2645" fmla="*/ 2864300 w 4827814"/>
              <a:gd name="connsiteY2645" fmla="*/ 4178849 h 5003676"/>
              <a:gd name="connsiteX2646" fmla="*/ 2867028 w 4827814"/>
              <a:gd name="connsiteY2646" fmla="*/ 4164589 h 5003676"/>
              <a:gd name="connsiteX2647" fmla="*/ 2869139 w 4827814"/>
              <a:gd name="connsiteY2647" fmla="*/ 4150060 h 5003676"/>
              <a:gd name="connsiteX2648" fmla="*/ 2861900 w 4827814"/>
              <a:gd name="connsiteY2648" fmla="*/ 4156814 h 5003676"/>
              <a:gd name="connsiteX2649" fmla="*/ 2852834 w 4827814"/>
              <a:gd name="connsiteY2649" fmla="*/ 4169393 h 5003676"/>
              <a:gd name="connsiteX2650" fmla="*/ 2857744 w 4827814"/>
              <a:gd name="connsiteY2650" fmla="*/ 4171551 h 5003676"/>
              <a:gd name="connsiteX2651" fmla="*/ 2858359 w 4827814"/>
              <a:gd name="connsiteY2651" fmla="*/ 4172374 h 5003676"/>
              <a:gd name="connsiteX2652" fmla="*/ 2857755 w 4827814"/>
              <a:gd name="connsiteY2652" fmla="*/ 4175972 h 5003676"/>
              <a:gd name="connsiteX2653" fmla="*/ 2854384 w 4827814"/>
              <a:gd name="connsiteY2653" fmla="*/ 4176699 h 5003676"/>
              <a:gd name="connsiteX2654" fmla="*/ 2850400 w 4827814"/>
              <a:gd name="connsiteY2654" fmla="*/ 4177157 h 5003676"/>
              <a:gd name="connsiteX2655" fmla="*/ 2833235 w 4827814"/>
              <a:gd name="connsiteY2655" fmla="*/ 4178447 h 5003676"/>
              <a:gd name="connsiteX2656" fmla="*/ 2812777 w 4827814"/>
              <a:gd name="connsiteY2656" fmla="*/ 4169459 h 5003676"/>
              <a:gd name="connsiteX2657" fmla="*/ 2813159 w 4827814"/>
              <a:gd name="connsiteY2657" fmla="*/ 4158034 h 5003676"/>
              <a:gd name="connsiteX2658" fmla="*/ 2823322 w 4827814"/>
              <a:gd name="connsiteY2658" fmla="*/ 4134344 h 5003676"/>
              <a:gd name="connsiteX2659" fmla="*/ 2833143 w 4827814"/>
              <a:gd name="connsiteY2659" fmla="*/ 4138659 h 5003676"/>
              <a:gd name="connsiteX2660" fmla="*/ 2839647 w 4827814"/>
              <a:gd name="connsiteY2660" fmla="*/ 4123855 h 5003676"/>
              <a:gd name="connsiteX2661" fmla="*/ 2785636 w 4827814"/>
              <a:gd name="connsiteY2661" fmla="*/ 4100125 h 5003676"/>
              <a:gd name="connsiteX2662" fmla="*/ 2779131 w 4827814"/>
              <a:gd name="connsiteY2662" fmla="*/ 4114929 h 5003676"/>
              <a:gd name="connsiteX2663" fmla="*/ 2775898 w 4827814"/>
              <a:gd name="connsiteY2663" fmla="*/ 4131178 h 5003676"/>
              <a:gd name="connsiteX2664" fmla="*/ 2770689 w 4827814"/>
              <a:gd name="connsiteY2664" fmla="*/ 4132753 h 5003676"/>
              <a:gd name="connsiteX2665" fmla="*/ 2766089 w 4827814"/>
              <a:gd name="connsiteY2665" fmla="*/ 4131282 h 5003676"/>
              <a:gd name="connsiteX2666" fmla="*/ 2722716 w 4827814"/>
              <a:gd name="connsiteY2666" fmla="*/ 4112226 h 5003676"/>
              <a:gd name="connsiteX2667" fmla="*/ 2729832 w 4827814"/>
              <a:gd name="connsiteY2667" fmla="*/ 4097139 h 5003676"/>
              <a:gd name="connsiteX2668" fmla="*/ 2735747 w 4827814"/>
              <a:gd name="connsiteY2668" fmla="*/ 4091454 h 5003676"/>
              <a:gd name="connsiteX2669" fmla="*/ 2738117 w 4827814"/>
              <a:gd name="connsiteY2669" fmla="*/ 4099671 h 5003676"/>
              <a:gd name="connsiteX2670" fmla="*/ 2744760 w 4827814"/>
              <a:gd name="connsiteY2670" fmla="*/ 4099829 h 5003676"/>
              <a:gd name="connsiteX2671" fmla="*/ 2751264 w 4827814"/>
              <a:gd name="connsiteY2671" fmla="*/ 4085025 h 5003676"/>
              <a:gd name="connsiteX2672" fmla="*/ 2746023 w 4827814"/>
              <a:gd name="connsiteY2672" fmla="*/ 4071679 h 5003676"/>
              <a:gd name="connsiteX2673" fmla="*/ 2741393 w 4827814"/>
              <a:gd name="connsiteY2673" fmla="*/ 4058604 h 5003676"/>
              <a:gd name="connsiteX2674" fmla="*/ 2733133 w 4827814"/>
              <a:gd name="connsiteY2674" fmla="*/ 4066016 h 5003676"/>
              <a:gd name="connsiteX2675" fmla="*/ 2721803 w 4827814"/>
              <a:gd name="connsiteY2675" fmla="*/ 4072081 h 5003676"/>
              <a:gd name="connsiteX2676" fmla="*/ 2726476 w 4827814"/>
              <a:gd name="connsiteY2676" fmla="*/ 4059779 h 5003676"/>
              <a:gd name="connsiteX2677" fmla="*/ 2727480 w 4827814"/>
              <a:gd name="connsiteY2677" fmla="*/ 4052492 h 5003676"/>
              <a:gd name="connsiteX2678" fmla="*/ 2720236 w 4827814"/>
              <a:gd name="connsiteY2678" fmla="*/ 4057038 h 5003676"/>
              <a:gd name="connsiteX2679" fmla="*/ 2711164 w 4827814"/>
              <a:gd name="connsiteY2679" fmla="*/ 4067407 h 5003676"/>
              <a:gd name="connsiteX2680" fmla="*/ 2702889 w 4827814"/>
              <a:gd name="connsiteY2680" fmla="*/ 4024023 h 5003676"/>
              <a:gd name="connsiteX2681" fmla="*/ 2667771 w 4827814"/>
              <a:gd name="connsiteY2681" fmla="*/ 4039510 h 5003676"/>
              <a:gd name="connsiteX2682" fmla="*/ 2672495 w 4827814"/>
              <a:gd name="connsiteY2682" fmla="*/ 4049314 h 5003676"/>
              <a:gd name="connsiteX2683" fmla="*/ 2680885 w 4827814"/>
              <a:gd name="connsiteY2683" fmla="*/ 4054104 h 5003676"/>
              <a:gd name="connsiteX2684" fmla="*/ 2684896 w 4827814"/>
              <a:gd name="connsiteY2684" fmla="*/ 4064699 h 5003676"/>
              <a:gd name="connsiteX2685" fmla="*/ 2688293 w 4827814"/>
              <a:gd name="connsiteY2685" fmla="*/ 4075020 h 5003676"/>
              <a:gd name="connsiteX2686" fmla="*/ 2692796 w 4827814"/>
              <a:gd name="connsiteY2686" fmla="*/ 4078106 h 5003676"/>
              <a:gd name="connsiteX2687" fmla="*/ 2687527 w 4827814"/>
              <a:gd name="connsiteY2687" fmla="*/ 4096766 h 5003676"/>
              <a:gd name="connsiteX2688" fmla="*/ 2722716 w 4827814"/>
              <a:gd name="connsiteY2688" fmla="*/ 4112226 h 5003676"/>
              <a:gd name="connsiteX2689" fmla="*/ 2700672 w 4827814"/>
              <a:gd name="connsiteY2689" fmla="*/ 4124624 h 5003676"/>
              <a:gd name="connsiteX2690" fmla="*/ 2684688 w 4827814"/>
              <a:gd name="connsiteY2690" fmla="*/ 4106560 h 5003676"/>
              <a:gd name="connsiteX2691" fmla="*/ 2668704 w 4827814"/>
              <a:gd name="connsiteY2691" fmla="*/ 4088497 h 5003676"/>
              <a:gd name="connsiteX2692" fmla="*/ 2665435 w 4827814"/>
              <a:gd name="connsiteY2692" fmla="*/ 4088718 h 5003676"/>
              <a:gd name="connsiteX2693" fmla="*/ 2659733 w 4827814"/>
              <a:gd name="connsiteY2693" fmla="*/ 4097806 h 5003676"/>
              <a:gd name="connsiteX2694" fmla="*/ 2613916 w 4827814"/>
              <a:gd name="connsiteY2694" fmla="*/ 4082091 h 5003676"/>
              <a:gd name="connsiteX2695" fmla="*/ 2600516 w 4827814"/>
              <a:gd name="connsiteY2695" fmla="*/ 4076204 h 5003676"/>
              <a:gd name="connsiteX2696" fmla="*/ 2599941 w 4827814"/>
              <a:gd name="connsiteY2696" fmla="*/ 4049454 h 5003676"/>
              <a:gd name="connsiteX2697" fmla="*/ 2609128 w 4827814"/>
              <a:gd name="connsiteY2697" fmla="*/ 4045212 h 5003676"/>
              <a:gd name="connsiteX2698" fmla="*/ 2617097 w 4827814"/>
              <a:gd name="connsiteY2698" fmla="*/ 4043741 h 5003676"/>
              <a:gd name="connsiteX2699" fmla="*/ 2628564 w 4827814"/>
              <a:gd name="connsiteY2699" fmla="*/ 4053196 h 5003676"/>
              <a:gd name="connsiteX2700" fmla="*/ 2640031 w 4827814"/>
              <a:gd name="connsiteY2700" fmla="*/ 4062653 h 5003676"/>
              <a:gd name="connsiteX2701" fmla="*/ 2646571 w 4827814"/>
              <a:gd name="connsiteY2701" fmla="*/ 4062765 h 5003676"/>
              <a:gd name="connsiteX2702" fmla="*/ 2653104 w 4827814"/>
              <a:gd name="connsiteY2702" fmla="*/ 4059561 h 5003676"/>
              <a:gd name="connsiteX2703" fmla="*/ 2659608 w 4827814"/>
              <a:gd name="connsiteY2703" fmla="*/ 4044757 h 5003676"/>
              <a:gd name="connsiteX2704" fmla="*/ 2628997 w 4827814"/>
              <a:gd name="connsiteY2704" fmla="*/ 4020264 h 5003676"/>
              <a:gd name="connsiteX2705" fmla="*/ 2598998 w 4827814"/>
              <a:gd name="connsiteY2705" fmla="*/ 3996045 h 5003676"/>
              <a:gd name="connsiteX2706" fmla="*/ 2578713 w 4827814"/>
              <a:gd name="connsiteY2706" fmla="*/ 3996455 h 5003676"/>
              <a:gd name="connsiteX2707" fmla="*/ 2545718 w 4827814"/>
              <a:gd name="connsiteY2707" fmla="*/ 4000117 h 5003676"/>
              <a:gd name="connsiteX2708" fmla="*/ 2527077 w 4827814"/>
              <a:gd name="connsiteY2708" fmla="*/ 4004192 h 5003676"/>
              <a:gd name="connsiteX2709" fmla="*/ 2512544 w 4827814"/>
              <a:gd name="connsiteY2709" fmla="*/ 3995049 h 5003676"/>
              <a:gd name="connsiteX2710" fmla="*/ 2499232 w 4827814"/>
              <a:gd name="connsiteY2710" fmla="*/ 3983129 h 5003676"/>
              <a:gd name="connsiteX2711" fmla="*/ 2478795 w 4827814"/>
              <a:gd name="connsiteY2711" fmla="*/ 3982979 h 5003676"/>
              <a:gd name="connsiteX2712" fmla="*/ 2477125 w 4827814"/>
              <a:gd name="connsiteY2712" fmla="*/ 3968445 h 5003676"/>
              <a:gd name="connsiteX2713" fmla="*/ 2477902 w 4827814"/>
              <a:gd name="connsiteY2713" fmla="*/ 3951675 h 5003676"/>
              <a:gd name="connsiteX2714" fmla="*/ 2484325 w 4827814"/>
              <a:gd name="connsiteY2714" fmla="*/ 3945113 h 5003676"/>
              <a:gd name="connsiteX2715" fmla="*/ 2487702 w 4827814"/>
              <a:gd name="connsiteY2715" fmla="*/ 3947148 h 5003676"/>
              <a:gd name="connsiteX2716" fmla="*/ 2500294 w 4827814"/>
              <a:gd name="connsiteY2716" fmla="*/ 3957098 h 5003676"/>
              <a:gd name="connsiteX2717" fmla="*/ 2519577 w 4827814"/>
              <a:gd name="connsiteY2717" fmla="*/ 3943486 h 5003676"/>
              <a:gd name="connsiteX2718" fmla="*/ 2524048 w 4827814"/>
              <a:gd name="connsiteY2718" fmla="*/ 3932754 h 5003676"/>
              <a:gd name="connsiteX2719" fmla="*/ 2526071 w 4827814"/>
              <a:gd name="connsiteY2719" fmla="*/ 3924260 h 5003676"/>
              <a:gd name="connsiteX2720" fmla="*/ 2515678 w 4827814"/>
              <a:gd name="connsiteY2720" fmla="*/ 3937359 h 5003676"/>
              <a:gd name="connsiteX2721" fmla="*/ 2504058 w 4827814"/>
              <a:gd name="connsiteY2721" fmla="*/ 3949919 h 5003676"/>
              <a:gd name="connsiteX2722" fmla="*/ 2507194 w 4827814"/>
              <a:gd name="connsiteY2722" fmla="*/ 3935838 h 5003676"/>
              <a:gd name="connsiteX2723" fmla="*/ 2507260 w 4827814"/>
              <a:gd name="connsiteY2723" fmla="*/ 3920410 h 5003676"/>
              <a:gd name="connsiteX2724" fmla="*/ 2489400 w 4827814"/>
              <a:gd name="connsiteY2724" fmla="*/ 3930229 h 5003676"/>
              <a:gd name="connsiteX2725" fmla="*/ 2472154 w 4827814"/>
              <a:gd name="connsiteY2725" fmla="*/ 3940316 h 5003676"/>
              <a:gd name="connsiteX2726" fmla="*/ 2467631 w 4827814"/>
              <a:gd name="connsiteY2726" fmla="*/ 3929498 h 5003676"/>
              <a:gd name="connsiteX2727" fmla="*/ 2463110 w 4827814"/>
              <a:gd name="connsiteY2727" fmla="*/ 3918678 h 5003676"/>
              <a:gd name="connsiteX2728" fmla="*/ 2432923 w 4827814"/>
              <a:gd name="connsiteY2728" fmla="*/ 3945164 h 5003676"/>
              <a:gd name="connsiteX2729" fmla="*/ 2435442 w 4827814"/>
              <a:gd name="connsiteY2729" fmla="*/ 3929709 h 5003676"/>
              <a:gd name="connsiteX2730" fmla="*/ 2426377 w 4827814"/>
              <a:gd name="connsiteY2730" fmla="*/ 3942288 h 5003676"/>
              <a:gd name="connsiteX2731" fmla="*/ 2399403 w 4827814"/>
              <a:gd name="connsiteY2731" fmla="*/ 3943684 h 5003676"/>
              <a:gd name="connsiteX2732" fmla="*/ 2388592 w 4827814"/>
              <a:gd name="connsiteY2732" fmla="*/ 3952736 h 5003676"/>
              <a:gd name="connsiteX2733" fmla="*/ 2381441 w 4827814"/>
              <a:gd name="connsiteY2733" fmla="*/ 3953458 h 5003676"/>
              <a:gd name="connsiteX2734" fmla="*/ 2367207 w 4827814"/>
              <a:gd name="connsiteY2734" fmla="*/ 3940579 h 5003676"/>
              <a:gd name="connsiteX2735" fmla="*/ 2353586 w 4827814"/>
              <a:gd name="connsiteY2735" fmla="*/ 3927970 h 5003676"/>
              <a:gd name="connsiteX2736" fmla="*/ 2344208 w 4827814"/>
              <a:gd name="connsiteY2736" fmla="*/ 3938204 h 5003676"/>
              <a:gd name="connsiteX2737" fmla="*/ 2337270 w 4827814"/>
              <a:gd name="connsiteY2737" fmla="*/ 3942884 h 5003676"/>
              <a:gd name="connsiteX2738" fmla="*/ 2340502 w 4827814"/>
              <a:gd name="connsiteY2738" fmla="*/ 3926640 h 5003676"/>
              <a:gd name="connsiteX2739" fmla="*/ 2345856 w 4827814"/>
              <a:gd name="connsiteY2739" fmla="*/ 3900286 h 5003676"/>
              <a:gd name="connsiteX2740" fmla="*/ 2344490 w 4827814"/>
              <a:gd name="connsiteY2740" fmla="*/ 3884229 h 5003676"/>
              <a:gd name="connsiteX2741" fmla="*/ 2335204 w 4827814"/>
              <a:gd name="connsiteY2741" fmla="*/ 3890086 h 5003676"/>
              <a:gd name="connsiteX2742" fmla="*/ 2333706 w 4827814"/>
              <a:gd name="connsiteY2742" fmla="*/ 3892727 h 5003676"/>
              <a:gd name="connsiteX2743" fmla="*/ 2338062 w 4827814"/>
              <a:gd name="connsiteY2743" fmla="*/ 3892398 h 5003676"/>
              <a:gd name="connsiteX2744" fmla="*/ 2331032 w 4827814"/>
              <a:gd name="connsiteY2744" fmla="*/ 3897441 h 5003676"/>
              <a:gd name="connsiteX2745" fmla="*/ 2321669 w 4827814"/>
              <a:gd name="connsiteY2745" fmla="*/ 3913948 h 5003676"/>
              <a:gd name="connsiteX2746" fmla="*/ 2326388 w 4827814"/>
              <a:gd name="connsiteY2746" fmla="*/ 3921542 h 5003676"/>
              <a:gd name="connsiteX2747" fmla="*/ 2327439 w 4827814"/>
              <a:gd name="connsiteY2747" fmla="*/ 3934151 h 5003676"/>
              <a:gd name="connsiteX2748" fmla="*/ 2324379 w 4827814"/>
              <a:gd name="connsiteY2748" fmla="*/ 3936671 h 5003676"/>
              <a:gd name="connsiteX2749" fmla="*/ 2322539 w 4827814"/>
              <a:gd name="connsiteY2749" fmla="*/ 3936413 h 5003676"/>
              <a:gd name="connsiteX2750" fmla="*/ 2318115 w 4827814"/>
              <a:gd name="connsiteY2750" fmla="*/ 3923429 h 5003676"/>
              <a:gd name="connsiteX2751" fmla="*/ 2314305 w 4827814"/>
              <a:gd name="connsiteY2751" fmla="*/ 3910713 h 5003676"/>
              <a:gd name="connsiteX2752" fmla="*/ 2304101 w 4827814"/>
              <a:gd name="connsiteY2752" fmla="*/ 3917272 h 5003676"/>
              <a:gd name="connsiteX2753" fmla="*/ 2293897 w 4827814"/>
              <a:gd name="connsiteY2753" fmla="*/ 3923828 h 5003676"/>
              <a:gd name="connsiteX2754" fmla="*/ 2288064 w 4827814"/>
              <a:gd name="connsiteY2754" fmla="*/ 3920162 h 5003676"/>
              <a:gd name="connsiteX2755" fmla="*/ 2291391 w 4827814"/>
              <a:gd name="connsiteY2755" fmla="*/ 3900645 h 5003676"/>
              <a:gd name="connsiteX2756" fmla="*/ 2286481 w 4827814"/>
              <a:gd name="connsiteY2756" fmla="*/ 3898487 h 5003676"/>
              <a:gd name="connsiteX2757" fmla="*/ 2278228 w 4827814"/>
              <a:gd name="connsiteY2757" fmla="*/ 3909216 h 5003676"/>
              <a:gd name="connsiteX2758" fmla="*/ 2271802 w 4827814"/>
              <a:gd name="connsiteY2758" fmla="*/ 3914121 h 5003676"/>
              <a:gd name="connsiteX2759" fmla="*/ 2275126 w 4827814"/>
              <a:gd name="connsiteY2759" fmla="*/ 3893499 h 5003676"/>
              <a:gd name="connsiteX2760" fmla="*/ 2280580 w 4827814"/>
              <a:gd name="connsiteY2760" fmla="*/ 3877056 h 5003676"/>
              <a:gd name="connsiteX2761" fmla="*/ 2279980 w 4827814"/>
              <a:gd name="connsiteY2761" fmla="*/ 3877020 h 5003676"/>
              <a:gd name="connsiteX2762" fmla="*/ 2272462 w 4827814"/>
              <a:gd name="connsiteY2762" fmla="*/ 3890675 h 5003676"/>
              <a:gd name="connsiteX2763" fmla="*/ 2262800 w 4827814"/>
              <a:gd name="connsiteY2763" fmla="*/ 3910167 h 5003676"/>
              <a:gd name="connsiteX2764" fmla="*/ 2260345 w 4827814"/>
              <a:gd name="connsiteY2764" fmla="*/ 3909088 h 5003676"/>
              <a:gd name="connsiteX2765" fmla="*/ 2264815 w 4827814"/>
              <a:gd name="connsiteY2765" fmla="*/ 3898355 h 5003676"/>
              <a:gd name="connsiteX2766" fmla="*/ 2266840 w 4827814"/>
              <a:gd name="connsiteY2766" fmla="*/ 3889859 h 5003676"/>
              <a:gd name="connsiteX2767" fmla="*/ 2259398 w 4827814"/>
              <a:gd name="connsiteY2767" fmla="*/ 3897632 h 5003676"/>
              <a:gd name="connsiteX2768" fmla="*/ 2251343 w 4827814"/>
              <a:gd name="connsiteY2768" fmla="*/ 3905133 h 5003676"/>
              <a:gd name="connsiteX2769" fmla="*/ 2252953 w 4827814"/>
              <a:gd name="connsiteY2769" fmla="*/ 3894801 h 5003676"/>
              <a:gd name="connsiteX2770" fmla="*/ 2249655 w 4827814"/>
              <a:gd name="connsiteY2770" fmla="*/ 3882309 h 5003676"/>
              <a:gd name="connsiteX2771" fmla="*/ 2246790 w 4827814"/>
              <a:gd name="connsiteY2771" fmla="*/ 3882598 h 5003676"/>
              <a:gd name="connsiteX2772" fmla="*/ 2246385 w 4827814"/>
              <a:gd name="connsiteY2772" fmla="*/ 3888707 h 5003676"/>
              <a:gd name="connsiteX2773" fmla="*/ 2243900 w 4827814"/>
              <a:gd name="connsiteY2773" fmla="*/ 3896698 h 5003676"/>
              <a:gd name="connsiteX2774" fmla="*/ 2240287 w 4827814"/>
              <a:gd name="connsiteY2774" fmla="*/ 3894005 h 5003676"/>
              <a:gd name="connsiteX2775" fmla="*/ 2236800 w 4827814"/>
              <a:gd name="connsiteY2775" fmla="*/ 3883608 h 5003676"/>
              <a:gd name="connsiteX2776" fmla="*/ 2229221 w 4827814"/>
              <a:gd name="connsiteY2776" fmla="*/ 3884374 h 5003676"/>
              <a:gd name="connsiteX2777" fmla="*/ 2218191 w 4827814"/>
              <a:gd name="connsiteY2777" fmla="*/ 3885487 h 5003676"/>
              <a:gd name="connsiteX2778" fmla="*/ 2222059 w 4827814"/>
              <a:gd name="connsiteY2778" fmla="*/ 3886853 h 5003676"/>
              <a:gd name="connsiteX2779" fmla="*/ 2230767 w 4827814"/>
              <a:gd name="connsiteY2779" fmla="*/ 3896033 h 5003676"/>
              <a:gd name="connsiteX2780" fmla="*/ 2229956 w 4827814"/>
              <a:gd name="connsiteY2780" fmla="*/ 3899913 h 5003676"/>
              <a:gd name="connsiteX2781" fmla="*/ 2228359 w 4827814"/>
              <a:gd name="connsiteY2781" fmla="*/ 3900862 h 5003676"/>
              <a:gd name="connsiteX2782" fmla="*/ 2216785 w 4827814"/>
              <a:gd name="connsiteY2782" fmla="*/ 3893499 h 5003676"/>
              <a:gd name="connsiteX2783" fmla="*/ 2205858 w 4827814"/>
              <a:gd name="connsiteY2783" fmla="*/ 3885960 h 5003676"/>
              <a:gd name="connsiteX2784" fmla="*/ 2202000 w 4827814"/>
              <a:gd name="connsiteY2784" fmla="*/ 3897461 h 5003676"/>
              <a:gd name="connsiteX2785" fmla="*/ 2200828 w 4827814"/>
              <a:gd name="connsiteY2785" fmla="*/ 3900952 h 5003676"/>
              <a:gd name="connsiteX2786" fmla="*/ 2298858 w 4827814"/>
              <a:gd name="connsiteY2786" fmla="*/ 3948091 h 5003676"/>
              <a:gd name="connsiteX2787" fmla="*/ 2251429 w 4827814"/>
              <a:gd name="connsiteY2787" fmla="*/ 3941605 h 5003676"/>
              <a:gd name="connsiteX2788" fmla="*/ 2208353 w 4827814"/>
              <a:gd name="connsiteY2788" fmla="*/ 3930080 h 5003676"/>
              <a:gd name="connsiteX2789" fmla="*/ 2176123 w 4827814"/>
              <a:gd name="connsiteY2789" fmla="*/ 3949392 h 5003676"/>
              <a:gd name="connsiteX2790" fmla="*/ 2133489 w 4827814"/>
              <a:gd name="connsiteY2790" fmla="*/ 3968141 h 5003676"/>
              <a:gd name="connsiteX2791" fmla="*/ 2113448 w 4827814"/>
              <a:gd name="connsiteY2791" fmla="*/ 3969324 h 5003676"/>
              <a:gd name="connsiteX2792" fmla="*/ 2108409 w 4827814"/>
              <a:gd name="connsiteY2792" fmla="*/ 3966490 h 5003676"/>
              <a:gd name="connsiteX2793" fmla="*/ 2105312 w 4827814"/>
              <a:gd name="connsiteY2793" fmla="*/ 3963135 h 5003676"/>
              <a:gd name="connsiteX2794" fmla="*/ 2102172 w 4827814"/>
              <a:gd name="connsiteY2794" fmla="*/ 3951418 h 5003676"/>
              <a:gd name="connsiteX2795" fmla="*/ 2204001 w 4827814"/>
              <a:gd name="connsiteY2795" fmla="*/ 3927840 h 5003676"/>
              <a:gd name="connsiteX2796" fmla="*/ 2190060 w 4827814"/>
              <a:gd name="connsiteY2796" fmla="*/ 3917954 h 5003676"/>
              <a:gd name="connsiteX2797" fmla="*/ 2187901 w 4827814"/>
              <a:gd name="connsiteY2797" fmla="*/ 3912591 h 5003676"/>
              <a:gd name="connsiteX2798" fmla="*/ 2187583 w 4827814"/>
              <a:gd name="connsiteY2798" fmla="*/ 3908036 h 5003676"/>
              <a:gd name="connsiteX2799" fmla="*/ 2188803 w 4827814"/>
              <a:gd name="connsiteY2799" fmla="*/ 3905259 h 5003676"/>
              <a:gd name="connsiteX2800" fmla="*/ 2181683 w 4827814"/>
              <a:gd name="connsiteY2800" fmla="*/ 3892438 h 5003676"/>
              <a:gd name="connsiteX2801" fmla="*/ 2176503 w 4827814"/>
              <a:gd name="connsiteY2801" fmla="*/ 3893826 h 5003676"/>
              <a:gd name="connsiteX2802" fmla="*/ 2176774 w 4827814"/>
              <a:gd name="connsiteY2802" fmla="*/ 3907359 h 5003676"/>
              <a:gd name="connsiteX2803" fmla="*/ 2174828 w 4827814"/>
              <a:gd name="connsiteY2803" fmla="*/ 3915206 h 5003676"/>
              <a:gd name="connsiteX2804" fmla="*/ 2164523 w 4827814"/>
              <a:gd name="connsiteY2804" fmla="*/ 3897036 h 5003676"/>
              <a:gd name="connsiteX2805" fmla="*/ 2157456 w 4827814"/>
              <a:gd name="connsiteY2805" fmla="*/ 3878001 h 5003676"/>
              <a:gd name="connsiteX2806" fmla="*/ 2160677 w 4827814"/>
              <a:gd name="connsiteY2806" fmla="*/ 3896498 h 5003676"/>
              <a:gd name="connsiteX2807" fmla="*/ 2165330 w 4827814"/>
              <a:gd name="connsiteY2807" fmla="*/ 3917751 h 5003676"/>
              <a:gd name="connsiteX2808" fmla="*/ 2162741 w 4827814"/>
              <a:gd name="connsiteY2808" fmla="*/ 3918445 h 5003676"/>
              <a:gd name="connsiteX2809" fmla="*/ 2159516 w 4827814"/>
              <a:gd name="connsiteY2809" fmla="*/ 3907274 h 5003676"/>
              <a:gd name="connsiteX2810" fmla="*/ 2155782 w 4827814"/>
              <a:gd name="connsiteY2810" fmla="*/ 3899378 h 5003676"/>
              <a:gd name="connsiteX2811" fmla="*/ 2154836 w 4827814"/>
              <a:gd name="connsiteY2811" fmla="*/ 3910098 h 5003676"/>
              <a:gd name="connsiteX2812" fmla="*/ 2153243 w 4827814"/>
              <a:gd name="connsiteY2812" fmla="*/ 3920990 h 5003676"/>
              <a:gd name="connsiteX2813" fmla="*/ 2148037 w 4827814"/>
              <a:gd name="connsiteY2813" fmla="*/ 3911920 h 5003676"/>
              <a:gd name="connsiteX2814" fmla="*/ 2137650 w 4827814"/>
              <a:gd name="connsiteY2814" fmla="*/ 3904237 h 5003676"/>
              <a:gd name="connsiteX2815" fmla="*/ 2122998 w 4827814"/>
              <a:gd name="connsiteY2815" fmla="*/ 3918629 h 5003676"/>
              <a:gd name="connsiteX2816" fmla="*/ 2108347 w 4827814"/>
              <a:gd name="connsiteY2816" fmla="*/ 3933020 h 5003676"/>
              <a:gd name="connsiteX2817" fmla="*/ 2099638 w 4827814"/>
              <a:gd name="connsiteY2817" fmla="*/ 3931169 h 5003676"/>
              <a:gd name="connsiteX2818" fmla="*/ 2088437 w 4827814"/>
              <a:gd name="connsiteY2818" fmla="*/ 3917423 h 5003676"/>
              <a:gd name="connsiteX2819" fmla="*/ 2084626 w 4827814"/>
              <a:gd name="connsiteY2819" fmla="*/ 3905364 h 5003676"/>
              <a:gd name="connsiteX2820" fmla="*/ 2079934 w 4827814"/>
              <a:gd name="connsiteY2820" fmla="*/ 3902961 h 5003676"/>
              <a:gd name="connsiteX2821" fmla="*/ 2069034 w 4827814"/>
              <a:gd name="connsiteY2821" fmla="*/ 3888613 h 5003676"/>
              <a:gd name="connsiteX2822" fmla="*/ 2059841 w 4827814"/>
              <a:gd name="connsiteY2822" fmla="*/ 3883229 h 5003676"/>
              <a:gd name="connsiteX2823" fmla="*/ 2044028 w 4827814"/>
              <a:gd name="connsiteY2823" fmla="*/ 3891129 h 5003676"/>
              <a:gd name="connsiteX2824" fmla="*/ 2045816 w 4827814"/>
              <a:gd name="connsiteY2824" fmla="*/ 3941403 h 5003676"/>
              <a:gd name="connsiteX2825" fmla="*/ 2024545 w 4827814"/>
              <a:gd name="connsiteY2825" fmla="*/ 3934543 h 5003676"/>
              <a:gd name="connsiteX2826" fmla="*/ 2020360 w 4827814"/>
              <a:gd name="connsiteY2826" fmla="*/ 3918924 h 5003676"/>
              <a:gd name="connsiteX2827" fmla="*/ 2023444 w 4827814"/>
              <a:gd name="connsiteY2827" fmla="*/ 3917051 h 5003676"/>
              <a:gd name="connsiteX2828" fmla="*/ 2024310 w 4827814"/>
              <a:gd name="connsiteY2828" fmla="*/ 3909493 h 5003676"/>
              <a:gd name="connsiteX2829" fmla="*/ 2017056 w 4827814"/>
              <a:gd name="connsiteY2829" fmla="*/ 3893645 h 5003676"/>
              <a:gd name="connsiteX2830" fmla="*/ 2010078 w 4827814"/>
              <a:gd name="connsiteY2830" fmla="*/ 3884004 h 5003676"/>
              <a:gd name="connsiteX2831" fmla="*/ 2001506 w 4827814"/>
              <a:gd name="connsiteY2831" fmla="*/ 3902523 h 5003676"/>
              <a:gd name="connsiteX2832" fmla="*/ 1996682 w 4827814"/>
              <a:gd name="connsiteY2832" fmla="*/ 3916896 h 5003676"/>
              <a:gd name="connsiteX2833" fmla="*/ 1986768 w 4827814"/>
              <a:gd name="connsiteY2833" fmla="*/ 3951991 h 5003676"/>
              <a:gd name="connsiteX2834" fmla="*/ 1965024 w 4827814"/>
              <a:gd name="connsiteY2834" fmla="*/ 3971423 h 5003676"/>
              <a:gd name="connsiteX2835" fmla="*/ 1968845 w 4827814"/>
              <a:gd name="connsiteY2835" fmla="*/ 4005978 h 5003676"/>
              <a:gd name="connsiteX2836" fmla="*/ 1973316 w 4827814"/>
              <a:gd name="connsiteY2836" fmla="*/ 4040362 h 5003676"/>
              <a:gd name="connsiteX2837" fmla="*/ 1886977 w 4827814"/>
              <a:gd name="connsiteY2837" fmla="*/ 4063497 h 5003676"/>
              <a:gd name="connsiteX2838" fmla="*/ 1885730 w 4827814"/>
              <a:gd name="connsiteY2838" fmla="*/ 4074817 h 5003676"/>
              <a:gd name="connsiteX2839" fmla="*/ 1881482 w 4827814"/>
              <a:gd name="connsiteY2839" fmla="*/ 4077525 h 5003676"/>
              <a:gd name="connsiteX2840" fmla="*/ 1774024 w 4827814"/>
              <a:gd name="connsiteY2840" fmla="*/ 4129341 h 5003676"/>
              <a:gd name="connsiteX2841" fmla="*/ 1665921 w 4827814"/>
              <a:gd name="connsiteY2841" fmla="*/ 4181332 h 5003676"/>
              <a:gd name="connsiteX2842" fmla="*/ 1641197 w 4827814"/>
              <a:gd name="connsiteY2842" fmla="*/ 4175397 h 5003676"/>
              <a:gd name="connsiteX2843" fmla="*/ 1616473 w 4827814"/>
              <a:gd name="connsiteY2843" fmla="*/ 4169466 h 5003676"/>
              <a:gd name="connsiteX2844" fmla="*/ 1578186 w 4827814"/>
              <a:gd name="connsiteY2844" fmla="*/ 4172921 h 5003676"/>
              <a:gd name="connsiteX2845" fmla="*/ 1546040 w 4827814"/>
              <a:gd name="connsiteY2845" fmla="*/ 4196709 h 5003676"/>
              <a:gd name="connsiteX2846" fmla="*/ 1561817 w 4827814"/>
              <a:gd name="connsiteY2846" fmla="*/ 4217598 h 5003676"/>
              <a:gd name="connsiteX2847" fmla="*/ 1577606 w 4827814"/>
              <a:gd name="connsiteY2847" fmla="*/ 4209179 h 5003676"/>
              <a:gd name="connsiteX2848" fmla="*/ 1593396 w 4827814"/>
              <a:gd name="connsiteY2848" fmla="*/ 4200765 h 5003676"/>
              <a:gd name="connsiteX2849" fmla="*/ 1598299 w 4827814"/>
              <a:gd name="connsiteY2849" fmla="*/ 4200497 h 5003676"/>
              <a:gd name="connsiteX2850" fmla="*/ 1604123 w 4827814"/>
              <a:gd name="connsiteY2850" fmla="*/ 4206262 h 5003676"/>
              <a:gd name="connsiteX2851" fmla="*/ 1607262 w 4827814"/>
              <a:gd name="connsiteY2851" fmla="*/ 4217977 h 5003676"/>
              <a:gd name="connsiteX2852" fmla="*/ 1570091 w 4827814"/>
              <a:gd name="connsiteY2852" fmla="*/ 4244159 h 5003676"/>
              <a:gd name="connsiteX2853" fmla="*/ 1527699 w 4827814"/>
              <a:gd name="connsiteY2853" fmla="*/ 4256040 h 5003676"/>
              <a:gd name="connsiteX2854" fmla="*/ 1509892 w 4827814"/>
              <a:gd name="connsiteY2854" fmla="*/ 4262361 h 5003676"/>
              <a:gd name="connsiteX2855" fmla="*/ 1483753 w 4827814"/>
              <a:gd name="connsiteY2855" fmla="*/ 4269056 h 5003676"/>
              <a:gd name="connsiteX2856" fmla="*/ 1464305 w 4827814"/>
              <a:gd name="connsiteY2856" fmla="*/ 4264654 h 5003676"/>
              <a:gd name="connsiteX2857" fmla="*/ 1468605 w 4827814"/>
              <a:gd name="connsiteY2857" fmla="*/ 4248329 h 5003676"/>
              <a:gd name="connsiteX2858" fmla="*/ 1477204 w 4827814"/>
              <a:gd name="connsiteY2858" fmla="*/ 4240270 h 5003676"/>
              <a:gd name="connsiteX2859" fmla="*/ 1507736 w 4827814"/>
              <a:gd name="connsiteY2859" fmla="*/ 4219530 h 5003676"/>
              <a:gd name="connsiteX2860" fmla="*/ 1538270 w 4827814"/>
              <a:gd name="connsiteY2860" fmla="*/ 4198791 h 5003676"/>
              <a:gd name="connsiteX2861" fmla="*/ 1536178 w 4827814"/>
              <a:gd name="connsiteY2861" fmla="*/ 4190981 h 5003676"/>
              <a:gd name="connsiteX2862" fmla="*/ 1529764 w 4827814"/>
              <a:gd name="connsiteY2862" fmla="*/ 4174385 h 5003676"/>
              <a:gd name="connsiteX2863" fmla="*/ 1534398 w 4827814"/>
              <a:gd name="connsiteY2863" fmla="*/ 4170526 h 5003676"/>
              <a:gd name="connsiteX2864" fmla="*/ 1559227 w 4827814"/>
              <a:gd name="connsiteY2864" fmla="*/ 4149222 h 5003676"/>
              <a:gd name="connsiteX2865" fmla="*/ 1584057 w 4827814"/>
              <a:gd name="connsiteY2865" fmla="*/ 4127921 h 5003676"/>
              <a:gd name="connsiteX2866" fmla="*/ 1586816 w 4827814"/>
              <a:gd name="connsiteY2866" fmla="*/ 4126133 h 5003676"/>
              <a:gd name="connsiteX2867" fmla="*/ 1588008 w 4827814"/>
              <a:gd name="connsiteY2867" fmla="*/ 4118490 h 5003676"/>
              <a:gd name="connsiteX2868" fmla="*/ 1580204 w 4827814"/>
              <a:gd name="connsiteY2868" fmla="*/ 4107500 h 5003676"/>
              <a:gd name="connsiteX2869" fmla="*/ 1573461 w 4827814"/>
              <a:gd name="connsiteY2869" fmla="*/ 4105644 h 5003676"/>
              <a:gd name="connsiteX2870" fmla="*/ 1549210 w 4827814"/>
              <a:gd name="connsiteY2870" fmla="*/ 4107955 h 5003676"/>
              <a:gd name="connsiteX2871" fmla="*/ 1525609 w 4827814"/>
              <a:gd name="connsiteY2871" fmla="*/ 4110095 h 5003676"/>
              <a:gd name="connsiteX2872" fmla="*/ 1522763 w 4827814"/>
              <a:gd name="connsiteY2872" fmla="*/ 4112425 h 5003676"/>
              <a:gd name="connsiteX2873" fmla="*/ 1523567 w 4827814"/>
              <a:gd name="connsiteY2873" fmla="*/ 4123198 h 5003676"/>
              <a:gd name="connsiteX2874" fmla="*/ 1527154 w 4827814"/>
              <a:gd name="connsiteY2874" fmla="*/ 4132701 h 5003676"/>
              <a:gd name="connsiteX2875" fmla="*/ 1531390 w 4827814"/>
              <a:gd name="connsiteY2875" fmla="*/ 4142033 h 5003676"/>
              <a:gd name="connsiteX2876" fmla="*/ 1535576 w 4827814"/>
              <a:gd name="connsiteY2876" fmla="*/ 4157655 h 5003676"/>
              <a:gd name="connsiteX2877" fmla="*/ 1521885 w 4827814"/>
              <a:gd name="connsiteY2877" fmla="*/ 4170004 h 5003676"/>
              <a:gd name="connsiteX2878" fmla="*/ 1495473 w 4827814"/>
              <a:gd name="connsiteY2878" fmla="*/ 4193204 h 5003676"/>
              <a:gd name="connsiteX2879" fmla="*/ 1478329 w 4827814"/>
              <a:gd name="connsiteY2879" fmla="*/ 4206481 h 5003676"/>
              <a:gd name="connsiteX2880" fmla="*/ 1466504 w 4827814"/>
              <a:gd name="connsiteY2880" fmla="*/ 4176163 h 5003676"/>
              <a:gd name="connsiteX2881" fmla="*/ 1477967 w 4827814"/>
              <a:gd name="connsiteY2881" fmla="*/ 4173612 h 5003676"/>
              <a:gd name="connsiteX2882" fmla="*/ 1481993 w 4827814"/>
              <a:gd name="connsiteY2882" fmla="*/ 4151081 h 5003676"/>
              <a:gd name="connsiteX2883" fmla="*/ 1478860 w 4827814"/>
              <a:gd name="connsiteY2883" fmla="*/ 4141979 h 5003676"/>
              <a:gd name="connsiteX2884" fmla="*/ 1475217 w 4827814"/>
              <a:gd name="connsiteY2884" fmla="*/ 4136153 h 5003676"/>
              <a:gd name="connsiteX2885" fmla="*/ 1476996 w 4827814"/>
              <a:gd name="connsiteY2885" fmla="*/ 4156608 h 5003676"/>
              <a:gd name="connsiteX2886" fmla="*/ 1473543 w 4827814"/>
              <a:gd name="connsiteY2886" fmla="*/ 4157533 h 5003676"/>
              <a:gd name="connsiteX2887" fmla="*/ 1443132 w 4827814"/>
              <a:gd name="connsiteY2887" fmla="*/ 4158393 h 5003676"/>
              <a:gd name="connsiteX2888" fmla="*/ 1403030 w 4827814"/>
              <a:gd name="connsiteY2888" fmla="*/ 4199060 h 5003676"/>
              <a:gd name="connsiteX2889" fmla="*/ 1378359 w 4827814"/>
              <a:gd name="connsiteY2889" fmla="*/ 4237453 h 5003676"/>
              <a:gd name="connsiteX2890" fmla="*/ 1381416 w 4827814"/>
              <a:gd name="connsiteY2890" fmla="*/ 4259656 h 5003676"/>
              <a:gd name="connsiteX2891" fmla="*/ 1378096 w 4827814"/>
              <a:gd name="connsiteY2891" fmla="*/ 4271010 h 5003676"/>
              <a:gd name="connsiteX2892" fmla="*/ 1345471 w 4827814"/>
              <a:gd name="connsiteY2892" fmla="*/ 4283940 h 5003676"/>
              <a:gd name="connsiteX2893" fmla="*/ 1312845 w 4827814"/>
              <a:gd name="connsiteY2893" fmla="*/ 4296865 h 5003676"/>
              <a:gd name="connsiteX2894" fmla="*/ 1313688 w 4827814"/>
              <a:gd name="connsiteY2894" fmla="*/ 4306058 h 5003676"/>
              <a:gd name="connsiteX2895" fmla="*/ 1311667 w 4827814"/>
              <a:gd name="connsiteY2895" fmla="*/ 4309740 h 5003676"/>
              <a:gd name="connsiteX2896" fmla="*/ 1292311 w 4827814"/>
              <a:gd name="connsiteY2896" fmla="*/ 4343702 h 5003676"/>
              <a:gd name="connsiteX2897" fmla="*/ 1267738 w 4827814"/>
              <a:gd name="connsiteY2897" fmla="*/ 4363370 h 5003676"/>
              <a:gd name="connsiteX2898" fmla="*/ 1236656 w 4827814"/>
              <a:gd name="connsiteY2898" fmla="*/ 4371698 h 5003676"/>
              <a:gd name="connsiteX2899" fmla="*/ 1232390 w 4827814"/>
              <a:gd name="connsiteY2899" fmla="*/ 4393770 h 5003676"/>
              <a:gd name="connsiteX2900" fmla="*/ 1237554 w 4827814"/>
              <a:gd name="connsiteY2900" fmla="*/ 4411745 h 5003676"/>
              <a:gd name="connsiteX2901" fmla="*/ 1242306 w 4827814"/>
              <a:gd name="connsiteY2901" fmla="*/ 4420416 h 5003676"/>
              <a:gd name="connsiteX2902" fmla="*/ 1248167 w 4827814"/>
              <a:gd name="connsiteY2902" fmla="*/ 4414658 h 5003676"/>
              <a:gd name="connsiteX2903" fmla="*/ 1246407 w 4827814"/>
              <a:gd name="connsiteY2903" fmla="*/ 4402049 h 5003676"/>
              <a:gd name="connsiteX2904" fmla="*/ 1248297 w 4827814"/>
              <a:gd name="connsiteY2904" fmla="*/ 4397878 h 5003676"/>
              <a:gd name="connsiteX2905" fmla="*/ 1264859 w 4827814"/>
              <a:gd name="connsiteY2905" fmla="*/ 4387162 h 5003676"/>
              <a:gd name="connsiteX2906" fmla="*/ 1281421 w 4827814"/>
              <a:gd name="connsiteY2906" fmla="*/ 4376447 h 5003676"/>
              <a:gd name="connsiteX2907" fmla="*/ 1314362 w 4827814"/>
              <a:gd name="connsiteY2907" fmla="*/ 4350877 h 5003676"/>
              <a:gd name="connsiteX2908" fmla="*/ 1347301 w 4827814"/>
              <a:gd name="connsiteY2908" fmla="*/ 4325308 h 5003676"/>
              <a:gd name="connsiteX2909" fmla="*/ 1356694 w 4827814"/>
              <a:gd name="connsiteY2909" fmla="*/ 4349999 h 5003676"/>
              <a:gd name="connsiteX2910" fmla="*/ 1365537 w 4827814"/>
              <a:gd name="connsiteY2910" fmla="*/ 4362281 h 5003676"/>
              <a:gd name="connsiteX2911" fmla="*/ 1375870 w 4827814"/>
              <a:gd name="connsiteY2911" fmla="*/ 4349044 h 5003676"/>
              <a:gd name="connsiteX2912" fmla="*/ 1386205 w 4827814"/>
              <a:gd name="connsiteY2912" fmla="*/ 4335811 h 5003676"/>
              <a:gd name="connsiteX2913" fmla="*/ 1391199 w 4827814"/>
              <a:gd name="connsiteY2913" fmla="*/ 4337611 h 5003676"/>
              <a:gd name="connsiteX2914" fmla="*/ 1397117 w 4827814"/>
              <a:gd name="connsiteY2914" fmla="*/ 4345447 h 5003676"/>
              <a:gd name="connsiteX2915" fmla="*/ 1400256 w 4827814"/>
              <a:gd name="connsiteY2915" fmla="*/ 4357162 h 5003676"/>
              <a:gd name="connsiteX2916" fmla="*/ 1324181 w 4827814"/>
              <a:gd name="connsiteY2916" fmla="*/ 4417313 h 5003676"/>
              <a:gd name="connsiteX2917" fmla="*/ 1250049 w 4827814"/>
              <a:gd name="connsiteY2917" fmla="*/ 4476943 h 5003676"/>
              <a:gd name="connsiteX2918" fmla="*/ 1240267 w 4827814"/>
              <a:gd name="connsiteY2918" fmla="*/ 4477994 h 5003676"/>
              <a:gd name="connsiteX2919" fmla="*/ 1235057 w 4827814"/>
              <a:gd name="connsiteY2919" fmla="*/ 4493516 h 5003676"/>
              <a:gd name="connsiteX2920" fmla="*/ 1184561 w 4827814"/>
              <a:gd name="connsiteY2920" fmla="*/ 4546813 h 5003676"/>
              <a:gd name="connsiteX2921" fmla="*/ 1134066 w 4827814"/>
              <a:gd name="connsiteY2921" fmla="*/ 4600111 h 5003676"/>
              <a:gd name="connsiteX2922" fmla="*/ 1125810 w 4827814"/>
              <a:gd name="connsiteY2922" fmla="*/ 4581391 h 5003676"/>
              <a:gd name="connsiteX2923" fmla="*/ 1118105 w 4827814"/>
              <a:gd name="connsiteY2923" fmla="*/ 4575084 h 5003676"/>
              <a:gd name="connsiteX2924" fmla="*/ 1109994 w 4827814"/>
              <a:gd name="connsiteY2924" fmla="*/ 4579349 h 5003676"/>
              <a:gd name="connsiteX2925" fmla="*/ 1101884 w 4827814"/>
              <a:gd name="connsiteY2925" fmla="*/ 4583616 h 5003676"/>
              <a:gd name="connsiteX2926" fmla="*/ 1096952 w 4827814"/>
              <a:gd name="connsiteY2926" fmla="*/ 4598020 h 5003676"/>
              <a:gd name="connsiteX2927" fmla="*/ 1089666 w 4827814"/>
              <a:gd name="connsiteY2927" fmla="*/ 4603635 h 5003676"/>
              <a:gd name="connsiteX2928" fmla="*/ 1070474 w 4827814"/>
              <a:gd name="connsiteY2928" fmla="*/ 4668426 h 5003676"/>
              <a:gd name="connsiteX2929" fmla="*/ 1056933 w 4827814"/>
              <a:gd name="connsiteY2929" fmla="*/ 4712865 h 5003676"/>
              <a:gd name="connsiteX2930" fmla="*/ 1040278 w 4827814"/>
              <a:gd name="connsiteY2930" fmla="*/ 4694307 h 5003676"/>
              <a:gd name="connsiteX2931" fmla="*/ 1026114 w 4827814"/>
              <a:gd name="connsiteY2931" fmla="*/ 4687638 h 5003676"/>
              <a:gd name="connsiteX2932" fmla="*/ 1028207 w 4827814"/>
              <a:gd name="connsiteY2932" fmla="*/ 4695449 h 5003676"/>
              <a:gd name="connsiteX2933" fmla="*/ 1040849 w 4827814"/>
              <a:gd name="connsiteY2933" fmla="*/ 4707235 h 5003676"/>
              <a:gd name="connsiteX2934" fmla="*/ 1056122 w 4827814"/>
              <a:gd name="connsiteY2934" fmla="*/ 4734013 h 5003676"/>
              <a:gd name="connsiteX2935" fmla="*/ 1021537 w 4827814"/>
              <a:gd name="connsiteY2935" fmla="*/ 4749560 h 5003676"/>
              <a:gd name="connsiteX2936" fmla="*/ 987600 w 4827814"/>
              <a:gd name="connsiteY2936" fmla="*/ 4764932 h 5003676"/>
              <a:gd name="connsiteX2937" fmla="*/ 977498 w 4827814"/>
              <a:gd name="connsiteY2937" fmla="*/ 4758743 h 5003676"/>
              <a:gd name="connsiteX2938" fmla="*/ 968003 w 4827814"/>
              <a:gd name="connsiteY2938" fmla="*/ 4736694 h 5003676"/>
              <a:gd name="connsiteX2939" fmla="*/ 963687 w 4827814"/>
              <a:gd name="connsiteY2939" fmla="*/ 4737850 h 5003676"/>
              <a:gd name="connsiteX2940" fmla="*/ 958189 w 4827814"/>
              <a:gd name="connsiteY2940" fmla="*/ 4759208 h 5003676"/>
              <a:gd name="connsiteX2941" fmla="*/ 947335 w 4827814"/>
              <a:gd name="connsiteY2941" fmla="*/ 4763162 h 5003676"/>
              <a:gd name="connsiteX2942" fmla="*/ 934694 w 4827814"/>
              <a:gd name="connsiteY2942" fmla="*/ 4761316 h 5003676"/>
              <a:gd name="connsiteX2943" fmla="*/ 928706 w 4827814"/>
              <a:gd name="connsiteY2943" fmla="*/ 4776526 h 5003676"/>
              <a:gd name="connsiteX2944" fmla="*/ 905773 w 4827814"/>
              <a:gd name="connsiteY2944" fmla="*/ 4796276 h 5003676"/>
              <a:gd name="connsiteX2945" fmla="*/ 881271 w 4827814"/>
              <a:gd name="connsiteY2945" fmla="*/ 4810167 h 5003676"/>
              <a:gd name="connsiteX2946" fmla="*/ 860836 w 4827814"/>
              <a:gd name="connsiteY2946" fmla="*/ 4861686 h 5003676"/>
              <a:gd name="connsiteX2947" fmla="*/ 840403 w 4827814"/>
              <a:gd name="connsiteY2947" fmla="*/ 4913207 h 5003676"/>
              <a:gd name="connsiteX2948" fmla="*/ 803393 w 4827814"/>
              <a:gd name="connsiteY2948" fmla="*/ 4935680 h 5003676"/>
              <a:gd name="connsiteX2949" fmla="*/ 766386 w 4827814"/>
              <a:gd name="connsiteY2949" fmla="*/ 4958155 h 5003676"/>
              <a:gd name="connsiteX2950" fmla="*/ 756358 w 4827814"/>
              <a:gd name="connsiteY2950" fmla="*/ 4990667 h 5003676"/>
              <a:gd name="connsiteX2951" fmla="*/ 739541 w 4827814"/>
              <a:gd name="connsiteY2951" fmla="*/ 5003020 h 5003676"/>
              <a:gd name="connsiteX2952" fmla="*/ 723817 w 4827814"/>
              <a:gd name="connsiteY2952" fmla="*/ 5003049 h 5003676"/>
              <a:gd name="connsiteX2953" fmla="*/ 707543 w 4827814"/>
              <a:gd name="connsiteY2953" fmla="*/ 4990666 h 5003676"/>
              <a:gd name="connsiteX2954" fmla="*/ 701263 w 4827814"/>
              <a:gd name="connsiteY2954" fmla="*/ 4967233 h 5003676"/>
              <a:gd name="connsiteX2955" fmla="*/ 690720 w 4827814"/>
              <a:gd name="connsiteY2955" fmla="*/ 4965871 h 5003676"/>
              <a:gd name="connsiteX2956" fmla="*/ 687581 w 4827814"/>
              <a:gd name="connsiteY2956" fmla="*/ 4954155 h 5003676"/>
              <a:gd name="connsiteX2957" fmla="*/ 695522 w 4827814"/>
              <a:gd name="connsiteY2957" fmla="*/ 4950982 h 5003676"/>
              <a:gd name="connsiteX2958" fmla="*/ 701893 w 4827814"/>
              <a:gd name="connsiteY2958" fmla="*/ 4941949 h 5003676"/>
              <a:gd name="connsiteX2959" fmla="*/ 690132 w 4827814"/>
              <a:gd name="connsiteY2959" fmla="*/ 4937775 h 5003676"/>
              <a:gd name="connsiteX2960" fmla="*/ 677351 w 4827814"/>
              <a:gd name="connsiteY2960" fmla="*/ 4940153 h 5003676"/>
              <a:gd name="connsiteX2961" fmla="*/ 670172 w 4827814"/>
              <a:gd name="connsiteY2961" fmla="*/ 4945739 h 5003676"/>
              <a:gd name="connsiteX2962" fmla="*/ 665996 w 4827814"/>
              <a:gd name="connsiteY2962" fmla="*/ 4959939 h 5003676"/>
              <a:gd name="connsiteX2963" fmla="*/ 662543 w 4827814"/>
              <a:gd name="connsiteY2963" fmla="*/ 4960864 h 5003676"/>
              <a:gd name="connsiteX2964" fmla="*/ 652845 w 4827814"/>
              <a:gd name="connsiteY2964" fmla="*/ 4944103 h 5003676"/>
              <a:gd name="connsiteX2965" fmla="*/ 644856 w 4827814"/>
              <a:gd name="connsiteY2965" fmla="*/ 4936301 h 5003676"/>
              <a:gd name="connsiteX2966" fmla="*/ 646576 w 4827814"/>
              <a:gd name="connsiteY2966" fmla="*/ 4950491 h 5003676"/>
              <a:gd name="connsiteX2967" fmla="*/ 647001 w 4827814"/>
              <a:gd name="connsiteY2967" fmla="*/ 4965029 h 5003676"/>
              <a:gd name="connsiteX2968" fmla="*/ 639218 w 4827814"/>
              <a:gd name="connsiteY2968" fmla="*/ 4961881 h 5003676"/>
              <a:gd name="connsiteX2969" fmla="*/ 629865 w 4827814"/>
              <a:gd name="connsiteY2969" fmla="*/ 4952877 h 5003676"/>
              <a:gd name="connsiteX2970" fmla="*/ 624097 w 4827814"/>
              <a:gd name="connsiteY2970" fmla="*/ 4908901 h 5003676"/>
              <a:gd name="connsiteX2971" fmla="*/ 622251 w 4827814"/>
              <a:gd name="connsiteY2971" fmla="*/ 4879570 h 5003676"/>
              <a:gd name="connsiteX2972" fmla="*/ 652419 w 4827814"/>
              <a:gd name="connsiteY2972" fmla="*/ 4850557 h 5003676"/>
              <a:gd name="connsiteX2973" fmla="*/ 657538 w 4827814"/>
              <a:gd name="connsiteY2973" fmla="*/ 4832966 h 5003676"/>
              <a:gd name="connsiteX2974" fmla="*/ 655220 w 4827814"/>
              <a:gd name="connsiteY2974" fmla="*/ 4795391 h 5003676"/>
              <a:gd name="connsiteX2975" fmla="*/ 658572 w 4827814"/>
              <a:gd name="connsiteY2975" fmla="*/ 4779842 h 5003676"/>
              <a:gd name="connsiteX2976" fmla="*/ 656842 w 4827814"/>
              <a:gd name="connsiteY2976" fmla="*/ 4753097 h 5003676"/>
              <a:gd name="connsiteX2977" fmla="*/ 668066 w 4827814"/>
              <a:gd name="connsiteY2977" fmla="*/ 4750090 h 5003676"/>
              <a:gd name="connsiteX2978" fmla="*/ 668008 w 4827814"/>
              <a:gd name="connsiteY2978" fmla="*/ 4709292 h 5003676"/>
              <a:gd name="connsiteX2979" fmla="*/ 670815 w 4827814"/>
              <a:gd name="connsiteY2979" fmla="*/ 4674008 h 5003676"/>
              <a:gd name="connsiteX2980" fmla="*/ 667675 w 4827814"/>
              <a:gd name="connsiteY2980" fmla="*/ 4662289 h 5003676"/>
              <a:gd name="connsiteX2981" fmla="*/ 646329 w 4827814"/>
              <a:gd name="connsiteY2981" fmla="*/ 4651265 h 5003676"/>
              <a:gd name="connsiteX2982" fmla="*/ 623040 w 4827814"/>
              <a:gd name="connsiteY2982" fmla="*/ 4640762 h 5003676"/>
              <a:gd name="connsiteX2983" fmla="*/ 618598 w 4827814"/>
              <a:gd name="connsiteY2983" fmla="*/ 4644044 h 5003676"/>
              <a:gd name="connsiteX2984" fmla="*/ 618593 w 4827814"/>
              <a:gd name="connsiteY2984" fmla="*/ 4658697 h 5003676"/>
              <a:gd name="connsiteX2985" fmla="*/ 603909 w 4827814"/>
              <a:gd name="connsiteY2985" fmla="*/ 4677283 h 5003676"/>
              <a:gd name="connsiteX2986" fmla="*/ 596797 w 4827814"/>
              <a:gd name="connsiteY2986" fmla="*/ 4718952 h 5003676"/>
              <a:gd name="connsiteX2987" fmla="*/ 580072 w 4827814"/>
              <a:gd name="connsiteY2987" fmla="*/ 4750644 h 5003676"/>
              <a:gd name="connsiteX2988" fmla="*/ 564641 w 4827814"/>
              <a:gd name="connsiteY2988" fmla="*/ 4781987 h 5003676"/>
              <a:gd name="connsiteX2989" fmla="*/ 555956 w 4827814"/>
              <a:gd name="connsiteY2989" fmla="*/ 4763386 h 5003676"/>
              <a:gd name="connsiteX2990" fmla="*/ 554350 w 4827814"/>
              <a:gd name="connsiteY2990" fmla="*/ 4734514 h 5003676"/>
              <a:gd name="connsiteX2991" fmla="*/ 562261 w 4827814"/>
              <a:gd name="connsiteY2991" fmla="*/ 4728206 h 5003676"/>
              <a:gd name="connsiteX2992" fmla="*/ 553870 w 4827814"/>
              <a:gd name="connsiteY2992" fmla="*/ 4689120 h 5003676"/>
              <a:gd name="connsiteX2993" fmla="*/ 559018 w 4827814"/>
              <a:gd name="connsiteY2993" fmla="*/ 4674660 h 5003676"/>
              <a:gd name="connsiteX2994" fmla="*/ 561076 w 4827814"/>
              <a:gd name="connsiteY2994" fmla="*/ 4646343 h 5003676"/>
              <a:gd name="connsiteX2995" fmla="*/ 551964 w 4827814"/>
              <a:gd name="connsiteY2995" fmla="*/ 4651876 h 5003676"/>
              <a:gd name="connsiteX2996" fmla="*/ 514956 w 4827814"/>
              <a:gd name="connsiteY2996" fmla="*/ 4674351 h 5003676"/>
              <a:gd name="connsiteX2997" fmla="*/ 504929 w 4827814"/>
              <a:gd name="connsiteY2997" fmla="*/ 4706863 h 5003676"/>
              <a:gd name="connsiteX2998" fmla="*/ 488111 w 4827814"/>
              <a:gd name="connsiteY2998" fmla="*/ 4719216 h 5003676"/>
              <a:gd name="connsiteX2999" fmla="*/ 472387 w 4827814"/>
              <a:gd name="connsiteY2999" fmla="*/ 4719244 h 5003676"/>
              <a:gd name="connsiteX3000" fmla="*/ 456114 w 4827814"/>
              <a:gd name="connsiteY3000" fmla="*/ 4706861 h 5003676"/>
              <a:gd name="connsiteX3001" fmla="*/ 449835 w 4827814"/>
              <a:gd name="connsiteY3001" fmla="*/ 4683429 h 5003676"/>
              <a:gd name="connsiteX3002" fmla="*/ 439291 w 4827814"/>
              <a:gd name="connsiteY3002" fmla="*/ 4682066 h 5003676"/>
              <a:gd name="connsiteX3003" fmla="*/ 436152 w 4827814"/>
              <a:gd name="connsiteY3003" fmla="*/ 4670351 h 5003676"/>
              <a:gd name="connsiteX3004" fmla="*/ 444092 w 4827814"/>
              <a:gd name="connsiteY3004" fmla="*/ 4667177 h 5003676"/>
              <a:gd name="connsiteX3005" fmla="*/ 450464 w 4827814"/>
              <a:gd name="connsiteY3005" fmla="*/ 4658145 h 5003676"/>
              <a:gd name="connsiteX3006" fmla="*/ 438703 w 4827814"/>
              <a:gd name="connsiteY3006" fmla="*/ 4653970 h 5003676"/>
              <a:gd name="connsiteX3007" fmla="*/ 425922 w 4827814"/>
              <a:gd name="connsiteY3007" fmla="*/ 4656349 h 5003676"/>
              <a:gd name="connsiteX3008" fmla="*/ 418743 w 4827814"/>
              <a:gd name="connsiteY3008" fmla="*/ 4661935 h 5003676"/>
              <a:gd name="connsiteX3009" fmla="*/ 414567 w 4827814"/>
              <a:gd name="connsiteY3009" fmla="*/ 4676135 h 5003676"/>
              <a:gd name="connsiteX3010" fmla="*/ 411114 w 4827814"/>
              <a:gd name="connsiteY3010" fmla="*/ 4677060 h 5003676"/>
              <a:gd name="connsiteX3011" fmla="*/ 401417 w 4827814"/>
              <a:gd name="connsiteY3011" fmla="*/ 4660298 h 5003676"/>
              <a:gd name="connsiteX3012" fmla="*/ 393427 w 4827814"/>
              <a:gd name="connsiteY3012" fmla="*/ 4652497 h 5003676"/>
              <a:gd name="connsiteX3013" fmla="*/ 395147 w 4827814"/>
              <a:gd name="connsiteY3013" fmla="*/ 4666687 h 5003676"/>
              <a:gd name="connsiteX3014" fmla="*/ 395572 w 4827814"/>
              <a:gd name="connsiteY3014" fmla="*/ 4681225 h 5003676"/>
              <a:gd name="connsiteX3015" fmla="*/ 387789 w 4827814"/>
              <a:gd name="connsiteY3015" fmla="*/ 4678077 h 5003676"/>
              <a:gd name="connsiteX3016" fmla="*/ 378436 w 4827814"/>
              <a:gd name="connsiteY3016" fmla="*/ 4669073 h 5003676"/>
              <a:gd name="connsiteX3017" fmla="*/ 372667 w 4827814"/>
              <a:gd name="connsiteY3017" fmla="*/ 4625096 h 5003676"/>
              <a:gd name="connsiteX3018" fmla="*/ 370823 w 4827814"/>
              <a:gd name="connsiteY3018" fmla="*/ 4595766 h 5003676"/>
              <a:gd name="connsiteX3019" fmla="*/ 400990 w 4827814"/>
              <a:gd name="connsiteY3019" fmla="*/ 4566752 h 5003676"/>
              <a:gd name="connsiteX3020" fmla="*/ 406109 w 4827814"/>
              <a:gd name="connsiteY3020" fmla="*/ 4549162 h 5003676"/>
              <a:gd name="connsiteX3021" fmla="*/ 403790 w 4827814"/>
              <a:gd name="connsiteY3021" fmla="*/ 4511586 h 5003676"/>
              <a:gd name="connsiteX3022" fmla="*/ 407142 w 4827814"/>
              <a:gd name="connsiteY3022" fmla="*/ 4496037 h 5003676"/>
              <a:gd name="connsiteX3023" fmla="*/ 405413 w 4827814"/>
              <a:gd name="connsiteY3023" fmla="*/ 4469293 h 5003676"/>
              <a:gd name="connsiteX3024" fmla="*/ 416637 w 4827814"/>
              <a:gd name="connsiteY3024" fmla="*/ 4466286 h 5003676"/>
              <a:gd name="connsiteX3025" fmla="*/ 416579 w 4827814"/>
              <a:gd name="connsiteY3025" fmla="*/ 4425489 h 5003676"/>
              <a:gd name="connsiteX3026" fmla="*/ 419385 w 4827814"/>
              <a:gd name="connsiteY3026" fmla="*/ 4390203 h 5003676"/>
              <a:gd name="connsiteX3027" fmla="*/ 416246 w 4827814"/>
              <a:gd name="connsiteY3027" fmla="*/ 4378485 h 5003676"/>
              <a:gd name="connsiteX3028" fmla="*/ 394900 w 4827814"/>
              <a:gd name="connsiteY3028" fmla="*/ 4367461 h 5003676"/>
              <a:gd name="connsiteX3029" fmla="*/ 371611 w 4827814"/>
              <a:gd name="connsiteY3029" fmla="*/ 4356958 h 5003676"/>
              <a:gd name="connsiteX3030" fmla="*/ 367169 w 4827814"/>
              <a:gd name="connsiteY3030" fmla="*/ 4360241 h 5003676"/>
              <a:gd name="connsiteX3031" fmla="*/ 367164 w 4827814"/>
              <a:gd name="connsiteY3031" fmla="*/ 4374893 h 5003676"/>
              <a:gd name="connsiteX3032" fmla="*/ 352480 w 4827814"/>
              <a:gd name="connsiteY3032" fmla="*/ 4393479 h 5003676"/>
              <a:gd name="connsiteX3033" fmla="*/ 345368 w 4827814"/>
              <a:gd name="connsiteY3033" fmla="*/ 4435149 h 5003676"/>
              <a:gd name="connsiteX3034" fmla="*/ 328643 w 4827814"/>
              <a:gd name="connsiteY3034" fmla="*/ 4466840 h 5003676"/>
              <a:gd name="connsiteX3035" fmla="*/ 313213 w 4827814"/>
              <a:gd name="connsiteY3035" fmla="*/ 4498183 h 5003676"/>
              <a:gd name="connsiteX3036" fmla="*/ 304527 w 4827814"/>
              <a:gd name="connsiteY3036" fmla="*/ 4479582 h 5003676"/>
              <a:gd name="connsiteX3037" fmla="*/ 302921 w 4827814"/>
              <a:gd name="connsiteY3037" fmla="*/ 4450709 h 5003676"/>
              <a:gd name="connsiteX3038" fmla="*/ 310832 w 4827814"/>
              <a:gd name="connsiteY3038" fmla="*/ 4444402 h 5003676"/>
              <a:gd name="connsiteX3039" fmla="*/ 302441 w 4827814"/>
              <a:gd name="connsiteY3039" fmla="*/ 4405316 h 5003676"/>
              <a:gd name="connsiteX3040" fmla="*/ 307589 w 4827814"/>
              <a:gd name="connsiteY3040" fmla="*/ 4390856 h 5003676"/>
              <a:gd name="connsiteX3041" fmla="*/ 310305 w 4827814"/>
              <a:gd name="connsiteY3041" fmla="*/ 4353504 h 5003676"/>
              <a:gd name="connsiteX3042" fmla="*/ 319024 w 4827814"/>
              <a:gd name="connsiteY3042" fmla="*/ 4333377 h 5003676"/>
              <a:gd name="connsiteX3043" fmla="*/ 316424 w 4827814"/>
              <a:gd name="connsiteY3043" fmla="*/ 4304247 h 5003676"/>
              <a:gd name="connsiteX3044" fmla="*/ 322557 w 4827814"/>
              <a:gd name="connsiteY3044" fmla="*/ 4294756 h 5003676"/>
              <a:gd name="connsiteX3045" fmla="*/ 337078 w 4827814"/>
              <a:gd name="connsiteY3045" fmla="*/ 4228079 h 5003676"/>
              <a:gd name="connsiteX3046" fmla="*/ 352436 w 4827814"/>
              <a:gd name="connsiteY3046" fmla="*/ 4219776 h 5003676"/>
              <a:gd name="connsiteX3047" fmla="*/ 349643 w 4827814"/>
              <a:gd name="connsiteY3047" fmla="*/ 4208489 h 5003676"/>
              <a:gd name="connsiteX3048" fmla="*/ 348930 w 4827814"/>
              <a:gd name="connsiteY3048" fmla="*/ 4199787 h 5003676"/>
              <a:gd name="connsiteX3049" fmla="*/ 352567 w 4827814"/>
              <a:gd name="connsiteY3049" fmla="*/ 4202997 h 5003676"/>
              <a:gd name="connsiteX3050" fmla="*/ 356020 w 4827814"/>
              <a:gd name="connsiteY3050" fmla="*/ 4202072 h 5003676"/>
              <a:gd name="connsiteX3051" fmla="*/ 357827 w 4827814"/>
              <a:gd name="connsiteY3051" fmla="*/ 4163916 h 5003676"/>
              <a:gd name="connsiteX3052" fmla="*/ 372950 w 4827814"/>
              <a:gd name="connsiteY3052" fmla="*/ 4130561 h 5003676"/>
              <a:gd name="connsiteX3053" fmla="*/ 390663 w 4827814"/>
              <a:gd name="connsiteY3053" fmla="*/ 4096516 h 5003676"/>
              <a:gd name="connsiteX3054" fmla="*/ 395023 w 4827814"/>
              <a:gd name="connsiteY3054" fmla="*/ 4103719 h 5003676"/>
              <a:gd name="connsiteX3055" fmla="*/ 390610 w 4827814"/>
              <a:gd name="connsiteY3055" fmla="*/ 4075599 h 5003676"/>
              <a:gd name="connsiteX3056" fmla="*/ 406630 w 4827814"/>
              <a:gd name="connsiteY3056" fmla="*/ 4055087 h 5003676"/>
              <a:gd name="connsiteX3057" fmla="*/ 422138 w 4827814"/>
              <a:gd name="connsiteY3057" fmla="*/ 4037851 h 5003676"/>
              <a:gd name="connsiteX3058" fmla="*/ 424827 w 4827814"/>
              <a:gd name="connsiteY3058" fmla="*/ 4041840 h 5003676"/>
              <a:gd name="connsiteX3059" fmla="*/ 427005 w 4827814"/>
              <a:gd name="connsiteY3059" fmla="*/ 4049103 h 5003676"/>
              <a:gd name="connsiteX3060" fmla="*/ 432185 w 4827814"/>
              <a:gd name="connsiteY3060" fmla="*/ 4047715 h 5003676"/>
              <a:gd name="connsiteX3061" fmla="*/ 441899 w 4827814"/>
              <a:gd name="connsiteY3061" fmla="*/ 4010579 h 5003676"/>
              <a:gd name="connsiteX3062" fmla="*/ 460755 w 4827814"/>
              <a:gd name="connsiteY3062" fmla="*/ 4002385 h 5003676"/>
              <a:gd name="connsiteX3063" fmla="*/ 477542 w 4827814"/>
              <a:gd name="connsiteY3063" fmla="*/ 3963472 h 5003676"/>
              <a:gd name="connsiteX3064" fmla="*/ 502316 w 4827814"/>
              <a:gd name="connsiteY3064" fmla="*/ 3925207 h 5003676"/>
              <a:gd name="connsiteX3065" fmla="*/ 509894 w 4827814"/>
              <a:gd name="connsiteY3065" fmla="*/ 3888761 h 5003676"/>
              <a:gd name="connsiteX3066" fmla="*/ 529509 w 4827814"/>
              <a:gd name="connsiteY3066" fmla="*/ 3873037 h 5003676"/>
              <a:gd name="connsiteX3067" fmla="*/ 547830 w 4827814"/>
              <a:gd name="connsiteY3067" fmla="*/ 3857664 h 5003676"/>
              <a:gd name="connsiteX3068" fmla="*/ 550051 w 4827814"/>
              <a:gd name="connsiteY3068" fmla="*/ 3856023 h 5003676"/>
              <a:gd name="connsiteX3069" fmla="*/ 550053 w 4827814"/>
              <a:gd name="connsiteY3069" fmla="*/ 3850764 h 5003676"/>
              <a:gd name="connsiteX3070" fmla="*/ 520533 w 4827814"/>
              <a:gd name="connsiteY3070" fmla="*/ 3846906 h 5003676"/>
              <a:gd name="connsiteX3071" fmla="*/ 492374 w 4827814"/>
              <a:gd name="connsiteY3071" fmla="*/ 3866000 h 5003676"/>
              <a:gd name="connsiteX3072" fmla="*/ 471525 w 4827814"/>
              <a:gd name="connsiteY3072" fmla="*/ 3865119 h 5003676"/>
              <a:gd name="connsiteX3073" fmla="*/ 459239 w 4827814"/>
              <a:gd name="connsiteY3073" fmla="*/ 3855307 h 5003676"/>
              <a:gd name="connsiteX3074" fmla="*/ 454287 w 4827814"/>
              <a:gd name="connsiteY3074" fmla="*/ 3835467 h 5003676"/>
              <a:gd name="connsiteX3075" fmla="*/ 464045 w 4827814"/>
              <a:gd name="connsiteY3075" fmla="*/ 3813256 h 5003676"/>
              <a:gd name="connsiteX3076" fmla="*/ 456671 w 4827814"/>
              <a:gd name="connsiteY3076" fmla="*/ 3805598 h 5003676"/>
              <a:gd name="connsiteX3077" fmla="*/ 461549 w 4827814"/>
              <a:gd name="connsiteY3077" fmla="*/ 3794494 h 5003676"/>
              <a:gd name="connsiteX3078" fmla="*/ 469731 w 4827814"/>
              <a:gd name="connsiteY3078" fmla="*/ 3796984 h 5003676"/>
              <a:gd name="connsiteX3079" fmla="*/ 480351 w 4827814"/>
              <a:gd name="connsiteY3079" fmla="*/ 3793921 h 5003676"/>
              <a:gd name="connsiteX3080" fmla="*/ 473785 w 4827814"/>
              <a:gd name="connsiteY3080" fmla="*/ 3783309 h 5003676"/>
              <a:gd name="connsiteX3081" fmla="*/ 462326 w 4827814"/>
              <a:gd name="connsiteY3081" fmla="*/ 3777170 h 5003676"/>
              <a:gd name="connsiteX3082" fmla="*/ 453231 w 4827814"/>
              <a:gd name="connsiteY3082" fmla="*/ 3777038 h 5003676"/>
              <a:gd name="connsiteX3083" fmla="*/ 441090 w 4827814"/>
              <a:gd name="connsiteY3083" fmla="*/ 3785506 h 5003676"/>
              <a:gd name="connsiteX3084" fmla="*/ 437817 w 4827814"/>
              <a:gd name="connsiteY3084" fmla="*/ 3784067 h 5003676"/>
              <a:gd name="connsiteX3085" fmla="*/ 440736 w 4827814"/>
              <a:gd name="connsiteY3085" fmla="*/ 3764924 h 5003676"/>
              <a:gd name="connsiteX3086" fmla="*/ 439382 w 4827814"/>
              <a:gd name="connsiteY3086" fmla="*/ 3753839 h 5003676"/>
              <a:gd name="connsiteX3087" fmla="*/ 431848 w 4827814"/>
              <a:gd name="connsiteY3087" fmla="*/ 3765987 h 5003676"/>
              <a:gd name="connsiteX3088" fmla="*/ 423086 w 4827814"/>
              <a:gd name="connsiteY3088" fmla="*/ 3777595 h 5003676"/>
              <a:gd name="connsiteX3089" fmla="*/ 418982 w 4827814"/>
              <a:gd name="connsiteY3089" fmla="*/ 3770271 h 5003676"/>
              <a:gd name="connsiteX3090" fmla="*/ 417316 w 4827814"/>
              <a:gd name="connsiteY3090" fmla="*/ 3757395 h 5003676"/>
              <a:gd name="connsiteX3091" fmla="*/ 440322 w 4827814"/>
              <a:gd name="connsiteY3091" fmla="*/ 3719476 h 5003676"/>
              <a:gd name="connsiteX3092" fmla="*/ 457228 w 4827814"/>
              <a:gd name="connsiteY3092" fmla="*/ 3695438 h 5003676"/>
              <a:gd name="connsiteX3093" fmla="*/ 498914 w 4827814"/>
              <a:gd name="connsiteY3093" fmla="*/ 3691669 h 5003676"/>
              <a:gd name="connsiteX3094" fmla="*/ 513911 w 4827814"/>
              <a:gd name="connsiteY3094" fmla="*/ 3681146 h 5003676"/>
              <a:gd name="connsiteX3095" fmla="*/ 535605 w 4827814"/>
              <a:gd name="connsiteY3095" fmla="*/ 3650378 h 5003676"/>
              <a:gd name="connsiteX3096" fmla="*/ 547946 w 4827814"/>
              <a:gd name="connsiteY3096" fmla="*/ 3640343 h 5003676"/>
              <a:gd name="connsiteX3097" fmla="*/ 563324 w 4827814"/>
              <a:gd name="connsiteY3097" fmla="*/ 3618394 h 5003676"/>
              <a:gd name="connsiteX3098" fmla="*/ 573964 w 4827814"/>
              <a:gd name="connsiteY3098" fmla="*/ 3623069 h 5003676"/>
              <a:gd name="connsiteX3099" fmla="*/ 599437 w 4827814"/>
              <a:gd name="connsiteY3099" fmla="*/ 3591201 h 5003676"/>
              <a:gd name="connsiteX3100" fmla="*/ 622941 w 4827814"/>
              <a:gd name="connsiteY3100" fmla="*/ 3566228 h 5003676"/>
              <a:gd name="connsiteX3101" fmla="*/ 598657 w 4827814"/>
              <a:gd name="connsiteY3101" fmla="*/ 3559942 h 5003676"/>
              <a:gd name="connsiteX3102" fmla="*/ 562563 w 4827814"/>
              <a:gd name="connsiteY3102" fmla="*/ 3550709 h 5003676"/>
              <a:gd name="connsiteX3103" fmla="*/ 558552 w 4827814"/>
              <a:gd name="connsiteY3103" fmla="*/ 3539561 h 5003676"/>
              <a:gd name="connsiteX3104" fmla="*/ 559924 w 4827814"/>
              <a:gd name="connsiteY3104" fmla="*/ 3534583 h 5003676"/>
              <a:gd name="connsiteX3105" fmla="*/ 537832 w 4827814"/>
              <a:gd name="connsiteY3105" fmla="*/ 3554197 h 5003676"/>
              <a:gd name="connsiteX3106" fmla="*/ 504960 w 4827814"/>
              <a:gd name="connsiteY3106" fmla="*/ 3568463 h 5003676"/>
              <a:gd name="connsiteX3107" fmla="*/ 473316 w 4827814"/>
              <a:gd name="connsiteY3107" fmla="*/ 3583265 h 5003676"/>
              <a:gd name="connsiteX3108" fmla="*/ 478174 w 4827814"/>
              <a:gd name="connsiteY3108" fmla="*/ 3563319 h 5003676"/>
              <a:gd name="connsiteX3109" fmla="*/ 494981 w 4827814"/>
              <a:gd name="connsiteY3109" fmla="*/ 3539788 h 5003676"/>
              <a:gd name="connsiteX3110" fmla="*/ 505098 w 4827814"/>
              <a:gd name="connsiteY3110" fmla="*/ 3539815 h 5003676"/>
              <a:gd name="connsiteX3111" fmla="*/ 518061 w 4827814"/>
              <a:gd name="connsiteY3111" fmla="*/ 3513930 h 5003676"/>
              <a:gd name="connsiteX3112" fmla="*/ 517169 w 4827814"/>
              <a:gd name="connsiteY3112" fmla="*/ 3513789 h 5003676"/>
              <a:gd name="connsiteX3113" fmla="*/ 509360 w 4827814"/>
              <a:gd name="connsiteY3113" fmla="*/ 3522917 h 5003676"/>
              <a:gd name="connsiteX3114" fmla="*/ 479114 w 4827814"/>
              <a:gd name="connsiteY3114" fmla="*/ 3523982 h 5003676"/>
              <a:gd name="connsiteX3115" fmla="*/ 451308 w 4827814"/>
              <a:gd name="connsiteY3115" fmla="*/ 3519495 h 5003676"/>
              <a:gd name="connsiteX3116" fmla="*/ 403140 w 4827814"/>
              <a:gd name="connsiteY3116" fmla="*/ 3546910 h 5003676"/>
              <a:gd name="connsiteX3117" fmla="*/ 354970 w 4827814"/>
              <a:gd name="connsiteY3117" fmla="*/ 3574328 h 5003676"/>
              <a:gd name="connsiteX3118" fmla="*/ 312038 w 4827814"/>
              <a:gd name="connsiteY3118" fmla="*/ 3568713 h 5003676"/>
              <a:gd name="connsiteX3119" fmla="*/ 269105 w 4827814"/>
              <a:gd name="connsiteY3119" fmla="*/ 3563102 h 5003676"/>
              <a:gd name="connsiteX3120" fmla="*/ 240947 w 4827814"/>
              <a:gd name="connsiteY3120" fmla="*/ 3582196 h 5003676"/>
              <a:gd name="connsiteX3121" fmla="*/ 220098 w 4827814"/>
              <a:gd name="connsiteY3121" fmla="*/ 3581315 h 5003676"/>
              <a:gd name="connsiteX3122" fmla="*/ 207811 w 4827814"/>
              <a:gd name="connsiteY3122" fmla="*/ 3571503 h 5003676"/>
              <a:gd name="connsiteX3123" fmla="*/ 202860 w 4827814"/>
              <a:gd name="connsiteY3123" fmla="*/ 3551662 h 5003676"/>
              <a:gd name="connsiteX3124" fmla="*/ 212618 w 4827814"/>
              <a:gd name="connsiteY3124" fmla="*/ 3529452 h 5003676"/>
              <a:gd name="connsiteX3125" fmla="*/ 205243 w 4827814"/>
              <a:gd name="connsiteY3125" fmla="*/ 3521794 h 5003676"/>
              <a:gd name="connsiteX3126" fmla="*/ 210121 w 4827814"/>
              <a:gd name="connsiteY3126" fmla="*/ 3510690 h 5003676"/>
              <a:gd name="connsiteX3127" fmla="*/ 218302 w 4827814"/>
              <a:gd name="connsiteY3127" fmla="*/ 3513180 h 5003676"/>
              <a:gd name="connsiteX3128" fmla="*/ 228923 w 4827814"/>
              <a:gd name="connsiteY3128" fmla="*/ 3510117 h 5003676"/>
              <a:gd name="connsiteX3129" fmla="*/ 222358 w 4827814"/>
              <a:gd name="connsiteY3129" fmla="*/ 3499505 h 5003676"/>
              <a:gd name="connsiteX3130" fmla="*/ 210898 w 4827814"/>
              <a:gd name="connsiteY3130" fmla="*/ 3493366 h 5003676"/>
              <a:gd name="connsiteX3131" fmla="*/ 201803 w 4827814"/>
              <a:gd name="connsiteY3131" fmla="*/ 3493234 h 5003676"/>
              <a:gd name="connsiteX3132" fmla="*/ 189663 w 4827814"/>
              <a:gd name="connsiteY3132" fmla="*/ 3501702 h 5003676"/>
              <a:gd name="connsiteX3133" fmla="*/ 186389 w 4827814"/>
              <a:gd name="connsiteY3133" fmla="*/ 3500263 h 5003676"/>
              <a:gd name="connsiteX3134" fmla="*/ 189308 w 4827814"/>
              <a:gd name="connsiteY3134" fmla="*/ 3481120 h 5003676"/>
              <a:gd name="connsiteX3135" fmla="*/ 187954 w 4827814"/>
              <a:gd name="connsiteY3135" fmla="*/ 3470035 h 5003676"/>
              <a:gd name="connsiteX3136" fmla="*/ 180420 w 4827814"/>
              <a:gd name="connsiteY3136" fmla="*/ 3482183 h 5003676"/>
              <a:gd name="connsiteX3137" fmla="*/ 171659 w 4827814"/>
              <a:gd name="connsiteY3137" fmla="*/ 3493791 h 5003676"/>
              <a:gd name="connsiteX3138" fmla="*/ 167554 w 4827814"/>
              <a:gd name="connsiteY3138" fmla="*/ 3486467 h 5003676"/>
              <a:gd name="connsiteX3139" fmla="*/ 165889 w 4827814"/>
              <a:gd name="connsiteY3139" fmla="*/ 3473591 h 5003676"/>
              <a:gd name="connsiteX3140" fmla="*/ 188895 w 4827814"/>
              <a:gd name="connsiteY3140" fmla="*/ 3435672 h 5003676"/>
              <a:gd name="connsiteX3141" fmla="*/ 205801 w 4827814"/>
              <a:gd name="connsiteY3141" fmla="*/ 3411634 h 5003676"/>
              <a:gd name="connsiteX3142" fmla="*/ 247486 w 4827814"/>
              <a:gd name="connsiteY3142" fmla="*/ 3407865 h 5003676"/>
              <a:gd name="connsiteX3143" fmla="*/ 262483 w 4827814"/>
              <a:gd name="connsiteY3143" fmla="*/ 3397342 h 5003676"/>
              <a:gd name="connsiteX3144" fmla="*/ 284177 w 4827814"/>
              <a:gd name="connsiteY3144" fmla="*/ 3366574 h 5003676"/>
              <a:gd name="connsiteX3145" fmla="*/ 296518 w 4827814"/>
              <a:gd name="connsiteY3145" fmla="*/ 3356539 h 5003676"/>
              <a:gd name="connsiteX3146" fmla="*/ 311897 w 4827814"/>
              <a:gd name="connsiteY3146" fmla="*/ 3334590 h 5003676"/>
              <a:gd name="connsiteX3147" fmla="*/ 322535 w 4827814"/>
              <a:gd name="connsiteY3147" fmla="*/ 3339265 h 5003676"/>
              <a:gd name="connsiteX3148" fmla="*/ 348009 w 4827814"/>
              <a:gd name="connsiteY3148" fmla="*/ 3307397 h 5003676"/>
              <a:gd name="connsiteX3149" fmla="*/ 372269 w 4827814"/>
              <a:gd name="connsiteY3149" fmla="*/ 3281621 h 5003676"/>
              <a:gd name="connsiteX3150" fmla="*/ 377147 w 4827814"/>
              <a:gd name="connsiteY3150" fmla="*/ 3270515 h 5003676"/>
              <a:gd name="connsiteX3151" fmla="*/ 367389 w 4827814"/>
              <a:gd name="connsiteY3151" fmla="*/ 3248562 h 5003676"/>
              <a:gd name="connsiteX3152" fmla="*/ 355788 w 4827814"/>
              <a:gd name="connsiteY3152" fmla="*/ 3225800 h 5003676"/>
              <a:gd name="connsiteX3153" fmla="*/ 350270 w 4827814"/>
              <a:gd name="connsiteY3153" fmla="*/ 3225583 h 5003676"/>
              <a:gd name="connsiteX3154" fmla="*/ 341099 w 4827814"/>
              <a:gd name="connsiteY3154" fmla="*/ 3237012 h 5003676"/>
              <a:gd name="connsiteX3155" fmla="*/ 318017 w 4827814"/>
              <a:gd name="connsiteY3155" fmla="*/ 3242328 h 5003676"/>
              <a:gd name="connsiteX3156" fmla="*/ 286405 w 4827814"/>
              <a:gd name="connsiteY3156" fmla="*/ 3270392 h 5003676"/>
              <a:gd name="connsiteX3157" fmla="*/ 253532 w 4827814"/>
              <a:gd name="connsiteY3157" fmla="*/ 3284659 h 5003676"/>
              <a:gd name="connsiteX3158" fmla="*/ 221889 w 4827814"/>
              <a:gd name="connsiteY3158" fmla="*/ 3299461 h 5003676"/>
              <a:gd name="connsiteX3159" fmla="*/ 226746 w 4827814"/>
              <a:gd name="connsiteY3159" fmla="*/ 3279515 h 5003676"/>
              <a:gd name="connsiteX3160" fmla="*/ 243552 w 4827814"/>
              <a:gd name="connsiteY3160" fmla="*/ 3255983 h 5003676"/>
              <a:gd name="connsiteX3161" fmla="*/ 253670 w 4827814"/>
              <a:gd name="connsiteY3161" fmla="*/ 3256011 h 5003676"/>
              <a:gd name="connsiteX3162" fmla="*/ 271572 w 4827814"/>
              <a:gd name="connsiteY3162" fmla="*/ 3220266 h 5003676"/>
              <a:gd name="connsiteX3163" fmla="*/ 284632 w 4827814"/>
              <a:gd name="connsiteY3163" fmla="*/ 3212204 h 5003676"/>
              <a:gd name="connsiteX3164" fmla="*/ 288273 w 4827814"/>
              <a:gd name="connsiteY3164" fmla="*/ 3208282 h 5003676"/>
              <a:gd name="connsiteX3165" fmla="*/ 285476 w 4827814"/>
              <a:gd name="connsiteY3165" fmla="*/ 3197074 h 5003676"/>
              <a:gd name="connsiteX3166" fmla="*/ 295234 w 4827814"/>
              <a:gd name="connsiteY3166" fmla="*/ 3174863 h 5003676"/>
              <a:gd name="connsiteX3167" fmla="*/ 287860 w 4827814"/>
              <a:gd name="connsiteY3167" fmla="*/ 3167205 h 5003676"/>
              <a:gd name="connsiteX3168" fmla="*/ 292738 w 4827814"/>
              <a:gd name="connsiteY3168" fmla="*/ 3156101 h 5003676"/>
              <a:gd name="connsiteX3169" fmla="*/ 300918 w 4827814"/>
              <a:gd name="connsiteY3169" fmla="*/ 3158592 h 5003676"/>
              <a:gd name="connsiteX3170" fmla="*/ 311538 w 4827814"/>
              <a:gd name="connsiteY3170" fmla="*/ 3155528 h 5003676"/>
              <a:gd name="connsiteX3171" fmla="*/ 304974 w 4827814"/>
              <a:gd name="connsiteY3171" fmla="*/ 3144916 h 5003676"/>
              <a:gd name="connsiteX3172" fmla="*/ 293515 w 4827814"/>
              <a:gd name="connsiteY3172" fmla="*/ 3138778 h 5003676"/>
              <a:gd name="connsiteX3173" fmla="*/ 284419 w 4827814"/>
              <a:gd name="connsiteY3173" fmla="*/ 3138646 h 5003676"/>
              <a:gd name="connsiteX3174" fmla="*/ 272278 w 4827814"/>
              <a:gd name="connsiteY3174" fmla="*/ 3147113 h 5003676"/>
              <a:gd name="connsiteX3175" fmla="*/ 269005 w 4827814"/>
              <a:gd name="connsiteY3175" fmla="*/ 3145674 h 5003676"/>
              <a:gd name="connsiteX3176" fmla="*/ 271924 w 4827814"/>
              <a:gd name="connsiteY3176" fmla="*/ 3126530 h 5003676"/>
              <a:gd name="connsiteX3177" fmla="*/ 270569 w 4827814"/>
              <a:gd name="connsiteY3177" fmla="*/ 3115446 h 5003676"/>
              <a:gd name="connsiteX3178" fmla="*/ 263036 w 4827814"/>
              <a:gd name="connsiteY3178" fmla="*/ 3127594 h 5003676"/>
              <a:gd name="connsiteX3179" fmla="*/ 254275 w 4827814"/>
              <a:gd name="connsiteY3179" fmla="*/ 3139202 h 5003676"/>
              <a:gd name="connsiteX3180" fmla="*/ 250171 w 4827814"/>
              <a:gd name="connsiteY3180" fmla="*/ 3131878 h 5003676"/>
              <a:gd name="connsiteX3181" fmla="*/ 248505 w 4827814"/>
              <a:gd name="connsiteY3181" fmla="*/ 3119003 h 5003676"/>
              <a:gd name="connsiteX3182" fmla="*/ 271510 w 4827814"/>
              <a:gd name="connsiteY3182" fmla="*/ 3081083 h 5003676"/>
              <a:gd name="connsiteX3183" fmla="*/ 288417 w 4827814"/>
              <a:gd name="connsiteY3183" fmla="*/ 3057045 h 5003676"/>
              <a:gd name="connsiteX3184" fmla="*/ 330102 w 4827814"/>
              <a:gd name="connsiteY3184" fmla="*/ 3053276 h 5003676"/>
              <a:gd name="connsiteX3185" fmla="*/ 345099 w 4827814"/>
              <a:gd name="connsiteY3185" fmla="*/ 3042752 h 5003676"/>
              <a:gd name="connsiteX3186" fmla="*/ 366792 w 4827814"/>
              <a:gd name="connsiteY3186" fmla="*/ 3011985 h 5003676"/>
              <a:gd name="connsiteX3187" fmla="*/ 379135 w 4827814"/>
              <a:gd name="connsiteY3187" fmla="*/ 3001950 h 5003676"/>
              <a:gd name="connsiteX3188" fmla="*/ 394513 w 4827814"/>
              <a:gd name="connsiteY3188" fmla="*/ 2980001 h 5003676"/>
              <a:gd name="connsiteX3189" fmla="*/ 404048 w 4827814"/>
              <a:gd name="connsiteY3189" fmla="*/ 2984191 h 5003676"/>
              <a:gd name="connsiteX3190" fmla="*/ 410572 w 4827814"/>
              <a:gd name="connsiteY3190" fmla="*/ 2972615 h 5003676"/>
              <a:gd name="connsiteX3191" fmla="*/ 415558 w 4827814"/>
              <a:gd name="connsiteY3191" fmla="*/ 2971657 h 5003676"/>
              <a:gd name="connsiteX3192" fmla="*/ 430624 w 4827814"/>
              <a:gd name="connsiteY3192" fmla="*/ 2952808 h 5003676"/>
              <a:gd name="connsiteX3193" fmla="*/ 436985 w 4827814"/>
              <a:gd name="connsiteY3193" fmla="*/ 2946050 h 5003676"/>
              <a:gd name="connsiteX3194" fmla="*/ 416548 w 4827814"/>
              <a:gd name="connsiteY3194" fmla="*/ 2949422 h 5003676"/>
              <a:gd name="connsiteX3195" fmla="*/ 408391 w 4827814"/>
              <a:gd name="connsiteY3195" fmla="*/ 2940829 h 5003676"/>
              <a:gd name="connsiteX3196" fmla="*/ 404928 w 4827814"/>
              <a:gd name="connsiteY3196" fmla="*/ 2917073 h 5003676"/>
              <a:gd name="connsiteX3197" fmla="*/ 400458 w 4827814"/>
              <a:gd name="connsiteY3197" fmla="*/ 2917073 h 5003676"/>
              <a:gd name="connsiteX3198" fmla="*/ 389621 w 4827814"/>
              <a:gd name="connsiteY3198" fmla="*/ 2936280 h 5003676"/>
              <a:gd name="connsiteX3199" fmla="*/ 378113 w 4827814"/>
              <a:gd name="connsiteY3199" fmla="*/ 2937290 h 5003676"/>
              <a:gd name="connsiteX3200" fmla="*/ 366381 w 4827814"/>
              <a:gd name="connsiteY3200" fmla="*/ 2932236 h 5003676"/>
              <a:gd name="connsiteX3201" fmla="*/ 356660 w 4827814"/>
              <a:gd name="connsiteY3201" fmla="*/ 2945377 h 5003676"/>
              <a:gd name="connsiteX3202" fmla="*/ 329397 w 4827814"/>
              <a:gd name="connsiteY3202" fmla="*/ 2958519 h 5003676"/>
              <a:gd name="connsiteX3203" fmla="*/ 302134 w 4827814"/>
              <a:gd name="connsiteY3203" fmla="*/ 2965594 h 5003676"/>
              <a:gd name="connsiteX3204" fmla="*/ 269063 w 4827814"/>
              <a:gd name="connsiteY3204" fmla="*/ 3010070 h 5003676"/>
              <a:gd name="connsiteX3205" fmla="*/ 235989 w 4827814"/>
              <a:gd name="connsiteY3205" fmla="*/ 3054547 h 5003676"/>
              <a:gd name="connsiteX3206" fmla="*/ 194426 w 4827814"/>
              <a:gd name="connsiteY3206" fmla="*/ 3066675 h 5003676"/>
              <a:gd name="connsiteX3207" fmla="*/ 152862 w 4827814"/>
              <a:gd name="connsiteY3207" fmla="*/ 3078807 h 5003676"/>
              <a:gd name="connsiteX3208" fmla="*/ 134761 w 4827814"/>
              <a:gd name="connsiteY3208" fmla="*/ 3107614 h 5003676"/>
              <a:gd name="connsiteX3209" fmla="*/ 115319 w 4827814"/>
              <a:gd name="connsiteY3209" fmla="*/ 3115194 h 5003676"/>
              <a:gd name="connsiteX3210" fmla="*/ 100124 w 4827814"/>
              <a:gd name="connsiteY3210" fmla="*/ 3111152 h 5003676"/>
              <a:gd name="connsiteX3211" fmla="*/ 87610 w 4827814"/>
              <a:gd name="connsiteY3211" fmla="*/ 3094979 h 5003676"/>
              <a:gd name="connsiteX3212" fmla="*/ 87610 w 4827814"/>
              <a:gd name="connsiteY3212" fmla="*/ 3070720 h 5003676"/>
              <a:gd name="connsiteX3213" fmla="*/ 77778 w 4827814"/>
              <a:gd name="connsiteY3213" fmla="*/ 3066675 h 5003676"/>
              <a:gd name="connsiteX3214" fmla="*/ 77778 w 4827814"/>
              <a:gd name="connsiteY3214" fmla="*/ 3054547 h 5003676"/>
              <a:gd name="connsiteX3215" fmla="*/ 86270 w 4827814"/>
              <a:gd name="connsiteY3215" fmla="*/ 3053536 h 5003676"/>
              <a:gd name="connsiteX3216" fmla="*/ 94761 w 4827814"/>
              <a:gd name="connsiteY3216" fmla="*/ 3046460 h 5003676"/>
              <a:gd name="connsiteX3217" fmla="*/ 84481 w 4827814"/>
              <a:gd name="connsiteY3217" fmla="*/ 3039385 h 5003676"/>
              <a:gd name="connsiteX3218" fmla="*/ 71520 w 4827814"/>
              <a:gd name="connsiteY3218" fmla="*/ 3038374 h 5003676"/>
              <a:gd name="connsiteX3219" fmla="*/ 63141 w 4827814"/>
              <a:gd name="connsiteY3219" fmla="*/ 3041912 h 5003676"/>
              <a:gd name="connsiteX3220" fmla="*/ 55431 w 4827814"/>
              <a:gd name="connsiteY3220" fmla="*/ 3054547 h 5003676"/>
              <a:gd name="connsiteX3221" fmla="*/ 51856 w 4827814"/>
              <a:gd name="connsiteY3221" fmla="*/ 3054547 h 5003676"/>
              <a:gd name="connsiteX3222" fmla="*/ 46829 w 4827814"/>
              <a:gd name="connsiteY3222" fmla="*/ 3035846 h 5003676"/>
              <a:gd name="connsiteX3223" fmla="*/ 41130 w 4827814"/>
              <a:gd name="connsiteY3223" fmla="*/ 3026242 h 5003676"/>
              <a:gd name="connsiteX3224" fmla="*/ 39118 w 4827814"/>
              <a:gd name="connsiteY3224" fmla="*/ 3040395 h 5003676"/>
              <a:gd name="connsiteX3225" fmla="*/ 35767 w 4827814"/>
              <a:gd name="connsiteY3225" fmla="*/ 3054546 h 5003676"/>
              <a:gd name="connsiteX3226" fmla="*/ 29063 w 4827814"/>
              <a:gd name="connsiteY3226" fmla="*/ 3049491 h 5003676"/>
              <a:gd name="connsiteX3227" fmla="*/ 22359 w 4827814"/>
              <a:gd name="connsiteY3227" fmla="*/ 3038374 h 5003676"/>
              <a:gd name="connsiteX3228" fmla="*/ 28169 w 4827814"/>
              <a:gd name="connsiteY3228" fmla="*/ 2994404 h 5003676"/>
              <a:gd name="connsiteX3229" fmla="*/ 33978 w 4827814"/>
              <a:gd name="connsiteY3229" fmla="*/ 2965595 h 5003676"/>
              <a:gd name="connsiteX3230" fmla="*/ 70627 w 4827814"/>
              <a:gd name="connsiteY3230" fmla="*/ 2945377 h 5003676"/>
              <a:gd name="connsiteX3231" fmla="*/ 80124 w 4827814"/>
              <a:gd name="connsiteY3231" fmla="*/ 2929711 h 5003676"/>
              <a:gd name="connsiteX3232" fmla="*/ 87610 w 4827814"/>
              <a:gd name="connsiteY3232" fmla="*/ 2892816 h 5003676"/>
              <a:gd name="connsiteX3233" fmla="*/ 94873 w 4827814"/>
              <a:gd name="connsiteY3233" fmla="*/ 2878665 h 5003676"/>
              <a:gd name="connsiteX3234" fmla="*/ 100124 w 4827814"/>
              <a:gd name="connsiteY3234" fmla="*/ 2852384 h 5003676"/>
              <a:gd name="connsiteX3235" fmla="*/ 111744 w 4827814"/>
              <a:gd name="connsiteY3235" fmla="*/ 2852384 h 5003676"/>
              <a:gd name="connsiteX3236" fmla="*/ 122248 w 4827814"/>
              <a:gd name="connsiteY3236" fmla="*/ 2812962 h 5003676"/>
              <a:gd name="connsiteX3237" fmla="*/ 134090 w 4827814"/>
              <a:gd name="connsiteY3237" fmla="*/ 2779605 h 5003676"/>
              <a:gd name="connsiteX3238" fmla="*/ 134090 w 4827814"/>
              <a:gd name="connsiteY3238" fmla="*/ 2767474 h 5003676"/>
              <a:gd name="connsiteX3239" fmla="*/ 116325 w 4827814"/>
              <a:gd name="connsiteY3239" fmla="*/ 2751301 h 5003676"/>
              <a:gd name="connsiteX3240" fmla="*/ 96548 w 4827814"/>
              <a:gd name="connsiteY3240" fmla="*/ 2735128 h 5003676"/>
              <a:gd name="connsiteX3241" fmla="*/ 91409 w 4827814"/>
              <a:gd name="connsiteY3241" fmla="*/ 2737149 h 5003676"/>
              <a:gd name="connsiteX3242" fmla="*/ 87610 w 4827814"/>
              <a:gd name="connsiteY3242" fmla="*/ 2751300 h 5003676"/>
              <a:gd name="connsiteX3243" fmla="*/ 68616 w 4827814"/>
              <a:gd name="connsiteY3243" fmla="*/ 2765453 h 5003676"/>
              <a:gd name="connsiteX3244" fmla="*/ 50962 w 4827814"/>
              <a:gd name="connsiteY3244" fmla="*/ 2803862 h 5003676"/>
              <a:gd name="connsiteX3245" fmla="*/ 26604 w 4827814"/>
              <a:gd name="connsiteY3245" fmla="*/ 2830146 h 5003676"/>
              <a:gd name="connsiteX3246" fmla="*/ 3588 w 4827814"/>
              <a:gd name="connsiteY3246" fmla="*/ 2856425 h 5003676"/>
              <a:gd name="connsiteX3247" fmla="*/ 12 w 4827814"/>
              <a:gd name="connsiteY3247" fmla="*/ 2836211 h 5003676"/>
              <a:gd name="connsiteX3248" fmla="*/ 5934 w 4827814"/>
              <a:gd name="connsiteY3248" fmla="*/ 2807907 h 5003676"/>
              <a:gd name="connsiteX3249" fmla="*/ 15208 w 4827814"/>
              <a:gd name="connsiteY3249" fmla="*/ 2803862 h 5003676"/>
              <a:gd name="connsiteX3250" fmla="*/ 17219 w 4827814"/>
              <a:gd name="connsiteY3250" fmla="*/ 2763936 h 5003676"/>
              <a:gd name="connsiteX3251" fmla="*/ 25935 w 4827814"/>
              <a:gd name="connsiteY3251" fmla="*/ 2751300 h 5003676"/>
              <a:gd name="connsiteX3252" fmla="*/ 38225 w 4827814"/>
              <a:gd name="connsiteY3252" fmla="*/ 2715923 h 5003676"/>
              <a:gd name="connsiteX3253" fmla="*/ 51855 w 4827814"/>
              <a:gd name="connsiteY3253" fmla="*/ 2698740 h 5003676"/>
              <a:gd name="connsiteX3254" fmla="*/ 56884 w 4827814"/>
              <a:gd name="connsiteY3254" fmla="*/ 2669929 h 5003676"/>
              <a:gd name="connsiteX3255" fmla="*/ 65264 w 4827814"/>
              <a:gd name="connsiteY3255" fmla="*/ 2662349 h 5003676"/>
              <a:gd name="connsiteX3256" fmla="*/ 96549 w 4827814"/>
              <a:gd name="connsiteY3256" fmla="*/ 2601702 h 5003676"/>
              <a:gd name="connsiteX3257" fmla="*/ 113532 w 4827814"/>
              <a:gd name="connsiteY3257" fmla="*/ 2597657 h 5003676"/>
              <a:gd name="connsiteX3258" fmla="*/ 113756 w 4827814"/>
              <a:gd name="connsiteY3258" fmla="*/ 2586032 h 5003676"/>
              <a:gd name="connsiteX3259" fmla="*/ 115319 w 4827814"/>
              <a:gd name="connsiteY3259" fmla="*/ 2577442 h 5003676"/>
              <a:gd name="connsiteX3260" fmla="*/ 118001 w 4827814"/>
              <a:gd name="connsiteY3260" fmla="*/ 2581483 h 5003676"/>
              <a:gd name="connsiteX3261" fmla="*/ 121576 w 4827814"/>
              <a:gd name="connsiteY3261" fmla="*/ 2581484 h 5003676"/>
              <a:gd name="connsiteX3262" fmla="*/ 133197 w 4827814"/>
              <a:gd name="connsiteY3262" fmla="*/ 2545096 h 5003676"/>
              <a:gd name="connsiteX3263" fmla="*/ 156437 w 4827814"/>
              <a:gd name="connsiteY3263" fmla="*/ 2516792 h 5003676"/>
              <a:gd name="connsiteX3264" fmla="*/ 182359 w 4827814"/>
              <a:gd name="connsiteY3264" fmla="*/ 2488491 h 5003676"/>
              <a:gd name="connsiteX3265" fmla="*/ 184704 w 4827814"/>
              <a:gd name="connsiteY3265" fmla="*/ 2496577 h 5003676"/>
              <a:gd name="connsiteX3266" fmla="*/ 187722 w 4827814"/>
              <a:gd name="connsiteY3266" fmla="*/ 2468273 h 5003676"/>
              <a:gd name="connsiteX3267" fmla="*/ 208504 w 4827814"/>
              <a:gd name="connsiteY3267" fmla="*/ 2452606 h 5003676"/>
              <a:gd name="connsiteX3268" fmla="*/ 227944 w 4827814"/>
              <a:gd name="connsiteY3268" fmla="*/ 2439971 h 5003676"/>
              <a:gd name="connsiteX3269" fmla="*/ 229510 w 4827814"/>
              <a:gd name="connsiteY3269" fmla="*/ 2444520 h 5003676"/>
              <a:gd name="connsiteX3270" fmla="*/ 229733 w 4827814"/>
              <a:gd name="connsiteY3270" fmla="*/ 2452099 h 5003676"/>
              <a:gd name="connsiteX3271" fmla="*/ 235096 w 4827814"/>
              <a:gd name="connsiteY3271" fmla="*/ 2452099 h 5003676"/>
              <a:gd name="connsiteX3272" fmla="*/ 254090 w 4827814"/>
              <a:gd name="connsiteY3272" fmla="*/ 2418743 h 5003676"/>
              <a:gd name="connsiteX3273" fmla="*/ 274425 w 4827814"/>
              <a:gd name="connsiteY3273" fmla="*/ 2415709 h 5003676"/>
              <a:gd name="connsiteX3274" fmla="*/ 300711 w 4827814"/>
              <a:gd name="connsiteY3274" fmla="*/ 2382466 h 5003676"/>
              <a:gd name="connsiteX3275" fmla="*/ 332466 w 4827814"/>
              <a:gd name="connsiteY3275" fmla="*/ 2353793 h 5003676"/>
              <a:gd name="connsiteX3276" fmla="*/ 332027 w 4827814"/>
              <a:gd name="connsiteY3276" fmla="*/ 2345569 h 5003676"/>
              <a:gd name="connsiteX3277" fmla="*/ 337950 w 4827814"/>
              <a:gd name="connsiteY3277" fmla="*/ 2317264 h 5003676"/>
              <a:gd name="connsiteX3278" fmla="*/ 347223 w 4827814"/>
              <a:gd name="connsiteY3278" fmla="*/ 2313220 h 5003676"/>
              <a:gd name="connsiteX3279" fmla="*/ 349235 w 4827814"/>
              <a:gd name="connsiteY3279" fmla="*/ 2273293 h 5003676"/>
              <a:gd name="connsiteX3280" fmla="*/ 357949 w 4827814"/>
              <a:gd name="connsiteY3280" fmla="*/ 2260658 h 5003676"/>
              <a:gd name="connsiteX3281" fmla="*/ 370240 w 4827814"/>
              <a:gd name="connsiteY3281" fmla="*/ 2225281 h 5003676"/>
              <a:gd name="connsiteX3282" fmla="*/ 383871 w 4827814"/>
              <a:gd name="connsiteY3282" fmla="*/ 2208097 h 5003676"/>
              <a:gd name="connsiteX3283" fmla="*/ 388900 w 4827814"/>
              <a:gd name="connsiteY3283" fmla="*/ 2179287 h 5003676"/>
              <a:gd name="connsiteX3284" fmla="*/ 397279 w 4827814"/>
              <a:gd name="connsiteY3284" fmla="*/ 2171707 h 5003676"/>
              <a:gd name="connsiteX3285" fmla="*/ 428563 w 4827814"/>
              <a:gd name="connsiteY3285" fmla="*/ 2111060 h 5003676"/>
              <a:gd name="connsiteX3286" fmla="*/ 445547 w 4827814"/>
              <a:gd name="connsiteY3286" fmla="*/ 2107015 h 5003676"/>
              <a:gd name="connsiteX3287" fmla="*/ 445770 w 4827814"/>
              <a:gd name="connsiteY3287" fmla="*/ 2095390 h 5003676"/>
              <a:gd name="connsiteX3288" fmla="*/ 447334 w 4827814"/>
              <a:gd name="connsiteY3288" fmla="*/ 2086800 h 5003676"/>
              <a:gd name="connsiteX3289" fmla="*/ 450016 w 4827814"/>
              <a:gd name="connsiteY3289" fmla="*/ 2090841 h 5003676"/>
              <a:gd name="connsiteX3290" fmla="*/ 453592 w 4827814"/>
              <a:gd name="connsiteY3290" fmla="*/ 2090842 h 5003676"/>
              <a:gd name="connsiteX3291" fmla="*/ 465211 w 4827814"/>
              <a:gd name="connsiteY3291" fmla="*/ 2054454 h 5003676"/>
              <a:gd name="connsiteX3292" fmla="*/ 488452 w 4827814"/>
              <a:gd name="connsiteY3292" fmla="*/ 2026150 h 5003676"/>
              <a:gd name="connsiteX3293" fmla="*/ 514373 w 4827814"/>
              <a:gd name="connsiteY3293" fmla="*/ 1997849 h 5003676"/>
              <a:gd name="connsiteX3294" fmla="*/ 516720 w 4827814"/>
              <a:gd name="connsiteY3294" fmla="*/ 2005935 h 5003676"/>
              <a:gd name="connsiteX3295" fmla="*/ 519736 w 4827814"/>
              <a:gd name="connsiteY3295" fmla="*/ 1977631 h 5003676"/>
              <a:gd name="connsiteX3296" fmla="*/ 540518 w 4827814"/>
              <a:gd name="connsiteY3296" fmla="*/ 1961964 h 5003676"/>
              <a:gd name="connsiteX3297" fmla="*/ 559960 w 4827814"/>
              <a:gd name="connsiteY3297" fmla="*/ 1949329 h 5003676"/>
              <a:gd name="connsiteX3298" fmla="*/ 561524 w 4827814"/>
              <a:gd name="connsiteY3298" fmla="*/ 1953878 h 5003676"/>
              <a:gd name="connsiteX3299" fmla="*/ 561748 w 4827814"/>
              <a:gd name="connsiteY3299" fmla="*/ 1961457 h 5003676"/>
              <a:gd name="connsiteX3300" fmla="*/ 567111 w 4827814"/>
              <a:gd name="connsiteY3300" fmla="*/ 1961457 h 5003676"/>
              <a:gd name="connsiteX3301" fmla="*/ 586105 w 4827814"/>
              <a:gd name="connsiteY3301" fmla="*/ 1928100 h 5003676"/>
              <a:gd name="connsiteX3302" fmla="*/ 606440 w 4827814"/>
              <a:gd name="connsiteY3302" fmla="*/ 1925067 h 5003676"/>
              <a:gd name="connsiteX3303" fmla="*/ 632726 w 4827814"/>
              <a:gd name="connsiteY3303" fmla="*/ 1891824 h 5003676"/>
              <a:gd name="connsiteX3304" fmla="*/ 666561 w 4827814"/>
              <a:gd name="connsiteY3304" fmla="*/ 1861274 h 5003676"/>
              <a:gd name="connsiteX3305" fmla="*/ 683313 w 4827814"/>
              <a:gd name="connsiteY3305" fmla="*/ 1828031 h 5003676"/>
              <a:gd name="connsiteX3306" fmla="*/ 706329 w 4827814"/>
              <a:gd name="connsiteY3306" fmla="*/ 1817921 h 5003676"/>
              <a:gd name="connsiteX3307" fmla="*/ 728005 w 4827814"/>
              <a:gd name="connsiteY3307" fmla="*/ 1807813 h 5003676"/>
              <a:gd name="connsiteX3308" fmla="*/ 730575 w 4827814"/>
              <a:gd name="connsiteY3308" fmla="*/ 1806803 h 5003676"/>
              <a:gd name="connsiteX3309" fmla="*/ 732474 w 4827814"/>
              <a:gd name="connsiteY3309" fmla="*/ 1799727 h 5003676"/>
              <a:gd name="connsiteX3310" fmla="*/ 732474 w 4827814"/>
              <a:gd name="connsiteY3310" fmla="*/ 1795685 h 5003676"/>
              <a:gd name="connsiteX3311" fmla="*/ 742530 w 4827814"/>
              <a:gd name="connsiteY3311" fmla="*/ 1797707 h 5003676"/>
              <a:gd name="connsiteX3312" fmla="*/ 748564 w 4827814"/>
              <a:gd name="connsiteY3312" fmla="*/ 1775467 h 5003676"/>
              <a:gd name="connsiteX3313" fmla="*/ 747670 w 4827814"/>
              <a:gd name="connsiteY3313" fmla="*/ 1755253 h 5003676"/>
              <a:gd name="connsiteX3314" fmla="*/ 751804 w 4827814"/>
              <a:gd name="connsiteY3314" fmla="*/ 1747166 h 5003676"/>
              <a:gd name="connsiteX3315" fmla="*/ 758158 w 4827814"/>
              <a:gd name="connsiteY3315" fmla="*/ 1742113 h 5003676"/>
              <a:gd name="connsiteX3316" fmla="*/ 755781 w 4827814"/>
              <a:gd name="connsiteY3316" fmla="*/ 1743571 h 5003676"/>
              <a:gd name="connsiteX3317" fmla="*/ 693212 w 4827814"/>
              <a:gd name="connsiteY3317" fmla="*/ 1781983 h 5003676"/>
              <a:gd name="connsiteX3318" fmla="*/ 690083 w 4827814"/>
              <a:gd name="connsiteY3318" fmla="*/ 1761765 h 5003676"/>
              <a:gd name="connsiteX3319" fmla="*/ 684273 w 4827814"/>
              <a:gd name="connsiteY3319" fmla="*/ 1753678 h 5003676"/>
              <a:gd name="connsiteX3320" fmla="*/ 675335 w 4827814"/>
              <a:gd name="connsiteY3320" fmla="*/ 1755700 h 5003676"/>
              <a:gd name="connsiteX3321" fmla="*/ 666397 w 4827814"/>
              <a:gd name="connsiteY3321" fmla="*/ 1757721 h 5003676"/>
              <a:gd name="connsiteX3322" fmla="*/ 657905 w 4827814"/>
              <a:gd name="connsiteY3322" fmla="*/ 1770358 h 5003676"/>
              <a:gd name="connsiteX3323" fmla="*/ 649414 w 4827814"/>
              <a:gd name="connsiteY3323" fmla="*/ 1773897 h 5003676"/>
              <a:gd name="connsiteX3324" fmla="*/ 614106 w 4827814"/>
              <a:gd name="connsiteY3324" fmla="*/ 1831512 h 5003676"/>
              <a:gd name="connsiteX3325" fmla="*/ 589524 w 4827814"/>
              <a:gd name="connsiteY3325" fmla="*/ 1870931 h 5003676"/>
              <a:gd name="connsiteX3326" fmla="*/ 578240 w 4827814"/>
              <a:gd name="connsiteY3326" fmla="*/ 1848696 h 5003676"/>
              <a:gd name="connsiteX3327" fmla="*/ 566284 w 4827814"/>
              <a:gd name="connsiteY3327" fmla="*/ 1838588 h 5003676"/>
              <a:gd name="connsiteX3328" fmla="*/ 566284 w 4827814"/>
              <a:gd name="connsiteY3328" fmla="*/ 1846675 h 5003676"/>
              <a:gd name="connsiteX3329" fmla="*/ 575447 w 4827814"/>
              <a:gd name="connsiteY3329" fmla="*/ 1861331 h 5003676"/>
              <a:gd name="connsiteX3330" fmla="*/ 583268 w 4827814"/>
              <a:gd name="connsiteY3330" fmla="*/ 1891150 h 5003676"/>
              <a:gd name="connsiteX3331" fmla="*/ 545838 w 4827814"/>
              <a:gd name="connsiteY3331" fmla="*/ 1897215 h 5003676"/>
              <a:gd name="connsiteX3332" fmla="*/ 509078 w 4827814"/>
              <a:gd name="connsiteY3332" fmla="*/ 1903281 h 5003676"/>
              <a:gd name="connsiteX3333" fmla="*/ 500922 w 4827814"/>
              <a:gd name="connsiteY3333" fmla="*/ 1894688 h 5003676"/>
              <a:gd name="connsiteX3334" fmla="*/ 497458 w 4827814"/>
              <a:gd name="connsiteY3334" fmla="*/ 1870932 h 5003676"/>
              <a:gd name="connsiteX3335" fmla="*/ 492988 w 4827814"/>
              <a:gd name="connsiteY3335" fmla="*/ 1870932 h 5003676"/>
              <a:gd name="connsiteX3336" fmla="*/ 482151 w 4827814"/>
              <a:gd name="connsiteY3336" fmla="*/ 1890139 h 5003676"/>
              <a:gd name="connsiteX3337" fmla="*/ 470642 w 4827814"/>
              <a:gd name="connsiteY3337" fmla="*/ 1891149 h 5003676"/>
              <a:gd name="connsiteX3338" fmla="*/ 458911 w 4827814"/>
              <a:gd name="connsiteY3338" fmla="*/ 1886094 h 5003676"/>
              <a:gd name="connsiteX3339" fmla="*/ 449190 w 4827814"/>
              <a:gd name="connsiteY3339" fmla="*/ 1899236 h 5003676"/>
              <a:gd name="connsiteX3340" fmla="*/ 421927 w 4827814"/>
              <a:gd name="connsiteY3340" fmla="*/ 1912378 h 5003676"/>
              <a:gd name="connsiteX3341" fmla="*/ 394665 w 4827814"/>
              <a:gd name="connsiteY3341" fmla="*/ 1919453 h 5003676"/>
              <a:gd name="connsiteX3342" fmla="*/ 361592 w 4827814"/>
              <a:gd name="connsiteY3342" fmla="*/ 1963929 h 5003676"/>
              <a:gd name="connsiteX3343" fmla="*/ 328520 w 4827814"/>
              <a:gd name="connsiteY3343" fmla="*/ 2008406 h 5003676"/>
              <a:gd name="connsiteX3344" fmla="*/ 286956 w 4827814"/>
              <a:gd name="connsiteY3344" fmla="*/ 2020534 h 5003676"/>
              <a:gd name="connsiteX3345" fmla="*/ 245392 w 4827814"/>
              <a:gd name="connsiteY3345" fmla="*/ 2032666 h 5003676"/>
              <a:gd name="connsiteX3346" fmla="*/ 227291 w 4827814"/>
              <a:gd name="connsiteY3346" fmla="*/ 2061473 h 5003676"/>
              <a:gd name="connsiteX3347" fmla="*/ 207850 w 4827814"/>
              <a:gd name="connsiteY3347" fmla="*/ 2069053 h 5003676"/>
              <a:gd name="connsiteX3348" fmla="*/ 192654 w 4827814"/>
              <a:gd name="connsiteY3348" fmla="*/ 2065011 h 5003676"/>
              <a:gd name="connsiteX3349" fmla="*/ 180141 w 4827814"/>
              <a:gd name="connsiteY3349" fmla="*/ 2048838 h 5003676"/>
              <a:gd name="connsiteX3350" fmla="*/ 180140 w 4827814"/>
              <a:gd name="connsiteY3350" fmla="*/ 2024579 h 5003676"/>
              <a:gd name="connsiteX3351" fmla="*/ 170308 w 4827814"/>
              <a:gd name="connsiteY3351" fmla="*/ 2020534 h 5003676"/>
              <a:gd name="connsiteX3352" fmla="*/ 170308 w 4827814"/>
              <a:gd name="connsiteY3352" fmla="*/ 2008406 h 5003676"/>
              <a:gd name="connsiteX3353" fmla="*/ 178800 w 4827814"/>
              <a:gd name="connsiteY3353" fmla="*/ 2007395 h 5003676"/>
              <a:gd name="connsiteX3354" fmla="*/ 187291 w 4827814"/>
              <a:gd name="connsiteY3354" fmla="*/ 2000319 h 5003676"/>
              <a:gd name="connsiteX3355" fmla="*/ 177012 w 4827814"/>
              <a:gd name="connsiteY3355" fmla="*/ 1993243 h 5003676"/>
              <a:gd name="connsiteX3356" fmla="*/ 164051 w 4827814"/>
              <a:gd name="connsiteY3356" fmla="*/ 1992233 h 5003676"/>
              <a:gd name="connsiteX3357" fmla="*/ 155671 w 4827814"/>
              <a:gd name="connsiteY3357" fmla="*/ 1995771 h 5003676"/>
              <a:gd name="connsiteX3358" fmla="*/ 147961 w 4827814"/>
              <a:gd name="connsiteY3358" fmla="*/ 2008406 h 5003676"/>
              <a:gd name="connsiteX3359" fmla="*/ 144386 w 4827814"/>
              <a:gd name="connsiteY3359" fmla="*/ 2008406 h 5003676"/>
              <a:gd name="connsiteX3360" fmla="*/ 139358 w 4827814"/>
              <a:gd name="connsiteY3360" fmla="*/ 1989705 h 5003676"/>
              <a:gd name="connsiteX3361" fmla="*/ 133659 w 4827814"/>
              <a:gd name="connsiteY3361" fmla="*/ 1980101 h 5003676"/>
              <a:gd name="connsiteX3362" fmla="*/ 131649 w 4827814"/>
              <a:gd name="connsiteY3362" fmla="*/ 1994254 h 5003676"/>
              <a:gd name="connsiteX3363" fmla="*/ 128296 w 4827814"/>
              <a:gd name="connsiteY3363" fmla="*/ 2008406 h 5003676"/>
              <a:gd name="connsiteX3364" fmla="*/ 121593 w 4827814"/>
              <a:gd name="connsiteY3364" fmla="*/ 2003350 h 5003676"/>
              <a:gd name="connsiteX3365" fmla="*/ 114889 w 4827814"/>
              <a:gd name="connsiteY3365" fmla="*/ 1992233 h 5003676"/>
              <a:gd name="connsiteX3366" fmla="*/ 120699 w 4827814"/>
              <a:gd name="connsiteY3366" fmla="*/ 1948261 h 5003676"/>
              <a:gd name="connsiteX3367" fmla="*/ 126509 w 4827814"/>
              <a:gd name="connsiteY3367" fmla="*/ 1919454 h 5003676"/>
              <a:gd name="connsiteX3368" fmla="*/ 163157 w 4827814"/>
              <a:gd name="connsiteY3368" fmla="*/ 1899236 h 5003676"/>
              <a:gd name="connsiteX3369" fmla="*/ 172655 w 4827814"/>
              <a:gd name="connsiteY3369" fmla="*/ 1883570 h 5003676"/>
              <a:gd name="connsiteX3370" fmla="*/ 180140 w 4827814"/>
              <a:gd name="connsiteY3370" fmla="*/ 1846675 h 5003676"/>
              <a:gd name="connsiteX3371" fmla="*/ 187403 w 4827814"/>
              <a:gd name="connsiteY3371" fmla="*/ 1832523 h 5003676"/>
              <a:gd name="connsiteX3372" fmla="*/ 192654 w 4827814"/>
              <a:gd name="connsiteY3372" fmla="*/ 1806243 h 5003676"/>
              <a:gd name="connsiteX3373" fmla="*/ 204274 w 4827814"/>
              <a:gd name="connsiteY3373" fmla="*/ 1806242 h 5003676"/>
              <a:gd name="connsiteX3374" fmla="*/ 214777 w 4827814"/>
              <a:gd name="connsiteY3374" fmla="*/ 1766821 h 5003676"/>
              <a:gd name="connsiteX3375" fmla="*/ 226620 w 4827814"/>
              <a:gd name="connsiteY3375" fmla="*/ 1733464 h 5003676"/>
              <a:gd name="connsiteX3376" fmla="*/ 226621 w 4827814"/>
              <a:gd name="connsiteY3376" fmla="*/ 1721332 h 5003676"/>
              <a:gd name="connsiteX3377" fmla="*/ 208855 w 4827814"/>
              <a:gd name="connsiteY3377" fmla="*/ 1705159 h 5003676"/>
              <a:gd name="connsiteX3378" fmla="*/ 189079 w 4827814"/>
              <a:gd name="connsiteY3378" fmla="*/ 1688987 h 5003676"/>
              <a:gd name="connsiteX3379" fmla="*/ 183939 w 4827814"/>
              <a:gd name="connsiteY3379" fmla="*/ 1691008 h 5003676"/>
              <a:gd name="connsiteX3380" fmla="*/ 180140 w 4827814"/>
              <a:gd name="connsiteY3380" fmla="*/ 1705159 h 5003676"/>
              <a:gd name="connsiteX3381" fmla="*/ 161146 w 4827814"/>
              <a:gd name="connsiteY3381" fmla="*/ 1719312 h 5003676"/>
              <a:gd name="connsiteX3382" fmla="*/ 143492 w 4827814"/>
              <a:gd name="connsiteY3382" fmla="*/ 1757721 h 5003676"/>
              <a:gd name="connsiteX3383" fmla="*/ 119135 w 4827814"/>
              <a:gd name="connsiteY3383" fmla="*/ 1784004 h 5003676"/>
              <a:gd name="connsiteX3384" fmla="*/ 96118 w 4827814"/>
              <a:gd name="connsiteY3384" fmla="*/ 1810284 h 5003676"/>
              <a:gd name="connsiteX3385" fmla="*/ 92543 w 4827814"/>
              <a:gd name="connsiteY3385" fmla="*/ 1790070 h 5003676"/>
              <a:gd name="connsiteX3386" fmla="*/ 98465 w 4827814"/>
              <a:gd name="connsiteY3386" fmla="*/ 1761765 h 5003676"/>
              <a:gd name="connsiteX3387" fmla="*/ 107738 w 4827814"/>
              <a:gd name="connsiteY3387" fmla="*/ 1757720 h 5003676"/>
              <a:gd name="connsiteX3388" fmla="*/ 109750 w 4827814"/>
              <a:gd name="connsiteY3388" fmla="*/ 1717794 h 5003676"/>
              <a:gd name="connsiteX3389" fmla="*/ 118464 w 4827814"/>
              <a:gd name="connsiteY3389" fmla="*/ 1705159 h 5003676"/>
              <a:gd name="connsiteX3390" fmla="*/ 130755 w 4827814"/>
              <a:gd name="connsiteY3390" fmla="*/ 1669782 h 5003676"/>
              <a:gd name="connsiteX3391" fmla="*/ 144386 w 4827814"/>
              <a:gd name="connsiteY3391" fmla="*/ 1652598 h 5003676"/>
              <a:gd name="connsiteX3392" fmla="*/ 149414 w 4827814"/>
              <a:gd name="connsiteY3392" fmla="*/ 1623787 h 5003676"/>
              <a:gd name="connsiteX3393" fmla="*/ 157794 w 4827814"/>
              <a:gd name="connsiteY3393" fmla="*/ 1616208 h 5003676"/>
              <a:gd name="connsiteX3394" fmla="*/ 189078 w 4827814"/>
              <a:gd name="connsiteY3394" fmla="*/ 1555560 h 5003676"/>
              <a:gd name="connsiteX3395" fmla="*/ 206062 w 4827814"/>
              <a:gd name="connsiteY3395" fmla="*/ 1551516 h 5003676"/>
              <a:gd name="connsiteX3396" fmla="*/ 206285 w 4827814"/>
              <a:gd name="connsiteY3396" fmla="*/ 1539891 h 5003676"/>
              <a:gd name="connsiteX3397" fmla="*/ 207849 w 4827814"/>
              <a:gd name="connsiteY3397" fmla="*/ 1531301 h 5003676"/>
              <a:gd name="connsiteX3398" fmla="*/ 210531 w 4827814"/>
              <a:gd name="connsiteY3398" fmla="*/ 1535342 h 5003676"/>
              <a:gd name="connsiteX3399" fmla="*/ 214107 w 4827814"/>
              <a:gd name="connsiteY3399" fmla="*/ 1535343 h 5003676"/>
              <a:gd name="connsiteX3400" fmla="*/ 225727 w 4827814"/>
              <a:gd name="connsiteY3400" fmla="*/ 1498954 h 5003676"/>
              <a:gd name="connsiteX3401" fmla="*/ 248967 w 4827814"/>
              <a:gd name="connsiteY3401" fmla="*/ 1470651 h 5003676"/>
              <a:gd name="connsiteX3402" fmla="*/ 274888 w 4827814"/>
              <a:gd name="connsiteY3402" fmla="*/ 1442349 h 5003676"/>
              <a:gd name="connsiteX3403" fmla="*/ 277235 w 4827814"/>
              <a:gd name="connsiteY3403" fmla="*/ 1450436 h 5003676"/>
              <a:gd name="connsiteX3404" fmla="*/ 280251 w 4827814"/>
              <a:gd name="connsiteY3404" fmla="*/ 1422132 h 5003676"/>
              <a:gd name="connsiteX3405" fmla="*/ 301034 w 4827814"/>
              <a:gd name="connsiteY3405" fmla="*/ 1406465 h 5003676"/>
              <a:gd name="connsiteX3406" fmla="*/ 320475 w 4827814"/>
              <a:gd name="connsiteY3406" fmla="*/ 1393830 h 5003676"/>
              <a:gd name="connsiteX3407" fmla="*/ 322039 w 4827814"/>
              <a:gd name="connsiteY3407" fmla="*/ 1398379 h 5003676"/>
              <a:gd name="connsiteX3408" fmla="*/ 322263 w 4827814"/>
              <a:gd name="connsiteY3408" fmla="*/ 1405958 h 5003676"/>
              <a:gd name="connsiteX3409" fmla="*/ 327626 w 4827814"/>
              <a:gd name="connsiteY3409" fmla="*/ 1405958 h 5003676"/>
              <a:gd name="connsiteX3410" fmla="*/ 346620 w 4827814"/>
              <a:gd name="connsiteY3410" fmla="*/ 1372601 h 5003676"/>
              <a:gd name="connsiteX3411" fmla="*/ 366956 w 4827814"/>
              <a:gd name="connsiteY3411" fmla="*/ 1369568 h 5003676"/>
              <a:gd name="connsiteX3412" fmla="*/ 393241 w 4827814"/>
              <a:gd name="connsiteY3412" fmla="*/ 1336325 h 5003676"/>
              <a:gd name="connsiteX3413" fmla="*/ 408229 w 4827814"/>
              <a:gd name="connsiteY3413" fmla="*/ 1322792 h 5003676"/>
              <a:gd name="connsiteX3414" fmla="*/ 408227 w 4827814"/>
              <a:gd name="connsiteY3414" fmla="*/ 1322766 h 5003676"/>
              <a:gd name="connsiteX3415" fmla="*/ 414149 w 4827814"/>
              <a:gd name="connsiteY3415" fmla="*/ 1294462 h 5003676"/>
              <a:gd name="connsiteX3416" fmla="*/ 423424 w 4827814"/>
              <a:gd name="connsiteY3416" fmla="*/ 1290418 h 5003676"/>
              <a:gd name="connsiteX3417" fmla="*/ 425435 w 4827814"/>
              <a:gd name="connsiteY3417" fmla="*/ 1250492 h 5003676"/>
              <a:gd name="connsiteX3418" fmla="*/ 434150 w 4827814"/>
              <a:gd name="connsiteY3418" fmla="*/ 1237858 h 5003676"/>
              <a:gd name="connsiteX3419" fmla="*/ 437435 w 4827814"/>
              <a:gd name="connsiteY3419" fmla="*/ 1228399 h 5003676"/>
              <a:gd name="connsiteX3420" fmla="*/ 432878 w 4827814"/>
              <a:gd name="connsiteY3420" fmla="*/ 1229151 h 5003676"/>
              <a:gd name="connsiteX3421" fmla="*/ 424722 w 4827814"/>
              <a:gd name="connsiteY3421" fmla="*/ 1220558 h 5003676"/>
              <a:gd name="connsiteX3422" fmla="*/ 421258 w 4827814"/>
              <a:gd name="connsiteY3422" fmla="*/ 1196802 h 5003676"/>
              <a:gd name="connsiteX3423" fmla="*/ 416789 w 4827814"/>
              <a:gd name="connsiteY3423" fmla="*/ 1196802 h 5003676"/>
              <a:gd name="connsiteX3424" fmla="*/ 405951 w 4827814"/>
              <a:gd name="connsiteY3424" fmla="*/ 1216010 h 5003676"/>
              <a:gd name="connsiteX3425" fmla="*/ 394442 w 4827814"/>
              <a:gd name="connsiteY3425" fmla="*/ 1217020 h 5003676"/>
              <a:gd name="connsiteX3426" fmla="*/ 382711 w 4827814"/>
              <a:gd name="connsiteY3426" fmla="*/ 1211965 h 5003676"/>
              <a:gd name="connsiteX3427" fmla="*/ 372990 w 4827814"/>
              <a:gd name="connsiteY3427" fmla="*/ 1225107 h 5003676"/>
              <a:gd name="connsiteX3428" fmla="*/ 345728 w 4827814"/>
              <a:gd name="connsiteY3428" fmla="*/ 1238248 h 5003676"/>
              <a:gd name="connsiteX3429" fmla="*/ 318465 w 4827814"/>
              <a:gd name="connsiteY3429" fmla="*/ 1245324 h 5003676"/>
              <a:gd name="connsiteX3430" fmla="*/ 285393 w 4827814"/>
              <a:gd name="connsiteY3430" fmla="*/ 1289797 h 5003676"/>
              <a:gd name="connsiteX3431" fmla="*/ 252319 w 4827814"/>
              <a:gd name="connsiteY3431" fmla="*/ 1334274 h 5003676"/>
              <a:gd name="connsiteX3432" fmla="*/ 210756 w 4827814"/>
              <a:gd name="connsiteY3432" fmla="*/ 1346403 h 5003676"/>
              <a:gd name="connsiteX3433" fmla="*/ 169192 w 4827814"/>
              <a:gd name="connsiteY3433" fmla="*/ 1358534 h 5003676"/>
              <a:gd name="connsiteX3434" fmla="*/ 151091 w 4827814"/>
              <a:gd name="connsiteY3434" fmla="*/ 1387342 h 5003676"/>
              <a:gd name="connsiteX3435" fmla="*/ 131650 w 4827814"/>
              <a:gd name="connsiteY3435" fmla="*/ 1394922 h 5003676"/>
              <a:gd name="connsiteX3436" fmla="*/ 116454 w 4827814"/>
              <a:gd name="connsiteY3436" fmla="*/ 1390880 h 5003676"/>
              <a:gd name="connsiteX3437" fmla="*/ 103940 w 4827814"/>
              <a:gd name="connsiteY3437" fmla="*/ 1374707 h 5003676"/>
              <a:gd name="connsiteX3438" fmla="*/ 103940 w 4827814"/>
              <a:gd name="connsiteY3438" fmla="*/ 1350448 h 5003676"/>
              <a:gd name="connsiteX3439" fmla="*/ 94108 w 4827814"/>
              <a:gd name="connsiteY3439" fmla="*/ 1346403 h 5003676"/>
              <a:gd name="connsiteX3440" fmla="*/ 94108 w 4827814"/>
              <a:gd name="connsiteY3440" fmla="*/ 1334274 h 5003676"/>
              <a:gd name="connsiteX3441" fmla="*/ 102600 w 4827814"/>
              <a:gd name="connsiteY3441" fmla="*/ 1333264 h 5003676"/>
              <a:gd name="connsiteX3442" fmla="*/ 111091 w 4827814"/>
              <a:gd name="connsiteY3442" fmla="*/ 1326188 h 5003676"/>
              <a:gd name="connsiteX3443" fmla="*/ 100811 w 4827814"/>
              <a:gd name="connsiteY3443" fmla="*/ 1319112 h 5003676"/>
              <a:gd name="connsiteX3444" fmla="*/ 87850 w 4827814"/>
              <a:gd name="connsiteY3444" fmla="*/ 1318102 h 5003676"/>
              <a:gd name="connsiteX3445" fmla="*/ 79471 w 4827814"/>
              <a:gd name="connsiteY3445" fmla="*/ 1321639 h 5003676"/>
              <a:gd name="connsiteX3446" fmla="*/ 71761 w 4827814"/>
              <a:gd name="connsiteY3446" fmla="*/ 1334274 h 5003676"/>
              <a:gd name="connsiteX3447" fmla="*/ 68186 w 4827814"/>
              <a:gd name="connsiteY3447" fmla="*/ 1334275 h 5003676"/>
              <a:gd name="connsiteX3448" fmla="*/ 63159 w 4827814"/>
              <a:gd name="connsiteY3448" fmla="*/ 1315574 h 5003676"/>
              <a:gd name="connsiteX3449" fmla="*/ 57460 w 4827814"/>
              <a:gd name="connsiteY3449" fmla="*/ 1305970 h 5003676"/>
              <a:gd name="connsiteX3450" fmla="*/ 55448 w 4827814"/>
              <a:gd name="connsiteY3450" fmla="*/ 1320122 h 5003676"/>
              <a:gd name="connsiteX3451" fmla="*/ 52097 w 4827814"/>
              <a:gd name="connsiteY3451" fmla="*/ 1334275 h 5003676"/>
              <a:gd name="connsiteX3452" fmla="*/ 45393 w 4827814"/>
              <a:gd name="connsiteY3452" fmla="*/ 1329220 h 5003676"/>
              <a:gd name="connsiteX3453" fmla="*/ 38689 w 4827814"/>
              <a:gd name="connsiteY3453" fmla="*/ 1318102 h 5003676"/>
              <a:gd name="connsiteX3454" fmla="*/ 44499 w 4827814"/>
              <a:gd name="connsiteY3454" fmla="*/ 1274131 h 5003676"/>
              <a:gd name="connsiteX3455" fmla="*/ 50309 w 4827814"/>
              <a:gd name="connsiteY3455" fmla="*/ 1245325 h 5003676"/>
              <a:gd name="connsiteX3456" fmla="*/ 86957 w 4827814"/>
              <a:gd name="connsiteY3456" fmla="*/ 1225106 h 5003676"/>
              <a:gd name="connsiteX3457" fmla="*/ 96455 w 4827814"/>
              <a:gd name="connsiteY3457" fmla="*/ 1209440 h 5003676"/>
              <a:gd name="connsiteX3458" fmla="*/ 103940 w 4827814"/>
              <a:gd name="connsiteY3458" fmla="*/ 1172546 h 5003676"/>
              <a:gd name="connsiteX3459" fmla="*/ 111202 w 4827814"/>
              <a:gd name="connsiteY3459" fmla="*/ 1158393 h 5003676"/>
              <a:gd name="connsiteX3460" fmla="*/ 116455 w 4827814"/>
              <a:gd name="connsiteY3460" fmla="*/ 1132113 h 5003676"/>
              <a:gd name="connsiteX3461" fmla="*/ 128075 w 4827814"/>
              <a:gd name="connsiteY3461" fmla="*/ 1132113 h 5003676"/>
              <a:gd name="connsiteX3462" fmla="*/ 138577 w 4827814"/>
              <a:gd name="connsiteY3462" fmla="*/ 1092691 h 5003676"/>
              <a:gd name="connsiteX3463" fmla="*/ 150421 w 4827814"/>
              <a:gd name="connsiteY3463" fmla="*/ 1059334 h 5003676"/>
              <a:gd name="connsiteX3464" fmla="*/ 150421 w 4827814"/>
              <a:gd name="connsiteY3464" fmla="*/ 1047203 h 5003676"/>
              <a:gd name="connsiteX3465" fmla="*/ 132655 w 4827814"/>
              <a:gd name="connsiteY3465" fmla="*/ 1031030 h 5003676"/>
              <a:gd name="connsiteX3466" fmla="*/ 112879 w 4827814"/>
              <a:gd name="connsiteY3466" fmla="*/ 1014857 h 5003676"/>
              <a:gd name="connsiteX3467" fmla="*/ 107739 w 4827814"/>
              <a:gd name="connsiteY3467" fmla="*/ 1016879 h 5003676"/>
              <a:gd name="connsiteX3468" fmla="*/ 103940 w 4827814"/>
              <a:gd name="connsiteY3468" fmla="*/ 1031030 h 5003676"/>
              <a:gd name="connsiteX3469" fmla="*/ 84947 w 4827814"/>
              <a:gd name="connsiteY3469" fmla="*/ 1045182 h 5003676"/>
              <a:gd name="connsiteX3470" fmla="*/ 67292 w 4827814"/>
              <a:gd name="connsiteY3470" fmla="*/ 1083591 h 5003676"/>
              <a:gd name="connsiteX3471" fmla="*/ 42935 w 4827814"/>
              <a:gd name="connsiteY3471" fmla="*/ 1109874 h 5003676"/>
              <a:gd name="connsiteX3472" fmla="*/ 19918 w 4827814"/>
              <a:gd name="connsiteY3472" fmla="*/ 1136154 h 5003676"/>
              <a:gd name="connsiteX3473" fmla="*/ 16343 w 4827814"/>
              <a:gd name="connsiteY3473" fmla="*/ 1115940 h 5003676"/>
              <a:gd name="connsiteX3474" fmla="*/ 22265 w 4827814"/>
              <a:gd name="connsiteY3474" fmla="*/ 1087636 h 5003676"/>
              <a:gd name="connsiteX3475" fmla="*/ 31539 w 4827814"/>
              <a:gd name="connsiteY3475" fmla="*/ 1083591 h 5003676"/>
              <a:gd name="connsiteX3476" fmla="*/ 33550 w 4827814"/>
              <a:gd name="connsiteY3476" fmla="*/ 1043665 h 5003676"/>
              <a:gd name="connsiteX3477" fmla="*/ 42264 w 4827814"/>
              <a:gd name="connsiteY3477" fmla="*/ 1031030 h 5003676"/>
              <a:gd name="connsiteX3478" fmla="*/ 54555 w 4827814"/>
              <a:gd name="connsiteY3478" fmla="*/ 995652 h 5003676"/>
              <a:gd name="connsiteX3479" fmla="*/ 68186 w 4827814"/>
              <a:gd name="connsiteY3479" fmla="*/ 978469 h 5003676"/>
              <a:gd name="connsiteX3480" fmla="*/ 73215 w 4827814"/>
              <a:gd name="connsiteY3480" fmla="*/ 949659 h 5003676"/>
              <a:gd name="connsiteX3481" fmla="*/ 81594 w 4827814"/>
              <a:gd name="connsiteY3481" fmla="*/ 942079 h 5003676"/>
              <a:gd name="connsiteX3482" fmla="*/ 112879 w 4827814"/>
              <a:gd name="connsiteY3482" fmla="*/ 881431 h 5003676"/>
              <a:gd name="connsiteX3483" fmla="*/ 129862 w 4827814"/>
              <a:gd name="connsiteY3483" fmla="*/ 877387 h 5003676"/>
              <a:gd name="connsiteX3484" fmla="*/ 130085 w 4827814"/>
              <a:gd name="connsiteY3484" fmla="*/ 865762 h 5003676"/>
              <a:gd name="connsiteX3485" fmla="*/ 131650 w 4827814"/>
              <a:gd name="connsiteY3485" fmla="*/ 857171 h 5003676"/>
              <a:gd name="connsiteX3486" fmla="*/ 134331 w 4827814"/>
              <a:gd name="connsiteY3486" fmla="*/ 861213 h 5003676"/>
              <a:gd name="connsiteX3487" fmla="*/ 137907 w 4827814"/>
              <a:gd name="connsiteY3487" fmla="*/ 861214 h 5003676"/>
              <a:gd name="connsiteX3488" fmla="*/ 149527 w 4827814"/>
              <a:gd name="connsiteY3488" fmla="*/ 824825 h 5003676"/>
              <a:gd name="connsiteX3489" fmla="*/ 172767 w 4827814"/>
              <a:gd name="connsiteY3489" fmla="*/ 796522 h 5003676"/>
              <a:gd name="connsiteX3490" fmla="*/ 198688 w 4827814"/>
              <a:gd name="connsiteY3490" fmla="*/ 768220 h 5003676"/>
              <a:gd name="connsiteX3491" fmla="*/ 201035 w 4827814"/>
              <a:gd name="connsiteY3491" fmla="*/ 776307 h 5003676"/>
              <a:gd name="connsiteX3492" fmla="*/ 204051 w 4827814"/>
              <a:gd name="connsiteY3492" fmla="*/ 748003 h 5003676"/>
              <a:gd name="connsiteX3493" fmla="*/ 224834 w 4827814"/>
              <a:gd name="connsiteY3493" fmla="*/ 732336 h 5003676"/>
              <a:gd name="connsiteX3494" fmla="*/ 244275 w 4827814"/>
              <a:gd name="connsiteY3494" fmla="*/ 719701 h 5003676"/>
              <a:gd name="connsiteX3495" fmla="*/ 245839 w 4827814"/>
              <a:gd name="connsiteY3495" fmla="*/ 724250 h 5003676"/>
              <a:gd name="connsiteX3496" fmla="*/ 246063 w 4827814"/>
              <a:gd name="connsiteY3496" fmla="*/ 731829 h 5003676"/>
              <a:gd name="connsiteX3497" fmla="*/ 251426 w 4827814"/>
              <a:gd name="connsiteY3497" fmla="*/ 731829 h 5003676"/>
              <a:gd name="connsiteX3498" fmla="*/ 270420 w 4827814"/>
              <a:gd name="connsiteY3498" fmla="*/ 698472 h 5003676"/>
              <a:gd name="connsiteX3499" fmla="*/ 290756 w 4827814"/>
              <a:gd name="connsiteY3499" fmla="*/ 695438 h 5003676"/>
              <a:gd name="connsiteX3500" fmla="*/ 317042 w 4827814"/>
              <a:gd name="connsiteY3500" fmla="*/ 662195 h 5003676"/>
              <a:gd name="connsiteX3501" fmla="*/ 350876 w 4827814"/>
              <a:gd name="connsiteY3501" fmla="*/ 631646 h 5003676"/>
              <a:gd name="connsiteX3502" fmla="*/ 367627 w 4827814"/>
              <a:gd name="connsiteY3502" fmla="*/ 598403 h 5003676"/>
              <a:gd name="connsiteX3503" fmla="*/ 390644 w 4827814"/>
              <a:gd name="connsiteY3503" fmla="*/ 588293 h 5003676"/>
              <a:gd name="connsiteX3504" fmla="*/ 412320 w 4827814"/>
              <a:gd name="connsiteY3504" fmla="*/ 578185 h 5003676"/>
              <a:gd name="connsiteX3505" fmla="*/ 414890 w 4827814"/>
              <a:gd name="connsiteY3505" fmla="*/ 577175 h 5003676"/>
              <a:gd name="connsiteX3506" fmla="*/ 416789 w 4827814"/>
              <a:gd name="connsiteY3506" fmla="*/ 570098 h 5003676"/>
              <a:gd name="connsiteX3507" fmla="*/ 416789 w 4827814"/>
              <a:gd name="connsiteY3507" fmla="*/ 566056 h 5003676"/>
              <a:gd name="connsiteX3508" fmla="*/ 426845 w 4827814"/>
              <a:gd name="connsiteY3508" fmla="*/ 568078 h 5003676"/>
              <a:gd name="connsiteX3509" fmla="*/ 432878 w 4827814"/>
              <a:gd name="connsiteY3509" fmla="*/ 545839 h 5003676"/>
              <a:gd name="connsiteX3510" fmla="*/ 431984 w 4827814"/>
              <a:gd name="connsiteY3510" fmla="*/ 525624 h 5003676"/>
              <a:gd name="connsiteX3511" fmla="*/ 436119 w 4827814"/>
              <a:gd name="connsiteY3511" fmla="*/ 517537 h 5003676"/>
              <a:gd name="connsiteX3512" fmla="*/ 446287 w 4827814"/>
              <a:gd name="connsiteY3512" fmla="*/ 509451 h 5003676"/>
              <a:gd name="connsiteX3513" fmla="*/ 458465 w 4827814"/>
              <a:gd name="connsiteY3513" fmla="*/ 495803 h 5003676"/>
              <a:gd name="connsiteX3514" fmla="*/ 471315 w 4827814"/>
              <a:gd name="connsiteY3514" fmla="*/ 497320 h 5003676"/>
              <a:gd name="connsiteX3515" fmla="*/ 479359 w 4827814"/>
              <a:gd name="connsiteY3515" fmla="*/ 481147 h 5003676"/>
              <a:gd name="connsiteX3516" fmla="*/ 490085 w 4827814"/>
              <a:gd name="connsiteY3516" fmla="*/ 485191 h 5003676"/>
              <a:gd name="connsiteX3517" fmla="*/ 493436 w 4827814"/>
              <a:gd name="connsiteY3517" fmla="*/ 470533 h 5003676"/>
              <a:gd name="connsiteX3518" fmla="*/ 498129 w 4827814"/>
              <a:gd name="connsiteY3518" fmla="*/ 464973 h 5003676"/>
              <a:gd name="connsiteX3519" fmla="*/ 541146 w 4827814"/>
              <a:gd name="connsiteY3519" fmla="*/ 425048 h 5003676"/>
              <a:gd name="connsiteX3520" fmla="*/ 584833 w 4827814"/>
              <a:gd name="connsiteY3520" fmla="*/ 412413 h 5003676"/>
              <a:gd name="connsiteX3521" fmla="*/ 620587 w 4827814"/>
              <a:gd name="connsiteY3521" fmla="*/ 394891 h 5003676"/>
              <a:gd name="connsiteX3522" fmla="*/ 676006 w 4827814"/>
              <a:gd name="connsiteY3522" fmla="*/ 358501 h 5003676"/>
              <a:gd name="connsiteX3523" fmla="*/ 708185 w 4827814"/>
              <a:gd name="connsiteY3523" fmla="*/ 327503 h 5003676"/>
              <a:gd name="connsiteX3524" fmla="*/ 720252 w 4827814"/>
              <a:gd name="connsiteY3524" fmla="*/ 327503 h 5003676"/>
              <a:gd name="connsiteX3525" fmla="*/ 729638 w 4827814"/>
              <a:gd name="connsiteY3525" fmla="*/ 315371 h 5003676"/>
              <a:gd name="connsiteX3526" fmla="*/ 930420 w 4827814"/>
              <a:gd name="connsiteY3526" fmla="*/ 238551 h 5003676"/>
              <a:gd name="connsiteX3527" fmla="*/ 1131871 w 4827814"/>
              <a:gd name="connsiteY3527" fmla="*/ 161730 h 5003676"/>
              <a:gd name="connsiteX3528" fmla="*/ 1153883 w 4827814"/>
              <a:gd name="connsiteY3528" fmla="*/ 166279 h 5003676"/>
              <a:gd name="connsiteX3529" fmla="*/ 1173883 w 4827814"/>
              <a:gd name="connsiteY3529" fmla="*/ 149599 h 5003676"/>
              <a:gd name="connsiteX3530" fmla="*/ 1201592 w 4827814"/>
              <a:gd name="connsiteY3530" fmla="*/ 149599 h 5003676"/>
              <a:gd name="connsiteX3531" fmla="*/ 1203379 w 4827814"/>
              <a:gd name="connsiteY3531" fmla="*/ 133426 h 5003676"/>
              <a:gd name="connsiteX3532" fmla="*/ 1206062 w 4827814"/>
              <a:gd name="connsiteY3532" fmla="*/ 149599 h 5003676"/>
              <a:gd name="connsiteX3533" fmla="*/ 1211424 w 4827814"/>
              <a:gd name="connsiteY3533" fmla="*/ 149599 h 5003676"/>
              <a:gd name="connsiteX3534" fmla="*/ 1218128 w 4827814"/>
              <a:gd name="connsiteY3534" fmla="*/ 140502 h 5003676"/>
              <a:gd name="connsiteX3535" fmla="*/ 1224832 w 4827814"/>
              <a:gd name="connsiteY3535" fmla="*/ 149599 h 5003676"/>
              <a:gd name="connsiteX3536" fmla="*/ 1249972 w 4827814"/>
              <a:gd name="connsiteY3536" fmla="*/ 118771 h 5003676"/>
              <a:gd name="connsiteX3537" fmla="*/ 1275782 w 4827814"/>
              <a:gd name="connsiteY3537" fmla="*/ 109166 h 5003676"/>
              <a:gd name="connsiteX3538" fmla="*/ 1278464 w 4827814"/>
              <a:gd name="connsiteY3538" fmla="*/ 97038 h 5003676"/>
              <a:gd name="connsiteX3539" fmla="*/ 1282039 w 4827814"/>
              <a:gd name="connsiteY3539" fmla="*/ 109167 h 5003676"/>
              <a:gd name="connsiteX3540" fmla="*/ 1284720 w 4827814"/>
              <a:gd name="connsiteY3540" fmla="*/ 109167 h 5003676"/>
              <a:gd name="connsiteX3541" fmla="*/ 1301816 w 4827814"/>
              <a:gd name="connsiteY3541" fmla="*/ 88445 h 5003676"/>
              <a:gd name="connsiteX3542" fmla="*/ 1319581 w 4827814"/>
              <a:gd name="connsiteY3542" fmla="*/ 76820 h 5003676"/>
              <a:gd name="connsiteX3543" fmla="*/ 1323156 w 4827814"/>
              <a:gd name="connsiteY3543" fmla="*/ 76821 h 5003676"/>
              <a:gd name="connsiteX3544" fmla="*/ 1348072 w 4827814"/>
              <a:gd name="connsiteY3544" fmla="*/ 89456 h 5003676"/>
              <a:gd name="connsiteX3545" fmla="*/ 1372318 w 4827814"/>
              <a:gd name="connsiteY3545" fmla="*/ 56606 h 5003676"/>
              <a:gd name="connsiteX3546" fmla="*/ 1379470 w 4827814"/>
              <a:gd name="connsiteY3546" fmla="*/ 76821 h 5003676"/>
              <a:gd name="connsiteX3547" fmla="*/ 1382933 w 4827814"/>
              <a:gd name="connsiteY3547" fmla="*/ 69745 h 5003676"/>
              <a:gd name="connsiteX3548" fmla="*/ 1385726 w 4827814"/>
              <a:gd name="connsiteY3548" fmla="*/ 56606 h 5003676"/>
              <a:gd name="connsiteX3549" fmla="*/ 1390195 w 4827814"/>
              <a:gd name="connsiteY3549" fmla="*/ 56605 h 5003676"/>
              <a:gd name="connsiteX3550" fmla="*/ 1393770 w 4827814"/>
              <a:gd name="connsiteY3550" fmla="*/ 72779 h 5003676"/>
              <a:gd name="connsiteX3551" fmla="*/ 1397682 w 4827814"/>
              <a:gd name="connsiteY3551" fmla="*/ 67723 h 5003676"/>
              <a:gd name="connsiteX3552" fmla="*/ 1400922 w 4827814"/>
              <a:gd name="connsiteY3552" fmla="*/ 56606 h 5003676"/>
              <a:gd name="connsiteX3553" fmla="*/ 1403603 w 4827814"/>
              <a:gd name="connsiteY3553" fmla="*/ 72778 h 5003676"/>
              <a:gd name="connsiteX3554" fmla="*/ 1407178 w 4827814"/>
              <a:gd name="connsiteY3554" fmla="*/ 56606 h 5003676"/>
              <a:gd name="connsiteX3555" fmla="*/ 1464385 w 4827814"/>
              <a:gd name="connsiteY3555" fmla="*/ 56605 h 5003676"/>
              <a:gd name="connsiteX3556" fmla="*/ 1472431 w 4827814"/>
              <a:gd name="connsiteY3556" fmla="*/ 76821 h 5003676"/>
              <a:gd name="connsiteX3557" fmla="*/ 1476899 w 4827814"/>
              <a:gd name="connsiteY3557" fmla="*/ 65196 h 5003676"/>
              <a:gd name="connsiteX3558" fmla="*/ 1481368 w 4827814"/>
              <a:gd name="connsiteY3558" fmla="*/ 56606 h 5003676"/>
              <a:gd name="connsiteX3559" fmla="*/ 1484944 w 4827814"/>
              <a:gd name="connsiteY3559" fmla="*/ 56605 h 5003676"/>
              <a:gd name="connsiteX3560" fmla="*/ 1485167 w 4827814"/>
              <a:gd name="connsiteY3560" fmla="*/ 67723 h 5003676"/>
              <a:gd name="connsiteX3561" fmla="*/ 1486732 w 4827814"/>
              <a:gd name="connsiteY3561" fmla="*/ 72779 h 5003676"/>
              <a:gd name="connsiteX3562" fmla="*/ 1488519 w 4827814"/>
              <a:gd name="connsiteY3562" fmla="*/ 66206 h 5003676"/>
              <a:gd name="connsiteX3563" fmla="*/ 1490307 w 4827814"/>
              <a:gd name="connsiteY3563" fmla="*/ 56605 h 5003676"/>
              <a:gd name="connsiteX3564" fmla="*/ 1493882 w 4827814"/>
              <a:gd name="connsiteY3564" fmla="*/ 56606 h 5003676"/>
              <a:gd name="connsiteX3565" fmla="*/ 1495559 w 4827814"/>
              <a:gd name="connsiteY3565" fmla="*/ 73282 h 5003676"/>
              <a:gd name="connsiteX3566" fmla="*/ 1499246 w 4827814"/>
              <a:gd name="connsiteY3566" fmla="*/ 80865 h 5003676"/>
              <a:gd name="connsiteX3567" fmla="*/ 1502821 w 4827814"/>
              <a:gd name="connsiteY3567" fmla="*/ 74293 h 5003676"/>
              <a:gd name="connsiteX3568" fmla="*/ 1506397 w 4827814"/>
              <a:gd name="connsiteY3568" fmla="*/ 64692 h 5003676"/>
              <a:gd name="connsiteX3569" fmla="*/ 1507737 w 4827814"/>
              <a:gd name="connsiteY3569" fmla="*/ 73789 h 5003676"/>
              <a:gd name="connsiteX3570" fmla="*/ 1511760 w 4827814"/>
              <a:gd name="connsiteY3570" fmla="*/ 76821 h 5003676"/>
              <a:gd name="connsiteX3571" fmla="*/ 1528742 w 4827814"/>
              <a:gd name="connsiteY3571" fmla="*/ 80865 h 5003676"/>
              <a:gd name="connsiteX3572" fmla="*/ 1537234 w 4827814"/>
              <a:gd name="connsiteY3572" fmla="*/ 66713 h 5003676"/>
              <a:gd name="connsiteX3573" fmla="*/ 1545726 w 4827814"/>
              <a:gd name="connsiteY3573" fmla="*/ 52561 h 5003676"/>
              <a:gd name="connsiteX3574" fmla="*/ 1550531 w 4827814"/>
              <a:gd name="connsiteY3574" fmla="*/ 66713 h 5003676"/>
              <a:gd name="connsiteX3575" fmla="*/ 1554664 w 4827814"/>
              <a:gd name="connsiteY3575" fmla="*/ 80865 h 5003676"/>
              <a:gd name="connsiteX3576" fmla="*/ 1556229 w 4827814"/>
              <a:gd name="connsiteY3576" fmla="*/ 71768 h 5003676"/>
              <a:gd name="connsiteX3577" fmla="*/ 1556452 w 4827814"/>
              <a:gd name="connsiteY3577" fmla="*/ 56606 h 5003676"/>
              <a:gd name="connsiteX3578" fmla="*/ 1560027 w 4827814"/>
              <a:gd name="connsiteY3578" fmla="*/ 56605 h 5003676"/>
              <a:gd name="connsiteX3579" fmla="*/ 1565391 w 4827814"/>
              <a:gd name="connsiteY3579" fmla="*/ 76820 h 5003676"/>
              <a:gd name="connsiteX3580" fmla="*/ 1569302 w 4827814"/>
              <a:gd name="connsiteY3580" fmla="*/ 69745 h 5003676"/>
              <a:gd name="connsiteX3581" fmla="*/ 1572542 w 4827814"/>
              <a:gd name="connsiteY3581" fmla="*/ 56605 h 5003676"/>
              <a:gd name="connsiteX3582" fmla="*/ 1576117 w 4827814"/>
              <a:gd name="connsiteY3582" fmla="*/ 56606 h 5003676"/>
              <a:gd name="connsiteX3583" fmla="*/ 1587737 w 4827814"/>
              <a:gd name="connsiteY3583" fmla="*/ 67723 h 5003676"/>
              <a:gd name="connsiteX3584" fmla="*/ 1602039 w 4827814"/>
              <a:gd name="connsiteY3584" fmla="*/ 48518 h 5003676"/>
              <a:gd name="connsiteX3585" fmla="*/ 1623603 w 4827814"/>
              <a:gd name="connsiteY3585" fmla="*/ 52561 h 5003676"/>
              <a:gd name="connsiteX3586" fmla="*/ 1643156 w 4827814"/>
              <a:gd name="connsiteY3586" fmla="*/ 68734 h 5003676"/>
              <a:gd name="connsiteX3587" fmla="*/ 1647625 w 4827814"/>
              <a:gd name="connsiteY3587" fmla="*/ 56605 h 5003676"/>
              <a:gd name="connsiteX3588" fmla="*/ 1663714 w 4827814"/>
              <a:gd name="connsiteY3588" fmla="*/ 66713 h 5003676"/>
              <a:gd name="connsiteX3589" fmla="*/ 1679804 w 4827814"/>
              <a:gd name="connsiteY3589" fmla="*/ 76821 h 5003676"/>
              <a:gd name="connsiteX3590" fmla="*/ 1690977 w 4827814"/>
              <a:gd name="connsiteY3590" fmla="*/ 71261 h 5003676"/>
              <a:gd name="connsiteX3591" fmla="*/ 1702150 w 4827814"/>
              <a:gd name="connsiteY3591" fmla="*/ 56605 h 5003676"/>
              <a:gd name="connsiteX3592" fmla="*/ 1718352 w 4827814"/>
              <a:gd name="connsiteY3592" fmla="*/ 65703 h 5003676"/>
              <a:gd name="connsiteX3593" fmla="*/ 1732541 w 4827814"/>
              <a:gd name="connsiteY3593" fmla="*/ 44474 h 5003676"/>
              <a:gd name="connsiteX3594" fmla="*/ 1737010 w 4827814"/>
              <a:gd name="connsiteY3594" fmla="*/ 52057 h 5003676"/>
              <a:gd name="connsiteX3595" fmla="*/ 1741479 w 4827814"/>
              <a:gd name="connsiteY3595" fmla="*/ 44475 h 5003676"/>
              <a:gd name="connsiteX3596" fmla="*/ 1784383 w 4827814"/>
              <a:gd name="connsiteY3596" fmla="*/ 39926 h 5003676"/>
              <a:gd name="connsiteX3597" fmla="*/ 1827288 w 4827814"/>
              <a:gd name="connsiteY3597" fmla="*/ 44475 h 5003676"/>
              <a:gd name="connsiteX3598" fmla="*/ 1842484 w 4827814"/>
              <a:gd name="connsiteY3598" fmla="*/ 56605 h 5003676"/>
              <a:gd name="connsiteX3599" fmla="*/ 1908629 w 4827814"/>
              <a:gd name="connsiteY3599" fmla="*/ 56606 h 5003676"/>
              <a:gd name="connsiteX3600" fmla="*/ 1911310 w 4827814"/>
              <a:gd name="connsiteY3600" fmla="*/ 28301 h 5003676"/>
              <a:gd name="connsiteX3601" fmla="*/ 1966730 w 4827814"/>
              <a:gd name="connsiteY3601" fmla="*/ 28301 h 5003676"/>
              <a:gd name="connsiteX3602" fmla="*/ 1985500 w 4827814"/>
              <a:gd name="connsiteY3602" fmla="*/ 36388 h 5003676"/>
              <a:gd name="connsiteX3603" fmla="*/ 1987735 w 4827814"/>
              <a:gd name="connsiteY3603" fmla="*/ 38916 h 5003676"/>
              <a:gd name="connsiteX3604" fmla="*/ 1989970 w 4827814"/>
              <a:gd name="connsiteY3604" fmla="*/ 44475 h 5003676"/>
              <a:gd name="connsiteX3605" fmla="*/ 1987288 w 4827814"/>
              <a:gd name="connsiteY3605" fmla="*/ 44475 h 5003676"/>
              <a:gd name="connsiteX3606" fmla="*/ 1987288 w 4827814"/>
              <a:gd name="connsiteY3606" fmla="*/ 56605 h 5003676"/>
              <a:gd name="connsiteX3607" fmla="*/ 2001589 w 4827814"/>
              <a:gd name="connsiteY3607" fmla="*/ 42453 h 5003676"/>
              <a:gd name="connsiteX3608" fmla="*/ 2015891 w 4827814"/>
              <a:gd name="connsiteY3608" fmla="*/ 28302 h 5003676"/>
              <a:gd name="connsiteX3609" fmla="*/ 2054327 w 4827814"/>
              <a:gd name="connsiteY3609" fmla="*/ 27798 h 5003676"/>
              <a:gd name="connsiteX3610" fmla="*/ 2092763 w 4827814"/>
              <a:gd name="connsiteY3610" fmla="*/ 24259 h 5003676"/>
              <a:gd name="connsiteX3611" fmla="*/ 2093209 w 4827814"/>
              <a:gd name="connsiteY3611" fmla="*/ 7580 h 5003676"/>
              <a:gd name="connsiteX3612" fmla="*/ 2096338 w 4827814"/>
              <a:gd name="connsiteY3612" fmla="*/ 0 h 50036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</a:cxnLst>
            <a:rect l="l" t="t" r="r" b="b"/>
            <a:pathLst>
              <a:path w="4827814" h="5003676">
                <a:moveTo>
                  <a:pt x="4256656" y="4931889"/>
                </a:moveTo>
                <a:lnTo>
                  <a:pt x="4273024" y="4939080"/>
                </a:lnTo>
                <a:lnTo>
                  <a:pt x="4268145" y="4950184"/>
                </a:lnTo>
                <a:cubicBezTo>
                  <a:pt x="4266698" y="4950651"/>
                  <a:pt x="4263463" y="4950334"/>
                  <a:pt x="4258435" y="4949228"/>
                </a:cubicBezTo>
                <a:cubicBezTo>
                  <a:pt x="4253409" y="4948123"/>
                  <a:pt x="4252815" y="4942344"/>
                  <a:pt x="4256656" y="4931889"/>
                </a:cubicBezTo>
                <a:close/>
                <a:moveTo>
                  <a:pt x="3687972" y="4712954"/>
                </a:moveTo>
                <a:lnTo>
                  <a:pt x="3711714" y="4727803"/>
                </a:lnTo>
                <a:lnTo>
                  <a:pt x="3679840" y="4731465"/>
                </a:lnTo>
                <a:close/>
                <a:moveTo>
                  <a:pt x="988124" y="4697818"/>
                </a:moveTo>
                <a:lnTo>
                  <a:pt x="970857" y="4702445"/>
                </a:lnTo>
                <a:lnTo>
                  <a:pt x="972949" y="4710256"/>
                </a:lnTo>
                <a:cubicBezTo>
                  <a:pt x="977228" y="4716871"/>
                  <a:pt x="980672" y="4718214"/>
                  <a:pt x="983283" y="4714288"/>
                </a:cubicBezTo>
                <a:cubicBezTo>
                  <a:pt x="985894" y="4710361"/>
                  <a:pt x="987508" y="4704870"/>
                  <a:pt x="988124" y="4697818"/>
                </a:cubicBezTo>
                <a:close/>
                <a:moveTo>
                  <a:pt x="3764742" y="4680440"/>
                </a:moveTo>
                <a:lnTo>
                  <a:pt x="3770481" y="4687377"/>
                </a:lnTo>
                <a:cubicBezTo>
                  <a:pt x="3769139" y="4689273"/>
                  <a:pt x="3767544" y="4691329"/>
                  <a:pt x="3765692" y="4693555"/>
                </a:cubicBezTo>
                <a:cubicBezTo>
                  <a:pt x="3763840" y="4695777"/>
                  <a:pt x="3762448" y="4696819"/>
                  <a:pt x="3761510" y="4696686"/>
                </a:cubicBezTo>
                <a:cubicBezTo>
                  <a:pt x="3760280" y="4695407"/>
                  <a:pt x="3760274" y="4692462"/>
                  <a:pt x="3761489" y="4687843"/>
                </a:cubicBezTo>
                <a:close/>
                <a:moveTo>
                  <a:pt x="634866" y="4671080"/>
                </a:moveTo>
                <a:lnTo>
                  <a:pt x="648864" y="4671517"/>
                </a:lnTo>
                <a:lnTo>
                  <a:pt x="638006" y="4682798"/>
                </a:lnTo>
                <a:close/>
                <a:moveTo>
                  <a:pt x="3706659" y="4663754"/>
                </a:moveTo>
                <a:lnTo>
                  <a:pt x="3709933" y="4665193"/>
                </a:lnTo>
                <a:cubicBezTo>
                  <a:pt x="3708272" y="4668878"/>
                  <a:pt x="3706509" y="4672522"/>
                  <a:pt x="3704645" y="4676117"/>
                </a:cubicBezTo>
                <a:cubicBezTo>
                  <a:pt x="3702779" y="4679715"/>
                  <a:pt x="3701017" y="4683355"/>
                  <a:pt x="3699357" y="4687044"/>
                </a:cubicBezTo>
                <a:lnTo>
                  <a:pt x="3696901" y="4685965"/>
                </a:lnTo>
                <a:close/>
                <a:moveTo>
                  <a:pt x="4005229" y="4648085"/>
                </a:moveTo>
                <a:lnTo>
                  <a:pt x="4021596" y="4655276"/>
                </a:lnTo>
                <a:lnTo>
                  <a:pt x="4016717" y="4666380"/>
                </a:lnTo>
                <a:cubicBezTo>
                  <a:pt x="4015270" y="4666847"/>
                  <a:pt x="4012035" y="4666530"/>
                  <a:pt x="4007007" y="4665424"/>
                </a:cubicBezTo>
                <a:cubicBezTo>
                  <a:pt x="4001981" y="4664319"/>
                  <a:pt x="4001387" y="4658540"/>
                  <a:pt x="4005229" y="4648085"/>
                </a:cubicBezTo>
                <a:close/>
                <a:moveTo>
                  <a:pt x="690569" y="4626855"/>
                </a:moveTo>
                <a:lnTo>
                  <a:pt x="682798" y="4628938"/>
                </a:lnTo>
                <a:lnTo>
                  <a:pt x="685937" y="4640652"/>
                </a:lnTo>
                <a:lnTo>
                  <a:pt x="687664" y="4640190"/>
                </a:lnTo>
                <a:cubicBezTo>
                  <a:pt x="688563" y="4639949"/>
                  <a:pt x="689308" y="4638703"/>
                  <a:pt x="689901" y="4636452"/>
                </a:cubicBezTo>
                <a:cubicBezTo>
                  <a:pt x="690493" y="4634198"/>
                  <a:pt x="690716" y="4631001"/>
                  <a:pt x="690569" y="4626855"/>
                </a:cubicBezTo>
                <a:close/>
                <a:moveTo>
                  <a:pt x="3923844" y="4547192"/>
                </a:moveTo>
                <a:lnTo>
                  <a:pt x="3918966" y="4558296"/>
                </a:lnTo>
                <a:lnTo>
                  <a:pt x="3914874" y="4556498"/>
                </a:lnTo>
                <a:cubicBezTo>
                  <a:pt x="3917227" y="4551185"/>
                  <a:pt x="3919027" y="4548111"/>
                  <a:pt x="3920268" y="4547275"/>
                </a:cubicBezTo>
                <a:cubicBezTo>
                  <a:pt x="3921509" y="4546441"/>
                  <a:pt x="3922702" y="4546412"/>
                  <a:pt x="3923844" y="4547192"/>
                </a:cubicBezTo>
                <a:close/>
                <a:moveTo>
                  <a:pt x="3963021" y="4543065"/>
                </a:moveTo>
                <a:lnTo>
                  <a:pt x="3963574" y="4544562"/>
                </a:lnTo>
                <a:lnTo>
                  <a:pt x="3966434" y="4547880"/>
                </a:lnTo>
                <a:close/>
                <a:moveTo>
                  <a:pt x="1127447" y="4509794"/>
                </a:moveTo>
                <a:cubicBezTo>
                  <a:pt x="1124933" y="4516309"/>
                  <a:pt x="1122663" y="4520930"/>
                  <a:pt x="1120635" y="4523653"/>
                </a:cubicBezTo>
                <a:cubicBezTo>
                  <a:pt x="1118607" y="4526376"/>
                  <a:pt x="1118018" y="4529500"/>
                  <a:pt x="1118865" y="4533022"/>
                </a:cubicBezTo>
                <a:cubicBezTo>
                  <a:pt x="1120066" y="4536713"/>
                  <a:pt x="1121576" y="4538750"/>
                  <a:pt x="1123395" y="4539134"/>
                </a:cubicBezTo>
                <a:cubicBezTo>
                  <a:pt x="1125213" y="4539517"/>
                  <a:pt x="1126416" y="4539545"/>
                  <a:pt x="1127001" y="4539213"/>
                </a:cubicBezTo>
                <a:cubicBezTo>
                  <a:pt x="1124134" y="4528296"/>
                  <a:pt x="1123407" y="4522562"/>
                  <a:pt x="1124821" y="4522008"/>
                </a:cubicBezTo>
                <a:cubicBezTo>
                  <a:pt x="1126234" y="4521454"/>
                  <a:pt x="1128156" y="4521289"/>
                  <a:pt x="1130587" y="4521510"/>
                </a:cubicBezTo>
                <a:close/>
                <a:moveTo>
                  <a:pt x="3874747" y="4436188"/>
                </a:moveTo>
                <a:lnTo>
                  <a:pt x="3871440" y="4436737"/>
                </a:lnTo>
                <a:lnTo>
                  <a:pt x="3865574" y="4450931"/>
                </a:lnTo>
                <a:lnTo>
                  <a:pt x="3874454" y="4459573"/>
                </a:lnTo>
                <a:lnTo>
                  <a:pt x="3876812" y="4445377"/>
                </a:lnTo>
                <a:cubicBezTo>
                  <a:pt x="3877039" y="4440230"/>
                  <a:pt x="3876350" y="4437167"/>
                  <a:pt x="3874747" y="4436188"/>
                </a:cubicBezTo>
                <a:close/>
                <a:moveTo>
                  <a:pt x="1193904" y="4412454"/>
                </a:moveTo>
                <a:cubicBezTo>
                  <a:pt x="1186122" y="4414279"/>
                  <a:pt x="1177217" y="4420327"/>
                  <a:pt x="1167188" y="4430601"/>
                </a:cubicBezTo>
                <a:cubicBezTo>
                  <a:pt x="1157158" y="4440875"/>
                  <a:pt x="1153846" y="4454843"/>
                  <a:pt x="1157248" y="4472507"/>
                </a:cubicBezTo>
                <a:lnTo>
                  <a:pt x="1158295" y="4476414"/>
                </a:lnTo>
                <a:lnTo>
                  <a:pt x="1198874" y="4465540"/>
                </a:lnTo>
                <a:cubicBezTo>
                  <a:pt x="1201577" y="4464117"/>
                  <a:pt x="1203327" y="4460859"/>
                  <a:pt x="1204120" y="4455763"/>
                </a:cubicBezTo>
                <a:cubicBezTo>
                  <a:pt x="1204914" y="4450666"/>
                  <a:pt x="1206662" y="4447406"/>
                  <a:pt x="1209366" y="4445986"/>
                </a:cubicBezTo>
                <a:lnTo>
                  <a:pt x="1204133" y="4426457"/>
                </a:lnTo>
                <a:cubicBezTo>
                  <a:pt x="1203620" y="4426769"/>
                  <a:pt x="1202704" y="4426665"/>
                  <a:pt x="1201389" y="4426145"/>
                </a:cubicBezTo>
                <a:cubicBezTo>
                  <a:pt x="1200074" y="4425626"/>
                  <a:pt x="1198853" y="4423512"/>
                  <a:pt x="1197723" y="4419802"/>
                </a:cubicBezTo>
                <a:cubicBezTo>
                  <a:pt x="1197268" y="4417743"/>
                  <a:pt x="1196825" y="4415944"/>
                  <a:pt x="1196392" y="4414404"/>
                </a:cubicBezTo>
                <a:cubicBezTo>
                  <a:pt x="1195960" y="4412863"/>
                  <a:pt x="1195130" y="4412211"/>
                  <a:pt x="1193904" y="4412454"/>
                </a:cubicBezTo>
                <a:close/>
                <a:moveTo>
                  <a:pt x="3513313" y="4396636"/>
                </a:moveTo>
                <a:lnTo>
                  <a:pt x="3519052" y="4403573"/>
                </a:lnTo>
                <a:cubicBezTo>
                  <a:pt x="3517711" y="4405469"/>
                  <a:pt x="3516116" y="4407525"/>
                  <a:pt x="3514264" y="4409751"/>
                </a:cubicBezTo>
                <a:cubicBezTo>
                  <a:pt x="3512412" y="4411973"/>
                  <a:pt x="3511019" y="4413015"/>
                  <a:pt x="3510082" y="4412882"/>
                </a:cubicBezTo>
                <a:cubicBezTo>
                  <a:pt x="3508852" y="4411603"/>
                  <a:pt x="3508846" y="4408658"/>
                  <a:pt x="3510061" y="4404040"/>
                </a:cubicBezTo>
                <a:close/>
                <a:moveTo>
                  <a:pt x="3723181" y="4388372"/>
                </a:moveTo>
                <a:cubicBezTo>
                  <a:pt x="3737911" y="4394750"/>
                  <a:pt x="3752030" y="4402241"/>
                  <a:pt x="3765540" y="4410844"/>
                </a:cubicBezTo>
                <a:cubicBezTo>
                  <a:pt x="3779050" y="4419449"/>
                  <a:pt x="3791949" y="4429716"/>
                  <a:pt x="3804239" y="4441649"/>
                </a:cubicBezTo>
                <a:cubicBezTo>
                  <a:pt x="3806421" y="4442608"/>
                  <a:pt x="3810450" y="4446585"/>
                  <a:pt x="3816326" y="4453582"/>
                </a:cubicBezTo>
                <a:cubicBezTo>
                  <a:pt x="3822201" y="4460581"/>
                  <a:pt x="3824194" y="4468081"/>
                  <a:pt x="3822305" y="4476084"/>
                </a:cubicBezTo>
                <a:cubicBezTo>
                  <a:pt x="3819333" y="4479377"/>
                  <a:pt x="3816308" y="4482097"/>
                  <a:pt x="3813230" y="4484241"/>
                </a:cubicBezTo>
                <a:cubicBezTo>
                  <a:pt x="3810153" y="4486384"/>
                  <a:pt x="3807735" y="4487164"/>
                  <a:pt x="3805979" y="4486577"/>
                </a:cubicBezTo>
                <a:cubicBezTo>
                  <a:pt x="3794144" y="4480273"/>
                  <a:pt x="3783633" y="4471238"/>
                  <a:pt x="3774442" y="4459471"/>
                </a:cubicBezTo>
                <a:cubicBezTo>
                  <a:pt x="3765253" y="4447704"/>
                  <a:pt x="3754738" y="4438671"/>
                  <a:pt x="3742904" y="4432368"/>
                </a:cubicBezTo>
                <a:cubicBezTo>
                  <a:pt x="3747520" y="4418018"/>
                  <a:pt x="3745558" y="4409059"/>
                  <a:pt x="3737017" y="4405490"/>
                </a:cubicBezTo>
                <a:cubicBezTo>
                  <a:pt x="3728475" y="4401922"/>
                  <a:pt x="3722237" y="4399916"/>
                  <a:pt x="3718302" y="4399476"/>
                </a:cubicBezTo>
                <a:close/>
                <a:moveTo>
                  <a:pt x="383437" y="4387277"/>
                </a:moveTo>
                <a:lnTo>
                  <a:pt x="397435" y="4387712"/>
                </a:lnTo>
                <a:lnTo>
                  <a:pt x="386577" y="4398994"/>
                </a:lnTo>
                <a:close/>
                <a:moveTo>
                  <a:pt x="3455231" y="4379950"/>
                </a:moveTo>
                <a:lnTo>
                  <a:pt x="3458505" y="4381389"/>
                </a:lnTo>
                <a:cubicBezTo>
                  <a:pt x="3456844" y="4385074"/>
                  <a:pt x="3455081" y="4388718"/>
                  <a:pt x="3453217" y="4392313"/>
                </a:cubicBezTo>
                <a:cubicBezTo>
                  <a:pt x="3451352" y="4395911"/>
                  <a:pt x="3449589" y="4399551"/>
                  <a:pt x="3447929" y="4403240"/>
                </a:cubicBezTo>
                <a:lnTo>
                  <a:pt x="3445473" y="4402161"/>
                </a:lnTo>
                <a:close/>
                <a:moveTo>
                  <a:pt x="3281694" y="4375474"/>
                </a:moveTo>
                <a:lnTo>
                  <a:pt x="3276814" y="4386581"/>
                </a:lnTo>
                <a:lnTo>
                  <a:pt x="3286635" y="4390896"/>
                </a:lnTo>
                <a:cubicBezTo>
                  <a:pt x="3282470" y="4401762"/>
                  <a:pt x="3282079" y="4409320"/>
                  <a:pt x="3285462" y="4413564"/>
                </a:cubicBezTo>
                <a:cubicBezTo>
                  <a:pt x="3288844" y="4417810"/>
                  <a:pt x="3291712" y="4420174"/>
                  <a:pt x="3294062" y="4420656"/>
                </a:cubicBezTo>
                <a:cubicBezTo>
                  <a:pt x="3296875" y="4421522"/>
                  <a:pt x="3301882" y="4421146"/>
                  <a:pt x="3309082" y="4419526"/>
                </a:cubicBezTo>
                <a:cubicBezTo>
                  <a:pt x="3316283" y="4417903"/>
                  <a:pt x="3321080" y="4415226"/>
                  <a:pt x="3323471" y="4411494"/>
                </a:cubicBezTo>
                <a:cubicBezTo>
                  <a:pt x="3324691" y="4408349"/>
                  <a:pt x="3324687" y="4406876"/>
                  <a:pt x="3323461" y="4407074"/>
                </a:cubicBezTo>
                <a:cubicBezTo>
                  <a:pt x="3316602" y="4401576"/>
                  <a:pt x="3309844" y="4395846"/>
                  <a:pt x="3303187" y="4389885"/>
                </a:cubicBezTo>
                <a:cubicBezTo>
                  <a:pt x="3296531" y="4383925"/>
                  <a:pt x="3289366" y="4379121"/>
                  <a:pt x="3281694" y="4375474"/>
                </a:cubicBezTo>
                <a:close/>
                <a:moveTo>
                  <a:pt x="439140" y="4343052"/>
                </a:moveTo>
                <a:lnTo>
                  <a:pt x="431369" y="4345134"/>
                </a:lnTo>
                <a:lnTo>
                  <a:pt x="434508" y="4356849"/>
                </a:lnTo>
                <a:lnTo>
                  <a:pt x="436235" y="4356386"/>
                </a:lnTo>
                <a:cubicBezTo>
                  <a:pt x="437134" y="4356145"/>
                  <a:pt x="437880" y="4354899"/>
                  <a:pt x="438473" y="4352648"/>
                </a:cubicBezTo>
                <a:cubicBezTo>
                  <a:pt x="439064" y="4350395"/>
                  <a:pt x="439286" y="4347196"/>
                  <a:pt x="439140" y="4343052"/>
                </a:cubicBezTo>
                <a:close/>
                <a:moveTo>
                  <a:pt x="3381753" y="4338838"/>
                </a:moveTo>
                <a:lnTo>
                  <a:pt x="3377981" y="4342979"/>
                </a:lnTo>
                <a:lnTo>
                  <a:pt x="3383215" y="4348311"/>
                </a:lnTo>
                <a:lnTo>
                  <a:pt x="3392889" y="4363209"/>
                </a:lnTo>
                <a:lnTo>
                  <a:pt x="3399372" y="4356514"/>
                </a:lnTo>
                <a:cubicBezTo>
                  <a:pt x="3398533" y="4347313"/>
                  <a:pt x="3396067" y="4341815"/>
                  <a:pt x="3391975" y="4340017"/>
                </a:cubicBezTo>
                <a:cubicBezTo>
                  <a:pt x="3390098" y="4338639"/>
                  <a:pt x="3386692" y="4338246"/>
                  <a:pt x="3381753" y="4338838"/>
                </a:cubicBezTo>
                <a:close/>
                <a:moveTo>
                  <a:pt x="3588970" y="4329408"/>
                </a:moveTo>
                <a:lnTo>
                  <a:pt x="3593891" y="4335984"/>
                </a:lnTo>
                <a:lnTo>
                  <a:pt x="3584091" y="4340512"/>
                </a:lnTo>
                <a:close/>
                <a:moveTo>
                  <a:pt x="1416032" y="4326249"/>
                </a:moveTo>
                <a:cubicBezTo>
                  <a:pt x="1421447" y="4326457"/>
                  <a:pt x="1426819" y="4326935"/>
                  <a:pt x="1432149" y="4327685"/>
                </a:cubicBezTo>
                <a:cubicBezTo>
                  <a:pt x="1431820" y="4330130"/>
                  <a:pt x="1431287" y="4332889"/>
                  <a:pt x="1430550" y="4335964"/>
                </a:cubicBezTo>
                <a:cubicBezTo>
                  <a:pt x="1429813" y="4339039"/>
                  <a:pt x="1428802" y="4340880"/>
                  <a:pt x="1427518" y="4341485"/>
                </a:cubicBezTo>
                <a:cubicBezTo>
                  <a:pt x="1421300" y="4342455"/>
                  <a:pt x="1414558" y="4341470"/>
                  <a:pt x="1407293" y="4338532"/>
                </a:cubicBezTo>
                <a:lnTo>
                  <a:pt x="1398974" y="4328205"/>
                </a:lnTo>
                <a:lnTo>
                  <a:pt x="1400701" y="4327743"/>
                </a:lnTo>
                <a:cubicBezTo>
                  <a:pt x="1405507" y="4326541"/>
                  <a:pt x="1410617" y="4326043"/>
                  <a:pt x="1416032" y="4326249"/>
                </a:cubicBezTo>
                <a:close/>
                <a:moveTo>
                  <a:pt x="3272440" y="4321725"/>
                </a:moveTo>
                <a:lnTo>
                  <a:pt x="3271759" y="4322532"/>
                </a:lnTo>
                <a:cubicBezTo>
                  <a:pt x="3270415" y="4322952"/>
                  <a:pt x="3267391" y="4326225"/>
                  <a:pt x="3262687" y="4332347"/>
                </a:cubicBezTo>
                <a:cubicBezTo>
                  <a:pt x="3257985" y="4338469"/>
                  <a:pt x="3254759" y="4342755"/>
                  <a:pt x="3253010" y="4345207"/>
                </a:cubicBezTo>
                <a:cubicBezTo>
                  <a:pt x="3252570" y="4346118"/>
                  <a:pt x="3251011" y="4349850"/>
                  <a:pt x="3248335" y="4356403"/>
                </a:cubicBezTo>
                <a:cubicBezTo>
                  <a:pt x="3245660" y="4362957"/>
                  <a:pt x="3244510" y="4366867"/>
                  <a:pt x="3244889" y="4368136"/>
                </a:cubicBezTo>
                <a:cubicBezTo>
                  <a:pt x="3247069" y="4367806"/>
                  <a:pt x="3251279" y="4362296"/>
                  <a:pt x="3257521" y="4351606"/>
                </a:cubicBezTo>
                <a:cubicBezTo>
                  <a:pt x="3263765" y="4340915"/>
                  <a:pt x="3268782" y="4331345"/>
                  <a:pt x="3272578" y="4322891"/>
                </a:cubicBezTo>
                <a:lnTo>
                  <a:pt x="3272700" y="4321933"/>
                </a:lnTo>
                <a:close/>
                <a:moveTo>
                  <a:pt x="3251942" y="4305416"/>
                </a:moveTo>
                <a:lnTo>
                  <a:pt x="3245594" y="4319866"/>
                </a:lnTo>
                <a:lnTo>
                  <a:pt x="3262445" y="4313773"/>
                </a:lnTo>
                <a:close/>
                <a:moveTo>
                  <a:pt x="1359336" y="4301152"/>
                </a:moveTo>
                <a:lnTo>
                  <a:pt x="1363836" y="4304133"/>
                </a:lnTo>
                <a:lnTo>
                  <a:pt x="1364569" y="4320681"/>
                </a:lnTo>
                <a:close/>
                <a:moveTo>
                  <a:pt x="4087845" y="4293496"/>
                </a:moveTo>
                <a:lnTo>
                  <a:pt x="4104211" y="4300687"/>
                </a:lnTo>
                <a:lnTo>
                  <a:pt x="4099333" y="4311791"/>
                </a:lnTo>
                <a:cubicBezTo>
                  <a:pt x="4097886" y="4312258"/>
                  <a:pt x="4094650" y="4311941"/>
                  <a:pt x="4089623" y="4310835"/>
                </a:cubicBezTo>
                <a:cubicBezTo>
                  <a:pt x="4084597" y="4309731"/>
                  <a:pt x="4084004" y="4303951"/>
                  <a:pt x="4087845" y="4293496"/>
                </a:cubicBezTo>
                <a:close/>
                <a:moveTo>
                  <a:pt x="3207907" y="4285646"/>
                </a:moveTo>
                <a:lnTo>
                  <a:pt x="3201403" y="4300451"/>
                </a:lnTo>
                <a:cubicBezTo>
                  <a:pt x="3200913" y="4302722"/>
                  <a:pt x="3200477" y="4305289"/>
                  <a:pt x="3200092" y="4308157"/>
                </a:cubicBezTo>
                <a:cubicBezTo>
                  <a:pt x="3199707" y="4311024"/>
                  <a:pt x="3199880" y="4312757"/>
                  <a:pt x="3200615" y="4313354"/>
                </a:cubicBezTo>
                <a:cubicBezTo>
                  <a:pt x="3201568" y="4313314"/>
                  <a:pt x="3202927" y="4311520"/>
                  <a:pt x="3204690" y="4307969"/>
                </a:cubicBezTo>
                <a:cubicBezTo>
                  <a:pt x="3206452" y="4304420"/>
                  <a:pt x="3207808" y="4301520"/>
                  <a:pt x="3208757" y="4299267"/>
                </a:cubicBezTo>
                <a:lnTo>
                  <a:pt x="3213635" y="4288163"/>
                </a:lnTo>
                <a:close/>
                <a:moveTo>
                  <a:pt x="1432192" y="4266979"/>
                </a:moveTo>
                <a:cubicBezTo>
                  <a:pt x="1438663" y="4267165"/>
                  <a:pt x="1444822" y="4269003"/>
                  <a:pt x="1450674" y="4272493"/>
                </a:cubicBezTo>
                <a:lnTo>
                  <a:pt x="1420638" y="4284727"/>
                </a:lnTo>
                <a:cubicBezTo>
                  <a:pt x="1421871" y="4272711"/>
                  <a:pt x="1425723" y="4266795"/>
                  <a:pt x="1432192" y="4266979"/>
                </a:cubicBezTo>
                <a:close/>
                <a:moveTo>
                  <a:pt x="3184771" y="4258141"/>
                </a:moveTo>
                <a:lnTo>
                  <a:pt x="3182507" y="4261237"/>
                </a:lnTo>
                <a:lnTo>
                  <a:pt x="3177627" y="4272344"/>
                </a:lnTo>
                <a:lnTo>
                  <a:pt x="3180082" y="4273422"/>
                </a:lnTo>
                <a:lnTo>
                  <a:pt x="3183335" y="4266019"/>
                </a:lnTo>
                <a:lnTo>
                  <a:pt x="3185891" y="4258801"/>
                </a:lnTo>
                <a:close/>
                <a:moveTo>
                  <a:pt x="1449157" y="4218482"/>
                </a:moveTo>
                <a:cubicBezTo>
                  <a:pt x="1441752" y="4228838"/>
                  <a:pt x="1433302" y="4235290"/>
                  <a:pt x="1423805" y="4237834"/>
                </a:cubicBezTo>
                <a:cubicBezTo>
                  <a:pt x="1423073" y="4238202"/>
                  <a:pt x="1421297" y="4238331"/>
                  <a:pt x="1418471" y="4238217"/>
                </a:cubicBezTo>
                <a:cubicBezTo>
                  <a:pt x="1415644" y="4238101"/>
                  <a:pt x="1413558" y="4236217"/>
                  <a:pt x="1412214" y="4232568"/>
                </a:cubicBezTo>
                <a:lnTo>
                  <a:pt x="1410121" y="4224757"/>
                </a:lnTo>
                <a:close/>
                <a:moveTo>
                  <a:pt x="3535569" y="4217621"/>
                </a:moveTo>
                <a:lnTo>
                  <a:pt x="3530691" y="4228725"/>
                </a:lnTo>
                <a:lnTo>
                  <a:pt x="3551968" y="4238073"/>
                </a:lnTo>
                <a:lnTo>
                  <a:pt x="3551108" y="4220030"/>
                </a:lnTo>
                <a:lnTo>
                  <a:pt x="3538842" y="4219059"/>
                </a:lnTo>
                <a:close/>
                <a:moveTo>
                  <a:pt x="2855238" y="4148367"/>
                </a:moveTo>
                <a:lnTo>
                  <a:pt x="2849519" y="4150272"/>
                </a:lnTo>
                <a:lnTo>
                  <a:pt x="2845469" y="4166157"/>
                </a:lnTo>
                <a:cubicBezTo>
                  <a:pt x="2846490" y="4165962"/>
                  <a:pt x="2848120" y="4163550"/>
                  <a:pt x="2850357" y="4158922"/>
                </a:cubicBezTo>
                <a:cubicBezTo>
                  <a:pt x="2852594" y="4154290"/>
                  <a:pt x="2854221" y="4150774"/>
                  <a:pt x="2855238" y="4148367"/>
                </a:cubicBezTo>
                <a:close/>
                <a:moveTo>
                  <a:pt x="2838042" y="4136396"/>
                </a:moveTo>
                <a:cubicBezTo>
                  <a:pt x="2835517" y="4142188"/>
                  <a:pt x="2833657" y="4147442"/>
                  <a:pt x="2832457" y="4152162"/>
                </a:cubicBezTo>
                <a:cubicBezTo>
                  <a:pt x="2831259" y="4156879"/>
                  <a:pt x="2831232" y="4159628"/>
                  <a:pt x="2832375" y="4160405"/>
                </a:cubicBezTo>
                <a:cubicBezTo>
                  <a:pt x="2833721" y="4160627"/>
                  <a:pt x="2835523" y="4158842"/>
                  <a:pt x="2837779" y="4155050"/>
                </a:cubicBezTo>
                <a:cubicBezTo>
                  <a:pt x="2840035" y="4151257"/>
                  <a:pt x="2842035" y="4147352"/>
                  <a:pt x="2843781" y="4143333"/>
                </a:cubicBezTo>
                <a:close/>
                <a:moveTo>
                  <a:pt x="2598544" y="4129093"/>
                </a:moveTo>
                <a:cubicBezTo>
                  <a:pt x="2603927" y="4129157"/>
                  <a:pt x="2608955" y="4130928"/>
                  <a:pt x="2613630" y="4134408"/>
                </a:cubicBezTo>
                <a:cubicBezTo>
                  <a:pt x="2622979" y="4141370"/>
                  <a:pt x="2631307" y="4148155"/>
                  <a:pt x="2638612" y="4154770"/>
                </a:cubicBezTo>
                <a:lnTo>
                  <a:pt x="2581337" y="4134024"/>
                </a:lnTo>
                <a:cubicBezTo>
                  <a:pt x="2587426" y="4130673"/>
                  <a:pt x="2593162" y="4129029"/>
                  <a:pt x="2598544" y="4129093"/>
                </a:cubicBezTo>
                <a:close/>
                <a:moveTo>
                  <a:pt x="3542696" y="4119177"/>
                </a:moveTo>
                <a:lnTo>
                  <a:pt x="3534564" y="4137686"/>
                </a:lnTo>
                <a:lnTo>
                  <a:pt x="3543566" y="4141641"/>
                </a:lnTo>
                <a:lnTo>
                  <a:pt x="3540799" y="4148282"/>
                </a:lnTo>
                <a:lnTo>
                  <a:pt x="3544634" y="4151335"/>
                </a:lnTo>
                <a:lnTo>
                  <a:pt x="3549294" y="4144158"/>
                </a:lnTo>
                <a:cubicBezTo>
                  <a:pt x="3548651" y="4139092"/>
                  <a:pt x="3548062" y="4134047"/>
                  <a:pt x="3547522" y="4129025"/>
                </a:cubicBezTo>
                <a:cubicBezTo>
                  <a:pt x="3546982" y="4124004"/>
                  <a:pt x="3545374" y="4120721"/>
                  <a:pt x="3542696" y="4119177"/>
                </a:cubicBezTo>
                <a:close/>
                <a:moveTo>
                  <a:pt x="3034704" y="4116808"/>
                </a:moveTo>
                <a:lnTo>
                  <a:pt x="3034035" y="4129760"/>
                </a:lnTo>
                <a:cubicBezTo>
                  <a:pt x="3037416" y="4134006"/>
                  <a:pt x="3040283" y="4136370"/>
                  <a:pt x="3042634" y="4136852"/>
                </a:cubicBezTo>
                <a:lnTo>
                  <a:pt x="3047849" y="4136460"/>
                </a:lnTo>
                <a:lnTo>
                  <a:pt x="3053030" y="4129277"/>
                </a:lnTo>
                <a:cubicBezTo>
                  <a:pt x="3051321" y="4126410"/>
                  <a:pt x="3049203" y="4124191"/>
                  <a:pt x="3046679" y="4122623"/>
                </a:cubicBezTo>
                <a:cubicBezTo>
                  <a:pt x="3044155" y="4121051"/>
                  <a:pt x="3041631" y="4119760"/>
                  <a:pt x="3039108" y="4118743"/>
                </a:cubicBezTo>
                <a:close/>
                <a:moveTo>
                  <a:pt x="3357882" y="4095393"/>
                </a:moveTo>
                <a:lnTo>
                  <a:pt x="3351378" y="4110200"/>
                </a:lnTo>
                <a:cubicBezTo>
                  <a:pt x="3351253" y="4115298"/>
                  <a:pt x="3352352" y="4118723"/>
                  <a:pt x="3354671" y="4120480"/>
                </a:cubicBezTo>
                <a:cubicBezTo>
                  <a:pt x="3355985" y="4121332"/>
                  <a:pt x="3358266" y="4120677"/>
                  <a:pt x="3361513" y="4118517"/>
                </a:cubicBezTo>
                <a:cubicBezTo>
                  <a:pt x="3364761" y="4116356"/>
                  <a:pt x="3368460" y="4110805"/>
                  <a:pt x="3372613" y="4101865"/>
                </a:cubicBezTo>
                <a:close/>
                <a:moveTo>
                  <a:pt x="2755356" y="4086822"/>
                </a:moveTo>
                <a:lnTo>
                  <a:pt x="2748852" y="4101627"/>
                </a:lnTo>
                <a:cubicBezTo>
                  <a:pt x="2748178" y="4105014"/>
                  <a:pt x="2748727" y="4106725"/>
                  <a:pt x="2750498" y="4106768"/>
                </a:cubicBezTo>
                <a:cubicBezTo>
                  <a:pt x="2756633" y="4108729"/>
                  <a:pt x="2764801" y="4104953"/>
                  <a:pt x="2774996" y="4095451"/>
                </a:cubicBezTo>
                <a:close/>
                <a:moveTo>
                  <a:pt x="3230313" y="4079092"/>
                </a:moveTo>
                <a:cubicBezTo>
                  <a:pt x="3229717" y="4079290"/>
                  <a:pt x="3228461" y="4081129"/>
                  <a:pt x="3226544" y="4084614"/>
                </a:cubicBezTo>
                <a:cubicBezTo>
                  <a:pt x="3224628" y="4088094"/>
                  <a:pt x="3223170" y="4090951"/>
                  <a:pt x="3222171" y="4093179"/>
                </a:cubicBezTo>
                <a:lnTo>
                  <a:pt x="3229504" y="4083155"/>
                </a:lnTo>
                <a:cubicBezTo>
                  <a:pt x="3229589" y="4083007"/>
                  <a:pt x="3229827" y="4082373"/>
                  <a:pt x="3230216" y="4081257"/>
                </a:cubicBezTo>
                <a:cubicBezTo>
                  <a:pt x="3230605" y="4080139"/>
                  <a:pt x="3230638" y="4079419"/>
                  <a:pt x="3230313" y="4079092"/>
                </a:cubicBezTo>
                <a:close/>
                <a:moveTo>
                  <a:pt x="3253993" y="4067415"/>
                </a:moveTo>
                <a:cubicBezTo>
                  <a:pt x="3253600" y="4067059"/>
                  <a:pt x="3252954" y="4067140"/>
                  <a:pt x="3252052" y="4067666"/>
                </a:cubicBezTo>
                <a:cubicBezTo>
                  <a:pt x="3251151" y="4068189"/>
                  <a:pt x="3249895" y="4070214"/>
                  <a:pt x="3248285" y="4073740"/>
                </a:cubicBezTo>
                <a:cubicBezTo>
                  <a:pt x="3246562" y="4079515"/>
                  <a:pt x="3244731" y="4083310"/>
                  <a:pt x="3242794" y="4085128"/>
                </a:cubicBezTo>
                <a:cubicBezTo>
                  <a:pt x="3240857" y="4086944"/>
                  <a:pt x="3239427" y="4087604"/>
                  <a:pt x="3238506" y="4087109"/>
                </a:cubicBezTo>
                <a:lnTo>
                  <a:pt x="3233628" y="4098213"/>
                </a:lnTo>
                <a:cubicBezTo>
                  <a:pt x="3237533" y="4100482"/>
                  <a:pt x="3240777" y="4104115"/>
                  <a:pt x="3243361" y="4109115"/>
                </a:cubicBezTo>
                <a:cubicBezTo>
                  <a:pt x="3245944" y="4114113"/>
                  <a:pt x="3248984" y="4117656"/>
                  <a:pt x="3252480" y="4119746"/>
                </a:cubicBezTo>
                <a:cubicBezTo>
                  <a:pt x="3252908" y="4120024"/>
                  <a:pt x="3253487" y="4120094"/>
                  <a:pt x="3254219" y="4119957"/>
                </a:cubicBezTo>
                <a:cubicBezTo>
                  <a:pt x="3254950" y="4119819"/>
                  <a:pt x="3255731" y="4118873"/>
                  <a:pt x="3256562" y="4117122"/>
                </a:cubicBezTo>
                <a:cubicBezTo>
                  <a:pt x="3258032" y="4111880"/>
                  <a:pt x="3258317" y="4102804"/>
                  <a:pt x="3257418" y="4089897"/>
                </a:cubicBezTo>
                <a:cubicBezTo>
                  <a:pt x="3256520" y="4076989"/>
                  <a:pt x="3255376" y="4069496"/>
                  <a:pt x="3253993" y="4067415"/>
                </a:cubicBezTo>
                <a:close/>
                <a:moveTo>
                  <a:pt x="1679109" y="4064777"/>
                </a:moveTo>
                <a:lnTo>
                  <a:pt x="1666159" y="4068247"/>
                </a:lnTo>
                <a:lnTo>
                  <a:pt x="1669298" y="4079965"/>
                </a:lnTo>
                <a:close/>
                <a:moveTo>
                  <a:pt x="2848246" y="4018420"/>
                </a:moveTo>
                <a:lnTo>
                  <a:pt x="2844001" y="4019777"/>
                </a:lnTo>
                <a:cubicBezTo>
                  <a:pt x="2836198" y="4025731"/>
                  <a:pt x="2827339" y="4039505"/>
                  <a:pt x="2817426" y="4061098"/>
                </a:cubicBezTo>
                <a:cubicBezTo>
                  <a:pt x="2818535" y="4061306"/>
                  <a:pt x="2819797" y="4062414"/>
                  <a:pt x="2821216" y="4064416"/>
                </a:cubicBezTo>
                <a:cubicBezTo>
                  <a:pt x="2822634" y="4066420"/>
                  <a:pt x="2822472" y="4070214"/>
                  <a:pt x="2820731" y="4075797"/>
                </a:cubicBezTo>
                <a:cubicBezTo>
                  <a:pt x="2822317" y="4076402"/>
                  <a:pt x="2824872" y="4076606"/>
                  <a:pt x="2828397" y="4076404"/>
                </a:cubicBezTo>
                <a:cubicBezTo>
                  <a:pt x="2831923" y="4076204"/>
                  <a:pt x="2834270" y="4075213"/>
                  <a:pt x="2835441" y="4073426"/>
                </a:cubicBezTo>
                <a:lnTo>
                  <a:pt x="2836249" y="4069367"/>
                </a:lnTo>
                <a:lnTo>
                  <a:pt x="2832157" y="4067568"/>
                </a:lnTo>
                <a:lnTo>
                  <a:pt x="2838662" y="4052761"/>
                </a:lnTo>
                <a:cubicBezTo>
                  <a:pt x="2841102" y="4054200"/>
                  <a:pt x="2844202" y="4054827"/>
                  <a:pt x="2847967" y="4054639"/>
                </a:cubicBezTo>
                <a:cubicBezTo>
                  <a:pt x="2851729" y="4054454"/>
                  <a:pt x="2856252" y="4051288"/>
                  <a:pt x="2861534" y="4045146"/>
                </a:cubicBezTo>
                <a:lnTo>
                  <a:pt x="2862903" y="4033547"/>
                </a:lnTo>
                <a:close/>
                <a:moveTo>
                  <a:pt x="1665505" y="4014007"/>
                </a:moveTo>
                <a:lnTo>
                  <a:pt x="1656008" y="4016552"/>
                </a:lnTo>
                <a:lnTo>
                  <a:pt x="1660193" y="4032171"/>
                </a:lnTo>
                <a:cubicBezTo>
                  <a:pt x="1661210" y="4035389"/>
                  <a:pt x="1662134" y="4036535"/>
                  <a:pt x="1662967" y="4035615"/>
                </a:cubicBezTo>
                <a:cubicBezTo>
                  <a:pt x="1664228" y="4034927"/>
                  <a:pt x="1665021" y="4032274"/>
                  <a:pt x="1665345" y="4027652"/>
                </a:cubicBezTo>
                <a:cubicBezTo>
                  <a:pt x="1665668" y="4023031"/>
                  <a:pt x="1665721" y="4018484"/>
                  <a:pt x="1665505" y="4014007"/>
                </a:cubicBezTo>
                <a:close/>
                <a:moveTo>
                  <a:pt x="2669336" y="4009281"/>
                </a:moveTo>
                <a:cubicBezTo>
                  <a:pt x="2668382" y="4009046"/>
                  <a:pt x="2666816" y="4010201"/>
                  <a:pt x="2664642" y="4012741"/>
                </a:cubicBezTo>
                <a:cubicBezTo>
                  <a:pt x="2662469" y="4015282"/>
                  <a:pt x="2660501" y="4018466"/>
                  <a:pt x="2658739" y="4022290"/>
                </a:cubicBezTo>
                <a:lnTo>
                  <a:pt x="2662831" y="4024089"/>
                </a:lnTo>
                <a:close/>
                <a:moveTo>
                  <a:pt x="2652969" y="4002091"/>
                </a:moveTo>
                <a:cubicBezTo>
                  <a:pt x="2652082" y="4001886"/>
                  <a:pt x="2650791" y="4003160"/>
                  <a:pt x="2649095" y="4005910"/>
                </a:cubicBezTo>
                <a:cubicBezTo>
                  <a:pt x="2647398" y="4008660"/>
                  <a:pt x="2645702" y="4011965"/>
                  <a:pt x="2644008" y="4015820"/>
                </a:cubicBezTo>
                <a:lnTo>
                  <a:pt x="2647282" y="4017257"/>
                </a:lnTo>
                <a:lnTo>
                  <a:pt x="2653787" y="4002450"/>
                </a:lnTo>
                <a:close/>
                <a:moveTo>
                  <a:pt x="3194150" y="3996958"/>
                </a:moveTo>
                <a:cubicBezTo>
                  <a:pt x="3190145" y="3996305"/>
                  <a:pt x="3186098" y="3998942"/>
                  <a:pt x="3182008" y="4004874"/>
                </a:cubicBezTo>
                <a:cubicBezTo>
                  <a:pt x="3177917" y="4010805"/>
                  <a:pt x="3173254" y="4013175"/>
                  <a:pt x="3168024" y="4011981"/>
                </a:cubicBezTo>
                <a:lnTo>
                  <a:pt x="3161519" y="4026788"/>
                </a:lnTo>
                <a:cubicBezTo>
                  <a:pt x="3165181" y="4041644"/>
                  <a:pt x="3170012" y="4053703"/>
                  <a:pt x="3176013" y="4062964"/>
                </a:cubicBezTo>
                <a:cubicBezTo>
                  <a:pt x="3182012" y="4072225"/>
                  <a:pt x="3189488" y="4078821"/>
                  <a:pt x="3198438" y="4082752"/>
                </a:cubicBezTo>
                <a:cubicBezTo>
                  <a:pt x="3200074" y="4083196"/>
                  <a:pt x="3201909" y="4081241"/>
                  <a:pt x="3203942" y="4076892"/>
                </a:cubicBezTo>
                <a:cubicBezTo>
                  <a:pt x="3205977" y="4072539"/>
                  <a:pt x="3208213" y="4067449"/>
                  <a:pt x="3210652" y="4061621"/>
                </a:cubicBezTo>
                <a:lnTo>
                  <a:pt x="3231897" y="4057707"/>
                </a:lnTo>
                <a:lnTo>
                  <a:pt x="3238403" y="4042901"/>
                </a:lnTo>
                <a:lnTo>
                  <a:pt x="3205700" y="4041781"/>
                </a:lnTo>
                <a:cubicBezTo>
                  <a:pt x="3205758" y="4030491"/>
                  <a:pt x="3204952" y="4020751"/>
                  <a:pt x="3203281" y="4012565"/>
                </a:cubicBezTo>
                <a:cubicBezTo>
                  <a:pt x="3201610" y="4004378"/>
                  <a:pt x="3198566" y="3999176"/>
                  <a:pt x="3194150" y="3996958"/>
                </a:cubicBezTo>
                <a:close/>
                <a:moveTo>
                  <a:pt x="2449086" y="3995321"/>
                </a:moveTo>
                <a:cubicBezTo>
                  <a:pt x="2454622" y="3995546"/>
                  <a:pt x="2458268" y="3996044"/>
                  <a:pt x="2460023" y="3996816"/>
                </a:cubicBezTo>
                <a:cubicBezTo>
                  <a:pt x="2479732" y="4005290"/>
                  <a:pt x="2500050" y="4012377"/>
                  <a:pt x="2520978" y="4018074"/>
                </a:cubicBezTo>
                <a:cubicBezTo>
                  <a:pt x="2541906" y="4023772"/>
                  <a:pt x="2563037" y="4029010"/>
                  <a:pt x="2584372" y="4033782"/>
                </a:cubicBezTo>
                <a:cubicBezTo>
                  <a:pt x="2576232" y="4049068"/>
                  <a:pt x="2566847" y="4055800"/>
                  <a:pt x="2556216" y="4053981"/>
                </a:cubicBezTo>
                <a:cubicBezTo>
                  <a:pt x="2545583" y="4052164"/>
                  <a:pt x="2538629" y="4050028"/>
                  <a:pt x="2535354" y="4047575"/>
                </a:cubicBezTo>
                <a:cubicBezTo>
                  <a:pt x="2526705" y="4043885"/>
                  <a:pt x="2514815" y="4038934"/>
                  <a:pt x="2499681" y="4032723"/>
                </a:cubicBezTo>
                <a:cubicBezTo>
                  <a:pt x="2484547" y="4026509"/>
                  <a:pt x="2470595" y="4020325"/>
                  <a:pt x="2457823" y="4014170"/>
                </a:cubicBezTo>
                <a:cubicBezTo>
                  <a:pt x="2445052" y="4008011"/>
                  <a:pt x="2437885" y="4003172"/>
                  <a:pt x="2436322" y="3999653"/>
                </a:cubicBezTo>
                <a:cubicBezTo>
                  <a:pt x="2439296" y="3996541"/>
                  <a:pt x="2443550" y="3995099"/>
                  <a:pt x="2449086" y="3995321"/>
                </a:cubicBezTo>
                <a:close/>
                <a:moveTo>
                  <a:pt x="2028836" y="3991996"/>
                </a:moveTo>
                <a:cubicBezTo>
                  <a:pt x="2021575" y="4002316"/>
                  <a:pt x="2012837" y="4008842"/>
                  <a:pt x="2002619" y="4011580"/>
                </a:cubicBezTo>
                <a:cubicBezTo>
                  <a:pt x="2001019" y="4012444"/>
                  <a:pt x="1998176" y="4012335"/>
                  <a:pt x="1994087" y="4011249"/>
                </a:cubicBezTo>
                <a:cubicBezTo>
                  <a:pt x="1989998" y="4010166"/>
                  <a:pt x="1986494" y="4005000"/>
                  <a:pt x="1983573" y="3995755"/>
                </a:cubicBezTo>
                <a:close/>
                <a:moveTo>
                  <a:pt x="2395415" y="3986095"/>
                </a:moveTo>
                <a:lnTo>
                  <a:pt x="2413429" y="3998427"/>
                </a:lnTo>
                <a:lnTo>
                  <a:pt x="2390536" y="3997202"/>
                </a:lnTo>
                <a:close/>
                <a:moveTo>
                  <a:pt x="3154858" y="3975281"/>
                </a:moveTo>
                <a:lnTo>
                  <a:pt x="3142634" y="3991993"/>
                </a:lnTo>
                <a:cubicBezTo>
                  <a:pt x="3141366" y="3995666"/>
                  <a:pt x="3141678" y="3998380"/>
                  <a:pt x="3143573" y="4000134"/>
                </a:cubicBezTo>
                <a:cubicBezTo>
                  <a:pt x="3145468" y="4001886"/>
                  <a:pt x="3146799" y="4002837"/>
                  <a:pt x="3147564" y="4002993"/>
                </a:cubicBezTo>
                <a:cubicBezTo>
                  <a:pt x="3148861" y="4003008"/>
                  <a:pt x="3151784" y="4000981"/>
                  <a:pt x="3156340" y="3996908"/>
                </a:cubicBezTo>
                <a:cubicBezTo>
                  <a:pt x="3160894" y="3992837"/>
                  <a:pt x="3164222" y="3988781"/>
                  <a:pt x="3166326" y="3984734"/>
                </a:cubicBezTo>
                <a:lnTo>
                  <a:pt x="3168759" y="3976973"/>
                </a:lnTo>
                <a:close/>
                <a:moveTo>
                  <a:pt x="3095376" y="3971780"/>
                </a:moveTo>
                <a:cubicBezTo>
                  <a:pt x="3094491" y="3971852"/>
                  <a:pt x="3093607" y="3972751"/>
                  <a:pt x="3092725" y="3974480"/>
                </a:cubicBezTo>
                <a:lnTo>
                  <a:pt x="3092733" y="3977843"/>
                </a:lnTo>
                <a:lnTo>
                  <a:pt x="3095273" y="3979566"/>
                </a:lnTo>
                <a:lnTo>
                  <a:pt x="3096806" y="3971859"/>
                </a:lnTo>
                <a:cubicBezTo>
                  <a:pt x="3096738" y="3971735"/>
                  <a:pt x="3096261" y="3971710"/>
                  <a:pt x="3095376" y="3971780"/>
                </a:cubicBezTo>
                <a:close/>
                <a:moveTo>
                  <a:pt x="2460748" y="3957389"/>
                </a:moveTo>
                <a:lnTo>
                  <a:pt x="2464021" y="3958827"/>
                </a:lnTo>
                <a:lnTo>
                  <a:pt x="2457517" y="3973630"/>
                </a:lnTo>
                <a:lnTo>
                  <a:pt x="2455880" y="3972912"/>
                </a:lnTo>
                <a:cubicBezTo>
                  <a:pt x="2455266" y="3972183"/>
                  <a:pt x="2455669" y="3969968"/>
                  <a:pt x="2457090" y="3966268"/>
                </a:cubicBezTo>
                <a:cubicBezTo>
                  <a:pt x="2458512" y="3962569"/>
                  <a:pt x="2459732" y="3959609"/>
                  <a:pt x="2460748" y="3957389"/>
                </a:cubicBezTo>
                <a:close/>
                <a:moveTo>
                  <a:pt x="1799775" y="3948726"/>
                </a:moveTo>
                <a:cubicBezTo>
                  <a:pt x="1794918" y="3951249"/>
                  <a:pt x="1791139" y="3957145"/>
                  <a:pt x="1788436" y="3966416"/>
                </a:cubicBezTo>
                <a:cubicBezTo>
                  <a:pt x="1785735" y="3975687"/>
                  <a:pt x="1782171" y="3981525"/>
                  <a:pt x="1777746" y="3983932"/>
                </a:cubicBezTo>
                <a:cubicBezTo>
                  <a:pt x="1766488" y="3969330"/>
                  <a:pt x="1754762" y="3970031"/>
                  <a:pt x="1742567" y="3986033"/>
                </a:cubicBezTo>
                <a:cubicBezTo>
                  <a:pt x="1730370" y="4002032"/>
                  <a:pt x="1720180" y="4012785"/>
                  <a:pt x="1711997" y="4018291"/>
                </a:cubicBezTo>
                <a:cubicBezTo>
                  <a:pt x="1705812" y="4020822"/>
                  <a:pt x="1700497" y="4025734"/>
                  <a:pt x="1696051" y="4033030"/>
                </a:cubicBezTo>
                <a:cubicBezTo>
                  <a:pt x="1691605" y="4040326"/>
                  <a:pt x="1686290" y="4045239"/>
                  <a:pt x="1680103" y="4047767"/>
                </a:cubicBezTo>
                <a:cubicBezTo>
                  <a:pt x="1679597" y="4047817"/>
                  <a:pt x="1679100" y="4048122"/>
                  <a:pt x="1678617" y="4048690"/>
                </a:cubicBezTo>
                <a:cubicBezTo>
                  <a:pt x="1678131" y="4049255"/>
                  <a:pt x="1678113" y="4050482"/>
                  <a:pt x="1678561" y="4052368"/>
                </a:cubicBezTo>
                <a:cubicBezTo>
                  <a:pt x="1679841" y="4056210"/>
                  <a:pt x="1681669" y="4058861"/>
                  <a:pt x="1684045" y="4060317"/>
                </a:cubicBezTo>
                <a:cubicBezTo>
                  <a:pt x="1686420" y="4061772"/>
                  <a:pt x="1687941" y="4062410"/>
                  <a:pt x="1688607" y="4062232"/>
                </a:cubicBezTo>
                <a:lnTo>
                  <a:pt x="1711055" y="4056217"/>
                </a:lnTo>
                <a:cubicBezTo>
                  <a:pt x="1716942" y="4054717"/>
                  <a:pt x="1726329" y="4051118"/>
                  <a:pt x="1739213" y="4045416"/>
                </a:cubicBezTo>
                <a:cubicBezTo>
                  <a:pt x="1752098" y="4039717"/>
                  <a:pt x="1764238" y="4032589"/>
                  <a:pt x="1775637" y="4024029"/>
                </a:cubicBezTo>
                <a:cubicBezTo>
                  <a:pt x="1787036" y="4015471"/>
                  <a:pt x="1793451" y="4006154"/>
                  <a:pt x="1794882" y="3996081"/>
                </a:cubicBezTo>
                <a:lnTo>
                  <a:pt x="1823374" y="3988447"/>
                </a:lnTo>
                <a:cubicBezTo>
                  <a:pt x="1819105" y="3973022"/>
                  <a:pt x="1814881" y="3962293"/>
                  <a:pt x="1810701" y="3956263"/>
                </a:cubicBezTo>
                <a:cubicBezTo>
                  <a:pt x="1806522" y="3950232"/>
                  <a:pt x="1802880" y="3947720"/>
                  <a:pt x="1799775" y="3948726"/>
                </a:cubicBezTo>
                <a:close/>
                <a:moveTo>
                  <a:pt x="2440289" y="3948400"/>
                </a:moveTo>
                <a:lnTo>
                  <a:pt x="2453415" y="3967414"/>
                </a:lnTo>
                <a:lnTo>
                  <a:pt x="2433785" y="3963204"/>
                </a:lnTo>
                <a:close/>
                <a:moveTo>
                  <a:pt x="3062667" y="3948145"/>
                </a:moveTo>
                <a:lnTo>
                  <a:pt x="3074115" y="3965199"/>
                </a:lnTo>
                <a:lnTo>
                  <a:pt x="3083417" y="3971516"/>
                </a:lnTo>
                <a:lnTo>
                  <a:pt x="3089420" y="3959781"/>
                </a:lnTo>
                <a:cubicBezTo>
                  <a:pt x="3089330" y="3957625"/>
                  <a:pt x="3088477" y="3957065"/>
                  <a:pt x="3086862" y="3958104"/>
                </a:cubicBezTo>
                <a:cubicBezTo>
                  <a:pt x="3085247" y="3959141"/>
                  <a:pt x="3083378" y="3961451"/>
                  <a:pt x="3081257" y="3965028"/>
                </a:cubicBezTo>
                <a:cubicBezTo>
                  <a:pt x="3080980" y="3955889"/>
                  <a:pt x="3076984" y="3951188"/>
                  <a:pt x="3069268" y="3950928"/>
                </a:cubicBezTo>
                <a:close/>
                <a:moveTo>
                  <a:pt x="2529397" y="3947800"/>
                </a:moveTo>
                <a:lnTo>
                  <a:pt x="2522892" y="3962608"/>
                </a:lnTo>
                <a:cubicBezTo>
                  <a:pt x="2527405" y="3969744"/>
                  <a:pt x="2533140" y="3975208"/>
                  <a:pt x="2540098" y="3979000"/>
                </a:cubicBezTo>
                <a:cubicBezTo>
                  <a:pt x="2542690" y="3980693"/>
                  <a:pt x="2548963" y="3982341"/>
                  <a:pt x="2558911" y="3983955"/>
                </a:cubicBezTo>
                <a:cubicBezTo>
                  <a:pt x="2568862" y="3985566"/>
                  <a:pt x="2576755" y="3981305"/>
                  <a:pt x="2582591" y="3971171"/>
                </a:cubicBezTo>
                <a:close/>
                <a:moveTo>
                  <a:pt x="3065636" y="3927249"/>
                </a:moveTo>
                <a:cubicBezTo>
                  <a:pt x="3064122" y="3927503"/>
                  <a:pt x="3061641" y="3930093"/>
                  <a:pt x="3058195" y="3935020"/>
                </a:cubicBezTo>
                <a:lnTo>
                  <a:pt x="3055525" y="3937507"/>
                </a:lnTo>
                <a:lnTo>
                  <a:pt x="3057297" y="3940145"/>
                </a:lnTo>
                <a:lnTo>
                  <a:pt x="3061560" y="3946497"/>
                </a:lnTo>
                <a:lnTo>
                  <a:pt x="3061576" y="3938713"/>
                </a:lnTo>
                <a:lnTo>
                  <a:pt x="3065646" y="3931671"/>
                </a:lnTo>
                <a:cubicBezTo>
                  <a:pt x="3066865" y="3928527"/>
                  <a:pt x="3066862" y="3927053"/>
                  <a:pt x="3065636" y="3927249"/>
                </a:cubicBezTo>
                <a:close/>
                <a:moveTo>
                  <a:pt x="1863301" y="3923333"/>
                </a:moveTo>
                <a:cubicBezTo>
                  <a:pt x="1858744" y="3925251"/>
                  <a:pt x="1854874" y="3929079"/>
                  <a:pt x="1851687" y="3934816"/>
                </a:cubicBezTo>
                <a:cubicBezTo>
                  <a:pt x="1848501" y="3940554"/>
                  <a:pt x="1844846" y="3944325"/>
                  <a:pt x="1840722" y="3946127"/>
                </a:cubicBezTo>
                <a:cubicBezTo>
                  <a:pt x="1838977" y="3947030"/>
                  <a:pt x="1836343" y="3950003"/>
                  <a:pt x="1832817" y="3955045"/>
                </a:cubicBezTo>
                <a:cubicBezTo>
                  <a:pt x="1829290" y="3960089"/>
                  <a:pt x="1827564" y="3963868"/>
                  <a:pt x="1827639" y="3966376"/>
                </a:cubicBezTo>
                <a:cubicBezTo>
                  <a:pt x="1828213" y="3968228"/>
                  <a:pt x="1829021" y="3969232"/>
                  <a:pt x="1830066" y="3969388"/>
                </a:cubicBezTo>
                <a:cubicBezTo>
                  <a:pt x="1831110" y="3969544"/>
                  <a:pt x="1832089" y="3969457"/>
                  <a:pt x="1833002" y="3969126"/>
                </a:cubicBezTo>
                <a:cubicBezTo>
                  <a:pt x="1839880" y="3967019"/>
                  <a:pt x="1846800" y="3964643"/>
                  <a:pt x="1853764" y="3961993"/>
                </a:cubicBezTo>
                <a:cubicBezTo>
                  <a:pt x="1860727" y="3959341"/>
                  <a:pt x="1867908" y="3957942"/>
                  <a:pt x="1875309" y="3957790"/>
                </a:cubicBezTo>
                <a:cubicBezTo>
                  <a:pt x="1881418" y="3956414"/>
                  <a:pt x="1887855" y="3956260"/>
                  <a:pt x="1894618" y="3957325"/>
                </a:cubicBezTo>
                <a:cubicBezTo>
                  <a:pt x="1901381" y="3958391"/>
                  <a:pt x="1908079" y="3959212"/>
                  <a:pt x="1914711" y="3959788"/>
                </a:cubicBezTo>
                <a:lnTo>
                  <a:pt x="1927034" y="3981602"/>
                </a:lnTo>
                <a:cubicBezTo>
                  <a:pt x="1930269" y="3979864"/>
                  <a:pt x="1932851" y="3975684"/>
                  <a:pt x="1934778" y="3969063"/>
                </a:cubicBezTo>
                <a:cubicBezTo>
                  <a:pt x="1936706" y="3962441"/>
                  <a:pt x="1939287" y="3958262"/>
                  <a:pt x="1942522" y="3956521"/>
                </a:cubicBezTo>
                <a:lnTo>
                  <a:pt x="1938338" y="3940902"/>
                </a:lnTo>
                <a:cubicBezTo>
                  <a:pt x="1937822" y="3941212"/>
                  <a:pt x="1936908" y="3941110"/>
                  <a:pt x="1935594" y="3940590"/>
                </a:cubicBezTo>
                <a:cubicBezTo>
                  <a:pt x="1934278" y="3940069"/>
                  <a:pt x="1933056" y="3937954"/>
                  <a:pt x="1931927" y="3934247"/>
                </a:cubicBezTo>
                <a:cubicBezTo>
                  <a:pt x="1930458" y="3928623"/>
                  <a:pt x="1929256" y="3925282"/>
                  <a:pt x="1928316" y="3924226"/>
                </a:cubicBezTo>
                <a:cubicBezTo>
                  <a:pt x="1927379" y="3923168"/>
                  <a:pt x="1926096" y="3922990"/>
                  <a:pt x="1924471" y="3923686"/>
                </a:cubicBezTo>
                <a:cubicBezTo>
                  <a:pt x="1914800" y="3925582"/>
                  <a:pt x="1904604" y="3925522"/>
                  <a:pt x="1893886" y="3923509"/>
                </a:cubicBezTo>
                <a:cubicBezTo>
                  <a:pt x="1883167" y="3921498"/>
                  <a:pt x="1872972" y="3921438"/>
                  <a:pt x="1863301" y="3923333"/>
                </a:cubicBezTo>
                <a:close/>
                <a:moveTo>
                  <a:pt x="3755031" y="3908799"/>
                </a:moveTo>
                <a:lnTo>
                  <a:pt x="3750153" y="3919903"/>
                </a:lnTo>
                <a:lnTo>
                  <a:pt x="3746061" y="3918105"/>
                </a:lnTo>
                <a:cubicBezTo>
                  <a:pt x="3748415" y="3912792"/>
                  <a:pt x="3750214" y="3909718"/>
                  <a:pt x="3751456" y="3908882"/>
                </a:cubicBezTo>
                <a:cubicBezTo>
                  <a:pt x="3752696" y="3908048"/>
                  <a:pt x="3753890" y="3908019"/>
                  <a:pt x="3755031" y="3908799"/>
                </a:cubicBezTo>
                <a:close/>
                <a:moveTo>
                  <a:pt x="4322562" y="3905582"/>
                </a:moveTo>
                <a:lnTo>
                  <a:pt x="4339563" y="3911107"/>
                </a:lnTo>
                <a:lnTo>
                  <a:pt x="4335815" y="3922642"/>
                </a:lnTo>
                <a:cubicBezTo>
                  <a:pt x="4334422" y="3923251"/>
                  <a:pt x="4331171" y="3923258"/>
                  <a:pt x="4326059" y="3922658"/>
                </a:cubicBezTo>
                <a:cubicBezTo>
                  <a:pt x="4320947" y="3922060"/>
                  <a:pt x="4319781" y="3916368"/>
                  <a:pt x="4322562" y="3905582"/>
                </a:cubicBezTo>
                <a:close/>
                <a:moveTo>
                  <a:pt x="1946004" y="3896988"/>
                </a:moveTo>
                <a:cubicBezTo>
                  <a:pt x="1944324" y="3898485"/>
                  <a:pt x="1943040" y="3904059"/>
                  <a:pt x="1942157" y="3913714"/>
                </a:cubicBezTo>
                <a:cubicBezTo>
                  <a:pt x="1941275" y="3923371"/>
                  <a:pt x="1940515" y="3930900"/>
                  <a:pt x="1939881" y="3936301"/>
                </a:cubicBezTo>
                <a:cubicBezTo>
                  <a:pt x="1941562" y="3942651"/>
                  <a:pt x="1943646" y="3949418"/>
                  <a:pt x="1946130" y="3956603"/>
                </a:cubicBezTo>
                <a:cubicBezTo>
                  <a:pt x="1948614" y="3963785"/>
                  <a:pt x="1950821" y="3968427"/>
                  <a:pt x="1952753" y="3970526"/>
                </a:cubicBezTo>
                <a:cubicBezTo>
                  <a:pt x="1955609" y="3968451"/>
                  <a:pt x="1959628" y="3960573"/>
                  <a:pt x="1964811" y="3946889"/>
                </a:cubicBezTo>
                <a:cubicBezTo>
                  <a:pt x="1969992" y="3933202"/>
                  <a:pt x="1972149" y="3922685"/>
                  <a:pt x="1971278" y="3915331"/>
                </a:cubicBezTo>
                <a:cubicBezTo>
                  <a:pt x="1969471" y="3911107"/>
                  <a:pt x="1965320" y="3906986"/>
                  <a:pt x="1958827" y="3902970"/>
                </a:cubicBezTo>
                <a:cubicBezTo>
                  <a:pt x="1952333" y="3898955"/>
                  <a:pt x="1948059" y="3896959"/>
                  <a:pt x="1946004" y="3896988"/>
                </a:cubicBezTo>
                <a:close/>
                <a:moveTo>
                  <a:pt x="4314238" y="3824584"/>
                </a:moveTo>
                <a:lnTo>
                  <a:pt x="4331240" y="3830109"/>
                </a:lnTo>
                <a:lnTo>
                  <a:pt x="4327491" y="3841644"/>
                </a:lnTo>
                <a:cubicBezTo>
                  <a:pt x="4326099" y="3842253"/>
                  <a:pt x="4322847" y="3842259"/>
                  <a:pt x="4317735" y="3841661"/>
                </a:cubicBezTo>
                <a:cubicBezTo>
                  <a:pt x="4312623" y="3841062"/>
                  <a:pt x="4311456" y="3835371"/>
                  <a:pt x="4314238" y="3824584"/>
                </a:cubicBezTo>
                <a:close/>
                <a:moveTo>
                  <a:pt x="3554368" y="3749979"/>
                </a:moveTo>
                <a:cubicBezTo>
                  <a:pt x="3569099" y="3756357"/>
                  <a:pt x="3583219" y="3763848"/>
                  <a:pt x="3596729" y="3772451"/>
                </a:cubicBezTo>
                <a:cubicBezTo>
                  <a:pt x="3610237" y="3781056"/>
                  <a:pt x="3623137" y="3791323"/>
                  <a:pt x="3635427" y="3803255"/>
                </a:cubicBezTo>
                <a:cubicBezTo>
                  <a:pt x="3637609" y="3804216"/>
                  <a:pt x="3641639" y="3808192"/>
                  <a:pt x="3647514" y="3815189"/>
                </a:cubicBezTo>
                <a:cubicBezTo>
                  <a:pt x="3653389" y="3822188"/>
                  <a:pt x="3655381" y="3829688"/>
                  <a:pt x="3653493" y="3837691"/>
                </a:cubicBezTo>
                <a:cubicBezTo>
                  <a:pt x="3650520" y="3840984"/>
                  <a:pt x="3647495" y="3843704"/>
                  <a:pt x="3644418" y="3845848"/>
                </a:cubicBezTo>
                <a:cubicBezTo>
                  <a:pt x="3641340" y="3847991"/>
                  <a:pt x="3638924" y="3848770"/>
                  <a:pt x="3637168" y="3848184"/>
                </a:cubicBezTo>
                <a:cubicBezTo>
                  <a:pt x="3625332" y="3841880"/>
                  <a:pt x="3614821" y="3832844"/>
                  <a:pt x="3605630" y="3821078"/>
                </a:cubicBezTo>
                <a:cubicBezTo>
                  <a:pt x="3596440" y="3809311"/>
                  <a:pt x="3585927" y="3800278"/>
                  <a:pt x="3574092" y="3793974"/>
                </a:cubicBezTo>
                <a:cubicBezTo>
                  <a:pt x="3578708" y="3779625"/>
                  <a:pt x="3576746" y="3770666"/>
                  <a:pt x="3568204" y="3767097"/>
                </a:cubicBezTo>
                <a:cubicBezTo>
                  <a:pt x="3559663" y="3763529"/>
                  <a:pt x="3553425" y="3761523"/>
                  <a:pt x="3549490" y="3761083"/>
                </a:cubicBezTo>
                <a:close/>
                <a:moveTo>
                  <a:pt x="3808053" y="3704366"/>
                </a:moveTo>
                <a:lnTo>
                  <a:pt x="3814455" y="3710697"/>
                </a:lnTo>
                <a:cubicBezTo>
                  <a:pt x="3813309" y="3712717"/>
                  <a:pt x="3811926" y="3714923"/>
                  <a:pt x="3810306" y="3717321"/>
                </a:cubicBezTo>
                <a:cubicBezTo>
                  <a:pt x="3808684" y="3719717"/>
                  <a:pt x="3807402" y="3720893"/>
                  <a:pt x="3806456" y="3720853"/>
                </a:cubicBezTo>
                <a:cubicBezTo>
                  <a:pt x="3805105" y="3719704"/>
                  <a:pt x="3804804" y="3716774"/>
                  <a:pt x="3805554" y="3712058"/>
                </a:cubicBezTo>
                <a:close/>
                <a:moveTo>
                  <a:pt x="3420158" y="3691015"/>
                </a:moveTo>
                <a:lnTo>
                  <a:pt x="3425079" y="3697591"/>
                </a:lnTo>
                <a:lnTo>
                  <a:pt x="3415280" y="3702119"/>
                </a:lnTo>
                <a:close/>
                <a:moveTo>
                  <a:pt x="3807246" y="3649424"/>
                </a:moveTo>
                <a:lnTo>
                  <a:pt x="3784666" y="3672218"/>
                </a:lnTo>
                <a:lnTo>
                  <a:pt x="3779434" y="3652688"/>
                </a:lnTo>
                <a:close/>
                <a:moveTo>
                  <a:pt x="3799730" y="3623368"/>
                </a:moveTo>
                <a:lnTo>
                  <a:pt x="3806131" y="3629699"/>
                </a:lnTo>
                <a:cubicBezTo>
                  <a:pt x="3804985" y="3631720"/>
                  <a:pt x="3803603" y="3633925"/>
                  <a:pt x="3801981" y="3636323"/>
                </a:cubicBezTo>
                <a:cubicBezTo>
                  <a:pt x="3800360" y="3638719"/>
                  <a:pt x="3799078" y="3639895"/>
                  <a:pt x="3798131" y="3639855"/>
                </a:cubicBezTo>
                <a:cubicBezTo>
                  <a:pt x="3796782" y="3638706"/>
                  <a:pt x="3796480" y="3635776"/>
                  <a:pt x="3797230" y="3631059"/>
                </a:cubicBezTo>
                <a:close/>
                <a:moveTo>
                  <a:pt x="3740274" y="3612550"/>
                </a:moveTo>
                <a:lnTo>
                  <a:pt x="3743674" y="3613655"/>
                </a:lnTo>
                <a:cubicBezTo>
                  <a:pt x="3742390" y="3617488"/>
                  <a:pt x="3740998" y="3621288"/>
                  <a:pt x="3739501" y="3625051"/>
                </a:cubicBezTo>
                <a:cubicBezTo>
                  <a:pt x="3738002" y="3628817"/>
                  <a:pt x="3736612" y="3632615"/>
                  <a:pt x="3735327" y="3636451"/>
                </a:cubicBezTo>
                <a:lnTo>
                  <a:pt x="3732777" y="3635622"/>
                </a:lnTo>
                <a:close/>
                <a:moveTo>
                  <a:pt x="3766693" y="3601687"/>
                </a:moveTo>
                <a:cubicBezTo>
                  <a:pt x="3767704" y="3605601"/>
                  <a:pt x="3768607" y="3609547"/>
                  <a:pt x="3769400" y="3613518"/>
                </a:cubicBezTo>
                <a:cubicBezTo>
                  <a:pt x="3770195" y="3617492"/>
                  <a:pt x="3771097" y="3621435"/>
                  <a:pt x="3772109" y="3625352"/>
                </a:cubicBezTo>
                <a:lnTo>
                  <a:pt x="3769519" y="3626046"/>
                </a:lnTo>
                <a:lnTo>
                  <a:pt x="3763239" y="3602613"/>
                </a:lnTo>
                <a:close/>
                <a:moveTo>
                  <a:pt x="3818995" y="3579302"/>
                </a:moveTo>
                <a:lnTo>
                  <a:pt x="3827810" y="3581123"/>
                </a:lnTo>
                <a:cubicBezTo>
                  <a:pt x="3827950" y="3583442"/>
                  <a:pt x="3827992" y="3586045"/>
                  <a:pt x="3827939" y="3588939"/>
                </a:cubicBezTo>
                <a:cubicBezTo>
                  <a:pt x="3827885" y="3591832"/>
                  <a:pt x="3827450" y="3593516"/>
                  <a:pt x="3826634" y="3593998"/>
                </a:cubicBezTo>
                <a:cubicBezTo>
                  <a:pt x="3824876" y="3593770"/>
                  <a:pt x="3823028" y="3591476"/>
                  <a:pt x="3821087" y="3587112"/>
                </a:cubicBezTo>
                <a:close/>
                <a:moveTo>
                  <a:pt x="3953096" y="3555938"/>
                </a:moveTo>
                <a:lnTo>
                  <a:pt x="3949348" y="3567472"/>
                </a:lnTo>
                <a:lnTo>
                  <a:pt x="3945097" y="3566091"/>
                </a:lnTo>
                <a:cubicBezTo>
                  <a:pt x="3946911" y="3560570"/>
                  <a:pt x="3948395" y="3557332"/>
                  <a:pt x="3949547" y="3556376"/>
                </a:cubicBezTo>
                <a:cubicBezTo>
                  <a:pt x="3950698" y="3555423"/>
                  <a:pt x="3951882" y="3555275"/>
                  <a:pt x="3953096" y="3555938"/>
                </a:cubicBezTo>
                <a:close/>
                <a:moveTo>
                  <a:pt x="4322561" y="3554447"/>
                </a:moveTo>
                <a:lnTo>
                  <a:pt x="4339563" y="3559972"/>
                </a:lnTo>
                <a:lnTo>
                  <a:pt x="4335813" y="3571507"/>
                </a:lnTo>
                <a:cubicBezTo>
                  <a:pt x="4334422" y="3572117"/>
                  <a:pt x="4331170" y="3572122"/>
                  <a:pt x="4326058" y="3571523"/>
                </a:cubicBezTo>
                <a:cubicBezTo>
                  <a:pt x="4320946" y="3570925"/>
                  <a:pt x="4319780" y="3565234"/>
                  <a:pt x="4322561" y="3554447"/>
                </a:cubicBezTo>
                <a:close/>
                <a:moveTo>
                  <a:pt x="3309162" y="3550657"/>
                </a:moveTo>
                <a:lnTo>
                  <a:pt x="3306506" y="3552325"/>
                </a:lnTo>
                <a:cubicBezTo>
                  <a:pt x="3303023" y="3555875"/>
                  <a:pt x="3302552" y="3563327"/>
                  <a:pt x="3305093" y="3574681"/>
                </a:cubicBezTo>
                <a:lnTo>
                  <a:pt x="3323407" y="3573958"/>
                </a:lnTo>
                <a:lnTo>
                  <a:pt x="3324360" y="3573395"/>
                </a:lnTo>
                <a:lnTo>
                  <a:pt x="3320343" y="3570427"/>
                </a:lnTo>
                <a:cubicBezTo>
                  <a:pt x="3318499" y="3568238"/>
                  <a:pt x="3317876" y="3564100"/>
                  <a:pt x="3318475" y="3558016"/>
                </a:cubicBezTo>
                <a:close/>
                <a:moveTo>
                  <a:pt x="663054" y="3538555"/>
                </a:moveTo>
                <a:lnTo>
                  <a:pt x="658938" y="3542989"/>
                </a:lnTo>
                <a:lnTo>
                  <a:pt x="656358" y="3548860"/>
                </a:lnTo>
                <a:lnTo>
                  <a:pt x="657995" y="3549579"/>
                </a:lnTo>
                <a:cubicBezTo>
                  <a:pt x="658847" y="3549954"/>
                  <a:pt x="660209" y="3549447"/>
                  <a:pt x="662079" y="3548062"/>
                </a:cubicBezTo>
                <a:cubicBezTo>
                  <a:pt x="663949" y="3546674"/>
                  <a:pt x="666124" y="3544318"/>
                  <a:pt x="668602" y="3540992"/>
                </a:cubicBezTo>
                <a:close/>
                <a:moveTo>
                  <a:pt x="3214458" y="3483660"/>
                </a:moveTo>
                <a:lnTo>
                  <a:pt x="3213663" y="3485470"/>
                </a:lnTo>
                <a:cubicBezTo>
                  <a:pt x="3221209" y="3489612"/>
                  <a:pt x="3228286" y="3495067"/>
                  <a:pt x="3234893" y="3501834"/>
                </a:cubicBezTo>
                <a:lnTo>
                  <a:pt x="3244423" y="3514378"/>
                </a:lnTo>
                <a:lnTo>
                  <a:pt x="3250857" y="3513867"/>
                </a:lnTo>
                <a:lnTo>
                  <a:pt x="3257221" y="3513362"/>
                </a:lnTo>
                <a:lnTo>
                  <a:pt x="3235989" y="3501850"/>
                </a:lnTo>
                <a:close/>
                <a:moveTo>
                  <a:pt x="4377349" y="3463178"/>
                </a:moveTo>
                <a:lnTo>
                  <a:pt x="4380488" y="3474893"/>
                </a:lnTo>
                <a:cubicBezTo>
                  <a:pt x="4379652" y="3476162"/>
                  <a:pt x="4376929" y="3477939"/>
                  <a:pt x="4372316" y="3480221"/>
                </a:cubicBezTo>
                <a:cubicBezTo>
                  <a:pt x="4367702" y="3482503"/>
                  <a:pt x="4363624" y="3478366"/>
                  <a:pt x="4360081" y="3467804"/>
                </a:cubicBezTo>
                <a:close/>
                <a:moveTo>
                  <a:pt x="3187400" y="3460801"/>
                </a:moveTo>
                <a:lnTo>
                  <a:pt x="3182565" y="3471807"/>
                </a:lnTo>
                <a:cubicBezTo>
                  <a:pt x="3182440" y="3476905"/>
                  <a:pt x="3183539" y="3480330"/>
                  <a:pt x="3185859" y="3482087"/>
                </a:cubicBezTo>
                <a:cubicBezTo>
                  <a:pt x="3187172" y="3482939"/>
                  <a:pt x="3189454" y="3482284"/>
                  <a:pt x="3192701" y="3480124"/>
                </a:cubicBezTo>
                <a:lnTo>
                  <a:pt x="3199031" y="3470627"/>
                </a:lnTo>
                <a:close/>
                <a:moveTo>
                  <a:pt x="3737616" y="3417888"/>
                </a:moveTo>
                <a:cubicBezTo>
                  <a:pt x="3752908" y="3422768"/>
                  <a:pt x="3767703" y="3428816"/>
                  <a:pt x="3782003" y="3436031"/>
                </a:cubicBezTo>
                <a:cubicBezTo>
                  <a:pt x="3796301" y="3443247"/>
                  <a:pt x="3810159" y="3452179"/>
                  <a:pt x="3823576" y="3462829"/>
                </a:cubicBezTo>
                <a:cubicBezTo>
                  <a:pt x="3825844" y="3463567"/>
                  <a:pt x="3830248" y="3467123"/>
                  <a:pt x="3836791" y="3473499"/>
                </a:cubicBezTo>
                <a:cubicBezTo>
                  <a:pt x="3843334" y="3479878"/>
                  <a:pt x="3846064" y="3487144"/>
                  <a:pt x="3844981" y="3495294"/>
                </a:cubicBezTo>
                <a:cubicBezTo>
                  <a:pt x="3842351" y="3498867"/>
                  <a:pt x="3839612" y="3501874"/>
                  <a:pt x="3836764" y="3504314"/>
                </a:cubicBezTo>
                <a:cubicBezTo>
                  <a:pt x="3833915" y="3506753"/>
                  <a:pt x="3831587" y="3507769"/>
                  <a:pt x="3829781" y="3507361"/>
                </a:cubicBezTo>
                <a:cubicBezTo>
                  <a:pt x="3817379" y="3502267"/>
                  <a:pt x="3806019" y="3494322"/>
                  <a:pt x="3795702" y="3483530"/>
                </a:cubicBezTo>
                <a:cubicBezTo>
                  <a:pt x="3785386" y="3472736"/>
                  <a:pt x="3774026" y="3464795"/>
                  <a:pt x="3761622" y="3459702"/>
                </a:cubicBezTo>
                <a:cubicBezTo>
                  <a:pt x="3764785" y="3444964"/>
                  <a:pt x="3761942" y="3436245"/>
                  <a:pt x="3753087" y="3433544"/>
                </a:cubicBezTo>
                <a:cubicBezTo>
                  <a:pt x="3744233" y="3430845"/>
                  <a:pt x="3737827" y="3429470"/>
                  <a:pt x="3733868" y="3429423"/>
                </a:cubicBezTo>
                <a:close/>
                <a:moveTo>
                  <a:pt x="4125737" y="3384089"/>
                </a:moveTo>
                <a:cubicBezTo>
                  <a:pt x="4123899" y="3384932"/>
                  <a:pt x="4121020" y="3388145"/>
                  <a:pt x="4117100" y="3393729"/>
                </a:cubicBezTo>
                <a:cubicBezTo>
                  <a:pt x="4113179" y="3399314"/>
                  <a:pt x="4111470" y="3404306"/>
                  <a:pt x="4111975" y="3408708"/>
                </a:cubicBezTo>
                <a:cubicBezTo>
                  <a:pt x="4112584" y="3410548"/>
                  <a:pt x="4113321" y="3411571"/>
                  <a:pt x="4114185" y="3411775"/>
                </a:cubicBezTo>
                <a:cubicBezTo>
                  <a:pt x="4115050" y="3411983"/>
                  <a:pt x="4115526" y="3412030"/>
                  <a:pt x="4115611" y="3411918"/>
                </a:cubicBezTo>
                <a:cubicBezTo>
                  <a:pt x="4124098" y="3411215"/>
                  <a:pt x="4133437" y="3414991"/>
                  <a:pt x="4143632" y="3423246"/>
                </a:cubicBezTo>
                <a:lnTo>
                  <a:pt x="4161791" y="3430588"/>
                </a:lnTo>
                <a:lnTo>
                  <a:pt x="4160343" y="3428921"/>
                </a:lnTo>
                <a:cubicBezTo>
                  <a:pt x="4157503" y="3422596"/>
                  <a:pt x="4154166" y="3417439"/>
                  <a:pt x="4150333" y="3413449"/>
                </a:cubicBezTo>
                <a:lnTo>
                  <a:pt x="4143274" y="3404854"/>
                </a:lnTo>
                <a:lnTo>
                  <a:pt x="4141514" y="3404978"/>
                </a:lnTo>
                <a:cubicBezTo>
                  <a:pt x="4138943" y="3399126"/>
                  <a:pt x="4136136" y="3394123"/>
                  <a:pt x="4133096" y="3389968"/>
                </a:cubicBezTo>
                <a:cubicBezTo>
                  <a:pt x="4130054" y="3385811"/>
                  <a:pt x="4127601" y="3383851"/>
                  <a:pt x="4125737" y="3384089"/>
                </a:cubicBezTo>
                <a:close/>
                <a:moveTo>
                  <a:pt x="3598200" y="3372582"/>
                </a:moveTo>
                <a:lnTo>
                  <a:pt x="3603752" y="3378636"/>
                </a:lnTo>
                <a:lnTo>
                  <a:pt x="3594452" y="3384117"/>
                </a:lnTo>
                <a:close/>
                <a:moveTo>
                  <a:pt x="3715175" y="3369745"/>
                </a:moveTo>
                <a:lnTo>
                  <a:pt x="3715230" y="3369814"/>
                </a:lnTo>
                <a:lnTo>
                  <a:pt x="3715320" y="3369823"/>
                </a:lnTo>
                <a:close/>
                <a:moveTo>
                  <a:pt x="3555818" y="3365620"/>
                </a:moveTo>
                <a:lnTo>
                  <a:pt x="3533238" y="3388414"/>
                </a:lnTo>
                <a:lnTo>
                  <a:pt x="3528005" y="3368884"/>
                </a:lnTo>
                <a:close/>
                <a:moveTo>
                  <a:pt x="4171628" y="3356597"/>
                </a:moveTo>
                <a:cubicBezTo>
                  <a:pt x="4169629" y="3356302"/>
                  <a:pt x="4165463" y="3357428"/>
                  <a:pt x="4159134" y="3359977"/>
                </a:cubicBezTo>
                <a:lnTo>
                  <a:pt x="4157778" y="3361040"/>
                </a:lnTo>
                <a:lnTo>
                  <a:pt x="4159723" y="3362424"/>
                </a:lnTo>
                <a:lnTo>
                  <a:pt x="4174572" y="3365944"/>
                </a:lnTo>
                <a:lnTo>
                  <a:pt x="4174598" y="3365535"/>
                </a:lnTo>
                <a:cubicBezTo>
                  <a:pt x="4174311" y="3360391"/>
                  <a:pt x="4173321" y="3357412"/>
                  <a:pt x="4171628" y="3356597"/>
                </a:cubicBezTo>
                <a:close/>
                <a:moveTo>
                  <a:pt x="346051" y="3256852"/>
                </a:moveTo>
                <a:lnTo>
                  <a:pt x="356699" y="3265949"/>
                </a:lnTo>
                <a:lnTo>
                  <a:pt x="341171" y="3267959"/>
                </a:lnTo>
                <a:close/>
                <a:moveTo>
                  <a:pt x="409809" y="3253952"/>
                </a:moveTo>
                <a:lnTo>
                  <a:pt x="404930" y="3265056"/>
                </a:lnTo>
                <a:lnTo>
                  <a:pt x="406567" y="3265775"/>
                </a:lnTo>
                <a:cubicBezTo>
                  <a:pt x="407420" y="3266150"/>
                  <a:pt x="408781" y="3265643"/>
                  <a:pt x="410651" y="3264258"/>
                </a:cubicBezTo>
                <a:cubicBezTo>
                  <a:pt x="412522" y="3262869"/>
                  <a:pt x="414695" y="3260514"/>
                  <a:pt x="417174" y="3257188"/>
                </a:cubicBezTo>
                <a:close/>
                <a:moveTo>
                  <a:pt x="3953095" y="3204802"/>
                </a:moveTo>
                <a:lnTo>
                  <a:pt x="3949346" y="3216338"/>
                </a:lnTo>
                <a:lnTo>
                  <a:pt x="3945096" y="3214957"/>
                </a:lnTo>
                <a:cubicBezTo>
                  <a:pt x="3946910" y="3209435"/>
                  <a:pt x="3948393" y="3206198"/>
                  <a:pt x="3949545" y="3205242"/>
                </a:cubicBezTo>
                <a:cubicBezTo>
                  <a:pt x="3950697" y="3204288"/>
                  <a:pt x="3951881" y="3204140"/>
                  <a:pt x="3953095" y="3204802"/>
                </a:cubicBezTo>
                <a:close/>
                <a:moveTo>
                  <a:pt x="4125921" y="3179374"/>
                </a:moveTo>
                <a:lnTo>
                  <a:pt x="4129060" y="3191089"/>
                </a:lnTo>
                <a:cubicBezTo>
                  <a:pt x="4128224" y="3192359"/>
                  <a:pt x="4125501" y="3194135"/>
                  <a:pt x="4120888" y="3196418"/>
                </a:cubicBezTo>
                <a:cubicBezTo>
                  <a:pt x="4116274" y="3198699"/>
                  <a:pt x="4112196" y="3194562"/>
                  <a:pt x="4108653" y="3184001"/>
                </a:cubicBezTo>
                <a:close/>
                <a:moveTo>
                  <a:pt x="3808239" y="3141162"/>
                </a:moveTo>
                <a:lnTo>
                  <a:pt x="3809565" y="3142434"/>
                </a:lnTo>
                <a:lnTo>
                  <a:pt x="3812587" y="3144202"/>
                </a:lnTo>
                <a:close/>
                <a:moveTo>
                  <a:pt x="3860729" y="3124371"/>
                </a:moveTo>
                <a:lnTo>
                  <a:pt x="3860547" y="3124904"/>
                </a:lnTo>
                <a:cubicBezTo>
                  <a:pt x="3861156" y="3126744"/>
                  <a:pt x="3861893" y="3127767"/>
                  <a:pt x="3862757" y="3127971"/>
                </a:cubicBezTo>
                <a:lnTo>
                  <a:pt x="3863561" y="3128052"/>
                </a:lnTo>
                <a:close/>
                <a:moveTo>
                  <a:pt x="3911246" y="3119691"/>
                </a:moveTo>
                <a:lnTo>
                  <a:pt x="3893233" y="3120953"/>
                </a:lnTo>
                <a:lnTo>
                  <a:pt x="3902461" y="3128295"/>
                </a:lnTo>
                <a:lnTo>
                  <a:pt x="3915853" y="3149005"/>
                </a:lnTo>
                <a:lnTo>
                  <a:pt x="3920224" y="3150772"/>
                </a:lnTo>
                <a:lnTo>
                  <a:pt x="3922475" y="3159168"/>
                </a:lnTo>
                <a:lnTo>
                  <a:pt x="3931335" y="3172752"/>
                </a:lnTo>
                <a:cubicBezTo>
                  <a:pt x="3936656" y="3178733"/>
                  <a:pt x="3942459" y="3183276"/>
                  <a:pt x="3948743" y="3186382"/>
                </a:cubicBezTo>
                <a:lnTo>
                  <a:pt x="3943745" y="3201764"/>
                </a:lnTo>
                <a:cubicBezTo>
                  <a:pt x="3929151" y="3195426"/>
                  <a:pt x="3915429" y="3186450"/>
                  <a:pt x="3902580" y="3174834"/>
                </a:cubicBezTo>
                <a:lnTo>
                  <a:pt x="3891155" y="3161236"/>
                </a:lnTo>
                <a:lnTo>
                  <a:pt x="3887416" y="3159563"/>
                </a:lnTo>
                <a:cubicBezTo>
                  <a:pt x="3884285" y="3158878"/>
                  <a:pt x="3878367" y="3157000"/>
                  <a:pt x="3869661" y="3153931"/>
                </a:cubicBezTo>
                <a:lnTo>
                  <a:pt x="3843863" y="3141185"/>
                </a:lnTo>
                <a:lnTo>
                  <a:pt x="3844981" y="3144159"/>
                </a:lnTo>
                <a:cubicBezTo>
                  <a:pt x="3842351" y="3147732"/>
                  <a:pt x="3839611" y="3150740"/>
                  <a:pt x="3836762" y="3153179"/>
                </a:cubicBezTo>
                <a:lnTo>
                  <a:pt x="3831705" y="3155385"/>
                </a:lnTo>
                <a:lnTo>
                  <a:pt x="3840228" y="3160372"/>
                </a:lnTo>
                <a:cubicBezTo>
                  <a:pt x="3848937" y="3165327"/>
                  <a:pt x="3855824" y="3176069"/>
                  <a:pt x="3860889" y="3192595"/>
                </a:cubicBezTo>
                <a:cubicBezTo>
                  <a:pt x="3865957" y="3209119"/>
                  <a:pt x="3873056" y="3219929"/>
                  <a:pt x="3882189" y="3225025"/>
                </a:cubicBezTo>
                <a:cubicBezTo>
                  <a:pt x="3884696" y="3224422"/>
                  <a:pt x="3887945" y="3224061"/>
                  <a:pt x="3891940" y="3223941"/>
                </a:cubicBezTo>
                <a:cubicBezTo>
                  <a:pt x="3895934" y="3223822"/>
                  <a:pt x="3895834" y="3230875"/>
                  <a:pt x="3891642" y="3245103"/>
                </a:cubicBezTo>
                <a:cubicBezTo>
                  <a:pt x="3897635" y="3247347"/>
                  <a:pt x="3905139" y="3252061"/>
                  <a:pt x="3914153" y="3259241"/>
                </a:cubicBezTo>
                <a:lnTo>
                  <a:pt x="3919938" y="3264544"/>
                </a:lnTo>
                <a:lnTo>
                  <a:pt x="4001019" y="3291429"/>
                </a:lnTo>
                <a:cubicBezTo>
                  <a:pt x="4021898" y="3298937"/>
                  <a:pt x="4041212" y="3306173"/>
                  <a:pt x="4058959" y="3313137"/>
                </a:cubicBezTo>
                <a:lnTo>
                  <a:pt x="4094787" y="3327956"/>
                </a:lnTo>
                <a:lnTo>
                  <a:pt x="4079152" y="3309852"/>
                </a:lnTo>
                <a:cubicBezTo>
                  <a:pt x="4072392" y="3298891"/>
                  <a:pt x="4069963" y="3286659"/>
                  <a:pt x="4071861" y="3273157"/>
                </a:cubicBezTo>
                <a:lnTo>
                  <a:pt x="4068461" y="3272053"/>
                </a:lnTo>
                <a:cubicBezTo>
                  <a:pt x="4063873" y="3283582"/>
                  <a:pt x="4059202" y="3285784"/>
                  <a:pt x="4054449" y="3278660"/>
                </a:cubicBezTo>
                <a:cubicBezTo>
                  <a:pt x="4049695" y="3271534"/>
                  <a:pt x="4046148" y="3266661"/>
                  <a:pt x="4043809" y="3264041"/>
                </a:cubicBezTo>
                <a:cubicBezTo>
                  <a:pt x="4035672" y="3260157"/>
                  <a:pt x="4028630" y="3252908"/>
                  <a:pt x="4022679" y="3242294"/>
                </a:cubicBezTo>
                <a:cubicBezTo>
                  <a:pt x="4016730" y="3231682"/>
                  <a:pt x="4009687" y="3224433"/>
                  <a:pt x="4001550" y="3220549"/>
                </a:cubicBezTo>
                <a:cubicBezTo>
                  <a:pt x="4000266" y="3206669"/>
                  <a:pt x="3996680" y="3198418"/>
                  <a:pt x="3990797" y="3195796"/>
                </a:cubicBezTo>
                <a:lnTo>
                  <a:pt x="3970845" y="3193565"/>
                </a:lnTo>
                <a:lnTo>
                  <a:pt x="3963390" y="3152878"/>
                </a:lnTo>
                <a:cubicBezTo>
                  <a:pt x="3956911" y="3149621"/>
                  <a:pt x="3950911" y="3144793"/>
                  <a:pt x="3945394" y="3138394"/>
                </a:cubicBezTo>
                <a:lnTo>
                  <a:pt x="3936071" y="3123644"/>
                </a:lnTo>
                <a:close/>
                <a:moveTo>
                  <a:pt x="3885877" y="3113669"/>
                </a:moveTo>
                <a:lnTo>
                  <a:pt x="3885530" y="3114823"/>
                </a:lnTo>
                <a:lnTo>
                  <a:pt x="3887326" y="3116251"/>
                </a:lnTo>
                <a:close/>
                <a:moveTo>
                  <a:pt x="3650047" y="2966020"/>
                </a:moveTo>
                <a:lnTo>
                  <a:pt x="3650249" y="2974684"/>
                </a:lnTo>
                <a:lnTo>
                  <a:pt x="3661199" y="2978316"/>
                </a:lnTo>
                <a:close/>
                <a:moveTo>
                  <a:pt x="490375" y="2904029"/>
                </a:moveTo>
                <a:lnTo>
                  <a:pt x="487547" y="2910467"/>
                </a:lnTo>
                <a:lnTo>
                  <a:pt x="489183" y="2911186"/>
                </a:lnTo>
                <a:lnTo>
                  <a:pt x="493242" y="2909678"/>
                </a:lnTo>
                <a:close/>
                <a:moveTo>
                  <a:pt x="416548" y="2884730"/>
                </a:moveTo>
                <a:lnTo>
                  <a:pt x="416548" y="2892816"/>
                </a:lnTo>
                <a:cubicBezTo>
                  <a:pt x="418969" y="2900313"/>
                  <a:pt x="421948" y="2902502"/>
                  <a:pt x="425486" y="2899386"/>
                </a:cubicBezTo>
                <a:cubicBezTo>
                  <a:pt x="429024" y="2896269"/>
                  <a:pt x="432004" y="2891382"/>
                  <a:pt x="434425" y="2884730"/>
                </a:cubicBezTo>
                <a:close/>
                <a:moveTo>
                  <a:pt x="3531222" y="2816868"/>
                </a:moveTo>
                <a:lnTo>
                  <a:pt x="3524973" y="2836096"/>
                </a:lnTo>
                <a:lnTo>
                  <a:pt x="3534324" y="2839135"/>
                </a:lnTo>
                <a:cubicBezTo>
                  <a:pt x="3533482" y="2841606"/>
                  <a:pt x="3532355" y="2845315"/>
                  <a:pt x="3530943" y="2850259"/>
                </a:cubicBezTo>
                <a:lnTo>
                  <a:pt x="3530291" y="2855090"/>
                </a:lnTo>
                <a:lnTo>
                  <a:pt x="3531618" y="2856249"/>
                </a:lnTo>
                <a:lnTo>
                  <a:pt x="3534875" y="2851537"/>
                </a:lnTo>
                <a:cubicBezTo>
                  <a:pt x="3537226" y="2846898"/>
                  <a:pt x="3539026" y="2843408"/>
                  <a:pt x="3540275" y="2841069"/>
                </a:cubicBezTo>
                <a:cubicBezTo>
                  <a:pt x="3539131" y="2836091"/>
                  <a:pt x="3538041" y="2831130"/>
                  <a:pt x="3537004" y="2826188"/>
                </a:cubicBezTo>
                <a:cubicBezTo>
                  <a:pt x="3535966" y="2821246"/>
                  <a:pt x="3534040" y="2818139"/>
                  <a:pt x="3531222" y="2816868"/>
                </a:cubicBezTo>
                <a:close/>
                <a:moveTo>
                  <a:pt x="100124" y="2767474"/>
                </a:moveTo>
                <a:lnTo>
                  <a:pt x="113532" y="2771518"/>
                </a:lnTo>
                <a:lnTo>
                  <a:pt x="100123" y="2779605"/>
                </a:lnTo>
                <a:close/>
                <a:moveTo>
                  <a:pt x="165375" y="2739172"/>
                </a:moveTo>
                <a:lnTo>
                  <a:pt x="157330" y="2739172"/>
                </a:lnTo>
                <a:lnTo>
                  <a:pt x="157330" y="2751301"/>
                </a:lnTo>
                <a:lnTo>
                  <a:pt x="159118" y="2751301"/>
                </a:lnTo>
                <a:cubicBezTo>
                  <a:pt x="160050" y="2751301"/>
                  <a:pt x="161092" y="2750291"/>
                  <a:pt x="162247" y="2748269"/>
                </a:cubicBezTo>
                <a:cubicBezTo>
                  <a:pt x="163401" y="2746246"/>
                  <a:pt x="164443" y="2743214"/>
                  <a:pt x="165375" y="2739172"/>
                </a:cubicBezTo>
                <a:close/>
                <a:moveTo>
                  <a:pt x="3934204" y="2635943"/>
                </a:moveTo>
                <a:lnTo>
                  <a:pt x="3911624" y="2658737"/>
                </a:lnTo>
                <a:lnTo>
                  <a:pt x="3906392" y="2639209"/>
                </a:lnTo>
                <a:close/>
                <a:moveTo>
                  <a:pt x="3893652" y="2588207"/>
                </a:moveTo>
                <a:cubicBezTo>
                  <a:pt x="3894662" y="2592121"/>
                  <a:pt x="3895565" y="2596066"/>
                  <a:pt x="3896359" y="2600038"/>
                </a:cubicBezTo>
                <a:cubicBezTo>
                  <a:pt x="3897154" y="2604012"/>
                  <a:pt x="3898056" y="2607954"/>
                  <a:pt x="3899067" y="2611871"/>
                </a:cubicBezTo>
                <a:lnTo>
                  <a:pt x="3896476" y="2612565"/>
                </a:lnTo>
                <a:lnTo>
                  <a:pt x="3890198" y="2589133"/>
                </a:lnTo>
                <a:close/>
                <a:moveTo>
                  <a:pt x="4009837" y="2569355"/>
                </a:moveTo>
                <a:lnTo>
                  <a:pt x="4027714" y="2569355"/>
                </a:lnTo>
                <a:lnTo>
                  <a:pt x="4027714" y="2581484"/>
                </a:lnTo>
                <a:cubicBezTo>
                  <a:pt x="4026578" y="2582495"/>
                  <a:pt x="4023488" y="2583505"/>
                  <a:pt x="4018441" y="2584516"/>
                </a:cubicBezTo>
                <a:cubicBezTo>
                  <a:pt x="4013394" y="2585526"/>
                  <a:pt x="4010526" y="2580473"/>
                  <a:pt x="4009837" y="2569355"/>
                </a:cubicBezTo>
                <a:close/>
                <a:moveTo>
                  <a:pt x="3945953" y="2565821"/>
                </a:moveTo>
                <a:lnTo>
                  <a:pt x="3954769" y="2567643"/>
                </a:lnTo>
                <a:cubicBezTo>
                  <a:pt x="3954909" y="2569962"/>
                  <a:pt x="3954951" y="2572565"/>
                  <a:pt x="3954897" y="2575459"/>
                </a:cubicBezTo>
                <a:cubicBezTo>
                  <a:pt x="3954843" y="2578351"/>
                  <a:pt x="3954408" y="2580036"/>
                  <a:pt x="3953592" y="2580518"/>
                </a:cubicBezTo>
                <a:cubicBezTo>
                  <a:pt x="3951834" y="2580290"/>
                  <a:pt x="3949986" y="2577996"/>
                  <a:pt x="3948046" y="2573632"/>
                </a:cubicBezTo>
                <a:close/>
                <a:moveTo>
                  <a:pt x="4504307" y="2449697"/>
                </a:moveTo>
                <a:lnTo>
                  <a:pt x="4507446" y="2461413"/>
                </a:lnTo>
                <a:cubicBezTo>
                  <a:pt x="4506610" y="2462683"/>
                  <a:pt x="4503887" y="2464459"/>
                  <a:pt x="4499274" y="2466741"/>
                </a:cubicBezTo>
                <a:cubicBezTo>
                  <a:pt x="4494660" y="2469024"/>
                  <a:pt x="4490582" y="2464885"/>
                  <a:pt x="4487039" y="2454324"/>
                </a:cubicBezTo>
                <a:close/>
                <a:moveTo>
                  <a:pt x="3283660" y="2430959"/>
                </a:moveTo>
                <a:lnTo>
                  <a:pt x="3288011" y="2440231"/>
                </a:lnTo>
                <a:lnTo>
                  <a:pt x="3290561" y="2441061"/>
                </a:lnTo>
                <a:cubicBezTo>
                  <a:pt x="3296737" y="2433324"/>
                  <a:pt x="3300835" y="2432886"/>
                  <a:pt x="3302857" y="2439740"/>
                </a:cubicBezTo>
                <a:cubicBezTo>
                  <a:pt x="3303866" y="2443169"/>
                  <a:pt x="3305181" y="2444172"/>
                  <a:pt x="3306798" y="2442750"/>
                </a:cubicBezTo>
                <a:lnTo>
                  <a:pt x="3309621" y="2437095"/>
                </a:lnTo>
                <a:lnTo>
                  <a:pt x="3304219" y="2436390"/>
                </a:lnTo>
                <a:close/>
                <a:moveTo>
                  <a:pt x="3589243" y="2401876"/>
                </a:moveTo>
                <a:lnTo>
                  <a:pt x="3597196" y="2403929"/>
                </a:lnTo>
                <a:lnTo>
                  <a:pt x="3592382" y="2413592"/>
                </a:lnTo>
                <a:close/>
                <a:moveTo>
                  <a:pt x="3986745" y="2362340"/>
                </a:moveTo>
                <a:lnTo>
                  <a:pt x="3989883" y="2374056"/>
                </a:lnTo>
                <a:lnTo>
                  <a:pt x="3985566" y="2375212"/>
                </a:lnTo>
                <a:cubicBezTo>
                  <a:pt x="3984081" y="2369594"/>
                  <a:pt x="3983561" y="2366071"/>
                  <a:pt x="3984006" y="2364641"/>
                </a:cubicBezTo>
                <a:cubicBezTo>
                  <a:pt x="3984453" y="2363215"/>
                  <a:pt x="3985365" y="2362445"/>
                  <a:pt x="3986745" y="2362340"/>
                </a:cubicBezTo>
                <a:close/>
                <a:moveTo>
                  <a:pt x="3278109" y="2359667"/>
                </a:moveTo>
                <a:lnTo>
                  <a:pt x="3262568" y="2363831"/>
                </a:lnTo>
                <a:lnTo>
                  <a:pt x="3266754" y="2379453"/>
                </a:lnTo>
                <a:cubicBezTo>
                  <a:pt x="3269845" y="2383509"/>
                  <a:pt x="3272845" y="2385494"/>
                  <a:pt x="3275754" y="2385414"/>
                </a:cubicBezTo>
                <a:cubicBezTo>
                  <a:pt x="3277312" y="2385257"/>
                  <a:pt x="3278682" y="2383320"/>
                  <a:pt x="3279864" y="2379603"/>
                </a:cubicBezTo>
                <a:cubicBezTo>
                  <a:pt x="3281046" y="2375884"/>
                  <a:pt x="3280462" y="2369240"/>
                  <a:pt x="3278109" y="2359667"/>
                </a:cubicBezTo>
                <a:close/>
                <a:moveTo>
                  <a:pt x="3491288" y="2340218"/>
                </a:moveTo>
                <a:lnTo>
                  <a:pt x="3481111" y="2347132"/>
                </a:lnTo>
                <a:lnTo>
                  <a:pt x="3477657" y="2348058"/>
                </a:lnTo>
                <a:lnTo>
                  <a:pt x="3480796" y="2359772"/>
                </a:lnTo>
                <a:lnTo>
                  <a:pt x="3503245" y="2353757"/>
                </a:lnTo>
                <a:close/>
                <a:moveTo>
                  <a:pt x="416413" y="2263052"/>
                </a:moveTo>
                <a:lnTo>
                  <a:pt x="400631" y="2274811"/>
                </a:lnTo>
                <a:lnTo>
                  <a:pt x="388065" y="2302151"/>
                </a:lnTo>
                <a:lnTo>
                  <a:pt x="395989" y="2298456"/>
                </a:lnTo>
                <a:cubicBezTo>
                  <a:pt x="396566" y="2298624"/>
                  <a:pt x="397423" y="2298287"/>
                  <a:pt x="398559" y="2297445"/>
                </a:cubicBezTo>
                <a:cubicBezTo>
                  <a:pt x="399695" y="2296604"/>
                  <a:pt x="400328" y="2294244"/>
                  <a:pt x="400459" y="2290370"/>
                </a:cubicBezTo>
                <a:lnTo>
                  <a:pt x="400459" y="2286328"/>
                </a:lnTo>
                <a:cubicBezTo>
                  <a:pt x="403475" y="2287504"/>
                  <a:pt x="406827" y="2288180"/>
                  <a:pt x="410514" y="2288348"/>
                </a:cubicBezTo>
                <a:cubicBezTo>
                  <a:pt x="414202" y="2288517"/>
                  <a:pt x="416212" y="2281103"/>
                  <a:pt x="416548" y="2266110"/>
                </a:cubicBezTo>
                <a:close/>
                <a:moveTo>
                  <a:pt x="3733138" y="2107015"/>
                </a:moveTo>
                <a:lnTo>
                  <a:pt x="3760847" y="2111059"/>
                </a:lnTo>
                <a:lnTo>
                  <a:pt x="3733138" y="2127233"/>
                </a:lnTo>
                <a:close/>
                <a:moveTo>
                  <a:pt x="4341852" y="2078713"/>
                </a:moveTo>
                <a:lnTo>
                  <a:pt x="4359729" y="2078713"/>
                </a:lnTo>
                <a:lnTo>
                  <a:pt x="4359729" y="2090842"/>
                </a:lnTo>
                <a:cubicBezTo>
                  <a:pt x="4358593" y="2091853"/>
                  <a:pt x="4355502" y="2092863"/>
                  <a:pt x="4350456" y="2093874"/>
                </a:cubicBezTo>
                <a:cubicBezTo>
                  <a:pt x="4345409" y="2094884"/>
                  <a:pt x="4342541" y="2089831"/>
                  <a:pt x="4341852" y="2078713"/>
                </a:cubicBezTo>
                <a:close/>
                <a:moveTo>
                  <a:pt x="3734032" y="2054454"/>
                </a:moveTo>
                <a:cubicBezTo>
                  <a:pt x="3733994" y="2058496"/>
                  <a:pt x="3733846" y="2062540"/>
                  <a:pt x="3733585" y="2066583"/>
                </a:cubicBezTo>
                <a:cubicBezTo>
                  <a:pt x="3733324" y="2070627"/>
                  <a:pt x="3733175" y="2074669"/>
                  <a:pt x="3733138" y="2078714"/>
                </a:cubicBezTo>
                <a:lnTo>
                  <a:pt x="3730456" y="2078714"/>
                </a:lnTo>
                <a:lnTo>
                  <a:pt x="3730456" y="2054454"/>
                </a:lnTo>
                <a:close/>
                <a:moveTo>
                  <a:pt x="3790345" y="2046367"/>
                </a:moveTo>
                <a:lnTo>
                  <a:pt x="3798389" y="2050409"/>
                </a:lnTo>
                <a:cubicBezTo>
                  <a:pt x="3797924" y="2052685"/>
                  <a:pt x="3797290" y="2055210"/>
                  <a:pt x="3796490" y="2057992"/>
                </a:cubicBezTo>
                <a:cubicBezTo>
                  <a:pt x="3795689" y="2060771"/>
                  <a:pt x="3794833" y="2062286"/>
                  <a:pt x="3793919" y="2062540"/>
                </a:cubicBezTo>
                <a:cubicBezTo>
                  <a:pt x="3792281" y="2061865"/>
                  <a:pt x="3791089" y="2059172"/>
                  <a:pt x="3790345" y="2054454"/>
                </a:cubicBezTo>
                <a:close/>
                <a:moveTo>
                  <a:pt x="4079676" y="2015609"/>
                </a:moveTo>
                <a:lnTo>
                  <a:pt x="4057097" y="2038402"/>
                </a:lnTo>
                <a:lnTo>
                  <a:pt x="4051864" y="2018873"/>
                </a:lnTo>
                <a:close/>
                <a:moveTo>
                  <a:pt x="3575656" y="2008198"/>
                </a:moveTo>
                <a:lnTo>
                  <a:pt x="3577229" y="2009569"/>
                </a:lnTo>
                <a:lnTo>
                  <a:pt x="3576135" y="2008212"/>
                </a:lnTo>
                <a:close/>
                <a:moveTo>
                  <a:pt x="4039124" y="1967872"/>
                </a:moveTo>
                <a:cubicBezTo>
                  <a:pt x="4040133" y="1971786"/>
                  <a:pt x="4041036" y="1975732"/>
                  <a:pt x="4041831" y="1979702"/>
                </a:cubicBezTo>
                <a:cubicBezTo>
                  <a:pt x="4042626" y="1983677"/>
                  <a:pt x="4043527" y="1987620"/>
                  <a:pt x="4044539" y="1991537"/>
                </a:cubicBezTo>
                <a:lnTo>
                  <a:pt x="4041949" y="1992231"/>
                </a:lnTo>
                <a:lnTo>
                  <a:pt x="4035670" y="1968797"/>
                </a:lnTo>
                <a:close/>
                <a:moveTo>
                  <a:pt x="3225429" y="1961458"/>
                </a:moveTo>
                <a:lnTo>
                  <a:pt x="3225429" y="1963050"/>
                </a:lnTo>
                <a:lnTo>
                  <a:pt x="3235279" y="1965595"/>
                </a:lnTo>
                <a:lnTo>
                  <a:pt x="3237583" y="1963628"/>
                </a:lnTo>
                <a:close/>
                <a:moveTo>
                  <a:pt x="3187564" y="1960105"/>
                </a:moveTo>
                <a:lnTo>
                  <a:pt x="3188782" y="1969544"/>
                </a:lnTo>
                <a:cubicBezTo>
                  <a:pt x="3189712" y="1968955"/>
                  <a:pt x="3190587" y="1966975"/>
                  <a:pt x="3191407" y="1963606"/>
                </a:cubicBezTo>
                <a:lnTo>
                  <a:pt x="3191500" y="1963028"/>
                </a:lnTo>
                <a:lnTo>
                  <a:pt x="3191377" y="1960614"/>
                </a:lnTo>
                <a:close/>
                <a:moveTo>
                  <a:pt x="2347529" y="1923011"/>
                </a:moveTo>
                <a:cubicBezTo>
                  <a:pt x="2347036" y="1922968"/>
                  <a:pt x="2346728" y="1923401"/>
                  <a:pt x="2346603" y="1924305"/>
                </a:cubicBezTo>
                <a:lnTo>
                  <a:pt x="2346927" y="1926054"/>
                </a:lnTo>
                <a:lnTo>
                  <a:pt x="2349661" y="1926435"/>
                </a:lnTo>
                <a:close/>
                <a:moveTo>
                  <a:pt x="3587649" y="1913036"/>
                </a:moveTo>
                <a:cubicBezTo>
                  <a:pt x="3585323" y="1913135"/>
                  <a:pt x="3582419" y="1914960"/>
                  <a:pt x="3578935" y="1918510"/>
                </a:cubicBezTo>
                <a:cubicBezTo>
                  <a:pt x="3575452" y="1922060"/>
                  <a:pt x="3574982" y="1929511"/>
                  <a:pt x="3577523" y="1940865"/>
                </a:cubicBezTo>
                <a:lnTo>
                  <a:pt x="3595836" y="1940142"/>
                </a:lnTo>
                <a:cubicBezTo>
                  <a:pt x="3597562" y="1940030"/>
                  <a:pt x="3599725" y="1938751"/>
                  <a:pt x="3602329" y="1936311"/>
                </a:cubicBezTo>
                <a:cubicBezTo>
                  <a:pt x="3604932" y="1933868"/>
                  <a:pt x="3605402" y="1928858"/>
                  <a:pt x="3603739" y="1921282"/>
                </a:cubicBezTo>
                <a:cubicBezTo>
                  <a:pt x="3597328" y="1914627"/>
                  <a:pt x="3591965" y="1911880"/>
                  <a:pt x="3587649" y="1913036"/>
                </a:cubicBezTo>
                <a:close/>
                <a:moveTo>
                  <a:pt x="3307700" y="1904331"/>
                </a:moveTo>
                <a:lnTo>
                  <a:pt x="3308747" y="1908235"/>
                </a:lnTo>
                <a:lnTo>
                  <a:pt x="3309534" y="1912149"/>
                </a:lnTo>
                <a:lnTo>
                  <a:pt x="3311840" y="1912670"/>
                </a:lnTo>
                <a:close/>
                <a:moveTo>
                  <a:pt x="3882411" y="1860377"/>
                </a:moveTo>
                <a:lnTo>
                  <a:pt x="3882411" y="1872505"/>
                </a:lnTo>
                <a:lnTo>
                  <a:pt x="3877942" y="1872506"/>
                </a:lnTo>
                <a:cubicBezTo>
                  <a:pt x="3877961" y="1866694"/>
                  <a:pt x="3878371" y="1863156"/>
                  <a:pt x="3879172" y="1861891"/>
                </a:cubicBezTo>
                <a:cubicBezTo>
                  <a:pt x="3879972" y="1860629"/>
                  <a:pt x="3881052" y="1860122"/>
                  <a:pt x="3882411" y="1860377"/>
                </a:cubicBezTo>
                <a:close/>
                <a:moveTo>
                  <a:pt x="509078" y="1838588"/>
                </a:moveTo>
                <a:lnTo>
                  <a:pt x="509078" y="1846675"/>
                </a:lnTo>
                <a:cubicBezTo>
                  <a:pt x="511499" y="1854172"/>
                  <a:pt x="514478" y="1856361"/>
                  <a:pt x="518016" y="1853244"/>
                </a:cubicBezTo>
                <a:cubicBezTo>
                  <a:pt x="521555" y="1850127"/>
                  <a:pt x="524535" y="1845241"/>
                  <a:pt x="526955" y="1838588"/>
                </a:cubicBezTo>
                <a:close/>
                <a:moveTo>
                  <a:pt x="4649778" y="1829362"/>
                </a:moveTo>
                <a:lnTo>
                  <a:pt x="4652919" y="1841077"/>
                </a:lnTo>
                <a:cubicBezTo>
                  <a:pt x="4652083" y="1842347"/>
                  <a:pt x="4649359" y="1844124"/>
                  <a:pt x="4644745" y="1846405"/>
                </a:cubicBezTo>
                <a:cubicBezTo>
                  <a:pt x="4640133" y="1848688"/>
                  <a:pt x="4636055" y="1844550"/>
                  <a:pt x="4632512" y="1833990"/>
                </a:cubicBezTo>
                <a:close/>
                <a:moveTo>
                  <a:pt x="2951911" y="1823986"/>
                </a:moveTo>
                <a:cubicBezTo>
                  <a:pt x="2950793" y="1823482"/>
                  <a:pt x="2949229" y="1823482"/>
                  <a:pt x="2947218" y="1823987"/>
                </a:cubicBezTo>
                <a:lnTo>
                  <a:pt x="2944382" y="1834246"/>
                </a:lnTo>
                <a:lnTo>
                  <a:pt x="2956745" y="1830933"/>
                </a:lnTo>
                <a:lnTo>
                  <a:pt x="2960394" y="1826546"/>
                </a:lnTo>
                <a:close/>
                <a:moveTo>
                  <a:pt x="3298309" y="1810570"/>
                </a:moveTo>
                <a:cubicBezTo>
                  <a:pt x="3297968" y="1811097"/>
                  <a:pt x="3298139" y="1813318"/>
                  <a:pt x="3298822" y="1817237"/>
                </a:cubicBezTo>
                <a:cubicBezTo>
                  <a:pt x="3299504" y="1821150"/>
                  <a:pt x="3300154" y="1824292"/>
                  <a:pt x="3300768" y="1826655"/>
                </a:cubicBezTo>
                <a:lnTo>
                  <a:pt x="3300219" y="1814246"/>
                </a:lnTo>
                <a:cubicBezTo>
                  <a:pt x="3300193" y="1814077"/>
                  <a:pt x="3299983" y="1813435"/>
                  <a:pt x="3299588" y="1812320"/>
                </a:cubicBezTo>
                <a:cubicBezTo>
                  <a:pt x="3299192" y="1811205"/>
                  <a:pt x="3298766" y="1810622"/>
                  <a:pt x="3298309" y="1810570"/>
                </a:cubicBezTo>
                <a:close/>
                <a:moveTo>
                  <a:pt x="4201223" y="1808507"/>
                </a:moveTo>
                <a:lnTo>
                  <a:pt x="4228932" y="1812551"/>
                </a:lnTo>
                <a:lnTo>
                  <a:pt x="4201223" y="1828724"/>
                </a:lnTo>
                <a:close/>
                <a:moveTo>
                  <a:pt x="3634814" y="1795686"/>
                </a:moveTo>
                <a:cubicBezTo>
                  <a:pt x="3650867" y="1795599"/>
                  <a:pt x="3666806" y="1796779"/>
                  <a:pt x="3682635" y="1799220"/>
                </a:cubicBezTo>
                <a:cubicBezTo>
                  <a:pt x="3698464" y="1801664"/>
                  <a:pt x="3714404" y="1805875"/>
                  <a:pt x="3730456" y="1811859"/>
                </a:cubicBezTo>
                <a:cubicBezTo>
                  <a:pt x="3732840" y="1811858"/>
                  <a:pt x="3738128" y="1813879"/>
                  <a:pt x="3746322" y="1817921"/>
                </a:cubicBezTo>
                <a:cubicBezTo>
                  <a:pt x="3754516" y="1821966"/>
                  <a:pt x="3759358" y="1828031"/>
                  <a:pt x="3760847" y="1836117"/>
                </a:cubicBezTo>
                <a:cubicBezTo>
                  <a:pt x="3759450" y="1840328"/>
                  <a:pt x="3757775" y="1844035"/>
                  <a:pt x="3755819" y="1847236"/>
                </a:cubicBezTo>
                <a:cubicBezTo>
                  <a:pt x="3753864" y="1850436"/>
                  <a:pt x="3751965" y="1852122"/>
                  <a:pt x="3750121" y="1852291"/>
                </a:cubicBezTo>
                <a:cubicBezTo>
                  <a:pt x="3736750" y="1851280"/>
                  <a:pt x="3723492" y="1847236"/>
                  <a:pt x="3710344" y="1840159"/>
                </a:cubicBezTo>
                <a:cubicBezTo>
                  <a:pt x="3697198" y="1833084"/>
                  <a:pt x="3683938" y="1829042"/>
                  <a:pt x="3670568" y="1828031"/>
                </a:cubicBezTo>
                <a:cubicBezTo>
                  <a:pt x="3669023" y="1813037"/>
                  <a:pt x="3663623" y="1805624"/>
                  <a:pt x="3654367" y="1805792"/>
                </a:cubicBezTo>
                <a:cubicBezTo>
                  <a:pt x="3645112" y="1805961"/>
                  <a:pt x="3638595" y="1806634"/>
                  <a:pt x="3634814" y="1807814"/>
                </a:cubicBezTo>
                <a:close/>
                <a:moveTo>
                  <a:pt x="3309482" y="1786649"/>
                </a:moveTo>
                <a:cubicBezTo>
                  <a:pt x="3308952" y="1786616"/>
                  <a:pt x="3308499" y="1787084"/>
                  <a:pt x="3308124" y="1788058"/>
                </a:cubicBezTo>
                <a:cubicBezTo>
                  <a:pt x="3307748" y="1789031"/>
                  <a:pt x="3308035" y="1791395"/>
                  <a:pt x="3308984" y="1795153"/>
                </a:cubicBezTo>
                <a:cubicBezTo>
                  <a:pt x="3311251" y="1800737"/>
                  <a:pt x="3312197" y="1804843"/>
                  <a:pt x="3311822" y="1807474"/>
                </a:cubicBezTo>
                <a:cubicBezTo>
                  <a:pt x="3311447" y="1810102"/>
                  <a:pt x="3310745" y="1811511"/>
                  <a:pt x="3309717" y="1811701"/>
                </a:cubicBezTo>
                <a:lnTo>
                  <a:pt x="3312856" y="1823416"/>
                </a:lnTo>
                <a:cubicBezTo>
                  <a:pt x="3317322" y="1822744"/>
                  <a:pt x="3322125" y="1823549"/>
                  <a:pt x="3327269" y="1825833"/>
                </a:cubicBezTo>
                <a:cubicBezTo>
                  <a:pt x="3332411" y="1828118"/>
                  <a:pt x="3336999" y="1828981"/>
                  <a:pt x="3341033" y="1828425"/>
                </a:cubicBezTo>
                <a:cubicBezTo>
                  <a:pt x="3341541" y="1828375"/>
                  <a:pt x="3342037" y="1828067"/>
                  <a:pt x="3342522" y="1827501"/>
                </a:cubicBezTo>
                <a:cubicBezTo>
                  <a:pt x="3343006" y="1826936"/>
                  <a:pt x="3343025" y="1825710"/>
                  <a:pt x="3342577" y="1823824"/>
                </a:cubicBezTo>
                <a:cubicBezTo>
                  <a:pt x="3340444" y="1818815"/>
                  <a:pt x="3334991" y="1811555"/>
                  <a:pt x="3326216" y="1802046"/>
                </a:cubicBezTo>
                <a:cubicBezTo>
                  <a:pt x="3317441" y="1792537"/>
                  <a:pt x="3311863" y="1787406"/>
                  <a:pt x="3309482" y="1786649"/>
                </a:cubicBezTo>
                <a:close/>
                <a:moveTo>
                  <a:pt x="4809937" y="1780205"/>
                </a:moveTo>
                <a:lnTo>
                  <a:pt x="4827814" y="1780205"/>
                </a:lnTo>
                <a:lnTo>
                  <a:pt x="4827814" y="1792333"/>
                </a:lnTo>
                <a:cubicBezTo>
                  <a:pt x="4826678" y="1793344"/>
                  <a:pt x="4823587" y="1794355"/>
                  <a:pt x="4818541" y="1795365"/>
                </a:cubicBezTo>
                <a:cubicBezTo>
                  <a:pt x="4813494" y="1796375"/>
                  <a:pt x="4810626" y="1791323"/>
                  <a:pt x="4809937" y="1780205"/>
                </a:cubicBezTo>
                <a:close/>
                <a:moveTo>
                  <a:pt x="3186409" y="1769396"/>
                </a:moveTo>
                <a:lnTo>
                  <a:pt x="3174504" y="1776769"/>
                </a:lnTo>
                <a:lnTo>
                  <a:pt x="3175420" y="1797455"/>
                </a:lnTo>
                <a:cubicBezTo>
                  <a:pt x="3176728" y="1801114"/>
                  <a:pt x="3178670" y="1803036"/>
                  <a:pt x="3181244" y="1803220"/>
                </a:cubicBezTo>
                <a:cubicBezTo>
                  <a:pt x="3183819" y="1803402"/>
                  <a:pt x="3185453" y="1803311"/>
                  <a:pt x="3186147" y="1802953"/>
                </a:cubicBezTo>
                <a:cubicBezTo>
                  <a:pt x="3187167" y="1802155"/>
                  <a:pt x="3188181" y="1798745"/>
                  <a:pt x="3189187" y="1792717"/>
                </a:cubicBezTo>
                <a:cubicBezTo>
                  <a:pt x="3190195" y="1786692"/>
                  <a:pt x="3190255" y="1781446"/>
                  <a:pt x="3189365" y="1776972"/>
                </a:cubicBezTo>
                <a:close/>
                <a:moveTo>
                  <a:pt x="3218721" y="1769106"/>
                </a:moveTo>
                <a:cubicBezTo>
                  <a:pt x="3215187" y="1771102"/>
                  <a:pt x="3213679" y="1775690"/>
                  <a:pt x="3214198" y="1782877"/>
                </a:cubicBezTo>
                <a:cubicBezTo>
                  <a:pt x="3214716" y="1790064"/>
                  <a:pt x="3212560" y="1794829"/>
                  <a:pt x="3207731" y="1797168"/>
                </a:cubicBezTo>
                <a:lnTo>
                  <a:pt x="3211917" y="1812791"/>
                </a:lnTo>
                <a:cubicBezTo>
                  <a:pt x="3224069" y="1822091"/>
                  <a:pt x="3235380" y="1828478"/>
                  <a:pt x="3245855" y="1831951"/>
                </a:cubicBezTo>
                <a:cubicBezTo>
                  <a:pt x="3256328" y="1835424"/>
                  <a:pt x="3266287" y="1835895"/>
                  <a:pt x="3275730" y="1833364"/>
                </a:cubicBezTo>
                <a:cubicBezTo>
                  <a:pt x="3277283" y="1832687"/>
                  <a:pt x="3277492" y="1830014"/>
                  <a:pt x="3276358" y="1825348"/>
                </a:cubicBezTo>
                <a:cubicBezTo>
                  <a:pt x="3275222" y="1820679"/>
                  <a:pt x="3273784" y="1815311"/>
                  <a:pt x="3272041" y="1809237"/>
                </a:cubicBezTo>
                <a:lnTo>
                  <a:pt x="3286170" y="1792895"/>
                </a:lnTo>
                <a:lnTo>
                  <a:pt x="3285172" y="1789169"/>
                </a:lnTo>
                <a:lnTo>
                  <a:pt x="3272987" y="1783993"/>
                </a:lnTo>
                <a:lnTo>
                  <a:pt x="3255768" y="1796854"/>
                </a:lnTo>
                <a:cubicBezTo>
                  <a:pt x="3248751" y="1788008"/>
                  <a:pt x="3242030" y="1780913"/>
                  <a:pt x="3235607" y="1775573"/>
                </a:cubicBezTo>
                <a:cubicBezTo>
                  <a:pt x="3229181" y="1770230"/>
                  <a:pt x="3223553" y="1768075"/>
                  <a:pt x="3218721" y="1769106"/>
                </a:cubicBezTo>
                <a:close/>
                <a:moveTo>
                  <a:pt x="3411823" y="1757619"/>
                </a:moveTo>
                <a:lnTo>
                  <a:pt x="3412225" y="1759119"/>
                </a:lnTo>
                <a:cubicBezTo>
                  <a:pt x="3415317" y="1763174"/>
                  <a:pt x="3418317" y="1765159"/>
                  <a:pt x="3421226" y="1765078"/>
                </a:cubicBezTo>
                <a:lnTo>
                  <a:pt x="3421354" y="1764899"/>
                </a:lnTo>
                <a:lnTo>
                  <a:pt x="3416714" y="1761315"/>
                </a:lnTo>
                <a:close/>
                <a:moveTo>
                  <a:pt x="4198541" y="1755945"/>
                </a:moveTo>
                <a:lnTo>
                  <a:pt x="4202117" y="1755946"/>
                </a:lnTo>
                <a:cubicBezTo>
                  <a:pt x="4202079" y="1759987"/>
                  <a:pt x="4201931" y="1764032"/>
                  <a:pt x="4201670" y="1768074"/>
                </a:cubicBezTo>
                <a:cubicBezTo>
                  <a:pt x="4201409" y="1772119"/>
                  <a:pt x="4201260" y="1776160"/>
                  <a:pt x="4201222" y="1780205"/>
                </a:cubicBezTo>
                <a:lnTo>
                  <a:pt x="4198541" y="1780205"/>
                </a:lnTo>
                <a:close/>
                <a:moveTo>
                  <a:pt x="4132216" y="1742005"/>
                </a:moveTo>
                <a:lnTo>
                  <a:pt x="4135355" y="1753720"/>
                </a:lnTo>
                <a:lnTo>
                  <a:pt x="4131039" y="1754877"/>
                </a:lnTo>
                <a:cubicBezTo>
                  <a:pt x="4129552" y="1749259"/>
                  <a:pt x="4129033" y="1745735"/>
                  <a:pt x="4129479" y="1744306"/>
                </a:cubicBezTo>
                <a:cubicBezTo>
                  <a:pt x="4129924" y="1742879"/>
                  <a:pt x="4130838" y="1742111"/>
                  <a:pt x="4132216" y="1742005"/>
                </a:cubicBezTo>
                <a:close/>
                <a:moveTo>
                  <a:pt x="788819" y="1723290"/>
                </a:moveTo>
                <a:lnTo>
                  <a:pt x="783527" y="1726539"/>
                </a:lnTo>
                <a:lnTo>
                  <a:pt x="786999" y="1726948"/>
                </a:lnTo>
                <a:close/>
                <a:moveTo>
                  <a:pt x="192654" y="1721333"/>
                </a:moveTo>
                <a:lnTo>
                  <a:pt x="206062" y="1725377"/>
                </a:lnTo>
                <a:lnTo>
                  <a:pt x="192654" y="1733464"/>
                </a:lnTo>
                <a:close/>
                <a:moveTo>
                  <a:pt x="806285" y="1712568"/>
                </a:moveTo>
                <a:lnTo>
                  <a:pt x="803816" y="1714083"/>
                </a:lnTo>
                <a:lnTo>
                  <a:pt x="805770" y="1714820"/>
                </a:lnTo>
                <a:close/>
                <a:moveTo>
                  <a:pt x="257906" y="1693031"/>
                </a:moveTo>
                <a:lnTo>
                  <a:pt x="249861" y="1693031"/>
                </a:lnTo>
                <a:lnTo>
                  <a:pt x="249861" y="1705159"/>
                </a:lnTo>
                <a:lnTo>
                  <a:pt x="251649" y="1705160"/>
                </a:lnTo>
                <a:cubicBezTo>
                  <a:pt x="252579" y="1705160"/>
                  <a:pt x="253622" y="1704149"/>
                  <a:pt x="254777" y="1702128"/>
                </a:cubicBezTo>
                <a:cubicBezTo>
                  <a:pt x="255931" y="1700105"/>
                  <a:pt x="256974" y="1697073"/>
                  <a:pt x="257906" y="1693031"/>
                </a:cubicBezTo>
                <a:close/>
                <a:moveTo>
                  <a:pt x="710196" y="1693030"/>
                </a:moveTo>
                <a:cubicBezTo>
                  <a:pt x="706079" y="1698673"/>
                  <a:pt x="702691" y="1702549"/>
                  <a:pt x="700028" y="1704655"/>
                </a:cubicBezTo>
                <a:cubicBezTo>
                  <a:pt x="697364" y="1706759"/>
                  <a:pt x="695987" y="1709626"/>
                  <a:pt x="695894" y="1713246"/>
                </a:cubicBezTo>
                <a:cubicBezTo>
                  <a:pt x="696098" y="1717122"/>
                  <a:pt x="697029" y="1719481"/>
                  <a:pt x="698687" y="1720322"/>
                </a:cubicBezTo>
                <a:cubicBezTo>
                  <a:pt x="700345" y="1721164"/>
                  <a:pt x="701499" y="1721502"/>
                  <a:pt x="702151" y="1721332"/>
                </a:cubicBezTo>
                <a:cubicBezTo>
                  <a:pt x="702206" y="1710046"/>
                  <a:pt x="702989" y="1704318"/>
                  <a:pt x="704497" y="1704149"/>
                </a:cubicBezTo>
                <a:cubicBezTo>
                  <a:pt x="706006" y="1703980"/>
                  <a:pt x="707904" y="1704318"/>
                  <a:pt x="710195" y="1705160"/>
                </a:cubicBezTo>
                <a:close/>
                <a:moveTo>
                  <a:pt x="2847329" y="1637996"/>
                </a:moveTo>
                <a:lnTo>
                  <a:pt x="2845755" y="1642313"/>
                </a:lnTo>
                <a:lnTo>
                  <a:pt x="2849116" y="1642049"/>
                </a:lnTo>
                <a:lnTo>
                  <a:pt x="2849117" y="1642041"/>
                </a:lnTo>
                <a:cubicBezTo>
                  <a:pt x="2848968" y="1638672"/>
                  <a:pt x="2848373" y="1637324"/>
                  <a:pt x="2847329" y="1637996"/>
                </a:cubicBezTo>
                <a:close/>
                <a:moveTo>
                  <a:pt x="799582" y="1616208"/>
                </a:moveTo>
                <a:cubicBezTo>
                  <a:pt x="791592" y="1615955"/>
                  <a:pt x="781424" y="1619495"/>
                  <a:pt x="769078" y="1626822"/>
                </a:cubicBezTo>
                <a:cubicBezTo>
                  <a:pt x="756732" y="1634150"/>
                  <a:pt x="749916" y="1646784"/>
                  <a:pt x="748631" y="1664727"/>
                </a:cubicBezTo>
                <a:lnTo>
                  <a:pt x="748631" y="1668771"/>
                </a:lnTo>
                <a:lnTo>
                  <a:pt x="790643" y="1668772"/>
                </a:lnTo>
                <a:cubicBezTo>
                  <a:pt x="793621" y="1668096"/>
                  <a:pt x="796154" y="1665402"/>
                  <a:pt x="798240" y="1660685"/>
                </a:cubicBezTo>
                <a:cubicBezTo>
                  <a:pt x="800325" y="1655967"/>
                  <a:pt x="802858" y="1653271"/>
                  <a:pt x="805838" y="1652599"/>
                </a:cubicBezTo>
                <a:lnTo>
                  <a:pt x="805838" y="1632381"/>
                </a:lnTo>
                <a:cubicBezTo>
                  <a:pt x="805261" y="1632550"/>
                  <a:pt x="804404" y="1632212"/>
                  <a:pt x="803268" y="1631371"/>
                </a:cubicBezTo>
                <a:cubicBezTo>
                  <a:pt x="802132" y="1630529"/>
                  <a:pt x="801499" y="1628170"/>
                  <a:pt x="801368" y="1624294"/>
                </a:cubicBezTo>
                <a:cubicBezTo>
                  <a:pt x="801461" y="1622187"/>
                  <a:pt x="801499" y="1620335"/>
                  <a:pt x="801479" y="1618735"/>
                </a:cubicBezTo>
                <a:cubicBezTo>
                  <a:pt x="801462" y="1617135"/>
                  <a:pt x="800829" y="1616291"/>
                  <a:pt x="799582" y="1616208"/>
                </a:cubicBezTo>
                <a:close/>
                <a:moveTo>
                  <a:pt x="2379844" y="1603705"/>
                </a:moveTo>
                <a:lnTo>
                  <a:pt x="2379844" y="1605650"/>
                </a:lnTo>
                <a:lnTo>
                  <a:pt x="2380376" y="1606854"/>
                </a:lnTo>
                <a:close/>
                <a:moveTo>
                  <a:pt x="2168057" y="1595856"/>
                </a:moveTo>
                <a:lnTo>
                  <a:pt x="2163636" y="1597458"/>
                </a:lnTo>
                <a:lnTo>
                  <a:pt x="2166214" y="1601102"/>
                </a:lnTo>
                <a:cubicBezTo>
                  <a:pt x="2168001" y="1603881"/>
                  <a:pt x="2169789" y="1605398"/>
                  <a:pt x="2171577" y="1605650"/>
                </a:cubicBezTo>
                <a:lnTo>
                  <a:pt x="2176162" y="1604298"/>
                </a:lnTo>
                <a:close/>
                <a:moveTo>
                  <a:pt x="2327882" y="1587034"/>
                </a:moveTo>
                <a:lnTo>
                  <a:pt x="2328001" y="1589477"/>
                </a:lnTo>
                <a:lnTo>
                  <a:pt x="2328789" y="1587281"/>
                </a:lnTo>
                <a:close/>
                <a:moveTo>
                  <a:pt x="2212399" y="1582084"/>
                </a:moveTo>
                <a:cubicBezTo>
                  <a:pt x="2207055" y="1583264"/>
                  <a:pt x="2201878" y="1587981"/>
                  <a:pt x="2196869" y="1596236"/>
                </a:cubicBezTo>
                <a:lnTo>
                  <a:pt x="2195337" y="1597695"/>
                </a:lnTo>
                <a:lnTo>
                  <a:pt x="2208390" y="1592473"/>
                </a:lnTo>
                <a:lnTo>
                  <a:pt x="2217045" y="1587541"/>
                </a:lnTo>
                <a:close/>
                <a:moveTo>
                  <a:pt x="2280332" y="1573997"/>
                </a:moveTo>
                <a:cubicBezTo>
                  <a:pt x="2275436" y="1574671"/>
                  <a:pt x="2270705" y="1577367"/>
                  <a:pt x="2266143" y="1582084"/>
                </a:cubicBezTo>
                <a:lnTo>
                  <a:pt x="2262116" y="1584493"/>
                </a:lnTo>
                <a:lnTo>
                  <a:pt x="2263644" y="1585435"/>
                </a:lnTo>
                <a:cubicBezTo>
                  <a:pt x="2270086" y="1592509"/>
                  <a:pt x="2276641" y="1596553"/>
                  <a:pt x="2283308" y="1597564"/>
                </a:cubicBezTo>
                <a:cubicBezTo>
                  <a:pt x="2287312" y="1598406"/>
                  <a:pt x="2293159" y="1596722"/>
                  <a:pt x="2300850" y="1592509"/>
                </a:cubicBezTo>
                <a:lnTo>
                  <a:pt x="2308850" y="1581816"/>
                </a:lnTo>
                <a:close/>
                <a:moveTo>
                  <a:pt x="2365871" y="1572151"/>
                </a:moveTo>
                <a:lnTo>
                  <a:pt x="2358992" y="1585116"/>
                </a:lnTo>
                <a:lnTo>
                  <a:pt x="2356873" y="1590704"/>
                </a:lnTo>
                <a:lnTo>
                  <a:pt x="2356604" y="1593522"/>
                </a:lnTo>
                <a:cubicBezTo>
                  <a:pt x="2359807" y="1593185"/>
                  <a:pt x="2362899" y="1591331"/>
                  <a:pt x="2365878" y="1587961"/>
                </a:cubicBezTo>
                <a:lnTo>
                  <a:pt x="2373341" y="1575248"/>
                </a:lnTo>
                <a:lnTo>
                  <a:pt x="2370911" y="1573209"/>
                </a:lnTo>
                <a:lnTo>
                  <a:pt x="2370906" y="1573305"/>
                </a:lnTo>
                <a:close/>
                <a:moveTo>
                  <a:pt x="4350496" y="1561869"/>
                </a:moveTo>
                <a:lnTo>
                  <a:pt x="4350496" y="1573998"/>
                </a:lnTo>
                <a:lnTo>
                  <a:pt x="4346027" y="1573997"/>
                </a:lnTo>
                <a:cubicBezTo>
                  <a:pt x="4346046" y="1568186"/>
                  <a:pt x="4346456" y="1564649"/>
                  <a:pt x="4347256" y="1563384"/>
                </a:cubicBezTo>
                <a:cubicBezTo>
                  <a:pt x="4348057" y="1562121"/>
                  <a:pt x="4349137" y="1561614"/>
                  <a:pt x="4350496" y="1561869"/>
                </a:cubicBezTo>
                <a:close/>
                <a:moveTo>
                  <a:pt x="1136496" y="1557131"/>
                </a:moveTo>
                <a:lnTo>
                  <a:pt x="1136496" y="1559095"/>
                </a:lnTo>
                <a:lnTo>
                  <a:pt x="1137485" y="1557131"/>
                </a:lnTo>
                <a:close/>
                <a:moveTo>
                  <a:pt x="988184" y="1551516"/>
                </a:moveTo>
                <a:lnTo>
                  <a:pt x="991759" y="1555560"/>
                </a:lnTo>
                <a:lnTo>
                  <a:pt x="988184" y="1571734"/>
                </a:lnTo>
                <a:close/>
                <a:moveTo>
                  <a:pt x="4102367" y="1523214"/>
                </a:moveTo>
                <a:lnTo>
                  <a:pt x="4120244" y="1523214"/>
                </a:lnTo>
                <a:lnTo>
                  <a:pt x="4120244" y="1535342"/>
                </a:lnTo>
                <a:cubicBezTo>
                  <a:pt x="4119108" y="1536354"/>
                  <a:pt x="4116017" y="1537364"/>
                  <a:pt x="4110971" y="1538374"/>
                </a:cubicBezTo>
                <a:cubicBezTo>
                  <a:pt x="4105924" y="1539384"/>
                  <a:pt x="4103056" y="1534332"/>
                  <a:pt x="4102367" y="1523214"/>
                </a:cubicBezTo>
                <a:close/>
                <a:moveTo>
                  <a:pt x="3956307" y="1497178"/>
                </a:moveTo>
                <a:lnTo>
                  <a:pt x="3963458" y="1501219"/>
                </a:lnTo>
                <a:lnTo>
                  <a:pt x="3956307" y="1509306"/>
                </a:lnTo>
                <a:close/>
                <a:moveTo>
                  <a:pt x="4102899" y="1497177"/>
                </a:moveTo>
                <a:cubicBezTo>
                  <a:pt x="4118952" y="1497091"/>
                  <a:pt x="4134891" y="1498271"/>
                  <a:pt x="4150721" y="1500712"/>
                </a:cubicBezTo>
                <a:cubicBezTo>
                  <a:pt x="4166549" y="1503157"/>
                  <a:pt x="4182490" y="1507368"/>
                  <a:pt x="4198541" y="1513350"/>
                </a:cubicBezTo>
                <a:cubicBezTo>
                  <a:pt x="4200925" y="1513350"/>
                  <a:pt x="4206213" y="1515371"/>
                  <a:pt x="4214407" y="1519413"/>
                </a:cubicBezTo>
                <a:cubicBezTo>
                  <a:pt x="4222601" y="1523457"/>
                  <a:pt x="4227443" y="1529523"/>
                  <a:pt x="4228932" y="1537610"/>
                </a:cubicBezTo>
                <a:cubicBezTo>
                  <a:pt x="4227536" y="1541821"/>
                  <a:pt x="4225860" y="1545528"/>
                  <a:pt x="4223905" y="1548728"/>
                </a:cubicBezTo>
                <a:cubicBezTo>
                  <a:pt x="4221949" y="1551928"/>
                  <a:pt x="4220050" y="1553614"/>
                  <a:pt x="4218206" y="1553783"/>
                </a:cubicBezTo>
                <a:cubicBezTo>
                  <a:pt x="4204836" y="1552772"/>
                  <a:pt x="4191577" y="1548728"/>
                  <a:pt x="4178430" y="1541652"/>
                </a:cubicBezTo>
                <a:cubicBezTo>
                  <a:pt x="4165283" y="1534576"/>
                  <a:pt x="4152024" y="1530534"/>
                  <a:pt x="4138653" y="1529523"/>
                </a:cubicBezTo>
                <a:cubicBezTo>
                  <a:pt x="4137108" y="1514529"/>
                  <a:pt x="4131708" y="1507115"/>
                  <a:pt x="4122451" y="1507285"/>
                </a:cubicBezTo>
                <a:cubicBezTo>
                  <a:pt x="4113197" y="1507454"/>
                  <a:pt x="4106680" y="1508126"/>
                  <a:pt x="4102899" y="1509305"/>
                </a:cubicBezTo>
                <a:close/>
                <a:moveTo>
                  <a:pt x="1057011" y="1490868"/>
                </a:moveTo>
                <a:lnTo>
                  <a:pt x="1096340" y="1494910"/>
                </a:lnTo>
                <a:cubicBezTo>
                  <a:pt x="1086508" y="1502996"/>
                  <a:pt x="1076676" y="1507041"/>
                  <a:pt x="1066844" y="1507041"/>
                </a:cubicBezTo>
                <a:cubicBezTo>
                  <a:pt x="1066042" y="1507207"/>
                  <a:pt x="1064292" y="1506872"/>
                  <a:pt x="1061591" y="1506031"/>
                </a:cubicBezTo>
                <a:cubicBezTo>
                  <a:pt x="1058891" y="1505186"/>
                  <a:pt x="1057364" y="1502828"/>
                  <a:pt x="1057011" y="1498954"/>
                </a:cubicBezTo>
                <a:close/>
                <a:moveTo>
                  <a:pt x="3910906" y="1454939"/>
                </a:moveTo>
                <a:lnTo>
                  <a:pt x="3910944" y="1456238"/>
                </a:lnTo>
                <a:cubicBezTo>
                  <a:pt x="3911131" y="1459018"/>
                  <a:pt x="3911652" y="1460535"/>
                  <a:pt x="3912508" y="1460787"/>
                </a:cubicBezTo>
                <a:lnTo>
                  <a:pt x="3915015" y="1457409"/>
                </a:lnTo>
                <a:close/>
                <a:moveTo>
                  <a:pt x="3862453" y="1417515"/>
                </a:moveTo>
                <a:lnTo>
                  <a:pt x="3862453" y="1428440"/>
                </a:lnTo>
                <a:lnTo>
                  <a:pt x="3874891" y="1428441"/>
                </a:lnTo>
                <a:close/>
                <a:moveTo>
                  <a:pt x="3527258" y="1412267"/>
                </a:moveTo>
                <a:cubicBezTo>
                  <a:pt x="3526792" y="1412688"/>
                  <a:pt x="3526382" y="1414878"/>
                  <a:pt x="3526028" y="1418840"/>
                </a:cubicBezTo>
                <a:cubicBezTo>
                  <a:pt x="3525674" y="1422795"/>
                  <a:pt x="3525489" y="1425998"/>
                  <a:pt x="3525470" y="1428440"/>
                </a:cubicBezTo>
                <a:lnTo>
                  <a:pt x="3528152" y="1416312"/>
                </a:lnTo>
                <a:cubicBezTo>
                  <a:pt x="3528169" y="1416143"/>
                  <a:pt x="3528133" y="1415468"/>
                  <a:pt x="3528040" y="1414288"/>
                </a:cubicBezTo>
                <a:cubicBezTo>
                  <a:pt x="3527947" y="1413109"/>
                  <a:pt x="3527687" y="1412436"/>
                  <a:pt x="3527258" y="1412267"/>
                </a:cubicBezTo>
                <a:close/>
                <a:moveTo>
                  <a:pt x="1198240" y="1410004"/>
                </a:moveTo>
                <a:cubicBezTo>
                  <a:pt x="1197234" y="1409748"/>
                  <a:pt x="1196117" y="1410255"/>
                  <a:pt x="1194888" y="1411518"/>
                </a:cubicBezTo>
                <a:cubicBezTo>
                  <a:pt x="1193659" y="1412782"/>
                  <a:pt x="1192988" y="1416321"/>
                  <a:pt x="1192876" y="1422131"/>
                </a:cubicBezTo>
                <a:cubicBezTo>
                  <a:pt x="1192932" y="1424490"/>
                  <a:pt x="1193267" y="1427859"/>
                  <a:pt x="1193882" y="1432239"/>
                </a:cubicBezTo>
                <a:cubicBezTo>
                  <a:pt x="1194497" y="1436618"/>
                  <a:pt x="1195056" y="1439990"/>
                  <a:pt x="1195557" y="1442349"/>
                </a:cubicBezTo>
                <a:lnTo>
                  <a:pt x="1195558" y="1458522"/>
                </a:lnTo>
                <a:cubicBezTo>
                  <a:pt x="1194818" y="1458921"/>
                  <a:pt x="1189345" y="1461717"/>
                  <a:pt x="1179137" y="1466908"/>
                </a:cubicBezTo>
                <a:cubicBezTo>
                  <a:pt x="1168930" y="1472098"/>
                  <a:pt x="1158424" y="1477289"/>
                  <a:pt x="1147621" y="1482480"/>
                </a:cubicBezTo>
                <a:cubicBezTo>
                  <a:pt x="1136817" y="1487673"/>
                  <a:pt x="1130151" y="1490467"/>
                  <a:pt x="1127625" y="1490868"/>
                </a:cubicBezTo>
                <a:lnTo>
                  <a:pt x="1124049" y="1458522"/>
                </a:lnTo>
                <a:cubicBezTo>
                  <a:pt x="1127123" y="1459447"/>
                  <a:pt x="1131033" y="1459615"/>
                  <a:pt x="1135780" y="1459026"/>
                </a:cubicBezTo>
                <a:cubicBezTo>
                  <a:pt x="1140530" y="1458436"/>
                  <a:pt x="1143770" y="1451529"/>
                  <a:pt x="1145502" y="1438304"/>
                </a:cubicBezTo>
                <a:cubicBezTo>
                  <a:pt x="1145502" y="1435862"/>
                  <a:pt x="1145279" y="1432660"/>
                  <a:pt x="1144831" y="1428701"/>
                </a:cubicBezTo>
                <a:cubicBezTo>
                  <a:pt x="1144385" y="1424743"/>
                  <a:pt x="1143714" y="1422552"/>
                  <a:pt x="1142820" y="1422131"/>
                </a:cubicBezTo>
                <a:cubicBezTo>
                  <a:pt x="1140288" y="1422804"/>
                  <a:pt x="1139096" y="1429545"/>
                  <a:pt x="1139245" y="1442349"/>
                </a:cubicBezTo>
                <a:lnTo>
                  <a:pt x="1135669" y="1442349"/>
                </a:lnTo>
                <a:cubicBezTo>
                  <a:pt x="1132012" y="1431168"/>
                  <a:pt x="1122146" y="1428820"/>
                  <a:pt x="1106073" y="1435309"/>
                </a:cubicBezTo>
                <a:cubicBezTo>
                  <a:pt x="1090001" y="1441798"/>
                  <a:pt x="1073580" y="1451433"/>
                  <a:pt x="1056812" y="1464211"/>
                </a:cubicBezTo>
                <a:cubicBezTo>
                  <a:pt x="1040044" y="1476990"/>
                  <a:pt x="1028788" y="1487222"/>
                  <a:pt x="1023044" y="1494910"/>
                </a:cubicBezTo>
                <a:cubicBezTo>
                  <a:pt x="1022951" y="1503335"/>
                  <a:pt x="1022020" y="1510745"/>
                  <a:pt x="1020251" y="1517148"/>
                </a:cubicBezTo>
                <a:cubicBezTo>
                  <a:pt x="1018482" y="1523549"/>
                  <a:pt x="1016433" y="1526918"/>
                  <a:pt x="1014106" y="1527256"/>
                </a:cubicBezTo>
                <a:cubicBezTo>
                  <a:pt x="1002486" y="1527594"/>
                  <a:pt x="990865" y="1528942"/>
                  <a:pt x="979246" y="1531300"/>
                </a:cubicBezTo>
                <a:cubicBezTo>
                  <a:pt x="967625" y="1533659"/>
                  <a:pt x="956005" y="1535005"/>
                  <a:pt x="944385" y="1535343"/>
                </a:cubicBezTo>
                <a:cubicBezTo>
                  <a:pt x="944311" y="1539385"/>
                  <a:pt x="943789" y="1542418"/>
                  <a:pt x="942820" y="1544440"/>
                </a:cubicBezTo>
                <a:cubicBezTo>
                  <a:pt x="941852" y="1546460"/>
                  <a:pt x="940885" y="1547474"/>
                  <a:pt x="939916" y="1547474"/>
                </a:cubicBezTo>
                <a:cubicBezTo>
                  <a:pt x="933659" y="1558002"/>
                  <a:pt x="924497" y="1567268"/>
                  <a:pt x="912430" y="1575269"/>
                </a:cubicBezTo>
                <a:cubicBezTo>
                  <a:pt x="900363" y="1583272"/>
                  <a:pt x="890755" y="1587483"/>
                  <a:pt x="883604" y="1587906"/>
                </a:cubicBezTo>
                <a:lnTo>
                  <a:pt x="851424" y="1587906"/>
                </a:lnTo>
                <a:lnTo>
                  <a:pt x="841592" y="1608121"/>
                </a:lnTo>
                <a:cubicBezTo>
                  <a:pt x="841536" y="1614608"/>
                  <a:pt x="841648" y="1620842"/>
                  <a:pt x="841927" y="1626822"/>
                </a:cubicBezTo>
                <a:cubicBezTo>
                  <a:pt x="842207" y="1632801"/>
                  <a:pt x="842989" y="1636002"/>
                  <a:pt x="844273" y="1636426"/>
                </a:cubicBezTo>
                <a:lnTo>
                  <a:pt x="851424" y="1632380"/>
                </a:lnTo>
                <a:cubicBezTo>
                  <a:pt x="851163" y="1626401"/>
                  <a:pt x="851686" y="1622187"/>
                  <a:pt x="852989" y="1619746"/>
                </a:cubicBezTo>
                <a:cubicBezTo>
                  <a:pt x="854292" y="1617304"/>
                  <a:pt x="855260" y="1616125"/>
                  <a:pt x="855893" y="1616208"/>
                </a:cubicBezTo>
                <a:cubicBezTo>
                  <a:pt x="862150" y="1615701"/>
                  <a:pt x="868408" y="1613681"/>
                  <a:pt x="874664" y="1610143"/>
                </a:cubicBezTo>
                <a:cubicBezTo>
                  <a:pt x="880921" y="1606607"/>
                  <a:pt x="887179" y="1604583"/>
                  <a:pt x="893434" y="1604080"/>
                </a:cubicBezTo>
                <a:cubicBezTo>
                  <a:pt x="906359" y="1602731"/>
                  <a:pt x="919172" y="1597338"/>
                  <a:pt x="931871" y="1587907"/>
                </a:cubicBezTo>
                <a:cubicBezTo>
                  <a:pt x="944571" y="1578471"/>
                  <a:pt x="957384" y="1573081"/>
                  <a:pt x="970307" y="1571734"/>
                </a:cubicBezTo>
                <a:cubicBezTo>
                  <a:pt x="970419" y="1580492"/>
                  <a:pt x="971312" y="1589251"/>
                  <a:pt x="972988" y="1598014"/>
                </a:cubicBezTo>
                <a:lnTo>
                  <a:pt x="973716" y="1599932"/>
                </a:lnTo>
                <a:lnTo>
                  <a:pt x="991691" y="1588129"/>
                </a:lnTo>
                <a:cubicBezTo>
                  <a:pt x="1009867" y="1574877"/>
                  <a:pt x="1020593" y="1564545"/>
                  <a:pt x="1023870" y="1557131"/>
                </a:cubicBezTo>
                <a:cubicBezTo>
                  <a:pt x="1026329" y="1557638"/>
                  <a:pt x="1030351" y="1557638"/>
                  <a:pt x="1035937" y="1557131"/>
                </a:cubicBezTo>
                <a:cubicBezTo>
                  <a:pt x="1041524" y="1556628"/>
                  <a:pt x="1044653" y="1552583"/>
                  <a:pt x="1045322" y="1545000"/>
                </a:cubicBezTo>
                <a:lnTo>
                  <a:pt x="1057237" y="1542153"/>
                </a:lnTo>
                <a:lnTo>
                  <a:pt x="1058812" y="1539513"/>
                </a:lnTo>
                <a:cubicBezTo>
                  <a:pt x="1061438" y="1537154"/>
                  <a:pt x="1064301" y="1536438"/>
                  <a:pt x="1067402" y="1537364"/>
                </a:cubicBezTo>
                <a:lnTo>
                  <a:pt x="1070162" y="1539063"/>
                </a:lnTo>
                <a:lnTo>
                  <a:pt x="1106482" y="1530382"/>
                </a:lnTo>
                <a:lnTo>
                  <a:pt x="1107402" y="1528773"/>
                </a:lnTo>
                <a:cubicBezTo>
                  <a:pt x="1112374" y="1525150"/>
                  <a:pt x="1115838" y="1523297"/>
                  <a:pt x="1117793" y="1523214"/>
                </a:cubicBezTo>
                <a:cubicBezTo>
                  <a:pt x="1129412" y="1522204"/>
                  <a:pt x="1141033" y="1518159"/>
                  <a:pt x="1152653" y="1511083"/>
                </a:cubicBezTo>
                <a:cubicBezTo>
                  <a:pt x="1164273" y="1504007"/>
                  <a:pt x="1175893" y="1499965"/>
                  <a:pt x="1187513" y="1498955"/>
                </a:cubicBezTo>
                <a:lnTo>
                  <a:pt x="1187513" y="1490868"/>
                </a:lnTo>
                <a:cubicBezTo>
                  <a:pt x="1184701" y="1481182"/>
                  <a:pt x="1184068" y="1475285"/>
                  <a:pt x="1185613" y="1473178"/>
                </a:cubicBezTo>
                <a:cubicBezTo>
                  <a:pt x="1187160" y="1471071"/>
                  <a:pt x="1188984" y="1470229"/>
                  <a:pt x="1191089" y="1470651"/>
                </a:cubicBezTo>
                <a:lnTo>
                  <a:pt x="1215844" y="1458773"/>
                </a:lnTo>
                <a:lnTo>
                  <a:pt x="1215755" y="1456744"/>
                </a:lnTo>
                <a:cubicBezTo>
                  <a:pt x="1213166" y="1456069"/>
                  <a:pt x="1214544" y="1453376"/>
                  <a:pt x="1219889" y="1448657"/>
                </a:cubicBezTo>
                <a:cubicBezTo>
                  <a:pt x="1225233" y="1443941"/>
                  <a:pt x="1228623" y="1441244"/>
                  <a:pt x="1230056" y="1440571"/>
                </a:cubicBezTo>
                <a:cubicBezTo>
                  <a:pt x="1233390" y="1431220"/>
                  <a:pt x="1237450" y="1426671"/>
                  <a:pt x="1242235" y="1426923"/>
                </a:cubicBezTo>
                <a:lnTo>
                  <a:pt x="1254135" y="1428328"/>
                </a:lnTo>
                <a:lnTo>
                  <a:pt x="1251646" y="1421628"/>
                </a:lnTo>
                <a:cubicBezTo>
                  <a:pt x="1248853" y="1419183"/>
                  <a:pt x="1246843" y="1418004"/>
                  <a:pt x="1245613" y="1418090"/>
                </a:cubicBezTo>
                <a:cubicBezTo>
                  <a:pt x="1237550" y="1417751"/>
                  <a:pt x="1229543" y="1416404"/>
                  <a:pt x="1221591" y="1414044"/>
                </a:cubicBezTo>
                <a:cubicBezTo>
                  <a:pt x="1213640" y="1411686"/>
                  <a:pt x="1205856" y="1410338"/>
                  <a:pt x="1198240" y="1410004"/>
                </a:cubicBezTo>
                <a:close/>
                <a:moveTo>
                  <a:pt x="3544241" y="1392052"/>
                </a:moveTo>
                <a:cubicBezTo>
                  <a:pt x="3543738" y="1391884"/>
                  <a:pt x="3543180" y="1392218"/>
                  <a:pt x="3542565" y="1393062"/>
                </a:cubicBezTo>
                <a:cubicBezTo>
                  <a:pt x="3541950" y="1393904"/>
                  <a:pt x="3541615" y="1396263"/>
                  <a:pt x="3541559" y="1400139"/>
                </a:cubicBezTo>
                <a:cubicBezTo>
                  <a:pt x="3542305" y="1406119"/>
                  <a:pt x="3542155" y="1410330"/>
                  <a:pt x="3541112" y="1412774"/>
                </a:cubicBezTo>
                <a:cubicBezTo>
                  <a:pt x="3540069" y="1415215"/>
                  <a:pt x="3539027" y="1416395"/>
                  <a:pt x="3537984" y="1416312"/>
                </a:cubicBezTo>
                <a:lnTo>
                  <a:pt x="3537984" y="1428441"/>
                </a:lnTo>
                <a:cubicBezTo>
                  <a:pt x="3542472" y="1428947"/>
                  <a:pt x="3546904" y="1430968"/>
                  <a:pt x="3551280" y="1434506"/>
                </a:cubicBezTo>
                <a:cubicBezTo>
                  <a:pt x="3555656" y="1438044"/>
                  <a:pt x="3559864" y="1440065"/>
                  <a:pt x="3563906" y="1440572"/>
                </a:cubicBezTo>
                <a:cubicBezTo>
                  <a:pt x="3564408" y="1440655"/>
                  <a:pt x="3564968" y="1440486"/>
                  <a:pt x="3565582" y="1440065"/>
                </a:cubicBezTo>
                <a:cubicBezTo>
                  <a:pt x="3566197" y="1439644"/>
                  <a:pt x="3566531" y="1438465"/>
                  <a:pt x="3566587" y="1436527"/>
                </a:cubicBezTo>
                <a:cubicBezTo>
                  <a:pt x="3565823" y="1431137"/>
                  <a:pt x="3562435" y="1422712"/>
                  <a:pt x="3556419" y="1411256"/>
                </a:cubicBezTo>
                <a:cubicBezTo>
                  <a:pt x="3550405" y="1399801"/>
                  <a:pt x="3546345" y="1393401"/>
                  <a:pt x="3544241" y="1392052"/>
                </a:cubicBezTo>
                <a:close/>
                <a:moveTo>
                  <a:pt x="3666699" y="1375879"/>
                </a:moveTo>
                <a:lnTo>
                  <a:pt x="3650609" y="1375879"/>
                </a:lnTo>
                <a:lnTo>
                  <a:pt x="3650609" y="1392052"/>
                </a:lnTo>
                <a:cubicBezTo>
                  <a:pt x="3652546" y="1396769"/>
                  <a:pt x="3654930" y="1399463"/>
                  <a:pt x="3657760" y="1400139"/>
                </a:cubicBezTo>
                <a:cubicBezTo>
                  <a:pt x="3659306" y="1400390"/>
                  <a:pt x="3661130" y="1398873"/>
                  <a:pt x="3663235" y="1395591"/>
                </a:cubicBezTo>
                <a:cubicBezTo>
                  <a:pt x="3665339" y="1392304"/>
                  <a:pt x="3666493" y="1385735"/>
                  <a:pt x="3666699" y="1375879"/>
                </a:cubicBezTo>
                <a:close/>
                <a:moveTo>
                  <a:pt x="3364576" y="1375879"/>
                </a:moveTo>
                <a:cubicBezTo>
                  <a:pt x="3364334" y="1391715"/>
                  <a:pt x="3364372" y="1402495"/>
                  <a:pt x="3364688" y="1408223"/>
                </a:cubicBezTo>
                <a:cubicBezTo>
                  <a:pt x="3365005" y="1413953"/>
                  <a:pt x="3367053" y="1416647"/>
                  <a:pt x="3370833" y="1416312"/>
                </a:cubicBezTo>
                <a:cubicBezTo>
                  <a:pt x="3371876" y="1416985"/>
                  <a:pt x="3372472" y="1415637"/>
                  <a:pt x="3372621" y="1412267"/>
                </a:cubicBezTo>
                <a:cubicBezTo>
                  <a:pt x="3372453" y="1407970"/>
                  <a:pt x="3371448" y="1402411"/>
                  <a:pt x="3369604" y="1395590"/>
                </a:cubicBezTo>
                <a:cubicBezTo>
                  <a:pt x="3367761" y="1388767"/>
                  <a:pt x="3366085" y="1382197"/>
                  <a:pt x="3364576" y="1375879"/>
                </a:cubicBezTo>
                <a:close/>
                <a:moveTo>
                  <a:pt x="3361895" y="1367792"/>
                </a:moveTo>
                <a:cubicBezTo>
                  <a:pt x="3361783" y="1367707"/>
                  <a:pt x="3361336" y="1367876"/>
                  <a:pt x="3360553" y="1368296"/>
                </a:cubicBezTo>
                <a:cubicBezTo>
                  <a:pt x="3359773" y="1368717"/>
                  <a:pt x="3359325" y="1369897"/>
                  <a:pt x="3359214" y="1371835"/>
                </a:cubicBezTo>
                <a:cubicBezTo>
                  <a:pt x="3359288" y="1373773"/>
                  <a:pt x="3359809" y="1374952"/>
                  <a:pt x="3360778" y="1375373"/>
                </a:cubicBezTo>
                <a:cubicBezTo>
                  <a:pt x="3361746" y="1375793"/>
                  <a:pt x="3362714" y="1375962"/>
                  <a:pt x="3363683" y="1375879"/>
                </a:cubicBezTo>
                <a:close/>
                <a:moveTo>
                  <a:pt x="3461113" y="1351616"/>
                </a:moveTo>
                <a:cubicBezTo>
                  <a:pt x="3457183" y="1352630"/>
                  <a:pt x="3454539" y="1356672"/>
                  <a:pt x="3453179" y="1363748"/>
                </a:cubicBezTo>
                <a:cubicBezTo>
                  <a:pt x="3451820" y="1370824"/>
                  <a:pt x="3448505" y="1374869"/>
                  <a:pt x="3443235" y="1375879"/>
                </a:cubicBezTo>
                <a:lnTo>
                  <a:pt x="3443235" y="1392052"/>
                </a:lnTo>
                <a:cubicBezTo>
                  <a:pt x="3452565" y="1404181"/>
                  <a:pt x="3461839" y="1413278"/>
                  <a:pt x="3471057" y="1419344"/>
                </a:cubicBezTo>
                <a:cubicBezTo>
                  <a:pt x="3480275" y="1425408"/>
                  <a:pt x="3489772" y="1428440"/>
                  <a:pt x="3499548" y="1428440"/>
                </a:cubicBezTo>
                <a:cubicBezTo>
                  <a:pt x="3501224" y="1428188"/>
                  <a:pt x="3502118" y="1425660"/>
                  <a:pt x="3502230" y="1420860"/>
                </a:cubicBezTo>
                <a:cubicBezTo>
                  <a:pt x="3502341" y="1416058"/>
                  <a:pt x="3502341" y="1410498"/>
                  <a:pt x="3502230" y="1404180"/>
                </a:cubicBezTo>
                <a:lnTo>
                  <a:pt x="3520107" y="1392053"/>
                </a:lnTo>
                <a:lnTo>
                  <a:pt x="3520107" y="1375879"/>
                </a:lnTo>
                <a:lnTo>
                  <a:pt x="3489716" y="1388007"/>
                </a:lnTo>
                <a:cubicBezTo>
                  <a:pt x="3485228" y="1377648"/>
                  <a:pt x="3480572" y="1369055"/>
                  <a:pt x="3475750" y="1362234"/>
                </a:cubicBezTo>
                <a:cubicBezTo>
                  <a:pt x="3470926" y="1355410"/>
                  <a:pt x="3466047" y="1351872"/>
                  <a:pt x="3461113" y="1351616"/>
                </a:cubicBezTo>
                <a:close/>
                <a:moveTo>
                  <a:pt x="3429828" y="1343533"/>
                </a:moveTo>
                <a:lnTo>
                  <a:pt x="3416420" y="1347575"/>
                </a:lnTo>
                <a:lnTo>
                  <a:pt x="3411950" y="1367793"/>
                </a:lnTo>
                <a:cubicBezTo>
                  <a:pt x="3412267" y="1371666"/>
                  <a:pt x="3413645" y="1374025"/>
                  <a:pt x="3416085" y="1374869"/>
                </a:cubicBezTo>
                <a:cubicBezTo>
                  <a:pt x="3418524" y="1375710"/>
                  <a:pt x="3420126" y="1376045"/>
                  <a:pt x="3420889" y="1375879"/>
                </a:cubicBezTo>
                <a:cubicBezTo>
                  <a:pt x="3422082" y="1375373"/>
                  <a:pt x="3423943" y="1372341"/>
                  <a:pt x="3426475" y="1366780"/>
                </a:cubicBezTo>
                <a:cubicBezTo>
                  <a:pt x="3429009" y="1361221"/>
                  <a:pt x="3430423" y="1356169"/>
                  <a:pt x="3430722" y="1351617"/>
                </a:cubicBezTo>
                <a:close/>
                <a:moveTo>
                  <a:pt x="3315414" y="1339489"/>
                </a:moveTo>
                <a:cubicBezTo>
                  <a:pt x="3314129" y="1340330"/>
                  <a:pt x="3312901" y="1343700"/>
                  <a:pt x="3311727" y="1349596"/>
                </a:cubicBezTo>
                <a:cubicBezTo>
                  <a:pt x="3310554" y="1355493"/>
                  <a:pt x="3309102" y="1358862"/>
                  <a:pt x="3307370" y="1359706"/>
                </a:cubicBezTo>
                <a:cubicBezTo>
                  <a:pt x="3309642" y="1365855"/>
                  <a:pt x="3312026" y="1370741"/>
                  <a:pt x="3314521" y="1374362"/>
                </a:cubicBezTo>
                <a:cubicBezTo>
                  <a:pt x="3317016" y="1377983"/>
                  <a:pt x="3319399" y="1379838"/>
                  <a:pt x="3321671" y="1379921"/>
                </a:cubicBezTo>
                <a:lnTo>
                  <a:pt x="3343124" y="1375879"/>
                </a:lnTo>
                <a:cubicBezTo>
                  <a:pt x="3343086" y="1378490"/>
                  <a:pt x="3343162" y="1382363"/>
                  <a:pt x="3343348" y="1387501"/>
                </a:cubicBezTo>
                <a:cubicBezTo>
                  <a:pt x="3343534" y="1392639"/>
                  <a:pt x="3344055" y="1395505"/>
                  <a:pt x="3344912" y="1396094"/>
                </a:cubicBezTo>
                <a:cubicBezTo>
                  <a:pt x="3346700" y="1395335"/>
                  <a:pt x="3348040" y="1390787"/>
                  <a:pt x="3348934" y="1382449"/>
                </a:cubicBezTo>
                <a:cubicBezTo>
                  <a:pt x="3349828" y="1374110"/>
                  <a:pt x="3350274" y="1366528"/>
                  <a:pt x="3350275" y="1359706"/>
                </a:cubicBezTo>
                <a:cubicBezTo>
                  <a:pt x="3349325" y="1357768"/>
                  <a:pt x="3348320" y="1357599"/>
                  <a:pt x="3347258" y="1359200"/>
                </a:cubicBezTo>
                <a:cubicBezTo>
                  <a:pt x="3346196" y="1360800"/>
                  <a:pt x="3345414" y="1363665"/>
                  <a:pt x="3344912" y="1367793"/>
                </a:cubicBezTo>
                <a:cubicBezTo>
                  <a:pt x="3340983" y="1359537"/>
                  <a:pt x="3335433" y="1356841"/>
                  <a:pt x="3328264" y="1359706"/>
                </a:cubicBezTo>
                <a:cubicBezTo>
                  <a:pt x="3321093" y="1362568"/>
                  <a:pt x="3317109" y="1359875"/>
                  <a:pt x="3316308" y="1351617"/>
                </a:cubicBezTo>
                <a:lnTo>
                  <a:pt x="3317202" y="1343533"/>
                </a:lnTo>
                <a:cubicBezTo>
                  <a:pt x="3317053" y="1340165"/>
                  <a:pt x="3316458" y="1338816"/>
                  <a:pt x="3315414" y="1339489"/>
                </a:cubicBezTo>
                <a:close/>
                <a:moveTo>
                  <a:pt x="3209940" y="1307142"/>
                </a:moveTo>
                <a:cubicBezTo>
                  <a:pt x="3200499" y="1307649"/>
                  <a:pt x="3191002" y="1311691"/>
                  <a:pt x="3181449" y="1319274"/>
                </a:cubicBezTo>
                <a:cubicBezTo>
                  <a:pt x="3171895" y="1326854"/>
                  <a:pt x="3162622" y="1334940"/>
                  <a:pt x="3153627" y="1343533"/>
                </a:cubicBezTo>
                <a:lnTo>
                  <a:pt x="3192063" y="1343533"/>
                </a:lnTo>
                <a:cubicBezTo>
                  <a:pt x="3196942" y="1342689"/>
                  <a:pt x="3201709" y="1339320"/>
                  <a:pt x="3206365" y="1333423"/>
                </a:cubicBezTo>
                <a:cubicBezTo>
                  <a:pt x="3211020" y="1327526"/>
                  <a:pt x="3215786" y="1324157"/>
                  <a:pt x="3220666" y="1323315"/>
                </a:cubicBezTo>
                <a:cubicBezTo>
                  <a:pt x="3219270" y="1317336"/>
                  <a:pt x="3217594" y="1313125"/>
                  <a:pt x="3215638" y="1310680"/>
                </a:cubicBezTo>
                <a:cubicBezTo>
                  <a:pt x="3213683" y="1308239"/>
                  <a:pt x="3211783" y="1307060"/>
                  <a:pt x="3209940" y="1307142"/>
                </a:cubicBezTo>
                <a:close/>
                <a:moveTo>
                  <a:pt x="504764" y="1221685"/>
                </a:moveTo>
                <a:cubicBezTo>
                  <a:pt x="503609" y="1221347"/>
                  <a:pt x="501896" y="1222022"/>
                  <a:pt x="499624" y="1223706"/>
                </a:cubicBezTo>
                <a:cubicBezTo>
                  <a:pt x="497353" y="1225392"/>
                  <a:pt x="496086" y="1230110"/>
                  <a:pt x="495825" y="1237858"/>
                </a:cubicBezTo>
                <a:cubicBezTo>
                  <a:pt x="489830" y="1238027"/>
                  <a:pt x="483498" y="1242744"/>
                  <a:pt x="476831" y="1252008"/>
                </a:cubicBezTo>
                <a:lnTo>
                  <a:pt x="473464" y="1259335"/>
                </a:lnTo>
                <a:lnTo>
                  <a:pt x="488520" y="1252314"/>
                </a:lnTo>
                <a:cubicBezTo>
                  <a:pt x="489097" y="1252483"/>
                  <a:pt x="489954" y="1252146"/>
                  <a:pt x="491090" y="1251304"/>
                </a:cubicBezTo>
                <a:cubicBezTo>
                  <a:pt x="492226" y="1250462"/>
                  <a:pt x="492858" y="1248105"/>
                  <a:pt x="492989" y="1244229"/>
                </a:cubicBezTo>
                <a:lnTo>
                  <a:pt x="492988" y="1240188"/>
                </a:lnTo>
                <a:cubicBezTo>
                  <a:pt x="496006" y="1241364"/>
                  <a:pt x="499358" y="1242039"/>
                  <a:pt x="503045" y="1242209"/>
                </a:cubicBezTo>
                <a:cubicBezTo>
                  <a:pt x="504888" y="1242293"/>
                  <a:pt x="506312" y="1240481"/>
                  <a:pt x="507318" y="1236775"/>
                </a:cubicBezTo>
                <a:lnTo>
                  <a:pt x="508572" y="1224799"/>
                </a:lnTo>
                <a:close/>
                <a:moveTo>
                  <a:pt x="432878" y="1164459"/>
                </a:moveTo>
                <a:lnTo>
                  <a:pt x="432878" y="1172546"/>
                </a:lnTo>
                <a:cubicBezTo>
                  <a:pt x="435299" y="1180042"/>
                  <a:pt x="438279" y="1182233"/>
                  <a:pt x="441817" y="1179115"/>
                </a:cubicBezTo>
                <a:cubicBezTo>
                  <a:pt x="445355" y="1175998"/>
                  <a:pt x="448335" y="1171111"/>
                  <a:pt x="450755" y="1164459"/>
                </a:cubicBezTo>
                <a:close/>
                <a:moveTo>
                  <a:pt x="3033116" y="1129240"/>
                </a:moveTo>
                <a:lnTo>
                  <a:pt x="3012398" y="1129240"/>
                </a:lnTo>
                <a:lnTo>
                  <a:pt x="3012398" y="1137327"/>
                </a:lnTo>
                <a:cubicBezTo>
                  <a:pt x="3019176" y="1144824"/>
                  <a:pt x="3026179" y="1147013"/>
                  <a:pt x="3033404" y="1143899"/>
                </a:cubicBezTo>
                <a:lnTo>
                  <a:pt x="3044912" y="1135868"/>
                </a:lnTo>
                <a:lnTo>
                  <a:pt x="3043486" y="1135062"/>
                </a:lnTo>
                <a:close/>
                <a:moveTo>
                  <a:pt x="3554967" y="1092852"/>
                </a:moveTo>
                <a:cubicBezTo>
                  <a:pt x="3552285" y="1092852"/>
                  <a:pt x="3550499" y="1096894"/>
                  <a:pt x="3549604" y="1104980"/>
                </a:cubicBezTo>
                <a:cubicBezTo>
                  <a:pt x="3550573" y="1106919"/>
                  <a:pt x="3551764" y="1108097"/>
                  <a:pt x="3553180" y="1108518"/>
                </a:cubicBezTo>
                <a:cubicBezTo>
                  <a:pt x="3554595" y="1108940"/>
                  <a:pt x="3555787" y="1109108"/>
                  <a:pt x="3556755" y="1109025"/>
                </a:cubicBezTo>
                <a:lnTo>
                  <a:pt x="3556755" y="1092852"/>
                </a:lnTo>
                <a:close/>
                <a:moveTo>
                  <a:pt x="3520221" y="1092852"/>
                </a:moveTo>
                <a:lnTo>
                  <a:pt x="3521363" y="1102717"/>
                </a:lnTo>
                <a:lnTo>
                  <a:pt x="3526084" y="1103905"/>
                </a:lnTo>
                <a:lnTo>
                  <a:pt x="3528151" y="1092853"/>
                </a:lnTo>
                <a:close/>
                <a:moveTo>
                  <a:pt x="3809338" y="1084214"/>
                </a:moveTo>
                <a:lnTo>
                  <a:pt x="3837047" y="1088259"/>
                </a:lnTo>
                <a:lnTo>
                  <a:pt x="3809338" y="1104431"/>
                </a:lnTo>
                <a:close/>
                <a:moveTo>
                  <a:pt x="4418052" y="1055913"/>
                </a:moveTo>
                <a:lnTo>
                  <a:pt x="4435929" y="1055913"/>
                </a:lnTo>
                <a:lnTo>
                  <a:pt x="4435929" y="1068041"/>
                </a:lnTo>
                <a:cubicBezTo>
                  <a:pt x="4434793" y="1069051"/>
                  <a:pt x="4431702" y="1070062"/>
                  <a:pt x="4426656" y="1071072"/>
                </a:cubicBezTo>
                <a:cubicBezTo>
                  <a:pt x="4421608" y="1072083"/>
                  <a:pt x="4418741" y="1067030"/>
                  <a:pt x="4418052" y="1055913"/>
                </a:cubicBezTo>
                <a:close/>
                <a:moveTo>
                  <a:pt x="116454" y="1047203"/>
                </a:moveTo>
                <a:lnTo>
                  <a:pt x="129862" y="1051248"/>
                </a:lnTo>
                <a:lnTo>
                  <a:pt x="116454" y="1059335"/>
                </a:lnTo>
                <a:close/>
                <a:moveTo>
                  <a:pt x="2146616" y="1038024"/>
                </a:moveTo>
                <a:lnTo>
                  <a:pt x="2140360" y="1038024"/>
                </a:lnTo>
                <a:lnTo>
                  <a:pt x="2140360" y="1050152"/>
                </a:lnTo>
                <a:cubicBezTo>
                  <a:pt x="2140508" y="1053522"/>
                  <a:pt x="2141104" y="1054870"/>
                  <a:pt x="2142147" y="1054197"/>
                </a:cubicBezTo>
                <a:cubicBezTo>
                  <a:pt x="2143060" y="1053777"/>
                  <a:pt x="2143915" y="1051584"/>
                  <a:pt x="2144717" y="1047625"/>
                </a:cubicBezTo>
                <a:cubicBezTo>
                  <a:pt x="2145518" y="1043666"/>
                  <a:pt x="2146151" y="1040466"/>
                  <a:pt x="2146616" y="1038024"/>
                </a:cubicBezTo>
                <a:close/>
                <a:moveTo>
                  <a:pt x="2113639" y="1032714"/>
                </a:moveTo>
                <a:lnTo>
                  <a:pt x="2108155" y="1033861"/>
                </a:lnTo>
                <a:lnTo>
                  <a:pt x="2109968" y="1042066"/>
                </a:lnTo>
                <a:cubicBezTo>
                  <a:pt x="2111719" y="1041814"/>
                  <a:pt x="2112910" y="1039287"/>
                  <a:pt x="2113544" y="1034486"/>
                </a:cubicBezTo>
                <a:close/>
                <a:moveTo>
                  <a:pt x="3806656" y="1031653"/>
                </a:moveTo>
                <a:lnTo>
                  <a:pt x="3810231" y="1031653"/>
                </a:lnTo>
                <a:cubicBezTo>
                  <a:pt x="3810194" y="1035695"/>
                  <a:pt x="3810046" y="1039740"/>
                  <a:pt x="3809785" y="1043781"/>
                </a:cubicBezTo>
                <a:cubicBezTo>
                  <a:pt x="3809524" y="1047827"/>
                  <a:pt x="3809375" y="1051868"/>
                  <a:pt x="3809338" y="1055912"/>
                </a:cubicBezTo>
                <a:lnTo>
                  <a:pt x="3806656" y="1055912"/>
                </a:lnTo>
                <a:close/>
                <a:moveTo>
                  <a:pt x="2128071" y="1029605"/>
                </a:moveTo>
                <a:lnTo>
                  <a:pt x="2117709" y="1031850"/>
                </a:lnTo>
                <a:lnTo>
                  <a:pt x="2117120" y="1038024"/>
                </a:lnTo>
                <a:cubicBezTo>
                  <a:pt x="2120322" y="1037687"/>
                  <a:pt x="2123413" y="1035834"/>
                  <a:pt x="2126393" y="1032464"/>
                </a:cubicBezTo>
                <a:close/>
                <a:moveTo>
                  <a:pt x="2164886" y="1024115"/>
                </a:moveTo>
                <a:lnTo>
                  <a:pt x="2161812" y="1038024"/>
                </a:lnTo>
                <a:lnTo>
                  <a:pt x="2161811" y="1049058"/>
                </a:lnTo>
                <a:lnTo>
                  <a:pt x="2166680" y="1044032"/>
                </a:lnTo>
                <a:cubicBezTo>
                  <a:pt x="2175062" y="1039740"/>
                  <a:pt x="2183692" y="1036346"/>
                  <a:pt x="2192569" y="1033849"/>
                </a:cubicBezTo>
                <a:lnTo>
                  <a:pt x="2194586" y="1033243"/>
                </a:lnTo>
                <a:lnTo>
                  <a:pt x="2183776" y="1024115"/>
                </a:lnTo>
                <a:close/>
                <a:moveTo>
                  <a:pt x="3466099" y="1023673"/>
                </a:moveTo>
                <a:lnTo>
                  <a:pt x="3481671" y="1040288"/>
                </a:lnTo>
                <a:lnTo>
                  <a:pt x="3484353" y="1040288"/>
                </a:lnTo>
                <a:cubicBezTo>
                  <a:pt x="3487835" y="1031022"/>
                  <a:pt x="3491597" y="1029339"/>
                  <a:pt x="3495637" y="1035233"/>
                </a:cubicBezTo>
                <a:cubicBezTo>
                  <a:pt x="3497658" y="1038182"/>
                  <a:pt x="3499217" y="1038730"/>
                  <a:pt x="3500316" y="1036877"/>
                </a:cubicBezTo>
                <a:lnTo>
                  <a:pt x="3501659" y="1027919"/>
                </a:lnTo>
                <a:close/>
                <a:moveTo>
                  <a:pt x="3866545" y="1023566"/>
                </a:moveTo>
                <a:lnTo>
                  <a:pt x="3874589" y="1027609"/>
                </a:lnTo>
                <a:cubicBezTo>
                  <a:pt x="3874124" y="1029885"/>
                  <a:pt x="3873491" y="1032408"/>
                  <a:pt x="3872690" y="1035191"/>
                </a:cubicBezTo>
                <a:cubicBezTo>
                  <a:pt x="3871889" y="1037970"/>
                  <a:pt x="3871033" y="1039485"/>
                  <a:pt x="3870120" y="1039740"/>
                </a:cubicBezTo>
                <a:cubicBezTo>
                  <a:pt x="3868481" y="1039064"/>
                  <a:pt x="3867289" y="1036370"/>
                  <a:pt x="3866545" y="1031653"/>
                </a:cubicBezTo>
                <a:close/>
                <a:moveTo>
                  <a:pt x="1857007" y="1021851"/>
                </a:moveTo>
                <a:lnTo>
                  <a:pt x="1848963" y="1038024"/>
                </a:lnTo>
                <a:lnTo>
                  <a:pt x="1848963" y="1050152"/>
                </a:lnTo>
                <a:lnTo>
                  <a:pt x="1865946" y="1050153"/>
                </a:lnTo>
                <a:lnTo>
                  <a:pt x="1865946" y="1038025"/>
                </a:lnTo>
                <a:close/>
                <a:moveTo>
                  <a:pt x="181706" y="1018901"/>
                </a:moveTo>
                <a:lnTo>
                  <a:pt x="173661" y="1018902"/>
                </a:lnTo>
                <a:lnTo>
                  <a:pt x="173661" y="1031030"/>
                </a:lnTo>
                <a:lnTo>
                  <a:pt x="175449" y="1031030"/>
                </a:lnTo>
                <a:cubicBezTo>
                  <a:pt x="176379" y="1031030"/>
                  <a:pt x="177422" y="1030020"/>
                  <a:pt x="178577" y="1027998"/>
                </a:cubicBezTo>
                <a:cubicBezTo>
                  <a:pt x="179731" y="1025976"/>
                  <a:pt x="180774" y="1022943"/>
                  <a:pt x="181706" y="1018901"/>
                </a:cubicBezTo>
                <a:close/>
                <a:moveTo>
                  <a:pt x="1924941" y="1017807"/>
                </a:moveTo>
                <a:cubicBezTo>
                  <a:pt x="1922408" y="1018482"/>
                  <a:pt x="1921217" y="1025220"/>
                  <a:pt x="1921366" y="1038024"/>
                </a:cubicBezTo>
                <a:cubicBezTo>
                  <a:pt x="1923153" y="1040297"/>
                  <a:pt x="1924941" y="1042824"/>
                  <a:pt x="1926728" y="1045604"/>
                </a:cubicBezTo>
                <a:cubicBezTo>
                  <a:pt x="1928515" y="1048383"/>
                  <a:pt x="1930304" y="1049901"/>
                  <a:pt x="1932091" y="1050152"/>
                </a:cubicBezTo>
                <a:cubicBezTo>
                  <a:pt x="1934353" y="1049978"/>
                  <a:pt x="1939265" y="1048530"/>
                  <a:pt x="1946823" y="1045809"/>
                </a:cubicBezTo>
                <a:cubicBezTo>
                  <a:pt x="1954383" y="1043090"/>
                  <a:pt x="1961743" y="1040145"/>
                  <a:pt x="1968905" y="1036975"/>
                </a:cubicBezTo>
                <a:cubicBezTo>
                  <a:pt x="1976067" y="1033806"/>
                  <a:pt x="1980183" y="1031460"/>
                  <a:pt x="1981253" y="1029938"/>
                </a:cubicBezTo>
                <a:cubicBezTo>
                  <a:pt x="1980286" y="1024124"/>
                  <a:pt x="1976188" y="1020587"/>
                  <a:pt x="1968963" y="1019324"/>
                </a:cubicBezTo>
                <a:cubicBezTo>
                  <a:pt x="1961738" y="1018059"/>
                  <a:pt x="1957193" y="1017555"/>
                  <a:pt x="1955331" y="1017807"/>
                </a:cubicBezTo>
                <a:cubicBezTo>
                  <a:pt x="1953451" y="1017134"/>
                  <a:pt x="1950285" y="1017469"/>
                  <a:pt x="1945834" y="1018818"/>
                </a:cubicBezTo>
                <a:cubicBezTo>
                  <a:pt x="1941383" y="1020165"/>
                  <a:pt x="1938889" y="1026568"/>
                  <a:pt x="1938349" y="1038024"/>
                </a:cubicBezTo>
                <a:lnTo>
                  <a:pt x="1935667" y="1038024"/>
                </a:lnTo>
                <a:cubicBezTo>
                  <a:pt x="1934270" y="1033642"/>
                  <a:pt x="1932594" y="1029262"/>
                  <a:pt x="1930639" y="1024883"/>
                </a:cubicBezTo>
                <a:cubicBezTo>
                  <a:pt x="1928684" y="1020503"/>
                  <a:pt x="1926785" y="1018144"/>
                  <a:pt x="1924941" y="1017807"/>
                </a:cubicBezTo>
                <a:close/>
                <a:moveTo>
                  <a:pt x="1872203" y="1017806"/>
                </a:moveTo>
                <a:cubicBezTo>
                  <a:pt x="1871738" y="1017638"/>
                  <a:pt x="1871328" y="1017975"/>
                  <a:pt x="1870973" y="1018817"/>
                </a:cubicBezTo>
                <a:cubicBezTo>
                  <a:pt x="1870620" y="1019658"/>
                  <a:pt x="1870434" y="1022018"/>
                  <a:pt x="1870416" y="1025893"/>
                </a:cubicBezTo>
                <a:lnTo>
                  <a:pt x="1870415" y="1038024"/>
                </a:lnTo>
                <a:lnTo>
                  <a:pt x="1873097" y="1038024"/>
                </a:lnTo>
                <a:cubicBezTo>
                  <a:pt x="1873134" y="1036001"/>
                  <a:pt x="1873283" y="1033980"/>
                  <a:pt x="1873544" y="1031958"/>
                </a:cubicBezTo>
                <a:cubicBezTo>
                  <a:pt x="1873804" y="1029938"/>
                  <a:pt x="1873953" y="1027914"/>
                  <a:pt x="1873991" y="1025893"/>
                </a:cubicBezTo>
                <a:cubicBezTo>
                  <a:pt x="1873972" y="1025558"/>
                  <a:pt x="1873786" y="1024210"/>
                  <a:pt x="1873432" y="1021851"/>
                </a:cubicBezTo>
                <a:cubicBezTo>
                  <a:pt x="1873079" y="1019493"/>
                  <a:pt x="1872669" y="1018144"/>
                  <a:pt x="1872203" y="1017806"/>
                </a:cubicBezTo>
                <a:close/>
                <a:moveTo>
                  <a:pt x="2112609" y="1016534"/>
                </a:moveTo>
                <a:lnTo>
                  <a:pt x="2114363" y="1019186"/>
                </a:lnTo>
                <a:lnTo>
                  <a:pt x="2114438" y="1017806"/>
                </a:lnTo>
                <a:close/>
                <a:moveTo>
                  <a:pt x="2087622" y="1001634"/>
                </a:moveTo>
                <a:cubicBezTo>
                  <a:pt x="2087603" y="1006013"/>
                  <a:pt x="2087641" y="1011406"/>
                  <a:pt x="2087734" y="1017807"/>
                </a:cubicBezTo>
                <a:lnTo>
                  <a:pt x="2087750" y="1018149"/>
                </a:lnTo>
                <a:lnTo>
                  <a:pt x="2094481" y="1013745"/>
                </a:lnTo>
                <a:lnTo>
                  <a:pt x="2091979" y="1005171"/>
                </a:lnTo>
                <a:cubicBezTo>
                  <a:pt x="2090471" y="1002730"/>
                  <a:pt x="2089018" y="1001550"/>
                  <a:pt x="2087622" y="1001634"/>
                </a:cubicBezTo>
                <a:close/>
                <a:moveTo>
                  <a:pt x="2134996" y="1001633"/>
                </a:moveTo>
                <a:cubicBezTo>
                  <a:pt x="2134009" y="1001551"/>
                  <a:pt x="2133079" y="1002730"/>
                  <a:pt x="2132203" y="1005172"/>
                </a:cubicBezTo>
                <a:cubicBezTo>
                  <a:pt x="2131328" y="1007616"/>
                  <a:pt x="2131068" y="1011826"/>
                  <a:pt x="2131420" y="1017807"/>
                </a:cubicBezTo>
                <a:cubicBezTo>
                  <a:pt x="2128869" y="1016627"/>
                  <a:pt x="2125927" y="1015955"/>
                  <a:pt x="2122593" y="1015786"/>
                </a:cubicBezTo>
                <a:cubicBezTo>
                  <a:pt x="2120927" y="1015701"/>
                  <a:pt x="2119638" y="1017512"/>
                  <a:pt x="2118726" y="1021219"/>
                </a:cubicBezTo>
                <a:lnTo>
                  <a:pt x="2118406" y="1024564"/>
                </a:lnTo>
                <a:lnTo>
                  <a:pt x="2131842" y="1020577"/>
                </a:lnTo>
                <a:lnTo>
                  <a:pt x="2134996" y="1016303"/>
                </a:lnTo>
                <a:close/>
                <a:moveTo>
                  <a:pt x="2058684" y="1001633"/>
                </a:moveTo>
                <a:cubicBezTo>
                  <a:pt x="2052334" y="1002140"/>
                  <a:pt x="2047380" y="1006182"/>
                  <a:pt x="2043823" y="1013765"/>
                </a:cubicBezTo>
                <a:cubicBezTo>
                  <a:pt x="2036430" y="1015027"/>
                  <a:pt x="2029763" y="1013510"/>
                  <a:pt x="2023824" y="1009216"/>
                </a:cubicBezTo>
                <a:cubicBezTo>
                  <a:pt x="2017883" y="1004919"/>
                  <a:pt x="2011439" y="1002392"/>
                  <a:pt x="2004494" y="1001634"/>
                </a:cubicBezTo>
                <a:lnTo>
                  <a:pt x="2004493" y="1017807"/>
                </a:lnTo>
                <a:cubicBezTo>
                  <a:pt x="2011160" y="1018817"/>
                  <a:pt x="2017715" y="1022861"/>
                  <a:pt x="2024158" y="1029938"/>
                </a:cubicBezTo>
                <a:cubicBezTo>
                  <a:pt x="2030601" y="1037011"/>
                  <a:pt x="2037157" y="1041055"/>
                  <a:pt x="2043823" y="1042066"/>
                </a:cubicBezTo>
                <a:lnTo>
                  <a:pt x="2060202" y="1037346"/>
                </a:lnTo>
                <a:lnTo>
                  <a:pt x="2062232" y="1028160"/>
                </a:lnTo>
                <a:lnTo>
                  <a:pt x="2063859" y="1033678"/>
                </a:lnTo>
                <a:lnTo>
                  <a:pt x="2070346" y="1025008"/>
                </a:lnTo>
                <a:cubicBezTo>
                  <a:pt x="2072487" y="1019111"/>
                  <a:pt x="2073776" y="1011320"/>
                  <a:pt x="2074214" y="1001634"/>
                </a:cubicBezTo>
                <a:cubicBezTo>
                  <a:pt x="2070210" y="1001130"/>
                  <a:pt x="2065033" y="1001130"/>
                  <a:pt x="2058684" y="1001633"/>
                </a:cubicBezTo>
                <a:close/>
                <a:moveTo>
                  <a:pt x="3357942" y="975048"/>
                </a:moveTo>
                <a:lnTo>
                  <a:pt x="3357942" y="984116"/>
                </a:lnTo>
                <a:lnTo>
                  <a:pt x="3358783" y="984281"/>
                </a:lnTo>
                <a:lnTo>
                  <a:pt x="3414525" y="1001143"/>
                </a:lnTo>
                <a:lnTo>
                  <a:pt x="3411573" y="999307"/>
                </a:lnTo>
                <a:cubicBezTo>
                  <a:pt x="3393697" y="985155"/>
                  <a:pt x="3375819" y="977069"/>
                  <a:pt x="3357942" y="975048"/>
                </a:cubicBezTo>
                <a:close/>
                <a:moveTo>
                  <a:pt x="3301629" y="938657"/>
                </a:moveTo>
                <a:lnTo>
                  <a:pt x="3301629" y="950788"/>
                </a:lnTo>
                <a:lnTo>
                  <a:pt x="3312356" y="950788"/>
                </a:lnTo>
                <a:cubicBezTo>
                  <a:pt x="3312914" y="962413"/>
                  <a:pt x="3315595" y="969488"/>
                  <a:pt x="3320400" y="972013"/>
                </a:cubicBezTo>
                <a:cubicBezTo>
                  <a:pt x="3325204" y="974541"/>
                  <a:pt x="3328780" y="975552"/>
                  <a:pt x="3331126" y="975047"/>
                </a:cubicBezTo>
                <a:cubicBezTo>
                  <a:pt x="3334050" y="974710"/>
                  <a:pt x="3338482" y="972351"/>
                  <a:pt x="3344422" y="967972"/>
                </a:cubicBezTo>
                <a:cubicBezTo>
                  <a:pt x="3350363" y="963589"/>
                  <a:pt x="3353678" y="959210"/>
                  <a:pt x="3354366" y="954829"/>
                </a:cubicBezTo>
                <a:cubicBezTo>
                  <a:pt x="3354218" y="951461"/>
                  <a:pt x="3353622" y="950112"/>
                  <a:pt x="3352579" y="950788"/>
                </a:cubicBezTo>
                <a:cubicBezTo>
                  <a:pt x="3344088" y="948512"/>
                  <a:pt x="3335596" y="945985"/>
                  <a:pt x="3327104" y="943205"/>
                </a:cubicBezTo>
                <a:cubicBezTo>
                  <a:pt x="3318612" y="940425"/>
                  <a:pt x="3310120" y="938909"/>
                  <a:pt x="3301629" y="938657"/>
                </a:cubicBezTo>
                <a:close/>
                <a:moveTo>
                  <a:pt x="3271685" y="892666"/>
                </a:moveTo>
                <a:cubicBezTo>
                  <a:pt x="3271424" y="893424"/>
                  <a:pt x="3271276" y="893928"/>
                  <a:pt x="3271238" y="894182"/>
                </a:cubicBezTo>
                <a:cubicBezTo>
                  <a:pt x="3270177" y="895107"/>
                  <a:pt x="3268725" y="899321"/>
                  <a:pt x="3266881" y="906817"/>
                </a:cubicBezTo>
                <a:cubicBezTo>
                  <a:pt x="3265037" y="914314"/>
                  <a:pt x="3263808" y="919535"/>
                  <a:pt x="3263193" y="922484"/>
                </a:cubicBezTo>
                <a:cubicBezTo>
                  <a:pt x="3263157" y="923495"/>
                  <a:pt x="3263231" y="927539"/>
                  <a:pt x="3263417" y="934615"/>
                </a:cubicBezTo>
                <a:cubicBezTo>
                  <a:pt x="3263603" y="941691"/>
                  <a:pt x="3264124" y="945733"/>
                  <a:pt x="3264981" y="946744"/>
                </a:cubicBezTo>
                <a:cubicBezTo>
                  <a:pt x="3266843" y="945564"/>
                  <a:pt x="3268482" y="938826"/>
                  <a:pt x="3269897" y="926528"/>
                </a:cubicBezTo>
                <a:cubicBezTo>
                  <a:pt x="3271313" y="914229"/>
                  <a:pt x="3272057" y="903448"/>
                  <a:pt x="3272133" y="894182"/>
                </a:cubicBezTo>
                <a:cubicBezTo>
                  <a:pt x="3272096" y="892414"/>
                  <a:pt x="3271946" y="891906"/>
                  <a:pt x="3271685" y="892666"/>
                </a:cubicBezTo>
                <a:close/>
                <a:moveTo>
                  <a:pt x="3263193" y="886096"/>
                </a:moveTo>
                <a:lnTo>
                  <a:pt x="3246211" y="886096"/>
                </a:lnTo>
                <a:lnTo>
                  <a:pt x="3246211" y="902266"/>
                </a:lnTo>
                <a:close/>
                <a:moveTo>
                  <a:pt x="3204199" y="886096"/>
                </a:moveTo>
                <a:lnTo>
                  <a:pt x="3197943" y="886096"/>
                </a:lnTo>
                <a:lnTo>
                  <a:pt x="3197942" y="902266"/>
                </a:lnTo>
                <a:cubicBezTo>
                  <a:pt x="3198408" y="904542"/>
                  <a:pt x="3199041" y="907069"/>
                  <a:pt x="3199841" y="909849"/>
                </a:cubicBezTo>
                <a:cubicBezTo>
                  <a:pt x="3200643" y="912628"/>
                  <a:pt x="3201499" y="914145"/>
                  <a:pt x="3202411" y="914398"/>
                </a:cubicBezTo>
                <a:cubicBezTo>
                  <a:pt x="3203268" y="913976"/>
                  <a:pt x="3203789" y="911787"/>
                  <a:pt x="3203976" y="907828"/>
                </a:cubicBezTo>
                <a:cubicBezTo>
                  <a:pt x="3204162" y="903869"/>
                  <a:pt x="3204236" y="900669"/>
                  <a:pt x="3204199" y="898225"/>
                </a:cubicBezTo>
                <a:close/>
                <a:moveTo>
                  <a:pt x="3374912" y="875521"/>
                </a:moveTo>
                <a:lnTo>
                  <a:pt x="3371350" y="886096"/>
                </a:lnTo>
                <a:lnTo>
                  <a:pt x="3389227" y="890138"/>
                </a:lnTo>
                <a:cubicBezTo>
                  <a:pt x="3390922" y="890475"/>
                  <a:pt x="3393343" y="889800"/>
                  <a:pt x="3396489" y="888117"/>
                </a:cubicBezTo>
                <a:lnTo>
                  <a:pt x="3401123" y="875630"/>
                </a:lnTo>
                <a:lnTo>
                  <a:pt x="3390638" y="877386"/>
                </a:lnTo>
                <a:close/>
                <a:moveTo>
                  <a:pt x="3166657" y="865878"/>
                </a:moveTo>
                <a:cubicBezTo>
                  <a:pt x="3165614" y="866553"/>
                  <a:pt x="3165019" y="869247"/>
                  <a:pt x="3164869" y="873964"/>
                </a:cubicBezTo>
                <a:lnTo>
                  <a:pt x="3164870" y="886096"/>
                </a:lnTo>
                <a:lnTo>
                  <a:pt x="3167551" y="886096"/>
                </a:lnTo>
                <a:lnTo>
                  <a:pt x="3167550" y="878009"/>
                </a:lnTo>
                <a:cubicBezTo>
                  <a:pt x="3167701" y="873965"/>
                  <a:pt x="3167402" y="869923"/>
                  <a:pt x="3166657" y="865878"/>
                </a:cubicBezTo>
                <a:close/>
                <a:moveTo>
                  <a:pt x="2440849" y="864863"/>
                </a:moveTo>
                <a:lnTo>
                  <a:pt x="2440849" y="865878"/>
                </a:lnTo>
                <a:lnTo>
                  <a:pt x="2441093" y="865966"/>
                </a:lnTo>
                <a:close/>
                <a:moveTo>
                  <a:pt x="2395473" y="852035"/>
                </a:moveTo>
                <a:lnTo>
                  <a:pt x="2385429" y="865878"/>
                </a:lnTo>
                <a:lnTo>
                  <a:pt x="2379786" y="860504"/>
                </a:lnTo>
                <a:lnTo>
                  <a:pt x="2378125" y="864163"/>
                </a:lnTo>
                <a:cubicBezTo>
                  <a:pt x="2378329" y="868039"/>
                  <a:pt x="2379260" y="870398"/>
                  <a:pt x="2380917" y="871239"/>
                </a:cubicBezTo>
                <a:cubicBezTo>
                  <a:pt x="2382575" y="872080"/>
                  <a:pt x="2383729" y="872418"/>
                  <a:pt x="2384381" y="872249"/>
                </a:cubicBezTo>
                <a:lnTo>
                  <a:pt x="2395334" y="873775"/>
                </a:lnTo>
                <a:lnTo>
                  <a:pt x="2398502" y="865374"/>
                </a:lnTo>
                <a:cubicBezTo>
                  <a:pt x="2400421" y="865289"/>
                  <a:pt x="2401725" y="865457"/>
                  <a:pt x="2402413" y="865878"/>
                </a:cubicBezTo>
                <a:cubicBezTo>
                  <a:pt x="2405523" y="867226"/>
                  <a:pt x="2410701" y="868575"/>
                  <a:pt x="2417944" y="869923"/>
                </a:cubicBezTo>
                <a:cubicBezTo>
                  <a:pt x="2421566" y="870596"/>
                  <a:pt x="2424392" y="869247"/>
                  <a:pt x="2426421" y="865877"/>
                </a:cubicBezTo>
                <a:lnTo>
                  <a:pt x="2429589" y="852035"/>
                </a:lnTo>
                <a:lnTo>
                  <a:pt x="2421889" y="852035"/>
                </a:lnTo>
                <a:lnTo>
                  <a:pt x="2418503" y="861836"/>
                </a:lnTo>
                <a:lnTo>
                  <a:pt x="2416569" y="852035"/>
                </a:lnTo>
                <a:close/>
                <a:moveTo>
                  <a:pt x="3202412" y="849705"/>
                </a:moveTo>
                <a:lnTo>
                  <a:pt x="3193473" y="849706"/>
                </a:lnTo>
                <a:lnTo>
                  <a:pt x="3193473" y="865878"/>
                </a:lnTo>
                <a:lnTo>
                  <a:pt x="3195261" y="869923"/>
                </a:lnTo>
                <a:cubicBezTo>
                  <a:pt x="3196621" y="869585"/>
                  <a:pt x="3197923" y="867226"/>
                  <a:pt x="3199171" y="862847"/>
                </a:cubicBezTo>
                <a:cubicBezTo>
                  <a:pt x="3200420" y="858464"/>
                  <a:pt x="3201499" y="854085"/>
                  <a:pt x="3202412" y="849705"/>
                </a:cubicBezTo>
                <a:close/>
                <a:moveTo>
                  <a:pt x="3958612" y="837577"/>
                </a:moveTo>
                <a:lnTo>
                  <a:pt x="3958612" y="849705"/>
                </a:lnTo>
                <a:lnTo>
                  <a:pt x="3954142" y="849705"/>
                </a:lnTo>
                <a:cubicBezTo>
                  <a:pt x="3954161" y="843894"/>
                  <a:pt x="3954571" y="840356"/>
                  <a:pt x="3955371" y="839091"/>
                </a:cubicBezTo>
                <a:cubicBezTo>
                  <a:pt x="3956171" y="837828"/>
                  <a:pt x="3957252" y="837322"/>
                  <a:pt x="3958612" y="837577"/>
                </a:cubicBezTo>
                <a:close/>
                <a:moveTo>
                  <a:pt x="3163249" y="829003"/>
                </a:moveTo>
                <a:lnTo>
                  <a:pt x="3163082" y="829489"/>
                </a:lnTo>
                <a:cubicBezTo>
                  <a:pt x="3163231" y="834208"/>
                  <a:pt x="3163827" y="836901"/>
                  <a:pt x="3164869" y="837577"/>
                </a:cubicBezTo>
                <a:lnTo>
                  <a:pt x="3166163" y="829772"/>
                </a:lnTo>
                <a:close/>
                <a:moveTo>
                  <a:pt x="3418347" y="824825"/>
                </a:moveTo>
                <a:cubicBezTo>
                  <a:pt x="3418309" y="828868"/>
                  <a:pt x="3418161" y="832912"/>
                  <a:pt x="3417900" y="836954"/>
                </a:cubicBezTo>
                <a:cubicBezTo>
                  <a:pt x="3417639" y="840999"/>
                  <a:pt x="3417490" y="845040"/>
                  <a:pt x="3417453" y="849084"/>
                </a:cubicBezTo>
                <a:lnTo>
                  <a:pt x="3414771" y="849084"/>
                </a:lnTo>
                <a:lnTo>
                  <a:pt x="3414771" y="824826"/>
                </a:lnTo>
                <a:close/>
                <a:moveTo>
                  <a:pt x="3117837" y="822053"/>
                </a:moveTo>
                <a:lnTo>
                  <a:pt x="3116602" y="841619"/>
                </a:lnTo>
                <a:cubicBezTo>
                  <a:pt x="3117086" y="847263"/>
                  <a:pt x="3119246" y="850126"/>
                  <a:pt x="3123082" y="850211"/>
                </a:cubicBezTo>
                <a:cubicBezTo>
                  <a:pt x="3126918" y="850296"/>
                  <a:pt x="3129526" y="850126"/>
                  <a:pt x="3130903" y="849705"/>
                </a:cubicBezTo>
                <a:cubicBezTo>
                  <a:pt x="3131555" y="849874"/>
                  <a:pt x="3132709" y="849537"/>
                  <a:pt x="3134368" y="848695"/>
                </a:cubicBezTo>
                <a:cubicBezTo>
                  <a:pt x="3136024" y="847853"/>
                  <a:pt x="3136955" y="845494"/>
                  <a:pt x="3137160" y="841619"/>
                </a:cubicBezTo>
                <a:cubicBezTo>
                  <a:pt x="3137049" y="839681"/>
                  <a:pt x="3136601" y="838501"/>
                  <a:pt x="3135820" y="838080"/>
                </a:cubicBezTo>
                <a:cubicBezTo>
                  <a:pt x="3135037" y="837660"/>
                  <a:pt x="3134590" y="837490"/>
                  <a:pt x="3134479" y="837576"/>
                </a:cubicBezTo>
                <a:cubicBezTo>
                  <a:pt x="3133082" y="837660"/>
                  <a:pt x="3131630" y="836480"/>
                  <a:pt x="3130121" y="834038"/>
                </a:cubicBezTo>
                <a:lnTo>
                  <a:pt x="3126941" y="823140"/>
                </a:lnTo>
                <a:close/>
                <a:moveTo>
                  <a:pt x="3474660" y="816739"/>
                </a:moveTo>
                <a:lnTo>
                  <a:pt x="3482704" y="820781"/>
                </a:lnTo>
                <a:cubicBezTo>
                  <a:pt x="3482239" y="823056"/>
                  <a:pt x="3481605" y="825582"/>
                  <a:pt x="3480805" y="828364"/>
                </a:cubicBezTo>
                <a:cubicBezTo>
                  <a:pt x="3480004" y="831142"/>
                  <a:pt x="3479148" y="832657"/>
                  <a:pt x="3478235" y="832912"/>
                </a:cubicBezTo>
                <a:cubicBezTo>
                  <a:pt x="3476596" y="832237"/>
                  <a:pt x="3475404" y="829544"/>
                  <a:pt x="3474660" y="824825"/>
                </a:cubicBezTo>
                <a:close/>
                <a:moveTo>
                  <a:pt x="3023418" y="801186"/>
                </a:moveTo>
                <a:cubicBezTo>
                  <a:pt x="3021406" y="801693"/>
                  <a:pt x="3020289" y="805735"/>
                  <a:pt x="3020065" y="813317"/>
                </a:cubicBezTo>
                <a:cubicBezTo>
                  <a:pt x="3024386" y="818034"/>
                  <a:pt x="3029153" y="820728"/>
                  <a:pt x="3034367" y="821404"/>
                </a:cubicBezTo>
                <a:cubicBezTo>
                  <a:pt x="3035447" y="821739"/>
                  <a:pt x="3036862" y="821066"/>
                  <a:pt x="3038614" y="819380"/>
                </a:cubicBezTo>
                <a:lnTo>
                  <a:pt x="3041368" y="805962"/>
                </a:lnTo>
                <a:lnTo>
                  <a:pt x="3038943" y="804454"/>
                </a:lnTo>
                <a:lnTo>
                  <a:pt x="3028111" y="801186"/>
                </a:lnTo>
                <a:cubicBezTo>
                  <a:pt x="3026993" y="800682"/>
                  <a:pt x="3025429" y="800682"/>
                  <a:pt x="3023418" y="801186"/>
                </a:cubicBezTo>
                <a:close/>
                <a:moveTo>
                  <a:pt x="2970792" y="801186"/>
                </a:moveTo>
                <a:cubicBezTo>
                  <a:pt x="2968688" y="801692"/>
                  <a:pt x="2967533" y="805735"/>
                  <a:pt x="2967328" y="813317"/>
                </a:cubicBezTo>
                <a:lnTo>
                  <a:pt x="2968869" y="814968"/>
                </a:lnTo>
                <a:lnTo>
                  <a:pt x="2974758" y="816739"/>
                </a:lnTo>
                <a:lnTo>
                  <a:pt x="2990785" y="816739"/>
                </a:lnTo>
                <a:lnTo>
                  <a:pt x="2993250" y="805231"/>
                </a:lnTo>
                <a:cubicBezTo>
                  <a:pt x="2990531" y="803292"/>
                  <a:pt x="2987701" y="802114"/>
                  <a:pt x="2984759" y="801693"/>
                </a:cubicBezTo>
                <a:cubicBezTo>
                  <a:pt x="2981816" y="801269"/>
                  <a:pt x="2978985" y="801103"/>
                  <a:pt x="2976267" y="801186"/>
                </a:cubicBezTo>
                <a:cubicBezTo>
                  <a:pt x="2974721" y="800682"/>
                  <a:pt x="2972897" y="800683"/>
                  <a:pt x="2970792" y="801186"/>
                </a:cubicBezTo>
                <a:close/>
                <a:moveTo>
                  <a:pt x="2771575" y="776926"/>
                </a:moveTo>
                <a:lnTo>
                  <a:pt x="2769689" y="778591"/>
                </a:lnTo>
                <a:lnTo>
                  <a:pt x="2774101" y="783297"/>
                </a:lnTo>
                <a:lnTo>
                  <a:pt x="2775737" y="783298"/>
                </a:lnTo>
                <a:close/>
                <a:moveTo>
                  <a:pt x="3711014" y="772884"/>
                </a:moveTo>
                <a:cubicBezTo>
                  <a:pt x="3727066" y="772799"/>
                  <a:pt x="3743006" y="773978"/>
                  <a:pt x="3758836" y="776420"/>
                </a:cubicBezTo>
                <a:cubicBezTo>
                  <a:pt x="3774664" y="778865"/>
                  <a:pt x="3790605" y="783075"/>
                  <a:pt x="3806656" y="789058"/>
                </a:cubicBezTo>
                <a:cubicBezTo>
                  <a:pt x="3809040" y="789058"/>
                  <a:pt x="3814329" y="791079"/>
                  <a:pt x="3822522" y="795120"/>
                </a:cubicBezTo>
                <a:cubicBezTo>
                  <a:pt x="3830716" y="799165"/>
                  <a:pt x="3835558" y="805231"/>
                  <a:pt x="3837047" y="813317"/>
                </a:cubicBezTo>
                <a:cubicBezTo>
                  <a:pt x="3835651" y="817528"/>
                  <a:pt x="3833975" y="821235"/>
                  <a:pt x="3832020" y="824436"/>
                </a:cubicBezTo>
                <a:cubicBezTo>
                  <a:pt x="3830064" y="827635"/>
                  <a:pt x="3828164" y="829322"/>
                  <a:pt x="3826321" y="829490"/>
                </a:cubicBezTo>
                <a:cubicBezTo>
                  <a:pt x="3812951" y="828480"/>
                  <a:pt x="3799692" y="824436"/>
                  <a:pt x="3786545" y="817359"/>
                </a:cubicBezTo>
                <a:cubicBezTo>
                  <a:pt x="3773397" y="810283"/>
                  <a:pt x="3760138" y="806241"/>
                  <a:pt x="3746768" y="805231"/>
                </a:cubicBezTo>
                <a:cubicBezTo>
                  <a:pt x="3745222" y="790237"/>
                  <a:pt x="3739822" y="782823"/>
                  <a:pt x="3730567" y="782992"/>
                </a:cubicBezTo>
                <a:cubicBezTo>
                  <a:pt x="3721312" y="783161"/>
                  <a:pt x="3714795" y="783833"/>
                  <a:pt x="3711014" y="785013"/>
                </a:cubicBezTo>
                <a:close/>
                <a:moveTo>
                  <a:pt x="3564422" y="772884"/>
                </a:moveTo>
                <a:lnTo>
                  <a:pt x="3571573" y="776926"/>
                </a:lnTo>
                <a:lnTo>
                  <a:pt x="3564422" y="785013"/>
                </a:lnTo>
                <a:close/>
                <a:moveTo>
                  <a:pt x="3135373" y="687975"/>
                </a:moveTo>
                <a:cubicBezTo>
                  <a:pt x="3134908" y="688396"/>
                  <a:pt x="3134497" y="690586"/>
                  <a:pt x="3134144" y="694547"/>
                </a:cubicBezTo>
                <a:cubicBezTo>
                  <a:pt x="3133789" y="698503"/>
                  <a:pt x="3133604" y="701706"/>
                  <a:pt x="3133585" y="704148"/>
                </a:cubicBezTo>
                <a:lnTo>
                  <a:pt x="3136266" y="692019"/>
                </a:lnTo>
                <a:cubicBezTo>
                  <a:pt x="3136285" y="691850"/>
                  <a:pt x="3136248" y="691175"/>
                  <a:pt x="3136155" y="689996"/>
                </a:cubicBezTo>
                <a:cubicBezTo>
                  <a:pt x="3136062" y="688817"/>
                  <a:pt x="3135802" y="688144"/>
                  <a:pt x="3135373" y="687975"/>
                </a:cubicBezTo>
                <a:close/>
                <a:moveTo>
                  <a:pt x="3485763" y="687975"/>
                </a:moveTo>
                <a:lnTo>
                  <a:pt x="3474142" y="692019"/>
                </a:lnTo>
                <a:lnTo>
                  <a:pt x="3470568" y="692019"/>
                </a:lnTo>
                <a:lnTo>
                  <a:pt x="3470568" y="704148"/>
                </a:lnTo>
                <a:lnTo>
                  <a:pt x="3493808" y="704148"/>
                </a:lnTo>
                <a:close/>
                <a:moveTo>
                  <a:pt x="3152356" y="667760"/>
                </a:moveTo>
                <a:cubicBezTo>
                  <a:pt x="3151853" y="667591"/>
                  <a:pt x="3151295" y="667925"/>
                  <a:pt x="3150680" y="668770"/>
                </a:cubicBezTo>
                <a:cubicBezTo>
                  <a:pt x="3150065" y="669612"/>
                  <a:pt x="3149730" y="671970"/>
                  <a:pt x="3149675" y="675846"/>
                </a:cubicBezTo>
                <a:cubicBezTo>
                  <a:pt x="3150420" y="681826"/>
                  <a:pt x="3150270" y="686036"/>
                  <a:pt x="3149227" y="688482"/>
                </a:cubicBezTo>
                <a:cubicBezTo>
                  <a:pt x="3148184" y="690923"/>
                  <a:pt x="3147142" y="692102"/>
                  <a:pt x="3146099" y="692019"/>
                </a:cubicBezTo>
                <a:lnTo>
                  <a:pt x="3146099" y="704148"/>
                </a:lnTo>
                <a:cubicBezTo>
                  <a:pt x="3150587" y="704654"/>
                  <a:pt x="3155019" y="706676"/>
                  <a:pt x="3159395" y="710214"/>
                </a:cubicBezTo>
                <a:cubicBezTo>
                  <a:pt x="3163772" y="713751"/>
                  <a:pt x="3167979" y="715772"/>
                  <a:pt x="3172021" y="716279"/>
                </a:cubicBezTo>
                <a:cubicBezTo>
                  <a:pt x="3172523" y="716362"/>
                  <a:pt x="3173083" y="716193"/>
                  <a:pt x="3173697" y="715773"/>
                </a:cubicBezTo>
                <a:cubicBezTo>
                  <a:pt x="3174312" y="715351"/>
                  <a:pt x="3174646" y="714172"/>
                  <a:pt x="3174702" y="712234"/>
                </a:cubicBezTo>
                <a:cubicBezTo>
                  <a:pt x="3173938" y="706844"/>
                  <a:pt x="3170549" y="698420"/>
                  <a:pt x="3164534" y="686964"/>
                </a:cubicBezTo>
                <a:cubicBezTo>
                  <a:pt x="3158520" y="675509"/>
                  <a:pt x="3154460" y="669108"/>
                  <a:pt x="3152356" y="667760"/>
                </a:cubicBezTo>
                <a:close/>
                <a:moveTo>
                  <a:pt x="3274814" y="651586"/>
                </a:moveTo>
                <a:lnTo>
                  <a:pt x="3258725" y="651587"/>
                </a:lnTo>
                <a:lnTo>
                  <a:pt x="3258724" y="667760"/>
                </a:lnTo>
                <a:cubicBezTo>
                  <a:pt x="3260661" y="672477"/>
                  <a:pt x="3263045" y="675171"/>
                  <a:pt x="3265875" y="675846"/>
                </a:cubicBezTo>
                <a:cubicBezTo>
                  <a:pt x="3267421" y="676098"/>
                  <a:pt x="3269245" y="674581"/>
                  <a:pt x="3271349" y="671298"/>
                </a:cubicBezTo>
                <a:cubicBezTo>
                  <a:pt x="3273454" y="668012"/>
                  <a:pt x="3274609" y="661442"/>
                  <a:pt x="3274814" y="651586"/>
                </a:cubicBezTo>
                <a:close/>
                <a:moveTo>
                  <a:pt x="2744759" y="635414"/>
                </a:moveTo>
                <a:lnTo>
                  <a:pt x="2744415" y="636973"/>
                </a:lnTo>
                <a:lnTo>
                  <a:pt x="2744977" y="635546"/>
                </a:lnTo>
                <a:close/>
                <a:moveTo>
                  <a:pt x="3069228" y="627324"/>
                </a:moveTo>
                <a:cubicBezTo>
                  <a:pt x="3065298" y="628338"/>
                  <a:pt x="3062655" y="632380"/>
                  <a:pt x="3061295" y="639456"/>
                </a:cubicBezTo>
                <a:cubicBezTo>
                  <a:pt x="3059935" y="646532"/>
                  <a:pt x="3056621" y="650576"/>
                  <a:pt x="3051351" y="651587"/>
                </a:cubicBezTo>
                <a:lnTo>
                  <a:pt x="3051350" y="667760"/>
                </a:lnTo>
                <a:lnTo>
                  <a:pt x="3076455" y="692386"/>
                </a:lnTo>
                <a:lnTo>
                  <a:pt x="3096001" y="697462"/>
                </a:lnTo>
                <a:lnTo>
                  <a:pt x="3108838" y="700828"/>
                </a:lnTo>
                <a:lnTo>
                  <a:pt x="3110345" y="696568"/>
                </a:lnTo>
                <a:cubicBezTo>
                  <a:pt x="3110456" y="691764"/>
                  <a:pt x="3110457" y="686206"/>
                  <a:pt x="3110345" y="679889"/>
                </a:cubicBezTo>
                <a:lnTo>
                  <a:pt x="3128222" y="667759"/>
                </a:lnTo>
                <a:lnTo>
                  <a:pt x="3128222" y="651587"/>
                </a:lnTo>
                <a:lnTo>
                  <a:pt x="3097831" y="663715"/>
                </a:lnTo>
                <a:cubicBezTo>
                  <a:pt x="3093343" y="653356"/>
                  <a:pt x="3088688" y="644763"/>
                  <a:pt x="3083865" y="637941"/>
                </a:cubicBezTo>
                <a:cubicBezTo>
                  <a:pt x="3079041" y="631118"/>
                  <a:pt x="3074162" y="627579"/>
                  <a:pt x="3069228" y="627324"/>
                </a:cubicBezTo>
                <a:close/>
                <a:moveTo>
                  <a:pt x="3037943" y="619240"/>
                </a:moveTo>
                <a:lnTo>
                  <a:pt x="3024535" y="623283"/>
                </a:lnTo>
                <a:lnTo>
                  <a:pt x="3020066" y="643500"/>
                </a:lnTo>
                <a:cubicBezTo>
                  <a:pt x="3020382" y="647374"/>
                  <a:pt x="3021760" y="649731"/>
                  <a:pt x="3024200" y="650577"/>
                </a:cubicBezTo>
                <a:cubicBezTo>
                  <a:pt x="3026639" y="651418"/>
                  <a:pt x="3028241" y="651753"/>
                  <a:pt x="3029004" y="651587"/>
                </a:cubicBezTo>
                <a:cubicBezTo>
                  <a:pt x="3030196" y="651080"/>
                  <a:pt x="3032058" y="648049"/>
                  <a:pt x="3034590" y="642487"/>
                </a:cubicBezTo>
                <a:cubicBezTo>
                  <a:pt x="3037124" y="636928"/>
                  <a:pt x="3038538" y="631875"/>
                  <a:pt x="3038836" y="627324"/>
                </a:cubicBezTo>
                <a:close/>
                <a:moveTo>
                  <a:pt x="2775665" y="614575"/>
                </a:moveTo>
                <a:cubicBezTo>
                  <a:pt x="2775088" y="614659"/>
                  <a:pt x="2774233" y="615500"/>
                  <a:pt x="2773096" y="617100"/>
                </a:cubicBezTo>
                <a:lnTo>
                  <a:pt x="2772365" y="619240"/>
                </a:lnTo>
                <a:lnTo>
                  <a:pt x="2774893" y="619240"/>
                </a:lnTo>
                <a:close/>
                <a:moveTo>
                  <a:pt x="3442733" y="603445"/>
                </a:moveTo>
                <a:lnTo>
                  <a:pt x="3445162" y="606489"/>
                </a:lnTo>
                <a:cubicBezTo>
                  <a:pt x="3443765" y="610700"/>
                  <a:pt x="3442090" y="614407"/>
                  <a:pt x="3440134" y="617607"/>
                </a:cubicBezTo>
                <a:lnTo>
                  <a:pt x="3438293" y="619241"/>
                </a:lnTo>
                <a:lnTo>
                  <a:pt x="3447327" y="619240"/>
                </a:lnTo>
                <a:cubicBezTo>
                  <a:pt x="3447291" y="621851"/>
                  <a:pt x="3447364" y="625727"/>
                  <a:pt x="3447550" y="630865"/>
                </a:cubicBezTo>
                <a:cubicBezTo>
                  <a:pt x="3447738" y="636003"/>
                  <a:pt x="3448258" y="638865"/>
                  <a:pt x="3449115" y="639455"/>
                </a:cubicBezTo>
                <a:cubicBezTo>
                  <a:pt x="3450027" y="638865"/>
                  <a:pt x="3450884" y="636003"/>
                  <a:pt x="3451684" y="630865"/>
                </a:cubicBezTo>
                <a:cubicBezTo>
                  <a:pt x="3452486" y="625727"/>
                  <a:pt x="3453118" y="621852"/>
                  <a:pt x="3453585" y="619241"/>
                </a:cubicBezTo>
                <a:cubicBezTo>
                  <a:pt x="3450958" y="614860"/>
                  <a:pt x="3448389" y="610478"/>
                  <a:pt x="3445876" y="606099"/>
                </a:cubicBezTo>
                <a:close/>
                <a:moveTo>
                  <a:pt x="2646058" y="412413"/>
                </a:moveTo>
                <a:lnTo>
                  <a:pt x="2632650" y="416455"/>
                </a:lnTo>
                <a:lnTo>
                  <a:pt x="2632572" y="416806"/>
                </a:lnTo>
                <a:lnTo>
                  <a:pt x="2641520" y="419605"/>
                </a:lnTo>
                <a:lnTo>
                  <a:pt x="2646471" y="416149"/>
                </a:lnTo>
                <a:close/>
                <a:moveTo>
                  <a:pt x="837794" y="327502"/>
                </a:moveTo>
                <a:lnTo>
                  <a:pt x="820811" y="327503"/>
                </a:lnTo>
                <a:lnTo>
                  <a:pt x="820810" y="343675"/>
                </a:lnTo>
                <a:lnTo>
                  <a:pt x="824386" y="347721"/>
                </a:lnTo>
                <a:cubicBezTo>
                  <a:pt x="826621" y="347383"/>
                  <a:pt x="828855" y="345024"/>
                  <a:pt x="831090" y="340645"/>
                </a:cubicBezTo>
                <a:cubicBezTo>
                  <a:pt x="833325" y="336265"/>
                  <a:pt x="835560" y="331882"/>
                  <a:pt x="837794" y="327502"/>
                </a:cubicBezTo>
                <a:close/>
                <a:moveTo>
                  <a:pt x="878912" y="307288"/>
                </a:moveTo>
                <a:cubicBezTo>
                  <a:pt x="874833" y="307623"/>
                  <a:pt x="870476" y="309982"/>
                  <a:pt x="865839" y="314361"/>
                </a:cubicBezTo>
                <a:cubicBezTo>
                  <a:pt x="861202" y="318744"/>
                  <a:pt x="856621" y="323124"/>
                  <a:pt x="852096" y="327503"/>
                </a:cubicBezTo>
                <a:lnTo>
                  <a:pt x="869973" y="331548"/>
                </a:lnTo>
                <a:cubicBezTo>
                  <a:pt x="871779" y="331883"/>
                  <a:pt x="874647" y="331209"/>
                  <a:pt x="878576" y="329523"/>
                </a:cubicBezTo>
                <a:cubicBezTo>
                  <a:pt x="882505" y="327841"/>
                  <a:pt x="884703" y="323123"/>
                  <a:pt x="885169" y="315372"/>
                </a:cubicBezTo>
                <a:cubicBezTo>
                  <a:pt x="884629" y="311498"/>
                  <a:pt x="883698" y="309140"/>
                  <a:pt x="882375" y="308299"/>
                </a:cubicBezTo>
                <a:cubicBezTo>
                  <a:pt x="881053" y="307454"/>
                  <a:pt x="879899" y="307119"/>
                  <a:pt x="878912" y="307288"/>
                </a:cubicBezTo>
                <a:close/>
                <a:moveTo>
                  <a:pt x="924499" y="291115"/>
                </a:moveTo>
                <a:lnTo>
                  <a:pt x="898576" y="291115"/>
                </a:lnTo>
                <a:cubicBezTo>
                  <a:pt x="900382" y="297432"/>
                  <a:pt x="902357" y="302991"/>
                  <a:pt x="904497" y="307792"/>
                </a:cubicBezTo>
                <a:cubicBezTo>
                  <a:pt x="906640" y="312592"/>
                  <a:pt x="908837" y="315120"/>
                  <a:pt x="911090" y="315372"/>
                </a:cubicBezTo>
                <a:cubicBezTo>
                  <a:pt x="913213" y="315626"/>
                  <a:pt x="915895" y="314109"/>
                  <a:pt x="919134" y="310826"/>
                </a:cubicBezTo>
                <a:cubicBezTo>
                  <a:pt x="922376" y="307540"/>
                  <a:pt x="924163" y="300971"/>
                  <a:pt x="924499" y="291115"/>
                </a:cubicBezTo>
                <a:close/>
                <a:moveTo>
                  <a:pt x="951313" y="278983"/>
                </a:moveTo>
                <a:lnTo>
                  <a:pt x="951313" y="291115"/>
                </a:lnTo>
                <a:lnTo>
                  <a:pt x="969191" y="278983"/>
                </a:lnTo>
                <a:close/>
                <a:moveTo>
                  <a:pt x="988856" y="262811"/>
                </a:moveTo>
                <a:cubicBezTo>
                  <a:pt x="988353" y="262642"/>
                  <a:pt x="987794" y="262979"/>
                  <a:pt x="987179" y="263821"/>
                </a:cubicBezTo>
                <a:cubicBezTo>
                  <a:pt x="986565" y="264666"/>
                  <a:pt x="986230" y="267024"/>
                  <a:pt x="986173" y="270897"/>
                </a:cubicBezTo>
                <a:lnTo>
                  <a:pt x="986173" y="278984"/>
                </a:lnTo>
                <a:lnTo>
                  <a:pt x="989749" y="278983"/>
                </a:lnTo>
                <a:lnTo>
                  <a:pt x="989749" y="270897"/>
                </a:lnTo>
                <a:cubicBezTo>
                  <a:pt x="989898" y="266180"/>
                  <a:pt x="989600" y="263484"/>
                  <a:pt x="988856" y="262811"/>
                </a:cubicBezTo>
                <a:close/>
                <a:moveTo>
                  <a:pt x="2270639" y="198118"/>
                </a:moveTo>
                <a:lnTo>
                  <a:pt x="2228629" y="198119"/>
                </a:lnTo>
                <a:lnTo>
                  <a:pt x="2228629" y="206205"/>
                </a:lnTo>
                <a:cubicBezTo>
                  <a:pt x="2235407" y="213702"/>
                  <a:pt x="2242408" y="215892"/>
                  <a:pt x="2249634" y="212777"/>
                </a:cubicBezTo>
                <a:cubicBezTo>
                  <a:pt x="2256859" y="209660"/>
                  <a:pt x="2263861" y="204774"/>
                  <a:pt x="2270639" y="198118"/>
                </a:cubicBezTo>
                <a:close/>
                <a:moveTo>
                  <a:pt x="2361813" y="177903"/>
                </a:moveTo>
                <a:lnTo>
                  <a:pt x="2310863" y="177904"/>
                </a:lnTo>
                <a:cubicBezTo>
                  <a:pt x="2310099" y="177904"/>
                  <a:pt x="2308498" y="178914"/>
                  <a:pt x="2306059" y="180935"/>
                </a:cubicBezTo>
                <a:cubicBezTo>
                  <a:pt x="2303620" y="182956"/>
                  <a:pt x="2302241" y="185990"/>
                  <a:pt x="2301924" y="190032"/>
                </a:cubicBezTo>
                <a:cubicBezTo>
                  <a:pt x="2302129" y="193908"/>
                  <a:pt x="2303060" y="196266"/>
                  <a:pt x="2304718" y="197108"/>
                </a:cubicBezTo>
                <a:cubicBezTo>
                  <a:pt x="2306375" y="197949"/>
                  <a:pt x="2307529" y="198287"/>
                  <a:pt x="2308181" y="198119"/>
                </a:cubicBezTo>
                <a:cubicBezTo>
                  <a:pt x="2317977" y="198456"/>
                  <a:pt x="2327659" y="199804"/>
                  <a:pt x="2337232" y="202163"/>
                </a:cubicBezTo>
                <a:cubicBezTo>
                  <a:pt x="2346803" y="204519"/>
                  <a:pt x="2356487" y="205867"/>
                  <a:pt x="2366282" y="206205"/>
                </a:cubicBezTo>
                <a:lnTo>
                  <a:pt x="2366282" y="198118"/>
                </a:lnTo>
                <a:close/>
                <a:moveTo>
                  <a:pt x="2771197" y="161731"/>
                </a:moveTo>
                <a:cubicBezTo>
                  <a:pt x="2768516" y="161730"/>
                  <a:pt x="2766728" y="165772"/>
                  <a:pt x="2765834" y="173859"/>
                </a:cubicBezTo>
                <a:cubicBezTo>
                  <a:pt x="2766802" y="175796"/>
                  <a:pt x="2767994" y="176976"/>
                  <a:pt x="2769409" y="177397"/>
                </a:cubicBezTo>
                <a:cubicBezTo>
                  <a:pt x="2770824" y="177818"/>
                  <a:pt x="2772017" y="177986"/>
                  <a:pt x="2772984" y="177903"/>
                </a:cubicBezTo>
                <a:lnTo>
                  <a:pt x="2772984" y="161731"/>
                </a:lnTo>
                <a:close/>
                <a:moveTo>
                  <a:pt x="2732762" y="161730"/>
                </a:moveTo>
                <a:lnTo>
                  <a:pt x="2731867" y="161731"/>
                </a:lnTo>
                <a:cubicBezTo>
                  <a:pt x="2730993" y="161983"/>
                  <a:pt x="2730284" y="163497"/>
                  <a:pt x="2729745" y="166279"/>
                </a:cubicBezTo>
                <a:cubicBezTo>
                  <a:pt x="2729204" y="169059"/>
                  <a:pt x="2728721" y="171586"/>
                  <a:pt x="2728292" y="173858"/>
                </a:cubicBezTo>
                <a:cubicBezTo>
                  <a:pt x="2729149" y="175797"/>
                  <a:pt x="2729894" y="176976"/>
                  <a:pt x="2730527" y="177397"/>
                </a:cubicBezTo>
                <a:cubicBezTo>
                  <a:pt x="2731160" y="177818"/>
                  <a:pt x="2731905" y="177986"/>
                  <a:pt x="2732762" y="177904"/>
                </a:cubicBezTo>
                <a:close/>
                <a:moveTo>
                  <a:pt x="2736337" y="161730"/>
                </a:moveTo>
                <a:lnTo>
                  <a:pt x="2736337" y="177903"/>
                </a:lnTo>
                <a:cubicBezTo>
                  <a:pt x="2736746" y="179838"/>
                  <a:pt x="2737045" y="181018"/>
                  <a:pt x="2737231" y="181438"/>
                </a:cubicBezTo>
                <a:cubicBezTo>
                  <a:pt x="2737417" y="181863"/>
                  <a:pt x="2737715" y="182031"/>
                  <a:pt x="2738124" y="181945"/>
                </a:cubicBezTo>
                <a:cubicBezTo>
                  <a:pt x="2739503" y="181610"/>
                  <a:pt x="2740768" y="179252"/>
                  <a:pt x="2741923" y="174869"/>
                </a:cubicBezTo>
                <a:cubicBezTo>
                  <a:pt x="2743078" y="170490"/>
                  <a:pt x="2743897" y="166109"/>
                  <a:pt x="2744382" y="161731"/>
                </a:cubicBezTo>
                <a:close/>
                <a:moveTo>
                  <a:pt x="1403603" y="92994"/>
                </a:moveTo>
                <a:lnTo>
                  <a:pt x="1369637" y="92994"/>
                </a:lnTo>
                <a:cubicBezTo>
                  <a:pt x="1357532" y="93666"/>
                  <a:pt x="1345093" y="96363"/>
                  <a:pt x="1332318" y="101080"/>
                </a:cubicBezTo>
                <a:cubicBezTo>
                  <a:pt x="1319544" y="105797"/>
                  <a:pt x="1306658" y="108494"/>
                  <a:pt x="1293660" y="109166"/>
                </a:cubicBezTo>
                <a:lnTo>
                  <a:pt x="1293660" y="129384"/>
                </a:lnTo>
                <a:cubicBezTo>
                  <a:pt x="1299768" y="134102"/>
                  <a:pt x="1306322" y="136795"/>
                  <a:pt x="1313325" y="137471"/>
                </a:cubicBezTo>
                <a:cubicBezTo>
                  <a:pt x="1322263" y="137133"/>
                  <a:pt x="1331201" y="135785"/>
                  <a:pt x="1340139" y="133426"/>
                </a:cubicBezTo>
                <a:cubicBezTo>
                  <a:pt x="1349078" y="131067"/>
                  <a:pt x="1358017" y="129720"/>
                  <a:pt x="1366956" y="129384"/>
                </a:cubicBezTo>
                <a:cubicBezTo>
                  <a:pt x="1369212" y="122696"/>
                  <a:pt x="1374531" y="117203"/>
                  <a:pt x="1382912" y="112910"/>
                </a:cubicBezTo>
                <a:cubicBezTo>
                  <a:pt x="1391293" y="108618"/>
                  <a:pt x="1399923" y="105224"/>
                  <a:pt x="1408801" y="102727"/>
                </a:cubicBezTo>
                <a:cubicBezTo>
                  <a:pt x="1417679" y="100233"/>
                  <a:pt x="1423991" y="98334"/>
                  <a:pt x="1427737" y="97038"/>
                </a:cubicBezTo>
                <a:close/>
                <a:moveTo>
                  <a:pt x="1880919" y="76820"/>
                </a:moveTo>
                <a:lnTo>
                  <a:pt x="1880026" y="76820"/>
                </a:lnTo>
                <a:cubicBezTo>
                  <a:pt x="1879151" y="77072"/>
                  <a:pt x="1878442" y="78590"/>
                  <a:pt x="1877903" y="81369"/>
                </a:cubicBezTo>
                <a:cubicBezTo>
                  <a:pt x="1877363" y="84148"/>
                  <a:pt x="1876878" y="86676"/>
                  <a:pt x="1876450" y="88952"/>
                </a:cubicBezTo>
                <a:lnTo>
                  <a:pt x="1880919" y="92993"/>
                </a:lnTo>
                <a:close/>
                <a:moveTo>
                  <a:pt x="1953321" y="76820"/>
                </a:moveTo>
                <a:lnTo>
                  <a:pt x="1902372" y="76821"/>
                </a:lnTo>
                <a:lnTo>
                  <a:pt x="1902371" y="92993"/>
                </a:lnTo>
                <a:cubicBezTo>
                  <a:pt x="1903750" y="93332"/>
                  <a:pt x="1905239" y="94679"/>
                  <a:pt x="1906841" y="97038"/>
                </a:cubicBezTo>
                <a:cubicBezTo>
                  <a:pt x="1908443" y="99394"/>
                  <a:pt x="1909933" y="100742"/>
                  <a:pt x="1911310" y="101080"/>
                </a:cubicBezTo>
                <a:cubicBezTo>
                  <a:pt x="1918089" y="100828"/>
                  <a:pt x="1925090" y="98301"/>
                  <a:pt x="1932316" y="93500"/>
                </a:cubicBezTo>
                <a:cubicBezTo>
                  <a:pt x="1939541" y="88697"/>
                  <a:pt x="1946543" y="83138"/>
                  <a:pt x="1953321" y="76820"/>
                </a:cubicBezTo>
                <a:close/>
                <a:moveTo>
                  <a:pt x="1728072" y="76820"/>
                </a:moveTo>
                <a:lnTo>
                  <a:pt x="1728072" y="92993"/>
                </a:lnTo>
                <a:cubicBezTo>
                  <a:pt x="1735372" y="101080"/>
                  <a:pt x="1743119" y="105125"/>
                  <a:pt x="1751312" y="105124"/>
                </a:cubicBezTo>
                <a:cubicBezTo>
                  <a:pt x="1766077" y="104956"/>
                  <a:pt x="1781012" y="102260"/>
                  <a:pt x="1796114" y="97038"/>
                </a:cubicBezTo>
                <a:cubicBezTo>
                  <a:pt x="1811218" y="91814"/>
                  <a:pt x="1826376" y="85076"/>
                  <a:pt x="1841589" y="76821"/>
                </a:cubicBezTo>
                <a:close/>
                <a:moveTo>
                  <a:pt x="1928294" y="44475"/>
                </a:moveTo>
                <a:lnTo>
                  <a:pt x="1927400" y="44475"/>
                </a:lnTo>
                <a:cubicBezTo>
                  <a:pt x="1925761" y="45147"/>
                  <a:pt x="1924569" y="47843"/>
                  <a:pt x="1923825" y="52561"/>
                </a:cubicBezTo>
                <a:cubicBezTo>
                  <a:pt x="1924346" y="54499"/>
                  <a:pt x="1925091" y="55678"/>
                  <a:pt x="1926060" y="56099"/>
                </a:cubicBezTo>
                <a:cubicBezTo>
                  <a:pt x="1927027" y="56520"/>
                  <a:pt x="1927773" y="56689"/>
                  <a:pt x="1928294" y="56606"/>
                </a:cubicBezTo>
                <a:close/>
                <a:moveTo>
                  <a:pt x="2107958" y="44474"/>
                </a:moveTo>
                <a:cubicBezTo>
                  <a:pt x="2103023" y="44726"/>
                  <a:pt x="2098144" y="47254"/>
                  <a:pt x="2093321" y="52057"/>
                </a:cubicBezTo>
                <a:cubicBezTo>
                  <a:pt x="2088498" y="56858"/>
                  <a:pt x="2083843" y="62416"/>
                  <a:pt x="2079355" y="68734"/>
                </a:cubicBezTo>
                <a:cubicBezTo>
                  <a:pt x="2079895" y="72610"/>
                  <a:pt x="2082614" y="74969"/>
                  <a:pt x="2087511" y="75810"/>
                </a:cubicBezTo>
                <a:cubicBezTo>
                  <a:pt x="2092409" y="76652"/>
                  <a:pt x="2096244" y="76990"/>
                  <a:pt x="2099019" y="76821"/>
                </a:cubicBezTo>
                <a:cubicBezTo>
                  <a:pt x="2103043" y="77158"/>
                  <a:pt x="2107064" y="78506"/>
                  <a:pt x="2111086" y="80865"/>
                </a:cubicBezTo>
                <a:cubicBezTo>
                  <a:pt x="2115109" y="83224"/>
                  <a:pt x="2119132" y="84569"/>
                  <a:pt x="2123153" y="84907"/>
                </a:cubicBezTo>
                <a:cubicBezTo>
                  <a:pt x="2124718" y="85158"/>
                  <a:pt x="2126729" y="84655"/>
                  <a:pt x="2129187" y="83390"/>
                </a:cubicBezTo>
                <a:cubicBezTo>
                  <a:pt x="2131645" y="82127"/>
                  <a:pt x="2133209" y="78589"/>
                  <a:pt x="2133880" y="72778"/>
                </a:cubicBezTo>
                <a:cubicBezTo>
                  <a:pt x="2132501" y="66630"/>
                  <a:pt x="2130788" y="61743"/>
                  <a:pt x="2128741" y="58120"/>
                </a:cubicBezTo>
                <a:cubicBezTo>
                  <a:pt x="2126692" y="54499"/>
                  <a:pt x="2124531" y="52644"/>
                  <a:pt x="2122259" y="52561"/>
                </a:cubicBezTo>
                <a:lnTo>
                  <a:pt x="2111533" y="56605"/>
                </a:lnTo>
                <a:cubicBezTo>
                  <a:pt x="2112613" y="52561"/>
                  <a:pt x="2112465" y="49530"/>
                  <a:pt x="2111086" y="47506"/>
                </a:cubicBezTo>
                <a:cubicBezTo>
                  <a:pt x="2109708" y="45485"/>
                  <a:pt x="2108665" y="44475"/>
                  <a:pt x="2107958" y="44474"/>
                </a:cubicBezTo>
                <a:close/>
                <a:moveTo>
                  <a:pt x="2096338" y="0"/>
                </a:moveTo>
                <a:cubicBezTo>
                  <a:pt x="2120565" y="1852"/>
                  <a:pt x="2145183" y="9263"/>
                  <a:pt x="2170193" y="22236"/>
                </a:cubicBezTo>
                <a:cubicBezTo>
                  <a:pt x="2195202" y="35209"/>
                  <a:pt x="2220044" y="42622"/>
                  <a:pt x="2244718" y="44475"/>
                </a:cubicBezTo>
                <a:cubicBezTo>
                  <a:pt x="2264829" y="43802"/>
                  <a:pt x="2284941" y="41106"/>
                  <a:pt x="2305053" y="36388"/>
                </a:cubicBezTo>
                <a:cubicBezTo>
                  <a:pt x="2325164" y="31671"/>
                  <a:pt x="2345276" y="28976"/>
                  <a:pt x="2365388" y="28301"/>
                </a:cubicBezTo>
                <a:cubicBezTo>
                  <a:pt x="2385015" y="28976"/>
                  <a:pt x="2404531" y="31670"/>
                  <a:pt x="2423936" y="36388"/>
                </a:cubicBezTo>
                <a:cubicBezTo>
                  <a:pt x="2443340" y="41105"/>
                  <a:pt x="2462855" y="43801"/>
                  <a:pt x="2482481" y="44474"/>
                </a:cubicBezTo>
                <a:cubicBezTo>
                  <a:pt x="2482222" y="38495"/>
                  <a:pt x="2482743" y="34281"/>
                  <a:pt x="2484047" y="31840"/>
                </a:cubicBezTo>
                <a:cubicBezTo>
                  <a:pt x="2485350" y="29398"/>
                  <a:pt x="2486319" y="28218"/>
                  <a:pt x="2486952" y="28301"/>
                </a:cubicBezTo>
                <a:cubicBezTo>
                  <a:pt x="2493153" y="28976"/>
                  <a:pt x="2499075" y="31670"/>
                  <a:pt x="2504717" y="36388"/>
                </a:cubicBezTo>
                <a:cubicBezTo>
                  <a:pt x="2510359" y="41105"/>
                  <a:pt x="2516057" y="43801"/>
                  <a:pt x="2521813" y="44475"/>
                </a:cubicBezTo>
                <a:cubicBezTo>
                  <a:pt x="2531319" y="44599"/>
                  <a:pt x="2549052" y="47494"/>
                  <a:pt x="2575012" y="53159"/>
                </a:cubicBezTo>
                <a:cubicBezTo>
                  <a:pt x="2600973" y="58825"/>
                  <a:pt x="2626387" y="66514"/>
                  <a:pt x="2651255" y="76222"/>
                </a:cubicBezTo>
                <a:cubicBezTo>
                  <a:pt x="2676124" y="85932"/>
                  <a:pt x="2691672" y="96911"/>
                  <a:pt x="2697901" y="109167"/>
                </a:cubicBezTo>
                <a:lnTo>
                  <a:pt x="2700583" y="109167"/>
                </a:lnTo>
                <a:cubicBezTo>
                  <a:pt x="2704065" y="99901"/>
                  <a:pt x="2707827" y="98218"/>
                  <a:pt x="2711867" y="104112"/>
                </a:cubicBezTo>
                <a:cubicBezTo>
                  <a:pt x="2715909" y="110008"/>
                  <a:pt x="2718106" y="106304"/>
                  <a:pt x="2718460" y="92994"/>
                </a:cubicBezTo>
                <a:lnTo>
                  <a:pt x="2724716" y="92994"/>
                </a:lnTo>
                <a:cubicBezTo>
                  <a:pt x="2726195" y="95840"/>
                  <a:pt x="2732971" y="99583"/>
                  <a:pt x="2745044" y="104225"/>
                </a:cubicBezTo>
                <a:cubicBezTo>
                  <a:pt x="2757117" y="108867"/>
                  <a:pt x="2769189" y="113510"/>
                  <a:pt x="2781262" y="118153"/>
                </a:cubicBezTo>
                <a:cubicBezTo>
                  <a:pt x="2793334" y="122795"/>
                  <a:pt x="2800109" y="126538"/>
                  <a:pt x="2801588" y="129385"/>
                </a:cubicBezTo>
                <a:cubicBezTo>
                  <a:pt x="2806861" y="122812"/>
                  <a:pt x="2825366" y="123067"/>
                  <a:pt x="2857104" y="130140"/>
                </a:cubicBezTo>
                <a:cubicBezTo>
                  <a:pt x="2888843" y="137216"/>
                  <a:pt x="2924975" y="148082"/>
                  <a:pt x="2965499" y="162741"/>
                </a:cubicBezTo>
                <a:cubicBezTo>
                  <a:pt x="3006022" y="177397"/>
                  <a:pt x="3042097" y="192811"/>
                  <a:pt x="3073725" y="208985"/>
                </a:cubicBezTo>
                <a:cubicBezTo>
                  <a:pt x="3105351" y="225157"/>
                  <a:pt x="3123690" y="239058"/>
                  <a:pt x="3128739" y="250682"/>
                </a:cubicBezTo>
                <a:cubicBezTo>
                  <a:pt x="3146132" y="253376"/>
                  <a:pt x="3163413" y="264159"/>
                  <a:pt x="3180582" y="283028"/>
                </a:cubicBezTo>
                <a:cubicBezTo>
                  <a:pt x="3197751" y="301895"/>
                  <a:pt x="3215033" y="312678"/>
                  <a:pt x="3232426" y="315372"/>
                </a:cubicBezTo>
                <a:cubicBezTo>
                  <a:pt x="3255200" y="317395"/>
                  <a:pt x="3278030" y="325482"/>
                  <a:pt x="3300917" y="339634"/>
                </a:cubicBezTo>
                <a:cubicBezTo>
                  <a:pt x="3323803" y="353784"/>
                  <a:pt x="3346857" y="361870"/>
                  <a:pt x="3370079" y="363894"/>
                </a:cubicBezTo>
                <a:cubicBezTo>
                  <a:pt x="3374985" y="364904"/>
                  <a:pt x="3379906" y="367431"/>
                  <a:pt x="3384842" y="371475"/>
                </a:cubicBezTo>
                <a:lnTo>
                  <a:pt x="3398957" y="387333"/>
                </a:lnTo>
                <a:lnTo>
                  <a:pt x="3465609" y="415813"/>
                </a:lnTo>
                <a:cubicBezTo>
                  <a:pt x="3497237" y="431985"/>
                  <a:pt x="3515574" y="445886"/>
                  <a:pt x="3520623" y="457510"/>
                </a:cubicBezTo>
                <a:cubicBezTo>
                  <a:pt x="3529320" y="458857"/>
                  <a:pt x="3537988" y="462227"/>
                  <a:pt x="3546629" y="467617"/>
                </a:cubicBezTo>
                <a:lnTo>
                  <a:pt x="3568753" y="486660"/>
                </a:lnTo>
                <a:lnTo>
                  <a:pt x="3612906" y="512037"/>
                </a:lnTo>
                <a:lnTo>
                  <a:pt x="3630404" y="523551"/>
                </a:lnTo>
                <a:lnTo>
                  <a:pt x="3658514" y="529783"/>
                </a:lnTo>
                <a:cubicBezTo>
                  <a:pt x="3669929" y="533826"/>
                  <a:pt x="3681359" y="539386"/>
                  <a:pt x="3692802" y="546462"/>
                </a:cubicBezTo>
                <a:cubicBezTo>
                  <a:pt x="3715688" y="560611"/>
                  <a:pt x="3738742" y="568697"/>
                  <a:pt x="3761964" y="570721"/>
                </a:cubicBezTo>
                <a:cubicBezTo>
                  <a:pt x="3771777" y="572742"/>
                  <a:pt x="3781647" y="580829"/>
                  <a:pt x="3791572" y="594981"/>
                </a:cubicBezTo>
                <a:cubicBezTo>
                  <a:pt x="3801498" y="609131"/>
                  <a:pt x="3811592" y="617217"/>
                  <a:pt x="3821852" y="619240"/>
                </a:cubicBezTo>
                <a:cubicBezTo>
                  <a:pt x="3824049" y="617893"/>
                  <a:pt x="3827029" y="616545"/>
                  <a:pt x="3830791" y="615196"/>
                </a:cubicBezTo>
                <a:cubicBezTo>
                  <a:pt x="3834552" y="613848"/>
                  <a:pt x="3836638" y="620586"/>
                  <a:pt x="3837048" y="635413"/>
                </a:cubicBezTo>
                <a:cubicBezTo>
                  <a:pt x="3849834" y="635978"/>
                  <a:pt x="3871420" y="644065"/>
                  <a:pt x="3901805" y="659674"/>
                </a:cubicBezTo>
                <a:cubicBezTo>
                  <a:pt x="3932191" y="675279"/>
                  <a:pt x="3966519" y="695010"/>
                  <a:pt x="4004791" y="718865"/>
                </a:cubicBezTo>
                <a:cubicBezTo>
                  <a:pt x="4043064" y="742720"/>
                  <a:pt x="4080424" y="767303"/>
                  <a:pt x="4116874" y="792614"/>
                </a:cubicBezTo>
                <a:cubicBezTo>
                  <a:pt x="4153322" y="817927"/>
                  <a:pt x="4184004" y="840566"/>
                  <a:pt x="4208919" y="860540"/>
                </a:cubicBezTo>
                <a:cubicBezTo>
                  <a:pt x="4233833" y="880515"/>
                  <a:pt x="4248126" y="894423"/>
                  <a:pt x="4251795" y="902266"/>
                </a:cubicBezTo>
                <a:cubicBezTo>
                  <a:pt x="4271088" y="907742"/>
                  <a:pt x="4290379" y="923073"/>
                  <a:pt x="4309672" y="948260"/>
                </a:cubicBezTo>
                <a:cubicBezTo>
                  <a:pt x="4328965" y="973445"/>
                  <a:pt x="4347810" y="987765"/>
                  <a:pt x="4366208" y="991220"/>
                </a:cubicBezTo>
                <a:cubicBezTo>
                  <a:pt x="4366849" y="1003847"/>
                  <a:pt x="4371329" y="1011834"/>
                  <a:pt x="4379649" y="1015178"/>
                </a:cubicBezTo>
                <a:cubicBezTo>
                  <a:pt x="4387970" y="1018522"/>
                  <a:pt x="4396291" y="1022318"/>
                  <a:pt x="4404611" y="1026559"/>
                </a:cubicBezTo>
                <a:cubicBezTo>
                  <a:pt x="4412932" y="1030803"/>
                  <a:pt x="4417412" y="1040587"/>
                  <a:pt x="4418052" y="1055913"/>
                </a:cubicBezTo>
                <a:cubicBezTo>
                  <a:pt x="4406022" y="1054564"/>
                  <a:pt x="4394104" y="1049174"/>
                  <a:pt x="4382298" y="1039739"/>
                </a:cubicBezTo>
                <a:cubicBezTo>
                  <a:pt x="4370491" y="1030305"/>
                  <a:pt x="4358574" y="1024912"/>
                  <a:pt x="4346544" y="1023566"/>
                </a:cubicBezTo>
                <a:cubicBezTo>
                  <a:pt x="4341534" y="1012697"/>
                  <a:pt x="4331888" y="1002086"/>
                  <a:pt x="4317605" y="991724"/>
                </a:cubicBezTo>
                <a:cubicBezTo>
                  <a:pt x="4303322" y="981365"/>
                  <a:pt x="4293005" y="975803"/>
                  <a:pt x="4286654" y="975047"/>
                </a:cubicBezTo>
                <a:cubicBezTo>
                  <a:pt x="4284962" y="966961"/>
                  <a:pt x="4279808" y="960220"/>
                  <a:pt x="4271196" y="954829"/>
                </a:cubicBezTo>
                <a:cubicBezTo>
                  <a:pt x="4262582" y="949440"/>
                  <a:pt x="4253522" y="945395"/>
                  <a:pt x="4244016" y="942702"/>
                </a:cubicBezTo>
                <a:cubicBezTo>
                  <a:pt x="4234509" y="940006"/>
                  <a:pt x="4227567" y="938656"/>
                  <a:pt x="4223192" y="938657"/>
                </a:cubicBezTo>
                <a:cubicBezTo>
                  <a:pt x="4222224" y="932339"/>
                  <a:pt x="4220808" y="926780"/>
                  <a:pt x="4218946" y="921980"/>
                </a:cubicBezTo>
                <a:cubicBezTo>
                  <a:pt x="4217084" y="917177"/>
                  <a:pt x="4215222" y="914650"/>
                  <a:pt x="4213359" y="914397"/>
                </a:cubicBezTo>
                <a:cubicBezTo>
                  <a:pt x="4211367" y="914735"/>
                  <a:pt x="4207754" y="917094"/>
                  <a:pt x="4202522" y="921473"/>
                </a:cubicBezTo>
                <a:cubicBezTo>
                  <a:pt x="4197289" y="925853"/>
                  <a:pt x="4194347" y="930232"/>
                  <a:pt x="4193695" y="934614"/>
                </a:cubicBezTo>
                <a:cubicBezTo>
                  <a:pt x="4193807" y="936550"/>
                  <a:pt x="4194254" y="937730"/>
                  <a:pt x="4195036" y="938151"/>
                </a:cubicBezTo>
                <a:cubicBezTo>
                  <a:pt x="4195817" y="938574"/>
                  <a:pt x="4196265" y="938743"/>
                  <a:pt x="4196376" y="938657"/>
                </a:cubicBezTo>
                <a:cubicBezTo>
                  <a:pt x="4204756" y="940174"/>
                  <a:pt x="4212801" y="946240"/>
                  <a:pt x="4220511" y="956851"/>
                </a:cubicBezTo>
                <a:cubicBezTo>
                  <a:pt x="4228220" y="967465"/>
                  <a:pt x="4236265" y="973530"/>
                  <a:pt x="4244644" y="975047"/>
                </a:cubicBezTo>
                <a:lnTo>
                  <a:pt x="4244645" y="991220"/>
                </a:lnTo>
                <a:cubicBezTo>
                  <a:pt x="4242857" y="994590"/>
                  <a:pt x="4241069" y="995938"/>
                  <a:pt x="4239281" y="995262"/>
                </a:cubicBezTo>
                <a:cubicBezTo>
                  <a:pt x="4234402" y="994673"/>
                  <a:pt x="4229635" y="991810"/>
                  <a:pt x="4224980" y="986669"/>
                </a:cubicBezTo>
                <a:cubicBezTo>
                  <a:pt x="4220324" y="981531"/>
                  <a:pt x="4215556" y="977658"/>
                  <a:pt x="4210678" y="975048"/>
                </a:cubicBezTo>
                <a:cubicBezTo>
                  <a:pt x="4207831" y="973575"/>
                  <a:pt x="4202601" y="970231"/>
                  <a:pt x="4194985" y="965012"/>
                </a:cubicBezTo>
                <a:cubicBezTo>
                  <a:pt x="4187372" y="959796"/>
                  <a:pt x="4180154" y="953457"/>
                  <a:pt x="4173335" y="945996"/>
                </a:cubicBezTo>
                <a:cubicBezTo>
                  <a:pt x="4166515" y="938533"/>
                  <a:pt x="4162873" y="930695"/>
                  <a:pt x="4162410" y="922484"/>
                </a:cubicBezTo>
                <a:cubicBezTo>
                  <a:pt x="4158553" y="922534"/>
                  <a:pt x="4151469" y="920637"/>
                  <a:pt x="4141157" y="916795"/>
                </a:cubicBezTo>
                <a:cubicBezTo>
                  <a:pt x="4130844" y="912949"/>
                  <a:pt x="4120780" y="906859"/>
                  <a:pt x="4110964" y="898523"/>
                </a:cubicBezTo>
                <a:cubicBezTo>
                  <a:pt x="4101147" y="890188"/>
                  <a:pt x="4095057" y="879305"/>
                  <a:pt x="4092689" y="865878"/>
                </a:cubicBezTo>
                <a:lnTo>
                  <a:pt x="4089114" y="865878"/>
                </a:lnTo>
                <a:cubicBezTo>
                  <a:pt x="4088313" y="878261"/>
                  <a:pt x="4084552" y="881799"/>
                  <a:pt x="4077830" y="876492"/>
                </a:cubicBezTo>
                <a:cubicBezTo>
                  <a:pt x="4071106" y="871185"/>
                  <a:pt x="4066227" y="867647"/>
                  <a:pt x="4063192" y="865878"/>
                </a:cubicBezTo>
                <a:lnTo>
                  <a:pt x="4044044" y="855773"/>
                </a:lnTo>
                <a:lnTo>
                  <a:pt x="4044044" y="861213"/>
                </a:lnTo>
                <a:cubicBezTo>
                  <a:pt x="4042908" y="862224"/>
                  <a:pt x="4039817" y="863234"/>
                  <a:pt x="4034771" y="864245"/>
                </a:cubicBezTo>
                <a:cubicBezTo>
                  <a:pt x="4029724" y="865255"/>
                  <a:pt x="4026856" y="860203"/>
                  <a:pt x="4026167" y="849085"/>
                </a:cubicBezTo>
                <a:lnTo>
                  <a:pt x="4031370" y="849085"/>
                </a:lnTo>
                <a:lnTo>
                  <a:pt x="4024509" y="845464"/>
                </a:lnTo>
                <a:lnTo>
                  <a:pt x="4026167" y="849085"/>
                </a:lnTo>
                <a:cubicBezTo>
                  <a:pt x="4014137" y="847737"/>
                  <a:pt x="4002219" y="842346"/>
                  <a:pt x="3990413" y="832911"/>
                </a:cubicBezTo>
                <a:cubicBezTo>
                  <a:pt x="3978605" y="823477"/>
                  <a:pt x="3966689" y="818084"/>
                  <a:pt x="3954659" y="816739"/>
                </a:cubicBezTo>
                <a:cubicBezTo>
                  <a:pt x="3949649" y="805870"/>
                  <a:pt x="3940003" y="795258"/>
                  <a:pt x="3925720" y="784897"/>
                </a:cubicBezTo>
                <a:cubicBezTo>
                  <a:pt x="3911437" y="774538"/>
                  <a:pt x="3901120" y="768975"/>
                  <a:pt x="3894770" y="768219"/>
                </a:cubicBezTo>
                <a:cubicBezTo>
                  <a:pt x="3893077" y="760133"/>
                  <a:pt x="3887923" y="753392"/>
                  <a:pt x="3879311" y="748002"/>
                </a:cubicBezTo>
                <a:lnTo>
                  <a:pt x="3865862" y="742001"/>
                </a:lnTo>
                <a:lnTo>
                  <a:pt x="3866545" y="772884"/>
                </a:lnTo>
                <a:cubicBezTo>
                  <a:pt x="3879971" y="774905"/>
                  <a:pt x="3893565" y="782993"/>
                  <a:pt x="3907327" y="797142"/>
                </a:cubicBezTo>
                <a:cubicBezTo>
                  <a:pt x="3921088" y="811293"/>
                  <a:pt x="3934905" y="819381"/>
                  <a:pt x="3948779" y="821404"/>
                </a:cubicBezTo>
                <a:lnTo>
                  <a:pt x="3948779" y="837577"/>
                </a:lnTo>
                <a:cubicBezTo>
                  <a:pt x="3917103" y="834543"/>
                  <a:pt x="3885483" y="820393"/>
                  <a:pt x="3853919" y="795121"/>
                </a:cubicBezTo>
                <a:cubicBezTo>
                  <a:pt x="3822355" y="769850"/>
                  <a:pt x="3790511" y="751657"/>
                  <a:pt x="3758389" y="740536"/>
                </a:cubicBezTo>
                <a:cubicBezTo>
                  <a:pt x="3731814" y="736494"/>
                  <a:pt x="3704739" y="734473"/>
                  <a:pt x="3677159" y="734473"/>
                </a:cubicBezTo>
                <a:cubicBezTo>
                  <a:pt x="3649580" y="734473"/>
                  <a:pt x="3622727" y="724366"/>
                  <a:pt x="3596601" y="704148"/>
                </a:cubicBezTo>
                <a:cubicBezTo>
                  <a:pt x="3597215" y="706255"/>
                  <a:pt x="3598221" y="709117"/>
                  <a:pt x="3599617" y="712741"/>
                </a:cubicBezTo>
                <a:cubicBezTo>
                  <a:pt x="3601014" y="716362"/>
                  <a:pt x="3601797" y="720237"/>
                  <a:pt x="3601964" y="724366"/>
                </a:cubicBezTo>
                <a:cubicBezTo>
                  <a:pt x="3601796" y="728239"/>
                  <a:pt x="3601014" y="730597"/>
                  <a:pt x="3599617" y="731439"/>
                </a:cubicBezTo>
                <a:cubicBezTo>
                  <a:pt x="3598221" y="732283"/>
                  <a:pt x="3597216" y="732618"/>
                  <a:pt x="3596601" y="732452"/>
                </a:cubicBezTo>
                <a:cubicBezTo>
                  <a:pt x="3587662" y="731273"/>
                  <a:pt x="3578724" y="726555"/>
                  <a:pt x="3569785" y="718300"/>
                </a:cubicBezTo>
                <a:cubicBezTo>
                  <a:pt x="3560847" y="710044"/>
                  <a:pt x="3551909" y="705327"/>
                  <a:pt x="3542970" y="704148"/>
                </a:cubicBezTo>
                <a:cubicBezTo>
                  <a:pt x="3541983" y="714087"/>
                  <a:pt x="3537253" y="716445"/>
                  <a:pt x="3528780" y="711223"/>
                </a:cubicBezTo>
                <a:cubicBezTo>
                  <a:pt x="3520307" y="706000"/>
                  <a:pt x="3514013" y="706338"/>
                  <a:pt x="3509897" y="712234"/>
                </a:cubicBezTo>
                <a:cubicBezTo>
                  <a:pt x="3510884" y="716025"/>
                  <a:pt x="3512262" y="718552"/>
                  <a:pt x="3514031" y="719814"/>
                </a:cubicBezTo>
                <a:cubicBezTo>
                  <a:pt x="3515800" y="721079"/>
                  <a:pt x="3517401" y="722597"/>
                  <a:pt x="3518835" y="724366"/>
                </a:cubicBezTo>
                <a:cubicBezTo>
                  <a:pt x="3518799" y="726638"/>
                  <a:pt x="3518873" y="729166"/>
                  <a:pt x="3519059" y="731945"/>
                </a:cubicBezTo>
                <a:cubicBezTo>
                  <a:pt x="3519245" y="734725"/>
                  <a:pt x="3519767" y="736242"/>
                  <a:pt x="3520623" y="736494"/>
                </a:cubicBezTo>
                <a:cubicBezTo>
                  <a:pt x="3522430" y="736156"/>
                  <a:pt x="3524181" y="733798"/>
                  <a:pt x="3525875" y="729418"/>
                </a:cubicBezTo>
                <a:cubicBezTo>
                  <a:pt x="3527570" y="725038"/>
                  <a:pt x="3529096" y="720659"/>
                  <a:pt x="3530456" y="716279"/>
                </a:cubicBezTo>
                <a:cubicBezTo>
                  <a:pt x="3532989" y="721500"/>
                  <a:pt x="3537308" y="730259"/>
                  <a:pt x="3543417" y="742560"/>
                </a:cubicBezTo>
                <a:cubicBezTo>
                  <a:pt x="3549525" y="754857"/>
                  <a:pt x="3552951" y="763618"/>
                  <a:pt x="3553696" y="768840"/>
                </a:cubicBezTo>
                <a:cubicBezTo>
                  <a:pt x="3553547" y="772209"/>
                  <a:pt x="3552951" y="773557"/>
                  <a:pt x="3551909" y="772884"/>
                </a:cubicBezTo>
                <a:cubicBezTo>
                  <a:pt x="3533696" y="770019"/>
                  <a:pt x="3514031" y="758564"/>
                  <a:pt x="3492914" y="738515"/>
                </a:cubicBezTo>
                <a:cubicBezTo>
                  <a:pt x="3471796" y="718469"/>
                  <a:pt x="3451238" y="707013"/>
                  <a:pt x="3431238" y="704148"/>
                </a:cubicBezTo>
                <a:cubicBezTo>
                  <a:pt x="3429339" y="704402"/>
                  <a:pt x="3427104" y="703896"/>
                  <a:pt x="3424534" y="702630"/>
                </a:cubicBezTo>
                <a:cubicBezTo>
                  <a:pt x="3421964" y="701368"/>
                  <a:pt x="3419729" y="697830"/>
                  <a:pt x="3417831" y="692020"/>
                </a:cubicBezTo>
                <a:cubicBezTo>
                  <a:pt x="3398557" y="689996"/>
                  <a:pt x="3379003" y="681909"/>
                  <a:pt x="3359171" y="667759"/>
                </a:cubicBezTo>
                <a:cubicBezTo>
                  <a:pt x="3339338" y="653607"/>
                  <a:pt x="3319563" y="645521"/>
                  <a:pt x="3299842" y="643500"/>
                </a:cubicBezTo>
                <a:cubicBezTo>
                  <a:pt x="3299544" y="643583"/>
                  <a:pt x="3298352" y="644425"/>
                  <a:pt x="3296266" y="646026"/>
                </a:cubicBezTo>
                <a:cubicBezTo>
                  <a:pt x="3294180" y="647625"/>
                  <a:pt x="3292989" y="649481"/>
                  <a:pt x="3292691" y="651586"/>
                </a:cubicBezTo>
                <a:lnTo>
                  <a:pt x="3292691" y="667760"/>
                </a:lnTo>
                <a:cubicBezTo>
                  <a:pt x="3309841" y="669274"/>
                  <a:pt x="3327383" y="676350"/>
                  <a:pt x="3345317" y="688985"/>
                </a:cubicBezTo>
                <a:cubicBezTo>
                  <a:pt x="3363250" y="701620"/>
                  <a:pt x="3380567" y="710717"/>
                  <a:pt x="3397272" y="716279"/>
                </a:cubicBezTo>
                <a:cubicBezTo>
                  <a:pt x="3400494" y="716453"/>
                  <a:pt x="3406563" y="718798"/>
                  <a:pt x="3415480" y="723316"/>
                </a:cubicBezTo>
                <a:cubicBezTo>
                  <a:pt x="3424396" y="727835"/>
                  <a:pt x="3432916" y="733474"/>
                  <a:pt x="3441038" y="740236"/>
                </a:cubicBezTo>
                <a:cubicBezTo>
                  <a:pt x="3449159" y="747003"/>
                  <a:pt x="3453640" y="753841"/>
                  <a:pt x="3454478" y="760753"/>
                </a:cubicBezTo>
                <a:cubicBezTo>
                  <a:pt x="3451760" y="762860"/>
                  <a:pt x="3448929" y="764712"/>
                  <a:pt x="3445987" y="766313"/>
                </a:cubicBezTo>
                <a:cubicBezTo>
                  <a:pt x="3443045" y="767913"/>
                  <a:pt x="3440214" y="768757"/>
                  <a:pt x="3437495" y="768840"/>
                </a:cubicBezTo>
                <a:cubicBezTo>
                  <a:pt x="3436341" y="769178"/>
                  <a:pt x="3434627" y="768502"/>
                  <a:pt x="3432355" y="766819"/>
                </a:cubicBezTo>
                <a:cubicBezTo>
                  <a:pt x="3430083" y="765133"/>
                  <a:pt x="3428817" y="760416"/>
                  <a:pt x="3428557" y="752667"/>
                </a:cubicBezTo>
                <a:lnTo>
                  <a:pt x="3390120" y="752667"/>
                </a:lnTo>
                <a:cubicBezTo>
                  <a:pt x="3388277" y="757046"/>
                  <a:pt x="3386154" y="761429"/>
                  <a:pt x="3383752" y="765809"/>
                </a:cubicBezTo>
                <a:cubicBezTo>
                  <a:pt x="3381350" y="770188"/>
                  <a:pt x="3379004" y="772547"/>
                  <a:pt x="3376712" y="772884"/>
                </a:cubicBezTo>
                <a:cubicBezTo>
                  <a:pt x="3361741" y="771199"/>
                  <a:pt x="3345875" y="764460"/>
                  <a:pt x="3329116" y="752667"/>
                </a:cubicBezTo>
                <a:cubicBezTo>
                  <a:pt x="3312356" y="740873"/>
                  <a:pt x="3296043" y="734136"/>
                  <a:pt x="3280177" y="732452"/>
                </a:cubicBezTo>
                <a:cubicBezTo>
                  <a:pt x="3268185" y="730766"/>
                  <a:pt x="3256415" y="724028"/>
                  <a:pt x="3244869" y="712234"/>
                </a:cubicBezTo>
                <a:cubicBezTo>
                  <a:pt x="3233324" y="700440"/>
                  <a:pt x="3221555" y="693703"/>
                  <a:pt x="3209562" y="692020"/>
                </a:cubicBezTo>
                <a:cubicBezTo>
                  <a:pt x="3206787" y="692440"/>
                  <a:pt x="3202505" y="695640"/>
                  <a:pt x="3196713" y="701620"/>
                </a:cubicBezTo>
                <a:cubicBezTo>
                  <a:pt x="3190921" y="707603"/>
                  <a:pt x="3186863" y="713835"/>
                  <a:pt x="3184534" y="720321"/>
                </a:cubicBezTo>
                <a:lnTo>
                  <a:pt x="3190230" y="725713"/>
                </a:lnTo>
                <a:lnTo>
                  <a:pt x="3207523" y="732714"/>
                </a:lnTo>
                <a:lnTo>
                  <a:pt x="3208067" y="733189"/>
                </a:lnTo>
                <a:lnTo>
                  <a:pt x="3216713" y="732453"/>
                </a:lnTo>
                <a:lnTo>
                  <a:pt x="3227498" y="750190"/>
                </a:lnTo>
                <a:lnTo>
                  <a:pt x="3250414" y="770241"/>
                </a:lnTo>
                <a:lnTo>
                  <a:pt x="3289648" y="804434"/>
                </a:lnTo>
                <a:lnTo>
                  <a:pt x="3290903" y="805231"/>
                </a:lnTo>
                <a:cubicBezTo>
                  <a:pt x="3305614" y="805904"/>
                  <a:pt x="3320214" y="808600"/>
                  <a:pt x="3334701" y="813317"/>
                </a:cubicBezTo>
                <a:cubicBezTo>
                  <a:pt x="3349190" y="818034"/>
                  <a:pt x="3363789" y="820728"/>
                  <a:pt x="3378501" y="821404"/>
                </a:cubicBezTo>
                <a:cubicBezTo>
                  <a:pt x="3379879" y="829656"/>
                  <a:pt x="3381592" y="836398"/>
                  <a:pt x="3383641" y="841618"/>
                </a:cubicBezTo>
                <a:cubicBezTo>
                  <a:pt x="3385689" y="846842"/>
                  <a:pt x="3387849" y="849537"/>
                  <a:pt x="3390121" y="849706"/>
                </a:cubicBezTo>
                <a:cubicBezTo>
                  <a:pt x="3394012" y="847936"/>
                  <a:pt x="3399413" y="847432"/>
                  <a:pt x="3406322" y="848188"/>
                </a:cubicBezTo>
                <a:cubicBezTo>
                  <a:pt x="3409776" y="848568"/>
                  <a:pt x="3412462" y="851916"/>
                  <a:pt x="3414380" y="858233"/>
                </a:cubicBezTo>
                <a:lnTo>
                  <a:pt x="3417453" y="883049"/>
                </a:lnTo>
                <a:lnTo>
                  <a:pt x="3417453" y="877387"/>
                </a:lnTo>
                <a:lnTo>
                  <a:pt x="3445162" y="881431"/>
                </a:lnTo>
                <a:lnTo>
                  <a:pt x="3431214" y="889572"/>
                </a:lnTo>
                <a:lnTo>
                  <a:pt x="3487885" y="904290"/>
                </a:lnTo>
                <a:cubicBezTo>
                  <a:pt x="3511294" y="914904"/>
                  <a:pt x="3534422" y="920967"/>
                  <a:pt x="3557272" y="922484"/>
                </a:cubicBezTo>
                <a:cubicBezTo>
                  <a:pt x="3585111" y="927032"/>
                  <a:pt x="3613453" y="945227"/>
                  <a:pt x="3642299" y="977068"/>
                </a:cubicBezTo>
                <a:cubicBezTo>
                  <a:pt x="3671144" y="1008908"/>
                  <a:pt x="3699710" y="1027104"/>
                  <a:pt x="3727997" y="1031653"/>
                </a:cubicBezTo>
                <a:cubicBezTo>
                  <a:pt x="3737346" y="1033167"/>
                  <a:pt x="3746582" y="1039233"/>
                  <a:pt x="3755707" y="1049847"/>
                </a:cubicBezTo>
                <a:cubicBezTo>
                  <a:pt x="3764831" y="1060461"/>
                  <a:pt x="3774068" y="1066524"/>
                  <a:pt x="3783416" y="1068041"/>
                </a:cubicBezTo>
                <a:cubicBezTo>
                  <a:pt x="3785558" y="1067031"/>
                  <a:pt x="3789767" y="1066020"/>
                  <a:pt x="3796042" y="1065010"/>
                </a:cubicBezTo>
                <a:cubicBezTo>
                  <a:pt x="3802317" y="1063999"/>
                  <a:pt x="3805855" y="1069051"/>
                  <a:pt x="3806656" y="1080172"/>
                </a:cubicBezTo>
                <a:lnTo>
                  <a:pt x="3782523" y="1084214"/>
                </a:lnTo>
                <a:cubicBezTo>
                  <a:pt x="3729022" y="1081687"/>
                  <a:pt x="3676024" y="1071578"/>
                  <a:pt x="3623529" y="1053889"/>
                </a:cubicBezTo>
                <a:cubicBezTo>
                  <a:pt x="3597280" y="1045046"/>
                  <a:pt x="3570963" y="1038096"/>
                  <a:pt x="3544576" y="1033043"/>
                </a:cubicBezTo>
                <a:lnTo>
                  <a:pt x="3515955" y="1029626"/>
                </a:lnTo>
                <a:lnTo>
                  <a:pt x="3528813" y="1035347"/>
                </a:lnTo>
                <a:cubicBezTo>
                  <a:pt x="3540886" y="1039989"/>
                  <a:pt x="3552958" y="1044632"/>
                  <a:pt x="3565031" y="1049274"/>
                </a:cubicBezTo>
                <a:cubicBezTo>
                  <a:pt x="3577104" y="1053917"/>
                  <a:pt x="3583879" y="1057660"/>
                  <a:pt x="3585358" y="1060506"/>
                </a:cubicBezTo>
                <a:cubicBezTo>
                  <a:pt x="3590630" y="1053934"/>
                  <a:pt x="3609136" y="1054189"/>
                  <a:pt x="3640875" y="1061262"/>
                </a:cubicBezTo>
                <a:cubicBezTo>
                  <a:pt x="3672614" y="1068338"/>
                  <a:pt x="3708744" y="1079204"/>
                  <a:pt x="3749269" y="1093862"/>
                </a:cubicBezTo>
                <a:cubicBezTo>
                  <a:pt x="3789792" y="1108519"/>
                  <a:pt x="3825868" y="1123933"/>
                  <a:pt x="3857494" y="1140106"/>
                </a:cubicBezTo>
                <a:cubicBezTo>
                  <a:pt x="3889122" y="1156279"/>
                  <a:pt x="3907459" y="1170179"/>
                  <a:pt x="3912508" y="1181804"/>
                </a:cubicBezTo>
                <a:cubicBezTo>
                  <a:pt x="3929901" y="1184498"/>
                  <a:pt x="3947183" y="1195280"/>
                  <a:pt x="3964352" y="1214151"/>
                </a:cubicBezTo>
                <a:cubicBezTo>
                  <a:pt x="3981522" y="1233017"/>
                  <a:pt x="3998802" y="1243799"/>
                  <a:pt x="4016196" y="1246493"/>
                </a:cubicBezTo>
                <a:cubicBezTo>
                  <a:pt x="4038970" y="1248517"/>
                  <a:pt x="4061800" y="1256603"/>
                  <a:pt x="4084687" y="1270754"/>
                </a:cubicBezTo>
                <a:cubicBezTo>
                  <a:pt x="4107573" y="1284904"/>
                  <a:pt x="4130628" y="1292991"/>
                  <a:pt x="4153849" y="1295015"/>
                </a:cubicBezTo>
                <a:cubicBezTo>
                  <a:pt x="4163662" y="1297035"/>
                  <a:pt x="4173532" y="1305121"/>
                  <a:pt x="4183457" y="1319274"/>
                </a:cubicBezTo>
                <a:cubicBezTo>
                  <a:pt x="4193383" y="1333423"/>
                  <a:pt x="4203476" y="1341509"/>
                  <a:pt x="4213737" y="1343533"/>
                </a:cubicBezTo>
                <a:cubicBezTo>
                  <a:pt x="4215934" y="1342185"/>
                  <a:pt x="4218914" y="1340837"/>
                  <a:pt x="4222676" y="1339488"/>
                </a:cubicBezTo>
                <a:cubicBezTo>
                  <a:pt x="4226437" y="1338140"/>
                  <a:pt x="4228523" y="1344879"/>
                  <a:pt x="4228932" y="1359706"/>
                </a:cubicBezTo>
                <a:cubicBezTo>
                  <a:pt x="4241719" y="1360271"/>
                  <a:pt x="4263305" y="1368357"/>
                  <a:pt x="4293690" y="1383966"/>
                </a:cubicBezTo>
                <a:cubicBezTo>
                  <a:pt x="4324075" y="1399571"/>
                  <a:pt x="4358404" y="1419302"/>
                  <a:pt x="4396676" y="1443157"/>
                </a:cubicBezTo>
                <a:cubicBezTo>
                  <a:pt x="4434949" y="1467012"/>
                  <a:pt x="4472309" y="1491596"/>
                  <a:pt x="4508759" y="1516908"/>
                </a:cubicBezTo>
                <a:cubicBezTo>
                  <a:pt x="4545207" y="1542219"/>
                  <a:pt x="4575889" y="1564859"/>
                  <a:pt x="4600804" y="1584833"/>
                </a:cubicBezTo>
                <a:cubicBezTo>
                  <a:pt x="4625717" y="1604807"/>
                  <a:pt x="4640011" y="1618715"/>
                  <a:pt x="4643680" y="1626559"/>
                </a:cubicBezTo>
                <a:cubicBezTo>
                  <a:pt x="4662973" y="1632034"/>
                  <a:pt x="4682265" y="1647366"/>
                  <a:pt x="4701556" y="1672553"/>
                </a:cubicBezTo>
                <a:cubicBezTo>
                  <a:pt x="4720850" y="1697737"/>
                  <a:pt x="4739695" y="1712058"/>
                  <a:pt x="4758094" y="1715513"/>
                </a:cubicBezTo>
                <a:cubicBezTo>
                  <a:pt x="4758734" y="1728140"/>
                  <a:pt x="4763214" y="1736127"/>
                  <a:pt x="4771533" y="1739470"/>
                </a:cubicBezTo>
                <a:cubicBezTo>
                  <a:pt x="4779855" y="1742815"/>
                  <a:pt x="4788176" y="1746610"/>
                  <a:pt x="4796496" y="1750852"/>
                </a:cubicBezTo>
                <a:cubicBezTo>
                  <a:pt x="4804817" y="1755096"/>
                  <a:pt x="4809297" y="1764879"/>
                  <a:pt x="4809937" y="1780205"/>
                </a:cubicBezTo>
                <a:cubicBezTo>
                  <a:pt x="4797907" y="1778858"/>
                  <a:pt x="4785989" y="1773467"/>
                  <a:pt x="4774183" y="1764032"/>
                </a:cubicBezTo>
                <a:cubicBezTo>
                  <a:pt x="4762376" y="1754598"/>
                  <a:pt x="4750459" y="1749205"/>
                  <a:pt x="4738429" y="1747859"/>
                </a:cubicBezTo>
                <a:cubicBezTo>
                  <a:pt x="4733419" y="1736991"/>
                  <a:pt x="4723773" y="1726379"/>
                  <a:pt x="4709490" y="1716016"/>
                </a:cubicBezTo>
                <a:cubicBezTo>
                  <a:pt x="4695207" y="1705657"/>
                  <a:pt x="4684890" y="1700096"/>
                  <a:pt x="4678540" y="1699340"/>
                </a:cubicBezTo>
                <a:cubicBezTo>
                  <a:pt x="4676847" y="1691253"/>
                  <a:pt x="4671693" y="1684512"/>
                  <a:pt x="4663081" y="1679123"/>
                </a:cubicBezTo>
                <a:cubicBezTo>
                  <a:pt x="4654467" y="1673732"/>
                  <a:pt x="4645407" y="1669688"/>
                  <a:pt x="4635901" y="1666994"/>
                </a:cubicBezTo>
                <a:cubicBezTo>
                  <a:pt x="4626394" y="1664298"/>
                  <a:pt x="4619452" y="1662950"/>
                  <a:pt x="4615077" y="1662949"/>
                </a:cubicBezTo>
                <a:cubicBezTo>
                  <a:pt x="4614109" y="1656632"/>
                  <a:pt x="4612693" y="1651072"/>
                  <a:pt x="4610831" y="1646273"/>
                </a:cubicBezTo>
                <a:cubicBezTo>
                  <a:pt x="4608969" y="1641469"/>
                  <a:pt x="4607107" y="1638942"/>
                  <a:pt x="4605245" y="1638690"/>
                </a:cubicBezTo>
                <a:cubicBezTo>
                  <a:pt x="4603252" y="1639027"/>
                  <a:pt x="4599639" y="1641386"/>
                  <a:pt x="4594407" y="1645766"/>
                </a:cubicBezTo>
                <a:cubicBezTo>
                  <a:pt x="4589174" y="1650145"/>
                  <a:pt x="4586232" y="1654525"/>
                  <a:pt x="4585580" y="1658908"/>
                </a:cubicBezTo>
                <a:cubicBezTo>
                  <a:pt x="4585692" y="1660843"/>
                  <a:pt x="4586139" y="1662022"/>
                  <a:pt x="4586921" y="1662443"/>
                </a:cubicBezTo>
                <a:cubicBezTo>
                  <a:pt x="4587702" y="1662866"/>
                  <a:pt x="4588150" y="1663035"/>
                  <a:pt x="4588261" y="1662950"/>
                </a:cubicBezTo>
                <a:cubicBezTo>
                  <a:pt x="4596641" y="1664466"/>
                  <a:pt x="4604686" y="1670532"/>
                  <a:pt x="4612396" y="1681143"/>
                </a:cubicBezTo>
                <a:cubicBezTo>
                  <a:pt x="4620105" y="1691757"/>
                  <a:pt x="4628150" y="1697823"/>
                  <a:pt x="4636530" y="1699340"/>
                </a:cubicBezTo>
                <a:lnTo>
                  <a:pt x="4636530" y="1715513"/>
                </a:lnTo>
                <a:cubicBezTo>
                  <a:pt x="4634742" y="1718882"/>
                  <a:pt x="4632954" y="1720231"/>
                  <a:pt x="4631166" y="1719555"/>
                </a:cubicBezTo>
                <a:cubicBezTo>
                  <a:pt x="4626287" y="1718965"/>
                  <a:pt x="4621520" y="1716103"/>
                  <a:pt x="4616865" y="1710962"/>
                </a:cubicBezTo>
                <a:cubicBezTo>
                  <a:pt x="4612209" y="1705823"/>
                  <a:pt x="4607442" y="1701951"/>
                  <a:pt x="4602562" y="1699340"/>
                </a:cubicBezTo>
                <a:cubicBezTo>
                  <a:pt x="4599716" y="1697867"/>
                  <a:pt x="4594486" y="1694523"/>
                  <a:pt x="4586871" y="1689304"/>
                </a:cubicBezTo>
                <a:cubicBezTo>
                  <a:pt x="4579257" y="1684089"/>
                  <a:pt x="4572039" y="1677749"/>
                  <a:pt x="4565220" y="1670288"/>
                </a:cubicBezTo>
                <a:cubicBezTo>
                  <a:pt x="4558400" y="1662825"/>
                  <a:pt x="4554758" y="1654987"/>
                  <a:pt x="4554295" y="1646776"/>
                </a:cubicBezTo>
                <a:cubicBezTo>
                  <a:pt x="4550438" y="1646826"/>
                  <a:pt x="4543353" y="1644929"/>
                  <a:pt x="4533042" y="1641087"/>
                </a:cubicBezTo>
                <a:cubicBezTo>
                  <a:pt x="4522729" y="1637241"/>
                  <a:pt x="4512665" y="1631152"/>
                  <a:pt x="4502849" y="1622815"/>
                </a:cubicBezTo>
                <a:cubicBezTo>
                  <a:pt x="4493033" y="1614480"/>
                  <a:pt x="4486942" y="1603597"/>
                  <a:pt x="4484574" y="1590171"/>
                </a:cubicBezTo>
                <a:lnTo>
                  <a:pt x="4480999" y="1590171"/>
                </a:lnTo>
                <a:cubicBezTo>
                  <a:pt x="4480199" y="1602553"/>
                  <a:pt x="4476437" y="1606091"/>
                  <a:pt x="4469715" y="1600784"/>
                </a:cubicBezTo>
                <a:cubicBezTo>
                  <a:pt x="4462991" y="1595478"/>
                  <a:pt x="4458112" y="1591940"/>
                  <a:pt x="4455078" y="1590171"/>
                </a:cubicBezTo>
                <a:cubicBezTo>
                  <a:pt x="4446138" y="1588992"/>
                  <a:pt x="4437201" y="1584274"/>
                  <a:pt x="4428261" y="1576018"/>
                </a:cubicBezTo>
                <a:cubicBezTo>
                  <a:pt x="4419324" y="1567765"/>
                  <a:pt x="4410384" y="1563048"/>
                  <a:pt x="4401447" y="1561869"/>
                </a:cubicBezTo>
                <a:cubicBezTo>
                  <a:pt x="4395935" y="1549066"/>
                  <a:pt x="4389975" y="1542327"/>
                  <a:pt x="4383569" y="1541652"/>
                </a:cubicBezTo>
                <a:lnTo>
                  <a:pt x="4363904" y="1545696"/>
                </a:lnTo>
                <a:lnTo>
                  <a:pt x="4344240" y="1509306"/>
                </a:lnTo>
                <a:cubicBezTo>
                  <a:pt x="4329901" y="1507116"/>
                  <a:pt x="4315450" y="1498354"/>
                  <a:pt x="4300887" y="1483024"/>
                </a:cubicBezTo>
                <a:cubicBezTo>
                  <a:pt x="4286325" y="1467693"/>
                  <a:pt x="4271875" y="1458935"/>
                  <a:pt x="4257535" y="1456744"/>
                </a:cubicBezTo>
                <a:lnTo>
                  <a:pt x="4258430" y="1497178"/>
                </a:lnTo>
                <a:cubicBezTo>
                  <a:pt x="4271856" y="1499198"/>
                  <a:pt x="4285449" y="1507285"/>
                  <a:pt x="4299211" y="1521434"/>
                </a:cubicBezTo>
                <a:cubicBezTo>
                  <a:pt x="4312973" y="1535585"/>
                  <a:pt x="4326790" y="1543673"/>
                  <a:pt x="4340663" y="1545696"/>
                </a:cubicBezTo>
                <a:lnTo>
                  <a:pt x="4340664" y="1561869"/>
                </a:lnTo>
                <a:cubicBezTo>
                  <a:pt x="4308988" y="1558835"/>
                  <a:pt x="4277368" y="1544686"/>
                  <a:pt x="4245804" y="1519413"/>
                </a:cubicBezTo>
                <a:cubicBezTo>
                  <a:pt x="4214240" y="1494143"/>
                  <a:pt x="4182396" y="1475949"/>
                  <a:pt x="4150274" y="1464828"/>
                </a:cubicBezTo>
                <a:cubicBezTo>
                  <a:pt x="4123700" y="1460786"/>
                  <a:pt x="4096624" y="1458765"/>
                  <a:pt x="4069045" y="1458765"/>
                </a:cubicBezTo>
                <a:lnTo>
                  <a:pt x="4039562" y="1453290"/>
                </a:lnTo>
                <a:lnTo>
                  <a:pt x="4050524" y="1458522"/>
                </a:lnTo>
                <a:cubicBezTo>
                  <a:pt x="4051164" y="1471149"/>
                  <a:pt x="4055644" y="1479136"/>
                  <a:pt x="4063964" y="1482480"/>
                </a:cubicBezTo>
                <a:cubicBezTo>
                  <a:pt x="4072285" y="1485825"/>
                  <a:pt x="4080605" y="1489619"/>
                  <a:pt x="4088926" y="1493860"/>
                </a:cubicBezTo>
                <a:cubicBezTo>
                  <a:pt x="4097247" y="1498105"/>
                  <a:pt x="4101726" y="1507888"/>
                  <a:pt x="4102367" y="1523214"/>
                </a:cubicBezTo>
                <a:cubicBezTo>
                  <a:pt x="4090337" y="1521866"/>
                  <a:pt x="4078419" y="1516475"/>
                  <a:pt x="4066613" y="1507042"/>
                </a:cubicBezTo>
                <a:cubicBezTo>
                  <a:pt x="4054806" y="1497607"/>
                  <a:pt x="4042889" y="1492214"/>
                  <a:pt x="4030859" y="1490868"/>
                </a:cubicBezTo>
                <a:cubicBezTo>
                  <a:pt x="4025849" y="1480000"/>
                  <a:pt x="4016203" y="1469389"/>
                  <a:pt x="4001920" y="1459026"/>
                </a:cubicBezTo>
                <a:lnTo>
                  <a:pt x="3992156" y="1453764"/>
                </a:lnTo>
                <a:lnTo>
                  <a:pt x="3991503" y="1455731"/>
                </a:lnTo>
                <a:cubicBezTo>
                  <a:pt x="3990106" y="1456575"/>
                  <a:pt x="3989101" y="1456911"/>
                  <a:pt x="3988486" y="1456744"/>
                </a:cubicBezTo>
                <a:cubicBezTo>
                  <a:pt x="3979548" y="1455566"/>
                  <a:pt x="3970608" y="1450848"/>
                  <a:pt x="3961671" y="1442592"/>
                </a:cubicBezTo>
                <a:cubicBezTo>
                  <a:pt x="3952732" y="1434337"/>
                  <a:pt x="3943794" y="1429619"/>
                  <a:pt x="3934855" y="1428440"/>
                </a:cubicBezTo>
                <a:cubicBezTo>
                  <a:pt x="3933867" y="1438379"/>
                  <a:pt x="3929138" y="1440737"/>
                  <a:pt x="3920665" y="1435517"/>
                </a:cubicBezTo>
                <a:lnTo>
                  <a:pt x="3919297" y="1435064"/>
                </a:lnTo>
                <a:lnTo>
                  <a:pt x="3928960" y="1442349"/>
                </a:lnTo>
                <a:lnTo>
                  <a:pt x="3928959" y="1453991"/>
                </a:lnTo>
                <a:lnTo>
                  <a:pt x="3935302" y="1466852"/>
                </a:lnTo>
                <a:cubicBezTo>
                  <a:pt x="3941410" y="1479149"/>
                  <a:pt x="3944836" y="1487911"/>
                  <a:pt x="3945581" y="1493132"/>
                </a:cubicBezTo>
                <a:cubicBezTo>
                  <a:pt x="3945432" y="1496501"/>
                  <a:pt x="3944836" y="1497849"/>
                  <a:pt x="3943794" y="1497177"/>
                </a:cubicBezTo>
                <a:cubicBezTo>
                  <a:pt x="3925581" y="1494312"/>
                  <a:pt x="3905916" y="1482856"/>
                  <a:pt x="3884799" y="1462807"/>
                </a:cubicBezTo>
                <a:cubicBezTo>
                  <a:pt x="3863681" y="1442761"/>
                  <a:pt x="3843123" y="1431305"/>
                  <a:pt x="3823122" y="1428440"/>
                </a:cubicBezTo>
                <a:cubicBezTo>
                  <a:pt x="3821224" y="1428695"/>
                  <a:pt x="3818988" y="1428189"/>
                  <a:pt x="3816419" y="1426923"/>
                </a:cubicBezTo>
                <a:cubicBezTo>
                  <a:pt x="3813849" y="1425661"/>
                  <a:pt x="3811614" y="1422122"/>
                  <a:pt x="3809716" y="1416312"/>
                </a:cubicBezTo>
                <a:cubicBezTo>
                  <a:pt x="3790442" y="1414288"/>
                  <a:pt x="3770888" y="1406202"/>
                  <a:pt x="3751056" y="1392052"/>
                </a:cubicBezTo>
                <a:cubicBezTo>
                  <a:pt x="3731223" y="1377900"/>
                  <a:pt x="3711447" y="1369813"/>
                  <a:pt x="3691726" y="1367792"/>
                </a:cubicBezTo>
                <a:cubicBezTo>
                  <a:pt x="3691429" y="1367876"/>
                  <a:pt x="3690237" y="1368717"/>
                  <a:pt x="3688151" y="1370318"/>
                </a:cubicBezTo>
                <a:cubicBezTo>
                  <a:pt x="3686065" y="1371917"/>
                  <a:pt x="3684874" y="1373773"/>
                  <a:pt x="3684576" y="1375879"/>
                </a:cubicBezTo>
                <a:lnTo>
                  <a:pt x="3684576" y="1392053"/>
                </a:lnTo>
                <a:cubicBezTo>
                  <a:pt x="3701726" y="1393567"/>
                  <a:pt x="3719269" y="1400642"/>
                  <a:pt x="3737201" y="1413278"/>
                </a:cubicBezTo>
                <a:cubicBezTo>
                  <a:pt x="3755135" y="1425913"/>
                  <a:pt x="3772452" y="1435009"/>
                  <a:pt x="3789157" y="1440571"/>
                </a:cubicBezTo>
                <a:cubicBezTo>
                  <a:pt x="3792379" y="1440746"/>
                  <a:pt x="3798448" y="1443090"/>
                  <a:pt x="3807365" y="1447609"/>
                </a:cubicBezTo>
                <a:cubicBezTo>
                  <a:pt x="3816281" y="1452127"/>
                  <a:pt x="3824801" y="1457766"/>
                  <a:pt x="3832923" y="1464529"/>
                </a:cubicBezTo>
                <a:cubicBezTo>
                  <a:pt x="3841044" y="1471295"/>
                  <a:pt x="3845524" y="1478133"/>
                  <a:pt x="3846363" y="1485046"/>
                </a:cubicBezTo>
                <a:cubicBezTo>
                  <a:pt x="3843645" y="1487152"/>
                  <a:pt x="3840814" y="1489005"/>
                  <a:pt x="3837872" y="1490605"/>
                </a:cubicBezTo>
                <a:cubicBezTo>
                  <a:pt x="3834929" y="1492205"/>
                  <a:pt x="3832098" y="1493050"/>
                  <a:pt x="3829380" y="1493132"/>
                </a:cubicBezTo>
                <a:cubicBezTo>
                  <a:pt x="3828225" y="1493470"/>
                  <a:pt x="3826512" y="1492795"/>
                  <a:pt x="3824240" y="1491111"/>
                </a:cubicBezTo>
                <a:cubicBezTo>
                  <a:pt x="3821968" y="1489426"/>
                  <a:pt x="3820702" y="1484708"/>
                  <a:pt x="3820442" y="1476959"/>
                </a:cubicBezTo>
                <a:lnTo>
                  <a:pt x="3782005" y="1476959"/>
                </a:lnTo>
                <a:cubicBezTo>
                  <a:pt x="3780162" y="1481340"/>
                  <a:pt x="3778039" y="1485721"/>
                  <a:pt x="3775638" y="1490101"/>
                </a:cubicBezTo>
                <a:cubicBezTo>
                  <a:pt x="3773235" y="1494480"/>
                  <a:pt x="3770889" y="1496839"/>
                  <a:pt x="3768598" y="1497177"/>
                </a:cubicBezTo>
                <a:cubicBezTo>
                  <a:pt x="3753625" y="1495491"/>
                  <a:pt x="3737760" y="1488753"/>
                  <a:pt x="3721000" y="1476960"/>
                </a:cubicBezTo>
                <a:cubicBezTo>
                  <a:pt x="3704241" y="1465165"/>
                  <a:pt x="3687928" y="1458428"/>
                  <a:pt x="3672062" y="1456744"/>
                </a:cubicBezTo>
                <a:cubicBezTo>
                  <a:pt x="3660070" y="1455058"/>
                  <a:pt x="3648300" y="1448320"/>
                  <a:pt x="3636754" y="1436527"/>
                </a:cubicBezTo>
                <a:cubicBezTo>
                  <a:pt x="3625209" y="1424734"/>
                  <a:pt x="3613439" y="1417995"/>
                  <a:pt x="3601447" y="1416312"/>
                </a:cubicBezTo>
                <a:cubicBezTo>
                  <a:pt x="3598672" y="1416732"/>
                  <a:pt x="3594390" y="1419933"/>
                  <a:pt x="3588598" y="1425912"/>
                </a:cubicBezTo>
                <a:cubicBezTo>
                  <a:pt x="3582806" y="1431895"/>
                  <a:pt x="3578748" y="1438127"/>
                  <a:pt x="3576419" y="1444614"/>
                </a:cubicBezTo>
                <a:cubicBezTo>
                  <a:pt x="3577816" y="1453962"/>
                  <a:pt x="3582620" y="1458513"/>
                  <a:pt x="3590833" y="1458258"/>
                </a:cubicBezTo>
                <a:cubicBezTo>
                  <a:pt x="3599045" y="1458007"/>
                  <a:pt x="3604967" y="1457503"/>
                  <a:pt x="3608598" y="1456745"/>
                </a:cubicBezTo>
                <a:cubicBezTo>
                  <a:pt x="3614706" y="1458427"/>
                  <a:pt x="3618803" y="1465166"/>
                  <a:pt x="3620889" y="1476959"/>
                </a:cubicBezTo>
                <a:lnTo>
                  <a:pt x="3628024" y="1490133"/>
                </a:lnTo>
                <a:lnTo>
                  <a:pt x="3638519" y="1491280"/>
                </a:lnTo>
                <a:cubicBezTo>
                  <a:pt x="3648260" y="1494251"/>
                  <a:pt x="3658498" y="1499182"/>
                  <a:pt x="3669233" y="1506074"/>
                </a:cubicBezTo>
                <a:cubicBezTo>
                  <a:pt x="3690700" y="1519854"/>
                  <a:pt x="3710183" y="1525797"/>
                  <a:pt x="3727681" y="1523897"/>
                </a:cubicBezTo>
                <a:cubicBezTo>
                  <a:pt x="3750203" y="1519957"/>
                  <a:pt x="3774348" y="1521860"/>
                  <a:pt x="3800118" y="1529606"/>
                </a:cubicBezTo>
                <a:cubicBezTo>
                  <a:pt x="3825887" y="1537350"/>
                  <a:pt x="3850248" y="1539194"/>
                  <a:pt x="3873202" y="1535138"/>
                </a:cubicBezTo>
                <a:cubicBezTo>
                  <a:pt x="3883204" y="1534551"/>
                  <a:pt x="3894831" y="1539807"/>
                  <a:pt x="3908081" y="1550908"/>
                </a:cubicBezTo>
                <a:cubicBezTo>
                  <a:pt x="3921330" y="1562006"/>
                  <a:pt x="3933173" y="1567205"/>
                  <a:pt x="3943608" y="1566505"/>
                </a:cubicBezTo>
                <a:cubicBezTo>
                  <a:pt x="3945381" y="1564633"/>
                  <a:pt x="3947910" y="1562560"/>
                  <a:pt x="3951194" y="1560284"/>
                </a:cubicBezTo>
                <a:cubicBezTo>
                  <a:pt x="3954479" y="1558009"/>
                  <a:pt x="3958237" y="1563977"/>
                  <a:pt x="3962471" y="1578193"/>
                </a:cubicBezTo>
                <a:cubicBezTo>
                  <a:pt x="3974968" y="1575429"/>
                  <a:pt x="3997912" y="1577654"/>
                  <a:pt x="4031300" y="1584866"/>
                </a:cubicBezTo>
                <a:cubicBezTo>
                  <a:pt x="4064690" y="1592076"/>
                  <a:pt x="4102956" y="1602248"/>
                  <a:pt x="4146098" y="1615385"/>
                </a:cubicBezTo>
                <a:cubicBezTo>
                  <a:pt x="4189241" y="1628522"/>
                  <a:pt x="4231690" y="1642598"/>
                  <a:pt x="4273450" y="1657614"/>
                </a:cubicBezTo>
                <a:cubicBezTo>
                  <a:pt x="4315207" y="1672630"/>
                  <a:pt x="4350703" y="1686556"/>
                  <a:pt x="4379939" y="1699402"/>
                </a:cubicBezTo>
                <a:cubicBezTo>
                  <a:pt x="4409173" y="1712248"/>
                  <a:pt x="4426579" y="1721982"/>
                  <a:pt x="4432153" y="1728608"/>
                </a:cubicBezTo>
                <a:cubicBezTo>
                  <a:pt x="4452206" y="1728904"/>
                  <a:pt x="4474809" y="1738720"/>
                  <a:pt x="4499962" y="1758056"/>
                </a:cubicBezTo>
                <a:cubicBezTo>
                  <a:pt x="4525115" y="1777389"/>
                  <a:pt x="4547025" y="1786344"/>
                  <a:pt x="4565691" y="1784920"/>
                </a:cubicBezTo>
                <a:cubicBezTo>
                  <a:pt x="4569578" y="1796950"/>
                  <a:pt x="4575972" y="1803505"/>
                  <a:pt x="4584874" y="1804582"/>
                </a:cubicBezTo>
                <a:cubicBezTo>
                  <a:pt x="4593777" y="1805660"/>
                  <a:pt x="4602797" y="1807171"/>
                  <a:pt x="4611930" y="1809115"/>
                </a:cubicBezTo>
                <a:cubicBezTo>
                  <a:pt x="4621067" y="1811060"/>
                  <a:pt x="4627927" y="1819351"/>
                  <a:pt x="4632512" y="1833990"/>
                </a:cubicBezTo>
                <a:cubicBezTo>
                  <a:pt x="4620543" y="1835800"/>
                  <a:pt x="4607636" y="1833678"/>
                  <a:pt x="4593789" y="1827622"/>
                </a:cubicBezTo>
                <a:cubicBezTo>
                  <a:pt x="4579944" y="1821564"/>
                  <a:pt x="4567036" y="1819439"/>
                  <a:pt x="4555068" y="1821254"/>
                </a:cubicBezTo>
                <a:cubicBezTo>
                  <a:pt x="4547416" y="1812051"/>
                  <a:pt x="4535353" y="1804299"/>
                  <a:pt x="4518874" y="1797985"/>
                </a:cubicBezTo>
                <a:cubicBezTo>
                  <a:pt x="4502397" y="1791676"/>
                  <a:pt x="4490992" y="1788974"/>
                  <a:pt x="4484663" y="1789888"/>
                </a:cubicBezTo>
                <a:cubicBezTo>
                  <a:pt x="4480933" y="1782515"/>
                  <a:pt x="4474211" y="1777337"/>
                  <a:pt x="4464497" y="1774360"/>
                </a:cubicBezTo>
                <a:cubicBezTo>
                  <a:pt x="4454781" y="1771383"/>
                  <a:pt x="4444984" y="1769821"/>
                  <a:pt x="4435105" y="1769680"/>
                </a:cubicBezTo>
                <a:cubicBezTo>
                  <a:pt x="4425223" y="1769536"/>
                  <a:pt x="4418169" y="1770030"/>
                  <a:pt x="4413943" y="1771162"/>
                </a:cubicBezTo>
                <a:cubicBezTo>
                  <a:pt x="4411372" y="1765311"/>
                  <a:pt x="4408567" y="1760307"/>
                  <a:pt x="4405526" y="1756153"/>
                </a:cubicBezTo>
                <a:cubicBezTo>
                  <a:pt x="4402483" y="1751996"/>
                  <a:pt x="4400030" y="1750036"/>
                  <a:pt x="4398166" y="1750274"/>
                </a:cubicBezTo>
                <a:cubicBezTo>
                  <a:pt x="4396330" y="1751116"/>
                  <a:pt x="4393450" y="1754330"/>
                  <a:pt x="4389529" y="1759914"/>
                </a:cubicBezTo>
                <a:cubicBezTo>
                  <a:pt x="4385608" y="1765499"/>
                  <a:pt x="4383901" y="1770490"/>
                  <a:pt x="4384405" y="1774893"/>
                </a:cubicBezTo>
                <a:cubicBezTo>
                  <a:pt x="4385014" y="1776733"/>
                  <a:pt x="4385751" y="1777756"/>
                  <a:pt x="4386616" y="1777960"/>
                </a:cubicBezTo>
                <a:cubicBezTo>
                  <a:pt x="4387480" y="1778167"/>
                  <a:pt x="4387955" y="1778214"/>
                  <a:pt x="4388041" y="1778103"/>
                </a:cubicBezTo>
                <a:cubicBezTo>
                  <a:pt x="4396528" y="1777399"/>
                  <a:pt x="4405868" y="1781176"/>
                  <a:pt x="4416062" y="1789431"/>
                </a:cubicBezTo>
                <a:cubicBezTo>
                  <a:pt x="4426255" y="1797688"/>
                  <a:pt x="4435597" y="1801464"/>
                  <a:pt x="4444083" y="1800760"/>
                </a:cubicBezTo>
                <a:lnTo>
                  <a:pt x="4448269" y="1816382"/>
                </a:lnTo>
                <a:cubicBezTo>
                  <a:pt x="4447414" y="1820099"/>
                  <a:pt x="4446037" y="1821865"/>
                  <a:pt x="4444135" y="1821675"/>
                </a:cubicBezTo>
                <a:cubicBezTo>
                  <a:pt x="4439269" y="1822368"/>
                  <a:pt x="4433924" y="1820837"/>
                  <a:pt x="4428096" y="1817076"/>
                </a:cubicBezTo>
                <a:cubicBezTo>
                  <a:pt x="4422270" y="1813318"/>
                  <a:pt x="4416663" y="1810811"/>
                  <a:pt x="4411274" y="1809551"/>
                </a:cubicBezTo>
                <a:cubicBezTo>
                  <a:pt x="4408143" y="1808866"/>
                  <a:pt x="4402225" y="1806989"/>
                  <a:pt x="4393519" y="1803920"/>
                </a:cubicBezTo>
                <a:cubicBezTo>
                  <a:pt x="4384814" y="1800852"/>
                  <a:pt x="4376202" y="1796597"/>
                  <a:pt x="4367685" y="1791155"/>
                </a:cubicBezTo>
                <a:cubicBezTo>
                  <a:pt x="4359164" y="1785711"/>
                  <a:pt x="4353619" y="1779083"/>
                  <a:pt x="4351046" y="1771272"/>
                </a:cubicBezTo>
                <a:cubicBezTo>
                  <a:pt x="4347334" y="1772319"/>
                  <a:pt x="4340000" y="1772320"/>
                  <a:pt x="4329044" y="1771277"/>
                </a:cubicBezTo>
                <a:cubicBezTo>
                  <a:pt x="4318087" y="1770232"/>
                  <a:pt x="4306790" y="1766954"/>
                  <a:pt x="4295151" y="1761443"/>
                </a:cubicBezTo>
                <a:cubicBezTo>
                  <a:pt x="4283512" y="1755933"/>
                  <a:pt x="4274812" y="1746997"/>
                  <a:pt x="4269051" y="1734640"/>
                </a:cubicBezTo>
                <a:lnTo>
                  <a:pt x="4265597" y="1735565"/>
                </a:lnTo>
                <a:cubicBezTo>
                  <a:pt x="4266813" y="1741650"/>
                  <a:pt x="4266742" y="1745790"/>
                  <a:pt x="4265383" y="1747985"/>
                </a:cubicBezTo>
                <a:lnTo>
                  <a:pt x="4259745" y="1748520"/>
                </a:lnTo>
                <a:lnTo>
                  <a:pt x="4266474" y="1751901"/>
                </a:lnTo>
                <a:cubicBezTo>
                  <a:pt x="4266009" y="1754177"/>
                  <a:pt x="4265376" y="1756702"/>
                  <a:pt x="4264575" y="1759484"/>
                </a:cubicBezTo>
                <a:cubicBezTo>
                  <a:pt x="4263774" y="1762263"/>
                  <a:pt x="4262918" y="1763777"/>
                  <a:pt x="4262005" y="1764032"/>
                </a:cubicBezTo>
                <a:cubicBezTo>
                  <a:pt x="4260366" y="1763356"/>
                  <a:pt x="4259175" y="1760663"/>
                  <a:pt x="4258430" y="1755946"/>
                </a:cubicBezTo>
                <a:lnTo>
                  <a:pt x="4258429" y="1748645"/>
                </a:lnTo>
                <a:lnTo>
                  <a:pt x="4257444" y="1748738"/>
                </a:lnTo>
                <a:cubicBezTo>
                  <a:pt x="4249577" y="1745352"/>
                  <a:pt x="4243948" y="1743198"/>
                  <a:pt x="4240559" y="1742274"/>
                </a:cubicBezTo>
                <a:cubicBezTo>
                  <a:pt x="4231619" y="1743449"/>
                  <a:pt x="4221765" y="1741205"/>
                  <a:pt x="4210994" y="1735545"/>
                </a:cubicBezTo>
                <a:cubicBezTo>
                  <a:pt x="4200224" y="1729887"/>
                  <a:pt x="4190369" y="1727644"/>
                  <a:pt x="4181429" y="1728818"/>
                </a:cubicBezTo>
                <a:cubicBezTo>
                  <a:pt x="4172792" y="1717877"/>
                  <a:pt x="4165291" y="1712911"/>
                  <a:pt x="4158930" y="1713916"/>
                </a:cubicBezTo>
                <a:lnTo>
                  <a:pt x="4140981" y="1722912"/>
                </a:lnTo>
                <a:lnTo>
                  <a:pt x="4112568" y="1692852"/>
                </a:lnTo>
                <a:cubicBezTo>
                  <a:pt x="4098151" y="1694448"/>
                  <a:pt x="4081925" y="1689724"/>
                  <a:pt x="4063891" y="1678687"/>
                </a:cubicBezTo>
                <a:cubicBezTo>
                  <a:pt x="4045857" y="1667647"/>
                  <a:pt x="4029632" y="1662927"/>
                  <a:pt x="4015215" y="1664522"/>
                </a:cubicBezTo>
                <a:lnTo>
                  <a:pt x="4023146" y="1691703"/>
                </a:lnTo>
                <a:lnTo>
                  <a:pt x="4034184" y="1701361"/>
                </a:lnTo>
                <a:lnTo>
                  <a:pt x="4037695" y="1704422"/>
                </a:lnTo>
                <a:lnTo>
                  <a:pt x="4048079" y="1705423"/>
                </a:lnTo>
                <a:cubicBezTo>
                  <a:pt x="4055691" y="1707569"/>
                  <a:pt x="4063736" y="1711169"/>
                  <a:pt x="4072213" y="1716221"/>
                </a:cubicBezTo>
                <a:cubicBezTo>
                  <a:pt x="4089169" y="1726329"/>
                  <a:pt x="4104608" y="1730564"/>
                  <a:pt x="4118533" y="1728928"/>
                </a:cubicBezTo>
                <a:lnTo>
                  <a:pt x="4122719" y="1744549"/>
                </a:lnTo>
                <a:lnTo>
                  <a:pt x="4091135" y="1744445"/>
                </a:lnTo>
                <a:lnTo>
                  <a:pt x="4119882" y="1755946"/>
                </a:lnTo>
                <a:cubicBezTo>
                  <a:pt x="4129231" y="1757461"/>
                  <a:pt x="4138467" y="1763526"/>
                  <a:pt x="4147592" y="1774140"/>
                </a:cubicBezTo>
                <a:cubicBezTo>
                  <a:pt x="4156717" y="1784754"/>
                  <a:pt x="4165953" y="1790817"/>
                  <a:pt x="4175302" y="1792334"/>
                </a:cubicBezTo>
                <a:cubicBezTo>
                  <a:pt x="4177443" y="1791323"/>
                  <a:pt x="4181652" y="1790313"/>
                  <a:pt x="4187927" y="1789302"/>
                </a:cubicBezTo>
                <a:cubicBezTo>
                  <a:pt x="4194203" y="1788292"/>
                  <a:pt x="4197740" y="1793344"/>
                  <a:pt x="4198541" y="1804464"/>
                </a:cubicBezTo>
                <a:lnTo>
                  <a:pt x="4174408" y="1808506"/>
                </a:lnTo>
                <a:cubicBezTo>
                  <a:pt x="4120907" y="1805979"/>
                  <a:pt x="4067909" y="1795872"/>
                  <a:pt x="4015413" y="1778182"/>
                </a:cubicBezTo>
                <a:lnTo>
                  <a:pt x="3974939" y="1767495"/>
                </a:lnTo>
                <a:lnTo>
                  <a:pt x="3967457" y="1767239"/>
                </a:lnTo>
                <a:lnTo>
                  <a:pt x="4040674" y="1815416"/>
                </a:lnTo>
                <a:cubicBezTo>
                  <a:pt x="4077122" y="1840727"/>
                  <a:pt x="4107804" y="1863367"/>
                  <a:pt x="4132719" y="1883341"/>
                </a:cubicBezTo>
                <a:cubicBezTo>
                  <a:pt x="4157633" y="1903316"/>
                  <a:pt x="4171926" y="1917223"/>
                  <a:pt x="4175595" y="1925067"/>
                </a:cubicBezTo>
                <a:cubicBezTo>
                  <a:pt x="4194888" y="1930543"/>
                  <a:pt x="4214180" y="1945874"/>
                  <a:pt x="4233472" y="1971062"/>
                </a:cubicBezTo>
                <a:cubicBezTo>
                  <a:pt x="4252765" y="1996245"/>
                  <a:pt x="4271610" y="2010567"/>
                  <a:pt x="4290009" y="2014022"/>
                </a:cubicBezTo>
                <a:cubicBezTo>
                  <a:pt x="4290649" y="2026648"/>
                  <a:pt x="4295128" y="2034635"/>
                  <a:pt x="4303449" y="2037979"/>
                </a:cubicBezTo>
                <a:cubicBezTo>
                  <a:pt x="4311770" y="2041324"/>
                  <a:pt x="4320090" y="2045118"/>
                  <a:pt x="4328411" y="2049361"/>
                </a:cubicBezTo>
                <a:cubicBezTo>
                  <a:pt x="4336732" y="2053605"/>
                  <a:pt x="4341211" y="2063387"/>
                  <a:pt x="4341852" y="2078713"/>
                </a:cubicBezTo>
                <a:cubicBezTo>
                  <a:pt x="4329822" y="2077366"/>
                  <a:pt x="4317904" y="2071975"/>
                  <a:pt x="4306098" y="2062541"/>
                </a:cubicBezTo>
                <a:cubicBezTo>
                  <a:pt x="4294291" y="2053106"/>
                  <a:pt x="4282374" y="2047713"/>
                  <a:pt x="4270344" y="2046367"/>
                </a:cubicBezTo>
                <a:cubicBezTo>
                  <a:pt x="4265334" y="2035499"/>
                  <a:pt x="4255688" y="2024888"/>
                  <a:pt x="4241405" y="2014525"/>
                </a:cubicBezTo>
                <a:cubicBezTo>
                  <a:pt x="4227122" y="2004166"/>
                  <a:pt x="4216805" y="1998604"/>
                  <a:pt x="4210455" y="1997848"/>
                </a:cubicBezTo>
                <a:cubicBezTo>
                  <a:pt x="4208762" y="1989762"/>
                  <a:pt x="4203608" y="1983020"/>
                  <a:pt x="4194996" y="1977631"/>
                </a:cubicBezTo>
                <a:cubicBezTo>
                  <a:pt x="4186382" y="1972240"/>
                  <a:pt x="4177322" y="1968196"/>
                  <a:pt x="4167816" y="1965502"/>
                </a:cubicBezTo>
                <a:cubicBezTo>
                  <a:pt x="4158309" y="1962806"/>
                  <a:pt x="4151367" y="1961458"/>
                  <a:pt x="4146992" y="1961458"/>
                </a:cubicBezTo>
                <a:cubicBezTo>
                  <a:pt x="4146024" y="1955140"/>
                  <a:pt x="4144608" y="1949581"/>
                  <a:pt x="4142746" y="1944780"/>
                </a:cubicBezTo>
                <a:cubicBezTo>
                  <a:pt x="4140883" y="1939977"/>
                  <a:pt x="4139022" y="1937449"/>
                  <a:pt x="4137160" y="1937198"/>
                </a:cubicBezTo>
                <a:cubicBezTo>
                  <a:pt x="4135167" y="1937535"/>
                  <a:pt x="4131554" y="1939894"/>
                  <a:pt x="4126321" y="1944274"/>
                </a:cubicBezTo>
                <a:cubicBezTo>
                  <a:pt x="4121089" y="1948654"/>
                  <a:pt x="4118147" y="1953033"/>
                  <a:pt x="4117495" y="1957415"/>
                </a:cubicBezTo>
                <a:cubicBezTo>
                  <a:pt x="4117607" y="1959350"/>
                  <a:pt x="4118054" y="1960530"/>
                  <a:pt x="4118836" y="1960951"/>
                </a:cubicBezTo>
                <a:cubicBezTo>
                  <a:pt x="4119618" y="1961374"/>
                  <a:pt x="4120065" y="1961543"/>
                  <a:pt x="4120175" y="1961458"/>
                </a:cubicBezTo>
                <a:cubicBezTo>
                  <a:pt x="4128556" y="1962974"/>
                  <a:pt x="4136601" y="1969040"/>
                  <a:pt x="4144311" y="1979652"/>
                </a:cubicBezTo>
                <a:cubicBezTo>
                  <a:pt x="4152019" y="1990265"/>
                  <a:pt x="4160065" y="1996332"/>
                  <a:pt x="4168445" y="1997849"/>
                </a:cubicBezTo>
                <a:lnTo>
                  <a:pt x="4168445" y="2014022"/>
                </a:lnTo>
                <a:cubicBezTo>
                  <a:pt x="4166657" y="2017390"/>
                  <a:pt x="4164869" y="2018739"/>
                  <a:pt x="4163081" y="2018064"/>
                </a:cubicBezTo>
                <a:cubicBezTo>
                  <a:pt x="4158202" y="2017473"/>
                  <a:pt x="4153435" y="2014611"/>
                  <a:pt x="4148780" y="2009470"/>
                </a:cubicBezTo>
                <a:cubicBezTo>
                  <a:pt x="4144124" y="2004332"/>
                  <a:pt x="4139357" y="2000459"/>
                  <a:pt x="4134478" y="1997849"/>
                </a:cubicBezTo>
                <a:cubicBezTo>
                  <a:pt x="4131631" y="1996375"/>
                  <a:pt x="4126400" y="1993031"/>
                  <a:pt x="4118786" y="1987813"/>
                </a:cubicBezTo>
                <a:cubicBezTo>
                  <a:pt x="4111172" y="1982597"/>
                  <a:pt x="4103954" y="1976257"/>
                  <a:pt x="4097135" y="1968797"/>
                </a:cubicBezTo>
                <a:cubicBezTo>
                  <a:pt x="4090315" y="1961333"/>
                  <a:pt x="4086673" y="1953495"/>
                  <a:pt x="4086210" y="1945284"/>
                </a:cubicBezTo>
                <a:cubicBezTo>
                  <a:pt x="4082353" y="1945334"/>
                  <a:pt x="4075269" y="1943438"/>
                  <a:pt x="4064957" y="1939595"/>
                </a:cubicBezTo>
                <a:cubicBezTo>
                  <a:pt x="4054644" y="1935750"/>
                  <a:pt x="4044580" y="1929659"/>
                  <a:pt x="4034764" y="1921324"/>
                </a:cubicBezTo>
                <a:cubicBezTo>
                  <a:pt x="4024948" y="1912988"/>
                  <a:pt x="4018857" y="1902105"/>
                  <a:pt x="4016490" y="1888678"/>
                </a:cubicBezTo>
                <a:lnTo>
                  <a:pt x="4012914" y="1888679"/>
                </a:lnTo>
                <a:cubicBezTo>
                  <a:pt x="4012114" y="1901062"/>
                  <a:pt x="4008352" y="1904600"/>
                  <a:pt x="4001629" y="1899292"/>
                </a:cubicBezTo>
                <a:cubicBezTo>
                  <a:pt x="3994906" y="1893985"/>
                  <a:pt x="3990027" y="1890448"/>
                  <a:pt x="3986993" y="1888679"/>
                </a:cubicBezTo>
                <a:cubicBezTo>
                  <a:pt x="3978053" y="1887499"/>
                  <a:pt x="3969115" y="1882782"/>
                  <a:pt x="3960176" y="1874526"/>
                </a:cubicBezTo>
                <a:cubicBezTo>
                  <a:pt x="3951239" y="1866274"/>
                  <a:pt x="3942299" y="1861556"/>
                  <a:pt x="3933361" y="1860377"/>
                </a:cubicBezTo>
                <a:cubicBezTo>
                  <a:pt x="3927850" y="1847573"/>
                  <a:pt x="3921890" y="1840835"/>
                  <a:pt x="3915483" y="1840159"/>
                </a:cubicBezTo>
                <a:lnTo>
                  <a:pt x="3895819" y="1844204"/>
                </a:lnTo>
                <a:lnTo>
                  <a:pt x="3876155" y="1807813"/>
                </a:lnTo>
                <a:cubicBezTo>
                  <a:pt x="3861816" y="1805624"/>
                  <a:pt x="3847365" y="1796861"/>
                  <a:pt x="3832802" y="1781533"/>
                </a:cubicBezTo>
                <a:cubicBezTo>
                  <a:pt x="3818240" y="1766202"/>
                  <a:pt x="3803790" y="1757442"/>
                  <a:pt x="3789450" y="1755252"/>
                </a:cubicBezTo>
                <a:lnTo>
                  <a:pt x="3790345" y="1795685"/>
                </a:lnTo>
                <a:cubicBezTo>
                  <a:pt x="3803771" y="1797706"/>
                  <a:pt x="3817365" y="1805792"/>
                  <a:pt x="3831126" y="1819942"/>
                </a:cubicBezTo>
                <a:cubicBezTo>
                  <a:pt x="3844888" y="1834094"/>
                  <a:pt x="3858705" y="1842181"/>
                  <a:pt x="3872579" y="1844204"/>
                </a:cubicBezTo>
                <a:lnTo>
                  <a:pt x="3872579" y="1860377"/>
                </a:lnTo>
                <a:cubicBezTo>
                  <a:pt x="3840902" y="1857343"/>
                  <a:pt x="3809283" y="1843193"/>
                  <a:pt x="3777718" y="1817921"/>
                </a:cubicBezTo>
                <a:lnTo>
                  <a:pt x="3738843" y="1791273"/>
                </a:lnTo>
                <a:lnTo>
                  <a:pt x="3737854" y="1793256"/>
                </a:lnTo>
                <a:lnTo>
                  <a:pt x="3736981" y="1789996"/>
                </a:lnTo>
                <a:lnTo>
                  <a:pt x="3730163" y="1785322"/>
                </a:lnTo>
                <a:lnTo>
                  <a:pt x="3723051" y="1782063"/>
                </a:lnTo>
                <a:lnTo>
                  <a:pt x="3722628" y="1784780"/>
                </a:lnTo>
                <a:cubicBezTo>
                  <a:pt x="3704295" y="1786725"/>
                  <a:pt x="3682335" y="1780749"/>
                  <a:pt x="3656748" y="1766850"/>
                </a:cubicBezTo>
                <a:lnTo>
                  <a:pt x="3640402" y="1760218"/>
                </a:lnTo>
                <a:lnTo>
                  <a:pt x="3600960" y="1757273"/>
                </a:lnTo>
                <a:cubicBezTo>
                  <a:pt x="3587170" y="1757273"/>
                  <a:pt x="3573562" y="1754747"/>
                  <a:pt x="3560136" y="1749693"/>
                </a:cubicBezTo>
                <a:lnTo>
                  <a:pt x="3545923" y="1741557"/>
                </a:lnTo>
                <a:lnTo>
                  <a:pt x="3542099" y="1741585"/>
                </a:lnTo>
                <a:lnTo>
                  <a:pt x="3523679" y="1736838"/>
                </a:lnTo>
                <a:lnTo>
                  <a:pt x="3525764" y="1747165"/>
                </a:lnTo>
                <a:cubicBezTo>
                  <a:pt x="3525596" y="1751039"/>
                  <a:pt x="3524814" y="1753398"/>
                  <a:pt x="3523417" y="1754239"/>
                </a:cubicBezTo>
                <a:cubicBezTo>
                  <a:pt x="3522021" y="1755084"/>
                  <a:pt x="3521016" y="1755419"/>
                  <a:pt x="3520401" y="1755252"/>
                </a:cubicBezTo>
                <a:cubicBezTo>
                  <a:pt x="3511463" y="1754073"/>
                  <a:pt x="3502524" y="1749356"/>
                  <a:pt x="3493585" y="1741100"/>
                </a:cubicBezTo>
                <a:cubicBezTo>
                  <a:pt x="3484647" y="1732844"/>
                  <a:pt x="3475708" y="1728127"/>
                  <a:pt x="3466770" y="1726948"/>
                </a:cubicBezTo>
                <a:cubicBezTo>
                  <a:pt x="3465782" y="1736887"/>
                  <a:pt x="3461052" y="1739245"/>
                  <a:pt x="3452579" y="1734024"/>
                </a:cubicBezTo>
                <a:lnTo>
                  <a:pt x="3442168" y="1730580"/>
                </a:lnTo>
                <a:lnTo>
                  <a:pt x="3440849" y="1734705"/>
                </a:lnTo>
                <a:lnTo>
                  <a:pt x="3445035" y="1750327"/>
                </a:lnTo>
                <a:lnTo>
                  <a:pt x="3450369" y="1750225"/>
                </a:lnTo>
                <a:lnTo>
                  <a:pt x="3454256" y="1739080"/>
                </a:lnTo>
                <a:lnTo>
                  <a:pt x="3459665" y="1750048"/>
                </a:lnTo>
                <a:lnTo>
                  <a:pt x="3471835" y="1749816"/>
                </a:lnTo>
                <a:cubicBezTo>
                  <a:pt x="3481223" y="1750963"/>
                  <a:pt x="3491065" y="1753428"/>
                  <a:pt x="3501360" y="1757209"/>
                </a:cubicBezTo>
                <a:cubicBezTo>
                  <a:pt x="3521952" y="1764772"/>
                  <a:pt x="3541035" y="1769077"/>
                  <a:pt x="3558609" y="1770126"/>
                </a:cubicBezTo>
                <a:cubicBezTo>
                  <a:pt x="3561767" y="1769460"/>
                  <a:pt x="3568237" y="1770154"/>
                  <a:pt x="3578018" y="1772211"/>
                </a:cubicBezTo>
                <a:cubicBezTo>
                  <a:pt x="3587801" y="1774267"/>
                  <a:pt x="3597489" y="1777509"/>
                  <a:pt x="3607085" y="1781940"/>
                </a:cubicBezTo>
                <a:cubicBezTo>
                  <a:pt x="3616681" y="1786373"/>
                  <a:pt x="3622778" y="1791819"/>
                  <a:pt x="3625378" y="1798278"/>
                </a:cubicBezTo>
                <a:cubicBezTo>
                  <a:pt x="3623297" y="1801017"/>
                  <a:pt x="3621042" y="1803539"/>
                  <a:pt x="3618615" y="1805845"/>
                </a:cubicBezTo>
                <a:cubicBezTo>
                  <a:pt x="3616186" y="1808153"/>
                  <a:pt x="3613671" y="1809701"/>
                  <a:pt x="3611066" y="1810485"/>
                </a:cubicBezTo>
                <a:cubicBezTo>
                  <a:pt x="3610038" y="1811111"/>
                  <a:pt x="3608209" y="1810901"/>
                  <a:pt x="3605578" y="1809863"/>
                </a:cubicBezTo>
                <a:cubicBezTo>
                  <a:pt x="3602947" y="1808823"/>
                  <a:pt x="3600504" y="1804594"/>
                  <a:pt x="3598246" y="1797177"/>
                </a:cubicBezTo>
                <a:lnTo>
                  <a:pt x="3561120" y="1807125"/>
                </a:lnTo>
                <a:cubicBezTo>
                  <a:pt x="3560473" y="1811832"/>
                  <a:pt x="3559557" y="1816615"/>
                  <a:pt x="3558370" y="1821466"/>
                </a:cubicBezTo>
                <a:cubicBezTo>
                  <a:pt x="3557183" y="1826319"/>
                  <a:pt x="3555527" y="1829205"/>
                  <a:pt x="3553401" y="1830123"/>
                </a:cubicBezTo>
                <a:cubicBezTo>
                  <a:pt x="3538503" y="1832371"/>
                  <a:pt x="3521435" y="1829967"/>
                  <a:pt x="3502193" y="1822914"/>
                </a:cubicBezTo>
                <a:cubicBezTo>
                  <a:pt x="3482953" y="1815859"/>
                  <a:pt x="3465452" y="1813573"/>
                  <a:pt x="3449691" y="1816054"/>
                </a:cubicBezTo>
                <a:cubicBezTo>
                  <a:pt x="3437670" y="1817529"/>
                  <a:pt x="3424558" y="1814067"/>
                  <a:pt x="3410353" y="1805663"/>
                </a:cubicBezTo>
                <a:cubicBezTo>
                  <a:pt x="3396149" y="1797260"/>
                  <a:pt x="3383036" y="1793797"/>
                  <a:pt x="3371017" y="1795275"/>
                </a:cubicBezTo>
                <a:cubicBezTo>
                  <a:pt x="3368446" y="1796400"/>
                  <a:pt x="3365137" y="1800600"/>
                  <a:pt x="3361091" y="1807875"/>
                </a:cubicBezTo>
                <a:cubicBezTo>
                  <a:pt x="3357045" y="1815153"/>
                  <a:pt x="3354737" y="1822222"/>
                  <a:pt x="3354167" y="1829091"/>
                </a:cubicBezTo>
                <a:cubicBezTo>
                  <a:pt x="3357936" y="1837759"/>
                  <a:pt x="3363754" y="1840912"/>
                  <a:pt x="3371622" y="1838540"/>
                </a:cubicBezTo>
                <a:cubicBezTo>
                  <a:pt x="3379489" y="1836171"/>
                  <a:pt x="3385078" y="1834152"/>
                  <a:pt x="3388389" y="1832480"/>
                </a:cubicBezTo>
                <a:cubicBezTo>
                  <a:pt x="3394725" y="1832524"/>
                  <a:pt x="3400426" y="1837972"/>
                  <a:pt x="3405494" y="1848825"/>
                </a:cubicBezTo>
                <a:cubicBezTo>
                  <a:pt x="3410560" y="1859676"/>
                  <a:pt x="3415829" y="1865240"/>
                  <a:pt x="3421302" y="1865519"/>
                </a:cubicBezTo>
                <a:cubicBezTo>
                  <a:pt x="3430177" y="1864537"/>
                  <a:pt x="3439774" y="1867546"/>
                  <a:pt x="3450095" y="1874548"/>
                </a:cubicBezTo>
                <a:cubicBezTo>
                  <a:pt x="3460415" y="1881547"/>
                  <a:pt x="3470013" y="1884559"/>
                  <a:pt x="3478888" y="1883576"/>
                </a:cubicBezTo>
                <a:cubicBezTo>
                  <a:pt x="3493272" y="1880419"/>
                  <a:pt x="3508072" y="1879245"/>
                  <a:pt x="3523287" y="1880051"/>
                </a:cubicBezTo>
                <a:cubicBezTo>
                  <a:pt x="3538502" y="1880858"/>
                  <a:pt x="3553301" y="1879682"/>
                  <a:pt x="3567687" y="1876527"/>
                </a:cubicBezTo>
                <a:cubicBezTo>
                  <a:pt x="3571153" y="1884141"/>
                  <a:pt x="3574553" y="1890209"/>
                  <a:pt x="3577883" y="1894722"/>
                </a:cubicBezTo>
                <a:cubicBezTo>
                  <a:pt x="3581213" y="1899238"/>
                  <a:pt x="3583998" y="1901281"/>
                  <a:pt x="3586235" y="1900856"/>
                </a:cubicBezTo>
                <a:cubicBezTo>
                  <a:pt x="3589537" y="1898140"/>
                  <a:pt x="3594623" y="1896256"/>
                  <a:pt x="3601492" y="1895198"/>
                </a:cubicBezTo>
                <a:cubicBezTo>
                  <a:pt x="3608361" y="1894142"/>
                  <a:pt x="3615337" y="1905354"/>
                  <a:pt x="3622420" y="1928835"/>
                </a:cubicBezTo>
                <a:cubicBezTo>
                  <a:pt x="3645314" y="1924268"/>
                  <a:pt x="3669440" y="1924084"/>
                  <a:pt x="3694796" y="1928278"/>
                </a:cubicBezTo>
                <a:cubicBezTo>
                  <a:pt x="3720155" y="1932472"/>
                  <a:pt x="3744064" y="1932342"/>
                  <a:pt x="3766527" y="1927894"/>
                </a:cubicBezTo>
                <a:cubicBezTo>
                  <a:pt x="3794596" y="1925081"/>
                  <a:pt x="3826681" y="1935320"/>
                  <a:pt x="3862785" y="1958611"/>
                </a:cubicBezTo>
                <a:cubicBezTo>
                  <a:pt x="3898888" y="1981901"/>
                  <a:pt x="3931191" y="1992084"/>
                  <a:pt x="3959691" y="1989156"/>
                </a:cubicBezTo>
                <a:cubicBezTo>
                  <a:pt x="3969113" y="1988199"/>
                  <a:pt x="3979603" y="1991668"/>
                  <a:pt x="3991166" y="1999558"/>
                </a:cubicBezTo>
                <a:cubicBezTo>
                  <a:pt x="4002727" y="2007449"/>
                  <a:pt x="4013217" y="2010915"/>
                  <a:pt x="4022640" y="2009960"/>
                </a:cubicBezTo>
                <a:cubicBezTo>
                  <a:pt x="4024446" y="2008431"/>
                  <a:pt x="4028250" y="2006365"/>
                  <a:pt x="4034051" y="2003765"/>
                </a:cubicBezTo>
                <a:cubicBezTo>
                  <a:pt x="4039850" y="2001164"/>
                  <a:pt x="4044576" y="2005129"/>
                  <a:pt x="4048227" y="2015663"/>
                </a:cubicBezTo>
                <a:lnTo>
                  <a:pt x="4025962" y="2025814"/>
                </a:lnTo>
                <a:cubicBezTo>
                  <a:pt x="3973629" y="2037219"/>
                  <a:pt x="3919821" y="2041173"/>
                  <a:pt x="3864537" y="2037673"/>
                </a:cubicBezTo>
                <a:cubicBezTo>
                  <a:pt x="3809253" y="2034175"/>
                  <a:pt x="3755660" y="2038071"/>
                  <a:pt x="3703759" y="2049361"/>
                </a:cubicBezTo>
                <a:cubicBezTo>
                  <a:pt x="3685968" y="2052033"/>
                  <a:pt x="3666607" y="2048849"/>
                  <a:pt x="3645677" y="2039809"/>
                </a:cubicBezTo>
                <a:cubicBezTo>
                  <a:pt x="3635212" y="2035287"/>
                  <a:pt x="3625139" y="2032230"/>
                  <a:pt x="3615459" y="2030638"/>
                </a:cubicBezTo>
                <a:lnTo>
                  <a:pt x="3601179" y="2030442"/>
                </a:lnTo>
                <a:lnTo>
                  <a:pt x="3609158" y="2037395"/>
                </a:lnTo>
                <a:cubicBezTo>
                  <a:pt x="3623440" y="2046494"/>
                  <a:pt x="3637653" y="2052180"/>
                  <a:pt x="3651797" y="2054454"/>
                </a:cubicBezTo>
                <a:cubicBezTo>
                  <a:pt x="3661145" y="2055969"/>
                  <a:pt x="3670382" y="2062034"/>
                  <a:pt x="3679507" y="2072648"/>
                </a:cubicBezTo>
                <a:cubicBezTo>
                  <a:pt x="3688631" y="2083262"/>
                  <a:pt x="3697868" y="2089325"/>
                  <a:pt x="3707216" y="2090842"/>
                </a:cubicBezTo>
                <a:cubicBezTo>
                  <a:pt x="3709358" y="2089831"/>
                  <a:pt x="3713566" y="2088821"/>
                  <a:pt x="3719842" y="2087810"/>
                </a:cubicBezTo>
                <a:cubicBezTo>
                  <a:pt x="3726117" y="2086800"/>
                  <a:pt x="3729655" y="2091853"/>
                  <a:pt x="3730456" y="2102973"/>
                </a:cubicBezTo>
                <a:lnTo>
                  <a:pt x="3706323" y="2107015"/>
                </a:lnTo>
                <a:lnTo>
                  <a:pt x="3639848" y="2099128"/>
                </a:lnTo>
                <a:lnTo>
                  <a:pt x="3639474" y="2099548"/>
                </a:lnTo>
                <a:cubicBezTo>
                  <a:pt x="3636885" y="2100678"/>
                  <a:pt x="3635202" y="2101304"/>
                  <a:pt x="3634425" y="2101426"/>
                </a:cubicBezTo>
                <a:lnTo>
                  <a:pt x="3625070" y="2097176"/>
                </a:lnTo>
                <a:lnTo>
                  <a:pt x="3567464" y="2081996"/>
                </a:lnTo>
                <a:lnTo>
                  <a:pt x="3501360" y="2087241"/>
                </a:lnTo>
                <a:cubicBezTo>
                  <a:pt x="3471695" y="2086469"/>
                  <a:pt x="3441267" y="2082632"/>
                  <a:pt x="3410075" y="2075728"/>
                </a:cubicBezTo>
                <a:cubicBezTo>
                  <a:pt x="3378882" y="2068825"/>
                  <a:pt x="3348454" y="2064987"/>
                  <a:pt x="3318789" y="2064215"/>
                </a:cubicBezTo>
                <a:lnTo>
                  <a:pt x="3316685" y="2064382"/>
                </a:lnTo>
                <a:lnTo>
                  <a:pt x="3318272" y="2070664"/>
                </a:lnTo>
                <a:lnTo>
                  <a:pt x="3401381" y="2082545"/>
                </a:lnTo>
                <a:cubicBezTo>
                  <a:pt x="3436116" y="2089982"/>
                  <a:pt x="3457427" y="2098662"/>
                  <a:pt x="3465311" y="2108584"/>
                </a:cubicBezTo>
                <a:cubicBezTo>
                  <a:pt x="3482809" y="2106684"/>
                  <a:pt x="3502293" y="2112626"/>
                  <a:pt x="3523761" y="2126410"/>
                </a:cubicBezTo>
                <a:cubicBezTo>
                  <a:pt x="3545228" y="2140190"/>
                  <a:pt x="3564711" y="2146133"/>
                  <a:pt x="3582209" y="2144232"/>
                </a:cubicBezTo>
                <a:cubicBezTo>
                  <a:pt x="3604731" y="2140293"/>
                  <a:pt x="3628876" y="2142195"/>
                  <a:pt x="3654646" y="2149941"/>
                </a:cubicBezTo>
                <a:cubicBezTo>
                  <a:pt x="3680415" y="2157685"/>
                  <a:pt x="3704776" y="2159529"/>
                  <a:pt x="3727730" y="2155474"/>
                </a:cubicBezTo>
                <a:cubicBezTo>
                  <a:pt x="3737732" y="2154886"/>
                  <a:pt x="3749359" y="2160143"/>
                  <a:pt x="3762608" y="2171244"/>
                </a:cubicBezTo>
                <a:cubicBezTo>
                  <a:pt x="3775858" y="2182342"/>
                  <a:pt x="3787701" y="2187540"/>
                  <a:pt x="3798135" y="2186839"/>
                </a:cubicBezTo>
                <a:cubicBezTo>
                  <a:pt x="3799908" y="2184969"/>
                  <a:pt x="3802438" y="2182895"/>
                  <a:pt x="3805723" y="2180620"/>
                </a:cubicBezTo>
                <a:cubicBezTo>
                  <a:pt x="3809007" y="2178343"/>
                  <a:pt x="3812766" y="2184313"/>
                  <a:pt x="3816999" y="2198528"/>
                </a:cubicBezTo>
                <a:cubicBezTo>
                  <a:pt x="3829496" y="2195765"/>
                  <a:pt x="3852439" y="2197988"/>
                  <a:pt x="3885829" y="2205201"/>
                </a:cubicBezTo>
                <a:cubicBezTo>
                  <a:pt x="3919218" y="2212410"/>
                  <a:pt x="3957483" y="2222584"/>
                  <a:pt x="4000625" y="2235721"/>
                </a:cubicBezTo>
                <a:cubicBezTo>
                  <a:pt x="4043768" y="2248857"/>
                  <a:pt x="4086218" y="2262934"/>
                  <a:pt x="4127977" y="2277950"/>
                </a:cubicBezTo>
                <a:cubicBezTo>
                  <a:pt x="4169734" y="2292965"/>
                  <a:pt x="4205231" y="2306892"/>
                  <a:pt x="4234466" y="2319737"/>
                </a:cubicBezTo>
                <a:cubicBezTo>
                  <a:pt x="4263701" y="2332582"/>
                  <a:pt x="4281107" y="2342318"/>
                  <a:pt x="4286681" y="2348944"/>
                </a:cubicBezTo>
                <a:cubicBezTo>
                  <a:pt x="4306733" y="2349239"/>
                  <a:pt x="4329336" y="2359056"/>
                  <a:pt x="4354490" y="2378391"/>
                </a:cubicBezTo>
                <a:cubicBezTo>
                  <a:pt x="4379644" y="2397724"/>
                  <a:pt x="4401553" y="2406679"/>
                  <a:pt x="4420219" y="2405255"/>
                </a:cubicBezTo>
                <a:cubicBezTo>
                  <a:pt x="4424106" y="2417286"/>
                  <a:pt x="4430500" y="2423841"/>
                  <a:pt x="4439402" y="2424918"/>
                </a:cubicBezTo>
                <a:cubicBezTo>
                  <a:pt x="4448305" y="2425994"/>
                  <a:pt x="4457325" y="2427507"/>
                  <a:pt x="4466459" y="2429450"/>
                </a:cubicBezTo>
                <a:cubicBezTo>
                  <a:pt x="4475595" y="2431396"/>
                  <a:pt x="4482454" y="2439686"/>
                  <a:pt x="4487039" y="2454324"/>
                </a:cubicBezTo>
                <a:cubicBezTo>
                  <a:pt x="4475070" y="2456136"/>
                  <a:pt x="4462163" y="2454014"/>
                  <a:pt x="4448318" y="2447956"/>
                </a:cubicBezTo>
                <a:cubicBezTo>
                  <a:pt x="4434471" y="2441900"/>
                  <a:pt x="4421564" y="2439775"/>
                  <a:pt x="4409596" y="2441588"/>
                </a:cubicBezTo>
                <a:cubicBezTo>
                  <a:pt x="4401944" y="2432387"/>
                  <a:pt x="4389880" y="2424633"/>
                  <a:pt x="4373402" y="2418321"/>
                </a:cubicBezTo>
                <a:cubicBezTo>
                  <a:pt x="4356924" y="2412012"/>
                  <a:pt x="4345520" y="2409309"/>
                  <a:pt x="4339190" y="2410223"/>
                </a:cubicBezTo>
                <a:cubicBezTo>
                  <a:pt x="4335462" y="2402850"/>
                  <a:pt x="4328739" y="2397673"/>
                  <a:pt x="4319025" y="2394695"/>
                </a:cubicBezTo>
                <a:cubicBezTo>
                  <a:pt x="4309310" y="2391718"/>
                  <a:pt x="4299512" y="2390157"/>
                  <a:pt x="4289632" y="2390015"/>
                </a:cubicBezTo>
                <a:cubicBezTo>
                  <a:pt x="4279751" y="2389871"/>
                  <a:pt x="4272697" y="2390365"/>
                  <a:pt x="4268471" y="2391497"/>
                </a:cubicBezTo>
                <a:cubicBezTo>
                  <a:pt x="4265901" y="2385646"/>
                  <a:pt x="4263094" y="2380643"/>
                  <a:pt x="4260054" y="2376487"/>
                </a:cubicBezTo>
                <a:cubicBezTo>
                  <a:pt x="4257012" y="2372330"/>
                  <a:pt x="4254558" y="2370371"/>
                  <a:pt x="4252695" y="2370609"/>
                </a:cubicBezTo>
                <a:cubicBezTo>
                  <a:pt x="4250858" y="2371452"/>
                  <a:pt x="4247978" y="2374665"/>
                  <a:pt x="4244058" y="2380249"/>
                </a:cubicBezTo>
                <a:cubicBezTo>
                  <a:pt x="4240137" y="2385834"/>
                  <a:pt x="4238428" y="2390826"/>
                  <a:pt x="4238933" y="2395228"/>
                </a:cubicBezTo>
                <a:cubicBezTo>
                  <a:pt x="4239542" y="2397067"/>
                  <a:pt x="4240279" y="2398091"/>
                  <a:pt x="4241143" y="2398296"/>
                </a:cubicBezTo>
                <a:cubicBezTo>
                  <a:pt x="4242008" y="2398502"/>
                  <a:pt x="4242484" y="2398549"/>
                  <a:pt x="4242569" y="2398438"/>
                </a:cubicBezTo>
                <a:cubicBezTo>
                  <a:pt x="4251056" y="2397735"/>
                  <a:pt x="4260396" y="2401511"/>
                  <a:pt x="4270590" y="2409765"/>
                </a:cubicBezTo>
                <a:cubicBezTo>
                  <a:pt x="4280784" y="2418022"/>
                  <a:pt x="4290124" y="2421799"/>
                  <a:pt x="4298611" y="2421096"/>
                </a:cubicBezTo>
                <a:lnTo>
                  <a:pt x="4302796" y="2436718"/>
                </a:lnTo>
                <a:cubicBezTo>
                  <a:pt x="4301942" y="2440435"/>
                  <a:pt x="4300564" y="2442200"/>
                  <a:pt x="4298662" y="2442010"/>
                </a:cubicBezTo>
                <a:cubicBezTo>
                  <a:pt x="4293797" y="2442703"/>
                  <a:pt x="4288452" y="2441172"/>
                  <a:pt x="4282625" y="2437411"/>
                </a:cubicBezTo>
                <a:cubicBezTo>
                  <a:pt x="4276797" y="2433654"/>
                  <a:pt x="4271191" y="2431146"/>
                  <a:pt x="4265802" y="2429887"/>
                </a:cubicBezTo>
                <a:cubicBezTo>
                  <a:pt x="4262671" y="2429201"/>
                  <a:pt x="4256752" y="2427325"/>
                  <a:pt x="4248047" y="2424255"/>
                </a:cubicBezTo>
                <a:cubicBezTo>
                  <a:pt x="4239343" y="2421188"/>
                  <a:pt x="4230730" y="2416932"/>
                  <a:pt x="4222212" y="2411490"/>
                </a:cubicBezTo>
                <a:cubicBezTo>
                  <a:pt x="4213692" y="2406047"/>
                  <a:pt x="4208147" y="2399419"/>
                  <a:pt x="4205574" y="2391607"/>
                </a:cubicBezTo>
                <a:cubicBezTo>
                  <a:pt x="4201861" y="2392653"/>
                  <a:pt x="4194528" y="2392655"/>
                  <a:pt x="4183573" y="2391612"/>
                </a:cubicBezTo>
                <a:cubicBezTo>
                  <a:pt x="4172616" y="2390568"/>
                  <a:pt x="4161319" y="2387289"/>
                  <a:pt x="4149680" y="2381778"/>
                </a:cubicBezTo>
                <a:cubicBezTo>
                  <a:pt x="4138041" y="2376267"/>
                  <a:pt x="4129341" y="2367331"/>
                  <a:pt x="4123578" y="2354975"/>
                </a:cubicBezTo>
                <a:lnTo>
                  <a:pt x="4120125" y="2355901"/>
                </a:lnTo>
                <a:cubicBezTo>
                  <a:pt x="4122557" y="2368069"/>
                  <a:pt x="4119839" y="2372460"/>
                  <a:pt x="4111972" y="2369074"/>
                </a:cubicBezTo>
                <a:cubicBezTo>
                  <a:pt x="4104104" y="2365688"/>
                  <a:pt x="4098477" y="2363533"/>
                  <a:pt x="4095087" y="2362610"/>
                </a:cubicBezTo>
                <a:cubicBezTo>
                  <a:pt x="4086147" y="2363784"/>
                  <a:pt x="4076293" y="2361541"/>
                  <a:pt x="4065521" y="2355881"/>
                </a:cubicBezTo>
                <a:cubicBezTo>
                  <a:pt x="4054753" y="2350222"/>
                  <a:pt x="4044897" y="2347980"/>
                  <a:pt x="4035958" y="2349153"/>
                </a:cubicBezTo>
                <a:cubicBezTo>
                  <a:pt x="4027320" y="2338212"/>
                  <a:pt x="4019820" y="2333246"/>
                  <a:pt x="4013457" y="2334252"/>
                </a:cubicBezTo>
                <a:lnTo>
                  <a:pt x="3995509" y="2343248"/>
                </a:lnTo>
                <a:lnTo>
                  <a:pt x="3967097" y="2313187"/>
                </a:lnTo>
                <a:cubicBezTo>
                  <a:pt x="3952679" y="2314783"/>
                  <a:pt x="3936453" y="2310060"/>
                  <a:pt x="3918420" y="2299022"/>
                </a:cubicBezTo>
                <a:cubicBezTo>
                  <a:pt x="3900385" y="2287982"/>
                  <a:pt x="3884160" y="2283261"/>
                  <a:pt x="3869743" y="2284857"/>
                </a:cubicBezTo>
                <a:lnTo>
                  <a:pt x="3881071" y="2323681"/>
                </a:lnTo>
                <a:cubicBezTo>
                  <a:pt x="3894563" y="2322158"/>
                  <a:pt x="3909787" y="2326450"/>
                  <a:pt x="3926741" y="2336556"/>
                </a:cubicBezTo>
                <a:cubicBezTo>
                  <a:pt x="3943698" y="2346664"/>
                  <a:pt x="3959136" y="2350900"/>
                  <a:pt x="3973061" y="2349263"/>
                </a:cubicBezTo>
                <a:lnTo>
                  <a:pt x="3977247" y="2364885"/>
                </a:lnTo>
                <a:cubicBezTo>
                  <a:pt x="3945865" y="2370152"/>
                  <a:pt x="3911660" y="2364669"/>
                  <a:pt x="3874631" y="2348427"/>
                </a:cubicBezTo>
                <a:cubicBezTo>
                  <a:pt x="3837602" y="2332187"/>
                  <a:pt x="3802134" y="2322855"/>
                  <a:pt x="3768228" y="2320427"/>
                </a:cubicBezTo>
                <a:lnTo>
                  <a:pt x="3737047" y="2326336"/>
                </a:lnTo>
                <a:lnTo>
                  <a:pt x="3759006" y="2342022"/>
                </a:lnTo>
                <a:lnTo>
                  <a:pt x="3776309" y="2355284"/>
                </a:lnTo>
                <a:lnTo>
                  <a:pt x="3777947" y="2354972"/>
                </a:lnTo>
                <a:cubicBezTo>
                  <a:pt x="3793869" y="2353238"/>
                  <a:pt x="3810355" y="2353178"/>
                  <a:pt x="3827409" y="2354803"/>
                </a:cubicBezTo>
                <a:cubicBezTo>
                  <a:pt x="3829712" y="2354186"/>
                  <a:pt x="3835343" y="2354769"/>
                  <a:pt x="3844303" y="2356553"/>
                </a:cubicBezTo>
                <a:cubicBezTo>
                  <a:pt x="3853265" y="2358339"/>
                  <a:pt x="3859512" y="2362945"/>
                  <a:pt x="3863044" y="2370370"/>
                </a:cubicBezTo>
                <a:cubicBezTo>
                  <a:pt x="3862785" y="2374799"/>
                  <a:pt x="3862125" y="2378813"/>
                  <a:pt x="3861065" y="2382411"/>
                </a:cubicBezTo>
                <a:cubicBezTo>
                  <a:pt x="3860004" y="2386008"/>
                  <a:pt x="3858605" y="2388128"/>
                  <a:pt x="3856869" y="2388769"/>
                </a:cubicBezTo>
                <a:lnTo>
                  <a:pt x="3816202" y="2387377"/>
                </a:lnTo>
                <a:lnTo>
                  <a:pt x="3830109" y="2399396"/>
                </a:lnTo>
                <a:cubicBezTo>
                  <a:pt x="3837256" y="2406350"/>
                  <a:pt x="3841746" y="2411787"/>
                  <a:pt x="3843580" y="2415709"/>
                </a:cubicBezTo>
                <a:cubicBezTo>
                  <a:pt x="3862873" y="2421185"/>
                  <a:pt x="3882165" y="2436517"/>
                  <a:pt x="3901457" y="2461704"/>
                </a:cubicBezTo>
                <a:cubicBezTo>
                  <a:pt x="3920750" y="2486887"/>
                  <a:pt x="3939595" y="2501208"/>
                  <a:pt x="3957993" y="2504664"/>
                </a:cubicBezTo>
                <a:cubicBezTo>
                  <a:pt x="3958634" y="2517290"/>
                  <a:pt x="3963114" y="2525277"/>
                  <a:pt x="3971434" y="2528621"/>
                </a:cubicBezTo>
                <a:cubicBezTo>
                  <a:pt x="3979755" y="2531966"/>
                  <a:pt x="3988076" y="2535760"/>
                  <a:pt x="3996396" y="2540002"/>
                </a:cubicBezTo>
                <a:cubicBezTo>
                  <a:pt x="4004717" y="2544246"/>
                  <a:pt x="4009197" y="2554029"/>
                  <a:pt x="4009837" y="2569355"/>
                </a:cubicBezTo>
                <a:cubicBezTo>
                  <a:pt x="3997807" y="2568008"/>
                  <a:pt x="3985889" y="2562617"/>
                  <a:pt x="3974083" y="2553183"/>
                </a:cubicBezTo>
                <a:cubicBezTo>
                  <a:pt x="3962276" y="2543748"/>
                  <a:pt x="3950358" y="2538355"/>
                  <a:pt x="3938329" y="2537009"/>
                </a:cubicBezTo>
                <a:cubicBezTo>
                  <a:pt x="3933319" y="2526141"/>
                  <a:pt x="3923673" y="2515530"/>
                  <a:pt x="3909390" y="2505167"/>
                </a:cubicBezTo>
                <a:cubicBezTo>
                  <a:pt x="3895107" y="2494808"/>
                  <a:pt x="3884790" y="2489246"/>
                  <a:pt x="3878440" y="2488491"/>
                </a:cubicBezTo>
                <a:cubicBezTo>
                  <a:pt x="3876747" y="2480404"/>
                  <a:pt x="3871593" y="2473663"/>
                  <a:pt x="3862981" y="2468273"/>
                </a:cubicBezTo>
                <a:cubicBezTo>
                  <a:pt x="3854367" y="2462883"/>
                  <a:pt x="3845307" y="2458838"/>
                  <a:pt x="3835801" y="2456144"/>
                </a:cubicBezTo>
                <a:cubicBezTo>
                  <a:pt x="3826294" y="2453448"/>
                  <a:pt x="3819352" y="2452099"/>
                  <a:pt x="3814977" y="2452100"/>
                </a:cubicBezTo>
                <a:cubicBezTo>
                  <a:pt x="3814008" y="2445782"/>
                  <a:pt x="3812593" y="2440223"/>
                  <a:pt x="3810731" y="2435423"/>
                </a:cubicBezTo>
                <a:cubicBezTo>
                  <a:pt x="3808869" y="2430619"/>
                  <a:pt x="3807006" y="2428092"/>
                  <a:pt x="3805145" y="2427840"/>
                </a:cubicBezTo>
                <a:cubicBezTo>
                  <a:pt x="3803152" y="2428177"/>
                  <a:pt x="3799538" y="2430536"/>
                  <a:pt x="3794307" y="2434916"/>
                </a:cubicBezTo>
                <a:cubicBezTo>
                  <a:pt x="3789074" y="2439296"/>
                  <a:pt x="3786132" y="2443675"/>
                  <a:pt x="3785480" y="2448058"/>
                </a:cubicBezTo>
                <a:cubicBezTo>
                  <a:pt x="3785592" y="2449993"/>
                  <a:pt x="3786038" y="2451172"/>
                  <a:pt x="3786821" y="2451593"/>
                </a:cubicBezTo>
                <a:cubicBezTo>
                  <a:pt x="3787602" y="2452016"/>
                  <a:pt x="3788050" y="2452185"/>
                  <a:pt x="3788161" y="2452100"/>
                </a:cubicBezTo>
                <a:cubicBezTo>
                  <a:pt x="3796541" y="2453616"/>
                  <a:pt x="3804585" y="2459682"/>
                  <a:pt x="3812296" y="2470294"/>
                </a:cubicBezTo>
                <a:cubicBezTo>
                  <a:pt x="3820005" y="2480907"/>
                  <a:pt x="3828050" y="2486974"/>
                  <a:pt x="3836429" y="2488491"/>
                </a:cubicBezTo>
                <a:lnTo>
                  <a:pt x="3836429" y="2504664"/>
                </a:lnTo>
                <a:cubicBezTo>
                  <a:pt x="3834642" y="2508032"/>
                  <a:pt x="3832854" y="2509381"/>
                  <a:pt x="3831066" y="2508706"/>
                </a:cubicBezTo>
                <a:cubicBezTo>
                  <a:pt x="3826187" y="2508115"/>
                  <a:pt x="3821420" y="2505253"/>
                  <a:pt x="3816765" y="2500112"/>
                </a:cubicBezTo>
                <a:cubicBezTo>
                  <a:pt x="3812108" y="2494974"/>
                  <a:pt x="3807342" y="2491101"/>
                  <a:pt x="3802462" y="2488490"/>
                </a:cubicBezTo>
                <a:cubicBezTo>
                  <a:pt x="3799615" y="2487018"/>
                  <a:pt x="3794386" y="2483673"/>
                  <a:pt x="3786770" y="2478454"/>
                </a:cubicBezTo>
                <a:cubicBezTo>
                  <a:pt x="3779156" y="2473239"/>
                  <a:pt x="3771939" y="2466899"/>
                  <a:pt x="3765120" y="2459439"/>
                </a:cubicBezTo>
                <a:cubicBezTo>
                  <a:pt x="3758300" y="2451975"/>
                  <a:pt x="3754658" y="2444137"/>
                  <a:pt x="3754194" y="2435927"/>
                </a:cubicBezTo>
                <a:cubicBezTo>
                  <a:pt x="3750338" y="2435976"/>
                  <a:pt x="3743254" y="2434080"/>
                  <a:pt x="3732942" y="2430237"/>
                </a:cubicBezTo>
                <a:cubicBezTo>
                  <a:pt x="3722628" y="2426393"/>
                  <a:pt x="3712565" y="2420302"/>
                  <a:pt x="3702749" y="2411966"/>
                </a:cubicBezTo>
                <a:cubicBezTo>
                  <a:pt x="3692932" y="2403630"/>
                  <a:pt x="3686842" y="2392747"/>
                  <a:pt x="3684474" y="2379321"/>
                </a:cubicBezTo>
                <a:lnTo>
                  <a:pt x="3680899" y="2379321"/>
                </a:lnTo>
                <a:cubicBezTo>
                  <a:pt x="3680098" y="2391704"/>
                  <a:pt x="3676337" y="2395242"/>
                  <a:pt x="3669614" y="2389935"/>
                </a:cubicBezTo>
                <a:cubicBezTo>
                  <a:pt x="3662891" y="2384628"/>
                  <a:pt x="3658012" y="2381090"/>
                  <a:pt x="3654977" y="2379321"/>
                </a:cubicBezTo>
                <a:cubicBezTo>
                  <a:pt x="3646038" y="2378141"/>
                  <a:pt x="3637101" y="2373424"/>
                  <a:pt x="3628161" y="2365168"/>
                </a:cubicBezTo>
                <a:lnTo>
                  <a:pt x="3606462" y="2353718"/>
                </a:lnTo>
                <a:lnTo>
                  <a:pt x="3580296" y="2347763"/>
                </a:lnTo>
                <a:cubicBezTo>
                  <a:pt x="3569525" y="2342102"/>
                  <a:pt x="3559670" y="2339860"/>
                  <a:pt x="3550731" y="2341033"/>
                </a:cubicBezTo>
                <a:cubicBezTo>
                  <a:pt x="3552350" y="2350889"/>
                  <a:pt x="3548392" y="2354392"/>
                  <a:pt x="3538856" y="2351541"/>
                </a:cubicBezTo>
                <a:cubicBezTo>
                  <a:pt x="3529320" y="2348688"/>
                  <a:pt x="3523328" y="2350643"/>
                  <a:pt x="3520878" y="2357405"/>
                </a:cubicBezTo>
                <a:cubicBezTo>
                  <a:pt x="3522813" y="2360810"/>
                  <a:pt x="3524798" y="2362894"/>
                  <a:pt x="3526833" y="2363656"/>
                </a:cubicBezTo>
                <a:cubicBezTo>
                  <a:pt x="3528869" y="2364420"/>
                  <a:pt x="3530810" y="2365471"/>
                  <a:pt x="3532653" y="2366809"/>
                </a:cubicBezTo>
                <a:cubicBezTo>
                  <a:pt x="3533205" y="2369014"/>
                  <a:pt x="3533931" y="2371436"/>
                  <a:pt x="3534830" y="2374073"/>
                </a:cubicBezTo>
                <a:cubicBezTo>
                  <a:pt x="3535730" y="2376709"/>
                  <a:pt x="3536625" y="2378039"/>
                  <a:pt x="3537518" y="2378061"/>
                </a:cubicBezTo>
                <a:cubicBezTo>
                  <a:pt x="3539176" y="2377268"/>
                  <a:pt x="3540257" y="2374536"/>
                  <a:pt x="3540759" y="2369867"/>
                </a:cubicBezTo>
                <a:cubicBezTo>
                  <a:pt x="3541263" y="2365198"/>
                  <a:pt x="3541603" y="2360573"/>
                  <a:pt x="3541784" y="2355990"/>
                </a:cubicBezTo>
                <a:lnTo>
                  <a:pt x="3546176" y="2360999"/>
                </a:lnTo>
                <a:lnTo>
                  <a:pt x="3547156" y="2352533"/>
                </a:lnTo>
                <a:cubicBezTo>
                  <a:pt x="3547957" y="2351271"/>
                  <a:pt x="3549037" y="2350764"/>
                  <a:pt x="3550397" y="2351019"/>
                </a:cubicBezTo>
                <a:lnTo>
                  <a:pt x="3550397" y="2363147"/>
                </a:lnTo>
                <a:lnTo>
                  <a:pt x="3548061" y="2363148"/>
                </a:lnTo>
                <a:lnTo>
                  <a:pt x="3561105" y="2378021"/>
                </a:lnTo>
                <a:cubicBezTo>
                  <a:pt x="3570187" y="2388318"/>
                  <a:pt x="3575765" y="2395894"/>
                  <a:pt x="3577836" y="2400746"/>
                </a:cubicBezTo>
                <a:cubicBezTo>
                  <a:pt x="3578563" y="2404038"/>
                  <a:pt x="3578337" y="2405495"/>
                  <a:pt x="3577156" y="2405115"/>
                </a:cubicBezTo>
                <a:cubicBezTo>
                  <a:pt x="3558822" y="2407061"/>
                  <a:pt x="3536862" y="2401085"/>
                  <a:pt x="3511276" y="2387185"/>
                </a:cubicBezTo>
                <a:cubicBezTo>
                  <a:pt x="3485689" y="2373287"/>
                  <a:pt x="3462867" y="2367543"/>
                  <a:pt x="3442807" y="2369952"/>
                </a:cubicBezTo>
                <a:cubicBezTo>
                  <a:pt x="3441038" y="2370689"/>
                  <a:pt x="3438748" y="2370778"/>
                  <a:pt x="3435939" y="2370221"/>
                </a:cubicBezTo>
                <a:cubicBezTo>
                  <a:pt x="3433129" y="2369668"/>
                  <a:pt x="3430056" y="2366828"/>
                  <a:pt x="3426716" y="2361707"/>
                </a:cubicBezTo>
                <a:cubicBezTo>
                  <a:pt x="3407576" y="2364740"/>
                  <a:pt x="3386596" y="2361991"/>
                  <a:pt x="3363777" y="2353456"/>
                </a:cubicBezTo>
                <a:cubicBezTo>
                  <a:pt x="3340957" y="2344919"/>
                  <a:pt x="3319762" y="2342227"/>
                  <a:pt x="3300191" y="2345379"/>
                </a:cubicBezTo>
                <a:cubicBezTo>
                  <a:pt x="3299925" y="2345536"/>
                  <a:pt x="3298991" y="2346657"/>
                  <a:pt x="3297391" y="2348743"/>
                </a:cubicBezTo>
                <a:cubicBezTo>
                  <a:pt x="3295791" y="2350829"/>
                  <a:pt x="3295119" y="2352929"/>
                  <a:pt x="3295377" y="2355040"/>
                </a:cubicBezTo>
                <a:lnTo>
                  <a:pt x="3299563" y="2370662"/>
                </a:lnTo>
                <a:cubicBezTo>
                  <a:pt x="3316521" y="2367686"/>
                  <a:pt x="3335297" y="2369981"/>
                  <a:pt x="3355889" y="2377544"/>
                </a:cubicBezTo>
                <a:cubicBezTo>
                  <a:pt x="3376480" y="2385108"/>
                  <a:pt x="3395564" y="2389412"/>
                  <a:pt x="3413138" y="2390460"/>
                </a:cubicBezTo>
                <a:cubicBezTo>
                  <a:pt x="3416295" y="2389795"/>
                  <a:pt x="3422764" y="2390490"/>
                  <a:pt x="3432547" y="2392546"/>
                </a:cubicBezTo>
                <a:cubicBezTo>
                  <a:pt x="3442328" y="2394602"/>
                  <a:pt x="3452017" y="2397844"/>
                  <a:pt x="3461613" y="2402275"/>
                </a:cubicBezTo>
                <a:cubicBezTo>
                  <a:pt x="3471209" y="2406708"/>
                  <a:pt x="3477307" y="2412153"/>
                  <a:pt x="3479905" y="2418614"/>
                </a:cubicBezTo>
                <a:cubicBezTo>
                  <a:pt x="3477825" y="2421353"/>
                  <a:pt x="3475570" y="2423874"/>
                  <a:pt x="3473142" y="2426181"/>
                </a:cubicBezTo>
                <a:cubicBezTo>
                  <a:pt x="3470714" y="2428488"/>
                  <a:pt x="3468199" y="2430036"/>
                  <a:pt x="3465594" y="2430820"/>
                </a:cubicBezTo>
                <a:cubicBezTo>
                  <a:pt x="3464567" y="2431445"/>
                  <a:pt x="3462736" y="2431237"/>
                  <a:pt x="3460107" y="2430198"/>
                </a:cubicBezTo>
                <a:cubicBezTo>
                  <a:pt x="3457475" y="2429159"/>
                  <a:pt x="3455031" y="2424929"/>
                  <a:pt x="3452775" y="2417511"/>
                </a:cubicBezTo>
                <a:lnTo>
                  <a:pt x="3415648" y="2427460"/>
                </a:lnTo>
                <a:cubicBezTo>
                  <a:pt x="3415001" y="2432167"/>
                  <a:pt x="3414084" y="2436949"/>
                  <a:pt x="3412898" y="2441802"/>
                </a:cubicBezTo>
                <a:cubicBezTo>
                  <a:pt x="3411711" y="2446654"/>
                  <a:pt x="3410054" y="2449539"/>
                  <a:pt x="3407930" y="2450459"/>
                </a:cubicBezTo>
                <a:cubicBezTo>
                  <a:pt x="3393032" y="2452705"/>
                  <a:pt x="3375962" y="2450303"/>
                  <a:pt x="3356722" y="2443249"/>
                </a:cubicBezTo>
                <a:lnTo>
                  <a:pt x="3323964" y="2438969"/>
                </a:lnTo>
                <a:lnTo>
                  <a:pt x="3334373" y="2450102"/>
                </a:lnTo>
                <a:cubicBezTo>
                  <a:pt x="3344420" y="2458249"/>
                  <a:pt x="3354466" y="2466395"/>
                  <a:pt x="3364513" y="2474541"/>
                </a:cubicBezTo>
                <a:cubicBezTo>
                  <a:pt x="3374560" y="2482689"/>
                  <a:pt x="3379846" y="2488342"/>
                  <a:pt x="3380373" y="2491506"/>
                </a:cubicBezTo>
                <a:cubicBezTo>
                  <a:pt x="3383896" y="2489195"/>
                  <a:pt x="3390038" y="2489531"/>
                  <a:pt x="3398798" y="2492510"/>
                </a:cubicBezTo>
                <a:lnTo>
                  <a:pt x="3409625" y="2497861"/>
                </a:lnTo>
                <a:lnTo>
                  <a:pt x="3422215" y="2496862"/>
                </a:lnTo>
                <a:lnTo>
                  <a:pt x="3427811" y="2506849"/>
                </a:lnTo>
                <a:lnTo>
                  <a:pt x="3432938" y="2509383"/>
                </a:lnTo>
                <a:lnTo>
                  <a:pt x="3446759" y="2518968"/>
                </a:lnTo>
                <a:lnTo>
                  <a:pt x="3456020" y="2515533"/>
                </a:lnTo>
                <a:cubicBezTo>
                  <a:pt x="3459454" y="2515005"/>
                  <a:pt x="3462916" y="2517544"/>
                  <a:pt x="3466404" y="2523150"/>
                </a:cubicBezTo>
                <a:lnTo>
                  <a:pt x="3471726" y="2536282"/>
                </a:lnTo>
                <a:lnTo>
                  <a:pt x="3490161" y="2549069"/>
                </a:lnTo>
                <a:lnTo>
                  <a:pt x="3549325" y="2548612"/>
                </a:lnTo>
                <a:cubicBezTo>
                  <a:pt x="3574682" y="2552806"/>
                  <a:pt x="3598592" y="2552677"/>
                  <a:pt x="3621056" y="2548228"/>
                </a:cubicBezTo>
                <a:cubicBezTo>
                  <a:pt x="3649124" y="2545416"/>
                  <a:pt x="3681210" y="2555655"/>
                  <a:pt x="3717313" y="2578946"/>
                </a:cubicBezTo>
                <a:cubicBezTo>
                  <a:pt x="3753417" y="2602236"/>
                  <a:pt x="3785718" y="2612418"/>
                  <a:pt x="3814219" y="2609491"/>
                </a:cubicBezTo>
                <a:cubicBezTo>
                  <a:pt x="3823641" y="2608534"/>
                  <a:pt x="3834132" y="2612003"/>
                  <a:pt x="3845693" y="2619893"/>
                </a:cubicBezTo>
                <a:cubicBezTo>
                  <a:pt x="3857255" y="2627784"/>
                  <a:pt x="3867745" y="2631250"/>
                  <a:pt x="3877168" y="2630296"/>
                </a:cubicBezTo>
                <a:cubicBezTo>
                  <a:pt x="3878975" y="2628765"/>
                  <a:pt x="3882778" y="2626700"/>
                  <a:pt x="3888578" y="2624099"/>
                </a:cubicBezTo>
                <a:cubicBezTo>
                  <a:pt x="3894378" y="2621500"/>
                  <a:pt x="3899104" y="2625464"/>
                  <a:pt x="3902755" y="2635999"/>
                </a:cubicBezTo>
                <a:lnTo>
                  <a:pt x="3880490" y="2646149"/>
                </a:lnTo>
                <a:cubicBezTo>
                  <a:pt x="3828158" y="2657554"/>
                  <a:pt x="3774350" y="2661508"/>
                  <a:pt x="3719064" y="2658007"/>
                </a:cubicBezTo>
                <a:cubicBezTo>
                  <a:pt x="3691423" y="2656259"/>
                  <a:pt x="3664203" y="2656358"/>
                  <a:pt x="3637407" y="2658307"/>
                </a:cubicBezTo>
                <a:lnTo>
                  <a:pt x="3622511" y="2660450"/>
                </a:lnTo>
                <a:lnTo>
                  <a:pt x="3643253" y="2684349"/>
                </a:lnTo>
                <a:cubicBezTo>
                  <a:pt x="3649825" y="2693792"/>
                  <a:pt x="3653412" y="2701668"/>
                  <a:pt x="3654017" y="2707976"/>
                </a:cubicBezTo>
                <a:cubicBezTo>
                  <a:pt x="3669725" y="2715914"/>
                  <a:pt x="3682828" y="2731510"/>
                  <a:pt x="3693325" y="2754762"/>
                </a:cubicBezTo>
                <a:cubicBezTo>
                  <a:pt x="3703823" y="2778011"/>
                  <a:pt x="3716925" y="2793607"/>
                  <a:pt x="3732635" y="2801545"/>
                </a:cubicBezTo>
                <a:cubicBezTo>
                  <a:pt x="3753668" y="2810508"/>
                  <a:pt x="3772882" y="2825255"/>
                  <a:pt x="3790274" y="2845787"/>
                </a:cubicBezTo>
                <a:cubicBezTo>
                  <a:pt x="3807666" y="2866317"/>
                  <a:pt x="3827092" y="2881133"/>
                  <a:pt x="3848551" y="2890235"/>
                </a:cubicBezTo>
                <a:cubicBezTo>
                  <a:pt x="3857260" y="2895190"/>
                  <a:pt x="3864147" y="2905932"/>
                  <a:pt x="3869212" y="2922458"/>
                </a:cubicBezTo>
                <a:cubicBezTo>
                  <a:pt x="3874280" y="2938982"/>
                  <a:pt x="3881379" y="2949792"/>
                  <a:pt x="3890512" y="2954888"/>
                </a:cubicBezTo>
                <a:cubicBezTo>
                  <a:pt x="3893019" y="2954285"/>
                  <a:pt x="3896268" y="2953924"/>
                  <a:pt x="3900263" y="2953804"/>
                </a:cubicBezTo>
                <a:cubicBezTo>
                  <a:pt x="3904257" y="2953685"/>
                  <a:pt x="3904158" y="2960738"/>
                  <a:pt x="3899965" y="2974966"/>
                </a:cubicBezTo>
                <a:cubicBezTo>
                  <a:pt x="3911951" y="2979454"/>
                  <a:pt x="3929981" y="2993817"/>
                  <a:pt x="3954054" y="3018052"/>
                </a:cubicBezTo>
                <a:cubicBezTo>
                  <a:pt x="3978128" y="3042285"/>
                  <a:pt x="4004678" y="3071659"/>
                  <a:pt x="4033704" y="3106176"/>
                </a:cubicBezTo>
                <a:lnTo>
                  <a:pt x="4074193" y="3156801"/>
                </a:lnTo>
                <a:lnTo>
                  <a:pt x="4088073" y="3159126"/>
                </a:lnTo>
                <a:cubicBezTo>
                  <a:pt x="4097209" y="3161072"/>
                  <a:pt x="4104068" y="3169363"/>
                  <a:pt x="4108653" y="3184001"/>
                </a:cubicBezTo>
                <a:lnTo>
                  <a:pt x="4094023" y="3181595"/>
                </a:lnTo>
                <a:lnTo>
                  <a:pt x="4117505" y="3210956"/>
                </a:lnTo>
                <a:cubicBezTo>
                  <a:pt x="4144346" y="3246294"/>
                  <a:pt x="4166529" y="3277308"/>
                  <a:pt x="4184049" y="3304004"/>
                </a:cubicBezTo>
                <a:cubicBezTo>
                  <a:pt x="4201571" y="3330700"/>
                  <a:pt x="4210866" y="3348345"/>
                  <a:pt x="4211932" y="3356938"/>
                </a:cubicBezTo>
                <a:cubicBezTo>
                  <a:pt x="4220259" y="3362524"/>
                  <a:pt x="4227825" y="3370452"/>
                  <a:pt x="4234630" y="3380724"/>
                </a:cubicBezTo>
                <a:lnTo>
                  <a:pt x="4244999" y="3402371"/>
                </a:lnTo>
                <a:lnTo>
                  <a:pt x="4262830" y="3413087"/>
                </a:lnTo>
                <a:cubicBezTo>
                  <a:pt x="4273784" y="3417565"/>
                  <a:pt x="4283928" y="3419447"/>
                  <a:pt x="4293261" y="3418735"/>
                </a:cubicBezTo>
                <a:cubicBezTo>
                  <a:pt x="4297147" y="3430765"/>
                  <a:pt x="4303542" y="3437321"/>
                  <a:pt x="4312444" y="3438397"/>
                </a:cubicBezTo>
                <a:cubicBezTo>
                  <a:pt x="4321347" y="3439475"/>
                  <a:pt x="4330367" y="3440987"/>
                  <a:pt x="4339501" y="3442930"/>
                </a:cubicBezTo>
                <a:cubicBezTo>
                  <a:pt x="4348637" y="3444876"/>
                  <a:pt x="4355497" y="3453167"/>
                  <a:pt x="4360081" y="3467804"/>
                </a:cubicBezTo>
                <a:cubicBezTo>
                  <a:pt x="4348112" y="3469616"/>
                  <a:pt x="4335205" y="3467494"/>
                  <a:pt x="4321360" y="3461436"/>
                </a:cubicBezTo>
                <a:cubicBezTo>
                  <a:pt x="4307513" y="3455379"/>
                  <a:pt x="4294606" y="3453254"/>
                  <a:pt x="4282638" y="3455069"/>
                </a:cubicBezTo>
                <a:lnTo>
                  <a:pt x="4265036" y="3443753"/>
                </a:lnTo>
                <a:lnTo>
                  <a:pt x="4270805" y="3455587"/>
                </a:lnTo>
                <a:cubicBezTo>
                  <a:pt x="4277553" y="3465309"/>
                  <a:pt x="4285035" y="3472413"/>
                  <a:pt x="4293250" y="3476899"/>
                </a:cubicBezTo>
                <a:cubicBezTo>
                  <a:pt x="4289957" y="3489105"/>
                  <a:pt x="4291749" y="3498085"/>
                  <a:pt x="4298628" y="3503838"/>
                </a:cubicBezTo>
                <a:cubicBezTo>
                  <a:pt x="4305507" y="3509590"/>
                  <a:pt x="4312248" y="3515772"/>
                  <a:pt x="4318849" y="3522376"/>
                </a:cubicBezTo>
                <a:cubicBezTo>
                  <a:pt x="4325452" y="3528984"/>
                  <a:pt x="4326689" y="3539674"/>
                  <a:pt x="4322561" y="3554447"/>
                </a:cubicBezTo>
                <a:cubicBezTo>
                  <a:pt x="4311537" y="3549446"/>
                  <a:pt x="4301868" y="3540637"/>
                  <a:pt x="4293556" y="3528016"/>
                </a:cubicBezTo>
                <a:cubicBezTo>
                  <a:pt x="4285243" y="3515393"/>
                  <a:pt x="4275576" y="3506582"/>
                  <a:pt x="4264551" y="3501583"/>
                </a:cubicBezTo>
                <a:cubicBezTo>
                  <a:pt x="4263146" y="3489699"/>
                  <a:pt x="4257252" y="3476626"/>
                  <a:pt x="4246871" y="3462356"/>
                </a:cubicBezTo>
                <a:cubicBezTo>
                  <a:pt x="4236488" y="3448089"/>
                  <a:pt x="4228396" y="3439612"/>
                  <a:pt x="4222590" y="3436931"/>
                </a:cubicBezTo>
                <a:lnTo>
                  <a:pt x="4218142" y="3424298"/>
                </a:lnTo>
                <a:lnTo>
                  <a:pt x="4212232" y="3423703"/>
                </a:lnTo>
                <a:cubicBezTo>
                  <a:pt x="4208504" y="3416330"/>
                  <a:pt x="4201781" y="3411153"/>
                  <a:pt x="4192067" y="3408175"/>
                </a:cubicBezTo>
                <a:lnTo>
                  <a:pt x="4169035" y="3404508"/>
                </a:lnTo>
                <a:lnTo>
                  <a:pt x="4182637" y="3423947"/>
                </a:lnTo>
                <a:lnTo>
                  <a:pt x="4177637" y="3439328"/>
                </a:lnTo>
                <a:lnTo>
                  <a:pt x="4173324" y="3440813"/>
                </a:lnTo>
                <a:lnTo>
                  <a:pt x="4175838" y="3450198"/>
                </a:lnTo>
                <a:cubicBezTo>
                  <a:pt x="4174984" y="3453914"/>
                  <a:pt x="4173606" y="3455680"/>
                  <a:pt x="4171704" y="3455490"/>
                </a:cubicBezTo>
                <a:cubicBezTo>
                  <a:pt x="4166839" y="3456184"/>
                  <a:pt x="4161493" y="3454652"/>
                  <a:pt x="4155666" y="3450891"/>
                </a:cubicBezTo>
                <a:cubicBezTo>
                  <a:pt x="4149839" y="3447133"/>
                  <a:pt x="4144232" y="3444626"/>
                  <a:pt x="4138844" y="3443368"/>
                </a:cubicBezTo>
                <a:cubicBezTo>
                  <a:pt x="4135713" y="3442682"/>
                  <a:pt x="4129794" y="3440805"/>
                  <a:pt x="4121089" y="3437735"/>
                </a:cubicBezTo>
                <a:cubicBezTo>
                  <a:pt x="4112385" y="3434668"/>
                  <a:pt x="4103772" y="3430413"/>
                  <a:pt x="4095254" y="3424971"/>
                </a:cubicBezTo>
                <a:cubicBezTo>
                  <a:pt x="4086735" y="3419526"/>
                  <a:pt x="4081189" y="3412899"/>
                  <a:pt x="4078616" y="3405088"/>
                </a:cubicBezTo>
                <a:cubicBezTo>
                  <a:pt x="4074903" y="3406133"/>
                  <a:pt x="4067570" y="3406135"/>
                  <a:pt x="4056615" y="3405093"/>
                </a:cubicBezTo>
                <a:lnTo>
                  <a:pt x="4045916" y="3401989"/>
                </a:lnTo>
                <a:lnTo>
                  <a:pt x="4109182" y="3481093"/>
                </a:lnTo>
                <a:cubicBezTo>
                  <a:pt x="4136023" y="3516430"/>
                  <a:pt x="4158206" y="3547445"/>
                  <a:pt x="4175727" y="3574141"/>
                </a:cubicBezTo>
                <a:cubicBezTo>
                  <a:pt x="4193248" y="3600838"/>
                  <a:pt x="4202543" y="3618482"/>
                  <a:pt x="4203609" y="3627075"/>
                </a:cubicBezTo>
                <a:cubicBezTo>
                  <a:pt x="4220264" y="3638246"/>
                  <a:pt x="4233873" y="3658790"/>
                  <a:pt x="4244436" y="3688705"/>
                </a:cubicBezTo>
                <a:cubicBezTo>
                  <a:pt x="4255000" y="3718619"/>
                  <a:pt x="4268497" y="3738064"/>
                  <a:pt x="4284927" y="3747036"/>
                </a:cubicBezTo>
                <a:cubicBezTo>
                  <a:pt x="4281634" y="3759242"/>
                  <a:pt x="4283426" y="3768223"/>
                  <a:pt x="4290305" y="3773975"/>
                </a:cubicBezTo>
                <a:cubicBezTo>
                  <a:pt x="4297185" y="3779727"/>
                  <a:pt x="4303925" y="3785908"/>
                  <a:pt x="4310527" y="3792514"/>
                </a:cubicBezTo>
                <a:cubicBezTo>
                  <a:pt x="4317129" y="3799121"/>
                  <a:pt x="4318365" y="3809810"/>
                  <a:pt x="4314238" y="3824584"/>
                </a:cubicBezTo>
                <a:cubicBezTo>
                  <a:pt x="4303214" y="3819583"/>
                  <a:pt x="4293545" y="3810774"/>
                  <a:pt x="4285233" y="3798152"/>
                </a:cubicBezTo>
                <a:cubicBezTo>
                  <a:pt x="4276920" y="3785531"/>
                  <a:pt x="4267253" y="3776719"/>
                  <a:pt x="4256228" y="3771721"/>
                </a:cubicBezTo>
                <a:cubicBezTo>
                  <a:pt x="4254823" y="3759836"/>
                  <a:pt x="4248929" y="3746763"/>
                  <a:pt x="4238548" y="3732493"/>
                </a:cubicBezTo>
                <a:cubicBezTo>
                  <a:pt x="4228166" y="3718227"/>
                  <a:pt x="4220073" y="3709749"/>
                  <a:pt x="4214267" y="3707067"/>
                </a:cubicBezTo>
                <a:cubicBezTo>
                  <a:pt x="4215156" y="3698853"/>
                  <a:pt x="4212338" y="3690850"/>
                  <a:pt x="4205813" y="3683061"/>
                </a:cubicBezTo>
                <a:lnTo>
                  <a:pt x="4195085" y="3673384"/>
                </a:lnTo>
                <a:lnTo>
                  <a:pt x="4204163" y="3688395"/>
                </a:lnTo>
                <a:cubicBezTo>
                  <a:pt x="4208809" y="3697217"/>
                  <a:pt x="4211400" y="3703777"/>
                  <a:pt x="4211932" y="3708074"/>
                </a:cubicBezTo>
                <a:cubicBezTo>
                  <a:pt x="4228588" y="3719244"/>
                  <a:pt x="4242197" y="3739787"/>
                  <a:pt x="4252760" y="3769704"/>
                </a:cubicBezTo>
                <a:cubicBezTo>
                  <a:pt x="4263325" y="3799618"/>
                  <a:pt x="4276821" y="3819062"/>
                  <a:pt x="4293251" y="3828033"/>
                </a:cubicBezTo>
                <a:cubicBezTo>
                  <a:pt x="4289957" y="3840241"/>
                  <a:pt x="4291750" y="3849221"/>
                  <a:pt x="4298629" y="3854973"/>
                </a:cubicBezTo>
                <a:cubicBezTo>
                  <a:pt x="4305509" y="3860725"/>
                  <a:pt x="4312250" y="3866907"/>
                  <a:pt x="4318851" y="3873511"/>
                </a:cubicBezTo>
                <a:cubicBezTo>
                  <a:pt x="4325453" y="3880120"/>
                  <a:pt x="4326690" y="3890809"/>
                  <a:pt x="4322562" y="3905582"/>
                </a:cubicBezTo>
                <a:cubicBezTo>
                  <a:pt x="4311537" y="3900582"/>
                  <a:pt x="4301870" y="3891772"/>
                  <a:pt x="4293557" y="3879150"/>
                </a:cubicBezTo>
                <a:cubicBezTo>
                  <a:pt x="4285245" y="3866528"/>
                  <a:pt x="4275576" y="3857716"/>
                  <a:pt x="4264552" y="3852718"/>
                </a:cubicBezTo>
                <a:cubicBezTo>
                  <a:pt x="4263147" y="3840834"/>
                  <a:pt x="4257252" y="3827761"/>
                  <a:pt x="4246871" y="3813492"/>
                </a:cubicBezTo>
                <a:cubicBezTo>
                  <a:pt x="4236490" y="3799225"/>
                  <a:pt x="4228397" y="3790746"/>
                  <a:pt x="4222591" y="3788066"/>
                </a:cubicBezTo>
                <a:cubicBezTo>
                  <a:pt x="4223480" y="3779852"/>
                  <a:pt x="4220662" y="3771847"/>
                  <a:pt x="4214137" y="3764060"/>
                </a:cubicBezTo>
                <a:cubicBezTo>
                  <a:pt x="4207611" y="3756272"/>
                  <a:pt x="4200244" y="3749625"/>
                  <a:pt x="4192036" y="3744125"/>
                </a:cubicBezTo>
                <a:cubicBezTo>
                  <a:pt x="4183828" y="3738622"/>
                  <a:pt x="4177643" y="3735195"/>
                  <a:pt x="4173483" y="3733842"/>
                </a:cubicBezTo>
                <a:cubicBezTo>
                  <a:pt x="4174514" y="3727534"/>
                  <a:pt x="4174885" y="3721810"/>
                  <a:pt x="4174599" y="3716669"/>
                </a:cubicBezTo>
                <a:cubicBezTo>
                  <a:pt x="4174312" y="3711526"/>
                  <a:pt x="4173322" y="3708546"/>
                  <a:pt x="4171630" y="3707731"/>
                </a:cubicBezTo>
                <a:lnTo>
                  <a:pt x="4169709" y="3708251"/>
                </a:lnTo>
                <a:lnTo>
                  <a:pt x="4169314" y="3709465"/>
                </a:lnTo>
                <a:cubicBezTo>
                  <a:pt x="4166573" y="3712116"/>
                  <a:pt x="4164457" y="3712846"/>
                  <a:pt x="4162965" y="3711651"/>
                </a:cubicBezTo>
                <a:lnTo>
                  <a:pt x="4161856" y="3710376"/>
                </a:lnTo>
                <a:lnTo>
                  <a:pt x="4159135" y="3711111"/>
                </a:lnTo>
                <a:cubicBezTo>
                  <a:pt x="4152804" y="3713660"/>
                  <a:pt x="4148653" y="3716915"/>
                  <a:pt x="4146679" y="3720881"/>
                </a:cubicBezTo>
                <a:cubicBezTo>
                  <a:pt x="4146187" y="3722756"/>
                  <a:pt x="4146248" y="3724016"/>
                  <a:pt x="4146861" y="3724657"/>
                </a:cubicBezTo>
                <a:cubicBezTo>
                  <a:pt x="4147473" y="3725302"/>
                  <a:pt x="4147847" y="3725601"/>
                  <a:pt x="4147979" y="3725554"/>
                </a:cubicBezTo>
                <a:cubicBezTo>
                  <a:pt x="4155480" y="3729587"/>
                  <a:pt x="4161256" y="3737842"/>
                  <a:pt x="4165309" y="3750316"/>
                </a:cubicBezTo>
                <a:cubicBezTo>
                  <a:pt x="4169360" y="3762794"/>
                  <a:pt x="4175137" y="3771048"/>
                  <a:pt x="4182637" y="3775081"/>
                </a:cubicBezTo>
                <a:lnTo>
                  <a:pt x="4177639" y="3790462"/>
                </a:lnTo>
                <a:cubicBezTo>
                  <a:pt x="4174897" y="3793114"/>
                  <a:pt x="4172780" y="3793844"/>
                  <a:pt x="4171289" y="3792649"/>
                </a:cubicBezTo>
                <a:cubicBezTo>
                  <a:pt x="4166831" y="3790580"/>
                  <a:pt x="4163182" y="3786385"/>
                  <a:pt x="4160343" y="3780057"/>
                </a:cubicBezTo>
                <a:cubicBezTo>
                  <a:pt x="4157503" y="3773731"/>
                  <a:pt x="4154167" y="3768574"/>
                  <a:pt x="4150334" y="3764583"/>
                </a:cubicBezTo>
                <a:cubicBezTo>
                  <a:pt x="4148081" y="3762303"/>
                  <a:pt x="4144140" y="3757506"/>
                  <a:pt x="4138511" y="3750190"/>
                </a:cubicBezTo>
                <a:cubicBezTo>
                  <a:pt x="4132882" y="3742875"/>
                  <a:pt x="4127977" y="3734616"/>
                  <a:pt x="4123798" y="3725412"/>
                </a:cubicBezTo>
                <a:cubicBezTo>
                  <a:pt x="4119619" y="3716206"/>
                  <a:pt x="4118577" y="3707628"/>
                  <a:pt x="4120674" y="3699675"/>
                </a:cubicBezTo>
                <a:cubicBezTo>
                  <a:pt x="4116991" y="3698530"/>
                  <a:pt x="4110840" y="3694537"/>
                  <a:pt x="4102220" y="3687696"/>
                </a:cubicBezTo>
                <a:cubicBezTo>
                  <a:pt x="4093601" y="3680852"/>
                  <a:pt x="4085911" y="3671948"/>
                  <a:pt x="4079152" y="3660987"/>
                </a:cubicBezTo>
                <a:cubicBezTo>
                  <a:pt x="4072394" y="3650026"/>
                  <a:pt x="4069964" y="3637793"/>
                  <a:pt x="4071863" y="3624293"/>
                </a:cubicBezTo>
                <a:lnTo>
                  <a:pt x="4068462" y="3623187"/>
                </a:lnTo>
                <a:cubicBezTo>
                  <a:pt x="4063873" y="3634717"/>
                  <a:pt x="4059203" y="3636918"/>
                  <a:pt x="4054449" y="3629794"/>
                </a:cubicBezTo>
                <a:cubicBezTo>
                  <a:pt x="4049696" y="3622669"/>
                  <a:pt x="4046149" y="3617797"/>
                  <a:pt x="4043810" y="3615176"/>
                </a:cubicBezTo>
                <a:cubicBezTo>
                  <a:pt x="4035672" y="3611291"/>
                  <a:pt x="4028630" y="3604043"/>
                  <a:pt x="4022680" y="3593428"/>
                </a:cubicBezTo>
                <a:cubicBezTo>
                  <a:pt x="4016730" y="3582818"/>
                  <a:pt x="4009687" y="3575569"/>
                  <a:pt x="4001551" y="3571684"/>
                </a:cubicBezTo>
                <a:cubicBezTo>
                  <a:pt x="4000266" y="3557804"/>
                  <a:pt x="3996682" y="3549553"/>
                  <a:pt x="3990799" y="3546932"/>
                </a:cubicBezTo>
                <a:lnTo>
                  <a:pt x="3970846" y="3544701"/>
                </a:lnTo>
                <a:lnTo>
                  <a:pt x="3963391" y="3504014"/>
                </a:lnTo>
                <a:cubicBezTo>
                  <a:pt x="3956911" y="3500757"/>
                  <a:pt x="3950912" y="3495928"/>
                  <a:pt x="3945395" y="3489529"/>
                </a:cubicBezTo>
                <a:lnTo>
                  <a:pt x="3941852" y="3483924"/>
                </a:lnTo>
                <a:lnTo>
                  <a:pt x="3941023" y="3486474"/>
                </a:lnTo>
                <a:lnTo>
                  <a:pt x="3936773" y="3485093"/>
                </a:lnTo>
                <a:lnTo>
                  <a:pt x="3939218" y="3479756"/>
                </a:lnTo>
                <a:lnTo>
                  <a:pt x="3933429" y="3470597"/>
                </a:lnTo>
                <a:lnTo>
                  <a:pt x="3894257" y="3444971"/>
                </a:lnTo>
                <a:lnTo>
                  <a:pt x="3892478" y="3442854"/>
                </a:lnTo>
                <a:lnTo>
                  <a:pt x="3885531" y="3465958"/>
                </a:lnTo>
                <a:cubicBezTo>
                  <a:pt x="3897676" y="3472029"/>
                  <a:pt x="3908105" y="3483921"/>
                  <a:pt x="3916819" y="3501631"/>
                </a:cubicBezTo>
                <a:cubicBezTo>
                  <a:pt x="3925534" y="3519343"/>
                  <a:pt x="3936175" y="3531305"/>
                  <a:pt x="3948744" y="3537517"/>
                </a:cubicBezTo>
                <a:lnTo>
                  <a:pt x="3943746" y="3552898"/>
                </a:lnTo>
                <a:cubicBezTo>
                  <a:pt x="3914558" y="3540223"/>
                  <a:pt x="3888859" y="3516994"/>
                  <a:pt x="3866650" y="3483203"/>
                </a:cubicBezTo>
                <a:cubicBezTo>
                  <a:pt x="3855547" y="3466309"/>
                  <a:pt x="3843830" y="3451076"/>
                  <a:pt x="3831498" y="3437503"/>
                </a:cubicBezTo>
                <a:lnTo>
                  <a:pt x="3812868" y="3420356"/>
                </a:lnTo>
                <a:lnTo>
                  <a:pt x="3787378" y="3402531"/>
                </a:lnTo>
                <a:lnTo>
                  <a:pt x="3777252" y="3395452"/>
                </a:lnTo>
                <a:lnTo>
                  <a:pt x="3729766" y="3376004"/>
                </a:lnTo>
                <a:lnTo>
                  <a:pt x="3731024" y="3380118"/>
                </a:lnTo>
                <a:lnTo>
                  <a:pt x="3736085" y="3383850"/>
                </a:lnTo>
                <a:lnTo>
                  <a:pt x="3734178" y="3395463"/>
                </a:lnTo>
                <a:lnTo>
                  <a:pt x="3734902" y="3393229"/>
                </a:lnTo>
                <a:lnTo>
                  <a:pt x="3760005" y="3405640"/>
                </a:lnTo>
                <a:lnTo>
                  <a:pt x="3728654" y="3412457"/>
                </a:lnTo>
                <a:lnTo>
                  <a:pt x="3733971" y="3396096"/>
                </a:lnTo>
                <a:lnTo>
                  <a:pt x="3729910" y="3402248"/>
                </a:lnTo>
                <a:cubicBezTo>
                  <a:pt x="3716735" y="3404733"/>
                  <a:pt x="3702880" y="3404258"/>
                  <a:pt x="3688350" y="3400826"/>
                </a:cubicBezTo>
                <a:cubicBezTo>
                  <a:pt x="3673820" y="3397393"/>
                  <a:pt x="3659966" y="3396921"/>
                  <a:pt x="3646789" y="3399406"/>
                </a:cubicBezTo>
                <a:cubicBezTo>
                  <a:pt x="3641416" y="3385323"/>
                  <a:pt x="3634281" y="3379559"/>
                  <a:pt x="3625385" y="3382118"/>
                </a:cubicBezTo>
                <a:cubicBezTo>
                  <a:pt x="3616489" y="3384676"/>
                  <a:pt x="3610368" y="3387013"/>
                  <a:pt x="3607021" y="3389131"/>
                </a:cubicBezTo>
                <a:lnTo>
                  <a:pt x="3603883" y="3377415"/>
                </a:lnTo>
                <a:cubicBezTo>
                  <a:pt x="3619365" y="3373178"/>
                  <a:pt x="3635068" y="3370191"/>
                  <a:pt x="3650989" y="3368453"/>
                </a:cubicBezTo>
                <a:lnTo>
                  <a:pt x="3673498" y="3368376"/>
                </a:lnTo>
                <a:lnTo>
                  <a:pt x="3636365" y="3351242"/>
                </a:lnTo>
                <a:lnTo>
                  <a:pt x="3616673" y="3338569"/>
                </a:lnTo>
                <a:lnTo>
                  <a:pt x="3587992" y="3344004"/>
                </a:lnTo>
                <a:lnTo>
                  <a:pt x="3589250" y="3365420"/>
                </a:lnTo>
                <a:cubicBezTo>
                  <a:pt x="3588067" y="3368578"/>
                  <a:pt x="3587083" y="3369676"/>
                  <a:pt x="3586300" y="3368714"/>
                </a:cubicBezTo>
                <a:cubicBezTo>
                  <a:pt x="3578081" y="3364537"/>
                  <a:pt x="3570183" y="3358205"/>
                  <a:pt x="3562602" y="3349719"/>
                </a:cubicBezTo>
                <a:lnTo>
                  <a:pt x="3562056" y="3348919"/>
                </a:lnTo>
                <a:lnTo>
                  <a:pt x="3561240" y="3349075"/>
                </a:lnTo>
                <a:cubicBezTo>
                  <a:pt x="3547920" y="3352644"/>
                  <a:pt x="3534121" y="3353725"/>
                  <a:pt x="3519845" y="3352318"/>
                </a:cubicBezTo>
                <a:lnTo>
                  <a:pt x="3486934" y="3343631"/>
                </a:lnTo>
                <a:lnTo>
                  <a:pt x="3498385" y="3359841"/>
                </a:lnTo>
                <a:lnTo>
                  <a:pt x="3498782" y="3359971"/>
                </a:lnTo>
                <a:cubicBezTo>
                  <a:pt x="3500588" y="3358442"/>
                  <a:pt x="3504392" y="3356376"/>
                  <a:pt x="3510192" y="3353775"/>
                </a:cubicBezTo>
                <a:cubicBezTo>
                  <a:pt x="3515993" y="3351175"/>
                  <a:pt x="3520718" y="3355140"/>
                  <a:pt x="3524370" y="3365674"/>
                </a:cubicBezTo>
                <a:lnTo>
                  <a:pt x="3503666" y="3375113"/>
                </a:lnTo>
                <a:lnTo>
                  <a:pt x="3506913" y="3384660"/>
                </a:lnTo>
                <a:cubicBezTo>
                  <a:pt x="3521753" y="3394123"/>
                  <a:pt x="3533238" y="3410945"/>
                  <a:pt x="3541367" y="3435128"/>
                </a:cubicBezTo>
                <a:lnTo>
                  <a:pt x="3541626" y="3435671"/>
                </a:lnTo>
                <a:lnTo>
                  <a:pt x="3571641" y="3460894"/>
                </a:lnTo>
                <a:lnTo>
                  <a:pt x="3594555" y="3499312"/>
                </a:lnTo>
                <a:lnTo>
                  <a:pt x="3604087" y="3506293"/>
                </a:lnTo>
                <a:cubicBezTo>
                  <a:pt x="3612911" y="3514587"/>
                  <a:pt x="3621139" y="3524274"/>
                  <a:pt x="3628769" y="3535355"/>
                </a:cubicBezTo>
                <a:cubicBezTo>
                  <a:pt x="3644031" y="3557515"/>
                  <a:pt x="3661886" y="3574191"/>
                  <a:pt x="3682331" y="3585384"/>
                </a:cubicBezTo>
                <a:cubicBezTo>
                  <a:pt x="3690503" y="3591182"/>
                  <a:pt x="3696287" y="3602555"/>
                  <a:pt x="3699681" y="3619504"/>
                </a:cubicBezTo>
                <a:lnTo>
                  <a:pt x="3702489" y="3628004"/>
                </a:lnTo>
                <a:lnTo>
                  <a:pt x="3718735" y="3633373"/>
                </a:lnTo>
                <a:cubicBezTo>
                  <a:pt x="3730296" y="3641264"/>
                  <a:pt x="3740787" y="3644730"/>
                  <a:pt x="3750210" y="3643775"/>
                </a:cubicBezTo>
                <a:cubicBezTo>
                  <a:pt x="3752017" y="3642246"/>
                  <a:pt x="3755820" y="3640180"/>
                  <a:pt x="3761620" y="3637579"/>
                </a:cubicBezTo>
                <a:cubicBezTo>
                  <a:pt x="3767421" y="3634979"/>
                  <a:pt x="3772146" y="3638944"/>
                  <a:pt x="3775797" y="3649478"/>
                </a:cubicBezTo>
                <a:lnTo>
                  <a:pt x="3753532" y="3659629"/>
                </a:lnTo>
                <a:lnTo>
                  <a:pt x="3728619" y="3663235"/>
                </a:lnTo>
                <a:lnTo>
                  <a:pt x="3728313" y="3664224"/>
                </a:lnTo>
                <a:lnTo>
                  <a:pt x="3751682" y="3675777"/>
                </a:lnTo>
                <a:lnTo>
                  <a:pt x="3731843" y="3680090"/>
                </a:lnTo>
                <a:lnTo>
                  <a:pt x="3746045" y="3691124"/>
                </a:lnTo>
                <a:lnTo>
                  <a:pt x="3748494" y="3693867"/>
                </a:lnTo>
                <a:lnTo>
                  <a:pt x="3748598" y="3693548"/>
                </a:lnTo>
                <a:lnTo>
                  <a:pt x="3751998" y="3694653"/>
                </a:lnTo>
                <a:lnTo>
                  <a:pt x="3751184" y="3696878"/>
                </a:lnTo>
                <a:lnTo>
                  <a:pt x="3774582" y="3723071"/>
                </a:lnTo>
                <a:cubicBezTo>
                  <a:pt x="3796124" y="3749581"/>
                  <a:pt x="3819617" y="3781454"/>
                  <a:pt x="3845061" y="3818688"/>
                </a:cubicBezTo>
                <a:cubicBezTo>
                  <a:pt x="3870505" y="3855924"/>
                  <a:pt x="3894822" y="3893458"/>
                  <a:pt x="3918012" y="3931293"/>
                </a:cubicBezTo>
                <a:cubicBezTo>
                  <a:pt x="3941200" y="3969127"/>
                  <a:pt x="3960185" y="4002197"/>
                  <a:pt x="3974960" y="4030505"/>
                </a:cubicBezTo>
                <a:cubicBezTo>
                  <a:pt x="3989736" y="4058813"/>
                  <a:pt x="3997227" y="4077296"/>
                  <a:pt x="3997432" y="4085953"/>
                </a:cubicBezTo>
                <a:cubicBezTo>
                  <a:pt x="4012893" y="4098726"/>
                  <a:pt x="4024389" y="4120523"/>
                  <a:pt x="4031920" y="4151342"/>
                </a:cubicBezTo>
                <a:cubicBezTo>
                  <a:pt x="4039453" y="4182159"/>
                  <a:pt x="4050947" y="4202850"/>
                  <a:pt x="4066401" y="4213414"/>
                </a:cubicBezTo>
                <a:cubicBezTo>
                  <a:pt x="4061909" y="4225231"/>
                  <a:pt x="4062798" y="4234347"/>
                  <a:pt x="4069070" y="4240755"/>
                </a:cubicBezTo>
                <a:cubicBezTo>
                  <a:pt x="4075343" y="4247164"/>
                  <a:pt x="4081434" y="4253986"/>
                  <a:pt x="4087346" y="4261215"/>
                </a:cubicBezTo>
                <a:cubicBezTo>
                  <a:pt x="4093256" y="4268448"/>
                  <a:pt x="4093423" y="4279206"/>
                  <a:pt x="4087845" y="4293496"/>
                </a:cubicBezTo>
                <a:cubicBezTo>
                  <a:pt x="4077373" y="4287422"/>
                  <a:pt x="4068630" y="4277693"/>
                  <a:pt x="4061615" y="4264307"/>
                </a:cubicBezTo>
                <a:cubicBezTo>
                  <a:pt x="4054601" y="4250920"/>
                  <a:pt x="4045859" y="4241189"/>
                  <a:pt x="4035386" y="4235119"/>
                </a:cubicBezTo>
                <a:cubicBezTo>
                  <a:pt x="4035172" y="4223153"/>
                  <a:pt x="4030609" y="4209558"/>
                  <a:pt x="4021700" y="4194325"/>
                </a:cubicBezTo>
                <a:cubicBezTo>
                  <a:pt x="4012790" y="4179096"/>
                  <a:pt x="4005583" y="4169855"/>
                  <a:pt x="4000072" y="4166608"/>
                </a:cubicBezTo>
                <a:cubicBezTo>
                  <a:pt x="4001774" y="4158523"/>
                  <a:pt x="3999767" y="4150279"/>
                  <a:pt x="3994051" y="4141880"/>
                </a:cubicBezTo>
                <a:cubicBezTo>
                  <a:pt x="3988333" y="4133481"/>
                  <a:pt x="3981665" y="4126133"/>
                  <a:pt x="3974045" y="4119843"/>
                </a:cubicBezTo>
                <a:cubicBezTo>
                  <a:pt x="3966425" y="4113551"/>
                  <a:pt x="3960613" y="4109524"/>
                  <a:pt x="3956607" y="4107765"/>
                </a:cubicBezTo>
                <a:cubicBezTo>
                  <a:pt x="3958262" y="4101591"/>
                  <a:pt x="3959202" y="4095932"/>
                  <a:pt x="3959427" y="4090789"/>
                </a:cubicBezTo>
                <a:cubicBezTo>
                  <a:pt x="3959655" y="4085641"/>
                  <a:pt x="3958967" y="4082578"/>
                  <a:pt x="3957364" y="4081599"/>
                </a:cubicBezTo>
                <a:cubicBezTo>
                  <a:pt x="3955403" y="4081106"/>
                  <a:pt x="3951146" y="4081812"/>
                  <a:pt x="3944594" y="4083718"/>
                </a:cubicBezTo>
                <a:cubicBezTo>
                  <a:pt x="3938042" y="4085623"/>
                  <a:pt x="3933587" y="4088449"/>
                  <a:pt x="3931228" y="4092199"/>
                </a:cubicBezTo>
                <a:cubicBezTo>
                  <a:pt x="3930552" y="4094016"/>
                  <a:pt x="3930487" y="4095276"/>
                  <a:pt x="3931033" y="4095975"/>
                </a:cubicBezTo>
                <a:cubicBezTo>
                  <a:pt x="3931578" y="4096677"/>
                  <a:pt x="3931920" y="4097012"/>
                  <a:pt x="3932057" y="4096978"/>
                </a:cubicBezTo>
                <a:cubicBezTo>
                  <a:pt x="3939118" y="4101737"/>
                  <a:pt x="3944044" y="4110527"/>
                  <a:pt x="3946834" y="4123343"/>
                </a:cubicBezTo>
                <a:cubicBezTo>
                  <a:pt x="3949623" y="4136161"/>
                  <a:pt x="3954548" y="4144951"/>
                  <a:pt x="3961610" y="4149710"/>
                </a:cubicBezTo>
                <a:lnTo>
                  <a:pt x="3955105" y="4164518"/>
                </a:lnTo>
                <a:cubicBezTo>
                  <a:pt x="3952113" y="4166883"/>
                  <a:pt x="3949934" y="4167398"/>
                  <a:pt x="3948568" y="4166061"/>
                </a:cubicBezTo>
                <a:cubicBezTo>
                  <a:pt x="3944339" y="4163558"/>
                  <a:pt x="3941126" y="4159020"/>
                  <a:pt x="3938932" y="4152440"/>
                </a:cubicBezTo>
                <a:cubicBezTo>
                  <a:pt x="3936736" y="4145864"/>
                  <a:pt x="3933929" y="4140400"/>
                  <a:pt x="3930512" y="4136048"/>
                </a:cubicBezTo>
                <a:cubicBezTo>
                  <a:pt x="3928498" y="4133554"/>
                  <a:pt x="3925055" y="4128388"/>
                  <a:pt x="3920182" y="4120548"/>
                </a:cubicBezTo>
                <a:cubicBezTo>
                  <a:pt x="3915310" y="4112710"/>
                  <a:pt x="3911251" y="4104003"/>
                  <a:pt x="3908009" y="4094430"/>
                </a:cubicBezTo>
                <a:cubicBezTo>
                  <a:pt x="3904767" y="4084853"/>
                  <a:pt x="3904585" y="4076212"/>
                  <a:pt x="3907465" y="4068509"/>
                </a:cubicBezTo>
                <a:cubicBezTo>
                  <a:pt x="3903913" y="4067003"/>
                  <a:pt x="3898190" y="4062417"/>
                  <a:pt x="3890294" y="4054752"/>
                </a:cubicBezTo>
                <a:cubicBezTo>
                  <a:pt x="3882400" y="4047083"/>
                  <a:pt x="3875634" y="4037459"/>
                  <a:pt x="3870001" y="4025878"/>
                </a:cubicBezTo>
                <a:cubicBezTo>
                  <a:pt x="3864367" y="4014299"/>
                  <a:pt x="3863168" y="4001885"/>
                  <a:pt x="3866401" y="3988640"/>
                </a:cubicBezTo>
                <a:lnTo>
                  <a:pt x="3863128" y="3987202"/>
                </a:lnTo>
                <a:cubicBezTo>
                  <a:pt x="3857414" y="3998217"/>
                  <a:pt x="3852547" y="3999944"/>
                  <a:pt x="3848527" y="3992381"/>
                </a:cubicBezTo>
                <a:cubicBezTo>
                  <a:pt x="3844506" y="3984817"/>
                  <a:pt x="3841462" y="3979616"/>
                  <a:pt x="3839395" y="3976775"/>
                </a:cubicBezTo>
                <a:cubicBezTo>
                  <a:pt x="3831686" y="3972100"/>
                  <a:pt x="3825400" y="3964186"/>
                  <a:pt x="3820537" y="3953032"/>
                </a:cubicBezTo>
                <a:cubicBezTo>
                  <a:pt x="3815673" y="3941882"/>
                  <a:pt x="3809386" y="3933967"/>
                  <a:pt x="3801678" y="3929292"/>
                </a:cubicBezTo>
                <a:cubicBezTo>
                  <a:pt x="3801782" y="3915353"/>
                  <a:pt x="3799036" y="3906786"/>
                  <a:pt x="3793443" y="3903592"/>
                </a:cubicBezTo>
                <a:lnTo>
                  <a:pt x="3773813" y="3899384"/>
                </a:lnTo>
                <a:lnTo>
                  <a:pt x="3770446" y="3858158"/>
                </a:lnTo>
                <a:cubicBezTo>
                  <a:pt x="3758199" y="3850386"/>
                  <a:pt x="3748493" y="3836551"/>
                  <a:pt x="3741326" y="3816660"/>
                </a:cubicBezTo>
                <a:cubicBezTo>
                  <a:pt x="3734161" y="3796765"/>
                  <a:pt x="3724454" y="3782933"/>
                  <a:pt x="3712207" y="3775161"/>
                </a:cubicBezTo>
                <a:lnTo>
                  <a:pt x="3696763" y="3812538"/>
                </a:lnTo>
                <a:cubicBezTo>
                  <a:pt x="3708242" y="3819789"/>
                  <a:pt x="3717435" y="3832660"/>
                  <a:pt x="3724343" y="3851150"/>
                </a:cubicBezTo>
                <a:cubicBezTo>
                  <a:pt x="3731250" y="3869643"/>
                  <a:pt x="3740647" y="3882603"/>
                  <a:pt x="3752535" y="3890037"/>
                </a:cubicBezTo>
                <a:lnTo>
                  <a:pt x="3746030" y="3904843"/>
                </a:lnTo>
                <a:cubicBezTo>
                  <a:pt x="3718250" y="3889324"/>
                  <a:pt x="3694992" y="3863652"/>
                  <a:pt x="3676259" y="3827817"/>
                </a:cubicBezTo>
                <a:cubicBezTo>
                  <a:pt x="3657525" y="3791985"/>
                  <a:pt x="3635689" y="3762520"/>
                  <a:pt x="3610753" y="3739418"/>
                </a:cubicBezTo>
                <a:cubicBezTo>
                  <a:pt x="3588050" y="3725028"/>
                  <a:pt x="3564073" y="3712287"/>
                  <a:pt x="3538823" y="3701194"/>
                </a:cubicBezTo>
                <a:cubicBezTo>
                  <a:pt x="3526198" y="3695647"/>
                  <a:pt x="3514756" y="3687861"/>
                  <a:pt x="3504497" y="3677832"/>
                </a:cubicBezTo>
                <a:lnTo>
                  <a:pt x="3501027" y="3673142"/>
                </a:lnTo>
                <a:lnTo>
                  <a:pt x="3431329" y="3683176"/>
                </a:lnTo>
                <a:lnTo>
                  <a:pt x="3411968" y="3682909"/>
                </a:lnTo>
                <a:lnTo>
                  <a:pt x="3411965" y="3682997"/>
                </a:lnTo>
                <a:cubicBezTo>
                  <a:pt x="3410473" y="3686021"/>
                  <a:pt x="3409385" y="3687017"/>
                  <a:pt x="3408701" y="3685981"/>
                </a:cubicBezTo>
                <a:lnTo>
                  <a:pt x="3405476" y="3682820"/>
                </a:lnTo>
                <a:lnTo>
                  <a:pt x="3403465" y="3682792"/>
                </a:lnTo>
                <a:lnTo>
                  <a:pt x="3390668" y="3678910"/>
                </a:lnTo>
                <a:lnTo>
                  <a:pt x="3390702" y="3678945"/>
                </a:lnTo>
                <a:cubicBezTo>
                  <a:pt x="3413152" y="3706474"/>
                  <a:pt x="3424350" y="3726576"/>
                  <a:pt x="3424296" y="3739249"/>
                </a:cubicBezTo>
                <a:cubicBezTo>
                  <a:pt x="3439137" y="3748712"/>
                  <a:pt x="3450621" y="3765535"/>
                  <a:pt x="3458751" y="3789716"/>
                </a:cubicBezTo>
                <a:lnTo>
                  <a:pt x="3460956" y="3794327"/>
                </a:lnTo>
                <a:lnTo>
                  <a:pt x="3475520" y="3803432"/>
                </a:lnTo>
                <a:cubicBezTo>
                  <a:pt x="3501731" y="3822677"/>
                  <a:pt x="3530440" y="3847158"/>
                  <a:pt x="3561645" y="3876879"/>
                </a:cubicBezTo>
                <a:cubicBezTo>
                  <a:pt x="3592851" y="3906597"/>
                  <a:pt x="3619680" y="3935221"/>
                  <a:pt x="3642130" y="3962749"/>
                </a:cubicBezTo>
                <a:cubicBezTo>
                  <a:pt x="3664581" y="3990278"/>
                  <a:pt x="3675778" y="4010380"/>
                  <a:pt x="3675724" y="4023053"/>
                </a:cubicBezTo>
                <a:cubicBezTo>
                  <a:pt x="3690565" y="4032516"/>
                  <a:pt x="3702049" y="4049339"/>
                  <a:pt x="3710178" y="4073521"/>
                </a:cubicBezTo>
                <a:cubicBezTo>
                  <a:pt x="3718309" y="4097700"/>
                  <a:pt x="3729793" y="4114523"/>
                  <a:pt x="3744634" y="4123985"/>
                </a:cubicBezTo>
                <a:cubicBezTo>
                  <a:pt x="3764671" y="4134999"/>
                  <a:pt x="3782320" y="4151586"/>
                  <a:pt x="3797581" y="4173748"/>
                </a:cubicBezTo>
                <a:cubicBezTo>
                  <a:pt x="3812844" y="4195908"/>
                  <a:pt x="3830697" y="4212584"/>
                  <a:pt x="3851143" y="4223777"/>
                </a:cubicBezTo>
                <a:cubicBezTo>
                  <a:pt x="3859316" y="4229574"/>
                  <a:pt x="3865098" y="4240948"/>
                  <a:pt x="3868493" y="4257897"/>
                </a:cubicBezTo>
                <a:cubicBezTo>
                  <a:pt x="3871890" y="4274845"/>
                  <a:pt x="3877878" y="4286308"/>
                  <a:pt x="3886458" y="4292287"/>
                </a:cubicBezTo>
                <a:cubicBezTo>
                  <a:pt x="3889011" y="4291937"/>
                  <a:pt x="3892281" y="4291901"/>
                  <a:pt x="3896268" y="4292180"/>
                </a:cubicBezTo>
                <a:cubicBezTo>
                  <a:pt x="3900254" y="4292458"/>
                  <a:pt x="3899453" y="4299467"/>
                  <a:pt x="3893864" y="4313207"/>
                </a:cubicBezTo>
                <a:cubicBezTo>
                  <a:pt x="3905344" y="4318867"/>
                  <a:pt x="3921854" y="4334953"/>
                  <a:pt x="3943394" y="4361465"/>
                </a:cubicBezTo>
                <a:cubicBezTo>
                  <a:pt x="3964935" y="4387974"/>
                  <a:pt x="3988429" y="4419847"/>
                  <a:pt x="4013873" y="4457081"/>
                </a:cubicBezTo>
                <a:cubicBezTo>
                  <a:pt x="4039317" y="4494316"/>
                  <a:pt x="4063633" y="4531851"/>
                  <a:pt x="4086824" y="4569686"/>
                </a:cubicBezTo>
                <a:cubicBezTo>
                  <a:pt x="4110012" y="4607520"/>
                  <a:pt x="4128996" y="4640590"/>
                  <a:pt x="4143773" y="4668898"/>
                </a:cubicBezTo>
                <a:cubicBezTo>
                  <a:pt x="4158548" y="4697206"/>
                  <a:pt x="4166040" y="4715689"/>
                  <a:pt x="4166244" y="4724345"/>
                </a:cubicBezTo>
                <a:cubicBezTo>
                  <a:pt x="4181704" y="4737119"/>
                  <a:pt x="4193200" y="4758916"/>
                  <a:pt x="4200732" y="4789735"/>
                </a:cubicBezTo>
                <a:cubicBezTo>
                  <a:pt x="4208265" y="4820552"/>
                  <a:pt x="4219758" y="4841243"/>
                  <a:pt x="4235213" y="4851807"/>
                </a:cubicBezTo>
                <a:cubicBezTo>
                  <a:pt x="4230720" y="4863625"/>
                  <a:pt x="4231610" y="4872740"/>
                  <a:pt x="4237882" y="4879148"/>
                </a:cubicBezTo>
                <a:cubicBezTo>
                  <a:pt x="4244155" y="4885557"/>
                  <a:pt x="4250247" y="4892379"/>
                  <a:pt x="4256157" y="4899608"/>
                </a:cubicBezTo>
                <a:cubicBezTo>
                  <a:pt x="4262068" y="4906841"/>
                  <a:pt x="4262235" y="4917599"/>
                  <a:pt x="4256656" y="4931889"/>
                </a:cubicBezTo>
                <a:cubicBezTo>
                  <a:pt x="4246185" y="4925815"/>
                  <a:pt x="4237441" y="4916087"/>
                  <a:pt x="4230428" y="4902700"/>
                </a:cubicBezTo>
                <a:cubicBezTo>
                  <a:pt x="4223413" y="4889313"/>
                  <a:pt x="4214671" y="4879582"/>
                  <a:pt x="4204198" y="4873512"/>
                </a:cubicBezTo>
                <a:cubicBezTo>
                  <a:pt x="4203984" y="4861546"/>
                  <a:pt x="4199421" y="4847951"/>
                  <a:pt x="4190512" y="4832718"/>
                </a:cubicBezTo>
                <a:cubicBezTo>
                  <a:pt x="4181603" y="4817489"/>
                  <a:pt x="4174394" y="4808248"/>
                  <a:pt x="4168884" y="4805001"/>
                </a:cubicBezTo>
                <a:cubicBezTo>
                  <a:pt x="4170587" y="4796916"/>
                  <a:pt x="4168580" y="4788672"/>
                  <a:pt x="4162863" y="4780273"/>
                </a:cubicBezTo>
                <a:cubicBezTo>
                  <a:pt x="4157145" y="4771874"/>
                  <a:pt x="4150477" y="4764526"/>
                  <a:pt x="4142858" y="4758236"/>
                </a:cubicBezTo>
                <a:cubicBezTo>
                  <a:pt x="4135238" y="4751944"/>
                  <a:pt x="4129425" y="4747917"/>
                  <a:pt x="4125420" y="4746158"/>
                </a:cubicBezTo>
                <a:cubicBezTo>
                  <a:pt x="4127074" y="4739984"/>
                  <a:pt x="4128014" y="4734325"/>
                  <a:pt x="4128240" y="4729181"/>
                </a:cubicBezTo>
                <a:cubicBezTo>
                  <a:pt x="4128467" y="4724034"/>
                  <a:pt x="4127778" y="4720971"/>
                  <a:pt x="4126175" y="4719992"/>
                </a:cubicBezTo>
                <a:cubicBezTo>
                  <a:pt x="4124216" y="4719499"/>
                  <a:pt x="4119957" y="4720205"/>
                  <a:pt x="4113406" y="4722111"/>
                </a:cubicBezTo>
                <a:cubicBezTo>
                  <a:pt x="4106854" y="4724015"/>
                  <a:pt x="4102399" y="4726842"/>
                  <a:pt x="4100039" y="4730592"/>
                </a:cubicBezTo>
                <a:cubicBezTo>
                  <a:pt x="4099363" y="4732409"/>
                  <a:pt x="4099298" y="4733669"/>
                  <a:pt x="4099845" y="4734368"/>
                </a:cubicBezTo>
                <a:cubicBezTo>
                  <a:pt x="4100390" y="4735070"/>
                  <a:pt x="4100732" y="4735405"/>
                  <a:pt x="4100868" y="4735371"/>
                </a:cubicBezTo>
                <a:cubicBezTo>
                  <a:pt x="4107929" y="4740130"/>
                  <a:pt x="4112855" y="4748920"/>
                  <a:pt x="4115646" y="4761736"/>
                </a:cubicBezTo>
                <a:cubicBezTo>
                  <a:pt x="4118434" y="4774554"/>
                  <a:pt x="4123361" y="4783344"/>
                  <a:pt x="4130422" y="4788103"/>
                </a:cubicBezTo>
                <a:lnTo>
                  <a:pt x="4123917" y="4802910"/>
                </a:lnTo>
                <a:cubicBezTo>
                  <a:pt x="4120925" y="4805275"/>
                  <a:pt x="4118746" y="4805791"/>
                  <a:pt x="4117381" y="4804454"/>
                </a:cubicBezTo>
                <a:cubicBezTo>
                  <a:pt x="4113151" y="4801951"/>
                  <a:pt x="4109938" y="4797413"/>
                  <a:pt x="4107743" y="4790833"/>
                </a:cubicBezTo>
                <a:cubicBezTo>
                  <a:pt x="4105548" y="4784257"/>
                  <a:pt x="4102741" y="4778793"/>
                  <a:pt x="4099325" y="4774441"/>
                </a:cubicBezTo>
                <a:cubicBezTo>
                  <a:pt x="4097310" y="4771947"/>
                  <a:pt x="4093867" y="4766782"/>
                  <a:pt x="4088995" y="4758941"/>
                </a:cubicBezTo>
                <a:cubicBezTo>
                  <a:pt x="4084121" y="4751103"/>
                  <a:pt x="4080063" y="4742396"/>
                  <a:pt x="4076821" y="4732823"/>
                </a:cubicBezTo>
                <a:cubicBezTo>
                  <a:pt x="4073579" y="4723246"/>
                  <a:pt x="4073397" y="4714605"/>
                  <a:pt x="4076277" y="4706902"/>
                </a:cubicBezTo>
                <a:cubicBezTo>
                  <a:pt x="4072725" y="4705396"/>
                  <a:pt x="4067002" y="4700810"/>
                  <a:pt x="4059106" y="4693145"/>
                </a:cubicBezTo>
                <a:cubicBezTo>
                  <a:pt x="4051211" y="4685476"/>
                  <a:pt x="4044447" y="4675851"/>
                  <a:pt x="4038813" y="4664271"/>
                </a:cubicBezTo>
                <a:cubicBezTo>
                  <a:pt x="4033179" y="4652692"/>
                  <a:pt x="4031980" y="4640278"/>
                  <a:pt x="4035213" y="4627033"/>
                </a:cubicBezTo>
                <a:lnTo>
                  <a:pt x="4031939" y="4625595"/>
                </a:lnTo>
                <a:cubicBezTo>
                  <a:pt x="4026226" y="4636610"/>
                  <a:pt x="4021359" y="4638337"/>
                  <a:pt x="4017339" y="4630773"/>
                </a:cubicBezTo>
                <a:cubicBezTo>
                  <a:pt x="4013319" y="4623210"/>
                  <a:pt x="4010275" y="4618009"/>
                  <a:pt x="4008207" y="4615168"/>
                </a:cubicBezTo>
                <a:cubicBezTo>
                  <a:pt x="4000498" y="4610493"/>
                  <a:pt x="3994213" y="4602579"/>
                  <a:pt x="3989349" y="4591425"/>
                </a:cubicBezTo>
                <a:lnTo>
                  <a:pt x="3981462" y="4581497"/>
                </a:lnTo>
                <a:lnTo>
                  <a:pt x="3981083" y="4583702"/>
                </a:lnTo>
                <a:cubicBezTo>
                  <a:pt x="3981527" y="4588259"/>
                  <a:pt x="3983318" y="4592139"/>
                  <a:pt x="3986454" y="4595344"/>
                </a:cubicBezTo>
                <a:cubicBezTo>
                  <a:pt x="3992727" y="4601753"/>
                  <a:pt x="3998819" y="4608575"/>
                  <a:pt x="4004729" y="4615804"/>
                </a:cubicBezTo>
                <a:cubicBezTo>
                  <a:pt x="4010640" y="4623037"/>
                  <a:pt x="4010807" y="4633795"/>
                  <a:pt x="4005229" y="4648085"/>
                </a:cubicBezTo>
                <a:cubicBezTo>
                  <a:pt x="3994757" y="4642011"/>
                  <a:pt x="3986015" y="4632283"/>
                  <a:pt x="3979000" y="4618896"/>
                </a:cubicBezTo>
                <a:cubicBezTo>
                  <a:pt x="3971985" y="4605509"/>
                  <a:pt x="3963243" y="4595778"/>
                  <a:pt x="3952770" y="4589708"/>
                </a:cubicBezTo>
                <a:cubicBezTo>
                  <a:pt x="3952556" y="4577742"/>
                  <a:pt x="3947993" y="4564147"/>
                  <a:pt x="3939084" y="4548914"/>
                </a:cubicBezTo>
                <a:cubicBezTo>
                  <a:pt x="3930175" y="4533685"/>
                  <a:pt x="3922966" y="4524444"/>
                  <a:pt x="3917456" y="4521197"/>
                </a:cubicBezTo>
                <a:cubicBezTo>
                  <a:pt x="3919159" y="4513112"/>
                  <a:pt x="3917152" y="4504868"/>
                  <a:pt x="3911435" y="4496469"/>
                </a:cubicBezTo>
                <a:cubicBezTo>
                  <a:pt x="3905717" y="4488070"/>
                  <a:pt x="3899049" y="4480722"/>
                  <a:pt x="3891430" y="4474432"/>
                </a:cubicBezTo>
                <a:lnTo>
                  <a:pt x="3882067" y="4467947"/>
                </a:lnTo>
                <a:lnTo>
                  <a:pt x="3893155" y="4489543"/>
                </a:lnTo>
                <a:cubicBezTo>
                  <a:pt x="3900062" y="4508036"/>
                  <a:pt x="3909459" y="4520996"/>
                  <a:pt x="3921347" y="4528430"/>
                </a:cubicBezTo>
                <a:lnTo>
                  <a:pt x="3914842" y="4543237"/>
                </a:lnTo>
                <a:cubicBezTo>
                  <a:pt x="3900952" y="4535477"/>
                  <a:pt x="3888193" y="4525179"/>
                  <a:pt x="3876563" y="4512343"/>
                </a:cubicBezTo>
                <a:lnTo>
                  <a:pt x="3875893" y="4511359"/>
                </a:lnTo>
                <a:lnTo>
                  <a:pt x="3872489" y="4519106"/>
                </a:lnTo>
                <a:cubicBezTo>
                  <a:pt x="3869497" y="4521471"/>
                  <a:pt x="3867318" y="4521987"/>
                  <a:pt x="3865953" y="4520650"/>
                </a:cubicBezTo>
                <a:cubicBezTo>
                  <a:pt x="3861723" y="4518147"/>
                  <a:pt x="3858510" y="4513609"/>
                  <a:pt x="3856315" y="4507029"/>
                </a:cubicBezTo>
                <a:cubicBezTo>
                  <a:pt x="3854120" y="4500453"/>
                  <a:pt x="3851313" y="4494989"/>
                  <a:pt x="3847896" y="4490637"/>
                </a:cubicBezTo>
                <a:cubicBezTo>
                  <a:pt x="3845882" y="4488143"/>
                  <a:pt x="3842439" y="4482977"/>
                  <a:pt x="3837566" y="4475137"/>
                </a:cubicBezTo>
                <a:cubicBezTo>
                  <a:pt x="3832693" y="4467299"/>
                  <a:pt x="3828635" y="4458592"/>
                  <a:pt x="3825393" y="4449019"/>
                </a:cubicBezTo>
                <a:lnTo>
                  <a:pt x="3825078" y="4434031"/>
                </a:lnTo>
                <a:lnTo>
                  <a:pt x="3814644" y="4417237"/>
                </a:lnTo>
                <a:cubicBezTo>
                  <a:pt x="3803726" y="4402504"/>
                  <a:pt x="3792033" y="4389362"/>
                  <a:pt x="3779566" y="4377811"/>
                </a:cubicBezTo>
                <a:cubicBezTo>
                  <a:pt x="3756862" y="4363421"/>
                  <a:pt x="3732885" y="4350680"/>
                  <a:pt x="3707635" y="4339587"/>
                </a:cubicBezTo>
                <a:cubicBezTo>
                  <a:pt x="3682386" y="4328494"/>
                  <a:pt x="3661867" y="4308439"/>
                  <a:pt x="3646079" y="4279420"/>
                </a:cubicBezTo>
                <a:cubicBezTo>
                  <a:pt x="3645794" y="4281596"/>
                  <a:pt x="3645563" y="4284621"/>
                  <a:pt x="3645384" y="4288501"/>
                </a:cubicBezTo>
                <a:cubicBezTo>
                  <a:pt x="3645207" y="4292378"/>
                  <a:pt x="3644364" y="4296241"/>
                  <a:pt x="3642857" y="4300087"/>
                </a:cubicBezTo>
                <a:cubicBezTo>
                  <a:pt x="3641146" y="4303565"/>
                  <a:pt x="3639481" y="4305411"/>
                  <a:pt x="3637863" y="4305619"/>
                </a:cubicBezTo>
                <a:cubicBezTo>
                  <a:pt x="3636245" y="4305831"/>
                  <a:pt x="3635190" y="4305732"/>
                  <a:pt x="3634694" y="4305333"/>
                </a:cubicBezTo>
                <a:cubicBezTo>
                  <a:pt x="3626985" y="4300658"/>
                  <a:pt x="3620699" y="4292744"/>
                  <a:pt x="3615836" y="4281591"/>
                </a:cubicBezTo>
                <a:cubicBezTo>
                  <a:pt x="3610973" y="4270436"/>
                  <a:pt x="3604687" y="4262523"/>
                  <a:pt x="3596978" y="4257848"/>
                </a:cubicBezTo>
                <a:cubicBezTo>
                  <a:pt x="3592077" y="4266550"/>
                  <a:pt x="3586797" y="4266806"/>
                  <a:pt x="3581140" y="4258618"/>
                </a:cubicBezTo>
                <a:cubicBezTo>
                  <a:pt x="3575484" y="4250428"/>
                  <a:pt x="3569586" y="4248205"/>
                  <a:pt x="3563446" y="4251948"/>
                </a:cubicBezTo>
                <a:cubicBezTo>
                  <a:pt x="3562824" y="4255815"/>
                  <a:pt x="3563070" y="4258683"/>
                  <a:pt x="3564182" y="4260550"/>
                </a:cubicBezTo>
                <a:cubicBezTo>
                  <a:pt x="3565292" y="4262420"/>
                  <a:pt x="3566148" y="4264453"/>
                  <a:pt x="3566750" y="4266650"/>
                </a:cubicBezTo>
                <a:cubicBezTo>
                  <a:pt x="3565802" y="4268716"/>
                  <a:pt x="3564853" y="4271059"/>
                  <a:pt x="3563905" y="4273679"/>
                </a:cubicBezTo>
                <a:cubicBezTo>
                  <a:pt x="3562959" y="4276299"/>
                  <a:pt x="3562825" y="4277897"/>
                  <a:pt x="3563508" y="4278473"/>
                </a:cubicBezTo>
                <a:cubicBezTo>
                  <a:pt x="3565298" y="4278890"/>
                  <a:pt x="3567849" y="4277435"/>
                  <a:pt x="3571163" y="4274107"/>
                </a:cubicBezTo>
                <a:cubicBezTo>
                  <a:pt x="3574475" y="4270778"/>
                  <a:pt x="3577634" y="4267383"/>
                  <a:pt x="3580641" y="4263920"/>
                </a:cubicBezTo>
                <a:cubicBezTo>
                  <a:pt x="3580860" y="4269719"/>
                  <a:pt x="3581292" y="4279477"/>
                  <a:pt x="3581936" y="4293194"/>
                </a:cubicBezTo>
                <a:cubicBezTo>
                  <a:pt x="3582582" y="4306910"/>
                  <a:pt x="3582195" y="4316311"/>
                  <a:pt x="3580776" y="4321390"/>
                </a:cubicBezTo>
                <a:cubicBezTo>
                  <a:pt x="3579285" y="4324414"/>
                  <a:pt x="3578198" y="4325410"/>
                  <a:pt x="3577513" y="4324373"/>
                </a:cubicBezTo>
                <a:cubicBezTo>
                  <a:pt x="3561991" y="4314425"/>
                  <a:pt x="3548595" y="4296027"/>
                  <a:pt x="3537326" y="4269178"/>
                </a:cubicBezTo>
                <a:cubicBezTo>
                  <a:pt x="3526055" y="4242330"/>
                  <a:pt x="3511842" y="4223574"/>
                  <a:pt x="3494683" y="4212905"/>
                </a:cubicBezTo>
                <a:cubicBezTo>
                  <a:pt x="3492842" y="4212375"/>
                  <a:pt x="3490999" y="4211012"/>
                  <a:pt x="3489156" y="4208820"/>
                </a:cubicBezTo>
                <a:cubicBezTo>
                  <a:pt x="3487310" y="4206631"/>
                  <a:pt x="3486688" y="4202493"/>
                  <a:pt x="3487286" y="4196409"/>
                </a:cubicBezTo>
                <a:cubicBezTo>
                  <a:pt x="3470454" y="4186803"/>
                  <a:pt x="3455805" y="4171535"/>
                  <a:pt x="3443339" y="4150603"/>
                </a:cubicBezTo>
                <a:cubicBezTo>
                  <a:pt x="3430874" y="4129669"/>
                  <a:pt x="3416021" y="4114311"/>
                  <a:pt x="3398780" y="4104528"/>
                </a:cubicBezTo>
                <a:cubicBezTo>
                  <a:pt x="3398473" y="4104485"/>
                  <a:pt x="3397044" y="4104776"/>
                  <a:pt x="3394491" y="4105402"/>
                </a:cubicBezTo>
                <a:cubicBezTo>
                  <a:pt x="3391938" y="4106027"/>
                  <a:pt x="3390100" y="4107246"/>
                  <a:pt x="3388980" y="4109056"/>
                </a:cubicBezTo>
                <a:lnTo>
                  <a:pt x="3382474" y="4123863"/>
                </a:lnTo>
                <a:cubicBezTo>
                  <a:pt x="3397568" y="4132148"/>
                  <a:pt x="3410782" y="4145682"/>
                  <a:pt x="3422118" y="4164463"/>
                </a:cubicBezTo>
                <a:cubicBezTo>
                  <a:pt x="3433453" y="4183244"/>
                  <a:pt x="3445650" y="4198538"/>
                  <a:pt x="3458706" y="4210350"/>
                </a:cubicBezTo>
                <a:cubicBezTo>
                  <a:pt x="3461586" y="4211805"/>
                  <a:pt x="3466200" y="4216393"/>
                  <a:pt x="3472546" y="4224116"/>
                </a:cubicBezTo>
                <a:cubicBezTo>
                  <a:pt x="3478892" y="4231838"/>
                  <a:pt x="3484423" y="4240429"/>
                  <a:pt x="3489139" y="4249888"/>
                </a:cubicBezTo>
                <a:cubicBezTo>
                  <a:pt x="3493853" y="4259349"/>
                  <a:pt x="3495205" y="4267411"/>
                  <a:pt x="3493191" y="4274078"/>
                </a:cubicBezTo>
                <a:cubicBezTo>
                  <a:pt x="3489855" y="4274913"/>
                  <a:pt x="3486518" y="4275470"/>
                  <a:pt x="3483182" y="4275752"/>
                </a:cubicBezTo>
                <a:cubicBezTo>
                  <a:pt x="3479844" y="4276033"/>
                  <a:pt x="3476913" y="4275667"/>
                  <a:pt x="3474390" y="4274650"/>
                </a:cubicBezTo>
                <a:cubicBezTo>
                  <a:pt x="3473197" y="4274495"/>
                  <a:pt x="3471901" y="4273188"/>
                  <a:pt x="3470497" y="4270732"/>
                </a:cubicBezTo>
                <a:cubicBezTo>
                  <a:pt x="3469095" y="4268274"/>
                  <a:pt x="3469834" y="4263447"/>
                  <a:pt x="3472712" y="4256248"/>
                </a:cubicBezTo>
                <a:lnTo>
                  <a:pt x="3437522" y="4240788"/>
                </a:lnTo>
                <a:cubicBezTo>
                  <a:pt x="3434073" y="4244056"/>
                  <a:pt x="3430367" y="4247214"/>
                  <a:pt x="3426406" y="4250257"/>
                </a:cubicBezTo>
                <a:cubicBezTo>
                  <a:pt x="3422445" y="4253301"/>
                  <a:pt x="3419347" y="4254516"/>
                  <a:pt x="3417115" y="4253904"/>
                </a:cubicBezTo>
                <a:cubicBezTo>
                  <a:pt x="3404086" y="4246339"/>
                  <a:pt x="3392270" y="4233788"/>
                  <a:pt x="3381670" y="4216249"/>
                </a:cubicBezTo>
                <a:cubicBezTo>
                  <a:pt x="3371070" y="4198710"/>
                  <a:pt x="3358845" y="4185980"/>
                  <a:pt x="3344996" y="4178057"/>
                </a:cubicBezTo>
                <a:cubicBezTo>
                  <a:pt x="3334695" y="4171690"/>
                  <a:pt x="3326630" y="4160787"/>
                  <a:pt x="3320803" y="4145346"/>
                </a:cubicBezTo>
                <a:cubicBezTo>
                  <a:pt x="3314977" y="4129903"/>
                  <a:pt x="3306912" y="4119001"/>
                  <a:pt x="3296609" y="4112636"/>
                </a:cubicBezTo>
                <a:cubicBezTo>
                  <a:pt x="3293899" y="4111905"/>
                  <a:pt x="3288691" y="4113112"/>
                  <a:pt x="3280984" y="4116258"/>
                </a:cubicBezTo>
                <a:cubicBezTo>
                  <a:pt x="3273275" y="4119405"/>
                  <a:pt x="3267052" y="4123478"/>
                  <a:pt x="3262312" y="4128480"/>
                </a:cubicBezTo>
                <a:cubicBezTo>
                  <a:pt x="3259830" y="4137601"/>
                  <a:pt x="3262397" y="4143700"/>
                  <a:pt x="3270019" y="4146770"/>
                </a:cubicBezTo>
                <a:cubicBezTo>
                  <a:pt x="3277638" y="4149843"/>
                  <a:pt x="3283263" y="4151764"/>
                  <a:pt x="3286892" y="4152530"/>
                </a:cubicBezTo>
                <a:cubicBezTo>
                  <a:pt x="3291808" y="4156527"/>
                  <a:pt x="3292848" y="4164345"/>
                  <a:pt x="3290014" y="4175981"/>
                </a:cubicBezTo>
                <a:cubicBezTo>
                  <a:pt x="3287180" y="4187617"/>
                  <a:pt x="3287811" y="4195254"/>
                  <a:pt x="3291906" y="4198895"/>
                </a:cubicBezTo>
                <a:lnTo>
                  <a:pt x="3297187" y="4206762"/>
                </a:lnTo>
                <a:lnTo>
                  <a:pt x="3302539" y="4212257"/>
                </a:lnTo>
                <a:lnTo>
                  <a:pt x="3306377" y="4220451"/>
                </a:lnTo>
                <a:lnTo>
                  <a:pt x="3308725" y="4223949"/>
                </a:lnTo>
                <a:cubicBezTo>
                  <a:pt x="3312399" y="4235865"/>
                  <a:pt x="3318004" y="4244218"/>
                  <a:pt x="3325542" y="4249003"/>
                </a:cubicBezTo>
                <a:cubicBezTo>
                  <a:pt x="3338741" y="4255537"/>
                  <a:pt x="3351022" y="4263877"/>
                  <a:pt x="3362390" y="4274024"/>
                </a:cubicBezTo>
                <a:cubicBezTo>
                  <a:pt x="3373756" y="4284171"/>
                  <a:pt x="3386039" y="4292509"/>
                  <a:pt x="3399236" y="4299045"/>
                </a:cubicBezTo>
                <a:cubicBezTo>
                  <a:pt x="3397178" y="4307155"/>
                  <a:pt x="3396036" y="4314015"/>
                  <a:pt x="3395810" y="4319620"/>
                </a:cubicBezTo>
                <a:cubicBezTo>
                  <a:pt x="3395584" y="4325226"/>
                  <a:pt x="3396478" y="4328561"/>
                  <a:pt x="3398490" y="4329629"/>
                </a:cubicBezTo>
                <a:cubicBezTo>
                  <a:pt x="3402765" y="4329576"/>
                  <a:pt x="3407912" y="4331287"/>
                  <a:pt x="3413934" y="4334758"/>
                </a:cubicBezTo>
                <a:cubicBezTo>
                  <a:pt x="3419954" y="4338231"/>
                  <a:pt x="3418384" y="4351341"/>
                  <a:pt x="3409222" y="4374093"/>
                </a:cubicBezTo>
                <a:cubicBezTo>
                  <a:pt x="3429941" y="4384850"/>
                  <a:pt x="3448881" y="4399796"/>
                  <a:pt x="3466042" y="4418928"/>
                </a:cubicBezTo>
                <a:cubicBezTo>
                  <a:pt x="3483204" y="4438061"/>
                  <a:pt x="3501940" y="4452915"/>
                  <a:pt x="3522249" y="4463495"/>
                </a:cubicBezTo>
                <a:cubicBezTo>
                  <a:pt x="3545909" y="4478857"/>
                  <a:pt x="3564538" y="4506916"/>
                  <a:pt x="3578140" y="4547671"/>
                </a:cubicBezTo>
                <a:cubicBezTo>
                  <a:pt x="3591742" y="4588423"/>
                  <a:pt x="3610575" y="4616573"/>
                  <a:pt x="3634643" y="4632115"/>
                </a:cubicBezTo>
                <a:cubicBezTo>
                  <a:pt x="3642593" y="4637262"/>
                  <a:pt x="3648610" y="4646529"/>
                  <a:pt x="3652694" y="4659919"/>
                </a:cubicBezTo>
                <a:cubicBezTo>
                  <a:pt x="3656780" y="4673306"/>
                  <a:pt x="3662797" y="4682572"/>
                  <a:pt x="3670745" y="4687721"/>
                </a:cubicBezTo>
                <a:cubicBezTo>
                  <a:pt x="3673112" y="4687657"/>
                  <a:pt x="3677372" y="4688425"/>
                  <a:pt x="3683524" y="4690024"/>
                </a:cubicBezTo>
                <a:cubicBezTo>
                  <a:pt x="3689676" y="4691623"/>
                  <a:pt x="3690883" y="4697672"/>
                  <a:pt x="3687143" y="4708176"/>
                </a:cubicBezTo>
                <a:lnTo>
                  <a:pt x="3663422" y="4702169"/>
                </a:lnTo>
                <a:cubicBezTo>
                  <a:pt x="3615456" y="4678335"/>
                  <a:pt x="3571000" y="4647763"/>
                  <a:pt x="3530054" y="4610452"/>
                </a:cubicBezTo>
                <a:cubicBezTo>
                  <a:pt x="3489107" y="4573143"/>
                  <a:pt x="3444856" y="4542662"/>
                  <a:pt x="3397299" y="4519007"/>
                </a:cubicBezTo>
                <a:cubicBezTo>
                  <a:pt x="3381747" y="4509964"/>
                  <a:pt x="3368632" y="4495370"/>
                  <a:pt x="3357956" y="4475225"/>
                </a:cubicBezTo>
                <a:cubicBezTo>
                  <a:pt x="3347282" y="4455077"/>
                  <a:pt x="3334168" y="4440483"/>
                  <a:pt x="3318613" y="4431442"/>
                </a:cubicBezTo>
                <a:lnTo>
                  <a:pt x="3312107" y="4446249"/>
                </a:lnTo>
                <a:cubicBezTo>
                  <a:pt x="3312385" y="4448118"/>
                  <a:pt x="3313070" y="4449338"/>
                  <a:pt x="3314160" y="4449909"/>
                </a:cubicBezTo>
                <a:cubicBezTo>
                  <a:pt x="3315251" y="4450482"/>
                  <a:pt x="3315120" y="4452447"/>
                  <a:pt x="3313765" y="4455810"/>
                </a:cubicBezTo>
                <a:cubicBezTo>
                  <a:pt x="3312273" y="4458834"/>
                  <a:pt x="3308731" y="4458750"/>
                  <a:pt x="3303138" y="4455556"/>
                </a:cubicBezTo>
                <a:cubicBezTo>
                  <a:pt x="3299429" y="4464507"/>
                  <a:pt x="3298114" y="4470370"/>
                  <a:pt x="3299192" y="4473144"/>
                </a:cubicBezTo>
                <a:cubicBezTo>
                  <a:pt x="3300274" y="4475917"/>
                  <a:pt x="3301604" y="4477424"/>
                  <a:pt x="3303189" y="4477661"/>
                </a:cubicBezTo>
                <a:lnTo>
                  <a:pt x="3326921" y="4488088"/>
                </a:lnTo>
                <a:lnTo>
                  <a:pt x="3322085" y="4516875"/>
                </a:lnTo>
                <a:cubicBezTo>
                  <a:pt x="3320588" y="4518334"/>
                  <a:pt x="3318478" y="4518695"/>
                  <a:pt x="3315751" y="4517957"/>
                </a:cubicBezTo>
                <a:cubicBezTo>
                  <a:pt x="3313024" y="4517218"/>
                  <a:pt x="3311320" y="4516654"/>
                  <a:pt x="3310637" y="4516263"/>
                </a:cubicBezTo>
                <a:cubicBezTo>
                  <a:pt x="3305075" y="4512348"/>
                  <a:pt x="3301243" y="4504775"/>
                  <a:pt x="3299139" y="4493546"/>
                </a:cubicBezTo>
                <a:cubicBezTo>
                  <a:pt x="3297035" y="4482317"/>
                  <a:pt x="3293203" y="4474743"/>
                  <a:pt x="3287641" y="4470829"/>
                </a:cubicBezTo>
                <a:cubicBezTo>
                  <a:pt x="3237029" y="4443991"/>
                  <a:pt x="3191702" y="4405678"/>
                  <a:pt x="3151664" y="4355884"/>
                </a:cubicBezTo>
                <a:cubicBezTo>
                  <a:pt x="3111625" y="4306093"/>
                  <a:pt x="3066300" y="4267777"/>
                  <a:pt x="3015686" y="4240941"/>
                </a:cubicBezTo>
                <a:cubicBezTo>
                  <a:pt x="3016008" y="4232434"/>
                  <a:pt x="3015107" y="4226151"/>
                  <a:pt x="3012986" y="4222089"/>
                </a:cubicBezTo>
                <a:cubicBezTo>
                  <a:pt x="3010863" y="4218031"/>
                  <a:pt x="3007927" y="4215268"/>
                  <a:pt x="3004178" y="4213802"/>
                </a:cubicBezTo>
                <a:cubicBezTo>
                  <a:pt x="3002868" y="4214517"/>
                  <a:pt x="3000390" y="4218582"/>
                  <a:pt x="2996748" y="4225994"/>
                </a:cubicBezTo>
                <a:cubicBezTo>
                  <a:pt x="2993103" y="4233411"/>
                  <a:pt x="2988784" y="4236666"/>
                  <a:pt x="2983792" y="4235761"/>
                </a:cubicBezTo>
                <a:cubicBezTo>
                  <a:pt x="2974520" y="4233161"/>
                  <a:pt x="2965056" y="4234889"/>
                  <a:pt x="2955395" y="4240950"/>
                </a:cubicBezTo>
                <a:cubicBezTo>
                  <a:pt x="2945735" y="4247012"/>
                  <a:pt x="2937498" y="4249280"/>
                  <a:pt x="2930682" y="4247757"/>
                </a:cubicBezTo>
                <a:cubicBezTo>
                  <a:pt x="2926470" y="4245723"/>
                  <a:pt x="2922198" y="4239800"/>
                  <a:pt x="2917866" y="4229983"/>
                </a:cubicBezTo>
                <a:cubicBezTo>
                  <a:pt x="2913535" y="4220167"/>
                  <a:pt x="2912316" y="4208957"/>
                  <a:pt x="2914211" y="4196359"/>
                </a:cubicBezTo>
                <a:lnTo>
                  <a:pt x="2910119" y="4194561"/>
                </a:lnTo>
                <a:cubicBezTo>
                  <a:pt x="2903016" y="4208830"/>
                  <a:pt x="2897879" y="4211542"/>
                  <a:pt x="2894708" y="4202694"/>
                </a:cubicBezTo>
                <a:cubicBezTo>
                  <a:pt x="2891536" y="4193850"/>
                  <a:pt x="2889034" y="4187783"/>
                  <a:pt x="2887205" y="4184494"/>
                </a:cubicBezTo>
                <a:cubicBezTo>
                  <a:pt x="2886217" y="4184150"/>
                  <a:pt x="2885531" y="4182563"/>
                  <a:pt x="2885150" y="4179726"/>
                </a:cubicBezTo>
                <a:cubicBezTo>
                  <a:pt x="2884768" y="4176892"/>
                  <a:pt x="2885714" y="4172704"/>
                  <a:pt x="2887982" y="4167170"/>
                </a:cubicBezTo>
                <a:lnTo>
                  <a:pt x="2878203" y="4180539"/>
                </a:lnTo>
                <a:lnTo>
                  <a:pt x="2874930" y="4179100"/>
                </a:lnTo>
                <a:cubicBezTo>
                  <a:pt x="2876082" y="4176571"/>
                  <a:pt x="2877843" y="4172376"/>
                  <a:pt x="2880214" y="4166518"/>
                </a:cubicBezTo>
                <a:cubicBezTo>
                  <a:pt x="2882585" y="4160659"/>
                  <a:pt x="2883530" y="4157210"/>
                  <a:pt x="2883051" y="4156171"/>
                </a:cubicBezTo>
                <a:cubicBezTo>
                  <a:pt x="2881758" y="4156891"/>
                  <a:pt x="2878837" y="4160761"/>
                  <a:pt x="2874290" y="4167780"/>
                </a:cubicBezTo>
                <a:cubicBezTo>
                  <a:pt x="2869742" y="4174799"/>
                  <a:pt x="2866412" y="4178488"/>
                  <a:pt x="2864300" y="4178849"/>
                </a:cubicBezTo>
                <a:cubicBezTo>
                  <a:pt x="2863327" y="4177132"/>
                  <a:pt x="2864235" y="4172379"/>
                  <a:pt x="2867028" y="4164589"/>
                </a:cubicBezTo>
                <a:cubicBezTo>
                  <a:pt x="2869819" y="4156798"/>
                  <a:pt x="2870524" y="4151956"/>
                  <a:pt x="2869139" y="4150060"/>
                </a:cubicBezTo>
                <a:cubicBezTo>
                  <a:pt x="2867691" y="4149975"/>
                  <a:pt x="2865277" y="4152227"/>
                  <a:pt x="2861900" y="4156814"/>
                </a:cubicBezTo>
                <a:cubicBezTo>
                  <a:pt x="2858521" y="4161404"/>
                  <a:pt x="2855499" y="4165596"/>
                  <a:pt x="2852834" y="4169393"/>
                </a:cubicBezTo>
                <a:lnTo>
                  <a:pt x="2857744" y="4171551"/>
                </a:lnTo>
                <a:cubicBezTo>
                  <a:pt x="2857847" y="4171504"/>
                  <a:pt x="2858052" y="4171776"/>
                  <a:pt x="2858359" y="4172374"/>
                </a:cubicBezTo>
                <a:cubicBezTo>
                  <a:pt x="2858667" y="4172969"/>
                  <a:pt x="2858465" y="4174169"/>
                  <a:pt x="2857755" y="4175972"/>
                </a:cubicBezTo>
                <a:cubicBezTo>
                  <a:pt x="2857499" y="4176042"/>
                  <a:pt x="2856376" y="4176286"/>
                  <a:pt x="2854384" y="4176699"/>
                </a:cubicBezTo>
                <a:cubicBezTo>
                  <a:pt x="2852392" y="4177113"/>
                  <a:pt x="2851064" y="4177264"/>
                  <a:pt x="2850400" y="4177157"/>
                </a:cubicBezTo>
                <a:cubicBezTo>
                  <a:pt x="2844274" y="4179617"/>
                  <a:pt x="2838553" y="4180049"/>
                  <a:pt x="2833235" y="4178447"/>
                </a:cubicBezTo>
                <a:lnTo>
                  <a:pt x="2812777" y="4169459"/>
                </a:lnTo>
                <a:cubicBezTo>
                  <a:pt x="2810559" y="4168210"/>
                  <a:pt x="2810686" y="4164402"/>
                  <a:pt x="2813159" y="4158034"/>
                </a:cubicBezTo>
                <a:cubicBezTo>
                  <a:pt x="2815629" y="4151669"/>
                  <a:pt x="2819018" y="4143772"/>
                  <a:pt x="2823322" y="4134344"/>
                </a:cubicBezTo>
                <a:lnTo>
                  <a:pt x="2833143" y="4138659"/>
                </a:lnTo>
                <a:lnTo>
                  <a:pt x="2839647" y="4123855"/>
                </a:lnTo>
                <a:lnTo>
                  <a:pt x="2785636" y="4100125"/>
                </a:lnTo>
                <a:lnTo>
                  <a:pt x="2779131" y="4114929"/>
                </a:lnTo>
                <a:lnTo>
                  <a:pt x="2775898" y="4131178"/>
                </a:lnTo>
                <a:cubicBezTo>
                  <a:pt x="2774829" y="4132824"/>
                  <a:pt x="2773094" y="4133347"/>
                  <a:pt x="2770689" y="4132753"/>
                </a:cubicBezTo>
                <a:cubicBezTo>
                  <a:pt x="2768287" y="4132158"/>
                  <a:pt x="2766754" y="4131665"/>
                  <a:pt x="2766089" y="4131282"/>
                </a:cubicBezTo>
                <a:lnTo>
                  <a:pt x="2722716" y="4112226"/>
                </a:lnTo>
                <a:cubicBezTo>
                  <a:pt x="2725188" y="4106412"/>
                  <a:pt x="2727561" y="4101383"/>
                  <a:pt x="2729832" y="4097139"/>
                </a:cubicBezTo>
                <a:cubicBezTo>
                  <a:pt x="2732105" y="4092890"/>
                  <a:pt x="2734077" y="4090996"/>
                  <a:pt x="2735747" y="4091454"/>
                </a:cubicBezTo>
                <a:cubicBezTo>
                  <a:pt x="2736994" y="4093015"/>
                  <a:pt x="2737784" y="4095754"/>
                  <a:pt x="2738117" y="4099671"/>
                </a:cubicBezTo>
                <a:cubicBezTo>
                  <a:pt x="2738450" y="4103591"/>
                  <a:pt x="2740663" y="4103644"/>
                  <a:pt x="2744760" y="4099829"/>
                </a:cubicBezTo>
                <a:lnTo>
                  <a:pt x="2751264" y="4085025"/>
                </a:lnTo>
                <a:cubicBezTo>
                  <a:pt x="2748347" y="4082821"/>
                  <a:pt x="2746600" y="4078372"/>
                  <a:pt x="2746023" y="4071679"/>
                </a:cubicBezTo>
                <a:cubicBezTo>
                  <a:pt x="2745444" y="4064984"/>
                  <a:pt x="2743901" y="4060626"/>
                  <a:pt x="2741393" y="4058604"/>
                </a:cubicBezTo>
                <a:cubicBezTo>
                  <a:pt x="2739298" y="4058603"/>
                  <a:pt x="2736545" y="4061074"/>
                  <a:pt x="2733133" y="4066016"/>
                </a:cubicBezTo>
                <a:cubicBezTo>
                  <a:pt x="2729721" y="4070957"/>
                  <a:pt x="2725945" y="4072978"/>
                  <a:pt x="2721803" y="4072081"/>
                </a:cubicBezTo>
                <a:cubicBezTo>
                  <a:pt x="2723566" y="4068069"/>
                  <a:pt x="2725123" y="4063969"/>
                  <a:pt x="2726476" y="4059779"/>
                </a:cubicBezTo>
                <a:cubicBezTo>
                  <a:pt x="2727828" y="4055589"/>
                  <a:pt x="2728163" y="4053161"/>
                  <a:pt x="2727480" y="4052492"/>
                </a:cubicBezTo>
                <a:cubicBezTo>
                  <a:pt x="2725725" y="4052090"/>
                  <a:pt x="2723310" y="4053605"/>
                  <a:pt x="2720236" y="4057038"/>
                </a:cubicBezTo>
                <a:cubicBezTo>
                  <a:pt x="2717161" y="4060471"/>
                  <a:pt x="2714138" y="4063926"/>
                  <a:pt x="2711164" y="4067407"/>
                </a:cubicBezTo>
                <a:lnTo>
                  <a:pt x="2702889" y="4024023"/>
                </a:lnTo>
                <a:lnTo>
                  <a:pt x="2667771" y="4039510"/>
                </a:lnTo>
                <a:cubicBezTo>
                  <a:pt x="2666793" y="4043310"/>
                  <a:pt x="2668367" y="4046578"/>
                  <a:pt x="2672495" y="4049314"/>
                </a:cubicBezTo>
                <a:cubicBezTo>
                  <a:pt x="2676623" y="4052047"/>
                  <a:pt x="2679421" y="4053642"/>
                  <a:pt x="2680885" y="4054104"/>
                </a:cubicBezTo>
                <a:cubicBezTo>
                  <a:pt x="2683393" y="4055941"/>
                  <a:pt x="2684730" y="4059473"/>
                  <a:pt x="2684896" y="4064699"/>
                </a:cubicBezTo>
                <a:cubicBezTo>
                  <a:pt x="2685063" y="4069921"/>
                  <a:pt x="2686194" y="4073364"/>
                  <a:pt x="2688293" y="4075020"/>
                </a:cubicBezTo>
                <a:cubicBezTo>
                  <a:pt x="2690303" y="4075169"/>
                  <a:pt x="2691804" y="4076198"/>
                  <a:pt x="2692796" y="4078106"/>
                </a:cubicBezTo>
                <a:cubicBezTo>
                  <a:pt x="2693789" y="4080012"/>
                  <a:pt x="2692032" y="4086233"/>
                  <a:pt x="2687527" y="4096766"/>
                </a:cubicBezTo>
                <a:lnTo>
                  <a:pt x="2722716" y="4112226"/>
                </a:lnTo>
                <a:cubicBezTo>
                  <a:pt x="2713337" y="4122091"/>
                  <a:pt x="2705990" y="4126223"/>
                  <a:pt x="2700672" y="4124624"/>
                </a:cubicBezTo>
                <a:cubicBezTo>
                  <a:pt x="2694430" y="4120960"/>
                  <a:pt x="2689102" y="4114940"/>
                  <a:pt x="2684688" y="4106560"/>
                </a:cubicBezTo>
                <a:cubicBezTo>
                  <a:pt x="2680275" y="4098180"/>
                  <a:pt x="2674946" y="4092159"/>
                  <a:pt x="2668704" y="4088497"/>
                </a:cubicBezTo>
                <a:cubicBezTo>
                  <a:pt x="2667919" y="4087877"/>
                  <a:pt x="2666830" y="4087949"/>
                  <a:pt x="2665435" y="4088718"/>
                </a:cubicBezTo>
                <a:cubicBezTo>
                  <a:pt x="2664040" y="4089484"/>
                  <a:pt x="2662140" y="4092513"/>
                  <a:pt x="2659733" y="4097806"/>
                </a:cubicBezTo>
                <a:lnTo>
                  <a:pt x="2613916" y="4082091"/>
                </a:lnTo>
                <a:cubicBezTo>
                  <a:pt x="2610730" y="4081796"/>
                  <a:pt x="2606264" y="4079834"/>
                  <a:pt x="2600516" y="4076204"/>
                </a:cubicBezTo>
                <a:cubicBezTo>
                  <a:pt x="2594767" y="4072575"/>
                  <a:pt x="2594576" y="4063659"/>
                  <a:pt x="2599941" y="4049454"/>
                </a:cubicBezTo>
                <a:cubicBezTo>
                  <a:pt x="2602902" y="4048272"/>
                  <a:pt x="2605964" y="4046858"/>
                  <a:pt x="2609128" y="4045212"/>
                </a:cubicBezTo>
                <a:cubicBezTo>
                  <a:pt x="2612292" y="4043566"/>
                  <a:pt x="2614948" y="4043076"/>
                  <a:pt x="2617097" y="4043741"/>
                </a:cubicBezTo>
                <a:cubicBezTo>
                  <a:pt x="2621427" y="4046013"/>
                  <a:pt x="2625250" y="4049165"/>
                  <a:pt x="2628564" y="4053196"/>
                </a:cubicBezTo>
                <a:cubicBezTo>
                  <a:pt x="2631877" y="4057229"/>
                  <a:pt x="2635699" y="4060380"/>
                  <a:pt x="2640031" y="4062653"/>
                </a:cubicBezTo>
                <a:cubicBezTo>
                  <a:pt x="2641190" y="4063068"/>
                  <a:pt x="2643369" y="4063106"/>
                  <a:pt x="2646571" y="4062765"/>
                </a:cubicBezTo>
                <a:cubicBezTo>
                  <a:pt x="2649772" y="4062424"/>
                  <a:pt x="2651950" y="4061355"/>
                  <a:pt x="2653104" y="4059561"/>
                </a:cubicBezTo>
                <a:lnTo>
                  <a:pt x="2659608" y="4044757"/>
                </a:lnTo>
                <a:cubicBezTo>
                  <a:pt x="2648440" y="4038928"/>
                  <a:pt x="2638236" y="4030764"/>
                  <a:pt x="2628997" y="4020264"/>
                </a:cubicBezTo>
                <a:cubicBezTo>
                  <a:pt x="2619759" y="4009764"/>
                  <a:pt x="2609758" y="4001692"/>
                  <a:pt x="2598998" y="3996045"/>
                </a:cubicBezTo>
                <a:cubicBezTo>
                  <a:pt x="2596610" y="3995404"/>
                  <a:pt x="2589848" y="3995541"/>
                  <a:pt x="2578713" y="3996455"/>
                </a:cubicBezTo>
                <a:cubicBezTo>
                  <a:pt x="2567578" y="3997372"/>
                  <a:pt x="2556580" y="3998591"/>
                  <a:pt x="2545718" y="4000117"/>
                </a:cubicBezTo>
                <a:cubicBezTo>
                  <a:pt x="2534857" y="4001641"/>
                  <a:pt x="2528644" y="4002999"/>
                  <a:pt x="2527077" y="4004192"/>
                </a:cubicBezTo>
                <a:cubicBezTo>
                  <a:pt x="2521215" y="4003182"/>
                  <a:pt x="2516371" y="4000135"/>
                  <a:pt x="2512544" y="3995049"/>
                </a:cubicBezTo>
                <a:cubicBezTo>
                  <a:pt x="2508717" y="3989963"/>
                  <a:pt x="2504280" y="3985988"/>
                  <a:pt x="2499232" y="3983129"/>
                </a:cubicBezTo>
                <a:cubicBezTo>
                  <a:pt x="2493232" y="3981228"/>
                  <a:pt x="2486419" y="3981179"/>
                  <a:pt x="2478795" y="3982979"/>
                </a:cubicBezTo>
                <a:cubicBezTo>
                  <a:pt x="2478548" y="3980204"/>
                  <a:pt x="2477992" y="3975360"/>
                  <a:pt x="2477125" y="3968445"/>
                </a:cubicBezTo>
                <a:cubicBezTo>
                  <a:pt x="2476256" y="3961532"/>
                  <a:pt x="2476516" y="3955943"/>
                  <a:pt x="2477902" y="3951675"/>
                </a:cubicBezTo>
                <a:cubicBezTo>
                  <a:pt x="2480395" y="3946604"/>
                  <a:pt x="2482535" y="3944418"/>
                  <a:pt x="2484325" y="3945113"/>
                </a:cubicBezTo>
                <a:cubicBezTo>
                  <a:pt x="2486115" y="3945807"/>
                  <a:pt x="2487240" y="3946486"/>
                  <a:pt x="2487702" y="3947148"/>
                </a:cubicBezTo>
                <a:cubicBezTo>
                  <a:pt x="2490007" y="3949633"/>
                  <a:pt x="2494205" y="3952950"/>
                  <a:pt x="2500294" y="3957098"/>
                </a:cubicBezTo>
                <a:cubicBezTo>
                  <a:pt x="2506385" y="3961243"/>
                  <a:pt x="2512812" y="3956707"/>
                  <a:pt x="2519577" y="3943486"/>
                </a:cubicBezTo>
                <a:cubicBezTo>
                  <a:pt x="2520661" y="3941111"/>
                  <a:pt x="2522151" y="3937533"/>
                  <a:pt x="2524048" y="3932754"/>
                </a:cubicBezTo>
                <a:cubicBezTo>
                  <a:pt x="2525944" y="3927975"/>
                  <a:pt x="2526619" y="3925145"/>
                  <a:pt x="2526071" y="3924260"/>
                </a:cubicBezTo>
                <a:cubicBezTo>
                  <a:pt x="2524335" y="3924970"/>
                  <a:pt x="2520872" y="3929336"/>
                  <a:pt x="2515678" y="3937359"/>
                </a:cubicBezTo>
                <a:cubicBezTo>
                  <a:pt x="2510486" y="3945380"/>
                  <a:pt x="2506612" y="3949569"/>
                  <a:pt x="2504058" y="3949919"/>
                </a:cubicBezTo>
                <a:cubicBezTo>
                  <a:pt x="2503527" y="3948397"/>
                  <a:pt x="2504572" y="3943704"/>
                  <a:pt x="2507194" y="3935838"/>
                </a:cubicBezTo>
                <a:cubicBezTo>
                  <a:pt x="2509815" y="3927973"/>
                  <a:pt x="2509837" y="3922830"/>
                  <a:pt x="2507260" y="3920410"/>
                </a:cubicBezTo>
                <a:cubicBezTo>
                  <a:pt x="2502677" y="3919869"/>
                  <a:pt x="2496724" y="3923142"/>
                  <a:pt x="2489400" y="3930229"/>
                </a:cubicBezTo>
                <a:cubicBezTo>
                  <a:pt x="2482076" y="3937316"/>
                  <a:pt x="2476327" y="3940678"/>
                  <a:pt x="2472154" y="3940316"/>
                </a:cubicBezTo>
                <a:cubicBezTo>
                  <a:pt x="2469628" y="3938473"/>
                  <a:pt x="2468121" y="3934865"/>
                  <a:pt x="2467631" y="3929498"/>
                </a:cubicBezTo>
                <a:cubicBezTo>
                  <a:pt x="2467142" y="3924130"/>
                  <a:pt x="2465636" y="3920523"/>
                  <a:pt x="2463110" y="3918678"/>
                </a:cubicBezTo>
                <a:lnTo>
                  <a:pt x="2432923" y="3945164"/>
                </a:lnTo>
                <a:cubicBezTo>
                  <a:pt x="2434212" y="3934687"/>
                  <a:pt x="2435050" y="3929537"/>
                  <a:pt x="2435442" y="3929709"/>
                </a:cubicBezTo>
                <a:cubicBezTo>
                  <a:pt x="2435834" y="3929882"/>
                  <a:pt x="2432813" y="3934072"/>
                  <a:pt x="2426377" y="3942288"/>
                </a:cubicBezTo>
                <a:lnTo>
                  <a:pt x="2399403" y="3943684"/>
                </a:lnTo>
                <a:cubicBezTo>
                  <a:pt x="2395292" y="3948410"/>
                  <a:pt x="2391688" y="3951429"/>
                  <a:pt x="2388592" y="3952736"/>
                </a:cubicBezTo>
                <a:cubicBezTo>
                  <a:pt x="2385495" y="3954045"/>
                  <a:pt x="2383111" y="3954285"/>
                  <a:pt x="2381441" y="3953458"/>
                </a:cubicBezTo>
                <a:cubicBezTo>
                  <a:pt x="2375932" y="3950488"/>
                  <a:pt x="2371187" y="3946192"/>
                  <a:pt x="2367207" y="3940579"/>
                </a:cubicBezTo>
                <a:cubicBezTo>
                  <a:pt x="2363225" y="3934966"/>
                  <a:pt x="2358685" y="3930763"/>
                  <a:pt x="2353586" y="3927970"/>
                </a:cubicBezTo>
                <a:cubicBezTo>
                  <a:pt x="2350561" y="3931428"/>
                  <a:pt x="2347436" y="3934839"/>
                  <a:pt x="2344208" y="3938204"/>
                </a:cubicBezTo>
                <a:cubicBezTo>
                  <a:pt x="2340980" y="3941570"/>
                  <a:pt x="2338667" y="3943130"/>
                  <a:pt x="2337270" y="3942884"/>
                </a:cubicBezTo>
                <a:cubicBezTo>
                  <a:pt x="2334679" y="3942484"/>
                  <a:pt x="2335757" y="3937067"/>
                  <a:pt x="2340502" y="3926640"/>
                </a:cubicBezTo>
                <a:cubicBezTo>
                  <a:pt x="2342746" y="3918059"/>
                  <a:pt x="2344532" y="3909272"/>
                  <a:pt x="2345856" y="3900286"/>
                </a:cubicBezTo>
                <a:cubicBezTo>
                  <a:pt x="2347180" y="3891298"/>
                  <a:pt x="2346724" y="3885948"/>
                  <a:pt x="2344490" y="3884229"/>
                </a:cubicBezTo>
                <a:cubicBezTo>
                  <a:pt x="2342359" y="3883292"/>
                  <a:pt x="2339264" y="3885244"/>
                  <a:pt x="2335204" y="3890086"/>
                </a:cubicBezTo>
                <a:lnTo>
                  <a:pt x="2333706" y="3892727"/>
                </a:lnTo>
                <a:lnTo>
                  <a:pt x="2338062" y="3892398"/>
                </a:lnTo>
                <a:lnTo>
                  <a:pt x="2331032" y="3897441"/>
                </a:lnTo>
                <a:lnTo>
                  <a:pt x="2321669" y="3913948"/>
                </a:lnTo>
                <a:cubicBezTo>
                  <a:pt x="2322828" y="3914645"/>
                  <a:pt x="2324401" y="3917174"/>
                  <a:pt x="2326388" y="3921542"/>
                </a:cubicBezTo>
                <a:cubicBezTo>
                  <a:pt x="2328373" y="3925912"/>
                  <a:pt x="2328724" y="3930113"/>
                  <a:pt x="2327439" y="3934151"/>
                </a:cubicBezTo>
                <a:cubicBezTo>
                  <a:pt x="2326523" y="3935865"/>
                  <a:pt x="2325504" y="3936702"/>
                  <a:pt x="2324379" y="3936671"/>
                </a:cubicBezTo>
                <a:cubicBezTo>
                  <a:pt x="2323256" y="3936636"/>
                  <a:pt x="2322642" y="3936549"/>
                  <a:pt x="2322539" y="3936413"/>
                </a:cubicBezTo>
                <a:cubicBezTo>
                  <a:pt x="2319690" y="3934242"/>
                  <a:pt x="2318215" y="3929914"/>
                  <a:pt x="2318115" y="3923429"/>
                </a:cubicBezTo>
                <a:cubicBezTo>
                  <a:pt x="2318014" y="3916944"/>
                  <a:pt x="2316744" y="3912706"/>
                  <a:pt x="2314305" y="3910713"/>
                </a:cubicBezTo>
                <a:cubicBezTo>
                  <a:pt x="2311613" y="3910452"/>
                  <a:pt x="2308212" y="3912637"/>
                  <a:pt x="2304101" y="3917272"/>
                </a:cubicBezTo>
                <a:cubicBezTo>
                  <a:pt x="2299989" y="3921906"/>
                  <a:pt x="2296588" y="3924093"/>
                  <a:pt x="2293897" y="3923828"/>
                </a:cubicBezTo>
                <a:cubicBezTo>
                  <a:pt x="2290881" y="3923241"/>
                  <a:pt x="2288937" y="3922019"/>
                  <a:pt x="2288064" y="3920162"/>
                </a:cubicBezTo>
                <a:cubicBezTo>
                  <a:pt x="2287192" y="3918307"/>
                  <a:pt x="2288299" y="3911803"/>
                  <a:pt x="2291391" y="3900645"/>
                </a:cubicBezTo>
                <a:lnTo>
                  <a:pt x="2286481" y="3898487"/>
                </a:lnTo>
                <a:cubicBezTo>
                  <a:pt x="2283883" y="3902133"/>
                  <a:pt x="2281133" y="3905709"/>
                  <a:pt x="2278228" y="3909216"/>
                </a:cubicBezTo>
                <a:cubicBezTo>
                  <a:pt x="2275324" y="3912724"/>
                  <a:pt x="2273182" y="3914359"/>
                  <a:pt x="2271802" y="3914121"/>
                </a:cubicBezTo>
                <a:cubicBezTo>
                  <a:pt x="2269802" y="3911404"/>
                  <a:pt x="2270911" y="3904529"/>
                  <a:pt x="2275126" y="3893499"/>
                </a:cubicBezTo>
                <a:lnTo>
                  <a:pt x="2280580" y="3877056"/>
                </a:lnTo>
                <a:lnTo>
                  <a:pt x="2279980" y="3877020"/>
                </a:lnTo>
                <a:lnTo>
                  <a:pt x="2272462" y="3890675"/>
                </a:lnTo>
                <a:cubicBezTo>
                  <a:pt x="2267461" y="3900531"/>
                  <a:pt x="2264240" y="3907029"/>
                  <a:pt x="2262800" y="3910167"/>
                </a:cubicBezTo>
                <a:lnTo>
                  <a:pt x="2260345" y="3909088"/>
                </a:lnTo>
                <a:cubicBezTo>
                  <a:pt x="2261429" y="3906713"/>
                  <a:pt x="2262920" y="3903135"/>
                  <a:pt x="2264815" y="3898355"/>
                </a:cubicBezTo>
                <a:cubicBezTo>
                  <a:pt x="2266712" y="3893577"/>
                  <a:pt x="2267386" y="3890746"/>
                  <a:pt x="2266840" y="3889859"/>
                </a:cubicBezTo>
                <a:cubicBezTo>
                  <a:pt x="2265324" y="3890115"/>
                  <a:pt x="2262844" y="3892705"/>
                  <a:pt x="2259398" y="3897632"/>
                </a:cubicBezTo>
                <a:cubicBezTo>
                  <a:pt x="2255951" y="3902559"/>
                  <a:pt x="2253267" y="3905060"/>
                  <a:pt x="2251343" y="3905133"/>
                </a:cubicBezTo>
                <a:cubicBezTo>
                  <a:pt x="2250761" y="3903958"/>
                  <a:pt x="2251297" y="3900514"/>
                  <a:pt x="2252953" y="3894801"/>
                </a:cubicBezTo>
                <a:cubicBezTo>
                  <a:pt x="2254609" y="3889087"/>
                  <a:pt x="2253509" y="3884924"/>
                  <a:pt x="2249655" y="3882309"/>
                </a:cubicBezTo>
                <a:lnTo>
                  <a:pt x="2246790" y="3882598"/>
                </a:lnTo>
                <a:lnTo>
                  <a:pt x="2246385" y="3888707"/>
                </a:lnTo>
                <a:cubicBezTo>
                  <a:pt x="2245972" y="3893351"/>
                  <a:pt x="2245143" y="3896015"/>
                  <a:pt x="2243900" y="3896698"/>
                </a:cubicBezTo>
                <a:cubicBezTo>
                  <a:pt x="2242764" y="3897351"/>
                  <a:pt x="2241560" y="3896454"/>
                  <a:pt x="2240287" y="3894005"/>
                </a:cubicBezTo>
                <a:lnTo>
                  <a:pt x="2236800" y="3883608"/>
                </a:lnTo>
                <a:lnTo>
                  <a:pt x="2229221" y="3884374"/>
                </a:lnTo>
                <a:lnTo>
                  <a:pt x="2218191" y="3885487"/>
                </a:lnTo>
                <a:lnTo>
                  <a:pt x="2222059" y="3886853"/>
                </a:lnTo>
                <a:cubicBezTo>
                  <a:pt x="2226343" y="3889021"/>
                  <a:pt x="2229244" y="3892078"/>
                  <a:pt x="2230767" y="3896033"/>
                </a:cubicBezTo>
                <a:cubicBezTo>
                  <a:pt x="2231124" y="3897943"/>
                  <a:pt x="2230852" y="3899234"/>
                  <a:pt x="2229956" y="3899913"/>
                </a:cubicBezTo>
                <a:cubicBezTo>
                  <a:pt x="2229057" y="3900589"/>
                  <a:pt x="2228524" y="3900904"/>
                  <a:pt x="2228359" y="3900862"/>
                </a:cubicBezTo>
                <a:cubicBezTo>
                  <a:pt x="2224778" y="3900950"/>
                  <a:pt x="2220919" y="3898496"/>
                  <a:pt x="2216785" y="3893499"/>
                </a:cubicBezTo>
                <a:cubicBezTo>
                  <a:pt x="2212651" y="3888503"/>
                  <a:pt x="2209009" y="3885991"/>
                  <a:pt x="2205858" y="3885960"/>
                </a:cubicBezTo>
                <a:cubicBezTo>
                  <a:pt x="2203594" y="3887441"/>
                  <a:pt x="2202309" y="3891273"/>
                  <a:pt x="2202000" y="3897461"/>
                </a:cubicBezTo>
                <a:lnTo>
                  <a:pt x="2200828" y="3900952"/>
                </a:lnTo>
                <a:lnTo>
                  <a:pt x="2298858" y="3948091"/>
                </a:lnTo>
                <a:cubicBezTo>
                  <a:pt x="2283151" y="3945974"/>
                  <a:pt x="2267340" y="3943812"/>
                  <a:pt x="2251429" y="3941605"/>
                </a:cubicBezTo>
                <a:lnTo>
                  <a:pt x="2208353" y="3930080"/>
                </a:lnTo>
                <a:lnTo>
                  <a:pt x="2176123" y="3949392"/>
                </a:lnTo>
                <a:cubicBezTo>
                  <a:pt x="2162327" y="3957623"/>
                  <a:pt x="2148115" y="3963872"/>
                  <a:pt x="2133489" y="3968141"/>
                </a:cubicBezTo>
                <a:cubicBezTo>
                  <a:pt x="2126900" y="3970603"/>
                  <a:pt x="2120220" y="3971000"/>
                  <a:pt x="2113448" y="3969324"/>
                </a:cubicBezTo>
                <a:cubicBezTo>
                  <a:pt x="2111583" y="3967906"/>
                  <a:pt x="2109903" y="3966960"/>
                  <a:pt x="2108409" y="3966490"/>
                </a:cubicBezTo>
                <a:cubicBezTo>
                  <a:pt x="2106913" y="3966019"/>
                  <a:pt x="2105881" y="3964900"/>
                  <a:pt x="2105312" y="3963135"/>
                </a:cubicBezTo>
                <a:lnTo>
                  <a:pt x="2102172" y="3951418"/>
                </a:lnTo>
                <a:lnTo>
                  <a:pt x="2204001" y="3927840"/>
                </a:lnTo>
                <a:lnTo>
                  <a:pt x="2190060" y="3917954"/>
                </a:lnTo>
                <a:cubicBezTo>
                  <a:pt x="2189492" y="3915682"/>
                  <a:pt x="2188773" y="3913893"/>
                  <a:pt x="2187901" y="3912591"/>
                </a:cubicBezTo>
                <a:cubicBezTo>
                  <a:pt x="2187028" y="3911289"/>
                  <a:pt x="2186923" y="3909769"/>
                  <a:pt x="2187583" y="3908036"/>
                </a:cubicBezTo>
                <a:lnTo>
                  <a:pt x="2188803" y="3905259"/>
                </a:lnTo>
                <a:lnTo>
                  <a:pt x="2181683" y="3892438"/>
                </a:lnTo>
                <a:lnTo>
                  <a:pt x="2176503" y="3893826"/>
                </a:lnTo>
                <a:cubicBezTo>
                  <a:pt x="2176755" y="3898296"/>
                  <a:pt x="2176846" y="3902805"/>
                  <a:pt x="2176774" y="3907359"/>
                </a:cubicBezTo>
                <a:cubicBezTo>
                  <a:pt x="2176703" y="3911912"/>
                  <a:pt x="2176054" y="3914528"/>
                  <a:pt x="2174828" y="3915206"/>
                </a:cubicBezTo>
                <a:cubicBezTo>
                  <a:pt x="2171568" y="3914337"/>
                  <a:pt x="2168133" y="3908278"/>
                  <a:pt x="2164523" y="3897036"/>
                </a:cubicBezTo>
                <a:cubicBezTo>
                  <a:pt x="2160914" y="3885796"/>
                  <a:pt x="2158558" y="3879452"/>
                  <a:pt x="2157456" y="3878001"/>
                </a:cubicBezTo>
                <a:cubicBezTo>
                  <a:pt x="2157341" y="3879514"/>
                  <a:pt x="2158416" y="3885681"/>
                  <a:pt x="2160677" y="3896498"/>
                </a:cubicBezTo>
                <a:cubicBezTo>
                  <a:pt x="2162940" y="3907316"/>
                  <a:pt x="2164492" y="3914402"/>
                  <a:pt x="2165330" y="3917751"/>
                </a:cubicBezTo>
                <a:lnTo>
                  <a:pt x="2162741" y="3918445"/>
                </a:lnTo>
                <a:cubicBezTo>
                  <a:pt x="2162102" y="3915913"/>
                  <a:pt x="2161026" y="3912189"/>
                  <a:pt x="2159516" y="3907274"/>
                </a:cubicBezTo>
                <a:cubicBezTo>
                  <a:pt x="2158006" y="3902359"/>
                  <a:pt x="2156762" y="3899728"/>
                  <a:pt x="2155782" y="3899378"/>
                </a:cubicBezTo>
                <a:cubicBezTo>
                  <a:pt x="2154758" y="3900526"/>
                  <a:pt x="2154443" y="3904099"/>
                  <a:pt x="2154836" y="3910098"/>
                </a:cubicBezTo>
                <a:cubicBezTo>
                  <a:pt x="2155229" y="3916098"/>
                  <a:pt x="2154699" y="3919728"/>
                  <a:pt x="2153243" y="3920990"/>
                </a:cubicBezTo>
                <a:cubicBezTo>
                  <a:pt x="2152054" y="3920437"/>
                  <a:pt x="2150319" y="3917414"/>
                  <a:pt x="2148037" y="3911920"/>
                </a:cubicBezTo>
                <a:cubicBezTo>
                  <a:pt x="2145756" y="3906427"/>
                  <a:pt x="2142293" y="3903866"/>
                  <a:pt x="2137650" y="3904237"/>
                </a:cubicBezTo>
                <a:cubicBezTo>
                  <a:pt x="2131897" y="3906652"/>
                  <a:pt x="2127013" y="3911448"/>
                  <a:pt x="2122998" y="3918629"/>
                </a:cubicBezTo>
                <a:cubicBezTo>
                  <a:pt x="2118985" y="3925810"/>
                  <a:pt x="2114101" y="3930606"/>
                  <a:pt x="2108347" y="3933020"/>
                </a:cubicBezTo>
                <a:cubicBezTo>
                  <a:pt x="2105459" y="3933967"/>
                  <a:pt x="2102556" y="3933350"/>
                  <a:pt x="2099638" y="3931169"/>
                </a:cubicBezTo>
                <a:cubicBezTo>
                  <a:pt x="2096720" y="3928984"/>
                  <a:pt x="2092986" y="3924404"/>
                  <a:pt x="2088437" y="3917423"/>
                </a:cubicBezTo>
                <a:cubicBezTo>
                  <a:pt x="2088274" y="3911276"/>
                  <a:pt x="2087004" y="3907258"/>
                  <a:pt x="2084626" y="3905364"/>
                </a:cubicBezTo>
                <a:cubicBezTo>
                  <a:pt x="2082249" y="3903472"/>
                  <a:pt x="2080686" y="3902671"/>
                  <a:pt x="2079934" y="3902961"/>
                </a:cubicBezTo>
                <a:cubicBezTo>
                  <a:pt x="2076483" y="3897345"/>
                  <a:pt x="2072849" y="3892564"/>
                  <a:pt x="2069034" y="3888613"/>
                </a:cubicBezTo>
                <a:cubicBezTo>
                  <a:pt x="2065219" y="3884666"/>
                  <a:pt x="2062155" y="3882870"/>
                  <a:pt x="2059841" y="3883229"/>
                </a:cubicBezTo>
                <a:cubicBezTo>
                  <a:pt x="2053257" y="3883334"/>
                  <a:pt x="2047986" y="3885971"/>
                  <a:pt x="2044028" y="3891129"/>
                </a:cubicBezTo>
                <a:cubicBezTo>
                  <a:pt x="2040070" y="3896288"/>
                  <a:pt x="2040665" y="3913044"/>
                  <a:pt x="2045816" y="3941403"/>
                </a:cubicBezTo>
                <a:cubicBezTo>
                  <a:pt x="2037680" y="3935211"/>
                  <a:pt x="2030589" y="3932923"/>
                  <a:pt x="2024545" y="3934543"/>
                </a:cubicBezTo>
                <a:lnTo>
                  <a:pt x="2020360" y="3918924"/>
                </a:lnTo>
                <a:cubicBezTo>
                  <a:pt x="2021033" y="3918915"/>
                  <a:pt x="2022061" y="3918293"/>
                  <a:pt x="2023444" y="3917051"/>
                </a:cubicBezTo>
                <a:cubicBezTo>
                  <a:pt x="2024827" y="3915807"/>
                  <a:pt x="2025114" y="3913287"/>
                  <a:pt x="2024310" y="3909493"/>
                </a:cubicBezTo>
                <a:cubicBezTo>
                  <a:pt x="2022517" y="3903520"/>
                  <a:pt x="2020099" y="3898238"/>
                  <a:pt x="2017056" y="3893645"/>
                </a:cubicBezTo>
                <a:cubicBezTo>
                  <a:pt x="2014014" y="3889055"/>
                  <a:pt x="2011688" y="3885840"/>
                  <a:pt x="2010078" y="3884004"/>
                </a:cubicBezTo>
                <a:cubicBezTo>
                  <a:pt x="2009688" y="3896579"/>
                  <a:pt x="2006831" y="3902753"/>
                  <a:pt x="2001506" y="3902523"/>
                </a:cubicBezTo>
                <a:cubicBezTo>
                  <a:pt x="1996180" y="3902290"/>
                  <a:pt x="1994573" y="3907084"/>
                  <a:pt x="1996682" y="3916896"/>
                </a:cubicBezTo>
                <a:cubicBezTo>
                  <a:pt x="1998704" y="3929260"/>
                  <a:pt x="1995399" y="3940960"/>
                  <a:pt x="1986768" y="3951991"/>
                </a:cubicBezTo>
                <a:cubicBezTo>
                  <a:pt x="1978139" y="3963025"/>
                  <a:pt x="1970889" y="3969501"/>
                  <a:pt x="1965024" y="3971423"/>
                </a:cubicBezTo>
                <a:cubicBezTo>
                  <a:pt x="1962077" y="3975178"/>
                  <a:pt x="1963352" y="3986697"/>
                  <a:pt x="1968845" y="4005978"/>
                </a:cubicBezTo>
                <a:cubicBezTo>
                  <a:pt x="1974340" y="4025261"/>
                  <a:pt x="1975830" y="4036722"/>
                  <a:pt x="1973316" y="4040362"/>
                </a:cubicBezTo>
                <a:lnTo>
                  <a:pt x="1886977" y="4063497"/>
                </a:lnTo>
                <a:cubicBezTo>
                  <a:pt x="1887527" y="4069365"/>
                  <a:pt x="1887112" y="4073139"/>
                  <a:pt x="1885730" y="4074817"/>
                </a:cubicBezTo>
                <a:cubicBezTo>
                  <a:pt x="1884349" y="4076496"/>
                  <a:pt x="1882932" y="4077398"/>
                  <a:pt x="1881482" y="4077525"/>
                </a:cubicBezTo>
                <a:cubicBezTo>
                  <a:pt x="1844385" y="4089383"/>
                  <a:pt x="1808566" y="4106656"/>
                  <a:pt x="1774024" y="4129341"/>
                </a:cubicBezTo>
                <a:cubicBezTo>
                  <a:pt x="1739484" y="4152028"/>
                  <a:pt x="1703449" y="4169356"/>
                  <a:pt x="1665921" y="4181332"/>
                </a:cubicBezTo>
                <a:cubicBezTo>
                  <a:pt x="1658682" y="4182225"/>
                  <a:pt x="1650439" y="4180246"/>
                  <a:pt x="1641197" y="4175397"/>
                </a:cubicBezTo>
                <a:cubicBezTo>
                  <a:pt x="1631955" y="4170548"/>
                  <a:pt x="1623713" y="4168571"/>
                  <a:pt x="1616473" y="4169466"/>
                </a:cubicBezTo>
                <a:cubicBezTo>
                  <a:pt x="1604284" y="4171247"/>
                  <a:pt x="1591521" y="4172400"/>
                  <a:pt x="1578186" y="4172921"/>
                </a:cubicBezTo>
                <a:cubicBezTo>
                  <a:pt x="1564849" y="4173441"/>
                  <a:pt x="1554134" y="4181372"/>
                  <a:pt x="1546040" y="4196709"/>
                </a:cubicBezTo>
                <a:lnTo>
                  <a:pt x="1561817" y="4217598"/>
                </a:lnTo>
                <a:cubicBezTo>
                  <a:pt x="1567342" y="4215768"/>
                  <a:pt x="1572604" y="4212962"/>
                  <a:pt x="1577606" y="4209179"/>
                </a:cubicBezTo>
                <a:cubicBezTo>
                  <a:pt x="1582608" y="4205398"/>
                  <a:pt x="1587871" y="4202591"/>
                  <a:pt x="1593396" y="4200765"/>
                </a:cubicBezTo>
                <a:cubicBezTo>
                  <a:pt x="1594091" y="4200404"/>
                  <a:pt x="1595724" y="4200312"/>
                  <a:pt x="1598299" y="4200497"/>
                </a:cubicBezTo>
                <a:cubicBezTo>
                  <a:pt x="1600873" y="4200679"/>
                  <a:pt x="1602814" y="4202600"/>
                  <a:pt x="1604123" y="4206262"/>
                </a:cubicBezTo>
                <a:lnTo>
                  <a:pt x="1607262" y="4217977"/>
                </a:lnTo>
                <a:cubicBezTo>
                  <a:pt x="1598249" y="4230245"/>
                  <a:pt x="1585859" y="4238974"/>
                  <a:pt x="1570091" y="4244159"/>
                </a:cubicBezTo>
                <a:cubicBezTo>
                  <a:pt x="1554321" y="4249341"/>
                  <a:pt x="1540190" y="4253303"/>
                  <a:pt x="1527699" y="4256040"/>
                </a:cubicBezTo>
                <a:cubicBezTo>
                  <a:pt x="1524404" y="4257129"/>
                  <a:pt x="1518468" y="4259238"/>
                  <a:pt x="1509892" y="4262361"/>
                </a:cubicBezTo>
                <a:cubicBezTo>
                  <a:pt x="1501315" y="4265488"/>
                  <a:pt x="1492602" y="4267717"/>
                  <a:pt x="1483753" y="4269056"/>
                </a:cubicBezTo>
                <a:cubicBezTo>
                  <a:pt x="1474902" y="4270393"/>
                  <a:pt x="1468419" y="4268926"/>
                  <a:pt x="1464305" y="4264654"/>
                </a:cubicBezTo>
                <a:cubicBezTo>
                  <a:pt x="1463307" y="4258555"/>
                  <a:pt x="1464741" y="4253113"/>
                  <a:pt x="1468605" y="4248329"/>
                </a:cubicBezTo>
                <a:cubicBezTo>
                  <a:pt x="1472471" y="4243541"/>
                  <a:pt x="1475337" y="4240856"/>
                  <a:pt x="1477204" y="4240270"/>
                </a:cubicBezTo>
                <a:cubicBezTo>
                  <a:pt x="1488166" y="4236286"/>
                  <a:pt x="1498344" y="4229372"/>
                  <a:pt x="1507736" y="4219530"/>
                </a:cubicBezTo>
                <a:cubicBezTo>
                  <a:pt x="1517129" y="4209687"/>
                  <a:pt x="1527307" y="4202775"/>
                  <a:pt x="1538270" y="4198791"/>
                </a:cubicBezTo>
                <a:lnTo>
                  <a:pt x="1536178" y="4190981"/>
                </a:lnTo>
                <a:cubicBezTo>
                  <a:pt x="1530953" y="4182352"/>
                  <a:pt x="1528815" y="4176820"/>
                  <a:pt x="1529764" y="4174385"/>
                </a:cubicBezTo>
                <a:cubicBezTo>
                  <a:pt x="1530712" y="4171950"/>
                  <a:pt x="1532256" y="4170665"/>
                  <a:pt x="1534398" y="4170526"/>
                </a:cubicBezTo>
                <a:cubicBezTo>
                  <a:pt x="1543590" y="4166843"/>
                  <a:pt x="1551867" y="4159741"/>
                  <a:pt x="1559227" y="4149222"/>
                </a:cubicBezTo>
                <a:cubicBezTo>
                  <a:pt x="1566588" y="4138706"/>
                  <a:pt x="1574865" y="4131604"/>
                  <a:pt x="1584057" y="4127921"/>
                </a:cubicBezTo>
                <a:cubicBezTo>
                  <a:pt x="1584352" y="4128014"/>
                  <a:pt x="1585273" y="4127420"/>
                  <a:pt x="1586816" y="4126133"/>
                </a:cubicBezTo>
                <a:cubicBezTo>
                  <a:pt x="1588361" y="4124847"/>
                  <a:pt x="1588758" y="4122299"/>
                  <a:pt x="1588008" y="4118490"/>
                </a:cubicBezTo>
                <a:cubicBezTo>
                  <a:pt x="1586136" y="4112799"/>
                  <a:pt x="1583535" y="4109136"/>
                  <a:pt x="1580204" y="4107500"/>
                </a:cubicBezTo>
                <a:cubicBezTo>
                  <a:pt x="1576874" y="4105862"/>
                  <a:pt x="1574626" y="4105243"/>
                  <a:pt x="1573461" y="4105644"/>
                </a:cubicBezTo>
                <a:cubicBezTo>
                  <a:pt x="1565585" y="4107405"/>
                  <a:pt x="1557503" y="4108176"/>
                  <a:pt x="1549210" y="4107955"/>
                </a:cubicBezTo>
                <a:cubicBezTo>
                  <a:pt x="1540920" y="4107735"/>
                  <a:pt x="1533052" y="4108447"/>
                  <a:pt x="1525609" y="4110095"/>
                </a:cubicBezTo>
                <a:cubicBezTo>
                  <a:pt x="1524571" y="4110109"/>
                  <a:pt x="1523623" y="4110888"/>
                  <a:pt x="1522763" y="4112425"/>
                </a:cubicBezTo>
                <a:cubicBezTo>
                  <a:pt x="1521903" y="4113965"/>
                  <a:pt x="1522171" y="4117557"/>
                  <a:pt x="1523567" y="4123198"/>
                </a:cubicBezTo>
                <a:cubicBezTo>
                  <a:pt x="1524231" y="4125462"/>
                  <a:pt x="1525427" y="4128630"/>
                  <a:pt x="1527154" y="4132701"/>
                </a:cubicBezTo>
                <a:cubicBezTo>
                  <a:pt x="1528882" y="4136772"/>
                  <a:pt x="1530293" y="4139885"/>
                  <a:pt x="1531390" y="4142033"/>
                </a:cubicBezTo>
                <a:lnTo>
                  <a:pt x="1535576" y="4157655"/>
                </a:lnTo>
                <a:cubicBezTo>
                  <a:pt x="1534965" y="4158231"/>
                  <a:pt x="1530401" y="4162348"/>
                  <a:pt x="1521885" y="4170004"/>
                </a:cubicBezTo>
                <a:cubicBezTo>
                  <a:pt x="1513369" y="4177660"/>
                  <a:pt x="1504564" y="4185393"/>
                  <a:pt x="1495473" y="4193204"/>
                </a:cubicBezTo>
                <a:cubicBezTo>
                  <a:pt x="1486382" y="4201016"/>
                  <a:pt x="1480666" y="4205439"/>
                  <a:pt x="1478329" y="4206481"/>
                </a:cubicBezTo>
                <a:lnTo>
                  <a:pt x="1466504" y="4176163"/>
                </a:lnTo>
                <a:cubicBezTo>
                  <a:pt x="1469712" y="4176261"/>
                  <a:pt x="1473533" y="4175411"/>
                  <a:pt x="1477967" y="4173612"/>
                </a:cubicBezTo>
                <a:cubicBezTo>
                  <a:pt x="1482400" y="4171814"/>
                  <a:pt x="1483742" y="4164304"/>
                  <a:pt x="1481993" y="4151081"/>
                </a:cubicBezTo>
                <a:cubicBezTo>
                  <a:pt x="1481361" y="4148723"/>
                  <a:pt x="1480316" y="4145686"/>
                  <a:pt x="1478860" y="4141979"/>
                </a:cubicBezTo>
                <a:cubicBezTo>
                  <a:pt x="1477404" y="4138270"/>
                  <a:pt x="1476189" y="4136329"/>
                  <a:pt x="1475217" y="4136153"/>
                </a:cubicBezTo>
                <a:cubicBezTo>
                  <a:pt x="1472945" y="4137459"/>
                  <a:pt x="1473538" y="4144279"/>
                  <a:pt x="1476996" y="4156608"/>
                </a:cubicBezTo>
                <a:lnTo>
                  <a:pt x="1473543" y="4157533"/>
                </a:lnTo>
                <a:cubicBezTo>
                  <a:pt x="1467115" y="4147679"/>
                  <a:pt x="1456978" y="4147965"/>
                  <a:pt x="1443132" y="4158393"/>
                </a:cubicBezTo>
                <a:cubicBezTo>
                  <a:pt x="1429287" y="4168821"/>
                  <a:pt x="1415919" y="4182377"/>
                  <a:pt x="1403030" y="4199060"/>
                </a:cubicBezTo>
                <a:cubicBezTo>
                  <a:pt x="1390141" y="4215744"/>
                  <a:pt x="1381916" y="4228540"/>
                  <a:pt x="1378359" y="4237453"/>
                </a:cubicBezTo>
                <a:cubicBezTo>
                  <a:pt x="1380449" y="4245614"/>
                  <a:pt x="1381467" y="4253013"/>
                  <a:pt x="1381416" y="4259656"/>
                </a:cubicBezTo>
                <a:cubicBezTo>
                  <a:pt x="1381364" y="4266297"/>
                  <a:pt x="1380257" y="4270081"/>
                  <a:pt x="1378096" y="4271010"/>
                </a:cubicBezTo>
                <a:cubicBezTo>
                  <a:pt x="1366959" y="4274343"/>
                  <a:pt x="1356084" y="4278654"/>
                  <a:pt x="1345471" y="4283940"/>
                </a:cubicBezTo>
                <a:cubicBezTo>
                  <a:pt x="1334857" y="4289225"/>
                  <a:pt x="1323981" y="4293533"/>
                  <a:pt x="1312845" y="4296865"/>
                </a:cubicBezTo>
                <a:cubicBezTo>
                  <a:pt x="1313818" y="4300789"/>
                  <a:pt x="1314100" y="4303855"/>
                  <a:pt x="1313688" y="4306058"/>
                </a:cubicBezTo>
                <a:cubicBezTo>
                  <a:pt x="1313275" y="4308260"/>
                  <a:pt x="1312603" y="4309490"/>
                  <a:pt x="1311667" y="4309740"/>
                </a:cubicBezTo>
                <a:cubicBezTo>
                  <a:pt x="1308348" y="4321530"/>
                  <a:pt x="1301897" y="4332851"/>
                  <a:pt x="1292311" y="4343702"/>
                </a:cubicBezTo>
                <a:cubicBezTo>
                  <a:pt x="1282727" y="4354556"/>
                  <a:pt x="1274535" y="4361111"/>
                  <a:pt x="1267738" y="4363370"/>
                </a:cubicBezTo>
                <a:lnTo>
                  <a:pt x="1236656" y="4371698"/>
                </a:lnTo>
                <a:lnTo>
                  <a:pt x="1232390" y="4393770"/>
                </a:lnTo>
                <a:cubicBezTo>
                  <a:pt x="1234016" y="4400050"/>
                  <a:pt x="1235737" y="4406042"/>
                  <a:pt x="1237554" y="4411745"/>
                </a:cubicBezTo>
                <a:cubicBezTo>
                  <a:pt x="1239372" y="4417449"/>
                  <a:pt x="1240955" y="4420339"/>
                  <a:pt x="1242306" y="4420416"/>
                </a:cubicBezTo>
                <a:lnTo>
                  <a:pt x="1248167" y="4414658"/>
                </a:lnTo>
                <a:cubicBezTo>
                  <a:pt x="1246368" y="4408949"/>
                  <a:pt x="1245781" y="4404745"/>
                  <a:pt x="1246407" y="4402049"/>
                </a:cubicBezTo>
                <a:cubicBezTo>
                  <a:pt x="1247034" y="4399353"/>
                  <a:pt x="1247665" y="4397962"/>
                  <a:pt x="1248297" y="4397878"/>
                </a:cubicBezTo>
                <a:cubicBezTo>
                  <a:pt x="1254210" y="4395770"/>
                  <a:pt x="1259731" y="4392199"/>
                  <a:pt x="1264859" y="4387162"/>
                </a:cubicBezTo>
                <a:cubicBezTo>
                  <a:pt x="1269988" y="4382128"/>
                  <a:pt x="1275508" y="4378553"/>
                  <a:pt x="1281421" y="4376447"/>
                </a:cubicBezTo>
                <a:cubicBezTo>
                  <a:pt x="1293556" y="4371800"/>
                  <a:pt x="1304535" y="4363275"/>
                  <a:pt x="1314362" y="4350877"/>
                </a:cubicBezTo>
                <a:cubicBezTo>
                  <a:pt x="1324187" y="4338477"/>
                  <a:pt x="1335166" y="4329955"/>
                  <a:pt x="1347301" y="4325308"/>
                </a:cubicBezTo>
                <a:cubicBezTo>
                  <a:pt x="1349676" y="4333739"/>
                  <a:pt x="1352807" y="4341969"/>
                  <a:pt x="1356694" y="4349999"/>
                </a:cubicBezTo>
                <a:cubicBezTo>
                  <a:pt x="1360579" y="4358026"/>
                  <a:pt x="1363527" y="4362119"/>
                  <a:pt x="1365537" y="4362281"/>
                </a:cubicBezTo>
                <a:cubicBezTo>
                  <a:pt x="1369635" y="4360308"/>
                  <a:pt x="1373080" y="4355897"/>
                  <a:pt x="1375870" y="4349044"/>
                </a:cubicBezTo>
                <a:cubicBezTo>
                  <a:pt x="1378662" y="4342194"/>
                  <a:pt x="1382107" y="4337781"/>
                  <a:pt x="1386205" y="4335811"/>
                </a:cubicBezTo>
                <a:cubicBezTo>
                  <a:pt x="1386907" y="4335623"/>
                  <a:pt x="1388572" y="4336224"/>
                  <a:pt x="1391199" y="4337611"/>
                </a:cubicBezTo>
                <a:cubicBezTo>
                  <a:pt x="1393828" y="4339002"/>
                  <a:pt x="1395800" y="4341613"/>
                  <a:pt x="1397117" y="4345447"/>
                </a:cubicBezTo>
                <a:lnTo>
                  <a:pt x="1400256" y="4357162"/>
                </a:lnTo>
                <a:cubicBezTo>
                  <a:pt x="1372789" y="4367835"/>
                  <a:pt x="1347432" y="4387885"/>
                  <a:pt x="1324181" y="4417313"/>
                </a:cubicBezTo>
                <a:cubicBezTo>
                  <a:pt x="1300930" y="4446738"/>
                  <a:pt x="1276220" y="4466615"/>
                  <a:pt x="1250049" y="4476943"/>
                </a:cubicBezTo>
                <a:cubicBezTo>
                  <a:pt x="1246778" y="4477035"/>
                  <a:pt x="1243516" y="4477384"/>
                  <a:pt x="1240267" y="4477994"/>
                </a:cubicBezTo>
                <a:cubicBezTo>
                  <a:pt x="1237019" y="4478603"/>
                  <a:pt x="1235281" y="4483777"/>
                  <a:pt x="1235057" y="4493516"/>
                </a:cubicBezTo>
                <a:cubicBezTo>
                  <a:pt x="1219095" y="4513666"/>
                  <a:pt x="1202264" y="4531431"/>
                  <a:pt x="1184561" y="4546813"/>
                </a:cubicBezTo>
                <a:cubicBezTo>
                  <a:pt x="1166860" y="4562195"/>
                  <a:pt x="1150027" y="4579961"/>
                  <a:pt x="1134066" y="4600111"/>
                </a:cubicBezTo>
                <a:cubicBezTo>
                  <a:pt x="1131785" y="4592175"/>
                  <a:pt x="1129034" y="4585936"/>
                  <a:pt x="1125810" y="4581391"/>
                </a:cubicBezTo>
                <a:cubicBezTo>
                  <a:pt x="1122588" y="4576850"/>
                  <a:pt x="1120020" y="4574746"/>
                  <a:pt x="1118105" y="4575084"/>
                </a:cubicBezTo>
                <a:cubicBezTo>
                  <a:pt x="1115163" y="4576047"/>
                  <a:pt x="1112460" y="4577468"/>
                  <a:pt x="1109994" y="4579349"/>
                </a:cubicBezTo>
                <a:cubicBezTo>
                  <a:pt x="1107530" y="4581231"/>
                  <a:pt x="1104826" y="4582655"/>
                  <a:pt x="1101884" y="4583616"/>
                </a:cubicBezTo>
                <a:cubicBezTo>
                  <a:pt x="1100806" y="4590098"/>
                  <a:pt x="1099162" y="4594898"/>
                  <a:pt x="1096952" y="4598020"/>
                </a:cubicBezTo>
                <a:cubicBezTo>
                  <a:pt x="1094742" y="4601140"/>
                  <a:pt x="1092313" y="4603012"/>
                  <a:pt x="1089666" y="4603635"/>
                </a:cubicBezTo>
                <a:cubicBezTo>
                  <a:pt x="1087585" y="4641343"/>
                  <a:pt x="1081188" y="4662939"/>
                  <a:pt x="1070474" y="4668426"/>
                </a:cubicBezTo>
                <a:cubicBezTo>
                  <a:pt x="1059760" y="4673914"/>
                  <a:pt x="1055246" y="4688726"/>
                  <a:pt x="1056933" y="4712865"/>
                </a:cubicBezTo>
                <a:cubicBezTo>
                  <a:pt x="1051282" y="4705660"/>
                  <a:pt x="1045730" y="4699473"/>
                  <a:pt x="1040278" y="4694307"/>
                </a:cubicBezTo>
                <a:cubicBezTo>
                  <a:pt x="1034825" y="4689139"/>
                  <a:pt x="1030104" y="4686916"/>
                  <a:pt x="1026114" y="4687638"/>
                </a:cubicBezTo>
                <a:lnTo>
                  <a:pt x="1028207" y="4695449"/>
                </a:lnTo>
                <a:cubicBezTo>
                  <a:pt x="1031418" y="4695199"/>
                  <a:pt x="1035632" y="4699126"/>
                  <a:pt x="1040849" y="4707235"/>
                </a:cubicBezTo>
                <a:cubicBezTo>
                  <a:pt x="1046068" y="4715341"/>
                  <a:pt x="1051159" y="4724268"/>
                  <a:pt x="1056122" y="4734013"/>
                </a:cubicBezTo>
                <a:cubicBezTo>
                  <a:pt x="1044147" y="4737746"/>
                  <a:pt x="1032619" y="4742927"/>
                  <a:pt x="1021537" y="4749560"/>
                </a:cubicBezTo>
                <a:cubicBezTo>
                  <a:pt x="1010455" y="4756192"/>
                  <a:pt x="999143" y="4761315"/>
                  <a:pt x="987600" y="4764932"/>
                </a:cubicBezTo>
                <a:cubicBezTo>
                  <a:pt x="982201" y="4766291"/>
                  <a:pt x="978832" y="4764229"/>
                  <a:pt x="977498" y="4758743"/>
                </a:cubicBezTo>
                <a:cubicBezTo>
                  <a:pt x="976163" y="4753260"/>
                  <a:pt x="972998" y="4745908"/>
                  <a:pt x="968003" y="4736694"/>
                </a:cubicBezTo>
                <a:lnTo>
                  <a:pt x="963687" y="4737850"/>
                </a:lnTo>
                <a:cubicBezTo>
                  <a:pt x="963540" y="4749752"/>
                  <a:pt x="961708" y="4756870"/>
                  <a:pt x="958189" y="4759208"/>
                </a:cubicBezTo>
                <a:cubicBezTo>
                  <a:pt x="954671" y="4761546"/>
                  <a:pt x="951053" y="4762866"/>
                  <a:pt x="947335" y="4763162"/>
                </a:cubicBezTo>
                <a:cubicBezTo>
                  <a:pt x="944385" y="4762732"/>
                  <a:pt x="940171" y="4762118"/>
                  <a:pt x="934694" y="4761316"/>
                </a:cubicBezTo>
                <a:cubicBezTo>
                  <a:pt x="929217" y="4760516"/>
                  <a:pt x="927221" y="4765588"/>
                  <a:pt x="928706" y="4776526"/>
                </a:cubicBezTo>
                <a:cubicBezTo>
                  <a:pt x="921169" y="4783080"/>
                  <a:pt x="913525" y="4789665"/>
                  <a:pt x="905773" y="4796276"/>
                </a:cubicBezTo>
                <a:cubicBezTo>
                  <a:pt x="898021" y="4802887"/>
                  <a:pt x="889853" y="4807518"/>
                  <a:pt x="881271" y="4810167"/>
                </a:cubicBezTo>
                <a:cubicBezTo>
                  <a:pt x="870825" y="4816801"/>
                  <a:pt x="864015" y="4833976"/>
                  <a:pt x="860836" y="4861686"/>
                </a:cubicBezTo>
                <a:cubicBezTo>
                  <a:pt x="857658" y="4889398"/>
                  <a:pt x="850847" y="4906570"/>
                  <a:pt x="840403" y="4913207"/>
                </a:cubicBezTo>
                <a:cubicBezTo>
                  <a:pt x="827281" y="4917769"/>
                  <a:pt x="814945" y="4925259"/>
                  <a:pt x="803393" y="4935680"/>
                </a:cubicBezTo>
                <a:cubicBezTo>
                  <a:pt x="791841" y="4946101"/>
                  <a:pt x="779506" y="4953591"/>
                  <a:pt x="766386" y="4958155"/>
                </a:cubicBezTo>
                <a:cubicBezTo>
                  <a:pt x="765017" y="4972909"/>
                  <a:pt x="761675" y="4983748"/>
                  <a:pt x="756358" y="4990667"/>
                </a:cubicBezTo>
                <a:cubicBezTo>
                  <a:pt x="751040" y="4997586"/>
                  <a:pt x="745434" y="5001702"/>
                  <a:pt x="739541" y="5003020"/>
                </a:cubicBezTo>
                <a:cubicBezTo>
                  <a:pt x="736957" y="5003886"/>
                  <a:pt x="731716" y="5003895"/>
                  <a:pt x="723817" y="5003049"/>
                </a:cubicBezTo>
                <a:cubicBezTo>
                  <a:pt x="715916" y="5002200"/>
                  <a:pt x="710492" y="4998073"/>
                  <a:pt x="707543" y="4990666"/>
                </a:cubicBezTo>
                <a:lnTo>
                  <a:pt x="701263" y="4967233"/>
                </a:lnTo>
                <a:lnTo>
                  <a:pt x="690720" y="4965871"/>
                </a:lnTo>
                <a:lnTo>
                  <a:pt x="687581" y="4954155"/>
                </a:lnTo>
                <a:cubicBezTo>
                  <a:pt x="690250" y="4953612"/>
                  <a:pt x="692898" y="4952556"/>
                  <a:pt x="695522" y="4950982"/>
                </a:cubicBezTo>
                <a:cubicBezTo>
                  <a:pt x="698145" y="4949404"/>
                  <a:pt x="700269" y="4946394"/>
                  <a:pt x="701893" y="4941949"/>
                </a:cubicBezTo>
                <a:cubicBezTo>
                  <a:pt x="700170" y="4938398"/>
                  <a:pt x="696249" y="4937006"/>
                  <a:pt x="690132" y="4937775"/>
                </a:cubicBezTo>
                <a:cubicBezTo>
                  <a:pt x="684015" y="4938542"/>
                  <a:pt x="679754" y="4939334"/>
                  <a:pt x="677351" y="4940153"/>
                </a:cubicBezTo>
                <a:cubicBezTo>
                  <a:pt x="674361" y="4940865"/>
                  <a:pt x="671968" y="4942728"/>
                  <a:pt x="670172" y="4945739"/>
                </a:cubicBezTo>
                <a:cubicBezTo>
                  <a:pt x="668377" y="4948748"/>
                  <a:pt x="666984" y="4953481"/>
                  <a:pt x="665996" y="4959939"/>
                </a:cubicBezTo>
                <a:lnTo>
                  <a:pt x="662543" y="4960864"/>
                </a:lnTo>
                <a:cubicBezTo>
                  <a:pt x="659515" y="4954961"/>
                  <a:pt x="656282" y="4949373"/>
                  <a:pt x="652845" y="4944103"/>
                </a:cubicBezTo>
                <a:cubicBezTo>
                  <a:pt x="649408" y="4938830"/>
                  <a:pt x="646746" y="4936230"/>
                  <a:pt x="644856" y="4936301"/>
                </a:cubicBezTo>
                <a:cubicBezTo>
                  <a:pt x="644082" y="4937729"/>
                  <a:pt x="644655" y="4942460"/>
                  <a:pt x="646576" y="4950491"/>
                </a:cubicBezTo>
                <a:cubicBezTo>
                  <a:pt x="648497" y="4958523"/>
                  <a:pt x="648638" y="4963369"/>
                  <a:pt x="647001" y="4965029"/>
                </a:cubicBezTo>
                <a:cubicBezTo>
                  <a:pt x="644798" y="4965444"/>
                  <a:pt x="642204" y="4964393"/>
                  <a:pt x="639218" y="4961881"/>
                </a:cubicBezTo>
                <a:cubicBezTo>
                  <a:pt x="636231" y="4959368"/>
                  <a:pt x="633113" y="4956366"/>
                  <a:pt x="629865" y="4952877"/>
                </a:cubicBezTo>
                <a:cubicBezTo>
                  <a:pt x="624512" y="4931028"/>
                  <a:pt x="622588" y="4916367"/>
                  <a:pt x="624097" y="4908901"/>
                </a:cubicBezTo>
                <a:cubicBezTo>
                  <a:pt x="625604" y="4901432"/>
                  <a:pt x="624988" y="4891655"/>
                  <a:pt x="622251" y="4879570"/>
                </a:cubicBezTo>
                <a:lnTo>
                  <a:pt x="652419" y="4850557"/>
                </a:lnTo>
                <a:cubicBezTo>
                  <a:pt x="650595" y="4836483"/>
                  <a:pt x="652300" y="4830617"/>
                  <a:pt x="657538" y="4832966"/>
                </a:cubicBezTo>
                <a:cubicBezTo>
                  <a:pt x="662774" y="4835311"/>
                  <a:pt x="662001" y="4822787"/>
                  <a:pt x="655220" y="4795391"/>
                </a:cubicBezTo>
                <a:cubicBezTo>
                  <a:pt x="657653" y="4794040"/>
                  <a:pt x="658770" y="4788857"/>
                  <a:pt x="658572" y="4779842"/>
                </a:cubicBezTo>
                <a:cubicBezTo>
                  <a:pt x="658373" y="4770824"/>
                  <a:pt x="657796" y="4761910"/>
                  <a:pt x="656842" y="4753097"/>
                </a:cubicBezTo>
                <a:lnTo>
                  <a:pt x="668066" y="4750090"/>
                </a:lnTo>
                <a:cubicBezTo>
                  <a:pt x="667461" y="4735601"/>
                  <a:pt x="667441" y="4722000"/>
                  <a:pt x="668008" y="4709292"/>
                </a:cubicBezTo>
                <a:cubicBezTo>
                  <a:pt x="668574" y="4696582"/>
                  <a:pt x="669509" y="4684821"/>
                  <a:pt x="670815" y="4674008"/>
                </a:cubicBezTo>
                <a:lnTo>
                  <a:pt x="667675" y="4662289"/>
                </a:lnTo>
                <a:cubicBezTo>
                  <a:pt x="661444" y="4662563"/>
                  <a:pt x="654329" y="4658889"/>
                  <a:pt x="646329" y="4651265"/>
                </a:cubicBezTo>
                <a:cubicBezTo>
                  <a:pt x="638330" y="4643642"/>
                  <a:pt x="630567" y="4640142"/>
                  <a:pt x="623040" y="4640762"/>
                </a:cubicBezTo>
                <a:cubicBezTo>
                  <a:pt x="621838" y="4640734"/>
                  <a:pt x="620358" y="4641830"/>
                  <a:pt x="618598" y="4644044"/>
                </a:cubicBezTo>
                <a:cubicBezTo>
                  <a:pt x="616841" y="4646261"/>
                  <a:pt x="616838" y="4651146"/>
                  <a:pt x="618593" y="4658697"/>
                </a:cubicBezTo>
                <a:cubicBezTo>
                  <a:pt x="612845" y="4660412"/>
                  <a:pt x="607950" y="4666608"/>
                  <a:pt x="603909" y="4677283"/>
                </a:cubicBezTo>
                <a:cubicBezTo>
                  <a:pt x="599867" y="4687959"/>
                  <a:pt x="597496" y="4701850"/>
                  <a:pt x="596797" y="4718952"/>
                </a:cubicBezTo>
                <a:cubicBezTo>
                  <a:pt x="589845" y="4723086"/>
                  <a:pt x="584271" y="4733647"/>
                  <a:pt x="580072" y="4750644"/>
                </a:cubicBezTo>
                <a:cubicBezTo>
                  <a:pt x="575874" y="4767642"/>
                  <a:pt x="570729" y="4778088"/>
                  <a:pt x="564641" y="4781987"/>
                </a:cubicBezTo>
                <a:cubicBezTo>
                  <a:pt x="562021" y="4781992"/>
                  <a:pt x="559126" y="4775792"/>
                  <a:pt x="555956" y="4763386"/>
                </a:cubicBezTo>
                <a:cubicBezTo>
                  <a:pt x="552286" y="4748323"/>
                  <a:pt x="551751" y="4738698"/>
                  <a:pt x="554350" y="4734514"/>
                </a:cubicBezTo>
                <a:cubicBezTo>
                  <a:pt x="556950" y="4730329"/>
                  <a:pt x="559587" y="4728227"/>
                  <a:pt x="562261" y="4728206"/>
                </a:cubicBezTo>
                <a:cubicBezTo>
                  <a:pt x="557467" y="4710744"/>
                  <a:pt x="554670" y="4697714"/>
                  <a:pt x="553870" y="4689120"/>
                </a:cubicBezTo>
                <a:cubicBezTo>
                  <a:pt x="553072" y="4680527"/>
                  <a:pt x="554787" y="4675708"/>
                  <a:pt x="559018" y="4674660"/>
                </a:cubicBezTo>
                <a:lnTo>
                  <a:pt x="561076" y="4646343"/>
                </a:lnTo>
                <a:lnTo>
                  <a:pt x="551964" y="4651876"/>
                </a:lnTo>
                <a:cubicBezTo>
                  <a:pt x="540413" y="4662297"/>
                  <a:pt x="528076" y="4669787"/>
                  <a:pt x="514956" y="4674351"/>
                </a:cubicBezTo>
                <a:cubicBezTo>
                  <a:pt x="513588" y="4689106"/>
                  <a:pt x="510246" y="4699944"/>
                  <a:pt x="504929" y="4706863"/>
                </a:cubicBezTo>
                <a:cubicBezTo>
                  <a:pt x="499610" y="4713782"/>
                  <a:pt x="494004" y="4717897"/>
                  <a:pt x="488111" y="4719216"/>
                </a:cubicBezTo>
                <a:cubicBezTo>
                  <a:pt x="485528" y="4720082"/>
                  <a:pt x="480287" y="4720091"/>
                  <a:pt x="472387" y="4719244"/>
                </a:cubicBezTo>
                <a:cubicBezTo>
                  <a:pt x="464487" y="4718396"/>
                  <a:pt x="459063" y="4714268"/>
                  <a:pt x="456114" y="4706861"/>
                </a:cubicBezTo>
                <a:lnTo>
                  <a:pt x="449835" y="4683429"/>
                </a:lnTo>
                <a:lnTo>
                  <a:pt x="439291" y="4682066"/>
                </a:lnTo>
                <a:lnTo>
                  <a:pt x="436152" y="4670351"/>
                </a:lnTo>
                <a:cubicBezTo>
                  <a:pt x="438821" y="4669808"/>
                  <a:pt x="441469" y="4668752"/>
                  <a:pt x="444092" y="4667177"/>
                </a:cubicBezTo>
                <a:cubicBezTo>
                  <a:pt x="446716" y="4665600"/>
                  <a:pt x="448840" y="4662589"/>
                  <a:pt x="450464" y="4658145"/>
                </a:cubicBezTo>
                <a:cubicBezTo>
                  <a:pt x="448741" y="4654594"/>
                  <a:pt x="444820" y="4653203"/>
                  <a:pt x="438703" y="4653970"/>
                </a:cubicBezTo>
                <a:cubicBezTo>
                  <a:pt x="432586" y="4654738"/>
                  <a:pt x="428325" y="4655530"/>
                  <a:pt x="425922" y="4656349"/>
                </a:cubicBezTo>
                <a:cubicBezTo>
                  <a:pt x="422932" y="4657061"/>
                  <a:pt x="420540" y="4658924"/>
                  <a:pt x="418743" y="4661935"/>
                </a:cubicBezTo>
                <a:cubicBezTo>
                  <a:pt x="416948" y="4664945"/>
                  <a:pt x="415554" y="4669678"/>
                  <a:pt x="414567" y="4676135"/>
                </a:cubicBezTo>
                <a:lnTo>
                  <a:pt x="411114" y="4677060"/>
                </a:lnTo>
                <a:cubicBezTo>
                  <a:pt x="408085" y="4671156"/>
                  <a:pt x="404853" y="4665568"/>
                  <a:pt x="401417" y="4660298"/>
                </a:cubicBezTo>
                <a:cubicBezTo>
                  <a:pt x="397979" y="4655026"/>
                  <a:pt x="395316" y="4652426"/>
                  <a:pt x="393427" y="4652497"/>
                </a:cubicBezTo>
                <a:cubicBezTo>
                  <a:pt x="392653" y="4653925"/>
                  <a:pt x="393227" y="4658656"/>
                  <a:pt x="395147" y="4666687"/>
                </a:cubicBezTo>
                <a:cubicBezTo>
                  <a:pt x="397068" y="4674719"/>
                  <a:pt x="397209" y="4679565"/>
                  <a:pt x="395572" y="4681225"/>
                </a:cubicBezTo>
                <a:cubicBezTo>
                  <a:pt x="393370" y="4681640"/>
                  <a:pt x="390775" y="4680590"/>
                  <a:pt x="387789" y="4678077"/>
                </a:cubicBezTo>
                <a:cubicBezTo>
                  <a:pt x="384802" y="4675563"/>
                  <a:pt x="381684" y="4672562"/>
                  <a:pt x="378436" y="4669073"/>
                </a:cubicBezTo>
                <a:cubicBezTo>
                  <a:pt x="373082" y="4647223"/>
                  <a:pt x="371159" y="4632563"/>
                  <a:pt x="372667" y="4625096"/>
                </a:cubicBezTo>
                <a:cubicBezTo>
                  <a:pt x="374175" y="4617628"/>
                  <a:pt x="373559" y="4607851"/>
                  <a:pt x="370823" y="4595766"/>
                </a:cubicBezTo>
                <a:lnTo>
                  <a:pt x="400990" y="4566752"/>
                </a:lnTo>
                <a:cubicBezTo>
                  <a:pt x="399165" y="4552679"/>
                  <a:pt x="400871" y="4546813"/>
                  <a:pt x="406109" y="4549162"/>
                </a:cubicBezTo>
                <a:cubicBezTo>
                  <a:pt x="411345" y="4551507"/>
                  <a:pt x="410572" y="4538984"/>
                  <a:pt x="403790" y="4511586"/>
                </a:cubicBezTo>
                <a:cubicBezTo>
                  <a:pt x="406224" y="4510236"/>
                  <a:pt x="407341" y="4505053"/>
                  <a:pt x="407142" y="4496037"/>
                </a:cubicBezTo>
                <a:cubicBezTo>
                  <a:pt x="406944" y="4487020"/>
                  <a:pt x="406367" y="4478106"/>
                  <a:pt x="405413" y="4469293"/>
                </a:cubicBezTo>
                <a:lnTo>
                  <a:pt x="416637" y="4466286"/>
                </a:lnTo>
                <a:cubicBezTo>
                  <a:pt x="416032" y="4451797"/>
                  <a:pt x="416012" y="4438197"/>
                  <a:pt x="416579" y="4425489"/>
                </a:cubicBezTo>
                <a:cubicBezTo>
                  <a:pt x="417145" y="4412778"/>
                  <a:pt x="418081" y="4401017"/>
                  <a:pt x="419385" y="4390203"/>
                </a:cubicBezTo>
                <a:lnTo>
                  <a:pt x="416246" y="4378485"/>
                </a:lnTo>
                <a:cubicBezTo>
                  <a:pt x="410015" y="4378759"/>
                  <a:pt x="402900" y="4375086"/>
                  <a:pt x="394900" y="4367461"/>
                </a:cubicBezTo>
                <a:cubicBezTo>
                  <a:pt x="386900" y="4359837"/>
                  <a:pt x="379138" y="4356337"/>
                  <a:pt x="371611" y="4356958"/>
                </a:cubicBezTo>
                <a:cubicBezTo>
                  <a:pt x="370409" y="4356930"/>
                  <a:pt x="368929" y="4358027"/>
                  <a:pt x="367169" y="4360241"/>
                </a:cubicBezTo>
                <a:cubicBezTo>
                  <a:pt x="365412" y="4362457"/>
                  <a:pt x="365409" y="4367341"/>
                  <a:pt x="367164" y="4374893"/>
                </a:cubicBezTo>
                <a:cubicBezTo>
                  <a:pt x="361416" y="4376609"/>
                  <a:pt x="356520" y="4382804"/>
                  <a:pt x="352480" y="4393479"/>
                </a:cubicBezTo>
                <a:cubicBezTo>
                  <a:pt x="348438" y="4404155"/>
                  <a:pt x="346067" y="4418046"/>
                  <a:pt x="345368" y="4435149"/>
                </a:cubicBezTo>
                <a:cubicBezTo>
                  <a:pt x="338417" y="4439282"/>
                  <a:pt x="332842" y="4449843"/>
                  <a:pt x="328643" y="4466840"/>
                </a:cubicBezTo>
                <a:cubicBezTo>
                  <a:pt x="324445" y="4483838"/>
                  <a:pt x="319301" y="4494284"/>
                  <a:pt x="313213" y="4498183"/>
                </a:cubicBezTo>
                <a:cubicBezTo>
                  <a:pt x="310592" y="4498188"/>
                  <a:pt x="307697" y="4491989"/>
                  <a:pt x="304527" y="4479582"/>
                </a:cubicBezTo>
                <a:cubicBezTo>
                  <a:pt x="300857" y="4464519"/>
                  <a:pt x="300322" y="4454894"/>
                  <a:pt x="302921" y="4450709"/>
                </a:cubicBezTo>
                <a:cubicBezTo>
                  <a:pt x="305521" y="4446525"/>
                  <a:pt x="308157" y="4444423"/>
                  <a:pt x="310832" y="4444402"/>
                </a:cubicBezTo>
                <a:cubicBezTo>
                  <a:pt x="306037" y="4426940"/>
                  <a:pt x="303241" y="4413909"/>
                  <a:pt x="302441" y="4405316"/>
                </a:cubicBezTo>
                <a:cubicBezTo>
                  <a:pt x="301643" y="4396723"/>
                  <a:pt x="303359" y="4391904"/>
                  <a:pt x="307589" y="4390856"/>
                </a:cubicBezTo>
                <a:cubicBezTo>
                  <a:pt x="308124" y="4377457"/>
                  <a:pt x="309030" y="4365008"/>
                  <a:pt x="310305" y="4353504"/>
                </a:cubicBezTo>
                <a:cubicBezTo>
                  <a:pt x="311579" y="4341998"/>
                  <a:pt x="314485" y="4335290"/>
                  <a:pt x="319024" y="4333377"/>
                </a:cubicBezTo>
                <a:cubicBezTo>
                  <a:pt x="315696" y="4319879"/>
                  <a:pt x="314829" y="4310168"/>
                  <a:pt x="316424" y="4304247"/>
                </a:cubicBezTo>
                <a:cubicBezTo>
                  <a:pt x="318019" y="4298328"/>
                  <a:pt x="320062" y="4295164"/>
                  <a:pt x="322557" y="4294756"/>
                </a:cubicBezTo>
                <a:lnTo>
                  <a:pt x="337078" y="4228079"/>
                </a:lnTo>
                <a:lnTo>
                  <a:pt x="352436" y="4219776"/>
                </a:lnTo>
                <a:cubicBezTo>
                  <a:pt x="351724" y="4217264"/>
                  <a:pt x="350793" y="4213501"/>
                  <a:pt x="349643" y="4208489"/>
                </a:cubicBezTo>
                <a:cubicBezTo>
                  <a:pt x="348493" y="4203479"/>
                  <a:pt x="348256" y="4200578"/>
                  <a:pt x="348930" y="4199787"/>
                </a:cubicBezTo>
                <a:lnTo>
                  <a:pt x="352567" y="4202997"/>
                </a:lnTo>
                <a:lnTo>
                  <a:pt x="356020" y="4202072"/>
                </a:lnTo>
                <a:lnTo>
                  <a:pt x="357827" y="4163916"/>
                </a:lnTo>
                <a:cubicBezTo>
                  <a:pt x="363512" y="4159951"/>
                  <a:pt x="368553" y="4148833"/>
                  <a:pt x="372950" y="4130561"/>
                </a:cubicBezTo>
                <a:cubicBezTo>
                  <a:pt x="377346" y="4112290"/>
                  <a:pt x="383251" y="4100943"/>
                  <a:pt x="390663" y="4096516"/>
                </a:cubicBezTo>
                <a:cubicBezTo>
                  <a:pt x="393814" y="4108926"/>
                  <a:pt x="395268" y="4111326"/>
                  <a:pt x="395023" y="4103719"/>
                </a:cubicBezTo>
                <a:cubicBezTo>
                  <a:pt x="394777" y="4096109"/>
                  <a:pt x="393306" y="4086736"/>
                  <a:pt x="390610" y="4075599"/>
                </a:cubicBezTo>
                <a:cubicBezTo>
                  <a:pt x="396431" y="4070986"/>
                  <a:pt x="401770" y="4064150"/>
                  <a:pt x="406630" y="4055087"/>
                </a:cubicBezTo>
                <a:cubicBezTo>
                  <a:pt x="411488" y="4046024"/>
                  <a:pt x="416658" y="4040277"/>
                  <a:pt x="422138" y="4037851"/>
                </a:cubicBezTo>
                <a:cubicBezTo>
                  <a:pt x="423031" y="4037872"/>
                  <a:pt x="423928" y="4039202"/>
                  <a:pt x="424827" y="4041840"/>
                </a:cubicBezTo>
                <a:cubicBezTo>
                  <a:pt x="425726" y="4044476"/>
                  <a:pt x="426452" y="4046898"/>
                  <a:pt x="427005" y="4049103"/>
                </a:cubicBezTo>
                <a:lnTo>
                  <a:pt x="432185" y="4047715"/>
                </a:lnTo>
                <a:cubicBezTo>
                  <a:pt x="432898" y="4027642"/>
                  <a:pt x="436136" y="4015261"/>
                  <a:pt x="441899" y="4010579"/>
                </a:cubicBezTo>
                <a:cubicBezTo>
                  <a:pt x="447660" y="4005894"/>
                  <a:pt x="453947" y="4003164"/>
                  <a:pt x="460755" y="4002385"/>
                </a:cubicBezTo>
                <a:cubicBezTo>
                  <a:pt x="462921" y="3989403"/>
                  <a:pt x="468516" y="3976431"/>
                  <a:pt x="477542" y="3963472"/>
                </a:cubicBezTo>
                <a:cubicBezTo>
                  <a:pt x="486568" y="3950512"/>
                  <a:pt x="494826" y="3937755"/>
                  <a:pt x="502316" y="3925207"/>
                </a:cubicBezTo>
                <a:cubicBezTo>
                  <a:pt x="509807" y="3912658"/>
                  <a:pt x="512332" y="3900508"/>
                  <a:pt x="509894" y="3888761"/>
                </a:cubicBezTo>
                <a:cubicBezTo>
                  <a:pt x="517409" y="3885872"/>
                  <a:pt x="523948" y="3880632"/>
                  <a:pt x="529509" y="3873037"/>
                </a:cubicBezTo>
                <a:cubicBezTo>
                  <a:pt x="535069" y="3865442"/>
                  <a:pt x="541176" y="3860319"/>
                  <a:pt x="547830" y="3857664"/>
                </a:cubicBezTo>
                <a:cubicBezTo>
                  <a:pt x="548431" y="3857678"/>
                  <a:pt x="549171" y="3857130"/>
                  <a:pt x="550051" y="3856023"/>
                </a:cubicBezTo>
                <a:lnTo>
                  <a:pt x="550053" y="3850764"/>
                </a:lnTo>
                <a:lnTo>
                  <a:pt x="520533" y="3846906"/>
                </a:lnTo>
                <a:cubicBezTo>
                  <a:pt x="510237" y="3857562"/>
                  <a:pt x="500850" y="3863927"/>
                  <a:pt x="492374" y="3866000"/>
                </a:cubicBezTo>
                <a:cubicBezTo>
                  <a:pt x="483897" y="3868072"/>
                  <a:pt x="476948" y="3867777"/>
                  <a:pt x="471525" y="3865119"/>
                </a:cubicBezTo>
                <a:cubicBezTo>
                  <a:pt x="468968" y="3864180"/>
                  <a:pt x="464873" y="3860909"/>
                  <a:pt x="459239" y="3855307"/>
                </a:cubicBezTo>
                <a:cubicBezTo>
                  <a:pt x="453606" y="3849702"/>
                  <a:pt x="451956" y="3843090"/>
                  <a:pt x="454287" y="3835467"/>
                </a:cubicBezTo>
                <a:lnTo>
                  <a:pt x="464045" y="3813256"/>
                </a:lnTo>
                <a:lnTo>
                  <a:pt x="456671" y="3805598"/>
                </a:lnTo>
                <a:lnTo>
                  <a:pt x="461549" y="3794494"/>
                </a:lnTo>
                <a:cubicBezTo>
                  <a:pt x="463971" y="3795740"/>
                  <a:pt x="466697" y="3796571"/>
                  <a:pt x="469731" y="3796984"/>
                </a:cubicBezTo>
                <a:cubicBezTo>
                  <a:pt x="472763" y="3797395"/>
                  <a:pt x="476304" y="3796374"/>
                  <a:pt x="480351" y="3793921"/>
                </a:cubicBezTo>
                <a:cubicBezTo>
                  <a:pt x="481228" y="3790073"/>
                  <a:pt x="479039" y="3786536"/>
                  <a:pt x="473785" y="3783309"/>
                </a:cubicBezTo>
                <a:cubicBezTo>
                  <a:pt x="468532" y="3780082"/>
                  <a:pt x="464713" y="3778034"/>
                  <a:pt x="462326" y="3777170"/>
                </a:cubicBezTo>
                <a:cubicBezTo>
                  <a:pt x="459547" y="3775855"/>
                  <a:pt x="456516" y="3775812"/>
                  <a:pt x="453231" y="3777038"/>
                </a:cubicBezTo>
                <a:cubicBezTo>
                  <a:pt x="449947" y="3778263"/>
                  <a:pt x="445900" y="3781084"/>
                  <a:pt x="441090" y="3785506"/>
                </a:cubicBezTo>
                <a:lnTo>
                  <a:pt x="437817" y="3784067"/>
                </a:lnTo>
                <a:cubicBezTo>
                  <a:pt x="439147" y="3777567"/>
                  <a:pt x="440120" y="3771185"/>
                  <a:pt x="440736" y="3764924"/>
                </a:cubicBezTo>
                <a:cubicBezTo>
                  <a:pt x="441351" y="3758660"/>
                  <a:pt x="440900" y="3754967"/>
                  <a:pt x="439382" y="3753839"/>
                </a:cubicBezTo>
                <a:cubicBezTo>
                  <a:pt x="437885" y="3754469"/>
                  <a:pt x="435372" y="3758519"/>
                  <a:pt x="431848" y="3765987"/>
                </a:cubicBezTo>
                <a:cubicBezTo>
                  <a:pt x="428323" y="3773456"/>
                  <a:pt x="425402" y="3777325"/>
                  <a:pt x="423086" y="3777595"/>
                </a:cubicBezTo>
                <a:cubicBezTo>
                  <a:pt x="421109" y="3776542"/>
                  <a:pt x="419741" y="3774100"/>
                  <a:pt x="418982" y="3770271"/>
                </a:cubicBezTo>
                <a:cubicBezTo>
                  <a:pt x="418223" y="3766442"/>
                  <a:pt x="417669" y="3762149"/>
                  <a:pt x="417316" y="3757395"/>
                </a:cubicBezTo>
                <a:cubicBezTo>
                  <a:pt x="426806" y="3736999"/>
                  <a:pt x="434475" y="3724357"/>
                  <a:pt x="440322" y="3719476"/>
                </a:cubicBezTo>
                <a:cubicBezTo>
                  <a:pt x="446170" y="3714592"/>
                  <a:pt x="451806" y="3706578"/>
                  <a:pt x="457228" y="3695438"/>
                </a:cubicBezTo>
                <a:lnTo>
                  <a:pt x="498914" y="3691669"/>
                </a:lnTo>
                <a:cubicBezTo>
                  <a:pt x="506294" y="3679548"/>
                  <a:pt x="511294" y="3676038"/>
                  <a:pt x="513911" y="3681146"/>
                </a:cubicBezTo>
                <a:cubicBezTo>
                  <a:pt x="516528" y="3686251"/>
                  <a:pt x="523759" y="3675996"/>
                  <a:pt x="535605" y="3650378"/>
                </a:cubicBezTo>
                <a:cubicBezTo>
                  <a:pt x="538348" y="3650846"/>
                  <a:pt x="542463" y="3647500"/>
                  <a:pt x="547946" y="3640343"/>
                </a:cubicBezTo>
                <a:cubicBezTo>
                  <a:pt x="553431" y="3633183"/>
                  <a:pt x="558557" y="3625867"/>
                  <a:pt x="563324" y="3618394"/>
                </a:cubicBezTo>
                <a:lnTo>
                  <a:pt x="573964" y="3623069"/>
                </a:lnTo>
                <a:cubicBezTo>
                  <a:pt x="582554" y="3611385"/>
                  <a:pt x="591045" y="3600762"/>
                  <a:pt x="599437" y="3591201"/>
                </a:cubicBezTo>
                <a:lnTo>
                  <a:pt x="622941" y="3566228"/>
                </a:lnTo>
                <a:lnTo>
                  <a:pt x="598657" y="3559942"/>
                </a:lnTo>
                <a:cubicBezTo>
                  <a:pt x="585863" y="3558184"/>
                  <a:pt x="573831" y="3555106"/>
                  <a:pt x="562563" y="3550709"/>
                </a:cubicBezTo>
                <a:cubicBezTo>
                  <a:pt x="557500" y="3548391"/>
                  <a:pt x="556162" y="3544676"/>
                  <a:pt x="558552" y="3539561"/>
                </a:cubicBezTo>
                <a:lnTo>
                  <a:pt x="559924" y="3534583"/>
                </a:lnTo>
                <a:lnTo>
                  <a:pt x="537832" y="3554197"/>
                </a:lnTo>
                <a:cubicBezTo>
                  <a:pt x="529823" y="3553073"/>
                  <a:pt x="518867" y="3557827"/>
                  <a:pt x="504960" y="3568463"/>
                </a:cubicBezTo>
                <a:cubicBezTo>
                  <a:pt x="491053" y="3579098"/>
                  <a:pt x="480505" y="3584031"/>
                  <a:pt x="473316" y="3583265"/>
                </a:cubicBezTo>
                <a:cubicBezTo>
                  <a:pt x="471268" y="3581630"/>
                  <a:pt x="472888" y="3574982"/>
                  <a:pt x="478174" y="3563319"/>
                </a:cubicBezTo>
                <a:cubicBezTo>
                  <a:pt x="484733" y="3549271"/>
                  <a:pt x="490335" y="3541427"/>
                  <a:pt x="494981" y="3539788"/>
                </a:cubicBezTo>
                <a:cubicBezTo>
                  <a:pt x="499626" y="3538148"/>
                  <a:pt x="502999" y="3538158"/>
                  <a:pt x="505098" y="3539815"/>
                </a:cubicBezTo>
                <a:lnTo>
                  <a:pt x="518061" y="3513930"/>
                </a:lnTo>
                <a:lnTo>
                  <a:pt x="517169" y="3513789"/>
                </a:lnTo>
                <a:cubicBezTo>
                  <a:pt x="514804" y="3515143"/>
                  <a:pt x="512201" y="3518185"/>
                  <a:pt x="509360" y="3522917"/>
                </a:cubicBezTo>
                <a:cubicBezTo>
                  <a:pt x="499380" y="3523316"/>
                  <a:pt x="489298" y="3523673"/>
                  <a:pt x="479114" y="3523982"/>
                </a:cubicBezTo>
                <a:cubicBezTo>
                  <a:pt x="468930" y="3524292"/>
                  <a:pt x="459661" y="3522797"/>
                  <a:pt x="451308" y="3519495"/>
                </a:cubicBezTo>
                <a:cubicBezTo>
                  <a:pt x="439009" y="3518137"/>
                  <a:pt x="422952" y="3527279"/>
                  <a:pt x="403140" y="3546910"/>
                </a:cubicBezTo>
                <a:cubicBezTo>
                  <a:pt x="383326" y="3566545"/>
                  <a:pt x="367270" y="3575683"/>
                  <a:pt x="354970" y="3574328"/>
                </a:cubicBezTo>
                <a:cubicBezTo>
                  <a:pt x="341880" y="3569680"/>
                  <a:pt x="327569" y="3567808"/>
                  <a:pt x="312038" y="3568713"/>
                </a:cubicBezTo>
                <a:cubicBezTo>
                  <a:pt x="296508" y="3569618"/>
                  <a:pt x="282197" y="3567746"/>
                  <a:pt x="269105" y="3563102"/>
                </a:cubicBezTo>
                <a:cubicBezTo>
                  <a:pt x="258810" y="3573758"/>
                  <a:pt x="249423" y="3580124"/>
                  <a:pt x="240947" y="3582196"/>
                </a:cubicBezTo>
                <a:cubicBezTo>
                  <a:pt x="232469" y="3584268"/>
                  <a:pt x="225520" y="3583974"/>
                  <a:pt x="220098" y="3581315"/>
                </a:cubicBezTo>
                <a:cubicBezTo>
                  <a:pt x="217540" y="3580376"/>
                  <a:pt x="213446" y="3577105"/>
                  <a:pt x="207811" y="3571503"/>
                </a:cubicBezTo>
                <a:cubicBezTo>
                  <a:pt x="202179" y="3565899"/>
                  <a:pt x="200528" y="3559286"/>
                  <a:pt x="202860" y="3551662"/>
                </a:cubicBezTo>
                <a:lnTo>
                  <a:pt x="212618" y="3529452"/>
                </a:lnTo>
                <a:lnTo>
                  <a:pt x="205243" y="3521794"/>
                </a:lnTo>
                <a:lnTo>
                  <a:pt x="210121" y="3510690"/>
                </a:lnTo>
                <a:cubicBezTo>
                  <a:pt x="212544" y="3511935"/>
                  <a:pt x="215270" y="3512767"/>
                  <a:pt x="218302" y="3513180"/>
                </a:cubicBezTo>
                <a:cubicBezTo>
                  <a:pt x="221336" y="3513591"/>
                  <a:pt x="224876" y="3512570"/>
                  <a:pt x="228923" y="3510117"/>
                </a:cubicBezTo>
                <a:cubicBezTo>
                  <a:pt x="229800" y="3506269"/>
                  <a:pt x="227611" y="3502732"/>
                  <a:pt x="222358" y="3499505"/>
                </a:cubicBezTo>
                <a:cubicBezTo>
                  <a:pt x="217105" y="3496277"/>
                  <a:pt x="213285" y="3494230"/>
                  <a:pt x="210898" y="3493366"/>
                </a:cubicBezTo>
                <a:cubicBezTo>
                  <a:pt x="208120" y="3492052"/>
                  <a:pt x="205088" y="3492008"/>
                  <a:pt x="201803" y="3493234"/>
                </a:cubicBezTo>
                <a:cubicBezTo>
                  <a:pt x="198520" y="3494459"/>
                  <a:pt x="194472" y="3497280"/>
                  <a:pt x="189663" y="3501702"/>
                </a:cubicBezTo>
                <a:lnTo>
                  <a:pt x="186389" y="3500263"/>
                </a:lnTo>
                <a:cubicBezTo>
                  <a:pt x="187720" y="3493763"/>
                  <a:pt x="188693" y="3487381"/>
                  <a:pt x="189308" y="3481120"/>
                </a:cubicBezTo>
                <a:cubicBezTo>
                  <a:pt x="189925" y="3474856"/>
                  <a:pt x="189473" y="3471162"/>
                  <a:pt x="187954" y="3470035"/>
                </a:cubicBezTo>
                <a:cubicBezTo>
                  <a:pt x="186457" y="3470665"/>
                  <a:pt x="183945" y="3474715"/>
                  <a:pt x="180420" y="3482183"/>
                </a:cubicBezTo>
                <a:cubicBezTo>
                  <a:pt x="176895" y="3489652"/>
                  <a:pt x="173974" y="3493521"/>
                  <a:pt x="171659" y="3493791"/>
                </a:cubicBezTo>
                <a:cubicBezTo>
                  <a:pt x="169681" y="3492738"/>
                  <a:pt x="168313" y="3490296"/>
                  <a:pt x="167554" y="3486467"/>
                </a:cubicBezTo>
                <a:cubicBezTo>
                  <a:pt x="166795" y="3482638"/>
                  <a:pt x="166241" y="3478346"/>
                  <a:pt x="165889" y="3473591"/>
                </a:cubicBezTo>
                <a:cubicBezTo>
                  <a:pt x="175379" y="3453195"/>
                  <a:pt x="183048" y="3440553"/>
                  <a:pt x="188895" y="3435672"/>
                </a:cubicBezTo>
                <a:cubicBezTo>
                  <a:pt x="194743" y="3430788"/>
                  <a:pt x="200378" y="3422774"/>
                  <a:pt x="205801" y="3411634"/>
                </a:cubicBezTo>
                <a:lnTo>
                  <a:pt x="247486" y="3407865"/>
                </a:lnTo>
                <a:cubicBezTo>
                  <a:pt x="254866" y="3395743"/>
                  <a:pt x="259865" y="3392234"/>
                  <a:pt x="262483" y="3397342"/>
                </a:cubicBezTo>
                <a:cubicBezTo>
                  <a:pt x="265101" y="3402448"/>
                  <a:pt x="272332" y="3392193"/>
                  <a:pt x="284177" y="3366574"/>
                </a:cubicBezTo>
                <a:cubicBezTo>
                  <a:pt x="286920" y="3367042"/>
                  <a:pt x="291035" y="3363697"/>
                  <a:pt x="296518" y="3356539"/>
                </a:cubicBezTo>
                <a:cubicBezTo>
                  <a:pt x="302003" y="3349379"/>
                  <a:pt x="307129" y="3342064"/>
                  <a:pt x="311897" y="3334590"/>
                </a:cubicBezTo>
                <a:lnTo>
                  <a:pt x="322535" y="3339265"/>
                </a:lnTo>
                <a:cubicBezTo>
                  <a:pt x="331126" y="3327581"/>
                  <a:pt x="339617" y="3316958"/>
                  <a:pt x="348009" y="3307397"/>
                </a:cubicBezTo>
                <a:cubicBezTo>
                  <a:pt x="356400" y="3297833"/>
                  <a:pt x="364486" y="3289242"/>
                  <a:pt x="372269" y="3281621"/>
                </a:cubicBezTo>
                <a:lnTo>
                  <a:pt x="377147" y="3270515"/>
                </a:lnTo>
                <a:cubicBezTo>
                  <a:pt x="372116" y="3266831"/>
                  <a:pt x="368862" y="3259514"/>
                  <a:pt x="367389" y="3248562"/>
                </a:cubicBezTo>
                <a:cubicBezTo>
                  <a:pt x="365915" y="3237610"/>
                  <a:pt x="362048" y="3230023"/>
                  <a:pt x="355788" y="3225800"/>
                </a:cubicBezTo>
                <a:cubicBezTo>
                  <a:pt x="354867" y="3225026"/>
                  <a:pt x="353026" y="3224956"/>
                  <a:pt x="350270" y="3225583"/>
                </a:cubicBezTo>
                <a:cubicBezTo>
                  <a:pt x="347511" y="3226212"/>
                  <a:pt x="344454" y="3230022"/>
                  <a:pt x="341099" y="3237012"/>
                </a:cubicBezTo>
                <a:cubicBezTo>
                  <a:pt x="335541" y="3234755"/>
                  <a:pt x="327847" y="3236527"/>
                  <a:pt x="318017" y="3242328"/>
                </a:cubicBezTo>
                <a:cubicBezTo>
                  <a:pt x="308186" y="3248130"/>
                  <a:pt x="297648" y="3257486"/>
                  <a:pt x="286405" y="3270392"/>
                </a:cubicBezTo>
                <a:cubicBezTo>
                  <a:pt x="278396" y="3269269"/>
                  <a:pt x="267439" y="3274023"/>
                  <a:pt x="253532" y="3284659"/>
                </a:cubicBezTo>
                <a:cubicBezTo>
                  <a:pt x="239625" y="3295294"/>
                  <a:pt x="229077" y="3300227"/>
                  <a:pt x="221889" y="3299461"/>
                </a:cubicBezTo>
                <a:cubicBezTo>
                  <a:pt x="219840" y="3297826"/>
                  <a:pt x="221460" y="3291178"/>
                  <a:pt x="226746" y="3279515"/>
                </a:cubicBezTo>
                <a:cubicBezTo>
                  <a:pt x="233305" y="3265467"/>
                  <a:pt x="238907" y="3257623"/>
                  <a:pt x="243552" y="3255983"/>
                </a:cubicBezTo>
                <a:cubicBezTo>
                  <a:pt x="248199" y="3254345"/>
                  <a:pt x="251571" y="3254354"/>
                  <a:pt x="253670" y="3256011"/>
                </a:cubicBezTo>
                <a:cubicBezTo>
                  <a:pt x="260852" y="3239388"/>
                  <a:pt x="266820" y="3227471"/>
                  <a:pt x="271572" y="3220266"/>
                </a:cubicBezTo>
                <a:cubicBezTo>
                  <a:pt x="276323" y="3213062"/>
                  <a:pt x="280676" y="3210375"/>
                  <a:pt x="284632" y="3212204"/>
                </a:cubicBezTo>
                <a:lnTo>
                  <a:pt x="288273" y="3208282"/>
                </a:lnTo>
                <a:lnTo>
                  <a:pt x="285476" y="3197074"/>
                </a:lnTo>
                <a:lnTo>
                  <a:pt x="295234" y="3174863"/>
                </a:lnTo>
                <a:lnTo>
                  <a:pt x="287860" y="3167205"/>
                </a:lnTo>
                <a:lnTo>
                  <a:pt x="292738" y="3156101"/>
                </a:lnTo>
                <a:cubicBezTo>
                  <a:pt x="295160" y="3157346"/>
                  <a:pt x="297886" y="3158178"/>
                  <a:pt x="300918" y="3158592"/>
                </a:cubicBezTo>
                <a:cubicBezTo>
                  <a:pt x="303952" y="3159001"/>
                  <a:pt x="307492" y="3157981"/>
                  <a:pt x="311538" y="3155528"/>
                </a:cubicBezTo>
                <a:cubicBezTo>
                  <a:pt x="312416" y="3151680"/>
                  <a:pt x="310227" y="3148143"/>
                  <a:pt x="304974" y="3144916"/>
                </a:cubicBezTo>
                <a:cubicBezTo>
                  <a:pt x="299721" y="3141689"/>
                  <a:pt x="295901" y="3139641"/>
                  <a:pt x="293515" y="3138778"/>
                </a:cubicBezTo>
                <a:cubicBezTo>
                  <a:pt x="290736" y="3137463"/>
                  <a:pt x="287704" y="3137419"/>
                  <a:pt x="284419" y="3138646"/>
                </a:cubicBezTo>
                <a:cubicBezTo>
                  <a:pt x="281136" y="3139870"/>
                  <a:pt x="277089" y="3142691"/>
                  <a:pt x="272278" y="3147113"/>
                </a:cubicBezTo>
                <a:lnTo>
                  <a:pt x="269005" y="3145674"/>
                </a:lnTo>
                <a:cubicBezTo>
                  <a:pt x="270336" y="3139174"/>
                  <a:pt x="271309" y="3132792"/>
                  <a:pt x="271924" y="3126530"/>
                </a:cubicBezTo>
                <a:cubicBezTo>
                  <a:pt x="272540" y="3120267"/>
                  <a:pt x="272089" y="3116573"/>
                  <a:pt x="270569" y="3115446"/>
                </a:cubicBezTo>
                <a:cubicBezTo>
                  <a:pt x="269073" y="3116077"/>
                  <a:pt x="266561" y="3120126"/>
                  <a:pt x="263036" y="3127594"/>
                </a:cubicBezTo>
                <a:cubicBezTo>
                  <a:pt x="259510" y="3135062"/>
                  <a:pt x="256590" y="3138932"/>
                  <a:pt x="254275" y="3139202"/>
                </a:cubicBezTo>
                <a:cubicBezTo>
                  <a:pt x="252297" y="3138149"/>
                  <a:pt x="250929" y="3135707"/>
                  <a:pt x="250171" y="3131878"/>
                </a:cubicBezTo>
                <a:cubicBezTo>
                  <a:pt x="249411" y="3128050"/>
                  <a:pt x="248857" y="3123756"/>
                  <a:pt x="248505" y="3119003"/>
                </a:cubicBezTo>
                <a:cubicBezTo>
                  <a:pt x="257994" y="3098606"/>
                  <a:pt x="265664" y="3085964"/>
                  <a:pt x="271510" y="3081083"/>
                </a:cubicBezTo>
                <a:cubicBezTo>
                  <a:pt x="277359" y="3076199"/>
                  <a:pt x="282995" y="3068185"/>
                  <a:pt x="288417" y="3057045"/>
                </a:cubicBezTo>
                <a:lnTo>
                  <a:pt x="330102" y="3053276"/>
                </a:lnTo>
                <a:cubicBezTo>
                  <a:pt x="337482" y="3041154"/>
                  <a:pt x="342481" y="3037645"/>
                  <a:pt x="345099" y="3042752"/>
                </a:cubicBezTo>
                <a:cubicBezTo>
                  <a:pt x="347717" y="3047859"/>
                  <a:pt x="354948" y="3037603"/>
                  <a:pt x="366792" y="3011985"/>
                </a:cubicBezTo>
                <a:cubicBezTo>
                  <a:pt x="369537" y="3012453"/>
                  <a:pt x="373650" y="3009108"/>
                  <a:pt x="379135" y="3001950"/>
                </a:cubicBezTo>
                <a:cubicBezTo>
                  <a:pt x="384619" y="2994790"/>
                  <a:pt x="389745" y="2987474"/>
                  <a:pt x="394513" y="2980001"/>
                </a:cubicBezTo>
                <a:lnTo>
                  <a:pt x="404048" y="2984191"/>
                </a:lnTo>
                <a:lnTo>
                  <a:pt x="410572" y="2972615"/>
                </a:lnTo>
                <a:lnTo>
                  <a:pt x="415558" y="2971657"/>
                </a:lnTo>
                <a:lnTo>
                  <a:pt x="430624" y="2952808"/>
                </a:lnTo>
                <a:lnTo>
                  <a:pt x="436985" y="2946050"/>
                </a:lnTo>
                <a:lnTo>
                  <a:pt x="416548" y="2949422"/>
                </a:lnTo>
                <a:cubicBezTo>
                  <a:pt x="410980" y="2949336"/>
                  <a:pt x="408261" y="2946473"/>
                  <a:pt x="408391" y="2940829"/>
                </a:cubicBezTo>
                <a:cubicBezTo>
                  <a:pt x="408521" y="2935187"/>
                  <a:pt x="407368" y="2927266"/>
                  <a:pt x="404928" y="2917073"/>
                </a:cubicBezTo>
                <a:lnTo>
                  <a:pt x="400458" y="2917073"/>
                </a:lnTo>
                <a:cubicBezTo>
                  <a:pt x="397236" y="2928531"/>
                  <a:pt x="393625" y="2934932"/>
                  <a:pt x="389621" y="2936280"/>
                </a:cubicBezTo>
                <a:cubicBezTo>
                  <a:pt x="385617" y="2937629"/>
                  <a:pt x="381780" y="2937966"/>
                  <a:pt x="378113" y="2937290"/>
                </a:cubicBezTo>
                <a:cubicBezTo>
                  <a:pt x="375375" y="2936112"/>
                  <a:pt x="371464" y="2934429"/>
                  <a:pt x="366381" y="2932236"/>
                </a:cubicBezTo>
                <a:cubicBezTo>
                  <a:pt x="361297" y="2930046"/>
                  <a:pt x="358057" y="2934429"/>
                  <a:pt x="356660" y="2945377"/>
                </a:cubicBezTo>
                <a:cubicBezTo>
                  <a:pt x="347684" y="2949757"/>
                  <a:pt x="338596" y="2954139"/>
                  <a:pt x="329397" y="2958519"/>
                </a:cubicBezTo>
                <a:cubicBezTo>
                  <a:pt x="320198" y="2962898"/>
                  <a:pt x="311110" y="2965258"/>
                  <a:pt x="302134" y="2965594"/>
                </a:cubicBezTo>
                <a:cubicBezTo>
                  <a:pt x="290328" y="2969299"/>
                  <a:pt x="279304" y="2984127"/>
                  <a:pt x="269063" y="3010070"/>
                </a:cubicBezTo>
                <a:cubicBezTo>
                  <a:pt x="258820" y="3036014"/>
                  <a:pt x="247796" y="3050840"/>
                  <a:pt x="235989" y="3054547"/>
                </a:cubicBezTo>
                <a:cubicBezTo>
                  <a:pt x="222135" y="3055557"/>
                  <a:pt x="208281" y="3059599"/>
                  <a:pt x="194426" y="3066675"/>
                </a:cubicBezTo>
                <a:cubicBezTo>
                  <a:pt x="180570" y="3073752"/>
                  <a:pt x="166715" y="3077794"/>
                  <a:pt x="152862" y="3078807"/>
                </a:cubicBezTo>
                <a:cubicBezTo>
                  <a:pt x="147721" y="3092704"/>
                  <a:pt x="141688" y="3102307"/>
                  <a:pt x="134761" y="3107614"/>
                </a:cubicBezTo>
                <a:cubicBezTo>
                  <a:pt x="127833" y="3112922"/>
                  <a:pt x="121353" y="3115446"/>
                  <a:pt x="115319" y="3115194"/>
                </a:cubicBezTo>
                <a:cubicBezTo>
                  <a:pt x="112600" y="3115363"/>
                  <a:pt x="107536" y="3114015"/>
                  <a:pt x="100124" y="3111152"/>
                </a:cubicBezTo>
                <a:cubicBezTo>
                  <a:pt x="92712" y="3108287"/>
                  <a:pt x="88542" y="3102897"/>
                  <a:pt x="87610" y="3094979"/>
                </a:cubicBezTo>
                <a:lnTo>
                  <a:pt x="87610" y="3070720"/>
                </a:lnTo>
                <a:lnTo>
                  <a:pt x="77778" y="3066675"/>
                </a:lnTo>
                <a:lnTo>
                  <a:pt x="77778" y="3054547"/>
                </a:lnTo>
                <a:cubicBezTo>
                  <a:pt x="80497" y="3054713"/>
                  <a:pt x="83327" y="3054378"/>
                  <a:pt x="86270" y="3053536"/>
                </a:cubicBezTo>
                <a:cubicBezTo>
                  <a:pt x="89212" y="3052692"/>
                  <a:pt x="92042" y="3050334"/>
                  <a:pt x="94761" y="3046460"/>
                </a:cubicBezTo>
                <a:cubicBezTo>
                  <a:pt x="94015" y="3042585"/>
                  <a:pt x="90589" y="3040225"/>
                  <a:pt x="84481" y="3039385"/>
                </a:cubicBezTo>
                <a:cubicBezTo>
                  <a:pt x="78374" y="3038542"/>
                  <a:pt x="74052" y="3038204"/>
                  <a:pt x="71520" y="3038374"/>
                </a:cubicBezTo>
                <a:cubicBezTo>
                  <a:pt x="68448" y="3038288"/>
                  <a:pt x="65655" y="3039467"/>
                  <a:pt x="63141" y="3041912"/>
                </a:cubicBezTo>
                <a:cubicBezTo>
                  <a:pt x="60628" y="3044354"/>
                  <a:pt x="58057" y="3048564"/>
                  <a:pt x="55431" y="3054547"/>
                </a:cubicBezTo>
                <a:lnTo>
                  <a:pt x="51856" y="3054547"/>
                </a:lnTo>
                <a:cubicBezTo>
                  <a:pt x="50460" y="3048061"/>
                  <a:pt x="48784" y="3041826"/>
                  <a:pt x="46829" y="3035846"/>
                </a:cubicBezTo>
                <a:cubicBezTo>
                  <a:pt x="44872" y="3029864"/>
                  <a:pt x="42973" y="3026663"/>
                  <a:pt x="41130" y="3026242"/>
                </a:cubicBezTo>
                <a:cubicBezTo>
                  <a:pt x="40013" y="3027422"/>
                  <a:pt x="39342" y="3032140"/>
                  <a:pt x="39118" y="3040395"/>
                </a:cubicBezTo>
                <a:cubicBezTo>
                  <a:pt x="38895" y="3048650"/>
                  <a:pt x="37778" y="3053368"/>
                  <a:pt x="35767" y="3054546"/>
                </a:cubicBezTo>
                <a:cubicBezTo>
                  <a:pt x="33532" y="3054378"/>
                  <a:pt x="31297" y="3052692"/>
                  <a:pt x="29063" y="3049491"/>
                </a:cubicBezTo>
                <a:cubicBezTo>
                  <a:pt x="26828" y="3046292"/>
                  <a:pt x="24594" y="3042585"/>
                  <a:pt x="22359" y="3038374"/>
                </a:cubicBezTo>
                <a:cubicBezTo>
                  <a:pt x="22843" y="3015883"/>
                  <a:pt x="24779" y="3001224"/>
                  <a:pt x="28169" y="2994404"/>
                </a:cubicBezTo>
                <a:cubicBezTo>
                  <a:pt x="31558" y="2987579"/>
                  <a:pt x="33494" y="2977976"/>
                  <a:pt x="33978" y="2965595"/>
                </a:cubicBezTo>
                <a:lnTo>
                  <a:pt x="70627" y="2945377"/>
                </a:lnTo>
                <a:cubicBezTo>
                  <a:pt x="72508" y="2931311"/>
                  <a:pt x="75673" y="2926087"/>
                  <a:pt x="80124" y="2929711"/>
                </a:cubicBezTo>
                <a:cubicBezTo>
                  <a:pt x="84575" y="2933332"/>
                  <a:pt x="87070" y="2921035"/>
                  <a:pt x="87610" y="2892816"/>
                </a:cubicBezTo>
                <a:cubicBezTo>
                  <a:pt x="90310" y="2892141"/>
                  <a:pt x="92731" y="2887423"/>
                  <a:pt x="94873" y="2878665"/>
                </a:cubicBezTo>
                <a:cubicBezTo>
                  <a:pt x="97014" y="2869903"/>
                  <a:pt x="98765" y="2861143"/>
                  <a:pt x="100124" y="2852384"/>
                </a:cubicBezTo>
                <a:lnTo>
                  <a:pt x="111744" y="2852384"/>
                </a:lnTo>
                <a:cubicBezTo>
                  <a:pt x="114910" y="2838232"/>
                  <a:pt x="118410" y="2825090"/>
                  <a:pt x="122248" y="2812962"/>
                </a:cubicBezTo>
                <a:cubicBezTo>
                  <a:pt x="126084" y="2800831"/>
                  <a:pt x="130030" y="2789712"/>
                  <a:pt x="134090" y="2779605"/>
                </a:cubicBezTo>
                <a:lnTo>
                  <a:pt x="134090" y="2767474"/>
                </a:lnTo>
                <a:cubicBezTo>
                  <a:pt x="128002" y="2766126"/>
                  <a:pt x="122080" y="2760736"/>
                  <a:pt x="116325" y="2751301"/>
                </a:cubicBezTo>
                <a:cubicBezTo>
                  <a:pt x="110571" y="2741866"/>
                  <a:pt x="103979" y="2736476"/>
                  <a:pt x="96548" y="2735128"/>
                </a:cubicBezTo>
                <a:cubicBezTo>
                  <a:pt x="95394" y="2734790"/>
                  <a:pt x="93681" y="2735466"/>
                  <a:pt x="91409" y="2737149"/>
                </a:cubicBezTo>
                <a:cubicBezTo>
                  <a:pt x="89137" y="2738835"/>
                  <a:pt x="87871" y="2743552"/>
                  <a:pt x="87610" y="2751300"/>
                </a:cubicBezTo>
                <a:cubicBezTo>
                  <a:pt x="81614" y="2751469"/>
                  <a:pt x="75283" y="2756187"/>
                  <a:pt x="68616" y="2765453"/>
                </a:cubicBezTo>
                <a:cubicBezTo>
                  <a:pt x="61949" y="2774719"/>
                  <a:pt x="56065" y="2787523"/>
                  <a:pt x="50962" y="2803862"/>
                </a:cubicBezTo>
                <a:cubicBezTo>
                  <a:pt x="43178" y="2806054"/>
                  <a:pt x="35059" y="2814814"/>
                  <a:pt x="26604" y="2830146"/>
                </a:cubicBezTo>
                <a:cubicBezTo>
                  <a:pt x="18150" y="2845476"/>
                  <a:pt x="10478" y="2854236"/>
                  <a:pt x="3588" y="2856425"/>
                </a:cubicBezTo>
                <a:cubicBezTo>
                  <a:pt x="1055" y="2855753"/>
                  <a:pt x="-136" y="2849014"/>
                  <a:pt x="12" y="2836211"/>
                </a:cubicBezTo>
                <a:cubicBezTo>
                  <a:pt x="366" y="2820710"/>
                  <a:pt x="2340" y="2811276"/>
                  <a:pt x="5934" y="2807907"/>
                </a:cubicBezTo>
                <a:cubicBezTo>
                  <a:pt x="9528" y="2804538"/>
                  <a:pt x="12619" y="2803189"/>
                  <a:pt x="15208" y="2803862"/>
                </a:cubicBezTo>
                <a:cubicBezTo>
                  <a:pt x="15096" y="2785753"/>
                  <a:pt x="15766" y="2772443"/>
                  <a:pt x="17219" y="2763936"/>
                </a:cubicBezTo>
                <a:cubicBezTo>
                  <a:pt x="18672" y="2755429"/>
                  <a:pt x="21577" y="2751217"/>
                  <a:pt x="25935" y="2751300"/>
                </a:cubicBezTo>
                <a:cubicBezTo>
                  <a:pt x="29919" y="2738497"/>
                  <a:pt x="34016" y="2726707"/>
                  <a:pt x="38225" y="2715923"/>
                </a:cubicBezTo>
                <a:cubicBezTo>
                  <a:pt x="42433" y="2705140"/>
                  <a:pt x="46977" y="2699412"/>
                  <a:pt x="51855" y="2698740"/>
                </a:cubicBezTo>
                <a:cubicBezTo>
                  <a:pt x="52135" y="2684839"/>
                  <a:pt x="53811" y="2675237"/>
                  <a:pt x="56884" y="2669929"/>
                </a:cubicBezTo>
                <a:cubicBezTo>
                  <a:pt x="59957" y="2664624"/>
                  <a:pt x="62750" y="2662097"/>
                  <a:pt x="65264" y="2662349"/>
                </a:cubicBezTo>
                <a:lnTo>
                  <a:pt x="96549" y="2601702"/>
                </a:lnTo>
                <a:lnTo>
                  <a:pt x="113532" y="2597657"/>
                </a:lnTo>
                <a:cubicBezTo>
                  <a:pt x="113495" y="2595046"/>
                  <a:pt x="113569" y="2591171"/>
                  <a:pt x="113756" y="2586032"/>
                </a:cubicBezTo>
                <a:cubicBezTo>
                  <a:pt x="113941" y="2580894"/>
                  <a:pt x="114463" y="2578031"/>
                  <a:pt x="115319" y="2577442"/>
                </a:cubicBezTo>
                <a:lnTo>
                  <a:pt x="118001" y="2581483"/>
                </a:lnTo>
                <a:lnTo>
                  <a:pt x="121576" y="2581484"/>
                </a:lnTo>
                <a:lnTo>
                  <a:pt x="133197" y="2545096"/>
                </a:lnTo>
                <a:cubicBezTo>
                  <a:pt x="139714" y="2542738"/>
                  <a:pt x="147461" y="2533303"/>
                  <a:pt x="156437" y="2516792"/>
                </a:cubicBezTo>
                <a:cubicBezTo>
                  <a:pt x="165412" y="2500281"/>
                  <a:pt x="174053" y="2490849"/>
                  <a:pt x="182359" y="2488491"/>
                </a:cubicBezTo>
                <a:cubicBezTo>
                  <a:pt x="182191" y="2501294"/>
                  <a:pt x="182973" y="2503988"/>
                  <a:pt x="184704" y="2496577"/>
                </a:cubicBezTo>
                <a:cubicBezTo>
                  <a:pt x="186437" y="2489163"/>
                  <a:pt x="187442" y="2479729"/>
                  <a:pt x="187722" y="2468273"/>
                </a:cubicBezTo>
                <a:cubicBezTo>
                  <a:pt x="194538" y="2465324"/>
                  <a:pt x="201464" y="2460104"/>
                  <a:pt x="208504" y="2452606"/>
                </a:cubicBezTo>
                <a:cubicBezTo>
                  <a:pt x="215542" y="2445109"/>
                  <a:pt x="222024" y="2440896"/>
                  <a:pt x="227944" y="2439971"/>
                </a:cubicBezTo>
                <a:cubicBezTo>
                  <a:pt x="228801" y="2440223"/>
                  <a:pt x="229323" y="2441740"/>
                  <a:pt x="229510" y="2444520"/>
                </a:cubicBezTo>
                <a:cubicBezTo>
                  <a:pt x="229695" y="2447300"/>
                  <a:pt x="229770" y="2449827"/>
                  <a:pt x="229733" y="2452099"/>
                </a:cubicBezTo>
                <a:lnTo>
                  <a:pt x="235096" y="2452099"/>
                </a:lnTo>
                <a:cubicBezTo>
                  <a:pt x="240981" y="2432895"/>
                  <a:pt x="247311" y="2421774"/>
                  <a:pt x="254090" y="2418743"/>
                </a:cubicBezTo>
                <a:cubicBezTo>
                  <a:pt x="260868" y="2415709"/>
                  <a:pt x="267648" y="2414698"/>
                  <a:pt x="274425" y="2415709"/>
                </a:cubicBezTo>
                <a:cubicBezTo>
                  <a:pt x="279877" y="2403730"/>
                  <a:pt x="288639" y="2392648"/>
                  <a:pt x="300711" y="2382466"/>
                </a:cubicBezTo>
                <a:lnTo>
                  <a:pt x="332466" y="2353793"/>
                </a:lnTo>
                <a:lnTo>
                  <a:pt x="332027" y="2345569"/>
                </a:lnTo>
                <a:cubicBezTo>
                  <a:pt x="332381" y="2330068"/>
                  <a:pt x="334355" y="2320634"/>
                  <a:pt x="337950" y="2317264"/>
                </a:cubicBezTo>
                <a:cubicBezTo>
                  <a:pt x="341543" y="2313896"/>
                  <a:pt x="344634" y="2312547"/>
                  <a:pt x="347223" y="2313220"/>
                </a:cubicBezTo>
                <a:cubicBezTo>
                  <a:pt x="347111" y="2295111"/>
                  <a:pt x="347782" y="2281801"/>
                  <a:pt x="349235" y="2273293"/>
                </a:cubicBezTo>
                <a:cubicBezTo>
                  <a:pt x="350687" y="2264787"/>
                  <a:pt x="353591" y="2260575"/>
                  <a:pt x="357949" y="2260658"/>
                </a:cubicBezTo>
                <a:cubicBezTo>
                  <a:pt x="361934" y="2247855"/>
                  <a:pt x="366031" y="2236065"/>
                  <a:pt x="370240" y="2225281"/>
                </a:cubicBezTo>
                <a:cubicBezTo>
                  <a:pt x="374448" y="2214498"/>
                  <a:pt x="378992" y="2208770"/>
                  <a:pt x="383871" y="2208097"/>
                </a:cubicBezTo>
                <a:cubicBezTo>
                  <a:pt x="384151" y="2194197"/>
                  <a:pt x="385826" y="2184594"/>
                  <a:pt x="388900" y="2179287"/>
                </a:cubicBezTo>
                <a:cubicBezTo>
                  <a:pt x="391971" y="2173982"/>
                  <a:pt x="394765" y="2171455"/>
                  <a:pt x="397279" y="2171707"/>
                </a:cubicBezTo>
                <a:lnTo>
                  <a:pt x="428563" y="2111060"/>
                </a:lnTo>
                <a:lnTo>
                  <a:pt x="445547" y="2107015"/>
                </a:lnTo>
                <a:cubicBezTo>
                  <a:pt x="445509" y="2104404"/>
                  <a:pt x="445584" y="2100529"/>
                  <a:pt x="445770" y="2095390"/>
                </a:cubicBezTo>
                <a:cubicBezTo>
                  <a:pt x="445957" y="2090252"/>
                  <a:pt x="446478" y="2087390"/>
                  <a:pt x="447334" y="2086800"/>
                </a:cubicBezTo>
                <a:lnTo>
                  <a:pt x="450016" y="2090841"/>
                </a:lnTo>
                <a:lnTo>
                  <a:pt x="453592" y="2090842"/>
                </a:lnTo>
                <a:lnTo>
                  <a:pt x="465211" y="2054454"/>
                </a:lnTo>
                <a:cubicBezTo>
                  <a:pt x="471729" y="2052095"/>
                  <a:pt x="479476" y="2042661"/>
                  <a:pt x="488452" y="2026150"/>
                </a:cubicBezTo>
                <a:cubicBezTo>
                  <a:pt x="497427" y="2009639"/>
                  <a:pt x="506068" y="2000207"/>
                  <a:pt x="514373" y="1997849"/>
                </a:cubicBezTo>
                <a:cubicBezTo>
                  <a:pt x="514205" y="2010653"/>
                  <a:pt x="514988" y="2013346"/>
                  <a:pt x="516720" y="2005935"/>
                </a:cubicBezTo>
                <a:cubicBezTo>
                  <a:pt x="518452" y="1998521"/>
                  <a:pt x="519458" y="1989086"/>
                  <a:pt x="519736" y="1977631"/>
                </a:cubicBezTo>
                <a:cubicBezTo>
                  <a:pt x="526552" y="1974682"/>
                  <a:pt x="533479" y="1969462"/>
                  <a:pt x="540518" y="1961964"/>
                </a:cubicBezTo>
                <a:cubicBezTo>
                  <a:pt x="547558" y="1954467"/>
                  <a:pt x="554038" y="1950254"/>
                  <a:pt x="559960" y="1949329"/>
                </a:cubicBezTo>
                <a:cubicBezTo>
                  <a:pt x="560816" y="1949581"/>
                  <a:pt x="561338" y="1951098"/>
                  <a:pt x="561524" y="1953878"/>
                </a:cubicBezTo>
                <a:cubicBezTo>
                  <a:pt x="561710" y="1956657"/>
                  <a:pt x="561785" y="1959185"/>
                  <a:pt x="561748" y="1961457"/>
                </a:cubicBezTo>
                <a:lnTo>
                  <a:pt x="567111" y="1961457"/>
                </a:lnTo>
                <a:cubicBezTo>
                  <a:pt x="572995" y="1942253"/>
                  <a:pt x="579327" y="1931132"/>
                  <a:pt x="586105" y="1928100"/>
                </a:cubicBezTo>
                <a:cubicBezTo>
                  <a:pt x="592884" y="1925066"/>
                  <a:pt x="599662" y="1924056"/>
                  <a:pt x="606440" y="1925067"/>
                </a:cubicBezTo>
                <a:cubicBezTo>
                  <a:pt x="611891" y="1913088"/>
                  <a:pt x="620654" y="1902005"/>
                  <a:pt x="632726" y="1891824"/>
                </a:cubicBezTo>
                <a:cubicBezTo>
                  <a:pt x="644799" y="1881641"/>
                  <a:pt x="656077" y="1871456"/>
                  <a:pt x="666561" y="1861274"/>
                </a:cubicBezTo>
                <a:cubicBezTo>
                  <a:pt x="677044" y="1851092"/>
                  <a:pt x="682628" y="1840010"/>
                  <a:pt x="683313" y="1828031"/>
                </a:cubicBezTo>
                <a:cubicBezTo>
                  <a:pt x="691319" y="1827186"/>
                  <a:pt x="698991" y="1823818"/>
                  <a:pt x="706329" y="1817921"/>
                </a:cubicBezTo>
                <a:cubicBezTo>
                  <a:pt x="713666" y="1812024"/>
                  <a:pt x="720891" y="1808655"/>
                  <a:pt x="728005" y="1807813"/>
                </a:cubicBezTo>
                <a:cubicBezTo>
                  <a:pt x="728582" y="1807983"/>
                  <a:pt x="729439" y="1807644"/>
                  <a:pt x="730575" y="1806803"/>
                </a:cubicBezTo>
                <a:cubicBezTo>
                  <a:pt x="731711" y="1805961"/>
                  <a:pt x="732344" y="1803603"/>
                  <a:pt x="732474" y="1799727"/>
                </a:cubicBezTo>
                <a:lnTo>
                  <a:pt x="732474" y="1795685"/>
                </a:lnTo>
                <a:cubicBezTo>
                  <a:pt x="735490" y="1796862"/>
                  <a:pt x="738842" y="1797537"/>
                  <a:pt x="742530" y="1797707"/>
                </a:cubicBezTo>
                <a:cubicBezTo>
                  <a:pt x="746217" y="1797875"/>
                  <a:pt x="748228" y="1790461"/>
                  <a:pt x="748564" y="1775467"/>
                </a:cubicBezTo>
                <a:cubicBezTo>
                  <a:pt x="748712" y="1766708"/>
                  <a:pt x="748415" y="1759968"/>
                  <a:pt x="747670" y="1755253"/>
                </a:cubicBezTo>
                <a:cubicBezTo>
                  <a:pt x="745081" y="1754577"/>
                  <a:pt x="746459" y="1751883"/>
                  <a:pt x="751804" y="1747166"/>
                </a:cubicBezTo>
                <a:lnTo>
                  <a:pt x="758158" y="1742113"/>
                </a:lnTo>
                <a:lnTo>
                  <a:pt x="755781" y="1743571"/>
                </a:lnTo>
                <a:cubicBezTo>
                  <a:pt x="734703" y="1753847"/>
                  <a:pt x="713845" y="1766652"/>
                  <a:pt x="693212" y="1781983"/>
                </a:cubicBezTo>
                <a:cubicBezTo>
                  <a:pt x="693063" y="1773727"/>
                  <a:pt x="692020" y="1766989"/>
                  <a:pt x="690083" y="1761765"/>
                </a:cubicBezTo>
                <a:cubicBezTo>
                  <a:pt x="688146" y="1756545"/>
                  <a:pt x="686210" y="1753848"/>
                  <a:pt x="684273" y="1753678"/>
                </a:cubicBezTo>
                <a:cubicBezTo>
                  <a:pt x="681182" y="1753847"/>
                  <a:pt x="678203" y="1754520"/>
                  <a:pt x="675335" y="1755700"/>
                </a:cubicBezTo>
                <a:cubicBezTo>
                  <a:pt x="672467" y="1756879"/>
                  <a:pt x="669488" y="1757554"/>
                  <a:pt x="666397" y="1757721"/>
                </a:cubicBezTo>
                <a:cubicBezTo>
                  <a:pt x="663677" y="1763704"/>
                  <a:pt x="660847" y="1767914"/>
                  <a:pt x="657905" y="1770358"/>
                </a:cubicBezTo>
                <a:cubicBezTo>
                  <a:pt x="654963" y="1772800"/>
                  <a:pt x="652132" y="1773980"/>
                  <a:pt x="649414" y="1773897"/>
                </a:cubicBezTo>
                <a:cubicBezTo>
                  <a:pt x="637644" y="1809780"/>
                  <a:pt x="625875" y="1828985"/>
                  <a:pt x="614106" y="1831512"/>
                </a:cubicBezTo>
                <a:cubicBezTo>
                  <a:pt x="602337" y="1834040"/>
                  <a:pt x="594143" y="1847179"/>
                  <a:pt x="589524" y="1870931"/>
                </a:cubicBezTo>
                <a:cubicBezTo>
                  <a:pt x="585931" y="1862510"/>
                  <a:pt x="582169" y="1855096"/>
                  <a:pt x="578240" y="1848696"/>
                </a:cubicBezTo>
                <a:cubicBezTo>
                  <a:pt x="574311" y="1842292"/>
                  <a:pt x="570326" y="1838924"/>
                  <a:pt x="566284" y="1838588"/>
                </a:cubicBezTo>
                <a:lnTo>
                  <a:pt x="566284" y="1846675"/>
                </a:lnTo>
                <a:cubicBezTo>
                  <a:pt x="569451" y="1847264"/>
                  <a:pt x="572505" y="1852148"/>
                  <a:pt x="575447" y="1861331"/>
                </a:cubicBezTo>
                <a:cubicBezTo>
                  <a:pt x="578389" y="1870511"/>
                  <a:pt x="580996" y="1880452"/>
                  <a:pt x="583268" y="1891150"/>
                </a:cubicBezTo>
                <a:cubicBezTo>
                  <a:pt x="570735" y="1891657"/>
                  <a:pt x="558259" y="1893677"/>
                  <a:pt x="545838" y="1897215"/>
                </a:cubicBezTo>
                <a:cubicBezTo>
                  <a:pt x="533417" y="1900753"/>
                  <a:pt x="521164" y="1902775"/>
                  <a:pt x="509078" y="1903281"/>
                </a:cubicBezTo>
                <a:cubicBezTo>
                  <a:pt x="503511" y="1903195"/>
                  <a:pt x="500791" y="1900332"/>
                  <a:pt x="500922" y="1894688"/>
                </a:cubicBezTo>
                <a:cubicBezTo>
                  <a:pt x="501052" y="1889046"/>
                  <a:pt x="499898" y="1881125"/>
                  <a:pt x="497458" y="1870932"/>
                </a:cubicBezTo>
                <a:lnTo>
                  <a:pt x="492988" y="1870932"/>
                </a:lnTo>
                <a:cubicBezTo>
                  <a:pt x="489767" y="1882390"/>
                  <a:pt x="486155" y="1888791"/>
                  <a:pt x="482151" y="1890139"/>
                </a:cubicBezTo>
                <a:cubicBezTo>
                  <a:pt x="478148" y="1891487"/>
                  <a:pt x="474311" y="1891825"/>
                  <a:pt x="470642" y="1891149"/>
                </a:cubicBezTo>
                <a:cubicBezTo>
                  <a:pt x="467905" y="1889971"/>
                  <a:pt x="463994" y="1888287"/>
                  <a:pt x="458911" y="1886094"/>
                </a:cubicBezTo>
                <a:cubicBezTo>
                  <a:pt x="453827" y="1883904"/>
                  <a:pt x="450587" y="1888287"/>
                  <a:pt x="449190" y="1899236"/>
                </a:cubicBezTo>
                <a:cubicBezTo>
                  <a:pt x="440214" y="1903615"/>
                  <a:pt x="431127" y="1907998"/>
                  <a:pt x="421927" y="1912378"/>
                </a:cubicBezTo>
                <a:cubicBezTo>
                  <a:pt x="412728" y="1916757"/>
                  <a:pt x="403641" y="1919117"/>
                  <a:pt x="394665" y="1919453"/>
                </a:cubicBezTo>
                <a:cubicBezTo>
                  <a:pt x="382859" y="1923158"/>
                  <a:pt x="371834" y="1937986"/>
                  <a:pt x="361592" y="1963929"/>
                </a:cubicBezTo>
                <a:cubicBezTo>
                  <a:pt x="351350" y="1989874"/>
                  <a:pt x="340326" y="2004699"/>
                  <a:pt x="328520" y="2008406"/>
                </a:cubicBezTo>
                <a:cubicBezTo>
                  <a:pt x="314665" y="2009416"/>
                  <a:pt x="300810" y="2013458"/>
                  <a:pt x="286956" y="2020534"/>
                </a:cubicBezTo>
                <a:cubicBezTo>
                  <a:pt x="273101" y="2027610"/>
                  <a:pt x="259246" y="2031652"/>
                  <a:pt x="245392" y="2032666"/>
                </a:cubicBezTo>
                <a:cubicBezTo>
                  <a:pt x="240252" y="2046563"/>
                  <a:pt x="234218" y="2056166"/>
                  <a:pt x="227291" y="2061473"/>
                </a:cubicBezTo>
                <a:cubicBezTo>
                  <a:pt x="220364" y="2066780"/>
                  <a:pt x="213883" y="2069305"/>
                  <a:pt x="207850" y="2069053"/>
                </a:cubicBezTo>
                <a:cubicBezTo>
                  <a:pt x="205131" y="2069222"/>
                  <a:pt x="200065" y="2067874"/>
                  <a:pt x="192654" y="2065011"/>
                </a:cubicBezTo>
                <a:cubicBezTo>
                  <a:pt x="185243" y="2062146"/>
                  <a:pt x="181072" y="2056756"/>
                  <a:pt x="180141" y="2048838"/>
                </a:cubicBezTo>
                <a:lnTo>
                  <a:pt x="180140" y="2024579"/>
                </a:lnTo>
                <a:lnTo>
                  <a:pt x="170308" y="2020534"/>
                </a:lnTo>
                <a:lnTo>
                  <a:pt x="170308" y="2008406"/>
                </a:lnTo>
                <a:cubicBezTo>
                  <a:pt x="173027" y="2008572"/>
                  <a:pt x="175857" y="2008237"/>
                  <a:pt x="178800" y="2007395"/>
                </a:cubicBezTo>
                <a:cubicBezTo>
                  <a:pt x="181741" y="2006551"/>
                  <a:pt x="184572" y="2004193"/>
                  <a:pt x="187291" y="2000319"/>
                </a:cubicBezTo>
                <a:cubicBezTo>
                  <a:pt x="186546" y="1996443"/>
                  <a:pt x="183120" y="1994084"/>
                  <a:pt x="177012" y="1993243"/>
                </a:cubicBezTo>
                <a:cubicBezTo>
                  <a:pt x="170904" y="1992402"/>
                  <a:pt x="166583" y="1992063"/>
                  <a:pt x="164051" y="1992233"/>
                </a:cubicBezTo>
                <a:cubicBezTo>
                  <a:pt x="160978" y="1992147"/>
                  <a:pt x="158185" y="1993326"/>
                  <a:pt x="155671" y="1995771"/>
                </a:cubicBezTo>
                <a:cubicBezTo>
                  <a:pt x="153157" y="1998213"/>
                  <a:pt x="150587" y="2002424"/>
                  <a:pt x="147961" y="2008406"/>
                </a:cubicBezTo>
                <a:lnTo>
                  <a:pt x="144386" y="2008406"/>
                </a:lnTo>
                <a:cubicBezTo>
                  <a:pt x="142989" y="2001920"/>
                  <a:pt x="141314" y="1995685"/>
                  <a:pt x="139358" y="1989705"/>
                </a:cubicBezTo>
                <a:cubicBezTo>
                  <a:pt x="137403" y="1983723"/>
                  <a:pt x="135504" y="1980522"/>
                  <a:pt x="133659" y="1980101"/>
                </a:cubicBezTo>
                <a:cubicBezTo>
                  <a:pt x="132543" y="1981281"/>
                  <a:pt x="131872" y="1985999"/>
                  <a:pt x="131649" y="1994254"/>
                </a:cubicBezTo>
                <a:cubicBezTo>
                  <a:pt x="131426" y="2002509"/>
                  <a:pt x="130307" y="2007226"/>
                  <a:pt x="128296" y="2008406"/>
                </a:cubicBezTo>
                <a:cubicBezTo>
                  <a:pt x="126063" y="2008237"/>
                  <a:pt x="123828" y="2006551"/>
                  <a:pt x="121593" y="2003350"/>
                </a:cubicBezTo>
                <a:cubicBezTo>
                  <a:pt x="119358" y="2000151"/>
                  <a:pt x="117124" y="1996444"/>
                  <a:pt x="114889" y="1992233"/>
                </a:cubicBezTo>
                <a:cubicBezTo>
                  <a:pt x="115373" y="1969742"/>
                  <a:pt x="117310" y="1955083"/>
                  <a:pt x="120699" y="1948261"/>
                </a:cubicBezTo>
                <a:cubicBezTo>
                  <a:pt x="124088" y="1941438"/>
                  <a:pt x="126025" y="1931834"/>
                  <a:pt x="126509" y="1919454"/>
                </a:cubicBezTo>
                <a:lnTo>
                  <a:pt x="163157" y="1899236"/>
                </a:lnTo>
                <a:cubicBezTo>
                  <a:pt x="165038" y="1885170"/>
                  <a:pt x="168203" y="1879946"/>
                  <a:pt x="172655" y="1883570"/>
                </a:cubicBezTo>
                <a:cubicBezTo>
                  <a:pt x="177105" y="1887191"/>
                  <a:pt x="179600" y="1874894"/>
                  <a:pt x="180140" y="1846675"/>
                </a:cubicBezTo>
                <a:cubicBezTo>
                  <a:pt x="182840" y="1846000"/>
                  <a:pt x="185262" y="1841282"/>
                  <a:pt x="187403" y="1832523"/>
                </a:cubicBezTo>
                <a:cubicBezTo>
                  <a:pt x="189544" y="1823761"/>
                  <a:pt x="191294" y="1815001"/>
                  <a:pt x="192654" y="1806243"/>
                </a:cubicBezTo>
                <a:lnTo>
                  <a:pt x="204274" y="1806242"/>
                </a:lnTo>
                <a:cubicBezTo>
                  <a:pt x="207440" y="1792091"/>
                  <a:pt x="210941" y="1778949"/>
                  <a:pt x="214777" y="1766821"/>
                </a:cubicBezTo>
                <a:cubicBezTo>
                  <a:pt x="218613" y="1754689"/>
                  <a:pt x="222561" y="1743571"/>
                  <a:pt x="226620" y="1733464"/>
                </a:cubicBezTo>
                <a:lnTo>
                  <a:pt x="226621" y="1721332"/>
                </a:lnTo>
                <a:cubicBezTo>
                  <a:pt x="220531" y="1719984"/>
                  <a:pt x="214610" y="1714594"/>
                  <a:pt x="208855" y="1705159"/>
                </a:cubicBezTo>
                <a:cubicBezTo>
                  <a:pt x="203102" y="1695725"/>
                  <a:pt x="196509" y="1690335"/>
                  <a:pt x="189079" y="1688987"/>
                </a:cubicBezTo>
                <a:cubicBezTo>
                  <a:pt x="187924" y="1688649"/>
                  <a:pt x="186211" y="1689324"/>
                  <a:pt x="183939" y="1691008"/>
                </a:cubicBezTo>
                <a:cubicBezTo>
                  <a:pt x="181668" y="1692693"/>
                  <a:pt x="180400" y="1697411"/>
                  <a:pt x="180140" y="1705159"/>
                </a:cubicBezTo>
                <a:cubicBezTo>
                  <a:pt x="174144" y="1705328"/>
                  <a:pt x="167813" y="1710045"/>
                  <a:pt x="161146" y="1719312"/>
                </a:cubicBezTo>
                <a:cubicBezTo>
                  <a:pt x="154480" y="1728578"/>
                  <a:pt x="148595" y="1741381"/>
                  <a:pt x="143492" y="1757721"/>
                </a:cubicBezTo>
                <a:cubicBezTo>
                  <a:pt x="135708" y="1759913"/>
                  <a:pt x="127589" y="1768673"/>
                  <a:pt x="119135" y="1784004"/>
                </a:cubicBezTo>
                <a:cubicBezTo>
                  <a:pt x="110681" y="1799335"/>
                  <a:pt x="103008" y="1808095"/>
                  <a:pt x="96118" y="1810284"/>
                </a:cubicBezTo>
                <a:cubicBezTo>
                  <a:pt x="93585" y="1809612"/>
                  <a:pt x="92393" y="1802873"/>
                  <a:pt x="92543" y="1790070"/>
                </a:cubicBezTo>
                <a:cubicBezTo>
                  <a:pt x="92896" y="1774569"/>
                  <a:pt x="94870" y="1765134"/>
                  <a:pt x="98465" y="1761765"/>
                </a:cubicBezTo>
                <a:cubicBezTo>
                  <a:pt x="102058" y="1758396"/>
                  <a:pt x="105149" y="1757047"/>
                  <a:pt x="107738" y="1757720"/>
                </a:cubicBezTo>
                <a:cubicBezTo>
                  <a:pt x="107626" y="1739612"/>
                  <a:pt x="108297" y="1726302"/>
                  <a:pt x="109750" y="1717794"/>
                </a:cubicBezTo>
                <a:cubicBezTo>
                  <a:pt x="111202" y="1709287"/>
                  <a:pt x="114106" y="1705076"/>
                  <a:pt x="118464" y="1705159"/>
                </a:cubicBezTo>
                <a:cubicBezTo>
                  <a:pt x="122449" y="1692356"/>
                  <a:pt x="126546" y="1680565"/>
                  <a:pt x="130755" y="1669782"/>
                </a:cubicBezTo>
                <a:cubicBezTo>
                  <a:pt x="134963" y="1658999"/>
                  <a:pt x="139507" y="1653271"/>
                  <a:pt x="144386" y="1652598"/>
                </a:cubicBezTo>
                <a:cubicBezTo>
                  <a:pt x="144666" y="1638698"/>
                  <a:pt x="146341" y="1629095"/>
                  <a:pt x="149414" y="1623787"/>
                </a:cubicBezTo>
                <a:cubicBezTo>
                  <a:pt x="152486" y="1618483"/>
                  <a:pt x="155280" y="1615956"/>
                  <a:pt x="157794" y="1616208"/>
                </a:cubicBezTo>
                <a:lnTo>
                  <a:pt x="189078" y="1555560"/>
                </a:lnTo>
                <a:lnTo>
                  <a:pt x="206062" y="1551516"/>
                </a:lnTo>
                <a:cubicBezTo>
                  <a:pt x="206024" y="1548905"/>
                  <a:pt x="206100" y="1545029"/>
                  <a:pt x="206285" y="1539891"/>
                </a:cubicBezTo>
                <a:cubicBezTo>
                  <a:pt x="206472" y="1534753"/>
                  <a:pt x="206993" y="1531890"/>
                  <a:pt x="207849" y="1531301"/>
                </a:cubicBezTo>
                <a:lnTo>
                  <a:pt x="210531" y="1535342"/>
                </a:lnTo>
                <a:lnTo>
                  <a:pt x="214107" y="1535343"/>
                </a:lnTo>
                <a:lnTo>
                  <a:pt x="225727" y="1498954"/>
                </a:lnTo>
                <a:cubicBezTo>
                  <a:pt x="232244" y="1496596"/>
                  <a:pt x="239991" y="1487162"/>
                  <a:pt x="248967" y="1470651"/>
                </a:cubicBezTo>
                <a:cubicBezTo>
                  <a:pt x="257942" y="1454139"/>
                  <a:pt x="266584" y="1444707"/>
                  <a:pt x="274888" y="1442349"/>
                </a:cubicBezTo>
                <a:cubicBezTo>
                  <a:pt x="274721" y="1455153"/>
                  <a:pt x="275503" y="1457847"/>
                  <a:pt x="277235" y="1450436"/>
                </a:cubicBezTo>
                <a:cubicBezTo>
                  <a:pt x="278967" y="1443022"/>
                  <a:pt x="279973" y="1433587"/>
                  <a:pt x="280251" y="1422132"/>
                </a:cubicBezTo>
                <a:cubicBezTo>
                  <a:pt x="287067" y="1419183"/>
                  <a:pt x="293994" y="1413961"/>
                  <a:pt x="301034" y="1406465"/>
                </a:cubicBezTo>
                <a:cubicBezTo>
                  <a:pt x="308073" y="1398968"/>
                  <a:pt x="314553" y="1394755"/>
                  <a:pt x="320475" y="1393830"/>
                </a:cubicBezTo>
                <a:cubicBezTo>
                  <a:pt x="321331" y="1394082"/>
                  <a:pt x="321853" y="1395599"/>
                  <a:pt x="322039" y="1398379"/>
                </a:cubicBezTo>
                <a:cubicBezTo>
                  <a:pt x="322226" y="1401158"/>
                  <a:pt x="322300" y="1403685"/>
                  <a:pt x="322263" y="1405958"/>
                </a:cubicBezTo>
                <a:lnTo>
                  <a:pt x="327626" y="1405958"/>
                </a:lnTo>
                <a:cubicBezTo>
                  <a:pt x="333511" y="1386754"/>
                  <a:pt x="339842" y="1375633"/>
                  <a:pt x="346620" y="1372601"/>
                </a:cubicBezTo>
                <a:cubicBezTo>
                  <a:pt x="353399" y="1369568"/>
                  <a:pt x="360177" y="1368557"/>
                  <a:pt x="366956" y="1369568"/>
                </a:cubicBezTo>
                <a:cubicBezTo>
                  <a:pt x="372406" y="1357589"/>
                  <a:pt x="381169" y="1346507"/>
                  <a:pt x="393241" y="1336325"/>
                </a:cubicBezTo>
                <a:lnTo>
                  <a:pt x="408229" y="1322792"/>
                </a:lnTo>
                <a:lnTo>
                  <a:pt x="408227" y="1322766"/>
                </a:lnTo>
                <a:cubicBezTo>
                  <a:pt x="408582" y="1307266"/>
                  <a:pt x="410556" y="1297831"/>
                  <a:pt x="414149" y="1294462"/>
                </a:cubicBezTo>
                <a:cubicBezTo>
                  <a:pt x="417743" y="1291093"/>
                  <a:pt x="420834" y="1289745"/>
                  <a:pt x="423424" y="1290418"/>
                </a:cubicBezTo>
                <a:cubicBezTo>
                  <a:pt x="423311" y="1272309"/>
                  <a:pt x="423982" y="1258999"/>
                  <a:pt x="425435" y="1250492"/>
                </a:cubicBezTo>
                <a:cubicBezTo>
                  <a:pt x="426888" y="1241986"/>
                  <a:pt x="429792" y="1237775"/>
                  <a:pt x="434150" y="1237858"/>
                </a:cubicBezTo>
                <a:lnTo>
                  <a:pt x="437435" y="1228399"/>
                </a:lnTo>
                <a:lnTo>
                  <a:pt x="432878" y="1229151"/>
                </a:lnTo>
                <a:cubicBezTo>
                  <a:pt x="427311" y="1229065"/>
                  <a:pt x="424591" y="1226203"/>
                  <a:pt x="424722" y="1220558"/>
                </a:cubicBezTo>
                <a:cubicBezTo>
                  <a:pt x="424852" y="1214917"/>
                  <a:pt x="423698" y="1206995"/>
                  <a:pt x="421258" y="1196802"/>
                </a:cubicBezTo>
                <a:lnTo>
                  <a:pt x="416789" y="1196802"/>
                </a:lnTo>
                <a:cubicBezTo>
                  <a:pt x="413567" y="1208261"/>
                  <a:pt x="409955" y="1214662"/>
                  <a:pt x="405951" y="1216010"/>
                </a:cubicBezTo>
                <a:cubicBezTo>
                  <a:pt x="401948" y="1217358"/>
                  <a:pt x="398111" y="1217695"/>
                  <a:pt x="394442" y="1217020"/>
                </a:cubicBezTo>
                <a:cubicBezTo>
                  <a:pt x="391705" y="1215841"/>
                  <a:pt x="387794" y="1214157"/>
                  <a:pt x="382711" y="1211965"/>
                </a:cubicBezTo>
                <a:cubicBezTo>
                  <a:pt x="377627" y="1209775"/>
                  <a:pt x="374387" y="1214157"/>
                  <a:pt x="372990" y="1225107"/>
                </a:cubicBezTo>
                <a:cubicBezTo>
                  <a:pt x="364014" y="1229486"/>
                  <a:pt x="354927" y="1233868"/>
                  <a:pt x="345728" y="1238248"/>
                </a:cubicBezTo>
                <a:cubicBezTo>
                  <a:pt x="336528" y="1242628"/>
                  <a:pt x="327441" y="1244986"/>
                  <a:pt x="318465" y="1245324"/>
                </a:cubicBezTo>
                <a:cubicBezTo>
                  <a:pt x="306659" y="1249029"/>
                  <a:pt x="295634" y="1263854"/>
                  <a:pt x="285393" y="1289797"/>
                </a:cubicBezTo>
                <a:cubicBezTo>
                  <a:pt x="275151" y="1315743"/>
                  <a:pt x="264126" y="1330567"/>
                  <a:pt x="252319" y="1334274"/>
                </a:cubicBezTo>
                <a:cubicBezTo>
                  <a:pt x="238466" y="1335285"/>
                  <a:pt x="224611" y="1339327"/>
                  <a:pt x="210756" y="1346403"/>
                </a:cubicBezTo>
                <a:cubicBezTo>
                  <a:pt x="196901" y="1353479"/>
                  <a:pt x="183046" y="1357521"/>
                  <a:pt x="169192" y="1358534"/>
                </a:cubicBezTo>
                <a:cubicBezTo>
                  <a:pt x="164053" y="1372432"/>
                  <a:pt x="158018" y="1382035"/>
                  <a:pt x="151091" y="1387342"/>
                </a:cubicBezTo>
                <a:cubicBezTo>
                  <a:pt x="144164" y="1392649"/>
                  <a:pt x="137683" y="1395174"/>
                  <a:pt x="131650" y="1394922"/>
                </a:cubicBezTo>
                <a:cubicBezTo>
                  <a:pt x="128930" y="1395091"/>
                  <a:pt x="123866" y="1393743"/>
                  <a:pt x="116454" y="1390880"/>
                </a:cubicBezTo>
                <a:cubicBezTo>
                  <a:pt x="109042" y="1388015"/>
                  <a:pt x="104871" y="1382624"/>
                  <a:pt x="103940" y="1374707"/>
                </a:cubicBezTo>
                <a:lnTo>
                  <a:pt x="103940" y="1350448"/>
                </a:lnTo>
                <a:lnTo>
                  <a:pt x="94108" y="1346403"/>
                </a:lnTo>
                <a:lnTo>
                  <a:pt x="94108" y="1334274"/>
                </a:lnTo>
                <a:cubicBezTo>
                  <a:pt x="96827" y="1334440"/>
                  <a:pt x="99657" y="1334106"/>
                  <a:pt x="102600" y="1333264"/>
                </a:cubicBezTo>
                <a:cubicBezTo>
                  <a:pt x="105542" y="1332420"/>
                  <a:pt x="108372" y="1330061"/>
                  <a:pt x="111091" y="1326188"/>
                </a:cubicBezTo>
                <a:cubicBezTo>
                  <a:pt x="110347" y="1322312"/>
                  <a:pt x="106919" y="1319954"/>
                  <a:pt x="100811" y="1319112"/>
                </a:cubicBezTo>
                <a:cubicBezTo>
                  <a:pt x="94705" y="1318271"/>
                  <a:pt x="90383" y="1317933"/>
                  <a:pt x="87850" y="1318102"/>
                </a:cubicBezTo>
                <a:cubicBezTo>
                  <a:pt x="84778" y="1318015"/>
                  <a:pt x="81986" y="1319195"/>
                  <a:pt x="79471" y="1321639"/>
                </a:cubicBezTo>
                <a:cubicBezTo>
                  <a:pt x="76958" y="1324081"/>
                  <a:pt x="74387" y="1328292"/>
                  <a:pt x="71761" y="1334274"/>
                </a:cubicBezTo>
                <a:lnTo>
                  <a:pt x="68186" y="1334275"/>
                </a:lnTo>
                <a:cubicBezTo>
                  <a:pt x="66790" y="1327788"/>
                  <a:pt x="65114" y="1321553"/>
                  <a:pt x="63159" y="1315574"/>
                </a:cubicBezTo>
                <a:cubicBezTo>
                  <a:pt x="61203" y="1309591"/>
                  <a:pt x="59304" y="1306391"/>
                  <a:pt x="57460" y="1305970"/>
                </a:cubicBezTo>
                <a:cubicBezTo>
                  <a:pt x="56343" y="1307149"/>
                  <a:pt x="55672" y="1311867"/>
                  <a:pt x="55448" y="1320122"/>
                </a:cubicBezTo>
                <a:cubicBezTo>
                  <a:pt x="55225" y="1328377"/>
                  <a:pt x="54108" y="1333095"/>
                  <a:pt x="52097" y="1334275"/>
                </a:cubicBezTo>
                <a:cubicBezTo>
                  <a:pt x="49862" y="1334105"/>
                  <a:pt x="47627" y="1332419"/>
                  <a:pt x="45393" y="1329220"/>
                </a:cubicBezTo>
                <a:cubicBezTo>
                  <a:pt x="43159" y="1326019"/>
                  <a:pt x="40924" y="1322312"/>
                  <a:pt x="38689" y="1318102"/>
                </a:cubicBezTo>
                <a:cubicBezTo>
                  <a:pt x="39174" y="1295611"/>
                  <a:pt x="41110" y="1280953"/>
                  <a:pt x="44499" y="1274131"/>
                </a:cubicBezTo>
                <a:cubicBezTo>
                  <a:pt x="47889" y="1267306"/>
                  <a:pt x="49825" y="1257703"/>
                  <a:pt x="50309" y="1245325"/>
                </a:cubicBezTo>
                <a:lnTo>
                  <a:pt x="86957" y="1225106"/>
                </a:lnTo>
                <a:cubicBezTo>
                  <a:pt x="88838" y="1211040"/>
                  <a:pt x="92003" y="1205816"/>
                  <a:pt x="96455" y="1209440"/>
                </a:cubicBezTo>
                <a:cubicBezTo>
                  <a:pt x="100905" y="1213061"/>
                  <a:pt x="103400" y="1200764"/>
                  <a:pt x="103940" y="1172546"/>
                </a:cubicBezTo>
                <a:cubicBezTo>
                  <a:pt x="106640" y="1171870"/>
                  <a:pt x="109062" y="1167153"/>
                  <a:pt x="111202" y="1158393"/>
                </a:cubicBezTo>
                <a:cubicBezTo>
                  <a:pt x="113345" y="1149631"/>
                  <a:pt x="115095" y="1140873"/>
                  <a:pt x="116455" y="1132113"/>
                </a:cubicBezTo>
                <a:lnTo>
                  <a:pt x="128075" y="1132113"/>
                </a:lnTo>
                <a:cubicBezTo>
                  <a:pt x="131239" y="1117960"/>
                  <a:pt x="134741" y="1104819"/>
                  <a:pt x="138577" y="1092691"/>
                </a:cubicBezTo>
                <a:cubicBezTo>
                  <a:pt x="142413" y="1080560"/>
                  <a:pt x="146361" y="1069441"/>
                  <a:pt x="150421" y="1059334"/>
                </a:cubicBezTo>
                <a:lnTo>
                  <a:pt x="150421" y="1047203"/>
                </a:lnTo>
                <a:cubicBezTo>
                  <a:pt x="144331" y="1045855"/>
                  <a:pt x="138409" y="1040465"/>
                  <a:pt x="132655" y="1031030"/>
                </a:cubicBezTo>
                <a:cubicBezTo>
                  <a:pt x="126902" y="1021596"/>
                  <a:pt x="120309" y="1016205"/>
                  <a:pt x="112879" y="1014857"/>
                </a:cubicBezTo>
                <a:cubicBezTo>
                  <a:pt x="111724" y="1014520"/>
                  <a:pt x="110012" y="1015195"/>
                  <a:pt x="107739" y="1016879"/>
                </a:cubicBezTo>
                <a:cubicBezTo>
                  <a:pt x="105468" y="1018564"/>
                  <a:pt x="104201" y="1023281"/>
                  <a:pt x="103940" y="1031030"/>
                </a:cubicBezTo>
                <a:cubicBezTo>
                  <a:pt x="97944" y="1031199"/>
                  <a:pt x="91613" y="1035917"/>
                  <a:pt x="84947" y="1045182"/>
                </a:cubicBezTo>
                <a:cubicBezTo>
                  <a:pt x="78280" y="1054448"/>
                  <a:pt x="72395" y="1067252"/>
                  <a:pt x="67292" y="1083591"/>
                </a:cubicBezTo>
                <a:cubicBezTo>
                  <a:pt x="59508" y="1085783"/>
                  <a:pt x="51389" y="1094543"/>
                  <a:pt x="42935" y="1109874"/>
                </a:cubicBezTo>
                <a:cubicBezTo>
                  <a:pt x="34481" y="1125205"/>
                  <a:pt x="26808" y="1133965"/>
                  <a:pt x="19918" y="1136154"/>
                </a:cubicBezTo>
                <a:cubicBezTo>
                  <a:pt x="17386" y="1135482"/>
                  <a:pt x="16194" y="1128744"/>
                  <a:pt x="16343" y="1115940"/>
                </a:cubicBezTo>
                <a:cubicBezTo>
                  <a:pt x="16697" y="1100439"/>
                  <a:pt x="18671" y="1091005"/>
                  <a:pt x="22265" y="1087636"/>
                </a:cubicBezTo>
                <a:cubicBezTo>
                  <a:pt x="25858" y="1084267"/>
                  <a:pt x="28949" y="1082918"/>
                  <a:pt x="31539" y="1083591"/>
                </a:cubicBezTo>
                <a:cubicBezTo>
                  <a:pt x="31426" y="1065483"/>
                  <a:pt x="32097" y="1052173"/>
                  <a:pt x="33550" y="1043665"/>
                </a:cubicBezTo>
                <a:cubicBezTo>
                  <a:pt x="35002" y="1035158"/>
                  <a:pt x="37907" y="1030947"/>
                  <a:pt x="42264" y="1031030"/>
                </a:cubicBezTo>
                <a:cubicBezTo>
                  <a:pt x="46249" y="1018226"/>
                  <a:pt x="50346" y="1006436"/>
                  <a:pt x="54555" y="995652"/>
                </a:cubicBezTo>
                <a:cubicBezTo>
                  <a:pt x="58763" y="984870"/>
                  <a:pt x="63307" y="979142"/>
                  <a:pt x="68186" y="978469"/>
                </a:cubicBezTo>
                <a:cubicBezTo>
                  <a:pt x="68466" y="964569"/>
                  <a:pt x="70141" y="954965"/>
                  <a:pt x="73215" y="949659"/>
                </a:cubicBezTo>
                <a:cubicBezTo>
                  <a:pt x="76286" y="944354"/>
                  <a:pt x="79080" y="941827"/>
                  <a:pt x="81594" y="942079"/>
                </a:cubicBezTo>
                <a:lnTo>
                  <a:pt x="112879" y="881431"/>
                </a:lnTo>
                <a:lnTo>
                  <a:pt x="129862" y="877387"/>
                </a:lnTo>
                <a:cubicBezTo>
                  <a:pt x="129825" y="874777"/>
                  <a:pt x="129900" y="870900"/>
                  <a:pt x="130085" y="865762"/>
                </a:cubicBezTo>
                <a:cubicBezTo>
                  <a:pt x="130272" y="860624"/>
                  <a:pt x="130793" y="857761"/>
                  <a:pt x="131650" y="857171"/>
                </a:cubicBezTo>
                <a:lnTo>
                  <a:pt x="134331" y="861213"/>
                </a:lnTo>
                <a:lnTo>
                  <a:pt x="137907" y="861214"/>
                </a:lnTo>
                <a:lnTo>
                  <a:pt x="149527" y="824825"/>
                </a:lnTo>
                <a:cubicBezTo>
                  <a:pt x="156044" y="822467"/>
                  <a:pt x="163791" y="813032"/>
                  <a:pt x="172767" y="796522"/>
                </a:cubicBezTo>
                <a:cubicBezTo>
                  <a:pt x="181742" y="780010"/>
                  <a:pt x="190384" y="770578"/>
                  <a:pt x="198688" y="768220"/>
                </a:cubicBezTo>
                <a:cubicBezTo>
                  <a:pt x="198521" y="781023"/>
                  <a:pt x="199303" y="783717"/>
                  <a:pt x="201035" y="776307"/>
                </a:cubicBezTo>
                <a:cubicBezTo>
                  <a:pt x="202767" y="768893"/>
                  <a:pt x="203773" y="759458"/>
                  <a:pt x="204051" y="748003"/>
                </a:cubicBezTo>
                <a:cubicBezTo>
                  <a:pt x="210868" y="745054"/>
                  <a:pt x="217795" y="739832"/>
                  <a:pt x="224834" y="732336"/>
                </a:cubicBezTo>
                <a:cubicBezTo>
                  <a:pt x="231873" y="724838"/>
                  <a:pt x="238353" y="720626"/>
                  <a:pt x="244275" y="719701"/>
                </a:cubicBezTo>
                <a:cubicBezTo>
                  <a:pt x="245132" y="719952"/>
                  <a:pt x="245653" y="721469"/>
                  <a:pt x="245839" y="724250"/>
                </a:cubicBezTo>
                <a:cubicBezTo>
                  <a:pt x="246026" y="727028"/>
                  <a:pt x="246101" y="729556"/>
                  <a:pt x="246063" y="731829"/>
                </a:cubicBezTo>
                <a:lnTo>
                  <a:pt x="251426" y="731829"/>
                </a:lnTo>
                <a:cubicBezTo>
                  <a:pt x="257311" y="712624"/>
                  <a:pt x="263642" y="701504"/>
                  <a:pt x="270420" y="698472"/>
                </a:cubicBezTo>
                <a:cubicBezTo>
                  <a:pt x="277199" y="695438"/>
                  <a:pt x="283977" y="694428"/>
                  <a:pt x="290756" y="695438"/>
                </a:cubicBezTo>
                <a:cubicBezTo>
                  <a:pt x="296207" y="683460"/>
                  <a:pt x="304970" y="672377"/>
                  <a:pt x="317042" y="662195"/>
                </a:cubicBezTo>
                <a:cubicBezTo>
                  <a:pt x="329114" y="652013"/>
                  <a:pt x="340392" y="641828"/>
                  <a:pt x="350876" y="631646"/>
                </a:cubicBezTo>
                <a:cubicBezTo>
                  <a:pt x="361359" y="621464"/>
                  <a:pt x="366943" y="610382"/>
                  <a:pt x="367627" y="598403"/>
                </a:cubicBezTo>
                <a:cubicBezTo>
                  <a:pt x="375634" y="597558"/>
                  <a:pt x="383306" y="594189"/>
                  <a:pt x="390644" y="588293"/>
                </a:cubicBezTo>
                <a:cubicBezTo>
                  <a:pt x="397981" y="582396"/>
                  <a:pt x="405205" y="579027"/>
                  <a:pt x="412320" y="578185"/>
                </a:cubicBezTo>
                <a:cubicBezTo>
                  <a:pt x="412897" y="578354"/>
                  <a:pt x="413754" y="578016"/>
                  <a:pt x="414890" y="577175"/>
                </a:cubicBezTo>
                <a:cubicBezTo>
                  <a:pt x="416026" y="576333"/>
                  <a:pt x="416658" y="573974"/>
                  <a:pt x="416789" y="570098"/>
                </a:cubicBezTo>
                <a:lnTo>
                  <a:pt x="416789" y="566056"/>
                </a:lnTo>
                <a:cubicBezTo>
                  <a:pt x="419805" y="567233"/>
                  <a:pt x="423158" y="567909"/>
                  <a:pt x="426845" y="568078"/>
                </a:cubicBezTo>
                <a:cubicBezTo>
                  <a:pt x="430532" y="568247"/>
                  <a:pt x="432543" y="560833"/>
                  <a:pt x="432878" y="545839"/>
                </a:cubicBezTo>
                <a:cubicBezTo>
                  <a:pt x="433028" y="537080"/>
                  <a:pt x="432730" y="530338"/>
                  <a:pt x="431984" y="525624"/>
                </a:cubicBezTo>
                <a:cubicBezTo>
                  <a:pt x="429396" y="524949"/>
                  <a:pt x="430774" y="522255"/>
                  <a:pt x="436119" y="517537"/>
                </a:cubicBezTo>
                <a:cubicBezTo>
                  <a:pt x="441463" y="512820"/>
                  <a:pt x="444852" y="510124"/>
                  <a:pt x="446287" y="509451"/>
                </a:cubicBezTo>
                <a:cubicBezTo>
                  <a:pt x="449620" y="500100"/>
                  <a:pt x="453679" y="495551"/>
                  <a:pt x="458465" y="495803"/>
                </a:cubicBezTo>
                <a:cubicBezTo>
                  <a:pt x="463251" y="496058"/>
                  <a:pt x="467534" y="496562"/>
                  <a:pt x="471315" y="497320"/>
                </a:cubicBezTo>
                <a:lnTo>
                  <a:pt x="479359" y="481147"/>
                </a:lnTo>
                <a:lnTo>
                  <a:pt x="490085" y="485191"/>
                </a:lnTo>
                <a:cubicBezTo>
                  <a:pt x="490309" y="479040"/>
                  <a:pt x="491426" y="474156"/>
                  <a:pt x="493436" y="470533"/>
                </a:cubicBezTo>
                <a:cubicBezTo>
                  <a:pt x="495448" y="466912"/>
                  <a:pt x="497013" y="465059"/>
                  <a:pt x="498129" y="464973"/>
                </a:cubicBezTo>
                <a:cubicBezTo>
                  <a:pt x="511406" y="446863"/>
                  <a:pt x="525746" y="433555"/>
                  <a:pt x="541146" y="425048"/>
                </a:cubicBezTo>
                <a:cubicBezTo>
                  <a:pt x="556547" y="416541"/>
                  <a:pt x="571109" y="412327"/>
                  <a:pt x="584833" y="412413"/>
                </a:cubicBezTo>
                <a:cubicBezTo>
                  <a:pt x="589898" y="411737"/>
                  <a:pt x="601817" y="405899"/>
                  <a:pt x="620587" y="394891"/>
                </a:cubicBezTo>
                <a:cubicBezTo>
                  <a:pt x="639358" y="383884"/>
                  <a:pt x="657831" y="371753"/>
                  <a:pt x="676006" y="358501"/>
                </a:cubicBezTo>
                <a:cubicBezTo>
                  <a:pt x="694181" y="345248"/>
                  <a:pt x="704908" y="334917"/>
                  <a:pt x="708185" y="327503"/>
                </a:cubicBezTo>
                <a:cubicBezTo>
                  <a:pt x="710644" y="328010"/>
                  <a:pt x="714666" y="328010"/>
                  <a:pt x="720252" y="327503"/>
                </a:cubicBezTo>
                <a:cubicBezTo>
                  <a:pt x="725839" y="326999"/>
                  <a:pt x="728968" y="322954"/>
                  <a:pt x="729638" y="315371"/>
                </a:cubicBezTo>
                <a:cubicBezTo>
                  <a:pt x="796621" y="308971"/>
                  <a:pt x="863548" y="283363"/>
                  <a:pt x="930420" y="238551"/>
                </a:cubicBezTo>
                <a:cubicBezTo>
                  <a:pt x="997291" y="193739"/>
                  <a:pt x="1064442" y="168131"/>
                  <a:pt x="1131871" y="161730"/>
                </a:cubicBezTo>
                <a:cubicBezTo>
                  <a:pt x="1137812" y="162993"/>
                  <a:pt x="1145149" y="164509"/>
                  <a:pt x="1153883" y="166279"/>
                </a:cubicBezTo>
                <a:cubicBezTo>
                  <a:pt x="1162616" y="168048"/>
                  <a:pt x="1169283" y="162486"/>
                  <a:pt x="1173883" y="149599"/>
                </a:cubicBezTo>
                <a:lnTo>
                  <a:pt x="1201592" y="149599"/>
                </a:lnTo>
                <a:lnTo>
                  <a:pt x="1203379" y="133426"/>
                </a:lnTo>
                <a:lnTo>
                  <a:pt x="1206062" y="149599"/>
                </a:lnTo>
                <a:lnTo>
                  <a:pt x="1211424" y="149599"/>
                </a:lnTo>
                <a:cubicBezTo>
                  <a:pt x="1213324" y="143534"/>
                  <a:pt x="1215559" y="140502"/>
                  <a:pt x="1218128" y="140502"/>
                </a:cubicBezTo>
                <a:cubicBezTo>
                  <a:pt x="1220698" y="140502"/>
                  <a:pt x="1222934" y="143534"/>
                  <a:pt x="1224832" y="149599"/>
                </a:cubicBezTo>
                <a:cubicBezTo>
                  <a:pt x="1234274" y="135533"/>
                  <a:pt x="1242653" y="125257"/>
                  <a:pt x="1249972" y="118771"/>
                </a:cubicBezTo>
                <a:cubicBezTo>
                  <a:pt x="1257291" y="112283"/>
                  <a:pt x="1265894" y="109084"/>
                  <a:pt x="1275782" y="109166"/>
                </a:cubicBezTo>
                <a:lnTo>
                  <a:pt x="1278464" y="97038"/>
                </a:lnTo>
                <a:lnTo>
                  <a:pt x="1282039" y="109167"/>
                </a:lnTo>
                <a:lnTo>
                  <a:pt x="1284720" y="109167"/>
                </a:lnTo>
                <a:cubicBezTo>
                  <a:pt x="1288464" y="102511"/>
                  <a:pt x="1294162" y="95604"/>
                  <a:pt x="1301816" y="88445"/>
                </a:cubicBezTo>
                <a:cubicBezTo>
                  <a:pt x="1309468" y="81286"/>
                  <a:pt x="1315391" y="77410"/>
                  <a:pt x="1319581" y="76820"/>
                </a:cubicBezTo>
                <a:lnTo>
                  <a:pt x="1323156" y="76821"/>
                </a:lnTo>
                <a:cubicBezTo>
                  <a:pt x="1329619" y="94931"/>
                  <a:pt x="1337924" y="99142"/>
                  <a:pt x="1348072" y="89456"/>
                </a:cubicBezTo>
                <a:cubicBezTo>
                  <a:pt x="1358221" y="79769"/>
                  <a:pt x="1366304" y="68820"/>
                  <a:pt x="1372318" y="56606"/>
                </a:cubicBezTo>
                <a:lnTo>
                  <a:pt x="1379470" y="76821"/>
                </a:lnTo>
                <a:cubicBezTo>
                  <a:pt x="1380791" y="76485"/>
                  <a:pt x="1381946" y="74127"/>
                  <a:pt x="1382933" y="69745"/>
                </a:cubicBezTo>
                <a:cubicBezTo>
                  <a:pt x="1383920" y="65365"/>
                  <a:pt x="1384851" y="60986"/>
                  <a:pt x="1385726" y="56606"/>
                </a:cubicBezTo>
                <a:lnTo>
                  <a:pt x="1390195" y="56605"/>
                </a:lnTo>
                <a:cubicBezTo>
                  <a:pt x="1390046" y="68061"/>
                  <a:pt x="1391238" y="73451"/>
                  <a:pt x="1393770" y="72779"/>
                </a:cubicBezTo>
                <a:cubicBezTo>
                  <a:pt x="1395130" y="72609"/>
                  <a:pt x="1396434" y="70923"/>
                  <a:pt x="1397682" y="67723"/>
                </a:cubicBezTo>
                <a:cubicBezTo>
                  <a:pt x="1398929" y="64523"/>
                  <a:pt x="1400010" y="60816"/>
                  <a:pt x="1400922" y="56606"/>
                </a:cubicBezTo>
                <a:lnTo>
                  <a:pt x="1403603" y="72778"/>
                </a:lnTo>
                <a:lnTo>
                  <a:pt x="1407178" y="56606"/>
                </a:lnTo>
                <a:lnTo>
                  <a:pt x="1464385" y="56605"/>
                </a:lnTo>
                <a:lnTo>
                  <a:pt x="1472431" y="76821"/>
                </a:lnTo>
                <a:cubicBezTo>
                  <a:pt x="1474143" y="74209"/>
                  <a:pt x="1475633" y="70334"/>
                  <a:pt x="1476899" y="65196"/>
                </a:cubicBezTo>
                <a:cubicBezTo>
                  <a:pt x="1478165" y="60057"/>
                  <a:pt x="1479655" y="57195"/>
                  <a:pt x="1481368" y="56606"/>
                </a:cubicBezTo>
                <a:lnTo>
                  <a:pt x="1484944" y="56605"/>
                </a:lnTo>
                <a:cubicBezTo>
                  <a:pt x="1484907" y="60816"/>
                  <a:pt x="1484981" y="64523"/>
                  <a:pt x="1485167" y="67723"/>
                </a:cubicBezTo>
                <a:cubicBezTo>
                  <a:pt x="1485354" y="70924"/>
                  <a:pt x="1485875" y="72610"/>
                  <a:pt x="1486732" y="72779"/>
                </a:cubicBezTo>
                <a:cubicBezTo>
                  <a:pt x="1487216" y="72355"/>
                  <a:pt x="1487811" y="70165"/>
                  <a:pt x="1488519" y="66206"/>
                </a:cubicBezTo>
                <a:cubicBezTo>
                  <a:pt x="1489227" y="62248"/>
                  <a:pt x="1489823" y="59047"/>
                  <a:pt x="1490307" y="56605"/>
                </a:cubicBezTo>
                <a:lnTo>
                  <a:pt x="1493882" y="56606"/>
                </a:lnTo>
                <a:cubicBezTo>
                  <a:pt x="1494274" y="62923"/>
                  <a:pt x="1494833" y="68482"/>
                  <a:pt x="1495559" y="73282"/>
                </a:cubicBezTo>
                <a:cubicBezTo>
                  <a:pt x="1496285" y="78083"/>
                  <a:pt x="1497514" y="80611"/>
                  <a:pt x="1499246" y="80865"/>
                </a:cubicBezTo>
                <a:cubicBezTo>
                  <a:pt x="1500214" y="80441"/>
                  <a:pt x="1501405" y="78251"/>
                  <a:pt x="1502821" y="74293"/>
                </a:cubicBezTo>
                <a:cubicBezTo>
                  <a:pt x="1504236" y="70334"/>
                  <a:pt x="1505429" y="67133"/>
                  <a:pt x="1506397" y="64692"/>
                </a:cubicBezTo>
                <a:cubicBezTo>
                  <a:pt x="1506060" y="68734"/>
                  <a:pt x="1506508" y="71768"/>
                  <a:pt x="1507737" y="73789"/>
                </a:cubicBezTo>
                <a:cubicBezTo>
                  <a:pt x="1508966" y="75810"/>
                  <a:pt x="1510307" y="76821"/>
                  <a:pt x="1511760" y="76821"/>
                </a:cubicBezTo>
                <a:lnTo>
                  <a:pt x="1528742" y="80865"/>
                </a:lnTo>
                <a:cubicBezTo>
                  <a:pt x="1531797" y="79685"/>
                  <a:pt x="1534626" y="74968"/>
                  <a:pt x="1537234" y="66713"/>
                </a:cubicBezTo>
                <a:cubicBezTo>
                  <a:pt x="1539842" y="58458"/>
                  <a:pt x="1542672" y="53740"/>
                  <a:pt x="1545726" y="52561"/>
                </a:cubicBezTo>
                <a:cubicBezTo>
                  <a:pt x="1547495" y="53740"/>
                  <a:pt x="1549096" y="58458"/>
                  <a:pt x="1550531" y="66713"/>
                </a:cubicBezTo>
                <a:cubicBezTo>
                  <a:pt x="1551964" y="74969"/>
                  <a:pt x="1553342" y="79686"/>
                  <a:pt x="1554664" y="80865"/>
                </a:cubicBezTo>
                <a:cubicBezTo>
                  <a:pt x="1555521" y="80359"/>
                  <a:pt x="1556041" y="77327"/>
                  <a:pt x="1556229" y="71768"/>
                </a:cubicBezTo>
                <a:cubicBezTo>
                  <a:pt x="1556415" y="66206"/>
                  <a:pt x="1556490" y="61154"/>
                  <a:pt x="1556452" y="56606"/>
                </a:cubicBezTo>
                <a:lnTo>
                  <a:pt x="1560027" y="56605"/>
                </a:lnTo>
                <a:lnTo>
                  <a:pt x="1565391" y="76820"/>
                </a:lnTo>
                <a:cubicBezTo>
                  <a:pt x="1566750" y="76486"/>
                  <a:pt x="1568054" y="74127"/>
                  <a:pt x="1569302" y="69745"/>
                </a:cubicBezTo>
                <a:cubicBezTo>
                  <a:pt x="1570549" y="65365"/>
                  <a:pt x="1571629" y="60985"/>
                  <a:pt x="1572542" y="56605"/>
                </a:cubicBezTo>
                <a:lnTo>
                  <a:pt x="1576117" y="56606"/>
                </a:lnTo>
                <a:cubicBezTo>
                  <a:pt x="1576974" y="70924"/>
                  <a:pt x="1580847" y="74631"/>
                  <a:pt x="1587737" y="67723"/>
                </a:cubicBezTo>
                <a:cubicBezTo>
                  <a:pt x="1594627" y="60817"/>
                  <a:pt x="1599394" y="54416"/>
                  <a:pt x="1602039" y="48518"/>
                </a:cubicBezTo>
                <a:cubicBezTo>
                  <a:pt x="1605595" y="48350"/>
                  <a:pt x="1612784" y="49698"/>
                  <a:pt x="1623603" y="52561"/>
                </a:cubicBezTo>
                <a:cubicBezTo>
                  <a:pt x="1634422" y="55426"/>
                  <a:pt x="1640939" y="60816"/>
                  <a:pt x="1643156" y="68734"/>
                </a:cubicBezTo>
                <a:lnTo>
                  <a:pt x="1647625" y="56605"/>
                </a:lnTo>
                <a:cubicBezTo>
                  <a:pt x="1652989" y="57447"/>
                  <a:pt x="1658352" y="60816"/>
                  <a:pt x="1663714" y="66713"/>
                </a:cubicBezTo>
                <a:cubicBezTo>
                  <a:pt x="1669077" y="72609"/>
                  <a:pt x="1674441" y="75979"/>
                  <a:pt x="1679804" y="76821"/>
                </a:cubicBezTo>
                <a:cubicBezTo>
                  <a:pt x="1683416" y="76738"/>
                  <a:pt x="1687141" y="74883"/>
                  <a:pt x="1690977" y="71261"/>
                </a:cubicBezTo>
                <a:cubicBezTo>
                  <a:pt x="1694813" y="67640"/>
                  <a:pt x="1698537" y="62754"/>
                  <a:pt x="1702150" y="56605"/>
                </a:cubicBezTo>
                <a:cubicBezTo>
                  <a:pt x="1707941" y="58626"/>
                  <a:pt x="1713342" y="61658"/>
                  <a:pt x="1718352" y="65703"/>
                </a:cubicBezTo>
                <a:cubicBezTo>
                  <a:pt x="1723360" y="69744"/>
                  <a:pt x="1728090" y="62668"/>
                  <a:pt x="1732541" y="44474"/>
                </a:cubicBezTo>
                <a:cubicBezTo>
                  <a:pt x="1733919" y="48771"/>
                  <a:pt x="1735409" y="51298"/>
                  <a:pt x="1737010" y="52057"/>
                </a:cubicBezTo>
                <a:cubicBezTo>
                  <a:pt x="1738612" y="52813"/>
                  <a:pt x="1740101" y="50285"/>
                  <a:pt x="1741479" y="44475"/>
                </a:cubicBezTo>
                <a:cubicBezTo>
                  <a:pt x="1752095" y="42202"/>
                  <a:pt x="1766394" y="40684"/>
                  <a:pt x="1784383" y="39926"/>
                </a:cubicBezTo>
                <a:cubicBezTo>
                  <a:pt x="1802373" y="39168"/>
                  <a:pt x="1816674" y="40685"/>
                  <a:pt x="1827288" y="44475"/>
                </a:cubicBezTo>
                <a:cubicBezTo>
                  <a:pt x="1831906" y="52561"/>
                  <a:pt x="1836971" y="56606"/>
                  <a:pt x="1842484" y="56605"/>
                </a:cubicBezTo>
                <a:lnTo>
                  <a:pt x="1908629" y="56606"/>
                </a:lnTo>
                <a:lnTo>
                  <a:pt x="1911310" y="28301"/>
                </a:lnTo>
                <a:lnTo>
                  <a:pt x="1966730" y="28301"/>
                </a:lnTo>
                <a:cubicBezTo>
                  <a:pt x="1972987" y="28976"/>
                  <a:pt x="1979243" y="31671"/>
                  <a:pt x="1985500" y="36388"/>
                </a:cubicBezTo>
                <a:cubicBezTo>
                  <a:pt x="1985686" y="36474"/>
                  <a:pt x="1986431" y="37316"/>
                  <a:pt x="1987735" y="38916"/>
                </a:cubicBezTo>
                <a:cubicBezTo>
                  <a:pt x="1989038" y="40516"/>
                  <a:pt x="1989783" y="42367"/>
                  <a:pt x="1989970" y="44475"/>
                </a:cubicBezTo>
                <a:lnTo>
                  <a:pt x="1987288" y="44475"/>
                </a:lnTo>
                <a:lnTo>
                  <a:pt x="1987288" y="56605"/>
                </a:lnTo>
                <a:cubicBezTo>
                  <a:pt x="1992167" y="55426"/>
                  <a:pt x="1996934" y="50709"/>
                  <a:pt x="2001589" y="42453"/>
                </a:cubicBezTo>
                <a:cubicBezTo>
                  <a:pt x="2006245" y="34198"/>
                  <a:pt x="2011012" y="29481"/>
                  <a:pt x="2015891" y="28302"/>
                </a:cubicBezTo>
                <a:cubicBezTo>
                  <a:pt x="2028814" y="28387"/>
                  <a:pt x="2041626" y="28218"/>
                  <a:pt x="2054327" y="27798"/>
                </a:cubicBezTo>
                <a:cubicBezTo>
                  <a:pt x="2067027" y="27376"/>
                  <a:pt x="2079839" y="26195"/>
                  <a:pt x="2092763" y="24259"/>
                </a:cubicBezTo>
                <a:cubicBezTo>
                  <a:pt x="2092689" y="17942"/>
                  <a:pt x="2092837" y="12380"/>
                  <a:pt x="2093209" y="7580"/>
                </a:cubicBezTo>
                <a:cubicBezTo>
                  <a:pt x="2093583" y="2779"/>
                  <a:pt x="2094625" y="252"/>
                  <a:pt x="2096338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468430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rush Image Effects 049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頁尾版面配置區 2"/>
          <p:cNvSpPr>
            <a:spLocks noGrp="1"/>
          </p:cNvSpPr>
          <p:nvPr>
            <p:ph type="ftr" sz="quarter" idx="11"/>
          </p:nvPr>
        </p:nvSpPr>
        <p:spPr>
          <a:xfrm>
            <a:off x="141517" y="6356350"/>
            <a:ext cx="2895600" cy="365125"/>
          </a:xfrm>
          <a:prstGeom prst="rect">
            <a:avLst/>
          </a:prstGeom>
        </p:spPr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/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/>
          <a:lstStyle/>
          <a:p>
            <a:fld id="{93B68095-C8B2-4A76-90AA-E601358CCBC3}" type="slidenum">
              <a:rPr lang="zh-TW" altLang="en-US" smtClean="0"/>
              <a:t>‹#›</a:t>
            </a:fld>
            <a:endParaRPr lang="zh-TW" altLang="en-US"/>
          </a:p>
        </p:txBody>
      </p:sp>
      <p:sp>
        <p:nvSpPr>
          <p:cNvPr id="19" name="圖片版面配置區 18"/>
          <p:cNvSpPr>
            <a:spLocks noGrp="1"/>
          </p:cNvSpPr>
          <p:nvPr>
            <p:ph type="pic" sz="quarter" idx="13"/>
          </p:nvPr>
        </p:nvSpPr>
        <p:spPr>
          <a:xfrm>
            <a:off x="2550221" y="707571"/>
            <a:ext cx="4043559" cy="5209445"/>
          </a:xfrm>
          <a:custGeom>
            <a:avLst/>
            <a:gdLst>
              <a:gd name="connsiteX0" fmla="*/ 1272356 w 4043559"/>
              <a:gd name="connsiteY0" fmla="*/ 5128256 h 5209445"/>
              <a:gd name="connsiteX1" fmla="*/ 1275001 w 4043559"/>
              <a:gd name="connsiteY1" fmla="*/ 5136006 h 5209445"/>
              <a:gd name="connsiteX2" fmla="*/ 1272546 w 4043559"/>
              <a:gd name="connsiteY2" fmla="*/ 5154155 h 5209445"/>
              <a:gd name="connsiteX3" fmla="*/ 1199657 w 4043559"/>
              <a:gd name="connsiteY3" fmla="*/ 5173865 h 5209445"/>
              <a:gd name="connsiteX4" fmla="*/ 1172283 w 4043559"/>
              <a:gd name="connsiteY4" fmla="*/ 5184946 h 5209445"/>
              <a:gd name="connsiteX5" fmla="*/ 1157766 w 4043559"/>
              <a:gd name="connsiteY5" fmla="*/ 5182983 h 5209445"/>
              <a:gd name="connsiteX6" fmla="*/ 1151489 w 4043559"/>
              <a:gd name="connsiteY6" fmla="*/ 5174742 h 5209445"/>
              <a:gd name="connsiteX7" fmla="*/ 1217120 w 4043559"/>
              <a:gd name="connsiteY7" fmla="*/ 5154049 h 5209445"/>
              <a:gd name="connsiteX8" fmla="*/ 1260974 w 4043559"/>
              <a:gd name="connsiteY8" fmla="*/ 5130411 h 5209445"/>
              <a:gd name="connsiteX9" fmla="*/ 1272356 w 4043559"/>
              <a:gd name="connsiteY9" fmla="*/ 5128256 h 5209445"/>
              <a:gd name="connsiteX10" fmla="*/ 1047017 w 4043559"/>
              <a:gd name="connsiteY10" fmla="*/ 5127349 h 5209445"/>
              <a:gd name="connsiteX11" fmla="*/ 977755 w 4043559"/>
              <a:gd name="connsiteY11" fmla="*/ 5147547 h 5209445"/>
              <a:gd name="connsiteX12" fmla="*/ 952539 w 4043559"/>
              <a:gd name="connsiteY12" fmla="*/ 5170012 h 5209445"/>
              <a:gd name="connsiteX13" fmla="*/ 952048 w 4043559"/>
              <a:gd name="connsiteY13" fmla="*/ 5173639 h 5209445"/>
              <a:gd name="connsiteX14" fmla="*/ 1020819 w 4043559"/>
              <a:gd name="connsiteY14" fmla="*/ 5157069 h 5209445"/>
              <a:gd name="connsiteX15" fmla="*/ 1063201 w 4043559"/>
              <a:gd name="connsiteY15" fmla="*/ 5144320 h 5209445"/>
              <a:gd name="connsiteX16" fmla="*/ 1067811 w 4043559"/>
              <a:gd name="connsiteY16" fmla="*/ 5137553 h 5209445"/>
              <a:gd name="connsiteX17" fmla="*/ 1068793 w 4043559"/>
              <a:gd name="connsiteY17" fmla="*/ 5130294 h 5209445"/>
              <a:gd name="connsiteX18" fmla="*/ 797745 w 4043559"/>
              <a:gd name="connsiteY18" fmla="*/ 5112116 h 5209445"/>
              <a:gd name="connsiteX19" fmla="*/ 801373 w 4043559"/>
              <a:gd name="connsiteY19" fmla="*/ 5112605 h 5209445"/>
              <a:gd name="connsiteX20" fmla="*/ 800390 w 4043559"/>
              <a:gd name="connsiteY20" fmla="*/ 5119864 h 5209445"/>
              <a:gd name="connsiteX21" fmla="*/ 784397 w 4043559"/>
              <a:gd name="connsiteY21" fmla="*/ 5128790 h 5209445"/>
              <a:gd name="connsiteX22" fmla="*/ 781752 w 4043559"/>
              <a:gd name="connsiteY22" fmla="*/ 5121038 h 5209445"/>
              <a:gd name="connsiteX23" fmla="*/ 1178964 w 4043559"/>
              <a:gd name="connsiteY23" fmla="*/ 5108234 h 5209445"/>
              <a:gd name="connsiteX24" fmla="*/ 1197112 w 4043559"/>
              <a:gd name="connsiteY24" fmla="*/ 5110689 h 5209445"/>
              <a:gd name="connsiteX25" fmla="*/ 1196622 w 4043559"/>
              <a:gd name="connsiteY25" fmla="*/ 5114316 h 5209445"/>
              <a:gd name="connsiteX26" fmla="*/ 1169251 w 4043559"/>
              <a:gd name="connsiteY26" fmla="*/ 5125400 h 5209445"/>
              <a:gd name="connsiteX27" fmla="*/ 1166602 w 4043559"/>
              <a:gd name="connsiteY27" fmla="*/ 5117647 h 5209445"/>
              <a:gd name="connsiteX28" fmla="*/ 1178964 w 4043559"/>
              <a:gd name="connsiteY28" fmla="*/ 5108234 h 5209445"/>
              <a:gd name="connsiteX29" fmla="*/ 1350839 w 4043559"/>
              <a:gd name="connsiteY29" fmla="*/ 5094517 h 5209445"/>
              <a:gd name="connsiteX30" fmla="*/ 1350348 w 4043559"/>
              <a:gd name="connsiteY30" fmla="*/ 5098147 h 5209445"/>
              <a:gd name="connsiteX31" fmla="*/ 1328764 w 4043559"/>
              <a:gd name="connsiteY31" fmla="*/ 5121100 h 5209445"/>
              <a:gd name="connsiteX32" fmla="*/ 1325623 w 4043559"/>
              <a:gd name="connsiteY32" fmla="*/ 5116981 h 5209445"/>
              <a:gd name="connsiteX33" fmla="*/ 1290013 w 4043559"/>
              <a:gd name="connsiteY33" fmla="*/ 5134339 h 5209445"/>
              <a:gd name="connsiteX34" fmla="*/ 1279613 w 4043559"/>
              <a:gd name="connsiteY34" fmla="*/ 5129239 h 5209445"/>
              <a:gd name="connsiteX35" fmla="*/ 1281086 w 4043559"/>
              <a:gd name="connsiteY35" fmla="*/ 5118349 h 5209445"/>
              <a:gd name="connsiteX36" fmla="*/ 1316207 w 4043559"/>
              <a:gd name="connsiteY36" fmla="*/ 5104618 h 5209445"/>
              <a:gd name="connsiteX37" fmla="*/ 1350839 w 4043559"/>
              <a:gd name="connsiteY37" fmla="*/ 5094517 h 5209445"/>
              <a:gd name="connsiteX38" fmla="*/ 1059080 w 4043559"/>
              <a:gd name="connsiteY38" fmla="*/ 5084541 h 5209445"/>
              <a:gd name="connsiteX39" fmla="*/ 1019627 w 4043559"/>
              <a:gd name="connsiteY39" fmla="*/ 5095665 h 5209445"/>
              <a:gd name="connsiteX40" fmla="*/ 1024552 w 4043559"/>
              <a:gd name="connsiteY40" fmla="*/ 5102134 h 5209445"/>
              <a:gd name="connsiteX41" fmla="*/ 1058171 w 4043559"/>
              <a:gd name="connsiteY41" fmla="*/ 5096416 h 5209445"/>
              <a:gd name="connsiteX42" fmla="*/ 1062708 w 4043559"/>
              <a:gd name="connsiteY42" fmla="*/ 5085030 h 5209445"/>
              <a:gd name="connsiteX43" fmla="*/ 1393218 w 4043559"/>
              <a:gd name="connsiteY43" fmla="*/ 5081768 h 5209445"/>
              <a:gd name="connsiteX44" fmla="*/ 1396849 w 4043559"/>
              <a:gd name="connsiteY44" fmla="*/ 5082259 h 5209445"/>
              <a:gd name="connsiteX45" fmla="*/ 1403126 w 4043559"/>
              <a:gd name="connsiteY45" fmla="*/ 5090503 h 5209445"/>
              <a:gd name="connsiteX46" fmla="*/ 1375264 w 4043559"/>
              <a:gd name="connsiteY46" fmla="*/ 5105215 h 5209445"/>
              <a:gd name="connsiteX47" fmla="*/ 1368005 w 4043559"/>
              <a:gd name="connsiteY47" fmla="*/ 5104232 h 5209445"/>
              <a:gd name="connsiteX48" fmla="*/ 1369969 w 4043559"/>
              <a:gd name="connsiteY48" fmla="*/ 5089713 h 5209445"/>
              <a:gd name="connsiteX49" fmla="*/ 1393218 w 4043559"/>
              <a:gd name="connsiteY49" fmla="*/ 5081768 h 5209445"/>
              <a:gd name="connsiteX50" fmla="*/ 1415978 w 4043559"/>
              <a:gd name="connsiteY50" fmla="*/ 5077455 h 5209445"/>
              <a:gd name="connsiteX51" fmla="*/ 1423238 w 4043559"/>
              <a:gd name="connsiteY51" fmla="*/ 5078437 h 5209445"/>
              <a:gd name="connsiteX52" fmla="*/ 1410879 w 4043559"/>
              <a:gd name="connsiteY52" fmla="*/ 5087854 h 5209445"/>
              <a:gd name="connsiteX53" fmla="*/ 1408229 w 4043559"/>
              <a:gd name="connsiteY53" fmla="*/ 5080104 h 5209445"/>
              <a:gd name="connsiteX54" fmla="*/ 1008008 w 4043559"/>
              <a:gd name="connsiteY54" fmla="*/ 5068657 h 5209445"/>
              <a:gd name="connsiteX55" fmla="*/ 994565 w 4043559"/>
              <a:gd name="connsiteY55" fmla="*/ 5073042 h 5209445"/>
              <a:gd name="connsiteX56" fmla="*/ 963233 w 4043559"/>
              <a:gd name="connsiteY56" fmla="*/ 5082665 h 5209445"/>
              <a:gd name="connsiteX57" fmla="*/ 943544 w 4043559"/>
              <a:gd name="connsiteY57" fmla="*/ 5087946 h 5209445"/>
              <a:gd name="connsiteX58" fmla="*/ 944700 w 4043559"/>
              <a:gd name="connsiteY58" fmla="*/ 5091334 h 5209445"/>
              <a:gd name="connsiteX59" fmla="*/ 943718 w 4043559"/>
              <a:gd name="connsiteY59" fmla="*/ 5098591 h 5209445"/>
              <a:gd name="connsiteX60" fmla="*/ 915857 w 4043559"/>
              <a:gd name="connsiteY60" fmla="*/ 5113304 h 5209445"/>
              <a:gd name="connsiteX61" fmla="*/ 918506 w 4043559"/>
              <a:gd name="connsiteY61" fmla="*/ 5121053 h 5209445"/>
              <a:gd name="connsiteX62" fmla="*/ 983155 w 4043559"/>
              <a:gd name="connsiteY62" fmla="*/ 5107623 h 5209445"/>
              <a:gd name="connsiteX63" fmla="*/ 987768 w 4043559"/>
              <a:gd name="connsiteY63" fmla="*/ 5100855 h 5209445"/>
              <a:gd name="connsiteX64" fmla="*/ 987963 w 4043559"/>
              <a:gd name="connsiteY64" fmla="*/ 5099417 h 5209445"/>
              <a:gd name="connsiteX65" fmla="*/ 985774 w 4043559"/>
              <a:gd name="connsiteY65" fmla="*/ 5095034 h 5209445"/>
              <a:gd name="connsiteX66" fmla="*/ 978348 w 4043559"/>
              <a:gd name="connsiteY66" fmla="*/ 5088492 h 5209445"/>
              <a:gd name="connsiteX67" fmla="*/ 979329 w 4043559"/>
              <a:gd name="connsiteY67" fmla="*/ 5081234 h 5209445"/>
              <a:gd name="connsiteX68" fmla="*/ 999843 w 4043559"/>
              <a:gd name="connsiteY68" fmla="*/ 5084008 h 5209445"/>
              <a:gd name="connsiteX69" fmla="*/ 1001749 w 4043559"/>
              <a:gd name="connsiteY69" fmla="*/ 5082738 h 5209445"/>
              <a:gd name="connsiteX70" fmla="*/ 1036402 w 4043559"/>
              <a:gd name="connsiteY70" fmla="*/ 5059393 h 5209445"/>
              <a:gd name="connsiteX71" fmla="*/ 1032128 w 4043559"/>
              <a:gd name="connsiteY71" fmla="*/ 5060788 h 5209445"/>
              <a:gd name="connsiteX72" fmla="*/ 1032922 w 4043559"/>
              <a:gd name="connsiteY72" fmla="*/ 5061830 h 5209445"/>
              <a:gd name="connsiteX73" fmla="*/ 1470233 w 4043559"/>
              <a:gd name="connsiteY73" fmla="*/ 5058921 h 5209445"/>
              <a:gd name="connsiteX74" fmla="*/ 1477492 w 4043559"/>
              <a:gd name="connsiteY74" fmla="*/ 5059903 h 5209445"/>
              <a:gd name="connsiteX75" fmla="*/ 1483768 w 4043559"/>
              <a:gd name="connsiteY75" fmla="*/ 5068143 h 5209445"/>
              <a:gd name="connsiteX76" fmla="*/ 1426869 w 4043559"/>
              <a:gd name="connsiteY76" fmla="*/ 5078928 h 5209445"/>
              <a:gd name="connsiteX77" fmla="*/ 1427850 w 4043559"/>
              <a:gd name="connsiteY77" fmla="*/ 5071670 h 5209445"/>
              <a:gd name="connsiteX78" fmla="*/ 1470233 w 4043559"/>
              <a:gd name="connsiteY78" fmla="*/ 5058921 h 5209445"/>
              <a:gd name="connsiteX79" fmla="*/ 1252644 w 4043559"/>
              <a:gd name="connsiteY79" fmla="*/ 5055364 h 5209445"/>
              <a:gd name="connsiteX80" fmla="*/ 1256272 w 4043559"/>
              <a:gd name="connsiteY80" fmla="*/ 5055854 h 5209445"/>
              <a:gd name="connsiteX81" fmla="*/ 1269320 w 4043559"/>
              <a:gd name="connsiteY81" fmla="*/ 5068708 h 5209445"/>
              <a:gd name="connsiteX82" fmla="*/ 1268829 w 4043559"/>
              <a:gd name="connsiteY82" fmla="*/ 5072339 h 5209445"/>
              <a:gd name="connsiteX83" fmla="*/ 1248226 w 4043559"/>
              <a:gd name="connsiteY83" fmla="*/ 5088032 h 5209445"/>
              <a:gd name="connsiteX84" fmla="*/ 1244595 w 4043559"/>
              <a:gd name="connsiteY84" fmla="*/ 5087541 h 5209445"/>
              <a:gd name="connsiteX85" fmla="*/ 1238318 w 4043559"/>
              <a:gd name="connsiteY85" fmla="*/ 5079299 h 5209445"/>
              <a:gd name="connsiteX86" fmla="*/ 1252644 w 4043559"/>
              <a:gd name="connsiteY86" fmla="*/ 5055364 h 5209445"/>
              <a:gd name="connsiteX87" fmla="*/ 1132597 w 4043559"/>
              <a:gd name="connsiteY87" fmla="*/ 5051088 h 5209445"/>
              <a:gd name="connsiteX88" fmla="*/ 1126184 w 4043559"/>
              <a:gd name="connsiteY88" fmla="*/ 5052959 h 5209445"/>
              <a:gd name="connsiteX89" fmla="*/ 1100967 w 4043559"/>
              <a:gd name="connsiteY89" fmla="*/ 5075423 h 5209445"/>
              <a:gd name="connsiteX90" fmla="*/ 1100477 w 4043559"/>
              <a:gd name="connsiteY90" fmla="*/ 5079050 h 5209445"/>
              <a:gd name="connsiteX91" fmla="*/ 1128607 w 4043559"/>
              <a:gd name="connsiteY91" fmla="*/ 5067757 h 5209445"/>
              <a:gd name="connsiteX92" fmla="*/ 1113351 w 4043559"/>
              <a:gd name="connsiteY92" fmla="*/ 5071825 h 5209445"/>
              <a:gd name="connsiteX93" fmla="*/ 1113350 w 4043559"/>
              <a:gd name="connsiteY93" fmla="*/ 5064501 h 5209445"/>
              <a:gd name="connsiteX94" fmla="*/ 1128000 w 4043559"/>
              <a:gd name="connsiteY94" fmla="*/ 5056259 h 5209445"/>
              <a:gd name="connsiteX95" fmla="*/ 1175616 w 4043559"/>
              <a:gd name="connsiteY95" fmla="*/ 5049847 h 5209445"/>
              <a:gd name="connsiteX96" fmla="*/ 1171956 w 4043559"/>
              <a:gd name="connsiteY96" fmla="*/ 5049847 h 5209445"/>
              <a:gd name="connsiteX97" fmla="*/ 1138340 w 4043559"/>
              <a:gd name="connsiteY97" fmla="*/ 5064428 h 5209445"/>
              <a:gd name="connsiteX98" fmla="*/ 1169248 w 4043559"/>
              <a:gd name="connsiteY98" fmla="*/ 5062479 h 5209445"/>
              <a:gd name="connsiteX99" fmla="*/ 1173305 w 4043559"/>
              <a:gd name="connsiteY99" fmla="*/ 5059103 h 5209445"/>
              <a:gd name="connsiteX100" fmla="*/ 1495445 w 4043559"/>
              <a:gd name="connsiteY100" fmla="*/ 5036460 h 5209445"/>
              <a:gd name="connsiteX101" fmla="*/ 1502213 w 4043559"/>
              <a:gd name="connsiteY101" fmla="*/ 5041068 h 5209445"/>
              <a:gd name="connsiteX102" fmla="*/ 1528114 w 4043559"/>
              <a:gd name="connsiteY102" fmla="*/ 5040878 h 5209445"/>
              <a:gd name="connsiteX103" fmla="*/ 1527623 w 4043559"/>
              <a:gd name="connsiteY103" fmla="*/ 5044505 h 5209445"/>
              <a:gd name="connsiteX104" fmla="*/ 1503880 w 4043559"/>
              <a:gd name="connsiteY104" fmla="*/ 5056080 h 5209445"/>
              <a:gd name="connsiteX105" fmla="*/ 1494658 w 4043559"/>
              <a:gd name="connsiteY105" fmla="*/ 5069616 h 5209445"/>
              <a:gd name="connsiteX106" fmla="*/ 1484065 w 4043559"/>
              <a:gd name="connsiteY106" fmla="*/ 5038614 h 5209445"/>
              <a:gd name="connsiteX107" fmla="*/ 1495445 w 4043559"/>
              <a:gd name="connsiteY107" fmla="*/ 5036460 h 5209445"/>
              <a:gd name="connsiteX108" fmla="*/ 1212356 w 4043559"/>
              <a:gd name="connsiteY108" fmla="*/ 5035048 h 5209445"/>
              <a:gd name="connsiteX109" fmla="*/ 1212244 w 4043559"/>
              <a:gd name="connsiteY109" fmla="*/ 5035198 h 5209445"/>
              <a:gd name="connsiteX110" fmla="*/ 1212243 w 4043559"/>
              <a:gd name="connsiteY110" fmla="*/ 5038858 h 5209445"/>
              <a:gd name="connsiteX111" fmla="*/ 1217174 w 4043559"/>
              <a:gd name="connsiteY111" fmla="*/ 5036060 h 5209445"/>
              <a:gd name="connsiteX112" fmla="*/ 1217222 w 4043559"/>
              <a:gd name="connsiteY112" fmla="*/ 5035706 h 5209445"/>
              <a:gd name="connsiteX113" fmla="*/ 1420783 w 4043559"/>
              <a:gd name="connsiteY113" fmla="*/ 5033668 h 5209445"/>
              <a:gd name="connsiteX114" fmla="*/ 1423430 w 4043559"/>
              <a:gd name="connsiteY114" fmla="*/ 5041417 h 5209445"/>
              <a:gd name="connsiteX115" fmla="*/ 1420975 w 4043559"/>
              <a:gd name="connsiteY115" fmla="*/ 5059565 h 5209445"/>
              <a:gd name="connsiteX116" fmla="*/ 1348085 w 4043559"/>
              <a:gd name="connsiteY116" fmla="*/ 5079276 h 5209445"/>
              <a:gd name="connsiteX117" fmla="*/ 1320712 w 4043559"/>
              <a:gd name="connsiteY117" fmla="*/ 5090356 h 5209445"/>
              <a:gd name="connsiteX118" fmla="*/ 1306194 w 4043559"/>
              <a:gd name="connsiteY118" fmla="*/ 5088393 h 5209445"/>
              <a:gd name="connsiteX119" fmla="*/ 1299918 w 4043559"/>
              <a:gd name="connsiteY119" fmla="*/ 5080152 h 5209445"/>
              <a:gd name="connsiteX120" fmla="*/ 1365548 w 4043559"/>
              <a:gd name="connsiteY120" fmla="*/ 5059460 h 5209445"/>
              <a:gd name="connsiteX121" fmla="*/ 1409403 w 4043559"/>
              <a:gd name="connsiteY121" fmla="*/ 5035823 h 5209445"/>
              <a:gd name="connsiteX122" fmla="*/ 1420783 w 4043559"/>
              <a:gd name="connsiteY122" fmla="*/ 5033668 h 5209445"/>
              <a:gd name="connsiteX123" fmla="*/ 946173 w 4043559"/>
              <a:gd name="connsiteY123" fmla="*/ 5017526 h 5209445"/>
              <a:gd name="connsiteX124" fmla="*/ 949801 w 4043559"/>
              <a:gd name="connsiteY124" fmla="*/ 5018017 h 5209445"/>
              <a:gd name="connsiteX125" fmla="*/ 948819 w 4043559"/>
              <a:gd name="connsiteY125" fmla="*/ 5025276 h 5209445"/>
              <a:gd name="connsiteX126" fmla="*/ 932825 w 4043559"/>
              <a:gd name="connsiteY126" fmla="*/ 5034202 h 5209445"/>
              <a:gd name="connsiteX127" fmla="*/ 930181 w 4043559"/>
              <a:gd name="connsiteY127" fmla="*/ 5026449 h 5209445"/>
              <a:gd name="connsiteX128" fmla="*/ 1327392 w 4043559"/>
              <a:gd name="connsiteY128" fmla="*/ 5013645 h 5209445"/>
              <a:gd name="connsiteX129" fmla="*/ 1345541 w 4043559"/>
              <a:gd name="connsiteY129" fmla="*/ 5016099 h 5209445"/>
              <a:gd name="connsiteX130" fmla="*/ 1345050 w 4043559"/>
              <a:gd name="connsiteY130" fmla="*/ 5019727 h 5209445"/>
              <a:gd name="connsiteX131" fmla="*/ 1317679 w 4043559"/>
              <a:gd name="connsiteY131" fmla="*/ 5030812 h 5209445"/>
              <a:gd name="connsiteX132" fmla="*/ 1315030 w 4043559"/>
              <a:gd name="connsiteY132" fmla="*/ 5023059 h 5209445"/>
              <a:gd name="connsiteX133" fmla="*/ 1327392 w 4043559"/>
              <a:gd name="connsiteY133" fmla="*/ 5013645 h 5209445"/>
              <a:gd name="connsiteX134" fmla="*/ 1051670 w 4043559"/>
              <a:gd name="connsiteY134" fmla="*/ 5008202 h 5209445"/>
              <a:gd name="connsiteX135" fmla="*/ 1049530 w 4043559"/>
              <a:gd name="connsiteY135" fmla="*/ 5009806 h 5209445"/>
              <a:gd name="connsiteX136" fmla="*/ 1050747 w 4043559"/>
              <a:gd name="connsiteY136" fmla="*/ 5009493 h 5209445"/>
              <a:gd name="connsiteX137" fmla="*/ 1985172 w 4043559"/>
              <a:gd name="connsiteY137" fmla="*/ 4995507 h 5209445"/>
              <a:gd name="connsiteX138" fmla="*/ 1992431 w 4043559"/>
              <a:gd name="connsiteY138" fmla="*/ 4996489 h 5209445"/>
              <a:gd name="connsiteX139" fmla="*/ 1991938 w 4043559"/>
              <a:gd name="connsiteY139" fmla="*/ 5000120 h 5209445"/>
              <a:gd name="connsiteX140" fmla="*/ 1984681 w 4043559"/>
              <a:gd name="connsiteY140" fmla="*/ 4999138 h 5209445"/>
              <a:gd name="connsiteX141" fmla="*/ 1564407 w 4043559"/>
              <a:gd name="connsiteY141" fmla="*/ 4982866 h 5209445"/>
              <a:gd name="connsiteX142" fmla="*/ 1571666 w 4043559"/>
              <a:gd name="connsiteY142" fmla="*/ 4983848 h 5209445"/>
              <a:gd name="connsiteX143" fmla="*/ 1559308 w 4043559"/>
              <a:gd name="connsiteY143" fmla="*/ 4993264 h 5209445"/>
              <a:gd name="connsiteX144" fmla="*/ 1556657 w 4043559"/>
              <a:gd name="connsiteY144" fmla="*/ 4985515 h 5209445"/>
              <a:gd name="connsiteX145" fmla="*/ 2016664 w 4043559"/>
              <a:gd name="connsiteY145" fmla="*/ 4981287 h 5209445"/>
              <a:gd name="connsiteX146" fmla="*/ 2027554 w 4043559"/>
              <a:gd name="connsiteY146" fmla="*/ 4982759 h 5209445"/>
              <a:gd name="connsiteX147" fmla="*/ 2004301 w 4043559"/>
              <a:gd name="connsiteY147" fmla="*/ 4990703 h 5209445"/>
              <a:gd name="connsiteX148" fmla="*/ 1997043 w 4043559"/>
              <a:gd name="connsiteY148" fmla="*/ 4989721 h 5209445"/>
              <a:gd name="connsiteX149" fmla="*/ 1998025 w 4043559"/>
              <a:gd name="connsiteY149" fmla="*/ 4982463 h 5209445"/>
              <a:gd name="connsiteX150" fmla="*/ 1743541 w 4043559"/>
              <a:gd name="connsiteY150" fmla="*/ 4970133 h 5209445"/>
              <a:gd name="connsiteX151" fmla="*/ 1741978 w 4043559"/>
              <a:gd name="connsiteY151" fmla="*/ 4981693 h 5209445"/>
              <a:gd name="connsiteX152" fmla="*/ 1743158 w 4043559"/>
              <a:gd name="connsiteY152" fmla="*/ 4981255 h 5209445"/>
              <a:gd name="connsiteX153" fmla="*/ 1744561 w 4043559"/>
              <a:gd name="connsiteY153" fmla="*/ 4985364 h 5209445"/>
              <a:gd name="connsiteX154" fmla="*/ 1750800 w 4043559"/>
              <a:gd name="connsiteY154" fmla="*/ 4971115 h 5209445"/>
              <a:gd name="connsiteX155" fmla="*/ 1618661 w 4043559"/>
              <a:gd name="connsiteY155" fmla="*/ 4964332 h 5209445"/>
              <a:gd name="connsiteX156" fmla="*/ 1625920 w 4043559"/>
              <a:gd name="connsiteY156" fmla="*/ 4965313 h 5209445"/>
              <a:gd name="connsiteX157" fmla="*/ 1632197 w 4043559"/>
              <a:gd name="connsiteY157" fmla="*/ 4973554 h 5209445"/>
              <a:gd name="connsiteX158" fmla="*/ 1575297 w 4043559"/>
              <a:gd name="connsiteY158" fmla="*/ 4984339 h 5209445"/>
              <a:gd name="connsiteX159" fmla="*/ 1576279 w 4043559"/>
              <a:gd name="connsiteY159" fmla="*/ 4977080 h 5209445"/>
              <a:gd name="connsiteX160" fmla="*/ 1618661 w 4043559"/>
              <a:gd name="connsiteY160" fmla="*/ 4964332 h 5209445"/>
              <a:gd name="connsiteX161" fmla="*/ 1817029 w 4043559"/>
              <a:gd name="connsiteY161" fmla="*/ 4954286 h 5209445"/>
              <a:gd name="connsiteX162" fmla="*/ 1800890 w 4043559"/>
              <a:gd name="connsiteY162" fmla="*/ 4964209 h 5209445"/>
              <a:gd name="connsiteX163" fmla="*/ 1803090 w 4043559"/>
              <a:gd name="connsiteY163" fmla="*/ 4967098 h 5209445"/>
              <a:gd name="connsiteX164" fmla="*/ 1806721 w 4043559"/>
              <a:gd name="connsiteY164" fmla="*/ 4967590 h 5209445"/>
              <a:gd name="connsiteX165" fmla="*/ 1823675 w 4043559"/>
              <a:gd name="connsiteY165" fmla="*/ 4959821 h 5209445"/>
              <a:gd name="connsiteX166" fmla="*/ 1824291 w 4043559"/>
              <a:gd name="connsiteY166" fmla="*/ 4955267 h 5209445"/>
              <a:gd name="connsiteX167" fmla="*/ 1158077 w 4043559"/>
              <a:gd name="connsiteY167" fmla="*/ 4953781 h 5209445"/>
              <a:gd name="connsiteX168" fmla="*/ 1156605 w 4043559"/>
              <a:gd name="connsiteY168" fmla="*/ 4964671 h 5209445"/>
              <a:gd name="connsiteX169" fmla="*/ 1141106 w 4043559"/>
              <a:gd name="connsiteY169" fmla="*/ 4969966 h 5209445"/>
              <a:gd name="connsiteX170" fmla="*/ 1133844 w 4043559"/>
              <a:gd name="connsiteY170" fmla="*/ 4968985 h 5209445"/>
              <a:gd name="connsiteX171" fmla="*/ 1134335 w 4043559"/>
              <a:gd name="connsiteY171" fmla="*/ 4965357 h 5209445"/>
              <a:gd name="connsiteX172" fmla="*/ 1158077 w 4043559"/>
              <a:gd name="connsiteY172" fmla="*/ 4953781 h 5209445"/>
              <a:gd name="connsiteX173" fmla="*/ 1799519 w 4043559"/>
              <a:gd name="connsiteY173" fmla="*/ 4951108 h 5209445"/>
              <a:gd name="connsiteX174" fmla="*/ 1797795 w 4043559"/>
              <a:gd name="connsiteY174" fmla="*/ 4951599 h 5209445"/>
              <a:gd name="connsiteX175" fmla="*/ 1797746 w 4043559"/>
              <a:gd name="connsiteY175" fmla="*/ 4951958 h 5209445"/>
              <a:gd name="connsiteX176" fmla="*/ 1798881 w 4043559"/>
              <a:gd name="connsiteY176" fmla="*/ 4951831 h 5209445"/>
              <a:gd name="connsiteX177" fmla="*/ 1842530 w 4043559"/>
              <a:gd name="connsiteY177" fmla="*/ 4947305 h 5209445"/>
              <a:gd name="connsiteX178" fmla="*/ 1836160 w 4043559"/>
              <a:gd name="connsiteY178" fmla="*/ 4949482 h 5209445"/>
              <a:gd name="connsiteX179" fmla="*/ 1836928 w 4043559"/>
              <a:gd name="connsiteY179" fmla="*/ 4951731 h 5209445"/>
              <a:gd name="connsiteX180" fmla="*/ 1574525 w 4043559"/>
              <a:gd name="connsiteY180" fmla="*/ 4943664 h 5209445"/>
              <a:gd name="connsiteX181" fmla="*/ 1580802 w 4043559"/>
              <a:gd name="connsiteY181" fmla="*/ 4951905 h 5209445"/>
              <a:gd name="connsiteX182" fmla="*/ 1580310 w 4043559"/>
              <a:gd name="connsiteY182" fmla="*/ 4955533 h 5209445"/>
              <a:gd name="connsiteX183" fmla="*/ 1549313 w 4043559"/>
              <a:gd name="connsiteY183" fmla="*/ 4966126 h 5209445"/>
              <a:gd name="connsiteX184" fmla="*/ 1516839 w 4043559"/>
              <a:gd name="connsiteY184" fmla="*/ 4987605 h 5209445"/>
              <a:gd name="connsiteX185" fmla="*/ 1509577 w 4043559"/>
              <a:gd name="connsiteY185" fmla="*/ 4986624 h 5209445"/>
              <a:gd name="connsiteX186" fmla="*/ 1517081 w 4043559"/>
              <a:gd name="connsiteY186" fmla="*/ 4979396 h 5209445"/>
              <a:gd name="connsiteX187" fmla="*/ 1500683 w 4043559"/>
              <a:gd name="connsiteY187" fmla="*/ 4983919 h 5209445"/>
              <a:gd name="connsiteX188" fmla="*/ 1492633 w 4043559"/>
              <a:gd name="connsiteY188" fmla="*/ 4988030 h 5209445"/>
              <a:gd name="connsiteX189" fmla="*/ 1501827 w 4043559"/>
              <a:gd name="connsiteY189" fmla="*/ 4989272 h 5209445"/>
              <a:gd name="connsiteX190" fmla="*/ 1518218 w 4043559"/>
              <a:gd name="connsiteY190" fmla="*/ 4996449 h 5209445"/>
              <a:gd name="connsiteX191" fmla="*/ 1518397 w 4043559"/>
              <a:gd name="connsiteY191" fmla="*/ 4995123 h 5209445"/>
              <a:gd name="connsiteX192" fmla="*/ 1541647 w 4043559"/>
              <a:gd name="connsiteY192" fmla="*/ 4987179 h 5209445"/>
              <a:gd name="connsiteX193" fmla="*/ 1545278 w 4043559"/>
              <a:gd name="connsiteY193" fmla="*/ 4987671 h 5209445"/>
              <a:gd name="connsiteX194" fmla="*/ 1551553 w 4043559"/>
              <a:gd name="connsiteY194" fmla="*/ 4995914 h 5209445"/>
              <a:gd name="connsiteX195" fmla="*/ 1523692 w 4043559"/>
              <a:gd name="connsiteY195" fmla="*/ 5010626 h 5209445"/>
              <a:gd name="connsiteX196" fmla="*/ 1518408 w 4043559"/>
              <a:gd name="connsiteY196" fmla="*/ 5009911 h 5209445"/>
              <a:gd name="connsiteX197" fmla="*/ 1490150 w 4043559"/>
              <a:gd name="connsiteY197" fmla="*/ 5020957 h 5209445"/>
              <a:gd name="connsiteX198" fmla="*/ 1489365 w 4043559"/>
              <a:gd name="connsiteY198" fmla="*/ 5020851 h 5209445"/>
              <a:gd name="connsiteX199" fmla="*/ 1488940 w 4043559"/>
              <a:gd name="connsiteY199" fmla="*/ 5021632 h 5209445"/>
              <a:gd name="connsiteX200" fmla="*/ 1477192 w 4043559"/>
              <a:gd name="connsiteY200" fmla="*/ 5026510 h 5209445"/>
              <a:gd name="connsiteX201" fmla="*/ 1474051 w 4043559"/>
              <a:gd name="connsiteY201" fmla="*/ 5022392 h 5209445"/>
              <a:gd name="connsiteX202" fmla="*/ 1438441 w 4043559"/>
              <a:gd name="connsiteY202" fmla="*/ 5039750 h 5209445"/>
              <a:gd name="connsiteX203" fmla="*/ 1428042 w 4043559"/>
              <a:gd name="connsiteY203" fmla="*/ 5034649 h 5209445"/>
              <a:gd name="connsiteX204" fmla="*/ 1429515 w 4043559"/>
              <a:gd name="connsiteY204" fmla="*/ 5023760 h 5209445"/>
              <a:gd name="connsiteX205" fmla="*/ 1464635 w 4043559"/>
              <a:gd name="connsiteY205" fmla="*/ 5010030 h 5209445"/>
              <a:gd name="connsiteX206" fmla="*/ 1482716 w 4043559"/>
              <a:gd name="connsiteY206" fmla="*/ 5003501 h 5209445"/>
              <a:gd name="connsiteX207" fmla="*/ 1486169 w 4043559"/>
              <a:gd name="connsiteY207" fmla="*/ 4991330 h 5209445"/>
              <a:gd name="connsiteX208" fmla="*/ 1457647 w 4043559"/>
              <a:gd name="connsiteY208" fmla="*/ 5005895 h 5209445"/>
              <a:gd name="connsiteX209" fmla="*/ 1432006 w 4043559"/>
              <a:gd name="connsiteY209" fmla="*/ 5020545 h 5209445"/>
              <a:gd name="connsiteX210" fmla="*/ 1426083 w 4043559"/>
              <a:gd name="connsiteY210" fmla="*/ 5020546 h 5209445"/>
              <a:gd name="connsiteX211" fmla="*/ 1415593 w 4043559"/>
              <a:gd name="connsiteY211" fmla="*/ 5025660 h 5209445"/>
              <a:gd name="connsiteX212" fmla="*/ 1412944 w 4043559"/>
              <a:gd name="connsiteY212" fmla="*/ 5017906 h 5209445"/>
              <a:gd name="connsiteX213" fmla="*/ 1413156 w 4043559"/>
              <a:gd name="connsiteY213" fmla="*/ 5016344 h 5209445"/>
              <a:gd name="connsiteX214" fmla="*/ 1410031 w 4043559"/>
              <a:gd name="connsiteY214" fmla="*/ 5013220 h 5209445"/>
              <a:gd name="connsiteX215" fmla="*/ 1472297 w 4043559"/>
              <a:gd name="connsiteY215" fmla="*/ 4983918 h 5209445"/>
              <a:gd name="connsiteX216" fmla="*/ 1512588 w 4043559"/>
              <a:gd name="connsiteY216" fmla="*/ 4954615 h 5209445"/>
              <a:gd name="connsiteX217" fmla="*/ 1523577 w 4043559"/>
              <a:gd name="connsiteY217" fmla="*/ 4950956 h 5209445"/>
              <a:gd name="connsiteX218" fmla="*/ 1527237 w 4043559"/>
              <a:gd name="connsiteY218" fmla="*/ 4958279 h 5209445"/>
              <a:gd name="connsiteX219" fmla="*/ 1527237 w 4043559"/>
              <a:gd name="connsiteY219" fmla="*/ 4969612 h 5209445"/>
              <a:gd name="connsiteX220" fmla="*/ 1529765 w 4043559"/>
              <a:gd name="connsiteY220" fmla="*/ 4967177 h 5209445"/>
              <a:gd name="connsiteX221" fmla="*/ 1574525 w 4043559"/>
              <a:gd name="connsiteY221" fmla="*/ 4943664 h 5209445"/>
              <a:gd name="connsiteX222" fmla="*/ 1446659 w 4043559"/>
              <a:gd name="connsiteY222" fmla="*/ 4943630 h 5209445"/>
              <a:gd name="connsiteX223" fmla="*/ 1446659 w 4043559"/>
              <a:gd name="connsiteY223" fmla="*/ 4947290 h 5209445"/>
              <a:gd name="connsiteX224" fmla="*/ 1431687 w 4043559"/>
              <a:gd name="connsiteY224" fmla="*/ 4955847 h 5209445"/>
              <a:gd name="connsiteX225" fmla="*/ 1462690 w 4043559"/>
              <a:gd name="connsiteY225" fmla="*/ 4950713 h 5209445"/>
              <a:gd name="connsiteX226" fmla="*/ 1468476 w 4043559"/>
              <a:gd name="connsiteY226" fmla="*/ 4962584 h 5209445"/>
              <a:gd name="connsiteX227" fmla="*/ 1416381 w 4043559"/>
              <a:gd name="connsiteY227" fmla="*/ 4992499 h 5209445"/>
              <a:gd name="connsiteX228" fmla="*/ 1413243 w 4043559"/>
              <a:gd name="connsiteY228" fmla="*/ 4988380 h 5209445"/>
              <a:gd name="connsiteX229" fmla="*/ 1417853 w 4043559"/>
              <a:gd name="connsiteY229" fmla="*/ 4981610 h 5209445"/>
              <a:gd name="connsiteX230" fmla="*/ 1419326 w 4043559"/>
              <a:gd name="connsiteY230" fmla="*/ 4970723 h 5209445"/>
              <a:gd name="connsiteX231" fmla="*/ 1413502 w 4043559"/>
              <a:gd name="connsiteY231" fmla="*/ 4969936 h 5209445"/>
              <a:gd name="connsiteX232" fmla="*/ 1417748 w 4043559"/>
              <a:gd name="connsiteY232" fmla="*/ 4974120 h 5209445"/>
              <a:gd name="connsiteX233" fmla="*/ 1417257 w 4043559"/>
              <a:gd name="connsiteY233" fmla="*/ 4977750 h 5209445"/>
              <a:gd name="connsiteX234" fmla="*/ 1396654 w 4043559"/>
              <a:gd name="connsiteY234" fmla="*/ 4993444 h 5209445"/>
              <a:gd name="connsiteX235" fmla="*/ 1393023 w 4043559"/>
              <a:gd name="connsiteY235" fmla="*/ 4992953 h 5209445"/>
              <a:gd name="connsiteX236" fmla="*/ 1386747 w 4043559"/>
              <a:gd name="connsiteY236" fmla="*/ 4984709 h 5209445"/>
              <a:gd name="connsiteX237" fmla="*/ 1401074 w 4043559"/>
              <a:gd name="connsiteY237" fmla="*/ 4960775 h 5209445"/>
              <a:gd name="connsiteX238" fmla="*/ 1404700 w 4043559"/>
              <a:gd name="connsiteY238" fmla="*/ 4961266 h 5209445"/>
              <a:gd name="connsiteX239" fmla="*/ 1412213 w 4043559"/>
              <a:gd name="connsiteY239" fmla="*/ 4968665 h 5209445"/>
              <a:gd name="connsiteX240" fmla="*/ 1412558 w 4043559"/>
              <a:gd name="connsiteY240" fmla="*/ 4966111 h 5209445"/>
              <a:gd name="connsiteX241" fmla="*/ 1420369 w 4043559"/>
              <a:gd name="connsiteY241" fmla="*/ 4960640 h 5209445"/>
              <a:gd name="connsiteX242" fmla="*/ 1417357 w 4043559"/>
              <a:gd name="connsiteY242" fmla="*/ 4954615 h 5209445"/>
              <a:gd name="connsiteX243" fmla="*/ 1428344 w 4043559"/>
              <a:gd name="connsiteY243" fmla="*/ 4943631 h 5209445"/>
              <a:gd name="connsiteX244" fmla="*/ 1643873 w 4043559"/>
              <a:gd name="connsiteY244" fmla="*/ 4941870 h 5209445"/>
              <a:gd name="connsiteX245" fmla="*/ 1650641 w 4043559"/>
              <a:gd name="connsiteY245" fmla="*/ 4946480 h 5209445"/>
              <a:gd name="connsiteX246" fmla="*/ 1676543 w 4043559"/>
              <a:gd name="connsiteY246" fmla="*/ 4946289 h 5209445"/>
              <a:gd name="connsiteX247" fmla="*/ 1676052 w 4043559"/>
              <a:gd name="connsiteY247" fmla="*/ 4949916 h 5209445"/>
              <a:gd name="connsiteX248" fmla="*/ 1652308 w 4043559"/>
              <a:gd name="connsiteY248" fmla="*/ 4961492 h 5209445"/>
              <a:gd name="connsiteX249" fmla="*/ 1643086 w 4043559"/>
              <a:gd name="connsiteY249" fmla="*/ 4975028 h 5209445"/>
              <a:gd name="connsiteX250" fmla="*/ 1632493 w 4043559"/>
              <a:gd name="connsiteY250" fmla="*/ 4944025 h 5209445"/>
              <a:gd name="connsiteX251" fmla="*/ 1643873 w 4043559"/>
              <a:gd name="connsiteY251" fmla="*/ 4941870 h 5209445"/>
              <a:gd name="connsiteX252" fmla="*/ 1606017 w 4043559"/>
              <a:gd name="connsiteY252" fmla="*/ 4929444 h 5209445"/>
              <a:gd name="connsiteX253" fmla="*/ 1613276 w 4043559"/>
              <a:gd name="connsiteY253" fmla="*/ 4930425 h 5209445"/>
              <a:gd name="connsiteX254" fmla="*/ 1612785 w 4043559"/>
              <a:gd name="connsiteY254" fmla="*/ 4934053 h 5209445"/>
              <a:gd name="connsiteX255" fmla="*/ 1605526 w 4043559"/>
              <a:gd name="connsiteY255" fmla="*/ 4933071 h 5209445"/>
              <a:gd name="connsiteX256" fmla="*/ 2572512 w 4043559"/>
              <a:gd name="connsiteY256" fmla="*/ 4916014 h 5209445"/>
              <a:gd name="connsiteX257" fmla="*/ 2571531 w 4043559"/>
              <a:gd name="connsiteY257" fmla="*/ 4923273 h 5209445"/>
              <a:gd name="connsiteX258" fmla="*/ 2556519 w 4043559"/>
              <a:gd name="connsiteY258" fmla="*/ 4924940 h 5209445"/>
              <a:gd name="connsiteX259" fmla="*/ 2572512 w 4043559"/>
              <a:gd name="connsiteY259" fmla="*/ 4916014 h 5209445"/>
              <a:gd name="connsiteX260" fmla="*/ 2539353 w 4043559"/>
              <a:gd name="connsiteY260" fmla="*/ 4915226 h 5209445"/>
              <a:gd name="connsiteX261" fmla="*/ 2546611 w 4043559"/>
              <a:gd name="connsiteY261" fmla="*/ 4916208 h 5209445"/>
              <a:gd name="connsiteX262" fmla="*/ 2548769 w 4043559"/>
              <a:gd name="connsiteY262" fmla="*/ 4927586 h 5209445"/>
              <a:gd name="connsiteX263" fmla="*/ 2541020 w 4043559"/>
              <a:gd name="connsiteY263" fmla="*/ 4930234 h 5209445"/>
              <a:gd name="connsiteX264" fmla="*/ 2538371 w 4043559"/>
              <a:gd name="connsiteY264" fmla="*/ 4922485 h 5209445"/>
              <a:gd name="connsiteX265" fmla="*/ 2428499 w 4043559"/>
              <a:gd name="connsiteY265" fmla="*/ 4915016 h 5209445"/>
              <a:gd name="connsiteX266" fmla="*/ 2432130 w 4043559"/>
              <a:gd name="connsiteY266" fmla="*/ 4915508 h 5209445"/>
              <a:gd name="connsiteX267" fmla="*/ 2445175 w 4043559"/>
              <a:gd name="connsiteY267" fmla="*/ 4928360 h 5209445"/>
              <a:gd name="connsiteX268" fmla="*/ 2444684 w 4043559"/>
              <a:gd name="connsiteY268" fmla="*/ 4931988 h 5209445"/>
              <a:gd name="connsiteX269" fmla="*/ 2441053 w 4043559"/>
              <a:gd name="connsiteY269" fmla="*/ 4931497 h 5209445"/>
              <a:gd name="connsiteX270" fmla="*/ 2428008 w 4043559"/>
              <a:gd name="connsiteY270" fmla="*/ 4918647 h 5209445"/>
              <a:gd name="connsiteX271" fmla="*/ 1826551 w 4043559"/>
              <a:gd name="connsiteY271" fmla="*/ 4911222 h 5209445"/>
              <a:gd name="connsiteX272" fmla="*/ 1825569 w 4043559"/>
              <a:gd name="connsiteY272" fmla="*/ 4918481 h 5209445"/>
              <a:gd name="connsiteX273" fmla="*/ 1829200 w 4043559"/>
              <a:gd name="connsiteY273" fmla="*/ 4918971 h 5209445"/>
              <a:gd name="connsiteX274" fmla="*/ 1830182 w 4043559"/>
              <a:gd name="connsiteY274" fmla="*/ 4911713 h 5209445"/>
              <a:gd name="connsiteX275" fmla="*/ 1252535 w 4043559"/>
              <a:gd name="connsiteY275" fmla="*/ 4906999 h 5209445"/>
              <a:gd name="connsiteX276" fmla="*/ 1252535 w 4043559"/>
              <a:gd name="connsiteY276" fmla="*/ 4917989 h 5209445"/>
              <a:gd name="connsiteX277" fmla="*/ 1237885 w 4043559"/>
              <a:gd name="connsiteY277" fmla="*/ 4925313 h 5209445"/>
              <a:gd name="connsiteX278" fmla="*/ 1230557 w 4043559"/>
              <a:gd name="connsiteY278" fmla="*/ 4925313 h 5209445"/>
              <a:gd name="connsiteX279" fmla="*/ 1230557 w 4043559"/>
              <a:gd name="connsiteY279" fmla="*/ 4921652 h 5209445"/>
              <a:gd name="connsiteX280" fmla="*/ 1252535 w 4043559"/>
              <a:gd name="connsiteY280" fmla="*/ 4906999 h 5209445"/>
              <a:gd name="connsiteX281" fmla="*/ 1795847 w 4043559"/>
              <a:gd name="connsiteY281" fmla="*/ 4892283 h 5209445"/>
              <a:gd name="connsiteX282" fmla="*/ 1799477 w 4043559"/>
              <a:gd name="connsiteY282" fmla="*/ 4892774 h 5209445"/>
              <a:gd name="connsiteX283" fmla="*/ 1798986 w 4043559"/>
              <a:gd name="connsiteY283" fmla="*/ 4896405 h 5209445"/>
              <a:gd name="connsiteX284" fmla="*/ 1790746 w 4043559"/>
              <a:gd name="connsiteY284" fmla="*/ 4902682 h 5209445"/>
              <a:gd name="connsiteX285" fmla="*/ 1787115 w 4043559"/>
              <a:gd name="connsiteY285" fmla="*/ 4902191 h 5209445"/>
              <a:gd name="connsiteX286" fmla="*/ 1787605 w 4043559"/>
              <a:gd name="connsiteY286" fmla="*/ 4898563 h 5209445"/>
              <a:gd name="connsiteX287" fmla="*/ 1795847 w 4043559"/>
              <a:gd name="connsiteY287" fmla="*/ 4892283 h 5209445"/>
              <a:gd name="connsiteX288" fmla="*/ 1722270 w 4043559"/>
              <a:gd name="connsiteY288" fmla="*/ 4889726 h 5209445"/>
              <a:gd name="connsiteX289" fmla="*/ 1714031 w 4043559"/>
              <a:gd name="connsiteY289" fmla="*/ 4896003 h 5209445"/>
              <a:gd name="connsiteX290" fmla="*/ 1713540 w 4043559"/>
              <a:gd name="connsiteY290" fmla="*/ 4899630 h 5209445"/>
              <a:gd name="connsiteX291" fmla="*/ 1723938 w 4043559"/>
              <a:gd name="connsiteY291" fmla="*/ 4904735 h 5209445"/>
              <a:gd name="connsiteX292" fmla="*/ 1728550 w 4043559"/>
              <a:gd name="connsiteY292" fmla="*/ 4897967 h 5209445"/>
              <a:gd name="connsiteX293" fmla="*/ 1728774 w 4043559"/>
              <a:gd name="connsiteY293" fmla="*/ 4896323 h 5209445"/>
              <a:gd name="connsiteX294" fmla="*/ 1721362 w 4043559"/>
              <a:gd name="connsiteY294" fmla="*/ 4899675 h 5209445"/>
              <a:gd name="connsiteX295" fmla="*/ 1721361 w 4043559"/>
              <a:gd name="connsiteY295" fmla="*/ 4896014 h 5209445"/>
              <a:gd name="connsiteX296" fmla="*/ 1726163 w 4043559"/>
              <a:gd name="connsiteY296" fmla="*/ 4890253 h 5209445"/>
              <a:gd name="connsiteX297" fmla="*/ 2035597 w 4043559"/>
              <a:gd name="connsiteY297" fmla="*/ 4887663 h 5209445"/>
              <a:gd name="connsiteX298" fmla="*/ 2032960 w 4043559"/>
              <a:gd name="connsiteY298" fmla="*/ 4891194 h 5209445"/>
              <a:gd name="connsiteX299" fmla="*/ 2046595 w 4043559"/>
              <a:gd name="connsiteY299" fmla="*/ 4896626 h 5209445"/>
              <a:gd name="connsiteX300" fmla="*/ 2053342 w 4043559"/>
              <a:gd name="connsiteY300" fmla="*/ 4893145 h 5209445"/>
              <a:gd name="connsiteX301" fmla="*/ 2165093 w 4043559"/>
              <a:gd name="connsiteY301" fmla="*/ 4886697 h 5209445"/>
              <a:gd name="connsiteX302" fmla="*/ 2175983 w 4043559"/>
              <a:gd name="connsiteY302" fmla="*/ 4888170 h 5209445"/>
              <a:gd name="connsiteX303" fmla="*/ 2152730 w 4043559"/>
              <a:gd name="connsiteY303" fmla="*/ 4896114 h 5209445"/>
              <a:gd name="connsiteX304" fmla="*/ 2145472 w 4043559"/>
              <a:gd name="connsiteY304" fmla="*/ 4895132 h 5209445"/>
              <a:gd name="connsiteX305" fmla="*/ 2146454 w 4043559"/>
              <a:gd name="connsiteY305" fmla="*/ 4887874 h 5209445"/>
              <a:gd name="connsiteX306" fmla="*/ 2006562 w 4043559"/>
              <a:gd name="connsiteY306" fmla="*/ 4883737 h 5209445"/>
              <a:gd name="connsiteX307" fmla="*/ 2003935 w 4043559"/>
              <a:gd name="connsiteY307" fmla="*/ 4894236 h 5209445"/>
              <a:gd name="connsiteX308" fmla="*/ 2009316 w 4043559"/>
              <a:gd name="connsiteY308" fmla="*/ 4898980 h 5209445"/>
              <a:gd name="connsiteX309" fmla="*/ 2016026 w 4043559"/>
              <a:gd name="connsiteY309" fmla="*/ 4896096 h 5209445"/>
              <a:gd name="connsiteX310" fmla="*/ 2015976 w 4043559"/>
              <a:gd name="connsiteY310" fmla="*/ 4896098 h 5209445"/>
              <a:gd name="connsiteX311" fmla="*/ 2013821 w 4043559"/>
              <a:gd name="connsiteY311" fmla="*/ 4884717 h 5209445"/>
              <a:gd name="connsiteX312" fmla="*/ 1494274 w 4043559"/>
              <a:gd name="connsiteY312" fmla="*/ 4881361 h 5209445"/>
              <a:gd name="connsiteX313" fmla="*/ 1497935 w 4043559"/>
              <a:gd name="connsiteY313" fmla="*/ 4881361 h 5209445"/>
              <a:gd name="connsiteX314" fmla="*/ 1512588 w 4043559"/>
              <a:gd name="connsiteY314" fmla="*/ 4892350 h 5209445"/>
              <a:gd name="connsiteX315" fmla="*/ 1512589 w 4043559"/>
              <a:gd name="connsiteY315" fmla="*/ 4896014 h 5209445"/>
              <a:gd name="connsiteX316" fmla="*/ 1494275 w 4043559"/>
              <a:gd name="connsiteY316" fmla="*/ 4914328 h 5209445"/>
              <a:gd name="connsiteX317" fmla="*/ 1490611 w 4043559"/>
              <a:gd name="connsiteY317" fmla="*/ 4914328 h 5209445"/>
              <a:gd name="connsiteX318" fmla="*/ 1483286 w 4043559"/>
              <a:gd name="connsiteY318" fmla="*/ 4907000 h 5209445"/>
              <a:gd name="connsiteX319" fmla="*/ 1494274 w 4043559"/>
              <a:gd name="connsiteY319" fmla="*/ 4881361 h 5209445"/>
              <a:gd name="connsiteX320" fmla="*/ 2137632 w 4043559"/>
              <a:gd name="connsiteY320" fmla="*/ 4879373 h 5209445"/>
              <a:gd name="connsiteX321" fmla="*/ 2144893 w 4043559"/>
              <a:gd name="connsiteY321" fmla="*/ 4880357 h 5209445"/>
              <a:gd name="connsiteX322" fmla="*/ 2144403 w 4043559"/>
              <a:gd name="connsiteY322" fmla="*/ 4883984 h 5209445"/>
              <a:gd name="connsiteX323" fmla="*/ 2124782 w 4043559"/>
              <a:gd name="connsiteY323" fmla="*/ 4892419 h 5209445"/>
              <a:gd name="connsiteX324" fmla="*/ 2125273 w 4043559"/>
              <a:gd name="connsiteY324" fmla="*/ 4888788 h 5209445"/>
              <a:gd name="connsiteX325" fmla="*/ 2137632 w 4043559"/>
              <a:gd name="connsiteY325" fmla="*/ 4879373 h 5209445"/>
              <a:gd name="connsiteX326" fmla="*/ 1670085 w 4043559"/>
              <a:gd name="connsiteY326" fmla="*/ 4874128 h 5209445"/>
              <a:gd name="connsiteX327" fmla="*/ 1660589 w 4043559"/>
              <a:gd name="connsiteY327" fmla="*/ 4881361 h 5209445"/>
              <a:gd name="connsiteX328" fmla="*/ 1666421 w 4043559"/>
              <a:gd name="connsiteY328" fmla="*/ 4881361 h 5209445"/>
              <a:gd name="connsiteX329" fmla="*/ 1664175 w 4043559"/>
              <a:gd name="connsiteY329" fmla="*/ 4883608 h 5209445"/>
              <a:gd name="connsiteX330" fmla="*/ 1668170 w 4043559"/>
              <a:gd name="connsiteY330" fmla="*/ 4882243 h 5209445"/>
              <a:gd name="connsiteX331" fmla="*/ 1670085 w 4043559"/>
              <a:gd name="connsiteY331" fmla="*/ 4880398 h 5209445"/>
              <a:gd name="connsiteX332" fmla="*/ 1479622 w 4043559"/>
              <a:gd name="connsiteY332" fmla="*/ 4874036 h 5209445"/>
              <a:gd name="connsiteX333" fmla="*/ 1483286 w 4043559"/>
              <a:gd name="connsiteY333" fmla="*/ 4881362 h 5209445"/>
              <a:gd name="connsiteX334" fmla="*/ 1483286 w 4043559"/>
              <a:gd name="connsiteY334" fmla="*/ 4885026 h 5209445"/>
              <a:gd name="connsiteX335" fmla="*/ 1468636 w 4043559"/>
              <a:gd name="connsiteY335" fmla="*/ 4899675 h 5209445"/>
              <a:gd name="connsiteX336" fmla="*/ 1479622 w 4043559"/>
              <a:gd name="connsiteY336" fmla="*/ 4910664 h 5209445"/>
              <a:gd name="connsiteX337" fmla="*/ 1468636 w 4043559"/>
              <a:gd name="connsiteY337" fmla="*/ 4925314 h 5209445"/>
              <a:gd name="connsiteX338" fmla="*/ 1468636 w 4043559"/>
              <a:gd name="connsiteY338" fmla="*/ 4932641 h 5209445"/>
              <a:gd name="connsiteX339" fmla="*/ 1475961 w 4043559"/>
              <a:gd name="connsiteY339" fmla="*/ 4932641 h 5209445"/>
              <a:gd name="connsiteX340" fmla="*/ 1475961 w 4043559"/>
              <a:gd name="connsiteY340" fmla="*/ 4943631 h 5209445"/>
              <a:gd name="connsiteX341" fmla="*/ 1461308 w 4043559"/>
              <a:gd name="connsiteY341" fmla="*/ 4947291 h 5209445"/>
              <a:gd name="connsiteX342" fmla="*/ 1450323 w 4043559"/>
              <a:gd name="connsiteY342" fmla="*/ 4925313 h 5209445"/>
              <a:gd name="connsiteX343" fmla="*/ 1422850 w 4043559"/>
              <a:gd name="connsiteY343" fmla="*/ 4933554 h 5209445"/>
              <a:gd name="connsiteX344" fmla="*/ 1388312 w 4043559"/>
              <a:gd name="connsiteY344" fmla="*/ 4953829 h 5209445"/>
              <a:gd name="connsiteX345" fmla="*/ 1390184 w 4043559"/>
              <a:gd name="connsiteY345" fmla="*/ 4959302 h 5209445"/>
              <a:gd name="connsiteX346" fmla="*/ 1389692 w 4043559"/>
              <a:gd name="connsiteY346" fmla="*/ 4962933 h 5209445"/>
              <a:gd name="connsiteX347" fmla="*/ 1373211 w 4043559"/>
              <a:gd name="connsiteY347" fmla="*/ 4975487 h 5209445"/>
              <a:gd name="connsiteX348" fmla="*/ 1382625 w 4043559"/>
              <a:gd name="connsiteY348" fmla="*/ 4987849 h 5209445"/>
              <a:gd name="connsiteX349" fmla="*/ 1369775 w 4043559"/>
              <a:gd name="connsiteY349" fmla="*/ 5000893 h 5209445"/>
              <a:gd name="connsiteX350" fmla="*/ 1368793 w 4043559"/>
              <a:gd name="connsiteY350" fmla="*/ 5008156 h 5209445"/>
              <a:gd name="connsiteX351" fmla="*/ 1376052 w 4043559"/>
              <a:gd name="connsiteY351" fmla="*/ 5009137 h 5209445"/>
              <a:gd name="connsiteX352" fmla="*/ 1374579 w 4043559"/>
              <a:gd name="connsiteY352" fmla="*/ 5020027 h 5209445"/>
              <a:gd name="connsiteX353" fmla="*/ 1359567 w 4043559"/>
              <a:gd name="connsiteY353" fmla="*/ 5021691 h 5209445"/>
              <a:gd name="connsiteX354" fmla="*/ 1351627 w 4043559"/>
              <a:gd name="connsiteY354" fmla="*/ 4998440 h 5209445"/>
              <a:gd name="connsiteX355" fmla="*/ 1323298 w 4043559"/>
              <a:gd name="connsiteY355" fmla="*/ 5002924 h 5209445"/>
              <a:gd name="connsiteX356" fmla="*/ 1297611 w 4043559"/>
              <a:gd name="connsiteY356" fmla="*/ 5013675 h 5209445"/>
              <a:gd name="connsiteX357" fmla="*/ 1283209 w 4043559"/>
              <a:gd name="connsiteY357" fmla="*/ 5037029 h 5209445"/>
              <a:gd name="connsiteX358" fmla="*/ 1256199 w 4043559"/>
              <a:gd name="connsiteY358" fmla="*/ 5046186 h 5209445"/>
              <a:gd name="connsiteX359" fmla="*/ 1241740 w 4043559"/>
              <a:gd name="connsiteY359" fmla="*/ 5053999 h 5209445"/>
              <a:gd name="connsiteX360" fmla="*/ 1241264 w 4043559"/>
              <a:gd name="connsiteY360" fmla="*/ 5057522 h 5209445"/>
              <a:gd name="connsiteX361" fmla="*/ 1224783 w 4043559"/>
              <a:gd name="connsiteY361" fmla="*/ 5070075 h 5209445"/>
              <a:gd name="connsiteX362" fmla="*/ 1234196 w 4043559"/>
              <a:gd name="connsiteY362" fmla="*/ 5082437 h 5209445"/>
              <a:gd name="connsiteX363" fmla="*/ 1221347 w 4043559"/>
              <a:gd name="connsiteY363" fmla="*/ 5095483 h 5209445"/>
              <a:gd name="connsiteX364" fmla="*/ 1220365 w 4043559"/>
              <a:gd name="connsiteY364" fmla="*/ 5102745 h 5209445"/>
              <a:gd name="connsiteX365" fmla="*/ 1227624 w 4043559"/>
              <a:gd name="connsiteY365" fmla="*/ 5103727 h 5209445"/>
              <a:gd name="connsiteX366" fmla="*/ 1226150 w 4043559"/>
              <a:gd name="connsiteY366" fmla="*/ 5114616 h 5209445"/>
              <a:gd name="connsiteX367" fmla="*/ 1211139 w 4043559"/>
              <a:gd name="connsiteY367" fmla="*/ 5116279 h 5209445"/>
              <a:gd name="connsiteX368" fmla="*/ 1203198 w 4043559"/>
              <a:gd name="connsiteY368" fmla="*/ 5093028 h 5209445"/>
              <a:gd name="connsiteX369" fmla="*/ 1129815 w 4043559"/>
              <a:gd name="connsiteY369" fmla="*/ 5116369 h 5209445"/>
              <a:gd name="connsiteX370" fmla="*/ 1097830 w 4043559"/>
              <a:gd name="connsiteY370" fmla="*/ 5134222 h 5209445"/>
              <a:gd name="connsiteX371" fmla="*/ 1043090 w 4043559"/>
              <a:gd name="connsiteY371" fmla="*/ 5156384 h 5209445"/>
              <a:gd name="connsiteX372" fmla="*/ 994625 w 4043559"/>
              <a:gd name="connsiteY372" fmla="*/ 5186792 h 5209445"/>
              <a:gd name="connsiteX373" fmla="*/ 943508 w 4043559"/>
              <a:gd name="connsiteY373" fmla="*/ 5209445 h 5209445"/>
              <a:gd name="connsiteX374" fmla="*/ 908688 w 4043559"/>
              <a:gd name="connsiteY374" fmla="*/ 5193650 h 5209445"/>
              <a:gd name="connsiteX375" fmla="*/ 914280 w 4043559"/>
              <a:gd name="connsiteY375" fmla="*/ 5179620 h 5209445"/>
              <a:gd name="connsiteX376" fmla="*/ 910652 w 4043559"/>
              <a:gd name="connsiteY376" fmla="*/ 5179129 h 5209445"/>
              <a:gd name="connsiteX377" fmla="*/ 849630 w 4043559"/>
              <a:gd name="connsiteY377" fmla="*/ 5193054 h 5209445"/>
              <a:gd name="connsiteX378" fmla="*/ 850611 w 4043559"/>
              <a:gd name="connsiteY378" fmla="*/ 5185795 h 5209445"/>
              <a:gd name="connsiteX379" fmla="*/ 891327 w 4043559"/>
              <a:gd name="connsiteY379" fmla="*/ 5158035 h 5209445"/>
              <a:gd name="connsiteX380" fmla="*/ 891818 w 4043559"/>
              <a:gd name="connsiteY380" fmla="*/ 5154404 h 5209445"/>
              <a:gd name="connsiteX381" fmla="*/ 888187 w 4043559"/>
              <a:gd name="connsiteY381" fmla="*/ 5153913 h 5209445"/>
              <a:gd name="connsiteX382" fmla="*/ 784294 w 4043559"/>
              <a:gd name="connsiteY382" fmla="*/ 5184218 h 5209445"/>
              <a:gd name="connsiteX383" fmla="*/ 722292 w 4043559"/>
              <a:gd name="connsiteY383" fmla="*/ 5205400 h 5209445"/>
              <a:gd name="connsiteX384" fmla="*/ 719646 w 4043559"/>
              <a:gd name="connsiteY384" fmla="*/ 5197648 h 5209445"/>
              <a:gd name="connsiteX385" fmla="*/ 767129 w 4043559"/>
              <a:gd name="connsiteY385" fmla="*/ 5174504 h 5209445"/>
              <a:gd name="connsiteX386" fmla="*/ 846595 w 4043559"/>
              <a:gd name="connsiteY386" fmla="*/ 5133505 h 5209445"/>
              <a:gd name="connsiteX387" fmla="*/ 902318 w 4043559"/>
              <a:gd name="connsiteY387" fmla="*/ 5104081 h 5209445"/>
              <a:gd name="connsiteX388" fmla="*/ 902974 w 4043559"/>
              <a:gd name="connsiteY388" fmla="*/ 5103165 h 5209445"/>
              <a:gd name="connsiteX389" fmla="*/ 870721 w 4043559"/>
              <a:gd name="connsiteY389" fmla="*/ 5110811 h 5209445"/>
              <a:gd name="connsiteX390" fmla="*/ 868075 w 4043559"/>
              <a:gd name="connsiteY390" fmla="*/ 5103058 h 5209445"/>
              <a:gd name="connsiteX391" fmla="*/ 915557 w 4043559"/>
              <a:gd name="connsiteY391" fmla="*/ 5079916 h 5209445"/>
              <a:gd name="connsiteX392" fmla="*/ 995023 w 4043559"/>
              <a:gd name="connsiteY392" fmla="*/ 5038916 h 5209445"/>
              <a:gd name="connsiteX393" fmla="*/ 1027289 w 4043559"/>
              <a:gd name="connsiteY393" fmla="*/ 5015560 h 5209445"/>
              <a:gd name="connsiteX394" fmla="*/ 1038043 w 4043559"/>
              <a:gd name="connsiteY394" fmla="*/ 5012779 h 5209445"/>
              <a:gd name="connsiteX395" fmla="*/ 1036433 w 4043559"/>
              <a:gd name="connsiteY395" fmla="*/ 5009557 h 5209445"/>
              <a:gd name="connsiteX396" fmla="*/ 1051085 w 4043559"/>
              <a:gd name="connsiteY396" fmla="*/ 4998570 h 5209445"/>
              <a:gd name="connsiteX397" fmla="*/ 1054746 w 4043559"/>
              <a:gd name="connsiteY397" fmla="*/ 4998571 h 5209445"/>
              <a:gd name="connsiteX398" fmla="*/ 1054746 w 4043559"/>
              <a:gd name="connsiteY398" fmla="*/ 5003906 h 5209445"/>
              <a:gd name="connsiteX399" fmla="*/ 1061000 w 4043559"/>
              <a:gd name="connsiteY399" fmla="*/ 4995170 h 5209445"/>
              <a:gd name="connsiteX400" fmla="*/ 1086361 w 4043559"/>
              <a:gd name="connsiteY400" fmla="*/ 4992131 h 5209445"/>
              <a:gd name="connsiteX401" fmla="*/ 1090483 w 4043559"/>
              <a:gd name="connsiteY401" fmla="*/ 4988994 h 5209445"/>
              <a:gd name="connsiteX402" fmla="*/ 1093129 w 4043559"/>
              <a:gd name="connsiteY402" fmla="*/ 4996744 h 5209445"/>
              <a:gd name="connsiteX403" fmla="*/ 1092147 w 4043559"/>
              <a:gd name="connsiteY403" fmla="*/ 5004003 h 5209445"/>
              <a:gd name="connsiteX404" fmla="*/ 1064285 w 4043559"/>
              <a:gd name="connsiteY404" fmla="*/ 5018714 h 5209445"/>
              <a:gd name="connsiteX405" fmla="*/ 1066935 w 4043559"/>
              <a:gd name="connsiteY405" fmla="*/ 5026464 h 5209445"/>
              <a:gd name="connsiteX406" fmla="*/ 1091998 w 4043559"/>
              <a:gd name="connsiteY406" fmla="*/ 5018767 h 5209445"/>
              <a:gd name="connsiteX407" fmla="*/ 1095075 w 4043559"/>
              <a:gd name="connsiteY407" fmla="*/ 5018321 h 5209445"/>
              <a:gd name="connsiteX408" fmla="*/ 1102362 w 4043559"/>
              <a:gd name="connsiteY408" fmla="*/ 5013220 h 5209445"/>
              <a:gd name="connsiteX409" fmla="*/ 1127387 w 4043559"/>
              <a:gd name="connsiteY409" fmla="*/ 4989387 h 5209445"/>
              <a:gd name="connsiteX410" fmla="*/ 1127758 w 4043559"/>
              <a:gd name="connsiteY410" fmla="*/ 4986644 h 5209445"/>
              <a:gd name="connsiteX411" fmla="*/ 1129955 w 4043559"/>
              <a:gd name="connsiteY411" fmla="*/ 4986941 h 5209445"/>
              <a:gd name="connsiteX412" fmla="*/ 1131206 w 4043559"/>
              <a:gd name="connsiteY412" fmla="*/ 4985750 h 5209445"/>
              <a:gd name="connsiteX413" fmla="*/ 1153639 w 4043559"/>
              <a:gd name="connsiteY413" fmla="*/ 4976593 h 5209445"/>
              <a:gd name="connsiteX414" fmla="*/ 1186605 w 4043559"/>
              <a:gd name="connsiteY414" fmla="*/ 4954615 h 5209445"/>
              <a:gd name="connsiteX415" fmla="*/ 1190270 w 4043559"/>
              <a:gd name="connsiteY415" fmla="*/ 4950956 h 5209445"/>
              <a:gd name="connsiteX416" fmla="*/ 1193930 w 4043559"/>
              <a:gd name="connsiteY416" fmla="*/ 4958279 h 5209445"/>
              <a:gd name="connsiteX417" fmla="*/ 1193929 w 4043559"/>
              <a:gd name="connsiteY417" fmla="*/ 4965604 h 5209445"/>
              <a:gd name="connsiteX418" fmla="*/ 1183784 w 4043559"/>
              <a:gd name="connsiteY418" fmla="*/ 4970435 h 5209445"/>
              <a:gd name="connsiteX419" fmla="*/ 1185152 w 4043559"/>
              <a:gd name="connsiteY419" fmla="*/ 4972230 h 5209445"/>
              <a:gd name="connsiteX420" fmla="*/ 1184170 w 4043559"/>
              <a:gd name="connsiteY420" fmla="*/ 4979489 h 5209445"/>
              <a:gd name="connsiteX421" fmla="*/ 1170253 w 4043559"/>
              <a:gd name="connsiteY421" fmla="*/ 4987838 h 5209445"/>
              <a:gd name="connsiteX422" fmla="*/ 1171956 w 4043559"/>
              <a:gd name="connsiteY422" fmla="*/ 4991242 h 5209445"/>
              <a:gd name="connsiteX423" fmla="*/ 1234221 w 4043559"/>
              <a:gd name="connsiteY423" fmla="*/ 4969269 h 5209445"/>
              <a:gd name="connsiteX424" fmla="*/ 1237886 w 4043559"/>
              <a:gd name="connsiteY424" fmla="*/ 4961944 h 5209445"/>
              <a:gd name="connsiteX425" fmla="*/ 1237884 w 4043559"/>
              <a:gd name="connsiteY425" fmla="*/ 4958280 h 5209445"/>
              <a:gd name="connsiteX426" fmla="*/ 1226893 w 4043559"/>
              <a:gd name="connsiteY426" fmla="*/ 4950955 h 5209445"/>
              <a:gd name="connsiteX427" fmla="*/ 1226893 w 4043559"/>
              <a:gd name="connsiteY427" fmla="*/ 4943630 h 5209445"/>
              <a:gd name="connsiteX428" fmla="*/ 1248870 w 4043559"/>
              <a:gd name="connsiteY428" fmla="*/ 4943630 h 5209445"/>
              <a:gd name="connsiteX429" fmla="*/ 1274509 w 4043559"/>
              <a:gd name="connsiteY429" fmla="*/ 4914328 h 5209445"/>
              <a:gd name="connsiteX430" fmla="*/ 1281836 w 4043559"/>
              <a:gd name="connsiteY430" fmla="*/ 4921652 h 5209445"/>
              <a:gd name="connsiteX431" fmla="*/ 1281837 w 4043559"/>
              <a:gd name="connsiteY431" fmla="*/ 4928977 h 5209445"/>
              <a:gd name="connsiteX432" fmla="*/ 1263523 w 4043559"/>
              <a:gd name="connsiteY432" fmla="*/ 4943631 h 5209445"/>
              <a:gd name="connsiteX433" fmla="*/ 1263523 w 4043559"/>
              <a:gd name="connsiteY433" fmla="*/ 4947291 h 5209445"/>
              <a:gd name="connsiteX434" fmla="*/ 1274509 w 4043559"/>
              <a:gd name="connsiteY434" fmla="*/ 4958279 h 5209445"/>
              <a:gd name="connsiteX435" fmla="*/ 1373405 w 4043559"/>
              <a:gd name="connsiteY435" fmla="*/ 4917989 h 5209445"/>
              <a:gd name="connsiteX436" fmla="*/ 1475961 w 4043559"/>
              <a:gd name="connsiteY436" fmla="*/ 4874037 h 5209445"/>
              <a:gd name="connsiteX437" fmla="*/ 2338545 w 4043559"/>
              <a:gd name="connsiteY437" fmla="*/ 4869586 h 5209445"/>
              <a:gd name="connsiteX438" fmla="*/ 2347961 w 4043559"/>
              <a:gd name="connsiteY438" fmla="*/ 4881946 h 5209445"/>
              <a:gd name="connsiteX439" fmla="*/ 2339721 w 4043559"/>
              <a:gd name="connsiteY439" fmla="*/ 4888226 h 5209445"/>
              <a:gd name="connsiteX440" fmla="*/ 2325201 w 4043559"/>
              <a:gd name="connsiteY440" fmla="*/ 4886262 h 5209445"/>
              <a:gd name="connsiteX441" fmla="*/ 2318924 w 4043559"/>
              <a:gd name="connsiteY441" fmla="*/ 4878019 h 5209445"/>
              <a:gd name="connsiteX442" fmla="*/ 1677049 w 4043559"/>
              <a:gd name="connsiteY442" fmla="*/ 4868823 h 5209445"/>
              <a:gd name="connsiteX443" fmla="*/ 1670488 w 4043559"/>
              <a:gd name="connsiteY443" fmla="*/ 4873820 h 5209445"/>
              <a:gd name="connsiteX444" fmla="*/ 1676833 w 4043559"/>
              <a:gd name="connsiteY444" fmla="*/ 4870422 h 5209445"/>
              <a:gd name="connsiteX445" fmla="*/ 2472159 w 4043559"/>
              <a:gd name="connsiteY445" fmla="*/ 4865481 h 5209445"/>
              <a:gd name="connsiteX446" fmla="*/ 2479418 w 4043559"/>
              <a:gd name="connsiteY446" fmla="*/ 4866462 h 5209445"/>
              <a:gd name="connsiteX447" fmla="*/ 2478436 w 4043559"/>
              <a:gd name="connsiteY447" fmla="*/ 4873721 h 5209445"/>
              <a:gd name="connsiteX448" fmla="*/ 2472159 w 4043559"/>
              <a:gd name="connsiteY448" fmla="*/ 4865481 h 5209445"/>
              <a:gd name="connsiteX449" fmla="*/ 1972580 w 4043559"/>
              <a:gd name="connsiteY449" fmla="*/ 4860660 h 5209445"/>
              <a:gd name="connsiteX450" fmla="*/ 1972663 w 4043559"/>
              <a:gd name="connsiteY450" fmla="*/ 4861102 h 5209445"/>
              <a:gd name="connsiteX451" fmla="*/ 1972720 w 4043559"/>
              <a:gd name="connsiteY451" fmla="*/ 4860679 h 5209445"/>
              <a:gd name="connsiteX452" fmla="*/ 2521309 w 4043559"/>
              <a:gd name="connsiteY452" fmla="*/ 4857342 h 5209445"/>
              <a:gd name="connsiteX453" fmla="*/ 2527586 w 4043559"/>
              <a:gd name="connsiteY453" fmla="*/ 4865585 h 5209445"/>
              <a:gd name="connsiteX454" fmla="*/ 2519345 w 4043559"/>
              <a:gd name="connsiteY454" fmla="*/ 4871863 h 5209445"/>
              <a:gd name="connsiteX455" fmla="*/ 2515714 w 4043559"/>
              <a:gd name="connsiteY455" fmla="*/ 4871372 h 5209445"/>
              <a:gd name="connsiteX456" fmla="*/ 2513559 w 4043559"/>
              <a:gd name="connsiteY456" fmla="*/ 4859991 h 5209445"/>
              <a:gd name="connsiteX457" fmla="*/ 1728530 w 4043559"/>
              <a:gd name="connsiteY457" fmla="*/ 4856395 h 5209445"/>
              <a:gd name="connsiteX458" fmla="*/ 1729231 w 4043559"/>
              <a:gd name="connsiteY458" fmla="*/ 4857317 h 5209445"/>
              <a:gd name="connsiteX459" fmla="*/ 1729220 w 4043559"/>
              <a:gd name="connsiteY459" fmla="*/ 4857400 h 5209445"/>
              <a:gd name="connsiteX460" fmla="*/ 1729738 w 4043559"/>
              <a:gd name="connsiteY460" fmla="*/ 4857470 h 5209445"/>
              <a:gd name="connsiteX461" fmla="*/ 1834907 w 4043559"/>
              <a:gd name="connsiteY461" fmla="*/ 4844734 h 5209445"/>
              <a:gd name="connsiteX462" fmla="*/ 1834907 w 4043559"/>
              <a:gd name="connsiteY462" fmla="*/ 4863048 h 5209445"/>
              <a:gd name="connsiteX463" fmla="*/ 1809268 w 4043559"/>
              <a:gd name="connsiteY463" fmla="*/ 4863049 h 5209445"/>
              <a:gd name="connsiteX464" fmla="*/ 1801616 w 4043559"/>
              <a:gd name="connsiteY464" fmla="*/ 4867810 h 5209445"/>
              <a:gd name="connsiteX465" fmla="*/ 1802914 w 4043559"/>
              <a:gd name="connsiteY465" fmla="*/ 4867367 h 5209445"/>
              <a:gd name="connsiteX466" fmla="*/ 1820570 w 4043559"/>
              <a:gd name="connsiteY466" fmla="*/ 4873452 h 5209445"/>
              <a:gd name="connsiteX467" fmla="*/ 1837467 w 4043559"/>
              <a:gd name="connsiteY467" fmla="*/ 4872932 h 5209445"/>
              <a:gd name="connsiteX468" fmla="*/ 1834906 w 4043559"/>
              <a:gd name="connsiteY468" fmla="*/ 4870373 h 5209445"/>
              <a:gd name="connsiteX469" fmla="*/ 1842231 w 4043559"/>
              <a:gd name="connsiteY469" fmla="*/ 4844734 h 5209445"/>
              <a:gd name="connsiteX470" fmla="*/ 2015590 w 4043559"/>
              <a:gd name="connsiteY470" fmla="*/ 4844299 h 5209445"/>
              <a:gd name="connsiteX471" fmla="*/ 1984589 w 4043559"/>
              <a:gd name="connsiteY471" fmla="*/ 4854893 h 5209445"/>
              <a:gd name="connsiteX472" fmla="*/ 1987238 w 4043559"/>
              <a:gd name="connsiteY472" fmla="*/ 4862642 h 5209445"/>
              <a:gd name="connsiteX473" fmla="*/ 1986256 w 4043559"/>
              <a:gd name="connsiteY473" fmla="*/ 4869901 h 5209445"/>
              <a:gd name="connsiteX474" fmla="*/ 1971739 w 4043559"/>
              <a:gd name="connsiteY474" fmla="*/ 4867938 h 5209445"/>
              <a:gd name="connsiteX475" fmla="*/ 1971995 w 4043559"/>
              <a:gd name="connsiteY475" fmla="*/ 4866040 h 5209445"/>
              <a:gd name="connsiteX476" fmla="*/ 1964584 w 4043559"/>
              <a:gd name="connsiteY476" fmla="*/ 4874449 h 5209445"/>
              <a:gd name="connsiteX477" fmla="*/ 1957325 w 4043559"/>
              <a:gd name="connsiteY477" fmla="*/ 4873468 h 5209445"/>
              <a:gd name="connsiteX478" fmla="*/ 1958619 w 4043559"/>
              <a:gd name="connsiteY478" fmla="*/ 4863902 h 5209445"/>
              <a:gd name="connsiteX479" fmla="*/ 1941573 w 4043559"/>
              <a:gd name="connsiteY479" fmla="*/ 4874384 h 5209445"/>
              <a:gd name="connsiteX480" fmla="*/ 1945945 w 4043559"/>
              <a:gd name="connsiteY480" fmla="*/ 4875623 h 5209445"/>
              <a:gd name="connsiteX481" fmla="*/ 1957325 w 4043559"/>
              <a:gd name="connsiteY481" fmla="*/ 4873468 h 5209445"/>
              <a:gd name="connsiteX482" fmla="*/ 1955362 w 4043559"/>
              <a:gd name="connsiteY482" fmla="*/ 4887986 h 5209445"/>
              <a:gd name="connsiteX483" fmla="*/ 1977629 w 4043559"/>
              <a:gd name="connsiteY483" fmla="*/ 4887299 h 5209445"/>
              <a:gd name="connsiteX484" fmla="*/ 1984396 w 4043559"/>
              <a:gd name="connsiteY484" fmla="*/ 4891912 h 5209445"/>
              <a:gd name="connsiteX485" fmla="*/ 1997403 w 4043559"/>
              <a:gd name="connsiteY485" fmla="*/ 4890467 h 5209445"/>
              <a:gd name="connsiteX486" fmla="*/ 1998809 w 4043559"/>
              <a:gd name="connsiteY486" fmla="*/ 4886385 h 5209445"/>
              <a:gd name="connsiteX487" fmla="*/ 1992533 w 4043559"/>
              <a:gd name="connsiteY487" fmla="*/ 4878141 h 5209445"/>
              <a:gd name="connsiteX488" fmla="*/ 2016767 w 4043559"/>
              <a:gd name="connsiteY488" fmla="*/ 4862939 h 5209445"/>
              <a:gd name="connsiteX489" fmla="*/ 2019221 w 4043559"/>
              <a:gd name="connsiteY489" fmla="*/ 4844790 h 5209445"/>
              <a:gd name="connsiteX490" fmla="*/ 570332 w 4043559"/>
              <a:gd name="connsiteY490" fmla="*/ 4844095 h 5209445"/>
              <a:gd name="connsiteX491" fmla="*/ 570332 w 4043559"/>
              <a:gd name="connsiteY491" fmla="*/ 4851420 h 5209445"/>
              <a:gd name="connsiteX492" fmla="*/ 555680 w 4043559"/>
              <a:gd name="connsiteY492" fmla="*/ 4862409 h 5209445"/>
              <a:gd name="connsiteX493" fmla="*/ 552019 w 4043559"/>
              <a:gd name="connsiteY493" fmla="*/ 4855081 h 5209445"/>
              <a:gd name="connsiteX494" fmla="*/ 566671 w 4043559"/>
              <a:gd name="connsiteY494" fmla="*/ 4844096 h 5209445"/>
              <a:gd name="connsiteX495" fmla="*/ 1723767 w 4043559"/>
              <a:gd name="connsiteY495" fmla="*/ 4841992 h 5209445"/>
              <a:gd name="connsiteX496" fmla="*/ 1716781 w 4043559"/>
              <a:gd name="connsiteY496" fmla="*/ 4848326 h 5209445"/>
              <a:gd name="connsiteX497" fmla="*/ 1716199 w 4043559"/>
              <a:gd name="connsiteY497" fmla="*/ 4852624 h 5209445"/>
              <a:gd name="connsiteX498" fmla="*/ 1722954 w 4043559"/>
              <a:gd name="connsiteY498" fmla="*/ 4849076 h 5209445"/>
              <a:gd name="connsiteX499" fmla="*/ 1727620 w 4043559"/>
              <a:gd name="connsiteY499" fmla="*/ 4855202 h 5209445"/>
              <a:gd name="connsiteX500" fmla="*/ 2457447 w 4043559"/>
              <a:gd name="connsiteY500" fmla="*/ 4837619 h 5209445"/>
              <a:gd name="connsiteX501" fmla="*/ 2461078 w 4043559"/>
              <a:gd name="connsiteY501" fmla="*/ 4838111 h 5209445"/>
              <a:gd name="connsiteX502" fmla="*/ 2458624 w 4043559"/>
              <a:gd name="connsiteY502" fmla="*/ 4856258 h 5209445"/>
              <a:gd name="connsiteX503" fmla="*/ 2464410 w 4043559"/>
              <a:gd name="connsiteY503" fmla="*/ 4868127 h 5209445"/>
              <a:gd name="connsiteX504" fmla="*/ 2463428 w 4043559"/>
              <a:gd name="connsiteY504" fmla="*/ 4875389 h 5209445"/>
              <a:gd name="connsiteX505" fmla="*/ 2459797 w 4043559"/>
              <a:gd name="connsiteY505" fmla="*/ 4874898 h 5209445"/>
              <a:gd name="connsiteX506" fmla="*/ 2439493 w 4043559"/>
              <a:gd name="connsiteY506" fmla="*/ 4861063 h 5209445"/>
              <a:gd name="connsiteX507" fmla="*/ 2457447 w 4043559"/>
              <a:gd name="connsiteY507" fmla="*/ 4837619 h 5209445"/>
              <a:gd name="connsiteX508" fmla="*/ 2483345 w 4043559"/>
              <a:gd name="connsiteY508" fmla="*/ 4837424 h 5209445"/>
              <a:gd name="connsiteX509" fmla="*/ 2490604 w 4043559"/>
              <a:gd name="connsiteY509" fmla="*/ 4838407 h 5209445"/>
              <a:gd name="connsiteX510" fmla="*/ 2482364 w 4043559"/>
              <a:gd name="connsiteY510" fmla="*/ 4844683 h 5209445"/>
              <a:gd name="connsiteX511" fmla="*/ 1804191 w 4043559"/>
              <a:gd name="connsiteY511" fmla="*/ 4830578 h 5209445"/>
              <a:gd name="connsiteX512" fmla="*/ 1778098 w 4043559"/>
              <a:gd name="connsiteY512" fmla="*/ 4839061 h 5209445"/>
              <a:gd name="connsiteX513" fmla="*/ 1774307 w 4043559"/>
              <a:gd name="connsiteY513" fmla="*/ 4849093 h 5209445"/>
              <a:gd name="connsiteX514" fmla="*/ 1798279 w 4043559"/>
              <a:gd name="connsiteY514" fmla="*/ 4844735 h 5209445"/>
              <a:gd name="connsiteX515" fmla="*/ 1812933 w 4043559"/>
              <a:gd name="connsiteY515" fmla="*/ 4844735 h 5209445"/>
              <a:gd name="connsiteX516" fmla="*/ 1814085 w 4043559"/>
              <a:gd name="connsiteY516" fmla="*/ 4843005 h 5209445"/>
              <a:gd name="connsiteX517" fmla="*/ 1806350 w 4043559"/>
              <a:gd name="connsiteY517" fmla="*/ 4841959 h 5209445"/>
              <a:gd name="connsiteX518" fmla="*/ 1807822 w 4043559"/>
              <a:gd name="connsiteY518" fmla="*/ 4831069 h 5209445"/>
              <a:gd name="connsiteX519" fmla="*/ 1837121 w 4043559"/>
              <a:gd name="connsiteY519" fmla="*/ 4827985 h 5209445"/>
              <a:gd name="connsiteX520" fmla="*/ 1831685 w 4043559"/>
              <a:gd name="connsiteY520" fmla="*/ 4829843 h 5209445"/>
              <a:gd name="connsiteX521" fmla="*/ 1837474 w 4043559"/>
              <a:gd name="connsiteY521" fmla="*/ 4828449 h 5209445"/>
              <a:gd name="connsiteX522" fmla="*/ 837711 w 4043559"/>
              <a:gd name="connsiteY522" fmla="*/ 4825782 h 5209445"/>
              <a:gd name="connsiteX523" fmla="*/ 815736 w 4043559"/>
              <a:gd name="connsiteY523" fmla="*/ 4825783 h 5209445"/>
              <a:gd name="connsiteX524" fmla="*/ 749806 w 4043559"/>
              <a:gd name="connsiteY524" fmla="*/ 4855081 h 5209445"/>
              <a:gd name="connsiteX525" fmla="*/ 727829 w 4043559"/>
              <a:gd name="connsiteY525" fmla="*/ 4880723 h 5209445"/>
              <a:gd name="connsiteX526" fmla="*/ 727829 w 4043559"/>
              <a:gd name="connsiteY526" fmla="*/ 4884383 h 5209445"/>
              <a:gd name="connsiteX527" fmla="*/ 793759 w 4043559"/>
              <a:gd name="connsiteY527" fmla="*/ 4858745 h 5209445"/>
              <a:gd name="connsiteX528" fmla="*/ 834050 w 4043559"/>
              <a:gd name="connsiteY528" fmla="*/ 4840431 h 5209445"/>
              <a:gd name="connsiteX529" fmla="*/ 837711 w 4043559"/>
              <a:gd name="connsiteY529" fmla="*/ 4833107 h 5209445"/>
              <a:gd name="connsiteX530" fmla="*/ 994808 w 4043559"/>
              <a:gd name="connsiteY530" fmla="*/ 4824406 h 5209445"/>
              <a:gd name="connsiteX531" fmla="*/ 989636 w 4043559"/>
              <a:gd name="connsiteY531" fmla="*/ 4826793 h 5209445"/>
              <a:gd name="connsiteX532" fmla="*/ 978421 w 4043559"/>
              <a:gd name="connsiteY532" fmla="*/ 4831489 h 5209445"/>
              <a:gd name="connsiteX533" fmla="*/ 987883 w 4043559"/>
              <a:gd name="connsiteY533" fmla="*/ 4829443 h 5209445"/>
              <a:gd name="connsiteX534" fmla="*/ 1977933 w 4043559"/>
              <a:gd name="connsiteY534" fmla="*/ 4822140 h 5209445"/>
              <a:gd name="connsiteX535" fmla="*/ 1974032 w 4043559"/>
              <a:gd name="connsiteY535" fmla="*/ 4823640 h 5209445"/>
              <a:gd name="connsiteX536" fmla="*/ 1973998 w 4043559"/>
              <a:gd name="connsiteY536" fmla="*/ 4823891 h 5209445"/>
              <a:gd name="connsiteX537" fmla="*/ 1977629 w 4043559"/>
              <a:gd name="connsiteY537" fmla="*/ 4824382 h 5209445"/>
              <a:gd name="connsiteX538" fmla="*/ 2720941 w 4043559"/>
              <a:gd name="connsiteY538" fmla="*/ 4821424 h 5209445"/>
              <a:gd name="connsiteX539" fmla="*/ 2719960 w 4043559"/>
              <a:gd name="connsiteY539" fmla="*/ 4828683 h 5209445"/>
              <a:gd name="connsiteX540" fmla="*/ 2704948 w 4043559"/>
              <a:gd name="connsiteY540" fmla="*/ 4830350 h 5209445"/>
              <a:gd name="connsiteX541" fmla="*/ 2720941 w 4043559"/>
              <a:gd name="connsiteY541" fmla="*/ 4821424 h 5209445"/>
              <a:gd name="connsiteX542" fmla="*/ 2687782 w 4043559"/>
              <a:gd name="connsiteY542" fmla="*/ 4820637 h 5209445"/>
              <a:gd name="connsiteX543" fmla="*/ 2695040 w 4043559"/>
              <a:gd name="connsiteY543" fmla="*/ 4821620 h 5209445"/>
              <a:gd name="connsiteX544" fmla="*/ 2697198 w 4043559"/>
              <a:gd name="connsiteY544" fmla="*/ 4832996 h 5209445"/>
              <a:gd name="connsiteX545" fmla="*/ 2689449 w 4043559"/>
              <a:gd name="connsiteY545" fmla="*/ 4835646 h 5209445"/>
              <a:gd name="connsiteX546" fmla="*/ 2686800 w 4043559"/>
              <a:gd name="connsiteY546" fmla="*/ 4827896 h 5209445"/>
              <a:gd name="connsiteX547" fmla="*/ 2576928 w 4043559"/>
              <a:gd name="connsiteY547" fmla="*/ 4820427 h 5209445"/>
              <a:gd name="connsiteX548" fmla="*/ 2580560 w 4043559"/>
              <a:gd name="connsiteY548" fmla="*/ 4820918 h 5209445"/>
              <a:gd name="connsiteX549" fmla="*/ 2593604 w 4043559"/>
              <a:gd name="connsiteY549" fmla="*/ 4833772 h 5209445"/>
              <a:gd name="connsiteX550" fmla="*/ 2593113 w 4043559"/>
              <a:gd name="connsiteY550" fmla="*/ 4837400 h 5209445"/>
              <a:gd name="connsiteX551" fmla="*/ 2589482 w 4043559"/>
              <a:gd name="connsiteY551" fmla="*/ 4836909 h 5209445"/>
              <a:gd name="connsiteX552" fmla="*/ 2576437 w 4043559"/>
              <a:gd name="connsiteY552" fmla="*/ 4824058 h 5209445"/>
              <a:gd name="connsiteX553" fmla="*/ 2212189 w 4043559"/>
              <a:gd name="connsiteY553" fmla="*/ 4811754 h 5209445"/>
              <a:gd name="connsiteX554" fmla="*/ 2211710 w 4043559"/>
              <a:gd name="connsiteY554" fmla="*/ 4815299 h 5209445"/>
              <a:gd name="connsiteX555" fmla="*/ 2214553 w 4043559"/>
              <a:gd name="connsiteY555" fmla="*/ 4812074 h 5209445"/>
              <a:gd name="connsiteX556" fmla="*/ 2564478 w 4043559"/>
              <a:gd name="connsiteY556" fmla="*/ 4811438 h 5209445"/>
              <a:gd name="connsiteX557" fmla="*/ 2568109 w 4043559"/>
              <a:gd name="connsiteY557" fmla="*/ 4811929 h 5209445"/>
              <a:gd name="connsiteX558" fmla="*/ 2580173 w 4043559"/>
              <a:gd name="connsiteY558" fmla="*/ 4832040 h 5209445"/>
              <a:gd name="connsiteX559" fmla="*/ 2572423 w 4043559"/>
              <a:gd name="connsiteY559" fmla="*/ 4834689 h 5209445"/>
              <a:gd name="connsiteX560" fmla="*/ 2565164 w 4043559"/>
              <a:gd name="connsiteY560" fmla="*/ 4833707 h 5209445"/>
              <a:gd name="connsiteX561" fmla="*/ 2559375 w 4043559"/>
              <a:gd name="connsiteY561" fmla="*/ 4821835 h 5209445"/>
              <a:gd name="connsiteX562" fmla="*/ 2564478 w 4043559"/>
              <a:gd name="connsiteY562" fmla="*/ 4811438 h 5209445"/>
              <a:gd name="connsiteX563" fmla="*/ 1920535 w 4043559"/>
              <a:gd name="connsiteY563" fmla="*/ 4809268 h 5209445"/>
              <a:gd name="connsiteX564" fmla="*/ 1900877 w 4043559"/>
              <a:gd name="connsiteY564" fmla="*/ 4812634 h 5209445"/>
              <a:gd name="connsiteX565" fmla="*/ 1900838 w 4043559"/>
              <a:gd name="connsiteY565" fmla="*/ 4812686 h 5209445"/>
              <a:gd name="connsiteX566" fmla="*/ 1894194 w 4043559"/>
              <a:gd name="connsiteY566" fmla="*/ 4815593 h 5209445"/>
              <a:gd name="connsiteX567" fmla="*/ 1886186 w 4043559"/>
              <a:gd name="connsiteY567" fmla="*/ 4823508 h 5209445"/>
              <a:gd name="connsiteX568" fmla="*/ 1886187 w 4043559"/>
              <a:gd name="connsiteY568" fmla="*/ 4826421 h 5209445"/>
              <a:gd name="connsiteX569" fmla="*/ 1893511 w 4043559"/>
              <a:gd name="connsiteY569" fmla="*/ 4833745 h 5209445"/>
              <a:gd name="connsiteX570" fmla="*/ 1897176 w 4043559"/>
              <a:gd name="connsiteY570" fmla="*/ 4833745 h 5209445"/>
              <a:gd name="connsiteX571" fmla="*/ 1905615 w 4043559"/>
              <a:gd name="connsiteY571" fmla="*/ 4828405 h 5209445"/>
              <a:gd name="connsiteX572" fmla="*/ 1910413 w 4043559"/>
              <a:gd name="connsiteY572" fmla="*/ 4817226 h 5209445"/>
              <a:gd name="connsiteX573" fmla="*/ 1924762 w 4043559"/>
              <a:gd name="connsiteY573" fmla="*/ 4813622 h 5209445"/>
              <a:gd name="connsiteX574" fmla="*/ 1925264 w 4043559"/>
              <a:gd name="connsiteY574" fmla="*/ 4809908 h 5209445"/>
              <a:gd name="connsiteX575" fmla="*/ 2661797 w 4043559"/>
              <a:gd name="connsiteY575" fmla="*/ 4802422 h 5209445"/>
              <a:gd name="connsiteX576" fmla="*/ 2665425 w 4043559"/>
              <a:gd name="connsiteY576" fmla="*/ 4802912 h 5209445"/>
              <a:gd name="connsiteX577" fmla="*/ 2662970 w 4043559"/>
              <a:gd name="connsiteY577" fmla="*/ 4821061 h 5209445"/>
              <a:gd name="connsiteX578" fmla="*/ 2634126 w 4043559"/>
              <a:gd name="connsiteY578" fmla="*/ 4843034 h 5209445"/>
              <a:gd name="connsiteX579" fmla="*/ 2630499 w 4043559"/>
              <a:gd name="connsiteY579" fmla="*/ 4842544 h 5209445"/>
              <a:gd name="connsiteX580" fmla="*/ 2631481 w 4043559"/>
              <a:gd name="connsiteY580" fmla="*/ 4835282 h 5209445"/>
              <a:gd name="connsiteX581" fmla="*/ 2661797 w 4043559"/>
              <a:gd name="connsiteY581" fmla="*/ 4802422 h 5209445"/>
              <a:gd name="connsiteX582" fmla="*/ 1050776 w 4043559"/>
              <a:gd name="connsiteY582" fmla="*/ 4797908 h 5209445"/>
              <a:gd name="connsiteX583" fmla="*/ 1041996 w 4043559"/>
              <a:gd name="connsiteY583" fmla="*/ 4802147 h 5209445"/>
              <a:gd name="connsiteX584" fmla="*/ 1042824 w 4043559"/>
              <a:gd name="connsiteY584" fmla="*/ 4803805 h 5209445"/>
              <a:gd name="connsiteX585" fmla="*/ 1042824 w 4043559"/>
              <a:gd name="connsiteY585" fmla="*/ 4820069 h 5209445"/>
              <a:gd name="connsiteX586" fmla="*/ 1061778 w 4043559"/>
              <a:gd name="connsiteY586" fmla="*/ 4798746 h 5209445"/>
              <a:gd name="connsiteX587" fmla="*/ 1057476 w 4043559"/>
              <a:gd name="connsiteY587" fmla="*/ 4800141 h 5209445"/>
              <a:gd name="connsiteX588" fmla="*/ 1994514 w 4043559"/>
              <a:gd name="connsiteY588" fmla="*/ 4789790 h 5209445"/>
              <a:gd name="connsiteX589" fmla="*/ 1986398 w 4043559"/>
              <a:gd name="connsiteY589" fmla="*/ 4790820 h 5209445"/>
              <a:gd name="connsiteX590" fmla="*/ 1985538 w 4043559"/>
              <a:gd name="connsiteY590" fmla="*/ 4791625 h 5209445"/>
              <a:gd name="connsiteX591" fmla="*/ 1968589 w 4043559"/>
              <a:gd name="connsiteY591" fmla="*/ 4799158 h 5209445"/>
              <a:gd name="connsiteX592" fmla="*/ 1962531 w 4043559"/>
              <a:gd name="connsiteY592" fmla="*/ 4807642 h 5209445"/>
              <a:gd name="connsiteX593" fmla="*/ 1969790 w 4043559"/>
              <a:gd name="connsiteY593" fmla="*/ 4808624 h 5209445"/>
              <a:gd name="connsiteX594" fmla="*/ 1994023 w 4043559"/>
              <a:gd name="connsiteY594" fmla="*/ 4793421 h 5209445"/>
              <a:gd name="connsiteX595" fmla="*/ 943931 w 4043559"/>
              <a:gd name="connsiteY595" fmla="*/ 4789155 h 5209445"/>
              <a:gd name="connsiteX596" fmla="*/ 962244 w 4043559"/>
              <a:gd name="connsiteY596" fmla="*/ 4789156 h 5209445"/>
              <a:gd name="connsiteX597" fmla="*/ 962245 w 4043559"/>
              <a:gd name="connsiteY597" fmla="*/ 4792816 h 5209445"/>
              <a:gd name="connsiteX598" fmla="*/ 936606 w 4043559"/>
              <a:gd name="connsiteY598" fmla="*/ 4807469 h 5209445"/>
              <a:gd name="connsiteX599" fmla="*/ 932942 w 4043559"/>
              <a:gd name="connsiteY599" fmla="*/ 4800140 h 5209445"/>
              <a:gd name="connsiteX600" fmla="*/ 943931 w 4043559"/>
              <a:gd name="connsiteY600" fmla="*/ 4789155 h 5209445"/>
              <a:gd name="connsiteX601" fmla="*/ 2286060 w 4043559"/>
              <a:gd name="connsiteY601" fmla="*/ 4784785 h 5209445"/>
              <a:gd name="connsiteX602" fmla="*/ 2293322 w 4043559"/>
              <a:gd name="connsiteY602" fmla="*/ 4785767 h 5209445"/>
              <a:gd name="connsiteX603" fmla="*/ 2292832 w 4043559"/>
              <a:gd name="connsiteY603" fmla="*/ 4789395 h 5209445"/>
              <a:gd name="connsiteX604" fmla="*/ 2273211 w 4043559"/>
              <a:gd name="connsiteY604" fmla="*/ 4797829 h 5209445"/>
              <a:gd name="connsiteX605" fmla="*/ 2273702 w 4043559"/>
              <a:gd name="connsiteY605" fmla="*/ 4794198 h 5209445"/>
              <a:gd name="connsiteX606" fmla="*/ 2286060 w 4043559"/>
              <a:gd name="connsiteY606" fmla="*/ 4784785 h 5209445"/>
              <a:gd name="connsiteX607" fmla="*/ 2224461 w 4043559"/>
              <a:gd name="connsiteY607" fmla="*/ 4783930 h 5209445"/>
              <a:gd name="connsiteX608" fmla="*/ 2200966 w 4043559"/>
              <a:gd name="connsiteY608" fmla="*/ 4793688 h 5209445"/>
              <a:gd name="connsiteX609" fmla="*/ 2194350 w 4043559"/>
              <a:gd name="connsiteY609" fmla="*/ 4801769 h 5209445"/>
              <a:gd name="connsiteX610" fmla="*/ 2195024 w 4043559"/>
              <a:gd name="connsiteY610" fmla="*/ 4802038 h 5209445"/>
              <a:gd name="connsiteX611" fmla="*/ 2226060 w 4043559"/>
              <a:gd name="connsiteY611" fmla="*/ 4786027 h 5209445"/>
              <a:gd name="connsiteX612" fmla="*/ 2620588 w 4043559"/>
              <a:gd name="connsiteY612" fmla="*/ 4770892 h 5209445"/>
              <a:gd name="connsiteX613" fmla="*/ 2627847 w 4043559"/>
              <a:gd name="connsiteY613" fmla="*/ 4771873 h 5209445"/>
              <a:gd name="connsiteX614" fmla="*/ 2626876 w 4043559"/>
              <a:gd name="connsiteY614" fmla="*/ 4779051 h 5209445"/>
              <a:gd name="connsiteX615" fmla="*/ 2629290 w 4043559"/>
              <a:gd name="connsiteY615" fmla="*/ 4776311 h 5209445"/>
              <a:gd name="connsiteX616" fmla="*/ 2643454 w 4043559"/>
              <a:gd name="connsiteY616" fmla="*/ 4774070 h 5209445"/>
              <a:gd name="connsiteX617" fmla="*/ 2660620 w 4043559"/>
              <a:gd name="connsiteY617" fmla="*/ 4783782 h 5209445"/>
              <a:gd name="connsiteX618" fmla="*/ 2660129 w 4043559"/>
              <a:gd name="connsiteY618" fmla="*/ 4787413 h 5209445"/>
              <a:gd name="connsiteX619" fmla="*/ 2625201 w 4043559"/>
              <a:gd name="connsiteY619" fmla="*/ 4827041 h 5209445"/>
              <a:gd name="connsiteX620" fmla="*/ 2621573 w 4043559"/>
              <a:gd name="connsiteY620" fmla="*/ 4826550 h 5209445"/>
              <a:gd name="connsiteX621" fmla="*/ 2622746 w 4043559"/>
              <a:gd name="connsiteY621" fmla="*/ 4845190 h 5209445"/>
              <a:gd name="connsiteX622" fmla="*/ 2607929 w 4043559"/>
              <a:gd name="connsiteY622" fmla="*/ 4872754 h 5209445"/>
              <a:gd name="connsiteX623" fmla="*/ 2597042 w 4043559"/>
              <a:gd name="connsiteY623" fmla="*/ 4871282 h 5209445"/>
              <a:gd name="connsiteX624" fmla="*/ 2588608 w 4043559"/>
              <a:gd name="connsiteY624" fmla="*/ 4851662 h 5209445"/>
              <a:gd name="connsiteX625" fmla="*/ 2598320 w 4043559"/>
              <a:gd name="connsiteY625" fmla="*/ 4834494 h 5209445"/>
              <a:gd name="connsiteX626" fmla="*/ 2595671 w 4043559"/>
              <a:gd name="connsiteY626" fmla="*/ 4826744 h 5209445"/>
              <a:gd name="connsiteX627" fmla="*/ 2620396 w 4043559"/>
              <a:gd name="connsiteY627" fmla="*/ 4807911 h 5209445"/>
              <a:gd name="connsiteX628" fmla="*/ 2623833 w 4043559"/>
              <a:gd name="connsiteY628" fmla="*/ 4782504 h 5209445"/>
              <a:gd name="connsiteX629" fmla="*/ 2626837 w 4043559"/>
              <a:gd name="connsiteY629" fmla="*/ 4779096 h 5209445"/>
              <a:gd name="connsiteX630" fmla="*/ 463258 w 4043559"/>
              <a:gd name="connsiteY630" fmla="*/ 4764528 h 5209445"/>
              <a:gd name="connsiteX631" fmla="*/ 466919 w 4043559"/>
              <a:gd name="connsiteY631" fmla="*/ 4764529 h 5209445"/>
              <a:gd name="connsiteX632" fmla="*/ 466918 w 4043559"/>
              <a:gd name="connsiteY632" fmla="*/ 4771853 h 5209445"/>
              <a:gd name="connsiteX633" fmla="*/ 452266 w 4043559"/>
              <a:gd name="connsiteY633" fmla="*/ 4782842 h 5209445"/>
              <a:gd name="connsiteX634" fmla="*/ 448605 w 4043559"/>
              <a:gd name="connsiteY634" fmla="*/ 4775515 h 5209445"/>
              <a:gd name="connsiteX635" fmla="*/ 2669738 w 4043559"/>
              <a:gd name="connsiteY635" fmla="*/ 4762752 h 5209445"/>
              <a:gd name="connsiteX636" fmla="*/ 2676015 w 4043559"/>
              <a:gd name="connsiteY636" fmla="*/ 4770997 h 5209445"/>
              <a:gd name="connsiteX637" fmla="*/ 2667774 w 4043559"/>
              <a:gd name="connsiteY637" fmla="*/ 4777274 h 5209445"/>
              <a:gd name="connsiteX638" fmla="*/ 2664143 w 4043559"/>
              <a:gd name="connsiteY638" fmla="*/ 4776783 h 5209445"/>
              <a:gd name="connsiteX639" fmla="*/ 2661988 w 4043559"/>
              <a:gd name="connsiteY639" fmla="*/ 4765402 h 5209445"/>
              <a:gd name="connsiteX640" fmla="*/ 768120 w 4043559"/>
              <a:gd name="connsiteY640" fmla="*/ 4752525 h 5209445"/>
              <a:gd name="connsiteX641" fmla="*/ 768121 w 4043559"/>
              <a:gd name="connsiteY641" fmla="*/ 4763513 h 5209445"/>
              <a:gd name="connsiteX642" fmla="*/ 753470 w 4043559"/>
              <a:gd name="connsiteY642" fmla="*/ 4770838 h 5209445"/>
              <a:gd name="connsiteX643" fmla="*/ 746142 w 4043559"/>
              <a:gd name="connsiteY643" fmla="*/ 4770838 h 5209445"/>
              <a:gd name="connsiteX644" fmla="*/ 746143 w 4043559"/>
              <a:gd name="connsiteY644" fmla="*/ 4767177 h 5209445"/>
              <a:gd name="connsiteX645" fmla="*/ 768120 w 4043559"/>
              <a:gd name="connsiteY645" fmla="*/ 4752525 h 5209445"/>
              <a:gd name="connsiteX646" fmla="*/ 1688399 w 4043559"/>
              <a:gd name="connsiteY646" fmla="*/ 4749503 h 5209445"/>
              <a:gd name="connsiteX647" fmla="*/ 1695723 w 4043559"/>
              <a:gd name="connsiteY647" fmla="*/ 4760491 h 5209445"/>
              <a:gd name="connsiteX648" fmla="*/ 1648107 w 4043559"/>
              <a:gd name="connsiteY648" fmla="*/ 4797118 h 5209445"/>
              <a:gd name="connsiteX649" fmla="*/ 1644447 w 4043559"/>
              <a:gd name="connsiteY649" fmla="*/ 4793458 h 5209445"/>
              <a:gd name="connsiteX650" fmla="*/ 1648107 w 4043559"/>
              <a:gd name="connsiteY650" fmla="*/ 4786129 h 5209445"/>
              <a:gd name="connsiteX651" fmla="*/ 1648107 w 4043559"/>
              <a:gd name="connsiteY651" fmla="*/ 4775144 h 5209445"/>
              <a:gd name="connsiteX652" fmla="*/ 1640782 w 4043559"/>
              <a:gd name="connsiteY652" fmla="*/ 4775144 h 5209445"/>
              <a:gd name="connsiteX653" fmla="*/ 1640782 w 4043559"/>
              <a:gd name="connsiteY653" fmla="*/ 4771480 h 5209445"/>
              <a:gd name="connsiteX654" fmla="*/ 1688399 w 4043559"/>
              <a:gd name="connsiteY654" fmla="*/ 4749503 h 5209445"/>
              <a:gd name="connsiteX655" fmla="*/ 1213064 w 4043559"/>
              <a:gd name="connsiteY655" fmla="*/ 4746215 h 5209445"/>
              <a:gd name="connsiteX656" fmla="*/ 1147135 w 4043559"/>
              <a:gd name="connsiteY656" fmla="*/ 4775514 h 5209445"/>
              <a:gd name="connsiteX657" fmla="*/ 1125157 w 4043559"/>
              <a:gd name="connsiteY657" fmla="*/ 4801156 h 5209445"/>
              <a:gd name="connsiteX658" fmla="*/ 1125157 w 4043559"/>
              <a:gd name="connsiteY658" fmla="*/ 4804816 h 5209445"/>
              <a:gd name="connsiteX659" fmla="*/ 1191087 w 4043559"/>
              <a:gd name="connsiteY659" fmla="*/ 4779178 h 5209445"/>
              <a:gd name="connsiteX660" fmla="*/ 1231377 w 4043559"/>
              <a:gd name="connsiteY660" fmla="*/ 4760865 h 5209445"/>
              <a:gd name="connsiteX661" fmla="*/ 1235039 w 4043559"/>
              <a:gd name="connsiteY661" fmla="*/ 4753540 h 5209445"/>
              <a:gd name="connsiteX662" fmla="*/ 1235039 w 4043559"/>
              <a:gd name="connsiteY662" fmla="*/ 4746216 h 5209445"/>
              <a:gd name="connsiteX663" fmla="*/ 712322 w 4043559"/>
              <a:gd name="connsiteY663" fmla="*/ 4746215 h 5209445"/>
              <a:gd name="connsiteX664" fmla="*/ 646393 w 4043559"/>
              <a:gd name="connsiteY664" fmla="*/ 4775514 h 5209445"/>
              <a:gd name="connsiteX665" fmla="*/ 624416 w 4043559"/>
              <a:gd name="connsiteY665" fmla="*/ 4801156 h 5209445"/>
              <a:gd name="connsiteX666" fmla="*/ 624416 w 4043559"/>
              <a:gd name="connsiteY666" fmla="*/ 4804816 h 5209445"/>
              <a:gd name="connsiteX667" fmla="*/ 690345 w 4043559"/>
              <a:gd name="connsiteY667" fmla="*/ 4779178 h 5209445"/>
              <a:gd name="connsiteX668" fmla="*/ 730636 w 4043559"/>
              <a:gd name="connsiteY668" fmla="*/ 4760865 h 5209445"/>
              <a:gd name="connsiteX669" fmla="*/ 734297 w 4043559"/>
              <a:gd name="connsiteY669" fmla="*/ 4753541 h 5209445"/>
              <a:gd name="connsiteX670" fmla="*/ 734297 w 4043559"/>
              <a:gd name="connsiteY670" fmla="*/ 4746215 h 5209445"/>
              <a:gd name="connsiteX671" fmla="*/ 935181 w 4043559"/>
              <a:gd name="connsiteY671" fmla="*/ 4743717 h 5209445"/>
              <a:gd name="connsiteX672" fmla="*/ 912855 w 4043559"/>
              <a:gd name="connsiteY672" fmla="*/ 4749877 h 5209445"/>
              <a:gd name="connsiteX673" fmla="*/ 869819 w 4043559"/>
              <a:gd name="connsiteY673" fmla="*/ 4771853 h 5209445"/>
              <a:gd name="connsiteX674" fmla="*/ 859295 w 4043559"/>
              <a:gd name="connsiteY674" fmla="*/ 4777866 h 5209445"/>
              <a:gd name="connsiteX675" fmla="*/ 888990 w 4043559"/>
              <a:gd name="connsiteY675" fmla="*/ 4763513 h 5209445"/>
              <a:gd name="connsiteX676" fmla="*/ 2605876 w 4043559"/>
              <a:gd name="connsiteY676" fmla="*/ 4743030 h 5209445"/>
              <a:gd name="connsiteX677" fmla="*/ 2609507 w 4043559"/>
              <a:gd name="connsiteY677" fmla="*/ 4743521 h 5209445"/>
              <a:gd name="connsiteX678" fmla="*/ 2607053 w 4043559"/>
              <a:gd name="connsiteY678" fmla="*/ 4761670 h 5209445"/>
              <a:gd name="connsiteX679" fmla="*/ 2612839 w 4043559"/>
              <a:gd name="connsiteY679" fmla="*/ 4773537 h 5209445"/>
              <a:gd name="connsiteX680" fmla="*/ 2611857 w 4043559"/>
              <a:gd name="connsiteY680" fmla="*/ 4780799 h 5209445"/>
              <a:gd name="connsiteX681" fmla="*/ 2608226 w 4043559"/>
              <a:gd name="connsiteY681" fmla="*/ 4780309 h 5209445"/>
              <a:gd name="connsiteX682" fmla="*/ 2587922 w 4043559"/>
              <a:gd name="connsiteY682" fmla="*/ 4766474 h 5209445"/>
              <a:gd name="connsiteX683" fmla="*/ 2605876 w 4043559"/>
              <a:gd name="connsiteY683" fmla="*/ 4743030 h 5209445"/>
              <a:gd name="connsiteX684" fmla="*/ 2631774 w 4043559"/>
              <a:gd name="connsiteY684" fmla="*/ 4742835 h 5209445"/>
              <a:gd name="connsiteX685" fmla="*/ 2639033 w 4043559"/>
              <a:gd name="connsiteY685" fmla="*/ 4743817 h 5209445"/>
              <a:gd name="connsiteX686" fmla="*/ 2630792 w 4043559"/>
              <a:gd name="connsiteY686" fmla="*/ 4750094 h 5209445"/>
              <a:gd name="connsiteX687" fmla="*/ 2358760 w 4043559"/>
              <a:gd name="connsiteY687" fmla="*/ 4739173 h 5209445"/>
              <a:gd name="connsiteX688" fmla="*/ 2357778 w 4043559"/>
              <a:gd name="connsiteY688" fmla="*/ 4746435 h 5209445"/>
              <a:gd name="connsiteX689" fmla="*/ 2366019 w 4043559"/>
              <a:gd name="connsiteY689" fmla="*/ 4740155 h 5209445"/>
              <a:gd name="connsiteX690" fmla="*/ 2460303 w 4043559"/>
              <a:gd name="connsiteY690" fmla="*/ 4734515 h 5209445"/>
              <a:gd name="connsiteX691" fmla="*/ 2462952 w 4043559"/>
              <a:gd name="connsiteY691" fmla="*/ 4742265 h 5209445"/>
              <a:gd name="connsiteX692" fmla="*/ 2462462 w 4043559"/>
              <a:gd name="connsiteY692" fmla="*/ 4745892 h 5209445"/>
              <a:gd name="connsiteX693" fmla="*/ 2454221 w 4043559"/>
              <a:gd name="connsiteY693" fmla="*/ 4752173 h 5209445"/>
              <a:gd name="connsiteX694" fmla="*/ 2451572 w 4043559"/>
              <a:gd name="connsiteY694" fmla="*/ 4744420 h 5209445"/>
              <a:gd name="connsiteX695" fmla="*/ 2452063 w 4043559"/>
              <a:gd name="connsiteY695" fmla="*/ 4740792 h 5209445"/>
              <a:gd name="connsiteX696" fmla="*/ 2460303 w 4043559"/>
              <a:gd name="connsiteY696" fmla="*/ 4734515 h 5209445"/>
              <a:gd name="connsiteX697" fmla="*/ 1009861 w 4043559"/>
              <a:gd name="connsiteY697" fmla="*/ 4726886 h 5209445"/>
              <a:gd name="connsiteX698" fmla="*/ 1013521 w 4043559"/>
              <a:gd name="connsiteY698" fmla="*/ 4726886 h 5209445"/>
              <a:gd name="connsiteX699" fmla="*/ 1028174 w 4043559"/>
              <a:gd name="connsiteY699" fmla="*/ 4737875 h 5209445"/>
              <a:gd name="connsiteX700" fmla="*/ 1028174 w 4043559"/>
              <a:gd name="connsiteY700" fmla="*/ 4741539 h 5209445"/>
              <a:gd name="connsiteX701" fmla="*/ 1009860 w 4043559"/>
              <a:gd name="connsiteY701" fmla="*/ 4759853 h 5209445"/>
              <a:gd name="connsiteX702" fmla="*/ 1006196 w 4043559"/>
              <a:gd name="connsiteY702" fmla="*/ 4759853 h 5209445"/>
              <a:gd name="connsiteX703" fmla="*/ 998871 w 4043559"/>
              <a:gd name="connsiteY703" fmla="*/ 4752524 h 5209445"/>
              <a:gd name="connsiteX704" fmla="*/ 1009861 w 4043559"/>
              <a:gd name="connsiteY704" fmla="*/ 4726886 h 5209445"/>
              <a:gd name="connsiteX705" fmla="*/ 2901562 w 4043559"/>
              <a:gd name="connsiteY705" fmla="*/ 4723969 h 5209445"/>
              <a:gd name="connsiteX706" fmla="*/ 2905193 w 4043559"/>
              <a:gd name="connsiteY706" fmla="*/ 4724460 h 5209445"/>
              <a:gd name="connsiteX707" fmla="*/ 2914610 w 4043559"/>
              <a:gd name="connsiteY707" fmla="*/ 4736821 h 5209445"/>
              <a:gd name="connsiteX708" fmla="*/ 2914120 w 4043559"/>
              <a:gd name="connsiteY708" fmla="*/ 4740449 h 5209445"/>
              <a:gd name="connsiteX709" fmla="*/ 2882627 w 4043559"/>
              <a:gd name="connsiteY709" fmla="*/ 4754674 h 5209445"/>
              <a:gd name="connsiteX710" fmla="*/ 2879487 w 4043559"/>
              <a:gd name="connsiteY710" fmla="*/ 4750552 h 5209445"/>
              <a:gd name="connsiteX711" fmla="*/ 2901562 w 4043559"/>
              <a:gd name="connsiteY711" fmla="*/ 4723969 h 5209445"/>
              <a:gd name="connsiteX712" fmla="*/ 1436491 w 4043559"/>
              <a:gd name="connsiteY712" fmla="*/ 4716913 h 5209445"/>
              <a:gd name="connsiteX713" fmla="*/ 1440152 w 4043559"/>
              <a:gd name="connsiteY713" fmla="*/ 4724238 h 5209445"/>
              <a:gd name="connsiteX714" fmla="*/ 1440152 w 4043559"/>
              <a:gd name="connsiteY714" fmla="*/ 4742551 h 5209445"/>
              <a:gd name="connsiteX715" fmla="*/ 1370561 w 4043559"/>
              <a:gd name="connsiteY715" fmla="*/ 4771853 h 5209445"/>
              <a:gd name="connsiteX716" fmla="*/ 1344920 w 4043559"/>
              <a:gd name="connsiteY716" fmla="*/ 4786504 h 5209445"/>
              <a:gd name="connsiteX717" fmla="*/ 1330270 w 4043559"/>
              <a:gd name="connsiteY717" fmla="*/ 4786503 h 5209445"/>
              <a:gd name="connsiteX718" fmla="*/ 1322946 w 4043559"/>
              <a:gd name="connsiteY718" fmla="*/ 4779178 h 5209445"/>
              <a:gd name="connsiteX719" fmla="*/ 1385211 w 4043559"/>
              <a:gd name="connsiteY719" fmla="*/ 4749876 h 5209445"/>
              <a:gd name="connsiteX720" fmla="*/ 1425502 w 4043559"/>
              <a:gd name="connsiteY720" fmla="*/ 4720573 h 5209445"/>
              <a:gd name="connsiteX721" fmla="*/ 1436491 w 4043559"/>
              <a:gd name="connsiteY721" fmla="*/ 4716913 h 5209445"/>
              <a:gd name="connsiteX722" fmla="*/ 1228640 w 4043559"/>
              <a:gd name="connsiteY722" fmla="*/ 4711358 h 5209445"/>
              <a:gd name="connsiteX723" fmla="*/ 1220925 w 4043559"/>
              <a:gd name="connsiteY723" fmla="*/ 4713151 h 5209445"/>
              <a:gd name="connsiteX724" fmla="*/ 1212922 w 4043559"/>
              <a:gd name="connsiteY724" fmla="*/ 4716268 h 5209445"/>
              <a:gd name="connsiteX725" fmla="*/ 858831 w 4043559"/>
              <a:gd name="connsiteY725" fmla="*/ 4709588 h 5209445"/>
              <a:gd name="connsiteX726" fmla="*/ 858831 w 4043559"/>
              <a:gd name="connsiteY726" fmla="*/ 4713248 h 5209445"/>
              <a:gd name="connsiteX727" fmla="*/ 833193 w 4043559"/>
              <a:gd name="connsiteY727" fmla="*/ 4727902 h 5209445"/>
              <a:gd name="connsiteX728" fmla="*/ 829529 w 4043559"/>
              <a:gd name="connsiteY728" fmla="*/ 4720573 h 5209445"/>
              <a:gd name="connsiteX729" fmla="*/ 840517 w 4043559"/>
              <a:gd name="connsiteY729" fmla="*/ 4709589 h 5209445"/>
              <a:gd name="connsiteX730" fmla="*/ 2810226 w 4043559"/>
              <a:gd name="connsiteY730" fmla="*/ 4707832 h 5209445"/>
              <a:gd name="connsiteX731" fmla="*/ 2813854 w 4043559"/>
              <a:gd name="connsiteY731" fmla="*/ 4708323 h 5209445"/>
              <a:gd name="connsiteX732" fmla="*/ 2811399 w 4043559"/>
              <a:gd name="connsiteY732" fmla="*/ 4726472 h 5209445"/>
              <a:gd name="connsiteX733" fmla="*/ 2782555 w 4043559"/>
              <a:gd name="connsiteY733" fmla="*/ 4748446 h 5209445"/>
              <a:gd name="connsiteX734" fmla="*/ 2778928 w 4043559"/>
              <a:gd name="connsiteY734" fmla="*/ 4747954 h 5209445"/>
              <a:gd name="connsiteX735" fmla="*/ 2779910 w 4043559"/>
              <a:gd name="connsiteY735" fmla="*/ 4740693 h 5209445"/>
              <a:gd name="connsiteX736" fmla="*/ 2810226 w 4043559"/>
              <a:gd name="connsiteY736" fmla="*/ 4707832 h 5209445"/>
              <a:gd name="connsiteX737" fmla="*/ 2708208 w 4043559"/>
              <a:gd name="connsiteY737" fmla="*/ 4705209 h 5209445"/>
              <a:gd name="connsiteX738" fmla="*/ 2695354 w 4043559"/>
              <a:gd name="connsiteY738" fmla="*/ 4718256 h 5209445"/>
              <a:gd name="connsiteX739" fmla="*/ 2698985 w 4043559"/>
              <a:gd name="connsiteY739" fmla="*/ 4718748 h 5209445"/>
              <a:gd name="connsiteX740" fmla="*/ 2711839 w 4043559"/>
              <a:gd name="connsiteY740" fmla="*/ 4705699 h 5209445"/>
              <a:gd name="connsiteX741" fmla="*/ 2265282 w 4043559"/>
              <a:gd name="connsiteY741" fmla="*/ 4700744 h 5209445"/>
              <a:gd name="connsiteX742" fmla="*/ 2255705 w 4043559"/>
              <a:gd name="connsiteY742" fmla="*/ 4710076 h 5209445"/>
              <a:gd name="connsiteX743" fmla="*/ 2230667 w 4043559"/>
              <a:gd name="connsiteY743" fmla="*/ 4727296 h 5209445"/>
              <a:gd name="connsiteX744" fmla="*/ 2232014 w 4043559"/>
              <a:gd name="connsiteY744" fmla="*/ 4726653 h 5209445"/>
              <a:gd name="connsiteX745" fmla="*/ 2276749 w 4043559"/>
              <a:gd name="connsiteY745" fmla="*/ 4716996 h 5209445"/>
              <a:gd name="connsiteX746" fmla="*/ 2277439 w 4043559"/>
              <a:gd name="connsiteY746" fmla="*/ 4716705 h 5209445"/>
              <a:gd name="connsiteX747" fmla="*/ 2606658 w 4043559"/>
              <a:gd name="connsiteY747" fmla="*/ 4699527 h 5209445"/>
              <a:gd name="connsiteX748" fmla="*/ 2596708 w 4043559"/>
              <a:gd name="connsiteY748" fmla="*/ 4703210 h 5209445"/>
              <a:gd name="connsiteX749" fmla="*/ 2589048 w 4043559"/>
              <a:gd name="connsiteY749" fmla="*/ 4714583 h 5209445"/>
              <a:gd name="connsiteX750" fmla="*/ 2604074 w 4043559"/>
              <a:gd name="connsiteY750" fmla="*/ 4703137 h 5209445"/>
              <a:gd name="connsiteX751" fmla="*/ 2458445 w 4043559"/>
              <a:gd name="connsiteY751" fmla="*/ 4693606 h 5209445"/>
              <a:gd name="connsiteX752" fmla="*/ 2462075 w 4043559"/>
              <a:gd name="connsiteY752" fmla="*/ 4694097 h 5209445"/>
              <a:gd name="connsiteX753" fmla="*/ 2473648 w 4043559"/>
              <a:gd name="connsiteY753" fmla="*/ 4717840 h 5209445"/>
              <a:gd name="connsiteX754" fmla="*/ 2473157 w 4043559"/>
              <a:gd name="connsiteY754" fmla="*/ 4721467 h 5209445"/>
              <a:gd name="connsiteX755" fmla="*/ 2469526 w 4043559"/>
              <a:gd name="connsiteY755" fmla="*/ 4720976 h 5209445"/>
              <a:gd name="connsiteX756" fmla="*/ 2456972 w 4043559"/>
              <a:gd name="connsiteY756" fmla="*/ 4704496 h 5209445"/>
              <a:gd name="connsiteX757" fmla="*/ 2333954 w 4043559"/>
              <a:gd name="connsiteY757" fmla="*/ 4688087 h 5209445"/>
              <a:gd name="connsiteX758" fmla="*/ 2322267 w 4043559"/>
              <a:gd name="connsiteY758" fmla="*/ 4692743 h 5209445"/>
              <a:gd name="connsiteX759" fmla="*/ 2291673 w 4043559"/>
              <a:gd name="connsiteY759" fmla="*/ 4696921 h 5209445"/>
              <a:gd name="connsiteX760" fmla="*/ 2287061 w 4043559"/>
              <a:gd name="connsiteY760" fmla="*/ 4703689 h 5209445"/>
              <a:gd name="connsiteX761" fmla="*/ 2285776 w 4043559"/>
              <a:gd name="connsiteY761" fmla="*/ 4713186 h 5209445"/>
              <a:gd name="connsiteX762" fmla="*/ 2287529 w 4043559"/>
              <a:gd name="connsiteY762" fmla="*/ 4712446 h 5209445"/>
              <a:gd name="connsiteX763" fmla="*/ 2318641 w 4043559"/>
              <a:gd name="connsiteY763" fmla="*/ 4707876 h 5209445"/>
              <a:gd name="connsiteX764" fmla="*/ 169343 w 4043559"/>
              <a:gd name="connsiteY764" fmla="*/ 4687290 h 5209445"/>
              <a:gd name="connsiteX765" fmla="*/ 173004 w 4043559"/>
              <a:gd name="connsiteY765" fmla="*/ 4687291 h 5209445"/>
              <a:gd name="connsiteX766" fmla="*/ 173004 w 4043559"/>
              <a:gd name="connsiteY766" fmla="*/ 4694615 h 5209445"/>
              <a:gd name="connsiteX767" fmla="*/ 158351 w 4043559"/>
              <a:gd name="connsiteY767" fmla="*/ 4705604 h 5209445"/>
              <a:gd name="connsiteX768" fmla="*/ 154690 w 4043559"/>
              <a:gd name="connsiteY768" fmla="*/ 4698276 h 5209445"/>
              <a:gd name="connsiteX769" fmla="*/ 2585782 w 4043559"/>
              <a:gd name="connsiteY769" fmla="*/ 4681259 h 5209445"/>
              <a:gd name="connsiteX770" fmla="*/ 2584310 w 4043559"/>
              <a:gd name="connsiteY770" fmla="*/ 4692148 h 5209445"/>
              <a:gd name="connsiteX771" fmla="*/ 2587938 w 4043559"/>
              <a:gd name="connsiteY771" fmla="*/ 4692639 h 5209445"/>
              <a:gd name="connsiteX772" fmla="*/ 2589410 w 4043559"/>
              <a:gd name="connsiteY772" fmla="*/ 4681750 h 5209445"/>
              <a:gd name="connsiteX773" fmla="*/ 2791883 w 4043559"/>
              <a:gd name="connsiteY773" fmla="*/ 4679480 h 5209445"/>
              <a:gd name="connsiteX774" fmla="*/ 2809049 w 4043559"/>
              <a:gd name="connsiteY774" fmla="*/ 4689193 h 5209445"/>
              <a:gd name="connsiteX775" fmla="*/ 2808558 w 4043559"/>
              <a:gd name="connsiteY775" fmla="*/ 4692824 h 5209445"/>
              <a:gd name="connsiteX776" fmla="*/ 2773630 w 4043559"/>
              <a:gd name="connsiteY776" fmla="*/ 4732452 h 5209445"/>
              <a:gd name="connsiteX777" fmla="*/ 2770002 w 4043559"/>
              <a:gd name="connsiteY777" fmla="*/ 4731962 h 5209445"/>
              <a:gd name="connsiteX778" fmla="*/ 2771175 w 4043559"/>
              <a:gd name="connsiteY778" fmla="*/ 4750600 h 5209445"/>
              <a:gd name="connsiteX779" fmla="*/ 2756358 w 4043559"/>
              <a:gd name="connsiteY779" fmla="*/ 4778166 h 5209445"/>
              <a:gd name="connsiteX780" fmla="*/ 2745471 w 4043559"/>
              <a:gd name="connsiteY780" fmla="*/ 4776693 h 5209445"/>
              <a:gd name="connsiteX781" fmla="*/ 2737037 w 4043559"/>
              <a:gd name="connsiteY781" fmla="*/ 4757072 h 5209445"/>
              <a:gd name="connsiteX782" fmla="*/ 2746749 w 4043559"/>
              <a:gd name="connsiteY782" fmla="*/ 4739906 h 5209445"/>
              <a:gd name="connsiteX783" fmla="*/ 2744100 w 4043559"/>
              <a:gd name="connsiteY783" fmla="*/ 4732156 h 5209445"/>
              <a:gd name="connsiteX784" fmla="*/ 2768825 w 4043559"/>
              <a:gd name="connsiteY784" fmla="*/ 4713322 h 5209445"/>
              <a:gd name="connsiteX785" fmla="*/ 2772262 w 4043559"/>
              <a:gd name="connsiteY785" fmla="*/ 4687915 h 5209445"/>
              <a:gd name="connsiteX786" fmla="*/ 2791883 w 4043559"/>
              <a:gd name="connsiteY786" fmla="*/ 4679480 h 5209445"/>
              <a:gd name="connsiteX787" fmla="*/ 1509745 w 4043559"/>
              <a:gd name="connsiteY787" fmla="*/ 4672958 h 5209445"/>
              <a:gd name="connsiteX788" fmla="*/ 1509745 w 4043559"/>
              <a:gd name="connsiteY788" fmla="*/ 4676622 h 5209445"/>
              <a:gd name="connsiteX789" fmla="*/ 1491431 w 4043559"/>
              <a:gd name="connsiteY789" fmla="*/ 4702260 h 5209445"/>
              <a:gd name="connsiteX790" fmla="*/ 1487767 w 4043559"/>
              <a:gd name="connsiteY790" fmla="*/ 4698599 h 5209445"/>
              <a:gd name="connsiteX791" fmla="*/ 1454804 w 4043559"/>
              <a:gd name="connsiteY791" fmla="*/ 4720573 h 5209445"/>
              <a:gd name="connsiteX792" fmla="*/ 1443816 w 4043559"/>
              <a:gd name="connsiteY792" fmla="*/ 4716914 h 5209445"/>
              <a:gd name="connsiteX793" fmla="*/ 1443816 w 4043559"/>
              <a:gd name="connsiteY793" fmla="*/ 4705924 h 5209445"/>
              <a:gd name="connsiteX794" fmla="*/ 1476779 w 4043559"/>
              <a:gd name="connsiteY794" fmla="*/ 4687610 h 5209445"/>
              <a:gd name="connsiteX795" fmla="*/ 1509745 w 4043559"/>
              <a:gd name="connsiteY795" fmla="*/ 4672958 h 5209445"/>
              <a:gd name="connsiteX796" fmla="*/ 1165449 w 4043559"/>
              <a:gd name="connsiteY796" fmla="*/ 4672958 h 5209445"/>
              <a:gd name="connsiteX797" fmla="*/ 1165449 w 4043559"/>
              <a:gd name="connsiteY797" fmla="*/ 4683947 h 5209445"/>
              <a:gd name="connsiteX798" fmla="*/ 1150799 w 4043559"/>
              <a:gd name="connsiteY798" fmla="*/ 4691271 h 5209445"/>
              <a:gd name="connsiteX799" fmla="*/ 1143471 w 4043559"/>
              <a:gd name="connsiteY799" fmla="*/ 4691271 h 5209445"/>
              <a:gd name="connsiteX800" fmla="*/ 1143470 w 4043559"/>
              <a:gd name="connsiteY800" fmla="*/ 4687610 h 5209445"/>
              <a:gd name="connsiteX801" fmla="*/ 1165449 w 4043559"/>
              <a:gd name="connsiteY801" fmla="*/ 4672958 h 5209445"/>
              <a:gd name="connsiteX802" fmla="*/ 1009003 w 4043559"/>
              <a:gd name="connsiteY802" fmla="*/ 4672957 h 5209445"/>
              <a:gd name="connsiteX803" fmla="*/ 1009003 w 4043559"/>
              <a:gd name="connsiteY803" fmla="*/ 4676621 h 5209445"/>
              <a:gd name="connsiteX804" fmla="*/ 990689 w 4043559"/>
              <a:gd name="connsiteY804" fmla="*/ 4702260 h 5209445"/>
              <a:gd name="connsiteX805" fmla="*/ 987025 w 4043559"/>
              <a:gd name="connsiteY805" fmla="*/ 4698599 h 5209445"/>
              <a:gd name="connsiteX806" fmla="*/ 954062 w 4043559"/>
              <a:gd name="connsiteY806" fmla="*/ 4720573 h 5209445"/>
              <a:gd name="connsiteX807" fmla="*/ 943074 w 4043559"/>
              <a:gd name="connsiteY807" fmla="*/ 4716913 h 5209445"/>
              <a:gd name="connsiteX808" fmla="*/ 943074 w 4043559"/>
              <a:gd name="connsiteY808" fmla="*/ 4705924 h 5209445"/>
              <a:gd name="connsiteX809" fmla="*/ 976037 w 4043559"/>
              <a:gd name="connsiteY809" fmla="*/ 4687610 h 5209445"/>
              <a:gd name="connsiteX810" fmla="*/ 1009003 w 4043559"/>
              <a:gd name="connsiteY810" fmla="*/ 4672957 h 5209445"/>
              <a:gd name="connsiteX811" fmla="*/ 664707 w 4043559"/>
              <a:gd name="connsiteY811" fmla="*/ 4672957 h 5209445"/>
              <a:gd name="connsiteX812" fmla="*/ 664707 w 4043559"/>
              <a:gd name="connsiteY812" fmla="*/ 4683946 h 5209445"/>
              <a:gd name="connsiteX813" fmla="*/ 650057 w 4043559"/>
              <a:gd name="connsiteY813" fmla="*/ 4691271 h 5209445"/>
              <a:gd name="connsiteX814" fmla="*/ 642729 w 4043559"/>
              <a:gd name="connsiteY814" fmla="*/ 4691271 h 5209445"/>
              <a:gd name="connsiteX815" fmla="*/ 642729 w 4043559"/>
              <a:gd name="connsiteY815" fmla="*/ 4687610 h 5209445"/>
              <a:gd name="connsiteX816" fmla="*/ 664707 w 4043559"/>
              <a:gd name="connsiteY816" fmla="*/ 4672957 h 5209445"/>
              <a:gd name="connsiteX817" fmla="*/ 418409 w 4043559"/>
              <a:gd name="connsiteY817" fmla="*/ 4668977 h 5209445"/>
              <a:gd name="connsiteX818" fmla="*/ 352479 w 4043559"/>
              <a:gd name="connsiteY818" fmla="*/ 4698276 h 5209445"/>
              <a:gd name="connsiteX819" fmla="*/ 330501 w 4043559"/>
              <a:gd name="connsiteY819" fmla="*/ 4723918 h 5209445"/>
              <a:gd name="connsiteX820" fmla="*/ 330501 w 4043559"/>
              <a:gd name="connsiteY820" fmla="*/ 4727579 h 5209445"/>
              <a:gd name="connsiteX821" fmla="*/ 396431 w 4043559"/>
              <a:gd name="connsiteY821" fmla="*/ 4701940 h 5209445"/>
              <a:gd name="connsiteX822" fmla="*/ 436722 w 4043559"/>
              <a:gd name="connsiteY822" fmla="*/ 4683627 h 5209445"/>
              <a:gd name="connsiteX823" fmla="*/ 440382 w 4043559"/>
              <a:gd name="connsiteY823" fmla="*/ 4676302 h 5209445"/>
              <a:gd name="connsiteX824" fmla="*/ 440382 w 4043559"/>
              <a:gd name="connsiteY824" fmla="*/ 4668977 h 5209445"/>
              <a:gd name="connsiteX825" fmla="*/ 2624533 w 4043559"/>
              <a:gd name="connsiteY825" fmla="*/ 4668020 h 5209445"/>
              <a:gd name="connsiteX826" fmla="*/ 2620837 w 4043559"/>
              <a:gd name="connsiteY826" fmla="*/ 4670640 h 5209445"/>
              <a:gd name="connsiteX827" fmla="*/ 2630441 w 4043559"/>
              <a:gd name="connsiteY827" fmla="*/ 4668819 h 5209445"/>
              <a:gd name="connsiteX828" fmla="*/ 1402770 w 4043559"/>
              <a:gd name="connsiteY828" fmla="*/ 4664184 h 5209445"/>
              <a:gd name="connsiteX829" fmla="*/ 1401773 w 4043559"/>
              <a:gd name="connsiteY829" fmla="*/ 4664621 h 5209445"/>
              <a:gd name="connsiteX830" fmla="*/ 1401772 w 4043559"/>
              <a:gd name="connsiteY830" fmla="*/ 4666955 h 5209445"/>
              <a:gd name="connsiteX831" fmla="*/ 1402151 w 4043559"/>
              <a:gd name="connsiteY831" fmla="*/ 4666548 h 5209445"/>
              <a:gd name="connsiteX832" fmla="*/ 2716640 w 4043559"/>
              <a:gd name="connsiteY832" fmla="*/ 4661913 h 5209445"/>
              <a:gd name="connsiteX833" fmla="*/ 2703263 w 4043559"/>
              <a:gd name="connsiteY833" fmla="*/ 4668844 h 5209445"/>
              <a:gd name="connsiteX834" fmla="*/ 2701245 w 4043559"/>
              <a:gd name="connsiteY834" fmla="*/ 4674699 h 5209445"/>
              <a:gd name="connsiteX835" fmla="*/ 2710035 w 4043559"/>
              <a:gd name="connsiteY835" fmla="*/ 4682448 h 5209445"/>
              <a:gd name="connsiteX836" fmla="*/ 2715658 w 4043559"/>
              <a:gd name="connsiteY836" fmla="*/ 4669171 h 5209445"/>
              <a:gd name="connsiteX837" fmla="*/ 1550032 w 4043559"/>
              <a:gd name="connsiteY837" fmla="*/ 4654644 h 5209445"/>
              <a:gd name="connsiteX838" fmla="*/ 1553696 w 4043559"/>
              <a:gd name="connsiteY838" fmla="*/ 4654644 h 5209445"/>
              <a:gd name="connsiteX839" fmla="*/ 1561021 w 4043559"/>
              <a:gd name="connsiteY839" fmla="*/ 4661972 h 5209445"/>
              <a:gd name="connsiteX840" fmla="*/ 1535383 w 4043559"/>
              <a:gd name="connsiteY840" fmla="*/ 4680286 h 5209445"/>
              <a:gd name="connsiteX841" fmla="*/ 1528059 w 4043559"/>
              <a:gd name="connsiteY841" fmla="*/ 4680285 h 5209445"/>
              <a:gd name="connsiteX842" fmla="*/ 1528059 w 4043559"/>
              <a:gd name="connsiteY842" fmla="*/ 4665633 h 5209445"/>
              <a:gd name="connsiteX843" fmla="*/ 1550032 w 4043559"/>
              <a:gd name="connsiteY843" fmla="*/ 4654644 h 5209445"/>
              <a:gd name="connsiteX844" fmla="*/ 1049291 w 4043559"/>
              <a:gd name="connsiteY844" fmla="*/ 4654644 h 5209445"/>
              <a:gd name="connsiteX845" fmla="*/ 1052955 w 4043559"/>
              <a:gd name="connsiteY845" fmla="*/ 4654644 h 5209445"/>
              <a:gd name="connsiteX846" fmla="*/ 1060280 w 4043559"/>
              <a:gd name="connsiteY846" fmla="*/ 4661972 h 5209445"/>
              <a:gd name="connsiteX847" fmla="*/ 1034641 w 4043559"/>
              <a:gd name="connsiteY847" fmla="*/ 4680286 h 5209445"/>
              <a:gd name="connsiteX848" fmla="*/ 1027317 w 4043559"/>
              <a:gd name="connsiteY848" fmla="*/ 4680286 h 5209445"/>
              <a:gd name="connsiteX849" fmla="*/ 1027317 w 4043559"/>
              <a:gd name="connsiteY849" fmla="*/ 4665633 h 5209445"/>
              <a:gd name="connsiteX850" fmla="*/ 1049291 w 4043559"/>
              <a:gd name="connsiteY850" fmla="*/ 4654644 h 5209445"/>
              <a:gd name="connsiteX851" fmla="*/ 2378889 w 4043559"/>
              <a:gd name="connsiteY851" fmla="*/ 4653277 h 5209445"/>
              <a:gd name="connsiteX852" fmla="*/ 2378398 w 4043559"/>
              <a:gd name="connsiteY852" fmla="*/ 4656908 h 5209445"/>
              <a:gd name="connsiteX853" fmla="*/ 2389288 w 4043559"/>
              <a:gd name="connsiteY853" fmla="*/ 4658381 h 5209445"/>
              <a:gd name="connsiteX854" fmla="*/ 2389779 w 4043559"/>
              <a:gd name="connsiteY854" fmla="*/ 4654750 h 5209445"/>
              <a:gd name="connsiteX855" fmla="*/ 1395342 w 4043559"/>
              <a:gd name="connsiteY855" fmla="*/ 4651842 h 5209445"/>
              <a:gd name="connsiteX856" fmla="*/ 1386226 w 4043559"/>
              <a:gd name="connsiteY856" fmla="*/ 4660957 h 5209445"/>
              <a:gd name="connsiteX857" fmla="*/ 1390784 w 4043559"/>
              <a:gd name="connsiteY857" fmla="*/ 4660957 h 5209445"/>
              <a:gd name="connsiteX858" fmla="*/ 1185671 w 4043559"/>
              <a:gd name="connsiteY858" fmla="*/ 4649969 h 5209445"/>
              <a:gd name="connsiteX859" fmla="*/ 1189335 w 4043559"/>
              <a:gd name="connsiteY859" fmla="*/ 4649969 h 5209445"/>
              <a:gd name="connsiteX860" fmla="*/ 1189336 w 4043559"/>
              <a:gd name="connsiteY860" fmla="*/ 4660957 h 5209445"/>
              <a:gd name="connsiteX861" fmla="*/ 1167357 w 4043559"/>
              <a:gd name="connsiteY861" fmla="*/ 4675610 h 5209445"/>
              <a:gd name="connsiteX862" fmla="*/ 1163693 w 4043559"/>
              <a:gd name="connsiteY862" fmla="*/ 4668282 h 5209445"/>
              <a:gd name="connsiteX863" fmla="*/ 1163694 w 4043559"/>
              <a:gd name="connsiteY863" fmla="*/ 4664621 h 5209445"/>
              <a:gd name="connsiteX864" fmla="*/ 1185671 w 4043559"/>
              <a:gd name="connsiteY864" fmla="*/ 4649969 h 5209445"/>
              <a:gd name="connsiteX865" fmla="*/ 2446188 w 4043559"/>
              <a:gd name="connsiteY865" fmla="*/ 4647596 h 5209445"/>
              <a:gd name="connsiteX866" fmla="*/ 2444715 w 4043559"/>
              <a:gd name="connsiteY866" fmla="*/ 4658483 h 5209445"/>
              <a:gd name="connsiteX867" fmla="*/ 2448342 w 4043559"/>
              <a:gd name="connsiteY867" fmla="*/ 4658973 h 5209445"/>
              <a:gd name="connsiteX868" fmla="*/ 2449816 w 4043559"/>
              <a:gd name="connsiteY868" fmla="*/ 4648086 h 5209445"/>
              <a:gd name="connsiteX869" fmla="*/ 1579335 w 4043559"/>
              <a:gd name="connsiteY869" fmla="*/ 4647319 h 5209445"/>
              <a:gd name="connsiteX870" fmla="*/ 1568349 w 4043559"/>
              <a:gd name="connsiteY870" fmla="*/ 4658308 h 5209445"/>
              <a:gd name="connsiteX871" fmla="*/ 1564685 w 4043559"/>
              <a:gd name="connsiteY871" fmla="*/ 4650983 h 5209445"/>
              <a:gd name="connsiteX872" fmla="*/ 1572010 w 4043559"/>
              <a:gd name="connsiteY872" fmla="*/ 4647320 h 5209445"/>
              <a:gd name="connsiteX873" fmla="*/ 1071268 w 4043559"/>
              <a:gd name="connsiteY873" fmla="*/ 4647319 h 5209445"/>
              <a:gd name="connsiteX874" fmla="*/ 1078593 w 4043559"/>
              <a:gd name="connsiteY874" fmla="*/ 4647319 h 5209445"/>
              <a:gd name="connsiteX875" fmla="*/ 1067608 w 4043559"/>
              <a:gd name="connsiteY875" fmla="*/ 4658308 h 5209445"/>
              <a:gd name="connsiteX876" fmla="*/ 1063944 w 4043559"/>
              <a:gd name="connsiteY876" fmla="*/ 4650984 h 5209445"/>
              <a:gd name="connsiteX877" fmla="*/ 910107 w 4043559"/>
              <a:gd name="connsiteY877" fmla="*/ 4647319 h 5209445"/>
              <a:gd name="connsiteX878" fmla="*/ 924760 w 4043559"/>
              <a:gd name="connsiteY878" fmla="*/ 4658308 h 5209445"/>
              <a:gd name="connsiteX879" fmla="*/ 924760 w 4043559"/>
              <a:gd name="connsiteY879" fmla="*/ 4661972 h 5209445"/>
              <a:gd name="connsiteX880" fmla="*/ 906447 w 4043559"/>
              <a:gd name="connsiteY880" fmla="*/ 4680286 h 5209445"/>
              <a:gd name="connsiteX881" fmla="*/ 902782 w 4043559"/>
              <a:gd name="connsiteY881" fmla="*/ 4680286 h 5209445"/>
              <a:gd name="connsiteX882" fmla="*/ 895457 w 4043559"/>
              <a:gd name="connsiteY882" fmla="*/ 4672958 h 5209445"/>
              <a:gd name="connsiteX883" fmla="*/ 906447 w 4043559"/>
              <a:gd name="connsiteY883" fmla="*/ 4647319 h 5209445"/>
              <a:gd name="connsiteX884" fmla="*/ 891794 w 4043559"/>
              <a:gd name="connsiteY884" fmla="*/ 4639994 h 5209445"/>
              <a:gd name="connsiteX885" fmla="*/ 895458 w 4043559"/>
              <a:gd name="connsiteY885" fmla="*/ 4647319 h 5209445"/>
              <a:gd name="connsiteX886" fmla="*/ 895458 w 4043559"/>
              <a:gd name="connsiteY886" fmla="*/ 4650984 h 5209445"/>
              <a:gd name="connsiteX887" fmla="*/ 880808 w 4043559"/>
              <a:gd name="connsiteY887" fmla="*/ 4665633 h 5209445"/>
              <a:gd name="connsiteX888" fmla="*/ 891794 w 4043559"/>
              <a:gd name="connsiteY888" fmla="*/ 4676622 h 5209445"/>
              <a:gd name="connsiteX889" fmla="*/ 880809 w 4043559"/>
              <a:gd name="connsiteY889" fmla="*/ 4691272 h 5209445"/>
              <a:gd name="connsiteX890" fmla="*/ 880809 w 4043559"/>
              <a:gd name="connsiteY890" fmla="*/ 4698600 h 5209445"/>
              <a:gd name="connsiteX891" fmla="*/ 888133 w 4043559"/>
              <a:gd name="connsiteY891" fmla="*/ 4698599 h 5209445"/>
              <a:gd name="connsiteX892" fmla="*/ 888133 w 4043559"/>
              <a:gd name="connsiteY892" fmla="*/ 4709589 h 5209445"/>
              <a:gd name="connsiteX893" fmla="*/ 873480 w 4043559"/>
              <a:gd name="connsiteY893" fmla="*/ 4713249 h 5209445"/>
              <a:gd name="connsiteX894" fmla="*/ 862495 w 4043559"/>
              <a:gd name="connsiteY894" fmla="*/ 4691271 h 5209445"/>
              <a:gd name="connsiteX895" fmla="*/ 792901 w 4043559"/>
              <a:gd name="connsiteY895" fmla="*/ 4724238 h 5209445"/>
              <a:gd name="connsiteX896" fmla="*/ 763599 w 4043559"/>
              <a:gd name="connsiteY896" fmla="*/ 4746215 h 5209445"/>
              <a:gd name="connsiteX897" fmla="*/ 712322 w 4043559"/>
              <a:gd name="connsiteY897" fmla="*/ 4775515 h 5209445"/>
              <a:gd name="connsiteX898" fmla="*/ 696174 w 4043559"/>
              <a:gd name="connsiteY898" fmla="*/ 4801700 h 5209445"/>
              <a:gd name="connsiteX899" fmla="*/ 702191 w 4043559"/>
              <a:gd name="connsiteY899" fmla="*/ 4800140 h 5209445"/>
              <a:gd name="connsiteX900" fmla="*/ 705855 w 4043559"/>
              <a:gd name="connsiteY900" fmla="*/ 4796480 h 5209445"/>
              <a:gd name="connsiteX901" fmla="*/ 709516 w 4043559"/>
              <a:gd name="connsiteY901" fmla="*/ 4803805 h 5209445"/>
              <a:gd name="connsiteX902" fmla="*/ 709516 w 4043559"/>
              <a:gd name="connsiteY902" fmla="*/ 4811129 h 5209445"/>
              <a:gd name="connsiteX903" fmla="*/ 683878 w 4043559"/>
              <a:gd name="connsiteY903" fmla="*/ 4829444 h 5209445"/>
              <a:gd name="connsiteX904" fmla="*/ 687541 w 4043559"/>
              <a:gd name="connsiteY904" fmla="*/ 4836768 h 5209445"/>
              <a:gd name="connsiteX905" fmla="*/ 749807 w 4043559"/>
              <a:gd name="connsiteY905" fmla="*/ 4814793 h 5209445"/>
              <a:gd name="connsiteX906" fmla="*/ 753471 w 4043559"/>
              <a:gd name="connsiteY906" fmla="*/ 4807469 h 5209445"/>
              <a:gd name="connsiteX907" fmla="*/ 753471 w 4043559"/>
              <a:gd name="connsiteY907" fmla="*/ 4803805 h 5209445"/>
              <a:gd name="connsiteX908" fmla="*/ 742479 w 4043559"/>
              <a:gd name="connsiteY908" fmla="*/ 4796481 h 5209445"/>
              <a:gd name="connsiteX909" fmla="*/ 742478 w 4043559"/>
              <a:gd name="connsiteY909" fmla="*/ 4789155 h 5209445"/>
              <a:gd name="connsiteX910" fmla="*/ 764457 w 4043559"/>
              <a:gd name="connsiteY910" fmla="*/ 4789155 h 5209445"/>
              <a:gd name="connsiteX911" fmla="*/ 790094 w 4043559"/>
              <a:gd name="connsiteY911" fmla="*/ 4759853 h 5209445"/>
              <a:gd name="connsiteX912" fmla="*/ 797423 w 4043559"/>
              <a:gd name="connsiteY912" fmla="*/ 4767177 h 5209445"/>
              <a:gd name="connsiteX913" fmla="*/ 797423 w 4043559"/>
              <a:gd name="connsiteY913" fmla="*/ 4774502 h 5209445"/>
              <a:gd name="connsiteX914" fmla="*/ 779109 w 4043559"/>
              <a:gd name="connsiteY914" fmla="*/ 4789155 h 5209445"/>
              <a:gd name="connsiteX915" fmla="*/ 779109 w 4043559"/>
              <a:gd name="connsiteY915" fmla="*/ 4792816 h 5209445"/>
              <a:gd name="connsiteX916" fmla="*/ 790095 w 4043559"/>
              <a:gd name="connsiteY916" fmla="*/ 4803805 h 5209445"/>
              <a:gd name="connsiteX917" fmla="*/ 834049 w 4043559"/>
              <a:gd name="connsiteY917" fmla="*/ 4790069 h 5209445"/>
              <a:gd name="connsiteX918" fmla="*/ 841426 w 4043559"/>
              <a:gd name="connsiteY918" fmla="*/ 4786503 h 5209445"/>
              <a:gd name="connsiteX919" fmla="*/ 829528 w 4043559"/>
              <a:gd name="connsiteY919" fmla="*/ 4786503 h 5209445"/>
              <a:gd name="connsiteX920" fmla="*/ 822204 w 4043559"/>
              <a:gd name="connsiteY920" fmla="*/ 4779178 h 5209445"/>
              <a:gd name="connsiteX921" fmla="*/ 884469 w 4043559"/>
              <a:gd name="connsiteY921" fmla="*/ 4749876 h 5209445"/>
              <a:gd name="connsiteX922" fmla="*/ 924760 w 4043559"/>
              <a:gd name="connsiteY922" fmla="*/ 4720573 h 5209445"/>
              <a:gd name="connsiteX923" fmla="*/ 935749 w 4043559"/>
              <a:gd name="connsiteY923" fmla="*/ 4716914 h 5209445"/>
              <a:gd name="connsiteX924" fmla="*/ 939410 w 4043559"/>
              <a:gd name="connsiteY924" fmla="*/ 4724237 h 5209445"/>
              <a:gd name="connsiteX925" fmla="*/ 939410 w 4043559"/>
              <a:gd name="connsiteY925" fmla="*/ 4741906 h 5209445"/>
              <a:gd name="connsiteX926" fmla="*/ 991547 w 4043559"/>
              <a:gd name="connsiteY926" fmla="*/ 4719562 h 5209445"/>
              <a:gd name="connsiteX927" fmla="*/ 995207 w 4043559"/>
              <a:gd name="connsiteY927" fmla="*/ 4719562 h 5209445"/>
              <a:gd name="connsiteX928" fmla="*/ 998872 w 4043559"/>
              <a:gd name="connsiteY928" fmla="*/ 4726886 h 5209445"/>
              <a:gd name="connsiteX929" fmla="*/ 998872 w 4043559"/>
              <a:gd name="connsiteY929" fmla="*/ 4730550 h 5209445"/>
              <a:gd name="connsiteX930" fmla="*/ 984222 w 4043559"/>
              <a:gd name="connsiteY930" fmla="*/ 4745201 h 5209445"/>
              <a:gd name="connsiteX931" fmla="*/ 995207 w 4043559"/>
              <a:gd name="connsiteY931" fmla="*/ 4756189 h 5209445"/>
              <a:gd name="connsiteX932" fmla="*/ 984223 w 4043559"/>
              <a:gd name="connsiteY932" fmla="*/ 4770838 h 5209445"/>
              <a:gd name="connsiteX933" fmla="*/ 984222 w 4043559"/>
              <a:gd name="connsiteY933" fmla="*/ 4778166 h 5209445"/>
              <a:gd name="connsiteX934" fmla="*/ 991547 w 4043559"/>
              <a:gd name="connsiteY934" fmla="*/ 4778166 h 5209445"/>
              <a:gd name="connsiteX935" fmla="*/ 991547 w 4043559"/>
              <a:gd name="connsiteY935" fmla="*/ 4789155 h 5209445"/>
              <a:gd name="connsiteX936" fmla="*/ 976894 w 4043559"/>
              <a:gd name="connsiteY936" fmla="*/ 4792816 h 5209445"/>
              <a:gd name="connsiteX937" fmla="*/ 971860 w 4043559"/>
              <a:gd name="connsiteY937" fmla="*/ 4776334 h 5209445"/>
              <a:gd name="connsiteX938" fmla="*/ 967301 w 4043559"/>
              <a:gd name="connsiteY938" fmla="*/ 4772124 h 5209445"/>
              <a:gd name="connsiteX939" fmla="*/ 953007 w 4043559"/>
              <a:gd name="connsiteY939" fmla="*/ 4782843 h 5209445"/>
              <a:gd name="connsiteX940" fmla="*/ 949474 w 4043559"/>
              <a:gd name="connsiteY940" fmla="*/ 4775769 h 5209445"/>
              <a:gd name="connsiteX941" fmla="*/ 938436 w 4043559"/>
              <a:gd name="connsiteY941" fmla="*/ 4779080 h 5209445"/>
              <a:gd name="connsiteX942" fmla="*/ 896315 w 4043559"/>
              <a:gd name="connsiteY942" fmla="*/ 4803804 h 5209445"/>
              <a:gd name="connsiteX943" fmla="*/ 867013 w 4043559"/>
              <a:gd name="connsiteY943" fmla="*/ 4825782 h 5209445"/>
              <a:gd name="connsiteX944" fmla="*/ 815736 w 4043559"/>
              <a:gd name="connsiteY944" fmla="*/ 4855081 h 5209445"/>
              <a:gd name="connsiteX945" fmla="*/ 771784 w 4043559"/>
              <a:gd name="connsiteY945" fmla="*/ 4891712 h 5209445"/>
              <a:gd name="connsiteX946" fmla="*/ 724165 w 4043559"/>
              <a:gd name="connsiteY946" fmla="*/ 4921011 h 5209445"/>
              <a:gd name="connsiteX947" fmla="*/ 687542 w 4043559"/>
              <a:gd name="connsiteY947" fmla="*/ 4910025 h 5209445"/>
              <a:gd name="connsiteX948" fmla="*/ 691202 w 4043559"/>
              <a:gd name="connsiteY948" fmla="*/ 4895372 h 5209445"/>
              <a:gd name="connsiteX949" fmla="*/ 687541 w 4043559"/>
              <a:gd name="connsiteY949" fmla="*/ 4895373 h 5209445"/>
              <a:gd name="connsiteX950" fmla="*/ 628937 w 4043559"/>
              <a:gd name="connsiteY950" fmla="*/ 4917350 h 5209445"/>
              <a:gd name="connsiteX951" fmla="*/ 628937 w 4043559"/>
              <a:gd name="connsiteY951" fmla="*/ 4910025 h 5209445"/>
              <a:gd name="connsiteX952" fmla="*/ 665564 w 4043559"/>
              <a:gd name="connsiteY952" fmla="*/ 4877059 h 5209445"/>
              <a:gd name="connsiteX953" fmla="*/ 665564 w 4043559"/>
              <a:gd name="connsiteY953" fmla="*/ 4873395 h 5209445"/>
              <a:gd name="connsiteX954" fmla="*/ 661900 w 4043559"/>
              <a:gd name="connsiteY954" fmla="*/ 4873395 h 5209445"/>
              <a:gd name="connsiteX955" fmla="*/ 563007 w 4043559"/>
              <a:gd name="connsiteY955" fmla="*/ 4917351 h 5209445"/>
              <a:gd name="connsiteX956" fmla="*/ 504403 w 4043559"/>
              <a:gd name="connsiteY956" fmla="*/ 4946652 h 5209445"/>
              <a:gd name="connsiteX957" fmla="*/ 500742 w 4043559"/>
              <a:gd name="connsiteY957" fmla="*/ 4939324 h 5209445"/>
              <a:gd name="connsiteX958" fmla="*/ 544694 w 4043559"/>
              <a:gd name="connsiteY958" fmla="*/ 4910025 h 5209445"/>
              <a:gd name="connsiteX959" fmla="*/ 617948 w 4043559"/>
              <a:gd name="connsiteY959" fmla="*/ 4858745 h 5209445"/>
              <a:gd name="connsiteX960" fmla="*/ 669224 w 4043559"/>
              <a:gd name="connsiteY960" fmla="*/ 4822119 h 5209445"/>
              <a:gd name="connsiteX961" fmla="*/ 675847 w 4043559"/>
              <a:gd name="connsiteY961" fmla="*/ 4809610 h 5209445"/>
              <a:gd name="connsiteX962" fmla="*/ 668370 w 4043559"/>
              <a:gd name="connsiteY962" fmla="*/ 4812145 h 5209445"/>
              <a:gd name="connsiteX963" fmla="*/ 620751 w 4043559"/>
              <a:gd name="connsiteY963" fmla="*/ 4841444 h 5209445"/>
              <a:gd name="connsiteX964" fmla="*/ 584128 w 4043559"/>
              <a:gd name="connsiteY964" fmla="*/ 4830458 h 5209445"/>
              <a:gd name="connsiteX965" fmla="*/ 587788 w 4043559"/>
              <a:gd name="connsiteY965" fmla="*/ 4815805 h 5209445"/>
              <a:gd name="connsiteX966" fmla="*/ 584128 w 4043559"/>
              <a:gd name="connsiteY966" fmla="*/ 4815805 h 5209445"/>
              <a:gd name="connsiteX967" fmla="*/ 525523 w 4043559"/>
              <a:gd name="connsiteY967" fmla="*/ 4837784 h 5209445"/>
              <a:gd name="connsiteX968" fmla="*/ 525523 w 4043559"/>
              <a:gd name="connsiteY968" fmla="*/ 4830459 h 5209445"/>
              <a:gd name="connsiteX969" fmla="*/ 562150 w 4043559"/>
              <a:gd name="connsiteY969" fmla="*/ 4797491 h 5209445"/>
              <a:gd name="connsiteX970" fmla="*/ 562150 w 4043559"/>
              <a:gd name="connsiteY970" fmla="*/ 4793827 h 5209445"/>
              <a:gd name="connsiteX971" fmla="*/ 558486 w 4043559"/>
              <a:gd name="connsiteY971" fmla="*/ 4793828 h 5209445"/>
              <a:gd name="connsiteX972" fmla="*/ 459593 w 4043559"/>
              <a:gd name="connsiteY972" fmla="*/ 4837783 h 5209445"/>
              <a:gd name="connsiteX973" fmla="*/ 400989 w 4043559"/>
              <a:gd name="connsiteY973" fmla="*/ 4867085 h 5209445"/>
              <a:gd name="connsiteX974" fmla="*/ 397328 w 4043559"/>
              <a:gd name="connsiteY974" fmla="*/ 4859757 h 5209445"/>
              <a:gd name="connsiteX975" fmla="*/ 441280 w 4043559"/>
              <a:gd name="connsiteY975" fmla="*/ 4830459 h 5209445"/>
              <a:gd name="connsiteX976" fmla="*/ 514534 w 4043559"/>
              <a:gd name="connsiteY976" fmla="*/ 4779178 h 5209445"/>
              <a:gd name="connsiteX977" fmla="*/ 565811 w 4043559"/>
              <a:gd name="connsiteY977" fmla="*/ 4742551 h 5209445"/>
              <a:gd name="connsiteX978" fmla="*/ 598777 w 4043559"/>
              <a:gd name="connsiteY978" fmla="*/ 4720573 h 5209445"/>
              <a:gd name="connsiteX979" fmla="*/ 602441 w 4043559"/>
              <a:gd name="connsiteY979" fmla="*/ 4716913 h 5209445"/>
              <a:gd name="connsiteX980" fmla="*/ 606102 w 4043559"/>
              <a:gd name="connsiteY980" fmla="*/ 4724238 h 5209445"/>
              <a:gd name="connsiteX981" fmla="*/ 606102 w 4043559"/>
              <a:gd name="connsiteY981" fmla="*/ 4731562 h 5209445"/>
              <a:gd name="connsiteX982" fmla="*/ 580464 w 4043559"/>
              <a:gd name="connsiteY982" fmla="*/ 4749876 h 5209445"/>
              <a:gd name="connsiteX983" fmla="*/ 584128 w 4043559"/>
              <a:gd name="connsiteY983" fmla="*/ 4757200 h 5209445"/>
              <a:gd name="connsiteX984" fmla="*/ 646393 w 4043559"/>
              <a:gd name="connsiteY984" fmla="*/ 4735227 h 5209445"/>
              <a:gd name="connsiteX985" fmla="*/ 650057 w 4043559"/>
              <a:gd name="connsiteY985" fmla="*/ 4727902 h 5209445"/>
              <a:gd name="connsiteX986" fmla="*/ 650057 w 4043559"/>
              <a:gd name="connsiteY986" fmla="*/ 4724238 h 5209445"/>
              <a:gd name="connsiteX987" fmla="*/ 639065 w 4043559"/>
              <a:gd name="connsiteY987" fmla="*/ 4716913 h 5209445"/>
              <a:gd name="connsiteX988" fmla="*/ 639065 w 4043559"/>
              <a:gd name="connsiteY988" fmla="*/ 4709588 h 5209445"/>
              <a:gd name="connsiteX989" fmla="*/ 661042 w 4043559"/>
              <a:gd name="connsiteY989" fmla="*/ 4709589 h 5209445"/>
              <a:gd name="connsiteX990" fmla="*/ 686681 w 4043559"/>
              <a:gd name="connsiteY990" fmla="*/ 4680286 h 5209445"/>
              <a:gd name="connsiteX991" fmla="*/ 694009 w 4043559"/>
              <a:gd name="connsiteY991" fmla="*/ 4687610 h 5209445"/>
              <a:gd name="connsiteX992" fmla="*/ 694008 w 4043559"/>
              <a:gd name="connsiteY992" fmla="*/ 4694935 h 5209445"/>
              <a:gd name="connsiteX993" fmla="*/ 675695 w 4043559"/>
              <a:gd name="connsiteY993" fmla="*/ 4709589 h 5209445"/>
              <a:gd name="connsiteX994" fmla="*/ 675696 w 4043559"/>
              <a:gd name="connsiteY994" fmla="*/ 4713249 h 5209445"/>
              <a:gd name="connsiteX995" fmla="*/ 686681 w 4043559"/>
              <a:gd name="connsiteY995" fmla="*/ 4724238 h 5209445"/>
              <a:gd name="connsiteX996" fmla="*/ 785576 w 4043559"/>
              <a:gd name="connsiteY996" fmla="*/ 4683947 h 5209445"/>
              <a:gd name="connsiteX997" fmla="*/ 888133 w 4043559"/>
              <a:gd name="connsiteY997" fmla="*/ 4639995 h 5209445"/>
              <a:gd name="connsiteX998" fmla="*/ 2608732 w 4043559"/>
              <a:gd name="connsiteY998" fmla="*/ 4639926 h 5209445"/>
              <a:gd name="connsiteX999" fmla="*/ 2611381 w 4043559"/>
              <a:gd name="connsiteY999" fmla="*/ 4647676 h 5209445"/>
              <a:gd name="connsiteX1000" fmla="*/ 2610891 w 4043559"/>
              <a:gd name="connsiteY1000" fmla="*/ 4651303 h 5209445"/>
              <a:gd name="connsiteX1001" fmla="*/ 2602650 w 4043559"/>
              <a:gd name="connsiteY1001" fmla="*/ 4657583 h 5209445"/>
              <a:gd name="connsiteX1002" fmla="*/ 2600001 w 4043559"/>
              <a:gd name="connsiteY1002" fmla="*/ 4649831 h 5209445"/>
              <a:gd name="connsiteX1003" fmla="*/ 2600491 w 4043559"/>
              <a:gd name="connsiteY1003" fmla="*/ 4646204 h 5209445"/>
              <a:gd name="connsiteX1004" fmla="*/ 2608732 w 4043559"/>
              <a:gd name="connsiteY1004" fmla="*/ 4639926 h 5209445"/>
              <a:gd name="connsiteX1005" fmla="*/ 641835 w 4043559"/>
              <a:gd name="connsiteY1005" fmla="*/ 4639675 h 5209445"/>
              <a:gd name="connsiteX1006" fmla="*/ 645495 w 4043559"/>
              <a:gd name="connsiteY1006" fmla="*/ 4647000 h 5209445"/>
              <a:gd name="connsiteX1007" fmla="*/ 645496 w 4043559"/>
              <a:gd name="connsiteY1007" fmla="*/ 4665313 h 5209445"/>
              <a:gd name="connsiteX1008" fmla="*/ 575905 w 4043559"/>
              <a:gd name="connsiteY1008" fmla="*/ 4694616 h 5209445"/>
              <a:gd name="connsiteX1009" fmla="*/ 550264 w 4043559"/>
              <a:gd name="connsiteY1009" fmla="*/ 4709265 h 5209445"/>
              <a:gd name="connsiteX1010" fmla="*/ 535614 w 4043559"/>
              <a:gd name="connsiteY1010" fmla="*/ 4709266 h 5209445"/>
              <a:gd name="connsiteX1011" fmla="*/ 528289 w 4043559"/>
              <a:gd name="connsiteY1011" fmla="*/ 4701940 h 5209445"/>
              <a:gd name="connsiteX1012" fmla="*/ 590554 w 4043559"/>
              <a:gd name="connsiteY1012" fmla="*/ 4672638 h 5209445"/>
              <a:gd name="connsiteX1013" fmla="*/ 630846 w 4043559"/>
              <a:gd name="connsiteY1013" fmla="*/ 4643336 h 5209445"/>
              <a:gd name="connsiteX1014" fmla="*/ 641835 w 4043559"/>
              <a:gd name="connsiteY1014" fmla="*/ 4639675 h 5209445"/>
              <a:gd name="connsiteX1015" fmla="*/ 1889848 w 4043559"/>
              <a:gd name="connsiteY1015" fmla="*/ 4639621 h 5209445"/>
              <a:gd name="connsiteX1016" fmla="*/ 1871534 w 4043559"/>
              <a:gd name="connsiteY1016" fmla="*/ 4657935 h 5209445"/>
              <a:gd name="connsiteX1017" fmla="*/ 1875198 w 4043559"/>
              <a:gd name="connsiteY1017" fmla="*/ 4657936 h 5209445"/>
              <a:gd name="connsiteX1018" fmla="*/ 1889847 w 4043559"/>
              <a:gd name="connsiteY1018" fmla="*/ 4650610 h 5209445"/>
              <a:gd name="connsiteX1019" fmla="*/ 564917 w 4043559"/>
              <a:gd name="connsiteY1019" fmla="*/ 4632350 h 5209445"/>
              <a:gd name="connsiteX1020" fmla="*/ 564916 w 4043559"/>
              <a:gd name="connsiteY1020" fmla="*/ 4636011 h 5209445"/>
              <a:gd name="connsiteX1021" fmla="*/ 539278 w 4043559"/>
              <a:gd name="connsiteY1021" fmla="*/ 4650664 h 5209445"/>
              <a:gd name="connsiteX1022" fmla="*/ 535614 w 4043559"/>
              <a:gd name="connsiteY1022" fmla="*/ 4643335 h 5209445"/>
              <a:gd name="connsiteX1023" fmla="*/ 546603 w 4043559"/>
              <a:gd name="connsiteY1023" fmla="*/ 4632351 h 5209445"/>
              <a:gd name="connsiteX1024" fmla="*/ 2478171 w 4043559"/>
              <a:gd name="connsiteY1024" fmla="*/ 4629744 h 5209445"/>
              <a:gd name="connsiteX1025" fmla="*/ 2468949 w 4043559"/>
              <a:gd name="connsiteY1025" fmla="*/ 4643279 h 5209445"/>
              <a:gd name="connsiteX1026" fmla="*/ 2468457 w 4043559"/>
              <a:gd name="connsiteY1026" fmla="*/ 4646910 h 5209445"/>
              <a:gd name="connsiteX1027" fmla="*/ 2474735 w 4043559"/>
              <a:gd name="connsiteY1027" fmla="*/ 4655151 h 5209445"/>
              <a:gd name="connsiteX1028" fmla="*/ 2489061 w 4043559"/>
              <a:gd name="connsiteY1028" fmla="*/ 4631217 h 5209445"/>
              <a:gd name="connsiteX1029" fmla="*/ 3049991 w 4043559"/>
              <a:gd name="connsiteY1029" fmla="*/ 4629379 h 5209445"/>
              <a:gd name="connsiteX1030" fmla="*/ 3053622 w 4043559"/>
              <a:gd name="connsiteY1030" fmla="*/ 4629871 h 5209445"/>
              <a:gd name="connsiteX1031" fmla="*/ 3063039 w 4043559"/>
              <a:gd name="connsiteY1031" fmla="*/ 4642233 h 5209445"/>
              <a:gd name="connsiteX1032" fmla="*/ 3062548 w 4043559"/>
              <a:gd name="connsiteY1032" fmla="*/ 4645861 h 5209445"/>
              <a:gd name="connsiteX1033" fmla="*/ 3031056 w 4043559"/>
              <a:gd name="connsiteY1033" fmla="*/ 4660085 h 5209445"/>
              <a:gd name="connsiteX1034" fmla="*/ 3027916 w 4043559"/>
              <a:gd name="connsiteY1034" fmla="*/ 4655963 h 5209445"/>
              <a:gd name="connsiteX1035" fmla="*/ 3049991 w 4043559"/>
              <a:gd name="connsiteY1035" fmla="*/ 4629379 h 5209445"/>
              <a:gd name="connsiteX1036" fmla="*/ 1623290 w 4043559"/>
              <a:gd name="connsiteY1036" fmla="*/ 4621681 h 5209445"/>
              <a:gd name="connsiteX1037" fmla="*/ 1630615 w 4043559"/>
              <a:gd name="connsiteY1037" fmla="*/ 4621681 h 5209445"/>
              <a:gd name="connsiteX1038" fmla="*/ 1637939 w 4043559"/>
              <a:gd name="connsiteY1038" fmla="*/ 4629006 h 5209445"/>
              <a:gd name="connsiteX1039" fmla="*/ 1582998 w 4043559"/>
              <a:gd name="connsiteY1039" fmla="*/ 4647319 h 5209445"/>
              <a:gd name="connsiteX1040" fmla="*/ 1582999 w 4043559"/>
              <a:gd name="connsiteY1040" fmla="*/ 4639994 h 5209445"/>
              <a:gd name="connsiteX1041" fmla="*/ 1623290 w 4043559"/>
              <a:gd name="connsiteY1041" fmla="*/ 4621681 h 5209445"/>
              <a:gd name="connsiteX1042" fmla="*/ 1122548 w 4043559"/>
              <a:gd name="connsiteY1042" fmla="*/ 4621681 h 5209445"/>
              <a:gd name="connsiteX1043" fmla="*/ 1129873 w 4043559"/>
              <a:gd name="connsiteY1043" fmla="*/ 4621682 h 5209445"/>
              <a:gd name="connsiteX1044" fmla="*/ 1137198 w 4043559"/>
              <a:gd name="connsiteY1044" fmla="*/ 4629007 h 5209445"/>
              <a:gd name="connsiteX1045" fmla="*/ 1082257 w 4043559"/>
              <a:gd name="connsiteY1045" fmla="*/ 4647319 h 5209445"/>
              <a:gd name="connsiteX1046" fmla="*/ 1082258 w 4043559"/>
              <a:gd name="connsiteY1046" fmla="*/ 4639995 h 5209445"/>
              <a:gd name="connsiteX1047" fmla="*/ 1122548 w 4043559"/>
              <a:gd name="connsiteY1047" fmla="*/ 4621681 h 5209445"/>
              <a:gd name="connsiteX1048" fmla="*/ 2698225 w 4043559"/>
              <a:gd name="connsiteY1048" fmla="*/ 4615070 h 5209445"/>
              <a:gd name="connsiteX1049" fmla="*/ 2698214 w 4043559"/>
              <a:gd name="connsiteY1049" fmla="*/ 4615153 h 5209445"/>
              <a:gd name="connsiteX1050" fmla="*/ 2701842 w 4043559"/>
              <a:gd name="connsiteY1050" fmla="*/ 4615644 h 5209445"/>
              <a:gd name="connsiteX1051" fmla="*/ 2702271 w 4043559"/>
              <a:gd name="connsiteY1051" fmla="*/ 4615617 h 5209445"/>
              <a:gd name="connsiteX1052" fmla="*/ 2634344 w 4043559"/>
              <a:gd name="connsiteY1052" fmla="*/ 4613905 h 5209445"/>
              <a:gd name="connsiteX1053" fmla="*/ 2626199 w 4043559"/>
              <a:gd name="connsiteY1053" fmla="*/ 4620111 h 5209445"/>
              <a:gd name="connsiteX1054" fmla="*/ 2625558 w 4043559"/>
              <a:gd name="connsiteY1054" fmla="*/ 4616732 h 5209445"/>
              <a:gd name="connsiteX1055" fmla="*/ 2621628 w 4043559"/>
              <a:gd name="connsiteY1055" fmla="*/ 4622026 h 5209445"/>
              <a:gd name="connsiteX1056" fmla="*/ 2622077 w 4043559"/>
              <a:gd name="connsiteY1056" fmla="*/ 4623250 h 5209445"/>
              <a:gd name="connsiteX1057" fmla="*/ 2621586 w 4043559"/>
              <a:gd name="connsiteY1057" fmla="*/ 4626878 h 5209445"/>
              <a:gd name="connsiteX1058" fmla="*/ 2617955 w 4043559"/>
              <a:gd name="connsiteY1058" fmla="*/ 4626387 h 5209445"/>
              <a:gd name="connsiteX1059" fmla="*/ 2617910 w 4043559"/>
              <a:gd name="connsiteY1059" fmla="*/ 4626328 h 5209445"/>
              <a:gd name="connsiteX1060" fmla="*/ 2594319 w 4043559"/>
              <a:gd name="connsiteY1060" fmla="*/ 4645454 h 5209445"/>
              <a:gd name="connsiteX1061" fmla="*/ 2592367 w 4043559"/>
              <a:gd name="connsiteY1061" fmla="*/ 4659887 h 5209445"/>
              <a:gd name="connsiteX1062" fmla="*/ 2594897 w 4043559"/>
              <a:gd name="connsiteY1062" fmla="*/ 4660229 h 5209445"/>
              <a:gd name="connsiteX1063" fmla="*/ 2593157 w 4043559"/>
              <a:gd name="connsiteY1063" fmla="*/ 4663776 h 5209445"/>
              <a:gd name="connsiteX1064" fmla="*/ 2606386 w 4043559"/>
              <a:gd name="connsiteY1064" fmla="*/ 4665565 h 5209445"/>
              <a:gd name="connsiteX1065" fmla="*/ 2634543 w 4043559"/>
              <a:gd name="connsiteY1065" fmla="*/ 4621324 h 5209445"/>
              <a:gd name="connsiteX1066" fmla="*/ 2635525 w 4043559"/>
              <a:gd name="connsiteY1066" fmla="*/ 4614066 h 5209445"/>
              <a:gd name="connsiteX1067" fmla="*/ 1247080 w 4043559"/>
              <a:gd name="connsiteY1067" fmla="*/ 4610692 h 5209445"/>
              <a:gd name="connsiteX1068" fmla="*/ 1247080 w 4043559"/>
              <a:gd name="connsiteY1068" fmla="*/ 4627994 h 5209445"/>
              <a:gd name="connsiteX1069" fmla="*/ 1247936 w 4043559"/>
              <a:gd name="connsiteY1069" fmla="*/ 4627995 h 5209445"/>
              <a:gd name="connsiteX1070" fmla="*/ 1249346 w 4043559"/>
              <a:gd name="connsiteY1070" fmla="*/ 4628396 h 5209445"/>
              <a:gd name="connsiteX1071" fmla="*/ 1254404 w 4043559"/>
              <a:gd name="connsiteY1071" fmla="*/ 4610692 h 5209445"/>
              <a:gd name="connsiteX1072" fmla="*/ 2856637 w 4043559"/>
              <a:gd name="connsiteY1072" fmla="*/ 4610620 h 5209445"/>
              <a:gd name="connsiteX1073" fmla="*/ 2843783 w 4043559"/>
              <a:gd name="connsiteY1073" fmla="*/ 4623668 h 5209445"/>
              <a:gd name="connsiteX1074" fmla="*/ 2847414 w 4043559"/>
              <a:gd name="connsiteY1074" fmla="*/ 4624159 h 5209445"/>
              <a:gd name="connsiteX1075" fmla="*/ 2860268 w 4043559"/>
              <a:gd name="connsiteY1075" fmla="*/ 4611111 h 5209445"/>
              <a:gd name="connsiteX1076" fmla="*/ 2684630 w 4043559"/>
              <a:gd name="connsiteY1076" fmla="*/ 4597269 h 5209445"/>
              <a:gd name="connsiteX1077" fmla="*/ 2679314 w 4043559"/>
              <a:gd name="connsiteY1077" fmla="*/ 4599477 h 5209445"/>
              <a:gd name="connsiteX1078" fmla="*/ 2681538 w 4043559"/>
              <a:gd name="connsiteY1078" fmla="*/ 4601809 h 5209445"/>
              <a:gd name="connsiteX1079" fmla="*/ 370793 w 4043559"/>
              <a:gd name="connsiteY1079" fmla="*/ 4595720 h 5209445"/>
              <a:gd name="connsiteX1080" fmla="*/ 370792 w 4043559"/>
              <a:gd name="connsiteY1080" fmla="*/ 4606708 h 5209445"/>
              <a:gd name="connsiteX1081" fmla="*/ 356143 w 4043559"/>
              <a:gd name="connsiteY1081" fmla="*/ 4614033 h 5209445"/>
              <a:gd name="connsiteX1082" fmla="*/ 348815 w 4043559"/>
              <a:gd name="connsiteY1082" fmla="*/ 4614033 h 5209445"/>
              <a:gd name="connsiteX1083" fmla="*/ 348815 w 4043559"/>
              <a:gd name="connsiteY1083" fmla="*/ 4610373 h 5209445"/>
              <a:gd name="connsiteX1084" fmla="*/ 370793 w 4043559"/>
              <a:gd name="connsiteY1084" fmla="*/ 4595720 h 5209445"/>
              <a:gd name="connsiteX1085" fmla="*/ 1955776 w 4043559"/>
              <a:gd name="connsiteY1085" fmla="*/ 4595670 h 5209445"/>
              <a:gd name="connsiteX1086" fmla="*/ 1926474 w 4043559"/>
              <a:gd name="connsiteY1086" fmla="*/ 4613984 h 5209445"/>
              <a:gd name="connsiteX1087" fmla="*/ 1926475 w 4043559"/>
              <a:gd name="connsiteY1087" fmla="*/ 4621309 h 5209445"/>
              <a:gd name="connsiteX1088" fmla="*/ 1936287 w 4043559"/>
              <a:gd name="connsiteY1088" fmla="*/ 4621308 h 5209445"/>
              <a:gd name="connsiteX1089" fmla="*/ 1946619 w 4043559"/>
              <a:gd name="connsiteY1089" fmla="*/ 4614718 h 5209445"/>
              <a:gd name="connsiteX1090" fmla="*/ 1959441 w 4043559"/>
              <a:gd name="connsiteY1090" fmla="*/ 4599330 h 5209445"/>
              <a:gd name="connsiteX1091" fmla="*/ 1955776 w 4043559"/>
              <a:gd name="connsiteY1091" fmla="*/ 4595670 h 5209445"/>
              <a:gd name="connsiteX1092" fmla="*/ 2649097 w 4043559"/>
              <a:gd name="connsiteY1092" fmla="*/ 4594635 h 5209445"/>
              <a:gd name="connsiteX1093" fmla="*/ 2648851 w 4043559"/>
              <a:gd name="connsiteY1093" fmla="*/ 4594797 h 5209445"/>
              <a:gd name="connsiteX1094" fmla="*/ 2644257 w 4043559"/>
              <a:gd name="connsiteY1094" fmla="*/ 4604158 h 5209445"/>
              <a:gd name="connsiteX1095" fmla="*/ 2647888 w 4043559"/>
              <a:gd name="connsiteY1095" fmla="*/ 4604649 h 5209445"/>
              <a:gd name="connsiteX1096" fmla="*/ 2652500 w 4043559"/>
              <a:gd name="connsiteY1096" fmla="*/ 4597881 h 5209445"/>
              <a:gd name="connsiteX1097" fmla="*/ 2652586 w 4043559"/>
              <a:gd name="connsiteY1097" fmla="*/ 4597251 h 5209445"/>
              <a:gd name="connsiteX1098" fmla="*/ 1486016 w 4043559"/>
              <a:gd name="connsiteY1098" fmla="*/ 4587703 h 5209445"/>
              <a:gd name="connsiteX1099" fmla="*/ 1489676 w 4043559"/>
              <a:gd name="connsiteY1099" fmla="*/ 4595028 h 5209445"/>
              <a:gd name="connsiteX1100" fmla="*/ 1431075 w 4043559"/>
              <a:gd name="connsiteY1100" fmla="*/ 4638983 h 5209445"/>
              <a:gd name="connsiteX1101" fmla="*/ 1419678 w 4043559"/>
              <a:gd name="connsiteY1101" fmla="*/ 4653940 h 5209445"/>
              <a:gd name="connsiteX1102" fmla="*/ 1425502 w 4043559"/>
              <a:gd name="connsiteY1102" fmla="*/ 4658308 h 5209445"/>
              <a:gd name="connsiteX1103" fmla="*/ 1425502 w 4043559"/>
              <a:gd name="connsiteY1103" fmla="*/ 4661972 h 5209445"/>
              <a:gd name="connsiteX1104" fmla="*/ 1411767 w 4043559"/>
              <a:gd name="connsiteY1104" fmla="*/ 4666551 h 5209445"/>
              <a:gd name="connsiteX1105" fmla="*/ 1407920 w 4043559"/>
              <a:gd name="connsiteY1105" fmla="*/ 4678092 h 5209445"/>
              <a:gd name="connsiteX1106" fmla="*/ 1409098 w 4043559"/>
              <a:gd name="connsiteY1106" fmla="*/ 4679270 h 5209445"/>
              <a:gd name="connsiteX1107" fmla="*/ 1412762 w 4043559"/>
              <a:gd name="connsiteY1107" fmla="*/ 4679270 h 5209445"/>
              <a:gd name="connsiteX1108" fmla="*/ 1460377 w 4043559"/>
              <a:gd name="connsiteY1108" fmla="*/ 4638982 h 5209445"/>
              <a:gd name="connsiteX1109" fmla="*/ 1500666 w 4043559"/>
              <a:gd name="connsiteY1109" fmla="*/ 4624330 h 5209445"/>
              <a:gd name="connsiteX1110" fmla="*/ 1507990 w 4043559"/>
              <a:gd name="connsiteY1110" fmla="*/ 4613341 h 5209445"/>
              <a:gd name="connsiteX1111" fmla="*/ 1500666 w 4043559"/>
              <a:gd name="connsiteY1111" fmla="*/ 4613342 h 5209445"/>
              <a:gd name="connsiteX1112" fmla="*/ 1500665 w 4043559"/>
              <a:gd name="connsiteY1112" fmla="*/ 4606017 h 5209445"/>
              <a:gd name="connsiteX1113" fmla="*/ 1515319 w 4043559"/>
              <a:gd name="connsiteY1113" fmla="*/ 4606017 h 5209445"/>
              <a:gd name="connsiteX1114" fmla="*/ 1522643 w 4043559"/>
              <a:gd name="connsiteY1114" fmla="*/ 4617005 h 5209445"/>
              <a:gd name="connsiteX1115" fmla="*/ 1464038 w 4043559"/>
              <a:gd name="connsiteY1115" fmla="*/ 4653632 h 5209445"/>
              <a:gd name="connsiteX1116" fmla="*/ 1423747 w 4043559"/>
              <a:gd name="connsiteY1116" fmla="*/ 4679270 h 5209445"/>
              <a:gd name="connsiteX1117" fmla="*/ 1404062 w 4043559"/>
              <a:gd name="connsiteY1117" fmla="*/ 4695295 h 5209445"/>
              <a:gd name="connsiteX1118" fmla="*/ 1388875 w 4043559"/>
              <a:gd name="connsiteY1118" fmla="*/ 4703258 h 5209445"/>
              <a:gd name="connsiteX1119" fmla="*/ 1388875 w 4043559"/>
              <a:gd name="connsiteY1119" fmla="*/ 4709588 h 5209445"/>
              <a:gd name="connsiteX1120" fmla="*/ 1374222 w 4043559"/>
              <a:gd name="connsiteY1120" fmla="*/ 4713249 h 5209445"/>
              <a:gd name="connsiteX1121" fmla="*/ 1373450 w 4043559"/>
              <a:gd name="connsiteY1121" fmla="*/ 4710722 h 5209445"/>
              <a:gd name="connsiteX1122" fmla="*/ 1354157 w 4043559"/>
              <a:gd name="connsiteY1122" fmla="*/ 4719562 h 5209445"/>
              <a:gd name="connsiteX1123" fmla="*/ 1352110 w 4043559"/>
              <a:gd name="connsiteY1123" fmla="*/ 4717514 h 5209445"/>
              <a:gd name="connsiteX1124" fmla="*/ 1333935 w 4043559"/>
              <a:gd name="connsiteY1124" fmla="*/ 4727901 h 5209445"/>
              <a:gd name="connsiteX1125" fmla="*/ 1330270 w 4043559"/>
              <a:gd name="connsiteY1125" fmla="*/ 4720573 h 5209445"/>
              <a:gd name="connsiteX1126" fmla="*/ 1341259 w 4043559"/>
              <a:gd name="connsiteY1126" fmla="*/ 4709588 h 5209445"/>
              <a:gd name="connsiteX1127" fmla="*/ 1352296 w 4043559"/>
              <a:gd name="connsiteY1127" fmla="*/ 4709588 h 5209445"/>
              <a:gd name="connsiteX1128" fmla="*/ 1356993 w 4043559"/>
              <a:gd name="connsiteY1128" fmla="*/ 4693144 h 5209445"/>
              <a:gd name="connsiteX1129" fmla="*/ 1350492 w 4043559"/>
              <a:gd name="connsiteY1129" fmla="*/ 4695094 h 5209445"/>
              <a:gd name="connsiteX1130" fmla="*/ 1350493 w 4043559"/>
              <a:gd name="connsiteY1130" fmla="*/ 4708573 h 5209445"/>
              <a:gd name="connsiteX1131" fmla="*/ 1324855 w 4043559"/>
              <a:gd name="connsiteY1131" fmla="*/ 4708573 h 5209445"/>
              <a:gd name="connsiteX1132" fmla="*/ 1304252 w 4043559"/>
              <a:gd name="connsiteY1132" fmla="*/ 4721392 h 5209445"/>
              <a:gd name="connsiteX1133" fmla="*/ 1295042 w 4043559"/>
              <a:gd name="connsiteY1133" fmla="*/ 4723417 h 5209445"/>
              <a:gd name="connsiteX1134" fmla="*/ 1293643 w 4043559"/>
              <a:gd name="connsiteY1134" fmla="*/ 4724238 h 5209445"/>
              <a:gd name="connsiteX1135" fmla="*/ 1264341 w 4043559"/>
              <a:gd name="connsiteY1135" fmla="*/ 4746215 h 5209445"/>
              <a:gd name="connsiteX1136" fmla="*/ 1213064 w 4043559"/>
              <a:gd name="connsiteY1136" fmla="*/ 4775514 h 5209445"/>
              <a:gd name="connsiteX1137" fmla="*/ 1169113 w 4043559"/>
              <a:gd name="connsiteY1137" fmla="*/ 4812144 h 5209445"/>
              <a:gd name="connsiteX1138" fmla="*/ 1121493 w 4043559"/>
              <a:gd name="connsiteY1138" fmla="*/ 4841443 h 5209445"/>
              <a:gd name="connsiteX1139" fmla="*/ 1084870 w 4043559"/>
              <a:gd name="connsiteY1139" fmla="*/ 4830459 h 5209445"/>
              <a:gd name="connsiteX1140" fmla="*/ 1088530 w 4043559"/>
              <a:gd name="connsiteY1140" fmla="*/ 4815805 h 5209445"/>
              <a:gd name="connsiteX1141" fmla="*/ 1084870 w 4043559"/>
              <a:gd name="connsiteY1141" fmla="*/ 4815805 h 5209445"/>
              <a:gd name="connsiteX1142" fmla="*/ 1026265 w 4043559"/>
              <a:gd name="connsiteY1142" fmla="*/ 4837783 h 5209445"/>
              <a:gd name="connsiteX1143" fmla="*/ 1026265 w 4043559"/>
              <a:gd name="connsiteY1143" fmla="*/ 4830458 h 5209445"/>
              <a:gd name="connsiteX1144" fmla="*/ 1039421 w 4043559"/>
              <a:gd name="connsiteY1144" fmla="*/ 4823057 h 5209445"/>
              <a:gd name="connsiteX1145" fmla="*/ 1016269 w 4043559"/>
              <a:gd name="connsiteY1145" fmla="*/ 4829444 h 5209445"/>
              <a:gd name="connsiteX1146" fmla="*/ 973233 w 4043559"/>
              <a:gd name="connsiteY1146" fmla="*/ 4851420 h 5209445"/>
              <a:gd name="connsiteX1147" fmla="*/ 947592 w 4043559"/>
              <a:gd name="connsiteY1147" fmla="*/ 4866070 h 5209445"/>
              <a:gd name="connsiteX1148" fmla="*/ 932942 w 4043559"/>
              <a:gd name="connsiteY1148" fmla="*/ 4866070 h 5209445"/>
              <a:gd name="connsiteX1149" fmla="*/ 925618 w 4043559"/>
              <a:gd name="connsiteY1149" fmla="*/ 4858745 h 5209445"/>
              <a:gd name="connsiteX1150" fmla="*/ 927794 w 4043559"/>
              <a:gd name="connsiteY1150" fmla="*/ 4857060 h 5209445"/>
              <a:gd name="connsiteX1151" fmla="*/ 901730 w 4043559"/>
              <a:gd name="connsiteY1151" fmla="*/ 4867085 h 5209445"/>
              <a:gd name="connsiteX1152" fmla="*/ 898070 w 4043559"/>
              <a:gd name="connsiteY1152" fmla="*/ 4859757 h 5209445"/>
              <a:gd name="connsiteX1153" fmla="*/ 942022 w 4043559"/>
              <a:gd name="connsiteY1153" fmla="*/ 4830458 h 5209445"/>
              <a:gd name="connsiteX1154" fmla="*/ 1015276 w 4043559"/>
              <a:gd name="connsiteY1154" fmla="*/ 4779178 h 5209445"/>
              <a:gd name="connsiteX1155" fmla="*/ 1066553 w 4043559"/>
              <a:gd name="connsiteY1155" fmla="*/ 4742551 h 5209445"/>
              <a:gd name="connsiteX1156" fmla="*/ 1099519 w 4043559"/>
              <a:gd name="connsiteY1156" fmla="*/ 4720573 h 5209445"/>
              <a:gd name="connsiteX1157" fmla="*/ 1103183 w 4043559"/>
              <a:gd name="connsiteY1157" fmla="*/ 4716913 h 5209445"/>
              <a:gd name="connsiteX1158" fmla="*/ 1106844 w 4043559"/>
              <a:gd name="connsiteY1158" fmla="*/ 4724237 h 5209445"/>
              <a:gd name="connsiteX1159" fmla="*/ 1106844 w 4043559"/>
              <a:gd name="connsiteY1159" fmla="*/ 4731563 h 5209445"/>
              <a:gd name="connsiteX1160" fmla="*/ 1081205 w 4043559"/>
              <a:gd name="connsiteY1160" fmla="*/ 4749876 h 5209445"/>
              <a:gd name="connsiteX1161" fmla="*/ 1084869 w 4043559"/>
              <a:gd name="connsiteY1161" fmla="*/ 4757201 h 5209445"/>
              <a:gd name="connsiteX1162" fmla="*/ 1147136 w 4043559"/>
              <a:gd name="connsiteY1162" fmla="*/ 4735226 h 5209445"/>
              <a:gd name="connsiteX1163" fmla="*/ 1150799 w 4043559"/>
              <a:gd name="connsiteY1163" fmla="*/ 4727902 h 5209445"/>
              <a:gd name="connsiteX1164" fmla="*/ 1150799 w 4043559"/>
              <a:gd name="connsiteY1164" fmla="*/ 4724238 h 5209445"/>
              <a:gd name="connsiteX1165" fmla="*/ 1139807 w 4043559"/>
              <a:gd name="connsiteY1165" fmla="*/ 4716913 h 5209445"/>
              <a:gd name="connsiteX1166" fmla="*/ 1139807 w 4043559"/>
              <a:gd name="connsiteY1166" fmla="*/ 4709588 h 5209445"/>
              <a:gd name="connsiteX1167" fmla="*/ 1161784 w 4043559"/>
              <a:gd name="connsiteY1167" fmla="*/ 4709588 h 5209445"/>
              <a:gd name="connsiteX1168" fmla="*/ 1187423 w 4043559"/>
              <a:gd name="connsiteY1168" fmla="*/ 4680286 h 5209445"/>
              <a:gd name="connsiteX1169" fmla="*/ 1194751 w 4043559"/>
              <a:gd name="connsiteY1169" fmla="*/ 4687610 h 5209445"/>
              <a:gd name="connsiteX1170" fmla="*/ 1194750 w 4043559"/>
              <a:gd name="connsiteY1170" fmla="*/ 4694935 h 5209445"/>
              <a:gd name="connsiteX1171" fmla="*/ 1176437 w 4043559"/>
              <a:gd name="connsiteY1171" fmla="*/ 4709588 h 5209445"/>
              <a:gd name="connsiteX1172" fmla="*/ 1176437 w 4043559"/>
              <a:gd name="connsiteY1172" fmla="*/ 4713249 h 5209445"/>
              <a:gd name="connsiteX1173" fmla="*/ 1185671 w 4043559"/>
              <a:gd name="connsiteY1173" fmla="*/ 4722486 h 5209445"/>
              <a:gd name="connsiteX1174" fmla="*/ 1185671 w 4043559"/>
              <a:gd name="connsiteY1174" fmla="*/ 4719561 h 5209445"/>
              <a:gd name="connsiteX1175" fmla="*/ 1225962 w 4043559"/>
              <a:gd name="connsiteY1175" fmla="*/ 4701248 h 5209445"/>
              <a:gd name="connsiteX1176" fmla="*/ 1233287 w 4043559"/>
              <a:gd name="connsiteY1176" fmla="*/ 4701248 h 5209445"/>
              <a:gd name="connsiteX1177" fmla="*/ 1238903 w 4043559"/>
              <a:gd name="connsiteY1177" fmla="*/ 4706865 h 5209445"/>
              <a:gd name="connsiteX1178" fmla="*/ 1245882 w 4043559"/>
              <a:gd name="connsiteY1178" fmla="*/ 4703491 h 5209445"/>
              <a:gd name="connsiteX1179" fmla="*/ 1243358 w 4043559"/>
              <a:gd name="connsiteY1179" fmla="*/ 4701247 h 5209445"/>
              <a:gd name="connsiteX1180" fmla="*/ 1236948 w 4043559"/>
              <a:gd name="connsiteY1180" fmla="*/ 4679271 h 5209445"/>
              <a:gd name="connsiteX1181" fmla="*/ 1247936 w 4043559"/>
              <a:gd name="connsiteY1181" fmla="*/ 4675610 h 5209445"/>
              <a:gd name="connsiteX1182" fmla="*/ 1255261 w 4043559"/>
              <a:gd name="connsiteY1182" fmla="*/ 4679270 h 5209445"/>
              <a:gd name="connsiteX1183" fmla="*/ 1280903 w 4043559"/>
              <a:gd name="connsiteY1183" fmla="*/ 4675610 h 5209445"/>
              <a:gd name="connsiteX1184" fmla="*/ 1280903 w 4043559"/>
              <a:gd name="connsiteY1184" fmla="*/ 4679270 h 5209445"/>
              <a:gd name="connsiteX1185" fmla="*/ 1258925 w 4043559"/>
              <a:gd name="connsiteY1185" fmla="*/ 4693923 h 5209445"/>
              <a:gd name="connsiteX1186" fmla="*/ 1256774 w 4043559"/>
              <a:gd name="connsiteY1186" fmla="*/ 4698226 h 5209445"/>
              <a:gd name="connsiteX1187" fmla="*/ 1286318 w 4043559"/>
              <a:gd name="connsiteY1187" fmla="*/ 4683946 h 5209445"/>
              <a:gd name="connsiteX1188" fmla="*/ 1388876 w 4043559"/>
              <a:gd name="connsiteY1188" fmla="*/ 4639995 h 5209445"/>
              <a:gd name="connsiteX1189" fmla="*/ 1392536 w 4043559"/>
              <a:gd name="connsiteY1189" fmla="*/ 4639995 h 5209445"/>
              <a:gd name="connsiteX1190" fmla="*/ 1396200 w 4043559"/>
              <a:gd name="connsiteY1190" fmla="*/ 4647319 h 5209445"/>
              <a:gd name="connsiteX1191" fmla="*/ 1396200 w 4043559"/>
              <a:gd name="connsiteY1191" fmla="*/ 4650125 h 5209445"/>
              <a:gd name="connsiteX1192" fmla="*/ 1399940 w 4043559"/>
              <a:gd name="connsiteY1192" fmla="*/ 4642644 h 5209445"/>
              <a:gd name="connsiteX1193" fmla="*/ 1427411 w 4043559"/>
              <a:gd name="connsiteY1193" fmla="*/ 4631655 h 5209445"/>
              <a:gd name="connsiteX1194" fmla="*/ 1467703 w 4043559"/>
              <a:gd name="connsiteY1194" fmla="*/ 4606017 h 5209445"/>
              <a:gd name="connsiteX1195" fmla="*/ 1486016 w 4043559"/>
              <a:gd name="connsiteY1195" fmla="*/ 4587703 h 5209445"/>
              <a:gd name="connsiteX1196" fmla="*/ 2734211 w 4043559"/>
              <a:gd name="connsiteY1196" fmla="*/ 4586670 h 5209445"/>
              <a:gd name="connsiteX1197" fmla="*/ 2732738 w 4043559"/>
              <a:gd name="connsiteY1197" fmla="*/ 4597560 h 5209445"/>
              <a:gd name="connsiteX1198" fmla="*/ 2736366 w 4043559"/>
              <a:gd name="connsiteY1198" fmla="*/ 4598050 h 5209445"/>
              <a:gd name="connsiteX1199" fmla="*/ 2737839 w 4043559"/>
              <a:gd name="connsiteY1199" fmla="*/ 4587160 h 5209445"/>
              <a:gd name="connsiteX1200" fmla="*/ 2772962 w 4043559"/>
              <a:gd name="connsiteY1200" fmla="*/ 4573431 h 5209445"/>
              <a:gd name="connsiteX1201" fmla="*/ 2750887 w 4043559"/>
              <a:gd name="connsiteY1201" fmla="*/ 4600014 h 5209445"/>
              <a:gd name="connsiteX1202" fmla="*/ 2721059 w 4043559"/>
              <a:gd name="connsiteY1202" fmla="*/ 4629243 h 5209445"/>
              <a:gd name="connsiteX1203" fmla="*/ 2724689 w 4043559"/>
              <a:gd name="connsiteY1203" fmla="*/ 4629734 h 5209445"/>
              <a:gd name="connsiteX1204" fmla="*/ 2762755 w 4043559"/>
              <a:gd name="connsiteY1204" fmla="*/ 4594228 h 5209445"/>
              <a:gd name="connsiteX1205" fmla="*/ 2773645 w 4043559"/>
              <a:gd name="connsiteY1205" fmla="*/ 4595701 h 5209445"/>
              <a:gd name="connsiteX1206" fmla="*/ 2773154 w 4043559"/>
              <a:gd name="connsiteY1206" fmla="*/ 4599329 h 5209445"/>
              <a:gd name="connsiteX1207" fmla="*/ 2750097 w 4043559"/>
              <a:gd name="connsiteY1207" fmla="*/ 4633171 h 5209445"/>
              <a:gd name="connsiteX1208" fmla="*/ 2743803 w 4043559"/>
              <a:gd name="connsiteY1208" fmla="*/ 4644751 h 5209445"/>
              <a:gd name="connsiteX1209" fmla="*/ 2744146 w 4043559"/>
              <a:gd name="connsiteY1209" fmla="*/ 4644465 h 5209445"/>
              <a:gd name="connsiteX1210" fmla="*/ 2764530 w 4043559"/>
              <a:gd name="connsiteY1210" fmla="*/ 4616728 h 5209445"/>
              <a:gd name="connsiteX1211" fmla="*/ 2776890 w 4043559"/>
              <a:gd name="connsiteY1211" fmla="*/ 4607313 h 5209445"/>
              <a:gd name="connsiteX1212" fmla="*/ 2778362 w 4043559"/>
              <a:gd name="connsiteY1212" fmla="*/ 4596423 h 5209445"/>
              <a:gd name="connsiteX1213" fmla="*/ 2764826 w 4043559"/>
              <a:gd name="connsiteY1213" fmla="*/ 4587202 h 5209445"/>
              <a:gd name="connsiteX1214" fmla="*/ 2771038 w 4043559"/>
              <a:gd name="connsiteY1214" fmla="*/ 4576823 h 5209445"/>
              <a:gd name="connsiteX1215" fmla="*/ 2768904 w 4043559"/>
              <a:gd name="connsiteY1215" fmla="*/ 4577357 h 5209445"/>
              <a:gd name="connsiteX1216" fmla="*/ 2772197 w 4043559"/>
              <a:gd name="connsiteY1216" fmla="*/ 4574887 h 5209445"/>
              <a:gd name="connsiteX1217" fmla="*/ 2773060 w 4043559"/>
              <a:gd name="connsiteY1217" fmla="*/ 4573444 h 5209445"/>
              <a:gd name="connsiteX1218" fmla="*/ 1582998 w 4043559"/>
              <a:gd name="connsiteY1218" fmla="*/ 4570401 h 5209445"/>
              <a:gd name="connsiteX1219" fmla="*/ 1586663 w 4043559"/>
              <a:gd name="connsiteY1219" fmla="*/ 4570401 h 5209445"/>
              <a:gd name="connsiteX1220" fmla="*/ 1586663 w 4043559"/>
              <a:gd name="connsiteY1220" fmla="*/ 4581391 h 5209445"/>
              <a:gd name="connsiteX1221" fmla="*/ 1564685 w 4043559"/>
              <a:gd name="connsiteY1221" fmla="*/ 4596043 h 5209445"/>
              <a:gd name="connsiteX1222" fmla="*/ 1561021 w 4043559"/>
              <a:gd name="connsiteY1222" fmla="*/ 4588715 h 5209445"/>
              <a:gd name="connsiteX1223" fmla="*/ 1561021 w 4043559"/>
              <a:gd name="connsiteY1223" fmla="*/ 4585054 h 5209445"/>
              <a:gd name="connsiteX1224" fmla="*/ 1582998 w 4043559"/>
              <a:gd name="connsiteY1224" fmla="*/ 4570401 h 5209445"/>
              <a:gd name="connsiteX1225" fmla="*/ 1082258 w 4043559"/>
              <a:gd name="connsiteY1225" fmla="*/ 4570401 h 5209445"/>
              <a:gd name="connsiteX1226" fmla="*/ 1085922 w 4043559"/>
              <a:gd name="connsiteY1226" fmla="*/ 4570401 h 5209445"/>
              <a:gd name="connsiteX1227" fmla="*/ 1085922 w 4043559"/>
              <a:gd name="connsiteY1227" fmla="*/ 4581390 h 5209445"/>
              <a:gd name="connsiteX1228" fmla="*/ 1063944 w 4043559"/>
              <a:gd name="connsiteY1228" fmla="*/ 4596043 h 5209445"/>
              <a:gd name="connsiteX1229" fmla="*/ 1060280 w 4043559"/>
              <a:gd name="connsiteY1229" fmla="*/ 4588715 h 5209445"/>
              <a:gd name="connsiteX1230" fmla="*/ 1060280 w 4043559"/>
              <a:gd name="connsiteY1230" fmla="*/ 4585054 h 5209445"/>
              <a:gd name="connsiteX1231" fmla="*/ 1082258 w 4043559"/>
              <a:gd name="connsiteY1231" fmla="*/ 4570401 h 5209445"/>
              <a:gd name="connsiteX1232" fmla="*/ 616193 w 4043559"/>
              <a:gd name="connsiteY1232" fmla="*/ 4570081 h 5209445"/>
              <a:gd name="connsiteX1233" fmla="*/ 630846 w 4043559"/>
              <a:gd name="connsiteY1233" fmla="*/ 4581070 h 5209445"/>
              <a:gd name="connsiteX1234" fmla="*/ 630846 w 4043559"/>
              <a:gd name="connsiteY1234" fmla="*/ 4584734 h 5209445"/>
              <a:gd name="connsiteX1235" fmla="*/ 612533 w 4043559"/>
              <a:gd name="connsiteY1235" fmla="*/ 4603048 h 5209445"/>
              <a:gd name="connsiteX1236" fmla="*/ 608869 w 4043559"/>
              <a:gd name="connsiteY1236" fmla="*/ 4603048 h 5209445"/>
              <a:gd name="connsiteX1237" fmla="*/ 601544 w 4043559"/>
              <a:gd name="connsiteY1237" fmla="*/ 4595720 h 5209445"/>
              <a:gd name="connsiteX1238" fmla="*/ 612532 w 4043559"/>
              <a:gd name="connsiteY1238" fmla="*/ 4570081 h 5209445"/>
              <a:gd name="connsiteX1239" fmla="*/ 1727756 w 4043559"/>
              <a:gd name="connsiteY1239" fmla="*/ 4569389 h 5209445"/>
              <a:gd name="connsiteX1240" fmla="*/ 1735081 w 4043559"/>
              <a:gd name="connsiteY1240" fmla="*/ 4569390 h 5209445"/>
              <a:gd name="connsiteX1241" fmla="*/ 1735081 w 4043559"/>
              <a:gd name="connsiteY1241" fmla="*/ 4573053 h 5209445"/>
              <a:gd name="connsiteX1242" fmla="*/ 1727755 w 4043559"/>
              <a:gd name="connsiteY1242" fmla="*/ 4573053 h 5209445"/>
              <a:gd name="connsiteX1243" fmla="*/ 2755601 w 4043559"/>
              <a:gd name="connsiteY1243" fmla="*/ 4568740 h 5209445"/>
              <a:gd name="connsiteX1244" fmla="*/ 2754721 w 4043559"/>
              <a:gd name="connsiteY1244" fmla="*/ 4570032 h 5209445"/>
              <a:gd name="connsiteX1245" fmla="*/ 2755147 w 4043559"/>
              <a:gd name="connsiteY1245" fmla="*/ 4570031 h 5209445"/>
              <a:gd name="connsiteX1246" fmla="*/ 2679185 w 4043559"/>
              <a:gd name="connsiteY1246" fmla="*/ 4564530 h 5209445"/>
              <a:gd name="connsiteX1247" fmla="*/ 2666826 w 4043559"/>
              <a:gd name="connsiteY1247" fmla="*/ 4573947 h 5209445"/>
              <a:gd name="connsiteX1248" fmla="*/ 2665354 w 4043559"/>
              <a:gd name="connsiteY1248" fmla="*/ 4584833 h 5209445"/>
              <a:gd name="connsiteX1249" fmla="*/ 2671961 w 4043559"/>
              <a:gd name="connsiteY1249" fmla="*/ 4591763 h 5209445"/>
              <a:gd name="connsiteX1250" fmla="*/ 2678094 w 4043559"/>
              <a:gd name="connsiteY1250" fmla="*/ 4587091 h 5209445"/>
              <a:gd name="connsiteX1251" fmla="*/ 2684336 w 4043559"/>
              <a:gd name="connsiteY1251" fmla="*/ 4572842 h 5209445"/>
              <a:gd name="connsiteX1252" fmla="*/ 2684377 w 4043559"/>
              <a:gd name="connsiteY1252" fmla="*/ 4572539 h 5209445"/>
              <a:gd name="connsiteX1253" fmla="*/ 2681657 w 4043559"/>
              <a:gd name="connsiteY1253" fmla="*/ 4566212 h 5209445"/>
              <a:gd name="connsiteX1254" fmla="*/ 594219 w 4043559"/>
              <a:gd name="connsiteY1254" fmla="*/ 4562756 h 5209445"/>
              <a:gd name="connsiteX1255" fmla="*/ 597880 w 4043559"/>
              <a:gd name="connsiteY1255" fmla="*/ 4562757 h 5209445"/>
              <a:gd name="connsiteX1256" fmla="*/ 601543 w 4043559"/>
              <a:gd name="connsiteY1256" fmla="*/ 4570081 h 5209445"/>
              <a:gd name="connsiteX1257" fmla="*/ 601543 w 4043559"/>
              <a:gd name="connsiteY1257" fmla="*/ 4573745 h 5209445"/>
              <a:gd name="connsiteX1258" fmla="*/ 586894 w 4043559"/>
              <a:gd name="connsiteY1258" fmla="*/ 4588395 h 5209445"/>
              <a:gd name="connsiteX1259" fmla="*/ 597880 w 4043559"/>
              <a:gd name="connsiteY1259" fmla="*/ 4599384 h 5209445"/>
              <a:gd name="connsiteX1260" fmla="*/ 586894 w 4043559"/>
              <a:gd name="connsiteY1260" fmla="*/ 4614033 h 5209445"/>
              <a:gd name="connsiteX1261" fmla="*/ 586894 w 4043559"/>
              <a:gd name="connsiteY1261" fmla="*/ 4621362 h 5209445"/>
              <a:gd name="connsiteX1262" fmla="*/ 594219 w 4043559"/>
              <a:gd name="connsiteY1262" fmla="*/ 4621361 h 5209445"/>
              <a:gd name="connsiteX1263" fmla="*/ 594219 w 4043559"/>
              <a:gd name="connsiteY1263" fmla="*/ 4632350 h 5209445"/>
              <a:gd name="connsiteX1264" fmla="*/ 579566 w 4043559"/>
              <a:gd name="connsiteY1264" fmla="*/ 4636011 h 5209445"/>
              <a:gd name="connsiteX1265" fmla="*/ 568581 w 4043559"/>
              <a:gd name="connsiteY1265" fmla="*/ 4614033 h 5209445"/>
              <a:gd name="connsiteX1266" fmla="*/ 498987 w 4043559"/>
              <a:gd name="connsiteY1266" fmla="*/ 4647000 h 5209445"/>
              <a:gd name="connsiteX1267" fmla="*/ 469684 w 4043559"/>
              <a:gd name="connsiteY1267" fmla="*/ 4668978 h 5209445"/>
              <a:gd name="connsiteX1268" fmla="*/ 418408 w 4043559"/>
              <a:gd name="connsiteY1268" fmla="*/ 4698276 h 5209445"/>
              <a:gd name="connsiteX1269" fmla="*/ 374457 w 4043559"/>
              <a:gd name="connsiteY1269" fmla="*/ 4734907 h 5209445"/>
              <a:gd name="connsiteX1270" fmla="*/ 326837 w 4043559"/>
              <a:gd name="connsiteY1270" fmla="*/ 4764206 h 5209445"/>
              <a:gd name="connsiteX1271" fmla="*/ 290213 w 4043559"/>
              <a:gd name="connsiteY1271" fmla="*/ 4753220 h 5209445"/>
              <a:gd name="connsiteX1272" fmla="*/ 293874 w 4043559"/>
              <a:gd name="connsiteY1272" fmla="*/ 4738568 h 5209445"/>
              <a:gd name="connsiteX1273" fmla="*/ 290213 w 4043559"/>
              <a:gd name="connsiteY1273" fmla="*/ 4738567 h 5209445"/>
              <a:gd name="connsiteX1274" fmla="*/ 231608 w 4043559"/>
              <a:gd name="connsiteY1274" fmla="*/ 4760546 h 5209445"/>
              <a:gd name="connsiteX1275" fmla="*/ 231609 w 4043559"/>
              <a:gd name="connsiteY1275" fmla="*/ 4753221 h 5209445"/>
              <a:gd name="connsiteX1276" fmla="*/ 268236 w 4043559"/>
              <a:gd name="connsiteY1276" fmla="*/ 4720254 h 5209445"/>
              <a:gd name="connsiteX1277" fmla="*/ 268236 w 4043559"/>
              <a:gd name="connsiteY1277" fmla="*/ 4716590 h 5209445"/>
              <a:gd name="connsiteX1278" fmla="*/ 264572 w 4043559"/>
              <a:gd name="connsiteY1278" fmla="*/ 4716590 h 5209445"/>
              <a:gd name="connsiteX1279" fmla="*/ 165680 w 4043559"/>
              <a:gd name="connsiteY1279" fmla="*/ 4760545 h 5209445"/>
              <a:gd name="connsiteX1280" fmla="*/ 107075 w 4043559"/>
              <a:gd name="connsiteY1280" fmla="*/ 4789848 h 5209445"/>
              <a:gd name="connsiteX1281" fmla="*/ 103414 w 4043559"/>
              <a:gd name="connsiteY1281" fmla="*/ 4782519 h 5209445"/>
              <a:gd name="connsiteX1282" fmla="*/ 147366 w 4043559"/>
              <a:gd name="connsiteY1282" fmla="*/ 4753220 h 5209445"/>
              <a:gd name="connsiteX1283" fmla="*/ 220620 w 4043559"/>
              <a:gd name="connsiteY1283" fmla="*/ 4701940 h 5209445"/>
              <a:gd name="connsiteX1284" fmla="*/ 271897 w 4043559"/>
              <a:gd name="connsiteY1284" fmla="*/ 4665313 h 5209445"/>
              <a:gd name="connsiteX1285" fmla="*/ 304863 w 4043559"/>
              <a:gd name="connsiteY1285" fmla="*/ 4643335 h 5209445"/>
              <a:gd name="connsiteX1286" fmla="*/ 308527 w 4043559"/>
              <a:gd name="connsiteY1286" fmla="*/ 4639675 h 5209445"/>
              <a:gd name="connsiteX1287" fmla="*/ 312188 w 4043559"/>
              <a:gd name="connsiteY1287" fmla="*/ 4647000 h 5209445"/>
              <a:gd name="connsiteX1288" fmla="*/ 312187 w 4043559"/>
              <a:gd name="connsiteY1288" fmla="*/ 4654324 h 5209445"/>
              <a:gd name="connsiteX1289" fmla="*/ 286549 w 4043559"/>
              <a:gd name="connsiteY1289" fmla="*/ 4672638 h 5209445"/>
              <a:gd name="connsiteX1290" fmla="*/ 290214 w 4043559"/>
              <a:gd name="connsiteY1290" fmla="*/ 4679962 h 5209445"/>
              <a:gd name="connsiteX1291" fmla="*/ 352479 w 4043559"/>
              <a:gd name="connsiteY1291" fmla="*/ 4657988 h 5209445"/>
              <a:gd name="connsiteX1292" fmla="*/ 356143 w 4043559"/>
              <a:gd name="connsiteY1292" fmla="*/ 4650663 h 5209445"/>
              <a:gd name="connsiteX1293" fmla="*/ 356143 w 4043559"/>
              <a:gd name="connsiteY1293" fmla="*/ 4646999 h 5209445"/>
              <a:gd name="connsiteX1294" fmla="*/ 345151 w 4043559"/>
              <a:gd name="connsiteY1294" fmla="*/ 4639675 h 5209445"/>
              <a:gd name="connsiteX1295" fmla="*/ 345151 w 4043559"/>
              <a:gd name="connsiteY1295" fmla="*/ 4632350 h 5209445"/>
              <a:gd name="connsiteX1296" fmla="*/ 367128 w 4043559"/>
              <a:gd name="connsiteY1296" fmla="*/ 4632351 h 5209445"/>
              <a:gd name="connsiteX1297" fmla="*/ 392767 w 4043559"/>
              <a:gd name="connsiteY1297" fmla="*/ 4603047 h 5209445"/>
              <a:gd name="connsiteX1298" fmla="*/ 400094 w 4043559"/>
              <a:gd name="connsiteY1298" fmla="*/ 4610372 h 5209445"/>
              <a:gd name="connsiteX1299" fmla="*/ 400095 w 4043559"/>
              <a:gd name="connsiteY1299" fmla="*/ 4617697 h 5209445"/>
              <a:gd name="connsiteX1300" fmla="*/ 381781 w 4043559"/>
              <a:gd name="connsiteY1300" fmla="*/ 4632350 h 5209445"/>
              <a:gd name="connsiteX1301" fmla="*/ 381781 w 4043559"/>
              <a:gd name="connsiteY1301" fmla="*/ 4636010 h 5209445"/>
              <a:gd name="connsiteX1302" fmla="*/ 392767 w 4043559"/>
              <a:gd name="connsiteY1302" fmla="*/ 4647000 h 5209445"/>
              <a:gd name="connsiteX1303" fmla="*/ 491663 w 4043559"/>
              <a:gd name="connsiteY1303" fmla="*/ 4606708 h 5209445"/>
              <a:gd name="connsiteX1304" fmla="*/ 594219 w 4043559"/>
              <a:gd name="connsiteY1304" fmla="*/ 4562756 h 5209445"/>
              <a:gd name="connsiteX1305" fmla="*/ 2800742 w 4043559"/>
              <a:gd name="connsiteY1305" fmla="*/ 4559328 h 5209445"/>
              <a:gd name="connsiteX1306" fmla="*/ 2800333 w 4043559"/>
              <a:gd name="connsiteY1306" fmla="*/ 4562351 h 5209445"/>
              <a:gd name="connsiteX1307" fmla="*/ 2803474 w 4043559"/>
              <a:gd name="connsiteY1307" fmla="*/ 4566469 h 5209445"/>
              <a:gd name="connsiteX1308" fmla="*/ 2801449 w 4043559"/>
              <a:gd name="connsiteY1308" fmla="*/ 4569589 h 5209445"/>
              <a:gd name="connsiteX1309" fmla="*/ 2804068 w 4043559"/>
              <a:gd name="connsiteY1309" fmla="*/ 4570331 h 5209445"/>
              <a:gd name="connsiteX1310" fmla="*/ 2805541 w 4043559"/>
              <a:gd name="connsiteY1310" fmla="*/ 4559441 h 5209445"/>
              <a:gd name="connsiteX1311" fmla="*/ 1350493 w 4043559"/>
              <a:gd name="connsiteY1311" fmla="*/ 4554739 h 5209445"/>
              <a:gd name="connsiteX1312" fmla="*/ 1350492 w 4043559"/>
              <a:gd name="connsiteY1312" fmla="*/ 4558400 h 5209445"/>
              <a:gd name="connsiteX1313" fmla="*/ 1343168 w 4043559"/>
              <a:gd name="connsiteY1313" fmla="*/ 4558401 h 5209445"/>
              <a:gd name="connsiteX1314" fmla="*/ 1343168 w 4043559"/>
              <a:gd name="connsiteY1314" fmla="*/ 4554740 h 5209445"/>
              <a:gd name="connsiteX1315" fmla="*/ 931041 w 4043559"/>
              <a:gd name="connsiteY1315" fmla="*/ 4551768 h 5209445"/>
              <a:gd name="connsiteX1316" fmla="*/ 923824 w 4043559"/>
              <a:gd name="connsiteY1316" fmla="*/ 4559788 h 5209445"/>
              <a:gd name="connsiteX1317" fmla="*/ 918329 w 4043559"/>
              <a:gd name="connsiteY1317" fmla="*/ 4567113 h 5209445"/>
              <a:gd name="connsiteX1318" fmla="*/ 918330 w 4043559"/>
              <a:gd name="connsiteY1318" fmla="*/ 4570774 h 5209445"/>
              <a:gd name="connsiteX1319" fmla="*/ 951818 w 4043559"/>
              <a:gd name="connsiteY1319" fmla="*/ 4551768 h 5209445"/>
              <a:gd name="connsiteX1320" fmla="*/ 2743838 w 4043559"/>
              <a:gd name="connsiteY1320" fmla="*/ 4551096 h 5209445"/>
              <a:gd name="connsiteX1321" fmla="*/ 2742463 w 4043559"/>
              <a:gd name="connsiteY1321" fmla="*/ 4552977 h 5209445"/>
              <a:gd name="connsiteX1322" fmla="*/ 2740294 w 4043559"/>
              <a:gd name="connsiteY1322" fmla="*/ 4569013 h 5209445"/>
              <a:gd name="connsiteX1323" fmla="*/ 2745995 w 4043559"/>
              <a:gd name="connsiteY1323" fmla="*/ 4569784 h 5209445"/>
              <a:gd name="connsiteX1324" fmla="*/ 2749133 w 4043559"/>
              <a:gd name="connsiteY1324" fmla="*/ 4566599 h 5209445"/>
              <a:gd name="connsiteX1325" fmla="*/ 2756027 w 4043559"/>
              <a:gd name="connsiteY1325" fmla="*/ 4567531 h 5209445"/>
              <a:gd name="connsiteX1326" fmla="*/ 2758614 w 4043559"/>
              <a:gd name="connsiteY1326" fmla="*/ 4560181 h 5209445"/>
              <a:gd name="connsiteX1327" fmla="*/ 2757373 w 4043559"/>
              <a:gd name="connsiteY1327" fmla="*/ 4560318 h 5209445"/>
              <a:gd name="connsiteX1328" fmla="*/ 1768047 w 4043559"/>
              <a:gd name="connsiteY1328" fmla="*/ 4551076 h 5209445"/>
              <a:gd name="connsiteX1329" fmla="*/ 1746069 w 4043559"/>
              <a:gd name="connsiteY1329" fmla="*/ 4562064 h 5209445"/>
              <a:gd name="connsiteX1330" fmla="*/ 1738744 w 4043559"/>
              <a:gd name="connsiteY1330" fmla="*/ 4562065 h 5209445"/>
              <a:gd name="connsiteX1331" fmla="*/ 1738744 w 4043559"/>
              <a:gd name="connsiteY1331" fmla="*/ 4554740 h 5209445"/>
              <a:gd name="connsiteX1332" fmla="*/ 1757057 w 4043559"/>
              <a:gd name="connsiteY1332" fmla="*/ 4551076 h 5209445"/>
              <a:gd name="connsiteX1333" fmla="*/ 2872350 w 4043559"/>
              <a:gd name="connsiteY1333" fmla="*/ 4550877 h 5209445"/>
              <a:gd name="connsiteX1334" fmla="*/ 2859939 w 4043559"/>
              <a:gd name="connsiteY1334" fmla="*/ 4560330 h 5209445"/>
              <a:gd name="connsiteX1335" fmla="*/ 2854574 w 4043559"/>
              <a:gd name="connsiteY1335" fmla="*/ 4565894 h 5209445"/>
              <a:gd name="connsiteX1336" fmla="*/ 2849674 w 4043559"/>
              <a:gd name="connsiteY1336" fmla="*/ 4580109 h 5209445"/>
              <a:gd name="connsiteX1337" fmla="*/ 2859582 w 4043559"/>
              <a:gd name="connsiteY1337" fmla="*/ 4588844 h 5209445"/>
              <a:gd name="connsiteX1338" fmla="*/ 2873909 w 4043559"/>
              <a:gd name="connsiteY1338" fmla="*/ 4564906 h 5209445"/>
              <a:gd name="connsiteX1339" fmla="*/ 2635679 w 4043559"/>
              <a:gd name="connsiteY1339" fmla="*/ 4536383 h 5209445"/>
              <a:gd name="connsiteX1340" fmla="*/ 2630336 w 4043559"/>
              <a:gd name="connsiteY1340" fmla="*/ 4543137 h 5209445"/>
              <a:gd name="connsiteX1341" fmla="*/ 2629385 w 4043559"/>
              <a:gd name="connsiteY1341" fmla="*/ 4550170 h 5209445"/>
              <a:gd name="connsiteX1342" fmla="*/ 2637490 w 4043559"/>
              <a:gd name="connsiteY1342" fmla="*/ 4536628 h 5209445"/>
              <a:gd name="connsiteX1343" fmla="*/ 958349 w 4043559"/>
              <a:gd name="connsiteY1343" fmla="*/ 4533454 h 5209445"/>
              <a:gd name="connsiteX1344" fmla="*/ 953165 w 4043559"/>
              <a:gd name="connsiteY1344" fmla="*/ 4535758 h 5209445"/>
              <a:gd name="connsiteX1345" fmla="*/ 953166 w 4043559"/>
              <a:gd name="connsiteY1345" fmla="*/ 4551355 h 5209445"/>
              <a:gd name="connsiteX1346" fmla="*/ 955510 w 4043559"/>
              <a:gd name="connsiteY1346" fmla="*/ 4550886 h 5209445"/>
              <a:gd name="connsiteX1347" fmla="*/ 960490 w 4043559"/>
              <a:gd name="connsiteY1347" fmla="*/ 4533454 h 5209445"/>
              <a:gd name="connsiteX1348" fmla="*/ 760832 w 4043559"/>
              <a:gd name="connsiteY1348" fmla="*/ 4530486 h 5209445"/>
              <a:gd name="connsiteX1349" fmla="*/ 760832 w 4043559"/>
              <a:gd name="connsiteY1349" fmla="*/ 4537812 h 5209445"/>
              <a:gd name="connsiteX1350" fmla="*/ 746179 w 4043559"/>
              <a:gd name="connsiteY1350" fmla="*/ 4548800 h 5209445"/>
              <a:gd name="connsiteX1351" fmla="*/ 742519 w 4043559"/>
              <a:gd name="connsiteY1351" fmla="*/ 4541472 h 5209445"/>
              <a:gd name="connsiteX1352" fmla="*/ 757171 w 4043559"/>
              <a:gd name="connsiteY1352" fmla="*/ 4530487 h 5209445"/>
              <a:gd name="connsiteX1353" fmla="*/ 1397252 w 4043559"/>
              <a:gd name="connsiteY1353" fmla="*/ 4528881 h 5209445"/>
              <a:gd name="connsiteX1354" fmla="*/ 1372471 w 4043559"/>
              <a:gd name="connsiteY1354" fmla="*/ 4543751 h 5209445"/>
              <a:gd name="connsiteX1355" fmla="*/ 1362071 w 4043559"/>
              <a:gd name="connsiteY1355" fmla="*/ 4541670 h 5209445"/>
              <a:gd name="connsiteX1356" fmla="*/ 1358793 w 4043559"/>
              <a:gd name="connsiteY1356" fmla="*/ 4545222 h 5209445"/>
              <a:gd name="connsiteX1357" fmla="*/ 1327661 w 4043559"/>
              <a:gd name="connsiteY1357" fmla="*/ 4559415 h 5209445"/>
              <a:gd name="connsiteX1358" fmla="*/ 1315798 w 4043559"/>
              <a:gd name="connsiteY1358" fmla="*/ 4574986 h 5209445"/>
              <a:gd name="connsiteX1359" fmla="*/ 1321190 w 4043559"/>
              <a:gd name="connsiteY1359" fmla="*/ 4580378 h 5209445"/>
              <a:gd name="connsiteX1360" fmla="*/ 1321191 w 4043559"/>
              <a:gd name="connsiteY1360" fmla="*/ 4584038 h 5209445"/>
              <a:gd name="connsiteX1361" fmla="*/ 1313866 w 4043559"/>
              <a:gd name="connsiteY1361" fmla="*/ 4592281 h 5209445"/>
              <a:gd name="connsiteX1362" fmla="*/ 1301785 w 4043559"/>
              <a:gd name="connsiteY1362" fmla="*/ 4595806 h 5209445"/>
              <a:gd name="connsiteX1363" fmla="*/ 1305684 w 4043559"/>
              <a:gd name="connsiteY1363" fmla="*/ 4599703 h 5209445"/>
              <a:gd name="connsiteX1364" fmla="*/ 1309348 w 4043559"/>
              <a:gd name="connsiteY1364" fmla="*/ 4599703 h 5209445"/>
              <a:gd name="connsiteX1365" fmla="*/ 1356964 w 4043559"/>
              <a:gd name="connsiteY1365" fmla="*/ 4559416 h 5209445"/>
              <a:gd name="connsiteX1366" fmla="*/ 1397251 w 4043559"/>
              <a:gd name="connsiteY1366" fmla="*/ 4544763 h 5209445"/>
              <a:gd name="connsiteX1367" fmla="*/ 1404576 w 4043559"/>
              <a:gd name="connsiteY1367" fmla="*/ 4533774 h 5209445"/>
              <a:gd name="connsiteX1368" fmla="*/ 1397252 w 4043559"/>
              <a:gd name="connsiteY1368" fmla="*/ 4533774 h 5209445"/>
              <a:gd name="connsiteX1369" fmla="*/ 2973103 w 4043559"/>
              <a:gd name="connsiteY1369" fmla="*/ 4522967 h 5209445"/>
              <a:gd name="connsiteX1370" fmla="*/ 2973785 w 4043559"/>
              <a:gd name="connsiteY1370" fmla="*/ 4545236 h 5209445"/>
              <a:gd name="connsiteX1371" fmla="*/ 2981047 w 4043559"/>
              <a:gd name="connsiteY1371" fmla="*/ 4546218 h 5209445"/>
              <a:gd name="connsiteX1372" fmla="*/ 3012045 w 4043559"/>
              <a:gd name="connsiteY1372" fmla="*/ 4535628 h 5209445"/>
              <a:gd name="connsiteX1373" fmla="*/ 3010573 w 4043559"/>
              <a:gd name="connsiteY1373" fmla="*/ 4546514 h 5209445"/>
              <a:gd name="connsiteX1374" fmla="*/ 2939542 w 4043559"/>
              <a:gd name="connsiteY1374" fmla="*/ 4607135 h 5209445"/>
              <a:gd name="connsiteX1375" fmla="*/ 2910699 w 4043559"/>
              <a:gd name="connsiteY1375" fmla="*/ 4629105 h 5209445"/>
              <a:gd name="connsiteX1376" fmla="*/ 2895687 w 4043559"/>
              <a:gd name="connsiteY1376" fmla="*/ 4630772 h 5209445"/>
              <a:gd name="connsiteX1377" fmla="*/ 2889901 w 4043559"/>
              <a:gd name="connsiteY1377" fmla="*/ 4618901 h 5209445"/>
              <a:gd name="connsiteX1378" fmla="*/ 2890392 w 4043559"/>
              <a:gd name="connsiteY1378" fmla="*/ 4615270 h 5209445"/>
              <a:gd name="connsiteX1379" fmla="*/ 2920217 w 4043559"/>
              <a:gd name="connsiteY1379" fmla="*/ 4586040 h 5209445"/>
              <a:gd name="connsiteX1380" fmla="*/ 2910313 w 4043559"/>
              <a:gd name="connsiteY1380" fmla="*/ 4577310 h 5209445"/>
              <a:gd name="connsiteX1381" fmla="*/ 2910804 w 4043559"/>
              <a:gd name="connsiteY1381" fmla="*/ 4573678 h 5209445"/>
              <a:gd name="connsiteX1382" fmla="*/ 2973103 w 4043559"/>
              <a:gd name="connsiteY1382" fmla="*/ 4522967 h 5209445"/>
              <a:gd name="connsiteX1383" fmla="*/ 1026803 w 4043559"/>
              <a:gd name="connsiteY1383" fmla="*/ 4522314 h 5209445"/>
              <a:gd name="connsiteX1384" fmla="*/ 1026420 w 4043559"/>
              <a:gd name="connsiteY1384" fmla="*/ 4522466 h 5209445"/>
              <a:gd name="connsiteX1385" fmla="*/ 1022123 w 4043559"/>
              <a:gd name="connsiteY1385" fmla="*/ 4527411 h 5209445"/>
              <a:gd name="connsiteX1386" fmla="*/ 1024550 w 4043559"/>
              <a:gd name="connsiteY1386" fmla="*/ 4526822 h 5209445"/>
              <a:gd name="connsiteX1387" fmla="*/ 1100571 w 4043559"/>
              <a:gd name="connsiteY1387" fmla="*/ 4515461 h 5209445"/>
              <a:gd name="connsiteX1388" fmla="*/ 1107896 w 4043559"/>
              <a:gd name="connsiteY1388" fmla="*/ 4526449 h 5209445"/>
              <a:gd name="connsiteX1389" fmla="*/ 1060280 w 4043559"/>
              <a:gd name="connsiteY1389" fmla="*/ 4563076 h 5209445"/>
              <a:gd name="connsiteX1390" fmla="*/ 1056619 w 4043559"/>
              <a:gd name="connsiteY1390" fmla="*/ 4559416 h 5209445"/>
              <a:gd name="connsiteX1391" fmla="*/ 1060280 w 4043559"/>
              <a:gd name="connsiteY1391" fmla="*/ 4552087 h 5209445"/>
              <a:gd name="connsiteX1392" fmla="*/ 1060280 w 4043559"/>
              <a:gd name="connsiteY1392" fmla="*/ 4541102 h 5209445"/>
              <a:gd name="connsiteX1393" fmla="*/ 1052955 w 4043559"/>
              <a:gd name="connsiteY1393" fmla="*/ 4541102 h 5209445"/>
              <a:gd name="connsiteX1394" fmla="*/ 1052955 w 4043559"/>
              <a:gd name="connsiteY1394" fmla="*/ 4537438 h 5209445"/>
              <a:gd name="connsiteX1395" fmla="*/ 1100571 w 4043559"/>
              <a:gd name="connsiteY1395" fmla="*/ 4515461 h 5209445"/>
              <a:gd name="connsiteX1396" fmla="*/ 1028210 w 4043559"/>
              <a:gd name="connsiteY1396" fmla="*/ 4512173 h 5209445"/>
              <a:gd name="connsiteX1397" fmla="*/ 1006236 w 4043559"/>
              <a:gd name="connsiteY1397" fmla="*/ 4512174 h 5209445"/>
              <a:gd name="connsiteX1398" fmla="*/ 1004445 w 4043559"/>
              <a:gd name="connsiteY1398" fmla="*/ 4512969 h 5209445"/>
              <a:gd name="connsiteX1399" fmla="*/ 1004445 w 4043559"/>
              <a:gd name="connsiteY1399" fmla="*/ 4515140 h 5209445"/>
              <a:gd name="connsiteX1400" fmla="*/ 1011769 w 4043559"/>
              <a:gd name="connsiteY1400" fmla="*/ 4522465 h 5209445"/>
              <a:gd name="connsiteX1401" fmla="*/ 1015434 w 4043559"/>
              <a:gd name="connsiteY1401" fmla="*/ 4522465 h 5209445"/>
              <a:gd name="connsiteX1402" fmla="*/ 1028210 w 4043559"/>
              <a:gd name="connsiteY1402" fmla="*/ 4514382 h 5209445"/>
              <a:gd name="connsiteX1403" fmla="*/ 2853988 w 4043559"/>
              <a:gd name="connsiteY1403" fmla="*/ 4511712 h 5209445"/>
              <a:gd name="connsiteX1404" fmla="*/ 2847134 w 4043559"/>
              <a:gd name="connsiteY1404" fmla="*/ 4516933 h 5209445"/>
              <a:gd name="connsiteX1405" fmla="*/ 2846643 w 4043559"/>
              <a:gd name="connsiteY1405" fmla="*/ 4520564 h 5209445"/>
              <a:gd name="connsiteX1406" fmla="*/ 2846657 w 4043559"/>
              <a:gd name="connsiteY1406" fmla="*/ 4520565 h 5209445"/>
              <a:gd name="connsiteX1407" fmla="*/ 2853311 w 4043559"/>
              <a:gd name="connsiteY1407" fmla="*/ 4513696 h 5209445"/>
              <a:gd name="connsiteX1408" fmla="*/ 1559269 w 4043559"/>
              <a:gd name="connsiteY1408" fmla="*/ 4507124 h 5209445"/>
              <a:gd name="connsiteX1409" fmla="*/ 1559270 w 4043559"/>
              <a:gd name="connsiteY1409" fmla="*/ 4514449 h 5209445"/>
              <a:gd name="connsiteX1410" fmla="*/ 1562934 w 4043559"/>
              <a:gd name="connsiteY1410" fmla="*/ 4514448 h 5209445"/>
              <a:gd name="connsiteX1411" fmla="*/ 1562933 w 4043559"/>
              <a:gd name="connsiteY1411" fmla="*/ 4507124 h 5209445"/>
              <a:gd name="connsiteX1412" fmla="*/ 1453050 w 4043559"/>
              <a:gd name="connsiteY1412" fmla="*/ 4499799 h 5209445"/>
              <a:gd name="connsiteX1413" fmla="*/ 1445725 w 4043559"/>
              <a:gd name="connsiteY1413" fmla="*/ 4507125 h 5209445"/>
              <a:gd name="connsiteX1414" fmla="*/ 1445724 w 4043559"/>
              <a:gd name="connsiteY1414" fmla="*/ 4510785 h 5209445"/>
              <a:gd name="connsiteX1415" fmla="*/ 1456713 w 4043559"/>
              <a:gd name="connsiteY1415" fmla="*/ 4514449 h 5209445"/>
              <a:gd name="connsiteX1416" fmla="*/ 1460377 w 4043559"/>
              <a:gd name="connsiteY1416" fmla="*/ 4507125 h 5209445"/>
              <a:gd name="connsiteX1417" fmla="*/ 1460377 w 4043559"/>
              <a:gd name="connsiteY1417" fmla="*/ 4499799 h 5209445"/>
              <a:gd name="connsiteX1418" fmla="*/ 2827571 w 4043559"/>
              <a:gd name="connsiteY1418" fmla="*/ 4499504 h 5209445"/>
              <a:gd name="connsiteX1419" fmla="*/ 2825051 w 4043559"/>
              <a:gd name="connsiteY1419" fmla="*/ 4502063 h 5209445"/>
              <a:gd name="connsiteX1420" fmla="*/ 2829967 w 4043559"/>
              <a:gd name="connsiteY1420" fmla="*/ 4507220 h 5209445"/>
              <a:gd name="connsiteX1421" fmla="*/ 2834577 w 4043559"/>
              <a:gd name="connsiteY1421" fmla="*/ 4500452 h 5209445"/>
              <a:gd name="connsiteX1422" fmla="*/ 788343 w 4043559"/>
              <a:gd name="connsiteY1422" fmla="*/ 4493163 h 5209445"/>
              <a:gd name="connsiteX1423" fmla="*/ 792007 w 4043559"/>
              <a:gd name="connsiteY1423" fmla="*/ 4493163 h 5209445"/>
              <a:gd name="connsiteX1424" fmla="*/ 792007 w 4043559"/>
              <a:gd name="connsiteY1424" fmla="*/ 4504152 h 5209445"/>
              <a:gd name="connsiteX1425" fmla="*/ 770030 w 4043559"/>
              <a:gd name="connsiteY1425" fmla="*/ 4518805 h 5209445"/>
              <a:gd name="connsiteX1426" fmla="*/ 766365 w 4043559"/>
              <a:gd name="connsiteY1426" fmla="*/ 4511477 h 5209445"/>
              <a:gd name="connsiteX1427" fmla="*/ 766366 w 4043559"/>
              <a:gd name="connsiteY1427" fmla="*/ 4507817 h 5209445"/>
              <a:gd name="connsiteX1428" fmla="*/ 788343 w 4043559"/>
              <a:gd name="connsiteY1428" fmla="*/ 4493163 h 5209445"/>
              <a:gd name="connsiteX1429" fmla="*/ 1405434 w 4043559"/>
              <a:gd name="connsiteY1429" fmla="*/ 4485146 h 5209445"/>
              <a:gd name="connsiteX1430" fmla="*/ 1387120 w 4043559"/>
              <a:gd name="connsiteY1430" fmla="*/ 4503460 h 5209445"/>
              <a:gd name="connsiteX1431" fmla="*/ 1390784 w 4043559"/>
              <a:gd name="connsiteY1431" fmla="*/ 4503460 h 5209445"/>
              <a:gd name="connsiteX1432" fmla="*/ 1393317 w 4043559"/>
              <a:gd name="connsiteY1432" fmla="*/ 4502194 h 5209445"/>
              <a:gd name="connsiteX1433" fmla="*/ 1395421 w 4043559"/>
              <a:gd name="connsiteY1433" fmla="*/ 4496233 h 5209445"/>
              <a:gd name="connsiteX1434" fmla="*/ 1405434 w 4043559"/>
              <a:gd name="connsiteY1434" fmla="*/ 4487889 h 5209445"/>
              <a:gd name="connsiteX1435" fmla="*/ 1585374 w 4043559"/>
              <a:gd name="connsiteY1435" fmla="*/ 4484407 h 5209445"/>
              <a:gd name="connsiteX1436" fmla="*/ 1571231 w 4043559"/>
              <a:gd name="connsiteY1436" fmla="*/ 4488907 h 5209445"/>
              <a:gd name="connsiteX1437" fmla="*/ 1568907 w 4043559"/>
              <a:gd name="connsiteY1437" fmla="*/ 4492393 h 5209445"/>
              <a:gd name="connsiteX1438" fmla="*/ 1584907 w 4043559"/>
              <a:gd name="connsiteY1438" fmla="*/ 4485146 h 5209445"/>
              <a:gd name="connsiteX1439" fmla="*/ 1229663 w 4043559"/>
              <a:gd name="connsiteY1439" fmla="*/ 4482871 h 5209445"/>
              <a:gd name="connsiteX1440" fmla="*/ 1233324 w 4043559"/>
              <a:gd name="connsiteY1440" fmla="*/ 4490196 h 5209445"/>
              <a:gd name="connsiteX1441" fmla="*/ 1233324 w 4043559"/>
              <a:gd name="connsiteY1441" fmla="*/ 4508509 h 5209445"/>
              <a:gd name="connsiteX1442" fmla="*/ 1206769 w 4043559"/>
              <a:gd name="connsiteY1442" fmla="*/ 4515835 h 5209445"/>
              <a:gd name="connsiteX1443" fmla="*/ 1174496 w 4043559"/>
              <a:gd name="connsiteY1443" fmla="*/ 4532315 h 5209445"/>
              <a:gd name="connsiteX1444" fmla="*/ 1159176 w 4043559"/>
              <a:gd name="connsiteY1444" fmla="*/ 4544763 h 5209445"/>
              <a:gd name="connsiteX1445" fmla="*/ 1151848 w 4043559"/>
              <a:gd name="connsiteY1445" fmla="*/ 4544763 h 5209445"/>
              <a:gd name="connsiteX1446" fmla="*/ 1152080 w 4043559"/>
              <a:gd name="connsiteY1446" fmla="*/ 4544469 h 5209445"/>
              <a:gd name="connsiteX1447" fmla="*/ 1144942 w 4043559"/>
              <a:gd name="connsiteY1447" fmla="*/ 4548548 h 5209445"/>
              <a:gd name="connsiteX1448" fmla="*/ 1170164 w 4043559"/>
              <a:gd name="connsiteY1448" fmla="*/ 4555752 h 5209445"/>
              <a:gd name="connsiteX1449" fmla="*/ 1170164 w 4043559"/>
              <a:gd name="connsiteY1449" fmla="*/ 4563076 h 5209445"/>
              <a:gd name="connsiteX1450" fmla="*/ 1137198 w 4043559"/>
              <a:gd name="connsiteY1450" fmla="*/ 4581390 h 5209445"/>
              <a:gd name="connsiteX1451" fmla="*/ 1126209 w 4043559"/>
              <a:gd name="connsiteY1451" fmla="*/ 4581390 h 5209445"/>
              <a:gd name="connsiteX1452" fmla="*/ 1126209 w 4043559"/>
              <a:gd name="connsiteY1452" fmla="*/ 4574065 h 5209445"/>
              <a:gd name="connsiteX1453" fmla="*/ 1129296 w 4043559"/>
              <a:gd name="connsiteY1453" fmla="*/ 4552461 h 5209445"/>
              <a:gd name="connsiteX1454" fmla="*/ 1123443 w 4043559"/>
              <a:gd name="connsiteY1454" fmla="*/ 4552461 h 5209445"/>
              <a:gd name="connsiteX1455" fmla="*/ 1116118 w 4043559"/>
              <a:gd name="connsiteY1455" fmla="*/ 4545137 h 5209445"/>
              <a:gd name="connsiteX1456" fmla="*/ 1178384 w 4043559"/>
              <a:gd name="connsiteY1456" fmla="*/ 4515835 h 5209445"/>
              <a:gd name="connsiteX1457" fmla="*/ 1218675 w 4043559"/>
              <a:gd name="connsiteY1457" fmla="*/ 4486531 h 5209445"/>
              <a:gd name="connsiteX1458" fmla="*/ 1229663 w 4043559"/>
              <a:gd name="connsiteY1458" fmla="*/ 4482871 h 5209445"/>
              <a:gd name="connsiteX1459" fmla="*/ 2848903 w 4043559"/>
              <a:gd name="connsiteY1459" fmla="*/ 4476514 h 5209445"/>
              <a:gd name="connsiteX1460" fmla="*/ 2843308 w 4043559"/>
              <a:gd name="connsiteY1460" fmla="*/ 4490544 h 5209445"/>
              <a:gd name="connsiteX1461" fmla="*/ 2846939 w 4043559"/>
              <a:gd name="connsiteY1461" fmla="*/ 4491035 h 5209445"/>
              <a:gd name="connsiteX1462" fmla="*/ 2855179 w 4043559"/>
              <a:gd name="connsiteY1462" fmla="*/ 4484758 h 5209445"/>
              <a:gd name="connsiteX1463" fmla="*/ 2856162 w 4043559"/>
              <a:gd name="connsiteY1463" fmla="*/ 4477496 h 5209445"/>
              <a:gd name="connsiteX1464" fmla="*/ 1203127 w 4043559"/>
              <a:gd name="connsiteY1464" fmla="*/ 4475173 h 5209445"/>
              <a:gd name="connsiteX1465" fmla="*/ 1206792 w 4043559"/>
              <a:gd name="connsiteY1465" fmla="*/ 4475173 h 5209445"/>
              <a:gd name="connsiteX1466" fmla="*/ 1206791 w 4043559"/>
              <a:gd name="connsiteY1466" fmla="*/ 4478833 h 5209445"/>
              <a:gd name="connsiteX1467" fmla="*/ 1173825 w 4043559"/>
              <a:gd name="connsiteY1467" fmla="*/ 4500811 h 5209445"/>
              <a:gd name="connsiteX1468" fmla="*/ 1173825 w 4043559"/>
              <a:gd name="connsiteY1468" fmla="*/ 4493486 h 5209445"/>
              <a:gd name="connsiteX1469" fmla="*/ 1203127 w 4043559"/>
              <a:gd name="connsiteY1469" fmla="*/ 4475173 h 5209445"/>
              <a:gd name="connsiteX1470" fmla="*/ 2697595 w 4043559"/>
              <a:gd name="connsiteY1470" fmla="*/ 4474799 h 5209445"/>
              <a:gd name="connsiteX1471" fmla="*/ 2697141 w 4043559"/>
              <a:gd name="connsiteY1471" fmla="*/ 4478166 h 5209445"/>
              <a:gd name="connsiteX1472" fmla="*/ 2699314 w 4043559"/>
              <a:gd name="connsiteY1472" fmla="*/ 4476511 h 5209445"/>
              <a:gd name="connsiteX1473" fmla="*/ 2699313 w 4043559"/>
              <a:gd name="connsiteY1473" fmla="*/ 4474799 h 5209445"/>
              <a:gd name="connsiteX1474" fmla="*/ 2758185 w 4043559"/>
              <a:gd name="connsiteY1474" fmla="*/ 4473991 h 5209445"/>
              <a:gd name="connsiteX1475" fmla="*/ 2752567 w 4043559"/>
              <a:gd name="connsiteY1475" fmla="*/ 4478271 h 5209445"/>
              <a:gd name="connsiteX1476" fmla="*/ 2751094 w 4043559"/>
              <a:gd name="connsiteY1476" fmla="*/ 4489161 h 5209445"/>
              <a:gd name="connsiteX1477" fmla="*/ 2754131 w 4043559"/>
              <a:gd name="connsiteY1477" fmla="*/ 4489572 h 5209445"/>
              <a:gd name="connsiteX1478" fmla="*/ 2758733 w 4043559"/>
              <a:gd name="connsiteY1478" fmla="*/ 4487329 h 5209445"/>
              <a:gd name="connsiteX1479" fmla="*/ 2760004 w 4043559"/>
              <a:gd name="connsiteY1479" fmla="*/ 4477932 h 5209445"/>
              <a:gd name="connsiteX1480" fmla="*/ 2757915 w 4043559"/>
              <a:gd name="connsiteY1480" fmla="*/ 4474799 h 5209445"/>
              <a:gd name="connsiteX1481" fmla="*/ 850609 w 4043559"/>
              <a:gd name="connsiteY1481" fmla="*/ 4471189 h 5209445"/>
              <a:gd name="connsiteX1482" fmla="*/ 876250 w 4043559"/>
              <a:gd name="connsiteY1482" fmla="*/ 4478514 h 5209445"/>
              <a:gd name="connsiteX1483" fmla="*/ 876250 w 4043559"/>
              <a:gd name="connsiteY1483" fmla="*/ 4485838 h 5209445"/>
              <a:gd name="connsiteX1484" fmla="*/ 843284 w 4043559"/>
              <a:gd name="connsiteY1484" fmla="*/ 4504152 h 5209445"/>
              <a:gd name="connsiteX1485" fmla="*/ 832296 w 4043559"/>
              <a:gd name="connsiteY1485" fmla="*/ 4504152 h 5209445"/>
              <a:gd name="connsiteX1486" fmla="*/ 832295 w 4043559"/>
              <a:gd name="connsiteY1486" fmla="*/ 4496827 h 5209445"/>
              <a:gd name="connsiteX1487" fmla="*/ 835959 w 4043559"/>
              <a:gd name="connsiteY1487" fmla="*/ 4471190 h 5209445"/>
              <a:gd name="connsiteX1488" fmla="*/ 69590 w 4043559"/>
              <a:gd name="connsiteY1488" fmla="*/ 4469456 h 5209445"/>
              <a:gd name="connsiteX1489" fmla="*/ 69590 w 4043559"/>
              <a:gd name="connsiteY1489" fmla="*/ 4476780 h 5209445"/>
              <a:gd name="connsiteX1490" fmla="*/ 54938 w 4043559"/>
              <a:gd name="connsiteY1490" fmla="*/ 4487769 h 5209445"/>
              <a:gd name="connsiteX1491" fmla="*/ 51277 w 4043559"/>
              <a:gd name="connsiteY1491" fmla="*/ 4480441 h 5209445"/>
              <a:gd name="connsiteX1492" fmla="*/ 65929 w 4043559"/>
              <a:gd name="connsiteY1492" fmla="*/ 4469456 h 5209445"/>
              <a:gd name="connsiteX1493" fmla="*/ 2705871 w 4043559"/>
              <a:gd name="connsiteY1493" fmla="*/ 4468258 h 5209445"/>
              <a:gd name="connsiteX1494" fmla="*/ 2703832 w 4043559"/>
              <a:gd name="connsiteY1494" fmla="*/ 4469812 h 5209445"/>
              <a:gd name="connsiteX1495" fmla="*/ 2704252 w 4043559"/>
              <a:gd name="connsiteY1495" fmla="*/ 4472748 h 5209445"/>
              <a:gd name="connsiteX1496" fmla="*/ 2705380 w 4043559"/>
              <a:gd name="connsiteY1496" fmla="*/ 4471889 h 5209445"/>
              <a:gd name="connsiteX1497" fmla="*/ 2920813 w 4043559"/>
              <a:gd name="connsiteY1497" fmla="*/ 4464065 h 5209445"/>
              <a:gd name="connsiteX1498" fmla="*/ 2906641 w 4043559"/>
              <a:gd name="connsiteY1498" fmla="*/ 4465636 h 5209445"/>
              <a:gd name="connsiteX1499" fmla="*/ 2906891 w 4043559"/>
              <a:gd name="connsiteY1499" fmla="*/ 4465965 h 5209445"/>
              <a:gd name="connsiteX1500" fmla="*/ 2906401 w 4043559"/>
              <a:gd name="connsiteY1500" fmla="*/ 4469593 h 5209445"/>
              <a:gd name="connsiteX1501" fmla="*/ 2903719 w 4043559"/>
              <a:gd name="connsiteY1501" fmla="*/ 4472843 h 5209445"/>
              <a:gd name="connsiteX1502" fmla="*/ 2904821 w 4043559"/>
              <a:gd name="connsiteY1502" fmla="*/ 4472992 h 5209445"/>
              <a:gd name="connsiteX1503" fmla="*/ 2890986 w 4043559"/>
              <a:gd name="connsiteY1503" fmla="*/ 4493295 h 5209445"/>
              <a:gd name="connsiteX1504" fmla="*/ 2887358 w 4043559"/>
              <a:gd name="connsiteY1504" fmla="*/ 4492804 h 5209445"/>
              <a:gd name="connsiteX1505" fmla="*/ 2887325 w 4043559"/>
              <a:gd name="connsiteY1505" fmla="*/ 4492707 h 5209445"/>
              <a:gd name="connsiteX1506" fmla="*/ 2886506 w 4043559"/>
              <a:gd name="connsiteY1506" fmla="*/ 4493698 h 5209445"/>
              <a:gd name="connsiteX1507" fmla="*/ 2859109 w 4043559"/>
              <a:gd name="connsiteY1507" fmla="*/ 4518638 h 5209445"/>
              <a:gd name="connsiteX1508" fmla="*/ 2858856 w 4043559"/>
              <a:gd name="connsiteY1508" fmla="*/ 4520513 h 5209445"/>
              <a:gd name="connsiteX1509" fmla="*/ 2868910 w 4043559"/>
              <a:gd name="connsiteY1509" fmla="*/ 4519878 h 5209445"/>
              <a:gd name="connsiteX1510" fmla="*/ 2870498 w 4043559"/>
              <a:gd name="connsiteY1510" fmla="*/ 4524525 h 5209445"/>
              <a:gd name="connsiteX1511" fmla="*/ 2873136 w 4043559"/>
              <a:gd name="connsiteY1511" fmla="*/ 4524233 h 5209445"/>
              <a:gd name="connsiteX1512" fmla="*/ 2883535 w 4043559"/>
              <a:gd name="connsiteY1512" fmla="*/ 4529332 h 5209445"/>
              <a:gd name="connsiteX1513" fmla="*/ 2882073 w 4043559"/>
              <a:gd name="connsiteY1513" fmla="*/ 4540139 h 5209445"/>
              <a:gd name="connsiteX1514" fmla="*/ 2884604 w 4043559"/>
              <a:gd name="connsiteY1514" fmla="*/ 4540481 h 5209445"/>
              <a:gd name="connsiteX1515" fmla="*/ 2882149 w 4043559"/>
              <a:gd name="connsiteY1515" fmla="*/ 4558629 h 5209445"/>
              <a:gd name="connsiteX1516" fmla="*/ 2912959 w 4043559"/>
              <a:gd name="connsiteY1516" fmla="*/ 4522138 h 5209445"/>
              <a:gd name="connsiteX1517" fmla="*/ 2925318 w 4043559"/>
              <a:gd name="connsiteY1517" fmla="*/ 4512725 h 5209445"/>
              <a:gd name="connsiteX1518" fmla="*/ 2926791 w 4043559"/>
              <a:gd name="connsiteY1518" fmla="*/ 4501835 h 5209445"/>
              <a:gd name="connsiteX1519" fmla="*/ 2913255 w 4043559"/>
              <a:gd name="connsiteY1519" fmla="*/ 4492612 h 5209445"/>
              <a:gd name="connsiteX1520" fmla="*/ 2927582 w 4043559"/>
              <a:gd name="connsiteY1520" fmla="*/ 4468676 h 5209445"/>
              <a:gd name="connsiteX1521" fmla="*/ 2952497 w 4043559"/>
              <a:gd name="connsiteY1521" fmla="*/ 4475743 h 5209445"/>
              <a:gd name="connsiteX1522" fmla="*/ 2953970 w 4043559"/>
              <a:gd name="connsiteY1522" fmla="*/ 4464853 h 5209445"/>
              <a:gd name="connsiteX1523" fmla="*/ 2920813 w 4043559"/>
              <a:gd name="connsiteY1523" fmla="*/ 4464065 h 5209445"/>
              <a:gd name="connsiteX1524" fmla="*/ 1751485 w 4043559"/>
              <a:gd name="connsiteY1524" fmla="*/ 4460520 h 5209445"/>
              <a:gd name="connsiteX1525" fmla="*/ 1736568 w 4043559"/>
              <a:gd name="connsiteY1525" fmla="*/ 4469046 h 5209445"/>
              <a:gd name="connsiteX1526" fmla="*/ 1738744 w 4043559"/>
              <a:gd name="connsiteY1526" fmla="*/ 4470497 h 5209445"/>
              <a:gd name="connsiteX1527" fmla="*/ 1754399 w 4043559"/>
              <a:gd name="connsiteY1527" fmla="*/ 4461103 h 5209445"/>
              <a:gd name="connsiteX1528" fmla="*/ 2892267 w 4043559"/>
              <a:gd name="connsiteY1528" fmla="*/ 4456508 h 5209445"/>
              <a:gd name="connsiteX1529" fmla="*/ 2878902 w 4043559"/>
              <a:gd name="connsiteY1529" fmla="*/ 4474783 h 5209445"/>
              <a:gd name="connsiteX1530" fmla="*/ 2884854 w 4043559"/>
              <a:gd name="connsiteY1530" fmla="*/ 4471761 h 5209445"/>
              <a:gd name="connsiteX1531" fmla="*/ 2892862 w 4043559"/>
              <a:gd name="connsiteY1531" fmla="*/ 4460370 h 5209445"/>
              <a:gd name="connsiteX1532" fmla="*/ 2896241 w 4043559"/>
              <a:gd name="connsiteY1532" fmla="*/ 4459216 h 5209445"/>
              <a:gd name="connsiteX1533" fmla="*/ 1447719 w 4043559"/>
              <a:gd name="connsiteY1533" fmla="*/ 4452789 h 5209445"/>
              <a:gd name="connsiteX1534" fmla="*/ 1442061 w 4043559"/>
              <a:gd name="connsiteY1534" fmla="*/ 4459508 h 5209445"/>
              <a:gd name="connsiteX1535" fmla="*/ 1442061 w 4043559"/>
              <a:gd name="connsiteY1535" fmla="*/ 4461283 h 5209445"/>
              <a:gd name="connsiteX1536" fmla="*/ 1448532 w 4043559"/>
              <a:gd name="connsiteY1536" fmla="*/ 4453195 h 5209445"/>
              <a:gd name="connsiteX1537" fmla="*/ 314994 w 4043559"/>
              <a:gd name="connsiteY1537" fmla="*/ 4451142 h 5209445"/>
              <a:gd name="connsiteX1538" fmla="*/ 249065 w 4043559"/>
              <a:gd name="connsiteY1538" fmla="*/ 4480441 h 5209445"/>
              <a:gd name="connsiteX1539" fmla="*/ 227087 w 4043559"/>
              <a:gd name="connsiteY1539" fmla="*/ 4506083 h 5209445"/>
              <a:gd name="connsiteX1540" fmla="*/ 227088 w 4043559"/>
              <a:gd name="connsiteY1540" fmla="*/ 4509744 h 5209445"/>
              <a:gd name="connsiteX1541" fmla="*/ 293017 w 4043559"/>
              <a:gd name="connsiteY1541" fmla="*/ 4484105 h 5209445"/>
              <a:gd name="connsiteX1542" fmla="*/ 333308 w 4043559"/>
              <a:gd name="connsiteY1542" fmla="*/ 4465792 h 5209445"/>
              <a:gd name="connsiteX1543" fmla="*/ 336969 w 4043559"/>
              <a:gd name="connsiteY1543" fmla="*/ 4458467 h 5209445"/>
              <a:gd name="connsiteX1544" fmla="*/ 336968 w 4043559"/>
              <a:gd name="connsiteY1544" fmla="*/ 4451142 h 5209445"/>
              <a:gd name="connsiteX1545" fmla="*/ 1499869 w 4043559"/>
              <a:gd name="connsiteY1545" fmla="*/ 4449531 h 5209445"/>
              <a:gd name="connsiteX1546" fmla="*/ 1493401 w 4043559"/>
              <a:gd name="connsiteY1546" fmla="*/ 4477560 h 5209445"/>
              <a:gd name="connsiteX1547" fmla="*/ 1497978 w 4043559"/>
              <a:gd name="connsiteY1547" fmla="*/ 4474255 h 5209445"/>
              <a:gd name="connsiteX1548" fmla="*/ 1503472 w 4043559"/>
              <a:gd name="connsiteY1548" fmla="*/ 4467845 h 5209445"/>
              <a:gd name="connsiteX1549" fmla="*/ 1503472 w 4043559"/>
              <a:gd name="connsiteY1549" fmla="*/ 4449531 h 5209445"/>
              <a:gd name="connsiteX1550" fmla="*/ 1798672 w 4043559"/>
              <a:gd name="connsiteY1550" fmla="*/ 4446858 h 5209445"/>
              <a:gd name="connsiteX1551" fmla="*/ 1772632 w 4043559"/>
              <a:gd name="connsiteY1551" fmla="*/ 4462484 h 5209445"/>
              <a:gd name="connsiteX1552" fmla="*/ 1775372 w 4043559"/>
              <a:gd name="connsiteY1552" fmla="*/ 4463169 h 5209445"/>
              <a:gd name="connsiteX1553" fmla="*/ 2860472 w 4043559"/>
              <a:gd name="connsiteY1553" fmla="*/ 4445410 h 5209445"/>
              <a:gd name="connsiteX1554" fmla="*/ 2860471 w 4043559"/>
              <a:gd name="connsiteY1554" fmla="*/ 4460147 h 5209445"/>
              <a:gd name="connsiteX1555" fmla="*/ 2856095 w 4043559"/>
              <a:gd name="connsiteY1555" fmla="*/ 4466402 h 5209445"/>
              <a:gd name="connsiteX1556" fmla="*/ 2857634 w 4043559"/>
              <a:gd name="connsiteY1556" fmla="*/ 4466610 h 5209445"/>
              <a:gd name="connsiteX1557" fmla="*/ 2866336 w 4043559"/>
              <a:gd name="connsiteY1557" fmla="*/ 4447431 h 5209445"/>
              <a:gd name="connsiteX1558" fmla="*/ 958621 w 4043559"/>
              <a:gd name="connsiteY1558" fmla="*/ 4438916 h 5209445"/>
              <a:gd name="connsiteX1559" fmla="*/ 958620 w 4043559"/>
              <a:gd name="connsiteY1559" fmla="*/ 4449904 h 5209445"/>
              <a:gd name="connsiteX1560" fmla="*/ 943971 w 4043559"/>
              <a:gd name="connsiteY1560" fmla="*/ 4457230 h 5209445"/>
              <a:gd name="connsiteX1561" fmla="*/ 936643 w 4043559"/>
              <a:gd name="connsiteY1561" fmla="*/ 4457229 h 5209445"/>
              <a:gd name="connsiteX1562" fmla="*/ 936643 w 4043559"/>
              <a:gd name="connsiteY1562" fmla="*/ 4453568 h 5209445"/>
              <a:gd name="connsiteX1563" fmla="*/ 958621 w 4043559"/>
              <a:gd name="connsiteY1563" fmla="*/ 4438916 h 5209445"/>
              <a:gd name="connsiteX1564" fmla="*/ 1674030 w 4043559"/>
              <a:gd name="connsiteY1564" fmla="*/ 4438733 h 5209445"/>
              <a:gd name="connsiteX1565" fmla="*/ 1666005 w 4043559"/>
              <a:gd name="connsiteY1565" fmla="*/ 4441291 h 5209445"/>
              <a:gd name="connsiteX1566" fmla="*/ 1631408 w 4043559"/>
              <a:gd name="connsiteY1566" fmla="*/ 4458764 h 5209445"/>
              <a:gd name="connsiteX1567" fmla="*/ 1632523 w 4043559"/>
              <a:gd name="connsiteY1567" fmla="*/ 4459509 h 5209445"/>
              <a:gd name="connsiteX1568" fmla="*/ 1647173 w 4043559"/>
              <a:gd name="connsiteY1568" fmla="*/ 4452183 h 5209445"/>
              <a:gd name="connsiteX1569" fmla="*/ 1657714 w 4043559"/>
              <a:gd name="connsiteY1569" fmla="*/ 4453688 h 5209445"/>
              <a:gd name="connsiteX1570" fmla="*/ 806657 w 4043559"/>
              <a:gd name="connsiteY1570" fmla="*/ 4438223 h 5209445"/>
              <a:gd name="connsiteX1571" fmla="*/ 813981 w 4043559"/>
              <a:gd name="connsiteY1571" fmla="*/ 4449211 h 5209445"/>
              <a:gd name="connsiteX1572" fmla="*/ 766365 w 4043559"/>
              <a:gd name="connsiteY1572" fmla="*/ 4485838 h 5209445"/>
              <a:gd name="connsiteX1573" fmla="*/ 762705 w 4043559"/>
              <a:gd name="connsiteY1573" fmla="*/ 4482178 h 5209445"/>
              <a:gd name="connsiteX1574" fmla="*/ 766365 w 4043559"/>
              <a:gd name="connsiteY1574" fmla="*/ 4474850 h 5209445"/>
              <a:gd name="connsiteX1575" fmla="*/ 766366 w 4043559"/>
              <a:gd name="connsiteY1575" fmla="*/ 4463864 h 5209445"/>
              <a:gd name="connsiteX1576" fmla="*/ 759041 w 4043559"/>
              <a:gd name="connsiteY1576" fmla="*/ 4463864 h 5209445"/>
              <a:gd name="connsiteX1577" fmla="*/ 759041 w 4043559"/>
              <a:gd name="connsiteY1577" fmla="*/ 4460200 h 5209445"/>
              <a:gd name="connsiteX1578" fmla="*/ 806657 w 4043559"/>
              <a:gd name="connsiteY1578" fmla="*/ 4438223 h 5209445"/>
              <a:gd name="connsiteX1579" fmla="*/ 2792704 w 4043559"/>
              <a:gd name="connsiteY1579" fmla="*/ 4435735 h 5209445"/>
              <a:gd name="connsiteX1580" fmla="*/ 2787430 w 4043559"/>
              <a:gd name="connsiteY1580" fmla="*/ 4437598 h 5209445"/>
              <a:gd name="connsiteX1581" fmla="*/ 2778765 w 4043559"/>
              <a:gd name="connsiteY1581" fmla="*/ 4448548 h 5209445"/>
              <a:gd name="connsiteX1582" fmla="*/ 2777783 w 4043559"/>
              <a:gd name="connsiteY1582" fmla="*/ 4455810 h 5209445"/>
              <a:gd name="connsiteX1583" fmla="*/ 2799351 w 4043559"/>
              <a:gd name="connsiteY1583" fmla="*/ 4440577 h 5209445"/>
              <a:gd name="connsiteX1584" fmla="*/ 2799472 w 4043559"/>
              <a:gd name="connsiteY1584" fmla="*/ 4440347 h 5209445"/>
              <a:gd name="connsiteX1585" fmla="*/ 2866175 w 4043559"/>
              <a:gd name="connsiteY1585" fmla="*/ 4430804 h 5209445"/>
              <a:gd name="connsiteX1586" fmla="*/ 2863362 w 4043559"/>
              <a:gd name="connsiteY1586" fmla="*/ 4432545 h 5209445"/>
              <a:gd name="connsiteX1587" fmla="*/ 2863142 w 4043559"/>
              <a:gd name="connsiteY1587" fmla="*/ 4434172 h 5209445"/>
              <a:gd name="connsiteX1588" fmla="*/ 2870401 w 4043559"/>
              <a:gd name="connsiteY1588" fmla="*/ 4435155 h 5209445"/>
              <a:gd name="connsiteX1589" fmla="*/ 2872795 w 4043559"/>
              <a:gd name="connsiteY1589" fmla="*/ 4433191 h 5209445"/>
              <a:gd name="connsiteX1590" fmla="*/ 2873432 w 4043559"/>
              <a:gd name="connsiteY1590" fmla="*/ 4431786 h 5209445"/>
              <a:gd name="connsiteX1591" fmla="*/ 3121533 w 4043559"/>
              <a:gd name="connsiteY1591" fmla="*/ 4428377 h 5209445"/>
              <a:gd name="connsiteX1592" fmla="*/ 3122214 w 4043559"/>
              <a:gd name="connsiteY1592" fmla="*/ 4450647 h 5209445"/>
              <a:gd name="connsiteX1593" fmla="*/ 3129476 w 4043559"/>
              <a:gd name="connsiteY1593" fmla="*/ 4451630 h 5209445"/>
              <a:gd name="connsiteX1594" fmla="*/ 3160474 w 4043559"/>
              <a:gd name="connsiteY1594" fmla="*/ 4441039 h 5209445"/>
              <a:gd name="connsiteX1595" fmla="*/ 3159002 w 4043559"/>
              <a:gd name="connsiteY1595" fmla="*/ 4451926 h 5209445"/>
              <a:gd name="connsiteX1596" fmla="*/ 3087971 w 4043559"/>
              <a:gd name="connsiteY1596" fmla="*/ 4512545 h 5209445"/>
              <a:gd name="connsiteX1597" fmla="*/ 3059128 w 4043559"/>
              <a:gd name="connsiteY1597" fmla="*/ 4534517 h 5209445"/>
              <a:gd name="connsiteX1598" fmla="*/ 3044116 w 4043559"/>
              <a:gd name="connsiteY1598" fmla="*/ 4536183 h 5209445"/>
              <a:gd name="connsiteX1599" fmla="*/ 3038330 w 4043559"/>
              <a:gd name="connsiteY1599" fmla="*/ 4524312 h 5209445"/>
              <a:gd name="connsiteX1600" fmla="*/ 3038821 w 4043559"/>
              <a:gd name="connsiteY1600" fmla="*/ 4520681 h 5209445"/>
              <a:gd name="connsiteX1601" fmla="*/ 3068646 w 4043559"/>
              <a:gd name="connsiteY1601" fmla="*/ 4491452 h 5209445"/>
              <a:gd name="connsiteX1602" fmla="*/ 3058742 w 4043559"/>
              <a:gd name="connsiteY1602" fmla="*/ 4482721 h 5209445"/>
              <a:gd name="connsiteX1603" fmla="*/ 3059233 w 4043559"/>
              <a:gd name="connsiteY1603" fmla="*/ 4479090 h 5209445"/>
              <a:gd name="connsiteX1604" fmla="*/ 3121533 w 4043559"/>
              <a:gd name="connsiteY1604" fmla="*/ 4428377 h 5209445"/>
              <a:gd name="connsiteX1605" fmla="*/ 1956598 w 4043559"/>
              <a:gd name="connsiteY1605" fmla="*/ 4427557 h 5209445"/>
              <a:gd name="connsiteX1606" fmla="*/ 1956598 w 4043559"/>
              <a:gd name="connsiteY1606" fmla="*/ 4434882 h 5209445"/>
              <a:gd name="connsiteX1607" fmla="*/ 1960262 w 4043559"/>
              <a:gd name="connsiteY1607" fmla="*/ 4434882 h 5209445"/>
              <a:gd name="connsiteX1608" fmla="*/ 1960262 w 4043559"/>
              <a:gd name="connsiteY1608" fmla="*/ 4427557 h 5209445"/>
              <a:gd name="connsiteX1609" fmla="*/ 538420 w 4043559"/>
              <a:gd name="connsiteY1609" fmla="*/ 4421840 h 5209445"/>
              <a:gd name="connsiteX1610" fmla="*/ 542082 w 4043559"/>
              <a:gd name="connsiteY1610" fmla="*/ 4429165 h 5209445"/>
              <a:gd name="connsiteX1611" fmla="*/ 542081 w 4043559"/>
              <a:gd name="connsiteY1611" fmla="*/ 4447478 h 5209445"/>
              <a:gd name="connsiteX1612" fmla="*/ 472491 w 4043559"/>
              <a:gd name="connsiteY1612" fmla="*/ 4476781 h 5209445"/>
              <a:gd name="connsiteX1613" fmla="*/ 446850 w 4043559"/>
              <a:gd name="connsiteY1613" fmla="*/ 4491430 h 5209445"/>
              <a:gd name="connsiteX1614" fmla="*/ 432200 w 4043559"/>
              <a:gd name="connsiteY1614" fmla="*/ 4491431 h 5209445"/>
              <a:gd name="connsiteX1615" fmla="*/ 424876 w 4043559"/>
              <a:gd name="connsiteY1615" fmla="*/ 4484105 h 5209445"/>
              <a:gd name="connsiteX1616" fmla="*/ 487141 w 4043559"/>
              <a:gd name="connsiteY1616" fmla="*/ 4454803 h 5209445"/>
              <a:gd name="connsiteX1617" fmla="*/ 527432 w 4043559"/>
              <a:gd name="connsiteY1617" fmla="*/ 4425501 h 5209445"/>
              <a:gd name="connsiteX1618" fmla="*/ 538420 w 4043559"/>
              <a:gd name="connsiteY1618" fmla="*/ 4421840 h 5209445"/>
              <a:gd name="connsiteX1619" fmla="*/ 1850377 w 4043559"/>
              <a:gd name="connsiteY1619" fmla="*/ 4420232 h 5209445"/>
              <a:gd name="connsiteX1620" fmla="*/ 1843052 w 4043559"/>
              <a:gd name="connsiteY1620" fmla="*/ 4427557 h 5209445"/>
              <a:gd name="connsiteX1621" fmla="*/ 1843053 w 4043559"/>
              <a:gd name="connsiteY1621" fmla="*/ 4431218 h 5209445"/>
              <a:gd name="connsiteX1622" fmla="*/ 1854041 w 4043559"/>
              <a:gd name="connsiteY1622" fmla="*/ 4434881 h 5209445"/>
              <a:gd name="connsiteX1623" fmla="*/ 1857706 w 4043559"/>
              <a:gd name="connsiteY1623" fmla="*/ 4427557 h 5209445"/>
              <a:gd name="connsiteX1624" fmla="*/ 1857705 w 4043559"/>
              <a:gd name="connsiteY1624" fmla="*/ 4420232 h 5209445"/>
              <a:gd name="connsiteX1625" fmla="*/ 1349635 w 4043559"/>
              <a:gd name="connsiteY1625" fmla="*/ 4420232 h 5209445"/>
              <a:gd name="connsiteX1626" fmla="*/ 1348068 w 4043559"/>
              <a:gd name="connsiteY1626" fmla="*/ 4421801 h 5209445"/>
              <a:gd name="connsiteX1627" fmla="*/ 1353976 w 4043559"/>
              <a:gd name="connsiteY1627" fmla="*/ 4427712 h 5209445"/>
              <a:gd name="connsiteX1628" fmla="*/ 1356964 w 4043559"/>
              <a:gd name="connsiteY1628" fmla="*/ 4425864 h 5209445"/>
              <a:gd name="connsiteX1629" fmla="*/ 1356963 w 4043559"/>
              <a:gd name="connsiteY1629" fmla="*/ 4420232 h 5209445"/>
              <a:gd name="connsiteX1630" fmla="*/ 916538 w 4043559"/>
              <a:gd name="connsiteY1630" fmla="*/ 4416248 h 5209445"/>
              <a:gd name="connsiteX1631" fmla="*/ 923863 w 4043559"/>
              <a:gd name="connsiteY1631" fmla="*/ 4423573 h 5209445"/>
              <a:gd name="connsiteX1632" fmla="*/ 923862 w 4043559"/>
              <a:gd name="connsiteY1632" fmla="*/ 4427234 h 5209445"/>
              <a:gd name="connsiteX1633" fmla="*/ 894564 w 4043559"/>
              <a:gd name="connsiteY1633" fmla="*/ 4441887 h 5209445"/>
              <a:gd name="connsiteX1634" fmla="*/ 865261 w 4043559"/>
              <a:gd name="connsiteY1634" fmla="*/ 4467525 h 5209445"/>
              <a:gd name="connsiteX1635" fmla="*/ 857933 w 4043559"/>
              <a:gd name="connsiteY1635" fmla="*/ 4467525 h 5209445"/>
              <a:gd name="connsiteX1636" fmla="*/ 916538 w 4043559"/>
              <a:gd name="connsiteY1636" fmla="*/ 4416248 h 5209445"/>
              <a:gd name="connsiteX1637" fmla="*/ 461502 w 4043559"/>
              <a:gd name="connsiteY1637" fmla="*/ 4414515 h 5209445"/>
              <a:gd name="connsiteX1638" fmla="*/ 461502 w 4043559"/>
              <a:gd name="connsiteY1638" fmla="*/ 4418176 h 5209445"/>
              <a:gd name="connsiteX1639" fmla="*/ 435864 w 4043559"/>
              <a:gd name="connsiteY1639" fmla="*/ 4432829 h 5209445"/>
              <a:gd name="connsiteX1640" fmla="*/ 432200 w 4043559"/>
              <a:gd name="connsiteY1640" fmla="*/ 4425500 h 5209445"/>
              <a:gd name="connsiteX1641" fmla="*/ 443189 w 4043559"/>
              <a:gd name="connsiteY1641" fmla="*/ 4414515 h 5209445"/>
              <a:gd name="connsiteX1642" fmla="*/ 1923631 w 4043559"/>
              <a:gd name="connsiteY1642" fmla="*/ 4412904 h 5209445"/>
              <a:gd name="connsiteX1643" fmla="*/ 1927295 w 4043559"/>
              <a:gd name="connsiteY1643" fmla="*/ 4412904 h 5209445"/>
              <a:gd name="connsiteX1644" fmla="*/ 1927295 w 4043559"/>
              <a:gd name="connsiteY1644" fmla="*/ 4416568 h 5209445"/>
              <a:gd name="connsiteX1645" fmla="*/ 1919970 w 4043559"/>
              <a:gd name="connsiteY1645" fmla="*/ 4423894 h 5209445"/>
              <a:gd name="connsiteX1646" fmla="*/ 1916306 w 4043559"/>
              <a:gd name="connsiteY1646" fmla="*/ 4423894 h 5209445"/>
              <a:gd name="connsiteX1647" fmla="*/ 1916306 w 4043559"/>
              <a:gd name="connsiteY1647" fmla="*/ 4420233 h 5209445"/>
              <a:gd name="connsiteX1648" fmla="*/ 1923631 w 4043559"/>
              <a:gd name="connsiteY1648" fmla="*/ 4412904 h 5209445"/>
              <a:gd name="connsiteX1649" fmla="*/ 1207004 w 4043559"/>
              <a:gd name="connsiteY1649" fmla="*/ 4412584 h 5209445"/>
              <a:gd name="connsiteX1650" fmla="*/ 1202233 w 4043559"/>
              <a:gd name="connsiteY1650" fmla="*/ 4412585 h 5209445"/>
              <a:gd name="connsiteX1651" fmla="*/ 1202156 w 4043559"/>
              <a:gd name="connsiteY1651" fmla="*/ 4413277 h 5209445"/>
              <a:gd name="connsiteX1652" fmla="*/ 1204021 w 4043559"/>
              <a:gd name="connsiteY1652" fmla="*/ 4413277 h 5209445"/>
              <a:gd name="connsiteX1653" fmla="*/ 1204797 w 4043559"/>
              <a:gd name="connsiteY1653" fmla="*/ 4413860 h 5209445"/>
              <a:gd name="connsiteX1654" fmla="*/ 1206792 w 4043559"/>
              <a:gd name="connsiteY1654" fmla="*/ 4412904 h 5209445"/>
              <a:gd name="connsiteX1655" fmla="*/ 1302019 w 4043559"/>
              <a:gd name="connsiteY1655" fmla="*/ 4405580 h 5209445"/>
              <a:gd name="connsiteX1656" fmla="*/ 1283707 w 4043559"/>
              <a:gd name="connsiteY1656" fmla="*/ 4423893 h 5209445"/>
              <a:gd name="connsiteX1657" fmla="*/ 1287371 w 4043559"/>
              <a:gd name="connsiteY1657" fmla="*/ 4423894 h 5209445"/>
              <a:gd name="connsiteX1658" fmla="*/ 1302020 w 4043559"/>
              <a:gd name="connsiteY1658" fmla="*/ 4416568 h 5209445"/>
              <a:gd name="connsiteX1659" fmla="*/ 1802762 w 4043559"/>
              <a:gd name="connsiteY1659" fmla="*/ 4405579 h 5209445"/>
              <a:gd name="connsiteX1660" fmla="*/ 1784448 w 4043559"/>
              <a:gd name="connsiteY1660" fmla="*/ 4423894 h 5209445"/>
              <a:gd name="connsiteX1661" fmla="*/ 1788112 w 4043559"/>
              <a:gd name="connsiteY1661" fmla="*/ 4423893 h 5209445"/>
              <a:gd name="connsiteX1662" fmla="*/ 1802762 w 4043559"/>
              <a:gd name="connsiteY1662" fmla="*/ 4416568 h 5209445"/>
              <a:gd name="connsiteX1663" fmla="*/ 1773462 w 4043559"/>
              <a:gd name="connsiteY1663" fmla="*/ 4401915 h 5209445"/>
              <a:gd name="connsiteX1664" fmla="*/ 1730883 w 4043559"/>
              <a:gd name="connsiteY1664" fmla="*/ 4429388 h 5209445"/>
              <a:gd name="connsiteX1665" fmla="*/ 1708475 w 4043559"/>
              <a:gd name="connsiteY1665" fmla="*/ 4435364 h 5209445"/>
              <a:gd name="connsiteX1666" fmla="*/ 1695035 w 4043559"/>
              <a:gd name="connsiteY1666" fmla="*/ 4446323 h 5209445"/>
              <a:gd name="connsiteX1667" fmla="*/ 1691129 w 4043559"/>
              <a:gd name="connsiteY1667" fmla="*/ 4452183 h 5209445"/>
              <a:gd name="connsiteX1668" fmla="*/ 1687848 w 4043559"/>
              <a:gd name="connsiteY1668" fmla="*/ 4452184 h 5209445"/>
              <a:gd name="connsiteX1669" fmla="*/ 1686607 w 4043559"/>
              <a:gd name="connsiteY1669" fmla="*/ 4453195 h 5209445"/>
              <a:gd name="connsiteX1670" fmla="*/ 1684580 w 4043559"/>
              <a:gd name="connsiteY1670" fmla="*/ 4453195 h 5209445"/>
              <a:gd name="connsiteX1671" fmla="*/ 1683804 w 4043559"/>
              <a:gd name="connsiteY1671" fmla="*/ 4454145 h 5209445"/>
              <a:gd name="connsiteX1672" fmla="*/ 1683804 w 4043559"/>
              <a:gd name="connsiteY1672" fmla="*/ 4466833 h 5209445"/>
              <a:gd name="connsiteX1673" fmla="*/ 1705778 w 4043559"/>
              <a:gd name="connsiteY1673" fmla="*/ 4463169 h 5209445"/>
              <a:gd name="connsiteX1674" fmla="*/ 1712803 w 4043559"/>
              <a:gd name="connsiteY1674" fmla="*/ 4466683 h 5209445"/>
              <a:gd name="connsiteX1675" fmla="*/ 1714858 w 4043559"/>
              <a:gd name="connsiteY1675" fmla="*/ 4460520 h 5209445"/>
              <a:gd name="connsiteX1676" fmla="*/ 1733171 w 4043559"/>
              <a:gd name="connsiteY1676" fmla="*/ 4460520 h 5209445"/>
              <a:gd name="connsiteX1677" fmla="*/ 1777123 w 4043559"/>
              <a:gd name="connsiteY1677" fmla="*/ 4409243 h 5209445"/>
              <a:gd name="connsiteX1678" fmla="*/ 953166 w 4043559"/>
              <a:gd name="connsiteY1678" fmla="*/ 4397935 h 5209445"/>
              <a:gd name="connsiteX1679" fmla="*/ 953165 w 4043559"/>
              <a:gd name="connsiteY1679" fmla="*/ 4401595 h 5209445"/>
              <a:gd name="connsiteX1680" fmla="*/ 945840 w 4043559"/>
              <a:gd name="connsiteY1680" fmla="*/ 4401595 h 5209445"/>
              <a:gd name="connsiteX1681" fmla="*/ 945840 w 4043559"/>
              <a:gd name="connsiteY1681" fmla="*/ 4397935 h 5209445"/>
              <a:gd name="connsiteX1682" fmla="*/ 909213 w 4043559"/>
              <a:gd name="connsiteY1682" fmla="*/ 4397935 h 5209445"/>
              <a:gd name="connsiteX1683" fmla="*/ 912877 w 4043559"/>
              <a:gd name="connsiteY1683" fmla="*/ 4397935 h 5209445"/>
              <a:gd name="connsiteX1684" fmla="*/ 912877 w 4043559"/>
              <a:gd name="connsiteY1684" fmla="*/ 4401595 h 5209445"/>
              <a:gd name="connsiteX1685" fmla="*/ 879911 w 4043559"/>
              <a:gd name="connsiteY1685" fmla="*/ 4423573 h 5209445"/>
              <a:gd name="connsiteX1686" fmla="*/ 879911 w 4043559"/>
              <a:gd name="connsiteY1686" fmla="*/ 4416248 h 5209445"/>
              <a:gd name="connsiteX1687" fmla="*/ 909213 w 4043559"/>
              <a:gd name="connsiteY1687" fmla="*/ 4397935 h 5209445"/>
              <a:gd name="connsiteX1688" fmla="*/ 1724091 w 4043559"/>
              <a:gd name="connsiteY1688" fmla="*/ 4385759 h 5209445"/>
              <a:gd name="connsiteX1689" fmla="*/ 1714626 w 4043559"/>
              <a:gd name="connsiteY1689" fmla="*/ 4388916 h 5209445"/>
              <a:gd name="connsiteX1690" fmla="*/ 1713103 w 4043559"/>
              <a:gd name="connsiteY1690" fmla="*/ 4389915 h 5209445"/>
              <a:gd name="connsiteX1691" fmla="*/ 1690271 w 4043559"/>
              <a:gd name="connsiteY1691" fmla="*/ 4402437 h 5209445"/>
              <a:gd name="connsiteX1692" fmla="*/ 1690271 w 4043559"/>
              <a:gd name="connsiteY1692" fmla="*/ 4412904 h 5209445"/>
              <a:gd name="connsiteX1693" fmla="*/ 1708914 w 4043559"/>
              <a:gd name="connsiteY1693" fmla="*/ 4410834 h 5209445"/>
              <a:gd name="connsiteX1694" fmla="*/ 1718521 w 4043559"/>
              <a:gd name="connsiteY1694" fmla="*/ 4396423 h 5209445"/>
              <a:gd name="connsiteX1695" fmla="*/ 1724091 w 4043559"/>
              <a:gd name="connsiteY1695" fmla="*/ 4393017 h 5209445"/>
              <a:gd name="connsiteX1696" fmla="*/ 2903662 w 4043559"/>
              <a:gd name="connsiteY1696" fmla="*/ 4380519 h 5209445"/>
              <a:gd name="connsiteX1697" fmla="*/ 2887851 w 4043559"/>
              <a:gd name="connsiteY1697" fmla="*/ 4393933 h 5209445"/>
              <a:gd name="connsiteX1698" fmla="*/ 2885110 w 4043559"/>
              <a:gd name="connsiteY1698" fmla="*/ 4400098 h 5209445"/>
              <a:gd name="connsiteX1699" fmla="*/ 2884128 w 4043559"/>
              <a:gd name="connsiteY1699" fmla="*/ 4407357 h 5209445"/>
              <a:gd name="connsiteX1700" fmla="*/ 2891387 w 4043559"/>
              <a:gd name="connsiteY1700" fmla="*/ 4408339 h 5209445"/>
              <a:gd name="connsiteX1701" fmla="*/ 2899457 w 4043559"/>
              <a:gd name="connsiteY1701" fmla="*/ 4396495 h 5209445"/>
              <a:gd name="connsiteX1702" fmla="*/ 2907029 w 4043559"/>
              <a:gd name="connsiteY1702" fmla="*/ 4392803 h 5209445"/>
              <a:gd name="connsiteX1703" fmla="*/ 2910430 w 4043559"/>
              <a:gd name="connsiteY1703" fmla="*/ 4385128 h 5209445"/>
              <a:gd name="connsiteX1704" fmla="*/ 1936530 w 4043559"/>
              <a:gd name="connsiteY1704" fmla="*/ 4378926 h 5209445"/>
              <a:gd name="connsiteX1705" fmla="*/ 1929205 w 4043559"/>
              <a:gd name="connsiteY1705" fmla="*/ 4378927 h 5209445"/>
              <a:gd name="connsiteX1706" fmla="*/ 1929205 w 4043559"/>
              <a:gd name="connsiteY1706" fmla="*/ 4386254 h 5209445"/>
              <a:gd name="connsiteX1707" fmla="*/ 1936530 w 4043559"/>
              <a:gd name="connsiteY1707" fmla="*/ 4378926 h 5209445"/>
              <a:gd name="connsiteX1708" fmla="*/ 611674 w 4043559"/>
              <a:gd name="connsiteY1708" fmla="*/ 4377885 h 5209445"/>
              <a:gd name="connsiteX1709" fmla="*/ 611674 w 4043559"/>
              <a:gd name="connsiteY1709" fmla="*/ 4381549 h 5209445"/>
              <a:gd name="connsiteX1710" fmla="*/ 593361 w 4043559"/>
              <a:gd name="connsiteY1710" fmla="*/ 4407187 h 5209445"/>
              <a:gd name="connsiteX1711" fmla="*/ 589698 w 4043559"/>
              <a:gd name="connsiteY1711" fmla="*/ 4403526 h 5209445"/>
              <a:gd name="connsiteX1712" fmla="*/ 556734 w 4043559"/>
              <a:gd name="connsiteY1712" fmla="*/ 4425500 h 5209445"/>
              <a:gd name="connsiteX1713" fmla="*/ 545745 w 4043559"/>
              <a:gd name="connsiteY1713" fmla="*/ 4421840 h 5209445"/>
              <a:gd name="connsiteX1714" fmla="*/ 545745 w 4043559"/>
              <a:gd name="connsiteY1714" fmla="*/ 4410851 h 5209445"/>
              <a:gd name="connsiteX1715" fmla="*/ 578708 w 4043559"/>
              <a:gd name="connsiteY1715" fmla="*/ 4392537 h 5209445"/>
              <a:gd name="connsiteX1716" fmla="*/ 611674 w 4043559"/>
              <a:gd name="connsiteY1716" fmla="*/ 4377885 h 5209445"/>
              <a:gd name="connsiteX1717" fmla="*/ 267378 w 4043559"/>
              <a:gd name="connsiteY1717" fmla="*/ 4377885 h 5209445"/>
              <a:gd name="connsiteX1718" fmla="*/ 267378 w 4043559"/>
              <a:gd name="connsiteY1718" fmla="*/ 4388873 h 5209445"/>
              <a:gd name="connsiteX1719" fmla="*/ 252729 w 4043559"/>
              <a:gd name="connsiteY1719" fmla="*/ 4396198 h 5209445"/>
              <a:gd name="connsiteX1720" fmla="*/ 245400 w 4043559"/>
              <a:gd name="connsiteY1720" fmla="*/ 4396198 h 5209445"/>
              <a:gd name="connsiteX1721" fmla="*/ 245401 w 4043559"/>
              <a:gd name="connsiteY1721" fmla="*/ 4392538 h 5209445"/>
              <a:gd name="connsiteX1722" fmla="*/ 267378 w 4043559"/>
              <a:gd name="connsiteY1722" fmla="*/ 4377885 h 5209445"/>
              <a:gd name="connsiteX1723" fmla="*/ 1693488 w 4043559"/>
              <a:gd name="connsiteY1723" fmla="*/ 4368531 h 5209445"/>
              <a:gd name="connsiteX1724" fmla="*/ 1688839 w 4043559"/>
              <a:gd name="connsiteY1724" fmla="*/ 4369770 h 5209445"/>
              <a:gd name="connsiteX1725" fmla="*/ 1687154 w 4043559"/>
              <a:gd name="connsiteY1725" fmla="*/ 4372965 h 5209445"/>
              <a:gd name="connsiteX1726" fmla="*/ 1748876 w 4043559"/>
              <a:gd name="connsiteY1726" fmla="*/ 4366440 h 5209445"/>
              <a:gd name="connsiteX1727" fmla="*/ 1741615 w 4043559"/>
              <a:gd name="connsiteY1727" fmla="*/ 4371204 h 5209445"/>
              <a:gd name="connsiteX1728" fmla="*/ 1742801 w 4043559"/>
              <a:gd name="connsiteY1728" fmla="*/ 4374085 h 5209445"/>
              <a:gd name="connsiteX1729" fmla="*/ 1753215 w 4043559"/>
              <a:gd name="connsiteY1729" fmla="*/ 4369352 h 5209445"/>
              <a:gd name="connsiteX1730" fmla="*/ 1753675 w 4043559"/>
              <a:gd name="connsiteY1730" fmla="*/ 4367512 h 5209445"/>
              <a:gd name="connsiteX1731" fmla="*/ 1748876 w 4043559"/>
              <a:gd name="connsiteY1731" fmla="*/ 4368952 h 5209445"/>
              <a:gd name="connsiteX1732" fmla="*/ 1370953 w 4043559"/>
              <a:gd name="connsiteY1732" fmla="*/ 4364628 h 5209445"/>
              <a:gd name="connsiteX1733" fmla="*/ 1338647 w 4043559"/>
              <a:gd name="connsiteY1733" fmla="*/ 4380945 h 5209445"/>
              <a:gd name="connsiteX1734" fmla="*/ 1338646 w 4043559"/>
              <a:gd name="connsiteY1734" fmla="*/ 4387267 h 5209445"/>
              <a:gd name="connsiteX1735" fmla="*/ 1353300 w 4043559"/>
              <a:gd name="connsiteY1735" fmla="*/ 4387266 h 5209445"/>
              <a:gd name="connsiteX1736" fmla="*/ 1371614 w 4043559"/>
              <a:gd name="connsiteY1736" fmla="*/ 4365288 h 5209445"/>
              <a:gd name="connsiteX1737" fmla="*/ 655627 w 4043559"/>
              <a:gd name="connsiteY1737" fmla="*/ 4359571 h 5209445"/>
              <a:gd name="connsiteX1738" fmla="*/ 662952 w 4043559"/>
              <a:gd name="connsiteY1738" fmla="*/ 4366900 h 5209445"/>
              <a:gd name="connsiteX1739" fmla="*/ 637313 w 4043559"/>
              <a:gd name="connsiteY1739" fmla="*/ 4385212 h 5209445"/>
              <a:gd name="connsiteX1740" fmla="*/ 629989 w 4043559"/>
              <a:gd name="connsiteY1740" fmla="*/ 4385213 h 5209445"/>
              <a:gd name="connsiteX1741" fmla="*/ 629988 w 4043559"/>
              <a:gd name="connsiteY1741" fmla="*/ 4370561 h 5209445"/>
              <a:gd name="connsiteX1742" fmla="*/ 651963 w 4043559"/>
              <a:gd name="connsiteY1742" fmla="*/ 4359572 h 5209445"/>
              <a:gd name="connsiteX1743" fmla="*/ 538025 w 4043559"/>
              <a:gd name="connsiteY1743" fmla="*/ 4355340 h 5209445"/>
              <a:gd name="connsiteX1744" fmla="*/ 535134 w 4043559"/>
              <a:gd name="connsiteY1744" fmla="*/ 4355683 h 5209445"/>
              <a:gd name="connsiteX1745" fmla="*/ 525129 w 4043559"/>
              <a:gd name="connsiteY1745" fmla="*/ 4361509 h 5209445"/>
              <a:gd name="connsiteX1746" fmla="*/ 525957 w 4043559"/>
              <a:gd name="connsiteY1746" fmla="*/ 4362129 h 5209445"/>
              <a:gd name="connsiteX1747" fmla="*/ 2944325 w 4043559"/>
              <a:gd name="connsiteY1747" fmla="*/ 4352574 h 5209445"/>
              <a:gd name="connsiteX1748" fmla="*/ 2932506 w 4043559"/>
              <a:gd name="connsiteY1748" fmla="*/ 4358544 h 5209445"/>
              <a:gd name="connsiteX1749" fmla="*/ 2931524 w 4043559"/>
              <a:gd name="connsiteY1749" fmla="*/ 4365807 h 5209445"/>
              <a:gd name="connsiteX1750" fmla="*/ 2933747 w 4043559"/>
              <a:gd name="connsiteY1750" fmla="*/ 4368724 h 5209445"/>
              <a:gd name="connsiteX1751" fmla="*/ 2940431 w 4043559"/>
              <a:gd name="connsiteY1751" fmla="*/ 4359994 h 5209445"/>
              <a:gd name="connsiteX1752" fmla="*/ 502575 w 4043559"/>
              <a:gd name="connsiteY1752" fmla="*/ 4352394 h 5209445"/>
              <a:gd name="connsiteX1753" fmla="*/ 498130 w 4043559"/>
              <a:gd name="connsiteY1753" fmla="*/ 4354446 h 5209445"/>
              <a:gd name="connsiteX1754" fmla="*/ 498129 w 4043559"/>
              <a:gd name="connsiteY1754" fmla="*/ 4355910 h 5209445"/>
              <a:gd name="connsiteX1755" fmla="*/ 483481 w 4043559"/>
              <a:gd name="connsiteY1755" fmla="*/ 4370560 h 5209445"/>
              <a:gd name="connsiteX1756" fmla="*/ 485248 w 4043559"/>
              <a:gd name="connsiteY1756" fmla="*/ 4372328 h 5209445"/>
              <a:gd name="connsiteX1757" fmla="*/ 492240 w 4043559"/>
              <a:gd name="connsiteY1757" fmla="*/ 4367226 h 5209445"/>
              <a:gd name="connsiteX1758" fmla="*/ 681265 w 4043559"/>
              <a:gd name="connsiteY1758" fmla="*/ 4352246 h 5209445"/>
              <a:gd name="connsiteX1759" fmla="*/ 670280 w 4043559"/>
              <a:gd name="connsiteY1759" fmla="*/ 4363236 h 5209445"/>
              <a:gd name="connsiteX1760" fmla="*/ 666616 w 4043559"/>
              <a:gd name="connsiteY1760" fmla="*/ 4355910 h 5209445"/>
              <a:gd name="connsiteX1761" fmla="*/ 673941 w 4043559"/>
              <a:gd name="connsiteY1761" fmla="*/ 4352246 h 5209445"/>
              <a:gd name="connsiteX1762" fmla="*/ 2052881 w 4043559"/>
              <a:gd name="connsiteY1762" fmla="*/ 4350639 h 5209445"/>
              <a:gd name="connsiteX1763" fmla="*/ 2056545 w 4043559"/>
              <a:gd name="connsiteY1763" fmla="*/ 4350639 h 5209445"/>
              <a:gd name="connsiteX1764" fmla="*/ 2071194 w 4043559"/>
              <a:gd name="connsiteY1764" fmla="*/ 4361627 h 5209445"/>
              <a:gd name="connsiteX1765" fmla="*/ 2071195 w 4043559"/>
              <a:gd name="connsiteY1765" fmla="*/ 4365288 h 5209445"/>
              <a:gd name="connsiteX1766" fmla="*/ 2067531 w 4043559"/>
              <a:gd name="connsiteY1766" fmla="*/ 4365288 h 5209445"/>
              <a:gd name="connsiteX1767" fmla="*/ 2052881 w 4043559"/>
              <a:gd name="connsiteY1767" fmla="*/ 4354303 h 5209445"/>
              <a:gd name="connsiteX1768" fmla="*/ 1923632 w 4043559"/>
              <a:gd name="connsiteY1768" fmla="*/ 4350638 h 5209445"/>
              <a:gd name="connsiteX1769" fmla="*/ 1901837 w 4043559"/>
              <a:gd name="connsiteY1769" fmla="*/ 4361133 h 5209445"/>
              <a:gd name="connsiteX1770" fmla="*/ 1899902 w 4043559"/>
              <a:gd name="connsiteY1770" fmla="*/ 4364276 h 5209445"/>
              <a:gd name="connsiteX1771" fmla="*/ 1898432 w 4043559"/>
              <a:gd name="connsiteY1771" fmla="*/ 4364613 h 5209445"/>
              <a:gd name="connsiteX1772" fmla="*/ 1890668 w 4043559"/>
              <a:gd name="connsiteY1772" fmla="*/ 4398255 h 5209445"/>
              <a:gd name="connsiteX1773" fmla="*/ 1897993 w 4043559"/>
              <a:gd name="connsiteY1773" fmla="*/ 4401915 h 5209445"/>
              <a:gd name="connsiteX1774" fmla="*/ 1917729 w 4043559"/>
              <a:gd name="connsiteY1774" fmla="*/ 4392049 h 5209445"/>
              <a:gd name="connsiteX1775" fmla="*/ 1915469 w 4043559"/>
              <a:gd name="connsiteY1775" fmla="*/ 4391747 h 5209445"/>
              <a:gd name="connsiteX1776" fmla="*/ 1910891 w 4043559"/>
              <a:gd name="connsiteY1776" fmla="*/ 4386254 h 5209445"/>
              <a:gd name="connsiteX1777" fmla="*/ 1927309 w 4043559"/>
              <a:gd name="connsiteY1777" fmla="*/ 4361627 h 5209445"/>
              <a:gd name="connsiteX1778" fmla="*/ 1927295 w 4043559"/>
              <a:gd name="connsiteY1778" fmla="*/ 4361628 h 5209445"/>
              <a:gd name="connsiteX1779" fmla="*/ 1927295 w 4043559"/>
              <a:gd name="connsiteY1779" fmla="*/ 4350638 h 5209445"/>
              <a:gd name="connsiteX1780" fmla="*/ 1161942 w 4043559"/>
              <a:gd name="connsiteY1780" fmla="*/ 4350320 h 5209445"/>
              <a:gd name="connsiteX1781" fmla="*/ 1161942 w 4043559"/>
              <a:gd name="connsiteY1781" fmla="*/ 4357644 h 5209445"/>
              <a:gd name="connsiteX1782" fmla="*/ 1165606 w 4043559"/>
              <a:gd name="connsiteY1782" fmla="*/ 4357644 h 5209445"/>
              <a:gd name="connsiteX1783" fmla="*/ 1165606 w 4043559"/>
              <a:gd name="connsiteY1783" fmla="*/ 4350320 h 5209445"/>
              <a:gd name="connsiteX1784" fmla="*/ 2011538 w 4043559"/>
              <a:gd name="connsiteY1784" fmla="*/ 4346974 h 5209445"/>
              <a:gd name="connsiteX1785" fmla="*/ 2015202 w 4043559"/>
              <a:gd name="connsiteY1785" fmla="*/ 4354303 h 5209445"/>
              <a:gd name="connsiteX1786" fmla="*/ 2015202 w 4043559"/>
              <a:gd name="connsiteY1786" fmla="*/ 4361627 h 5209445"/>
              <a:gd name="connsiteX1787" fmla="*/ 1978575 w 4043559"/>
              <a:gd name="connsiteY1787" fmla="*/ 4372616 h 5209445"/>
              <a:gd name="connsiteX1788" fmla="*/ 1978575 w 4043559"/>
              <a:gd name="connsiteY1788" fmla="*/ 4368952 h 5209445"/>
              <a:gd name="connsiteX1789" fmla="*/ 2011538 w 4043559"/>
              <a:gd name="connsiteY1789" fmla="*/ 4346974 h 5209445"/>
              <a:gd name="connsiteX1790" fmla="*/ 1055722 w 4043559"/>
              <a:gd name="connsiteY1790" fmla="*/ 4342994 h 5209445"/>
              <a:gd name="connsiteX1791" fmla="*/ 1048397 w 4043559"/>
              <a:gd name="connsiteY1791" fmla="*/ 4350319 h 5209445"/>
              <a:gd name="connsiteX1792" fmla="*/ 1048397 w 4043559"/>
              <a:gd name="connsiteY1792" fmla="*/ 4353980 h 5209445"/>
              <a:gd name="connsiteX1793" fmla="*/ 1059386 w 4043559"/>
              <a:gd name="connsiteY1793" fmla="*/ 4357644 h 5209445"/>
              <a:gd name="connsiteX1794" fmla="*/ 1063050 w 4043559"/>
              <a:gd name="connsiteY1794" fmla="*/ 4350319 h 5209445"/>
              <a:gd name="connsiteX1795" fmla="*/ 1063050 w 4043559"/>
              <a:gd name="connsiteY1795" fmla="*/ 4342994 h 5209445"/>
              <a:gd name="connsiteX1796" fmla="*/ 1128976 w 4043559"/>
              <a:gd name="connsiteY1796" fmla="*/ 4335666 h 5209445"/>
              <a:gd name="connsiteX1797" fmla="*/ 1132640 w 4043559"/>
              <a:gd name="connsiteY1797" fmla="*/ 4335666 h 5209445"/>
              <a:gd name="connsiteX1798" fmla="*/ 1132640 w 4043559"/>
              <a:gd name="connsiteY1798" fmla="*/ 4339330 h 5209445"/>
              <a:gd name="connsiteX1799" fmla="*/ 1125315 w 4043559"/>
              <a:gd name="connsiteY1799" fmla="*/ 4346655 h 5209445"/>
              <a:gd name="connsiteX1800" fmla="*/ 1121651 w 4043559"/>
              <a:gd name="connsiteY1800" fmla="*/ 4346655 h 5209445"/>
              <a:gd name="connsiteX1801" fmla="*/ 1121650 w 4043559"/>
              <a:gd name="connsiteY1801" fmla="*/ 4342994 h 5209445"/>
              <a:gd name="connsiteX1802" fmla="*/ 1128976 w 4043559"/>
              <a:gd name="connsiteY1802" fmla="*/ 4335666 h 5209445"/>
              <a:gd name="connsiteX1803" fmla="*/ 1008106 w 4043559"/>
              <a:gd name="connsiteY1803" fmla="*/ 4328342 h 5209445"/>
              <a:gd name="connsiteX1804" fmla="*/ 989792 w 4043559"/>
              <a:gd name="connsiteY1804" fmla="*/ 4346655 h 5209445"/>
              <a:gd name="connsiteX1805" fmla="*/ 993456 w 4043559"/>
              <a:gd name="connsiteY1805" fmla="*/ 4346655 h 5209445"/>
              <a:gd name="connsiteX1806" fmla="*/ 1008106 w 4043559"/>
              <a:gd name="connsiteY1806" fmla="*/ 4339330 h 5209445"/>
              <a:gd name="connsiteX1807" fmla="*/ 725220 w 4043559"/>
              <a:gd name="connsiteY1807" fmla="*/ 4326608 h 5209445"/>
              <a:gd name="connsiteX1808" fmla="*/ 732545 w 4043559"/>
              <a:gd name="connsiteY1808" fmla="*/ 4326609 h 5209445"/>
              <a:gd name="connsiteX1809" fmla="*/ 739870 w 4043559"/>
              <a:gd name="connsiteY1809" fmla="*/ 4333933 h 5209445"/>
              <a:gd name="connsiteX1810" fmla="*/ 684929 w 4043559"/>
              <a:gd name="connsiteY1810" fmla="*/ 4352246 h 5209445"/>
              <a:gd name="connsiteX1811" fmla="*/ 684929 w 4043559"/>
              <a:gd name="connsiteY1811" fmla="*/ 4344922 h 5209445"/>
              <a:gd name="connsiteX1812" fmla="*/ 725220 w 4043559"/>
              <a:gd name="connsiteY1812" fmla="*/ 4326608 h 5209445"/>
              <a:gd name="connsiteX1813" fmla="*/ 412702 w 4043559"/>
              <a:gd name="connsiteY1813" fmla="*/ 4318566 h 5209445"/>
              <a:gd name="connsiteX1814" fmla="*/ 413565 w 4043559"/>
              <a:gd name="connsiteY1814" fmla="*/ 4325839 h 5209445"/>
              <a:gd name="connsiteX1815" fmla="*/ 400307 w 4043559"/>
              <a:gd name="connsiteY1815" fmla="*/ 4338477 h 5209445"/>
              <a:gd name="connsiteX1816" fmla="*/ 395809 w 4043559"/>
              <a:gd name="connsiteY1816" fmla="*/ 4331630 h 5209445"/>
              <a:gd name="connsiteX1817" fmla="*/ 409066 w 4043559"/>
              <a:gd name="connsiteY1817" fmla="*/ 4318996 h 5209445"/>
              <a:gd name="connsiteX1818" fmla="*/ 1518487 w 4043559"/>
              <a:gd name="connsiteY1818" fmla="*/ 4314173 h 5209445"/>
              <a:gd name="connsiteX1819" fmla="*/ 1503243 w 4043559"/>
              <a:gd name="connsiteY1819" fmla="*/ 4316871 h 5209445"/>
              <a:gd name="connsiteX1820" fmla="*/ 1455856 w 4043559"/>
              <a:gd name="connsiteY1820" fmla="*/ 4343314 h 5209445"/>
              <a:gd name="connsiteX1821" fmla="*/ 1437543 w 4043559"/>
              <a:gd name="connsiteY1821" fmla="*/ 4361627 h 5209445"/>
              <a:gd name="connsiteX1822" fmla="*/ 1426554 w 4043559"/>
              <a:gd name="connsiteY1822" fmla="*/ 4361627 h 5209445"/>
              <a:gd name="connsiteX1823" fmla="*/ 1426554 w 4043559"/>
              <a:gd name="connsiteY1823" fmla="*/ 4350638 h 5209445"/>
              <a:gd name="connsiteX1824" fmla="*/ 1423350 w 4043559"/>
              <a:gd name="connsiteY1824" fmla="*/ 4350639 h 5209445"/>
              <a:gd name="connsiteX1825" fmla="*/ 1422453 w 4043559"/>
              <a:gd name="connsiteY1825" fmla="*/ 4351691 h 5209445"/>
              <a:gd name="connsiteX1826" fmla="*/ 1395624 w 4043559"/>
              <a:gd name="connsiteY1826" fmla="*/ 4373568 h 5209445"/>
              <a:gd name="connsiteX1827" fmla="*/ 1389926 w 4043559"/>
              <a:gd name="connsiteY1827" fmla="*/ 4398255 h 5209445"/>
              <a:gd name="connsiteX1828" fmla="*/ 1390244 w 4043559"/>
              <a:gd name="connsiteY1828" fmla="*/ 4398414 h 5209445"/>
              <a:gd name="connsiteX1829" fmla="*/ 1401811 w 4043559"/>
              <a:gd name="connsiteY1829" fmla="*/ 4392217 h 5209445"/>
              <a:gd name="connsiteX1830" fmla="*/ 1416463 w 4043559"/>
              <a:gd name="connsiteY1830" fmla="*/ 4387640 h 5209445"/>
              <a:gd name="connsiteX1831" fmla="*/ 1417397 w 4043559"/>
              <a:gd name="connsiteY1831" fmla="*/ 4387639 h 5209445"/>
              <a:gd name="connsiteX1832" fmla="*/ 1418254 w 4043559"/>
              <a:gd name="connsiteY1832" fmla="*/ 4386710 h 5209445"/>
              <a:gd name="connsiteX1833" fmla="*/ 1431358 w 4043559"/>
              <a:gd name="connsiteY1833" fmla="*/ 4379067 h 5209445"/>
              <a:gd name="connsiteX1834" fmla="*/ 1427448 w 4043559"/>
              <a:gd name="connsiteY1834" fmla="*/ 4365662 h 5209445"/>
              <a:gd name="connsiteX1835" fmla="*/ 1438437 w 4043559"/>
              <a:gd name="connsiteY1835" fmla="*/ 4362001 h 5209445"/>
              <a:gd name="connsiteX1836" fmla="*/ 1445762 w 4043559"/>
              <a:gd name="connsiteY1836" fmla="*/ 4365661 h 5209445"/>
              <a:gd name="connsiteX1837" fmla="*/ 1456991 w 4043559"/>
              <a:gd name="connsiteY1837" fmla="*/ 4364058 h 5209445"/>
              <a:gd name="connsiteX1838" fmla="*/ 1488761 w 4043559"/>
              <a:gd name="connsiteY1838" fmla="*/ 4339095 h 5209445"/>
              <a:gd name="connsiteX1839" fmla="*/ 1511653 w 4043559"/>
              <a:gd name="connsiteY1839" fmla="*/ 4320323 h 5209445"/>
              <a:gd name="connsiteX1840" fmla="*/ 2148251 w 4043559"/>
              <a:gd name="connsiteY1840" fmla="*/ 4311795 h 5209445"/>
              <a:gd name="connsiteX1841" fmla="*/ 2139733 w 4043559"/>
              <a:gd name="connsiteY1841" fmla="*/ 4317676 h 5209445"/>
              <a:gd name="connsiteX1842" fmla="*/ 2132683 w 4043559"/>
              <a:gd name="connsiteY1842" fmla="*/ 4316265 h 5209445"/>
              <a:gd name="connsiteX1843" fmla="*/ 2123329 w 4043559"/>
              <a:gd name="connsiteY1843" fmla="*/ 4334974 h 5209445"/>
              <a:gd name="connsiteX1844" fmla="*/ 2123329 w 4043559"/>
              <a:gd name="connsiteY1844" fmla="*/ 4342298 h 5209445"/>
              <a:gd name="connsiteX1845" fmla="*/ 2128225 w 4043559"/>
              <a:gd name="connsiteY1845" fmla="*/ 4347196 h 5209445"/>
              <a:gd name="connsiteX1846" fmla="*/ 2136976 w 4043559"/>
              <a:gd name="connsiteY1846" fmla="*/ 4339791 h 5209445"/>
              <a:gd name="connsiteX1847" fmla="*/ 2138896 w 4043559"/>
              <a:gd name="connsiteY1847" fmla="*/ 4332685 h 5209445"/>
              <a:gd name="connsiteX1848" fmla="*/ 2040841 w 4043559"/>
              <a:gd name="connsiteY1848" fmla="*/ 4310347 h 5209445"/>
              <a:gd name="connsiteX1849" fmla="*/ 2038907 w 4043559"/>
              <a:gd name="connsiteY1849" fmla="*/ 4310690 h 5209445"/>
              <a:gd name="connsiteX1850" fmla="*/ 2038229 w 4043559"/>
              <a:gd name="connsiteY1850" fmla="*/ 4317675 h 5209445"/>
              <a:gd name="connsiteX1851" fmla="*/ 2034313 w 4043559"/>
              <a:gd name="connsiteY1851" fmla="*/ 4320287 h 5209445"/>
              <a:gd name="connsiteX1852" fmla="*/ 2040840 w 4043559"/>
              <a:gd name="connsiteY1852" fmla="*/ 4317675 h 5209445"/>
              <a:gd name="connsiteX1853" fmla="*/ 2077687 w 4043559"/>
              <a:gd name="connsiteY1853" fmla="*/ 4306271 h 5209445"/>
              <a:gd name="connsiteX1854" fmla="*/ 2077468 w 4043559"/>
              <a:gd name="connsiteY1854" fmla="*/ 4306687 h 5209445"/>
              <a:gd name="connsiteX1855" fmla="*/ 2078519 w 4043559"/>
              <a:gd name="connsiteY1855" fmla="*/ 4306687 h 5209445"/>
              <a:gd name="connsiteX1856" fmla="*/ 2170944 w 4043559"/>
              <a:gd name="connsiteY1856" fmla="*/ 4305672 h 5209445"/>
              <a:gd name="connsiteX1857" fmla="*/ 2151715 w 4043559"/>
              <a:gd name="connsiteY1857" fmla="*/ 4328564 h 5209445"/>
              <a:gd name="connsiteX1858" fmla="*/ 2151313 w 4043559"/>
              <a:gd name="connsiteY1858" fmla="*/ 4330430 h 5209445"/>
              <a:gd name="connsiteX1859" fmla="*/ 2172700 w 4043559"/>
              <a:gd name="connsiteY1859" fmla="*/ 4324015 h 5209445"/>
              <a:gd name="connsiteX1860" fmla="*/ 2172699 w 4043559"/>
              <a:gd name="connsiteY1860" fmla="*/ 4321337 h 5209445"/>
              <a:gd name="connsiteX1861" fmla="*/ 2177307 w 4043559"/>
              <a:gd name="connsiteY1861" fmla="*/ 4318318 h 5209445"/>
              <a:gd name="connsiteX1862" fmla="*/ 2180592 w 4043559"/>
              <a:gd name="connsiteY1862" fmla="*/ 4313391 h 5209445"/>
              <a:gd name="connsiteX1863" fmla="*/ 747194 w 4043559"/>
              <a:gd name="connsiteY1863" fmla="*/ 4300970 h 5209445"/>
              <a:gd name="connsiteX1864" fmla="*/ 754520 w 4043559"/>
              <a:gd name="connsiteY1864" fmla="*/ 4304631 h 5209445"/>
              <a:gd name="connsiteX1865" fmla="*/ 780161 w 4043559"/>
              <a:gd name="connsiteY1865" fmla="*/ 4300970 h 5209445"/>
              <a:gd name="connsiteX1866" fmla="*/ 780161 w 4043559"/>
              <a:gd name="connsiteY1866" fmla="*/ 4304630 h 5209445"/>
              <a:gd name="connsiteX1867" fmla="*/ 758183 w 4043559"/>
              <a:gd name="connsiteY1867" fmla="*/ 4319283 h 5209445"/>
              <a:gd name="connsiteX1868" fmla="*/ 750858 w 4043559"/>
              <a:gd name="connsiteY1868" fmla="*/ 4333933 h 5209445"/>
              <a:gd name="connsiteX1869" fmla="*/ 736206 w 4043559"/>
              <a:gd name="connsiteY1869" fmla="*/ 4304630 h 5209445"/>
              <a:gd name="connsiteX1870" fmla="*/ 747194 w 4043559"/>
              <a:gd name="connsiteY1870" fmla="*/ 4300970 h 5209445"/>
              <a:gd name="connsiteX1871" fmla="*/ 536749 w 4043559"/>
              <a:gd name="connsiteY1871" fmla="*/ 4289936 h 5209445"/>
              <a:gd name="connsiteX1872" fmla="*/ 526517 w 4043559"/>
              <a:gd name="connsiteY1872" fmla="*/ 4294876 h 5209445"/>
              <a:gd name="connsiteX1873" fmla="*/ 528232 w 4043559"/>
              <a:gd name="connsiteY1873" fmla="*/ 4297486 h 5209445"/>
              <a:gd name="connsiteX1874" fmla="*/ 529891 w 4043559"/>
              <a:gd name="connsiteY1874" fmla="*/ 4296469 h 5209445"/>
              <a:gd name="connsiteX1875" fmla="*/ 3052091 w 4043559"/>
              <a:gd name="connsiteY1875" fmla="*/ 4285930 h 5209445"/>
              <a:gd name="connsiteX1876" fmla="*/ 3015779 w 4043559"/>
              <a:gd name="connsiteY1876" fmla="*/ 4316738 h 5209445"/>
              <a:gd name="connsiteX1877" fmla="*/ 3014130 w 4043559"/>
              <a:gd name="connsiteY1877" fmla="*/ 4328930 h 5209445"/>
              <a:gd name="connsiteX1878" fmla="*/ 3012971 w 4043559"/>
              <a:gd name="connsiteY1878" fmla="*/ 4329239 h 5209445"/>
              <a:gd name="connsiteX1879" fmla="*/ 3011571 w 4043559"/>
              <a:gd name="connsiteY1879" fmla="*/ 4339584 h 5209445"/>
              <a:gd name="connsiteX1880" fmla="*/ 3018830 w 4043559"/>
              <a:gd name="connsiteY1880" fmla="*/ 4340566 h 5209445"/>
              <a:gd name="connsiteX1881" fmla="*/ 3036716 w 4043559"/>
              <a:gd name="connsiteY1881" fmla="*/ 4325903 h 5209445"/>
              <a:gd name="connsiteX1882" fmla="*/ 3036891 w 4043559"/>
              <a:gd name="connsiteY1882" fmla="*/ 4324613 h 5209445"/>
              <a:gd name="connsiteX1883" fmla="*/ 3047266 w 4043559"/>
              <a:gd name="connsiteY1883" fmla="*/ 4316713 h 5209445"/>
              <a:gd name="connsiteX1884" fmla="*/ 3058859 w 4043559"/>
              <a:gd name="connsiteY1884" fmla="*/ 4290538 h 5209445"/>
              <a:gd name="connsiteX1885" fmla="*/ 2106770 w 4043559"/>
              <a:gd name="connsiteY1885" fmla="*/ 4284710 h 5209445"/>
              <a:gd name="connsiteX1886" fmla="*/ 2086168 w 4043559"/>
              <a:gd name="connsiteY1886" fmla="*/ 4290203 h 5209445"/>
              <a:gd name="connsiteX1887" fmla="*/ 2081710 w 4043559"/>
              <a:gd name="connsiteY1887" fmla="*/ 4298650 h 5209445"/>
              <a:gd name="connsiteX1888" fmla="*/ 2082183 w 4043559"/>
              <a:gd name="connsiteY1888" fmla="*/ 4299359 h 5209445"/>
              <a:gd name="connsiteX1889" fmla="*/ 2082183 w 4043559"/>
              <a:gd name="connsiteY1889" fmla="*/ 4306687 h 5209445"/>
              <a:gd name="connsiteX1890" fmla="*/ 2084793 w 4043559"/>
              <a:gd name="connsiteY1890" fmla="*/ 4306687 h 5209445"/>
              <a:gd name="connsiteX1891" fmla="*/ 2094216 w 4043559"/>
              <a:gd name="connsiteY1891" fmla="*/ 4300406 h 5209445"/>
              <a:gd name="connsiteX1892" fmla="*/ 2089508 w 4043559"/>
              <a:gd name="connsiteY1892" fmla="*/ 4295698 h 5209445"/>
              <a:gd name="connsiteX1893" fmla="*/ 2096833 w 4043559"/>
              <a:gd name="connsiteY1893" fmla="*/ 4295698 h 5209445"/>
              <a:gd name="connsiteX1894" fmla="*/ 2096833 w 4043559"/>
              <a:gd name="connsiteY1894" fmla="*/ 4298661 h 5209445"/>
              <a:gd name="connsiteX1895" fmla="*/ 2101276 w 4043559"/>
              <a:gd name="connsiteY1895" fmla="*/ 4295698 h 5209445"/>
              <a:gd name="connsiteX1896" fmla="*/ 2106770 w 4043559"/>
              <a:gd name="connsiteY1896" fmla="*/ 4288374 h 5209445"/>
              <a:gd name="connsiteX1897" fmla="*/ 1074036 w 4043559"/>
              <a:gd name="connsiteY1897" fmla="*/ 4284390 h 5209445"/>
              <a:gd name="connsiteX1898" fmla="*/ 1044732 w 4043559"/>
              <a:gd name="connsiteY1898" fmla="*/ 4302703 h 5209445"/>
              <a:gd name="connsiteX1899" fmla="*/ 1044733 w 4043559"/>
              <a:gd name="connsiteY1899" fmla="*/ 4310028 h 5209445"/>
              <a:gd name="connsiteX1900" fmla="*/ 1059386 w 4043559"/>
              <a:gd name="connsiteY1900" fmla="*/ 4310028 h 5209445"/>
              <a:gd name="connsiteX1901" fmla="*/ 1077699 w 4043559"/>
              <a:gd name="connsiteY1901" fmla="*/ 4288051 h 5209445"/>
              <a:gd name="connsiteX1902" fmla="*/ 1074036 w 4043559"/>
              <a:gd name="connsiteY1902" fmla="*/ 4284390 h 5209445"/>
              <a:gd name="connsiteX1903" fmla="*/ 712323 w 4043559"/>
              <a:gd name="connsiteY1903" fmla="*/ 4278130 h 5209445"/>
              <a:gd name="connsiteX1904" fmla="*/ 694921 w 4043559"/>
              <a:gd name="connsiteY1904" fmla="*/ 4285863 h 5209445"/>
              <a:gd name="connsiteX1905" fmla="*/ 692322 w 4043559"/>
              <a:gd name="connsiteY1905" fmla="*/ 4290079 h 5209445"/>
              <a:gd name="connsiteX1906" fmla="*/ 673255 w 4043559"/>
              <a:gd name="connsiteY1906" fmla="*/ 4296543 h 5209445"/>
              <a:gd name="connsiteX1907" fmla="*/ 666616 w 4043559"/>
              <a:gd name="connsiteY1907" fmla="*/ 4300970 h 5209445"/>
              <a:gd name="connsiteX1908" fmla="*/ 665686 w 4043559"/>
              <a:gd name="connsiteY1908" fmla="*/ 4299109 h 5209445"/>
              <a:gd name="connsiteX1909" fmla="*/ 665312 w 4043559"/>
              <a:gd name="connsiteY1909" fmla="*/ 4299236 h 5209445"/>
              <a:gd name="connsiteX1910" fmla="*/ 655971 w 4043559"/>
              <a:gd name="connsiteY1910" fmla="*/ 4304283 h 5209445"/>
              <a:gd name="connsiteX1911" fmla="*/ 646810 w 4043559"/>
              <a:gd name="connsiteY1911" fmla="*/ 4324021 h 5209445"/>
              <a:gd name="connsiteX1912" fmla="*/ 658296 w 4043559"/>
              <a:gd name="connsiteY1912" fmla="*/ 4317503 h 5209445"/>
              <a:gd name="connsiteX1913" fmla="*/ 690344 w 4043559"/>
              <a:gd name="connsiteY1913" fmla="*/ 4311094 h 5209445"/>
              <a:gd name="connsiteX1914" fmla="*/ 730637 w 4043559"/>
              <a:gd name="connsiteY1914" fmla="*/ 4292780 h 5209445"/>
              <a:gd name="connsiteX1915" fmla="*/ 733866 w 4043559"/>
              <a:gd name="connsiteY1915" fmla="*/ 4286317 h 5209445"/>
              <a:gd name="connsiteX1916" fmla="*/ 728881 w 4043559"/>
              <a:gd name="connsiteY1916" fmla="*/ 4286317 h 5209445"/>
              <a:gd name="connsiteX1917" fmla="*/ 728881 w 4043559"/>
              <a:gd name="connsiteY1917" fmla="*/ 4278992 h 5209445"/>
              <a:gd name="connsiteX1918" fmla="*/ 729004 w 4043559"/>
              <a:gd name="connsiteY1918" fmla="*/ 4278131 h 5209445"/>
              <a:gd name="connsiteX1919" fmla="*/ 1297461 w 4043559"/>
              <a:gd name="connsiteY1919" fmla="*/ 4273401 h 5209445"/>
              <a:gd name="connsiteX1920" fmla="*/ 1301125 w 4043559"/>
              <a:gd name="connsiteY1920" fmla="*/ 4284389 h 5209445"/>
              <a:gd name="connsiteX1921" fmla="*/ 1293801 w 4043559"/>
              <a:gd name="connsiteY1921" fmla="*/ 4295378 h 5209445"/>
              <a:gd name="connsiteX1922" fmla="*/ 1286476 w 4043559"/>
              <a:gd name="connsiteY1922" fmla="*/ 4295378 h 5209445"/>
              <a:gd name="connsiteX1923" fmla="*/ 1286476 w 4043559"/>
              <a:gd name="connsiteY1923" fmla="*/ 4277065 h 5209445"/>
              <a:gd name="connsiteX1924" fmla="*/ 1297461 w 4043559"/>
              <a:gd name="connsiteY1924" fmla="*/ 4273401 h 5209445"/>
              <a:gd name="connsiteX1925" fmla="*/ 1216882 w 4043559"/>
              <a:gd name="connsiteY1925" fmla="*/ 4269737 h 5209445"/>
              <a:gd name="connsiteX1926" fmla="*/ 1220546 w 4043559"/>
              <a:gd name="connsiteY1926" fmla="*/ 4277064 h 5209445"/>
              <a:gd name="connsiteX1927" fmla="*/ 1220546 w 4043559"/>
              <a:gd name="connsiteY1927" fmla="*/ 4284389 h 5209445"/>
              <a:gd name="connsiteX1928" fmla="*/ 1183919 w 4043559"/>
              <a:gd name="connsiteY1928" fmla="*/ 4295378 h 5209445"/>
              <a:gd name="connsiteX1929" fmla="*/ 1183919 w 4043559"/>
              <a:gd name="connsiteY1929" fmla="*/ 4291714 h 5209445"/>
              <a:gd name="connsiteX1930" fmla="*/ 1216882 w 4043559"/>
              <a:gd name="connsiteY1930" fmla="*/ 4269737 h 5209445"/>
              <a:gd name="connsiteX1931" fmla="*/ 2188732 w 4043559"/>
              <a:gd name="connsiteY1931" fmla="*/ 4258966 h 5209445"/>
              <a:gd name="connsiteX1932" fmla="*/ 2146824 w 4043559"/>
              <a:gd name="connsiteY1932" fmla="*/ 4286465 h 5209445"/>
              <a:gd name="connsiteX1933" fmla="*/ 2145305 w 4043559"/>
              <a:gd name="connsiteY1933" fmla="*/ 4291021 h 5209445"/>
              <a:gd name="connsiteX1934" fmla="*/ 2144565 w 4043559"/>
              <a:gd name="connsiteY1934" fmla="*/ 4292503 h 5209445"/>
              <a:gd name="connsiteX1935" fmla="*/ 2161710 w 4043559"/>
              <a:gd name="connsiteY1935" fmla="*/ 4284709 h 5209445"/>
              <a:gd name="connsiteX1936" fmla="*/ 2164167 w 4043559"/>
              <a:gd name="connsiteY1936" fmla="*/ 4284709 h 5209445"/>
              <a:gd name="connsiteX1937" fmla="*/ 2167283 w 4043559"/>
              <a:gd name="connsiteY1937" fmla="*/ 4280034 h 5209445"/>
              <a:gd name="connsiteX1938" fmla="*/ 2189258 w 4043559"/>
              <a:gd name="connsiteY1938" fmla="*/ 4272709 h 5209445"/>
              <a:gd name="connsiteX1939" fmla="*/ 2196587 w 4043559"/>
              <a:gd name="connsiteY1939" fmla="*/ 4272708 h 5209445"/>
              <a:gd name="connsiteX1940" fmla="*/ 460198 w 4043559"/>
              <a:gd name="connsiteY1940" fmla="*/ 4251620 h 5209445"/>
              <a:gd name="connsiteX1941" fmla="*/ 463859 w 4043559"/>
              <a:gd name="connsiteY1941" fmla="*/ 4251621 h 5209445"/>
              <a:gd name="connsiteX1942" fmla="*/ 463859 w 4043559"/>
              <a:gd name="connsiteY1942" fmla="*/ 4258945 h 5209445"/>
              <a:gd name="connsiteX1943" fmla="*/ 449206 w 4043559"/>
              <a:gd name="connsiteY1943" fmla="*/ 4269934 h 5209445"/>
              <a:gd name="connsiteX1944" fmla="*/ 445545 w 4043559"/>
              <a:gd name="connsiteY1944" fmla="*/ 4262607 h 5209445"/>
              <a:gd name="connsiteX1945" fmla="*/ 731237 w 4043559"/>
              <a:gd name="connsiteY1945" fmla="*/ 4240333 h 5209445"/>
              <a:gd name="connsiteX1946" fmla="*/ 710495 w 4043559"/>
              <a:gd name="connsiteY1946" fmla="*/ 4248211 h 5209445"/>
              <a:gd name="connsiteX1947" fmla="*/ 710325 w 4043559"/>
              <a:gd name="connsiteY1947" fmla="*/ 4248764 h 5209445"/>
              <a:gd name="connsiteX1948" fmla="*/ 730292 w 4043559"/>
              <a:gd name="connsiteY1948" fmla="*/ 4242524 h 5209445"/>
              <a:gd name="connsiteX1949" fmla="*/ 731237 w 4043559"/>
              <a:gd name="connsiteY1949" fmla="*/ 4240633 h 5209445"/>
              <a:gd name="connsiteX1950" fmla="*/ 3197682 w 4043559"/>
              <a:gd name="connsiteY1950" fmla="*/ 4220611 h 5209445"/>
              <a:gd name="connsiteX1951" fmla="*/ 3204450 w 4043559"/>
              <a:gd name="connsiteY1951" fmla="*/ 4225221 h 5209445"/>
              <a:gd name="connsiteX1952" fmla="*/ 3191596 w 4043559"/>
              <a:gd name="connsiteY1952" fmla="*/ 4238267 h 5209445"/>
              <a:gd name="connsiteX1953" fmla="*/ 3184337 w 4043559"/>
              <a:gd name="connsiteY1953" fmla="*/ 4237286 h 5209445"/>
              <a:gd name="connsiteX1954" fmla="*/ 3185321 w 4043559"/>
              <a:gd name="connsiteY1954" fmla="*/ 4230024 h 5209445"/>
              <a:gd name="connsiteX1955" fmla="*/ 3197682 w 4043559"/>
              <a:gd name="connsiteY1955" fmla="*/ 4220611 h 5209445"/>
              <a:gd name="connsiteX1956" fmla="*/ 3160895 w 4043559"/>
              <a:gd name="connsiteY1956" fmla="*/ 4219329 h 5209445"/>
              <a:gd name="connsiteX1957" fmla="*/ 3164523 w 4043559"/>
              <a:gd name="connsiteY1957" fmla="*/ 4219819 h 5209445"/>
              <a:gd name="connsiteX1958" fmla="*/ 3162559 w 4043559"/>
              <a:gd name="connsiteY1958" fmla="*/ 4234341 h 5209445"/>
              <a:gd name="connsiteX1959" fmla="*/ 3131067 w 4043559"/>
              <a:gd name="connsiteY1959" fmla="*/ 4248562 h 5209445"/>
              <a:gd name="connsiteX1960" fmla="*/ 3127439 w 4043559"/>
              <a:gd name="connsiteY1960" fmla="*/ 4248071 h 5209445"/>
              <a:gd name="connsiteX1961" fmla="*/ 3127930 w 4043559"/>
              <a:gd name="connsiteY1961" fmla="*/ 4244440 h 5209445"/>
              <a:gd name="connsiteX1962" fmla="*/ 3160895 w 4043559"/>
              <a:gd name="connsiteY1962" fmla="*/ 4219329 h 5209445"/>
              <a:gd name="connsiteX1963" fmla="*/ 602745 w 4043559"/>
              <a:gd name="connsiteY1963" fmla="*/ 4218796 h 5209445"/>
              <a:gd name="connsiteX1964" fmla="*/ 583814 w 4043559"/>
              <a:gd name="connsiteY1964" fmla="*/ 4227811 h 5209445"/>
              <a:gd name="connsiteX1965" fmla="*/ 577404 w 4043559"/>
              <a:gd name="connsiteY1965" fmla="*/ 4236968 h 5209445"/>
              <a:gd name="connsiteX1966" fmla="*/ 580587 w 4043559"/>
              <a:gd name="connsiteY1966" fmla="*/ 4243331 h 5209445"/>
              <a:gd name="connsiteX1967" fmla="*/ 584037 w 4043559"/>
              <a:gd name="connsiteY1967" fmla="*/ 4242923 h 5209445"/>
              <a:gd name="connsiteX1968" fmla="*/ 599936 w 4043559"/>
              <a:gd name="connsiteY1968" fmla="*/ 4235585 h 5209445"/>
              <a:gd name="connsiteX1969" fmla="*/ 1312114 w 4043559"/>
              <a:gd name="connsiteY1969" fmla="*/ 4207471 h 5209445"/>
              <a:gd name="connsiteX1970" fmla="*/ 1282812 w 4043559"/>
              <a:gd name="connsiteY1970" fmla="*/ 4229449 h 5209445"/>
              <a:gd name="connsiteX1971" fmla="*/ 1290137 w 4043559"/>
              <a:gd name="connsiteY1971" fmla="*/ 4229449 h 5209445"/>
              <a:gd name="connsiteX1972" fmla="*/ 1312114 w 4043559"/>
              <a:gd name="connsiteY1972" fmla="*/ 4211135 h 5209445"/>
              <a:gd name="connsiteX1973" fmla="*/ 1367055 w 4043559"/>
              <a:gd name="connsiteY1973" fmla="*/ 4207471 h 5209445"/>
              <a:gd name="connsiteX1974" fmla="*/ 1370719 w 4043559"/>
              <a:gd name="connsiteY1974" fmla="*/ 4207471 h 5209445"/>
              <a:gd name="connsiteX1975" fmla="*/ 1370719 w 4043559"/>
              <a:gd name="connsiteY1975" fmla="*/ 4218460 h 5209445"/>
              <a:gd name="connsiteX1976" fmla="*/ 1345077 w 4043559"/>
              <a:gd name="connsiteY1976" fmla="*/ 4240438 h 5209445"/>
              <a:gd name="connsiteX1977" fmla="*/ 1326764 w 4043559"/>
              <a:gd name="connsiteY1977" fmla="*/ 4236774 h 5209445"/>
              <a:gd name="connsiteX1978" fmla="*/ 1326764 w 4043559"/>
              <a:gd name="connsiteY1978" fmla="*/ 4225898 h 5209445"/>
              <a:gd name="connsiteX1979" fmla="*/ 1327328 w 4043559"/>
              <a:gd name="connsiteY1979" fmla="*/ 4225528 h 5209445"/>
              <a:gd name="connsiteX1980" fmla="*/ 802958 w 4043559"/>
              <a:gd name="connsiteY1980" fmla="*/ 4203630 h 5209445"/>
              <a:gd name="connsiteX1981" fmla="*/ 789842 w 4043559"/>
              <a:gd name="connsiteY1981" fmla="*/ 4211330 h 5209445"/>
              <a:gd name="connsiteX1982" fmla="*/ 767865 w 4043559"/>
              <a:gd name="connsiteY1982" fmla="*/ 4216824 h 5209445"/>
              <a:gd name="connsiteX1983" fmla="*/ 763565 w 4043559"/>
              <a:gd name="connsiteY1983" fmla="*/ 4226501 h 5209445"/>
              <a:gd name="connsiteX1984" fmla="*/ 785577 w 4043559"/>
              <a:gd name="connsiteY1984" fmla="*/ 4215861 h 5209445"/>
              <a:gd name="connsiteX1985" fmla="*/ 793151 w 4043559"/>
              <a:gd name="connsiteY1985" fmla="*/ 4212615 h 5209445"/>
              <a:gd name="connsiteX1986" fmla="*/ 803891 w 4043559"/>
              <a:gd name="connsiteY1986" fmla="*/ 4204979 h 5209445"/>
              <a:gd name="connsiteX1987" fmla="*/ 803456 w 4043559"/>
              <a:gd name="connsiteY1987" fmla="*/ 4203991 h 5209445"/>
              <a:gd name="connsiteX1988" fmla="*/ 2300894 w 4043559"/>
              <a:gd name="connsiteY1988" fmla="*/ 4189478 h 5209445"/>
              <a:gd name="connsiteX1989" fmla="*/ 2280730 w 4043559"/>
              <a:gd name="connsiteY1989" fmla="*/ 4206416 h 5209445"/>
              <a:gd name="connsiteX1990" fmla="*/ 2273502 w 4043559"/>
              <a:gd name="connsiteY1990" fmla="*/ 4221429 h 5209445"/>
              <a:gd name="connsiteX1991" fmla="*/ 2276990 w 4043559"/>
              <a:gd name="connsiteY1991" fmla="*/ 4221429 h 5209445"/>
              <a:gd name="connsiteX1992" fmla="*/ 2277560 w 4043559"/>
              <a:gd name="connsiteY1992" fmla="*/ 4221034 h 5209445"/>
              <a:gd name="connsiteX1993" fmla="*/ 2286416 w 4043559"/>
              <a:gd name="connsiteY1993" fmla="*/ 4212178 h 5209445"/>
              <a:gd name="connsiteX1994" fmla="*/ 2300074 w 4043559"/>
              <a:gd name="connsiteY1994" fmla="*/ 4192768 h 5209445"/>
              <a:gd name="connsiteX1995" fmla="*/ 2303078 w 4043559"/>
              <a:gd name="connsiteY1995" fmla="*/ 4191661 h 5209445"/>
              <a:gd name="connsiteX1996" fmla="*/ 3258509 w 4043559"/>
              <a:gd name="connsiteY1996" fmla="*/ 4180788 h 5209445"/>
              <a:gd name="connsiteX1997" fmla="*/ 3262137 w 4043559"/>
              <a:gd name="connsiteY1997" fmla="*/ 4181279 h 5209445"/>
              <a:gd name="connsiteX1998" fmla="*/ 3261646 w 4043559"/>
              <a:gd name="connsiteY1998" fmla="*/ 4184907 h 5209445"/>
              <a:gd name="connsiteX1999" fmla="*/ 3234469 w 4043559"/>
              <a:gd name="connsiteY1999" fmla="*/ 4221889 h 5209445"/>
              <a:gd name="connsiteX2000" fmla="*/ 3225544 w 4043559"/>
              <a:gd name="connsiteY2000" fmla="*/ 4205898 h 5209445"/>
              <a:gd name="connsiteX2001" fmla="*/ 3243007 w 4043559"/>
              <a:gd name="connsiteY2001" fmla="*/ 4186083 h 5209445"/>
              <a:gd name="connsiteX2002" fmla="*/ 3258509 w 4043559"/>
              <a:gd name="connsiteY2002" fmla="*/ 4180788 h 5209445"/>
              <a:gd name="connsiteX2003" fmla="*/ 859436 w 4043559"/>
              <a:gd name="connsiteY2003" fmla="*/ 4178363 h 5209445"/>
              <a:gd name="connsiteX2004" fmla="*/ 849751 w 4043559"/>
              <a:gd name="connsiteY2004" fmla="*/ 4181268 h 5209445"/>
              <a:gd name="connsiteX2005" fmla="*/ 849751 w 4043559"/>
              <a:gd name="connsiteY2005" fmla="*/ 4183760 h 5209445"/>
              <a:gd name="connsiteX2006" fmla="*/ 842426 w 4043559"/>
              <a:gd name="connsiteY2006" fmla="*/ 4183760 h 5209445"/>
              <a:gd name="connsiteX2007" fmla="*/ 842426 w 4043559"/>
              <a:gd name="connsiteY2007" fmla="*/ 4183466 h 5209445"/>
              <a:gd name="connsiteX2008" fmla="*/ 831963 w 4043559"/>
              <a:gd name="connsiteY2008" fmla="*/ 4186604 h 5209445"/>
              <a:gd name="connsiteX2009" fmla="*/ 815584 w 4043559"/>
              <a:gd name="connsiteY2009" fmla="*/ 4196219 h 5209445"/>
              <a:gd name="connsiteX2010" fmla="*/ 815085 w 4043559"/>
              <a:gd name="connsiteY2010" fmla="*/ 4197079 h 5209445"/>
              <a:gd name="connsiteX2011" fmla="*/ 815529 w 4043559"/>
              <a:gd name="connsiteY2011" fmla="*/ 4200819 h 5209445"/>
              <a:gd name="connsiteX2012" fmla="*/ 817073 w 4043559"/>
              <a:gd name="connsiteY2012" fmla="*/ 4202363 h 5209445"/>
              <a:gd name="connsiteX2013" fmla="*/ 863759 w 4043559"/>
              <a:gd name="connsiteY2013" fmla="*/ 4182356 h 5209445"/>
              <a:gd name="connsiteX2014" fmla="*/ 1005943 w 4043559"/>
              <a:gd name="connsiteY2014" fmla="*/ 4160049 h 5209445"/>
              <a:gd name="connsiteX2015" fmla="*/ 1005944 w 4043559"/>
              <a:gd name="connsiteY2015" fmla="*/ 4163713 h 5209445"/>
              <a:gd name="connsiteX2016" fmla="*/ 987631 w 4043559"/>
              <a:gd name="connsiteY2016" fmla="*/ 4189352 h 5209445"/>
              <a:gd name="connsiteX2017" fmla="*/ 983966 w 4043559"/>
              <a:gd name="connsiteY2017" fmla="*/ 4185691 h 5209445"/>
              <a:gd name="connsiteX2018" fmla="*/ 951003 w 4043559"/>
              <a:gd name="connsiteY2018" fmla="*/ 4207665 h 5209445"/>
              <a:gd name="connsiteX2019" fmla="*/ 940014 w 4043559"/>
              <a:gd name="connsiteY2019" fmla="*/ 4204005 h 5209445"/>
              <a:gd name="connsiteX2020" fmla="*/ 940015 w 4043559"/>
              <a:gd name="connsiteY2020" fmla="*/ 4193016 h 5209445"/>
              <a:gd name="connsiteX2021" fmla="*/ 972978 w 4043559"/>
              <a:gd name="connsiteY2021" fmla="*/ 4174702 h 5209445"/>
              <a:gd name="connsiteX2022" fmla="*/ 1005943 w 4043559"/>
              <a:gd name="connsiteY2022" fmla="*/ 4160049 h 5209445"/>
              <a:gd name="connsiteX2023" fmla="*/ 661647 w 4043559"/>
              <a:gd name="connsiteY2023" fmla="*/ 4160049 h 5209445"/>
              <a:gd name="connsiteX2024" fmla="*/ 661647 w 4043559"/>
              <a:gd name="connsiteY2024" fmla="*/ 4171039 h 5209445"/>
              <a:gd name="connsiteX2025" fmla="*/ 646998 w 4043559"/>
              <a:gd name="connsiteY2025" fmla="*/ 4178363 h 5209445"/>
              <a:gd name="connsiteX2026" fmla="*/ 639670 w 4043559"/>
              <a:gd name="connsiteY2026" fmla="*/ 4178363 h 5209445"/>
              <a:gd name="connsiteX2027" fmla="*/ 639670 w 4043559"/>
              <a:gd name="connsiteY2027" fmla="*/ 4174702 h 5209445"/>
              <a:gd name="connsiteX2028" fmla="*/ 661647 w 4043559"/>
              <a:gd name="connsiteY2028" fmla="*/ 4160049 h 5209445"/>
              <a:gd name="connsiteX2029" fmla="*/ 1102480 w 4043559"/>
              <a:gd name="connsiteY2029" fmla="*/ 4154459 h 5209445"/>
              <a:gd name="connsiteX2030" fmla="*/ 1073177 w 4043559"/>
              <a:gd name="connsiteY2030" fmla="*/ 4169111 h 5209445"/>
              <a:gd name="connsiteX2031" fmla="*/ 1076842 w 4043559"/>
              <a:gd name="connsiteY2031" fmla="*/ 4176436 h 5209445"/>
              <a:gd name="connsiteX2032" fmla="*/ 1076842 w 4043559"/>
              <a:gd name="connsiteY2032" fmla="*/ 4179234 h 5209445"/>
              <a:gd name="connsiteX2033" fmla="*/ 1078594 w 4043559"/>
              <a:gd name="connsiteY2033" fmla="*/ 4179234 h 5209445"/>
              <a:gd name="connsiteX2034" fmla="*/ 1076842 w 4043559"/>
              <a:gd name="connsiteY2034" fmla="*/ 4180987 h 5209445"/>
              <a:gd name="connsiteX2035" fmla="*/ 1076841 w 4043559"/>
              <a:gd name="connsiteY2035" fmla="*/ 4183760 h 5209445"/>
              <a:gd name="connsiteX2036" fmla="*/ 1074069 w 4043559"/>
              <a:gd name="connsiteY2036" fmla="*/ 4183760 h 5209445"/>
              <a:gd name="connsiteX2037" fmla="*/ 1067608 w 4043559"/>
              <a:gd name="connsiteY2037" fmla="*/ 4190223 h 5209445"/>
              <a:gd name="connsiteX2038" fmla="*/ 1064376 w 4043559"/>
              <a:gd name="connsiteY2038" fmla="*/ 4183760 h 5209445"/>
              <a:gd name="connsiteX2039" fmla="*/ 1062192 w 4043559"/>
              <a:gd name="connsiteY2039" fmla="*/ 4183760 h 5209445"/>
              <a:gd name="connsiteX2040" fmla="*/ 1062192 w 4043559"/>
              <a:gd name="connsiteY2040" fmla="*/ 4176436 h 5209445"/>
              <a:gd name="connsiteX2041" fmla="*/ 1054865 w 4043559"/>
              <a:gd name="connsiteY2041" fmla="*/ 4176436 h 5209445"/>
              <a:gd name="connsiteX2042" fmla="*/ 1031802 w 4043559"/>
              <a:gd name="connsiteY2042" fmla="*/ 4195305 h 5209445"/>
              <a:gd name="connsiteX2043" fmla="*/ 1049291 w 4043559"/>
              <a:gd name="connsiteY2043" fmla="*/ 4186559 h 5209445"/>
              <a:gd name="connsiteX2044" fmla="*/ 1052955 w 4043559"/>
              <a:gd name="connsiteY2044" fmla="*/ 4186560 h 5209445"/>
              <a:gd name="connsiteX2045" fmla="*/ 1060280 w 4043559"/>
              <a:gd name="connsiteY2045" fmla="*/ 4193887 h 5209445"/>
              <a:gd name="connsiteX2046" fmla="*/ 1034641 w 4043559"/>
              <a:gd name="connsiteY2046" fmla="*/ 4212200 h 5209445"/>
              <a:gd name="connsiteX2047" fmla="*/ 1027317 w 4043559"/>
              <a:gd name="connsiteY2047" fmla="*/ 4212201 h 5209445"/>
              <a:gd name="connsiteX2048" fmla="*/ 1027317 w 4043559"/>
              <a:gd name="connsiteY2048" fmla="*/ 4198432 h 5209445"/>
              <a:gd name="connsiteX2049" fmla="*/ 1008667 w 4043559"/>
              <a:gd name="connsiteY2049" fmla="*/ 4209420 h 5209445"/>
              <a:gd name="connsiteX2050" fmla="*/ 1001677 w 4043559"/>
              <a:gd name="connsiteY2050" fmla="*/ 4227765 h 5209445"/>
              <a:gd name="connsiteX2051" fmla="*/ 990690 w 4043559"/>
              <a:gd name="connsiteY2051" fmla="*/ 4234176 h 5209445"/>
              <a:gd name="connsiteX2052" fmla="*/ 987025 w 4043559"/>
              <a:gd name="connsiteY2052" fmla="*/ 4230515 h 5209445"/>
              <a:gd name="connsiteX2053" fmla="*/ 971001 w 4043559"/>
              <a:gd name="connsiteY2053" fmla="*/ 4246994 h 5209445"/>
              <a:gd name="connsiteX2054" fmla="*/ 961546 w 4043559"/>
              <a:gd name="connsiteY2054" fmla="*/ 4250061 h 5209445"/>
              <a:gd name="connsiteX2055" fmla="*/ 961464 w 4043559"/>
              <a:gd name="connsiteY2055" fmla="*/ 4250149 h 5209445"/>
              <a:gd name="connsiteX2056" fmla="*/ 939410 w 4043559"/>
              <a:gd name="connsiteY2056" fmla="*/ 4260205 h 5209445"/>
              <a:gd name="connsiteX2057" fmla="*/ 939410 w 4043559"/>
              <a:gd name="connsiteY2057" fmla="*/ 4274466 h 5209445"/>
              <a:gd name="connsiteX2058" fmla="*/ 918151 w 4043559"/>
              <a:gd name="connsiteY2058" fmla="*/ 4280331 h 5209445"/>
              <a:gd name="connsiteX2059" fmla="*/ 915682 w 4043559"/>
              <a:gd name="connsiteY2059" fmla="*/ 4283572 h 5209445"/>
              <a:gd name="connsiteX2060" fmla="*/ 901031 w 4043559"/>
              <a:gd name="connsiteY2060" fmla="*/ 4289981 h 5209445"/>
              <a:gd name="connsiteX2061" fmla="*/ 901030 w 4043559"/>
              <a:gd name="connsiteY2061" fmla="*/ 4297305 h 5209445"/>
              <a:gd name="connsiteX2062" fmla="*/ 908356 w 4043559"/>
              <a:gd name="connsiteY2062" fmla="*/ 4304630 h 5209445"/>
              <a:gd name="connsiteX2063" fmla="*/ 912020 w 4043559"/>
              <a:gd name="connsiteY2063" fmla="*/ 4304630 h 5209445"/>
              <a:gd name="connsiteX2064" fmla="*/ 934452 w 4043559"/>
              <a:gd name="connsiteY2064" fmla="*/ 4290438 h 5209445"/>
              <a:gd name="connsiteX2065" fmla="*/ 934851 w 4043559"/>
              <a:gd name="connsiteY2065" fmla="*/ 4290025 h 5209445"/>
              <a:gd name="connsiteX2066" fmla="*/ 934852 w 4043559"/>
              <a:gd name="connsiteY2066" fmla="*/ 4284389 h 5209445"/>
              <a:gd name="connsiteX2067" fmla="*/ 948344 w 4043559"/>
              <a:gd name="connsiteY2067" fmla="*/ 4276043 h 5209445"/>
              <a:gd name="connsiteX2068" fmla="*/ 959635 w 4043559"/>
              <a:gd name="connsiteY2068" fmla="*/ 4264343 h 5209445"/>
              <a:gd name="connsiteX2069" fmla="*/ 978140 w 4043559"/>
              <a:gd name="connsiteY2069" fmla="*/ 4257613 h 5209445"/>
              <a:gd name="connsiteX2070" fmla="*/ 979262 w 4043559"/>
              <a:gd name="connsiteY2070" fmla="*/ 4256918 h 5209445"/>
              <a:gd name="connsiteX2071" fmla="*/ 1000173 w 4043559"/>
              <a:gd name="connsiteY2071" fmla="*/ 4249315 h 5209445"/>
              <a:gd name="connsiteX2072" fmla="*/ 1007248 w 4043559"/>
              <a:gd name="connsiteY2072" fmla="*/ 4238701 h 5209445"/>
              <a:gd name="connsiteX2073" fmla="*/ 999923 w 4043559"/>
              <a:gd name="connsiteY2073" fmla="*/ 4238701 h 5209445"/>
              <a:gd name="connsiteX2074" fmla="*/ 999923 w 4043559"/>
              <a:gd name="connsiteY2074" fmla="*/ 4231376 h 5209445"/>
              <a:gd name="connsiteX2075" fmla="*/ 1014576 w 4043559"/>
              <a:gd name="connsiteY2075" fmla="*/ 4231376 h 5209445"/>
              <a:gd name="connsiteX2076" fmla="*/ 1016669 w 4043559"/>
              <a:gd name="connsiteY2076" fmla="*/ 4234517 h 5209445"/>
              <a:gd name="connsiteX2077" fmla="*/ 1020926 w 4043559"/>
              <a:gd name="connsiteY2077" fmla="*/ 4229906 h 5209445"/>
              <a:gd name="connsiteX2078" fmla="*/ 1059386 w 4043559"/>
              <a:gd name="connsiteY2078" fmla="*/ 4207471 h 5209445"/>
              <a:gd name="connsiteX2079" fmla="*/ 1091433 w 4043559"/>
              <a:gd name="connsiteY2079" fmla="*/ 4182290 h 5209445"/>
              <a:gd name="connsiteX2080" fmla="*/ 1106143 w 4043559"/>
              <a:gd name="connsiteY2080" fmla="*/ 4170227 h 5209445"/>
              <a:gd name="connsiteX2081" fmla="*/ 1106144 w 4043559"/>
              <a:gd name="connsiteY2081" fmla="*/ 4169927 h 5209445"/>
              <a:gd name="connsiteX2082" fmla="*/ 1082258 w 4043559"/>
              <a:gd name="connsiteY2082" fmla="*/ 4179234 h 5209445"/>
              <a:gd name="connsiteX2083" fmla="*/ 1082257 w 4043559"/>
              <a:gd name="connsiteY2083" fmla="*/ 4171910 h 5209445"/>
              <a:gd name="connsiteX2084" fmla="*/ 1106144 w 4043559"/>
              <a:gd name="connsiteY2084" fmla="*/ 4159114 h 5209445"/>
              <a:gd name="connsiteX2085" fmla="*/ 1106144 w 4043559"/>
              <a:gd name="connsiteY2085" fmla="*/ 4154459 h 5209445"/>
              <a:gd name="connsiteX2086" fmla="*/ 913140 w 4043559"/>
              <a:gd name="connsiteY2086" fmla="*/ 4151918 h 5209445"/>
              <a:gd name="connsiteX2087" fmla="*/ 907965 w 4043559"/>
              <a:gd name="connsiteY2087" fmla="*/ 4153643 h 5209445"/>
              <a:gd name="connsiteX2088" fmla="*/ 903387 w 4043559"/>
              <a:gd name="connsiteY2088" fmla="*/ 4167378 h 5209445"/>
              <a:gd name="connsiteX2089" fmla="*/ 899724 w 4043559"/>
              <a:gd name="connsiteY2089" fmla="*/ 4167378 h 5209445"/>
              <a:gd name="connsiteX2090" fmla="*/ 892399 w 4043559"/>
              <a:gd name="connsiteY2090" fmla="*/ 4160050 h 5209445"/>
              <a:gd name="connsiteX2091" fmla="*/ 898350 w 4043559"/>
              <a:gd name="connsiteY2091" fmla="*/ 4153640 h 5209445"/>
              <a:gd name="connsiteX2092" fmla="*/ 898506 w 4043559"/>
              <a:gd name="connsiteY2092" fmla="*/ 4153043 h 5209445"/>
              <a:gd name="connsiteX2093" fmla="*/ 885730 w 4043559"/>
              <a:gd name="connsiteY2093" fmla="*/ 4160709 h 5209445"/>
              <a:gd name="connsiteX2094" fmla="*/ 888735 w 4043559"/>
              <a:gd name="connsiteY2094" fmla="*/ 4163714 h 5209445"/>
              <a:gd name="connsiteX2095" fmla="*/ 879963 w 4043559"/>
              <a:gd name="connsiteY2095" fmla="*/ 4175411 h 5209445"/>
              <a:gd name="connsiteX2096" fmla="*/ 888133 w 4043559"/>
              <a:gd name="connsiteY2096" fmla="*/ 4171909 h 5209445"/>
              <a:gd name="connsiteX2097" fmla="*/ 891794 w 4043559"/>
              <a:gd name="connsiteY2097" fmla="*/ 4171910 h 5209445"/>
              <a:gd name="connsiteX2098" fmla="*/ 895458 w 4043559"/>
              <a:gd name="connsiteY2098" fmla="*/ 4179234 h 5209445"/>
              <a:gd name="connsiteX2099" fmla="*/ 895458 w 4043559"/>
              <a:gd name="connsiteY2099" fmla="*/ 4182898 h 5209445"/>
              <a:gd name="connsiteX2100" fmla="*/ 885073 w 4043559"/>
              <a:gd name="connsiteY2100" fmla="*/ 4193283 h 5209445"/>
              <a:gd name="connsiteX2101" fmla="*/ 885074 w 4043559"/>
              <a:gd name="connsiteY2101" fmla="*/ 4196680 h 5209445"/>
              <a:gd name="connsiteX2102" fmla="*/ 880967 w 4043559"/>
              <a:gd name="connsiteY2102" fmla="*/ 4197706 h 5209445"/>
              <a:gd name="connsiteX2103" fmla="*/ 884479 w 4043559"/>
              <a:gd name="connsiteY2103" fmla="*/ 4201220 h 5209445"/>
              <a:gd name="connsiteX2104" fmla="*/ 889924 w 4043559"/>
              <a:gd name="connsiteY2104" fmla="*/ 4198350 h 5209445"/>
              <a:gd name="connsiteX2105" fmla="*/ 904665 w 4043559"/>
              <a:gd name="connsiteY2105" fmla="*/ 4186035 h 5209445"/>
              <a:gd name="connsiteX2106" fmla="*/ 906446 w 4043559"/>
              <a:gd name="connsiteY2106" fmla="*/ 4179234 h 5209445"/>
              <a:gd name="connsiteX2107" fmla="*/ 910107 w 4043559"/>
              <a:gd name="connsiteY2107" fmla="*/ 4179235 h 5209445"/>
              <a:gd name="connsiteX2108" fmla="*/ 911776 w 4043559"/>
              <a:gd name="connsiteY2108" fmla="*/ 4180485 h 5209445"/>
              <a:gd name="connsiteX2109" fmla="*/ 928841 w 4043559"/>
              <a:gd name="connsiteY2109" fmla="*/ 4168838 h 5209445"/>
              <a:gd name="connsiteX2110" fmla="*/ 929686 w 4043559"/>
              <a:gd name="connsiteY2110" fmla="*/ 4168463 h 5209445"/>
              <a:gd name="connsiteX2111" fmla="*/ 1058528 w 4043559"/>
              <a:gd name="connsiteY2111" fmla="*/ 4132485 h 5209445"/>
              <a:gd name="connsiteX2112" fmla="*/ 1058528 w 4043559"/>
              <a:gd name="connsiteY2112" fmla="*/ 4139809 h 5209445"/>
              <a:gd name="connsiteX2113" fmla="*/ 1061752 w 4043559"/>
              <a:gd name="connsiteY2113" fmla="*/ 4139809 h 5209445"/>
              <a:gd name="connsiteX2114" fmla="*/ 1060884 w 4043559"/>
              <a:gd name="connsiteY2114" fmla="*/ 4138075 h 5209445"/>
              <a:gd name="connsiteX2115" fmla="*/ 1062192 w 4043559"/>
              <a:gd name="connsiteY2115" fmla="*/ 4137421 h 5209445"/>
              <a:gd name="connsiteX2116" fmla="*/ 1062192 w 4043559"/>
              <a:gd name="connsiteY2116" fmla="*/ 4132485 h 5209445"/>
              <a:gd name="connsiteX2117" fmla="*/ 952308 w 4043559"/>
              <a:gd name="connsiteY2117" fmla="*/ 4125159 h 5209445"/>
              <a:gd name="connsiteX2118" fmla="*/ 944983 w 4043559"/>
              <a:gd name="connsiteY2118" fmla="*/ 4132484 h 5209445"/>
              <a:gd name="connsiteX2119" fmla="*/ 944982 w 4043559"/>
              <a:gd name="connsiteY2119" fmla="*/ 4136145 h 5209445"/>
              <a:gd name="connsiteX2120" fmla="*/ 955971 w 4043559"/>
              <a:gd name="connsiteY2120" fmla="*/ 4139809 h 5209445"/>
              <a:gd name="connsiteX2121" fmla="*/ 959635 w 4043559"/>
              <a:gd name="connsiteY2121" fmla="*/ 4132484 h 5209445"/>
              <a:gd name="connsiteX2122" fmla="*/ 959636 w 4043559"/>
              <a:gd name="connsiteY2122" fmla="*/ 4125159 h 5209445"/>
              <a:gd name="connsiteX2123" fmla="*/ 1021901 w 4043559"/>
              <a:gd name="connsiteY2123" fmla="*/ 4110506 h 5209445"/>
              <a:gd name="connsiteX2124" fmla="*/ 1011999 w 4043559"/>
              <a:gd name="connsiteY2124" fmla="*/ 4120407 h 5209445"/>
              <a:gd name="connsiteX2125" fmla="*/ 1025446 w 4043559"/>
              <a:gd name="connsiteY2125" fmla="*/ 4111013 h 5209445"/>
              <a:gd name="connsiteX2126" fmla="*/ 904691 w 4043559"/>
              <a:gd name="connsiteY2126" fmla="*/ 4110506 h 5209445"/>
              <a:gd name="connsiteX2127" fmla="*/ 888111 w 4043559"/>
              <a:gd name="connsiteY2127" fmla="*/ 4127087 h 5209445"/>
              <a:gd name="connsiteX2128" fmla="*/ 888735 w 4043559"/>
              <a:gd name="connsiteY2128" fmla="*/ 4127086 h 5209445"/>
              <a:gd name="connsiteX2129" fmla="*/ 889601 w 4043559"/>
              <a:gd name="connsiteY2129" fmla="*/ 4128820 h 5209445"/>
              <a:gd name="connsiteX2130" fmla="*/ 890042 w 4043559"/>
              <a:gd name="connsiteY2130" fmla="*/ 4128820 h 5209445"/>
              <a:gd name="connsiteX2131" fmla="*/ 904691 w 4043559"/>
              <a:gd name="connsiteY2131" fmla="*/ 4121496 h 5209445"/>
              <a:gd name="connsiteX2132" fmla="*/ 875393 w 4043559"/>
              <a:gd name="connsiteY2132" fmla="*/ 4106843 h 5209445"/>
              <a:gd name="connsiteX2133" fmla="*/ 798474 w 4043559"/>
              <a:gd name="connsiteY2133" fmla="*/ 4143473 h 5209445"/>
              <a:gd name="connsiteX2134" fmla="*/ 779784 w 4043559"/>
              <a:gd name="connsiteY2134" fmla="*/ 4166358 h 5209445"/>
              <a:gd name="connsiteX2135" fmla="*/ 816321 w 4043559"/>
              <a:gd name="connsiteY2135" fmla="*/ 4145297 h 5209445"/>
              <a:gd name="connsiteX2136" fmla="*/ 819956 w 4043559"/>
              <a:gd name="connsiteY2136" fmla="*/ 4144866 h 5209445"/>
              <a:gd name="connsiteX2137" fmla="*/ 824458 w 4043559"/>
              <a:gd name="connsiteY2137" fmla="*/ 4151708 h 5209445"/>
              <a:gd name="connsiteX2138" fmla="*/ 824610 w 4043559"/>
              <a:gd name="connsiteY2138" fmla="*/ 4152999 h 5209445"/>
              <a:gd name="connsiteX2139" fmla="*/ 858058 w 4043559"/>
              <a:gd name="connsiteY2139" fmla="*/ 4138664 h 5209445"/>
              <a:gd name="connsiteX2140" fmla="*/ 879054 w 4043559"/>
              <a:gd name="connsiteY2140" fmla="*/ 4114170 h 5209445"/>
              <a:gd name="connsiteX2141" fmla="*/ 1595505 w 4043559"/>
              <a:gd name="connsiteY2141" fmla="*/ 4075236 h 5209445"/>
              <a:gd name="connsiteX2142" fmla="*/ 1594146 w 4043559"/>
              <a:gd name="connsiteY2142" fmla="*/ 4075612 h 5209445"/>
              <a:gd name="connsiteX2143" fmla="*/ 1590813 w 4043559"/>
              <a:gd name="connsiteY2143" fmla="*/ 4082273 h 5209445"/>
              <a:gd name="connsiteX2144" fmla="*/ 1176593 w 4043559"/>
              <a:gd name="connsiteY2144" fmla="*/ 4073068 h 5209445"/>
              <a:gd name="connsiteX2145" fmla="*/ 1169319 w 4043559"/>
              <a:gd name="connsiteY2145" fmla="*/ 4073929 h 5209445"/>
              <a:gd name="connsiteX2146" fmla="*/ 1170149 w 4043559"/>
              <a:gd name="connsiteY2146" fmla="*/ 4080930 h 5209445"/>
              <a:gd name="connsiteX2147" fmla="*/ 1172073 w 4043559"/>
              <a:gd name="connsiteY2147" fmla="*/ 4081204 h 5209445"/>
              <a:gd name="connsiteX2148" fmla="*/ 1175460 w 4043559"/>
              <a:gd name="connsiteY2148" fmla="*/ 4080076 h 5209445"/>
              <a:gd name="connsiteX2149" fmla="*/ 970621 w 4043559"/>
              <a:gd name="connsiteY2149" fmla="*/ 4066554 h 5209445"/>
              <a:gd name="connsiteX2150" fmla="*/ 941319 w 4043559"/>
              <a:gd name="connsiteY2150" fmla="*/ 4084868 h 5209445"/>
              <a:gd name="connsiteX2151" fmla="*/ 941318 w 4043559"/>
              <a:gd name="connsiteY2151" fmla="*/ 4092193 h 5209445"/>
              <a:gd name="connsiteX2152" fmla="*/ 955971 w 4043559"/>
              <a:gd name="connsiteY2152" fmla="*/ 4092193 h 5209445"/>
              <a:gd name="connsiteX2153" fmla="*/ 974285 w 4043559"/>
              <a:gd name="connsiteY2153" fmla="*/ 4070216 h 5209445"/>
              <a:gd name="connsiteX2154" fmla="*/ 970621 w 4043559"/>
              <a:gd name="connsiteY2154" fmla="*/ 4066554 h 5209445"/>
              <a:gd name="connsiteX2155" fmla="*/ 1674724 w 4043559"/>
              <a:gd name="connsiteY2155" fmla="*/ 4020672 h 5209445"/>
              <a:gd name="connsiteX2156" fmla="*/ 1674725 w 4043559"/>
              <a:gd name="connsiteY2156" fmla="*/ 4022857 h 5209445"/>
              <a:gd name="connsiteX2157" fmla="*/ 1676535 w 4043559"/>
              <a:gd name="connsiteY2157" fmla="*/ 4021908 h 5209445"/>
              <a:gd name="connsiteX2158" fmla="*/ 1676797 w 4043559"/>
              <a:gd name="connsiteY2158" fmla="*/ 4020672 h 5209445"/>
              <a:gd name="connsiteX2159" fmla="*/ 3355157 w 4043559"/>
              <a:gd name="connsiteY2159" fmla="*/ 4012751 h 5209445"/>
              <a:gd name="connsiteX2160" fmla="*/ 3361434 w 4043559"/>
              <a:gd name="connsiteY2160" fmla="*/ 4020991 h 5209445"/>
              <a:gd name="connsiteX2161" fmla="*/ 3354175 w 4043559"/>
              <a:gd name="connsiteY2161" fmla="*/ 4020010 h 5209445"/>
              <a:gd name="connsiteX2162" fmla="*/ 1202134 w 4043559"/>
              <a:gd name="connsiteY2162" fmla="*/ 4001341 h 5209445"/>
              <a:gd name="connsiteX2163" fmla="*/ 1185419 w 4043559"/>
              <a:gd name="connsiteY2163" fmla="*/ 4006216 h 5209445"/>
              <a:gd name="connsiteX2164" fmla="*/ 1180338 w 4043559"/>
              <a:gd name="connsiteY2164" fmla="*/ 4011614 h 5209445"/>
              <a:gd name="connsiteX2165" fmla="*/ 1186722 w 4043559"/>
              <a:gd name="connsiteY2165" fmla="*/ 4011614 h 5209445"/>
              <a:gd name="connsiteX2166" fmla="*/ 1305684 w 4043559"/>
              <a:gd name="connsiteY2166" fmla="*/ 3974121 h 5209445"/>
              <a:gd name="connsiteX2167" fmla="*/ 1274797 w 4043559"/>
              <a:gd name="connsiteY2167" fmla="*/ 3992654 h 5209445"/>
              <a:gd name="connsiteX2168" fmla="*/ 1272546 w 4043559"/>
              <a:gd name="connsiteY2168" fmla="*/ 3995760 h 5209445"/>
              <a:gd name="connsiteX2169" fmla="*/ 1267305 w 4043559"/>
              <a:gd name="connsiteY2169" fmla="*/ 3998943 h 5209445"/>
              <a:gd name="connsiteX2170" fmla="*/ 1267305 w 4043559"/>
              <a:gd name="connsiteY2170" fmla="*/ 4000625 h 5209445"/>
              <a:gd name="connsiteX2171" fmla="*/ 1241663 w 4043559"/>
              <a:gd name="connsiteY2171" fmla="*/ 4022603 h 5209445"/>
              <a:gd name="connsiteX2172" fmla="*/ 1238336 w 4043559"/>
              <a:gd name="connsiteY2172" fmla="*/ 4021937 h 5209445"/>
              <a:gd name="connsiteX2173" fmla="*/ 1231018 w 4043559"/>
              <a:gd name="connsiteY2173" fmla="*/ 4034341 h 5209445"/>
              <a:gd name="connsiteX2174" fmla="*/ 1217223 w 4043559"/>
              <a:gd name="connsiteY2174" fmla="*/ 4042431 h 5209445"/>
              <a:gd name="connsiteX2175" fmla="*/ 1218086 w 4043559"/>
              <a:gd name="connsiteY2175" fmla="*/ 4049705 h 5209445"/>
              <a:gd name="connsiteX2176" fmla="*/ 1224353 w 4043559"/>
              <a:gd name="connsiteY2176" fmla="*/ 4054643 h 5209445"/>
              <a:gd name="connsiteX2177" fmla="*/ 1264078 w 4043559"/>
              <a:gd name="connsiteY2177" fmla="*/ 4021028 h 5209445"/>
              <a:gd name="connsiteX2178" fmla="*/ 1272401 w 4043559"/>
              <a:gd name="connsiteY2178" fmla="*/ 4010070 h 5209445"/>
              <a:gd name="connsiteX2179" fmla="*/ 1304242 w 4043559"/>
              <a:gd name="connsiteY2179" fmla="*/ 3994022 h 5209445"/>
              <a:gd name="connsiteX2180" fmla="*/ 1308451 w 4043559"/>
              <a:gd name="connsiteY2180" fmla="*/ 3987709 h 5209445"/>
              <a:gd name="connsiteX2181" fmla="*/ 1313110 w 4043559"/>
              <a:gd name="connsiteY2181" fmla="*/ 3985997 h 5209445"/>
              <a:gd name="connsiteX2182" fmla="*/ 1314608 w 4043559"/>
              <a:gd name="connsiteY2182" fmla="*/ 3983046 h 5209445"/>
              <a:gd name="connsiteX2183" fmla="*/ 1311210 w 4043559"/>
              <a:gd name="connsiteY2183" fmla="*/ 3979646 h 5209445"/>
              <a:gd name="connsiteX2184" fmla="*/ 1309390 w 4043559"/>
              <a:gd name="connsiteY2184" fmla="*/ 3979862 h 5209445"/>
              <a:gd name="connsiteX2185" fmla="*/ 1309115 w 4043559"/>
              <a:gd name="connsiteY2185" fmla="*/ 3977553 h 5209445"/>
              <a:gd name="connsiteX2186" fmla="*/ 1349635 w 4043559"/>
              <a:gd name="connsiteY2186" fmla="*/ 3952147 h 5209445"/>
              <a:gd name="connsiteX2187" fmla="*/ 1342311 w 4043559"/>
              <a:gd name="connsiteY2187" fmla="*/ 3959472 h 5209445"/>
              <a:gd name="connsiteX2188" fmla="*/ 1342311 w 4043559"/>
              <a:gd name="connsiteY2188" fmla="*/ 3963133 h 5209445"/>
              <a:gd name="connsiteX2189" fmla="*/ 1349297 w 4043559"/>
              <a:gd name="connsiteY2189" fmla="*/ 3965462 h 5209445"/>
              <a:gd name="connsiteX2190" fmla="*/ 1356835 w 4043559"/>
              <a:gd name="connsiteY2190" fmla="*/ 3959728 h 5209445"/>
              <a:gd name="connsiteX2191" fmla="*/ 1356964 w 4043559"/>
              <a:gd name="connsiteY2191" fmla="*/ 3959472 h 5209445"/>
              <a:gd name="connsiteX2192" fmla="*/ 1356964 w 4043559"/>
              <a:gd name="connsiteY2192" fmla="*/ 3952148 h 5209445"/>
              <a:gd name="connsiteX2193" fmla="*/ 1772154 w 4043559"/>
              <a:gd name="connsiteY2193" fmla="*/ 3889301 h 5209445"/>
              <a:gd name="connsiteX2194" fmla="*/ 1766265 w 4043559"/>
              <a:gd name="connsiteY2194" fmla="*/ 3891265 h 5209445"/>
              <a:gd name="connsiteX2195" fmla="*/ 1762631 w 4043559"/>
              <a:gd name="connsiteY2195" fmla="*/ 3896715 h 5209445"/>
              <a:gd name="connsiteX2196" fmla="*/ 1762632 w 4043559"/>
              <a:gd name="connsiteY2196" fmla="*/ 3899802 h 5209445"/>
              <a:gd name="connsiteX2197" fmla="*/ 1771003 w 4043559"/>
              <a:gd name="connsiteY2197" fmla="*/ 3893523 h 5209445"/>
              <a:gd name="connsiteX2198" fmla="*/ 1539291 w 4043559"/>
              <a:gd name="connsiteY2198" fmla="*/ 3345888 h 5209445"/>
              <a:gd name="connsiteX2199" fmla="*/ 1542923 w 4043559"/>
              <a:gd name="connsiteY2199" fmla="*/ 3346379 h 5209445"/>
              <a:gd name="connsiteX2200" fmla="*/ 1541450 w 4043559"/>
              <a:gd name="connsiteY2200" fmla="*/ 3357269 h 5209445"/>
              <a:gd name="connsiteX2201" fmla="*/ 1534188 w 4043559"/>
              <a:gd name="connsiteY2201" fmla="*/ 3356287 h 5209445"/>
              <a:gd name="connsiteX2202" fmla="*/ 1539291 w 4043559"/>
              <a:gd name="connsiteY2202" fmla="*/ 3345888 h 5209445"/>
              <a:gd name="connsiteX2203" fmla="*/ 1480726 w 4043559"/>
              <a:gd name="connsiteY2203" fmla="*/ 3341661 h 5209445"/>
              <a:gd name="connsiteX2204" fmla="*/ 1487985 w 4043559"/>
              <a:gd name="connsiteY2204" fmla="*/ 3342642 h 5209445"/>
              <a:gd name="connsiteX2205" fmla="*/ 1487494 w 4043559"/>
              <a:gd name="connsiteY2205" fmla="*/ 3346273 h 5209445"/>
              <a:gd name="connsiteX2206" fmla="*/ 1475520 w 4043559"/>
              <a:gd name="connsiteY2206" fmla="*/ 3407486 h 5209445"/>
              <a:gd name="connsiteX2207" fmla="*/ 1469243 w 4043559"/>
              <a:gd name="connsiteY2207" fmla="*/ 3399246 h 5209445"/>
              <a:gd name="connsiteX2208" fmla="*/ 1469733 w 4043559"/>
              <a:gd name="connsiteY2208" fmla="*/ 3395618 h 5209445"/>
              <a:gd name="connsiteX2209" fmla="*/ 1480726 w 4043559"/>
              <a:gd name="connsiteY2209" fmla="*/ 3341661 h 5209445"/>
              <a:gd name="connsiteX2210" fmla="*/ 1549214 w 4043559"/>
              <a:gd name="connsiteY2210" fmla="*/ 3313711 h 5209445"/>
              <a:gd name="connsiteX2211" fmla="*/ 1552879 w 4043559"/>
              <a:gd name="connsiteY2211" fmla="*/ 3324701 h 5209445"/>
              <a:gd name="connsiteX2212" fmla="*/ 1545551 w 4043559"/>
              <a:gd name="connsiteY2212" fmla="*/ 3328365 h 5209445"/>
              <a:gd name="connsiteX2213" fmla="*/ 1541890 w 4043559"/>
              <a:gd name="connsiteY2213" fmla="*/ 3321037 h 5209445"/>
              <a:gd name="connsiteX2214" fmla="*/ 1549214 w 4043559"/>
              <a:gd name="connsiteY2214" fmla="*/ 3313711 h 5209445"/>
              <a:gd name="connsiteX2215" fmla="*/ 1578517 w 4043559"/>
              <a:gd name="connsiteY2215" fmla="*/ 3273420 h 5209445"/>
              <a:gd name="connsiteX2216" fmla="*/ 1582178 w 4043559"/>
              <a:gd name="connsiteY2216" fmla="*/ 3273421 h 5209445"/>
              <a:gd name="connsiteX2217" fmla="*/ 1589506 w 4043559"/>
              <a:gd name="connsiteY2217" fmla="*/ 3280748 h 5209445"/>
              <a:gd name="connsiteX2218" fmla="*/ 1589506 w 4043559"/>
              <a:gd name="connsiteY2218" fmla="*/ 3291737 h 5209445"/>
              <a:gd name="connsiteX2219" fmla="*/ 1578517 w 4043559"/>
              <a:gd name="connsiteY2219" fmla="*/ 3291738 h 5209445"/>
              <a:gd name="connsiteX2220" fmla="*/ 1097764 w 4043559"/>
              <a:gd name="connsiteY2220" fmla="*/ 3261793 h 5209445"/>
              <a:gd name="connsiteX2221" fmla="*/ 1101428 w 4043559"/>
              <a:gd name="connsiteY2221" fmla="*/ 3261793 h 5209445"/>
              <a:gd name="connsiteX2222" fmla="*/ 1108753 w 4043559"/>
              <a:gd name="connsiteY2222" fmla="*/ 3269118 h 5209445"/>
              <a:gd name="connsiteX2223" fmla="*/ 1108753 w 4043559"/>
              <a:gd name="connsiteY2223" fmla="*/ 3272782 h 5209445"/>
              <a:gd name="connsiteX2224" fmla="*/ 1105092 w 4043559"/>
              <a:gd name="connsiteY2224" fmla="*/ 3272783 h 5209445"/>
              <a:gd name="connsiteX2225" fmla="*/ 1097765 w 4043559"/>
              <a:gd name="connsiteY2225" fmla="*/ 3265457 h 5209445"/>
              <a:gd name="connsiteX2226" fmla="*/ 1635581 w 4043559"/>
              <a:gd name="connsiteY2226" fmla="*/ 3253590 h 5209445"/>
              <a:gd name="connsiteX2227" fmla="*/ 1632129 w 4043559"/>
              <a:gd name="connsiteY2227" fmla="*/ 3272885 h 5209445"/>
              <a:gd name="connsiteX2228" fmla="*/ 1629405 w 4043559"/>
              <a:gd name="connsiteY2228" fmla="*/ 3286210 h 5209445"/>
              <a:gd name="connsiteX2229" fmla="*/ 1635489 w 4043559"/>
              <a:gd name="connsiteY2229" fmla="*/ 3277283 h 5209445"/>
              <a:gd name="connsiteX2230" fmla="*/ 1652803 w 4043559"/>
              <a:gd name="connsiteY2230" fmla="*/ 3260096 h 5209445"/>
              <a:gd name="connsiteX2231" fmla="*/ 1648748 w 4043559"/>
              <a:gd name="connsiteY2231" fmla="*/ 3256491 h 5209445"/>
              <a:gd name="connsiteX2232" fmla="*/ 1647518 w 4043559"/>
              <a:gd name="connsiteY2232" fmla="*/ 3256220 h 5209445"/>
              <a:gd name="connsiteX2233" fmla="*/ 1647410 w 4043559"/>
              <a:gd name="connsiteY2233" fmla="*/ 3257020 h 5209445"/>
              <a:gd name="connsiteX2234" fmla="*/ 1640148 w 4043559"/>
              <a:gd name="connsiteY2234" fmla="*/ 3256038 h 5209445"/>
              <a:gd name="connsiteX2235" fmla="*/ 1640337 w 4043559"/>
              <a:gd name="connsiteY2235" fmla="*/ 3254638 h 5209445"/>
              <a:gd name="connsiteX2236" fmla="*/ 1547742 w 4043559"/>
              <a:gd name="connsiteY2236" fmla="*/ 3228755 h 5209445"/>
              <a:gd name="connsiteX2237" fmla="*/ 1554510 w 4043559"/>
              <a:gd name="connsiteY2237" fmla="*/ 3233367 h 5209445"/>
              <a:gd name="connsiteX2238" fmla="*/ 1522125 w 4043559"/>
              <a:gd name="connsiteY2238" fmla="*/ 3336174 h 5209445"/>
              <a:gd name="connsiteX2239" fmla="*/ 1514866 w 4043559"/>
              <a:gd name="connsiteY2239" fmla="*/ 3335193 h 5209445"/>
              <a:gd name="connsiteX2240" fmla="*/ 1516340 w 4043559"/>
              <a:gd name="connsiteY2240" fmla="*/ 3324303 h 5209445"/>
              <a:gd name="connsiteX2241" fmla="*/ 1547742 w 4043559"/>
              <a:gd name="connsiteY2241" fmla="*/ 3228755 h 5209445"/>
              <a:gd name="connsiteX2242" fmla="*/ 1295553 w 4043559"/>
              <a:gd name="connsiteY2242" fmla="*/ 3184875 h 5209445"/>
              <a:gd name="connsiteX2243" fmla="*/ 1299217 w 4043559"/>
              <a:gd name="connsiteY2243" fmla="*/ 3184875 h 5209445"/>
              <a:gd name="connsiteX2244" fmla="*/ 1306541 w 4043559"/>
              <a:gd name="connsiteY2244" fmla="*/ 3192203 h 5209445"/>
              <a:gd name="connsiteX2245" fmla="*/ 1306541 w 4043559"/>
              <a:gd name="connsiteY2245" fmla="*/ 3195864 h 5209445"/>
              <a:gd name="connsiteX2246" fmla="*/ 1302877 w 4043559"/>
              <a:gd name="connsiteY2246" fmla="*/ 3195864 h 5209445"/>
              <a:gd name="connsiteX2247" fmla="*/ 1295553 w 4043559"/>
              <a:gd name="connsiteY2247" fmla="*/ 3188539 h 5209445"/>
              <a:gd name="connsiteX2248" fmla="*/ 998014 w 4043559"/>
              <a:gd name="connsiteY2248" fmla="*/ 3182226 h 5209445"/>
              <a:gd name="connsiteX2249" fmla="*/ 1005338 w 4043559"/>
              <a:gd name="connsiteY2249" fmla="*/ 3189551 h 5209445"/>
              <a:gd name="connsiteX2250" fmla="*/ 1005338 w 4043559"/>
              <a:gd name="connsiteY2250" fmla="*/ 3193215 h 5209445"/>
              <a:gd name="connsiteX2251" fmla="*/ 1001678 w 4043559"/>
              <a:gd name="connsiteY2251" fmla="*/ 3193215 h 5209445"/>
              <a:gd name="connsiteX2252" fmla="*/ 994350 w 4043559"/>
              <a:gd name="connsiteY2252" fmla="*/ 3185890 h 5209445"/>
              <a:gd name="connsiteX2253" fmla="*/ 994350 w 4043559"/>
              <a:gd name="connsiteY2253" fmla="*/ 3182227 h 5209445"/>
              <a:gd name="connsiteX2254" fmla="*/ 1061137 w 4043559"/>
              <a:gd name="connsiteY2254" fmla="*/ 3181214 h 5209445"/>
              <a:gd name="connsiteX2255" fmla="*/ 1064801 w 4043559"/>
              <a:gd name="connsiteY2255" fmla="*/ 3181214 h 5209445"/>
              <a:gd name="connsiteX2256" fmla="*/ 1079451 w 4043559"/>
              <a:gd name="connsiteY2256" fmla="*/ 3199528 h 5209445"/>
              <a:gd name="connsiteX2257" fmla="*/ 1075789 w 4043559"/>
              <a:gd name="connsiteY2257" fmla="*/ 3206852 h 5209445"/>
              <a:gd name="connsiteX2258" fmla="*/ 1086779 w 4043559"/>
              <a:gd name="connsiteY2258" fmla="*/ 3239820 h 5209445"/>
              <a:gd name="connsiteX2259" fmla="*/ 1086778 w 4043559"/>
              <a:gd name="connsiteY2259" fmla="*/ 3243480 h 5209445"/>
              <a:gd name="connsiteX2260" fmla="*/ 1083114 w 4043559"/>
              <a:gd name="connsiteY2260" fmla="*/ 3243479 h 5209445"/>
              <a:gd name="connsiteX2261" fmla="*/ 1061137 w 4043559"/>
              <a:gd name="connsiteY2261" fmla="*/ 3188539 h 5209445"/>
              <a:gd name="connsiteX2262" fmla="*/ 1064801 w 4043559"/>
              <a:gd name="connsiteY2262" fmla="*/ 3159237 h 5209445"/>
              <a:gd name="connsiteX2263" fmla="*/ 1068465 w 4043559"/>
              <a:gd name="connsiteY2263" fmla="*/ 3170225 h 5209445"/>
              <a:gd name="connsiteX2264" fmla="*/ 1061137 w 4043559"/>
              <a:gd name="connsiteY2264" fmla="*/ 3173890 h 5209445"/>
              <a:gd name="connsiteX2265" fmla="*/ 1057476 w 4043559"/>
              <a:gd name="connsiteY2265" fmla="*/ 3166561 h 5209445"/>
              <a:gd name="connsiteX2266" fmla="*/ 1064801 w 4043559"/>
              <a:gd name="connsiteY2266" fmla="*/ 3159237 h 5209445"/>
              <a:gd name="connsiteX2267" fmla="*/ 1233286 w 4043559"/>
              <a:gd name="connsiteY2267" fmla="*/ 3133599 h 5209445"/>
              <a:gd name="connsiteX2268" fmla="*/ 1236948 w 4043559"/>
              <a:gd name="connsiteY2268" fmla="*/ 3140923 h 5209445"/>
              <a:gd name="connsiteX2269" fmla="*/ 1236948 w 4043559"/>
              <a:gd name="connsiteY2269" fmla="*/ 3144587 h 5209445"/>
              <a:gd name="connsiteX2270" fmla="*/ 1233287 w 4043559"/>
              <a:gd name="connsiteY2270" fmla="*/ 3144588 h 5209445"/>
              <a:gd name="connsiteX2271" fmla="*/ 1225962 w 4043559"/>
              <a:gd name="connsiteY2271" fmla="*/ 3137263 h 5209445"/>
              <a:gd name="connsiteX2272" fmla="*/ 1097765 w 4043559"/>
              <a:gd name="connsiteY2272" fmla="*/ 3118945 h 5209445"/>
              <a:gd name="connsiteX2273" fmla="*/ 1105093 w 4043559"/>
              <a:gd name="connsiteY2273" fmla="*/ 3126274 h 5209445"/>
              <a:gd name="connsiteX2274" fmla="*/ 1105092 w 4043559"/>
              <a:gd name="connsiteY2274" fmla="*/ 3137263 h 5209445"/>
              <a:gd name="connsiteX2275" fmla="*/ 1094103 w 4043559"/>
              <a:gd name="connsiteY2275" fmla="*/ 3137263 h 5209445"/>
              <a:gd name="connsiteX2276" fmla="*/ 1094104 w 4043559"/>
              <a:gd name="connsiteY2276" fmla="*/ 3118946 h 5209445"/>
              <a:gd name="connsiteX2277" fmla="*/ 700436 w 4043559"/>
              <a:gd name="connsiteY2277" fmla="*/ 3104989 h 5209445"/>
              <a:gd name="connsiteX2278" fmla="*/ 704099 w 4043559"/>
              <a:gd name="connsiteY2278" fmla="*/ 3104989 h 5209445"/>
              <a:gd name="connsiteX2279" fmla="*/ 711425 w 4043559"/>
              <a:gd name="connsiteY2279" fmla="*/ 3112314 h 5209445"/>
              <a:gd name="connsiteX2280" fmla="*/ 711425 w 4043559"/>
              <a:gd name="connsiteY2280" fmla="*/ 3115977 h 5209445"/>
              <a:gd name="connsiteX2281" fmla="*/ 707764 w 4043559"/>
              <a:gd name="connsiteY2281" fmla="*/ 3115977 h 5209445"/>
              <a:gd name="connsiteX2282" fmla="*/ 700436 w 4043559"/>
              <a:gd name="connsiteY2282" fmla="*/ 3108653 h 5209445"/>
              <a:gd name="connsiteX2283" fmla="*/ 957724 w 4043559"/>
              <a:gd name="connsiteY2283" fmla="*/ 3101648 h 5209445"/>
              <a:gd name="connsiteX2284" fmla="*/ 961388 w 4043559"/>
              <a:gd name="connsiteY2284" fmla="*/ 3101648 h 5209445"/>
              <a:gd name="connsiteX2285" fmla="*/ 976036 w 4043559"/>
              <a:gd name="connsiteY2285" fmla="*/ 3119960 h 5209445"/>
              <a:gd name="connsiteX2286" fmla="*/ 972377 w 4043559"/>
              <a:gd name="connsiteY2286" fmla="*/ 3127286 h 5209445"/>
              <a:gd name="connsiteX2287" fmla="*/ 983365 w 4043559"/>
              <a:gd name="connsiteY2287" fmla="*/ 3160252 h 5209445"/>
              <a:gd name="connsiteX2288" fmla="*/ 983366 w 4043559"/>
              <a:gd name="connsiteY2288" fmla="*/ 3163912 h 5209445"/>
              <a:gd name="connsiteX2289" fmla="*/ 979701 w 4043559"/>
              <a:gd name="connsiteY2289" fmla="*/ 3163912 h 5209445"/>
              <a:gd name="connsiteX2290" fmla="*/ 957724 w 4043559"/>
              <a:gd name="connsiteY2290" fmla="*/ 3108972 h 5209445"/>
              <a:gd name="connsiteX2291" fmla="*/ 1397075 w 4043559"/>
              <a:gd name="connsiteY2291" fmla="*/ 3087276 h 5209445"/>
              <a:gd name="connsiteX2292" fmla="*/ 1394188 w 4043559"/>
              <a:gd name="connsiteY2292" fmla="*/ 3087866 h 5209445"/>
              <a:gd name="connsiteX2293" fmla="*/ 1409097 w 4043559"/>
              <a:gd name="connsiteY2293" fmla="*/ 3104296 h 5209445"/>
              <a:gd name="connsiteX2294" fmla="*/ 1410395 w 4043559"/>
              <a:gd name="connsiteY2294" fmla="*/ 3104296 h 5209445"/>
              <a:gd name="connsiteX2295" fmla="*/ 1404576 w 4043559"/>
              <a:gd name="connsiteY2295" fmla="*/ 3094322 h 5209445"/>
              <a:gd name="connsiteX2296" fmla="*/ 961387 w 4043559"/>
              <a:gd name="connsiteY2296" fmla="*/ 3079669 h 5209445"/>
              <a:gd name="connsiteX2297" fmla="*/ 965050 w 4043559"/>
              <a:gd name="connsiteY2297" fmla="*/ 3090659 h 5209445"/>
              <a:gd name="connsiteX2298" fmla="*/ 957723 w 4043559"/>
              <a:gd name="connsiteY2298" fmla="*/ 3094323 h 5209445"/>
              <a:gd name="connsiteX2299" fmla="*/ 954063 w 4043559"/>
              <a:gd name="connsiteY2299" fmla="*/ 3086995 h 5209445"/>
              <a:gd name="connsiteX2300" fmla="*/ 961387 w 4043559"/>
              <a:gd name="connsiteY2300" fmla="*/ 3079669 h 5209445"/>
              <a:gd name="connsiteX2301" fmla="*/ 4009009 w 4043559"/>
              <a:gd name="connsiteY2301" fmla="*/ 3058891 h 5209445"/>
              <a:gd name="connsiteX2302" fmla="*/ 4016268 w 4043559"/>
              <a:gd name="connsiteY2302" fmla="*/ 3059873 h 5209445"/>
              <a:gd name="connsiteX2303" fmla="*/ 4015286 w 4043559"/>
              <a:gd name="connsiteY2303" fmla="*/ 3067131 h 5209445"/>
              <a:gd name="connsiteX2304" fmla="*/ 4008028 w 4043559"/>
              <a:gd name="connsiteY2304" fmla="*/ 3066150 h 5209445"/>
              <a:gd name="connsiteX2305" fmla="*/ 1129873 w 4043559"/>
              <a:gd name="connsiteY2305" fmla="*/ 3054031 h 5209445"/>
              <a:gd name="connsiteX2306" fmla="*/ 1133534 w 4043559"/>
              <a:gd name="connsiteY2306" fmla="*/ 3061356 h 5209445"/>
              <a:gd name="connsiteX2307" fmla="*/ 1133534 w 4043559"/>
              <a:gd name="connsiteY2307" fmla="*/ 3065020 h 5209445"/>
              <a:gd name="connsiteX2308" fmla="*/ 1129873 w 4043559"/>
              <a:gd name="connsiteY2308" fmla="*/ 3065020 h 5209445"/>
              <a:gd name="connsiteX2309" fmla="*/ 1122549 w 4043559"/>
              <a:gd name="connsiteY2309" fmla="*/ 3057696 h 5209445"/>
              <a:gd name="connsiteX2310" fmla="*/ 990689 w 4043559"/>
              <a:gd name="connsiteY2310" fmla="*/ 3039378 h 5209445"/>
              <a:gd name="connsiteX2311" fmla="*/ 994350 w 4043559"/>
              <a:gd name="connsiteY2311" fmla="*/ 3039379 h 5209445"/>
              <a:gd name="connsiteX2312" fmla="*/ 1001678 w 4043559"/>
              <a:gd name="connsiteY2312" fmla="*/ 3046706 h 5209445"/>
              <a:gd name="connsiteX2313" fmla="*/ 1001678 w 4043559"/>
              <a:gd name="connsiteY2313" fmla="*/ 3057695 h 5209445"/>
              <a:gd name="connsiteX2314" fmla="*/ 990690 w 4043559"/>
              <a:gd name="connsiteY2314" fmla="*/ 3057696 h 5209445"/>
              <a:gd name="connsiteX2315" fmla="*/ 898224 w 4043559"/>
              <a:gd name="connsiteY2315" fmla="*/ 3028070 h 5209445"/>
              <a:gd name="connsiteX2316" fmla="*/ 901888 w 4043559"/>
              <a:gd name="connsiteY2316" fmla="*/ 3028070 h 5209445"/>
              <a:gd name="connsiteX2317" fmla="*/ 909213 w 4043559"/>
              <a:gd name="connsiteY2317" fmla="*/ 3035398 h 5209445"/>
              <a:gd name="connsiteX2318" fmla="*/ 909213 w 4043559"/>
              <a:gd name="connsiteY2318" fmla="*/ 3039059 h 5209445"/>
              <a:gd name="connsiteX2319" fmla="*/ 905550 w 4043559"/>
              <a:gd name="connsiteY2319" fmla="*/ 3039059 h 5209445"/>
              <a:gd name="connsiteX2320" fmla="*/ 898224 w 4043559"/>
              <a:gd name="connsiteY2320" fmla="*/ 3031734 h 5209445"/>
              <a:gd name="connsiteX2321" fmla="*/ 663809 w 4043559"/>
              <a:gd name="connsiteY2321" fmla="*/ 3024409 h 5209445"/>
              <a:gd name="connsiteX2322" fmla="*/ 667473 w 4043559"/>
              <a:gd name="connsiteY2322" fmla="*/ 3024410 h 5209445"/>
              <a:gd name="connsiteX2323" fmla="*/ 682122 w 4043559"/>
              <a:gd name="connsiteY2323" fmla="*/ 3042723 h 5209445"/>
              <a:gd name="connsiteX2324" fmla="*/ 678462 w 4043559"/>
              <a:gd name="connsiteY2324" fmla="*/ 3050048 h 5209445"/>
              <a:gd name="connsiteX2325" fmla="*/ 689450 w 4043559"/>
              <a:gd name="connsiteY2325" fmla="*/ 3083014 h 5209445"/>
              <a:gd name="connsiteX2326" fmla="*/ 689451 w 4043559"/>
              <a:gd name="connsiteY2326" fmla="*/ 3086675 h 5209445"/>
              <a:gd name="connsiteX2327" fmla="*/ 685787 w 4043559"/>
              <a:gd name="connsiteY2327" fmla="*/ 3086675 h 5209445"/>
              <a:gd name="connsiteX2328" fmla="*/ 663809 w 4043559"/>
              <a:gd name="connsiteY2328" fmla="*/ 3031735 h 5209445"/>
              <a:gd name="connsiteX2329" fmla="*/ 3967223 w 4043559"/>
              <a:gd name="connsiteY2329" fmla="*/ 3012581 h 5209445"/>
              <a:gd name="connsiteX2330" fmla="*/ 3973504 w 4043559"/>
              <a:gd name="connsiteY2330" fmla="*/ 3020823 h 5209445"/>
              <a:gd name="connsiteX2331" fmla="*/ 3974486 w 4043559"/>
              <a:gd name="connsiteY2331" fmla="*/ 3013564 h 5209445"/>
              <a:gd name="connsiteX2332" fmla="*/ 667473 w 4043559"/>
              <a:gd name="connsiteY2332" fmla="*/ 3002432 h 5209445"/>
              <a:gd name="connsiteX2333" fmla="*/ 671137 w 4043559"/>
              <a:gd name="connsiteY2333" fmla="*/ 3013420 h 5209445"/>
              <a:gd name="connsiteX2334" fmla="*/ 663809 w 4043559"/>
              <a:gd name="connsiteY2334" fmla="*/ 3017084 h 5209445"/>
              <a:gd name="connsiteX2335" fmla="*/ 660149 w 4043559"/>
              <a:gd name="connsiteY2335" fmla="*/ 3009757 h 5209445"/>
              <a:gd name="connsiteX2336" fmla="*/ 667473 w 4043559"/>
              <a:gd name="connsiteY2336" fmla="*/ 3002432 h 5209445"/>
              <a:gd name="connsiteX2337" fmla="*/ 1013521 w 4043559"/>
              <a:gd name="connsiteY2337" fmla="*/ 2998076 h 5209445"/>
              <a:gd name="connsiteX2338" fmla="*/ 1013521 w 4043559"/>
              <a:gd name="connsiteY2338" fmla="*/ 3001740 h 5209445"/>
              <a:gd name="connsiteX2339" fmla="*/ 1009860 w 4043559"/>
              <a:gd name="connsiteY2339" fmla="*/ 3064005 h 5209445"/>
              <a:gd name="connsiteX2340" fmla="*/ 1002536 w 4043559"/>
              <a:gd name="connsiteY2340" fmla="*/ 3056680 h 5209445"/>
              <a:gd name="connsiteX2341" fmla="*/ 1002535 w 4043559"/>
              <a:gd name="connsiteY2341" fmla="*/ 3053019 h 5209445"/>
              <a:gd name="connsiteX2342" fmla="*/ 1006197 w 4043559"/>
              <a:gd name="connsiteY2342" fmla="*/ 2998076 h 5209445"/>
              <a:gd name="connsiteX2343" fmla="*/ 835959 w 4043559"/>
              <a:gd name="connsiteY2343" fmla="*/ 2976793 h 5209445"/>
              <a:gd name="connsiteX2344" fmla="*/ 839619 w 4043559"/>
              <a:gd name="connsiteY2344" fmla="*/ 2984118 h 5209445"/>
              <a:gd name="connsiteX2345" fmla="*/ 839619 w 4043559"/>
              <a:gd name="connsiteY2345" fmla="*/ 2987782 h 5209445"/>
              <a:gd name="connsiteX2346" fmla="*/ 835959 w 4043559"/>
              <a:gd name="connsiteY2346" fmla="*/ 2987782 h 5209445"/>
              <a:gd name="connsiteX2347" fmla="*/ 828634 w 4043559"/>
              <a:gd name="connsiteY2347" fmla="*/ 2980457 h 5209445"/>
              <a:gd name="connsiteX2348" fmla="*/ 696775 w 4043559"/>
              <a:gd name="connsiteY2348" fmla="*/ 2962140 h 5209445"/>
              <a:gd name="connsiteX2349" fmla="*/ 700436 w 4043559"/>
              <a:gd name="connsiteY2349" fmla="*/ 2962141 h 5209445"/>
              <a:gd name="connsiteX2350" fmla="*/ 707764 w 4043559"/>
              <a:gd name="connsiteY2350" fmla="*/ 2969468 h 5209445"/>
              <a:gd name="connsiteX2351" fmla="*/ 707764 w 4043559"/>
              <a:gd name="connsiteY2351" fmla="*/ 2980457 h 5209445"/>
              <a:gd name="connsiteX2352" fmla="*/ 696775 w 4043559"/>
              <a:gd name="connsiteY2352" fmla="*/ 2980457 h 5209445"/>
              <a:gd name="connsiteX2353" fmla="*/ 616193 w 4043559"/>
              <a:gd name="connsiteY2353" fmla="*/ 2841270 h 5209445"/>
              <a:gd name="connsiteX2354" fmla="*/ 616193 w 4043559"/>
              <a:gd name="connsiteY2354" fmla="*/ 2844934 h 5209445"/>
              <a:gd name="connsiteX2355" fmla="*/ 612533 w 4043559"/>
              <a:gd name="connsiteY2355" fmla="*/ 2907200 h 5209445"/>
              <a:gd name="connsiteX2356" fmla="*/ 605207 w 4043559"/>
              <a:gd name="connsiteY2356" fmla="*/ 2899876 h 5209445"/>
              <a:gd name="connsiteX2357" fmla="*/ 605208 w 4043559"/>
              <a:gd name="connsiteY2357" fmla="*/ 2898142 h 5209445"/>
              <a:gd name="connsiteX2358" fmla="*/ 604350 w 4043559"/>
              <a:gd name="connsiteY2358" fmla="*/ 2898142 h 5209445"/>
              <a:gd name="connsiteX2359" fmla="*/ 597022 w 4043559"/>
              <a:gd name="connsiteY2359" fmla="*/ 2890818 h 5209445"/>
              <a:gd name="connsiteX2360" fmla="*/ 597022 w 4043559"/>
              <a:gd name="connsiteY2360" fmla="*/ 2887154 h 5209445"/>
              <a:gd name="connsiteX2361" fmla="*/ 600686 w 4043559"/>
              <a:gd name="connsiteY2361" fmla="*/ 2887154 h 5209445"/>
              <a:gd name="connsiteX2362" fmla="*/ 605491 w 4043559"/>
              <a:gd name="connsiteY2362" fmla="*/ 2891958 h 5209445"/>
              <a:gd name="connsiteX2363" fmla="*/ 608868 w 4043559"/>
              <a:gd name="connsiteY2363" fmla="*/ 2841270 h 5209445"/>
              <a:gd name="connsiteX2364" fmla="*/ 667474 w 4043559"/>
              <a:gd name="connsiteY2364" fmla="*/ 2837610 h 5209445"/>
              <a:gd name="connsiteX2365" fmla="*/ 671137 w 4043559"/>
              <a:gd name="connsiteY2365" fmla="*/ 2837610 h 5209445"/>
              <a:gd name="connsiteX2366" fmla="*/ 671137 w 4043559"/>
              <a:gd name="connsiteY2366" fmla="*/ 2848598 h 5209445"/>
              <a:gd name="connsiteX2367" fmla="*/ 663809 w 4043559"/>
              <a:gd name="connsiteY2367" fmla="*/ 2848598 h 5209445"/>
              <a:gd name="connsiteX2368" fmla="*/ 667474 w 4043559"/>
              <a:gd name="connsiteY2368" fmla="*/ 2837610 h 5209445"/>
              <a:gd name="connsiteX2369" fmla="*/ 560395 w 4043559"/>
              <a:gd name="connsiteY2369" fmla="*/ 2806575 h 5209445"/>
              <a:gd name="connsiteX2370" fmla="*/ 564059 w 4043559"/>
              <a:gd name="connsiteY2370" fmla="*/ 2806575 h 5209445"/>
              <a:gd name="connsiteX2371" fmla="*/ 578709 w 4043559"/>
              <a:gd name="connsiteY2371" fmla="*/ 2824888 h 5209445"/>
              <a:gd name="connsiteX2372" fmla="*/ 575048 w 4043559"/>
              <a:gd name="connsiteY2372" fmla="*/ 2832213 h 5209445"/>
              <a:gd name="connsiteX2373" fmla="*/ 586037 w 4043559"/>
              <a:gd name="connsiteY2373" fmla="*/ 2865179 h 5209445"/>
              <a:gd name="connsiteX2374" fmla="*/ 586036 w 4043559"/>
              <a:gd name="connsiteY2374" fmla="*/ 2868840 h 5209445"/>
              <a:gd name="connsiteX2375" fmla="*/ 582372 w 4043559"/>
              <a:gd name="connsiteY2375" fmla="*/ 2868840 h 5209445"/>
              <a:gd name="connsiteX2376" fmla="*/ 560395 w 4043559"/>
              <a:gd name="connsiteY2376" fmla="*/ 2813899 h 5209445"/>
              <a:gd name="connsiteX2377" fmla="*/ 901888 w 4043559"/>
              <a:gd name="connsiteY2377" fmla="*/ 2804643 h 5209445"/>
              <a:gd name="connsiteX2378" fmla="*/ 898224 w 4043559"/>
              <a:gd name="connsiteY2378" fmla="*/ 2811971 h 5209445"/>
              <a:gd name="connsiteX2379" fmla="*/ 898224 w 4043559"/>
              <a:gd name="connsiteY2379" fmla="*/ 2822957 h 5209445"/>
              <a:gd name="connsiteX2380" fmla="*/ 905550 w 4043559"/>
              <a:gd name="connsiteY2380" fmla="*/ 2822957 h 5209445"/>
              <a:gd name="connsiteX2381" fmla="*/ 909213 w 4043559"/>
              <a:gd name="connsiteY2381" fmla="*/ 2808307 h 5209445"/>
              <a:gd name="connsiteX2382" fmla="*/ 799332 w 4043559"/>
              <a:gd name="connsiteY2382" fmla="*/ 2793655 h 5209445"/>
              <a:gd name="connsiteX2383" fmla="*/ 792007 w 4043559"/>
              <a:gd name="connsiteY2383" fmla="*/ 2800983 h 5209445"/>
              <a:gd name="connsiteX2384" fmla="*/ 799332 w 4043559"/>
              <a:gd name="connsiteY2384" fmla="*/ 2800983 h 5209445"/>
              <a:gd name="connsiteX2385" fmla="*/ 564059 w 4043559"/>
              <a:gd name="connsiteY2385" fmla="*/ 2784597 h 5209445"/>
              <a:gd name="connsiteX2386" fmla="*/ 567723 w 4043559"/>
              <a:gd name="connsiteY2386" fmla="*/ 2795586 h 5209445"/>
              <a:gd name="connsiteX2387" fmla="*/ 560395 w 4043559"/>
              <a:gd name="connsiteY2387" fmla="*/ 2799249 h 5209445"/>
              <a:gd name="connsiteX2388" fmla="*/ 556734 w 4043559"/>
              <a:gd name="connsiteY2388" fmla="*/ 2791922 h 5209445"/>
              <a:gd name="connsiteX2389" fmla="*/ 564059 w 4043559"/>
              <a:gd name="connsiteY2389" fmla="*/ 2784597 h 5209445"/>
              <a:gd name="connsiteX2390" fmla="*/ 973635 w 4043559"/>
              <a:gd name="connsiteY2390" fmla="*/ 2765612 h 5209445"/>
              <a:gd name="connsiteX2391" fmla="*/ 961407 w 4043559"/>
              <a:gd name="connsiteY2391" fmla="*/ 2775801 h 5209445"/>
              <a:gd name="connsiteX2392" fmla="*/ 956829 w 4043559"/>
              <a:gd name="connsiteY2392" fmla="*/ 2782670 h 5209445"/>
              <a:gd name="connsiteX2393" fmla="*/ 960212 w 4043559"/>
              <a:gd name="connsiteY2393" fmla="*/ 2800715 h 5209445"/>
              <a:gd name="connsiteX2394" fmla="*/ 961388 w 4043559"/>
              <a:gd name="connsiteY2394" fmla="*/ 2801303 h 5209445"/>
              <a:gd name="connsiteX2395" fmla="*/ 960976 w 4043559"/>
              <a:gd name="connsiteY2395" fmla="*/ 2804793 h 5209445"/>
              <a:gd name="connsiteX2396" fmla="*/ 962322 w 4043559"/>
              <a:gd name="connsiteY2396" fmla="*/ 2811970 h 5209445"/>
              <a:gd name="connsiteX2397" fmla="*/ 964153 w 4043559"/>
              <a:gd name="connsiteY2397" fmla="*/ 2822957 h 5209445"/>
              <a:gd name="connsiteX2398" fmla="*/ 960490 w 4043559"/>
              <a:gd name="connsiteY2398" fmla="*/ 2833946 h 5209445"/>
              <a:gd name="connsiteX2399" fmla="*/ 978806 w 4043559"/>
              <a:gd name="connsiteY2399" fmla="*/ 2914528 h 5209445"/>
              <a:gd name="connsiteX2400" fmla="*/ 1011770 w 4043559"/>
              <a:gd name="connsiteY2400" fmla="*/ 2947492 h 5209445"/>
              <a:gd name="connsiteX2401" fmla="*/ 1019094 w 4043559"/>
              <a:gd name="connsiteY2401" fmla="*/ 2947491 h 5209445"/>
              <a:gd name="connsiteX2402" fmla="*/ 1019094 w 4043559"/>
              <a:gd name="connsiteY2402" fmla="*/ 2936502 h 5209445"/>
              <a:gd name="connsiteX2403" fmla="*/ 1030083 w 4043559"/>
              <a:gd name="connsiteY2403" fmla="*/ 2936502 h 5209445"/>
              <a:gd name="connsiteX2404" fmla="*/ 1034661 w 4043559"/>
              <a:gd name="connsiteY2404" fmla="*/ 2947492 h 5209445"/>
              <a:gd name="connsiteX2405" fmla="*/ 1038565 w 4043559"/>
              <a:gd name="connsiteY2405" fmla="*/ 2948532 h 5209445"/>
              <a:gd name="connsiteX2406" fmla="*/ 1038305 w 4043559"/>
              <a:gd name="connsiteY2406" fmla="*/ 2947811 h 5209445"/>
              <a:gd name="connsiteX2407" fmla="*/ 1040765 w 4043559"/>
              <a:gd name="connsiteY2407" fmla="*/ 2936740 h 5209445"/>
              <a:gd name="connsiteX2408" fmla="*/ 1031914 w 4043559"/>
              <a:gd name="connsiteY2408" fmla="*/ 2920021 h 5209445"/>
              <a:gd name="connsiteX2409" fmla="*/ 1026419 w 4043559"/>
              <a:gd name="connsiteY2409" fmla="*/ 2903539 h 5209445"/>
              <a:gd name="connsiteX2410" fmla="*/ 996203 w 4043559"/>
              <a:gd name="connsiteY2410" fmla="*/ 2827080 h 5209445"/>
              <a:gd name="connsiteX2411" fmla="*/ 987826 w 4043559"/>
              <a:gd name="connsiteY2411" fmla="*/ 2781003 h 5209445"/>
              <a:gd name="connsiteX2412" fmla="*/ 977032 w 4043559"/>
              <a:gd name="connsiteY2412" fmla="*/ 2770862 h 5209445"/>
              <a:gd name="connsiteX2413" fmla="*/ 785370 w 4043559"/>
              <a:gd name="connsiteY2413" fmla="*/ 2764248 h 5209445"/>
              <a:gd name="connsiteX2414" fmla="*/ 780160 w 4043559"/>
              <a:gd name="connsiteY2414" fmla="*/ 2777272 h 5209445"/>
              <a:gd name="connsiteX2415" fmla="*/ 786508 w 4043559"/>
              <a:gd name="connsiteY2415" fmla="*/ 2784890 h 5209445"/>
              <a:gd name="connsiteX2416" fmla="*/ 788343 w 4043559"/>
              <a:gd name="connsiteY2416" fmla="*/ 2771680 h 5209445"/>
              <a:gd name="connsiteX2417" fmla="*/ 732544 w 4043559"/>
              <a:gd name="connsiteY2417" fmla="*/ 2758958 h 5209445"/>
              <a:gd name="connsiteX2418" fmla="*/ 736206 w 4043559"/>
              <a:gd name="connsiteY2418" fmla="*/ 2766283 h 5209445"/>
              <a:gd name="connsiteX2419" fmla="*/ 736206 w 4043559"/>
              <a:gd name="connsiteY2419" fmla="*/ 2769947 h 5209445"/>
              <a:gd name="connsiteX2420" fmla="*/ 732544 w 4043559"/>
              <a:gd name="connsiteY2420" fmla="*/ 2769947 h 5209445"/>
              <a:gd name="connsiteX2421" fmla="*/ 725220 w 4043559"/>
              <a:gd name="connsiteY2421" fmla="*/ 2762622 h 5209445"/>
              <a:gd name="connsiteX2422" fmla="*/ 593362 w 4043559"/>
              <a:gd name="connsiteY2422" fmla="*/ 2744305 h 5209445"/>
              <a:gd name="connsiteX2423" fmla="*/ 597022 w 4043559"/>
              <a:gd name="connsiteY2423" fmla="*/ 2744306 h 5209445"/>
              <a:gd name="connsiteX2424" fmla="*/ 604350 w 4043559"/>
              <a:gd name="connsiteY2424" fmla="*/ 2751634 h 5209445"/>
              <a:gd name="connsiteX2425" fmla="*/ 604350 w 4043559"/>
              <a:gd name="connsiteY2425" fmla="*/ 2762622 h 5209445"/>
              <a:gd name="connsiteX2426" fmla="*/ 593362 w 4043559"/>
              <a:gd name="connsiteY2426" fmla="*/ 2762622 h 5209445"/>
              <a:gd name="connsiteX2427" fmla="*/ 666752 w 4043559"/>
              <a:gd name="connsiteY2427" fmla="*/ 2730185 h 5209445"/>
              <a:gd name="connsiteX2428" fmla="*/ 666328 w 4043559"/>
              <a:gd name="connsiteY2428" fmla="*/ 2733793 h 5209445"/>
              <a:gd name="connsiteX2429" fmla="*/ 665144 w 4043559"/>
              <a:gd name="connsiteY2429" fmla="*/ 2741019 h 5209445"/>
              <a:gd name="connsiteX2430" fmla="*/ 670280 w 4043559"/>
              <a:gd name="connsiteY2430" fmla="*/ 2733320 h 5209445"/>
              <a:gd name="connsiteX2431" fmla="*/ 838762 w 4043559"/>
              <a:gd name="connsiteY2431" fmla="*/ 2685704 h 5209445"/>
              <a:gd name="connsiteX2432" fmla="*/ 835959 w 4043559"/>
              <a:gd name="connsiteY2432" fmla="*/ 2685705 h 5209445"/>
              <a:gd name="connsiteX2433" fmla="*/ 835959 w 4043559"/>
              <a:gd name="connsiteY2433" fmla="*/ 2708520 h 5209445"/>
              <a:gd name="connsiteX2434" fmla="*/ 840205 w 4043559"/>
              <a:gd name="connsiteY2434" fmla="*/ 2730808 h 5209445"/>
              <a:gd name="connsiteX2435" fmla="*/ 843283 w 4043559"/>
              <a:gd name="connsiteY2435" fmla="*/ 2727729 h 5209445"/>
              <a:gd name="connsiteX2436" fmla="*/ 843283 w 4043559"/>
              <a:gd name="connsiteY2436" fmla="*/ 2691101 h 5209445"/>
              <a:gd name="connsiteX2437" fmla="*/ 843638 w 4043559"/>
              <a:gd name="connsiteY2437" fmla="*/ 2690038 h 5209445"/>
              <a:gd name="connsiteX2438" fmla="*/ 753775 w 4043559"/>
              <a:gd name="connsiteY2438" fmla="*/ 2684732 h 5209445"/>
              <a:gd name="connsiteX2439" fmla="*/ 761912 w 4043559"/>
              <a:gd name="connsiteY2439" fmla="*/ 2691143 h 5209445"/>
              <a:gd name="connsiteX2440" fmla="*/ 762343 w 4043559"/>
              <a:gd name="connsiteY2440" fmla="*/ 2694782 h 5209445"/>
              <a:gd name="connsiteX2441" fmla="*/ 758707 w 4043559"/>
              <a:gd name="connsiteY2441" fmla="*/ 2695212 h 5209445"/>
              <a:gd name="connsiteX2442" fmla="*/ 750568 w 4043559"/>
              <a:gd name="connsiteY2442" fmla="*/ 2688802 h 5209445"/>
              <a:gd name="connsiteX2443" fmla="*/ 750137 w 4043559"/>
              <a:gd name="connsiteY2443" fmla="*/ 2685163 h 5209445"/>
              <a:gd name="connsiteX2444" fmla="*/ 3823771 w 4043559"/>
              <a:gd name="connsiteY2444" fmla="*/ 2647096 h 5209445"/>
              <a:gd name="connsiteX2445" fmla="*/ 3831096 w 4043559"/>
              <a:gd name="connsiteY2445" fmla="*/ 2647097 h 5209445"/>
              <a:gd name="connsiteX2446" fmla="*/ 3831096 w 4043559"/>
              <a:gd name="connsiteY2446" fmla="*/ 2654421 h 5209445"/>
              <a:gd name="connsiteX2447" fmla="*/ 3823771 w 4043559"/>
              <a:gd name="connsiteY2447" fmla="*/ 2654421 h 5209445"/>
              <a:gd name="connsiteX2448" fmla="*/ 512779 w 4043559"/>
              <a:gd name="connsiteY2448" fmla="*/ 2623435 h 5209445"/>
              <a:gd name="connsiteX2449" fmla="*/ 512780 w 4043559"/>
              <a:gd name="connsiteY2449" fmla="*/ 2627099 h 5209445"/>
              <a:gd name="connsiteX2450" fmla="*/ 509118 w 4043559"/>
              <a:gd name="connsiteY2450" fmla="*/ 2689365 h 5209445"/>
              <a:gd name="connsiteX2451" fmla="*/ 501794 w 4043559"/>
              <a:gd name="connsiteY2451" fmla="*/ 2682041 h 5209445"/>
              <a:gd name="connsiteX2452" fmla="*/ 501793 w 4043559"/>
              <a:gd name="connsiteY2452" fmla="*/ 2678379 h 5209445"/>
              <a:gd name="connsiteX2453" fmla="*/ 505455 w 4043559"/>
              <a:gd name="connsiteY2453" fmla="*/ 2623435 h 5209445"/>
              <a:gd name="connsiteX2454" fmla="*/ 564059 w 4043559"/>
              <a:gd name="connsiteY2454" fmla="*/ 2619775 h 5209445"/>
              <a:gd name="connsiteX2455" fmla="*/ 567723 w 4043559"/>
              <a:gd name="connsiteY2455" fmla="*/ 2619775 h 5209445"/>
              <a:gd name="connsiteX2456" fmla="*/ 567723 w 4043559"/>
              <a:gd name="connsiteY2456" fmla="*/ 2630763 h 5209445"/>
              <a:gd name="connsiteX2457" fmla="*/ 560395 w 4043559"/>
              <a:gd name="connsiteY2457" fmla="*/ 2630763 h 5209445"/>
              <a:gd name="connsiteX2458" fmla="*/ 564059 w 4043559"/>
              <a:gd name="connsiteY2458" fmla="*/ 2619775 h 5209445"/>
              <a:gd name="connsiteX2459" fmla="*/ 857933 w 4043559"/>
              <a:gd name="connsiteY2459" fmla="*/ 2617844 h 5209445"/>
              <a:gd name="connsiteX2460" fmla="*/ 857808 w 4043559"/>
              <a:gd name="connsiteY2460" fmla="*/ 2618064 h 5209445"/>
              <a:gd name="connsiteX2461" fmla="*/ 863980 w 4043559"/>
              <a:gd name="connsiteY2461" fmla="*/ 2634522 h 5209445"/>
              <a:gd name="connsiteX2462" fmla="*/ 861597 w 4043559"/>
              <a:gd name="connsiteY2462" fmla="*/ 2617844 h 5209445"/>
              <a:gd name="connsiteX2463" fmla="*/ 896028 w 4043559"/>
              <a:gd name="connsiteY2463" fmla="*/ 2617442 h 5209445"/>
              <a:gd name="connsiteX2464" fmla="*/ 894562 w 4043559"/>
              <a:gd name="connsiteY2464" fmla="*/ 2624714 h 5209445"/>
              <a:gd name="connsiteX2465" fmla="*/ 890899 w 4043559"/>
              <a:gd name="connsiteY2465" fmla="*/ 2650810 h 5209445"/>
              <a:gd name="connsiteX2466" fmla="*/ 898224 w 4043559"/>
              <a:gd name="connsiteY2466" fmla="*/ 2650810 h 5209445"/>
              <a:gd name="connsiteX2467" fmla="*/ 898224 w 4043559"/>
              <a:gd name="connsiteY2467" fmla="*/ 2639821 h 5209445"/>
              <a:gd name="connsiteX2468" fmla="*/ 901046 w 4043559"/>
              <a:gd name="connsiteY2468" fmla="*/ 2630137 h 5209445"/>
              <a:gd name="connsiteX2469" fmla="*/ 3783483 w 4043559"/>
              <a:gd name="connsiteY2469" fmla="*/ 2606805 h 5209445"/>
              <a:gd name="connsiteX2470" fmla="*/ 3776155 w 4043559"/>
              <a:gd name="connsiteY2470" fmla="*/ 2606805 h 5209445"/>
              <a:gd name="connsiteX2471" fmla="*/ 3783484 w 4043559"/>
              <a:gd name="connsiteY2471" fmla="*/ 2614130 h 5209445"/>
              <a:gd name="connsiteX2472" fmla="*/ 801946 w 4043559"/>
              <a:gd name="connsiteY2472" fmla="*/ 2588545 h 5209445"/>
              <a:gd name="connsiteX2473" fmla="*/ 798414 w 4043559"/>
              <a:gd name="connsiteY2473" fmla="*/ 2605025 h 5209445"/>
              <a:gd name="connsiteX2474" fmla="*/ 798339 w 4043559"/>
              <a:gd name="connsiteY2474" fmla="*/ 2605122 h 5209445"/>
              <a:gd name="connsiteX2475" fmla="*/ 802135 w 4043559"/>
              <a:gd name="connsiteY2475" fmla="*/ 2605122 h 5209445"/>
              <a:gd name="connsiteX2476" fmla="*/ 805799 w 4043559"/>
              <a:gd name="connsiteY2476" fmla="*/ 2590472 h 5209445"/>
              <a:gd name="connsiteX2477" fmla="*/ 695918 w 4043559"/>
              <a:gd name="connsiteY2477" fmla="*/ 2575820 h 5209445"/>
              <a:gd name="connsiteX2478" fmla="*/ 688593 w 4043559"/>
              <a:gd name="connsiteY2478" fmla="*/ 2583148 h 5209445"/>
              <a:gd name="connsiteX2479" fmla="*/ 695918 w 4043559"/>
              <a:gd name="connsiteY2479" fmla="*/ 2583148 h 5209445"/>
              <a:gd name="connsiteX2480" fmla="*/ 860740 w 4043559"/>
              <a:gd name="connsiteY2480" fmla="*/ 2524543 h 5209445"/>
              <a:gd name="connsiteX2481" fmla="*/ 860740 w 4043559"/>
              <a:gd name="connsiteY2481" fmla="*/ 2531868 h 5209445"/>
              <a:gd name="connsiteX2482" fmla="*/ 863228 w 4043559"/>
              <a:gd name="connsiteY2482" fmla="*/ 2531868 h 5209445"/>
              <a:gd name="connsiteX2483" fmla="*/ 864403 w 4043559"/>
              <a:gd name="connsiteY2483" fmla="*/ 2528635 h 5209445"/>
              <a:gd name="connsiteX2484" fmla="*/ 864404 w 4043559"/>
              <a:gd name="connsiteY2484" fmla="*/ 2524543 h 5209445"/>
              <a:gd name="connsiteX2485" fmla="*/ 556734 w 4043559"/>
              <a:gd name="connsiteY2485" fmla="*/ 2502566 h 5209445"/>
              <a:gd name="connsiteX2486" fmla="*/ 564059 w 4043559"/>
              <a:gd name="connsiteY2486" fmla="*/ 2506230 h 5209445"/>
              <a:gd name="connsiteX2487" fmla="*/ 545745 w 4043559"/>
              <a:gd name="connsiteY2487" fmla="*/ 2612450 h 5209445"/>
              <a:gd name="connsiteX2488" fmla="*/ 538420 w 4043559"/>
              <a:gd name="connsiteY2488" fmla="*/ 2612450 h 5209445"/>
              <a:gd name="connsiteX2489" fmla="*/ 538420 w 4043559"/>
              <a:gd name="connsiteY2489" fmla="*/ 2601462 h 5209445"/>
              <a:gd name="connsiteX2490" fmla="*/ 556734 w 4043559"/>
              <a:gd name="connsiteY2490" fmla="*/ 2502566 h 5209445"/>
              <a:gd name="connsiteX2491" fmla="*/ 659290 w 4043559"/>
              <a:gd name="connsiteY2491" fmla="*/ 2498904 h 5209445"/>
              <a:gd name="connsiteX2492" fmla="*/ 659291 w 4043559"/>
              <a:gd name="connsiteY2492" fmla="*/ 2517219 h 5209445"/>
              <a:gd name="connsiteX2493" fmla="*/ 651963 w 4043559"/>
              <a:gd name="connsiteY2493" fmla="*/ 2517219 h 5209445"/>
              <a:gd name="connsiteX2494" fmla="*/ 651963 w 4043559"/>
              <a:gd name="connsiteY2494" fmla="*/ 2498905 h 5209445"/>
              <a:gd name="connsiteX2495" fmla="*/ 739870 w 4043559"/>
              <a:gd name="connsiteY2495" fmla="*/ 2483294 h 5209445"/>
              <a:gd name="connsiteX2496" fmla="*/ 732544 w 4043559"/>
              <a:gd name="connsiteY2496" fmla="*/ 2497278 h 5209445"/>
              <a:gd name="connsiteX2497" fmla="*/ 732544 w 4043559"/>
              <a:gd name="connsiteY2497" fmla="*/ 2498905 h 5209445"/>
              <a:gd name="connsiteX2498" fmla="*/ 728881 w 4043559"/>
              <a:gd name="connsiteY2498" fmla="*/ 2517218 h 5209445"/>
              <a:gd name="connsiteX2499" fmla="*/ 732545 w 4043559"/>
              <a:gd name="connsiteY2499" fmla="*/ 2517218 h 5209445"/>
              <a:gd name="connsiteX2500" fmla="*/ 739869 w 4043559"/>
              <a:gd name="connsiteY2500" fmla="*/ 2509894 h 5209445"/>
              <a:gd name="connsiteX2501" fmla="*/ 673941 w 4043559"/>
              <a:gd name="connsiteY2501" fmla="*/ 2458613 h 5209445"/>
              <a:gd name="connsiteX2502" fmla="*/ 677604 w 4043559"/>
              <a:gd name="connsiteY2502" fmla="*/ 2458613 h 5209445"/>
              <a:gd name="connsiteX2503" fmla="*/ 677604 w 4043559"/>
              <a:gd name="connsiteY2503" fmla="*/ 2469603 h 5209445"/>
              <a:gd name="connsiteX2504" fmla="*/ 670279 w 4043559"/>
              <a:gd name="connsiteY2504" fmla="*/ 2476927 h 5209445"/>
              <a:gd name="connsiteX2505" fmla="*/ 666616 w 4043559"/>
              <a:gd name="connsiteY2505" fmla="*/ 2469603 h 5209445"/>
              <a:gd name="connsiteX2506" fmla="*/ 666616 w 4043559"/>
              <a:gd name="connsiteY2506" fmla="*/ 2465939 h 5209445"/>
              <a:gd name="connsiteX2507" fmla="*/ 673941 w 4043559"/>
              <a:gd name="connsiteY2507" fmla="*/ 2458613 h 5209445"/>
              <a:gd name="connsiteX2508" fmla="*/ 635425 w 4043559"/>
              <a:gd name="connsiteY2508" fmla="*/ 2433200 h 5209445"/>
              <a:gd name="connsiteX2509" fmla="*/ 635857 w 4043559"/>
              <a:gd name="connsiteY2509" fmla="*/ 2436839 h 5209445"/>
              <a:gd name="connsiteX2510" fmla="*/ 639554 w 4043559"/>
              <a:gd name="connsiteY2510" fmla="*/ 2499102 h 5209445"/>
              <a:gd name="connsiteX2511" fmla="*/ 631417 w 4043559"/>
              <a:gd name="connsiteY2511" fmla="*/ 2492690 h 5209445"/>
              <a:gd name="connsiteX2512" fmla="*/ 630986 w 4043559"/>
              <a:gd name="connsiteY2512" fmla="*/ 2489056 h 5209445"/>
              <a:gd name="connsiteX2513" fmla="*/ 628151 w 4043559"/>
              <a:gd name="connsiteY2513" fmla="*/ 2434063 h 5209445"/>
              <a:gd name="connsiteX2514" fmla="*/ 689556 w 4043559"/>
              <a:gd name="connsiteY2514" fmla="*/ 2423095 h 5209445"/>
              <a:gd name="connsiteX2515" fmla="*/ 690850 w 4043559"/>
              <a:gd name="connsiteY2515" fmla="*/ 2434008 h 5209445"/>
              <a:gd name="connsiteX2516" fmla="*/ 683573 w 4043559"/>
              <a:gd name="connsiteY2516" fmla="*/ 2434870 h 5209445"/>
              <a:gd name="connsiteX2517" fmla="*/ 685918 w 4043559"/>
              <a:gd name="connsiteY2517" fmla="*/ 2423526 h 5209445"/>
              <a:gd name="connsiteX2518" fmla="*/ 3744010 w 4043559"/>
              <a:gd name="connsiteY2518" fmla="*/ 2413054 h 5209445"/>
              <a:gd name="connsiteX2519" fmla="*/ 3744010 w 4043559"/>
              <a:gd name="connsiteY2519" fmla="*/ 2420379 h 5209445"/>
              <a:gd name="connsiteX2520" fmla="*/ 3736685 w 4043559"/>
              <a:gd name="connsiteY2520" fmla="*/ 2420379 h 5209445"/>
              <a:gd name="connsiteX2521" fmla="*/ 3736685 w 4043559"/>
              <a:gd name="connsiteY2521" fmla="*/ 2413054 h 5209445"/>
              <a:gd name="connsiteX2522" fmla="*/ 754520 w 4043559"/>
              <a:gd name="connsiteY2522" fmla="*/ 2378034 h 5209445"/>
              <a:gd name="connsiteX2523" fmla="*/ 743534 w 4043559"/>
              <a:gd name="connsiteY2523" fmla="*/ 2392684 h 5209445"/>
              <a:gd name="connsiteX2524" fmla="*/ 750858 w 4043559"/>
              <a:gd name="connsiteY2524" fmla="*/ 2396348 h 5209445"/>
              <a:gd name="connsiteX2525" fmla="*/ 754519 w 4043559"/>
              <a:gd name="connsiteY2525" fmla="*/ 2389023 h 5209445"/>
              <a:gd name="connsiteX2526" fmla="*/ 797557 w 4043559"/>
              <a:gd name="connsiteY2526" fmla="*/ 2375097 h 5209445"/>
              <a:gd name="connsiteX2527" fmla="*/ 796839 w 4043559"/>
              <a:gd name="connsiteY2527" fmla="*/ 2378656 h 5209445"/>
              <a:gd name="connsiteX2528" fmla="*/ 797516 w 4043559"/>
              <a:gd name="connsiteY2528" fmla="*/ 2377097 h 5209445"/>
              <a:gd name="connsiteX2529" fmla="*/ 3689069 w 4043559"/>
              <a:gd name="connsiteY2529" fmla="*/ 2372763 h 5209445"/>
              <a:gd name="connsiteX2530" fmla="*/ 3696397 w 4043559"/>
              <a:gd name="connsiteY2530" fmla="*/ 2380088 h 5209445"/>
              <a:gd name="connsiteX2531" fmla="*/ 3696397 w 4043559"/>
              <a:gd name="connsiteY2531" fmla="*/ 2372763 h 5209445"/>
              <a:gd name="connsiteX2532" fmla="*/ 810841 w 4043559"/>
              <a:gd name="connsiteY2532" fmla="*/ 2365419 h 5209445"/>
              <a:gd name="connsiteX2533" fmla="*/ 805272 w 4043559"/>
              <a:gd name="connsiteY2533" fmla="*/ 2372490 h 5209445"/>
              <a:gd name="connsiteX2534" fmla="*/ 809230 w 4043559"/>
              <a:gd name="connsiteY2534" fmla="*/ 2372020 h 5209445"/>
              <a:gd name="connsiteX2535" fmla="*/ 692253 w 4043559"/>
              <a:gd name="connsiteY2535" fmla="*/ 2345068 h 5209445"/>
              <a:gd name="connsiteX2536" fmla="*/ 695918 w 4043559"/>
              <a:gd name="connsiteY2536" fmla="*/ 2345069 h 5209445"/>
              <a:gd name="connsiteX2537" fmla="*/ 703243 w 4043559"/>
              <a:gd name="connsiteY2537" fmla="*/ 2348732 h 5209445"/>
              <a:gd name="connsiteX2538" fmla="*/ 684929 w 4043559"/>
              <a:gd name="connsiteY2538" fmla="*/ 2400009 h 5209445"/>
              <a:gd name="connsiteX2539" fmla="*/ 681265 w 4043559"/>
              <a:gd name="connsiteY2539" fmla="*/ 2400009 h 5209445"/>
              <a:gd name="connsiteX2540" fmla="*/ 692253 w 4043559"/>
              <a:gd name="connsiteY2540" fmla="*/ 2345068 h 5209445"/>
              <a:gd name="connsiteX2541" fmla="*/ 3761390 w 4043559"/>
              <a:gd name="connsiteY2541" fmla="*/ 2293573 h 5209445"/>
              <a:gd name="connsiteX2542" fmla="*/ 3760899 w 4043559"/>
              <a:gd name="connsiteY2542" fmla="*/ 2297204 h 5209445"/>
              <a:gd name="connsiteX2543" fmla="*/ 3715575 w 4043559"/>
              <a:gd name="connsiteY2543" fmla="*/ 2331732 h 5209445"/>
              <a:gd name="connsiteX2544" fmla="*/ 3711944 w 4043559"/>
              <a:gd name="connsiteY2544" fmla="*/ 2331242 h 5209445"/>
              <a:gd name="connsiteX2545" fmla="*/ 3712435 w 4043559"/>
              <a:gd name="connsiteY2545" fmla="*/ 2327610 h 5209445"/>
              <a:gd name="connsiteX2546" fmla="*/ 3746381 w 4043559"/>
              <a:gd name="connsiteY2546" fmla="*/ 2295241 h 5209445"/>
              <a:gd name="connsiteX2547" fmla="*/ 3761390 w 4043559"/>
              <a:gd name="connsiteY2547" fmla="*/ 2293573 h 5209445"/>
              <a:gd name="connsiteX2548" fmla="*/ 659291 w 4043559"/>
              <a:gd name="connsiteY2548" fmla="*/ 2249836 h 5209445"/>
              <a:gd name="connsiteX2549" fmla="*/ 651962 w 4043559"/>
              <a:gd name="connsiteY2549" fmla="*/ 2257165 h 5209445"/>
              <a:gd name="connsiteX2550" fmla="*/ 651963 w 4043559"/>
              <a:gd name="connsiteY2550" fmla="*/ 2249837 h 5209445"/>
              <a:gd name="connsiteX2551" fmla="*/ 3599441 w 4043559"/>
              <a:gd name="connsiteY2551" fmla="*/ 2242189 h 5209445"/>
              <a:gd name="connsiteX2552" fmla="*/ 3606699 w 4043559"/>
              <a:gd name="connsiteY2552" fmla="*/ 2243170 h 5209445"/>
              <a:gd name="connsiteX2553" fmla="*/ 3605717 w 4043559"/>
              <a:gd name="connsiteY2553" fmla="*/ 2250429 h 5209445"/>
              <a:gd name="connsiteX2554" fmla="*/ 3597478 w 4043559"/>
              <a:gd name="connsiteY2554" fmla="*/ 2256706 h 5209445"/>
              <a:gd name="connsiteX2555" fmla="*/ 3560391 w 4043559"/>
              <a:gd name="connsiteY2555" fmla="*/ 2222036 h 5209445"/>
              <a:gd name="connsiteX2556" fmla="*/ 3558427 w 4043559"/>
              <a:gd name="connsiteY2556" fmla="*/ 2236554 h 5209445"/>
              <a:gd name="connsiteX2557" fmla="*/ 3562055 w 4043559"/>
              <a:gd name="connsiteY2557" fmla="*/ 2237044 h 5209445"/>
              <a:gd name="connsiteX2558" fmla="*/ 3564019 w 4043559"/>
              <a:gd name="connsiteY2558" fmla="*/ 2222527 h 5209445"/>
              <a:gd name="connsiteX2559" fmla="*/ 3733351 w 4043559"/>
              <a:gd name="connsiteY2559" fmla="*/ 2208554 h 5209445"/>
              <a:gd name="connsiteX2560" fmla="*/ 3735966 w 4043559"/>
              <a:gd name="connsiteY2560" fmla="*/ 2208908 h 5209445"/>
              <a:gd name="connsiteX2561" fmla="*/ 3735894 w 4043559"/>
              <a:gd name="connsiteY2561" fmla="*/ 2208812 h 5209445"/>
              <a:gd name="connsiteX2562" fmla="*/ 3743156 w 4043559"/>
              <a:gd name="connsiteY2562" fmla="*/ 2209794 h 5209445"/>
              <a:gd name="connsiteX2563" fmla="*/ 3742310 w 4043559"/>
              <a:gd name="connsiteY2563" fmla="*/ 2216039 h 5209445"/>
              <a:gd name="connsiteX2564" fmla="*/ 3743260 w 4043559"/>
              <a:gd name="connsiteY2564" fmla="*/ 2217285 h 5209445"/>
              <a:gd name="connsiteX2565" fmla="*/ 3700090 w 4043559"/>
              <a:gd name="connsiteY2565" fmla="*/ 2263193 h 5209445"/>
              <a:gd name="connsiteX2566" fmla="*/ 3696459 w 4043559"/>
              <a:gd name="connsiteY2566" fmla="*/ 2262702 h 5209445"/>
              <a:gd name="connsiteX2567" fmla="*/ 3696950 w 4043559"/>
              <a:gd name="connsiteY2567" fmla="*/ 2259071 h 5209445"/>
              <a:gd name="connsiteX2568" fmla="*/ 3733351 w 4043559"/>
              <a:gd name="connsiteY2568" fmla="*/ 2208554 h 5209445"/>
              <a:gd name="connsiteX2569" fmla="*/ 3741592 w 4043559"/>
              <a:gd name="connsiteY2569" fmla="*/ 2202277 h 5209445"/>
              <a:gd name="connsiteX2570" fmla="*/ 3748854 w 4043559"/>
              <a:gd name="connsiteY2570" fmla="*/ 2203259 h 5209445"/>
              <a:gd name="connsiteX2571" fmla="*/ 3748363 w 4043559"/>
              <a:gd name="connsiteY2571" fmla="*/ 2206890 h 5209445"/>
              <a:gd name="connsiteX2572" fmla="*/ 3741101 w 4043559"/>
              <a:gd name="connsiteY2572" fmla="*/ 2205908 h 5209445"/>
              <a:gd name="connsiteX2573" fmla="*/ 662952 w 4043559"/>
              <a:gd name="connsiteY2573" fmla="*/ 2194896 h 5209445"/>
              <a:gd name="connsiteX2574" fmla="*/ 644638 w 4043559"/>
              <a:gd name="connsiteY2574" fmla="*/ 2249836 h 5209445"/>
              <a:gd name="connsiteX2575" fmla="*/ 615335 w 4043559"/>
              <a:gd name="connsiteY2575" fmla="*/ 2301117 h 5209445"/>
              <a:gd name="connsiteX2576" fmla="*/ 611675 w 4043559"/>
              <a:gd name="connsiteY2576" fmla="*/ 2293792 h 5209445"/>
              <a:gd name="connsiteX2577" fmla="*/ 659290 w 4043559"/>
              <a:gd name="connsiteY2577" fmla="*/ 2194896 h 5209445"/>
              <a:gd name="connsiteX2578" fmla="*/ 703243 w 4043559"/>
              <a:gd name="connsiteY2578" fmla="*/ 2180246 h 5209445"/>
              <a:gd name="connsiteX2579" fmla="*/ 710568 w 4043559"/>
              <a:gd name="connsiteY2579" fmla="*/ 2180247 h 5209445"/>
              <a:gd name="connsiteX2580" fmla="*/ 710567 w 4043559"/>
              <a:gd name="connsiteY2580" fmla="*/ 2183911 h 5209445"/>
              <a:gd name="connsiteX2581" fmla="*/ 681265 w 4043559"/>
              <a:gd name="connsiteY2581" fmla="*/ 2275479 h 5209445"/>
              <a:gd name="connsiteX2582" fmla="*/ 670862 w 4043559"/>
              <a:gd name="connsiteY2582" fmla="*/ 2310164 h 5209445"/>
              <a:gd name="connsiteX2583" fmla="*/ 672546 w 4043559"/>
              <a:gd name="connsiteY2583" fmla="*/ 2310771 h 5209445"/>
              <a:gd name="connsiteX2584" fmla="*/ 672547 w 4043559"/>
              <a:gd name="connsiteY2584" fmla="*/ 2310971 h 5209445"/>
              <a:gd name="connsiteX2585" fmla="*/ 677604 w 4043559"/>
              <a:gd name="connsiteY2585" fmla="*/ 2308442 h 5209445"/>
              <a:gd name="connsiteX2586" fmla="*/ 684929 w 4043559"/>
              <a:gd name="connsiteY2586" fmla="*/ 2308441 h 5209445"/>
              <a:gd name="connsiteX2587" fmla="*/ 674855 w 4043559"/>
              <a:gd name="connsiteY2587" fmla="*/ 2354226 h 5209445"/>
              <a:gd name="connsiteX2588" fmla="*/ 670365 w 4043559"/>
              <a:gd name="connsiteY2588" fmla="*/ 2363205 h 5209445"/>
              <a:gd name="connsiteX2589" fmla="*/ 669716 w 4043559"/>
              <a:gd name="connsiteY2589" fmla="*/ 2374387 h 5209445"/>
              <a:gd name="connsiteX2590" fmla="*/ 666869 w 4043559"/>
              <a:gd name="connsiteY2590" fmla="*/ 2418409 h 5209445"/>
              <a:gd name="connsiteX2591" fmla="*/ 659595 w 4043559"/>
              <a:gd name="connsiteY2591" fmla="*/ 2419272 h 5209445"/>
              <a:gd name="connsiteX2592" fmla="*/ 658301 w 4043559"/>
              <a:gd name="connsiteY2592" fmla="*/ 2408360 h 5209445"/>
              <a:gd name="connsiteX2593" fmla="*/ 658503 w 4043559"/>
              <a:gd name="connsiteY2593" fmla="*/ 2386929 h 5209445"/>
              <a:gd name="connsiteX2594" fmla="*/ 651963 w 4043559"/>
              <a:gd name="connsiteY2594" fmla="*/ 2400009 h 5209445"/>
              <a:gd name="connsiteX2595" fmla="*/ 640978 w 4043559"/>
              <a:gd name="connsiteY2595" fmla="*/ 2418323 h 5209445"/>
              <a:gd name="connsiteX2596" fmla="*/ 633649 w 4043559"/>
              <a:gd name="connsiteY2596" fmla="*/ 2418323 h 5209445"/>
              <a:gd name="connsiteX2597" fmla="*/ 629989 w 4043559"/>
              <a:gd name="connsiteY2597" fmla="*/ 2403673 h 5209445"/>
              <a:gd name="connsiteX2598" fmla="*/ 688593 w 4043559"/>
              <a:gd name="connsiteY2598" fmla="*/ 2220537 h 5209445"/>
              <a:gd name="connsiteX2599" fmla="*/ 703243 w 4043559"/>
              <a:gd name="connsiteY2599" fmla="*/ 2180246 h 5209445"/>
              <a:gd name="connsiteX2600" fmla="*/ 710567 w 4043559"/>
              <a:gd name="connsiteY2600" fmla="*/ 2158269 h 5209445"/>
              <a:gd name="connsiteX2601" fmla="*/ 717892 w 4043559"/>
              <a:gd name="connsiteY2601" fmla="*/ 2158269 h 5209445"/>
              <a:gd name="connsiteX2602" fmla="*/ 714232 w 4043559"/>
              <a:gd name="connsiteY2602" fmla="*/ 2176583 h 5209445"/>
              <a:gd name="connsiteX2603" fmla="*/ 706907 w 4043559"/>
              <a:gd name="connsiteY2603" fmla="*/ 2176582 h 5209445"/>
              <a:gd name="connsiteX2604" fmla="*/ 3570617 w 4043559"/>
              <a:gd name="connsiteY2604" fmla="*/ 2155407 h 5209445"/>
              <a:gd name="connsiteX2605" fmla="*/ 3552678 w 4043559"/>
              <a:gd name="connsiteY2605" fmla="*/ 2171181 h 5209445"/>
              <a:gd name="connsiteX2606" fmla="*/ 3539997 w 4043559"/>
              <a:gd name="connsiteY2606" fmla="*/ 2189794 h 5209445"/>
              <a:gd name="connsiteX2607" fmla="*/ 3535579 w 4043559"/>
              <a:gd name="connsiteY2607" fmla="*/ 2222463 h 5209445"/>
              <a:gd name="connsiteX2608" fmla="*/ 3530466 w 4043559"/>
              <a:gd name="connsiteY2608" fmla="*/ 2227839 h 5209445"/>
              <a:gd name="connsiteX2609" fmla="*/ 3532446 w 4043559"/>
              <a:gd name="connsiteY2609" fmla="*/ 2243670 h 5209445"/>
              <a:gd name="connsiteX2610" fmla="*/ 3535117 w 4043559"/>
              <a:gd name="connsiteY2610" fmla="*/ 2242525 h 5209445"/>
              <a:gd name="connsiteX2611" fmla="*/ 3803297 w 4043559"/>
              <a:gd name="connsiteY2611" fmla="*/ 2147702 h 5209445"/>
              <a:gd name="connsiteX2612" fmla="*/ 3814186 w 4043559"/>
              <a:gd name="connsiteY2612" fmla="*/ 2149175 h 5209445"/>
              <a:gd name="connsiteX2613" fmla="*/ 3810647 w 4043559"/>
              <a:gd name="connsiteY2613" fmla="*/ 2153497 h 5209445"/>
              <a:gd name="connsiteX2614" fmla="*/ 3814781 w 4043559"/>
              <a:gd name="connsiteY2614" fmla="*/ 2153037 h 5209445"/>
              <a:gd name="connsiteX2615" fmla="*/ 3820080 w 4043559"/>
              <a:gd name="connsiteY2615" fmla="*/ 2168540 h 5209445"/>
              <a:gd name="connsiteX2616" fmla="*/ 3797513 w 4043559"/>
              <a:gd name="connsiteY2616" fmla="*/ 2198751 h 5209445"/>
              <a:gd name="connsiteX2617" fmla="*/ 3797022 w 4043559"/>
              <a:gd name="connsiteY2617" fmla="*/ 2202382 h 5209445"/>
              <a:gd name="connsiteX2618" fmla="*/ 3807908 w 4043559"/>
              <a:gd name="connsiteY2618" fmla="*/ 2203855 h 5209445"/>
              <a:gd name="connsiteX2619" fmla="*/ 3807418 w 4043559"/>
              <a:gd name="connsiteY2619" fmla="*/ 2207483 h 5209445"/>
              <a:gd name="connsiteX2620" fmla="*/ 3767195 w 4043559"/>
              <a:gd name="connsiteY2620" fmla="*/ 2231611 h 5209445"/>
              <a:gd name="connsiteX2621" fmla="*/ 3767684 w 4043559"/>
              <a:gd name="connsiteY2621" fmla="*/ 2227983 h 5209445"/>
              <a:gd name="connsiteX2622" fmla="*/ 3796828 w 4043559"/>
              <a:gd name="connsiteY2622" fmla="*/ 2176481 h 5209445"/>
              <a:gd name="connsiteX2623" fmla="*/ 3797817 w 4043559"/>
              <a:gd name="connsiteY2623" fmla="*/ 2169167 h 5209445"/>
              <a:gd name="connsiteX2624" fmla="*/ 3778767 w 4043559"/>
              <a:gd name="connsiteY2624" fmla="*/ 2192434 h 5209445"/>
              <a:gd name="connsiteX2625" fmla="*/ 3757478 w 4043559"/>
              <a:gd name="connsiteY2625" fmla="*/ 2185860 h 5209445"/>
              <a:gd name="connsiteX2626" fmla="*/ 3790444 w 4043559"/>
              <a:gd name="connsiteY2626" fmla="*/ 2160750 h 5209445"/>
              <a:gd name="connsiteX2627" fmla="*/ 3803297 w 4043559"/>
              <a:gd name="connsiteY2627" fmla="*/ 2147702 h 5209445"/>
              <a:gd name="connsiteX2628" fmla="*/ 3770541 w 4043559"/>
              <a:gd name="connsiteY2628" fmla="*/ 2124880 h 5209445"/>
              <a:gd name="connsiteX2629" fmla="*/ 3776821 w 4043559"/>
              <a:gd name="connsiteY2629" fmla="*/ 2133121 h 5209445"/>
              <a:gd name="connsiteX2630" fmla="*/ 3775839 w 4043559"/>
              <a:gd name="connsiteY2630" fmla="*/ 2140379 h 5209445"/>
              <a:gd name="connsiteX2631" fmla="*/ 3728057 w 4043559"/>
              <a:gd name="connsiteY2631" fmla="*/ 2193055 h 5209445"/>
              <a:gd name="connsiteX2632" fmla="*/ 3724916 w 4043559"/>
              <a:gd name="connsiteY2632" fmla="*/ 2188933 h 5209445"/>
              <a:gd name="connsiteX2633" fmla="*/ 3770541 w 4043559"/>
              <a:gd name="connsiteY2633" fmla="*/ 2124880 h 5209445"/>
              <a:gd name="connsiteX2634" fmla="*/ 3725408 w 4043559"/>
              <a:gd name="connsiteY2634" fmla="*/ 2122384 h 5209445"/>
              <a:gd name="connsiteX2635" fmla="*/ 3732176 w 4043559"/>
              <a:gd name="connsiteY2635" fmla="*/ 2126998 h 5209445"/>
              <a:gd name="connsiteX2636" fmla="*/ 3713728 w 4043559"/>
              <a:gd name="connsiteY2636" fmla="*/ 2154068 h 5209445"/>
              <a:gd name="connsiteX2637" fmla="*/ 3716377 w 4043559"/>
              <a:gd name="connsiteY2637" fmla="*/ 2161821 h 5209445"/>
              <a:gd name="connsiteX2638" fmla="*/ 3715886 w 4043559"/>
              <a:gd name="connsiteY2638" fmla="*/ 2165448 h 5209445"/>
              <a:gd name="connsiteX2639" fmla="*/ 3703524 w 4043559"/>
              <a:gd name="connsiteY2639" fmla="*/ 2174865 h 5209445"/>
              <a:gd name="connsiteX2640" fmla="*/ 3706174 w 4043559"/>
              <a:gd name="connsiteY2640" fmla="*/ 2182616 h 5209445"/>
              <a:gd name="connsiteX2641" fmla="*/ 3705683 w 4043559"/>
              <a:gd name="connsiteY2641" fmla="*/ 2186246 h 5209445"/>
              <a:gd name="connsiteX2642" fmla="*/ 3693320 w 4043559"/>
              <a:gd name="connsiteY2642" fmla="*/ 2195663 h 5209445"/>
              <a:gd name="connsiteX2643" fmla="*/ 3689689 w 4043559"/>
              <a:gd name="connsiteY2643" fmla="*/ 2195172 h 5209445"/>
              <a:gd name="connsiteX2644" fmla="*/ 3683412 w 4043559"/>
              <a:gd name="connsiteY2644" fmla="*/ 2186932 h 5209445"/>
              <a:gd name="connsiteX2645" fmla="*/ 3683903 w 4043559"/>
              <a:gd name="connsiteY2645" fmla="*/ 2183301 h 5209445"/>
              <a:gd name="connsiteX2646" fmla="*/ 3715692 w 4043559"/>
              <a:gd name="connsiteY2646" fmla="*/ 2139551 h 5209445"/>
              <a:gd name="connsiteX2647" fmla="*/ 3725408 w 4043559"/>
              <a:gd name="connsiteY2647" fmla="*/ 2122384 h 5209445"/>
              <a:gd name="connsiteX2648" fmla="*/ 3881782 w 4043559"/>
              <a:gd name="connsiteY2648" fmla="*/ 2113965 h 5209445"/>
              <a:gd name="connsiteX2649" fmla="*/ 3885412 w 4043559"/>
              <a:gd name="connsiteY2649" fmla="*/ 2114456 h 5209445"/>
              <a:gd name="connsiteX2650" fmla="*/ 3891689 w 4043559"/>
              <a:gd name="connsiteY2650" fmla="*/ 2122696 h 5209445"/>
              <a:gd name="connsiteX2651" fmla="*/ 3886412 w 4043559"/>
              <a:gd name="connsiteY2651" fmla="*/ 2127398 h 5209445"/>
              <a:gd name="connsiteX2652" fmla="*/ 3888165 w 4043559"/>
              <a:gd name="connsiteY2652" fmla="*/ 2129699 h 5209445"/>
              <a:gd name="connsiteX2653" fmla="*/ 3884400 w 4043559"/>
              <a:gd name="connsiteY2653" fmla="*/ 2129190 h 5209445"/>
              <a:gd name="connsiteX2654" fmla="*/ 3879081 w 4043559"/>
              <a:gd name="connsiteY2654" fmla="*/ 2133928 h 5209445"/>
              <a:gd name="connsiteX2655" fmla="*/ 3848519 w 4043559"/>
              <a:gd name="connsiteY2655" fmla="*/ 2168605 h 5209445"/>
              <a:gd name="connsiteX2656" fmla="*/ 3844888 w 4043559"/>
              <a:gd name="connsiteY2656" fmla="*/ 2168113 h 5209445"/>
              <a:gd name="connsiteX2657" fmla="*/ 3845379 w 4043559"/>
              <a:gd name="connsiteY2657" fmla="*/ 2164483 h 5209445"/>
              <a:gd name="connsiteX2658" fmla="*/ 3869239 w 4043559"/>
              <a:gd name="connsiteY2658" fmla="*/ 2133000 h 5209445"/>
              <a:gd name="connsiteX2659" fmla="*/ 3869527 w 4043559"/>
              <a:gd name="connsiteY2659" fmla="*/ 2130873 h 5209445"/>
              <a:gd name="connsiteX2660" fmla="*/ 3870728 w 4043559"/>
              <a:gd name="connsiteY2660" fmla="*/ 2131035 h 5209445"/>
              <a:gd name="connsiteX2661" fmla="*/ 3872374 w 4043559"/>
              <a:gd name="connsiteY2661" fmla="*/ 2128863 h 5209445"/>
              <a:gd name="connsiteX2662" fmla="*/ 3881782 w 4043559"/>
              <a:gd name="connsiteY2662" fmla="*/ 2113965 h 5209445"/>
              <a:gd name="connsiteX2663" fmla="*/ 3890021 w 4043559"/>
              <a:gd name="connsiteY2663" fmla="*/ 2107687 h 5209445"/>
              <a:gd name="connsiteX2664" fmla="*/ 3897283 w 4043559"/>
              <a:gd name="connsiteY2664" fmla="*/ 2108670 h 5209445"/>
              <a:gd name="connsiteX2665" fmla="*/ 3896792 w 4043559"/>
              <a:gd name="connsiteY2665" fmla="*/ 2112301 h 5209445"/>
              <a:gd name="connsiteX2666" fmla="*/ 3889530 w 4043559"/>
              <a:gd name="connsiteY2666" fmla="*/ 2111318 h 5209445"/>
              <a:gd name="connsiteX2667" fmla="*/ 3723741 w 4043559"/>
              <a:gd name="connsiteY2667" fmla="*/ 2107376 h 5209445"/>
              <a:gd name="connsiteX2668" fmla="*/ 3727372 w 4043559"/>
              <a:gd name="connsiteY2668" fmla="*/ 2107867 h 5209445"/>
              <a:gd name="connsiteX2669" fmla="*/ 3726390 w 4043559"/>
              <a:gd name="connsiteY2669" fmla="*/ 2115126 h 5209445"/>
              <a:gd name="connsiteX2670" fmla="*/ 3714027 w 4043559"/>
              <a:gd name="connsiteY2670" fmla="*/ 2124542 h 5209445"/>
              <a:gd name="connsiteX2671" fmla="*/ 3706769 w 4043559"/>
              <a:gd name="connsiteY2671" fmla="*/ 2123560 h 5209445"/>
              <a:gd name="connsiteX2672" fmla="*/ 3707260 w 4043559"/>
              <a:gd name="connsiteY2672" fmla="*/ 2119930 h 5209445"/>
              <a:gd name="connsiteX2673" fmla="*/ 3723741 w 4043559"/>
              <a:gd name="connsiteY2673" fmla="*/ 2107376 h 5209445"/>
              <a:gd name="connsiteX2674" fmla="*/ 3963210 w 4043559"/>
              <a:gd name="connsiteY2674" fmla="*/ 2058449 h 5209445"/>
              <a:gd name="connsiteX2675" fmla="*/ 3968509 w 4043559"/>
              <a:gd name="connsiteY2675" fmla="*/ 2073952 h 5209445"/>
              <a:gd name="connsiteX2676" fmla="*/ 3945942 w 4043559"/>
              <a:gd name="connsiteY2676" fmla="*/ 2104163 h 5209445"/>
              <a:gd name="connsiteX2677" fmla="*/ 3945451 w 4043559"/>
              <a:gd name="connsiteY2677" fmla="*/ 2107794 h 5209445"/>
              <a:gd name="connsiteX2678" fmla="*/ 3956337 w 4043559"/>
              <a:gd name="connsiteY2678" fmla="*/ 2109266 h 5209445"/>
              <a:gd name="connsiteX2679" fmla="*/ 3955847 w 4043559"/>
              <a:gd name="connsiteY2679" fmla="*/ 2112893 h 5209445"/>
              <a:gd name="connsiteX2680" fmla="*/ 3915623 w 4043559"/>
              <a:gd name="connsiteY2680" fmla="*/ 2137023 h 5209445"/>
              <a:gd name="connsiteX2681" fmla="*/ 3916113 w 4043559"/>
              <a:gd name="connsiteY2681" fmla="*/ 2133395 h 5209445"/>
              <a:gd name="connsiteX2682" fmla="*/ 3945257 w 4043559"/>
              <a:gd name="connsiteY2682" fmla="*/ 2081892 h 5209445"/>
              <a:gd name="connsiteX2683" fmla="*/ 3948202 w 4043559"/>
              <a:gd name="connsiteY2683" fmla="*/ 2060116 h 5209445"/>
              <a:gd name="connsiteX2684" fmla="*/ 692254 w 4043559"/>
              <a:gd name="connsiteY2684" fmla="*/ 2055713 h 5209445"/>
              <a:gd name="connsiteX2685" fmla="*/ 692254 w 4043559"/>
              <a:gd name="connsiteY2685" fmla="*/ 2059377 h 5209445"/>
              <a:gd name="connsiteX2686" fmla="*/ 684929 w 4043559"/>
              <a:gd name="connsiteY2686" fmla="*/ 2059377 h 5209445"/>
              <a:gd name="connsiteX2687" fmla="*/ 684929 w 4043559"/>
              <a:gd name="connsiteY2687" fmla="*/ 2055713 h 5209445"/>
              <a:gd name="connsiteX2688" fmla="*/ 4017956 w 4043559"/>
              <a:gd name="connsiteY2688" fmla="*/ 2036283 h 5209445"/>
              <a:gd name="connsiteX2689" fmla="*/ 4025214 w 4043559"/>
              <a:gd name="connsiteY2689" fmla="*/ 2037265 h 5209445"/>
              <a:gd name="connsiteX2690" fmla="*/ 4016973 w 4043559"/>
              <a:gd name="connsiteY2690" fmla="*/ 2043546 h 5209445"/>
              <a:gd name="connsiteX2691" fmla="*/ 3829896 w 4043559"/>
              <a:gd name="connsiteY2691" fmla="*/ 2033026 h 5209445"/>
              <a:gd name="connsiteX2692" fmla="*/ 3837154 w 4043559"/>
              <a:gd name="connsiteY2692" fmla="*/ 2034008 h 5209445"/>
              <a:gd name="connsiteX2693" fmla="*/ 3828914 w 4043559"/>
              <a:gd name="connsiteY2693" fmla="*/ 2040285 h 5209445"/>
              <a:gd name="connsiteX2694" fmla="*/ 3918970 w 4043559"/>
              <a:gd name="connsiteY2694" fmla="*/ 2030290 h 5209445"/>
              <a:gd name="connsiteX2695" fmla="*/ 3925250 w 4043559"/>
              <a:gd name="connsiteY2695" fmla="*/ 2038531 h 5209445"/>
              <a:gd name="connsiteX2696" fmla="*/ 3924268 w 4043559"/>
              <a:gd name="connsiteY2696" fmla="*/ 2045790 h 5209445"/>
              <a:gd name="connsiteX2697" fmla="*/ 3897064 w 4043559"/>
              <a:gd name="connsiteY2697" fmla="*/ 2079534 h 5209445"/>
              <a:gd name="connsiteX2698" fmla="*/ 3894650 w 4043559"/>
              <a:gd name="connsiteY2698" fmla="*/ 2081756 h 5209445"/>
              <a:gd name="connsiteX2699" fmla="*/ 3894547 w 4043559"/>
              <a:gd name="connsiteY2699" fmla="*/ 2082513 h 5209445"/>
              <a:gd name="connsiteX2700" fmla="*/ 3872472 w 4043559"/>
              <a:gd name="connsiteY2700" fmla="*/ 2109097 h 5209445"/>
              <a:gd name="connsiteX2701" fmla="*/ 3857951 w 4043559"/>
              <a:gd name="connsiteY2701" fmla="*/ 2107132 h 5209445"/>
              <a:gd name="connsiteX2702" fmla="*/ 3858933 w 4043559"/>
              <a:gd name="connsiteY2702" fmla="*/ 2099874 h 5209445"/>
              <a:gd name="connsiteX2703" fmla="*/ 3881008 w 4043559"/>
              <a:gd name="connsiteY2703" fmla="*/ 2073290 h 5209445"/>
              <a:gd name="connsiteX2704" fmla="*/ 3881390 w 4043559"/>
              <a:gd name="connsiteY2704" fmla="*/ 2073160 h 5209445"/>
              <a:gd name="connsiteX2705" fmla="*/ 3887698 w 4043559"/>
              <a:gd name="connsiteY2705" fmla="*/ 2056553 h 5209445"/>
              <a:gd name="connsiteX2706" fmla="*/ 3918970 w 4043559"/>
              <a:gd name="connsiteY2706" fmla="*/ 2030290 h 5209445"/>
              <a:gd name="connsiteX2707" fmla="*/ 4030318 w 4043559"/>
              <a:gd name="connsiteY2707" fmla="*/ 2026870 h 5209445"/>
              <a:gd name="connsiteX2708" fmla="*/ 4036594 w 4043559"/>
              <a:gd name="connsiteY2708" fmla="*/ 2035111 h 5209445"/>
              <a:gd name="connsiteX2709" fmla="*/ 4029335 w 4043559"/>
              <a:gd name="connsiteY2709" fmla="*/ 2034129 h 5209445"/>
              <a:gd name="connsiteX2710" fmla="*/ 747195 w 4043559"/>
              <a:gd name="connsiteY2710" fmla="*/ 1986122 h 5209445"/>
              <a:gd name="connsiteX2711" fmla="*/ 739870 w 4043559"/>
              <a:gd name="connsiteY2711" fmla="*/ 1993447 h 5209445"/>
              <a:gd name="connsiteX2712" fmla="*/ 736206 w 4043559"/>
              <a:gd name="connsiteY2712" fmla="*/ 1993447 h 5209445"/>
              <a:gd name="connsiteX2713" fmla="*/ 743534 w 4043559"/>
              <a:gd name="connsiteY2713" fmla="*/ 1986123 h 5209445"/>
              <a:gd name="connsiteX2714" fmla="*/ 4037190 w 4043559"/>
              <a:gd name="connsiteY2714" fmla="*/ 1976053 h 5209445"/>
              <a:gd name="connsiteX2715" fmla="*/ 4043467 w 4043559"/>
              <a:gd name="connsiteY2715" fmla="*/ 1984293 h 5209445"/>
              <a:gd name="connsiteX2716" fmla="*/ 4042976 w 4043559"/>
              <a:gd name="connsiteY2716" fmla="*/ 1987924 h 5209445"/>
              <a:gd name="connsiteX2717" fmla="*/ 4020901 w 4043559"/>
              <a:gd name="connsiteY2717" fmla="*/ 2014508 h 5209445"/>
              <a:gd name="connsiteX2718" fmla="*/ 4006380 w 4043559"/>
              <a:gd name="connsiteY2718" fmla="*/ 2012544 h 5209445"/>
              <a:gd name="connsiteX2719" fmla="*/ 4007362 w 4043559"/>
              <a:gd name="connsiteY2719" fmla="*/ 2005285 h 5209445"/>
              <a:gd name="connsiteX2720" fmla="*/ 4029437 w 4043559"/>
              <a:gd name="connsiteY2720" fmla="*/ 1978702 h 5209445"/>
              <a:gd name="connsiteX2721" fmla="*/ 3809009 w 4043559"/>
              <a:gd name="connsiteY2721" fmla="*/ 1941494 h 5209445"/>
              <a:gd name="connsiteX2722" fmla="*/ 3780360 w 4043559"/>
              <a:gd name="connsiteY2722" fmla="*/ 1989366 h 5209445"/>
              <a:gd name="connsiteX2723" fmla="*/ 3801183 w 4043559"/>
              <a:gd name="connsiteY2723" fmla="*/ 1968620 h 5209445"/>
              <a:gd name="connsiteX2724" fmla="*/ 3806021 w 4043559"/>
              <a:gd name="connsiteY2724" fmla="*/ 1958473 h 5209445"/>
              <a:gd name="connsiteX2725" fmla="*/ 3804504 w 4043559"/>
              <a:gd name="connsiteY2725" fmla="*/ 1955756 h 5209445"/>
              <a:gd name="connsiteX2726" fmla="*/ 3809607 w 4043559"/>
              <a:gd name="connsiteY2726" fmla="*/ 1945357 h 5209445"/>
              <a:gd name="connsiteX2727" fmla="*/ 3812111 w 4043559"/>
              <a:gd name="connsiteY2727" fmla="*/ 1945696 h 5209445"/>
              <a:gd name="connsiteX2728" fmla="*/ 3812149 w 4043559"/>
              <a:gd name="connsiteY2728" fmla="*/ 1945616 h 5209445"/>
              <a:gd name="connsiteX2729" fmla="*/ 3812640 w 4043559"/>
              <a:gd name="connsiteY2729" fmla="*/ 1941985 h 5209445"/>
              <a:gd name="connsiteX2730" fmla="*/ 746798 w 4043559"/>
              <a:gd name="connsiteY2730" fmla="*/ 1848293 h 5209445"/>
              <a:gd name="connsiteX2731" fmla="*/ 747229 w 4043559"/>
              <a:gd name="connsiteY2731" fmla="*/ 1851931 h 5209445"/>
              <a:gd name="connsiteX2732" fmla="*/ 739955 w 4043559"/>
              <a:gd name="connsiteY2732" fmla="*/ 1852794 h 5209445"/>
              <a:gd name="connsiteX2733" fmla="*/ 739524 w 4043559"/>
              <a:gd name="connsiteY2733" fmla="*/ 1849155 h 5209445"/>
              <a:gd name="connsiteX2734" fmla="*/ 3987371 w 4043559"/>
              <a:gd name="connsiteY2734" fmla="*/ 1825167 h 5209445"/>
              <a:gd name="connsiteX2735" fmla="*/ 3994138 w 4043559"/>
              <a:gd name="connsiteY2735" fmla="*/ 1829779 h 5209445"/>
              <a:gd name="connsiteX2736" fmla="*/ 3979815 w 4043559"/>
              <a:gd name="connsiteY2736" fmla="*/ 1853714 h 5209445"/>
              <a:gd name="connsiteX2737" fmla="*/ 3980498 w 4043559"/>
              <a:gd name="connsiteY2737" fmla="*/ 1875983 h 5209445"/>
              <a:gd name="connsiteX2738" fmla="*/ 3966663 w 4043559"/>
              <a:gd name="connsiteY2738" fmla="*/ 1896287 h 5209445"/>
              <a:gd name="connsiteX2739" fmla="*/ 3955773 w 4043559"/>
              <a:gd name="connsiteY2739" fmla="*/ 1894814 h 5209445"/>
              <a:gd name="connsiteX2740" fmla="*/ 3961858 w 4043559"/>
              <a:gd name="connsiteY2740" fmla="*/ 1877157 h 5209445"/>
              <a:gd name="connsiteX2741" fmla="*/ 3952933 w 4043559"/>
              <a:gd name="connsiteY2741" fmla="*/ 1861167 h 5209445"/>
              <a:gd name="connsiteX2742" fmla="*/ 3958036 w 4043559"/>
              <a:gd name="connsiteY2742" fmla="*/ 1850768 h 5209445"/>
              <a:gd name="connsiteX2743" fmla="*/ 3965295 w 4043559"/>
              <a:gd name="connsiteY2743" fmla="*/ 1851750 h 5209445"/>
              <a:gd name="connsiteX2744" fmla="*/ 3971081 w 4043559"/>
              <a:gd name="connsiteY2744" fmla="*/ 1863621 h 5209445"/>
              <a:gd name="connsiteX2745" fmla="*/ 3969907 w 4043559"/>
              <a:gd name="connsiteY2745" fmla="*/ 1844982 h 5209445"/>
              <a:gd name="connsiteX2746" fmla="*/ 3987371 w 4043559"/>
              <a:gd name="connsiteY2746" fmla="*/ 1825167 h 5209445"/>
              <a:gd name="connsiteX2747" fmla="*/ 4020826 w 4043559"/>
              <a:gd name="connsiteY2747" fmla="*/ 1796428 h 5209445"/>
              <a:gd name="connsiteX2748" fmla="*/ 4023476 w 4043559"/>
              <a:gd name="connsiteY2748" fmla="*/ 1804178 h 5209445"/>
              <a:gd name="connsiteX2749" fmla="*/ 4015232 w 4043559"/>
              <a:gd name="connsiteY2749" fmla="*/ 1810454 h 5209445"/>
              <a:gd name="connsiteX2750" fmla="*/ 4011604 w 4043559"/>
              <a:gd name="connsiteY2750" fmla="*/ 1809964 h 5209445"/>
              <a:gd name="connsiteX2751" fmla="*/ 4012587 w 4043559"/>
              <a:gd name="connsiteY2751" fmla="*/ 1802705 h 5209445"/>
              <a:gd name="connsiteX2752" fmla="*/ 4020826 w 4043559"/>
              <a:gd name="connsiteY2752" fmla="*/ 1796428 h 5209445"/>
              <a:gd name="connsiteX2753" fmla="*/ 793161 w 4043559"/>
              <a:gd name="connsiteY2753" fmla="*/ 1772717 h 5209445"/>
              <a:gd name="connsiteX2754" fmla="*/ 786750 w 4043559"/>
              <a:gd name="connsiteY2754" fmla="*/ 1780854 h 5209445"/>
              <a:gd name="connsiteX2755" fmla="*/ 783111 w 4043559"/>
              <a:gd name="connsiteY2755" fmla="*/ 1781285 h 5209445"/>
              <a:gd name="connsiteX2756" fmla="*/ 789526 w 4043559"/>
              <a:gd name="connsiteY2756" fmla="*/ 1773148 h 5209445"/>
              <a:gd name="connsiteX2757" fmla="*/ 3968361 w 4043559"/>
              <a:gd name="connsiteY2757" fmla="*/ 1637792 h 5209445"/>
              <a:gd name="connsiteX2758" fmla="*/ 3966888 w 4043559"/>
              <a:gd name="connsiteY2758" fmla="*/ 1648682 h 5209445"/>
              <a:gd name="connsiteX2759" fmla="*/ 3970516 w 4043559"/>
              <a:gd name="connsiteY2759" fmla="*/ 1649173 h 5209445"/>
              <a:gd name="connsiteX2760" fmla="*/ 3971989 w 4043559"/>
              <a:gd name="connsiteY2760" fmla="*/ 1638283 h 5209445"/>
              <a:gd name="connsiteX2761" fmla="*/ 4018002 w 4043559"/>
              <a:gd name="connsiteY2761" fmla="*/ 1626027 h 5209445"/>
              <a:gd name="connsiteX2762" fmla="*/ 4025261 w 4043559"/>
              <a:gd name="connsiteY2762" fmla="*/ 1627008 h 5209445"/>
              <a:gd name="connsiteX2763" fmla="*/ 4023788 w 4043559"/>
              <a:gd name="connsiteY2763" fmla="*/ 1637897 h 5209445"/>
              <a:gd name="connsiteX2764" fmla="*/ 4017511 w 4043559"/>
              <a:gd name="connsiteY2764" fmla="*/ 1629654 h 5209445"/>
              <a:gd name="connsiteX2765" fmla="*/ 3858891 w 4043559"/>
              <a:gd name="connsiteY2765" fmla="*/ 1545368 h 5209445"/>
              <a:gd name="connsiteX2766" fmla="*/ 3856927 w 4043559"/>
              <a:gd name="connsiteY2766" fmla="*/ 1559889 h 5209445"/>
              <a:gd name="connsiteX2767" fmla="*/ 3866344 w 4043559"/>
              <a:gd name="connsiteY2767" fmla="*/ 1572248 h 5209445"/>
              <a:gd name="connsiteX2768" fmla="*/ 3868799 w 4043559"/>
              <a:gd name="connsiteY2768" fmla="*/ 1554100 h 5209445"/>
              <a:gd name="connsiteX2769" fmla="*/ 3862519 w 4043559"/>
              <a:gd name="connsiteY2769" fmla="*/ 1545859 h 5209445"/>
              <a:gd name="connsiteX2770" fmla="*/ 3908337 w 4043559"/>
              <a:gd name="connsiteY2770" fmla="*/ 1507704 h 5209445"/>
              <a:gd name="connsiteX2771" fmla="*/ 3902743 w 4043559"/>
              <a:gd name="connsiteY2771" fmla="*/ 1521729 h 5209445"/>
              <a:gd name="connsiteX2772" fmla="*/ 3909513 w 4043559"/>
              <a:gd name="connsiteY2772" fmla="*/ 1526343 h 5209445"/>
              <a:gd name="connsiteX2773" fmla="*/ 3911968 w 4043559"/>
              <a:gd name="connsiteY2773" fmla="*/ 1508195 h 5209445"/>
              <a:gd name="connsiteX2774" fmla="*/ 4011246 w 4043559"/>
              <a:gd name="connsiteY2774" fmla="*/ 1484662 h 5209445"/>
              <a:gd name="connsiteX2775" fmla="*/ 4020663 w 4043559"/>
              <a:gd name="connsiteY2775" fmla="*/ 1497024 h 5209445"/>
              <a:gd name="connsiteX2776" fmla="*/ 4017227 w 4043559"/>
              <a:gd name="connsiteY2776" fmla="*/ 1522431 h 5209445"/>
              <a:gd name="connsiteX2777" fmla="*/ 4004865 w 4043559"/>
              <a:gd name="connsiteY2777" fmla="*/ 1531848 h 5209445"/>
              <a:gd name="connsiteX2778" fmla="*/ 3988680 w 4043559"/>
              <a:gd name="connsiteY2778" fmla="*/ 1514873 h 5209445"/>
              <a:gd name="connsiteX2779" fmla="*/ 3991135 w 4043559"/>
              <a:gd name="connsiteY2779" fmla="*/ 1496724 h 5209445"/>
              <a:gd name="connsiteX2780" fmla="*/ 4011246 w 4043559"/>
              <a:gd name="connsiteY2780" fmla="*/ 1484662 h 5209445"/>
              <a:gd name="connsiteX2781" fmla="*/ 3644782 w 4043559"/>
              <a:gd name="connsiteY2781" fmla="*/ 1320036 h 5209445"/>
              <a:gd name="connsiteX2782" fmla="*/ 3645350 w 4043559"/>
              <a:gd name="connsiteY2782" fmla="*/ 1320595 h 5209445"/>
              <a:gd name="connsiteX2783" fmla="*/ 3645306 w 4043559"/>
              <a:gd name="connsiteY2783" fmla="*/ 1320926 h 5209445"/>
              <a:gd name="connsiteX2784" fmla="*/ 3857641 w 4043559"/>
              <a:gd name="connsiteY2784" fmla="*/ 1308650 h 5209445"/>
              <a:gd name="connsiteX2785" fmla="*/ 3861272 w 4043559"/>
              <a:gd name="connsiteY2785" fmla="*/ 1309141 h 5209445"/>
              <a:gd name="connsiteX2786" fmla="*/ 3859799 w 4043559"/>
              <a:gd name="connsiteY2786" fmla="*/ 1320031 h 5209445"/>
              <a:gd name="connsiteX2787" fmla="*/ 3856167 w 4043559"/>
              <a:gd name="connsiteY2787" fmla="*/ 1319539 h 5209445"/>
              <a:gd name="connsiteX2788" fmla="*/ 3593020 w 4043559"/>
              <a:gd name="connsiteY2788" fmla="*/ 1244269 h 5209445"/>
              <a:gd name="connsiteX2789" fmla="*/ 3593020 w 4043559"/>
              <a:gd name="connsiteY2789" fmla="*/ 1255258 h 5209445"/>
              <a:gd name="connsiteX2790" fmla="*/ 3596680 w 4043559"/>
              <a:gd name="connsiteY2790" fmla="*/ 1255258 h 5209445"/>
              <a:gd name="connsiteX2791" fmla="*/ 3596681 w 4043559"/>
              <a:gd name="connsiteY2791" fmla="*/ 1244270 h 5209445"/>
              <a:gd name="connsiteX2792" fmla="*/ 3647960 w 4043559"/>
              <a:gd name="connsiteY2792" fmla="*/ 1225955 h 5209445"/>
              <a:gd name="connsiteX2793" fmla="*/ 3647961 w 4043559"/>
              <a:gd name="connsiteY2793" fmla="*/ 1236945 h 5209445"/>
              <a:gd name="connsiteX2794" fmla="*/ 3640636 w 4043559"/>
              <a:gd name="connsiteY2794" fmla="*/ 1229616 h 5209445"/>
              <a:gd name="connsiteX2795" fmla="*/ 3640635 w 4043559"/>
              <a:gd name="connsiteY2795" fmla="*/ 1225956 h 5209445"/>
              <a:gd name="connsiteX2796" fmla="*/ 941152 w 4043559"/>
              <a:gd name="connsiteY2796" fmla="*/ 1216661 h 5209445"/>
              <a:gd name="connsiteX2797" fmla="*/ 946512 w 4043559"/>
              <a:gd name="connsiteY2797" fmla="*/ 1230778 h 5209445"/>
              <a:gd name="connsiteX2798" fmla="*/ 934121 w 4043559"/>
              <a:gd name="connsiteY2798" fmla="*/ 1250693 h 5209445"/>
              <a:gd name="connsiteX2799" fmla="*/ 926413 w 4043559"/>
              <a:gd name="connsiteY2799" fmla="*/ 1247916 h 5209445"/>
              <a:gd name="connsiteX2800" fmla="*/ 937514 w 4043559"/>
              <a:gd name="connsiteY2800" fmla="*/ 1217093 h 5209445"/>
              <a:gd name="connsiteX2801" fmla="*/ 985845 w 4043559"/>
              <a:gd name="connsiteY2801" fmla="*/ 1189230 h 5209445"/>
              <a:gd name="connsiteX2802" fmla="*/ 978572 w 4043559"/>
              <a:gd name="connsiteY2802" fmla="*/ 1190093 h 5209445"/>
              <a:gd name="connsiteX2803" fmla="*/ 974318 w 4043559"/>
              <a:gd name="connsiteY2803" fmla="*/ 1216419 h 5209445"/>
              <a:gd name="connsiteX2804" fmla="*/ 985845 w 4043559"/>
              <a:gd name="connsiteY2804" fmla="*/ 1189230 h 5209445"/>
              <a:gd name="connsiteX2805" fmla="*/ 3579188 w 4043559"/>
              <a:gd name="connsiteY2805" fmla="*/ 1160399 h 5209445"/>
              <a:gd name="connsiteX2806" fmla="*/ 3582853 w 4043559"/>
              <a:gd name="connsiteY2806" fmla="*/ 1167725 h 5209445"/>
              <a:gd name="connsiteX2807" fmla="*/ 3575524 w 4043559"/>
              <a:gd name="connsiteY2807" fmla="*/ 1175049 h 5209445"/>
              <a:gd name="connsiteX2808" fmla="*/ 3571864 w 4043559"/>
              <a:gd name="connsiteY2808" fmla="*/ 1175049 h 5209445"/>
              <a:gd name="connsiteX2809" fmla="*/ 3571863 w 4043559"/>
              <a:gd name="connsiteY2809" fmla="*/ 1167725 h 5209445"/>
              <a:gd name="connsiteX2810" fmla="*/ 3579188 w 4043559"/>
              <a:gd name="connsiteY2810" fmla="*/ 1160399 h 5209445"/>
              <a:gd name="connsiteX2811" fmla="*/ 3614995 w 4043559"/>
              <a:gd name="connsiteY2811" fmla="*/ 1086772 h 5209445"/>
              <a:gd name="connsiteX2812" fmla="*/ 3625983 w 4043559"/>
              <a:gd name="connsiteY2812" fmla="*/ 1097761 h 5209445"/>
              <a:gd name="connsiteX2813" fmla="*/ 3625983 w 4043559"/>
              <a:gd name="connsiteY2813" fmla="*/ 1123399 h 5209445"/>
              <a:gd name="connsiteX2814" fmla="*/ 3614995 w 4043559"/>
              <a:gd name="connsiteY2814" fmla="*/ 1134388 h 5209445"/>
              <a:gd name="connsiteX2815" fmla="*/ 3596680 w 4043559"/>
              <a:gd name="connsiteY2815" fmla="*/ 1119735 h 5209445"/>
              <a:gd name="connsiteX2816" fmla="*/ 3596681 w 4043559"/>
              <a:gd name="connsiteY2816" fmla="*/ 1101422 h 5209445"/>
              <a:gd name="connsiteX2817" fmla="*/ 3614995 w 4043559"/>
              <a:gd name="connsiteY2817" fmla="*/ 1086772 h 5209445"/>
              <a:gd name="connsiteX2818" fmla="*/ 1072593 w 4043559"/>
              <a:gd name="connsiteY2818" fmla="*/ 1049851 h 5209445"/>
              <a:gd name="connsiteX2819" fmla="*/ 1061684 w 4043559"/>
              <a:gd name="connsiteY2819" fmla="*/ 1051144 h 5209445"/>
              <a:gd name="connsiteX2820" fmla="*/ 1059771 w 4043559"/>
              <a:gd name="connsiteY2820" fmla="*/ 1066126 h 5209445"/>
              <a:gd name="connsiteX2821" fmla="*/ 1072593 w 4043559"/>
              <a:gd name="connsiteY2821" fmla="*/ 1049851 h 5209445"/>
              <a:gd name="connsiteX2822" fmla="*/ 3505934 w 4043559"/>
              <a:gd name="connsiteY2822" fmla="*/ 1010227 h 5209445"/>
              <a:gd name="connsiteX2823" fmla="*/ 3505934 w 4043559"/>
              <a:gd name="connsiteY2823" fmla="*/ 1021216 h 5209445"/>
              <a:gd name="connsiteX2824" fmla="*/ 3509595 w 4043559"/>
              <a:gd name="connsiteY2824" fmla="*/ 1021216 h 5209445"/>
              <a:gd name="connsiteX2825" fmla="*/ 3509595 w 4043559"/>
              <a:gd name="connsiteY2825" fmla="*/ 1010228 h 5209445"/>
              <a:gd name="connsiteX2826" fmla="*/ 3560874 w 4043559"/>
              <a:gd name="connsiteY2826" fmla="*/ 991914 h 5209445"/>
              <a:gd name="connsiteX2827" fmla="*/ 3560874 w 4043559"/>
              <a:gd name="connsiteY2827" fmla="*/ 1002903 h 5209445"/>
              <a:gd name="connsiteX2828" fmla="*/ 3553549 w 4043559"/>
              <a:gd name="connsiteY2828" fmla="*/ 995574 h 5209445"/>
              <a:gd name="connsiteX2829" fmla="*/ 3553550 w 4043559"/>
              <a:gd name="connsiteY2829" fmla="*/ 991914 h 5209445"/>
              <a:gd name="connsiteX2830" fmla="*/ 1115940 w 4043559"/>
              <a:gd name="connsiteY2830" fmla="*/ 948811 h 5209445"/>
              <a:gd name="connsiteX2831" fmla="*/ 1088379 w 4043559"/>
              <a:gd name="connsiteY2831" fmla="*/ 996343 h 5209445"/>
              <a:gd name="connsiteX2832" fmla="*/ 1088811 w 4043559"/>
              <a:gd name="connsiteY2832" fmla="*/ 999977 h 5209445"/>
              <a:gd name="connsiteX2833" fmla="*/ 1097378 w 4043559"/>
              <a:gd name="connsiteY2833" fmla="*/ 1010027 h 5209445"/>
              <a:gd name="connsiteX2834" fmla="*/ 1135420 w 4043559"/>
              <a:gd name="connsiteY2834" fmla="*/ 957567 h 5209445"/>
              <a:gd name="connsiteX2835" fmla="*/ 1134557 w 4043559"/>
              <a:gd name="connsiteY2835" fmla="*/ 950294 h 5209445"/>
              <a:gd name="connsiteX2836" fmla="*/ 3388725 w 4043559"/>
              <a:gd name="connsiteY2836" fmla="*/ 933309 h 5209445"/>
              <a:gd name="connsiteX2837" fmla="*/ 3385064 w 4043559"/>
              <a:gd name="connsiteY2837" fmla="*/ 933309 h 5209445"/>
              <a:gd name="connsiteX2838" fmla="*/ 3385064 w 4043559"/>
              <a:gd name="connsiteY2838" fmla="*/ 947962 h 5209445"/>
              <a:gd name="connsiteX2839" fmla="*/ 3396052 w 4043559"/>
              <a:gd name="connsiteY2839" fmla="*/ 958947 h 5209445"/>
              <a:gd name="connsiteX2840" fmla="*/ 3396053 w 4043559"/>
              <a:gd name="connsiteY2840" fmla="*/ 940634 h 5209445"/>
              <a:gd name="connsiteX2841" fmla="*/ 3388725 w 4043559"/>
              <a:gd name="connsiteY2841" fmla="*/ 933309 h 5209445"/>
              <a:gd name="connsiteX2842" fmla="*/ 3429016 w 4043559"/>
              <a:gd name="connsiteY2842" fmla="*/ 889357 h 5209445"/>
              <a:gd name="connsiteX2843" fmla="*/ 3425352 w 4043559"/>
              <a:gd name="connsiteY2843" fmla="*/ 904006 h 5209445"/>
              <a:gd name="connsiteX2844" fmla="*/ 3432680 w 4043559"/>
              <a:gd name="connsiteY2844" fmla="*/ 907671 h 5209445"/>
              <a:gd name="connsiteX2845" fmla="*/ 3432680 w 4043559"/>
              <a:gd name="connsiteY2845" fmla="*/ 889358 h 5209445"/>
              <a:gd name="connsiteX2846" fmla="*/ 3527908 w 4043559"/>
              <a:gd name="connsiteY2846" fmla="*/ 852730 h 5209445"/>
              <a:gd name="connsiteX2847" fmla="*/ 3538897 w 4043559"/>
              <a:gd name="connsiteY2847" fmla="*/ 863719 h 5209445"/>
              <a:gd name="connsiteX2848" fmla="*/ 3538896 w 4043559"/>
              <a:gd name="connsiteY2848" fmla="*/ 889358 h 5209445"/>
              <a:gd name="connsiteX2849" fmla="*/ 3527908 w 4043559"/>
              <a:gd name="connsiteY2849" fmla="*/ 900346 h 5209445"/>
              <a:gd name="connsiteX2850" fmla="*/ 3509595 w 4043559"/>
              <a:gd name="connsiteY2850" fmla="*/ 885693 h 5209445"/>
              <a:gd name="connsiteX2851" fmla="*/ 3509595 w 4043559"/>
              <a:gd name="connsiteY2851" fmla="*/ 867380 h 5209445"/>
              <a:gd name="connsiteX2852" fmla="*/ 3527908 w 4043559"/>
              <a:gd name="connsiteY2852" fmla="*/ 852730 h 5209445"/>
              <a:gd name="connsiteX2853" fmla="*/ 1214028 w 4043559"/>
              <a:gd name="connsiteY2853" fmla="*/ 811776 h 5209445"/>
              <a:gd name="connsiteX2854" fmla="*/ 1203118 w 4043559"/>
              <a:gd name="connsiteY2854" fmla="*/ 813071 h 5209445"/>
              <a:gd name="connsiteX2855" fmla="*/ 1185176 w 4043559"/>
              <a:gd name="connsiteY2855" fmla="*/ 848391 h 5209445"/>
              <a:gd name="connsiteX2856" fmla="*/ 1192881 w 4043559"/>
              <a:gd name="connsiteY2856" fmla="*/ 851167 h 5209445"/>
              <a:gd name="connsiteX2857" fmla="*/ 1214459 w 4043559"/>
              <a:gd name="connsiteY2857" fmla="*/ 815412 h 5209445"/>
              <a:gd name="connsiteX2858" fmla="*/ 3320420 w 4043559"/>
              <a:gd name="connsiteY2858" fmla="*/ 778604 h 5209445"/>
              <a:gd name="connsiteX2859" fmla="*/ 3315587 w 4043559"/>
              <a:gd name="connsiteY2859" fmla="*/ 796330 h 5209445"/>
              <a:gd name="connsiteX2860" fmla="*/ 3313755 w 4043559"/>
              <a:gd name="connsiteY2860" fmla="*/ 805487 h 5209445"/>
              <a:gd name="connsiteX2861" fmla="*/ 3320473 w 4043559"/>
              <a:gd name="connsiteY2861" fmla="*/ 825266 h 5209445"/>
              <a:gd name="connsiteX2862" fmla="*/ 3325544 w 4043559"/>
              <a:gd name="connsiteY2862" fmla="*/ 822054 h 5209445"/>
              <a:gd name="connsiteX2863" fmla="*/ 3330123 w 4043559"/>
              <a:gd name="connsiteY2863" fmla="*/ 816103 h 5209445"/>
              <a:gd name="connsiteX2864" fmla="*/ 3330123 w 4043559"/>
              <a:gd name="connsiteY2864" fmla="*/ 790461 h 5209445"/>
              <a:gd name="connsiteX2865" fmla="*/ 3302766 w 4043559"/>
              <a:gd name="connsiteY2865" fmla="*/ 776185 h 5209445"/>
              <a:gd name="connsiteX2866" fmla="*/ 3299106 w 4043559"/>
              <a:gd name="connsiteY2866" fmla="*/ 776186 h 5209445"/>
              <a:gd name="connsiteX2867" fmla="*/ 3299106 w 4043559"/>
              <a:gd name="connsiteY2867" fmla="*/ 787174 h 5209445"/>
              <a:gd name="connsiteX2868" fmla="*/ 3302766 w 4043559"/>
              <a:gd name="connsiteY2868" fmla="*/ 787174 h 5209445"/>
              <a:gd name="connsiteX2869" fmla="*/ 3354047 w 4043559"/>
              <a:gd name="connsiteY2869" fmla="*/ 757872 h 5209445"/>
              <a:gd name="connsiteX2870" fmla="*/ 3354047 w 4043559"/>
              <a:gd name="connsiteY2870" fmla="*/ 768861 h 5209445"/>
              <a:gd name="connsiteX2871" fmla="*/ 3346722 w 4043559"/>
              <a:gd name="connsiteY2871" fmla="*/ 761532 h 5209445"/>
              <a:gd name="connsiteX2872" fmla="*/ 3346721 w 4043559"/>
              <a:gd name="connsiteY2872" fmla="*/ 757872 h 5209445"/>
              <a:gd name="connsiteX2873" fmla="*/ 1274511 w 4043559"/>
              <a:gd name="connsiteY2873" fmla="*/ 730837 h 5209445"/>
              <a:gd name="connsiteX2874" fmla="*/ 1268100 w 4043559"/>
              <a:gd name="connsiteY2874" fmla="*/ 738974 h 5209445"/>
              <a:gd name="connsiteX2875" fmla="*/ 1267237 w 4043559"/>
              <a:gd name="connsiteY2875" fmla="*/ 731699 h 5209445"/>
              <a:gd name="connsiteX2876" fmla="*/ 3181897 w 4043559"/>
              <a:gd name="connsiteY2876" fmla="*/ 699267 h 5209445"/>
              <a:gd name="connsiteX2877" fmla="*/ 3178236 w 4043559"/>
              <a:gd name="connsiteY2877" fmla="*/ 699267 h 5209445"/>
              <a:gd name="connsiteX2878" fmla="*/ 3178236 w 4043559"/>
              <a:gd name="connsiteY2878" fmla="*/ 713920 h 5209445"/>
              <a:gd name="connsiteX2879" fmla="*/ 3189225 w 4043559"/>
              <a:gd name="connsiteY2879" fmla="*/ 724905 h 5209445"/>
              <a:gd name="connsiteX2880" fmla="*/ 3189224 w 4043559"/>
              <a:gd name="connsiteY2880" fmla="*/ 706592 h 5209445"/>
              <a:gd name="connsiteX2881" fmla="*/ 3181897 w 4043559"/>
              <a:gd name="connsiteY2881" fmla="*/ 699267 h 5209445"/>
              <a:gd name="connsiteX2882" fmla="*/ 3352098 w 4043559"/>
              <a:gd name="connsiteY2882" fmla="*/ 698893 h 5209445"/>
              <a:gd name="connsiteX2883" fmla="*/ 3355762 w 4043559"/>
              <a:gd name="connsiteY2883" fmla="*/ 698894 h 5209445"/>
              <a:gd name="connsiteX2884" fmla="*/ 3355762 w 4043559"/>
              <a:gd name="connsiteY2884" fmla="*/ 709883 h 5209445"/>
              <a:gd name="connsiteX2885" fmla="*/ 3352097 w 4043559"/>
              <a:gd name="connsiteY2885" fmla="*/ 709883 h 5209445"/>
              <a:gd name="connsiteX2886" fmla="*/ 3222187 w 4043559"/>
              <a:gd name="connsiteY2886" fmla="*/ 655316 h 5209445"/>
              <a:gd name="connsiteX2887" fmla="*/ 3218524 w 4043559"/>
              <a:gd name="connsiteY2887" fmla="*/ 669965 h 5209445"/>
              <a:gd name="connsiteX2888" fmla="*/ 3225852 w 4043559"/>
              <a:gd name="connsiteY2888" fmla="*/ 673629 h 5209445"/>
              <a:gd name="connsiteX2889" fmla="*/ 3225851 w 4043559"/>
              <a:gd name="connsiteY2889" fmla="*/ 655316 h 5209445"/>
              <a:gd name="connsiteX2890" fmla="*/ 1327716 w 4043559"/>
              <a:gd name="connsiteY2890" fmla="*/ 650757 h 5209445"/>
              <a:gd name="connsiteX2891" fmla="*/ 1318098 w 4043559"/>
              <a:gd name="connsiteY2891" fmla="*/ 662963 h 5209445"/>
              <a:gd name="connsiteX2892" fmla="*/ 1317667 w 4043559"/>
              <a:gd name="connsiteY2892" fmla="*/ 659328 h 5209445"/>
              <a:gd name="connsiteX2893" fmla="*/ 1324081 w 4043559"/>
              <a:gd name="connsiteY2893" fmla="*/ 651188 h 5209445"/>
              <a:gd name="connsiteX2894" fmla="*/ 3321080 w 4043559"/>
              <a:gd name="connsiteY2894" fmla="*/ 618688 h 5209445"/>
              <a:gd name="connsiteX2895" fmla="*/ 3332069 w 4043559"/>
              <a:gd name="connsiteY2895" fmla="*/ 629678 h 5209445"/>
              <a:gd name="connsiteX2896" fmla="*/ 3332069 w 4043559"/>
              <a:gd name="connsiteY2896" fmla="*/ 655315 h 5209445"/>
              <a:gd name="connsiteX2897" fmla="*/ 3321080 w 4043559"/>
              <a:gd name="connsiteY2897" fmla="*/ 666304 h 5209445"/>
              <a:gd name="connsiteX2898" fmla="*/ 3302767 w 4043559"/>
              <a:gd name="connsiteY2898" fmla="*/ 651651 h 5209445"/>
              <a:gd name="connsiteX2899" fmla="*/ 3302767 w 4043559"/>
              <a:gd name="connsiteY2899" fmla="*/ 633338 h 5209445"/>
              <a:gd name="connsiteX2900" fmla="*/ 3321080 w 4043559"/>
              <a:gd name="connsiteY2900" fmla="*/ 618688 h 5209445"/>
              <a:gd name="connsiteX2901" fmla="*/ 3052807 w 4043559"/>
              <a:gd name="connsiteY2901" fmla="*/ 523828 h 5209445"/>
              <a:gd name="connsiteX2902" fmla="*/ 3060132 w 4043559"/>
              <a:gd name="connsiteY2902" fmla="*/ 523829 h 5209445"/>
              <a:gd name="connsiteX2903" fmla="*/ 3060132 w 4043559"/>
              <a:gd name="connsiteY2903" fmla="*/ 534818 h 5209445"/>
              <a:gd name="connsiteX2904" fmla="*/ 3052808 w 4043559"/>
              <a:gd name="connsiteY2904" fmla="*/ 527490 h 5209445"/>
              <a:gd name="connsiteX2905" fmla="*/ 3005793 w 4043559"/>
              <a:gd name="connsiteY2905" fmla="*/ 497319 h 5209445"/>
              <a:gd name="connsiteX2906" fmla="*/ 3002133 w 4043559"/>
              <a:gd name="connsiteY2906" fmla="*/ 497319 h 5209445"/>
              <a:gd name="connsiteX2907" fmla="*/ 3002133 w 4043559"/>
              <a:gd name="connsiteY2907" fmla="*/ 508307 h 5209445"/>
              <a:gd name="connsiteX2908" fmla="*/ 3005793 w 4043559"/>
              <a:gd name="connsiteY2908" fmla="*/ 508308 h 5209445"/>
              <a:gd name="connsiteX2909" fmla="*/ 3049748 w 4043559"/>
              <a:gd name="connsiteY2909" fmla="*/ 479005 h 5209445"/>
              <a:gd name="connsiteX2910" fmla="*/ 3057073 w 4043559"/>
              <a:gd name="connsiteY2910" fmla="*/ 479006 h 5209445"/>
              <a:gd name="connsiteX2911" fmla="*/ 3057074 w 4043559"/>
              <a:gd name="connsiteY2911" fmla="*/ 489994 h 5209445"/>
              <a:gd name="connsiteX2912" fmla="*/ 3049749 w 4043559"/>
              <a:gd name="connsiteY2912" fmla="*/ 482666 h 5209445"/>
              <a:gd name="connsiteX2913" fmla="*/ 3145269 w 4043559"/>
              <a:gd name="connsiteY2913" fmla="*/ 464852 h 5209445"/>
              <a:gd name="connsiteX2914" fmla="*/ 3148933 w 4043559"/>
              <a:gd name="connsiteY2914" fmla="*/ 464852 h 5209445"/>
              <a:gd name="connsiteX2915" fmla="*/ 3148934 w 4043559"/>
              <a:gd name="connsiteY2915" fmla="*/ 475840 h 5209445"/>
              <a:gd name="connsiteX2916" fmla="*/ 3145269 w 4043559"/>
              <a:gd name="connsiteY2916" fmla="*/ 475841 h 5209445"/>
              <a:gd name="connsiteX2917" fmla="*/ 2928878 w 4043559"/>
              <a:gd name="connsiteY2917" fmla="*/ 376448 h 5209445"/>
              <a:gd name="connsiteX2918" fmla="*/ 2925214 w 4043559"/>
              <a:gd name="connsiteY2918" fmla="*/ 376449 h 5209445"/>
              <a:gd name="connsiteX2919" fmla="*/ 2921551 w 4043559"/>
              <a:gd name="connsiteY2919" fmla="*/ 391098 h 5209445"/>
              <a:gd name="connsiteX2920" fmla="*/ 2928879 w 4043559"/>
              <a:gd name="connsiteY2920" fmla="*/ 394762 h 5209445"/>
              <a:gd name="connsiteX2921" fmla="*/ 3024107 w 4043559"/>
              <a:gd name="connsiteY2921" fmla="*/ 339821 h 5209445"/>
              <a:gd name="connsiteX2922" fmla="*/ 3035096 w 4043559"/>
              <a:gd name="connsiteY2922" fmla="*/ 350810 h 5209445"/>
              <a:gd name="connsiteX2923" fmla="*/ 3035096 w 4043559"/>
              <a:gd name="connsiteY2923" fmla="*/ 376449 h 5209445"/>
              <a:gd name="connsiteX2924" fmla="*/ 3026500 w 4043559"/>
              <a:gd name="connsiteY2924" fmla="*/ 385045 h 5209445"/>
              <a:gd name="connsiteX2925" fmla="*/ 3027166 w 4043559"/>
              <a:gd name="connsiteY2925" fmla="*/ 384645 h 5209445"/>
              <a:gd name="connsiteX2926" fmla="*/ 3038155 w 4043559"/>
              <a:gd name="connsiteY2926" fmla="*/ 395634 h 5209445"/>
              <a:gd name="connsiteX2927" fmla="*/ 3038155 w 4043559"/>
              <a:gd name="connsiteY2927" fmla="*/ 421273 h 5209445"/>
              <a:gd name="connsiteX2928" fmla="*/ 3027166 w 4043559"/>
              <a:gd name="connsiteY2928" fmla="*/ 432261 h 5209445"/>
              <a:gd name="connsiteX2929" fmla="*/ 3008852 w 4043559"/>
              <a:gd name="connsiteY2929" fmla="*/ 417609 h 5209445"/>
              <a:gd name="connsiteX2930" fmla="*/ 3008853 w 4043559"/>
              <a:gd name="connsiteY2930" fmla="*/ 399294 h 5209445"/>
              <a:gd name="connsiteX2931" fmla="*/ 3013432 w 4043559"/>
              <a:gd name="connsiteY2931" fmla="*/ 392886 h 5209445"/>
              <a:gd name="connsiteX2932" fmla="*/ 3023332 w 4043559"/>
              <a:gd name="connsiteY2932" fmla="*/ 386946 h 5209445"/>
              <a:gd name="connsiteX2933" fmla="*/ 3010373 w 4043559"/>
              <a:gd name="connsiteY2933" fmla="*/ 378737 h 5209445"/>
              <a:gd name="connsiteX2934" fmla="*/ 3005793 w 4043559"/>
              <a:gd name="connsiteY2934" fmla="*/ 372785 h 5209445"/>
              <a:gd name="connsiteX2935" fmla="*/ 3005794 w 4043559"/>
              <a:gd name="connsiteY2935" fmla="*/ 354471 h 5209445"/>
              <a:gd name="connsiteX2936" fmla="*/ 3024107 w 4043559"/>
              <a:gd name="connsiteY2936" fmla="*/ 339821 h 5209445"/>
              <a:gd name="connsiteX2937" fmla="*/ 2569930 w 4043559"/>
              <a:gd name="connsiteY2937" fmla="*/ 240926 h 5209445"/>
              <a:gd name="connsiteX2938" fmla="*/ 2577254 w 4043559"/>
              <a:gd name="connsiteY2938" fmla="*/ 251915 h 5209445"/>
              <a:gd name="connsiteX2939" fmla="*/ 2577254 w 4043559"/>
              <a:gd name="connsiteY2939" fmla="*/ 255579 h 5209445"/>
              <a:gd name="connsiteX2940" fmla="*/ 2569929 w 4043559"/>
              <a:gd name="connsiteY2940" fmla="*/ 255579 h 5209445"/>
              <a:gd name="connsiteX2941" fmla="*/ 2562605 w 4043559"/>
              <a:gd name="connsiteY2941" fmla="*/ 248254 h 5209445"/>
              <a:gd name="connsiteX2942" fmla="*/ 2569930 w 4043559"/>
              <a:gd name="connsiteY2942" fmla="*/ 240926 h 5209445"/>
              <a:gd name="connsiteX2943" fmla="*/ 2482025 w 4043559"/>
              <a:gd name="connsiteY2943" fmla="*/ 237265 h 5209445"/>
              <a:gd name="connsiteX2944" fmla="*/ 2485687 w 4043559"/>
              <a:gd name="connsiteY2944" fmla="*/ 248254 h 5209445"/>
              <a:gd name="connsiteX2945" fmla="*/ 2511325 w 4043559"/>
              <a:gd name="connsiteY2945" fmla="*/ 248254 h 5209445"/>
              <a:gd name="connsiteX2946" fmla="*/ 2511325 w 4043559"/>
              <a:gd name="connsiteY2946" fmla="*/ 259239 h 5209445"/>
              <a:gd name="connsiteX2947" fmla="*/ 2493011 w 4043559"/>
              <a:gd name="connsiteY2947" fmla="*/ 270228 h 5209445"/>
              <a:gd name="connsiteX2948" fmla="*/ 2471037 w 4043559"/>
              <a:gd name="connsiteY2948" fmla="*/ 251914 h 5209445"/>
              <a:gd name="connsiteX2949" fmla="*/ 2471037 w 4043559"/>
              <a:gd name="connsiteY2949" fmla="*/ 240926 h 5209445"/>
              <a:gd name="connsiteX2950" fmla="*/ 2482025 w 4043559"/>
              <a:gd name="connsiteY2950" fmla="*/ 237265 h 5209445"/>
              <a:gd name="connsiteX2951" fmla="*/ 2851355 w 4043559"/>
              <a:gd name="connsiteY2951" fmla="*/ 230809 h 5209445"/>
              <a:gd name="connsiteX2952" fmla="*/ 2855020 w 4043559"/>
              <a:gd name="connsiteY2952" fmla="*/ 230809 h 5209445"/>
              <a:gd name="connsiteX2953" fmla="*/ 2855019 w 4043559"/>
              <a:gd name="connsiteY2953" fmla="*/ 241798 h 5209445"/>
              <a:gd name="connsiteX2954" fmla="*/ 2851355 w 4043559"/>
              <a:gd name="connsiteY2954" fmla="*/ 241798 h 5209445"/>
              <a:gd name="connsiteX2955" fmla="*/ 2365768 w 4043559"/>
              <a:gd name="connsiteY2955" fmla="*/ 228904 h 5209445"/>
              <a:gd name="connsiteX2956" fmla="*/ 2362133 w 4043559"/>
              <a:gd name="connsiteY2956" fmla="*/ 229334 h 5209445"/>
              <a:gd name="connsiteX2957" fmla="*/ 2363858 w 4043559"/>
              <a:gd name="connsiteY2957" fmla="*/ 243885 h 5209445"/>
              <a:gd name="connsiteX2958" fmla="*/ 2376064 w 4043559"/>
              <a:gd name="connsiteY2958" fmla="*/ 253500 h 5209445"/>
              <a:gd name="connsiteX2959" fmla="*/ 2373907 w 4043559"/>
              <a:gd name="connsiteY2959" fmla="*/ 235314 h 5209445"/>
              <a:gd name="connsiteX2960" fmla="*/ 2365768 w 4043559"/>
              <a:gd name="connsiteY2960" fmla="*/ 228904 h 5209445"/>
              <a:gd name="connsiteX2961" fmla="*/ 2638885 w 4043559"/>
              <a:gd name="connsiteY2961" fmla="*/ 225799 h 5209445"/>
              <a:gd name="connsiteX2962" fmla="*/ 2639523 w 4043559"/>
              <a:gd name="connsiteY2962" fmla="*/ 226276 h 5209445"/>
              <a:gd name="connsiteX2963" fmla="*/ 2639522 w 4043559"/>
              <a:gd name="connsiteY2963" fmla="*/ 226610 h 5209445"/>
              <a:gd name="connsiteX2964" fmla="*/ 2602896 w 4043559"/>
              <a:gd name="connsiteY2964" fmla="*/ 211624 h 5209445"/>
              <a:gd name="connsiteX2965" fmla="*/ 2610221 w 4043559"/>
              <a:gd name="connsiteY2965" fmla="*/ 226277 h 5209445"/>
              <a:gd name="connsiteX2966" fmla="*/ 2602896 w 4043559"/>
              <a:gd name="connsiteY2966" fmla="*/ 229940 h 5209445"/>
              <a:gd name="connsiteX2967" fmla="*/ 2595567 w 4043559"/>
              <a:gd name="connsiteY2967" fmla="*/ 229941 h 5209445"/>
              <a:gd name="connsiteX2968" fmla="*/ 2584582 w 4043559"/>
              <a:gd name="connsiteY2968" fmla="*/ 218951 h 5209445"/>
              <a:gd name="connsiteX2969" fmla="*/ 2602896 w 4043559"/>
              <a:gd name="connsiteY2969" fmla="*/ 211624 h 5209445"/>
              <a:gd name="connsiteX2970" fmla="*/ 2624870 w 4043559"/>
              <a:gd name="connsiteY2970" fmla="*/ 207963 h 5209445"/>
              <a:gd name="connsiteX2971" fmla="*/ 2638885 w 4043559"/>
              <a:gd name="connsiteY2971" fmla="*/ 225799 h 5209445"/>
              <a:gd name="connsiteX2972" fmla="*/ 2624870 w 4043559"/>
              <a:gd name="connsiteY2972" fmla="*/ 215287 h 5209445"/>
              <a:gd name="connsiteX2973" fmla="*/ 2613882 w 4043559"/>
              <a:gd name="connsiteY2973" fmla="*/ 218951 h 5209445"/>
              <a:gd name="connsiteX2974" fmla="*/ 2613881 w 4043559"/>
              <a:gd name="connsiteY2974" fmla="*/ 215287 h 5209445"/>
              <a:gd name="connsiteX2975" fmla="*/ 2624870 w 4043559"/>
              <a:gd name="connsiteY2975" fmla="*/ 207963 h 5209445"/>
              <a:gd name="connsiteX2976" fmla="*/ 2848296 w 4043559"/>
              <a:gd name="connsiteY2976" fmla="*/ 185985 h 5209445"/>
              <a:gd name="connsiteX2977" fmla="*/ 2851960 w 4043559"/>
              <a:gd name="connsiteY2977" fmla="*/ 185985 h 5209445"/>
              <a:gd name="connsiteX2978" fmla="*/ 2851960 w 4043559"/>
              <a:gd name="connsiteY2978" fmla="*/ 196974 h 5209445"/>
              <a:gd name="connsiteX2979" fmla="*/ 2848296 w 4043559"/>
              <a:gd name="connsiteY2979" fmla="*/ 196974 h 5209445"/>
              <a:gd name="connsiteX2980" fmla="*/ 2404242 w 4043559"/>
              <a:gd name="connsiteY2980" fmla="*/ 180081 h 5209445"/>
              <a:gd name="connsiteX2981" fmla="*/ 2400603 w 4043559"/>
              <a:gd name="connsiteY2981" fmla="*/ 180513 h 5209445"/>
              <a:gd name="connsiteX2982" fmla="*/ 2398689 w 4043559"/>
              <a:gd name="connsiteY2982" fmla="*/ 195491 h 5209445"/>
              <a:gd name="connsiteX2983" fmla="*/ 2406398 w 4043559"/>
              <a:gd name="connsiteY2983" fmla="*/ 198268 h 5209445"/>
              <a:gd name="connsiteX2984" fmla="*/ 2494494 w 4043559"/>
              <a:gd name="connsiteY2984" fmla="*/ 132495 h 5209445"/>
              <a:gd name="connsiteX2985" fmla="*/ 2506701 w 4043559"/>
              <a:gd name="connsiteY2985" fmla="*/ 142114 h 5209445"/>
              <a:gd name="connsiteX2986" fmla="*/ 2509720 w 4043559"/>
              <a:gd name="connsiteY2986" fmla="*/ 167573 h 5209445"/>
              <a:gd name="connsiteX2987" fmla="*/ 2500101 w 4043559"/>
              <a:gd name="connsiteY2987" fmla="*/ 179780 h 5209445"/>
              <a:gd name="connsiteX2988" fmla="*/ 2480190 w 4043559"/>
              <a:gd name="connsiteY2988" fmla="*/ 167385 h 5209445"/>
              <a:gd name="connsiteX2989" fmla="*/ 2478033 w 4043559"/>
              <a:gd name="connsiteY2989" fmla="*/ 149199 h 5209445"/>
              <a:gd name="connsiteX2990" fmla="*/ 2494494 w 4043559"/>
              <a:gd name="connsiteY2990" fmla="*/ 132495 h 5209445"/>
              <a:gd name="connsiteX2991" fmla="*/ 1944108 w 4043559"/>
              <a:gd name="connsiteY2991" fmla="*/ 94486 h 5209445"/>
              <a:gd name="connsiteX2992" fmla="*/ 1949037 w 4043559"/>
              <a:gd name="connsiteY2992" fmla="*/ 104967 h 5209445"/>
              <a:gd name="connsiteX2993" fmla="*/ 1974497 w 4043559"/>
              <a:gd name="connsiteY2993" fmla="*/ 101948 h 5209445"/>
              <a:gd name="connsiteX2994" fmla="*/ 1975790 w 4043559"/>
              <a:gd name="connsiteY2994" fmla="*/ 112857 h 5209445"/>
              <a:gd name="connsiteX2995" fmla="*/ 1958898 w 4043559"/>
              <a:gd name="connsiteY2995" fmla="*/ 125926 h 5209445"/>
              <a:gd name="connsiteX2996" fmla="*/ 1934920 w 4043559"/>
              <a:gd name="connsiteY2996" fmla="*/ 110327 h 5209445"/>
              <a:gd name="connsiteX2997" fmla="*/ 1933626 w 4043559"/>
              <a:gd name="connsiteY2997" fmla="*/ 99415 h 5209445"/>
              <a:gd name="connsiteX2998" fmla="*/ 1944108 w 4043559"/>
              <a:gd name="connsiteY2998" fmla="*/ 94486 h 5209445"/>
              <a:gd name="connsiteX2999" fmla="*/ 2031831 w 4043559"/>
              <a:gd name="connsiteY2999" fmla="*/ 87770 h 5209445"/>
              <a:gd name="connsiteX3000" fmla="*/ 2040399 w 4043559"/>
              <a:gd name="connsiteY3000" fmla="*/ 97820 h 5209445"/>
              <a:gd name="connsiteX3001" fmla="*/ 2040830 w 4043559"/>
              <a:gd name="connsiteY3001" fmla="*/ 101458 h 5209445"/>
              <a:gd name="connsiteX3002" fmla="*/ 2033556 w 4043559"/>
              <a:gd name="connsiteY3002" fmla="*/ 102321 h 5209445"/>
              <a:gd name="connsiteX3003" fmla="*/ 2025420 w 4043559"/>
              <a:gd name="connsiteY3003" fmla="*/ 95910 h 5209445"/>
              <a:gd name="connsiteX3004" fmla="*/ 2031831 w 4043559"/>
              <a:gd name="connsiteY3004" fmla="*/ 87770 h 5209445"/>
              <a:gd name="connsiteX3005" fmla="*/ 2098526 w 4043559"/>
              <a:gd name="connsiteY3005" fmla="*/ 64629 h 5209445"/>
              <a:gd name="connsiteX3006" fmla="*/ 2099215 w 4043559"/>
              <a:gd name="connsiteY3006" fmla="*/ 65027 h 5209445"/>
              <a:gd name="connsiteX3007" fmla="*/ 2099254 w 4043559"/>
              <a:gd name="connsiteY3007" fmla="*/ 65359 h 5209445"/>
              <a:gd name="connsiteX3008" fmla="*/ 2190577 w 4043559"/>
              <a:gd name="connsiteY3008" fmla="*/ 57884 h 5209445"/>
              <a:gd name="connsiteX3009" fmla="*/ 2231693 w 4043559"/>
              <a:gd name="connsiteY3009" fmla="*/ 93577 h 5209445"/>
              <a:gd name="connsiteX3010" fmla="*/ 2257585 w 4043559"/>
              <a:gd name="connsiteY3010" fmla="*/ 94197 h 5209445"/>
              <a:gd name="connsiteX3011" fmla="*/ 2259742 w 4043559"/>
              <a:gd name="connsiteY3011" fmla="*/ 112383 h 5209445"/>
              <a:gd name="connsiteX3012" fmla="*/ 2256106 w 4043559"/>
              <a:gd name="connsiteY3012" fmla="*/ 112814 h 5209445"/>
              <a:gd name="connsiteX3013" fmla="*/ 2244331 w 4043559"/>
              <a:gd name="connsiteY3013" fmla="*/ 106834 h 5209445"/>
              <a:gd name="connsiteX3014" fmla="*/ 2244143 w 4043559"/>
              <a:gd name="connsiteY3014" fmla="*/ 136361 h 5209445"/>
              <a:gd name="connsiteX3015" fmla="*/ 2255486 w 4043559"/>
              <a:gd name="connsiteY3015" fmla="*/ 138706 h 5209445"/>
              <a:gd name="connsiteX3016" fmla="*/ 2262329 w 4043559"/>
              <a:gd name="connsiteY3016" fmla="*/ 134204 h 5209445"/>
              <a:gd name="connsiteX3017" fmla="*/ 2277311 w 4043559"/>
              <a:gd name="connsiteY3017" fmla="*/ 136117 h 5209445"/>
              <a:gd name="connsiteX3018" fmla="*/ 2293772 w 4043559"/>
              <a:gd name="connsiteY3018" fmla="*/ 119413 h 5209445"/>
              <a:gd name="connsiteX3019" fmla="*/ 2290753 w 4043559"/>
              <a:gd name="connsiteY3019" fmla="*/ 93951 h 5209445"/>
              <a:gd name="connsiteX3020" fmla="*/ 2265478 w 4043559"/>
              <a:gd name="connsiteY3020" fmla="*/ 67443 h 5209445"/>
              <a:gd name="connsiteX3021" fmla="*/ 2272321 w 4043559"/>
              <a:gd name="connsiteY3021" fmla="*/ 62942 h 5209445"/>
              <a:gd name="connsiteX3022" fmla="*/ 2315350 w 4043559"/>
              <a:gd name="connsiteY3022" fmla="*/ 83658 h 5209445"/>
              <a:gd name="connsiteX3023" fmla="*/ 2339144 w 4043559"/>
              <a:gd name="connsiteY3023" fmla="*/ 128786 h 5209445"/>
              <a:gd name="connsiteX3024" fmla="*/ 2346849 w 4043559"/>
              <a:gd name="connsiteY3024" fmla="*/ 131562 h 5209445"/>
              <a:gd name="connsiteX3025" fmla="*/ 2364603 w 4043559"/>
              <a:gd name="connsiteY3025" fmla="*/ 125766 h 5209445"/>
              <a:gd name="connsiteX3026" fmla="*/ 2422859 w 4043559"/>
              <a:gd name="connsiteY3026" fmla="*/ 181560 h 5209445"/>
              <a:gd name="connsiteX3027" fmla="*/ 2420945 w 4043559"/>
              <a:gd name="connsiteY3027" fmla="*/ 196542 h 5209445"/>
              <a:gd name="connsiteX3028" fmla="*/ 2453926 w 4043559"/>
              <a:gd name="connsiteY3028" fmla="*/ 225826 h 5209445"/>
              <a:gd name="connsiteX3029" fmla="*/ 2451150 w 4043559"/>
              <a:gd name="connsiteY3029" fmla="*/ 233534 h 5209445"/>
              <a:gd name="connsiteX3030" fmla="*/ 2470014 w 4043559"/>
              <a:gd name="connsiteY3030" fmla="*/ 268181 h 5209445"/>
              <a:gd name="connsiteX3031" fmla="*/ 2485855 w 4043559"/>
              <a:gd name="connsiteY3031" fmla="*/ 277364 h 5209445"/>
              <a:gd name="connsiteX3032" fmla="*/ 2489494 w 4043559"/>
              <a:gd name="connsiteY3032" fmla="*/ 276933 h 5209445"/>
              <a:gd name="connsiteX3033" fmla="*/ 2499544 w 4043559"/>
              <a:gd name="connsiteY3033" fmla="*/ 268366 h 5209445"/>
              <a:gd name="connsiteX3034" fmla="*/ 2503179 w 4043559"/>
              <a:gd name="connsiteY3034" fmla="*/ 267934 h 5209445"/>
              <a:gd name="connsiteX3035" fmla="*/ 2511315 w 4043559"/>
              <a:gd name="connsiteY3035" fmla="*/ 274345 h 5209445"/>
              <a:gd name="connsiteX3036" fmla="*/ 2511816 w 4043559"/>
              <a:gd name="connsiteY3036" fmla="*/ 278574 h 5209445"/>
              <a:gd name="connsiteX3037" fmla="*/ 2547955 w 4043559"/>
              <a:gd name="connsiteY3037" fmla="*/ 255579 h 5209445"/>
              <a:gd name="connsiteX3038" fmla="*/ 2580918 w 4043559"/>
              <a:gd name="connsiteY3038" fmla="*/ 262904 h 5209445"/>
              <a:gd name="connsiteX3039" fmla="*/ 2639523 w 4043559"/>
              <a:gd name="connsiteY3039" fmla="*/ 229940 h 5209445"/>
              <a:gd name="connsiteX3040" fmla="*/ 2639522 w 4043559"/>
              <a:gd name="connsiteY3040" fmla="*/ 226610 h 5209445"/>
              <a:gd name="connsiteX3041" fmla="*/ 2665161 w 4043559"/>
              <a:gd name="connsiteY3041" fmla="*/ 259240 h 5209445"/>
              <a:gd name="connsiteX3042" fmla="*/ 2679811 w 4043559"/>
              <a:gd name="connsiteY3042" fmla="*/ 259239 h 5209445"/>
              <a:gd name="connsiteX3043" fmla="*/ 2690799 w 4043559"/>
              <a:gd name="connsiteY3043" fmla="*/ 248254 h 5209445"/>
              <a:gd name="connsiteX3044" fmla="*/ 2701788 w 4043559"/>
              <a:gd name="connsiteY3044" fmla="*/ 248254 h 5209445"/>
              <a:gd name="connsiteX3045" fmla="*/ 2720102 w 4043559"/>
              <a:gd name="connsiteY3045" fmla="*/ 262904 h 5209445"/>
              <a:gd name="connsiteX3046" fmla="*/ 2738415 w 4043559"/>
              <a:gd name="connsiteY3046" fmla="*/ 262903 h 5209445"/>
              <a:gd name="connsiteX3047" fmla="*/ 2738415 w 4043559"/>
              <a:gd name="connsiteY3047" fmla="*/ 255579 h 5209445"/>
              <a:gd name="connsiteX3048" fmla="*/ 2723765 w 4043559"/>
              <a:gd name="connsiteY3048" fmla="*/ 237265 h 5209445"/>
              <a:gd name="connsiteX3049" fmla="*/ 2731090 w 4043559"/>
              <a:gd name="connsiteY3049" fmla="*/ 229940 h 5209445"/>
              <a:gd name="connsiteX3050" fmla="*/ 2767718 w 4043559"/>
              <a:gd name="connsiteY3050" fmla="*/ 270229 h 5209445"/>
              <a:gd name="connsiteX3051" fmla="*/ 2793356 w 4043559"/>
              <a:gd name="connsiteY3051" fmla="*/ 273892 h 5209445"/>
              <a:gd name="connsiteX3052" fmla="*/ 2793356 w 4043559"/>
              <a:gd name="connsiteY3052" fmla="*/ 292206 h 5209445"/>
              <a:gd name="connsiteX3053" fmla="*/ 2789695 w 4043559"/>
              <a:gd name="connsiteY3053" fmla="*/ 292205 h 5209445"/>
              <a:gd name="connsiteX3054" fmla="*/ 2778706 w 4043559"/>
              <a:gd name="connsiteY3054" fmla="*/ 284881 h 5209445"/>
              <a:gd name="connsiteX3055" fmla="*/ 2775042 w 4043559"/>
              <a:gd name="connsiteY3055" fmla="*/ 314180 h 5209445"/>
              <a:gd name="connsiteX3056" fmla="*/ 2782817 w 4043559"/>
              <a:gd name="connsiteY3056" fmla="*/ 316772 h 5209445"/>
              <a:gd name="connsiteX3057" fmla="*/ 2786983 w 4043559"/>
              <a:gd name="connsiteY3057" fmla="*/ 317368 h 5209445"/>
              <a:gd name="connsiteX3058" fmla="*/ 2793355 w 4043559"/>
              <a:gd name="connsiteY3058" fmla="*/ 314180 h 5209445"/>
              <a:gd name="connsiteX3059" fmla="*/ 2808009 w 4043559"/>
              <a:gd name="connsiteY3059" fmla="*/ 317844 h 5209445"/>
              <a:gd name="connsiteX3060" fmla="*/ 2819643 w 4043559"/>
              <a:gd name="connsiteY3060" fmla="*/ 310475 h 5209445"/>
              <a:gd name="connsiteX3061" fmla="*/ 2812897 w 4043559"/>
              <a:gd name="connsiteY3061" fmla="*/ 302232 h 5209445"/>
              <a:gd name="connsiteX3062" fmla="*/ 2807404 w 4043559"/>
              <a:gd name="connsiteY3062" fmla="*/ 293078 h 5209445"/>
              <a:gd name="connsiteX3063" fmla="*/ 2814729 w 4043559"/>
              <a:gd name="connsiteY3063" fmla="*/ 289414 h 5209445"/>
              <a:gd name="connsiteX3064" fmla="*/ 2826323 w 4043559"/>
              <a:gd name="connsiteY3064" fmla="*/ 296791 h 5209445"/>
              <a:gd name="connsiteX3065" fmla="*/ 2826322 w 4043559"/>
              <a:gd name="connsiteY3065" fmla="*/ 277552 h 5209445"/>
              <a:gd name="connsiteX3066" fmla="*/ 2804345 w 4043559"/>
              <a:gd name="connsiteY3066" fmla="*/ 248254 h 5209445"/>
              <a:gd name="connsiteX3067" fmla="*/ 2811670 w 4043559"/>
              <a:gd name="connsiteY3067" fmla="*/ 244590 h 5209445"/>
              <a:gd name="connsiteX3068" fmla="*/ 2851961 w 4043559"/>
              <a:gd name="connsiteY3068" fmla="*/ 270228 h 5209445"/>
              <a:gd name="connsiteX3069" fmla="*/ 2870274 w 4043559"/>
              <a:gd name="connsiteY3069" fmla="*/ 317844 h 5209445"/>
              <a:gd name="connsiteX3070" fmla="*/ 2877598 w 4043559"/>
              <a:gd name="connsiteY3070" fmla="*/ 321508 h 5209445"/>
              <a:gd name="connsiteX3071" fmla="*/ 2895913 w 4043559"/>
              <a:gd name="connsiteY3071" fmla="*/ 317844 h 5209445"/>
              <a:gd name="connsiteX3072" fmla="*/ 2947192 w 4043559"/>
              <a:gd name="connsiteY3072" fmla="*/ 380109 h 5209445"/>
              <a:gd name="connsiteX3073" fmla="*/ 2943528 w 4043559"/>
              <a:gd name="connsiteY3073" fmla="*/ 394762 h 5209445"/>
              <a:gd name="connsiteX3074" fmla="*/ 2972830 w 4043559"/>
              <a:gd name="connsiteY3074" fmla="*/ 427725 h 5209445"/>
              <a:gd name="connsiteX3075" fmla="*/ 2969166 w 4043559"/>
              <a:gd name="connsiteY3075" fmla="*/ 435054 h 5209445"/>
              <a:gd name="connsiteX3076" fmla="*/ 2983819 w 4043559"/>
              <a:gd name="connsiteY3076" fmla="*/ 471680 h 5209445"/>
              <a:gd name="connsiteX3077" fmla="*/ 2998469 w 4043559"/>
              <a:gd name="connsiteY3077" fmla="*/ 482666 h 5209445"/>
              <a:gd name="connsiteX3078" fmla="*/ 3002133 w 4043559"/>
              <a:gd name="connsiteY3078" fmla="*/ 482666 h 5209445"/>
              <a:gd name="connsiteX3079" fmla="*/ 3013122 w 4043559"/>
              <a:gd name="connsiteY3079" fmla="*/ 475341 h 5209445"/>
              <a:gd name="connsiteX3080" fmla="*/ 3016782 w 4043559"/>
              <a:gd name="connsiteY3080" fmla="*/ 475341 h 5209445"/>
              <a:gd name="connsiteX3081" fmla="*/ 3024107 w 4043559"/>
              <a:gd name="connsiteY3081" fmla="*/ 482666 h 5209445"/>
              <a:gd name="connsiteX3082" fmla="*/ 3024108 w 4043559"/>
              <a:gd name="connsiteY3082" fmla="*/ 497318 h 5209445"/>
              <a:gd name="connsiteX3083" fmla="*/ 3018614 w 4043559"/>
              <a:gd name="connsiteY3083" fmla="*/ 517464 h 5209445"/>
              <a:gd name="connsiteX3084" fmla="*/ 3018074 w 4043559"/>
              <a:gd name="connsiteY3084" fmla="*/ 520165 h 5209445"/>
              <a:gd name="connsiteX3085" fmla="*/ 3019841 w 4043559"/>
              <a:gd name="connsiteY3085" fmla="*/ 520165 h 5209445"/>
              <a:gd name="connsiteX3086" fmla="*/ 3027166 w 4043559"/>
              <a:gd name="connsiteY3086" fmla="*/ 527490 h 5209445"/>
              <a:gd name="connsiteX3087" fmla="*/ 3027166 w 4043559"/>
              <a:gd name="connsiteY3087" fmla="*/ 541769 h 5209445"/>
              <a:gd name="connsiteX3088" fmla="*/ 3035389 w 4043559"/>
              <a:gd name="connsiteY3088" fmla="*/ 541769 h 5209445"/>
              <a:gd name="connsiteX3089" fmla="*/ 3035388 w 4043559"/>
              <a:gd name="connsiteY3089" fmla="*/ 534445 h 5209445"/>
              <a:gd name="connsiteX3090" fmla="*/ 3020739 w 4043559"/>
              <a:gd name="connsiteY3090" fmla="*/ 516131 h 5209445"/>
              <a:gd name="connsiteX3091" fmla="*/ 3028063 w 4043559"/>
              <a:gd name="connsiteY3091" fmla="*/ 508807 h 5209445"/>
              <a:gd name="connsiteX3092" fmla="*/ 3064691 w 4043559"/>
              <a:gd name="connsiteY3092" fmla="*/ 549095 h 5209445"/>
              <a:gd name="connsiteX3093" fmla="*/ 3090329 w 4043559"/>
              <a:gd name="connsiteY3093" fmla="*/ 552759 h 5209445"/>
              <a:gd name="connsiteX3094" fmla="*/ 3090329 w 4043559"/>
              <a:gd name="connsiteY3094" fmla="*/ 571072 h 5209445"/>
              <a:gd name="connsiteX3095" fmla="*/ 3086668 w 4043559"/>
              <a:gd name="connsiteY3095" fmla="*/ 571073 h 5209445"/>
              <a:gd name="connsiteX3096" fmla="*/ 3075679 w 4043559"/>
              <a:gd name="connsiteY3096" fmla="*/ 563748 h 5209445"/>
              <a:gd name="connsiteX3097" fmla="*/ 3072015 w 4043559"/>
              <a:gd name="connsiteY3097" fmla="*/ 593047 h 5209445"/>
              <a:gd name="connsiteX3098" fmla="*/ 3083004 w 4043559"/>
              <a:gd name="connsiteY3098" fmla="*/ 596710 h 5209445"/>
              <a:gd name="connsiteX3099" fmla="*/ 3090329 w 4043559"/>
              <a:gd name="connsiteY3099" fmla="*/ 593047 h 5209445"/>
              <a:gd name="connsiteX3100" fmla="*/ 3104982 w 4043559"/>
              <a:gd name="connsiteY3100" fmla="*/ 596711 h 5209445"/>
              <a:gd name="connsiteX3101" fmla="*/ 3123295 w 4043559"/>
              <a:gd name="connsiteY3101" fmla="*/ 582061 h 5209445"/>
              <a:gd name="connsiteX3102" fmla="*/ 3123295 w 4043559"/>
              <a:gd name="connsiteY3102" fmla="*/ 556419 h 5209445"/>
              <a:gd name="connsiteX3103" fmla="*/ 3101318 w 4043559"/>
              <a:gd name="connsiteY3103" fmla="*/ 527121 h 5209445"/>
              <a:gd name="connsiteX3104" fmla="*/ 3108642 w 4043559"/>
              <a:gd name="connsiteY3104" fmla="*/ 523456 h 5209445"/>
              <a:gd name="connsiteX3105" fmla="*/ 3148933 w 4043559"/>
              <a:gd name="connsiteY3105" fmla="*/ 549095 h 5209445"/>
              <a:gd name="connsiteX3106" fmla="*/ 3167248 w 4043559"/>
              <a:gd name="connsiteY3106" fmla="*/ 596710 h 5209445"/>
              <a:gd name="connsiteX3107" fmla="*/ 3174571 w 4043559"/>
              <a:gd name="connsiteY3107" fmla="*/ 600375 h 5209445"/>
              <a:gd name="connsiteX3108" fmla="*/ 3192886 w 4043559"/>
              <a:gd name="connsiteY3108" fmla="*/ 596710 h 5209445"/>
              <a:gd name="connsiteX3109" fmla="*/ 3244165 w 4043559"/>
              <a:gd name="connsiteY3109" fmla="*/ 658976 h 5209445"/>
              <a:gd name="connsiteX3110" fmla="*/ 3240501 w 4043559"/>
              <a:gd name="connsiteY3110" fmla="*/ 673629 h 5209445"/>
              <a:gd name="connsiteX3111" fmla="*/ 3269803 w 4043559"/>
              <a:gd name="connsiteY3111" fmla="*/ 706592 h 5209445"/>
              <a:gd name="connsiteX3112" fmla="*/ 3266139 w 4043559"/>
              <a:gd name="connsiteY3112" fmla="*/ 713920 h 5209445"/>
              <a:gd name="connsiteX3113" fmla="*/ 3280792 w 4043559"/>
              <a:gd name="connsiteY3113" fmla="*/ 750548 h 5209445"/>
              <a:gd name="connsiteX3114" fmla="*/ 3295442 w 4043559"/>
              <a:gd name="connsiteY3114" fmla="*/ 761532 h 5209445"/>
              <a:gd name="connsiteX3115" fmla="*/ 3299106 w 4043559"/>
              <a:gd name="connsiteY3115" fmla="*/ 761532 h 5209445"/>
              <a:gd name="connsiteX3116" fmla="*/ 3310095 w 4043559"/>
              <a:gd name="connsiteY3116" fmla="*/ 754208 h 5209445"/>
              <a:gd name="connsiteX3117" fmla="*/ 3313755 w 4043559"/>
              <a:gd name="connsiteY3117" fmla="*/ 754208 h 5209445"/>
              <a:gd name="connsiteX3118" fmla="*/ 3319803 w 4043559"/>
              <a:gd name="connsiteY3118" fmla="*/ 760255 h 5209445"/>
              <a:gd name="connsiteX3119" fmla="*/ 3355762 w 4043559"/>
              <a:gd name="connsiteY3119" fmla="*/ 783137 h 5209445"/>
              <a:gd name="connsiteX3120" fmla="*/ 3374075 w 4043559"/>
              <a:gd name="connsiteY3120" fmla="*/ 830752 h 5209445"/>
              <a:gd name="connsiteX3121" fmla="*/ 3381400 w 4043559"/>
              <a:gd name="connsiteY3121" fmla="*/ 834417 h 5209445"/>
              <a:gd name="connsiteX3122" fmla="*/ 3399713 w 4043559"/>
              <a:gd name="connsiteY3122" fmla="*/ 830752 h 5209445"/>
              <a:gd name="connsiteX3123" fmla="*/ 3450993 w 4043559"/>
              <a:gd name="connsiteY3123" fmla="*/ 893018 h 5209445"/>
              <a:gd name="connsiteX3124" fmla="*/ 3447329 w 4043559"/>
              <a:gd name="connsiteY3124" fmla="*/ 907671 h 5209445"/>
              <a:gd name="connsiteX3125" fmla="*/ 3476632 w 4043559"/>
              <a:gd name="connsiteY3125" fmla="*/ 940634 h 5209445"/>
              <a:gd name="connsiteX3126" fmla="*/ 3472968 w 4043559"/>
              <a:gd name="connsiteY3126" fmla="*/ 947962 h 5209445"/>
              <a:gd name="connsiteX3127" fmla="*/ 3487620 w 4043559"/>
              <a:gd name="connsiteY3127" fmla="*/ 984589 h 5209445"/>
              <a:gd name="connsiteX3128" fmla="*/ 3502270 w 4043559"/>
              <a:gd name="connsiteY3128" fmla="*/ 995574 h 5209445"/>
              <a:gd name="connsiteX3129" fmla="*/ 3505934 w 4043559"/>
              <a:gd name="connsiteY3129" fmla="*/ 995574 h 5209445"/>
              <a:gd name="connsiteX3130" fmla="*/ 3516923 w 4043559"/>
              <a:gd name="connsiteY3130" fmla="*/ 988250 h 5209445"/>
              <a:gd name="connsiteX3131" fmla="*/ 3520584 w 4043559"/>
              <a:gd name="connsiteY3131" fmla="*/ 988249 h 5209445"/>
              <a:gd name="connsiteX3132" fmla="*/ 3527908 w 4043559"/>
              <a:gd name="connsiteY3132" fmla="*/ 995574 h 5209445"/>
              <a:gd name="connsiteX3133" fmla="*/ 3527908 w 4043559"/>
              <a:gd name="connsiteY3133" fmla="*/ 1010227 h 5209445"/>
              <a:gd name="connsiteX3134" fmla="*/ 3520584 w 4043559"/>
              <a:gd name="connsiteY3134" fmla="*/ 1039530 h 5209445"/>
              <a:gd name="connsiteX3135" fmla="*/ 3553550 w 4043559"/>
              <a:gd name="connsiteY3135" fmla="*/ 1087146 h 5209445"/>
              <a:gd name="connsiteX3136" fmla="*/ 3560874 w 4043559"/>
              <a:gd name="connsiteY3136" fmla="*/ 1131097 h 5209445"/>
              <a:gd name="connsiteX3137" fmla="*/ 3552175 w 4043559"/>
              <a:gd name="connsiteY3137" fmla="*/ 1149869 h 5209445"/>
              <a:gd name="connsiteX3138" fmla="*/ 3545118 w 4043559"/>
              <a:gd name="connsiteY3138" fmla="*/ 1157239 h 5209445"/>
              <a:gd name="connsiteX3139" fmla="*/ 3563717 w 4043559"/>
              <a:gd name="connsiteY3139" fmla="*/ 1174676 h 5209445"/>
              <a:gd name="connsiteX3140" fmla="*/ 3560053 w 4043559"/>
              <a:gd name="connsiteY3140" fmla="*/ 1182004 h 5209445"/>
              <a:gd name="connsiteX3141" fmla="*/ 3574706 w 4043559"/>
              <a:gd name="connsiteY3141" fmla="*/ 1218631 h 5209445"/>
              <a:gd name="connsiteX3142" fmla="*/ 3589356 w 4043559"/>
              <a:gd name="connsiteY3142" fmla="*/ 1229616 h 5209445"/>
              <a:gd name="connsiteX3143" fmla="*/ 3593020 w 4043559"/>
              <a:gd name="connsiteY3143" fmla="*/ 1229616 h 5209445"/>
              <a:gd name="connsiteX3144" fmla="*/ 3604009 w 4043559"/>
              <a:gd name="connsiteY3144" fmla="*/ 1222291 h 5209445"/>
              <a:gd name="connsiteX3145" fmla="*/ 3607670 w 4043559"/>
              <a:gd name="connsiteY3145" fmla="*/ 1222291 h 5209445"/>
              <a:gd name="connsiteX3146" fmla="*/ 3614994 w 4043559"/>
              <a:gd name="connsiteY3146" fmla="*/ 1229616 h 5209445"/>
              <a:gd name="connsiteX3147" fmla="*/ 3614994 w 4043559"/>
              <a:gd name="connsiteY3147" fmla="*/ 1244269 h 5209445"/>
              <a:gd name="connsiteX3148" fmla="*/ 3607670 w 4043559"/>
              <a:gd name="connsiteY3148" fmla="*/ 1273572 h 5209445"/>
              <a:gd name="connsiteX3149" fmla="*/ 3615911 w 4043559"/>
              <a:gd name="connsiteY3149" fmla="*/ 1297836 h 5209445"/>
              <a:gd name="connsiteX3150" fmla="*/ 3623673 w 4043559"/>
              <a:gd name="connsiteY3150" fmla="*/ 1305167 h 5209445"/>
              <a:gd name="connsiteX3151" fmla="*/ 3633284 w 4043559"/>
              <a:gd name="connsiteY3151" fmla="*/ 1300483 h 5209445"/>
              <a:gd name="connsiteX3152" fmla="*/ 3644782 w 4043559"/>
              <a:gd name="connsiteY3152" fmla="*/ 1320036 h 5209445"/>
              <a:gd name="connsiteX3153" fmla="*/ 3632302 w 4043559"/>
              <a:gd name="connsiteY3153" fmla="*/ 1307742 h 5209445"/>
              <a:gd name="connsiteX3154" fmla="*/ 3627386 w 4043559"/>
              <a:gd name="connsiteY3154" fmla="*/ 1308674 h 5209445"/>
              <a:gd name="connsiteX3155" fmla="*/ 3640635 w 4043559"/>
              <a:gd name="connsiteY3155" fmla="*/ 1321188 h 5209445"/>
              <a:gd name="connsiteX3156" fmla="*/ 3641510 w 4043559"/>
              <a:gd name="connsiteY3156" fmla="*/ 1325557 h 5209445"/>
              <a:gd name="connsiteX3157" fmla="*/ 3644859 w 4043559"/>
              <a:gd name="connsiteY3157" fmla="*/ 1324226 h 5209445"/>
              <a:gd name="connsiteX3158" fmla="*/ 3645306 w 4043559"/>
              <a:gd name="connsiteY3158" fmla="*/ 1320926 h 5209445"/>
              <a:gd name="connsiteX3159" fmla="*/ 3666340 w 4043559"/>
              <a:gd name="connsiteY3159" fmla="*/ 1356698 h 5209445"/>
              <a:gd name="connsiteX3160" fmla="*/ 3680857 w 4043559"/>
              <a:gd name="connsiteY3160" fmla="*/ 1358661 h 5209445"/>
              <a:gd name="connsiteX3161" fmla="*/ 3693218 w 4043559"/>
              <a:gd name="connsiteY3161" fmla="*/ 1349247 h 5209445"/>
              <a:gd name="connsiteX3162" fmla="*/ 3704108 w 4043559"/>
              <a:gd name="connsiteY3162" fmla="*/ 1350719 h 5209445"/>
              <a:gd name="connsiteX3163" fmla="*/ 3720293 w 4043559"/>
              <a:gd name="connsiteY3163" fmla="*/ 1367692 h 5209445"/>
              <a:gd name="connsiteX3164" fmla="*/ 3738441 w 4043559"/>
              <a:gd name="connsiteY3164" fmla="*/ 1370147 h 5209445"/>
              <a:gd name="connsiteX3165" fmla="*/ 3739423 w 4043559"/>
              <a:gd name="connsiteY3165" fmla="*/ 1362888 h 5209445"/>
              <a:gd name="connsiteX3166" fmla="*/ 3727360 w 4043559"/>
              <a:gd name="connsiteY3166" fmla="*/ 1342776 h 5209445"/>
              <a:gd name="connsiteX3167" fmla="*/ 3735600 w 4043559"/>
              <a:gd name="connsiteY3167" fmla="*/ 1336499 h 5209445"/>
              <a:gd name="connsiteX3168" fmla="*/ 3766498 w 4043559"/>
              <a:gd name="connsiteY3168" fmla="*/ 1381332 h 5209445"/>
              <a:gd name="connsiteX3169" fmla="*/ 3791413 w 4043559"/>
              <a:gd name="connsiteY3169" fmla="*/ 1388400 h 5209445"/>
              <a:gd name="connsiteX3170" fmla="*/ 3788959 w 4043559"/>
              <a:gd name="connsiteY3170" fmla="*/ 1406548 h 5209445"/>
              <a:gd name="connsiteX3171" fmla="*/ 3785331 w 4043559"/>
              <a:gd name="connsiteY3171" fmla="*/ 1406057 h 5209445"/>
              <a:gd name="connsiteX3172" fmla="*/ 3775424 w 4043559"/>
              <a:gd name="connsiteY3172" fmla="*/ 1397325 h 5209445"/>
              <a:gd name="connsiteX3173" fmla="*/ 3767866 w 4043559"/>
              <a:gd name="connsiteY3173" fmla="*/ 1425869 h 5209445"/>
              <a:gd name="connsiteX3174" fmla="*/ 3778264 w 4043559"/>
              <a:gd name="connsiteY3174" fmla="*/ 1430973 h 5209445"/>
              <a:gd name="connsiteX3175" fmla="*/ 3786014 w 4043559"/>
              <a:gd name="connsiteY3175" fmla="*/ 1428323 h 5209445"/>
              <a:gd name="connsiteX3176" fmla="*/ 3800043 w 4043559"/>
              <a:gd name="connsiteY3176" fmla="*/ 1433918 h 5209445"/>
              <a:gd name="connsiteX3177" fmla="*/ 3820155 w 4043559"/>
              <a:gd name="connsiteY3177" fmla="*/ 1421856 h 5209445"/>
              <a:gd name="connsiteX3178" fmla="*/ 3823591 w 4043559"/>
              <a:gd name="connsiteY3178" fmla="*/ 1396445 h 5209445"/>
              <a:gd name="connsiteX3179" fmla="*/ 3805740 w 4043559"/>
              <a:gd name="connsiteY3179" fmla="*/ 1364465 h 5209445"/>
              <a:gd name="connsiteX3180" fmla="*/ 3813489 w 4043559"/>
              <a:gd name="connsiteY3180" fmla="*/ 1361816 h 5209445"/>
              <a:gd name="connsiteX3181" fmla="*/ 3849981 w 4043559"/>
              <a:gd name="connsiteY3181" fmla="*/ 1392624 h 5209445"/>
              <a:gd name="connsiteX3182" fmla="*/ 3861747 w 4043559"/>
              <a:gd name="connsiteY3182" fmla="*/ 1442264 h 5209445"/>
              <a:gd name="connsiteX3183" fmla="*/ 3868514 w 4043559"/>
              <a:gd name="connsiteY3183" fmla="*/ 1446876 h 5209445"/>
              <a:gd name="connsiteX3184" fmla="*/ 3887154 w 4043559"/>
              <a:gd name="connsiteY3184" fmla="*/ 1445700 h 5209445"/>
              <a:gd name="connsiteX3185" fmla="*/ 3929625 w 4043559"/>
              <a:gd name="connsiteY3185" fmla="*/ 1514277 h 5209445"/>
              <a:gd name="connsiteX3186" fmla="*/ 3924030 w 4043559"/>
              <a:gd name="connsiteY3186" fmla="*/ 1528307 h 5209445"/>
              <a:gd name="connsiteX3187" fmla="*/ 3948651 w 4043559"/>
              <a:gd name="connsiteY3187" fmla="*/ 1564900 h 5209445"/>
              <a:gd name="connsiteX3188" fmla="*/ 3944038 w 4043559"/>
              <a:gd name="connsiteY3188" fmla="*/ 1571671 h 5209445"/>
              <a:gd name="connsiteX3189" fmla="*/ 3953649 w 4043559"/>
              <a:gd name="connsiteY3189" fmla="*/ 1609931 h 5209445"/>
              <a:gd name="connsiteX3190" fmla="*/ 3966694 w 4043559"/>
              <a:gd name="connsiteY3190" fmla="*/ 1622780 h 5209445"/>
              <a:gd name="connsiteX3191" fmla="*/ 3970325 w 4043559"/>
              <a:gd name="connsiteY3191" fmla="*/ 1623272 h 5209445"/>
              <a:gd name="connsiteX3192" fmla="*/ 3982196 w 4043559"/>
              <a:gd name="connsiteY3192" fmla="*/ 1617486 h 5209445"/>
              <a:gd name="connsiteX3193" fmla="*/ 3985824 w 4043559"/>
              <a:gd name="connsiteY3193" fmla="*/ 1617976 h 5209445"/>
              <a:gd name="connsiteX3194" fmla="*/ 3992101 w 4043559"/>
              <a:gd name="connsiteY3194" fmla="*/ 1626217 h 5209445"/>
              <a:gd name="connsiteX3195" fmla="*/ 3990137 w 4043559"/>
              <a:gd name="connsiteY3195" fmla="*/ 1640738 h 5209445"/>
              <a:gd name="connsiteX3196" fmla="*/ 3978951 w 4043559"/>
              <a:gd name="connsiteY3196" fmla="*/ 1668794 h 5209445"/>
              <a:gd name="connsiteX3197" fmla="*/ 4005238 w 4043559"/>
              <a:gd name="connsiteY3197" fmla="*/ 1720398 h 5209445"/>
              <a:gd name="connsiteX3198" fmla="*/ 4006606 w 4043559"/>
              <a:gd name="connsiteY3198" fmla="*/ 1764936 h 5209445"/>
              <a:gd name="connsiteX3199" fmla="*/ 3972167 w 4043559"/>
              <a:gd name="connsiteY3199" fmla="*/ 1800935 h 5209445"/>
              <a:gd name="connsiteX3200" fmla="*/ 3952251 w 4043559"/>
              <a:gd name="connsiteY3200" fmla="*/ 1838897 h 5209445"/>
              <a:gd name="connsiteX3201" fmla="*/ 3954896 w 4043559"/>
              <a:gd name="connsiteY3201" fmla="*/ 1846649 h 5209445"/>
              <a:gd name="connsiteX3202" fmla="*/ 3917022 w 4043559"/>
              <a:gd name="connsiteY3202" fmla="*/ 1908053 h 5209445"/>
              <a:gd name="connsiteX3203" fmla="*/ 3871889 w 4043559"/>
              <a:gd name="connsiteY3203" fmla="*/ 1968478 h 5209445"/>
              <a:gd name="connsiteX3204" fmla="*/ 3864139 w 4043559"/>
              <a:gd name="connsiteY3204" fmla="*/ 1971127 h 5209445"/>
              <a:gd name="connsiteX3205" fmla="*/ 3862966 w 4043559"/>
              <a:gd name="connsiteY3205" fmla="*/ 1952489 h 5209445"/>
              <a:gd name="connsiteX3206" fmla="*/ 3852076 w 4043559"/>
              <a:gd name="connsiteY3206" fmla="*/ 1951016 h 5209445"/>
              <a:gd name="connsiteX3207" fmla="*/ 3839700 w 4043559"/>
              <a:gd name="connsiteY3207" fmla="*/ 1967361 h 5209445"/>
              <a:gd name="connsiteX3208" fmla="*/ 3832050 w 4043559"/>
              <a:gd name="connsiteY3208" fmla="*/ 1969975 h 5209445"/>
              <a:gd name="connsiteX3209" fmla="*/ 3832069 w 4043559"/>
              <a:gd name="connsiteY3209" fmla="*/ 1970573 h 5209445"/>
              <a:gd name="connsiteX3210" fmla="*/ 3818234 w 4043559"/>
              <a:gd name="connsiteY3210" fmla="*/ 1990876 h 5209445"/>
              <a:gd name="connsiteX3211" fmla="*/ 3807344 w 4043559"/>
              <a:gd name="connsiteY3211" fmla="*/ 1989403 h 5209445"/>
              <a:gd name="connsiteX3212" fmla="*/ 3811636 w 4043559"/>
              <a:gd name="connsiteY3212" fmla="*/ 1976951 h 5209445"/>
              <a:gd name="connsiteX3213" fmla="*/ 3807731 w 4043559"/>
              <a:gd name="connsiteY3213" fmla="*/ 1978285 h 5209445"/>
              <a:gd name="connsiteX3214" fmla="*/ 3787091 w 4043559"/>
              <a:gd name="connsiteY3214" fmla="*/ 1997667 h 5209445"/>
              <a:gd name="connsiteX3215" fmla="*/ 3769588 w 4043559"/>
              <a:gd name="connsiteY3215" fmla="*/ 2000120 h 5209445"/>
              <a:gd name="connsiteX3216" fmla="*/ 3768593 w 4043559"/>
              <a:gd name="connsiteY3216" fmla="*/ 2002643 h 5209445"/>
              <a:gd name="connsiteX3217" fmla="*/ 3751865 w 4043559"/>
              <a:gd name="connsiteY3217" fmla="*/ 2017013 h 5209445"/>
              <a:gd name="connsiteX3218" fmla="*/ 3750392 w 4043559"/>
              <a:gd name="connsiteY3218" fmla="*/ 2019401 h 5209445"/>
              <a:gd name="connsiteX3219" fmla="*/ 3735717 w 4043559"/>
              <a:gd name="connsiteY3219" fmla="*/ 2046160 h 5209445"/>
              <a:gd name="connsiteX3220" fmla="*/ 3731719 w 4043559"/>
              <a:gd name="connsiteY3220" fmla="*/ 2049676 h 5209445"/>
              <a:gd name="connsiteX3221" fmla="*/ 3723460 w 4043559"/>
              <a:gd name="connsiteY3221" fmla="*/ 2063068 h 5209445"/>
              <a:gd name="connsiteX3222" fmla="*/ 3715710 w 4043559"/>
              <a:gd name="connsiteY3222" fmla="*/ 2065717 h 5209445"/>
              <a:gd name="connsiteX3223" fmla="*/ 3715593 w 4043559"/>
              <a:gd name="connsiteY3223" fmla="*/ 2063855 h 5209445"/>
              <a:gd name="connsiteX3224" fmla="*/ 3701107 w 4043559"/>
              <a:gd name="connsiteY3224" fmla="*/ 2076592 h 5209445"/>
              <a:gd name="connsiteX3225" fmla="*/ 3688426 w 4043559"/>
              <a:gd name="connsiteY3225" fmla="*/ 2095205 h 5209445"/>
              <a:gd name="connsiteX3226" fmla="*/ 3684008 w 4043559"/>
              <a:gd name="connsiteY3226" fmla="*/ 2127874 h 5209445"/>
              <a:gd name="connsiteX3227" fmla="*/ 3683936 w 4043559"/>
              <a:gd name="connsiteY3227" fmla="*/ 2127950 h 5209445"/>
              <a:gd name="connsiteX3228" fmla="*/ 3688726 w 4043559"/>
              <a:gd name="connsiteY3228" fmla="*/ 2128597 h 5209445"/>
              <a:gd name="connsiteX3229" fmla="*/ 3680485 w 4043559"/>
              <a:gd name="connsiteY3229" fmla="*/ 2134874 h 5209445"/>
              <a:gd name="connsiteX3230" fmla="*/ 3681004 w 4043559"/>
              <a:gd name="connsiteY3230" fmla="*/ 2131032 h 5209445"/>
              <a:gd name="connsiteX3231" fmla="*/ 3651692 w 4043559"/>
              <a:gd name="connsiteY3231" fmla="*/ 2161850 h 5209445"/>
              <a:gd name="connsiteX3232" fmla="*/ 3613659 w 4043559"/>
              <a:gd name="connsiteY3232" fmla="*/ 2210761 h 5209445"/>
              <a:gd name="connsiteX3233" fmla="*/ 3570078 w 4043559"/>
              <a:gd name="connsiteY3233" fmla="*/ 2241645 h 5209445"/>
              <a:gd name="connsiteX3234" fmla="*/ 3565299 w 4043559"/>
              <a:gd name="connsiteY3234" fmla="*/ 2248657 h 5209445"/>
              <a:gd name="connsiteX3235" fmla="*/ 3566502 w 4043559"/>
              <a:gd name="connsiteY3235" fmla="*/ 2252177 h 5209445"/>
              <a:gd name="connsiteX3236" fmla="*/ 3593838 w 4043559"/>
              <a:gd name="connsiteY3236" fmla="*/ 2259218 h 5209445"/>
              <a:gd name="connsiteX3237" fmla="*/ 3611902 w 4043559"/>
              <a:gd name="connsiteY3237" fmla="*/ 2275571 h 5209445"/>
              <a:gd name="connsiteX3238" fmla="*/ 3621070 w 4043559"/>
              <a:gd name="connsiteY3238" fmla="*/ 2259898 h 5209445"/>
              <a:gd name="connsiteX3239" fmla="*/ 3642014 w 4043559"/>
              <a:gd name="connsiteY3239" fmla="*/ 2255338 h 5209445"/>
              <a:gd name="connsiteX3240" fmla="*/ 3654868 w 4043559"/>
              <a:gd name="connsiteY3240" fmla="*/ 2242290 h 5209445"/>
              <a:gd name="connsiteX3241" fmla="*/ 3665758 w 4043559"/>
              <a:gd name="connsiteY3241" fmla="*/ 2243763 h 5209445"/>
              <a:gd name="connsiteX3242" fmla="*/ 3630338 w 4043559"/>
              <a:gd name="connsiteY3242" fmla="*/ 2287022 h 5209445"/>
              <a:gd name="connsiteX3243" fmla="*/ 3621557 w 4043559"/>
              <a:gd name="connsiteY3243" fmla="*/ 2284311 h 5209445"/>
              <a:gd name="connsiteX3244" fmla="*/ 3637334 w 4043559"/>
              <a:gd name="connsiteY3244" fmla="*/ 2298593 h 5209445"/>
              <a:gd name="connsiteX3245" fmla="*/ 3700058 w 4043559"/>
              <a:gd name="connsiteY3245" fmla="*/ 2347125 h 5209445"/>
              <a:gd name="connsiteX3246" fmla="*/ 3714711 w 4043559"/>
              <a:gd name="connsiteY3246" fmla="*/ 2376427 h 5209445"/>
              <a:gd name="connsiteX3247" fmla="*/ 3703723 w 4043559"/>
              <a:gd name="connsiteY3247" fmla="*/ 2380088 h 5209445"/>
              <a:gd name="connsiteX3248" fmla="*/ 3722036 w 4043559"/>
              <a:gd name="connsiteY3248" fmla="*/ 2431368 h 5209445"/>
              <a:gd name="connsiteX3249" fmla="*/ 3736685 w 4043559"/>
              <a:gd name="connsiteY3249" fmla="*/ 2457006 h 5209445"/>
              <a:gd name="connsiteX3250" fmla="*/ 3740349 w 4043559"/>
              <a:gd name="connsiteY3250" fmla="*/ 2486308 h 5209445"/>
              <a:gd name="connsiteX3251" fmla="*/ 3729361 w 4043559"/>
              <a:gd name="connsiteY3251" fmla="*/ 2504622 h 5209445"/>
              <a:gd name="connsiteX3252" fmla="*/ 3729361 w 4043559"/>
              <a:gd name="connsiteY3252" fmla="*/ 2508283 h 5209445"/>
              <a:gd name="connsiteX3253" fmla="*/ 3736685 w 4043559"/>
              <a:gd name="connsiteY3253" fmla="*/ 2530260 h 5209445"/>
              <a:gd name="connsiteX3254" fmla="*/ 3731853 w 4043559"/>
              <a:gd name="connsiteY3254" fmla="*/ 2538387 h 5209445"/>
              <a:gd name="connsiteX3255" fmla="*/ 3787144 w 4043559"/>
              <a:gd name="connsiteY3255" fmla="*/ 2581167 h 5209445"/>
              <a:gd name="connsiteX3256" fmla="*/ 3801797 w 4043559"/>
              <a:gd name="connsiteY3256" fmla="*/ 2610469 h 5209445"/>
              <a:gd name="connsiteX3257" fmla="*/ 3790808 w 4043559"/>
              <a:gd name="connsiteY3257" fmla="*/ 2614130 h 5209445"/>
              <a:gd name="connsiteX3258" fmla="*/ 3809122 w 4043559"/>
              <a:gd name="connsiteY3258" fmla="*/ 2665410 h 5209445"/>
              <a:gd name="connsiteX3259" fmla="*/ 3823771 w 4043559"/>
              <a:gd name="connsiteY3259" fmla="*/ 2691048 h 5209445"/>
              <a:gd name="connsiteX3260" fmla="*/ 3827435 w 4043559"/>
              <a:gd name="connsiteY3260" fmla="*/ 2720351 h 5209445"/>
              <a:gd name="connsiteX3261" fmla="*/ 3816447 w 4043559"/>
              <a:gd name="connsiteY3261" fmla="*/ 2738664 h 5209445"/>
              <a:gd name="connsiteX3262" fmla="*/ 3816446 w 4043559"/>
              <a:gd name="connsiteY3262" fmla="*/ 2742324 h 5209445"/>
              <a:gd name="connsiteX3263" fmla="*/ 3823771 w 4043559"/>
              <a:gd name="connsiteY3263" fmla="*/ 2764302 h 5209445"/>
              <a:gd name="connsiteX3264" fmla="*/ 3783483 w 4043559"/>
              <a:gd name="connsiteY3264" fmla="*/ 2811918 h 5209445"/>
              <a:gd name="connsiteX3265" fmla="*/ 3765170 w 4043559"/>
              <a:gd name="connsiteY3265" fmla="*/ 2848545 h 5209445"/>
              <a:gd name="connsiteX3266" fmla="*/ 3754181 w 4043559"/>
              <a:gd name="connsiteY3266" fmla="*/ 2844881 h 5209445"/>
              <a:gd name="connsiteX3267" fmla="*/ 3757842 w 4043559"/>
              <a:gd name="connsiteY3267" fmla="*/ 2819243 h 5209445"/>
              <a:gd name="connsiteX3268" fmla="*/ 3754181 w 4043559"/>
              <a:gd name="connsiteY3268" fmla="*/ 2804594 h 5209445"/>
              <a:gd name="connsiteX3269" fmla="*/ 3757842 w 4043559"/>
              <a:gd name="connsiteY3269" fmla="*/ 2778951 h 5209445"/>
              <a:gd name="connsiteX3270" fmla="*/ 3750517 w 4043559"/>
              <a:gd name="connsiteY3270" fmla="*/ 2778951 h 5209445"/>
              <a:gd name="connsiteX3271" fmla="*/ 3743192 w 4043559"/>
              <a:gd name="connsiteY3271" fmla="*/ 2811918 h 5209445"/>
              <a:gd name="connsiteX3272" fmla="*/ 3746853 w 4043559"/>
              <a:gd name="connsiteY3272" fmla="*/ 2819243 h 5209445"/>
              <a:gd name="connsiteX3273" fmla="*/ 3738033 w 4043559"/>
              <a:gd name="connsiteY3273" fmla="*/ 2857473 h 5209445"/>
              <a:gd name="connsiteX3274" fmla="*/ 3744356 w 4043559"/>
              <a:gd name="connsiteY3274" fmla="*/ 2856771 h 5209445"/>
              <a:gd name="connsiteX3275" fmla="*/ 3783793 w 4043559"/>
              <a:gd name="connsiteY3275" fmla="*/ 2865801 h 5209445"/>
              <a:gd name="connsiteX3276" fmla="*/ 3809200 w 4043559"/>
              <a:gd name="connsiteY3276" fmla="*/ 2869238 h 5209445"/>
              <a:gd name="connsiteX3277" fmla="*/ 3836079 w 4043559"/>
              <a:gd name="connsiteY3277" fmla="*/ 2861785 h 5209445"/>
              <a:gd name="connsiteX3278" fmla="*/ 3850600 w 4043559"/>
              <a:gd name="connsiteY3278" fmla="*/ 2863749 h 5209445"/>
              <a:gd name="connsiteX3279" fmla="*/ 3888070 w 4043559"/>
              <a:gd name="connsiteY3279" fmla="*/ 2887296 h 5209445"/>
              <a:gd name="connsiteX3280" fmla="*/ 3981549 w 4043559"/>
              <a:gd name="connsiteY3280" fmla="*/ 2988647 h 5209445"/>
              <a:gd name="connsiteX3281" fmla="*/ 3992143 w 4043559"/>
              <a:gd name="connsiteY3281" fmla="*/ 3019649 h 5209445"/>
              <a:gd name="connsiteX3282" fmla="*/ 3980762 w 4043559"/>
              <a:gd name="connsiteY3282" fmla="*/ 3021804 h 5209445"/>
              <a:gd name="connsiteX3283" fmla="*/ 3992038 w 4043559"/>
              <a:gd name="connsiteY3283" fmla="*/ 3075075 h 5209445"/>
              <a:gd name="connsiteX3284" fmla="*/ 4003118 w 4043559"/>
              <a:gd name="connsiteY3284" fmla="*/ 3102446 h 5209445"/>
              <a:gd name="connsiteX3285" fmla="*/ 4002822 w 4043559"/>
              <a:gd name="connsiteY3285" fmla="*/ 3131975 h 5209445"/>
              <a:gd name="connsiteX3286" fmla="*/ 3989478 w 4043559"/>
              <a:gd name="connsiteY3286" fmla="*/ 3148650 h 5209445"/>
              <a:gd name="connsiteX3287" fmla="*/ 3988988 w 4043559"/>
              <a:gd name="connsiteY3287" fmla="*/ 3152278 h 5209445"/>
              <a:gd name="connsiteX3288" fmla="*/ 3993300 w 4043559"/>
              <a:gd name="connsiteY3288" fmla="*/ 3175039 h 5209445"/>
              <a:gd name="connsiteX3289" fmla="*/ 3946995 w 4043559"/>
              <a:gd name="connsiteY3289" fmla="*/ 3216826 h 5209445"/>
              <a:gd name="connsiteX3290" fmla="*/ 3923937 w 4043559"/>
              <a:gd name="connsiteY3290" fmla="*/ 3250668 h 5209445"/>
              <a:gd name="connsiteX3291" fmla="*/ 3913538 w 4043559"/>
              <a:gd name="connsiteY3291" fmla="*/ 3245564 h 5209445"/>
              <a:gd name="connsiteX3292" fmla="*/ 3920602 w 4043559"/>
              <a:gd name="connsiteY3292" fmla="*/ 3220647 h 5209445"/>
              <a:gd name="connsiteX3293" fmla="*/ 3918938 w 4043559"/>
              <a:gd name="connsiteY3293" fmla="*/ 3205640 h 5209445"/>
              <a:gd name="connsiteX3294" fmla="*/ 3926003 w 4043559"/>
              <a:gd name="connsiteY3294" fmla="*/ 3180720 h 5209445"/>
              <a:gd name="connsiteX3295" fmla="*/ 3918744 w 4043559"/>
              <a:gd name="connsiteY3295" fmla="*/ 3179738 h 5209445"/>
              <a:gd name="connsiteX3296" fmla="*/ 3907066 w 4043559"/>
              <a:gd name="connsiteY3296" fmla="*/ 3211426 h 5209445"/>
              <a:gd name="connsiteX3297" fmla="*/ 3909713 w 4043559"/>
              <a:gd name="connsiteY3297" fmla="*/ 3219174 h 5209445"/>
              <a:gd name="connsiteX3298" fmla="*/ 3892445 w 4043559"/>
              <a:gd name="connsiteY3298" fmla="*/ 3264888 h 5209445"/>
              <a:gd name="connsiteX3299" fmla="*/ 3886744 w 4043559"/>
              <a:gd name="connsiteY3299" fmla="*/ 3334345 h 5209445"/>
              <a:gd name="connsiteX3300" fmla="*/ 3824920 w 4043559"/>
              <a:gd name="connsiteY3300" fmla="*/ 3518178 h 5209445"/>
              <a:gd name="connsiteX3301" fmla="*/ 3796269 w 4043559"/>
              <a:gd name="connsiteY3301" fmla="*/ 3566049 h 5209445"/>
              <a:gd name="connsiteX3302" fmla="*/ 3777333 w 4043559"/>
              <a:gd name="connsiteY3302" fmla="*/ 3596751 h 5209445"/>
              <a:gd name="connsiteX3303" fmla="*/ 3717487 w 4043559"/>
              <a:gd name="connsiteY3303" fmla="*/ 3629315 h 5209445"/>
              <a:gd name="connsiteX3304" fmla="*/ 3664606 w 4043559"/>
              <a:gd name="connsiteY3304" fmla="*/ 3692386 h 5209445"/>
              <a:gd name="connsiteX3305" fmla="*/ 3644985 w 4043559"/>
              <a:gd name="connsiteY3305" fmla="*/ 3700822 h 5209445"/>
              <a:gd name="connsiteX3306" fmla="*/ 3645475 w 4043559"/>
              <a:gd name="connsiteY3306" fmla="*/ 3697194 h 5209445"/>
              <a:gd name="connsiteX3307" fmla="*/ 3678542 w 4043559"/>
              <a:gd name="connsiteY3307" fmla="*/ 3616656 h 5209445"/>
              <a:gd name="connsiteX3308" fmla="*/ 3654527 w 4043559"/>
              <a:gd name="connsiteY3308" fmla="*/ 3641032 h 5209445"/>
              <a:gd name="connsiteX3309" fmla="*/ 3647840 w 4043559"/>
              <a:gd name="connsiteY3309" fmla="*/ 3660638 h 5209445"/>
              <a:gd name="connsiteX3310" fmla="*/ 3628904 w 4043559"/>
              <a:gd name="connsiteY3310" fmla="*/ 3691340 h 5209445"/>
              <a:gd name="connsiteX3311" fmla="*/ 3569059 w 4043559"/>
              <a:gd name="connsiteY3311" fmla="*/ 3723904 h 5209445"/>
              <a:gd name="connsiteX3312" fmla="*/ 3554692 w 4043559"/>
              <a:gd name="connsiteY3312" fmla="*/ 3739008 h 5209445"/>
              <a:gd name="connsiteX3313" fmla="*/ 3549524 w 4043559"/>
              <a:gd name="connsiteY3313" fmla="*/ 3750746 h 5209445"/>
              <a:gd name="connsiteX3314" fmla="*/ 3539650 w 4043559"/>
              <a:gd name="connsiteY3314" fmla="*/ 3754824 h 5209445"/>
              <a:gd name="connsiteX3315" fmla="*/ 3536743 w 4043559"/>
              <a:gd name="connsiteY3315" fmla="*/ 3757879 h 5209445"/>
              <a:gd name="connsiteX3316" fmla="*/ 3516176 w 4043559"/>
              <a:gd name="connsiteY3316" fmla="*/ 3786976 h 5209445"/>
              <a:gd name="connsiteX3317" fmla="*/ 3504696 w 4043559"/>
              <a:gd name="connsiteY3317" fmla="*/ 3791911 h 5209445"/>
              <a:gd name="connsiteX3318" fmla="*/ 3494483 w 4043559"/>
              <a:gd name="connsiteY3318" fmla="*/ 3802437 h 5209445"/>
              <a:gd name="connsiteX3319" fmla="*/ 3442582 w 4043559"/>
              <a:gd name="connsiteY3319" fmla="*/ 3858252 h 5209445"/>
              <a:gd name="connsiteX3320" fmla="*/ 3385579 w 4043559"/>
              <a:gd name="connsiteY3320" fmla="*/ 3924465 h 5209445"/>
              <a:gd name="connsiteX3321" fmla="*/ 3385087 w 4043559"/>
              <a:gd name="connsiteY3321" fmla="*/ 3928091 h 5209445"/>
              <a:gd name="connsiteX3322" fmla="*/ 3393223 w 4043559"/>
              <a:gd name="connsiteY3322" fmla="*/ 3977241 h 5209445"/>
              <a:gd name="connsiteX3323" fmla="*/ 3392241 w 4043559"/>
              <a:gd name="connsiteY3323" fmla="*/ 3984500 h 5209445"/>
              <a:gd name="connsiteX3324" fmla="*/ 3360258 w 4043559"/>
              <a:gd name="connsiteY3324" fmla="*/ 4002353 h 5209445"/>
              <a:gd name="connsiteX3325" fmla="*/ 3377039 w 4043559"/>
              <a:gd name="connsiteY3325" fmla="*/ 3960270 h 5209445"/>
              <a:gd name="connsiteX3326" fmla="*/ 3377530 w 4043559"/>
              <a:gd name="connsiteY3326" fmla="*/ 3956639 h 5209445"/>
              <a:gd name="connsiteX3327" fmla="*/ 3364485 w 4043559"/>
              <a:gd name="connsiteY3327" fmla="*/ 3943786 h 5209445"/>
              <a:gd name="connsiteX3328" fmla="*/ 3274024 w 4043559"/>
              <a:gd name="connsiteY3328" fmla="*/ 4038738 h 5209445"/>
              <a:gd name="connsiteX3329" fmla="*/ 3281282 w 4043559"/>
              <a:gd name="connsiteY3329" fmla="*/ 4039720 h 5209445"/>
              <a:gd name="connsiteX3330" fmla="*/ 3299922 w 4043559"/>
              <a:gd name="connsiteY3330" fmla="*/ 4038543 h 5209445"/>
              <a:gd name="connsiteX3331" fmla="*/ 3303062 w 4043559"/>
              <a:gd name="connsiteY3331" fmla="*/ 4042665 h 5209445"/>
              <a:gd name="connsiteX3332" fmla="*/ 3320525 w 4043559"/>
              <a:gd name="connsiteY3332" fmla="*/ 4022850 h 5209445"/>
              <a:gd name="connsiteX3333" fmla="*/ 3331415 w 4043559"/>
              <a:gd name="connsiteY3333" fmla="*/ 4024323 h 5209445"/>
              <a:gd name="connsiteX3334" fmla="*/ 3354858 w 4043559"/>
              <a:gd name="connsiteY3334" fmla="*/ 4042280 h 5209445"/>
              <a:gd name="connsiteX3335" fmla="*/ 3314634 w 4043559"/>
              <a:gd name="connsiteY3335" fmla="*/ 4066409 h 5209445"/>
              <a:gd name="connsiteX3336" fmla="*/ 3296485 w 4043559"/>
              <a:gd name="connsiteY3336" fmla="*/ 4063954 h 5209445"/>
              <a:gd name="connsiteX3337" fmla="*/ 3295994 w 4043559"/>
              <a:gd name="connsiteY3337" fmla="*/ 4067582 h 5209445"/>
              <a:gd name="connsiteX3338" fmla="*/ 3296680 w 4043559"/>
              <a:gd name="connsiteY3338" fmla="*/ 4089853 h 5209445"/>
              <a:gd name="connsiteX3339" fmla="*/ 3287948 w 4043559"/>
              <a:gd name="connsiteY3339" fmla="*/ 4099760 h 5209445"/>
              <a:gd name="connsiteX3340" fmla="*/ 3266660 w 4043559"/>
              <a:gd name="connsiteY3340" fmla="*/ 4093183 h 5209445"/>
              <a:gd name="connsiteX3341" fmla="*/ 3233695 w 4043559"/>
              <a:gd name="connsiteY3341" fmla="*/ 4118294 h 5209445"/>
              <a:gd name="connsiteX3342" fmla="*/ 3122631 w 4043559"/>
              <a:gd name="connsiteY3342" fmla="*/ 4228940 h 5209445"/>
              <a:gd name="connsiteX3343" fmla="*/ 3080935 w 4043559"/>
              <a:gd name="connsiteY3343" fmla="*/ 4263955 h 5209445"/>
              <a:gd name="connsiteX3344" fmla="*/ 3079953 w 4043559"/>
              <a:gd name="connsiteY3344" fmla="*/ 4271217 h 5209445"/>
              <a:gd name="connsiteX3345" fmla="*/ 3086233 w 4043559"/>
              <a:gd name="connsiteY3345" fmla="*/ 4279458 h 5209445"/>
              <a:gd name="connsiteX3346" fmla="*/ 3113604 w 4043559"/>
              <a:gd name="connsiteY3346" fmla="*/ 4268374 h 5209445"/>
              <a:gd name="connsiteX3347" fmla="*/ 3116249 w 4043559"/>
              <a:gd name="connsiteY3347" fmla="*/ 4276126 h 5209445"/>
              <a:gd name="connsiteX3348" fmla="*/ 3115759 w 4043559"/>
              <a:gd name="connsiteY3348" fmla="*/ 4279754 h 5209445"/>
              <a:gd name="connsiteX3349" fmla="*/ 3111720 w 4043559"/>
              <a:gd name="connsiteY3349" fmla="*/ 4281723 h 5209445"/>
              <a:gd name="connsiteX3350" fmla="*/ 3105484 w 4043559"/>
              <a:gd name="connsiteY3350" fmla="*/ 4291009 h 5209445"/>
              <a:gd name="connsiteX3351" fmla="*/ 3113304 w 4043559"/>
              <a:gd name="connsiteY3351" fmla="*/ 4297903 h 5209445"/>
              <a:gd name="connsiteX3352" fmla="*/ 3112322 w 4043559"/>
              <a:gd name="connsiteY3352" fmla="*/ 4305161 h 5209445"/>
              <a:gd name="connsiteX3353" fmla="*/ 3087585 w 4043559"/>
              <a:gd name="connsiteY3353" fmla="*/ 4331974 h 5209445"/>
              <a:gd name="connsiteX3354" fmla="*/ 3098551 w 4043559"/>
              <a:gd name="connsiteY3354" fmla="*/ 4342941 h 5209445"/>
              <a:gd name="connsiteX3355" fmla="*/ 3098551 w 4043559"/>
              <a:gd name="connsiteY3355" fmla="*/ 4346601 h 5209445"/>
              <a:gd name="connsiteX3356" fmla="*/ 3095362 w 4043559"/>
              <a:gd name="connsiteY3356" fmla="*/ 4348595 h 5209445"/>
              <a:gd name="connsiteX3357" fmla="*/ 3094563 w 4043559"/>
              <a:gd name="connsiteY3357" fmla="*/ 4354506 h 5209445"/>
              <a:gd name="connsiteX3358" fmla="*/ 3091770 w 4043559"/>
              <a:gd name="connsiteY3358" fmla="*/ 4350840 h 5209445"/>
              <a:gd name="connsiteX3359" fmla="*/ 3069249 w 4043559"/>
              <a:gd name="connsiteY3359" fmla="*/ 4364918 h 5209445"/>
              <a:gd name="connsiteX3360" fmla="*/ 3065585 w 4043559"/>
              <a:gd name="connsiteY3360" fmla="*/ 4361254 h 5209445"/>
              <a:gd name="connsiteX3361" fmla="*/ 3073522 w 4043559"/>
              <a:gd name="connsiteY3361" fmla="*/ 4343112 h 5209445"/>
              <a:gd name="connsiteX3362" fmla="*/ 3061894 w 4043559"/>
              <a:gd name="connsiteY3362" fmla="*/ 4350087 h 5209445"/>
              <a:gd name="connsiteX3363" fmla="*/ 3062385 w 4043559"/>
              <a:gd name="connsiteY3363" fmla="*/ 4346456 h 5209445"/>
              <a:gd name="connsiteX3364" fmla="*/ 3072098 w 4043559"/>
              <a:gd name="connsiteY3364" fmla="*/ 4329290 h 5209445"/>
              <a:gd name="connsiteX3365" fmla="*/ 3069452 w 4043559"/>
              <a:gd name="connsiteY3365" fmla="*/ 4321541 h 5209445"/>
              <a:gd name="connsiteX3366" fmla="*/ 3070434 w 4043559"/>
              <a:gd name="connsiteY3366" fmla="*/ 4314282 h 5209445"/>
              <a:gd name="connsiteX3367" fmla="*/ 3088092 w 4043559"/>
              <a:gd name="connsiteY3367" fmla="*/ 4320365 h 5209445"/>
              <a:gd name="connsiteX3368" fmla="*/ 3092701 w 4043559"/>
              <a:gd name="connsiteY3368" fmla="*/ 4313596 h 5209445"/>
              <a:gd name="connsiteX3369" fmla="*/ 3090126 w 4043559"/>
              <a:gd name="connsiteY3369" fmla="*/ 4311841 h 5209445"/>
              <a:gd name="connsiteX3370" fmla="*/ 3086041 w 4043559"/>
              <a:gd name="connsiteY3370" fmla="*/ 4316478 h 5209445"/>
              <a:gd name="connsiteX3371" fmla="*/ 3079356 w 4043559"/>
              <a:gd name="connsiteY3371" fmla="*/ 4304504 h 5209445"/>
              <a:gd name="connsiteX3372" fmla="*/ 3072398 w 4043559"/>
              <a:gd name="connsiteY3372" fmla="*/ 4299762 h 5209445"/>
              <a:gd name="connsiteX3373" fmla="*/ 3032856 w 4043559"/>
              <a:gd name="connsiteY3373" fmla="*/ 4346160 h 5209445"/>
              <a:gd name="connsiteX3374" fmla="*/ 3024125 w 4043559"/>
              <a:gd name="connsiteY3374" fmla="*/ 4356068 h 5209445"/>
              <a:gd name="connsiteX3375" fmla="*/ 3006468 w 4043559"/>
              <a:gd name="connsiteY3375" fmla="*/ 4349983 h 5209445"/>
              <a:gd name="connsiteX3376" fmla="*/ 2984883 w 4043559"/>
              <a:gd name="connsiteY3376" fmla="*/ 4372935 h 5209445"/>
              <a:gd name="connsiteX3377" fmla="*/ 2987532 w 4043559"/>
              <a:gd name="connsiteY3377" fmla="*/ 4380688 h 5209445"/>
              <a:gd name="connsiteX3378" fmla="*/ 2985568 w 4043559"/>
              <a:gd name="connsiteY3378" fmla="*/ 4395206 h 5209445"/>
              <a:gd name="connsiteX3379" fmla="*/ 2972715 w 4043559"/>
              <a:gd name="connsiteY3379" fmla="*/ 4408250 h 5209445"/>
              <a:gd name="connsiteX3380" fmla="*/ 2970751 w 4043559"/>
              <a:gd name="connsiteY3380" fmla="*/ 4422770 h 5209445"/>
              <a:gd name="connsiteX3381" fmla="*/ 2971924 w 4043559"/>
              <a:gd name="connsiteY3381" fmla="*/ 4441409 h 5209445"/>
              <a:gd name="connsiteX3382" fmla="*/ 2979186 w 4043559"/>
              <a:gd name="connsiteY3382" fmla="*/ 4442392 h 5209445"/>
              <a:gd name="connsiteX3383" fmla="*/ 3012448 w 4043559"/>
              <a:gd name="connsiteY3383" fmla="*/ 4387752 h 5209445"/>
              <a:gd name="connsiteX3384" fmla="*/ 3041291 w 4043559"/>
              <a:gd name="connsiteY3384" fmla="*/ 4365782 h 5209445"/>
              <a:gd name="connsiteX3385" fmla="*/ 3049041 w 4043559"/>
              <a:gd name="connsiteY3385" fmla="*/ 4363132 h 5209445"/>
              <a:gd name="connsiteX3386" fmla="*/ 3055320 w 4043559"/>
              <a:gd name="connsiteY3386" fmla="*/ 4371376 h 5209445"/>
              <a:gd name="connsiteX3387" fmla="*/ 3054830 w 4043559"/>
              <a:gd name="connsiteY3387" fmla="*/ 4375004 h 5209445"/>
              <a:gd name="connsiteX3388" fmla="*/ 3007539 w 4043559"/>
              <a:gd name="connsiteY3388" fmla="*/ 4424049 h 5209445"/>
              <a:gd name="connsiteX3389" fmla="*/ 3006557 w 4043559"/>
              <a:gd name="connsiteY3389" fmla="*/ 4431307 h 5209445"/>
              <a:gd name="connsiteX3390" fmla="*/ 3021565 w 4043559"/>
              <a:gd name="connsiteY3390" fmla="*/ 4429643 h 5209445"/>
              <a:gd name="connsiteX3391" fmla="*/ 3031963 w 4043559"/>
              <a:gd name="connsiteY3391" fmla="*/ 4434744 h 5209445"/>
              <a:gd name="connsiteX3392" fmla="*/ 3029999 w 4043559"/>
              <a:gd name="connsiteY3392" fmla="*/ 4449264 h 5209445"/>
              <a:gd name="connsiteX3393" fmla="*/ 2996544 w 4043559"/>
              <a:gd name="connsiteY3393" fmla="*/ 4478002 h 5209445"/>
              <a:gd name="connsiteX3394" fmla="*/ 2962106 w 4043559"/>
              <a:gd name="connsiteY3394" fmla="*/ 4514003 h 5209445"/>
              <a:gd name="connsiteX3395" fmla="*/ 2926986 w 4043559"/>
              <a:gd name="connsiteY3395" fmla="*/ 4527733 h 5209445"/>
              <a:gd name="connsiteX3396" fmla="*/ 2908050 w 4043559"/>
              <a:gd name="connsiteY3396" fmla="*/ 4558439 h 5209445"/>
              <a:gd name="connsiteX3397" fmla="*/ 2909223 w 4043559"/>
              <a:gd name="connsiteY3397" fmla="*/ 4577077 h 5209445"/>
              <a:gd name="connsiteX3398" fmla="*/ 2869490 w 4043559"/>
              <a:gd name="connsiteY3398" fmla="*/ 4597576 h 5209445"/>
              <a:gd name="connsiteX3399" fmla="*/ 2870667 w 4043559"/>
              <a:gd name="connsiteY3399" fmla="*/ 4616214 h 5209445"/>
              <a:gd name="connsiteX3400" fmla="*/ 2833088 w 4043559"/>
              <a:gd name="connsiteY3400" fmla="*/ 4648092 h 5209445"/>
              <a:gd name="connsiteX3401" fmla="*/ 2835544 w 4043559"/>
              <a:gd name="connsiteY3401" fmla="*/ 4629944 h 5209445"/>
              <a:gd name="connsiteX3402" fmla="*/ 2816608 w 4043559"/>
              <a:gd name="connsiteY3402" fmla="*/ 4660646 h 5209445"/>
              <a:gd name="connsiteX3403" fmla="*/ 2808858 w 4043559"/>
              <a:gd name="connsiteY3403" fmla="*/ 4663296 h 5209445"/>
              <a:gd name="connsiteX3404" fmla="*/ 2801596 w 4043559"/>
              <a:gd name="connsiteY3404" fmla="*/ 4662314 h 5209445"/>
              <a:gd name="connsiteX3405" fmla="*/ 2802087 w 4043559"/>
              <a:gd name="connsiteY3405" fmla="*/ 4658683 h 5209445"/>
              <a:gd name="connsiteX3406" fmla="*/ 2828581 w 4043559"/>
              <a:gd name="connsiteY3406" fmla="*/ 4599433 h 5209445"/>
              <a:gd name="connsiteX3407" fmla="*/ 2842416 w 4043559"/>
              <a:gd name="connsiteY3407" fmla="*/ 4579127 h 5209445"/>
              <a:gd name="connsiteX3408" fmla="*/ 2841926 w 4043559"/>
              <a:gd name="connsiteY3408" fmla="*/ 4579061 h 5209445"/>
              <a:gd name="connsiteX3409" fmla="*/ 2828936 w 4043559"/>
              <a:gd name="connsiteY3409" fmla="*/ 4592641 h 5209445"/>
              <a:gd name="connsiteX3410" fmla="*/ 2828410 w 4043559"/>
              <a:gd name="connsiteY3410" fmla="*/ 4593867 h 5209445"/>
              <a:gd name="connsiteX3411" fmla="*/ 2826713 w 4043559"/>
              <a:gd name="connsiteY3411" fmla="*/ 4594965 h 5209445"/>
              <a:gd name="connsiteX3412" fmla="*/ 2813677 w 4043559"/>
              <a:gd name="connsiteY3412" fmla="*/ 4608591 h 5209445"/>
              <a:gd name="connsiteX3413" fmla="*/ 2792985 w 4043559"/>
              <a:gd name="connsiteY3413" fmla="*/ 4616681 h 5209445"/>
              <a:gd name="connsiteX3414" fmla="*/ 2791988 w 4043559"/>
              <a:gd name="connsiteY3414" fmla="*/ 4624053 h 5209445"/>
              <a:gd name="connsiteX3415" fmla="*/ 2771264 w 4043559"/>
              <a:gd name="connsiteY3415" fmla="*/ 4632444 h 5209445"/>
              <a:gd name="connsiteX3416" fmla="*/ 2764907 w 4043559"/>
              <a:gd name="connsiteY3416" fmla="*/ 4641267 h 5209445"/>
              <a:gd name="connsiteX3417" fmla="*/ 2759621 w 4043559"/>
              <a:gd name="connsiteY3417" fmla="*/ 4653027 h 5209445"/>
              <a:gd name="connsiteX3418" fmla="*/ 2760794 w 4043559"/>
              <a:gd name="connsiteY3418" fmla="*/ 4671667 h 5209445"/>
              <a:gd name="connsiteX3419" fmla="*/ 2721061 w 4043559"/>
              <a:gd name="connsiteY3419" fmla="*/ 4692164 h 5209445"/>
              <a:gd name="connsiteX3420" fmla="*/ 2722238 w 4043559"/>
              <a:gd name="connsiteY3420" fmla="*/ 4710804 h 5209445"/>
              <a:gd name="connsiteX3421" fmla="*/ 2716739 w 4043559"/>
              <a:gd name="connsiteY3421" fmla="*/ 4717674 h 5209445"/>
              <a:gd name="connsiteX3422" fmla="*/ 2728602 w 4043559"/>
              <a:gd name="connsiteY3422" fmla="*/ 4737450 h 5209445"/>
              <a:gd name="connsiteX3423" fmla="*/ 2720851 w 4043559"/>
              <a:gd name="connsiteY3423" fmla="*/ 4740101 h 5209445"/>
              <a:gd name="connsiteX3424" fmla="*/ 2713593 w 4043559"/>
              <a:gd name="connsiteY3424" fmla="*/ 4739118 h 5209445"/>
              <a:gd name="connsiteX3425" fmla="*/ 2708286 w 4043559"/>
              <a:gd name="connsiteY3425" fmla="*/ 4728236 h 5209445"/>
              <a:gd name="connsiteX3426" fmla="*/ 2702222 w 4043559"/>
              <a:gd name="connsiteY3426" fmla="*/ 4735816 h 5209445"/>
              <a:gd name="connsiteX3427" fmla="*/ 2684659 w 4043559"/>
              <a:gd name="connsiteY3427" fmla="*/ 4742682 h 5209445"/>
              <a:gd name="connsiteX3428" fmla="*/ 2687115 w 4043559"/>
              <a:gd name="connsiteY3428" fmla="*/ 4724533 h 5209445"/>
              <a:gd name="connsiteX3429" fmla="*/ 2668179 w 4043559"/>
              <a:gd name="connsiteY3429" fmla="*/ 4755235 h 5209445"/>
              <a:gd name="connsiteX3430" fmla="*/ 2660429 w 4043559"/>
              <a:gd name="connsiteY3430" fmla="*/ 4757885 h 5209445"/>
              <a:gd name="connsiteX3431" fmla="*/ 2653167 w 4043559"/>
              <a:gd name="connsiteY3431" fmla="*/ 4756902 h 5209445"/>
              <a:gd name="connsiteX3432" fmla="*/ 2653658 w 4043559"/>
              <a:gd name="connsiteY3432" fmla="*/ 4753271 h 5209445"/>
              <a:gd name="connsiteX3433" fmla="*/ 2675512 w 4043559"/>
              <a:gd name="connsiteY3433" fmla="*/ 4704400 h 5209445"/>
              <a:gd name="connsiteX3434" fmla="*/ 2673962 w 4043559"/>
              <a:gd name="connsiteY3434" fmla="*/ 4704189 h 5209445"/>
              <a:gd name="connsiteX3435" fmla="*/ 2670825 w 4043559"/>
              <a:gd name="connsiteY3435" fmla="*/ 4700067 h 5209445"/>
              <a:gd name="connsiteX3436" fmla="*/ 2654832 w 4043559"/>
              <a:gd name="connsiteY3436" fmla="*/ 4708993 h 5209445"/>
              <a:gd name="connsiteX3437" fmla="*/ 2655027 w 4043559"/>
              <a:gd name="connsiteY3437" fmla="*/ 4734891 h 5209445"/>
              <a:gd name="connsiteX3438" fmla="*/ 2647768 w 4043559"/>
              <a:gd name="connsiteY3438" fmla="*/ 4733909 h 5209445"/>
              <a:gd name="connsiteX3439" fmla="*/ 2649731 w 4043559"/>
              <a:gd name="connsiteY3439" fmla="*/ 4719392 h 5209445"/>
              <a:gd name="connsiteX3440" fmla="*/ 2646100 w 4043559"/>
              <a:gd name="connsiteY3440" fmla="*/ 4718901 h 5209445"/>
              <a:gd name="connsiteX3441" fmla="*/ 2630110 w 4043559"/>
              <a:gd name="connsiteY3441" fmla="*/ 4727827 h 5209445"/>
              <a:gd name="connsiteX3442" fmla="*/ 2623186 w 4043559"/>
              <a:gd name="connsiteY3442" fmla="*/ 4726890 h 5209445"/>
              <a:gd name="connsiteX3443" fmla="*/ 2616188 w 4043559"/>
              <a:gd name="connsiteY3443" fmla="*/ 4729724 h 5209445"/>
              <a:gd name="connsiteX3444" fmla="*/ 2617170 w 4043559"/>
              <a:gd name="connsiteY3444" fmla="*/ 4722465 h 5209445"/>
              <a:gd name="connsiteX3445" fmla="*/ 2621368 w 4043559"/>
              <a:gd name="connsiteY3445" fmla="*/ 4718138 h 5209445"/>
              <a:gd name="connsiteX3446" fmla="*/ 2620276 w 4043559"/>
              <a:gd name="connsiteY3446" fmla="*/ 4711712 h 5209445"/>
              <a:gd name="connsiteX3447" fmla="*/ 2616990 w 4043559"/>
              <a:gd name="connsiteY3447" fmla="*/ 4708267 h 5209445"/>
              <a:gd name="connsiteX3448" fmla="*/ 2601668 w 4043559"/>
              <a:gd name="connsiteY3448" fmla="*/ 4727760 h 5209445"/>
              <a:gd name="connsiteX3449" fmla="*/ 2585062 w 4043559"/>
              <a:gd name="connsiteY3449" fmla="*/ 4758318 h 5209445"/>
              <a:gd name="connsiteX3450" fmla="*/ 2567879 w 4043559"/>
              <a:gd name="connsiteY3450" fmla="*/ 4781322 h 5209445"/>
              <a:gd name="connsiteX3451" fmla="*/ 2566825 w 4043559"/>
              <a:gd name="connsiteY3451" fmla="*/ 4785798 h 5209445"/>
              <a:gd name="connsiteX3452" fmla="*/ 2563225 w 4043559"/>
              <a:gd name="connsiteY3452" fmla="*/ 4787553 h 5209445"/>
              <a:gd name="connsiteX3453" fmla="*/ 2559674 w 4043559"/>
              <a:gd name="connsiteY3453" fmla="*/ 4792307 h 5209445"/>
              <a:gd name="connsiteX3454" fmla="*/ 2556044 w 4043559"/>
              <a:gd name="connsiteY3454" fmla="*/ 4791816 h 5209445"/>
              <a:gd name="connsiteX3455" fmla="*/ 2556360 w 4043559"/>
              <a:gd name="connsiteY3455" fmla="*/ 4790901 h 5209445"/>
              <a:gd name="connsiteX3456" fmla="*/ 2554957 w 4043559"/>
              <a:gd name="connsiteY3456" fmla="*/ 4791584 h 5209445"/>
              <a:gd name="connsiteX3457" fmla="*/ 2538075 w 4043559"/>
              <a:gd name="connsiteY3457" fmla="*/ 4789301 h 5209445"/>
              <a:gd name="connsiteX3458" fmla="*/ 2532791 w 4043559"/>
              <a:gd name="connsiteY3458" fmla="*/ 4799760 h 5209445"/>
              <a:gd name="connsiteX3459" fmla="*/ 2525533 w 4043559"/>
              <a:gd name="connsiteY3459" fmla="*/ 4798778 h 5209445"/>
              <a:gd name="connsiteX3460" fmla="*/ 2522396 w 4043559"/>
              <a:gd name="connsiteY3460" fmla="*/ 4794657 h 5209445"/>
              <a:gd name="connsiteX3461" fmla="*/ 2506403 w 4043559"/>
              <a:gd name="connsiteY3461" fmla="*/ 4803582 h 5209445"/>
              <a:gd name="connsiteX3462" fmla="*/ 2506598 w 4043559"/>
              <a:gd name="connsiteY3462" fmla="*/ 4829481 h 5209445"/>
              <a:gd name="connsiteX3463" fmla="*/ 2499339 w 4043559"/>
              <a:gd name="connsiteY3463" fmla="*/ 4828499 h 5209445"/>
              <a:gd name="connsiteX3464" fmla="*/ 2501302 w 4043559"/>
              <a:gd name="connsiteY3464" fmla="*/ 4813981 h 5209445"/>
              <a:gd name="connsiteX3465" fmla="*/ 2497671 w 4043559"/>
              <a:gd name="connsiteY3465" fmla="*/ 4813490 h 5209445"/>
              <a:gd name="connsiteX3466" fmla="*/ 2481681 w 4043559"/>
              <a:gd name="connsiteY3466" fmla="*/ 4822416 h 5209445"/>
              <a:gd name="connsiteX3467" fmla="*/ 2474419 w 4043559"/>
              <a:gd name="connsiteY3467" fmla="*/ 4821434 h 5209445"/>
              <a:gd name="connsiteX3468" fmla="*/ 2459708 w 4043559"/>
              <a:gd name="connsiteY3468" fmla="*/ 4793570 h 5209445"/>
              <a:gd name="connsiteX3469" fmla="*/ 2418396 w 4043559"/>
              <a:gd name="connsiteY3469" fmla="*/ 4880386 h 5209445"/>
              <a:gd name="connsiteX3470" fmla="*/ 2406528 w 4043559"/>
              <a:gd name="connsiteY3470" fmla="*/ 4886173 h 5209445"/>
              <a:gd name="connsiteX3471" fmla="*/ 2381118 w 4043559"/>
              <a:gd name="connsiteY3471" fmla="*/ 4882736 h 5209445"/>
              <a:gd name="connsiteX3472" fmla="*/ 2372878 w 4043559"/>
              <a:gd name="connsiteY3472" fmla="*/ 4889013 h 5209445"/>
              <a:gd name="connsiteX3473" fmla="*/ 2369250 w 4043559"/>
              <a:gd name="connsiteY3473" fmla="*/ 4888523 h 5209445"/>
              <a:gd name="connsiteX3474" fmla="*/ 2370232 w 4043559"/>
              <a:gd name="connsiteY3474" fmla="*/ 4881264 h 5209445"/>
              <a:gd name="connsiteX3475" fmla="*/ 2385536 w 4043559"/>
              <a:gd name="connsiteY3475" fmla="*/ 4850068 h 5209445"/>
              <a:gd name="connsiteX3476" fmla="*/ 2372983 w 4043559"/>
              <a:gd name="connsiteY3476" fmla="*/ 4833586 h 5209445"/>
              <a:gd name="connsiteX3477" fmla="*/ 2374456 w 4043559"/>
              <a:gd name="connsiteY3477" fmla="*/ 4822697 h 5209445"/>
              <a:gd name="connsiteX3478" fmla="*/ 2403790 w 4043559"/>
              <a:gd name="connsiteY3478" fmla="*/ 4797095 h 5209445"/>
              <a:gd name="connsiteX3479" fmla="*/ 2431951 w 4043559"/>
              <a:gd name="connsiteY3479" fmla="*/ 4752854 h 5209445"/>
              <a:gd name="connsiteX3480" fmla="*/ 2446468 w 4043559"/>
              <a:gd name="connsiteY3480" fmla="*/ 4754818 h 5209445"/>
              <a:gd name="connsiteX3481" fmla="*/ 2408594 w 4043559"/>
              <a:gd name="connsiteY3481" fmla="*/ 4816226 h 5209445"/>
              <a:gd name="connsiteX3482" fmla="*/ 2407612 w 4043559"/>
              <a:gd name="connsiteY3482" fmla="*/ 4823485 h 5209445"/>
              <a:gd name="connsiteX3483" fmla="*/ 2413892 w 4043559"/>
              <a:gd name="connsiteY3483" fmla="*/ 4831729 h 5209445"/>
              <a:gd name="connsiteX3484" fmla="*/ 2417520 w 4043559"/>
              <a:gd name="connsiteY3484" fmla="*/ 4832219 h 5209445"/>
              <a:gd name="connsiteX3485" fmla="*/ 2442050 w 4043559"/>
              <a:gd name="connsiteY3485" fmla="*/ 4787487 h 5209445"/>
              <a:gd name="connsiteX3486" fmla="*/ 2482274 w 4043559"/>
              <a:gd name="connsiteY3486" fmla="*/ 4763358 h 5209445"/>
              <a:gd name="connsiteX3487" fmla="*/ 2489535 w 4043559"/>
              <a:gd name="connsiteY3487" fmla="*/ 4764341 h 5209445"/>
              <a:gd name="connsiteX3488" fmla="*/ 2478452 w 4043559"/>
              <a:gd name="connsiteY3488" fmla="*/ 4736970 h 5209445"/>
              <a:gd name="connsiteX3489" fmla="*/ 2490323 w 4043559"/>
              <a:gd name="connsiteY3489" fmla="*/ 4731180 h 5209445"/>
              <a:gd name="connsiteX3490" fmla="*/ 2496600 w 4043559"/>
              <a:gd name="connsiteY3490" fmla="*/ 4739424 h 5209445"/>
              <a:gd name="connsiteX3491" fmla="*/ 2500231 w 4043559"/>
              <a:gd name="connsiteY3491" fmla="*/ 4739915 h 5209445"/>
              <a:gd name="connsiteX3492" fmla="*/ 2522774 w 4043559"/>
              <a:gd name="connsiteY3492" fmla="*/ 4728923 h 5209445"/>
              <a:gd name="connsiteX3493" fmla="*/ 2522885 w 4043559"/>
              <a:gd name="connsiteY3493" fmla="*/ 4728108 h 5209445"/>
              <a:gd name="connsiteX3494" fmla="*/ 2523909 w 4043559"/>
              <a:gd name="connsiteY3494" fmla="*/ 4727367 h 5209445"/>
              <a:gd name="connsiteX3495" fmla="*/ 2522798 w 4043559"/>
              <a:gd name="connsiteY3495" fmla="*/ 4709701 h 5209445"/>
              <a:gd name="connsiteX3496" fmla="*/ 2566653 w 4043559"/>
              <a:gd name="connsiteY3496" fmla="*/ 4686063 h 5209445"/>
              <a:gd name="connsiteX3497" fmla="*/ 2567634 w 4043559"/>
              <a:gd name="connsiteY3497" fmla="*/ 4678805 h 5209445"/>
              <a:gd name="connsiteX3498" fmla="*/ 2520640 w 4043559"/>
              <a:gd name="connsiteY3498" fmla="*/ 4698320 h 5209445"/>
              <a:gd name="connsiteX3499" fmla="*/ 2517994 w 4043559"/>
              <a:gd name="connsiteY3499" fmla="*/ 4690571 h 5209445"/>
              <a:gd name="connsiteX3500" fmla="*/ 2534475 w 4043559"/>
              <a:gd name="connsiteY3500" fmla="*/ 4678017 h 5209445"/>
              <a:gd name="connsiteX3501" fmla="*/ 2535947 w 4043559"/>
              <a:gd name="connsiteY3501" fmla="*/ 4667127 h 5209445"/>
              <a:gd name="connsiteX3502" fmla="*/ 2527512 w 4043559"/>
              <a:gd name="connsiteY3502" fmla="*/ 4647506 h 5209445"/>
              <a:gd name="connsiteX3503" fmla="*/ 2577453 w 4043559"/>
              <a:gd name="connsiteY3503" fmla="*/ 4606211 h 5209445"/>
              <a:gd name="connsiteX3504" fmla="*/ 2577944 w 4043559"/>
              <a:gd name="connsiteY3504" fmla="*/ 4602580 h 5209445"/>
              <a:gd name="connsiteX3505" fmla="*/ 2577622 w 4043559"/>
              <a:gd name="connsiteY3505" fmla="*/ 4602453 h 5209445"/>
              <a:gd name="connsiteX3506" fmla="*/ 2576854 w 4043559"/>
              <a:gd name="connsiteY3506" fmla="*/ 4602348 h 5209445"/>
              <a:gd name="connsiteX3507" fmla="*/ 2576923 w 4043559"/>
              <a:gd name="connsiteY3507" fmla="*/ 4602173 h 5209445"/>
              <a:gd name="connsiteX3508" fmla="*/ 2563914 w 4043559"/>
              <a:gd name="connsiteY3508" fmla="*/ 4596989 h 5209445"/>
              <a:gd name="connsiteX3509" fmla="*/ 2518095 w 4043559"/>
              <a:gd name="connsiteY3509" fmla="*/ 4635144 h 5209445"/>
              <a:gd name="connsiteX3510" fmla="*/ 2504263 w 4043559"/>
              <a:gd name="connsiteY3510" fmla="*/ 4655450 h 5209445"/>
              <a:gd name="connsiteX3511" fmla="*/ 2503772 w 4043559"/>
              <a:gd name="connsiteY3511" fmla="*/ 4659078 h 5209445"/>
              <a:gd name="connsiteX3512" fmla="*/ 2518290 w 4043559"/>
              <a:gd name="connsiteY3512" fmla="*/ 4661042 h 5209445"/>
              <a:gd name="connsiteX3513" fmla="*/ 2515836 w 4043559"/>
              <a:gd name="connsiteY3513" fmla="*/ 4679190 h 5209445"/>
              <a:gd name="connsiteX3514" fmla="*/ 2483361 w 4043559"/>
              <a:gd name="connsiteY3514" fmla="*/ 4700673 h 5209445"/>
              <a:gd name="connsiteX3515" fmla="*/ 2486010 w 4043559"/>
              <a:gd name="connsiteY3515" fmla="*/ 4708423 h 5209445"/>
              <a:gd name="connsiteX3516" fmla="*/ 2477770 w 4043559"/>
              <a:gd name="connsiteY3516" fmla="*/ 4714700 h 5209445"/>
              <a:gd name="connsiteX3517" fmla="*/ 2473453 w 4043559"/>
              <a:gd name="connsiteY3517" fmla="*/ 4691938 h 5209445"/>
              <a:gd name="connsiteX3518" fmla="*/ 2478557 w 4043559"/>
              <a:gd name="connsiteY3518" fmla="*/ 4681540 h 5209445"/>
              <a:gd name="connsiteX3519" fmla="*/ 2471298 w 4043559"/>
              <a:gd name="connsiteY3519" fmla="*/ 4680558 h 5209445"/>
              <a:gd name="connsiteX3520" fmla="*/ 2432056 w 4043559"/>
              <a:gd name="connsiteY3520" fmla="*/ 4697428 h 5209445"/>
              <a:gd name="connsiteX3521" fmla="*/ 2428425 w 4043559"/>
              <a:gd name="connsiteY3521" fmla="*/ 4696937 h 5209445"/>
              <a:gd name="connsiteX3522" fmla="*/ 2439612 w 4043559"/>
              <a:gd name="connsiteY3522" fmla="*/ 4668880 h 5209445"/>
              <a:gd name="connsiteX3523" fmla="*/ 2435984 w 4043559"/>
              <a:gd name="connsiteY3523" fmla="*/ 4668390 h 5209445"/>
              <a:gd name="connsiteX3524" fmla="*/ 2410954 w 4043559"/>
              <a:gd name="connsiteY3524" fmla="*/ 4672397 h 5209445"/>
              <a:gd name="connsiteX3525" fmla="*/ 2396667 w 4043559"/>
              <a:gd name="connsiteY3525" fmla="*/ 4679968 h 5209445"/>
              <a:gd name="connsiteX3526" fmla="*/ 2382798 w 4043559"/>
              <a:gd name="connsiteY3526" fmla="*/ 4698072 h 5209445"/>
              <a:gd name="connsiteX3527" fmla="*/ 2391234 w 4043559"/>
              <a:gd name="connsiteY3527" fmla="*/ 4717694 h 5209445"/>
              <a:gd name="connsiteX3528" fmla="*/ 2356796 w 4043559"/>
              <a:gd name="connsiteY3528" fmla="*/ 4753694 h 5209445"/>
              <a:gd name="connsiteX3529" fmla="*/ 2339629 w 4043559"/>
              <a:gd name="connsiteY3529" fmla="*/ 4743980 h 5209445"/>
              <a:gd name="connsiteX3530" fmla="*/ 2365827 w 4043559"/>
              <a:gd name="connsiteY3530" fmla="*/ 4714258 h 5209445"/>
              <a:gd name="connsiteX3531" fmla="*/ 2379171 w 4043559"/>
              <a:gd name="connsiteY3531" fmla="*/ 4697582 h 5209445"/>
              <a:gd name="connsiteX3532" fmla="*/ 2372963 w 4043559"/>
              <a:gd name="connsiteY3532" fmla="*/ 4689436 h 5209445"/>
              <a:gd name="connsiteX3533" fmla="*/ 2372736 w 4043559"/>
              <a:gd name="connsiteY3533" fmla="*/ 4689405 h 5209445"/>
              <a:gd name="connsiteX3534" fmla="*/ 2349395 w 4043559"/>
              <a:gd name="connsiteY3534" fmla="*/ 4699098 h 5209445"/>
              <a:gd name="connsiteX3535" fmla="*/ 2331685 w 4043559"/>
              <a:gd name="connsiteY3535" fmla="*/ 4720729 h 5209445"/>
              <a:gd name="connsiteX3536" fmla="*/ 2309233 w 4043559"/>
              <a:gd name="connsiteY3536" fmla="*/ 4722774 h 5209445"/>
              <a:gd name="connsiteX3537" fmla="*/ 2308596 w 4043559"/>
              <a:gd name="connsiteY3537" fmla="*/ 4723411 h 5209445"/>
              <a:gd name="connsiteX3538" fmla="*/ 2310014 w 4043559"/>
              <a:gd name="connsiteY3538" fmla="*/ 4725273 h 5209445"/>
              <a:gd name="connsiteX3539" fmla="*/ 2304032 w 4043559"/>
              <a:gd name="connsiteY3539" fmla="*/ 4727975 h 5209445"/>
              <a:gd name="connsiteX3540" fmla="*/ 2300686 w 4043559"/>
              <a:gd name="connsiteY3540" fmla="*/ 4731319 h 5209445"/>
              <a:gd name="connsiteX3541" fmla="*/ 2315204 w 4043559"/>
              <a:gd name="connsiteY3541" fmla="*/ 4733282 h 5209445"/>
              <a:gd name="connsiteX3542" fmla="*/ 2257322 w 4043559"/>
              <a:gd name="connsiteY3542" fmla="*/ 4751329 h 5209445"/>
              <a:gd name="connsiteX3543" fmla="*/ 2257813 w 4043559"/>
              <a:gd name="connsiteY3543" fmla="*/ 4747698 h 5209445"/>
              <a:gd name="connsiteX3544" fmla="*/ 2239174 w 4043559"/>
              <a:gd name="connsiteY3544" fmla="*/ 4748875 h 5209445"/>
              <a:gd name="connsiteX3545" fmla="*/ 2232897 w 4043559"/>
              <a:gd name="connsiteY3545" fmla="*/ 4740634 h 5209445"/>
              <a:gd name="connsiteX3546" fmla="*/ 2202878 w 4043559"/>
              <a:gd name="connsiteY3546" fmla="*/ 4743966 h 5209445"/>
              <a:gd name="connsiteX3547" fmla="*/ 2203369 w 4043559"/>
              <a:gd name="connsiteY3547" fmla="*/ 4740335 h 5209445"/>
              <a:gd name="connsiteX3548" fmla="*/ 2227351 w 4043559"/>
              <a:gd name="connsiteY3548" fmla="*/ 4728881 h 5209445"/>
              <a:gd name="connsiteX3549" fmla="*/ 2217355 w 4043559"/>
              <a:gd name="connsiteY3549" fmla="*/ 4727529 h 5209445"/>
              <a:gd name="connsiteX3550" fmla="*/ 2212170 w 4043559"/>
              <a:gd name="connsiteY3550" fmla="*/ 4727529 h 5209445"/>
              <a:gd name="connsiteX3551" fmla="*/ 2212170 w 4043559"/>
              <a:gd name="connsiteY3551" fmla="*/ 4726826 h 5209445"/>
              <a:gd name="connsiteX3552" fmla="*/ 2202790 w 4043559"/>
              <a:gd name="connsiteY3552" fmla="*/ 4725558 h 5209445"/>
              <a:gd name="connsiteX3553" fmla="*/ 2199650 w 4043559"/>
              <a:gd name="connsiteY3553" fmla="*/ 4721436 h 5209445"/>
              <a:gd name="connsiteX3554" fmla="*/ 2163548 w 4043559"/>
              <a:gd name="connsiteY3554" fmla="*/ 4742428 h 5209445"/>
              <a:gd name="connsiteX3555" fmla="*/ 2123939 w 4043559"/>
              <a:gd name="connsiteY3555" fmla="*/ 4754343 h 5209445"/>
              <a:gd name="connsiteX3556" fmla="*/ 2114372 w 4043559"/>
              <a:gd name="connsiteY3556" fmla="*/ 4759561 h 5209445"/>
              <a:gd name="connsiteX3557" fmla="*/ 2119586 w 4043559"/>
              <a:gd name="connsiteY3557" fmla="*/ 4758572 h 5209445"/>
              <a:gd name="connsiteX3558" fmla="*/ 2121745 w 4043559"/>
              <a:gd name="connsiteY3558" fmla="*/ 4769953 h 5209445"/>
              <a:gd name="connsiteX3559" fmla="*/ 2113013 w 4043559"/>
              <a:gd name="connsiteY3559" fmla="*/ 4779861 h 5209445"/>
              <a:gd name="connsiteX3560" fmla="*/ 2105754 w 4043559"/>
              <a:gd name="connsiteY3560" fmla="*/ 4778879 h 5209445"/>
              <a:gd name="connsiteX3561" fmla="*/ 2107889 w 4043559"/>
              <a:gd name="connsiteY3561" fmla="*/ 4763097 h 5209445"/>
              <a:gd name="connsiteX3562" fmla="*/ 2105949 w 4043559"/>
              <a:gd name="connsiteY3562" fmla="*/ 4764155 h 5209445"/>
              <a:gd name="connsiteX3563" fmla="*/ 2099858 w 4043559"/>
              <a:gd name="connsiteY3563" fmla="*/ 4765373 h 5209445"/>
              <a:gd name="connsiteX3564" fmla="*/ 2077264 w 4043559"/>
              <a:gd name="connsiteY3564" fmla="*/ 4776183 h 5209445"/>
              <a:gd name="connsiteX3565" fmla="*/ 2094374 w 4043559"/>
              <a:gd name="connsiteY3565" fmla="*/ 4781033 h 5209445"/>
              <a:gd name="connsiteX3566" fmla="*/ 2105754 w 4043559"/>
              <a:gd name="connsiteY3566" fmla="*/ 4778879 h 5209445"/>
              <a:gd name="connsiteX3567" fmla="*/ 2103791 w 4043559"/>
              <a:gd name="connsiteY3567" fmla="*/ 4793396 h 5209445"/>
              <a:gd name="connsiteX3568" fmla="*/ 2126058 w 4043559"/>
              <a:gd name="connsiteY3568" fmla="*/ 4792710 h 5209445"/>
              <a:gd name="connsiteX3569" fmla="*/ 2132825 w 4043559"/>
              <a:gd name="connsiteY3569" fmla="*/ 4797323 h 5209445"/>
              <a:gd name="connsiteX3570" fmla="*/ 2147837 w 4043559"/>
              <a:gd name="connsiteY3570" fmla="*/ 4795656 h 5209445"/>
              <a:gd name="connsiteX3571" fmla="*/ 2157652 w 4043559"/>
              <a:gd name="connsiteY3571" fmla="*/ 4804309 h 5209445"/>
              <a:gd name="connsiteX3572" fmla="*/ 2158080 w 4043559"/>
              <a:gd name="connsiteY3572" fmla="*/ 4804246 h 5209445"/>
              <a:gd name="connsiteX3573" fmla="*/ 2174192 w 4043559"/>
              <a:gd name="connsiteY3573" fmla="*/ 4797319 h 5209445"/>
              <a:gd name="connsiteX3574" fmla="*/ 2190925 w 4043559"/>
              <a:gd name="connsiteY3574" fmla="*/ 4775698 h 5209445"/>
              <a:gd name="connsiteX3575" fmla="*/ 2209259 w 4043559"/>
              <a:gd name="connsiteY3575" fmla="*/ 4759696 h 5209445"/>
              <a:gd name="connsiteX3576" fmla="*/ 2211908 w 4043559"/>
              <a:gd name="connsiteY3576" fmla="*/ 4767449 h 5209445"/>
              <a:gd name="connsiteX3577" fmla="*/ 2207295 w 4043559"/>
              <a:gd name="connsiteY3577" fmla="*/ 4774217 h 5209445"/>
              <a:gd name="connsiteX3578" fmla="*/ 2210926 w 4043559"/>
              <a:gd name="connsiteY3578" fmla="*/ 4774708 h 5209445"/>
              <a:gd name="connsiteX3579" fmla="*/ 2222798 w 4043559"/>
              <a:gd name="connsiteY3579" fmla="*/ 4768923 h 5209445"/>
              <a:gd name="connsiteX3580" fmla="*/ 2220149 w 4043559"/>
              <a:gd name="connsiteY3580" fmla="*/ 4761170 h 5209445"/>
              <a:gd name="connsiteX3581" fmla="*/ 2221131 w 4043559"/>
              <a:gd name="connsiteY3581" fmla="*/ 4753911 h 5209445"/>
              <a:gd name="connsiteX3582" fmla="*/ 2235650 w 4043559"/>
              <a:gd name="connsiteY3582" fmla="*/ 4755875 h 5209445"/>
              <a:gd name="connsiteX3583" fmla="*/ 2234670 w 4043559"/>
              <a:gd name="connsiteY3583" fmla="*/ 4763134 h 5209445"/>
              <a:gd name="connsiteX3584" fmla="*/ 2253308 w 4043559"/>
              <a:gd name="connsiteY3584" fmla="*/ 4761960 h 5209445"/>
              <a:gd name="connsiteX3585" fmla="*/ 2252326 w 4043559"/>
              <a:gd name="connsiteY3585" fmla="*/ 4769219 h 5209445"/>
              <a:gd name="connsiteX3586" fmla="*/ 2244269 w 4043559"/>
              <a:gd name="connsiteY3586" fmla="*/ 4779739 h 5209445"/>
              <a:gd name="connsiteX3587" fmla="*/ 2246136 w 4043559"/>
              <a:gd name="connsiteY3587" fmla="*/ 4779385 h 5209445"/>
              <a:gd name="connsiteX3588" fmla="*/ 2268107 w 4043559"/>
              <a:gd name="connsiteY3588" fmla="*/ 4808229 h 5209445"/>
              <a:gd name="connsiteX3589" fmla="*/ 2283606 w 4043559"/>
              <a:gd name="connsiteY3589" fmla="*/ 4802934 h 5209445"/>
              <a:gd name="connsiteX3590" fmla="*/ 2286255 w 4043559"/>
              <a:gd name="connsiteY3590" fmla="*/ 4810684 h 5209445"/>
              <a:gd name="connsiteX3591" fmla="*/ 2258885 w 4043559"/>
              <a:gd name="connsiteY3591" fmla="*/ 4821764 h 5209445"/>
              <a:gd name="connsiteX3592" fmla="*/ 2255254 w 4043559"/>
              <a:gd name="connsiteY3592" fmla="*/ 4821273 h 5209445"/>
              <a:gd name="connsiteX3593" fmla="*/ 2253096 w 4043559"/>
              <a:gd name="connsiteY3593" fmla="*/ 4809892 h 5209445"/>
              <a:gd name="connsiteX3594" fmla="*/ 2242630 w 4043559"/>
              <a:gd name="connsiteY3594" fmla="*/ 4811877 h 5209445"/>
              <a:gd name="connsiteX3595" fmla="*/ 2242805 w 4043559"/>
              <a:gd name="connsiteY3595" fmla="*/ 4812282 h 5209445"/>
              <a:gd name="connsiteX3596" fmla="*/ 2232474 w 4043559"/>
              <a:gd name="connsiteY3596" fmla="*/ 4834085 h 5209445"/>
              <a:gd name="connsiteX3597" fmla="*/ 2242400 w 4043559"/>
              <a:gd name="connsiteY3597" fmla="*/ 4834321 h 5209445"/>
              <a:gd name="connsiteX3598" fmla="*/ 2245049 w 4043559"/>
              <a:gd name="connsiteY3598" fmla="*/ 4842071 h 5209445"/>
              <a:gd name="connsiteX3599" fmla="*/ 2200213 w 4043559"/>
              <a:gd name="connsiteY3599" fmla="*/ 4872966 h 5209445"/>
              <a:gd name="connsiteX3600" fmla="*/ 2196585 w 4043559"/>
              <a:gd name="connsiteY3600" fmla="*/ 4872476 h 5209445"/>
              <a:gd name="connsiteX3601" fmla="*/ 2198058 w 4043559"/>
              <a:gd name="connsiteY3601" fmla="*/ 4861587 h 5209445"/>
              <a:gd name="connsiteX3602" fmla="*/ 2214048 w 4043559"/>
              <a:gd name="connsiteY3602" fmla="*/ 4852660 h 5209445"/>
              <a:gd name="connsiteX3603" fmla="*/ 2133406 w 4043559"/>
              <a:gd name="connsiteY3603" fmla="*/ 4875020 h 5209445"/>
              <a:gd name="connsiteX3604" fmla="*/ 2122358 w 4043559"/>
              <a:gd name="connsiteY3604" fmla="*/ 4878146 h 5209445"/>
              <a:gd name="connsiteX3605" fmla="*/ 2111725 w 4043559"/>
              <a:gd name="connsiteY3605" fmla="*/ 4883916 h 5209445"/>
              <a:gd name="connsiteX3606" fmla="*/ 2115413 w 4043559"/>
              <a:gd name="connsiteY3606" fmla="*/ 4886532 h 5209445"/>
              <a:gd name="connsiteX3607" fmla="*/ 2119678 w 4043559"/>
              <a:gd name="connsiteY3607" fmla="*/ 4902818 h 5209445"/>
              <a:gd name="connsiteX3608" fmla="*/ 2135177 w 4043559"/>
              <a:gd name="connsiteY3608" fmla="*/ 4897522 h 5209445"/>
              <a:gd name="connsiteX3609" fmla="*/ 2136471 w 4043559"/>
              <a:gd name="connsiteY3609" fmla="*/ 4901306 h 5209445"/>
              <a:gd name="connsiteX3610" fmla="*/ 2140860 w 4043559"/>
              <a:gd name="connsiteY3610" fmla="*/ 4901899 h 5209445"/>
              <a:gd name="connsiteX3611" fmla="*/ 2140367 w 4043559"/>
              <a:gd name="connsiteY3611" fmla="*/ 4905531 h 5209445"/>
              <a:gd name="connsiteX3612" fmla="*/ 2137796 w 4043559"/>
              <a:gd name="connsiteY3612" fmla="*/ 4905182 h 5209445"/>
              <a:gd name="connsiteX3613" fmla="*/ 2137826 w 4043559"/>
              <a:gd name="connsiteY3613" fmla="*/ 4905272 h 5209445"/>
              <a:gd name="connsiteX3614" fmla="*/ 2110456 w 4043559"/>
              <a:gd name="connsiteY3614" fmla="*/ 4916353 h 5209445"/>
              <a:gd name="connsiteX3615" fmla="*/ 2106825 w 4043559"/>
              <a:gd name="connsiteY3615" fmla="*/ 4915862 h 5209445"/>
              <a:gd name="connsiteX3616" fmla="*/ 2104667 w 4043559"/>
              <a:gd name="connsiteY3616" fmla="*/ 4904482 h 5209445"/>
              <a:gd name="connsiteX3617" fmla="*/ 2081909 w 4043559"/>
              <a:gd name="connsiteY3617" fmla="*/ 4908798 h 5209445"/>
              <a:gd name="connsiteX3618" fmla="*/ 2068654 w 4043559"/>
              <a:gd name="connsiteY3618" fmla="*/ 4907006 h 5209445"/>
              <a:gd name="connsiteX3619" fmla="*/ 2065811 w 4043559"/>
              <a:gd name="connsiteY3619" fmla="*/ 4910230 h 5209445"/>
              <a:gd name="connsiteX3620" fmla="*/ 2063094 w 4043559"/>
              <a:gd name="connsiteY3620" fmla="*/ 4911268 h 5209445"/>
              <a:gd name="connsiteX3621" fmla="*/ 2060815 w 4043559"/>
              <a:gd name="connsiteY3621" fmla="*/ 4928120 h 5209445"/>
              <a:gd name="connsiteX3622" fmla="*/ 2093971 w 4043559"/>
              <a:gd name="connsiteY3622" fmla="*/ 4928910 h 5209445"/>
              <a:gd name="connsiteX3623" fmla="*/ 2096620 w 4043559"/>
              <a:gd name="connsiteY3623" fmla="*/ 4936660 h 5209445"/>
              <a:gd name="connsiteX3624" fmla="*/ 2051784 w 4043559"/>
              <a:gd name="connsiteY3624" fmla="*/ 4967556 h 5209445"/>
              <a:gd name="connsiteX3625" fmla="*/ 2048156 w 4043559"/>
              <a:gd name="connsiteY3625" fmla="*/ 4967065 h 5209445"/>
              <a:gd name="connsiteX3626" fmla="*/ 2049629 w 4043559"/>
              <a:gd name="connsiteY3626" fmla="*/ 4956175 h 5209445"/>
              <a:gd name="connsiteX3627" fmla="*/ 2065619 w 4043559"/>
              <a:gd name="connsiteY3627" fmla="*/ 4947250 h 5209445"/>
              <a:gd name="connsiteX3628" fmla="*/ 1984977 w 4043559"/>
              <a:gd name="connsiteY3628" fmla="*/ 4969609 h 5209445"/>
              <a:gd name="connsiteX3629" fmla="*/ 1953484 w 4043559"/>
              <a:gd name="connsiteY3629" fmla="*/ 4983830 h 5209445"/>
              <a:gd name="connsiteX3630" fmla="*/ 1917382 w 4043559"/>
              <a:gd name="connsiteY3630" fmla="*/ 5004819 h 5209445"/>
              <a:gd name="connsiteX3631" fmla="*/ 1874509 w 4043559"/>
              <a:gd name="connsiteY3631" fmla="*/ 5021198 h 5209445"/>
              <a:gd name="connsiteX3632" fmla="*/ 1844489 w 4043559"/>
              <a:gd name="connsiteY3632" fmla="*/ 5024529 h 5209445"/>
              <a:gd name="connsiteX3633" fmla="*/ 1845471 w 4043559"/>
              <a:gd name="connsiteY3633" fmla="*/ 5017270 h 5209445"/>
              <a:gd name="connsiteX3634" fmla="*/ 1891975 w 4043559"/>
              <a:gd name="connsiteY3634" fmla="*/ 5001383 h 5209445"/>
              <a:gd name="connsiteX3635" fmla="*/ 1920328 w 4043559"/>
              <a:gd name="connsiteY3635" fmla="*/ 4983040 h 5209445"/>
              <a:gd name="connsiteX3636" fmla="*/ 1916697 w 4043559"/>
              <a:gd name="connsiteY3636" fmla="*/ 4982548 h 5209445"/>
              <a:gd name="connsiteX3637" fmla="*/ 1908457 w 4043559"/>
              <a:gd name="connsiteY3637" fmla="*/ 4988829 h 5209445"/>
              <a:gd name="connsiteX3638" fmla="*/ 1887168 w 4043559"/>
              <a:gd name="connsiteY3638" fmla="*/ 4982252 h 5209445"/>
              <a:gd name="connsiteX3639" fmla="*/ 1867547 w 4043559"/>
              <a:gd name="connsiteY3639" fmla="*/ 4990687 h 5209445"/>
              <a:gd name="connsiteX3640" fmla="*/ 1865392 w 4043559"/>
              <a:gd name="connsiteY3640" fmla="*/ 4979307 h 5209445"/>
              <a:gd name="connsiteX3641" fmla="*/ 1858133 w 4043559"/>
              <a:gd name="connsiteY3641" fmla="*/ 4978325 h 5209445"/>
              <a:gd name="connsiteX3642" fmla="*/ 1847926 w 4043559"/>
              <a:gd name="connsiteY3642" fmla="*/ 4999123 h 5209445"/>
              <a:gd name="connsiteX3643" fmla="*/ 1844298 w 4043559"/>
              <a:gd name="connsiteY3643" fmla="*/ 4998632 h 5209445"/>
              <a:gd name="connsiteX3644" fmla="*/ 1850380 w 4043559"/>
              <a:gd name="connsiteY3644" fmla="*/ 4980974 h 5209445"/>
              <a:gd name="connsiteX3645" fmla="*/ 1844104 w 4043559"/>
              <a:gd name="connsiteY3645" fmla="*/ 4972730 h 5209445"/>
              <a:gd name="connsiteX3646" fmla="*/ 1868338 w 4043559"/>
              <a:gd name="connsiteY3646" fmla="*/ 4957528 h 5209445"/>
              <a:gd name="connsiteX3647" fmla="*/ 1869833 w 4043559"/>
              <a:gd name="connsiteY3647" fmla="*/ 4946470 h 5209445"/>
              <a:gd name="connsiteX3648" fmla="*/ 1860971 w 4043559"/>
              <a:gd name="connsiteY3648" fmla="*/ 4949054 h 5209445"/>
              <a:gd name="connsiteX3649" fmla="*/ 1849148 w 4043559"/>
              <a:gd name="connsiteY3649" fmla="*/ 4961316 h 5209445"/>
              <a:gd name="connsiteX3650" fmla="*/ 1837882 w 4043559"/>
              <a:gd name="connsiteY3650" fmla="*/ 4964082 h 5209445"/>
              <a:gd name="connsiteX3651" fmla="*/ 1837826 w 4043559"/>
              <a:gd name="connsiteY3651" fmla="*/ 4964490 h 5209445"/>
              <a:gd name="connsiteX3652" fmla="*/ 1836794 w 4043559"/>
              <a:gd name="connsiteY3652" fmla="*/ 4964350 h 5209445"/>
              <a:gd name="connsiteX3653" fmla="*/ 1817607 w 4043559"/>
              <a:gd name="connsiteY3653" fmla="*/ 4969062 h 5209445"/>
              <a:gd name="connsiteX3654" fmla="*/ 1743245 w 4043559"/>
              <a:gd name="connsiteY3654" fmla="*/ 4999662 h 5209445"/>
              <a:gd name="connsiteX3655" fmla="*/ 1740105 w 4043559"/>
              <a:gd name="connsiteY3655" fmla="*/ 4995540 h 5209445"/>
              <a:gd name="connsiteX3656" fmla="*/ 1741356 w 4043559"/>
              <a:gd name="connsiteY3656" fmla="*/ 4992683 h 5209445"/>
              <a:gd name="connsiteX3657" fmla="*/ 1714593 w 4043559"/>
              <a:gd name="connsiteY3657" fmla="*/ 5014816 h 5209445"/>
              <a:gd name="connsiteX3658" fmla="*/ 1681840 w 4043559"/>
              <a:gd name="connsiteY3658" fmla="*/ 5024709 h 5209445"/>
              <a:gd name="connsiteX3659" fmla="*/ 1649366 w 4043559"/>
              <a:gd name="connsiteY3659" fmla="*/ 5046188 h 5209445"/>
              <a:gd name="connsiteX3660" fmla="*/ 1648384 w 4043559"/>
              <a:gd name="connsiteY3660" fmla="*/ 5053446 h 5209445"/>
              <a:gd name="connsiteX3661" fmla="*/ 1654660 w 4043559"/>
              <a:gd name="connsiteY3661" fmla="*/ 5061687 h 5209445"/>
              <a:gd name="connsiteX3662" fmla="*/ 1658292 w 4043559"/>
              <a:gd name="connsiteY3662" fmla="*/ 5062178 h 5209445"/>
              <a:gd name="connsiteX3663" fmla="*/ 1710877 w 4043559"/>
              <a:gd name="connsiteY3663" fmla="*/ 5028636 h 5209445"/>
              <a:gd name="connsiteX3664" fmla="*/ 1752766 w 4043559"/>
              <a:gd name="connsiteY3664" fmla="*/ 5019515 h 5209445"/>
              <a:gd name="connsiteX3665" fmla="*/ 1761498 w 4043559"/>
              <a:gd name="connsiteY3665" fmla="*/ 5009607 h 5209445"/>
              <a:gd name="connsiteX3666" fmla="*/ 1754239 w 4043559"/>
              <a:gd name="connsiteY3666" fmla="*/ 5008626 h 5209445"/>
              <a:gd name="connsiteX3667" fmla="*/ 1755220 w 4043559"/>
              <a:gd name="connsiteY3667" fmla="*/ 5001367 h 5209445"/>
              <a:gd name="connsiteX3668" fmla="*/ 1769741 w 4043559"/>
              <a:gd name="connsiteY3668" fmla="*/ 5003331 h 5209445"/>
              <a:gd name="connsiteX3669" fmla="*/ 1775527 w 4043559"/>
              <a:gd name="connsiteY3669" fmla="*/ 5015202 h 5209445"/>
              <a:gd name="connsiteX3670" fmla="*/ 1712542 w 4043559"/>
              <a:gd name="connsiteY3670" fmla="*/ 5043644 h 5209445"/>
              <a:gd name="connsiteX3671" fmla="*/ 1669178 w 4043559"/>
              <a:gd name="connsiteY3671" fmla="*/ 5063650 h 5209445"/>
              <a:gd name="connsiteX3672" fmla="*/ 1594816 w 4043559"/>
              <a:gd name="connsiteY3672" fmla="*/ 5094251 h 5209445"/>
              <a:gd name="connsiteX3673" fmla="*/ 1591676 w 4043559"/>
              <a:gd name="connsiteY3673" fmla="*/ 5090130 h 5209445"/>
              <a:gd name="connsiteX3674" fmla="*/ 1602371 w 4043559"/>
              <a:gd name="connsiteY3674" fmla="*/ 5065704 h 5209445"/>
              <a:gd name="connsiteX3675" fmla="*/ 1595112 w 4043559"/>
              <a:gd name="connsiteY3675" fmla="*/ 5064722 h 5209445"/>
              <a:gd name="connsiteX3676" fmla="*/ 1592657 w 4043559"/>
              <a:gd name="connsiteY3676" fmla="*/ 5082871 h 5209445"/>
              <a:gd name="connsiteX3677" fmla="*/ 1567251 w 4043559"/>
              <a:gd name="connsiteY3677" fmla="*/ 5079435 h 5209445"/>
              <a:gd name="connsiteX3678" fmla="*/ 1502602 w 4043559"/>
              <a:gd name="connsiteY3678" fmla="*/ 5092868 h 5209445"/>
              <a:gd name="connsiteX3679" fmla="*/ 1475228 w 4043559"/>
              <a:gd name="connsiteY3679" fmla="*/ 5103949 h 5209445"/>
              <a:gd name="connsiteX3680" fmla="*/ 1475719 w 4043559"/>
              <a:gd name="connsiteY3680" fmla="*/ 5100321 h 5209445"/>
              <a:gd name="connsiteX3681" fmla="*/ 1517909 w 4043559"/>
              <a:gd name="connsiteY3681" fmla="*/ 5061672 h 5209445"/>
              <a:gd name="connsiteX3682" fmla="*/ 1558816 w 4043559"/>
              <a:gd name="connsiteY3682" fmla="*/ 5059813 h 5209445"/>
              <a:gd name="connsiteX3683" fmla="*/ 1573336 w 4043559"/>
              <a:gd name="connsiteY3683" fmla="*/ 5061777 h 5209445"/>
              <a:gd name="connsiteX3684" fmla="*/ 1608456 w 4043559"/>
              <a:gd name="connsiteY3684" fmla="*/ 5048047 h 5209445"/>
              <a:gd name="connsiteX3685" fmla="*/ 1620818 w 4043559"/>
              <a:gd name="connsiteY3685" fmla="*/ 5038630 h 5209445"/>
              <a:gd name="connsiteX3686" fmla="*/ 1638967 w 4043559"/>
              <a:gd name="connsiteY3686" fmla="*/ 5041085 h 5209445"/>
              <a:gd name="connsiteX3687" fmla="*/ 1679191 w 4043559"/>
              <a:gd name="connsiteY3687" fmla="*/ 5016956 h 5209445"/>
              <a:gd name="connsiteX3688" fmla="*/ 1722555 w 4043559"/>
              <a:gd name="connsiteY3688" fmla="*/ 4996949 h 5209445"/>
              <a:gd name="connsiteX3689" fmla="*/ 1728564 w 4043559"/>
              <a:gd name="connsiteY3689" fmla="*/ 4986674 h 5209445"/>
              <a:gd name="connsiteX3690" fmla="*/ 1728734 w 4043559"/>
              <a:gd name="connsiteY3690" fmla="*/ 4986611 h 5209445"/>
              <a:gd name="connsiteX3691" fmla="*/ 1715680 w 4043559"/>
              <a:gd name="connsiteY3691" fmla="*/ 4984845 h 5209445"/>
              <a:gd name="connsiteX3692" fmla="*/ 1651030 w 4043559"/>
              <a:gd name="connsiteY3692" fmla="*/ 4998279 h 5209445"/>
              <a:gd name="connsiteX3693" fmla="*/ 1623657 w 4043559"/>
              <a:gd name="connsiteY3693" fmla="*/ 5009359 h 5209445"/>
              <a:gd name="connsiteX3694" fmla="*/ 1624148 w 4043559"/>
              <a:gd name="connsiteY3694" fmla="*/ 5005731 h 5209445"/>
              <a:gd name="connsiteX3695" fmla="*/ 1666338 w 4043559"/>
              <a:gd name="connsiteY3695" fmla="*/ 4967083 h 5209445"/>
              <a:gd name="connsiteX3696" fmla="*/ 1707245 w 4043559"/>
              <a:gd name="connsiteY3696" fmla="*/ 4965224 h 5209445"/>
              <a:gd name="connsiteX3697" fmla="*/ 1721766 w 4043559"/>
              <a:gd name="connsiteY3697" fmla="*/ 4967188 h 5209445"/>
              <a:gd name="connsiteX3698" fmla="*/ 1756886 w 4043559"/>
              <a:gd name="connsiteY3698" fmla="*/ 4953458 h 5209445"/>
              <a:gd name="connsiteX3699" fmla="*/ 1769247 w 4043559"/>
              <a:gd name="connsiteY3699" fmla="*/ 4944040 h 5209445"/>
              <a:gd name="connsiteX3700" fmla="*/ 1787396 w 4043559"/>
              <a:gd name="connsiteY3700" fmla="*/ 4946495 h 5209445"/>
              <a:gd name="connsiteX3701" fmla="*/ 1798444 w 4043559"/>
              <a:gd name="connsiteY3701" fmla="*/ 4930280 h 5209445"/>
              <a:gd name="connsiteX3702" fmla="*/ 1798199 w 4043559"/>
              <a:gd name="connsiteY3702" fmla="*/ 4929561 h 5209445"/>
              <a:gd name="connsiteX3703" fmla="*/ 1854904 w 4043559"/>
              <a:gd name="connsiteY3703" fmla="*/ 4892878 h 5209445"/>
              <a:gd name="connsiteX3704" fmla="*/ 1895618 w 4043559"/>
              <a:gd name="connsiteY3704" fmla="*/ 4865122 h 5209445"/>
              <a:gd name="connsiteX3705" fmla="*/ 1905526 w 4043559"/>
              <a:gd name="connsiteY3705" fmla="*/ 4873854 h 5209445"/>
              <a:gd name="connsiteX3706" fmla="*/ 1915888 w 4043559"/>
              <a:gd name="connsiteY3706" fmla="*/ 4870313 h 5209445"/>
              <a:gd name="connsiteX3707" fmla="*/ 1924061 w 4043559"/>
              <a:gd name="connsiteY3707" fmla="*/ 4865187 h 5209445"/>
              <a:gd name="connsiteX3708" fmla="*/ 1947310 w 4043559"/>
              <a:gd name="connsiteY3708" fmla="*/ 4857242 h 5209445"/>
              <a:gd name="connsiteX3709" fmla="*/ 1964285 w 4043559"/>
              <a:gd name="connsiteY3709" fmla="*/ 4841058 h 5209445"/>
              <a:gd name="connsiteX3710" fmla="*/ 1957514 w 4043559"/>
              <a:gd name="connsiteY3710" fmla="*/ 4836445 h 5209445"/>
              <a:gd name="connsiteX3711" fmla="*/ 1949273 w 4043559"/>
              <a:gd name="connsiteY3711" fmla="*/ 4842725 h 5209445"/>
              <a:gd name="connsiteX3712" fmla="*/ 1946628 w 4043559"/>
              <a:gd name="connsiteY3712" fmla="*/ 4834973 h 5209445"/>
              <a:gd name="connsiteX3713" fmla="*/ 1953620 w 4043559"/>
              <a:gd name="connsiteY3713" fmla="*/ 4828460 h 5209445"/>
              <a:gd name="connsiteX3714" fmla="*/ 1922307 w 4043559"/>
              <a:gd name="connsiteY3714" fmla="*/ 4831771 h 5209445"/>
              <a:gd name="connsiteX3715" fmla="*/ 1909945 w 4043559"/>
              <a:gd name="connsiteY3715" fmla="*/ 4841185 h 5209445"/>
              <a:gd name="connsiteX3716" fmla="*/ 1906314 w 4043559"/>
              <a:gd name="connsiteY3716" fmla="*/ 4840693 h 5209445"/>
              <a:gd name="connsiteX3717" fmla="*/ 1905132 w 4043559"/>
              <a:gd name="connsiteY3717" fmla="*/ 4837232 h 5209445"/>
              <a:gd name="connsiteX3718" fmla="*/ 1902096 w 4043559"/>
              <a:gd name="connsiteY3718" fmla="*/ 4840728 h 5209445"/>
              <a:gd name="connsiteX3719" fmla="*/ 1894257 w 4043559"/>
              <a:gd name="connsiteY3719" fmla="*/ 4845931 h 5209445"/>
              <a:gd name="connsiteX3720" fmla="*/ 1894445 w 4043559"/>
              <a:gd name="connsiteY3720" fmla="*/ 4846482 h 5209445"/>
              <a:gd name="connsiteX3721" fmla="*/ 1893463 w 4043559"/>
              <a:gd name="connsiteY3721" fmla="*/ 4853741 h 5209445"/>
              <a:gd name="connsiteX3722" fmla="*/ 1872658 w 4043559"/>
              <a:gd name="connsiteY3722" fmla="*/ 4858064 h 5209445"/>
              <a:gd name="connsiteX3723" fmla="*/ 1867300 w 4043559"/>
              <a:gd name="connsiteY3723" fmla="*/ 4860873 h 5209445"/>
              <a:gd name="connsiteX3724" fmla="*/ 1841235 w 4043559"/>
              <a:gd name="connsiteY3724" fmla="*/ 4872816 h 5209445"/>
              <a:gd name="connsiteX3725" fmla="*/ 1842841 w 4043559"/>
              <a:gd name="connsiteY3725" fmla="*/ 4872767 h 5209445"/>
              <a:gd name="connsiteX3726" fmla="*/ 1842350 w 4043559"/>
              <a:gd name="connsiteY3726" fmla="*/ 4876398 h 5209445"/>
              <a:gd name="connsiteX3727" fmla="*/ 1821747 w 4043559"/>
              <a:gd name="connsiteY3727" fmla="*/ 4892091 h 5209445"/>
              <a:gd name="connsiteX3728" fmla="*/ 1818116 w 4043559"/>
              <a:gd name="connsiteY3728" fmla="*/ 4891600 h 5209445"/>
              <a:gd name="connsiteX3729" fmla="*/ 1793200 w 4043559"/>
              <a:gd name="connsiteY3729" fmla="*/ 4884533 h 5209445"/>
              <a:gd name="connsiteX3730" fmla="*/ 1780838 w 4043559"/>
              <a:gd name="connsiteY3730" fmla="*/ 4893950 h 5209445"/>
              <a:gd name="connsiteX3731" fmla="*/ 1782996 w 4043559"/>
              <a:gd name="connsiteY3731" fmla="*/ 4905331 h 5209445"/>
              <a:gd name="connsiteX3732" fmla="*/ 1772106 w 4043559"/>
              <a:gd name="connsiteY3732" fmla="*/ 4903858 h 5209445"/>
              <a:gd name="connsiteX3733" fmla="*/ 1728251 w 4043559"/>
              <a:gd name="connsiteY3733" fmla="*/ 4927495 h 5209445"/>
              <a:gd name="connsiteX3734" fmla="*/ 1694604 w 4043559"/>
              <a:gd name="connsiteY3734" fmla="*/ 4930336 h 5209445"/>
              <a:gd name="connsiteX3735" fmla="*/ 1675770 w 4043559"/>
              <a:gd name="connsiteY3735" fmla="*/ 4905611 h 5209445"/>
              <a:gd name="connsiteX3736" fmla="*/ 1674584 w 4043559"/>
              <a:gd name="connsiteY3736" fmla="*/ 4906122 h 5209445"/>
              <a:gd name="connsiteX3737" fmla="*/ 1673702 w 4043559"/>
              <a:gd name="connsiteY3737" fmla="*/ 4912638 h 5209445"/>
              <a:gd name="connsiteX3738" fmla="*/ 1638579 w 4043559"/>
              <a:gd name="connsiteY3738" fmla="*/ 4926368 h 5209445"/>
              <a:gd name="connsiteX3739" fmla="*/ 1627689 w 4043559"/>
              <a:gd name="connsiteY3739" fmla="*/ 4924896 h 5209445"/>
              <a:gd name="connsiteX3740" fmla="*/ 1628395 w 4043559"/>
              <a:gd name="connsiteY3740" fmla="*/ 4919678 h 5209445"/>
              <a:gd name="connsiteX3741" fmla="*/ 1618871 w 4043559"/>
              <a:gd name="connsiteY3741" fmla="*/ 4916396 h 5209445"/>
              <a:gd name="connsiteX3742" fmla="*/ 1591500 w 4043559"/>
              <a:gd name="connsiteY3742" fmla="*/ 4927481 h 5209445"/>
              <a:gd name="connsiteX3743" fmla="*/ 1590476 w 4043559"/>
              <a:gd name="connsiteY3743" fmla="*/ 4927342 h 5209445"/>
              <a:gd name="connsiteX3744" fmla="*/ 1589505 w 4043559"/>
              <a:gd name="connsiteY3744" fmla="*/ 4929893 h 5209445"/>
              <a:gd name="connsiteX3745" fmla="*/ 1578516 w 4043559"/>
              <a:gd name="connsiteY3745" fmla="*/ 4936302 h 5209445"/>
              <a:gd name="connsiteX3746" fmla="*/ 1574853 w 4043559"/>
              <a:gd name="connsiteY3746" fmla="*/ 4932641 h 5209445"/>
              <a:gd name="connsiteX3747" fmla="*/ 1541891 w 4043559"/>
              <a:gd name="connsiteY3747" fmla="*/ 4954615 h 5209445"/>
              <a:gd name="connsiteX3748" fmla="*/ 1530901 w 4043559"/>
              <a:gd name="connsiteY3748" fmla="*/ 4950955 h 5209445"/>
              <a:gd name="connsiteX3749" fmla="*/ 1530902 w 4043559"/>
              <a:gd name="connsiteY3749" fmla="*/ 4939966 h 5209445"/>
              <a:gd name="connsiteX3750" fmla="*/ 1542804 w 4043559"/>
              <a:gd name="connsiteY3750" fmla="*/ 4935388 h 5209445"/>
              <a:gd name="connsiteX3751" fmla="*/ 1561379 w 4043559"/>
              <a:gd name="connsiteY3751" fmla="*/ 4923274 h 5209445"/>
              <a:gd name="connsiteX3752" fmla="*/ 1561863 w 4043559"/>
              <a:gd name="connsiteY3752" fmla="*/ 4919689 h 5209445"/>
              <a:gd name="connsiteX3753" fmla="*/ 1585606 w 4043559"/>
              <a:gd name="connsiteY3753" fmla="*/ 4908115 h 5209445"/>
              <a:gd name="connsiteX3754" fmla="*/ 1589237 w 4043559"/>
              <a:gd name="connsiteY3754" fmla="*/ 4908606 h 5209445"/>
              <a:gd name="connsiteX3755" fmla="*/ 1589134 w 4043559"/>
              <a:gd name="connsiteY3755" fmla="*/ 4909368 h 5209445"/>
              <a:gd name="connsiteX3756" fmla="*/ 1596831 w 4043559"/>
              <a:gd name="connsiteY3756" fmla="*/ 4906999 h 5209445"/>
              <a:gd name="connsiteX3757" fmla="*/ 1596831 w 4043559"/>
              <a:gd name="connsiteY3757" fmla="*/ 4910663 h 5209445"/>
              <a:gd name="connsiteX3758" fmla="*/ 1595834 w 4043559"/>
              <a:gd name="connsiteY3758" fmla="*/ 4913280 h 5209445"/>
              <a:gd name="connsiteX3759" fmla="*/ 1600722 w 4043559"/>
              <a:gd name="connsiteY3759" fmla="*/ 4913941 h 5209445"/>
              <a:gd name="connsiteX3760" fmla="*/ 1615144 w 4043559"/>
              <a:gd name="connsiteY3760" fmla="*/ 4901094 h 5209445"/>
              <a:gd name="connsiteX3761" fmla="*/ 1615144 w 4043559"/>
              <a:gd name="connsiteY3761" fmla="*/ 4899675 h 5209445"/>
              <a:gd name="connsiteX3762" fmla="*/ 1618774 w 4043559"/>
              <a:gd name="connsiteY3762" fmla="*/ 4897860 h 5209445"/>
              <a:gd name="connsiteX3763" fmla="*/ 1651150 w 4043559"/>
              <a:gd name="connsiteY3763" fmla="*/ 4869018 h 5209445"/>
              <a:gd name="connsiteX3764" fmla="*/ 1648505 w 4043559"/>
              <a:gd name="connsiteY3764" fmla="*/ 4861266 h 5209445"/>
              <a:gd name="connsiteX3765" fmla="*/ 1602627 w 4043559"/>
              <a:gd name="connsiteY3765" fmla="*/ 4882784 h 5209445"/>
              <a:gd name="connsiteX3766" fmla="*/ 1594278 w 4043559"/>
              <a:gd name="connsiteY3766" fmla="*/ 4883843 h 5209445"/>
              <a:gd name="connsiteX3767" fmla="*/ 1583732 w 4043559"/>
              <a:gd name="connsiteY3767" fmla="*/ 4891228 h 5209445"/>
              <a:gd name="connsiteX3768" fmla="*/ 1564808 w 4043559"/>
              <a:gd name="connsiteY3768" fmla="*/ 4897910 h 5209445"/>
              <a:gd name="connsiteX3769" fmla="*/ 1561672 w 4043559"/>
              <a:gd name="connsiteY3769" fmla="*/ 4893792 h 5209445"/>
              <a:gd name="connsiteX3770" fmla="*/ 1563936 w 4043559"/>
              <a:gd name="connsiteY3770" fmla="*/ 4890465 h 5209445"/>
              <a:gd name="connsiteX3771" fmla="*/ 1541457 w 4043559"/>
              <a:gd name="connsiteY3771" fmla="*/ 4911471 h 5209445"/>
              <a:gd name="connsiteX3772" fmla="*/ 1526166 w 4043559"/>
              <a:gd name="connsiteY3772" fmla="*/ 4918644 h 5209445"/>
              <a:gd name="connsiteX3773" fmla="*/ 1511155 w 4043559"/>
              <a:gd name="connsiteY3773" fmla="*/ 4920307 h 5209445"/>
              <a:gd name="connsiteX3774" fmla="*/ 1507527 w 4043559"/>
              <a:gd name="connsiteY3774" fmla="*/ 4919817 h 5209445"/>
              <a:gd name="connsiteX3775" fmla="*/ 1549714 w 4043559"/>
              <a:gd name="connsiteY3775" fmla="*/ 4881171 h 5209445"/>
              <a:gd name="connsiteX3776" fmla="*/ 1558507 w 4043559"/>
              <a:gd name="connsiteY3776" fmla="*/ 4870810 h 5209445"/>
              <a:gd name="connsiteX3777" fmla="*/ 1564995 w 4043559"/>
              <a:gd name="connsiteY3777" fmla="*/ 4868714 h 5209445"/>
              <a:gd name="connsiteX3778" fmla="*/ 1574255 w 4043559"/>
              <a:gd name="connsiteY3778" fmla="*/ 4862229 h 5209445"/>
              <a:gd name="connsiteX3779" fmla="*/ 1584094 w 4043559"/>
              <a:gd name="connsiteY3779" fmla="*/ 4860600 h 5209445"/>
              <a:gd name="connsiteX3780" fmla="*/ 1594795 w 4043559"/>
              <a:gd name="connsiteY3780" fmla="*/ 4848458 h 5209445"/>
              <a:gd name="connsiteX3781" fmla="*/ 1630162 w 4043559"/>
              <a:gd name="connsiteY3781" fmla="*/ 4832913 h 5209445"/>
              <a:gd name="connsiteX3782" fmla="*/ 1635753 w 4043559"/>
              <a:gd name="connsiteY3782" fmla="*/ 4818886 h 5209445"/>
              <a:gd name="connsiteX3783" fmla="*/ 1632125 w 4043559"/>
              <a:gd name="connsiteY3783" fmla="*/ 4818395 h 5209445"/>
              <a:gd name="connsiteX3784" fmla="*/ 1608873 w 4043559"/>
              <a:gd name="connsiteY3784" fmla="*/ 4826339 h 5209445"/>
              <a:gd name="connsiteX3785" fmla="*/ 1610345 w 4043559"/>
              <a:gd name="connsiteY3785" fmla="*/ 4815450 h 5209445"/>
              <a:gd name="connsiteX3786" fmla="*/ 1684221 w 4043559"/>
              <a:gd name="connsiteY3786" fmla="*/ 4788481 h 5209445"/>
              <a:gd name="connsiteX3787" fmla="*/ 1702947 w 4043559"/>
              <a:gd name="connsiteY3787" fmla="*/ 4772994 h 5209445"/>
              <a:gd name="connsiteX3788" fmla="*/ 1739891 w 4043559"/>
              <a:gd name="connsiteY3788" fmla="*/ 4757651 h 5209445"/>
              <a:gd name="connsiteX3789" fmla="*/ 1743224 w 4043559"/>
              <a:gd name="connsiteY3789" fmla="*/ 4753870 h 5209445"/>
              <a:gd name="connsiteX3790" fmla="*/ 1760352 w 4043559"/>
              <a:gd name="connsiteY3790" fmla="*/ 4746341 h 5209445"/>
              <a:gd name="connsiteX3791" fmla="*/ 1779199 w 4043559"/>
              <a:gd name="connsiteY3791" fmla="*/ 4735258 h 5209445"/>
              <a:gd name="connsiteX3792" fmla="*/ 1780013 w 4043559"/>
              <a:gd name="connsiteY3792" fmla="*/ 4734757 h 5209445"/>
              <a:gd name="connsiteX3793" fmla="*/ 1783466 w 4043559"/>
              <a:gd name="connsiteY3793" fmla="*/ 4726092 h 5209445"/>
              <a:gd name="connsiteX3794" fmla="*/ 1782255 w 4043559"/>
              <a:gd name="connsiteY3794" fmla="*/ 4727527 h 5209445"/>
              <a:gd name="connsiteX3795" fmla="*/ 1761652 w 4043559"/>
              <a:gd name="connsiteY3795" fmla="*/ 4734853 h 5209445"/>
              <a:gd name="connsiteX3796" fmla="*/ 1761652 w 4043559"/>
              <a:gd name="connsiteY3796" fmla="*/ 4730265 h 5209445"/>
              <a:gd name="connsiteX3797" fmla="*/ 1757302 w 4043559"/>
              <a:gd name="connsiteY3797" fmla="*/ 4731751 h 5209445"/>
              <a:gd name="connsiteX3798" fmla="*/ 1758775 w 4043559"/>
              <a:gd name="connsiteY3798" fmla="*/ 4720861 h 5209445"/>
              <a:gd name="connsiteX3799" fmla="*/ 1799184 w 4043559"/>
              <a:gd name="connsiteY3799" fmla="*/ 4702839 h 5209445"/>
              <a:gd name="connsiteX3800" fmla="*/ 1801944 w 4043559"/>
              <a:gd name="connsiteY3800" fmla="*/ 4694562 h 5209445"/>
              <a:gd name="connsiteX3801" fmla="*/ 1820257 w 4043559"/>
              <a:gd name="connsiteY3801" fmla="*/ 4694562 h 5209445"/>
              <a:gd name="connsiteX3802" fmla="*/ 1864209 w 4043559"/>
              <a:gd name="connsiteY3802" fmla="*/ 4643286 h 5209445"/>
              <a:gd name="connsiteX3803" fmla="*/ 1860549 w 4043559"/>
              <a:gd name="connsiteY3803" fmla="*/ 4635957 h 5209445"/>
              <a:gd name="connsiteX3804" fmla="*/ 1783630 w 4043559"/>
              <a:gd name="connsiteY3804" fmla="*/ 4672588 h 5209445"/>
              <a:gd name="connsiteX3805" fmla="*/ 1747003 w 4043559"/>
              <a:gd name="connsiteY3805" fmla="*/ 4709214 h 5209445"/>
              <a:gd name="connsiteX3806" fmla="*/ 1732351 w 4043559"/>
              <a:gd name="connsiteY3806" fmla="*/ 4712875 h 5209445"/>
              <a:gd name="connsiteX3807" fmla="*/ 1728690 w 4043559"/>
              <a:gd name="connsiteY3807" fmla="*/ 4712875 h 5209445"/>
              <a:gd name="connsiteX3808" fmla="*/ 1765317 w 4043559"/>
              <a:gd name="connsiteY3808" fmla="*/ 4668923 h 5209445"/>
              <a:gd name="connsiteX3809" fmla="*/ 1794619 w 4043559"/>
              <a:gd name="connsiteY3809" fmla="*/ 4646946 h 5209445"/>
              <a:gd name="connsiteX3810" fmla="*/ 1838571 w 4043559"/>
              <a:gd name="connsiteY3810" fmla="*/ 4610319 h 5209445"/>
              <a:gd name="connsiteX3811" fmla="*/ 1842231 w 4043559"/>
              <a:gd name="connsiteY3811" fmla="*/ 4595669 h 5209445"/>
              <a:gd name="connsiteX3812" fmla="*/ 1838571 w 4043559"/>
              <a:gd name="connsiteY3812" fmla="*/ 4595670 h 5209445"/>
              <a:gd name="connsiteX3813" fmla="*/ 1816594 w 4043559"/>
              <a:gd name="connsiteY3813" fmla="*/ 4606658 h 5209445"/>
              <a:gd name="connsiteX3814" fmla="*/ 1816594 w 4043559"/>
              <a:gd name="connsiteY3814" fmla="*/ 4604862 h 5209445"/>
              <a:gd name="connsiteX3815" fmla="*/ 1815010 w 4043559"/>
              <a:gd name="connsiteY3815" fmla="*/ 4606686 h 5209445"/>
              <a:gd name="connsiteX3816" fmla="*/ 1751485 w 4043559"/>
              <a:gd name="connsiteY3816" fmla="*/ 4639994 h 5209445"/>
              <a:gd name="connsiteX3817" fmla="*/ 1747821 w 4043559"/>
              <a:gd name="connsiteY3817" fmla="*/ 4636330 h 5209445"/>
              <a:gd name="connsiteX3818" fmla="*/ 1755146 w 4043559"/>
              <a:gd name="connsiteY3818" fmla="*/ 4610693 h 5209445"/>
              <a:gd name="connsiteX3819" fmla="*/ 1747821 w 4043559"/>
              <a:gd name="connsiteY3819" fmla="*/ 4610692 h 5209445"/>
              <a:gd name="connsiteX3820" fmla="*/ 1747821 w 4043559"/>
              <a:gd name="connsiteY3820" fmla="*/ 4629006 h 5209445"/>
              <a:gd name="connsiteX3821" fmla="*/ 1722183 w 4043559"/>
              <a:gd name="connsiteY3821" fmla="*/ 4629006 h 5209445"/>
              <a:gd name="connsiteX3822" fmla="*/ 1659917 w 4043559"/>
              <a:gd name="connsiteY3822" fmla="*/ 4650983 h 5209445"/>
              <a:gd name="connsiteX3823" fmla="*/ 1634275 w 4043559"/>
              <a:gd name="connsiteY3823" fmla="*/ 4665633 h 5209445"/>
              <a:gd name="connsiteX3824" fmla="*/ 1634275 w 4043559"/>
              <a:gd name="connsiteY3824" fmla="*/ 4661972 h 5209445"/>
              <a:gd name="connsiteX3825" fmla="*/ 1670906 w 4043559"/>
              <a:gd name="connsiteY3825" fmla="*/ 4618017 h 5209445"/>
              <a:gd name="connsiteX3826" fmla="*/ 1711193 w 4043559"/>
              <a:gd name="connsiteY3826" fmla="*/ 4610692 h 5209445"/>
              <a:gd name="connsiteX3827" fmla="*/ 1725846 w 4043559"/>
              <a:gd name="connsiteY3827" fmla="*/ 4610692 h 5209445"/>
              <a:gd name="connsiteX3828" fmla="*/ 1758809 w 4043559"/>
              <a:gd name="connsiteY3828" fmla="*/ 4592378 h 5209445"/>
              <a:gd name="connsiteX3829" fmla="*/ 1769798 w 4043559"/>
              <a:gd name="connsiteY3829" fmla="*/ 4581390 h 5209445"/>
              <a:gd name="connsiteX3830" fmla="*/ 1788112 w 4043559"/>
              <a:gd name="connsiteY3830" fmla="*/ 4581390 h 5209445"/>
              <a:gd name="connsiteX3831" fmla="*/ 1824738 w 4043559"/>
              <a:gd name="connsiteY3831" fmla="*/ 4552087 h 5209445"/>
              <a:gd name="connsiteX3832" fmla="*/ 1865030 w 4043559"/>
              <a:gd name="connsiteY3832" fmla="*/ 4526449 h 5209445"/>
              <a:gd name="connsiteX3833" fmla="*/ 1883344 w 4043559"/>
              <a:gd name="connsiteY3833" fmla="*/ 4508137 h 5209445"/>
              <a:gd name="connsiteX3834" fmla="*/ 1887004 w 4043559"/>
              <a:gd name="connsiteY3834" fmla="*/ 4515460 h 5209445"/>
              <a:gd name="connsiteX3835" fmla="*/ 1828403 w 4043559"/>
              <a:gd name="connsiteY3835" fmla="*/ 4559416 h 5209445"/>
              <a:gd name="connsiteX3836" fmla="*/ 1799101 w 4043559"/>
              <a:gd name="connsiteY3836" fmla="*/ 4585055 h 5209445"/>
              <a:gd name="connsiteX3837" fmla="*/ 1799101 w 4043559"/>
              <a:gd name="connsiteY3837" fmla="*/ 4592379 h 5209445"/>
              <a:gd name="connsiteX3838" fmla="*/ 1806425 w 4043559"/>
              <a:gd name="connsiteY3838" fmla="*/ 4599704 h 5209445"/>
              <a:gd name="connsiteX3839" fmla="*/ 1810089 w 4043559"/>
              <a:gd name="connsiteY3839" fmla="*/ 4599704 h 5209445"/>
              <a:gd name="connsiteX3840" fmla="*/ 1857706 w 4043559"/>
              <a:gd name="connsiteY3840" fmla="*/ 4559416 h 5209445"/>
              <a:gd name="connsiteX3841" fmla="*/ 1897993 w 4043559"/>
              <a:gd name="connsiteY3841" fmla="*/ 4544764 h 5209445"/>
              <a:gd name="connsiteX3842" fmla="*/ 1905318 w 4043559"/>
              <a:gd name="connsiteY3842" fmla="*/ 4533774 h 5209445"/>
              <a:gd name="connsiteX3843" fmla="*/ 1897993 w 4043559"/>
              <a:gd name="connsiteY3843" fmla="*/ 4533774 h 5209445"/>
              <a:gd name="connsiteX3844" fmla="*/ 1897993 w 4043559"/>
              <a:gd name="connsiteY3844" fmla="*/ 4526449 h 5209445"/>
              <a:gd name="connsiteX3845" fmla="*/ 1912646 w 4043559"/>
              <a:gd name="connsiteY3845" fmla="*/ 4526449 h 5209445"/>
              <a:gd name="connsiteX3846" fmla="*/ 1916925 w 4043559"/>
              <a:gd name="connsiteY3846" fmla="*/ 4532869 h 5209445"/>
              <a:gd name="connsiteX3847" fmla="*/ 1941128 w 4043559"/>
              <a:gd name="connsiteY3847" fmla="*/ 4518751 h 5209445"/>
              <a:gd name="connsiteX3848" fmla="*/ 1996067 w 4043559"/>
              <a:gd name="connsiteY3848" fmla="*/ 4474798 h 5209445"/>
              <a:gd name="connsiteX3849" fmla="*/ 2004213 w 4043559"/>
              <a:gd name="connsiteY3849" fmla="*/ 4467467 h 5209445"/>
              <a:gd name="connsiteX3850" fmla="*/ 2004213 w 4043559"/>
              <a:gd name="connsiteY3850" fmla="*/ 4449531 h 5209445"/>
              <a:gd name="connsiteX3851" fmla="*/ 2000549 w 4043559"/>
              <a:gd name="connsiteY3851" fmla="*/ 4449531 h 5209445"/>
              <a:gd name="connsiteX3852" fmla="*/ 1971247 w 4043559"/>
              <a:gd name="connsiteY3852" fmla="*/ 4464184 h 5209445"/>
              <a:gd name="connsiteX3853" fmla="*/ 1974911 w 4043559"/>
              <a:gd name="connsiteY3853" fmla="*/ 4471509 h 5209445"/>
              <a:gd name="connsiteX3854" fmla="*/ 1974912 w 4043559"/>
              <a:gd name="connsiteY3854" fmla="*/ 4478833 h 5209445"/>
              <a:gd name="connsiteX3855" fmla="*/ 1960261 w 4043559"/>
              <a:gd name="connsiteY3855" fmla="*/ 4478834 h 5209445"/>
              <a:gd name="connsiteX3856" fmla="*/ 1960262 w 4043559"/>
              <a:gd name="connsiteY3856" fmla="*/ 4471509 h 5209445"/>
              <a:gd name="connsiteX3857" fmla="*/ 1952934 w 4043559"/>
              <a:gd name="connsiteY3857" fmla="*/ 4471508 h 5209445"/>
              <a:gd name="connsiteX3858" fmla="*/ 1894332 w 4043559"/>
              <a:gd name="connsiteY3858" fmla="*/ 4511801 h 5209445"/>
              <a:gd name="connsiteX3859" fmla="*/ 1890668 w 4043559"/>
              <a:gd name="connsiteY3859" fmla="*/ 4511800 h 5209445"/>
              <a:gd name="connsiteX3860" fmla="*/ 1912646 w 4043559"/>
              <a:gd name="connsiteY3860" fmla="*/ 4482497 h 5209445"/>
              <a:gd name="connsiteX3861" fmla="*/ 1934620 w 4043559"/>
              <a:gd name="connsiteY3861" fmla="*/ 4471509 h 5209445"/>
              <a:gd name="connsiteX3862" fmla="*/ 1949273 w 4043559"/>
              <a:gd name="connsiteY3862" fmla="*/ 4453195 h 5209445"/>
              <a:gd name="connsiteX3863" fmla="*/ 1941945 w 4043559"/>
              <a:gd name="connsiteY3863" fmla="*/ 4449531 h 5209445"/>
              <a:gd name="connsiteX3864" fmla="*/ 1934620 w 4043559"/>
              <a:gd name="connsiteY3864" fmla="*/ 4456860 h 5209445"/>
              <a:gd name="connsiteX3865" fmla="*/ 1930960 w 4043559"/>
              <a:gd name="connsiteY3865" fmla="*/ 4449531 h 5209445"/>
              <a:gd name="connsiteX3866" fmla="*/ 1982236 w 4043559"/>
              <a:gd name="connsiteY3866" fmla="*/ 4405579 h 5209445"/>
              <a:gd name="connsiteX3867" fmla="*/ 2018863 w 4043559"/>
              <a:gd name="connsiteY3867" fmla="*/ 4372617 h 5209445"/>
              <a:gd name="connsiteX3868" fmla="*/ 2029852 w 4043559"/>
              <a:gd name="connsiteY3868" fmla="*/ 4379941 h 5209445"/>
              <a:gd name="connsiteX3869" fmla="*/ 2044502 w 4043559"/>
              <a:gd name="connsiteY3869" fmla="*/ 4372616 h 5209445"/>
              <a:gd name="connsiteX3870" fmla="*/ 2070142 w 4043559"/>
              <a:gd name="connsiteY3870" fmla="*/ 4376278 h 5209445"/>
              <a:gd name="connsiteX3871" fmla="*/ 2081132 w 4043559"/>
              <a:gd name="connsiteY3871" fmla="*/ 4372616 h 5209445"/>
              <a:gd name="connsiteX3872" fmla="*/ 2081132 w 4043559"/>
              <a:gd name="connsiteY3872" fmla="*/ 4387267 h 5209445"/>
              <a:gd name="connsiteX3873" fmla="*/ 2090688 w 4043559"/>
              <a:gd name="connsiteY3873" fmla="*/ 4385528 h 5209445"/>
              <a:gd name="connsiteX3874" fmla="*/ 2092215 w 4043559"/>
              <a:gd name="connsiteY3874" fmla="*/ 4384146 h 5209445"/>
              <a:gd name="connsiteX3875" fmla="*/ 2098624 w 4043559"/>
              <a:gd name="connsiteY3875" fmla="*/ 4372244 h 5209445"/>
              <a:gd name="connsiteX3876" fmla="*/ 2102433 w 4043559"/>
              <a:gd name="connsiteY3876" fmla="*/ 4369020 h 5209445"/>
              <a:gd name="connsiteX3877" fmla="*/ 2095485 w 4043559"/>
              <a:gd name="connsiteY3877" fmla="*/ 4362071 h 5209445"/>
              <a:gd name="connsiteX3878" fmla="*/ 2088456 w 4043559"/>
              <a:gd name="connsiteY3878" fmla="*/ 4372616 h 5209445"/>
              <a:gd name="connsiteX3879" fmla="*/ 2081132 w 4043559"/>
              <a:gd name="connsiteY3879" fmla="*/ 4372616 h 5209445"/>
              <a:gd name="connsiteX3880" fmla="*/ 2081132 w 4043559"/>
              <a:gd name="connsiteY3880" fmla="*/ 4354303 h 5209445"/>
              <a:gd name="connsiteX3881" fmla="*/ 2090366 w 4043559"/>
              <a:gd name="connsiteY3881" fmla="*/ 4351223 h 5209445"/>
              <a:gd name="connsiteX3882" fmla="*/ 2090366 w 4043559"/>
              <a:gd name="connsiteY3882" fmla="*/ 4345963 h 5209445"/>
              <a:gd name="connsiteX3883" fmla="*/ 2116004 w 4043559"/>
              <a:gd name="connsiteY3883" fmla="*/ 4316660 h 5209445"/>
              <a:gd name="connsiteX3884" fmla="*/ 2121420 w 4043559"/>
              <a:gd name="connsiteY3884" fmla="*/ 4311445 h 5209445"/>
              <a:gd name="connsiteX3885" fmla="*/ 2121419 w 4043559"/>
              <a:gd name="connsiteY3885" fmla="*/ 4303136 h 5209445"/>
              <a:gd name="connsiteX3886" fmla="*/ 2121984 w 4043559"/>
              <a:gd name="connsiteY3886" fmla="*/ 4302767 h 5209445"/>
              <a:gd name="connsiteX3887" fmla="*/ 2129866 w 4043559"/>
              <a:gd name="connsiteY3887" fmla="*/ 4299183 h 5209445"/>
              <a:gd name="connsiteX3888" fmla="*/ 2130387 w 4043559"/>
              <a:gd name="connsiteY3888" fmla="*/ 4297252 h 5209445"/>
              <a:gd name="connsiteX3889" fmla="*/ 2121984 w 4043559"/>
              <a:gd name="connsiteY3889" fmla="*/ 4302767 h 5209445"/>
              <a:gd name="connsiteX3890" fmla="*/ 2121419 w 4043559"/>
              <a:gd name="connsiteY3890" fmla="*/ 4303023 h 5209445"/>
              <a:gd name="connsiteX3891" fmla="*/ 2121419 w 4043559"/>
              <a:gd name="connsiteY3891" fmla="*/ 4303136 h 5209445"/>
              <a:gd name="connsiteX3892" fmla="*/ 2110431 w 4043559"/>
              <a:gd name="connsiteY3892" fmla="*/ 4310347 h 5209445"/>
              <a:gd name="connsiteX3893" fmla="*/ 2040841 w 4043559"/>
              <a:gd name="connsiteY3893" fmla="*/ 4335989 h 5209445"/>
              <a:gd name="connsiteX3894" fmla="*/ 2029852 w 4043559"/>
              <a:gd name="connsiteY3894" fmla="*/ 4346975 h 5209445"/>
              <a:gd name="connsiteX3895" fmla="*/ 2026188 w 4043559"/>
              <a:gd name="connsiteY3895" fmla="*/ 4346975 h 5209445"/>
              <a:gd name="connsiteX3896" fmla="*/ 2022527 w 4043559"/>
              <a:gd name="connsiteY3896" fmla="*/ 4339650 h 5209445"/>
              <a:gd name="connsiteX3897" fmla="*/ 2026596 w 4043559"/>
              <a:gd name="connsiteY3897" fmla="*/ 4325000 h 5209445"/>
              <a:gd name="connsiteX3898" fmla="*/ 2001602 w 4043559"/>
              <a:gd name="connsiteY3898" fmla="*/ 4325000 h 5209445"/>
              <a:gd name="connsiteX3899" fmla="*/ 1994277 w 4043559"/>
              <a:gd name="connsiteY3899" fmla="*/ 4332326 h 5209445"/>
              <a:gd name="connsiteX3900" fmla="*/ 1990616 w 4043559"/>
              <a:gd name="connsiteY3900" fmla="*/ 4332325 h 5209445"/>
              <a:gd name="connsiteX3901" fmla="*/ 1990616 w 4043559"/>
              <a:gd name="connsiteY3901" fmla="*/ 4325000 h 5209445"/>
              <a:gd name="connsiteX3902" fmla="*/ 1992178 w 4043559"/>
              <a:gd name="connsiteY3902" fmla="*/ 4320311 h 5209445"/>
              <a:gd name="connsiteX3903" fmla="*/ 1977658 w 4043559"/>
              <a:gd name="connsiteY3903" fmla="*/ 4324541 h 5209445"/>
              <a:gd name="connsiteX3904" fmla="*/ 1966574 w 4043559"/>
              <a:gd name="connsiteY3904" fmla="*/ 4330726 h 5209445"/>
              <a:gd name="connsiteX3905" fmla="*/ 1961313 w 4043559"/>
              <a:gd name="connsiteY3905" fmla="*/ 4335989 h 5209445"/>
              <a:gd name="connsiteX3906" fmla="*/ 1960471 w 4043559"/>
              <a:gd name="connsiteY3906" fmla="*/ 4335989 h 5209445"/>
              <a:gd name="connsiteX3907" fmla="*/ 1956598 w 4043559"/>
              <a:gd name="connsiteY3907" fmla="*/ 4343314 h 5209445"/>
              <a:gd name="connsiteX3908" fmla="*/ 1953463 w 4043559"/>
              <a:gd name="connsiteY3908" fmla="*/ 4344881 h 5209445"/>
              <a:gd name="connsiteX3909" fmla="*/ 1958507 w 4043559"/>
              <a:gd name="connsiteY3909" fmla="*/ 4353288 h 5209445"/>
              <a:gd name="connsiteX3910" fmla="*/ 1948892 w 4043559"/>
              <a:gd name="connsiteY3910" fmla="*/ 4383506 h 5209445"/>
              <a:gd name="connsiteX3911" fmla="*/ 1937538 w 4043559"/>
              <a:gd name="connsiteY3911" fmla="*/ 4389315 h 5209445"/>
              <a:gd name="connsiteX3912" fmla="*/ 1945609 w 4043559"/>
              <a:gd name="connsiteY3912" fmla="*/ 4390931 h 5209445"/>
              <a:gd name="connsiteX3913" fmla="*/ 1967586 w 4043559"/>
              <a:gd name="connsiteY3913" fmla="*/ 4387266 h 5209445"/>
              <a:gd name="connsiteX3914" fmla="*/ 1967586 w 4043559"/>
              <a:gd name="connsiteY3914" fmla="*/ 4390930 h 5209445"/>
              <a:gd name="connsiteX3915" fmla="*/ 1949273 w 4043559"/>
              <a:gd name="connsiteY3915" fmla="*/ 4409243 h 5209445"/>
              <a:gd name="connsiteX3916" fmla="*/ 1945608 w 4043559"/>
              <a:gd name="connsiteY3916" fmla="*/ 4409243 h 5209445"/>
              <a:gd name="connsiteX3917" fmla="*/ 1919970 w 4043559"/>
              <a:gd name="connsiteY3917" fmla="*/ 4405579 h 5209445"/>
              <a:gd name="connsiteX3918" fmla="*/ 1908982 w 4043559"/>
              <a:gd name="connsiteY3918" fmla="*/ 4416568 h 5209445"/>
              <a:gd name="connsiteX3919" fmla="*/ 1912646 w 4043559"/>
              <a:gd name="connsiteY3919" fmla="*/ 4427557 h 5209445"/>
              <a:gd name="connsiteX3920" fmla="*/ 1901657 w 4043559"/>
              <a:gd name="connsiteY3920" fmla="*/ 4427557 h 5209445"/>
              <a:gd name="connsiteX3921" fmla="*/ 1878307 w 4043559"/>
              <a:gd name="connsiteY3921" fmla="*/ 4434883 h 5209445"/>
              <a:gd name="connsiteX3922" fmla="*/ 1863943 w 4043559"/>
              <a:gd name="connsiteY3922" fmla="*/ 4453517 h 5209445"/>
              <a:gd name="connsiteX3923" fmla="*/ 1866940 w 4043559"/>
              <a:gd name="connsiteY3923" fmla="*/ 4459508 h 5209445"/>
              <a:gd name="connsiteX3924" fmla="*/ 1841301 w 4043559"/>
              <a:gd name="connsiteY3924" fmla="*/ 4474157 h 5209445"/>
              <a:gd name="connsiteX3925" fmla="*/ 1837637 w 4043559"/>
              <a:gd name="connsiteY3925" fmla="*/ 4474157 h 5209445"/>
              <a:gd name="connsiteX3926" fmla="*/ 1833988 w 4043559"/>
              <a:gd name="connsiteY3926" fmla="*/ 4463213 h 5209445"/>
              <a:gd name="connsiteX3927" fmla="*/ 1833682 w 4043559"/>
              <a:gd name="connsiteY3927" fmla="*/ 4463266 h 5209445"/>
              <a:gd name="connsiteX3928" fmla="*/ 1811999 w 4043559"/>
              <a:gd name="connsiteY3928" fmla="*/ 4470497 h 5209445"/>
              <a:gd name="connsiteX3929" fmla="*/ 1793685 w 4043559"/>
              <a:gd name="connsiteY3929" fmla="*/ 4470497 h 5209445"/>
              <a:gd name="connsiteX3930" fmla="*/ 1793686 w 4043559"/>
              <a:gd name="connsiteY3930" fmla="*/ 4492472 h 5209445"/>
              <a:gd name="connsiteX3931" fmla="*/ 1826648 w 4043559"/>
              <a:gd name="connsiteY3931" fmla="*/ 4488810 h 5209445"/>
              <a:gd name="connsiteX3932" fmla="*/ 1830312 w 4043559"/>
              <a:gd name="connsiteY3932" fmla="*/ 4496136 h 5209445"/>
              <a:gd name="connsiteX3933" fmla="*/ 1790021 w 4043559"/>
              <a:gd name="connsiteY3933" fmla="*/ 4532762 h 5209445"/>
              <a:gd name="connsiteX3934" fmla="*/ 1786360 w 4043559"/>
              <a:gd name="connsiteY3934" fmla="*/ 4532762 h 5209445"/>
              <a:gd name="connsiteX3935" fmla="*/ 1786360 w 4043559"/>
              <a:gd name="connsiteY3935" fmla="*/ 4521773 h 5209445"/>
              <a:gd name="connsiteX3936" fmla="*/ 1801010 w 4043559"/>
              <a:gd name="connsiteY3936" fmla="*/ 4510784 h 5209445"/>
              <a:gd name="connsiteX3937" fmla="*/ 1724092 w 4043559"/>
              <a:gd name="connsiteY3937" fmla="*/ 4543752 h 5209445"/>
              <a:gd name="connsiteX3938" fmla="*/ 1694790 w 4043559"/>
              <a:gd name="connsiteY3938" fmla="*/ 4562064 h 5209445"/>
              <a:gd name="connsiteX3939" fmla="*/ 1661826 w 4043559"/>
              <a:gd name="connsiteY3939" fmla="*/ 4587703 h 5209445"/>
              <a:gd name="connsiteX3940" fmla="*/ 1645928 w 4043559"/>
              <a:gd name="connsiteY3940" fmla="*/ 4596375 h 5209445"/>
              <a:gd name="connsiteX3941" fmla="*/ 1652589 w 4043559"/>
              <a:gd name="connsiteY3941" fmla="*/ 4599703 h 5209445"/>
              <a:gd name="connsiteX3942" fmla="*/ 1678230 w 4043559"/>
              <a:gd name="connsiteY3942" fmla="*/ 4596044 h 5209445"/>
              <a:gd name="connsiteX3943" fmla="*/ 1678231 w 4043559"/>
              <a:gd name="connsiteY3943" fmla="*/ 4599704 h 5209445"/>
              <a:gd name="connsiteX3944" fmla="*/ 1656253 w 4043559"/>
              <a:gd name="connsiteY3944" fmla="*/ 4614356 h 5209445"/>
              <a:gd name="connsiteX3945" fmla="*/ 1648928 w 4043559"/>
              <a:gd name="connsiteY3945" fmla="*/ 4629007 h 5209445"/>
              <a:gd name="connsiteX3946" fmla="*/ 1640686 w 4043559"/>
              <a:gd name="connsiteY3946" fmla="*/ 4621680 h 5209445"/>
              <a:gd name="connsiteX3947" fmla="*/ 1635038 w 4043559"/>
              <a:gd name="connsiteY3947" fmla="*/ 4602315 h 5209445"/>
              <a:gd name="connsiteX3948" fmla="*/ 1621535 w 4043559"/>
              <a:gd name="connsiteY3948" fmla="*/ 4609680 h 5209445"/>
              <a:gd name="connsiteX3949" fmla="*/ 1592232 w 4043559"/>
              <a:gd name="connsiteY3949" fmla="*/ 4617005 h 5209445"/>
              <a:gd name="connsiteX3950" fmla="*/ 1592232 w 4043559"/>
              <a:gd name="connsiteY3950" fmla="*/ 4609680 h 5209445"/>
              <a:gd name="connsiteX3951" fmla="*/ 1636187 w 4043559"/>
              <a:gd name="connsiteY3951" fmla="*/ 4587703 h 5209445"/>
              <a:gd name="connsiteX3952" fmla="*/ 1655417 w 4043559"/>
              <a:gd name="connsiteY3952" fmla="*/ 4575341 h 5209445"/>
              <a:gd name="connsiteX3953" fmla="*/ 1659291 w 4043559"/>
              <a:gd name="connsiteY3953" fmla="*/ 4569529 h 5209445"/>
              <a:gd name="connsiteX3954" fmla="*/ 1637939 w 4043559"/>
              <a:gd name="connsiteY3954" fmla="*/ 4581390 h 5209445"/>
              <a:gd name="connsiteX3955" fmla="*/ 1626950 w 4043559"/>
              <a:gd name="connsiteY3955" fmla="*/ 4581390 h 5209445"/>
              <a:gd name="connsiteX3956" fmla="*/ 1626951 w 4043559"/>
              <a:gd name="connsiteY3956" fmla="*/ 4574065 h 5209445"/>
              <a:gd name="connsiteX3957" fmla="*/ 1627189 w 4043559"/>
              <a:gd name="connsiteY3957" fmla="*/ 4572396 h 5209445"/>
              <a:gd name="connsiteX3958" fmla="*/ 1624282 w 4043559"/>
              <a:gd name="connsiteY3958" fmla="*/ 4577631 h 5209445"/>
              <a:gd name="connsiteX3959" fmla="*/ 1610546 w 4043559"/>
              <a:gd name="connsiteY3959" fmla="*/ 4580379 h 5209445"/>
              <a:gd name="connsiteX3960" fmla="*/ 1606886 w 4043559"/>
              <a:gd name="connsiteY3960" fmla="*/ 4569389 h 5209445"/>
              <a:gd name="connsiteX3961" fmla="*/ 1599561 w 4043559"/>
              <a:gd name="connsiteY3961" fmla="*/ 4569389 h 5209445"/>
              <a:gd name="connsiteX3962" fmla="*/ 1592233 w 4043559"/>
              <a:gd name="connsiteY3962" fmla="*/ 4591367 h 5209445"/>
              <a:gd name="connsiteX3963" fmla="*/ 1588572 w 4043559"/>
              <a:gd name="connsiteY3963" fmla="*/ 4591367 h 5209445"/>
              <a:gd name="connsiteX3964" fmla="*/ 1592232 w 4043559"/>
              <a:gd name="connsiteY3964" fmla="*/ 4573053 h 5209445"/>
              <a:gd name="connsiteX3965" fmla="*/ 1584907 w 4043559"/>
              <a:gd name="connsiteY3965" fmla="*/ 4565725 h 5209445"/>
              <a:gd name="connsiteX3966" fmla="*/ 1606885 w 4043559"/>
              <a:gd name="connsiteY3966" fmla="*/ 4547411 h 5209445"/>
              <a:gd name="connsiteX3967" fmla="*/ 1606886 w 4043559"/>
              <a:gd name="connsiteY3967" fmla="*/ 4529098 h 5209445"/>
              <a:gd name="connsiteX3968" fmla="*/ 1605767 w 4043559"/>
              <a:gd name="connsiteY3968" fmla="*/ 4529098 h 5209445"/>
              <a:gd name="connsiteX3969" fmla="*/ 1578877 w 4043559"/>
              <a:gd name="connsiteY3969" fmla="*/ 4553919 h 5209445"/>
              <a:gd name="connsiteX3970" fmla="*/ 1577583 w 4043559"/>
              <a:gd name="connsiteY3970" fmla="*/ 4554583 h 5209445"/>
              <a:gd name="connsiteX3971" fmla="*/ 1577583 w 4043559"/>
              <a:gd name="connsiteY3971" fmla="*/ 4558400 h 5209445"/>
              <a:gd name="connsiteX3972" fmla="*/ 1570139 w 4043559"/>
              <a:gd name="connsiteY3972" fmla="*/ 4558400 h 5209445"/>
              <a:gd name="connsiteX3973" fmla="*/ 1561021 w 4043559"/>
              <a:gd name="connsiteY3973" fmla="*/ 4563077 h 5209445"/>
              <a:gd name="connsiteX3974" fmla="*/ 1557361 w 4043559"/>
              <a:gd name="connsiteY3974" fmla="*/ 4559416 h 5209445"/>
              <a:gd name="connsiteX3975" fmla="*/ 1561021 w 4043559"/>
              <a:gd name="connsiteY3975" fmla="*/ 4552087 h 5209445"/>
              <a:gd name="connsiteX3976" fmla="*/ 1561021 w 4043559"/>
              <a:gd name="connsiteY3976" fmla="*/ 4551075 h 5209445"/>
              <a:gd name="connsiteX3977" fmla="*/ 1555606 w 4043559"/>
              <a:gd name="connsiteY3977" fmla="*/ 4551076 h 5209445"/>
              <a:gd name="connsiteX3978" fmla="*/ 1497005 w 4043559"/>
              <a:gd name="connsiteY3978" fmla="*/ 4591367 h 5209445"/>
              <a:gd name="connsiteX3979" fmla="*/ 1493340 w 4043559"/>
              <a:gd name="connsiteY3979" fmla="*/ 4591368 h 5209445"/>
              <a:gd name="connsiteX3980" fmla="*/ 1515318 w 4043559"/>
              <a:gd name="connsiteY3980" fmla="*/ 4562064 h 5209445"/>
              <a:gd name="connsiteX3981" fmla="*/ 1537292 w 4043559"/>
              <a:gd name="connsiteY3981" fmla="*/ 4551076 h 5209445"/>
              <a:gd name="connsiteX3982" fmla="*/ 1551945 w 4043559"/>
              <a:gd name="connsiteY3982" fmla="*/ 4532763 h 5209445"/>
              <a:gd name="connsiteX3983" fmla="*/ 1544617 w 4043559"/>
              <a:gd name="connsiteY3983" fmla="*/ 4529098 h 5209445"/>
              <a:gd name="connsiteX3984" fmla="*/ 1537293 w 4043559"/>
              <a:gd name="connsiteY3984" fmla="*/ 4536426 h 5209445"/>
              <a:gd name="connsiteX3985" fmla="*/ 1533632 w 4043559"/>
              <a:gd name="connsiteY3985" fmla="*/ 4529098 h 5209445"/>
              <a:gd name="connsiteX3986" fmla="*/ 1544664 w 4043559"/>
              <a:gd name="connsiteY3986" fmla="*/ 4515635 h 5209445"/>
              <a:gd name="connsiteX3987" fmla="*/ 1518121 w 4043559"/>
              <a:gd name="connsiteY3987" fmla="*/ 4530113 h 5209445"/>
              <a:gd name="connsiteX3988" fmla="*/ 1488819 w 4043559"/>
              <a:gd name="connsiteY3988" fmla="*/ 4537438 h 5209445"/>
              <a:gd name="connsiteX3989" fmla="*/ 1488819 w 4043559"/>
              <a:gd name="connsiteY3989" fmla="*/ 4530113 h 5209445"/>
              <a:gd name="connsiteX3990" fmla="*/ 1532775 w 4043559"/>
              <a:gd name="connsiteY3990" fmla="*/ 4508136 h 5209445"/>
              <a:gd name="connsiteX3991" fmla="*/ 1558412 w 4043559"/>
              <a:gd name="connsiteY3991" fmla="*/ 4486158 h 5209445"/>
              <a:gd name="connsiteX3992" fmla="*/ 1555127 w 4043559"/>
              <a:gd name="connsiteY3992" fmla="*/ 4486159 h 5209445"/>
              <a:gd name="connsiteX3993" fmla="*/ 1552859 w 4043559"/>
              <a:gd name="connsiteY3993" fmla="*/ 4488049 h 5209445"/>
              <a:gd name="connsiteX3994" fmla="*/ 1547423 w 4043559"/>
              <a:gd name="connsiteY3994" fmla="*/ 4493486 h 5209445"/>
              <a:gd name="connsiteX3995" fmla="*/ 1525446 w 4043559"/>
              <a:gd name="connsiteY3995" fmla="*/ 4489823 h 5209445"/>
              <a:gd name="connsiteX3996" fmla="*/ 1521062 w 4043559"/>
              <a:gd name="connsiteY3996" fmla="*/ 4497715 h 5209445"/>
              <a:gd name="connsiteX3997" fmla="*/ 1526304 w 4043559"/>
              <a:gd name="connsiteY3997" fmla="*/ 4492471 h 5209445"/>
              <a:gd name="connsiteX3998" fmla="*/ 1529967 w 4043559"/>
              <a:gd name="connsiteY3998" fmla="*/ 4492471 h 5209445"/>
              <a:gd name="connsiteX3999" fmla="*/ 1529968 w 4043559"/>
              <a:gd name="connsiteY3999" fmla="*/ 4496136 h 5209445"/>
              <a:gd name="connsiteX4000" fmla="*/ 1522643 w 4043559"/>
              <a:gd name="connsiteY4000" fmla="*/ 4503460 h 5209445"/>
              <a:gd name="connsiteX4001" fmla="*/ 1518979 w 4043559"/>
              <a:gd name="connsiteY4001" fmla="*/ 4503460 h 5209445"/>
              <a:gd name="connsiteX4002" fmla="*/ 1518979 w 4043559"/>
              <a:gd name="connsiteY4002" fmla="*/ 4499799 h 5209445"/>
              <a:gd name="connsiteX4003" fmla="*/ 1520675 w 4043559"/>
              <a:gd name="connsiteY4003" fmla="*/ 4498102 h 5209445"/>
              <a:gd name="connsiteX4004" fmla="*/ 1512834 w 4043559"/>
              <a:gd name="connsiteY4004" fmla="*/ 4499671 h 5209445"/>
              <a:gd name="connsiteX4005" fmla="*/ 1515318 w 4043559"/>
              <a:gd name="connsiteY4005" fmla="*/ 4507124 h 5209445"/>
              <a:gd name="connsiteX4006" fmla="*/ 1504330 w 4043559"/>
              <a:gd name="connsiteY4006" fmla="*/ 4507124 h 5209445"/>
              <a:gd name="connsiteX4007" fmla="*/ 1464038 w 4043559"/>
              <a:gd name="connsiteY4007" fmla="*/ 4536427 h 5209445"/>
              <a:gd name="connsiteX4008" fmla="*/ 1431075 w 4043559"/>
              <a:gd name="connsiteY4008" fmla="*/ 4543752 h 5209445"/>
              <a:gd name="connsiteX4009" fmla="*/ 1409097 w 4043559"/>
              <a:gd name="connsiteY4009" fmla="*/ 4521774 h 5209445"/>
              <a:gd name="connsiteX4010" fmla="*/ 1401305 w 4043559"/>
              <a:gd name="connsiteY4010" fmla="*/ 4526449 h 5209445"/>
              <a:gd name="connsiteX4011" fmla="*/ 1411905 w 4043559"/>
              <a:gd name="connsiteY4011" fmla="*/ 4526449 h 5209445"/>
              <a:gd name="connsiteX4012" fmla="*/ 1419229 w 4043559"/>
              <a:gd name="connsiteY4012" fmla="*/ 4537438 h 5209445"/>
              <a:gd name="connsiteX4013" fmla="*/ 1360624 w 4043559"/>
              <a:gd name="connsiteY4013" fmla="*/ 4574066 h 5209445"/>
              <a:gd name="connsiteX4014" fmla="*/ 1320333 w 4043559"/>
              <a:gd name="connsiteY4014" fmla="*/ 4599703 h 5209445"/>
              <a:gd name="connsiteX4015" fmla="*/ 1279473 w 4043559"/>
              <a:gd name="connsiteY4015" fmla="*/ 4626831 h 5209445"/>
              <a:gd name="connsiteX4016" fmla="*/ 1265798 w 4043559"/>
              <a:gd name="connsiteY4016" fmla="*/ 4633097 h 5209445"/>
              <a:gd name="connsiteX4017" fmla="*/ 1273578 w 4043559"/>
              <a:gd name="connsiteY4017" fmla="*/ 4635319 h 5209445"/>
              <a:gd name="connsiteX4018" fmla="*/ 1273578 w 4043559"/>
              <a:gd name="connsiteY4018" fmla="*/ 4642644 h 5209445"/>
              <a:gd name="connsiteX4019" fmla="*/ 1240611 w 4043559"/>
              <a:gd name="connsiteY4019" fmla="*/ 4660957 h 5209445"/>
              <a:gd name="connsiteX4020" fmla="*/ 1229623 w 4043559"/>
              <a:gd name="connsiteY4020" fmla="*/ 4660958 h 5209445"/>
              <a:gd name="connsiteX4021" fmla="*/ 1229623 w 4043559"/>
              <a:gd name="connsiteY4021" fmla="*/ 4653632 h 5209445"/>
              <a:gd name="connsiteX4022" fmla="*/ 1233142 w 4043559"/>
              <a:gd name="connsiteY4022" fmla="*/ 4629006 h 5209445"/>
              <a:gd name="connsiteX4023" fmla="*/ 1221441 w 4043559"/>
              <a:gd name="connsiteY4023" fmla="*/ 4629007 h 5209445"/>
              <a:gd name="connsiteX4024" fmla="*/ 1159175 w 4043559"/>
              <a:gd name="connsiteY4024" fmla="*/ 4650983 h 5209445"/>
              <a:gd name="connsiteX4025" fmla="*/ 1133533 w 4043559"/>
              <a:gd name="connsiteY4025" fmla="*/ 4665633 h 5209445"/>
              <a:gd name="connsiteX4026" fmla="*/ 1133534 w 4043559"/>
              <a:gd name="connsiteY4026" fmla="*/ 4661972 h 5209445"/>
              <a:gd name="connsiteX4027" fmla="*/ 1163694 w 4043559"/>
              <a:gd name="connsiteY4027" fmla="*/ 4625782 h 5209445"/>
              <a:gd name="connsiteX4028" fmla="*/ 1163694 w 4043559"/>
              <a:gd name="connsiteY4028" fmla="*/ 4620670 h 5209445"/>
              <a:gd name="connsiteX4029" fmla="*/ 1156369 w 4043559"/>
              <a:gd name="connsiteY4029" fmla="*/ 4620669 h 5209445"/>
              <a:gd name="connsiteX4030" fmla="*/ 1156369 w 4043559"/>
              <a:gd name="connsiteY4030" fmla="*/ 4617005 h 5209445"/>
              <a:gd name="connsiteX4031" fmla="*/ 1163644 w 4043559"/>
              <a:gd name="connsiteY4031" fmla="*/ 4610289 h 5209445"/>
              <a:gd name="connsiteX4032" fmla="*/ 1155511 w 4043559"/>
              <a:gd name="connsiteY4032" fmla="*/ 4614356 h 5209445"/>
              <a:gd name="connsiteX4033" fmla="*/ 1148187 w 4043559"/>
              <a:gd name="connsiteY4033" fmla="*/ 4629006 h 5209445"/>
              <a:gd name="connsiteX4034" fmla="*/ 1133534 w 4043559"/>
              <a:gd name="connsiteY4034" fmla="*/ 4599703 h 5209445"/>
              <a:gd name="connsiteX4035" fmla="*/ 1144523 w 4043559"/>
              <a:gd name="connsiteY4035" fmla="*/ 4596043 h 5209445"/>
              <a:gd name="connsiteX4036" fmla="*/ 1151847 w 4043559"/>
              <a:gd name="connsiteY4036" fmla="*/ 4599704 h 5209445"/>
              <a:gd name="connsiteX4037" fmla="*/ 1177489 w 4043559"/>
              <a:gd name="connsiteY4037" fmla="*/ 4596043 h 5209445"/>
              <a:gd name="connsiteX4038" fmla="*/ 1177489 w 4043559"/>
              <a:gd name="connsiteY4038" fmla="*/ 4599703 h 5209445"/>
              <a:gd name="connsiteX4039" fmla="*/ 1173441 w 4043559"/>
              <a:gd name="connsiteY4039" fmla="*/ 4604427 h 5209445"/>
              <a:gd name="connsiteX4040" fmla="*/ 1203985 w 4043559"/>
              <a:gd name="connsiteY4040" fmla="*/ 4595027 h 5209445"/>
              <a:gd name="connsiteX4041" fmla="*/ 1211310 w 4043559"/>
              <a:gd name="connsiteY4041" fmla="*/ 4606016 h 5209445"/>
              <a:gd name="connsiteX4042" fmla="*/ 1205211 w 4043559"/>
              <a:gd name="connsiteY4042" fmla="*/ 4611645 h 5209445"/>
              <a:gd name="connsiteX4043" fmla="*/ 1210452 w 4043559"/>
              <a:gd name="connsiteY4043" fmla="*/ 4610693 h 5209445"/>
              <a:gd name="connsiteX4044" fmla="*/ 1225105 w 4043559"/>
              <a:gd name="connsiteY4044" fmla="*/ 4610693 h 5209445"/>
              <a:gd name="connsiteX4045" fmla="*/ 1258068 w 4043559"/>
              <a:gd name="connsiteY4045" fmla="*/ 4592378 h 5209445"/>
              <a:gd name="connsiteX4046" fmla="*/ 1269056 w 4043559"/>
              <a:gd name="connsiteY4046" fmla="*/ 4581390 h 5209445"/>
              <a:gd name="connsiteX4047" fmla="*/ 1287370 w 4043559"/>
              <a:gd name="connsiteY4047" fmla="*/ 4581391 h 5209445"/>
              <a:gd name="connsiteX4048" fmla="*/ 1290177 w 4043559"/>
              <a:gd name="connsiteY4048" fmla="*/ 4575778 h 5209445"/>
              <a:gd name="connsiteX4049" fmla="*/ 1277239 w 4043559"/>
              <a:gd name="connsiteY4049" fmla="*/ 4580378 h 5209445"/>
              <a:gd name="connsiteX4050" fmla="*/ 1277239 w 4043559"/>
              <a:gd name="connsiteY4050" fmla="*/ 4573053 h 5209445"/>
              <a:gd name="connsiteX4051" fmla="*/ 1306541 w 4043559"/>
              <a:gd name="connsiteY4051" fmla="*/ 4554740 h 5209445"/>
              <a:gd name="connsiteX4052" fmla="*/ 1310205 w 4043559"/>
              <a:gd name="connsiteY4052" fmla="*/ 4554740 h 5209445"/>
              <a:gd name="connsiteX4053" fmla="*/ 1310205 w 4043559"/>
              <a:gd name="connsiteY4053" fmla="*/ 4557605 h 5209445"/>
              <a:gd name="connsiteX4054" fmla="*/ 1319492 w 4043559"/>
              <a:gd name="connsiteY4054" fmla="*/ 4553891 h 5209445"/>
              <a:gd name="connsiteX4055" fmla="*/ 1313866 w 4043559"/>
              <a:gd name="connsiteY4055" fmla="*/ 4551076 h 5209445"/>
              <a:gd name="connsiteX4056" fmla="*/ 1317530 w 4043559"/>
              <a:gd name="connsiteY4056" fmla="*/ 4540087 h 5209445"/>
              <a:gd name="connsiteX4057" fmla="*/ 1332248 w 4043559"/>
              <a:gd name="connsiteY4057" fmla="*/ 4540087 h 5209445"/>
              <a:gd name="connsiteX4058" fmla="*/ 1334071 w 4043559"/>
              <a:gd name="connsiteY4058" fmla="*/ 4537438 h 5209445"/>
              <a:gd name="connsiteX4059" fmla="*/ 1339946 w 4043559"/>
              <a:gd name="connsiteY4059" fmla="*/ 4535301 h 5209445"/>
              <a:gd name="connsiteX4060" fmla="*/ 1379796 w 4043559"/>
              <a:gd name="connsiteY4060" fmla="*/ 4488810 h 5209445"/>
              <a:gd name="connsiteX4061" fmla="*/ 1376134 w 4043559"/>
              <a:gd name="connsiteY4061" fmla="*/ 4481482 h 5209445"/>
              <a:gd name="connsiteX4062" fmla="*/ 1299216 w 4043559"/>
              <a:gd name="connsiteY4062" fmla="*/ 4518112 h 5209445"/>
              <a:gd name="connsiteX4063" fmla="*/ 1262590 w 4043559"/>
              <a:gd name="connsiteY4063" fmla="*/ 4554740 h 5209445"/>
              <a:gd name="connsiteX4064" fmla="*/ 1247936 w 4043559"/>
              <a:gd name="connsiteY4064" fmla="*/ 4558400 h 5209445"/>
              <a:gd name="connsiteX4065" fmla="*/ 1244276 w 4043559"/>
              <a:gd name="connsiteY4065" fmla="*/ 4558400 h 5209445"/>
              <a:gd name="connsiteX4066" fmla="*/ 1280903 w 4043559"/>
              <a:gd name="connsiteY4066" fmla="*/ 4514449 h 5209445"/>
              <a:gd name="connsiteX4067" fmla="*/ 1310205 w 4043559"/>
              <a:gd name="connsiteY4067" fmla="*/ 4492471 h 5209445"/>
              <a:gd name="connsiteX4068" fmla="*/ 1321192 w 4043559"/>
              <a:gd name="connsiteY4068" fmla="*/ 4475990 h 5209445"/>
              <a:gd name="connsiteX4069" fmla="*/ 1345623 w 4043559"/>
              <a:gd name="connsiteY4069" fmla="*/ 4461059 h 5209445"/>
              <a:gd name="connsiteX4070" fmla="*/ 1327661 w 4043559"/>
              <a:gd name="connsiteY4070" fmla="*/ 4464184 h 5209445"/>
              <a:gd name="connsiteX4071" fmla="*/ 1305683 w 4043559"/>
              <a:gd name="connsiteY4071" fmla="*/ 4442206 h 5209445"/>
              <a:gd name="connsiteX4072" fmla="*/ 1302282 w 4043559"/>
              <a:gd name="connsiteY4072" fmla="*/ 4444248 h 5209445"/>
              <a:gd name="connsiteX4073" fmla="*/ 1295591 w 4043559"/>
              <a:gd name="connsiteY4073" fmla="*/ 4461808 h 5209445"/>
              <a:gd name="connsiteX4074" fmla="*/ 1284604 w 4043559"/>
              <a:gd name="connsiteY4074" fmla="*/ 4468219 h 5209445"/>
              <a:gd name="connsiteX4075" fmla="*/ 1280940 w 4043559"/>
              <a:gd name="connsiteY4075" fmla="*/ 4464557 h 5209445"/>
              <a:gd name="connsiteX4076" fmla="*/ 1247976 w 4043559"/>
              <a:gd name="connsiteY4076" fmla="*/ 4486532 h 5209445"/>
              <a:gd name="connsiteX4077" fmla="*/ 1236988 w 4043559"/>
              <a:gd name="connsiteY4077" fmla="*/ 4482871 h 5209445"/>
              <a:gd name="connsiteX4078" fmla="*/ 1236988 w 4043559"/>
              <a:gd name="connsiteY4078" fmla="*/ 4471882 h 5209445"/>
              <a:gd name="connsiteX4079" fmla="*/ 1248890 w 4043559"/>
              <a:gd name="connsiteY4079" fmla="*/ 4467305 h 5209445"/>
              <a:gd name="connsiteX4080" fmla="*/ 1257285 w 4043559"/>
              <a:gd name="connsiteY4080" fmla="*/ 4461829 h 5209445"/>
              <a:gd name="connsiteX4081" fmla="*/ 1250743 w 4043559"/>
              <a:gd name="connsiteY4081" fmla="*/ 4460520 h 5209445"/>
              <a:gd name="connsiteX4082" fmla="*/ 1225105 w 4043559"/>
              <a:gd name="connsiteY4082" fmla="*/ 4475173 h 5209445"/>
              <a:gd name="connsiteX4083" fmla="*/ 1217777 w 4043559"/>
              <a:gd name="connsiteY4083" fmla="*/ 4475173 h 5209445"/>
              <a:gd name="connsiteX4084" fmla="*/ 1210452 w 4043559"/>
              <a:gd name="connsiteY4084" fmla="*/ 4471509 h 5209445"/>
              <a:gd name="connsiteX4085" fmla="*/ 1214117 w 4043559"/>
              <a:gd name="connsiteY4085" fmla="*/ 4460520 h 5209445"/>
              <a:gd name="connsiteX4086" fmla="*/ 1232430 w 4043559"/>
              <a:gd name="connsiteY4086" fmla="*/ 4460520 h 5209445"/>
              <a:gd name="connsiteX4087" fmla="*/ 1251956 w 4043559"/>
              <a:gd name="connsiteY4087" fmla="*/ 4437740 h 5209445"/>
              <a:gd name="connsiteX4088" fmla="*/ 1224207 w 4043559"/>
              <a:gd name="connsiteY4088" fmla="*/ 4452875 h 5209445"/>
              <a:gd name="connsiteX4089" fmla="*/ 1194905 w 4043559"/>
              <a:gd name="connsiteY4089" fmla="*/ 4460200 h 5209445"/>
              <a:gd name="connsiteX4090" fmla="*/ 1194905 w 4043559"/>
              <a:gd name="connsiteY4090" fmla="*/ 4452875 h 5209445"/>
              <a:gd name="connsiteX4091" fmla="*/ 1238860 w 4043559"/>
              <a:gd name="connsiteY4091" fmla="*/ 4430898 h 5209445"/>
              <a:gd name="connsiteX4092" fmla="*/ 1264498 w 4043559"/>
              <a:gd name="connsiteY4092" fmla="*/ 4408920 h 5209445"/>
              <a:gd name="connsiteX4093" fmla="*/ 1261864 w 4043559"/>
              <a:gd name="connsiteY4093" fmla="*/ 4408920 h 5209445"/>
              <a:gd name="connsiteX4094" fmla="*/ 1258964 w 4043559"/>
              <a:gd name="connsiteY4094" fmla="*/ 4410791 h 5209445"/>
              <a:gd name="connsiteX4095" fmla="*/ 1253510 w 4043559"/>
              <a:gd name="connsiteY4095" fmla="*/ 4416248 h 5209445"/>
              <a:gd name="connsiteX4096" fmla="*/ 1251124 w 4043559"/>
              <a:gd name="connsiteY4096" fmla="*/ 4415850 h 5209445"/>
              <a:gd name="connsiteX4097" fmla="*/ 1230141 w 4043559"/>
              <a:gd name="connsiteY4097" fmla="*/ 4429389 h 5209445"/>
              <a:gd name="connsiteX4098" fmla="*/ 1203622 w 4043559"/>
              <a:gd name="connsiteY4098" fmla="*/ 4436461 h 5209445"/>
              <a:gd name="connsiteX4099" fmla="*/ 1200361 w 4043559"/>
              <a:gd name="connsiteY4099" fmla="*/ 4446243 h 5209445"/>
              <a:gd name="connsiteX4100" fmla="*/ 1196697 w 4043559"/>
              <a:gd name="connsiteY4100" fmla="*/ 4446244 h 5209445"/>
              <a:gd name="connsiteX4101" fmla="*/ 1192744 w 4043559"/>
              <a:gd name="connsiteY4101" fmla="*/ 4442290 h 5209445"/>
              <a:gd name="connsiteX4102" fmla="*/ 1174723 w 4043559"/>
              <a:gd name="connsiteY4102" fmla="*/ 4464357 h 5209445"/>
              <a:gd name="connsiteX4103" fmla="*/ 1174722 w 4043559"/>
              <a:gd name="connsiteY4103" fmla="*/ 4464557 h 5209445"/>
              <a:gd name="connsiteX4104" fmla="*/ 1182047 w 4043559"/>
              <a:gd name="connsiteY4104" fmla="*/ 4464557 h 5209445"/>
              <a:gd name="connsiteX4105" fmla="*/ 1182047 w 4043559"/>
              <a:gd name="connsiteY4105" fmla="*/ 4475546 h 5209445"/>
              <a:gd name="connsiteX4106" fmla="*/ 1167394 w 4043559"/>
              <a:gd name="connsiteY4106" fmla="*/ 4479207 h 5209445"/>
              <a:gd name="connsiteX4107" fmla="*/ 1165011 w 4043559"/>
              <a:gd name="connsiteY4107" fmla="*/ 4471407 h 5209445"/>
              <a:gd name="connsiteX4108" fmla="*/ 1159175 w 4043559"/>
              <a:gd name="connsiteY4108" fmla="*/ 4475172 h 5209445"/>
              <a:gd name="connsiteX4109" fmla="*/ 1152745 w 4043559"/>
              <a:gd name="connsiteY4109" fmla="*/ 4476779 h 5209445"/>
              <a:gd name="connsiteX4110" fmla="*/ 1152744 w 4043559"/>
              <a:gd name="connsiteY4110" fmla="*/ 4479207 h 5209445"/>
              <a:gd name="connsiteX4111" fmla="*/ 1127106 w 4043559"/>
              <a:gd name="connsiteY4111" fmla="*/ 4493860 h 5209445"/>
              <a:gd name="connsiteX4112" fmla="*/ 1123442 w 4043559"/>
              <a:gd name="connsiteY4112" fmla="*/ 4486531 h 5209445"/>
              <a:gd name="connsiteX4113" fmla="*/ 1134432 w 4043559"/>
              <a:gd name="connsiteY4113" fmla="*/ 4475546 h 5209445"/>
              <a:gd name="connsiteX4114" fmla="*/ 1142465 w 4043559"/>
              <a:gd name="connsiteY4114" fmla="*/ 4475546 h 5209445"/>
              <a:gd name="connsiteX4115" fmla="*/ 1150018 w 4043559"/>
              <a:gd name="connsiteY4115" fmla="*/ 4460062 h 5209445"/>
              <a:gd name="connsiteX4116" fmla="*/ 1151504 w 4043559"/>
              <a:gd name="connsiteY4116" fmla="*/ 4458700 h 5209445"/>
              <a:gd name="connsiteX4117" fmla="*/ 1128936 w 4043559"/>
              <a:gd name="connsiteY4117" fmla="*/ 4465471 h 5209445"/>
              <a:gd name="connsiteX4118" fmla="*/ 1104130 w 4043559"/>
              <a:gd name="connsiteY4118" fmla="*/ 4480032 h 5209445"/>
              <a:gd name="connsiteX4119" fmla="*/ 1103796 w 4043559"/>
              <a:gd name="connsiteY4119" fmla="*/ 4480344 h 5209445"/>
              <a:gd name="connsiteX4120" fmla="*/ 1102979 w 4043559"/>
              <a:gd name="connsiteY4120" fmla="*/ 4480708 h 5209445"/>
              <a:gd name="connsiteX4121" fmla="*/ 1086816 w 4043559"/>
              <a:gd name="connsiteY4121" fmla="*/ 4490195 h 5209445"/>
              <a:gd name="connsiteX4122" fmla="*/ 1074966 w 4043559"/>
              <a:gd name="connsiteY4122" fmla="*/ 4493158 h 5209445"/>
              <a:gd name="connsiteX4123" fmla="*/ 1066710 w 4043559"/>
              <a:gd name="connsiteY4123" fmla="*/ 4496828 h 5209445"/>
              <a:gd name="connsiteX4124" fmla="*/ 1060677 w 4043559"/>
              <a:gd name="connsiteY4124" fmla="*/ 4505053 h 5209445"/>
              <a:gd name="connsiteX4125" fmla="*/ 1057514 w 4043559"/>
              <a:gd name="connsiteY4125" fmla="*/ 4512173 h 5209445"/>
              <a:gd name="connsiteX4126" fmla="*/ 1006236 w 4043559"/>
              <a:gd name="connsiteY4126" fmla="*/ 4541472 h 5209445"/>
              <a:gd name="connsiteX4127" fmla="*/ 962285 w 4043559"/>
              <a:gd name="connsiteY4127" fmla="*/ 4578103 h 5209445"/>
              <a:gd name="connsiteX4128" fmla="*/ 914665 w 4043559"/>
              <a:gd name="connsiteY4128" fmla="*/ 4607402 h 5209445"/>
              <a:gd name="connsiteX4129" fmla="*/ 878042 w 4043559"/>
              <a:gd name="connsiteY4129" fmla="*/ 4596416 h 5209445"/>
              <a:gd name="connsiteX4130" fmla="*/ 881702 w 4043559"/>
              <a:gd name="connsiteY4130" fmla="*/ 4581763 h 5209445"/>
              <a:gd name="connsiteX4131" fmla="*/ 878042 w 4043559"/>
              <a:gd name="connsiteY4131" fmla="*/ 4581763 h 5209445"/>
              <a:gd name="connsiteX4132" fmla="*/ 819437 w 4043559"/>
              <a:gd name="connsiteY4132" fmla="*/ 4603741 h 5209445"/>
              <a:gd name="connsiteX4133" fmla="*/ 819437 w 4043559"/>
              <a:gd name="connsiteY4133" fmla="*/ 4596416 h 5209445"/>
              <a:gd name="connsiteX4134" fmla="*/ 856064 w 4043559"/>
              <a:gd name="connsiteY4134" fmla="*/ 4563450 h 5209445"/>
              <a:gd name="connsiteX4135" fmla="*/ 856065 w 4043559"/>
              <a:gd name="connsiteY4135" fmla="*/ 4559786 h 5209445"/>
              <a:gd name="connsiteX4136" fmla="*/ 852400 w 4043559"/>
              <a:gd name="connsiteY4136" fmla="*/ 4559786 h 5209445"/>
              <a:gd name="connsiteX4137" fmla="*/ 753508 w 4043559"/>
              <a:gd name="connsiteY4137" fmla="*/ 4603741 h 5209445"/>
              <a:gd name="connsiteX4138" fmla="*/ 694903 w 4043559"/>
              <a:gd name="connsiteY4138" fmla="*/ 4633043 h 5209445"/>
              <a:gd name="connsiteX4139" fmla="*/ 691242 w 4043559"/>
              <a:gd name="connsiteY4139" fmla="*/ 4625716 h 5209445"/>
              <a:gd name="connsiteX4140" fmla="*/ 694763 w 4043559"/>
              <a:gd name="connsiteY4140" fmla="*/ 4623012 h 5209445"/>
              <a:gd name="connsiteX4141" fmla="*/ 693111 w 4043559"/>
              <a:gd name="connsiteY4141" fmla="*/ 4621361 h 5209445"/>
              <a:gd name="connsiteX4142" fmla="*/ 660149 w 4043559"/>
              <a:gd name="connsiteY4142" fmla="*/ 4643335 h 5209445"/>
              <a:gd name="connsiteX4143" fmla="*/ 649159 w 4043559"/>
              <a:gd name="connsiteY4143" fmla="*/ 4639675 h 5209445"/>
              <a:gd name="connsiteX4144" fmla="*/ 649159 w 4043559"/>
              <a:gd name="connsiteY4144" fmla="*/ 4628686 h 5209445"/>
              <a:gd name="connsiteX4145" fmla="*/ 682122 w 4043559"/>
              <a:gd name="connsiteY4145" fmla="*/ 4610372 h 5209445"/>
              <a:gd name="connsiteX4146" fmla="*/ 715088 w 4043559"/>
              <a:gd name="connsiteY4146" fmla="*/ 4595720 h 5209445"/>
              <a:gd name="connsiteX4147" fmla="*/ 715089 w 4043559"/>
              <a:gd name="connsiteY4147" fmla="*/ 4599384 h 5209445"/>
              <a:gd name="connsiteX4148" fmla="*/ 710770 w 4043559"/>
              <a:gd name="connsiteY4148" fmla="*/ 4610721 h 5209445"/>
              <a:gd name="connsiteX4149" fmla="*/ 716880 w 4043559"/>
              <a:gd name="connsiteY4149" fmla="*/ 4606029 h 5209445"/>
              <a:gd name="connsiteX4150" fmla="*/ 733402 w 4043559"/>
              <a:gd name="connsiteY4150" fmla="*/ 4597356 h 5209445"/>
              <a:gd name="connsiteX4151" fmla="*/ 733402 w 4043559"/>
              <a:gd name="connsiteY4151" fmla="*/ 4588396 h 5209445"/>
              <a:gd name="connsiteX4152" fmla="*/ 755376 w 4043559"/>
              <a:gd name="connsiteY4152" fmla="*/ 4577407 h 5209445"/>
              <a:gd name="connsiteX4153" fmla="*/ 757039 w 4043559"/>
              <a:gd name="connsiteY4153" fmla="*/ 4577406 h 5209445"/>
              <a:gd name="connsiteX4154" fmla="*/ 770446 w 4043559"/>
              <a:gd name="connsiteY4154" fmla="*/ 4565739 h 5209445"/>
              <a:gd name="connsiteX4155" fmla="*/ 808448 w 4043559"/>
              <a:gd name="connsiteY4155" fmla="*/ 4545137 h 5209445"/>
              <a:gd name="connsiteX4156" fmla="*/ 859725 w 4043559"/>
              <a:gd name="connsiteY4156" fmla="*/ 4508509 h 5209445"/>
              <a:gd name="connsiteX4157" fmla="*/ 892691 w 4043559"/>
              <a:gd name="connsiteY4157" fmla="*/ 4486531 h 5209445"/>
              <a:gd name="connsiteX4158" fmla="*/ 896356 w 4043559"/>
              <a:gd name="connsiteY4158" fmla="*/ 4482871 h 5209445"/>
              <a:gd name="connsiteX4159" fmla="*/ 900016 w 4043559"/>
              <a:gd name="connsiteY4159" fmla="*/ 4490196 h 5209445"/>
              <a:gd name="connsiteX4160" fmla="*/ 900016 w 4043559"/>
              <a:gd name="connsiteY4160" fmla="*/ 4497520 h 5209445"/>
              <a:gd name="connsiteX4161" fmla="*/ 874378 w 4043559"/>
              <a:gd name="connsiteY4161" fmla="*/ 4515834 h 5209445"/>
              <a:gd name="connsiteX4162" fmla="*/ 876378 w 4043559"/>
              <a:gd name="connsiteY4162" fmla="*/ 4519833 h 5209445"/>
              <a:gd name="connsiteX4163" fmla="*/ 883574 w 4043559"/>
              <a:gd name="connsiteY4163" fmla="*/ 4518805 h 5209445"/>
              <a:gd name="connsiteX4164" fmla="*/ 883575 w 4043559"/>
              <a:gd name="connsiteY4164" fmla="*/ 4520606 h 5209445"/>
              <a:gd name="connsiteX4165" fmla="*/ 901847 w 4043559"/>
              <a:gd name="connsiteY4165" fmla="*/ 4512171 h 5209445"/>
              <a:gd name="connsiteX4166" fmla="*/ 940307 w 4043559"/>
              <a:gd name="connsiteY4166" fmla="*/ 4501184 h 5209445"/>
              <a:gd name="connsiteX4167" fmla="*/ 943971 w 4043559"/>
              <a:gd name="connsiteY4167" fmla="*/ 4493860 h 5209445"/>
              <a:gd name="connsiteX4168" fmla="*/ 943971 w 4043559"/>
              <a:gd name="connsiteY4168" fmla="*/ 4490196 h 5209445"/>
              <a:gd name="connsiteX4169" fmla="*/ 932978 w 4043559"/>
              <a:gd name="connsiteY4169" fmla="*/ 4482872 h 5209445"/>
              <a:gd name="connsiteX4170" fmla="*/ 932979 w 4043559"/>
              <a:gd name="connsiteY4170" fmla="*/ 4475547 h 5209445"/>
              <a:gd name="connsiteX4171" fmla="*/ 954956 w 4043559"/>
              <a:gd name="connsiteY4171" fmla="*/ 4475546 h 5209445"/>
              <a:gd name="connsiteX4172" fmla="*/ 980595 w 4043559"/>
              <a:gd name="connsiteY4172" fmla="*/ 4446244 h 5209445"/>
              <a:gd name="connsiteX4173" fmla="*/ 987923 w 4043559"/>
              <a:gd name="connsiteY4173" fmla="*/ 4453568 h 5209445"/>
              <a:gd name="connsiteX4174" fmla="*/ 987923 w 4043559"/>
              <a:gd name="connsiteY4174" fmla="*/ 4460893 h 5209445"/>
              <a:gd name="connsiteX4175" fmla="*/ 969610 w 4043559"/>
              <a:gd name="connsiteY4175" fmla="*/ 4475546 h 5209445"/>
              <a:gd name="connsiteX4176" fmla="*/ 969609 w 4043559"/>
              <a:gd name="connsiteY4176" fmla="*/ 4479207 h 5209445"/>
              <a:gd name="connsiteX4177" fmla="*/ 980594 w 4043559"/>
              <a:gd name="connsiteY4177" fmla="*/ 4490196 h 5209445"/>
              <a:gd name="connsiteX4178" fmla="*/ 1024549 w 4043559"/>
              <a:gd name="connsiteY4178" fmla="*/ 4476460 h 5209445"/>
              <a:gd name="connsiteX4179" fmla="*/ 1031179 w 4043559"/>
              <a:gd name="connsiteY4179" fmla="*/ 4473255 h 5209445"/>
              <a:gd name="connsiteX4180" fmla="*/ 1040156 w 4043559"/>
              <a:gd name="connsiteY4180" fmla="*/ 4460200 h 5209445"/>
              <a:gd name="connsiteX4181" fmla="*/ 1070374 w 4043559"/>
              <a:gd name="connsiteY4181" fmla="*/ 4449211 h 5209445"/>
              <a:gd name="connsiteX4182" fmla="*/ 1088688 w 4043559"/>
              <a:gd name="connsiteY4182" fmla="*/ 4430898 h 5209445"/>
              <a:gd name="connsiteX4183" fmla="*/ 1092348 w 4043559"/>
              <a:gd name="connsiteY4183" fmla="*/ 4438223 h 5209445"/>
              <a:gd name="connsiteX4184" fmla="*/ 1082924 w 4043559"/>
              <a:gd name="connsiteY4184" fmla="*/ 4448433 h 5209445"/>
              <a:gd name="connsiteX4185" fmla="*/ 1182047 w 4043559"/>
              <a:gd name="connsiteY4185" fmla="*/ 4405953 h 5209445"/>
              <a:gd name="connsiteX4186" fmla="*/ 1185708 w 4043559"/>
              <a:gd name="connsiteY4186" fmla="*/ 4405953 h 5209445"/>
              <a:gd name="connsiteX4187" fmla="*/ 1189371 w 4043559"/>
              <a:gd name="connsiteY4187" fmla="*/ 4413277 h 5209445"/>
              <a:gd name="connsiteX4188" fmla="*/ 1189372 w 4043559"/>
              <a:gd name="connsiteY4188" fmla="*/ 4416941 h 5209445"/>
              <a:gd name="connsiteX4189" fmla="*/ 1174723 w 4043559"/>
              <a:gd name="connsiteY4189" fmla="*/ 4431591 h 5209445"/>
              <a:gd name="connsiteX4190" fmla="*/ 1177693 w 4043559"/>
              <a:gd name="connsiteY4190" fmla="*/ 4434563 h 5209445"/>
              <a:gd name="connsiteX4191" fmla="*/ 1184815 w 4043559"/>
              <a:gd name="connsiteY4191" fmla="*/ 4423436 h 5209445"/>
              <a:gd name="connsiteX4192" fmla="*/ 1194385 w 4043559"/>
              <a:gd name="connsiteY4192" fmla="*/ 4418850 h 5209445"/>
              <a:gd name="connsiteX4193" fmla="*/ 1194905 w 4043559"/>
              <a:gd name="connsiteY4193" fmla="*/ 4416248 h 5209445"/>
              <a:gd name="connsiteX4194" fmla="*/ 1187580 w 4043559"/>
              <a:gd name="connsiteY4194" fmla="*/ 4408921 h 5209445"/>
              <a:gd name="connsiteX4195" fmla="*/ 1209558 w 4043559"/>
              <a:gd name="connsiteY4195" fmla="*/ 4390607 h 5209445"/>
              <a:gd name="connsiteX4196" fmla="*/ 1209558 w 4043559"/>
              <a:gd name="connsiteY4196" fmla="*/ 4372294 h 5209445"/>
              <a:gd name="connsiteX4197" fmla="*/ 1205893 w 4043559"/>
              <a:gd name="connsiteY4197" fmla="*/ 4372294 h 5209445"/>
              <a:gd name="connsiteX4198" fmla="*/ 1176591 w 4043559"/>
              <a:gd name="connsiteY4198" fmla="*/ 4386946 h 5209445"/>
              <a:gd name="connsiteX4199" fmla="*/ 1180255 w 4043559"/>
              <a:gd name="connsiteY4199" fmla="*/ 4394271 h 5209445"/>
              <a:gd name="connsiteX4200" fmla="*/ 1180256 w 4043559"/>
              <a:gd name="connsiteY4200" fmla="*/ 4401595 h 5209445"/>
              <a:gd name="connsiteX4201" fmla="*/ 1165606 w 4043559"/>
              <a:gd name="connsiteY4201" fmla="*/ 4401595 h 5209445"/>
              <a:gd name="connsiteX4202" fmla="*/ 1165606 w 4043559"/>
              <a:gd name="connsiteY4202" fmla="*/ 4394271 h 5209445"/>
              <a:gd name="connsiteX4203" fmla="*/ 1158278 w 4043559"/>
              <a:gd name="connsiteY4203" fmla="*/ 4394271 h 5209445"/>
              <a:gd name="connsiteX4204" fmla="*/ 1099676 w 4043559"/>
              <a:gd name="connsiteY4204" fmla="*/ 4434562 h 5209445"/>
              <a:gd name="connsiteX4205" fmla="*/ 1096012 w 4043559"/>
              <a:gd name="connsiteY4205" fmla="*/ 4434562 h 5209445"/>
              <a:gd name="connsiteX4206" fmla="*/ 1117990 w 4043559"/>
              <a:gd name="connsiteY4206" fmla="*/ 4405259 h 5209445"/>
              <a:gd name="connsiteX4207" fmla="*/ 1139964 w 4043559"/>
              <a:gd name="connsiteY4207" fmla="*/ 4394270 h 5209445"/>
              <a:gd name="connsiteX4208" fmla="*/ 1154618 w 4043559"/>
              <a:gd name="connsiteY4208" fmla="*/ 4375957 h 5209445"/>
              <a:gd name="connsiteX4209" fmla="*/ 1147289 w 4043559"/>
              <a:gd name="connsiteY4209" fmla="*/ 4372293 h 5209445"/>
              <a:gd name="connsiteX4210" fmla="*/ 1139964 w 4043559"/>
              <a:gd name="connsiteY4210" fmla="*/ 4379621 h 5209445"/>
              <a:gd name="connsiteX4211" fmla="*/ 1136304 w 4043559"/>
              <a:gd name="connsiteY4211" fmla="*/ 4372293 h 5209445"/>
              <a:gd name="connsiteX4212" fmla="*/ 1187580 w 4043559"/>
              <a:gd name="connsiteY4212" fmla="*/ 4328341 h 5209445"/>
              <a:gd name="connsiteX4213" fmla="*/ 1224208 w 4043559"/>
              <a:gd name="connsiteY4213" fmla="*/ 4295378 h 5209445"/>
              <a:gd name="connsiteX4214" fmla="*/ 1235196 w 4043559"/>
              <a:gd name="connsiteY4214" fmla="*/ 4302703 h 5209445"/>
              <a:gd name="connsiteX4215" fmla="*/ 1249846 w 4043559"/>
              <a:gd name="connsiteY4215" fmla="*/ 4295379 h 5209445"/>
              <a:gd name="connsiteX4216" fmla="*/ 1275488 w 4043559"/>
              <a:gd name="connsiteY4216" fmla="*/ 4299039 h 5209445"/>
              <a:gd name="connsiteX4217" fmla="*/ 1286476 w 4043559"/>
              <a:gd name="connsiteY4217" fmla="*/ 4295378 h 5209445"/>
              <a:gd name="connsiteX4218" fmla="*/ 1286476 w 4043559"/>
              <a:gd name="connsiteY4218" fmla="*/ 4310028 h 5209445"/>
              <a:gd name="connsiteX4219" fmla="*/ 1308450 w 4043559"/>
              <a:gd name="connsiteY4219" fmla="*/ 4306363 h 5209445"/>
              <a:gd name="connsiteX4220" fmla="*/ 1313314 w 4043559"/>
              <a:gd name="connsiteY4220" fmla="*/ 4308797 h 5209445"/>
              <a:gd name="connsiteX4221" fmla="*/ 1314839 w 4043559"/>
              <a:gd name="connsiteY4221" fmla="*/ 4307144 h 5209445"/>
              <a:gd name="connsiteX4222" fmla="*/ 1353300 w 4043559"/>
              <a:gd name="connsiteY4222" fmla="*/ 4284709 h 5209445"/>
              <a:gd name="connsiteX4223" fmla="*/ 1385348 w 4043559"/>
              <a:gd name="connsiteY4223" fmla="*/ 4259527 h 5209445"/>
              <a:gd name="connsiteX4224" fmla="*/ 1407924 w 4043559"/>
              <a:gd name="connsiteY4224" fmla="*/ 4241015 h 5209445"/>
              <a:gd name="connsiteX4225" fmla="*/ 1407346 w 4043559"/>
              <a:gd name="connsiteY4225" fmla="*/ 4240437 h 5209445"/>
              <a:gd name="connsiteX4226" fmla="*/ 1378044 w 4043559"/>
              <a:gd name="connsiteY4226" fmla="*/ 4247762 h 5209445"/>
              <a:gd name="connsiteX4227" fmla="*/ 1378044 w 4043559"/>
              <a:gd name="connsiteY4227" fmla="*/ 4244098 h 5209445"/>
              <a:gd name="connsiteX4228" fmla="*/ 1404597 w 4043559"/>
              <a:gd name="connsiteY4228" fmla="*/ 4226701 h 5209445"/>
              <a:gd name="connsiteX4229" fmla="*/ 1430191 w 4043559"/>
              <a:gd name="connsiteY4229" fmla="*/ 4217444 h 5209445"/>
              <a:gd name="connsiteX4230" fmla="*/ 1441205 w 4043559"/>
              <a:gd name="connsiteY4230" fmla="*/ 4202299 h 5209445"/>
              <a:gd name="connsiteX4231" fmla="*/ 1485159 w 4043559"/>
              <a:gd name="connsiteY4231" fmla="*/ 4167504 h 5209445"/>
              <a:gd name="connsiteX4232" fmla="*/ 1510797 w 4043559"/>
              <a:gd name="connsiteY4232" fmla="*/ 4138202 h 5209445"/>
              <a:gd name="connsiteX4233" fmla="*/ 1522680 w 4043559"/>
              <a:gd name="connsiteY4233" fmla="*/ 4128146 h 5209445"/>
              <a:gd name="connsiteX4234" fmla="*/ 1522680 w 4043559"/>
              <a:gd name="connsiteY4234" fmla="*/ 4127585 h 5209445"/>
              <a:gd name="connsiteX4235" fmla="*/ 1525146 w 4043559"/>
              <a:gd name="connsiteY4235" fmla="*/ 4126060 h 5209445"/>
              <a:gd name="connsiteX4236" fmla="*/ 1558413 w 4043559"/>
              <a:gd name="connsiteY4236" fmla="*/ 4097910 h 5209445"/>
              <a:gd name="connsiteX4237" fmla="*/ 1577692 w 4043559"/>
              <a:gd name="connsiteY4237" fmla="*/ 4092126 h 5209445"/>
              <a:gd name="connsiteX4238" fmla="*/ 1568503 w 4043559"/>
              <a:gd name="connsiteY4238" fmla="*/ 4082937 h 5209445"/>
              <a:gd name="connsiteX4239" fmla="*/ 1535541 w 4043559"/>
              <a:gd name="connsiteY4239" fmla="*/ 4115904 h 5209445"/>
              <a:gd name="connsiteX4240" fmla="*/ 1509902 w 4043559"/>
              <a:gd name="connsiteY4240" fmla="*/ 4115903 h 5209445"/>
              <a:gd name="connsiteX4241" fmla="*/ 1506238 w 4043559"/>
              <a:gd name="connsiteY4241" fmla="*/ 4112239 h 5209445"/>
              <a:gd name="connsiteX4242" fmla="*/ 1473275 w 4043559"/>
              <a:gd name="connsiteY4242" fmla="*/ 4137882 h 5209445"/>
              <a:gd name="connsiteX4243" fmla="*/ 1432984 w 4043559"/>
              <a:gd name="connsiteY4243" fmla="*/ 4156195 h 5209445"/>
              <a:gd name="connsiteX4244" fmla="*/ 1327328 w 4043559"/>
              <a:gd name="connsiteY4244" fmla="*/ 4225528 h 5209445"/>
              <a:gd name="connsiteX4245" fmla="*/ 1326764 w 4043559"/>
              <a:gd name="connsiteY4245" fmla="*/ 4225785 h 5209445"/>
              <a:gd name="connsiteX4246" fmla="*/ 1326764 w 4043559"/>
              <a:gd name="connsiteY4246" fmla="*/ 4225898 h 5209445"/>
              <a:gd name="connsiteX4247" fmla="*/ 1315775 w 4043559"/>
              <a:gd name="connsiteY4247" fmla="*/ 4233110 h 5209445"/>
              <a:gd name="connsiteX4248" fmla="*/ 1246185 w 4043559"/>
              <a:gd name="connsiteY4248" fmla="*/ 4258751 h 5209445"/>
              <a:gd name="connsiteX4249" fmla="*/ 1235195 w 4043559"/>
              <a:gd name="connsiteY4249" fmla="*/ 4269737 h 5209445"/>
              <a:gd name="connsiteX4250" fmla="*/ 1231532 w 4043559"/>
              <a:gd name="connsiteY4250" fmla="*/ 4269737 h 5209445"/>
              <a:gd name="connsiteX4251" fmla="*/ 1227871 w 4043559"/>
              <a:gd name="connsiteY4251" fmla="*/ 4262412 h 5209445"/>
              <a:gd name="connsiteX4252" fmla="*/ 1246185 w 4043559"/>
              <a:gd name="connsiteY4252" fmla="*/ 4240438 h 5209445"/>
              <a:gd name="connsiteX4253" fmla="*/ 1246185 w 4043559"/>
              <a:gd name="connsiteY4253" fmla="*/ 4233110 h 5209445"/>
              <a:gd name="connsiteX4254" fmla="*/ 1161942 w 4043559"/>
              <a:gd name="connsiteY4254" fmla="*/ 4266076 h 5209445"/>
              <a:gd name="connsiteX4255" fmla="*/ 1143629 w 4043559"/>
              <a:gd name="connsiteY4255" fmla="*/ 4284389 h 5209445"/>
              <a:gd name="connsiteX4256" fmla="*/ 1132639 w 4043559"/>
              <a:gd name="connsiteY4256" fmla="*/ 4284389 h 5209445"/>
              <a:gd name="connsiteX4257" fmla="*/ 1132639 w 4043559"/>
              <a:gd name="connsiteY4257" fmla="*/ 4273401 h 5209445"/>
              <a:gd name="connsiteX4258" fmla="*/ 1128976 w 4043559"/>
              <a:gd name="connsiteY4258" fmla="*/ 4273401 h 5209445"/>
              <a:gd name="connsiteX4259" fmla="*/ 1096013 w 4043559"/>
              <a:gd name="connsiteY4259" fmla="*/ 4321017 h 5209445"/>
              <a:gd name="connsiteX4260" fmla="*/ 1103337 w 4043559"/>
              <a:gd name="connsiteY4260" fmla="*/ 4324677 h 5209445"/>
              <a:gd name="connsiteX4261" fmla="*/ 1132640 w 4043559"/>
              <a:gd name="connsiteY4261" fmla="*/ 4310029 h 5209445"/>
              <a:gd name="connsiteX4262" fmla="*/ 1150953 w 4043559"/>
              <a:gd name="connsiteY4262" fmla="*/ 4313692 h 5209445"/>
              <a:gd name="connsiteX4263" fmla="*/ 1172930 w 4043559"/>
              <a:gd name="connsiteY4263" fmla="*/ 4310028 h 5209445"/>
              <a:gd name="connsiteX4264" fmla="*/ 1172930 w 4043559"/>
              <a:gd name="connsiteY4264" fmla="*/ 4313692 h 5209445"/>
              <a:gd name="connsiteX4265" fmla="*/ 1154618 w 4043559"/>
              <a:gd name="connsiteY4265" fmla="*/ 4332006 h 5209445"/>
              <a:gd name="connsiteX4266" fmla="*/ 1150953 w 4043559"/>
              <a:gd name="connsiteY4266" fmla="*/ 4332005 h 5209445"/>
              <a:gd name="connsiteX4267" fmla="*/ 1125314 w 4043559"/>
              <a:gd name="connsiteY4267" fmla="*/ 4328341 h 5209445"/>
              <a:gd name="connsiteX4268" fmla="*/ 1114326 w 4043559"/>
              <a:gd name="connsiteY4268" fmla="*/ 4339330 h 5209445"/>
              <a:gd name="connsiteX4269" fmla="*/ 1117990 w 4043559"/>
              <a:gd name="connsiteY4269" fmla="*/ 4350320 h 5209445"/>
              <a:gd name="connsiteX4270" fmla="*/ 1107001 w 4043559"/>
              <a:gd name="connsiteY4270" fmla="*/ 4350319 h 5209445"/>
              <a:gd name="connsiteX4271" fmla="*/ 1066711 w 4043559"/>
              <a:gd name="connsiteY4271" fmla="*/ 4379621 h 5209445"/>
              <a:gd name="connsiteX4272" fmla="*/ 1033747 w 4043559"/>
              <a:gd name="connsiteY4272" fmla="*/ 4386946 h 5209445"/>
              <a:gd name="connsiteX4273" fmla="*/ 1011770 w 4043559"/>
              <a:gd name="connsiteY4273" fmla="*/ 4364968 h 5209445"/>
              <a:gd name="connsiteX4274" fmla="*/ 975143 w 4043559"/>
              <a:gd name="connsiteY4274" fmla="*/ 4386946 h 5209445"/>
              <a:gd name="connsiteX4275" fmla="*/ 956829 w 4043559"/>
              <a:gd name="connsiteY4275" fmla="*/ 4383283 h 5209445"/>
              <a:gd name="connsiteX4276" fmla="*/ 931190 w 4043559"/>
              <a:gd name="connsiteY4276" fmla="*/ 4397935 h 5209445"/>
              <a:gd name="connsiteX4277" fmla="*/ 923862 w 4043559"/>
              <a:gd name="connsiteY4277" fmla="*/ 4397934 h 5209445"/>
              <a:gd name="connsiteX4278" fmla="*/ 916538 w 4043559"/>
              <a:gd name="connsiteY4278" fmla="*/ 4394271 h 5209445"/>
              <a:gd name="connsiteX4279" fmla="*/ 920202 w 4043559"/>
              <a:gd name="connsiteY4279" fmla="*/ 4383283 h 5209445"/>
              <a:gd name="connsiteX4280" fmla="*/ 938515 w 4043559"/>
              <a:gd name="connsiteY4280" fmla="*/ 4383282 h 5209445"/>
              <a:gd name="connsiteX4281" fmla="*/ 982467 w 4043559"/>
              <a:gd name="connsiteY4281" fmla="*/ 4332005 h 5209445"/>
              <a:gd name="connsiteX4282" fmla="*/ 978806 w 4043559"/>
              <a:gd name="connsiteY4282" fmla="*/ 4324678 h 5209445"/>
              <a:gd name="connsiteX4283" fmla="*/ 901888 w 4043559"/>
              <a:gd name="connsiteY4283" fmla="*/ 4361308 h 5209445"/>
              <a:gd name="connsiteX4284" fmla="*/ 865261 w 4043559"/>
              <a:gd name="connsiteY4284" fmla="*/ 4397935 h 5209445"/>
              <a:gd name="connsiteX4285" fmla="*/ 850608 w 4043559"/>
              <a:gd name="connsiteY4285" fmla="*/ 4401595 h 5209445"/>
              <a:gd name="connsiteX4286" fmla="*/ 846947 w 4043559"/>
              <a:gd name="connsiteY4286" fmla="*/ 4401596 h 5209445"/>
              <a:gd name="connsiteX4287" fmla="*/ 883575 w 4043559"/>
              <a:gd name="connsiteY4287" fmla="*/ 4357644 h 5209445"/>
              <a:gd name="connsiteX4288" fmla="*/ 912877 w 4043559"/>
              <a:gd name="connsiteY4288" fmla="*/ 4335666 h 5209445"/>
              <a:gd name="connsiteX4289" fmla="*/ 956828 w 4043559"/>
              <a:gd name="connsiteY4289" fmla="*/ 4299040 h 5209445"/>
              <a:gd name="connsiteX4290" fmla="*/ 960490 w 4043559"/>
              <a:gd name="connsiteY4290" fmla="*/ 4284389 h 5209445"/>
              <a:gd name="connsiteX4291" fmla="*/ 959339 w 4043559"/>
              <a:gd name="connsiteY4291" fmla="*/ 4284389 h 5209445"/>
              <a:gd name="connsiteX4292" fmla="*/ 953223 w 4043559"/>
              <a:gd name="connsiteY4292" fmla="*/ 4292727 h 5209445"/>
              <a:gd name="connsiteX4293" fmla="*/ 923005 w 4043559"/>
              <a:gd name="connsiteY4293" fmla="*/ 4304631 h 5209445"/>
              <a:gd name="connsiteX4294" fmla="*/ 853415 w 4043559"/>
              <a:gd name="connsiteY4294" fmla="*/ 4344922 h 5209445"/>
              <a:gd name="connsiteX4295" fmla="*/ 849751 w 4043559"/>
              <a:gd name="connsiteY4295" fmla="*/ 4341258 h 5209445"/>
              <a:gd name="connsiteX4296" fmla="*/ 857075 w 4043559"/>
              <a:gd name="connsiteY4296" fmla="*/ 4315619 h 5209445"/>
              <a:gd name="connsiteX4297" fmla="*/ 849751 w 4043559"/>
              <a:gd name="connsiteY4297" fmla="*/ 4315620 h 5209445"/>
              <a:gd name="connsiteX4298" fmla="*/ 849751 w 4043559"/>
              <a:gd name="connsiteY4298" fmla="*/ 4333933 h 5209445"/>
              <a:gd name="connsiteX4299" fmla="*/ 824112 w 4043559"/>
              <a:gd name="connsiteY4299" fmla="*/ 4333933 h 5209445"/>
              <a:gd name="connsiteX4300" fmla="*/ 761847 w 4043559"/>
              <a:gd name="connsiteY4300" fmla="*/ 4355910 h 5209445"/>
              <a:gd name="connsiteX4301" fmla="*/ 736206 w 4043559"/>
              <a:gd name="connsiteY4301" fmla="*/ 4370560 h 5209445"/>
              <a:gd name="connsiteX4302" fmla="*/ 736206 w 4043559"/>
              <a:gd name="connsiteY4302" fmla="*/ 4366899 h 5209445"/>
              <a:gd name="connsiteX4303" fmla="*/ 772836 w 4043559"/>
              <a:gd name="connsiteY4303" fmla="*/ 4322944 h 5209445"/>
              <a:gd name="connsiteX4304" fmla="*/ 813124 w 4043559"/>
              <a:gd name="connsiteY4304" fmla="*/ 4315619 h 5209445"/>
              <a:gd name="connsiteX4305" fmla="*/ 826729 w 4043559"/>
              <a:gd name="connsiteY4305" fmla="*/ 4315619 h 5209445"/>
              <a:gd name="connsiteX4306" fmla="*/ 822203 w 4043559"/>
              <a:gd name="connsiteY4306" fmla="*/ 4311093 h 5209445"/>
              <a:gd name="connsiteX4307" fmla="*/ 884469 w 4043559"/>
              <a:gd name="connsiteY4307" fmla="*/ 4281792 h 5209445"/>
              <a:gd name="connsiteX4308" fmla="*/ 896782 w 4043559"/>
              <a:gd name="connsiteY4308" fmla="*/ 4272836 h 5209445"/>
              <a:gd name="connsiteX4309" fmla="*/ 899198 w 4043559"/>
              <a:gd name="connsiteY4309" fmla="*/ 4268004 h 5209445"/>
              <a:gd name="connsiteX4310" fmla="*/ 908594 w 4043559"/>
              <a:gd name="connsiteY4310" fmla="*/ 4264246 h 5209445"/>
              <a:gd name="connsiteX4311" fmla="*/ 924760 w 4043559"/>
              <a:gd name="connsiteY4311" fmla="*/ 4252488 h 5209445"/>
              <a:gd name="connsiteX4312" fmla="*/ 931273 w 4043559"/>
              <a:gd name="connsiteY4312" fmla="*/ 4250319 h 5209445"/>
              <a:gd name="connsiteX4313" fmla="*/ 936742 w 4043559"/>
              <a:gd name="connsiteY4313" fmla="*/ 4242365 h 5209445"/>
              <a:gd name="connsiteX4314" fmla="*/ 943074 w 4043559"/>
              <a:gd name="connsiteY4314" fmla="*/ 4240062 h 5209445"/>
              <a:gd name="connsiteX4315" fmla="*/ 943074 w 4043559"/>
              <a:gd name="connsiteY4315" fmla="*/ 4237839 h 5209445"/>
              <a:gd name="connsiteX4316" fmla="*/ 954976 w 4043559"/>
              <a:gd name="connsiteY4316" fmla="*/ 4233261 h 5209445"/>
              <a:gd name="connsiteX4317" fmla="*/ 970354 w 4043559"/>
              <a:gd name="connsiteY4317" fmla="*/ 4223231 h 5209445"/>
              <a:gd name="connsiteX4318" fmla="*/ 971539 w 4043559"/>
              <a:gd name="connsiteY4318" fmla="*/ 4220389 h 5209445"/>
              <a:gd name="connsiteX4319" fmla="*/ 985273 w 4043559"/>
              <a:gd name="connsiteY4319" fmla="*/ 4213063 h 5209445"/>
              <a:gd name="connsiteX4320" fmla="*/ 985925 w 4043559"/>
              <a:gd name="connsiteY4320" fmla="*/ 4214365 h 5209445"/>
              <a:gd name="connsiteX4321" fmla="*/ 995126 w 4043559"/>
              <a:gd name="connsiteY4321" fmla="*/ 4209565 h 5209445"/>
              <a:gd name="connsiteX4322" fmla="*/ 998092 w 4043559"/>
              <a:gd name="connsiteY4322" fmla="*/ 4201160 h 5209445"/>
              <a:gd name="connsiteX4323" fmla="*/ 1014576 w 4043559"/>
              <a:gd name="connsiteY4323" fmla="*/ 4187424 h 5209445"/>
              <a:gd name="connsiteX4324" fmla="*/ 1036550 w 4043559"/>
              <a:gd name="connsiteY4324" fmla="*/ 4176435 h 5209445"/>
              <a:gd name="connsiteX4325" fmla="*/ 1051203 w 4043559"/>
              <a:gd name="connsiteY4325" fmla="*/ 4158122 h 5209445"/>
              <a:gd name="connsiteX4326" fmla="*/ 1047283 w 4043559"/>
              <a:gd name="connsiteY4326" fmla="*/ 4156162 h 5209445"/>
              <a:gd name="connsiteX4327" fmla="*/ 1031582 w 4043559"/>
              <a:gd name="connsiteY4327" fmla="*/ 4167378 h 5209445"/>
              <a:gd name="connsiteX4328" fmla="*/ 1024257 w 4043559"/>
              <a:gd name="connsiteY4328" fmla="*/ 4167378 h 5209445"/>
              <a:gd name="connsiteX4329" fmla="*/ 1024257 w 4043559"/>
              <a:gd name="connsiteY4329" fmla="*/ 4152725 h 5209445"/>
              <a:gd name="connsiteX4330" fmla="*/ 1041289 w 4043559"/>
              <a:gd name="connsiteY4330" fmla="*/ 4144208 h 5209445"/>
              <a:gd name="connsiteX4331" fmla="*/ 1059902 w 4043559"/>
              <a:gd name="connsiteY4331" fmla="*/ 4121495 h 5209445"/>
              <a:gd name="connsiteX4332" fmla="*/ 1060563 w 4043559"/>
              <a:gd name="connsiteY4332" fmla="*/ 4121195 h 5209445"/>
              <a:gd name="connsiteX4333" fmla="*/ 1060280 w 4043559"/>
              <a:gd name="connsiteY4333" fmla="*/ 4120629 h 5209445"/>
              <a:gd name="connsiteX4334" fmla="*/ 1060280 w 4043559"/>
              <a:gd name="connsiteY4334" fmla="*/ 4116969 h 5209445"/>
              <a:gd name="connsiteX4335" fmla="*/ 1082258 w 4043559"/>
              <a:gd name="connsiteY4335" fmla="*/ 4102316 h 5209445"/>
              <a:gd name="connsiteX4336" fmla="*/ 1085922 w 4043559"/>
              <a:gd name="connsiteY4336" fmla="*/ 4102316 h 5209445"/>
              <a:gd name="connsiteX4337" fmla="*/ 1085922 w 4043559"/>
              <a:gd name="connsiteY4337" fmla="*/ 4102375 h 5209445"/>
              <a:gd name="connsiteX4338" fmla="*/ 1093802 w 4043559"/>
              <a:gd name="connsiteY4338" fmla="*/ 4090260 h 5209445"/>
              <a:gd name="connsiteX4339" fmla="*/ 1097659 w 4043559"/>
              <a:gd name="connsiteY4339" fmla="*/ 4089077 h 5209445"/>
              <a:gd name="connsiteX4340" fmla="*/ 1099733 w 4043559"/>
              <a:gd name="connsiteY4340" fmla="*/ 4085783 h 5209445"/>
              <a:gd name="connsiteX4341" fmla="*/ 1120793 w 4043559"/>
              <a:gd name="connsiteY4341" fmla="*/ 4077543 h 5209445"/>
              <a:gd name="connsiteX4342" fmla="*/ 1125344 w 4043559"/>
              <a:gd name="connsiteY4342" fmla="*/ 4080577 h 5209445"/>
              <a:gd name="connsiteX4343" fmla="*/ 1132947 w 4043559"/>
              <a:gd name="connsiteY4343" fmla="*/ 4078242 h 5209445"/>
              <a:gd name="connsiteX4344" fmla="*/ 1147497 w 4043559"/>
              <a:gd name="connsiteY4344" fmla="*/ 4076517 h 5209445"/>
              <a:gd name="connsiteX4345" fmla="*/ 1154224 w 4043559"/>
              <a:gd name="connsiteY4345" fmla="*/ 4063271 h 5209445"/>
              <a:gd name="connsiteX4346" fmla="*/ 1165873 w 4043559"/>
              <a:gd name="connsiteY4346" fmla="*/ 4058963 h 5209445"/>
              <a:gd name="connsiteX4347" fmla="*/ 1169247 w 4043559"/>
              <a:gd name="connsiteY4347" fmla="*/ 4054701 h 5209445"/>
              <a:gd name="connsiteX4348" fmla="*/ 1210451 w 4043559"/>
              <a:gd name="connsiteY4348" fmla="*/ 4025402 h 5209445"/>
              <a:gd name="connsiteX4349" fmla="*/ 1210978 w 4043559"/>
              <a:gd name="connsiteY4349" fmla="*/ 4025927 h 5209445"/>
              <a:gd name="connsiteX4350" fmla="*/ 1212815 w 4043559"/>
              <a:gd name="connsiteY4350" fmla="*/ 4020823 h 5209445"/>
              <a:gd name="connsiteX4351" fmla="*/ 1223350 w 4043559"/>
              <a:gd name="connsiteY4351" fmla="*/ 4015087 h 5209445"/>
              <a:gd name="connsiteX4352" fmla="*/ 1223350 w 4043559"/>
              <a:gd name="connsiteY4352" fmla="*/ 4008063 h 5209445"/>
              <a:gd name="connsiteX4353" fmla="*/ 1223913 w 4043559"/>
              <a:gd name="connsiteY4353" fmla="*/ 4007693 h 5209445"/>
              <a:gd name="connsiteX4354" fmla="*/ 1242776 w 4043559"/>
              <a:gd name="connsiteY4354" fmla="*/ 3999120 h 5209445"/>
              <a:gd name="connsiteX4355" fmla="*/ 1244379 w 4043559"/>
              <a:gd name="connsiteY4355" fmla="*/ 3996072 h 5209445"/>
              <a:gd name="connsiteX4356" fmla="*/ 1225105 w 4043559"/>
              <a:gd name="connsiteY4356" fmla="*/ 4007087 h 5209445"/>
              <a:gd name="connsiteX4357" fmla="*/ 1224837 w 4043559"/>
              <a:gd name="connsiteY4357" fmla="*/ 4007087 h 5209445"/>
              <a:gd name="connsiteX4358" fmla="*/ 1223913 w 4043559"/>
              <a:gd name="connsiteY4358" fmla="*/ 4007693 h 5209445"/>
              <a:gd name="connsiteX4359" fmla="*/ 1223350 w 4043559"/>
              <a:gd name="connsiteY4359" fmla="*/ 4007950 h 5209445"/>
              <a:gd name="connsiteX4360" fmla="*/ 1223350 w 4043559"/>
              <a:gd name="connsiteY4360" fmla="*/ 4008063 h 5209445"/>
              <a:gd name="connsiteX4361" fmla="*/ 1212361 w 4043559"/>
              <a:gd name="connsiteY4361" fmla="*/ 4015275 h 5209445"/>
              <a:gd name="connsiteX4362" fmla="*/ 1194884 w 4043559"/>
              <a:gd name="connsiteY4362" fmla="*/ 4024860 h 5209445"/>
              <a:gd name="connsiteX4363" fmla="*/ 1194428 w 4043559"/>
              <a:gd name="connsiteY4363" fmla="*/ 4025400 h 5209445"/>
              <a:gd name="connsiteX4364" fmla="*/ 1192924 w 4043559"/>
              <a:gd name="connsiteY4364" fmla="*/ 4025935 h 5209445"/>
              <a:gd name="connsiteX4365" fmla="*/ 1183975 w 4043559"/>
              <a:gd name="connsiteY4365" fmla="*/ 4030842 h 5209445"/>
              <a:gd name="connsiteX4366" fmla="*/ 1152246 w 4043559"/>
              <a:gd name="connsiteY4366" fmla="*/ 4038599 h 5209445"/>
              <a:gd name="connsiteX4367" fmla="*/ 1167105 w 4043559"/>
              <a:gd name="connsiteY4367" fmla="*/ 4042843 h 5209445"/>
              <a:gd name="connsiteX4368" fmla="*/ 1167105 w 4043559"/>
              <a:gd name="connsiteY4368" fmla="*/ 4050168 h 5209445"/>
              <a:gd name="connsiteX4369" fmla="*/ 1134139 w 4043559"/>
              <a:gd name="connsiteY4369" fmla="*/ 4068482 h 5209445"/>
              <a:gd name="connsiteX4370" fmla="*/ 1123150 w 4043559"/>
              <a:gd name="connsiteY4370" fmla="*/ 4068482 h 5209445"/>
              <a:gd name="connsiteX4371" fmla="*/ 1123149 w 4043559"/>
              <a:gd name="connsiteY4371" fmla="*/ 4061157 h 5209445"/>
              <a:gd name="connsiteX4372" fmla="*/ 1125283 w 4043559"/>
              <a:gd name="connsiteY4372" fmla="*/ 4046229 h 5209445"/>
              <a:gd name="connsiteX4373" fmla="*/ 1124457 w 4043559"/>
              <a:gd name="connsiteY4373" fmla="*/ 4044577 h 5209445"/>
              <a:gd name="connsiteX4374" fmla="*/ 1126645 w 4043559"/>
              <a:gd name="connsiteY4374" fmla="*/ 4036702 h 5209445"/>
              <a:gd name="connsiteX4375" fmla="*/ 1126814 w 4043559"/>
              <a:gd name="connsiteY4375" fmla="*/ 4035519 h 5209445"/>
              <a:gd name="connsiteX4376" fmla="*/ 1126973 w 4043559"/>
              <a:gd name="connsiteY4376" fmla="*/ 4035519 h 5209445"/>
              <a:gd name="connsiteX4377" fmla="*/ 1129036 w 4043559"/>
              <a:gd name="connsiteY4377" fmla="*/ 4028096 h 5209445"/>
              <a:gd name="connsiteX4378" fmla="*/ 1142771 w 4043559"/>
              <a:gd name="connsiteY4378" fmla="*/ 4022603 h 5209445"/>
              <a:gd name="connsiteX4379" fmla="*/ 1142771 w 4043559"/>
              <a:gd name="connsiteY4379" fmla="*/ 4015275 h 5209445"/>
              <a:gd name="connsiteX4380" fmla="*/ 1105914 w 4043559"/>
              <a:gd name="connsiteY4380" fmla="*/ 4021799 h 5209445"/>
              <a:gd name="connsiteX4381" fmla="*/ 1091268 w 4043559"/>
              <a:gd name="connsiteY4381" fmla="*/ 4026065 h 5209445"/>
              <a:gd name="connsiteX4382" fmla="*/ 1086690 w 4043559"/>
              <a:gd name="connsiteY4382" fmla="*/ 4030291 h 5209445"/>
              <a:gd name="connsiteX4383" fmla="*/ 1087333 w 4043559"/>
              <a:gd name="connsiteY4383" fmla="*/ 4035702 h 5209445"/>
              <a:gd name="connsiteX4384" fmla="*/ 1056752 w 4043559"/>
              <a:gd name="connsiteY4384" fmla="*/ 4057770 h 5209445"/>
              <a:gd name="connsiteX4385" fmla="*/ 1045839 w 4043559"/>
              <a:gd name="connsiteY4385" fmla="*/ 4059064 h 5209445"/>
              <a:gd name="connsiteX4386" fmla="*/ 1045338 w 4043559"/>
              <a:gd name="connsiteY4386" fmla="*/ 4054835 h 5209445"/>
              <a:gd name="connsiteX4387" fmla="*/ 1044792 w 4043559"/>
              <a:gd name="connsiteY4387" fmla="*/ 4055107 h 5209445"/>
              <a:gd name="connsiteX4388" fmla="*/ 1040215 w 4043559"/>
              <a:gd name="connsiteY4388" fmla="*/ 4066554 h 5209445"/>
              <a:gd name="connsiteX4389" fmla="*/ 1029225 w 4043559"/>
              <a:gd name="connsiteY4389" fmla="*/ 4066554 h 5209445"/>
              <a:gd name="connsiteX4390" fmla="*/ 1029225 w 4043559"/>
              <a:gd name="connsiteY4390" fmla="*/ 4055566 h 5209445"/>
              <a:gd name="connsiteX4391" fmla="*/ 1025561 w 4043559"/>
              <a:gd name="connsiteY4391" fmla="*/ 4055566 h 5209445"/>
              <a:gd name="connsiteX4392" fmla="*/ 1002447 w 4043559"/>
              <a:gd name="connsiteY4392" fmla="*/ 4066695 h 5209445"/>
              <a:gd name="connsiteX4393" fmla="*/ 1000669 w 4043559"/>
              <a:gd name="connsiteY4393" fmla="*/ 4068213 h 5209445"/>
              <a:gd name="connsiteX4394" fmla="*/ 992598 w 4043559"/>
              <a:gd name="connsiteY4394" fmla="*/ 4103182 h 5209445"/>
              <a:gd name="connsiteX4395" fmla="*/ 999923 w 4043559"/>
              <a:gd name="connsiteY4395" fmla="*/ 4106842 h 5209445"/>
              <a:gd name="connsiteX4396" fmla="*/ 1029225 w 4043559"/>
              <a:gd name="connsiteY4396" fmla="*/ 4092194 h 5209445"/>
              <a:gd name="connsiteX4397" fmla="*/ 1047539 w 4043559"/>
              <a:gd name="connsiteY4397" fmla="*/ 4095857 h 5209445"/>
              <a:gd name="connsiteX4398" fmla="*/ 1059201 w 4043559"/>
              <a:gd name="connsiteY4398" fmla="*/ 4093913 h 5209445"/>
              <a:gd name="connsiteX4399" fmla="*/ 1056619 w 4043559"/>
              <a:gd name="connsiteY4399" fmla="*/ 4091330 h 5209445"/>
              <a:gd name="connsiteX4400" fmla="*/ 1059321 w 4043559"/>
              <a:gd name="connsiteY4400" fmla="*/ 4085922 h 5209445"/>
              <a:gd name="connsiteX4401" fmla="*/ 1055271 w 4043559"/>
              <a:gd name="connsiteY4401" fmla="*/ 4076388 h 5209445"/>
              <a:gd name="connsiteX4402" fmla="*/ 1057220 w 4043559"/>
              <a:gd name="connsiteY4402" fmla="*/ 4075471 h 5209445"/>
              <a:gd name="connsiteX4403" fmla="*/ 1057220 w 4043559"/>
              <a:gd name="connsiteY4403" fmla="*/ 4073018 h 5209445"/>
              <a:gd name="connsiteX4404" fmla="*/ 1052955 w 4043559"/>
              <a:gd name="connsiteY4404" fmla="*/ 4073017 h 5209445"/>
              <a:gd name="connsiteX4405" fmla="*/ 1052954 w 4043559"/>
              <a:gd name="connsiteY4405" fmla="*/ 4069353 h 5209445"/>
              <a:gd name="connsiteX4406" fmla="*/ 1100571 w 4043559"/>
              <a:gd name="connsiteY4406" fmla="*/ 4047376 h 5209445"/>
              <a:gd name="connsiteX4407" fmla="*/ 1105943 w 4043559"/>
              <a:gd name="connsiteY4407" fmla="*/ 4055434 h 5209445"/>
              <a:gd name="connsiteX4408" fmla="*/ 1113468 w 4043559"/>
              <a:gd name="connsiteY4408" fmla="*/ 4051902 h 5209445"/>
              <a:gd name="connsiteX4409" fmla="*/ 1117133 w 4043559"/>
              <a:gd name="connsiteY4409" fmla="*/ 4059229 h 5209445"/>
              <a:gd name="connsiteX4410" fmla="*/ 1117133 w 4043559"/>
              <a:gd name="connsiteY4410" fmla="*/ 4066554 h 5209445"/>
              <a:gd name="connsiteX4411" fmla="*/ 1097365 w 4043559"/>
              <a:gd name="connsiteY4411" fmla="*/ 4073531 h 5209445"/>
              <a:gd name="connsiteX4412" fmla="*/ 1094219 w 4043559"/>
              <a:gd name="connsiteY4412" fmla="*/ 4078225 h 5209445"/>
              <a:gd name="connsiteX4413" fmla="*/ 1078820 w 4043559"/>
              <a:gd name="connsiteY4413" fmla="*/ 4088351 h 5209445"/>
              <a:gd name="connsiteX4414" fmla="*/ 1073271 w 4043559"/>
              <a:gd name="connsiteY4414" fmla="*/ 4103761 h 5209445"/>
              <a:gd name="connsiteX4415" fmla="*/ 1067109 w 4043559"/>
              <a:gd name="connsiteY4415" fmla="*/ 4099468 h 5209445"/>
              <a:gd name="connsiteX4416" fmla="*/ 1064938 w 4043559"/>
              <a:gd name="connsiteY4416" fmla="*/ 4102724 h 5209445"/>
              <a:gd name="connsiteX4417" fmla="*/ 1062246 w 4043559"/>
              <a:gd name="connsiteY4417" fmla="*/ 4104967 h 5209445"/>
              <a:gd name="connsiteX4418" fmla="*/ 1062359 w 4043559"/>
              <a:gd name="connsiteY4418" fmla="*/ 4105056 h 5209445"/>
              <a:gd name="connsiteX4419" fmla="*/ 1061973 w 4043559"/>
              <a:gd name="connsiteY4419" fmla="*/ 4105195 h 5209445"/>
              <a:gd name="connsiteX4420" fmla="*/ 1051203 w 4043559"/>
              <a:gd name="connsiteY4420" fmla="*/ 4114170 h 5209445"/>
              <a:gd name="connsiteX4421" fmla="*/ 1047539 w 4043559"/>
              <a:gd name="connsiteY4421" fmla="*/ 4114170 h 5209445"/>
              <a:gd name="connsiteX4422" fmla="*/ 1040904 w 4043559"/>
              <a:gd name="connsiteY4422" fmla="*/ 4113223 h 5209445"/>
              <a:gd name="connsiteX4423" fmla="*/ 1029226 w 4043559"/>
              <a:gd name="connsiteY4423" fmla="*/ 4119444 h 5209445"/>
              <a:gd name="connsiteX4424" fmla="*/ 1029226 w 4043559"/>
              <a:gd name="connsiteY4424" fmla="*/ 4121495 h 5209445"/>
              <a:gd name="connsiteX4425" fmla="*/ 1021901 w 4043559"/>
              <a:gd name="connsiteY4425" fmla="*/ 4128820 h 5209445"/>
              <a:gd name="connsiteX4426" fmla="*/ 1018237 w 4043559"/>
              <a:gd name="connsiteY4426" fmla="*/ 4128820 h 5209445"/>
              <a:gd name="connsiteX4427" fmla="*/ 1018237 w 4043559"/>
              <a:gd name="connsiteY4427" fmla="*/ 4125299 h 5209445"/>
              <a:gd name="connsiteX4428" fmla="*/ 1013094 w 4043559"/>
              <a:gd name="connsiteY4428" fmla="*/ 4128039 h 5209445"/>
              <a:gd name="connsiteX4429" fmla="*/ 1014576 w 4043559"/>
              <a:gd name="connsiteY4429" fmla="*/ 4132485 h 5209445"/>
              <a:gd name="connsiteX4430" fmla="*/ 1004474 w 4043559"/>
              <a:gd name="connsiteY4430" fmla="*/ 4132485 h 5209445"/>
              <a:gd name="connsiteX4431" fmla="*/ 996704 w 4043559"/>
              <a:gd name="connsiteY4431" fmla="*/ 4142348 h 5209445"/>
              <a:gd name="connsiteX4432" fmla="*/ 992503 w 4043559"/>
              <a:gd name="connsiteY4432" fmla="*/ 4135962 h 5209445"/>
              <a:gd name="connsiteX4433" fmla="*/ 980237 w 4043559"/>
              <a:gd name="connsiteY4433" fmla="*/ 4139809 h 5209445"/>
              <a:gd name="connsiteX4434" fmla="*/ 979557 w 4043559"/>
              <a:gd name="connsiteY4434" fmla="*/ 4140692 h 5209445"/>
              <a:gd name="connsiteX4435" fmla="*/ 981722 w 4043559"/>
              <a:gd name="connsiteY4435" fmla="*/ 4140435 h 5209445"/>
              <a:gd name="connsiteX4436" fmla="*/ 989858 w 4043559"/>
              <a:gd name="connsiteY4436" fmla="*/ 4146849 h 5209445"/>
              <a:gd name="connsiteX4437" fmla="*/ 966555 w 4043559"/>
              <a:gd name="connsiteY4437" fmla="*/ 4168054 h 5209445"/>
              <a:gd name="connsiteX4438" fmla="*/ 959281 w 4043559"/>
              <a:gd name="connsiteY4438" fmla="*/ 4168917 h 5209445"/>
              <a:gd name="connsiteX4439" fmla="*/ 958606 w 4043559"/>
              <a:gd name="connsiteY4439" fmla="*/ 4163228 h 5209445"/>
              <a:gd name="connsiteX4440" fmla="*/ 951394 w 4043559"/>
              <a:gd name="connsiteY4440" fmla="*/ 4165448 h 5209445"/>
              <a:gd name="connsiteX4441" fmla="*/ 940649 w 4043559"/>
              <a:gd name="connsiteY4441" fmla="*/ 4167317 h 5209445"/>
              <a:gd name="connsiteX4442" fmla="*/ 940663 w 4043559"/>
              <a:gd name="connsiteY4442" fmla="*/ 4167436 h 5209445"/>
              <a:gd name="connsiteX4443" fmla="*/ 925496 w 4043559"/>
              <a:gd name="connsiteY4443" fmla="*/ 4195052 h 5209445"/>
              <a:gd name="connsiteX4444" fmla="*/ 924238 w 4043559"/>
              <a:gd name="connsiteY4444" fmla="*/ 4194061 h 5209445"/>
              <a:gd name="connsiteX4445" fmla="*/ 918190 w 4043559"/>
              <a:gd name="connsiteY4445" fmla="*/ 4196077 h 5209445"/>
              <a:gd name="connsiteX4446" fmla="*/ 907454 w 4043559"/>
              <a:gd name="connsiteY4446" fmla="*/ 4210101 h 5209445"/>
              <a:gd name="connsiteX4447" fmla="*/ 907091 w 4043559"/>
              <a:gd name="connsiteY4447" fmla="*/ 4210269 h 5209445"/>
              <a:gd name="connsiteX4448" fmla="*/ 906447 w 4043559"/>
              <a:gd name="connsiteY4448" fmla="*/ 4212200 h 5209445"/>
              <a:gd name="connsiteX4449" fmla="*/ 902896 w 4043559"/>
              <a:gd name="connsiteY4449" fmla="*/ 4212200 h 5209445"/>
              <a:gd name="connsiteX4450" fmla="*/ 891281 w 4043559"/>
              <a:gd name="connsiteY4450" fmla="*/ 4217551 h 5209445"/>
              <a:gd name="connsiteX4451" fmla="*/ 885871 w 4043559"/>
              <a:gd name="connsiteY4451" fmla="*/ 4216435 h 5209445"/>
              <a:gd name="connsiteX4452" fmla="*/ 880808 w 4043559"/>
              <a:gd name="connsiteY4452" fmla="*/ 4223186 h 5209445"/>
              <a:gd name="connsiteX4453" fmla="*/ 880809 w 4043559"/>
              <a:gd name="connsiteY4453" fmla="*/ 4230514 h 5209445"/>
              <a:gd name="connsiteX4454" fmla="*/ 888133 w 4043559"/>
              <a:gd name="connsiteY4454" fmla="*/ 4230514 h 5209445"/>
              <a:gd name="connsiteX4455" fmla="*/ 888133 w 4043559"/>
              <a:gd name="connsiteY4455" fmla="*/ 4232078 h 5209445"/>
              <a:gd name="connsiteX4456" fmla="*/ 921701 w 4043559"/>
              <a:gd name="connsiteY4456" fmla="*/ 4207665 h 5209445"/>
              <a:gd name="connsiteX4457" fmla="*/ 932690 w 4043559"/>
              <a:gd name="connsiteY4457" fmla="*/ 4204005 h 5209445"/>
              <a:gd name="connsiteX4458" fmla="*/ 936350 w 4043559"/>
              <a:gd name="connsiteY4458" fmla="*/ 4211329 h 5209445"/>
              <a:gd name="connsiteX4459" fmla="*/ 936351 w 4043559"/>
              <a:gd name="connsiteY4459" fmla="*/ 4229643 h 5209445"/>
              <a:gd name="connsiteX4460" fmla="*/ 866761 w 4043559"/>
              <a:gd name="connsiteY4460" fmla="*/ 4258945 h 5209445"/>
              <a:gd name="connsiteX4461" fmla="*/ 841119 w 4043559"/>
              <a:gd name="connsiteY4461" fmla="*/ 4273595 h 5209445"/>
              <a:gd name="connsiteX4462" fmla="*/ 826470 w 4043559"/>
              <a:gd name="connsiteY4462" fmla="*/ 4273595 h 5209445"/>
              <a:gd name="connsiteX4463" fmla="*/ 824206 w 4043559"/>
              <a:gd name="connsiteY4463" fmla="*/ 4271332 h 5209445"/>
              <a:gd name="connsiteX4464" fmla="*/ 813663 w 4043559"/>
              <a:gd name="connsiteY4464" fmla="*/ 4278395 h 5209445"/>
              <a:gd name="connsiteX4465" fmla="*/ 789924 w 4043559"/>
              <a:gd name="connsiteY4465" fmla="*/ 4295962 h 5209445"/>
              <a:gd name="connsiteX4466" fmla="*/ 775377 w 4043559"/>
              <a:gd name="connsiteY4466" fmla="*/ 4297686 h 5209445"/>
              <a:gd name="connsiteX4467" fmla="*/ 767241 w 4043559"/>
              <a:gd name="connsiteY4467" fmla="*/ 4291275 h 5209445"/>
              <a:gd name="connsiteX4468" fmla="*/ 825622 w 4043559"/>
              <a:gd name="connsiteY4468" fmla="*/ 4254845 h 5209445"/>
              <a:gd name="connsiteX4469" fmla="*/ 858541 w 4043559"/>
              <a:gd name="connsiteY4469" fmla="*/ 4224372 h 5209445"/>
              <a:gd name="connsiteX4470" fmla="*/ 835022 w 4043559"/>
              <a:gd name="connsiteY4470" fmla="*/ 4231428 h 5209445"/>
              <a:gd name="connsiteX4471" fmla="*/ 792901 w 4043559"/>
              <a:gd name="connsiteY4471" fmla="*/ 4256152 h 5209445"/>
              <a:gd name="connsiteX4472" fmla="*/ 772836 w 4043559"/>
              <a:gd name="connsiteY4472" fmla="*/ 4261168 h 5209445"/>
              <a:gd name="connsiteX4473" fmla="*/ 772836 w 4043559"/>
              <a:gd name="connsiteY4473" fmla="*/ 4268003 h 5209445"/>
              <a:gd name="connsiteX4474" fmla="*/ 766547 w 4043559"/>
              <a:gd name="connsiteY4474" fmla="*/ 4271498 h 5209445"/>
              <a:gd name="connsiteX4475" fmla="*/ 763599 w 4043559"/>
              <a:gd name="connsiteY4475" fmla="*/ 4278130 h 5209445"/>
              <a:gd name="connsiteX4476" fmla="*/ 712323 w 4043559"/>
              <a:gd name="connsiteY4476" fmla="*/ 4307429 h 5209445"/>
              <a:gd name="connsiteX4477" fmla="*/ 668371 w 4043559"/>
              <a:gd name="connsiteY4477" fmla="*/ 4344060 h 5209445"/>
              <a:gd name="connsiteX4478" fmla="*/ 620751 w 4043559"/>
              <a:gd name="connsiteY4478" fmla="*/ 4373359 h 5209445"/>
              <a:gd name="connsiteX4479" fmla="*/ 593283 w 4043559"/>
              <a:gd name="connsiteY4479" fmla="*/ 4369240 h 5209445"/>
              <a:gd name="connsiteX4480" fmla="*/ 588139 w 4043559"/>
              <a:gd name="connsiteY4480" fmla="*/ 4365382 h 5209445"/>
              <a:gd name="connsiteX4481" fmla="*/ 574522 w 4043559"/>
              <a:gd name="connsiteY4481" fmla="*/ 4376830 h 5209445"/>
              <a:gd name="connsiteX4482" fmla="*/ 536859 w 4043559"/>
              <a:gd name="connsiteY4482" fmla="*/ 4370234 h 5209445"/>
              <a:gd name="connsiteX4483" fmla="*/ 537329 w 4043559"/>
              <a:gd name="connsiteY4483" fmla="*/ 4366549 h 5209445"/>
              <a:gd name="connsiteX4484" fmla="*/ 525523 w 4043559"/>
              <a:gd name="connsiteY4484" fmla="*/ 4369698 h 5209445"/>
              <a:gd name="connsiteX4485" fmla="*/ 525523 w 4043559"/>
              <a:gd name="connsiteY4485" fmla="*/ 4367536 h 5209445"/>
              <a:gd name="connsiteX4486" fmla="*/ 513696 w 4043559"/>
              <a:gd name="connsiteY4486" fmla="*/ 4371477 h 5209445"/>
              <a:gd name="connsiteX4487" fmla="*/ 509118 w 4043559"/>
              <a:gd name="connsiteY4487" fmla="*/ 4385213 h 5209445"/>
              <a:gd name="connsiteX4488" fmla="*/ 505454 w 4043559"/>
              <a:gd name="connsiteY4488" fmla="*/ 4385212 h 5209445"/>
              <a:gd name="connsiteX4489" fmla="*/ 498130 w 4043559"/>
              <a:gd name="connsiteY4489" fmla="*/ 4377885 h 5209445"/>
              <a:gd name="connsiteX4490" fmla="*/ 499453 w 4043559"/>
              <a:gd name="connsiteY4490" fmla="*/ 4376460 h 5209445"/>
              <a:gd name="connsiteX4491" fmla="*/ 499337 w 4043559"/>
              <a:gd name="connsiteY4491" fmla="*/ 4376526 h 5209445"/>
              <a:gd name="connsiteX4492" fmla="*/ 492260 w 4043559"/>
              <a:gd name="connsiteY4492" fmla="*/ 4379342 h 5209445"/>
              <a:gd name="connsiteX4493" fmla="*/ 494466 w 4043559"/>
              <a:gd name="connsiteY4493" fmla="*/ 4381549 h 5209445"/>
              <a:gd name="connsiteX4494" fmla="*/ 483480 w 4043559"/>
              <a:gd name="connsiteY4494" fmla="*/ 4396198 h 5209445"/>
              <a:gd name="connsiteX4495" fmla="*/ 483480 w 4043559"/>
              <a:gd name="connsiteY4495" fmla="*/ 4403527 h 5209445"/>
              <a:gd name="connsiteX4496" fmla="*/ 490805 w 4043559"/>
              <a:gd name="connsiteY4496" fmla="*/ 4403526 h 5209445"/>
              <a:gd name="connsiteX4497" fmla="*/ 490804 w 4043559"/>
              <a:gd name="connsiteY4497" fmla="*/ 4414515 h 5209445"/>
              <a:gd name="connsiteX4498" fmla="*/ 476152 w 4043559"/>
              <a:gd name="connsiteY4498" fmla="*/ 4418175 h 5209445"/>
              <a:gd name="connsiteX4499" fmla="*/ 465166 w 4043559"/>
              <a:gd name="connsiteY4499" fmla="*/ 4396198 h 5209445"/>
              <a:gd name="connsiteX4500" fmla="*/ 395573 w 4043559"/>
              <a:gd name="connsiteY4500" fmla="*/ 4429165 h 5209445"/>
              <a:gd name="connsiteX4501" fmla="*/ 366271 w 4043559"/>
              <a:gd name="connsiteY4501" fmla="*/ 4451143 h 5209445"/>
              <a:gd name="connsiteX4502" fmla="*/ 314994 w 4043559"/>
              <a:gd name="connsiteY4502" fmla="*/ 4480441 h 5209445"/>
              <a:gd name="connsiteX4503" fmla="*/ 271042 w 4043559"/>
              <a:gd name="connsiteY4503" fmla="*/ 4517072 h 5209445"/>
              <a:gd name="connsiteX4504" fmla="*/ 223423 w 4043559"/>
              <a:gd name="connsiteY4504" fmla="*/ 4546371 h 5209445"/>
              <a:gd name="connsiteX4505" fmla="*/ 186799 w 4043559"/>
              <a:gd name="connsiteY4505" fmla="*/ 4535385 h 5209445"/>
              <a:gd name="connsiteX4506" fmla="*/ 190460 w 4043559"/>
              <a:gd name="connsiteY4506" fmla="*/ 4520733 h 5209445"/>
              <a:gd name="connsiteX4507" fmla="*/ 186799 w 4043559"/>
              <a:gd name="connsiteY4507" fmla="*/ 4520732 h 5209445"/>
              <a:gd name="connsiteX4508" fmla="*/ 128195 w 4043559"/>
              <a:gd name="connsiteY4508" fmla="*/ 4542711 h 5209445"/>
              <a:gd name="connsiteX4509" fmla="*/ 128195 w 4043559"/>
              <a:gd name="connsiteY4509" fmla="*/ 4535385 h 5209445"/>
              <a:gd name="connsiteX4510" fmla="*/ 164822 w 4043559"/>
              <a:gd name="connsiteY4510" fmla="*/ 4502419 h 5209445"/>
              <a:gd name="connsiteX4511" fmla="*/ 164822 w 4043559"/>
              <a:gd name="connsiteY4511" fmla="*/ 4498755 h 5209445"/>
              <a:gd name="connsiteX4512" fmla="*/ 161158 w 4043559"/>
              <a:gd name="connsiteY4512" fmla="*/ 4498755 h 5209445"/>
              <a:gd name="connsiteX4513" fmla="*/ 62265 w 4043559"/>
              <a:gd name="connsiteY4513" fmla="*/ 4542710 h 5209445"/>
              <a:gd name="connsiteX4514" fmla="*/ 3661 w 4043559"/>
              <a:gd name="connsiteY4514" fmla="*/ 4572013 h 5209445"/>
              <a:gd name="connsiteX4515" fmla="*/ 0 w 4043559"/>
              <a:gd name="connsiteY4515" fmla="*/ 4564684 h 5209445"/>
              <a:gd name="connsiteX4516" fmla="*/ 43951 w 4043559"/>
              <a:gd name="connsiteY4516" fmla="*/ 4535385 h 5209445"/>
              <a:gd name="connsiteX4517" fmla="*/ 117207 w 4043559"/>
              <a:gd name="connsiteY4517" fmla="*/ 4484105 h 5209445"/>
              <a:gd name="connsiteX4518" fmla="*/ 168482 w 4043559"/>
              <a:gd name="connsiteY4518" fmla="*/ 4447478 h 5209445"/>
              <a:gd name="connsiteX4519" fmla="*/ 201449 w 4043559"/>
              <a:gd name="connsiteY4519" fmla="*/ 4425500 h 5209445"/>
              <a:gd name="connsiteX4520" fmla="*/ 205113 w 4043559"/>
              <a:gd name="connsiteY4520" fmla="*/ 4421840 h 5209445"/>
              <a:gd name="connsiteX4521" fmla="*/ 208773 w 4043559"/>
              <a:gd name="connsiteY4521" fmla="*/ 4429165 h 5209445"/>
              <a:gd name="connsiteX4522" fmla="*/ 208774 w 4043559"/>
              <a:gd name="connsiteY4522" fmla="*/ 4436489 h 5209445"/>
              <a:gd name="connsiteX4523" fmla="*/ 183136 w 4043559"/>
              <a:gd name="connsiteY4523" fmla="*/ 4454803 h 5209445"/>
              <a:gd name="connsiteX4524" fmla="*/ 186799 w 4043559"/>
              <a:gd name="connsiteY4524" fmla="*/ 4462127 h 5209445"/>
              <a:gd name="connsiteX4525" fmla="*/ 249065 w 4043559"/>
              <a:gd name="connsiteY4525" fmla="*/ 4440153 h 5209445"/>
              <a:gd name="connsiteX4526" fmla="*/ 252729 w 4043559"/>
              <a:gd name="connsiteY4526" fmla="*/ 4432828 h 5209445"/>
              <a:gd name="connsiteX4527" fmla="*/ 252729 w 4043559"/>
              <a:gd name="connsiteY4527" fmla="*/ 4429164 h 5209445"/>
              <a:gd name="connsiteX4528" fmla="*/ 241736 w 4043559"/>
              <a:gd name="connsiteY4528" fmla="*/ 4421840 h 5209445"/>
              <a:gd name="connsiteX4529" fmla="*/ 241737 w 4043559"/>
              <a:gd name="connsiteY4529" fmla="*/ 4414515 h 5209445"/>
              <a:gd name="connsiteX4530" fmla="*/ 263714 w 4043559"/>
              <a:gd name="connsiteY4530" fmla="*/ 4414516 h 5209445"/>
              <a:gd name="connsiteX4531" fmla="*/ 289352 w 4043559"/>
              <a:gd name="connsiteY4531" fmla="*/ 4385212 h 5209445"/>
              <a:gd name="connsiteX4532" fmla="*/ 296681 w 4043559"/>
              <a:gd name="connsiteY4532" fmla="*/ 4392537 h 5209445"/>
              <a:gd name="connsiteX4533" fmla="*/ 296681 w 4043559"/>
              <a:gd name="connsiteY4533" fmla="*/ 4399862 h 5209445"/>
              <a:gd name="connsiteX4534" fmla="*/ 278367 w 4043559"/>
              <a:gd name="connsiteY4534" fmla="*/ 4414515 h 5209445"/>
              <a:gd name="connsiteX4535" fmla="*/ 278367 w 4043559"/>
              <a:gd name="connsiteY4535" fmla="*/ 4418175 h 5209445"/>
              <a:gd name="connsiteX4536" fmla="*/ 289352 w 4043559"/>
              <a:gd name="connsiteY4536" fmla="*/ 4429165 h 5209445"/>
              <a:gd name="connsiteX4537" fmla="*/ 388248 w 4043559"/>
              <a:gd name="connsiteY4537" fmla="*/ 4388873 h 5209445"/>
              <a:gd name="connsiteX4538" fmla="*/ 397328 w 4043559"/>
              <a:gd name="connsiteY4538" fmla="*/ 4384982 h 5209445"/>
              <a:gd name="connsiteX4539" fmla="*/ 461712 w 4043559"/>
              <a:gd name="connsiteY4539" fmla="*/ 4327506 h 5209445"/>
              <a:gd name="connsiteX4540" fmla="*/ 466770 w 4043559"/>
              <a:gd name="connsiteY4540" fmla="*/ 4321398 h 5209445"/>
              <a:gd name="connsiteX4541" fmla="*/ 456535 w 4043559"/>
              <a:gd name="connsiteY4541" fmla="*/ 4324875 h 5209445"/>
              <a:gd name="connsiteX4542" fmla="*/ 397930 w 4043559"/>
              <a:gd name="connsiteY4542" fmla="*/ 4354177 h 5209445"/>
              <a:gd name="connsiteX4543" fmla="*/ 394269 w 4043559"/>
              <a:gd name="connsiteY4543" fmla="*/ 4346849 h 5209445"/>
              <a:gd name="connsiteX4544" fmla="*/ 438221 w 4043559"/>
              <a:gd name="connsiteY4544" fmla="*/ 4317550 h 5209445"/>
              <a:gd name="connsiteX4545" fmla="*/ 448982 w 4043559"/>
              <a:gd name="connsiteY4545" fmla="*/ 4308186 h 5209445"/>
              <a:gd name="connsiteX4546" fmla="*/ 448604 w 4043559"/>
              <a:gd name="connsiteY4546" fmla="*/ 4307429 h 5209445"/>
              <a:gd name="connsiteX4547" fmla="*/ 457604 w 4043559"/>
              <a:gd name="connsiteY4547" fmla="*/ 4300682 h 5209445"/>
              <a:gd name="connsiteX4548" fmla="*/ 473473 w 4043559"/>
              <a:gd name="connsiteY4548" fmla="*/ 4286873 h 5209445"/>
              <a:gd name="connsiteX4549" fmla="*/ 511475 w 4043559"/>
              <a:gd name="connsiteY4549" fmla="*/ 4266270 h 5209445"/>
              <a:gd name="connsiteX4550" fmla="*/ 562751 w 4043559"/>
              <a:gd name="connsiteY4550" fmla="*/ 4229643 h 5209445"/>
              <a:gd name="connsiteX4551" fmla="*/ 570993 w 4043559"/>
              <a:gd name="connsiteY4551" fmla="*/ 4214075 h 5209445"/>
              <a:gd name="connsiteX4552" fmla="*/ 591110 w 4043559"/>
              <a:gd name="connsiteY4552" fmla="*/ 4208860 h 5209445"/>
              <a:gd name="connsiteX4553" fmla="*/ 598331 w 4043559"/>
              <a:gd name="connsiteY4553" fmla="*/ 4204340 h 5209445"/>
              <a:gd name="connsiteX4554" fmla="*/ 598406 w 4043559"/>
              <a:gd name="connsiteY4554" fmla="*/ 4204980 h 5209445"/>
              <a:gd name="connsiteX4555" fmla="*/ 599382 w 4043559"/>
              <a:gd name="connsiteY4555" fmla="*/ 4204006 h 5209445"/>
              <a:gd name="connsiteX4556" fmla="*/ 603042 w 4043559"/>
              <a:gd name="connsiteY4556" fmla="*/ 4211329 h 5209445"/>
              <a:gd name="connsiteX4557" fmla="*/ 603043 w 4043559"/>
              <a:gd name="connsiteY4557" fmla="*/ 4218432 h 5209445"/>
              <a:gd name="connsiteX4558" fmla="*/ 621016 w 4043559"/>
              <a:gd name="connsiteY4558" fmla="*/ 4209029 h 5209445"/>
              <a:gd name="connsiteX4559" fmla="*/ 629155 w 4043559"/>
              <a:gd name="connsiteY4559" fmla="*/ 4215440 h 5209445"/>
              <a:gd name="connsiteX4560" fmla="*/ 630017 w 4043559"/>
              <a:gd name="connsiteY4560" fmla="*/ 4222714 h 5209445"/>
              <a:gd name="connsiteX4561" fmla="*/ 625345 w 4043559"/>
              <a:gd name="connsiteY4561" fmla="*/ 4227458 h 5209445"/>
              <a:gd name="connsiteX4562" fmla="*/ 642729 w 4043559"/>
              <a:gd name="connsiteY4562" fmla="*/ 4222491 h 5209445"/>
              <a:gd name="connsiteX4563" fmla="*/ 642729 w 4043559"/>
              <a:gd name="connsiteY4563" fmla="*/ 4219525 h 5209445"/>
              <a:gd name="connsiteX4564" fmla="*/ 646998 w 4043559"/>
              <a:gd name="connsiteY4564" fmla="*/ 4214190 h 5209445"/>
              <a:gd name="connsiteX4565" fmla="*/ 646998 w 4043559"/>
              <a:gd name="connsiteY4565" fmla="*/ 4211330 h 5209445"/>
              <a:gd name="connsiteX4566" fmla="*/ 636005 w 4043559"/>
              <a:gd name="connsiteY4566" fmla="*/ 4204005 h 5209445"/>
              <a:gd name="connsiteX4567" fmla="*/ 636006 w 4043559"/>
              <a:gd name="connsiteY4567" fmla="*/ 4196680 h 5209445"/>
              <a:gd name="connsiteX4568" fmla="*/ 657983 w 4043559"/>
              <a:gd name="connsiteY4568" fmla="*/ 4196680 h 5209445"/>
              <a:gd name="connsiteX4569" fmla="*/ 683622 w 4043559"/>
              <a:gd name="connsiteY4569" fmla="*/ 4167378 h 5209445"/>
              <a:gd name="connsiteX4570" fmla="*/ 690949 w 4043559"/>
              <a:gd name="connsiteY4570" fmla="*/ 4174702 h 5209445"/>
              <a:gd name="connsiteX4571" fmla="*/ 690950 w 4043559"/>
              <a:gd name="connsiteY4571" fmla="*/ 4182027 h 5209445"/>
              <a:gd name="connsiteX4572" fmla="*/ 672637 w 4043559"/>
              <a:gd name="connsiteY4572" fmla="*/ 4196680 h 5209445"/>
              <a:gd name="connsiteX4573" fmla="*/ 672636 w 4043559"/>
              <a:gd name="connsiteY4573" fmla="*/ 4200341 h 5209445"/>
              <a:gd name="connsiteX4574" fmla="*/ 683621 w 4043559"/>
              <a:gd name="connsiteY4574" fmla="*/ 4211329 h 5209445"/>
              <a:gd name="connsiteX4575" fmla="*/ 723253 w 4043559"/>
              <a:gd name="connsiteY4575" fmla="*/ 4198944 h 5209445"/>
              <a:gd name="connsiteX4576" fmla="*/ 751431 w 4043559"/>
              <a:gd name="connsiteY4576" fmla="*/ 4182701 h 5209445"/>
              <a:gd name="connsiteX4577" fmla="*/ 747194 w 4043559"/>
              <a:gd name="connsiteY4577" fmla="*/ 4183760 h 5209445"/>
              <a:gd name="connsiteX4578" fmla="*/ 743534 w 4043559"/>
              <a:gd name="connsiteY4578" fmla="*/ 4183761 h 5209445"/>
              <a:gd name="connsiteX4579" fmla="*/ 780161 w 4043559"/>
              <a:gd name="connsiteY4579" fmla="*/ 4139809 h 5209445"/>
              <a:gd name="connsiteX4580" fmla="*/ 809463 w 4043559"/>
              <a:gd name="connsiteY4580" fmla="*/ 4117831 h 5209445"/>
              <a:gd name="connsiteX4581" fmla="*/ 853415 w 4043559"/>
              <a:gd name="connsiteY4581" fmla="*/ 4081205 h 5209445"/>
              <a:gd name="connsiteX4582" fmla="*/ 857075 w 4043559"/>
              <a:gd name="connsiteY4582" fmla="*/ 4066554 h 5209445"/>
              <a:gd name="connsiteX4583" fmla="*/ 853415 w 4043559"/>
              <a:gd name="connsiteY4583" fmla="*/ 4066554 h 5209445"/>
              <a:gd name="connsiteX4584" fmla="*/ 831437 w 4043559"/>
              <a:gd name="connsiteY4584" fmla="*/ 4077543 h 5209445"/>
              <a:gd name="connsiteX4585" fmla="*/ 831437 w 4043559"/>
              <a:gd name="connsiteY4585" fmla="*/ 4066554 h 5209445"/>
              <a:gd name="connsiteX4586" fmla="*/ 901031 w 4043559"/>
              <a:gd name="connsiteY4586" fmla="*/ 4029927 h 5209445"/>
              <a:gd name="connsiteX4587" fmla="*/ 955972 w 4043559"/>
              <a:gd name="connsiteY4587" fmla="*/ 3989636 h 5209445"/>
              <a:gd name="connsiteX4588" fmla="*/ 1029225 w 4043559"/>
              <a:gd name="connsiteY4588" fmla="*/ 3927371 h 5209445"/>
              <a:gd name="connsiteX4589" fmla="*/ 1087831 w 4043559"/>
              <a:gd name="connsiteY4589" fmla="*/ 3872431 h 5209445"/>
              <a:gd name="connsiteX4590" fmla="*/ 1113468 w 4043559"/>
              <a:gd name="connsiteY4590" fmla="*/ 3843128 h 5209445"/>
              <a:gd name="connsiteX4591" fmla="*/ 1122592 w 4043559"/>
              <a:gd name="connsiteY4591" fmla="*/ 3835408 h 5209445"/>
              <a:gd name="connsiteX4592" fmla="*/ 1121804 w 4043559"/>
              <a:gd name="connsiteY4592" fmla="*/ 3828754 h 5209445"/>
              <a:gd name="connsiteX4593" fmla="*/ 1186600 w 4043559"/>
              <a:gd name="connsiteY4593" fmla="*/ 3784186 h 5209445"/>
              <a:gd name="connsiteX4594" fmla="*/ 1236413 w 4043559"/>
              <a:gd name="connsiteY4594" fmla="*/ 3737706 h 5209445"/>
              <a:gd name="connsiteX4595" fmla="*/ 1301826 w 4043559"/>
              <a:gd name="connsiteY4595" fmla="*/ 3667248 h 5209445"/>
              <a:gd name="connsiteX4596" fmla="*/ 1353553 w 4043559"/>
              <a:gd name="connsiteY4596" fmla="*/ 3605788 h 5209445"/>
              <a:gd name="connsiteX4597" fmla="*/ 1375562 w 4043559"/>
              <a:gd name="connsiteY4597" fmla="*/ 3573672 h 5209445"/>
              <a:gd name="connsiteX4598" fmla="*/ 1418102 w 4043559"/>
              <a:gd name="connsiteY4598" fmla="*/ 3528054 h 5209445"/>
              <a:gd name="connsiteX4599" fmla="*/ 1457867 w 4043559"/>
              <a:gd name="connsiteY4599" fmla="*/ 3490143 h 5209445"/>
              <a:gd name="connsiteX4600" fmla="*/ 1508543 w 4043559"/>
              <a:gd name="connsiteY4600" fmla="*/ 3450937 h 5209445"/>
              <a:gd name="connsiteX4601" fmla="*/ 1523007 w 4043559"/>
              <a:gd name="connsiteY4601" fmla="*/ 3441031 h 5209445"/>
              <a:gd name="connsiteX4602" fmla="*/ 1526469 w 4043559"/>
              <a:gd name="connsiteY4602" fmla="*/ 3438518 h 5209445"/>
              <a:gd name="connsiteX4603" fmla="*/ 1529262 w 4043559"/>
              <a:gd name="connsiteY4603" fmla="*/ 3407907 h 5209445"/>
              <a:gd name="connsiteX4604" fmla="*/ 1554476 w 4043559"/>
              <a:gd name="connsiteY4604" fmla="*/ 3371723 h 5209445"/>
              <a:gd name="connsiteX4605" fmla="*/ 1556602 w 4043559"/>
              <a:gd name="connsiteY4605" fmla="*/ 3370640 h 5209445"/>
              <a:gd name="connsiteX4606" fmla="*/ 1545551 w 4043559"/>
              <a:gd name="connsiteY4606" fmla="*/ 3343014 h 5209445"/>
              <a:gd name="connsiteX4607" fmla="*/ 1545551 w 4043559"/>
              <a:gd name="connsiteY4607" fmla="*/ 3335690 h 5209445"/>
              <a:gd name="connsiteX4608" fmla="*/ 1549215 w 4043559"/>
              <a:gd name="connsiteY4608" fmla="*/ 3335690 h 5209445"/>
              <a:gd name="connsiteX4609" fmla="*/ 1563864 w 4043559"/>
              <a:gd name="connsiteY4609" fmla="*/ 3354002 h 5209445"/>
              <a:gd name="connsiteX4610" fmla="*/ 1560204 w 4043559"/>
              <a:gd name="connsiteY4610" fmla="*/ 3361328 h 5209445"/>
              <a:gd name="connsiteX4611" fmla="*/ 1562334 w 4043559"/>
              <a:gd name="connsiteY4611" fmla="*/ 3367721 h 5209445"/>
              <a:gd name="connsiteX4612" fmla="*/ 1587520 w 4043559"/>
              <a:gd name="connsiteY4612" fmla="*/ 3354895 h 5209445"/>
              <a:gd name="connsiteX4613" fmla="*/ 1599360 w 4043559"/>
              <a:gd name="connsiteY4613" fmla="*/ 3314761 h 5209445"/>
              <a:gd name="connsiteX4614" fmla="*/ 1617031 w 4043559"/>
              <a:gd name="connsiteY4614" fmla="*/ 3304369 h 5209445"/>
              <a:gd name="connsiteX4615" fmla="*/ 1617879 w 4043559"/>
              <a:gd name="connsiteY4615" fmla="*/ 3303124 h 5209445"/>
              <a:gd name="connsiteX4616" fmla="*/ 1618162 w 4043559"/>
              <a:gd name="connsiteY4616" fmla="*/ 3301029 h 5209445"/>
              <a:gd name="connsiteX4617" fmla="*/ 1628159 w 4043559"/>
              <a:gd name="connsiteY4617" fmla="*/ 3251955 h 5209445"/>
              <a:gd name="connsiteX4618" fmla="*/ 1618788 w 4043559"/>
              <a:gd name="connsiteY4618" fmla="*/ 3249891 h 5209445"/>
              <a:gd name="connsiteX4619" fmla="*/ 1573919 w 4043559"/>
              <a:gd name="connsiteY4619" fmla="*/ 3236155 h 5209445"/>
              <a:gd name="connsiteX4620" fmla="*/ 1526304 w 4043559"/>
              <a:gd name="connsiteY4620" fmla="*/ 3195863 h 5209445"/>
              <a:gd name="connsiteX4621" fmla="*/ 1507990 w 4043559"/>
              <a:gd name="connsiteY4621" fmla="*/ 3173890 h 5209445"/>
              <a:gd name="connsiteX4622" fmla="*/ 1498789 w 4043559"/>
              <a:gd name="connsiteY4622" fmla="*/ 3165246 h 5209445"/>
              <a:gd name="connsiteX4623" fmla="*/ 1497567 w 4043559"/>
              <a:gd name="connsiteY4623" fmla="*/ 3164872 h 5209445"/>
              <a:gd name="connsiteX4624" fmla="*/ 1497020 w 4043559"/>
              <a:gd name="connsiteY4624" fmla="*/ 3177733 h 5209445"/>
              <a:gd name="connsiteX4625" fmla="*/ 1496717 w 4043559"/>
              <a:gd name="connsiteY4625" fmla="*/ 3182226 h 5209445"/>
              <a:gd name="connsiteX4626" fmla="*/ 1498756 w 4043559"/>
              <a:gd name="connsiteY4626" fmla="*/ 3182226 h 5209445"/>
              <a:gd name="connsiteX4627" fmla="*/ 1506081 w 4043559"/>
              <a:gd name="connsiteY4627" fmla="*/ 3189551 h 5209445"/>
              <a:gd name="connsiteX4628" fmla="*/ 1506081 w 4043559"/>
              <a:gd name="connsiteY4628" fmla="*/ 3193215 h 5209445"/>
              <a:gd name="connsiteX4629" fmla="*/ 1502420 w 4043559"/>
              <a:gd name="connsiteY4629" fmla="*/ 3193215 h 5209445"/>
              <a:gd name="connsiteX4630" fmla="*/ 1496383 w 4043559"/>
              <a:gd name="connsiteY4630" fmla="*/ 3187181 h 5209445"/>
              <a:gd name="connsiteX4631" fmla="*/ 1494275 w 4043559"/>
              <a:gd name="connsiteY4631" fmla="*/ 3218480 h 5209445"/>
              <a:gd name="connsiteX4632" fmla="*/ 1486949 w 4043559"/>
              <a:gd name="connsiteY4632" fmla="*/ 3211156 h 5209445"/>
              <a:gd name="connsiteX4633" fmla="*/ 1486950 w 4043559"/>
              <a:gd name="connsiteY4633" fmla="*/ 3207495 h 5209445"/>
              <a:gd name="connsiteX4634" fmla="*/ 1489945 w 4043559"/>
              <a:gd name="connsiteY4634" fmla="*/ 3162539 h 5209445"/>
              <a:gd name="connsiteX4635" fmla="*/ 1484106 w 4043559"/>
              <a:gd name="connsiteY4635" fmla="*/ 3160751 h 5209445"/>
              <a:gd name="connsiteX4636" fmla="*/ 1484107 w 4043559"/>
              <a:gd name="connsiteY4636" fmla="*/ 3163912 h 5209445"/>
              <a:gd name="connsiteX4637" fmla="*/ 1480443 w 4043559"/>
              <a:gd name="connsiteY4637" fmla="*/ 3163912 h 5209445"/>
              <a:gd name="connsiteX4638" fmla="*/ 1478490 w 4043559"/>
              <a:gd name="connsiteY4638" fmla="*/ 3159032 h 5209445"/>
              <a:gd name="connsiteX4639" fmla="*/ 1470506 w 4043559"/>
              <a:gd name="connsiteY4639" fmla="*/ 3156587 h 5209445"/>
              <a:gd name="connsiteX4640" fmla="*/ 1434795 w 4043559"/>
              <a:gd name="connsiteY4640" fmla="*/ 3129574 h 5209445"/>
              <a:gd name="connsiteX4641" fmla="*/ 1430707 w 4043559"/>
              <a:gd name="connsiteY4641" fmla="*/ 3125015 h 5209445"/>
              <a:gd name="connsiteX4642" fmla="*/ 1420087 w 4043559"/>
              <a:gd name="connsiteY4642" fmla="*/ 3118945 h 5209445"/>
              <a:gd name="connsiteX4643" fmla="*/ 1405434 w 4043559"/>
              <a:gd name="connsiteY4643" fmla="*/ 3122609 h 5209445"/>
              <a:gd name="connsiteX4644" fmla="*/ 1377506 w 4043559"/>
              <a:gd name="connsiteY4644" fmla="*/ 3114369 h 5209445"/>
              <a:gd name="connsiteX4645" fmla="*/ 1364287 w 4043559"/>
              <a:gd name="connsiteY4645" fmla="*/ 3093975 h 5209445"/>
              <a:gd name="connsiteX4646" fmla="*/ 1357439 w 4043559"/>
              <a:gd name="connsiteY4646" fmla="*/ 3095374 h 5209445"/>
              <a:gd name="connsiteX4647" fmla="*/ 1340030 w 4043559"/>
              <a:gd name="connsiteY4647" fmla="*/ 3100639 h 5209445"/>
              <a:gd name="connsiteX4648" fmla="*/ 1343169 w 4043559"/>
              <a:gd name="connsiteY4648" fmla="*/ 3117115 h 5209445"/>
              <a:gd name="connsiteX4649" fmla="*/ 1365146 w 4043559"/>
              <a:gd name="connsiteY4649" fmla="*/ 3151912 h 5209445"/>
              <a:gd name="connsiteX4650" fmla="*/ 1394449 w 4043559"/>
              <a:gd name="connsiteY4650" fmla="*/ 3166562 h 5209445"/>
              <a:gd name="connsiteX4651" fmla="*/ 1394448 w 4043559"/>
              <a:gd name="connsiteY4651" fmla="*/ 3173890 h 5209445"/>
              <a:gd name="connsiteX4652" fmla="*/ 1368807 w 4043559"/>
              <a:gd name="connsiteY4652" fmla="*/ 3184875 h 5209445"/>
              <a:gd name="connsiteX4653" fmla="*/ 1361482 w 4043559"/>
              <a:gd name="connsiteY4653" fmla="*/ 3195863 h 5209445"/>
              <a:gd name="connsiteX4654" fmla="*/ 1354157 w 4043559"/>
              <a:gd name="connsiteY4654" fmla="*/ 3195864 h 5209445"/>
              <a:gd name="connsiteX4655" fmla="*/ 1343168 w 4043559"/>
              <a:gd name="connsiteY4655" fmla="*/ 3181215 h 5209445"/>
              <a:gd name="connsiteX4656" fmla="*/ 1339504 w 4043559"/>
              <a:gd name="connsiteY4656" fmla="*/ 3184876 h 5209445"/>
              <a:gd name="connsiteX4657" fmla="*/ 1332180 w 4043559"/>
              <a:gd name="connsiteY4657" fmla="*/ 3177551 h 5209445"/>
              <a:gd name="connsiteX4658" fmla="*/ 1339505 w 4043559"/>
              <a:gd name="connsiteY4658" fmla="*/ 3159237 h 5209445"/>
              <a:gd name="connsiteX4659" fmla="*/ 1313866 w 4043559"/>
              <a:gd name="connsiteY4659" fmla="*/ 3155576 h 5209445"/>
              <a:gd name="connsiteX4660" fmla="*/ 1328519 w 4043559"/>
              <a:gd name="connsiteY4660" fmla="*/ 3129934 h 5209445"/>
              <a:gd name="connsiteX4661" fmla="*/ 1328519 w 4043559"/>
              <a:gd name="connsiteY4661" fmla="*/ 3126273 h 5209445"/>
              <a:gd name="connsiteX4662" fmla="*/ 1317530 w 4043559"/>
              <a:gd name="connsiteY4662" fmla="*/ 3115285 h 5209445"/>
              <a:gd name="connsiteX4663" fmla="*/ 1317530 w 4043559"/>
              <a:gd name="connsiteY4663" fmla="*/ 3129935 h 5209445"/>
              <a:gd name="connsiteX4664" fmla="*/ 1310206 w 4043559"/>
              <a:gd name="connsiteY4664" fmla="*/ 3129934 h 5209445"/>
              <a:gd name="connsiteX4665" fmla="*/ 1299216 w 4043559"/>
              <a:gd name="connsiteY4665" fmla="*/ 3111621 h 5209445"/>
              <a:gd name="connsiteX4666" fmla="*/ 1291892 w 4043559"/>
              <a:gd name="connsiteY4666" fmla="*/ 3111621 h 5209445"/>
              <a:gd name="connsiteX4667" fmla="*/ 1284564 w 4043559"/>
              <a:gd name="connsiteY4667" fmla="*/ 3115285 h 5209445"/>
              <a:gd name="connsiteX4668" fmla="*/ 1288227 w 4043559"/>
              <a:gd name="connsiteY4668" fmla="*/ 3133598 h 5209445"/>
              <a:gd name="connsiteX4669" fmla="*/ 1280903 w 4043559"/>
              <a:gd name="connsiteY4669" fmla="*/ 3151912 h 5209445"/>
              <a:gd name="connsiteX4670" fmla="*/ 1291892 w 4043559"/>
              <a:gd name="connsiteY4670" fmla="*/ 3184875 h 5209445"/>
              <a:gd name="connsiteX4671" fmla="*/ 1284563 w 4043559"/>
              <a:gd name="connsiteY4671" fmla="*/ 3188539 h 5209445"/>
              <a:gd name="connsiteX4672" fmla="*/ 1280903 w 4043559"/>
              <a:gd name="connsiteY4672" fmla="*/ 3188539 h 5209445"/>
              <a:gd name="connsiteX4673" fmla="*/ 1273578 w 4043559"/>
              <a:gd name="connsiteY4673" fmla="*/ 3181214 h 5209445"/>
              <a:gd name="connsiteX4674" fmla="*/ 1273578 w 4043559"/>
              <a:gd name="connsiteY4674" fmla="*/ 3170225 h 5209445"/>
              <a:gd name="connsiteX4675" fmla="*/ 1266250 w 4043559"/>
              <a:gd name="connsiteY4675" fmla="*/ 3170225 h 5209445"/>
              <a:gd name="connsiteX4676" fmla="*/ 1269914 w 4043559"/>
              <a:gd name="connsiteY4676" fmla="*/ 3144587 h 5209445"/>
              <a:gd name="connsiteX4677" fmla="*/ 1269914 w 4043559"/>
              <a:gd name="connsiteY4677" fmla="*/ 3140923 h 5209445"/>
              <a:gd name="connsiteX4678" fmla="*/ 1262590 w 4043559"/>
              <a:gd name="connsiteY4678" fmla="*/ 3111621 h 5209445"/>
              <a:gd name="connsiteX4679" fmla="*/ 1262590 w 4043559"/>
              <a:gd name="connsiteY4679" fmla="*/ 3109514 h 5209445"/>
              <a:gd name="connsiteX4680" fmla="*/ 1258068 w 4043559"/>
              <a:gd name="connsiteY4680" fmla="*/ 3116297 h 5209445"/>
              <a:gd name="connsiteX4681" fmla="*/ 1250744 w 4043559"/>
              <a:gd name="connsiteY4681" fmla="*/ 3116297 h 5209445"/>
              <a:gd name="connsiteX4682" fmla="*/ 1239754 w 4043559"/>
              <a:gd name="connsiteY4682" fmla="*/ 3101647 h 5209445"/>
              <a:gd name="connsiteX4683" fmla="*/ 1236090 w 4043559"/>
              <a:gd name="connsiteY4683" fmla="*/ 3105308 h 5209445"/>
              <a:gd name="connsiteX4684" fmla="*/ 1228766 w 4043559"/>
              <a:gd name="connsiteY4684" fmla="*/ 3097983 h 5209445"/>
              <a:gd name="connsiteX4685" fmla="*/ 1229974 w 4043559"/>
              <a:gd name="connsiteY4685" fmla="*/ 3094961 h 5209445"/>
              <a:gd name="connsiteX4686" fmla="*/ 1221461 w 4043559"/>
              <a:gd name="connsiteY4686" fmla="*/ 3093085 h 5209445"/>
              <a:gd name="connsiteX4687" fmla="*/ 1216748 w 4043559"/>
              <a:gd name="connsiteY4687" fmla="*/ 3091642 h 5209445"/>
              <a:gd name="connsiteX4688" fmla="*/ 1212225 w 4043559"/>
              <a:gd name="connsiteY4688" fmla="*/ 3105212 h 5209445"/>
              <a:gd name="connsiteX4689" fmla="*/ 1192996 w 4043559"/>
              <a:gd name="connsiteY4689" fmla="*/ 3129934 h 5209445"/>
              <a:gd name="connsiteX4690" fmla="*/ 1196660 w 4043559"/>
              <a:gd name="connsiteY4690" fmla="*/ 3137263 h 5209445"/>
              <a:gd name="connsiteX4691" fmla="*/ 1211309 w 4043559"/>
              <a:gd name="connsiteY4691" fmla="*/ 3129934 h 5209445"/>
              <a:gd name="connsiteX4692" fmla="*/ 1222298 w 4043559"/>
              <a:gd name="connsiteY4692" fmla="*/ 3181214 h 5209445"/>
              <a:gd name="connsiteX4693" fmla="*/ 1214974 w 4043559"/>
              <a:gd name="connsiteY4693" fmla="*/ 3184875 h 5209445"/>
              <a:gd name="connsiteX4694" fmla="*/ 1189335 w 4043559"/>
              <a:gd name="connsiteY4694" fmla="*/ 3151912 h 5209445"/>
              <a:gd name="connsiteX4695" fmla="*/ 1163693 w 4043559"/>
              <a:gd name="connsiteY4695" fmla="*/ 3122610 h 5209445"/>
              <a:gd name="connsiteX4696" fmla="*/ 1163693 w 4043559"/>
              <a:gd name="connsiteY4696" fmla="*/ 3118946 h 5209445"/>
              <a:gd name="connsiteX4697" fmla="*/ 1171022 w 4043559"/>
              <a:gd name="connsiteY4697" fmla="*/ 3107960 h 5209445"/>
              <a:gd name="connsiteX4698" fmla="*/ 1149044 w 4043559"/>
              <a:gd name="connsiteY4698" fmla="*/ 3078658 h 5209445"/>
              <a:gd name="connsiteX4699" fmla="*/ 1152542 w 4043559"/>
              <a:gd name="connsiteY4699" fmla="*/ 3061158 h 5209445"/>
              <a:gd name="connsiteX4700" fmla="*/ 1140880 w 4043559"/>
              <a:gd name="connsiteY4700" fmla="*/ 3052337 h 5209445"/>
              <a:gd name="connsiteX4701" fmla="*/ 1128976 w 4043559"/>
              <a:gd name="connsiteY4701" fmla="*/ 3039059 h 5209445"/>
              <a:gd name="connsiteX4702" fmla="*/ 1120276 w 4043559"/>
              <a:gd name="connsiteY4702" fmla="*/ 3033565 h 5209445"/>
              <a:gd name="connsiteX4703" fmla="*/ 1111300 w 4043559"/>
              <a:gd name="connsiteY4703" fmla="*/ 3018177 h 5209445"/>
              <a:gd name="connsiteX4704" fmla="*/ 1108810 w 4043559"/>
              <a:gd name="connsiteY4704" fmla="*/ 3025645 h 5209445"/>
              <a:gd name="connsiteX4705" fmla="*/ 1089581 w 4043559"/>
              <a:gd name="connsiteY4705" fmla="*/ 3050367 h 5209445"/>
              <a:gd name="connsiteX4706" fmla="*/ 1093246 w 4043559"/>
              <a:gd name="connsiteY4706" fmla="*/ 3057695 h 5209445"/>
              <a:gd name="connsiteX4707" fmla="*/ 1107896 w 4043559"/>
              <a:gd name="connsiteY4707" fmla="*/ 3050368 h 5209445"/>
              <a:gd name="connsiteX4708" fmla="*/ 1118885 w 4043559"/>
              <a:gd name="connsiteY4708" fmla="*/ 3101647 h 5209445"/>
              <a:gd name="connsiteX4709" fmla="*/ 1111560 w 4043559"/>
              <a:gd name="connsiteY4709" fmla="*/ 3105308 h 5209445"/>
              <a:gd name="connsiteX4710" fmla="*/ 1085922 w 4043559"/>
              <a:gd name="connsiteY4710" fmla="*/ 3072345 h 5209445"/>
              <a:gd name="connsiteX4711" fmla="*/ 1060280 w 4043559"/>
              <a:gd name="connsiteY4711" fmla="*/ 3043042 h 5209445"/>
              <a:gd name="connsiteX4712" fmla="*/ 1060280 w 4043559"/>
              <a:gd name="connsiteY4712" fmla="*/ 3039378 h 5209445"/>
              <a:gd name="connsiteX4713" fmla="*/ 1067608 w 4043559"/>
              <a:gd name="connsiteY4713" fmla="*/ 3028394 h 5209445"/>
              <a:gd name="connsiteX4714" fmla="*/ 1045630 w 4043559"/>
              <a:gd name="connsiteY4714" fmla="*/ 2999090 h 5209445"/>
              <a:gd name="connsiteX4715" fmla="*/ 1049291 w 4043559"/>
              <a:gd name="connsiteY4715" fmla="*/ 2980777 h 5209445"/>
              <a:gd name="connsiteX4716" fmla="*/ 1048315 w 4043559"/>
              <a:gd name="connsiteY4716" fmla="*/ 2977196 h 5209445"/>
              <a:gd name="connsiteX4717" fmla="*/ 1046488 w 4043559"/>
              <a:gd name="connsiteY4717" fmla="*/ 2987090 h 5209445"/>
              <a:gd name="connsiteX4718" fmla="*/ 1039163 w 4043559"/>
              <a:gd name="connsiteY4718" fmla="*/ 2987090 h 5209445"/>
              <a:gd name="connsiteX4719" fmla="*/ 1039163 w 4043559"/>
              <a:gd name="connsiteY4719" fmla="*/ 2976101 h 5209445"/>
              <a:gd name="connsiteX4720" fmla="*/ 1039711 w 4043559"/>
              <a:gd name="connsiteY4720" fmla="*/ 2971829 h 5209445"/>
              <a:gd name="connsiteX4721" fmla="*/ 1022758 w 4043559"/>
              <a:gd name="connsiteY4721" fmla="*/ 2962141 h 5209445"/>
              <a:gd name="connsiteX4722" fmla="*/ 1008105 w 4043559"/>
              <a:gd name="connsiteY4722" fmla="*/ 2965805 h 5209445"/>
              <a:gd name="connsiteX4723" fmla="*/ 964154 w 4043559"/>
              <a:gd name="connsiteY4723" fmla="*/ 2932841 h 5209445"/>
              <a:gd name="connsiteX4724" fmla="*/ 961527 w 4043559"/>
              <a:gd name="connsiteY4724" fmla="*/ 2925836 h 5209445"/>
              <a:gd name="connsiteX4725" fmla="*/ 957724 w 4043559"/>
              <a:gd name="connsiteY4725" fmla="*/ 2925836 h 5209445"/>
              <a:gd name="connsiteX4726" fmla="*/ 959514 w 4043559"/>
              <a:gd name="connsiteY4726" fmla="*/ 2920468 h 5209445"/>
              <a:gd name="connsiteX4727" fmla="*/ 958660 w 4043559"/>
              <a:gd name="connsiteY4727" fmla="*/ 2918191 h 5209445"/>
              <a:gd name="connsiteX4728" fmla="*/ 943579 w 4043559"/>
              <a:gd name="connsiteY4728" fmla="*/ 2904787 h 5209445"/>
              <a:gd name="connsiteX4729" fmla="*/ 943074 w 4043559"/>
              <a:gd name="connsiteY4729" fmla="*/ 2907523 h 5209445"/>
              <a:gd name="connsiteX4730" fmla="*/ 938516 w 4043559"/>
              <a:gd name="connsiteY4730" fmla="*/ 2907523 h 5209445"/>
              <a:gd name="connsiteX4731" fmla="*/ 938515 w 4043559"/>
              <a:gd name="connsiteY4731" fmla="*/ 2921853 h 5209445"/>
              <a:gd name="connsiteX4732" fmla="*/ 967818 w 4043559"/>
              <a:gd name="connsiteY4732" fmla="*/ 2995107 h 5209445"/>
              <a:gd name="connsiteX4733" fmla="*/ 997120 w 4043559"/>
              <a:gd name="connsiteY4733" fmla="*/ 3009757 h 5209445"/>
              <a:gd name="connsiteX4734" fmla="*/ 997120 w 4043559"/>
              <a:gd name="connsiteY4734" fmla="*/ 3017085 h 5209445"/>
              <a:gd name="connsiteX4735" fmla="*/ 971478 w 4043559"/>
              <a:gd name="connsiteY4735" fmla="*/ 3028070 h 5209445"/>
              <a:gd name="connsiteX4736" fmla="*/ 964153 w 4043559"/>
              <a:gd name="connsiteY4736" fmla="*/ 3039059 h 5209445"/>
              <a:gd name="connsiteX4737" fmla="*/ 956829 w 4043559"/>
              <a:gd name="connsiteY4737" fmla="*/ 3039059 h 5209445"/>
              <a:gd name="connsiteX4738" fmla="*/ 945841 w 4043559"/>
              <a:gd name="connsiteY4738" fmla="*/ 3024409 h 5209445"/>
              <a:gd name="connsiteX4739" fmla="*/ 942176 w 4043559"/>
              <a:gd name="connsiteY4739" fmla="*/ 3028070 h 5209445"/>
              <a:gd name="connsiteX4740" fmla="*/ 934852 w 4043559"/>
              <a:gd name="connsiteY4740" fmla="*/ 3020745 h 5209445"/>
              <a:gd name="connsiteX4741" fmla="*/ 942176 w 4043559"/>
              <a:gd name="connsiteY4741" fmla="*/ 3002432 h 5209445"/>
              <a:gd name="connsiteX4742" fmla="*/ 916537 w 4043559"/>
              <a:gd name="connsiteY4742" fmla="*/ 2998771 h 5209445"/>
              <a:gd name="connsiteX4743" fmla="*/ 931190 w 4043559"/>
              <a:gd name="connsiteY4743" fmla="*/ 2973129 h 5209445"/>
              <a:gd name="connsiteX4744" fmla="*/ 931191 w 4043559"/>
              <a:gd name="connsiteY4744" fmla="*/ 2969469 h 5209445"/>
              <a:gd name="connsiteX4745" fmla="*/ 920202 w 4043559"/>
              <a:gd name="connsiteY4745" fmla="*/ 2958480 h 5209445"/>
              <a:gd name="connsiteX4746" fmla="*/ 920202 w 4043559"/>
              <a:gd name="connsiteY4746" fmla="*/ 2973129 h 5209445"/>
              <a:gd name="connsiteX4747" fmla="*/ 912877 w 4043559"/>
              <a:gd name="connsiteY4747" fmla="*/ 2973129 h 5209445"/>
              <a:gd name="connsiteX4748" fmla="*/ 907781 w 4043559"/>
              <a:gd name="connsiteY4748" fmla="*/ 2964636 h 5209445"/>
              <a:gd name="connsiteX4749" fmla="*/ 906446 w 4043559"/>
              <a:gd name="connsiteY4749" fmla="*/ 2984438 h 5209445"/>
              <a:gd name="connsiteX4750" fmla="*/ 899122 w 4043559"/>
              <a:gd name="connsiteY4750" fmla="*/ 2977114 h 5209445"/>
              <a:gd name="connsiteX4751" fmla="*/ 899122 w 4043559"/>
              <a:gd name="connsiteY4751" fmla="*/ 2973453 h 5209445"/>
              <a:gd name="connsiteX4752" fmla="*/ 900364 w 4043559"/>
              <a:gd name="connsiteY4752" fmla="*/ 2954816 h 5209445"/>
              <a:gd name="connsiteX4753" fmla="*/ 894564 w 4043559"/>
              <a:gd name="connsiteY4753" fmla="*/ 2954816 h 5209445"/>
              <a:gd name="connsiteX4754" fmla="*/ 887235 w 4043559"/>
              <a:gd name="connsiteY4754" fmla="*/ 2958479 h 5209445"/>
              <a:gd name="connsiteX4755" fmla="*/ 890900 w 4043559"/>
              <a:gd name="connsiteY4755" fmla="*/ 2976794 h 5209445"/>
              <a:gd name="connsiteX4756" fmla="*/ 883575 w 4043559"/>
              <a:gd name="connsiteY4756" fmla="*/ 2995107 h 5209445"/>
              <a:gd name="connsiteX4757" fmla="*/ 894563 w 4043559"/>
              <a:gd name="connsiteY4757" fmla="*/ 3028070 h 5209445"/>
              <a:gd name="connsiteX4758" fmla="*/ 887236 w 4043559"/>
              <a:gd name="connsiteY4758" fmla="*/ 3031734 h 5209445"/>
              <a:gd name="connsiteX4759" fmla="*/ 883575 w 4043559"/>
              <a:gd name="connsiteY4759" fmla="*/ 3031734 h 5209445"/>
              <a:gd name="connsiteX4760" fmla="*/ 876250 w 4043559"/>
              <a:gd name="connsiteY4760" fmla="*/ 3024409 h 5209445"/>
              <a:gd name="connsiteX4761" fmla="*/ 876250 w 4043559"/>
              <a:gd name="connsiteY4761" fmla="*/ 3013421 h 5209445"/>
              <a:gd name="connsiteX4762" fmla="*/ 868922 w 4043559"/>
              <a:gd name="connsiteY4762" fmla="*/ 3013421 h 5209445"/>
              <a:gd name="connsiteX4763" fmla="*/ 872586 w 4043559"/>
              <a:gd name="connsiteY4763" fmla="*/ 2987782 h 5209445"/>
              <a:gd name="connsiteX4764" fmla="*/ 872586 w 4043559"/>
              <a:gd name="connsiteY4764" fmla="*/ 2984118 h 5209445"/>
              <a:gd name="connsiteX4765" fmla="*/ 865261 w 4043559"/>
              <a:gd name="connsiteY4765" fmla="*/ 2954816 h 5209445"/>
              <a:gd name="connsiteX4766" fmla="*/ 865261 w 4043559"/>
              <a:gd name="connsiteY4766" fmla="*/ 2951155 h 5209445"/>
              <a:gd name="connsiteX4767" fmla="*/ 872586 w 4043559"/>
              <a:gd name="connsiteY4767" fmla="*/ 2940167 h 5209445"/>
              <a:gd name="connsiteX4768" fmla="*/ 868922 w 4043559"/>
              <a:gd name="connsiteY4768" fmla="*/ 2925513 h 5209445"/>
              <a:gd name="connsiteX4769" fmla="*/ 872586 w 4043559"/>
              <a:gd name="connsiteY4769" fmla="*/ 2910864 h 5209445"/>
              <a:gd name="connsiteX4770" fmla="*/ 865262 w 4043559"/>
              <a:gd name="connsiteY4770" fmla="*/ 2888886 h 5209445"/>
              <a:gd name="connsiteX4771" fmla="*/ 865262 w 4043559"/>
              <a:gd name="connsiteY4771" fmla="*/ 2814441 h 5209445"/>
              <a:gd name="connsiteX4772" fmla="*/ 860740 w 4043559"/>
              <a:gd name="connsiteY4772" fmla="*/ 2821224 h 5209445"/>
              <a:gd name="connsiteX4773" fmla="*/ 857933 w 4043559"/>
              <a:gd name="connsiteY4773" fmla="*/ 2821224 h 5209445"/>
              <a:gd name="connsiteX4774" fmla="*/ 857933 w 4043559"/>
              <a:gd name="connsiteY4774" fmla="*/ 2826621 h 5209445"/>
              <a:gd name="connsiteX4775" fmla="*/ 843284 w 4043559"/>
              <a:gd name="connsiteY4775" fmla="*/ 2877902 h 5209445"/>
              <a:gd name="connsiteX4776" fmla="*/ 828634 w 4043559"/>
              <a:gd name="connsiteY4776" fmla="*/ 2848599 h 5209445"/>
              <a:gd name="connsiteX4777" fmla="*/ 824970 w 4043559"/>
              <a:gd name="connsiteY4777" fmla="*/ 2866913 h 5209445"/>
              <a:gd name="connsiteX4778" fmla="*/ 824970 w 4043559"/>
              <a:gd name="connsiteY4778" fmla="*/ 2892550 h 5209445"/>
              <a:gd name="connsiteX4779" fmla="*/ 821306 w 4043559"/>
              <a:gd name="connsiteY4779" fmla="*/ 2892551 h 5209445"/>
              <a:gd name="connsiteX4780" fmla="*/ 810321 w 4043559"/>
              <a:gd name="connsiteY4780" fmla="*/ 2885226 h 5209445"/>
              <a:gd name="connsiteX4781" fmla="*/ 802992 w 4043559"/>
              <a:gd name="connsiteY4781" fmla="*/ 2910864 h 5209445"/>
              <a:gd name="connsiteX4782" fmla="*/ 821306 w 4043559"/>
              <a:gd name="connsiteY4782" fmla="*/ 2929178 h 5209445"/>
              <a:gd name="connsiteX4783" fmla="*/ 795668 w 4043559"/>
              <a:gd name="connsiteY4783" fmla="*/ 2973130 h 5209445"/>
              <a:gd name="connsiteX4784" fmla="*/ 799332 w 4043559"/>
              <a:gd name="connsiteY4784" fmla="*/ 2980458 h 5209445"/>
              <a:gd name="connsiteX4785" fmla="*/ 813982 w 4043559"/>
              <a:gd name="connsiteY4785" fmla="*/ 2973129 h 5209445"/>
              <a:gd name="connsiteX4786" fmla="*/ 824970 w 4043559"/>
              <a:gd name="connsiteY4786" fmla="*/ 3024409 h 5209445"/>
              <a:gd name="connsiteX4787" fmla="*/ 817645 w 4043559"/>
              <a:gd name="connsiteY4787" fmla="*/ 3028070 h 5209445"/>
              <a:gd name="connsiteX4788" fmla="*/ 792007 w 4043559"/>
              <a:gd name="connsiteY4788" fmla="*/ 2995107 h 5209445"/>
              <a:gd name="connsiteX4789" fmla="*/ 766366 w 4043559"/>
              <a:gd name="connsiteY4789" fmla="*/ 2965804 h 5209445"/>
              <a:gd name="connsiteX4790" fmla="*/ 766365 w 4043559"/>
              <a:gd name="connsiteY4790" fmla="*/ 2962140 h 5209445"/>
              <a:gd name="connsiteX4791" fmla="*/ 773694 w 4043559"/>
              <a:gd name="connsiteY4791" fmla="*/ 2951155 h 5209445"/>
              <a:gd name="connsiteX4792" fmla="*/ 751716 w 4043559"/>
              <a:gd name="connsiteY4792" fmla="*/ 2921853 h 5209445"/>
              <a:gd name="connsiteX4793" fmla="*/ 755377 w 4043559"/>
              <a:gd name="connsiteY4793" fmla="*/ 2903540 h 5209445"/>
              <a:gd name="connsiteX4794" fmla="*/ 744392 w 4043559"/>
              <a:gd name="connsiteY4794" fmla="*/ 2870573 h 5209445"/>
              <a:gd name="connsiteX4795" fmla="*/ 751716 w 4043559"/>
              <a:gd name="connsiteY4795" fmla="*/ 2837610 h 5209445"/>
              <a:gd name="connsiteX4796" fmla="*/ 751716 w 4043559"/>
              <a:gd name="connsiteY4796" fmla="*/ 2804644 h 5209445"/>
              <a:gd name="connsiteX4797" fmla="*/ 759041 w 4043559"/>
              <a:gd name="connsiteY4797" fmla="*/ 2815633 h 5209445"/>
              <a:gd name="connsiteX4798" fmla="*/ 777354 w 4043559"/>
              <a:gd name="connsiteY4798" fmla="*/ 2815632 h 5209445"/>
              <a:gd name="connsiteX4799" fmla="*/ 779027 w 4043559"/>
              <a:gd name="connsiteY4799" fmla="*/ 2812766 h 5209445"/>
              <a:gd name="connsiteX4800" fmla="*/ 772836 w 4043559"/>
              <a:gd name="connsiteY4800" fmla="*/ 2806574 h 5209445"/>
              <a:gd name="connsiteX4801" fmla="*/ 772836 w 4043559"/>
              <a:gd name="connsiteY4801" fmla="*/ 2795586 h 5209445"/>
              <a:gd name="connsiteX4802" fmla="*/ 765508 w 4043559"/>
              <a:gd name="connsiteY4802" fmla="*/ 2795586 h 5209445"/>
              <a:gd name="connsiteX4803" fmla="*/ 769172 w 4043559"/>
              <a:gd name="connsiteY4803" fmla="*/ 2769947 h 5209445"/>
              <a:gd name="connsiteX4804" fmla="*/ 769172 w 4043559"/>
              <a:gd name="connsiteY4804" fmla="*/ 2766283 h 5209445"/>
              <a:gd name="connsiteX4805" fmla="*/ 761847 w 4043559"/>
              <a:gd name="connsiteY4805" fmla="*/ 2736981 h 5209445"/>
              <a:gd name="connsiteX4806" fmla="*/ 761848 w 4043559"/>
              <a:gd name="connsiteY4806" fmla="*/ 2735054 h 5209445"/>
              <a:gd name="connsiteX4807" fmla="*/ 755376 w 4043559"/>
              <a:gd name="connsiteY4807" fmla="*/ 2735053 h 5209445"/>
              <a:gd name="connsiteX4808" fmla="*/ 755377 w 4043559"/>
              <a:gd name="connsiteY4808" fmla="*/ 2716740 h 5209445"/>
              <a:gd name="connsiteX4809" fmla="*/ 762705 w 4043559"/>
              <a:gd name="connsiteY4809" fmla="*/ 2716740 h 5209445"/>
              <a:gd name="connsiteX4810" fmla="*/ 762704 w 4043559"/>
              <a:gd name="connsiteY4810" fmla="*/ 2732033 h 5209445"/>
              <a:gd name="connsiteX4811" fmla="*/ 768816 w 4043559"/>
              <a:gd name="connsiteY4811" fmla="*/ 2722866 h 5209445"/>
              <a:gd name="connsiteX4812" fmla="*/ 766365 w 4043559"/>
              <a:gd name="connsiteY4812" fmla="*/ 2716740 h 5209445"/>
              <a:gd name="connsiteX4813" fmla="*/ 767623 w 4043559"/>
              <a:gd name="connsiteY4813" fmla="*/ 2716136 h 5209445"/>
              <a:gd name="connsiteX4814" fmla="*/ 765508 w 4043559"/>
              <a:gd name="connsiteY4814" fmla="*/ 2707678 h 5209445"/>
              <a:gd name="connsiteX4815" fmla="*/ 769172 w 4043559"/>
              <a:gd name="connsiteY4815" fmla="*/ 2693029 h 5209445"/>
              <a:gd name="connsiteX4816" fmla="*/ 761847 w 4043559"/>
              <a:gd name="connsiteY4816" fmla="*/ 2671051 h 5209445"/>
              <a:gd name="connsiteX4817" fmla="*/ 761848 w 4043559"/>
              <a:gd name="connsiteY4817" fmla="*/ 2604904 h 5209445"/>
              <a:gd name="connsiteX4818" fmla="*/ 755377 w 4043559"/>
              <a:gd name="connsiteY4818" fmla="*/ 2617844 h 5209445"/>
              <a:gd name="connsiteX4819" fmla="*/ 752553 w 4043559"/>
              <a:gd name="connsiteY4819" fmla="*/ 2622551 h 5209445"/>
              <a:gd name="connsiteX4820" fmla="*/ 749026 w 4043559"/>
              <a:gd name="connsiteY4820" fmla="*/ 2647245 h 5209445"/>
              <a:gd name="connsiteX4821" fmla="*/ 739870 w 4043559"/>
              <a:gd name="connsiteY4821" fmla="*/ 2660067 h 5209445"/>
              <a:gd name="connsiteX4822" fmla="*/ 725220 w 4043559"/>
              <a:gd name="connsiteY4822" fmla="*/ 2630764 h 5209445"/>
              <a:gd name="connsiteX4823" fmla="*/ 723872 w 4043559"/>
              <a:gd name="connsiteY4823" fmla="*/ 2637500 h 5209445"/>
              <a:gd name="connsiteX4824" fmla="*/ 736640 w 4043559"/>
              <a:gd name="connsiteY4824" fmla="*/ 2664635 h 5209445"/>
              <a:gd name="connsiteX4825" fmla="*/ 737071 w 4043559"/>
              <a:gd name="connsiteY4825" fmla="*/ 2668270 h 5209445"/>
              <a:gd name="connsiteX4826" fmla="*/ 733433 w 4043559"/>
              <a:gd name="connsiteY4826" fmla="*/ 2668702 h 5209445"/>
              <a:gd name="connsiteX4827" fmla="*/ 721876 w 4043559"/>
              <a:gd name="connsiteY4827" fmla="*/ 2647476 h 5209445"/>
              <a:gd name="connsiteX4828" fmla="*/ 721557 w 4043559"/>
              <a:gd name="connsiteY4828" fmla="*/ 2649077 h 5209445"/>
              <a:gd name="connsiteX4829" fmla="*/ 721556 w 4043559"/>
              <a:gd name="connsiteY4829" fmla="*/ 2674715 h 5209445"/>
              <a:gd name="connsiteX4830" fmla="*/ 717892 w 4043559"/>
              <a:gd name="connsiteY4830" fmla="*/ 2674716 h 5209445"/>
              <a:gd name="connsiteX4831" fmla="*/ 706907 w 4043559"/>
              <a:gd name="connsiteY4831" fmla="*/ 2667391 h 5209445"/>
              <a:gd name="connsiteX4832" fmla="*/ 699578 w 4043559"/>
              <a:gd name="connsiteY4832" fmla="*/ 2693029 h 5209445"/>
              <a:gd name="connsiteX4833" fmla="*/ 717892 w 4043559"/>
              <a:gd name="connsiteY4833" fmla="*/ 2711343 h 5209445"/>
              <a:gd name="connsiteX4834" fmla="*/ 692254 w 4043559"/>
              <a:gd name="connsiteY4834" fmla="*/ 2755295 h 5209445"/>
              <a:gd name="connsiteX4835" fmla="*/ 695918 w 4043559"/>
              <a:gd name="connsiteY4835" fmla="*/ 2762623 h 5209445"/>
              <a:gd name="connsiteX4836" fmla="*/ 710567 w 4043559"/>
              <a:gd name="connsiteY4836" fmla="*/ 2755294 h 5209445"/>
              <a:gd name="connsiteX4837" fmla="*/ 721556 w 4043559"/>
              <a:gd name="connsiteY4837" fmla="*/ 2806574 h 5209445"/>
              <a:gd name="connsiteX4838" fmla="*/ 714232 w 4043559"/>
              <a:gd name="connsiteY4838" fmla="*/ 2810235 h 5209445"/>
              <a:gd name="connsiteX4839" fmla="*/ 688593 w 4043559"/>
              <a:gd name="connsiteY4839" fmla="*/ 2777272 h 5209445"/>
              <a:gd name="connsiteX4840" fmla="*/ 682182 w 4043559"/>
              <a:gd name="connsiteY4840" fmla="*/ 2767198 h 5209445"/>
              <a:gd name="connsiteX4841" fmla="*/ 663855 w 4043559"/>
              <a:gd name="connsiteY4841" fmla="*/ 2748874 h 5209445"/>
              <a:gd name="connsiteX4842" fmla="*/ 662894 w 4043559"/>
              <a:gd name="connsiteY4842" fmla="*/ 2754740 h 5209445"/>
              <a:gd name="connsiteX4843" fmla="*/ 649159 w 4043559"/>
              <a:gd name="connsiteY4843" fmla="*/ 2830285 h 5209445"/>
              <a:gd name="connsiteX4844" fmla="*/ 641835 w 4043559"/>
              <a:gd name="connsiteY4844" fmla="*/ 2830285 h 5209445"/>
              <a:gd name="connsiteX4845" fmla="*/ 641835 w 4043559"/>
              <a:gd name="connsiteY4845" fmla="*/ 2819297 h 5209445"/>
              <a:gd name="connsiteX4846" fmla="*/ 646413 w 4043559"/>
              <a:gd name="connsiteY4846" fmla="*/ 2783584 h 5209445"/>
              <a:gd name="connsiteX4847" fmla="*/ 659734 w 4043559"/>
              <a:gd name="connsiteY4847" fmla="*/ 2722309 h 5209445"/>
              <a:gd name="connsiteX4848" fmla="*/ 648302 w 4043559"/>
              <a:gd name="connsiteY4848" fmla="*/ 2704018 h 5209445"/>
              <a:gd name="connsiteX4849" fmla="*/ 651962 w 4043559"/>
              <a:gd name="connsiteY4849" fmla="*/ 2685705 h 5209445"/>
              <a:gd name="connsiteX4850" fmla="*/ 640977 w 4043559"/>
              <a:gd name="connsiteY4850" fmla="*/ 2652738 h 5209445"/>
              <a:gd name="connsiteX4851" fmla="*/ 648302 w 4043559"/>
              <a:gd name="connsiteY4851" fmla="*/ 2619775 h 5209445"/>
              <a:gd name="connsiteX4852" fmla="*/ 648302 w 4043559"/>
              <a:gd name="connsiteY4852" fmla="*/ 2586809 h 5209445"/>
              <a:gd name="connsiteX4853" fmla="*/ 655627 w 4043559"/>
              <a:gd name="connsiteY4853" fmla="*/ 2597798 h 5209445"/>
              <a:gd name="connsiteX4854" fmla="*/ 673940 w 4043559"/>
              <a:gd name="connsiteY4854" fmla="*/ 2597797 h 5209445"/>
              <a:gd name="connsiteX4855" fmla="*/ 684929 w 4043559"/>
              <a:gd name="connsiteY4855" fmla="*/ 2553845 h 5209445"/>
              <a:gd name="connsiteX4856" fmla="*/ 662951 w 4043559"/>
              <a:gd name="connsiteY4856" fmla="*/ 2498905 h 5209445"/>
              <a:gd name="connsiteX4857" fmla="*/ 692253 w 4043559"/>
              <a:gd name="connsiteY4857" fmla="*/ 2476927 h 5209445"/>
              <a:gd name="connsiteX4858" fmla="*/ 725220 w 4043559"/>
              <a:gd name="connsiteY4858" fmla="*/ 2451289 h 5209445"/>
              <a:gd name="connsiteX4859" fmla="*/ 732001 w 4043559"/>
              <a:gd name="connsiteY4859" fmla="*/ 2458069 h 5209445"/>
              <a:gd name="connsiteX4860" fmla="*/ 734318 w 4043559"/>
              <a:gd name="connsiteY4860" fmla="*/ 2450733 h 5209445"/>
              <a:gd name="connsiteX4861" fmla="*/ 760436 w 4043559"/>
              <a:gd name="connsiteY4861" fmla="*/ 2415770 h 5209445"/>
              <a:gd name="connsiteX4862" fmla="*/ 758184 w 4043559"/>
              <a:gd name="connsiteY4862" fmla="*/ 2400009 h 5209445"/>
              <a:gd name="connsiteX4863" fmla="*/ 754520 w 4043559"/>
              <a:gd name="connsiteY4863" fmla="*/ 2400009 h 5209445"/>
              <a:gd name="connsiteX4864" fmla="*/ 739870 w 4043559"/>
              <a:gd name="connsiteY4864" fmla="*/ 2425650 h 5209445"/>
              <a:gd name="connsiteX4865" fmla="*/ 736206 w 4043559"/>
              <a:gd name="connsiteY4865" fmla="*/ 2425650 h 5209445"/>
              <a:gd name="connsiteX4866" fmla="*/ 725220 w 4043559"/>
              <a:gd name="connsiteY4866" fmla="*/ 2414662 h 5209445"/>
              <a:gd name="connsiteX4867" fmla="*/ 745822 w 4043559"/>
              <a:gd name="connsiteY4867" fmla="*/ 2352509 h 5209445"/>
              <a:gd name="connsiteX4868" fmla="*/ 761049 w 4043559"/>
              <a:gd name="connsiteY4868" fmla="*/ 2310634 h 5209445"/>
              <a:gd name="connsiteX4869" fmla="*/ 758976 w 4043559"/>
              <a:gd name="connsiteY4869" fmla="*/ 2293146 h 5209445"/>
              <a:gd name="connsiteX4870" fmla="*/ 766253 w 4043559"/>
              <a:gd name="connsiteY4870" fmla="*/ 2292283 h 5209445"/>
              <a:gd name="connsiteX4871" fmla="*/ 766262 w 4043559"/>
              <a:gd name="connsiteY4871" fmla="*/ 2292359 h 5209445"/>
              <a:gd name="connsiteX4872" fmla="*/ 773202 w 4043559"/>
              <a:gd name="connsiteY4872" fmla="*/ 2267074 h 5209445"/>
              <a:gd name="connsiteX4873" fmla="*/ 770076 w 4043559"/>
              <a:gd name="connsiteY4873" fmla="*/ 2262322 h 5209445"/>
              <a:gd name="connsiteX4874" fmla="*/ 769645 w 4043559"/>
              <a:gd name="connsiteY4874" fmla="*/ 2258684 h 5209445"/>
              <a:gd name="connsiteX4875" fmla="*/ 776056 w 4043559"/>
              <a:gd name="connsiteY4875" fmla="*/ 2250548 h 5209445"/>
              <a:gd name="connsiteX4876" fmla="*/ 777796 w 4043559"/>
              <a:gd name="connsiteY4876" fmla="*/ 2250341 h 5209445"/>
              <a:gd name="connsiteX4877" fmla="*/ 781076 w 4043559"/>
              <a:gd name="connsiteY4877" fmla="*/ 2238392 h 5209445"/>
              <a:gd name="connsiteX4878" fmla="*/ 787486 w 4043559"/>
              <a:gd name="connsiteY4878" fmla="*/ 2202225 h 5209445"/>
              <a:gd name="connsiteX4879" fmla="*/ 769172 w 4043559"/>
              <a:gd name="connsiteY4879" fmla="*/ 2205885 h 5209445"/>
              <a:gd name="connsiteX4880" fmla="*/ 765508 w 4043559"/>
              <a:gd name="connsiteY4880" fmla="*/ 2198560 h 5209445"/>
              <a:gd name="connsiteX4881" fmla="*/ 776464 w 4043559"/>
              <a:gd name="connsiteY4881" fmla="*/ 2191054 h 5209445"/>
              <a:gd name="connsiteX4882" fmla="*/ 780871 w 4043559"/>
              <a:gd name="connsiteY4882" fmla="*/ 2135635 h 5209445"/>
              <a:gd name="connsiteX4883" fmla="*/ 784510 w 4043559"/>
              <a:gd name="connsiteY4883" fmla="*/ 2135204 h 5209445"/>
              <a:gd name="connsiteX4884" fmla="*/ 792215 w 4043559"/>
              <a:gd name="connsiteY4884" fmla="*/ 2137980 h 5209445"/>
              <a:gd name="connsiteX4885" fmla="*/ 788559 w 4043559"/>
              <a:gd name="connsiteY4885" fmla="*/ 2177140 h 5209445"/>
              <a:gd name="connsiteX4886" fmla="*/ 782660 w 4043559"/>
              <a:gd name="connsiteY4886" fmla="*/ 2186809 h 5209445"/>
              <a:gd name="connsiteX4887" fmla="*/ 790232 w 4043559"/>
              <a:gd name="connsiteY4887" fmla="*/ 2181620 h 5209445"/>
              <a:gd name="connsiteX4888" fmla="*/ 798474 w 4043559"/>
              <a:gd name="connsiteY4888" fmla="*/ 2154609 h 5209445"/>
              <a:gd name="connsiteX4889" fmla="*/ 798474 w 4043559"/>
              <a:gd name="connsiteY4889" fmla="*/ 2128966 h 5209445"/>
              <a:gd name="connsiteX4890" fmla="*/ 791149 w 4043559"/>
              <a:gd name="connsiteY4890" fmla="*/ 2114317 h 5209445"/>
              <a:gd name="connsiteX4891" fmla="*/ 776497 w 4043559"/>
              <a:gd name="connsiteY4891" fmla="*/ 2125306 h 5209445"/>
              <a:gd name="connsiteX4892" fmla="*/ 772836 w 4043559"/>
              <a:gd name="connsiteY4892" fmla="*/ 2125306 h 5209445"/>
              <a:gd name="connsiteX4893" fmla="*/ 791149 w 4043559"/>
              <a:gd name="connsiteY4893" fmla="*/ 2066702 h 5209445"/>
              <a:gd name="connsiteX4894" fmla="*/ 772836 w 4043559"/>
              <a:gd name="connsiteY4894" fmla="*/ 2066701 h 5209445"/>
              <a:gd name="connsiteX4895" fmla="*/ 758968 w 4043559"/>
              <a:gd name="connsiteY4895" fmla="*/ 2083794 h 5209445"/>
              <a:gd name="connsiteX4896" fmla="*/ 755169 w 4043559"/>
              <a:gd name="connsiteY4896" fmla="*/ 2105489 h 5209445"/>
              <a:gd name="connsiteX4897" fmla="*/ 762011 w 4043559"/>
              <a:gd name="connsiteY4897" fmla="*/ 2100989 h 5209445"/>
              <a:gd name="connsiteX4898" fmla="*/ 769285 w 4043559"/>
              <a:gd name="connsiteY4898" fmla="*/ 2100126 h 5209445"/>
              <a:gd name="connsiteX4899" fmla="*/ 747330 w 4043559"/>
              <a:gd name="connsiteY4899" fmla="*/ 2194939 h 5209445"/>
              <a:gd name="connsiteX4900" fmla="*/ 738577 w 4043559"/>
              <a:gd name="connsiteY4900" fmla="*/ 2214418 h 5209445"/>
              <a:gd name="connsiteX4901" fmla="*/ 731300 w 4043559"/>
              <a:gd name="connsiteY4901" fmla="*/ 2215281 h 5209445"/>
              <a:gd name="connsiteX4902" fmla="*/ 725941 w 4043559"/>
              <a:gd name="connsiteY4902" fmla="*/ 2201165 h 5209445"/>
              <a:gd name="connsiteX4903" fmla="*/ 727457 w 4043559"/>
              <a:gd name="connsiteY4903" fmla="*/ 2189081 h 5209445"/>
              <a:gd name="connsiteX4904" fmla="*/ 725220 w 4043559"/>
              <a:gd name="connsiteY4904" fmla="*/ 2191236 h 5209445"/>
              <a:gd name="connsiteX4905" fmla="*/ 721556 w 4043559"/>
              <a:gd name="connsiteY4905" fmla="*/ 2191236 h 5209445"/>
              <a:gd name="connsiteX4906" fmla="*/ 721556 w 4043559"/>
              <a:gd name="connsiteY4906" fmla="*/ 2187572 h 5209445"/>
              <a:gd name="connsiteX4907" fmla="*/ 729143 w 4043559"/>
              <a:gd name="connsiteY4907" fmla="*/ 2175649 h 5209445"/>
              <a:gd name="connsiteX4908" fmla="*/ 734237 w 4043559"/>
              <a:gd name="connsiteY4908" fmla="*/ 2135058 h 5209445"/>
              <a:gd name="connsiteX4909" fmla="*/ 735205 w 4043559"/>
              <a:gd name="connsiteY4909" fmla="*/ 2129217 h 5209445"/>
              <a:gd name="connsiteX4910" fmla="*/ 721556 w 4043559"/>
              <a:gd name="connsiteY4910" fmla="*/ 2132631 h 5209445"/>
              <a:gd name="connsiteX4911" fmla="*/ 721556 w 4043559"/>
              <a:gd name="connsiteY4911" fmla="*/ 2106993 h 5209445"/>
              <a:gd name="connsiteX4912" fmla="*/ 717892 w 4043559"/>
              <a:gd name="connsiteY4912" fmla="*/ 2106993 h 5209445"/>
              <a:gd name="connsiteX4913" fmla="*/ 699578 w 4043559"/>
              <a:gd name="connsiteY4913" fmla="*/ 2125306 h 5209445"/>
              <a:gd name="connsiteX4914" fmla="*/ 695918 w 4043559"/>
              <a:gd name="connsiteY4914" fmla="*/ 2125306 h 5209445"/>
              <a:gd name="connsiteX4915" fmla="*/ 717892 w 4043559"/>
              <a:gd name="connsiteY4915" fmla="*/ 2077690 h 5209445"/>
              <a:gd name="connsiteX4916" fmla="*/ 728881 w 4043559"/>
              <a:gd name="connsiteY4916" fmla="*/ 2048388 h 5209445"/>
              <a:gd name="connsiteX4917" fmla="*/ 725220 w 4043559"/>
              <a:gd name="connsiteY4917" fmla="*/ 2041063 h 5209445"/>
              <a:gd name="connsiteX4918" fmla="*/ 728881 w 4043559"/>
              <a:gd name="connsiteY4918" fmla="*/ 2026410 h 5209445"/>
              <a:gd name="connsiteX4919" fmla="*/ 728881 w 4043559"/>
              <a:gd name="connsiteY4919" fmla="*/ 2022749 h 5209445"/>
              <a:gd name="connsiteX4920" fmla="*/ 728529 w 4043559"/>
              <a:gd name="connsiteY4920" fmla="*/ 2022045 h 5209445"/>
              <a:gd name="connsiteX4921" fmla="*/ 722373 w 4043559"/>
              <a:gd name="connsiteY4921" fmla="*/ 2046673 h 5209445"/>
              <a:gd name="connsiteX4922" fmla="*/ 699313 w 4043559"/>
              <a:gd name="connsiteY4922" fmla="*/ 2101047 h 5209445"/>
              <a:gd name="connsiteX4923" fmla="*/ 694815 w 4043559"/>
              <a:gd name="connsiteY4923" fmla="*/ 2094204 h 5209445"/>
              <a:gd name="connsiteX4924" fmla="*/ 730454 w 4043559"/>
              <a:gd name="connsiteY4924" fmla="*/ 1990389 h 5209445"/>
              <a:gd name="connsiteX4925" fmla="*/ 734089 w 4043559"/>
              <a:gd name="connsiteY4925" fmla="*/ 1989959 h 5209445"/>
              <a:gd name="connsiteX4926" fmla="*/ 731753 w 4043559"/>
              <a:gd name="connsiteY4926" fmla="*/ 2009141 h 5209445"/>
              <a:gd name="connsiteX4927" fmla="*/ 730853 w 4043559"/>
              <a:gd name="connsiteY4927" fmla="*/ 2012746 h 5209445"/>
              <a:gd name="connsiteX4928" fmla="*/ 736206 w 4043559"/>
              <a:gd name="connsiteY4928" fmla="*/ 2015425 h 5209445"/>
              <a:gd name="connsiteX4929" fmla="*/ 765507 w 4043559"/>
              <a:gd name="connsiteY4929" fmla="*/ 1964145 h 5209445"/>
              <a:gd name="connsiteX4930" fmla="*/ 765508 w 4043559"/>
              <a:gd name="connsiteY4930" fmla="*/ 1960484 h 5209445"/>
              <a:gd name="connsiteX4931" fmla="*/ 761847 w 4043559"/>
              <a:gd name="connsiteY4931" fmla="*/ 1960484 h 5209445"/>
              <a:gd name="connsiteX4932" fmla="*/ 750858 w 4043559"/>
              <a:gd name="connsiteY4932" fmla="*/ 1975133 h 5209445"/>
              <a:gd name="connsiteX4933" fmla="*/ 747194 w 4043559"/>
              <a:gd name="connsiteY4933" fmla="*/ 1975133 h 5209445"/>
              <a:gd name="connsiteX4934" fmla="*/ 743534 w 4043559"/>
              <a:gd name="connsiteY4934" fmla="*/ 1964145 h 5209445"/>
              <a:gd name="connsiteX4935" fmla="*/ 780160 w 4043559"/>
              <a:gd name="connsiteY4935" fmla="*/ 1912868 h 5209445"/>
              <a:gd name="connsiteX4936" fmla="*/ 780160 w 4043559"/>
              <a:gd name="connsiteY4936" fmla="*/ 1909204 h 5209445"/>
              <a:gd name="connsiteX4937" fmla="*/ 776496 w 4043559"/>
              <a:gd name="connsiteY4937" fmla="*/ 1905540 h 5209445"/>
              <a:gd name="connsiteX4938" fmla="*/ 781111 w 4043559"/>
              <a:gd name="connsiteY4938" fmla="*/ 1895863 h 5209445"/>
              <a:gd name="connsiteX4939" fmla="*/ 778296 w 4043559"/>
              <a:gd name="connsiteY4939" fmla="*/ 1896196 h 5209445"/>
              <a:gd name="connsiteX4940" fmla="*/ 762267 w 4043559"/>
              <a:gd name="connsiteY4940" fmla="*/ 1916540 h 5209445"/>
              <a:gd name="connsiteX4941" fmla="*/ 758631 w 4043559"/>
              <a:gd name="connsiteY4941" fmla="*/ 1916970 h 5209445"/>
              <a:gd name="connsiteX4942" fmla="*/ 774846 w 4043559"/>
              <a:gd name="connsiteY4942" fmla="*/ 1867098 h 5209445"/>
              <a:gd name="connsiteX4943" fmla="*/ 782308 w 4043559"/>
              <a:gd name="connsiteY4943" fmla="*/ 1836705 h 5209445"/>
              <a:gd name="connsiteX4944" fmla="*/ 777809 w 4043559"/>
              <a:gd name="connsiteY4944" fmla="*/ 1829863 h 5209445"/>
              <a:gd name="connsiteX4945" fmla="*/ 779719 w 4043559"/>
              <a:gd name="connsiteY4945" fmla="*/ 1814880 h 5209445"/>
              <a:gd name="connsiteX4946" fmla="*/ 779289 w 4043559"/>
              <a:gd name="connsiteY4946" fmla="*/ 1811246 h 5209445"/>
              <a:gd name="connsiteX4947" fmla="*/ 774790 w 4043559"/>
              <a:gd name="connsiteY4947" fmla="*/ 1804403 h 5209445"/>
              <a:gd name="connsiteX4948" fmla="*/ 777995 w 4043559"/>
              <a:gd name="connsiteY4948" fmla="*/ 1800333 h 5209445"/>
              <a:gd name="connsiteX4949" fmla="*/ 785699 w 4043559"/>
              <a:gd name="connsiteY4949" fmla="*/ 1803110 h 5209445"/>
              <a:gd name="connsiteX4950" fmla="*/ 808759 w 4043559"/>
              <a:gd name="connsiteY4950" fmla="*/ 1748736 h 5209445"/>
              <a:gd name="connsiteX4951" fmla="*/ 808328 w 4043559"/>
              <a:gd name="connsiteY4951" fmla="*/ 1745100 h 5209445"/>
              <a:gd name="connsiteX4952" fmla="*/ 804693 w 4043559"/>
              <a:gd name="connsiteY4952" fmla="*/ 1745532 h 5209445"/>
              <a:gd name="connsiteX4953" fmla="*/ 795505 w 4043559"/>
              <a:gd name="connsiteY4953" fmla="*/ 1761374 h 5209445"/>
              <a:gd name="connsiteX4954" fmla="*/ 791867 w 4043559"/>
              <a:gd name="connsiteY4954" fmla="*/ 1761805 h 5209445"/>
              <a:gd name="connsiteX4955" fmla="*/ 786938 w 4043559"/>
              <a:gd name="connsiteY4955" fmla="*/ 1751324 h 5209445"/>
              <a:gd name="connsiteX4956" fmla="*/ 817272 w 4043559"/>
              <a:gd name="connsiteY4956" fmla="*/ 1696091 h 5209445"/>
              <a:gd name="connsiteX4957" fmla="*/ 816840 w 4043559"/>
              <a:gd name="connsiteY4957" fmla="*/ 1692452 h 5209445"/>
              <a:gd name="connsiteX4958" fmla="*/ 812771 w 4043559"/>
              <a:gd name="connsiteY4958" fmla="*/ 1689245 h 5209445"/>
              <a:gd name="connsiteX4959" fmla="*/ 860801 w 4043559"/>
              <a:gd name="connsiteY4959" fmla="*/ 1565522 h 5209445"/>
              <a:gd name="connsiteX4960" fmla="*/ 884292 w 4043559"/>
              <a:gd name="connsiteY4960" fmla="*/ 1514787 h 5209445"/>
              <a:gd name="connsiteX4961" fmla="*/ 900510 w 4043559"/>
              <a:gd name="connsiteY4961" fmla="*/ 1464914 h 5209445"/>
              <a:gd name="connsiteX4962" fmla="*/ 934236 w 4043559"/>
              <a:gd name="connsiteY4962" fmla="*/ 1376082 h 5209445"/>
              <a:gd name="connsiteX4963" fmla="*/ 922892 w 4043559"/>
              <a:gd name="connsiteY4963" fmla="*/ 1373741 h 5209445"/>
              <a:gd name="connsiteX4964" fmla="*/ 921167 w 4043559"/>
              <a:gd name="connsiteY4964" fmla="*/ 1359190 h 5209445"/>
              <a:gd name="connsiteX4965" fmla="*/ 940160 w 4043559"/>
              <a:gd name="connsiteY4965" fmla="*/ 1301612 h 5209445"/>
              <a:gd name="connsiteX4966" fmla="*/ 964024 w 4043559"/>
              <a:gd name="connsiteY4966" fmla="*/ 1191817 h 5209445"/>
              <a:gd name="connsiteX4967" fmla="*/ 952681 w 4043559"/>
              <a:gd name="connsiteY4967" fmla="*/ 1189477 h 5209445"/>
              <a:gd name="connsiteX4968" fmla="*/ 977219 w 4043559"/>
              <a:gd name="connsiteY4968" fmla="*/ 1116486 h 5209445"/>
              <a:gd name="connsiteX4969" fmla="*/ 1013105 w 4043559"/>
              <a:gd name="connsiteY4969" fmla="*/ 1045839 h 5209445"/>
              <a:gd name="connsiteX4970" fmla="*/ 1093006 w 4043559"/>
              <a:gd name="connsiteY4970" fmla="*/ 910961 h 5209445"/>
              <a:gd name="connsiteX4971" fmla="*/ 1159470 w 4043559"/>
              <a:gd name="connsiteY4971" fmla="*/ 818246 h 5209445"/>
              <a:gd name="connsiteX4972" fmla="*/ 1196461 w 4043559"/>
              <a:gd name="connsiteY4972" fmla="*/ 788039 h 5209445"/>
              <a:gd name="connsiteX4973" fmla="*/ 1196892 w 4043559"/>
              <a:gd name="connsiteY4973" fmla="*/ 791677 h 5209445"/>
              <a:gd name="connsiteX4974" fmla="*/ 1195410 w 4043559"/>
              <a:gd name="connsiteY4974" fmla="*/ 810295 h 5209445"/>
              <a:gd name="connsiteX4975" fmla="*/ 1236903 w 4043559"/>
              <a:gd name="connsiteY4975" fmla="*/ 786933 h 5209445"/>
              <a:gd name="connsiteX4976" fmla="*/ 1246087 w 4043559"/>
              <a:gd name="connsiteY4976" fmla="*/ 771091 h 5209445"/>
              <a:gd name="connsiteX4977" fmla="*/ 1240726 w 4043559"/>
              <a:gd name="connsiteY4977" fmla="*/ 756971 h 5209445"/>
              <a:gd name="connsiteX4978" fmla="*/ 1264461 w 4043559"/>
              <a:gd name="connsiteY4978" fmla="*/ 739405 h 5209445"/>
              <a:gd name="connsiteX4979" fmla="*/ 1268963 w 4043559"/>
              <a:gd name="connsiteY4979" fmla="*/ 746247 h 5209445"/>
              <a:gd name="connsiteX4980" fmla="*/ 1262548 w 4043559"/>
              <a:gd name="connsiteY4980" fmla="*/ 754384 h 5209445"/>
              <a:gd name="connsiteX4981" fmla="*/ 1266186 w 4043559"/>
              <a:gd name="connsiteY4981" fmla="*/ 753952 h 5209445"/>
              <a:gd name="connsiteX4982" fmla="*/ 1305950 w 4043559"/>
              <a:gd name="connsiteY4982" fmla="*/ 716043 h 5209445"/>
              <a:gd name="connsiteX4983" fmla="*/ 1334990 w 4043559"/>
              <a:gd name="connsiteY4983" fmla="*/ 649894 h 5209445"/>
              <a:gd name="connsiteX4984" fmla="*/ 1330061 w 4043559"/>
              <a:gd name="connsiteY4984" fmla="*/ 639417 h 5209445"/>
              <a:gd name="connsiteX4985" fmla="*/ 1340111 w 4043559"/>
              <a:gd name="connsiteY4985" fmla="*/ 630846 h 5209445"/>
              <a:gd name="connsiteX4986" fmla="*/ 1344609 w 4043559"/>
              <a:gd name="connsiteY4986" fmla="*/ 637691 h 5209445"/>
              <a:gd name="connsiteX4987" fmla="*/ 1341405 w 4043559"/>
              <a:gd name="connsiteY4987" fmla="*/ 641757 h 5209445"/>
              <a:gd name="connsiteX4988" fmla="*/ 1348678 w 4043559"/>
              <a:gd name="connsiteY4988" fmla="*/ 640895 h 5209445"/>
              <a:gd name="connsiteX4989" fmla="*/ 1346091 w 4043559"/>
              <a:gd name="connsiteY4989" fmla="*/ 619074 h 5209445"/>
              <a:gd name="connsiteX4990" fmla="*/ 1383513 w 4043559"/>
              <a:gd name="connsiteY4990" fmla="*/ 592505 h 5209445"/>
              <a:gd name="connsiteX4991" fmla="*/ 1383945 w 4043559"/>
              <a:gd name="connsiteY4991" fmla="*/ 596140 h 5209445"/>
              <a:gd name="connsiteX4992" fmla="*/ 1427964 w 4043559"/>
              <a:gd name="connsiteY4992" fmla="*/ 531908 h 5209445"/>
              <a:gd name="connsiteX4993" fmla="*/ 1523525 w 4043559"/>
              <a:gd name="connsiteY4993" fmla="*/ 435743 h 5209445"/>
              <a:gd name="connsiteX4994" fmla="*/ 1599849 w 4043559"/>
              <a:gd name="connsiteY4994" fmla="*/ 363987 h 5209445"/>
              <a:gd name="connsiteX4995" fmla="*/ 1650526 w 4043559"/>
              <a:gd name="connsiteY4995" fmla="*/ 324784 h 5209445"/>
              <a:gd name="connsiteX4996" fmla="*/ 1742261 w 4043559"/>
              <a:gd name="connsiteY4996" fmla="*/ 258581 h 5209445"/>
              <a:gd name="connsiteX4997" fmla="*/ 1821173 w 4043559"/>
              <a:gd name="connsiteY4997" fmla="*/ 208649 h 5209445"/>
              <a:gd name="connsiteX4998" fmla="*/ 1912048 w 4043559"/>
              <a:gd name="connsiteY4998" fmla="*/ 135172 h 5209445"/>
              <a:gd name="connsiteX4999" fmla="*/ 1949283 w 4043559"/>
              <a:gd name="connsiteY4999" fmla="*/ 138132 h 5209445"/>
              <a:gd name="connsiteX5000" fmla="*/ 1963400 w 4043559"/>
              <a:gd name="connsiteY5000" fmla="*/ 132769 h 5209445"/>
              <a:gd name="connsiteX5001" fmla="*/ 1974743 w 4043559"/>
              <a:gd name="connsiteY5001" fmla="*/ 135113 h 5209445"/>
              <a:gd name="connsiteX5002" fmla="*/ 2011735 w 4043559"/>
              <a:gd name="connsiteY5002" fmla="*/ 104909 h 5209445"/>
              <a:gd name="connsiteX5003" fmla="*/ 2045331 w 4043559"/>
              <a:gd name="connsiteY5003" fmla="*/ 108300 h 5209445"/>
              <a:gd name="connsiteX5004" fmla="*/ 2099647 w 4043559"/>
              <a:gd name="connsiteY5004" fmla="*/ 68666 h 5209445"/>
              <a:gd name="connsiteX5005" fmla="*/ 2099254 w 4043559"/>
              <a:gd name="connsiteY5005" fmla="*/ 65359 h 5209445"/>
              <a:gd name="connsiteX5006" fmla="*/ 2128556 w 4043559"/>
              <a:gd name="connsiteY5006" fmla="*/ 94742 h 5209445"/>
              <a:gd name="connsiteX5007" fmla="*/ 2143104 w 4043559"/>
              <a:gd name="connsiteY5007" fmla="*/ 93017 h 5209445"/>
              <a:gd name="connsiteX5008" fmla="*/ 2152722 w 4043559"/>
              <a:gd name="connsiteY5008" fmla="*/ 80814 h 5209445"/>
              <a:gd name="connsiteX5009" fmla="*/ 2163635 w 4043559"/>
              <a:gd name="connsiteY5009" fmla="*/ 79520 h 5209445"/>
              <a:gd name="connsiteX5010" fmla="*/ 2183546 w 4043559"/>
              <a:gd name="connsiteY5010" fmla="*/ 91910 h 5209445"/>
              <a:gd name="connsiteX5011" fmla="*/ 2201732 w 4043559"/>
              <a:gd name="connsiteY5011" fmla="*/ 89754 h 5209445"/>
              <a:gd name="connsiteX5012" fmla="*/ 2200869 w 4043559"/>
              <a:gd name="connsiteY5012" fmla="*/ 82480 h 5209445"/>
              <a:gd name="connsiteX5013" fmla="*/ 2184166 w 4043559"/>
              <a:gd name="connsiteY5013" fmla="*/ 66020 h 5209445"/>
              <a:gd name="connsiteX5014" fmla="*/ 2190577 w 4043559"/>
              <a:gd name="connsiteY5014" fmla="*/ 57884 h 5209445"/>
              <a:gd name="connsiteX5015" fmla="*/ 2061117 w 4043559"/>
              <a:gd name="connsiteY5015" fmla="*/ 54789 h 5209445"/>
              <a:gd name="connsiteX5016" fmla="*/ 2070116 w 4043559"/>
              <a:gd name="connsiteY5016" fmla="*/ 68478 h 5209445"/>
              <a:gd name="connsiteX5017" fmla="*/ 2063274 w 4043559"/>
              <a:gd name="connsiteY5017" fmla="*/ 72979 h 5209445"/>
              <a:gd name="connsiteX5018" fmla="*/ 2055997 w 4043559"/>
              <a:gd name="connsiteY5018" fmla="*/ 73842 h 5209445"/>
              <a:gd name="connsiteX5019" fmla="*/ 2043794 w 4043559"/>
              <a:gd name="connsiteY5019" fmla="*/ 64224 h 5209445"/>
              <a:gd name="connsiteX5020" fmla="*/ 2061117 w 4043559"/>
              <a:gd name="connsiteY5020" fmla="*/ 54789 h 5209445"/>
              <a:gd name="connsiteX5021" fmla="*/ 2082508 w 4043559"/>
              <a:gd name="connsiteY5021" fmla="*/ 48567 h 5209445"/>
              <a:gd name="connsiteX5022" fmla="*/ 2098526 w 4043559"/>
              <a:gd name="connsiteY5022" fmla="*/ 64629 h 5209445"/>
              <a:gd name="connsiteX5023" fmla="*/ 2083370 w 4043559"/>
              <a:gd name="connsiteY5023" fmla="*/ 55840 h 5209445"/>
              <a:gd name="connsiteX5024" fmla="*/ 2072889 w 4043559"/>
              <a:gd name="connsiteY5024" fmla="*/ 60773 h 5209445"/>
              <a:gd name="connsiteX5025" fmla="*/ 2072458 w 4043559"/>
              <a:gd name="connsiteY5025" fmla="*/ 57134 h 5209445"/>
              <a:gd name="connsiteX5026" fmla="*/ 2082508 w 4043559"/>
              <a:gd name="connsiteY5026" fmla="*/ 48567 h 5209445"/>
              <a:gd name="connsiteX5027" fmla="*/ 2305431 w 4043559"/>
              <a:gd name="connsiteY5027" fmla="*/ 0 h 5209445"/>
              <a:gd name="connsiteX5028" fmla="*/ 2306725 w 4043559"/>
              <a:gd name="connsiteY5028" fmla="*/ 10913 h 5209445"/>
              <a:gd name="connsiteX5029" fmla="*/ 2303085 w 4043559"/>
              <a:gd name="connsiteY5029" fmla="*/ 11344 h 5209445"/>
              <a:gd name="connsiteX5030" fmla="*/ 2301792 w 4043559"/>
              <a:gd name="connsiteY5030" fmla="*/ 432 h 52094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</a:cxnLst>
            <a:rect l="l" t="t" r="r" b="b"/>
            <a:pathLst>
              <a:path w="4043559" h="5209445">
                <a:moveTo>
                  <a:pt x="1272356" y="5128256"/>
                </a:moveTo>
                <a:lnTo>
                  <a:pt x="1275001" y="5136006"/>
                </a:lnTo>
                <a:lnTo>
                  <a:pt x="1272546" y="5154155"/>
                </a:lnTo>
                <a:cubicBezTo>
                  <a:pt x="1260446" y="5152518"/>
                  <a:pt x="1236151" y="5159088"/>
                  <a:pt x="1199657" y="5173865"/>
                </a:cubicBezTo>
                <a:cubicBezTo>
                  <a:pt x="1185642" y="5181826"/>
                  <a:pt x="1176519" y="5185519"/>
                  <a:pt x="1172283" y="5184946"/>
                </a:cubicBezTo>
                <a:lnTo>
                  <a:pt x="1157766" y="5182983"/>
                </a:lnTo>
                <a:cubicBezTo>
                  <a:pt x="1152924" y="5182328"/>
                  <a:pt x="1150834" y="5179580"/>
                  <a:pt x="1151489" y="5174742"/>
                </a:cubicBezTo>
                <a:cubicBezTo>
                  <a:pt x="1171045" y="5157674"/>
                  <a:pt x="1192922" y="5150777"/>
                  <a:pt x="1217120" y="5154049"/>
                </a:cubicBezTo>
                <a:cubicBezTo>
                  <a:pt x="1230921" y="5152222"/>
                  <a:pt x="1245537" y="5144342"/>
                  <a:pt x="1260974" y="5130411"/>
                </a:cubicBezTo>
                <a:cubicBezTo>
                  <a:pt x="1263392" y="5130738"/>
                  <a:pt x="1267187" y="5130019"/>
                  <a:pt x="1272356" y="5128256"/>
                </a:cubicBezTo>
                <a:close/>
                <a:moveTo>
                  <a:pt x="1047017" y="5127349"/>
                </a:moveTo>
                <a:cubicBezTo>
                  <a:pt x="1027151" y="5137596"/>
                  <a:pt x="1004062" y="5144330"/>
                  <a:pt x="977755" y="5147547"/>
                </a:cubicBezTo>
                <a:cubicBezTo>
                  <a:pt x="961107" y="5161314"/>
                  <a:pt x="952703" y="5168801"/>
                  <a:pt x="952539" y="5170012"/>
                </a:cubicBezTo>
                <a:lnTo>
                  <a:pt x="952048" y="5173639"/>
                </a:lnTo>
                <a:cubicBezTo>
                  <a:pt x="977329" y="5159811"/>
                  <a:pt x="1000251" y="5154287"/>
                  <a:pt x="1020819" y="5157069"/>
                </a:cubicBezTo>
                <a:cubicBezTo>
                  <a:pt x="1021965" y="5148600"/>
                  <a:pt x="1036090" y="5144351"/>
                  <a:pt x="1063201" y="5144320"/>
                </a:cubicBezTo>
                <a:lnTo>
                  <a:pt x="1067811" y="5137553"/>
                </a:lnTo>
                <a:lnTo>
                  <a:pt x="1068793" y="5130294"/>
                </a:lnTo>
                <a:close/>
                <a:moveTo>
                  <a:pt x="797745" y="5112116"/>
                </a:moveTo>
                <a:lnTo>
                  <a:pt x="801373" y="5112605"/>
                </a:lnTo>
                <a:lnTo>
                  <a:pt x="800390" y="5119864"/>
                </a:lnTo>
                <a:cubicBezTo>
                  <a:pt x="799899" y="5123492"/>
                  <a:pt x="794567" y="5126468"/>
                  <a:pt x="784397" y="5128790"/>
                </a:cubicBezTo>
                <a:lnTo>
                  <a:pt x="781752" y="5121038"/>
                </a:lnTo>
                <a:close/>
                <a:moveTo>
                  <a:pt x="1178964" y="5108234"/>
                </a:moveTo>
                <a:lnTo>
                  <a:pt x="1197112" y="5110689"/>
                </a:lnTo>
                <a:lnTo>
                  <a:pt x="1196622" y="5114316"/>
                </a:lnTo>
                <a:cubicBezTo>
                  <a:pt x="1191682" y="5123505"/>
                  <a:pt x="1182558" y="5127201"/>
                  <a:pt x="1169251" y="5125400"/>
                </a:cubicBezTo>
                <a:lnTo>
                  <a:pt x="1166602" y="5117647"/>
                </a:lnTo>
                <a:cubicBezTo>
                  <a:pt x="1167092" y="5114020"/>
                  <a:pt x="1171215" y="5110881"/>
                  <a:pt x="1178964" y="5108234"/>
                </a:cubicBezTo>
                <a:close/>
                <a:moveTo>
                  <a:pt x="1350839" y="5094517"/>
                </a:moveTo>
                <a:lnTo>
                  <a:pt x="1350348" y="5098147"/>
                </a:lnTo>
                <a:cubicBezTo>
                  <a:pt x="1344426" y="5114595"/>
                  <a:pt x="1337233" y="5122246"/>
                  <a:pt x="1328764" y="5121100"/>
                </a:cubicBezTo>
                <a:cubicBezTo>
                  <a:pt x="1329091" y="5118683"/>
                  <a:pt x="1328044" y="5117308"/>
                  <a:pt x="1325623" y="5116981"/>
                </a:cubicBezTo>
                <a:cubicBezTo>
                  <a:pt x="1313376" y="5130107"/>
                  <a:pt x="1301504" y="5135893"/>
                  <a:pt x="1290013" y="5134339"/>
                </a:cubicBezTo>
                <a:cubicBezTo>
                  <a:pt x="1285498" y="5131267"/>
                  <a:pt x="1282034" y="5129566"/>
                  <a:pt x="1279613" y="5129239"/>
                </a:cubicBezTo>
                <a:lnTo>
                  <a:pt x="1281086" y="5118349"/>
                </a:lnTo>
                <a:cubicBezTo>
                  <a:pt x="1285924" y="5119003"/>
                  <a:pt x="1297632" y="5114427"/>
                  <a:pt x="1316207" y="5104618"/>
                </a:cubicBezTo>
                <a:cubicBezTo>
                  <a:pt x="1334453" y="5097230"/>
                  <a:pt x="1345998" y="5093861"/>
                  <a:pt x="1350839" y="5094517"/>
                </a:cubicBezTo>
                <a:close/>
                <a:moveTo>
                  <a:pt x="1059080" y="5084541"/>
                </a:moveTo>
                <a:lnTo>
                  <a:pt x="1019627" y="5095665"/>
                </a:lnTo>
                <a:lnTo>
                  <a:pt x="1024552" y="5102134"/>
                </a:lnTo>
                <a:lnTo>
                  <a:pt x="1058171" y="5096416"/>
                </a:lnTo>
                <a:lnTo>
                  <a:pt x="1062708" y="5085030"/>
                </a:lnTo>
                <a:close/>
                <a:moveTo>
                  <a:pt x="1393218" y="5081768"/>
                </a:moveTo>
                <a:lnTo>
                  <a:pt x="1396849" y="5082259"/>
                </a:lnTo>
                <a:cubicBezTo>
                  <a:pt x="1401605" y="5083519"/>
                  <a:pt x="1403699" y="5086266"/>
                  <a:pt x="1403126" y="5090503"/>
                </a:cubicBezTo>
                <a:cubicBezTo>
                  <a:pt x="1395704" y="5090728"/>
                  <a:pt x="1386416" y="5095634"/>
                  <a:pt x="1375264" y="5105215"/>
                </a:cubicBezTo>
                <a:lnTo>
                  <a:pt x="1368005" y="5104232"/>
                </a:lnTo>
                <a:lnTo>
                  <a:pt x="1369969" y="5089713"/>
                </a:lnTo>
                <a:cubicBezTo>
                  <a:pt x="1373369" y="5082781"/>
                  <a:pt x="1381121" y="5080132"/>
                  <a:pt x="1393218" y="5081768"/>
                </a:cubicBezTo>
                <a:close/>
                <a:moveTo>
                  <a:pt x="1415978" y="5077455"/>
                </a:moveTo>
                <a:lnTo>
                  <a:pt x="1423238" y="5078437"/>
                </a:lnTo>
                <a:cubicBezTo>
                  <a:pt x="1422747" y="5082067"/>
                  <a:pt x="1418629" y="5085205"/>
                  <a:pt x="1410879" y="5087854"/>
                </a:cubicBezTo>
                <a:lnTo>
                  <a:pt x="1408229" y="5080104"/>
                </a:lnTo>
                <a:close/>
                <a:moveTo>
                  <a:pt x="1008008" y="5068657"/>
                </a:moveTo>
                <a:lnTo>
                  <a:pt x="994565" y="5073042"/>
                </a:lnTo>
                <a:cubicBezTo>
                  <a:pt x="982334" y="5076932"/>
                  <a:pt x="971891" y="5080140"/>
                  <a:pt x="963233" y="5082665"/>
                </a:cubicBezTo>
                <a:lnTo>
                  <a:pt x="943544" y="5087946"/>
                </a:lnTo>
                <a:lnTo>
                  <a:pt x="944700" y="5091334"/>
                </a:lnTo>
                <a:lnTo>
                  <a:pt x="943718" y="5098591"/>
                </a:lnTo>
                <a:cubicBezTo>
                  <a:pt x="925963" y="5102350"/>
                  <a:pt x="916675" y="5107255"/>
                  <a:pt x="915857" y="5113304"/>
                </a:cubicBezTo>
                <a:lnTo>
                  <a:pt x="918506" y="5121053"/>
                </a:lnTo>
                <a:cubicBezTo>
                  <a:pt x="930374" y="5115267"/>
                  <a:pt x="951924" y="5110790"/>
                  <a:pt x="983155" y="5107623"/>
                </a:cubicBezTo>
                <a:lnTo>
                  <a:pt x="987768" y="5100855"/>
                </a:lnTo>
                <a:lnTo>
                  <a:pt x="987963" y="5099417"/>
                </a:lnTo>
                <a:lnTo>
                  <a:pt x="985774" y="5095034"/>
                </a:lnTo>
                <a:lnTo>
                  <a:pt x="978348" y="5088492"/>
                </a:lnTo>
                <a:lnTo>
                  <a:pt x="979329" y="5081234"/>
                </a:lnTo>
                <a:lnTo>
                  <a:pt x="999843" y="5084008"/>
                </a:lnTo>
                <a:lnTo>
                  <a:pt x="1001749" y="5082738"/>
                </a:lnTo>
                <a:close/>
                <a:moveTo>
                  <a:pt x="1036402" y="5059393"/>
                </a:moveTo>
                <a:lnTo>
                  <a:pt x="1032128" y="5060788"/>
                </a:lnTo>
                <a:lnTo>
                  <a:pt x="1032922" y="5061830"/>
                </a:lnTo>
                <a:close/>
                <a:moveTo>
                  <a:pt x="1470233" y="5058921"/>
                </a:moveTo>
                <a:lnTo>
                  <a:pt x="1477492" y="5059903"/>
                </a:lnTo>
                <a:cubicBezTo>
                  <a:pt x="1482248" y="5061163"/>
                  <a:pt x="1484341" y="5063910"/>
                  <a:pt x="1483768" y="5068143"/>
                </a:cubicBezTo>
                <a:cubicBezTo>
                  <a:pt x="1475905" y="5067080"/>
                  <a:pt x="1456938" y="5070673"/>
                  <a:pt x="1426869" y="5078928"/>
                </a:cubicBezTo>
                <a:lnTo>
                  <a:pt x="1427850" y="5071670"/>
                </a:lnTo>
                <a:cubicBezTo>
                  <a:pt x="1450056" y="5062351"/>
                  <a:pt x="1464181" y="5058103"/>
                  <a:pt x="1470233" y="5058921"/>
                </a:cubicBezTo>
                <a:close/>
                <a:moveTo>
                  <a:pt x="1252644" y="5055364"/>
                </a:moveTo>
                <a:lnTo>
                  <a:pt x="1256272" y="5055854"/>
                </a:lnTo>
                <a:cubicBezTo>
                  <a:pt x="1265460" y="5060794"/>
                  <a:pt x="1269811" y="5065077"/>
                  <a:pt x="1269320" y="5068708"/>
                </a:cubicBezTo>
                <a:lnTo>
                  <a:pt x="1268829" y="5072339"/>
                </a:lnTo>
                <a:cubicBezTo>
                  <a:pt x="1256728" y="5070703"/>
                  <a:pt x="1249863" y="5075932"/>
                  <a:pt x="1248226" y="5088032"/>
                </a:cubicBezTo>
                <a:lnTo>
                  <a:pt x="1244595" y="5087541"/>
                </a:lnTo>
                <a:cubicBezTo>
                  <a:pt x="1239757" y="5086887"/>
                  <a:pt x="1237664" y="5084139"/>
                  <a:pt x="1238318" y="5079299"/>
                </a:cubicBezTo>
                <a:cubicBezTo>
                  <a:pt x="1242552" y="5079871"/>
                  <a:pt x="1247328" y="5071892"/>
                  <a:pt x="1252644" y="5055364"/>
                </a:cubicBezTo>
                <a:close/>
                <a:moveTo>
                  <a:pt x="1132597" y="5051088"/>
                </a:moveTo>
                <a:lnTo>
                  <a:pt x="1126184" y="5052959"/>
                </a:lnTo>
                <a:cubicBezTo>
                  <a:pt x="1109535" y="5066725"/>
                  <a:pt x="1101131" y="5074213"/>
                  <a:pt x="1100967" y="5075423"/>
                </a:cubicBezTo>
                <a:lnTo>
                  <a:pt x="1100477" y="5079050"/>
                </a:lnTo>
                <a:lnTo>
                  <a:pt x="1128607" y="5067757"/>
                </a:lnTo>
                <a:lnTo>
                  <a:pt x="1113351" y="5071825"/>
                </a:lnTo>
                <a:lnTo>
                  <a:pt x="1113350" y="5064501"/>
                </a:lnTo>
                <a:cubicBezTo>
                  <a:pt x="1117013" y="5064501"/>
                  <a:pt x="1121896" y="5061752"/>
                  <a:pt x="1128000" y="5056259"/>
                </a:cubicBezTo>
                <a:close/>
                <a:moveTo>
                  <a:pt x="1175616" y="5049847"/>
                </a:moveTo>
                <a:lnTo>
                  <a:pt x="1171956" y="5049847"/>
                </a:lnTo>
                <a:lnTo>
                  <a:pt x="1138340" y="5064428"/>
                </a:lnTo>
                <a:lnTo>
                  <a:pt x="1169248" y="5062479"/>
                </a:lnTo>
                <a:lnTo>
                  <a:pt x="1173305" y="5059103"/>
                </a:lnTo>
                <a:close/>
                <a:moveTo>
                  <a:pt x="1495445" y="5036460"/>
                </a:moveTo>
                <a:lnTo>
                  <a:pt x="1502213" y="5041068"/>
                </a:lnTo>
                <a:lnTo>
                  <a:pt x="1528114" y="5040878"/>
                </a:lnTo>
                <a:lnTo>
                  <a:pt x="1527623" y="5044505"/>
                </a:lnTo>
                <a:cubicBezTo>
                  <a:pt x="1527132" y="5048137"/>
                  <a:pt x="1519219" y="5051992"/>
                  <a:pt x="1503880" y="5056080"/>
                </a:cubicBezTo>
                <a:cubicBezTo>
                  <a:pt x="1502571" y="5065760"/>
                  <a:pt x="1499496" y="5070271"/>
                  <a:pt x="1494658" y="5069616"/>
                </a:cubicBezTo>
                <a:cubicBezTo>
                  <a:pt x="1488606" y="5068798"/>
                  <a:pt x="1485077" y="5058464"/>
                  <a:pt x="1484065" y="5038614"/>
                </a:cubicBezTo>
                <a:cubicBezTo>
                  <a:pt x="1491326" y="5039596"/>
                  <a:pt x="1495118" y="5038877"/>
                  <a:pt x="1495445" y="5036460"/>
                </a:cubicBezTo>
                <a:close/>
                <a:moveTo>
                  <a:pt x="1212356" y="5035048"/>
                </a:moveTo>
                <a:lnTo>
                  <a:pt x="1212244" y="5035198"/>
                </a:lnTo>
                <a:lnTo>
                  <a:pt x="1212243" y="5038858"/>
                </a:lnTo>
                <a:lnTo>
                  <a:pt x="1217174" y="5036060"/>
                </a:lnTo>
                <a:lnTo>
                  <a:pt x="1217222" y="5035706"/>
                </a:lnTo>
                <a:close/>
                <a:moveTo>
                  <a:pt x="1420783" y="5033668"/>
                </a:moveTo>
                <a:lnTo>
                  <a:pt x="1423430" y="5041417"/>
                </a:lnTo>
                <a:lnTo>
                  <a:pt x="1420975" y="5059565"/>
                </a:lnTo>
                <a:cubicBezTo>
                  <a:pt x="1408874" y="5057928"/>
                  <a:pt x="1384579" y="5064499"/>
                  <a:pt x="1348085" y="5079276"/>
                </a:cubicBezTo>
                <a:cubicBezTo>
                  <a:pt x="1334071" y="5087237"/>
                  <a:pt x="1324948" y="5090929"/>
                  <a:pt x="1320712" y="5090356"/>
                </a:cubicBezTo>
                <a:lnTo>
                  <a:pt x="1306194" y="5088393"/>
                </a:lnTo>
                <a:cubicBezTo>
                  <a:pt x="1301353" y="5087739"/>
                  <a:pt x="1299263" y="5084990"/>
                  <a:pt x="1299918" y="5080152"/>
                </a:cubicBezTo>
                <a:cubicBezTo>
                  <a:pt x="1319474" y="5063085"/>
                  <a:pt x="1341351" y="5056188"/>
                  <a:pt x="1365548" y="5059460"/>
                </a:cubicBezTo>
                <a:cubicBezTo>
                  <a:pt x="1379349" y="5057632"/>
                  <a:pt x="1393965" y="5049753"/>
                  <a:pt x="1409403" y="5035823"/>
                </a:cubicBezTo>
                <a:cubicBezTo>
                  <a:pt x="1411821" y="5036150"/>
                  <a:pt x="1415615" y="5035430"/>
                  <a:pt x="1420783" y="5033668"/>
                </a:cubicBezTo>
                <a:close/>
                <a:moveTo>
                  <a:pt x="946173" y="5017526"/>
                </a:moveTo>
                <a:lnTo>
                  <a:pt x="949801" y="5018017"/>
                </a:lnTo>
                <a:lnTo>
                  <a:pt x="948819" y="5025276"/>
                </a:lnTo>
                <a:cubicBezTo>
                  <a:pt x="948328" y="5028904"/>
                  <a:pt x="942996" y="5031879"/>
                  <a:pt x="932825" y="5034202"/>
                </a:cubicBezTo>
                <a:lnTo>
                  <a:pt x="930181" y="5026449"/>
                </a:lnTo>
                <a:close/>
                <a:moveTo>
                  <a:pt x="1327392" y="5013645"/>
                </a:moveTo>
                <a:lnTo>
                  <a:pt x="1345541" y="5016099"/>
                </a:lnTo>
                <a:lnTo>
                  <a:pt x="1345050" y="5019727"/>
                </a:lnTo>
                <a:cubicBezTo>
                  <a:pt x="1340110" y="5028916"/>
                  <a:pt x="1330986" y="5032612"/>
                  <a:pt x="1317679" y="5030812"/>
                </a:cubicBezTo>
                <a:lnTo>
                  <a:pt x="1315030" y="5023059"/>
                </a:lnTo>
                <a:cubicBezTo>
                  <a:pt x="1315521" y="5019431"/>
                  <a:pt x="1319643" y="5016291"/>
                  <a:pt x="1327392" y="5013645"/>
                </a:cubicBezTo>
                <a:close/>
                <a:moveTo>
                  <a:pt x="1051670" y="5008202"/>
                </a:moveTo>
                <a:lnTo>
                  <a:pt x="1049530" y="5009806"/>
                </a:lnTo>
                <a:lnTo>
                  <a:pt x="1050747" y="5009493"/>
                </a:lnTo>
                <a:close/>
                <a:moveTo>
                  <a:pt x="1985172" y="4995507"/>
                </a:moveTo>
                <a:lnTo>
                  <a:pt x="1992431" y="4996489"/>
                </a:lnTo>
                <a:lnTo>
                  <a:pt x="1991938" y="5000120"/>
                </a:lnTo>
                <a:lnTo>
                  <a:pt x="1984681" y="4999138"/>
                </a:lnTo>
                <a:close/>
                <a:moveTo>
                  <a:pt x="1564407" y="4982866"/>
                </a:moveTo>
                <a:lnTo>
                  <a:pt x="1571666" y="4983848"/>
                </a:lnTo>
                <a:cubicBezTo>
                  <a:pt x="1571175" y="4987479"/>
                  <a:pt x="1567056" y="4990616"/>
                  <a:pt x="1559308" y="4993264"/>
                </a:cubicBezTo>
                <a:lnTo>
                  <a:pt x="1556657" y="4985515"/>
                </a:lnTo>
                <a:close/>
                <a:moveTo>
                  <a:pt x="2016664" y="4981287"/>
                </a:moveTo>
                <a:lnTo>
                  <a:pt x="2027554" y="4982759"/>
                </a:lnTo>
                <a:cubicBezTo>
                  <a:pt x="2024151" y="4989690"/>
                  <a:pt x="2016398" y="4992339"/>
                  <a:pt x="2004301" y="4990703"/>
                </a:cubicBezTo>
                <a:lnTo>
                  <a:pt x="1997043" y="4989721"/>
                </a:lnTo>
                <a:lnTo>
                  <a:pt x="1998025" y="4982463"/>
                </a:lnTo>
                <a:close/>
                <a:moveTo>
                  <a:pt x="1743541" y="4970133"/>
                </a:moveTo>
                <a:lnTo>
                  <a:pt x="1741978" y="4981693"/>
                </a:lnTo>
                <a:lnTo>
                  <a:pt x="1743158" y="4981255"/>
                </a:lnTo>
                <a:lnTo>
                  <a:pt x="1744561" y="4985364"/>
                </a:lnTo>
                <a:lnTo>
                  <a:pt x="1750800" y="4971115"/>
                </a:lnTo>
                <a:close/>
                <a:moveTo>
                  <a:pt x="1618661" y="4964332"/>
                </a:moveTo>
                <a:lnTo>
                  <a:pt x="1625920" y="4965313"/>
                </a:lnTo>
                <a:cubicBezTo>
                  <a:pt x="1630676" y="4966573"/>
                  <a:pt x="1632769" y="4969321"/>
                  <a:pt x="1632197" y="4973554"/>
                </a:cubicBezTo>
                <a:cubicBezTo>
                  <a:pt x="1624333" y="4972490"/>
                  <a:pt x="1605367" y="4976085"/>
                  <a:pt x="1575297" y="4984339"/>
                </a:cubicBezTo>
                <a:lnTo>
                  <a:pt x="1576279" y="4977080"/>
                </a:lnTo>
                <a:cubicBezTo>
                  <a:pt x="1598484" y="4967762"/>
                  <a:pt x="1612609" y="4963514"/>
                  <a:pt x="1618661" y="4964332"/>
                </a:cubicBezTo>
                <a:close/>
                <a:moveTo>
                  <a:pt x="1817029" y="4954286"/>
                </a:moveTo>
                <a:lnTo>
                  <a:pt x="1800890" y="4964209"/>
                </a:lnTo>
                <a:lnTo>
                  <a:pt x="1803090" y="4967098"/>
                </a:lnTo>
                <a:lnTo>
                  <a:pt x="1806721" y="4967590"/>
                </a:lnTo>
                <a:lnTo>
                  <a:pt x="1823675" y="4959821"/>
                </a:lnTo>
                <a:lnTo>
                  <a:pt x="1824291" y="4955267"/>
                </a:lnTo>
                <a:close/>
                <a:moveTo>
                  <a:pt x="1158077" y="4953781"/>
                </a:moveTo>
                <a:lnTo>
                  <a:pt x="1156605" y="4964671"/>
                </a:lnTo>
                <a:cubicBezTo>
                  <a:pt x="1152973" y="4964180"/>
                  <a:pt x="1147808" y="4965946"/>
                  <a:pt x="1141106" y="4969966"/>
                </a:cubicBezTo>
                <a:lnTo>
                  <a:pt x="1133844" y="4968985"/>
                </a:lnTo>
                <a:lnTo>
                  <a:pt x="1134335" y="4965357"/>
                </a:lnTo>
                <a:cubicBezTo>
                  <a:pt x="1134908" y="4961120"/>
                  <a:pt x="1142824" y="4957264"/>
                  <a:pt x="1158077" y="4953781"/>
                </a:cubicBezTo>
                <a:close/>
                <a:moveTo>
                  <a:pt x="1799519" y="4951108"/>
                </a:moveTo>
                <a:lnTo>
                  <a:pt x="1797795" y="4951599"/>
                </a:lnTo>
                <a:lnTo>
                  <a:pt x="1797746" y="4951958"/>
                </a:lnTo>
                <a:lnTo>
                  <a:pt x="1798881" y="4951831"/>
                </a:lnTo>
                <a:close/>
                <a:moveTo>
                  <a:pt x="1842530" y="4947305"/>
                </a:moveTo>
                <a:lnTo>
                  <a:pt x="1836160" y="4949482"/>
                </a:lnTo>
                <a:lnTo>
                  <a:pt x="1836928" y="4951731"/>
                </a:lnTo>
                <a:close/>
                <a:moveTo>
                  <a:pt x="1574525" y="4943664"/>
                </a:moveTo>
                <a:cubicBezTo>
                  <a:pt x="1579281" y="4944924"/>
                  <a:pt x="1581375" y="4947669"/>
                  <a:pt x="1580802" y="4951905"/>
                </a:cubicBezTo>
                <a:lnTo>
                  <a:pt x="1580310" y="4955533"/>
                </a:lnTo>
                <a:cubicBezTo>
                  <a:pt x="1579493" y="4961584"/>
                  <a:pt x="1569159" y="4965113"/>
                  <a:pt x="1549313" y="4966126"/>
                </a:cubicBezTo>
                <a:cubicBezTo>
                  <a:pt x="1549067" y="4967941"/>
                  <a:pt x="1538239" y="4975101"/>
                  <a:pt x="1516839" y="4987605"/>
                </a:cubicBezTo>
                <a:lnTo>
                  <a:pt x="1509577" y="4986624"/>
                </a:lnTo>
                <a:lnTo>
                  <a:pt x="1517081" y="4979396"/>
                </a:lnTo>
                <a:lnTo>
                  <a:pt x="1500683" y="4983919"/>
                </a:lnTo>
                <a:lnTo>
                  <a:pt x="1492633" y="4988030"/>
                </a:lnTo>
                <a:lnTo>
                  <a:pt x="1501827" y="4989272"/>
                </a:lnTo>
                <a:lnTo>
                  <a:pt x="1518218" y="4996449"/>
                </a:lnTo>
                <a:lnTo>
                  <a:pt x="1518397" y="4995123"/>
                </a:lnTo>
                <a:cubicBezTo>
                  <a:pt x="1521797" y="4988192"/>
                  <a:pt x="1529550" y="4985542"/>
                  <a:pt x="1541647" y="4987179"/>
                </a:cubicBezTo>
                <a:lnTo>
                  <a:pt x="1545278" y="4987671"/>
                </a:lnTo>
                <a:cubicBezTo>
                  <a:pt x="1550034" y="4988929"/>
                  <a:pt x="1552127" y="4991678"/>
                  <a:pt x="1551553" y="4995914"/>
                </a:cubicBezTo>
                <a:cubicBezTo>
                  <a:pt x="1544132" y="4996138"/>
                  <a:pt x="1534845" y="5001045"/>
                  <a:pt x="1523692" y="5010626"/>
                </a:cubicBezTo>
                <a:lnTo>
                  <a:pt x="1518408" y="5009911"/>
                </a:lnTo>
                <a:lnTo>
                  <a:pt x="1490150" y="5020957"/>
                </a:lnTo>
                <a:lnTo>
                  <a:pt x="1489365" y="5020851"/>
                </a:lnTo>
                <a:lnTo>
                  <a:pt x="1488940" y="5021632"/>
                </a:lnTo>
                <a:cubicBezTo>
                  <a:pt x="1485343" y="5025457"/>
                  <a:pt x="1481427" y="5027084"/>
                  <a:pt x="1477192" y="5026510"/>
                </a:cubicBezTo>
                <a:cubicBezTo>
                  <a:pt x="1477520" y="5024094"/>
                  <a:pt x="1476473" y="5022719"/>
                  <a:pt x="1474051" y="5022392"/>
                </a:cubicBezTo>
                <a:cubicBezTo>
                  <a:pt x="1461804" y="5035518"/>
                  <a:pt x="1449933" y="5041304"/>
                  <a:pt x="1438441" y="5039750"/>
                </a:cubicBezTo>
                <a:cubicBezTo>
                  <a:pt x="1433927" y="5036677"/>
                  <a:pt x="1430462" y="5034977"/>
                  <a:pt x="1428042" y="5034649"/>
                </a:cubicBezTo>
                <a:lnTo>
                  <a:pt x="1429515" y="5023760"/>
                </a:lnTo>
                <a:cubicBezTo>
                  <a:pt x="1434353" y="5024414"/>
                  <a:pt x="1446060" y="5019839"/>
                  <a:pt x="1464635" y="5010030"/>
                </a:cubicBezTo>
                <a:lnTo>
                  <a:pt x="1482716" y="5003501"/>
                </a:lnTo>
                <a:lnTo>
                  <a:pt x="1486169" y="4991330"/>
                </a:lnTo>
                <a:lnTo>
                  <a:pt x="1457647" y="5005895"/>
                </a:lnTo>
                <a:cubicBezTo>
                  <a:pt x="1444827" y="5015664"/>
                  <a:pt x="1436280" y="5020545"/>
                  <a:pt x="1432006" y="5020545"/>
                </a:cubicBezTo>
                <a:lnTo>
                  <a:pt x="1426083" y="5020546"/>
                </a:lnTo>
                <a:lnTo>
                  <a:pt x="1415593" y="5025660"/>
                </a:lnTo>
                <a:lnTo>
                  <a:pt x="1412944" y="5017906"/>
                </a:lnTo>
                <a:lnTo>
                  <a:pt x="1413156" y="5016344"/>
                </a:lnTo>
                <a:lnTo>
                  <a:pt x="1410031" y="5013220"/>
                </a:lnTo>
                <a:cubicBezTo>
                  <a:pt x="1427123" y="4993686"/>
                  <a:pt x="1447880" y="4983918"/>
                  <a:pt x="1472297" y="4983918"/>
                </a:cubicBezTo>
                <a:cubicBezTo>
                  <a:pt x="1485728" y="4980257"/>
                  <a:pt x="1499156" y="4970490"/>
                  <a:pt x="1512588" y="4954615"/>
                </a:cubicBezTo>
                <a:cubicBezTo>
                  <a:pt x="1515027" y="4954615"/>
                  <a:pt x="1518691" y="4953394"/>
                  <a:pt x="1523577" y="4950956"/>
                </a:cubicBezTo>
                <a:lnTo>
                  <a:pt x="1527237" y="4958279"/>
                </a:lnTo>
                <a:lnTo>
                  <a:pt x="1527237" y="4969612"/>
                </a:lnTo>
                <a:lnTo>
                  <a:pt x="1529765" y="4967177"/>
                </a:lnTo>
                <a:cubicBezTo>
                  <a:pt x="1540589" y="4960018"/>
                  <a:pt x="1555509" y="4952181"/>
                  <a:pt x="1574525" y="4943664"/>
                </a:cubicBezTo>
                <a:close/>
                <a:moveTo>
                  <a:pt x="1446659" y="4943630"/>
                </a:moveTo>
                <a:lnTo>
                  <a:pt x="1446659" y="4947290"/>
                </a:lnTo>
                <a:lnTo>
                  <a:pt x="1431687" y="4955847"/>
                </a:lnTo>
                <a:lnTo>
                  <a:pt x="1462690" y="4950713"/>
                </a:lnTo>
                <a:lnTo>
                  <a:pt x="1468476" y="4962584"/>
                </a:lnTo>
                <a:cubicBezTo>
                  <a:pt x="1441612" y="4983590"/>
                  <a:pt x="1424245" y="4993563"/>
                  <a:pt x="1416381" y="4992499"/>
                </a:cubicBezTo>
                <a:cubicBezTo>
                  <a:pt x="1416708" y="4990079"/>
                  <a:pt x="1415660" y="4988707"/>
                  <a:pt x="1413243" y="4988380"/>
                </a:cubicBezTo>
                <a:lnTo>
                  <a:pt x="1417853" y="4981610"/>
                </a:lnTo>
                <a:lnTo>
                  <a:pt x="1419326" y="4970723"/>
                </a:lnTo>
                <a:lnTo>
                  <a:pt x="1413502" y="4969936"/>
                </a:lnTo>
                <a:lnTo>
                  <a:pt x="1417748" y="4974120"/>
                </a:lnTo>
                <a:lnTo>
                  <a:pt x="1417257" y="4977750"/>
                </a:lnTo>
                <a:cubicBezTo>
                  <a:pt x="1405158" y="4976114"/>
                  <a:pt x="1398291" y="4981344"/>
                  <a:pt x="1396654" y="4993444"/>
                </a:cubicBezTo>
                <a:lnTo>
                  <a:pt x="1393023" y="4992953"/>
                </a:lnTo>
                <a:cubicBezTo>
                  <a:pt x="1388185" y="4992298"/>
                  <a:pt x="1386093" y="4989550"/>
                  <a:pt x="1386747" y="4984709"/>
                </a:cubicBezTo>
                <a:cubicBezTo>
                  <a:pt x="1390980" y="4985281"/>
                  <a:pt x="1395756" y="4977304"/>
                  <a:pt x="1401074" y="4960775"/>
                </a:cubicBezTo>
                <a:lnTo>
                  <a:pt x="1404700" y="4961266"/>
                </a:lnTo>
                <a:lnTo>
                  <a:pt x="1412213" y="4968665"/>
                </a:lnTo>
                <a:lnTo>
                  <a:pt x="1412558" y="4966111"/>
                </a:lnTo>
                <a:lnTo>
                  <a:pt x="1420369" y="4960640"/>
                </a:lnTo>
                <a:lnTo>
                  <a:pt x="1417357" y="4954615"/>
                </a:lnTo>
                <a:cubicBezTo>
                  <a:pt x="1417357" y="4950955"/>
                  <a:pt x="1421021" y="4947291"/>
                  <a:pt x="1428344" y="4943631"/>
                </a:cubicBezTo>
                <a:close/>
                <a:moveTo>
                  <a:pt x="1643873" y="4941870"/>
                </a:moveTo>
                <a:lnTo>
                  <a:pt x="1650641" y="4946480"/>
                </a:lnTo>
                <a:lnTo>
                  <a:pt x="1676543" y="4946289"/>
                </a:lnTo>
                <a:lnTo>
                  <a:pt x="1676052" y="4949916"/>
                </a:lnTo>
                <a:cubicBezTo>
                  <a:pt x="1675561" y="4953547"/>
                  <a:pt x="1667648" y="4957404"/>
                  <a:pt x="1652308" y="4961492"/>
                </a:cubicBezTo>
                <a:cubicBezTo>
                  <a:pt x="1650999" y="4971170"/>
                  <a:pt x="1647924" y="4975681"/>
                  <a:pt x="1643086" y="4975028"/>
                </a:cubicBezTo>
                <a:cubicBezTo>
                  <a:pt x="1637035" y="4974208"/>
                  <a:pt x="1633506" y="4963875"/>
                  <a:pt x="1632493" y="4944025"/>
                </a:cubicBezTo>
                <a:cubicBezTo>
                  <a:pt x="1639755" y="4945007"/>
                  <a:pt x="1643546" y="4944288"/>
                  <a:pt x="1643873" y="4941870"/>
                </a:cubicBezTo>
                <a:close/>
                <a:moveTo>
                  <a:pt x="1606017" y="4929444"/>
                </a:moveTo>
                <a:lnTo>
                  <a:pt x="1613276" y="4930425"/>
                </a:lnTo>
                <a:lnTo>
                  <a:pt x="1612785" y="4934053"/>
                </a:lnTo>
                <a:lnTo>
                  <a:pt x="1605526" y="4933071"/>
                </a:lnTo>
                <a:close/>
                <a:moveTo>
                  <a:pt x="2572512" y="4916014"/>
                </a:moveTo>
                <a:lnTo>
                  <a:pt x="2571531" y="4923273"/>
                </a:lnTo>
                <a:lnTo>
                  <a:pt x="2556519" y="4924940"/>
                </a:lnTo>
                <a:cubicBezTo>
                  <a:pt x="2557010" y="4921309"/>
                  <a:pt x="2562339" y="4918335"/>
                  <a:pt x="2572512" y="4916014"/>
                </a:cubicBezTo>
                <a:close/>
                <a:moveTo>
                  <a:pt x="2539353" y="4915226"/>
                </a:moveTo>
                <a:lnTo>
                  <a:pt x="2546611" y="4916208"/>
                </a:lnTo>
                <a:cubicBezTo>
                  <a:pt x="2546284" y="4918626"/>
                  <a:pt x="2547003" y="4922420"/>
                  <a:pt x="2548769" y="4927586"/>
                </a:cubicBezTo>
                <a:lnTo>
                  <a:pt x="2541020" y="4930234"/>
                </a:lnTo>
                <a:lnTo>
                  <a:pt x="2538371" y="4922485"/>
                </a:lnTo>
                <a:close/>
                <a:moveTo>
                  <a:pt x="2428499" y="4915016"/>
                </a:moveTo>
                <a:lnTo>
                  <a:pt x="2432130" y="4915508"/>
                </a:lnTo>
                <a:cubicBezTo>
                  <a:pt x="2441314" y="4920448"/>
                  <a:pt x="2445666" y="4924729"/>
                  <a:pt x="2445175" y="4928360"/>
                </a:cubicBezTo>
                <a:lnTo>
                  <a:pt x="2444684" y="4931988"/>
                </a:lnTo>
                <a:lnTo>
                  <a:pt x="2441053" y="4931497"/>
                </a:lnTo>
                <a:cubicBezTo>
                  <a:pt x="2431864" y="4926560"/>
                  <a:pt x="2427517" y="4922275"/>
                  <a:pt x="2428008" y="4918647"/>
                </a:cubicBezTo>
                <a:close/>
                <a:moveTo>
                  <a:pt x="1826551" y="4911222"/>
                </a:moveTo>
                <a:lnTo>
                  <a:pt x="1825569" y="4918481"/>
                </a:lnTo>
                <a:lnTo>
                  <a:pt x="1829200" y="4918971"/>
                </a:lnTo>
                <a:lnTo>
                  <a:pt x="1830182" y="4911713"/>
                </a:lnTo>
                <a:close/>
                <a:moveTo>
                  <a:pt x="1252535" y="4906999"/>
                </a:moveTo>
                <a:lnTo>
                  <a:pt x="1252535" y="4917989"/>
                </a:lnTo>
                <a:cubicBezTo>
                  <a:pt x="1248870" y="4917988"/>
                  <a:pt x="1243988" y="4920431"/>
                  <a:pt x="1237885" y="4925313"/>
                </a:cubicBezTo>
                <a:lnTo>
                  <a:pt x="1230557" y="4925313"/>
                </a:lnTo>
                <a:lnTo>
                  <a:pt x="1230557" y="4921652"/>
                </a:lnTo>
                <a:cubicBezTo>
                  <a:pt x="1230558" y="4917377"/>
                  <a:pt x="1237885" y="4912495"/>
                  <a:pt x="1252535" y="4906999"/>
                </a:cubicBezTo>
                <a:close/>
                <a:moveTo>
                  <a:pt x="1795847" y="4892283"/>
                </a:moveTo>
                <a:lnTo>
                  <a:pt x="1799477" y="4892774"/>
                </a:lnTo>
                <a:lnTo>
                  <a:pt x="1798986" y="4896405"/>
                </a:lnTo>
                <a:cubicBezTo>
                  <a:pt x="1798332" y="4901242"/>
                  <a:pt x="1795584" y="4903336"/>
                  <a:pt x="1790746" y="4902682"/>
                </a:cubicBezTo>
                <a:lnTo>
                  <a:pt x="1787115" y="4902191"/>
                </a:lnTo>
                <a:lnTo>
                  <a:pt x="1787605" y="4898563"/>
                </a:lnTo>
                <a:cubicBezTo>
                  <a:pt x="1788865" y="4893803"/>
                  <a:pt x="1791613" y="4891710"/>
                  <a:pt x="1795847" y="4892283"/>
                </a:cubicBezTo>
                <a:close/>
                <a:moveTo>
                  <a:pt x="1722270" y="4889726"/>
                </a:moveTo>
                <a:cubicBezTo>
                  <a:pt x="1717351" y="4889673"/>
                  <a:pt x="1714604" y="4891767"/>
                  <a:pt x="1714031" y="4896003"/>
                </a:cubicBezTo>
                <a:lnTo>
                  <a:pt x="1713540" y="4899630"/>
                </a:lnTo>
                <a:cubicBezTo>
                  <a:pt x="1715960" y="4899959"/>
                  <a:pt x="1719424" y="4901659"/>
                  <a:pt x="1723938" y="4904735"/>
                </a:cubicBezTo>
                <a:lnTo>
                  <a:pt x="1728550" y="4897967"/>
                </a:lnTo>
                <a:lnTo>
                  <a:pt x="1728774" y="4896323"/>
                </a:lnTo>
                <a:lnTo>
                  <a:pt x="1721362" y="4899675"/>
                </a:lnTo>
                <a:lnTo>
                  <a:pt x="1721361" y="4896014"/>
                </a:lnTo>
                <a:lnTo>
                  <a:pt x="1726163" y="4890253"/>
                </a:lnTo>
                <a:close/>
                <a:moveTo>
                  <a:pt x="2035597" y="4887663"/>
                </a:moveTo>
                <a:lnTo>
                  <a:pt x="2032960" y="4891194"/>
                </a:lnTo>
                <a:lnTo>
                  <a:pt x="2046595" y="4896626"/>
                </a:lnTo>
                <a:lnTo>
                  <a:pt x="2053342" y="4893145"/>
                </a:lnTo>
                <a:close/>
                <a:moveTo>
                  <a:pt x="2165093" y="4886697"/>
                </a:moveTo>
                <a:lnTo>
                  <a:pt x="2175983" y="4888170"/>
                </a:lnTo>
                <a:cubicBezTo>
                  <a:pt x="2172580" y="4895101"/>
                  <a:pt x="2164827" y="4897750"/>
                  <a:pt x="2152730" y="4896114"/>
                </a:cubicBezTo>
                <a:lnTo>
                  <a:pt x="2145472" y="4895132"/>
                </a:lnTo>
                <a:lnTo>
                  <a:pt x="2146454" y="4887874"/>
                </a:lnTo>
                <a:close/>
                <a:moveTo>
                  <a:pt x="2006562" y="4883737"/>
                </a:moveTo>
                <a:lnTo>
                  <a:pt x="2003935" y="4894236"/>
                </a:lnTo>
                <a:lnTo>
                  <a:pt x="2009316" y="4898980"/>
                </a:lnTo>
                <a:lnTo>
                  <a:pt x="2016026" y="4896096"/>
                </a:lnTo>
                <a:lnTo>
                  <a:pt x="2015976" y="4896098"/>
                </a:lnTo>
                <a:cubicBezTo>
                  <a:pt x="2014210" y="4890930"/>
                  <a:pt x="2013494" y="4887138"/>
                  <a:pt x="2013821" y="4884717"/>
                </a:cubicBezTo>
                <a:close/>
                <a:moveTo>
                  <a:pt x="1494274" y="4881361"/>
                </a:moveTo>
                <a:lnTo>
                  <a:pt x="1497935" y="4881361"/>
                </a:lnTo>
                <a:cubicBezTo>
                  <a:pt x="1507702" y="4885025"/>
                  <a:pt x="1512588" y="4888686"/>
                  <a:pt x="1512588" y="4892350"/>
                </a:cubicBezTo>
                <a:lnTo>
                  <a:pt x="1512589" y="4896014"/>
                </a:lnTo>
                <a:cubicBezTo>
                  <a:pt x="1500377" y="4896015"/>
                  <a:pt x="1494274" y="4902118"/>
                  <a:pt x="1494275" y="4914328"/>
                </a:cubicBezTo>
                <a:lnTo>
                  <a:pt x="1490611" y="4914328"/>
                </a:lnTo>
                <a:cubicBezTo>
                  <a:pt x="1485729" y="4914327"/>
                  <a:pt x="1483286" y="4911885"/>
                  <a:pt x="1483286" y="4907000"/>
                </a:cubicBezTo>
                <a:cubicBezTo>
                  <a:pt x="1487557" y="4906999"/>
                  <a:pt x="1491222" y="4898453"/>
                  <a:pt x="1494274" y="4881361"/>
                </a:cubicBezTo>
                <a:close/>
                <a:moveTo>
                  <a:pt x="2137632" y="4879373"/>
                </a:moveTo>
                <a:lnTo>
                  <a:pt x="2144893" y="4880357"/>
                </a:lnTo>
                <a:lnTo>
                  <a:pt x="2144403" y="4883984"/>
                </a:lnTo>
                <a:cubicBezTo>
                  <a:pt x="2143666" y="4889430"/>
                  <a:pt x="2137125" y="4892240"/>
                  <a:pt x="2124782" y="4892419"/>
                </a:cubicBezTo>
                <a:lnTo>
                  <a:pt x="2125273" y="4888788"/>
                </a:lnTo>
                <a:cubicBezTo>
                  <a:pt x="2125764" y="4885160"/>
                  <a:pt x="2129883" y="4882020"/>
                  <a:pt x="2137632" y="4879373"/>
                </a:cubicBezTo>
                <a:close/>
                <a:moveTo>
                  <a:pt x="1670085" y="4874128"/>
                </a:moveTo>
                <a:lnTo>
                  <a:pt x="1660589" y="4881361"/>
                </a:lnTo>
                <a:lnTo>
                  <a:pt x="1666421" y="4881361"/>
                </a:lnTo>
                <a:lnTo>
                  <a:pt x="1664175" y="4883608"/>
                </a:lnTo>
                <a:lnTo>
                  <a:pt x="1668170" y="4882243"/>
                </a:lnTo>
                <a:lnTo>
                  <a:pt x="1670085" y="4880398"/>
                </a:lnTo>
                <a:close/>
                <a:moveTo>
                  <a:pt x="1479622" y="4874036"/>
                </a:moveTo>
                <a:lnTo>
                  <a:pt x="1483286" y="4881362"/>
                </a:lnTo>
                <a:lnTo>
                  <a:pt x="1483286" y="4885026"/>
                </a:lnTo>
                <a:cubicBezTo>
                  <a:pt x="1473518" y="4885636"/>
                  <a:pt x="1468637" y="4890519"/>
                  <a:pt x="1468636" y="4899675"/>
                </a:cubicBezTo>
                <a:cubicBezTo>
                  <a:pt x="1472297" y="4899675"/>
                  <a:pt x="1475961" y="4903339"/>
                  <a:pt x="1479622" y="4910664"/>
                </a:cubicBezTo>
                <a:lnTo>
                  <a:pt x="1468636" y="4925314"/>
                </a:lnTo>
                <a:lnTo>
                  <a:pt x="1468636" y="4932641"/>
                </a:lnTo>
                <a:lnTo>
                  <a:pt x="1475961" y="4932641"/>
                </a:lnTo>
                <a:lnTo>
                  <a:pt x="1475961" y="4943631"/>
                </a:lnTo>
                <a:lnTo>
                  <a:pt x="1461308" y="4947291"/>
                </a:lnTo>
                <a:cubicBezTo>
                  <a:pt x="1458258" y="4932641"/>
                  <a:pt x="1454594" y="4925314"/>
                  <a:pt x="1450323" y="4925313"/>
                </a:cubicBezTo>
                <a:cubicBezTo>
                  <a:pt x="1443607" y="4925313"/>
                  <a:pt x="1434449" y="4928060"/>
                  <a:pt x="1422850" y="4933554"/>
                </a:cubicBezTo>
                <a:lnTo>
                  <a:pt x="1388312" y="4953829"/>
                </a:lnTo>
                <a:lnTo>
                  <a:pt x="1390184" y="4959302"/>
                </a:lnTo>
                <a:lnTo>
                  <a:pt x="1389692" y="4962933"/>
                </a:lnTo>
                <a:cubicBezTo>
                  <a:pt x="1379931" y="4962230"/>
                  <a:pt x="1374439" y="4966412"/>
                  <a:pt x="1373211" y="4975487"/>
                </a:cubicBezTo>
                <a:cubicBezTo>
                  <a:pt x="1376839" y="4975977"/>
                  <a:pt x="1379979" y="4980099"/>
                  <a:pt x="1382625" y="4987849"/>
                </a:cubicBezTo>
                <a:lnTo>
                  <a:pt x="1369775" y="5000893"/>
                </a:lnTo>
                <a:lnTo>
                  <a:pt x="1368793" y="5008156"/>
                </a:lnTo>
                <a:lnTo>
                  <a:pt x="1376052" y="5009137"/>
                </a:lnTo>
                <a:lnTo>
                  <a:pt x="1374579" y="5020027"/>
                </a:lnTo>
                <a:lnTo>
                  <a:pt x="1359567" y="5021691"/>
                </a:lnTo>
                <a:cubicBezTo>
                  <a:pt x="1358508" y="5006765"/>
                  <a:pt x="1355860" y="4999011"/>
                  <a:pt x="1351627" y="4998440"/>
                </a:cubicBezTo>
                <a:cubicBezTo>
                  <a:pt x="1344972" y="4997540"/>
                  <a:pt x="1335528" y="4999034"/>
                  <a:pt x="1323298" y="5002924"/>
                </a:cubicBezTo>
                <a:lnTo>
                  <a:pt x="1297611" y="5013675"/>
                </a:lnTo>
                <a:lnTo>
                  <a:pt x="1283209" y="5037029"/>
                </a:lnTo>
                <a:cubicBezTo>
                  <a:pt x="1275883" y="5043134"/>
                  <a:pt x="1266880" y="5046187"/>
                  <a:pt x="1256199" y="5046186"/>
                </a:cubicBezTo>
                <a:lnTo>
                  <a:pt x="1241740" y="5053999"/>
                </a:lnTo>
                <a:lnTo>
                  <a:pt x="1241264" y="5057522"/>
                </a:lnTo>
                <a:cubicBezTo>
                  <a:pt x="1231503" y="5056818"/>
                  <a:pt x="1226010" y="5061002"/>
                  <a:pt x="1224783" y="5070075"/>
                </a:cubicBezTo>
                <a:cubicBezTo>
                  <a:pt x="1228410" y="5070567"/>
                  <a:pt x="1231550" y="5074689"/>
                  <a:pt x="1234196" y="5082437"/>
                </a:cubicBezTo>
                <a:lnTo>
                  <a:pt x="1221347" y="5095483"/>
                </a:lnTo>
                <a:lnTo>
                  <a:pt x="1220365" y="5102745"/>
                </a:lnTo>
                <a:lnTo>
                  <a:pt x="1227624" y="5103727"/>
                </a:lnTo>
                <a:lnTo>
                  <a:pt x="1226150" y="5114616"/>
                </a:lnTo>
                <a:lnTo>
                  <a:pt x="1211139" y="5116279"/>
                </a:lnTo>
                <a:cubicBezTo>
                  <a:pt x="1210080" y="5101354"/>
                  <a:pt x="1207432" y="5093601"/>
                  <a:pt x="1203198" y="5093028"/>
                </a:cubicBezTo>
                <a:cubicBezTo>
                  <a:pt x="1189887" y="5091228"/>
                  <a:pt x="1165426" y="5099009"/>
                  <a:pt x="1129815" y="5116369"/>
                </a:cubicBezTo>
                <a:cubicBezTo>
                  <a:pt x="1110456" y="5113752"/>
                  <a:pt x="1099794" y="5119701"/>
                  <a:pt x="1097830" y="5134222"/>
                </a:cubicBezTo>
                <a:lnTo>
                  <a:pt x="1043090" y="5156384"/>
                </a:lnTo>
                <a:cubicBezTo>
                  <a:pt x="1031950" y="5179519"/>
                  <a:pt x="1015796" y="5189657"/>
                  <a:pt x="994625" y="5186792"/>
                </a:cubicBezTo>
                <a:cubicBezTo>
                  <a:pt x="987642" y="5188310"/>
                  <a:pt x="970604" y="5195862"/>
                  <a:pt x="943508" y="5209445"/>
                </a:cubicBezTo>
                <a:cubicBezTo>
                  <a:pt x="919557" y="5204360"/>
                  <a:pt x="907951" y="5199093"/>
                  <a:pt x="908688" y="5193650"/>
                </a:cubicBezTo>
                <a:cubicBezTo>
                  <a:pt x="911678" y="5189740"/>
                  <a:pt x="913542" y="5185066"/>
                  <a:pt x="914280" y="5179620"/>
                </a:cubicBezTo>
                <a:lnTo>
                  <a:pt x="910652" y="5179129"/>
                </a:lnTo>
                <a:cubicBezTo>
                  <a:pt x="877835" y="5189477"/>
                  <a:pt x="857494" y="5194117"/>
                  <a:pt x="849630" y="5193054"/>
                </a:cubicBezTo>
                <a:lnTo>
                  <a:pt x="850611" y="5185795"/>
                </a:lnTo>
                <a:cubicBezTo>
                  <a:pt x="857870" y="5186777"/>
                  <a:pt x="871440" y="5177523"/>
                  <a:pt x="891327" y="5158035"/>
                </a:cubicBezTo>
                <a:lnTo>
                  <a:pt x="891818" y="5154404"/>
                </a:lnTo>
                <a:lnTo>
                  <a:pt x="888187" y="5153913"/>
                </a:lnTo>
                <a:cubicBezTo>
                  <a:pt x="824973" y="5174933"/>
                  <a:pt x="790343" y="5185036"/>
                  <a:pt x="784294" y="5184218"/>
                </a:cubicBezTo>
                <a:cubicBezTo>
                  <a:pt x="771933" y="5193635"/>
                  <a:pt x="751266" y="5200691"/>
                  <a:pt x="722292" y="5205400"/>
                </a:cubicBezTo>
                <a:lnTo>
                  <a:pt x="719646" y="5197648"/>
                </a:lnTo>
                <a:cubicBezTo>
                  <a:pt x="741211" y="5183932"/>
                  <a:pt x="757041" y="5176218"/>
                  <a:pt x="767129" y="5174504"/>
                </a:cubicBezTo>
                <a:cubicBezTo>
                  <a:pt x="792701" y="5153936"/>
                  <a:pt x="819189" y="5140271"/>
                  <a:pt x="846595" y="5133505"/>
                </a:cubicBezTo>
                <a:cubicBezTo>
                  <a:pt x="871041" y="5112172"/>
                  <a:pt x="889617" y="5102363"/>
                  <a:pt x="902318" y="5104081"/>
                </a:cubicBezTo>
                <a:lnTo>
                  <a:pt x="902974" y="5103165"/>
                </a:lnTo>
                <a:lnTo>
                  <a:pt x="870721" y="5110811"/>
                </a:lnTo>
                <a:lnTo>
                  <a:pt x="868075" y="5103058"/>
                </a:lnTo>
                <a:cubicBezTo>
                  <a:pt x="889640" y="5089344"/>
                  <a:pt x="905469" y="5081629"/>
                  <a:pt x="915557" y="5079916"/>
                </a:cubicBezTo>
                <a:cubicBezTo>
                  <a:pt x="941130" y="5059347"/>
                  <a:pt x="967617" y="5045682"/>
                  <a:pt x="995023" y="5038916"/>
                </a:cubicBezTo>
                <a:cubicBezTo>
                  <a:pt x="1007248" y="5028250"/>
                  <a:pt x="1018002" y="5020464"/>
                  <a:pt x="1027289" y="5015560"/>
                </a:cubicBezTo>
                <a:lnTo>
                  <a:pt x="1038043" y="5012779"/>
                </a:lnTo>
                <a:lnTo>
                  <a:pt x="1036433" y="5009557"/>
                </a:lnTo>
                <a:lnTo>
                  <a:pt x="1051085" y="4998570"/>
                </a:lnTo>
                <a:lnTo>
                  <a:pt x="1054746" y="4998571"/>
                </a:lnTo>
                <a:lnTo>
                  <a:pt x="1054746" y="5003906"/>
                </a:lnTo>
                <a:lnTo>
                  <a:pt x="1061000" y="4995170"/>
                </a:lnTo>
                <a:cubicBezTo>
                  <a:pt x="1066937" y="4992276"/>
                  <a:pt x="1075389" y="4991264"/>
                  <a:pt x="1086361" y="4992131"/>
                </a:cubicBezTo>
                <a:cubicBezTo>
                  <a:pt x="1086688" y="4989713"/>
                  <a:pt x="1088059" y="4988667"/>
                  <a:pt x="1090483" y="4988994"/>
                </a:cubicBezTo>
                <a:lnTo>
                  <a:pt x="1093129" y="4996744"/>
                </a:lnTo>
                <a:lnTo>
                  <a:pt x="1092147" y="5004003"/>
                </a:lnTo>
                <a:cubicBezTo>
                  <a:pt x="1074391" y="5007760"/>
                  <a:pt x="1065103" y="5012666"/>
                  <a:pt x="1064285" y="5018714"/>
                </a:cubicBezTo>
                <a:lnTo>
                  <a:pt x="1066935" y="5026464"/>
                </a:lnTo>
                <a:cubicBezTo>
                  <a:pt x="1072869" y="5023572"/>
                  <a:pt x="1081224" y="5021005"/>
                  <a:pt x="1091998" y="5018767"/>
                </a:cubicBezTo>
                <a:lnTo>
                  <a:pt x="1095075" y="5018321"/>
                </a:lnTo>
                <a:lnTo>
                  <a:pt x="1102362" y="5013220"/>
                </a:lnTo>
                <a:lnTo>
                  <a:pt x="1127387" y="4989387"/>
                </a:lnTo>
                <a:lnTo>
                  <a:pt x="1127758" y="4986644"/>
                </a:lnTo>
                <a:lnTo>
                  <a:pt x="1129955" y="4986941"/>
                </a:lnTo>
                <a:lnTo>
                  <a:pt x="1131206" y="4985750"/>
                </a:lnTo>
                <a:cubicBezTo>
                  <a:pt x="1139752" y="4979646"/>
                  <a:pt x="1147230" y="4976593"/>
                  <a:pt x="1153639" y="4976593"/>
                </a:cubicBezTo>
                <a:cubicBezTo>
                  <a:pt x="1153638" y="4963162"/>
                  <a:pt x="1164628" y="4955837"/>
                  <a:pt x="1186605" y="4954615"/>
                </a:cubicBezTo>
                <a:cubicBezTo>
                  <a:pt x="1186605" y="4952176"/>
                  <a:pt x="1187824" y="4950955"/>
                  <a:pt x="1190270" y="4950956"/>
                </a:cubicBezTo>
                <a:lnTo>
                  <a:pt x="1193930" y="4958279"/>
                </a:lnTo>
                <a:lnTo>
                  <a:pt x="1193929" y="4965604"/>
                </a:lnTo>
                <a:lnTo>
                  <a:pt x="1183784" y="4970435"/>
                </a:lnTo>
                <a:lnTo>
                  <a:pt x="1185152" y="4972230"/>
                </a:lnTo>
                <a:lnTo>
                  <a:pt x="1184170" y="4979489"/>
                </a:lnTo>
                <a:lnTo>
                  <a:pt x="1170253" y="4987838"/>
                </a:lnTo>
                <a:lnTo>
                  <a:pt x="1171956" y="4991242"/>
                </a:lnTo>
                <a:cubicBezTo>
                  <a:pt x="1182941" y="4983918"/>
                  <a:pt x="1203697" y="4976594"/>
                  <a:pt x="1234221" y="4969269"/>
                </a:cubicBezTo>
                <a:lnTo>
                  <a:pt x="1237886" y="4961944"/>
                </a:lnTo>
                <a:lnTo>
                  <a:pt x="1237884" y="4958280"/>
                </a:lnTo>
                <a:cubicBezTo>
                  <a:pt x="1230558" y="4958279"/>
                  <a:pt x="1226893" y="4955837"/>
                  <a:pt x="1226893" y="4950955"/>
                </a:cubicBezTo>
                <a:lnTo>
                  <a:pt x="1226893" y="4943630"/>
                </a:lnTo>
                <a:lnTo>
                  <a:pt x="1248870" y="4943630"/>
                </a:lnTo>
                <a:cubicBezTo>
                  <a:pt x="1248870" y="4924095"/>
                  <a:pt x="1257417" y="4914328"/>
                  <a:pt x="1274509" y="4914328"/>
                </a:cubicBezTo>
                <a:cubicBezTo>
                  <a:pt x="1279394" y="4914935"/>
                  <a:pt x="1281836" y="4917377"/>
                  <a:pt x="1281836" y="4921652"/>
                </a:cubicBezTo>
                <a:lnTo>
                  <a:pt x="1281837" y="4928977"/>
                </a:lnTo>
                <a:cubicBezTo>
                  <a:pt x="1274508" y="4928977"/>
                  <a:pt x="1268405" y="4933863"/>
                  <a:pt x="1263523" y="4943631"/>
                </a:cubicBezTo>
                <a:lnTo>
                  <a:pt x="1263523" y="4947291"/>
                </a:lnTo>
                <a:cubicBezTo>
                  <a:pt x="1263523" y="4950955"/>
                  <a:pt x="1267184" y="4954615"/>
                  <a:pt x="1274509" y="4958279"/>
                </a:cubicBezTo>
                <a:cubicBezTo>
                  <a:pt x="1300150" y="4953394"/>
                  <a:pt x="1333113" y="4939966"/>
                  <a:pt x="1373405" y="4917989"/>
                </a:cubicBezTo>
                <a:cubicBezTo>
                  <a:pt x="1408811" y="4906389"/>
                  <a:pt x="1442995" y="4891739"/>
                  <a:pt x="1475961" y="4874037"/>
                </a:cubicBezTo>
                <a:close/>
                <a:moveTo>
                  <a:pt x="2338545" y="4869586"/>
                </a:moveTo>
                <a:cubicBezTo>
                  <a:pt x="2342176" y="4870079"/>
                  <a:pt x="2345312" y="4874196"/>
                  <a:pt x="2347961" y="4881946"/>
                </a:cubicBezTo>
                <a:cubicBezTo>
                  <a:pt x="2347307" y="4886787"/>
                  <a:pt x="2344559" y="4888881"/>
                  <a:pt x="2339721" y="4888226"/>
                </a:cubicBezTo>
                <a:lnTo>
                  <a:pt x="2325201" y="4886262"/>
                </a:lnTo>
                <a:cubicBezTo>
                  <a:pt x="2320363" y="4885608"/>
                  <a:pt x="2318269" y="4882860"/>
                  <a:pt x="2318924" y="4878019"/>
                </a:cubicBezTo>
                <a:close/>
                <a:moveTo>
                  <a:pt x="1677049" y="4868823"/>
                </a:moveTo>
                <a:lnTo>
                  <a:pt x="1670488" y="4873820"/>
                </a:lnTo>
                <a:lnTo>
                  <a:pt x="1676833" y="4870422"/>
                </a:lnTo>
                <a:close/>
                <a:moveTo>
                  <a:pt x="2472159" y="4865481"/>
                </a:moveTo>
                <a:lnTo>
                  <a:pt x="2479418" y="4866462"/>
                </a:lnTo>
                <a:lnTo>
                  <a:pt x="2478436" y="4873721"/>
                </a:lnTo>
                <a:cubicBezTo>
                  <a:pt x="2473598" y="4873067"/>
                  <a:pt x="2471505" y="4870319"/>
                  <a:pt x="2472159" y="4865481"/>
                </a:cubicBezTo>
                <a:close/>
                <a:moveTo>
                  <a:pt x="1972580" y="4860660"/>
                </a:moveTo>
                <a:lnTo>
                  <a:pt x="1972663" y="4861102"/>
                </a:lnTo>
                <a:lnTo>
                  <a:pt x="1972720" y="4860679"/>
                </a:lnTo>
                <a:close/>
                <a:moveTo>
                  <a:pt x="2521309" y="4857342"/>
                </a:moveTo>
                <a:cubicBezTo>
                  <a:pt x="2526065" y="4858602"/>
                  <a:pt x="2528159" y="4861350"/>
                  <a:pt x="2527586" y="4865585"/>
                </a:cubicBezTo>
                <a:cubicBezTo>
                  <a:pt x="2526932" y="4870423"/>
                  <a:pt x="2524183" y="4872517"/>
                  <a:pt x="2519345" y="4871863"/>
                </a:cubicBezTo>
                <a:lnTo>
                  <a:pt x="2515714" y="4871372"/>
                </a:lnTo>
                <a:cubicBezTo>
                  <a:pt x="2516042" y="4868951"/>
                  <a:pt x="2515323" y="4865156"/>
                  <a:pt x="2513559" y="4859991"/>
                </a:cubicBezTo>
                <a:close/>
                <a:moveTo>
                  <a:pt x="1728530" y="4856395"/>
                </a:moveTo>
                <a:lnTo>
                  <a:pt x="1729231" y="4857317"/>
                </a:lnTo>
                <a:lnTo>
                  <a:pt x="1729220" y="4857400"/>
                </a:lnTo>
                <a:lnTo>
                  <a:pt x="1729738" y="4857470"/>
                </a:lnTo>
                <a:close/>
                <a:moveTo>
                  <a:pt x="1834907" y="4844734"/>
                </a:moveTo>
                <a:lnTo>
                  <a:pt x="1834907" y="4863048"/>
                </a:lnTo>
                <a:lnTo>
                  <a:pt x="1809268" y="4863049"/>
                </a:lnTo>
                <a:lnTo>
                  <a:pt x="1801616" y="4867810"/>
                </a:lnTo>
                <a:lnTo>
                  <a:pt x="1802914" y="4867367"/>
                </a:lnTo>
                <a:lnTo>
                  <a:pt x="1820570" y="4873452"/>
                </a:lnTo>
                <a:lnTo>
                  <a:pt x="1837467" y="4872932"/>
                </a:lnTo>
                <a:lnTo>
                  <a:pt x="1834906" y="4870373"/>
                </a:lnTo>
                <a:cubicBezTo>
                  <a:pt x="1839792" y="4860605"/>
                  <a:pt x="1842231" y="4852059"/>
                  <a:pt x="1842231" y="4844734"/>
                </a:cubicBezTo>
                <a:close/>
                <a:moveTo>
                  <a:pt x="2015590" y="4844299"/>
                </a:moveTo>
                <a:cubicBezTo>
                  <a:pt x="2007122" y="4843153"/>
                  <a:pt x="1996787" y="4846686"/>
                  <a:pt x="1984589" y="4854893"/>
                </a:cubicBezTo>
                <a:lnTo>
                  <a:pt x="1987238" y="4862642"/>
                </a:lnTo>
                <a:lnTo>
                  <a:pt x="1986256" y="4869901"/>
                </a:lnTo>
                <a:lnTo>
                  <a:pt x="1971739" y="4867938"/>
                </a:lnTo>
                <a:lnTo>
                  <a:pt x="1971995" y="4866040"/>
                </a:lnTo>
                <a:lnTo>
                  <a:pt x="1964584" y="4874449"/>
                </a:lnTo>
                <a:lnTo>
                  <a:pt x="1957325" y="4873468"/>
                </a:lnTo>
                <a:lnTo>
                  <a:pt x="1958619" y="4863902"/>
                </a:lnTo>
                <a:lnTo>
                  <a:pt x="1941573" y="4874384"/>
                </a:lnTo>
                <a:lnTo>
                  <a:pt x="1945945" y="4875623"/>
                </a:lnTo>
                <a:cubicBezTo>
                  <a:pt x="1951110" y="4873856"/>
                  <a:pt x="1954904" y="4873140"/>
                  <a:pt x="1957325" y="4873468"/>
                </a:cubicBezTo>
                <a:lnTo>
                  <a:pt x="1955362" y="4887986"/>
                </a:lnTo>
                <a:cubicBezTo>
                  <a:pt x="1968391" y="4887282"/>
                  <a:pt x="1975813" y="4887053"/>
                  <a:pt x="1977629" y="4887299"/>
                </a:cubicBezTo>
                <a:lnTo>
                  <a:pt x="1984396" y="4891912"/>
                </a:lnTo>
                <a:lnTo>
                  <a:pt x="1997403" y="4890467"/>
                </a:lnTo>
                <a:lnTo>
                  <a:pt x="1998809" y="4886385"/>
                </a:lnTo>
                <a:cubicBezTo>
                  <a:pt x="1993971" y="4885731"/>
                  <a:pt x="1991878" y="4882983"/>
                  <a:pt x="1992533" y="4878141"/>
                </a:cubicBezTo>
                <a:cubicBezTo>
                  <a:pt x="2008362" y="4870426"/>
                  <a:pt x="2016439" y="4865360"/>
                  <a:pt x="2016767" y="4862939"/>
                </a:cubicBezTo>
                <a:lnTo>
                  <a:pt x="2019221" y="4844790"/>
                </a:lnTo>
                <a:close/>
                <a:moveTo>
                  <a:pt x="570332" y="4844095"/>
                </a:moveTo>
                <a:lnTo>
                  <a:pt x="570332" y="4851420"/>
                </a:lnTo>
                <a:cubicBezTo>
                  <a:pt x="570332" y="4855082"/>
                  <a:pt x="565447" y="4858745"/>
                  <a:pt x="555680" y="4862409"/>
                </a:cubicBezTo>
                <a:lnTo>
                  <a:pt x="552019" y="4855081"/>
                </a:lnTo>
                <a:lnTo>
                  <a:pt x="566671" y="4844096"/>
                </a:lnTo>
                <a:close/>
                <a:moveTo>
                  <a:pt x="1723767" y="4841992"/>
                </a:moveTo>
                <a:lnTo>
                  <a:pt x="1716781" y="4848326"/>
                </a:lnTo>
                <a:lnTo>
                  <a:pt x="1716199" y="4852624"/>
                </a:lnTo>
                <a:lnTo>
                  <a:pt x="1722954" y="4849076"/>
                </a:lnTo>
                <a:lnTo>
                  <a:pt x="1727620" y="4855202"/>
                </a:lnTo>
                <a:close/>
                <a:moveTo>
                  <a:pt x="2457447" y="4837619"/>
                </a:moveTo>
                <a:lnTo>
                  <a:pt x="2461078" y="4838111"/>
                </a:lnTo>
                <a:lnTo>
                  <a:pt x="2458624" y="4856258"/>
                </a:lnTo>
                <a:lnTo>
                  <a:pt x="2464410" y="4868127"/>
                </a:lnTo>
                <a:lnTo>
                  <a:pt x="2463428" y="4875389"/>
                </a:lnTo>
                <a:lnTo>
                  <a:pt x="2459797" y="4874898"/>
                </a:lnTo>
                <a:cubicBezTo>
                  <a:pt x="2452915" y="4866572"/>
                  <a:pt x="2446147" y="4861962"/>
                  <a:pt x="2439493" y="4861063"/>
                </a:cubicBezTo>
                <a:cubicBezTo>
                  <a:pt x="2441294" y="4847752"/>
                  <a:pt x="2447277" y="4839937"/>
                  <a:pt x="2457447" y="4837619"/>
                </a:cubicBezTo>
                <a:close/>
                <a:moveTo>
                  <a:pt x="2483345" y="4837424"/>
                </a:moveTo>
                <a:lnTo>
                  <a:pt x="2490604" y="4838407"/>
                </a:lnTo>
                <a:cubicBezTo>
                  <a:pt x="2489950" y="4843245"/>
                  <a:pt x="2487202" y="4845337"/>
                  <a:pt x="2482364" y="4844683"/>
                </a:cubicBezTo>
                <a:close/>
                <a:moveTo>
                  <a:pt x="1804191" y="4830578"/>
                </a:moveTo>
                <a:cubicBezTo>
                  <a:pt x="1793304" y="4829107"/>
                  <a:pt x="1784606" y="4831933"/>
                  <a:pt x="1778098" y="4839061"/>
                </a:cubicBezTo>
                <a:lnTo>
                  <a:pt x="1774307" y="4849093"/>
                </a:lnTo>
                <a:lnTo>
                  <a:pt x="1798279" y="4844735"/>
                </a:lnTo>
                <a:lnTo>
                  <a:pt x="1812933" y="4844735"/>
                </a:lnTo>
                <a:lnTo>
                  <a:pt x="1814085" y="4843005"/>
                </a:lnTo>
                <a:lnTo>
                  <a:pt x="1806350" y="4841959"/>
                </a:lnTo>
                <a:lnTo>
                  <a:pt x="1807822" y="4831069"/>
                </a:lnTo>
                <a:close/>
                <a:moveTo>
                  <a:pt x="1837121" y="4827985"/>
                </a:moveTo>
                <a:lnTo>
                  <a:pt x="1831685" y="4829843"/>
                </a:lnTo>
                <a:lnTo>
                  <a:pt x="1837474" y="4828449"/>
                </a:lnTo>
                <a:close/>
                <a:moveTo>
                  <a:pt x="837711" y="4825782"/>
                </a:moveTo>
                <a:lnTo>
                  <a:pt x="815736" y="4825783"/>
                </a:lnTo>
                <a:cubicBezTo>
                  <a:pt x="797423" y="4838600"/>
                  <a:pt x="775446" y="4848367"/>
                  <a:pt x="749806" y="4855081"/>
                </a:cubicBezTo>
                <a:cubicBezTo>
                  <a:pt x="735155" y="4870955"/>
                  <a:pt x="727829" y="4879501"/>
                  <a:pt x="727829" y="4880723"/>
                </a:cubicBezTo>
                <a:lnTo>
                  <a:pt x="727829" y="4884383"/>
                </a:lnTo>
                <a:cubicBezTo>
                  <a:pt x="751028" y="4867291"/>
                  <a:pt x="773003" y="4858745"/>
                  <a:pt x="793759" y="4858745"/>
                </a:cubicBezTo>
                <a:cubicBezTo>
                  <a:pt x="793758" y="4850199"/>
                  <a:pt x="807187" y="4844096"/>
                  <a:pt x="834050" y="4840431"/>
                </a:cubicBezTo>
                <a:lnTo>
                  <a:pt x="837711" y="4833107"/>
                </a:lnTo>
                <a:close/>
                <a:moveTo>
                  <a:pt x="994808" y="4824406"/>
                </a:moveTo>
                <a:lnTo>
                  <a:pt x="989636" y="4826793"/>
                </a:lnTo>
                <a:lnTo>
                  <a:pt x="978421" y="4831489"/>
                </a:lnTo>
                <a:lnTo>
                  <a:pt x="987883" y="4829443"/>
                </a:lnTo>
                <a:close/>
                <a:moveTo>
                  <a:pt x="1977933" y="4822140"/>
                </a:moveTo>
                <a:lnTo>
                  <a:pt x="1974032" y="4823640"/>
                </a:lnTo>
                <a:lnTo>
                  <a:pt x="1973998" y="4823891"/>
                </a:lnTo>
                <a:lnTo>
                  <a:pt x="1977629" y="4824382"/>
                </a:lnTo>
                <a:close/>
                <a:moveTo>
                  <a:pt x="2720941" y="4821424"/>
                </a:moveTo>
                <a:lnTo>
                  <a:pt x="2719960" y="4828683"/>
                </a:lnTo>
                <a:lnTo>
                  <a:pt x="2704948" y="4830350"/>
                </a:lnTo>
                <a:cubicBezTo>
                  <a:pt x="2705439" y="4826719"/>
                  <a:pt x="2710768" y="4823746"/>
                  <a:pt x="2720941" y="4821424"/>
                </a:cubicBezTo>
                <a:close/>
                <a:moveTo>
                  <a:pt x="2687782" y="4820637"/>
                </a:moveTo>
                <a:lnTo>
                  <a:pt x="2695040" y="4821620"/>
                </a:lnTo>
                <a:cubicBezTo>
                  <a:pt x="2694713" y="4824037"/>
                  <a:pt x="2695433" y="4827831"/>
                  <a:pt x="2697198" y="4832996"/>
                </a:cubicBezTo>
                <a:lnTo>
                  <a:pt x="2689449" y="4835646"/>
                </a:lnTo>
                <a:lnTo>
                  <a:pt x="2686800" y="4827896"/>
                </a:lnTo>
                <a:close/>
                <a:moveTo>
                  <a:pt x="2576928" y="4820427"/>
                </a:moveTo>
                <a:lnTo>
                  <a:pt x="2580560" y="4820918"/>
                </a:lnTo>
                <a:cubicBezTo>
                  <a:pt x="2589743" y="4825858"/>
                  <a:pt x="2594095" y="4830141"/>
                  <a:pt x="2593604" y="4833772"/>
                </a:cubicBezTo>
                <a:lnTo>
                  <a:pt x="2593113" y="4837400"/>
                </a:lnTo>
                <a:lnTo>
                  <a:pt x="2589482" y="4836909"/>
                </a:lnTo>
                <a:cubicBezTo>
                  <a:pt x="2580293" y="4831971"/>
                  <a:pt x="2575946" y="4827686"/>
                  <a:pt x="2576437" y="4824058"/>
                </a:cubicBezTo>
                <a:close/>
                <a:moveTo>
                  <a:pt x="2212189" y="4811754"/>
                </a:moveTo>
                <a:lnTo>
                  <a:pt x="2211710" y="4815299"/>
                </a:lnTo>
                <a:lnTo>
                  <a:pt x="2214553" y="4812074"/>
                </a:lnTo>
                <a:close/>
                <a:moveTo>
                  <a:pt x="2564478" y="4811438"/>
                </a:moveTo>
                <a:lnTo>
                  <a:pt x="2568109" y="4811929"/>
                </a:lnTo>
                <a:cubicBezTo>
                  <a:pt x="2572784" y="4813793"/>
                  <a:pt x="2576803" y="4820495"/>
                  <a:pt x="2580173" y="4832040"/>
                </a:cubicBezTo>
                <a:lnTo>
                  <a:pt x="2572423" y="4834689"/>
                </a:lnTo>
                <a:lnTo>
                  <a:pt x="2565164" y="4833707"/>
                </a:lnTo>
                <a:cubicBezTo>
                  <a:pt x="2560323" y="4833053"/>
                  <a:pt x="2558393" y="4829094"/>
                  <a:pt x="2559375" y="4821835"/>
                </a:cubicBezTo>
                <a:cubicBezTo>
                  <a:pt x="2562450" y="4817322"/>
                  <a:pt x="2564151" y="4813858"/>
                  <a:pt x="2564478" y="4811438"/>
                </a:cubicBezTo>
                <a:close/>
                <a:moveTo>
                  <a:pt x="1920535" y="4809268"/>
                </a:moveTo>
                <a:lnTo>
                  <a:pt x="1900877" y="4812634"/>
                </a:lnTo>
                <a:lnTo>
                  <a:pt x="1900838" y="4812686"/>
                </a:lnTo>
                <a:lnTo>
                  <a:pt x="1894194" y="4815593"/>
                </a:lnTo>
                <a:lnTo>
                  <a:pt x="1886186" y="4823508"/>
                </a:lnTo>
                <a:lnTo>
                  <a:pt x="1886187" y="4826421"/>
                </a:lnTo>
                <a:cubicBezTo>
                  <a:pt x="1886797" y="4831303"/>
                  <a:pt x="1889237" y="4833745"/>
                  <a:pt x="1893511" y="4833745"/>
                </a:cubicBezTo>
                <a:lnTo>
                  <a:pt x="1897176" y="4833745"/>
                </a:lnTo>
                <a:lnTo>
                  <a:pt x="1905615" y="4828405"/>
                </a:lnTo>
                <a:lnTo>
                  <a:pt x="1910413" y="4817226"/>
                </a:lnTo>
                <a:cubicBezTo>
                  <a:pt x="1913929" y="4814006"/>
                  <a:pt x="1918711" y="4812805"/>
                  <a:pt x="1924762" y="4813622"/>
                </a:cubicBezTo>
                <a:lnTo>
                  <a:pt x="1925264" y="4809908"/>
                </a:lnTo>
                <a:close/>
                <a:moveTo>
                  <a:pt x="2661797" y="4802422"/>
                </a:moveTo>
                <a:lnTo>
                  <a:pt x="2665425" y="4802912"/>
                </a:lnTo>
                <a:lnTo>
                  <a:pt x="2662970" y="4821061"/>
                </a:lnTo>
                <a:cubicBezTo>
                  <a:pt x="2662479" y="4824692"/>
                  <a:pt x="2652865" y="4832016"/>
                  <a:pt x="2634126" y="4843034"/>
                </a:cubicBezTo>
                <a:lnTo>
                  <a:pt x="2630499" y="4842544"/>
                </a:lnTo>
                <a:lnTo>
                  <a:pt x="2631481" y="4835282"/>
                </a:lnTo>
                <a:cubicBezTo>
                  <a:pt x="2633281" y="4821975"/>
                  <a:pt x="2643382" y="4811020"/>
                  <a:pt x="2661797" y="4802422"/>
                </a:cubicBezTo>
                <a:close/>
                <a:moveTo>
                  <a:pt x="1050776" y="4797908"/>
                </a:moveTo>
                <a:lnTo>
                  <a:pt x="1041996" y="4802147"/>
                </a:lnTo>
                <a:lnTo>
                  <a:pt x="1042824" y="4803805"/>
                </a:lnTo>
                <a:lnTo>
                  <a:pt x="1042824" y="4820069"/>
                </a:lnTo>
                <a:lnTo>
                  <a:pt x="1061778" y="4798746"/>
                </a:lnTo>
                <a:lnTo>
                  <a:pt x="1057476" y="4800141"/>
                </a:lnTo>
                <a:close/>
                <a:moveTo>
                  <a:pt x="1994514" y="4789790"/>
                </a:moveTo>
                <a:lnTo>
                  <a:pt x="1986398" y="4790820"/>
                </a:lnTo>
                <a:lnTo>
                  <a:pt x="1985538" y="4791625"/>
                </a:lnTo>
                <a:lnTo>
                  <a:pt x="1968589" y="4799158"/>
                </a:lnTo>
                <a:lnTo>
                  <a:pt x="1962531" y="4807642"/>
                </a:lnTo>
                <a:lnTo>
                  <a:pt x="1969790" y="4808624"/>
                </a:lnTo>
                <a:cubicBezTo>
                  <a:pt x="1985456" y="4802119"/>
                  <a:pt x="1993532" y="4797049"/>
                  <a:pt x="1994023" y="4793421"/>
                </a:cubicBezTo>
                <a:close/>
                <a:moveTo>
                  <a:pt x="943931" y="4789155"/>
                </a:moveTo>
                <a:lnTo>
                  <a:pt x="962244" y="4789156"/>
                </a:lnTo>
                <a:lnTo>
                  <a:pt x="962245" y="4792816"/>
                </a:lnTo>
                <a:cubicBezTo>
                  <a:pt x="958580" y="4802584"/>
                  <a:pt x="950034" y="4807468"/>
                  <a:pt x="936606" y="4807469"/>
                </a:cubicBezTo>
                <a:lnTo>
                  <a:pt x="932942" y="4800140"/>
                </a:lnTo>
                <a:cubicBezTo>
                  <a:pt x="932942" y="4796480"/>
                  <a:pt x="936606" y="4792815"/>
                  <a:pt x="943931" y="4789155"/>
                </a:cubicBezTo>
                <a:close/>
                <a:moveTo>
                  <a:pt x="2286060" y="4784785"/>
                </a:moveTo>
                <a:lnTo>
                  <a:pt x="2293322" y="4785767"/>
                </a:lnTo>
                <a:lnTo>
                  <a:pt x="2292832" y="4789395"/>
                </a:lnTo>
                <a:cubicBezTo>
                  <a:pt x="2292095" y="4794841"/>
                  <a:pt x="2285553" y="4797651"/>
                  <a:pt x="2273211" y="4797829"/>
                </a:cubicBezTo>
                <a:lnTo>
                  <a:pt x="2273702" y="4794198"/>
                </a:lnTo>
                <a:cubicBezTo>
                  <a:pt x="2274193" y="4790571"/>
                  <a:pt x="2278312" y="4787431"/>
                  <a:pt x="2286060" y="4784785"/>
                </a:cubicBezTo>
                <a:close/>
                <a:moveTo>
                  <a:pt x="2224461" y="4783930"/>
                </a:moveTo>
                <a:cubicBezTo>
                  <a:pt x="2215665" y="4785204"/>
                  <a:pt x="2207835" y="4788456"/>
                  <a:pt x="2200966" y="4793688"/>
                </a:cubicBezTo>
                <a:lnTo>
                  <a:pt x="2194350" y="4801769"/>
                </a:lnTo>
                <a:lnTo>
                  <a:pt x="2195024" y="4802038"/>
                </a:lnTo>
                <a:lnTo>
                  <a:pt x="2226060" y="4786027"/>
                </a:lnTo>
                <a:close/>
                <a:moveTo>
                  <a:pt x="2620588" y="4770892"/>
                </a:moveTo>
                <a:lnTo>
                  <a:pt x="2627847" y="4771873"/>
                </a:lnTo>
                <a:lnTo>
                  <a:pt x="2626876" y="4779051"/>
                </a:lnTo>
                <a:lnTo>
                  <a:pt x="2629290" y="4776311"/>
                </a:lnTo>
                <a:cubicBezTo>
                  <a:pt x="2632560" y="4774906"/>
                  <a:pt x="2637282" y="4774159"/>
                  <a:pt x="2643454" y="4774070"/>
                </a:cubicBezTo>
                <a:cubicBezTo>
                  <a:pt x="2650663" y="4779971"/>
                  <a:pt x="2656384" y="4783210"/>
                  <a:pt x="2660620" y="4783782"/>
                </a:cubicBezTo>
                <a:lnTo>
                  <a:pt x="2660129" y="4787413"/>
                </a:lnTo>
                <a:cubicBezTo>
                  <a:pt x="2644580" y="4797632"/>
                  <a:pt x="2632938" y="4810840"/>
                  <a:pt x="2625201" y="4827041"/>
                </a:cubicBezTo>
                <a:lnTo>
                  <a:pt x="2621573" y="4826550"/>
                </a:lnTo>
                <a:lnTo>
                  <a:pt x="2622746" y="4845190"/>
                </a:lnTo>
                <a:cubicBezTo>
                  <a:pt x="2614096" y="4854492"/>
                  <a:pt x="2609156" y="4863681"/>
                  <a:pt x="2607929" y="4872754"/>
                </a:cubicBezTo>
                <a:lnTo>
                  <a:pt x="2597042" y="4871282"/>
                </a:lnTo>
                <a:cubicBezTo>
                  <a:pt x="2592807" y="4870709"/>
                  <a:pt x="2589994" y="4864170"/>
                  <a:pt x="2588608" y="4851662"/>
                </a:cubicBezTo>
                <a:cubicBezTo>
                  <a:pt x="2594509" y="4844451"/>
                  <a:pt x="2597748" y="4838727"/>
                  <a:pt x="2598320" y="4834494"/>
                </a:cubicBezTo>
                <a:lnTo>
                  <a:pt x="2595671" y="4826744"/>
                </a:lnTo>
                <a:cubicBezTo>
                  <a:pt x="2603687" y="4813043"/>
                  <a:pt x="2611928" y="4806766"/>
                  <a:pt x="2620396" y="4807911"/>
                </a:cubicBezTo>
                <a:lnTo>
                  <a:pt x="2623833" y="4782504"/>
                </a:lnTo>
                <a:lnTo>
                  <a:pt x="2626837" y="4779096"/>
                </a:lnTo>
                <a:close/>
                <a:moveTo>
                  <a:pt x="463258" y="4764528"/>
                </a:moveTo>
                <a:lnTo>
                  <a:pt x="466919" y="4764529"/>
                </a:lnTo>
                <a:lnTo>
                  <a:pt x="466918" y="4771853"/>
                </a:lnTo>
                <a:cubicBezTo>
                  <a:pt x="466918" y="4775514"/>
                  <a:pt x="462033" y="4779178"/>
                  <a:pt x="452266" y="4782842"/>
                </a:cubicBezTo>
                <a:lnTo>
                  <a:pt x="448605" y="4775515"/>
                </a:lnTo>
                <a:close/>
                <a:moveTo>
                  <a:pt x="2669738" y="4762752"/>
                </a:moveTo>
                <a:cubicBezTo>
                  <a:pt x="2674494" y="4764012"/>
                  <a:pt x="2676588" y="4766760"/>
                  <a:pt x="2676015" y="4770997"/>
                </a:cubicBezTo>
                <a:cubicBezTo>
                  <a:pt x="2675361" y="4775835"/>
                  <a:pt x="2672612" y="4777928"/>
                  <a:pt x="2667774" y="4777274"/>
                </a:cubicBezTo>
                <a:lnTo>
                  <a:pt x="2664143" y="4776783"/>
                </a:lnTo>
                <a:cubicBezTo>
                  <a:pt x="2664471" y="4774362"/>
                  <a:pt x="2663752" y="4770567"/>
                  <a:pt x="2661988" y="4765402"/>
                </a:cubicBezTo>
                <a:close/>
                <a:moveTo>
                  <a:pt x="768120" y="4752525"/>
                </a:moveTo>
                <a:lnTo>
                  <a:pt x="768121" y="4763513"/>
                </a:lnTo>
                <a:cubicBezTo>
                  <a:pt x="764456" y="4763513"/>
                  <a:pt x="759574" y="4765956"/>
                  <a:pt x="753470" y="4770838"/>
                </a:cubicBezTo>
                <a:lnTo>
                  <a:pt x="746142" y="4770838"/>
                </a:lnTo>
                <a:lnTo>
                  <a:pt x="746143" y="4767177"/>
                </a:lnTo>
                <a:cubicBezTo>
                  <a:pt x="746143" y="4762903"/>
                  <a:pt x="753472" y="4758021"/>
                  <a:pt x="768120" y="4752525"/>
                </a:cubicBezTo>
                <a:close/>
                <a:moveTo>
                  <a:pt x="1688399" y="4749503"/>
                </a:moveTo>
                <a:lnTo>
                  <a:pt x="1695723" y="4760491"/>
                </a:lnTo>
                <a:cubicBezTo>
                  <a:pt x="1671917" y="4784908"/>
                  <a:pt x="1656043" y="4797118"/>
                  <a:pt x="1648107" y="4797118"/>
                </a:cubicBezTo>
                <a:cubicBezTo>
                  <a:pt x="1648108" y="4794675"/>
                  <a:pt x="1646886" y="4793458"/>
                  <a:pt x="1644447" y="4793458"/>
                </a:cubicBezTo>
                <a:lnTo>
                  <a:pt x="1648107" y="4786129"/>
                </a:lnTo>
                <a:lnTo>
                  <a:pt x="1648107" y="4775144"/>
                </a:lnTo>
                <a:lnTo>
                  <a:pt x="1640782" y="4775144"/>
                </a:lnTo>
                <a:lnTo>
                  <a:pt x="1640782" y="4771480"/>
                </a:lnTo>
                <a:cubicBezTo>
                  <a:pt x="1640782" y="4764155"/>
                  <a:pt x="1656653" y="4756830"/>
                  <a:pt x="1688399" y="4749503"/>
                </a:cubicBezTo>
                <a:close/>
                <a:moveTo>
                  <a:pt x="1213064" y="4746215"/>
                </a:moveTo>
                <a:cubicBezTo>
                  <a:pt x="1194750" y="4759033"/>
                  <a:pt x="1172774" y="4768800"/>
                  <a:pt x="1147135" y="4775514"/>
                </a:cubicBezTo>
                <a:cubicBezTo>
                  <a:pt x="1132482" y="4791389"/>
                  <a:pt x="1125157" y="4799934"/>
                  <a:pt x="1125157" y="4801156"/>
                </a:cubicBezTo>
                <a:lnTo>
                  <a:pt x="1125157" y="4804816"/>
                </a:lnTo>
                <a:cubicBezTo>
                  <a:pt x="1148356" y="4787724"/>
                  <a:pt x="1170331" y="4779178"/>
                  <a:pt x="1191087" y="4779178"/>
                </a:cubicBezTo>
                <a:cubicBezTo>
                  <a:pt x="1191087" y="4770632"/>
                  <a:pt x="1204515" y="4764529"/>
                  <a:pt x="1231377" y="4760865"/>
                </a:cubicBezTo>
                <a:lnTo>
                  <a:pt x="1235039" y="4753540"/>
                </a:lnTo>
                <a:lnTo>
                  <a:pt x="1235039" y="4746216"/>
                </a:lnTo>
                <a:close/>
                <a:moveTo>
                  <a:pt x="712322" y="4746215"/>
                </a:moveTo>
                <a:cubicBezTo>
                  <a:pt x="694008" y="4759032"/>
                  <a:pt x="672031" y="4768800"/>
                  <a:pt x="646393" y="4775514"/>
                </a:cubicBezTo>
                <a:cubicBezTo>
                  <a:pt x="631741" y="4791388"/>
                  <a:pt x="624416" y="4799934"/>
                  <a:pt x="624416" y="4801156"/>
                </a:cubicBezTo>
                <a:lnTo>
                  <a:pt x="624416" y="4804816"/>
                </a:lnTo>
                <a:cubicBezTo>
                  <a:pt x="647614" y="4787724"/>
                  <a:pt x="669589" y="4779178"/>
                  <a:pt x="690345" y="4779178"/>
                </a:cubicBezTo>
                <a:cubicBezTo>
                  <a:pt x="690345" y="4770632"/>
                  <a:pt x="703773" y="4764529"/>
                  <a:pt x="730636" y="4760865"/>
                </a:cubicBezTo>
                <a:lnTo>
                  <a:pt x="734297" y="4753541"/>
                </a:lnTo>
                <a:lnTo>
                  <a:pt x="734297" y="4746215"/>
                </a:lnTo>
                <a:close/>
                <a:moveTo>
                  <a:pt x="935181" y="4743717"/>
                </a:moveTo>
                <a:lnTo>
                  <a:pt x="912855" y="4749877"/>
                </a:lnTo>
                <a:cubicBezTo>
                  <a:pt x="901257" y="4754761"/>
                  <a:pt x="886911" y="4762087"/>
                  <a:pt x="869819" y="4771853"/>
                </a:cubicBezTo>
                <a:lnTo>
                  <a:pt x="859295" y="4777866"/>
                </a:lnTo>
                <a:lnTo>
                  <a:pt x="888990" y="4763513"/>
                </a:lnTo>
                <a:close/>
                <a:moveTo>
                  <a:pt x="2605876" y="4743030"/>
                </a:moveTo>
                <a:lnTo>
                  <a:pt x="2609507" y="4743521"/>
                </a:lnTo>
                <a:lnTo>
                  <a:pt x="2607053" y="4761670"/>
                </a:lnTo>
                <a:lnTo>
                  <a:pt x="2612839" y="4773537"/>
                </a:lnTo>
                <a:lnTo>
                  <a:pt x="2611857" y="4780799"/>
                </a:lnTo>
                <a:lnTo>
                  <a:pt x="2608226" y="4780309"/>
                </a:lnTo>
                <a:cubicBezTo>
                  <a:pt x="2601344" y="4771984"/>
                  <a:pt x="2594576" y="4767374"/>
                  <a:pt x="2587922" y="4766474"/>
                </a:cubicBezTo>
                <a:cubicBezTo>
                  <a:pt x="2589723" y="4753163"/>
                  <a:pt x="2595706" y="4745349"/>
                  <a:pt x="2605876" y="4743030"/>
                </a:cubicBezTo>
                <a:close/>
                <a:moveTo>
                  <a:pt x="2631774" y="4742835"/>
                </a:moveTo>
                <a:lnTo>
                  <a:pt x="2639033" y="4743817"/>
                </a:lnTo>
                <a:cubicBezTo>
                  <a:pt x="2638379" y="4748655"/>
                  <a:pt x="2635630" y="4750748"/>
                  <a:pt x="2630792" y="4750094"/>
                </a:cubicBezTo>
                <a:close/>
                <a:moveTo>
                  <a:pt x="2358760" y="4739173"/>
                </a:moveTo>
                <a:lnTo>
                  <a:pt x="2357778" y="4746435"/>
                </a:lnTo>
                <a:cubicBezTo>
                  <a:pt x="2362618" y="4747090"/>
                  <a:pt x="2365364" y="4744996"/>
                  <a:pt x="2366019" y="4740155"/>
                </a:cubicBezTo>
                <a:close/>
                <a:moveTo>
                  <a:pt x="2460303" y="4734515"/>
                </a:moveTo>
                <a:lnTo>
                  <a:pt x="2462952" y="4742265"/>
                </a:lnTo>
                <a:lnTo>
                  <a:pt x="2462462" y="4745892"/>
                </a:lnTo>
                <a:cubicBezTo>
                  <a:pt x="2461807" y="4750734"/>
                  <a:pt x="2459059" y="4752827"/>
                  <a:pt x="2454221" y="4752173"/>
                </a:cubicBezTo>
                <a:lnTo>
                  <a:pt x="2451572" y="4744420"/>
                </a:lnTo>
                <a:lnTo>
                  <a:pt x="2452063" y="4740792"/>
                </a:lnTo>
                <a:cubicBezTo>
                  <a:pt x="2453323" y="4736033"/>
                  <a:pt x="2456067" y="4733942"/>
                  <a:pt x="2460303" y="4734515"/>
                </a:cubicBezTo>
                <a:close/>
                <a:moveTo>
                  <a:pt x="1009861" y="4726886"/>
                </a:moveTo>
                <a:lnTo>
                  <a:pt x="1013521" y="4726886"/>
                </a:lnTo>
                <a:cubicBezTo>
                  <a:pt x="1023289" y="4730551"/>
                  <a:pt x="1028174" y="4734211"/>
                  <a:pt x="1028174" y="4737875"/>
                </a:cubicBezTo>
                <a:lnTo>
                  <a:pt x="1028174" y="4741539"/>
                </a:lnTo>
                <a:cubicBezTo>
                  <a:pt x="1015964" y="4741539"/>
                  <a:pt x="1009861" y="4747643"/>
                  <a:pt x="1009860" y="4759853"/>
                </a:cubicBezTo>
                <a:lnTo>
                  <a:pt x="1006196" y="4759853"/>
                </a:lnTo>
                <a:cubicBezTo>
                  <a:pt x="1001314" y="4759853"/>
                  <a:pt x="998872" y="4757410"/>
                  <a:pt x="998871" y="4752524"/>
                </a:cubicBezTo>
                <a:cubicBezTo>
                  <a:pt x="1003143" y="4752525"/>
                  <a:pt x="1006807" y="4743979"/>
                  <a:pt x="1009861" y="4726886"/>
                </a:cubicBezTo>
                <a:close/>
                <a:moveTo>
                  <a:pt x="2901562" y="4723969"/>
                </a:moveTo>
                <a:lnTo>
                  <a:pt x="2905193" y="4724460"/>
                </a:lnTo>
                <a:cubicBezTo>
                  <a:pt x="2908824" y="4724951"/>
                  <a:pt x="2911961" y="4729072"/>
                  <a:pt x="2914610" y="4736821"/>
                </a:cubicBezTo>
                <a:lnTo>
                  <a:pt x="2914120" y="4740449"/>
                </a:lnTo>
                <a:cubicBezTo>
                  <a:pt x="2906431" y="4751731"/>
                  <a:pt x="2895934" y="4756474"/>
                  <a:pt x="2882627" y="4754674"/>
                </a:cubicBezTo>
                <a:cubicBezTo>
                  <a:pt x="2882954" y="4752253"/>
                  <a:pt x="2881907" y="4750879"/>
                  <a:pt x="2879487" y="4750552"/>
                </a:cubicBezTo>
                <a:cubicBezTo>
                  <a:pt x="2888759" y="4732093"/>
                  <a:pt x="2896119" y="4723232"/>
                  <a:pt x="2901562" y="4723969"/>
                </a:cubicBezTo>
                <a:close/>
                <a:moveTo>
                  <a:pt x="1436491" y="4716913"/>
                </a:moveTo>
                <a:lnTo>
                  <a:pt x="1440152" y="4724238"/>
                </a:lnTo>
                <a:lnTo>
                  <a:pt x="1440152" y="4742551"/>
                </a:lnTo>
                <a:cubicBezTo>
                  <a:pt x="1427941" y="4742551"/>
                  <a:pt x="1404746" y="4752319"/>
                  <a:pt x="1370561" y="4771853"/>
                </a:cubicBezTo>
                <a:cubicBezTo>
                  <a:pt x="1357740" y="4781621"/>
                  <a:pt x="1349195" y="4786504"/>
                  <a:pt x="1344920" y="4786504"/>
                </a:cubicBezTo>
                <a:lnTo>
                  <a:pt x="1330270" y="4786503"/>
                </a:lnTo>
                <a:cubicBezTo>
                  <a:pt x="1325385" y="4786503"/>
                  <a:pt x="1322946" y="4784060"/>
                  <a:pt x="1322946" y="4779178"/>
                </a:cubicBezTo>
                <a:cubicBezTo>
                  <a:pt x="1340038" y="4759643"/>
                  <a:pt x="1360794" y="4749877"/>
                  <a:pt x="1385211" y="4749876"/>
                </a:cubicBezTo>
                <a:cubicBezTo>
                  <a:pt x="1398642" y="4746215"/>
                  <a:pt x="1412071" y="4736448"/>
                  <a:pt x="1425502" y="4720573"/>
                </a:cubicBezTo>
                <a:cubicBezTo>
                  <a:pt x="1427941" y="4720573"/>
                  <a:pt x="1431606" y="4719352"/>
                  <a:pt x="1436491" y="4716913"/>
                </a:cubicBezTo>
                <a:close/>
                <a:moveTo>
                  <a:pt x="1228640" y="4711358"/>
                </a:moveTo>
                <a:lnTo>
                  <a:pt x="1220925" y="4713151"/>
                </a:lnTo>
                <a:lnTo>
                  <a:pt x="1212922" y="4716268"/>
                </a:lnTo>
                <a:close/>
                <a:moveTo>
                  <a:pt x="858831" y="4709588"/>
                </a:moveTo>
                <a:lnTo>
                  <a:pt x="858831" y="4713248"/>
                </a:lnTo>
                <a:cubicBezTo>
                  <a:pt x="855167" y="4723016"/>
                  <a:pt x="846621" y="4727902"/>
                  <a:pt x="833193" y="4727902"/>
                </a:cubicBezTo>
                <a:lnTo>
                  <a:pt x="829529" y="4720573"/>
                </a:lnTo>
                <a:cubicBezTo>
                  <a:pt x="829528" y="4716913"/>
                  <a:pt x="833193" y="4713249"/>
                  <a:pt x="840517" y="4709589"/>
                </a:cubicBezTo>
                <a:close/>
                <a:moveTo>
                  <a:pt x="2810226" y="4707832"/>
                </a:moveTo>
                <a:lnTo>
                  <a:pt x="2813854" y="4708323"/>
                </a:lnTo>
                <a:lnTo>
                  <a:pt x="2811399" y="4726472"/>
                </a:lnTo>
                <a:cubicBezTo>
                  <a:pt x="2810908" y="4730103"/>
                  <a:pt x="2801294" y="4737426"/>
                  <a:pt x="2782555" y="4748446"/>
                </a:cubicBezTo>
                <a:lnTo>
                  <a:pt x="2778928" y="4747954"/>
                </a:lnTo>
                <a:lnTo>
                  <a:pt x="2779910" y="4740693"/>
                </a:lnTo>
                <a:cubicBezTo>
                  <a:pt x="2781710" y="4727387"/>
                  <a:pt x="2791812" y="4716431"/>
                  <a:pt x="2810226" y="4707832"/>
                </a:cubicBezTo>
                <a:close/>
                <a:moveTo>
                  <a:pt x="2708208" y="4705209"/>
                </a:moveTo>
                <a:cubicBezTo>
                  <a:pt x="2704580" y="4704718"/>
                  <a:pt x="2700294" y="4709068"/>
                  <a:pt x="2695354" y="4718256"/>
                </a:cubicBezTo>
                <a:lnTo>
                  <a:pt x="2698985" y="4718748"/>
                </a:lnTo>
                <a:lnTo>
                  <a:pt x="2711839" y="4705699"/>
                </a:lnTo>
                <a:close/>
                <a:moveTo>
                  <a:pt x="2265282" y="4700744"/>
                </a:moveTo>
                <a:cubicBezTo>
                  <a:pt x="2265077" y="4702257"/>
                  <a:pt x="2261885" y="4705368"/>
                  <a:pt x="2255705" y="4710076"/>
                </a:cubicBezTo>
                <a:lnTo>
                  <a:pt x="2230667" y="4727296"/>
                </a:lnTo>
                <a:lnTo>
                  <a:pt x="2232014" y="4726653"/>
                </a:lnTo>
                <a:cubicBezTo>
                  <a:pt x="2244245" y="4722764"/>
                  <a:pt x="2259157" y="4719544"/>
                  <a:pt x="2276749" y="4716996"/>
                </a:cubicBezTo>
                <a:lnTo>
                  <a:pt x="2277439" y="4716705"/>
                </a:lnTo>
                <a:close/>
                <a:moveTo>
                  <a:pt x="2606658" y="4699527"/>
                </a:moveTo>
                <a:lnTo>
                  <a:pt x="2596708" y="4703210"/>
                </a:lnTo>
                <a:lnTo>
                  <a:pt x="2589048" y="4714583"/>
                </a:lnTo>
                <a:lnTo>
                  <a:pt x="2604074" y="4703137"/>
                </a:lnTo>
                <a:close/>
                <a:moveTo>
                  <a:pt x="2458445" y="4693606"/>
                </a:moveTo>
                <a:lnTo>
                  <a:pt x="2462075" y="4694097"/>
                </a:lnTo>
                <a:cubicBezTo>
                  <a:pt x="2465098" y="4694506"/>
                  <a:pt x="2468958" y="4702419"/>
                  <a:pt x="2473648" y="4717840"/>
                </a:cubicBezTo>
                <a:lnTo>
                  <a:pt x="2473157" y="4721467"/>
                </a:lnTo>
                <a:lnTo>
                  <a:pt x="2469526" y="4720976"/>
                </a:lnTo>
                <a:cubicBezTo>
                  <a:pt x="2465898" y="4720485"/>
                  <a:pt x="2461712" y="4714993"/>
                  <a:pt x="2456972" y="4704496"/>
                </a:cubicBezTo>
                <a:close/>
                <a:moveTo>
                  <a:pt x="2333954" y="4688087"/>
                </a:moveTo>
                <a:lnTo>
                  <a:pt x="2322267" y="4692743"/>
                </a:lnTo>
                <a:cubicBezTo>
                  <a:pt x="2313995" y="4694705"/>
                  <a:pt x="2303797" y="4696098"/>
                  <a:pt x="2291673" y="4696921"/>
                </a:cubicBezTo>
                <a:lnTo>
                  <a:pt x="2287061" y="4703689"/>
                </a:lnTo>
                <a:lnTo>
                  <a:pt x="2285776" y="4713186"/>
                </a:lnTo>
                <a:lnTo>
                  <a:pt x="2287529" y="4712446"/>
                </a:lnTo>
                <a:cubicBezTo>
                  <a:pt x="2294511" y="4710926"/>
                  <a:pt x="2304882" y="4709402"/>
                  <a:pt x="2318641" y="4707876"/>
                </a:cubicBezTo>
                <a:close/>
                <a:moveTo>
                  <a:pt x="169343" y="4687290"/>
                </a:moveTo>
                <a:lnTo>
                  <a:pt x="173004" y="4687291"/>
                </a:lnTo>
                <a:lnTo>
                  <a:pt x="173004" y="4694615"/>
                </a:lnTo>
                <a:cubicBezTo>
                  <a:pt x="173005" y="4698276"/>
                  <a:pt x="168118" y="4701940"/>
                  <a:pt x="158351" y="4705604"/>
                </a:cubicBezTo>
                <a:lnTo>
                  <a:pt x="154690" y="4698276"/>
                </a:lnTo>
                <a:close/>
                <a:moveTo>
                  <a:pt x="2585782" y="4681259"/>
                </a:moveTo>
                <a:lnTo>
                  <a:pt x="2584310" y="4692148"/>
                </a:lnTo>
                <a:lnTo>
                  <a:pt x="2587938" y="4692639"/>
                </a:lnTo>
                <a:lnTo>
                  <a:pt x="2589410" y="4681750"/>
                </a:lnTo>
                <a:close/>
                <a:moveTo>
                  <a:pt x="2791883" y="4679480"/>
                </a:moveTo>
                <a:cubicBezTo>
                  <a:pt x="2799092" y="4685381"/>
                  <a:pt x="2804813" y="4688620"/>
                  <a:pt x="2809049" y="4689193"/>
                </a:cubicBezTo>
                <a:lnTo>
                  <a:pt x="2808558" y="4692824"/>
                </a:lnTo>
                <a:cubicBezTo>
                  <a:pt x="2793009" y="4703043"/>
                  <a:pt x="2781367" y="4716250"/>
                  <a:pt x="2773630" y="4732452"/>
                </a:cubicBezTo>
                <a:lnTo>
                  <a:pt x="2770002" y="4731962"/>
                </a:lnTo>
                <a:lnTo>
                  <a:pt x="2771175" y="4750600"/>
                </a:lnTo>
                <a:cubicBezTo>
                  <a:pt x="2762525" y="4759903"/>
                  <a:pt x="2757585" y="4769092"/>
                  <a:pt x="2756358" y="4778166"/>
                </a:cubicBezTo>
                <a:lnTo>
                  <a:pt x="2745471" y="4776693"/>
                </a:lnTo>
                <a:cubicBezTo>
                  <a:pt x="2741236" y="4776121"/>
                  <a:pt x="2738423" y="4769581"/>
                  <a:pt x="2737037" y="4757072"/>
                </a:cubicBezTo>
                <a:cubicBezTo>
                  <a:pt x="2742938" y="4749863"/>
                  <a:pt x="2746177" y="4744138"/>
                  <a:pt x="2746749" y="4739906"/>
                </a:cubicBezTo>
                <a:lnTo>
                  <a:pt x="2744100" y="4732156"/>
                </a:lnTo>
                <a:cubicBezTo>
                  <a:pt x="2752116" y="4718454"/>
                  <a:pt x="2760357" y="4712176"/>
                  <a:pt x="2768825" y="4713322"/>
                </a:cubicBezTo>
                <a:lnTo>
                  <a:pt x="2772262" y="4687915"/>
                </a:lnTo>
                <a:cubicBezTo>
                  <a:pt x="2772998" y="4682469"/>
                  <a:pt x="2779537" y="4679659"/>
                  <a:pt x="2791883" y="4679480"/>
                </a:cubicBezTo>
                <a:close/>
                <a:moveTo>
                  <a:pt x="1509745" y="4672958"/>
                </a:moveTo>
                <a:lnTo>
                  <a:pt x="1509745" y="4676622"/>
                </a:lnTo>
                <a:cubicBezTo>
                  <a:pt x="1506081" y="4693715"/>
                  <a:pt x="1499978" y="4702260"/>
                  <a:pt x="1491431" y="4702260"/>
                </a:cubicBezTo>
                <a:cubicBezTo>
                  <a:pt x="1491431" y="4699820"/>
                  <a:pt x="1490210" y="4698600"/>
                  <a:pt x="1487767" y="4698599"/>
                </a:cubicBezTo>
                <a:cubicBezTo>
                  <a:pt x="1477389" y="4713248"/>
                  <a:pt x="1466400" y="4720574"/>
                  <a:pt x="1454804" y="4720573"/>
                </a:cubicBezTo>
                <a:cubicBezTo>
                  <a:pt x="1449919" y="4718135"/>
                  <a:pt x="1446258" y="4716913"/>
                  <a:pt x="1443816" y="4716914"/>
                </a:cubicBezTo>
                <a:lnTo>
                  <a:pt x="1443816" y="4705924"/>
                </a:lnTo>
                <a:cubicBezTo>
                  <a:pt x="1448698" y="4705924"/>
                  <a:pt x="1459687" y="4699821"/>
                  <a:pt x="1476779" y="4687610"/>
                </a:cubicBezTo>
                <a:cubicBezTo>
                  <a:pt x="1493871" y="4677843"/>
                  <a:pt x="1504860" y="4672958"/>
                  <a:pt x="1509745" y="4672958"/>
                </a:cubicBezTo>
                <a:close/>
                <a:moveTo>
                  <a:pt x="1165449" y="4672958"/>
                </a:moveTo>
                <a:lnTo>
                  <a:pt x="1165449" y="4683947"/>
                </a:lnTo>
                <a:cubicBezTo>
                  <a:pt x="1161785" y="4683947"/>
                  <a:pt x="1156902" y="4686389"/>
                  <a:pt x="1150799" y="4691271"/>
                </a:cubicBezTo>
                <a:lnTo>
                  <a:pt x="1143471" y="4691271"/>
                </a:lnTo>
                <a:lnTo>
                  <a:pt x="1143470" y="4687610"/>
                </a:lnTo>
                <a:cubicBezTo>
                  <a:pt x="1143470" y="4683335"/>
                  <a:pt x="1150799" y="4678454"/>
                  <a:pt x="1165449" y="4672958"/>
                </a:cubicBezTo>
                <a:close/>
                <a:moveTo>
                  <a:pt x="1009003" y="4672957"/>
                </a:moveTo>
                <a:lnTo>
                  <a:pt x="1009003" y="4676621"/>
                </a:lnTo>
                <a:cubicBezTo>
                  <a:pt x="1005339" y="4693714"/>
                  <a:pt x="999236" y="4702260"/>
                  <a:pt x="990689" y="4702260"/>
                </a:cubicBezTo>
                <a:cubicBezTo>
                  <a:pt x="990689" y="4699821"/>
                  <a:pt x="989468" y="4698599"/>
                  <a:pt x="987025" y="4698599"/>
                </a:cubicBezTo>
                <a:cubicBezTo>
                  <a:pt x="976648" y="4713249"/>
                  <a:pt x="965658" y="4720573"/>
                  <a:pt x="954062" y="4720573"/>
                </a:cubicBezTo>
                <a:cubicBezTo>
                  <a:pt x="949177" y="4718134"/>
                  <a:pt x="945516" y="4716914"/>
                  <a:pt x="943074" y="4716913"/>
                </a:cubicBezTo>
                <a:lnTo>
                  <a:pt x="943074" y="4705924"/>
                </a:lnTo>
                <a:cubicBezTo>
                  <a:pt x="947956" y="4705925"/>
                  <a:pt x="958944" y="4699820"/>
                  <a:pt x="976037" y="4687610"/>
                </a:cubicBezTo>
                <a:cubicBezTo>
                  <a:pt x="993129" y="4677843"/>
                  <a:pt x="1004118" y="4672957"/>
                  <a:pt x="1009003" y="4672957"/>
                </a:cubicBezTo>
                <a:close/>
                <a:moveTo>
                  <a:pt x="664707" y="4672957"/>
                </a:moveTo>
                <a:lnTo>
                  <a:pt x="664707" y="4683946"/>
                </a:lnTo>
                <a:cubicBezTo>
                  <a:pt x="661043" y="4683946"/>
                  <a:pt x="656160" y="4686389"/>
                  <a:pt x="650057" y="4691271"/>
                </a:cubicBezTo>
                <a:lnTo>
                  <a:pt x="642729" y="4691271"/>
                </a:lnTo>
                <a:lnTo>
                  <a:pt x="642729" y="4687610"/>
                </a:lnTo>
                <a:cubicBezTo>
                  <a:pt x="642729" y="4683335"/>
                  <a:pt x="650057" y="4678453"/>
                  <a:pt x="664707" y="4672957"/>
                </a:cubicBezTo>
                <a:close/>
                <a:moveTo>
                  <a:pt x="418409" y="4668977"/>
                </a:moveTo>
                <a:cubicBezTo>
                  <a:pt x="400095" y="4681795"/>
                  <a:pt x="378117" y="4691563"/>
                  <a:pt x="352479" y="4698276"/>
                </a:cubicBezTo>
                <a:cubicBezTo>
                  <a:pt x="337826" y="4714150"/>
                  <a:pt x="330502" y="4722697"/>
                  <a:pt x="330501" y="4723918"/>
                </a:cubicBezTo>
                <a:lnTo>
                  <a:pt x="330501" y="4727579"/>
                </a:lnTo>
                <a:cubicBezTo>
                  <a:pt x="353701" y="4710486"/>
                  <a:pt x="375674" y="4701940"/>
                  <a:pt x="396431" y="4701940"/>
                </a:cubicBezTo>
                <a:cubicBezTo>
                  <a:pt x="396431" y="4693394"/>
                  <a:pt x="409859" y="4687290"/>
                  <a:pt x="436722" y="4683627"/>
                </a:cubicBezTo>
                <a:lnTo>
                  <a:pt x="440382" y="4676302"/>
                </a:lnTo>
                <a:lnTo>
                  <a:pt x="440382" y="4668977"/>
                </a:lnTo>
                <a:close/>
                <a:moveTo>
                  <a:pt x="2624533" y="4668020"/>
                </a:moveTo>
                <a:lnTo>
                  <a:pt x="2620837" y="4670640"/>
                </a:lnTo>
                <a:lnTo>
                  <a:pt x="2630441" y="4668819"/>
                </a:lnTo>
                <a:close/>
                <a:moveTo>
                  <a:pt x="1402770" y="4664184"/>
                </a:moveTo>
                <a:lnTo>
                  <a:pt x="1401773" y="4664621"/>
                </a:lnTo>
                <a:lnTo>
                  <a:pt x="1401772" y="4666955"/>
                </a:lnTo>
                <a:lnTo>
                  <a:pt x="1402151" y="4666548"/>
                </a:lnTo>
                <a:close/>
                <a:moveTo>
                  <a:pt x="2716640" y="4661913"/>
                </a:moveTo>
                <a:lnTo>
                  <a:pt x="2703263" y="4668844"/>
                </a:lnTo>
                <a:lnTo>
                  <a:pt x="2701245" y="4674699"/>
                </a:lnTo>
                <a:lnTo>
                  <a:pt x="2710035" y="4682448"/>
                </a:lnTo>
                <a:lnTo>
                  <a:pt x="2715658" y="4669171"/>
                </a:lnTo>
                <a:close/>
                <a:moveTo>
                  <a:pt x="1550032" y="4654644"/>
                </a:moveTo>
                <a:lnTo>
                  <a:pt x="1553696" y="4654644"/>
                </a:lnTo>
                <a:cubicBezTo>
                  <a:pt x="1558578" y="4655255"/>
                  <a:pt x="1561021" y="4657697"/>
                  <a:pt x="1561021" y="4661972"/>
                </a:cubicBezTo>
                <a:cubicBezTo>
                  <a:pt x="1553697" y="4663190"/>
                  <a:pt x="1545151" y="4669297"/>
                  <a:pt x="1535383" y="4680286"/>
                </a:cubicBezTo>
                <a:lnTo>
                  <a:pt x="1528059" y="4680285"/>
                </a:lnTo>
                <a:lnTo>
                  <a:pt x="1528059" y="4665633"/>
                </a:lnTo>
                <a:cubicBezTo>
                  <a:pt x="1530498" y="4658308"/>
                  <a:pt x="1537826" y="4654644"/>
                  <a:pt x="1550032" y="4654644"/>
                </a:cubicBezTo>
                <a:close/>
                <a:moveTo>
                  <a:pt x="1049291" y="4654644"/>
                </a:moveTo>
                <a:lnTo>
                  <a:pt x="1052955" y="4654644"/>
                </a:lnTo>
                <a:cubicBezTo>
                  <a:pt x="1057837" y="4655255"/>
                  <a:pt x="1060280" y="4657697"/>
                  <a:pt x="1060280" y="4661972"/>
                </a:cubicBezTo>
                <a:cubicBezTo>
                  <a:pt x="1052955" y="4663190"/>
                  <a:pt x="1044409" y="4669298"/>
                  <a:pt x="1034641" y="4680286"/>
                </a:cubicBezTo>
                <a:lnTo>
                  <a:pt x="1027317" y="4680286"/>
                </a:lnTo>
                <a:lnTo>
                  <a:pt x="1027317" y="4665633"/>
                </a:lnTo>
                <a:cubicBezTo>
                  <a:pt x="1029757" y="4658309"/>
                  <a:pt x="1037084" y="4654645"/>
                  <a:pt x="1049291" y="4654644"/>
                </a:cubicBezTo>
                <a:close/>
                <a:moveTo>
                  <a:pt x="2378889" y="4653277"/>
                </a:moveTo>
                <a:lnTo>
                  <a:pt x="2378398" y="4656908"/>
                </a:lnTo>
                <a:lnTo>
                  <a:pt x="2389288" y="4658381"/>
                </a:lnTo>
                <a:lnTo>
                  <a:pt x="2389779" y="4654750"/>
                </a:lnTo>
                <a:close/>
                <a:moveTo>
                  <a:pt x="1395342" y="4651842"/>
                </a:moveTo>
                <a:lnTo>
                  <a:pt x="1386226" y="4660957"/>
                </a:lnTo>
                <a:lnTo>
                  <a:pt x="1390784" y="4660957"/>
                </a:lnTo>
                <a:close/>
                <a:moveTo>
                  <a:pt x="1185671" y="4649969"/>
                </a:moveTo>
                <a:lnTo>
                  <a:pt x="1189335" y="4649969"/>
                </a:lnTo>
                <a:lnTo>
                  <a:pt x="1189336" y="4660957"/>
                </a:lnTo>
                <a:cubicBezTo>
                  <a:pt x="1184449" y="4660957"/>
                  <a:pt x="1177126" y="4665842"/>
                  <a:pt x="1167357" y="4675610"/>
                </a:cubicBezTo>
                <a:lnTo>
                  <a:pt x="1163693" y="4668282"/>
                </a:lnTo>
                <a:lnTo>
                  <a:pt x="1163694" y="4664621"/>
                </a:lnTo>
                <a:cubicBezTo>
                  <a:pt x="1168579" y="4664621"/>
                  <a:pt x="1175903" y="4659735"/>
                  <a:pt x="1185671" y="4649969"/>
                </a:cubicBezTo>
                <a:close/>
                <a:moveTo>
                  <a:pt x="2446188" y="4647596"/>
                </a:moveTo>
                <a:lnTo>
                  <a:pt x="2444715" y="4658483"/>
                </a:lnTo>
                <a:lnTo>
                  <a:pt x="2448342" y="4658973"/>
                </a:lnTo>
                <a:lnTo>
                  <a:pt x="2449816" y="4648086"/>
                </a:lnTo>
                <a:close/>
                <a:moveTo>
                  <a:pt x="1579335" y="4647319"/>
                </a:moveTo>
                <a:cubicBezTo>
                  <a:pt x="1579335" y="4650983"/>
                  <a:pt x="1575674" y="4654644"/>
                  <a:pt x="1568349" y="4658308"/>
                </a:cubicBezTo>
                <a:lnTo>
                  <a:pt x="1564685" y="4650983"/>
                </a:lnTo>
                <a:lnTo>
                  <a:pt x="1572010" y="4647320"/>
                </a:lnTo>
                <a:close/>
                <a:moveTo>
                  <a:pt x="1071268" y="4647319"/>
                </a:moveTo>
                <a:lnTo>
                  <a:pt x="1078593" y="4647319"/>
                </a:lnTo>
                <a:cubicBezTo>
                  <a:pt x="1078593" y="4650983"/>
                  <a:pt x="1074932" y="4654644"/>
                  <a:pt x="1067608" y="4658308"/>
                </a:cubicBezTo>
                <a:lnTo>
                  <a:pt x="1063944" y="4650984"/>
                </a:lnTo>
                <a:close/>
                <a:moveTo>
                  <a:pt x="910107" y="4647319"/>
                </a:moveTo>
                <a:cubicBezTo>
                  <a:pt x="919875" y="4650983"/>
                  <a:pt x="924761" y="4654644"/>
                  <a:pt x="924760" y="4658308"/>
                </a:cubicBezTo>
                <a:lnTo>
                  <a:pt x="924760" y="4661972"/>
                </a:lnTo>
                <a:cubicBezTo>
                  <a:pt x="912550" y="4661973"/>
                  <a:pt x="906447" y="4668076"/>
                  <a:pt x="906447" y="4680286"/>
                </a:cubicBezTo>
                <a:lnTo>
                  <a:pt x="902782" y="4680286"/>
                </a:lnTo>
                <a:cubicBezTo>
                  <a:pt x="897900" y="4680285"/>
                  <a:pt x="895458" y="4677843"/>
                  <a:pt x="895457" y="4672958"/>
                </a:cubicBezTo>
                <a:cubicBezTo>
                  <a:pt x="899729" y="4672957"/>
                  <a:pt x="903394" y="4664411"/>
                  <a:pt x="906447" y="4647319"/>
                </a:cubicBezTo>
                <a:close/>
                <a:moveTo>
                  <a:pt x="891794" y="4639994"/>
                </a:moveTo>
                <a:lnTo>
                  <a:pt x="895458" y="4647319"/>
                </a:lnTo>
                <a:lnTo>
                  <a:pt x="895458" y="4650984"/>
                </a:lnTo>
                <a:cubicBezTo>
                  <a:pt x="885690" y="4651594"/>
                  <a:pt x="880808" y="4656477"/>
                  <a:pt x="880808" y="4665633"/>
                </a:cubicBezTo>
                <a:cubicBezTo>
                  <a:pt x="884469" y="4665633"/>
                  <a:pt x="888133" y="4669297"/>
                  <a:pt x="891794" y="4676622"/>
                </a:cubicBezTo>
                <a:lnTo>
                  <a:pt x="880809" y="4691272"/>
                </a:lnTo>
                <a:lnTo>
                  <a:pt x="880809" y="4698600"/>
                </a:lnTo>
                <a:lnTo>
                  <a:pt x="888133" y="4698599"/>
                </a:lnTo>
                <a:lnTo>
                  <a:pt x="888133" y="4709589"/>
                </a:lnTo>
                <a:lnTo>
                  <a:pt x="873480" y="4713249"/>
                </a:lnTo>
                <a:cubicBezTo>
                  <a:pt x="870430" y="4698600"/>
                  <a:pt x="866766" y="4691271"/>
                  <a:pt x="862495" y="4691271"/>
                </a:cubicBezTo>
                <a:cubicBezTo>
                  <a:pt x="849063" y="4691271"/>
                  <a:pt x="825864" y="4702261"/>
                  <a:pt x="792901" y="4724238"/>
                </a:cubicBezTo>
                <a:cubicBezTo>
                  <a:pt x="773366" y="4724238"/>
                  <a:pt x="763599" y="4731563"/>
                  <a:pt x="763599" y="4746215"/>
                </a:cubicBezTo>
                <a:lnTo>
                  <a:pt x="712322" y="4775515"/>
                </a:lnTo>
                <a:lnTo>
                  <a:pt x="696174" y="4801700"/>
                </a:lnTo>
                <a:lnTo>
                  <a:pt x="702191" y="4800140"/>
                </a:lnTo>
                <a:cubicBezTo>
                  <a:pt x="702191" y="4797701"/>
                  <a:pt x="703409" y="4796480"/>
                  <a:pt x="705855" y="4796480"/>
                </a:cubicBezTo>
                <a:lnTo>
                  <a:pt x="709516" y="4803805"/>
                </a:lnTo>
                <a:lnTo>
                  <a:pt x="709516" y="4811129"/>
                </a:lnTo>
                <a:cubicBezTo>
                  <a:pt x="692424" y="4817233"/>
                  <a:pt x="683878" y="4823340"/>
                  <a:pt x="683878" y="4829444"/>
                </a:cubicBezTo>
                <a:lnTo>
                  <a:pt x="687541" y="4836768"/>
                </a:lnTo>
                <a:cubicBezTo>
                  <a:pt x="698527" y="4829443"/>
                  <a:pt x="719283" y="4822118"/>
                  <a:pt x="749807" y="4814793"/>
                </a:cubicBezTo>
                <a:lnTo>
                  <a:pt x="753471" y="4807469"/>
                </a:lnTo>
                <a:lnTo>
                  <a:pt x="753471" y="4803805"/>
                </a:lnTo>
                <a:cubicBezTo>
                  <a:pt x="746143" y="4803805"/>
                  <a:pt x="742479" y="4801363"/>
                  <a:pt x="742479" y="4796481"/>
                </a:cubicBezTo>
                <a:lnTo>
                  <a:pt x="742478" y="4789155"/>
                </a:lnTo>
                <a:lnTo>
                  <a:pt x="764457" y="4789155"/>
                </a:lnTo>
                <a:cubicBezTo>
                  <a:pt x="764456" y="4769620"/>
                  <a:pt x="773002" y="4759853"/>
                  <a:pt x="790094" y="4759853"/>
                </a:cubicBezTo>
                <a:cubicBezTo>
                  <a:pt x="794980" y="4760460"/>
                  <a:pt x="797423" y="4762903"/>
                  <a:pt x="797423" y="4767177"/>
                </a:cubicBezTo>
                <a:lnTo>
                  <a:pt x="797423" y="4774502"/>
                </a:lnTo>
                <a:cubicBezTo>
                  <a:pt x="790095" y="4774502"/>
                  <a:pt x="783991" y="4779387"/>
                  <a:pt x="779109" y="4789155"/>
                </a:cubicBezTo>
                <a:lnTo>
                  <a:pt x="779109" y="4792816"/>
                </a:lnTo>
                <a:cubicBezTo>
                  <a:pt x="779109" y="4796480"/>
                  <a:pt x="782770" y="4800140"/>
                  <a:pt x="790095" y="4803805"/>
                </a:cubicBezTo>
                <a:cubicBezTo>
                  <a:pt x="802916" y="4801362"/>
                  <a:pt x="817566" y="4796783"/>
                  <a:pt x="834049" y="4790069"/>
                </a:cubicBezTo>
                <a:lnTo>
                  <a:pt x="841426" y="4786503"/>
                </a:lnTo>
                <a:lnTo>
                  <a:pt x="829528" y="4786503"/>
                </a:lnTo>
                <a:cubicBezTo>
                  <a:pt x="824643" y="4786503"/>
                  <a:pt x="822204" y="4784060"/>
                  <a:pt x="822204" y="4779178"/>
                </a:cubicBezTo>
                <a:cubicBezTo>
                  <a:pt x="839296" y="4759644"/>
                  <a:pt x="860052" y="4749876"/>
                  <a:pt x="884469" y="4749876"/>
                </a:cubicBezTo>
                <a:cubicBezTo>
                  <a:pt x="897900" y="4746215"/>
                  <a:pt x="911328" y="4736448"/>
                  <a:pt x="924760" y="4720573"/>
                </a:cubicBezTo>
                <a:cubicBezTo>
                  <a:pt x="927200" y="4720573"/>
                  <a:pt x="930864" y="4719352"/>
                  <a:pt x="935749" y="4716914"/>
                </a:cubicBezTo>
                <a:lnTo>
                  <a:pt x="939410" y="4724237"/>
                </a:lnTo>
                <a:lnTo>
                  <a:pt x="939410" y="4741906"/>
                </a:lnTo>
                <a:lnTo>
                  <a:pt x="991547" y="4719562"/>
                </a:lnTo>
                <a:lnTo>
                  <a:pt x="995207" y="4719562"/>
                </a:lnTo>
                <a:lnTo>
                  <a:pt x="998872" y="4726886"/>
                </a:lnTo>
                <a:lnTo>
                  <a:pt x="998872" y="4730550"/>
                </a:lnTo>
                <a:cubicBezTo>
                  <a:pt x="989105" y="4731161"/>
                  <a:pt x="984222" y="4736043"/>
                  <a:pt x="984222" y="4745201"/>
                </a:cubicBezTo>
                <a:cubicBezTo>
                  <a:pt x="987883" y="4745200"/>
                  <a:pt x="991547" y="4748864"/>
                  <a:pt x="995207" y="4756189"/>
                </a:cubicBezTo>
                <a:lnTo>
                  <a:pt x="984223" y="4770838"/>
                </a:lnTo>
                <a:lnTo>
                  <a:pt x="984222" y="4778166"/>
                </a:lnTo>
                <a:lnTo>
                  <a:pt x="991547" y="4778166"/>
                </a:lnTo>
                <a:lnTo>
                  <a:pt x="991547" y="4789155"/>
                </a:lnTo>
                <a:lnTo>
                  <a:pt x="976894" y="4792816"/>
                </a:lnTo>
                <a:cubicBezTo>
                  <a:pt x="975369" y="4785491"/>
                  <a:pt x="973691" y="4779997"/>
                  <a:pt x="971860" y="4776334"/>
                </a:cubicBezTo>
                <a:lnTo>
                  <a:pt x="967301" y="4772124"/>
                </a:lnTo>
                <a:lnTo>
                  <a:pt x="953007" y="4782843"/>
                </a:lnTo>
                <a:lnTo>
                  <a:pt x="949474" y="4775769"/>
                </a:lnTo>
                <a:lnTo>
                  <a:pt x="938436" y="4779080"/>
                </a:lnTo>
                <a:cubicBezTo>
                  <a:pt x="926838" y="4784575"/>
                  <a:pt x="912796" y="4792816"/>
                  <a:pt x="896315" y="4803804"/>
                </a:cubicBezTo>
                <a:cubicBezTo>
                  <a:pt x="876781" y="4803805"/>
                  <a:pt x="867013" y="4811129"/>
                  <a:pt x="867013" y="4825782"/>
                </a:cubicBezTo>
                <a:lnTo>
                  <a:pt x="815736" y="4855081"/>
                </a:lnTo>
                <a:cubicBezTo>
                  <a:pt x="807798" y="4879501"/>
                  <a:pt x="793148" y="4891712"/>
                  <a:pt x="771784" y="4891712"/>
                </a:cubicBezTo>
                <a:cubicBezTo>
                  <a:pt x="765067" y="4894151"/>
                  <a:pt x="749196" y="4903918"/>
                  <a:pt x="724165" y="4921011"/>
                </a:cubicBezTo>
                <a:cubicBezTo>
                  <a:pt x="699748" y="4919182"/>
                  <a:pt x="687541" y="4915518"/>
                  <a:pt x="687542" y="4910025"/>
                </a:cubicBezTo>
                <a:cubicBezTo>
                  <a:pt x="689980" y="4905750"/>
                  <a:pt x="691202" y="4900868"/>
                  <a:pt x="691202" y="4895372"/>
                </a:cubicBezTo>
                <a:lnTo>
                  <a:pt x="687541" y="4895373"/>
                </a:lnTo>
                <a:cubicBezTo>
                  <a:pt x="656408" y="4910025"/>
                  <a:pt x="636873" y="4917350"/>
                  <a:pt x="628937" y="4917350"/>
                </a:cubicBezTo>
                <a:lnTo>
                  <a:pt x="628937" y="4910025"/>
                </a:lnTo>
                <a:cubicBezTo>
                  <a:pt x="636262" y="4910025"/>
                  <a:pt x="648469" y="4899036"/>
                  <a:pt x="665564" y="4877059"/>
                </a:cubicBezTo>
                <a:lnTo>
                  <a:pt x="665564" y="4873395"/>
                </a:lnTo>
                <a:lnTo>
                  <a:pt x="661900" y="4873395"/>
                </a:lnTo>
                <a:cubicBezTo>
                  <a:pt x="602073" y="4902697"/>
                  <a:pt x="569111" y="4917351"/>
                  <a:pt x="563007" y="4917351"/>
                </a:cubicBezTo>
                <a:cubicBezTo>
                  <a:pt x="552019" y="4928339"/>
                  <a:pt x="532484" y="4938103"/>
                  <a:pt x="504403" y="4946652"/>
                </a:cubicBezTo>
                <a:lnTo>
                  <a:pt x="500742" y="4939324"/>
                </a:lnTo>
                <a:cubicBezTo>
                  <a:pt x="520273" y="4922843"/>
                  <a:pt x="534927" y="4913075"/>
                  <a:pt x="544694" y="4910025"/>
                </a:cubicBezTo>
                <a:cubicBezTo>
                  <a:pt x="567280" y="4886215"/>
                  <a:pt x="591696" y="4869124"/>
                  <a:pt x="617948" y="4858745"/>
                </a:cubicBezTo>
                <a:cubicBezTo>
                  <a:pt x="639315" y="4834328"/>
                  <a:pt x="656408" y="4822118"/>
                  <a:pt x="669224" y="4822119"/>
                </a:cubicBezTo>
                <a:lnTo>
                  <a:pt x="675847" y="4809610"/>
                </a:lnTo>
                <a:lnTo>
                  <a:pt x="668370" y="4812145"/>
                </a:lnTo>
                <a:cubicBezTo>
                  <a:pt x="661654" y="4814584"/>
                  <a:pt x="645783" y="4824351"/>
                  <a:pt x="620751" y="4841444"/>
                </a:cubicBezTo>
                <a:cubicBezTo>
                  <a:pt x="596335" y="4839615"/>
                  <a:pt x="584128" y="4835951"/>
                  <a:pt x="584128" y="4830458"/>
                </a:cubicBezTo>
                <a:cubicBezTo>
                  <a:pt x="586567" y="4826183"/>
                  <a:pt x="587788" y="4821301"/>
                  <a:pt x="587788" y="4815805"/>
                </a:cubicBezTo>
                <a:lnTo>
                  <a:pt x="584128" y="4815805"/>
                </a:lnTo>
                <a:cubicBezTo>
                  <a:pt x="552994" y="4830459"/>
                  <a:pt x="533459" y="4837783"/>
                  <a:pt x="525523" y="4837784"/>
                </a:cubicBezTo>
                <a:lnTo>
                  <a:pt x="525523" y="4830459"/>
                </a:lnTo>
                <a:cubicBezTo>
                  <a:pt x="532848" y="4830458"/>
                  <a:pt x="545054" y="4819469"/>
                  <a:pt x="562150" y="4797491"/>
                </a:cubicBezTo>
                <a:lnTo>
                  <a:pt x="562150" y="4793827"/>
                </a:lnTo>
                <a:lnTo>
                  <a:pt x="558486" y="4793828"/>
                </a:lnTo>
                <a:cubicBezTo>
                  <a:pt x="498660" y="4823130"/>
                  <a:pt x="465697" y="4837783"/>
                  <a:pt x="459593" y="4837783"/>
                </a:cubicBezTo>
                <a:cubicBezTo>
                  <a:pt x="448604" y="4848771"/>
                  <a:pt x="429071" y="4858535"/>
                  <a:pt x="400989" y="4867085"/>
                </a:cubicBezTo>
                <a:lnTo>
                  <a:pt x="397328" y="4859757"/>
                </a:lnTo>
                <a:cubicBezTo>
                  <a:pt x="416860" y="4843276"/>
                  <a:pt x="431513" y="4833508"/>
                  <a:pt x="441280" y="4830459"/>
                </a:cubicBezTo>
                <a:cubicBezTo>
                  <a:pt x="463865" y="4806648"/>
                  <a:pt x="488282" y="4789556"/>
                  <a:pt x="514534" y="4779178"/>
                </a:cubicBezTo>
                <a:cubicBezTo>
                  <a:pt x="535901" y="4754762"/>
                  <a:pt x="552993" y="4742551"/>
                  <a:pt x="565811" y="4742551"/>
                </a:cubicBezTo>
                <a:cubicBezTo>
                  <a:pt x="565811" y="4729120"/>
                  <a:pt x="576800" y="4721795"/>
                  <a:pt x="598777" y="4720573"/>
                </a:cubicBezTo>
                <a:cubicBezTo>
                  <a:pt x="598778" y="4718134"/>
                  <a:pt x="599995" y="4716914"/>
                  <a:pt x="602441" y="4716913"/>
                </a:cubicBezTo>
                <a:lnTo>
                  <a:pt x="606102" y="4724238"/>
                </a:lnTo>
                <a:lnTo>
                  <a:pt x="606102" y="4731562"/>
                </a:lnTo>
                <a:cubicBezTo>
                  <a:pt x="589010" y="4737665"/>
                  <a:pt x="580464" y="4743772"/>
                  <a:pt x="580464" y="4749876"/>
                </a:cubicBezTo>
                <a:lnTo>
                  <a:pt x="584128" y="4757200"/>
                </a:lnTo>
                <a:cubicBezTo>
                  <a:pt x="595113" y="4749877"/>
                  <a:pt x="615869" y="4742552"/>
                  <a:pt x="646393" y="4735227"/>
                </a:cubicBezTo>
                <a:lnTo>
                  <a:pt x="650057" y="4727902"/>
                </a:lnTo>
                <a:lnTo>
                  <a:pt x="650057" y="4724238"/>
                </a:lnTo>
                <a:cubicBezTo>
                  <a:pt x="642729" y="4724237"/>
                  <a:pt x="639065" y="4721795"/>
                  <a:pt x="639065" y="4716913"/>
                </a:cubicBezTo>
                <a:lnTo>
                  <a:pt x="639065" y="4709588"/>
                </a:lnTo>
                <a:lnTo>
                  <a:pt x="661042" y="4709589"/>
                </a:lnTo>
                <a:cubicBezTo>
                  <a:pt x="661042" y="4690053"/>
                  <a:pt x="669588" y="4680286"/>
                  <a:pt x="686681" y="4680286"/>
                </a:cubicBezTo>
                <a:cubicBezTo>
                  <a:pt x="691566" y="4680893"/>
                  <a:pt x="694009" y="4683335"/>
                  <a:pt x="694009" y="4687610"/>
                </a:cubicBezTo>
                <a:lnTo>
                  <a:pt x="694008" y="4694935"/>
                </a:lnTo>
                <a:cubicBezTo>
                  <a:pt x="686681" y="4694935"/>
                  <a:pt x="680577" y="4699821"/>
                  <a:pt x="675695" y="4709589"/>
                </a:cubicBezTo>
                <a:lnTo>
                  <a:pt x="675696" y="4713249"/>
                </a:lnTo>
                <a:cubicBezTo>
                  <a:pt x="675695" y="4716913"/>
                  <a:pt x="679356" y="4720573"/>
                  <a:pt x="686681" y="4724238"/>
                </a:cubicBezTo>
                <a:cubicBezTo>
                  <a:pt x="712323" y="4719352"/>
                  <a:pt x="745285" y="4705925"/>
                  <a:pt x="785576" y="4683947"/>
                </a:cubicBezTo>
                <a:cubicBezTo>
                  <a:pt x="820982" y="4672347"/>
                  <a:pt x="855167" y="4657697"/>
                  <a:pt x="888133" y="4639995"/>
                </a:cubicBezTo>
                <a:close/>
                <a:moveTo>
                  <a:pt x="2608732" y="4639926"/>
                </a:moveTo>
                <a:lnTo>
                  <a:pt x="2611381" y="4647676"/>
                </a:lnTo>
                <a:lnTo>
                  <a:pt x="2610891" y="4651303"/>
                </a:lnTo>
                <a:cubicBezTo>
                  <a:pt x="2610236" y="4656144"/>
                  <a:pt x="2607489" y="4658238"/>
                  <a:pt x="2602650" y="4657583"/>
                </a:cubicBezTo>
                <a:lnTo>
                  <a:pt x="2600001" y="4649831"/>
                </a:lnTo>
                <a:lnTo>
                  <a:pt x="2600491" y="4646204"/>
                </a:lnTo>
                <a:cubicBezTo>
                  <a:pt x="2601752" y="4641444"/>
                  <a:pt x="2604496" y="4639353"/>
                  <a:pt x="2608732" y="4639926"/>
                </a:cubicBezTo>
                <a:close/>
                <a:moveTo>
                  <a:pt x="641835" y="4639675"/>
                </a:moveTo>
                <a:lnTo>
                  <a:pt x="645495" y="4647000"/>
                </a:lnTo>
                <a:lnTo>
                  <a:pt x="645496" y="4665313"/>
                </a:lnTo>
                <a:cubicBezTo>
                  <a:pt x="633286" y="4665313"/>
                  <a:pt x="610090" y="4675081"/>
                  <a:pt x="575905" y="4694616"/>
                </a:cubicBezTo>
                <a:cubicBezTo>
                  <a:pt x="563085" y="4704383"/>
                  <a:pt x="554538" y="4709265"/>
                  <a:pt x="550264" y="4709265"/>
                </a:cubicBezTo>
                <a:lnTo>
                  <a:pt x="535614" y="4709266"/>
                </a:lnTo>
                <a:cubicBezTo>
                  <a:pt x="530728" y="4709265"/>
                  <a:pt x="528290" y="4706822"/>
                  <a:pt x="528289" y="4701940"/>
                </a:cubicBezTo>
                <a:cubicBezTo>
                  <a:pt x="545382" y="4682405"/>
                  <a:pt x="566138" y="4672638"/>
                  <a:pt x="590554" y="4672638"/>
                </a:cubicBezTo>
                <a:cubicBezTo>
                  <a:pt x="603986" y="4668977"/>
                  <a:pt x="617415" y="4659210"/>
                  <a:pt x="630846" y="4643336"/>
                </a:cubicBezTo>
                <a:cubicBezTo>
                  <a:pt x="633285" y="4643336"/>
                  <a:pt x="636949" y="4642115"/>
                  <a:pt x="641835" y="4639675"/>
                </a:cubicBezTo>
                <a:close/>
                <a:moveTo>
                  <a:pt x="1889848" y="4639621"/>
                </a:moveTo>
                <a:cubicBezTo>
                  <a:pt x="1886797" y="4639621"/>
                  <a:pt x="1880691" y="4645725"/>
                  <a:pt x="1871534" y="4657935"/>
                </a:cubicBezTo>
                <a:lnTo>
                  <a:pt x="1875198" y="4657936"/>
                </a:lnTo>
                <a:cubicBezTo>
                  <a:pt x="1881301" y="4653054"/>
                  <a:pt x="1886187" y="4650610"/>
                  <a:pt x="1889847" y="4650610"/>
                </a:cubicBezTo>
                <a:close/>
                <a:moveTo>
                  <a:pt x="564917" y="4632350"/>
                </a:moveTo>
                <a:lnTo>
                  <a:pt x="564916" y="4636011"/>
                </a:lnTo>
                <a:cubicBezTo>
                  <a:pt x="561253" y="4645778"/>
                  <a:pt x="552706" y="4650664"/>
                  <a:pt x="539278" y="4650664"/>
                </a:cubicBezTo>
                <a:lnTo>
                  <a:pt x="535614" y="4643335"/>
                </a:lnTo>
                <a:cubicBezTo>
                  <a:pt x="535615" y="4639675"/>
                  <a:pt x="539278" y="4636011"/>
                  <a:pt x="546603" y="4632351"/>
                </a:cubicBezTo>
                <a:close/>
                <a:moveTo>
                  <a:pt x="2478171" y="4629744"/>
                </a:moveTo>
                <a:cubicBezTo>
                  <a:pt x="2477680" y="4633375"/>
                  <a:pt x="2474604" y="4637886"/>
                  <a:pt x="2468949" y="4643279"/>
                </a:cubicBezTo>
                <a:lnTo>
                  <a:pt x="2468457" y="4646910"/>
                </a:lnTo>
                <a:cubicBezTo>
                  <a:pt x="2468406" y="4651830"/>
                  <a:pt x="2470498" y="4654578"/>
                  <a:pt x="2474735" y="4655151"/>
                </a:cubicBezTo>
                <a:cubicBezTo>
                  <a:pt x="2483630" y="4644036"/>
                  <a:pt x="2488406" y="4636055"/>
                  <a:pt x="2489061" y="4631217"/>
                </a:cubicBezTo>
                <a:close/>
                <a:moveTo>
                  <a:pt x="3049991" y="4629379"/>
                </a:moveTo>
                <a:lnTo>
                  <a:pt x="3053622" y="4629871"/>
                </a:lnTo>
                <a:cubicBezTo>
                  <a:pt x="3057253" y="4630361"/>
                  <a:pt x="3060390" y="4634483"/>
                  <a:pt x="3063039" y="4642233"/>
                </a:cubicBezTo>
                <a:lnTo>
                  <a:pt x="3062548" y="4645861"/>
                </a:lnTo>
                <a:cubicBezTo>
                  <a:pt x="3054860" y="4657142"/>
                  <a:pt x="3044363" y="4661885"/>
                  <a:pt x="3031056" y="4660085"/>
                </a:cubicBezTo>
                <a:cubicBezTo>
                  <a:pt x="3031383" y="4657664"/>
                  <a:pt x="3030336" y="4656290"/>
                  <a:pt x="3027916" y="4655963"/>
                </a:cubicBezTo>
                <a:cubicBezTo>
                  <a:pt x="3037188" y="4637504"/>
                  <a:pt x="3044548" y="4628643"/>
                  <a:pt x="3049991" y="4629379"/>
                </a:cubicBezTo>
                <a:close/>
                <a:moveTo>
                  <a:pt x="1623290" y="4621681"/>
                </a:moveTo>
                <a:lnTo>
                  <a:pt x="1630615" y="4621681"/>
                </a:lnTo>
                <a:cubicBezTo>
                  <a:pt x="1635496" y="4622292"/>
                  <a:pt x="1637939" y="4624734"/>
                  <a:pt x="1637939" y="4629006"/>
                </a:cubicBezTo>
                <a:cubicBezTo>
                  <a:pt x="1630004" y="4629006"/>
                  <a:pt x="1611691" y="4635109"/>
                  <a:pt x="1582998" y="4647319"/>
                </a:cubicBezTo>
                <a:lnTo>
                  <a:pt x="1582999" y="4639994"/>
                </a:lnTo>
                <a:cubicBezTo>
                  <a:pt x="1603755" y="4627784"/>
                  <a:pt x="1617183" y="4621681"/>
                  <a:pt x="1623290" y="4621681"/>
                </a:cubicBezTo>
                <a:close/>
                <a:moveTo>
                  <a:pt x="1122548" y="4621681"/>
                </a:moveTo>
                <a:lnTo>
                  <a:pt x="1129873" y="4621682"/>
                </a:lnTo>
                <a:cubicBezTo>
                  <a:pt x="1134755" y="4622292"/>
                  <a:pt x="1137198" y="4624734"/>
                  <a:pt x="1137198" y="4629007"/>
                </a:cubicBezTo>
                <a:cubicBezTo>
                  <a:pt x="1129263" y="4629006"/>
                  <a:pt x="1110950" y="4635110"/>
                  <a:pt x="1082257" y="4647319"/>
                </a:cubicBezTo>
                <a:lnTo>
                  <a:pt x="1082258" y="4639995"/>
                </a:lnTo>
                <a:cubicBezTo>
                  <a:pt x="1103014" y="4627784"/>
                  <a:pt x="1116442" y="4621682"/>
                  <a:pt x="1122548" y="4621681"/>
                </a:cubicBezTo>
                <a:close/>
                <a:moveTo>
                  <a:pt x="2698225" y="4615070"/>
                </a:moveTo>
                <a:lnTo>
                  <a:pt x="2698214" y="4615153"/>
                </a:lnTo>
                <a:lnTo>
                  <a:pt x="2701842" y="4615644"/>
                </a:lnTo>
                <a:lnTo>
                  <a:pt x="2702271" y="4615617"/>
                </a:lnTo>
                <a:close/>
                <a:moveTo>
                  <a:pt x="2634344" y="4613905"/>
                </a:moveTo>
                <a:lnTo>
                  <a:pt x="2626199" y="4620111"/>
                </a:lnTo>
                <a:lnTo>
                  <a:pt x="2625558" y="4616732"/>
                </a:lnTo>
                <a:lnTo>
                  <a:pt x="2621628" y="4622026"/>
                </a:lnTo>
                <a:lnTo>
                  <a:pt x="2622077" y="4623250"/>
                </a:lnTo>
                <a:lnTo>
                  <a:pt x="2621586" y="4626878"/>
                </a:lnTo>
                <a:lnTo>
                  <a:pt x="2617955" y="4626387"/>
                </a:lnTo>
                <a:lnTo>
                  <a:pt x="2617910" y="4626328"/>
                </a:lnTo>
                <a:lnTo>
                  <a:pt x="2594319" y="4645454"/>
                </a:lnTo>
                <a:lnTo>
                  <a:pt x="2592367" y="4659887"/>
                </a:lnTo>
                <a:lnTo>
                  <a:pt x="2594897" y="4660229"/>
                </a:lnTo>
                <a:lnTo>
                  <a:pt x="2593157" y="4663776"/>
                </a:lnTo>
                <a:lnTo>
                  <a:pt x="2606386" y="4665565"/>
                </a:lnTo>
                <a:cubicBezTo>
                  <a:pt x="2609004" y="4646206"/>
                  <a:pt x="2618390" y="4631460"/>
                  <a:pt x="2634543" y="4621324"/>
                </a:cubicBezTo>
                <a:lnTo>
                  <a:pt x="2635525" y="4614066"/>
                </a:lnTo>
                <a:close/>
                <a:moveTo>
                  <a:pt x="1247080" y="4610692"/>
                </a:moveTo>
                <a:lnTo>
                  <a:pt x="1247080" y="4627994"/>
                </a:lnTo>
                <a:lnTo>
                  <a:pt x="1247936" y="4627995"/>
                </a:lnTo>
                <a:lnTo>
                  <a:pt x="1249346" y="4628396"/>
                </a:lnTo>
                <a:lnTo>
                  <a:pt x="1254404" y="4610692"/>
                </a:lnTo>
                <a:close/>
                <a:moveTo>
                  <a:pt x="2856637" y="4610620"/>
                </a:moveTo>
                <a:cubicBezTo>
                  <a:pt x="2853009" y="4610129"/>
                  <a:pt x="2848723" y="4614479"/>
                  <a:pt x="2843783" y="4623668"/>
                </a:cubicBezTo>
                <a:lnTo>
                  <a:pt x="2847414" y="4624159"/>
                </a:lnTo>
                <a:lnTo>
                  <a:pt x="2860268" y="4611111"/>
                </a:lnTo>
                <a:close/>
                <a:moveTo>
                  <a:pt x="2684630" y="4597269"/>
                </a:moveTo>
                <a:lnTo>
                  <a:pt x="2679314" y="4599477"/>
                </a:lnTo>
                <a:lnTo>
                  <a:pt x="2681538" y="4601809"/>
                </a:lnTo>
                <a:close/>
                <a:moveTo>
                  <a:pt x="370793" y="4595720"/>
                </a:moveTo>
                <a:lnTo>
                  <a:pt x="370792" y="4606708"/>
                </a:lnTo>
                <a:cubicBezTo>
                  <a:pt x="367128" y="4606708"/>
                  <a:pt x="362247" y="4609151"/>
                  <a:pt x="356143" y="4614033"/>
                </a:cubicBezTo>
                <a:lnTo>
                  <a:pt x="348815" y="4614033"/>
                </a:lnTo>
                <a:lnTo>
                  <a:pt x="348815" y="4610373"/>
                </a:lnTo>
                <a:cubicBezTo>
                  <a:pt x="348815" y="4606098"/>
                  <a:pt x="356143" y="4601215"/>
                  <a:pt x="370793" y="4595720"/>
                </a:cubicBezTo>
                <a:close/>
                <a:moveTo>
                  <a:pt x="1955776" y="4595670"/>
                </a:moveTo>
                <a:cubicBezTo>
                  <a:pt x="1936242" y="4602384"/>
                  <a:pt x="1926474" y="4608487"/>
                  <a:pt x="1926474" y="4613984"/>
                </a:cubicBezTo>
                <a:lnTo>
                  <a:pt x="1926475" y="4621309"/>
                </a:lnTo>
                <a:lnTo>
                  <a:pt x="1936287" y="4621308"/>
                </a:lnTo>
                <a:lnTo>
                  <a:pt x="1946619" y="4614718"/>
                </a:lnTo>
                <a:lnTo>
                  <a:pt x="1959441" y="4599330"/>
                </a:lnTo>
                <a:cubicBezTo>
                  <a:pt x="1956998" y="4599330"/>
                  <a:pt x="1955776" y="4598110"/>
                  <a:pt x="1955776" y="4595670"/>
                </a:cubicBezTo>
                <a:close/>
                <a:moveTo>
                  <a:pt x="2649097" y="4594635"/>
                </a:moveTo>
                <a:lnTo>
                  <a:pt x="2648851" y="4594797"/>
                </a:lnTo>
                <a:lnTo>
                  <a:pt x="2644257" y="4604158"/>
                </a:lnTo>
                <a:lnTo>
                  <a:pt x="2647888" y="4604649"/>
                </a:lnTo>
                <a:lnTo>
                  <a:pt x="2652500" y="4597881"/>
                </a:lnTo>
                <a:lnTo>
                  <a:pt x="2652586" y="4597251"/>
                </a:lnTo>
                <a:close/>
                <a:moveTo>
                  <a:pt x="1486016" y="4587703"/>
                </a:moveTo>
                <a:lnTo>
                  <a:pt x="1489676" y="4595028"/>
                </a:lnTo>
                <a:cubicBezTo>
                  <a:pt x="1472585" y="4620059"/>
                  <a:pt x="1453049" y="4634708"/>
                  <a:pt x="1431075" y="4638983"/>
                </a:cubicBezTo>
                <a:lnTo>
                  <a:pt x="1419678" y="4653940"/>
                </a:lnTo>
                <a:lnTo>
                  <a:pt x="1425502" y="4658308"/>
                </a:lnTo>
                <a:lnTo>
                  <a:pt x="1425502" y="4661972"/>
                </a:lnTo>
                <a:cubicBezTo>
                  <a:pt x="1419397" y="4661972"/>
                  <a:pt x="1414818" y="4663498"/>
                  <a:pt x="1411767" y="4666551"/>
                </a:cubicBezTo>
                <a:lnTo>
                  <a:pt x="1407920" y="4678092"/>
                </a:lnTo>
                <a:lnTo>
                  <a:pt x="1409098" y="4679270"/>
                </a:lnTo>
                <a:lnTo>
                  <a:pt x="1412762" y="4679270"/>
                </a:lnTo>
                <a:cubicBezTo>
                  <a:pt x="1426801" y="4673778"/>
                  <a:pt x="1442671" y="4660346"/>
                  <a:pt x="1460377" y="4638982"/>
                </a:cubicBezTo>
                <a:lnTo>
                  <a:pt x="1500666" y="4624330"/>
                </a:lnTo>
                <a:lnTo>
                  <a:pt x="1507990" y="4613341"/>
                </a:lnTo>
                <a:lnTo>
                  <a:pt x="1500666" y="4613342"/>
                </a:lnTo>
                <a:lnTo>
                  <a:pt x="1500665" y="4606017"/>
                </a:lnTo>
                <a:lnTo>
                  <a:pt x="1515319" y="4606017"/>
                </a:lnTo>
                <a:lnTo>
                  <a:pt x="1522643" y="4617005"/>
                </a:lnTo>
                <a:cubicBezTo>
                  <a:pt x="1513486" y="4631654"/>
                  <a:pt x="1493952" y="4643864"/>
                  <a:pt x="1464038" y="4653632"/>
                </a:cubicBezTo>
                <a:cubicBezTo>
                  <a:pt x="1464038" y="4663399"/>
                  <a:pt x="1450607" y="4671946"/>
                  <a:pt x="1423747" y="4679270"/>
                </a:cubicBezTo>
                <a:cubicBezTo>
                  <a:pt x="1422222" y="4683239"/>
                  <a:pt x="1415660" y="4688579"/>
                  <a:pt x="1404062" y="4695295"/>
                </a:cubicBezTo>
                <a:lnTo>
                  <a:pt x="1388875" y="4703258"/>
                </a:lnTo>
                <a:lnTo>
                  <a:pt x="1388875" y="4709588"/>
                </a:lnTo>
                <a:lnTo>
                  <a:pt x="1374222" y="4713249"/>
                </a:lnTo>
                <a:lnTo>
                  <a:pt x="1373450" y="4710722"/>
                </a:lnTo>
                <a:lnTo>
                  <a:pt x="1354157" y="4719562"/>
                </a:lnTo>
                <a:lnTo>
                  <a:pt x="1352110" y="4717514"/>
                </a:lnTo>
                <a:lnTo>
                  <a:pt x="1333935" y="4727901"/>
                </a:lnTo>
                <a:lnTo>
                  <a:pt x="1330270" y="4720573"/>
                </a:lnTo>
                <a:cubicBezTo>
                  <a:pt x="1330270" y="4716913"/>
                  <a:pt x="1333934" y="4713249"/>
                  <a:pt x="1341259" y="4709588"/>
                </a:cubicBezTo>
                <a:lnTo>
                  <a:pt x="1352296" y="4709588"/>
                </a:lnTo>
                <a:lnTo>
                  <a:pt x="1356993" y="4693144"/>
                </a:lnTo>
                <a:lnTo>
                  <a:pt x="1350492" y="4695094"/>
                </a:lnTo>
                <a:lnTo>
                  <a:pt x="1350493" y="4708573"/>
                </a:lnTo>
                <a:lnTo>
                  <a:pt x="1324855" y="4708573"/>
                </a:lnTo>
                <a:cubicBezTo>
                  <a:pt x="1321497" y="4713457"/>
                  <a:pt x="1314630" y="4717729"/>
                  <a:pt x="1304252" y="4721392"/>
                </a:cubicBezTo>
                <a:lnTo>
                  <a:pt x="1295042" y="4723417"/>
                </a:lnTo>
                <a:lnTo>
                  <a:pt x="1293643" y="4724238"/>
                </a:lnTo>
                <a:cubicBezTo>
                  <a:pt x="1274109" y="4724238"/>
                  <a:pt x="1264341" y="4731562"/>
                  <a:pt x="1264341" y="4746215"/>
                </a:cubicBezTo>
                <a:lnTo>
                  <a:pt x="1213064" y="4775514"/>
                </a:lnTo>
                <a:cubicBezTo>
                  <a:pt x="1205126" y="4799934"/>
                  <a:pt x="1190476" y="4812145"/>
                  <a:pt x="1169113" y="4812144"/>
                </a:cubicBezTo>
                <a:cubicBezTo>
                  <a:pt x="1162395" y="4814584"/>
                  <a:pt x="1146524" y="4824351"/>
                  <a:pt x="1121493" y="4841443"/>
                </a:cubicBezTo>
                <a:cubicBezTo>
                  <a:pt x="1097077" y="4839615"/>
                  <a:pt x="1084869" y="4835951"/>
                  <a:pt x="1084870" y="4830459"/>
                </a:cubicBezTo>
                <a:cubicBezTo>
                  <a:pt x="1087309" y="4826183"/>
                  <a:pt x="1088530" y="4821302"/>
                  <a:pt x="1088530" y="4815805"/>
                </a:cubicBezTo>
                <a:lnTo>
                  <a:pt x="1084870" y="4815805"/>
                </a:lnTo>
                <a:cubicBezTo>
                  <a:pt x="1053736" y="4830458"/>
                  <a:pt x="1034200" y="4837784"/>
                  <a:pt x="1026265" y="4837783"/>
                </a:cubicBezTo>
                <a:lnTo>
                  <a:pt x="1026265" y="4830458"/>
                </a:lnTo>
                <a:lnTo>
                  <a:pt x="1039421" y="4823057"/>
                </a:lnTo>
                <a:lnTo>
                  <a:pt x="1016269" y="4829444"/>
                </a:lnTo>
                <a:cubicBezTo>
                  <a:pt x="1004671" y="4834328"/>
                  <a:pt x="990325" y="4841653"/>
                  <a:pt x="973233" y="4851420"/>
                </a:cubicBezTo>
                <a:cubicBezTo>
                  <a:pt x="960413" y="4861188"/>
                  <a:pt x="951867" y="4866071"/>
                  <a:pt x="947592" y="4866070"/>
                </a:cubicBezTo>
                <a:lnTo>
                  <a:pt x="932942" y="4866070"/>
                </a:lnTo>
                <a:cubicBezTo>
                  <a:pt x="928057" y="4866070"/>
                  <a:pt x="925617" y="4863627"/>
                  <a:pt x="925618" y="4858745"/>
                </a:cubicBezTo>
                <a:lnTo>
                  <a:pt x="927794" y="4857060"/>
                </a:lnTo>
                <a:lnTo>
                  <a:pt x="901730" y="4867085"/>
                </a:lnTo>
                <a:lnTo>
                  <a:pt x="898070" y="4859757"/>
                </a:lnTo>
                <a:cubicBezTo>
                  <a:pt x="917602" y="4843275"/>
                  <a:pt x="932255" y="4833508"/>
                  <a:pt x="942022" y="4830458"/>
                </a:cubicBezTo>
                <a:cubicBezTo>
                  <a:pt x="964607" y="4806648"/>
                  <a:pt x="989024" y="4789556"/>
                  <a:pt x="1015276" y="4779178"/>
                </a:cubicBezTo>
                <a:cubicBezTo>
                  <a:pt x="1036643" y="4754761"/>
                  <a:pt x="1053735" y="4742552"/>
                  <a:pt x="1066553" y="4742551"/>
                </a:cubicBezTo>
                <a:cubicBezTo>
                  <a:pt x="1066553" y="4729119"/>
                  <a:pt x="1077542" y="4721795"/>
                  <a:pt x="1099519" y="4720573"/>
                </a:cubicBezTo>
                <a:cubicBezTo>
                  <a:pt x="1099520" y="4718135"/>
                  <a:pt x="1100737" y="4716913"/>
                  <a:pt x="1103183" y="4716913"/>
                </a:cubicBezTo>
                <a:lnTo>
                  <a:pt x="1106844" y="4724237"/>
                </a:lnTo>
                <a:lnTo>
                  <a:pt x="1106844" y="4731563"/>
                </a:lnTo>
                <a:cubicBezTo>
                  <a:pt x="1089752" y="4737666"/>
                  <a:pt x="1081205" y="4743772"/>
                  <a:pt x="1081205" y="4749876"/>
                </a:cubicBezTo>
                <a:lnTo>
                  <a:pt x="1084869" y="4757201"/>
                </a:lnTo>
                <a:cubicBezTo>
                  <a:pt x="1095855" y="4749876"/>
                  <a:pt x="1116611" y="4742551"/>
                  <a:pt x="1147136" y="4735226"/>
                </a:cubicBezTo>
                <a:lnTo>
                  <a:pt x="1150799" y="4727902"/>
                </a:lnTo>
                <a:lnTo>
                  <a:pt x="1150799" y="4724238"/>
                </a:lnTo>
                <a:cubicBezTo>
                  <a:pt x="1143470" y="4724237"/>
                  <a:pt x="1139808" y="4721796"/>
                  <a:pt x="1139807" y="4716913"/>
                </a:cubicBezTo>
                <a:lnTo>
                  <a:pt x="1139807" y="4709588"/>
                </a:lnTo>
                <a:lnTo>
                  <a:pt x="1161784" y="4709588"/>
                </a:lnTo>
                <a:cubicBezTo>
                  <a:pt x="1161784" y="4690053"/>
                  <a:pt x="1170330" y="4680286"/>
                  <a:pt x="1187423" y="4680286"/>
                </a:cubicBezTo>
                <a:cubicBezTo>
                  <a:pt x="1192308" y="4680893"/>
                  <a:pt x="1194751" y="4683336"/>
                  <a:pt x="1194751" y="4687610"/>
                </a:cubicBezTo>
                <a:lnTo>
                  <a:pt x="1194750" y="4694935"/>
                </a:lnTo>
                <a:cubicBezTo>
                  <a:pt x="1187422" y="4694935"/>
                  <a:pt x="1181319" y="4699821"/>
                  <a:pt x="1176437" y="4709588"/>
                </a:cubicBezTo>
                <a:lnTo>
                  <a:pt x="1176437" y="4713249"/>
                </a:lnTo>
                <a:lnTo>
                  <a:pt x="1185671" y="4722486"/>
                </a:lnTo>
                <a:lnTo>
                  <a:pt x="1185671" y="4719561"/>
                </a:lnTo>
                <a:cubicBezTo>
                  <a:pt x="1206428" y="4707351"/>
                  <a:pt x="1219856" y="4701248"/>
                  <a:pt x="1225962" y="4701248"/>
                </a:cubicBezTo>
                <a:lnTo>
                  <a:pt x="1233287" y="4701248"/>
                </a:lnTo>
                <a:lnTo>
                  <a:pt x="1238903" y="4706865"/>
                </a:lnTo>
                <a:lnTo>
                  <a:pt x="1245882" y="4703491"/>
                </a:lnTo>
                <a:lnTo>
                  <a:pt x="1243358" y="4701247"/>
                </a:lnTo>
                <a:cubicBezTo>
                  <a:pt x="1240916" y="4696364"/>
                  <a:pt x="1238780" y="4689037"/>
                  <a:pt x="1236948" y="4679271"/>
                </a:cubicBezTo>
                <a:cubicBezTo>
                  <a:pt x="1244276" y="4679270"/>
                  <a:pt x="1247936" y="4678049"/>
                  <a:pt x="1247936" y="4675610"/>
                </a:cubicBezTo>
                <a:lnTo>
                  <a:pt x="1255261" y="4679270"/>
                </a:lnTo>
                <a:lnTo>
                  <a:pt x="1280903" y="4675610"/>
                </a:lnTo>
                <a:lnTo>
                  <a:pt x="1280903" y="4679270"/>
                </a:lnTo>
                <a:cubicBezTo>
                  <a:pt x="1280903" y="4682935"/>
                  <a:pt x="1273578" y="4687817"/>
                  <a:pt x="1258925" y="4693923"/>
                </a:cubicBezTo>
                <a:lnTo>
                  <a:pt x="1256774" y="4698226"/>
                </a:lnTo>
                <a:lnTo>
                  <a:pt x="1286318" y="4683946"/>
                </a:lnTo>
                <a:cubicBezTo>
                  <a:pt x="1321724" y="4672348"/>
                  <a:pt x="1355908" y="4657697"/>
                  <a:pt x="1388876" y="4639995"/>
                </a:cubicBezTo>
                <a:lnTo>
                  <a:pt x="1392536" y="4639995"/>
                </a:lnTo>
                <a:lnTo>
                  <a:pt x="1396200" y="4647319"/>
                </a:lnTo>
                <a:lnTo>
                  <a:pt x="1396200" y="4650125"/>
                </a:lnTo>
                <a:lnTo>
                  <a:pt x="1399940" y="4642644"/>
                </a:lnTo>
                <a:cubicBezTo>
                  <a:pt x="1406044" y="4637761"/>
                  <a:pt x="1415200" y="4634097"/>
                  <a:pt x="1427411" y="4631655"/>
                </a:cubicBezTo>
                <a:cubicBezTo>
                  <a:pt x="1427411" y="4620670"/>
                  <a:pt x="1440842" y="4612120"/>
                  <a:pt x="1467703" y="4606017"/>
                </a:cubicBezTo>
                <a:cubicBezTo>
                  <a:pt x="1467702" y="4597470"/>
                  <a:pt x="1473805" y="4591367"/>
                  <a:pt x="1486016" y="4587703"/>
                </a:cubicBezTo>
                <a:close/>
                <a:moveTo>
                  <a:pt x="2734211" y="4586670"/>
                </a:moveTo>
                <a:lnTo>
                  <a:pt x="2732738" y="4597560"/>
                </a:lnTo>
                <a:lnTo>
                  <a:pt x="2736366" y="4598050"/>
                </a:lnTo>
                <a:lnTo>
                  <a:pt x="2737839" y="4587160"/>
                </a:lnTo>
                <a:close/>
                <a:moveTo>
                  <a:pt x="2772962" y="4573431"/>
                </a:moveTo>
                <a:cubicBezTo>
                  <a:pt x="2759881" y="4579054"/>
                  <a:pt x="2752524" y="4587914"/>
                  <a:pt x="2750887" y="4600014"/>
                </a:cubicBezTo>
                <a:cubicBezTo>
                  <a:pt x="2741204" y="4598705"/>
                  <a:pt x="2731267" y="4608450"/>
                  <a:pt x="2721059" y="4629243"/>
                </a:cubicBezTo>
                <a:lnTo>
                  <a:pt x="2724689" y="4629734"/>
                </a:lnTo>
                <a:cubicBezTo>
                  <a:pt x="2749087" y="4613321"/>
                  <a:pt x="2761773" y="4601487"/>
                  <a:pt x="2762755" y="4594228"/>
                </a:cubicBezTo>
                <a:lnTo>
                  <a:pt x="2773645" y="4595701"/>
                </a:lnTo>
                <a:lnTo>
                  <a:pt x="2773154" y="4599329"/>
                </a:lnTo>
                <a:cubicBezTo>
                  <a:pt x="2772417" y="4604775"/>
                  <a:pt x="2764733" y="4616054"/>
                  <a:pt x="2750097" y="4633171"/>
                </a:cubicBezTo>
                <a:lnTo>
                  <a:pt x="2743803" y="4644751"/>
                </a:lnTo>
                <a:lnTo>
                  <a:pt x="2744146" y="4644465"/>
                </a:lnTo>
                <a:cubicBezTo>
                  <a:pt x="2749280" y="4638383"/>
                  <a:pt x="2756075" y="4629137"/>
                  <a:pt x="2764530" y="4616728"/>
                </a:cubicBezTo>
                <a:cubicBezTo>
                  <a:pt x="2768158" y="4617218"/>
                  <a:pt x="2772280" y="4614081"/>
                  <a:pt x="2776890" y="4607313"/>
                </a:cubicBezTo>
                <a:lnTo>
                  <a:pt x="2778362" y="4596423"/>
                </a:lnTo>
                <a:cubicBezTo>
                  <a:pt x="2768682" y="4595115"/>
                  <a:pt x="2764172" y="4592040"/>
                  <a:pt x="2764826" y="4587202"/>
                </a:cubicBezTo>
                <a:lnTo>
                  <a:pt x="2771038" y="4576823"/>
                </a:lnTo>
                <a:lnTo>
                  <a:pt x="2768904" y="4577357"/>
                </a:lnTo>
                <a:lnTo>
                  <a:pt x="2772197" y="4574887"/>
                </a:lnTo>
                <a:lnTo>
                  <a:pt x="2773060" y="4573444"/>
                </a:lnTo>
                <a:close/>
                <a:moveTo>
                  <a:pt x="1582998" y="4570401"/>
                </a:moveTo>
                <a:lnTo>
                  <a:pt x="1586663" y="4570401"/>
                </a:lnTo>
                <a:lnTo>
                  <a:pt x="1586663" y="4581391"/>
                </a:lnTo>
                <a:cubicBezTo>
                  <a:pt x="1581778" y="4581390"/>
                  <a:pt x="1574453" y="4586275"/>
                  <a:pt x="1564685" y="4596043"/>
                </a:cubicBezTo>
                <a:lnTo>
                  <a:pt x="1561021" y="4588715"/>
                </a:lnTo>
                <a:lnTo>
                  <a:pt x="1561021" y="4585054"/>
                </a:lnTo>
                <a:cubicBezTo>
                  <a:pt x="1565906" y="4585054"/>
                  <a:pt x="1573231" y="4580168"/>
                  <a:pt x="1582998" y="4570401"/>
                </a:cubicBezTo>
                <a:close/>
                <a:moveTo>
                  <a:pt x="1082258" y="4570401"/>
                </a:moveTo>
                <a:lnTo>
                  <a:pt x="1085922" y="4570401"/>
                </a:lnTo>
                <a:lnTo>
                  <a:pt x="1085922" y="4581390"/>
                </a:lnTo>
                <a:cubicBezTo>
                  <a:pt x="1081037" y="4581391"/>
                  <a:pt x="1073712" y="4586275"/>
                  <a:pt x="1063944" y="4596043"/>
                </a:cubicBezTo>
                <a:lnTo>
                  <a:pt x="1060280" y="4588715"/>
                </a:lnTo>
                <a:lnTo>
                  <a:pt x="1060280" y="4585054"/>
                </a:lnTo>
                <a:cubicBezTo>
                  <a:pt x="1065165" y="4585055"/>
                  <a:pt x="1072489" y="4580169"/>
                  <a:pt x="1082258" y="4570401"/>
                </a:cubicBezTo>
                <a:close/>
                <a:moveTo>
                  <a:pt x="616193" y="4570081"/>
                </a:moveTo>
                <a:cubicBezTo>
                  <a:pt x="625960" y="4573745"/>
                  <a:pt x="630846" y="4577406"/>
                  <a:pt x="630846" y="4581070"/>
                </a:cubicBezTo>
                <a:lnTo>
                  <a:pt x="630846" y="4584734"/>
                </a:lnTo>
                <a:cubicBezTo>
                  <a:pt x="618635" y="4584734"/>
                  <a:pt x="612532" y="4590837"/>
                  <a:pt x="612533" y="4603048"/>
                </a:cubicBezTo>
                <a:lnTo>
                  <a:pt x="608869" y="4603048"/>
                </a:lnTo>
                <a:cubicBezTo>
                  <a:pt x="603987" y="4603048"/>
                  <a:pt x="601543" y="4600605"/>
                  <a:pt x="601544" y="4595720"/>
                </a:cubicBezTo>
                <a:cubicBezTo>
                  <a:pt x="605815" y="4595720"/>
                  <a:pt x="609479" y="4587174"/>
                  <a:pt x="612532" y="4570081"/>
                </a:cubicBezTo>
                <a:close/>
                <a:moveTo>
                  <a:pt x="1727756" y="4569389"/>
                </a:moveTo>
                <a:lnTo>
                  <a:pt x="1735081" y="4569390"/>
                </a:lnTo>
                <a:lnTo>
                  <a:pt x="1735081" y="4573053"/>
                </a:lnTo>
                <a:lnTo>
                  <a:pt x="1727755" y="4573053"/>
                </a:lnTo>
                <a:close/>
                <a:moveTo>
                  <a:pt x="2755601" y="4568740"/>
                </a:moveTo>
                <a:lnTo>
                  <a:pt x="2754721" y="4570032"/>
                </a:lnTo>
                <a:lnTo>
                  <a:pt x="2755147" y="4570031"/>
                </a:lnTo>
                <a:close/>
                <a:moveTo>
                  <a:pt x="2679185" y="4564530"/>
                </a:moveTo>
                <a:cubicBezTo>
                  <a:pt x="2675557" y="4564039"/>
                  <a:pt x="2671436" y="4567176"/>
                  <a:pt x="2666826" y="4573947"/>
                </a:cubicBezTo>
                <a:lnTo>
                  <a:pt x="2665354" y="4584833"/>
                </a:lnTo>
                <a:lnTo>
                  <a:pt x="2671961" y="4591763"/>
                </a:lnTo>
                <a:lnTo>
                  <a:pt x="2678094" y="4587091"/>
                </a:lnTo>
                <a:lnTo>
                  <a:pt x="2684336" y="4572842"/>
                </a:lnTo>
                <a:lnTo>
                  <a:pt x="2684377" y="4572539"/>
                </a:lnTo>
                <a:lnTo>
                  <a:pt x="2681657" y="4566212"/>
                </a:lnTo>
                <a:close/>
                <a:moveTo>
                  <a:pt x="594219" y="4562756"/>
                </a:moveTo>
                <a:lnTo>
                  <a:pt x="597880" y="4562757"/>
                </a:lnTo>
                <a:lnTo>
                  <a:pt x="601543" y="4570081"/>
                </a:lnTo>
                <a:lnTo>
                  <a:pt x="601543" y="4573745"/>
                </a:lnTo>
                <a:cubicBezTo>
                  <a:pt x="591776" y="4574356"/>
                  <a:pt x="586894" y="4579238"/>
                  <a:pt x="586894" y="4588395"/>
                </a:cubicBezTo>
                <a:cubicBezTo>
                  <a:pt x="590554" y="4588395"/>
                  <a:pt x="594219" y="4592059"/>
                  <a:pt x="597880" y="4599384"/>
                </a:cubicBezTo>
                <a:lnTo>
                  <a:pt x="586894" y="4614033"/>
                </a:lnTo>
                <a:lnTo>
                  <a:pt x="586894" y="4621362"/>
                </a:lnTo>
                <a:lnTo>
                  <a:pt x="594219" y="4621361"/>
                </a:lnTo>
                <a:lnTo>
                  <a:pt x="594219" y="4632350"/>
                </a:lnTo>
                <a:lnTo>
                  <a:pt x="579566" y="4636011"/>
                </a:lnTo>
                <a:cubicBezTo>
                  <a:pt x="576516" y="4621362"/>
                  <a:pt x="572852" y="4614033"/>
                  <a:pt x="568581" y="4614033"/>
                </a:cubicBezTo>
                <a:cubicBezTo>
                  <a:pt x="555149" y="4614034"/>
                  <a:pt x="531950" y="4625022"/>
                  <a:pt x="498987" y="4647000"/>
                </a:cubicBezTo>
                <a:cubicBezTo>
                  <a:pt x="479452" y="4646999"/>
                  <a:pt x="469684" y="4654324"/>
                  <a:pt x="469684" y="4668978"/>
                </a:cubicBezTo>
                <a:lnTo>
                  <a:pt x="418408" y="4698276"/>
                </a:lnTo>
                <a:cubicBezTo>
                  <a:pt x="410469" y="4722696"/>
                  <a:pt x="395821" y="4734906"/>
                  <a:pt x="374457" y="4734907"/>
                </a:cubicBezTo>
                <a:cubicBezTo>
                  <a:pt x="367739" y="4737346"/>
                  <a:pt x="351868" y="4747114"/>
                  <a:pt x="326837" y="4764206"/>
                </a:cubicBezTo>
                <a:cubicBezTo>
                  <a:pt x="302420" y="4762377"/>
                  <a:pt x="290214" y="4758713"/>
                  <a:pt x="290213" y="4753220"/>
                </a:cubicBezTo>
                <a:cubicBezTo>
                  <a:pt x="292653" y="4748946"/>
                  <a:pt x="293874" y="4744063"/>
                  <a:pt x="293874" y="4738568"/>
                </a:cubicBezTo>
                <a:lnTo>
                  <a:pt x="290213" y="4738567"/>
                </a:lnTo>
                <a:cubicBezTo>
                  <a:pt x="259079" y="4753220"/>
                  <a:pt x="239544" y="4760545"/>
                  <a:pt x="231608" y="4760546"/>
                </a:cubicBezTo>
                <a:lnTo>
                  <a:pt x="231609" y="4753221"/>
                </a:lnTo>
                <a:cubicBezTo>
                  <a:pt x="238933" y="4753220"/>
                  <a:pt x="251140" y="4742231"/>
                  <a:pt x="268236" y="4720254"/>
                </a:cubicBezTo>
                <a:lnTo>
                  <a:pt x="268236" y="4716590"/>
                </a:lnTo>
                <a:lnTo>
                  <a:pt x="264572" y="4716590"/>
                </a:lnTo>
                <a:cubicBezTo>
                  <a:pt x="204746" y="4745892"/>
                  <a:pt x="171783" y="4760545"/>
                  <a:pt x="165680" y="4760545"/>
                </a:cubicBezTo>
                <a:cubicBezTo>
                  <a:pt x="154691" y="4771533"/>
                  <a:pt x="135156" y="4781297"/>
                  <a:pt x="107075" y="4789848"/>
                </a:cubicBezTo>
                <a:lnTo>
                  <a:pt x="103414" y="4782519"/>
                </a:lnTo>
                <a:cubicBezTo>
                  <a:pt x="122946" y="4766038"/>
                  <a:pt x="137598" y="4756270"/>
                  <a:pt x="147366" y="4753220"/>
                </a:cubicBezTo>
                <a:cubicBezTo>
                  <a:pt x="169951" y="4729411"/>
                  <a:pt x="194367" y="4712318"/>
                  <a:pt x="220620" y="4701940"/>
                </a:cubicBezTo>
                <a:cubicBezTo>
                  <a:pt x="241987" y="4677523"/>
                  <a:pt x="259079" y="4665313"/>
                  <a:pt x="271897" y="4665313"/>
                </a:cubicBezTo>
                <a:cubicBezTo>
                  <a:pt x="271896" y="4651882"/>
                  <a:pt x="282885" y="4644558"/>
                  <a:pt x="304863" y="4643335"/>
                </a:cubicBezTo>
                <a:cubicBezTo>
                  <a:pt x="304863" y="4640896"/>
                  <a:pt x="306081" y="4639675"/>
                  <a:pt x="308527" y="4639675"/>
                </a:cubicBezTo>
                <a:lnTo>
                  <a:pt x="312188" y="4647000"/>
                </a:lnTo>
                <a:lnTo>
                  <a:pt x="312187" y="4654324"/>
                </a:lnTo>
                <a:cubicBezTo>
                  <a:pt x="295096" y="4660427"/>
                  <a:pt x="286550" y="4666534"/>
                  <a:pt x="286549" y="4672638"/>
                </a:cubicBezTo>
                <a:lnTo>
                  <a:pt x="290214" y="4679962"/>
                </a:lnTo>
                <a:cubicBezTo>
                  <a:pt x="301199" y="4672638"/>
                  <a:pt x="321956" y="4665313"/>
                  <a:pt x="352479" y="4657988"/>
                </a:cubicBezTo>
                <a:lnTo>
                  <a:pt x="356143" y="4650663"/>
                </a:lnTo>
                <a:lnTo>
                  <a:pt x="356143" y="4646999"/>
                </a:lnTo>
                <a:cubicBezTo>
                  <a:pt x="348814" y="4647000"/>
                  <a:pt x="345151" y="4644557"/>
                  <a:pt x="345151" y="4639675"/>
                </a:cubicBezTo>
                <a:lnTo>
                  <a:pt x="345151" y="4632350"/>
                </a:lnTo>
                <a:lnTo>
                  <a:pt x="367128" y="4632351"/>
                </a:lnTo>
                <a:cubicBezTo>
                  <a:pt x="367128" y="4612815"/>
                  <a:pt x="375675" y="4603048"/>
                  <a:pt x="392767" y="4603047"/>
                </a:cubicBezTo>
                <a:cubicBezTo>
                  <a:pt x="397652" y="4603655"/>
                  <a:pt x="400094" y="4606098"/>
                  <a:pt x="400094" y="4610372"/>
                </a:cubicBezTo>
                <a:lnTo>
                  <a:pt x="400095" y="4617697"/>
                </a:lnTo>
                <a:cubicBezTo>
                  <a:pt x="392766" y="4617698"/>
                  <a:pt x="386664" y="4622583"/>
                  <a:pt x="381781" y="4632350"/>
                </a:cubicBezTo>
                <a:lnTo>
                  <a:pt x="381781" y="4636010"/>
                </a:lnTo>
                <a:cubicBezTo>
                  <a:pt x="381782" y="4639676"/>
                  <a:pt x="385442" y="4643335"/>
                  <a:pt x="392767" y="4647000"/>
                </a:cubicBezTo>
                <a:cubicBezTo>
                  <a:pt x="418408" y="4642115"/>
                  <a:pt x="451371" y="4628687"/>
                  <a:pt x="491663" y="4606708"/>
                </a:cubicBezTo>
                <a:cubicBezTo>
                  <a:pt x="527068" y="4595109"/>
                  <a:pt x="561253" y="4580459"/>
                  <a:pt x="594219" y="4562756"/>
                </a:cubicBezTo>
                <a:close/>
                <a:moveTo>
                  <a:pt x="2800742" y="4559328"/>
                </a:moveTo>
                <a:lnTo>
                  <a:pt x="2800333" y="4562351"/>
                </a:lnTo>
                <a:cubicBezTo>
                  <a:pt x="2800006" y="4564768"/>
                  <a:pt x="2801053" y="4566141"/>
                  <a:pt x="2803474" y="4566469"/>
                </a:cubicBezTo>
                <a:lnTo>
                  <a:pt x="2801449" y="4569589"/>
                </a:lnTo>
                <a:lnTo>
                  <a:pt x="2804068" y="4570331"/>
                </a:lnTo>
                <a:lnTo>
                  <a:pt x="2805541" y="4559441"/>
                </a:lnTo>
                <a:close/>
                <a:moveTo>
                  <a:pt x="1350493" y="4554739"/>
                </a:moveTo>
                <a:lnTo>
                  <a:pt x="1350492" y="4558400"/>
                </a:lnTo>
                <a:lnTo>
                  <a:pt x="1343168" y="4558401"/>
                </a:lnTo>
                <a:lnTo>
                  <a:pt x="1343168" y="4554740"/>
                </a:lnTo>
                <a:close/>
                <a:moveTo>
                  <a:pt x="931041" y="4551768"/>
                </a:moveTo>
                <a:lnTo>
                  <a:pt x="923824" y="4559788"/>
                </a:lnTo>
                <a:cubicBezTo>
                  <a:pt x="920161" y="4564061"/>
                  <a:pt x="918330" y="4566503"/>
                  <a:pt x="918329" y="4567113"/>
                </a:cubicBezTo>
                <a:lnTo>
                  <a:pt x="918330" y="4570774"/>
                </a:lnTo>
                <a:lnTo>
                  <a:pt x="951818" y="4551768"/>
                </a:lnTo>
                <a:close/>
                <a:moveTo>
                  <a:pt x="2743838" y="4551096"/>
                </a:moveTo>
                <a:lnTo>
                  <a:pt x="2742463" y="4552977"/>
                </a:lnTo>
                <a:lnTo>
                  <a:pt x="2740294" y="4569013"/>
                </a:lnTo>
                <a:lnTo>
                  <a:pt x="2745995" y="4569784"/>
                </a:lnTo>
                <a:lnTo>
                  <a:pt x="2749133" y="4566599"/>
                </a:lnTo>
                <a:lnTo>
                  <a:pt x="2756027" y="4567531"/>
                </a:lnTo>
                <a:lnTo>
                  <a:pt x="2758614" y="4560181"/>
                </a:lnTo>
                <a:lnTo>
                  <a:pt x="2757373" y="4560318"/>
                </a:lnTo>
                <a:close/>
                <a:moveTo>
                  <a:pt x="1768047" y="4551076"/>
                </a:moveTo>
                <a:cubicBezTo>
                  <a:pt x="1765604" y="4558401"/>
                  <a:pt x="1758276" y="4562064"/>
                  <a:pt x="1746069" y="4562064"/>
                </a:cubicBezTo>
                <a:lnTo>
                  <a:pt x="1738744" y="4562065"/>
                </a:lnTo>
                <a:lnTo>
                  <a:pt x="1738744" y="4554740"/>
                </a:lnTo>
                <a:lnTo>
                  <a:pt x="1757057" y="4551076"/>
                </a:lnTo>
                <a:close/>
                <a:moveTo>
                  <a:pt x="2872350" y="4550877"/>
                </a:moveTo>
                <a:lnTo>
                  <a:pt x="2859939" y="4560330"/>
                </a:lnTo>
                <a:lnTo>
                  <a:pt x="2854574" y="4565894"/>
                </a:lnTo>
                <a:lnTo>
                  <a:pt x="2849674" y="4580109"/>
                </a:lnTo>
                <a:lnTo>
                  <a:pt x="2859582" y="4588844"/>
                </a:lnTo>
                <a:cubicBezTo>
                  <a:pt x="2865029" y="4589580"/>
                  <a:pt x="2869802" y="4581602"/>
                  <a:pt x="2873909" y="4564906"/>
                </a:cubicBezTo>
                <a:close/>
                <a:moveTo>
                  <a:pt x="2635679" y="4536383"/>
                </a:moveTo>
                <a:lnTo>
                  <a:pt x="2630336" y="4543137"/>
                </a:lnTo>
                <a:lnTo>
                  <a:pt x="2629385" y="4550170"/>
                </a:lnTo>
                <a:lnTo>
                  <a:pt x="2637490" y="4536628"/>
                </a:lnTo>
                <a:close/>
                <a:moveTo>
                  <a:pt x="958349" y="4533454"/>
                </a:moveTo>
                <a:lnTo>
                  <a:pt x="953165" y="4535758"/>
                </a:lnTo>
                <a:lnTo>
                  <a:pt x="953166" y="4551355"/>
                </a:lnTo>
                <a:lnTo>
                  <a:pt x="955510" y="4550886"/>
                </a:lnTo>
                <a:lnTo>
                  <a:pt x="960490" y="4533454"/>
                </a:lnTo>
                <a:close/>
                <a:moveTo>
                  <a:pt x="760832" y="4530486"/>
                </a:moveTo>
                <a:lnTo>
                  <a:pt x="760832" y="4537812"/>
                </a:lnTo>
                <a:cubicBezTo>
                  <a:pt x="760832" y="4541473"/>
                  <a:pt x="755947" y="4545136"/>
                  <a:pt x="746179" y="4548800"/>
                </a:cubicBezTo>
                <a:lnTo>
                  <a:pt x="742519" y="4541472"/>
                </a:lnTo>
                <a:lnTo>
                  <a:pt x="757171" y="4530487"/>
                </a:lnTo>
                <a:close/>
                <a:moveTo>
                  <a:pt x="1397252" y="4528881"/>
                </a:moveTo>
                <a:lnTo>
                  <a:pt x="1372471" y="4543751"/>
                </a:lnTo>
                <a:lnTo>
                  <a:pt x="1362071" y="4541670"/>
                </a:lnTo>
                <a:lnTo>
                  <a:pt x="1358793" y="4545222"/>
                </a:lnTo>
                <a:cubicBezTo>
                  <a:pt x="1349026" y="4552547"/>
                  <a:pt x="1338649" y="4557279"/>
                  <a:pt x="1327661" y="4559415"/>
                </a:cubicBezTo>
                <a:lnTo>
                  <a:pt x="1315798" y="4574986"/>
                </a:lnTo>
                <a:lnTo>
                  <a:pt x="1321190" y="4580378"/>
                </a:lnTo>
                <a:lnTo>
                  <a:pt x="1321191" y="4584038"/>
                </a:lnTo>
                <a:cubicBezTo>
                  <a:pt x="1321190" y="4587092"/>
                  <a:pt x="1318749" y="4589839"/>
                  <a:pt x="1313866" y="4592281"/>
                </a:cubicBezTo>
                <a:lnTo>
                  <a:pt x="1301785" y="4595806"/>
                </a:lnTo>
                <a:lnTo>
                  <a:pt x="1305684" y="4599703"/>
                </a:lnTo>
                <a:lnTo>
                  <a:pt x="1309348" y="4599703"/>
                </a:lnTo>
                <a:cubicBezTo>
                  <a:pt x="1323387" y="4594211"/>
                  <a:pt x="1339257" y="4580779"/>
                  <a:pt x="1356964" y="4559416"/>
                </a:cubicBezTo>
                <a:lnTo>
                  <a:pt x="1397251" y="4544763"/>
                </a:lnTo>
                <a:lnTo>
                  <a:pt x="1404576" y="4533774"/>
                </a:lnTo>
                <a:lnTo>
                  <a:pt x="1397252" y="4533774"/>
                </a:lnTo>
                <a:close/>
                <a:moveTo>
                  <a:pt x="2973103" y="4522967"/>
                </a:moveTo>
                <a:cubicBezTo>
                  <a:pt x="2975030" y="4526925"/>
                  <a:pt x="2975258" y="4534347"/>
                  <a:pt x="2973785" y="4545236"/>
                </a:cubicBezTo>
                <a:lnTo>
                  <a:pt x="2981047" y="4546218"/>
                </a:lnTo>
                <a:cubicBezTo>
                  <a:pt x="2996269" y="4538421"/>
                  <a:pt x="3006603" y="4534892"/>
                  <a:pt x="3012045" y="4535628"/>
                </a:cubicBezTo>
                <a:lnTo>
                  <a:pt x="3010573" y="4546514"/>
                </a:lnTo>
                <a:lnTo>
                  <a:pt x="2939542" y="4607135"/>
                </a:lnTo>
                <a:cubicBezTo>
                  <a:pt x="2933494" y="4606317"/>
                  <a:pt x="2923879" y="4613640"/>
                  <a:pt x="2910699" y="4629105"/>
                </a:cubicBezTo>
                <a:cubicBezTo>
                  <a:pt x="2906135" y="4630953"/>
                  <a:pt x="2901134" y="4631509"/>
                  <a:pt x="2895687" y="4630772"/>
                </a:cubicBezTo>
                <a:lnTo>
                  <a:pt x="2889901" y="4618901"/>
                </a:lnTo>
                <a:lnTo>
                  <a:pt x="2890392" y="4615270"/>
                </a:lnTo>
                <a:cubicBezTo>
                  <a:pt x="2907330" y="4617561"/>
                  <a:pt x="2917271" y="4607820"/>
                  <a:pt x="2920217" y="4586040"/>
                </a:cubicBezTo>
                <a:cubicBezTo>
                  <a:pt x="2912958" y="4585059"/>
                  <a:pt x="2909658" y="4582148"/>
                  <a:pt x="2910313" y="4577310"/>
                </a:cubicBezTo>
                <a:lnTo>
                  <a:pt x="2910804" y="4573678"/>
                </a:lnTo>
                <a:cubicBezTo>
                  <a:pt x="2926926" y="4536434"/>
                  <a:pt x="2947693" y="4519530"/>
                  <a:pt x="2973103" y="4522967"/>
                </a:cubicBezTo>
                <a:close/>
                <a:moveTo>
                  <a:pt x="1026803" y="4522314"/>
                </a:moveTo>
                <a:lnTo>
                  <a:pt x="1026420" y="4522466"/>
                </a:lnTo>
                <a:lnTo>
                  <a:pt x="1022123" y="4527411"/>
                </a:lnTo>
                <a:lnTo>
                  <a:pt x="1024550" y="4526822"/>
                </a:lnTo>
                <a:close/>
                <a:moveTo>
                  <a:pt x="1100571" y="4515461"/>
                </a:moveTo>
                <a:lnTo>
                  <a:pt x="1107896" y="4526449"/>
                </a:lnTo>
                <a:cubicBezTo>
                  <a:pt x="1084089" y="4550866"/>
                  <a:pt x="1068215" y="4563076"/>
                  <a:pt x="1060280" y="4563076"/>
                </a:cubicBezTo>
                <a:cubicBezTo>
                  <a:pt x="1060280" y="4560633"/>
                  <a:pt x="1059058" y="4559416"/>
                  <a:pt x="1056619" y="4559416"/>
                </a:cubicBezTo>
                <a:lnTo>
                  <a:pt x="1060280" y="4552087"/>
                </a:lnTo>
                <a:lnTo>
                  <a:pt x="1060280" y="4541102"/>
                </a:lnTo>
                <a:lnTo>
                  <a:pt x="1052955" y="4541102"/>
                </a:lnTo>
                <a:lnTo>
                  <a:pt x="1052955" y="4537438"/>
                </a:lnTo>
                <a:cubicBezTo>
                  <a:pt x="1052955" y="4530113"/>
                  <a:pt x="1068826" y="4522788"/>
                  <a:pt x="1100571" y="4515461"/>
                </a:cubicBezTo>
                <a:close/>
                <a:moveTo>
                  <a:pt x="1028210" y="4512173"/>
                </a:moveTo>
                <a:lnTo>
                  <a:pt x="1006236" y="4512174"/>
                </a:lnTo>
                <a:lnTo>
                  <a:pt x="1004445" y="4512969"/>
                </a:lnTo>
                <a:lnTo>
                  <a:pt x="1004445" y="4515140"/>
                </a:lnTo>
                <a:cubicBezTo>
                  <a:pt x="1005055" y="4520023"/>
                  <a:pt x="1007495" y="4522465"/>
                  <a:pt x="1011769" y="4522465"/>
                </a:cubicBezTo>
                <a:lnTo>
                  <a:pt x="1015434" y="4522465"/>
                </a:lnTo>
                <a:lnTo>
                  <a:pt x="1028210" y="4514382"/>
                </a:lnTo>
                <a:close/>
                <a:moveTo>
                  <a:pt x="2853988" y="4511712"/>
                </a:moveTo>
                <a:lnTo>
                  <a:pt x="2847134" y="4516933"/>
                </a:lnTo>
                <a:lnTo>
                  <a:pt x="2846643" y="4520564"/>
                </a:lnTo>
                <a:lnTo>
                  <a:pt x="2846657" y="4520565"/>
                </a:lnTo>
                <a:lnTo>
                  <a:pt x="2853311" y="4513696"/>
                </a:lnTo>
                <a:close/>
                <a:moveTo>
                  <a:pt x="1559269" y="4507124"/>
                </a:moveTo>
                <a:lnTo>
                  <a:pt x="1559270" y="4514449"/>
                </a:lnTo>
                <a:lnTo>
                  <a:pt x="1562934" y="4514448"/>
                </a:lnTo>
                <a:lnTo>
                  <a:pt x="1562933" y="4507124"/>
                </a:lnTo>
                <a:close/>
                <a:moveTo>
                  <a:pt x="1453050" y="4499799"/>
                </a:moveTo>
                <a:cubicBezTo>
                  <a:pt x="1448167" y="4500406"/>
                  <a:pt x="1445725" y="4502849"/>
                  <a:pt x="1445725" y="4507125"/>
                </a:cubicBezTo>
                <a:lnTo>
                  <a:pt x="1445724" y="4510785"/>
                </a:lnTo>
                <a:cubicBezTo>
                  <a:pt x="1448167" y="4510785"/>
                  <a:pt x="1451828" y="4512006"/>
                  <a:pt x="1456713" y="4514449"/>
                </a:cubicBezTo>
                <a:lnTo>
                  <a:pt x="1460377" y="4507125"/>
                </a:lnTo>
                <a:lnTo>
                  <a:pt x="1460377" y="4499799"/>
                </a:lnTo>
                <a:close/>
                <a:moveTo>
                  <a:pt x="2827571" y="4499504"/>
                </a:moveTo>
                <a:lnTo>
                  <a:pt x="2825051" y="4502063"/>
                </a:lnTo>
                <a:lnTo>
                  <a:pt x="2829967" y="4507220"/>
                </a:lnTo>
                <a:lnTo>
                  <a:pt x="2834577" y="4500452"/>
                </a:lnTo>
                <a:close/>
                <a:moveTo>
                  <a:pt x="788343" y="4493163"/>
                </a:moveTo>
                <a:lnTo>
                  <a:pt x="792007" y="4493163"/>
                </a:lnTo>
                <a:lnTo>
                  <a:pt x="792007" y="4504152"/>
                </a:lnTo>
                <a:cubicBezTo>
                  <a:pt x="787122" y="4504152"/>
                  <a:pt x="779797" y="4509037"/>
                  <a:pt x="770030" y="4518805"/>
                </a:cubicBezTo>
                <a:lnTo>
                  <a:pt x="766365" y="4511477"/>
                </a:lnTo>
                <a:lnTo>
                  <a:pt x="766366" y="4507817"/>
                </a:lnTo>
                <a:cubicBezTo>
                  <a:pt x="771251" y="4507816"/>
                  <a:pt x="778576" y="4502931"/>
                  <a:pt x="788343" y="4493163"/>
                </a:cubicBezTo>
                <a:close/>
                <a:moveTo>
                  <a:pt x="1405434" y="4485146"/>
                </a:moveTo>
                <a:cubicBezTo>
                  <a:pt x="1402384" y="4485146"/>
                  <a:pt x="1396276" y="4491250"/>
                  <a:pt x="1387120" y="4503460"/>
                </a:cubicBezTo>
                <a:lnTo>
                  <a:pt x="1390784" y="4503460"/>
                </a:lnTo>
                <a:lnTo>
                  <a:pt x="1393317" y="4502194"/>
                </a:lnTo>
                <a:lnTo>
                  <a:pt x="1395421" y="4496233"/>
                </a:lnTo>
                <a:lnTo>
                  <a:pt x="1405434" y="4487889"/>
                </a:lnTo>
                <a:close/>
                <a:moveTo>
                  <a:pt x="1585374" y="4484407"/>
                </a:moveTo>
                <a:lnTo>
                  <a:pt x="1571231" y="4488907"/>
                </a:lnTo>
                <a:lnTo>
                  <a:pt x="1568907" y="4492393"/>
                </a:lnTo>
                <a:lnTo>
                  <a:pt x="1584907" y="4485146"/>
                </a:lnTo>
                <a:close/>
                <a:moveTo>
                  <a:pt x="1229663" y="4482871"/>
                </a:moveTo>
                <a:lnTo>
                  <a:pt x="1233324" y="4490196"/>
                </a:lnTo>
                <a:lnTo>
                  <a:pt x="1233324" y="4508509"/>
                </a:lnTo>
                <a:cubicBezTo>
                  <a:pt x="1227219" y="4508509"/>
                  <a:pt x="1218367" y="4510951"/>
                  <a:pt x="1206769" y="4515835"/>
                </a:cubicBezTo>
                <a:lnTo>
                  <a:pt x="1174496" y="4532315"/>
                </a:lnTo>
                <a:lnTo>
                  <a:pt x="1159176" y="4544763"/>
                </a:lnTo>
                <a:lnTo>
                  <a:pt x="1151848" y="4544763"/>
                </a:lnTo>
                <a:lnTo>
                  <a:pt x="1152080" y="4544469"/>
                </a:lnTo>
                <a:lnTo>
                  <a:pt x="1144942" y="4548548"/>
                </a:lnTo>
                <a:lnTo>
                  <a:pt x="1170164" y="4555752"/>
                </a:lnTo>
                <a:lnTo>
                  <a:pt x="1170164" y="4563076"/>
                </a:lnTo>
                <a:cubicBezTo>
                  <a:pt x="1161614" y="4563076"/>
                  <a:pt x="1150629" y="4569180"/>
                  <a:pt x="1137198" y="4581390"/>
                </a:cubicBezTo>
                <a:lnTo>
                  <a:pt x="1126209" y="4581390"/>
                </a:lnTo>
                <a:lnTo>
                  <a:pt x="1126209" y="4574065"/>
                </a:lnTo>
                <a:lnTo>
                  <a:pt x="1129296" y="4552461"/>
                </a:lnTo>
                <a:lnTo>
                  <a:pt x="1123443" y="4552461"/>
                </a:lnTo>
                <a:cubicBezTo>
                  <a:pt x="1118557" y="4552461"/>
                  <a:pt x="1116118" y="4550019"/>
                  <a:pt x="1116118" y="4545137"/>
                </a:cubicBezTo>
                <a:cubicBezTo>
                  <a:pt x="1133210" y="4525601"/>
                  <a:pt x="1153966" y="4515834"/>
                  <a:pt x="1178384" y="4515835"/>
                </a:cubicBezTo>
                <a:cubicBezTo>
                  <a:pt x="1191814" y="4512174"/>
                  <a:pt x="1205243" y="4502405"/>
                  <a:pt x="1218675" y="4486531"/>
                </a:cubicBezTo>
                <a:cubicBezTo>
                  <a:pt x="1221113" y="4486531"/>
                  <a:pt x="1224777" y="4485310"/>
                  <a:pt x="1229663" y="4482871"/>
                </a:cubicBezTo>
                <a:close/>
                <a:moveTo>
                  <a:pt x="2848903" y="4476514"/>
                </a:moveTo>
                <a:cubicBezTo>
                  <a:pt x="2848739" y="4477725"/>
                  <a:pt x="2846875" y="4482402"/>
                  <a:pt x="2843308" y="4490544"/>
                </a:cubicBezTo>
                <a:lnTo>
                  <a:pt x="2846939" y="4491035"/>
                </a:lnTo>
                <a:cubicBezTo>
                  <a:pt x="2851777" y="4491689"/>
                  <a:pt x="2854525" y="4489596"/>
                  <a:pt x="2855179" y="4484758"/>
                </a:cubicBezTo>
                <a:lnTo>
                  <a:pt x="2856162" y="4477496"/>
                </a:lnTo>
                <a:close/>
                <a:moveTo>
                  <a:pt x="1203127" y="4475173"/>
                </a:moveTo>
                <a:lnTo>
                  <a:pt x="1206792" y="4475173"/>
                </a:lnTo>
                <a:lnTo>
                  <a:pt x="1206791" y="4478833"/>
                </a:lnTo>
                <a:cubicBezTo>
                  <a:pt x="1201296" y="4491044"/>
                  <a:pt x="1190306" y="4498368"/>
                  <a:pt x="1173825" y="4500811"/>
                </a:cubicBezTo>
                <a:lnTo>
                  <a:pt x="1173825" y="4493486"/>
                </a:lnTo>
                <a:cubicBezTo>
                  <a:pt x="1178707" y="4493486"/>
                  <a:pt x="1188478" y="4487380"/>
                  <a:pt x="1203127" y="4475173"/>
                </a:cubicBezTo>
                <a:close/>
                <a:moveTo>
                  <a:pt x="2697595" y="4474799"/>
                </a:moveTo>
                <a:lnTo>
                  <a:pt x="2697141" y="4478166"/>
                </a:lnTo>
                <a:lnTo>
                  <a:pt x="2699314" y="4476511"/>
                </a:lnTo>
                <a:lnTo>
                  <a:pt x="2699313" y="4474799"/>
                </a:lnTo>
                <a:close/>
                <a:moveTo>
                  <a:pt x="2758185" y="4473991"/>
                </a:moveTo>
                <a:lnTo>
                  <a:pt x="2752567" y="4478271"/>
                </a:lnTo>
                <a:lnTo>
                  <a:pt x="2751094" y="4489161"/>
                </a:lnTo>
                <a:lnTo>
                  <a:pt x="2754131" y="4489572"/>
                </a:lnTo>
                <a:lnTo>
                  <a:pt x="2758733" y="4487329"/>
                </a:lnTo>
                <a:lnTo>
                  <a:pt x="2760004" y="4477932"/>
                </a:lnTo>
                <a:lnTo>
                  <a:pt x="2757915" y="4474799"/>
                </a:lnTo>
                <a:close/>
                <a:moveTo>
                  <a:pt x="850609" y="4471189"/>
                </a:moveTo>
                <a:cubicBezTo>
                  <a:pt x="856105" y="4476071"/>
                  <a:pt x="864651" y="4478513"/>
                  <a:pt x="876250" y="4478514"/>
                </a:cubicBezTo>
                <a:lnTo>
                  <a:pt x="876250" y="4485838"/>
                </a:lnTo>
                <a:cubicBezTo>
                  <a:pt x="867701" y="4485838"/>
                  <a:pt x="856715" y="4491942"/>
                  <a:pt x="843284" y="4504152"/>
                </a:cubicBezTo>
                <a:lnTo>
                  <a:pt x="832296" y="4504152"/>
                </a:lnTo>
                <a:lnTo>
                  <a:pt x="832295" y="4496827"/>
                </a:lnTo>
                <a:lnTo>
                  <a:pt x="835959" y="4471190"/>
                </a:lnTo>
                <a:close/>
                <a:moveTo>
                  <a:pt x="69590" y="4469456"/>
                </a:moveTo>
                <a:lnTo>
                  <a:pt x="69590" y="4476780"/>
                </a:lnTo>
                <a:cubicBezTo>
                  <a:pt x="69590" y="4480441"/>
                  <a:pt x="64705" y="4484105"/>
                  <a:pt x="54938" y="4487769"/>
                </a:cubicBezTo>
                <a:lnTo>
                  <a:pt x="51277" y="4480441"/>
                </a:lnTo>
                <a:lnTo>
                  <a:pt x="65929" y="4469456"/>
                </a:lnTo>
                <a:close/>
                <a:moveTo>
                  <a:pt x="2705871" y="4468258"/>
                </a:moveTo>
                <a:lnTo>
                  <a:pt x="2703832" y="4469812"/>
                </a:lnTo>
                <a:lnTo>
                  <a:pt x="2704252" y="4472748"/>
                </a:lnTo>
                <a:lnTo>
                  <a:pt x="2705380" y="4471889"/>
                </a:lnTo>
                <a:close/>
                <a:moveTo>
                  <a:pt x="2920813" y="4464065"/>
                </a:moveTo>
                <a:lnTo>
                  <a:pt x="2906641" y="4465636"/>
                </a:lnTo>
                <a:lnTo>
                  <a:pt x="2906891" y="4465965"/>
                </a:lnTo>
                <a:lnTo>
                  <a:pt x="2906401" y="4469593"/>
                </a:lnTo>
                <a:lnTo>
                  <a:pt x="2903719" y="4472843"/>
                </a:lnTo>
                <a:lnTo>
                  <a:pt x="2904821" y="4472992"/>
                </a:lnTo>
                <a:cubicBezTo>
                  <a:pt x="2903102" y="4485694"/>
                  <a:pt x="2898489" y="4492461"/>
                  <a:pt x="2890986" y="4493295"/>
                </a:cubicBezTo>
                <a:lnTo>
                  <a:pt x="2887358" y="4492804"/>
                </a:lnTo>
                <a:lnTo>
                  <a:pt x="2887325" y="4492707"/>
                </a:lnTo>
                <a:lnTo>
                  <a:pt x="2886506" y="4493698"/>
                </a:lnTo>
                <a:cubicBezTo>
                  <a:pt x="2878625" y="4501872"/>
                  <a:pt x="2869493" y="4510186"/>
                  <a:pt x="2859109" y="4518638"/>
                </a:cubicBezTo>
                <a:lnTo>
                  <a:pt x="2858856" y="4520513"/>
                </a:lnTo>
                <a:lnTo>
                  <a:pt x="2868910" y="4519878"/>
                </a:lnTo>
                <a:lnTo>
                  <a:pt x="2870498" y="4524525"/>
                </a:lnTo>
                <a:lnTo>
                  <a:pt x="2873136" y="4524233"/>
                </a:lnTo>
                <a:cubicBezTo>
                  <a:pt x="2877650" y="4527307"/>
                  <a:pt x="2881115" y="4529005"/>
                  <a:pt x="2883535" y="4529332"/>
                </a:cubicBezTo>
                <a:lnTo>
                  <a:pt x="2882073" y="4540139"/>
                </a:lnTo>
                <a:lnTo>
                  <a:pt x="2884604" y="4540481"/>
                </a:lnTo>
                <a:lnTo>
                  <a:pt x="2882149" y="4558629"/>
                </a:lnTo>
                <a:cubicBezTo>
                  <a:pt x="2885780" y="4559120"/>
                  <a:pt x="2896049" y="4546959"/>
                  <a:pt x="2912959" y="4522138"/>
                </a:cubicBezTo>
                <a:cubicBezTo>
                  <a:pt x="2916587" y="4522629"/>
                  <a:pt x="2920709" y="4519493"/>
                  <a:pt x="2925318" y="4512725"/>
                </a:cubicBezTo>
                <a:lnTo>
                  <a:pt x="2926791" y="4501835"/>
                </a:lnTo>
                <a:cubicBezTo>
                  <a:pt x="2917111" y="4500526"/>
                  <a:pt x="2912601" y="4497450"/>
                  <a:pt x="2913255" y="4492612"/>
                </a:cubicBezTo>
                <a:cubicBezTo>
                  <a:pt x="2922151" y="4481494"/>
                  <a:pt x="2926927" y="4473517"/>
                  <a:pt x="2927582" y="4468676"/>
                </a:cubicBezTo>
                <a:lnTo>
                  <a:pt x="2952497" y="4475743"/>
                </a:lnTo>
                <a:lnTo>
                  <a:pt x="2953970" y="4464853"/>
                </a:lnTo>
                <a:cubicBezTo>
                  <a:pt x="2939893" y="4464181"/>
                  <a:pt x="2928841" y="4463918"/>
                  <a:pt x="2920813" y="4464065"/>
                </a:cubicBezTo>
                <a:close/>
                <a:moveTo>
                  <a:pt x="1751485" y="4460520"/>
                </a:moveTo>
                <a:lnTo>
                  <a:pt x="1736568" y="4469046"/>
                </a:lnTo>
                <a:lnTo>
                  <a:pt x="1738744" y="4470497"/>
                </a:lnTo>
                <a:lnTo>
                  <a:pt x="1754399" y="4461103"/>
                </a:lnTo>
                <a:close/>
                <a:moveTo>
                  <a:pt x="2892267" y="4456508"/>
                </a:moveTo>
                <a:lnTo>
                  <a:pt x="2878902" y="4474783"/>
                </a:lnTo>
                <a:lnTo>
                  <a:pt x="2884854" y="4471761"/>
                </a:lnTo>
                <a:cubicBezTo>
                  <a:pt x="2889661" y="4468099"/>
                  <a:pt x="2892330" y="4464302"/>
                  <a:pt x="2892862" y="4460370"/>
                </a:cubicBezTo>
                <a:lnTo>
                  <a:pt x="2896241" y="4459216"/>
                </a:lnTo>
                <a:close/>
                <a:moveTo>
                  <a:pt x="1447719" y="4452789"/>
                </a:moveTo>
                <a:lnTo>
                  <a:pt x="1442061" y="4459508"/>
                </a:lnTo>
                <a:lnTo>
                  <a:pt x="1442061" y="4461283"/>
                </a:lnTo>
                <a:lnTo>
                  <a:pt x="1448532" y="4453195"/>
                </a:lnTo>
                <a:close/>
                <a:moveTo>
                  <a:pt x="314994" y="4451142"/>
                </a:moveTo>
                <a:cubicBezTo>
                  <a:pt x="296681" y="4463960"/>
                  <a:pt x="274703" y="4473728"/>
                  <a:pt x="249065" y="4480441"/>
                </a:cubicBezTo>
                <a:cubicBezTo>
                  <a:pt x="234412" y="4496315"/>
                  <a:pt x="227087" y="4504862"/>
                  <a:pt x="227087" y="4506083"/>
                </a:cubicBezTo>
                <a:lnTo>
                  <a:pt x="227088" y="4509744"/>
                </a:lnTo>
                <a:cubicBezTo>
                  <a:pt x="250286" y="4492651"/>
                  <a:pt x="272261" y="4484105"/>
                  <a:pt x="293017" y="4484105"/>
                </a:cubicBezTo>
                <a:cubicBezTo>
                  <a:pt x="293016" y="4475559"/>
                  <a:pt x="306444" y="4469455"/>
                  <a:pt x="333308" y="4465792"/>
                </a:cubicBezTo>
                <a:lnTo>
                  <a:pt x="336969" y="4458467"/>
                </a:lnTo>
                <a:lnTo>
                  <a:pt x="336968" y="4451142"/>
                </a:lnTo>
                <a:close/>
                <a:moveTo>
                  <a:pt x="1499869" y="4449531"/>
                </a:moveTo>
                <a:lnTo>
                  <a:pt x="1493401" y="4477560"/>
                </a:lnTo>
                <a:lnTo>
                  <a:pt x="1497978" y="4474255"/>
                </a:lnTo>
                <a:cubicBezTo>
                  <a:pt x="1501641" y="4471203"/>
                  <a:pt x="1503472" y="4469066"/>
                  <a:pt x="1503472" y="4467845"/>
                </a:cubicBezTo>
                <a:lnTo>
                  <a:pt x="1503472" y="4449531"/>
                </a:lnTo>
                <a:close/>
                <a:moveTo>
                  <a:pt x="1798672" y="4446858"/>
                </a:moveTo>
                <a:lnTo>
                  <a:pt x="1772632" y="4462484"/>
                </a:lnTo>
                <a:lnTo>
                  <a:pt x="1775372" y="4463169"/>
                </a:lnTo>
                <a:close/>
                <a:moveTo>
                  <a:pt x="2860472" y="4445410"/>
                </a:moveTo>
                <a:lnTo>
                  <a:pt x="2860471" y="4460147"/>
                </a:lnTo>
                <a:lnTo>
                  <a:pt x="2856095" y="4466402"/>
                </a:lnTo>
                <a:lnTo>
                  <a:pt x="2857634" y="4466610"/>
                </a:lnTo>
                <a:lnTo>
                  <a:pt x="2866336" y="4447431"/>
                </a:lnTo>
                <a:close/>
                <a:moveTo>
                  <a:pt x="958621" y="4438916"/>
                </a:moveTo>
                <a:lnTo>
                  <a:pt x="958620" y="4449904"/>
                </a:lnTo>
                <a:cubicBezTo>
                  <a:pt x="954956" y="4449904"/>
                  <a:pt x="950075" y="4452348"/>
                  <a:pt x="943971" y="4457230"/>
                </a:cubicBezTo>
                <a:lnTo>
                  <a:pt x="936643" y="4457229"/>
                </a:lnTo>
                <a:lnTo>
                  <a:pt x="936643" y="4453568"/>
                </a:lnTo>
                <a:cubicBezTo>
                  <a:pt x="936643" y="4449294"/>
                  <a:pt x="943971" y="4444412"/>
                  <a:pt x="958621" y="4438916"/>
                </a:cubicBezTo>
                <a:close/>
                <a:moveTo>
                  <a:pt x="1674030" y="4438733"/>
                </a:moveTo>
                <a:lnTo>
                  <a:pt x="1666005" y="4441291"/>
                </a:lnTo>
                <a:lnTo>
                  <a:pt x="1631408" y="4458764"/>
                </a:lnTo>
                <a:lnTo>
                  <a:pt x="1632523" y="4459509"/>
                </a:lnTo>
                <a:lnTo>
                  <a:pt x="1647173" y="4452183"/>
                </a:lnTo>
                <a:lnTo>
                  <a:pt x="1657714" y="4453688"/>
                </a:lnTo>
                <a:close/>
                <a:moveTo>
                  <a:pt x="806657" y="4438223"/>
                </a:moveTo>
                <a:lnTo>
                  <a:pt x="813981" y="4449211"/>
                </a:lnTo>
                <a:cubicBezTo>
                  <a:pt x="790175" y="4473628"/>
                  <a:pt x="774301" y="4485838"/>
                  <a:pt x="766365" y="4485838"/>
                </a:cubicBezTo>
                <a:cubicBezTo>
                  <a:pt x="766366" y="4483395"/>
                  <a:pt x="765144" y="4482178"/>
                  <a:pt x="762705" y="4482178"/>
                </a:cubicBezTo>
                <a:lnTo>
                  <a:pt x="766365" y="4474850"/>
                </a:lnTo>
                <a:lnTo>
                  <a:pt x="766366" y="4463864"/>
                </a:lnTo>
                <a:lnTo>
                  <a:pt x="759041" y="4463864"/>
                </a:lnTo>
                <a:lnTo>
                  <a:pt x="759041" y="4460200"/>
                </a:lnTo>
                <a:cubicBezTo>
                  <a:pt x="759041" y="4452875"/>
                  <a:pt x="774911" y="4445551"/>
                  <a:pt x="806657" y="4438223"/>
                </a:cubicBezTo>
                <a:close/>
                <a:moveTo>
                  <a:pt x="2792704" y="4435735"/>
                </a:moveTo>
                <a:lnTo>
                  <a:pt x="2787430" y="4437598"/>
                </a:lnTo>
                <a:lnTo>
                  <a:pt x="2778765" y="4448548"/>
                </a:lnTo>
                <a:lnTo>
                  <a:pt x="2777783" y="4455810"/>
                </a:lnTo>
                <a:lnTo>
                  <a:pt x="2799351" y="4440577"/>
                </a:lnTo>
                <a:lnTo>
                  <a:pt x="2799472" y="4440347"/>
                </a:lnTo>
                <a:close/>
                <a:moveTo>
                  <a:pt x="2866175" y="4430804"/>
                </a:moveTo>
                <a:lnTo>
                  <a:pt x="2863362" y="4432545"/>
                </a:lnTo>
                <a:lnTo>
                  <a:pt x="2863142" y="4434172"/>
                </a:lnTo>
                <a:lnTo>
                  <a:pt x="2870401" y="4435155"/>
                </a:lnTo>
                <a:lnTo>
                  <a:pt x="2872795" y="4433191"/>
                </a:lnTo>
                <a:lnTo>
                  <a:pt x="2873432" y="4431786"/>
                </a:lnTo>
                <a:close/>
                <a:moveTo>
                  <a:pt x="3121533" y="4428377"/>
                </a:moveTo>
                <a:cubicBezTo>
                  <a:pt x="3123459" y="4432335"/>
                  <a:pt x="3123687" y="4439758"/>
                  <a:pt x="3122214" y="4450647"/>
                </a:cubicBezTo>
                <a:lnTo>
                  <a:pt x="3129476" y="4451630"/>
                </a:lnTo>
                <a:cubicBezTo>
                  <a:pt x="3144698" y="4443831"/>
                  <a:pt x="3155032" y="4440303"/>
                  <a:pt x="3160474" y="4441039"/>
                </a:cubicBezTo>
                <a:lnTo>
                  <a:pt x="3159002" y="4451926"/>
                </a:lnTo>
                <a:lnTo>
                  <a:pt x="3087971" y="4512545"/>
                </a:lnTo>
                <a:cubicBezTo>
                  <a:pt x="3081923" y="4511727"/>
                  <a:pt x="3072308" y="4519051"/>
                  <a:pt x="3059128" y="4534517"/>
                </a:cubicBezTo>
                <a:cubicBezTo>
                  <a:pt x="3054564" y="4536364"/>
                  <a:pt x="3049563" y="4536919"/>
                  <a:pt x="3044116" y="4536183"/>
                </a:cubicBezTo>
                <a:lnTo>
                  <a:pt x="3038330" y="4524312"/>
                </a:lnTo>
                <a:lnTo>
                  <a:pt x="3038821" y="4520681"/>
                </a:lnTo>
                <a:cubicBezTo>
                  <a:pt x="3055759" y="4522972"/>
                  <a:pt x="3065700" y="4513231"/>
                  <a:pt x="3068646" y="4491452"/>
                </a:cubicBezTo>
                <a:cubicBezTo>
                  <a:pt x="3061387" y="4490470"/>
                  <a:pt x="3058087" y="4487559"/>
                  <a:pt x="3058742" y="4482721"/>
                </a:cubicBezTo>
                <a:lnTo>
                  <a:pt x="3059233" y="4479090"/>
                </a:lnTo>
                <a:cubicBezTo>
                  <a:pt x="3075355" y="4441845"/>
                  <a:pt x="3096122" y="4424940"/>
                  <a:pt x="3121533" y="4428377"/>
                </a:cubicBezTo>
                <a:close/>
                <a:moveTo>
                  <a:pt x="1956598" y="4427557"/>
                </a:moveTo>
                <a:lnTo>
                  <a:pt x="1956598" y="4434882"/>
                </a:lnTo>
                <a:lnTo>
                  <a:pt x="1960262" y="4434882"/>
                </a:lnTo>
                <a:lnTo>
                  <a:pt x="1960262" y="4427557"/>
                </a:lnTo>
                <a:close/>
                <a:moveTo>
                  <a:pt x="538420" y="4421840"/>
                </a:moveTo>
                <a:lnTo>
                  <a:pt x="542082" y="4429165"/>
                </a:lnTo>
                <a:lnTo>
                  <a:pt x="542081" y="4447478"/>
                </a:lnTo>
                <a:cubicBezTo>
                  <a:pt x="529871" y="4447478"/>
                  <a:pt x="506675" y="4457246"/>
                  <a:pt x="472491" y="4476781"/>
                </a:cubicBezTo>
                <a:cubicBezTo>
                  <a:pt x="459671" y="4486548"/>
                  <a:pt x="451125" y="4491430"/>
                  <a:pt x="446850" y="4491430"/>
                </a:cubicBezTo>
                <a:lnTo>
                  <a:pt x="432200" y="4491431"/>
                </a:lnTo>
                <a:cubicBezTo>
                  <a:pt x="427315" y="4491430"/>
                  <a:pt x="424875" y="4488987"/>
                  <a:pt x="424876" y="4484105"/>
                </a:cubicBezTo>
                <a:cubicBezTo>
                  <a:pt x="441968" y="4464570"/>
                  <a:pt x="462724" y="4454803"/>
                  <a:pt x="487141" y="4454803"/>
                </a:cubicBezTo>
                <a:cubicBezTo>
                  <a:pt x="500573" y="4451142"/>
                  <a:pt x="514001" y="4441375"/>
                  <a:pt x="527432" y="4425501"/>
                </a:cubicBezTo>
                <a:cubicBezTo>
                  <a:pt x="529872" y="4425501"/>
                  <a:pt x="533535" y="4424280"/>
                  <a:pt x="538420" y="4421840"/>
                </a:cubicBezTo>
                <a:close/>
                <a:moveTo>
                  <a:pt x="1850377" y="4420232"/>
                </a:moveTo>
                <a:cubicBezTo>
                  <a:pt x="1845495" y="4420839"/>
                  <a:pt x="1843052" y="4423282"/>
                  <a:pt x="1843052" y="4427557"/>
                </a:cubicBezTo>
                <a:lnTo>
                  <a:pt x="1843053" y="4431218"/>
                </a:lnTo>
                <a:cubicBezTo>
                  <a:pt x="1845495" y="4431218"/>
                  <a:pt x="1849156" y="4432440"/>
                  <a:pt x="1854041" y="4434881"/>
                </a:cubicBezTo>
                <a:lnTo>
                  <a:pt x="1857706" y="4427557"/>
                </a:lnTo>
                <a:lnTo>
                  <a:pt x="1857705" y="4420232"/>
                </a:lnTo>
                <a:close/>
                <a:moveTo>
                  <a:pt x="1349635" y="4420232"/>
                </a:moveTo>
                <a:lnTo>
                  <a:pt x="1348068" y="4421801"/>
                </a:lnTo>
                <a:lnTo>
                  <a:pt x="1353976" y="4427712"/>
                </a:lnTo>
                <a:lnTo>
                  <a:pt x="1356964" y="4425864"/>
                </a:lnTo>
                <a:lnTo>
                  <a:pt x="1356963" y="4420232"/>
                </a:lnTo>
                <a:close/>
                <a:moveTo>
                  <a:pt x="916538" y="4416248"/>
                </a:moveTo>
                <a:cubicBezTo>
                  <a:pt x="921420" y="4416859"/>
                  <a:pt x="923863" y="4419298"/>
                  <a:pt x="923863" y="4423573"/>
                </a:cubicBezTo>
                <a:lnTo>
                  <a:pt x="923862" y="4427234"/>
                </a:lnTo>
                <a:cubicBezTo>
                  <a:pt x="923863" y="4433340"/>
                  <a:pt x="914095" y="4438223"/>
                  <a:pt x="894564" y="4441887"/>
                </a:cubicBezTo>
                <a:cubicBezTo>
                  <a:pt x="894563" y="4443719"/>
                  <a:pt x="884793" y="4452265"/>
                  <a:pt x="865261" y="4467525"/>
                </a:cubicBezTo>
                <a:lnTo>
                  <a:pt x="857933" y="4467525"/>
                </a:lnTo>
                <a:cubicBezTo>
                  <a:pt x="861598" y="4455315"/>
                  <a:pt x="881132" y="4438223"/>
                  <a:pt x="916538" y="4416248"/>
                </a:cubicBezTo>
                <a:close/>
                <a:moveTo>
                  <a:pt x="461502" y="4414515"/>
                </a:moveTo>
                <a:lnTo>
                  <a:pt x="461502" y="4418176"/>
                </a:lnTo>
                <a:cubicBezTo>
                  <a:pt x="457838" y="4427943"/>
                  <a:pt x="449292" y="4432829"/>
                  <a:pt x="435864" y="4432829"/>
                </a:cubicBezTo>
                <a:lnTo>
                  <a:pt x="432200" y="4425500"/>
                </a:lnTo>
                <a:cubicBezTo>
                  <a:pt x="432200" y="4421840"/>
                  <a:pt x="435864" y="4418176"/>
                  <a:pt x="443189" y="4414515"/>
                </a:cubicBezTo>
                <a:close/>
                <a:moveTo>
                  <a:pt x="1923631" y="4412904"/>
                </a:moveTo>
                <a:lnTo>
                  <a:pt x="1927295" y="4412904"/>
                </a:lnTo>
                <a:lnTo>
                  <a:pt x="1927295" y="4416568"/>
                </a:lnTo>
                <a:cubicBezTo>
                  <a:pt x="1927295" y="4421450"/>
                  <a:pt x="1924853" y="4423893"/>
                  <a:pt x="1919970" y="4423894"/>
                </a:cubicBezTo>
                <a:lnTo>
                  <a:pt x="1916306" y="4423894"/>
                </a:lnTo>
                <a:lnTo>
                  <a:pt x="1916306" y="4420233"/>
                </a:lnTo>
                <a:cubicBezTo>
                  <a:pt x="1916918" y="4415346"/>
                  <a:pt x="1919360" y="4412905"/>
                  <a:pt x="1923631" y="4412904"/>
                </a:cubicBezTo>
                <a:close/>
                <a:moveTo>
                  <a:pt x="1207004" y="4412584"/>
                </a:moveTo>
                <a:lnTo>
                  <a:pt x="1202233" y="4412585"/>
                </a:lnTo>
                <a:lnTo>
                  <a:pt x="1202156" y="4413277"/>
                </a:lnTo>
                <a:lnTo>
                  <a:pt x="1204021" y="4413277"/>
                </a:lnTo>
                <a:lnTo>
                  <a:pt x="1204797" y="4413860"/>
                </a:lnTo>
                <a:lnTo>
                  <a:pt x="1206792" y="4412904"/>
                </a:lnTo>
                <a:close/>
                <a:moveTo>
                  <a:pt x="1302019" y="4405580"/>
                </a:moveTo>
                <a:cubicBezTo>
                  <a:pt x="1298970" y="4405579"/>
                  <a:pt x="1292863" y="4411682"/>
                  <a:pt x="1283707" y="4423893"/>
                </a:cubicBezTo>
                <a:lnTo>
                  <a:pt x="1287371" y="4423894"/>
                </a:lnTo>
                <a:cubicBezTo>
                  <a:pt x="1293474" y="4419012"/>
                  <a:pt x="1298360" y="4416568"/>
                  <a:pt x="1302020" y="4416568"/>
                </a:cubicBezTo>
                <a:close/>
                <a:moveTo>
                  <a:pt x="1802762" y="4405579"/>
                </a:moveTo>
                <a:cubicBezTo>
                  <a:pt x="1799711" y="4405579"/>
                  <a:pt x="1793605" y="4411683"/>
                  <a:pt x="1784448" y="4423894"/>
                </a:cubicBezTo>
                <a:lnTo>
                  <a:pt x="1788112" y="4423893"/>
                </a:lnTo>
                <a:cubicBezTo>
                  <a:pt x="1794215" y="4419011"/>
                  <a:pt x="1799101" y="4416568"/>
                  <a:pt x="1802762" y="4416568"/>
                </a:cubicBezTo>
                <a:close/>
                <a:moveTo>
                  <a:pt x="1773462" y="4401915"/>
                </a:moveTo>
                <a:cubicBezTo>
                  <a:pt x="1757895" y="4414126"/>
                  <a:pt x="1743702" y="4423283"/>
                  <a:pt x="1730883" y="4429388"/>
                </a:cubicBezTo>
                <a:lnTo>
                  <a:pt x="1708475" y="4435364"/>
                </a:lnTo>
                <a:lnTo>
                  <a:pt x="1695035" y="4446323"/>
                </a:lnTo>
                <a:lnTo>
                  <a:pt x="1691129" y="4452183"/>
                </a:lnTo>
                <a:lnTo>
                  <a:pt x="1687848" y="4452184"/>
                </a:lnTo>
                <a:lnTo>
                  <a:pt x="1686607" y="4453195"/>
                </a:lnTo>
                <a:lnTo>
                  <a:pt x="1684580" y="4453195"/>
                </a:lnTo>
                <a:lnTo>
                  <a:pt x="1683804" y="4454145"/>
                </a:lnTo>
                <a:lnTo>
                  <a:pt x="1683804" y="4466833"/>
                </a:lnTo>
                <a:cubicBezTo>
                  <a:pt x="1696621" y="4464391"/>
                  <a:pt x="1703946" y="4463168"/>
                  <a:pt x="1705778" y="4463169"/>
                </a:cubicBezTo>
                <a:lnTo>
                  <a:pt x="1712803" y="4466683"/>
                </a:lnTo>
                <a:lnTo>
                  <a:pt x="1714858" y="4460520"/>
                </a:lnTo>
                <a:lnTo>
                  <a:pt x="1733171" y="4460520"/>
                </a:lnTo>
                <a:lnTo>
                  <a:pt x="1777123" y="4409243"/>
                </a:lnTo>
                <a:close/>
                <a:moveTo>
                  <a:pt x="953166" y="4397935"/>
                </a:moveTo>
                <a:lnTo>
                  <a:pt x="953165" y="4401595"/>
                </a:lnTo>
                <a:lnTo>
                  <a:pt x="945840" y="4401595"/>
                </a:lnTo>
                <a:lnTo>
                  <a:pt x="945840" y="4397935"/>
                </a:lnTo>
                <a:close/>
                <a:moveTo>
                  <a:pt x="909213" y="4397935"/>
                </a:moveTo>
                <a:lnTo>
                  <a:pt x="912877" y="4397935"/>
                </a:lnTo>
                <a:lnTo>
                  <a:pt x="912877" y="4401595"/>
                </a:lnTo>
                <a:cubicBezTo>
                  <a:pt x="907381" y="4413806"/>
                  <a:pt x="896392" y="4421130"/>
                  <a:pt x="879911" y="4423573"/>
                </a:cubicBezTo>
                <a:lnTo>
                  <a:pt x="879911" y="4416248"/>
                </a:lnTo>
                <a:cubicBezTo>
                  <a:pt x="884793" y="4416248"/>
                  <a:pt x="894564" y="4410142"/>
                  <a:pt x="909213" y="4397935"/>
                </a:cubicBezTo>
                <a:close/>
                <a:moveTo>
                  <a:pt x="1724091" y="4385759"/>
                </a:moveTo>
                <a:lnTo>
                  <a:pt x="1714626" y="4388916"/>
                </a:lnTo>
                <a:lnTo>
                  <a:pt x="1713103" y="4389915"/>
                </a:lnTo>
                <a:lnTo>
                  <a:pt x="1690271" y="4402437"/>
                </a:lnTo>
                <a:lnTo>
                  <a:pt x="1690271" y="4412904"/>
                </a:lnTo>
                <a:lnTo>
                  <a:pt x="1708914" y="4410834"/>
                </a:lnTo>
                <a:lnTo>
                  <a:pt x="1718521" y="4396423"/>
                </a:lnTo>
                <a:lnTo>
                  <a:pt x="1724091" y="4393017"/>
                </a:lnTo>
                <a:close/>
                <a:moveTo>
                  <a:pt x="2903662" y="4380519"/>
                </a:moveTo>
                <a:lnTo>
                  <a:pt x="2887851" y="4393933"/>
                </a:lnTo>
                <a:lnTo>
                  <a:pt x="2885110" y="4400098"/>
                </a:lnTo>
                <a:lnTo>
                  <a:pt x="2884128" y="4407357"/>
                </a:lnTo>
                <a:lnTo>
                  <a:pt x="2891387" y="4408339"/>
                </a:lnTo>
                <a:cubicBezTo>
                  <a:pt x="2891960" y="4404105"/>
                  <a:pt x="2894649" y="4400156"/>
                  <a:pt x="2899457" y="4396495"/>
                </a:cubicBezTo>
                <a:lnTo>
                  <a:pt x="2907029" y="4392803"/>
                </a:lnTo>
                <a:lnTo>
                  <a:pt x="2910430" y="4385128"/>
                </a:lnTo>
                <a:close/>
                <a:moveTo>
                  <a:pt x="1936530" y="4378926"/>
                </a:moveTo>
                <a:lnTo>
                  <a:pt x="1929205" y="4378927"/>
                </a:lnTo>
                <a:lnTo>
                  <a:pt x="1929205" y="4386254"/>
                </a:lnTo>
                <a:cubicBezTo>
                  <a:pt x="1934090" y="4386254"/>
                  <a:pt x="1936529" y="4383811"/>
                  <a:pt x="1936530" y="4378926"/>
                </a:cubicBezTo>
                <a:close/>
                <a:moveTo>
                  <a:pt x="611674" y="4377885"/>
                </a:moveTo>
                <a:lnTo>
                  <a:pt x="611674" y="4381549"/>
                </a:lnTo>
                <a:cubicBezTo>
                  <a:pt x="608011" y="4398641"/>
                  <a:pt x="601907" y="4407187"/>
                  <a:pt x="593361" y="4407187"/>
                </a:cubicBezTo>
                <a:cubicBezTo>
                  <a:pt x="593361" y="4404748"/>
                  <a:pt x="592140" y="4403526"/>
                  <a:pt x="589698" y="4403526"/>
                </a:cubicBezTo>
                <a:cubicBezTo>
                  <a:pt x="579319" y="4418176"/>
                  <a:pt x="568331" y="4425500"/>
                  <a:pt x="556734" y="4425500"/>
                </a:cubicBezTo>
                <a:cubicBezTo>
                  <a:pt x="551849" y="4423061"/>
                  <a:pt x="548188" y="4421841"/>
                  <a:pt x="545745" y="4421840"/>
                </a:cubicBezTo>
                <a:lnTo>
                  <a:pt x="545745" y="4410851"/>
                </a:lnTo>
                <a:cubicBezTo>
                  <a:pt x="550627" y="4410851"/>
                  <a:pt x="561616" y="4404748"/>
                  <a:pt x="578708" y="4392537"/>
                </a:cubicBezTo>
                <a:cubicBezTo>
                  <a:pt x="595801" y="4382771"/>
                  <a:pt x="606790" y="4377884"/>
                  <a:pt x="611674" y="4377885"/>
                </a:cubicBezTo>
                <a:close/>
                <a:moveTo>
                  <a:pt x="267378" y="4377885"/>
                </a:moveTo>
                <a:lnTo>
                  <a:pt x="267378" y="4388873"/>
                </a:lnTo>
                <a:cubicBezTo>
                  <a:pt x="263714" y="4388873"/>
                  <a:pt x="258832" y="4391316"/>
                  <a:pt x="252729" y="4396198"/>
                </a:cubicBezTo>
                <a:lnTo>
                  <a:pt x="245400" y="4396198"/>
                </a:lnTo>
                <a:lnTo>
                  <a:pt x="245401" y="4392538"/>
                </a:lnTo>
                <a:cubicBezTo>
                  <a:pt x="245401" y="4388263"/>
                  <a:pt x="252729" y="4383380"/>
                  <a:pt x="267378" y="4377885"/>
                </a:cubicBezTo>
                <a:close/>
                <a:moveTo>
                  <a:pt x="1693488" y="4368531"/>
                </a:moveTo>
                <a:lnTo>
                  <a:pt x="1688839" y="4369770"/>
                </a:lnTo>
                <a:lnTo>
                  <a:pt x="1687154" y="4372965"/>
                </a:lnTo>
                <a:close/>
                <a:moveTo>
                  <a:pt x="1748876" y="4366440"/>
                </a:moveTo>
                <a:lnTo>
                  <a:pt x="1741615" y="4371204"/>
                </a:lnTo>
                <a:lnTo>
                  <a:pt x="1742801" y="4374085"/>
                </a:lnTo>
                <a:lnTo>
                  <a:pt x="1753215" y="4369352"/>
                </a:lnTo>
                <a:lnTo>
                  <a:pt x="1753675" y="4367512"/>
                </a:lnTo>
                <a:lnTo>
                  <a:pt x="1748876" y="4368952"/>
                </a:lnTo>
                <a:close/>
                <a:moveTo>
                  <a:pt x="1370953" y="4364628"/>
                </a:moveTo>
                <a:lnTo>
                  <a:pt x="1338647" y="4380945"/>
                </a:lnTo>
                <a:lnTo>
                  <a:pt x="1338646" y="4387267"/>
                </a:lnTo>
                <a:lnTo>
                  <a:pt x="1353300" y="4387266"/>
                </a:lnTo>
                <a:cubicBezTo>
                  <a:pt x="1362457" y="4382380"/>
                  <a:pt x="1368560" y="4375056"/>
                  <a:pt x="1371614" y="4365288"/>
                </a:cubicBezTo>
                <a:close/>
                <a:moveTo>
                  <a:pt x="655627" y="4359571"/>
                </a:moveTo>
                <a:cubicBezTo>
                  <a:pt x="660509" y="4360183"/>
                  <a:pt x="662952" y="4362624"/>
                  <a:pt x="662952" y="4366900"/>
                </a:cubicBezTo>
                <a:cubicBezTo>
                  <a:pt x="655626" y="4368117"/>
                  <a:pt x="647081" y="4374224"/>
                  <a:pt x="637313" y="4385212"/>
                </a:cubicBezTo>
                <a:lnTo>
                  <a:pt x="629989" y="4385213"/>
                </a:lnTo>
                <a:lnTo>
                  <a:pt x="629988" y="4370561"/>
                </a:lnTo>
                <a:cubicBezTo>
                  <a:pt x="632427" y="4363235"/>
                  <a:pt x="639755" y="4359571"/>
                  <a:pt x="651963" y="4359572"/>
                </a:cubicBezTo>
                <a:close/>
                <a:moveTo>
                  <a:pt x="538025" y="4355340"/>
                </a:moveTo>
                <a:lnTo>
                  <a:pt x="535134" y="4355683"/>
                </a:lnTo>
                <a:lnTo>
                  <a:pt x="525129" y="4361509"/>
                </a:lnTo>
                <a:lnTo>
                  <a:pt x="525957" y="4362129"/>
                </a:lnTo>
                <a:close/>
                <a:moveTo>
                  <a:pt x="2944325" y="4352574"/>
                </a:moveTo>
                <a:lnTo>
                  <a:pt x="2932506" y="4358544"/>
                </a:lnTo>
                <a:lnTo>
                  <a:pt x="2931524" y="4365807"/>
                </a:lnTo>
                <a:lnTo>
                  <a:pt x="2933747" y="4368724"/>
                </a:lnTo>
                <a:lnTo>
                  <a:pt x="2940431" y="4359994"/>
                </a:lnTo>
                <a:close/>
                <a:moveTo>
                  <a:pt x="502575" y="4352394"/>
                </a:moveTo>
                <a:lnTo>
                  <a:pt x="498130" y="4354446"/>
                </a:lnTo>
                <a:lnTo>
                  <a:pt x="498129" y="4355910"/>
                </a:lnTo>
                <a:cubicBezTo>
                  <a:pt x="488362" y="4356521"/>
                  <a:pt x="483480" y="4361403"/>
                  <a:pt x="483481" y="4370560"/>
                </a:cubicBezTo>
                <a:lnTo>
                  <a:pt x="485248" y="4372328"/>
                </a:lnTo>
                <a:lnTo>
                  <a:pt x="492240" y="4367226"/>
                </a:lnTo>
                <a:close/>
                <a:moveTo>
                  <a:pt x="681265" y="4352246"/>
                </a:moveTo>
                <a:cubicBezTo>
                  <a:pt x="681265" y="4355910"/>
                  <a:pt x="677604" y="4359571"/>
                  <a:pt x="670280" y="4363236"/>
                </a:cubicBezTo>
                <a:lnTo>
                  <a:pt x="666616" y="4355910"/>
                </a:lnTo>
                <a:lnTo>
                  <a:pt x="673941" y="4352246"/>
                </a:lnTo>
                <a:close/>
                <a:moveTo>
                  <a:pt x="2052881" y="4350639"/>
                </a:moveTo>
                <a:lnTo>
                  <a:pt x="2056545" y="4350639"/>
                </a:lnTo>
                <a:cubicBezTo>
                  <a:pt x="2066309" y="4354303"/>
                  <a:pt x="2071195" y="4357963"/>
                  <a:pt x="2071194" y="4361627"/>
                </a:cubicBezTo>
                <a:lnTo>
                  <a:pt x="2071195" y="4365288"/>
                </a:lnTo>
                <a:lnTo>
                  <a:pt x="2067531" y="4365288"/>
                </a:lnTo>
                <a:cubicBezTo>
                  <a:pt x="2057763" y="4361627"/>
                  <a:pt x="2052881" y="4357963"/>
                  <a:pt x="2052881" y="4354303"/>
                </a:cubicBezTo>
                <a:close/>
                <a:moveTo>
                  <a:pt x="1923632" y="4350638"/>
                </a:moveTo>
                <a:lnTo>
                  <a:pt x="1901837" y="4361133"/>
                </a:lnTo>
                <a:lnTo>
                  <a:pt x="1899902" y="4364276"/>
                </a:lnTo>
                <a:lnTo>
                  <a:pt x="1898432" y="4364613"/>
                </a:lnTo>
                <a:lnTo>
                  <a:pt x="1890668" y="4398255"/>
                </a:lnTo>
                <a:lnTo>
                  <a:pt x="1897993" y="4401915"/>
                </a:lnTo>
                <a:lnTo>
                  <a:pt x="1917729" y="4392049"/>
                </a:lnTo>
                <a:lnTo>
                  <a:pt x="1915469" y="4391747"/>
                </a:lnTo>
                <a:cubicBezTo>
                  <a:pt x="1912417" y="4390526"/>
                  <a:pt x="1910891" y="4388695"/>
                  <a:pt x="1910891" y="4386254"/>
                </a:cubicBezTo>
                <a:lnTo>
                  <a:pt x="1927309" y="4361627"/>
                </a:lnTo>
                <a:lnTo>
                  <a:pt x="1927295" y="4361628"/>
                </a:lnTo>
                <a:lnTo>
                  <a:pt x="1927295" y="4350638"/>
                </a:lnTo>
                <a:close/>
                <a:moveTo>
                  <a:pt x="1161942" y="4350320"/>
                </a:moveTo>
                <a:lnTo>
                  <a:pt x="1161942" y="4357644"/>
                </a:lnTo>
                <a:lnTo>
                  <a:pt x="1165606" y="4357644"/>
                </a:lnTo>
                <a:lnTo>
                  <a:pt x="1165606" y="4350320"/>
                </a:lnTo>
                <a:close/>
                <a:moveTo>
                  <a:pt x="2011538" y="4346974"/>
                </a:moveTo>
                <a:lnTo>
                  <a:pt x="2015202" y="4354303"/>
                </a:lnTo>
                <a:lnTo>
                  <a:pt x="2015202" y="4361627"/>
                </a:lnTo>
                <a:cubicBezTo>
                  <a:pt x="1996275" y="4368952"/>
                  <a:pt x="1984069" y="4372616"/>
                  <a:pt x="1978575" y="4372616"/>
                </a:cubicBezTo>
                <a:lnTo>
                  <a:pt x="1978575" y="4368952"/>
                </a:lnTo>
                <a:cubicBezTo>
                  <a:pt x="1981625" y="4361017"/>
                  <a:pt x="1992614" y="4353693"/>
                  <a:pt x="2011538" y="4346974"/>
                </a:cubicBezTo>
                <a:close/>
                <a:moveTo>
                  <a:pt x="1055722" y="4342994"/>
                </a:moveTo>
                <a:cubicBezTo>
                  <a:pt x="1050839" y="4343601"/>
                  <a:pt x="1048397" y="4346044"/>
                  <a:pt x="1048397" y="4350319"/>
                </a:cubicBezTo>
                <a:lnTo>
                  <a:pt x="1048397" y="4353980"/>
                </a:lnTo>
                <a:cubicBezTo>
                  <a:pt x="1050839" y="4353979"/>
                  <a:pt x="1054500" y="4355201"/>
                  <a:pt x="1059386" y="4357644"/>
                </a:cubicBezTo>
                <a:lnTo>
                  <a:pt x="1063050" y="4350319"/>
                </a:lnTo>
                <a:lnTo>
                  <a:pt x="1063050" y="4342994"/>
                </a:lnTo>
                <a:close/>
                <a:moveTo>
                  <a:pt x="1128976" y="4335666"/>
                </a:moveTo>
                <a:lnTo>
                  <a:pt x="1132640" y="4335666"/>
                </a:lnTo>
                <a:lnTo>
                  <a:pt x="1132640" y="4339330"/>
                </a:lnTo>
                <a:cubicBezTo>
                  <a:pt x="1132639" y="4344212"/>
                  <a:pt x="1130197" y="4346656"/>
                  <a:pt x="1125315" y="4346655"/>
                </a:cubicBezTo>
                <a:lnTo>
                  <a:pt x="1121651" y="4346655"/>
                </a:lnTo>
                <a:lnTo>
                  <a:pt x="1121650" y="4342994"/>
                </a:lnTo>
                <a:cubicBezTo>
                  <a:pt x="1122262" y="4338109"/>
                  <a:pt x="1124704" y="4335666"/>
                  <a:pt x="1128976" y="4335666"/>
                </a:cubicBezTo>
                <a:close/>
                <a:moveTo>
                  <a:pt x="1008106" y="4328342"/>
                </a:moveTo>
                <a:cubicBezTo>
                  <a:pt x="1005055" y="4328341"/>
                  <a:pt x="998949" y="4334444"/>
                  <a:pt x="989792" y="4346655"/>
                </a:cubicBezTo>
                <a:lnTo>
                  <a:pt x="993456" y="4346655"/>
                </a:lnTo>
                <a:cubicBezTo>
                  <a:pt x="999559" y="4341773"/>
                  <a:pt x="1004445" y="4339330"/>
                  <a:pt x="1008106" y="4339330"/>
                </a:cubicBezTo>
                <a:close/>
                <a:moveTo>
                  <a:pt x="725220" y="4326608"/>
                </a:moveTo>
                <a:lnTo>
                  <a:pt x="732545" y="4326609"/>
                </a:lnTo>
                <a:cubicBezTo>
                  <a:pt x="737427" y="4327218"/>
                  <a:pt x="739870" y="4329661"/>
                  <a:pt x="739870" y="4333933"/>
                </a:cubicBezTo>
                <a:cubicBezTo>
                  <a:pt x="731934" y="4333933"/>
                  <a:pt x="713620" y="4340036"/>
                  <a:pt x="684929" y="4352246"/>
                </a:cubicBezTo>
                <a:lnTo>
                  <a:pt x="684929" y="4344922"/>
                </a:lnTo>
                <a:cubicBezTo>
                  <a:pt x="705685" y="4332712"/>
                  <a:pt x="719114" y="4326608"/>
                  <a:pt x="725220" y="4326608"/>
                </a:cubicBezTo>
                <a:close/>
                <a:moveTo>
                  <a:pt x="412702" y="4318566"/>
                </a:moveTo>
                <a:lnTo>
                  <a:pt x="413565" y="4325839"/>
                </a:lnTo>
                <a:cubicBezTo>
                  <a:pt x="413995" y="4329474"/>
                  <a:pt x="409576" y="4333688"/>
                  <a:pt x="400307" y="4338477"/>
                </a:cubicBezTo>
                <a:lnTo>
                  <a:pt x="395809" y="4331630"/>
                </a:lnTo>
                <a:lnTo>
                  <a:pt x="409066" y="4318996"/>
                </a:lnTo>
                <a:close/>
                <a:moveTo>
                  <a:pt x="1518487" y="4314173"/>
                </a:moveTo>
                <a:lnTo>
                  <a:pt x="1503243" y="4316871"/>
                </a:lnTo>
                <a:cubicBezTo>
                  <a:pt x="1471652" y="4323969"/>
                  <a:pt x="1455856" y="4332783"/>
                  <a:pt x="1455856" y="4343314"/>
                </a:cubicBezTo>
                <a:cubicBezTo>
                  <a:pt x="1443646" y="4346365"/>
                  <a:pt x="1437542" y="4352471"/>
                  <a:pt x="1437543" y="4361627"/>
                </a:cubicBezTo>
                <a:lnTo>
                  <a:pt x="1426554" y="4361627"/>
                </a:lnTo>
                <a:lnTo>
                  <a:pt x="1426554" y="4350638"/>
                </a:lnTo>
                <a:lnTo>
                  <a:pt x="1423350" y="4350639"/>
                </a:lnTo>
                <a:lnTo>
                  <a:pt x="1422453" y="4351691"/>
                </a:lnTo>
                <a:lnTo>
                  <a:pt x="1395624" y="4373568"/>
                </a:lnTo>
                <a:lnTo>
                  <a:pt x="1389926" y="4398255"/>
                </a:lnTo>
                <a:lnTo>
                  <a:pt x="1390244" y="4398414"/>
                </a:lnTo>
                <a:lnTo>
                  <a:pt x="1401811" y="4392217"/>
                </a:lnTo>
                <a:cubicBezTo>
                  <a:pt x="1408525" y="4389166"/>
                  <a:pt x="1413409" y="4387639"/>
                  <a:pt x="1416463" y="4387640"/>
                </a:cubicBezTo>
                <a:lnTo>
                  <a:pt x="1417397" y="4387639"/>
                </a:lnTo>
                <a:lnTo>
                  <a:pt x="1418254" y="4386710"/>
                </a:lnTo>
                <a:lnTo>
                  <a:pt x="1431358" y="4379067"/>
                </a:lnTo>
                <a:lnTo>
                  <a:pt x="1427448" y="4365662"/>
                </a:lnTo>
                <a:cubicBezTo>
                  <a:pt x="1434775" y="4365661"/>
                  <a:pt x="1438436" y="4364440"/>
                  <a:pt x="1438437" y="4362001"/>
                </a:cubicBezTo>
                <a:lnTo>
                  <a:pt x="1445762" y="4365661"/>
                </a:lnTo>
                <a:lnTo>
                  <a:pt x="1456991" y="4364058"/>
                </a:lnTo>
                <a:lnTo>
                  <a:pt x="1488761" y="4339095"/>
                </a:lnTo>
                <a:cubicBezTo>
                  <a:pt x="1497918" y="4331769"/>
                  <a:pt x="1505548" y="4325512"/>
                  <a:pt x="1511653" y="4320323"/>
                </a:cubicBezTo>
                <a:close/>
                <a:moveTo>
                  <a:pt x="2148251" y="4311795"/>
                </a:moveTo>
                <a:lnTo>
                  <a:pt x="2139733" y="4317676"/>
                </a:lnTo>
                <a:lnTo>
                  <a:pt x="2132683" y="4316265"/>
                </a:lnTo>
                <a:lnTo>
                  <a:pt x="2123329" y="4334974"/>
                </a:lnTo>
                <a:lnTo>
                  <a:pt x="2123329" y="4342298"/>
                </a:lnTo>
                <a:lnTo>
                  <a:pt x="2128225" y="4347196"/>
                </a:lnTo>
                <a:lnTo>
                  <a:pt x="2136976" y="4339791"/>
                </a:lnTo>
                <a:lnTo>
                  <a:pt x="2138896" y="4332685"/>
                </a:lnTo>
                <a:close/>
                <a:moveTo>
                  <a:pt x="2040841" y="4310347"/>
                </a:moveTo>
                <a:lnTo>
                  <a:pt x="2038907" y="4310690"/>
                </a:lnTo>
                <a:lnTo>
                  <a:pt x="2038229" y="4317675"/>
                </a:lnTo>
                <a:lnTo>
                  <a:pt x="2034313" y="4320287"/>
                </a:lnTo>
                <a:lnTo>
                  <a:pt x="2040840" y="4317675"/>
                </a:lnTo>
                <a:close/>
                <a:moveTo>
                  <a:pt x="2077687" y="4306271"/>
                </a:moveTo>
                <a:lnTo>
                  <a:pt x="2077468" y="4306687"/>
                </a:lnTo>
                <a:lnTo>
                  <a:pt x="2078519" y="4306687"/>
                </a:lnTo>
                <a:close/>
                <a:moveTo>
                  <a:pt x="2170944" y="4305672"/>
                </a:moveTo>
                <a:cubicBezTo>
                  <a:pt x="2163010" y="4305671"/>
                  <a:pt x="2156600" y="4313303"/>
                  <a:pt x="2151715" y="4328564"/>
                </a:cubicBezTo>
                <a:lnTo>
                  <a:pt x="2151313" y="4330430"/>
                </a:lnTo>
                <a:lnTo>
                  <a:pt x="2172700" y="4324015"/>
                </a:lnTo>
                <a:lnTo>
                  <a:pt x="2172699" y="4321337"/>
                </a:lnTo>
                <a:lnTo>
                  <a:pt x="2177307" y="4318318"/>
                </a:lnTo>
                <a:lnTo>
                  <a:pt x="2180592" y="4313391"/>
                </a:lnTo>
                <a:close/>
                <a:moveTo>
                  <a:pt x="747194" y="4300970"/>
                </a:moveTo>
                <a:lnTo>
                  <a:pt x="754520" y="4304631"/>
                </a:lnTo>
                <a:lnTo>
                  <a:pt x="780161" y="4300970"/>
                </a:lnTo>
                <a:lnTo>
                  <a:pt x="780161" y="4304630"/>
                </a:lnTo>
                <a:cubicBezTo>
                  <a:pt x="780161" y="4308294"/>
                  <a:pt x="772837" y="4313177"/>
                  <a:pt x="758183" y="4319283"/>
                </a:cubicBezTo>
                <a:cubicBezTo>
                  <a:pt x="758184" y="4329051"/>
                  <a:pt x="755740" y="4333934"/>
                  <a:pt x="750858" y="4333933"/>
                </a:cubicBezTo>
                <a:cubicBezTo>
                  <a:pt x="744752" y="4333933"/>
                  <a:pt x="739869" y="4324165"/>
                  <a:pt x="736206" y="4304630"/>
                </a:cubicBezTo>
                <a:cubicBezTo>
                  <a:pt x="743534" y="4304630"/>
                  <a:pt x="747194" y="4303409"/>
                  <a:pt x="747194" y="4300970"/>
                </a:cubicBezTo>
                <a:close/>
                <a:moveTo>
                  <a:pt x="536749" y="4289936"/>
                </a:moveTo>
                <a:lnTo>
                  <a:pt x="526517" y="4294876"/>
                </a:lnTo>
                <a:lnTo>
                  <a:pt x="528232" y="4297486"/>
                </a:lnTo>
                <a:lnTo>
                  <a:pt x="529891" y="4296469"/>
                </a:lnTo>
                <a:close/>
                <a:moveTo>
                  <a:pt x="3052091" y="4285930"/>
                </a:moveTo>
                <a:lnTo>
                  <a:pt x="3015779" y="4316738"/>
                </a:lnTo>
                <a:lnTo>
                  <a:pt x="3014130" y="4328930"/>
                </a:lnTo>
                <a:lnTo>
                  <a:pt x="3012971" y="4329239"/>
                </a:lnTo>
                <a:lnTo>
                  <a:pt x="3011571" y="4339584"/>
                </a:lnTo>
                <a:lnTo>
                  <a:pt x="3018830" y="4340566"/>
                </a:lnTo>
                <a:lnTo>
                  <a:pt x="3036716" y="4325903"/>
                </a:lnTo>
                <a:lnTo>
                  <a:pt x="3036891" y="4324613"/>
                </a:lnTo>
                <a:lnTo>
                  <a:pt x="3047266" y="4316713"/>
                </a:lnTo>
                <a:lnTo>
                  <a:pt x="3058859" y="4290538"/>
                </a:lnTo>
                <a:close/>
                <a:moveTo>
                  <a:pt x="2106770" y="4284710"/>
                </a:moveTo>
                <a:cubicBezTo>
                  <a:pt x="2097919" y="4284709"/>
                  <a:pt x="2091052" y="4286540"/>
                  <a:pt x="2086168" y="4290203"/>
                </a:cubicBezTo>
                <a:lnTo>
                  <a:pt x="2081710" y="4298650"/>
                </a:lnTo>
                <a:lnTo>
                  <a:pt x="2082183" y="4299359"/>
                </a:lnTo>
                <a:lnTo>
                  <a:pt x="2082183" y="4306687"/>
                </a:lnTo>
                <a:lnTo>
                  <a:pt x="2084793" y="4306687"/>
                </a:lnTo>
                <a:lnTo>
                  <a:pt x="2094216" y="4300406"/>
                </a:lnTo>
                <a:lnTo>
                  <a:pt x="2089508" y="4295698"/>
                </a:lnTo>
                <a:lnTo>
                  <a:pt x="2096833" y="4295698"/>
                </a:lnTo>
                <a:lnTo>
                  <a:pt x="2096833" y="4298661"/>
                </a:lnTo>
                <a:lnTo>
                  <a:pt x="2101276" y="4295698"/>
                </a:lnTo>
                <a:cubicBezTo>
                  <a:pt x="2104940" y="4292646"/>
                  <a:pt x="2106770" y="4290204"/>
                  <a:pt x="2106770" y="4288374"/>
                </a:cubicBezTo>
                <a:close/>
                <a:moveTo>
                  <a:pt x="1074036" y="4284390"/>
                </a:moveTo>
                <a:cubicBezTo>
                  <a:pt x="1054500" y="4291104"/>
                  <a:pt x="1044732" y="4297207"/>
                  <a:pt x="1044732" y="4302703"/>
                </a:cubicBezTo>
                <a:lnTo>
                  <a:pt x="1044733" y="4310028"/>
                </a:lnTo>
                <a:lnTo>
                  <a:pt x="1059386" y="4310028"/>
                </a:lnTo>
                <a:cubicBezTo>
                  <a:pt x="1068542" y="4305143"/>
                  <a:pt x="1074645" y="4297817"/>
                  <a:pt x="1077699" y="4288051"/>
                </a:cubicBezTo>
                <a:cubicBezTo>
                  <a:pt x="1075256" y="4288050"/>
                  <a:pt x="1074035" y="4286830"/>
                  <a:pt x="1074036" y="4284390"/>
                </a:cubicBezTo>
                <a:close/>
                <a:moveTo>
                  <a:pt x="712323" y="4278130"/>
                </a:moveTo>
                <a:lnTo>
                  <a:pt x="694921" y="4285863"/>
                </a:lnTo>
                <a:lnTo>
                  <a:pt x="692322" y="4290079"/>
                </a:lnTo>
                <a:lnTo>
                  <a:pt x="673255" y="4296543"/>
                </a:lnTo>
                <a:lnTo>
                  <a:pt x="666616" y="4300970"/>
                </a:lnTo>
                <a:lnTo>
                  <a:pt x="665686" y="4299109"/>
                </a:lnTo>
                <a:lnTo>
                  <a:pt x="665312" y="4299236"/>
                </a:lnTo>
                <a:lnTo>
                  <a:pt x="655971" y="4304283"/>
                </a:lnTo>
                <a:lnTo>
                  <a:pt x="646810" y="4324021"/>
                </a:lnTo>
                <a:lnTo>
                  <a:pt x="658296" y="4317503"/>
                </a:lnTo>
                <a:cubicBezTo>
                  <a:pt x="669284" y="4313230"/>
                  <a:pt x="679967" y="4311094"/>
                  <a:pt x="690344" y="4311094"/>
                </a:cubicBezTo>
                <a:cubicBezTo>
                  <a:pt x="690345" y="4302547"/>
                  <a:pt x="703773" y="4296444"/>
                  <a:pt x="730637" y="4292780"/>
                </a:cubicBezTo>
                <a:lnTo>
                  <a:pt x="733866" y="4286317"/>
                </a:lnTo>
                <a:lnTo>
                  <a:pt x="728881" y="4286317"/>
                </a:lnTo>
                <a:lnTo>
                  <a:pt x="728881" y="4278992"/>
                </a:lnTo>
                <a:lnTo>
                  <a:pt x="729004" y="4278131"/>
                </a:lnTo>
                <a:close/>
                <a:moveTo>
                  <a:pt x="1297461" y="4273401"/>
                </a:moveTo>
                <a:cubicBezTo>
                  <a:pt x="1297461" y="4275843"/>
                  <a:pt x="1298683" y="4279504"/>
                  <a:pt x="1301125" y="4284389"/>
                </a:cubicBezTo>
                <a:cubicBezTo>
                  <a:pt x="1296240" y="4284390"/>
                  <a:pt x="1293801" y="4288051"/>
                  <a:pt x="1293801" y="4295378"/>
                </a:cubicBezTo>
                <a:lnTo>
                  <a:pt x="1286476" y="4295378"/>
                </a:lnTo>
                <a:lnTo>
                  <a:pt x="1286476" y="4277065"/>
                </a:lnTo>
                <a:cubicBezTo>
                  <a:pt x="1288915" y="4277065"/>
                  <a:pt x="1292580" y="4275843"/>
                  <a:pt x="1297461" y="4273401"/>
                </a:cubicBezTo>
                <a:close/>
                <a:moveTo>
                  <a:pt x="1216882" y="4269737"/>
                </a:moveTo>
                <a:lnTo>
                  <a:pt x="1220546" y="4277064"/>
                </a:lnTo>
                <a:lnTo>
                  <a:pt x="1220546" y="4284389"/>
                </a:lnTo>
                <a:cubicBezTo>
                  <a:pt x="1201619" y="4291715"/>
                  <a:pt x="1189412" y="4295379"/>
                  <a:pt x="1183919" y="4295378"/>
                </a:cubicBezTo>
                <a:lnTo>
                  <a:pt x="1183919" y="4291714"/>
                </a:lnTo>
                <a:cubicBezTo>
                  <a:pt x="1186969" y="4283780"/>
                  <a:pt x="1197958" y="4276454"/>
                  <a:pt x="1216882" y="4269737"/>
                </a:cubicBezTo>
                <a:close/>
                <a:moveTo>
                  <a:pt x="2188732" y="4258966"/>
                </a:moveTo>
                <a:lnTo>
                  <a:pt x="2146824" y="4286465"/>
                </a:lnTo>
                <a:lnTo>
                  <a:pt x="2145305" y="4291021"/>
                </a:lnTo>
                <a:lnTo>
                  <a:pt x="2144565" y="4292503"/>
                </a:lnTo>
                <a:lnTo>
                  <a:pt x="2161710" y="4284709"/>
                </a:lnTo>
                <a:lnTo>
                  <a:pt x="2164167" y="4284709"/>
                </a:lnTo>
                <a:lnTo>
                  <a:pt x="2167283" y="4280034"/>
                </a:lnTo>
                <a:cubicBezTo>
                  <a:pt x="2173387" y="4275151"/>
                  <a:pt x="2180712" y="4272709"/>
                  <a:pt x="2189258" y="4272709"/>
                </a:cubicBezTo>
                <a:lnTo>
                  <a:pt x="2196587" y="4272708"/>
                </a:lnTo>
                <a:close/>
                <a:moveTo>
                  <a:pt x="460198" y="4251620"/>
                </a:moveTo>
                <a:lnTo>
                  <a:pt x="463859" y="4251621"/>
                </a:lnTo>
                <a:lnTo>
                  <a:pt x="463859" y="4258945"/>
                </a:lnTo>
                <a:cubicBezTo>
                  <a:pt x="463859" y="4262606"/>
                  <a:pt x="458973" y="4266270"/>
                  <a:pt x="449206" y="4269934"/>
                </a:cubicBezTo>
                <a:lnTo>
                  <a:pt x="445545" y="4262607"/>
                </a:lnTo>
                <a:close/>
                <a:moveTo>
                  <a:pt x="731237" y="4240333"/>
                </a:moveTo>
                <a:lnTo>
                  <a:pt x="710495" y="4248211"/>
                </a:lnTo>
                <a:lnTo>
                  <a:pt x="710325" y="4248764"/>
                </a:lnTo>
                <a:lnTo>
                  <a:pt x="730292" y="4242524"/>
                </a:lnTo>
                <a:lnTo>
                  <a:pt x="731237" y="4240633"/>
                </a:lnTo>
                <a:close/>
                <a:moveTo>
                  <a:pt x="3197682" y="4220611"/>
                </a:moveTo>
                <a:lnTo>
                  <a:pt x="3204450" y="4225221"/>
                </a:lnTo>
                <a:cubicBezTo>
                  <a:pt x="3199510" y="4234408"/>
                  <a:pt x="3195227" y="4238759"/>
                  <a:pt x="3191596" y="4238267"/>
                </a:cubicBezTo>
                <a:lnTo>
                  <a:pt x="3184337" y="4237286"/>
                </a:lnTo>
                <a:lnTo>
                  <a:pt x="3185321" y="4230024"/>
                </a:lnTo>
                <a:cubicBezTo>
                  <a:pt x="3185811" y="4226397"/>
                  <a:pt x="3189929" y="4223257"/>
                  <a:pt x="3197682" y="4220611"/>
                </a:cubicBezTo>
                <a:close/>
                <a:moveTo>
                  <a:pt x="3160895" y="4219329"/>
                </a:moveTo>
                <a:lnTo>
                  <a:pt x="3164523" y="4219819"/>
                </a:lnTo>
                <a:lnTo>
                  <a:pt x="3162559" y="4234341"/>
                </a:lnTo>
                <a:cubicBezTo>
                  <a:pt x="3157721" y="4233686"/>
                  <a:pt x="3147223" y="4238426"/>
                  <a:pt x="3131067" y="4248562"/>
                </a:cubicBezTo>
                <a:lnTo>
                  <a:pt x="3127439" y="4248071"/>
                </a:lnTo>
                <a:lnTo>
                  <a:pt x="3127930" y="4244440"/>
                </a:lnTo>
                <a:cubicBezTo>
                  <a:pt x="3128339" y="4241414"/>
                  <a:pt x="3139327" y="4233044"/>
                  <a:pt x="3160895" y="4219329"/>
                </a:cubicBezTo>
                <a:close/>
                <a:moveTo>
                  <a:pt x="602745" y="4218796"/>
                </a:moveTo>
                <a:lnTo>
                  <a:pt x="583814" y="4227811"/>
                </a:lnTo>
                <a:cubicBezTo>
                  <a:pt x="579541" y="4230864"/>
                  <a:pt x="577405" y="4233916"/>
                  <a:pt x="577404" y="4236968"/>
                </a:cubicBezTo>
                <a:lnTo>
                  <a:pt x="580587" y="4243331"/>
                </a:lnTo>
                <a:lnTo>
                  <a:pt x="584037" y="4242923"/>
                </a:lnTo>
                <a:lnTo>
                  <a:pt x="599936" y="4235585"/>
                </a:lnTo>
                <a:close/>
                <a:moveTo>
                  <a:pt x="1312114" y="4207471"/>
                </a:moveTo>
                <a:cubicBezTo>
                  <a:pt x="1294411" y="4207471"/>
                  <a:pt x="1284644" y="4214796"/>
                  <a:pt x="1282812" y="4229449"/>
                </a:cubicBezTo>
                <a:lnTo>
                  <a:pt x="1290137" y="4229449"/>
                </a:lnTo>
                <a:cubicBezTo>
                  <a:pt x="1304790" y="4220904"/>
                  <a:pt x="1312114" y="4214796"/>
                  <a:pt x="1312114" y="4211135"/>
                </a:cubicBezTo>
                <a:close/>
                <a:moveTo>
                  <a:pt x="1367055" y="4207471"/>
                </a:moveTo>
                <a:lnTo>
                  <a:pt x="1370719" y="4207471"/>
                </a:lnTo>
                <a:lnTo>
                  <a:pt x="1370719" y="4218460"/>
                </a:lnTo>
                <a:cubicBezTo>
                  <a:pt x="1370719" y="4222732"/>
                  <a:pt x="1362170" y="4230060"/>
                  <a:pt x="1345077" y="4240438"/>
                </a:cubicBezTo>
                <a:lnTo>
                  <a:pt x="1326764" y="4236774"/>
                </a:lnTo>
                <a:lnTo>
                  <a:pt x="1326764" y="4225898"/>
                </a:lnTo>
                <a:lnTo>
                  <a:pt x="1327328" y="4225528"/>
                </a:lnTo>
                <a:close/>
                <a:moveTo>
                  <a:pt x="802958" y="4203630"/>
                </a:moveTo>
                <a:lnTo>
                  <a:pt x="789842" y="4211330"/>
                </a:lnTo>
                <a:cubicBezTo>
                  <a:pt x="780074" y="4211330"/>
                  <a:pt x="772749" y="4213161"/>
                  <a:pt x="767865" y="4216824"/>
                </a:cubicBezTo>
                <a:lnTo>
                  <a:pt x="763565" y="4226501"/>
                </a:lnTo>
                <a:lnTo>
                  <a:pt x="785577" y="4215861"/>
                </a:lnTo>
                <a:lnTo>
                  <a:pt x="793151" y="4212615"/>
                </a:lnTo>
                <a:lnTo>
                  <a:pt x="803891" y="4204979"/>
                </a:lnTo>
                <a:lnTo>
                  <a:pt x="803456" y="4203991"/>
                </a:lnTo>
                <a:close/>
                <a:moveTo>
                  <a:pt x="2300894" y="4189478"/>
                </a:moveTo>
                <a:lnTo>
                  <a:pt x="2280730" y="4206416"/>
                </a:lnTo>
                <a:lnTo>
                  <a:pt x="2273502" y="4221429"/>
                </a:lnTo>
                <a:lnTo>
                  <a:pt x="2276990" y="4221429"/>
                </a:lnTo>
                <a:lnTo>
                  <a:pt x="2277560" y="4221034"/>
                </a:lnTo>
                <a:lnTo>
                  <a:pt x="2286416" y="4212178"/>
                </a:lnTo>
                <a:lnTo>
                  <a:pt x="2300074" y="4192768"/>
                </a:lnTo>
                <a:lnTo>
                  <a:pt x="2303078" y="4191661"/>
                </a:lnTo>
                <a:close/>
                <a:moveTo>
                  <a:pt x="3258509" y="4180788"/>
                </a:moveTo>
                <a:lnTo>
                  <a:pt x="3262137" y="4181279"/>
                </a:lnTo>
                <a:lnTo>
                  <a:pt x="3261646" y="4184907"/>
                </a:lnTo>
                <a:cubicBezTo>
                  <a:pt x="3247565" y="4207028"/>
                  <a:pt x="3238507" y="4219353"/>
                  <a:pt x="3234469" y="4221889"/>
                </a:cubicBezTo>
                <a:lnTo>
                  <a:pt x="3225544" y="4205898"/>
                </a:lnTo>
                <a:cubicBezTo>
                  <a:pt x="3227507" y="4191378"/>
                  <a:pt x="3233328" y="4184774"/>
                  <a:pt x="3243007" y="4186083"/>
                </a:cubicBezTo>
                <a:cubicBezTo>
                  <a:pt x="3246637" y="4186574"/>
                  <a:pt x="3251803" y="4184808"/>
                  <a:pt x="3258509" y="4180788"/>
                </a:cubicBezTo>
                <a:close/>
                <a:moveTo>
                  <a:pt x="859436" y="4178363"/>
                </a:moveTo>
                <a:lnTo>
                  <a:pt x="849751" y="4181268"/>
                </a:lnTo>
                <a:lnTo>
                  <a:pt x="849751" y="4183760"/>
                </a:lnTo>
                <a:lnTo>
                  <a:pt x="842426" y="4183760"/>
                </a:lnTo>
                <a:lnTo>
                  <a:pt x="842426" y="4183466"/>
                </a:lnTo>
                <a:lnTo>
                  <a:pt x="831963" y="4186604"/>
                </a:lnTo>
                <a:lnTo>
                  <a:pt x="815584" y="4196219"/>
                </a:lnTo>
                <a:lnTo>
                  <a:pt x="815085" y="4197079"/>
                </a:lnTo>
                <a:lnTo>
                  <a:pt x="815529" y="4200819"/>
                </a:lnTo>
                <a:lnTo>
                  <a:pt x="817073" y="4202363"/>
                </a:lnTo>
                <a:lnTo>
                  <a:pt x="863759" y="4182356"/>
                </a:lnTo>
                <a:close/>
                <a:moveTo>
                  <a:pt x="1005943" y="4160049"/>
                </a:moveTo>
                <a:lnTo>
                  <a:pt x="1005944" y="4163713"/>
                </a:lnTo>
                <a:cubicBezTo>
                  <a:pt x="1002279" y="4180806"/>
                  <a:pt x="996177" y="4189353"/>
                  <a:pt x="987631" y="4189352"/>
                </a:cubicBezTo>
                <a:cubicBezTo>
                  <a:pt x="987631" y="4186913"/>
                  <a:pt x="986408" y="4185691"/>
                  <a:pt x="983966" y="4185691"/>
                </a:cubicBezTo>
                <a:cubicBezTo>
                  <a:pt x="973588" y="4200340"/>
                  <a:pt x="962599" y="4207666"/>
                  <a:pt x="951003" y="4207665"/>
                </a:cubicBezTo>
                <a:cubicBezTo>
                  <a:pt x="946118" y="4205226"/>
                  <a:pt x="942457" y="4204005"/>
                  <a:pt x="940014" y="4204005"/>
                </a:cubicBezTo>
                <a:lnTo>
                  <a:pt x="940015" y="4193016"/>
                </a:lnTo>
                <a:cubicBezTo>
                  <a:pt x="944896" y="4193017"/>
                  <a:pt x="955885" y="4186912"/>
                  <a:pt x="972978" y="4174702"/>
                </a:cubicBezTo>
                <a:cubicBezTo>
                  <a:pt x="990069" y="4164935"/>
                  <a:pt x="1001058" y="4160050"/>
                  <a:pt x="1005943" y="4160049"/>
                </a:cubicBezTo>
                <a:close/>
                <a:moveTo>
                  <a:pt x="661647" y="4160049"/>
                </a:moveTo>
                <a:lnTo>
                  <a:pt x="661647" y="4171039"/>
                </a:lnTo>
                <a:cubicBezTo>
                  <a:pt x="657983" y="4171038"/>
                  <a:pt x="653102" y="4173481"/>
                  <a:pt x="646998" y="4178363"/>
                </a:cubicBezTo>
                <a:lnTo>
                  <a:pt x="639670" y="4178363"/>
                </a:lnTo>
                <a:lnTo>
                  <a:pt x="639670" y="4174702"/>
                </a:lnTo>
                <a:cubicBezTo>
                  <a:pt x="639670" y="4170427"/>
                  <a:pt x="646998" y="4165546"/>
                  <a:pt x="661647" y="4160049"/>
                </a:cubicBezTo>
                <a:close/>
                <a:moveTo>
                  <a:pt x="1102480" y="4154459"/>
                </a:moveTo>
                <a:cubicBezTo>
                  <a:pt x="1093934" y="4154458"/>
                  <a:pt x="1084167" y="4159344"/>
                  <a:pt x="1073177" y="4169111"/>
                </a:cubicBezTo>
                <a:lnTo>
                  <a:pt x="1076842" y="4176436"/>
                </a:lnTo>
                <a:lnTo>
                  <a:pt x="1076842" y="4179234"/>
                </a:lnTo>
                <a:lnTo>
                  <a:pt x="1078594" y="4179234"/>
                </a:lnTo>
                <a:lnTo>
                  <a:pt x="1076842" y="4180987"/>
                </a:lnTo>
                <a:lnTo>
                  <a:pt x="1076841" y="4183760"/>
                </a:lnTo>
                <a:lnTo>
                  <a:pt x="1074069" y="4183760"/>
                </a:lnTo>
                <a:lnTo>
                  <a:pt x="1067608" y="4190223"/>
                </a:lnTo>
                <a:lnTo>
                  <a:pt x="1064376" y="4183760"/>
                </a:lnTo>
                <a:lnTo>
                  <a:pt x="1062192" y="4183760"/>
                </a:lnTo>
                <a:lnTo>
                  <a:pt x="1062192" y="4176436"/>
                </a:lnTo>
                <a:lnTo>
                  <a:pt x="1054865" y="4176436"/>
                </a:lnTo>
                <a:lnTo>
                  <a:pt x="1031802" y="4195305"/>
                </a:lnTo>
                <a:lnTo>
                  <a:pt x="1049291" y="4186559"/>
                </a:lnTo>
                <a:lnTo>
                  <a:pt x="1052955" y="4186560"/>
                </a:lnTo>
                <a:cubicBezTo>
                  <a:pt x="1057838" y="4187170"/>
                  <a:pt x="1060280" y="4189612"/>
                  <a:pt x="1060280" y="4193887"/>
                </a:cubicBezTo>
                <a:cubicBezTo>
                  <a:pt x="1052955" y="4195106"/>
                  <a:pt x="1044408" y="4201212"/>
                  <a:pt x="1034641" y="4212200"/>
                </a:cubicBezTo>
                <a:lnTo>
                  <a:pt x="1027317" y="4212201"/>
                </a:lnTo>
                <a:lnTo>
                  <a:pt x="1027317" y="4198432"/>
                </a:lnTo>
                <a:lnTo>
                  <a:pt x="1008667" y="4209420"/>
                </a:lnTo>
                <a:lnTo>
                  <a:pt x="1001677" y="4227765"/>
                </a:lnTo>
                <a:cubicBezTo>
                  <a:pt x="998625" y="4232039"/>
                  <a:pt x="994962" y="4234175"/>
                  <a:pt x="990690" y="4234176"/>
                </a:cubicBezTo>
                <a:cubicBezTo>
                  <a:pt x="990690" y="4231736"/>
                  <a:pt x="989468" y="4230514"/>
                  <a:pt x="987025" y="4230515"/>
                </a:cubicBezTo>
                <a:cubicBezTo>
                  <a:pt x="981837" y="4237839"/>
                  <a:pt x="976495" y="4243333"/>
                  <a:pt x="971001" y="4246994"/>
                </a:cubicBezTo>
                <a:lnTo>
                  <a:pt x="961546" y="4250061"/>
                </a:lnTo>
                <a:lnTo>
                  <a:pt x="961464" y="4250149"/>
                </a:lnTo>
                <a:lnTo>
                  <a:pt x="939410" y="4260205"/>
                </a:lnTo>
                <a:lnTo>
                  <a:pt x="939410" y="4274466"/>
                </a:lnTo>
                <a:lnTo>
                  <a:pt x="918151" y="4280331"/>
                </a:lnTo>
                <a:lnTo>
                  <a:pt x="915682" y="4283572"/>
                </a:lnTo>
                <a:cubicBezTo>
                  <a:pt x="910799" y="4287845"/>
                  <a:pt x="905915" y="4289981"/>
                  <a:pt x="901031" y="4289981"/>
                </a:cubicBezTo>
                <a:lnTo>
                  <a:pt x="901030" y="4297305"/>
                </a:lnTo>
                <a:cubicBezTo>
                  <a:pt x="901642" y="4302188"/>
                  <a:pt x="904081" y="4304630"/>
                  <a:pt x="908356" y="4304630"/>
                </a:cubicBezTo>
                <a:lnTo>
                  <a:pt x="912020" y="4304630"/>
                </a:lnTo>
                <a:cubicBezTo>
                  <a:pt x="919039" y="4301883"/>
                  <a:pt x="926517" y="4297153"/>
                  <a:pt x="934452" y="4290438"/>
                </a:cubicBezTo>
                <a:lnTo>
                  <a:pt x="934851" y="4290025"/>
                </a:lnTo>
                <a:lnTo>
                  <a:pt x="934852" y="4284389"/>
                </a:lnTo>
                <a:lnTo>
                  <a:pt x="948344" y="4276043"/>
                </a:lnTo>
                <a:lnTo>
                  <a:pt x="959635" y="4264343"/>
                </a:lnTo>
                <a:lnTo>
                  <a:pt x="978140" y="4257613"/>
                </a:lnTo>
                <a:lnTo>
                  <a:pt x="979262" y="4256918"/>
                </a:lnTo>
                <a:lnTo>
                  <a:pt x="1000173" y="4249315"/>
                </a:lnTo>
                <a:lnTo>
                  <a:pt x="1007248" y="4238701"/>
                </a:lnTo>
                <a:lnTo>
                  <a:pt x="999923" y="4238701"/>
                </a:lnTo>
                <a:lnTo>
                  <a:pt x="999923" y="4231376"/>
                </a:lnTo>
                <a:lnTo>
                  <a:pt x="1014576" y="4231376"/>
                </a:lnTo>
                <a:lnTo>
                  <a:pt x="1016669" y="4234517"/>
                </a:lnTo>
                <a:lnTo>
                  <a:pt x="1020926" y="4229906"/>
                </a:lnTo>
                <a:cubicBezTo>
                  <a:pt x="1030082" y="4223190"/>
                  <a:pt x="1042902" y="4215712"/>
                  <a:pt x="1059386" y="4207471"/>
                </a:cubicBezTo>
                <a:cubicBezTo>
                  <a:pt x="1071594" y="4198009"/>
                  <a:pt x="1082276" y="4189615"/>
                  <a:pt x="1091433" y="4182290"/>
                </a:cubicBezTo>
                <a:lnTo>
                  <a:pt x="1106143" y="4170227"/>
                </a:lnTo>
                <a:lnTo>
                  <a:pt x="1106144" y="4169927"/>
                </a:lnTo>
                <a:lnTo>
                  <a:pt x="1082258" y="4179234"/>
                </a:lnTo>
                <a:lnTo>
                  <a:pt x="1082257" y="4171910"/>
                </a:lnTo>
                <a:lnTo>
                  <a:pt x="1106144" y="4159114"/>
                </a:lnTo>
                <a:lnTo>
                  <a:pt x="1106144" y="4154459"/>
                </a:lnTo>
                <a:close/>
                <a:moveTo>
                  <a:pt x="913140" y="4151918"/>
                </a:moveTo>
                <a:lnTo>
                  <a:pt x="907965" y="4153643"/>
                </a:lnTo>
                <a:cubicBezTo>
                  <a:pt x="904913" y="4156694"/>
                  <a:pt x="903387" y="4161273"/>
                  <a:pt x="903387" y="4167378"/>
                </a:cubicBezTo>
                <a:lnTo>
                  <a:pt x="899724" y="4167378"/>
                </a:lnTo>
                <a:cubicBezTo>
                  <a:pt x="894842" y="4167378"/>
                  <a:pt x="892399" y="4164935"/>
                  <a:pt x="892399" y="4160050"/>
                </a:cubicBezTo>
                <a:cubicBezTo>
                  <a:pt x="894534" y="4160050"/>
                  <a:pt x="896518" y="4157913"/>
                  <a:pt x="898350" y="4153640"/>
                </a:cubicBezTo>
                <a:lnTo>
                  <a:pt x="898506" y="4153043"/>
                </a:lnTo>
                <a:lnTo>
                  <a:pt x="885730" y="4160709"/>
                </a:lnTo>
                <a:lnTo>
                  <a:pt x="888735" y="4163714"/>
                </a:lnTo>
                <a:lnTo>
                  <a:pt x="879963" y="4175411"/>
                </a:lnTo>
                <a:lnTo>
                  <a:pt x="888133" y="4171909"/>
                </a:lnTo>
                <a:lnTo>
                  <a:pt x="891794" y="4171910"/>
                </a:lnTo>
                <a:lnTo>
                  <a:pt x="895458" y="4179234"/>
                </a:lnTo>
                <a:lnTo>
                  <a:pt x="895458" y="4182898"/>
                </a:lnTo>
                <a:lnTo>
                  <a:pt x="885073" y="4193283"/>
                </a:lnTo>
                <a:lnTo>
                  <a:pt x="885074" y="4196680"/>
                </a:lnTo>
                <a:lnTo>
                  <a:pt x="880967" y="4197706"/>
                </a:lnTo>
                <a:lnTo>
                  <a:pt x="884479" y="4201220"/>
                </a:lnTo>
                <a:lnTo>
                  <a:pt x="889924" y="4198350"/>
                </a:lnTo>
                <a:lnTo>
                  <a:pt x="904665" y="4186035"/>
                </a:lnTo>
                <a:lnTo>
                  <a:pt x="906446" y="4179234"/>
                </a:lnTo>
                <a:lnTo>
                  <a:pt x="910107" y="4179235"/>
                </a:lnTo>
                <a:lnTo>
                  <a:pt x="911776" y="4180485"/>
                </a:lnTo>
                <a:lnTo>
                  <a:pt x="928841" y="4168838"/>
                </a:lnTo>
                <a:lnTo>
                  <a:pt x="929686" y="4168463"/>
                </a:lnTo>
                <a:close/>
                <a:moveTo>
                  <a:pt x="1058528" y="4132485"/>
                </a:moveTo>
                <a:lnTo>
                  <a:pt x="1058528" y="4139809"/>
                </a:lnTo>
                <a:lnTo>
                  <a:pt x="1061752" y="4139809"/>
                </a:lnTo>
                <a:lnTo>
                  <a:pt x="1060884" y="4138075"/>
                </a:lnTo>
                <a:lnTo>
                  <a:pt x="1062192" y="4137421"/>
                </a:lnTo>
                <a:lnTo>
                  <a:pt x="1062192" y="4132485"/>
                </a:lnTo>
                <a:close/>
                <a:moveTo>
                  <a:pt x="952308" y="4125159"/>
                </a:moveTo>
                <a:cubicBezTo>
                  <a:pt x="947425" y="4125766"/>
                  <a:pt x="944983" y="4128210"/>
                  <a:pt x="944983" y="4132484"/>
                </a:cubicBezTo>
                <a:lnTo>
                  <a:pt x="944982" y="4136145"/>
                </a:lnTo>
                <a:cubicBezTo>
                  <a:pt x="947425" y="4136144"/>
                  <a:pt x="951087" y="4137366"/>
                  <a:pt x="955971" y="4139809"/>
                </a:cubicBezTo>
                <a:lnTo>
                  <a:pt x="959635" y="4132484"/>
                </a:lnTo>
                <a:lnTo>
                  <a:pt x="959636" y="4125159"/>
                </a:lnTo>
                <a:close/>
                <a:moveTo>
                  <a:pt x="1021901" y="4110506"/>
                </a:moveTo>
                <a:lnTo>
                  <a:pt x="1011999" y="4120407"/>
                </a:lnTo>
                <a:lnTo>
                  <a:pt x="1025446" y="4111013"/>
                </a:lnTo>
                <a:close/>
                <a:moveTo>
                  <a:pt x="904691" y="4110506"/>
                </a:moveTo>
                <a:lnTo>
                  <a:pt x="888111" y="4127087"/>
                </a:lnTo>
                <a:lnTo>
                  <a:pt x="888735" y="4127086"/>
                </a:lnTo>
                <a:lnTo>
                  <a:pt x="889601" y="4128820"/>
                </a:lnTo>
                <a:lnTo>
                  <a:pt x="890042" y="4128820"/>
                </a:lnTo>
                <a:cubicBezTo>
                  <a:pt x="896146" y="4123938"/>
                  <a:pt x="901030" y="4121495"/>
                  <a:pt x="904691" y="4121496"/>
                </a:cubicBezTo>
                <a:close/>
                <a:moveTo>
                  <a:pt x="875393" y="4106843"/>
                </a:moveTo>
                <a:cubicBezTo>
                  <a:pt x="844258" y="4131263"/>
                  <a:pt x="818620" y="4143473"/>
                  <a:pt x="798474" y="4143473"/>
                </a:cubicBezTo>
                <a:lnTo>
                  <a:pt x="779784" y="4166358"/>
                </a:lnTo>
                <a:lnTo>
                  <a:pt x="816321" y="4145297"/>
                </a:lnTo>
                <a:lnTo>
                  <a:pt x="819956" y="4144866"/>
                </a:lnTo>
                <a:lnTo>
                  <a:pt x="824458" y="4151708"/>
                </a:lnTo>
                <a:lnTo>
                  <a:pt x="824610" y="4152999"/>
                </a:lnTo>
                <a:lnTo>
                  <a:pt x="858058" y="4138664"/>
                </a:lnTo>
                <a:lnTo>
                  <a:pt x="879054" y="4114170"/>
                </a:lnTo>
                <a:close/>
                <a:moveTo>
                  <a:pt x="1595505" y="4075236"/>
                </a:moveTo>
                <a:lnTo>
                  <a:pt x="1594146" y="4075612"/>
                </a:lnTo>
                <a:lnTo>
                  <a:pt x="1590813" y="4082273"/>
                </a:lnTo>
                <a:close/>
                <a:moveTo>
                  <a:pt x="1176593" y="4073068"/>
                </a:moveTo>
                <a:lnTo>
                  <a:pt x="1169319" y="4073929"/>
                </a:lnTo>
                <a:lnTo>
                  <a:pt x="1170149" y="4080930"/>
                </a:lnTo>
                <a:lnTo>
                  <a:pt x="1172073" y="4081204"/>
                </a:lnTo>
                <a:lnTo>
                  <a:pt x="1175460" y="4080076"/>
                </a:lnTo>
                <a:close/>
                <a:moveTo>
                  <a:pt x="970621" y="4066554"/>
                </a:moveTo>
                <a:cubicBezTo>
                  <a:pt x="951087" y="4073269"/>
                  <a:pt x="941318" y="4079372"/>
                  <a:pt x="941319" y="4084868"/>
                </a:cubicBezTo>
                <a:lnTo>
                  <a:pt x="941318" y="4092193"/>
                </a:lnTo>
                <a:lnTo>
                  <a:pt x="955971" y="4092193"/>
                </a:lnTo>
                <a:cubicBezTo>
                  <a:pt x="965129" y="4087308"/>
                  <a:pt x="971232" y="4079982"/>
                  <a:pt x="974285" y="4070216"/>
                </a:cubicBezTo>
                <a:cubicBezTo>
                  <a:pt x="971842" y="4070215"/>
                  <a:pt x="970621" y="4068994"/>
                  <a:pt x="970621" y="4066554"/>
                </a:cubicBezTo>
                <a:close/>
                <a:moveTo>
                  <a:pt x="1674724" y="4020672"/>
                </a:moveTo>
                <a:lnTo>
                  <a:pt x="1674725" y="4022857"/>
                </a:lnTo>
                <a:lnTo>
                  <a:pt x="1676535" y="4021908"/>
                </a:lnTo>
                <a:lnTo>
                  <a:pt x="1676797" y="4020672"/>
                </a:lnTo>
                <a:close/>
                <a:moveTo>
                  <a:pt x="3355157" y="4012751"/>
                </a:moveTo>
                <a:cubicBezTo>
                  <a:pt x="3359913" y="4014011"/>
                  <a:pt x="3362007" y="4016759"/>
                  <a:pt x="3361434" y="4020991"/>
                </a:cubicBezTo>
                <a:lnTo>
                  <a:pt x="3354175" y="4020010"/>
                </a:lnTo>
                <a:close/>
                <a:moveTo>
                  <a:pt x="1202134" y="4001341"/>
                </a:moveTo>
                <a:lnTo>
                  <a:pt x="1185419" y="4006216"/>
                </a:lnTo>
                <a:lnTo>
                  <a:pt x="1180338" y="4011614"/>
                </a:lnTo>
                <a:lnTo>
                  <a:pt x="1186722" y="4011614"/>
                </a:lnTo>
                <a:close/>
                <a:moveTo>
                  <a:pt x="1305684" y="3974121"/>
                </a:moveTo>
                <a:lnTo>
                  <a:pt x="1274797" y="3992654"/>
                </a:lnTo>
                <a:lnTo>
                  <a:pt x="1272546" y="3995760"/>
                </a:lnTo>
                <a:lnTo>
                  <a:pt x="1267305" y="3998943"/>
                </a:lnTo>
                <a:lnTo>
                  <a:pt x="1267305" y="4000625"/>
                </a:lnTo>
                <a:cubicBezTo>
                  <a:pt x="1267305" y="4004897"/>
                  <a:pt x="1258755" y="4012225"/>
                  <a:pt x="1241663" y="4022603"/>
                </a:cubicBezTo>
                <a:lnTo>
                  <a:pt x="1238336" y="4021937"/>
                </a:lnTo>
                <a:lnTo>
                  <a:pt x="1231018" y="4034341"/>
                </a:lnTo>
                <a:cubicBezTo>
                  <a:pt x="1226671" y="4039160"/>
                  <a:pt x="1222073" y="4041856"/>
                  <a:pt x="1217223" y="4042431"/>
                </a:cubicBezTo>
                <a:lnTo>
                  <a:pt x="1218086" y="4049705"/>
                </a:lnTo>
                <a:lnTo>
                  <a:pt x="1224353" y="4054643"/>
                </a:lnTo>
                <a:lnTo>
                  <a:pt x="1264078" y="4021028"/>
                </a:lnTo>
                <a:lnTo>
                  <a:pt x="1272401" y="4010070"/>
                </a:lnTo>
                <a:lnTo>
                  <a:pt x="1304242" y="3994022"/>
                </a:lnTo>
                <a:lnTo>
                  <a:pt x="1308451" y="3987709"/>
                </a:lnTo>
                <a:lnTo>
                  <a:pt x="1313110" y="3985997"/>
                </a:lnTo>
                <a:lnTo>
                  <a:pt x="1314608" y="3983046"/>
                </a:lnTo>
                <a:lnTo>
                  <a:pt x="1311210" y="3979646"/>
                </a:lnTo>
                <a:lnTo>
                  <a:pt x="1309390" y="3979862"/>
                </a:lnTo>
                <a:lnTo>
                  <a:pt x="1309115" y="3977553"/>
                </a:lnTo>
                <a:close/>
                <a:moveTo>
                  <a:pt x="1349635" y="3952147"/>
                </a:moveTo>
                <a:cubicBezTo>
                  <a:pt x="1344754" y="3952755"/>
                  <a:pt x="1342311" y="3955197"/>
                  <a:pt x="1342311" y="3959472"/>
                </a:cubicBezTo>
                <a:lnTo>
                  <a:pt x="1342311" y="3963133"/>
                </a:lnTo>
                <a:lnTo>
                  <a:pt x="1349297" y="3965462"/>
                </a:lnTo>
                <a:lnTo>
                  <a:pt x="1356835" y="3959728"/>
                </a:lnTo>
                <a:lnTo>
                  <a:pt x="1356964" y="3959472"/>
                </a:lnTo>
                <a:lnTo>
                  <a:pt x="1356964" y="3952148"/>
                </a:lnTo>
                <a:close/>
                <a:moveTo>
                  <a:pt x="1772154" y="3889301"/>
                </a:moveTo>
                <a:lnTo>
                  <a:pt x="1766265" y="3891265"/>
                </a:lnTo>
                <a:lnTo>
                  <a:pt x="1762631" y="3896715"/>
                </a:lnTo>
                <a:lnTo>
                  <a:pt x="1762632" y="3899802"/>
                </a:lnTo>
                <a:lnTo>
                  <a:pt x="1771003" y="3893523"/>
                </a:lnTo>
                <a:close/>
                <a:moveTo>
                  <a:pt x="1539291" y="3345888"/>
                </a:moveTo>
                <a:lnTo>
                  <a:pt x="1542923" y="3346379"/>
                </a:lnTo>
                <a:lnTo>
                  <a:pt x="1541450" y="3357269"/>
                </a:lnTo>
                <a:lnTo>
                  <a:pt x="1534188" y="3356287"/>
                </a:lnTo>
                <a:cubicBezTo>
                  <a:pt x="1537264" y="3351772"/>
                  <a:pt x="1538964" y="3348309"/>
                  <a:pt x="1539291" y="3345888"/>
                </a:cubicBezTo>
                <a:close/>
                <a:moveTo>
                  <a:pt x="1480726" y="3341661"/>
                </a:moveTo>
                <a:lnTo>
                  <a:pt x="1487985" y="3342642"/>
                </a:lnTo>
                <a:lnTo>
                  <a:pt x="1487494" y="3346273"/>
                </a:lnTo>
                <a:cubicBezTo>
                  <a:pt x="1486430" y="3354137"/>
                  <a:pt x="1482437" y="3374542"/>
                  <a:pt x="1475520" y="3407486"/>
                </a:cubicBezTo>
                <a:cubicBezTo>
                  <a:pt x="1470679" y="3406832"/>
                  <a:pt x="1468588" y="3404087"/>
                  <a:pt x="1469243" y="3399246"/>
                </a:cubicBezTo>
                <a:lnTo>
                  <a:pt x="1469733" y="3395618"/>
                </a:lnTo>
                <a:cubicBezTo>
                  <a:pt x="1471370" y="3383518"/>
                  <a:pt x="1475031" y="3365533"/>
                  <a:pt x="1480726" y="3341661"/>
                </a:cubicBezTo>
                <a:close/>
                <a:moveTo>
                  <a:pt x="1549214" y="3313711"/>
                </a:moveTo>
                <a:cubicBezTo>
                  <a:pt x="1549215" y="3316155"/>
                  <a:pt x="1550436" y="3319815"/>
                  <a:pt x="1552879" y="3324701"/>
                </a:cubicBezTo>
                <a:lnTo>
                  <a:pt x="1545551" y="3328365"/>
                </a:lnTo>
                <a:lnTo>
                  <a:pt x="1541890" y="3321037"/>
                </a:lnTo>
                <a:cubicBezTo>
                  <a:pt x="1542501" y="3316155"/>
                  <a:pt x="1544941" y="3313712"/>
                  <a:pt x="1549214" y="3313711"/>
                </a:cubicBezTo>
                <a:close/>
                <a:moveTo>
                  <a:pt x="1578517" y="3273420"/>
                </a:moveTo>
                <a:lnTo>
                  <a:pt x="1582178" y="3273421"/>
                </a:lnTo>
                <a:cubicBezTo>
                  <a:pt x="1587063" y="3274031"/>
                  <a:pt x="1589506" y="3276474"/>
                  <a:pt x="1589506" y="3280748"/>
                </a:cubicBezTo>
                <a:lnTo>
                  <a:pt x="1589506" y="3291737"/>
                </a:lnTo>
                <a:lnTo>
                  <a:pt x="1578517" y="3291738"/>
                </a:lnTo>
                <a:close/>
                <a:moveTo>
                  <a:pt x="1097764" y="3261793"/>
                </a:moveTo>
                <a:lnTo>
                  <a:pt x="1101428" y="3261793"/>
                </a:lnTo>
                <a:cubicBezTo>
                  <a:pt x="1106310" y="3262404"/>
                  <a:pt x="1108753" y="3264847"/>
                  <a:pt x="1108753" y="3269118"/>
                </a:cubicBezTo>
                <a:lnTo>
                  <a:pt x="1108753" y="3272782"/>
                </a:lnTo>
                <a:lnTo>
                  <a:pt x="1105092" y="3272783"/>
                </a:lnTo>
                <a:cubicBezTo>
                  <a:pt x="1100207" y="3272782"/>
                  <a:pt x="1097764" y="3270339"/>
                  <a:pt x="1097765" y="3265457"/>
                </a:cubicBezTo>
                <a:close/>
                <a:moveTo>
                  <a:pt x="1635581" y="3253590"/>
                </a:moveTo>
                <a:lnTo>
                  <a:pt x="1632129" y="3272885"/>
                </a:lnTo>
                <a:lnTo>
                  <a:pt x="1629405" y="3286210"/>
                </a:lnTo>
                <a:lnTo>
                  <a:pt x="1635489" y="3277283"/>
                </a:lnTo>
                <a:lnTo>
                  <a:pt x="1652803" y="3260096"/>
                </a:lnTo>
                <a:lnTo>
                  <a:pt x="1648748" y="3256491"/>
                </a:lnTo>
                <a:lnTo>
                  <a:pt x="1647518" y="3256220"/>
                </a:lnTo>
                <a:lnTo>
                  <a:pt x="1647410" y="3257020"/>
                </a:lnTo>
                <a:lnTo>
                  <a:pt x="1640148" y="3256038"/>
                </a:lnTo>
                <a:lnTo>
                  <a:pt x="1640337" y="3254638"/>
                </a:lnTo>
                <a:close/>
                <a:moveTo>
                  <a:pt x="1547742" y="3228755"/>
                </a:moveTo>
                <a:lnTo>
                  <a:pt x="1554510" y="3233367"/>
                </a:lnTo>
                <a:cubicBezTo>
                  <a:pt x="1553774" y="3238810"/>
                  <a:pt x="1542977" y="3273081"/>
                  <a:pt x="1522125" y="3336174"/>
                </a:cubicBezTo>
                <a:lnTo>
                  <a:pt x="1514866" y="3335193"/>
                </a:lnTo>
                <a:lnTo>
                  <a:pt x="1516340" y="3324303"/>
                </a:lnTo>
                <a:cubicBezTo>
                  <a:pt x="1518303" y="3309782"/>
                  <a:pt x="1528770" y="3277934"/>
                  <a:pt x="1547742" y="3228755"/>
                </a:cubicBezTo>
                <a:close/>
                <a:moveTo>
                  <a:pt x="1295553" y="3184875"/>
                </a:moveTo>
                <a:lnTo>
                  <a:pt x="1299217" y="3184875"/>
                </a:lnTo>
                <a:cubicBezTo>
                  <a:pt x="1304098" y="3185486"/>
                  <a:pt x="1306541" y="3187928"/>
                  <a:pt x="1306541" y="3192203"/>
                </a:cubicBezTo>
                <a:lnTo>
                  <a:pt x="1306541" y="3195864"/>
                </a:lnTo>
                <a:lnTo>
                  <a:pt x="1302877" y="3195864"/>
                </a:lnTo>
                <a:cubicBezTo>
                  <a:pt x="1297995" y="3195864"/>
                  <a:pt x="1295552" y="3193421"/>
                  <a:pt x="1295553" y="3188539"/>
                </a:cubicBezTo>
                <a:close/>
                <a:moveTo>
                  <a:pt x="998014" y="3182226"/>
                </a:moveTo>
                <a:cubicBezTo>
                  <a:pt x="1002896" y="3182837"/>
                  <a:pt x="1005339" y="3185279"/>
                  <a:pt x="1005338" y="3189551"/>
                </a:cubicBezTo>
                <a:lnTo>
                  <a:pt x="1005338" y="3193215"/>
                </a:lnTo>
                <a:lnTo>
                  <a:pt x="1001678" y="3193215"/>
                </a:lnTo>
                <a:cubicBezTo>
                  <a:pt x="996793" y="3193215"/>
                  <a:pt x="994351" y="3190772"/>
                  <a:pt x="994350" y="3185890"/>
                </a:cubicBezTo>
                <a:lnTo>
                  <a:pt x="994350" y="3182227"/>
                </a:lnTo>
                <a:close/>
                <a:moveTo>
                  <a:pt x="1061137" y="3181214"/>
                </a:moveTo>
                <a:lnTo>
                  <a:pt x="1064801" y="3181214"/>
                </a:lnTo>
                <a:cubicBezTo>
                  <a:pt x="1067243" y="3181214"/>
                  <a:pt x="1072125" y="3187318"/>
                  <a:pt x="1079451" y="3199528"/>
                </a:cubicBezTo>
                <a:lnTo>
                  <a:pt x="1075789" y="3206852"/>
                </a:lnTo>
                <a:cubicBezTo>
                  <a:pt x="1081894" y="3214788"/>
                  <a:pt x="1085557" y="3225777"/>
                  <a:pt x="1086779" y="3239820"/>
                </a:cubicBezTo>
                <a:lnTo>
                  <a:pt x="1086778" y="3243480"/>
                </a:lnTo>
                <a:lnTo>
                  <a:pt x="1083114" y="3243479"/>
                </a:lnTo>
                <a:lnTo>
                  <a:pt x="1061137" y="3188539"/>
                </a:lnTo>
                <a:close/>
                <a:moveTo>
                  <a:pt x="1064801" y="3159237"/>
                </a:moveTo>
                <a:cubicBezTo>
                  <a:pt x="1064801" y="3161679"/>
                  <a:pt x="1066023" y="3165340"/>
                  <a:pt x="1068465" y="3170225"/>
                </a:cubicBezTo>
                <a:lnTo>
                  <a:pt x="1061137" y="3173890"/>
                </a:lnTo>
                <a:lnTo>
                  <a:pt x="1057476" y="3166561"/>
                </a:lnTo>
                <a:cubicBezTo>
                  <a:pt x="1058087" y="3161679"/>
                  <a:pt x="1060527" y="3159237"/>
                  <a:pt x="1064801" y="3159237"/>
                </a:cubicBezTo>
                <a:close/>
                <a:moveTo>
                  <a:pt x="1233286" y="3133599"/>
                </a:moveTo>
                <a:lnTo>
                  <a:pt x="1236948" y="3140923"/>
                </a:lnTo>
                <a:lnTo>
                  <a:pt x="1236948" y="3144587"/>
                </a:lnTo>
                <a:lnTo>
                  <a:pt x="1233287" y="3144588"/>
                </a:lnTo>
                <a:cubicBezTo>
                  <a:pt x="1228402" y="3144587"/>
                  <a:pt x="1225962" y="3142145"/>
                  <a:pt x="1225962" y="3137263"/>
                </a:cubicBezTo>
                <a:close/>
                <a:moveTo>
                  <a:pt x="1097765" y="3118945"/>
                </a:moveTo>
                <a:cubicBezTo>
                  <a:pt x="1102650" y="3119557"/>
                  <a:pt x="1105093" y="3121999"/>
                  <a:pt x="1105093" y="3126274"/>
                </a:cubicBezTo>
                <a:lnTo>
                  <a:pt x="1105092" y="3137263"/>
                </a:lnTo>
                <a:lnTo>
                  <a:pt x="1094103" y="3137263"/>
                </a:lnTo>
                <a:lnTo>
                  <a:pt x="1094104" y="3118946"/>
                </a:lnTo>
                <a:close/>
                <a:moveTo>
                  <a:pt x="700436" y="3104989"/>
                </a:moveTo>
                <a:lnTo>
                  <a:pt x="704099" y="3104989"/>
                </a:lnTo>
                <a:cubicBezTo>
                  <a:pt x="708983" y="3105599"/>
                  <a:pt x="711424" y="3108042"/>
                  <a:pt x="711425" y="3112314"/>
                </a:cubicBezTo>
                <a:lnTo>
                  <a:pt x="711425" y="3115977"/>
                </a:lnTo>
                <a:lnTo>
                  <a:pt x="707764" y="3115977"/>
                </a:lnTo>
                <a:cubicBezTo>
                  <a:pt x="702879" y="3115977"/>
                  <a:pt x="700436" y="3113535"/>
                  <a:pt x="700436" y="3108653"/>
                </a:cubicBezTo>
                <a:close/>
                <a:moveTo>
                  <a:pt x="957724" y="3101648"/>
                </a:moveTo>
                <a:lnTo>
                  <a:pt x="961388" y="3101648"/>
                </a:lnTo>
                <a:cubicBezTo>
                  <a:pt x="963830" y="3101647"/>
                  <a:pt x="968712" y="3107750"/>
                  <a:pt x="976036" y="3119960"/>
                </a:cubicBezTo>
                <a:lnTo>
                  <a:pt x="972377" y="3127286"/>
                </a:lnTo>
                <a:cubicBezTo>
                  <a:pt x="978479" y="3135221"/>
                  <a:pt x="982143" y="3146210"/>
                  <a:pt x="983365" y="3160252"/>
                </a:cubicBezTo>
                <a:lnTo>
                  <a:pt x="983366" y="3163912"/>
                </a:lnTo>
                <a:lnTo>
                  <a:pt x="979701" y="3163912"/>
                </a:lnTo>
                <a:lnTo>
                  <a:pt x="957724" y="3108972"/>
                </a:lnTo>
                <a:close/>
                <a:moveTo>
                  <a:pt x="1397075" y="3087276"/>
                </a:moveTo>
                <a:lnTo>
                  <a:pt x="1394188" y="3087866"/>
                </a:lnTo>
                <a:lnTo>
                  <a:pt x="1409097" y="3104296"/>
                </a:lnTo>
                <a:lnTo>
                  <a:pt x="1410395" y="3104296"/>
                </a:lnTo>
                <a:lnTo>
                  <a:pt x="1404576" y="3094322"/>
                </a:lnTo>
                <a:close/>
                <a:moveTo>
                  <a:pt x="961387" y="3079669"/>
                </a:moveTo>
                <a:cubicBezTo>
                  <a:pt x="961387" y="3082112"/>
                  <a:pt x="962608" y="3085773"/>
                  <a:pt x="965050" y="3090659"/>
                </a:cubicBezTo>
                <a:lnTo>
                  <a:pt x="957723" y="3094323"/>
                </a:lnTo>
                <a:lnTo>
                  <a:pt x="954063" y="3086995"/>
                </a:lnTo>
                <a:cubicBezTo>
                  <a:pt x="954673" y="3082113"/>
                  <a:pt x="957113" y="3079670"/>
                  <a:pt x="961387" y="3079669"/>
                </a:cubicBezTo>
                <a:close/>
                <a:moveTo>
                  <a:pt x="4009009" y="3058891"/>
                </a:moveTo>
                <a:lnTo>
                  <a:pt x="4016268" y="3059873"/>
                </a:lnTo>
                <a:lnTo>
                  <a:pt x="4015286" y="3067131"/>
                </a:lnTo>
                <a:lnTo>
                  <a:pt x="4008028" y="3066150"/>
                </a:lnTo>
                <a:close/>
                <a:moveTo>
                  <a:pt x="1129873" y="3054031"/>
                </a:moveTo>
                <a:lnTo>
                  <a:pt x="1133534" y="3061356"/>
                </a:lnTo>
                <a:lnTo>
                  <a:pt x="1133534" y="3065020"/>
                </a:lnTo>
                <a:lnTo>
                  <a:pt x="1129873" y="3065020"/>
                </a:lnTo>
                <a:cubicBezTo>
                  <a:pt x="1124988" y="3065021"/>
                  <a:pt x="1122548" y="3062578"/>
                  <a:pt x="1122549" y="3057696"/>
                </a:cubicBezTo>
                <a:close/>
                <a:moveTo>
                  <a:pt x="990689" y="3039378"/>
                </a:moveTo>
                <a:lnTo>
                  <a:pt x="994350" y="3039379"/>
                </a:lnTo>
                <a:cubicBezTo>
                  <a:pt x="999235" y="3039989"/>
                  <a:pt x="1001678" y="3042432"/>
                  <a:pt x="1001678" y="3046706"/>
                </a:cubicBezTo>
                <a:lnTo>
                  <a:pt x="1001678" y="3057695"/>
                </a:lnTo>
                <a:lnTo>
                  <a:pt x="990690" y="3057696"/>
                </a:lnTo>
                <a:close/>
                <a:moveTo>
                  <a:pt x="898224" y="3028070"/>
                </a:moveTo>
                <a:lnTo>
                  <a:pt x="901888" y="3028070"/>
                </a:lnTo>
                <a:cubicBezTo>
                  <a:pt x="906771" y="3028680"/>
                  <a:pt x="909213" y="3031124"/>
                  <a:pt x="909213" y="3035398"/>
                </a:cubicBezTo>
                <a:lnTo>
                  <a:pt x="909213" y="3039059"/>
                </a:lnTo>
                <a:lnTo>
                  <a:pt x="905550" y="3039059"/>
                </a:lnTo>
                <a:cubicBezTo>
                  <a:pt x="900668" y="3039059"/>
                  <a:pt x="898224" y="3036616"/>
                  <a:pt x="898224" y="3031734"/>
                </a:cubicBezTo>
                <a:close/>
                <a:moveTo>
                  <a:pt x="663809" y="3024409"/>
                </a:moveTo>
                <a:lnTo>
                  <a:pt x="667473" y="3024410"/>
                </a:lnTo>
                <a:cubicBezTo>
                  <a:pt x="669916" y="3024409"/>
                  <a:pt x="674798" y="3030512"/>
                  <a:pt x="682122" y="3042723"/>
                </a:cubicBezTo>
                <a:lnTo>
                  <a:pt x="678462" y="3050048"/>
                </a:lnTo>
                <a:cubicBezTo>
                  <a:pt x="684565" y="3057983"/>
                  <a:pt x="688230" y="3068972"/>
                  <a:pt x="689450" y="3083014"/>
                </a:cubicBezTo>
                <a:lnTo>
                  <a:pt x="689451" y="3086675"/>
                </a:lnTo>
                <a:lnTo>
                  <a:pt x="685787" y="3086675"/>
                </a:lnTo>
                <a:lnTo>
                  <a:pt x="663809" y="3031735"/>
                </a:lnTo>
                <a:close/>
                <a:moveTo>
                  <a:pt x="3967223" y="3012581"/>
                </a:moveTo>
                <a:cubicBezTo>
                  <a:pt x="3967174" y="3017501"/>
                  <a:pt x="3969268" y="3020249"/>
                  <a:pt x="3973504" y="3020823"/>
                </a:cubicBezTo>
                <a:lnTo>
                  <a:pt x="3974486" y="3013564"/>
                </a:lnTo>
                <a:close/>
                <a:moveTo>
                  <a:pt x="667473" y="3002432"/>
                </a:moveTo>
                <a:cubicBezTo>
                  <a:pt x="667473" y="3004874"/>
                  <a:pt x="668695" y="3008535"/>
                  <a:pt x="671137" y="3013420"/>
                </a:cubicBezTo>
                <a:lnTo>
                  <a:pt x="663809" y="3017084"/>
                </a:lnTo>
                <a:lnTo>
                  <a:pt x="660149" y="3009757"/>
                </a:lnTo>
                <a:cubicBezTo>
                  <a:pt x="660760" y="3004875"/>
                  <a:pt x="663198" y="3002431"/>
                  <a:pt x="667473" y="3002432"/>
                </a:cubicBezTo>
                <a:close/>
                <a:moveTo>
                  <a:pt x="1013521" y="2998076"/>
                </a:moveTo>
                <a:lnTo>
                  <a:pt x="1013521" y="3001740"/>
                </a:lnTo>
                <a:cubicBezTo>
                  <a:pt x="1013521" y="3009675"/>
                  <a:pt x="1012300" y="3030431"/>
                  <a:pt x="1009860" y="3064005"/>
                </a:cubicBezTo>
                <a:cubicBezTo>
                  <a:pt x="1004975" y="3064005"/>
                  <a:pt x="1002536" y="3061565"/>
                  <a:pt x="1002536" y="3056680"/>
                </a:cubicBezTo>
                <a:lnTo>
                  <a:pt x="1002535" y="3053019"/>
                </a:lnTo>
                <a:cubicBezTo>
                  <a:pt x="1002536" y="3040809"/>
                  <a:pt x="1003754" y="3022496"/>
                  <a:pt x="1006197" y="2998076"/>
                </a:cubicBezTo>
                <a:close/>
                <a:moveTo>
                  <a:pt x="835959" y="2976793"/>
                </a:moveTo>
                <a:lnTo>
                  <a:pt x="839619" y="2984118"/>
                </a:lnTo>
                <a:lnTo>
                  <a:pt x="839619" y="2987782"/>
                </a:lnTo>
                <a:lnTo>
                  <a:pt x="835959" y="2987782"/>
                </a:lnTo>
                <a:cubicBezTo>
                  <a:pt x="831073" y="2987782"/>
                  <a:pt x="828635" y="2985340"/>
                  <a:pt x="828634" y="2980457"/>
                </a:cubicBezTo>
                <a:close/>
                <a:moveTo>
                  <a:pt x="696775" y="2962140"/>
                </a:moveTo>
                <a:lnTo>
                  <a:pt x="700436" y="2962141"/>
                </a:lnTo>
                <a:cubicBezTo>
                  <a:pt x="705321" y="2962751"/>
                  <a:pt x="707764" y="2965194"/>
                  <a:pt x="707764" y="2969468"/>
                </a:cubicBezTo>
                <a:lnTo>
                  <a:pt x="707764" y="2980457"/>
                </a:lnTo>
                <a:lnTo>
                  <a:pt x="696775" y="2980457"/>
                </a:lnTo>
                <a:close/>
                <a:moveTo>
                  <a:pt x="616193" y="2841270"/>
                </a:moveTo>
                <a:lnTo>
                  <a:pt x="616193" y="2844934"/>
                </a:lnTo>
                <a:cubicBezTo>
                  <a:pt x="616194" y="2852870"/>
                  <a:pt x="614972" y="2873626"/>
                  <a:pt x="612533" y="2907200"/>
                </a:cubicBezTo>
                <a:cubicBezTo>
                  <a:pt x="607648" y="2907200"/>
                  <a:pt x="605208" y="2904761"/>
                  <a:pt x="605207" y="2899876"/>
                </a:cubicBezTo>
                <a:lnTo>
                  <a:pt x="605208" y="2898142"/>
                </a:lnTo>
                <a:lnTo>
                  <a:pt x="604350" y="2898142"/>
                </a:lnTo>
                <a:cubicBezTo>
                  <a:pt x="599465" y="2898142"/>
                  <a:pt x="597022" y="2895700"/>
                  <a:pt x="597022" y="2890818"/>
                </a:cubicBezTo>
                <a:lnTo>
                  <a:pt x="597022" y="2887154"/>
                </a:lnTo>
                <a:lnTo>
                  <a:pt x="600686" y="2887154"/>
                </a:lnTo>
                <a:lnTo>
                  <a:pt x="605491" y="2891958"/>
                </a:lnTo>
                <a:lnTo>
                  <a:pt x="608868" y="2841270"/>
                </a:lnTo>
                <a:close/>
                <a:moveTo>
                  <a:pt x="667474" y="2837610"/>
                </a:moveTo>
                <a:lnTo>
                  <a:pt x="671137" y="2837610"/>
                </a:lnTo>
                <a:lnTo>
                  <a:pt x="671137" y="2848598"/>
                </a:lnTo>
                <a:lnTo>
                  <a:pt x="663809" y="2848598"/>
                </a:lnTo>
                <a:cubicBezTo>
                  <a:pt x="666251" y="2843714"/>
                  <a:pt x="667473" y="2840052"/>
                  <a:pt x="667474" y="2837610"/>
                </a:cubicBezTo>
                <a:close/>
                <a:moveTo>
                  <a:pt x="560395" y="2806575"/>
                </a:moveTo>
                <a:lnTo>
                  <a:pt x="564059" y="2806575"/>
                </a:lnTo>
                <a:cubicBezTo>
                  <a:pt x="566501" y="2806574"/>
                  <a:pt x="571383" y="2812677"/>
                  <a:pt x="578709" y="2824888"/>
                </a:cubicBezTo>
                <a:lnTo>
                  <a:pt x="575048" y="2832213"/>
                </a:lnTo>
                <a:cubicBezTo>
                  <a:pt x="581152" y="2840148"/>
                  <a:pt x="584815" y="2851137"/>
                  <a:pt x="586037" y="2865179"/>
                </a:cubicBezTo>
                <a:lnTo>
                  <a:pt x="586036" y="2868840"/>
                </a:lnTo>
                <a:lnTo>
                  <a:pt x="582372" y="2868840"/>
                </a:lnTo>
                <a:lnTo>
                  <a:pt x="560395" y="2813899"/>
                </a:lnTo>
                <a:close/>
                <a:moveTo>
                  <a:pt x="901888" y="2804643"/>
                </a:moveTo>
                <a:lnTo>
                  <a:pt x="898224" y="2811971"/>
                </a:lnTo>
                <a:lnTo>
                  <a:pt x="898224" y="2822957"/>
                </a:lnTo>
                <a:lnTo>
                  <a:pt x="905550" y="2822957"/>
                </a:lnTo>
                <a:lnTo>
                  <a:pt x="909213" y="2808307"/>
                </a:lnTo>
                <a:close/>
                <a:moveTo>
                  <a:pt x="799332" y="2793655"/>
                </a:moveTo>
                <a:cubicBezTo>
                  <a:pt x="794447" y="2794265"/>
                  <a:pt x="792007" y="2796708"/>
                  <a:pt x="792007" y="2800983"/>
                </a:cubicBezTo>
                <a:lnTo>
                  <a:pt x="799332" y="2800983"/>
                </a:lnTo>
                <a:close/>
                <a:moveTo>
                  <a:pt x="564059" y="2784597"/>
                </a:moveTo>
                <a:cubicBezTo>
                  <a:pt x="564060" y="2787039"/>
                  <a:pt x="565281" y="2790700"/>
                  <a:pt x="567723" y="2795586"/>
                </a:cubicBezTo>
                <a:lnTo>
                  <a:pt x="560395" y="2799249"/>
                </a:lnTo>
                <a:lnTo>
                  <a:pt x="556734" y="2791922"/>
                </a:lnTo>
                <a:cubicBezTo>
                  <a:pt x="557345" y="2787039"/>
                  <a:pt x="559784" y="2784597"/>
                  <a:pt x="564059" y="2784597"/>
                </a:cubicBezTo>
                <a:close/>
                <a:moveTo>
                  <a:pt x="973635" y="2765612"/>
                </a:moveTo>
                <a:lnTo>
                  <a:pt x="961407" y="2775801"/>
                </a:lnTo>
                <a:cubicBezTo>
                  <a:pt x="958354" y="2778854"/>
                  <a:pt x="956829" y="2781143"/>
                  <a:pt x="956829" y="2782670"/>
                </a:cubicBezTo>
                <a:lnTo>
                  <a:pt x="960212" y="2800715"/>
                </a:lnTo>
                <a:lnTo>
                  <a:pt x="961388" y="2801303"/>
                </a:lnTo>
                <a:lnTo>
                  <a:pt x="960976" y="2804793"/>
                </a:lnTo>
                <a:lnTo>
                  <a:pt x="962322" y="2811970"/>
                </a:lnTo>
                <a:cubicBezTo>
                  <a:pt x="963543" y="2818686"/>
                  <a:pt x="964154" y="2822349"/>
                  <a:pt x="964153" y="2822957"/>
                </a:cubicBezTo>
                <a:cubicBezTo>
                  <a:pt x="961711" y="2827843"/>
                  <a:pt x="960490" y="2831503"/>
                  <a:pt x="960490" y="2833946"/>
                </a:cubicBezTo>
                <a:cubicBezTo>
                  <a:pt x="972700" y="2855923"/>
                  <a:pt x="978807" y="2882783"/>
                  <a:pt x="978806" y="2914528"/>
                </a:cubicBezTo>
                <a:cubicBezTo>
                  <a:pt x="981857" y="2914528"/>
                  <a:pt x="992845" y="2925514"/>
                  <a:pt x="1011770" y="2947492"/>
                </a:cubicBezTo>
                <a:lnTo>
                  <a:pt x="1019094" y="2947491"/>
                </a:lnTo>
                <a:lnTo>
                  <a:pt x="1019094" y="2936502"/>
                </a:lnTo>
                <a:lnTo>
                  <a:pt x="1030083" y="2936502"/>
                </a:lnTo>
                <a:cubicBezTo>
                  <a:pt x="1030083" y="2941386"/>
                  <a:pt x="1031609" y="2945050"/>
                  <a:pt x="1034661" y="2947492"/>
                </a:cubicBezTo>
                <a:lnTo>
                  <a:pt x="1038565" y="2948532"/>
                </a:lnTo>
                <a:lnTo>
                  <a:pt x="1038305" y="2947811"/>
                </a:lnTo>
                <a:lnTo>
                  <a:pt x="1040765" y="2936740"/>
                </a:lnTo>
                <a:lnTo>
                  <a:pt x="1031914" y="2920021"/>
                </a:lnTo>
                <a:cubicBezTo>
                  <a:pt x="1028251" y="2912084"/>
                  <a:pt x="1026420" y="2906591"/>
                  <a:pt x="1026419" y="2903539"/>
                </a:cubicBezTo>
                <a:cubicBezTo>
                  <a:pt x="1012989" y="2874542"/>
                  <a:pt x="1002917" y="2849056"/>
                  <a:pt x="996203" y="2827080"/>
                </a:cubicBezTo>
                <a:lnTo>
                  <a:pt x="987826" y="2781003"/>
                </a:lnTo>
                <a:lnTo>
                  <a:pt x="977032" y="2770862"/>
                </a:lnTo>
                <a:close/>
                <a:moveTo>
                  <a:pt x="785370" y="2764248"/>
                </a:moveTo>
                <a:lnTo>
                  <a:pt x="780160" y="2777272"/>
                </a:lnTo>
                <a:lnTo>
                  <a:pt x="786508" y="2784890"/>
                </a:lnTo>
                <a:lnTo>
                  <a:pt x="788343" y="2771680"/>
                </a:lnTo>
                <a:close/>
                <a:moveTo>
                  <a:pt x="732544" y="2758958"/>
                </a:moveTo>
                <a:lnTo>
                  <a:pt x="736206" y="2766283"/>
                </a:lnTo>
                <a:lnTo>
                  <a:pt x="736206" y="2769947"/>
                </a:lnTo>
                <a:lnTo>
                  <a:pt x="732544" y="2769947"/>
                </a:lnTo>
                <a:cubicBezTo>
                  <a:pt x="727659" y="2769947"/>
                  <a:pt x="725220" y="2767504"/>
                  <a:pt x="725220" y="2762622"/>
                </a:cubicBezTo>
                <a:close/>
                <a:moveTo>
                  <a:pt x="593362" y="2744305"/>
                </a:moveTo>
                <a:lnTo>
                  <a:pt x="597022" y="2744306"/>
                </a:lnTo>
                <a:cubicBezTo>
                  <a:pt x="601908" y="2744916"/>
                  <a:pt x="604350" y="2747360"/>
                  <a:pt x="604350" y="2751634"/>
                </a:cubicBezTo>
                <a:lnTo>
                  <a:pt x="604350" y="2762622"/>
                </a:lnTo>
                <a:lnTo>
                  <a:pt x="593362" y="2762622"/>
                </a:lnTo>
                <a:close/>
                <a:moveTo>
                  <a:pt x="666752" y="2730185"/>
                </a:moveTo>
                <a:lnTo>
                  <a:pt x="666328" y="2733793"/>
                </a:lnTo>
                <a:lnTo>
                  <a:pt x="665144" y="2741019"/>
                </a:lnTo>
                <a:lnTo>
                  <a:pt x="670280" y="2733320"/>
                </a:lnTo>
                <a:close/>
                <a:moveTo>
                  <a:pt x="838762" y="2685704"/>
                </a:moveTo>
                <a:lnTo>
                  <a:pt x="835959" y="2685705"/>
                </a:lnTo>
                <a:lnTo>
                  <a:pt x="835959" y="2708520"/>
                </a:lnTo>
                <a:lnTo>
                  <a:pt x="840205" y="2730808"/>
                </a:lnTo>
                <a:lnTo>
                  <a:pt x="843283" y="2727729"/>
                </a:lnTo>
                <a:lnTo>
                  <a:pt x="843283" y="2691101"/>
                </a:lnTo>
                <a:lnTo>
                  <a:pt x="843638" y="2690038"/>
                </a:lnTo>
                <a:close/>
                <a:moveTo>
                  <a:pt x="753775" y="2684732"/>
                </a:moveTo>
                <a:cubicBezTo>
                  <a:pt x="758696" y="2684763"/>
                  <a:pt x="761409" y="2686901"/>
                  <a:pt x="761912" y="2691143"/>
                </a:cubicBezTo>
                <a:lnTo>
                  <a:pt x="762343" y="2694782"/>
                </a:lnTo>
                <a:lnTo>
                  <a:pt x="758707" y="2695212"/>
                </a:lnTo>
                <a:cubicBezTo>
                  <a:pt x="753856" y="2695787"/>
                  <a:pt x="751143" y="2693650"/>
                  <a:pt x="750568" y="2688802"/>
                </a:cubicBezTo>
                <a:lnTo>
                  <a:pt x="750137" y="2685163"/>
                </a:lnTo>
                <a:close/>
                <a:moveTo>
                  <a:pt x="3823771" y="2647096"/>
                </a:moveTo>
                <a:lnTo>
                  <a:pt x="3831096" y="2647097"/>
                </a:lnTo>
                <a:lnTo>
                  <a:pt x="3831096" y="2654421"/>
                </a:lnTo>
                <a:lnTo>
                  <a:pt x="3823771" y="2654421"/>
                </a:lnTo>
                <a:close/>
                <a:moveTo>
                  <a:pt x="512779" y="2623435"/>
                </a:moveTo>
                <a:lnTo>
                  <a:pt x="512780" y="2627099"/>
                </a:lnTo>
                <a:cubicBezTo>
                  <a:pt x="512779" y="2635035"/>
                  <a:pt x="511558" y="2655791"/>
                  <a:pt x="509118" y="2689365"/>
                </a:cubicBezTo>
                <a:cubicBezTo>
                  <a:pt x="504233" y="2689365"/>
                  <a:pt x="501794" y="2686926"/>
                  <a:pt x="501794" y="2682041"/>
                </a:cubicBezTo>
                <a:lnTo>
                  <a:pt x="501793" y="2678379"/>
                </a:lnTo>
                <a:cubicBezTo>
                  <a:pt x="501794" y="2666169"/>
                  <a:pt x="503011" y="2647855"/>
                  <a:pt x="505455" y="2623435"/>
                </a:cubicBezTo>
                <a:close/>
                <a:moveTo>
                  <a:pt x="564059" y="2619775"/>
                </a:moveTo>
                <a:lnTo>
                  <a:pt x="567723" y="2619775"/>
                </a:lnTo>
                <a:lnTo>
                  <a:pt x="567723" y="2630763"/>
                </a:lnTo>
                <a:lnTo>
                  <a:pt x="560395" y="2630763"/>
                </a:lnTo>
                <a:cubicBezTo>
                  <a:pt x="562838" y="2625879"/>
                  <a:pt x="564059" y="2622217"/>
                  <a:pt x="564059" y="2619775"/>
                </a:cubicBezTo>
                <a:close/>
                <a:moveTo>
                  <a:pt x="857933" y="2617844"/>
                </a:moveTo>
                <a:lnTo>
                  <a:pt x="857808" y="2618064"/>
                </a:lnTo>
                <a:lnTo>
                  <a:pt x="863980" y="2634522"/>
                </a:lnTo>
                <a:lnTo>
                  <a:pt x="861597" y="2617844"/>
                </a:lnTo>
                <a:close/>
                <a:moveTo>
                  <a:pt x="896028" y="2617442"/>
                </a:moveTo>
                <a:lnTo>
                  <a:pt x="894562" y="2624714"/>
                </a:lnTo>
                <a:cubicBezTo>
                  <a:pt x="892120" y="2638144"/>
                  <a:pt x="890900" y="2646843"/>
                  <a:pt x="890899" y="2650810"/>
                </a:cubicBezTo>
                <a:lnTo>
                  <a:pt x="898224" y="2650810"/>
                </a:lnTo>
                <a:lnTo>
                  <a:pt x="898224" y="2639821"/>
                </a:lnTo>
                <a:lnTo>
                  <a:pt x="901046" y="2630137"/>
                </a:lnTo>
                <a:close/>
                <a:moveTo>
                  <a:pt x="3783483" y="2606805"/>
                </a:moveTo>
                <a:lnTo>
                  <a:pt x="3776155" y="2606805"/>
                </a:lnTo>
                <a:cubicBezTo>
                  <a:pt x="3776766" y="2611687"/>
                  <a:pt x="3779209" y="2614130"/>
                  <a:pt x="3783484" y="2614130"/>
                </a:cubicBezTo>
                <a:close/>
                <a:moveTo>
                  <a:pt x="801946" y="2588545"/>
                </a:moveTo>
                <a:lnTo>
                  <a:pt x="798414" y="2605025"/>
                </a:lnTo>
                <a:lnTo>
                  <a:pt x="798339" y="2605122"/>
                </a:lnTo>
                <a:lnTo>
                  <a:pt x="802135" y="2605122"/>
                </a:lnTo>
                <a:lnTo>
                  <a:pt x="805799" y="2590472"/>
                </a:lnTo>
                <a:close/>
                <a:moveTo>
                  <a:pt x="695918" y="2575820"/>
                </a:moveTo>
                <a:cubicBezTo>
                  <a:pt x="691033" y="2576430"/>
                  <a:pt x="688593" y="2578873"/>
                  <a:pt x="688593" y="2583148"/>
                </a:cubicBezTo>
                <a:lnTo>
                  <a:pt x="695918" y="2583148"/>
                </a:lnTo>
                <a:close/>
                <a:moveTo>
                  <a:pt x="860740" y="2524543"/>
                </a:moveTo>
                <a:lnTo>
                  <a:pt x="860740" y="2531868"/>
                </a:lnTo>
                <a:lnTo>
                  <a:pt x="863228" y="2531868"/>
                </a:lnTo>
                <a:lnTo>
                  <a:pt x="864403" y="2528635"/>
                </a:lnTo>
                <a:lnTo>
                  <a:pt x="864404" y="2524543"/>
                </a:lnTo>
                <a:close/>
                <a:moveTo>
                  <a:pt x="556734" y="2502566"/>
                </a:moveTo>
                <a:lnTo>
                  <a:pt x="564059" y="2506230"/>
                </a:lnTo>
                <a:cubicBezTo>
                  <a:pt x="564059" y="2511722"/>
                  <a:pt x="557952" y="2547131"/>
                  <a:pt x="545745" y="2612450"/>
                </a:cubicBezTo>
                <a:lnTo>
                  <a:pt x="538420" y="2612450"/>
                </a:lnTo>
                <a:lnTo>
                  <a:pt x="538420" y="2601462"/>
                </a:lnTo>
                <a:cubicBezTo>
                  <a:pt x="538421" y="2586808"/>
                  <a:pt x="544524" y="2553846"/>
                  <a:pt x="556734" y="2502566"/>
                </a:cubicBezTo>
                <a:close/>
                <a:moveTo>
                  <a:pt x="659290" y="2498904"/>
                </a:moveTo>
                <a:lnTo>
                  <a:pt x="659291" y="2517219"/>
                </a:lnTo>
                <a:lnTo>
                  <a:pt x="651963" y="2517219"/>
                </a:lnTo>
                <a:lnTo>
                  <a:pt x="651963" y="2498905"/>
                </a:lnTo>
                <a:close/>
                <a:moveTo>
                  <a:pt x="739870" y="2483294"/>
                </a:moveTo>
                <a:lnTo>
                  <a:pt x="732544" y="2497278"/>
                </a:lnTo>
                <a:lnTo>
                  <a:pt x="732544" y="2498905"/>
                </a:lnTo>
                <a:lnTo>
                  <a:pt x="728881" y="2517218"/>
                </a:lnTo>
                <a:lnTo>
                  <a:pt x="732545" y="2517218"/>
                </a:lnTo>
                <a:cubicBezTo>
                  <a:pt x="737427" y="2517218"/>
                  <a:pt x="739869" y="2514776"/>
                  <a:pt x="739869" y="2509894"/>
                </a:cubicBezTo>
                <a:close/>
                <a:moveTo>
                  <a:pt x="673941" y="2458613"/>
                </a:moveTo>
                <a:lnTo>
                  <a:pt x="677604" y="2458613"/>
                </a:lnTo>
                <a:lnTo>
                  <a:pt x="677604" y="2469603"/>
                </a:lnTo>
                <a:cubicBezTo>
                  <a:pt x="677605" y="2474485"/>
                  <a:pt x="675161" y="2476927"/>
                  <a:pt x="670279" y="2476927"/>
                </a:cubicBezTo>
                <a:lnTo>
                  <a:pt x="666616" y="2469603"/>
                </a:lnTo>
                <a:lnTo>
                  <a:pt x="666616" y="2465939"/>
                </a:lnTo>
                <a:cubicBezTo>
                  <a:pt x="667227" y="2461057"/>
                  <a:pt x="669665" y="2458613"/>
                  <a:pt x="673941" y="2458613"/>
                </a:cubicBezTo>
                <a:close/>
                <a:moveTo>
                  <a:pt x="635425" y="2433200"/>
                </a:moveTo>
                <a:lnTo>
                  <a:pt x="635857" y="2436839"/>
                </a:lnTo>
                <a:cubicBezTo>
                  <a:pt x="636791" y="2444719"/>
                  <a:pt x="638022" y="2465474"/>
                  <a:pt x="639554" y="2499102"/>
                </a:cubicBezTo>
                <a:cubicBezTo>
                  <a:pt x="634702" y="2499677"/>
                  <a:pt x="631993" y="2497542"/>
                  <a:pt x="631417" y="2492690"/>
                </a:cubicBezTo>
                <a:lnTo>
                  <a:pt x="630986" y="2489056"/>
                </a:lnTo>
                <a:cubicBezTo>
                  <a:pt x="629548" y="2476931"/>
                  <a:pt x="628601" y="2458601"/>
                  <a:pt x="628151" y="2434063"/>
                </a:cubicBezTo>
                <a:close/>
                <a:moveTo>
                  <a:pt x="689556" y="2423095"/>
                </a:moveTo>
                <a:lnTo>
                  <a:pt x="690850" y="2434008"/>
                </a:lnTo>
                <a:lnTo>
                  <a:pt x="683573" y="2434870"/>
                </a:lnTo>
                <a:cubicBezTo>
                  <a:pt x="685423" y="2429731"/>
                  <a:pt x="686205" y="2425953"/>
                  <a:pt x="685918" y="2423526"/>
                </a:cubicBezTo>
                <a:close/>
                <a:moveTo>
                  <a:pt x="3744010" y="2413054"/>
                </a:moveTo>
                <a:lnTo>
                  <a:pt x="3744010" y="2420379"/>
                </a:lnTo>
                <a:lnTo>
                  <a:pt x="3736685" y="2420379"/>
                </a:lnTo>
                <a:lnTo>
                  <a:pt x="3736685" y="2413054"/>
                </a:lnTo>
                <a:close/>
                <a:moveTo>
                  <a:pt x="754520" y="2378034"/>
                </a:moveTo>
                <a:cubicBezTo>
                  <a:pt x="750859" y="2378035"/>
                  <a:pt x="747194" y="2382917"/>
                  <a:pt x="743534" y="2392684"/>
                </a:cubicBezTo>
                <a:lnTo>
                  <a:pt x="750858" y="2396348"/>
                </a:lnTo>
                <a:lnTo>
                  <a:pt x="754519" y="2389023"/>
                </a:lnTo>
                <a:close/>
                <a:moveTo>
                  <a:pt x="797557" y="2375097"/>
                </a:moveTo>
                <a:lnTo>
                  <a:pt x="796839" y="2378656"/>
                </a:lnTo>
                <a:lnTo>
                  <a:pt x="797516" y="2377097"/>
                </a:lnTo>
                <a:close/>
                <a:moveTo>
                  <a:pt x="3689069" y="2372763"/>
                </a:moveTo>
                <a:cubicBezTo>
                  <a:pt x="3689680" y="2377646"/>
                  <a:pt x="3692123" y="2380088"/>
                  <a:pt x="3696397" y="2380088"/>
                </a:cubicBezTo>
                <a:lnTo>
                  <a:pt x="3696397" y="2372763"/>
                </a:lnTo>
                <a:close/>
                <a:moveTo>
                  <a:pt x="810841" y="2365419"/>
                </a:moveTo>
                <a:lnTo>
                  <a:pt x="805272" y="2372490"/>
                </a:lnTo>
                <a:lnTo>
                  <a:pt x="809230" y="2372020"/>
                </a:lnTo>
                <a:close/>
                <a:moveTo>
                  <a:pt x="692253" y="2345068"/>
                </a:moveTo>
                <a:lnTo>
                  <a:pt x="695918" y="2345069"/>
                </a:lnTo>
                <a:lnTo>
                  <a:pt x="703243" y="2348732"/>
                </a:lnTo>
                <a:cubicBezTo>
                  <a:pt x="698358" y="2382917"/>
                  <a:pt x="692254" y="2400009"/>
                  <a:pt x="684929" y="2400009"/>
                </a:cubicBezTo>
                <a:lnTo>
                  <a:pt x="681265" y="2400009"/>
                </a:lnTo>
                <a:cubicBezTo>
                  <a:pt x="681265" y="2385359"/>
                  <a:pt x="684929" y="2367046"/>
                  <a:pt x="692253" y="2345068"/>
                </a:cubicBezTo>
                <a:close/>
                <a:moveTo>
                  <a:pt x="3761390" y="2293573"/>
                </a:moveTo>
                <a:lnTo>
                  <a:pt x="3760899" y="2297204"/>
                </a:lnTo>
                <a:cubicBezTo>
                  <a:pt x="3736210" y="2320353"/>
                  <a:pt x="3721100" y="2331864"/>
                  <a:pt x="3715575" y="2331732"/>
                </a:cubicBezTo>
                <a:lnTo>
                  <a:pt x="3711944" y="2331242"/>
                </a:lnTo>
                <a:lnTo>
                  <a:pt x="3712435" y="2327610"/>
                </a:lnTo>
                <a:cubicBezTo>
                  <a:pt x="3720511" y="2322544"/>
                  <a:pt x="3731827" y="2311753"/>
                  <a:pt x="3746381" y="2295241"/>
                </a:cubicBezTo>
                <a:cubicBezTo>
                  <a:pt x="3750942" y="2293393"/>
                  <a:pt x="3755947" y="2292837"/>
                  <a:pt x="3761390" y="2293573"/>
                </a:cubicBezTo>
                <a:close/>
                <a:moveTo>
                  <a:pt x="659291" y="2249836"/>
                </a:moveTo>
                <a:cubicBezTo>
                  <a:pt x="659291" y="2254722"/>
                  <a:pt x="656848" y="2257165"/>
                  <a:pt x="651962" y="2257165"/>
                </a:cubicBezTo>
                <a:lnTo>
                  <a:pt x="651963" y="2249837"/>
                </a:lnTo>
                <a:close/>
                <a:moveTo>
                  <a:pt x="3599441" y="2242189"/>
                </a:moveTo>
                <a:lnTo>
                  <a:pt x="3606699" y="2243170"/>
                </a:lnTo>
                <a:lnTo>
                  <a:pt x="3605717" y="2250429"/>
                </a:lnTo>
                <a:cubicBezTo>
                  <a:pt x="3605064" y="2255267"/>
                  <a:pt x="3602316" y="2257361"/>
                  <a:pt x="3597478" y="2256706"/>
                </a:cubicBezTo>
                <a:close/>
                <a:moveTo>
                  <a:pt x="3560391" y="2222036"/>
                </a:moveTo>
                <a:lnTo>
                  <a:pt x="3558427" y="2236554"/>
                </a:lnTo>
                <a:lnTo>
                  <a:pt x="3562055" y="2237044"/>
                </a:lnTo>
                <a:lnTo>
                  <a:pt x="3564019" y="2222527"/>
                </a:lnTo>
                <a:close/>
                <a:moveTo>
                  <a:pt x="3733351" y="2208554"/>
                </a:moveTo>
                <a:lnTo>
                  <a:pt x="3735966" y="2208908"/>
                </a:lnTo>
                <a:lnTo>
                  <a:pt x="3735894" y="2208812"/>
                </a:lnTo>
                <a:lnTo>
                  <a:pt x="3743156" y="2209794"/>
                </a:lnTo>
                <a:lnTo>
                  <a:pt x="3742310" y="2216039"/>
                </a:lnTo>
                <a:lnTo>
                  <a:pt x="3743260" y="2217285"/>
                </a:lnTo>
                <a:cubicBezTo>
                  <a:pt x="3740839" y="2216957"/>
                  <a:pt x="3726452" y="2232260"/>
                  <a:pt x="3700090" y="2263193"/>
                </a:cubicBezTo>
                <a:lnTo>
                  <a:pt x="3696459" y="2262702"/>
                </a:lnTo>
                <a:lnTo>
                  <a:pt x="3696950" y="2259071"/>
                </a:lnTo>
                <a:cubicBezTo>
                  <a:pt x="3720809" y="2228418"/>
                  <a:pt x="3732943" y="2211580"/>
                  <a:pt x="3733351" y="2208554"/>
                </a:cubicBezTo>
                <a:close/>
                <a:moveTo>
                  <a:pt x="3741592" y="2202277"/>
                </a:moveTo>
                <a:lnTo>
                  <a:pt x="3748854" y="2203259"/>
                </a:lnTo>
                <a:lnTo>
                  <a:pt x="3748363" y="2206890"/>
                </a:lnTo>
                <a:lnTo>
                  <a:pt x="3741101" y="2205908"/>
                </a:lnTo>
                <a:close/>
                <a:moveTo>
                  <a:pt x="662952" y="2194896"/>
                </a:moveTo>
                <a:cubicBezTo>
                  <a:pt x="662951" y="2201614"/>
                  <a:pt x="656848" y="2219927"/>
                  <a:pt x="644638" y="2249836"/>
                </a:cubicBezTo>
                <a:cubicBezTo>
                  <a:pt x="627546" y="2284025"/>
                  <a:pt x="617778" y="2301117"/>
                  <a:pt x="615335" y="2301117"/>
                </a:cubicBezTo>
                <a:lnTo>
                  <a:pt x="611675" y="2293792"/>
                </a:lnTo>
                <a:cubicBezTo>
                  <a:pt x="621442" y="2245565"/>
                  <a:pt x="637313" y="2212600"/>
                  <a:pt x="659290" y="2194896"/>
                </a:cubicBezTo>
                <a:close/>
                <a:moveTo>
                  <a:pt x="703243" y="2180246"/>
                </a:moveTo>
                <a:lnTo>
                  <a:pt x="710568" y="2180247"/>
                </a:lnTo>
                <a:lnTo>
                  <a:pt x="710567" y="2183911"/>
                </a:lnTo>
                <a:cubicBezTo>
                  <a:pt x="710567" y="2193068"/>
                  <a:pt x="700800" y="2223588"/>
                  <a:pt x="681265" y="2275479"/>
                </a:cubicBezTo>
                <a:lnTo>
                  <a:pt x="670862" y="2310164"/>
                </a:lnTo>
                <a:lnTo>
                  <a:pt x="672546" y="2310771"/>
                </a:lnTo>
                <a:lnTo>
                  <a:pt x="672547" y="2310971"/>
                </a:lnTo>
                <a:lnTo>
                  <a:pt x="677604" y="2308442"/>
                </a:lnTo>
                <a:lnTo>
                  <a:pt x="684929" y="2308441"/>
                </a:lnTo>
                <a:cubicBezTo>
                  <a:pt x="683708" y="2323703"/>
                  <a:pt x="680350" y="2338965"/>
                  <a:pt x="674855" y="2354226"/>
                </a:cubicBezTo>
                <a:lnTo>
                  <a:pt x="670365" y="2363205"/>
                </a:lnTo>
                <a:lnTo>
                  <a:pt x="669716" y="2374387"/>
                </a:lnTo>
                <a:cubicBezTo>
                  <a:pt x="668925" y="2387160"/>
                  <a:pt x="667976" y="2401834"/>
                  <a:pt x="666869" y="2418409"/>
                </a:cubicBezTo>
                <a:lnTo>
                  <a:pt x="659595" y="2419272"/>
                </a:lnTo>
                <a:lnTo>
                  <a:pt x="658301" y="2408360"/>
                </a:lnTo>
                <a:lnTo>
                  <a:pt x="658503" y="2386929"/>
                </a:lnTo>
                <a:lnTo>
                  <a:pt x="651963" y="2400009"/>
                </a:lnTo>
                <a:cubicBezTo>
                  <a:pt x="645249" y="2400009"/>
                  <a:pt x="641584" y="2406116"/>
                  <a:pt x="640978" y="2418323"/>
                </a:cubicBezTo>
                <a:lnTo>
                  <a:pt x="633649" y="2418323"/>
                </a:lnTo>
                <a:cubicBezTo>
                  <a:pt x="633650" y="2412830"/>
                  <a:pt x="632428" y="2407947"/>
                  <a:pt x="629989" y="2403673"/>
                </a:cubicBezTo>
                <a:cubicBezTo>
                  <a:pt x="651963" y="2309052"/>
                  <a:pt x="671497" y="2248008"/>
                  <a:pt x="688593" y="2220537"/>
                </a:cubicBezTo>
                <a:cubicBezTo>
                  <a:pt x="688593" y="2210160"/>
                  <a:pt x="693475" y="2196728"/>
                  <a:pt x="703243" y="2180246"/>
                </a:cubicBezTo>
                <a:close/>
                <a:moveTo>
                  <a:pt x="710567" y="2158269"/>
                </a:moveTo>
                <a:lnTo>
                  <a:pt x="717892" y="2158269"/>
                </a:lnTo>
                <a:lnTo>
                  <a:pt x="714232" y="2176583"/>
                </a:lnTo>
                <a:lnTo>
                  <a:pt x="706907" y="2176582"/>
                </a:lnTo>
                <a:close/>
                <a:moveTo>
                  <a:pt x="3570617" y="2155407"/>
                </a:moveTo>
                <a:lnTo>
                  <a:pt x="3552678" y="2171181"/>
                </a:lnTo>
                <a:cubicBezTo>
                  <a:pt x="3544797" y="2179356"/>
                  <a:pt x="3540570" y="2185559"/>
                  <a:pt x="3539997" y="2189794"/>
                </a:cubicBezTo>
                <a:lnTo>
                  <a:pt x="3535579" y="2222463"/>
                </a:lnTo>
                <a:lnTo>
                  <a:pt x="3530466" y="2227839"/>
                </a:lnTo>
                <a:lnTo>
                  <a:pt x="3532446" y="2243670"/>
                </a:lnTo>
                <a:lnTo>
                  <a:pt x="3535117" y="2242525"/>
                </a:lnTo>
                <a:close/>
                <a:moveTo>
                  <a:pt x="3803297" y="2147702"/>
                </a:moveTo>
                <a:lnTo>
                  <a:pt x="3814186" y="2149175"/>
                </a:lnTo>
                <a:lnTo>
                  <a:pt x="3810647" y="2153497"/>
                </a:lnTo>
                <a:lnTo>
                  <a:pt x="3814781" y="2153037"/>
                </a:lnTo>
                <a:lnTo>
                  <a:pt x="3820080" y="2168540"/>
                </a:lnTo>
                <a:cubicBezTo>
                  <a:pt x="3806670" y="2176583"/>
                  <a:pt x="3799150" y="2186651"/>
                  <a:pt x="3797513" y="2198751"/>
                </a:cubicBezTo>
                <a:lnTo>
                  <a:pt x="3797022" y="2202382"/>
                </a:lnTo>
                <a:lnTo>
                  <a:pt x="3807908" y="2203855"/>
                </a:lnTo>
                <a:lnTo>
                  <a:pt x="3807418" y="2207483"/>
                </a:lnTo>
                <a:cubicBezTo>
                  <a:pt x="3790282" y="2224878"/>
                  <a:pt x="3776873" y="2232920"/>
                  <a:pt x="3767195" y="2231611"/>
                </a:cubicBezTo>
                <a:lnTo>
                  <a:pt x="3767684" y="2227983"/>
                </a:lnTo>
                <a:cubicBezTo>
                  <a:pt x="3770058" y="2210437"/>
                  <a:pt x="3779771" y="2193271"/>
                  <a:pt x="3796828" y="2176481"/>
                </a:cubicBezTo>
                <a:lnTo>
                  <a:pt x="3797817" y="2169167"/>
                </a:lnTo>
                <a:lnTo>
                  <a:pt x="3778767" y="2192434"/>
                </a:lnTo>
                <a:lnTo>
                  <a:pt x="3757478" y="2185860"/>
                </a:lnTo>
                <a:cubicBezTo>
                  <a:pt x="3762517" y="2166829"/>
                  <a:pt x="3773505" y="2158459"/>
                  <a:pt x="3790444" y="2160750"/>
                </a:cubicBezTo>
                <a:cubicBezTo>
                  <a:pt x="3795384" y="2151561"/>
                  <a:pt x="3799666" y="2147211"/>
                  <a:pt x="3803297" y="2147702"/>
                </a:cubicBezTo>
                <a:close/>
                <a:moveTo>
                  <a:pt x="3770541" y="2124880"/>
                </a:moveTo>
                <a:cubicBezTo>
                  <a:pt x="3775300" y="2126140"/>
                  <a:pt x="3777394" y="2128884"/>
                  <a:pt x="3776821" y="2133121"/>
                </a:cubicBezTo>
                <a:lnTo>
                  <a:pt x="3775839" y="2140379"/>
                </a:lnTo>
                <a:cubicBezTo>
                  <a:pt x="3755494" y="2167813"/>
                  <a:pt x="3739569" y="2185371"/>
                  <a:pt x="3728057" y="2193055"/>
                </a:cubicBezTo>
                <a:cubicBezTo>
                  <a:pt x="3728385" y="2190634"/>
                  <a:pt x="3727337" y="2189260"/>
                  <a:pt x="3724916" y="2188933"/>
                </a:cubicBezTo>
                <a:cubicBezTo>
                  <a:pt x="3728844" y="2159895"/>
                  <a:pt x="3744053" y="2138545"/>
                  <a:pt x="3770541" y="2124880"/>
                </a:cubicBezTo>
                <a:close/>
                <a:moveTo>
                  <a:pt x="3725408" y="2122384"/>
                </a:moveTo>
                <a:lnTo>
                  <a:pt x="3732176" y="2126998"/>
                </a:lnTo>
                <a:cubicBezTo>
                  <a:pt x="3726745" y="2139813"/>
                  <a:pt x="3720598" y="2148838"/>
                  <a:pt x="3713728" y="2154068"/>
                </a:cubicBezTo>
                <a:lnTo>
                  <a:pt x="3716377" y="2161821"/>
                </a:lnTo>
                <a:lnTo>
                  <a:pt x="3715886" y="2165448"/>
                </a:lnTo>
                <a:cubicBezTo>
                  <a:pt x="3715395" y="2169079"/>
                  <a:pt x="3711273" y="2172219"/>
                  <a:pt x="3703524" y="2174865"/>
                </a:cubicBezTo>
                <a:lnTo>
                  <a:pt x="3706174" y="2182616"/>
                </a:lnTo>
                <a:lnTo>
                  <a:pt x="3705683" y="2186246"/>
                </a:lnTo>
                <a:cubicBezTo>
                  <a:pt x="3705191" y="2189877"/>
                  <a:pt x="3701069" y="2193014"/>
                  <a:pt x="3693320" y="2195663"/>
                </a:cubicBezTo>
                <a:lnTo>
                  <a:pt x="3689689" y="2195172"/>
                </a:lnTo>
                <a:cubicBezTo>
                  <a:pt x="3684851" y="2194518"/>
                  <a:pt x="3682758" y="2191770"/>
                  <a:pt x="3683412" y="2186932"/>
                </a:cubicBezTo>
                <a:lnTo>
                  <a:pt x="3683903" y="2183301"/>
                </a:lnTo>
                <a:cubicBezTo>
                  <a:pt x="3696462" y="2176992"/>
                  <a:pt x="3707057" y="2162410"/>
                  <a:pt x="3715692" y="2139551"/>
                </a:cubicBezTo>
                <a:cubicBezTo>
                  <a:pt x="3720534" y="2140205"/>
                  <a:pt x="3723772" y="2134485"/>
                  <a:pt x="3725408" y="2122384"/>
                </a:cubicBezTo>
                <a:close/>
                <a:moveTo>
                  <a:pt x="3881782" y="2113965"/>
                </a:moveTo>
                <a:lnTo>
                  <a:pt x="3885412" y="2114456"/>
                </a:lnTo>
                <a:cubicBezTo>
                  <a:pt x="3890168" y="2115716"/>
                  <a:pt x="3892261" y="2118463"/>
                  <a:pt x="3891689" y="2122696"/>
                </a:cubicBezTo>
                <a:lnTo>
                  <a:pt x="3886412" y="2127398"/>
                </a:lnTo>
                <a:lnTo>
                  <a:pt x="3888165" y="2129699"/>
                </a:lnTo>
                <a:lnTo>
                  <a:pt x="3884400" y="2129190"/>
                </a:lnTo>
                <a:lnTo>
                  <a:pt x="3879081" y="2133928"/>
                </a:lnTo>
                <a:cubicBezTo>
                  <a:pt x="3871887" y="2141579"/>
                  <a:pt x="3861700" y="2153138"/>
                  <a:pt x="3848519" y="2168605"/>
                </a:cubicBezTo>
                <a:lnTo>
                  <a:pt x="3844888" y="2168113"/>
                </a:lnTo>
                <a:lnTo>
                  <a:pt x="3845379" y="2164483"/>
                </a:lnTo>
                <a:lnTo>
                  <a:pt x="3869239" y="2133000"/>
                </a:lnTo>
                <a:lnTo>
                  <a:pt x="3869527" y="2130873"/>
                </a:lnTo>
                <a:lnTo>
                  <a:pt x="3870728" y="2131035"/>
                </a:lnTo>
                <a:lnTo>
                  <a:pt x="3872374" y="2128863"/>
                </a:lnTo>
                <a:cubicBezTo>
                  <a:pt x="3878441" y="2120444"/>
                  <a:pt x="3881577" y="2115478"/>
                  <a:pt x="3881782" y="2113965"/>
                </a:cubicBezTo>
                <a:close/>
                <a:moveTo>
                  <a:pt x="3890021" y="2107687"/>
                </a:moveTo>
                <a:lnTo>
                  <a:pt x="3897283" y="2108670"/>
                </a:lnTo>
                <a:lnTo>
                  <a:pt x="3896792" y="2112301"/>
                </a:lnTo>
                <a:lnTo>
                  <a:pt x="3889530" y="2111318"/>
                </a:lnTo>
                <a:close/>
                <a:moveTo>
                  <a:pt x="3723741" y="2107376"/>
                </a:moveTo>
                <a:lnTo>
                  <a:pt x="3727372" y="2107867"/>
                </a:lnTo>
                <a:lnTo>
                  <a:pt x="3726390" y="2115126"/>
                </a:lnTo>
                <a:cubicBezTo>
                  <a:pt x="3725899" y="2118753"/>
                  <a:pt x="3721777" y="2121893"/>
                  <a:pt x="3714027" y="2124542"/>
                </a:cubicBezTo>
                <a:lnTo>
                  <a:pt x="3706769" y="2123560"/>
                </a:lnTo>
                <a:lnTo>
                  <a:pt x="3707260" y="2119930"/>
                </a:lnTo>
                <a:cubicBezTo>
                  <a:pt x="3707751" y="2116300"/>
                  <a:pt x="3713244" y="2112115"/>
                  <a:pt x="3723741" y="2107376"/>
                </a:cubicBezTo>
                <a:close/>
                <a:moveTo>
                  <a:pt x="3963210" y="2058449"/>
                </a:moveTo>
                <a:lnTo>
                  <a:pt x="3968509" y="2073952"/>
                </a:lnTo>
                <a:cubicBezTo>
                  <a:pt x="3955099" y="2081994"/>
                  <a:pt x="3947579" y="2092062"/>
                  <a:pt x="3945942" y="2104163"/>
                </a:cubicBezTo>
                <a:lnTo>
                  <a:pt x="3945451" y="2107794"/>
                </a:lnTo>
                <a:lnTo>
                  <a:pt x="3956337" y="2109266"/>
                </a:lnTo>
                <a:lnTo>
                  <a:pt x="3955847" y="2112893"/>
                </a:lnTo>
                <a:cubicBezTo>
                  <a:pt x="3938711" y="2130288"/>
                  <a:pt x="3925302" y="2138332"/>
                  <a:pt x="3915623" y="2137023"/>
                </a:cubicBezTo>
                <a:lnTo>
                  <a:pt x="3916113" y="2133395"/>
                </a:lnTo>
                <a:cubicBezTo>
                  <a:pt x="3918487" y="2115848"/>
                  <a:pt x="3928200" y="2098681"/>
                  <a:pt x="3945257" y="2081892"/>
                </a:cubicBezTo>
                <a:lnTo>
                  <a:pt x="3948202" y="2060116"/>
                </a:lnTo>
                <a:close/>
                <a:moveTo>
                  <a:pt x="692254" y="2055713"/>
                </a:moveTo>
                <a:lnTo>
                  <a:pt x="692254" y="2059377"/>
                </a:lnTo>
                <a:lnTo>
                  <a:pt x="684929" y="2059377"/>
                </a:lnTo>
                <a:lnTo>
                  <a:pt x="684929" y="2055713"/>
                </a:lnTo>
                <a:close/>
                <a:moveTo>
                  <a:pt x="4017956" y="2036283"/>
                </a:moveTo>
                <a:lnTo>
                  <a:pt x="4025214" y="2037265"/>
                </a:lnTo>
                <a:cubicBezTo>
                  <a:pt x="4024559" y="2042107"/>
                  <a:pt x="4021811" y="2044199"/>
                  <a:pt x="4016973" y="2043546"/>
                </a:cubicBezTo>
                <a:close/>
                <a:moveTo>
                  <a:pt x="3829896" y="2033026"/>
                </a:moveTo>
                <a:lnTo>
                  <a:pt x="3837154" y="2034008"/>
                </a:lnTo>
                <a:cubicBezTo>
                  <a:pt x="3836500" y="2038846"/>
                  <a:pt x="3833752" y="2040939"/>
                  <a:pt x="3828914" y="2040285"/>
                </a:cubicBezTo>
                <a:close/>
                <a:moveTo>
                  <a:pt x="3918970" y="2030290"/>
                </a:moveTo>
                <a:cubicBezTo>
                  <a:pt x="3923729" y="2031550"/>
                  <a:pt x="3925823" y="2034296"/>
                  <a:pt x="3925250" y="2038531"/>
                </a:cubicBezTo>
                <a:lnTo>
                  <a:pt x="3924268" y="2045790"/>
                </a:lnTo>
                <a:cubicBezTo>
                  <a:pt x="3914095" y="2059507"/>
                  <a:pt x="3905028" y="2070755"/>
                  <a:pt x="3897064" y="2079534"/>
                </a:cubicBezTo>
                <a:lnTo>
                  <a:pt x="3894650" y="2081756"/>
                </a:lnTo>
                <a:lnTo>
                  <a:pt x="3894547" y="2082513"/>
                </a:lnTo>
                <a:cubicBezTo>
                  <a:pt x="3880729" y="2093579"/>
                  <a:pt x="3873372" y="2102440"/>
                  <a:pt x="3872472" y="2109097"/>
                </a:cubicBezTo>
                <a:lnTo>
                  <a:pt x="3857951" y="2107132"/>
                </a:lnTo>
                <a:lnTo>
                  <a:pt x="3858933" y="2099874"/>
                </a:lnTo>
                <a:cubicBezTo>
                  <a:pt x="3866796" y="2100938"/>
                  <a:pt x="3874157" y="2092076"/>
                  <a:pt x="3881008" y="2073290"/>
                </a:cubicBezTo>
                <a:lnTo>
                  <a:pt x="3881390" y="2073160"/>
                </a:lnTo>
                <a:lnTo>
                  <a:pt x="3887698" y="2056553"/>
                </a:lnTo>
                <a:cubicBezTo>
                  <a:pt x="3895301" y="2045877"/>
                  <a:pt x="3905726" y="2037124"/>
                  <a:pt x="3918970" y="2030290"/>
                </a:cubicBezTo>
                <a:close/>
                <a:moveTo>
                  <a:pt x="4030318" y="2026870"/>
                </a:moveTo>
                <a:cubicBezTo>
                  <a:pt x="4035074" y="2028126"/>
                  <a:pt x="4037167" y="2030874"/>
                  <a:pt x="4036594" y="2035111"/>
                </a:cubicBezTo>
                <a:lnTo>
                  <a:pt x="4029335" y="2034129"/>
                </a:lnTo>
                <a:close/>
                <a:moveTo>
                  <a:pt x="747195" y="1986122"/>
                </a:moveTo>
                <a:cubicBezTo>
                  <a:pt x="747194" y="1991005"/>
                  <a:pt x="744752" y="1993447"/>
                  <a:pt x="739870" y="1993447"/>
                </a:cubicBezTo>
                <a:lnTo>
                  <a:pt x="736206" y="1993447"/>
                </a:lnTo>
                <a:cubicBezTo>
                  <a:pt x="736816" y="1988561"/>
                  <a:pt x="739259" y="1986123"/>
                  <a:pt x="743534" y="1986123"/>
                </a:cubicBezTo>
                <a:close/>
                <a:moveTo>
                  <a:pt x="4037190" y="1976053"/>
                </a:moveTo>
                <a:cubicBezTo>
                  <a:pt x="4041946" y="1977313"/>
                  <a:pt x="4044040" y="1980060"/>
                  <a:pt x="4043467" y="1984293"/>
                </a:cubicBezTo>
                <a:lnTo>
                  <a:pt x="4042976" y="1987924"/>
                </a:lnTo>
                <a:cubicBezTo>
                  <a:pt x="4029158" y="1998989"/>
                  <a:pt x="4021801" y="2007851"/>
                  <a:pt x="4020901" y="2014508"/>
                </a:cubicBezTo>
                <a:lnTo>
                  <a:pt x="4006380" y="2012544"/>
                </a:lnTo>
                <a:lnTo>
                  <a:pt x="4007362" y="2005285"/>
                </a:lnTo>
                <a:cubicBezTo>
                  <a:pt x="4015225" y="2006348"/>
                  <a:pt x="4022586" y="1997488"/>
                  <a:pt x="4029437" y="1978702"/>
                </a:cubicBezTo>
                <a:close/>
                <a:moveTo>
                  <a:pt x="3809009" y="1941494"/>
                </a:moveTo>
                <a:cubicBezTo>
                  <a:pt x="3791300" y="1963125"/>
                  <a:pt x="3781751" y="1979082"/>
                  <a:pt x="3780360" y="1989366"/>
                </a:cubicBezTo>
                <a:cubicBezTo>
                  <a:pt x="3788943" y="1982827"/>
                  <a:pt x="3795885" y="1975911"/>
                  <a:pt x="3801183" y="1968620"/>
                </a:cubicBezTo>
                <a:lnTo>
                  <a:pt x="3806021" y="1958473"/>
                </a:lnTo>
                <a:lnTo>
                  <a:pt x="3804504" y="1955756"/>
                </a:lnTo>
                <a:cubicBezTo>
                  <a:pt x="3807578" y="1951245"/>
                  <a:pt x="3809280" y="1947778"/>
                  <a:pt x="3809607" y="1945357"/>
                </a:cubicBezTo>
                <a:lnTo>
                  <a:pt x="3812111" y="1945696"/>
                </a:lnTo>
                <a:lnTo>
                  <a:pt x="3812149" y="1945616"/>
                </a:lnTo>
                <a:lnTo>
                  <a:pt x="3812640" y="1941985"/>
                </a:lnTo>
                <a:close/>
                <a:moveTo>
                  <a:pt x="746798" y="1848293"/>
                </a:moveTo>
                <a:lnTo>
                  <a:pt x="747229" y="1851931"/>
                </a:lnTo>
                <a:lnTo>
                  <a:pt x="739955" y="1852794"/>
                </a:lnTo>
                <a:lnTo>
                  <a:pt x="739524" y="1849155"/>
                </a:lnTo>
                <a:close/>
                <a:moveTo>
                  <a:pt x="3987371" y="1825167"/>
                </a:moveTo>
                <a:lnTo>
                  <a:pt x="3994138" y="1829779"/>
                </a:lnTo>
                <a:lnTo>
                  <a:pt x="3979815" y="1853714"/>
                </a:lnTo>
                <a:lnTo>
                  <a:pt x="3980498" y="1875983"/>
                </a:lnTo>
                <a:cubicBezTo>
                  <a:pt x="3973239" y="1875001"/>
                  <a:pt x="3968626" y="1881769"/>
                  <a:pt x="3966663" y="1896287"/>
                </a:cubicBezTo>
                <a:lnTo>
                  <a:pt x="3955773" y="1894814"/>
                </a:lnTo>
                <a:lnTo>
                  <a:pt x="3961858" y="1877157"/>
                </a:lnTo>
                <a:cubicBezTo>
                  <a:pt x="3955810" y="1876339"/>
                  <a:pt x="3952834" y="1871010"/>
                  <a:pt x="3952933" y="1861167"/>
                </a:cubicBezTo>
                <a:cubicBezTo>
                  <a:pt x="3956007" y="1856655"/>
                  <a:pt x="3957709" y="1853188"/>
                  <a:pt x="3958036" y="1850768"/>
                </a:cubicBezTo>
                <a:lnTo>
                  <a:pt x="3965295" y="1851750"/>
                </a:lnTo>
                <a:cubicBezTo>
                  <a:pt x="3964313" y="1859009"/>
                  <a:pt x="3966243" y="1862966"/>
                  <a:pt x="3971081" y="1863621"/>
                </a:cubicBezTo>
                <a:lnTo>
                  <a:pt x="3969907" y="1844982"/>
                </a:lnTo>
                <a:cubicBezTo>
                  <a:pt x="3977314" y="1831200"/>
                  <a:pt x="3983134" y="1824593"/>
                  <a:pt x="3987371" y="1825167"/>
                </a:cubicBezTo>
                <a:close/>
                <a:moveTo>
                  <a:pt x="4020826" y="1796428"/>
                </a:moveTo>
                <a:lnTo>
                  <a:pt x="4023476" y="1804178"/>
                </a:lnTo>
                <a:cubicBezTo>
                  <a:pt x="4022821" y="1809016"/>
                  <a:pt x="4020074" y="1811109"/>
                  <a:pt x="4015232" y="1810454"/>
                </a:cubicBezTo>
                <a:lnTo>
                  <a:pt x="4011604" y="1809964"/>
                </a:lnTo>
                <a:lnTo>
                  <a:pt x="4012587" y="1802705"/>
                </a:lnTo>
                <a:cubicBezTo>
                  <a:pt x="4013846" y="1797949"/>
                  <a:pt x="4016591" y="1795855"/>
                  <a:pt x="4020826" y="1796428"/>
                </a:cubicBezTo>
                <a:close/>
                <a:moveTo>
                  <a:pt x="793161" y="1772717"/>
                </a:moveTo>
                <a:cubicBezTo>
                  <a:pt x="793736" y="1777565"/>
                  <a:pt x="791598" y="1780278"/>
                  <a:pt x="786750" y="1780854"/>
                </a:cubicBezTo>
                <a:lnTo>
                  <a:pt x="783111" y="1781285"/>
                </a:lnTo>
                <a:cubicBezTo>
                  <a:pt x="783143" y="1776362"/>
                  <a:pt x="785281" y="1773651"/>
                  <a:pt x="789526" y="1773148"/>
                </a:cubicBezTo>
                <a:close/>
                <a:moveTo>
                  <a:pt x="3968361" y="1637792"/>
                </a:moveTo>
                <a:lnTo>
                  <a:pt x="3966888" y="1648682"/>
                </a:lnTo>
                <a:lnTo>
                  <a:pt x="3970516" y="1649173"/>
                </a:lnTo>
                <a:lnTo>
                  <a:pt x="3971989" y="1638283"/>
                </a:lnTo>
                <a:close/>
                <a:moveTo>
                  <a:pt x="4018002" y="1626027"/>
                </a:moveTo>
                <a:lnTo>
                  <a:pt x="4025261" y="1627008"/>
                </a:lnTo>
                <a:lnTo>
                  <a:pt x="4023788" y="1637897"/>
                </a:lnTo>
                <a:cubicBezTo>
                  <a:pt x="4018947" y="1637242"/>
                  <a:pt x="4016856" y="1634495"/>
                  <a:pt x="4017511" y="1629654"/>
                </a:cubicBezTo>
                <a:close/>
                <a:moveTo>
                  <a:pt x="3858891" y="1545368"/>
                </a:moveTo>
                <a:lnTo>
                  <a:pt x="3856927" y="1559889"/>
                </a:lnTo>
                <a:cubicBezTo>
                  <a:pt x="3856436" y="1563516"/>
                  <a:pt x="3859573" y="1567639"/>
                  <a:pt x="3866344" y="1572248"/>
                </a:cubicBezTo>
                <a:lnTo>
                  <a:pt x="3868799" y="1554100"/>
                </a:lnTo>
                <a:cubicBezTo>
                  <a:pt x="3869453" y="1549262"/>
                  <a:pt x="3867360" y="1546514"/>
                  <a:pt x="3862519" y="1545859"/>
                </a:cubicBezTo>
                <a:close/>
                <a:moveTo>
                  <a:pt x="3908337" y="1507704"/>
                </a:moveTo>
                <a:cubicBezTo>
                  <a:pt x="3908173" y="1508914"/>
                  <a:pt x="3906308" y="1513588"/>
                  <a:pt x="3902743" y="1521729"/>
                </a:cubicBezTo>
                <a:lnTo>
                  <a:pt x="3909513" y="1526343"/>
                </a:lnTo>
                <a:lnTo>
                  <a:pt x="3911968" y="1508195"/>
                </a:lnTo>
                <a:close/>
                <a:moveTo>
                  <a:pt x="4011246" y="1484662"/>
                </a:moveTo>
                <a:cubicBezTo>
                  <a:pt x="4014877" y="1485153"/>
                  <a:pt x="4018017" y="1489272"/>
                  <a:pt x="4020663" y="1497024"/>
                </a:cubicBezTo>
                <a:lnTo>
                  <a:pt x="4017227" y="1522431"/>
                </a:lnTo>
                <a:cubicBezTo>
                  <a:pt x="4016736" y="1526059"/>
                  <a:pt x="4012617" y="1529199"/>
                  <a:pt x="4004865" y="1531848"/>
                </a:cubicBezTo>
                <a:cubicBezTo>
                  <a:pt x="3993669" y="1523555"/>
                  <a:pt x="3988271" y="1517898"/>
                  <a:pt x="3988680" y="1514873"/>
                </a:cubicBezTo>
                <a:lnTo>
                  <a:pt x="3991135" y="1496724"/>
                </a:lnTo>
                <a:cubicBezTo>
                  <a:pt x="3991625" y="1493097"/>
                  <a:pt x="3998331" y="1489073"/>
                  <a:pt x="4011246" y="1484662"/>
                </a:cubicBezTo>
                <a:close/>
                <a:moveTo>
                  <a:pt x="3644782" y="1320036"/>
                </a:moveTo>
                <a:lnTo>
                  <a:pt x="3645350" y="1320595"/>
                </a:lnTo>
                <a:lnTo>
                  <a:pt x="3645306" y="1320926"/>
                </a:lnTo>
                <a:close/>
                <a:moveTo>
                  <a:pt x="3857641" y="1308650"/>
                </a:moveTo>
                <a:lnTo>
                  <a:pt x="3861272" y="1309141"/>
                </a:lnTo>
                <a:lnTo>
                  <a:pt x="3859799" y="1320031"/>
                </a:lnTo>
                <a:lnTo>
                  <a:pt x="3856167" y="1319539"/>
                </a:lnTo>
                <a:close/>
                <a:moveTo>
                  <a:pt x="3593020" y="1244269"/>
                </a:moveTo>
                <a:lnTo>
                  <a:pt x="3593020" y="1255258"/>
                </a:lnTo>
                <a:lnTo>
                  <a:pt x="3596680" y="1255258"/>
                </a:lnTo>
                <a:lnTo>
                  <a:pt x="3596681" y="1244270"/>
                </a:lnTo>
                <a:close/>
                <a:moveTo>
                  <a:pt x="3647960" y="1225955"/>
                </a:moveTo>
                <a:lnTo>
                  <a:pt x="3647961" y="1236945"/>
                </a:lnTo>
                <a:cubicBezTo>
                  <a:pt x="3643075" y="1236945"/>
                  <a:pt x="3640636" y="1234502"/>
                  <a:pt x="3640636" y="1229616"/>
                </a:cubicBezTo>
                <a:lnTo>
                  <a:pt x="3640635" y="1225956"/>
                </a:lnTo>
                <a:close/>
                <a:moveTo>
                  <a:pt x="941152" y="1216661"/>
                </a:moveTo>
                <a:cubicBezTo>
                  <a:pt x="941799" y="1222116"/>
                  <a:pt x="943584" y="1226823"/>
                  <a:pt x="946512" y="1230778"/>
                </a:cubicBezTo>
                <a:cubicBezTo>
                  <a:pt x="942959" y="1242265"/>
                  <a:pt x="938827" y="1248905"/>
                  <a:pt x="934121" y="1250693"/>
                </a:cubicBezTo>
                <a:lnTo>
                  <a:pt x="926413" y="1247916"/>
                </a:lnTo>
                <a:cubicBezTo>
                  <a:pt x="930178" y="1227798"/>
                  <a:pt x="933875" y="1217524"/>
                  <a:pt x="937514" y="1217093"/>
                </a:cubicBezTo>
                <a:close/>
                <a:moveTo>
                  <a:pt x="985845" y="1189230"/>
                </a:moveTo>
                <a:lnTo>
                  <a:pt x="978572" y="1190093"/>
                </a:lnTo>
                <a:lnTo>
                  <a:pt x="974318" y="1216419"/>
                </a:lnTo>
                <a:cubicBezTo>
                  <a:pt x="979166" y="1215843"/>
                  <a:pt x="983010" y="1206781"/>
                  <a:pt x="985845" y="1189230"/>
                </a:cubicBezTo>
                <a:close/>
                <a:moveTo>
                  <a:pt x="3579188" y="1160399"/>
                </a:moveTo>
                <a:lnTo>
                  <a:pt x="3582853" y="1167725"/>
                </a:lnTo>
                <a:cubicBezTo>
                  <a:pt x="3582852" y="1172607"/>
                  <a:pt x="3580410" y="1175049"/>
                  <a:pt x="3575524" y="1175049"/>
                </a:cubicBezTo>
                <a:lnTo>
                  <a:pt x="3571864" y="1175049"/>
                </a:lnTo>
                <a:lnTo>
                  <a:pt x="3571863" y="1167725"/>
                </a:lnTo>
                <a:cubicBezTo>
                  <a:pt x="3572474" y="1162843"/>
                  <a:pt x="3574914" y="1160400"/>
                  <a:pt x="3579188" y="1160399"/>
                </a:cubicBezTo>
                <a:close/>
                <a:moveTo>
                  <a:pt x="3614995" y="1086772"/>
                </a:moveTo>
                <a:cubicBezTo>
                  <a:pt x="3618659" y="1086772"/>
                  <a:pt x="3622322" y="1090432"/>
                  <a:pt x="3625983" y="1097761"/>
                </a:cubicBezTo>
                <a:lnTo>
                  <a:pt x="3625983" y="1123399"/>
                </a:lnTo>
                <a:cubicBezTo>
                  <a:pt x="3625983" y="1127060"/>
                  <a:pt x="3622322" y="1130724"/>
                  <a:pt x="3614995" y="1134388"/>
                </a:cubicBezTo>
                <a:cubicBezTo>
                  <a:pt x="3602788" y="1127670"/>
                  <a:pt x="3596681" y="1122789"/>
                  <a:pt x="3596680" y="1119735"/>
                </a:cubicBezTo>
                <a:lnTo>
                  <a:pt x="3596681" y="1101422"/>
                </a:lnTo>
                <a:cubicBezTo>
                  <a:pt x="3596681" y="1097761"/>
                  <a:pt x="3602787" y="1092875"/>
                  <a:pt x="3614995" y="1086772"/>
                </a:cubicBezTo>
                <a:close/>
                <a:moveTo>
                  <a:pt x="1072593" y="1049851"/>
                </a:moveTo>
                <a:lnTo>
                  <a:pt x="1061684" y="1051144"/>
                </a:lnTo>
                <a:lnTo>
                  <a:pt x="1059771" y="1066126"/>
                </a:lnTo>
                <a:cubicBezTo>
                  <a:pt x="1066829" y="1063445"/>
                  <a:pt x="1071102" y="1058018"/>
                  <a:pt x="1072593" y="1049851"/>
                </a:cubicBezTo>
                <a:close/>
                <a:moveTo>
                  <a:pt x="3505934" y="1010227"/>
                </a:moveTo>
                <a:lnTo>
                  <a:pt x="3505934" y="1021216"/>
                </a:lnTo>
                <a:lnTo>
                  <a:pt x="3509595" y="1021216"/>
                </a:lnTo>
                <a:lnTo>
                  <a:pt x="3509595" y="1010228"/>
                </a:lnTo>
                <a:close/>
                <a:moveTo>
                  <a:pt x="3560874" y="991914"/>
                </a:moveTo>
                <a:lnTo>
                  <a:pt x="3560874" y="1002903"/>
                </a:lnTo>
                <a:cubicBezTo>
                  <a:pt x="3555989" y="1002903"/>
                  <a:pt x="3553550" y="1000460"/>
                  <a:pt x="3553549" y="995574"/>
                </a:cubicBezTo>
                <a:lnTo>
                  <a:pt x="3553550" y="991914"/>
                </a:lnTo>
                <a:close/>
                <a:moveTo>
                  <a:pt x="1115940" y="948811"/>
                </a:moveTo>
                <a:cubicBezTo>
                  <a:pt x="1117090" y="958511"/>
                  <a:pt x="1107904" y="974355"/>
                  <a:pt x="1088379" y="996343"/>
                </a:cubicBezTo>
                <a:lnTo>
                  <a:pt x="1088811" y="999977"/>
                </a:lnTo>
                <a:cubicBezTo>
                  <a:pt x="1092099" y="1006964"/>
                  <a:pt x="1094953" y="1010315"/>
                  <a:pt x="1097378" y="1010027"/>
                </a:cubicBezTo>
                <a:cubicBezTo>
                  <a:pt x="1112535" y="1008231"/>
                  <a:pt x="1125213" y="990745"/>
                  <a:pt x="1135420" y="957567"/>
                </a:cubicBezTo>
                <a:lnTo>
                  <a:pt x="1134557" y="950294"/>
                </a:lnTo>
                <a:close/>
                <a:moveTo>
                  <a:pt x="3388725" y="933309"/>
                </a:moveTo>
                <a:lnTo>
                  <a:pt x="3385064" y="933309"/>
                </a:lnTo>
                <a:lnTo>
                  <a:pt x="3385064" y="947962"/>
                </a:lnTo>
                <a:cubicBezTo>
                  <a:pt x="3385064" y="951622"/>
                  <a:pt x="3388725" y="955286"/>
                  <a:pt x="3396052" y="958947"/>
                </a:cubicBezTo>
                <a:lnTo>
                  <a:pt x="3396053" y="940634"/>
                </a:lnTo>
                <a:cubicBezTo>
                  <a:pt x="3396052" y="935752"/>
                  <a:pt x="3393610" y="933309"/>
                  <a:pt x="3388725" y="933309"/>
                </a:cubicBezTo>
                <a:close/>
                <a:moveTo>
                  <a:pt x="3429016" y="889357"/>
                </a:moveTo>
                <a:cubicBezTo>
                  <a:pt x="3429015" y="890578"/>
                  <a:pt x="3427794" y="895461"/>
                  <a:pt x="3425352" y="904006"/>
                </a:cubicBezTo>
                <a:lnTo>
                  <a:pt x="3432680" y="907671"/>
                </a:lnTo>
                <a:lnTo>
                  <a:pt x="3432680" y="889358"/>
                </a:lnTo>
                <a:close/>
                <a:moveTo>
                  <a:pt x="3527908" y="852730"/>
                </a:moveTo>
                <a:cubicBezTo>
                  <a:pt x="3531572" y="852731"/>
                  <a:pt x="3535236" y="856391"/>
                  <a:pt x="3538897" y="863719"/>
                </a:cubicBezTo>
                <a:lnTo>
                  <a:pt x="3538896" y="889358"/>
                </a:lnTo>
                <a:cubicBezTo>
                  <a:pt x="3538897" y="893018"/>
                  <a:pt x="3535237" y="896682"/>
                  <a:pt x="3527908" y="900346"/>
                </a:cubicBezTo>
                <a:cubicBezTo>
                  <a:pt x="3515702" y="893628"/>
                  <a:pt x="3509595" y="888747"/>
                  <a:pt x="3509595" y="885693"/>
                </a:cubicBezTo>
                <a:lnTo>
                  <a:pt x="3509595" y="867380"/>
                </a:lnTo>
                <a:cubicBezTo>
                  <a:pt x="3509594" y="863719"/>
                  <a:pt x="3515701" y="858833"/>
                  <a:pt x="3527908" y="852730"/>
                </a:cubicBezTo>
                <a:close/>
                <a:moveTo>
                  <a:pt x="1214028" y="811776"/>
                </a:moveTo>
                <a:lnTo>
                  <a:pt x="1203118" y="813071"/>
                </a:lnTo>
                <a:cubicBezTo>
                  <a:pt x="1189574" y="823282"/>
                  <a:pt x="1183594" y="835057"/>
                  <a:pt x="1185176" y="848391"/>
                </a:cubicBezTo>
                <a:lnTo>
                  <a:pt x="1192881" y="851167"/>
                </a:lnTo>
                <a:cubicBezTo>
                  <a:pt x="1192305" y="846316"/>
                  <a:pt x="1199498" y="834398"/>
                  <a:pt x="1214459" y="815412"/>
                </a:cubicBezTo>
                <a:close/>
                <a:moveTo>
                  <a:pt x="3320420" y="778604"/>
                </a:moveTo>
                <a:lnTo>
                  <a:pt x="3315587" y="796330"/>
                </a:lnTo>
                <a:cubicBezTo>
                  <a:pt x="3314366" y="801214"/>
                  <a:pt x="3313756" y="804266"/>
                  <a:pt x="3313755" y="805487"/>
                </a:cubicBezTo>
                <a:lnTo>
                  <a:pt x="3320473" y="825266"/>
                </a:lnTo>
                <a:lnTo>
                  <a:pt x="3325544" y="822054"/>
                </a:lnTo>
                <a:cubicBezTo>
                  <a:pt x="3328596" y="819612"/>
                  <a:pt x="3330124" y="817628"/>
                  <a:pt x="3330123" y="816103"/>
                </a:cubicBezTo>
                <a:lnTo>
                  <a:pt x="3330123" y="790461"/>
                </a:lnTo>
                <a:close/>
                <a:moveTo>
                  <a:pt x="3302766" y="776185"/>
                </a:moveTo>
                <a:lnTo>
                  <a:pt x="3299106" y="776186"/>
                </a:lnTo>
                <a:lnTo>
                  <a:pt x="3299106" y="787174"/>
                </a:lnTo>
                <a:lnTo>
                  <a:pt x="3302766" y="787174"/>
                </a:lnTo>
                <a:close/>
                <a:moveTo>
                  <a:pt x="3354047" y="757872"/>
                </a:moveTo>
                <a:lnTo>
                  <a:pt x="3354047" y="768861"/>
                </a:lnTo>
                <a:cubicBezTo>
                  <a:pt x="3349162" y="768860"/>
                  <a:pt x="3346722" y="766418"/>
                  <a:pt x="3346722" y="761532"/>
                </a:cubicBezTo>
                <a:lnTo>
                  <a:pt x="3346721" y="757872"/>
                </a:lnTo>
                <a:close/>
                <a:moveTo>
                  <a:pt x="1274511" y="730837"/>
                </a:moveTo>
                <a:cubicBezTo>
                  <a:pt x="1275085" y="735685"/>
                  <a:pt x="1272947" y="738398"/>
                  <a:pt x="1268100" y="738974"/>
                </a:cubicBezTo>
                <a:lnTo>
                  <a:pt x="1267237" y="731699"/>
                </a:lnTo>
                <a:close/>
                <a:moveTo>
                  <a:pt x="3181897" y="699267"/>
                </a:moveTo>
                <a:lnTo>
                  <a:pt x="3178236" y="699267"/>
                </a:lnTo>
                <a:lnTo>
                  <a:pt x="3178236" y="713920"/>
                </a:lnTo>
                <a:cubicBezTo>
                  <a:pt x="3178235" y="717580"/>
                  <a:pt x="3181896" y="721245"/>
                  <a:pt x="3189225" y="724905"/>
                </a:cubicBezTo>
                <a:lnTo>
                  <a:pt x="3189224" y="706592"/>
                </a:lnTo>
                <a:cubicBezTo>
                  <a:pt x="3189225" y="701710"/>
                  <a:pt x="3186782" y="699267"/>
                  <a:pt x="3181897" y="699267"/>
                </a:cubicBezTo>
                <a:close/>
                <a:moveTo>
                  <a:pt x="3352098" y="698893"/>
                </a:moveTo>
                <a:lnTo>
                  <a:pt x="3355762" y="698894"/>
                </a:lnTo>
                <a:lnTo>
                  <a:pt x="3355762" y="709883"/>
                </a:lnTo>
                <a:lnTo>
                  <a:pt x="3352097" y="709883"/>
                </a:lnTo>
                <a:close/>
                <a:moveTo>
                  <a:pt x="3222187" y="655316"/>
                </a:moveTo>
                <a:cubicBezTo>
                  <a:pt x="3222188" y="656537"/>
                  <a:pt x="3220966" y="661419"/>
                  <a:pt x="3218524" y="669965"/>
                </a:cubicBezTo>
                <a:lnTo>
                  <a:pt x="3225852" y="673629"/>
                </a:lnTo>
                <a:lnTo>
                  <a:pt x="3225851" y="655316"/>
                </a:lnTo>
                <a:close/>
                <a:moveTo>
                  <a:pt x="1327716" y="650757"/>
                </a:moveTo>
                <a:cubicBezTo>
                  <a:pt x="1328148" y="654396"/>
                  <a:pt x="1324944" y="658465"/>
                  <a:pt x="1318098" y="662963"/>
                </a:cubicBezTo>
                <a:lnTo>
                  <a:pt x="1317667" y="659328"/>
                </a:lnTo>
                <a:cubicBezTo>
                  <a:pt x="1317698" y="654405"/>
                  <a:pt x="1319836" y="651691"/>
                  <a:pt x="1324081" y="651188"/>
                </a:cubicBezTo>
                <a:close/>
                <a:moveTo>
                  <a:pt x="3321080" y="618688"/>
                </a:moveTo>
                <a:cubicBezTo>
                  <a:pt x="3324744" y="618689"/>
                  <a:pt x="3328408" y="622349"/>
                  <a:pt x="3332069" y="629678"/>
                </a:cubicBezTo>
                <a:lnTo>
                  <a:pt x="3332069" y="655315"/>
                </a:lnTo>
                <a:cubicBezTo>
                  <a:pt x="3332069" y="658976"/>
                  <a:pt x="3328408" y="662640"/>
                  <a:pt x="3321080" y="666304"/>
                </a:cubicBezTo>
                <a:cubicBezTo>
                  <a:pt x="3308873" y="659587"/>
                  <a:pt x="3302766" y="654705"/>
                  <a:pt x="3302767" y="651651"/>
                </a:cubicBezTo>
                <a:lnTo>
                  <a:pt x="3302767" y="633338"/>
                </a:lnTo>
                <a:cubicBezTo>
                  <a:pt x="3302767" y="629677"/>
                  <a:pt x="3308874" y="624792"/>
                  <a:pt x="3321080" y="618688"/>
                </a:cubicBezTo>
                <a:close/>
                <a:moveTo>
                  <a:pt x="3052807" y="523828"/>
                </a:moveTo>
                <a:lnTo>
                  <a:pt x="3060132" y="523829"/>
                </a:lnTo>
                <a:lnTo>
                  <a:pt x="3060132" y="534818"/>
                </a:lnTo>
                <a:cubicBezTo>
                  <a:pt x="3055247" y="534817"/>
                  <a:pt x="3052808" y="532375"/>
                  <a:pt x="3052808" y="527490"/>
                </a:cubicBezTo>
                <a:close/>
                <a:moveTo>
                  <a:pt x="3005793" y="497319"/>
                </a:moveTo>
                <a:lnTo>
                  <a:pt x="3002133" y="497319"/>
                </a:lnTo>
                <a:lnTo>
                  <a:pt x="3002133" y="508307"/>
                </a:lnTo>
                <a:lnTo>
                  <a:pt x="3005793" y="508308"/>
                </a:lnTo>
                <a:close/>
                <a:moveTo>
                  <a:pt x="3049748" y="479005"/>
                </a:moveTo>
                <a:lnTo>
                  <a:pt x="3057073" y="479006"/>
                </a:lnTo>
                <a:lnTo>
                  <a:pt x="3057074" y="489994"/>
                </a:lnTo>
                <a:cubicBezTo>
                  <a:pt x="3052189" y="489994"/>
                  <a:pt x="3049749" y="487551"/>
                  <a:pt x="3049749" y="482666"/>
                </a:cubicBezTo>
                <a:close/>
                <a:moveTo>
                  <a:pt x="3145269" y="464852"/>
                </a:moveTo>
                <a:lnTo>
                  <a:pt x="3148933" y="464852"/>
                </a:lnTo>
                <a:lnTo>
                  <a:pt x="3148934" y="475840"/>
                </a:lnTo>
                <a:lnTo>
                  <a:pt x="3145269" y="475841"/>
                </a:lnTo>
                <a:close/>
                <a:moveTo>
                  <a:pt x="2928878" y="376448"/>
                </a:moveTo>
                <a:lnTo>
                  <a:pt x="2925214" y="376449"/>
                </a:lnTo>
                <a:cubicBezTo>
                  <a:pt x="2925215" y="377670"/>
                  <a:pt x="2923993" y="382552"/>
                  <a:pt x="2921551" y="391098"/>
                </a:cubicBezTo>
                <a:lnTo>
                  <a:pt x="2928879" y="394762"/>
                </a:lnTo>
                <a:close/>
                <a:moveTo>
                  <a:pt x="3024107" y="339821"/>
                </a:moveTo>
                <a:cubicBezTo>
                  <a:pt x="3027771" y="339821"/>
                  <a:pt x="3031435" y="343483"/>
                  <a:pt x="3035096" y="350810"/>
                </a:cubicBezTo>
                <a:lnTo>
                  <a:pt x="3035096" y="376449"/>
                </a:lnTo>
                <a:lnTo>
                  <a:pt x="3026500" y="385045"/>
                </a:lnTo>
                <a:lnTo>
                  <a:pt x="3027166" y="384645"/>
                </a:lnTo>
                <a:cubicBezTo>
                  <a:pt x="3030830" y="384645"/>
                  <a:pt x="3034494" y="388306"/>
                  <a:pt x="3038155" y="395634"/>
                </a:cubicBezTo>
                <a:lnTo>
                  <a:pt x="3038155" y="421273"/>
                </a:lnTo>
                <a:cubicBezTo>
                  <a:pt x="3038155" y="424933"/>
                  <a:pt x="3034494" y="428597"/>
                  <a:pt x="3027166" y="432261"/>
                </a:cubicBezTo>
                <a:cubicBezTo>
                  <a:pt x="3014959" y="425544"/>
                  <a:pt x="3008852" y="420661"/>
                  <a:pt x="3008852" y="417609"/>
                </a:cubicBezTo>
                <a:lnTo>
                  <a:pt x="3008853" y="399294"/>
                </a:lnTo>
                <a:cubicBezTo>
                  <a:pt x="3008852" y="397464"/>
                  <a:pt x="3010379" y="395328"/>
                  <a:pt x="3013432" y="392886"/>
                </a:cubicBezTo>
                <a:lnTo>
                  <a:pt x="3023332" y="386946"/>
                </a:lnTo>
                <a:lnTo>
                  <a:pt x="3010373" y="378737"/>
                </a:lnTo>
                <a:cubicBezTo>
                  <a:pt x="3007321" y="376296"/>
                  <a:pt x="3005794" y="374311"/>
                  <a:pt x="3005793" y="372785"/>
                </a:cubicBezTo>
                <a:lnTo>
                  <a:pt x="3005794" y="354471"/>
                </a:lnTo>
                <a:cubicBezTo>
                  <a:pt x="3005794" y="350810"/>
                  <a:pt x="3011901" y="345925"/>
                  <a:pt x="3024107" y="339821"/>
                </a:cubicBezTo>
                <a:close/>
                <a:moveTo>
                  <a:pt x="2569930" y="240926"/>
                </a:moveTo>
                <a:lnTo>
                  <a:pt x="2577254" y="251915"/>
                </a:lnTo>
                <a:lnTo>
                  <a:pt x="2577254" y="255579"/>
                </a:lnTo>
                <a:lnTo>
                  <a:pt x="2569929" y="255579"/>
                </a:lnTo>
                <a:cubicBezTo>
                  <a:pt x="2565048" y="255579"/>
                  <a:pt x="2562604" y="253136"/>
                  <a:pt x="2562605" y="248254"/>
                </a:cubicBezTo>
                <a:cubicBezTo>
                  <a:pt x="2563216" y="243369"/>
                  <a:pt x="2565654" y="240926"/>
                  <a:pt x="2569930" y="240926"/>
                </a:cubicBezTo>
                <a:close/>
                <a:moveTo>
                  <a:pt x="2482025" y="237265"/>
                </a:moveTo>
                <a:cubicBezTo>
                  <a:pt x="2484465" y="242147"/>
                  <a:pt x="2485686" y="245812"/>
                  <a:pt x="2485687" y="248254"/>
                </a:cubicBezTo>
                <a:lnTo>
                  <a:pt x="2511325" y="248254"/>
                </a:lnTo>
                <a:lnTo>
                  <a:pt x="2511325" y="259239"/>
                </a:lnTo>
                <a:cubicBezTo>
                  <a:pt x="2511325" y="264736"/>
                  <a:pt x="2505221" y="268396"/>
                  <a:pt x="2493011" y="270228"/>
                </a:cubicBezTo>
                <a:cubicBezTo>
                  <a:pt x="2483244" y="266568"/>
                  <a:pt x="2475919" y="260461"/>
                  <a:pt x="2471037" y="251914"/>
                </a:cubicBezTo>
                <a:lnTo>
                  <a:pt x="2471037" y="240926"/>
                </a:lnTo>
                <a:cubicBezTo>
                  <a:pt x="2473477" y="240926"/>
                  <a:pt x="2477141" y="239708"/>
                  <a:pt x="2482025" y="237265"/>
                </a:cubicBezTo>
                <a:close/>
                <a:moveTo>
                  <a:pt x="2851355" y="230809"/>
                </a:moveTo>
                <a:lnTo>
                  <a:pt x="2855020" y="230809"/>
                </a:lnTo>
                <a:lnTo>
                  <a:pt x="2855019" y="241798"/>
                </a:lnTo>
                <a:lnTo>
                  <a:pt x="2851355" y="241798"/>
                </a:lnTo>
                <a:close/>
                <a:moveTo>
                  <a:pt x="2365768" y="228904"/>
                </a:moveTo>
                <a:lnTo>
                  <a:pt x="2362133" y="229334"/>
                </a:lnTo>
                <a:lnTo>
                  <a:pt x="2363858" y="243885"/>
                </a:lnTo>
                <a:cubicBezTo>
                  <a:pt x="2364290" y="247520"/>
                  <a:pt x="2368356" y="250728"/>
                  <a:pt x="2376064" y="253500"/>
                </a:cubicBezTo>
                <a:lnTo>
                  <a:pt x="2373907" y="235314"/>
                </a:lnTo>
                <a:cubicBezTo>
                  <a:pt x="2373333" y="230467"/>
                  <a:pt x="2370619" y="228328"/>
                  <a:pt x="2365768" y="228904"/>
                </a:cubicBezTo>
                <a:close/>
                <a:moveTo>
                  <a:pt x="2638885" y="225799"/>
                </a:moveTo>
                <a:lnTo>
                  <a:pt x="2639523" y="226276"/>
                </a:lnTo>
                <a:lnTo>
                  <a:pt x="2639522" y="226610"/>
                </a:lnTo>
                <a:close/>
                <a:moveTo>
                  <a:pt x="2602896" y="211624"/>
                </a:moveTo>
                <a:cubicBezTo>
                  <a:pt x="2602896" y="215288"/>
                  <a:pt x="2605335" y="220173"/>
                  <a:pt x="2610221" y="226277"/>
                </a:cubicBezTo>
                <a:lnTo>
                  <a:pt x="2602896" y="229940"/>
                </a:lnTo>
                <a:lnTo>
                  <a:pt x="2595567" y="229941"/>
                </a:lnTo>
                <a:cubicBezTo>
                  <a:pt x="2591907" y="229940"/>
                  <a:pt x="2588243" y="226276"/>
                  <a:pt x="2584582" y="218951"/>
                </a:cubicBezTo>
                <a:cubicBezTo>
                  <a:pt x="2584582" y="214066"/>
                  <a:pt x="2590686" y="211623"/>
                  <a:pt x="2602896" y="211624"/>
                </a:cubicBezTo>
                <a:close/>
                <a:moveTo>
                  <a:pt x="2624870" y="207963"/>
                </a:moveTo>
                <a:lnTo>
                  <a:pt x="2638885" y="225799"/>
                </a:lnTo>
                <a:lnTo>
                  <a:pt x="2624870" y="215287"/>
                </a:lnTo>
                <a:cubicBezTo>
                  <a:pt x="2619988" y="217730"/>
                  <a:pt x="2616324" y="218952"/>
                  <a:pt x="2613882" y="218951"/>
                </a:cubicBezTo>
                <a:lnTo>
                  <a:pt x="2613881" y="215287"/>
                </a:lnTo>
                <a:cubicBezTo>
                  <a:pt x="2613881" y="210405"/>
                  <a:pt x="2617545" y="207963"/>
                  <a:pt x="2624870" y="207963"/>
                </a:cubicBezTo>
                <a:close/>
                <a:moveTo>
                  <a:pt x="2848296" y="185985"/>
                </a:moveTo>
                <a:lnTo>
                  <a:pt x="2851960" y="185985"/>
                </a:lnTo>
                <a:lnTo>
                  <a:pt x="2851960" y="196974"/>
                </a:lnTo>
                <a:lnTo>
                  <a:pt x="2848296" y="196974"/>
                </a:lnTo>
                <a:close/>
                <a:moveTo>
                  <a:pt x="2404242" y="180081"/>
                </a:moveTo>
                <a:lnTo>
                  <a:pt x="2400603" y="180513"/>
                </a:lnTo>
                <a:cubicBezTo>
                  <a:pt x="2400747" y="181725"/>
                  <a:pt x="2400109" y="186718"/>
                  <a:pt x="2398689" y="195491"/>
                </a:cubicBezTo>
                <a:lnTo>
                  <a:pt x="2406398" y="198268"/>
                </a:lnTo>
                <a:close/>
                <a:moveTo>
                  <a:pt x="2494494" y="132495"/>
                </a:moveTo>
                <a:cubicBezTo>
                  <a:pt x="2498133" y="132064"/>
                  <a:pt x="2502202" y="135267"/>
                  <a:pt x="2506701" y="142114"/>
                </a:cubicBezTo>
                <a:lnTo>
                  <a:pt x="2509720" y="167573"/>
                </a:lnTo>
                <a:cubicBezTo>
                  <a:pt x="2510151" y="171208"/>
                  <a:pt x="2506947" y="175278"/>
                  <a:pt x="2500101" y="179780"/>
                </a:cubicBezTo>
                <a:cubicBezTo>
                  <a:pt x="2487188" y="174546"/>
                  <a:pt x="2480550" y="170417"/>
                  <a:pt x="2480190" y="167385"/>
                </a:cubicBezTo>
                <a:lnTo>
                  <a:pt x="2478033" y="149199"/>
                </a:lnTo>
                <a:cubicBezTo>
                  <a:pt x="2477602" y="145564"/>
                  <a:pt x="2483091" y="139993"/>
                  <a:pt x="2494494" y="132495"/>
                </a:cubicBezTo>
                <a:close/>
                <a:moveTo>
                  <a:pt x="1944108" y="94486"/>
                </a:moveTo>
                <a:cubicBezTo>
                  <a:pt x="1947105" y="99047"/>
                  <a:pt x="1948749" y="102541"/>
                  <a:pt x="1949037" y="104967"/>
                </a:cubicBezTo>
                <a:lnTo>
                  <a:pt x="1974497" y="101948"/>
                </a:lnTo>
                <a:lnTo>
                  <a:pt x="1975790" y="112857"/>
                </a:lnTo>
                <a:cubicBezTo>
                  <a:pt x="1976437" y="118315"/>
                  <a:pt x="1970808" y="122669"/>
                  <a:pt x="1958898" y="125926"/>
                </a:cubicBezTo>
                <a:cubicBezTo>
                  <a:pt x="1948768" y="123442"/>
                  <a:pt x="1940775" y="118239"/>
                  <a:pt x="1934920" y="110327"/>
                </a:cubicBezTo>
                <a:lnTo>
                  <a:pt x="1933626" y="99415"/>
                </a:lnTo>
                <a:cubicBezTo>
                  <a:pt x="1936049" y="99128"/>
                  <a:pt x="1939544" y="97487"/>
                  <a:pt x="1944108" y="94486"/>
                </a:cubicBezTo>
                <a:close/>
                <a:moveTo>
                  <a:pt x="2031831" y="87770"/>
                </a:moveTo>
                <a:lnTo>
                  <a:pt x="2040399" y="97820"/>
                </a:lnTo>
                <a:lnTo>
                  <a:pt x="2040830" y="101458"/>
                </a:lnTo>
                <a:lnTo>
                  <a:pt x="2033556" y="102321"/>
                </a:lnTo>
                <a:cubicBezTo>
                  <a:pt x="2028708" y="102895"/>
                  <a:pt x="2025995" y="100758"/>
                  <a:pt x="2025420" y="95910"/>
                </a:cubicBezTo>
                <a:cubicBezTo>
                  <a:pt x="2025451" y="90987"/>
                  <a:pt x="2027585" y="88273"/>
                  <a:pt x="2031831" y="87770"/>
                </a:cubicBezTo>
                <a:close/>
                <a:moveTo>
                  <a:pt x="2098526" y="64629"/>
                </a:moveTo>
                <a:lnTo>
                  <a:pt x="2099215" y="65027"/>
                </a:lnTo>
                <a:lnTo>
                  <a:pt x="2099254" y="65359"/>
                </a:lnTo>
                <a:close/>
                <a:moveTo>
                  <a:pt x="2190577" y="57884"/>
                </a:moveTo>
                <a:cubicBezTo>
                  <a:pt x="2213911" y="68024"/>
                  <a:pt x="2227614" y="79924"/>
                  <a:pt x="2231693" y="93577"/>
                </a:cubicBezTo>
                <a:cubicBezTo>
                  <a:pt x="2241680" y="94853"/>
                  <a:pt x="2250310" y="95059"/>
                  <a:pt x="2257585" y="94197"/>
                </a:cubicBezTo>
                <a:lnTo>
                  <a:pt x="2259742" y="112383"/>
                </a:lnTo>
                <a:lnTo>
                  <a:pt x="2256106" y="112814"/>
                </a:lnTo>
                <a:lnTo>
                  <a:pt x="2244331" y="106834"/>
                </a:lnTo>
                <a:cubicBezTo>
                  <a:pt x="2243918" y="124095"/>
                  <a:pt x="2243855" y="133939"/>
                  <a:pt x="2244143" y="136361"/>
                </a:cubicBezTo>
                <a:cubicBezTo>
                  <a:pt x="2249278" y="138212"/>
                  <a:pt x="2253061" y="138993"/>
                  <a:pt x="2255486" y="138706"/>
                </a:cubicBezTo>
                <a:lnTo>
                  <a:pt x="2262329" y="134204"/>
                </a:lnTo>
                <a:cubicBezTo>
                  <a:pt x="2266861" y="136127"/>
                  <a:pt x="2271853" y="136765"/>
                  <a:pt x="2277311" y="136117"/>
                </a:cubicBezTo>
                <a:cubicBezTo>
                  <a:pt x="2288643" y="128013"/>
                  <a:pt x="2294132" y="122443"/>
                  <a:pt x="2293772" y="119413"/>
                </a:cubicBezTo>
                <a:lnTo>
                  <a:pt x="2290753" y="93951"/>
                </a:lnTo>
                <a:cubicBezTo>
                  <a:pt x="2274189" y="78702"/>
                  <a:pt x="2265766" y="69865"/>
                  <a:pt x="2265478" y="67443"/>
                </a:cubicBezTo>
                <a:lnTo>
                  <a:pt x="2272321" y="62942"/>
                </a:lnTo>
                <a:lnTo>
                  <a:pt x="2315350" y="83658"/>
                </a:lnTo>
                <a:cubicBezTo>
                  <a:pt x="2330132" y="104651"/>
                  <a:pt x="2338065" y="119692"/>
                  <a:pt x="2339144" y="128786"/>
                </a:cubicBezTo>
                <a:lnTo>
                  <a:pt x="2346849" y="131562"/>
                </a:lnTo>
                <a:lnTo>
                  <a:pt x="2364603" y="125766"/>
                </a:lnTo>
                <a:cubicBezTo>
                  <a:pt x="2389200" y="151742"/>
                  <a:pt x="2408618" y="170341"/>
                  <a:pt x="2422859" y="181560"/>
                </a:cubicBezTo>
                <a:cubicBezTo>
                  <a:pt x="2423506" y="187017"/>
                  <a:pt x="2422868" y="192010"/>
                  <a:pt x="2420945" y="196542"/>
                </a:cubicBezTo>
                <a:cubicBezTo>
                  <a:pt x="2421592" y="201997"/>
                  <a:pt x="2432586" y="211758"/>
                  <a:pt x="2453926" y="225826"/>
                </a:cubicBezTo>
                <a:lnTo>
                  <a:pt x="2451150" y="233534"/>
                </a:lnTo>
                <a:cubicBezTo>
                  <a:pt x="2459030" y="232600"/>
                  <a:pt x="2465319" y="244146"/>
                  <a:pt x="2470014" y="268181"/>
                </a:cubicBezTo>
                <a:lnTo>
                  <a:pt x="2485855" y="277364"/>
                </a:lnTo>
                <a:lnTo>
                  <a:pt x="2489494" y="276933"/>
                </a:lnTo>
                <a:lnTo>
                  <a:pt x="2499544" y="268366"/>
                </a:lnTo>
                <a:lnTo>
                  <a:pt x="2503179" y="267934"/>
                </a:lnTo>
                <a:cubicBezTo>
                  <a:pt x="2508103" y="267965"/>
                  <a:pt x="2510812" y="270103"/>
                  <a:pt x="2511315" y="274345"/>
                </a:cubicBezTo>
                <a:lnTo>
                  <a:pt x="2511816" y="278574"/>
                </a:lnTo>
                <a:lnTo>
                  <a:pt x="2547955" y="255579"/>
                </a:lnTo>
                <a:cubicBezTo>
                  <a:pt x="2563825" y="260461"/>
                  <a:pt x="2574811" y="262903"/>
                  <a:pt x="2580918" y="262904"/>
                </a:cubicBezTo>
                <a:cubicBezTo>
                  <a:pt x="2605335" y="257411"/>
                  <a:pt x="2624870" y="246422"/>
                  <a:pt x="2639523" y="229940"/>
                </a:cubicBezTo>
                <a:lnTo>
                  <a:pt x="2639522" y="226610"/>
                </a:lnTo>
                <a:lnTo>
                  <a:pt x="2665161" y="259240"/>
                </a:lnTo>
                <a:lnTo>
                  <a:pt x="2679811" y="259239"/>
                </a:lnTo>
                <a:cubicBezTo>
                  <a:pt x="2679810" y="255578"/>
                  <a:pt x="2683475" y="251914"/>
                  <a:pt x="2690799" y="248254"/>
                </a:cubicBezTo>
                <a:lnTo>
                  <a:pt x="2701788" y="248254"/>
                </a:lnTo>
                <a:cubicBezTo>
                  <a:pt x="2712777" y="258022"/>
                  <a:pt x="2718880" y="262904"/>
                  <a:pt x="2720102" y="262904"/>
                </a:cubicBezTo>
                <a:lnTo>
                  <a:pt x="2738415" y="262903"/>
                </a:lnTo>
                <a:lnTo>
                  <a:pt x="2738415" y="255579"/>
                </a:lnTo>
                <a:cubicBezTo>
                  <a:pt x="2728648" y="244590"/>
                  <a:pt x="2723766" y="238486"/>
                  <a:pt x="2723765" y="237265"/>
                </a:cubicBezTo>
                <a:cubicBezTo>
                  <a:pt x="2724377" y="232380"/>
                  <a:pt x="2726816" y="229940"/>
                  <a:pt x="2731090" y="229940"/>
                </a:cubicBezTo>
                <a:cubicBezTo>
                  <a:pt x="2753068" y="242758"/>
                  <a:pt x="2765275" y="256189"/>
                  <a:pt x="2767718" y="270229"/>
                </a:cubicBezTo>
                <a:cubicBezTo>
                  <a:pt x="2777485" y="272671"/>
                  <a:pt x="2786031" y="273892"/>
                  <a:pt x="2793356" y="273892"/>
                </a:cubicBezTo>
                <a:lnTo>
                  <a:pt x="2793356" y="292206"/>
                </a:lnTo>
                <a:lnTo>
                  <a:pt x="2789695" y="292205"/>
                </a:lnTo>
                <a:lnTo>
                  <a:pt x="2778706" y="284881"/>
                </a:lnTo>
                <a:cubicBezTo>
                  <a:pt x="2776263" y="301973"/>
                  <a:pt x="2775042" y="311741"/>
                  <a:pt x="2775042" y="314180"/>
                </a:cubicBezTo>
                <a:lnTo>
                  <a:pt x="2782817" y="316772"/>
                </a:lnTo>
                <a:lnTo>
                  <a:pt x="2786983" y="317368"/>
                </a:lnTo>
                <a:lnTo>
                  <a:pt x="2793355" y="314180"/>
                </a:lnTo>
                <a:cubicBezTo>
                  <a:pt x="2797631" y="316622"/>
                  <a:pt x="2802513" y="317844"/>
                  <a:pt x="2808009" y="317844"/>
                </a:cubicBezTo>
                <a:lnTo>
                  <a:pt x="2819643" y="310475"/>
                </a:lnTo>
                <a:lnTo>
                  <a:pt x="2812897" y="302232"/>
                </a:lnTo>
                <a:cubicBezTo>
                  <a:pt x="2809235" y="297349"/>
                  <a:pt x="2807403" y="294297"/>
                  <a:pt x="2807404" y="293078"/>
                </a:cubicBezTo>
                <a:lnTo>
                  <a:pt x="2814729" y="289414"/>
                </a:lnTo>
                <a:lnTo>
                  <a:pt x="2826323" y="296791"/>
                </a:lnTo>
                <a:lnTo>
                  <a:pt x="2826322" y="277552"/>
                </a:lnTo>
                <a:cubicBezTo>
                  <a:pt x="2811670" y="260461"/>
                  <a:pt x="2804345" y="250693"/>
                  <a:pt x="2804345" y="248254"/>
                </a:cubicBezTo>
                <a:lnTo>
                  <a:pt x="2811670" y="244590"/>
                </a:lnTo>
                <a:lnTo>
                  <a:pt x="2851961" y="270228"/>
                </a:lnTo>
                <a:cubicBezTo>
                  <a:pt x="2864168" y="292817"/>
                  <a:pt x="2870274" y="308687"/>
                  <a:pt x="2870274" y="317844"/>
                </a:cubicBezTo>
                <a:lnTo>
                  <a:pt x="2877598" y="321508"/>
                </a:lnTo>
                <a:lnTo>
                  <a:pt x="2895913" y="317844"/>
                </a:lnTo>
                <a:cubicBezTo>
                  <a:pt x="2917279" y="346536"/>
                  <a:pt x="2934371" y="367292"/>
                  <a:pt x="2947192" y="380109"/>
                </a:cubicBezTo>
                <a:cubicBezTo>
                  <a:pt x="2947192" y="385606"/>
                  <a:pt x="2945971" y="390488"/>
                  <a:pt x="2943528" y="394762"/>
                </a:cubicBezTo>
                <a:cubicBezTo>
                  <a:pt x="2943528" y="400255"/>
                  <a:pt x="2953295" y="411244"/>
                  <a:pt x="2972830" y="427725"/>
                </a:cubicBezTo>
                <a:lnTo>
                  <a:pt x="2969166" y="435054"/>
                </a:lnTo>
                <a:cubicBezTo>
                  <a:pt x="2977102" y="435053"/>
                  <a:pt x="2981988" y="447260"/>
                  <a:pt x="2983819" y="471680"/>
                </a:cubicBezTo>
                <a:lnTo>
                  <a:pt x="2998469" y="482666"/>
                </a:lnTo>
                <a:lnTo>
                  <a:pt x="3002133" y="482666"/>
                </a:lnTo>
                <a:lnTo>
                  <a:pt x="3013122" y="475341"/>
                </a:lnTo>
                <a:lnTo>
                  <a:pt x="3016782" y="475341"/>
                </a:lnTo>
                <a:cubicBezTo>
                  <a:pt x="3021668" y="475952"/>
                  <a:pt x="3024107" y="478395"/>
                  <a:pt x="3024107" y="482666"/>
                </a:cubicBezTo>
                <a:lnTo>
                  <a:pt x="3024108" y="497318"/>
                </a:lnTo>
                <a:cubicBezTo>
                  <a:pt x="3021666" y="505865"/>
                  <a:pt x="3019835" y="512579"/>
                  <a:pt x="3018614" y="517464"/>
                </a:cubicBezTo>
                <a:lnTo>
                  <a:pt x="3018074" y="520165"/>
                </a:lnTo>
                <a:lnTo>
                  <a:pt x="3019841" y="520165"/>
                </a:lnTo>
                <a:cubicBezTo>
                  <a:pt x="3024727" y="520776"/>
                  <a:pt x="3027166" y="523218"/>
                  <a:pt x="3027166" y="527490"/>
                </a:cubicBezTo>
                <a:lnTo>
                  <a:pt x="3027166" y="541769"/>
                </a:lnTo>
                <a:lnTo>
                  <a:pt x="3035389" y="541769"/>
                </a:lnTo>
                <a:lnTo>
                  <a:pt x="3035388" y="534445"/>
                </a:lnTo>
                <a:cubicBezTo>
                  <a:pt x="3025621" y="523456"/>
                  <a:pt x="3020739" y="517353"/>
                  <a:pt x="3020739" y="516131"/>
                </a:cubicBezTo>
                <a:cubicBezTo>
                  <a:pt x="3021350" y="511246"/>
                  <a:pt x="3023789" y="508807"/>
                  <a:pt x="3028063" y="508807"/>
                </a:cubicBezTo>
                <a:cubicBezTo>
                  <a:pt x="3050041" y="521625"/>
                  <a:pt x="3062248" y="535056"/>
                  <a:pt x="3064691" y="549095"/>
                </a:cubicBezTo>
                <a:cubicBezTo>
                  <a:pt x="3074458" y="551537"/>
                  <a:pt x="3083004" y="552759"/>
                  <a:pt x="3090329" y="552759"/>
                </a:cubicBezTo>
                <a:lnTo>
                  <a:pt x="3090329" y="571072"/>
                </a:lnTo>
                <a:lnTo>
                  <a:pt x="3086668" y="571073"/>
                </a:lnTo>
                <a:lnTo>
                  <a:pt x="3075679" y="563748"/>
                </a:lnTo>
                <a:cubicBezTo>
                  <a:pt x="3073236" y="580840"/>
                  <a:pt x="3072015" y="590607"/>
                  <a:pt x="3072015" y="593047"/>
                </a:cubicBezTo>
                <a:cubicBezTo>
                  <a:pt x="3076897" y="595489"/>
                  <a:pt x="3080561" y="596711"/>
                  <a:pt x="3083004" y="596710"/>
                </a:cubicBezTo>
                <a:lnTo>
                  <a:pt x="3090329" y="593047"/>
                </a:lnTo>
                <a:cubicBezTo>
                  <a:pt x="3094604" y="595490"/>
                  <a:pt x="3099486" y="596710"/>
                  <a:pt x="3104982" y="596711"/>
                </a:cubicBezTo>
                <a:cubicBezTo>
                  <a:pt x="3117189" y="589997"/>
                  <a:pt x="3123295" y="585110"/>
                  <a:pt x="3123295" y="582061"/>
                </a:cubicBezTo>
                <a:lnTo>
                  <a:pt x="3123295" y="556419"/>
                </a:lnTo>
                <a:cubicBezTo>
                  <a:pt x="3108643" y="539328"/>
                  <a:pt x="3101318" y="529560"/>
                  <a:pt x="3101318" y="527121"/>
                </a:cubicBezTo>
                <a:lnTo>
                  <a:pt x="3108642" y="523456"/>
                </a:lnTo>
                <a:lnTo>
                  <a:pt x="3148933" y="549095"/>
                </a:lnTo>
                <a:cubicBezTo>
                  <a:pt x="3161141" y="571683"/>
                  <a:pt x="3167247" y="587553"/>
                  <a:pt x="3167248" y="596710"/>
                </a:cubicBezTo>
                <a:lnTo>
                  <a:pt x="3174571" y="600375"/>
                </a:lnTo>
                <a:lnTo>
                  <a:pt x="3192886" y="596710"/>
                </a:lnTo>
                <a:cubicBezTo>
                  <a:pt x="3214252" y="625402"/>
                  <a:pt x="3231344" y="646158"/>
                  <a:pt x="3244165" y="658976"/>
                </a:cubicBezTo>
                <a:cubicBezTo>
                  <a:pt x="3244165" y="664472"/>
                  <a:pt x="3242944" y="669354"/>
                  <a:pt x="3240501" y="673629"/>
                </a:cubicBezTo>
                <a:cubicBezTo>
                  <a:pt x="3240501" y="679122"/>
                  <a:pt x="3250268" y="690110"/>
                  <a:pt x="3269803" y="706592"/>
                </a:cubicBezTo>
                <a:lnTo>
                  <a:pt x="3266139" y="713920"/>
                </a:lnTo>
                <a:cubicBezTo>
                  <a:pt x="3274075" y="713920"/>
                  <a:pt x="3278961" y="726127"/>
                  <a:pt x="3280792" y="750548"/>
                </a:cubicBezTo>
                <a:lnTo>
                  <a:pt x="3295442" y="761532"/>
                </a:lnTo>
                <a:lnTo>
                  <a:pt x="3299106" y="761532"/>
                </a:lnTo>
                <a:lnTo>
                  <a:pt x="3310095" y="754208"/>
                </a:lnTo>
                <a:lnTo>
                  <a:pt x="3313755" y="754208"/>
                </a:lnTo>
                <a:lnTo>
                  <a:pt x="3319803" y="760255"/>
                </a:lnTo>
                <a:lnTo>
                  <a:pt x="3355762" y="783137"/>
                </a:lnTo>
                <a:cubicBezTo>
                  <a:pt x="3367968" y="805725"/>
                  <a:pt x="3374075" y="821596"/>
                  <a:pt x="3374075" y="830752"/>
                </a:cubicBezTo>
                <a:lnTo>
                  <a:pt x="3381400" y="834417"/>
                </a:lnTo>
                <a:lnTo>
                  <a:pt x="3399713" y="830752"/>
                </a:lnTo>
                <a:cubicBezTo>
                  <a:pt x="3421081" y="859445"/>
                  <a:pt x="3438173" y="880201"/>
                  <a:pt x="3450993" y="893018"/>
                </a:cubicBezTo>
                <a:cubicBezTo>
                  <a:pt x="3450993" y="898514"/>
                  <a:pt x="3449772" y="903396"/>
                  <a:pt x="3447329" y="907671"/>
                </a:cubicBezTo>
                <a:cubicBezTo>
                  <a:pt x="3447329" y="913164"/>
                  <a:pt x="3457097" y="924152"/>
                  <a:pt x="3476632" y="940634"/>
                </a:cubicBezTo>
                <a:lnTo>
                  <a:pt x="3472968" y="947962"/>
                </a:lnTo>
                <a:cubicBezTo>
                  <a:pt x="3480902" y="947961"/>
                  <a:pt x="3485788" y="960169"/>
                  <a:pt x="3487620" y="984589"/>
                </a:cubicBezTo>
                <a:lnTo>
                  <a:pt x="3502270" y="995574"/>
                </a:lnTo>
                <a:lnTo>
                  <a:pt x="3505934" y="995574"/>
                </a:lnTo>
                <a:lnTo>
                  <a:pt x="3516923" y="988250"/>
                </a:lnTo>
                <a:lnTo>
                  <a:pt x="3520584" y="988249"/>
                </a:lnTo>
                <a:cubicBezTo>
                  <a:pt x="3525469" y="988861"/>
                  <a:pt x="3527909" y="991303"/>
                  <a:pt x="3527908" y="995574"/>
                </a:cubicBezTo>
                <a:lnTo>
                  <a:pt x="3527908" y="1010227"/>
                </a:lnTo>
                <a:cubicBezTo>
                  <a:pt x="3523026" y="1027319"/>
                  <a:pt x="3520583" y="1037087"/>
                  <a:pt x="3520584" y="1039530"/>
                </a:cubicBezTo>
                <a:cubicBezTo>
                  <a:pt x="3520584" y="1056011"/>
                  <a:pt x="3531573" y="1071882"/>
                  <a:pt x="3553550" y="1087146"/>
                </a:cubicBezTo>
                <a:cubicBezTo>
                  <a:pt x="3555382" y="1093859"/>
                  <a:pt x="3557821" y="1108508"/>
                  <a:pt x="3560874" y="1131097"/>
                </a:cubicBezTo>
                <a:cubicBezTo>
                  <a:pt x="3559959" y="1136897"/>
                  <a:pt x="3557059" y="1143154"/>
                  <a:pt x="3552175" y="1149869"/>
                </a:cubicBezTo>
                <a:lnTo>
                  <a:pt x="3545118" y="1157239"/>
                </a:lnTo>
                <a:lnTo>
                  <a:pt x="3563717" y="1174676"/>
                </a:lnTo>
                <a:lnTo>
                  <a:pt x="3560053" y="1182004"/>
                </a:lnTo>
                <a:cubicBezTo>
                  <a:pt x="3567989" y="1182004"/>
                  <a:pt x="3572875" y="1194210"/>
                  <a:pt x="3574706" y="1218631"/>
                </a:cubicBezTo>
                <a:lnTo>
                  <a:pt x="3589356" y="1229616"/>
                </a:lnTo>
                <a:lnTo>
                  <a:pt x="3593020" y="1229616"/>
                </a:lnTo>
                <a:lnTo>
                  <a:pt x="3604009" y="1222291"/>
                </a:lnTo>
                <a:lnTo>
                  <a:pt x="3607670" y="1222291"/>
                </a:lnTo>
                <a:cubicBezTo>
                  <a:pt x="3612555" y="1222902"/>
                  <a:pt x="3614994" y="1225344"/>
                  <a:pt x="3614994" y="1229616"/>
                </a:cubicBezTo>
                <a:lnTo>
                  <a:pt x="3614994" y="1244269"/>
                </a:lnTo>
                <a:cubicBezTo>
                  <a:pt x="3610112" y="1261361"/>
                  <a:pt x="3607669" y="1271129"/>
                  <a:pt x="3607670" y="1273572"/>
                </a:cubicBezTo>
                <a:cubicBezTo>
                  <a:pt x="3607669" y="1281812"/>
                  <a:pt x="3610417" y="1289901"/>
                  <a:pt x="3615911" y="1297836"/>
                </a:cubicBezTo>
                <a:lnTo>
                  <a:pt x="3623673" y="1305167"/>
                </a:lnTo>
                <a:lnTo>
                  <a:pt x="3633284" y="1300483"/>
                </a:lnTo>
                <a:lnTo>
                  <a:pt x="3644782" y="1320036"/>
                </a:lnTo>
                <a:lnTo>
                  <a:pt x="3632302" y="1307742"/>
                </a:lnTo>
                <a:lnTo>
                  <a:pt x="3627386" y="1308674"/>
                </a:lnTo>
                <a:lnTo>
                  <a:pt x="3640635" y="1321188"/>
                </a:lnTo>
                <a:lnTo>
                  <a:pt x="3641510" y="1325557"/>
                </a:lnTo>
                <a:lnTo>
                  <a:pt x="3644859" y="1324226"/>
                </a:lnTo>
                <a:lnTo>
                  <a:pt x="3645306" y="1320926"/>
                </a:lnTo>
                <a:lnTo>
                  <a:pt x="3666340" y="1356698"/>
                </a:lnTo>
                <a:lnTo>
                  <a:pt x="3680857" y="1358661"/>
                </a:lnTo>
                <a:cubicBezTo>
                  <a:pt x="3681347" y="1355033"/>
                  <a:pt x="3685469" y="1351893"/>
                  <a:pt x="3693218" y="1349247"/>
                </a:cubicBezTo>
                <a:lnTo>
                  <a:pt x="3704108" y="1350719"/>
                </a:lnTo>
                <a:cubicBezTo>
                  <a:pt x="3713689" y="1361872"/>
                  <a:pt x="3719082" y="1367528"/>
                  <a:pt x="3720293" y="1367692"/>
                </a:cubicBezTo>
                <a:lnTo>
                  <a:pt x="3738441" y="1370147"/>
                </a:lnTo>
                <a:lnTo>
                  <a:pt x="3739423" y="1362888"/>
                </a:lnTo>
                <a:cubicBezTo>
                  <a:pt x="3731217" y="1350689"/>
                  <a:pt x="3727197" y="1343986"/>
                  <a:pt x="3727360" y="1342776"/>
                </a:cubicBezTo>
                <a:cubicBezTo>
                  <a:pt x="3728620" y="1338016"/>
                  <a:pt x="3731365" y="1335926"/>
                  <a:pt x="3735600" y="1336499"/>
                </a:cubicBezTo>
                <a:cubicBezTo>
                  <a:pt x="3755662" y="1352146"/>
                  <a:pt x="3765958" y="1367093"/>
                  <a:pt x="3766498" y="1381332"/>
                </a:cubicBezTo>
                <a:cubicBezTo>
                  <a:pt x="3775849" y="1385062"/>
                  <a:pt x="3784155" y="1387418"/>
                  <a:pt x="3791413" y="1388400"/>
                </a:cubicBezTo>
                <a:lnTo>
                  <a:pt x="3788959" y="1406548"/>
                </a:lnTo>
                <a:lnTo>
                  <a:pt x="3785331" y="1406057"/>
                </a:lnTo>
                <a:lnTo>
                  <a:pt x="3775424" y="1397325"/>
                </a:lnTo>
                <a:cubicBezTo>
                  <a:pt x="3770712" y="1413937"/>
                  <a:pt x="3768193" y="1423452"/>
                  <a:pt x="3767866" y="1425869"/>
                </a:cubicBezTo>
                <a:cubicBezTo>
                  <a:pt x="3772376" y="1428944"/>
                  <a:pt x="3775843" y="1430645"/>
                  <a:pt x="3778264" y="1430973"/>
                </a:cubicBezTo>
                <a:lnTo>
                  <a:pt x="3786014" y="1428323"/>
                </a:lnTo>
                <a:cubicBezTo>
                  <a:pt x="3789923" y="1431317"/>
                  <a:pt x="3794597" y="1433182"/>
                  <a:pt x="3800043" y="1433918"/>
                </a:cubicBezTo>
                <a:cubicBezTo>
                  <a:pt x="3813039" y="1428901"/>
                  <a:pt x="3819746" y="1424878"/>
                  <a:pt x="3820155" y="1421856"/>
                </a:cubicBezTo>
                <a:lnTo>
                  <a:pt x="3823591" y="1396445"/>
                </a:lnTo>
                <a:cubicBezTo>
                  <a:pt x="3811362" y="1377544"/>
                  <a:pt x="3805413" y="1366883"/>
                  <a:pt x="3805740" y="1364465"/>
                </a:cubicBezTo>
                <a:lnTo>
                  <a:pt x="3813489" y="1361816"/>
                </a:lnTo>
                <a:lnTo>
                  <a:pt x="3849981" y="1392624"/>
                </a:lnTo>
                <a:cubicBezTo>
                  <a:pt x="3859049" y="1416644"/>
                  <a:pt x="3862974" y="1433190"/>
                  <a:pt x="3861747" y="1442264"/>
                </a:cubicBezTo>
                <a:lnTo>
                  <a:pt x="3868514" y="1446876"/>
                </a:lnTo>
                <a:lnTo>
                  <a:pt x="3887154" y="1445700"/>
                </a:lnTo>
                <a:cubicBezTo>
                  <a:pt x="3904482" y="1476997"/>
                  <a:pt x="3918639" y="1499857"/>
                  <a:pt x="3929625" y="1514277"/>
                </a:cubicBezTo>
                <a:cubicBezTo>
                  <a:pt x="3928888" y="1519724"/>
                  <a:pt x="3927024" y="1524398"/>
                  <a:pt x="3924030" y="1528307"/>
                </a:cubicBezTo>
                <a:cubicBezTo>
                  <a:pt x="3923294" y="1533749"/>
                  <a:pt x="3931501" y="1545948"/>
                  <a:pt x="3948651" y="1564900"/>
                </a:cubicBezTo>
                <a:lnTo>
                  <a:pt x="3944038" y="1571671"/>
                </a:lnTo>
                <a:cubicBezTo>
                  <a:pt x="3951901" y="1572734"/>
                  <a:pt x="3955106" y="1585485"/>
                  <a:pt x="3953649" y="1609931"/>
                </a:cubicBezTo>
                <a:lnTo>
                  <a:pt x="3966694" y="1622780"/>
                </a:lnTo>
                <a:lnTo>
                  <a:pt x="3970325" y="1623272"/>
                </a:lnTo>
                <a:lnTo>
                  <a:pt x="3982196" y="1617486"/>
                </a:lnTo>
                <a:lnTo>
                  <a:pt x="3985824" y="1617976"/>
                </a:lnTo>
                <a:cubicBezTo>
                  <a:pt x="3990583" y="1619236"/>
                  <a:pt x="3992673" y="1621984"/>
                  <a:pt x="3992101" y="1626217"/>
                </a:cubicBezTo>
                <a:lnTo>
                  <a:pt x="3990137" y="1640738"/>
                </a:lnTo>
                <a:cubicBezTo>
                  <a:pt x="3983008" y="1657021"/>
                  <a:pt x="3979279" y="1666374"/>
                  <a:pt x="3978951" y="1668794"/>
                </a:cubicBezTo>
                <a:cubicBezTo>
                  <a:pt x="3976742" y="1685127"/>
                  <a:pt x="3985504" y="1702327"/>
                  <a:pt x="4005238" y="1720398"/>
                </a:cubicBezTo>
                <a:cubicBezTo>
                  <a:pt x="4006154" y="1727297"/>
                  <a:pt x="4006607" y="1742142"/>
                  <a:pt x="4006606" y="1764936"/>
                </a:cubicBezTo>
                <a:cubicBezTo>
                  <a:pt x="4003236" y="1776185"/>
                  <a:pt x="3991756" y="1788183"/>
                  <a:pt x="3972167" y="1800935"/>
                </a:cubicBezTo>
                <a:cubicBezTo>
                  <a:pt x="3959870" y="1818985"/>
                  <a:pt x="3953232" y="1831638"/>
                  <a:pt x="3952251" y="1838897"/>
                </a:cubicBezTo>
                <a:lnTo>
                  <a:pt x="3954896" y="1846649"/>
                </a:lnTo>
                <a:cubicBezTo>
                  <a:pt x="3932020" y="1870043"/>
                  <a:pt x="3919394" y="1890510"/>
                  <a:pt x="3917022" y="1908053"/>
                </a:cubicBezTo>
                <a:cubicBezTo>
                  <a:pt x="3909764" y="1907071"/>
                  <a:pt x="3894717" y="1927215"/>
                  <a:pt x="3871889" y="1968478"/>
                </a:cubicBezTo>
                <a:lnTo>
                  <a:pt x="3864139" y="1971127"/>
                </a:lnTo>
                <a:cubicBezTo>
                  <a:pt x="3862292" y="1966565"/>
                  <a:pt x="3861903" y="1960352"/>
                  <a:pt x="3862966" y="1952489"/>
                </a:cubicBezTo>
                <a:lnTo>
                  <a:pt x="3852076" y="1951016"/>
                </a:lnTo>
                <a:cubicBezTo>
                  <a:pt x="3851217" y="1957369"/>
                  <a:pt x="3847092" y="1962817"/>
                  <a:pt x="3839700" y="1967361"/>
                </a:cubicBezTo>
                <a:lnTo>
                  <a:pt x="3832050" y="1969975"/>
                </a:lnTo>
                <a:lnTo>
                  <a:pt x="3832069" y="1970573"/>
                </a:lnTo>
                <a:cubicBezTo>
                  <a:pt x="3824810" y="1969591"/>
                  <a:pt x="3820197" y="1976359"/>
                  <a:pt x="3818234" y="1990876"/>
                </a:cubicBezTo>
                <a:lnTo>
                  <a:pt x="3807344" y="1989403"/>
                </a:lnTo>
                <a:lnTo>
                  <a:pt x="3811636" y="1976951"/>
                </a:lnTo>
                <a:lnTo>
                  <a:pt x="3807731" y="1978285"/>
                </a:lnTo>
                <a:cubicBezTo>
                  <a:pt x="3801885" y="1987349"/>
                  <a:pt x="3795005" y="1993810"/>
                  <a:pt x="3787091" y="1997667"/>
                </a:cubicBezTo>
                <a:lnTo>
                  <a:pt x="3769588" y="2000120"/>
                </a:lnTo>
                <a:lnTo>
                  <a:pt x="3768593" y="2002643"/>
                </a:lnTo>
                <a:cubicBezTo>
                  <a:pt x="3764964" y="2002152"/>
                  <a:pt x="3759387" y="2006942"/>
                  <a:pt x="3751865" y="2017013"/>
                </a:cubicBezTo>
                <a:lnTo>
                  <a:pt x="3750392" y="2019401"/>
                </a:lnTo>
                <a:lnTo>
                  <a:pt x="3735717" y="2046160"/>
                </a:lnTo>
                <a:lnTo>
                  <a:pt x="3731719" y="2049676"/>
                </a:lnTo>
                <a:lnTo>
                  <a:pt x="3723460" y="2063068"/>
                </a:lnTo>
                <a:lnTo>
                  <a:pt x="3715710" y="2065717"/>
                </a:lnTo>
                <a:lnTo>
                  <a:pt x="3715593" y="2063855"/>
                </a:lnTo>
                <a:lnTo>
                  <a:pt x="3701107" y="2076592"/>
                </a:lnTo>
                <a:cubicBezTo>
                  <a:pt x="3693226" y="2084766"/>
                  <a:pt x="3688999" y="2090971"/>
                  <a:pt x="3688426" y="2095205"/>
                </a:cubicBezTo>
                <a:lnTo>
                  <a:pt x="3684008" y="2127874"/>
                </a:lnTo>
                <a:lnTo>
                  <a:pt x="3683936" y="2127950"/>
                </a:lnTo>
                <a:lnTo>
                  <a:pt x="3688726" y="2128597"/>
                </a:lnTo>
                <a:cubicBezTo>
                  <a:pt x="3688071" y="2133434"/>
                  <a:pt x="3685323" y="2135528"/>
                  <a:pt x="3680485" y="2134874"/>
                </a:cubicBezTo>
                <a:lnTo>
                  <a:pt x="3681004" y="2131032"/>
                </a:lnTo>
                <a:lnTo>
                  <a:pt x="3651692" y="2161850"/>
                </a:lnTo>
                <a:cubicBezTo>
                  <a:pt x="3639968" y="2175664"/>
                  <a:pt x="3627290" y="2191967"/>
                  <a:pt x="3613659" y="2210761"/>
                </a:cubicBezTo>
                <a:lnTo>
                  <a:pt x="3570078" y="2241645"/>
                </a:lnTo>
                <a:lnTo>
                  <a:pt x="3565299" y="2248657"/>
                </a:lnTo>
                <a:lnTo>
                  <a:pt x="3566502" y="2252177"/>
                </a:lnTo>
                <a:lnTo>
                  <a:pt x="3593838" y="2259218"/>
                </a:lnTo>
                <a:lnTo>
                  <a:pt x="3611902" y="2275571"/>
                </a:lnTo>
                <a:lnTo>
                  <a:pt x="3621070" y="2259898"/>
                </a:lnTo>
                <a:cubicBezTo>
                  <a:pt x="3626563" y="2255713"/>
                  <a:pt x="3633545" y="2254193"/>
                  <a:pt x="3642014" y="2255338"/>
                </a:cubicBezTo>
                <a:cubicBezTo>
                  <a:pt x="3646955" y="2246151"/>
                  <a:pt x="3651237" y="2241799"/>
                  <a:pt x="3654868" y="2242290"/>
                </a:cubicBezTo>
                <a:lnTo>
                  <a:pt x="3665758" y="2243763"/>
                </a:lnTo>
                <a:lnTo>
                  <a:pt x="3630338" y="2287022"/>
                </a:lnTo>
                <a:lnTo>
                  <a:pt x="3621557" y="2284311"/>
                </a:lnTo>
                <a:lnTo>
                  <a:pt x="3637334" y="2298593"/>
                </a:lnTo>
                <a:cubicBezTo>
                  <a:pt x="3655037" y="2313245"/>
                  <a:pt x="3675945" y="2329422"/>
                  <a:pt x="3700058" y="2347125"/>
                </a:cubicBezTo>
                <a:cubicBezTo>
                  <a:pt x="3700058" y="2350175"/>
                  <a:pt x="3704940" y="2359942"/>
                  <a:pt x="3714711" y="2376427"/>
                </a:cubicBezTo>
                <a:cubicBezTo>
                  <a:pt x="3709825" y="2378867"/>
                  <a:pt x="3706162" y="2380088"/>
                  <a:pt x="3703723" y="2380088"/>
                </a:cubicBezTo>
                <a:cubicBezTo>
                  <a:pt x="3703723" y="2396569"/>
                  <a:pt x="3709825" y="2413665"/>
                  <a:pt x="3722036" y="2431368"/>
                </a:cubicBezTo>
                <a:cubicBezTo>
                  <a:pt x="3722036" y="2435639"/>
                  <a:pt x="3726918" y="2444185"/>
                  <a:pt x="3736685" y="2457006"/>
                </a:cubicBezTo>
                <a:cubicBezTo>
                  <a:pt x="3736685" y="2466774"/>
                  <a:pt x="3737906" y="2476541"/>
                  <a:pt x="3740349" y="2486308"/>
                </a:cubicBezTo>
                <a:lnTo>
                  <a:pt x="3729361" y="2504622"/>
                </a:lnTo>
                <a:lnTo>
                  <a:pt x="3729361" y="2508283"/>
                </a:lnTo>
                <a:cubicBezTo>
                  <a:pt x="3729361" y="2515000"/>
                  <a:pt x="3731803" y="2522325"/>
                  <a:pt x="3736685" y="2530260"/>
                </a:cubicBezTo>
                <a:lnTo>
                  <a:pt x="3731853" y="2538387"/>
                </a:lnTo>
                <a:lnTo>
                  <a:pt x="3787144" y="2581167"/>
                </a:lnTo>
                <a:cubicBezTo>
                  <a:pt x="3787144" y="2584217"/>
                  <a:pt x="3792026" y="2593984"/>
                  <a:pt x="3801797" y="2610469"/>
                </a:cubicBezTo>
                <a:cubicBezTo>
                  <a:pt x="3796911" y="2612908"/>
                  <a:pt x="3793248" y="2614130"/>
                  <a:pt x="3790808" y="2614130"/>
                </a:cubicBezTo>
                <a:cubicBezTo>
                  <a:pt x="3790808" y="2630611"/>
                  <a:pt x="3796911" y="2647707"/>
                  <a:pt x="3809122" y="2665410"/>
                </a:cubicBezTo>
                <a:cubicBezTo>
                  <a:pt x="3809122" y="2669681"/>
                  <a:pt x="3814004" y="2678228"/>
                  <a:pt x="3823771" y="2691048"/>
                </a:cubicBezTo>
                <a:cubicBezTo>
                  <a:pt x="3823771" y="2700816"/>
                  <a:pt x="3824992" y="2710583"/>
                  <a:pt x="3827435" y="2720351"/>
                </a:cubicBezTo>
                <a:lnTo>
                  <a:pt x="3816447" y="2738664"/>
                </a:lnTo>
                <a:lnTo>
                  <a:pt x="3816446" y="2742324"/>
                </a:lnTo>
                <a:cubicBezTo>
                  <a:pt x="3816447" y="2749042"/>
                  <a:pt x="3818889" y="2756366"/>
                  <a:pt x="3823771" y="2764302"/>
                </a:cubicBezTo>
                <a:cubicBezTo>
                  <a:pt x="3823771" y="2771016"/>
                  <a:pt x="3810340" y="2786891"/>
                  <a:pt x="3783483" y="2811918"/>
                </a:cubicBezTo>
                <a:cubicBezTo>
                  <a:pt x="3783484" y="2816800"/>
                  <a:pt x="3777377" y="2829010"/>
                  <a:pt x="3765170" y="2848545"/>
                </a:cubicBezTo>
                <a:cubicBezTo>
                  <a:pt x="3760284" y="2846102"/>
                  <a:pt x="3756621" y="2844881"/>
                  <a:pt x="3754181" y="2844881"/>
                </a:cubicBezTo>
                <a:lnTo>
                  <a:pt x="3757842" y="2819243"/>
                </a:lnTo>
                <a:lnTo>
                  <a:pt x="3754181" y="2804594"/>
                </a:lnTo>
                <a:cubicBezTo>
                  <a:pt x="3756621" y="2794826"/>
                  <a:pt x="3757842" y="2786280"/>
                  <a:pt x="3757842" y="2778951"/>
                </a:cubicBezTo>
                <a:lnTo>
                  <a:pt x="3750517" y="2778951"/>
                </a:lnTo>
                <a:lnTo>
                  <a:pt x="3743192" y="2811918"/>
                </a:lnTo>
                <a:lnTo>
                  <a:pt x="3746853" y="2819243"/>
                </a:lnTo>
                <a:lnTo>
                  <a:pt x="3738033" y="2857473"/>
                </a:lnTo>
                <a:lnTo>
                  <a:pt x="3744356" y="2856771"/>
                </a:lnTo>
                <a:cubicBezTo>
                  <a:pt x="3760361" y="2861400"/>
                  <a:pt x="3773508" y="2864410"/>
                  <a:pt x="3783793" y="2865801"/>
                </a:cubicBezTo>
                <a:lnTo>
                  <a:pt x="3809200" y="2869238"/>
                </a:lnTo>
                <a:cubicBezTo>
                  <a:pt x="3817064" y="2870302"/>
                  <a:pt x="3826024" y="2867816"/>
                  <a:pt x="3836079" y="2861785"/>
                </a:cubicBezTo>
                <a:lnTo>
                  <a:pt x="3850600" y="2863749"/>
                </a:lnTo>
                <a:cubicBezTo>
                  <a:pt x="3849536" y="2871612"/>
                  <a:pt x="3862025" y="2879464"/>
                  <a:pt x="3888070" y="2887296"/>
                </a:cubicBezTo>
                <a:cubicBezTo>
                  <a:pt x="3907345" y="2913313"/>
                  <a:pt x="3938504" y="2947097"/>
                  <a:pt x="3981549" y="2988647"/>
                </a:cubicBezTo>
                <a:cubicBezTo>
                  <a:pt x="3981142" y="2991669"/>
                  <a:pt x="3984669" y="3002003"/>
                  <a:pt x="3992143" y="3019649"/>
                </a:cubicBezTo>
                <a:cubicBezTo>
                  <a:pt x="3986975" y="3021411"/>
                  <a:pt x="3983179" y="3022130"/>
                  <a:pt x="3980762" y="3021804"/>
                </a:cubicBezTo>
                <a:cubicBezTo>
                  <a:pt x="3978553" y="3038137"/>
                  <a:pt x="3982311" y="3055895"/>
                  <a:pt x="3992038" y="3075075"/>
                </a:cubicBezTo>
                <a:cubicBezTo>
                  <a:pt x="3991465" y="3079309"/>
                  <a:pt x="3995158" y="3088432"/>
                  <a:pt x="4003118" y="3102446"/>
                </a:cubicBezTo>
                <a:cubicBezTo>
                  <a:pt x="4001809" y="3112125"/>
                  <a:pt x="4001710" y="3121968"/>
                  <a:pt x="4002822" y="3131975"/>
                </a:cubicBezTo>
                <a:lnTo>
                  <a:pt x="3989478" y="3148650"/>
                </a:lnTo>
                <a:lnTo>
                  <a:pt x="3988988" y="3152278"/>
                </a:lnTo>
                <a:cubicBezTo>
                  <a:pt x="3988087" y="3158935"/>
                  <a:pt x="3989526" y="3166521"/>
                  <a:pt x="3993300" y="3175039"/>
                </a:cubicBezTo>
                <a:cubicBezTo>
                  <a:pt x="3992400" y="3181693"/>
                  <a:pt x="3976963" y="3195623"/>
                  <a:pt x="3946995" y="3216826"/>
                </a:cubicBezTo>
                <a:cubicBezTo>
                  <a:pt x="3946340" y="3221664"/>
                  <a:pt x="3938652" y="3232945"/>
                  <a:pt x="3923937" y="3250668"/>
                </a:cubicBezTo>
                <a:cubicBezTo>
                  <a:pt x="3919423" y="3247592"/>
                  <a:pt x="3915955" y="3245891"/>
                  <a:pt x="3913538" y="3245564"/>
                </a:cubicBezTo>
                <a:lnTo>
                  <a:pt x="3920602" y="3220647"/>
                </a:lnTo>
                <a:lnTo>
                  <a:pt x="3918938" y="3205640"/>
                </a:lnTo>
                <a:cubicBezTo>
                  <a:pt x="3922664" y="3196287"/>
                  <a:pt x="3925020" y="3187982"/>
                  <a:pt x="3926003" y="3180720"/>
                </a:cubicBezTo>
                <a:lnTo>
                  <a:pt x="3918744" y="3179738"/>
                </a:lnTo>
                <a:lnTo>
                  <a:pt x="3907066" y="3211426"/>
                </a:lnTo>
                <a:lnTo>
                  <a:pt x="3909713" y="3219174"/>
                </a:lnTo>
                <a:cubicBezTo>
                  <a:pt x="3900163" y="3235130"/>
                  <a:pt x="3894407" y="3250371"/>
                  <a:pt x="3892445" y="3264888"/>
                </a:cubicBezTo>
                <a:cubicBezTo>
                  <a:pt x="3889826" y="3284247"/>
                  <a:pt x="3887924" y="3307397"/>
                  <a:pt x="3886744" y="3334345"/>
                </a:cubicBezTo>
                <a:cubicBezTo>
                  <a:pt x="3857140" y="3439374"/>
                  <a:pt x="3836531" y="3500652"/>
                  <a:pt x="3824920" y="3518178"/>
                </a:cubicBezTo>
                <a:cubicBezTo>
                  <a:pt x="3808521" y="3530129"/>
                  <a:pt x="3798969" y="3546085"/>
                  <a:pt x="3796269" y="3566049"/>
                </a:cubicBezTo>
                <a:cubicBezTo>
                  <a:pt x="3793245" y="3565640"/>
                  <a:pt x="3786931" y="3575875"/>
                  <a:pt x="3777333" y="3596751"/>
                </a:cubicBezTo>
                <a:cubicBezTo>
                  <a:pt x="3760116" y="3614751"/>
                  <a:pt x="3740167" y="3625607"/>
                  <a:pt x="3717487" y="3629315"/>
                </a:cubicBezTo>
                <a:cubicBezTo>
                  <a:pt x="3692027" y="3653592"/>
                  <a:pt x="3674401" y="3674615"/>
                  <a:pt x="3664606" y="3692386"/>
                </a:cubicBezTo>
                <a:lnTo>
                  <a:pt x="3644985" y="3700822"/>
                </a:lnTo>
                <a:lnTo>
                  <a:pt x="3645475" y="3697194"/>
                </a:lnTo>
                <a:cubicBezTo>
                  <a:pt x="3651867" y="3686353"/>
                  <a:pt x="3662890" y="3659507"/>
                  <a:pt x="3678542" y="3616656"/>
                </a:cubicBezTo>
                <a:lnTo>
                  <a:pt x="3654527" y="3641032"/>
                </a:lnTo>
                <a:lnTo>
                  <a:pt x="3647840" y="3660638"/>
                </a:lnTo>
                <a:cubicBezTo>
                  <a:pt x="3644816" y="3660229"/>
                  <a:pt x="3638502" y="3670464"/>
                  <a:pt x="3628904" y="3691340"/>
                </a:cubicBezTo>
                <a:cubicBezTo>
                  <a:pt x="3611687" y="3709341"/>
                  <a:pt x="3591738" y="3720196"/>
                  <a:pt x="3569059" y="3723904"/>
                </a:cubicBezTo>
                <a:lnTo>
                  <a:pt x="3554692" y="3739008"/>
                </a:lnTo>
                <a:lnTo>
                  <a:pt x="3549524" y="3750746"/>
                </a:lnTo>
                <a:lnTo>
                  <a:pt x="3539650" y="3754824"/>
                </a:lnTo>
                <a:lnTo>
                  <a:pt x="3536743" y="3757879"/>
                </a:lnTo>
                <a:cubicBezTo>
                  <a:pt x="3527929" y="3768392"/>
                  <a:pt x="3521074" y="3778089"/>
                  <a:pt x="3516176" y="3786976"/>
                </a:cubicBezTo>
                <a:lnTo>
                  <a:pt x="3504696" y="3791911"/>
                </a:lnTo>
                <a:lnTo>
                  <a:pt x="3494483" y="3802437"/>
                </a:lnTo>
                <a:cubicBezTo>
                  <a:pt x="3480928" y="3802452"/>
                  <a:pt x="3463628" y="3821058"/>
                  <a:pt x="3442582" y="3858252"/>
                </a:cubicBezTo>
                <a:cubicBezTo>
                  <a:pt x="3425869" y="3886174"/>
                  <a:pt x="3406868" y="3908247"/>
                  <a:pt x="3385579" y="3924465"/>
                </a:cubicBezTo>
                <a:lnTo>
                  <a:pt x="3385087" y="3928091"/>
                </a:lnTo>
                <a:cubicBezTo>
                  <a:pt x="3380832" y="3959550"/>
                  <a:pt x="3383544" y="3975933"/>
                  <a:pt x="3393223" y="3977241"/>
                </a:cubicBezTo>
                <a:lnTo>
                  <a:pt x="3392241" y="3984500"/>
                </a:lnTo>
                <a:cubicBezTo>
                  <a:pt x="3380598" y="3997712"/>
                  <a:pt x="3369937" y="4003662"/>
                  <a:pt x="3360258" y="4002353"/>
                </a:cubicBezTo>
                <a:cubicBezTo>
                  <a:pt x="3370302" y="3982765"/>
                  <a:pt x="3375893" y="3968739"/>
                  <a:pt x="3377039" y="3960270"/>
                </a:cubicBezTo>
                <a:lnTo>
                  <a:pt x="3377530" y="3956639"/>
                </a:lnTo>
                <a:cubicBezTo>
                  <a:pt x="3378020" y="3953011"/>
                  <a:pt x="3373672" y="3948726"/>
                  <a:pt x="3364485" y="3943786"/>
                </a:cubicBezTo>
                <a:cubicBezTo>
                  <a:pt x="3346941" y="3941413"/>
                  <a:pt x="3316786" y="3973066"/>
                  <a:pt x="3274024" y="4038738"/>
                </a:cubicBezTo>
                <a:lnTo>
                  <a:pt x="3281282" y="4039720"/>
                </a:lnTo>
                <a:lnTo>
                  <a:pt x="3299922" y="4038543"/>
                </a:lnTo>
                <a:cubicBezTo>
                  <a:pt x="3299594" y="4040964"/>
                  <a:pt x="3300642" y="4042338"/>
                  <a:pt x="3303062" y="4042665"/>
                </a:cubicBezTo>
                <a:cubicBezTo>
                  <a:pt x="3304371" y="4032986"/>
                  <a:pt x="3310190" y="4026382"/>
                  <a:pt x="3320525" y="4022850"/>
                </a:cubicBezTo>
                <a:lnTo>
                  <a:pt x="3331415" y="4024323"/>
                </a:lnTo>
                <a:cubicBezTo>
                  <a:pt x="3344725" y="4026123"/>
                  <a:pt x="3352539" y="4032109"/>
                  <a:pt x="3354858" y="4042280"/>
                </a:cubicBezTo>
                <a:cubicBezTo>
                  <a:pt x="3343165" y="4060411"/>
                  <a:pt x="3329759" y="4068454"/>
                  <a:pt x="3314634" y="4066409"/>
                </a:cubicBezTo>
                <a:lnTo>
                  <a:pt x="3296485" y="4063954"/>
                </a:lnTo>
                <a:lnTo>
                  <a:pt x="3295994" y="4067582"/>
                </a:lnTo>
                <a:cubicBezTo>
                  <a:pt x="3296697" y="4080615"/>
                  <a:pt x="3296925" y="4088036"/>
                  <a:pt x="3296680" y="4089853"/>
                </a:cubicBezTo>
                <a:cubicBezTo>
                  <a:pt x="3293277" y="4096783"/>
                  <a:pt x="3290366" y="4100087"/>
                  <a:pt x="3287948" y="4099760"/>
                </a:cubicBezTo>
                <a:cubicBezTo>
                  <a:pt x="3275571" y="4095621"/>
                  <a:pt x="3268476" y="4093429"/>
                  <a:pt x="3266660" y="4093183"/>
                </a:cubicBezTo>
                <a:cubicBezTo>
                  <a:pt x="3261217" y="4092447"/>
                  <a:pt x="3250229" y="4100817"/>
                  <a:pt x="3233695" y="4118294"/>
                </a:cubicBezTo>
                <a:cubicBezTo>
                  <a:pt x="3209509" y="4151367"/>
                  <a:pt x="3172490" y="4188250"/>
                  <a:pt x="3122631" y="4228940"/>
                </a:cubicBezTo>
                <a:cubicBezTo>
                  <a:pt x="3102093" y="4253267"/>
                  <a:pt x="3088197" y="4264938"/>
                  <a:pt x="3080935" y="4263955"/>
                </a:cubicBezTo>
                <a:lnTo>
                  <a:pt x="3079953" y="4271217"/>
                </a:lnTo>
                <a:cubicBezTo>
                  <a:pt x="3079903" y="4276137"/>
                  <a:pt x="3081997" y="4278885"/>
                  <a:pt x="3086233" y="4279458"/>
                </a:cubicBezTo>
                <a:lnTo>
                  <a:pt x="3113604" y="4268374"/>
                </a:lnTo>
                <a:lnTo>
                  <a:pt x="3116249" y="4276126"/>
                </a:lnTo>
                <a:lnTo>
                  <a:pt x="3115759" y="4279754"/>
                </a:lnTo>
                <a:lnTo>
                  <a:pt x="3111720" y="4281723"/>
                </a:lnTo>
                <a:lnTo>
                  <a:pt x="3105484" y="4291009"/>
                </a:lnTo>
                <a:lnTo>
                  <a:pt x="3113304" y="4297903"/>
                </a:lnTo>
                <a:lnTo>
                  <a:pt x="3112322" y="4305161"/>
                </a:lnTo>
                <a:lnTo>
                  <a:pt x="3087585" y="4331974"/>
                </a:lnTo>
                <a:lnTo>
                  <a:pt x="3098551" y="4342941"/>
                </a:lnTo>
                <a:lnTo>
                  <a:pt x="3098551" y="4346601"/>
                </a:lnTo>
                <a:lnTo>
                  <a:pt x="3095362" y="4348595"/>
                </a:lnTo>
                <a:lnTo>
                  <a:pt x="3094563" y="4354506"/>
                </a:lnTo>
                <a:lnTo>
                  <a:pt x="3091770" y="4350840"/>
                </a:lnTo>
                <a:lnTo>
                  <a:pt x="3069249" y="4364918"/>
                </a:lnTo>
                <a:cubicBezTo>
                  <a:pt x="3069249" y="4362476"/>
                  <a:pt x="3068028" y="4361254"/>
                  <a:pt x="3065585" y="4361254"/>
                </a:cubicBezTo>
                <a:lnTo>
                  <a:pt x="3073522" y="4343112"/>
                </a:lnTo>
                <a:lnTo>
                  <a:pt x="3061894" y="4350087"/>
                </a:lnTo>
                <a:lnTo>
                  <a:pt x="3062385" y="4346456"/>
                </a:lnTo>
                <a:cubicBezTo>
                  <a:pt x="3064021" y="4334360"/>
                  <a:pt x="3067260" y="4328636"/>
                  <a:pt x="3072098" y="4329290"/>
                </a:cubicBezTo>
                <a:lnTo>
                  <a:pt x="3069452" y="4321541"/>
                </a:lnTo>
                <a:lnTo>
                  <a:pt x="3070434" y="4314282"/>
                </a:lnTo>
                <a:lnTo>
                  <a:pt x="3088092" y="4320365"/>
                </a:lnTo>
                <a:lnTo>
                  <a:pt x="3092701" y="4313596"/>
                </a:lnTo>
                <a:lnTo>
                  <a:pt x="3090126" y="4311841"/>
                </a:lnTo>
                <a:lnTo>
                  <a:pt x="3086041" y="4316478"/>
                </a:lnTo>
                <a:lnTo>
                  <a:pt x="3079356" y="4304504"/>
                </a:lnTo>
                <a:lnTo>
                  <a:pt x="3072398" y="4299762"/>
                </a:lnTo>
                <a:cubicBezTo>
                  <a:pt x="3059364" y="4323257"/>
                  <a:pt x="3046183" y="4338723"/>
                  <a:pt x="3032856" y="4346160"/>
                </a:cubicBezTo>
                <a:cubicBezTo>
                  <a:pt x="3031875" y="4353419"/>
                  <a:pt x="3028963" y="4356722"/>
                  <a:pt x="3024125" y="4356068"/>
                </a:cubicBezTo>
                <a:lnTo>
                  <a:pt x="3006468" y="4349983"/>
                </a:lnTo>
                <a:lnTo>
                  <a:pt x="2984883" y="4372935"/>
                </a:lnTo>
                <a:lnTo>
                  <a:pt x="2987532" y="4380688"/>
                </a:lnTo>
                <a:lnTo>
                  <a:pt x="2985568" y="4395206"/>
                </a:lnTo>
                <a:lnTo>
                  <a:pt x="2972715" y="4408250"/>
                </a:lnTo>
                <a:lnTo>
                  <a:pt x="2970751" y="4422770"/>
                </a:lnTo>
                <a:lnTo>
                  <a:pt x="2971924" y="4441409"/>
                </a:lnTo>
                <a:lnTo>
                  <a:pt x="2979186" y="4442392"/>
                </a:lnTo>
                <a:cubicBezTo>
                  <a:pt x="2998170" y="4429557"/>
                  <a:pt x="3009256" y="4411347"/>
                  <a:pt x="3012448" y="4387752"/>
                </a:cubicBezTo>
                <a:cubicBezTo>
                  <a:pt x="3030613" y="4380968"/>
                  <a:pt x="3040227" y="4373645"/>
                  <a:pt x="3041291" y="4365782"/>
                </a:cubicBezTo>
                <a:lnTo>
                  <a:pt x="3049041" y="4363132"/>
                </a:lnTo>
                <a:cubicBezTo>
                  <a:pt x="3053801" y="4364392"/>
                  <a:pt x="3055893" y="4367140"/>
                  <a:pt x="3055320" y="4371376"/>
                </a:cubicBezTo>
                <a:lnTo>
                  <a:pt x="3054830" y="4375004"/>
                </a:lnTo>
                <a:cubicBezTo>
                  <a:pt x="3044067" y="4390795"/>
                  <a:pt x="3028306" y="4407144"/>
                  <a:pt x="3007539" y="4424049"/>
                </a:cubicBezTo>
                <a:lnTo>
                  <a:pt x="3006557" y="4431307"/>
                </a:lnTo>
                <a:cubicBezTo>
                  <a:pt x="3007768" y="4431471"/>
                  <a:pt x="3012768" y="4430918"/>
                  <a:pt x="3021565" y="4429643"/>
                </a:cubicBezTo>
                <a:cubicBezTo>
                  <a:pt x="3026079" y="4432719"/>
                  <a:pt x="3029543" y="4434416"/>
                  <a:pt x="3031963" y="4434744"/>
                </a:cubicBezTo>
                <a:lnTo>
                  <a:pt x="3029999" y="4449264"/>
                </a:lnTo>
                <a:cubicBezTo>
                  <a:pt x="3012309" y="4461654"/>
                  <a:pt x="3001157" y="4471235"/>
                  <a:pt x="2996544" y="4478002"/>
                </a:cubicBezTo>
                <a:cubicBezTo>
                  <a:pt x="2983199" y="4494679"/>
                  <a:pt x="2971720" y="4506679"/>
                  <a:pt x="2962106" y="4514003"/>
                </a:cubicBezTo>
                <a:cubicBezTo>
                  <a:pt x="2952851" y="4523224"/>
                  <a:pt x="2941144" y="4527800"/>
                  <a:pt x="2926986" y="4527733"/>
                </a:cubicBezTo>
                <a:cubicBezTo>
                  <a:pt x="2915097" y="4542757"/>
                  <a:pt x="2908786" y="4552991"/>
                  <a:pt x="2908050" y="4558439"/>
                </a:cubicBezTo>
                <a:lnTo>
                  <a:pt x="2909223" y="4577077"/>
                </a:lnTo>
                <a:cubicBezTo>
                  <a:pt x="2888506" y="4589058"/>
                  <a:pt x="2875261" y="4595891"/>
                  <a:pt x="2869490" y="4597576"/>
                </a:cubicBezTo>
                <a:lnTo>
                  <a:pt x="2870667" y="4616214"/>
                </a:lnTo>
                <a:cubicBezTo>
                  <a:pt x="2856504" y="4638938"/>
                  <a:pt x="2843978" y="4649565"/>
                  <a:pt x="2833088" y="4648092"/>
                </a:cubicBezTo>
                <a:lnTo>
                  <a:pt x="2835544" y="4629944"/>
                </a:lnTo>
                <a:cubicBezTo>
                  <a:pt x="2830705" y="4629290"/>
                  <a:pt x="2824391" y="4639524"/>
                  <a:pt x="2816608" y="4660646"/>
                </a:cubicBezTo>
                <a:lnTo>
                  <a:pt x="2808858" y="4663296"/>
                </a:lnTo>
                <a:lnTo>
                  <a:pt x="2801596" y="4662314"/>
                </a:lnTo>
                <a:lnTo>
                  <a:pt x="2802087" y="4658683"/>
                </a:lnTo>
                <a:lnTo>
                  <a:pt x="2828581" y="4599433"/>
                </a:lnTo>
                <a:cubicBezTo>
                  <a:pt x="2836170" y="4597996"/>
                  <a:pt x="2840780" y="4591227"/>
                  <a:pt x="2842416" y="4579127"/>
                </a:cubicBezTo>
                <a:lnTo>
                  <a:pt x="2841926" y="4579061"/>
                </a:lnTo>
                <a:lnTo>
                  <a:pt x="2828936" y="4592641"/>
                </a:lnTo>
                <a:lnTo>
                  <a:pt x="2828410" y="4593867"/>
                </a:lnTo>
                <a:lnTo>
                  <a:pt x="2826713" y="4594965"/>
                </a:lnTo>
                <a:lnTo>
                  <a:pt x="2813677" y="4608591"/>
                </a:lnTo>
                <a:lnTo>
                  <a:pt x="2792985" y="4616681"/>
                </a:lnTo>
                <a:lnTo>
                  <a:pt x="2791988" y="4624053"/>
                </a:lnTo>
                <a:lnTo>
                  <a:pt x="2771264" y="4632444"/>
                </a:lnTo>
                <a:lnTo>
                  <a:pt x="2764907" y="4641267"/>
                </a:lnTo>
                <a:cubicBezTo>
                  <a:pt x="2761751" y="4646384"/>
                  <a:pt x="2759989" y="4650304"/>
                  <a:pt x="2759621" y="4653027"/>
                </a:cubicBezTo>
                <a:lnTo>
                  <a:pt x="2760794" y="4671667"/>
                </a:lnTo>
                <a:cubicBezTo>
                  <a:pt x="2740077" y="4683647"/>
                  <a:pt x="2726832" y="4690479"/>
                  <a:pt x="2721061" y="4692164"/>
                </a:cubicBezTo>
                <a:lnTo>
                  <a:pt x="2722238" y="4710804"/>
                </a:lnTo>
                <a:lnTo>
                  <a:pt x="2716739" y="4717674"/>
                </a:lnTo>
                <a:lnTo>
                  <a:pt x="2728602" y="4737450"/>
                </a:lnTo>
                <a:lnTo>
                  <a:pt x="2720851" y="4740101"/>
                </a:lnTo>
                <a:lnTo>
                  <a:pt x="2713593" y="4739118"/>
                </a:lnTo>
                <a:lnTo>
                  <a:pt x="2708286" y="4728236"/>
                </a:lnTo>
                <a:lnTo>
                  <a:pt x="2702222" y="4735816"/>
                </a:lnTo>
                <a:cubicBezTo>
                  <a:pt x="2695958" y="4741129"/>
                  <a:pt x="2690104" y="4743418"/>
                  <a:pt x="2684659" y="4742682"/>
                </a:cubicBezTo>
                <a:lnTo>
                  <a:pt x="2687115" y="4724533"/>
                </a:lnTo>
                <a:cubicBezTo>
                  <a:pt x="2682277" y="4723879"/>
                  <a:pt x="2675962" y="4734114"/>
                  <a:pt x="2668179" y="4755235"/>
                </a:cubicBezTo>
                <a:lnTo>
                  <a:pt x="2660429" y="4757885"/>
                </a:lnTo>
                <a:lnTo>
                  <a:pt x="2653167" y="4756902"/>
                </a:lnTo>
                <a:lnTo>
                  <a:pt x="2653658" y="4753271"/>
                </a:lnTo>
                <a:lnTo>
                  <a:pt x="2675512" y="4704400"/>
                </a:lnTo>
                <a:lnTo>
                  <a:pt x="2673962" y="4704189"/>
                </a:lnTo>
                <a:cubicBezTo>
                  <a:pt x="2671541" y="4703861"/>
                  <a:pt x="2670498" y="4702488"/>
                  <a:pt x="2670825" y="4700067"/>
                </a:cubicBezTo>
                <a:cubicBezTo>
                  <a:pt x="2660655" y="4702390"/>
                  <a:pt x="2655323" y="4705362"/>
                  <a:pt x="2654832" y="4708993"/>
                </a:cubicBezTo>
                <a:lnTo>
                  <a:pt x="2655027" y="4734891"/>
                </a:lnTo>
                <a:lnTo>
                  <a:pt x="2647768" y="4733909"/>
                </a:lnTo>
                <a:lnTo>
                  <a:pt x="2649731" y="4719392"/>
                </a:lnTo>
                <a:lnTo>
                  <a:pt x="2646100" y="4718901"/>
                </a:lnTo>
                <a:lnTo>
                  <a:pt x="2630110" y="4727827"/>
                </a:lnTo>
                <a:lnTo>
                  <a:pt x="2623186" y="4726890"/>
                </a:lnTo>
                <a:lnTo>
                  <a:pt x="2616188" y="4729724"/>
                </a:lnTo>
                <a:lnTo>
                  <a:pt x="2617170" y="4722465"/>
                </a:lnTo>
                <a:lnTo>
                  <a:pt x="2621368" y="4718138"/>
                </a:lnTo>
                <a:lnTo>
                  <a:pt x="2620276" y="4711712"/>
                </a:lnTo>
                <a:lnTo>
                  <a:pt x="2616990" y="4708267"/>
                </a:lnTo>
                <a:lnTo>
                  <a:pt x="2601668" y="4727760"/>
                </a:lnTo>
                <a:cubicBezTo>
                  <a:pt x="2597596" y="4737373"/>
                  <a:pt x="2592061" y="4747560"/>
                  <a:pt x="2585062" y="4758318"/>
                </a:cubicBezTo>
                <a:lnTo>
                  <a:pt x="2567879" y="4781322"/>
                </a:lnTo>
                <a:lnTo>
                  <a:pt x="2566825" y="4785798"/>
                </a:lnTo>
                <a:lnTo>
                  <a:pt x="2563225" y="4787553"/>
                </a:lnTo>
                <a:lnTo>
                  <a:pt x="2559674" y="4792307"/>
                </a:lnTo>
                <a:lnTo>
                  <a:pt x="2556044" y="4791816"/>
                </a:lnTo>
                <a:lnTo>
                  <a:pt x="2556360" y="4790901"/>
                </a:lnTo>
                <a:lnTo>
                  <a:pt x="2554957" y="4791584"/>
                </a:lnTo>
                <a:lnTo>
                  <a:pt x="2538075" y="4789301"/>
                </a:lnTo>
                <a:lnTo>
                  <a:pt x="2532791" y="4799760"/>
                </a:lnTo>
                <a:lnTo>
                  <a:pt x="2525533" y="4798778"/>
                </a:lnTo>
                <a:cubicBezTo>
                  <a:pt x="2523112" y="4798451"/>
                  <a:pt x="2522069" y="4797077"/>
                  <a:pt x="2522396" y="4794657"/>
                </a:cubicBezTo>
                <a:cubicBezTo>
                  <a:pt x="2512226" y="4796979"/>
                  <a:pt x="2506894" y="4799951"/>
                  <a:pt x="2506403" y="4803582"/>
                </a:cubicBezTo>
                <a:lnTo>
                  <a:pt x="2506598" y="4829481"/>
                </a:lnTo>
                <a:lnTo>
                  <a:pt x="2499339" y="4828499"/>
                </a:lnTo>
                <a:lnTo>
                  <a:pt x="2501302" y="4813981"/>
                </a:lnTo>
                <a:lnTo>
                  <a:pt x="2497671" y="4813490"/>
                </a:lnTo>
                <a:lnTo>
                  <a:pt x="2481681" y="4822416"/>
                </a:lnTo>
                <a:lnTo>
                  <a:pt x="2474419" y="4821434"/>
                </a:lnTo>
                <a:cubicBezTo>
                  <a:pt x="2475892" y="4810544"/>
                  <a:pt x="2470989" y="4801257"/>
                  <a:pt x="2459708" y="4793570"/>
                </a:cubicBezTo>
                <a:cubicBezTo>
                  <a:pt x="2443980" y="4791442"/>
                  <a:pt x="2430210" y="4820381"/>
                  <a:pt x="2418396" y="4880386"/>
                </a:cubicBezTo>
                <a:lnTo>
                  <a:pt x="2406528" y="4886173"/>
                </a:lnTo>
                <a:lnTo>
                  <a:pt x="2381118" y="4882736"/>
                </a:lnTo>
                <a:cubicBezTo>
                  <a:pt x="2380463" y="4887574"/>
                  <a:pt x="2377716" y="4889668"/>
                  <a:pt x="2372878" y="4889013"/>
                </a:cubicBezTo>
                <a:lnTo>
                  <a:pt x="2369250" y="4888523"/>
                </a:lnTo>
                <a:lnTo>
                  <a:pt x="2370232" y="4881264"/>
                </a:lnTo>
                <a:cubicBezTo>
                  <a:pt x="2370805" y="4877027"/>
                  <a:pt x="2375906" y="4866629"/>
                  <a:pt x="2385536" y="4850068"/>
                </a:cubicBezTo>
                <a:cubicBezTo>
                  <a:pt x="2381909" y="4849577"/>
                  <a:pt x="2377722" y="4844084"/>
                  <a:pt x="2372983" y="4833586"/>
                </a:cubicBezTo>
                <a:lnTo>
                  <a:pt x="2374456" y="4822697"/>
                </a:lnTo>
                <a:cubicBezTo>
                  <a:pt x="2393357" y="4810470"/>
                  <a:pt x="2403135" y="4801937"/>
                  <a:pt x="2403790" y="4797095"/>
                </a:cubicBezTo>
                <a:cubicBezTo>
                  <a:pt x="2412864" y="4798322"/>
                  <a:pt x="2422250" y="4783576"/>
                  <a:pt x="2431951" y="4752854"/>
                </a:cubicBezTo>
                <a:lnTo>
                  <a:pt x="2446468" y="4754818"/>
                </a:lnTo>
                <a:cubicBezTo>
                  <a:pt x="2445486" y="4762077"/>
                  <a:pt x="2432862" y="4782547"/>
                  <a:pt x="2408594" y="4816226"/>
                </a:cubicBezTo>
                <a:lnTo>
                  <a:pt x="2407612" y="4823485"/>
                </a:lnTo>
                <a:cubicBezTo>
                  <a:pt x="2407563" y="4828407"/>
                  <a:pt x="2409656" y="4831156"/>
                  <a:pt x="2413892" y="4831729"/>
                </a:cubicBezTo>
                <a:lnTo>
                  <a:pt x="2417520" y="4832219"/>
                </a:lnTo>
                <a:cubicBezTo>
                  <a:pt x="2418420" y="4825562"/>
                  <a:pt x="2426599" y="4810654"/>
                  <a:pt x="2442050" y="4787487"/>
                </a:cubicBezTo>
                <a:cubicBezTo>
                  <a:pt x="2451930" y="4769111"/>
                  <a:pt x="2465336" y="4761068"/>
                  <a:pt x="2482274" y="4763358"/>
                </a:cubicBezTo>
                <a:lnTo>
                  <a:pt x="2489535" y="4764341"/>
                </a:lnTo>
                <a:cubicBezTo>
                  <a:pt x="2480999" y="4754562"/>
                  <a:pt x="2477307" y="4745438"/>
                  <a:pt x="2478452" y="4736970"/>
                </a:cubicBezTo>
                <a:lnTo>
                  <a:pt x="2490323" y="4731180"/>
                </a:lnTo>
                <a:cubicBezTo>
                  <a:pt x="2490274" y="4736103"/>
                  <a:pt x="2492363" y="4738851"/>
                  <a:pt x="2496600" y="4739424"/>
                </a:cubicBezTo>
                <a:lnTo>
                  <a:pt x="2500231" y="4739915"/>
                </a:lnTo>
                <a:lnTo>
                  <a:pt x="2522774" y="4728923"/>
                </a:lnTo>
                <a:lnTo>
                  <a:pt x="2522885" y="4728108"/>
                </a:lnTo>
                <a:lnTo>
                  <a:pt x="2523909" y="4727367"/>
                </a:lnTo>
                <a:lnTo>
                  <a:pt x="2522798" y="4709701"/>
                </a:lnTo>
                <a:cubicBezTo>
                  <a:pt x="2542354" y="4692633"/>
                  <a:pt x="2556970" y="4684754"/>
                  <a:pt x="2566653" y="4686063"/>
                </a:cubicBezTo>
                <a:lnTo>
                  <a:pt x="2567634" y="4678805"/>
                </a:lnTo>
                <a:cubicBezTo>
                  <a:pt x="2549352" y="4681875"/>
                  <a:pt x="2533688" y="4688384"/>
                  <a:pt x="2520640" y="4698320"/>
                </a:cubicBezTo>
                <a:lnTo>
                  <a:pt x="2517994" y="4690571"/>
                </a:lnTo>
                <a:cubicBezTo>
                  <a:pt x="2521622" y="4691061"/>
                  <a:pt x="2527117" y="4686878"/>
                  <a:pt x="2534475" y="4678017"/>
                </a:cubicBezTo>
                <a:lnTo>
                  <a:pt x="2535947" y="4667127"/>
                </a:lnTo>
                <a:cubicBezTo>
                  <a:pt x="2529752" y="4658281"/>
                  <a:pt x="2526940" y="4651739"/>
                  <a:pt x="2527512" y="4647506"/>
                </a:cubicBezTo>
                <a:cubicBezTo>
                  <a:pt x="2531814" y="4633918"/>
                  <a:pt x="2548459" y="4620155"/>
                  <a:pt x="2577453" y="4606211"/>
                </a:cubicBezTo>
                <a:lnTo>
                  <a:pt x="2577944" y="4602580"/>
                </a:lnTo>
                <a:lnTo>
                  <a:pt x="2577622" y="4602453"/>
                </a:lnTo>
                <a:lnTo>
                  <a:pt x="2576854" y="4602348"/>
                </a:lnTo>
                <a:lnTo>
                  <a:pt x="2576923" y="4602173"/>
                </a:lnTo>
                <a:lnTo>
                  <a:pt x="2563914" y="4596989"/>
                </a:lnTo>
                <a:lnTo>
                  <a:pt x="2518095" y="4635144"/>
                </a:lnTo>
                <a:lnTo>
                  <a:pt x="2504263" y="4655450"/>
                </a:lnTo>
                <a:lnTo>
                  <a:pt x="2503772" y="4659078"/>
                </a:lnTo>
                <a:lnTo>
                  <a:pt x="2518290" y="4661042"/>
                </a:lnTo>
                <a:lnTo>
                  <a:pt x="2515836" y="4679190"/>
                </a:lnTo>
                <a:lnTo>
                  <a:pt x="2483361" y="4700673"/>
                </a:lnTo>
                <a:lnTo>
                  <a:pt x="2486010" y="4708423"/>
                </a:lnTo>
                <a:cubicBezTo>
                  <a:pt x="2485356" y="4713261"/>
                  <a:pt x="2482608" y="4715355"/>
                  <a:pt x="2477770" y="4714700"/>
                </a:cubicBezTo>
                <a:cubicBezTo>
                  <a:pt x="2478997" y="4705626"/>
                  <a:pt x="2477558" y="4698039"/>
                  <a:pt x="2473453" y="4691938"/>
                </a:cubicBezTo>
                <a:cubicBezTo>
                  <a:pt x="2476528" y="4687428"/>
                  <a:pt x="2478230" y="4683961"/>
                  <a:pt x="2478557" y="4681540"/>
                </a:cubicBezTo>
                <a:lnTo>
                  <a:pt x="2471298" y="4680558"/>
                </a:lnTo>
                <a:lnTo>
                  <a:pt x="2432056" y="4697428"/>
                </a:lnTo>
                <a:lnTo>
                  <a:pt x="2428425" y="4696937"/>
                </a:lnTo>
                <a:cubicBezTo>
                  <a:pt x="2435390" y="4681864"/>
                  <a:pt x="2439120" y="4672511"/>
                  <a:pt x="2439612" y="4668880"/>
                </a:cubicBezTo>
                <a:lnTo>
                  <a:pt x="2435984" y="4668390"/>
                </a:lnTo>
                <a:cubicBezTo>
                  <a:pt x="2429026" y="4667449"/>
                  <a:pt x="2420683" y="4668785"/>
                  <a:pt x="2410954" y="4672397"/>
                </a:cubicBezTo>
                <a:lnTo>
                  <a:pt x="2396667" y="4679968"/>
                </a:lnTo>
                <a:lnTo>
                  <a:pt x="2382798" y="4698072"/>
                </a:lnTo>
                <a:cubicBezTo>
                  <a:pt x="2386004" y="4710827"/>
                  <a:pt x="2388813" y="4717366"/>
                  <a:pt x="2391234" y="4717694"/>
                </a:cubicBezTo>
                <a:cubicBezTo>
                  <a:pt x="2384608" y="4743901"/>
                  <a:pt x="2373128" y="4755903"/>
                  <a:pt x="2356796" y="4753694"/>
                </a:cubicBezTo>
                <a:cubicBezTo>
                  <a:pt x="2344696" y="4752057"/>
                  <a:pt x="2338974" y="4748818"/>
                  <a:pt x="2339629" y="4743980"/>
                </a:cubicBezTo>
                <a:lnTo>
                  <a:pt x="2365827" y="4714258"/>
                </a:lnTo>
                <a:cubicBezTo>
                  <a:pt x="2366399" y="4710025"/>
                  <a:pt x="2370846" y="4704464"/>
                  <a:pt x="2379171" y="4697582"/>
                </a:cubicBezTo>
                <a:lnTo>
                  <a:pt x="2372963" y="4689436"/>
                </a:lnTo>
                <a:lnTo>
                  <a:pt x="2372736" y="4689405"/>
                </a:lnTo>
                <a:lnTo>
                  <a:pt x="2349395" y="4699098"/>
                </a:lnTo>
                <a:cubicBezTo>
                  <a:pt x="2342528" y="4704330"/>
                  <a:pt x="2336625" y="4711540"/>
                  <a:pt x="2331685" y="4720729"/>
                </a:cubicBezTo>
                <a:cubicBezTo>
                  <a:pt x="2321883" y="4720328"/>
                  <a:pt x="2314399" y="4721009"/>
                  <a:pt x="2309233" y="4722774"/>
                </a:cubicBezTo>
                <a:lnTo>
                  <a:pt x="2308596" y="4723411"/>
                </a:lnTo>
                <a:lnTo>
                  <a:pt x="2310014" y="4725273"/>
                </a:lnTo>
                <a:lnTo>
                  <a:pt x="2304032" y="4727975"/>
                </a:lnTo>
                <a:lnTo>
                  <a:pt x="2300686" y="4731319"/>
                </a:lnTo>
                <a:lnTo>
                  <a:pt x="2315204" y="4733282"/>
                </a:lnTo>
                <a:cubicBezTo>
                  <a:pt x="2298395" y="4748260"/>
                  <a:pt x="2279102" y="4754275"/>
                  <a:pt x="2257322" y="4751329"/>
                </a:cubicBezTo>
                <a:lnTo>
                  <a:pt x="2257813" y="4747698"/>
                </a:lnTo>
                <a:lnTo>
                  <a:pt x="2239174" y="4748875"/>
                </a:lnTo>
                <a:cubicBezTo>
                  <a:pt x="2239829" y="4744033"/>
                  <a:pt x="2237735" y="4741288"/>
                  <a:pt x="2232897" y="4740634"/>
                </a:cubicBezTo>
                <a:cubicBezTo>
                  <a:pt x="2222613" y="4739243"/>
                  <a:pt x="2212606" y="4740351"/>
                  <a:pt x="2202878" y="4743966"/>
                </a:cubicBezTo>
                <a:lnTo>
                  <a:pt x="2203369" y="4740335"/>
                </a:lnTo>
                <a:lnTo>
                  <a:pt x="2227351" y="4728881"/>
                </a:lnTo>
                <a:lnTo>
                  <a:pt x="2217355" y="4727529"/>
                </a:lnTo>
                <a:lnTo>
                  <a:pt x="2212170" y="4727529"/>
                </a:lnTo>
                <a:lnTo>
                  <a:pt x="2212170" y="4726826"/>
                </a:lnTo>
                <a:lnTo>
                  <a:pt x="2202790" y="4725558"/>
                </a:lnTo>
                <a:cubicBezTo>
                  <a:pt x="2200370" y="4725230"/>
                  <a:pt x="2199324" y="4723857"/>
                  <a:pt x="2199650" y="4721436"/>
                </a:cubicBezTo>
                <a:cubicBezTo>
                  <a:pt x="2178002" y="4735755"/>
                  <a:pt x="2165966" y="4742755"/>
                  <a:pt x="2163548" y="4742428"/>
                </a:cubicBezTo>
                <a:lnTo>
                  <a:pt x="2123939" y="4754343"/>
                </a:lnTo>
                <a:lnTo>
                  <a:pt x="2114372" y="4759561"/>
                </a:lnTo>
                <a:lnTo>
                  <a:pt x="2119586" y="4758572"/>
                </a:lnTo>
                <a:cubicBezTo>
                  <a:pt x="2119258" y="4760993"/>
                  <a:pt x="2119979" y="4764784"/>
                  <a:pt x="2121745" y="4769953"/>
                </a:cubicBezTo>
                <a:cubicBezTo>
                  <a:pt x="2116903" y="4769298"/>
                  <a:pt x="2113995" y="4772599"/>
                  <a:pt x="2113013" y="4779861"/>
                </a:cubicBezTo>
                <a:lnTo>
                  <a:pt x="2105754" y="4778879"/>
                </a:lnTo>
                <a:lnTo>
                  <a:pt x="2107889" y="4763097"/>
                </a:lnTo>
                <a:lnTo>
                  <a:pt x="2105949" y="4764155"/>
                </a:lnTo>
                <a:lnTo>
                  <a:pt x="2099858" y="4765373"/>
                </a:lnTo>
                <a:lnTo>
                  <a:pt x="2077264" y="4776183"/>
                </a:lnTo>
                <a:lnTo>
                  <a:pt x="2094374" y="4781033"/>
                </a:lnTo>
                <a:cubicBezTo>
                  <a:pt x="2099539" y="4779268"/>
                  <a:pt x="2103333" y="4778552"/>
                  <a:pt x="2105754" y="4778879"/>
                </a:cubicBezTo>
                <a:lnTo>
                  <a:pt x="2103791" y="4793396"/>
                </a:lnTo>
                <a:cubicBezTo>
                  <a:pt x="2116819" y="4792694"/>
                  <a:pt x="2124242" y="4792465"/>
                  <a:pt x="2126058" y="4792710"/>
                </a:cubicBezTo>
                <a:lnTo>
                  <a:pt x="2132825" y="4797323"/>
                </a:lnTo>
                <a:cubicBezTo>
                  <a:pt x="2137389" y="4795475"/>
                  <a:pt x="2142391" y="4794919"/>
                  <a:pt x="2147837" y="4795656"/>
                </a:cubicBezTo>
                <a:lnTo>
                  <a:pt x="2157652" y="4804309"/>
                </a:lnTo>
                <a:lnTo>
                  <a:pt x="2158080" y="4804246"/>
                </a:lnTo>
                <a:lnTo>
                  <a:pt x="2174192" y="4797319"/>
                </a:lnTo>
                <a:lnTo>
                  <a:pt x="2190925" y="4775698"/>
                </a:lnTo>
                <a:cubicBezTo>
                  <a:pt x="2197433" y="4768569"/>
                  <a:pt x="2203544" y="4763235"/>
                  <a:pt x="2209259" y="4759696"/>
                </a:cubicBezTo>
                <a:lnTo>
                  <a:pt x="2211908" y="4767449"/>
                </a:lnTo>
                <a:lnTo>
                  <a:pt x="2207295" y="4774217"/>
                </a:lnTo>
                <a:lnTo>
                  <a:pt x="2210926" y="4774708"/>
                </a:lnTo>
                <a:lnTo>
                  <a:pt x="2222798" y="4768923"/>
                </a:lnTo>
                <a:lnTo>
                  <a:pt x="2220149" y="4761170"/>
                </a:lnTo>
                <a:lnTo>
                  <a:pt x="2221131" y="4753911"/>
                </a:lnTo>
                <a:lnTo>
                  <a:pt x="2235650" y="4755875"/>
                </a:lnTo>
                <a:lnTo>
                  <a:pt x="2234670" y="4763134"/>
                </a:lnTo>
                <a:lnTo>
                  <a:pt x="2253308" y="4761960"/>
                </a:lnTo>
                <a:lnTo>
                  <a:pt x="2252326" y="4769219"/>
                </a:lnTo>
                <a:lnTo>
                  <a:pt x="2244269" y="4779739"/>
                </a:lnTo>
                <a:lnTo>
                  <a:pt x="2246136" y="4779385"/>
                </a:lnTo>
                <a:cubicBezTo>
                  <a:pt x="2262420" y="4786514"/>
                  <a:pt x="2269744" y="4796128"/>
                  <a:pt x="2268107" y="4808229"/>
                </a:cubicBezTo>
                <a:lnTo>
                  <a:pt x="2283606" y="4802934"/>
                </a:lnTo>
                <a:lnTo>
                  <a:pt x="2286255" y="4810684"/>
                </a:lnTo>
                <a:cubicBezTo>
                  <a:pt x="2281315" y="4819871"/>
                  <a:pt x="2272192" y="4823564"/>
                  <a:pt x="2258885" y="4821764"/>
                </a:cubicBezTo>
                <a:lnTo>
                  <a:pt x="2255254" y="4821273"/>
                </a:lnTo>
                <a:cubicBezTo>
                  <a:pt x="2255581" y="4818852"/>
                  <a:pt x="2254862" y="4815061"/>
                  <a:pt x="2253096" y="4809892"/>
                </a:cubicBezTo>
                <a:lnTo>
                  <a:pt x="2242630" y="4811877"/>
                </a:lnTo>
                <a:lnTo>
                  <a:pt x="2242805" y="4812282"/>
                </a:lnTo>
                <a:lnTo>
                  <a:pt x="2232474" y="4834085"/>
                </a:lnTo>
                <a:lnTo>
                  <a:pt x="2242400" y="4834321"/>
                </a:lnTo>
                <a:lnTo>
                  <a:pt x="2245049" y="4842071"/>
                </a:lnTo>
                <a:cubicBezTo>
                  <a:pt x="2243872" y="4846222"/>
                  <a:pt x="2228925" y="4856521"/>
                  <a:pt x="2200213" y="4872966"/>
                </a:cubicBezTo>
                <a:lnTo>
                  <a:pt x="2196585" y="4872476"/>
                </a:lnTo>
                <a:lnTo>
                  <a:pt x="2198058" y="4861587"/>
                </a:lnTo>
                <a:cubicBezTo>
                  <a:pt x="2207735" y="4862896"/>
                  <a:pt x="2213066" y="4859922"/>
                  <a:pt x="2214048" y="4852660"/>
                </a:cubicBezTo>
                <a:cubicBezTo>
                  <a:pt x="2197388" y="4852872"/>
                  <a:pt x="2170508" y="4860326"/>
                  <a:pt x="2133406" y="4875020"/>
                </a:cubicBezTo>
                <a:cubicBezTo>
                  <a:pt x="2131289" y="4874734"/>
                  <a:pt x="2127606" y="4875775"/>
                  <a:pt x="2122358" y="4878146"/>
                </a:cubicBezTo>
                <a:lnTo>
                  <a:pt x="2111725" y="4883916"/>
                </a:lnTo>
                <a:lnTo>
                  <a:pt x="2115413" y="4886532"/>
                </a:lnTo>
                <a:cubicBezTo>
                  <a:pt x="2119074" y="4891339"/>
                  <a:pt x="2120497" y="4896768"/>
                  <a:pt x="2119678" y="4902818"/>
                </a:cubicBezTo>
                <a:lnTo>
                  <a:pt x="2135177" y="4897522"/>
                </a:lnTo>
                <a:lnTo>
                  <a:pt x="2136471" y="4901306"/>
                </a:lnTo>
                <a:lnTo>
                  <a:pt x="2140860" y="4901899"/>
                </a:lnTo>
                <a:lnTo>
                  <a:pt x="2140367" y="4905531"/>
                </a:lnTo>
                <a:lnTo>
                  <a:pt x="2137796" y="4905182"/>
                </a:lnTo>
                <a:lnTo>
                  <a:pt x="2137826" y="4905272"/>
                </a:lnTo>
                <a:cubicBezTo>
                  <a:pt x="2132886" y="4914460"/>
                  <a:pt x="2123763" y="4918152"/>
                  <a:pt x="2110456" y="4916353"/>
                </a:cubicBezTo>
                <a:lnTo>
                  <a:pt x="2106825" y="4915862"/>
                </a:lnTo>
                <a:cubicBezTo>
                  <a:pt x="2107152" y="4913442"/>
                  <a:pt x="2106433" y="4909650"/>
                  <a:pt x="2104667" y="4904482"/>
                </a:cubicBezTo>
                <a:cubicBezTo>
                  <a:pt x="2096149" y="4908259"/>
                  <a:pt x="2088562" y="4909698"/>
                  <a:pt x="2081909" y="4908798"/>
                </a:cubicBezTo>
                <a:lnTo>
                  <a:pt x="2068654" y="4907006"/>
                </a:lnTo>
                <a:lnTo>
                  <a:pt x="2065811" y="4910230"/>
                </a:lnTo>
                <a:lnTo>
                  <a:pt x="2063094" y="4911268"/>
                </a:lnTo>
                <a:lnTo>
                  <a:pt x="2060815" y="4928120"/>
                </a:lnTo>
                <a:lnTo>
                  <a:pt x="2093971" y="4928910"/>
                </a:lnTo>
                <a:lnTo>
                  <a:pt x="2096620" y="4936660"/>
                </a:lnTo>
                <a:cubicBezTo>
                  <a:pt x="2095444" y="4940810"/>
                  <a:pt x="2080496" y="4951110"/>
                  <a:pt x="2051784" y="4967556"/>
                </a:cubicBezTo>
                <a:lnTo>
                  <a:pt x="2048156" y="4967065"/>
                </a:lnTo>
                <a:lnTo>
                  <a:pt x="2049629" y="4956175"/>
                </a:lnTo>
                <a:cubicBezTo>
                  <a:pt x="2059306" y="4957484"/>
                  <a:pt x="2064637" y="4954511"/>
                  <a:pt x="2065619" y="4947250"/>
                </a:cubicBezTo>
                <a:cubicBezTo>
                  <a:pt x="2048959" y="4947461"/>
                  <a:pt x="2022079" y="4954915"/>
                  <a:pt x="1984977" y="4969609"/>
                </a:cubicBezTo>
                <a:cubicBezTo>
                  <a:pt x="1980743" y="4969037"/>
                  <a:pt x="1970247" y="4973776"/>
                  <a:pt x="1953484" y="4983830"/>
                </a:cubicBezTo>
                <a:cubicBezTo>
                  <a:pt x="1937757" y="4981703"/>
                  <a:pt x="1925722" y="4988700"/>
                  <a:pt x="1917382" y="5004819"/>
                </a:cubicBezTo>
                <a:lnTo>
                  <a:pt x="1874509" y="5021198"/>
                </a:lnTo>
                <a:cubicBezTo>
                  <a:pt x="1872089" y="5020870"/>
                  <a:pt x="1862082" y="5021978"/>
                  <a:pt x="1844489" y="5024529"/>
                </a:cubicBezTo>
                <a:lnTo>
                  <a:pt x="1845471" y="5017270"/>
                </a:lnTo>
                <a:cubicBezTo>
                  <a:pt x="1869819" y="5005778"/>
                  <a:pt x="1885319" y="5000483"/>
                  <a:pt x="1891975" y="5001383"/>
                </a:cubicBezTo>
                <a:cubicBezTo>
                  <a:pt x="1910140" y="4994599"/>
                  <a:pt x="1919591" y="4988486"/>
                  <a:pt x="1920328" y="4983040"/>
                </a:cubicBezTo>
                <a:lnTo>
                  <a:pt x="1916697" y="4982548"/>
                </a:lnTo>
                <a:cubicBezTo>
                  <a:pt x="1916042" y="4987389"/>
                  <a:pt x="1913294" y="4989483"/>
                  <a:pt x="1908457" y="4988829"/>
                </a:cubicBezTo>
                <a:lnTo>
                  <a:pt x="1887168" y="4982252"/>
                </a:lnTo>
                <a:cubicBezTo>
                  <a:pt x="1886186" y="4989511"/>
                  <a:pt x="1879646" y="4992324"/>
                  <a:pt x="1867547" y="4990687"/>
                </a:cubicBezTo>
                <a:cubicBezTo>
                  <a:pt x="1865781" y="4985519"/>
                  <a:pt x="1865065" y="4981728"/>
                  <a:pt x="1865392" y="4979307"/>
                </a:cubicBezTo>
                <a:lnTo>
                  <a:pt x="1858133" y="4978325"/>
                </a:lnTo>
                <a:cubicBezTo>
                  <a:pt x="1856170" y="4992842"/>
                  <a:pt x="1852767" y="4999777"/>
                  <a:pt x="1847926" y="4999123"/>
                </a:cubicBezTo>
                <a:lnTo>
                  <a:pt x="1844298" y="4998632"/>
                </a:lnTo>
                <a:lnTo>
                  <a:pt x="1850380" y="4980974"/>
                </a:lnTo>
                <a:cubicBezTo>
                  <a:pt x="1845542" y="4980320"/>
                  <a:pt x="1843449" y="4977572"/>
                  <a:pt x="1844104" y="4972730"/>
                </a:cubicBezTo>
                <a:cubicBezTo>
                  <a:pt x="1859934" y="4965014"/>
                  <a:pt x="1868010" y="4959948"/>
                  <a:pt x="1868338" y="4957528"/>
                </a:cubicBezTo>
                <a:lnTo>
                  <a:pt x="1869833" y="4946470"/>
                </a:lnTo>
                <a:lnTo>
                  <a:pt x="1860971" y="4949054"/>
                </a:lnTo>
                <a:cubicBezTo>
                  <a:pt x="1860316" y="4953894"/>
                  <a:pt x="1856375" y="4957982"/>
                  <a:pt x="1849148" y="4961316"/>
                </a:cubicBezTo>
                <a:lnTo>
                  <a:pt x="1837882" y="4964082"/>
                </a:lnTo>
                <a:lnTo>
                  <a:pt x="1837826" y="4964490"/>
                </a:lnTo>
                <a:lnTo>
                  <a:pt x="1836794" y="4964350"/>
                </a:lnTo>
                <a:lnTo>
                  <a:pt x="1817607" y="4969062"/>
                </a:lnTo>
                <a:cubicBezTo>
                  <a:pt x="1813521" y="4976516"/>
                  <a:pt x="1788731" y="4986718"/>
                  <a:pt x="1743245" y="4999662"/>
                </a:cubicBezTo>
                <a:cubicBezTo>
                  <a:pt x="1743572" y="4997242"/>
                  <a:pt x="1742526" y="4995868"/>
                  <a:pt x="1740105" y="4995540"/>
                </a:cubicBezTo>
                <a:lnTo>
                  <a:pt x="1741356" y="4992683"/>
                </a:lnTo>
                <a:lnTo>
                  <a:pt x="1714593" y="5014816"/>
                </a:lnTo>
                <a:cubicBezTo>
                  <a:pt x="1703932" y="5020765"/>
                  <a:pt x="1693014" y="5024063"/>
                  <a:pt x="1681840" y="5024709"/>
                </a:cubicBezTo>
                <a:cubicBezTo>
                  <a:pt x="1669870" y="5040338"/>
                  <a:pt x="1659045" y="5047497"/>
                  <a:pt x="1649366" y="5046188"/>
                </a:cubicBezTo>
                <a:lnTo>
                  <a:pt x="1648384" y="5053446"/>
                </a:lnTo>
                <a:cubicBezTo>
                  <a:pt x="1648335" y="5058367"/>
                  <a:pt x="1650425" y="5061114"/>
                  <a:pt x="1654660" y="5061687"/>
                </a:cubicBezTo>
                <a:lnTo>
                  <a:pt x="1658292" y="5062178"/>
                </a:lnTo>
                <a:cubicBezTo>
                  <a:pt x="1672941" y="5058616"/>
                  <a:pt x="1690468" y="5047434"/>
                  <a:pt x="1710877" y="5028636"/>
                </a:cubicBezTo>
                <a:lnTo>
                  <a:pt x="1752766" y="5019515"/>
                </a:lnTo>
                <a:lnTo>
                  <a:pt x="1761498" y="5009607"/>
                </a:lnTo>
                <a:lnTo>
                  <a:pt x="1754239" y="5008626"/>
                </a:lnTo>
                <a:lnTo>
                  <a:pt x="1755220" y="5001367"/>
                </a:lnTo>
                <a:lnTo>
                  <a:pt x="1769741" y="5003331"/>
                </a:lnTo>
                <a:lnTo>
                  <a:pt x="1775527" y="5015202"/>
                </a:lnTo>
                <a:cubicBezTo>
                  <a:pt x="1764490" y="5028492"/>
                  <a:pt x="1743494" y="5037973"/>
                  <a:pt x="1712542" y="5043644"/>
                </a:cubicBezTo>
                <a:cubicBezTo>
                  <a:pt x="1711233" y="5053323"/>
                  <a:pt x="1696778" y="5059993"/>
                  <a:pt x="1669178" y="5063650"/>
                </a:cubicBezTo>
                <a:cubicBezTo>
                  <a:pt x="1665092" y="5071106"/>
                  <a:pt x="1640302" y="5081306"/>
                  <a:pt x="1594816" y="5094251"/>
                </a:cubicBezTo>
                <a:cubicBezTo>
                  <a:pt x="1595143" y="5091831"/>
                  <a:pt x="1594097" y="5090457"/>
                  <a:pt x="1591676" y="5090130"/>
                </a:cubicBezTo>
                <a:cubicBezTo>
                  <a:pt x="1597826" y="5081105"/>
                  <a:pt x="1601389" y="5072963"/>
                  <a:pt x="1602371" y="5065704"/>
                </a:cubicBezTo>
                <a:lnTo>
                  <a:pt x="1595112" y="5064722"/>
                </a:lnTo>
                <a:lnTo>
                  <a:pt x="1592657" y="5082871"/>
                </a:lnTo>
                <a:lnTo>
                  <a:pt x="1567251" y="5079435"/>
                </a:lnTo>
                <a:cubicBezTo>
                  <a:pt x="1559288" y="5088214"/>
                  <a:pt x="1537738" y="5092691"/>
                  <a:pt x="1502602" y="5092868"/>
                </a:cubicBezTo>
                <a:cubicBezTo>
                  <a:pt x="1502193" y="5095890"/>
                  <a:pt x="1493070" y="5099587"/>
                  <a:pt x="1475228" y="5103949"/>
                </a:cubicBezTo>
                <a:lnTo>
                  <a:pt x="1475719" y="5100321"/>
                </a:lnTo>
                <a:cubicBezTo>
                  <a:pt x="1487918" y="5092114"/>
                  <a:pt x="1501981" y="5079231"/>
                  <a:pt x="1517909" y="5061672"/>
                </a:cubicBezTo>
                <a:cubicBezTo>
                  <a:pt x="1528241" y="5058143"/>
                  <a:pt x="1541878" y="5057522"/>
                  <a:pt x="1558816" y="5059813"/>
                </a:cubicBezTo>
                <a:lnTo>
                  <a:pt x="1573336" y="5061777"/>
                </a:lnTo>
                <a:cubicBezTo>
                  <a:pt x="1574727" y="5051492"/>
                  <a:pt x="1586431" y="5046916"/>
                  <a:pt x="1608456" y="5048047"/>
                </a:cubicBezTo>
                <a:cubicBezTo>
                  <a:pt x="1608948" y="5044416"/>
                  <a:pt x="1613069" y="5041279"/>
                  <a:pt x="1620818" y="5038630"/>
                </a:cubicBezTo>
                <a:lnTo>
                  <a:pt x="1638967" y="5041085"/>
                </a:lnTo>
                <a:cubicBezTo>
                  <a:pt x="1640930" y="5026567"/>
                  <a:pt x="1654337" y="5018524"/>
                  <a:pt x="1679191" y="5016956"/>
                </a:cubicBezTo>
                <a:cubicBezTo>
                  <a:pt x="1680663" y="5006069"/>
                  <a:pt x="1695119" y="4999398"/>
                  <a:pt x="1722555" y="4996949"/>
                </a:cubicBezTo>
                <a:cubicBezTo>
                  <a:pt x="1723128" y="4992714"/>
                  <a:pt x="1725131" y="4989289"/>
                  <a:pt x="1728564" y="4986674"/>
                </a:cubicBezTo>
                <a:lnTo>
                  <a:pt x="1728734" y="4986611"/>
                </a:lnTo>
                <a:lnTo>
                  <a:pt x="1715680" y="4984845"/>
                </a:lnTo>
                <a:cubicBezTo>
                  <a:pt x="1707717" y="4993625"/>
                  <a:pt x="1686166" y="4998101"/>
                  <a:pt x="1651030" y="4998279"/>
                </a:cubicBezTo>
                <a:cubicBezTo>
                  <a:pt x="1650621" y="5001302"/>
                  <a:pt x="1641497" y="5004998"/>
                  <a:pt x="1623657" y="5009359"/>
                </a:cubicBezTo>
                <a:lnTo>
                  <a:pt x="1624148" y="5005731"/>
                </a:lnTo>
                <a:cubicBezTo>
                  <a:pt x="1636346" y="4997525"/>
                  <a:pt x="1650411" y="4984641"/>
                  <a:pt x="1666338" y="4967083"/>
                </a:cubicBezTo>
                <a:cubicBezTo>
                  <a:pt x="1676669" y="4963553"/>
                  <a:pt x="1690307" y="4962934"/>
                  <a:pt x="1707245" y="4965224"/>
                </a:cubicBezTo>
                <a:lnTo>
                  <a:pt x="1721766" y="4967188"/>
                </a:lnTo>
                <a:cubicBezTo>
                  <a:pt x="1723157" y="4956903"/>
                  <a:pt x="1734860" y="4952327"/>
                  <a:pt x="1756886" y="4953458"/>
                </a:cubicBezTo>
                <a:cubicBezTo>
                  <a:pt x="1757377" y="4949827"/>
                  <a:pt x="1761498" y="4946690"/>
                  <a:pt x="1769247" y="4944040"/>
                </a:cubicBezTo>
                <a:lnTo>
                  <a:pt x="1787396" y="4946495"/>
                </a:lnTo>
                <a:lnTo>
                  <a:pt x="1798444" y="4930280"/>
                </a:lnTo>
                <a:lnTo>
                  <a:pt x="1798199" y="4929561"/>
                </a:lnTo>
                <a:cubicBezTo>
                  <a:pt x="1820880" y="4903063"/>
                  <a:pt x="1839781" y="4890833"/>
                  <a:pt x="1854904" y="4892878"/>
                </a:cubicBezTo>
                <a:cubicBezTo>
                  <a:pt x="1866318" y="4872245"/>
                  <a:pt x="1879890" y="4862995"/>
                  <a:pt x="1895618" y="4865122"/>
                </a:cubicBezTo>
                <a:cubicBezTo>
                  <a:pt x="1902550" y="4868522"/>
                  <a:pt x="1905854" y="4871433"/>
                  <a:pt x="1905526" y="4873854"/>
                </a:cubicBezTo>
                <a:lnTo>
                  <a:pt x="1915888" y="4870313"/>
                </a:lnTo>
                <a:lnTo>
                  <a:pt x="1924061" y="4865187"/>
                </a:lnTo>
                <a:cubicBezTo>
                  <a:pt x="1924798" y="4859740"/>
                  <a:pt x="1932547" y="4857094"/>
                  <a:pt x="1947310" y="4857242"/>
                </a:cubicBezTo>
                <a:cubicBezTo>
                  <a:pt x="1947473" y="4856032"/>
                  <a:pt x="1953133" y="4850638"/>
                  <a:pt x="1964285" y="4841058"/>
                </a:cubicBezTo>
                <a:lnTo>
                  <a:pt x="1957514" y="4836445"/>
                </a:lnTo>
                <a:cubicBezTo>
                  <a:pt x="1956859" y="4841286"/>
                  <a:pt x="1954115" y="4843380"/>
                  <a:pt x="1949273" y="4842725"/>
                </a:cubicBezTo>
                <a:lnTo>
                  <a:pt x="1946628" y="4834973"/>
                </a:lnTo>
                <a:lnTo>
                  <a:pt x="1953620" y="4828460"/>
                </a:lnTo>
                <a:lnTo>
                  <a:pt x="1922307" y="4831771"/>
                </a:lnTo>
                <a:cubicBezTo>
                  <a:pt x="1921816" y="4835399"/>
                  <a:pt x="1917694" y="4838539"/>
                  <a:pt x="1909945" y="4841185"/>
                </a:cubicBezTo>
                <a:lnTo>
                  <a:pt x="1906314" y="4840693"/>
                </a:lnTo>
                <a:lnTo>
                  <a:pt x="1905132" y="4837232"/>
                </a:lnTo>
                <a:lnTo>
                  <a:pt x="1902096" y="4840728"/>
                </a:lnTo>
                <a:lnTo>
                  <a:pt x="1894257" y="4845931"/>
                </a:lnTo>
                <a:lnTo>
                  <a:pt x="1894445" y="4846482"/>
                </a:lnTo>
                <a:lnTo>
                  <a:pt x="1893463" y="4853741"/>
                </a:lnTo>
                <a:lnTo>
                  <a:pt x="1872658" y="4858064"/>
                </a:lnTo>
                <a:lnTo>
                  <a:pt x="1867300" y="4860873"/>
                </a:lnTo>
                <a:lnTo>
                  <a:pt x="1841235" y="4872816"/>
                </a:lnTo>
                <a:lnTo>
                  <a:pt x="1842841" y="4872767"/>
                </a:lnTo>
                <a:lnTo>
                  <a:pt x="1842350" y="4876398"/>
                </a:lnTo>
                <a:cubicBezTo>
                  <a:pt x="1841941" y="4879421"/>
                  <a:pt x="1835071" y="4884653"/>
                  <a:pt x="1821747" y="4892091"/>
                </a:cubicBezTo>
                <a:lnTo>
                  <a:pt x="1818116" y="4891600"/>
                </a:lnTo>
                <a:lnTo>
                  <a:pt x="1793200" y="4884533"/>
                </a:lnTo>
                <a:cubicBezTo>
                  <a:pt x="1792955" y="4886348"/>
                  <a:pt x="1788833" y="4889485"/>
                  <a:pt x="1780838" y="4893950"/>
                </a:cubicBezTo>
                <a:cubicBezTo>
                  <a:pt x="1782604" y="4899115"/>
                  <a:pt x="1783323" y="4902910"/>
                  <a:pt x="1782996" y="4905331"/>
                </a:cubicBezTo>
                <a:lnTo>
                  <a:pt x="1772106" y="4903858"/>
                </a:lnTo>
                <a:cubicBezTo>
                  <a:pt x="1754564" y="4901485"/>
                  <a:pt x="1739944" y="4909364"/>
                  <a:pt x="1728251" y="4927495"/>
                </a:cubicBezTo>
                <a:cubicBezTo>
                  <a:pt x="1723086" y="4929259"/>
                  <a:pt x="1711869" y="4930206"/>
                  <a:pt x="1694604" y="4930336"/>
                </a:cubicBezTo>
                <a:cubicBezTo>
                  <a:pt x="1690270" y="4916812"/>
                  <a:pt x="1683994" y="4908572"/>
                  <a:pt x="1675770" y="4905611"/>
                </a:cubicBezTo>
                <a:lnTo>
                  <a:pt x="1674584" y="4906122"/>
                </a:lnTo>
                <a:lnTo>
                  <a:pt x="1673702" y="4912638"/>
                </a:lnTo>
                <a:cubicBezTo>
                  <a:pt x="1665230" y="4911492"/>
                  <a:pt x="1653525" y="4916068"/>
                  <a:pt x="1638579" y="4926368"/>
                </a:cubicBezTo>
                <a:lnTo>
                  <a:pt x="1627689" y="4924896"/>
                </a:lnTo>
                <a:lnTo>
                  <a:pt x="1628395" y="4919678"/>
                </a:lnTo>
                <a:lnTo>
                  <a:pt x="1618871" y="4916396"/>
                </a:lnTo>
                <a:cubicBezTo>
                  <a:pt x="1613931" y="4925584"/>
                  <a:pt x="1604807" y="4929279"/>
                  <a:pt x="1591500" y="4927481"/>
                </a:cubicBezTo>
                <a:lnTo>
                  <a:pt x="1590476" y="4927342"/>
                </a:lnTo>
                <a:lnTo>
                  <a:pt x="1589505" y="4929893"/>
                </a:lnTo>
                <a:cubicBezTo>
                  <a:pt x="1586452" y="4934165"/>
                  <a:pt x="1582790" y="4936302"/>
                  <a:pt x="1578516" y="4936302"/>
                </a:cubicBezTo>
                <a:cubicBezTo>
                  <a:pt x="1578516" y="4933863"/>
                  <a:pt x="1577296" y="4932641"/>
                  <a:pt x="1574853" y="4932641"/>
                </a:cubicBezTo>
                <a:cubicBezTo>
                  <a:pt x="1564475" y="4947291"/>
                  <a:pt x="1553486" y="4954615"/>
                  <a:pt x="1541891" y="4954615"/>
                </a:cubicBezTo>
                <a:cubicBezTo>
                  <a:pt x="1537005" y="4952177"/>
                  <a:pt x="1533344" y="4950955"/>
                  <a:pt x="1530901" y="4950955"/>
                </a:cubicBezTo>
                <a:lnTo>
                  <a:pt x="1530902" y="4939966"/>
                </a:lnTo>
                <a:cubicBezTo>
                  <a:pt x="1533343" y="4939966"/>
                  <a:pt x="1537310" y="4938440"/>
                  <a:pt x="1542804" y="4935388"/>
                </a:cubicBezTo>
                <a:lnTo>
                  <a:pt x="1561379" y="4923274"/>
                </a:lnTo>
                <a:lnTo>
                  <a:pt x="1561863" y="4919689"/>
                </a:lnTo>
                <a:cubicBezTo>
                  <a:pt x="1566705" y="4920344"/>
                  <a:pt x="1574617" y="4916485"/>
                  <a:pt x="1585606" y="4908115"/>
                </a:cubicBezTo>
                <a:lnTo>
                  <a:pt x="1589237" y="4908606"/>
                </a:lnTo>
                <a:lnTo>
                  <a:pt x="1589134" y="4909368"/>
                </a:lnTo>
                <a:lnTo>
                  <a:pt x="1596831" y="4906999"/>
                </a:lnTo>
                <a:lnTo>
                  <a:pt x="1596831" y="4910663"/>
                </a:lnTo>
                <a:lnTo>
                  <a:pt x="1595834" y="4913280"/>
                </a:lnTo>
                <a:lnTo>
                  <a:pt x="1600722" y="4913941"/>
                </a:lnTo>
                <a:lnTo>
                  <a:pt x="1615144" y="4901094"/>
                </a:lnTo>
                <a:lnTo>
                  <a:pt x="1615144" y="4899675"/>
                </a:lnTo>
                <a:lnTo>
                  <a:pt x="1618774" y="4897860"/>
                </a:lnTo>
                <a:lnTo>
                  <a:pt x="1651150" y="4869018"/>
                </a:lnTo>
                <a:lnTo>
                  <a:pt x="1648505" y="4861266"/>
                </a:lnTo>
                <a:cubicBezTo>
                  <a:pt x="1631441" y="4871279"/>
                  <a:pt x="1616149" y="4878452"/>
                  <a:pt x="1602627" y="4882784"/>
                </a:cubicBezTo>
                <a:lnTo>
                  <a:pt x="1594278" y="4883843"/>
                </a:lnTo>
                <a:lnTo>
                  <a:pt x="1583732" y="4891228"/>
                </a:lnTo>
                <a:cubicBezTo>
                  <a:pt x="1575049" y="4896215"/>
                  <a:pt x="1568741" y="4898441"/>
                  <a:pt x="1564808" y="4897910"/>
                </a:cubicBezTo>
                <a:cubicBezTo>
                  <a:pt x="1565137" y="4895490"/>
                  <a:pt x="1564089" y="4894119"/>
                  <a:pt x="1561672" y="4893792"/>
                </a:cubicBezTo>
                <a:lnTo>
                  <a:pt x="1563936" y="4890465"/>
                </a:lnTo>
                <a:lnTo>
                  <a:pt x="1541457" y="4911471"/>
                </a:lnTo>
                <a:cubicBezTo>
                  <a:pt x="1534590" y="4916703"/>
                  <a:pt x="1529493" y="4919094"/>
                  <a:pt x="1526166" y="4918644"/>
                </a:cubicBezTo>
                <a:cubicBezTo>
                  <a:pt x="1521603" y="4920488"/>
                  <a:pt x="1516601" y="4921044"/>
                  <a:pt x="1511155" y="4920307"/>
                </a:cubicBezTo>
                <a:lnTo>
                  <a:pt x="1507527" y="4919817"/>
                </a:lnTo>
                <a:cubicBezTo>
                  <a:pt x="1508918" y="4909532"/>
                  <a:pt x="1522978" y="4896651"/>
                  <a:pt x="1549714" y="4881171"/>
                </a:cubicBezTo>
                <a:cubicBezTo>
                  <a:pt x="1550246" y="4877239"/>
                  <a:pt x="1553177" y="4873786"/>
                  <a:pt x="1558507" y="4870810"/>
                </a:cubicBezTo>
                <a:lnTo>
                  <a:pt x="1564995" y="4868714"/>
                </a:lnTo>
                <a:lnTo>
                  <a:pt x="1574255" y="4862229"/>
                </a:lnTo>
                <a:lnTo>
                  <a:pt x="1584094" y="4860600"/>
                </a:lnTo>
                <a:lnTo>
                  <a:pt x="1594795" y="4848458"/>
                </a:lnTo>
                <a:cubicBezTo>
                  <a:pt x="1602872" y="4843391"/>
                  <a:pt x="1614661" y="4838209"/>
                  <a:pt x="1630162" y="4832913"/>
                </a:cubicBezTo>
                <a:cubicBezTo>
                  <a:pt x="1633155" y="4829008"/>
                  <a:pt x="1635017" y="4824329"/>
                  <a:pt x="1635753" y="4818886"/>
                </a:cubicBezTo>
                <a:lnTo>
                  <a:pt x="1632125" y="4818395"/>
                </a:lnTo>
                <a:cubicBezTo>
                  <a:pt x="1622069" y="4824427"/>
                  <a:pt x="1614319" y="4827076"/>
                  <a:pt x="1608873" y="4826339"/>
                </a:cubicBezTo>
                <a:lnTo>
                  <a:pt x="1610345" y="4815450"/>
                </a:lnTo>
                <a:cubicBezTo>
                  <a:pt x="1649311" y="4796077"/>
                  <a:pt x="1673937" y="4787090"/>
                  <a:pt x="1684221" y="4788481"/>
                </a:cubicBezTo>
                <a:cubicBezTo>
                  <a:pt x="1686730" y="4783584"/>
                  <a:pt x="1692972" y="4778422"/>
                  <a:pt x="1702947" y="4772994"/>
                </a:cubicBezTo>
                <a:lnTo>
                  <a:pt x="1739891" y="4757651"/>
                </a:lnTo>
                <a:lnTo>
                  <a:pt x="1743224" y="4753870"/>
                </a:lnTo>
                <a:lnTo>
                  <a:pt x="1760352" y="4746341"/>
                </a:lnTo>
                <a:lnTo>
                  <a:pt x="1779199" y="4735258"/>
                </a:lnTo>
                <a:lnTo>
                  <a:pt x="1780013" y="4734757"/>
                </a:lnTo>
                <a:lnTo>
                  <a:pt x="1783466" y="4726092"/>
                </a:lnTo>
                <a:lnTo>
                  <a:pt x="1782255" y="4727527"/>
                </a:lnTo>
                <a:cubicBezTo>
                  <a:pt x="1776761" y="4731190"/>
                  <a:pt x="1769893" y="4733632"/>
                  <a:pt x="1761652" y="4734853"/>
                </a:cubicBezTo>
                <a:lnTo>
                  <a:pt x="1761652" y="4730265"/>
                </a:lnTo>
                <a:lnTo>
                  <a:pt x="1757302" y="4731751"/>
                </a:lnTo>
                <a:lnTo>
                  <a:pt x="1758775" y="4720861"/>
                </a:lnTo>
                <a:lnTo>
                  <a:pt x="1799184" y="4702839"/>
                </a:lnTo>
                <a:lnTo>
                  <a:pt x="1801944" y="4694562"/>
                </a:lnTo>
                <a:lnTo>
                  <a:pt x="1820257" y="4694562"/>
                </a:lnTo>
                <a:lnTo>
                  <a:pt x="1864209" y="4643286"/>
                </a:lnTo>
                <a:lnTo>
                  <a:pt x="1860549" y="4635957"/>
                </a:lnTo>
                <a:cubicBezTo>
                  <a:pt x="1829414" y="4660378"/>
                  <a:pt x="1803776" y="4672588"/>
                  <a:pt x="1783630" y="4672588"/>
                </a:cubicBezTo>
                <a:cubicBezTo>
                  <a:pt x="1765928" y="4697005"/>
                  <a:pt x="1753717" y="4709215"/>
                  <a:pt x="1747003" y="4709214"/>
                </a:cubicBezTo>
                <a:cubicBezTo>
                  <a:pt x="1742729" y="4711654"/>
                  <a:pt x="1737846" y="4712875"/>
                  <a:pt x="1732351" y="4712875"/>
                </a:cubicBezTo>
                <a:lnTo>
                  <a:pt x="1728690" y="4712875"/>
                </a:lnTo>
                <a:cubicBezTo>
                  <a:pt x="1728689" y="4702497"/>
                  <a:pt x="1740896" y="4687848"/>
                  <a:pt x="1765317" y="4668923"/>
                </a:cubicBezTo>
                <a:cubicBezTo>
                  <a:pt x="1765316" y="4660989"/>
                  <a:pt x="1775084" y="4653663"/>
                  <a:pt x="1794619" y="4646946"/>
                </a:cubicBezTo>
                <a:cubicBezTo>
                  <a:pt x="1794619" y="4637178"/>
                  <a:pt x="1809268" y="4624973"/>
                  <a:pt x="1838571" y="4610319"/>
                </a:cubicBezTo>
                <a:cubicBezTo>
                  <a:pt x="1841013" y="4606048"/>
                  <a:pt x="1842232" y="4601162"/>
                  <a:pt x="1842231" y="4595669"/>
                </a:cubicBezTo>
                <a:lnTo>
                  <a:pt x="1838571" y="4595670"/>
                </a:lnTo>
                <a:cubicBezTo>
                  <a:pt x="1829415" y="4602994"/>
                  <a:pt x="1822090" y="4606658"/>
                  <a:pt x="1816594" y="4606658"/>
                </a:cubicBezTo>
                <a:lnTo>
                  <a:pt x="1816594" y="4604862"/>
                </a:lnTo>
                <a:lnTo>
                  <a:pt x="1815010" y="4606686"/>
                </a:lnTo>
                <a:cubicBezTo>
                  <a:pt x="1805166" y="4614698"/>
                  <a:pt x="1783991" y="4625801"/>
                  <a:pt x="1751485" y="4639994"/>
                </a:cubicBezTo>
                <a:cubicBezTo>
                  <a:pt x="1751485" y="4637552"/>
                  <a:pt x="1750263" y="4636331"/>
                  <a:pt x="1747821" y="4636330"/>
                </a:cubicBezTo>
                <a:cubicBezTo>
                  <a:pt x="1752707" y="4626563"/>
                  <a:pt x="1755145" y="4618017"/>
                  <a:pt x="1755146" y="4610693"/>
                </a:cubicBezTo>
                <a:lnTo>
                  <a:pt x="1747821" y="4610692"/>
                </a:lnTo>
                <a:lnTo>
                  <a:pt x="1747821" y="4629006"/>
                </a:lnTo>
                <a:lnTo>
                  <a:pt x="1722183" y="4629006"/>
                </a:lnTo>
                <a:cubicBezTo>
                  <a:pt x="1715468" y="4638773"/>
                  <a:pt x="1694712" y="4646098"/>
                  <a:pt x="1659917" y="4650983"/>
                </a:cubicBezTo>
                <a:cubicBezTo>
                  <a:pt x="1659918" y="4654033"/>
                  <a:pt x="1651371" y="4658919"/>
                  <a:pt x="1634275" y="4665633"/>
                </a:cubicBezTo>
                <a:lnTo>
                  <a:pt x="1634275" y="4661972"/>
                </a:lnTo>
                <a:cubicBezTo>
                  <a:pt x="1645264" y="4652205"/>
                  <a:pt x="1657474" y="4637552"/>
                  <a:pt x="1670906" y="4618017"/>
                </a:cubicBezTo>
                <a:cubicBezTo>
                  <a:pt x="1680670" y="4613135"/>
                  <a:pt x="1694101" y="4610692"/>
                  <a:pt x="1711193" y="4610692"/>
                </a:cubicBezTo>
                <a:lnTo>
                  <a:pt x="1725846" y="4610692"/>
                </a:lnTo>
                <a:cubicBezTo>
                  <a:pt x="1725846" y="4600314"/>
                  <a:pt x="1736832" y="4594210"/>
                  <a:pt x="1758809" y="4592378"/>
                </a:cubicBezTo>
                <a:cubicBezTo>
                  <a:pt x="1758810" y="4588714"/>
                  <a:pt x="1762473" y="4585054"/>
                  <a:pt x="1769798" y="4581390"/>
                </a:cubicBezTo>
                <a:lnTo>
                  <a:pt x="1788112" y="4581390"/>
                </a:lnTo>
                <a:cubicBezTo>
                  <a:pt x="1788112" y="4566741"/>
                  <a:pt x="1800318" y="4556973"/>
                  <a:pt x="1824738" y="4552087"/>
                </a:cubicBezTo>
                <a:cubicBezTo>
                  <a:pt x="1824739" y="4541102"/>
                  <a:pt x="1838170" y="4532552"/>
                  <a:pt x="1865030" y="4526449"/>
                </a:cubicBezTo>
                <a:cubicBezTo>
                  <a:pt x="1865030" y="4517903"/>
                  <a:pt x="1871134" y="4511800"/>
                  <a:pt x="1883344" y="4508137"/>
                </a:cubicBezTo>
                <a:lnTo>
                  <a:pt x="1887004" y="4515460"/>
                </a:lnTo>
                <a:cubicBezTo>
                  <a:pt x="1869912" y="4540491"/>
                  <a:pt x="1850377" y="4555141"/>
                  <a:pt x="1828403" y="4559416"/>
                </a:cubicBezTo>
                <a:cubicBezTo>
                  <a:pt x="1818635" y="4576508"/>
                  <a:pt x="1808868" y="4585054"/>
                  <a:pt x="1799101" y="4585055"/>
                </a:cubicBezTo>
                <a:lnTo>
                  <a:pt x="1799101" y="4592379"/>
                </a:lnTo>
                <a:cubicBezTo>
                  <a:pt x="1799711" y="4597262"/>
                  <a:pt x="1802151" y="4599704"/>
                  <a:pt x="1806425" y="4599704"/>
                </a:cubicBezTo>
                <a:lnTo>
                  <a:pt x="1810089" y="4599704"/>
                </a:lnTo>
                <a:cubicBezTo>
                  <a:pt x="1824128" y="4594211"/>
                  <a:pt x="1840000" y="4580780"/>
                  <a:pt x="1857706" y="4559416"/>
                </a:cubicBezTo>
                <a:lnTo>
                  <a:pt x="1897993" y="4544764"/>
                </a:lnTo>
                <a:lnTo>
                  <a:pt x="1905318" y="4533774"/>
                </a:lnTo>
                <a:lnTo>
                  <a:pt x="1897993" y="4533774"/>
                </a:lnTo>
                <a:lnTo>
                  <a:pt x="1897993" y="4526449"/>
                </a:lnTo>
                <a:lnTo>
                  <a:pt x="1912646" y="4526449"/>
                </a:lnTo>
                <a:lnTo>
                  <a:pt x="1916925" y="4532869"/>
                </a:lnTo>
                <a:lnTo>
                  <a:pt x="1941128" y="4518751"/>
                </a:lnTo>
                <a:cubicBezTo>
                  <a:pt x="1965544" y="4499827"/>
                  <a:pt x="1983858" y="4485176"/>
                  <a:pt x="1996067" y="4474798"/>
                </a:cubicBezTo>
                <a:lnTo>
                  <a:pt x="2004213" y="4467467"/>
                </a:lnTo>
                <a:lnTo>
                  <a:pt x="2004213" y="4449531"/>
                </a:lnTo>
                <a:lnTo>
                  <a:pt x="2000549" y="4449531"/>
                </a:lnTo>
                <a:cubicBezTo>
                  <a:pt x="1992003" y="4449532"/>
                  <a:pt x="1982236" y="4454417"/>
                  <a:pt x="1971247" y="4464184"/>
                </a:cubicBezTo>
                <a:lnTo>
                  <a:pt x="1974911" y="4471509"/>
                </a:lnTo>
                <a:lnTo>
                  <a:pt x="1974912" y="4478833"/>
                </a:lnTo>
                <a:lnTo>
                  <a:pt x="1960261" y="4478834"/>
                </a:lnTo>
                <a:lnTo>
                  <a:pt x="1960262" y="4471509"/>
                </a:lnTo>
                <a:lnTo>
                  <a:pt x="1952934" y="4471508"/>
                </a:lnTo>
                <a:cubicBezTo>
                  <a:pt x="1938895" y="4485547"/>
                  <a:pt x="1919360" y="4498979"/>
                  <a:pt x="1894332" y="4511801"/>
                </a:cubicBezTo>
                <a:lnTo>
                  <a:pt x="1890668" y="4511800"/>
                </a:lnTo>
                <a:cubicBezTo>
                  <a:pt x="1890669" y="4500811"/>
                  <a:pt x="1897993" y="4491044"/>
                  <a:pt x="1912646" y="4482497"/>
                </a:cubicBezTo>
                <a:cubicBezTo>
                  <a:pt x="1912645" y="4477001"/>
                  <a:pt x="1919971" y="4473341"/>
                  <a:pt x="1934620" y="4471509"/>
                </a:cubicBezTo>
                <a:cubicBezTo>
                  <a:pt x="1934621" y="4470287"/>
                  <a:pt x="1939506" y="4464184"/>
                  <a:pt x="1949273" y="4453195"/>
                </a:cubicBezTo>
                <a:lnTo>
                  <a:pt x="1941945" y="4449531"/>
                </a:lnTo>
                <a:cubicBezTo>
                  <a:pt x="1941945" y="4454416"/>
                  <a:pt x="1939505" y="4456859"/>
                  <a:pt x="1934620" y="4456860"/>
                </a:cubicBezTo>
                <a:lnTo>
                  <a:pt x="1930960" y="4449531"/>
                </a:lnTo>
                <a:cubicBezTo>
                  <a:pt x="1949884" y="4420232"/>
                  <a:pt x="1966976" y="4405580"/>
                  <a:pt x="1982236" y="4405579"/>
                </a:cubicBezTo>
                <a:cubicBezTo>
                  <a:pt x="1990782" y="4383602"/>
                  <a:pt x="2002992" y="4372616"/>
                  <a:pt x="2018863" y="4372617"/>
                </a:cubicBezTo>
                <a:cubicBezTo>
                  <a:pt x="2026188" y="4375055"/>
                  <a:pt x="2029852" y="4377498"/>
                  <a:pt x="2029852" y="4379941"/>
                </a:cubicBezTo>
                <a:lnTo>
                  <a:pt x="2044502" y="4372616"/>
                </a:lnTo>
                <a:lnTo>
                  <a:pt x="2070142" y="4376278"/>
                </a:lnTo>
                <a:cubicBezTo>
                  <a:pt x="2075025" y="4373834"/>
                  <a:pt x="2078689" y="4372616"/>
                  <a:pt x="2081132" y="4372616"/>
                </a:cubicBezTo>
                <a:lnTo>
                  <a:pt x="2081132" y="4387267"/>
                </a:lnTo>
                <a:lnTo>
                  <a:pt x="2090688" y="4385528"/>
                </a:lnTo>
                <a:lnTo>
                  <a:pt x="2092215" y="4384146"/>
                </a:lnTo>
                <a:cubicBezTo>
                  <a:pt x="2096488" y="4379263"/>
                  <a:pt x="2098624" y="4375295"/>
                  <a:pt x="2098624" y="4372244"/>
                </a:cubicBezTo>
                <a:lnTo>
                  <a:pt x="2102433" y="4369020"/>
                </a:lnTo>
                <a:lnTo>
                  <a:pt x="2095485" y="4362071"/>
                </a:lnTo>
                <a:lnTo>
                  <a:pt x="2088456" y="4372616"/>
                </a:lnTo>
                <a:lnTo>
                  <a:pt x="2081132" y="4372616"/>
                </a:lnTo>
                <a:lnTo>
                  <a:pt x="2081132" y="4354303"/>
                </a:lnTo>
                <a:lnTo>
                  <a:pt x="2090366" y="4351223"/>
                </a:lnTo>
                <a:lnTo>
                  <a:pt x="2090366" y="4345963"/>
                </a:lnTo>
                <a:cubicBezTo>
                  <a:pt x="2107458" y="4331313"/>
                  <a:pt x="2116004" y="4321547"/>
                  <a:pt x="2116004" y="4316660"/>
                </a:cubicBezTo>
                <a:lnTo>
                  <a:pt x="2121420" y="4311445"/>
                </a:lnTo>
                <a:lnTo>
                  <a:pt x="2121419" y="4303136"/>
                </a:lnTo>
                <a:lnTo>
                  <a:pt x="2121984" y="4302767"/>
                </a:lnTo>
                <a:lnTo>
                  <a:pt x="2129866" y="4299183"/>
                </a:lnTo>
                <a:lnTo>
                  <a:pt x="2130387" y="4297252"/>
                </a:lnTo>
                <a:lnTo>
                  <a:pt x="2121984" y="4302767"/>
                </a:lnTo>
                <a:lnTo>
                  <a:pt x="2121419" y="4303023"/>
                </a:lnTo>
                <a:lnTo>
                  <a:pt x="2121419" y="4303136"/>
                </a:lnTo>
                <a:lnTo>
                  <a:pt x="2110431" y="4310347"/>
                </a:lnTo>
                <a:cubicBezTo>
                  <a:pt x="2095782" y="4322557"/>
                  <a:pt x="2072582" y="4331104"/>
                  <a:pt x="2040841" y="4335989"/>
                </a:cubicBezTo>
                <a:cubicBezTo>
                  <a:pt x="2040841" y="4339650"/>
                  <a:pt x="2037177" y="4343314"/>
                  <a:pt x="2029852" y="4346975"/>
                </a:cubicBezTo>
                <a:lnTo>
                  <a:pt x="2026188" y="4346975"/>
                </a:lnTo>
                <a:cubicBezTo>
                  <a:pt x="2026188" y="4342093"/>
                  <a:pt x="2024966" y="4339650"/>
                  <a:pt x="2022527" y="4339650"/>
                </a:cubicBezTo>
                <a:lnTo>
                  <a:pt x="2026596" y="4325000"/>
                </a:lnTo>
                <a:lnTo>
                  <a:pt x="2001602" y="4325000"/>
                </a:lnTo>
                <a:cubicBezTo>
                  <a:pt x="2001601" y="4329882"/>
                  <a:pt x="1999159" y="4332325"/>
                  <a:pt x="1994277" y="4332326"/>
                </a:cubicBezTo>
                <a:lnTo>
                  <a:pt x="1990616" y="4332325"/>
                </a:lnTo>
                <a:lnTo>
                  <a:pt x="1990616" y="4325000"/>
                </a:lnTo>
                <a:lnTo>
                  <a:pt x="1992178" y="4320311"/>
                </a:lnTo>
                <a:lnTo>
                  <a:pt x="1977658" y="4324541"/>
                </a:lnTo>
                <a:lnTo>
                  <a:pt x="1966574" y="4330726"/>
                </a:lnTo>
                <a:lnTo>
                  <a:pt x="1961313" y="4335989"/>
                </a:lnTo>
                <a:lnTo>
                  <a:pt x="1960471" y="4335989"/>
                </a:lnTo>
                <a:lnTo>
                  <a:pt x="1956598" y="4343314"/>
                </a:lnTo>
                <a:lnTo>
                  <a:pt x="1953463" y="4344881"/>
                </a:lnTo>
                <a:lnTo>
                  <a:pt x="1958507" y="4353288"/>
                </a:lnTo>
                <a:cubicBezTo>
                  <a:pt x="1956981" y="4366717"/>
                  <a:pt x="1953775" y="4376790"/>
                  <a:pt x="1948892" y="4383506"/>
                </a:cubicBezTo>
                <a:lnTo>
                  <a:pt x="1937538" y="4389315"/>
                </a:lnTo>
                <a:lnTo>
                  <a:pt x="1945609" y="4390931"/>
                </a:lnTo>
                <a:lnTo>
                  <a:pt x="1967586" y="4387266"/>
                </a:lnTo>
                <a:lnTo>
                  <a:pt x="1967586" y="4390930"/>
                </a:lnTo>
                <a:cubicBezTo>
                  <a:pt x="1967586" y="4393980"/>
                  <a:pt x="1961480" y="4400086"/>
                  <a:pt x="1949273" y="4409243"/>
                </a:cubicBezTo>
                <a:lnTo>
                  <a:pt x="1945608" y="4409243"/>
                </a:lnTo>
                <a:lnTo>
                  <a:pt x="1919970" y="4405579"/>
                </a:lnTo>
                <a:cubicBezTo>
                  <a:pt x="1919971" y="4407411"/>
                  <a:pt x="1916307" y="4411072"/>
                  <a:pt x="1908982" y="4416568"/>
                </a:cubicBezTo>
                <a:cubicBezTo>
                  <a:pt x="1911425" y="4421450"/>
                  <a:pt x="1912646" y="4425114"/>
                  <a:pt x="1912646" y="4427557"/>
                </a:cubicBezTo>
                <a:lnTo>
                  <a:pt x="1901657" y="4427557"/>
                </a:lnTo>
                <a:cubicBezTo>
                  <a:pt x="1892806" y="4427557"/>
                  <a:pt x="1885022" y="4430000"/>
                  <a:pt x="1878307" y="4434883"/>
                </a:cubicBezTo>
                <a:lnTo>
                  <a:pt x="1863943" y="4453517"/>
                </a:lnTo>
                <a:lnTo>
                  <a:pt x="1866940" y="4459508"/>
                </a:lnTo>
                <a:cubicBezTo>
                  <a:pt x="1863275" y="4469275"/>
                  <a:pt x="1854729" y="4474157"/>
                  <a:pt x="1841301" y="4474157"/>
                </a:cubicBezTo>
                <a:lnTo>
                  <a:pt x="1837637" y="4474157"/>
                </a:lnTo>
                <a:lnTo>
                  <a:pt x="1833988" y="4463213"/>
                </a:lnTo>
                <a:lnTo>
                  <a:pt x="1833682" y="4463266"/>
                </a:lnTo>
                <a:lnTo>
                  <a:pt x="1811999" y="4470497"/>
                </a:lnTo>
                <a:lnTo>
                  <a:pt x="1793685" y="4470497"/>
                </a:lnTo>
                <a:lnTo>
                  <a:pt x="1793686" y="4492472"/>
                </a:lnTo>
                <a:lnTo>
                  <a:pt x="1826648" y="4488810"/>
                </a:lnTo>
                <a:lnTo>
                  <a:pt x="1830312" y="4496136"/>
                </a:lnTo>
                <a:cubicBezTo>
                  <a:pt x="1829701" y="4500406"/>
                  <a:pt x="1816270" y="4512616"/>
                  <a:pt x="1790021" y="4532762"/>
                </a:cubicBezTo>
                <a:lnTo>
                  <a:pt x="1786360" y="4532762"/>
                </a:lnTo>
                <a:lnTo>
                  <a:pt x="1786360" y="4521773"/>
                </a:lnTo>
                <a:cubicBezTo>
                  <a:pt x="1796124" y="4521773"/>
                  <a:pt x="1801010" y="4518113"/>
                  <a:pt x="1801010" y="4510784"/>
                </a:cubicBezTo>
                <a:cubicBezTo>
                  <a:pt x="1784528" y="4513227"/>
                  <a:pt x="1758890" y="4524216"/>
                  <a:pt x="1724092" y="4543752"/>
                </a:cubicBezTo>
                <a:cubicBezTo>
                  <a:pt x="1719820" y="4543751"/>
                  <a:pt x="1710053" y="4549854"/>
                  <a:pt x="1694790" y="4562064"/>
                </a:cubicBezTo>
                <a:cubicBezTo>
                  <a:pt x="1678919" y="4562064"/>
                  <a:pt x="1667930" y="4570611"/>
                  <a:pt x="1661826" y="4587703"/>
                </a:cubicBezTo>
                <a:lnTo>
                  <a:pt x="1645928" y="4596375"/>
                </a:lnTo>
                <a:lnTo>
                  <a:pt x="1652589" y="4599703"/>
                </a:lnTo>
                <a:lnTo>
                  <a:pt x="1678230" y="4596044"/>
                </a:lnTo>
                <a:lnTo>
                  <a:pt x="1678231" y="4599704"/>
                </a:lnTo>
                <a:cubicBezTo>
                  <a:pt x="1678231" y="4603368"/>
                  <a:pt x="1670906" y="4608250"/>
                  <a:pt x="1656253" y="4614356"/>
                </a:cubicBezTo>
                <a:cubicBezTo>
                  <a:pt x="1656253" y="4624123"/>
                  <a:pt x="1653811" y="4629006"/>
                  <a:pt x="1648928" y="4629007"/>
                </a:cubicBezTo>
                <a:cubicBezTo>
                  <a:pt x="1645875" y="4629006"/>
                  <a:pt x="1643128" y="4626564"/>
                  <a:pt x="1640686" y="4621680"/>
                </a:cubicBezTo>
                <a:lnTo>
                  <a:pt x="1635038" y="4602315"/>
                </a:lnTo>
                <a:lnTo>
                  <a:pt x="1621535" y="4609680"/>
                </a:lnTo>
                <a:cubicBezTo>
                  <a:pt x="1619093" y="4609680"/>
                  <a:pt x="1609325" y="4612119"/>
                  <a:pt x="1592232" y="4617005"/>
                </a:cubicBezTo>
                <a:lnTo>
                  <a:pt x="1592232" y="4609680"/>
                </a:lnTo>
                <a:cubicBezTo>
                  <a:pt x="1614821" y="4595028"/>
                  <a:pt x="1629471" y="4587703"/>
                  <a:pt x="1636187" y="4587703"/>
                </a:cubicBezTo>
                <a:cubicBezTo>
                  <a:pt x="1644734" y="4583125"/>
                  <a:pt x="1651144" y="4579004"/>
                  <a:pt x="1655417" y="4575341"/>
                </a:cubicBezTo>
                <a:lnTo>
                  <a:pt x="1659291" y="4569529"/>
                </a:lnTo>
                <a:lnTo>
                  <a:pt x="1637939" y="4581390"/>
                </a:lnTo>
                <a:lnTo>
                  <a:pt x="1626950" y="4581390"/>
                </a:lnTo>
                <a:lnTo>
                  <a:pt x="1626951" y="4574065"/>
                </a:lnTo>
                <a:lnTo>
                  <a:pt x="1627189" y="4572396"/>
                </a:lnTo>
                <a:lnTo>
                  <a:pt x="1624282" y="4577631"/>
                </a:lnTo>
                <a:cubicBezTo>
                  <a:pt x="1621230" y="4579462"/>
                  <a:pt x="1616651" y="4580378"/>
                  <a:pt x="1610546" y="4580379"/>
                </a:cubicBezTo>
                <a:cubicBezTo>
                  <a:pt x="1608104" y="4575493"/>
                  <a:pt x="1606885" y="4571832"/>
                  <a:pt x="1606886" y="4569389"/>
                </a:cubicBezTo>
                <a:lnTo>
                  <a:pt x="1599561" y="4569389"/>
                </a:lnTo>
                <a:cubicBezTo>
                  <a:pt x="1599561" y="4584038"/>
                  <a:pt x="1597118" y="4591367"/>
                  <a:pt x="1592233" y="4591367"/>
                </a:cubicBezTo>
                <a:lnTo>
                  <a:pt x="1588572" y="4591367"/>
                </a:lnTo>
                <a:lnTo>
                  <a:pt x="1592232" y="4573053"/>
                </a:lnTo>
                <a:cubicBezTo>
                  <a:pt x="1587350" y="4573054"/>
                  <a:pt x="1584908" y="4570611"/>
                  <a:pt x="1584907" y="4565725"/>
                </a:cubicBezTo>
                <a:cubicBezTo>
                  <a:pt x="1599561" y="4555958"/>
                  <a:pt x="1606885" y="4549854"/>
                  <a:pt x="1606885" y="4547411"/>
                </a:cubicBezTo>
                <a:lnTo>
                  <a:pt x="1606886" y="4529098"/>
                </a:lnTo>
                <a:lnTo>
                  <a:pt x="1605767" y="4529098"/>
                </a:lnTo>
                <a:lnTo>
                  <a:pt x="1578877" y="4553919"/>
                </a:lnTo>
                <a:lnTo>
                  <a:pt x="1577583" y="4554583"/>
                </a:lnTo>
                <a:lnTo>
                  <a:pt x="1577583" y="4558400"/>
                </a:lnTo>
                <a:lnTo>
                  <a:pt x="1570139" y="4558400"/>
                </a:lnTo>
                <a:lnTo>
                  <a:pt x="1561021" y="4563077"/>
                </a:lnTo>
                <a:cubicBezTo>
                  <a:pt x="1561021" y="4560634"/>
                  <a:pt x="1559800" y="4559416"/>
                  <a:pt x="1557361" y="4559416"/>
                </a:cubicBezTo>
                <a:lnTo>
                  <a:pt x="1561021" y="4552087"/>
                </a:lnTo>
                <a:lnTo>
                  <a:pt x="1561021" y="4551075"/>
                </a:lnTo>
                <a:lnTo>
                  <a:pt x="1555606" y="4551076"/>
                </a:lnTo>
                <a:cubicBezTo>
                  <a:pt x="1541567" y="4565115"/>
                  <a:pt x="1522032" y="4578546"/>
                  <a:pt x="1497005" y="4591367"/>
                </a:cubicBezTo>
                <a:lnTo>
                  <a:pt x="1493340" y="4591368"/>
                </a:lnTo>
                <a:cubicBezTo>
                  <a:pt x="1493340" y="4580378"/>
                  <a:pt x="1500666" y="4570611"/>
                  <a:pt x="1515318" y="4562064"/>
                </a:cubicBezTo>
                <a:cubicBezTo>
                  <a:pt x="1515318" y="4556568"/>
                  <a:pt x="1522643" y="4552908"/>
                  <a:pt x="1537292" y="4551076"/>
                </a:cubicBezTo>
                <a:cubicBezTo>
                  <a:pt x="1537292" y="4549854"/>
                  <a:pt x="1542178" y="4543751"/>
                  <a:pt x="1551945" y="4532763"/>
                </a:cubicBezTo>
                <a:lnTo>
                  <a:pt x="1544617" y="4529098"/>
                </a:lnTo>
                <a:cubicBezTo>
                  <a:pt x="1544617" y="4533984"/>
                  <a:pt x="1542178" y="4536427"/>
                  <a:pt x="1537293" y="4536426"/>
                </a:cubicBezTo>
                <a:lnTo>
                  <a:pt x="1533632" y="4529098"/>
                </a:lnTo>
                <a:lnTo>
                  <a:pt x="1544664" y="4515635"/>
                </a:lnTo>
                <a:lnTo>
                  <a:pt x="1518121" y="4530113"/>
                </a:lnTo>
                <a:cubicBezTo>
                  <a:pt x="1515679" y="4530113"/>
                  <a:pt x="1505911" y="4532553"/>
                  <a:pt x="1488819" y="4537438"/>
                </a:cubicBezTo>
                <a:lnTo>
                  <a:pt x="1488819" y="4530113"/>
                </a:lnTo>
                <a:cubicBezTo>
                  <a:pt x="1511407" y="4515460"/>
                  <a:pt x="1526057" y="4508136"/>
                  <a:pt x="1532775" y="4508136"/>
                </a:cubicBezTo>
                <a:cubicBezTo>
                  <a:pt x="1549866" y="4498979"/>
                  <a:pt x="1558412" y="4491655"/>
                  <a:pt x="1558412" y="4486158"/>
                </a:cubicBezTo>
                <a:lnTo>
                  <a:pt x="1555127" y="4486159"/>
                </a:lnTo>
                <a:lnTo>
                  <a:pt x="1552859" y="4488049"/>
                </a:lnTo>
                <a:lnTo>
                  <a:pt x="1547423" y="4493486"/>
                </a:lnTo>
                <a:lnTo>
                  <a:pt x="1525446" y="4489823"/>
                </a:lnTo>
                <a:lnTo>
                  <a:pt x="1521062" y="4497715"/>
                </a:lnTo>
                <a:lnTo>
                  <a:pt x="1526304" y="4492471"/>
                </a:lnTo>
                <a:lnTo>
                  <a:pt x="1529967" y="4492471"/>
                </a:lnTo>
                <a:lnTo>
                  <a:pt x="1529968" y="4496136"/>
                </a:lnTo>
                <a:cubicBezTo>
                  <a:pt x="1529968" y="4501018"/>
                  <a:pt x="1527525" y="4503460"/>
                  <a:pt x="1522643" y="4503460"/>
                </a:cubicBezTo>
                <a:lnTo>
                  <a:pt x="1518979" y="4503460"/>
                </a:lnTo>
                <a:lnTo>
                  <a:pt x="1518979" y="4499799"/>
                </a:lnTo>
                <a:lnTo>
                  <a:pt x="1520675" y="4498102"/>
                </a:lnTo>
                <a:lnTo>
                  <a:pt x="1512834" y="4499671"/>
                </a:lnTo>
                <a:lnTo>
                  <a:pt x="1515318" y="4507124"/>
                </a:lnTo>
                <a:lnTo>
                  <a:pt x="1504330" y="4507124"/>
                </a:lnTo>
                <a:cubicBezTo>
                  <a:pt x="1486626" y="4507125"/>
                  <a:pt x="1473195" y="4516892"/>
                  <a:pt x="1464038" y="4536427"/>
                </a:cubicBezTo>
                <a:cubicBezTo>
                  <a:pt x="1459157" y="4538865"/>
                  <a:pt x="1448167" y="4541308"/>
                  <a:pt x="1431075" y="4543752"/>
                </a:cubicBezTo>
                <a:cubicBezTo>
                  <a:pt x="1424968" y="4530930"/>
                  <a:pt x="1417644" y="4523606"/>
                  <a:pt x="1409097" y="4521774"/>
                </a:cubicBezTo>
                <a:lnTo>
                  <a:pt x="1401305" y="4526449"/>
                </a:lnTo>
                <a:lnTo>
                  <a:pt x="1411905" y="4526449"/>
                </a:lnTo>
                <a:lnTo>
                  <a:pt x="1419229" y="4537438"/>
                </a:lnTo>
                <a:cubicBezTo>
                  <a:pt x="1410072" y="4552088"/>
                  <a:pt x="1390537" y="4564298"/>
                  <a:pt x="1360624" y="4574066"/>
                </a:cubicBezTo>
                <a:cubicBezTo>
                  <a:pt x="1360624" y="4583833"/>
                  <a:pt x="1347193" y="4592379"/>
                  <a:pt x="1320333" y="4599703"/>
                </a:cubicBezTo>
                <a:cubicBezTo>
                  <a:pt x="1318046" y="4605655"/>
                  <a:pt x="1304425" y="4614698"/>
                  <a:pt x="1279473" y="4626831"/>
                </a:cubicBezTo>
                <a:lnTo>
                  <a:pt x="1265798" y="4633097"/>
                </a:lnTo>
                <a:lnTo>
                  <a:pt x="1273578" y="4635319"/>
                </a:lnTo>
                <a:lnTo>
                  <a:pt x="1273578" y="4642644"/>
                </a:lnTo>
                <a:cubicBezTo>
                  <a:pt x="1265028" y="4642643"/>
                  <a:pt x="1254044" y="4648748"/>
                  <a:pt x="1240611" y="4660957"/>
                </a:cubicBezTo>
                <a:lnTo>
                  <a:pt x="1229623" y="4660958"/>
                </a:lnTo>
                <a:lnTo>
                  <a:pt x="1229623" y="4653632"/>
                </a:lnTo>
                <a:lnTo>
                  <a:pt x="1233142" y="4629006"/>
                </a:lnTo>
                <a:lnTo>
                  <a:pt x="1221441" y="4629007"/>
                </a:lnTo>
                <a:cubicBezTo>
                  <a:pt x="1214727" y="4638773"/>
                  <a:pt x="1193971" y="4646098"/>
                  <a:pt x="1159175" y="4650983"/>
                </a:cubicBezTo>
                <a:cubicBezTo>
                  <a:pt x="1159175" y="4654033"/>
                  <a:pt x="1150629" y="4658920"/>
                  <a:pt x="1133533" y="4665633"/>
                </a:cubicBezTo>
                <a:lnTo>
                  <a:pt x="1133534" y="4661972"/>
                </a:lnTo>
                <a:lnTo>
                  <a:pt x="1163694" y="4625782"/>
                </a:lnTo>
                <a:lnTo>
                  <a:pt x="1163694" y="4620670"/>
                </a:lnTo>
                <a:lnTo>
                  <a:pt x="1156369" y="4620669"/>
                </a:lnTo>
                <a:lnTo>
                  <a:pt x="1156369" y="4617005"/>
                </a:lnTo>
                <a:lnTo>
                  <a:pt x="1163644" y="4610289"/>
                </a:lnTo>
                <a:lnTo>
                  <a:pt x="1155511" y="4614356"/>
                </a:lnTo>
                <a:cubicBezTo>
                  <a:pt x="1155511" y="4624124"/>
                  <a:pt x="1153069" y="4629006"/>
                  <a:pt x="1148187" y="4629006"/>
                </a:cubicBezTo>
                <a:cubicBezTo>
                  <a:pt x="1142081" y="4629006"/>
                  <a:pt x="1137198" y="4619238"/>
                  <a:pt x="1133534" y="4599703"/>
                </a:cubicBezTo>
                <a:cubicBezTo>
                  <a:pt x="1140862" y="4599703"/>
                  <a:pt x="1144523" y="4598482"/>
                  <a:pt x="1144523" y="4596043"/>
                </a:cubicBezTo>
                <a:lnTo>
                  <a:pt x="1151847" y="4599704"/>
                </a:lnTo>
                <a:lnTo>
                  <a:pt x="1177489" y="4596043"/>
                </a:lnTo>
                <a:lnTo>
                  <a:pt x="1177489" y="4599703"/>
                </a:lnTo>
                <a:lnTo>
                  <a:pt x="1173441" y="4604427"/>
                </a:lnTo>
                <a:lnTo>
                  <a:pt x="1203985" y="4595027"/>
                </a:lnTo>
                <a:lnTo>
                  <a:pt x="1211310" y="4606016"/>
                </a:lnTo>
                <a:lnTo>
                  <a:pt x="1205211" y="4611645"/>
                </a:lnTo>
                <a:lnTo>
                  <a:pt x="1210452" y="4610693"/>
                </a:lnTo>
                <a:lnTo>
                  <a:pt x="1225105" y="4610693"/>
                </a:lnTo>
                <a:cubicBezTo>
                  <a:pt x="1225105" y="4600314"/>
                  <a:pt x="1236090" y="4594211"/>
                  <a:pt x="1258068" y="4592378"/>
                </a:cubicBezTo>
                <a:cubicBezTo>
                  <a:pt x="1258067" y="4588715"/>
                  <a:pt x="1261732" y="4585054"/>
                  <a:pt x="1269056" y="4581390"/>
                </a:cubicBezTo>
                <a:lnTo>
                  <a:pt x="1287370" y="4581391"/>
                </a:lnTo>
                <a:lnTo>
                  <a:pt x="1290177" y="4575778"/>
                </a:lnTo>
                <a:lnTo>
                  <a:pt x="1277239" y="4580378"/>
                </a:lnTo>
                <a:lnTo>
                  <a:pt x="1277239" y="4573053"/>
                </a:lnTo>
                <a:cubicBezTo>
                  <a:pt x="1282120" y="4573054"/>
                  <a:pt x="1291892" y="4566946"/>
                  <a:pt x="1306541" y="4554740"/>
                </a:cubicBezTo>
                <a:lnTo>
                  <a:pt x="1310205" y="4554740"/>
                </a:lnTo>
                <a:lnTo>
                  <a:pt x="1310205" y="4557605"/>
                </a:lnTo>
                <a:lnTo>
                  <a:pt x="1319492" y="4553891"/>
                </a:lnTo>
                <a:lnTo>
                  <a:pt x="1313866" y="4551076"/>
                </a:lnTo>
                <a:cubicBezTo>
                  <a:pt x="1316308" y="4546190"/>
                  <a:pt x="1317530" y="4542529"/>
                  <a:pt x="1317530" y="4540087"/>
                </a:cubicBezTo>
                <a:lnTo>
                  <a:pt x="1332248" y="4540087"/>
                </a:lnTo>
                <a:lnTo>
                  <a:pt x="1334071" y="4537438"/>
                </a:lnTo>
                <a:lnTo>
                  <a:pt x="1339946" y="4535301"/>
                </a:lnTo>
                <a:lnTo>
                  <a:pt x="1379796" y="4488810"/>
                </a:lnTo>
                <a:lnTo>
                  <a:pt x="1376134" y="4481482"/>
                </a:lnTo>
                <a:cubicBezTo>
                  <a:pt x="1345000" y="4505902"/>
                  <a:pt x="1319362" y="4518112"/>
                  <a:pt x="1299216" y="4518112"/>
                </a:cubicBezTo>
                <a:cubicBezTo>
                  <a:pt x="1281514" y="4542530"/>
                  <a:pt x="1269303" y="4554740"/>
                  <a:pt x="1262590" y="4554740"/>
                </a:cubicBezTo>
                <a:cubicBezTo>
                  <a:pt x="1258314" y="4557179"/>
                  <a:pt x="1253432" y="4558400"/>
                  <a:pt x="1247936" y="4558400"/>
                </a:cubicBezTo>
                <a:lnTo>
                  <a:pt x="1244276" y="4558400"/>
                </a:lnTo>
                <a:cubicBezTo>
                  <a:pt x="1244276" y="4548023"/>
                  <a:pt x="1256482" y="4533373"/>
                  <a:pt x="1280903" y="4514449"/>
                </a:cubicBezTo>
                <a:cubicBezTo>
                  <a:pt x="1280903" y="4506513"/>
                  <a:pt x="1290671" y="4499188"/>
                  <a:pt x="1310205" y="4492471"/>
                </a:cubicBezTo>
                <a:cubicBezTo>
                  <a:pt x="1310205" y="4487587"/>
                  <a:pt x="1313867" y="4482094"/>
                  <a:pt x="1321192" y="4475990"/>
                </a:cubicBezTo>
                <a:lnTo>
                  <a:pt x="1345623" y="4461059"/>
                </a:lnTo>
                <a:lnTo>
                  <a:pt x="1327661" y="4464184"/>
                </a:lnTo>
                <a:cubicBezTo>
                  <a:pt x="1321554" y="4451363"/>
                  <a:pt x="1314230" y="4444038"/>
                  <a:pt x="1305683" y="4442206"/>
                </a:cubicBezTo>
                <a:lnTo>
                  <a:pt x="1302282" y="4444248"/>
                </a:lnTo>
                <a:lnTo>
                  <a:pt x="1295591" y="4461808"/>
                </a:lnTo>
                <a:cubicBezTo>
                  <a:pt x="1292539" y="4466082"/>
                  <a:pt x="1288876" y="4468218"/>
                  <a:pt x="1284604" y="4468219"/>
                </a:cubicBezTo>
                <a:cubicBezTo>
                  <a:pt x="1284604" y="4465779"/>
                  <a:pt x="1283383" y="4464557"/>
                  <a:pt x="1280940" y="4464557"/>
                </a:cubicBezTo>
                <a:cubicBezTo>
                  <a:pt x="1270561" y="4479207"/>
                  <a:pt x="1259573" y="4486531"/>
                  <a:pt x="1247976" y="4486532"/>
                </a:cubicBezTo>
                <a:cubicBezTo>
                  <a:pt x="1243091" y="4484092"/>
                  <a:pt x="1239431" y="4482871"/>
                  <a:pt x="1236988" y="4482871"/>
                </a:cubicBezTo>
                <a:lnTo>
                  <a:pt x="1236988" y="4471882"/>
                </a:lnTo>
                <a:cubicBezTo>
                  <a:pt x="1239429" y="4471882"/>
                  <a:pt x="1243397" y="4470356"/>
                  <a:pt x="1248890" y="4467305"/>
                </a:cubicBezTo>
                <a:lnTo>
                  <a:pt x="1257285" y="4461829"/>
                </a:lnTo>
                <a:lnTo>
                  <a:pt x="1250743" y="4460520"/>
                </a:lnTo>
                <a:cubicBezTo>
                  <a:pt x="1247079" y="4470287"/>
                  <a:pt x="1238533" y="4475173"/>
                  <a:pt x="1225105" y="4475173"/>
                </a:cubicBezTo>
                <a:lnTo>
                  <a:pt x="1217777" y="4475173"/>
                </a:lnTo>
                <a:lnTo>
                  <a:pt x="1210452" y="4471509"/>
                </a:lnTo>
                <a:cubicBezTo>
                  <a:pt x="1212895" y="4466623"/>
                  <a:pt x="1214116" y="4462963"/>
                  <a:pt x="1214117" y="4460520"/>
                </a:cubicBezTo>
                <a:lnTo>
                  <a:pt x="1232430" y="4460520"/>
                </a:lnTo>
                <a:lnTo>
                  <a:pt x="1251956" y="4437740"/>
                </a:lnTo>
                <a:lnTo>
                  <a:pt x="1224207" y="4452875"/>
                </a:lnTo>
                <a:cubicBezTo>
                  <a:pt x="1221764" y="4452875"/>
                  <a:pt x="1211997" y="4455315"/>
                  <a:pt x="1194905" y="4460200"/>
                </a:cubicBezTo>
                <a:lnTo>
                  <a:pt x="1194905" y="4452875"/>
                </a:lnTo>
                <a:cubicBezTo>
                  <a:pt x="1217493" y="4438223"/>
                  <a:pt x="1232142" y="4430899"/>
                  <a:pt x="1238860" y="4430898"/>
                </a:cubicBezTo>
                <a:cubicBezTo>
                  <a:pt x="1255953" y="4421741"/>
                  <a:pt x="1264499" y="4414416"/>
                  <a:pt x="1264498" y="4408920"/>
                </a:cubicBezTo>
                <a:lnTo>
                  <a:pt x="1261864" y="4408920"/>
                </a:lnTo>
                <a:lnTo>
                  <a:pt x="1258964" y="4410791"/>
                </a:lnTo>
                <a:lnTo>
                  <a:pt x="1253510" y="4416248"/>
                </a:lnTo>
                <a:lnTo>
                  <a:pt x="1251124" y="4415850"/>
                </a:lnTo>
                <a:lnTo>
                  <a:pt x="1230141" y="4429389"/>
                </a:lnTo>
                <a:lnTo>
                  <a:pt x="1203622" y="4436461"/>
                </a:lnTo>
                <a:lnTo>
                  <a:pt x="1200361" y="4446243"/>
                </a:lnTo>
                <a:lnTo>
                  <a:pt x="1196697" y="4446244"/>
                </a:lnTo>
                <a:lnTo>
                  <a:pt x="1192744" y="4442290"/>
                </a:lnTo>
                <a:lnTo>
                  <a:pt x="1174723" y="4464357"/>
                </a:lnTo>
                <a:lnTo>
                  <a:pt x="1174722" y="4464557"/>
                </a:lnTo>
                <a:lnTo>
                  <a:pt x="1182047" y="4464557"/>
                </a:lnTo>
                <a:lnTo>
                  <a:pt x="1182047" y="4475546"/>
                </a:lnTo>
                <a:lnTo>
                  <a:pt x="1167394" y="4479207"/>
                </a:lnTo>
                <a:lnTo>
                  <a:pt x="1165011" y="4471407"/>
                </a:lnTo>
                <a:lnTo>
                  <a:pt x="1159175" y="4475172"/>
                </a:lnTo>
                <a:lnTo>
                  <a:pt x="1152745" y="4476779"/>
                </a:lnTo>
                <a:lnTo>
                  <a:pt x="1152744" y="4479207"/>
                </a:lnTo>
                <a:cubicBezTo>
                  <a:pt x="1149080" y="4488974"/>
                  <a:pt x="1140534" y="4493859"/>
                  <a:pt x="1127106" y="4493860"/>
                </a:cubicBezTo>
                <a:lnTo>
                  <a:pt x="1123442" y="4486531"/>
                </a:lnTo>
                <a:cubicBezTo>
                  <a:pt x="1123443" y="4482871"/>
                  <a:pt x="1127106" y="4479206"/>
                  <a:pt x="1134432" y="4475546"/>
                </a:cubicBezTo>
                <a:lnTo>
                  <a:pt x="1142465" y="4475546"/>
                </a:lnTo>
                <a:lnTo>
                  <a:pt x="1150018" y="4460062"/>
                </a:lnTo>
                <a:lnTo>
                  <a:pt x="1151504" y="4458700"/>
                </a:lnTo>
                <a:lnTo>
                  <a:pt x="1128936" y="4465471"/>
                </a:lnTo>
                <a:lnTo>
                  <a:pt x="1104130" y="4480032"/>
                </a:lnTo>
                <a:lnTo>
                  <a:pt x="1103796" y="4480344"/>
                </a:lnTo>
                <a:lnTo>
                  <a:pt x="1102979" y="4480708"/>
                </a:lnTo>
                <a:lnTo>
                  <a:pt x="1086816" y="4490195"/>
                </a:lnTo>
                <a:lnTo>
                  <a:pt x="1074966" y="4493158"/>
                </a:lnTo>
                <a:lnTo>
                  <a:pt x="1066710" y="4496828"/>
                </a:lnTo>
                <a:lnTo>
                  <a:pt x="1060677" y="4505053"/>
                </a:lnTo>
                <a:lnTo>
                  <a:pt x="1057514" y="4512173"/>
                </a:lnTo>
                <a:lnTo>
                  <a:pt x="1006236" y="4541472"/>
                </a:lnTo>
                <a:cubicBezTo>
                  <a:pt x="998298" y="4565892"/>
                  <a:pt x="983649" y="4578103"/>
                  <a:pt x="962285" y="4578103"/>
                </a:cubicBezTo>
                <a:cubicBezTo>
                  <a:pt x="955567" y="4580542"/>
                  <a:pt x="939696" y="4590309"/>
                  <a:pt x="914665" y="4607402"/>
                </a:cubicBezTo>
                <a:cubicBezTo>
                  <a:pt x="890248" y="4605574"/>
                  <a:pt x="878042" y="4601909"/>
                  <a:pt x="878042" y="4596416"/>
                </a:cubicBezTo>
                <a:cubicBezTo>
                  <a:pt x="880481" y="4592141"/>
                  <a:pt x="881703" y="4587259"/>
                  <a:pt x="881702" y="4581763"/>
                </a:cubicBezTo>
                <a:lnTo>
                  <a:pt x="878042" y="4581763"/>
                </a:lnTo>
                <a:cubicBezTo>
                  <a:pt x="846907" y="4596416"/>
                  <a:pt x="827372" y="4603741"/>
                  <a:pt x="819437" y="4603741"/>
                </a:cubicBezTo>
                <a:lnTo>
                  <a:pt x="819437" y="4596416"/>
                </a:lnTo>
                <a:cubicBezTo>
                  <a:pt x="826762" y="4596416"/>
                  <a:pt x="838969" y="4585427"/>
                  <a:pt x="856064" y="4563450"/>
                </a:cubicBezTo>
                <a:lnTo>
                  <a:pt x="856065" y="4559786"/>
                </a:lnTo>
                <a:lnTo>
                  <a:pt x="852400" y="4559786"/>
                </a:lnTo>
                <a:cubicBezTo>
                  <a:pt x="792574" y="4589089"/>
                  <a:pt x="759611" y="4603741"/>
                  <a:pt x="753508" y="4603741"/>
                </a:cubicBezTo>
                <a:cubicBezTo>
                  <a:pt x="742519" y="4614730"/>
                  <a:pt x="722984" y="4624494"/>
                  <a:pt x="694903" y="4633043"/>
                </a:cubicBezTo>
                <a:lnTo>
                  <a:pt x="691242" y="4625716"/>
                </a:lnTo>
                <a:lnTo>
                  <a:pt x="694763" y="4623012"/>
                </a:lnTo>
                <a:lnTo>
                  <a:pt x="693111" y="4621361"/>
                </a:lnTo>
                <a:cubicBezTo>
                  <a:pt x="682733" y="4636011"/>
                  <a:pt x="671744" y="4643335"/>
                  <a:pt x="660149" y="4643335"/>
                </a:cubicBezTo>
                <a:cubicBezTo>
                  <a:pt x="655263" y="4640896"/>
                  <a:pt x="651602" y="4639676"/>
                  <a:pt x="649159" y="4639675"/>
                </a:cubicBezTo>
                <a:lnTo>
                  <a:pt x="649159" y="4628686"/>
                </a:lnTo>
                <a:cubicBezTo>
                  <a:pt x="654041" y="4628686"/>
                  <a:pt x="665030" y="4622583"/>
                  <a:pt x="682122" y="4610372"/>
                </a:cubicBezTo>
                <a:cubicBezTo>
                  <a:pt x="699215" y="4600606"/>
                  <a:pt x="710203" y="4595719"/>
                  <a:pt x="715088" y="4595720"/>
                </a:cubicBezTo>
                <a:lnTo>
                  <a:pt x="715089" y="4599384"/>
                </a:lnTo>
                <a:lnTo>
                  <a:pt x="710770" y="4610721"/>
                </a:lnTo>
                <a:lnTo>
                  <a:pt x="716880" y="4606029"/>
                </a:lnTo>
                <a:lnTo>
                  <a:pt x="733402" y="4597356"/>
                </a:lnTo>
                <a:lnTo>
                  <a:pt x="733402" y="4588396"/>
                </a:lnTo>
                <a:cubicBezTo>
                  <a:pt x="735842" y="4581070"/>
                  <a:pt x="743170" y="4577407"/>
                  <a:pt x="755376" y="4577407"/>
                </a:cubicBezTo>
                <a:lnTo>
                  <a:pt x="757039" y="4577406"/>
                </a:lnTo>
                <a:lnTo>
                  <a:pt x="770446" y="4565739"/>
                </a:lnTo>
                <a:cubicBezTo>
                  <a:pt x="782655" y="4557192"/>
                  <a:pt x="795322" y="4550325"/>
                  <a:pt x="808448" y="4545137"/>
                </a:cubicBezTo>
                <a:cubicBezTo>
                  <a:pt x="829815" y="4520719"/>
                  <a:pt x="846908" y="4508509"/>
                  <a:pt x="859725" y="4508509"/>
                </a:cubicBezTo>
                <a:cubicBezTo>
                  <a:pt x="859725" y="4495078"/>
                  <a:pt x="870714" y="4487753"/>
                  <a:pt x="892691" y="4486531"/>
                </a:cubicBezTo>
                <a:cubicBezTo>
                  <a:pt x="892691" y="4484092"/>
                  <a:pt x="893910" y="4482871"/>
                  <a:pt x="896356" y="4482871"/>
                </a:cubicBezTo>
                <a:lnTo>
                  <a:pt x="900016" y="4490196"/>
                </a:lnTo>
                <a:lnTo>
                  <a:pt x="900016" y="4497520"/>
                </a:lnTo>
                <a:cubicBezTo>
                  <a:pt x="882923" y="4503624"/>
                  <a:pt x="874378" y="4509731"/>
                  <a:pt x="874378" y="4515834"/>
                </a:cubicBezTo>
                <a:lnTo>
                  <a:pt x="876378" y="4519833"/>
                </a:lnTo>
                <a:lnTo>
                  <a:pt x="883574" y="4518805"/>
                </a:lnTo>
                <a:lnTo>
                  <a:pt x="883575" y="4520606"/>
                </a:lnTo>
                <a:lnTo>
                  <a:pt x="901847" y="4512171"/>
                </a:lnTo>
                <a:cubicBezTo>
                  <a:pt x="912225" y="4508509"/>
                  <a:pt x="925045" y="4504847"/>
                  <a:pt x="940307" y="4501184"/>
                </a:cubicBezTo>
                <a:lnTo>
                  <a:pt x="943971" y="4493860"/>
                </a:lnTo>
                <a:lnTo>
                  <a:pt x="943971" y="4490196"/>
                </a:lnTo>
                <a:cubicBezTo>
                  <a:pt x="936643" y="4490196"/>
                  <a:pt x="932979" y="4487754"/>
                  <a:pt x="932978" y="4482872"/>
                </a:cubicBezTo>
                <a:lnTo>
                  <a:pt x="932979" y="4475547"/>
                </a:lnTo>
                <a:lnTo>
                  <a:pt x="954956" y="4475546"/>
                </a:lnTo>
                <a:cubicBezTo>
                  <a:pt x="954957" y="4456011"/>
                  <a:pt x="963503" y="4446243"/>
                  <a:pt x="980595" y="4446244"/>
                </a:cubicBezTo>
                <a:cubicBezTo>
                  <a:pt x="985481" y="4446851"/>
                  <a:pt x="987922" y="4449294"/>
                  <a:pt x="987923" y="4453568"/>
                </a:cubicBezTo>
                <a:lnTo>
                  <a:pt x="987923" y="4460893"/>
                </a:lnTo>
                <a:cubicBezTo>
                  <a:pt x="980595" y="4460893"/>
                  <a:pt x="974492" y="4465778"/>
                  <a:pt x="969610" y="4475546"/>
                </a:cubicBezTo>
                <a:lnTo>
                  <a:pt x="969609" y="4479207"/>
                </a:lnTo>
                <a:cubicBezTo>
                  <a:pt x="969610" y="4482871"/>
                  <a:pt x="973270" y="4486531"/>
                  <a:pt x="980594" y="4490196"/>
                </a:cubicBezTo>
                <a:cubicBezTo>
                  <a:pt x="993415" y="4487753"/>
                  <a:pt x="1008067" y="4483174"/>
                  <a:pt x="1024549" y="4476460"/>
                </a:cubicBezTo>
                <a:lnTo>
                  <a:pt x="1031179" y="4473255"/>
                </a:lnTo>
                <a:lnTo>
                  <a:pt x="1040156" y="4460200"/>
                </a:lnTo>
                <a:cubicBezTo>
                  <a:pt x="1046871" y="4455926"/>
                  <a:pt x="1056944" y="4452263"/>
                  <a:pt x="1070374" y="4449211"/>
                </a:cubicBezTo>
                <a:cubicBezTo>
                  <a:pt x="1070374" y="4440665"/>
                  <a:pt x="1076478" y="4434562"/>
                  <a:pt x="1088688" y="4430898"/>
                </a:cubicBezTo>
                <a:lnTo>
                  <a:pt x="1092348" y="4438223"/>
                </a:lnTo>
                <a:lnTo>
                  <a:pt x="1082924" y="4448433"/>
                </a:lnTo>
                <a:lnTo>
                  <a:pt x="1182047" y="4405953"/>
                </a:lnTo>
                <a:lnTo>
                  <a:pt x="1185708" y="4405953"/>
                </a:lnTo>
                <a:lnTo>
                  <a:pt x="1189371" y="4413277"/>
                </a:lnTo>
                <a:lnTo>
                  <a:pt x="1189372" y="4416941"/>
                </a:lnTo>
                <a:cubicBezTo>
                  <a:pt x="1179604" y="4417552"/>
                  <a:pt x="1174723" y="4422434"/>
                  <a:pt x="1174723" y="4431591"/>
                </a:cubicBezTo>
                <a:lnTo>
                  <a:pt x="1177693" y="4434563"/>
                </a:lnTo>
                <a:lnTo>
                  <a:pt x="1184815" y="4423436"/>
                </a:lnTo>
                <a:lnTo>
                  <a:pt x="1194385" y="4418850"/>
                </a:lnTo>
                <a:lnTo>
                  <a:pt x="1194905" y="4416248"/>
                </a:lnTo>
                <a:cubicBezTo>
                  <a:pt x="1190023" y="4416248"/>
                  <a:pt x="1187580" y="4413806"/>
                  <a:pt x="1187580" y="4408921"/>
                </a:cubicBezTo>
                <a:cubicBezTo>
                  <a:pt x="1202234" y="4399152"/>
                  <a:pt x="1209558" y="4393049"/>
                  <a:pt x="1209558" y="4390607"/>
                </a:cubicBezTo>
                <a:lnTo>
                  <a:pt x="1209558" y="4372294"/>
                </a:lnTo>
                <a:lnTo>
                  <a:pt x="1205893" y="4372294"/>
                </a:lnTo>
                <a:cubicBezTo>
                  <a:pt x="1197347" y="4372293"/>
                  <a:pt x="1187580" y="4377179"/>
                  <a:pt x="1176591" y="4386946"/>
                </a:cubicBezTo>
                <a:lnTo>
                  <a:pt x="1180255" y="4394271"/>
                </a:lnTo>
                <a:lnTo>
                  <a:pt x="1180256" y="4401595"/>
                </a:lnTo>
                <a:lnTo>
                  <a:pt x="1165606" y="4401595"/>
                </a:lnTo>
                <a:lnTo>
                  <a:pt x="1165606" y="4394271"/>
                </a:lnTo>
                <a:lnTo>
                  <a:pt x="1158278" y="4394271"/>
                </a:lnTo>
                <a:cubicBezTo>
                  <a:pt x="1144239" y="4408310"/>
                  <a:pt x="1124704" y="4421741"/>
                  <a:pt x="1099676" y="4434562"/>
                </a:cubicBezTo>
                <a:lnTo>
                  <a:pt x="1096012" y="4434562"/>
                </a:lnTo>
                <a:cubicBezTo>
                  <a:pt x="1096013" y="4423573"/>
                  <a:pt x="1103337" y="4413806"/>
                  <a:pt x="1117990" y="4405259"/>
                </a:cubicBezTo>
                <a:cubicBezTo>
                  <a:pt x="1117990" y="4399763"/>
                  <a:pt x="1125314" y="4396102"/>
                  <a:pt x="1139964" y="4394270"/>
                </a:cubicBezTo>
                <a:cubicBezTo>
                  <a:pt x="1139965" y="4393049"/>
                  <a:pt x="1144850" y="4386946"/>
                  <a:pt x="1154618" y="4375957"/>
                </a:cubicBezTo>
                <a:lnTo>
                  <a:pt x="1147289" y="4372293"/>
                </a:lnTo>
                <a:cubicBezTo>
                  <a:pt x="1147289" y="4377179"/>
                  <a:pt x="1144849" y="4379621"/>
                  <a:pt x="1139964" y="4379621"/>
                </a:cubicBezTo>
                <a:lnTo>
                  <a:pt x="1136304" y="4372293"/>
                </a:lnTo>
                <a:cubicBezTo>
                  <a:pt x="1155228" y="4342995"/>
                  <a:pt x="1172320" y="4328341"/>
                  <a:pt x="1187580" y="4328341"/>
                </a:cubicBezTo>
                <a:cubicBezTo>
                  <a:pt x="1196126" y="4306364"/>
                  <a:pt x="1208336" y="4295378"/>
                  <a:pt x="1224208" y="4295378"/>
                </a:cubicBezTo>
                <a:cubicBezTo>
                  <a:pt x="1231532" y="4297818"/>
                  <a:pt x="1235195" y="4300260"/>
                  <a:pt x="1235196" y="4302703"/>
                </a:cubicBezTo>
                <a:lnTo>
                  <a:pt x="1249846" y="4295379"/>
                </a:lnTo>
                <a:lnTo>
                  <a:pt x="1275488" y="4299039"/>
                </a:lnTo>
                <a:cubicBezTo>
                  <a:pt x="1280369" y="4296597"/>
                  <a:pt x="1284033" y="4295379"/>
                  <a:pt x="1286476" y="4295378"/>
                </a:cubicBezTo>
                <a:lnTo>
                  <a:pt x="1286476" y="4310028"/>
                </a:lnTo>
                <a:cubicBezTo>
                  <a:pt x="1299294" y="4307585"/>
                  <a:pt x="1306618" y="4306364"/>
                  <a:pt x="1308450" y="4306363"/>
                </a:cubicBezTo>
                <a:lnTo>
                  <a:pt x="1313314" y="4308797"/>
                </a:lnTo>
                <a:lnTo>
                  <a:pt x="1314839" y="4307144"/>
                </a:lnTo>
                <a:cubicBezTo>
                  <a:pt x="1323997" y="4300429"/>
                  <a:pt x="1336817" y="4292950"/>
                  <a:pt x="1353300" y="4284709"/>
                </a:cubicBezTo>
                <a:cubicBezTo>
                  <a:pt x="1365508" y="4275247"/>
                  <a:pt x="1376191" y="4266853"/>
                  <a:pt x="1385348" y="4259527"/>
                </a:cubicBezTo>
                <a:lnTo>
                  <a:pt x="1407924" y="4241015"/>
                </a:lnTo>
                <a:lnTo>
                  <a:pt x="1407346" y="4240437"/>
                </a:lnTo>
                <a:cubicBezTo>
                  <a:pt x="1396968" y="4240438"/>
                  <a:pt x="1387200" y="4242877"/>
                  <a:pt x="1378044" y="4247762"/>
                </a:cubicBezTo>
                <a:lnTo>
                  <a:pt x="1378044" y="4244098"/>
                </a:lnTo>
                <a:cubicBezTo>
                  <a:pt x="1384147" y="4237993"/>
                  <a:pt x="1392999" y="4232194"/>
                  <a:pt x="1404597" y="4226701"/>
                </a:cubicBezTo>
                <a:lnTo>
                  <a:pt x="1430191" y="4217444"/>
                </a:lnTo>
                <a:lnTo>
                  <a:pt x="1441205" y="4202299"/>
                </a:lnTo>
                <a:cubicBezTo>
                  <a:pt x="1450972" y="4193143"/>
                  <a:pt x="1465623" y="4181544"/>
                  <a:pt x="1485159" y="4167504"/>
                </a:cubicBezTo>
                <a:cubicBezTo>
                  <a:pt x="1502250" y="4154072"/>
                  <a:pt x="1510797" y="4144305"/>
                  <a:pt x="1510797" y="4138202"/>
                </a:cubicBezTo>
                <a:lnTo>
                  <a:pt x="1522680" y="4128146"/>
                </a:lnTo>
                <a:lnTo>
                  <a:pt x="1522680" y="4127585"/>
                </a:lnTo>
                <a:lnTo>
                  <a:pt x="1525146" y="4126060"/>
                </a:lnTo>
                <a:lnTo>
                  <a:pt x="1558413" y="4097910"/>
                </a:lnTo>
                <a:lnTo>
                  <a:pt x="1577692" y="4092126"/>
                </a:lnTo>
                <a:lnTo>
                  <a:pt x="1568503" y="4082937"/>
                </a:lnTo>
                <a:cubicBezTo>
                  <a:pt x="1568503" y="4085991"/>
                  <a:pt x="1557518" y="4096980"/>
                  <a:pt x="1535541" y="4115904"/>
                </a:cubicBezTo>
                <a:lnTo>
                  <a:pt x="1509902" y="4115903"/>
                </a:lnTo>
                <a:cubicBezTo>
                  <a:pt x="1507460" y="4115904"/>
                  <a:pt x="1506239" y="4114682"/>
                  <a:pt x="1506238" y="4112239"/>
                </a:cubicBezTo>
                <a:cubicBezTo>
                  <a:pt x="1486703" y="4129331"/>
                  <a:pt x="1475715" y="4137882"/>
                  <a:pt x="1473275" y="4137882"/>
                </a:cubicBezTo>
                <a:cubicBezTo>
                  <a:pt x="1462287" y="4137881"/>
                  <a:pt x="1448855" y="4143985"/>
                  <a:pt x="1432984" y="4156195"/>
                </a:cubicBezTo>
                <a:lnTo>
                  <a:pt x="1327328" y="4225528"/>
                </a:lnTo>
                <a:lnTo>
                  <a:pt x="1326764" y="4225785"/>
                </a:lnTo>
                <a:lnTo>
                  <a:pt x="1326764" y="4225898"/>
                </a:lnTo>
                <a:lnTo>
                  <a:pt x="1315775" y="4233110"/>
                </a:lnTo>
                <a:cubicBezTo>
                  <a:pt x="1301126" y="4245320"/>
                  <a:pt x="1277927" y="4253867"/>
                  <a:pt x="1246185" y="4258751"/>
                </a:cubicBezTo>
                <a:cubicBezTo>
                  <a:pt x="1246185" y="4262412"/>
                  <a:pt x="1242520" y="4266076"/>
                  <a:pt x="1235195" y="4269737"/>
                </a:cubicBezTo>
                <a:lnTo>
                  <a:pt x="1231532" y="4269737"/>
                </a:lnTo>
                <a:cubicBezTo>
                  <a:pt x="1231532" y="4264854"/>
                  <a:pt x="1230311" y="4262412"/>
                  <a:pt x="1227871" y="4262412"/>
                </a:cubicBezTo>
                <a:cubicBezTo>
                  <a:pt x="1227872" y="4247763"/>
                  <a:pt x="1233974" y="4240438"/>
                  <a:pt x="1246185" y="4240438"/>
                </a:cubicBezTo>
                <a:lnTo>
                  <a:pt x="1246185" y="4233110"/>
                </a:lnTo>
                <a:cubicBezTo>
                  <a:pt x="1190023" y="4241045"/>
                  <a:pt x="1161942" y="4252034"/>
                  <a:pt x="1161942" y="4266076"/>
                </a:cubicBezTo>
                <a:cubicBezTo>
                  <a:pt x="1149732" y="4269126"/>
                  <a:pt x="1143629" y="4275233"/>
                  <a:pt x="1143629" y="4284389"/>
                </a:cubicBezTo>
                <a:lnTo>
                  <a:pt x="1132639" y="4284389"/>
                </a:lnTo>
                <a:lnTo>
                  <a:pt x="1132639" y="4273401"/>
                </a:lnTo>
                <a:lnTo>
                  <a:pt x="1128976" y="4273401"/>
                </a:lnTo>
                <a:cubicBezTo>
                  <a:pt x="1107002" y="4273401"/>
                  <a:pt x="1096012" y="4289272"/>
                  <a:pt x="1096013" y="4321017"/>
                </a:cubicBezTo>
                <a:lnTo>
                  <a:pt x="1103337" y="4324677"/>
                </a:lnTo>
                <a:cubicBezTo>
                  <a:pt x="1117376" y="4314910"/>
                  <a:pt x="1127146" y="4310028"/>
                  <a:pt x="1132640" y="4310029"/>
                </a:cubicBezTo>
                <a:lnTo>
                  <a:pt x="1150953" y="4313692"/>
                </a:lnTo>
                <a:lnTo>
                  <a:pt x="1172930" y="4310028"/>
                </a:lnTo>
                <a:lnTo>
                  <a:pt x="1172930" y="4313692"/>
                </a:lnTo>
                <a:cubicBezTo>
                  <a:pt x="1172930" y="4316742"/>
                  <a:pt x="1166824" y="4322849"/>
                  <a:pt x="1154618" y="4332006"/>
                </a:cubicBezTo>
                <a:lnTo>
                  <a:pt x="1150953" y="4332005"/>
                </a:lnTo>
                <a:lnTo>
                  <a:pt x="1125314" y="4328341"/>
                </a:lnTo>
                <a:cubicBezTo>
                  <a:pt x="1125315" y="4330174"/>
                  <a:pt x="1121651" y="4333835"/>
                  <a:pt x="1114326" y="4339330"/>
                </a:cubicBezTo>
                <a:cubicBezTo>
                  <a:pt x="1116769" y="4344212"/>
                  <a:pt x="1117990" y="4347877"/>
                  <a:pt x="1117990" y="4350320"/>
                </a:cubicBezTo>
                <a:lnTo>
                  <a:pt x="1107001" y="4350319"/>
                </a:lnTo>
                <a:cubicBezTo>
                  <a:pt x="1089299" y="4350319"/>
                  <a:pt x="1075867" y="4360086"/>
                  <a:pt x="1066711" y="4379621"/>
                </a:cubicBezTo>
                <a:cubicBezTo>
                  <a:pt x="1061829" y="4382061"/>
                  <a:pt x="1050839" y="4384503"/>
                  <a:pt x="1033747" y="4386946"/>
                </a:cubicBezTo>
                <a:cubicBezTo>
                  <a:pt x="1027641" y="4374125"/>
                  <a:pt x="1020315" y="4366800"/>
                  <a:pt x="1011770" y="4364968"/>
                </a:cubicBezTo>
                <a:cubicBezTo>
                  <a:pt x="998949" y="4368632"/>
                  <a:pt x="986742" y="4375957"/>
                  <a:pt x="975143" y="4386946"/>
                </a:cubicBezTo>
                <a:lnTo>
                  <a:pt x="956829" y="4383283"/>
                </a:lnTo>
                <a:cubicBezTo>
                  <a:pt x="953165" y="4393049"/>
                  <a:pt x="944618" y="4397934"/>
                  <a:pt x="931190" y="4397935"/>
                </a:cubicBezTo>
                <a:lnTo>
                  <a:pt x="923862" y="4397934"/>
                </a:lnTo>
                <a:lnTo>
                  <a:pt x="916538" y="4394271"/>
                </a:lnTo>
                <a:cubicBezTo>
                  <a:pt x="918981" y="4389385"/>
                  <a:pt x="920202" y="4385725"/>
                  <a:pt x="920202" y="4383283"/>
                </a:cubicBezTo>
                <a:lnTo>
                  <a:pt x="938515" y="4383282"/>
                </a:lnTo>
                <a:lnTo>
                  <a:pt x="982467" y="4332005"/>
                </a:lnTo>
                <a:lnTo>
                  <a:pt x="978806" y="4324678"/>
                </a:lnTo>
                <a:cubicBezTo>
                  <a:pt x="947672" y="4349098"/>
                  <a:pt x="922034" y="4361308"/>
                  <a:pt x="901888" y="4361308"/>
                </a:cubicBezTo>
                <a:cubicBezTo>
                  <a:pt x="884186" y="4385724"/>
                  <a:pt x="871975" y="4397935"/>
                  <a:pt x="865261" y="4397935"/>
                </a:cubicBezTo>
                <a:cubicBezTo>
                  <a:pt x="860987" y="4400374"/>
                  <a:pt x="856105" y="4401595"/>
                  <a:pt x="850608" y="4401595"/>
                </a:cubicBezTo>
                <a:lnTo>
                  <a:pt x="846947" y="4401596"/>
                </a:lnTo>
                <a:cubicBezTo>
                  <a:pt x="846948" y="4391217"/>
                  <a:pt x="859155" y="4376568"/>
                  <a:pt x="883575" y="4357644"/>
                </a:cubicBezTo>
                <a:cubicBezTo>
                  <a:pt x="883574" y="4349708"/>
                  <a:pt x="893342" y="4342384"/>
                  <a:pt x="912877" y="4335666"/>
                </a:cubicBezTo>
                <a:cubicBezTo>
                  <a:pt x="912877" y="4325899"/>
                  <a:pt x="927527" y="4313692"/>
                  <a:pt x="956828" y="4299040"/>
                </a:cubicBezTo>
                <a:cubicBezTo>
                  <a:pt x="959272" y="4294767"/>
                  <a:pt x="960490" y="4289883"/>
                  <a:pt x="960490" y="4284389"/>
                </a:cubicBezTo>
                <a:lnTo>
                  <a:pt x="959339" y="4284389"/>
                </a:lnTo>
                <a:lnTo>
                  <a:pt x="953223" y="4292727"/>
                </a:lnTo>
                <a:cubicBezTo>
                  <a:pt x="946508" y="4297000"/>
                  <a:pt x="936435" y="4300968"/>
                  <a:pt x="923005" y="4304631"/>
                </a:cubicBezTo>
                <a:cubicBezTo>
                  <a:pt x="919955" y="4312566"/>
                  <a:pt x="896756" y="4325997"/>
                  <a:pt x="853415" y="4344922"/>
                </a:cubicBezTo>
                <a:cubicBezTo>
                  <a:pt x="853415" y="4342479"/>
                  <a:pt x="852194" y="4341257"/>
                  <a:pt x="849751" y="4341258"/>
                </a:cubicBezTo>
                <a:cubicBezTo>
                  <a:pt x="854636" y="4331490"/>
                  <a:pt x="857075" y="4322944"/>
                  <a:pt x="857075" y="4315619"/>
                </a:cubicBezTo>
                <a:lnTo>
                  <a:pt x="849751" y="4315620"/>
                </a:lnTo>
                <a:lnTo>
                  <a:pt x="849751" y="4333933"/>
                </a:lnTo>
                <a:lnTo>
                  <a:pt x="824112" y="4333933"/>
                </a:lnTo>
                <a:cubicBezTo>
                  <a:pt x="817399" y="4343700"/>
                  <a:pt x="796642" y="4351025"/>
                  <a:pt x="761847" y="4355910"/>
                </a:cubicBezTo>
                <a:cubicBezTo>
                  <a:pt x="761847" y="4358960"/>
                  <a:pt x="753301" y="4363847"/>
                  <a:pt x="736206" y="4370560"/>
                </a:cubicBezTo>
                <a:lnTo>
                  <a:pt x="736206" y="4366899"/>
                </a:lnTo>
                <a:cubicBezTo>
                  <a:pt x="747194" y="4357131"/>
                  <a:pt x="759405" y="4342479"/>
                  <a:pt x="772836" y="4322944"/>
                </a:cubicBezTo>
                <a:cubicBezTo>
                  <a:pt x="782600" y="4318062"/>
                  <a:pt x="796031" y="4315620"/>
                  <a:pt x="813124" y="4315619"/>
                </a:cubicBezTo>
                <a:lnTo>
                  <a:pt x="826729" y="4315619"/>
                </a:lnTo>
                <a:lnTo>
                  <a:pt x="822203" y="4311093"/>
                </a:lnTo>
                <a:cubicBezTo>
                  <a:pt x="839296" y="4291558"/>
                  <a:pt x="860052" y="4281791"/>
                  <a:pt x="884469" y="4281792"/>
                </a:cubicBezTo>
                <a:lnTo>
                  <a:pt x="896782" y="4272836"/>
                </a:lnTo>
                <a:lnTo>
                  <a:pt x="899198" y="4268004"/>
                </a:lnTo>
                <a:lnTo>
                  <a:pt x="908594" y="4264246"/>
                </a:lnTo>
                <a:lnTo>
                  <a:pt x="924760" y="4252488"/>
                </a:lnTo>
                <a:lnTo>
                  <a:pt x="931273" y="4250319"/>
                </a:lnTo>
                <a:lnTo>
                  <a:pt x="936742" y="4242365"/>
                </a:lnTo>
                <a:lnTo>
                  <a:pt x="943074" y="4240062"/>
                </a:lnTo>
                <a:lnTo>
                  <a:pt x="943074" y="4237839"/>
                </a:lnTo>
                <a:cubicBezTo>
                  <a:pt x="945515" y="4237839"/>
                  <a:pt x="949482" y="4236313"/>
                  <a:pt x="954976" y="4233261"/>
                </a:cubicBezTo>
                <a:lnTo>
                  <a:pt x="970354" y="4223231"/>
                </a:lnTo>
                <a:lnTo>
                  <a:pt x="971539" y="4220389"/>
                </a:lnTo>
                <a:cubicBezTo>
                  <a:pt x="974590" y="4217337"/>
                  <a:pt x="979169" y="4214896"/>
                  <a:pt x="985273" y="4213063"/>
                </a:cubicBezTo>
                <a:lnTo>
                  <a:pt x="985925" y="4214365"/>
                </a:lnTo>
                <a:lnTo>
                  <a:pt x="995126" y="4209565"/>
                </a:lnTo>
                <a:lnTo>
                  <a:pt x="998092" y="4201160"/>
                </a:lnTo>
                <a:cubicBezTo>
                  <a:pt x="1001755" y="4196276"/>
                  <a:pt x="1007249" y="4191698"/>
                  <a:pt x="1014576" y="4187424"/>
                </a:cubicBezTo>
                <a:cubicBezTo>
                  <a:pt x="1014576" y="4181928"/>
                  <a:pt x="1021901" y="4178267"/>
                  <a:pt x="1036550" y="4176435"/>
                </a:cubicBezTo>
                <a:cubicBezTo>
                  <a:pt x="1036550" y="4175214"/>
                  <a:pt x="1041436" y="4169111"/>
                  <a:pt x="1051203" y="4158122"/>
                </a:cubicBezTo>
                <a:lnTo>
                  <a:pt x="1047283" y="4156162"/>
                </a:lnTo>
                <a:lnTo>
                  <a:pt x="1031582" y="4167378"/>
                </a:lnTo>
                <a:lnTo>
                  <a:pt x="1024257" y="4167378"/>
                </a:lnTo>
                <a:lnTo>
                  <a:pt x="1024257" y="4152725"/>
                </a:lnTo>
                <a:lnTo>
                  <a:pt x="1041289" y="4144208"/>
                </a:lnTo>
                <a:lnTo>
                  <a:pt x="1059902" y="4121495"/>
                </a:lnTo>
                <a:lnTo>
                  <a:pt x="1060563" y="4121195"/>
                </a:lnTo>
                <a:lnTo>
                  <a:pt x="1060280" y="4120629"/>
                </a:lnTo>
                <a:lnTo>
                  <a:pt x="1060280" y="4116969"/>
                </a:lnTo>
                <a:cubicBezTo>
                  <a:pt x="1065165" y="4116969"/>
                  <a:pt x="1072490" y="4112084"/>
                  <a:pt x="1082258" y="4102316"/>
                </a:cubicBezTo>
                <a:lnTo>
                  <a:pt x="1085922" y="4102316"/>
                </a:lnTo>
                <a:lnTo>
                  <a:pt x="1085922" y="4102375"/>
                </a:lnTo>
                <a:lnTo>
                  <a:pt x="1093802" y="4090260"/>
                </a:lnTo>
                <a:lnTo>
                  <a:pt x="1097659" y="4089077"/>
                </a:lnTo>
                <a:lnTo>
                  <a:pt x="1099733" y="4085783"/>
                </a:lnTo>
                <a:cubicBezTo>
                  <a:pt x="1105838" y="4080290"/>
                  <a:pt x="1112858" y="4077544"/>
                  <a:pt x="1120793" y="4077543"/>
                </a:cubicBezTo>
                <a:lnTo>
                  <a:pt x="1125344" y="4080577"/>
                </a:lnTo>
                <a:lnTo>
                  <a:pt x="1132947" y="4078242"/>
                </a:lnTo>
                <a:lnTo>
                  <a:pt x="1147497" y="4076517"/>
                </a:lnTo>
                <a:cubicBezTo>
                  <a:pt x="1146887" y="4071364"/>
                  <a:pt x="1149129" y="4066949"/>
                  <a:pt x="1154224" y="4063271"/>
                </a:cubicBezTo>
                <a:lnTo>
                  <a:pt x="1165873" y="4058963"/>
                </a:lnTo>
                <a:lnTo>
                  <a:pt x="1169247" y="4054701"/>
                </a:lnTo>
                <a:cubicBezTo>
                  <a:pt x="1179014" y="4046155"/>
                  <a:pt x="1192749" y="4036389"/>
                  <a:pt x="1210451" y="4025402"/>
                </a:cubicBezTo>
                <a:lnTo>
                  <a:pt x="1210978" y="4025927"/>
                </a:lnTo>
                <a:lnTo>
                  <a:pt x="1212815" y="4020823"/>
                </a:lnTo>
                <a:lnTo>
                  <a:pt x="1223350" y="4015087"/>
                </a:lnTo>
                <a:lnTo>
                  <a:pt x="1223350" y="4008063"/>
                </a:lnTo>
                <a:lnTo>
                  <a:pt x="1223913" y="4007693"/>
                </a:lnTo>
                <a:lnTo>
                  <a:pt x="1242776" y="3999120"/>
                </a:lnTo>
                <a:lnTo>
                  <a:pt x="1244379" y="3996072"/>
                </a:lnTo>
                <a:lnTo>
                  <a:pt x="1225105" y="4007087"/>
                </a:lnTo>
                <a:lnTo>
                  <a:pt x="1224837" y="4007087"/>
                </a:lnTo>
                <a:lnTo>
                  <a:pt x="1223913" y="4007693"/>
                </a:lnTo>
                <a:lnTo>
                  <a:pt x="1223350" y="4007950"/>
                </a:lnTo>
                <a:lnTo>
                  <a:pt x="1223350" y="4008063"/>
                </a:lnTo>
                <a:lnTo>
                  <a:pt x="1212361" y="4015275"/>
                </a:lnTo>
                <a:lnTo>
                  <a:pt x="1194884" y="4024860"/>
                </a:lnTo>
                <a:lnTo>
                  <a:pt x="1194428" y="4025400"/>
                </a:lnTo>
                <a:lnTo>
                  <a:pt x="1192924" y="4025935"/>
                </a:lnTo>
                <a:lnTo>
                  <a:pt x="1183975" y="4030842"/>
                </a:lnTo>
                <a:lnTo>
                  <a:pt x="1152246" y="4038599"/>
                </a:lnTo>
                <a:lnTo>
                  <a:pt x="1167105" y="4042843"/>
                </a:lnTo>
                <a:lnTo>
                  <a:pt x="1167105" y="4050168"/>
                </a:lnTo>
                <a:cubicBezTo>
                  <a:pt x="1158556" y="4050168"/>
                  <a:pt x="1147570" y="4056272"/>
                  <a:pt x="1134139" y="4068482"/>
                </a:cubicBezTo>
                <a:lnTo>
                  <a:pt x="1123150" y="4068482"/>
                </a:lnTo>
                <a:lnTo>
                  <a:pt x="1123149" y="4061157"/>
                </a:lnTo>
                <a:lnTo>
                  <a:pt x="1125283" y="4046229"/>
                </a:lnTo>
                <a:lnTo>
                  <a:pt x="1124457" y="4044577"/>
                </a:lnTo>
                <a:lnTo>
                  <a:pt x="1126645" y="4036702"/>
                </a:lnTo>
                <a:lnTo>
                  <a:pt x="1126814" y="4035519"/>
                </a:lnTo>
                <a:lnTo>
                  <a:pt x="1126973" y="4035519"/>
                </a:lnTo>
                <a:lnTo>
                  <a:pt x="1129036" y="4028096"/>
                </a:lnTo>
                <a:cubicBezTo>
                  <a:pt x="1132087" y="4024434"/>
                  <a:pt x="1136666" y="4022603"/>
                  <a:pt x="1142771" y="4022603"/>
                </a:cubicBezTo>
                <a:lnTo>
                  <a:pt x="1142771" y="4015275"/>
                </a:lnTo>
                <a:cubicBezTo>
                  <a:pt x="1128730" y="4017259"/>
                  <a:pt x="1116445" y="4019433"/>
                  <a:pt x="1105914" y="4021799"/>
                </a:cubicBezTo>
                <a:lnTo>
                  <a:pt x="1091268" y="4026065"/>
                </a:lnTo>
                <a:lnTo>
                  <a:pt x="1086690" y="4030291"/>
                </a:lnTo>
                <a:lnTo>
                  <a:pt x="1087333" y="4035702"/>
                </a:lnTo>
                <a:cubicBezTo>
                  <a:pt x="1078842" y="4036709"/>
                  <a:pt x="1068652" y="4044064"/>
                  <a:pt x="1056752" y="4057770"/>
                </a:cubicBezTo>
                <a:lnTo>
                  <a:pt x="1045839" y="4059064"/>
                </a:lnTo>
                <a:lnTo>
                  <a:pt x="1045338" y="4054835"/>
                </a:lnTo>
                <a:lnTo>
                  <a:pt x="1044792" y="4055107"/>
                </a:lnTo>
                <a:cubicBezTo>
                  <a:pt x="1041741" y="4058160"/>
                  <a:pt x="1040214" y="4061976"/>
                  <a:pt x="1040215" y="4066554"/>
                </a:cubicBezTo>
                <a:lnTo>
                  <a:pt x="1029225" y="4066554"/>
                </a:lnTo>
                <a:lnTo>
                  <a:pt x="1029225" y="4055566"/>
                </a:lnTo>
                <a:lnTo>
                  <a:pt x="1025561" y="4055566"/>
                </a:lnTo>
                <a:lnTo>
                  <a:pt x="1002447" y="4066695"/>
                </a:lnTo>
                <a:lnTo>
                  <a:pt x="1000669" y="4068213"/>
                </a:lnTo>
                <a:lnTo>
                  <a:pt x="992598" y="4103182"/>
                </a:lnTo>
                <a:lnTo>
                  <a:pt x="999923" y="4106842"/>
                </a:lnTo>
                <a:cubicBezTo>
                  <a:pt x="1013962" y="4097075"/>
                  <a:pt x="1023733" y="4092193"/>
                  <a:pt x="1029225" y="4092194"/>
                </a:cubicBezTo>
                <a:lnTo>
                  <a:pt x="1047539" y="4095857"/>
                </a:lnTo>
                <a:lnTo>
                  <a:pt x="1059201" y="4093913"/>
                </a:lnTo>
                <a:lnTo>
                  <a:pt x="1056619" y="4091330"/>
                </a:lnTo>
                <a:lnTo>
                  <a:pt x="1059321" y="4085922"/>
                </a:lnTo>
                <a:lnTo>
                  <a:pt x="1055271" y="4076388"/>
                </a:lnTo>
                <a:lnTo>
                  <a:pt x="1057220" y="4075471"/>
                </a:lnTo>
                <a:lnTo>
                  <a:pt x="1057220" y="4073018"/>
                </a:lnTo>
                <a:lnTo>
                  <a:pt x="1052955" y="4073017"/>
                </a:lnTo>
                <a:lnTo>
                  <a:pt x="1052954" y="4069353"/>
                </a:lnTo>
                <a:cubicBezTo>
                  <a:pt x="1052955" y="4062028"/>
                  <a:pt x="1068826" y="4054704"/>
                  <a:pt x="1100571" y="4047376"/>
                </a:cubicBezTo>
                <a:lnTo>
                  <a:pt x="1105943" y="4055434"/>
                </a:lnTo>
                <a:lnTo>
                  <a:pt x="1113468" y="4051902"/>
                </a:lnTo>
                <a:lnTo>
                  <a:pt x="1117133" y="4059229"/>
                </a:lnTo>
                <a:lnTo>
                  <a:pt x="1117133" y="4066554"/>
                </a:lnTo>
                <a:lnTo>
                  <a:pt x="1097365" y="4073531"/>
                </a:lnTo>
                <a:lnTo>
                  <a:pt x="1094219" y="4078225"/>
                </a:lnTo>
                <a:cubicBezTo>
                  <a:pt x="1090869" y="4081081"/>
                  <a:pt x="1085736" y="4084456"/>
                  <a:pt x="1078820" y="4088351"/>
                </a:cubicBezTo>
                <a:cubicBezTo>
                  <a:pt x="1079970" y="4098050"/>
                  <a:pt x="1078119" y="4103186"/>
                  <a:pt x="1073271" y="4103761"/>
                </a:cubicBezTo>
                <a:lnTo>
                  <a:pt x="1067109" y="4099468"/>
                </a:lnTo>
                <a:lnTo>
                  <a:pt x="1064938" y="4102724"/>
                </a:lnTo>
                <a:lnTo>
                  <a:pt x="1062246" y="4104967"/>
                </a:lnTo>
                <a:lnTo>
                  <a:pt x="1062359" y="4105056"/>
                </a:lnTo>
                <a:lnTo>
                  <a:pt x="1061973" y="4105195"/>
                </a:lnTo>
                <a:lnTo>
                  <a:pt x="1051203" y="4114170"/>
                </a:lnTo>
                <a:lnTo>
                  <a:pt x="1047539" y="4114170"/>
                </a:lnTo>
                <a:lnTo>
                  <a:pt x="1040904" y="4113223"/>
                </a:lnTo>
                <a:lnTo>
                  <a:pt x="1029226" y="4119444"/>
                </a:lnTo>
                <a:lnTo>
                  <a:pt x="1029226" y="4121495"/>
                </a:lnTo>
                <a:cubicBezTo>
                  <a:pt x="1029225" y="4126377"/>
                  <a:pt x="1026783" y="4128821"/>
                  <a:pt x="1021901" y="4128820"/>
                </a:cubicBezTo>
                <a:lnTo>
                  <a:pt x="1018237" y="4128820"/>
                </a:lnTo>
                <a:lnTo>
                  <a:pt x="1018237" y="4125299"/>
                </a:lnTo>
                <a:lnTo>
                  <a:pt x="1013094" y="4128039"/>
                </a:lnTo>
                <a:lnTo>
                  <a:pt x="1014576" y="4132485"/>
                </a:lnTo>
                <a:lnTo>
                  <a:pt x="1004474" y="4132485"/>
                </a:lnTo>
                <a:lnTo>
                  <a:pt x="996704" y="4142348"/>
                </a:lnTo>
                <a:lnTo>
                  <a:pt x="992503" y="4135962"/>
                </a:lnTo>
                <a:lnTo>
                  <a:pt x="980237" y="4139809"/>
                </a:lnTo>
                <a:lnTo>
                  <a:pt x="979557" y="4140692"/>
                </a:lnTo>
                <a:lnTo>
                  <a:pt x="981722" y="4140435"/>
                </a:lnTo>
                <a:cubicBezTo>
                  <a:pt x="986642" y="4140467"/>
                  <a:pt x="989355" y="4142605"/>
                  <a:pt x="989858" y="4146849"/>
                </a:cubicBezTo>
                <a:cubicBezTo>
                  <a:pt x="982727" y="4148921"/>
                  <a:pt x="974960" y="4155992"/>
                  <a:pt x="966555" y="4168054"/>
                </a:cubicBezTo>
                <a:lnTo>
                  <a:pt x="959281" y="4168917"/>
                </a:lnTo>
                <a:lnTo>
                  <a:pt x="958606" y="4163228"/>
                </a:lnTo>
                <a:lnTo>
                  <a:pt x="951394" y="4165448"/>
                </a:lnTo>
                <a:lnTo>
                  <a:pt x="940649" y="4167317"/>
                </a:lnTo>
                <a:lnTo>
                  <a:pt x="940663" y="4167436"/>
                </a:lnTo>
                <a:cubicBezTo>
                  <a:pt x="939038" y="4184841"/>
                  <a:pt x="933983" y="4194045"/>
                  <a:pt x="925496" y="4195052"/>
                </a:cubicBezTo>
                <a:lnTo>
                  <a:pt x="924238" y="4194061"/>
                </a:lnTo>
                <a:lnTo>
                  <a:pt x="918190" y="4196077"/>
                </a:lnTo>
                <a:lnTo>
                  <a:pt x="907454" y="4210101"/>
                </a:lnTo>
                <a:lnTo>
                  <a:pt x="907091" y="4210269"/>
                </a:lnTo>
                <a:lnTo>
                  <a:pt x="906447" y="4212200"/>
                </a:lnTo>
                <a:lnTo>
                  <a:pt x="902896" y="4212200"/>
                </a:lnTo>
                <a:lnTo>
                  <a:pt x="891281" y="4217551"/>
                </a:lnTo>
                <a:lnTo>
                  <a:pt x="885871" y="4216435"/>
                </a:lnTo>
                <a:lnTo>
                  <a:pt x="880808" y="4223186"/>
                </a:lnTo>
                <a:lnTo>
                  <a:pt x="880809" y="4230514"/>
                </a:lnTo>
                <a:lnTo>
                  <a:pt x="888133" y="4230514"/>
                </a:lnTo>
                <a:lnTo>
                  <a:pt x="888133" y="4232078"/>
                </a:lnTo>
                <a:lnTo>
                  <a:pt x="921701" y="4207665"/>
                </a:lnTo>
                <a:cubicBezTo>
                  <a:pt x="924140" y="4207665"/>
                  <a:pt x="927804" y="4206444"/>
                  <a:pt x="932690" y="4204005"/>
                </a:cubicBezTo>
                <a:lnTo>
                  <a:pt x="936350" y="4211329"/>
                </a:lnTo>
                <a:lnTo>
                  <a:pt x="936351" y="4229643"/>
                </a:lnTo>
                <a:cubicBezTo>
                  <a:pt x="924141" y="4229643"/>
                  <a:pt x="900944" y="4239410"/>
                  <a:pt x="866761" y="4258945"/>
                </a:cubicBezTo>
                <a:cubicBezTo>
                  <a:pt x="853940" y="4268713"/>
                  <a:pt x="845393" y="4273595"/>
                  <a:pt x="841119" y="4273595"/>
                </a:cubicBezTo>
                <a:lnTo>
                  <a:pt x="826470" y="4273595"/>
                </a:lnTo>
                <a:lnTo>
                  <a:pt x="824206" y="4271332"/>
                </a:lnTo>
                <a:lnTo>
                  <a:pt x="813663" y="4278395"/>
                </a:lnTo>
                <a:cubicBezTo>
                  <a:pt x="802081" y="4289604"/>
                  <a:pt x="794169" y="4295458"/>
                  <a:pt x="789924" y="4295962"/>
                </a:cubicBezTo>
                <a:lnTo>
                  <a:pt x="775377" y="4297686"/>
                </a:lnTo>
                <a:cubicBezTo>
                  <a:pt x="770525" y="4298261"/>
                  <a:pt x="767816" y="4296123"/>
                  <a:pt x="767241" y="4291275"/>
                </a:cubicBezTo>
                <a:cubicBezTo>
                  <a:pt x="781914" y="4269863"/>
                  <a:pt x="801375" y="4257720"/>
                  <a:pt x="825622" y="4254845"/>
                </a:cubicBezTo>
                <a:lnTo>
                  <a:pt x="858541" y="4224372"/>
                </a:lnTo>
                <a:lnTo>
                  <a:pt x="835022" y="4231428"/>
                </a:lnTo>
                <a:cubicBezTo>
                  <a:pt x="823423" y="4236922"/>
                  <a:pt x="809383" y="4245164"/>
                  <a:pt x="792901" y="4256152"/>
                </a:cubicBezTo>
                <a:lnTo>
                  <a:pt x="772836" y="4261168"/>
                </a:lnTo>
                <a:lnTo>
                  <a:pt x="772836" y="4268003"/>
                </a:lnTo>
                <a:lnTo>
                  <a:pt x="766547" y="4271498"/>
                </a:lnTo>
                <a:lnTo>
                  <a:pt x="763599" y="4278130"/>
                </a:lnTo>
                <a:lnTo>
                  <a:pt x="712323" y="4307429"/>
                </a:lnTo>
                <a:cubicBezTo>
                  <a:pt x="704384" y="4331850"/>
                  <a:pt x="689734" y="4344060"/>
                  <a:pt x="668371" y="4344060"/>
                </a:cubicBezTo>
                <a:cubicBezTo>
                  <a:pt x="661653" y="4346499"/>
                  <a:pt x="645783" y="4356267"/>
                  <a:pt x="620751" y="4373359"/>
                </a:cubicBezTo>
                <a:cubicBezTo>
                  <a:pt x="608543" y="4372444"/>
                  <a:pt x="599387" y="4371072"/>
                  <a:pt x="593283" y="4369240"/>
                </a:cubicBezTo>
                <a:lnTo>
                  <a:pt x="588139" y="4365382"/>
                </a:lnTo>
                <a:lnTo>
                  <a:pt x="574522" y="4376830"/>
                </a:lnTo>
                <a:cubicBezTo>
                  <a:pt x="550059" y="4377889"/>
                  <a:pt x="537506" y="4375688"/>
                  <a:pt x="536859" y="4370234"/>
                </a:cubicBezTo>
                <a:lnTo>
                  <a:pt x="537329" y="4366549"/>
                </a:lnTo>
                <a:lnTo>
                  <a:pt x="525523" y="4369698"/>
                </a:lnTo>
                <a:lnTo>
                  <a:pt x="525523" y="4367536"/>
                </a:lnTo>
                <a:lnTo>
                  <a:pt x="513696" y="4371477"/>
                </a:lnTo>
                <a:cubicBezTo>
                  <a:pt x="510644" y="4374530"/>
                  <a:pt x="509118" y="4379107"/>
                  <a:pt x="509118" y="4385213"/>
                </a:cubicBezTo>
                <a:lnTo>
                  <a:pt x="505454" y="4385212"/>
                </a:lnTo>
                <a:cubicBezTo>
                  <a:pt x="500572" y="4385213"/>
                  <a:pt x="498129" y="4382770"/>
                  <a:pt x="498130" y="4377885"/>
                </a:cubicBezTo>
                <a:lnTo>
                  <a:pt x="499453" y="4376460"/>
                </a:lnTo>
                <a:lnTo>
                  <a:pt x="499337" y="4376526"/>
                </a:lnTo>
                <a:lnTo>
                  <a:pt x="492260" y="4379342"/>
                </a:lnTo>
                <a:lnTo>
                  <a:pt x="494466" y="4381549"/>
                </a:lnTo>
                <a:lnTo>
                  <a:pt x="483480" y="4396198"/>
                </a:lnTo>
                <a:lnTo>
                  <a:pt x="483480" y="4403527"/>
                </a:lnTo>
                <a:lnTo>
                  <a:pt x="490805" y="4403526"/>
                </a:lnTo>
                <a:lnTo>
                  <a:pt x="490804" y="4414515"/>
                </a:lnTo>
                <a:lnTo>
                  <a:pt x="476152" y="4418175"/>
                </a:lnTo>
                <a:cubicBezTo>
                  <a:pt x="473102" y="4403526"/>
                  <a:pt x="469438" y="4396198"/>
                  <a:pt x="465166" y="4396198"/>
                </a:cubicBezTo>
                <a:cubicBezTo>
                  <a:pt x="451735" y="4396199"/>
                  <a:pt x="428536" y="4407187"/>
                  <a:pt x="395573" y="4429165"/>
                </a:cubicBezTo>
                <a:cubicBezTo>
                  <a:pt x="376039" y="4429164"/>
                  <a:pt x="366271" y="4436489"/>
                  <a:pt x="366271" y="4451143"/>
                </a:cubicBezTo>
                <a:lnTo>
                  <a:pt x="314994" y="4480441"/>
                </a:lnTo>
                <a:cubicBezTo>
                  <a:pt x="307055" y="4504862"/>
                  <a:pt x="292406" y="4517071"/>
                  <a:pt x="271042" y="4517072"/>
                </a:cubicBezTo>
                <a:cubicBezTo>
                  <a:pt x="264326" y="4519511"/>
                  <a:pt x="248454" y="4529279"/>
                  <a:pt x="223423" y="4546371"/>
                </a:cubicBezTo>
                <a:cubicBezTo>
                  <a:pt x="199006" y="4544542"/>
                  <a:pt x="186799" y="4540878"/>
                  <a:pt x="186799" y="4535385"/>
                </a:cubicBezTo>
                <a:cubicBezTo>
                  <a:pt x="189239" y="4531111"/>
                  <a:pt x="190460" y="4526228"/>
                  <a:pt x="190460" y="4520733"/>
                </a:cubicBezTo>
                <a:lnTo>
                  <a:pt x="186799" y="4520732"/>
                </a:lnTo>
                <a:cubicBezTo>
                  <a:pt x="155665" y="4535385"/>
                  <a:pt x="136130" y="4542710"/>
                  <a:pt x="128195" y="4542711"/>
                </a:cubicBezTo>
                <a:lnTo>
                  <a:pt x="128195" y="4535385"/>
                </a:lnTo>
                <a:cubicBezTo>
                  <a:pt x="135520" y="4535385"/>
                  <a:pt x="147727" y="4524396"/>
                  <a:pt x="164822" y="4502419"/>
                </a:cubicBezTo>
                <a:lnTo>
                  <a:pt x="164822" y="4498755"/>
                </a:lnTo>
                <a:lnTo>
                  <a:pt x="161158" y="4498755"/>
                </a:lnTo>
                <a:cubicBezTo>
                  <a:pt x="101331" y="4528057"/>
                  <a:pt x="68369" y="4542710"/>
                  <a:pt x="62265" y="4542710"/>
                </a:cubicBezTo>
                <a:cubicBezTo>
                  <a:pt x="51277" y="4553698"/>
                  <a:pt x="31742" y="4563462"/>
                  <a:pt x="3661" y="4572013"/>
                </a:cubicBezTo>
                <a:lnTo>
                  <a:pt x="0" y="4564684"/>
                </a:lnTo>
                <a:cubicBezTo>
                  <a:pt x="19531" y="4548203"/>
                  <a:pt x="34185" y="4538435"/>
                  <a:pt x="43951" y="4535385"/>
                </a:cubicBezTo>
                <a:cubicBezTo>
                  <a:pt x="66536" y="4511576"/>
                  <a:pt x="90954" y="4494483"/>
                  <a:pt x="117207" y="4484105"/>
                </a:cubicBezTo>
                <a:cubicBezTo>
                  <a:pt x="138573" y="4459688"/>
                  <a:pt x="155666" y="4447478"/>
                  <a:pt x="168482" y="4447478"/>
                </a:cubicBezTo>
                <a:cubicBezTo>
                  <a:pt x="168482" y="4434047"/>
                  <a:pt x="179471" y="4426723"/>
                  <a:pt x="201449" y="4425500"/>
                </a:cubicBezTo>
                <a:cubicBezTo>
                  <a:pt x="201449" y="4423061"/>
                  <a:pt x="202667" y="4421840"/>
                  <a:pt x="205113" y="4421840"/>
                </a:cubicBezTo>
                <a:lnTo>
                  <a:pt x="208773" y="4429165"/>
                </a:lnTo>
                <a:lnTo>
                  <a:pt x="208774" y="4436489"/>
                </a:lnTo>
                <a:cubicBezTo>
                  <a:pt x="191681" y="4442592"/>
                  <a:pt x="183136" y="4448699"/>
                  <a:pt x="183136" y="4454803"/>
                </a:cubicBezTo>
                <a:lnTo>
                  <a:pt x="186799" y="4462127"/>
                </a:lnTo>
                <a:cubicBezTo>
                  <a:pt x="197785" y="4454804"/>
                  <a:pt x="218541" y="4447478"/>
                  <a:pt x="249065" y="4440153"/>
                </a:cubicBezTo>
                <a:lnTo>
                  <a:pt x="252729" y="4432828"/>
                </a:lnTo>
                <a:lnTo>
                  <a:pt x="252729" y="4429164"/>
                </a:lnTo>
                <a:cubicBezTo>
                  <a:pt x="245401" y="4429165"/>
                  <a:pt x="241737" y="4426722"/>
                  <a:pt x="241736" y="4421840"/>
                </a:cubicBezTo>
                <a:lnTo>
                  <a:pt x="241737" y="4414515"/>
                </a:lnTo>
                <a:lnTo>
                  <a:pt x="263714" y="4414516"/>
                </a:lnTo>
                <a:cubicBezTo>
                  <a:pt x="263714" y="4394980"/>
                  <a:pt x="272260" y="4385213"/>
                  <a:pt x="289352" y="4385212"/>
                </a:cubicBezTo>
                <a:cubicBezTo>
                  <a:pt x="294238" y="4385820"/>
                  <a:pt x="296681" y="4388263"/>
                  <a:pt x="296681" y="4392537"/>
                </a:cubicBezTo>
                <a:lnTo>
                  <a:pt x="296681" y="4399862"/>
                </a:lnTo>
                <a:cubicBezTo>
                  <a:pt x="289353" y="4399863"/>
                  <a:pt x="283249" y="4404748"/>
                  <a:pt x="278367" y="4414515"/>
                </a:cubicBezTo>
                <a:lnTo>
                  <a:pt x="278367" y="4418175"/>
                </a:lnTo>
                <a:cubicBezTo>
                  <a:pt x="278367" y="4421841"/>
                  <a:pt x="282027" y="4425500"/>
                  <a:pt x="289352" y="4429165"/>
                </a:cubicBezTo>
                <a:cubicBezTo>
                  <a:pt x="314994" y="4424280"/>
                  <a:pt x="347958" y="4410852"/>
                  <a:pt x="388248" y="4388873"/>
                </a:cubicBezTo>
                <a:lnTo>
                  <a:pt x="397328" y="4384982"/>
                </a:lnTo>
                <a:lnTo>
                  <a:pt x="461712" y="4327506"/>
                </a:lnTo>
                <a:lnTo>
                  <a:pt x="466770" y="4321398"/>
                </a:lnTo>
                <a:lnTo>
                  <a:pt x="456535" y="4324875"/>
                </a:lnTo>
                <a:cubicBezTo>
                  <a:pt x="445546" y="4335864"/>
                  <a:pt x="426011" y="4345628"/>
                  <a:pt x="397930" y="4354177"/>
                </a:cubicBezTo>
                <a:lnTo>
                  <a:pt x="394269" y="4346849"/>
                </a:lnTo>
                <a:cubicBezTo>
                  <a:pt x="413801" y="4330367"/>
                  <a:pt x="428453" y="4320600"/>
                  <a:pt x="438221" y="4317550"/>
                </a:cubicBezTo>
                <a:lnTo>
                  <a:pt x="448982" y="4308186"/>
                </a:lnTo>
                <a:lnTo>
                  <a:pt x="448604" y="4307429"/>
                </a:lnTo>
                <a:lnTo>
                  <a:pt x="457604" y="4300682"/>
                </a:lnTo>
                <a:lnTo>
                  <a:pt x="473473" y="4286873"/>
                </a:lnTo>
                <a:cubicBezTo>
                  <a:pt x="485682" y="4278327"/>
                  <a:pt x="498349" y="4271459"/>
                  <a:pt x="511475" y="4266270"/>
                </a:cubicBezTo>
                <a:cubicBezTo>
                  <a:pt x="532842" y="4241853"/>
                  <a:pt x="549934" y="4229643"/>
                  <a:pt x="562751" y="4229643"/>
                </a:cubicBezTo>
                <a:cubicBezTo>
                  <a:pt x="562751" y="4222928"/>
                  <a:pt x="565498" y="4217739"/>
                  <a:pt x="570993" y="4214075"/>
                </a:cubicBezTo>
                <a:lnTo>
                  <a:pt x="591110" y="4208860"/>
                </a:lnTo>
                <a:lnTo>
                  <a:pt x="598331" y="4204340"/>
                </a:lnTo>
                <a:lnTo>
                  <a:pt x="598406" y="4204980"/>
                </a:lnTo>
                <a:lnTo>
                  <a:pt x="599382" y="4204006"/>
                </a:lnTo>
                <a:lnTo>
                  <a:pt x="603042" y="4211329"/>
                </a:lnTo>
                <a:lnTo>
                  <a:pt x="603043" y="4218432"/>
                </a:lnTo>
                <a:lnTo>
                  <a:pt x="621016" y="4209029"/>
                </a:lnTo>
                <a:cubicBezTo>
                  <a:pt x="625938" y="4209058"/>
                  <a:pt x="628651" y="4211195"/>
                  <a:pt x="629155" y="4215440"/>
                </a:cubicBezTo>
                <a:lnTo>
                  <a:pt x="630017" y="4222714"/>
                </a:lnTo>
                <a:lnTo>
                  <a:pt x="625345" y="4227458"/>
                </a:lnTo>
                <a:lnTo>
                  <a:pt x="642729" y="4222491"/>
                </a:lnTo>
                <a:lnTo>
                  <a:pt x="642729" y="4219525"/>
                </a:lnTo>
                <a:lnTo>
                  <a:pt x="646998" y="4214190"/>
                </a:lnTo>
                <a:lnTo>
                  <a:pt x="646998" y="4211330"/>
                </a:lnTo>
                <a:cubicBezTo>
                  <a:pt x="639670" y="4211329"/>
                  <a:pt x="636006" y="4208887"/>
                  <a:pt x="636005" y="4204005"/>
                </a:cubicBezTo>
                <a:lnTo>
                  <a:pt x="636006" y="4196680"/>
                </a:lnTo>
                <a:lnTo>
                  <a:pt x="657983" y="4196680"/>
                </a:lnTo>
                <a:cubicBezTo>
                  <a:pt x="657983" y="4177146"/>
                  <a:pt x="666530" y="4167378"/>
                  <a:pt x="683622" y="4167378"/>
                </a:cubicBezTo>
                <a:cubicBezTo>
                  <a:pt x="688507" y="4167985"/>
                  <a:pt x="690949" y="4170427"/>
                  <a:pt x="690949" y="4174702"/>
                </a:cubicBezTo>
                <a:lnTo>
                  <a:pt x="690950" y="4182027"/>
                </a:lnTo>
                <a:cubicBezTo>
                  <a:pt x="683621" y="4182027"/>
                  <a:pt x="677519" y="4186913"/>
                  <a:pt x="672637" y="4196680"/>
                </a:cubicBezTo>
                <a:lnTo>
                  <a:pt x="672636" y="4200341"/>
                </a:lnTo>
                <a:cubicBezTo>
                  <a:pt x="672636" y="4204005"/>
                  <a:pt x="676297" y="4207666"/>
                  <a:pt x="683621" y="4211329"/>
                </a:cubicBezTo>
                <a:lnTo>
                  <a:pt x="723253" y="4198944"/>
                </a:lnTo>
                <a:lnTo>
                  <a:pt x="751431" y="4182701"/>
                </a:lnTo>
                <a:lnTo>
                  <a:pt x="747194" y="4183760"/>
                </a:lnTo>
                <a:lnTo>
                  <a:pt x="743534" y="4183761"/>
                </a:lnTo>
                <a:cubicBezTo>
                  <a:pt x="743534" y="4173382"/>
                  <a:pt x="755740" y="4158733"/>
                  <a:pt x="780161" y="4139809"/>
                </a:cubicBezTo>
                <a:cubicBezTo>
                  <a:pt x="780161" y="4131873"/>
                  <a:pt x="789929" y="4124549"/>
                  <a:pt x="809463" y="4117831"/>
                </a:cubicBezTo>
                <a:cubicBezTo>
                  <a:pt x="809463" y="4108064"/>
                  <a:pt x="824112" y="4095857"/>
                  <a:pt x="853415" y="4081205"/>
                </a:cubicBezTo>
                <a:cubicBezTo>
                  <a:pt x="855857" y="4076932"/>
                  <a:pt x="857076" y="4072048"/>
                  <a:pt x="857075" y="4066554"/>
                </a:cubicBezTo>
                <a:lnTo>
                  <a:pt x="853415" y="4066554"/>
                </a:lnTo>
                <a:cubicBezTo>
                  <a:pt x="844258" y="4073879"/>
                  <a:pt x="836934" y="4077544"/>
                  <a:pt x="831437" y="4077543"/>
                </a:cubicBezTo>
                <a:lnTo>
                  <a:pt x="831437" y="4066554"/>
                </a:lnTo>
                <a:cubicBezTo>
                  <a:pt x="867454" y="4042135"/>
                  <a:pt x="890652" y="4029927"/>
                  <a:pt x="901031" y="4029927"/>
                </a:cubicBezTo>
                <a:cubicBezTo>
                  <a:pt x="904692" y="4019549"/>
                  <a:pt x="923005" y="4006118"/>
                  <a:pt x="955972" y="3989636"/>
                </a:cubicBezTo>
                <a:cubicBezTo>
                  <a:pt x="1004805" y="3951789"/>
                  <a:pt x="1029226" y="3931031"/>
                  <a:pt x="1029225" y="3927371"/>
                </a:cubicBezTo>
                <a:cubicBezTo>
                  <a:pt x="1029226" y="3918825"/>
                  <a:pt x="1048761" y="3900511"/>
                  <a:pt x="1087831" y="3872431"/>
                </a:cubicBezTo>
                <a:cubicBezTo>
                  <a:pt x="1104922" y="3858999"/>
                  <a:pt x="1113468" y="3849231"/>
                  <a:pt x="1113468" y="3843128"/>
                </a:cubicBezTo>
                <a:lnTo>
                  <a:pt x="1122592" y="3835408"/>
                </a:lnTo>
                <a:lnTo>
                  <a:pt x="1121804" y="3828754"/>
                </a:lnTo>
                <a:cubicBezTo>
                  <a:pt x="1154695" y="3800263"/>
                  <a:pt x="1176294" y="3785409"/>
                  <a:pt x="1186600" y="3784186"/>
                </a:cubicBezTo>
                <a:cubicBezTo>
                  <a:pt x="1189013" y="3773450"/>
                  <a:pt x="1205617" y="3757956"/>
                  <a:pt x="1236413" y="3737706"/>
                </a:cubicBezTo>
                <a:cubicBezTo>
                  <a:pt x="1280451" y="3694371"/>
                  <a:pt x="1302258" y="3670884"/>
                  <a:pt x="1301826" y="3667248"/>
                </a:cubicBezTo>
                <a:cubicBezTo>
                  <a:pt x="1300819" y="3658762"/>
                  <a:pt x="1318062" y="3638275"/>
                  <a:pt x="1353553" y="3605788"/>
                </a:cubicBezTo>
                <a:cubicBezTo>
                  <a:pt x="1368946" y="3590438"/>
                  <a:pt x="1376282" y="3579733"/>
                  <a:pt x="1375562" y="3573672"/>
                </a:cubicBezTo>
                <a:cubicBezTo>
                  <a:pt x="1394593" y="3557889"/>
                  <a:pt x="1408772" y="3542685"/>
                  <a:pt x="1418102" y="3528054"/>
                </a:cubicBezTo>
                <a:cubicBezTo>
                  <a:pt x="1439927" y="3525465"/>
                  <a:pt x="1453181" y="3512828"/>
                  <a:pt x="1457867" y="3490143"/>
                </a:cubicBezTo>
                <a:cubicBezTo>
                  <a:pt x="1469386" y="3488778"/>
                  <a:pt x="1486278" y="3475709"/>
                  <a:pt x="1508543" y="3450937"/>
                </a:cubicBezTo>
                <a:lnTo>
                  <a:pt x="1523007" y="3441031"/>
                </a:lnTo>
                <a:lnTo>
                  <a:pt x="1526469" y="3438518"/>
                </a:lnTo>
                <a:lnTo>
                  <a:pt x="1529262" y="3407907"/>
                </a:lnTo>
                <a:cubicBezTo>
                  <a:pt x="1535324" y="3407188"/>
                  <a:pt x="1543729" y="3395129"/>
                  <a:pt x="1554476" y="3371723"/>
                </a:cubicBezTo>
                <a:lnTo>
                  <a:pt x="1556602" y="3370640"/>
                </a:lnTo>
                <a:lnTo>
                  <a:pt x="1545551" y="3343014"/>
                </a:lnTo>
                <a:lnTo>
                  <a:pt x="1545551" y="3335690"/>
                </a:lnTo>
                <a:lnTo>
                  <a:pt x="1549215" y="3335690"/>
                </a:lnTo>
                <a:cubicBezTo>
                  <a:pt x="1551658" y="3335689"/>
                  <a:pt x="1556540" y="3341793"/>
                  <a:pt x="1563864" y="3354002"/>
                </a:cubicBezTo>
                <a:lnTo>
                  <a:pt x="1560204" y="3361328"/>
                </a:lnTo>
                <a:lnTo>
                  <a:pt x="1562334" y="3367721"/>
                </a:lnTo>
                <a:lnTo>
                  <a:pt x="1587520" y="3354895"/>
                </a:lnTo>
                <a:cubicBezTo>
                  <a:pt x="1595001" y="3345401"/>
                  <a:pt x="1598947" y="3332024"/>
                  <a:pt x="1599360" y="3314761"/>
                </a:cubicBezTo>
                <a:cubicBezTo>
                  <a:pt x="1605120" y="3314079"/>
                  <a:pt x="1611009" y="3310614"/>
                  <a:pt x="1617031" y="3304369"/>
                </a:cubicBezTo>
                <a:lnTo>
                  <a:pt x="1617879" y="3303124"/>
                </a:lnTo>
                <a:lnTo>
                  <a:pt x="1618162" y="3301029"/>
                </a:lnTo>
                <a:lnTo>
                  <a:pt x="1628159" y="3251955"/>
                </a:lnTo>
                <a:lnTo>
                  <a:pt x="1618788" y="3249891"/>
                </a:lnTo>
                <a:cubicBezTo>
                  <a:pt x="1602305" y="3245617"/>
                  <a:pt x="1587349" y="3241039"/>
                  <a:pt x="1573919" y="3236155"/>
                </a:cubicBezTo>
                <a:cubicBezTo>
                  <a:pt x="1542178" y="3213567"/>
                  <a:pt x="1526304" y="3200139"/>
                  <a:pt x="1526304" y="3195863"/>
                </a:cubicBezTo>
                <a:cubicBezTo>
                  <a:pt x="1520810" y="3195864"/>
                  <a:pt x="1514704" y="3188539"/>
                  <a:pt x="1507990" y="3173890"/>
                </a:cubicBezTo>
                <a:lnTo>
                  <a:pt x="1498789" y="3165246"/>
                </a:lnTo>
                <a:lnTo>
                  <a:pt x="1497567" y="3164872"/>
                </a:lnTo>
                <a:lnTo>
                  <a:pt x="1497020" y="3177733"/>
                </a:lnTo>
                <a:lnTo>
                  <a:pt x="1496717" y="3182226"/>
                </a:lnTo>
                <a:lnTo>
                  <a:pt x="1498756" y="3182226"/>
                </a:lnTo>
                <a:cubicBezTo>
                  <a:pt x="1503638" y="3182837"/>
                  <a:pt x="1506081" y="3185279"/>
                  <a:pt x="1506081" y="3189551"/>
                </a:cubicBezTo>
                <a:lnTo>
                  <a:pt x="1506081" y="3193215"/>
                </a:lnTo>
                <a:lnTo>
                  <a:pt x="1502420" y="3193215"/>
                </a:lnTo>
                <a:lnTo>
                  <a:pt x="1496383" y="3187181"/>
                </a:lnTo>
                <a:lnTo>
                  <a:pt x="1494275" y="3218480"/>
                </a:lnTo>
                <a:cubicBezTo>
                  <a:pt x="1489389" y="3218480"/>
                  <a:pt x="1486949" y="3216041"/>
                  <a:pt x="1486949" y="3211156"/>
                </a:cubicBezTo>
                <a:lnTo>
                  <a:pt x="1486950" y="3207495"/>
                </a:lnTo>
                <a:lnTo>
                  <a:pt x="1489945" y="3162539"/>
                </a:lnTo>
                <a:lnTo>
                  <a:pt x="1484106" y="3160751"/>
                </a:lnTo>
                <a:lnTo>
                  <a:pt x="1484107" y="3163912"/>
                </a:lnTo>
                <a:lnTo>
                  <a:pt x="1480443" y="3163912"/>
                </a:lnTo>
                <a:lnTo>
                  <a:pt x="1478490" y="3159032"/>
                </a:lnTo>
                <a:lnTo>
                  <a:pt x="1470506" y="3156587"/>
                </a:lnTo>
                <a:cubicBezTo>
                  <a:pt x="1454635" y="3145293"/>
                  <a:pt x="1442731" y="3136290"/>
                  <a:pt x="1434795" y="3129574"/>
                </a:cubicBezTo>
                <a:lnTo>
                  <a:pt x="1430707" y="3125015"/>
                </a:lnTo>
                <a:lnTo>
                  <a:pt x="1420087" y="3118945"/>
                </a:lnTo>
                <a:lnTo>
                  <a:pt x="1405434" y="3122609"/>
                </a:lnTo>
                <a:cubicBezTo>
                  <a:pt x="1394141" y="3122610"/>
                  <a:pt x="1384832" y="3119862"/>
                  <a:pt x="1377506" y="3114369"/>
                </a:cubicBezTo>
                <a:lnTo>
                  <a:pt x="1364287" y="3093975"/>
                </a:lnTo>
                <a:lnTo>
                  <a:pt x="1357439" y="3095374"/>
                </a:lnTo>
                <a:lnTo>
                  <a:pt x="1340030" y="3100639"/>
                </a:lnTo>
                <a:lnTo>
                  <a:pt x="1343169" y="3117115"/>
                </a:lnTo>
                <a:cubicBezTo>
                  <a:pt x="1348053" y="3129324"/>
                  <a:pt x="1355378" y="3140924"/>
                  <a:pt x="1365146" y="3151912"/>
                </a:cubicBezTo>
                <a:cubicBezTo>
                  <a:pt x="1365756" y="3161679"/>
                  <a:pt x="1375521" y="3166562"/>
                  <a:pt x="1394449" y="3166562"/>
                </a:cubicBezTo>
                <a:lnTo>
                  <a:pt x="1394448" y="3173890"/>
                </a:lnTo>
                <a:cubicBezTo>
                  <a:pt x="1394448" y="3178161"/>
                  <a:pt x="1385899" y="3181825"/>
                  <a:pt x="1368807" y="3184875"/>
                </a:cubicBezTo>
                <a:cubicBezTo>
                  <a:pt x="1368807" y="3192203"/>
                  <a:pt x="1366364" y="3195864"/>
                  <a:pt x="1361482" y="3195863"/>
                </a:cubicBezTo>
                <a:lnTo>
                  <a:pt x="1354157" y="3195864"/>
                </a:lnTo>
                <a:cubicBezTo>
                  <a:pt x="1354157" y="3186096"/>
                  <a:pt x="1350493" y="3181214"/>
                  <a:pt x="1343168" y="3181215"/>
                </a:cubicBezTo>
                <a:cubicBezTo>
                  <a:pt x="1343169" y="3183657"/>
                  <a:pt x="1341946" y="3184875"/>
                  <a:pt x="1339504" y="3184876"/>
                </a:cubicBezTo>
                <a:cubicBezTo>
                  <a:pt x="1339505" y="3179994"/>
                  <a:pt x="1337065" y="3177551"/>
                  <a:pt x="1332180" y="3177551"/>
                </a:cubicBezTo>
                <a:lnTo>
                  <a:pt x="1339505" y="3159237"/>
                </a:lnTo>
                <a:cubicBezTo>
                  <a:pt x="1325465" y="3159237"/>
                  <a:pt x="1316919" y="3158015"/>
                  <a:pt x="1313866" y="3155576"/>
                </a:cubicBezTo>
                <a:cubicBezTo>
                  <a:pt x="1313866" y="3151912"/>
                  <a:pt x="1318748" y="3143366"/>
                  <a:pt x="1328519" y="3129934"/>
                </a:cubicBezTo>
                <a:lnTo>
                  <a:pt x="1328519" y="3126273"/>
                </a:lnTo>
                <a:cubicBezTo>
                  <a:pt x="1328519" y="3122609"/>
                  <a:pt x="1324855" y="3118945"/>
                  <a:pt x="1317530" y="3115285"/>
                </a:cubicBezTo>
                <a:lnTo>
                  <a:pt x="1317530" y="3129935"/>
                </a:lnTo>
                <a:lnTo>
                  <a:pt x="1310206" y="3129934"/>
                </a:lnTo>
                <a:cubicBezTo>
                  <a:pt x="1303488" y="3129935"/>
                  <a:pt x="1299827" y="3123831"/>
                  <a:pt x="1299216" y="3111621"/>
                </a:cubicBezTo>
                <a:lnTo>
                  <a:pt x="1291892" y="3111621"/>
                </a:lnTo>
                <a:lnTo>
                  <a:pt x="1284564" y="3115285"/>
                </a:lnTo>
                <a:lnTo>
                  <a:pt x="1288227" y="3133598"/>
                </a:lnTo>
                <a:cubicBezTo>
                  <a:pt x="1283341" y="3141534"/>
                  <a:pt x="1280903" y="3147637"/>
                  <a:pt x="1280903" y="3151912"/>
                </a:cubicBezTo>
                <a:cubicBezTo>
                  <a:pt x="1286395" y="3151912"/>
                  <a:pt x="1290059" y="3162901"/>
                  <a:pt x="1291892" y="3184875"/>
                </a:cubicBezTo>
                <a:lnTo>
                  <a:pt x="1284563" y="3188539"/>
                </a:lnTo>
                <a:lnTo>
                  <a:pt x="1280903" y="3188539"/>
                </a:lnTo>
                <a:cubicBezTo>
                  <a:pt x="1276017" y="3188539"/>
                  <a:pt x="1273578" y="3186096"/>
                  <a:pt x="1273578" y="3181214"/>
                </a:cubicBezTo>
                <a:lnTo>
                  <a:pt x="1273578" y="3170225"/>
                </a:lnTo>
                <a:lnTo>
                  <a:pt x="1266250" y="3170225"/>
                </a:lnTo>
                <a:lnTo>
                  <a:pt x="1269914" y="3144587"/>
                </a:lnTo>
                <a:lnTo>
                  <a:pt x="1269914" y="3140923"/>
                </a:lnTo>
                <a:cubicBezTo>
                  <a:pt x="1269914" y="3138481"/>
                  <a:pt x="1267472" y="3128713"/>
                  <a:pt x="1262590" y="3111621"/>
                </a:cubicBezTo>
                <a:lnTo>
                  <a:pt x="1262590" y="3109514"/>
                </a:lnTo>
                <a:lnTo>
                  <a:pt x="1258068" y="3116297"/>
                </a:lnTo>
                <a:lnTo>
                  <a:pt x="1250744" y="3116297"/>
                </a:lnTo>
                <a:cubicBezTo>
                  <a:pt x="1250743" y="3106529"/>
                  <a:pt x="1247079" y="3101647"/>
                  <a:pt x="1239754" y="3101647"/>
                </a:cubicBezTo>
                <a:cubicBezTo>
                  <a:pt x="1239755" y="3104090"/>
                  <a:pt x="1238533" y="3105309"/>
                  <a:pt x="1236090" y="3105308"/>
                </a:cubicBezTo>
                <a:cubicBezTo>
                  <a:pt x="1236090" y="3100426"/>
                  <a:pt x="1233651" y="3097983"/>
                  <a:pt x="1228766" y="3097983"/>
                </a:cubicBezTo>
                <a:lnTo>
                  <a:pt x="1229974" y="3094961"/>
                </a:lnTo>
                <a:lnTo>
                  <a:pt x="1221461" y="3093085"/>
                </a:lnTo>
                <a:lnTo>
                  <a:pt x="1216748" y="3091642"/>
                </a:lnTo>
                <a:lnTo>
                  <a:pt x="1212225" y="3105212"/>
                </a:lnTo>
                <a:cubicBezTo>
                  <a:pt x="1207952" y="3112537"/>
                  <a:pt x="1201541" y="3120777"/>
                  <a:pt x="1192996" y="3129934"/>
                </a:cubicBezTo>
                <a:lnTo>
                  <a:pt x="1196660" y="3137263"/>
                </a:lnTo>
                <a:lnTo>
                  <a:pt x="1211309" y="3129934"/>
                </a:lnTo>
                <a:cubicBezTo>
                  <a:pt x="1218634" y="3145809"/>
                  <a:pt x="1222298" y="3162901"/>
                  <a:pt x="1222298" y="3181214"/>
                </a:cubicBezTo>
                <a:lnTo>
                  <a:pt x="1214974" y="3184875"/>
                </a:lnTo>
                <a:cubicBezTo>
                  <a:pt x="1197878" y="3165340"/>
                  <a:pt x="1189335" y="3154354"/>
                  <a:pt x="1189335" y="3151912"/>
                </a:cubicBezTo>
                <a:cubicBezTo>
                  <a:pt x="1189335" y="3148248"/>
                  <a:pt x="1180785" y="3138481"/>
                  <a:pt x="1163693" y="3122610"/>
                </a:cubicBezTo>
                <a:lnTo>
                  <a:pt x="1163693" y="3118946"/>
                </a:lnTo>
                <a:lnTo>
                  <a:pt x="1171022" y="3107960"/>
                </a:lnTo>
                <a:cubicBezTo>
                  <a:pt x="1167358" y="3107960"/>
                  <a:pt x="1160033" y="3098193"/>
                  <a:pt x="1149044" y="3078658"/>
                </a:cubicBezTo>
                <a:lnTo>
                  <a:pt x="1152542" y="3061158"/>
                </a:lnTo>
                <a:lnTo>
                  <a:pt x="1140880" y="3052337"/>
                </a:lnTo>
                <a:cubicBezTo>
                  <a:pt x="1132945" y="3045622"/>
                  <a:pt x="1128976" y="3041196"/>
                  <a:pt x="1128976" y="3039059"/>
                </a:cubicBezTo>
                <a:cubicBezTo>
                  <a:pt x="1126230" y="3039059"/>
                  <a:pt x="1123329" y="3037227"/>
                  <a:pt x="1120276" y="3033565"/>
                </a:cubicBezTo>
                <a:lnTo>
                  <a:pt x="1111300" y="3018177"/>
                </a:lnTo>
                <a:lnTo>
                  <a:pt x="1108810" y="3025645"/>
                </a:lnTo>
                <a:cubicBezTo>
                  <a:pt x="1104538" y="3032970"/>
                  <a:pt x="1098128" y="3041211"/>
                  <a:pt x="1089581" y="3050367"/>
                </a:cubicBezTo>
                <a:lnTo>
                  <a:pt x="1093246" y="3057695"/>
                </a:lnTo>
                <a:lnTo>
                  <a:pt x="1107896" y="3050368"/>
                </a:lnTo>
                <a:cubicBezTo>
                  <a:pt x="1115220" y="3066241"/>
                  <a:pt x="1118884" y="3083334"/>
                  <a:pt x="1118885" y="3101647"/>
                </a:cubicBezTo>
                <a:lnTo>
                  <a:pt x="1111560" y="3105308"/>
                </a:lnTo>
                <a:cubicBezTo>
                  <a:pt x="1094464" y="3085773"/>
                  <a:pt x="1085921" y="3074788"/>
                  <a:pt x="1085922" y="3072345"/>
                </a:cubicBezTo>
                <a:cubicBezTo>
                  <a:pt x="1085922" y="3068681"/>
                  <a:pt x="1077372" y="3058914"/>
                  <a:pt x="1060280" y="3043042"/>
                </a:cubicBezTo>
                <a:lnTo>
                  <a:pt x="1060280" y="3039378"/>
                </a:lnTo>
                <a:lnTo>
                  <a:pt x="1067608" y="3028394"/>
                </a:lnTo>
                <a:cubicBezTo>
                  <a:pt x="1063944" y="3028393"/>
                  <a:pt x="1056619" y="3018626"/>
                  <a:pt x="1045630" y="2999090"/>
                </a:cubicBezTo>
                <a:lnTo>
                  <a:pt x="1049291" y="2980777"/>
                </a:lnTo>
                <a:lnTo>
                  <a:pt x="1048315" y="2977196"/>
                </a:lnTo>
                <a:lnTo>
                  <a:pt x="1046488" y="2987090"/>
                </a:lnTo>
                <a:lnTo>
                  <a:pt x="1039163" y="2987090"/>
                </a:lnTo>
                <a:lnTo>
                  <a:pt x="1039163" y="2976101"/>
                </a:lnTo>
                <a:lnTo>
                  <a:pt x="1039711" y="2971829"/>
                </a:lnTo>
                <a:lnTo>
                  <a:pt x="1022758" y="2962141"/>
                </a:lnTo>
                <a:lnTo>
                  <a:pt x="1008105" y="2965805"/>
                </a:lnTo>
                <a:cubicBezTo>
                  <a:pt x="985520" y="2965805"/>
                  <a:pt x="970868" y="2954816"/>
                  <a:pt x="964154" y="2932841"/>
                </a:cubicBezTo>
                <a:lnTo>
                  <a:pt x="961527" y="2925836"/>
                </a:lnTo>
                <a:lnTo>
                  <a:pt x="957724" y="2925836"/>
                </a:lnTo>
                <a:lnTo>
                  <a:pt x="959514" y="2920468"/>
                </a:lnTo>
                <a:lnTo>
                  <a:pt x="958660" y="2918191"/>
                </a:lnTo>
                <a:lnTo>
                  <a:pt x="943579" y="2904787"/>
                </a:lnTo>
                <a:lnTo>
                  <a:pt x="943074" y="2907523"/>
                </a:lnTo>
                <a:lnTo>
                  <a:pt x="938516" y="2907523"/>
                </a:lnTo>
                <a:lnTo>
                  <a:pt x="938515" y="2921853"/>
                </a:lnTo>
                <a:cubicBezTo>
                  <a:pt x="938515" y="2948712"/>
                  <a:pt x="948283" y="2973130"/>
                  <a:pt x="967818" y="2995107"/>
                </a:cubicBezTo>
                <a:cubicBezTo>
                  <a:pt x="968429" y="3004874"/>
                  <a:pt x="978192" y="3009757"/>
                  <a:pt x="997120" y="3009757"/>
                </a:cubicBezTo>
                <a:lnTo>
                  <a:pt x="997120" y="3017085"/>
                </a:lnTo>
                <a:cubicBezTo>
                  <a:pt x="997120" y="3021356"/>
                  <a:pt x="988570" y="3025020"/>
                  <a:pt x="971478" y="3028070"/>
                </a:cubicBezTo>
                <a:cubicBezTo>
                  <a:pt x="971478" y="3035398"/>
                  <a:pt x="969035" y="3039059"/>
                  <a:pt x="964153" y="3039059"/>
                </a:cubicBezTo>
                <a:lnTo>
                  <a:pt x="956829" y="3039059"/>
                </a:lnTo>
                <a:cubicBezTo>
                  <a:pt x="956829" y="3029291"/>
                  <a:pt x="953165" y="3024410"/>
                  <a:pt x="945841" y="3024409"/>
                </a:cubicBezTo>
                <a:cubicBezTo>
                  <a:pt x="945840" y="3026852"/>
                  <a:pt x="944619" y="3028070"/>
                  <a:pt x="942176" y="3028070"/>
                </a:cubicBezTo>
                <a:cubicBezTo>
                  <a:pt x="942176" y="3023188"/>
                  <a:pt x="939737" y="3020745"/>
                  <a:pt x="934852" y="3020745"/>
                </a:cubicBezTo>
                <a:lnTo>
                  <a:pt x="942176" y="3002432"/>
                </a:lnTo>
                <a:cubicBezTo>
                  <a:pt x="928137" y="3002432"/>
                  <a:pt x="919591" y="3001211"/>
                  <a:pt x="916537" y="2998771"/>
                </a:cubicBezTo>
                <a:cubicBezTo>
                  <a:pt x="916538" y="2995107"/>
                  <a:pt x="921420" y="2986561"/>
                  <a:pt x="931190" y="2973129"/>
                </a:cubicBezTo>
                <a:lnTo>
                  <a:pt x="931191" y="2969469"/>
                </a:lnTo>
                <a:cubicBezTo>
                  <a:pt x="931190" y="2965805"/>
                  <a:pt x="927526" y="2962141"/>
                  <a:pt x="920202" y="2958480"/>
                </a:cubicBezTo>
                <a:lnTo>
                  <a:pt x="920202" y="2973129"/>
                </a:lnTo>
                <a:lnTo>
                  <a:pt x="912877" y="2973129"/>
                </a:lnTo>
                <a:lnTo>
                  <a:pt x="907781" y="2964636"/>
                </a:lnTo>
                <a:lnTo>
                  <a:pt x="906446" y="2984438"/>
                </a:lnTo>
                <a:cubicBezTo>
                  <a:pt x="901561" y="2984438"/>
                  <a:pt x="899122" y="2981999"/>
                  <a:pt x="899122" y="2977114"/>
                </a:cubicBezTo>
                <a:lnTo>
                  <a:pt x="899122" y="2973453"/>
                </a:lnTo>
                <a:lnTo>
                  <a:pt x="900364" y="2954816"/>
                </a:lnTo>
                <a:lnTo>
                  <a:pt x="894564" y="2954816"/>
                </a:lnTo>
                <a:lnTo>
                  <a:pt x="887235" y="2958479"/>
                </a:lnTo>
                <a:lnTo>
                  <a:pt x="890900" y="2976794"/>
                </a:lnTo>
                <a:cubicBezTo>
                  <a:pt x="886014" y="2984729"/>
                  <a:pt x="883575" y="2990833"/>
                  <a:pt x="883575" y="2995107"/>
                </a:cubicBezTo>
                <a:cubicBezTo>
                  <a:pt x="889068" y="2995107"/>
                  <a:pt x="892731" y="3006096"/>
                  <a:pt x="894563" y="3028070"/>
                </a:cubicBezTo>
                <a:lnTo>
                  <a:pt x="887236" y="3031734"/>
                </a:lnTo>
                <a:lnTo>
                  <a:pt x="883575" y="3031734"/>
                </a:lnTo>
                <a:cubicBezTo>
                  <a:pt x="878689" y="3031734"/>
                  <a:pt x="876250" y="3029291"/>
                  <a:pt x="876250" y="3024409"/>
                </a:cubicBezTo>
                <a:lnTo>
                  <a:pt x="876250" y="3013421"/>
                </a:lnTo>
                <a:lnTo>
                  <a:pt x="868922" y="3013421"/>
                </a:lnTo>
                <a:lnTo>
                  <a:pt x="872586" y="2987782"/>
                </a:lnTo>
                <a:lnTo>
                  <a:pt x="872586" y="2984118"/>
                </a:lnTo>
                <a:cubicBezTo>
                  <a:pt x="872586" y="2981675"/>
                  <a:pt x="870143" y="2971908"/>
                  <a:pt x="865261" y="2954816"/>
                </a:cubicBezTo>
                <a:lnTo>
                  <a:pt x="865261" y="2951155"/>
                </a:lnTo>
                <a:lnTo>
                  <a:pt x="872586" y="2940167"/>
                </a:lnTo>
                <a:cubicBezTo>
                  <a:pt x="872586" y="2934670"/>
                  <a:pt x="871365" y="2929788"/>
                  <a:pt x="868922" y="2925513"/>
                </a:cubicBezTo>
                <a:cubicBezTo>
                  <a:pt x="871365" y="2921242"/>
                  <a:pt x="872586" y="2916357"/>
                  <a:pt x="872586" y="2910864"/>
                </a:cubicBezTo>
                <a:cubicBezTo>
                  <a:pt x="867700" y="2902929"/>
                  <a:pt x="865261" y="2895604"/>
                  <a:pt x="865262" y="2888886"/>
                </a:cubicBezTo>
                <a:lnTo>
                  <a:pt x="865262" y="2814441"/>
                </a:lnTo>
                <a:lnTo>
                  <a:pt x="860740" y="2821224"/>
                </a:lnTo>
                <a:lnTo>
                  <a:pt x="857933" y="2821224"/>
                </a:lnTo>
                <a:lnTo>
                  <a:pt x="857933" y="2826621"/>
                </a:lnTo>
                <a:cubicBezTo>
                  <a:pt x="855493" y="2860806"/>
                  <a:pt x="850609" y="2877901"/>
                  <a:pt x="843284" y="2877902"/>
                </a:cubicBezTo>
                <a:cubicBezTo>
                  <a:pt x="838398" y="2858366"/>
                  <a:pt x="833516" y="2848599"/>
                  <a:pt x="828634" y="2848599"/>
                </a:cubicBezTo>
                <a:lnTo>
                  <a:pt x="824970" y="2866913"/>
                </a:lnTo>
                <a:lnTo>
                  <a:pt x="824970" y="2892550"/>
                </a:lnTo>
                <a:lnTo>
                  <a:pt x="821306" y="2892551"/>
                </a:lnTo>
                <a:lnTo>
                  <a:pt x="810321" y="2885226"/>
                </a:lnTo>
                <a:lnTo>
                  <a:pt x="802992" y="2910864"/>
                </a:lnTo>
                <a:cubicBezTo>
                  <a:pt x="815203" y="2918188"/>
                  <a:pt x="821306" y="2924296"/>
                  <a:pt x="821306" y="2929178"/>
                </a:cubicBezTo>
                <a:cubicBezTo>
                  <a:pt x="821306" y="2940167"/>
                  <a:pt x="812761" y="2954815"/>
                  <a:pt x="795668" y="2973130"/>
                </a:cubicBezTo>
                <a:lnTo>
                  <a:pt x="799332" y="2980458"/>
                </a:lnTo>
                <a:lnTo>
                  <a:pt x="813982" y="2973129"/>
                </a:lnTo>
                <a:cubicBezTo>
                  <a:pt x="821306" y="2989003"/>
                  <a:pt x="824970" y="3006096"/>
                  <a:pt x="824970" y="3024409"/>
                </a:cubicBezTo>
                <a:lnTo>
                  <a:pt x="817645" y="3028070"/>
                </a:lnTo>
                <a:cubicBezTo>
                  <a:pt x="800550" y="3008535"/>
                  <a:pt x="792007" y="2997549"/>
                  <a:pt x="792007" y="2995107"/>
                </a:cubicBezTo>
                <a:cubicBezTo>
                  <a:pt x="792007" y="2991442"/>
                  <a:pt x="783458" y="2981675"/>
                  <a:pt x="766366" y="2965804"/>
                </a:cubicBezTo>
                <a:lnTo>
                  <a:pt x="766365" y="2962140"/>
                </a:lnTo>
                <a:lnTo>
                  <a:pt x="773694" y="2951155"/>
                </a:lnTo>
                <a:cubicBezTo>
                  <a:pt x="770029" y="2951155"/>
                  <a:pt x="762705" y="2941387"/>
                  <a:pt x="751716" y="2921853"/>
                </a:cubicBezTo>
                <a:lnTo>
                  <a:pt x="755377" y="2903540"/>
                </a:lnTo>
                <a:cubicBezTo>
                  <a:pt x="755377" y="2901097"/>
                  <a:pt x="751716" y="2890108"/>
                  <a:pt x="744392" y="2870573"/>
                </a:cubicBezTo>
                <a:cubicBezTo>
                  <a:pt x="749274" y="2854702"/>
                  <a:pt x="751716" y="2843713"/>
                  <a:pt x="751716" y="2837610"/>
                </a:cubicBezTo>
                <a:lnTo>
                  <a:pt x="751716" y="2804644"/>
                </a:lnTo>
                <a:cubicBezTo>
                  <a:pt x="756598" y="2804643"/>
                  <a:pt x="759041" y="2808308"/>
                  <a:pt x="759041" y="2815633"/>
                </a:cubicBezTo>
                <a:lnTo>
                  <a:pt x="777354" y="2815632"/>
                </a:lnTo>
                <a:lnTo>
                  <a:pt x="779027" y="2812766"/>
                </a:lnTo>
                <a:lnTo>
                  <a:pt x="772836" y="2806574"/>
                </a:lnTo>
                <a:lnTo>
                  <a:pt x="772836" y="2795586"/>
                </a:lnTo>
                <a:lnTo>
                  <a:pt x="765508" y="2795586"/>
                </a:lnTo>
                <a:lnTo>
                  <a:pt x="769172" y="2769947"/>
                </a:lnTo>
                <a:lnTo>
                  <a:pt x="769172" y="2766283"/>
                </a:lnTo>
                <a:cubicBezTo>
                  <a:pt x="769172" y="2763840"/>
                  <a:pt x="766730" y="2754073"/>
                  <a:pt x="761847" y="2736981"/>
                </a:cubicBezTo>
                <a:lnTo>
                  <a:pt x="761848" y="2735054"/>
                </a:lnTo>
                <a:lnTo>
                  <a:pt x="755376" y="2735053"/>
                </a:lnTo>
                <a:lnTo>
                  <a:pt x="755377" y="2716740"/>
                </a:lnTo>
                <a:lnTo>
                  <a:pt x="762705" y="2716740"/>
                </a:lnTo>
                <a:lnTo>
                  <a:pt x="762704" y="2732033"/>
                </a:lnTo>
                <a:lnTo>
                  <a:pt x="768816" y="2722866"/>
                </a:lnTo>
                <a:lnTo>
                  <a:pt x="766365" y="2716740"/>
                </a:lnTo>
                <a:lnTo>
                  <a:pt x="767623" y="2716136"/>
                </a:lnTo>
                <a:lnTo>
                  <a:pt x="765508" y="2707678"/>
                </a:lnTo>
                <a:cubicBezTo>
                  <a:pt x="767950" y="2703407"/>
                  <a:pt x="769172" y="2698522"/>
                  <a:pt x="769172" y="2693029"/>
                </a:cubicBezTo>
                <a:cubicBezTo>
                  <a:pt x="764287" y="2685094"/>
                  <a:pt x="761848" y="2677769"/>
                  <a:pt x="761847" y="2671051"/>
                </a:cubicBezTo>
                <a:lnTo>
                  <a:pt x="761848" y="2604904"/>
                </a:lnTo>
                <a:lnTo>
                  <a:pt x="755377" y="2617844"/>
                </a:lnTo>
                <a:lnTo>
                  <a:pt x="752553" y="2622551"/>
                </a:lnTo>
                <a:lnTo>
                  <a:pt x="749026" y="2647245"/>
                </a:lnTo>
                <a:cubicBezTo>
                  <a:pt x="746584" y="2655792"/>
                  <a:pt x="743532" y="2660066"/>
                  <a:pt x="739870" y="2660067"/>
                </a:cubicBezTo>
                <a:cubicBezTo>
                  <a:pt x="734984" y="2640531"/>
                  <a:pt x="730102" y="2630764"/>
                  <a:pt x="725220" y="2630764"/>
                </a:cubicBezTo>
                <a:lnTo>
                  <a:pt x="723872" y="2637500"/>
                </a:lnTo>
                <a:lnTo>
                  <a:pt x="736640" y="2664635"/>
                </a:lnTo>
                <a:lnTo>
                  <a:pt x="737071" y="2668270"/>
                </a:lnTo>
                <a:lnTo>
                  <a:pt x="733433" y="2668702"/>
                </a:lnTo>
                <a:lnTo>
                  <a:pt x="721876" y="2647476"/>
                </a:lnTo>
                <a:lnTo>
                  <a:pt x="721557" y="2649077"/>
                </a:lnTo>
                <a:lnTo>
                  <a:pt x="721556" y="2674715"/>
                </a:lnTo>
                <a:lnTo>
                  <a:pt x="717892" y="2674716"/>
                </a:lnTo>
                <a:lnTo>
                  <a:pt x="706907" y="2667391"/>
                </a:lnTo>
                <a:lnTo>
                  <a:pt x="699578" y="2693029"/>
                </a:lnTo>
                <a:cubicBezTo>
                  <a:pt x="711789" y="2700353"/>
                  <a:pt x="717892" y="2706460"/>
                  <a:pt x="717892" y="2711343"/>
                </a:cubicBezTo>
                <a:cubicBezTo>
                  <a:pt x="717892" y="2722332"/>
                  <a:pt x="709346" y="2736980"/>
                  <a:pt x="692254" y="2755295"/>
                </a:cubicBezTo>
                <a:lnTo>
                  <a:pt x="695918" y="2762623"/>
                </a:lnTo>
                <a:lnTo>
                  <a:pt x="710567" y="2755294"/>
                </a:lnTo>
                <a:cubicBezTo>
                  <a:pt x="717892" y="2771168"/>
                  <a:pt x="721556" y="2788261"/>
                  <a:pt x="721556" y="2806574"/>
                </a:cubicBezTo>
                <a:lnTo>
                  <a:pt x="714232" y="2810235"/>
                </a:lnTo>
                <a:cubicBezTo>
                  <a:pt x="697135" y="2790701"/>
                  <a:pt x="688593" y="2779714"/>
                  <a:pt x="688593" y="2777272"/>
                </a:cubicBezTo>
                <a:cubicBezTo>
                  <a:pt x="688593" y="2775440"/>
                  <a:pt x="686456" y="2772082"/>
                  <a:pt x="682182" y="2767198"/>
                </a:cubicBezTo>
                <a:lnTo>
                  <a:pt x="663855" y="2748874"/>
                </a:lnTo>
                <a:lnTo>
                  <a:pt x="662894" y="2754740"/>
                </a:lnTo>
                <a:cubicBezTo>
                  <a:pt x="659841" y="2772444"/>
                  <a:pt x="655263" y="2797626"/>
                  <a:pt x="649159" y="2830285"/>
                </a:cubicBezTo>
                <a:lnTo>
                  <a:pt x="641835" y="2830285"/>
                </a:lnTo>
                <a:lnTo>
                  <a:pt x="641835" y="2819297"/>
                </a:lnTo>
                <a:cubicBezTo>
                  <a:pt x="641835" y="2811970"/>
                  <a:pt x="643360" y="2800066"/>
                  <a:pt x="646413" y="2783584"/>
                </a:cubicBezTo>
                <a:lnTo>
                  <a:pt x="659734" y="2722309"/>
                </a:lnTo>
                <a:lnTo>
                  <a:pt x="648302" y="2704018"/>
                </a:lnTo>
                <a:lnTo>
                  <a:pt x="651962" y="2685705"/>
                </a:lnTo>
                <a:cubicBezTo>
                  <a:pt x="651963" y="2683262"/>
                  <a:pt x="648302" y="2672273"/>
                  <a:pt x="640977" y="2652738"/>
                </a:cubicBezTo>
                <a:cubicBezTo>
                  <a:pt x="645859" y="2636867"/>
                  <a:pt x="648302" y="2625878"/>
                  <a:pt x="648302" y="2619775"/>
                </a:cubicBezTo>
                <a:lnTo>
                  <a:pt x="648302" y="2586809"/>
                </a:lnTo>
                <a:cubicBezTo>
                  <a:pt x="653185" y="2586808"/>
                  <a:pt x="655627" y="2590473"/>
                  <a:pt x="655627" y="2597798"/>
                </a:cubicBezTo>
                <a:lnTo>
                  <a:pt x="673940" y="2597797"/>
                </a:lnTo>
                <a:cubicBezTo>
                  <a:pt x="678822" y="2597798"/>
                  <a:pt x="682487" y="2583147"/>
                  <a:pt x="684929" y="2553845"/>
                </a:cubicBezTo>
                <a:cubicBezTo>
                  <a:pt x="681876" y="2538583"/>
                  <a:pt x="674551" y="2520268"/>
                  <a:pt x="662951" y="2498905"/>
                </a:cubicBezTo>
                <a:cubicBezTo>
                  <a:pt x="668447" y="2498905"/>
                  <a:pt x="678215" y="2491580"/>
                  <a:pt x="692253" y="2476927"/>
                </a:cubicBezTo>
                <a:cubicBezTo>
                  <a:pt x="703853" y="2476927"/>
                  <a:pt x="714842" y="2468382"/>
                  <a:pt x="725220" y="2451289"/>
                </a:cubicBezTo>
                <a:lnTo>
                  <a:pt x="732001" y="2458069"/>
                </a:lnTo>
                <a:lnTo>
                  <a:pt x="734318" y="2450733"/>
                </a:lnTo>
                <a:lnTo>
                  <a:pt x="760436" y="2415770"/>
                </a:lnTo>
                <a:lnTo>
                  <a:pt x="758184" y="2400009"/>
                </a:lnTo>
                <a:lnTo>
                  <a:pt x="754520" y="2400009"/>
                </a:lnTo>
                <a:cubicBezTo>
                  <a:pt x="744751" y="2403673"/>
                  <a:pt x="739870" y="2412219"/>
                  <a:pt x="739870" y="2425650"/>
                </a:cubicBezTo>
                <a:lnTo>
                  <a:pt x="736206" y="2425650"/>
                </a:lnTo>
                <a:cubicBezTo>
                  <a:pt x="734377" y="2425650"/>
                  <a:pt x="730713" y="2421986"/>
                  <a:pt x="725220" y="2414662"/>
                </a:cubicBezTo>
                <a:cubicBezTo>
                  <a:pt x="725220" y="2411456"/>
                  <a:pt x="732087" y="2390739"/>
                  <a:pt x="745822" y="2352509"/>
                </a:cubicBezTo>
                <a:lnTo>
                  <a:pt x="761049" y="2310634"/>
                </a:lnTo>
                <a:lnTo>
                  <a:pt x="758976" y="2293146"/>
                </a:lnTo>
                <a:lnTo>
                  <a:pt x="766253" y="2292283"/>
                </a:lnTo>
                <a:lnTo>
                  <a:pt x="766262" y="2292359"/>
                </a:lnTo>
                <a:lnTo>
                  <a:pt x="773202" y="2267074"/>
                </a:lnTo>
                <a:lnTo>
                  <a:pt x="770076" y="2262322"/>
                </a:lnTo>
                <a:lnTo>
                  <a:pt x="769645" y="2258684"/>
                </a:lnTo>
                <a:cubicBezTo>
                  <a:pt x="769677" y="2253764"/>
                  <a:pt x="771811" y="2251050"/>
                  <a:pt x="776056" y="2250548"/>
                </a:cubicBezTo>
                <a:lnTo>
                  <a:pt x="777796" y="2250341"/>
                </a:lnTo>
                <a:lnTo>
                  <a:pt x="781076" y="2238392"/>
                </a:lnTo>
                <a:cubicBezTo>
                  <a:pt x="785349" y="2220689"/>
                  <a:pt x="787486" y="2208632"/>
                  <a:pt x="787486" y="2202225"/>
                </a:cubicBezTo>
                <a:lnTo>
                  <a:pt x="769172" y="2205885"/>
                </a:lnTo>
                <a:lnTo>
                  <a:pt x="765508" y="2198560"/>
                </a:lnTo>
                <a:lnTo>
                  <a:pt x="776464" y="2191054"/>
                </a:lnTo>
                <a:lnTo>
                  <a:pt x="780871" y="2135635"/>
                </a:lnTo>
                <a:lnTo>
                  <a:pt x="784510" y="2135204"/>
                </a:lnTo>
                <a:lnTo>
                  <a:pt x="792215" y="2137980"/>
                </a:lnTo>
                <a:cubicBezTo>
                  <a:pt x="791802" y="2155241"/>
                  <a:pt x="790583" y="2168295"/>
                  <a:pt x="788559" y="2177140"/>
                </a:cubicBezTo>
                <a:lnTo>
                  <a:pt x="782660" y="2186809"/>
                </a:lnTo>
                <a:lnTo>
                  <a:pt x="790232" y="2181620"/>
                </a:lnTo>
                <a:cubicBezTo>
                  <a:pt x="795727" y="2174294"/>
                  <a:pt x="798474" y="2165290"/>
                  <a:pt x="798474" y="2154609"/>
                </a:cubicBezTo>
                <a:lnTo>
                  <a:pt x="798474" y="2128966"/>
                </a:lnTo>
                <a:cubicBezTo>
                  <a:pt x="793589" y="2128967"/>
                  <a:pt x="791149" y="2124085"/>
                  <a:pt x="791149" y="2114317"/>
                </a:cubicBezTo>
                <a:lnTo>
                  <a:pt x="776497" y="2125306"/>
                </a:lnTo>
                <a:lnTo>
                  <a:pt x="772836" y="2125306"/>
                </a:lnTo>
                <a:cubicBezTo>
                  <a:pt x="772836" y="2119199"/>
                  <a:pt x="778940" y="2099668"/>
                  <a:pt x="791149" y="2066702"/>
                </a:cubicBezTo>
                <a:lnTo>
                  <a:pt x="772836" y="2066701"/>
                </a:lnTo>
                <a:lnTo>
                  <a:pt x="758968" y="2083794"/>
                </a:lnTo>
                <a:lnTo>
                  <a:pt x="755169" y="2105489"/>
                </a:lnTo>
                <a:lnTo>
                  <a:pt x="762011" y="2100989"/>
                </a:lnTo>
                <a:lnTo>
                  <a:pt x="769285" y="2100126"/>
                </a:lnTo>
                <a:cubicBezTo>
                  <a:pt x="770453" y="2130725"/>
                  <a:pt x="763135" y="2162330"/>
                  <a:pt x="747330" y="2194939"/>
                </a:cubicBezTo>
                <a:cubicBezTo>
                  <a:pt x="740663" y="2195729"/>
                  <a:pt x="737743" y="2202225"/>
                  <a:pt x="738577" y="2214418"/>
                </a:cubicBezTo>
                <a:lnTo>
                  <a:pt x="731300" y="2215281"/>
                </a:lnTo>
                <a:cubicBezTo>
                  <a:pt x="730653" y="2209827"/>
                  <a:pt x="728866" y="2205122"/>
                  <a:pt x="725941" y="2201165"/>
                </a:cubicBezTo>
                <a:lnTo>
                  <a:pt x="727457" y="2189081"/>
                </a:lnTo>
                <a:lnTo>
                  <a:pt x="725220" y="2191236"/>
                </a:lnTo>
                <a:lnTo>
                  <a:pt x="721556" y="2191236"/>
                </a:lnTo>
                <a:lnTo>
                  <a:pt x="721556" y="2187572"/>
                </a:lnTo>
                <a:lnTo>
                  <a:pt x="729143" y="2175649"/>
                </a:lnTo>
                <a:lnTo>
                  <a:pt x="734237" y="2135058"/>
                </a:lnTo>
                <a:lnTo>
                  <a:pt x="735205" y="2129217"/>
                </a:lnTo>
                <a:lnTo>
                  <a:pt x="721556" y="2132631"/>
                </a:lnTo>
                <a:lnTo>
                  <a:pt x="721556" y="2106993"/>
                </a:lnTo>
                <a:lnTo>
                  <a:pt x="717892" y="2106993"/>
                </a:lnTo>
                <a:lnTo>
                  <a:pt x="699578" y="2125306"/>
                </a:lnTo>
                <a:lnTo>
                  <a:pt x="695918" y="2125306"/>
                </a:lnTo>
                <a:cubicBezTo>
                  <a:pt x="695918" y="2120421"/>
                  <a:pt x="703242" y="2104550"/>
                  <a:pt x="717892" y="2077690"/>
                </a:cubicBezTo>
                <a:cubicBezTo>
                  <a:pt x="725220" y="2062430"/>
                  <a:pt x="728881" y="2052662"/>
                  <a:pt x="728881" y="2048388"/>
                </a:cubicBezTo>
                <a:lnTo>
                  <a:pt x="725220" y="2041063"/>
                </a:lnTo>
                <a:cubicBezTo>
                  <a:pt x="727659" y="2036788"/>
                  <a:pt x="728881" y="2031906"/>
                  <a:pt x="728881" y="2026410"/>
                </a:cubicBezTo>
                <a:lnTo>
                  <a:pt x="728881" y="2022749"/>
                </a:lnTo>
                <a:lnTo>
                  <a:pt x="728529" y="2022045"/>
                </a:lnTo>
                <a:lnTo>
                  <a:pt x="722373" y="2046673"/>
                </a:lnTo>
                <a:cubicBezTo>
                  <a:pt x="709425" y="2082636"/>
                  <a:pt x="701739" y="2100759"/>
                  <a:pt x="699313" y="2101047"/>
                </a:cubicBezTo>
                <a:lnTo>
                  <a:pt x="694815" y="2094204"/>
                </a:lnTo>
                <a:cubicBezTo>
                  <a:pt x="698835" y="2045163"/>
                  <a:pt x="710713" y="2010557"/>
                  <a:pt x="730454" y="1990389"/>
                </a:cubicBezTo>
                <a:lnTo>
                  <a:pt x="734089" y="1989959"/>
                </a:lnTo>
                <a:cubicBezTo>
                  <a:pt x="734485" y="1993294"/>
                  <a:pt x="733706" y="1999688"/>
                  <a:pt x="731753" y="2009141"/>
                </a:cubicBezTo>
                <a:lnTo>
                  <a:pt x="730853" y="2012746"/>
                </a:lnTo>
                <a:lnTo>
                  <a:pt x="736206" y="2015425"/>
                </a:lnTo>
                <a:cubicBezTo>
                  <a:pt x="742923" y="2015424"/>
                  <a:pt x="752691" y="1998329"/>
                  <a:pt x="765507" y="1964145"/>
                </a:cubicBezTo>
                <a:lnTo>
                  <a:pt x="765508" y="1960484"/>
                </a:lnTo>
                <a:lnTo>
                  <a:pt x="761847" y="1960484"/>
                </a:lnTo>
                <a:cubicBezTo>
                  <a:pt x="761847" y="1970248"/>
                  <a:pt x="758184" y="1975133"/>
                  <a:pt x="750858" y="1975133"/>
                </a:cubicBezTo>
                <a:lnTo>
                  <a:pt x="747194" y="1975133"/>
                </a:lnTo>
                <a:cubicBezTo>
                  <a:pt x="747195" y="1972691"/>
                  <a:pt x="745973" y="1969031"/>
                  <a:pt x="743534" y="1964145"/>
                </a:cubicBezTo>
                <a:lnTo>
                  <a:pt x="780160" y="1912868"/>
                </a:lnTo>
                <a:lnTo>
                  <a:pt x="780160" y="1909204"/>
                </a:lnTo>
                <a:cubicBezTo>
                  <a:pt x="780161" y="1906762"/>
                  <a:pt x="778939" y="1905540"/>
                  <a:pt x="776496" y="1905540"/>
                </a:cubicBezTo>
                <a:lnTo>
                  <a:pt x="781111" y="1895863"/>
                </a:lnTo>
                <a:lnTo>
                  <a:pt x="778296" y="1896196"/>
                </a:lnTo>
                <a:lnTo>
                  <a:pt x="762267" y="1916540"/>
                </a:lnTo>
                <a:lnTo>
                  <a:pt x="758631" y="1916970"/>
                </a:lnTo>
                <a:cubicBezTo>
                  <a:pt x="758056" y="1912120"/>
                  <a:pt x="763461" y="1895496"/>
                  <a:pt x="774846" y="1867098"/>
                </a:cubicBezTo>
                <a:cubicBezTo>
                  <a:pt x="780326" y="1851081"/>
                  <a:pt x="782811" y="1840951"/>
                  <a:pt x="782308" y="1836705"/>
                </a:cubicBezTo>
                <a:lnTo>
                  <a:pt x="777809" y="1829863"/>
                </a:lnTo>
                <a:cubicBezTo>
                  <a:pt x="779729" y="1825331"/>
                  <a:pt x="780367" y="1820339"/>
                  <a:pt x="779719" y="1814880"/>
                </a:cubicBezTo>
                <a:lnTo>
                  <a:pt x="779289" y="1811246"/>
                </a:lnTo>
                <a:lnTo>
                  <a:pt x="774790" y="1804403"/>
                </a:lnTo>
                <a:cubicBezTo>
                  <a:pt x="777213" y="1804115"/>
                  <a:pt x="778282" y="1802759"/>
                  <a:pt x="777995" y="1800333"/>
                </a:cubicBezTo>
                <a:lnTo>
                  <a:pt x="785699" y="1803110"/>
                </a:lnTo>
                <a:cubicBezTo>
                  <a:pt x="792370" y="1802319"/>
                  <a:pt x="800056" y="1784191"/>
                  <a:pt x="808759" y="1748736"/>
                </a:cubicBezTo>
                <a:lnTo>
                  <a:pt x="808328" y="1745100"/>
                </a:lnTo>
                <a:lnTo>
                  <a:pt x="804693" y="1745532"/>
                </a:lnTo>
                <a:cubicBezTo>
                  <a:pt x="805842" y="1755228"/>
                  <a:pt x="802780" y="1760511"/>
                  <a:pt x="795505" y="1761374"/>
                </a:cubicBezTo>
                <a:lnTo>
                  <a:pt x="791867" y="1761805"/>
                </a:lnTo>
                <a:cubicBezTo>
                  <a:pt x="791579" y="1759378"/>
                  <a:pt x="789936" y="1755887"/>
                  <a:pt x="786938" y="1751324"/>
                </a:cubicBezTo>
                <a:lnTo>
                  <a:pt x="817272" y="1696091"/>
                </a:lnTo>
                <a:lnTo>
                  <a:pt x="816840" y="1692452"/>
                </a:lnTo>
                <a:cubicBezTo>
                  <a:pt x="816553" y="1690026"/>
                  <a:pt x="815196" y="1688957"/>
                  <a:pt x="812771" y="1689245"/>
                </a:cubicBezTo>
                <a:cubicBezTo>
                  <a:pt x="829551" y="1633774"/>
                  <a:pt x="845562" y="1592532"/>
                  <a:pt x="860801" y="1565522"/>
                </a:cubicBezTo>
                <a:cubicBezTo>
                  <a:pt x="860154" y="1560068"/>
                  <a:pt x="867984" y="1543154"/>
                  <a:pt x="884292" y="1514787"/>
                </a:cubicBezTo>
                <a:cubicBezTo>
                  <a:pt x="883070" y="1504481"/>
                  <a:pt x="888478" y="1487858"/>
                  <a:pt x="900510" y="1464914"/>
                </a:cubicBezTo>
                <a:cubicBezTo>
                  <a:pt x="923570" y="1410545"/>
                  <a:pt x="934810" y="1380934"/>
                  <a:pt x="934236" y="1376082"/>
                </a:cubicBezTo>
                <a:cubicBezTo>
                  <a:pt x="929099" y="1374231"/>
                  <a:pt x="925317" y="1373453"/>
                  <a:pt x="922892" y="1373741"/>
                </a:cubicBezTo>
                <a:lnTo>
                  <a:pt x="921167" y="1359190"/>
                </a:lnTo>
                <a:cubicBezTo>
                  <a:pt x="933292" y="1357752"/>
                  <a:pt x="939621" y="1338559"/>
                  <a:pt x="940160" y="1301612"/>
                </a:cubicBezTo>
                <a:cubicBezTo>
                  <a:pt x="957937" y="1244179"/>
                  <a:pt x="965894" y="1207581"/>
                  <a:pt x="964024" y="1191817"/>
                </a:cubicBezTo>
                <a:cubicBezTo>
                  <a:pt x="958886" y="1189971"/>
                  <a:pt x="955106" y="1189189"/>
                  <a:pt x="952681" y="1189477"/>
                </a:cubicBezTo>
                <a:cubicBezTo>
                  <a:pt x="951603" y="1180383"/>
                  <a:pt x="959783" y="1156052"/>
                  <a:pt x="977219" y="1116486"/>
                </a:cubicBezTo>
                <a:cubicBezTo>
                  <a:pt x="976645" y="1111637"/>
                  <a:pt x="988607" y="1088087"/>
                  <a:pt x="1013105" y="1045839"/>
                </a:cubicBezTo>
                <a:cubicBezTo>
                  <a:pt x="1055398" y="967056"/>
                  <a:pt x="1082035" y="922097"/>
                  <a:pt x="1093006" y="910961"/>
                </a:cubicBezTo>
                <a:cubicBezTo>
                  <a:pt x="1113519" y="876561"/>
                  <a:pt x="1135672" y="845656"/>
                  <a:pt x="1159470" y="818246"/>
                </a:cubicBezTo>
                <a:cubicBezTo>
                  <a:pt x="1168369" y="799979"/>
                  <a:pt x="1180700" y="789907"/>
                  <a:pt x="1196461" y="788039"/>
                </a:cubicBezTo>
                <a:lnTo>
                  <a:pt x="1196892" y="791677"/>
                </a:lnTo>
                <a:lnTo>
                  <a:pt x="1195410" y="810295"/>
                </a:lnTo>
                <a:lnTo>
                  <a:pt x="1236903" y="786933"/>
                </a:lnTo>
                <a:lnTo>
                  <a:pt x="1246087" y="771091"/>
                </a:lnTo>
                <a:cubicBezTo>
                  <a:pt x="1243158" y="767134"/>
                  <a:pt x="1241374" y="762429"/>
                  <a:pt x="1240726" y="756971"/>
                </a:cubicBezTo>
                <a:cubicBezTo>
                  <a:pt x="1250488" y="745978"/>
                  <a:pt x="1258400" y="740124"/>
                  <a:pt x="1264461" y="739405"/>
                </a:cubicBezTo>
                <a:lnTo>
                  <a:pt x="1268963" y="746247"/>
                </a:lnTo>
                <a:cubicBezTo>
                  <a:pt x="1264183" y="747429"/>
                  <a:pt x="1262044" y="750143"/>
                  <a:pt x="1262548" y="754384"/>
                </a:cubicBezTo>
                <a:lnTo>
                  <a:pt x="1266186" y="753952"/>
                </a:lnTo>
                <a:cubicBezTo>
                  <a:pt x="1277624" y="741530"/>
                  <a:pt x="1290878" y="728897"/>
                  <a:pt x="1305950" y="716043"/>
                </a:cubicBezTo>
                <a:cubicBezTo>
                  <a:pt x="1328332" y="697403"/>
                  <a:pt x="1338010" y="675358"/>
                  <a:pt x="1334990" y="649894"/>
                </a:cubicBezTo>
                <a:cubicBezTo>
                  <a:pt x="1331993" y="645333"/>
                  <a:pt x="1330349" y="641839"/>
                  <a:pt x="1330061" y="639417"/>
                </a:cubicBezTo>
                <a:lnTo>
                  <a:pt x="1340111" y="630846"/>
                </a:lnTo>
                <a:lnTo>
                  <a:pt x="1344609" y="637691"/>
                </a:lnTo>
                <a:cubicBezTo>
                  <a:pt x="1342183" y="637979"/>
                  <a:pt x="1341117" y="639332"/>
                  <a:pt x="1341405" y="641757"/>
                </a:cubicBezTo>
                <a:lnTo>
                  <a:pt x="1348678" y="640895"/>
                </a:lnTo>
                <a:lnTo>
                  <a:pt x="1346091" y="619074"/>
                </a:lnTo>
                <a:cubicBezTo>
                  <a:pt x="1366190" y="601935"/>
                  <a:pt x="1378662" y="593080"/>
                  <a:pt x="1383513" y="592505"/>
                </a:cubicBezTo>
                <a:lnTo>
                  <a:pt x="1383945" y="596140"/>
                </a:lnTo>
                <a:cubicBezTo>
                  <a:pt x="1388792" y="595565"/>
                  <a:pt x="1403466" y="574156"/>
                  <a:pt x="1427964" y="531908"/>
                </a:cubicBezTo>
                <a:cubicBezTo>
                  <a:pt x="1444784" y="518233"/>
                  <a:pt x="1476636" y="486178"/>
                  <a:pt x="1523525" y="435743"/>
                </a:cubicBezTo>
                <a:cubicBezTo>
                  <a:pt x="1529649" y="425181"/>
                  <a:pt x="1555090" y="401263"/>
                  <a:pt x="1599849" y="363987"/>
                </a:cubicBezTo>
                <a:cubicBezTo>
                  <a:pt x="1615447" y="340010"/>
                  <a:pt x="1632339" y="326941"/>
                  <a:pt x="1650526" y="324784"/>
                </a:cubicBezTo>
                <a:cubicBezTo>
                  <a:pt x="1665095" y="307689"/>
                  <a:pt x="1695673" y="285619"/>
                  <a:pt x="1742261" y="258581"/>
                </a:cubicBezTo>
                <a:cubicBezTo>
                  <a:pt x="1744861" y="254582"/>
                  <a:pt x="1771166" y="237941"/>
                  <a:pt x="1821173" y="208649"/>
                </a:cubicBezTo>
                <a:cubicBezTo>
                  <a:pt x="1866085" y="183037"/>
                  <a:pt x="1896374" y="158543"/>
                  <a:pt x="1912048" y="135172"/>
                </a:cubicBezTo>
                <a:cubicBezTo>
                  <a:pt x="1916043" y="137769"/>
                  <a:pt x="1928456" y="138757"/>
                  <a:pt x="1949283" y="138132"/>
                </a:cubicBezTo>
                <a:cubicBezTo>
                  <a:pt x="1950492" y="137989"/>
                  <a:pt x="1955201" y="136201"/>
                  <a:pt x="1963400" y="132769"/>
                </a:cubicBezTo>
                <a:cubicBezTo>
                  <a:pt x="1968535" y="134619"/>
                  <a:pt x="1972317" y="135401"/>
                  <a:pt x="1974743" y="135113"/>
                </a:cubicBezTo>
                <a:cubicBezTo>
                  <a:pt x="1985224" y="130181"/>
                  <a:pt x="1997552" y="120113"/>
                  <a:pt x="2011735" y="104909"/>
                </a:cubicBezTo>
                <a:cubicBezTo>
                  <a:pt x="2028070" y="107888"/>
                  <a:pt x="2039267" y="109020"/>
                  <a:pt x="2045331" y="108300"/>
                </a:cubicBezTo>
                <a:cubicBezTo>
                  <a:pt x="2068932" y="99971"/>
                  <a:pt x="2087036" y="86759"/>
                  <a:pt x="2099647" y="68666"/>
                </a:cubicBezTo>
                <a:lnTo>
                  <a:pt x="2099254" y="65359"/>
                </a:lnTo>
                <a:lnTo>
                  <a:pt x="2128556" y="94742"/>
                </a:lnTo>
                <a:lnTo>
                  <a:pt x="2143104" y="93017"/>
                </a:lnTo>
                <a:cubicBezTo>
                  <a:pt x="2142673" y="89381"/>
                  <a:pt x="2145880" y="85311"/>
                  <a:pt x="2152722" y="80814"/>
                </a:cubicBezTo>
                <a:lnTo>
                  <a:pt x="2163635" y="79520"/>
                </a:lnTo>
                <a:cubicBezTo>
                  <a:pt x="2175697" y="87925"/>
                  <a:pt x="2182334" y="92055"/>
                  <a:pt x="2183546" y="91910"/>
                </a:cubicBezTo>
                <a:lnTo>
                  <a:pt x="2201732" y="89754"/>
                </a:lnTo>
                <a:lnTo>
                  <a:pt x="2200869" y="82480"/>
                </a:lnTo>
                <a:cubicBezTo>
                  <a:pt x="2189876" y="72719"/>
                  <a:pt x="2184310" y="67232"/>
                  <a:pt x="2184166" y="66020"/>
                </a:cubicBezTo>
                <a:cubicBezTo>
                  <a:pt x="2184197" y="61097"/>
                  <a:pt x="2186332" y="58386"/>
                  <a:pt x="2190577" y="57884"/>
                </a:cubicBezTo>
                <a:close/>
                <a:moveTo>
                  <a:pt x="2061117" y="54789"/>
                </a:moveTo>
                <a:cubicBezTo>
                  <a:pt x="2061549" y="58428"/>
                  <a:pt x="2064546" y="62992"/>
                  <a:pt x="2070116" y="68478"/>
                </a:cubicBezTo>
                <a:lnTo>
                  <a:pt x="2063274" y="72979"/>
                </a:lnTo>
                <a:lnTo>
                  <a:pt x="2055997" y="73842"/>
                </a:lnTo>
                <a:cubicBezTo>
                  <a:pt x="2052361" y="74273"/>
                  <a:pt x="2048291" y="71066"/>
                  <a:pt x="2043794" y="64224"/>
                </a:cubicBezTo>
                <a:cubicBezTo>
                  <a:pt x="2043219" y="59372"/>
                  <a:pt x="2048992" y="56227"/>
                  <a:pt x="2061117" y="54789"/>
                </a:cubicBezTo>
                <a:close/>
                <a:moveTo>
                  <a:pt x="2082508" y="48567"/>
                </a:moveTo>
                <a:lnTo>
                  <a:pt x="2098526" y="64629"/>
                </a:lnTo>
                <a:lnTo>
                  <a:pt x="2083370" y="55840"/>
                </a:lnTo>
                <a:cubicBezTo>
                  <a:pt x="2078809" y="58841"/>
                  <a:pt x="2075314" y="60486"/>
                  <a:pt x="2072889" y="60773"/>
                </a:cubicBezTo>
                <a:lnTo>
                  <a:pt x="2072458" y="57134"/>
                </a:lnTo>
                <a:cubicBezTo>
                  <a:pt x="2071882" y="52287"/>
                  <a:pt x="2075234" y="49429"/>
                  <a:pt x="2082508" y="48567"/>
                </a:cubicBezTo>
                <a:close/>
                <a:moveTo>
                  <a:pt x="2305431" y="0"/>
                </a:moveTo>
                <a:lnTo>
                  <a:pt x="2306725" y="10913"/>
                </a:lnTo>
                <a:lnTo>
                  <a:pt x="2303085" y="11344"/>
                </a:lnTo>
                <a:lnTo>
                  <a:pt x="2301792" y="432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2049606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rush Image Effects 05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頁尾版面配置區 2"/>
          <p:cNvSpPr>
            <a:spLocks noGrp="1"/>
          </p:cNvSpPr>
          <p:nvPr>
            <p:ph type="ftr" sz="quarter" idx="11"/>
          </p:nvPr>
        </p:nvSpPr>
        <p:spPr>
          <a:xfrm>
            <a:off x="141517" y="6356350"/>
            <a:ext cx="2895600" cy="365125"/>
          </a:xfrm>
          <a:prstGeom prst="rect">
            <a:avLst/>
          </a:prstGeom>
        </p:spPr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/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/>
          <a:lstStyle/>
          <a:p>
            <a:fld id="{93B68095-C8B2-4A76-90AA-E601358CCBC3}" type="slidenum">
              <a:rPr lang="zh-TW" altLang="en-US" smtClean="0"/>
              <a:t>‹#›</a:t>
            </a:fld>
            <a:endParaRPr lang="zh-TW" altLang="en-US"/>
          </a:p>
        </p:txBody>
      </p:sp>
      <p:sp>
        <p:nvSpPr>
          <p:cNvPr id="11" name="圖片版面配置區 10"/>
          <p:cNvSpPr>
            <a:spLocks noGrp="1"/>
          </p:cNvSpPr>
          <p:nvPr>
            <p:ph type="pic" sz="quarter" idx="13"/>
          </p:nvPr>
        </p:nvSpPr>
        <p:spPr>
          <a:xfrm>
            <a:off x="2387894" y="891473"/>
            <a:ext cx="4368212" cy="4958110"/>
          </a:xfrm>
          <a:custGeom>
            <a:avLst/>
            <a:gdLst>
              <a:gd name="connsiteX0" fmla="*/ 1715952 w 4368212"/>
              <a:gd name="connsiteY0" fmla="*/ 4926379 h 4958110"/>
              <a:gd name="connsiteX1" fmla="*/ 1720797 w 4368212"/>
              <a:gd name="connsiteY1" fmla="*/ 4926937 h 4958110"/>
              <a:gd name="connsiteX2" fmla="*/ 1733849 w 4368212"/>
              <a:gd name="connsiteY2" fmla="*/ 4941557 h 4958110"/>
              <a:gd name="connsiteX3" fmla="*/ 1733352 w 4368212"/>
              <a:gd name="connsiteY3" fmla="*/ 4945873 h 4958110"/>
              <a:gd name="connsiteX4" fmla="*/ 1687743 w 4368212"/>
              <a:gd name="connsiteY4" fmla="*/ 4958110 h 4958110"/>
              <a:gd name="connsiteX5" fmla="*/ 1673696 w 4368212"/>
              <a:gd name="connsiteY5" fmla="*/ 4952120 h 4958110"/>
              <a:gd name="connsiteX6" fmla="*/ 1674690 w 4368212"/>
              <a:gd name="connsiteY6" fmla="*/ 4943491 h 4958110"/>
              <a:gd name="connsiteX7" fmla="*/ 1715952 w 4368212"/>
              <a:gd name="connsiteY7" fmla="*/ 4926379 h 4958110"/>
              <a:gd name="connsiteX8" fmla="*/ 1454196 w 4368212"/>
              <a:gd name="connsiteY8" fmla="*/ 4896251 h 4958110"/>
              <a:gd name="connsiteX9" fmla="*/ 1476942 w 4368212"/>
              <a:gd name="connsiteY9" fmla="*/ 4911987 h 4958110"/>
              <a:gd name="connsiteX10" fmla="*/ 1482784 w 4368212"/>
              <a:gd name="connsiteY10" fmla="*/ 4903915 h 4958110"/>
              <a:gd name="connsiteX11" fmla="*/ 1483281 w 4368212"/>
              <a:gd name="connsiteY11" fmla="*/ 4899598 h 4958110"/>
              <a:gd name="connsiteX12" fmla="*/ 1725725 w 4368212"/>
              <a:gd name="connsiteY12" fmla="*/ 4884120 h 4958110"/>
              <a:gd name="connsiteX13" fmla="*/ 1725267 w 4368212"/>
              <a:gd name="connsiteY13" fmla="*/ 4888103 h 4958110"/>
              <a:gd name="connsiteX14" fmla="*/ 1748510 w 4368212"/>
              <a:gd name="connsiteY14" fmla="*/ 4899522 h 4958110"/>
              <a:gd name="connsiteX15" fmla="*/ 1697553 w 4368212"/>
              <a:gd name="connsiteY15" fmla="*/ 4915518 h 4958110"/>
              <a:gd name="connsiteX16" fmla="*/ 1688853 w 4368212"/>
              <a:gd name="connsiteY16" fmla="*/ 4905772 h 4958110"/>
              <a:gd name="connsiteX17" fmla="*/ 1726900 w 4368212"/>
              <a:gd name="connsiteY17" fmla="*/ 4883431 h 4958110"/>
              <a:gd name="connsiteX18" fmla="*/ 1725725 w 4368212"/>
              <a:gd name="connsiteY18" fmla="*/ 4884120 h 4958110"/>
              <a:gd name="connsiteX19" fmla="*/ 1725763 w 4368212"/>
              <a:gd name="connsiteY19" fmla="*/ 4883786 h 4958110"/>
              <a:gd name="connsiteX20" fmla="*/ 1337981 w 4368212"/>
              <a:gd name="connsiteY20" fmla="*/ 4839153 h 4958110"/>
              <a:gd name="connsiteX21" fmla="*/ 1342825 w 4368212"/>
              <a:gd name="connsiteY21" fmla="*/ 4839709 h 4958110"/>
              <a:gd name="connsiteX22" fmla="*/ 1394160 w 4368212"/>
              <a:gd name="connsiteY22" fmla="*/ 4863106 h 4958110"/>
              <a:gd name="connsiteX23" fmla="*/ 1393664 w 4368212"/>
              <a:gd name="connsiteY23" fmla="*/ 4867422 h 4958110"/>
              <a:gd name="connsiteX24" fmla="*/ 1377631 w 4368212"/>
              <a:gd name="connsiteY24" fmla="*/ 4878694 h 4958110"/>
              <a:gd name="connsiteX25" fmla="*/ 1368930 w 4368212"/>
              <a:gd name="connsiteY25" fmla="*/ 4868950 h 4958110"/>
              <a:gd name="connsiteX26" fmla="*/ 1364082 w 4368212"/>
              <a:gd name="connsiteY26" fmla="*/ 4868391 h 4958110"/>
              <a:gd name="connsiteX27" fmla="*/ 1357747 w 4368212"/>
              <a:gd name="connsiteY27" fmla="*/ 4880776 h 4958110"/>
              <a:gd name="connsiteX28" fmla="*/ 1336988 w 4368212"/>
              <a:gd name="connsiteY28" fmla="*/ 4847782 h 4958110"/>
              <a:gd name="connsiteX29" fmla="*/ 1691955 w 4368212"/>
              <a:gd name="connsiteY29" fmla="*/ 4836172 h 4958110"/>
              <a:gd name="connsiteX30" fmla="*/ 1706493 w 4368212"/>
              <a:gd name="connsiteY30" fmla="*/ 4837846 h 4958110"/>
              <a:gd name="connsiteX31" fmla="*/ 1715198 w 4368212"/>
              <a:gd name="connsiteY31" fmla="*/ 4847592 h 4958110"/>
              <a:gd name="connsiteX32" fmla="*/ 1714701 w 4368212"/>
              <a:gd name="connsiteY32" fmla="*/ 4851908 h 4958110"/>
              <a:gd name="connsiteX33" fmla="*/ 1689969 w 4368212"/>
              <a:gd name="connsiteY33" fmla="*/ 4853431 h 4958110"/>
              <a:gd name="connsiteX34" fmla="*/ 1681760 w 4368212"/>
              <a:gd name="connsiteY34" fmla="*/ 4839373 h 4958110"/>
              <a:gd name="connsiteX35" fmla="*/ 1824818 w 4368212"/>
              <a:gd name="connsiteY35" fmla="*/ 4833978 h 4958110"/>
              <a:gd name="connsiteX36" fmla="*/ 1834512 w 4368212"/>
              <a:gd name="connsiteY36" fmla="*/ 4835094 h 4958110"/>
              <a:gd name="connsiteX37" fmla="*/ 1823824 w 4368212"/>
              <a:gd name="connsiteY37" fmla="*/ 4842607 h 4958110"/>
              <a:gd name="connsiteX38" fmla="*/ 1816614 w 4368212"/>
              <a:gd name="connsiteY38" fmla="*/ 4819917 h 4958110"/>
              <a:gd name="connsiteX39" fmla="*/ 1784549 w 4368212"/>
              <a:gd name="connsiteY39" fmla="*/ 4842456 h 4958110"/>
              <a:gd name="connsiteX40" fmla="*/ 1797601 w 4368212"/>
              <a:gd name="connsiteY40" fmla="*/ 4857076 h 4958110"/>
              <a:gd name="connsiteX41" fmla="*/ 1841225 w 4368212"/>
              <a:gd name="connsiteY41" fmla="*/ 4862098 h 4958110"/>
              <a:gd name="connsiteX42" fmla="*/ 1891684 w 4368212"/>
              <a:gd name="connsiteY42" fmla="*/ 4850418 h 4958110"/>
              <a:gd name="connsiteX43" fmla="*/ 1892678 w 4368212"/>
              <a:gd name="connsiteY43" fmla="*/ 4841789 h 4958110"/>
              <a:gd name="connsiteX44" fmla="*/ 1883977 w 4368212"/>
              <a:gd name="connsiteY44" fmla="*/ 4832040 h 4958110"/>
              <a:gd name="connsiteX45" fmla="*/ 1879133 w 4368212"/>
              <a:gd name="connsiteY45" fmla="*/ 4831482 h 4958110"/>
              <a:gd name="connsiteX46" fmla="*/ 1863597 w 4368212"/>
              <a:gd name="connsiteY46" fmla="*/ 4838442 h 4958110"/>
              <a:gd name="connsiteX47" fmla="*/ 1858748 w 4368212"/>
              <a:gd name="connsiteY47" fmla="*/ 4837883 h 4958110"/>
              <a:gd name="connsiteX48" fmla="*/ 1850544 w 4368212"/>
              <a:gd name="connsiteY48" fmla="*/ 4823821 h 4958110"/>
              <a:gd name="connsiteX49" fmla="*/ 1845695 w 4368212"/>
              <a:gd name="connsiteY49" fmla="*/ 4823264 h 4958110"/>
              <a:gd name="connsiteX50" fmla="*/ 1830163 w 4368212"/>
              <a:gd name="connsiteY50" fmla="*/ 4830220 h 4958110"/>
              <a:gd name="connsiteX51" fmla="*/ 1825314 w 4368212"/>
              <a:gd name="connsiteY51" fmla="*/ 4829662 h 4958110"/>
              <a:gd name="connsiteX52" fmla="*/ 1826308 w 4368212"/>
              <a:gd name="connsiteY52" fmla="*/ 4821032 h 4958110"/>
              <a:gd name="connsiteX53" fmla="*/ 1534473 w 4368212"/>
              <a:gd name="connsiteY53" fmla="*/ 4796186 h 4958110"/>
              <a:gd name="connsiteX54" fmla="*/ 1519438 w 4368212"/>
              <a:gd name="connsiteY54" fmla="*/ 4798829 h 4958110"/>
              <a:gd name="connsiteX55" fmla="*/ 1517451 w 4368212"/>
              <a:gd name="connsiteY55" fmla="*/ 4816088 h 4958110"/>
              <a:gd name="connsiteX56" fmla="*/ 1531989 w 4368212"/>
              <a:gd name="connsiteY56" fmla="*/ 4817760 h 4958110"/>
              <a:gd name="connsiteX57" fmla="*/ 1569775 w 4368212"/>
              <a:gd name="connsiteY57" fmla="*/ 4830854 h 4958110"/>
              <a:gd name="connsiteX58" fmla="*/ 1576114 w 4368212"/>
              <a:gd name="connsiteY58" fmla="*/ 4818465 h 4958110"/>
              <a:gd name="connsiteX59" fmla="*/ 1534473 w 4368212"/>
              <a:gd name="connsiteY59" fmla="*/ 4796186 h 4958110"/>
              <a:gd name="connsiteX60" fmla="*/ 1435663 w 4368212"/>
              <a:gd name="connsiteY60" fmla="*/ 4758578 h 4958110"/>
              <a:gd name="connsiteX61" fmla="*/ 1434670 w 4368212"/>
              <a:gd name="connsiteY61" fmla="*/ 4767207 h 4958110"/>
              <a:gd name="connsiteX62" fmla="*/ 1449213 w 4368212"/>
              <a:gd name="connsiteY62" fmla="*/ 4768880 h 4958110"/>
              <a:gd name="connsiteX63" fmla="*/ 1449709 w 4368212"/>
              <a:gd name="connsiteY63" fmla="*/ 4764568 h 4958110"/>
              <a:gd name="connsiteX64" fmla="*/ 1435663 w 4368212"/>
              <a:gd name="connsiteY64" fmla="*/ 4758578 h 4958110"/>
              <a:gd name="connsiteX65" fmla="*/ 1015320 w 4368212"/>
              <a:gd name="connsiteY65" fmla="*/ 4731763 h 4958110"/>
              <a:gd name="connsiteX66" fmla="*/ 1020981 w 4368212"/>
              <a:gd name="connsiteY66" fmla="*/ 4732415 h 4958110"/>
              <a:gd name="connsiteX67" fmla="*/ 1036234 w 4368212"/>
              <a:gd name="connsiteY67" fmla="*/ 4749498 h 4958110"/>
              <a:gd name="connsiteX68" fmla="*/ 1035653 w 4368212"/>
              <a:gd name="connsiteY68" fmla="*/ 4754543 h 4958110"/>
              <a:gd name="connsiteX69" fmla="*/ 982355 w 4368212"/>
              <a:gd name="connsiteY69" fmla="*/ 4768843 h 4958110"/>
              <a:gd name="connsiteX70" fmla="*/ 965941 w 4368212"/>
              <a:gd name="connsiteY70" fmla="*/ 4761843 h 4958110"/>
              <a:gd name="connsiteX71" fmla="*/ 967102 w 4368212"/>
              <a:gd name="connsiteY71" fmla="*/ 4751759 h 4958110"/>
              <a:gd name="connsiteX72" fmla="*/ 1015320 w 4368212"/>
              <a:gd name="connsiteY72" fmla="*/ 4731763 h 4958110"/>
              <a:gd name="connsiteX73" fmla="*/ 1350397 w 4368212"/>
              <a:gd name="connsiteY73" fmla="*/ 4731276 h 4958110"/>
              <a:gd name="connsiteX74" fmla="*/ 1374633 w 4368212"/>
              <a:gd name="connsiteY74" fmla="*/ 4734066 h 4958110"/>
              <a:gd name="connsiteX75" fmla="*/ 1387686 w 4368212"/>
              <a:gd name="connsiteY75" fmla="*/ 4748686 h 4958110"/>
              <a:gd name="connsiteX76" fmla="*/ 1363328 w 4368212"/>
              <a:gd name="connsiteY76" fmla="*/ 4789604 h 4958110"/>
              <a:gd name="connsiteX77" fmla="*/ 1362334 w 4368212"/>
              <a:gd name="connsiteY77" fmla="*/ 4798234 h 4958110"/>
              <a:gd name="connsiteX78" fmla="*/ 1454811 w 4368212"/>
              <a:gd name="connsiteY78" fmla="*/ 4848226 h 4958110"/>
              <a:gd name="connsiteX79" fmla="*/ 1472216 w 4368212"/>
              <a:gd name="connsiteY79" fmla="*/ 4867720 h 4958110"/>
              <a:gd name="connsiteX80" fmla="*/ 1496948 w 4368212"/>
              <a:gd name="connsiteY80" fmla="*/ 4866193 h 4958110"/>
              <a:gd name="connsiteX81" fmla="*/ 1506642 w 4368212"/>
              <a:gd name="connsiteY81" fmla="*/ 4867309 h 4958110"/>
              <a:gd name="connsiteX82" fmla="*/ 1567670 w 4368212"/>
              <a:gd name="connsiteY82" fmla="*/ 4891825 h 4958110"/>
              <a:gd name="connsiteX83" fmla="*/ 1584575 w 4368212"/>
              <a:gd name="connsiteY83" fmla="*/ 4915631 h 4958110"/>
              <a:gd name="connsiteX84" fmla="*/ 1614654 w 4368212"/>
              <a:gd name="connsiteY84" fmla="*/ 4910346 h 4958110"/>
              <a:gd name="connsiteX85" fmla="*/ 1619503 w 4368212"/>
              <a:gd name="connsiteY85" fmla="*/ 4910904 h 4958110"/>
              <a:gd name="connsiteX86" fmla="*/ 1622858 w 4368212"/>
              <a:gd name="connsiteY86" fmla="*/ 4924407 h 4958110"/>
              <a:gd name="connsiteX87" fmla="*/ 1591790 w 4368212"/>
              <a:gd name="connsiteY87" fmla="*/ 4938323 h 4958110"/>
              <a:gd name="connsiteX88" fmla="*/ 1573391 w 4368212"/>
              <a:gd name="connsiteY88" fmla="*/ 4927462 h 4958110"/>
              <a:gd name="connsiteX89" fmla="*/ 1542324 w 4368212"/>
              <a:gd name="connsiteY89" fmla="*/ 4941373 h 4958110"/>
              <a:gd name="connsiteX90" fmla="*/ 1494840 w 4368212"/>
              <a:gd name="connsiteY90" fmla="*/ 4927164 h 4958110"/>
              <a:gd name="connsiteX91" fmla="*/ 1489499 w 4368212"/>
              <a:gd name="connsiteY91" fmla="*/ 4930919 h 4958110"/>
              <a:gd name="connsiteX92" fmla="*/ 1471596 w 4368212"/>
              <a:gd name="connsiteY92" fmla="*/ 4915744 h 4958110"/>
              <a:gd name="connsiteX93" fmla="*/ 1461407 w 4368212"/>
              <a:gd name="connsiteY93" fmla="*/ 4918942 h 4958110"/>
              <a:gd name="connsiteX94" fmla="*/ 1427594 w 4368212"/>
              <a:gd name="connsiteY94" fmla="*/ 4871328 h 4958110"/>
              <a:gd name="connsiteX95" fmla="*/ 1334622 w 4368212"/>
              <a:gd name="connsiteY95" fmla="*/ 4825649 h 4958110"/>
              <a:gd name="connsiteX96" fmla="*/ 1305541 w 4368212"/>
              <a:gd name="connsiteY96" fmla="*/ 4822301 h 4958110"/>
              <a:gd name="connsiteX97" fmla="*/ 1276076 w 4368212"/>
              <a:gd name="connsiteY97" fmla="*/ 4779561 h 4958110"/>
              <a:gd name="connsiteX98" fmla="*/ 1254323 w 4368212"/>
              <a:gd name="connsiteY98" fmla="*/ 4755197 h 4958110"/>
              <a:gd name="connsiteX99" fmla="*/ 1259172 w 4368212"/>
              <a:gd name="connsiteY99" fmla="*/ 4755754 h 4958110"/>
              <a:gd name="connsiteX100" fmla="*/ 1324549 w 4368212"/>
              <a:gd name="connsiteY100" fmla="*/ 4785140 h 4958110"/>
              <a:gd name="connsiteX101" fmla="*/ 1335240 w 4368212"/>
              <a:gd name="connsiteY101" fmla="*/ 4777628 h 4958110"/>
              <a:gd name="connsiteX102" fmla="*/ 1335737 w 4368212"/>
              <a:gd name="connsiteY102" fmla="*/ 4773311 h 4958110"/>
              <a:gd name="connsiteX103" fmla="*/ 1322188 w 4368212"/>
              <a:gd name="connsiteY103" fmla="*/ 4763007 h 4958110"/>
              <a:gd name="connsiteX104" fmla="*/ 1322684 w 4368212"/>
              <a:gd name="connsiteY104" fmla="*/ 4758691 h 4958110"/>
              <a:gd name="connsiteX105" fmla="*/ 1349901 w 4368212"/>
              <a:gd name="connsiteY105" fmla="*/ 4735589 h 4958110"/>
              <a:gd name="connsiteX106" fmla="*/ 1970097 w 4368212"/>
              <a:gd name="connsiteY106" fmla="*/ 4723903 h 4958110"/>
              <a:gd name="connsiteX107" fmla="*/ 1959410 w 4368212"/>
              <a:gd name="connsiteY107" fmla="*/ 4731417 h 4958110"/>
              <a:gd name="connsiteX108" fmla="*/ 1958913 w 4368212"/>
              <a:gd name="connsiteY108" fmla="*/ 4735734 h 4958110"/>
              <a:gd name="connsiteX109" fmla="*/ 1963762 w 4368212"/>
              <a:gd name="connsiteY109" fmla="*/ 4736292 h 4958110"/>
              <a:gd name="connsiteX110" fmla="*/ 1979795 w 4368212"/>
              <a:gd name="connsiteY110" fmla="*/ 4725019 h 4958110"/>
              <a:gd name="connsiteX111" fmla="*/ 1170051 w 4368212"/>
              <a:gd name="connsiteY111" fmla="*/ 4719262 h 4958110"/>
              <a:gd name="connsiteX112" fmla="*/ 1184593 w 4368212"/>
              <a:gd name="connsiteY112" fmla="*/ 4720935 h 4958110"/>
              <a:gd name="connsiteX113" fmla="*/ 1210203 w 4368212"/>
              <a:gd name="connsiteY113" fmla="*/ 4754488 h 4958110"/>
              <a:gd name="connsiteX114" fmla="*/ 1209209 w 4368212"/>
              <a:gd name="connsiteY114" fmla="*/ 4763121 h 4958110"/>
              <a:gd name="connsiteX115" fmla="*/ 1194666 w 4368212"/>
              <a:gd name="connsiteY115" fmla="*/ 4761447 h 4958110"/>
              <a:gd name="connsiteX116" fmla="*/ 1170051 w 4368212"/>
              <a:gd name="connsiteY116" fmla="*/ 4719262 h 4958110"/>
              <a:gd name="connsiteX117" fmla="*/ 1824181 w 4368212"/>
              <a:gd name="connsiteY117" fmla="*/ 4711483 h 4958110"/>
              <a:gd name="connsiteX118" fmla="*/ 1808149 w 4368212"/>
              <a:gd name="connsiteY118" fmla="*/ 4722751 h 4958110"/>
              <a:gd name="connsiteX119" fmla="*/ 1807652 w 4368212"/>
              <a:gd name="connsiteY119" fmla="*/ 4727067 h 4958110"/>
              <a:gd name="connsiteX120" fmla="*/ 1832386 w 4368212"/>
              <a:gd name="connsiteY120" fmla="*/ 4725540 h 4958110"/>
              <a:gd name="connsiteX121" fmla="*/ 1833875 w 4368212"/>
              <a:gd name="connsiteY121" fmla="*/ 4712598 h 4958110"/>
              <a:gd name="connsiteX122" fmla="*/ 1249596 w 4368212"/>
              <a:gd name="connsiteY122" fmla="*/ 4710930 h 4958110"/>
              <a:gd name="connsiteX123" fmla="*/ 1254445 w 4368212"/>
              <a:gd name="connsiteY123" fmla="*/ 4711488 h 4958110"/>
              <a:gd name="connsiteX124" fmla="*/ 1263145 w 4368212"/>
              <a:gd name="connsiteY124" fmla="*/ 4721234 h 4958110"/>
              <a:gd name="connsiteX125" fmla="*/ 1258296 w 4368212"/>
              <a:gd name="connsiteY125" fmla="*/ 4720676 h 4958110"/>
              <a:gd name="connsiteX126" fmla="*/ 1249596 w 4368212"/>
              <a:gd name="connsiteY126" fmla="*/ 4710930 h 4958110"/>
              <a:gd name="connsiteX127" fmla="*/ 1991476 w 4368212"/>
              <a:gd name="connsiteY127" fmla="*/ 4708873 h 4958110"/>
              <a:gd name="connsiteX128" fmla="*/ 1990481 w 4368212"/>
              <a:gd name="connsiteY128" fmla="*/ 4717506 h 4958110"/>
              <a:gd name="connsiteX129" fmla="*/ 2000175 w 4368212"/>
              <a:gd name="connsiteY129" fmla="*/ 4718622 h 4958110"/>
              <a:gd name="connsiteX130" fmla="*/ 2001169 w 4368212"/>
              <a:gd name="connsiteY130" fmla="*/ 4709989 h 4958110"/>
              <a:gd name="connsiteX131" fmla="*/ 709442 w 4368212"/>
              <a:gd name="connsiteY131" fmla="*/ 4696556 h 4958110"/>
              <a:gd name="connsiteX132" fmla="*/ 736022 w 4368212"/>
              <a:gd name="connsiteY132" fmla="*/ 4714944 h 4958110"/>
              <a:gd name="connsiteX133" fmla="*/ 742848 w 4368212"/>
              <a:gd name="connsiteY133" fmla="*/ 4705512 h 4958110"/>
              <a:gd name="connsiteX134" fmla="*/ 743429 w 4368212"/>
              <a:gd name="connsiteY134" fmla="*/ 4700469 h 4958110"/>
              <a:gd name="connsiteX135" fmla="*/ 1566281 w 4368212"/>
              <a:gd name="connsiteY135" fmla="*/ 4690542 h 4958110"/>
              <a:gd name="connsiteX136" fmla="*/ 1565288 w 4368212"/>
              <a:gd name="connsiteY136" fmla="*/ 4699171 h 4958110"/>
              <a:gd name="connsiteX137" fmla="*/ 1579831 w 4368212"/>
              <a:gd name="connsiteY137" fmla="*/ 4700845 h 4958110"/>
              <a:gd name="connsiteX138" fmla="*/ 1580824 w 4368212"/>
              <a:gd name="connsiteY138" fmla="*/ 4692216 h 4958110"/>
              <a:gd name="connsiteX139" fmla="*/ 1026740 w 4368212"/>
              <a:gd name="connsiteY139" fmla="*/ 4682381 h 4958110"/>
              <a:gd name="connsiteX140" fmla="*/ 1026204 w 4368212"/>
              <a:gd name="connsiteY140" fmla="*/ 4687035 h 4958110"/>
              <a:gd name="connsiteX141" fmla="*/ 1053366 w 4368212"/>
              <a:gd name="connsiteY141" fmla="*/ 4700379 h 4958110"/>
              <a:gd name="connsiteX142" fmla="*/ 993820 w 4368212"/>
              <a:gd name="connsiteY142" fmla="*/ 4719071 h 4958110"/>
              <a:gd name="connsiteX143" fmla="*/ 983653 w 4368212"/>
              <a:gd name="connsiteY143" fmla="*/ 4707683 h 4958110"/>
              <a:gd name="connsiteX144" fmla="*/ 1028114 w 4368212"/>
              <a:gd name="connsiteY144" fmla="*/ 4681575 h 4958110"/>
              <a:gd name="connsiteX145" fmla="*/ 1026740 w 4368212"/>
              <a:gd name="connsiteY145" fmla="*/ 4682381 h 4958110"/>
              <a:gd name="connsiteX146" fmla="*/ 1026785 w 4368212"/>
              <a:gd name="connsiteY146" fmla="*/ 4681991 h 4958110"/>
              <a:gd name="connsiteX147" fmla="*/ 2340222 w 4368212"/>
              <a:gd name="connsiteY147" fmla="*/ 4665943 h 4958110"/>
              <a:gd name="connsiteX148" fmla="*/ 2349915 w 4368212"/>
              <a:gd name="connsiteY148" fmla="*/ 4667059 h 4958110"/>
              <a:gd name="connsiteX149" fmla="*/ 2349418 w 4368212"/>
              <a:gd name="connsiteY149" fmla="*/ 4671375 h 4958110"/>
              <a:gd name="connsiteX150" fmla="*/ 2332894 w 4368212"/>
              <a:gd name="connsiteY150" fmla="*/ 4686961 h 4958110"/>
              <a:gd name="connsiteX151" fmla="*/ 2328045 w 4368212"/>
              <a:gd name="connsiteY151" fmla="*/ 4686403 h 4958110"/>
              <a:gd name="connsiteX152" fmla="*/ 2328542 w 4368212"/>
              <a:gd name="connsiteY152" fmla="*/ 4682086 h 4958110"/>
              <a:gd name="connsiteX153" fmla="*/ 2340222 w 4368212"/>
              <a:gd name="connsiteY153" fmla="*/ 4665943 h 4958110"/>
              <a:gd name="connsiteX154" fmla="*/ 1879111 w 4368212"/>
              <a:gd name="connsiteY154" fmla="*/ 4660966 h 4958110"/>
              <a:gd name="connsiteX155" fmla="*/ 1843195 w 4368212"/>
              <a:gd name="connsiteY155" fmla="*/ 4674318 h 4958110"/>
              <a:gd name="connsiteX156" fmla="*/ 1842201 w 4368212"/>
              <a:gd name="connsiteY156" fmla="*/ 4682947 h 4958110"/>
              <a:gd name="connsiteX157" fmla="*/ 1898503 w 4368212"/>
              <a:gd name="connsiteY157" fmla="*/ 4663198 h 4958110"/>
              <a:gd name="connsiteX158" fmla="*/ 2199652 w 4368212"/>
              <a:gd name="connsiteY158" fmla="*/ 4649763 h 4958110"/>
              <a:gd name="connsiteX159" fmla="*/ 2162242 w 4368212"/>
              <a:gd name="connsiteY159" fmla="*/ 4676062 h 4958110"/>
              <a:gd name="connsiteX160" fmla="*/ 2174797 w 4368212"/>
              <a:gd name="connsiteY160" fmla="*/ 4694999 h 4958110"/>
              <a:gd name="connsiteX161" fmla="*/ 2191327 w 4368212"/>
              <a:gd name="connsiteY161" fmla="*/ 4679410 h 4958110"/>
              <a:gd name="connsiteX162" fmla="*/ 2196176 w 4368212"/>
              <a:gd name="connsiteY162" fmla="*/ 4679968 h 4958110"/>
              <a:gd name="connsiteX163" fmla="*/ 2209720 w 4368212"/>
              <a:gd name="connsiteY163" fmla="*/ 4690271 h 4958110"/>
              <a:gd name="connsiteX164" fmla="*/ 2231099 w 4368212"/>
              <a:gd name="connsiteY164" fmla="*/ 4675244 h 4958110"/>
              <a:gd name="connsiteX165" fmla="*/ 2232092 w 4368212"/>
              <a:gd name="connsiteY165" fmla="*/ 4666615 h 4958110"/>
              <a:gd name="connsiteX166" fmla="*/ 2204497 w 4368212"/>
              <a:gd name="connsiteY166" fmla="*/ 4650321 h 4958110"/>
              <a:gd name="connsiteX167" fmla="*/ 573636 w 4368212"/>
              <a:gd name="connsiteY167" fmla="*/ 4629833 h 4958110"/>
              <a:gd name="connsiteX168" fmla="*/ 579297 w 4368212"/>
              <a:gd name="connsiteY168" fmla="*/ 4630485 h 4958110"/>
              <a:gd name="connsiteX169" fmla="*/ 639286 w 4368212"/>
              <a:gd name="connsiteY169" fmla="*/ 4657824 h 4958110"/>
              <a:gd name="connsiteX170" fmla="*/ 638706 w 4368212"/>
              <a:gd name="connsiteY170" fmla="*/ 4662868 h 4958110"/>
              <a:gd name="connsiteX171" fmla="*/ 619969 w 4368212"/>
              <a:gd name="connsiteY171" fmla="*/ 4676040 h 4958110"/>
              <a:gd name="connsiteX172" fmla="*/ 609803 w 4368212"/>
              <a:gd name="connsiteY172" fmla="*/ 4664653 h 4958110"/>
              <a:gd name="connsiteX173" fmla="*/ 604136 w 4368212"/>
              <a:gd name="connsiteY173" fmla="*/ 4664001 h 4958110"/>
              <a:gd name="connsiteX174" fmla="*/ 596734 w 4368212"/>
              <a:gd name="connsiteY174" fmla="*/ 4678473 h 4958110"/>
              <a:gd name="connsiteX175" fmla="*/ 572476 w 4368212"/>
              <a:gd name="connsiteY175" fmla="*/ 4639917 h 4958110"/>
              <a:gd name="connsiteX176" fmla="*/ 987278 w 4368212"/>
              <a:gd name="connsiteY176" fmla="*/ 4626351 h 4958110"/>
              <a:gd name="connsiteX177" fmla="*/ 1004267 w 4368212"/>
              <a:gd name="connsiteY177" fmla="*/ 4628307 h 4958110"/>
              <a:gd name="connsiteX178" fmla="*/ 1014439 w 4368212"/>
              <a:gd name="connsiteY178" fmla="*/ 4639695 h 4958110"/>
              <a:gd name="connsiteX179" fmla="*/ 1013859 w 4368212"/>
              <a:gd name="connsiteY179" fmla="*/ 4644740 h 4958110"/>
              <a:gd name="connsiteX180" fmla="*/ 984957 w 4368212"/>
              <a:gd name="connsiteY180" fmla="*/ 4646519 h 4958110"/>
              <a:gd name="connsiteX181" fmla="*/ 975365 w 4368212"/>
              <a:gd name="connsiteY181" fmla="*/ 4630092 h 4958110"/>
              <a:gd name="connsiteX182" fmla="*/ 1142536 w 4368212"/>
              <a:gd name="connsiteY182" fmla="*/ 4623787 h 4958110"/>
              <a:gd name="connsiteX183" fmla="*/ 1153864 w 4368212"/>
              <a:gd name="connsiteY183" fmla="*/ 4625091 h 4958110"/>
              <a:gd name="connsiteX184" fmla="*/ 1141375 w 4368212"/>
              <a:gd name="connsiteY184" fmla="*/ 4633870 h 4958110"/>
              <a:gd name="connsiteX185" fmla="*/ 2263283 w 4368212"/>
              <a:gd name="connsiteY185" fmla="*/ 4608992 h 4958110"/>
              <a:gd name="connsiteX186" fmla="*/ 2262289 w 4368212"/>
              <a:gd name="connsiteY186" fmla="*/ 4617621 h 4958110"/>
              <a:gd name="connsiteX187" fmla="*/ 2267138 w 4368212"/>
              <a:gd name="connsiteY187" fmla="*/ 4618179 h 4958110"/>
              <a:gd name="connsiteX188" fmla="*/ 2277825 w 4368212"/>
              <a:gd name="connsiteY188" fmla="*/ 4610666 h 4958110"/>
              <a:gd name="connsiteX189" fmla="*/ 1132950 w 4368212"/>
              <a:gd name="connsiteY189" fmla="*/ 4607355 h 4958110"/>
              <a:gd name="connsiteX190" fmla="*/ 1095479 w 4368212"/>
              <a:gd name="connsiteY190" fmla="*/ 4633694 h 4958110"/>
              <a:gd name="connsiteX191" fmla="*/ 1110732 w 4368212"/>
              <a:gd name="connsiteY191" fmla="*/ 4650778 h 4958110"/>
              <a:gd name="connsiteX192" fmla="*/ 1161709 w 4368212"/>
              <a:gd name="connsiteY192" fmla="*/ 4656646 h 4958110"/>
              <a:gd name="connsiteX193" fmla="*/ 1220675 w 4368212"/>
              <a:gd name="connsiteY193" fmla="*/ 4642998 h 4958110"/>
              <a:gd name="connsiteX194" fmla="*/ 1221835 w 4368212"/>
              <a:gd name="connsiteY194" fmla="*/ 4632914 h 4958110"/>
              <a:gd name="connsiteX195" fmla="*/ 1211668 w 4368212"/>
              <a:gd name="connsiteY195" fmla="*/ 4621522 h 4958110"/>
              <a:gd name="connsiteX196" fmla="*/ 1206008 w 4368212"/>
              <a:gd name="connsiteY196" fmla="*/ 4620870 h 4958110"/>
              <a:gd name="connsiteX197" fmla="*/ 1187852 w 4368212"/>
              <a:gd name="connsiteY197" fmla="*/ 4629003 h 4958110"/>
              <a:gd name="connsiteX198" fmla="*/ 1182186 w 4368212"/>
              <a:gd name="connsiteY198" fmla="*/ 4628350 h 4958110"/>
              <a:gd name="connsiteX199" fmla="*/ 1172599 w 4368212"/>
              <a:gd name="connsiteY199" fmla="*/ 4611918 h 4958110"/>
              <a:gd name="connsiteX200" fmla="*/ 1166933 w 4368212"/>
              <a:gd name="connsiteY200" fmla="*/ 4611266 h 4958110"/>
              <a:gd name="connsiteX201" fmla="*/ 1148783 w 4368212"/>
              <a:gd name="connsiteY201" fmla="*/ 4619395 h 4958110"/>
              <a:gd name="connsiteX202" fmla="*/ 1143116 w 4368212"/>
              <a:gd name="connsiteY202" fmla="*/ 4618742 h 4958110"/>
              <a:gd name="connsiteX203" fmla="*/ 1144277 w 4368212"/>
              <a:gd name="connsiteY203" fmla="*/ 4608659 h 4958110"/>
              <a:gd name="connsiteX204" fmla="*/ 1376076 w 4368212"/>
              <a:gd name="connsiteY204" fmla="*/ 4589353 h 4958110"/>
              <a:gd name="connsiteX205" fmla="*/ 1347184 w 4368212"/>
              <a:gd name="connsiteY205" fmla="*/ 4600399 h 4958110"/>
              <a:gd name="connsiteX206" fmla="*/ 1330138 w 4368212"/>
              <a:gd name="connsiteY206" fmla="*/ 4608602 h 4958110"/>
              <a:gd name="connsiteX207" fmla="*/ 1329878 w 4368212"/>
              <a:gd name="connsiteY207" fmla="*/ 4610862 h 4958110"/>
              <a:gd name="connsiteX208" fmla="*/ 1326297 w 4368212"/>
              <a:gd name="connsiteY208" fmla="*/ 4610450 h 4958110"/>
              <a:gd name="connsiteX209" fmla="*/ 1313421 w 4368212"/>
              <a:gd name="connsiteY209" fmla="*/ 4619504 h 4958110"/>
              <a:gd name="connsiteX210" fmla="*/ 1312803 w 4368212"/>
              <a:gd name="connsiteY210" fmla="*/ 4620526 h 4958110"/>
              <a:gd name="connsiteX211" fmla="*/ 1324129 w 4368212"/>
              <a:gd name="connsiteY211" fmla="*/ 4628784 h 4958110"/>
              <a:gd name="connsiteX212" fmla="*/ 1346284 w 4368212"/>
              <a:gd name="connsiteY212" fmla="*/ 4638985 h 4958110"/>
              <a:gd name="connsiteX213" fmla="*/ 1338081 w 4368212"/>
              <a:gd name="connsiteY213" fmla="*/ 4624924 h 4958110"/>
              <a:gd name="connsiteX214" fmla="*/ 1339074 w 4368212"/>
              <a:gd name="connsiteY214" fmla="*/ 4616294 h 4958110"/>
              <a:gd name="connsiteX215" fmla="*/ 1360945 w 4368212"/>
              <a:gd name="connsiteY215" fmla="*/ 4596951 h 4958110"/>
              <a:gd name="connsiteX216" fmla="*/ 1365794 w 4368212"/>
              <a:gd name="connsiteY216" fmla="*/ 4597509 h 4958110"/>
              <a:gd name="connsiteX217" fmla="*/ 1410791 w 4368212"/>
              <a:gd name="connsiteY217" fmla="*/ 4633292 h 4958110"/>
              <a:gd name="connsiteX218" fmla="*/ 1447086 w 4368212"/>
              <a:gd name="connsiteY218" fmla="*/ 4659331 h 4958110"/>
              <a:gd name="connsiteX219" fmla="*/ 1501279 w 4368212"/>
              <a:gd name="connsiteY219" fmla="*/ 4700547 h 4958110"/>
              <a:gd name="connsiteX220" fmla="*/ 1515822 w 4368212"/>
              <a:gd name="connsiteY220" fmla="*/ 4702221 h 4958110"/>
              <a:gd name="connsiteX221" fmla="*/ 1541051 w 4368212"/>
              <a:gd name="connsiteY221" fmla="*/ 4696381 h 4958110"/>
              <a:gd name="connsiteX222" fmla="*/ 1542045 w 4368212"/>
              <a:gd name="connsiteY222" fmla="*/ 4687752 h 4958110"/>
              <a:gd name="connsiteX223" fmla="*/ 1504173 w 4368212"/>
              <a:gd name="connsiteY223" fmla="*/ 4656748 h 4958110"/>
              <a:gd name="connsiteX224" fmla="*/ 1477652 w 4368212"/>
              <a:gd name="connsiteY224" fmla="*/ 4638533 h 4958110"/>
              <a:gd name="connsiteX225" fmla="*/ 1462064 w 4368212"/>
              <a:gd name="connsiteY225" fmla="*/ 4640126 h 4958110"/>
              <a:gd name="connsiteX226" fmla="*/ 1441145 w 4368212"/>
              <a:gd name="connsiteY226" fmla="*/ 4622388 h 4958110"/>
              <a:gd name="connsiteX227" fmla="*/ 1446417 w 4368212"/>
              <a:gd name="connsiteY227" fmla="*/ 4617418 h 4958110"/>
              <a:gd name="connsiteX228" fmla="*/ 1433282 w 4368212"/>
              <a:gd name="connsiteY228" fmla="*/ 4608554 h 4958110"/>
              <a:gd name="connsiteX229" fmla="*/ 1395868 w 4368212"/>
              <a:gd name="connsiteY229" fmla="*/ 4592226 h 4958110"/>
              <a:gd name="connsiteX230" fmla="*/ 1394685 w 4368212"/>
              <a:gd name="connsiteY230" fmla="*/ 4591495 h 4958110"/>
              <a:gd name="connsiteX231" fmla="*/ 803249 w 4368212"/>
              <a:gd name="connsiteY231" fmla="*/ 4579624 h 4958110"/>
              <a:gd name="connsiteX232" fmla="*/ 785680 w 4368212"/>
              <a:gd name="connsiteY232" fmla="*/ 4582713 h 4958110"/>
              <a:gd name="connsiteX233" fmla="*/ 783359 w 4368212"/>
              <a:gd name="connsiteY233" fmla="*/ 4602880 h 4958110"/>
              <a:gd name="connsiteX234" fmla="*/ 800347 w 4368212"/>
              <a:gd name="connsiteY234" fmla="*/ 4604836 h 4958110"/>
              <a:gd name="connsiteX235" fmla="*/ 844503 w 4368212"/>
              <a:gd name="connsiteY235" fmla="*/ 4620135 h 4958110"/>
              <a:gd name="connsiteX236" fmla="*/ 851911 w 4368212"/>
              <a:gd name="connsiteY236" fmla="*/ 4605659 h 4958110"/>
              <a:gd name="connsiteX237" fmla="*/ 803249 w 4368212"/>
              <a:gd name="connsiteY237" fmla="*/ 4579624 h 4958110"/>
              <a:gd name="connsiteX238" fmla="*/ 2283784 w 4368212"/>
              <a:gd name="connsiteY238" fmla="*/ 4558887 h 4958110"/>
              <a:gd name="connsiteX239" fmla="*/ 2245881 w 4368212"/>
              <a:gd name="connsiteY239" fmla="*/ 4589501 h 4958110"/>
              <a:gd name="connsiteX240" fmla="*/ 2250230 w 4368212"/>
              <a:gd name="connsiteY240" fmla="*/ 4594372 h 4958110"/>
              <a:gd name="connsiteX241" fmla="*/ 2285153 w 4368212"/>
              <a:gd name="connsiteY241" fmla="*/ 4589648 h 4958110"/>
              <a:gd name="connsiteX242" fmla="*/ 2289505 w 4368212"/>
              <a:gd name="connsiteY242" fmla="*/ 4594523 h 4958110"/>
              <a:gd name="connsiteX243" fmla="*/ 2290002 w 4368212"/>
              <a:gd name="connsiteY243" fmla="*/ 4590206 h 4958110"/>
              <a:gd name="connsiteX244" fmla="*/ 2288630 w 4368212"/>
              <a:gd name="connsiteY244" fmla="*/ 4559443 h 4958110"/>
              <a:gd name="connsiteX245" fmla="*/ 687783 w 4368212"/>
              <a:gd name="connsiteY245" fmla="*/ 4535677 h 4958110"/>
              <a:gd name="connsiteX246" fmla="*/ 686623 w 4368212"/>
              <a:gd name="connsiteY246" fmla="*/ 4545761 h 4958110"/>
              <a:gd name="connsiteX247" fmla="*/ 703617 w 4368212"/>
              <a:gd name="connsiteY247" fmla="*/ 4547717 h 4958110"/>
              <a:gd name="connsiteX248" fmla="*/ 704197 w 4368212"/>
              <a:gd name="connsiteY248" fmla="*/ 4542677 h 4958110"/>
              <a:gd name="connsiteX249" fmla="*/ 687783 w 4368212"/>
              <a:gd name="connsiteY249" fmla="*/ 4535677 h 4958110"/>
              <a:gd name="connsiteX250" fmla="*/ 588146 w 4368212"/>
              <a:gd name="connsiteY250" fmla="*/ 4503773 h 4958110"/>
              <a:gd name="connsiteX251" fmla="*/ 616467 w 4368212"/>
              <a:gd name="connsiteY251" fmla="*/ 4507033 h 4958110"/>
              <a:gd name="connsiteX252" fmla="*/ 631720 w 4368212"/>
              <a:gd name="connsiteY252" fmla="*/ 4524117 h 4958110"/>
              <a:gd name="connsiteX253" fmla="*/ 603256 w 4368212"/>
              <a:gd name="connsiteY253" fmla="*/ 4571933 h 4958110"/>
              <a:gd name="connsiteX254" fmla="*/ 602095 w 4368212"/>
              <a:gd name="connsiteY254" fmla="*/ 4582017 h 4958110"/>
              <a:gd name="connsiteX255" fmla="*/ 710159 w 4368212"/>
              <a:gd name="connsiteY255" fmla="*/ 4640436 h 4958110"/>
              <a:gd name="connsiteX256" fmla="*/ 730498 w 4368212"/>
              <a:gd name="connsiteY256" fmla="*/ 4663217 h 4958110"/>
              <a:gd name="connsiteX257" fmla="*/ 759400 w 4368212"/>
              <a:gd name="connsiteY257" fmla="*/ 4661432 h 4958110"/>
              <a:gd name="connsiteX258" fmla="*/ 770728 w 4368212"/>
              <a:gd name="connsiteY258" fmla="*/ 4662736 h 4958110"/>
              <a:gd name="connsiteX259" fmla="*/ 842043 w 4368212"/>
              <a:gd name="connsiteY259" fmla="*/ 4691384 h 4958110"/>
              <a:gd name="connsiteX260" fmla="*/ 861797 w 4368212"/>
              <a:gd name="connsiteY260" fmla="*/ 4719203 h 4958110"/>
              <a:gd name="connsiteX261" fmla="*/ 896947 w 4368212"/>
              <a:gd name="connsiteY261" fmla="*/ 4713027 h 4958110"/>
              <a:gd name="connsiteX262" fmla="*/ 902614 w 4368212"/>
              <a:gd name="connsiteY262" fmla="*/ 4713679 h 4958110"/>
              <a:gd name="connsiteX263" fmla="*/ 906533 w 4368212"/>
              <a:gd name="connsiteY263" fmla="*/ 4729459 h 4958110"/>
              <a:gd name="connsiteX264" fmla="*/ 870228 w 4368212"/>
              <a:gd name="connsiteY264" fmla="*/ 4745720 h 4958110"/>
              <a:gd name="connsiteX265" fmla="*/ 848729 w 4368212"/>
              <a:gd name="connsiteY265" fmla="*/ 4733028 h 4958110"/>
              <a:gd name="connsiteX266" fmla="*/ 812424 w 4368212"/>
              <a:gd name="connsiteY266" fmla="*/ 4749284 h 4958110"/>
              <a:gd name="connsiteX267" fmla="*/ 756936 w 4368212"/>
              <a:gd name="connsiteY267" fmla="*/ 4732680 h 4958110"/>
              <a:gd name="connsiteX268" fmla="*/ 750695 w 4368212"/>
              <a:gd name="connsiteY268" fmla="*/ 4737069 h 4958110"/>
              <a:gd name="connsiteX269" fmla="*/ 729775 w 4368212"/>
              <a:gd name="connsiteY269" fmla="*/ 4719336 h 4958110"/>
              <a:gd name="connsiteX270" fmla="*/ 717867 w 4368212"/>
              <a:gd name="connsiteY270" fmla="*/ 4723072 h 4958110"/>
              <a:gd name="connsiteX271" fmla="*/ 678355 w 4368212"/>
              <a:gd name="connsiteY271" fmla="*/ 4667432 h 4958110"/>
              <a:gd name="connsiteX272" fmla="*/ 569711 w 4368212"/>
              <a:gd name="connsiteY272" fmla="*/ 4614053 h 4958110"/>
              <a:gd name="connsiteX273" fmla="*/ 535727 w 4368212"/>
              <a:gd name="connsiteY273" fmla="*/ 4610141 h 4958110"/>
              <a:gd name="connsiteX274" fmla="*/ 501296 w 4368212"/>
              <a:gd name="connsiteY274" fmla="*/ 4560198 h 4958110"/>
              <a:gd name="connsiteX275" fmla="*/ 475876 w 4368212"/>
              <a:gd name="connsiteY275" fmla="*/ 4531725 h 4958110"/>
              <a:gd name="connsiteX276" fmla="*/ 481543 w 4368212"/>
              <a:gd name="connsiteY276" fmla="*/ 4532378 h 4958110"/>
              <a:gd name="connsiteX277" fmla="*/ 557939 w 4368212"/>
              <a:gd name="connsiteY277" fmla="*/ 4566717 h 4958110"/>
              <a:gd name="connsiteX278" fmla="*/ 570433 w 4368212"/>
              <a:gd name="connsiteY278" fmla="*/ 4557938 h 4958110"/>
              <a:gd name="connsiteX279" fmla="*/ 571014 w 4368212"/>
              <a:gd name="connsiteY279" fmla="*/ 4552894 h 4958110"/>
              <a:gd name="connsiteX280" fmla="*/ 555181 w 4368212"/>
              <a:gd name="connsiteY280" fmla="*/ 4540853 h 4958110"/>
              <a:gd name="connsiteX281" fmla="*/ 555761 w 4368212"/>
              <a:gd name="connsiteY281" fmla="*/ 4535810 h 4958110"/>
              <a:gd name="connsiteX282" fmla="*/ 587566 w 4368212"/>
              <a:gd name="connsiteY282" fmla="*/ 4508813 h 4958110"/>
              <a:gd name="connsiteX283" fmla="*/ 1308359 w 4368212"/>
              <a:gd name="connsiteY283" fmla="*/ 4499080 h 4958110"/>
              <a:gd name="connsiteX284" fmla="*/ 1307862 w 4368212"/>
              <a:gd name="connsiteY284" fmla="*/ 4503396 h 4958110"/>
              <a:gd name="connsiteX285" fmla="*/ 1309582 w 4368212"/>
              <a:gd name="connsiteY285" fmla="*/ 4506343 h 4958110"/>
              <a:gd name="connsiteX286" fmla="*/ 1316463 w 4368212"/>
              <a:gd name="connsiteY286" fmla="*/ 4501506 h 4958110"/>
              <a:gd name="connsiteX287" fmla="*/ 2497800 w 4368212"/>
              <a:gd name="connsiteY287" fmla="*/ 4491702 h 4958110"/>
              <a:gd name="connsiteX288" fmla="*/ 2494820 w 4368212"/>
              <a:gd name="connsiteY288" fmla="*/ 4517593 h 4958110"/>
              <a:gd name="connsiteX289" fmla="*/ 2504513 w 4368212"/>
              <a:gd name="connsiteY289" fmla="*/ 4518709 h 4958110"/>
              <a:gd name="connsiteX290" fmla="*/ 2506500 w 4368212"/>
              <a:gd name="connsiteY290" fmla="*/ 4501446 h 4958110"/>
              <a:gd name="connsiteX291" fmla="*/ 2497800 w 4368212"/>
              <a:gd name="connsiteY291" fmla="*/ 4491702 h 4958110"/>
              <a:gd name="connsiteX292" fmla="*/ 377399 w 4368212"/>
              <a:gd name="connsiteY292" fmla="*/ 4489734 h 4958110"/>
              <a:gd name="connsiteX293" fmla="*/ 394394 w 4368212"/>
              <a:gd name="connsiteY293" fmla="*/ 4491690 h 4958110"/>
              <a:gd name="connsiteX294" fmla="*/ 424320 w 4368212"/>
              <a:gd name="connsiteY294" fmla="*/ 4530898 h 4958110"/>
              <a:gd name="connsiteX295" fmla="*/ 423157 w 4368212"/>
              <a:gd name="connsiteY295" fmla="*/ 4540986 h 4958110"/>
              <a:gd name="connsiteX296" fmla="*/ 406164 w 4368212"/>
              <a:gd name="connsiteY296" fmla="*/ 4539030 h 4958110"/>
              <a:gd name="connsiteX297" fmla="*/ 377399 w 4368212"/>
              <a:gd name="connsiteY297" fmla="*/ 4489734 h 4958110"/>
              <a:gd name="connsiteX298" fmla="*/ 1624379 w 4368212"/>
              <a:gd name="connsiteY298" fmla="*/ 4486538 h 4958110"/>
              <a:gd name="connsiteX299" fmla="*/ 1615395 w 4368212"/>
              <a:gd name="connsiteY299" fmla="*/ 4493406 h 4958110"/>
              <a:gd name="connsiteX300" fmla="*/ 1627410 w 4368212"/>
              <a:gd name="connsiteY300" fmla="*/ 4500824 h 4958110"/>
              <a:gd name="connsiteX301" fmla="*/ 1633249 w 4368212"/>
              <a:gd name="connsiteY301" fmla="*/ 4492753 h 4958110"/>
              <a:gd name="connsiteX302" fmla="*/ 1336454 w 4368212"/>
              <a:gd name="connsiteY302" fmla="*/ 4484827 h 4958110"/>
              <a:gd name="connsiteX303" fmla="*/ 1336149 w 4368212"/>
              <a:gd name="connsiteY303" fmla="*/ 4487476 h 4958110"/>
              <a:gd name="connsiteX304" fmla="*/ 1339432 w 4368212"/>
              <a:gd name="connsiteY304" fmla="*/ 4485169 h 4958110"/>
              <a:gd name="connsiteX305" fmla="*/ 1141793 w 4368212"/>
              <a:gd name="connsiteY305" fmla="*/ 4480643 h 4958110"/>
              <a:gd name="connsiteX306" fmla="*/ 1123058 w 4368212"/>
              <a:gd name="connsiteY306" fmla="*/ 4493810 h 4958110"/>
              <a:gd name="connsiteX307" fmla="*/ 1122478 w 4368212"/>
              <a:gd name="connsiteY307" fmla="*/ 4498855 h 4958110"/>
              <a:gd name="connsiteX308" fmla="*/ 1151380 w 4368212"/>
              <a:gd name="connsiteY308" fmla="*/ 4497070 h 4958110"/>
              <a:gd name="connsiteX309" fmla="*/ 1153121 w 4368212"/>
              <a:gd name="connsiteY309" fmla="*/ 4481947 h 4958110"/>
              <a:gd name="connsiteX310" fmla="*/ 470353 w 4368212"/>
              <a:gd name="connsiteY310" fmla="*/ 4479998 h 4958110"/>
              <a:gd name="connsiteX311" fmla="*/ 476018 w 4368212"/>
              <a:gd name="connsiteY311" fmla="*/ 4480650 h 4958110"/>
              <a:gd name="connsiteX312" fmla="*/ 486186 w 4368212"/>
              <a:gd name="connsiteY312" fmla="*/ 4492037 h 4958110"/>
              <a:gd name="connsiteX313" fmla="*/ 480519 w 4368212"/>
              <a:gd name="connsiteY313" fmla="*/ 4491386 h 4958110"/>
              <a:gd name="connsiteX314" fmla="*/ 470353 w 4368212"/>
              <a:gd name="connsiteY314" fmla="*/ 4479998 h 4958110"/>
              <a:gd name="connsiteX315" fmla="*/ 840419 w 4368212"/>
              <a:gd name="connsiteY315" fmla="*/ 4456172 h 4958110"/>
              <a:gd name="connsiteX316" fmla="*/ 839260 w 4368212"/>
              <a:gd name="connsiteY316" fmla="*/ 4466256 h 4958110"/>
              <a:gd name="connsiteX317" fmla="*/ 856253 w 4368212"/>
              <a:gd name="connsiteY317" fmla="*/ 4468212 h 4958110"/>
              <a:gd name="connsiteX318" fmla="*/ 857414 w 4368212"/>
              <a:gd name="connsiteY318" fmla="*/ 4458128 h 4958110"/>
              <a:gd name="connsiteX319" fmla="*/ 291995 w 4368212"/>
              <a:gd name="connsiteY319" fmla="*/ 4433922 h 4958110"/>
              <a:gd name="connsiteX320" fmla="*/ 297657 w 4368212"/>
              <a:gd name="connsiteY320" fmla="*/ 4434575 h 4958110"/>
              <a:gd name="connsiteX321" fmla="*/ 324238 w 4368212"/>
              <a:gd name="connsiteY321" fmla="*/ 4452958 h 4958110"/>
              <a:gd name="connsiteX322" fmla="*/ 321916 w 4368212"/>
              <a:gd name="connsiteY322" fmla="*/ 4473130 h 4958110"/>
              <a:gd name="connsiteX323" fmla="*/ 316255 w 4368212"/>
              <a:gd name="connsiteY323" fmla="*/ 4472479 h 4958110"/>
              <a:gd name="connsiteX324" fmla="*/ 291415 w 4368212"/>
              <a:gd name="connsiteY324" fmla="*/ 4438963 h 4958110"/>
              <a:gd name="connsiteX325" fmla="*/ 1567449 w 4368212"/>
              <a:gd name="connsiteY325" fmla="*/ 4433877 h 4958110"/>
              <a:gd name="connsiteX326" fmla="*/ 1545256 w 4368212"/>
              <a:gd name="connsiteY326" fmla="*/ 4437774 h 4958110"/>
              <a:gd name="connsiteX327" fmla="*/ 1558545 w 4368212"/>
              <a:gd name="connsiteY327" fmla="*/ 4451657 h 4958110"/>
              <a:gd name="connsiteX328" fmla="*/ 1561748 w 4368212"/>
              <a:gd name="connsiteY328" fmla="*/ 4447230 h 4958110"/>
              <a:gd name="connsiteX329" fmla="*/ 1570825 w 4368212"/>
              <a:gd name="connsiteY329" fmla="*/ 4443164 h 4958110"/>
              <a:gd name="connsiteX330" fmla="*/ 1576492 w 4368212"/>
              <a:gd name="connsiteY330" fmla="*/ 4443816 h 4958110"/>
              <a:gd name="connsiteX331" fmla="*/ 1592320 w 4368212"/>
              <a:gd name="connsiteY331" fmla="*/ 4455855 h 4958110"/>
              <a:gd name="connsiteX332" fmla="*/ 1601693 w 4368212"/>
              <a:gd name="connsiteY332" fmla="*/ 4452372 h 4958110"/>
              <a:gd name="connsiteX333" fmla="*/ 1581757 w 4368212"/>
              <a:gd name="connsiteY333" fmla="*/ 4438732 h 4958110"/>
              <a:gd name="connsiteX334" fmla="*/ 339047 w 4368212"/>
              <a:gd name="connsiteY334" fmla="*/ 4424010 h 4958110"/>
              <a:gd name="connsiteX335" fmla="*/ 350381 w 4368212"/>
              <a:gd name="connsiteY335" fmla="*/ 4425314 h 4958110"/>
              <a:gd name="connsiteX336" fmla="*/ 353721 w 4368212"/>
              <a:gd name="connsiteY336" fmla="*/ 4446133 h 4958110"/>
              <a:gd name="connsiteX337" fmla="*/ 342393 w 4368212"/>
              <a:gd name="connsiteY337" fmla="*/ 4444830 h 4958110"/>
              <a:gd name="connsiteX338" fmla="*/ 1205982 w 4368212"/>
              <a:gd name="connsiteY338" fmla="*/ 4421610 h 4958110"/>
              <a:gd name="connsiteX339" fmla="*/ 1164011 w 4368212"/>
              <a:gd name="connsiteY339" fmla="*/ 4437214 h 4958110"/>
              <a:gd name="connsiteX340" fmla="*/ 1162850 w 4368212"/>
              <a:gd name="connsiteY340" fmla="*/ 4447298 h 4958110"/>
              <a:gd name="connsiteX341" fmla="*/ 1228643 w 4368212"/>
              <a:gd name="connsiteY341" fmla="*/ 4424218 h 4958110"/>
              <a:gd name="connsiteX342" fmla="*/ 1654910 w 4368212"/>
              <a:gd name="connsiteY342" fmla="*/ 4360876 h 4958110"/>
              <a:gd name="connsiteX343" fmla="*/ 1653750 w 4368212"/>
              <a:gd name="connsiteY343" fmla="*/ 4370959 h 4958110"/>
              <a:gd name="connsiteX344" fmla="*/ 1659416 w 4368212"/>
              <a:gd name="connsiteY344" fmla="*/ 4371612 h 4958110"/>
              <a:gd name="connsiteX345" fmla="*/ 1671905 w 4368212"/>
              <a:gd name="connsiteY345" fmla="*/ 4362832 h 4958110"/>
              <a:gd name="connsiteX346" fmla="*/ 2629652 w 4368212"/>
              <a:gd name="connsiteY346" fmla="*/ 4327616 h 4958110"/>
              <a:gd name="connsiteX347" fmla="*/ 2628162 w 4368212"/>
              <a:gd name="connsiteY347" fmla="*/ 4340561 h 4958110"/>
              <a:gd name="connsiteX348" fmla="*/ 2633011 w 4368212"/>
              <a:gd name="connsiteY348" fmla="*/ 4341120 h 4958110"/>
              <a:gd name="connsiteX349" fmla="*/ 2634501 w 4368212"/>
              <a:gd name="connsiteY349" fmla="*/ 4328174 h 4958110"/>
              <a:gd name="connsiteX350" fmla="*/ 534241 w 4368212"/>
              <a:gd name="connsiteY350" fmla="*/ 4323853 h 4958110"/>
              <a:gd name="connsiteX351" fmla="*/ 539902 w 4368212"/>
              <a:gd name="connsiteY351" fmla="*/ 4324504 h 4958110"/>
              <a:gd name="connsiteX352" fmla="*/ 565327 w 4368212"/>
              <a:gd name="connsiteY352" fmla="*/ 4352977 h 4958110"/>
              <a:gd name="connsiteX353" fmla="*/ 564166 w 4368212"/>
              <a:gd name="connsiteY353" fmla="*/ 4363061 h 4958110"/>
              <a:gd name="connsiteX354" fmla="*/ 558501 w 4368212"/>
              <a:gd name="connsiteY354" fmla="*/ 4362409 h 4958110"/>
              <a:gd name="connsiteX355" fmla="*/ 534241 w 4368212"/>
              <a:gd name="connsiteY355" fmla="*/ 4323853 h 4958110"/>
              <a:gd name="connsiteX356" fmla="*/ 362569 w 4368212"/>
              <a:gd name="connsiteY356" fmla="*/ 4319422 h 4958110"/>
              <a:gd name="connsiteX357" fmla="*/ 368230 w 4368212"/>
              <a:gd name="connsiteY357" fmla="*/ 4320073 h 4958110"/>
              <a:gd name="connsiteX358" fmla="*/ 398736 w 4368212"/>
              <a:gd name="connsiteY358" fmla="*/ 4354242 h 4958110"/>
              <a:gd name="connsiteX359" fmla="*/ 397575 w 4368212"/>
              <a:gd name="connsiteY359" fmla="*/ 4364325 h 4958110"/>
              <a:gd name="connsiteX360" fmla="*/ 386248 w 4368212"/>
              <a:gd name="connsiteY360" fmla="*/ 4363022 h 4958110"/>
              <a:gd name="connsiteX361" fmla="*/ 361408 w 4368212"/>
              <a:gd name="connsiteY361" fmla="*/ 4329506 h 4958110"/>
              <a:gd name="connsiteX362" fmla="*/ 1678869 w 4368212"/>
              <a:gd name="connsiteY362" fmla="*/ 4302325 h 4958110"/>
              <a:gd name="connsiteX363" fmla="*/ 1634576 w 4368212"/>
              <a:gd name="connsiteY363" fmla="*/ 4338100 h 4958110"/>
              <a:gd name="connsiteX364" fmla="*/ 1639658 w 4368212"/>
              <a:gd name="connsiteY364" fmla="*/ 4343792 h 4958110"/>
              <a:gd name="connsiteX365" fmla="*/ 1680468 w 4368212"/>
              <a:gd name="connsiteY365" fmla="*/ 4338271 h 4958110"/>
              <a:gd name="connsiteX366" fmla="*/ 1685553 w 4368212"/>
              <a:gd name="connsiteY366" fmla="*/ 4343968 h 4958110"/>
              <a:gd name="connsiteX367" fmla="*/ 1686134 w 4368212"/>
              <a:gd name="connsiteY367" fmla="*/ 4338924 h 4958110"/>
              <a:gd name="connsiteX368" fmla="*/ 1684530 w 4368212"/>
              <a:gd name="connsiteY368" fmla="*/ 4302975 h 4958110"/>
              <a:gd name="connsiteX369" fmla="*/ 2603172 w 4368212"/>
              <a:gd name="connsiteY369" fmla="*/ 4258985 h 4958110"/>
              <a:gd name="connsiteX370" fmla="*/ 2602178 w 4368212"/>
              <a:gd name="connsiteY370" fmla="*/ 4267614 h 4958110"/>
              <a:gd name="connsiteX371" fmla="*/ 2607027 w 4368212"/>
              <a:gd name="connsiteY371" fmla="*/ 4268172 h 4958110"/>
              <a:gd name="connsiteX372" fmla="*/ 2608021 w 4368212"/>
              <a:gd name="connsiteY372" fmla="*/ 4259543 h 4958110"/>
              <a:gd name="connsiteX373" fmla="*/ 324798 w 4368212"/>
              <a:gd name="connsiteY373" fmla="*/ 4248654 h 4958110"/>
              <a:gd name="connsiteX374" fmla="*/ 336125 w 4368212"/>
              <a:gd name="connsiteY374" fmla="*/ 4249958 h 4958110"/>
              <a:gd name="connsiteX375" fmla="*/ 338890 w 4368212"/>
              <a:gd name="connsiteY375" fmla="*/ 4275822 h 4958110"/>
              <a:gd name="connsiteX376" fmla="*/ 338309 w 4368212"/>
              <a:gd name="connsiteY376" fmla="*/ 4280866 h 4958110"/>
              <a:gd name="connsiteX377" fmla="*/ 332643 w 4368212"/>
              <a:gd name="connsiteY377" fmla="*/ 4280214 h 4958110"/>
              <a:gd name="connsiteX378" fmla="*/ 323638 w 4368212"/>
              <a:gd name="connsiteY378" fmla="*/ 4258737 h 4958110"/>
              <a:gd name="connsiteX379" fmla="*/ 600751 w 4368212"/>
              <a:gd name="connsiteY379" fmla="*/ 4244653 h 4958110"/>
              <a:gd name="connsiteX380" fmla="*/ 599009 w 4368212"/>
              <a:gd name="connsiteY380" fmla="*/ 4259781 h 4958110"/>
              <a:gd name="connsiteX381" fmla="*/ 610337 w 4368212"/>
              <a:gd name="connsiteY381" fmla="*/ 4261085 h 4958110"/>
              <a:gd name="connsiteX382" fmla="*/ 610918 w 4368212"/>
              <a:gd name="connsiteY382" fmla="*/ 4256040 h 4958110"/>
              <a:gd name="connsiteX383" fmla="*/ 600751 w 4368212"/>
              <a:gd name="connsiteY383" fmla="*/ 4244653 h 4958110"/>
              <a:gd name="connsiteX384" fmla="*/ 425153 w 4368212"/>
              <a:gd name="connsiteY384" fmla="*/ 4224441 h 4958110"/>
              <a:gd name="connsiteX385" fmla="*/ 457258 w 4368212"/>
              <a:gd name="connsiteY385" fmla="*/ 4294557 h 4958110"/>
              <a:gd name="connsiteX386" fmla="*/ 451596 w 4368212"/>
              <a:gd name="connsiteY386" fmla="*/ 4293905 h 4958110"/>
              <a:gd name="connsiteX387" fmla="*/ 406418 w 4368212"/>
              <a:gd name="connsiteY387" fmla="*/ 4237614 h 4958110"/>
              <a:gd name="connsiteX388" fmla="*/ 425153 w 4368212"/>
              <a:gd name="connsiteY388" fmla="*/ 4224441 h 4958110"/>
              <a:gd name="connsiteX389" fmla="*/ 1928960 w 4368212"/>
              <a:gd name="connsiteY389" fmla="*/ 4223814 h 4958110"/>
              <a:gd name="connsiteX390" fmla="*/ 1925478 w 4368212"/>
              <a:gd name="connsiteY390" fmla="*/ 4254071 h 4958110"/>
              <a:gd name="connsiteX391" fmla="*/ 1936805 w 4368212"/>
              <a:gd name="connsiteY391" fmla="*/ 4255374 h 4958110"/>
              <a:gd name="connsiteX392" fmla="*/ 1939127 w 4368212"/>
              <a:gd name="connsiteY392" fmla="*/ 4235202 h 4958110"/>
              <a:gd name="connsiteX393" fmla="*/ 1928960 w 4368212"/>
              <a:gd name="connsiteY393" fmla="*/ 4223814 h 4958110"/>
              <a:gd name="connsiteX394" fmla="*/ 564003 w 4368212"/>
              <a:gd name="connsiteY394" fmla="*/ 4214877 h 4958110"/>
              <a:gd name="connsiteX395" fmla="*/ 562843 w 4368212"/>
              <a:gd name="connsiteY395" fmla="*/ 4224961 h 4958110"/>
              <a:gd name="connsiteX396" fmla="*/ 575330 w 4368212"/>
              <a:gd name="connsiteY396" fmla="*/ 4216181 h 4958110"/>
              <a:gd name="connsiteX397" fmla="*/ 298355 w 4368212"/>
              <a:gd name="connsiteY397" fmla="*/ 4179190 h 4958110"/>
              <a:gd name="connsiteX398" fmla="*/ 304021 w 4368212"/>
              <a:gd name="connsiteY398" fmla="*/ 4179842 h 4958110"/>
              <a:gd name="connsiteX399" fmla="*/ 314188 w 4368212"/>
              <a:gd name="connsiteY399" fmla="*/ 4191230 h 4958110"/>
              <a:gd name="connsiteX400" fmla="*/ 308521 w 4368212"/>
              <a:gd name="connsiteY400" fmla="*/ 4190577 h 4958110"/>
              <a:gd name="connsiteX401" fmla="*/ 298355 w 4368212"/>
              <a:gd name="connsiteY401" fmla="*/ 4179190 h 4958110"/>
              <a:gd name="connsiteX402" fmla="*/ 2922458 w 4368212"/>
              <a:gd name="connsiteY402" fmla="*/ 4173312 h 4958110"/>
              <a:gd name="connsiteX403" fmla="*/ 2921961 w 4368212"/>
              <a:gd name="connsiteY403" fmla="*/ 4177628 h 4958110"/>
              <a:gd name="connsiteX404" fmla="*/ 2911274 w 4368212"/>
              <a:gd name="connsiteY404" fmla="*/ 4185142 h 4958110"/>
              <a:gd name="connsiteX405" fmla="*/ 2911771 w 4368212"/>
              <a:gd name="connsiteY405" fmla="*/ 4180825 h 4958110"/>
              <a:gd name="connsiteX406" fmla="*/ 2922458 w 4368212"/>
              <a:gd name="connsiteY406" fmla="*/ 4173312 h 4958110"/>
              <a:gd name="connsiteX407" fmla="*/ 668422 w 4368212"/>
              <a:gd name="connsiteY407" fmla="*/ 4155364 h 4958110"/>
              <a:gd name="connsiteX408" fmla="*/ 667841 w 4368212"/>
              <a:gd name="connsiteY408" fmla="*/ 4160408 h 4958110"/>
              <a:gd name="connsiteX409" fmla="*/ 697768 w 4368212"/>
              <a:gd name="connsiteY409" fmla="*/ 4199616 h 4958110"/>
              <a:gd name="connsiteX410" fmla="*/ 703428 w 4368212"/>
              <a:gd name="connsiteY410" fmla="*/ 4200268 h 4958110"/>
              <a:gd name="connsiteX411" fmla="*/ 668422 w 4368212"/>
              <a:gd name="connsiteY411" fmla="*/ 4155364 h 4958110"/>
              <a:gd name="connsiteX412" fmla="*/ 760795 w 4368212"/>
              <a:gd name="connsiteY412" fmla="*/ 4150668 h 4958110"/>
              <a:gd name="connsiteX413" fmla="*/ 748887 w 4368212"/>
              <a:gd name="connsiteY413" fmla="*/ 4154408 h 4958110"/>
              <a:gd name="connsiteX414" fmla="*/ 800306 w 4368212"/>
              <a:gd name="connsiteY414" fmla="*/ 4206312 h 4958110"/>
              <a:gd name="connsiteX415" fmla="*/ 800887 w 4368212"/>
              <a:gd name="connsiteY415" fmla="*/ 4201268 h 4958110"/>
              <a:gd name="connsiteX416" fmla="*/ 760795 w 4368212"/>
              <a:gd name="connsiteY416" fmla="*/ 4150668 h 4958110"/>
              <a:gd name="connsiteX417" fmla="*/ 812933 w 4368212"/>
              <a:gd name="connsiteY417" fmla="*/ 4146451 h 4958110"/>
              <a:gd name="connsiteX418" fmla="*/ 811772 w 4368212"/>
              <a:gd name="connsiteY418" fmla="*/ 4156536 h 4958110"/>
              <a:gd name="connsiteX419" fmla="*/ 847434 w 4368212"/>
              <a:gd name="connsiteY419" fmla="*/ 4193794 h 4958110"/>
              <a:gd name="connsiteX420" fmla="*/ 848085 w 4368212"/>
              <a:gd name="connsiteY420" fmla="*/ 4188139 h 4958110"/>
              <a:gd name="connsiteX421" fmla="*/ 855417 w 4368212"/>
              <a:gd name="connsiteY421" fmla="*/ 4167123 h 4958110"/>
              <a:gd name="connsiteX422" fmla="*/ 865111 w 4368212"/>
              <a:gd name="connsiteY422" fmla="*/ 4168239 h 4958110"/>
              <a:gd name="connsiteX423" fmla="*/ 873811 w 4368212"/>
              <a:gd name="connsiteY423" fmla="*/ 4177987 h 4958110"/>
              <a:gd name="connsiteX424" fmla="*/ 872322 w 4368212"/>
              <a:gd name="connsiteY424" fmla="*/ 4190930 h 4958110"/>
              <a:gd name="connsiteX425" fmla="*/ 861634 w 4368212"/>
              <a:gd name="connsiteY425" fmla="*/ 4198447 h 4958110"/>
              <a:gd name="connsiteX426" fmla="*/ 851636 w 4368212"/>
              <a:gd name="connsiteY426" fmla="*/ 4197296 h 4958110"/>
              <a:gd name="connsiteX427" fmla="*/ 897780 w 4368212"/>
              <a:gd name="connsiteY427" fmla="*/ 4225787 h 4958110"/>
              <a:gd name="connsiteX428" fmla="*/ 899420 w 4368212"/>
              <a:gd name="connsiteY428" fmla="*/ 4211540 h 4958110"/>
              <a:gd name="connsiteX429" fmla="*/ 901143 w 4368212"/>
              <a:gd name="connsiteY429" fmla="*/ 4207328 h 4958110"/>
              <a:gd name="connsiteX430" fmla="*/ 894416 w 4368212"/>
              <a:gd name="connsiteY430" fmla="*/ 4186487 h 4958110"/>
              <a:gd name="connsiteX431" fmla="*/ 812933 w 4368212"/>
              <a:gd name="connsiteY431" fmla="*/ 4146451 h 4958110"/>
              <a:gd name="connsiteX432" fmla="*/ 280922 w 4368212"/>
              <a:gd name="connsiteY432" fmla="*/ 4131202 h 4958110"/>
              <a:gd name="connsiteX433" fmla="*/ 299515 w 4368212"/>
              <a:gd name="connsiteY433" fmla="*/ 4169106 h 4958110"/>
              <a:gd name="connsiteX434" fmla="*/ 288188 w 4368212"/>
              <a:gd name="connsiteY434" fmla="*/ 4167802 h 4958110"/>
              <a:gd name="connsiteX435" fmla="*/ 279181 w 4368212"/>
              <a:gd name="connsiteY435" fmla="*/ 4146331 h 4958110"/>
              <a:gd name="connsiteX436" fmla="*/ 1150841 w 4368212"/>
              <a:gd name="connsiteY436" fmla="*/ 4118056 h 4958110"/>
              <a:gd name="connsiteX437" fmla="*/ 1160540 w 4368212"/>
              <a:gd name="connsiteY437" fmla="*/ 4119172 h 4958110"/>
              <a:gd name="connsiteX438" fmla="*/ 1159547 w 4368212"/>
              <a:gd name="connsiteY438" fmla="*/ 4127802 h 4958110"/>
              <a:gd name="connsiteX439" fmla="*/ 1148855 w 4368212"/>
              <a:gd name="connsiteY439" fmla="*/ 4135314 h 4958110"/>
              <a:gd name="connsiteX440" fmla="*/ 663479 w 4368212"/>
              <a:gd name="connsiteY440" fmla="*/ 4098596 h 4958110"/>
              <a:gd name="connsiteX441" fmla="*/ 673645 w 4368212"/>
              <a:gd name="connsiteY441" fmla="*/ 4109984 h 4958110"/>
              <a:gd name="connsiteX442" fmla="*/ 679312 w 4368212"/>
              <a:gd name="connsiteY442" fmla="*/ 4110637 h 4958110"/>
              <a:gd name="connsiteX443" fmla="*/ 669140 w 4368212"/>
              <a:gd name="connsiteY443" fmla="*/ 4099248 h 4958110"/>
              <a:gd name="connsiteX444" fmla="*/ 1326461 w 4368212"/>
              <a:gd name="connsiteY444" fmla="*/ 4085804 h 4958110"/>
              <a:gd name="connsiteX445" fmla="*/ 1317142 w 4368212"/>
              <a:gd name="connsiteY445" fmla="*/ 4124080 h 4958110"/>
              <a:gd name="connsiteX446" fmla="*/ 1332679 w 4368212"/>
              <a:gd name="connsiteY446" fmla="*/ 4117124 h 4958110"/>
              <a:gd name="connsiteX447" fmla="*/ 1331306 w 4368212"/>
              <a:gd name="connsiteY447" fmla="*/ 4086362 h 4958110"/>
              <a:gd name="connsiteX448" fmla="*/ 447070 w 4368212"/>
              <a:gd name="connsiteY448" fmla="*/ 4083905 h 4958110"/>
              <a:gd name="connsiteX449" fmla="*/ 452732 w 4368212"/>
              <a:gd name="connsiteY449" fmla="*/ 4084557 h 4958110"/>
              <a:gd name="connsiteX450" fmla="*/ 467985 w 4368212"/>
              <a:gd name="connsiteY450" fmla="*/ 4101641 h 4958110"/>
              <a:gd name="connsiteX451" fmla="*/ 466824 w 4368212"/>
              <a:gd name="connsiteY451" fmla="*/ 4111725 h 4958110"/>
              <a:gd name="connsiteX452" fmla="*/ 461163 w 4368212"/>
              <a:gd name="connsiteY452" fmla="*/ 4111073 h 4958110"/>
              <a:gd name="connsiteX453" fmla="*/ 433422 w 4368212"/>
              <a:gd name="connsiteY453" fmla="*/ 4102770 h 4958110"/>
              <a:gd name="connsiteX454" fmla="*/ 434002 w 4368212"/>
              <a:gd name="connsiteY454" fmla="*/ 4097730 h 4958110"/>
              <a:gd name="connsiteX455" fmla="*/ 447070 w 4368212"/>
              <a:gd name="connsiteY455" fmla="*/ 4083905 h 4958110"/>
              <a:gd name="connsiteX456" fmla="*/ 269152 w 4368212"/>
              <a:gd name="connsiteY456" fmla="*/ 4083862 h 4958110"/>
              <a:gd name="connsiteX457" fmla="*/ 286146 w 4368212"/>
              <a:gd name="connsiteY457" fmla="*/ 4085818 h 4958110"/>
              <a:gd name="connsiteX458" fmla="*/ 284405 w 4368212"/>
              <a:gd name="connsiteY458" fmla="*/ 4100946 h 4958110"/>
              <a:gd name="connsiteX459" fmla="*/ 273078 w 4368212"/>
              <a:gd name="connsiteY459" fmla="*/ 4099642 h 4958110"/>
              <a:gd name="connsiteX460" fmla="*/ 269152 w 4368212"/>
              <a:gd name="connsiteY460" fmla="*/ 4083862 h 4958110"/>
              <a:gd name="connsiteX461" fmla="*/ 1471245 w 4368212"/>
              <a:gd name="connsiteY461" fmla="*/ 4076426 h 4958110"/>
              <a:gd name="connsiteX462" fmla="*/ 1454475 w 4368212"/>
              <a:gd name="connsiteY462" fmla="*/ 4083048 h 4958110"/>
              <a:gd name="connsiteX463" fmla="*/ 1452985 w 4368212"/>
              <a:gd name="connsiteY463" fmla="*/ 4095993 h 4958110"/>
              <a:gd name="connsiteX464" fmla="*/ 1452985 w 4368212"/>
              <a:gd name="connsiteY464" fmla="*/ 4098861 h 4958110"/>
              <a:gd name="connsiteX465" fmla="*/ 1455756 w 4368212"/>
              <a:gd name="connsiteY465" fmla="*/ 4096543 h 4958110"/>
              <a:gd name="connsiteX466" fmla="*/ 1470858 w 4368212"/>
              <a:gd name="connsiteY466" fmla="*/ 4077525 h 4958110"/>
              <a:gd name="connsiteX467" fmla="*/ 161526 w 4368212"/>
              <a:gd name="connsiteY467" fmla="*/ 4071474 h 4958110"/>
              <a:gd name="connsiteX468" fmla="*/ 192032 w 4368212"/>
              <a:gd name="connsiteY468" fmla="*/ 4105643 h 4958110"/>
              <a:gd name="connsiteX469" fmla="*/ 185205 w 4368212"/>
              <a:gd name="connsiteY469" fmla="*/ 4115075 h 4958110"/>
              <a:gd name="connsiteX470" fmla="*/ 184624 w 4368212"/>
              <a:gd name="connsiteY470" fmla="*/ 4120118 h 4958110"/>
              <a:gd name="connsiteX471" fmla="*/ 244913 w 4368212"/>
              <a:gd name="connsiteY471" fmla="*/ 4244570 h 4958110"/>
              <a:gd name="connsiteX472" fmla="*/ 243172 w 4368212"/>
              <a:gd name="connsiteY472" fmla="*/ 4259698 h 4958110"/>
              <a:gd name="connsiteX473" fmla="*/ 207586 w 4368212"/>
              <a:gd name="connsiteY473" fmla="*/ 4219834 h 4958110"/>
              <a:gd name="connsiteX474" fmla="*/ 160671 w 4368212"/>
              <a:gd name="connsiteY474" fmla="*/ 4178671 h 4958110"/>
              <a:gd name="connsiteX475" fmla="*/ 177660 w 4368212"/>
              <a:gd name="connsiteY475" fmla="*/ 4180627 h 4958110"/>
              <a:gd name="connsiteX476" fmla="*/ 179981 w 4368212"/>
              <a:gd name="connsiteY476" fmla="*/ 4160458 h 4958110"/>
              <a:gd name="connsiteX477" fmla="*/ 161526 w 4368212"/>
              <a:gd name="connsiteY477" fmla="*/ 4071474 h 4958110"/>
              <a:gd name="connsiteX478" fmla="*/ 1157298 w 4368212"/>
              <a:gd name="connsiteY478" fmla="*/ 4061960 h 4958110"/>
              <a:gd name="connsiteX479" fmla="*/ 1147003 w 4368212"/>
              <a:gd name="connsiteY479" fmla="*/ 4077511 h 4958110"/>
              <a:gd name="connsiteX480" fmla="*/ 1153640 w 4368212"/>
              <a:gd name="connsiteY480" fmla="*/ 4077711 h 4958110"/>
              <a:gd name="connsiteX481" fmla="*/ 1166940 w 4368212"/>
              <a:gd name="connsiteY481" fmla="*/ 4074968 h 4958110"/>
              <a:gd name="connsiteX482" fmla="*/ 1073902 w 4368212"/>
              <a:gd name="connsiteY482" fmla="*/ 4061104 h 4958110"/>
              <a:gd name="connsiteX483" fmla="*/ 1101498 w 4368212"/>
              <a:gd name="connsiteY483" fmla="*/ 4077398 h 4958110"/>
              <a:gd name="connsiteX484" fmla="*/ 1094165 w 4368212"/>
              <a:gd name="connsiteY484" fmla="*/ 4098415 h 4958110"/>
              <a:gd name="connsiteX485" fmla="*/ 1066570 w 4368212"/>
              <a:gd name="connsiteY485" fmla="*/ 4082122 h 4958110"/>
              <a:gd name="connsiteX486" fmla="*/ 731007 w 4368212"/>
              <a:gd name="connsiteY486" fmla="*/ 4060384 h 4958110"/>
              <a:gd name="connsiteX487" fmla="*/ 735512 w 4368212"/>
              <a:gd name="connsiteY487" fmla="*/ 4071120 h 4958110"/>
              <a:gd name="connsiteX488" fmla="*/ 732611 w 4368212"/>
              <a:gd name="connsiteY488" fmla="*/ 4096331 h 4958110"/>
              <a:gd name="connsiteX489" fmla="*/ 721283 w 4368212"/>
              <a:gd name="connsiteY489" fmla="*/ 4095028 h 4958110"/>
              <a:gd name="connsiteX490" fmla="*/ 711696 w 4368212"/>
              <a:gd name="connsiteY490" fmla="*/ 4078600 h 4958110"/>
              <a:gd name="connsiteX491" fmla="*/ 700363 w 4368212"/>
              <a:gd name="connsiteY491" fmla="*/ 4077296 h 4958110"/>
              <a:gd name="connsiteX492" fmla="*/ 727387 w 4368212"/>
              <a:gd name="connsiteY492" fmla="*/ 4141717 h 4958110"/>
              <a:gd name="connsiteX493" fmla="*/ 758030 w 4368212"/>
              <a:gd name="connsiteY493" fmla="*/ 4124804 h 4958110"/>
              <a:gd name="connsiteX494" fmla="*/ 755272 w 4368212"/>
              <a:gd name="connsiteY494" fmla="*/ 4098940 h 4958110"/>
              <a:gd name="connsiteX495" fmla="*/ 766599 w 4368212"/>
              <a:gd name="connsiteY495" fmla="*/ 4100244 h 4958110"/>
              <a:gd name="connsiteX496" fmla="*/ 785772 w 4368212"/>
              <a:gd name="connsiteY496" fmla="*/ 4133107 h 4958110"/>
              <a:gd name="connsiteX497" fmla="*/ 786932 w 4368212"/>
              <a:gd name="connsiteY497" fmla="*/ 4123024 h 4958110"/>
              <a:gd name="connsiteX498" fmla="*/ 766599 w 4368212"/>
              <a:gd name="connsiteY498" fmla="*/ 4100244 h 4958110"/>
              <a:gd name="connsiteX499" fmla="*/ 300956 w 4368212"/>
              <a:gd name="connsiteY499" fmla="*/ 4056870 h 4958110"/>
              <a:gd name="connsiteX500" fmla="*/ 312283 w 4368212"/>
              <a:gd name="connsiteY500" fmla="*/ 4058174 h 4958110"/>
              <a:gd name="connsiteX501" fmla="*/ 329140 w 4368212"/>
              <a:gd name="connsiteY501" fmla="*/ 4111207 h 4958110"/>
              <a:gd name="connsiteX502" fmla="*/ 317228 w 4368212"/>
              <a:gd name="connsiteY502" fmla="*/ 4114941 h 4958110"/>
              <a:gd name="connsiteX503" fmla="*/ 311566 w 4368212"/>
              <a:gd name="connsiteY503" fmla="*/ 4114290 h 4958110"/>
              <a:gd name="connsiteX504" fmla="*/ 300956 w 4368212"/>
              <a:gd name="connsiteY504" fmla="*/ 4056870 h 4958110"/>
              <a:gd name="connsiteX505" fmla="*/ 1021574 w 4368212"/>
              <a:gd name="connsiteY505" fmla="*/ 4046338 h 4958110"/>
              <a:gd name="connsiteX506" fmla="*/ 1038979 w 4368212"/>
              <a:gd name="connsiteY506" fmla="*/ 4065828 h 4958110"/>
              <a:gd name="connsiteX507" fmla="*/ 1037986 w 4368212"/>
              <a:gd name="connsiteY507" fmla="*/ 4074462 h 4958110"/>
              <a:gd name="connsiteX508" fmla="*/ 1006417 w 4368212"/>
              <a:gd name="connsiteY508" fmla="*/ 4092689 h 4958110"/>
              <a:gd name="connsiteX509" fmla="*/ 996723 w 4368212"/>
              <a:gd name="connsiteY509" fmla="*/ 4091573 h 4958110"/>
              <a:gd name="connsiteX510" fmla="*/ 988023 w 4368212"/>
              <a:gd name="connsiteY510" fmla="*/ 4081824 h 4958110"/>
              <a:gd name="connsiteX511" fmla="*/ 1021574 w 4368212"/>
              <a:gd name="connsiteY511" fmla="*/ 4046338 h 4958110"/>
              <a:gd name="connsiteX512" fmla="*/ 1463840 w 4368212"/>
              <a:gd name="connsiteY512" fmla="*/ 4044370 h 4958110"/>
              <a:gd name="connsiteX513" fmla="*/ 1448500 w 4368212"/>
              <a:gd name="connsiteY513" fmla="*/ 4052682 h 4958110"/>
              <a:gd name="connsiteX514" fmla="*/ 1447761 w 4368212"/>
              <a:gd name="connsiteY514" fmla="*/ 4056040 h 4958110"/>
              <a:gd name="connsiteX515" fmla="*/ 1445774 w 4368212"/>
              <a:gd name="connsiteY515" fmla="*/ 4073302 h 4958110"/>
              <a:gd name="connsiteX516" fmla="*/ 1455468 w 4368212"/>
              <a:gd name="connsiteY516" fmla="*/ 4074418 h 4958110"/>
              <a:gd name="connsiteX517" fmla="*/ 1463794 w 4368212"/>
              <a:gd name="connsiteY517" fmla="*/ 4044771 h 4958110"/>
              <a:gd name="connsiteX518" fmla="*/ 268129 w 4368212"/>
              <a:gd name="connsiteY518" fmla="*/ 4042869 h 4958110"/>
              <a:gd name="connsiteX519" fmla="*/ 273795 w 4368212"/>
              <a:gd name="connsiteY519" fmla="*/ 4043522 h 4958110"/>
              <a:gd name="connsiteX520" fmla="*/ 294129 w 4368212"/>
              <a:gd name="connsiteY520" fmla="*/ 4066302 h 4958110"/>
              <a:gd name="connsiteX521" fmla="*/ 281640 w 4368212"/>
              <a:gd name="connsiteY521" fmla="*/ 4075082 h 4958110"/>
              <a:gd name="connsiteX522" fmla="*/ 264646 w 4368212"/>
              <a:gd name="connsiteY522" fmla="*/ 4073126 h 4958110"/>
              <a:gd name="connsiteX523" fmla="*/ 1243183 w 4368212"/>
              <a:gd name="connsiteY523" fmla="*/ 4041240 h 4958110"/>
              <a:gd name="connsiteX524" fmla="*/ 1242221 w 4368212"/>
              <a:gd name="connsiteY524" fmla="*/ 4047024 h 4958110"/>
              <a:gd name="connsiteX525" fmla="*/ 1245543 w 4368212"/>
              <a:gd name="connsiteY525" fmla="*/ 4045841 h 4958110"/>
              <a:gd name="connsiteX526" fmla="*/ 1247174 w 4368212"/>
              <a:gd name="connsiteY526" fmla="*/ 4041818 h 4958110"/>
              <a:gd name="connsiteX527" fmla="*/ 1247000 w 4368212"/>
              <a:gd name="connsiteY527" fmla="*/ 4041680 h 4958110"/>
              <a:gd name="connsiteX528" fmla="*/ 325934 w 4368212"/>
              <a:gd name="connsiteY528" fmla="*/ 4039305 h 4958110"/>
              <a:gd name="connsiteX529" fmla="*/ 331599 w 4368212"/>
              <a:gd name="connsiteY529" fmla="*/ 4039958 h 4958110"/>
              <a:gd name="connsiteX530" fmla="*/ 363266 w 4368212"/>
              <a:gd name="connsiteY530" fmla="*/ 4064043 h 4958110"/>
              <a:gd name="connsiteX531" fmla="*/ 353537 w 4368212"/>
              <a:gd name="connsiteY531" fmla="*/ 4098686 h 4958110"/>
              <a:gd name="connsiteX532" fmla="*/ 351795 w 4368212"/>
              <a:gd name="connsiteY532" fmla="*/ 4113814 h 4958110"/>
              <a:gd name="connsiteX533" fmla="*/ 340468 w 4368212"/>
              <a:gd name="connsiteY533" fmla="*/ 4112510 h 4958110"/>
              <a:gd name="connsiteX534" fmla="*/ 323612 w 4368212"/>
              <a:gd name="connsiteY534" fmla="*/ 4059478 h 4958110"/>
              <a:gd name="connsiteX535" fmla="*/ 1512432 w 4368212"/>
              <a:gd name="connsiteY535" fmla="*/ 4036889 h 4958110"/>
              <a:gd name="connsiteX536" fmla="*/ 1478932 w 4368212"/>
              <a:gd name="connsiteY536" fmla="*/ 4041276 h 4958110"/>
              <a:gd name="connsiteX537" fmla="*/ 1477840 w 4368212"/>
              <a:gd name="connsiteY537" fmla="*/ 4050758 h 4958110"/>
              <a:gd name="connsiteX538" fmla="*/ 1478720 w 4368212"/>
              <a:gd name="connsiteY538" fmla="*/ 4059012 h 4958110"/>
              <a:gd name="connsiteX539" fmla="*/ 1509852 w 4368212"/>
              <a:gd name="connsiteY539" fmla="*/ 4050400 h 4958110"/>
              <a:gd name="connsiteX540" fmla="*/ 1519100 w 4368212"/>
              <a:gd name="connsiteY540" fmla="*/ 4039592 h 4958110"/>
              <a:gd name="connsiteX541" fmla="*/ 2083037 w 4368212"/>
              <a:gd name="connsiteY541" fmla="*/ 4032070 h 4958110"/>
              <a:gd name="connsiteX542" fmla="*/ 2081296 w 4368212"/>
              <a:gd name="connsiteY542" fmla="*/ 4047198 h 4958110"/>
              <a:gd name="connsiteX543" fmla="*/ 2086962 w 4368212"/>
              <a:gd name="connsiteY543" fmla="*/ 4047850 h 4958110"/>
              <a:gd name="connsiteX544" fmla="*/ 2088703 w 4368212"/>
              <a:gd name="connsiteY544" fmla="*/ 4032722 h 4958110"/>
              <a:gd name="connsiteX545" fmla="*/ 1083222 w 4368212"/>
              <a:gd name="connsiteY545" fmla="*/ 4022829 h 4958110"/>
              <a:gd name="connsiteX546" fmla="*/ 1081244 w 4368212"/>
              <a:gd name="connsiteY546" fmla="*/ 4028496 h 4958110"/>
              <a:gd name="connsiteX547" fmla="*/ 1089046 w 4368212"/>
              <a:gd name="connsiteY547" fmla="*/ 4029253 h 4958110"/>
              <a:gd name="connsiteX548" fmla="*/ 1092158 w 4368212"/>
              <a:gd name="connsiteY548" fmla="*/ 4030514 h 4958110"/>
              <a:gd name="connsiteX549" fmla="*/ 1092915 w 4368212"/>
              <a:gd name="connsiteY549" fmla="*/ 4023944 h 4958110"/>
              <a:gd name="connsiteX550" fmla="*/ 1050280 w 4368212"/>
              <a:gd name="connsiteY550" fmla="*/ 4010290 h 4958110"/>
              <a:gd name="connsiteX551" fmla="*/ 1047351 w 4368212"/>
              <a:gd name="connsiteY551" fmla="*/ 4013388 h 4958110"/>
              <a:gd name="connsiteX552" fmla="*/ 1047126 w 4368212"/>
              <a:gd name="connsiteY552" fmla="*/ 4015771 h 4958110"/>
              <a:gd name="connsiteX553" fmla="*/ 1058051 w 4368212"/>
              <a:gd name="connsiteY553" fmla="*/ 4025757 h 4958110"/>
              <a:gd name="connsiteX554" fmla="*/ 1055129 w 4368212"/>
              <a:gd name="connsiteY554" fmla="*/ 4010848 h 4958110"/>
              <a:gd name="connsiteX555" fmla="*/ 1247156 w 4368212"/>
              <a:gd name="connsiteY555" fmla="*/ 4006719 h 4958110"/>
              <a:gd name="connsiteX556" fmla="*/ 1245666 w 4368212"/>
              <a:gd name="connsiteY556" fmla="*/ 4019665 h 4958110"/>
              <a:gd name="connsiteX557" fmla="*/ 1255360 w 4368212"/>
              <a:gd name="connsiteY557" fmla="*/ 4020781 h 4958110"/>
              <a:gd name="connsiteX558" fmla="*/ 1255824 w 4368212"/>
              <a:gd name="connsiteY558" fmla="*/ 4016752 h 4958110"/>
              <a:gd name="connsiteX559" fmla="*/ 1248018 w 4368212"/>
              <a:gd name="connsiteY559" fmla="*/ 4010522 h 4958110"/>
              <a:gd name="connsiteX560" fmla="*/ 1248117 w 4368212"/>
              <a:gd name="connsiteY560" fmla="*/ 4006830 h 4958110"/>
              <a:gd name="connsiteX561" fmla="*/ 1179156 w 4368212"/>
              <a:gd name="connsiteY561" fmla="*/ 3995038 h 4958110"/>
              <a:gd name="connsiteX562" fmla="*/ 1173110 w 4368212"/>
              <a:gd name="connsiteY562" fmla="*/ 3999288 h 4958110"/>
              <a:gd name="connsiteX563" fmla="*/ 1166618 w 4368212"/>
              <a:gd name="connsiteY563" fmla="*/ 4023680 h 4958110"/>
              <a:gd name="connsiteX564" fmla="*/ 1167487 w 4368212"/>
              <a:gd name="connsiteY564" fmla="*/ 4043159 h 4958110"/>
              <a:gd name="connsiteX565" fmla="*/ 1179479 w 4368212"/>
              <a:gd name="connsiteY565" fmla="*/ 4039965 h 4958110"/>
              <a:gd name="connsiteX566" fmla="*/ 1182650 w 4368212"/>
              <a:gd name="connsiteY566" fmla="*/ 4012412 h 4958110"/>
              <a:gd name="connsiteX567" fmla="*/ 1188050 w 4368212"/>
              <a:gd name="connsiteY567" fmla="*/ 3996926 h 4958110"/>
              <a:gd name="connsiteX568" fmla="*/ 90353 w 4368212"/>
              <a:gd name="connsiteY568" fmla="*/ 3991755 h 4958110"/>
              <a:gd name="connsiteX569" fmla="*/ 88611 w 4368212"/>
              <a:gd name="connsiteY569" fmla="*/ 4006883 h 4958110"/>
              <a:gd name="connsiteX570" fmla="*/ 77283 w 4368212"/>
              <a:gd name="connsiteY570" fmla="*/ 4005579 h 4958110"/>
              <a:gd name="connsiteX571" fmla="*/ 77864 w 4368212"/>
              <a:gd name="connsiteY571" fmla="*/ 4000535 h 4958110"/>
              <a:gd name="connsiteX572" fmla="*/ 90353 w 4368212"/>
              <a:gd name="connsiteY572" fmla="*/ 3991755 h 4958110"/>
              <a:gd name="connsiteX573" fmla="*/ 498328 w 4368212"/>
              <a:gd name="connsiteY573" fmla="*/ 3987621 h 4958110"/>
              <a:gd name="connsiteX574" fmla="*/ 516340 w 4368212"/>
              <a:gd name="connsiteY574" fmla="*/ 4030569 h 4958110"/>
              <a:gd name="connsiteX575" fmla="*/ 522006 w 4368212"/>
              <a:gd name="connsiteY575" fmla="*/ 4031221 h 4958110"/>
              <a:gd name="connsiteX576" fmla="*/ 509655 w 4368212"/>
              <a:gd name="connsiteY576" fmla="*/ 3988925 h 4958110"/>
              <a:gd name="connsiteX577" fmla="*/ 86427 w 4368212"/>
              <a:gd name="connsiteY577" fmla="*/ 3975975 h 4958110"/>
              <a:gd name="connsiteX578" fmla="*/ 92094 w 4368212"/>
              <a:gd name="connsiteY578" fmla="*/ 3976627 h 4958110"/>
              <a:gd name="connsiteX579" fmla="*/ 90933 w 4368212"/>
              <a:gd name="connsiteY579" fmla="*/ 3986711 h 4958110"/>
              <a:gd name="connsiteX580" fmla="*/ 85267 w 4368212"/>
              <a:gd name="connsiteY580" fmla="*/ 3986058 h 4958110"/>
              <a:gd name="connsiteX581" fmla="*/ 938198 w 4368212"/>
              <a:gd name="connsiteY581" fmla="*/ 3972772 h 4958110"/>
              <a:gd name="connsiteX582" fmla="*/ 955909 w 4368212"/>
              <a:gd name="connsiteY582" fmla="*/ 3994016 h 4958110"/>
              <a:gd name="connsiteX583" fmla="*/ 963697 w 4368212"/>
              <a:gd name="connsiteY583" fmla="*/ 3987801 h 4958110"/>
              <a:gd name="connsiteX584" fmla="*/ 965329 w 4368212"/>
              <a:gd name="connsiteY584" fmla="*/ 3983774 h 4958110"/>
              <a:gd name="connsiteX585" fmla="*/ 403196 w 4368212"/>
              <a:gd name="connsiteY585" fmla="*/ 3966449 h 4958110"/>
              <a:gd name="connsiteX586" fmla="*/ 420185 w 4368212"/>
              <a:gd name="connsiteY586" fmla="*/ 3968405 h 4958110"/>
              <a:gd name="connsiteX587" fmla="*/ 433559 w 4368212"/>
              <a:gd name="connsiteY587" fmla="*/ 4051693 h 4958110"/>
              <a:gd name="connsiteX588" fmla="*/ 422232 w 4368212"/>
              <a:gd name="connsiteY588" fmla="*/ 4050389 h 4958110"/>
              <a:gd name="connsiteX589" fmla="*/ 400874 w 4368212"/>
              <a:gd name="connsiteY589" fmla="*/ 3986621 h 4958110"/>
              <a:gd name="connsiteX590" fmla="*/ 2056695 w 4368212"/>
              <a:gd name="connsiteY590" fmla="*/ 3961776 h 4958110"/>
              <a:gd name="connsiteX591" fmla="*/ 2055386 w 4368212"/>
              <a:gd name="connsiteY591" fmla="*/ 3962466 h 4958110"/>
              <a:gd name="connsiteX592" fmla="*/ 2056599 w 4368212"/>
              <a:gd name="connsiteY592" fmla="*/ 3962606 h 4958110"/>
              <a:gd name="connsiteX593" fmla="*/ 1476870 w 4368212"/>
              <a:gd name="connsiteY593" fmla="*/ 3946237 h 4958110"/>
              <a:gd name="connsiteX594" fmla="*/ 1469090 w 4368212"/>
              <a:gd name="connsiteY594" fmla="*/ 3949008 h 4958110"/>
              <a:gd name="connsiteX595" fmla="*/ 1467457 w 4368212"/>
              <a:gd name="connsiteY595" fmla="*/ 3953035 h 4958110"/>
              <a:gd name="connsiteX596" fmla="*/ 1471980 w 4368212"/>
              <a:gd name="connsiteY596" fmla="*/ 3954869 h 4958110"/>
              <a:gd name="connsiteX597" fmla="*/ 1477346 w 4368212"/>
              <a:gd name="connsiteY597" fmla="*/ 3952958 h 4958110"/>
              <a:gd name="connsiteX598" fmla="*/ 1091294 w 4368212"/>
              <a:gd name="connsiteY598" fmla="*/ 3945800 h 4958110"/>
              <a:gd name="connsiteX599" fmla="*/ 1083464 w 4368212"/>
              <a:gd name="connsiteY599" fmla="*/ 3947234 h 4958110"/>
              <a:gd name="connsiteX600" fmla="*/ 1090670 w 4368212"/>
              <a:gd name="connsiteY600" fmla="*/ 3958101 h 4958110"/>
              <a:gd name="connsiteX601" fmla="*/ 1094522 w 4368212"/>
              <a:gd name="connsiteY601" fmla="*/ 3967290 h 4958110"/>
              <a:gd name="connsiteX602" fmla="*/ 1078490 w 4368212"/>
              <a:gd name="connsiteY602" fmla="*/ 3978562 h 4958110"/>
              <a:gd name="connsiteX603" fmla="*/ 1090549 w 4368212"/>
              <a:gd name="connsiteY603" fmla="*/ 4001811 h 4958110"/>
              <a:gd name="connsiteX604" fmla="*/ 1095398 w 4368212"/>
              <a:gd name="connsiteY604" fmla="*/ 4002369 h 4958110"/>
              <a:gd name="connsiteX605" fmla="*/ 1096392 w 4368212"/>
              <a:gd name="connsiteY605" fmla="*/ 3993736 h 4958110"/>
              <a:gd name="connsiteX606" fmla="*/ 1103255 w 4368212"/>
              <a:gd name="connsiteY606" fmla="*/ 3966107 h 4958110"/>
              <a:gd name="connsiteX607" fmla="*/ 1106273 w 4368212"/>
              <a:gd name="connsiteY607" fmla="*/ 3956819 h 4958110"/>
              <a:gd name="connsiteX608" fmla="*/ 1506015 w 4368212"/>
              <a:gd name="connsiteY608" fmla="*/ 3935858 h 4958110"/>
              <a:gd name="connsiteX609" fmla="*/ 1503644 w 4368212"/>
              <a:gd name="connsiteY609" fmla="*/ 3941705 h 4958110"/>
              <a:gd name="connsiteX610" fmla="*/ 1505813 w 4368212"/>
              <a:gd name="connsiteY610" fmla="*/ 3945153 h 4958110"/>
              <a:gd name="connsiteX611" fmla="*/ 1511792 w 4368212"/>
              <a:gd name="connsiteY611" fmla="*/ 3947577 h 4958110"/>
              <a:gd name="connsiteX612" fmla="*/ 1515058 w 4368212"/>
              <a:gd name="connsiteY612" fmla="*/ 3939524 h 4958110"/>
              <a:gd name="connsiteX613" fmla="*/ 1059568 w 4368212"/>
              <a:gd name="connsiteY613" fmla="*/ 3914282 h 4958110"/>
              <a:gd name="connsiteX614" fmla="*/ 1054872 w 4368212"/>
              <a:gd name="connsiteY614" fmla="*/ 3927747 h 4958110"/>
              <a:gd name="connsiteX615" fmla="*/ 1046597 w 4368212"/>
              <a:gd name="connsiteY615" fmla="*/ 3926795 h 4958110"/>
              <a:gd name="connsiteX616" fmla="*/ 1057132 w 4368212"/>
              <a:gd name="connsiteY616" fmla="*/ 3934289 h 4958110"/>
              <a:gd name="connsiteX617" fmla="*/ 1067054 w 4368212"/>
              <a:gd name="connsiteY617" fmla="*/ 3940655 h 4958110"/>
              <a:gd name="connsiteX618" fmla="*/ 1076475 w 4368212"/>
              <a:gd name="connsiteY618" fmla="*/ 3930413 h 4958110"/>
              <a:gd name="connsiteX619" fmla="*/ 1027110 w 4368212"/>
              <a:gd name="connsiteY619" fmla="*/ 3896339 h 4958110"/>
              <a:gd name="connsiteX620" fmla="*/ 1020582 w 4368212"/>
              <a:gd name="connsiteY620" fmla="*/ 3912438 h 4958110"/>
              <a:gd name="connsiteX621" fmla="*/ 1034144 w 4368212"/>
              <a:gd name="connsiteY621" fmla="*/ 3917938 h 4958110"/>
              <a:gd name="connsiteX622" fmla="*/ 1045269 w 4368212"/>
              <a:gd name="connsiteY622" fmla="*/ 3925850 h 4958110"/>
              <a:gd name="connsiteX623" fmla="*/ 1046669 w 4368212"/>
              <a:gd name="connsiteY623" fmla="*/ 3913686 h 4958110"/>
              <a:gd name="connsiteX624" fmla="*/ 1049306 w 4368212"/>
              <a:gd name="connsiteY624" fmla="*/ 3904492 h 4958110"/>
              <a:gd name="connsiteX625" fmla="*/ 1042305 w 4368212"/>
              <a:gd name="connsiteY625" fmla="*/ 3897811 h 4958110"/>
              <a:gd name="connsiteX626" fmla="*/ 1027110 w 4368212"/>
              <a:gd name="connsiteY626" fmla="*/ 3896339 h 4958110"/>
              <a:gd name="connsiteX627" fmla="*/ 841478 w 4368212"/>
              <a:gd name="connsiteY627" fmla="*/ 3886682 h 4958110"/>
              <a:gd name="connsiteX628" fmla="*/ 845997 w 4368212"/>
              <a:gd name="connsiteY628" fmla="*/ 3888514 h 4958110"/>
              <a:gd name="connsiteX629" fmla="*/ 889209 w 4368212"/>
              <a:gd name="connsiteY629" fmla="*/ 3924783 h 4958110"/>
              <a:gd name="connsiteX630" fmla="*/ 887576 w 4368212"/>
              <a:gd name="connsiteY630" fmla="*/ 3928810 h 4958110"/>
              <a:gd name="connsiteX631" fmla="*/ 869113 w 4368212"/>
              <a:gd name="connsiteY631" fmla="*/ 3935385 h 4958110"/>
              <a:gd name="connsiteX632" fmla="*/ 863335 w 4368212"/>
              <a:gd name="connsiteY632" fmla="*/ 3923668 h 4958110"/>
              <a:gd name="connsiteX633" fmla="*/ 858812 w 4368212"/>
              <a:gd name="connsiteY633" fmla="*/ 3921834 h 4958110"/>
              <a:gd name="connsiteX634" fmla="*/ 849397 w 4368212"/>
              <a:gd name="connsiteY634" fmla="*/ 3932075 h 4958110"/>
              <a:gd name="connsiteX635" fmla="*/ 838214 w 4368212"/>
              <a:gd name="connsiteY635" fmla="*/ 3894731 h 4958110"/>
              <a:gd name="connsiteX636" fmla="*/ 969960 w 4368212"/>
              <a:gd name="connsiteY636" fmla="*/ 3868475 h 4958110"/>
              <a:gd name="connsiteX637" fmla="*/ 966696 w 4368212"/>
              <a:gd name="connsiteY637" fmla="*/ 3876525 h 4958110"/>
              <a:gd name="connsiteX638" fmla="*/ 973732 w 4368212"/>
              <a:gd name="connsiteY638" fmla="*/ 3898129 h 4958110"/>
              <a:gd name="connsiteX639" fmla="*/ 970468 w 4368212"/>
              <a:gd name="connsiteY639" fmla="*/ 3906179 h 4958110"/>
              <a:gd name="connsiteX640" fmla="*/ 956868 w 4368212"/>
              <a:gd name="connsiteY640" fmla="*/ 3902577 h 4958110"/>
              <a:gd name="connsiteX641" fmla="*/ 979347 w 4368212"/>
              <a:gd name="connsiteY641" fmla="*/ 3953524 h 4958110"/>
              <a:gd name="connsiteX642" fmla="*/ 987430 w 4368212"/>
              <a:gd name="connsiteY642" fmla="*/ 3955238 h 4958110"/>
              <a:gd name="connsiteX643" fmla="*/ 996473 w 4368212"/>
              <a:gd name="connsiteY643" fmla="*/ 3958905 h 4958110"/>
              <a:gd name="connsiteX644" fmla="*/ 1013398 w 4368212"/>
              <a:gd name="connsiteY644" fmla="*/ 3973971 h 4958110"/>
              <a:gd name="connsiteX645" fmla="*/ 1029598 w 4368212"/>
              <a:gd name="connsiteY645" fmla="*/ 3985378 h 4958110"/>
              <a:gd name="connsiteX646" fmla="*/ 1029520 w 4368212"/>
              <a:gd name="connsiteY646" fmla="*/ 3977296 h 4958110"/>
              <a:gd name="connsiteX647" fmla="*/ 1042567 w 4368212"/>
              <a:gd name="connsiteY647" fmla="*/ 3949287 h 4958110"/>
              <a:gd name="connsiteX648" fmla="*/ 1045983 w 4368212"/>
              <a:gd name="connsiteY648" fmla="*/ 3948567 h 4958110"/>
              <a:gd name="connsiteX649" fmla="*/ 1033223 w 4368212"/>
              <a:gd name="connsiteY649" fmla="*/ 3938069 h 4958110"/>
              <a:gd name="connsiteX650" fmla="*/ 993078 w 4368212"/>
              <a:gd name="connsiteY650" fmla="*/ 3915346 h 4958110"/>
              <a:gd name="connsiteX651" fmla="*/ 1005757 w 4368212"/>
              <a:gd name="connsiteY651" fmla="*/ 3897053 h 4958110"/>
              <a:gd name="connsiteX652" fmla="*/ 983526 w 4368212"/>
              <a:gd name="connsiteY652" fmla="*/ 3873977 h 4958110"/>
              <a:gd name="connsiteX653" fmla="*/ 1071519 w 4368212"/>
              <a:gd name="connsiteY653" fmla="*/ 3868450 h 4958110"/>
              <a:gd name="connsiteX654" fmla="*/ 1069532 w 4368212"/>
              <a:gd name="connsiteY654" fmla="*/ 3885713 h 4958110"/>
              <a:gd name="connsiteX655" fmla="*/ 1066068 w 4368212"/>
              <a:gd name="connsiteY655" fmla="*/ 3895645 h 4958110"/>
              <a:gd name="connsiteX656" fmla="*/ 1093742 w 4368212"/>
              <a:gd name="connsiteY656" fmla="*/ 3918670 h 4958110"/>
              <a:gd name="connsiteX657" fmla="*/ 1115283 w 4368212"/>
              <a:gd name="connsiteY657" fmla="*/ 3929088 h 4958110"/>
              <a:gd name="connsiteX658" fmla="*/ 1120371 w 4368212"/>
              <a:gd name="connsiteY658" fmla="*/ 3913426 h 4958110"/>
              <a:gd name="connsiteX659" fmla="*/ 1089416 w 4368212"/>
              <a:gd name="connsiteY659" fmla="*/ 3883628 h 4958110"/>
              <a:gd name="connsiteX660" fmla="*/ 1078875 w 4368212"/>
              <a:gd name="connsiteY660" fmla="*/ 3871816 h 4958110"/>
              <a:gd name="connsiteX661" fmla="*/ 1073328 w 4368212"/>
              <a:gd name="connsiteY661" fmla="*/ 3868658 h 4958110"/>
              <a:gd name="connsiteX662" fmla="*/ 575728 w 4368212"/>
              <a:gd name="connsiteY662" fmla="*/ 3863689 h 4958110"/>
              <a:gd name="connsiteX663" fmla="*/ 574567 w 4368212"/>
              <a:gd name="connsiteY663" fmla="*/ 3873773 h 4958110"/>
              <a:gd name="connsiteX664" fmla="*/ 580229 w 4368212"/>
              <a:gd name="connsiteY664" fmla="*/ 3874425 h 4958110"/>
              <a:gd name="connsiteX665" fmla="*/ 581390 w 4368212"/>
              <a:gd name="connsiteY665" fmla="*/ 3864340 h 4958110"/>
              <a:gd name="connsiteX666" fmla="*/ 202896 w 4368212"/>
              <a:gd name="connsiteY666" fmla="*/ 3861650 h 4958110"/>
              <a:gd name="connsiteX667" fmla="*/ 219310 w 4368212"/>
              <a:gd name="connsiteY667" fmla="*/ 3868646 h 4958110"/>
              <a:gd name="connsiteX668" fmla="*/ 211322 w 4368212"/>
              <a:gd name="connsiteY668" fmla="*/ 3888167 h 4958110"/>
              <a:gd name="connsiteX669" fmla="*/ 221351 w 4368212"/>
              <a:gd name="connsiteY669" fmla="*/ 3950630 h 4958110"/>
              <a:gd name="connsiteX670" fmla="*/ 208283 w 4368212"/>
              <a:gd name="connsiteY670" fmla="*/ 3964454 h 4958110"/>
              <a:gd name="connsiteX671" fmla="*/ 207702 w 4368212"/>
              <a:gd name="connsiteY671" fmla="*/ 3969498 h 4958110"/>
              <a:gd name="connsiteX672" fmla="*/ 219029 w 4368212"/>
              <a:gd name="connsiteY672" fmla="*/ 3970802 h 4958110"/>
              <a:gd name="connsiteX673" fmla="*/ 220191 w 4368212"/>
              <a:gd name="connsiteY673" fmla="*/ 3960714 h 4958110"/>
              <a:gd name="connsiteX674" fmla="*/ 247932 w 4368212"/>
              <a:gd name="connsiteY674" fmla="*/ 3969018 h 4958110"/>
              <a:gd name="connsiteX675" fmla="*/ 277995 w 4368212"/>
              <a:gd name="connsiteY675" fmla="*/ 3957149 h 4958110"/>
              <a:gd name="connsiteX676" fmla="*/ 271310 w 4368212"/>
              <a:gd name="connsiteY676" fmla="*/ 3915506 h 4958110"/>
              <a:gd name="connsiteX677" fmla="*/ 273052 w 4368212"/>
              <a:gd name="connsiteY677" fmla="*/ 3900377 h 4958110"/>
              <a:gd name="connsiteX678" fmla="*/ 285540 w 4368212"/>
              <a:gd name="connsiteY678" fmla="*/ 3891598 h 4958110"/>
              <a:gd name="connsiteX679" fmla="*/ 305879 w 4368212"/>
              <a:gd name="connsiteY679" fmla="*/ 3914379 h 4958110"/>
              <a:gd name="connsiteX680" fmla="*/ 305299 w 4368212"/>
              <a:gd name="connsiteY680" fmla="*/ 3919418 h 4958110"/>
              <a:gd name="connsiteX681" fmla="*/ 292230 w 4368212"/>
              <a:gd name="connsiteY681" fmla="*/ 3933242 h 4958110"/>
              <a:gd name="connsiteX682" fmla="*/ 288168 w 4368212"/>
              <a:gd name="connsiteY682" fmla="*/ 3968538 h 4958110"/>
              <a:gd name="connsiteX683" fmla="*/ 293248 w 4368212"/>
              <a:gd name="connsiteY683" fmla="*/ 3974234 h 4958110"/>
              <a:gd name="connsiteX684" fmla="*/ 278438 w 4368212"/>
              <a:gd name="connsiteY684" fmla="*/ 4003186 h 4958110"/>
              <a:gd name="connsiteX685" fmla="*/ 282944 w 4368212"/>
              <a:gd name="connsiteY685" fmla="*/ 4013922 h 4958110"/>
              <a:gd name="connsiteX686" fmla="*/ 264789 w 4368212"/>
              <a:gd name="connsiteY686" fmla="*/ 4022050 h 4958110"/>
              <a:gd name="connsiteX687" fmla="*/ 239369 w 4368212"/>
              <a:gd name="connsiteY687" fmla="*/ 3993578 h 4958110"/>
              <a:gd name="connsiteX688" fmla="*/ 233703 w 4368212"/>
              <a:gd name="connsiteY688" fmla="*/ 3992926 h 4958110"/>
              <a:gd name="connsiteX689" fmla="*/ 254922 w 4368212"/>
              <a:gd name="connsiteY689" fmla="*/ 4107771 h 4958110"/>
              <a:gd name="connsiteX690" fmla="*/ 248094 w 4368212"/>
              <a:gd name="connsiteY690" fmla="*/ 4117207 h 4958110"/>
              <a:gd name="connsiteX691" fmla="*/ 247514 w 4368212"/>
              <a:gd name="connsiteY691" fmla="*/ 4122246 h 4958110"/>
              <a:gd name="connsiteX692" fmla="*/ 279039 w 4368212"/>
              <a:gd name="connsiteY692" fmla="*/ 4197406 h 4958110"/>
              <a:gd name="connsiteX693" fmla="*/ 267711 w 4368212"/>
              <a:gd name="connsiteY693" fmla="*/ 4196102 h 4958110"/>
              <a:gd name="connsiteX694" fmla="*/ 227180 w 4368212"/>
              <a:gd name="connsiteY694" fmla="*/ 4099470 h 4958110"/>
              <a:gd name="connsiteX695" fmla="*/ 187088 w 4368212"/>
              <a:gd name="connsiteY695" fmla="*/ 4048871 h 4958110"/>
              <a:gd name="connsiteX696" fmla="*/ 177059 w 4368212"/>
              <a:gd name="connsiteY696" fmla="*/ 3986406 h 4958110"/>
              <a:gd name="connsiteX697" fmla="*/ 171392 w 4368212"/>
              <a:gd name="connsiteY697" fmla="*/ 3985754 h 4958110"/>
              <a:gd name="connsiteX698" fmla="*/ 158904 w 4368212"/>
              <a:gd name="connsiteY698" fmla="*/ 3994535 h 4958110"/>
              <a:gd name="connsiteX699" fmla="*/ 155422 w 4368212"/>
              <a:gd name="connsiteY699" fmla="*/ 4024790 h 4958110"/>
              <a:gd name="connsiteX700" fmla="*/ 165008 w 4368212"/>
              <a:gd name="connsiteY700" fmla="*/ 4041223 h 4958110"/>
              <a:gd name="connsiteX701" fmla="*/ 164428 w 4368212"/>
              <a:gd name="connsiteY701" fmla="*/ 4046262 h 4958110"/>
              <a:gd name="connsiteX702" fmla="*/ 157606 w 4368212"/>
              <a:gd name="connsiteY702" fmla="*/ 4055694 h 4958110"/>
              <a:gd name="connsiteX703" fmla="*/ 119834 w 4368212"/>
              <a:gd name="connsiteY703" fmla="*/ 3984931 h 4958110"/>
              <a:gd name="connsiteX704" fmla="*/ 106323 w 4368212"/>
              <a:gd name="connsiteY704" fmla="*/ 3952718 h 4958110"/>
              <a:gd name="connsiteX705" fmla="*/ 94996 w 4368212"/>
              <a:gd name="connsiteY705" fmla="*/ 3951415 h 4958110"/>
              <a:gd name="connsiteX706" fmla="*/ 81926 w 4368212"/>
              <a:gd name="connsiteY706" fmla="*/ 3965239 h 4958110"/>
              <a:gd name="connsiteX707" fmla="*/ 76260 w 4368212"/>
              <a:gd name="connsiteY707" fmla="*/ 3964587 h 4958110"/>
              <a:gd name="connsiteX708" fmla="*/ 58828 w 4368212"/>
              <a:gd name="connsiteY708" fmla="*/ 3916595 h 4958110"/>
              <a:gd name="connsiteX709" fmla="*/ 61149 w 4368212"/>
              <a:gd name="connsiteY709" fmla="*/ 3896427 h 4958110"/>
              <a:gd name="connsiteX710" fmla="*/ 81621 w 4368212"/>
              <a:gd name="connsiteY710" fmla="*/ 3868127 h 4958110"/>
              <a:gd name="connsiteX711" fmla="*/ 108201 w 4368212"/>
              <a:gd name="connsiteY711" fmla="*/ 3886515 h 4958110"/>
              <a:gd name="connsiteX712" fmla="*/ 120115 w 4368212"/>
              <a:gd name="connsiteY712" fmla="*/ 3882774 h 4958110"/>
              <a:gd name="connsiteX713" fmla="*/ 159627 w 4368212"/>
              <a:gd name="connsiteY713" fmla="*/ 3938414 h 4958110"/>
              <a:gd name="connsiteX714" fmla="*/ 170375 w 4368212"/>
              <a:gd name="connsiteY714" fmla="*/ 3944763 h 4958110"/>
              <a:gd name="connsiteX715" fmla="*/ 183443 w 4368212"/>
              <a:gd name="connsiteY715" fmla="*/ 3930938 h 4958110"/>
              <a:gd name="connsiteX716" fmla="*/ 183000 w 4368212"/>
              <a:gd name="connsiteY716" fmla="*/ 3884907 h 4958110"/>
              <a:gd name="connsiteX717" fmla="*/ 202896 w 4368212"/>
              <a:gd name="connsiteY717" fmla="*/ 3861650 h 4958110"/>
              <a:gd name="connsiteX718" fmla="*/ 2425200 w 4368212"/>
              <a:gd name="connsiteY718" fmla="*/ 3851756 h 4958110"/>
              <a:gd name="connsiteX719" fmla="*/ 2424619 w 4368212"/>
              <a:gd name="connsiteY719" fmla="*/ 3856800 h 4958110"/>
              <a:gd name="connsiteX720" fmla="*/ 2412132 w 4368212"/>
              <a:gd name="connsiteY720" fmla="*/ 3865581 h 4958110"/>
              <a:gd name="connsiteX721" fmla="*/ 2412712 w 4368212"/>
              <a:gd name="connsiteY721" fmla="*/ 3860536 h 4958110"/>
              <a:gd name="connsiteX722" fmla="*/ 2425200 w 4368212"/>
              <a:gd name="connsiteY722" fmla="*/ 3851756 h 4958110"/>
              <a:gd name="connsiteX723" fmla="*/ 9730 w 4368212"/>
              <a:gd name="connsiteY723" fmla="*/ 3844524 h 4958110"/>
              <a:gd name="connsiteX724" fmla="*/ 21057 w 4368212"/>
              <a:gd name="connsiteY724" fmla="*/ 3845827 h 4958110"/>
              <a:gd name="connsiteX725" fmla="*/ 31224 w 4368212"/>
              <a:gd name="connsiteY725" fmla="*/ 3857220 h 4958110"/>
              <a:gd name="connsiteX726" fmla="*/ 29484 w 4368212"/>
              <a:gd name="connsiteY726" fmla="*/ 3872343 h 4958110"/>
              <a:gd name="connsiteX727" fmla="*/ 16994 w 4368212"/>
              <a:gd name="connsiteY727" fmla="*/ 3881128 h 4958110"/>
              <a:gd name="connsiteX728" fmla="*/ 0 w 4368212"/>
              <a:gd name="connsiteY728" fmla="*/ 3879172 h 4958110"/>
              <a:gd name="connsiteX729" fmla="*/ 1162 w 4368212"/>
              <a:gd name="connsiteY729" fmla="*/ 3869083 h 4958110"/>
              <a:gd name="connsiteX730" fmla="*/ 332159 w 4368212"/>
              <a:gd name="connsiteY730" fmla="*/ 3835654 h 4958110"/>
              <a:gd name="connsiteX731" fmla="*/ 337821 w 4368212"/>
              <a:gd name="connsiteY731" fmla="*/ 3836305 h 4958110"/>
              <a:gd name="connsiteX732" fmla="*/ 336660 w 4368212"/>
              <a:gd name="connsiteY732" fmla="*/ 3846390 h 4958110"/>
              <a:gd name="connsiteX733" fmla="*/ 330998 w 4368212"/>
              <a:gd name="connsiteY733" fmla="*/ 3845738 h 4958110"/>
              <a:gd name="connsiteX734" fmla="*/ 957146 w 4368212"/>
              <a:gd name="connsiteY734" fmla="*/ 3835156 h 4958110"/>
              <a:gd name="connsiteX735" fmla="*/ 953882 w 4368212"/>
              <a:gd name="connsiteY735" fmla="*/ 3843205 h 4958110"/>
              <a:gd name="connsiteX736" fmla="*/ 967448 w 4368212"/>
              <a:gd name="connsiteY736" fmla="*/ 3848706 h 4958110"/>
              <a:gd name="connsiteX737" fmla="*/ 969079 w 4368212"/>
              <a:gd name="connsiteY737" fmla="*/ 3844683 h 4958110"/>
              <a:gd name="connsiteX738" fmla="*/ 957146 w 4368212"/>
              <a:gd name="connsiteY738" fmla="*/ 3835156 h 4958110"/>
              <a:gd name="connsiteX739" fmla="*/ 3256510 w 4368212"/>
              <a:gd name="connsiteY739" fmla="*/ 3831376 h 4958110"/>
              <a:gd name="connsiteX740" fmla="*/ 3261354 w 4368212"/>
              <a:gd name="connsiteY740" fmla="*/ 3831934 h 4958110"/>
              <a:gd name="connsiteX741" fmla="*/ 3259368 w 4368212"/>
              <a:gd name="connsiteY741" fmla="*/ 3849197 h 4958110"/>
              <a:gd name="connsiteX742" fmla="*/ 3248681 w 4368212"/>
              <a:gd name="connsiteY742" fmla="*/ 3856710 h 4958110"/>
              <a:gd name="connsiteX743" fmla="*/ 3246315 w 4368212"/>
              <a:gd name="connsiteY743" fmla="*/ 3834577 h 4958110"/>
              <a:gd name="connsiteX744" fmla="*/ 908008 w 4368212"/>
              <a:gd name="connsiteY744" fmla="*/ 3817065 h 4958110"/>
              <a:gd name="connsiteX745" fmla="*/ 890608 w 4368212"/>
              <a:gd name="connsiteY745" fmla="*/ 3830439 h 4958110"/>
              <a:gd name="connsiteX746" fmla="*/ 879149 w 4368212"/>
              <a:gd name="connsiteY746" fmla="*/ 3845713 h 4958110"/>
              <a:gd name="connsiteX747" fmla="*/ 875886 w 4368212"/>
              <a:gd name="connsiteY747" fmla="*/ 3853763 h 4958110"/>
              <a:gd name="connsiteX748" fmla="*/ 914606 w 4368212"/>
              <a:gd name="connsiteY748" fmla="*/ 3901102 h 4958110"/>
              <a:gd name="connsiteX749" fmla="*/ 937369 w 4368212"/>
              <a:gd name="connsiteY749" fmla="*/ 3916815 h 4958110"/>
              <a:gd name="connsiteX750" fmla="*/ 936310 w 4368212"/>
              <a:gd name="connsiteY750" fmla="*/ 3914452 h 4958110"/>
              <a:gd name="connsiteX751" fmla="*/ 926971 w 4368212"/>
              <a:gd name="connsiteY751" fmla="*/ 3884957 h 4958110"/>
              <a:gd name="connsiteX752" fmla="*/ 926275 w 4368212"/>
              <a:gd name="connsiteY752" fmla="*/ 3882508 h 4958110"/>
              <a:gd name="connsiteX753" fmla="*/ 920649 w 4368212"/>
              <a:gd name="connsiteY753" fmla="*/ 3874844 h 4958110"/>
              <a:gd name="connsiteX754" fmla="*/ 912433 w 4368212"/>
              <a:gd name="connsiteY754" fmla="*/ 3854522 h 4958110"/>
              <a:gd name="connsiteX755" fmla="*/ 917470 w 4368212"/>
              <a:gd name="connsiteY755" fmla="*/ 3851485 h 4958110"/>
              <a:gd name="connsiteX756" fmla="*/ 913572 w 4368212"/>
              <a:gd name="connsiteY756" fmla="*/ 3837751 h 4958110"/>
              <a:gd name="connsiteX757" fmla="*/ 202459 w 4368212"/>
              <a:gd name="connsiteY757" fmla="*/ 3815615 h 4958110"/>
              <a:gd name="connsiteX758" fmla="*/ 201298 w 4368212"/>
              <a:gd name="connsiteY758" fmla="*/ 3825703 h 4958110"/>
              <a:gd name="connsiteX759" fmla="*/ 188804 w 4368212"/>
              <a:gd name="connsiteY759" fmla="*/ 3834482 h 4958110"/>
              <a:gd name="connsiteX760" fmla="*/ 189964 w 4368212"/>
              <a:gd name="connsiteY760" fmla="*/ 3824398 h 4958110"/>
              <a:gd name="connsiteX761" fmla="*/ 202459 w 4368212"/>
              <a:gd name="connsiteY761" fmla="*/ 3815615 h 4958110"/>
              <a:gd name="connsiteX762" fmla="*/ 722118 w 4368212"/>
              <a:gd name="connsiteY762" fmla="*/ 3788572 h 4958110"/>
              <a:gd name="connsiteX763" fmla="*/ 733445 w 4368212"/>
              <a:gd name="connsiteY763" fmla="*/ 3789876 h 4958110"/>
              <a:gd name="connsiteX764" fmla="*/ 732285 w 4368212"/>
              <a:gd name="connsiteY764" fmla="*/ 3799960 h 4958110"/>
              <a:gd name="connsiteX765" fmla="*/ 720957 w 4368212"/>
              <a:gd name="connsiteY765" fmla="*/ 3798655 h 4958110"/>
              <a:gd name="connsiteX766" fmla="*/ 354953 w 4368212"/>
              <a:gd name="connsiteY766" fmla="*/ 3787186 h 4958110"/>
              <a:gd name="connsiteX767" fmla="*/ 366285 w 4368212"/>
              <a:gd name="connsiteY767" fmla="*/ 3788490 h 4958110"/>
              <a:gd name="connsiteX768" fmla="*/ 365124 w 4368212"/>
              <a:gd name="connsiteY768" fmla="*/ 3798574 h 4958110"/>
              <a:gd name="connsiteX769" fmla="*/ 352631 w 4368212"/>
              <a:gd name="connsiteY769" fmla="*/ 3807353 h 4958110"/>
              <a:gd name="connsiteX770" fmla="*/ 560174 w 4368212"/>
              <a:gd name="connsiteY770" fmla="*/ 3749497 h 4958110"/>
              <a:gd name="connsiteX771" fmla="*/ 549285 w 4368212"/>
              <a:gd name="connsiteY771" fmla="*/ 3794225 h 4958110"/>
              <a:gd name="connsiteX772" fmla="*/ 567440 w 4368212"/>
              <a:gd name="connsiteY772" fmla="*/ 3786097 h 4958110"/>
              <a:gd name="connsiteX773" fmla="*/ 565836 w 4368212"/>
              <a:gd name="connsiteY773" fmla="*/ 3750149 h 4958110"/>
              <a:gd name="connsiteX774" fmla="*/ 2574117 w 4368212"/>
              <a:gd name="connsiteY774" fmla="*/ 3747674 h 4958110"/>
              <a:gd name="connsiteX775" fmla="*/ 2547391 w 4368212"/>
              <a:gd name="connsiteY775" fmla="*/ 3768746 h 4958110"/>
              <a:gd name="connsiteX776" fmla="*/ 2515969 w 4368212"/>
              <a:gd name="connsiteY776" fmla="*/ 3811111 h 4958110"/>
              <a:gd name="connsiteX777" fmla="*/ 2443354 w 4368212"/>
              <a:gd name="connsiteY777" fmla="*/ 3843628 h 4958110"/>
              <a:gd name="connsiteX778" fmla="*/ 2428102 w 4368212"/>
              <a:gd name="connsiteY778" fmla="*/ 3826544 h 4958110"/>
              <a:gd name="connsiteX779" fmla="*/ 2422440 w 4368212"/>
              <a:gd name="connsiteY779" fmla="*/ 3825892 h 4958110"/>
              <a:gd name="connsiteX780" fmla="*/ 2359993 w 4368212"/>
              <a:gd name="connsiteY780" fmla="*/ 3869797 h 4958110"/>
              <a:gd name="connsiteX781" fmla="*/ 2338936 w 4368212"/>
              <a:gd name="connsiteY781" fmla="*/ 3903137 h 4958110"/>
              <a:gd name="connsiteX782" fmla="*/ 2322522 w 4368212"/>
              <a:gd name="connsiteY782" fmla="*/ 3896141 h 4958110"/>
              <a:gd name="connsiteX783" fmla="*/ 2316276 w 4368212"/>
              <a:gd name="connsiteY783" fmla="*/ 3900528 h 4958110"/>
              <a:gd name="connsiteX784" fmla="*/ 2319040 w 4368212"/>
              <a:gd name="connsiteY784" fmla="*/ 3926397 h 4958110"/>
              <a:gd name="connsiteX785" fmla="*/ 2273007 w 4368212"/>
              <a:gd name="connsiteY785" fmla="*/ 3977298 h 4958110"/>
              <a:gd name="connsiteX786" fmla="*/ 2261674 w 4368212"/>
              <a:gd name="connsiteY786" fmla="*/ 3975992 h 4958110"/>
              <a:gd name="connsiteX787" fmla="*/ 2263995 w 4368212"/>
              <a:gd name="connsiteY787" fmla="*/ 3955825 h 4958110"/>
              <a:gd name="connsiteX788" fmla="*/ 2252668 w 4368212"/>
              <a:gd name="connsiteY788" fmla="*/ 3954521 h 4958110"/>
              <a:gd name="connsiteX789" fmla="*/ 2250346 w 4368212"/>
              <a:gd name="connsiteY789" fmla="*/ 3974689 h 4958110"/>
              <a:gd name="connsiteX790" fmla="*/ 2256012 w 4368212"/>
              <a:gd name="connsiteY790" fmla="*/ 3975341 h 4958110"/>
              <a:gd name="connsiteX791" fmla="*/ 2240622 w 4368212"/>
              <a:gd name="connsiteY791" fmla="*/ 4009333 h 4958110"/>
              <a:gd name="connsiteX792" fmla="*/ 2246284 w 4368212"/>
              <a:gd name="connsiteY792" fmla="*/ 4009984 h 4958110"/>
              <a:gd name="connsiteX793" fmla="*/ 2155376 w 4368212"/>
              <a:gd name="connsiteY793" fmla="*/ 4101710 h 4958110"/>
              <a:gd name="connsiteX794" fmla="*/ 2154215 w 4368212"/>
              <a:gd name="connsiteY794" fmla="*/ 4111794 h 4958110"/>
              <a:gd name="connsiteX795" fmla="*/ 2163222 w 4368212"/>
              <a:gd name="connsiteY795" fmla="*/ 4133265 h 4958110"/>
              <a:gd name="connsiteX796" fmla="*/ 2040506 w 4368212"/>
              <a:gd name="connsiteY796" fmla="*/ 4251982 h 4958110"/>
              <a:gd name="connsiteX797" fmla="*/ 1916634 w 4368212"/>
              <a:gd name="connsiteY797" fmla="*/ 4380783 h 4958110"/>
              <a:gd name="connsiteX798" fmla="*/ 1833848 w 4368212"/>
              <a:gd name="connsiteY798" fmla="*/ 4401912 h 4958110"/>
              <a:gd name="connsiteX799" fmla="*/ 1823681 w 4368212"/>
              <a:gd name="connsiteY799" fmla="*/ 4390518 h 4958110"/>
              <a:gd name="connsiteX800" fmla="*/ 1772703 w 4368212"/>
              <a:gd name="connsiteY800" fmla="*/ 4384651 h 4958110"/>
              <a:gd name="connsiteX801" fmla="*/ 1762532 w 4368212"/>
              <a:gd name="connsiteY801" fmla="*/ 4373262 h 4958110"/>
              <a:gd name="connsiteX802" fmla="*/ 1777346 w 4368212"/>
              <a:gd name="connsiteY802" fmla="*/ 4344316 h 4958110"/>
              <a:gd name="connsiteX803" fmla="*/ 1778507 w 4368212"/>
              <a:gd name="connsiteY803" fmla="*/ 4334228 h 4958110"/>
              <a:gd name="connsiteX804" fmla="*/ 1768336 w 4368212"/>
              <a:gd name="connsiteY804" fmla="*/ 4322839 h 4958110"/>
              <a:gd name="connsiteX805" fmla="*/ 1751347 w 4368212"/>
              <a:gd name="connsiteY805" fmla="*/ 4320884 h 4958110"/>
              <a:gd name="connsiteX806" fmla="*/ 1708209 w 4368212"/>
              <a:gd name="connsiteY806" fmla="*/ 4346576 h 4958110"/>
              <a:gd name="connsiteX807" fmla="*/ 1707048 w 4368212"/>
              <a:gd name="connsiteY807" fmla="*/ 4356659 h 4958110"/>
              <a:gd name="connsiteX808" fmla="*/ 1712715 w 4368212"/>
              <a:gd name="connsiteY808" fmla="*/ 4357312 h 4958110"/>
              <a:gd name="connsiteX809" fmla="*/ 1725784 w 4368212"/>
              <a:gd name="connsiteY809" fmla="*/ 4343488 h 4958110"/>
              <a:gd name="connsiteX810" fmla="*/ 1731450 w 4368212"/>
              <a:gd name="connsiteY810" fmla="*/ 4344139 h 4958110"/>
              <a:gd name="connsiteX811" fmla="*/ 1734790 w 4368212"/>
              <a:gd name="connsiteY811" fmla="*/ 4364964 h 4958110"/>
              <a:gd name="connsiteX812" fmla="*/ 1704727 w 4368212"/>
              <a:gd name="connsiteY812" fmla="*/ 4376827 h 4958110"/>
              <a:gd name="connsiteX813" fmla="*/ 1702619 w 4368212"/>
              <a:gd name="connsiteY813" fmla="*/ 4395143 h 4958110"/>
              <a:gd name="connsiteX814" fmla="*/ 1717381 w 4368212"/>
              <a:gd name="connsiteY814" fmla="*/ 4401875 h 4958110"/>
              <a:gd name="connsiteX815" fmla="*/ 1716884 w 4368212"/>
              <a:gd name="connsiteY815" fmla="*/ 4406192 h 4958110"/>
              <a:gd name="connsiteX816" fmla="*/ 1745969 w 4368212"/>
              <a:gd name="connsiteY816" fmla="*/ 4409539 h 4958110"/>
              <a:gd name="connsiteX817" fmla="*/ 1816196 w 4368212"/>
              <a:gd name="connsiteY817" fmla="*/ 4439483 h 4958110"/>
              <a:gd name="connsiteX818" fmla="*/ 1829745 w 4368212"/>
              <a:gd name="connsiteY818" fmla="*/ 4449787 h 4958110"/>
              <a:gd name="connsiteX819" fmla="*/ 1930167 w 4368212"/>
              <a:gd name="connsiteY819" fmla="*/ 4430740 h 4958110"/>
              <a:gd name="connsiteX820" fmla="*/ 1941848 w 4368212"/>
              <a:gd name="connsiteY820" fmla="*/ 4414593 h 4958110"/>
              <a:gd name="connsiteX821" fmla="*/ 1973796 w 4368212"/>
              <a:gd name="connsiteY821" fmla="*/ 4435762 h 4958110"/>
              <a:gd name="connsiteX822" fmla="*/ 2044636 w 4368212"/>
              <a:gd name="connsiteY822" fmla="*/ 4417681 h 4958110"/>
              <a:gd name="connsiteX823" fmla="*/ 2111246 w 4368212"/>
              <a:gd name="connsiteY823" fmla="*/ 4351021 h 4958110"/>
              <a:gd name="connsiteX824" fmla="*/ 2164690 w 4368212"/>
              <a:gd name="connsiteY824" fmla="*/ 4313451 h 4958110"/>
              <a:gd name="connsiteX825" fmla="*/ 2303255 w 4368212"/>
              <a:gd name="connsiteY825" fmla="*/ 4176372 h 4958110"/>
              <a:gd name="connsiteX826" fmla="*/ 2383035 w 4368212"/>
              <a:gd name="connsiteY826" fmla="*/ 4080619 h 4958110"/>
              <a:gd name="connsiteX827" fmla="*/ 2448277 w 4368212"/>
              <a:gd name="connsiteY827" fmla="*/ 3983194 h 4958110"/>
              <a:gd name="connsiteX828" fmla="*/ 2479467 w 4368212"/>
              <a:gd name="connsiteY828" fmla="*/ 3925575 h 4958110"/>
              <a:gd name="connsiteX829" fmla="*/ 2567691 w 4368212"/>
              <a:gd name="connsiteY829" fmla="*/ 3756467 h 4958110"/>
              <a:gd name="connsiteX830" fmla="*/ 963250 w 4368212"/>
              <a:gd name="connsiteY830" fmla="*/ 3742314 h 4958110"/>
              <a:gd name="connsiteX831" fmla="*/ 935537 w 4368212"/>
              <a:gd name="connsiteY831" fmla="*/ 3769729 h 4958110"/>
              <a:gd name="connsiteX832" fmla="*/ 931272 w 4368212"/>
              <a:gd name="connsiteY832" fmla="*/ 3766641 h 4958110"/>
              <a:gd name="connsiteX833" fmla="*/ 931260 w 4368212"/>
              <a:gd name="connsiteY833" fmla="*/ 3766664 h 4958110"/>
              <a:gd name="connsiteX834" fmla="*/ 932485 w 4368212"/>
              <a:gd name="connsiteY834" fmla="*/ 3772101 h 4958110"/>
              <a:gd name="connsiteX835" fmla="*/ 942757 w 4368212"/>
              <a:gd name="connsiteY835" fmla="*/ 3789483 h 4958110"/>
              <a:gd name="connsiteX836" fmla="*/ 962415 w 4368212"/>
              <a:gd name="connsiteY836" fmla="*/ 3809172 h 4958110"/>
              <a:gd name="connsiteX837" fmla="*/ 991180 w 4368212"/>
              <a:gd name="connsiteY837" fmla="*/ 3816148 h 4958110"/>
              <a:gd name="connsiteX838" fmla="*/ 1002736 w 4368212"/>
              <a:gd name="connsiteY838" fmla="*/ 3839581 h 4958110"/>
              <a:gd name="connsiteX839" fmla="*/ 1001104 w 4368212"/>
              <a:gd name="connsiteY839" fmla="*/ 3843608 h 4958110"/>
              <a:gd name="connsiteX840" fmla="*/ 990428 w 4368212"/>
              <a:gd name="connsiteY840" fmla="*/ 3843967 h 4958110"/>
              <a:gd name="connsiteX841" fmla="*/ 986791 w 4368212"/>
              <a:gd name="connsiteY841" fmla="*/ 3865927 h 4958110"/>
              <a:gd name="connsiteX842" fmla="*/ 1000730 w 4368212"/>
              <a:gd name="connsiteY842" fmla="*/ 3857518 h 4958110"/>
              <a:gd name="connsiteX843" fmla="*/ 1009772 w 4368212"/>
              <a:gd name="connsiteY843" fmla="*/ 3861184 h 4958110"/>
              <a:gd name="connsiteX844" fmla="*/ 1041050 w 4368212"/>
              <a:gd name="connsiteY844" fmla="*/ 3887929 h 4958110"/>
              <a:gd name="connsiteX845" fmla="*/ 1053976 w 4368212"/>
              <a:gd name="connsiteY845" fmla="*/ 3890097 h 4958110"/>
              <a:gd name="connsiteX846" fmla="*/ 1061825 w 4368212"/>
              <a:gd name="connsiteY846" fmla="*/ 3867335 h 4958110"/>
              <a:gd name="connsiteX847" fmla="*/ 1056641 w 4368212"/>
              <a:gd name="connsiteY847" fmla="*/ 3846494 h 4958110"/>
              <a:gd name="connsiteX848" fmla="*/ 1021572 w 4368212"/>
              <a:gd name="connsiteY848" fmla="*/ 3819098 h 4958110"/>
              <a:gd name="connsiteX849" fmla="*/ 1010898 w 4368212"/>
              <a:gd name="connsiteY849" fmla="*/ 3819455 h 4958110"/>
              <a:gd name="connsiteX850" fmla="*/ 963167 w 4368212"/>
              <a:gd name="connsiteY850" fmla="*/ 3781353 h 4958110"/>
              <a:gd name="connsiteX851" fmla="*/ 970950 w 4368212"/>
              <a:gd name="connsiteY851" fmla="*/ 3775136 h 4958110"/>
              <a:gd name="connsiteX852" fmla="*/ 971405 w 4368212"/>
              <a:gd name="connsiteY852" fmla="*/ 3768520 h 4958110"/>
              <a:gd name="connsiteX853" fmla="*/ 966065 w 4368212"/>
              <a:gd name="connsiteY853" fmla="*/ 3776522 h 4958110"/>
              <a:gd name="connsiteX854" fmla="*/ 953435 w 4368212"/>
              <a:gd name="connsiteY854" fmla="*/ 3784906 h 4958110"/>
              <a:gd name="connsiteX855" fmla="*/ 948590 w 4368212"/>
              <a:gd name="connsiteY855" fmla="*/ 3784348 h 4958110"/>
              <a:gd name="connsiteX856" fmla="*/ 939885 w 4368212"/>
              <a:gd name="connsiteY856" fmla="*/ 3774599 h 4958110"/>
              <a:gd name="connsiteX857" fmla="*/ 961264 w 4368212"/>
              <a:gd name="connsiteY857" fmla="*/ 3759573 h 4958110"/>
              <a:gd name="connsiteX858" fmla="*/ 790591 w 4368212"/>
              <a:gd name="connsiteY858" fmla="*/ 3739497 h 4958110"/>
              <a:gd name="connsiteX859" fmla="*/ 795114 w 4368212"/>
              <a:gd name="connsiteY859" fmla="*/ 3741332 h 4958110"/>
              <a:gd name="connsiteX860" fmla="*/ 800892 w 4368212"/>
              <a:gd name="connsiteY860" fmla="*/ 3753047 h 4958110"/>
              <a:gd name="connsiteX861" fmla="*/ 796369 w 4368212"/>
              <a:gd name="connsiteY861" fmla="*/ 3751214 h 4958110"/>
              <a:gd name="connsiteX862" fmla="*/ 790591 w 4368212"/>
              <a:gd name="connsiteY862" fmla="*/ 3739497 h 4958110"/>
              <a:gd name="connsiteX863" fmla="*/ 922527 w 4368212"/>
              <a:gd name="connsiteY863" fmla="*/ 3738398 h 4958110"/>
              <a:gd name="connsiteX864" fmla="*/ 917069 w 4368212"/>
              <a:gd name="connsiteY864" fmla="*/ 3739225 h 4958110"/>
              <a:gd name="connsiteX865" fmla="*/ 915435 w 4368212"/>
              <a:gd name="connsiteY865" fmla="*/ 3743251 h 4958110"/>
              <a:gd name="connsiteX866" fmla="*/ 921591 w 4368212"/>
              <a:gd name="connsiteY866" fmla="*/ 3753667 h 4958110"/>
              <a:gd name="connsiteX867" fmla="*/ 922056 w 4368212"/>
              <a:gd name="connsiteY867" fmla="*/ 3752161 h 4958110"/>
              <a:gd name="connsiteX868" fmla="*/ 919125 w 4368212"/>
              <a:gd name="connsiteY868" fmla="*/ 3741605 h 4958110"/>
              <a:gd name="connsiteX869" fmla="*/ 265044 w 4368212"/>
              <a:gd name="connsiteY869" fmla="*/ 3720634 h 4958110"/>
              <a:gd name="connsiteX870" fmla="*/ 297290 w 4368212"/>
              <a:gd name="connsiteY870" fmla="*/ 3739674 h 4958110"/>
              <a:gd name="connsiteX871" fmla="*/ 288722 w 4368212"/>
              <a:gd name="connsiteY871" fmla="*/ 3764234 h 4958110"/>
              <a:gd name="connsiteX872" fmla="*/ 256475 w 4368212"/>
              <a:gd name="connsiteY872" fmla="*/ 3745193 h 4958110"/>
              <a:gd name="connsiteX873" fmla="*/ 3216598 w 4368212"/>
              <a:gd name="connsiteY873" fmla="*/ 3708734 h 4958110"/>
              <a:gd name="connsiteX874" fmla="*/ 3205910 w 4368212"/>
              <a:gd name="connsiteY874" fmla="*/ 3716247 h 4958110"/>
              <a:gd name="connsiteX875" fmla="*/ 3215108 w 4368212"/>
              <a:gd name="connsiteY875" fmla="*/ 3721680 h 4958110"/>
              <a:gd name="connsiteX876" fmla="*/ 3220950 w 4368212"/>
              <a:gd name="connsiteY876" fmla="*/ 3713609 h 4958110"/>
              <a:gd name="connsiteX877" fmla="*/ 3221447 w 4368212"/>
              <a:gd name="connsiteY877" fmla="*/ 3709292 h 4958110"/>
              <a:gd name="connsiteX878" fmla="*/ 203894 w 4368212"/>
              <a:gd name="connsiteY878" fmla="*/ 3703378 h 4958110"/>
              <a:gd name="connsiteX879" fmla="*/ 224233 w 4368212"/>
              <a:gd name="connsiteY879" fmla="*/ 3726154 h 4958110"/>
              <a:gd name="connsiteX880" fmla="*/ 223072 w 4368212"/>
              <a:gd name="connsiteY880" fmla="*/ 3736243 h 4958110"/>
              <a:gd name="connsiteX881" fmla="*/ 186182 w 4368212"/>
              <a:gd name="connsiteY881" fmla="*/ 3757543 h 4958110"/>
              <a:gd name="connsiteX882" fmla="*/ 174854 w 4368212"/>
              <a:gd name="connsiteY882" fmla="*/ 3756239 h 4958110"/>
              <a:gd name="connsiteX883" fmla="*/ 164688 w 4368212"/>
              <a:gd name="connsiteY883" fmla="*/ 3744846 h 4958110"/>
              <a:gd name="connsiteX884" fmla="*/ 203894 w 4368212"/>
              <a:gd name="connsiteY884" fmla="*/ 3703378 h 4958110"/>
              <a:gd name="connsiteX885" fmla="*/ 933390 w 4368212"/>
              <a:gd name="connsiteY885" fmla="*/ 3698973 h 4958110"/>
              <a:gd name="connsiteX886" fmla="*/ 908773 w 4368212"/>
              <a:gd name="connsiteY886" fmla="*/ 3707737 h 4958110"/>
              <a:gd name="connsiteX887" fmla="*/ 914033 w 4368212"/>
              <a:gd name="connsiteY887" fmla="*/ 3717487 h 4958110"/>
              <a:gd name="connsiteX888" fmla="*/ 929418 w 4368212"/>
              <a:gd name="connsiteY888" fmla="*/ 3728340 h 4958110"/>
              <a:gd name="connsiteX889" fmla="*/ 930242 w 4368212"/>
              <a:gd name="connsiteY889" fmla="*/ 3725671 h 4958110"/>
              <a:gd name="connsiteX890" fmla="*/ 935183 w 4368212"/>
              <a:gd name="connsiteY890" fmla="*/ 3724120 h 4958110"/>
              <a:gd name="connsiteX891" fmla="*/ 932300 w 4368212"/>
              <a:gd name="connsiteY891" fmla="*/ 3712516 h 4958110"/>
              <a:gd name="connsiteX892" fmla="*/ 935001 w 4368212"/>
              <a:gd name="connsiteY892" fmla="*/ 3700715 h 4958110"/>
              <a:gd name="connsiteX893" fmla="*/ 986010 w 4368212"/>
              <a:gd name="connsiteY893" fmla="*/ 3682686 h 4958110"/>
              <a:gd name="connsiteX894" fmla="*/ 984747 w 4368212"/>
              <a:gd name="connsiteY894" fmla="*/ 3683575 h 4958110"/>
              <a:gd name="connsiteX895" fmla="*/ 986611 w 4368212"/>
              <a:gd name="connsiteY895" fmla="*/ 3710024 h 4958110"/>
              <a:gd name="connsiteX896" fmla="*/ 980744 w 4368212"/>
              <a:gd name="connsiteY896" fmla="*/ 3718133 h 4958110"/>
              <a:gd name="connsiteX897" fmla="*/ 984415 w 4368212"/>
              <a:gd name="connsiteY897" fmla="*/ 3720835 h 4958110"/>
              <a:gd name="connsiteX898" fmla="*/ 994688 w 4368212"/>
              <a:gd name="connsiteY898" fmla="*/ 3742575 h 4958110"/>
              <a:gd name="connsiteX899" fmla="*/ 1035889 w 4368212"/>
              <a:gd name="connsiteY899" fmla="*/ 3796780 h 4958110"/>
              <a:gd name="connsiteX900" fmla="*/ 1049455 w 4368212"/>
              <a:gd name="connsiteY900" fmla="*/ 3802281 h 4958110"/>
              <a:gd name="connsiteX901" fmla="*/ 1057554 w 4368212"/>
              <a:gd name="connsiteY901" fmla="*/ 3798536 h 4958110"/>
              <a:gd name="connsiteX902" fmla="*/ 1060502 w 4368212"/>
              <a:gd name="connsiteY902" fmla="*/ 3799342 h 4958110"/>
              <a:gd name="connsiteX903" fmla="*/ 1070765 w 4368212"/>
              <a:gd name="connsiteY903" fmla="*/ 3789663 h 4958110"/>
              <a:gd name="connsiteX904" fmla="*/ 1051869 w 4368212"/>
              <a:gd name="connsiteY904" fmla="*/ 3761804 h 4958110"/>
              <a:gd name="connsiteX905" fmla="*/ 1050158 w 4368212"/>
              <a:gd name="connsiteY905" fmla="*/ 3755698 h 4958110"/>
              <a:gd name="connsiteX906" fmla="*/ 1027088 w 4368212"/>
              <a:gd name="connsiteY906" fmla="*/ 3727595 h 4958110"/>
              <a:gd name="connsiteX907" fmla="*/ 1013331 w 4368212"/>
              <a:gd name="connsiteY907" fmla="*/ 3711478 h 4958110"/>
              <a:gd name="connsiteX908" fmla="*/ 1009855 w 4368212"/>
              <a:gd name="connsiteY908" fmla="*/ 3721443 h 4958110"/>
              <a:gd name="connsiteX909" fmla="*/ 1008861 w 4368212"/>
              <a:gd name="connsiteY909" fmla="*/ 3730073 h 4958110"/>
              <a:gd name="connsiteX910" fmla="*/ 1013213 w 4368212"/>
              <a:gd name="connsiteY910" fmla="*/ 3734947 h 4958110"/>
              <a:gd name="connsiteX911" fmla="*/ 1006874 w 4368212"/>
              <a:gd name="connsiteY911" fmla="*/ 3747335 h 4958110"/>
              <a:gd name="connsiteX912" fmla="*/ 994318 w 4368212"/>
              <a:gd name="connsiteY912" fmla="*/ 3728399 h 4958110"/>
              <a:gd name="connsiteX913" fmla="*/ 1005916 w 4368212"/>
              <a:gd name="connsiteY913" fmla="*/ 3702791 h 4958110"/>
              <a:gd name="connsiteX914" fmla="*/ 994961 w 4368212"/>
              <a:gd name="connsiteY914" fmla="*/ 3689957 h 4958110"/>
              <a:gd name="connsiteX915" fmla="*/ 787030 w 4368212"/>
              <a:gd name="connsiteY915" fmla="*/ 3673420 h 4958110"/>
              <a:gd name="connsiteX916" fmla="*/ 739392 w 4368212"/>
              <a:gd name="connsiteY916" fmla="*/ 3688376 h 4958110"/>
              <a:gd name="connsiteX917" fmla="*/ 737070 w 4368212"/>
              <a:gd name="connsiteY917" fmla="*/ 3708544 h 4958110"/>
              <a:gd name="connsiteX918" fmla="*/ 739830 w 4368212"/>
              <a:gd name="connsiteY918" fmla="*/ 3734408 h 4958110"/>
              <a:gd name="connsiteX919" fmla="*/ 729839 w 4368212"/>
              <a:gd name="connsiteY919" fmla="*/ 3738351 h 4958110"/>
              <a:gd name="connsiteX920" fmla="*/ 733164 w 4368212"/>
              <a:gd name="connsiteY920" fmla="*/ 3743159 h 4958110"/>
              <a:gd name="connsiteX921" fmla="*/ 740987 w 4368212"/>
              <a:gd name="connsiteY921" fmla="*/ 3770938 h 4958110"/>
              <a:gd name="connsiteX922" fmla="*/ 737721 w 4368212"/>
              <a:gd name="connsiteY922" fmla="*/ 3778991 h 4958110"/>
              <a:gd name="connsiteX923" fmla="*/ 724155 w 4368212"/>
              <a:gd name="connsiteY923" fmla="*/ 3773490 h 4958110"/>
              <a:gd name="connsiteX924" fmla="*/ 710336 w 4368212"/>
              <a:gd name="connsiteY924" fmla="*/ 3749137 h 4958110"/>
              <a:gd name="connsiteX925" fmla="*/ 710527 w 4368212"/>
              <a:gd name="connsiteY925" fmla="*/ 3745976 h 4958110"/>
              <a:gd name="connsiteX926" fmla="*/ 709767 w 4368212"/>
              <a:gd name="connsiteY926" fmla="*/ 3746275 h 4958110"/>
              <a:gd name="connsiteX927" fmla="*/ 708026 w 4368212"/>
              <a:gd name="connsiteY927" fmla="*/ 3761403 h 4958110"/>
              <a:gd name="connsiteX928" fmla="*/ 723141 w 4368212"/>
              <a:gd name="connsiteY928" fmla="*/ 3829564 h 4958110"/>
              <a:gd name="connsiteX929" fmla="*/ 740716 w 4368212"/>
              <a:gd name="connsiteY929" fmla="*/ 3826476 h 4958110"/>
              <a:gd name="connsiteX930" fmla="*/ 819877 w 4368212"/>
              <a:gd name="connsiteY930" fmla="*/ 3886680 h 4958110"/>
              <a:gd name="connsiteX931" fmla="*/ 851844 w 4368212"/>
              <a:gd name="connsiteY931" fmla="*/ 4007872 h 4958110"/>
              <a:gd name="connsiteX932" fmla="*/ 1016990 w 4368212"/>
              <a:gd name="connsiteY932" fmla="*/ 4118846 h 4958110"/>
              <a:gd name="connsiteX933" fmla="*/ 1016409 w 4368212"/>
              <a:gd name="connsiteY933" fmla="*/ 4123891 h 4958110"/>
              <a:gd name="connsiteX934" fmla="*/ 1050397 w 4368212"/>
              <a:gd name="connsiteY934" fmla="*/ 4127803 h 4958110"/>
              <a:gd name="connsiteX935" fmla="*/ 1077903 w 4368212"/>
              <a:gd name="connsiteY935" fmla="*/ 4144379 h 4958110"/>
              <a:gd name="connsiteX936" fmla="*/ 1131017 w 4368212"/>
              <a:gd name="connsiteY936" fmla="*/ 4162307 h 4958110"/>
              <a:gd name="connsiteX937" fmla="*/ 1131337 w 4368212"/>
              <a:gd name="connsiteY937" fmla="*/ 4159533 h 4958110"/>
              <a:gd name="connsiteX938" fmla="*/ 1136182 w 4368212"/>
              <a:gd name="connsiteY938" fmla="*/ 4160091 h 4958110"/>
              <a:gd name="connsiteX939" fmla="*/ 1135366 w 4368212"/>
              <a:gd name="connsiteY939" fmla="*/ 4167174 h 4958110"/>
              <a:gd name="connsiteX940" fmla="*/ 1136130 w 4368212"/>
              <a:gd name="connsiteY940" fmla="*/ 4168325 h 4958110"/>
              <a:gd name="connsiteX941" fmla="*/ 1148294 w 4368212"/>
              <a:gd name="connsiteY941" fmla="*/ 4174834 h 4958110"/>
              <a:gd name="connsiteX942" fmla="*/ 1198112 w 4368212"/>
              <a:gd name="connsiteY942" fmla="*/ 4178333 h 4958110"/>
              <a:gd name="connsiteX943" fmla="*/ 1213899 w 4368212"/>
              <a:gd name="connsiteY943" fmla="*/ 4177223 h 4958110"/>
              <a:gd name="connsiteX944" fmla="*/ 1213243 w 4368212"/>
              <a:gd name="connsiteY944" fmla="*/ 4173334 h 4958110"/>
              <a:gd name="connsiteX945" fmla="*/ 1272525 w 4368212"/>
              <a:gd name="connsiteY945" fmla="*/ 4127688 h 4958110"/>
              <a:gd name="connsiteX946" fmla="*/ 1274015 w 4368212"/>
              <a:gd name="connsiteY946" fmla="*/ 4114742 h 4958110"/>
              <a:gd name="connsiteX947" fmla="*/ 1264317 w 4368212"/>
              <a:gd name="connsiteY947" fmla="*/ 4113626 h 4958110"/>
              <a:gd name="connsiteX948" fmla="*/ 1263323 w 4368212"/>
              <a:gd name="connsiteY948" fmla="*/ 4122259 h 4958110"/>
              <a:gd name="connsiteX949" fmla="*/ 1254623 w 4368212"/>
              <a:gd name="connsiteY949" fmla="*/ 4112510 h 4958110"/>
              <a:gd name="connsiteX950" fmla="*/ 1257106 w 4368212"/>
              <a:gd name="connsiteY950" fmla="*/ 4090934 h 4958110"/>
              <a:gd name="connsiteX951" fmla="*/ 1268097 w 4368212"/>
              <a:gd name="connsiteY951" fmla="*/ 4079313 h 4958110"/>
              <a:gd name="connsiteX952" fmla="*/ 1244791 w 4368212"/>
              <a:gd name="connsiteY952" fmla="*/ 4073661 h 4958110"/>
              <a:gd name="connsiteX953" fmla="*/ 1238654 w 4368212"/>
              <a:gd name="connsiteY953" fmla="*/ 4068484 h 4958110"/>
              <a:gd name="connsiteX954" fmla="*/ 1238191 w 4368212"/>
              <a:gd name="connsiteY954" fmla="*/ 4071272 h 4958110"/>
              <a:gd name="connsiteX955" fmla="*/ 1211000 w 4368212"/>
              <a:gd name="connsiteY955" fmla="*/ 4107489 h 4958110"/>
              <a:gd name="connsiteX956" fmla="*/ 1206150 w 4368212"/>
              <a:gd name="connsiteY956" fmla="*/ 4106931 h 4958110"/>
              <a:gd name="connsiteX957" fmla="*/ 1187756 w 4368212"/>
              <a:gd name="connsiteY957" fmla="*/ 4096070 h 4958110"/>
              <a:gd name="connsiteX958" fmla="*/ 1177065 w 4368212"/>
              <a:gd name="connsiteY958" fmla="*/ 4103583 h 4958110"/>
              <a:gd name="connsiteX959" fmla="*/ 1172221 w 4368212"/>
              <a:gd name="connsiteY959" fmla="*/ 4103025 h 4958110"/>
              <a:gd name="connsiteX960" fmla="*/ 1173213 w 4368212"/>
              <a:gd name="connsiteY960" fmla="*/ 4094396 h 4958110"/>
              <a:gd name="connsiteX961" fmla="*/ 1173810 w 4368212"/>
              <a:gd name="connsiteY961" fmla="*/ 4093573 h 4958110"/>
              <a:gd name="connsiteX962" fmla="*/ 1159531 w 4368212"/>
              <a:gd name="connsiteY962" fmla="*/ 4092404 h 4958110"/>
              <a:gd name="connsiteX963" fmla="*/ 1146704 w 4368212"/>
              <a:gd name="connsiteY963" fmla="*/ 4094819 h 4958110"/>
              <a:gd name="connsiteX964" fmla="*/ 1134771 w 4368212"/>
              <a:gd name="connsiteY964" fmla="*/ 4085292 h 4958110"/>
              <a:gd name="connsiteX965" fmla="*/ 1134864 w 4368212"/>
              <a:gd name="connsiteY965" fmla="*/ 4085062 h 4958110"/>
              <a:gd name="connsiteX966" fmla="*/ 1119891 w 4368212"/>
              <a:gd name="connsiteY966" fmla="*/ 4088259 h 4958110"/>
              <a:gd name="connsiteX967" fmla="*/ 1117531 w 4368212"/>
              <a:gd name="connsiteY967" fmla="*/ 4066126 h 4958110"/>
              <a:gd name="connsiteX968" fmla="*/ 1133301 w 4368212"/>
              <a:gd name="connsiteY968" fmla="*/ 3971753 h 4958110"/>
              <a:gd name="connsiteX969" fmla="*/ 1123608 w 4368212"/>
              <a:gd name="connsiteY969" fmla="*/ 3970637 h 4958110"/>
              <a:gd name="connsiteX970" fmla="*/ 1125974 w 4368212"/>
              <a:gd name="connsiteY970" fmla="*/ 3992771 h 4958110"/>
              <a:gd name="connsiteX971" fmla="*/ 1098257 w 4368212"/>
              <a:gd name="connsiteY971" fmla="*/ 4020186 h 4958110"/>
              <a:gd name="connsiteX972" fmla="*/ 1102112 w 4368212"/>
              <a:gd name="connsiteY972" fmla="*/ 4029373 h 4958110"/>
              <a:gd name="connsiteX973" fmla="*/ 1100622 w 4368212"/>
              <a:gd name="connsiteY973" fmla="*/ 4042318 h 4958110"/>
              <a:gd name="connsiteX974" fmla="*/ 1093288 w 4368212"/>
              <a:gd name="connsiteY974" fmla="*/ 4041474 h 4958110"/>
              <a:gd name="connsiteX975" fmla="*/ 1093192 w 4368212"/>
              <a:gd name="connsiteY975" fmla="*/ 4044996 h 4958110"/>
              <a:gd name="connsiteX976" fmla="*/ 1075190 w 4368212"/>
              <a:gd name="connsiteY976" fmla="*/ 4049912 h 4958110"/>
              <a:gd name="connsiteX977" fmla="*/ 1074399 w 4368212"/>
              <a:gd name="connsiteY977" fmla="*/ 4056792 h 4958110"/>
              <a:gd name="connsiteX978" fmla="*/ 1069549 w 4368212"/>
              <a:gd name="connsiteY978" fmla="*/ 4056234 h 4958110"/>
              <a:gd name="connsiteX979" fmla="*/ 1065657 w 4368212"/>
              <a:gd name="connsiteY979" fmla="*/ 4050362 h 4958110"/>
              <a:gd name="connsiteX980" fmla="*/ 1059535 w 4368212"/>
              <a:gd name="connsiteY980" fmla="*/ 4050098 h 4958110"/>
              <a:gd name="connsiteX981" fmla="*/ 1044710 w 4368212"/>
              <a:gd name="connsiteY981" fmla="*/ 4034713 h 4958110"/>
              <a:gd name="connsiteX982" fmla="*/ 1034664 w 4368212"/>
              <a:gd name="connsiteY982" fmla="*/ 4040011 h 4958110"/>
              <a:gd name="connsiteX983" fmla="*/ 1028107 w 4368212"/>
              <a:gd name="connsiteY983" fmla="*/ 4039957 h 4958110"/>
              <a:gd name="connsiteX984" fmla="*/ 1026920 w 4368212"/>
              <a:gd name="connsiteY984" fmla="*/ 4042579 h 4958110"/>
              <a:gd name="connsiteX985" fmla="*/ 1017226 w 4368212"/>
              <a:gd name="connsiteY985" fmla="*/ 4041464 h 4958110"/>
              <a:gd name="connsiteX986" fmla="*/ 1018040 w 4368212"/>
              <a:gd name="connsiteY986" fmla="*/ 4039871 h 4958110"/>
              <a:gd name="connsiteX987" fmla="*/ 1011054 w 4368212"/>
              <a:gd name="connsiteY987" fmla="*/ 4039812 h 4958110"/>
              <a:gd name="connsiteX988" fmla="*/ 969097 w 4368212"/>
              <a:gd name="connsiteY988" fmla="*/ 4013426 h 4958110"/>
              <a:gd name="connsiteX989" fmla="*/ 962947 w 4368212"/>
              <a:gd name="connsiteY989" fmla="*/ 4015617 h 4958110"/>
              <a:gd name="connsiteX990" fmla="*/ 949753 w 4368212"/>
              <a:gd name="connsiteY990" fmla="*/ 3996209 h 4958110"/>
              <a:gd name="connsiteX991" fmla="*/ 939079 w 4368212"/>
              <a:gd name="connsiteY991" fmla="*/ 3996565 h 4958110"/>
              <a:gd name="connsiteX992" fmla="*/ 919227 w 4368212"/>
              <a:gd name="connsiteY992" fmla="*/ 3941644 h 4958110"/>
              <a:gd name="connsiteX993" fmla="*/ 841852 w 4368212"/>
              <a:gd name="connsiteY993" fmla="*/ 3872771 h 4958110"/>
              <a:gd name="connsiteX994" fmla="*/ 814724 w 4368212"/>
              <a:gd name="connsiteY994" fmla="*/ 3861771 h 4958110"/>
              <a:gd name="connsiteX995" fmla="*/ 802443 w 4368212"/>
              <a:gd name="connsiteY995" fmla="*/ 3836870 h 4958110"/>
              <a:gd name="connsiteX996" fmla="*/ 798973 w 4368212"/>
              <a:gd name="connsiteY996" fmla="*/ 3818975 h 4958110"/>
              <a:gd name="connsiteX997" fmla="*/ 798520 w 4368212"/>
              <a:gd name="connsiteY997" fmla="*/ 3822912 h 4958110"/>
              <a:gd name="connsiteX998" fmla="*/ 792853 w 4368212"/>
              <a:gd name="connsiteY998" fmla="*/ 3822260 h 4958110"/>
              <a:gd name="connsiteX999" fmla="*/ 794014 w 4368212"/>
              <a:gd name="connsiteY999" fmla="*/ 3812176 h 4958110"/>
              <a:gd name="connsiteX1000" fmla="*/ 797642 w 4368212"/>
              <a:gd name="connsiteY1000" fmla="*/ 3812593 h 4958110"/>
              <a:gd name="connsiteX1001" fmla="*/ 787931 w 4368212"/>
              <a:gd name="connsiteY1001" fmla="*/ 3802865 h 4958110"/>
              <a:gd name="connsiteX1002" fmla="*/ 783311 w 4368212"/>
              <a:gd name="connsiteY1002" fmla="*/ 3783415 h 4958110"/>
              <a:gd name="connsiteX1003" fmla="*/ 787834 w 4368212"/>
              <a:gd name="connsiteY1003" fmla="*/ 3785250 h 4958110"/>
              <a:gd name="connsiteX1004" fmla="*/ 842975 w 4368212"/>
              <a:gd name="connsiteY1004" fmla="*/ 3831045 h 4958110"/>
              <a:gd name="connsiteX1005" fmla="*/ 855286 w 4368212"/>
              <a:gd name="connsiteY1005" fmla="*/ 3826664 h 4958110"/>
              <a:gd name="connsiteX1006" fmla="*/ 856918 w 4368212"/>
              <a:gd name="connsiteY1006" fmla="*/ 3822637 h 4958110"/>
              <a:gd name="connsiteX1007" fmla="*/ 846617 w 4368212"/>
              <a:gd name="connsiteY1007" fmla="*/ 3809086 h 4958110"/>
              <a:gd name="connsiteX1008" fmla="*/ 848249 w 4368212"/>
              <a:gd name="connsiteY1008" fmla="*/ 3805060 h 4958110"/>
              <a:gd name="connsiteX1009" fmla="*/ 880652 w 4368212"/>
              <a:gd name="connsiteY1009" fmla="*/ 3790075 h 4958110"/>
              <a:gd name="connsiteX1010" fmla="*/ 882283 w 4368212"/>
              <a:gd name="connsiteY1010" fmla="*/ 3786052 h 4958110"/>
              <a:gd name="connsiteX1011" fmla="*/ 901794 w 4368212"/>
              <a:gd name="connsiteY1011" fmla="*/ 3793963 h 4958110"/>
              <a:gd name="connsiteX1012" fmla="*/ 896112 w 4368212"/>
              <a:gd name="connsiteY1012" fmla="*/ 3772835 h 4958110"/>
              <a:gd name="connsiteX1013" fmla="*/ 903069 w 4368212"/>
              <a:gd name="connsiteY1013" fmla="*/ 3769720 h 4958110"/>
              <a:gd name="connsiteX1014" fmla="*/ 893709 w 4368212"/>
              <a:gd name="connsiteY1014" fmla="*/ 3757876 h 4958110"/>
              <a:gd name="connsiteX1015" fmla="*/ 893232 w 4368212"/>
              <a:gd name="connsiteY1015" fmla="*/ 3757175 h 4958110"/>
              <a:gd name="connsiteX1016" fmla="*/ 886525 w 4368212"/>
              <a:gd name="connsiteY1016" fmla="*/ 3756403 h 4958110"/>
              <a:gd name="connsiteX1017" fmla="*/ 887421 w 4368212"/>
              <a:gd name="connsiteY1017" fmla="*/ 3748622 h 4958110"/>
              <a:gd name="connsiteX1018" fmla="*/ 880519 w 4368212"/>
              <a:gd name="connsiteY1018" fmla="*/ 3738466 h 4958110"/>
              <a:gd name="connsiteX1019" fmla="*/ 868588 w 4368212"/>
              <a:gd name="connsiteY1019" fmla="*/ 3728939 h 4958110"/>
              <a:gd name="connsiteX1020" fmla="*/ 841560 w 4368212"/>
              <a:gd name="connsiteY1020" fmla="*/ 3678725 h 4958110"/>
              <a:gd name="connsiteX1021" fmla="*/ 841243 w 4368212"/>
              <a:gd name="connsiteY1021" fmla="*/ 3677454 h 4958110"/>
              <a:gd name="connsiteX1022" fmla="*/ 812449 w 4368212"/>
              <a:gd name="connsiteY1022" fmla="*/ 3701891 h 4958110"/>
              <a:gd name="connsiteX1023" fmla="*/ 806783 w 4368212"/>
              <a:gd name="connsiteY1023" fmla="*/ 3701239 h 4958110"/>
              <a:gd name="connsiteX1024" fmla="*/ 787030 w 4368212"/>
              <a:gd name="connsiteY1024" fmla="*/ 3673420 h 4958110"/>
              <a:gd name="connsiteX1025" fmla="*/ 725300 w 4368212"/>
              <a:gd name="connsiteY1025" fmla="*/ 3661208 h 4958110"/>
              <a:gd name="connsiteX1026" fmla="*/ 701922 w 4368212"/>
              <a:gd name="connsiteY1026" fmla="*/ 3714716 h 4958110"/>
              <a:gd name="connsiteX1027" fmla="*/ 699600 w 4368212"/>
              <a:gd name="connsiteY1027" fmla="*/ 3734888 h 4958110"/>
              <a:gd name="connsiteX1028" fmla="*/ 710927 w 4368212"/>
              <a:gd name="connsiteY1028" fmla="*/ 3736192 h 4958110"/>
              <a:gd name="connsiteX1029" fmla="*/ 711167 w 4368212"/>
              <a:gd name="connsiteY1029" fmla="*/ 3735338 h 4958110"/>
              <a:gd name="connsiteX1030" fmla="*/ 711714 w 4368212"/>
              <a:gd name="connsiteY1030" fmla="*/ 3726259 h 4958110"/>
              <a:gd name="connsiteX1031" fmla="*/ 713512 w 4368212"/>
              <a:gd name="connsiteY1031" fmla="*/ 3726988 h 4958110"/>
              <a:gd name="connsiteX1032" fmla="*/ 720657 w 4368212"/>
              <a:gd name="connsiteY1032" fmla="*/ 3701548 h 4958110"/>
              <a:gd name="connsiteX1033" fmla="*/ 467502 w 4368212"/>
              <a:gd name="connsiteY1033" fmla="*/ 3657081 h 4958110"/>
              <a:gd name="connsiteX1034" fmla="*/ 465760 w 4368212"/>
              <a:gd name="connsiteY1034" fmla="*/ 3672209 h 4958110"/>
              <a:gd name="connsiteX1035" fmla="*/ 477088 w 4368212"/>
              <a:gd name="connsiteY1035" fmla="*/ 3673513 h 4958110"/>
              <a:gd name="connsiteX1036" fmla="*/ 478829 w 4368212"/>
              <a:gd name="connsiteY1036" fmla="*/ 3658385 h 4958110"/>
              <a:gd name="connsiteX1037" fmla="*/ 2627846 w 4368212"/>
              <a:gd name="connsiteY1037" fmla="*/ 3656122 h 4958110"/>
              <a:gd name="connsiteX1038" fmla="*/ 2616214 w 4368212"/>
              <a:gd name="connsiteY1038" fmla="*/ 3656925 h 4958110"/>
              <a:gd name="connsiteX1039" fmla="*/ 2595691 w 4368212"/>
              <a:gd name="connsiteY1039" fmla="*/ 3667012 h 4958110"/>
              <a:gd name="connsiteX1040" fmla="*/ 2580881 w 4368212"/>
              <a:gd name="connsiteY1040" fmla="*/ 3695959 h 4958110"/>
              <a:gd name="connsiteX1041" fmla="*/ 2584801 w 4368212"/>
              <a:gd name="connsiteY1041" fmla="*/ 3711739 h 4958110"/>
              <a:gd name="connsiteX1042" fmla="*/ 2549657 w 4368212"/>
              <a:gd name="connsiteY1042" fmla="*/ 3717916 h 4958110"/>
              <a:gd name="connsiteX1043" fmla="*/ 2545732 w 4368212"/>
              <a:gd name="connsiteY1043" fmla="*/ 3702136 h 4958110"/>
              <a:gd name="connsiteX1044" fmla="*/ 2533824 w 4368212"/>
              <a:gd name="connsiteY1044" fmla="*/ 3705871 h 4958110"/>
              <a:gd name="connsiteX1045" fmla="*/ 2516830 w 4368212"/>
              <a:gd name="connsiteY1045" fmla="*/ 3703915 h 4958110"/>
              <a:gd name="connsiteX1046" fmla="*/ 2508847 w 4368212"/>
              <a:gd name="connsiteY1046" fmla="*/ 3723436 h 4958110"/>
              <a:gd name="connsiteX1047" fmla="*/ 2504784 w 4368212"/>
              <a:gd name="connsiteY1047" fmla="*/ 3758732 h 4958110"/>
              <a:gd name="connsiteX1048" fmla="*/ 2510446 w 4368212"/>
              <a:gd name="connsiteY1048" fmla="*/ 3759383 h 4958110"/>
              <a:gd name="connsiteX1049" fmla="*/ 2529761 w 4368212"/>
              <a:gd name="connsiteY1049" fmla="*/ 3741172 h 4958110"/>
              <a:gd name="connsiteX1050" fmla="*/ 2541089 w 4368212"/>
              <a:gd name="connsiteY1050" fmla="*/ 3742476 h 4958110"/>
              <a:gd name="connsiteX1051" fmla="*/ 2539928 w 4368212"/>
              <a:gd name="connsiteY1051" fmla="*/ 3752560 h 4958110"/>
              <a:gd name="connsiteX1052" fmla="*/ 2551255 w 4368212"/>
              <a:gd name="connsiteY1052" fmla="*/ 3753863 h 4958110"/>
              <a:gd name="connsiteX1053" fmla="*/ 2571152 w 4368212"/>
              <a:gd name="connsiteY1053" fmla="*/ 3730608 h 4958110"/>
              <a:gd name="connsiteX1054" fmla="*/ 2579641 w 4368212"/>
              <a:gd name="connsiteY1054" fmla="*/ 3740116 h 4958110"/>
              <a:gd name="connsiteX1055" fmla="*/ 2600483 w 4368212"/>
              <a:gd name="connsiteY1055" fmla="*/ 3711600 h 4958110"/>
              <a:gd name="connsiteX1056" fmla="*/ 395024 w 4368212"/>
              <a:gd name="connsiteY1056" fmla="*/ 3638522 h 4958110"/>
              <a:gd name="connsiteX1057" fmla="*/ 373387 w 4368212"/>
              <a:gd name="connsiteY1057" fmla="*/ 3676901 h 4958110"/>
              <a:gd name="connsiteX1058" fmla="*/ 374991 w 4368212"/>
              <a:gd name="connsiteY1058" fmla="*/ 3712854 h 4958110"/>
              <a:gd name="connsiteX1059" fmla="*/ 386319 w 4368212"/>
              <a:gd name="connsiteY1059" fmla="*/ 3714158 h 4958110"/>
              <a:gd name="connsiteX1060" fmla="*/ 392123 w 4368212"/>
              <a:gd name="connsiteY1060" fmla="*/ 3663735 h 4958110"/>
              <a:gd name="connsiteX1061" fmla="*/ 400685 w 4368212"/>
              <a:gd name="connsiteY1061" fmla="*/ 3639174 h 4958110"/>
              <a:gd name="connsiteX1062" fmla="*/ 878997 w 4368212"/>
              <a:gd name="connsiteY1062" fmla="*/ 3625357 h 4958110"/>
              <a:gd name="connsiteX1063" fmla="*/ 883516 w 4368212"/>
              <a:gd name="connsiteY1063" fmla="*/ 3627189 h 4958110"/>
              <a:gd name="connsiteX1064" fmla="*/ 897967 w 4368212"/>
              <a:gd name="connsiteY1064" fmla="*/ 3656485 h 4958110"/>
              <a:gd name="connsiteX1065" fmla="*/ 894703 w 4368212"/>
              <a:gd name="connsiteY1065" fmla="*/ 3664535 h 4958110"/>
              <a:gd name="connsiteX1066" fmla="*/ 890180 w 4368212"/>
              <a:gd name="connsiteY1066" fmla="*/ 3662700 h 4958110"/>
              <a:gd name="connsiteX1067" fmla="*/ 878997 w 4368212"/>
              <a:gd name="connsiteY1067" fmla="*/ 3625357 h 4958110"/>
              <a:gd name="connsiteX1068" fmla="*/ 3275501 w 4368212"/>
              <a:gd name="connsiteY1068" fmla="*/ 3623696 h 4958110"/>
              <a:gd name="connsiteX1069" fmla="*/ 3230762 w 4368212"/>
              <a:gd name="connsiteY1069" fmla="*/ 3671012 h 4958110"/>
              <a:gd name="connsiteX1070" fmla="*/ 3227782 w 4368212"/>
              <a:gd name="connsiteY1070" fmla="*/ 3696904 h 4958110"/>
              <a:gd name="connsiteX1071" fmla="*/ 3232631 w 4368212"/>
              <a:gd name="connsiteY1071" fmla="*/ 3697462 h 4958110"/>
              <a:gd name="connsiteX1072" fmla="*/ 3290044 w 4368212"/>
              <a:gd name="connsiteY1072" fmla="*/ 3625370 h 4958110"/>
              <a:gd name="connsiteX1073" fmla="*/ 3231877 w 4368212"/>
              <a:gd name="connsiteY1073" fmla="*/ 3618675 h 4958110"/>
              <a:gd name="connsiteX1074" fmla="*/ 3221186 w 4368212"/>
              <a:gd name="connsiteY1074" fmla="*/ 3626187 h 4958110"/>
              <a:gd name="connsiteX1075" fmla="*/ 3220689 w 4368212"/>
              <a:gd name="connsiteY1075" fmla="*/ 3630505 h 4958110"/>
              <a:gd name="connsiteX1076" fmla="*/ 3231380 w 4368212"/>
              <a:gd name="connsiteY1076" fmla="*/ 3622991 h 4958110"/>
              <a:gd name="connsiteX1077" fmla="*/ 951961 w 4368212"/>
              <a:gd name="connsiteY1077" fmla="*/ 3575265 h 4958110"/>
              <a:gd name="connsiteX1078" fmla="*/ 947065 w 4368212"/>
              <a:gd name="connsiteY1078" fmla="*/ 3587342 h 4958110"/>
              <a:gd name="connsiteX1079" fmla="*/ 956107 w 4368212"/>
              <a:gd name="connsiteY1079" fmla="*/ 3591008 h 4958110"/>
              <a:gd name="connsiteX1080" fmla="*/ 957740 w 4368212"/>
              <a:gd name="connsiteY1080" fmla="*/ 3586982 h 4958110"/>
              <a:gd name="connsiteX1081" fmla="*/ 951961 w 4368212"/>
              <a:gd name="connsiteY1081" fmla="*/ 3575265 h 4958110"/>
              <a:gd name="connsiteX1082" fmla="*/ 2655675 w 4368212"/>
              <a:gd name="connsiteY1082" fmla="*/ 3567746 h 4958110"/>
              <a:gd name="connsiteX1083" fmla="*/ 2644626 w 4368212"/>
              <a:gd name="connsiteY1083" fmla="*/ 3582016 h 4958110"/>
              <a:gd name="connsiteX1084" fmla="*/ 2633200 w 4368212"/>
              <a:gd name="connsiteY1084" fmla="*/ 3610191 h 4958110"/>
              <a:gd name="connsiteX1085" fmla="*/ 2637719 w 4368212"/>
              <a:gd name="connsiteY1085" fmla="*/ 3612024 h 4958110"/>
              <a:gd name="connsiteX1086" fmla="*/ 2643788 w 4368212"/>
              <a:gd name="connsiteY1086" fmla="*/ 3612075 h 4958110"/>
              <a:gd name="connsiteX1087" fmla="*/ 2656540 w 4368212"/>
              <a:gd name="connsiteY1087" fmla="*/ 3587155 h 4958110"/>
              <a:gd name="connsiteX1088" fmla="*/ 2671514 w 4368212"/>
              <a:gd name="connsiteY1088" fmla="*/ 3575469 h 4958110"/>
              <a:gd name="connsiteX1089" fmla="*/ 2672778 w 4368212"/>
              <a:gd name="connsiteY1089" fmla="*/ 3573129 h 4958110"/>
              <a:gd name="connsiteX1090" fmla="*/ 2669241 w 4368212"/>
              <a:gd name="connsiteY1090" fmla="*/ 3573247 h 4958110"/>
              <a:gd name="connsiteX1091" fmla="*/ 1759424 w 4368212"/>
              <a:gd name="connsiteY1091" fmla="*/ 3567247 h 4958110"/>
              <a:gd name="connsiteX1092" fmla="*/ 1749607 w 4368212"/>
              <a:gd name="connsiteY1092" fmla="*/ 3588524 h 4958110"/>
              <a:gd name="connsiteX1093" fmla="*/ 1724301 w 4368212"/>
              <a:gd name="connsiteY1093" fmla="*/ 3623058 h 4958110"/>
              <a:gd name="connsiteX1094" fmla="*/ 1746049 w 4368212"/>
              <a:gd name="connsiteY1094" fmla="*/ 3623074 h 4958110"/>
              <a:gd name="connsiteX1095" fmla="*/ 1748988 w 4368212"/>
              <a:gd name="connsiteY1095" fmla="*/ 3621096 h 4958110"/>
              <a:gd name="connsiteX1096" fmla="*/ 1763274 w 4368212"/>
              <a:gd name="connsiteY1096" fmla="*/ 3576435 h 4958110"/>
              <a:gd name="connsiteX1097" fmla="*/ 1764268 w 4368212"/>
              <a:gd name="connsiteY1097" fmla="*/ 3567805 h 4958110"/>
              <a:gd name="connsiteX1098" fmla="*/ 1043761 w 4368212"/>
              <a:gd name="connsiteY1098" fmla="*/ 3560931 h 4958110"/>
              <a:gd name="connsiteX1099" fmla="*/ 1046783 w 4368212"/>
              <a:gd name="connsiteY1099" fmla="*/ 3562157 h 4958110"/>
              <a:gd name="connsiteX1100" fmla="*/ 1046764 w 4368212"/>
              <a:gd name="connsiteY1100" fmla="*/ 3561880 h 4958110"/>
              <a:gd name="connsiteX1101" fmla="*/ 3238830 w 4368212"/>
              <a:gd name="connsiteY1101" fmla="*/ 3558265 h 4958110"/>
              <a:gd name="connsiteX1102" fmla="*/ 3228139 w 4368212"/>
              <a:gd name="connsiteY1102" fmla="*/ 3565778 h 4958110"/>
              <a:gd name="connsiteX1103" fmla="*/ 3227145 w 4368212"/>
              <a:gd name="connsiteY1103" fmla="*/ 3574408 h 4958110"/>
              <a:gd name="connsiteX1104" fmla="*/ 3237837 w 4368212"/>
              <a:gd name="connsiteY1104" fmla="*/ 3566896 h 4958110"/>
              <a:gd name="connsiteX1105" fmla="*/ 485932 w 4368212"/>
              <a:gd name="connsiteY1105" fmla="*/ 3546796 h 4958110"/>
              <a:gd name="connsiteX1106" fmla="*/ 485351 w 4368212"/>
              <a:gd name="connsiteY1106" fmla="*/ 3551841 h 4958110"/>
              <a:gd name="connsiteX1107" fmla="*/ 488695 w 4368212"/>
              <a:gd name="connsiteY1107" fmla="*/ 3572665 h 4958110"/>
              <a:gd name="connsiteX1108" fmla="*/ 476207 w 4368212"/>
              <a:gd name="connsiteY1108" fmla="*/ 3581446 h 4958110"/>
              <a:gd name="connsiteX1109" fmla="*/ 470404 w 4368212"/>
              <a:gd name="connsiteY1109" fmla="*/ 3631870 h 4958110"/>
              <a:gd name="connsiteX1110" fmla="*/ 476064 w 4368212"/>
              <a:gd name="connsiteY1110" fmla="*/ 3632521 h 4958110"/>
              <a:gd name="connsiteX1111" fmla="*/ 518178 w 4368212"/>
              <a:gd name="connsiteY1111" fmla="*/ 3565836 h 4958110"/>
              <a:gd name="connsiteX1112" fmla="*/ 519920 w 4368212"/>
              <a:gd name="connsiteY1112" fmla="*/ 3550708 h 4958110"/>
              <a:gd name="connsiteX1113" fmla="*/ 514253 w 4368212"/>
              <a:gd name="connsiteY1113" fmla="*/ 3550057 h 4958110"/>
              <a:gd name="connsiteX1114" fmla="*/ 502345 w 4368212"/>
              <a:gd name="connsiteY1114" fmla="*/ 3553797 h 4958110"/>
              <a:gd name="connsiteX1115" fmla="*/ 485932 w 4368212"/>
              <a:gd name="connsiteY1115" fmla="*/ 3546796 h 4958110"/>
              <a:gd name="connsiteX1116" fmla="*/ 928471 w 4368212"/>
              <a:gd name="connsiteY1116" fmla="*/ 3542305 h 4958110"/>
              <a:gd name="connsiteX1117" fmla="*/ 925207 w 4368212"/>
              <a:gd name="connsiteY1117" fmla="*/ 3550355 h 4958110"/>
              <a:gd name="connsiteX1118" fmla="*/ 937514 w 4368212"/>
              <a:gd name="connsiteY1118" fmla="*/ 3545971 h 4958110"/>
              <a:gd name="connsiteX1119" fmla="*/ 1095052 w 4368212"/>
              <a:gd name="connsiteY1119" fmla="*/ 3539526 h 4958110"/>
              <a:gd name="connsiteX1120" fmla="*/ 1095275 w 4368212"/>
              <a:gd name="connsiteY1120" fmla="*/ 3543203 h 4958110"/>
              <a:gd name="connsiteX1121" fmla="*/ 1097132 w 4368212"/>
              <a:gd name="connsiteY1121" fmla="*/ 3541163 h 4958110"/>
              <a:gd name="connsiteX1122" fmla="*/ 1122873 w 4368212"/>
              <a:gd name="connsiteY1122" fmla="*/ 3498363 h 4958110"/>
              <a:gd name="connsiteX1123" fmla="*/ 1124315 w 4368212"/>
              <a:gd name="connsiteY1123" fmla="*/ 3503835 h 4958110"/>
              <a:gd name="connsiteX1124" fmla="*/ 1126678 w 4368212"/>
              <a:gd name="connsiteY1124" fmla="*/ 3504107 h 4958110"/>
              <a:gd name="connsiteX1125" fmla="*/ 1124105 w 4368212"/>
              <a:gd name="connsiteY1125" fmla="*/ 3498887 h 4958110"/>
              <a:gd name="connsiteX1126" fmla="*/ 1071933 w 4368212"/>
              <a:gd name="connsiteY1126" fmla="*/ 3472556 h 4958110"/>
              <a:gd name="connsiteX1127" fmla="*/ 1071458 w 4368212"/>
              <a:gd name="connsiteY1127" fmla="*/ 3485531 h 4958110"/>
              <a:gd name="connsiteX1128" fmla="*/ 1071959 w 4368212"/>
              <a:gd name="connsiteY1128" fmla="*/ 3486092 h 4958110"/>
              <a:gd name="connsiteX1129" fmla="*/ 1071411 w 4368212"/>
              <a:gd name="connsiteY1129" fmla="*/ 3486820 h 4958110"/>
              <a:gd name="connsiteX1130" fmla="*/ 1070953 w 4368212"/>
              <a:gd name="connsiteY1130" fmla="*/ 3499309 h 4958110"/>
              <a:gd name="connsiteX1131" fmla="*/ 1079936 w 4368212"/>
              <a:gd name="connsiteY1131" fmla="*/ 3519356 h 4958110"/>
              <a:gd name="connsiteX1132" fmla="*/ 1084058 w 4368212"/>
              <a:gd name="connsiteY1132" fmla="*/ 3519003 h 4958110"/>
              <a:gd name="connsiteX1133" fmla="*/ 1090952 w 4368212"/>
              <a:gd name="connsiteY1133" fmla="*/ 3511714 h 4958110"/>
              <a:gd name="connsiteX1134" fmla="*/ 1091395 w 4368212"/>
              <a:gd name="connsiteY1134" fmla="*/ 3507862 h 4958110"/>
              <a:gd name="connsiteX1135" fmla="*/ 1037101 w 4368212"/>
              <a:gd name="connsiteY1135" fmla="*/ 3469179 h 4958110"/>
              <a:gd name="connsiteX1136" fmla="*/ 1038477 w 4368212"/>
              <a:gd name="connsiteY1136" fmla="*/ 3471966 h 4958110"/>
              <a:gd name="connsiteX1137" fmla="*/ 1038641 w 4368212"/>
              <a:gd name="connsiteY1137" fmla="*/ 3470537 h 4958110"/>
              <a:gd name="connsiteX1138" fmla="*/ 1041168 w 4368212"/>
              <a:gd name="connsiteY1138" fmla="*/ 3470828 h 4958110"/>
              <a:gd name="connsiteX1139" fmla="*/ 1101528 w 4368212"/>
              <a:gd name="connsiteY1139" fmla="*/ 3453117 h 4958110"/>
              <a:gd name="connsiteX1140" fmla="*/ 1102788 w 4368212"/>
              <a:gd name="connsiteY1140" fmla="*/ 3463001 h 4958110"/>
              <a:gd name="connsiteX1141" fmla="*/ 1101989 w 4368212"/>
              <a:gd name="connsiteY1141" fmla="*/ 3464973 h 4958110"/>
              <a:gd name="connsiteX1142" fmla="*/ 1109286 w 4368212"/>
              <a:gd name="connsiteY1142" fmla="*/ 3469108 h 4958110"/>
              <a:gd name="connsiteX1143" fmla="*/ 1109382 w 4368212"/>
              <a:gd name="connsiteY1143" fmla="*/ 3469040 h 4958110"/>
              <a:gd name="connsiteX1144" fmla="*/ 3682396 w 4368212"/>
              <a:gd name="connsiteY1144" fmla="*/ 3416941 h 4958110"/>
              <a:gd name="connsiteX1145" fmla="*/ 3680906 w 4368212"/>
              <a:gd name="connsiteY1145" fmla="*/ 3429887 h 4958110"/>
              <a:gd name="connsiteX1146" fmla="*/ 3690604 w 4368212"/>
              <a:gd name="connsiteY1146" fmla="*/ 3431003 h 4958110"/>
              <a:gd name="connsiteX1147" fmla="*/ 3692094 w 4368212"/>
              <a:gd name="connsiteY1147" fmla="*/ 3418058 h 4958110"/>
              <a:gd name="connsiteX1148" fmla="*/ 1923045 w 4368212"/>
              <a:gd name="connsiteY1148" fmla="*/ 3412161 h 4958110"/>
              <a:gd name="connsiteX1149" fmla="*/ 1931706 w 4368212"/>
              <a:gd name="connsiteY1149" fmla="*/ 3413158 h 4958110"/>
              <a:gd name="connsiteX1150" fmla="*/ 1931262 w 4368212"/>
              <a:gd name="connsiteY1150" fmla="*/ 3417016 h 4958110"/>
              <a:gd name="connsiteX1151" fmla="*/ 1916498 w 4368212"/>
              <a:gd name="connsiteY1151" fmla="*/ 3430941 h 4958110"/>
              <a:gd name="connsiteX1152" fmla="*/ 1912164 w 4368212"/>
              <a:gd name="connsiteY1152" fmla="*/ 3430442 h 4958110"/>
              <a:gd name="connsiteX1153" fmla="*/ 1912608 w 4368212"/>
              <a:gd name="connsiteY1153" fmla="*/ 3426585 h 4958110"/>
              <a:gd name="connsiteX1154" fmla="*/ 1923045 w 4368212"/>
              <a:gd name="connsiteY1154" fmla="*/ 3412161 h 4958110"/>
              <a:gd name="connsiteX1155" fmla="*/ 3659650 w 4368212"/>
              <a:gd name="connsiteY1155" fmla="*/ 3401205 h 4958110"/>
              <a:gd name="connsiteX1156" fmla="*/ 3659153 w 4368212"/>
              <a:gd name="connsiteY1156" fmla="*/ 3405522 h 4958110"/>
              <a:gd name="connsiteX1157" fmla="*/ 3667858 w 4368212"/>
              <a:gd name="connsiteY1157" fmla="*/ 3415268 h 4958110"/>
              <a:gd name="connsiteX1158" fmla="*/ 3669348 w 4368212"/>
              <a:gd name="connsiteY1158" fmla="*/ 3402322 h 4958110"/>
              <a:gd name="connsiteX1159" fmla="*/ 3593776 w 4368212"/>
              <a:gd name="connsiteY1159" fmla="*/ 3376136 h 4958110"/>
              <a:gd name="connsiteX1160" fmla="*/ 3564573 w 4368212"/>
              <a:gd name="connsiteY1160" fmla="*/ 3416497 h 4958110"/>
              <a:gd name="connsiteX1161" fmla="*/ 3524683 w 4368212"/>
              <a:gd name="connsiteY1161" fmla="*/ 3464372 h 4958110"/>
              <a:gd name="connsiteX1162" fmla="*/ 3519337 w 4368212"/>
              <a:gd name="connsiteY1162" fmla="*/ 3468130 h 4958110"/>
              <a:gd name="connsiteX1163" fmla="*/ 3517351 w 4368212"/>
              <a:gd name="connsiteY1163" fmla="*/ 3485388 h 4958110"/>
              <a:gd name="connsiteX1164" fmla="*/ 3527044 w 4368212"/>
              <a:gd name="connsiteY1164" fmla="*/ 3486504 h 4958110"/>
              <a:gd name="connsiteX1165" fmla="*/ 3585947 w 4368212"/>
              <a:gd name="connsiteY1165" fmla="*/ 3401466 h 4958110"/>
              <a:gd name="connsiteX1166" fmla="*/ 3602973 w 4368212"/>
              <a:gd name="connsiteY1166" fmla="*/ 3381565 h 4958110"/>
              <a:gd name="connsiteX1167" fmla="*/ 901941 w 4368212"/>
              <a:gd name="connsiteY1167" fmla="*/ 3363759 h 4958110"/>
              <a:gd name="connsiteX1168" fmla="*/ 896777 w 4368212"/>
              <a:gd name="connsiteY1168" fmla="*/ 3374389 h 4958110"/>
              <a:gd name="connsiteX1169" fmla="*/ 883578 w 4368212"/>
              <a:gd name="connsiteY1169" fmla="*/ 3383086 h 4958110"/>
              <a:gd name="connsiteX1170" fmla="*/ 862486 w 4368212"/>
              <a:gd name="connsiteY1170" fmla="*/ 3407744 h 4958110"/>
              <a:gd name="connsiteX1171" fmla="*/ 866533 w 4368212"/>
              <a:gd name="connsiteY1171" fmla="*/ 3409386 h 4958110"/>
              <a:gd name="connsiteX1172" fmla="*/ 875202 w 4368212"/>
              <a:gd name="connsiteY1172" fmla="*/ 3426963 h 4958110"/>
              <a:gd name="connsiteX1173" fmla="*/ 871937 w 4368212"/>
              <a:gd name="connsiteY1173" fmla="*/ 3435013 h 4958110"/>
              <a:gd name="connsiteX1174" fmla="*/ 867418 w 4368212"/>
              <a:gd name="connsiteY1174" fmla="*/ 3433180 h 4958110"/>
              <a:gd name="connsiteX1175" fmla="*/ 856147 w 4368212"/>
              <a:gd name="connsiteY1175" fmla="*/ 3426091 h 4958110"/>
              <a:gd name="connsiteX1176" fmla="*/ 850736 w 4368212"/>
              <a:gd name="connsiteY1176" fmla="*/ 3425468 h 4958110"/>
              <a:gd name="connsiteX1177" fmla="*/ 850240 w 4368212"/>
              <a:gd name="connsiteY1177" fmla="*/ 3422374 h 4958110"/>
              <a:gd name="connsiteX1178" fmla="*/ 848198 w 4368212"/>
              <a:gd name="connsiteY1178" fmla="*/ 3421090 h 4958110"/>
              <a:gd name="connsiteX1179" fmla="*/ 835416 w 4368212"/>
              <a:gd name="connsiteY1179" fmla="*/ 3430688 h 4958110"/>
              <a:gd name="connsiteX1180" fmla="*/ 836856 w 4368212"/>
              <a:gd name="connsiteY1180" fmla="*/ 3431683 h 4958110"/>
              <a:gd name="connsiteX1181" fmla="*/ 835280 w 4368212"/>
              <a:gd name="connsiteY1181" fmla="*/ 3445368 h 4958110"/>
              <a:gd name="connsiteX1182" fmla="*/ 847130 w 4368212"/>
              <a:gd name="connsiteY1182" fmla="*/ 3450423 h 4958110"/>
              <a:gd name="connsiteX1183" fmla="*/ 821573 w 4368212"/>
              <a:gd name="connsiteY1183" fmla="*/ 3473027 h 4958110"/>
              <a:gd name="connsiteX1184" fmla="*/ 793831 w 4368212"/>
              <a:gd name="connsiteY1184" fmla="*/ 3464724 h 4958110"/>
              <a:gd name="connsiteX1185" fmla="*/ 782503 w 4368212"/>
              <a:gd name="connsiteY1185" fmla="*/ 3463420 h 4958110"/>
              <a:gd name="connsiteX1186" fmla="*/ 751280 w 4368212"/>
              <a:gd name="connsiteY1186" fmla="*/ 3485372 h 4958110"/>
              <a:gd name="connsiteX1187" fmla="*/ 750119 w 4368212"/>
              <a:gd name="connsiteY1187" fmla="*/ 3495460 h 4958110"/>
              <a:gd name="connsiteX1188" fmla="*/ 772194 w 4368212"/>
              <a:gd name="connsiteY1188" fmla="*/ 3503107 h 4958110"/>
              <a:gd name="connsiteX1189" fmla="*/ 818671 w 4368212"/>
              <a:gd name="connsiteY1189" fmla="*/ 3498240 h 4958110"/>
              <a:gd name="connsiteX1190" fmla="*/ 823177 w 4368212"/>
              <a:gd name="connsiteY1190" fmla="*/ 3508976 h 4958110"/>
              <a:gd name="connsiteX1191" fmla="*/ 812595 w 4368212"/>
              <a:gd name="connsiteY1191" fmla="*/ 3521489 h 4958110"/>
              <a:gd name="connsiteX1192" fmla="*/ 822672 w 4368212"/>
              <a:gd name="connsiteY1192" fmla="*/ 3559749 h 4958110"/>
              <a:gd name="connsiteX1193" fmla="*/ 822219 w 4368212"/>
              <a:gd name="connsiteY1193" fmla="*/ 3583587 h 4958110"/>
              <a:gd name="connsiteX1194" fmla="*/ 817700 w 4368212"/>
              <a:gd name="connsiteY1194" fmla="*/ 3581755 h 4958110"/>
              <a:gd name="connsiteX1195" fmla="*/ 796822 w 4368212"/>
              <a:gd name="connsiteY1195" fmla="*/ 3533144 h 4958110"/>
              <a:gd name="connsiteX1196" fmla="*/ 778878 w 4368212"/>
              <a:gd name="connsiteY1196" fmla="*/ 3544751 h 4958110"/>
              <a:gd name="connsiteX1197" fmla="*/ 750556 w 4368212"/>
              <a:gd name="connsiteY1197" fmla="*/ 3541491 h 4958110"/>
              <a:gd name="connsiteX1198" fmla="*/ 734598 w 4368212"/>
              <a:gd name="connsiteY1198" fmla="*/ 3524328 h 4958110"/>
              <a:gd name="connsiteX1199" fmla="*/ 731870 w 4368212"/>
              <a:gd name="connsiteY1199" fmla="*/ 3523127 h 4958110"/>
              <a:gd name="connsiteX1200" fmla="*/ 728900 w 4368212"/>
              <a:gd name="connsiteY1200" fmla="*/ 3541057 h 4958110"/>
              <a:gd name="connsiteX1201" fmla="*/ 727267 w 4368212"/>
              <a:gd name="connsiteY1201" fmla="*/ 3545085 h 4958110"/>
              <a:gd name="connsiteX1202" fmla="*/ 722743 w 4368212"/>
              <a:gd name="connsiteY1202" fmla="*/ 3543249 h 4958110"/>
              <a:gd name="connsiteX1203" fmla="*/ 720231 w 4368212"/>
              <a:gd name="connsiteY1203" fmla="*/ 3523480 h 4958110"/>
              <a:gd name="connsiteX1204" fmla="*/ 722116 w 4368212"/>
              <a:gd name="connsiteY1204" fmla="*/ 3518831 h 4958110"/>
              <a:gd name="connsiteX1205" fmla="*/ 718895 w 4368212"/>
              <a:gd name="connsiteY1205" fmla="*/ 3517413 h 4958110"/>
              <a:gd name="connsiteX1206" fmla="*/ 706401 w 4368212"/>
              <a:gd name="connsiteY1206" fmla="*/ 3526192 h 4958110"/>
              <a:gd name="connsiteX1207" fmla="*/ 689412 w 4368212"/>
              <a:gd name="connsiteY1207" fmla="*/ 3524236 h 4958110"/>
              <a:gd name="connsiteX1208" fmla="*/ 673579 w 4368212"/>
              <a:gd name="connsiteY1208" fmla="*/ 3512197 h 4958110"/>
              <a:gd name="connsiteX1209" fmla="*/ 654844 w 4368212"/>
              <a:gd name="connsiteY1209" fmla="*/ 3525369 h 4958110"/>
              <a:gd name="connsiteX1210" fmla="*/ 653683 w 4368212"/>
              <a:gd name="connsiteY1210" fmla="*/ 3535452 h 4958110"/>
              <a:gd name="connsiteX1211" fmla="*/ 659350 w 4368212"/>
              <a:gd name="connsiteY1211" fmla="*/ 3536105 h 4958110"/>
              <a:gd name="connsiteX1212" fmla="*/ 688252 w 4368212"/>
              <a:gd name="connsiteY1212" fmla="*/ 3534320 h 4958110"/>
              <a:gd name="connsiteX1213" fmla="*/ 686510 w 4368212"/>
              <a:gd name="connsiteY1213" fmla="*/ 3549448 h 4958110"/>
              <a:gd name="connsiteX1214" fmla="*/ 679683 w 4368212"/>
              <a:gd name="connsiteY1214" fmla="*/ 3558880 h 4958110"/>
              <a:gd name="connsiteX1215" fmla="*/ 690431 w 4368212"/>
              <a:gd name="connsiteY1215" fmla="*/ 3565228 h 4958110"/>
              <a:gd name="connsiteX1216" fmla="*/ 701758 w 4368212"/>
              <a:gd name="connsiteY1216" fmla="*/ 3566531 h 4958110"/>
              <a:gd name="connsiteX1217" fmla="*/ 721075 w 4368212"/>
              <a:gd name="connsiteY1217" fmla="*/ 3548316 h 4958110"/>
              <a:gd name="connsiteX1218" fmla="*/ 725579 w 4368212"/>
              <a:gd name="connsiteY1218" fmla="*/ 3559056 h 4958110"/>
              <a:gd name="connsiteX1219" fmla="*/ 714110 w 4368212"/>
              <a:gd name="connsiteY1219" fmla="*/ 3608828 h 4958110"/>
              <a:gd name="connsiteX1220" fmla="*/ 728782 w 4368212"/>
              <a:gd name="connsiteY1220" fmla="*/ 3630952 h 4958110"/>
              <a:gd name="connsiteX1221" fmla="*/ 737351 w 4368212"/>
              <a:gd name="connsiteY1221" fmla="*/ 3606392 h 4958110"/>
              <a:gd name="connsiteX1222" fmla="*/ 736607 w 4368212"/>
              <a:gd name="connsiteY1222" fmla="*/ 3595876 h 4958110"/>
              <a:gd name="connsiteX1223" fmla="*/ 735185 w 4368212"/>
              <a:gd name="connsiteY1223" fmla="*/ 3590477 h 4958110"/>
              <a:gd name="connsiteX1224" fmla="*/ 736072 w 4368212"/>
              <a:gd name="connsiteY1224" fmla="*/ 3588292 h 4958110"/>
              <a:gd name="connsiteX1225" fmla="*/ 735167 w 4368212"/>
              <a:gd name="connsiteY1225" fmla="*/ 3575483 h 4958110"/>
              <a:gd name="connsiteX1226" fmla="*/ 747655 w 4368212"/>
              <a:gd name="connsiteY1226" fmla="*/ 3566704 h 4958110"/>
              <a:gd name="connsiteX1227" fmla="*/ 758983 w 4368212"/>
              <a:gd name="connsiteY1227" fmla="*/ 3568007 h 4958110"/>
              <a:gd name="connsiteX1228" fmla="*/ 783242 w 4368212"/>
              <a:gd name="connsiteY1228" fmla="*/ 3606567 h 4958110"/>
              <a:gd name="connsiteX1229" fmla="*/ 812730 w 4368212"/>
              <a:gd name="connsiteY1229" fmla="*/ 3599739 h 4958110"/>
              <a:gd name="connsiteX1230" fmla="*/ 811569 w 4368212"/>
              <a:gd name="connsiteY1230" fmla="*/ 3609828 h 4958110"/>
              <a:gd name="connsiteX1231" fmla="*/ 798495 w 4368212"/>
              <a:gd name="connsiteY1231" fmla="*/ 3623647 h 4958110"/>
              <a:gd name="connsiteX1232" fmla="*/ 797914 w 4368212"/>
              <a:gd name="connsiteY1232" fmla="*/ 3628691 h 4958110"/>
              <a:gd name="connsiteX1233" fmla="*/ 813168 w 4368212"/>
              <a:gd name="connsiteY1233" fmla="*/ 3645775 h 4958110"/>
              <a:gd name="connsiteX1234" fmla="*/ 837569 w 4368212"/>
              <a:gd name="connsiteY1234" fmla="*/ 3633255 h 4958110"/>
              <a:gd name="connsiteX1235" fmla="*/ 840178 w 4368212"/>
              <a:gd name="connsiteY1235" fmla="*/ 3649514 h 4958110"/>
              <a:gd name="connsiteX1236" fmla="*/ 855637 w 4368212"/>
              <a:gd name="connsiteY1236" fmla="*/ 3644009 h 4958110"/>
              <a:gd name="connsiteX1237" fmla="*/ 873655 w 4368212"/>
              <a:gd name="connsiteY1237" fmla="*/ 3666743 h 4958110"/>
              <a:gd name="connsiteX1238" fmla="*/ 875151 w 4368212"/>
              <a:gd name="connsiteY1238" fmla="*/ 3668235 h 4958110"/>
              <a:gd name="connsiteX1239" fmla="*/ 875193 w 4368212"/>
              <a:gd name="connsiteY1239" fmla="*/ 3668684 h 4958110"/>
              <a:gd name="connsiteX1240" fmla="*/ 884373 w 4368212"/>
              <a:gd name="connsiteY1240" fmla="*/ 3680267 h 4958110"/>
              <a:gd name="connsiteX1241" fmla="*/ 902995 w 4368212"/>
              <a:gd name="connsiteY1241" fmla="*/ 3696020 h 4958110"/>
              <a:gd name="connsiteX1242" fmla="*/ 898849 w 4368212"/>
              <a:gd name="connsiteY1242" fmla="*/ 3680278 h 4958110"/>
              <a:gd name="connsiteX1243" fmla="*/ 902113 w 4368212"/>
              <a:gd name="connsiteY1243" fmla="*/ 3672228 h 4958110"/>
              <a:gd name="connsiteX1244" fmla="*/ 928359 w 4368212"/>
              <a:gd name="connsiteY1244" fmla="*/ 3659436 h 4958110"/>
              <a:gd name="connsiteX1245" fmla="*/ 932883 w 4368212"/>
              <a:gd name="connsiteY1245" fmla="*/ 3661270 h 4958110"/>
              <a:gd name="connsiteX1246" fmla="*/ 942256 w 4368212"/>
              <a:gd name="connsiteY1246" fmla="*/ 3674170 h 4958110"/>
              <a:gd name="connsiteX1247" fmla="*/ 950810 w 4368212"/>
              <a:gd name="connsiteY1247" fmla="*/ 3650739 h 4958110"/>
              <a:gd name="connsiteX1248" fmla="*/ 946806 w 4368212"/>
              <a:gd name="connsiteY1248" fmla="*/ 3646408 h 4958110"/>
              <a:gd name="connsiteX1249" fmla="*/ 942676 w 4368212"/>
              <a:gd name="connsiteY1249" fmla="*/ 3637117 h 4958110"/>
              <a:gd name="connsiteX1250" fmla="*/ 954983 w 4368212"/>
              <a:gd name="connsiteY1250" fmla="*/ 3632735 h 4958110"/>
              <a:gd name="connsiteX1251" fmla="*/ 957657 w 4368212"/>
              <a:gd name="connsiteY1251" fmla="*/ 3633819 h 4958110"/>
              <a:gd name="connsiteX1252" fmla="*/ 969488 w 4368212"/>
              <a:gd name="connsiteY1252" fmla="*/ 3607165 h 4958110"/>
              <a:gd name="connsiteX1253" fmla="*/ 963518 w 4368212"/>
              <a:gd name="connsiteY1253" fmla="*/ 3598698 h 4958110"/>
              <a:gd name="connsiteX1254" fmla="*/ 925338 w 4368212"/>
              <a:gd name="connsiteY1254" fmla="*/ 3601967 h 4958110"/>
              <a:gd name="connsiteX1255" fmla="*/ 924083 w 4368212"/>
              <a:gd name="connsiteY1255" fmla="*/ 3592084 h 4958110"/>
              <a:gd name="connsiteX1256" fmla="*/ 942919 w 4368212"/>
              <a:gd name="connsiteY1256" fmla="*/ 3571598 h 4958110"/>
              <a:gd name="connsiteX1257" fmla="*/ 924830 w 4368212"/>
              <a:gd name="connsiteY1257" fmla="*/ 3564263 h 4958110"/>
              <a:gd name="connsiteX1258" fmla="*/ 903854 w 4368212"/>
              <a:gd name="connsiteY1258" fmla="*/ 3551069 h 4958110"/>
              <a:gd name="connsiteX1259" fmla="*/ 902221 w 4368212"/>
              <a:gd name="connsiteY1259" fmla="*/ 3555095 h 4958110"/>
              <a:gd name="connsiteX1260" fmla="*/ 906367 w 4368212"/>
              <a:gd name="connsiteY1260" fmla="*/ 3570839 h 4958110"/>
              <a:gd name="connsiteX1261" fmla="*/ 903103 w 4368212"/>
              <a:gd name="connsiteY1261" fmla="*/ 3578888 h 4958110"/>
              <a:gd name="connsiteX1262" fmla="*/ 894060 w 4368212"/>
              <a:gd name="connsiteY1262" fmla="*/ 3575221 h 4958110"/>
              <a:gd name="connsiteX1263" fmla="*/ 880872 w 4368212"/>
              <a:gd name="connsiteY1263" fmla="*/ 3555812 h 4958110"/>
              <a:gd name="connsiteX1264" fmla="*/ 861150 w 4368212"/>
              <a:gd name="connsiteY1264" fmla="*/ 3552503 h 4958110"/>
              <a:gd name="connsiteX1265" fmla="*/ 849463 w 4368212"/>
              <a:gd name="connsiteY1265" fmla="*/ 3477459 h 4958110"/>
              <a:gd name="connsiteX1266" fmla="*/ 851843 w 4368212"/>
              <a:gd name="connsiteY1266" fmla="*/ 3445611 h 4958110"/>
              <a:gd name="connsiteX1267" fmla="*/ 871186 w 4368212"/>
              <a:gd name="connsiteY1267" fmla="*/ 3462832 h 4958110"/>
              <a:gd name="connsiteX1268" fmla="*/ 872819 w 4368212"/>
              <a:gd name="connsiteY1268" fmla="*/ 3458805 h 4958110"/>
              <a:gd name="connsiteX1269" fmla="*/ 874829 w 4368212"/>
              <a:gd name="connsiteY1269" fmla="*/ 3440869 h 4958110"/>
              <a:gd name="connsiteX1270" fmla="*/ 887136 w 4368212"/>
              <a:gd name="connsiteY1270" fmla="*/ 3436487 h 4958110"/>
              <a:gd name="connsiteX1271" fmla="*/ 888767 w 4368212"/>
              <a:gd name="connsiteY1271" fmla="*/ 3432464 h 4958110"/>
              <a:gd name="connsiteX1272" fmla="*/ 889519 w 4368212"/>
              <a:gd name="connsiteY1272" fmla="*/ 3404644 h 4958110"/>
              <a:gd name="connsiteX1273" fmla="*/ 898561 w 4368212"/>
              <a:gd name="connsiteY1273" fmla="*/ 3408311 h 4958110"/>
              <a:gd name="connsiteX1274" fmla="*/ 901629 w 4368212"/>
              <a:gd name="connsiteY1274" fmla="*/ 3464042 h 4958110"/>
              <a:gd name="connsiteX1275" fmla="*/ 909782 w 4368212"/>
              <a:gd name="connsiteY1275" fmla="*/ 3485345 h 4958110"/>
              <a:gd name="connsiteX1276" fmla="*/ 913378 w 4368212"/>
              <a:gd name="connsiteY1276" fmla="*/ 3491277 h 4958110"/>
              <a:gd name="connsiteX1277" fmla="*/ 913071 w 4368212"/>
              <a:gd name="connsiteY1277" fmla="*/ 3493942 h 4958110"/>
              <a:gd name="connsiteX1278" fmla="*/ 917288 w 4368212"/>
              <a:gd name="connsiteY1278" fmla="*/ 3504961 h 4958110"/>
              <a:gd name="connsiteX1279" fmla="*/ 921435 w 4368212"/>
              <a:gd name="connsiteY1279" fmla="*/ 3520701 h 4958110"/>
              <a:gd name="connsiteX1280" fmla="*/ 925955 w 4368212"/>
              <a:gd name="connsiteY1280" fmla="*/ 3522534 h 4958110"/>
              <a:gd name="connsiteX1281" fmla="*/ 929596 w 4368212"/>
              <a:gd name="connsiteY1281" fmla="*/ 3500575 h 4958110"/>
              <a:gd name="connsiteX1282" fmla="*/ 937006 w 4368212"/>
              <a:gd name="connsiteY1282" fmla="*/ 3508269 h 4958110"/>
              <a:gd name="connsiteX1283" fmla="*/ 946426 w 4368212"/>
              <a:gd name="connsiteY1283" fmla="*/ 3498026 h 4958110"/>
              <a:gd name="connsiteX1284" fmla="*/ 921677 w 4368212"/>
              <a:gd name="connsiteY1284" fmla="*/ 3455182 h 4958110"/>
              <a:gd name="connsiteX1285" fmla="*/ 904718 w 4368212"/>
              <a:gd name="connsiteY1285" fmla="*/ 3406119 h 4958110"/>
              <a:gd name="connsiteX1286" fmla="*/ 910191 w 4368212"/>
              <a:gd name="connsiteY1286" fmla="*/ 3379632 h 4958110"/>
              <a:gd name="connsiteX1287" fmla="*/ 931622 w 4368212"/>
              <a:gd name="connsiteY1287" fmla="*/ 3342039 h 4958110"/>
              <a:gd name="connsiteX1288" fmla="*/ 930932 w 4368212"/>
              <a:gd name="connsiteY1288" fmla="*/ 3342557 h 4958110"/>
              <a:gd name="connsiteX1289" fmla="*/ 926047 w 4368212"/>
              <a:gd name="connsiteY1289" fmla="*/ 3343240 h 4958110"/>
              <a:gd name="connsiteX1290" fmla="*/ 924269 w 4368212"/>
              <a:gd name="connsiteY1290" fmla="*/ 3366008 h 4958110"/>
              <a:gd name="connsiteX1291" fmla="*/ 931335 w 4368212"/>
              <a:gd name="connsiteY1291" fmla="*/ 3379419 h 4958110"/>
              <a:gd name="connsiteX1292" fmla="*/ 935859 w 4368212"/>
              <a:gd name="connsiteY1292" fmla="*/ 3381254 h 4958110"/>
              <a:gd name="connsiteX1293" fmla="*/ 935351 w 4368212"/>
              <a:gd name="connsiteY1293" fmla="*/ 3343550 h 4958110"/>
              <a:gd name="connsiteX1294" fmla="*/ 1932560 w 4368212"/>
              <a:gd name="connsiteY1294" fmla="*/ 3331218 h 4958110"/>
              <a:gd name="connsiteX1295" fmla="*/ 1916125 w 4368212"/>
              <a:gd name="connsiteY1295" fmla="*/ 3357926 h 4958110"/>
              <a:gd name="connsiteX1296" fmla="*/ 1914609 w 4368212"/>
              <a:gd name="connsiteY1296" fmla="*/ 3359616 h 4958110"/>
              <a:gd name="connsiteX1297" fmla="*/ 1915376 w 4368212"/>
              <a:gd name="connsiteY1297" fmla="*/ 3364401 h 4958110"/>
              <a:gd name="connsiteX1298" fmla="*/ 1907533 w 4368212"/>
              <a:gd name="connsiteY1298" fmla="*/ 3367497 h 4958110"/>
              <a:gd name="connsiteX1299" fmla="*/ 1890952 w 4368212"/>
              <a:gd name="connsiteY1299" fmla="*/ 3385963 h 4958110"/>
              <a:gd name="connsiteX1300" fmla="*/ 1890171 w 4368212"/>
              <a:gd name="connsiteY1300" fmla="*/ 3392753 h 4958110"/>
              <a:gd name="connsiteX1301" fmla="*/ 1875850 w 4368212"/>
              <a:gd name="connsiteY1301" fmla="*/ 3402822 h 4958110"/>
              <a:gd name="connsiteX1302" fmla="*/ 1877960 w 4368212"/>
              <a:gd name="connsiteY1302" fmla="*/ 3422598 h 4958110"/>
              <a:gd name="connsiteX1303" fmla="*/ 1866938 w 4368212"/>
              <a:gd name="connsiteY1303" fmla="*/ 3432561 h 4958110"/>
              <a:gd name="connsiteX1304" fmla="*/ 1839497 w 4368212"/>
              <a:gd name="connsiteY1304" fmla="*/ 3449955 h 4958110"/>
              <a:gd name="connsiteX1305" fmla="*/ 1823545 w 4368212"/>
              <a:gd name="connsiteY1305" fmla="*/ 3479531 h 4958110"/>
              <a:gd name="connsiteX1306" fmla="*/ 1796334 w 4368212"/>
              <a:gd name="connsiteY1306" fmla="*/ 3545261 h 4958110"/>
              <a:gd name="connsiteX1307" fmla="*/ 1786640 w 4368212"/>
              <a:gd name="connsiteY1307" fmla="*/ 3544146 h 4958110"/>
              <a:gd name="connsiteX1308" fmla="*/ 1782666 w 4368212"/>
              <a:gd name="connsiteY1308" fmla="*/ 3578667 h 4958110"/>
              <a:gd name="connsiteX1309" fmla="*/ 1774642 w 4368212"/>
              <a:gd name="connsiteY1309" fmla="*/ 3603830 h 4958110"/>
              <a:gd name="connsiteX1310" fmla="*/ 1778641 w 4368212"/>
              <a:gd name="connsiteY1310" fmla="*/ 3601138 h 4958110"/>
              <a:gd name="connsiteX1311" fmla="*/ 1888563 w 4368212"/>
              <a:gd name="connsiteY1311" fmla="*/ 3550797 h 4958110"/>
              <a:gd name="connsiteX1312" fmla="*/ 1921904 w 4368212"/>
              <a:gd name="connsiteY1312" fmla="*/ 3529639 h 4958110"/>
              <a:gd name="connsiteX1313" fmla="*/ 1957067 w 4368212"/>
              <a:gd name="connsiteY1313" fmla="*/ 3449809 h 4958110"/>
              <a:gd name="connsiteX1314" fmla="*/ 1993124 w 4368212"/>
              <a:gd name="connsiteY1314" fmla="*/ 3392482 h 4958110"/>
              <a:gd name="connsiteX1315" fmla="*/ 1991116 w 4368212"/>
              <a:gd name="connsiteY1315" fmla="*/ 3392652 h 4958110"/>
              <a:gd name="connsiteX1316" fmla="*/ 1983343 w 4368212"/>
              <a:gd name="connsiteY1316" fmla="*/ 3383941 h 4958110"/>
              <a:gd name="connsiteX1317" fmla="*/ 1944366 w 4368212"/>
              <a:gd name="connsiteY1317" fmla="*/ 3379455 h 4958110"/>
              <a:gd name="connsiteX1318" fmla="*/ 1936587 w 4368212"/>
              <a:gd name="connsiteY1318" fmla="*/ 3370747 h 4958110"/>
              <a:gd name="connsiteX1319" fmla="*/ 1947916 w 4368212"/>
              <a:gd name="connsiteY1319" fmla="*/ 3348613 h 4958110"/>
              <a:gd name="connsiteX1320" fmla="*/ 1948803 w 4368212"/>
              <a:gd name="connsiteY1320" fmla="*/ 3340900 h 4958110"/>
              <a:gd name="connsiteX1321" fmla="*/ 1941025 w 4368212"/>
              <a:gd name="connsiteY1321" fmla="*/ 3332193 h 4958110"/>
              <a:gd name="connsiteX1322" fmla="*/ 187440 w 4368212"/>
              <a:gd name="connsiteY1322" fmla="*/ 3297854 h 4958110"/>
              <a:gd name="connsiteX1323" fmla="*/ 198767 w 4368212"/>
              <a:gd name="connsiteY1323" fmla="*/ 3299158 h 4958110"/>
              <a:gd name="connsiteX1324" fmla="*/ 190199 w 4368212"/>
              <a:gd name="connsiteY1324" fmla="*/ 3323718 h 4958110"/>
              <a:gd name="connsiteX1325" fmla="*/ 189039 w 4368212"/>
              <a:gd name="connsiteY1325" fmla="*/ 3333802 h 4958110"/>
              <a:gd name="connsiteX1326" fmla="*/ 194124 w 4368212"/>
              <a:gd name="connsiteY1326" fmla="*/ 3339499 h 4958110"/>
              <a:gd name="connsiteX1327" fmla="*/ 186717 w 4368212"/>
              <a:gd name="connsiteY1327" fmla="*/ 3353975 h 4958110"/>
              <a:gd name="connsiteX1328" fmla="*/ 172044 w 4368212"/>
              <a:gd name="connsiteY1328" fmla="*/ 3331846 h 4958110"/>
              <a:gd name="connsiteX1329" fmla="*/ 187440 w 4368212"/>
              <a:gd name="connsiteY1329" fmla="*/ 3297854 h 4958110"/>
              <a:gd name="connsiteX1330" fmla="*/ 2063840 w 4368212"/>
              <a:gd name="connsiteY1330" fmla="*/ 3256477 h 4958110"/>
              <a:gd name="connsiteX1331" fmla="*/ 2061177 w 4368212"/>
              <a:gd name="connsiteY1331" fmla="*/ 3279612 h 4958110"/>
              <a:gd name="connsiteX1332" fmla="*/ 2064825 w 4368212"/>
              <a:gd name="connsiteY1332" fmla="*/ 3280032 h 4958110"/>
              <a:gd name="connsiteX1333" fmla="*/ 2071452 w 4368212"/>
              <a:gd name="connsiteY1333" fmla="*/ 3266597 h 4958110"/>
              <a:gd name="connsiteX1334" fmla="*/ 2071615 w 4368212"/>
              <a:gd name="connsiteY1334" fmla="*/ 3265184 h 4958110"/>
              <a:gd name="connsiteX1335" fmla="*/ 2063840 w 4368212"/>
              <a:gd name="connsiteY1335" fmla="*/ 3256477 h 4958110"/>
              <a:gd name="connsiteX1336" fmla="*/ 1019474 w 4368212"/>
              <a:gd name="connsiteY1336" fmla="*/ 3255797 h 4958110"/>
              <a:gd name="connsiteX1337" fmla="*/ 1019295 w 4368212"/>
              <a:gd name="connsiteY1337" fmla="*/ 3257354 h 4958110"/>
              <a:gd name="connsiteX1338" fmla="*/ 1020765 w 4368212"/>
              <a:gd name="connsiteY1338" fmla="*/ 3256321 h 4958110"/>
              <a:gd name="connsiteX1339" fmla="*/ 3626695 w 4368212"/>
              <a:gd name="connsiteY1339" fmla="*/ 3218150 h 4958110"/>
              <a:gd name="connsiteX1340" fmla="*/ 3641238 w 4368212"/>
              <a:gd name="connsiteY1340" fmla="*/ 3219824 h 4958110"/>
              <a:gd name="connsiteX1341" fmla="*/ 3640245 w 4368212"/>
              <a:gd name="connsiteY1341" fmla="*/ 3228454 h 4958110"/>
              <a:gd name="connsiteX1342" fmla="*/ 3625702 w 4368212"/>
              <a:gd name="connsiteY1342" fmla="*/ 3226779 h 4958110"/>
              <a:gd name="connsiteX1343" fmla="*/ 3669448 w 4368212"/>
              <a:gd name="connsiteY1343" fmla="*/ 3188093 h 4958110"/>
              <a:gd name="connsiteX1344" fmla="*/ 3668454 w 4368212"/>
              <a:gd name="connsiteY1344" fmla="*/ 3196723 h 4958110"/>
              <a:gd name="connsiteX1345" fmla="*/ 3658757 w 4368212"/>
              <a:gd name="connsiteY1345" fmla="*/ 3195606 h 4958110"/>
              <a:gd name="connsiteX1346" fmla="*/ 3669448 w 4368212"/>
              <a:gd name="connsiteY1346" fmla="*/ 3188093 h 4958110"/>
              <a:gd name="connsiteX1347" fmla="*/ 1185827 w 4368212"/>
              <a:gd name="connsiteY1347" fmla="*/ 3174025 h 4958110"/>
              <a:gd name="connsiteX1348" fmla="*/ 1185214 w 4368212"/>
              <a:gd name="connsiteY1348" fmla="*/ 3179351 h 4958110"/>
              <a:gd name="connsiteX1349" fmla="*/ 1186859 w 4368212"/>
              <a:gd name="connsiteY1349" fmla="*/ 3182169 h 4958110"/>
              <a:gd name="connsiteX1350" fmla="*/ 1189765 w 4368212"/>
              <a:gd name="connsiteY1350" fmla="*/ 3182504 h 4958110"/>
              <a:gd name="connsiteX1351" fmla="*/ 1190179 w 4368212"/>
              <a:gd name="connsiteY1351" fmla="*/ 3178901 h 4958110"/>
              <a:gd name="connsiteX1352" fmla="*/ 1163312 w 4368212"/>
              <a:gd name="connsiteY1352" fmla="*/ 3148805 h 4958110"/>
              <a:gd name="connsiteX1353" fmla="*/ 1156628 w 4368212"/>
              <a:gd name="connsiteY1353" fmla="*/ 3161426 h 4958110"/>
              <a:gd name="connsiteX1354" fmla="*/ 1150100 w 4368212"/>
              <a:gd name="connsiteY1354" fmla="*/ 3177528 h 4958110"/>
              <a:gd name="connsiteX1355" fmla="*/ 1152333 w 4368212"/>
              <a:gd name="connsiteY1355" fmla="*/ 3178434 h 4958110"/>
              <a:gd name="connsiteX1356" fmla="*/ 1157259 w 4368212"/>
              <a:gd name="connsiteY1356" fmla="*/ 3166193 h 4958110"/>
              <a:gd name="connsiteX1357" fmla="*/ 1164152 w 4368212"/>
              <a:gd name="connsiteY1357" fmla="*/ 3149745 h 4958110"/>
              <a:gd name="connsiteX1358" fmla="*/ 3480785 w 4368212"/>
              <a:gd name="connsiteY1358" fmla="*/ 3143023 h 4958110"/>
              <a:gd name="connsiteX1359" fmla="*/ 3476882 w 4368212"/>
              <a:gd name="connsiteY1359" fmla="*/ 3152649 h 4958110"/>
              <a:gd name="connsiteX1360" fmla="*/ 3480874 w 4368212"/>
              <a:gd name="connsiteY1360" fmla="*/ 3157122 h 4958110"/>
              <a:gd name="connsiteX1361" fmla="*/ 3482034 w 4368212"/>
              <a:gd name="connsiteY1361" fmla="*/ 3157592 h 4958110"/>
              <a:gd name="connsiteX1362" fmla="*/ 3485671 w 4368212"/>
              <a:gd name="connsiteY1362" fmla="*/ 3156953 h 4958110"/>
              <a:gd name="connsiteX1363" fmla="*/ 3489832 w 4368212"/>
              <a:gd name="connsiteY1363" fmla="*/ 3146692 h 4958110"/>
              <a:gd name="connsiteX1364" fmla="*/ 3518637 w 4368212"/>
              <a:gd name="connsiteY1364" fmla="*/ 3131726 h 4958110"/>
              <a:gd name="connsiteX1365" fmla="*/ 3509928 w 4368212"/>
              <a:gd name="connsiteY1365" fmla="*/ 3136090 h 4958110"/>
              <a:gd name="connsiteX1366" fmla="*/ 3512128 w 4368212"/>
              <a:gd name="connsiteY1366" fmla="*/ 3144449 h 4958110"/>
              <a:gd name="connsiteX1367" fmla="*/ 3661859 w 4368212"/>
              <a:gd name="connsiteY1367" fmla="*/ 3126011 h 4958110"/>
              <a:gd name="connsiteX1368" fmla="*/ 3633648 w 4368212"/>
              <a:gd name="connsiteY1368" fmla="*/ 3157742 h 4958110"/>
              <a:gd name="connsiteX1369" fmla="*/ 3643343 w 4368212"/>
              <a:gd name="connsiteY1369" fmla="*/ 3158857 h 4958110"/>
              <a:gd name="connsiteX1370" fmla="*/ 3661859 w 4368212"/>
              <a:gd name="connsiteY1370" fmla="*/ 3126011 h 4958110"/>
              <a:gd name="connsiteX1371" fmla="*/ 187414 w 4368212"/>
              <a:gd name="connsiteY1371" fmla="*/ 3098590 h 4958110"/>
              <a:gd name="connsiteX1372" fmla="*/ 198742 w 4368212"/>
              <a:gd name="connsiteY1372" fmla="*/ 3099894 h 4958110"/>
              <a:gd name="connsiteX1373" fmla="*/ 209933 w 4368212"/>
              <a:gd name="connsiteY1373" fmla="*/ 3152273 h 4958110"/>
              <a:gd name="connsiteX1374" fmla="*/ 177410 w 4368212"/>
              <a:gd name="connsiteY1374" fmla="*/ 3235391 h 4958110"/>
              <a:gd name="connsiteX1375" fmla="*/ 171744 w 4368212"/>
              <a:gd name="connsiteY1375" fmla="*/ 3234738 h 4958110"/>
              <a:gd name="connsiteX1376" fmla="*/ 172905 w 4368212"/>
              <a:gd name="connsiteY1376" fmla="*/ 3224650 h 4958110"/>
              <a:gd name="connsiteX1377" fmla="*/ 167243 w 4368212"/>
              <a:gd name="connsiteY1377" fmla="*/ 3223998 h 4958110"/>
              <a:gd name="connsiteX1378" fmla="*/ 166663 w 4368212"/>
              <a:gd name="connsiteY1378" fmla="*/ 3229042 h 4958110"/>
              <a:gd name="connsiteX1379" fmla="*/ 173348 w 4368212"/>
              <a:gd name="connsiteY1379" fmla="*/ 3270687 h 4958110"/>
              <a:gd name="connsiteX1380" fmla="*/ 160859 w 4368212"/>
              <a:gd name="connsiteY1380" fmla="*/ 3279466 h 4958110"/>
              <a:gd name="connsiteX1381" fmla="*/ 163038 w 4368212"/>
              <a:gd name="connsiteY1381" fmla="*/ 3310374 h 4958110"/>
              <a:gd name="connsiteX1382" fmla="*/ 149389 w 4368212"/>
              <a:gd name="connsiteY1382" fmla="*/ 3329238 h 4958110"/>
              <a:gd name="connsiteX1383" fmla="*/ 157234 w 4368212"/>
              <a:gd name="connsiteY1383" fmla="*/ 3360798 h 4958110"/>
              <a:gd name="connsiteX1384" fmla="*/ 124269 w 4368212"/>
              <a:gd name="connsiteY1384" fmla="*/ 3397879 h 4958110"/>
              <a:gd name="connsiteX1385" fmla="*/ 118607 w 4368212"/>
              <a:gd name="connsiteY1385" fmla="*/ 3397227 h 4958110"/>
              <a:gd name="connsiteX1386" fmla="*/ 108436 w 4368212"/>
              <a:gd name="connsiteY1386" fmla="*/ 3385834 h 4958110"/>
              <a:gd name="connsiteX1387" fmla="*/ 133418 w 4368212"/>
              <a:gd name="connsiteY1387" fmla="*/ 3368275 h 4958110"/>
              <a:gd name="connsiteX1388" fmla="*/ 135739 w 4368212"/>
              <a:gd name="connsiteY1388" fmla="*/ 3348107 h 4958110"/>
              <a:gd name="connsiteX1389" fmla="*/ 103355 w 4368212"/>
              <a:gd name="connsiteY1389" fmla="*/ 3380143 h 4958110"/>
              <a:gd name="connsiteX1390" fmla="*/ 84177 w 4368212"/>
              <a:gd name="connsiteY1390" fmla="*/ 3347279 h 4958110"/>
              <a:gd name="connsiteX1391" fmla="*/ 103492 w 4368212"/>
              <a:gd name="connsiteY1391" fmla="*/ 3329067 h 4958110"/>
              <a:gd name="connsiteX1392" fmla="*/ 99573 w 4368212"/>
              <a:gd name="connsiteY1392" fmla="*/ 3313287 h 4958110"/>
              <a:gd name="connsiteX1393" fmla="*/ 187414 w 4368212"/>
              <a:gd name="connsiteY1393" fmla="*/ 3098590 h 4958110"/>
              <a:gd name="connsiteX1394" fmla="*/ 3791105 w 4368212"/>
              <a:gd name="connsiteY1394" fmla="*/ 3027207 h 4958110"/>
              <a:gd name="connsiteX1395" fmla="*/ 3794961 w 4368212"/>
              <a:gd name="connsiteY1395" fmla="*/ 3036395 h 4958110"/>
              <a:gd name="connsiteX1396" fmla="*/ 3752705 w 4368212"/>
              <a:gd name="connsiteY1396" fmla="*/ 3062140 h 4958110"/>
              <a:gd name="connsiteX1397" fmla="*/ 3747860 w 4368212"/>
              <a:gd name="connsiteY1397" fmla="*/ 3061582 h 4958110"/>
              <a:gd name="connsiteX1398" fmla="*/ 3761031 w 4368212"/>
              <a:gd name="connsiteY1398" fmla="*/ 3032490 h 4958110"/>
              <a:gd name="connsiteX1399" fmla="*/ 3765875 w 4368212"/>
              <a:gd name="connsiteY1399" fmla="*/ 3033048 h 4958110"/>
              <a:gd name="connsiteX1400" fmla="*/ 3775076 w 4368212"/>
              <a:gd name="connsiteY1400" fmla="*/ 3038479 h 4958110"/>
              <a:gd name="connsiteX1401" fmla="*/ 3791105 w 4368212"/>
              <a:gd name="connsiteY1401" fmla="*/ 3027207 h 4958110"/>
              <a:gd name="connsiteX1402" fmla="*/ 277166 w 4368212"/>
              <a:gd name="connsiteY1402" fmla="*/ 3016953 h 4958110"/>
              <a:gd name="connsiteX1403" fmla="*/ 294160 w 4368212"/>
              <a:gd name="connsiteY1403" fmla="*/ 3018909 h 4958110"/>
              <a:gd name="connsiteX1404" fmla="*/ 297498 w 4368212"/>
              <a:gd name="connsiteY1404" fmla="*/ 3039734 h 4958110"/>
              <a:gd name="connsiteX1405" fmla="*/ 285591 w 4368212"/>
              <a:gd name="connsiteY1405" fmla="*/ 3043470 h 4958110"/>
              <a:gd name="connsiteX1406" fmla="*/ 274263 w 4368212"/>
              <a:gd name="connsiteY1406" fmla="*/ 3042165 h 4958110"/>
              <a:gd name="connsiteX1407" fmla="*/ 1216062 w 4368212"/>
              <a:gd name="connsiteY1407" fmla="*/ 3003000 h 4958110"/>
              <a:gd name="connsiteX1408" fmla="*/ 1217991 w 4368212"/>
              <a:gd name="connsiteY1408" fmla="*/ 3038260 h 4958110"/>
              <a:gd name="connsiteX1409" fmla="*/ 1220142 w 4368212"/>
              <a:gd name="connsiteY1409" fmla="*/ 3051101 h 4958110"/>
              <a:gd name="connsiteX1410" fmla="*/ 1225544 w 4368212"/>
              <a:gd name="connsiteY1410" fmla="*/ 3042339 h 4958110"/>
              <a:gd name="connsiteX1411" fmla="*/ 1232689 w 4368212"/>
              <a:gd name="connsiteY1411" fmla="*/ 3024876 h 4958110"/>
              <a:gd name="connsiteX1412" fmla="*/ 3785385 w 4368212"/>
              <a:gd name="connsiteY1412" fmla="*/ 2991570 h 4958110"/>
              <a:gd name="connsiteX1413" fmla="*/ 3789737 w 4368212"/>
              <a:gd name="connsiteY1413" fmla="*/ 2996445 h 4958110"/>
              <a:gd name="connsiteX1414" fmla="*/ 3781908 w 4368212"/>
              <a:gd name="connsiteY1414" fmla="*/ 3021775 h 4958110"/>
              <a:gd name="connsiteX1415" fmla="*/ 3772214 w 4368212"/>
              <a:gd name="connsiteY1415" fmla="*/ 3020659 h 4958110"/>
              <a:gd name="connsiteX1416" fmla="*/ 3772710 w 4368212"/>
              <a:gd name="connsiteY1416" fmla="*/ 3016347 h 4958110"/>
              <a:gd name="connsiteX1417" fmla="*/ 3778553 w 4368212"/>
              <a:gd name="connsiteY1417" fmla="*/ 3008276 h 4958110"/>
              <a:gd name="connsiteX1418" fmla="*/ 3775194 w 4368212"/>
              <a:gd name="connsiteY1418" fmla="*/ 2994771 h 4958110"/>
              <a:gd name="connsiteX1419" fmla="*/ 300544 w 4368212"/>
              <a:gd name="connsiteY1419" fmla="*/ 2963446 h 4958110"/>
              <a:gd name="connsiteX1420" fmla="*/ 311871 w 4368212"/>
              <a:gd name="connsiteY1420" fmla="*/ 2964749 h 4958110"/>
              <a:gd name="connsiteX1421" fmla="*/ 311291 w 4368212"/>
              <a:gd name="connsiteY1421" fmla="*/ 2969789 h 4958110"/>
              <a:gd name="connsiteX1422" fmla="*/ 299964 w 4368212"/>
              <a:gd name="connsiteY1422" fmla="*/ 2968485 h 4958110"/>
              <a:gd name="connsiteX1423" fmla="*/ 3801535 w 4368212"/>
              <a:gd name="connsiteY1423" fmla="*/ 2936591 h 4958110"/>
              <a:gd name="connsiteX1424" fmla="*/ 3810240 w 4368212"/>
              <a:gd name="connsiteY1424" fmla="*/ 2946336 h 4958110"/>
              <a:gd name="connsiteX1425" fmla="*/ 3803404 w 4368212"/>
              <a:gd name="connsiteY1425" fmla="*/ 2963040 h 4958110"/>
              <a:gd name="connsiteX1426" fmla="*/ 3795200 w 4368212"/>
              <a:gd name="connsiteY1426" fmla="*/ 2948978 h 4958110"/>
              <a:gd name="connsiteX1427" fmla="*/ 3801535 w 4368212"/>
              <a:gd name="connsiteY1427" fmla="*/ 2936591 h 4958110"/>
              <a:gd name="connsiteX1428" fmla="*/ 252463 w 4368212"/>
              <a:gd name="connsiteY1428" fmla="*/ 2932366 h 4958110"/>
              <a:gd name="connsiteX1429" fmla="*/ 258130 w 4368212"/>
              <a:gd name="connsiteY1429" fmla="*/ 2933018 h 4958110"/>
              <a:gd name="connsiteX1430" fmla="*/ 268296 w 4368212"/>
              <a:gd name="connsiteY1430" fmla="*/ 2944405 h 4958110"/>
              <a:gd name="connsiteX1431" fmla="*/ 255808 w 4368212"/>
              <a:gd name="connsiteY1431" fmla="*/ 2953186 h 4958110"/>
              <a:gd name="connsiteX1432" fmla="*/ 251302 w 4368212"/>
              <a:gd name="connsiteY1432" fmla="*/ 2942449 h 4958110"/>
              <a:gd name="connsiteX1433" fmla="*/ 3763754 w 4368212"/>
              <a:gd name="connsiteY1433" fmla="*/ 2923498 h 4958110"/>
              <a:gd name="connsiteX1434" fmla="*/ 3768598 w 4368212"/>
              <a:gd name="connsiteY1434" fmla="*/ 2924055 h 4958110"/>
              <a:gd name="connsiteX1435" fmla="*/ 3767108 w 4368212"/>
              <a:gd name="connsiteY1435" fmla="*/ 2937002 h 4958110"/>
              <a:gd name="connsiteX1436" fmla="*/ 3756421 w 4368212"/>
              <a:gd name="connsiteY1436" fmla="*/ 2944515 h 4958110"/>
              <a:gd name="connsiteX1437" fmla="*/ 3751572 w 4368212"/>
              <a:gd name="connsiteY1437" fmla="*/ 2943957 h 4958110"/>
              <a:gd name="connsiteX1438" fmla="*/ 3753062 w 4368212"/>
              <a:gd name="connsiteY1438" fmla="*/ 2931011 h 4958110"/>
              <a:gd name="connsiteX1439" fmla="*/ 3763754 w 4368212"/>
              <a:gd name="connsiteY1439" fmla="*/ 2923498 h 4958110"/>
              <a:gd name="connsiteX1440" fmla="*/ 3575599 w 4368212"/>
              <a:gd name="connsiteY1440" fmla="*/ 2888980 h 4958110"/>
              <a:gd name="connsiteX1441" fmla="*/ 3560909 w 4368212"/>
              <a:gd name="connsiteY1441" fmla="*/ 2893592 h 4958110"/>
              <a:gd name="connsiteX1442" fmla="*/ 3559672 w 4368212"/>
              <a:gd name="connsiteY1442" fmla="*/ 2894899 h 4958110"/>
              <a:gd name="connsiteX1443" fmla="*/ 3559002 w 4368212"/>
              <a:gd name="connsiteY1443" fmla="*/ 2898202 h 4958110"/>
              <a:gd name="connsiteX1444" fmla="*/ 3556502 w 4368212"/>
              <a:gd name="connsiteY1444" fmla="*/ 2898251 h 4958110"/>
              <a:gd name="connsiteX1445" fmla="*/ 3555315 w 4368212"/>
              <a:gd name="connsiteY1445" fmla="*/ 2899506 h 4958110"/>
              <a:gd name="connsiteX1446" fmla="*/ 3553831 w 4368212"/>
              <a:gd name="connsiteY1446" fmla="*/ 2912397 h 4958110"/>
              <a:gd name="connsiteX1447" fmla="*/ 3774184 w 4368212"/>
              <a:gd name="connsiteY1447" fmla="*/ 2832881 h 4958110"/>
              <a:gd name="connsiteX1448" fmla="*/ 3783878 w 4368212"/>
              <a:gd name="connsiteY1448" fmla="*/ 2833997 h 4958110"/>
              <a:gd name="connsiteX1449" fmla="*/ 3782884 w 4368212"/>
              <a:gd name="connsiteY1449" fmla="*/ 2842630 h 4958110"/>
              <a:gd name="connsiteX1450" fmla="*/ 3773190 w 4368212"/>
              <a:gd name="connsiteY1450" fmla="*/ 2841514 h 4958110"/>
              <a:gd name="connsiteX1451" fmla="*/ 395930 w 4368212"/>
              <a:gd name="connsiteY1451" fmla="*/ 2683197 h 4958110"/>
              <a:gd name="connsiteX1452" fmla="*/ 394770 w 4368212"/>
              <a:gd name="connsiteY1452" fmla="*/ 2693281 h 4958110"/>
              <a:gd name="connsiteX1453" fmla="*/ 400436 w 4368212"/>
              <a:gd name="connsiteY1453" fmla="*/ 2693933 h 4958110"/>
              <a:gd name="connsiteX1454" fmla="*/ 401597 w 4368212"/>
              <a:gd name="connsiteY1454" fmla="*/ 2683849 h 4958110"/>
              <a:gd name="connsiteX1455" fmla="*/ 3848096 w 4368212"/>
              <a:gd name="connsiteY1455" fmla="*/ 2492588 h 4958110"/>
              <a:gd name="connsiteX1456" fmla="*/ 3846879 w 4368212"/>
              <a:gd name="connsiteY1456" fmla="*/ 2506389 h 4958110"/>
              <a:gd name="connsiteX1457" fmla="*/ 3845111 w 4368212"/>
              <a:gd name="connsiteY1457" fmla="*/ 2517059 h 4958110"/>
              <a:gd name="connsiteX1458" fmla="*/ 3851202 w 4368212"/>
              <a:gd name="connsiteY1458" fmla="*/ 2505086 h 4958110"/>
              <a:gd name="connsiteX1459" fmla="*/ 3857761 w 4368212"/>
              <a:gd name="connsiteY1459" fmla="*/ 2471844 h 4958110"/>
              <a:gd name="connsiteX1460" fmla="*/ 3850708 w 4368212"/>
              <a:gd name="connsiteY1460" fmla="*/ 2477474 h 4958110"/>
              <a:gd name="connsiteX1461" fmla="*/ 3849075 w 4368212"/>
              <a:gd name="connsiteY1461" fmla="*/ 2481501 h 4958110"/>
              <a:gd name="connsiteX1462" fmla="*/ 3848208 w 4368212"/>
              <a:gd name="connsiteY1462" fmla="*/ 2491329 h 4958110"/>
              <a:gd name="connsiteX1463" fmla="*/ 3858534 w 4368212"/>
              <a:gd name="connsiteY1463" fmla="*/ 2484069 h 4958110"/>
              <a:gd name="connsiteX1464" fmla="*/ 3859031 w 4368212"/>
              <a:gd name="connsiteY1464" fmla="*/ 2479753 h 4958110"/>
              <a:gd name="connsiteX1465" fmla="*/ 3809185 w 4368212"/>
              <a:gd name="connsiteY1465" fmla="*/ 2443411 h 4958110"/>
              <a:gd name="connsiteX1466" fmla="*/ 3768302 w 4368212"/>
              <a:gd name="connsiteY1466" fmla="*/ 2499914 h 4958110"/>
              <a:gd name="connsiteX1467" fmla="*/ 3758608 w 4368212"/>
              <a:gd name="connsiteY1467" fmla="*/ 2498799 h 4958110"/>
              <a:gd name="connsiteX1468" fmla="*/ 3760098 w 4368212"/>
              <a:gd name="connsiteY1468" fmla="*/ 2485853 h 4958110"/>
              <a:gd name="connsiteX1469" fmla="*/ 3749411 w 4368212"/>
              <a:gd name="connsiteY1469" fmla="*/ 2493370 h 4958110"/>
              <a:gd name="connsiteX1470" fmla="*/ 3770668 w 4368212"/>
              <a:gd name="connsiteY1470" fmla="*/ 2522048 h 4958110"/>
              <a:gd name="connsiteX1471" fmla="*/ 3759480 w 4368212"/>
              <a:gd name="connsiteY1471" fmla="*/ 2533877 h 4958110"/>
              <a:gd name="connsiteX1472" fmla="*/ 3757493 w 4368212"/>
              <a:gd name="connsiteY1472" fmla="*/ 2551136 h 4958110"/>
              <a:gd name="connsiteX1473" fmla="*/ 3764921 w 4368212"/>
              <a:gd name="connsiteY1473" fmla="*/ 2561283 h 4958110"/>
              <a:gd name="connsiteX1474" fmla="*/ 3769425 w 4368212"/>
              <a:gd name="connsiteY1474" fmla="*/ 2563308 h 4958110"/>
              <a:gd name="connsiteX1475" fmla="*/ 3769208 w 4368212"/>
              <a:gd name="connsiteY1475" fmla="*/ 2561603 h 4958110"/>
              <a:gd name="connsiteX1476" fmla="*/ 3780256 w 4368212"/>
              <a:gd name="connsiteY1476" fmla="*/ 2547335 h 4958110"/>
              <a:gd name="connsiteX1477" fmla="*/ 3781889 w 4368212"/>
              <a:gd name="connsiteY1477" fmla="*/ 2543309 h 4958110"/>
              <a:gd name="connsiteX1478" fmla="*/ 3776861 w 4368212"/>
              <a:gd name="connsiteY1478" fmla="*/ 2503777 h 4958110"/>
              <a:gd name="connsiteX1479" fmla="*/ 3803857 w 4368212"/>
              <a:gd name="connsiteY1479" fmla="*/ 2463165 h 4958110"/>
              <a:gd name="connsiteX1480" fmla="*/ 3809772 w 4368212"/>
              <a:gd name="connsiteY1480" fmla="*/ 2443478 h 4958110"/>
              <a:gd name="connsiteX1481" fmla="*/ 3865421 w 4368212"/>
              <a:gd name="connsiteY1481" fmla="*/ 2437692 h 4958110"/>
              <a:gd name="connsiteX1482" fmla="*/ 3853591 w 4368212"/>
              <a:gd name="connsiteY1482" fmla="*/ 2441148 h 4958110"/>
              <a:gd name="connsiteX1483" fmla="*/ 3843670 w 4368212"/>
              <a:gd name="connsiteY1483" fmla="*/ 2455874 h 4958110"/>
              <a:gd name="connsiteX1484" fmla="*/ 3857501 w 4368212"/>
              <a:gd name="connsiteY1484" fmla="*/ 2470227 h 4958110"/>
              <a:gd name="connsiteX1485" fmla="*/ 3856169 w 4368212"/>
              <a:gd name="connsiteY1485" fmla="*/ 2461932 h 4958110"/>
              <a:gd name="connsiteX1486" fmla="*/ 3795261 w 4368212"/>
              <a:gd name="connsiteY1486" fmla="*/ 2393712 h 4958110"/>
              <a:gd name="connsiteX1487" fmla="*/ 3773386 w 4368212"/>
              <a:gd name="connsiteY1487" fmla="*/ 2413055 h 4958110"/>
              <a:gd name="connsiteX1488" fmla="*/ 3782588 w 4368212"/>
              <a:gd name="connsiteY1488" fmla="*/ 2418488 h 4958110"/>
              <a:gd name="connsiteX1489" fmla="*/ 3799112 w 4368212"/>
              <a:gd name="connsiteY1489" fmla="*/ 2402899 h 4958110"/>
              <a:gd name="connsiteX1490" fmla="*/ 3800106 w 4368212"/>
              <a:gd name="connsiteY1490" fmla="*/ 2394270 h 4958110"/>
              <a:gd name="connsiteX1491" fmla="*/ 3799779 w 4368212"/>
              <a:gd name="connsiteY1491" fmla="*/ 2278459 h 4958110"/>
              <a:gd name="connsiteX1492" fmla="*/ 3794113 w 4368212"/>
              <a:gd name="connsiteY1492" fmla="*/ 2280996 h 4958110"/>
              <a:gd name="connsiteX1493" fmla="*/ 3793670 w 4368212"/>
              <a:gd name="connsiteY1493" fmla="*/ 2281936 h 4958110"/>
              <a:gd name="connsiteX1494" fmla="*/ 3795106 w 4368212"/>
              <a:gd name="connsiteY1494" fmla="*/ 2293225 h 4958110"/>
              <a:gd name="connsiteX1495" fmla="*/ 3802469 w 4368212"/>
              <a:gd name="connsiteY1495" fmla="*/ 2301392 h 4958110"/>
              <a:gd name="connsiteX1496" fmla="*/ 3811529 w 4368212"/>
              <a:gd name="connsiteY1496" fmla="*/ 2295023 h 4958110"/>
              <a:gd name="connsiteX1497" fmla="*/ 3812522 w 4368212"/>
              <a:gd name="connsiteY1497" fmla="*/ 2286394 h 4958110"/>
              <a:gd name="connsiteX1498" fmla="*/ 3808859 w 4368212"/>
              <a:gd name="connsiteY1498" fmla="*/ 2282292 h 4958110"/>
              <a:gd name="connsiteX1499" fmla="*/ 3808733 w 4368212"/>
              <a:gd name="connsiteY1499" fmla="*/ 2282344 h 4958110"/>
              <a:gd name="connsiteX1500" fmla="*/ 3799690 w 4368212"/>
              <a:gd name="connsiteY1500" fmla="*/ 2278678 h 4958110"/>
              <a:gd name="connsiteX1501" fmla="*/ 3863234 w 4368212"/>
              <a:gd name="connsiteY1501" fmla="*/ 2238828 h 4958110"/>
              <a:gd name="connsiteX1502" fmla="*/ 3838535 w 4368212"/>
              <a:gd name="connsiteY1502" fmla="*/ 2263883 h 4958110"/>
              <a:gd name="connsiteX1503" fmla="*/ 3843098 w 4368212"/>
              <a:gd name="connsiteY1503" fmla="*/ 2276796 h 4958110"/>
              <a:gd name="connsiteX1504" fmla="*/ 3863361 w 4368212"/>
              <a:gd name="connsiteY1504" fmla="*/ 2314106 h 4958110"/>
              <a:gd name="connsiteX1505" fmla="*/ 3877274 w 4368212"/>
              <a:gd name="connsiteY1505" fmla="*/ 2320038 h 4958110"/>
              <a:gd name="connsiteX1506" fmla="*/ 3887231 w 4368212"/>
              <a:gd name="connsiteY1506" fmla="*/ 2309491 h 4958110"/>
              <a:gd name="connsiteX1507" fmla="*/ 3887609 w 4368212"/>
              <a:gd name="connsiteY1507" fmla="*/ 2295582 h 4958110"/>
              <a:gd name="connsiteX1508" fmla="*/ 3899916 w 4368212"/>
              <a:gd name="connsiteY1508" fmla="*/ 2291200 h 4958110"/>
              <a:gd name="connsiteX1509" fmla="*/ 3901548 w 4368212"/>
              <a:gd name="connsiteY1509" fmla="*/ 2287173 h 4958110"/>
              <a:gd name="connsiteX1510" fmla="*/ 3903555 w 4368212"/>
              <a:gd name="connsiteY1510" fmla="*/ 2269236 h 4958110"/>
              <a:gd name="connsiteX1511" fmla="*/ 3907764 w 4368212"/>
              <a:gd name="connsiteY1511" fmla="*/ 2263527 h 4958110"/>
              <a:gd name="connsiteX1512" fmla="*/ 3894072 w 4368212"/>
              <a:gd name="connsiteY1512" fmla="*/ 2276650 h 4958110"/>
              <a:gd name="connsiteX1513" fmla="*/ 3866341 w 4368212"/>
              <a:gd name="connsiteY1513" fmla="*/ 2288215 h 4958110"/>
              <a:gd name="connsiteX1514" fmla="*/ 3873673 w 4368212"/>
              <a:gd name="connsiteY1514" fmla="*/ 2267198 h 4958110"/>
              <a:gd name="connsiteX1515" fmla="*/ 3869593 w 4368212"/>
              <a:gd name="connsiteY1515" fmla="*/ 2250779 h 4958110"/>
              <a:gd name="connsiteX1516" fmla="*/ 3869017 w 4368212"/>
              <a:gd name="connsiteY1516" fmla="*/ 2250546 h 4958110"/>
              <a:gd name="connsiteX1517" fmla="*/ 3869338 w 4368212"/>
              <a:gd name="connsiteY1517" fmla="*/ 2249755 h 4958110"/>
              <a:gd name="connsiteX1518" fmla="*/ 3867001 w 4368212"/>
              <a:gd name="connsiteY1518" fmla="*/ 2240356 h 4958110"/>
              <a:gd name="connsiteX1519" fmla="*/ 3863104 w 4368212"/>
              <a:gd name="connsiteY1519" fmla="*/ 2187216 h 4958110"/>
              <a:gd name="connsiteX1520" fmla="*/ 3836854 w 4368212"/>
              <a:gd name="connsiteY1520" fmla="*/ 2200007 h 4958110"/>
              <a:gd name="connsiteX1521" fmla="*/ 3844267 w 4368212"/>
              <a:gd name="connsiteY1521" fmla="*/ 2207702 h 4958110"/>
              <a:gd name="connsiteX1522" fmla="*/ 3864359 w 4368212"/>
              <a:gd name="connsiteY1522" fmla="*/ 2197098 h 4958110"/>
              <a:gd name="connsiteX1523" fmla="*/ 3867623 w 4368212"/>
              <a:gd name="connsiteY1523" fmla="*/ 2189048 h 4958110"/>
              <a:gd name="connsiteX1524" fmla="*/ 3902650 w 4368212"/>
              <a:gd name="connsiteY1524" fmla="*/ 2076703 h 4958110"/>
              <a:gd name="connsiteX1525" fmla="*/ 3880923 w 4368212"/>
              <a:gd name="connsiteY1525" fmla="*/ 2091327 h 4958110"/>
              <a:gd name="connsiteX1526" fmla="*/ 3888338 w 4368212"/>
              <a:gd name="connsiteY1526" fmla="*/ 2099018 h 4958110"/>
              <a:gd name="connsiteX1527" fmla="*/ 3892857 w 4368212"/>
              <a:gd name="connsiteY1527" fmla="*/ 2100851 h 4958110"/>
              <a:gd name="connsiteX1528" fmla="*/ 3905164 w 4368212"/>
              <a:gd name="connsiteY1528" fmla="*/ 2096469 h 4958110"/>
              <a:gd name="connsiteX1529" fmla="*/ 3908428 w 4368212"/>
              <a:gd name="connsiteY1529" fmla="*/ 2088419 h 4958110"/>
              <a:gd name="connsiteX1530" fmla="*/ 3902650 w 4368212"/>
              <a:gd name="connsiteY1530" fmla="*/ 2076703 h 4958110"/>
              <a:gd name="connsiteX1531" fmla="*/ 3856043 w 4368212"/>
              <a:gd name="connsiteY1531" fmla="*/ 1996871 h 4958110"/>
              <a:gd name="connsiteX1532" fmla="*/ 3846629 w 4368212"/>
              <a:gd name="connsiteY1532" fmla="*/ 2007111 h 4958110"/>
              <a:gd name="connsiteX1533" fmla="*/ 3855672 w 4368212"/>
              <a:gd name="connsiteY1533" fmla="*/ 2010778 h 4958110"/>
              <a:gd name="connsiteX1534" fmla="*/ 3860567 w 4368212"/>
              <a:gd name="connsiteY1534" fmla="*/ 1998705 h 4958110"/>
              <a:gd name="connsiteX1535" fmla="*/ 4039537 w 4368212"/>
              <a:gd name="connsiteY1535" fmla="*/ 1972848 h 4958110"/>
              <a:gd name="connsiteX1536" fmla="*/ 4044061 w 4368212"/>
              <a:gd name="connsiteY1536" fmla="*/ 1974682 h 4958110"/>
              <a:gd name="connsiteX1537" fmla="*/ 4048714 w 4368212"/>
              <a:gd name="connsiteY1537" fmla="*/ 2028128 h 4958110"/>
              <a:gd name="connsiteX1538" fmla="*/ 4026615 w 4368212"/>
              <a:gd name="connsiteY1538" fmla="*/ 2056660 h 4958110"/>
              <a:gd name="connsiteX1539" fmla="*/ 4024982 w 4368212"/>
              <a:gd name="connsiteY1539" fmla="*/ 2060687 h 4958110"/>
              <a:gd name="connsiteX1540" fmla="*/ 4029127 w 4368212"/>
              <a:gd name="connsiteY1540" fmla="*/ 2076430 h 4958110"/>
              <a:gd name="connsiteX1541" fmla="*/ 4027496 w 4368212"/>
              <a:gd name="connsiteY1541" fmla="*/ 2080453 h 4958110"/>
              <a:gd name="connsiteX1542" fmla="*/ 3959801 w 4368212"/>
              <a:gd name="connsiteY1542" fmla="*/ 2104562 h 4958110"/>
              <a:gd name="connsiteX1543" fmla="*/ 3972486 w 4368212"/>
              <a:gd name="connsiteY1543" fmla="*/ 2086270 h 4958110"/>
              <a:gd name="connsiteX1544" fmla="*/ 3973237 w 4368212"/>
              <a:gd name="connsiteY1544" fmla="*/ 2058451 h 4958110"/>
              <a:gd name="connsiteX1545" fmla="*/ 3974868 w 4368212"/>
              <a:gd name="connsiteY1545" fmla="*/ 2054428 h 4958110"/>
              <a:gd name="connsiteX1546" fmla="*/ 4014173 w 4368212"/>
              <a:gd name="connsiteY1546" fmla="*/ 2009433 h 4958110"/>
              <a:gd name="connsiteX1547" fmla="*/ 4011282 w 4368212"/>
              <a:gd name="connsiteY1547" fmla="*/ 2003572 h 4958110"/>
              <a:gd name="connsiteX1548" fmla="*/ 4039537 w 4368212"/>
              <a:gd name="connsiteY1548" fmla="*/ 1972848 h 4958110"/>
              <a:gd name="connsiteX1549" fmla="*/ 3953120 w 4368212"/>
              <a:gd name="connsiteY1549" fmla="*/ 1900308 h 4958110"/>
              <a:gd name="connsiteX1550" fmla="*/ 3940812 w 4368212"/>
              <a:gd name="connsiteY1550" fmla="*/ 1904691 h 4958110"/>
              <a:gd name="connsiteX1551" fmla="*/ 3937548 w 4368212"/>
              <a:gd name="connsiteY1551" fmla="*/ 1912740 h 4958110"/>
              <a:gd name="connsiteX1552" fmla="*/ 3946591 w 4368212"/>
              <a:gd name="connsiteY1552" fmla="*/ 1916407 h 4958110"/>
              <a:gd name="connsiteX1553" fmla="*/ 3957639 w 4368212"/>
              <a:gd name="connsiteY1553" fmla="*/ 1902141 h 4958110"/>
              <a:gd name="connsiteX1554" fmla="*/ 3882404 w 4368212"/>
              <a:gd name="connsiteY1554" fmla="*/ 1866945 h 4958110"/>
              <a:gd name="connsiteX1555" fmla="*/ 3860677 w 4368212"/>
              <a:gd name="connsiteY1555" fmla="*/ 1881569 h 4958110"/>
              <a:gd name="connsiteX1556" fmla="*/ 3874750 w 4368212"/>
              <a:gd name="connsiteY1556" fmla="*/ 1924774 h 4958110"/>
              <a:gd name="connsiteX1557" fmla="*/ 3898240 w 4368212"/>
              <a:gd name="connsiteY1557" fmla="*/ 1957734 h 4958110"/>
              <a:gd name="connsiteX1558" fmla="*/ 3900752 w 4368212"/>
              <a:gd name="connsiteY1558" fmla="*/ 1977504 h 4958110"/>
              <a:gd name="connsiteX1559" fmla="*/ 3909800 w 4368212"/>
              <a:gd name="connsiteY1559" fmla="*/ 1981171 h 4958110"/>
              <a:gd name="connsiteX1560" fmla="*/ 3911432 w 4368212"/>
              <a:gd name="connsiteY1560" fmla="*/ 1977145 h 4958110"/>
              <a:gd name="connsiteX1561" fmla="*/ 3907282 w 4368212"/>
              <a:gd name="connsiteY1561" fmla="*/ 1961401 h 4958110"/>
              <a:gd name="connsiteX1562" fmla="*/ 3919593 w 4368212"/>
              <a:gd name="connsiteY1562" fmla="*/ 1957019 h 4958110"/>
              <a:gd name="connsiteX1563" fmla="*/ 3913811 w 4368212"/>
              <a:gd name="connsiteY1563" fmla="*/ 1945301 h 4958110"/>
              <a:gd name="connsiteX1564" fmla="*/ 3886683 w 4368212"/>
              <a:gd name="connsiteY1564" fmla="*/ 1934301 h 4958110"/>
              <a:gd name="connsiteX1565" fmla="*/ 3896477 w 4368212"/>
              <a:gd name="connsiteY1565" fmla="*/ 1910148 h 4958110"/>
              <a:gd name="connsiteX1566" fmla="*/ 3886927 w 4368212"/>
              <a:gd name="connsiteY1566" fmla="*/ 1868779 h 4958110"/>
              <a:gd name="connsiteX1567" fmla="*/ 3964788 w 4368212"/>
              <a:gd name="connsiteY1567" fmla="*/ 1806610 h 4958110"/>
              <a:gd name="connsiteX1568" fmla="*/ 3921334 w 4368212"/>
              <a:gd name="connsiteY1568" fmla="*/ 1835860 h 4958110"/>
              <a:gd name="connsiteX1569" fmla="*/ 3888931 w 4368212"/>
              <a:gd name="connsiteY1569" fmla="*/ 1850845 h 4958110"/>
              <a:gd name="connsiteX1570" fmla="*/ 3887299 w 4368212"/>
              <a:gd name="connsiteY1570" fmla="*/ 1854871 h 4958110"/>
              <a:gd name="connsiteX1571" fmla="*/ 3910789 w 4368212"/>
              <a:gd name="connsiteY1571" fmla="*/ 1887832 h 4958110"/>
              <a:gd name="connsiteX1572" fmla="*/ 3919836 w 4368212"/>
              <a:gd name="connsiteY1572" fmla="*/ 1891500 h 4958110"/>
              <a:gd name="connsiteX1573" fmla="*/ 3932144 w 4368212"/>
              <a:gd name="connsiteY1573" fmla="*/ 1887113 h 4958110"/>
              <a:gd name="connsiteX1574" fmla="*/ 3835424 w 4368212"/>
              <a:gd name="connsiteY1574" fmla="*/ 1801023 h 4958110"/>
              <a:gd name="connsiteX1575" fmla="*/ 3819765 w 4368212"/>
              <a:gd name="connsiteY1575" fmla="*/ 1823606 h 4958110"/>
              <a:gd name="connsiteX1576" fmla="*/ 3821545 w 4368212"/>
              <a:gd name="connsiteY1576" fmla="*/ 1823973 h 4958110"/>
              <a:gd name="connsiteX1577" fmla="*/ 3826394 w 4368212"/>
              <a:gd name="connsiteY1577" fmla="*/ 1824531 h 4958110"/>
              <a:gd name="connsiteX1578" fmla="*/ 3827691 w 4368212"/>
              <a:gd name="connsiteY1578" fmla="*/ 1842908 h 4958110"/>
              <a:gd name="connsiteX1579" fmla="*/ 3827829 w 4368212"/>
              <a:gd name="connsiteY1579" fmla="*/ 1842472 h 4958110"/>
              <a:gd name="connsiteX1580" fmla="*/ 3839944 w 4368212"/>
              <a:gd name="connsiteY1580" fmla="*/ 1802856 h 4958110"/>
              <a:gd name="connsiteX1581" fmla="*/ 3848104 w 4368212"/>
              <a:gd name="connsiteY1581" fmla="*/ 1782730 h 4958110"/>
              <a:gd name="connsiteX1582" fmla="*/ 3844839 w 4368212"/>
              <a:gd name="connsiteY1582" fmla="*/ 1790784 h 4958110"/>
              <a:gd name="connsiteX1583" fmla="*/ 3849362 w 4368212"/>
              <a:gd name="connsiteY1583" fmla="*/ 1792618 h 4958110"/>
              <a:gd name="connsiteX1584" fmla="*/ 3852627 w 4368212"/>
              <a:gd name="connsiteY1584" fmla="*/ 1784564 h 4958110"/>
              <a:gd name="connsiteX1585" fmla="*/ 3892439 w 4368212"/>
              <a:gd name="connsiteY1585" fmla="*/ 1777273 h 4958110"/>
              <a:gd name="connsiteX1586" fmla="*/ 3864561 w 4368212"/>
              <a:gd name="connsiteY1586" fmla="*/ 1794091 h 4958110"/>
              <a:gd name="connsiteX1587" fmla="*/ 3857281 w 4368212"/>
              <a:gd name="connsiteY1587" fmla="*/ 1838010 h 4958110"/>
              <a:gd name="connsiteX1588" fmla="*/ 3861801 w 4368212"/>
              <a:gd name="connsiteY1588" fmla="*/ 1839843 h 4958110"/>
              <a:gd name="connsiteX1589" fmla="*/ 3893697 w 4368212"/>
              <a:gd name="connsiteY1589" fmla="*/ 1787161 h 4958110"/>
              <a:gd name="connsiteX1590" fmla="*/ 3896963 w 4368212"/>
              <a:gd name="connsiteY1590" fmla="*/ 1779107 h 4958110"/>
              <a:gd name="connsiteX1591" fmla="*/ 3445127 w 4368212"/>
              <a:gd name="connsiteY1591" fmla="*/ 1772178 h 4958110"/>
              <a:gd name="connsiteX1592" fmla="*/ 3419564 w 4368212"/>
              <a:gd name="connsiteY1592" fmla="*/ 1794783 h 4958110"/>
              <a:gd name="connsiteX1593" fmla="*/ 3430317 w 4368212"/>
              <a:gd name="connsiteY1593" fmla="*/ 1801131 h 4958110"/>
              <a:gd name="connsiteX1594" fmla="*/ 3449628 w 4368212"/>
              <a:gd name="connsiteY1594" fmla="*/ 1782914 h 4958110"/>
              <a:gd name="connsiteX1595" fmla="*/ 3450788 w 4368212"/>
              <a:gd name="connsiteY1595" fmla="*/ 1772830 h 4958110"/>
              <a:gd name="connsiteX1596" fmla="*/ 3464217 w 4368212"/>
              <a:gd name="connsiteY1596" fmla="*/ 1656163 h 4958110"/>
              <a:gd name="connsiteX1597" fmla="*/ 3444479 w 4368212"/>
              <a:gd name="connsiteY1597" fmla="*/ 1664092 h 4958110"/>
              <a:gd name="connsiteX1598" fmla="*/ 3445988 w 4368212"/>
              <a:gd name="connsiteY1598" fmla="*/ 1664983 h 4958110"/>
              <a:gd name="connsiteX1599" fmla="*/ 3451648 w 4368212"/>
              <a:gd name="connsiteY1599" fmla="*/ 1665634 h 4958110"/>
              <a:gd name="connsiteX1600" fmla="*/ 3464137 w 4368212"/>
              <a:gd name="connsiteY1600" fmla="*/ 1656854 h 4958110"/>
              <a:gd name="connsiteX1601" fmla="*/ 3997167 w 4368212"/>
              <a:gd name="connsiteY1601" fmla="*/ 1622884 h 4958110"/>
              <a:gd name="connsiteX1602" fmla="*/ 4040752 w 4368212"/>
              <a:gd name="connsiteY1602" fmla="*/ 1645243 h 4958110"/>
              <a:gd name="connsiteX1603" fmla="*/ 4045275 w 4368212"/>
              <a:gd name="connsiteY1603" fmla="*/ 1647077 h 4958110"/>
              <a:gd name="connsiteX1604" fmla="*/ 4034730 w 4368212"/>
              <a:gd name="connsiteY1604" fmla="*/ 1699049 h 4958110"/>
              <a:gd name="connsiteX1605" fmla="*/ 4029834 w 4368212"/>
              <a:gd name="connsiteY1605" fmla="*/ 1711121 h 4958110"/>
              <a:gd name="connsiteX1606" fmla="*/ 3993902 w 4368212"/>
              <a:gd name="connsiteY1606" fmla="*/ 1630934 h 4958110"/>
              <a:gd name="connsiteX1607" fmla="*/ 3665022 w 4368212"/>
              <a:gd name="connsiteY1607" fmla="*/ 1434319 h 4958110"/>
              <a:gd name="connsiteX1608" fmla="*/ 3668877 w 4368212"/>
              <a:gd name="connsiteY1608" fmla="*/ 1443507 h 4958110"/>
              <a:gd name="connsiteX1609" fmla="*/ 3654334 w 4368212"/>
              <a:gd name="connsiteY1609" fmla="*/ 1441834 h 4958110"/>
              <a:gd name="connsiteX1610" fmla="*/ 3665022 w 4368212"/>
              <a:gd name="connsiteY1610" fmla="*/ 1434319 h 4958110"/>
              <a:gd name="connsiteX1611" fmla="*/ 3870218 w 4368212"/>
              <a:gd name="connsiteY1611" fmla="*/ 1401099 h 4958110"/>
              <a:gd name="connsiteX1612" fmla="*/ 3894455 w 4368212"/>
              <a:gd name="connsiteY1612" fmla="*/ 1403888 h 4958110"/>
              <a:gd name="connsiteX1613" fmla="*/ 3830328 w 4368212"/>
              <a:gd name="connsiteY1613" fmla="*/ 1448972 h 4958110"/>
              <a:gd name="connsiteX1614" fmla="*/ 3825479 w 4368212"/>
              <a:gd name="connsiteY1614" fmla="*/ 1448414 h 4958110"/>
              <a:gd name="connsiteX1615" fmla="*/ 3818269 w 4368212"/>
              <a:gd name="connsiteY1615" fmla="*/ 1425724 h 4958110"/>
              <a:gd name="connsiteX1616" fmla="*/ 3870218 w 4368212"/>
              <a:gd name="connsiteY1616" fmla="*/ 1401099 h 4958110"/>
              <a:gd name="connsiteX1617" fmla="*/ 4176374 w 4368212"/>
              <a:gd name="connsiteY1617" fmla="*/ 1249108 h 4958110"/>
              <a:gd name="connsiteX1618" fmla="*/ 4200709 w 4368212"/>
              <a:gd name="connsiteY1618" fmla="*/ 1250774 h 4958110"/>
              <a:gd name="connsiteX1619" fmla="*/ 4223318 w 4368212"/>
              <a:gd name="connsiteY1619" fmla="*/ 1259942 h 4958110"/>
              <a:gd name="connsiteX1620" fmla="*/ 4149472 w 4368212"/>
              <a:gd name="connsiteY1620" fmla="*/ 1286241 h 4958110"/>
              <a:gd name="connsiteX1621" fmla="*/ 4144948 w 4368212"/>
              <a:gd name="connsiteY1621" fmla="*/ 1284406 h 4958110"/>
              <a:gd name="connsiteX1622" fmla="*/ 4144067 w 4368212"/>
              <a:gd name="connsiteY1622" fmla="*/ 1260615 h 4958110"/>
              <a:gd name="connsiteX1623" fmla="*/ 4176374 w 4368212"/>
              <a:gd name="connsiteY1623" fmla="*/ 1249108 h 4958110"/>
              <a:gd name="connsiteX1624" fmla="*/ 3975468 w 4368212"/>
              <a:gd name="connsiteY1624" fmla="*/ 1212090 h 4958110"/>
              <a:gd name="connsiteX1625" fmla="*/ 3981885 w 4368212"/>
              <a:gd name="connsiteY1625" fmla="*/ 1232277 h 4958110"/>
              <a:gd name="connsiteX1626" fmla="*/ 3994100 w 4368212"/>
              <a:gd name="connsiteY1626" fmla="*/ 1227926 h 4958110"/>
              <a:gd name="connsiteX1627" fmla="*/ 3995359 w 4368212"/>
              <a:gd name="connsiteY1627" fmla="*/ 1237810 h 4958110"/>
              <a:gd name="connsiteX1628" fmla="*/ 3981910 w 4368212"/>
              <a:gd name="connsiteY1628" fmla="*/ 1232356 h 4958110"/>
              <a:gd name="connsiteX1629" fmla="*/ 3983582 w 4368212"/>
              <a:gd name="connsiteY1629" fmla="*/ 1237617 h 4958110"/>
              <a:gd name="connsiteX1630" fmla="*/ 3991758 w 4368212"/>
              <a:gd name="connsiteY1630" fmla="*/ 1283922 h 4958110"/>
              <a:gd name="connsiteX1631" fmla="*/ 3982064 w 4368212"/>
              <a:gd name="connsiteY1631" fmla="*/ 1282806 h 4958110"/>
              <a:gd name="connsiteX1632" fmla="*/ 3959937 w 4368212"/>
              <a:gd name="connsiteY1632" fmla="*/ 1219045 h 4958110"/>
              <a:gd name="connsiteX1633" fmla="*/ 3960433 w 4368212"/>
              <a:gd name="connsiteY1633" fmla="*/ 1214729 h 4958110"/>
              <a:gd name="connsiteX1634" fmla="*/ 3975468 w 4368212"/>
              <a:gd name="connsiteY1634" fmla="*/ 1212090 h 4958110"/>
              <a:gd name="connsiteX1635" fmla="*/ 4127005 w 4368212"/>
              <a:gd name="connsiteY1635" fmla="*/ 1172844 h 4958110"/>
              <a:gd name="connsiteX1636" fmla="*/ 4141797 w 4368212"/>
              <a:gd name="connsiteY1636" fmla="*/ 1175326 h 4958110"/>
              <a:gd name="connsiteX1637" fmla="*/ 4143052 w 4368212"/>
              <a:gd name="connsiteY1637" fmla="*/ 1185208 h 4958110"/>
              <a:gd name="connsiteX1638" fmla="*/ 4111531 w 4368212"/>
              <a:gd name="connsiteY1638" fmla="*/ 1223985 h 4958110"/>
              <a:gd name="connsiteX1639" fmla="*/ 4063800 w 4368212"/>
              <a:gd name="connsiteY1639" fmla="*/ 1185884 h 4958110"/>
              <a:gd name="connsiteX1640" fmla="*/ 4118811 w 4368212"/>
              <a:gd name="connsiteY1640" fmla="*/ 1180068 h 4958110"/>
              <a:gd name="connsiteX1641" fmla="*/ 4127005 w 4368212"/>
              <a:gd name="connsiteY1641" fmla="*/ 1172844 h 4958110"/>
              <a:gd name="connsiteX1642" fmla="*/ 4158492 w 4368212"/>
              <a:gd name="connsiteY1642" fmla="*/ 1121163 h 4958110"/>
              <a:gd name="connsiteX1643" fmla="*/ 4167535 w 4368212"/>
              <a:gd name="connsiteY1643" fmla="*/ 1124831 h 4958110"/>
              <a:gd name="connsiteX1644" fmla="*/ 4158118 w 4368212"/>
              <a:gd name="connsiteY1644" fmla="*/ 1135074 h 4958110"/>
              <a:gd name="connsiteX1645" fmla="*/ 4153595 w 4368212"/>
              <a:gd name="connsiteY1645" fmla="*/ 1133240 h 4958110"/>
              <a:gd name="connsiteX1646" fmla="*/ 4337467 w 4368212"/>
              <a:gd name="connsiteY1646" fmla="*/ 1095308 h 4958110"/>
              <a:gd name="connsiteX1647" fmla="*/ 4352659 w 4368212"/>
              <a:gd name="connsiteY1647" fmla="*/ 1096785 h 4958110"/>
              <a:gd name="connsiteX1648" fmla="*/ 4349152 w 4368212"/>
              <a:gd name="connsiteY1648" fmla="*/ 1170357 h 4958110"/>
              <a:gd name="connsiteX1649" fmla="*/ 4340109 w 4368212"/>
              <a:gd name="connsiteY1649" fmla="*/ 1166690 h 4958110"/>
              <a:gd name="connsiteX1650" fmla="*/ 4335833 w 4368212"/>
              <a:gd name="connsiteY1650" fmla="*/ 1099335 h 4958110"/>
              <a:gd name="connsiteX1651" fmla="*/ 4323765 w 4368212"/>
              <a:gd name="connsiteY1651" fmla="*/ 1038197 h 4958110"/>
              <a:gd name="connsiteX1652" fmla="*/ 4332807 w 4368212"/>
              <a:gd name="connsiteY1652" fmla="*/ 1041865 h 4958110"/>
              <a:gd name="connsiteX1653" fmla="*/ 4341476 w 4368212"/>
              <a:gd name="connsiteY1653" fmla="*/ 1059441 h 4958110"/>
              <a:gd name="connsiteX1654" fmla="*/ 4336581 w 4368212"/>
              <a:gd name="connsiteY1654" fmla="*/ 1071514 h 4958110"/>
              <a:gd name="connsiteX1655" fmla="*/ 4332061 w 4368212"/>
              <a:gd name="connsiteY1655" fmla="*/ 1069682 h 4958110"/>
              <a:gd name="connsiteX1656" fmla="*/ 4309826 w 4368212"/>
              <a:gd name="connsiteY1656" fmla="*/ 1046607 h 4958110"/>
              <a:gd name="connsiteX1657" fmla="*/ 4311458 w 4368212"/>
              <a:gd name="connsiteY1657" fmla="*/ 1042580 h 4958110"/>
              <a:gd name="connsiteX1658" fmla="*/ 4323765 w 4368212"/>
              <a:gd name="connsiteY1658" fmla="*/ 1038197 h 4958110"/>
              <a:gd name="connsiteX1659" fmla="*/ 4222900 w 4368212"/>
              <a:gd name="connsiteY1659" fmla="*/ 936364 h 4958110"/>
              <a:gd name="connsiteX1660" fmla="*/ 4210593 w 4368212"/>
              <a:gd name="connsiteY1660" fmla="*/ 940747 h 4958110"/>
              <a:gd name="connsiteX1661" fmla="*/ 4219258 w 4368212"/>
              <a:gd name="connsiteY1661" fmla="*/ 958323 h 4958110"/>
              <a:gd name="connsiteX1662" fmla="*/ 4241866 w 4368212"/>
              <a:gd name="connsiteY1662" fmla="*/ 967490 h 4958110"/>
              <a:gd name="connsiteX1663" fmla="*/ 4272770 w 4368212"/>
              <a:gd name="connsiteY1663" fmla="*/ 1008145 h 4958110"/>
              <a:gd name="connsiteX1664" fmla="*/ 4277667 w 4368212"/>
              <a:gd name="connsiteY1664" fmla="*/ 996069 h 4958110"/>
              <a:gd name="connsiteX1665" fmla="*/ 4245508 w 4368212"/>
              <a:gd name="connsiteY1665" fmla="*/ 945531 h 4958110"/>
              <a:gd name="connsiteX1666" fmla="*/ 4257306 w 4368212"/>
              <a:gd name="connsiteY1666" fmla="*/ 903445 h 4958110"/>
              <a:gd name="connsiteX1667" fmla="*/ 4245001 w 4368212"/>
              <a:gd name="connsiteY1667" fmla="*/ 907828 h 4958110"/>
              <a:gd name="connsiteX1668" fmla="*/ 4243367 w 4368212"/>
              <a:gd name="connsiteY1668" fmla="*/ 911855 h 4958110"/>
              <a:gd name="connsiteX1669" fmla="*/ 4249146 w 4368212"/>
              <a:gd name="connsiteY1669" fmla="*/ 923571 h 4958110"/>
              <a:gd name="connsiteX1670" fmla="*/ 4258189 w 4368212"/>
              <a:gd name="connsiteY1670" fmla="*/ 927238 h 4958110"/>
              <a:gd name="connsiteX1671" fmla="*/ 4266349 w 4368212"/>
              <a:gd name="connsiteY1671" fmla="*/ 907113 h 4958110"/>
              <a:gd name="connsiteX1672" fmla="*/ 4343465 w 4368212"/>
              <a:gd name="connsiteY1672" fmla="*/ 872761 h 4958110"/>
              <a:gd name="connsiteX1673" fmla="*/ 4368212 w 4368212"/>
              <a:gd name="connsiteY1673" fmla="*/ 915609 h 4958110"/>
              <a:gd name="connsiteX1674" fmla="*/ 4360051 w 4368212"/>
              <a:gd name="connsiteY1674" fmla="*/ 935736 h 4958110"/>
              <a:gd name="connsiteX1675" fmla="*/ 4351004 w 4368212"/>
              <a:gd name="connsiteY1675" fmla="*/ 932067 h 4958110"/>
              <a:gd name="connsiteX1676" fmla="*/ 4330780 w 4368212"/>
              <a:gd name="connsiteY1676" fmla="*/ 891053 h 4958110"/>
              <a:gd name="connsiteX1677" fmla="*/ 4223515 w 4368212"/>
              <a:gd name="connsiteY1677" fmla="*/ 856934 h 4958110"/>
              <a:gd name="connsiteX1678" fmla="*/ 4221883 w 4368212"/>
              <a:gd name="connsiteY1678" fmla="*/ 860957 h 4958110"/>
              <a:gd name="connsiteX1679" fmla="*/ 4229293 w 4368212"/>
              <a:gd name="connsiteY1679" fmla="*/ 868651 h 4958110"/>
              <a:gd name="connsiteX1680" fmla="*/ 4230926 w 4368212"/>
              <a:gd name="connsiteY1680" fmla="*/ 864624 h 4958110"/>
              <a:gd name="connsiteX1681" fmla="*/ 4213965 w 4368212"/>
              <a:gd name="connsiteY1681" fmla="*/ 815564 h 4958110"/>
              <a:gd name="connsiteX1682" fmla="*/ 4209069 w 4368212"/>
              <a:gd name="connsiteY1682" fmla="*/ 827637 h 4958110"/>
              <a:gd name="connsiteX1683" fmla="*/ 4214846 w 4368212"/>
              <a:gd name="connsiteY1683" fmla="*/ 839357 h 4958110"/>
              <a:gd name="connsiteX1684" fmla="*/ 4223893 w 4368212"/>
              <a:gd name="connsiteY1684" fmla="*/ 843026 h 4958110"/>
              <a:gd name="connsiteX1685" fmla="*/ 4228790 w 4368212"/>
              <a:gd name="connsiteY1685" fmla="*/ 830949 h 4958110"/>
              <a:gd name="connsiteX1686" fmla="*/ 4223007 w 4368212"/>
              <a:gd name="connsiteY1686" fmla="*/ 819231 h 4958110"/>
              <a:gd name="connsiteX1687" fmla="*/ 3191729 w 4368212"/>
              <a:gd name="connsiteY1687" fmla="*/ 752575 h 4958110"/>
              <a:gd name="connsiteX1688" fmla="*/ 3172667 w 4368212"/>
              <a:gd name="connsiteY1688" fmla="*/ 755791 h 4958110"/>
              <a:gd name="connsiteX1689" fmla="*/ 3172406 w 4368212"/>
              <a:gd name="connsiteY1689" fmla="*/ 771185 h 4958110"/>
              <a:gd name="connsiteX1690" fmla="*/ 3192986 w 4368212"/>
              <a:gd name="connsiteY1690" fmla="*/ 762463 h 4958110"/>
              <a:gd name="connsiteX1691" fmla="*/ 3196251 w 4368212"/>
              <a:gd name="connsiteY1691" fmla="*/ 754409 h 4958110"/>
              <a:gd name="connsiteX1692" fmla="*/ 3507719 w 4368212"/>
              <a:gd name="connsiteY1692" fmla="*/ 674478 h 4958110"/>
              <a:gd name="connsiteX1693" fmla="*/ 3508977 w 4368212"/>
              <a:gd name="connsiteY1693" fmla="*/ 684365 h 4958110"/>
              <a:gd name="connsiteX1694" fmla="*/ 3487624 w 4368212"/>
              <a:gd name="connsiteY1694" fmla="*/ 685080 h 4958110"/>
              <a:gd name="connsiteX1695" fmla="*/ 3478581 w 4368212"/>
              <a:gd name="connsiteY1695" fmla="*/ 681413 h 4958110"/>
              <a:gd name="connsiteX1696" fmla="*/ 3507719 w 4368212"/>
              <a:gd name="connsiteY1696" fmla="*/ 674478 h 4958110"/>
              <a:gd name="connsiteX1697" fmla="*/ 3292933 w 4368212"/>
              <a:gd name="connsiteY1697" fmla="*/ 651068 h 4958110"/>
              <a:gd name="connsiteX1698" fmla="*/ 3297438 w 4368212"/>
              <a:gd name="connsiteY1698" fmla="*/ 661803 h 4958110"/>
              <a:gd name="connsiteX1699" fmla="*/ 3280444 w 4368212"/>
              <a:gd name="connsiteY1699" fmla="*/ 659847 h 4958110"/>
              <a:gd name="connsiteX1700" fmla="*/ 3292933 w 4368212"/>
              <a:gd name="connsiteY1700" fmla="*/ 651068 h 4958110"/>
              <a:gd name="connsiteX1701" fmla="*/ 3532719 w 4368212"/>
              <a:gd name="connsiteY1701" fmla="*/ 612246 h 4958110"/>
              <a:gd name="connsiteX1702" fmla="*/ 3561041 w 4368212"/>
              <a:gd name="connsiteY1702" fmla="*/ 615506 h 4958110"/>
              <a:gd name="connsiteX1703" fmla="*/ 3486105 w 4368212"/>
              <a:gd name="connsiteY1703" fmla="*/ 668190 h 4958110"/>
              <a:gd name="connsiteX1704" fmla="*/ 3480439 w 4368212"/>
              <a:gd name="connsiteY1704" fmla="*/ 667538 h 4958110"/>
              <a:gd name="connsiteX1705" fmla="*/ 3472012 w 4368212"/>
              <a:gd name="connsiteY1705" fmla="*/ 641023 h 4958110"/>
              <a:gd name="connsiteX1706" fmla="*/ 3532719 w 4368212"/>
              <a:gd name="connsiteY1706" fmla="*/ 612246 h 4958110"/>
              <a:gd name="connsiteX1707" fmla="*/ 3442810 w 4368212"/>
              <a:gd name="connsiteY1707" fmla="*/ 545695 h 4958110"/>
              <a:gd name="connsiteX1708" fmla="*/ 3447311 w 4368212"/>
              <a:gd name="connsiteY1708" fmla="*/ 556430 h 4958110"/>
              <a:gd name="connsiteX1709" fmla="*/ 3423932 w 4368212"/>
              <a:gd name="connsiteY1709" fmla="*/ 609942 h 4958110"/>
              <a:gd name="connsiteX1710" fmla="*/ 3358282 w 4368212"/>
              <a:gd name="connsiteY1710" fmla="*/ 581952 h 4958110"/>
              <a:gd name="connsiteX1711" fmla="*/ 3418409 w 4368212"/>
              <a:gd name="connsiteY1711" fmla="*/ 558214 h 4958110"/>
              <a:gd name="connsiteX1712" fmla="*/ 3442810 w 4368212"/>
              <a:gd name="connsiteY1712" fmla="*/ 545695 h 4958110"/>
              <a:gd name="connsiteX1713" fmla="*/ 3444689 w 4368212"/>
              <a:gd name="connsiteY1713" fmla="*/ 479491 h 4958110"/>
              <a:gd name="connsiteX1714" fmla="*/ 3456017 w 4368212"/>
              <a:gd name="connsiteY1714" fmla="*/ 480795 h 4958110"/>
              <a:gd name="connsiteX1715" fmla="*/ 3448614 w 4368212"/>
              <a:gd name="connsiteY1715" fmla="*/ 495271 h 4958110"/>
              <a:gd name="connsiteX1716" fmla="*/ 3442947 w 4368212"/>
              <a:gd name="connsiteY1716" fmla="*/ 494619 h 4958110"/>
              <a:gd name="connsiteX1717" fmla="*/ 3655710 w 4368212"/>
              <a:gd name="connsiteY1717" fmla="*/ 391377 h 4958110"/>
              <a:gd name="connsiteX1718" fmla="*/ 3674746 w 4368212"/>
              <a:gd name="connsiteY1718" fmla="*/ 475317 h 4958110"/>
              <a:gd name="connsiteX1719" fmla="*/ 3663418 w 4368212"/>
              <a:gd name="connsiteY1719" fmla="*/ 474014 h 4958110"/>
              <a:gd name="connsiteX1720" fmla="*/ 3637560 w 4368212"/>
              <a:gd name="connsiteY1720" fmla="*/ 399506 h 4958110"/>
              <a:gd name="connsiteX1721" fmla="*/ 3638140 w 4368212"/>
              <a:gd name="connsiteY1721" fmla="*/ 394461 h 4958110"/>
              <a:gd name="connsiteX1722" fmla="*/ 3655710 w 4368212"/>
              <a:gd name="connsiteY1722" fmla="*/ 391377 h 4958110"/>
              <a:gd name="connsiteX1723" fmla="*/ 3604870 w 4368212"/>
              <a:gd name="connsiteY1723" fmla="*/ 334433 h 4958110"/>
              <a:gd name="connsiteX1724" fmla="*/ 3616197 w 4368212"/>
              <a:gd name="connsiteY1724" fmla="*/ 335737 h 4958110"/>
              <a:gd name="connsiteX1725" fmla="*/ 3631451 w 4368212"/>
              <a:gd name="connsiteY1725" fmla="*/ 352821 h 4958110"/>
              <a:gd name="connsiteX1726" fmla="*/ 3629710 w 4368212"/>
              <a:gd name="connsiteY1726" fmla="*/ 367945 h 4958110"/>
              <a:gd name="connsiteX1727" fmla="*/ 3624048 w 4368212"/>
              <a:gd name="connsiteY1727" fmla="*/ 367294 h 4958110"/>
              <a:gd name="connsiteX1728" fmla="*/ 3591801 w 4368212"/>
              <a:gd name="connsiteY1728" fmla="*/ 348258 h 4958110"/>
              <a:gd name="connsiteX1729" fmla="*/ 3592382 w 4368212"/>
              <a:gd name="connsiteY1729" fmla="*/ 343214 h 4958110"/>
              <a:gd name="connsiteX1730" fmla="*/ 3604870 w 4368212"/>
              <a:gd name="connsiteY1730" fmla="*/ 334433 h 4958110"/>
              <a:gd name="connsiteX1731" fmla="*/ 3459479 w 4368212"/>
              <a:gd name="connsiteY1731" fmla="*/ 251278 h 4958110"/>
              <a:gd name="connsiteX1732" fmla="*/ 3446990 w 4368212"/>
              <a:gd name="connsiteY1732" fmla="*/ 260059 h 4958110"/>
              <a:gd name="connsiteX1733" fmla="*/ 3462237 w 4368212"/>
              <a:gd name="connsiteY1733" fmla="*/ 277142 h 4958110"/>
              <a:gd name="connsiteX1734" fmla="*/ 3490559 w 4368212"/>
              <a:gd name="connsiteY1734" fmla="*/ 280402 h 4958110"/>
              <a:gd name="connsiteX1735" fmla="*/ 3538059 w 4368212"/>
              <a:gd name="connsiteY1735" fmla="*/ 316526 h 4958110"/>
              <a:gd name="connsiteX1736" fmla="*/ 3539800 w 4368212"/>
              <a:gd name="connsiteY1736" fmla="*/ 301398 h 4958110"/>
              <a:gd name="connsiteX1737" fmla="*/ 3487800 w 4368212"/>
              <a:gd name="connsiteY1737" fmla="*/ 254538 h 4958110"/>
              <a:gd name="connsiteX1738" fmla="*/ 3487938 w 4368212"/>
              <a:gd name="connsiteY1738" fmla="*/ 203463 h 4958110"/>
              <a:gd name="connsiteX1739" fmla="*/ 3475449 w 4368212"/>
              <a:gd name="connsiteY1739" fmla="*/ 212242 h 4958110"/>
              <a:gd name="connsiteX1740" fmla="*/ 3474868 w 4368212"/>
              <a:gd name="connsiteY1740" fmla="*/ 217287 h 4958110"/>
              <a:gd name="connsiteX1741" fmla="*/ 3485036 w 4368212"/>
              <a:gd name="connsiteY1741" fmla="*/ 228674 h 4958110"/>
              <a:gd name="connsiteX1742" fmla="*/ 3496363 w 4368212"/>
              <a:gd name="connsiteY1742" fmla="*/ 229978 h 4958110"/>
              <a:gd name="connsiteX1743" fmla="*/ 3499265 w 4368212"/>
              <a:gd name="connsiteY1743" fmla="*/ 204766 h 4958110"/>
              <a:gd name="connsiteX1744" fmla="*/ 2555781 w 4368212"/>
              <a:gd name="connsiteY1744" fmla="*/ 164403 h 4958110"/>
              <a:gd name="connsiteX1745" fmla="*/ 2559226 w 4368212"/>
              <a:gd name="connsiteY1745" fmla="*/ 172615 h 4958110"/>
              <a:gd name="connsiteX1746" fmla="*/ 2541012 w 4368212"/>
              <a:gd name="connsiteY1746" fmla="*/ 178331 h 4958110"/>
              <a:gd name="connsiteX1747" fmla="*/ 2532351 w 4368212"/>
              <a:gd name="connsiteY1747" fmla="*/ 177334 h 4958110"/>
              <a:gd name="connsiteX1748" fmla="*/ 2555781 w 4368212"/>
              <a:gd name="connsiteY1748" fmla="*/ 164403 h 4958110"/>
              <a:gd name="connsiteX1749" fmla="*/ 3435356 w 4368212"/>
              <a:gd name="connsiteY1749" fmla="*/ 161647 h 4958110"/>
              <a:gd name="connsiteX1750" fmla="*/ 3434776 w 4368212"/>
              <a:gd name="connsiteY1750" fmla="*/ 166687 h 4958110"/>
              <a:gd name="connsiteX1751" fmla="*/ 3445523 w 4368212"/>
              <a:gd name="connsiteY1751" fmla="*/ 173034 h 4958110"/>
              <a:gd name="connsiteX1752" fmla="*/ 3446104 w 4368212"/>
              <a:gd name="connsiteY1752" fmla="*/ 167989 h 4958110"/>
              <a:gd name="connsiteX1753" fmla="*/ 3575368 w 4368212"/>
              <a:gd name="connsiteY1753" fmla="*/ 141994 h 4958110"/>
              <a:gd name="connsiteX1754" fmla="*/ 3616621 w 4368212"/>
              <a:gd name="connsiteY1754" fmla="*/ 182511 h 4958110"/>
              <a:gd name="connsiteX1755" fmla="*/ 3613719 w 4368212"/>
              <a:gd name="connsiteY1755" fmla="*/ 207722 h 4958110"/>
              <a:gd name="connsiteX1756" fmla="*/ 3602386 w 4368212"/>
              <a:gd name="connsiteY1756" fmla="*/ 206418 h 4958110"/>
              <a:gd name="connsiteX1757" fmla="*/ 3566799 w 4368212"/>
              <a:gd name="connsiteY1757" fmla="*/ 166554 h 4958110"/>
              <a:gd name="connsiteX1758" fmla="*/ 3411678 w 4368212"/>
              <a:gd name="connsiteY1758" fmla="*/ 118046 h 4958110"/>
              <a:gd name="connsiteX1759" fmla="*/ 3409937 w 4368212"/>
              <a:gd name="connsiteY1759" fmla="*/ 133171 h 4958110"/>
              <a:gd name="connsiteX1760" fmla="*/ 3420104 w 4368212"/>
              <a:gd name="connsiteY1760" fmla="*/ 144563 h 4958110"/>
              <a:gd name="connsiteX1761" fmla="*/ 3431436 w 4368212"/>
              <a:gd name="connsiteY1761" fmla="*/ 145867 h 4958110"/>
              <a:gd name="connsiteX1762" fmla="*/ 3433177 w 4368212"/>
              <a:gd name="connsiteY1762" fmla="*/ 130739 h 4958110"/>
              <a:gd name="connsiteX1763" fmla="*/ 3423006 w 4368212"/>
              <a:gd name="connsiteY1763" fmla="*/ 119350 h 4958110"/>
              <a:gd name="connsiteX1764" fmla="*/ 3413699 w 4368212"/>
              <a:gd name="connsiteY1764" fmla="*/ 766 h 4958110"/>
              <a:gd name="connsiteX1765" fmla="*/ 3463378 w 4368212"/>
              <a:gd name="connsiteY1765" fmla="*/ 67794 h 4958110"/>
              <a:gd name="connsiteX1766" fmla="*/ 3485315 w 4368212"/>
              <a:gd name="connsiteY1766" fmla="*/ 126522 h 4958110"/>
              <a:gd name="connsiteX1767" fmla="*/ 3522643 w 4368212"/>
              <a:gd name="connsiteY1767" fmla="*/ 151254 h 4958110"/>
              <a:gd name="connsiteX1768" fmla="*/ 3502748 w 4368212"/>
              <a:gd name="connsiteY1768" fmla="*/ 174509 h 4958110"/>
              <a:gd name="connsiteX1769" fmla="*/ 3548506 w 4368212"/>
              <a:gd name="connsiteY1769" fmla="*/ 225763 h 4958110"/>
              <a:gd name="connsiteX1770" fmla="*/ 3549087 w 4368212"/>
              <a:gd name="connsiteY1770" fmla="*/ 220718 h 4958110"/>
              <a:gd name="connsiteX1771" fmla="*/ 3567822 w 4368212"/>
              <a:gd name="connsiteY1771" fmla="*/ 207546 h 4958110"/>
              <a:gd name="connsiteX1772" fmla="*/ 3573483 w 4368212"/>
              <a:gd name="connsiteY1772" fmla="*/ 208197 h 4958110"/>
              <a:gd name="connsiteX1773" fmla="*/ 3574507 w 4368212"/>
              <a:gd name="connsiteY1773" fmla="*/ 249189 h 4958110"/>
              <a:gd name="connsiteX1774" fmla="*/ 3560277 w 4368212"/>
              <a:gd name="connsiteY1774" fmla="*/ 273098 h 4958110"/>
              <a:gd name="connsiteX1775" fmla="*/ 3585697 w 4368212"/>
              <a:gd name="connsiteY1775" fmla="*/ 301569 h 4958110"/>
              <a:gd name="connsiteX1776" fmla="*/ 3608352 w 4368212"/>
              <a:gd name="connsiteY1776" fmla="*/ 304177 h 4958110"/>
              <a:gd name="connsiteX1777" fmla="*/ 3620260 w 4368212"/>
              <a:gd name="connsiteY1777" fmla="*/ 300437 h 4958110"/>
              <a:gd name="connsiteX1778" fmla="*/ 3618520 w 4368212"/>
              <a:gd name="connsiteY1778" fmla="*/ 315565 h 4958110"/>
              <a:gd name="connsiteX1779" fmla="*/ 3559554 w 4368212"/>
              <a:gd name="connsiteY1779" fmla="*/ 329217 h 4958110"/>
              <a:gd name="connsiteX1780" fmla="*/ 3545906 w 4368212"/>
              <a:gd name="connsiteY1780" fmla="*/ 348082 h 4958110"/>
              <a:gd name="connsiteX1781" fmla="*/ 3584700 w 4368212"/>
              <a:gd name="connsiteY1781" fmla="*/ 459843 h 4958110"/>
              <a:gd name="connsiteX1782" fmla="*/ 3599947 w 4368212"/>
              <a:gd name="connsiteY1782" fmla="*/ 476926 h 4958110"/>
              <a:gd name="connsiteX1783" fmla="*/ 3487683 w 4368212"/>
              <a:gd name="connsiteY1783" fmla="*/ 504878 h 4958110"/>
              <a:gd name="connsiteX1784" fmla="*/ 3482016 w 4368212"/>
              <a:gd name="connsiteY1784" fmla="*/ 504226 h 4958110"/>
              <a:gd name="connsiteX1785" fmla="*/ 3482597 w 4368212"/>
              <a:gd name="connsiteY1785" fmla="*/ 499183 h 4958110"/>
              <a:gd name="connsiteX1786" fmla="*/ 3533137 w 4368212"/>
              <a:gd name="connsiteY1786" fmla="*/ 459018 h 4958110"/>
              <a:gd name="connsiteX1787" fmla="*/ 3445406 w 4368212"/>
              <a:gd name="connsiteY1787" fmla="*/ 423375 h 4958110"/>
              <a:gd name="connsiteX1788" fmla="*/ 3380780 w 4368212"/>
              <a:gd name="connsiteY1788" fmla="*/ 436371 h 4958110"/>
              <a:gd name="connsiteX1789" fmla="*/ 3378015 w 4368212"/>
              <a:gd name="connsiteY1789" fmla="*/ 410507 h 4958110"/>
              <a:gd name="connsiteX1790" fmla="*/ 3366688 w 4368212"/>
              <a:gd name="connsiteY1790" fmla="*/ 409203 h 4958110"/>
              <a:gd name="connsiteX1791" fmla="*/ 3331982 w 4368212"/>
              <a:gd name="connsiteY1791" fmla="*/ 461412 h 4958110"/>
              <a:gd name="connsiteX1792" fmla="*/ 3364086 w 4368212"/>
              <a:gd name="connsiteY1792" fmla="*/ 531528 h 4958110"/>
              <a:gd name="connsiteX1793" fmla="*/ 3361765 w 4368212"/>
              <a:gd name="connsiteY1793" fmla="*/ 551694 h 4958110"/>
              <a:gd name="connsiteX1794" fmla="*/ 3325461 w 4368212"/>
              <a:gd name="connsiteY1794" fmla="*/ 567951 h 4958110"/>
              <a:gd name="connsiteX1795" fmla="*/ 3320955 w 4368212"/>
              <a:gd name="connsiteY1795" fmla="*/ 557215 h 4958110"/>
              <a:gd name="connsiteX1796" fmla="*/ 3340270 w 4368212"/>
              <a:gd name="connsiteY1796" fmla="*/ 539003 h 4958110"/>
              <a:gd name="connsiteX1797" fmla="*/ 3340850 w 4368212"/>
              <a:gd name="connsiteY1797" fmla="*/ 533960 h 4958110"/>
              <a:gd name="connsiteX1798" fmla="*/ 3291609 w 4368212"/>
              <a:gd name="connsiteY1798" fmla="*/ 512962 h 4958110"/>
              <a:gd name="connsiteX1799" fmla="*/ 3290051 w 4368212"/>
              <a:gd name="connsiteY1799" fmla="*/ 512783 h 4958110"/>
              <a:gd name="connsiteX1800" fmla="*/ 3254448 w 4368212"/>
              <a:gd name="connsiteY1800" fmla="*/ 537814 h 4958110"/>
              <a:gd name="connsiteX1801" fmla="*/ 3250115 w 4368212"/>
              <a:gd name="connsiteY1801" fmla="*/ 537316 h 4958110"/>
              <a:gd name="connsiteX1802" fmla="*/ 3243673 w 4368212"/>
              <a:gd name="connsiteY1802" fmla="*/ 517041 h 4958110"/>
              <a:gd name="connsiteX1803" fmla="*/ 3255401 w 4368212"/>
              <a:gd name="connsiteY1803" fmla="*/ 508795 h 4958110"/>
              <a:gd name="connsiteX1804" fmla="*/ 3246293 w 4368212"/>
              <a:gd name="connsiteY1804" fmla="*/ 507747 h 4958110"/>
              <a:gd name="connsiteX1805" fmla="*/ 3247454 w 4368212"/>
              <a:gd name="connsiteY1805" fmla="*/ 497663 h 4958110"/>
              <a:gd name="connsiteX1806" fmla="*/ 3241792 w 4368212"/>
              <a:gd name="connsiteY1806" fmla="*/ 497011 h 4958110"/>
              <a:gd name="connsiteX1807" fmla="*/ 3194735 w 4368212"/>
              <a:gd name="connsiteY1807" fmla="*/ 506924 h 4958110"/>
              <a:gd name="connsiteX1808" fmla="*/ 3248478 w 4368212"/>
              <a:gd name="connsiteY1808" fmla="*/ 538655 h 4958110"/>
              <a:gd name="connsiteX1809" fmla="*/ 3247897 w 4368212"/>
              <a:gd name="connsiteY1809" fmla="*/ 543700 h 4958110"/>
              <a:gd name="connsiteX1810" fmla="*/ 3276219 w 4368212"/>
              <a:gd name="connsiteY1810" fmla="*/ 546959 h 4958110"/>
              <a:gd name="connsiteX1811" fmla="*/ 3291472 w 4368212"/>
              <a:gd name="connsiteY1811" fmla="*/ 564039 h 4958110"/>
              <a:gd name="connsiteX1812" fmla="*/ 3278984 w 4368212"/>
              <a:gd name="connsiteY1812" fmla="*/ 572823 h 4958110"/>
              <a:gd name="connsiteX1813" fmla="*/ 3191833 w 4368212"/>
              <a:gd name="connsiteY1813" fmla="*/ 532135 h 4958110"/>
              <a:gd name="connsiteX1814" fmla="*/ 3172518 w 4368212"/>
              <a:gd name="connsiteY1814" fmla="*/ 550347 h 4958110"/>
              <a:gd name="connsiteX1815" fmla="*/ 3171357 w 4368212"/>
              <a:gd name="connsiteY1815" fmla="*/ 560437 h 4958110"/>
              <a:gd name="connsiteX1816" fmla="*/ 3217697 w 4368212"/>
              <a:gd name="connsiteY1816" fmla="*/ 606639 h 4958110"/>
              <a:gd name="connsiteX1817" fmla="*/ 3174422 w 4368212"/>
              <a:gd name="connsiteY1817" fmla="*/ 683408 h 4958110"/>
              <a:gd name="connsiteX1818" fmla="*/ 3173410 w 4368212"/>
              <a:gd name="connsiteY1818" fmla="*/ 717141 h 4958110"/>
              <a:gd name="connsiteX1819" fmla="*/ 3172961 w 4368212"/>
              <a:gd name="connsiteY1819" fmla="*/ 740391 h 4958110"/>
              <a:gd name="connsiteX1820" fmla="*/ 3190455 w 4368212"/>
              <a:gd name="connsiteY1820" fmla="*/ 736241 h 4958110"/>
              <a:gd name="connsiteX1821" fmla="*/ 3302126 w 4368212"/>
              <a:gd name="connsiteY1821" fmla="*/ 727036 h 4958110"/>
              <a:gd name="connsiteX1822" fmla="*/ 3503704 w 4368212"/>
              <a:gd name="connsiteY1822" fmla="*/ 710346 h 4958110"/>
              <a:gd name="connsiteX1823" fmla="*/ 3568134 w 4368212"/>
              <a:gd name="connsiteY1823" fmla="*/ 694291 h 4958110"/>
              <a:gd name="connsiteX1824" fmla="*/ 3569766 w 4368212"/>
              <a:gd name="connsiteY1824" fmla="*/ 690264 h 4958110"/>
              <a:gd name="connsiteX1825" fmla="*/ 3530328 w 4368212"/>
              <a:gd name="connsiteY1825" fmla="*/ 683645 h 4958110"/>
              <a:gd name="connsiteX1826" fmla="*/ 3525808 w 4368212"/>
              <a:gd name="connsiteY1826" fmla="*/ 681812 h 4958110"/>
              <a:gd name="connsiteX1827" fmla="*/ 3527440 w 4368212"/>
              <a:gd name="connsiteY1827" fmla="*/ 677790 h 4958110"/>
              <a:gd name="connsiteX1828" fmla="*/ 3658437 w 4368212"/>
              <a:gd name="connsiteY1828" fmla="*/ 679350 h 4958110"/>
              <a:gd name="connsiteX1829" fmla="*/ 3707291 w 4368212"/>
              <a:gd name="connsiteY1829" fmla="*/ 675725 h 4958110"/>
              <a:gd name="connsiteX1830" fmla="*/ 3805886 w 4368212"/>
              <a:gd name="connsiteY1830" fmla="*/ 692271 h 4958110"/>
              <a:gd name="connsiteX1831" fmla="*/ 3909755 w 4368212"/>
              <a:gd name="connsiteY1831" fmla="*/ 682830 h 4958110"/>
              <a:gd name="connsiteX1832" fmla="*/ 4059722 w 4368212"/>
              <a:gd name="connsiteY1832" fmla="*/ 715522 h 4958110"/>
              <a:gd name="connsiteX1833" fmla="*/ 4061354 w 4368212"/>
              <a:gd name="connsiteY1833" fmla="*/ 711495 h 4958110"/>
              <a:gd name="connsiteX1834" fmla="*/ 4060095 w 4368212"/>
              <a:gd name="connsiteY1834" fmla="*/ 701611 h 4958110"/>
              <a:gd name="connsiteX1835" fmla="*/ 4038746 w 4368212"/>
              <a:gd name="connsiteY1835" fmla="*/ 702327 h 4958110"/>
              <a:gd name="connsiteX1836" fmla="*/ 4042010 w 4368212"/>
              <a:gd name="connsiteY1836" fmla="*/ 694277 h 4958110"/>
              <a:gd name="connsiteX1837" fmla="*/ 4074035 w 4368212"/>
              <a:gd name="connsiteY1837" fmla="*/ 693201 h 4958110"/>
              <a:gd name="connsiteX1838" fmla="*/ 4087601 w 4368212"/>
              <a:gd name="connsiteY1838" fmla="*/ 698702 h 4958110"/>
              <a:gd name="connsiteX1839" fmla="*/ 4120137 w 4368212"/>
              <a:gd name="connsiteY1839" fmla="*/ 735331 h 4958110"/>
              <a:gd name="connsiteX1840" fmla="*/ 4151788 w 4368212"/>
              <a:gd name="connsiteY1840" fmla="*/ 748165 h 4958110"/>
              <a:gd name="connsiteX1841" fmla="*/ 4162462 w 4368212"/>
              <a:gd name="connsiteY1841" fmla="*/ 747810 h 4958110"/>
              <a:gd name="connsiteX1842" fmla="*/ 4185952 w 4368212"/>
              <a:gd name="connsiteY1842" fmla="*/ 780770 h 4958110"/>
              <a:gd name="connsiteX1843" fmla="*/ 4190475 w 4368212"/>
              <a:gd name="connsiteY1843" fmla="*/ 782604 h 4958110"/>
              <a:gd name="connsiteX1844" fmla="*/ 4208938 w 4368212"/>
              <a:gd name="connsiteY1844" fmla="*/ 776029 h 4958110"/>
              <a:gd name="connsiteX1845" fmla="*/ 4210571 w 4368212"/>
              <a:gd name="connsiteY1845" fmla="*/ 772002 h 4958110"/>
              <a:gd name="connsiteX1846" fmla="*/ 4192482 w 4368212"/>
              <a:gd name="connsiteY1846" fmla="*/ 764667 h 4958110"/>
              <a:gd name="connsiteX1847" fmla="*/ 4199010 w 4368212"/>
              <a:gd name="connsiteY1847" fmla="*/ 748568 h 4958110"/>
              <a:gd name="connsiteX1848" fmla="*/ 4212576 w 4368212"/>
              <a:gd name="connsiteY1848" fmla="*/ 754069 h 4958110"/>
              <a:gd name="connsiteX1849" fmla="*/ 4214208 w 4368212"/>
              <a:gd name="connsiteY1849" fmla="*/ 750042 h 4958110"/>
              <a:gd name="connsiteX1850" fmla="*/ 4196497 w 4368212"/>
              <a:gd name="connsiteY1850" fmla="*/ 728799 h 4958110"/>
              <a:gd name="connsiteX1851" fmla="*/ 4242463 w 4368212"/>
              <a:gd name="connsiteY1851" fmla="*/ 719318 h 4958110"/>
              <a:gd name="connsiteX1852" fmla="*/ 4268094 w 4368212"/>
              <a:gd name="connsiteY1852" fmla="*/ 785954 h 4958110"/>
              <a:gd name="connsiteX1853" fmla="*/ 4272748 w 4368212"/>
              <a:gd name="connsiteY1853" fmla="*/ 839401 h 4958110"/>
              <a:gd name="connsiteX1854" fmla="*/ 4297870 w 4368212"/>
              <a:gd name="connsiteY1854" fmla="*/ 868335 h 4958110"/>
              <a:gd name="connsiteX1855" fmla="*/ 4276143 w 4368212"/>
              <a:gd name="connsiteY1855" fmla="*/ 882960 h 4958110"/>
              <a:gd name="connsiteX1856" fmla="*/ 4302149 w 4368212"/>
              <a:gd name="connsiteY1856" fmla="*/ 935691 h 4958110"/>
              <a:gd name="connsiteX1857" fmla="*/ 4303782 w 4368212"/>
              <a:gd name="connsiteY1857" fmla="*/ 931665 h 4958110"/>
              <a:gd name="connsiteX1858" fmla="*/ 4322245 w 4368212"/>
              <a:gd name="connsiteY1858" fmla="*/ 925090 h 4958110"/>
              <a:gd name="connsiteX1859" fmla="*/ 4326765 w 4368212"/>
              <a:gd name="connsiteY1859" fmla="*/ 926922 h 4958110"/>
              <a:gd name="connsiteX1860" fmla="*/ 4318230 w 4368212"/>
              <a:gd name="connsiteY1860" fmla="*/ 960958 h 4958110"/>
              <a:gd name="connsiteX1861" fmla="*/ 4301026 w 4368212"/>
              <a:gd name="connsiteY1861" fmla="*/ 977418 h 4958110"/>
              <a:gd name="connsiteX1862" fmla="*/ 4315474 w 4368212"/>
              <a:gd name="connsiteY1862" fmla="*/ 1006711 h 4958110"/>
              <a:gd name="connsiteX1863" fmla="*/ 4333559 w 4368212"/>
              <a:gd name="connsiteY1863" fmla="*/ 1014045 h 4958110"/>
              <a:gd name="connsiteX1864" fmla="*/ 4344234 w 4368212"/>
              <a:gd name="connsiteY1864" fmla="*/ 1013684 h 4958110"/>
              <a:gd name="connsiteX1865" fmla="*/ 4339337 w 4368212"/>
              <a:gd name="connsiteY1865" fmla="*/ 1025762 h 4958110"/>
              <a:gd name="connsiteX1866" fmla="*/ 4287591 w 4368212"/>
              <a:gd name="connsiteY1866" fmla="*/ 1023529 h 4958110"/>
              <a:gd name="connsiteX1867" fmla="*/ 4272019 w 4368212"/>
              <a:gd name="connsiteY1867" fmla="*/ 1035961 h 4958110"/>
              <a:gd name="connsiteX1868" fmla="*/ 4278440 w 4368212"/>
              <a:gd name="connsiteY1868" fmla="*/ 1136994 h 4958110"/>
              <a:gd name="connsiteX1869" fmla="*/ 4287105 w 4368212"/>
              <a:gd name="connsiteY1869" fmla="*/ 1154570 h 4958110"/>
              <a:gd name="connsiteX1870" fmla="*/ 4188137 w 4368212"/>
              <a:gd name="connsiteY1870" fmla="*/ 1151935 h 4958110"/>
              <a:gd name="connsiteX1871" fmla="*/ 4183613 w 4368212"/>
              <a:gd name="connsiteY1871" fmla="*/ 1150101 h 4958110"/>
              <a:gd name="connsiteX1872" fmla="*/ 4185246 w 4368212"/>
              <a:gd name="connsiteY1872" fmla="*/ 1146074 h 4958110"/>
              <a:gd name="connsiteX1873" fmla="*/ 4236110 w 4368212"/>
              <a:gd name="connsiteY1873" fmla="*/ 1124518 h 4958110"/>
              <a:gd name="connsiteX1874" fmla="*/ 4171923 w 4368212"/>
              <a:gd name="connsiteY1874" fmla="*/ 1075055 h 4958110"/>
              <a:gd name="connsiteX1875" fmla="*/ 4115658 w 4368212"/>
              <a:gd name="connsiteY1875" fmla="*/ 1070987 h 4958110"/>
              <a:gd name="connsiteX1876" fmla="*/ 4119296 w 4368212"/>
              <a:gd name="connsiteY1876" fmla="*/ 1049025 h 4958110"/>
              <a:gd name="connsiteX1877" fmla="*/ 4110254 w 4368212"/>
              <a:gd name="connsiteY1877" fmla="*/ 1045359 h 4958110"/>
              <a:gd name="connsiteX1878" fmla="*/ 4069690 w 4368212"/>
              <a:gd name="connsiteY1878" fmla="*/ 1080471 h 4958110"/>
              <a:gd name="connsiteX1879" fmla="*/ 4080121 w 4368212"/>
              <a:gd name="connsiteY1879" fmla="*/ 1145633 h 4958110"/>
              <a:gd name="connsiteX1880" fmla="*/ 4073594 w 4368212"/>
              <a:gd name="connsiteY1880" fmla="*/ 1161732 h 4958110"/>
              <a:gd name="connsiteX1881" fmla="*/ 4039938 w 4368212"/>
              <a:gd name="connsiteY1881" fmla="*/ 1166831 h 4958110"/>
              <a:gd name="connsiteX1882" fmla="*/ 4038679 w 4368212"/>
              <a:gd name="connsiteY1882" fmla="*/ 1156947 h 4958110"/>
              <a:gd name="connsiteX1883" fmla="*/ 4058772 w 4368212"/>
              <a:gd name="connsiteY1883" fmla="*/ 1146348 h 4958110"/>
              <a:gd name="connsiteX1884" fmla="*/ 4060406 w 4368212"/>
              <a:gd name="connsiteY1884" fmla="*/ 1142321 h 4958110"/>
              <a:gd name="connsiteX1885" fmla="*/ 4024606 w 4368212"/>
              <a:gd name="connsiteY1885" fmla="*/ 1113743 h 4958110"/>
              <a:gd name="connsiteX1886" fmla="*/ 3988431 w 4368212"/>
              <a:gd name="connsiteY1886" fmla="*/ 1099074 h 4958110"/>
              <a:gd name="connsiteX1887" fmla="*/ 3991694 w 4368212"/>
              <a:gd name="connsiteY1887" fmla="*/ 1091024 h 4958110"/>
              <a:gd name="connsiteX1888" fmla="*/ 3987175 w 4368212"/>
              <a:gd name="connsiteY1888" fmla="*/ 1089192 h 4958110"/>
              <a:gd name="connsiteX1889" fmla="*/ 3946104 w 4368212"/>
              <a:gd name="connsiteY1889" fmla="*/ 1086599 h 4958110"/>
              <a:gd name="connsiteX1890" fmla="*/ 3983161 w 4368212"/>
              <a:gd name="connsiteY1890" fmla="*/ 1125061 h 4958110"/>
              <a:gd name="connsiteX1891" fmla="*/ 3981527 w 4368212"/>
              <a:gd name="connsiteY1891" fmla="*/ 1129087 h 4958110"/>
              <a:gd name="connsiteX1892" fmla="*/ 4004135 w 4368212"/>
              <a:gd name="connsiteY1892" fmla="*/ 1138256 h 4958110"/>
              <a:gd name="connsiteX1893" fmla="*/ 4012806 w 4368212"/>
              <a:gd name="connsiteY1893" fmla="*/ 1155829 h 4958110"/>
              <a:gd name="connsiteX1894" fmla="*/ 4000498 w 4368212"/>
              <a:gd name="connsiteY1894" fmla="*/ 1160216 h 4958110"/>
              <a:gd name="connsiteX1895" fmla="*/ 3937944 w 4368212"/>
              <a:gd name="connsiteY1895" fmla="*/ 1106725 h 4958110"/>
              <a:gd name="connsiteX1896" fmla="*/ 3917849 w 4368212"/>
              <a:gd name="connsiteY1896" fmla="*/ 1117324 h 4958110"/>
              <a:gd name="connsiteX1897" fmla="*/ 3914584 w 4368212"/>
              <a:gd name="connsiteY1897" fmla="*/ 1125377 h 4958110"/>
              <a:gd name="connsiteX1898" fmla="*/ 3929954 w 4368212"/>
              <a:gd name="connsiteY1898" fmla="*/ 1136894 h 4958110"/>
              <a:gd name="connsiteX1899" fmla="*/ 3934943 w 4368212"/>
              <a:gd name="connsiteY1899" fmla="*/ 1137469 h 4958110"/>
              <a:gd name="connsiteX1900" fmla="*/ 3945132 w 4368212"/>
              <a:gd name="connsiteY1900" fmla="*/ 1134268 h 4958110"/>
              <a:gd name="connsiteX1901" fmla="*/ 3943642 w 4368212"/>
              <a:gd name="connsiteY1901" fmla="*/ 1147214 h 4958110"/>
              <a:gd name="connsiteX1902" fmla="*/ 3941877 w 4368212"/>
              <a:gd name="connsiteY1902" fmla="*/ 1148389 h 4958110"/>
              <a:gd name="connsiteX1903" fmla="*/ 3942101 w 4368212"/>
              <a:gd name="connsiteY1903" fmla="*/ 1164976 h 4958110"/>
              <a:gd name="connsiteX1904" fmla="*/ 3954708 w 4368212"/>
              <a:gd name="connsiteY1904" fmla="*/ 1179096 h 4958110"/>
              <a:gd name="connsiteX1905" fmla="*/ 3953219 w 4368212"/>
              <a:gd name="connsiteY1905" fmla="*/ 1192038 h 4958110"/>
              <a:gd name="connsiteX1906" fmla="*/ 3948374 w 4368212"/>
              <a:gd name="connsiteY1906" fmla="*/ 1191481 h 4958110"/>
              <a:gd name="connsiteX1907" fmla="*/ 3932026 w 4368212"/>
              <a:gd name="connsiteY1907" fmla="*/ 1181830 h 4958110"/>
              <a:gd name="connsiteX1908" fmla="*/ 3915582 w 4368212"/>
              <a:gd name="connsiteY1908" fmla="*/ 1194328 h 4958110"/>
              <a:gd name="connsiteX1909" fmla="*/ 3890438 w 4368212"/>
              <a:gd name="connsiteY1909" fmla="*/ 1225660 h 4958110"/>
              <a:gd name="connsiteX1910" fmla="*/ 3914701 w 4368212"/>
              <a:gd name="connsiteY1910" fmla="*/ 1270679 h 4958110"/>
              <a:gd name="connsiteX1911" fmla="*/ 3927749 w 4368212"/>
              <a:gd name="connsiteY1911" fmla="*/ 1285298 h 4958110"/>
              <a:gd name="connsiteX1912" fmla="*/ 3872360 w 4368212"/>
              <a:gd name="connsiteY1912" fmla="*/ 1310485 h 4958110"/>
              <a:gd name="connsiteX1913" fmla="*/ 3864029 w 4368212"/>
              <a:gd name="connsiteY1913" fmla="*/ 1310226 h 4958110"/>
              <a:gd name="connsiteX1914" fmla="*/ 3858845 w 4368212"/>
              <a:gd name="connsiteY1914" fmla="*/ 1327754 h 4958110"/>
              <a:gd name="connsiteX1915" fmla="*/ 3794891 w 4368212"/>
              <a:gd name="connsiteY1915" fmla="*/ 1368610 h 4958110"/>
              <a:gd name="connsiteX1916" fmla="*/ 3784255 w 4368212"/>
              <a:gd name="connsiteY1916" fmla="*/ 1373018 h 4958110"/>
              <a:gd name="connsiteX1917" fmla="*/ 3777124 w 4368212"/>
              <a:gd name="connsiteY1917" fmla="*/ 1399127 h 4958110"/>
              <a:gd name="connsiteX1918" fmla="*/ 3743149 w 4368212"/>
              <a:gd name="connsiteY1918" fmla="*/ 1387802 h 4958110"/>
              <a:gd name="connsiteX1919" fmla="*/ 3623737 w 4368212"/>
              <a:gd name="connsiteY1919" fmla="*/ 1401153 h 4958110"/>
              <a:gd name="connsiteX1920" fmla="*/ 3584891 w 4368212"/>
              <a:gd name="connsiteY1920" fmla="*/ 1417003 h 4958110"/>
              <a:gd name="connsiteX1921" fmla="*/ 3580379 w 4368212"/>
              <a:gd name="connsiteY1921" fmla="*/ 1422936 h 4958110"/>
              <a:gd name="connsiteX1922" fmla="*/ 3563606 w 4368212"/>
              <a:gd name="connsiteY1922" fmla="*/ 1461995 h 4958110"/>
              <a:gd name="connsiteX1923" fmla="*/ 3562739 w 4368212"/>
              <a:gd name="connsiteY1923" fmla="*/ 1490863 h 4958110"/>
              <a:gd name="connsiteX1924" fmla="*/ 3562664 w 4368212"/>
              <a:gd name="connsiteY1924" fmla="*/ 1494763 h 4958110"/>
              <a:gd name="connsiteX1925" fmla="*/ 3565606 w 4368212"/>
              <a:gd name="connsiteY1925" fmla="*/ 1485879 h 4958110"/>
              <a:gd name="connsiteX1926" fmla="*/ 3576823 w 4368212"/>
              <a:gd name="connsiteY1926" fmla="*/ 1475674 h 4958110"/>
              <a:gd name="connsiteX1927" fmla="*/ 3582490 w 4368212"/>
              <a:gd name="connsiteY1927" fmla="*/ 1476326 h 4958110"/>
              <a:gd name="connsiteX1928" fmla="*/ 3604427 w 4368212"/>
              <a:gd name="connsiteY1928" fmla="*/ 1535054 h 4958110"/>
              <a:gd name="connsiteX1929" fmla="*/ 3588457 w 4368212"/>
              <a:gd name="connsiteY1929" fmla="*/ 1574086 h 4958110"/>
              <a:gd name="connsiteX1930" fmla="*/ 3587876 w 4368212"/>
              <a:gd name="connsiteY1930" fmla="*/ 1579130 h 4958110"/>
              <a:gd name="connsiteX1931" fmla="*/ 3597462 w 4368212"/>
              <a:gd name="connsiteY1931" fmla="*/ 1595562 h 4958110"/>
              <a:gd name="connsiteX1932" fmla="*/ 3596883 w 4368212"/>
              <a:gd name="connsiteY1932" fmla="*/ 1600602 h 4958110"/>
              <a:gd name="connsiteX1933" fmla="*/ 3528188 w 4368212"/>
              <a:gd name="connsiteY1933" fmla="*/ 1648897 h 4958110"/>
              <a:gd name="connsiteX1934" fmla="*/ 3536756 w 4368212"/>
              <a:gd name="connsiteY1934" fmla="*/ 1624338 h 4958110"/>
              <a:gd name="connsiteX1935" fmla="*/ 3531812 w 4368212"/>
              <a:gd name="connsiteY1935" fmla="*/ 1604448 h 4958110"/>
              <a:gd name="connsiteX1936" fmla="*/ 3510675 w 4368212"/>
              <a:gd name="connsiteY1936" fmla="*/ 1623142 h 4958110"/>
              <a:gd name="connsiteX1937" fmla="*/ 3499678 w 4368212"/>
              <a:gd name="connsiteY1937" fmla="*/ 1631739 h 4958110"/>
              <a:gd name="connsiteX1938" fmla="*/ 3501027 w 4368212"/>
              <a:gd name="connsiteY1938" fmla="*/ 1635554 h 4958110"/>
              <a:gd name="connsiteX1939" fmla="*/ 3524706 w 4368212"/>
              <a:gd name="connsiteY1939" fmla="*/ 1679154 h 4958110"/>
              <a:gd name="connsiteX1940" fmla="*/ 3557533 w 4368212"/>
              <a:gd name="connsiteY1940" fmla="*/ 1693150 h 4958110"/>
              <a:gd name="connsiteX1941" fmla="*/ 3580189 w 4368212"/>
              <a:gd name="connsiteY1941" fmla="*/ 1695758 h 4958110"/>
              <a:gd name="connsiteX1942" fmla="*/ 3584114 w 4368212"/>
              <a:gd name="connsiteY1942" fmla="*/ 1711538 h 4958110"/>
              <a:gd name="connsiteX1943" fmla="*/ 3544322 w 4368212"/>
              <a:gd name="connsiteY1943" fmla="*/ 1758050 h 4958110"/>
              <a:gd name="connsiteX1944" fmla="*/ 3538660 w 4368212"/>
              <a:gd name="connsiteY1944" fmla="*/ 1757399 h 4958110"/>
              <a:gd name="connsiteX1945" fmla="*/ 3539821 w 4368212"/>
              <a:gd name="connsiteY1945" fmla="*/ 1747314 h 4958110"/>
              <a:gd name="connsiteX1946" fmla="*/ 3528489 w 4368212"/>
              <a:gd name="connsiteY1946" fmla="*/ 1746010 h 4958110"/>
              <a:gd name="connsiteX1947" fmla="*/ 3519345 w 4368212"/>
              <a:gd name="connsiteY1947" fmla="*/ 1775610 h 4958110"/>
              <a:gd name="connsiteX1948" fmla="*/ 3522685 w 4368212"/>
              <a:gd name="connsiteY1948" fmla="*/ 1796434 h 4958110"/>
              <a:gd name="connsiteX1949" fmla="*/ 3522104 w 4368212"/>
              <a:gd name="connsiteY1949" fmla="*/ 1801473 h 4958110"/>
              <a:gd name="connsiteX1950" fmla="*/ 3482897 w 4368212"/>
              <a:gd name="connsiteY1950" fmla="*/ 1842946 h 4958110"/>
              <a:gd name="connsiteX1951" fmla="*/ 3471570 w 4368212"/>
              <a:gd name="connsiteY1951" fmla="*/ 1841643 h 4958110"/>
              <a:gd name="connsiteX1952" fmla="*/ 3472731 w 4368212"/>
              <a:gd name="connsiteY1952" fmla="*/ 1831559 h 4958110"/>
              <a:gd name="connsiteX1953" fmla="*/ 3461398 w 4368212"/>
              <a:gd name="connsiteY1953" fmla="*/ 1830255 h 4958110"/>
              <a:gd name="connsiteX1954" fmla="*/ 3413622 w 4368212"/>
              <a:gd name="connsiteY1954" fmla="*/ 1896283 h 4958110"/>
              <a:gd name="connsiteX1955" fmla="*/ 3402295 w 4368212"/>
              <a:gd name="connsiteY1955" fmla="*/ 1894979 h 4958110"/>
              <a:gd name="connsiteX1956" fmla="*/ 3404036 w 4368212"/>
              <a:gd name="connsiteY1956" fmla="*/ 1879851 h 4958110"/>
              <a:gd name="connsiteX1957" fmla="*/ 3391548 w 4368212"/>
              <a:gd name="connsiteY1957" fmla="*/ 1888636 h 4958110"/>
              <a:gd name="connsiteX1958" fmla="*/ 3416388 w 4368212"/>
              <a:gd name="connsiteY1958" fmla="*/ 1922147 h 4958110"/>
              <a:gd name="connsiteX1959" fmla="*/ 3403314 w 4368212"/>
              <a:gd name="connsiteY1959" fmla="*/ 1935971 h 4958110"/>
              <a:gd name="connsiteX1960" fmla="*/ 3401925 w 4368212"/>
              <a:gd name="connsiteY1960" fmla="*/ 1948035 h 4958110"/>
              <a:gd name="connsiteX1961" fmla="*/ 3404113 w 4368212"/>
              <a:gd name="connsiteY1961" fmla="*/ 1946020 h 4958110"/>
              <a:gd name="connsiteX1962" fmla="*/ 3453748 w 4368212"/>
              <a:gd name="connsiteY1962" fmla="*/ 1885294 h 4958110"/>
              <a:gd name="connsiteX1963" fmla="*/ 3541401 w 4368212"/>
              <a:gd name="connsiteY1963" fmla="*/ 1798978 h 4958110"/>
              <a:gd name="connsiteX1964" fmla="*/ 3588866 w 4368212"/>
              <a:gd name="connsiteY1964" fmla="*/ 1733857 h 4958110"/>
              <a:gd name="connsiteX1965" fmla="*/ 3597909 w 4368212"/>
              <a:gd name="connsiteY1965" fmla="*/ 1737524 h 4958110"/>
              <a:gd name="connsiteX1966" fmla="*/ 3663730 w 4368212"/>
              <a:gd name="connsiteY1966" fmla="*/ 1782960 h 4958110"/>
              <a:gd name="connsiteX1967" fmla="*/ 3642510 w 4368212"/>
              <a:gd name="connsiteY1967" fmla="*/ 1835288 h 4958110"/>
              <a:gd name="connsiteX1968" fmla="*/ 3650801 w 4368212"/>
              <a:gd name="connsiteY1968" fmla="*/ 1866775 h 4958110"/>
              <a:gd name="connsiteX1969" fmla="*/ 3649170 w 4368212"/>
              <a:gd name="connsiteY1969" fmla="*/ 1870798 h 4958110"/>
              <a:gd name="connsiteX1970" fmla="*/ 3643018 w 4368212"/>
              <a:gd name="connsiteY1970" fmla="*/ 1872992 h 4958110"/>
              <a:gd name="connsiteX1971" fmla="*/ 3644273 w 4368212"/>
              <a:gd name="connsiteY1971" fmla="*/ 1882874 h 4958110"/>
              <a:gd name="connsiteX1972" fmla="*/ 3641821 w 4368212"/>
              <a:gd name="connsiteY1972" fmla="*/ 1888923 h 4958110"/>
              <a:gd name="connsiteX1973" fmla="*/ 3651650 w 4368212"/>
              <a:gd name="connsiteY1973" fmla="*/ 1891866 h 4958110"/>
              <a:gd name="connsiteX1974" fmla="*/ 3661344 w 4368212"/>
              <a:gd name="connsiteY1974" fmla="*/ 1892982 h 4958110"/>
              <a:gd name="connsiteX1975" fmla="*/ 3664821 w 4368212"/>
              <a:gd name="connsiteY1975" fmla="*/ 1862774 h 4958110"/>
              <a:gd name="connsiteX1976" fmla="*/ 3693314 w 4368212"/>
              <a:gd name="connsiteY1976" fmla="*/ 1860588 h 4958110"/>
              <a:gd name="connsiteX1977" fmla="*/ 3703744 w 4368212"/>
              <a:gd name="connsiteY1977" fmla="*/ 1857167 h 4958110"/>
              <a:gd name="connsiteX1978" fmla="*/ 3716864 w 4368212"/>
              <a:gd name="connsiteY1978" fmla="*/ 1846692 h 4958110"/>
              <a:gd name="connsiteX1979" fmla="*/ 3715606 w 4368212"/>
              <a:gd name="connsiteY1979" fmla="*/ 1836805 h 4958110"/>
              <a:gd name="connsiteX1980" fmla="*/ 3726658 w 4368212"/>
              <a:gd name="connsiteY1980" fmla="*/ 1822539 h 4958110"/>
              <a:gd name="connsiteX1981" fmla="*/ 3694255 w 4368212"/>
              <a:gd name="connsiteY1981" fmla="*/ 1837525 h 4958110"/>
              <a:gd name="connsiteX1982" fmla="*/ 3685213 w 4368212"/>
              <a:gd name="connsiteY1982" fmla="*/ 1833858 h 4958110"/>
              <a:gd name="connsiteX1983" fmla="*/ 3685586 w 4368212"/>
              <a:gd name="connsiteY1983" fmla="*/ 1819947 h 4958110"/>
              <a:gd name="connsiteX1984" fmla="*/ 3755156 w 4368212"/>
              <a:gd name="connsiteY1984" fmla="*/ 1726293 h 4958110"/>
              <a:gd name="connsiteX1985" fmla="*/ 3755530 w 4368212"/>
              <a:gd name="connsiteY1985" fmla="*/ 1712382 h 4958110"/>
              <a:gd name="connsiteX1986" fmla="*/ 3811665 w 4368212"/>
              <a:gd name="connsiteY1986" fmla="*/ 1664839 h 4958110"/>
              <a:gd name="connsiteX1987" fmla="*/ 3837914 w 4368212"/>
              <a:gd name="connsiteY1987" fmla="*/ 1652049 h 4958110"/>
              <a:gd name="connsiteX1988" fmla="*/ 3858890 w 4368212"/>
              <a:gd name="connsiteY1988" fmla="*/ 1665243 h 4958110"/>
              <a:gd name="connsiteX1989" fmla="*/ 3867932 w 4368212"/>
              <a:gd name="connsiteY1989" fmla="*/ 1668910 h 4958110"/>
              <a:gd name="connsiteX1990" fmla="*/ 3879359 w 4368212"/>
              <a:gd name="connsiteY1990" fmla="*/ 1640731 h 4958110"/>
              <a:gd name="connsiteX1991" fmla="*/ 3946302 w 4368212"/>
              <a:gd name="connsiteY1991" fmla="*/ 1644441 h 4958110"/>
              <a:gd name="connsiteX1992" fmla="*/ 3982985 w 4368212"/>
              <a:gd name="connsiteY1992" fmla="*/ 1696813 h 4958110"/>
              <a:gd name="connsiteX1993" fmla="*/ 4005349 w 4368212"/>
              <a:gd name="connsiteY1993" fmla="*/ 1771503 h 4958110"/>
              <a:gd name="connsiteX1994" fmla="*/ 4016026 w 4368212"/>
              <a:gd name="connsiteY1994" fmla="*/ 1771143 h 4958110"/>
              <a:gd name="connsiteX1995" fmla="*/ 4025068 w 4368212"/>
              <a:gd name="connsiteY1995" fmla="*/ 1774810 h 4958110"/>
              <a:gd name="connsiteX1996" fmla="*/ 4026327 w 4368212"/>
              <a:gd name="connsiteY1996" fmla="*/ 1784694 h 4958110"/>
              <a:gd name="connsiteX1997" fmla="*/ 4018540 w 4368212"/>
              <a:gd name="connsiteY1997" fmla="*/ 1790909 h 4958110"/>
              <a:gd name="connsiteX1998" fmla="*/ 4028597 w 4368212"/>
              <a:gd name="connsiteY1998" fmla="*/ 1869982 h 4958110"/>
              <a:gd name="connsiteX1999" fmla="*/ 4028224 w 4368212"/>
              <a:gd name="connsiteY1999" fmla="*/ 1883893 h 4958110"/>
              <a:gd name="connsiteX2000" fmla="*/ 4017172 w 4368212"/>
              <a:gd name="connsiteY2000" fmla="*/ 1898157 h 4958110"/>
              <a:gd name="connsiteX2001" fmla="*/ 4018430 w 4368212"/>
              <a:gd name="connsiteY2001" fmla="*/ 1908045 h 4958110"/>
              <a:gd name="connsiteX2002" fmla="*/ 3996703 w 4368212"/>
              <a:gd name="connsiteY2002" fmla="*/ 1922671 h 4958110"/>
              <a:gd name="connsiteX2003" fmla="*/ 3993066 w 4368212"/>
              <a:gd name="connsiteY2003" fmla="*/ 1944631 h 4958110"/>
              <a:gd name="connsiteX2004" fmla="*/ 3991434 w 4368212"/>
              <a:gd name="connsiteY2004" fmla="*/ 1948654 h 4958110"/>
              <a:gd name="connsiteX2005" fmla="*/ 3977490 w 4368212"/>
              <a:gd name="connsiteY2005" fmla="*/ 1957061 h 4958110"/>
              <a:gd name="connsiteX2006" fmla="*/ 3975858 w 4368212"/>
              <a:gd name="connsiteY2006" fmla="*/ 1961088 h 4958110"/>
              <a:gd name="connsiteX2007" fmla="*/ 3991937 w 4368212"/>
              <a:gd name="connsiteY2007" fmla="*/ 1986355 h 4958110"/>
              <a:gd name="connsiteX2008" fmla="*/ 3920474 w 4368212"/>
              <a:gd name="connsiteY2008" fmla="*/ 1980812 h 4958110"/>
              <a:gd name="connsiteX2009" fmla="*/ 3904153 w 4368212"/>
              <a:gd name="connsiteY2009" fmla="*/ 2021063 h 4958110"/>
              <a:gd name="connsiteX2010" fmla="*/ 3886064 w 4368212"/>
              <a:gd name="connsiteY2010" fmla="*/ 2013729 h 4958110"/>
              <a:gd name="connsiteX2011" fmla="*/ 3882800 w 4368212"/>
              <a:gd name="connsiteY2011" fmla="*/ 2021778 h 4958110"/>
              <a:gd name="connsiteX2012" fmla="*/ 3879161 w 4368212"/>
              <a:gd name="connsiteY2012" fmla="*/ 2043743 h 4958110"/>
              <a:gd name="connsiteX2013" fmla="*/ 3927643 w 4368212"/>
              <a:gd name="connsiteY2013" fmla="*/ 2054025 h 4958110"/>
              <a:gd name="connsiteX2014" fmla="*/ 3940457 w 4368212"/>
              <a:gd name="connsiteY2014" fmla="*/ 2087344 h 4958110"/>
              <a:gd name="connsiteX2015" fmla="*/ 3950007 w 4368212"/>
              <a:gd name="connsiteY2015" fmla="*/ 2128715 h 4958110"/>
              <a:gd name="connsiteX2016" fmla="*/ 3973875 w 4368212"/>
              <a:gd name="connsiteY2016" fmla="*/ 2147766 h 4958110"/>
              <a:gd name="connsiteX2017" fmla="*/ 3991960 w 4368212"/>
              <a:gd name="connsiteY2017" fmla="*/ 2155100 h 4958110"/>
              <a:gd name="connsiteX2018" fmla="*/ 3991586 w 4368212"/>
              <a:gd name="connsiteY2018" fmla="*/ 2169009 h 4958110"/>
              <a:gd name="connsiteX2019" fmla="*/ 3948133 w 4368212"/>
              <a:gd name="connsiteY2019" fmla="*/ 2198260 h 4958110"/>
              <a:gd name="connsiteX2020" fmla="*/ 3943613 w 4368212"/>
              <a:gd name="connsiteY2020" fmla="*/ 2196428 h 4958110"/>
              <a:gd name="connsiteX2021" fmla="*/ 3946877 w 4368212"/>
              <a:gd name="connsiteY2021" fmla="*/ 2188377 h 4958110"/>
              <a:gd name="connsiteX2022" fmla="*/ 3937830 w 4368212"/>
              <a:gd name="connsiteY2022" fmla="*/ 2184710 h 4958110"/>
              <a:gd name="connsiteX2023" fmla="*/ 3926566 w 4368212"/>
              <a:gd name="connsiteY2023" fmla="*/ 2202274 h 4958110"/>
              <a:gd name="connsiteX2024" fmla="*/ 3923184 w 4368212"/>
              <a:gd name="connsiteY2024" fmla="*/ 2210017 h 4958110"/>
              <a:gd name="connsiteX2025" fmla="*/ 3921509 w 4368212"/>
              <a:gd name="connsiteY2025" fmla="*/ 2224961 h 4958110"/>
              <a:gd name="connsiteX2026" fmla="*/ 3919878 w 4368212"/>
              <a:gd name="connsiteY2026" fmla="*/ 2228984 h 4958110"/>
              <a:gd name="connsiteX2027" fmla="*/ 3917822 w 4368212"/>
              <a:gd name="connsiteY2027" fmla="*/ 2229202 h 4958110"/>
              <a:gd name="connsiteX2028" fmla="*/ 3924558 w 4368212"/>
              <a:gd name="connsiteY2028" fmla="*/ 2240748 h 4958110"/>
              <a:gd name="connsiteX2029" fmla="*/ 3925501 w 4368212"/>
              <a:gd name="connsiteY2029" fmla="*/ 2239468 h 4958110"/>
              <a:gd name="connsiteX2030" fmla="*/ 3939598 w 4368212"/>
              <a:gd name="connsiteY2030" fmla="*/ 2232296 h 4958110"/>
              <a:gd name="connsiteX2031" fmla="*/ 3947009 w 4368212"/>
              <a:gd name="connsiteY2031" fmla="*/ 2239986 h 4958110"/>
              <a:gd name="connsiteX2032" fmla="*/ 3920011 w 4368212"/>
              <a:gd name="connsiteY2032" fmla="*/ 2280597 h 4958110"/>
              <a:gd name="connsiteX2033" fmla="*/ 3924157 w 4368212"/>
              <a:gd name="connsiteY2033" fmla="*/ 2296340 h 4958110"/>
              <a:gd name="connsiteX2034" fmla="*/ 3916374 w 4368212"/>
              <a:gd name="connsiteY2034" fmla="*/ 2302558 h 4958110"/>
              <a:gd name="connsiteX2035" fmla="*/ 3915996 w 4368212"/>
              <a:gd name="connsiteY2035" fmla="*/ 2316467 h 4958110"/>
              <a:gd name="connsiteX2036" fmla="*/ 3906608 w 4368212"/>
              <a:gd name="connsiteY2036" fmla="*/ 2318518 h 4958110"/>
              <a:gd name="connsiteX2037" fmla="*/ 3894232 w 4368212"/>
              <a:gd name="connsiteY2037" fmla="*/ 2326404 h 4958110"/>
              <a:gd name="connsiteX2038" fmla="*/ 3910841 w 4368212"/>
              <a:gd name="connsiteY2038" fmla="*/ 2328314 h 4958110"/>
              <a:gd name="connsiteX2039" fmla="*/ 3914200 w 4368212"/>
              <a:gd name="connsiteY2039" fmla="*/ 2341819 h 4958110"/>
              <a:gd name="connsiteX2040" fmla="*/ 3906933 w 4368212"/>
              <a:gd name="connsiteY2040" fmla="*/ 2351863 h 4958110"/>
              <a:gd name="connsiteX2041" fmla="*/ 3910349 w 4368212"/>
              <a:gd name="connsiteY2041" fmla="*/ 2356358 h 4958110"/>
              <a:gd name="connsiteX2042" fmla="*/ 3877200 w 4368212"/>
              <a:gd name="connsiteY2042" fmla="*/ 2399165 h 4958110"/>
              <a:gd name="connsiteX2043" fmla="*/ 3869758 w 4368212"/>
              <a:gd name="connsiteY2043" fmla="*/ 2427014 h 4958110"/>
              <a:gd name="connsiteX2044" fmla="*/ 3881023 w 4368212"/>
              <a:gd name="connsiteY2044" fmla="*/ 2416701 h 4958110"/>
              <a:gd name="connsiteX2045" fmla="*/ 3890220 w 4368212"/>
              <a:gd name="connsiteY2045" fmla="*/ 2422129 h 4958110"/>
              <a:gd name="connsiteX2046" fmla="*/ 3875063 w 4368212"/>
              <a:gd name="connsiteY2046" fmla="*/ 2468481 h 4958110"/>
              <a:gd name="connsiteX2047" fmla="*/ 3883267 w 4368212"/>
              <a:gd name="connsiteY2047" fmla="*/ 2482542 h 4958110"/>
              <a:gd name="connsiteX2048" fmla="*/ 3877430 w 4368212"/>
              <a:gd name="connsiteY2048" fmla="*/ 2490614 h 4958110"/>
              <a:gd name="connsiteX2049" fmla="*/ 3880783 w 4368212"/>
              <a:gd name="connsiteY2049" fmla="*/ 2504118 h 4958110"/>
              <a:gd name="connsiteX2050" fmla="*/ 3858913 w 4368212"/>
              <a:gd name="connsiteY2050" fmla="*/ 2523461 h 4958110"/>
              <a:gd name="connsiteX2051" fmla="*/ 3855933 w 4368212"/>
              <a:gd name="connsiteY2051" fmla="*/ 2549353 h 4958110"/>
              <a:gd name="connsiteX2052" fmla="*/ 3860778 w 4368212"/>
              <a:gd name="connsiteY2052" fmla="*/ 2549910 h 4958110"/>
              <a:gd name="connsiteX2053" fmla="*/ 3872463 w 4368212"/>
              <a:gd name="connsiteY2053" fmla="*/ 2533765 h 4958110"/>
              <a:gd name="connsiteX2054" fmla="*/ 3886008 w 4368212"/>
              <a:gd name="connsiteY2054" fmla="*/ 2544067 h 4958110"/>
              <a:gd name="connsiteX2055" fmla="*/ 3865509 w 4368212"/>
              <a:gd name="connsiteY2055" fmla="*/ 2594177 h 4958110"/>
              <a:gd name="connsiteX2056" fmla="*/ 3865884 w 4368212"/>
              <a:gd name="connsiteY2056" fmla="*/ 2633568 h 4958110"/>
              <a:gd name="connsiteX2057" fmla="*/ 3848361 w 4368212"/>
              <a:gd name="connsiteY2057" fmla="*/ 2657786 h 4958110"/>
              <a:gd name="connsiteX2058" fmla="*/ 3866759 w 4368212"/>
              <a:gd name="connsiteY2058" fmla="*/ 2668647 h 4958110"/>
              <a:gd name="connsiteX2059" fmla="*/ 3860917 w 4368212"/>
              <a:gd name="connsiteY2059" fmla="*/ 2676719 h 4958110"/>
              <a:gd name="connsiteX2060" fmla="*/ 3860420 w 4368212"/>
              <a:gd name="connsiteY2060" fmla="*/ 2681036 h 4958110"/>
              <a:gd name="connsiteX2061" fmla="*/ 3866141 w 4368212"/>
              <a:gd name="connsiteY2061" fmla="*/ 2716672 h 4958110"/>
              <a:gd name="connsiteX2062" fmla="*/ 3841290 w 4368212"/>
              <a:gd name="connsiteY2062" fmla="*/ 2761904 h 4958110"/>
              <a:gd name="connsiteX2063" fmla="*/ 3849494 w 4368212"/>
              <a:gd name="connsiteY2063" fmla="*/ 2775966 h 4958110"/>
              <a:gd name="connsiteX2064" fmla="*/ 3847010 w 4368212"/>
              <a:gd name="connsiteY2064" fmla="*/ 2797540 h 4958110"/>
              <a:gd name="connsiteX2065" fmla="*/ 3827623 w 4368212"/>
              <a:gd name="connsiteY2065" fmla="*/ 2795309 h 4958110"/>
              <a:gd name="connsiteX2066" fmla="*/ 3826133 w 4368212"/>
              <a:gd name="connsiteY2066" fmla="*/ 2808255 h 4958110"/>
              <a:gd name="connsiteX2067" fmla="*/ 3830977 w 4368212"/>
              <a:gd name="connsiteY2067" fmla="*/ 2808813 h 4958110"/>
              <a:gd name="connsiteX2068" fmla="*/ 3841173 w 4368212"/>
              <a:gd name="connsiteY2068" fmla="*/ 2805613 h 4958110"/>
              <a:gd name="connsiteX2069" fmla="*/ 3845023 w 4368212"/>
              <a:gd name="connsiteY2069" fmla="*/ 2814803 h 4958110"/>
              <a:gd name="connsiteX2070" fmla="*/ 3844030 w 4368212"/>
              <a:gd name="connsiteY2070" fmla="*/ 2823432 h 4958110"/>
              <a:gd name="connsiteX2071" fmla="*/ 3800406 w 4368212"/>
              <a:gd name="connsiteY2071" fmla="*/ 2818411 h 4958110"/>
              <a:gd name="connsiteX2072" fmla="*/ 3808728 w 4368212"/>
              <a:gd name="connsiteY2072" fmla="*/ 2788764 h 4958110"/>
              <a:gd name="connsiteX2073" fmla="*/ 3804877 w 4368212"/>
              <a:gd name="connsiteY2073" fmla="*/ 2779574 h 4958110"/>
              <a:gd name="connsiteX2074" fmla="*/ 3811708 w 4368212"/>
              <a:gd name="connsiteY2074" fmla="*/ 2762872 h 4958110"/>
              <a:gd name="connsiteX2075" fmla="*/ 3812205 w 4368212"/>
              <a:gd name="connsiteY2075" fmla="*/ 2758556 h 4958110"/>
              <a:gd name="connsiteX2076" fmla="*/ 3796791 w 4368212"/>
              <a:gd name="connsiteY2076" fmla="*/ 2721807 h 4958110"/>
              <a:gd name="connsiteX2077" fmla="*/ 3811947 w 4368212"/>
              <a:gd name="connsiteY2077" fmla="*/ 2675456 h 4958110"/>
              <a:gd name="connsiteX2078" fmla="*/ 3808214 w 4368212"/>
              <a:gd name="connsiteY2078" fmla="*/ 2622561 h 4958110"/>
              <a:gd name="connsiteX2079" fmla="*/ 3798520 w 4368212"/>
              <a:gd name="connsiteY2079" fmla="*/ 2621445 h 4958110"/>
              <a:gd name="connsiteX2080" fmla="*/ 3813117 w 4368212"/>
              <a:gd name="connsiteY2080" fmla="*/ 2579949 h 4958110"/>
              <a:gd name="connsiteX2081" fmla="*/ 3844853 w 4368212"/>
              <a:gd name="connsiteY2081" fmla="*/ 2517563 h 4958110"/>
              <a:gd name="connsiteX2082" fmla="*/ 3819458 w 4368212"/>
              <a:gd name="connsiteY2082" fmla="*/ 2541554 h 4958110"/>
              <a:gd name="connsiteX2083" fmla="*/ 3809020 w 4368212"/>
              <a:gd name="connsiteY2083" fmla="*/ 2554311 h 4958110"/>
              <a:gd name="connsiteX2084" fmla="*/ 3813166 w 4368212"/>
              <a:gd name="connsiteY2084" fmla="*/ 2570054 h 4958110"/>
              <a:gd name="connsiteX2085" fmla="*/ 3805005 w 4368212"/>
              <a:gd name="connsiteY2085" fmla="*/ 2590180 h 4958110"/>
              <a:gd name="connsiteX2086" fmla="*/ 3789742 w 4368212"/>
              <a:gd name="connsiteY2086" fmla="*/ 2583990 h 4958110"/>
              <a:gd name="connsiteX2087" fmla="*/ 3787950 w 4368212"/>
              <a:gd name="connsiteY2087" fmla="*/ 2585250 h 4958110"/>
              <a:gd name="connsiteX2088" fmla="*/ 3791802 w 4368212"/>
              <a:gd name="connsiteY2088" fmla="*/ 2594437 h 4958110"/>
              <a:gd name="connsiteX2089" fmla="*/ 3791555 w 4368212"/>
              <a:gd name="connsiteY2089" fmla="*/ 2596587 h 4958110"/>
              <a:gd name="connsiteX2090" fmla="*/ 3797222 w 4368212"/>
              <a:gd name="connsiteY2090" fmla="*/ 2596397 h 4958110"/>
              <a:gd name="connsiteX2091" fmla="*/ 3798475 w 4368212"/>
              <a:gd name="connsiteY2091" fmla="*/ 2606283 h 4958110"/>
              <a:gd name="connsiteX2092" fmla="*/ 3795211 w 4368212"/>
              <a:gd name="connsiteY2092" fmla="*/ 2614333 h 4958110"/>
              <a:gd name="connsiteX2093" fmla="*/ 3771206 w 4368212"/>
              <a:gd name="connsiteY2093" fmla="*/ 2604598 h 4958110"/>
              <a:gd name="connsiteX2094" fmla="*/ 3764586 w 4368212"/>
              <a:gd name="connsiteY2094" fmla="*/ 2617539 h 4958110"/>
              <a:gd name="connsiteX2095" fmla="*/ 3779507 w 4368212"/>
              <a:gd name="connsiteY2095" fmla="*/ 2658604 h 4958110"/>
              <a:gd name="connsiteX2096" fmla="*/ 3729802 w 4368212"/>
              <a:gd name="connsiteY2096" fmla="*/ 2749071 h 4958110"/>
              <a:gd name="connsiteX2097" fmla="*/ 3733157 w 4368212"/>
              <a:gd name="connsiteY2097" fmla="*/ 2762574 h 4958110"/>
              <a:gd name="connsiteX2098" fmla="*/ 3769949 w 4368212"/>
              <a:gd name="connsiteY2098" fmla="*/ 2784301 h 4958110"/>
              <a:gd name="connsiteX2099" fmla="*/ 3747084 w 4368212"/>
              <a:gd name="connsiteY2099" fmla="*/ 2812274 h 4958110"/>
              <a:gd name="connsiteX2100" fmla="*/ 3749826 w 4368212"/>
              <a:gd name="connsiteY2100" fmla="*/ 2873799 h 4958110"/>
              <a:gd name="connsiteX2101" fmla="*/ 3690804 w 4368212"/>
              <a:gd name="connsiteY2101" fmla="*/ 3002546 h 4958110"/>
              <a:gd name="connsiteX2102" fmla="*/ 3688817 w 4368212"/>
              <a:gd name="connsiteY2102" fmla="*/ 3019808 h 4958110"/>
              <a:gd name="connsiteX2103" fmla="*/ 3701370 w 4368212"/>
              <a:gd name="connsiteY2103" fmla="*/ 3038740 h 4958110"/>
              <a:gd name="connsiteX2104" fmla="*/ 3711565 w 4368212"/>
              <a:gd name="connsiteY2104" fmla="*/ 3035540 h 4958110"/>
              <a:gd name="connsiteX2105" fmla="*/ 3716410 w 4368212"/>
              <a:gd name="connsiteY2105" fmla="*/ 3036098 h 4958110"/>
              <a:gd name="connsiteX2106" fmla="*/ 3715913 w 4368212"/>
              <a:gd name="connsiteY2106" fmla="*/ 3040414 h 4958110"/>
              <a:gd name="connsiteX2107" fmla="*/ 3677512 w 4368212"/>
              <a:gd name="connsiteY2107" fmla="*/ 3075346 h 4958110"/>
              <a:gd name="connsiteX2108" fmla="*/ 3673042 w 4368212"/>
              <a:gd name="connsiteY2108" fmla="*/ 3114180 h 4958110"/>
              <a:gd name="connsiteX2109" fmla="*/ 3692312 w 4368212"/>
              <a:gd name="connsiteY2109" fmla="*/ 3160120 h 4958110"/>
              <a:gd name="connsiteX2110" fmla="*/ 3647198 w 4368212"/>
              <a:gd name="connsiteY2110" fmla="*/ 3168045 h 4958110"/>
              <a:gd name="connsiteX2111" fmla="*/ 3614636 w 4368212"/>
              <a:gd name="connsiteY2111" fmla="*/ 3194901 h 4958110"/>
              <a:gd name="connsiteX2112" fmla="*/ 3605316 w 4368212"/>
              <a:gd name="connsiteY2112" fmla="*/ 3233181 h 4958110"/>
              <a:gd name="connsiteX2113" fmla="*/ 3619363 w 4368212"/>
              <a:gd name="connsiteY2113" fmla="*/ 3239168 h 4958110"/>
              <a:gd name="connsiteX2114" fmla="*/ 3574010 w 4368212"/>
              <a:gd name="connsiteY2114" fmla="*/ 3334509 h 4958110"/>
              <a:gd name="connsiteX2115" fmla="*/ 3607940 w 4368212"/>
              <a:gd name="connsiteY2115" fmla="*/ 3338414 h 4958110"/>
              <a:gd name="connsiteX2116" fmla="*/ 3608436 w 4368212"/>
              <a:gd name="connsiteY2116" fmla="*/ 3334102 h 4958110"/>
              <a:gd name="connsiteX2117" fmla="*/ 3595383 w 4368212"/>
              <a:gd name="connsiteY2117" fmla="*/ 3319482 h 4958110"/>
              <a:gd name="connsiteX2118" fmla="*/ 3607565 w 4368212"/>
              <a:gd name="connsiteY2118" fmla="*/ 3299023 h 4958110"/>
              <a:gd name="connsiteX2119" fmla="*/ 3612410 w 4368212"/>
              <a:gd name="connsiteY2119" fmla="*/ 3299580 h 4958110"/>
              <a:gd name="connsiteX2120" fmla="*/ 3621607 w 4368212"/>
              <a:gd name="connsiteY2120" fmla="*/ 3305009 h 4958110"/>
              <a:gd name="connsiteX2121" fmla="*/ 3615768 w 4368212"/>
              <a:gd name="connsiteY2121" fmla="*/ 3313085 h 4958110"/>
              <a:gd name="connsiteX2122" fmla="*/ 3615272 w 4368212"/>
              <a:gd name="connsiteY2122" fmla="*/ 3317397 h 4958110"/>
              <a:gd name="connsiteX2123" fmla="*/ 3620117 w 4368212"/>
              <a:gd name="connsiteY2123" fmla="*/ 3317955 h 4958110"/>
              <a:gd name="connsiteX2124" fmla="*/ 3672188 w 4368212"/>
              <a:gd name="connsiteY2124" fmla="*/ 3249621 h 4958110"/>
              <a:gd name="connsiteX2125" fmla="*/ 3673181 w 4368212"/>
              <a:gd name="connsiteY2125" fmla="*/ 3240992 h 4958110"/>
              <a:gd name="connsiteX2126" fmla="*/ 3668332 w 4368212"/>
              <a:gd name="connsiteY2126" fmla="*/ 3240434 h 4958110"/>
              <a:gd name="connsiteX2127" fmla="*/ 3645966 w 4368212"/>
              <a:gd name="connsiteY2127" fmla="*/ 3264090 h 4958110"/>
              <a:gd name="connsiteX2128" fmla="*/ 3631423 w 4368212"/>
              <a:gd name="connsiteY2128" fmla="*/ 3262417 h 4958110"/>
              <a:gd name="connsiteX2129" fmla="*/ 3632416 w 4368212"/>
              <a:gd name="connsiteY2129" fmla="*/ 3253787 h 4958110"/>
              <a:gd name="connsiteX2130" fmla="*/ 3715673 w 4368212"/>
              <a:gd name="connsiteY2130" fmla="*/ 3127830 h 4958110"/>
              <a:gd name="connsiteX2131" fmla="*/ 3738541 w 4368212"/>
              <a:gd name="connsiteY2131" fmla="*/ 3099858 h 4958110"/>
              <a:gd name="connsiteX2132" fmla="*/ 3762398 w 4368212"/>
              <a:gd name="connsiteY2132" fmla="*/ 3063255 h 4958110"/>
              <a:gd name="connsiteX2133" fmla="*/ 3772594 w 4368212"/>
              <a:gd name="connsiteY2133" fmla="*/ 3060055 h 4958110"/>
              <a:gd name="connsiteX2134" fmla="*/ 3770607 w 4368212"/>
              <a:gd name="connsiteY2134" fmla="*/ 3077314 h 4958110"/>
              <a:gd name="connsiteX2135" fmla="*/ 3804537 w 4368212"/>
              <a:gd name="connsiteY2135" fmla="*/ 3081219 h 4958110"/>
              <a:gd name="connsiteX2136" fmla="*/ 3763034 w 4368212"/>
              <a:gd name="connsiteY2136" fmla="*/ 3185751 h 4958110"/>
              <a:gd name="connsiteX2137" fmla="*/ 3765400 w 4368212"/>
              <a:gd name="connsiteY2137" fmla="*/ 3207881 h 4958110"/>
              <a:gd name="connsiteX2138" fmla="*/ 3763414 w 4368212"/>
              <a:gd name="connsiteY2138" fmla="*/ 3225143 h 4958110"/>
              <a:gd name="connsiteX2139" fmla="*/ 3752231 w 4368212"/>
              <a:gd name="connsiteY2139" fmla="*/ 3236973 h 4958110"/>
              <a:gd name="connsiteX2140" fmla="*/ 3748256 w 4368212"/>
              <a:gd name="connsiteY2140" fmla="*/ 3271494 h 4958110"/>
              <a:gd name="connsiteX2141" fmla="*/ 3762181 w 4368212"/>
              <a:gd name="connsiteY2141" fmla="*/ 3321189 h 4958110"/>
              <a:gd name="connsiteX2142" fmla="*/ 3725645 w 4368212"/>
              <a:gd name="connsiteY2142" fmla="*/ 3382567 h 4958110"/>
              <a:gd name="connsiteX2143" fmla="*/ 3708624 w 4368212"/>
              <a:gd name="connsiteY2143" fmla="*/ 3402468 h 4958110"/>
              <a:gd name="connsiteX2144" fmla="*/ 3716828 w 4368212"/>
              <a:gd name="connsiteY2144" fmla="*/ 3416531 h 4958110"/>
              <a:gd name="connsiteX2145" fmla="*/ 3715338 w 4368212"/>
              <a:gd name="connsiteY2145" fmla="*/ 3429476 h 4958110"/>
              <a:gd name="connsiteX2146" fmla="*/ 3667736 w 4368212"/>
              <a:gd name="connsiteY2146" fmla="*/ 3458976 h 4958110"/>
              <a:gd name="connsiteX2147" fmla="*/ 3652818 w 4368212"/>
              <a:gd name="connsiteY2147" fmla="*/ 3417911 h 4958110"/>
              <a:gd name="connsiteX2148" fmla="*/ 3638275 w 4368212"/>
              <a:gd name="connsiteY2148" fmla="*/ 3416237 h 4958110"/>
              <a:gd name="connsiteX2149" fmla="*/ 3637779 w 4368212"/>
              <a:gd name="connsiteY2149" fmla="*/ 3420549 h 4958110"/>
              <a:gd name="connsiteX2150" fmla="*/ 3662891 w 4368212"/>
              <a:gd name="connsiteY2150" fmla="*/ 3458418 h 4958110"/>
              <a:gd name="connsiteX2151" fmla="*/ 3660905 w 4368212"/>
              <a:gd name="connsiteY2151" fmla="*/ 3475676 h 4958110"/>
              <a:gd name="connsiteX2152" fmla="*/ 3651207 w 4368212"/>
              <a:gd name="connsiteY2152" fmla="*/ 3474561 h 4958110"/>
              <a:gd name="connsiteX2153" fmla="*/ 3648845 w 4368212"/>
              <a:gd name="connsiteY2153" fmla="*/ 3452428 h 4958110"/>
              <a:gd name="connsiteX2154" fmla="*/ 3643996 w 4368212"/>
              <a:gd name="connsiteY2154" fmla="*/ 3451870 h 4958110"/>
              <a:gd name="connsiteX2155" fmla="*/ 3621628 w 4368212"/>
              <a:gd name="connsiteY2155" fmla="*/ 3475530 h 4958110"/>
              <a:gd name="connsiteX2156" fmla="*/ 3602734 w 4368212"/>
              <a:gd name="connsiteY2156" fmla="*/ 3468981 h 4958110"/>
              <a:gd name="connsiteX2157" fmla="*/ 3574027 w 4368212"/>
              <a:gd name="connsiteY2157" fmla="*/ 3505030 h 4958110"/>
              <a:gd name="connsiteX2158" fmla="*/ 3561850 w 4368212"/>
              <a:gd name="connsiteY2158" fmla="*/ 3525488 h 4958110"/>
              <a:gd name="connsiteX2159" fmla="*/ 3560857 w 4368212"/>
              <a:gd name="connsiteY2159" fmla="*/ 3534118 h 4958110"/>
              <a:gd name="connsiteX2160" fmla="*/ 3564713 w 4368212"/>
              <a:gd name="connsiteY2160" fmla="*/ 3543306 h 4958110"/>
              <a:gd name="connsiteX2161" fmla="*/ 3433475 w 4368212"/>
              <a:gd name="connsiteY2161" fmla="*/ 3659370 h 4958110"/>
              <a:gd name="connsiteX2162" fmla="*/ 3402900 w 4368212"/>
              <a:gd name="connsiteY2162" fmla="*/ 3668964 h 4958110"/>
              <a:gd name="connsiteX2163" fmla="*/ 3340145 w 4368212"/>
              <a:gd name="connsiteY2163" fmla="*/ 3744816 h 4958110"/>
              <a:gd name="connsiteX2164" fmla="*/ 3316903 w 4368212"/>
              <a:gd name="connsiteY2164" fmla="*/ 3733396 h 4958110"/>
              <a:gd name="connsiteX2165" fmla="*/ 3315909 w 4368212"/>
              <a:gd name="connsiteY2165" fmla="*/ 3742026 h 4958110"/>
              <a:gd name="connsiteX2166" fmla="*/ 3329458 w 4368212"/>
              <a:gd name="connsiteY2166" fmla="*/ 3752329 h 4958110"/>
              <a:gd name="connsiteX2167" fmla="*/ 3294034 w 4368212"/>
              <a:gd name="connsiteY2167" fmla="*/ 3761369 h 4958110"/>
              <a:gd name="connsiteX2168" fmla="*/ 3285333 w 4368212"/>
              <a:gd name="connsiteY2168" fmla="*/ 3751624 h 4958110"/>
              <a:gd name="connsiteX2169" fmla="*/ 3257124 w 4368212"/>
              <a:gd name="connsiteY2169" fmla="*/ 3783356 h 4958110"/>
              <a:gd name="connsiteX2170" fmla="*/ 3228913 w 4368212"/>
              <a:gd name="connsiteY2170" fmla="*/ 3815087 h 4958110"/>
              <a:gd name="connsiteX2171" fmla="*/ 3232769 w 4368212"/>
              <a:gd name="connsiteY2171" fmla="*/ 3824274 h 4958110"/>
              <a:gd name="connsiteX2172" fmla="*/ 3230783 w 4368212"/>
              <a:gd name="connsiteY2172" fmla="*/ 3841533 h 4958110"/>
              <a:gd name="connsiteX2173" fmla="*/ 3224941 w 4368212"/>
              <a:gd name="connsiteY2173" fmla="*/ 3849604 h 4958110"/>
              <a:gd name="connsiteX2174" fmla="*/ 3234635 w 4368212"/>
              <a:gd name="connsiteY2174" fmla="*/ 3850720 h 4958110"/>
              <a:gd name="connsiteX2175" fmla="*/ 3233641 w 4368212"/>
              <a:gd name="connsiteY2175" fmla="*/ 3859353 h 4958110"/>
              <a:gd name="connsiteX2176" fmla="*/ 3217608 w 4368212"/>
              <a:gd name="connsiteY2176" fmla="*/ 3870621 h 4958110"/>
              <a:gd name="connsiteX2177" fmla="*/ 3218105 w 4368212"/>
              <a:gd name="connsiteY2177" fmla="*/ 3866308 h 4958110"/>
              <a:gd name="connsiteX2178" fmla="*/ 3143409 w 4368212"/>
              <a:gd name="connsiteY2178" fmla="*/ 3875198 h 4958110"/>
              <a:gd name="connsiteX2179" fmla="*/ 3099049 w 4368212"/>
              <a:gd name="connsiteY2179" fmla="*/ 3961910 h 4958110"/>
              <a:gd name="connsiteX2180" fmla="*/ 3092710 w 4368212"/>
              <a:gd name="connsiteY2180" fmla="*/ 3974298 h 4958110"/>
              <a:gd name="connsiteX2181" fmla="*/ 3092214 w 4368212"/>
              <a:gd name="connsiteY2181" fmla="*/ 3978611 h 4958110"/>
              <a:gd name="connsiteX2182" fmla="*/ 3097063 w 4368212"/>
              <a:gd name="connsiteY2182" fmla="*/ 3979169 h 4958110"/>
              <a:gd name="connsiteX2183" fmla="*/ 3120427 w 4368212"/>
              <a:gd name="connsiteY2183" fmla="*/ 3946880 h 4958110"/>
              <a:gd name="connsiteX2184" fmla="*/ 3149631 w 4368212"/>
              <a:gd name="connsiteY2184" fmla="*/ 3906519 h 4958110"/>
              <a:gd name="connsiteX2185" fmla="*/ 3159821 w 4368212"/>
              <a:gd name="connsiteY2185" fmla="*/ 3903322 h 4958110"/>
              <a:gd name="connsiteX2186" fmla="*/ 3174363 w 4368212"/>
              <a:gd name="connsiteY2186" fmla="*/ 3904995 h 4958110"/>
              <a:gd name="connsiteX2187" fmla="*/ 3173868 w 4368212"/>
              <a:gd name="connsiteY2187" fmla="*/ 3909309 h 4958110"/>
              <a:gd name="connsiteX2188" fmla="*/ 3137331 w 4368212"/>
              <a:gd name="connsiteY2188" fmla="*/ 3970690 h 4958110"/>
              <a:gd name="connsiteX2189" fmla="*/ 3068356 w 4368212"/>
              <a:gd name="connsiteY2189" fmla="*/ 4015217 h 4958110"/>
              <a:gd name="connsiteX2190" fmla="*/ 3055683 w 4368212"/>
              <a:gd name="connsiteY2190" fmla="*/ 4039989 h 4958110"/>
              <a:gd name="connsiteX2191" fmla="*/ 3059037 w 4368212"/>
              <a:gd name="connsiteY2191" fmla="*/ 4053492 h 4958110"/>
              <a:gd name="connsiteX2192" fmla="*/ 3028962 w 4368212"/>
              <a:gd name="connsiteY2192" fmla="*/ 4058779 h 4958110"/>
              <a:gd name="connsiteX2193" fmla="*/ 3025603 w 4368212"/>
              <a:gd name="connsiteY2193" fmla="*/ 4045274 h 4958110"/>
              <a:gd name="connsiteX2194" fmla="*/ 3015414 w 4368212"/>
              <a:gd name="connsiteY2194" fmla="*/ 4048471 h 4958110"/>
              <a:gd name="connsiteX2195" fmla="*/ 3000871 w 4368212"/>
              <a:gd name="connsiteY2195" fmla="*/ 4046797 h 4958110"/>
              <a:gd name="connsiteX2196" fmla="*/ 2994039 w 4368212"/>
              <a:gd name="connsiteY2196" fmla="*/ 4063503 h 4958110"/>
              <a:gd name="connsiteX2197" fmla="*/ 2990562 w 4368212"/>
              <a:gd name="connsiteY2197" fmla="*/ 4093707 h 4958110"/>
              <a:gd name="connsiteX2198" fmla="*/ 2995407 w 4368212"/>
              <a:gd name="connsiteY2198" fmla="*/ 4094265 h 4958110"/>
              <a:gd name="connsiteX2199" fmla="*/ 3011937 w 4368212"/>
              <a:gd name="connsiteY2199" fmla="*/ 4078680 h 4958110"/>
              <a:gd name="connsiteX2200" fmla="*/ 3021630 w 4368212"/>
              <a:gd name="connsiteY2200" fmla="*/ 4079795 h 4958110"/>
              <a:gd name="connsiteX2201" fmla="*/ 3020636 w 4368212"/>
              <a:gd name="connsiteY2201" fmla="*/ 4088425 h 4958110"/>
              <a:gd name="connsiteX2202" fmla="*/ 3030331 w 4368212"/>
              <a:gd name="connsiteY2202" fmla="*/ 4089540 h 4958110"/>
              <a:gd name="connsiteX2203" fmla="*/ 3047356 w 4368212"/>
              <a:gd name="connsiteY2203" fmla="*/ 4069639 h 4958110"/>
              <a:gd name="connsiteX2204" fmla="*/ 3056057 w 4368212"/>
              <a:gd name="connsiteY2204" fmla="*/ 4079384 h 4958110"/>
              <a:gd name="connsiteX2205" fmla="*/ 3000135 w 4368212"/>
              <a:gd name="connsiteY2205" fmla="*/ 4138531 h 4958110"/>
              <a:gd name="connsiteX2206" fmla="*/ 2937994 w 4368212"/>
              <a:gd name="connsiteY2206" fmla="*/ 4166357 h 4958110"/>
              <a:gd name="connsiteX2207" fmla="*/ 2924941 w 4368212"/>
              <a:gd name="connsiteY2207" fmla="*/ 4151737 h 4958110"/>
              <a:gd name="connsiteX2208" fmla="*/ 2920097 w 4368212"/>
              <a:gd name="connsiteY2208" fmla="*/ 4151179 h 4958110"/>
              <a:gd name="connsiteX2209" fmla="*/ 2866657 w 4368212"/>
              <a:gd name="connsiteY2209" fmla="*/ 4188751 h 4958110"/>
              <a:gd name="connsiteX2210" fmla="*/ 2848638 w 4368212"/>
              <a:gd name="connsiteY2210" fmla="*/ 4217281 h 4958110"/>
              <a:gd name="connsiteX2211" fmla="*/ 2834592 w 4368212"/>
              <a:gd name="connsiteY2211" fmla="*/ 4211295 h 4958110"/>
              <a:gd name="connsiteX2212" fmla="*/ 2829246 w 4368212"/>
              <a:gd name="connsiteY2212" fmla="*/ 4215049 h 4958110"/>
              <a:gd name="connsiteX2213" fmla="*/ 2831612 w 4368212"/>
              <a:gd name="connsiteY2213" fmla="*/ 4237186 h 4958110"/>
              <a:gd name="connsiteX2214" fmla="*/ 2792218 w 4368212"/>
              <a:gd name="connsiteY2214" fmla="*/ 4280744 h 4958110"/>
              <a:gd name="connsiteX2215" fmla="*/ 2782521 w 4368212"/>
              <a:gd name="connsiteY2215" fmla="*/ 4279628 h 4958110"/>
              <a:gd name="connsiteX2216" fmla="*/ 2784507 w 4368212"/>
              <a:gd name="connsiteY2216" fmla="*/ 4262369 h 4958110"/>
              <a:gd name="connsiteX2217" fmla="*/ 2774813 w 4368212"/>
              <a:gd name="connsiteY2217" fmla="*/ 4261253 h 4958110"/>
              <a:gd name="connsiteX2218" fmla="*/ 2772827 w 4368212"/>
              <a:gd name="connsiteY2218" fmla="*/ 4278512 h 4958110"/>
              <a:gd name="connsiteX2219" fmla="*/ 2777676 w 4368212"/>
              <a:gd name="connsiteY2219" fmla="*/ 4279070 h 4958110"/>
              <a:gd name="connsiteX2220" fmla="*/ 2764506 w 4368212"/>
              <a:gd name="connsiteY2220" fmla="*/ 4308159 h 4958110"/>
              <a:gd name="connsiteX2221" fmla="*/ 2769350 w 4368212"/>
              <a:gd name="connsiteY2221" fmla="*/ 4308717 h 4958110"/>
              <a:gd name="connsiteX2222" fmla="*/ 2691556 w 4368212"/>
              <a:gd name="connsiteY2222" fmla="*/ 4387210 h 4958110"/>
              <a:gd name="connsiteX2223" fmla="*/ 2690563 w 4368212"/>
              <a:gd name="connsiteY2223" fmla="*/ 4395840 h 4958110"/>
              <a:gd name="connsiteX2224" fmla="*/ 2698270 w 4368212"/>
              <a:gd name="connsiteY2224" fmla="*/ 4414214 h 4958110"/>
              <a:gd name="connsiteX2225" fmla="*/ 2593255 w 4368212"/>
              <a:gd name="connsiteY2225" fmla="*/ 4515805 h 4958110"/>
              <a:gd name="connsiteX2226" fmla="*/ 2487253 w 4368212"/>
              <a:gd name="connsiteY2226" fmla="*/ 4626028 h 4958110"/>
              <a:gd name="connsiteX2227" fmla="*/ 2416408 w 4368212"/>
              <a:gd name="connsiteY2227" fmla="*/ 4644108 h 4958110"/>
              <a:gd name="connsiteX2228" fmla="*/ 2407707 w 4368212"/>
              <a:gd name="connsiteY2228" fmla="*/ 4634359 h 4958110"/>
              <a:gd name="connsiteX2229" fmla="*/ 2364083 w 4368212"/>
              <a:gd name="connsiteY2229" fmla="*/ 4629337 h 4958110"/>
              <a:gd name="connsiteX2230" fmla="*/ 2355379 w 4368212"/>
              <a:gd name="connsiteY2230" fmla="*/ 4619592 h 4958110"/>
              <a:gd name="connsiteX2231" fmla="*/ 2368056 w 4368212"/>
              <a:gd name="connsiteY2231" fmla="*/ 4594820 h 4958110"/>
              <a:gd name="connsiteX2232" fmla="*/ 2369051 w 4368212"/>
              <a:gd name="connsiteY2232" fmla="*/ 4586187 h 4958110"/>
              <a:gd name="connsiteX2233" fmla="*/ 2360345 w 4368212"/>
              <a:gd name="connsiteY2233" fmla="*/ 4576442 h 4958110"/>
              <a:gd name="connsiteX2234" fmla="*/ 2345807 w 4368212"/>
              <a:gd name="connsiteY2234" fmla="*/ 4574769 h 4958110"/>
              <a:gd name="connsiteX2235" fmla="*/ 2308892 w 4368212"/>
              <a:gd name="connsiteY2235" fmla="*/ 4596755 h 4958110"/>
              <a:gd name="connsiteX2236" fmla="*/ 2307899 w 4368212"/>
              <a:gd name="connsiteY2236" fmla="*/ 4605384 h 4958110"/>
              <a:gd name="connsiteX2237" fmla="*/ 2312748 w 4368212"/>
              <a:gd name="connsiteY2237" fmla="*/ 4605942 h 4958110"/>
              <a:gd name="connsiteX2238" fmla="*/ 2323932 w 4368212"/>
              <a:gd name="connsiteY2238" fmla="*/ 4594111 h 4958110"/>
              <a:gd name="connsiteX2239" fmla="*/ 2328781 w 4368212"/>
              <a:gd name="connsiteY2239" fmla="*/ 4594669 h 4958110"/>
              <a:gd name="connsiteX2240" fmla="*/ 2331639 w 4368212"/>
              <a:gd name="connsiteY2240" fmla="*/ 4612490 h 4958110"/>
              <a:gd name="connsiteX2241" fmla="*/ 2305913 w 4368212"/>
              <a:gd name="connsiteY2241" fmla="*/ 4622642 h 4958110"/>
              <a:gd name="connsiteX2242" fmla="*/ 2303430 w 4368212"/>
              <a:gd name="connsiteY2242" fmla="*/ 4644222 h 4958110"/>
              <a:gd name="connsiteX2243" fmla="*/ 2287401 w 4368212"/>
              <a:gd name="connsiteY2243" fmla="*/ 4655490 h 4958110"/>
              <a:gd name="connsiteX2244" fmla="*/ 2289763 w 4368212"/>
              <a:gd name="connsiteY2244" fmla="*/ 4677623 h 4958110"/>
              <a:gd name="connsiteX2245" fmla="*/ 2241668 w 4368212"/>
              <a:gd name="connsiteY2245" fmla="*/ 4711439 h 4958110"/>
              <a:gd name="connsiteX2246" fmla="*/ 2188229 w 4368212"/>
              <a:gd name="connsiteY2246" fmla="*/ 4749010 h 4958110"/>
              <a:gd name="connsiteX2247" fmla="*/ 2196433 w 4368212"/>
              <a:gd name="connsiteY2247" fmla="*/ 4763072 h 4958110"/>
              <a:gd name="connsiteX2248" fmla="*/ 2195440 w 4368212"/>
              <a:gd name="connsiteY2248" fmla="*/ 4771702 h 4958110"/>
              <a:gd name="connsiteX2249" fmla="*/ 2098254 w 4368212"/>
              <a:gd name="connsiteY2249" fmla="*/ 4847960 h 4958110"/>
              <a:gd name="connsiteX2250" fmla="*/ 2080353 w 4368212"/>
              <a:gd name="connsiteY2250" fmla="*/ 4832781 h 4958110"/>
              <a:gd name="connsiteX2251" fmla="*/ 2112915 w 4368212"/>
              <a:gd name="connsiteY2251" fmla="*/ 4805925 h 4958110"/>
              <a:gd name="connsiteX2252" fmla="*/ 2113411 w 4368212"/>
              <a:gd name="connsiteY2252" fmla="*/ 4801608 h 4958110"/>
              <a:gd name="connsiteX2253" fmla="*/ 2103718 w 4368212"/>
              <a:gd name="connsiteY2253" fmla="*/ 4800492 h 4958110"/>
              <a:gd name="connsiteX2254" fmla="*/ 2104711 w 4368212"/>
              <a:gd name="connsiteY2254" fmla="*/ 4791863 h 4958110"/>
              <a:gd name="connsiteX2255" fmla="*/ 2121240 w 4368212"/>
              <a:gd name="connsiteY2255" fmla="*/ 4776278 h 4958110"/>
              <a:gd name="connsiteX2256" fmla="*/ 2112043 w 4368212"/>
              <a:gd name="connsiteY2256" fmla="*/ 4770846 h 4958110"/>
              <a:gd name="connsiteX2257" fmla="*/ 2053755 w 4368212"/>
              <a:gd name="connsiteY2257" fmla="*/ 4807859 h 4958110"/>
              <a:gd name="connsiteX2258" fmla="*/ 2024669 w 4368212"/>
              <a:gd name="connsiteY2258" fmla="*/ 4804512 h 4958110"/>
              <a:gd name="connsiteX2259" fmla="*/ 1966882 w 4368212"/>
              <a:gd name="connsiteY2259" fmla="*/ 4837212 h 4958110"/>
              <a:gd name="connsiteX2260" fmla="*/ 1942641 w 4368212"/>
              <a:gd name="connsiteY2260" fmla="*/ 4834423 h 4958110"/>
              <a:gd name="connsiteX2261" fmla="*/ 1925619 w 4368212"/>
              <a:gd name="connsiteY2261" fmla="*/ 4854324 h 4958110"/>
              <a:gd name="connsiteX2262" fmla="*/ 1929967 w 4368212"/>
              <a:gd name="connsiteY2262" fmla="*/ 4859194 h 4958110"/>
              <a:gd name="connsiteX2263" fmla="*/ 1914928 w 4368212"/>
              <a:gd name="connsiteY2263" fmla="*/ 4861838 h 4958110"/>
              <a:gd name="connsiteX2264" fmla="*/ 1915920 w 4368212"/>
              <a:gd name="connsiteY2264" fmla="*/ 4853207 h 4958110"/>
              <a:gd name="connsiteX2265" fmla="*/ 1848936 w 4368212"/>
              <a:gd name="connsiteY2265" fmla="*/ 4880476 h 4958110"/>
              <a:gd name="connsiteX2266" fmla="*/ 1806184 w 4368212"/>
              <a:gd name="connsiteY2266" fmla="*/ 4910530 h 4958110"/>
              <a:gd name="connsiteX2267" fmla="*/ 1776602 w 4368212"/>
              <a:gd name="connsiteY2267" fmla="*/ 4911499 h 4958110"/>
              <a:gd name="connsiteX2268" fmla="*/ 1753855 w 4368212"/>
              <a:gd name="connsiteY2268" fmla="*/ 4895763 h 4958110"/>
              <a:gd name="connsiteX2269" fmla="*/ 1769888 w 4368212"/>
              <a:gd name="connsiteY2269" fmla="*/ 4884492 h 4958110"/>
              <a:gd name="connsiteX2270" fmla="*/ 1770385 w 4368212"/>
              <a:gd name="connsiteY2270" fmla="*/ 4880179 h 4958110"/>
              <a:gd name="connsiteX2271" fmla="*/ 1756339 w 4368212"/>
              <a:gd name="connsiteY2271" fmla="*/ 4874188 h 4958110"/>
              <a:gd name="connsiteX2272" fmla="*/ 1726900 w 4368212"/>
              <a:gd name="connsiteY2272" fmla="*/ 4883431 h 4958110"/>
              <a:gd name="connsiteX2273" fmla="*/ 1757332 w 4368212"/>
              <a:gd name="connsiteY2273" fmla="*/ 4865559 h 4958110"/>
              <a:gd name="connsiteX2274" fmla="*/ 1772868 w 4368212"/>
              <a:gd name="connsiteY2274" fmla="*/ 4858603 h 4958110"/>
              <a:gd name="connsiteX2275" fmla="*/ 1773365 w 4368212"/>
              <a:gd name="connsiteY2275" fmla="*/ 4854287 h 4958110"/>
              <a:gd name="connsiteX2276" fmla="*/ 1760312 w 4368212"/>
              <a:gd name="connsiteY2276" fmla="*/ 4839667 h 4958110"/>
              <a:gd name="connsiteX2277" fmla="*/ 1765657 w 4368212"/>
              <a:gd name="connsiteY2277" fmla="*/ 4835912 h 4958110"/>
              <a:gd name="connsiteX2278" fmla="*/ 1756953 w 4368212"/>
              <a:gd name="connsiteY2278" fmla="*/ 4826167 h 4958110"/>
              <a:gd name="connsiteX2279" fmla="*/ 1746762 w 4368212"/>
              <a:gd name="connsiteY2279" fmla="*/ 4829364 h 4958110"/>
              <a:gd name="connsiteX2280" fmla="*/ 1741918 w 4368212"/>
              <a:gd name="connsiteY2280" fmla="*/ 4828806 h 4958110"/>
              <a:gd name="connsiteX2281" fmla="*/ 1734207 w 4368212"/>
              <a:gd name="connsiteY2281" fmla="*/ 4810431 h 4958110"/>
              <a:gd name="connsiteX2282" fmla="*/ 1734703 w 4368212"/>
              <a:gd name="connsiteY2282" fmla="*/ 4806114 h 4958110"/>
              <a:gd name="connsiteX2283" fmla="*/ 1740546 w 4368212"/>
              <a:gd name="connsiteY2283" fmla="*/ 4798043 h 4958110"/>
              <a:gd name="connsiteX2284" fmla="*/ 1717799 w 4368212"/>
              <a:gd name="connsiteY2284" fmla="*/ 4782308 h 4958110"/>
              <a:gd name="connsiteX2285" fmla="*/ 1677530 w 4368212"/>
              <a:gd name="connsiteY2285" fmla="*/ 4790790 h 4958110"/>
              <a:gd name="connsiteX2286" fmla="*/ 1662987 w 4368212"/>
              <a:gd name="connsiteY2286" fmla="*/ 4789116 h 4958110"/>
              <a:gd name="connsiteX2287" fmla="*/ 1553486 w 4368212"/>
              <a:gd name="connsiteY2287" fmla="*/ 4759022 h 4958110"/>
              <a:gd name="connsiteX2288" fmla="*/ 1493450 w 4368212"/>
              <a:gd name="connsiteY2288" fmla="*/ 4725881 h 4958110"/>
              <a:gd name="connsiteX2289" fmla="*/ 1483259 w 4368212"/>
              <a:gd name="connsiteY2289" fmla="*/ 4729077 h 4958110"/>
              <a:gd name="connsiteX2290" fmla="*/ 1427080 w 4368212"/>
              <a:gd name="connsiteY2290" fmla="*/ 4705124 h 4958110"/>
              <a:gd name="connsiteX2291" fmla="*/ 1432918 w 4368212"/>
              <a:gd name="connsiteY2291" fmla="*/ 4697052 h 4958110"/>
              <a:gd name="connsiteX2292" fmla="*/ 1402960 w 4368212"/>
              <a:gd name="connsiteY2292" fmla="*/ 4658626 h 4958110"/>
              <a:gd name="connsiteX2293" fmla="*/ 1376364 w 4368212"/>
              <a:gd name="connsiteY2293" fmla="*/ 4633704 h 4958110"/>
              <a:gd name="connsiteX2294" fmla="*/ 1354985 w 4368212"/>
              <a:gd name="connsiteY2294" fmla="*/ 4648730 h 4958110"/>
              <a:gd name="connsiteX2295" fmla="*/ 1387425 w 4368212"/>
              <a:gd name="connsiteY2295" fmla="*/ 4665581 h 4958110"/>
              <a:gd name="connsiteX2296" fmla="*/ 1386928 w 4368212"/>
              <a:gd name="connsiteY2296" fmla="*/ 4669898 h 4958110"/>
              <a:gd name="connsiteX2297" fmla="*/ 1371396 w 4368212"/>
              <a:gd name="connsiteY2297" fmla="*/ 4676854 h 4958110"/>
              <a:gd name="connsiteX2298" fmla="*/ 1370899 w 4368212"/>
              <a:gd name="connsiteY2298" fmla="*/ 4681170 h 4958110"/>
              <a:gd name="connsiteX2299" fmla="*/ 1433793 w 4368212"/>
              <a:gd name="connsiteY2299" fmla="*/ 4732131 h 4958110"/>
              <a:gd name="connsiteX2300" fmla="*/ 1463375 w 4368212"/>
              <a:gd name="connsiteY2300" fmla="*/ 4731163 h 4958110"/>
              <a:gd name="connsiteX2301" fmla="*/ 1480777 w 4368212"/>
              <a:gd name="connsiteY2301" fmla="*/ 4750653 h 4958110"/>
              <a:gd name="connsiteX2302" fmla="*/ 1480280 w 4368212"/>
              <a:gd name="connsiteY2302" fmla="*/ 4754970 h 4958110"/>
              <a:gd name="connsiteX2303" fmla="*/ 1470089 w 4368212"/>
              <a:gd name="connsiteY2303" fmla="*/ 4758170 h 4958110"/>
              <a:gd name="connsiteX2304" fmla="*/ 1472455 w 4368212"/>
              <a:gd name="connsiteY2304" fmla="*/ 4780304 h 4958110"/>
              <a:gd name="connsiteX2305" fmla="*/ 1483638 w 4368212"/>
              <a:gd name="connsiteY2305" fmla="*/ 4768473 h 4958110"/>
              <a:gd name="connsiteX2306" fmla="*/ 1493332 w 4368212"/>
              <a:gd name="connsiteY2306" fmla="*/ 4769589 h 4958110"/>
              <a:gd name="connsiteX2307" fmla="*/ 1530621 w 4368212"/>
              <a:gd name="connsiteY2307" fmla="*/ 4786999 h 4958110"/>
              <a:gd name="connsiteX2308" fmla="*/ 1550506 w 4368212"/>
              <a:gd name="connsiteY2308" fmla="*/ 4784914 h 4958110"/>
              <a:gd name="connsiteX2309" fmla="*/ 1655163 w 4368212"/>
              <a:gd name="connsiteY2309" fmla="*/ 4814451 h 4958110"/>
              <a:gd name="connsiteX2310" fmla="*/ 1720164 w 4368212"/>
              <a:gd name="connsiteY2310" fmla="*/ 4804442 h 4958110"/>
              <a:gd name="connsiteX2311" fmla="*/ 1724016 w 4368212"/>
              <a:gd name="connsiteY2311" fmla="*/ 4813628 h 4958110"/>
              <a:gd name="connsiteX2312" fmla="*/ 1723022 w 4368212"/>
              <a:gd name="connsiteY2312" fmla="*/ 4822261 h 4958110"/>
              <a:gd name="connsiteX2313" fmla="*/ 1682754 w 4368212"/>
              <a:gd name="connsiteY2313" fmla="*/ 4830740 h 4958110"/>
              <a:gd name="connsiteX2314" fmla="*/ 1676419 w 4368212"/>
              <a:gd name="connsiteY2314" fmla="*/ 4843128 h 4958110"/>
              <a:gd name="connsiteX2315" fmla="*/ 1662869 w 4368212"/>
              <a:gd name="connsiteY2315" fmla="*/ 4832824 h 4958110"/>
              <a:gd name="connsiteX2316" fmla="*/ 1632294 w 4368212"/>
              <a:gd name="connsiteY2316" fmla="*/ 4842423 h 4958110"/>
              <a:gd name="connsiteX2317" fmla="*/ 1594508 w 4368212"/>
              <a:gd name="connsiteY2317" fmla="*/ 4829331 h 4958110"/>
              <a:gd name="connsiteX2318" fmla="*/ 1558095 w 4368212"/>
              <a:gd name="connsiteY2318" fmla="*/ 4847000 h 4958110"/>
              <a:gd name="connsiteX2319" fmla="*/ 1491724 w 4368212"/>
              <a:gd name="connsiteY2319" fmla="*/ 4826244 h 4958110"/>
              <a:gd name="connsiteX2320" fmla="*/ 1499053 w 4368212"/>
              <a:gd name="connsiteY2320" fmla="*/ 4805226 h 4958110"/>
              <a:gd name="connsiteX2321" fmla="*/ 1471462 w 4368212"/>
              <a:gd name="connsiteY2321" fmla="*/ 4788932 h 4958110"/>
              <a:gd name="connsiteX2322" fmla="*/ 1456919 w 4368212"/>
              <a:gd name="connsiteY2322" fmla="*/ 4787259 h 4958110"/>
              <a:gd name="connsiteX2323" fmla="*/ 1455925 w 4368212"/>
              <a:gd name="connsiteY2323" fmla="*/ 4795888 h 4958110"/>
              <a:gd name="connsiteX2324" fmla="*/ 1468481 w 4368212"/>
              <a:gd name="connsiteY2324" fmla="*/ 4814824 h 4958110"/>
              <a:gd name="connsiteX2325" fmla="*/ 1467488 w 4368212"/>
              <a:gd name="connsiteY2325" fmla="*/ 4823454 h 4958110"/>
              <a:gd name="connsiteX2326" fmla="*/ 1433057 w 4368212"/>
              <a:gd name="connsiteY2326" fmla="*/ 4823861 h 4958110"/>
              <a:gd name="connsiteX2327" fmla="*/ 1397755 w 4368212"/>
              <a:gd name="connsiteY2327" fmla="*/ 4789193 h 4958110"/>
              <a:gd name="connsiteX2328" fmla="*/ 1408943 w 4368212"/>
              <a:gd name="connsiteY2328" fmla="*/ 4777364 h 4958110"/>
              <a:gd name="connsiteX2329" fmla="*/ 1409440 w 4368212"/>
              <a:gd name="connsiteY2329" fmla="*/ 4773051 h 4958110"/>
              <a:gd name="connsiteX2330" fmla="*/ 1353874 w 4368212"/>
              <a:gd name="connsiteY2330" fmla="*/ 4701072 h 4958110"/>
              <a:gd name="connsiteX2331" fmla="*/ 1321931 w 4368212"/>
              <a:gd name="connsiteY2331" fmla="*/ 4679904 h 4958110"/>
              <a:gd name="connsiteX2332" fmla="*/ 1282462 w 4368212"/>
              <a:gd name="connsiteY2332" fmla="*/ 4638744 h 4958110"/>
              <a:gd name="connsiteX2333" fmla="*/ 1275488 w 4368212"/>
              <a:gd name="connsiteY2333" fmla="*/ 4626425 h 4958110"/>
              <a:gd name="connsiteX2334" fmla="*/ 1268875 w 4368212"/>
              <a:gd name="connsiteY2334" fmla="*/ 4629386 h 4958110"/>
              <a:gd name="connsiteX2335" fmla="*/ 1260330 w 4368212"/>
              <a:gd name="connsiteY2335" fmla="*/ 4647563 h 4958110"/>
              <a:gd name="connsiteX2336" fmla="*/ 1265411 w 4368212"/>
              <a:gd name="connsiteY2336" fmla="*/ 4653253 h 4958110"/>
              <a:gd name="connsiteX2337" fmla="*/ 1247836 w 4368212"/>
              <a:gd name="connsiteY2337" fmla="*/ 4656342 h 4958110"/>
              <a:gd name="connsiteX2338" fmla="*/ 1248997 w 4368212"/>
              <a:gd name="connsiteY2338" fmla="*/ 4646258 h 4958110"/>
              <a:gd name="connsiteX2339" fmla="*/ 1170721 w 4368212"/>
              <a:gd name="connsiteY2339" fmla="*/ 4678123 h 4958110"/>
              <a:gd name="connsiteX2340" fmla="*/ 1120762 w 4368212"/>
              <a:gd name="connsiteY2340" fmla="*/ 4713243 h 4958110"/>
              <a:gd name="connsiteX2341" fmla="*/ 1086193 w 4368212"/>
              <a:gd name="connsiteY2341" fmla="*/ 4714374 h 4958110"/>
              <a:gd name="connsiteX2342" fmla="*/ 1059612 w 4368212"/>
              <a:gd name="connsiteY2342" fmla="*/ 4695986 h 4958110"/>
              <a:gd name="connsiteX2343" fmla="*/ 1078348 w 4368212"/>
              <a:gd name="connsiteY2343" fmla="*/ 4682814 h 4958110"/>
              <a:gd name="connsiteX2344" fmla="*/ 1078928 w 4368212"/>
              <a:gd name="connsiteY2344" fmla="*/ 4677775 h 4958110"/>
              <a:gd name="connsiteX2345" fmla="*/ 1062515 w 4368212"/>
              <a:gd name="connsiteY2345" fmla="*/ 4670775 h 4958110"/>
              <a:gd name="connsiteX2346" fmla="*/ 1028114 w 4368212"/>
              <a:gd name="connsiteY2346" fmla="*/ 4681575 h 4958110"/>
              <a:gd name="connsiteX2347" fmla="*/ 1063675 w 4368212"/>
              <a:gd name="connsiteY2347" fmla="*/ 4660690 h 4958110"/>
              <a:gd name="connsiteX2348" fmla="*/ 1081830 w 4368212"/>
              <a:gd name="connsiteY2348" fmla="*/ 4652563 h 4958110"/>
              <a:gd name="connsiteX2349" fmla="*/ 1082411 w 4368212"/>
              <a:gd name="connsiteY2349" fmla="*/ 4647518 h 4958110"/>
              <a:gd name="connsiteX2350" fmla="*/ 1067157 w 4368212"/>
              <a:gd name="connsiteY2350" fmla="*/ 4630434 h 4958110"/>
              <a:gd name="connsiteX2351" fmla="*/ 1073404 w 4368212"/>
              <a:gd name="connsiteY2351" fmla="*/ 4626047 h 4958110"/>
              <a:gd name="connsiteX2352" fmla="*/ 1063231 w 4368212"/>
              <a:gd name="connsiteY2352" fmla="*/ 4614659 h 4958110"/>
              <a:gd name="connsiteX2353" fmla="*/ 1051324 w 4368212"/>
              <a:gd name="connsiteY2353" fmla="*/ 4618395 h 4958110"/>
              <a:gd name="connsiteX2354" fmla="*/ 1045663 w 4368212"/>
              <a:gd name="connsiteY2354" fmla="*/ 4617742 h 4958110"/>
              <a:gd name="connsiteX2355" fmla="*/ 1036652 w 4368212"/>
              <a:gd name="connsiteY2355" fmla="*/ 4596271 h 4958110"/>
              <a:gd name="connsiteX2356" fmla="*/ 1037232 w 4368212"/>
              <a:gd name="connsiteY2356" fmla="*/ 4591226 h 4958110"/>
              <a:gd name="connsiteX2357" fmla="*/ 1044060 w 4368212"/>
              <a:gd name="connsiteY2357" fmla="*/ 4581795 h 4958110"/>
              <a:gd name="connsiteX2358" fmla="*/ 1017479 w 4368212"/>
              <a:gd name="connsiteY2358" fmla="*/ 4563407 h 4958110"/>
              <a:gd name="connsiteX2359" fmla="*/ 970422 w 4368212"/>
              <a:gd name="connsiteY2359" fmla="*/ 4573319 h 4958110"/>
              <a:gd name="connsiteX2360" fmla="*/ 953427 w 4368212"/>
              <a:gd name="connsiteY2360" fmla="*/ 4571363 h 4958110"/>
              <a:gd name="connsiteX2361" fmla="*/ 825468 w 4368212"/>
              <a:gd name="connsiteY2361" fmla="*/ 4536196 h 4958110"/>
              <a:gd name="connsiteX2362" fmla="*/ 755312 w 4368212"/>
              <a:gd name="connsiteY2362" fmla="*/ 4497468 h 4958110"/>
              <a:gd name="connsiteX2363" fmla="*/ 743404 w 4368212"/>
              <a:gd name="connsiteY2363" fmla="*/ 4501204 h 4958110"/>
              <a:gd name="connsiteX2364" fmla="*/ 677754 w 4368212"/>
              <a:gd name="connsiteY2364" fmla="*/ 4473212 h 4958110"/>
              <a:gd name="connsiteX2365" fmla="*/ 684576 w 4368212"/>
              <a:gd name="connsiteY2365" fmla="*/ 4463780 h 4958110"/>
              <a:gd name="connsiteX2366" fmla="*/ 649570 w 4368212"/>
              <a:gd name="connsiteY2366" fmla="*/ 4418876 h 4958110"/>
              <a:gd name="connsiteX2367" fmla="*/ 618488 w 4368212"/>
              <a:gd name="connsiteY2367" fmla="*/ 4389753 h 4958110"/>
              <a:gd name="connsiteX2368" fmla="*/ 593507 w 4368212"/>
              <a:gd name="connsiteY2368" fmla="*/ 4407313 h 4958110"/>
              <a:gd name="connsiteX2369" fmla="*/ 631415 w 4368212"/>
              <a:gd name="connsiteY2369" fmla="*/ 4427005 h 4958110"/>
              <a:gd name="connsiteX2370" fmla="*/ 630834 w 4368212"/>
              <a:gd name="connsiteY2370" fmla="*/ 4432048 h 4958110"/>
              <a:gd name="connsiteX2371" fmla="*/ 612685 w 4368212"/>
              <a:gd name="connsiteY2371" fmla="*/ 4440177 h 4958110"/>
              <a:gd name="connsiteX2372" fmla="*/ 612104 w 4368212"/>
              <a:gd name="connsiteY2372" fmla="*/ 4445221 h 4958110"/>
              <a:gd name="connsiteX2373" fmla="*/ 685600 w 4368212"/>
              <a:gd name="connsiteY2373" fmla="*/ 4504773 h 4958110"/>
              <a:gd name="connsiteX2374" fmla="*/ 720168 w 4368212"/>
              <a:gd name="connsiteY2374" fmla="*/ 4503641 h 4958110"/>
              <a:gd name="connsiteX2375" fmla="*/ 740502 w 4368212"/>
              <a:gd name="connsiteY2375" fmla="*/ 4526416 h 4958110"/>
              <a:gd name="connsiteX2376" fmla="*/ 739921 w 4368212"/>
              <a:gd name="connsiteY2376" fmla="*/ 4531460 h 4958110"/>
              <a:gd name="connsiteX2377" fmla="*/ 728013 w 4368212"/>
              <a:gd name="connsiteY2377" fmla="*/ 4535201 h 4958110"/>
              <a:gd name="connsiteX2378" fmla="*/ 730778 w 4368212"/>
              <a:gd name="connsiteY2378" fmla="*/ 4561065 h 4958110"/>
              <a:gd name="connsiteX2379" fmla="*/ 743847 w 4368212"/>
              <a:gd name="connsiteY2379" fmla="*/ 4547240 h 4958110"/>
              <a:gd name="connsiteX2380" fmla="*/ 755175 w 4368212"/>
              <a:gd name="connsiteY2380" fmla="*/ 4548544 h 4958110"/>
              <a:gd name="connsiteX2381" fmla="*/ 798749 w 4368212"/>
              <a:gd name="connsiteY2381" fmla="*/ 4568888 h 4958110"/>
              <a:gd name="connsiteX2382" fmla="*/ 821986 w 4368212"/>
              <a:gd name="connsiteY2382" fmla="*/ 4566451 h 4958110"/>
              <a:gd name="connsiteX2383" fmla="*/ 944284 w 4368212"/>
              <a:gd name="connsiteY2383" fmla="*/ 4600968 h 4958110"/>
              <a:gd name="connsiteX2384" fmla="*/ 1020243 w 4368212"/>
              <a:gd name="connsiteY2384" fmla="*/ 4589272 h 4958110"/>
              <a:gd name="connsiteX2385" fmla="*/ 1024743 w 4368212"/>
              <a:gd name="connsiteY2385" fmla="*/ 4600007 h 4958110"/>
              <a:gd name="connsiteX2386" fmla="*/ 1023582 w 4368212"/>
              <a:gd name="connsiteY2386" fmla="*/ 4610095 h 4958110"/>
              <a:gd name="connsiteX2387" fmla="*/ 976526 w 4368212"/>
              <a:gd name="connsiteY2387" fmla="*/ 4620002 h 4958110"/>
              <a:gd name="connsiteX2388" fmla="*/ 969123 w 4368212"/>
              <a:gd name="connsiteY2388" fmla="*/ 4634479 h 4958110"/>
              <a:gd name="connsiteX2389" fmla="*/ 953290 w 4368212"/>
              <a:gd name="connsiteY2389" fmla="*/ 4622439 h 4958110"/>
              <a:gd name="connsiteX2390" fmla="*/ 917560 w 4368212"/>
              <a:gd name="connsiteY2390" fmla="*/ 4633655 h 4958110"/>
              <a:gd name="connsiteX2391" fmla="*/ 873405 w 4368212"/>
              <a:gd name="connsiteY2391" fmla="*/ 4618356 h 4958110"/>
              <a:gd name="connsiteX2392" fmla="*/ 830854 w 4368212"/>
              <a:gd name="connsiteY2392" fmla="*/ 4639003 h 4958110"/>
              <a:gd name="connsiteX2393" fmla="*/ 753296 w 4368212"/>
              <a:gd name="connsiteY2393" fmla="*/ 4614748 h 4958110"/>
              <a:gd name="connsiteX2394" fmla="*/ 761859 w 4368212"/>
              <a:gd name="connsiteY2394" fmla="*/ 4590189 h 4958110"/>
              <a:gd name="connsiteX2395" fmla="*/ 729618 w 4368212"/>
              <a:gd name="connsiteY2395" fmla="*/ 4571148 h 4958110"/>
              <a:gd name="connsiteX2396" fmla="*/ 712623 w 4368212"/>
              <a:gd name="connsiteY2396" fmla="*/ 4569192 h 4958110"/>
              <a:gd name="connsiteX2397" fmla="*/ 711462 w 4368212"/>
              <a:gd name="connsiteY2397" fmla="*/ 4579276 h 4958110"/>
              <a:gd name="connsiteX2398" fmla="*/ 726135 w 4368212"/>
              <a:gd name="connsiteY2398" fmla="*/ 4601405 h 4958110"/>
              <a:gd name="connsiteX2399" fmla="*/ 724973 w 4368212"/>
              <a:gd name="connsiteY2399" fmla="*/ 4611489 h 4958110"/>
              <a:gd name="connsiteX2400" fmla="*/ 684739 w 4368212"/>
              <a:gd name="connsiteY2400" fmla="*/ 4611964 h 4958110"/>
              <a:gd name="connsiteX2401" fmla="*/ 643486 w 4368212"/>
              <a:gd name="connsiteY2401" fmla="*/ 4571452 h 4958110"/>
              <a:gd name="connsiteX2402" fmla="*/ 656560 w 4368212"/>
              <a:gd name="connsiteY2402" fmla="*/ 4557629 h 4958110"/>
              <a:gd name="connsiteX2403" fmla="*/ 657140 w 4368212"/>
              <a:gd name="connsiteY2403" fmla="*/ 4552589 h 4958110"/>
              <a:gd name="connsiteX2404" fmla="*/ 592208 w 4368212"/>
              <a:gd name="connsiteY2404" fmla="*/ 4468477 h 4958110"/>
              <a:gd name="connsiteX2405" fmla="*/ 554881 w 4368212"/>
              <a:gd name="connsiteY2405" fmla="*/ 4443741 h 4958110"/>
              <a:gd name="connsiteX2406" fmla="*/ 494449 w 4368212"/>
              <a:gd name="connsiteY2406" fmla="*/ 4370365 h 4958110"/>
              <a:gd name="connsiteX2407" fmla="*/ 495029 w 4368212"/>
              <a:gd name="connsiteY2407" fmla="*/ 4365325 h 4958110"/>
              <a:gd name="connsiteX2408" fmla="*/ 513765 w 4368212"/>
              <a:gd name="connsiteY2408" fmla="*/ 4352153 h 4958110"/>
              <a:gd name="connsiteX2409" fmla="*/ 583339 w 4368212"/>
              <a:gd name="connsiteY2409" fmla="*/ 4395925 h 4958110"/>
              <a:gd name="connsiteX2410" fmla="*/ 573753 w 4368212"/>
              <a:gd name="connsiteY2410" fmla="*/ 4379493 h 4958110"/>
              <a:gd name="connsiteX2411" fmla="*/ 574914 w 4368212"/>
              <a:gd name="connsiteY2411" fmla="*/ 4369409 h 4958110"/>
              <a:gd name="connsiteX2412" fmla="*/ 600471 w 4368212"/>
              <a:gd name="connsiteY2412" fmla="*/ 4346804 h 4958110"/>
              <a:gd name="connsiteX2413" fmla="*/ 606138 w 4368212"/>
              <a:gd name="connsiteY2413" fmla="*/ 4347457 h 4958110"/>
              <a:gd name="connsiteX2414" fmla="*/ 658718 w 4368212"/>
              <a:gd name="connsiteY2414" fmla="*/ 4389272 h 4958110"/>
              <a:gd name="connsiteX2415" fmla="*/ 701133 w 4368212"/>
              <a:gd name="connsiteY2415" fmla="*/ 4419701 h 4958110"/>
              <a:gd name="connsiteX2416" fmla="*/ 764460 w 4368212"/>
              <a:gd name="connsiteY2416" fmla="*/ 4467864 h 4958110"/>
              <a:gd name="connsiteX2417" fmla="*/ 781455 w 4368212"/>
              <a:gd name="connsiteY2417" fmla="*/ 4469820 h 4958110"/>
              <a:gd name="connsiteX2418" fmla="*/ 810938 w 4368212"/>
              <a:gd name="connsiteY2418" fmla="*/ 4462996 h 4958110"/>
              <a:gd name="connsiteX2419" fmla="*/ 812098 w 4368212"/>
              <a:gd name="connsiteY2419" fmla="*/ 4452912 h 4958110"/>
              <a:gd name="connsiteX2420" fmla="*/ 732936 w 4368212"/>
              <a:gd name="connsiteY2420" fmla="*/ 4392708 h 4958110"/>
              <a:gd name="connsiteX2421" fmla="*/ 641281 w 4368212"/>
              <a:gd name="connsiteY2421" fmla="*/ 4341284 h 4958110"/>
              <a:gd name="connsiteX2422" fmla="*/ 609620 w 4368212"/>
              <a:gd name="connsiteY2422" fmla="*/ 4317200 h 4958110"/>
              <a:gd name="connsiteX2423" fmla="*/ 622108 w 4368212"/>
              <a:gd name="connsiteY2423" fmla="*/ 4308421 h 4958110"/>
              <a:gd name="connsiteX2424" fmla="*/ 639103 w 4368212"/>
              <a:gd name="connsiteY2424" fmla="*/ 4310377 h 4958110"/>
              <a:gd name="connsiteX2425" fmla="*/ 649850 w 4368212"/>
              <a:gd name="connsiteY2425" fmla="*/ 4316724 h 4958110"/>
              <a:gd name="connsiteX2426" fmla="*/ 650430 w 4368212"/>
              <a:gd name="connsiteY2426" fmla="*/ 4311680 h 4958110"/>
              <a:gd name="connsiteX2427" fmla="*/ 621085 w 4368212"/>
              <a:gd name="connsiteY2427" fmla="*/ 4267428 h 4958110"/>
              <a:gd name="connsiteX2428" fmla="*/ 579114 w 4368212"/>
              <a:gd name="connsiteY2428" fmla="*/ 4283036 h 4958110"/>
              <a:gd name="connsiteX2429" fmla="*/ 574613 w 4368212"/>
              <a:gd name="connsiteY2429" fmla="*/ 4272301 h 4958110"/>
              <a:gd name="connsiteX2430" fmla="*/ 589423 w 4368212"/>
              <a:gd name="connsiteY2430" fmla="*/ 4243349 h 4958110"/>
              <a:gd name="connsiteX2431" fmla="*/ 566763 w 4368212"/>
              <a:gd name="connsiteY2431" fmla="*/ 4240741 h 4958110"/>
              <a:gd name="connsiteX2432" fmla="*/ 539022 w 4368212"/>
              <a:gd name="connsiteY2432" fmla="*/ 4232437 h 4958110"/>
              <a:gd name="connsiteX2433" fmla="*/ 538441 w 4368212"/>
              <a:gd name="connsiteY2433" fmla="*/ 4237481 h 4958110"/>
              <a:gd name="connsiteX2434" fmla="*/ 548027 w 4368212"/>
              <a:gd name="connsiteY2434" fmla="*/ 4253913 h 4958110"/>
              <a:gd name="connsiteX2435" fmla="*/ 546866 w 4368212"/>
              <a:gd name="connsiteY2435" fmla="*/ 4263997 h 4958110"/>
              <a:gd name="connsiteX2436" fmla="*/ 535539 w 4368212"/>
              <a:gd name="connsiteY2436" fmla="*/ 4262692 h 4958110"/>
              <a:gd name="connsiteX2437" fmla="*/ 514625 w 4368212"/>
              <a:gd name="connsiteY2437" fmla="*/ 4244957 h 4958110"/>
              <a:gd name="connsiteX2438" fmla="*/ 491384 w 4368212"/>
              <a:gd name="connsiteY2438" fmla="*/ 4247394 h 4958110"/>
              <a:gd name="connsiteX2439" fmla="*/ 454779 w 4368212"/>
              <a:gd name="connsiteY2439" fmla="*/ 4166542 h 4958110"/>
              <a:gd name="connsiteX2440" fmla="*/ 447509 w 4368212"/>
              <a:gd name="connsiteY2440" fmla="*/ 4129937 h 4958110"/>
              <a:gd name="connsiteX2441" fmla="*/ 474670 w 4368212"/>
              <a:gd name="connsiteY2441" fmla="*/ 4143286 h 4958110"/>
              <a:gd name="connsiteX2442" fmla="*/ 475250 w 4368212"/>
              <a:gd name="connsiteY2442" fmla="*/ 4138241 h 4958110"/>
              <a:gd name="connsiteX2443" fmla="*/ 471910 w 4368212"/>
              <a:gd name="connsiteY2443" fmla="*/ 4117417 h 4958110"/>
              <a:gd name="connsiteX2444" fmla="*/ 484399 w 4368212"/>
              <a:gd name="connsiteY2444" fmla="*/ 4108637 h 4958110"/>
              <a:gd name="connsiteX2445" fmla="*/ 484979 w 4368212"/>
              <a:gd name="connsiteY2445" fmla="*/ 4103597 h 4958110"/>
              <a:gd name="connsiteX2446" fmla="*/ 477134 w 4368212"/>
              <a:gd name="connsiteY2446" fmla="*/ 4072037 h 4958110"/>
              <a:gd name="connsiteX2447" fmla="*/ 488462 w 4368212"/>
              <a:gd name="connsiteY2447" fmla="*/ 4073341 h 4958110"/>
              <a:gd name="connsiteX2448" fmla="*/ 539744 w 4368212"/>
              <a:gd name="connsiteY2448" fmla="*/ 4176321 h 4958110"/>
              <a:gd name="connsiteX2449" fmla="*/ 549331 w 4368212"/>
              <a:gd name="connsiteY2449" fmla="*/ 4192749 h 4958110"/>
              <a:gd name="connsiteX2450" fmla="*/ 554992 w 4368212"/>
              <a:gd name="connsiteY2450" fmla="*/ 4193401 h 4958110"/>
              <a:gd name="connsiteX2451" fmla="*/ 552233 w 4368212"/>
              <a:gd name="connsiteY2451" fmla="*/ 4167537 h 4958110"/>
              <a:gd name="connsiteX2452" fmla="*/ 562980 w 4368212"/>
              <a:gd name="connsiteY2452" fmla="*/ 4173885 h 4958110"/>
              <a:gd name="connsiteX2453" fmla="*/ 570388 w 4368212"/>
              <a:gd name="connsiteY2453" fmla="*/ 4159409 h 4958110"/>
              <a:gd name="connsiteX2454" fmla="*/ 529134 w 4368212"/>
              <a:gd name="connsiteY2454" fmla="*/ 4118897 h 4958110"/>
              <a:gd name="connsiteX2455" fmla="*/ 494709 w 4368212"/>
              <a:gd name="connsiteY2455" fmla="*/ 4068949 h 4958110"/>
              <a:gd name="connsiteX2456" fmla="*/ 477271 w 4368212"/>
              <a:gd name="connsiteY2456" fmla="*/ 4020961 h 4958110"/>
              <a:gd name="connsiteX2457" fmla="*/ 459116 w 4368212"/>
              <a:gd name="connsiteY2457" fmla="*/ 4029089 h 4958110"/>
              <a:gd name="connsiteX2458" fmla="*/ 460277 w 4368212"/>
              <a:gd name="connsiteY2458" fmla="*/ 4019005 h 4958110"/>
              <a:gd name="connsiteX2459" fmla="*/ 473351 w 4368212"/>
              <a:gd name="connsiteY2459" fmla="*/ 4005181 h 4958110"/>
              <a:gd name="connsiteX2460" fmla="*/ 444143 w 4368212"/>
              <a:gd name="connsiteY2460" fmla="*/ 3909852 h 4958110"/>
              <a:gd name="connsiteX2461" fmla="*/ 427872 w 4368212"/>
              <a:gd name="connsiteY2461" fmla="*/ 3851782 h 4958110"/>
              <a:gd name="connsiteX2462" fmla="*/ 497147 w 4368212"/>
              <a:gd name="connsiteY2462" fmla="*/ 3798441 h 4958110"/>
              <a:gd name="connsiteX2463" fmla="*/ 498889 w 4368212"/>
              <a:gd name="connsiteY2463" fmla="*/ 3783313 h 4958110"/>
              <a:gd name="connsiteX2464" fmla="*/ 487555 w 4368212"/>
              <a:gd name="connsiteY2464" fmla="*/ 3782009 h 4958110"/>
              <a:gd name="connsiteX2465" fmla="*/ 486394 w 4368212"/>
              <a:gd name="connsiteY2465" fmla="*/ 3792097 h 4958110"/>
              <a:gd name="connsiteX2466" fmla="*/ 476227 w 4368212"/>
              <a:gd name="connsiteY2466" fmla="*/ 3780705 h 4958110"/>
              <a:gd name="connsiteX2467" fmla="*/ 479130 w 4368212"/>
              <a:gd name="connsiteY2467" fmla="*/ 3755493 h 4958110"/>
              <a:gd name="connsiteX2468" fmla="*/ 492198 w 4368212"/>
              <a:gd name="connsiteY2468" fmla="*/ 3741673 h 4958110"/>
              <a:gd name="connsiteX2469" fmla="*/ 479852 w 4368212"/>
              <a:gd name="connsiteY2469" fmla="*/ 3699378 h 4958110"/>
              <a:gd name="connsiteX2470" fmla="*/ 462858 w 4368212"/>
              <a:gd name="connsiteY2470" fmla="*/ 3697422 h 4958110"/>
              <a:gd name="connsiteX2471" fmla="*/ 425251 w 4368212"/>
              <a:gd name="connsiteY2471" fmla="*/ 3774837 h 4958110"/>
              <a:gd name="connsiteX2472" fmla="*/ 419584 w 4368212"/>
              <a:gd name="connsiteY2472" fmla="*/ 3774185 h 4958110"/>
              <a:gd name="connsiteX2473" fmla="*/ 398089 w 4368212"/>
              <a:gd name="connsiteY2473" fmla="*/ 3761494 h 4958110"/>
              <a:gd name="connsiteX2474" fmla="*/ 385596 w 4368212"/>
              <a:gd name="connsiteY2474" fmla="*/ 3770273 h 4958110"/>
              <a:gd name="connsiteX2475" fmla="*/ 379935 w 4368212"/>
              <a:gd name="connsiteY2475" fmla="*/ 3769621 h 4958110"/>
              <a:gd name="connsiteX2476" fmla="*/ 381095 w 4368212"/>
              <a:gd name="connsiteY2476" fmla="*/ 3759538 h 4958110"/>
              <a:gd name="connsiteX2477" fmla="*/ 387917 w 4368212"/>
              <a:gd name="connsiteY2477" fmla="*/ 3750105 h 4958110"/>
              <a:gd name="connsiteX2478" fmla="*/ 362498 w 4368212"/>
              <a:gd name="connsiteY2478" fmla="*/ 3721634 h 4958110"/>
              <a:gd name="connsiteX2479" fmla="*/ 318785 w 4368212"/>
              <a:gd name="connsiteY2479" fmla="*/ 3752365 h 4958110"/>
              <a:gd name="connsiteX2480" fmla="*/ 316026 w 4368212"/>
              <a:gd name="connsiteY2480" fmla="*/ 3726502 h 4958110"/>
              <a:gd name="connsiteX2481" fmla="*/ 334455 w 4368212"/>
              <a:gd name="connsiteY2481" fmla="*/ 3616222 h 4958110"/>
              <a:gd name="connsiteX2482" fmla="*/ 323128 w 4368212"/>
              <a:gd name="connsiteY2482" fmla="*/ 3614918 h 4958110"/>
              <a:gd name="connsiteX2483" fmla="*/ 325893 w 4368212"/>
              <a:gd name="connsiteY2483" fmla="*/ 3640782 h 4958110"/>
              <a:gd name="connsiteX2484" fmla="*/ 293503 w 4368212"/>
              <a:gd name="connsiteY2484" fmla="*/ 3672817 h 4958110"/>
              <a:gd name="connsiteX2485" fmla="*/ 298008 w 4368212"/>
              <a:gd name="connsiteY2485" fmla="*/ 3683554 h 4958110"/>
              <a:gd name="connsiteX2486" fmla="*/ 296267 w 4368212"/>
              <a:gd name="connsiteY2486" fmla="*/ 3698681 h 4958110"/>
              <a:gd name="connsiteX2487" fmla="*/ 284939 w 4368212"/>
              <a:gd name="connsiteY2487" fmla="*/ 3697378 h 4958110"/>
              <a:gd name="connsiteX2488" fmla="*/ 287261 w 4368212"/>
              <a:gd name="connsiteY2488" fmla="*/ 3677210 h 4958110"/>
              <a:gd name="connsiteX2489" fmla="*/ 275933 w 4368212"/>
              <a:gd name="connsiteY2489" fmla="*/ 3675907 h 4958110"/>
              <a:gd name="connsiteX2490" fmla="*/ 267365 w 4368212"/>
              <a:gd name="connsiteY2490" fmla="*/ 3700466 h 4958110"/>
              <a:gd name="connsiteX2491" fmla="*/ 265624 w 4368212"/>
              <a:gd name="connsiteY2491" fmla="*/ 3715594 h 4958110"/>
              <a:gd name="connsiteX2492" fmla="*/ 259957 w 4368212"/>
              <a:gd name="connsiteY2492" fmla="*/ 3714942 h 4958110"/>
              <a:gd name="connsiteX2493" fmla="*/ 243106 w 4368212"/>
              <a:gd name="connsiteY2493" fmla="*/ 3661905 h 4958110"/>
              <a:gd name="connsiteX2494" fmla="*/ 237440 w 4368212"/>
              <a:gd name="connsiteY2494" fmla="*/ 3661254 h 4958110"/>
              <a:gd name="connsiteX2495" fmla="*/ 210141 w 4368212"/>
              <a:gd name="connsiteY2495" fmla="*/ 3698986 h 4958110"/>
              <a:gd name="connsiteX2496" fmla="*/ 198813 w 4368212"/>
              <a:gd name="connsiteY2496" fmla="*/ 3697682 h 4958110"/>
              <a:gd name="connsiteX2497" fmla="*/ 213623 w 4368212"/>
              <a:gd name="connsiteY2497" fmla="*/ 3668735 h 4958110"/>
              <a:gd name="connsiteX2498" fmla="*/ 213180 w 4368212"/>
              <a:gd name="connsiteY2498" fmla="*/ 3622698 h 4958110"/>
              <a:gd name="connsiteX2499" fmla="*/ 263719 w 4368212"/>
              <a:gd name="connsiteY2499" fmla="*/ 3582534 h 4958110"/>
              <a:gd name="connsiteX2500" fmla="*/ 269966 w 4368212"/>
              <a:gd name="connsiteY2500" fmla="*/ 3578142 h 4958110"/>
              <a:gd name="connsiteX2501" fmla="*/ 289139 w 4368212"/>
              <a:gd name="connsiteY2501" fmla="*/ 3611006 h 4958110"/>
              <a:gd name="connsiteX2502" fmla="*/ 270404 w 4368212"/>
              <a:gd name="connsiteY2502" fmla="*/ 3624178 h 4958110"/>
              <a:gd name="connsiteX2503" fmla="*/ 284496 w 4368212"/>
              <a:gd name="connsiteY2503" fmla="*/ 3651346 h 4958110"/>
              <a:gd name="connsiteX2504" fmla="*/ 290163 w 4368212"/>
              <a:gd name="connsiteY2504" fmla="*/ 3651998 h 4958110"/>
              <a:gd name="connsiteX2505" fmla="*/ 291324 w 4368212"/>
              <a:gd name="connsiteY2505" fmla="*/ 3641910 h 4958110"/>
              <a:gd name="connsiteX2506" fmla="*/ 319345 w 4368212"/>
              <a:gd name="connsiteY2506" fmla="*/ 3548062 h 4958110"/>
              <a:gd name="connsiteX2507" fmla="*/ 283173 w 4368212"/>
              <a:gd name="connsiteY2507" fmla="*/ 3513242 h 4958110"/>
              <a:gd name="connsiteX2508" fmla="*/ 267925 w 4368212"/>
              <a:gd name="connsiteY2508" fmla="*/ 3496158 h 4958110"/>
              <a:gd name="connsiteX2509" fmla="*/ 262259 w 4368212"/>
              <a:gd name="connsiteY2509" fmla="*/ 3495506 h 4958110"/>
              <a:gd name="connsiteX2510" fmla="*/ 259937 w 4368212"/>
              <a:gd name="connsiteY2510" fmla="*/ 3515678 h 4958110"/>
              <a:gd name="connsiteX2511" fmla="*/ 242805 w 4368212"/>
              <a:gd name="connsiteY2511" fmla="*/ 3564798 h 4958110"/>
              <a:gd name="connsiteX2512" fmla="*/ 231478 w 4368212"/>
              <a:gd name="connsiteY2512" fmla="*/ 3563494 h 4958110"/>
              <a:gd name="connsiteX2513" fmla="*/ 233219 w 4368212"/>
              <a:gd name="connsiteY2513" fmla="*/ 3548367 h 4958110"/>
              <a:gd name="connsiteX2514" fmla="*/ 250931 w 4368212"/>
              <a:gd name="connsiteY2514" fmla="*/ 3494202 h 4958110"/>
              <a:gd name="connsiteX2515" fmla="*/ 242062 w 4368212"/>
              <a:gd name="connsiteY2515" fmla="*/ 3421654 h 4958110"/>
              <a:gd name="connsiteX2516" fmla="*/ 261378 w 4368212"/>
              <a:gd name="connsiteY2516" fmla="*/ 3403438 h 4958110"/>
              <a:gd name="connsiteX2517" fmla="*/ 233194 w 4368212"/>
              <a:gd name="connsiteY2517" fmla="*/ 3349101 h 4958110"/>
              <a:gd name="connsiteX2518" fmla="*/ 230434 w 4368212"/>
              <a:gd name="connsiteY2518" fmla="*/ 3323238 h 4958110"/>
              <a:gd name="connsiteX2519" fmla="*/ 258313 w 4368212"/>
              <a:gd name="connsiteY2519" fmla="*/ 3280466 h 4958110"/>
              <a:gd name="connsiteX2520" fmla="*/ 261215 w 4368212"/>
              <a:gd name="connsiteY2520" fmla="*/ 3255254 h 4958110"/>
              <a:gd name="connsiteX2521" fmla="*/ 248864 w 4368212"/>
              <a:gd name="connsiteY2521" fmla="*/ 3212958 h 4958110"/>
              <a:gd name="connsiteX2522" fmla="*/ 243202 w 4368212"/>
              <a:gd name="connsiteY2522" fmla="*/ 3212306 h 4958110"/>
              <a:gd name="connsiteX2523" fmla="*/ 209652 w 4368212"/>
              <a:gd name="connsiteY2523" fmla="*/ 3254425 h 4958110"/>
              <a:gd name="connsiteX2524" fmla="*/ 199486 w 4368212"/>
              <a:gd name="connsiteY2524" fmla="*/ 3243038 h 4958110"/>
              <a:gd name="connsiteX2525" fmla="*/ 228667 w 4368212"/>
              <a:gd name="connsiteY2525" fmla="*/ 3139106 h 4958110"/>
              <a:gd name="connsiteX2526" fmla="*/ 240575 w 4368212"/>
              <a:gd name="connsiteY2526" fmla="*/ 3135365 h 4958110"/>
              <a:gd name="connsiteX2527" fmla="*/ 268897 w 4368212"/>
              <a:gd name="connsiteY2527" fmla="*/ 3138626 h 4958110"/>
              <a:gd name="connsiteX2528" fmla="*/ 333086 w 4368212"/>
              <a:gd name="connsiteY2528" fmla="*/ 3079594 h 4958110"/>
              <a:gd name="connsiteX2529" fmla="*/ 335407 w 4368212"/>
              <a:gd name="connsiteY2529" fmla="*/ 3059426 h 4958110"/>
              <a:gd name="connsiteX2530" fmla="*/ 345137 w 4368212"/>
              <a:gd name="connsiteY2530" fmla="*/ 3024777 h 4958110"/>
              <a:gd name="connsiteX2531" fmla="*/ 333809 w 4368212"/>
              <a:gd name="connsiteY2531" fmla="*/ 3023473 h 4958110"/>
              <a:gd name="connsiteX2532" fmla="*/ 330907 w 4368212"/>
              <a:gd name="connsiteY2532" fmla="*/ 3048686 h 4958110"/>
              <a:gd name="connsiteX2533" fmla="*/ 302585 w 4368212"/>
              <a:gd name="connsiteY2533" fmla="*/ 3045426 h 4958110"/>
              <a:gd name="connsiteX2534" fmla="*/ 304326 w 4368212"/>
              <a:gd name="connsiteY2534" fmla="*/ 3030302 h 4958110"/>
              <a:gd name="connsiteX2535" fmla="*/ 310568 w 4368212"/>
              <a:gd name="connsiteY2535" fmla="*/ 3025910 h 4958110"/>
              <a:gd name="connsiteX2536" fmla="*/ 306067 w 4368212"/>
              <a:gd name="connsiteY2536" fmla="*/ 3015173 h 4958110"/>
              <a:gd name="connsiteX2537" fmla="*/ 340193 w 4368212"/>
              <a:gd name="connsiteY2537" fmla="*/ 2968009 h 4958110"/>
              <a:gd name="connsiteX2538" fmla="*/ 338009 w 4368212"/>
              <a:gd name="connsiteY2538" fmla="*/ 2937101 h 4958110"/>
              <a:gd name="connsiteX2539" fmla="*/ 345417 w 4368212"/>
              <a:gd name="connsiteY2539" fmla="*/ 2922625 h 4958110"/>
              <a:gd name="connsiteX2540" fmla="*/ 324497 w 4368212"/>
              <a:gd name="connsiteY2540" fmla="*/ 2904889 h 4958110"/>
              <a:gd name="connsiteX2541" fmla="*/ 325078 w 4368212"/>
              <a:gd name="connsiteY2541" fmla="*/ 2899849 h 4958110"/>
              <a:gd name="connsiteX2542" fmla="*/ 358043 w 4368212"/>
              <a:gd name="connsiteY2542" fmla="*/ 2862769 h 4958110"/>
              <a:gd name="connsiteX2543" fmla="*/ 368214 w 4368212"/>
              <a:gd name="connsiteY2543" fmla="*/ 2874157 h 4958110"/>
              <a:gd name="connsiteX2544" fmla="*/ 352819 w 4368212"/>
              <a:gd name="connsiteY2544" fmla="*/ 2908148 h 4958110"/>
              <a:gd name="connsiteX2545" fmla="*/ 364152 w 4368212"/>
              <a:gd name="connsiteY2545" fmla="*/ 2909453 h 4958110"/>
              <a:gd name="connsiteX2546" fmla="*/ 372715 w 4368212"/>
              <a:gd name="connsiteY2546" fmla="*/ 2884893 h 4958110"/>
              <a:gd name="connsiteX2547" fmla="*/ 375036 w 4368212"/>
              <a:gd name="connsiteY2547" fmla="*/ 2864725 h 4958110"/>
              <a:gd name="connsiteX2548" fmla="*/ 365450 w 4368212"/>
              <a:gd name="connsiteY2548" fmla="*/ 2848293 h 4958110"/>
              <a:gd name="connsiteX2549" fmla="*/ 367192 w 4368212"/>
              <a:gd name="connsiteY2549" fmla="*/ 2833165 h 4958110"/>
              <a:gd name="connsiteX2550" fmla="*/ 392168 w 4368212"/>
              <a:gd name="connsiteY2550" fmla="*/ 2815605 h 4958110"/>
              <a:gd name="connsiteX2551" fmla="*/ 388248 w 4368212"/>
              <a:gd name="connsiteY2551" fmla="*/ 2799825 h 4958110"/>
              <a:gd name="connsiteX2552" fmla="*/ 376920 w 4368212"/>
              <a:gd name="connsiteY2552" fmla="*/ 2798521 h 4958110"/>
              <a:gd name="connsiteX2553" fmla="*/ 348456 w 4368212"/>
              <a:gd name="connsiteY2553" fmla="*/ 2846337 h 4958110"/>
              <a:gd name="connsiteX2554" fmla="*/ 283107 w 4368212"/>
              <a:gd name="connsiteY2554" fmla="*/ 2915453 h 4958110"/>
              <a:gd name="connsiteX2555" fmla="*/ 271198 w 4368212"/>
              <a:gd name="connsiteY2555" fmla="*/ 2919194 h 4958110"/>
              <a:gd name="connsiteX2556" fmla="*/ 265532 w 4368212"/>
              <a:gd name="connsiteY2556" fmla="*/ 2918542 h 4958110"/>
              <a:gd name="connsiteX2557" fmla="*/ 409279 w 4368212"/>
              <a:gd name="connsiteY2557" fmla="*/ 2567220 h 4958110"/>
              <a:gd name="connsiteX2558" fmla="*/ 484495 w 4368212"/>
              <a:gd name="connsiteY2558" fmla="*/ 2412384 h 4958110"/>
              <a:gd name="connsiteX2559" fmla="*/ 568860 w 4368212"/>
              <a:gd name="connsiteY2559" fmla="*/ 2227944 h 4958110"/>
              <a:gd name="connsiteX2560" fmla="*/ 566096 w 4368212"/>
              <a:gd name="connsiteY2560" fmla="*/ 2202076 h 4958110"/>
              <a:gd name="connsiteX2561" fmla="*/ 633186 w 4368212"/>
              <a:gd name="connsiteY2561" fmla="*/ 2117835 h 4958110"/>
              <a:gd name="connsiteX2562" fmla="*/ 746453 w 4368212"/>
              <a:gd name="connsiteY2562" fmla="*/ 1931611 h 4958110"/>
              <a:gd name="connsiteX2563" fmla="*/ 793648 w 4368212"/>
              <a:gd name="connsiteY2563" fmla="*/ 1870623 h 4958110"/>
              <a:gd name="connsiteX2564" fmla="*/ 850434 w 4368212"/>
              <a:gd name="connsiteY2564" fmla="*/ 1826067 h 4958110"/>
              <a:gd name="connsiteX2565" fmla="*/ 855215 w 4368212"/>
              <a:gd name="connsiteY2565" fmla="*/ 1734650 h 4958110"/>
              <a:gd name="connsiteX2566" fmla="*/ 910397 w 4368212"/>
              <a:gd name="connsiteY2566" fmla="*/ 1654147 h 4958110"/>
              <a:gd name="connsiteX2567" fmla="*/ 1021200 w 4368212"/>
              <a:gd name="connsiteY2567" fmla="*/ 1539165 h 4958110"/>
              <a:gd name="connsiteX2568" fmla="*/ 1048503 w 4368212"/>
              <a:gd name="connsiteY2568" fmla="*/ 1501438 h 4958110"/>
              <a:gd name="connsiteX2569" fmla="*/ 1199099 w 4368212"/>
              <a:gd name="connsiteY2569" fmla="*/ 1339945 h 4958110"/>
              <a:gd name="connsiteX2570" fmla="*/ 1305981 w 4368212"/>
              <a:gd name="connsiteY2570" fmla="*/ 1209188 h 4958110"/>
              <a:gd name="connsiteX2571" fmla="*/ 1357676 w 4368212"/>
              <a:gd name="connsiteY2571" fmla="*/ 1158940 h 4958110"/>
              <a:gd name="connsiteX2572" fmla="*/ 1554310 w 4368212"/>
              <a:gd name="connsiteY2572" fmla="*/ 946548 h 4958110"/>
              <a:gd name="connsiteX2573" fmla="*/ 1599183 w 4368212"/>
              <a:gd name="connsiteY2573" fmla="*/ 905727 h 4958110"/>
              <a:gd name="connsiteX2574" fmla="*/ 1696336 w 4368212"/>
              <a:gd name="connsiteY2574" fmla="*/ 809614 h 4958110"/>
              <a:gd name="connsiteX2575" fmla="*/ 1751051 w 4368212"/>
              <a:gd name="connsiteY2575" fmla="*/ 770568 h 4958110"/>
              <a:gd name="connsiteX2576" fmla="*/ 1781253 w 4368212"/>
              <a:gd name="connsiteY2576" fmla="*/ 744875 h 4958110"/>
              <a:gd name="connsiteX2577" fmla="*/ 1788633 w 4368212"/>
              <a:gd name="connsiteY2577" fmla="*/ 733875 h 4958110"/>
              <a:gd name="connsiteX2578" fmla="*/ 1809666 w 4368212"/>
              <a:gd name="connsiteY2578" fmla="*/ 720704 h 4958110"/>
              <a:gd name="connsiteX2579" fmla="*/ 1809904 w 4368212"/>
              <a:gd name="connsiteY2579" fmla="*/ 720502 h 4958110"/>
              <a:gd name="connsiteX2580" fmla="*/ 1813124 w 4368212"/>
              <a:gd name="connsiteY2580" fmla="*/ 718153 h 4958110"/>
              <a:gd name="connsiteX2581" fmla="*/ 1841657 w 4368212"/>
              <a:gd name="connsiteY2581" fmla="*/ 692609 h 4958110"/>
              <a:gd name="connsiteX2582" fmla="*/ 1885974 w 4368212"/>
              <a:gd name="connsiteY2582" fmla="*/ 645948 h 4958110"/>
              <a:gd name="connsiteX2583" fmla="*/ 1972809 w 4368212"/>
              <a:gd name="connsiteY2583" fmla="*/ 577812 h 4958110"/>
              <a:gd name="connsiteX2584" fmla="*/ 2106060 w 4368212"/>
              <a:gd name="connsiteY2584" fmla="*/ 487673 h 4958110"/>
              <a:gd name="connsiteX2585" fmla="*/ 2140371 w 4368212"/>
              <a:gd name="connsiteY2585" fmla="*/ 456461 h 4958110"/>
              <a:gd name="connsiteX2586" fmla="*/ 2180344 w 4368212"/>
              <a:gd name="connsiteY2586" fmla="*/ 414184 h 4958110"/>
              <a:gd name="connsiteX2587" fmla="*/ 2199431 w 4368212"/>
              <a:gd name="connsiteY2587" fmla="*/ 405639 h 4958110"/>
              <a:gd name="connsiteX2588" fmla="*/ 2215626 w 4368212"/>
              <a:gd name="connsiteY2588" fmla="*/ 400916 h 4958110"/>
              <a:gd name="connsiteX2589" fmla="*/ 2234077 w 4368212"/>
              <a:gd name="connsiteY2589" fmla="*/ 386253 h 4958110"/>
              <a:gd name="connsiteX2590" fmla="*/ 2228537 w 4368212"/>
              <a:gd name="connsiteY2590" fmla="*/ 376758 h 4958110"/>
              <a:gd name="connsiteX2591" fmla="*/ 2241398 w 4368212"/>
              <a:gd name="connsiteY2591" fmla="*/ 366537 h 4958110"/>
              <a:gd name="connsiteX2592" fmla="*/ 2240932 w 4368212"/>
              <a:gd name="connsiteY2592" fmla="*/ 366484 h 4958110"/>
              <a:gd name="connsiteX2593" fmla="*/ 2180806 w 4368212"/>
              <a:gd name="connsiteY2593" fmla="*/ 390220 h 4958110"/>
              <a:gd name="connsiteX2594" fmla="*/ 2181387 w 4368212"/>
              <a:gd name="connsiteY2594" fmla="*/ 385176 h 4958110"/>
              <a:gd name="connsiteX2595" fmla="*/ 2287097 w 4368212"/>
              <a:gd name="connsiteY2595" fmla="*/ 326933 h 4958110"/>
              <a:gd name="connsiteX2596" fmla="*/ 2294288 w 4368212"/>
              <a:gd name="connsiteY2596" fmla="*/ 324504 h 4958110"/>
              <a:gd name="connsiteX2597" fmla="*/ 2305822 w 4368212"/>
              <a:gd name="connsiteY2597" fmla="*/ 315339 h 4958110"/>
              <a:gd name="connsiteX2598" fmla="*/ 2306710 w 4368212"/>
              <a:gd name="connsiteY2598" fmla="*/ 307625 h 4958110"/>
              <a:gd name="connsiteX2599" fmla="*/ 2302377 w 4368212"/>
              <a:gd name="connsiteY2599" fmla="*/ 307126 h 4958110"/>
              <a:gd name="connsiteX2600" fmla="*/ 2256405 w 4368212"/>
              <a:gd name="connsiteY2600" fmla="*/ 325276 h 4958110"/>
              <a:gd name="connsiteX2601" fmla="*/ 2256848 w 4368212"/>
              <a:gd name="connsiteY2601" fmla="*/ 321419 h 4958110"/>
              <a:gd name="connsiteX2602" fmla="*/ 2391326 w 4368212"/>
              <a:gd name="connsiteY2602" fmla="*/ 258766 h 4958110"/>
              <a:gd name="connsiteX2603" fmla="*/ 2560893 w 4368212"/>
              <a:gd name="connsiteY2603" fmla="*/ 196244 h 4958110"/>
              <a:gd name="connsiteX2604" fmla="*/ 2563563 w 4368212"/>
              <a:gd name="connsiteY2604" fmla="*/ 194733 h 4958110"/>
              <a:gd name="connsiteX2605" fmla="*/ 2553032 w 4368212"/>
              <a:gd name="connsiteY2605" fmla="*/ 198038 h 4958110"/>
              <a:gd name="connsiteX2606" fmla="*/ 2541705 w 4368212"/>
              <a:gd name="connsiteY2606" fmla="*/ 196734 h 4958110"/>
              <a:gd name="connsiteX2607" fmla="*/ 2572348 w 4368212"/>
              <a:gd name="connsiteY2607" fmla="*/ 179822 h 4958110"/>
              <a:gd name="connsiteX2608" fmla="*/ 2575718 w 4368212"/>
              <a:gd name="connsiteY2608" fmla="*/ 187856 h 4958110"/>
              <a:gd name="connsiteX2609" fmla="*/ 2612529 w 4368212"/>
              <a:gd name="connsiteY2609" fmla="*/ 167031 h 4958110"/>
              <a:gd name="connsiteX2610" fmla="*/ 2612973 w 4368212"/>
              <a:gd name="connsiteY2610" fmla="*/ 163173 h 4958110"/>
              <a:gd name="connsiteX2611" fmla="*/ 2577436 w 4368212"/>
              <a:gd name="connsiteY2611" fmla="*/ 166895 h 4958110"/>
              <a:gd name="connsiteX2612" fmla="*/ 2573108 w 4368212"/>
              <a:gd name="connsiteY2612" fmla="*/ 166397 h 4958110"/>
              <a:gd name="connsiteX2613" fmla="*/ 2573551 w 4368212"/>
              <a:gd name="connsiteY2613" fmla="*/ 162544 h 4958110"/>
              <a:gd name="connsiteX2614" fmla="*/ 2686708 w 4368212"/>
              <a:gd name="connsiteY2614" fmla="*/ 132595 h 4958110"/>
              <a:gd name="connsiteX2615" fmla="*/ 2727905 w 4368212"/>
              <a:gd name="connsiteY2615" fmla="*/ 117804 h 4958110"/>
              <a:gd name="connsiteX2616" fmla="*/ 2816744 w 4368212"/>
              <a:gd name="connsiteY2616" fmla="*/ 108497 h 4958110"/>
              <a:gd name="connsiteX2617" fmla="*/ 2903918 w 4368212"/>
              <a:gd name="connsiteY2617" fmla="*/ 75557 h 4958110"/>
              <a:gd name="connsiteX2618" fmla="*/ 2962991 w 4368212"/>
              <a:gd name="connsiteY2618" fmla="*/ 79428 h 4958110"/>
              <a:gd name="connsiteX2619" fmla="*/ 2995646 w 4368212"/>
              <a:gd name="connsiteY2619" fmla="*/ 79435 h 4958110"/>
              <a:gd name="connsiteX2620" fmla="*/ 3027661 w 4368212"/>
              <a:gd name="connsiteY2620" fmla="*/ 63624 h 4958110"/>
              <a:gd name="connsiteX2621" fmla="*/ 3041231 w 4368212"/>
              <a:gd name="connsiteY2621" fmla="*/ 64514 h 4958110"/>
              <a:gd name="connsiteX2622" fmla="*/ 3041288 w 4368212"/>
              <a:gd name="connsiteY2622" fmla="*/ 64023 h 4958110"/>
              <a:gd name="connsiteX2623" fmla="*/ 3037842 w 4368212"/>
              <a:gd name="connsiteY2623" fmla="*/ 55814 h 4958110"/>
              <a:gd name="connsiteX2624" fmla="*/ 3019633 w 4368212"/>
              <a:gd name="connsiteY2624" fmla="*/ 61530 h 4958110"/>
              <a:gd name="connsiteX2625" fmla="*/ 3020520 w 4368212"/>
              <a:gd name="connsiteY2625" fmla="*/ 53820 h 4958110"/>
              <a:gd name="connsiteX2626" fmla="*/ 3047835 w 4368212"/>
              <a:gd name="connsiteY2626" fmla="*/ 45244 h 4958110"/>
              <a:gd name="connsiteX2627" fmla="*/ 3060829 w 4368212"/>
              <a:gd name="connsiteY2627" fmla="*/ 46740 h 4958110"/>
              <a:gd name="connsiteX2628" fmla="*/ 3078140 w 4368212"/>
              <a:gd name="connsiteY2628" fmla="*/ 53616 h 4958110"/>
              <a:gd name="connsiteX2629" fmla="*/ 3094728 w 4368212"/>
              <a:gd name="connsiteY2629" fmla="*/ 68019 h 4958110"/>
              <a:gd name="connsiteX2630" fmla="*/ 3104920 w 4368212"/>
              <a:gd name="connsiteY2630" fmla="*/ 68686 h 4958110"/>
              <a:gd name="connsiteX2631" fmla="*/ 3160520 w 4368212"/>
              <a:gd name="connsiteY2631" fmla="*/ 68699 h 4958110"/>
              <a:gd name="connsiteX2632" fmla="*/ 3168141 w 4368212"/>
              <a:gd name="connsiteY2632" fmla="*/ 67569 h 4958110"/>
              <a:gd name="connsiteX2633" fmla="*/ 3168660 w 4368212"/>
              <a:gd name="connsiteY2633" fmla="*/ 63059 h 4958110"/>
              <a:gd name="connsiteX2634" fmla="*/ 3181654 w 4368212"/>
              <a:gd name="connsiteY2634" fmla="*/ 64554 h 4958110"/>
              <a:gd name="connsiteX2635" fmla="*/ 3182098 w 4368212"/>
              <a:gd name="connsiteY2635" fmla="*/ 60698 h 4958110"/>
              <a:gd name="connsiteX2636" fmla="*/ 3161775 w 4368212"/>
              <a:gd name="connsiteY2636" fmla="*/ 46638 h 4958110"/>
              <a:gd name="connsiteX2637" fmla="*/ 3172433 w 4368212"/>
              <a:gd name="connsiteY2637" fmla="*/ 30287 h 4958110"/>
              <a:gd name="connsiteX2638" fmla="*/ 3188445 w 4368212"/>
              <a:gd name="connsiteY2638" fmla="*/ 28610 h 4958110"/>
              <a:gd name="connsiteX2639" fmla="*/ 3192793 w 4368212"/>
              <a:gd name="connsiteY2639" fmla="*/ 25154 h 4958110"/>
              <a:gd name="connsiteX2640" fmla="*/ 3215884 w 4368212"/>
              <a:gd name="connsiteY2640" fmla="*/ 23979 h 4958110"/>
              <a:gd name="connsiteX2641" fmla="*/ 3232878 w 4368212"/>
              <a:gd name="connsiteY2641" fmla="*/ 25935 h 4958110"/>
              <a:gd name="connsiteX2642" fmla="*/ 3280959 w 4368212"/>
              <a:gd name="connsiteY2642" fmla="*/ 57015 h 4958110"/>
              <a:gd name="connsiteX2643" fmla="*/ 3320608 w 4368212"/>
              <a:gd name="connsiteY2643" fmla="*/ 61579 h 4958110"/>
              <a:gd name="connsiteX2644" fmla="*/ 3332516 w 4368212"/>
              <a:gd name="connsiteY2644" fmla="*/ 57843 h 4958110"/>
              <a:gd name="connsiteX2645" fmla="*/ 3369264 w 4368212"/>
              <a:gd name="connsiteY2645" fmla="*/ 87619 h 4958110"/>
              <a:gd name="connsiteX2646" fmla="*/ 3374930 w 4368212"/>
              <a:gd name="connsiteY2646" fmla="*/ 88271 h 4958110"/>
              <a:gd name="connsiteX2647" fmla="*/ 3393665 w 4368212"/>
              <a:gd name="connsiteY2647" fmla="*/ 75099 h 4958110"/>
              <a:gd name="connsiteX2648" fmla="*/ 3394246 w 4368212"/>
              <a:gd name="connsiteY2648" fmla="*/ 70054 h 4958110"/>
              <a:gd name="connsiteX2649" fmla="*/ 3371585 w 4368212"/>
              <a:gd name="connsiteY2649" fmla="*/ 67446 h 4958110"/>
              <a:gd name="connsiteX2650" fmla="*/ 3373907 w 4368212"/>
              <a:gd name="connsiteY2650" fmla="*/ 47278 h 4958110"/>
              <a:gd name="connsiteX2651" fmla="*/ 3390901 w 4368212"/>
              <a:gd name="connsiteY2651" fmla="*/ 49234 h 4958110"/>
              <a:gd name="connsiteX2652" fmla="*/ 3391481 w 4368212"/>
              <a:gd name="connsiteY2652" fmla="*/ 44191 h 4958110"/>
              <a:gd name="connsiteX2653" fmla="*/ 3364901 w 4368212"/>
              <a:gd name="connsiteY2653" fmla="*/ 25803 h 4958110"/>
              <a:gd name="connsiteX2654" fmla="*/ 3413699 w 4368212"/>
              <a:gd name="connsiteY2654" fmla="*/ 766 h 49581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</a:cxnLst>
            <a:rect l="l" t="t" r="r" b="b"/>
            <a:pathLst>
              <a:path w="4368212" h="4958110">
                <a:moveTo>
                  <a:pt x="1715952" y="4926379"/>
                </a:moveTo>
                <a:lnTo>
                  <a:pt x="1720797" y="4926937"/>
                </a:lnTo>
                <a:cubicBezTo>
                  <a:pt x="1725646" y="4927495"/>
                  <a:pt x="1729998" y="4932369"/>
                  <a:pt x="1733849" y="4941557"/>
                </a:cubicBezTo>
                <a:lnTo>
                  <a:pt x="1733352" y="4945873"/>
                </a:lnTo>
                <a:cubicBezTo>
                  <a:pt x="1703360" y="4950436"/>
                  <a:pt x="1688157" y="4954513"/>
                  <a:pt x="1687743" y="4958110"/>
                </a:cubicBezTo>
                <a:cubicBezTo>
                  <a:pt x="1681608" y="4954488"/>
                  <a:pt x="1676929" y="4952492"/>
                  <a:pt x="1673696" y="4952120"/>
                </a:cubicBezTo>
                <a:lnTo>
                  <a:pt x="1674690" y="4943491"/>
                </a:lnTo>
                <a:cubicBezTo>
                  <a:pt x="1681150" y="4944234"/>
                  <a:pt x="1694904" y="4938532"/>
                  <a:pt x="1715952" y="4926379"/>
                </a:cubicBezTo>
                <a:close/>
                <a:moveTo>
                  <a:pt x="1454196" y="4896251"/>
                </a:moveTo>
                <a:cubicBezTo>
                  <a:pt x="1453451" y="4902726"/>
                  <a:pt x="1461032" y="4907968"/>
                  <a:pt x="1476942" y="4911987"/>
                </a:cubicBezTo>
                <a:lnTo>
                  <a:pt x="1482784" y="4903915"/>
                </a:lnTo>
                <a:lnTo>
                  <a:pt x="1483281" y="4899598"/>
                </a:lnTo>
                <a:close/>
                <a:moveTo>
                  <a:pt x="1725725" y="4884120"/>
                </a:moveTo>
                <a:lnTo>
                  <a:pt x="1725267" y="4888103"/>
                </a:lnTo>
                <a:cubicBezTo>
                  <a:pt x="1741425" y="4889963"/>
                  <a:pt x="1749172" y="4893767"/>
                  <a:pt x="1748510" y="4899522"/>
                </a:cubicBezTo>
                <a:cubicBezTo>
                  <a:pt x="1748096" y="4903115"/>
                  <a:pt x="1731113" y="4908450"/>
                  <a:pt x="1697553" y="4915518"/>
                </a:cubicBezTo>
                <a:cubicBezTo>
                  <a:pt x="1698215" y="4909763"/>
                  <a:pt x="1695314" y="4906516"/>
                  <a:pt x="1688853" y="4905772"/>
                </a:cubicBezTo>
                <a:close/>
                <a:moveTo>
                  <a:pt x="1726900" y="4883431"/>
                </a:moveTo>
                <a:lnTo>
                  <a:pt x="1725725" y="4884120"/>
                </a:lnTo>
                <a:lnTo>
                  <a:pt x="1725763" y="4883786"/>
                </a:lnTo>
                <a:close/>
                <a:moveTo>
                  <a:pt x="1337981" y="4839153"/>
                </a:moveTo>
                <a:lnTo>
                  <a:pt x="1342825" y="4839709"/>
                </a:lnTo>
                <a:cubicBezTo>
                  <a:pt x="1351131" y="4845765"/>
                  <a:pt x="1368244" y="4853566"/>
                  <a:pt x="1394160" y="4863106"/>
                </a:cubicBezTo>
                <a:lnTo>
                  <a:pt x="1393664" y="4867422"/>
                </a:lnTo>
                <a:cubicBezTo>
                  <a:pt x="1393166" y="4871739"/>
                  <a:pt x="1387821" y="4875494"/>
                  <a:pt x="1377631" y="4878694"/>
                </a:cubicBezTo>
                <a:cubicBezTo>
                  <a:pt x="1378294" y="4872939"/>
                  <a:pt x="1375392" y="4869693"/>
                  <a:pt x="1368930" y="4868950"/>
                </a:cubicBezTo>
                <a:lnTo>
                  <a:pt x="1364082" y="4868391"/>
                </a:lnTo>
                <a:cubicBezTo>
                  <a:pt x="1363088" y="4877021"/>
                  <a:pt x="1360976" y="4881147"/>
                  <a:pt x="1357747" y="4880776"/>
                </a:cubicBezTo>
                <a:cubicBezTo>
                  <a:pt x="1342084" y="4874602"/>
                  <a:pt x="1335166" y="4863605"/>
                  <a:pt x="1336988" y="4847782"/>
                </a:cubicBezTo>
                <a:close/>
                <a:moveTo>
                  <a:pt x="1691955" y="4836172"/>
                </a:moveTo>
                <a:lnTo>
                  <a:pt x="1706493" y="4837846"/>
                </a:lnTo>
                <a:cubicBezTo>
                  <a:pt x="1712876" y="4839310"/>
                  <a:pt x="1715777" y="4842559"/>
                  <a:pt x="1715198" y="4847592"/>
                </a:cubicBezTo>
                <a:lnTo>
                  <a:pt x="1714701" y="4851908"/>
                </a:lnTo>
                <a:lnTo>
                  <a:pt x="1689969" y="4853431"/>
                </a:lnTo>
                <a:lnTo>
                  <a:pt x="1681760" y="4839373"/>
                </a:lnTo>
                <a:close/>
                <a:moveTo>
                  <a:pt x="1824818" y="4833978"/>
                </a:moveTo>
                <a:lnTo>
                  <a:pt x="1834512" y="4835094"/>
                </a:lnTo>
                <a:cubicBezTo>
                  <a:pt x="1833850" y="4840846"/>
                  <a:pt x="1830285" y="4843351"/>
                  <a:pt x="1823824" y="4842607"/>
                </a:cubicBezTo>
                <a:close/>
                <a:moveTo>
                  <a:pt x="1816614" y="4819917"/>
                </a:moveTo>
                <a:cubicBezTo>
                  <a:pt x="1811765" y="4819358"/>
                  <a:pt x="1801078" y="4826872"/>
                  <a:pt x="1784549" y="4842456"/>
                </a:cubicBezTo>
                <a:cubicBezTo>
                  <a:pt x="1784052" y="4846773"/>
                  <a:pt x="1788404" y="4851647"/>
                  <a:pt x="1797601" y="4857076"/>
                </a:cubicBezTo>
                <a:lnTo>
                  <a:pt x="1841225" y="4862098"/>
                </a:lnTo>
                <a:cubicBezTo>
                  <a:pt x="1846883" y="4862749"/>
                  <a:pt x="1863704" y="4858857"/>
                  <a:pt x="1891684" y="4850418"/>
                </a:cubicBezTo>
                <a:lnTo>
                  <a:pt x="1892678" y="4841789"/>
                </a:lnTo>
                <a:cubicBezTo>
                  <a:pt x="1893340" y="4836034"/>
                  <a:pt x="1890439" y="4832784"/>
                  <a:pt x="1883977" y="4832040"/>
                </a:cubicBezTo>
                <a:lnTo>
                  <a:pt x="1879133" y="4831482"/>
                </a:lnTo>
                <a:lnTo>
                  <a:pt x="1863597" y="4838442"/>
                </a:lnTo>
                <a:lnTo>
                  <a:pt x="1858748" y="4837883"/>
                </a:lnTo>
                <a:cubicBezTo>
                  <a:pt x="1859741" y="4829250"/>
                  <a:pt x="1857005" y="4824566"/>
                  <a:pt x="1850544" y="4823821"/>
                </a:cubicBezTo>
                <a:lnTo>
                  <a:pt x="1845695" y="4823264"/>
                </a:lnTo>
                <a:lnTo>
                  <a:pt x="1830163" y="4830220"/>
                </a:lnTo>
                <a:lnTo>
                  <a:pt x="1825314" y="4829662"/>
                </a:lnTo>
                <a:lnTo>
                  <a:pt x="1826308" y="4821032"/>
                </a:lnTo>
                <a:close/>
                <a:moveTo>
                  <a:pt x="1534473" y="4796186"/>
                </a:moveTo>
                <a:cubicBezTo>
                  <a:pt x="1527680" y="4798320"/>
                  <a:pt x="1522665" y="4799200"/>
                  <a:pt x="1519438" y="4798829"/>
                </a:cubicBezTo>
                <a:lnTo>
                  <a:pt x="1517451" y="4816088"/>
                </a:lnTo>
                <a:lnTo>
                  <a:pt x="1531989" y="4817760"/>
                </a:lnTo>
                <a:cubicBezTo>
                  <a:pt x="1554756" y="4826209"/>
                  <a:pt x="1567355" y="4830575"/>
                  <a:pt x="1569775" y="4830854"/>
                </a:cubicBezTo>
                <a:cubicBezTo>
                  <a:pt x="1570106" y="4827976"/>
                  <a:pt x="1572219" y="4823849"/>
                  <a:pt x="1576114" y="4818465"/>
                </a:cubicBezTo>
                <a:cubicBezTo>
                  <a:pt x="1558027" y="4812014"/>
                  <a:pt x="1544152" y="4804585"/>
                  <a:pt x="1534473" y="4796186"/>
                </a:cubicBezTo>
                <a:close/>
                <a:moveTo>
                  <a:pt x="1435663" y="4758578"/>
                </a:moveTo>
                <a:lnTo>
                  <a:pt x="1434670" y="4767207"/>
                </a:lnTo>
                <a:lnTo>
                  <a:pt x="1449213" y="4768880"/>
                </a:lnTo>
                <a:lnTo>
                  <a:pt x="1449709" y="4764568"/>
                </a:lnTo>
                <a:cubicBezTo>
                  <a:pt x="1446476" y="4764196"/>
                  <a:pt x="1441792" y="4762199"/>
                  <a:pt x="1435663" y="4758578"/>
                </a:cubicBezTo>
                <a:close/>
                <a:moveTo>
                  <a:pt x="1015320" y="4731763"/>
                </a:moveTo>
                <a:lnTo>
                  <a:pt x="1020981" y="4732415"/>
                </a:lnTo>
                <a:cubicBezTo>
                  <a:pt x="1026648" y="4733067"/>
                  <a:pt x="1031733" y="4738763"/>
                  <a:pt x="1036234" y="4749498"/>
                </a:cubicBezTo>
                <a:lnTo>
                  <a:pt x="1035653" y="4754543"/>
                </a:lnTo>
                <a:cubicBezTo>
                  <a:pt x="1000606" y="4759875"/>
                  <a:pt x="982839" y="4764640"/>
                  <a:pt x="982355" y="4768843"/>
                </a:cubicBezTo>
                <a:cubicBezTo>
                  <a:pt x="975187" y="4764611"/>
                  <a:pt x="969718" y="4762278"/>
                  <a:pt x="965941" y="4761843"/>
                </a:cubicBezTo>
                <a:lnTo>
                  <a:pt x="967102" y="4751759"/>
                </a:lnTo>
                <a:cubicBezTo>
                  <a:pt x="974652" y="4752628"/>
                  <a:pt x="990725" y="4745964"/>
                  <a:pt x="1015320" y="4731763"/>
                </a:cubicBezTo>
                <a:close/>
                <a:moveTo>
                  <a:pt x="1350397" y="4731276"/>
                </a:moveTo>
                <a:lnTo>
                  <a:pt x="1374633" y="4734066"/>
                </a:lnTo>
                <a:cubicBezTo>
                  <a:pt x="1379478" y="4734624"/>
                  <a:pt x="1383831" y="4739495"/>
                  <a:pt x="1387686" y="4748686"/>
                </a:cubicBezTo>
                <a:cubicBezTo>
                  <a:pt x="1372604" y="4765895"/>
                  <a:pt x="1364486" y="4779536"/>
                  <a:pt x="1363328" y="4789604"/>
                </a:cubicBezTo>
                <a:lnTo>
                  <a:pt x="1362334" y="4798234"/>
                </a:lnTo>
                <a:cubicBezTo>
                  <a:pt x="1398133" y="4828588"/>
                  <a:pt x="1428957" y="4845249"/>
                  <a:pt x="1454811" y="4848226"/>
                </a:cubicBezTo>
                <a:cubicBezTo>
                  <a:pt x="1459660" y="4848783"/>
                  <a:pt x="1465458" y="4855283"/>
                  <a:pt x="1472216" y="4867720"/>
                </a:cubicBezTo>
                <a:lnTo>
                  <a:pt x="1496948" y="4866193"/>
                </a:lnTo>
                <a:lnTo>
                  <a:pt x="1506642" y="4867309"/>
                </a:lnTo>
                <a:cubicBezTo>
                  <a:pt x="1513415" y="4872462"/>
                  <a:pt x="1533761" y="4880631"/>
                  <a:pt x="1567670" y="4891825"/>
                </a:cubicBezTo>
                <a:cubicBezTo>
                  <a:pt x="1566015" y="4906206"/>
                  <a:pt x="1571649" y="4914143"/>
                  <a:pt x="1584575" y="4915631"/>
                </a:cubicBezTo>
                <a:cubicBezTo>
                  <a:pt x="1595739" y="4911085"/>
                  <a:pt x="1605768" y="4909323"/>
                  <a:pt x="1614654" y="4910346"/>
                </a:cubicBezTo>
                <a:lnTo>
                  <a:pt x="1619503" y="4910904"/>
                </a:lnTo>
                <a:cubicBezTo>
                  <a:pt x="1619172" y="4913782"/>
                  <a:pt x="1620287" y="4918284"/>
                  <a:pt x="1622858" y="4924407"/>
                </a:cubicBezTo>
                <a:cubicBezTo>
                  <a:pt x="1608607" y="4934426"/>
                  <a:pt x="1598250" y="4939066"/>
                  <a:pt x="1591790" y="4938323"/>
                </a:cubicBezTo>
                <a:lnTo>
                  <a:pt x="1573391" y="4927462"/>
                </a:lnTo>
                <a:cubicBezTo>
                  <a:pt x="1572729" y="4933213"/>
                  <a:pt x="1562373" y="4937848"/>
                  <a:pt x="1542324" y="4941373"/>
                </a:cubicBezTo>
                <a:cubicBezTo>
                  <a:pt x="1537889" y="4937217"/>
                  <a:pt x="1522060" y="4932484"/>
                  <a:pt x="1494840" y="4927164"/>
                </a:cubicBezTo>
                <a:cubicBezTo>
                  <a:pt x="1494509" y="4930038"/>
                  <a:pt x="1492726" y="4931290"/>
                  <a:pt x="1489499" y="4930919"/>
                </a:cubicBezTo>
                <a:cubicBezTo>
                  <a:pt x="1490326" y="4923728"/>
                  <a:pt x="1484358" y="4918668"/>
                  <a:pt x="1471596" y="4915744"/>
                </a:cubicBezTo>
                <a:lnTo>
                  <a:pt x="1461407" y="4918942"/>
                </a:lnTo>
                <a:cubicBezTo>
                  <a:pt x="1435553" y="4915966"/>
                  <a:pt x="1424284" y="4900094"/>
                  <a:pt x="1427594" y="4871328"/>
                </a:cubicBezTo>
                <a:cubicBezTo>
                  <a:pt x="1429001" y="4859101"/>
                  <a:pt x="1398012" y="4843875"/>
                  <a:pt x="1334622" y="4825649"/>
                </a:cubicBezTo>
                <a:lnTo>
                  <a:pt x="1305541" y="4822301"/>
                </a:lnTo>
                <a:cubicBezTo>
                  <a:pt x="1290706" y="4808934"/>
                  <a:pt x="1280886" y="4794686"/>
                  <a:pt x="1276076" y="4779561"/>
                </a:cubicBezTo>
                <a:cubicBezTo>
                  <a:pt x="1267190" y="4778538"/>
                  <a:pt x="1259941" y="4770414"/>
                  <a:pt x="1254323" y="4755197"/>
                </a:cubicBezTo>
                <a:lnTo>
                  <a:pt x="1259172" y="4755754"/>
                </a:lnTo>
                <a:cubicBezTo>
                  <a:pt x="1299523" y="4774970"/>
                  <a:pt x="1321316" y="4784768"/>
                  <a:pt x="1324549" y="4785140"/>
                </a:cubicBezTo>
                <a:cubicBezTo>
                  <a:pt x="1331014" y="4785885"/>
                  <a:pt x="1334578" y="4783379"/>
                  <a:pt x="1335240" y="4777628"/>
                </a:cubicBezTo>
                <a:lnTo>
                  <a:pt x="1335737" y="4773311"/>
                </a:lnTo>
                <a:cubicBezTo>
                  <a:pt x="1326039" y="4772195"/>
                  <a:pt x="1321525" y="4768759"/>
                  <a:pt x="1322188" y="4763007"/>
                </a:cubicBezTo>
                <a:lnTo>
                  <a:pt x="1322684" y="4758691"/>
                </a:lnTo>
                <a:cubicBezTo>
                  <a:pt x="1333994" y="4759993"/>
                  <a:pt x="1343065" y="4752293"/>
                  <a:pt x="1349901" y="4735589"/>
                </a:cubicBezTo>
                <a:close/>
                <a:moveTo>
                  <a:pt x="1970097" y="4723903"/>
                </a:moveTo>
                <a:cubicBezTo>
                  <a:pt x="1963553" y="4723879"/>
                  <a:pt x="1959989" y="4726385"/>
                  <a:pt x="1959410" y="4731417"/>
                </a:cubicBezTo>
                <a:lnTo>
                  <a:pt x="1958913" y="4735734"/>
                </a:lnTo>
                <a:lnTo>
                  <a:pt x="1963762" y="4736292"/>
                </a:lnTo>
                <a:cubicBezTo>
                  <a:pt x="1968607" y="4736850"/>
                  <a:pt x="1973953" y="4733090"/>
                  <a:pt x="1979795" y="4725019"/>
                </a:cubicBezTo>
                <a:close/>
                <a:moveTo>
                  <a:pt x="1170051" y="4719262"/>
                </a:moveTo>
                <a:lnTo>
                  <a:pt x="1184593" y="4720935"/>
                </a:lnTo>
                <a:cubicBezTo>
                  <a:pt x="1190251" y="4721587"/>
                  <a:pt x="1198786" y="4732771"/>
                  <a:pt x="1210203" y="4754488"/>
                </a:cubicBezTo>
                <a:lnTo>
                  <a:pt x="1209209" y="4763121"/>
                </a:lnTo>
                <a:lnTo>
                  <a:pt x="1194666" y="4761447"/>
                </a:lnTo>
                <a:cubicBezTo>
                  <a:pt x="1176438" y="4749144"/>
                  <a:pt x="1168229" y="4735086"/>
                  <a:pt x="1170051" y="4719262"/>
                </a:cubicBezTo>
                <a:close/>
                <a:moveTo>
                  <a:pt x="1824181" y="4711483"/>
                </a:moveTo>
                <a:cubicBezTo>
                  <a:pt x="1819332" y="4710924"/>
                  <a:pt x="1813991" y="4714679"/>
                  <a:pt x="1808149" y="4722751"/>
                </a:cubicBezTo>
                <a:lnTo>
                  <a:pt x="1807652" y="4727067"/>
                </a:lnTo>
                <a:lnTo>
                  <a:pt x="1832386" y="4725540"/>
                </a:lnTo>
                <a:lnTo>
                  <a:pt x="1833875" y="4712598"/>
                </a:lnTo>
                <a:close/>
                <a:moveTo>
                  <a:pt x="1249596" y="4710930"/>
                </a:moveTo>
                <a:lnTo>
                  <a:pt x="1254445" y="4711488"/>
                </a:lnTo>
                <a:cubicBezTo>
                  <a:pt x="1260824" y="4712947"/>
                  <a:pt x="1263725" y="4716197"/>
                  <a:pt x="1263145" y="4721234"/>
                </a:cubicBezTo>
                <a:lnTo>
                  <a:pt x="1258296" y="4720676"/>
                </a:lnTo>
                <a:cubicBezTo>
                  <a:pt x="1251835" y="4719931"/>
                  <a:pt x="1248934" y="4716682"/>
                  <a:pt x="1249596" y="4710930"/>
                </a:cubicBezTo>
                <a:close/>
                <a:moveTo>
                  <a:pt x="1991476" y="4708873"/>
                </a:moveTo>
                <a:lnTo>
                  <a:pt x="1990481" y="4717506"/>
                </a:lnTo>
                <a:lnTo>
                  <a:pt x="2000175" y="4718622"/>
                </a:lnTo>
                <a:lnTo>
                  <a:pt x="2001169" y="4709989"/>
                </a:lnTo>
                <a:close/>
                <a:moveTo>
                  <a:pt x="709442" y="4696556"/>
                </a:moveTo>
                <a:cubicBezTo>
                  <a:pt x="708570" y="4704123"/>
                  <a:pt x="717429" y="4710249"/>
                  <a:pt x="736022" y="4714944"/>
                </a:cubicBezTo>
                <a:lnTo>
                  <a:pt x="742848" y="4705512"/>
                </a:lnTo>
                <a:lnTo>
                  <a:pt x="743429" y="4700469"/>
                </a:lnTo>
                <a:close/>
                <a:moveTo>
                  <a:pt x="1566281" y="4690542"/>
                </a:moveTo>
                <a:lnTo>
                  <a:pt x="1565288" y="4699171"/>
                </a:lnTo>
                <a:lnTo>
                  <a:pt x="1579831" y="4700845"/>
                </a:lnTo>
                <a:lnTo>
                  <a:pt x="1580824" y="4692216"/>
                </a:lnTo>
                <a:close/>
                <a:moveTo>
                  <a:pt x="1026740" y="4682381"/>
                </a:moveTo>
                <a:lnTo>
                  <a:pt x="1026204" y="4687035"/>
                </a:lnTo>
                <a:cubicBezTo>
                  <a:pt x="1045087" y="4689208"/>
                  <a:pt x="1054140" y="4693653"/>
                  <a:pt x="1053366" y="4700379"/>
                </a:cubicBezTo>
                <a:cubicBezTo>
                  <a:pt x="1052883" y="4704577"/>
                  <a:pt x="1033037" y="4710812"/>
                  <a:pt x="993820" y="4719071"/>
                </a:cubicBezTo>
                <a:cubicBezTo>
                  <a:pt x="994594" y="4712345"/>
                  <a:pt x="991203" y="4708552"/>
                  <a:pt x="983653" y="4707683"/>
                </a:cubicBezTo>
                <a:close/>
                <a:moveTo>
                  <a:pt x="1028114" y="4681575"/>
                </a:moveTo>
                <a:lnTo>
                  <a:pt x="1026740" y="4682381"/>
                </a:lnTo>
                <a:lnTo>
                  <a:pt x="1026785" y="4681991"/>
                </a:lnTo>
                <a:close/>
                <a:moveTo>
                  <a:pt x="2340222" y="4665943"/>
                </a:moveTo>
                <a:lnTo>
                  <a:pt x="2349915" y="4667059"/>
                </a:lnTo>
                <a:lnTo>
                  <a:pt x="2349418" y="4671375"/>
                </a:lnTo>
                <a:cubicBezTo>
                  <a:pt x="2343250" y="4682321"/>
                  <a:pt x="2337739" y="4687519"/>
                  <a:pt x="2332894" y="4686961"/>
                </a:cubicBezTo>
                <a:lnTo>
                  <a:pt x="2328045" y="4686403"/>
                </a:lnTo>
                <a:lnTo>
                  <a:pt x="2328542" y="4682086"/>
                </a:lnTo>
                <a:cubicBezTo>
                  <a:pt x="2335831" y="4675640"/>
                  <a:pt x="2339725" y="4670260"/>
                  <a:pt x="2340222" y="4665943"/>
                </a:cubicBezTo>
                <a:close/>
                <a:moveTo>
                  <a:pt x="1879111" y="4660966"/>
                </a:moveTo>
                <a:cubicBezTo>
                  <a:pt x="1862148" y="4659013"/>
                  <a:pt x="1850172" y="4663462"/>
                  <a:pt x="1843195" y="4674318"/>
                </a:cubicBezTo>
                <a:lnTo>
                  <a:pt x="1842201" y="4682947"/>
                </a:lnTo>
                <a:cubicBezTo>
                  <a:pt x="1878741" y="4678410"/>
                  <a:pt x="1897510" y="4671827"/>
                  <a:pt x="1898503" y="4663198"/>
                </a:cubicBezTo>
                <a:close/>
                <a:moveTo>
                  <a:pt x="2199652" y="4649763"/>
                </a:moveTo>
                <a:cubicBezTo>
                  <a:pt x="2197334" y="4669900"/>
                  <a:pt x="2184861" y="4678666"/>
                  <a:pt x="2162242" y="4676062"/>
                </a:cubicBezTo>
                <a:cubicBezTo>
                  <a:pt x="2165766" y="4688127"/>
                  <a:pt x="2169953" y="4694441"/>
                  <a:pt x="2174797" y="4694999"/>
                </a:cubicBezTo>
                <a:cubicBezTo>
                  <a:pt x="2180970" y="4684050"/>
                  <a:pt x="2186478" y="4678852"/>
                  <a:pt x="2191327" y="4679410"/>
                </a:cubicBezTo>
                <a:lnTo>
                  <a:pt x="2196176" y="4679968"/>
                </a:lnTo>
                <a:lnTo>
                  <a:pt x="2209720" y="4690271"/>
                </a:lnTo>
                <a:cubicBezTo>
                  <a:pt x="2214570" y="4690829"/>
                  <a:pt x="2221693" y="4685821"/>
                  <a:pt x="2231099" y="4675244"/>
                </a:cubicBezTo>
                <a:lnTo>
                  <a:pt x="2232092" y="4666615"/>
                </a:lnTo>
                <a:cubicBezTo>
                  <a:pt x="2229853" y="4657613"/>
                  <a:pt x="2220656" y="4652181"/>
                  <a:pt x="2204497" y="4650321"/>
                </a:cubicBezTo>
                <a:close/>
                <a:moveTo>
                  <a:pt x="573636" y="4629833"/>
                </a:moveTo>
                <a:lnTo>
                  <a:pt x="579297" y="4630485"/>
                </a:lnTo>
                <a:cubicBezTo>
                  <a:pt x="589003" y="4637560"/>
                  <a:pt x="609001" y="4646677"/>
                  <a:pt x="639286" y="4657824"/>
                </a:cubicBezTo>
                <a:lnTo>
                  <a:pt x="638706" y="4662868"/>
                </a:lnTo>
                <a:cubicBezTo>
                  <a:pt x="638125" y="4667912"/>
                  <a:pt x="631878" y="4672300"/>
                  <a:pt x="619969" y="4676040"/>
                </a:cubicBezTo>
                <a:cubicBezTo>
                  <a:pt x="620744" y="4669315"/>
                  <a:pt x="617353" y="4665522"/>
                  <a:pt x="609803" y="4664653"/>
                </a:cubicBezTo>
                <a:lnTo>
                  <a:pt x="604136" y="4664001"/>
                </a:lnTo>
                <a:cubicBezTo>
                  <a:pt x="602976" y="4674084"/>
                  <a:pt x="600507" y="4678907"/>
                  <a:pt x="596734" y="4678473"/>
                </a:cubicBezTo>
                <a:cubicBezTo>
                  <a:pt x="578432" y="4671259"/>
                  <a:pt x="570347" y="4658408"/>
                  <a:pt x="572476" y="4639917"/>
                </a:cubicBezTo>
                <a:close/>
                <a:moveTo>
                  <a:pt x="987278" y="4626351"/>
                </a:moveTo>
                <a:lnTo>
                  <a:pt x="1004267" y="4628307"/>
                </a:lnTo>
                <a:cubicBezTo>
                  <a:pt x="1011725" y="4630017"/>
                  <a:pt x="1015116" y="4633815"/>
                  <a:pt x="1014439" y="4639695"/>
                </a:cubicBezTo>
                <a:lnTo>
                  <a:pt x="1013859" y="4644740"/>
                </a:lnTo>
                <a:lnTo>
                  <a:pt x="984957" y="4646519"/>
                </a:lnTo>
                <a:lnTo>
                  <a:pt x="975365" y="4630092"/>
                </a:lnTo>
                <a:close/>
                <a:moveTo>
                  <a:pt x="1142536" y="4623787"/>
                </a:moveTo>
                <a:lnTo>
                  <a:pt x="1153864" y="4625091"/>
                </a:lnTo>
                <a:cubicBezTo>
                  <a:pt x="1153091" y="4631811"/>
                  <a:pt x="1148925" y="4634740"/>
                  <a:pt x="1141375" y="4633870"/>
                </a:cubicBezTo>
                <a:close/>
                <a:moveTo>
                  <a:pt x="2263283" y="4608992"/>
                </a:moveTo>
                <a:lnTo>
                  <a:pt x="2262289" y="4617621"/>
                </a:lnTo>
                <a:lnTo>
                  <a:pt x="2267138" y="4618179"/>
                </a:lnTo>
                <a:cubicBezTo>
                  <a:pt x="2273599" y="4618923"/>
                  <a:pt x="2277162" y="4616421"/>
                  <a:pt x="2277825" y="4610666"/>
                </a:cubicBezTo>
                <a:close/>
                <a:moveTo>
                  <a:pt x="1132950" y="4607355"/>
                </a:moveTo>
                <a:cubicBezTo>
                  <a:pt x="1127283" y="4606703"/>
                  <a:pt x="1114794" y="4615483"/>
                  <a:pt x="1095479" y="4633694"/>
                </a:cubicBezTo>
                <a:cubicBezTo>
                  <a:pt x="1094899" y="4638739"/>
                  <a:pt x="1099985" y="4644435"/>
                  <a:pt x="1110732" y="4650778"/>
                </a:cubicBezTo>
                <a:lnTo>
                  <a:pt x="1161709" y="4656646"/>
                </a:lnTo>
                <a:cubicBezTo>
                  <a:pt x="1168321" y="4657407"/>
                  <a:pt x="1187978" y="4652859"/>
                  <a:pt x="1220675" y="4642998"/>
                </a:cubicBezTo>
                <a:lnTo>
                  <a:pt x="1221835" y="4632914"/>
                </a:lnTo>
                <a:cubicBezTo>
                  <a:pt x="1222610" y="4626189"/>
                  <a:pt x="1219219" y="4622391"/>
                  <a:pt x="1211668" y="4621522"/>
                </a:cubicBezTo>
                <a:lnTo>
                  <a:pt x="1206008" y="4620870"/>
                </a:lnTo>
                <a:lnTo>
                  <a:pt x="1187852" y="4629003"/>
                </a:lnTo>
                <a:lnTo>
                  <a:pt x="1182186" y="4628350"/>
                </a:lnTo>
                <a:cubicBezTo>
                  <a:pt x="1183347" y="4618261"/>
                  <a:pt x="1180149" y="4612788"/>
                  <a:pt x="1172599" y="4611918"/>
                </a:cubicBezTo>
                <a:lnTo>
                  <a:pt x="1166933" y="4611266"/>
                </a:lnTo>
                <a:lnTo>
                  <a:pt x="1148783" y="4619395"/>
                </a:lnTo>
                <a:lnTo>
                  <a:pt x="1143116" y="4618742"/>
                </a:lnTo>
                <a:lnTo>
                  <a:pt x="1144277" y="4608659"/>
                </a:lnTo>
                <a:close/>
                <a:moveTo>
                  <a:pt x="1376076" y="4589353"/>
                </a:moveTo>
                <a:cubicBezTo>
                  <a:pt x="1365111" y="4593201"/>
                  <a:pt x="1355480" y="4596882"/>
                  <a:pt x="1347184" y="4600399"/>
                </a:cubicBezTo>
                <a:lnTo>
                  <a:pt x="1330138" y="4608602"/>
                </a:lnTo>
                <a:lnTo>
                  <a:pt x="1329878" y="4610862"/>
                </a:lnTo>
                <a:lnTo>
                  <a:pt x="1326297" y="4610450"/>
                </a:lnTo>
                <a:lnTo>
                  <a:pt x="1313421" y="4619504"/>
                </a:lnTo>
                <a:lnTo>
                  <a:pt x="1312803" y="4620526"/>
                </a:lnTo>
                <a:lnTo>
                  <a:pt x="1324129" y="4628784"/>
                </a:lnTo>
                <a:cubicBezTo>
                  <a:pt x="1334052" y="4635026"/>
                  <a:pt x="1341437" y="4638427"/>
                  <a:pt x="1346284" y="4638985"/>
                </a:cubicBezTo>
                <a:lnTo>
                  <a:pt x="1338081" y="4624924"/>
                </a:lnTo>
                <a:lnTo>
                  <a:pt x="1339074" y="4616294"/>
                </a:lnTo>
                <a:cubicBezTo>
                  <a:pt x="1352000" y="4617782"/>
                  <a:pt x="1359289" y="4611335"/>
                  <a:pt x="1360945" y="4596951"/>
                </a:cubicBezTo>
                <a:lnTo>
                  <a:pt x="1365794" y="4597509"/>
                </a:lnTo>
                <a:cubicBezTo>
                  <a:pt x="1383629" y="4606118"/>
                  <a:pt x="1398628" y="4618046"/>
                  <a:pt x="1410791" y="4633292"/>
                </a:cubicBezTo>
                <a:cubicBezTo>
                  <a:pt x="1426141" y="4635059"/>
                  <a:pt x="1438235" y="4643741"/>
                  <a:pt x="1447086" y="4659331"/>
                </a:cubicBezTo>
                <a:cubicBezTo>
                  <a:pt x="1466473" y="4661562"/>
                  <a:pt x="1484541" y="4675301"/>
                  <a:pt x="1501279" y="4700547"/>
                </a:cubicBezTo>
                <a:lnTo>
                  <a:pt x="1515822" y="4702221"/>
                </a:lnTo>
                <a:cubicBezTo>
                  <a:pt x="1516484" y="4696470"/>
                  <a:pt x="1524893" y="4694521"/>
                  <a:pt x="1541051" y="4696381"/>
                </a:cubicBezTo>
                <a:lnTo>
                  <a:pt x="1542045" y="4687752"/>
                </a:lnTo>
                <a:cubicBezTo>
                  <a:pt x="1542355" y="4685054"/>
                  <a:pt x="1529732" y="4674719"/>
                  <a:pt x="1504173" y="4656748"/>
                </a:cubicBezTo>
                <a:lnTo>
                  <a:pt x="1477652" y="4638533"/>
                </a:lnTo>
                <a:lnTo>
                  <a:pt x="1462064" y="4640126"/>
                </a:lnTo>
                <a:cubicBezTo>
                  <a:pt x="1447540" y="4633341"/>
                  <a:pt x="1440565" y="4627433"/>
                  <a:pt x="1441145" y="4622388"/>
                </a:cubicBezTo>
                <a:lnTo>
                  <a:pt x="1446417" y="4617418"/>
                </a:lnTo>
                <a:lnTo>
                  <a:pt x="1433282" y="4608554"/>
                </a:lnTo>
                <a:cubicBezTo>
                  <a:pt x="1420209" y="4601220"/>
                  <a:pt x="1407738" y="4595778"/>
                  <a:pt x="1395868" y="4592226"/>
                </a:cubicBezTo>
                <a:lnTo>
                  <a:pt x="1394685" y="4591495"/>
                </a:lnTo>
                <a:close/>
                <a:moveTo>
                  <a:pt x="803249" y="4579624"/>
                </a:moveTo>
                <a:cubicBezTo>
                  <a:pt x="795312" y="4582117"/>
                  <a:pt x="789453" y="4583147"/>
                  <a:pt x="785680" y="4582713"/>
                </a:cubicBezTo>
                <a:lnTo>
                  <a:pt x="783359" y="4602880"/>
                </a:lnTo>
                <a:lnTo>
                  <a:pt x="800347" y="4604836"/>
                </a:lnTo>
                <a:cubicBezTo>
                  <a:pt x="826952" y="4614708"/>
                  <a:pt x="841675" y="4619810"/>
                  <a:pt x="844503" y="4620135"/>
                </a:cubicBezTo>
                <a:cubicBezTo>
                  <a:pt x="844890" y="4616772"/>
                  <a:pt x="847359" y="4611950"/>
                  <a:pt x="851911" y="4605659"/>
                </a:cubicBezTo>
                <a:cubicBezTo>
                  <a:pt x="830775" y="4598121"/>
                  <a:pt x="814560" y="4589439"/>
                  <a:pt x="803249" y="4579624"/>
                </a:cubicBezTo>
                <a:close/>
                <a:moveTo>
                  <a:pt x="2283784" y="4558887"/>
                </a:moveTo>
                <a:cubicBezTo>
                  <a:pt x="2260001" y="4566350"/>
                  <a:pt x="2247371" y="4576556"/>
                  <a:pt x="2245881" y="4589501"/>
                </a:cubicBezTo>
                <a:cubicBezTo>
                  <a:pt x="2249110" y="4589874"/>
                  <a:pt x="2250561" y="4591498"/>
                  <a:pt x="2250230" y="4594372"/>
                </a:cubicBezTo>
                <a:cubicBezTo>
                  <a:pt x="2267051" y="4590480"/>
                  <a:pt x="2278692" y="4588904"/>
                  <a:pt x="2285153" y="4589648"/>
                </a:cubicBezTo>
                <a:cubicBezTo>
                  <a:pt x="2284822" y="4592526"/>
                  <a:pt x="2286272" y="4594151"/>
                  <a:pt x="2289505" y="4594523"/>
                </a:cubicBezTo>
                <a:lnTo>
                  <a:pt x="2290002" y="4590206"/>
                </a:lnTo>
                <a:cubicBezTo>
                  <a:pt x="2288094" y="4578327"/>
                  <a:pt x="2287636" y="4568073"/>
                  <a:pt x="2288630" y="4559443"/>
                </a:cubicBezTo>
                <a:close/>
                <a:moveTo>
                  <a:pt x="687783" y="4535677"/>
                </a:moveTo>
                <a:lnTo>
                  <a:pt x="686623" y="4545761"/>
                </a:lnTo>
                <a:lnTo>
                  <a:pt x="703617" y="4547717"/>
                </a:lnTo>
                <a:lnTo>
                  <a:pt x="704197" y="4542677"/>
                </a:lnTo>
                <a:cubicBezTo>
                  <a:pt x="700419" y="4542242"/>
                  <a:pt x="694946" y="4539909"/>
                  <a:pt x="687783" y="4535677"/>
                </a:cubicBezTo>
                <a:close/>
                <a:moveTo>
                  <a:pt x="588146" y="4503773"/>
                </a:moveTo>
                <a:lnTo>
                  <a:pt x="616467" y="4507033"/>
                </a:lnTo>
                <a:cubicBezTo>
                  <a:pt x="622128" y="4507684"/>
                  <a:pt x="627215" y="4513377"/>
                  <a:pt x="631720" y="4524117"/>
                </a:cubicBezTo>
                <a:cubicBezTo>
                  <a:pt x="614095" y="4544227"/>
                  <a:pt x="604610" y="4560167"/>
                  <a:pt x="603256" y="4571933"/>
                </a:cubicBezTo>
                <a:lnTo>
                  <a:pt x="602095" y="4582017"/>
                </a:lnTo>
                <a:cubicBezTo>
                  <a:pt x="643929" y="4617489"/>
                  <a:pt x="679949" y="4636958"/>
                  <a:pt x="710159" y="4640436"/>
                </a:cubicBezTo>
                <a:cubicBezTo>
                  <a:pt x="715826" y="4641088"/>
                  <a:pt x="722602" y="4648683"/>
                  <a:pt x="730498" y="4663217"/>
                </a:cubicBezTo>
                <a:lnTo>
                  <a:pt x="759400" y="4661432"/>
                </a:lnTo>
                <a:lnTo>
                  <a:pt x="770728" y="4662736"/>
                </a:lnTo>
                <a:cubicBezTo>
                  <a:pt x="778642" y="4668757"/>
                  <a:pt x="802418" y="4678304"/>
                  <a:pt x="842043" y="4691384"/>
                </a:cubicBezTo>
                <a:cubicBezTo>
                  <a:pt x="840109" y="4708189"/>
                  <a:pt x="846692" y="4717465"/>
                  <a:pt x="861797" y="4719203"/>
                </a:cubicBezTo>
                <a:cubicBezTo>
                  <a:pt x="874844" y="4713890"/>
                  <a:pt x="886563" y="4711832"/>
                  <a:pt x="896947" y="4713027"/>
                </a:cubicBezTo>
                <a:lnTo>
                  <a:pt x="902614" y="4713679"/>
                </a:lnTo>
                <a:cubicBezTo>
                  <a:pt x="902226" y="4717042"/>
                  <a:pt x="903529" y="4722303"/>
                  <a:pt x="906533" y="4729459"/>
                </a:cubicBezTo>
                <a:cubicBezTo>
                  <a:pt x="889880" y="4741167"/>
                  <a:pt x="877778" y="4746589"/>
                  <a:pt x="870228" y="4745720"/>
                </a:cubicBezTo>
                <a:lnTo>
                  <a:pt x="848729" y="4733028"/>
                </a:lnTo>
                <a:cubicBezTo>
                  <a:pt x="847955" y="4739749"/>
                  <a:pt x="835853" y="4745166"/>
                  <a:pt x="812424" y="4749284"/>
                </a:cubicBezTo>
                <a:cubicBezTo>
                  <a:pt x="807241" y="4744428"/>
                  <a:pt x="788745" y="4738897"/>
                  <a:pt x="756936" y="4732680"/>
                </a:cubicBezTo>
                <a:cubicBezTo>
                  <a:pt x="756549" y="4736038"/>
                  <a:pt x="754467" y="4737503"/>
                  <a:pt x="750695" y="4737069"/>
                </a:cubicBezTo>
                <a:cubicBezTo>
                  <a:pt x="751662" y="4728666"/>
                  <a:pt x="744687" y="4722752"/>
                  <a:pt x="729775" y="4719336"/>
                </a:cubicBezTo>
                <a:lnTo>
                  <a:pt x="717867" y="4723072"/>
                </a:lnTo>
                <a:cubicBezTo>
                  <a:pt x="687656" y="4719595"/>
                  <a:pt x="674486" y="4701046"/>
                  <a:pt x="678355" y="4667432"/>
                </a:cubicBezTo>
                <a:cubicBezTo>
                  <a:pt x="679999" y="4653145"/>
                  <a:pt x="643786" y="4635352"/>
                  <a:pt x="569711" y="4614053"/>
                </a:cubicBezTo>
                <a:lnTo>
                  <a:pt x="535727" y="4610141"/>
                </a:lnTo>
                <a:cubicBezTo>
                  <a:pt x="518393" y="4594521"/>
                  <a:pt x="506917" y="4577872"/>
                  <a:pt x="501296" y="4560198"/>
                </a:cubicBezTo>
                <a:cubicBezTo>
                  <a:pt x="490913" y="4559003"/>
                  <a:pt x="482442" y="4549509"/>
                  <a:pt x="475876" y="4531725"/>
                </a:cubicBezTo>
                <a:lnTo>
                  <a:pt x="481543" y="4532378"/>
                </a:lnTo>
                <a:cubicBezTo>
                  <a:pt x="528697" y="4554833"/>
                  <a:pt x="554162" y="4566283"/>
                  <a:pt x="557939" y="4566717"/>
                </a:cubicBezTo>
                <a:cubicBezTo>
                  <a:pt x="565495" y="4567586"/>
                  <a:pt x="569660" y="4564658"/>
                  <a:pt x="570433" y="4557938"/>
                </a:cubicBezTo>
                <a:lnTo>
                  <a:pt x="571014" y="4552894"/>
                </a:lnTo>
                <a:cubicBezTo>
                  <a:pt x="559681" y="4551590"/>
                  <a:pt x="554407" y="4547574"/>
                  <a:pt x="555181" y="4540853"/>
                </a:cubicBezTo>
                <a:lnTo>
                  <a:pt x="555761" y="4535810"/>
                </a:lnTo>
                <a:cubicBezTo>
                  <a:pt x="568977" y="4537331"/>
                  <a:pt x="579577" y="4528333"/>
                  <a:pt x="587566" y="4508813"/>
                </a:cubicBezTo>
                <a:close/>
                <a:moveTo>
                  <a:pt x="1308359" y="4499080"/>
                </a:moveTo>
                <a:lnTo>
                  <a:pt x="1307862" y="4503396"/>
                </a:lnTo>
                <a:lnTo>
                  <a:pt x="1309582" y="4506343"/>
                </a:lnTo>
                <a:lnTo>
                  <a:pt x="1316463" y="4501506"/>
                </a:lnTo>
                <a:close/>
                <a:moveTo>
                  <a:pt x="2497800" y="4491702"/>
                </a:moveTo>
                <a:lnTo>
                  <a:pt x="2494820" y="4517593"/>
                </a:lnTo>
                <a:lnTo>
                  <a:pt x="2504513" y="4518709"/>
                </a:lnTo>
                <a:lnTo>
                  <a:pt x="2506500" y="4501446"/>
                </a:lnTo>
                <a:cubicBezTo>
                  <a:pt x="2507162" y="4495694"/>
                  <a:pt x="2504266" y="4492446"/>
                  <a:pt x="2497800" y="4491702"/>
                </a:cubicBezTo>
                <a:close/>
                <a:moveTo>
                  <a:pt x="377399" y="4489734"/>
                </a:moveTo>
                <a:lnTo>
                  <a:pt x="394394" y="4491690"/>
                </a:lnTo>
                <a:cubicBezTo>
                  <a:pt x="401004" y="4492451"/>
                  <a:pt x="410978" y="4505520"/>
                  <a:pt x="424320" y="4530898"/>
                </a:cubicBezTo>
                <a:lnTo>
                  <a:pt x="423157" y="4540986"/>
                </a:lnTo>
                <a:lnTo>
                  <a:pt x="406164" y="4539030"/>
                </a:lnTo>
                <a:cubicBezTo>
                  <a:pt x="384863" y="4524652"/>
                  <a:pt x="375270" y="4508225"/>
                  <a:pt x="377399" y="4489734"/>
                </a:cubicBezTo>
                <a:close/>
                <a:moveTo>
                  <a:pt x="1624379" y="4486538"/>
                </a:moveTo>
                <a:lnTo>
                  <a:pt x="1615395" y="4493406"/>
                </a:lnTo>
                <a:lnTo>
                  <a:pt x="1627410" y="4500824"/>
                </a:lnTo>
                <a:lnTo>
                  <a:pt x="1633249" y="4492753"/>
                </a:lnTo>
                <a:close/>
                <a:moveTo>
                  <a:pt x="1336454" y="4484827"/>
                </a:moveTo>
                <a:lnTo>
                  <a:pt x="1336149" y="4487476"/>
                </a:lnTo>
                <a:lnTo>
                  <a:pt x="1339432" y="4485169"/>
                </a:lnTo>
                <a:close/>
                <a:moveTo>
                  <a:pt x="1141793" y="4480643"/>
                </a:moveTo>
                <a:cubicBezTo>
                  <a:pt x="1136126" y="4479990"/>
                  <a:pt x="1129885" y="4484379"/>
                  <a:pt x="1123058" y="4493810"/>
                </a:cubicBezTo>
                <a:lnTo>
                  <a:pt x="1122478" y="4498855"/>
                </a:lnTo>
                <a:lnTo>
                  <a:pt x="1151380" y="4497070"/>
                </a:lnTo>
                <a:lnTo>
                  <a:pt x="1153121" y="4481947"/>
                </a:lnTo>
                <a:close/>
                <a:moveTo>
                  <a:pt x="470353" y="4479998"/>
                </a:moveTo>
                <a:lnTo>
                  <a:pt x="476018" y="4480650"/>
                </a:lnTo>
                <a:cubicBezTo>
                  <a:pt x="483472" y="4482355"/>
                  <a:pt x="486863" y="4486153"/>
                  <a:pt x="486186" y="4492037"/>
                </a:cubicBezTo>
                <a:lnTo>
                  <a:pt x="480519" y="4491386"/>
                </a:lnTo>
                <a:cubicBezTo>
                  <a:pt x="472969" y="4490517"/>
                  <a:pt x="469579" y="4486718"/>
                  <a:pt x="470353" y="4479998"/>
                </a:cubicBezTo>
                <a:close/>
                <a:moveTo>
                  <a:pt x="840419" y="4456172"/>
                </a:moveTo>
                <a:lnTo>
                  <a:pt x="839260" y="4466256"/>
                </a:lnTo>
                <a:lnTo>
                  <a:pt x="856253" y="4468212"/>
                </a:lnTo>
                <a:lnTo>
                  <a:pt x="857414" y="4458128"/>
                </a:lnTo>
                <a:close/>
                <a:moveTo>
                  <a:pt x="291995" y="4433922"/>
                </a:moveTo>
                <a:lnTo>
                  <a:pt x="297657" y="4434575"/>
                </a:lnTo>
                <a:cubicBezTo>
                  <a:pt x="308768" y="4446071"/>
                  <a:pt x="317627" y="4452197"/>
                  <a:pt x="324238" y="4452958"/>
                </a:cubicBezTo>
                <a:lnTo>
                  <a:pt x="321916" y="4473130"/>
                </a:lnTo>
                <a:lnTo>
                  <a:pt x="316255" y="4472479"/>
                </a:lnTo>
                <a:cubicBezTo>
                  <a:pt x="311533" y="4471935"/>
                  <a:pt x="303255" y="4460765"/>
                  <a:pt x="291415" y="4438963"/>
                </a:cubicBezTo>
                <a:close/>
                <a:moveTo>
                  <a:pt x="1567449" y="4433877"/>
                </a:moveTo>
                <a:lnTo>
                  <a:pt x="1545256" y="4437774"/>
                </a:lnTo>
                <a:lnTo>
                  <a:pt x="1558545" y="4451657"/>
                </a:lnTo>
                <a:lnTo>
                  <a:pt x="1561748" y="4447230"/>
                </a:lnTo>
                <a:cubicBezTo>
                  <a:pt x="1564967" y="4444194"/>
                  <a:pt x="1567993" y="4442838"/>
                  <a:pt x="1570825" y="4443164"/>
                </a:cubicBezTo>
                <a:lnTo>
                  <a:pt x="1576492" y="4443816"/>
                </a:lnTo>
                <a:lnTo>
                  <a:pt x="1592320" y="4455855"/>
                </a:lnTo>
                <a:lnTo>
                  <a:pt x="1601693" y="4452372"/>
                </a:lnTo>
                <a:lnTo>
                  <a:pt x="1581757" y="4438732"/>
                </a:lnTo>
                <a:close/>
                <a:moveTo>
                  <a:pt x="339047" y="4424010"/>
                </a:moveTo>
                <a:lnTo>
                  <a:pt x="350381" y="4425314"/>
                </a:lnTo>
                <a:lnTo>
                  <a:pt x="353721" y="4446133"/>
                </a:lnTo>
                <a:lnTo>
                  <a:pt x="342393" y="4444830"/>
                </a:lnTo>
                <a:close/>
                <a:moveTo>
                  <a:pt x="1205982" y="4421610"/>
                </a:moveTo>
                <a:cubicBezTo>
                  <a:pt x="1186160" y="4419329"/>
                  <a:pt x="1172165" y="4424528"/>
                  <a:pt x="1164011" y="4437214"/>
                </a:cubicBezTo>
                <a:lnTo>
                  <a:pt x="1162850" y="4447298"/>
                </a:lnTo>
                <a:cubicBezTo>
                  <a:pt x="1205549" y="4441995"/>
                  <a:pt x="1227482" y="4434302"/>
                  <a:pt x="1228643" y="4424218"/>
                </a:cubicBezTo>
                <a:close/>
                <a:moveTo>
                  <a:pt x="1654910" y="4360876"/>
                </a:moveTo>
                <a:lnTo>
                  <a:pt x="1653750" y="4370959"/>
                </a:lnTo>
                <a:lnTo>
                  <a:pt x="1659416" y="4371612"/>
                </a:lnTo>
                <a:cubicBezTo>
                  <a:pt x="1666966" y="4372481"/>
                  <a:pt x="1671131" y="4369558"/>
                  <a:pt x="1671905" y="4362832"/>
                </a:cubicBezTo>
                <a:close/>
                <a:moveTo>
                  <a:pt x="2629652" y="4327616"/>
                </a:moveTo>
                <a:lnTo>
                  <a:pt x="2628162" y="4340561"/>
                </a:lnTo>
                <a:lnTo>
                  <a:pt x="2633011" y="4341120"/>
                </a:lnTo>
                <a:lnTo>
                  <a:pt x="2634501" y="4328174"/>
                </a:lnTo>
                <a:close/>
                <a:moveTo>
                  <a:pt x="534241" y="4323853"/>
                </a:moveTo>
                <a:lnTo>
                  <a:pt x="539902" y="4324504"/>
                </a:lnTo>
                <a:cubicBezTo>
                  <a:pt x="544625" y="4325048"/>
                  <a:pt x="553101" y="4334537"/>
                  <a:pt x="565327" y="4352977"/>
                </a:cubicBezTo>
                <a:lnTo>
                  <a:pt x="564166" y="4363061"/>
                </a:lnTo>
                <a:lnTo>
                  <a:pt x="558501" y="4362409"/>
                </a:lnTo>
                <a:cubicBezTo>
                  <a:pt x="552834" y="4361756"/>
                  <a:pt x="544749" y="4348905"/>
                  <a:pt x="534241" y="4323853"/>
                </a:cubicBezTo>
                <a:close/>
                <a:moveTo>
                  <a:pt x="362569" y="4319422"/>
                </a:moveTo>
                <a:lnTo>
                  <a:pt x="368230" y="4320073"/>
                </a:lnTo>
                <a:cubicBezTo>
                  <a:pt x="372008" y="4320508"/>
                  <a:pt x="382175" y="4331897"/>
                  <a:pt x="398736" y="4354242"/>
                </a:cubicBezTo>
                <a:lnTo>
                  <a:pt x="397575" y="4364325"/>
                </a:lnTo>
                <a:lnTo>
                  <a:pt x="386248" y="4363022"/>
                </a:lnTo>
                <a:cubicBezTo>
                  <a:pt x="380581" y="4362369"/>
                  <a:pt x="372303" y="4351199"/>
                  <a:pt x="361408" y="4329506"/>
                </a:cubicBezTo>
                <a:close/>
                <a:moveTo>
                  <a:pt x="1678869" y="4302325"/>
                </a:moveTo>
                <a:cubicBezTo>
                  <a:pt x="1651077" y="4311047"/>
                  <a:pt x="1636317" y="4322972"/>
                  <a:pt x="1634576" y="4338100"/>
                </a:cubicBezTo>
                <a:cubicBezTo>
                  <a:pt x="1638349" y="4338535"/>
                  <a:pt x="1640044" y="4340434"/>
                  <a:pt x="1639658" y="4343792"/>
                </a:cubicBezTo>
                <a:cubicBezTo>
                  <a:pt x="1659315" y="4339244"/>
                  <a:pt x="1672917" y="4337402"/>
                  <a:pt x="1680468" y="4338271"/>
                </a:cubicBezTo>
                <a:cubicBezTo>
                  <a:pt x="1680080" y="4341635"/>
                  <a:pt x="1681776" y="4343533"/>
                  <a:pt x="1685553" y="4343968"/>
                </a:cubicBezTo>
                <a:lnTo>
                  <a:pt x="1686134" y="4338924"/>
                </a:lnTo>
                <a:cubicBezTo>
                  <a:pt x="1683905" y="4325042"/>
                  <a:pt x="1683369" y="4313059"/>
                  <a:pt x="1684530" y="4302975"/>
                </a:cubicBezTo>
                <a:close/>
                <a:moveTo>
                  <a:pt x="2603172" y="4258985"/>
                </a:moveTo>
                <a:lnTo>
                  <a:pt x="2602178" y="4267614"/>
                </a:lnTo>
                <a:lnTo>
                  <a:pt x="2607027" y="4268172"/>
                </a:lnTo>
                <a:lnTo>
                  <a:pt x="2608021" y="4259543"/>
                </a:lnTo>
                <a:close/>
                <a:moveTo>
                  <a:pt x="324798" y="4248654"/>
                </a:moveTo>
                <a:lnTo>
                  <a:pt x="336125" y="4249958"/>
                </a:lnTo>
                <a:lnTo>
                  <a:pt x="338890" y="4275822"/>
                </a:lnTo>
                <a:lnTo>
                  <a:pt x="338309" y="4280866"/>
                </a:lnTo>
                <a:lnTo>
                  <a:pt x="332643" y="4280214"/>
                </a:lnTo>
                <a:cubicBezTo>
                  <a:pt x="333223" y="4275169"/>
                  <a:pt x="330220" y="4268014"/>
                  <a:pt x="323638" y="4258737"/>
                </a:cubicBezTo>
                <a:close/>
                <a:moveTo>
                  <a:pt x="600751" y="4244653"/>
                </a:moveTo>
                <a:lnTo>
                  <a:pt x="599009" y="4259781"/>
                </a:lnTo>
                <a:lnTo>
                  <a:pt x="610337" y="4261085"/>
                </a:lnTo>
                <a:lnTo>
                  <a:pt x="610918" y="4256040"/>
                </a:lnTo>
                <a:cubicBezTo>
                  <a:pt x="611692" y="4249319"/>
                  <a:pt x="608301" y="4245522"/>
                  <a:pt x="600751" y="4244653"/>
                </a:cubicBezTo>
                <a:close/>
                <a:moveTo>
                  <a:pt x="425153" y="4224441"/>
                </a:moveTo>
                <a:cubicBezTo>
                  <a:pt x="448008" y="4258576"/>
                  <a:pt x="458709" y="4281951"/>
                  <a:pt x="457258" y="4294557"/>
                </a:cubicBezTo>
                <a:lnTo>
                  <a:pt x="451596" y="4293905"/>
                </a:lnTo>
                <a:lnTo>
                  <a:pt x="406418" y="4237614"/>
                </a:lnTo>
                <a:cubicBezTo>
                  <a:pt x="406998" y="4232569"/>
                  <a:pt x="413246" y="4228177"/>
                  <a:pt x="425153" y="4224441"/>
                </a:cubicBezTo>
                <a:close/>
                <a:moveTo>
                  <a:pt x="1928960" y="4223814"/>
                </a:moveTo>
                <a:lnTo>
                  <a:pt x="1925478" y="4254071"/>
                </a:lnTo>
                <a:lnTo>
                  <a:pt x="1936805" y="4255374"/>
                </a:lnTo>
                <a:lnTo>
                  <a:pt x="1939127" y="4235202"/>
                </a:lnTo>
                <a:cubicBezTo>
                  <a:pt x="1939900" y="4228481"/>
                  <a:pt x="1936515" y="4224684"/>
                  <a:pt x="1928960" y="4223814"/>
                </a:cubicBezTo>
                <a:close/>
                <a:moveTo>
                  <a:pt x="564003" y="4214877"/>
                </a:moveTo>
                <a:lnTo>
                  <a:pt x="562843" y="4224961"/>
                </a:lnTo>
                <a:cubicBezTo>
                  <a:pt x="570393" y="4225830"/>
                  <a:pt x="574558" y="4222902"/>
                  <a:pt x="575330" y="4216181"/>
                </a:cubicBezTo>
                <a:close/>
                <a:moveTo>
                  <a:pt x="298355" y="4179190"/>
                </a:moveTo>
                <a:lnTo>
                  <a:pt x="304021" y="4179842"/>
                </a:lnTo>
                <a:cubicBezTo>
                  <a:pt x="311475" y="4181551"/>
                  <a:pt x="314865" y="4185350"/>
                  <a:pt x="314188" y="4191230"/>
                </a:cubicBezTo>
                <a:lnTo>
                  <a:pt x="308521" y="4190577"/>
                </a:lnTo>
                <a:cubicBezTo>
                  <a:pt x="300972" y="4189708"/>
                  <a:pt x="297581" y="4185915"/>
                  <a:pt x="298355" y="4179190"/>
                </a:cubicBezTo>
                <a:close/>
                <a:moveTo>
                  <a:pt x="2922458" y="4173312"/>
                </a:moveTo>
                <a:lnTo>
                  <a:pt x="2921961" y="4177628"/>
                </a:lnTo>
                <a:cubicBezTo>
                  <a:pt x="2921299" y="4183380"/>
                  <a:pt x="2917735" y="4185886"/>
                  <a:pt x="2911274" y="4185142"/>
                </a:cubicBezTo>
                <a:lnTo>
                  <a:pt x="2911771" y="4180825"/>
                </a:lnTo>
                <a:cubicBezTo>
                  <a:pt x="2913242" y="4175167"/>
                  <a:pt x="2916805" y="4172661"/>
                  <a:pt x="2922458" y="4173312"/>
                </a:cubicBezTo>
                <a:close/>
                <a:moveTo>
                  <a:pt x="668422" y="4155364"/>
                </a:moveTo>
                <a:lnTo>
                  <a:pt x="667841" y="4160408"/>
                </a:lnTo>
                <a:cubicBezTo>
                  <a:pt x="672706" y="4176297"/>
                  <a:pt x="682685" y="4189367"/>
                  <a:pt x="697768" y="4199616"/>
                </a:cubicBezTo>
                <a:lnTo>
                  <a:pt x="703428" y="4200268"/>
                </a:lnTo>
                <a:cubicBezTo>
                  <a:pt x="699918" y="4172614"/>
                  <a:pt x="688249" y="4157647"/>
                  <a:pt x="668422" y="4155364"/>
                </a:cubicBezTo>
                <a:close/>
                <a:moveTo>
                  <a:pt x="760795" y="4150668"/>
                </a:moveTo>
                <a:lnTo>
                  <a:pt x="748887" y="4154408"/>
                </a:lnTo>
                <a:cubicBezTo>
                  <a:pt x="746082" y="4178779"/>
                  <a:pt x="763218" y="4196080"/>
                  <a:pt x="800306" y="4206312"/>
                </a:cubicBezTo>
                <a:lnTo>
                  <a:pt x="800887" y="4201268"/>
                </a:lnTo>
                <a:cubicBezTo>
                  <a:pt x="794226" y="4184321"/>
                  <a:pt x="780862" y="4167454"/>
                  <a:pt x="760795" y="4150668"/>
                </a:cubicBezTo>
                <a:close/>
                <a:moveTo>
                  <a:pt x="812933" y="4146451"/>
                </a:moveTo>
                <a:lnTo>
                  <a:pt x="811772" y="4156536"/>
                </a:lnTo>
                <a:lnTo>
                  <a:pt x="847434" y="4193794"/>
                </a:lnTo>
                <a:lnTo>
                  <a:pt x="848085" y="4188139"/>
                </a:lnTo>
                <a:lnTo>
                  <a:pt x="855417" y="4167123"/>
                </a:lnTo>
                <a:lnTo>
                  <a:pt x="865111" y="4168239"/>
                </a:lnTo>
                <a:cubicBezTo>
                  <a:pt x="871489" y="4169701"/>
                  <a:pt x="874391" y="4172952"/>
                  <a:pt x="873811" y="4177987"/>
                </a:cubicBezTo>
                <a:lnTo>
                  <a:pt x="872322" y="4190930"/>
                </a:lnTo>
                <a:cubicBezTo>
                  <a:pt x="871659" y="4196685"/>
                  <a:pt x="868095" y="4199191"/>
                  <a:pt x="861634" y="4198447"/>
                </a:cubicBezTo>
                <a:lnTo>
                  <a:pt x="851636" y="4197296"/>
                </a:lnTo>
                <a:lnTo>
                  <a:pt x="897780" y="4225787"/>
                </a:lnTo>
                <a:lnTo>
                  <a:pt x="899420" y="4211540"/>
                </a:lnTo>
                <a:lnTo>
                  <a:pt x="901143" y="4207328"/>
                </a:lnTo>
                <a:lnTo>
                  <a:pt x="894416" y="4186487"/>
                </a:lnTo>
                <a:cubicBezTo>
                  <a:pt x="873695" y="4167070"/>
                  <a:pt x="846535" y="4153726"/>
                  <a:pt x="812933" y="4146451"/>
                </a:cubicBezTo>
                <a:close/>
                <a:moveTo>
                  <a:pt x="280922" y="4131202"/>
                </a:moveTo>
                <a:cubicBezTo>
                  <a:pt x="291306" y="4132398"/>
                  <a:pt x="297502" y="4145032"/>
                  <a:pt x="299515" y="4169106"/>
                </a:cubicBezTo>
                <a:lnTo>
                  <a:pt x="288188" y="4167802"/>
                </a:lnTo>
                <a:cubicBezTo>
                  <a:pt x="288769" y="4162759"/>
                  <a:pt x="285764" y="4155602"/>
                  <a:pt x="279181" y="4146331"/>
                </a:cubicBezTo>
                <a:close/>
                <a:moveTo>
                  <a:pt x="1150841" y="4118056"/>
                </a:moveTo>
                <a:lnTo>
                  <a:pt x="1160540" y="4119172"/>
                </a:lnTo>
                <a:lnTo>
                  <a:pt x="1159547" y="4127802"/>
                </a:lnTo>
                <a:cubicBezTo>
                  <a:pt x="1158885" y="4133553"/>
                  <a:pt x="1155320" y="4136059"/>
                  <a:pt x="1148855" y="4135314"/>
                </a:cubicBezTo>
                <a:close/>
                <a:moveTo>
                  <a:pt x="663479" y="4098596"/>
                </a:moveTo>
                <a:cubicBezTo>
                  <a:pt x="663649" y="4105426"/>
                  <a:pt x="667034" y="4109223"/>
                  <a:pt x="673645" y="4109984"/>
                </a:cubicBezTo>
                <a:lnTo>
                  <a:pt x="679312" y="4110637"/>
                </a:lnTo>
                <a:cubicBezTo>
                  <a:pt x="680086" y="4103911"/>
                  <a:pt x="676694" y="4100118"/>
                  <a:pt x="669140" y="4099248"/>
                </a:cubicBezTo>
                <a:close/>
                <a:moveTo>
                  <a:pt x="1326461" y="4085804"/>
                </a:moveTo>
                <a:cubicBezTo>
                  <a:pt x="1324723" y="4100904"/>
                  <a:pt x="1321617" y="4113664"/>
                  <a:pt x="1317142" y="4124080"/>
                </a:cubicBezTo>
                <a:cubicBezTo>
                  <a:pt x="1327167" y="4122317"/>
                  <a:pt x="1332347" y="4120002"/>
                  <a:pt x="1332679" y="4117124"/>
                </a:cubicBezTo>
                <a:lnTo>
                  <a:pt x="1331306" y="4086362"/>
                </a:lnTo>
                <a:close/>
                <a:moveTo>
                  <a:pt x="447070" y="4083905"/>
                </a:moveTo>
                <a:lnTo>
                  <a:pt x="452732" y="4084557"/>
                </a:lnTo>
                <a:cubicBezTo>
                  <a:pt x="458399" y="4085209"/>
                  <a:pt x="463485" y="4090901"/>
                  <a:pt x="467985" y="4101641"/>
                </a:cubicBezTo>
                <a:lnTo>
                  <a:pt x="466824" y="4111725"/>
                </a:lnTo>
                <a:lnTo>
                  <a:pt x="461163" y="4111073"/>
                </a:lnTo>
                <a:lnTo>
                  <a:pt x="433422" y="4102770"/>
                </a:lnTo>
                <a:lnTo>
                  <a:pt x="434002" y="4097730"/>
                </a:lnTo>
                <a:cubicBezTo>
                  <a:pt x="441552" y="4098599"/>
                  <a:pt x="445910" y="4093990"/>
                  <a:pt x="447070" y="4083905"/>
                </a:cubicBezTo>
                <a:close/>
                <a:moveTo>
                  <a:pt x="269152" y="4083862"/>
                </a:moveTo>
                <a:lnTo>
                  <a:pt x="286146" y="4085818"/>
                </a:lnTo>
                <a:lnTo>
                  <a:pt x="284405" y="4100946"/>
                </a:lnTo>
                <a:lnTo>
                  <a:pt x="273078" y="4099642"/>
                </a:lnTo>
                <a:cubicBezTo>
                  <a:pt x="273465" y="4096280"/>
                  <a:pt x="272155" y="4091022"/>
                  <a:pt x="269152" y="4083862"/>
                </a:cubicBezTo>
                <a:close/>
                <a:moveTo>
                  <a:pt x="1471245" y="4076426"/>
                </a:moveTo>
                <a:lnTo>
                  <a:pt x="1454475" y="4083048"/>
                </a:lnTo>
                <a:lnTo>
                  <a:pt x="1452985" y="4095993"/>
                </a:lnTo>
                <a:lnTo>
                  <a:pt x="1452985" y="4098861"/>
                </a:lnTo>
                <a:lnTo>
                  <a:pt x="1455756" y="4096543"/>
                </a:lnTo>
                <a:cubicBezTo>
                  <a:pt x="1462242" y="4090052"/>
                  <a:pt x="1467276" y="4083712"/>
                  <a:pt x="1470858" y="4077525"/>
                </a:cubicBezTo>
                <a:close/>
                <a:moveTo>
                  <a:pt x="161526" y="4071474"/>
                </a:moveTo>
                <a:cubicBezTo>
                  <a:pt x="166248" y="4072018"/>
                  <a:pt x="176415" y="4083406"/>
                  <a:pt x="192032" y="4105643"/>
                </a:cubicBezTo>
                <a:lnTo>
                  <a:pt x="185205" y="4115075"/>
                </a:lnTo>
                <a:lnTo>
                  <a:pt x="184624" y="4120118"/>
                </a:lnTo>
                <a:cubicBezTo>
                  <a:pt x="226463" y="4188799"/>
                  <a:pt x="246558" y="4230283"/>
                  <a:pt x="244913" y="4244570"/>
                </a:cubicBezTo>
                <a:lnTo>
                  <a:pt x="243172" y="4259698"/>
                </a:lnTo>
                <a:cubicBezTo>
                  <a:pt x="236566" y="4258938"/>
                  <a:pt x="224704" y="4245647"/>
                  <a:pt x="207586" y="4219834"/>
                </a:cubicBezTo>
                <a:cubicBezTo>
                  <a:pt x="202863" y="4219290"/>
                  <a:pt x="187223" y="4205569"/>
                  <a:pt x="160671" y="4178671"/>
                </a:cubicBezTo>
                <a:lnTo>
                  <a:pt x="177660" y="4180627"/>
                </a:lnTo>
                <a:lnTo>
                  <a:pt x="179981" y="4160458"/>
                </a:lnTo>
                <a:cubicBezTo>
                  <a:pt x="166424" y="4112061"/>
                  <a:pt x="160269" y="4082398"/>
                  <a:pt x="161526" y="4071474"/>
                </a:cubicBezTo>
                <a:close/>
                <a:moveTo>
                  <a:pt x="1157298" y="4061960"/>
                </a:moveTo>
                <a:lnTo>
                  <a:pt x="1147003" y="4077511"/>
                </a:lnTo>
                <a:lnTo>
                  <a:pt x="1153640" y="4077711"/>
                </a:lnTo>
                <a:lnTo>
                  <a:pt x="1166940" y="4074968"/>
                </a:lnTo>
                <a:close/>
                <a:moveTo>
                  <a:pt x="1073902" y="4061104"/>
                </a:moveTo>
                <a:cubicBezTo>
                  <a:pt x="1092959" y="4066214"/>
                  <a:pt x="1102160" y="4071646"/>
                  <a:pt x="1101498" y="4077398"/>
                </a:cubicBezTo>
                <a:lnTo>
                  <a:pt x="1094165" y="4098415"/>
                </a:lnTo>
                <a:cubicBezTo>
                  <a:pt x="1077198" y="4096462"/>
                  <a:pt x="1068001" y="4091030"/>
                  <a:pt x="1066570" y="4082122"/>
                </a:cubicBezTo>
                <a:close/>
                <a:moveTo>
                  <a:pt x="731007" y="4060384"/>
                </a:moveTo>
                <a:lnTo>
                  <a:pt x="735512" y="4071120"/>
                </a:lnTo>
                <a:lnTo>
                  <a:pt x="732611" y="4096331"/>
                </a:lnTo>
                <a:lnTo>
                  <a:pt x="721283" y="4095028"/>
                </a:lnTo>
                <a:cubicBezTo>
                  <a:pt x="722444" y="4084944"/>
                  <a:pt x="719247" y="4079469"/>
                  <a:pt x="711696" y="4078600"/>
                </a:cubicBezTo>
                <a:lnTo>
                  <a:pt x="700363" y="4077296"/>
                </a:lnTo>
                <a:cubicBezTo>
                  <a:pt x="705551" y="4115361"/>
                  <a:pt x="714558" y="4136833"/>
                  <a:pt x="727387" y="4141717"/>
                </a:cubicBezTo>
                <a:cubicBezTo>
                  <a:pt x="745155" y="4136947"/>
                  <a:pt x="755368" y="4131312"/>
                  <a:pt x="758030" y="4124804"/>
                </a:cubicBezTo>
                <a:lnTo>
                  <a:pt x="755272" y="4098940"/>
                </a:lnTo>
                <a:lnTo>
                  <a:pt x="766599" y="4100244"/>
                </a:lnTo>
                <a:lnTo>
                  <a:pt x="785772" y="4133107"/>
                </a:lnTo>
                <a:lnTo>
                  <a:pt x="786932" y="4123024"/>
                </a:lnTo>
                <a:lnTo>
                  <a:pt x="766599" y="4100244"/>
                </a:lnTo>
                <a:close/>
                <a:moveTo>
                  <a:pt x="300956" y="4056870"/>
                </a:moveTo>
                <a:lnTo>
                  <a:pt x="312283" y="4058174"/>
                </a:lnTo>
                <a:cubicBezTo>
                  <a:pt x="323810" y="4091005"/>
                  <a:pt x="329430" y="4108684"/>
                  <a:pt x="329140" y="4111207"/>
                </a:cubicBezTo>
                <a:lnTo>
                  <a:pt x="317228" y="4114941"/>
                </a:lnTo>
                <a:lnTo>
                  <a:pt x="311566" y="4114290"/>
                </a:lnTo>
                <a:cubicBezTo>
                  <a:pt x="303237" y="4086933"/>
                  <a:pt x="299698" y="4067795"/>
                  <a:pt x="300956" y="4056870"/>
                </a:cubicBezTo>
                <a:close/>
                <a:moveTo>
                  <a:pt x="1021574" y="4046338"/>
                </a:moveTo>
                <a:cubicBezTo>
                  <a:pt x="1026422" y="4046896"/>
                  <a:pt x="1032221" y="4053391"/>
                  <a:pt x="1038979" y="4065828"/>
                </a:cubicBezTo>
                <a:lnTo>
                  <a:pt x="1037986" y="4074462"/>
                </a:lnTo>
                <a:cubicBezTo>
                  <a:pt x="1018593" y="4072230"/>
                  <a:pt x="1008072" y="4078304"/>
                  <a:pt x="1006417" y="4092689"/>
                </a:cubicBezTo>
                <a:lnTo>
                  <a:pt x="996723" y="4091573"/>
                </a:lnTo>
                <a:cubicBezTo>
                  <a:pt x="990257" y="4090829"/>
                  <a:pt x="987360" y="4087579"/>
                  <a:pt x="988023" y="4081824"/>
                </a:cubicBezTo>
                <a:cubicBezTo>
                  <a:pt x="1009728" y="4063920"/>
                  <a:pt x="1020912" y="4052089"/>
                  <a:pt x="1021574" y="4046338"/>
                </a:cubicBezTo>
                <a:close/>
                <a:moveTo>
                  <a:pt x="1463840" y="4044370"/>
                </a:moveTo>
                <a:lnTo>
                  <a:pt x="1448500" y="4052682"/>
                </a:lnTo>
                <a:lnTo>
                  <a:pt x="1447761" y="4056040"/>
                </a:lnTo>
                <a:lnTo>
                  <a:pt x="1445774" y="4073302"/>
                </a:lnTo>
                <a:lnTo>
                  <a:pt x="1455468" y="4074418"/>
                </a:lnTo>
                <a:lnTo>
                  <a:pt x="1463794" y="4044771"/>
                </a:lnTo>
                <a:close/>
                <a:moveTo>
                  <a:pt x="268129" y="4042869"/>
                </a:moveTo>
                <a:lnTo>
                  <a:pt x="273795" y="4043522"/>
                </a:lnTo>
                <a:cubicBezTo>
                  <a:pt x="279462" y="4044174"/>
                  <a:pt x="286238" y="4051768"/>
                  <a:pt x="294129" y="4066302"/>
                </a:cubicBezTo>
                <a:cubicBezTo>
                  <a:pt x="293355" y="4073023"/>
                  <a:pt x="289190" y="4075951"/>
                  <a:pt x="281640" y="4075082"/>
                </a:cubicBezTo>
                <a:lnTo>
                  <a:pt x="264646" y="4073126"/>
                </a:lnTo>
                <a:close/>
                <a:moveTo>
                  <a:pt x="1243183" y="4041240"/>
                </a:moveTo>
                <a:lnTo>
                  <a:pt x="1242221" y="4047024"/>
                </a:lnTo>
                <a:lnTo>
                  <a:pt x="1245543" y="4045841"/>
                </a:lnTo>
                <a:lnTo>
                  <a:pt x="1247174" y="4041818"/>
                </a:lnTo>
                <a:lnTo>
                  <a:pt x="1247000" y="4041680"/>
                </a:lnTo>
                <a:close/>
                <a:moveTo>
                  <a:pt x="325934" y="4039305"/>
                </a:moveTo>
                <a:lnTo>
                  <a:pt x="331599" y="4039958"/>
                </a:lnTo>
                <a:lnTo>
                  <a:pt x="363266" y="4064043"/>
                </a:lnTo>
                <a:lnTo>
                  <a:pt x="353537" y="4098686"/>
                </a:lnTo>
                <a:lnTo>
                  <a:pt x="351795" y="4113814"/>
                </a:lnTo>
                <a:lnTo>
                  <a:pt x="340468" y="4112510"/>
                </a:lnTo>
                <a:cubicBezTo>
                  <a:pt x="338671" y="4078239"/>
                  <a:pt x="333055" y="4060565"/>
                  <a:pt x="323612" y="4059478"/>
                </a:cubicBezTo>
                <a:close/>
                <a:moveTo>
                  <a:pt x="1512432" y="4036889"/>
                </a:moveTo>
                <a:lnTo>
                  <a:pt x="1478932" y="4041276"/>
                </a:lnTo>
                <a:lnTo>
                  <a:pt x="1477840" y="4050758"/>
                </a:lnTo>
                <a:lnTo>
                  <a:pt x="1478720" y="4059012"/>
                </a:lnTo>
                <a:lnTo>
                  <a:pt x="1509852" y="4050400"/>
                </a:lnTo>
                <a:lnTo>
                  <a:pt x="1519100" y="4039592"/>
                </a:lnTo>
                <a:close/>
                <a:moveTo>
                  <a:pt x="2083037" y="4032070"/>
                </a:moveTo>
                <a:lnTo>
                  <a:pt x="2081296" y="4047198"/>
                </a:lnTo>
                <a:lnTo>
                  <a:pt x="2086962" y="4047850"/>
                </a:lnTo>
                <a:lnTo>
                  <a:pt x="2088703" y="4032722"/>
                </a:lnTo>
                <a:close/>
                <a:moveTo>
                  <a:pt x="1083222" y="4022829"/>
                </a:moveTo>
                <a:lnTo>
                  <a:pt x="1081244" y="4028496"/>
                </a:lnTo>
                <a:lnTo>
                  <a:pt x="1089046" y="4029253"/>
                </a:lnTo>
                <a:lnTo>
                  <a:pt x="1092158" y="4030514"/>
                </a:lnTo>
                <a:lnTo>
                  <a:pt x="1092915" y="4023944"/>
                </a:lnTo>
                <a:close/>
                <a:moveTo>
                  <a:pt x="1050280" y="4010290"/>
                </a:moveTo>
                <a:lnTo>
                  <a:pt x="1047351" y="4013388"/>
                </a:lnTo>
                <a:lnTo>
                  <a:pt x="1047126" y="4015771"/>
                </a:lnTo>
                <a:lnTo>
                  <a:pt x="1058051" y="4025757"/>
                </a:lnTo>
                <a:lnTo>
                  <a:pt x="1055129" y="4010848"/>
                </a:lnTo>
                <a:close/>
                <a:moveTo>
                  <a:pt x="1247156" y="4006719"/>
                </a:moveTo>
                <a:lnTo>
                  <a:pt x="1245666" y="4019665"/>
                </a:lnTo>
                <a:lnTo>
                  <a:pt x="1255360" y="4020781"/>
                </a:lnTo>
                <a:lnTo>
                  <a:pt x="1255824" y="4016752"/>
                </a:lnTo>
                <a:lnTo>
                  <a:pt x="1248018" y="4010522"/>
                </a:lnTo>
                <a:lnTo>
                  <a:pt x="1248117" y="4006830"/>
                </a:lnTo>
                <a:close/>
                <a:moveTo>
                  <a:pt x="1179156" y="3995038"/>
                </a:moveTo>
                <a:lnTo>
                  <a:pt x="1173110" y="3999288"/>
                </a:lnTo>
                <a:cubicBezTo>
                  <a:pt x="1170024" y="4004761"/>
                  <a:pt x="1167860" y="4012892"/>
                  <a:pt x="1166618" y="4023680"/>
                </a:cubicBezTo>
                <a:lnTo>
                  <a:pt x="1167487" y="4043159"/>
                </a:lnTo>
                <a:lnTo>
                  <a:pt x="1179479" y="4039965"/>
                </a:lnTo>
                <a:lnTo>
                  <a:pt x="1182650" y="4012412"/>
                </a:lnTo>
                <a:lnTo>
                  <a:pt x="1188050" y="3996926"/>
                </a:lnTo>
                <a:close/>
                <a:moveTo>
                  <a:pt x="90353" y="3991755"/>
                </a:moveTo>
                <a:lnTo>
                  <a:pt x="88611" y="4006883"/>
                </a:lnTo>
                <a:lnTo>
                  <a:pt x="77283" y="4005579"/>
                </a:lnTo>
                <a:lnTo>
                  <a:pt x="77864" y="4000535"/>
                </a:lnTo>
                <a:cubicBezTo>
                  <a:pt x="79577" y="3993922"/>
                  <a:pt x="83741" y="3990994"/>
                  <a:pt x="90353" y="3991755"/>
                </a:cubicBezTo>
                <a:close/>
                <a:moveTo>
                  <a:pt x="498328" y="3987621"/>
                </a:moveTo>
                <a:cubicBezTo>
                  <a:pt x="500143" y="4013376"/>
                  <a:pt x="506151" y="4027692"/>
                  <a:pt x="516340" y="4030569"/>
                </a:cubicBezTo>
                <a:lnTo>
                  <a:pt x="522006" y="4031221"/>
                </a:lnTo>
                <a:cubicBezTo>
                  <a:pt x="512904" y="4010586"/>
                  <a:pt x="508785" y="3996487"/>
                  <a:pt x="509655" y="3988925"/>
                </a:cubicBezTo>
                <a:close/>
                <a:moveTo>
                  <a:pt x="86427" y="3975975"/>
                </a:moveTo>
                <a:lnTo>
                  <a:pt x="92094" y="3976627"/>
                </a:lnTo>
                <a:lnTo>
                  <a:pt x="90933" y="3986711"/>
                </a:lnTo>
                <a:lnTo>
                  <a:pt x="85267" y="3986058"/>
                </a:lnTo>
                <a:close/>
                <a:moveTo>
                  <a:pt x="938198" y="3972772"/>
                </a:moveTo>
                <a:cubicBezTo>
                  <a:pt x="935748" y="3978812"/>
                  <a:pt x="941652" y="3985891"/>
                  <a:pt x="955909" y="3994016"/>
                </a:cubicBezTo>
                <a:lnTo>
                  <a:pt x="963697" y="3987801"/>
                </a:lnTo>
                <a:lnTo>
                  <a:pt x="965329" y="3983774"/>
                </a:lnTo>
                <a:close/>
                <a:moveTo>
                  <a:pt x="403196" y="3966449"/>
                </a:moveTo>
                <a:lnTo>
                  <a:pt x="420185" y="3968405"/>
                </a:lnTo>
                <a:cubicBezTo>
                  <a:pt x="428685" y="3969383"/>
                  <a:pt x="433140" y="3997145"/>
                  <a:pt x="433559" y="4051693"/>
                </a:cubicBezTo>
                <a:lnTo>
                  <a:pt x="422232" y="4050389"/>
                </a:lnTo>
                <a:cubicBezTo>
                  <a:pt x="406927" y="4017124"/>
                  <a:pt x="399810" y="3995865"/>
                  <a:pt x="400874" y="3986621"/>
                </a:cubicBezTo>
                <a:close/>
                <a:moveTo>
                  <a:pt x="2056695" y="3961776"/>
                </a:moveTo>
                <a:lnTo>
                  <a:pt x="2055386" y="3962466"/>
                </a:lnTo>
                <a:lnTo>
                  <a:pt x="2056599" y="3962606"/>
                </a:lnTo>
                <a:close/>
                <a:moveTo>
                  <a:pt x="1476870" y="3946237"/>
                </a:moveTo>
                <a:lnTo>
                  <a:pt x="1469090" y="3949008"/>
                </a:lnTo>
                <a:lnTo>
                  <a:pt x="1467457" y="3953035"/>
                </a:lnTo>
                <a:lnTo>
                  <a:pt x="1471980" y="3954869"/>
                </a:lnTo>
                <a:lnTo>
                  <a:pt x="1477346" y="3952958"/>
                </a:lnTo>
                <a:close/>
                <a:moveTo>
                  <a:pt x="1091294" y="3945800"/>
                </a:moveTo>
                <a:lnTo>
                  <a:pt x="1083464" y="3947234"/>
                </a:lnTo>
                <a:lnTo>
                  <a:pt x="1090670" y="3958101"/>
                </a:lnTo>
                <a:cubicBezTo>
                  <a:pt x="1093404" y="3962788"/>
                  <a:pt x="1094688" y="3965851"/>
                  <a:pt x="1094522" y="3967290"/>
                </a:cubicBezTo>
                <a:cubicBezTo>
                  <a:pt x="1092098" y="3967011"/>
                  <a:pt x="1086757" y="3970766"/>
                  <a:pt x="1078490" y="3978562"/>
                </a:cubicBezTo>
                <a:cubicBezTo>
                  <a:pt x="1080875" y="3993409"/>
                  <a:pt x="1084896" y="4001160"/>
                  <a:pt x="1090549" y="4001811"/>
                </a:cubicBezTo>
                <a:lnTo>
                  <a:pt x="1095398" y="4002369"/>
                </a:lnTo>
                <a:lnTo>
                  <a:pt x="1096392" y="3993736"/>
                </a:lnTo>
                <a:cubicBezTo>
                  <a:pt x="1096971" y="3988702"/>
                  <a:pt x="1099258" y="3979492"/>
                  <a:pt x="1103255" y="3966107"/>
                </a:cubicBezTo>
                <a:lnTo>
                  <a:pt x="1106273" y="3956819"/>
                </a:lnTo>
                <a:close/>
                <a:moveTo>
                  <a:pt x="1506015" y="3935858"/>
                </a:moveTo>
                <a:lnTo>
                  <a:pt x="1503644" y="3941705"/>
                </a:lnTo>
                <a:lnTo>
                  <a:pt x="1505813" y="3945153"/>
                </a:lnTo>
                <a:lnTo>
                  <a:pt x="1511792" y="3947577"/>
                </a:lnTo>
                <a:lnTo>
                  <a:pt x="1515058" y="3939524"/>
                </a:lnTo>
                <a:close/>
                <a:moveTo>
                  <a:pt x="1059568" y="3914282"/>
                </a:moveTo>
                <a:lnTo>
                  <a:pt x="1054872" y="3927747"/>
                </a:lnTo>
                <a:lnTo>
                  <a:pt x="1046597" y="3926795"/>
                </a:lnTo>
                <a:lnTo>
                  <a:pt x="1057132" y="3934289"/>
                </a:lnTo>
                <a:cubicBezTo>
                  <a:pt x="1062618" y="3938075"/>
                  <a:pt x="1065926" y="3940198"/>
                  <a:pt x="1067054" y="3940655"/>
                </a:cubicBezTo>
                <a:cubicBezTo>
                  <a:pt x="1068143" y="3937971"/>
                  <a:pt x="1071281" y="3934560"/>
                  <a:pt x="1076475" y="3930413"/>
                </a:cubicBezTo>
                <a:close/>
                <a:moveTo>
                  <a:pt x="1027110" y="3896339"/>
                </a:moveTo>
                <a:lnTo>
                  <a:pt x="1020582" y="3912438"/>
                </a:lnTo>
                <a:lnTo>
                  <a:pt x="1034144" y="3917938"/>
                </a:lnTo>
                <a:lnTo>
                  <a:pt x="1045269" y="3925850"/>
                </a:lnTo>
                <a:lnTo>
                  <a:pt x="1046669" y="3913686"/>
                </a:lnTo>
                <a:lnTo>
                  <a:pt x="1049306" y="3904492"/>
                </a:lnTo>
                <a:lnTo>
                  <a:pt x="1042305" y="3897811"/>
                </a:lnTo>
                <a:cubicBezTo>
                  <a:pt x="1035189" y="3898052"/>
                  <a:pt x="1030122" y="3897560"/>
                  <a:pt x="1027110" y="3896339"/>
                </a:cubicBezTo>
                <a:close/>
                <a:moveTo>
                  <a:pt x="841478" y="3886682"/>
                </a:moveTo>
                <a:lnTo>
                  <a:pt x="845997" y="3888514"/>
                </a:lnTo>
                <a:cubicBezTo>
                  <a:pt x="852383" y="3896569"/>
                  <a:pt x="866786" y="3908662"/>
                  <a:pt x="889209" y="3924783"/>
                </a:cubicBezTo>
                <a:lnTo>
                  <a:pt x="887576" y="3928810"/>
                </a:lnTo>
                <a:cubicBezTo>
                  <a:pt x="885944" y="3932837"/>
                  <a:pt x="879789" y="3935025"/>
                  <a:pt x="869113" y="3935385"/>
                </a:cubicBezTo>
                <a:cubicBezTo>
                  <a:pt x="871290" y="3930017"/>
                  <a:pt x="869362" y="3926113"/>
                  <a:pt x="863335" y="3923668"/>
                </a:cubicBezTo>
                <a:lnTo>
                  <a:pt x="858812" y="3921834"/>
                </a:lnTo>
                <a:cubicBezTo>
                  <a:pt x="855548" y="3929884"/>
                  <a:pt x="852409" y="3933295"/>
                  <a:pt x="849397" y="3932075"/>
                </a:cubicBezTo>
                <a:cubicBezTo>
                  <a:pt x="835955" y="3921939"/>
                  <a:pt x="832229" y="3909493"/>
                  <a:pt x="838214" y="3894731"/>
                </a:cubicBezTo>
                <a:close/>
                <a:moveTo>
                  <a:pt x="969960" y="3868475"/>
                </a:moveTo>
                <a:lnTo>
                  <a:pt x="966696" y="3876525"/>
                </a:lnTo>
                <a:lnTo>
                  <a:pt x="973732" y="3898129"/>
                </a:lnTo>
                <a:lnTo>
                  <a:pt x="970468" y="3906179"/>
                </a:lnTo>
                <a:lnTo>
                  <a:pt x="956868" y="3902577"/>
                </a:lnTo>
                <a:lnTo>
                  <a:pt x="979347" y="3953524"/>
                </a:lnTo>
                <a:lnTo>
                  <a:pt x="987430" y="3955238"/>
                </a:lnTo>
                <a:lnTo>
                  <a:pt x="996473" y="3958905"/>
                </a:lnTo>
                <a:cubicBezTo>
                  <a:pt x="999046" y="3962294"/>
                  <a:pt x="1004689" y="3967316"/>
                  <a:pt x="1013398" y="3973971"/>
                </a:cubicBezTo>
                <a:lnTo>
                  <a:pt x="1029598" y="3985378"/>
                </a:lnTo>
                <a:lnTo>
                  <a:pt x="1029520" y="3977296"/>
                </a:lnTo>
                <a:cubicBezTo>
                  <a:pt x="1031010" y="3964351"/>
                  <a:pt x="1035359" y="3955015"/>
                  <a:pt x="1042567" y="3949287"/>
                </a:cubicBezTo>
                <a:lnTo>
                  <a:pt x="1045983" y="3948567"/>
                </a:lnTo>
                <a:lnTo>
                  <a:pt x="1033223" y="3938069"/>
                </a:lnTo>
                <a:cubicBezTo>
                  <a:pt x="1023488" y="3931777"/>
                  <a:pt x="1010105" y="3924203"/>
                  <a:pt x="993078" y="3915346"/>
                </a:cubicBezTo>
                <a:lnTo>
                  <a:pt x="1005757" y="3897053"/>
                </a:lnTo>
                <a:cubicBezTo>
                  <a:pt x="1006006" y="3887781"/>
                  <a:pt x="998596" y="3880087"/>
                  <a:pt x="983526" y="3873977"/>
                </a:cubicBezTo>
                <a:close/>
                <a:moveTo>
                  <a:pt x="1071519" y="3868450"/>
                </a:moveTo>
                <a:lnTo>
                  <a:pt x="1069532" y="3885713"/>
                </a:lnTo>
                <a:lnTo>
                  <a:pt x="1066068" y="3895645"/>
                </a:lnTo>
                <a:lnTo>
                  <a:pt x="1093742" y="3918670"/>
                </a:lnTo>
                <a:lnTo>
                  <a:pt x="1115283" y="3929088"/>
                </a:lnTo>
                <a:lnTo>
                  <a:pt x="1120371" y="3913426"/>
                </a:lnTo>
                <a:cubicBezTo>
                  <a:pt x="1121944" y="3899760"/>
                  <a:pt x="1111627" y="3889829"/>
                  <a:pt x="1089416" y="3883628"/>
                </a:cubicBezTo>
                <a:lnTo>
                  <a:pt x="1078875" y="3871816"/>
                </a:lnTo>
                <a:lnTo>
                  <a:pt x="1073328" y="3868658"/>
                </a:lnTo>
                <a:close/>
                <a:moveTo>
                  <a:pt x="575728" y="3863689"/>
                </a:moveTo>
                <a:lnTo>
                  <a:pt x="574567" y="3873773"/>
                </a:lnTo>
                <a:lnTo>
                  <a:pt x="580229" y="3874425"/>
                </a:lnTo>
                <a:lnTo>
                  <a:pt x="581390" y="3864340"/>
                </a:lnTo>
                <a:close/>
                <a:moveTo>
                  <a:pt x="202896" y="3861650"/>
                </a:moveTo>
                <a:cubicBezTo>
                  <a:pt x="210059" y="3865882"/>
                  <a:pt x="215532" y="3868211"/>
                  <a:pt x="219310" y="3868646"/>
                </a:cubicBezTo>
                <a:lnTo>
                  <a:pt x="211322" y="3888167"/>
                </a:lnTo>
                <a:cubicBezTo>
                  <a:pt x="210742" y="3893206"/>
                  <a:pt x="214087" y="3914030"/>
                  <a:pt x="221351" y="3950630"/>
                </a:cubicBezTo>
                <a:lnTo>
                  <a:pt x="208283" y="3964454"/>
                </a:lnTo>
                <a:lnTo>
                  <a:pt x="207702" y="3969498"/>
                </a:lnTo>
                <a:lnTo>
                  <a:pt x="219029" y="3970802"/>
                </a:lnTo>
                <a:lnTo>
                  <a:pt x="220191" y="3960714"/>
                </a:lnTo>
                <a:lnTo>
                  <a:pt x="247932" y="3969018"/>
                </a:lnTo>
                <a:cubicBezTo>
                  <a:pt x="248802" y="3961456"/>
                  <a:pt x="258827" y="3957499"/>
                  <a:pt x="277995" y="3957149"/>
                </a:cubicBezTo>
                <a:cubicBezTo>
                  <a:pt x="271896" y="3943675"/>
                  <a:pt x="269666" y="3929793"/>
                  <a:pt x="271310" y="3915506"/>
                </a:cubicBezTo>
                <a:lnTo>
                  <a:pt x="273052" y="3900377"/>
                </a:lnTo>
                <a:cubicBezTo>
                  <a:pt x="274770" y="3893766"/>
                  <a:pt x="278935" y="3890837"/>
                  <a:pt x="285540" y="3891598"/>
                </a:cubicBezTo>
                <a:cubicBezTo>
                  <a:pt x="291207" y="3892249"/>
                  <a:pt x="297983" y="3899845"/>
                  <a:pt x="305879" y="3914379"/>
                </a:cubicBezTo>
                <a:lnTo>
                  <a:pt x="305299" y="3919418"/>
                </a:lnTo>
                <a:lnTo>
                  <a:pt x="292230" y="3933242"/>
                </a:lnTo>
                <a:lnTo>
                  <a:pt x="288168" y="3968538"/>
                </a:lnTo>
                <a:cubicBezTo>
                  <a:pt x="287781" y="3971901"/>
                  <a:pt x="289471" y="3973799"/>
                  <a:pt x="293248" y="3974234"/>
                </a:cubicBezTo>
                <a:cubicBezTo>
                  <a:pt x="284440" y="3984289"/>
                  <a:pt x="279503" y="3993939"/>
                  <a:pt x="278438" y="4003186"/>
                </a:cubicBezTo>
                <a:lnTo>
                  <a:pt x="282944" y="4013922"/>
                </a:lnTo>
                <a:cubicBezTo>
                  <a:pt x="272726" y="4019557"/>
                  <a:pt x="266672" y="4022267"/>
                  <a:pt x="264789" y="4022050"/>
                </a:cubicBezTo>
                <a:cubicBezTo>
                  <a:pt x="261955" y="4021724"/>
                  <a:pt x="253479" y="4012234"/>
                  <a:pt x="239369" y="3993578"/>
                </a:cubicBezTo>
                <a:lnTo>
                  <a:pt x="233703" y="3992926"/>
                </a:lnTo>
                <a:cubicBezTo>
                  <a:pt x="234629" y="4067967"/>
                  <a:pt x="241707" y="4106249"/>
                  <a:pt x="254922" y="4107771"/>
                </a:cubicBezTo>
                <a:lnTo>
                  <a:pt x="248094" y="4117207"/>
                </a:lnTo>
                <a:lnTo>
                  <a:pt x="247514" y="4122246"/>
                </a:lnTo>
                <a:cubicBezTo>
                  <a:pt x="270465" y="4155545"/>
                  <a:pt x="280974" y="4180597"/>
                  <a:pt x="279039" y="4197406"/>
                </a:cubicBezTo>
                <a:lnTo>
                  <a:pt x="267711" y="4196102"/>
                </a:lnTo>
                <a:cubicBezTo>
                  <a:pt x="239794" y="4147755"/>
                  <a:pt x="226282" y="4115548"/>
                  <a:pt x="227180" y="4099470"/>
                </a:cubicBezTo>
                <a:cubicBezTo>
                  <a:pt x="230082" y="4074259"/>
                  <a:pt x="216718" y="4057392"/>
                  <a:pt x="187088" y="4048871"/>
                </a:cubicBezTo>
                <a:cubicBezTo>
                  <a:pt x="181155" y="4042230"/>
                  <a:pt x="177810" y="4021405"/>
                  <a:pt x="177059" y="3986406"/>
                </a:cubicBezTo>
                <a:lnTo>
                  <a:pt x="171392" y="3985754"/>
                </a:lnTo>
                <a:cubicBezTo>
                  <a:pt x="163745" y="3985726"/>
                  <a:pt x="159581" y="3988654"/>
                  <a:pt x="158904" y="3994535"/>
                </a:cubicBezTo>
                <a:lnTo>
                  <a:pt x="155422" y="4024790"/>
                </a:lnTo>
                <a:lnTo>
                  <a:pt x="165008" y="4041223"/>
                </a:lnTo>
                <a:lnTo>
                  <a:pt x="164428" y="4046262"/>
                </a:lnTo>
                <a:lnTo>
                  <a:pt x="157606" y="4055694"/>
                </a:lnTo>
                <a:cubicBezTo>
                  <a:pt x="135890" y="4053195"/>
                  <a:pt x="123300" y="4029607"/>
                  <a:pt x="119834" y="3984931"/>
                </a:cubicBezTo>
                <a:cubicBezTo>
                  <a:pt x="112279" y="3984062"/>
                  <a:pt x="107780" y="3973322"/>
                  <a:pt x="106323" y="3952718"/>
                </a:cubicBezTo>
                <a:lnTo>
                  <a:pt x="94996" y="3951415"/>
                </a:lnTo>
                <a:cubicBezTo>
                  <a:pt x="93835" y="3961499"/>
                  <a:pt x="89477" y="3966108"/>
                  <a:pt x="81926" y="3965239"/>
                </a:cubicBezTo>
                <a:lnTo>
                  <a:pt x="76260" y="3964587"/>
                </a:lnTo>
                <a:cubicBezTo>
                  <a:pt x="61638" y="3958646"/>
                  <a:pt x="55829" y="3942648"/>
                  <a:pt x="58828" y="3916595"/>
                </a:cubicBezTo>
                <a:lnTo>
                  <a:pt x="61149" y="3896427"/>
                </a:lnTo>
                <a:cubicBezTo>
                  <a:pt x="66300" y="3876580"/>
                  <a:pt x="73127" y="3867149"/>
                  <a:pt x="81621" y="3868127"/>
                </a:cubicBezTo>
                <a:cubicBezTo>
                  <a:pt x="92733" y="3879623"/>
                  <a:pt x="101596" y="3885754"/>
                  <a:pt x="108201" y="3886515"/>
                </a:cubicBezTo>
                <a:lnTo>
                  <a:pt x="120115" y="3882774"/>
                </a:lnTo>
                <a:cubicBezTo>
                  <a:pt x="148676" y="3900539"/>
                  <a:pt x="161852" y="3919088"/>
                  <a:pt x="159627" y="3938414"/>
                </a:cubicBezTo>
                <a:lnTo>
                  <a:pt x="170375" y="3944763"/>
                </a:lnTo>
                <a:lnTo>
                  <a:pt x="183443" y="3930938"/>
                </a:lnTo>
                <a:lnTo>
                  <a:pt x="183000" y="3884907"/>
                </a:lnTo>
                <a:cubicBezTo>
                  <a:pt x="192490" y="3868967"/>
                  <a:pt x="199119" y="3861216"/>
                  <a:pt x="202896" y="3861650"/>
                </a:cubicBezTo>
                <a:close/>
                <a:moveTo>
                  <a:pt x="2425200" y="3851756"/>
                </a:moveTo>
                <a:lnTo>
                  <a:pt x="2424619" y="3856800"/>
                </a:lnTo>
                <a:cubicBezTo>
                  <a:pt x="2423846" y="3863522"/>
                  <a:pt x="2419681" y="3866450"/>
                  <a:pt x="2412132" y="3865581"/>
                </a:cubicBezTo>
                <a:lnTo>
                  <a:pt x="2412712" y="3860536"/>
                </a:lnTo>
                <a:cubicBezTo>
                  <a:pt x="2414430" y="3853923"/>
                  <a:pt x="2418595" y="3850995"/>
                  <a:pt x="2425200" y="3851756"/>
                </a:cubicBezTo>
                <a:close/>
                <a:moveTo>
                  <a:pt x="9730" y="3844524"/>
                </a:moveTo>
                <a:lnTo>
                  <a:pt x="21057" y="3845827"/>
                </a:lnTo>
                <a:cubicBezTo>
                  <a:pt x="28511" y="3847537"/>
                  <a:pt x="31902" y="3851334"/>
                  <a:pt x="31224" y="3857220"/>
                </a:cubicBezTo>
                <a:lnTo>
                  <a:pt x="29484" y="3872343"/>
                </a:lnTo>
                <a:cubicBezTo>
                  <a:pt x="28710" y="3879068"/>
                  <a:pt x="24544" y="3881997"/>
                  <a:pt x="16994" y="3881128"/>
                </a:cubicBezTo>
                <a:lnTo>
                  <a:pt x="0" y="3879172"/>
                </a:lnTo>
                <a:lnTo>
                  <a:pt x="1162" y="3869083"/>
                </a:lnTo>
                <a:close/>
                <a:moveTo>
                  <a:pt x="332159" y="3835654"/>
                </a:moveTo>
                <a:lnTo>
                  <a:pt x="337821" y="3836305"/>
                </a:lnTo>
                <a:lnTo>
                  <a:pt x="336660" y="3846390"/>
                </a:lnTo>
                <a:lnTo>
                  <a:pt x="330998" y="3845738"/>
                </a:lnTo>
                <a:close/>
                <a:moveTo>
                  <a:pt x="957146" y="3835156"/>
                </a:moveTo>
                <a:lnTo>
                  <a:pt x="953882" y="3843205"/>
                </a:lnTo>
                <a:lnTo>
                  <a:pt x="967448" y="3848706"/>
                </a:lnTo>
                <a:lnTo>
                  <a:pt x="969079" y="3844683"/>
                </a:lnTo>
                <a:cubicBezTo>
                  <a:pt x="966063" y="3843460"/>
                  <a:pt x="962084" y="3840284"/>
                  <a:pt x="957146" y="3835156"/>
                </a:cubicBezTo>
                <a:close/>
                <a:moveTo>
                  <a:pt x="3256510" y="3831376"/>
                </a:moveTo>
                <a:lnTo>
                  <a:pt x="3261354" y="3831934"/>
                </a:lnTo>
                <a:lnTo>
                  <a:pt x="3259368" y="3849197"/>
                </a:lnTo>
                <a:cubicBezTo>
                  <a:pt x="3258706" y="3854948"/>
                  <a:pt x="3255141" y="3857454"/>
                  <a:pt x="3248681" y="3856710"/>
                </a:cubicBezTo>
                <a:lnTo>
                  <a:pt x="3246315" y="3834577"/>
                </a:lnTo>
                <a:close/>
                <a:moveTo>
                  <a:pt x="908008" y="3817065"/>
                </a:moveTo>
                <a:lnTo>
                  <a:pt x="890608" y="3830439"/>
                </a:lnTo>
                <a:cubicBezTo>
                  <a:pt x="884873" y="3835926"/>
                  <a:pt x="881054" y="3841017"/>
                  <a:pt x="879149" y="3845713"/>
                </a:cubicBezTo>
                <a:lnTo>
                  <a:pt x="875886" y="3853763"/>
                </a:lnTo>
                <a:cubicBezTo>
                  <a:pt x="889075" y="3873175"/>
                  <a:pt x="901983" y="3888953"/>
                  <a:pt x="914606" y="3901102"/>
                </a:cubicBezTo>
                <a:lnTo>
                  <a:pt x="937369" y="3916815"/>
                </a:lnTo>
                <a:lnTo>
                  <a:pt x="936310" y="3914452"/>
                </a:lnTo>
                <a:cubicBezTo>
                  <a:pt x="933873" y="3907572"/>
                  <a:pt x="930761" y="3897740"/>
                  <a:pt x="926971" y="3884957"/>
                </a:cubicBezTo>
                <a:lnTo>
                  <a:pt x="926275" y="3882508"/>
                </a:lnTo>
                <a:lnTo>
                  <a:pt x="920649" y="3874844"/>
                </a:lnTo>
                <a:cubicBezTo>
                  <a:pt x="916524" y="3867702"/>
                  <a:pt x="913786" y="3860929"/>
                  <a:pt x="912433" y="3854522"/>
                </a:cubicBezTo>
                <a:lnTo>
                  <a:pt x="917470" y="3851485"/>
                </a:lnTo>
                <a:lnTo>
                  <a:pt x="913572" y="3837751"/>
                </a:lnTo>
                <a:close/>
                <a:moveTo>
                  <a:pt x="202459" y="3815615"/>
                </a:moveTo>
                <a:lnTo>
                  <a:pt x="201298" y="3825703"/>
                </a:lnTo>
                <a:cubicBezTo>
                  <a:pt x="200524" y="3832424"/>
                  <a:pt x="196359" y="3835352"/>
                  <a:pt x="188804" y="3834482"/>
                </a:cubicBezTo>
                <a:lnTo>
                  <a:pt x="189964" y="3824398"/>
                </a:lnTo>
                <a:cubicBezTo>
                  <a:pt x="191683" y="3817782"/>
                  <a:pt x="195847" y="3814854"/>
                  <a:pt x="202459" y="3815615"/>
                </a:cubicBezTo>
                <a:close/>
                <a:moveTo>
                  <a:pt x="722118" y="3788572"/>
                </a:moveTo>
                <a:lnTo>
                  <a:pt x="733445" y="3789876"/>
                </a:lnTo>
                <a:lnTo>
                  <a:pt x="732285" y="3799960"/>
                </a:lnTo>
                <a:lnTo>
                  <a:pt x="720957" y="3798655"/>
                </a:lnTo>
                <a:close/>
                <a:moveTo>
                  <a:pt x="354953" y="3787186"/>
                </a:moveTo>
                <a:lnTo>
                  <a:pt x="366285" y="3788490"/>
                </a:lnTo>
                <a:lnTo>
                  <a:pt x="365124" y="3798574"/>
                </a:lnTo>
                <a:cubicBezTo>
                  <a:pt x="364351" y="3805295"/>
                  <a:pt x="360187" y="3808222"/>
                  <a:pt x="352631" y="3807353"/>
                </a:cubicBezTo>
                <a:close/>
                <a:moveTo>
                  <a:pt x="560174" y="3749497"/>
                </a:moveTo>
                <a:cubicBezTo>
                  <a:pt x="558143" y="3767143"/>
                  <a:pt x="554513" y="3782053"/>
                  <a:pt x="549285" y="3794225"/>
                </a:cubicBezTo>
                <a:cubicBezTo>
                  <a:pt x="561000" y="3792166"/>
                  <a:pt x="567053" y="3789460"/>
                  <a:pt x="567440" y="3786097"/>
                </a:cubicBezTo>
                <a:lnTo>
                  <a:pt x="565836" y="3750149"/>
                </a:lnTo>
                <a:close/>
                <a:moveTo>
                  <a:pt x="2574117" y="3747674"/>
                </a:moveTo>
                <a:lnTo>
                  <a:pt x="2547391" y="3768746"/>
                </a:lnTo>
                <a:cubicBezTo>
                  <a:pt x="2536500" y="3780265"/>
                  <a:pt x="2526025" y="3794387"/>
                  <a:pt x="2515969" y="3811111"/>
                </a:cubicBezTo>
                <a:cubicBezTo>
                  <a:pt x="2509267" y="3811192"/>
                  <a:pt x="2485059" y="3822030"/>
                  <a:pt x="2443354" y="3843628"/>
                </a:cubicBezTo>
                <a:cubicBezTo>
                  <a:pt x="2443935" y="3838584"/>
                  <a:pt x="2438850" y="3832892"/>
                  <a:pt x="2428102" y="3826544"/>
                </a:cubicBezTo>
                <a:lnTo>
                  <a:pt x="2422440" y="3825892"/>
                </a:lnTo>
                <a:cubicBezTo>
                  <a:pt x="2397072" y="3846815"/>
                  <a:pt x="2376254" y="3861452"/>
                  <a:pt x="2359993" y="3869797"/>
                </a:cubicBezTo>
                <a:cubicBezTo>
                  <a:pt x="2357285" y="3893327"/>
                  <a:pt x="2350264" y="3904440"/>
                  <a:pt x="2338936" y="3903137"/>
                </a:cubicBezTo>
                <a:cubicBezTo>
                  <a:pt x="2331768" y="3898908"/>
                  <a:pt x="2326300" y="3896576"/>
                  <a:pt x="2322522" y="3896141"/>
                </a:cubicBezTo>
                <a:cubicBezTo>
                  <a:pt x="2322135" y="3899504"/>
                  <a:pt x="2320054" y="3900963"/>
                  <a:pt x="2316276" y="3900528"/>
                </a:cubicBezTo>
                <a:lnTo>
                  <a:pt x="2319040" y="3926397"/>
                </a:lnTo>
                <a:cubicBezTo>
                  <a:pt x="2317202" y="3942362"/>
                  <a:pt x="2301857" y="3959331"/>
                  <a:pt x="2273007" y="3977298"/>
                </a:cubicBezTo>
                <a:lnTo>
                  <a:pt x="2261674" y="3975992"/>
                </a:lnTo>
                <a:lnTo>
                  <a:pt x="2263995" y="3955825"/>
                </a:lnTo>
                <a:lnTo>
                  <a:pt x="2252668" y="3954521"/>
                </a:lnTo>
                <a:lnTo>
                  <a:pt x="2250346" y="3974689"/>
                </a:lnTo>
                <a:lnTo>
                  <a:pt x="2256012" y="3975341"/>
                </a:lnTo>
                <a:lnTo>
                  <a:pt x="2240622" y="4009333"/>
                </a:lnTo>
                <a:lnTo>
                  <a:pt x="2246284" y="4009984"/>
                </a:lnTo>
                <a:cubicBezTo>
                  <a:pt x="2244349" y="4026794"/>
                  <a:pt x="2214046" y="4057371"/>
                  <a:pt x="2155376" y="4101710"/>
                </a:cubicBezTo>
                <a:lnTo>
                  <a:pt x="2154215" y="4111794"/>
                </a:lnTo>
                <a:cubicBezTo>
                  <a:pt x="2160799" y="4121065"/>
                  <a:pt x="2163802" y="4128226"/>
                  <a:pt x="2163222" y="4133265"/>
                </a:cubicBezTo>
                <a:cubicBezTo>
                  <a:pt x="2087075" y="4213060"/>
                  <a:pt x="2046173" y="4252634"/>
                  <a:pt x="2040506" y="4251982"/>
                </a:cubicBezTo>
                <a:cubicBezTo>
                  <a:pt x="1987457" y="4314000"/>
                  <a:pt x="1946163" y="4356932"/>
                  <a:pt x="1916634" y="4380783"/>
                </a:cubicBezTo>
                <a:cubicBezTo>
                  <a:pt x="1885047" y="4397582"/>
                  <a:pt x="1857452" y="4404628"/>
                  <a:pt x="1833848" y="4401912"/>
                </a:cubicBezTo>
                <a:cubicBezTo>
                  <a:pt x="1834622" y="4395185"/>
                  <a:pt x="1831231" y="4391387"/>
                  <a:pt x="1823681" y="4390518"/>
                </a:cubicBezTo>
                <a:lnTo>
                  <a:pt x="1772703" y="4384651"/>
                </a:lnTo>
                <a:cubicBezTo>
                  <a:pt x="1765148" y="4383781"/>
                  <a:pt x="1761758" y="4379989"/>
                  <a:pt x="1762532" y="4373262"/>
                </a:cubicBezTo>
                <a:cubicBezTo>
                  <a:pt x="1771344" y="4363208"/>
                  <a:pt x="1776283" y="4353559"/>
                  <a:pt x="1777346" y="4344316"/>
                </a:cubicBezTo>
                <a:lnTo>
                  <a:pt x="1778507" y="4334228"/>
                </a:lnTo>
                <a:cubicBezTo>
                  <a:pt x="1779282" y="4327506"/>
                  <a:pt x="1775891" y="4323709"/>
                  <a:pt x="1768336" y="4322839"/>
                </a:cubicBezTo>
                <a:lnTo>
                  <a:pt x="1751347" y="4320884"/>
                </a:lnTo>
                <a:lnTo>
                  <a:pt x="1708209" y="4346576"/>
                </a:lnTo>
                <a:lnTo>
                  <a:pt x="1707048" y="4356659"/>
                </a:lnTo>
                <a:lnTo>
                  <a:pt x="1712715" y="4357312"/>
                </a:lnTo>
                <a:cubicBezTo>
                  <a:pt x="1713875" y="4347228"/>
                  <a:pt x="1718234" y="4342619"/>
                  <a:pt x="1725784" y="4343488"/>
                </a:cubicBezTo>
                <a:lnTo>
                  <a:pt x="1731450" y="4344139"/>
                </a:lnTo>
                <a:lnTo>
                  <a:pt x="1734790" y="4364964"/>
                </a:lnTo>
                <a:cubicBezTo>
                  <a:pt x="1721357" y="4373636"/>
                  <a:pt x="1711338" y="4377588"/>
                  <a:pt x="1704727" y="4376827"/>
                </a:cubicBezTo>
                <a:lnTo>
                  <a:pt x="1702619" y="4395143"/>
                </a:lnTo>
                <a:lnTo>
                  <a:pt x="1717381" y="4401875"/>
                </a:lnTo>
                <a:lnTo>
                  <a:pt x="1716884" y="4406192"/>
                </a:lnTo>
                <a:lnTo>
                  <a:pt x="1745969" y="4409539"/>
                </a:lnTo>
                <a:cubicBezTo>
                  <a:pt x="1753945" y="4418472"/>
                  <a:pt x="1777353" y="4428452"/>
                  <a:pt x="1816196" y="4439483"/>
                </a:cubicBezTo>
                <a:cubicBezTo>
                  <a:pt x="1815865" y="4442361"/>
                  <a:pt x="1820383" y="4445793"/>
                  <a:pt x="1829745" y="4449787"/>
                </a:cubicBezTo>
                <a:cubicBezTo>
                  <a:pt x="1894377" y="4457226"/>
                  <a:pt x="1927849" y="4450877"/>
                  <a:pt x="1930167" y="4430740"/>
                </a:cubicBezTo>
                <a:cubicBezTo>
                  <a:pt x="1931491" y="4419233"/>
                  <a:pt x="1935387" y="4413850"/>
                  <a:pt x="1941848" y="4414593"/>
                </a:cubicBezTo>
                <a:cubicBezTo>
                  <a:pt x="1941020" y="4421788"/>
                  <a:pt x="1951668" y="4428842"/>
                  <a:pt x="1973796" y="4435762"/>
                </a:cubicBezTo>
                <a:cubicBezTo>
                  <a:pt x="1974706" y="4427852"/>
                  <a:pt x="1998320" y="4421823"/>
                  <a:pt x="2044636" y="4417681"/>
                </a:cubicBezTo>
                <a:cubicBezTo>
                  <a:pt x="2086726" y="4393379"/>
                  <a:pt x="2108929" y="4371157"/>
                  <a:pt x="2111246" y="4351021"/>
                </a:cubicBezTo>
                <a:cubicBezTo>
                  <a:pt x="2130637" y="4353253"/>
                  <a:pt x="2148448" y="4340728"/>
                  <a:pt x="2164690" y="4313451"/>
                </a:cubicBezTo>
                <a:cubicBezTo>
                  <a:pt x="2241782" y="4255283"/>
                  <a:pt x="2287972" y="4209587"/>
                  <a:pt x="2303255" y="4176372"/>
                </a:cubicBezTo>
                <a:cubicBezTo>
                  <a:pt x="2307291" y="4176837"/>
                  <a:pt x="2333889" y="4144920"/>
                  <a:pt x="2383035" y="4080619"/>
                </a:cubicBezTo>
                <a:cubicBezTo>
                  <a:pt x="2385187" y="4061923"/>
                  <a:pt x="2406936" y="4029447"/>
                  <a:pt x="2448277" y="3983194"/>
                </a:cubicBezTo>
                <a:cubicBezTo>
                  <a:pt x="2449270" y="3974565"/>
                  <a:pt x="2459666" y="3955358"/>
                  <a:pt x="2479467" y="3925575"/>
                </a:cubicBezTo>
                <a:cubicBezTo>
                  <a:pt x="2506572" y="3853639"/>
                  <a:pt x="2535984" y="3797269"/>
                  <a:pt x="2567691" y="3756467"/>
                </a:cubicBezTo>
                <a:close/>
                <a:moveTo>
                  <a:pt x="963250" y="3742314"/>
                </a:moveTo>
                <a:cubicBezTo>
                  <a:pt x="960018" y="3741942"/>
                  <a:pt x="950781" y="3751080"/>
                  <a:pt x="935537" y="3769729"/>
                </a:cubicBezTo>
                <a:lnTo>
                  <a:pt x="931272" y="3766641"/>
                </a:lnTo>
                <a:lnTo>
                  <a:pt x="931260" y="3766664"/>
                </a:lnTo>
                <a:lnTo>
                  <a:pt x="932485" y="3772101"/>
                </a:lnTo>
                <a:lnTo>
                  <a:pt x="942757" y="3789483"/>
                </a:lnTo>
                <a:cubicBezTo>
                  <a:pt x="950587" y="3800470"/>
                  <a:pt x="957140" y="3807033"/>
                  <a:pt x="962415" y="3809172"/>
                </a:cubicBezTo>
                <a:lnTo>
                  <a:pt x="991180" y="3816148"/>
                </a:lnTo>
                <a:cubicBezTo>
                  <a:pt x="995699" y="3817980"/>
                  <a:pt x="999554" y="3825791"/>
                  <a:pt x="1002736" y="3839581"/>
                </a:cubicBezTo>
                <a:lnTo>
                  <a:pt x="1001104" y="3843608"/>
                </a:lnTo>
                <a:cubicBezTo>
                  <a:pt x="995077" y="3841163"/>
                  <a:pt x="991517" y="3841282"/>
                  <a:pt x="990428" y="3843967"/>
                </a:cubicBezTo>
                <a:lnTo>
                  <a:pt x="986791" y="3865927"/>
                </a:lnTo>
                <a:cubicBezTo>
                  <a:pt x="992817" y="3868371"/>
                  <a:pt x="997466" y="3865567"/>
                  <a:pt x="1000730" y="3857518"/>
                </a:cubicBezTo>
                <a:lnTo>
                  <a:pt x="1009772" y="3861184"/>
                </a:lnTo>
                <a:cubicBezTo>
                  <a:pt x="1018815" y="3864851"/>
                  <a:pt x="1029242" y="3873764"/>
                  <a:pt x="1041050" y="3887929"/>
                </a:cubicBezTo>
                <a:lnTo>
                  <a:pt x="1053976" y="3890097"/>
                </a:lnTo>
                <a:lnTo>
                  <a:pt x="1061825" y="3867335"/>
                </a:lnTo>
                <a:lnTo>
                  <a:pt x="1056641" y="3846494"/>
                </a:lnTo>
                <a:lnTo>
                  <a:pt x="1021572" y="3819098"/>
                </a:lnTo>
                <a:lnTo>
                  <a:pt x="1010898" y="3819455"/>
                </a:lnTo>
                <a:cubicBezTo>
                  <a:pt x="975538" y="3802776"/>
                  <a:pt x="959630" y="3790073"/>
                  <a:pt x="963167" y="3781353"/>
                </a:cubicBezTo>
                <a:lnTo>
                  <a:pt x="970950" y="3775136"/>
                </a:lnTo>
                <a:lnTo>
                  <a:pt x="971405" y="3768520"/>
                </a:lnTo>
                <a:lnTo>
                  <a:pt x="966065" y="3776522"/>
                </a:lnTo>
                <a:cubicBezTo>
                  <a:pt x="961365" y="3781810"/>
                  <a:pt x="957153" y="3784606"/>
                  <a:pt x="953435" y="3784906"/>
                </a:cubicBezTo>
                <a:lnTo>
                  <a:pt x="948590" y="3784348"/>
                </a:lnTo>
                <a:cubicBezTo>
                  <a:pt x="942124" y="3783605"/>
                  <a:pt x="939223" y="3780355"/>
                  <a:pt x="939885" y="3774599"/>
                </a:cubicBezTo>
                <a:cubicBezTo>
                  <a:pt x="944734" y="3775157"/>
                  <a:pt x="951858" y="3770150"/>
                  <a:pt x="961264" y="3759573"/>
                </a:cubicBezTo>
                <a:close/>
                <a:moveTo>
                  <a:pt x="790591" y="3739497"/>
                </a:moveTo>
                <a:lnTo>
                  <a:pt x="795114" y="3741332"/>
                </a:lnTo>
                <a:cubicBezTo>
                  <a:pt x="800871" y="3744443"/>
                  <a:pt x="802798" y="3748350"/>
                  <a:pt x="800892" y="3753047"/>
                </a:cubicBezTo>
                <a:lnTo>
                  <a:pt x="796369" y="3751214"/>
                </a:lnTo>
                <a:cubicBezTo>
                  <a:pt x="790342" y="3748770"/>
                  <a:pt x="788415" y="3744863"/>
                  <a:pt x="790591" y="3739497"/>
                </a:cubicBezTo>
                <a:close/>
                <a:moveTo>
                  <a:pt x="922527" y="3738398"/>
                </a:moveTo>
                <a:lnTo>
                  <a:pt x="917069" y="3739225"/>
                </a:lnTo>
                <a:lnTo>
                  <a:pt x="915435" y="3743251"/>
                </a:lnTo>
                <a:lnTo>
                  <a:pt x="921591" y="3753667"/>
                </a:lnTo>
                <a:lnTo>
                  <a:pt x="922056" y="3752161"/>
                </a:lnTo>
                <a:lnTo>
                  <a:pt x="919125" y="3741605"/>
                </a:lnTo>
                <a:close/>
                <a:moveTo>
                  <a:pt x="265044" y="3720634"/>
                </a:moveTo>
                <a:cubicBezTo>
                  <a:pt x="287312" y="3726604"/>
                  <a:pt x="298064" y="3732953"/>
                  <a:pt x="297290" y="3739674"/>
                </a:cubicBezTo>
                <a:lnTo>
                  <a:pt x="288722" y="3764234"/>
                </a:lnTo>
                <a:cubicBezTo>
                  <a:pt x="268895" y="3761952"/>
                  <a:pt x="258148" y="3755604"/>
                  <a:pt x="256475" y="3745193"/>
                </a:cubicBezTo>
                <a:close/>
                <a:moveTo>
                  <a:pt x="3216598" y="3708734"/>
                </a:moveTo>
                <a:cubicBezTo>
                  <a:pt x="3210050" y="3708709"/>
                  <a:pt x="3206490" y="3711216"/>
                  <a:pt x="3205910" y="3716247"/>
                </a:cubicBezTo>
                <a:lnTo>
                  <a:pt x="3215108" y="3721680"/>
                </a:lnTo>
                <a:lnTo>
                  <a:pt x="3220950" y="3713609"/>
                </a:lnTo>
                <a:lnTo>
                  <a:pt x="3221447" y="3709292"/>
                </a:lnTo>
                <a:close/>
                <a:moveTo>
                  <a:pt x="203894" y="3703378"/>
                </a:moveTo>
                <a:cubicBezTo>
                  <a:pt x="209560" y="3704031"/>
                  <a:pt x="216337" y="3711620"/>
                  <a:pt x="224233" y="3726154"/>
                </a:cubicBezTo>
                <a:lnTo>
                  <a:pt x="223072" y="3736243"/>
                </a:lnTo>
                <a:cubicBezTo>
                  <a:pt x="200411" y="3733635"/>
                  <a:pt x="188117" y="3740733"/>
                  <a:pt x="186182" y="3757543"/>
                </a:cubicBezTo>
                <a:lnTo>
                  <a:pt x="174854" y="3756239"/>
                </a:lnTo>
                <a:cubicBezTo>
                  <a:pt x="167299" y="3755369"/>
                  <a:pt x="163914" y="3751572"/>
                  <a:pt x="164688" y="3744846"/>
                </a:cubicBezTo>
                <a:cubicBezTo>
                  <a:pt x="190052" y="3723923"/>
                  <a:pt x="203120" y="3710099"/>
                  <a:pt x="203894" y="3703378"/>
                </a:cubicBezTo>
                <a:close/>
                <a:moveTo>
                  <a:pt x="933390" y="3698973"/>
                </a:moveTo>
                <a:cubicBezTo>
                  <a:pt x="928867" y="3697139"/>
                  <a:pt x="920661" y="3700059"/>
                  <a:pt x="908773" y="3707737"/>
                </a:cubicBezTo>
                <a:cubicBezTo>
                  <a:pt x="907821" y="3710086"/>
                  <a:pt x="909574" y="3713336"/>
                  <a:pt x="914033" y="3717487"/>
                </a:cubicBezTo>
                <a:lnTo>
                  <a:pt x="929418" y="3728340"/>
                </a:lnTo>
                <a:lnTo>
                  <a:pt x="930242" y="3725671"/>
                </a:lnTo>
                <a:lnTo>
                  <a:pt x="935183" y="3724120"/>
                </a:lnTo>
                <a:lnTo>
                  <a:pt x="932300" y="3712516"/>
                </a:lnTo>
                <a:lnTo>
                  <a:pt x="935001" y="3700715"/>
                </a:lnTo>
                <a:close/>
                <a:moveTo>
                  <a:pt x="986010" y="3682686"/>
                </a:moveTo>
                <a:lnTo>
                  <a:pt x="984747" y="3683575"/>
                </a:lnTo>
                <a:lnTo>
                  <a:pt x="986611" y="3710024"/>
                </a:lnTo>
                <a:lnTo>
                  <a:pt x="980744" y="3718133"/>
                </a:lnTo>
                <a:lnTo>
                  <a:pt x="984415" y="3720835"/>
                </a:lnTo>
                <a:cubicBezTo>
                  <a:pt x="989084" y="3726634"/>
                  <a:pt x="992506" y="3733881"/>
                  <a:pt x="994688" y="3742575"/>
                </a:cubicBezTo>
                <a:cubicBezTo>
                  <a:pt x="1012773" y="3749909"/>
                  <a:pt x="1026509" y="3767978"/>
                  <a:pt x="1035889" y="3796780"/>
                </a:cubicBezTo>
                <a:lnTo>
                  <a:pt x="1049455" y="3802281"/>
                </a:lnTo>
                <a:cubicBezTo>
                  <a:pt x="1050543" y="3799599"/>
                  <a:pt x="1053242" y="3798349"/>
                  <a:pt x="1057554" y="3798536"/>
                </a:cubicBezTo>
                <a:lnTo>
                  <a:pt x="1060502" y="3799342"/>
                </a:lnTo>
                <a:lnTo>
                  <a:pt x="1070765" y="3789663"/>
                </a:lnTo>
                <a:cubicBezTo>
                  <a:pt x="1062188" y="3778839"/>
                  <a:pt x="1055888" y="3769552"/>
                  <a:pt x="1051869" y="3761804"/>
                </a:cubicBezTo>
                <a:lnTo>
                  <a:pt x="1050158" y="3755698"/>
                </a:lnTo>
                <a:lnTo>
                  <a:pt x="1027088" y="3727595"/>
                </a:lnTo>
                <a:lnTo>
                  <a:pt x="1013331" y="3711478"/>
                </a:lnTo>
                <a:lnTo>
                  <a:pt x="1009855" y="3721443"/>
                </a:lnTo>
                <a:lnTo>
                  <a:pt x="1008861" y="3730073"/>
                </a:lnTo>
                <a:cubicBezTo>
                  <a:pt x="1008530" y="3732950"/>
                  <a:pt x="1009981" y="3734575"/>
                  <a:pt x="1013213" y="3734947"/>
                </a:cubicBezTo>
                <a:cubicBezTo>
                  <a:pt x="1009319" y="3740326"/>
                  <a:pt x="1007205" y="3744458"/>
                  <a:pt x="1006874" y="3747335"/>
                </a:cubicBezTo>
                <a:cubicBezTo>
                  <a:pt x="1002029" y="3746777"/>
                  <a:pt x="997843" y="3740464"/>
                  <a:pt x="994318" y="3728399"/>
                </a:cubicBezTo>
                <a:lnTo>
                  <a:pt x="1005916" y="3702791"/>
                </a:lnTo>
                <a:lnTo>
                  <a:pt x="994961" y="3689957"/>
                </a:lnTo>
                <a:close/>
                <a:moveTo>
                  <a:pt x="787030" y="3673420"/>
                </a:moveTo>
                <a:cubicBezTo>
                  <a:pt x="756239" y="3674986"/>
                  <a:pt x="740359" y="3679969"/>
                  <a:pt x="739392" y="3688376"/>
                </a:cubicBezTo>
                <a:lnTo>
                  <a:pt x="737070" y="3708544"/>
                </a:lnTo>
                <a:lnTo>
                  <a:pt x="739830" y="3734408"/>
                </a:lnTo>
                <a:lnTo>
                  <a:pt x="729839" y="3738351"/>
                </a:lnTo>
                <a:lnTo>
                  <a:pt x="733164" y="3743159"/>
                </a:lnTo>
                <a:cubicBezTo>
                  <a:pt x="735781" y="3749688"/>
                  <a:pt x="738388" y="3758948"/>
                  <a:pt x="740987" y="3770938"/>
                </a:cubicBezTo>
                <a:lnTo>
                  <a:pt x="737721" y="3778991"/>
                </a:lnTo>
                <a:lnTo>
                  <a:pt x="724155" y="3773490"/>
                </a:lnTo>
                <a:cubicBezTo>
                  <a:pt x="717017" y="3765126"/>
                  <a:pt x="712411" y="3757008"/>
                  <a:pt x="710336" y="3749137"/>
                </a:cubicBezTo>
                <a:lnTo>
                  <a:pt x="710527" y="3745976"/>
                </a:lnTo>
                <a:lnTo>
                  <a:pt x="709767" y="3746275"/>
                </a:lnTo>
                <a:lnTo>
                  <a:pt x="708026" y="3761403"/>
                </a:lnTo>
                <a:cubicBezTo>
                  <a:pt x="702995" y="3805107"/>
                  <a:pt x="708035" y="3827826"/>
                  <a:pt x="723141" y="3829564"/>
                </a:cubicBezTo>
                <a:cubicBezTo>
                  <a:pt x="731078" y="3827071"/>
                  <a:pt x="736938" y="3826041"/>
                  <a:pt x="740716" y="3826476"/>
                </a:cubicBezTo>
                <a:cubicBezTo>
                  <a:pt x="739942" y="3833202"/>
                  <a:pt x="766329" y="3853266"/>
                  <a:pt x="819877" y="3886680"/>
                </a:cubicBezTo>
                <a:cubicBezTo>
                  <a:pt x="821361" y="3965192"/>
                  <a:pt x="832017" y="4005589"/>
                  <a:pt x="851844" y="4007872"/>
                </a:cubicBezTo>
                <a:cubicBezTo>
                  <a:pt x="867894" y="4042932"/>
                  <a:pt x="922944" y="4079920"/>
                  <a:pt x="1016990" y="4118846"/>
                </a:cubicBezTo>
                <a:lnTo>
                  <a:pt x="1016409" y="4123891"/>
                </a:lnTo>
                <a:lnTo>
                  <a:pt x="1050397" y="4127803"/>
                </a:lnTo>
                <a:cubicBezTo>
                  <a:pt x="1055057" y="4133021"/>
                  <a:pt x="1064226" y="4138547"/>
                  <a:pt x="1077903" y="4144379"/>
                </a:cubicBezTo>
                <a:lnTo>
                  <a:pt x="1131017" y="4162307"/>
                </a:lnTo>
                <a:lnTo>
                  <a:pt x="1131337" y="4159533"/>
                </a:lnTo>
                <a:lnTo>
                  <a:pt x="1136182" y="4160091"/>
                </a:lnTo>
                <a:lnTo>
                  <a:pt x="1135366" y="4167174"/>
                </a:lnTo>
                <a:lnTo>
                  <a:pt x="1136130" y="4168325"/>
                </a:lnTo>
                <a:cubicBezTo>
                  <a:pt x="1138769" y="4170332"/>
                  <a:pt x="1142824" y="4172501"/>
                  <a:pt x="1148294" y="4174834"/>
                </a:cubicBezTo>
                <a:cubicBezTo>
                  <a:pt x="1167176" y="4177007"/>
                  <a:pt x="1183782" y="4178173"/>
                  <a:pt x="1198112" y="4178333"/>
                </a:cubicBezTo>
                <a:lnTo>
                  <a:pt x="1213899" y="4177223"/>
                </a:lnTo>
                <a:lnTo>
                  <a:pt x="1213243" y="4173334"/>
                </a:lnTo>
                <a:cubicBezTo>
                  <a:pt x="1219495" y="4161666"/>
                  <a:pt x="1239258" y="4146449"/>
                  <a:pt x="1272525" y="4127688"/>
                </a:cubicBezTo>
                <a:lnTo>
                  <a:pt x="1274015" y="4114742"/>
                </a:lnTo>
                <a:lnTo>
                  <a:pt x="1264317" y="4113626"/>
                </a:lnTo>
                <a:lnTo>
                  <a:pt x="1263323" y="4122259"/>
                </a:lnTo>
                <a:cubicBezTo>
                  <a:pt x="1256862" y="4121515"/>
                  <a:pt x="1253961" y="4118266"/>
                  <a:pt x="1254623" y="4112510"/>
                </a:cubicBezTo>
                <a:lnTo>
                  <a:pt x="1257106" y="4090934"/>
                </a:lnTo>
                <a:lnTo>
                  <a:pt x="1268097" y="4079313"/>
                </a:lnTo>
                <a:lnTo>
                  <a:pt x="1244791" y="4073661"/>
                </a:lnTo>
                <a:lnTo>
                  <a:pt x="1238654" y="4068484"/>
                </a:lnTo>
                <a:lnTo>
                  <a:pt x="1238191" y="4071272"/>
                </a:lnTo>
                <a:cubicBezTo>
                  <a:pt x="1232181" y="4096812"/>
                  <a:pt x="1223115" y="4108883"/>
                  <a:pt x="1211000" y="4107489"/>
                </a:cubicBezTo>
                <a:lnTo>
                  <a:pt x="1206150" y="4106931"/>
                </a:lnTo>
                <a:lnTo>
                  <a:pt x="1187756" y="4096070"/>
                </a:lnTo>
                <a:cubicBezTo>
                  <a:pt x="1187094" y="4101825"/>
                  <a:pt x="1183531" y="4104327"/>
                  <a:pt x="1177065" y="4103583"/>
                </a:cubicBezTo>
                <a:lnTo>
                  <a:pt x="1172221" y="4103025"/>
                </a:lnTo>
                <a:lnTo>
                  <a:pt x="1173213" y="4094396"/>
                </a:lnTo>
                <a:lnTo>
                  <a:pt x="1173810" y="4093573"/>
                </a:lnTo>
                <a:lnTo>
                  <a:pt x="1159531" y="4092404"/>
                </a:lnTo>
                <a:cubicBezTo>
                  <a:pt x="1151661" y="4092336"/>
                  <a:pt x="1147385" y="4093141"/>
                  <a:pt x="1146704" y="4094819"/>
                </a:cubicBezTo>
                <a:cubicBezTo>
                  <a:pt x="1141762" y="4089689"/>
                  <a:pt x="1137787" y="4086514"/>
                  <a:pt x="1134771" y="4085292"/>
                </a:cubicBezTo>
                <a:lnTo>
                  <a:pt x="1134864" y="4085062"/>
                </a:lnTo>
                <a:lnTo>
                  <a:pt x="1119891" y="4088259"/>
                </a:lnTo>
                <a:lnTo>
                  <a:pt x="1117531" y="4066126"/>
                </a:lnTo>
                <a:cubicBezTo>
                  <a:pt x="1119849" y="4045990"/>
                  <a:pt x="1125102" y="4014531"/>
                  <a:pt x="1133301" y="3971753"/>
                </a:cubicBezTo>
                <a:lnTo>
                  <a:pt x="1123608" y="3970637"/>
                </a:lnTo>
                <a:lnTo>
                  <a:pt x="1125974" y="3992771"/>
                </a:lnTo>
                <a:lnTo>
                  <a:pt x="1098257" y="4020186"/>
                </a:lnTo>
                <a:lnTo>
                  <a:pt x="1102112" y="4029373"/>
                </a:lnTo>
                <a:lnTo>
                  <a:pt x="1100622" y="4042318"/>
                </a:lnTo>
                <a:lnTo>
                  <a:pt x="1093288" y="4041474"/>
                </a:lnTo>
                <a:lnTo>
                  <a:pt x="1093192" y="4044996"/>
                </a:lnTo>
                <a:lnTo>
                  <a:pt x="1075190" y="4049912"/>
                </a:lnTo>
                <a:lnTo>
                  <a:pt x="1074399" y="4056792"/>
                </a:lnTo>
                <a:lnTo>
                  <a:pt x="1069549" y="4056234"/>
                </a:lnTo>
                <a:lnTo>
                  <a:pt x="1065657" y="4050362"/>
                </a:lnTo>
                <a:lnTo>
                  <a:pt x="1059535" y="4050098"/>
                </a:lnTo>
                <a:lnTo>
                  <a:pt x="1044710" y="4034713"/>
                </a:lnTo>
                <a:cubicBezTo>
                  <a:pt x="1043622" y="4037396"/>
                  <a:pt x="1040273" y="4039162"/>
                  <a:pt x="1034664" y="4040011"/>
                </a:cubicBezTo>
                <a:lnTo>
                  <a:pt x="1028107" y="4039957"/>
                </a:lnTo>
                <a:lnTo>
                  <a:pt x="1026920" y="4042579"/>
                </a:lnTo>
                <a:lnTo>
                  <a:pt x="1017226" y="4041464"/>
                </a:lnTo>
                <a:lnTo>
                  <a:pt x="1018040" y="4039871"/>
                </a:lnTo>
                <a:lnTo>
                  <a:pt x="1011054" y="4039812"/>
                </a:lnTo>
                <a:cubicBezTo>
                  <a:pt x="1007892" y="4034623"/>
                  <a:pt x="993905" y="4025830"/>
                  <a:pt x="969097" y="4013426"/>
                </a:cubicBezTo>
                <a:cubicBezTo>
                  <a:pt x="968010" y="4016107"/>
                  <a:pt x="965958" y="4016838"/>
                  <a:pt x="962947" y="4015617"/>
                </a:cubicBezTo>
                <a:cubicBezTo>
                  <a:pt x="965667" y="4008909"/>
                  <a:pt x="961269" y="4002436"/>
                  <a:pt x="949753" y="3996209"/>
                </a:cubicBezTo>
                <a:lnTo>
                  <a:pt x="939079" y="3996565"/>
                </a:lnTo>
                <a:cubicBezTo>
                  <a:pt x="914963" y="3986786"/>
                  <a:pt x="908347" y="3968477"/>
                  <a:pt x="919227" y="3941644"/>
                </a:cubicBezTo>
                <a:cubicBezTo>
                  <a:pt x="923853" y="3930239"/>
                  <a:pt x="898061" y="3907282"/>
                  <a:pt x="841852" y="3872771"/>
                </a:cubicBezTo>
                <a:lnTo>
                  <a:pt x="814724" y="3861771"/>
                </a:lnTo>
                <a:cubicBezTo>
                  <a:pt x="809364" y="3853348"/>
                  <a:pt x="805270" y="3845047"/>
                  <a:pt x="802443" y="3836870"/>
                </a:cubicBezTo>
                <a:lnTo>
                  <a:pt x="798973" y="3818975"/>
                </a:lnTo>
                <a:lnTo>
                  <a:pt x="798520" y="3822912"/>
                </a:lnTo>
                <a:lnTo>
                  <a:pt x="792853" y="3822260"/>
                </a:lnTo>
                <a:lnTo>
                  <a:pt x="794014" y="3812176"/>
                </a:lnTo>
                <a:lnTo>
                  <a:pt x="797642" y="3812593"/>
                </a:lnTo>
                <a:lnTo>
                  <a:pt x="787931" y="3802865"/>
                </a:lnTo>
                <a:cubicBezTo>
                  <a:pt x="785523" y="3797982"/>
                  <a:pt x="783983" y="3791499"/>
                  <a:pt x="783311" y="3783415"/>
                </a:cubicBezTo>
                <a:lnTo>
                  <a:pt x="787834" y="3785250"/>
                </a:lnTo>
                <a:cubicBezTo>
                  <a:pt x="821581" y="3814554"/>
                  <a:pt x="839960" y="3829822"/>
                  <a:pt x="842975" y="3831045"/>
                </a:cubicBezTo>
                <a:cubicBezTo>
                  <a:pt x="849006" y="3833491"/>
                  <a:pt x="853110" y="3832029"/>
                  <a:pt x="855286" y="3826664"/>
                </a:cubicBezTo>
                <a:lnTo>
                  <a:pt x="856918" y="3822637"/>
                </a:lnTo>
                <a:cubicBezTo>
                  <a:pt x="847872" y="3818969"/>
                  <a:pt x="844441" y="3814452"/>
                  <a:pt x="846617" y="3809086"/>
                </a:cubicBezTo>
                <a:lnTo>
                  <a:pt x="848249" y="3805060"/>
                </a:lnTo>
                <a:cubicBezTo>
                  <a:pt x="858800" y="3809338"/>
                  <a:pt x="869599" y="3804344"/>
                  <a:pt x="880652" y="3790075"/>
                </a:cubicBezTo>
                <a:lnTo>
                  <a:pt x="882283" y="3786052"/>
                </a:lnTo>
                <a:lnTo>
                  <a:pt x="901794" y="3793963"/>
                </a:lnTo>
                <a:lnTo>
                  <a:pt x="896112" y="3772835"/>
                </a:lnTo>
                <a:lnTo>
                  <a:pt x="903069" y="3769720"/>
                </a:lnTo>
                <a:lnTo>
                  <a:pt x="893709" y="3757876"/>
                </a:lnTo>
                <a:lnTo>
                  <a:pt x="893232" y="3757175"/>
                </a:lnTo>
                <a:lnTo>
                  <a:pt x="886525" y="3756403"/>
                </a:lnTo>
                <a:lnTo>
                  <a:pt x="887421" y="3748622"/>
                </a:lnTo>
                <a:lnTo>
                  <a:pt x="880519" y="3738466"/>
                </a:lnTo>
                <a:cubicBezTo>
                  <a:pt x="876332" y="3733642"/>
                  <a:pt x="872355" y="3730467"/>
                  <a:pt x="868588" y="3728939"/>
                </a:cubicBezTo>
                <a:cubicBezTo>
                  <a:pt x="856077" y="3707853"/>
                  <a:pt x="847068" y="3691114"/>
                  <a:pt x="841560" y="3678725"/>
                </a:cubicBezTo>
                <a:lnTo>
                  <a:pt x="841243" y="3677454"/>
                </a:lnTo>
                <a:lnTo>
                  <a:pt x="812449" y="3701891"/>
                </a:lnTo>
                <a:lnTo>
                  <a:pt x="806783" y="3701239"/>
                </a:lnTo>
                <a:cubicBezTo>
                  <a:pt x="803006" y="3700804"/>
                  <a:pt x="796423" y="3691533"/>
                  <a:pt x="787030" y="3673420"/>
                </a:cubicBezTo>
                <a:close/>
                <a:moveTo>
                  <a:pt x="725300" y="3661208"/>
                </a:moveTo>
                <a:cubicBezTo>
                  <a:pt x="713971" y="3659904"/>
                  <a:pt x="706178" y="3677738"/>
                  <a:pt x="701922" y="3714716"/>
                </a:cubicBezTo>
                <a:lnTo>
                  <a:pt x="699600" y="3734888"/>
                </a:lnTo>
                <a:lnTo>
                  <a:pt x="710927" y="3736192"/>
                </a:lnTo>
                <a:lnTo>
                  <a:pt x="711167" y="3735338"/>
                </a:lnTo>
                <a:lnTo>
                  <a:pt x="711714" y="3726259"/>
                </a:lnTo>
                <a:lnTo>
                  <a:pt x="713512" y="3726988"/>
                </a:lnTo>
                <a:lnTo>
                  <a:pt x="720657" y="3701548"/>
                </a:lnTo>
                <a:close/>
                <a:moveTo>
                  <a:pt x="467502" y="3657081"/>
                </a:moveTo>
                <a:lnTo>
                  <a:pt x="465760" y="3672209"/>
                </a:lnTo>
                <a:lnTo>
                  <a:pt x="477088" y="3673513"/>
                </a:lnTo>
                <a:lnTo>
                  <a:pt x="478829" y="3658385"/>
                </a:lnTo>
                <a:close/>
                <a:moveTo>
                  <a:pt x="2627846" y="3656122"/>
                </a:moveTo>
                <a:lnTo>
                  <a:pt x="2616214" y="3656925"/>
                </a:lnTo>
                <a:lnTo>
                  <a:pt x="2595691" y="3667012"/>
                </a:lnTo>
                <a:cubicBezTo>
                  <a:pt x="2586878" y="3677066"/>
                  <a:pt x="2581945" y="3686716"/>
                  <a:pt x="2580881" y="3695959"/>
                </a:cubicBezTo>
                <a:cubicBezTo>
                  <a:pt x="2583880" y="3703119"/>
                  <a:pt x="2585188" y="3708380"/>
                  <a:pt x="2584801" y="3711739"/>
                </a:cubicBezTo>
                <a:cubicBezTo>
                  <a:pt x="2571755" y="3717052"/>
                  <a:pt x="2560040" y="3719111"/>
                  <a:pt x="2549657" y="3717916"/>
                </a:cubicBezTo>
                <a:cubicBezTo>
                  <a:pt x="2550818" y="3707827"/>
                  <a:pt x="2549509" y="3702570"/>
                  <a:pt x="2545732" y="3702136"/>
                </a:cubicBezTo>
                <a:lnTo>
                  <a:pt x="2533824" y="3705871"/>
                </a:lnTo>
                <a:lnTo>
                  <a:pt x="2516830" y="3703915"/>
                </a:lnTo>
                <a:cubicBezTo>
                  <a:pt x="2512374" y="3709366"/>
                  <a:pt x="2509717" y="3715870"/>
                  <a:pt x="2508847" y="3723436"/>
                </a:cubicBezTo>
                <a:lnTo>
                  <a:pt x="2504784" y="3758732"/>
                </a:lnTo>
                <a:lnTo>
                  <a:pt x="2510446" y="3759383"/>
                </a:lnTo>
                <a:cubicBezTo>
                  <a:pt x="2521773" y="3760687"/>
                  <a:pt x="2528213" y="3754614"/>
                  <a:pt x="2529761" y="3741172"/>
                </a:cubicBezTo>
                <a:lnTo>
                  <a:pt x="2541089" y="3742476"/>
                </a:lnTo>
                <a:lnTo>
                  <a:pt x="2539928" y="3752560"/>
                </a:lnTo>
                <a:lnTo>
                  <a:pt x="2551255" y="3753863"/>
                </a:lnTo>
                <a:cubicBezTo>
                  <a:pt x="2556024" y="3737380"/>
                  <a:pt x="2562657" y="3729630"/>
                  <a:pt x="2571152" y="3730608"/>
                </a:cubicBezTo>
                <a:lnTo>
                  <a:pt x="2579641" y="3740116"/>
                </a:lnTo>
                <a:lnTo>
                  <a:pt x="2600483" y="3711600"/>
                </a:lnTo>
                <a:close/>
                <a:moveTo>
                  <a:pt x="395024" y="3638522"/>
                </a:moveTo>
                <a:cubicBezTo>
                  <a:pt x="383503" y="3638894"/>
                  <a:pt x="376289" y="3651689"/>
                  <a:pt x="373387" y="3676901"/>
                </a:cubicBezTo>
                <a:lnTo>
                  <a:pt x="374991" y="3712854"/>
                </a:lnTo>
                <a:lnTo>
                  <a:pt x="386319" y="3714158"/>
                </a:lnTo>
                <a:lnTo>
                  <a:pt x="392123" y="3663735"/>
                </a:lnTo>
                <a:lnTo>
                  <a:pt x="400685" y="3639174"/>
                </a:lnTo>
                <a:close/>
                <a:moveTo>
                  <a:pt x="878997" y="3625357"/>
                </a:moveTo>
                <a:lnTo>
                  <a:pt x="883516" y="3627189"/>
                </a:lnTo>
                <a:cubicBezTo>
                  <a:pt x="887286" y="3628719"/>
                  <a:pt x="892104" y="3638483"/>
                  <a:pt x="897967" y="3656485"/>
                </a:cubicBezTo>
                <a:lnTo>
                  <a:pt x="894703" y="3664535"/>
                </a:lnTo>
                <a:lnTo>
                  <a:pt x="890180" y="3662700"/>
                </a:lnTo>
                <a:cubicBezTo>
                  <a:pt x="885656" y="3660866"/>
                  <a:pt x="881930" y="3648419"/>
                  <a:pt x="878997" y="3625357"/>
                </a:cubicBezTo>
                <a:close/>
                <a:moveTo>
                  <a:pt x="3275501" y="3623696"/>
                </a:moveTo>
                <a:cubicBezTo>
                  <a:pt x="3247578" y="3638702"/>
                  <a:pt x="3232665" y="3654473"/>
                  <a:pt x="3230762" y="3671012"/>
                </a:cubicBezTo>
                <a:lnTo>
                  <a:pt x="3227782" y="3696904"/>
                </a:lnTo>
                <a:lnTo>
                  <a:pt x="3232631" y="3697462"/>
                </a:lnTo>
                <a:cubicBezTo>
                  <a:pt x="3269166" y="3664502"/>
                  <a:pt x="3288305" y="3640474"/>
                  <a:pt x="3290044" y="3625370"/>
                </a:cubicBezTo>
                <a:close/>
                <a:moveTo>
                  <a:pt x="3231877" y="3618675"/>
                </a:moveTo>
                <a:cubicBezTo>
                  <a:pt x="3225329" y="3618650"/>
                  <a:pt x="3221765" y="3621156"/>
                  <a:pt x="3221186" y="3626187"/>
                </a:cubicBezTo>
                <a:lnTo>
                  <a:pt x="3220689" y="3630505"/>
                </a:lnTo>
                <a:cubicBezTo>
                  <a:pt x="3227154" y="3631248"/>
                  <a:pt x="3230718" y="3628743"/>
                  <a:pt x="3231380" y="3622991"/>
                </a:cubicBezTo>
                <a:close/>
                <a:moveTo>
                  <a:pt x="951961" y="3575265"/>
                </a:moveTo>
                <a:lnTo>
                  <a:pt x="947065" y="3587342"/>
                </a:lnTo>
                <a:lnTo>
                  <a:pt x="956107" y="3591008"/>
                </a:lnTo>
                <a:lnTo>
                  <a:pt x="957740" y="3586982"/>
                </a:lnTo>
                <a:cubicBezTo>
                  <a:pt x="959915" y="3581616"/>
                  <a:pt x="957988" y="3577709"/>
                  <a:pt x="951961" y="3575265"/>
                </a:cubicBezTo>
                <a:close/>
                <a:moveTo>
                  <a:pt x="2655675" y="3567746"/>
                </a:moveTo>
                <a:cubicBezTo>
                  <a:pt x="2650754" y="3571221"/>
                  <a:pt x="2647074" y="3575976"/>
                  <a:pt x="2644626" y="3582016"/>
                </a:cubicBezTo>
                <a:lnTo>
                  <a:pt x="2633200" y="3610191"/>
                </a:lnTo>
                <a:lnTo>
                  <a:pt x="2637719" y="3612024"/>
                </a:lnTo>
                <a:lnTo>
                  <a:pt x="2643788" y="3612075"/>
                </a:lnTo>
                <a:lnTo>
                  <a:pt x="2656540" y="3587155"/>
                </a:lnTo>
                <a:cubicBezTo>
                  <a:pt x="2660835" y="3587225"/>
                  <a:pt x="2665826" y="3583331"/>
                  <a:pt x="2671514" y="3575469"/>
                </a:cubicBezTo>
                <a:lnTo>
                  <a:pt x="2672778" y="3573129"/>
                </a:lnTo>
                <a:lnTo>
                  <a:pt x="2669241" y="3573247"/>
                </a:lnTo>
                <a:close/>
                <a:moveTo>
                  <a:pt x="1759424" y="3567247"/>
                </a:moveTo>
                <a:cubicBezTo>
                  <a:pt x="1758885" y="3571922"/>
                  <a:pt x="1755613" y="3579015"/>
                  <a:pt x="1749607" y="3588524"/>
                </a:cubicBezTo>
                <a:lnTo>
                  <a:pt x="1724301" y="3623058"/>
                </a:lnTo>
                <a:lnTo>
                  <a:pt x="1746049" y="3623074"/>
                </a:lnTo>
                <a:lnTo>
                  <a:pt x="1748988" y="3621096"/>
                </a:lnTo>
                <a:lnTo>
                  <a:pt x="1763274" y="3576435"/>
                </a:lnTo>
                <a:lnTo>
                  <a:pt x="1764268" y="3567805"/>
                </a:lnTo>
                <a:close/>
                <a:moveTo>
                  <a:pt x="1043761" y="3560931"/>
                </a:moveTo>
                <a:lnTo>
                  <a:pt x="1046783" y="3562157"/>
                </a:lnTo>
                <a:lnTo>
                  <a:pt x="1046764" y="3561880"/>
                </a:lnTo>
                <a:close/>
                <a:moveTo>
                  <a:pt x="3238830" y="3558265"/>
                </a:moveTo>
                <a:cubicBezTo>
                  <a:pt x="3232282" y="3558241"/>
                  <a:pt x="3228718" y="3560743"/>
                  <a:pt x="3228139" y="3565778"/>
                </a:cubicBezTo>
                <a:lnTo>
                  <a:pt x="3227145" y="3574408"/>
                </a:lnTo>
                <a:cubicBezTo>
                  <a:pt x="3233611" y="3575152"/>
                  <a:pt x="3237175" y="3572647"/>
                  <a:pt x="3237837" y="3566896"/>
                </a:cubicBezTo>
                <a:close/>
                <a:moveTo>
                  <a:pt x="485932" y="3546796"/>
                </a:moveTo>
                <a:lnTo>
                  <a:pt x="485351" y="3551841"/>
                </a:lnTo>
                <a:lnTo>
                  <a:pt x="488695" y="3572665"/>
                </a:lnTo>
                <a:cubicBezTo>
                  <a:pt x="481044" y="3572632"/>
                  <a:pt x="476885" y="3575560"/>
                  <a:pt x="476207" y="3581446"/>
                </a:cubicBezTo>
                <a:lnTo>
                  <a:pt x="470404" y="3631870"/>
                </a:lnTo>
                <a:lnTo>
                  <a:pt x="476064" y="3632521"/>
                </a:lnTo>
                <a:cubicBezTo>
                  <a:pt x="491865" y="3586650"/>
                  <a:pt x="505907" y="3564424"/>
                  <a:pt x="518178" y="3565836"/>
                </a:cubicBezTo>
                <a:lnTo>
                  <a:pt x="519920" y="3550708"/>
                </a:lnTo>
                <a:lnTo>
                  <a:pt x="514253" y="3550057"/>
                </a:lnTo>
                <a:lnTo>
                  <a:pt x="502345" y="3553797"/>
                </a:lnTo>
                <a:cubicBezTo>
                  <a:pt x="495182" y="3549565"/>
                  <a:pt x="489709" y="3547232"/>
                  <a:pt x="485932" y="3546796"/>
                </a:cubicBezTo>
                <a:close/>
                <a:moveTo>
                  <a:pt x="928471" y="3542305"/>
                </a:moveTo>
                <a:lnTo>
                  <a:pt x="925207" y="3550355"/>
                </a:lnTo>
                <a:cubicBezTo>
                  <a:pt x="931234" y="3552799"/>
                  <a:pt x="935339" y="3551337"/>
                  <a:pt x="937514" y="3545971"/>
                </a:cubicBezTo>
                <a:close/>
                <a:moveTo>
                  <a:pt x="1095052" y="3539526"/>
                </a:moveTo>
                <a:lnTo>
                  <a:pt x="1095275" y="3543203"/>
                </a:lnTo>
                <a:lnTo>
                  <a:pt x="1097132" y="3541163"/>
                </a:lnTo>
                <a:close/>
                <a:moveTo>
                  <a:pt x="1122873" y="3498363"/>
                </a:moveTo>
                <a:lnTo>
                  <a:pt x="1124315" y="3503835"/>
                </a:lnTo>
                <a:lnTo>
                  <a:pt x="1126678" y="3504107"/>
                </a:lnTo>
                <a:lnTo>
                  <a:pt x="1124105" y="3498887"/>
                </a:lnTo>
                <a:close/>
                <a:moveTo>
                  <a:pt x="1071933" y="3472556"/>
                </a:moveTo>
                <a:lnTo>
                  <a:pt x="1071458" y="3485531"/>
                </a:lnTo>
                <a:lnTo>
                  <a:pt x="1071959" y="3486092"/>
                </a:lnTo>
                <a:lnTo>
                  <a:pt x="1071411" y="3486820"/>
                </a:lnTo>
                <a:lnTo>
                  <a:pt x="1070953" y="3499309"/>
                </a:lnTo>
                <a:cubicBezTo>
                  <a:pt x="1072211" y="3509193"/>
                  <a:pt x="1075205" y="3515874"/>
                  <a:pt x="1079936" y="3519356"/>
                </a:cubicBezTo>
                <a:lnTo>
                  <a:pt x="1084058" y="3519003"/>
                </a:lnTo>
                <a:lnTo>
                  <a:pt x="1090952" y="3511714"/>
                </a:lnTo>
                <a:lnTo>
                  <a:pt x="1091395" y="3507862"/>
                </a:lnTo>
                <a:close/>
                <a:moveTo>
                  <a:pt x="1037101" y="3469179"/>
                </a:moveTo>
                <a:lnTo>
                  <a:pt x="1038477" y="3471966"/>
                </a:lnTo>
                <a:lnTo>
                  <a:pt x="1038641" y="3470537"/>
                </a:lnTo>
                <a:lnTo>
                  <a:pt x="1041168" y="3470828"/>
                </a:lnTo>
                <a:close/>
                <a:moveTo>
                  <a:pt x="1101528" y="3453117"/>
                </a:moveTo>
                <a:lnTo>
                  <a:pt x="1102788" y="3463001"/>
                </a:lnTo>
                <a:lnTo>
                  <a:pt x="1101989" y="3464973"/>
                </a:lnTo>
                <a:lnTo>
                  <a:pt x="1109286" y="3469108"/>
                </a:lnTo>
                <a:lnTo>
                  <a:pt x="1109382" y="3469040"/>
                </a:lnTo>
                <a:close/>
                <a:moveTo>
                  <a:pt x="3682396" y="3416941"/>
                </a:moveTo>
                <a:lnTo>
                  <a:pt x="3680906" y="3429887"/>
                </a:lnTo>
                <a:lnTo>
                  <a:pt x="3690604" y="3431003"/>
                </a:lnTo>
                <a:lnTo>
                  <a:pt x="3692094" y="3418058"/>
                </a:lnTo>
                <a:close/>
                <a:moveTo>
                  <a:pt x="1923045" y="3412161"/>
                </a:moveTo>
                <a:lnTo>
                  <a:pt x="1931706" y="3413158"/>
                </a:lnTo>
                <a:lnTo>
                  <a:pt x="1931262" y="3417016"/>
                </a:lnTo>
                <a:cubicBezTo>
                  <a:pt x="1925750" y="3426796"/>
                  <a:pt x="1920826" y="3431439"/>
                  <a:pt x="1916498" y="3430941"/>
                </a:cubicBezTo>
                <a:lnTo>
                  <a:pt x="1912164" y="3430442"/>
                </a:lnTo>
                <a:lnTo>
                  <a:pt x="1912608" y="3426585"/>
                </a:lnTo>
                <a:cubicBezTo>
                  <a:pt x="1919121" y="3420825"/>
                  <a:pt x="1922601" y="3416019"/>
                  <a:pt x="1923045" y="3412161"/>
                </a:cubicBezTo>
                <a:close/>
                <a:moveTo>
                  <a:pt x="3659650" y="3401205"/>
                </a:moveTo>
                <a:lnTo>
                  <a:pt x="3659153" y="3405522"/>
                </a:lnTo>
                <a:cubicBezTo>
                  <a:pt x="3659299" y="3411367"/>
                  <a:pt x="3662200" y="3414617"/>
                  <a:pt x="3667858" y="3415268"/>
                </a:cubicBezTo>
                <a:lnTo>
                  <a:pt x="3669348" y="3402322"/>
                </a:lnTo>
                <a:close/>
                <a:moveTo>
                  <a:pt x="3593776" y="3376136"/>
                </a:moveTo>
                <a:cubicBezTo>
                  <a:pt x="3579525" y="3386156"/>
                  <a:pt x="3569793" y="3399607"/>
                  <a:pt x="3564573" y="3416497"/>
                </a:cubicBezTo>
                <a:cubicBezTo>
                  <a:pt x="3558108" y="3415753"/>
                  <a:pt x="3544811" y="3431710"/>
                  <a:pt x="3524683" y="3464372"/>
                </a:cubicBezTo>
                <a:cubicBezTo>
                  <a:pt x="3521450" y="3464000"/>
                  <a:pt x="3519669" y="3465252"/>
                  <a:pt x="3519337" y="3468130"/>
                </a:cubicBezTo>
                <a:lnTo>
                  <a:pt x="3517351" y="3485388"/>
                </a:lnTo>
                <a:lnTo>
                  <a:pt x="3527044" y="3486504"/>
                </a:lnTo>
                <a:cubicBezTo>
                  <a:pt x="3565571" y="3436286"/>
                  <a:pt x="3585202" y="3407941"/>
                  <a:pt x="3585947" y="3401466"/>
                </a:cubicBezTo>
                <a:cubicBezTo>
                  <a:pt x="3593221" y="3402303"/>
                  <a:pt x="3598893" y="3395671"/>
                  <a:pt x="3602973" y="3381565"/>
                </a:cubicBezTo>
                <a:close/>
                <a:moveTo>
                  <a:pt x="901941" y="3363759"/>
                </a:moveTo>
                <a:lnTo>
                  <a:pt x="896777" y="3374389"/>
                </a:lnTo>
                <a:cubicBezTo>
                  <a:pt x="892227" y="3380677"/>
                  <a:pt x="887828" y="3383576"/>
                  <a:pt x="883578" y="3383086"/>
                </a:cubicBezTo>
                <a:lnTo>
                  <a:pt x="862486" y="3407744"/>
                </a:lnTo>
                <a:lnTo>
                  <a:pt x="866533" y="3409386"/>
                </a:lnTo>
                <a:cubicBezTo>
                  <a:pt x="871056" y="3411219"/>
                  <a:pt x="873948" y="3417077"/>
                  <a:pt x="875202" y="3426963"/>
                </a:cubicBezTo>
                <a:lnTo>
                  <a:pt x="871937" y="3435013"/>
                </a:lnTo>
                <a:lnTo>
                  <a:pt x="867418" y="3433180"/>
                </a:lnTo>
                <a:lnTo>
                  <a:pt x="856147" y="3426091"/>
                </a:lnTo>
                <a:lnTo>
                  <a:pt x="850736" y="3425468"/>
                </a:lnTo>
                <a:lnTo>
                  <a:pt x="850240" y="3422374"/>
                </a:lnTo>
                <a:lnTo>
                  <a:pt x="848198" y="3421090"/>
                </a:lnTo>
                <a:lnTo>
                  <a:pt x="835416" y="3430688"/>
                </a:lnTo>
                <a:lnTo>
                  <a:pt x="836856" y="3431683"/>
                </a:lnTo>
                <a:lnTo>
                  <a:pt x="835280" y="3445368"/>
                </a:lnTo>
                <a:lnTo>
                  <a:pt x="847130" y="3450423"/>
                </a:lnTo>
                <a:cubicBezTo>
                  <a:pt x="846549" y="3455467"/>
                  <a:pt x="838032" y="3463001"/>
                  <a:pt x="821573" y="3473027"/>
                </a:cubicBezTo>
                <a:lnTo>
                  <a:pt x="793831" y="3464724"/>
                </a:lnTo>
                <a:lnTo>
                  <a:pt x="782503" y="3463420"/>
                </a:lnTo>
                <a:cubicBezTo>
                  <a:pt x="781827" y="3469304"/>
                  <a:pt x="771415" y="3476620"/>
                  <a:pt x="751280" y="3485372"/>
                </a:cubicBezTo>
                <a:lnTo>
                  <a:pt x="750119" y="3495460"/>
                </a:lnTo>
                <a:lnTo>
                  <a:pt x="772194" y="3503107"/>
                </a:lnTo>
                <a:lnTo>
                  <a:pt x="818671" y="3498240"/>
                </a:lnTo>
                <a:lnTo>
                  <a:pt x="823177" y="3508976"/>
                </a:lnTo>
                <a:lnTo>
                  <a:pt x="812595" y="3521489"/>
                </a:lnTo>
                <a:lnTo>
                  <a:pt x="822672" y="3559749"/>
                </a:lnTo>
                <a:cubicBezTo>
                  <a:pt x="824411" y="3570610"/>
                  <a:pt x="824260" y="3578556"/>
                  <a:pt x="822219" y="3583587"/>
                </a:cubicBezTo>
                <a:lnTo>
                  <a:pt x="817700" y="3581755"/>
                </a:lnTo>
                <a:lnTo>
                  <a:pt x="796822" y="3533144"/>
                </a:lnTo>
                <a:lnTo>
                  <a:pt x="778878" y="3544751"/>
                </a:lnTo>
                <a:lnTo>
                  <a:pt x="750556" y="3541491"/>
                </a:lnTo>
                <a:cubicBezTo>
                  <a:pt x="745195" y="3534062"/>
                  <a:pt x="739875" y="3528341"/>
                  <a:pt x="734598" y="3524328"/>
                </a:cubicBezTo>
                <a:lnTo>
                  <a:pt x="731870" y="3523127"/>
                </a:lnTo>
                <a:lnTo>
                  <a:pt x="728900" y="3541057"/>
                </a:lnTo>
                <a:lnTo>
                  <a:pt x="727267" y="3545085"/>
                </a:lnTo>
                <a:lnTo>
                  <a:pt x="722743" y="3543249"/>
                </a:lnTo>
                <a:cubicBezTo>
                  <a:pt x="724376" y="3539224"/>
                  <a:pt x="723536" y="3532635"/>
                  <a:pt x="720231" y="3523480"/>
                </a:cubicBezTo>
                <a:lnTo>
                  <a:pt x="722116" y="3518831"/>
                </a:lnTo>
                <a:lnTo>
                  <a:pt x="718895" y="3517413"/>
                </a:lnTo>
                <a:cubicBezTo>
                  <a:pt x="718121" y="3524133"/>
                  <a:pt x="713956" y="3527061"/>
                  <a:pt x="706401" y="3526192"/>
                </a:cubicBezTo>
                <a:lnTo>
                  <a:pt x="689412" y="3524236"/>
                </a:lnTo>
                <a:lnTo>
                  <a:pt x="673579" y="3512197"/>
                </a:lnTo>
                <a:cubicBezTo>
                  <a:pt x="667913" y="3511544"/>
                  <a:pt x="661672" y="3515932"/>
                  <a:pt x="654844" y="3525369"/>
                </a:cubicBezTo>
                <a:lnTo>
                  <a:pt x="653683" y="3535452"/>
                </a:lnTo>
                <a:lnTo>
                  <a:pt x="659350" y="3536105"/>
                </a:lnTo>
                <a:lnTo>
                  <a:pt x="688252" y="3534320"/>
                </a:lnTo>
                <a:lnTo>
                  <a:pt x="686510" y="3549448"/>
                </a:lnTo>
                <a:lnTo>
                  <a:pt x="679683" y="3558880"/>
                </a:lnTo>
                <a:lnTo>
                  <a:pt x="690431" y="3565228"/>
                </a:lnTo>
                <a:lnTo>
                  <a:pt x="701758" y="3566531"/>
                </a:lnTo>
                <a:cubicBezTo>
                  <a:pt x="705195" y="3553303"/>
                  <a:pt x="711636" y="3547229"/>
                  <a:pt x="721075" y="3548316"/>
                </a:cubicBezTo>
                <a:lnTo>
                  <a:pt x="725579" y="3559056"/>
                </a:lnTo>
                <a:lnTo>
                  <a:pt x="714110" y="3608828"/>
                </a:lnTo>
                <a:cubicBezTo>
                  <a:pt x="718228" y="3622927"/>
                  <a:pt x="723115" y="3630300"/>
                  <a:pt x="728782" y="3630952"/>
                </a:cubicBezTo>
                <a:cubicBezTo>
                  <a:pt x="730040" y="3620027"/>
                  <a:pt x="732895" y="3611842"/>
                  <a:pt x="737351" y="3606392"/>
                </a:cubicBezTo>
                <a:lnTo>
                  <a:pt x="736607" y="3595876"/>
                </a:lnTo>
                <a:lnTo>
                  <a:pt x="735185" y="3590477"/>
                </a:lnTo>
                <a:lnTo>
                  <a:pt x="736072" y="3588292"/>
                </a:lnTo>
                <a:lnTo>
                  <a:pt x="735167" y="3575483"/>
                </a:lnTo>
                <a:cubicBezTo>
                  <a:pt x="736884" y="3568871"/>
                  <a:pt x="741049" y="3565943"/>
                  <a:pt x="747655" y="3566704"/>
                </a:cubicBezTo>
                <a:lnTo>
                  <a:pt x="758983" y="3568007"/>
                </a:lnTo>
                <a:lnTo>
                  <a:pt x="783242" y="3606567"/>
                </a:lnTo>
                <a:cubicBezTo>
                  <a:pt x="796293" y="3601255"/>
                  <a:pt x="806118" y="3598978"/>
                  <a:pt x="812730" y="3599739"/>
                </a:cubicBezTo>
                <a:lnTo>
                  <a:pt x="811569" y="3609828"/>
                </a:lnTo>
                <a:lnTo>
                  <a:pt x="798495" y="3623647"/>
                </a:lnTo>
                <a:lnTo>
                  <a:pt x="797914" y="3628691"/>
                </a:lnTo>
                <a:cubicBezTo>
                  <a:pt x="797333" y="3633736"/>
                  <a:pt x="802420" y="3639428"/>
                  <a:pt x="813168" y="3645775"/>
                </a:cubicBezTo>
                <a:lnTo>
                  <a:pt x="837569" y="3633255"/>
                </a:lnTo>
                <a:lnTo>
                  <a:pt x="840178" y="3649514"/>
                </a:lnTo>
                <a:lnTo>
                  <a:pt x="855637" y="3644009"/>
                </a:lnTo>
                <a:lnTo>
                  <a:pt x="873655" y="3666743"/>
                </a:lnTo>
                <a:lnTo>
                  <a:pt x="875151" y="3668235"/>
                </a:lnTo>
                <a:lnTo>
                  <a:pt x="875193" y="3668684"/>
                </a:lnTo>
                <a:lnTo>
                  <a:pt x="884373" y="3680267"/>
                </a:lnTo>
                <a:cubicBezTo>
                  <a:pt x="892266" y="3688936"/>
                  <a:pt x="898474" y="3694187"/>
                  <a:pt x="902995" y="3696020"/>
                </a:cubicBezTo>
                <a:lnTo>
                  <a:pt x="898849" y="3680278"/>
                </a:lnTo>
                <a:lnTo>
                  <a:pt x="902113" y="3672228"/>
                </a:lnTo>
                <a:cubicBezTo>
                  <a:pt x="914171" y="3677117"/>
                  <a:pt x="922918" y="3672854"/>
                  <a:pt x="928359" y="3659436"/>
                </a:cubicBezTo>
                <a:lnTo>
                  <a:pt x="932883" y="3661270"/>
                </a:lnTo>
                <a:lnTo>
                  <a:pt x="942256" y="3674170"/>
                </a:lnTo>
                <a:lnTo>
                  <a:pt x="950810" y="3650739"/>
                </a:lnTo>
                <a:lnTo>
                  <a:pt x="946806" y="3646408"/>
                </a:lnTo>
                <a:cubicBezTo>
                  <a:pt x="943373" y="3641891"/>
                  <a:pt x="941996" y="3638795"/>
                  <a:pt x="942676" y="3637117"/>
                </a:cubicBezTo>
                <a:cubicBezTo>
                  <a:pt x="945606" y="3632057"/>
                  <a:pt x="949706" y="3630594"/>
                  <a:pt x="954983" y="3632735"/>
                </a:cubicBezTo>
                <a:lnTo>
                  <a:pt x="957657" y="3633819"/>
                </a:lnTo>
                <a:lnTo>
                  <a:pt x="969488" y="3607165"/>
                </a:lnTo>
                <a:lnTo>
                  <a:pt x="963518" y="3598698"/>
                </a:lnTo>
                <a:cubicBezTo>
                  <a:pt x="960524" y="3606080"/>
                  <a:pt x="947798" y="3607167"/>
                  <a:pt x="925338" y="3601967"/>
                </a:cubicBezTo>
                <a:lnTo>
                  <a:pt x="924083" y="3592084"/>
                </a:lnTo>
                <a:cubicBezTo>
                  <a:pt x="933647" y="3585804"/>
                  <a:pt x="939927" y="3578978"/>
                  <a:pt x="942919" y="3571598"/>
                </a:cubicBezTo>
                <a:lnTo>
                  <a:pt x="924830" y="3564263"/>
                </a:lnTo>
                <a:lnTo>
                  <a:pt x="903854" y="3551069"/>
                </a:lnTo>
                <a:lnTo>
                  <a:pt x="902221" y="3555095"/>
                </a:lnTo>
                <a:lnTo>
                  <a:pt x="906367" y="3570839"/>
                </a:lnTo>
                <a:lnTo>
                  <a:pt x="903103" y="3578888"/>
                </a:lnTo>
                <a:lnTo>
                  <a:pt x="894060" y="3575221"/>
                </a:lnTo>
                <a:lnTo>
                  <a:pt x="880872" y="3555812"/>
                </a:lnTo>
                <a:cubicBezTo>
                  <a:pt x="874507" y="3556356"/>
                  <a:pt x="867934" y="3555255"/>
                  <a:pt x="861150" y="3552503"/>
                </a:cubicBezTo>
                <a:cubicBezTo>
                  <a:pt x="846726" y="3531811"/>
                  <a:pt x="842829" y="3506795"/>
                  <a:pt x="849463" y="3477459"/>
                </a:cubicBezTo>
                <a:lnTo>
                  <a:pt x="851843" y="3445611"/>
                </a:lnTo>
                <a:cubicBezTo>
                  <a:pt x="859462" y="3454952"/>
                  <a:pt x="865913" y="3460694"/>
                  <a:pt x="871186" y="3462832"/>
                </a:cubicBezTo>
                <a:lnTo>
                  <a:pt x="872819" y="3458805"/>
                </a:lnTo>
                <a:lnTo>
                  <a:pt x="874829" y="3440869"/>
                </a:lnTo>
                <a:cubicBezTo>
                  <a:pt x="880856" y="3443313"/>
                  <a:pt x="884959" y="3441856"/>
                  <a:pt x="887136" y="3436487"/>
                </a:cubicBezTo>
                <a:lnTo>
                  <a:pt x="888767" y="3432464"/>
                </a:lnTo>
                <a:cubicBezTo>
                  <a:pt x="891760" y="3425082"/>
                  <a:pt x="892009" y="3415809"/>
                  <a:pt x="889519" y="3404644"/>
                </a:cubicBezTo>
                <a:lnTo>
                  <a:pt x="898561" y="3408311"/>
                </a:lnTo>
                <a:cubicBezTo>
                  <a:pt x="897486" y="3429357"/>
                  <a:pt x="898509" y="3447934"/>
                  <a:pt x="901629" y="3464042"/>
                </a:cubicBezTo>
                <a:lnTo>
                  <a:pt x="909782" y="3485345"/>
                </a:lnTo>
                <a:lnTo>
                  <a:pt x="913378" y="3491277"/>
                </a:lnTo>
                <a:lnTo>
                  <a:pt x="913071" y="3493942"/>
                </a:lnTo>
                <a:lnTo>
                  <a:pt x="917288" y="3504961"/>
                </a:lnTo>
                <a:cubicBezTo>
                  <a:pt x="914024" y="3513011"/>
                  <a:pt x="915405" y="3518255"/>
                  <a:pt x="921435" y="3520701"/>
                </a:cubicBezTo>
                <a:lnTo>
                  <a:pt x="925955" y="3522534"/>
                </a:lnTo>
                <a:lnTo>
                  <a:pt x="929596" y="3500575"/>
                </a:lnTo>
                <a:lnTo>
                  <a:pt x="937006" y="3508269"/>
                </a:lnTo>
                <a:cubicBezTo>
                  <a:pt x="938094" y="3505584"/>
                  <a:pt x="941234" y="3502172"/>
                  <a:pt x="946426" y="3498026"/>
                </a:cubicBezTo>
                <a:cubicBezTo>
                  <a:pt x="947258" y="3476491"/>
                  <a:pt x="939009" y="3462210"/>
                  <a:pt x="921677" y="3455182"/>
                </a:cubicBezTo>
                <a:cubicBezTo>
                  <a:pt x="925758" y="3445119"/>
                  <a:pt x="920104" y="3428765"/>
                  <a:pt x="904718" y="3406119"/>
                </a:cubicBezTo>
                <a:cubicBezTo>
                  <a:pt x="908934" y="3395720"/>
                  <a:pt x="910758" y="3386891"/>
                  <a:pt x="910191" y="3379632"/>
                </a:cubicBezTo>
                <a:close/>
                <a:moveTo>
                  <a:pt x="931622" y="3342039"/>
                </a:moveTo>
                <a:lnTo>
                  <a:pt x="930932" y="3342557"/>
                </a:lnTo>
                <a:lnTo>
                  <a:pt x="926047" y="3343240"/>
                </a:lnTo>
                <a:lnTo>
                  <a:pt x="924269" y="3366008"/>
                </a:lnTo>
                <a:cubicBezTo>
                  <a:pt x="925107" y="3372597"/>
                  <a:pt x="927464" y="3377068"/>
                  <a:pt x="931335" y="3379419"/>
                </a:cubicBezTo>
                <a:lnTo>
                  <a:pt x="935859" y="3381254"/>
                </a:lnTo>
                <a:cubicBezTo>
                  <a:pt x="933074" y="3362155"/>
                  <a:pt x="932903" y="3349587"/>
                  <a:pt x="935351" y="3343550"/>
                </a:cubicBezTo>
                <a:close/>
                <a:moveTo>
                  <a:pt x="1932560" y="3331218"/>
                </a:moveTo>
                <a:lnTo>
                  <a:pt x="1916125" y="3357926"/>
                </a:lnTo>
                <a:lnTo>
                  <a:pt x="1914609" y="3359616"/>
                </a:lnTo>
                <a:lnTo>
                  <a:pt x="1915376" y="3364401"/>
                </a:lnTo>
                <a:lnTo>
                  <a:pt x="1907533" y="3367497"/>
                </a:lnTo>
                <a:lnTo>
                  <a:pt x="1890952" y="3385963"/>
                </a:lnTo>
                <a:lnTo>
                  <a:pt x="1890171" y="3392753"/>
                </a:lnTo>
                <a:cubicBezTo>
                  <a:pt x="1889727" y="3396607"/>
                  <a:pt x="1884955" y="3399966"/>
                  <a:pt x="1875850" y="3402822"/>
                </a:cubicBezTo>
                <a:lnTo>
                  <a:pt x="1877960" y="3422598"/>
                </a:lnTo>
                <a:cubicBezTo>
                  <a:pt x="1877775" y="3424204"/>
                  <a:pt x="1874101" y="3427526"/>
                  <a:pt x="1866938" y="3432561"/>
                </a:cubicBezTo>
                <a:lnTo>
                  <a:pt x="1839497" y="3449955"/>
                </a:lnTo>
                <a:lnTo>
                  <a:pt x="1823545" y="3479531"/>
                </a:lnTo>
                <a:cubicBezTo>
                  <a:pt x="1814848" y="3498205"/>
                  <a:pt x="1805777" y="3520115"/>
                  <a:pt x="1796334" y="3545261"/>
                </a:cubicBezTo>
                <a:lnTo>
                  <a:pt x="1786640" y="3544146"/>
                </a:lnTo>
                <a:lnTo>
                  <a:pt x="1782666" y="3578667"/>
                </a:lnTo>
                <a:lnTo>
                  <a:pt x="1774642" y="3603830"/>
                </a:lnTo>
                <a:lnTo>
                  <a:pt x="1778641" y="3601138"/>
                </a:lnTo>
                <a:cubicBezTo>
                  <a:pt x="1823560" y="3583419"/>
                  <a:pt x="1860200" y="3566638"/>
                  <a:pt x="1888563" y="3550797"/>
                </a:cubicBezTo>
                <a:lnTo>
                  <a:pt x="1921904" y="3529639"/>
                </a:lnTo>
                <a:lnTo>
                  <a:pt x="1957067" y="3449809"/>
                </a:lnTo>
                <a:lnTo>
                  <a:pt x="1993124" y="3392482"/>
                </a:lnTo>
                <a:lnTo>
                  <a:pt x="1991116" y="3392652"/>
                </a:lnTo>
                <a:cubicBezTo>
                  <a:pt x="1991708" y="3387509"/>
                  <a:pt x="1989116" y="3384606"/>
                  <a:pt x="1983343" y="3383941"/>
                </a:cubicBezTo>
                <a:lnTo>
                  <a:pt x="1944366" y="3379455"/>
                </a:lnTo>
                <a:cubicBezTo>
                  <a:pt x="1938589" y="3378790"/>
                  <a:pt x="1935996" y="3375889"/>
                  <a:pt x="1936587" y="3370747"/>
                </a:cubicBezTo>
                <a:cubicBezTo>
                  <a:pt x="1943326" y="3363059"/>
                  <a:pt x="1947102" y="3355682"/>
                  <a:pt x="1947916" y="3348613"/>
                </a:cubicBezTo>
                <a:lnTo>
                  <a:pt x="1948803" y="3340900"/>
                </a:lnTo>
                <a:cubicBezTo>
                  <a:pt x="1949395" y="3335761"/>
                  <a:pt x="1946802" y="3332858"/>
                  <a:pt x="1941025" y="3332193"/>
                </a:cubicBezTo>
                <a:close/>
                <a:moveTo>
                  <a:pt x="187440" y="3297854"/>
                </a:moveTo>
                <a:lnTo>
                  <a:pt x="198767" y="3299158"/>
                </a:lnTo>
                <a:lnTo>
                  <a:pt x="190199" y="3323718"/>
                </a:lnTo>
                <a:lnTo>
                  <a:pt x="189039" y="3333802"/>
                </a:lnTo>
                <a:cubicBezTo>
                  <a:pt x="188652" y="3337165"/>
                  <a:pt x="190347" y="3339064"/>
                  <a:pt x="194124" y="3339499"/>
                </a:cubicBezTo>
                <a:cubicBezTo>
                  <a:pt x="189573" y="3345785"/>
                  <a:pt x="187104" y="3350612"/>
                  <a:pt x="186717" y="3353975"/>
                </a:cubicBezTo>
                <a:cubicBezTo>
                  <a:pt x="181055" y="3353323"/>
                  <a:pt x="176163" y="3345944"/>
                  <a:pt x="172044" y="3331846"/>
                </a:cubicBezTo>
                <a:cubicBezTo>
                  <a:pt x="181534" y="3315906"/>
                  <a:pt x="186666" y="3304576"/>
                  <a:pt x="187440" y="3297854"/>
                </a:cubicBezTo>
                <a:close/>
                <a:moveTo>
                  <a:pt x="2063840" y="3256477"/>
                </a:moveTo>
                <a:lnTo>
                  <a:pt x="2061177" y="3279612"/>
                </a:lnTo>
                <a:lnTo>
                  <a:pt x="2064825" y="3280032"/>
                </a:lnTo>
                <a:lnTo>
                  <a:pt x="2071452" y="3266597"/>
                </a:lnTo>
                <a:lnTo>
                  <a:pt x="2071615" y="3265184"/>
                </a:lnTo>
                <a:cubicBezTo>
                  <a:pt x="2072205" y="3260045"/>
                  <a:pt x="2069617" y="3257142"/>
                  <a:pt x="2063840" y="3256477"/>
                </a:cubicBezTo>
                <a:close/>
                <a:moveTo>
                  <a:pt x="1019474" y="3255797"/>
                </a:moveTo>
                <a:lnTo>
                  <a:pt x="1019295" y="3257354"/>
                </a:lnTo>
                <a:lnTo>
                  <a:pt x="1020765" y="3256321"/>
                </a:lnTo>
                <a:close/>
                <a:moveTo>
                  <a:pt x="3626695" y="3218150"/>
                </a:moveTo>
                <a:lnTo>
                  <a:pt x="3641238" y="3219824"/>
                </a:lnTo>
                <a:lnTo>
                  <a:pt x="3640245" y="3228454"/>
                </a:lnTo>
                <a:lnTo>
                  <a:pt x="3625702" y="3226779"/>
                </a:lnTo>
                <a:close/>
                <a:moveTo>
                  <a:pt x="3669448" y="3188093"/>
                </a:moveTo>
                <a:lnTo>
                  <a:pt x="3668454" y="3196723"/>
                </a:lnTo>
                <a:lnTo>
                  <a:pt x="3658757" y="3195606"/>
                </a:lnTo>
                <a:cubicBezTo>
                  <a:pt x="3660227" y="3189947"/>
                  <a:pt x="3663791" y="3187441"/>
                  <a:pt x="3669448" y="3188093"/>
                </a:cubicBezTo>
                <a:close/>
                <a:moveTo>
                  <a:pt x="1185827" y="3174025"/>
                </a:moveTo>
                <a:lnTo>
                  <a:pt x="1185214" y="3179351"/>
                </a:lnTo>
                <a:lnTo>
                  <a:pt x="1186859" y="3182169"/>
                </a:lnTo>
                <a:lnTo>
                  <a:pt x="1189765" y="3182504"/>
                </a:lnTo>
                <a:lnTo>
                  <a:pt x="1190179" y="3178901"/>
                </a:lnTo>
                <a:close/>
                <a:moveTo>
                  <a:pt x="1163312" y="3148805"/>
                </a:moveTo>
                <a:lnTo>
                  <a:pt x="1156628" y="3161426"/>
                </a:lnTo>
                <a:lnTo>
                  <a:pt x="1150100" y="3177528"/>
                </a:lnTo>
                <a:lnTo>
                  <a:pt x="1152333" y="3178434"/>
                </a:lnTo>
                <a:lnTo>
                  <a:pt x="1157259" y="3166193"/>
                </a:lnTo>
                <a:lnTo>
                  <a:pt x="1164152" y="3149745"/>
                </a:lnTo>
                <a:close/>
                <a:moveTo>
                  <a:pt x="3480785" y="3143023"/>
                </a:moveTo>
                <a:lnTo>
                  <a:pt x="3476882" y="3152649"/>
                </a:lnTo>
                <a:lnTo>
                  <a:pt x="3480874" y="3157122"/>
                </a:lnTo>
                <a:lnTo>
                  <a:pt x="3482034" y="3157592"/>
                </a:lnTo>
                <a:lnTo>
                  <a:pt x="3485671" y="3156953"/>
                </a:lnTo>
                <a:lnTo>
                  <a:pt x="3489832" y="3146692"/>
                </a:lnTo>
                <a:close/>
                <a:moveTo>
                  <a:pt x="3518637" y="3131726"/>
                </a:moveTo>
                <a:lnTo>
                  <a:pt x="3509928" y="3136090"/>
                </a:lnTo>
                <a:lnTo>
                  <a:pt x="3512128" y="3144449"/>
                </a:lnTo>
                <a:close/>
                <a:moveTo>
                  <a:pt x="3661859" y="3126011"/>
                </a:moveTo>
                <a:cubicBezTo>
                  <a:pt x="3653776" y="3125080"/>
                  <a:pt x="3644375" y="3135657"/>
                  <a:pt x="3633648" y="3157742"/>
                </a:cubicBezTo>
                <a:lnTo>
                  <a:pt x="3643343" y="3158857"/>
                </a:lnTo>
                <a:cubicBezTo>
                  <a:pt x="3653285" y="3157815"/>
                  <a:pt x="3659458" y="3146866"/>
                  <a:pt x="3661859" y="3126011"/>
                </a:cubicBezTo>
                <a:close/>
                <a:moveTo>
                  <a:pt x="187414" y="3098590"/>
                </a:moveTo>
                <a:lnTo>
                  <a:pt x="198742" y="3099894"/>
                </a:lnTo>
                <a:cubicBezTo>
                  <a:pt x="210075" y="3101198"/>
                  <a:pt x="213802" y="3118659"/>
                  <a:pt x="209933" y="3152273"/>
                </a:cubicBezTo>
                <a:cubicBezTo>
                  <a:pt x="195606" y="3177022"/>
                  <a:pt x="184762" y="3204728"/>
                  <a:pt x="177410" y="3235391"/>
                </a:cubicBezTo>
                <a:lnTo>
                  <a:pt x="171744" y="3234738"/>
                </a:lnTo>
                <a:lnTo>
                  <a:pt x="172905" y="3224650"/>
                </a:lnTo>
                <a:lnTo>
                  <a:pt x="167243" y="3223998"/>
                </a:lnTo>
                <a:lnTo>
                  <a:pt x="166663" y="3229042"/>
                </a:lnTo>
                <a:cubicBezTo>
                  <a:pt x="172762" y="3242518"/>
                  <a:pt x="174992" y="3256399"/>
                  <a:pt x="173348" y="3270687"/>
                </a:cubicBezTo>
                <a:cubicBezTo>
                  <a:pt x="165696" y="3270657"/>
                  <a:pt x="161536" y="3273586"/>
                  <a:pt x="160859" y="3279466"/>
                </a:cubicBezTo>
                <a:lnTo>
                  <a:pt x="163038" y="3310374"/>
                </a:lnTo>
                <a:lnTo>
                  <a:pt x="149389" y="3329238"/>
                </a:lnTo>
                <a:cubicBezTo>
                  <a:pt x="155681" y="3341032"/>
                  <a:pt x="158298" y="3351555"/>
                  <a:pt x="157234" y="3360798"/>
                </a:cubicBezTo>
                <a:cubicBezTo>
                  <a:pt x="143949" y="3384815"/>
                  <a:pt x="132962" y="3397175"/>
                  <a:pt x="124269" y="3397879"/>
                </a:cubicBezTo>
                <a:lnTo>
                  <a:pt x="118607" y="3397227"/>
                </a:lnTo>
                <a:cubicBezTo>
                  <a:pt x="111052" y="3396358"/>
                  <a:pt x="107662" y="3392559"/>
                  <a:pt x="108436" y="3385834"/>
                </a:cubicBezTo>
                <a:cubicBezTo>
                  <a:pt x="114102" y="3386487"/>
                  <a:pt x="122426" y="3380634"/>
                  <a:pt x="133418" y="3368275"/>
                </a:cubicBezTo>
                <a:lnTo>
                  <a:pt x="135739" y="3348107"/>
                </a:lnTo>
                <a:cubicBezTo>
                  <a:pt x="131961" y="3347672"/>
                  <a:pt x="121168" y="3358351"/>
                  <a:pt x="103355" y="3380143"/>
                </a:cubicBezTo>
                <a:cubicBezTo>
                  <a:pt x="92966" y="3378948"/>
                  <a:pt x="86577" y="3367994"/>
                  <a:pt x="84177" y="3347279"/>
                </a:cubicBezTo>
                <a:lnTo>
                  <a:pt x="103492" y="3329067"/>
                </a:lnTo>
                <a:cubicBezTo>
                  <a:pt x="103879" y="3325703"/>
                  <a:pt x="102571" y="3320442"/>
                  <a:pt x="99573" y="3313287"/>
                </a:cubicBezTo>
                <a:cubicBezTo>
                  <a:pt x="103925" y="3275469"/>
                  <a:pt x="133204" y="3203904"/>
                  <a:pt x="187414" y="3098590"/>
                </a:cubicBezTo>
                <a:close/>
                <a:moveTo>
                  <a:pt x="3791105" y="3027207"/>
                </a:moveTo>
                <a:lnTo>
                  <a:pt x="3794961" y="3036395"/>
                </a:lnTo>
                <a:cubicBezTo>
                  <a:pt x="3777000" y="3043071"/>
                  <a:pt x="3762915" y="3051655"/>
                  <a:pt x="3752705" y="3062140"/>
                </a:cubicBezTo>
                <a:lnTo>
                  <a:pt x="3747860" y="3061582"/>
                </a:lnTo>
                <a:lnTo>
                  <a:pt x="3761031" y="3032490"/>
                </a:lnTo>
                <a:lnTo>
                  <a:pt x="3765875" y="3033048"/>
                </a:lnTo>
                <a:lnTo>
                  <a:pt x="3775076" y="3038479"/>
                </a:lnTo>
                <a:cubicBezTo>
                  <a:pt x="3775574" y="3034163"/>
                  <a:pt x="3780914" y="3030408"/>
                  <a:pt x="3791105" y="3027207"/>
                </a:cubicBezTo>
                <a:close/>
                <a:moveTo>
                  <a:pt x="277166" y="3016953"/>
                </a:moveTo>
                <a:lnTo>
                  <a:pt x="294160" y="3018909"/>
                </a:lnTo>
                <a:lnTo>
                  <a:pt x="297498" y="3039734"/>
                </a:lnTo>
                <a:lnTo>
                  <a:pt x="285591" y="3043470"/>
                </a:lnTo>
                <a:lnTo>
                  <a:pt x="274263" y="3042165"/>
                </a:lnTo>
                <a:close/>
                <a:moveTo>
                  <a:pt x="1216062" y="3003000"/>
                </a:moveTo>
                <a:lnTo>
                  <a:pt x="1217991" y="3038260"/>
                </a:lnTo>
                <a:lnTo>
                  <a:pt x="1220142" y="3051101"/>
                </a:lnTo>
                <a:lnTo>
                  <a:pt x="1225544" y="3042339"/>
                </a:lnTo>
                <a:lnTo>
                  <a:pt x="1232689" y="3024876"/>
                </a:lnTo>
                <a:close/>
                <a:moveTo>
                  <a:pt x="3785385" y="2991570"/>
                </a:moveTo>
                <a:cubicBezTo>
                  <a:pt x="3785053" y="2994448"/>
                  <a:pt x="3786504" y="2996073"/>
                  <a:pt x="3789737" y="2996445"/>
                </a:cubicBezTo>
                <a:lnTo>
                  <a:pt x="3781908" y="3021775"/>
                </a:lnTo>
                <a:lnTo>
                  <a:pt x="3772214" y="3020659"/>
                </a:lnTo>
                <a:lnTo>
                  <a:pt x="3772710" y="3016347"/>
                </a:lnTo>
                <a:lnTo>
                  <a:pt x="3778553" y="3008276"/>
                </a:lnTo>
                <a:cubicBezTo>
                  <a:pt x="3775983" y="3002148"/>
                  <a:pt x="3774863" y="2997645"/>
                  <a:pt x="3775194" y="2994771"/>
                </a:cubicBezTo>
                <a:close/>
                <a:moveTo>
                  <a:pt x="300544" y="2963446"/>
                </a:moveTo>
                <a:lnTo>
                  <a:pt x="311871" y="2964749"/>
                </a:lnTo>
                <a:lnTo>
                  <a:pt x="311291" y="2969789"/>
                </a:lnTo>
                <a:lnTo>
                  <a:pt x="299964" y="2968485"/>
                </a:lnTo>
                <a:close/>
                <a:moveTo>
                  <a:pt x="3801535" y="2936591"/>
                </a:moveTo>
                <a:cubicBezTo>
                  <a:pt x="3807918" y="2938054"/>
                  <a:pt x="3810819" y="2941303"/>
                  <a:pt x="3810240" y="2946336"/>
                </a:cubicBezTo>
                <a:cubicBezTo>
                  <a:pt x="3806428" y="2951000"/>
                  <a:pt x="3804149" y="2956568"/>
                  <a:pt x="3803404" y="2963040"/>
                </a:cubicBezTo>
                <a:cubicBezTo>
                  <a:pt x="3796943" y="2962296"/>
                  <a:pt x="3794207" y="2957607"/>
                  <a:pt x="3795200" y="2948978"/>
                </a:cubicBezTo>
                <a:cubicBezTo>
                  <a:pt x="3799095" y="2943598"/>
                  <a:pt x="3801204" y="2939468"/>
                  <a:pt x="3801535" y="2936591"/>
                </a:cubicBezTo>
                <a:close/>
                <a:moveTo>
                  <a:pt x="252463" y="2932366"/>
                </a:moveTo>
                <a:lnTo>
                  <a:pt x="258130" y="2933018"/>
                </a:lnTo>
                <a:cubicBezTo>
                  <a:pt x="265583" y="2934728"/>
                  <a:pt x="268974" y="2938521"/>
                  <a:pt x="268296" y="2944405"/>
                </a:cubicBezTo>
                <a:cubicBezTo>
                  <a:pt x="267523" y="2951127"/>
                  <a:pt x="263358" y="2954055"/>
                  <a:pt x="255808" y="2953186"/>
                </a:cubicBezTo>
                <a:lnTo>
                  <a:pt x="251302" y="2942449"/>
                </a:lnTo>
                <a:close/>
                <a:moveTo>
                  <a:pt x="3763754" y="2923498"/>
                </a:moveTo>
                <a:lnTo>
                  <a:pt x="3768598" y="2924055"/>
                </a:lnTo>
                <a:lnTo>
                  <a:pt x="3767108" y="2937002"/>
                </a:lnTo>
                <a:cubicBezTo>
                  <a:pt x="3766446" y="2942753"/>
                  <a:pt x="3762882" y="2945259"/>
                  <a:pt x="3756421" y="2944515"/>
                </a:cubicBezTo>
                <a:lnTo>
                  <a:pt x="3751572" y="2943957"/>
                </a:lnTo>
                <a:lnTo>
                  <a:pt x="3753062" y="2931011"/>
                </a:lnTo>
                <a:cubicBezTo>
                  <a:pt x="3754532" y="2925352"/>
                  <a:pt x="3758097" y="2922846"/>
                  <a:pt x="3763754" y="2923498"/>
                </a:cubicBezTo>
                <a:close/>
                <a:moveTo>
                  <a:pt x="3575599" y="2888980"/>
                </a:moveTo>
                <a:lnTo>
                  <a:pt x="3560909" y="2893592"/>
                </a:lnTo>
                <a:lnTo>
                  <a:pt x="3559672" y="2894899"/>
                </a:lnTo>
                <a:lnTo>
                  <a:pt x="3559002" y="2898202"/>
                </a:lnTo>
                <a:lnTo>
                  <a:pt x="3556502" y="2898251"/>
                </a:lnTo>
                <a:lnTo>
                  <a:pt x="3555315" y="2899506"/>
                </a:lnTo>
                <a:lnTo>
                  <a:pt x="3553831" y="2912397"/>
                </a:lnTo>
                <a:close/>
                <a:moveTo>
                  <a:pt x="3774184" y="2832881"/>
                </a:moveTo>
                <a:lnTo>
                  <a:pt x="3783878" y="2833997"/>
                </a:lnTo>
                <a:lnTo>
                  <a:pt x="3782884" y="2842630"/>
                </a:lnTo>
                <a:lnTo>
                  <a:pt x="3773190" y="2841514"/>
                </a:lnTo>
                <a:close/>
                <a:moveTo>
                  <a:pt x="395930" y="2683197"/>
                </a:moveTo>
                <a:lnTo>
                  <a:pt x="394770" y="2693281"/>
                </a:lnTo>
                <a:lnTo>
                  <a:pt x="400436" y="2693933"/>
                </a:lnTo>
                <a:lnTo>
                  <a:pt x="401597" y="2683849"/>
                </a:lnTo>
                <a:close/>
                <a:moveTo>
                  <a:pt x="3848096" y="2492588"/>
                </a:moveTo>
                <a:lnTo>
                  <a:pt x="3846879" y="2506389"/>
                </a:lnTo>
                <a:lnTo>
                  <a:pt x="3845111" y="2517059"/>
                </a:lnTo>
                <a:lnTo>
                  <a:pt x="3851202" y="2505086"/>
                </a:lnTo>
                <a:close/>
                <a:moveTo>
                  <a:pt x="3857761" y="2471844"/>
                </a:moveTo>
                <a:lnTo>
                  <a:pt x="3850708" y="2477474"/>
                </a:lnTo>
                <a:lnTo>
                  <a:pt x="3849075" y="2481501"/>
                </a:lnTo>
                <a:lnTo>
                  <a:pt x="3848208" y="2491329"/>
                </a:lnTo>
                <a:lnTo>
                  <a:pt x="3858534" y="2484069"/>
                </a:lnTo>
                <a:lnTo>
                  <a:pt x="3859031" y="2479753"/>
                </a:lnTo>
                <a:close/>
                <a:moveTo>
                  <a:pt x="3809185" y="2443411"/>
                </a:moveTo>
                <a:cubicBezTo>
                  <a:pt x="3790814" y="2482103"/>
                  <a:pt x="3777187" y="2500937"/>
                  <a:pt x="3768302" y="2499914"/>
                </a:cubicBezTo>
                <a:lnTo>
                  <a:pt x="3758608" y="2498799"/>
                </a:lnTo>
                <a:lnTo>
                  <a:pt x="3760098" y="2485853"/>
                </a:lnTo>
                <a:cubicBezTo>
                  <a:pt x="3753550" y="2485828"/>
                  <a:pt x="3749990" y="2488335"/>
                  <a:pt x="3749411" y="2493370"/>
                </a:cubicBezTo>
                <a:cubicBezTo>
                  <a:pt x="3753885" y="2511372"/>
                  <a:pt x="3760970" y="2520932"/>
                  <a:pt x="3770668" y="2522048"/>
                </a:cubicBezTo>
                <a:lnTo>
                  <a:pt x="3759480" y="2533877"/>
                </a:lnTo>
                <a:lnTo>
                  <a:pt x="3757493" y="2551136"/>
                </a:lnTo>
                <a:cubicBezTo>
                  <a:pt x="3757121" y="2554373"/>
                  <a:pt x="3759596" y="2557755"/>
                  <a:pt x="3764921" y="2561283"/>
                </a:cubicBezTo>
                <a:lnTo>
                  <a:pt x="3769425" y="2563308"/>
                </a:lnTo>
                <a:lnTo>
                  <a:pt x="3769208" y="2561603"/>
                </a:lnTo>
                <a:cubicBezTo>
                  <a:pt x="3774124" y="2558130"/>
                  <a:pt x="3777808" y="2553372"/>
                  <a:pt x="3780256" y="2547335"/>
                </a:cubicBezTo>
                <a:lnTo>
                  <a:pt x="3781889" y="2543309"/>
                </a:lnTo>
                <a:cubicBezTo>
                  <a:pt x="3775838" y="2532263"/>
                  <a:pt x="3774160" y="2519084"/>
                  <a:pt x="3776861" y="2503777"/>
                </a:cubicBezTo>
                <a:cubicBezTo>
                  <a:pt x="3792137" y="2483411"/>
                  <a:pt x="3801138" y="2469873"/>
                  <a:pt x="3803857" y="2463165"/>
                </a:cubicBezTo>
                <a:lnTo>
                  <a:pt x="3809772" y="2443478"/>
                </a:lnTo>
                <a:close/>
                <a:moveTo>
                  <a:pt x="3865421" y="2437692"/>
                </a:moveTo>
                <a:lnTo>
                  <a:pt x="3853591" y="2441148"/>
                </a:lnTo>
                <a:cubicBezTo>
                  <a:pt x="3849697" y="2444256"/>
                  <a:pt x="3846390" y="2449165"/>
                  <a:pt x="3843670" y="2455874"/>
                </a:cubicBezTo>
                <a:lnTo>
                  <a:pt x="3857501" y="2470227"/>
                </a:lnTo>
                <a:lnTo>
                  <a:pt x="3856169" y="2461932"/>
                </a:lnTo>
                <a:close/>
                <a:moveTo>
                  <a:pt x="3795261" y="2393712"/>
                </a:moveTo>
                <a:cubicBezTo>
                  <a:pt x="3782004" y="2395103"/>
                  <a:pt x="3774711" y="2401548"/>
                  <a:pt x="3773386" y="2413055"/>
                </a:cubicBezTo>
                <a:lnTo>
                  <a:pt x="3782588" y="2418488"/>
                </a:lnTo>
                <a:lnTo>
                  <a:pt x="3799112" y="2402899"/>
                </a:lnTo>
                <a:lnTo>
                  <a:pt x="3800106" y="2394270"/>
                </a:lnTo>
                <a:close/>
                <a:moveTo>
                  <a:pt x="3799779" y="2278459"/>
                </a:moveTo>
                <a:lnTo>
                  <a:pt x="3794113" y="2280996"/>
                </a:lnTo>
                <a:lnTo>
                  <a:pt x="3793670" y="2281936"/>
                </a:lnTo>
                <a:lnTo>
                  <a:pt x="3795106" y="2293225"/>
                </a:lnTo>
                <a:lnTo>
                  <a:pt x="3802469" y="2301392"/>
                </a:lnTo>
                <a:lnTo>
                  <a:pt x="3811529" y="2295023"/>
                </a:lnTo>
                <a:lnTo>
                  <a:pt x="3812522" y="2286394"/>
                </a:lnTo>
                <a:lnTo>
                  <a:pt x="3808859" y="2282292"/>
                </a:lnTo>
                <a:lnTo>
                  <a:pt x="3808733" y="2282344"/>
                </a:lnTo>
                <a:lnTo>
                  <a:pt x="3799690" y="2278678"/>
                </a:lnTo>
                <a:close/>
                <a:moveTo>
                  <a:pt x="3863234" y="2238828"/>
                </a:moveTo>
                <a:lnTo>
                  <a:pt x="3838535" y="2263883"/>
                </a:lnTo>
                <a:lnTo>
                  <a:pt x="3843098" y="2276796"/>
                </a:lnTo>
                <a:cubicBezTo>
                  <a:pt x="3855757" y="2287726"/>
                  <a:pt x="3862510" y="2300162"/>
                  <a:pt x="3863361" y="2314106"/>
                </a:cubicBezTo>
                <a:lnTo>
                  <a:pt x="3877274" y="2320038"/>
                </a:lnTo>
                <a:lnTo>
                  <a:pt x="3887231" y="2309491"/>
                </a:lnTo>
                <a:cubicBezTo>
                  <a:pt x="3886397" y="2302902"/>
                  <a:pt x="3886522" y="2298264"/>
                  <a:pt x="3887609" y="2295582"/>
                </a:cubicBezTo>
                <a:cubicBezTo>
                  <a:pt x="3893636" y="2298027"/>
                  <a:pt x="3897740" y="2296565"/>
                  <a:pt x="3899916" y="2291200"/>
                </a:cubicBezTo>
                <a:lnTo>
                  <a:pt x="3901548" y="2287173"/>
                </a:lnTo>
                <a:cubicBezTo>
                  <a:pt x="3903998" y="2281134"/>
                  <a:pt x="3904666" y="2275157"/>
                  <a:pt x="3903555" y="2269236"/>
                </a:cubicBezTo>
                <a:lnTo>
                  <a:pt x="3907764" y="2263527"/>
                </a:lnTo>
                <a:lnTo>
                  <a:pt x="3894072" y="2276650"/>
                </a:lnTo>
                <a:cubicBezTo>
                  <a:pt x="3884276" y="2283538"/>
                  <a:pt x="3875031" y="2287392"/>
                  <a:pt x="3866341" y="2288215"/>
                </a:cubicBezTo>
                <a:lnTo>
                  <a:pt x="3873673" y="2267198"/>
                </a:lnTo>
                <a:lnTo>
                  <a:pt x="3869593" y="2250779"/>
                </a:lnTo>
                <a:lnTo>
                  <a:pt x="3869017" y="2250546"/>
                </a:lnTo>
                <a:lnTo>
                  <a:pt x="3869338" y="2249755"/>
                </a:lnTo>
                <a:lnTo>
                  <a:pt x="3867001" y="2240356"/>
                </a:lnTo>
                <a:close/>
                <a:moveTo>
                  <a:pt x="3863104" y="2187216"/>
                </a:moveTo>
                <a:cubicBezTo>
                  <a:pt x="3849958" y="2185011"/>
                  <a:pt x="3841206" y="2189273"/>
                  <a:pt x="3836854" y="2200007"/>
                </a:cubicBezTo>
                <a:lnTo>
                  <a:pt x="3844267" y="2207702"/>
                </a:lnTo>
                <a:lnTo>
                  <a:pt x="3864359" y="2197098"/>
                </a:lnTo>
                <a:lnTo>
                  <a:pt x="3867623" y="2189048"/>
                </a:lnTo>
                <a:close/>
                <a:moveTo>
                  <a:pt x="3902650" y="2076703"/>
                </a:moveTo>
                <a:cubicBezTo>
                  <a:pt x="3895869" y="2073953"/>
                  <a:pt x="3888626" y="2078826"/>
                  <a:pt x="3880923" y="2091327"/>
                </a:cubicBezTo>
                <a:lnTo>
                  <a:pt x="3888338" y="2099018"/>
                </a:lnTo>
                <a:lnTo>
                  <a:pt x="3892857" y="2100851"/>
                </a:lnTo>
                <a:cubicBezTo>
                  <a:pt x="3898888" y="2103297"/>
                  <a:pt x="3902988" y="2101834"/>
                  <a:pt x="3905164" y="2096469"/>
                </a:cubicBezTo>
                <a:lnTo>
                  <a:pt x="3908428" y="2088419"/>
                </a:lnTo>
                <a:cubicBezTo>
                  <a:pt x="3910605" y="2083050"/>
                  <a:pt x="3908681" y="2079148"/>
                  <a:pt x="3902650" y="2076703"/>
                </a:cubicBezTo>
                <a:close/>
                <a:moveTo>
                  <a:pt x="3856043" y="1996871"/>
                </a:moveTo>
                <a:cubicBezTo>
                  <a:pt x="3854957" y="1999552"/>
                  <a:pt x="3851817" y="2002967"/>
                  <a:pt x="3846629" y="2007111"/>
                </a:cubicBezTo>
                <a:lnTo>
                  <a:pt x="3855672" y="2010778"/>
                </a:lnTo>
                <a:lnTo>
                  <a:pt x="3860567" y="1998705"/>
                </a:lnTo>
                <a:close/>
                <a:moveTo>
                  <a:pt x="4039537" y="1972848"/>
                </a:moveTo>
                <a:lnTo>
                  <a:pt x="4044061" y="1974682"/>
                </a:lnTo>
                <a:cubicBezTo>
                  <a:pt x="4051595" y="1977737"/>
                  <a:pt x="4053146" y="1995550"/>
                  <a:pt x="4048714" y="2028128"/>
                </a:cubicBezTo>
                <a:cubicBezTo>
                  <a:pt x="4035066" y="2044466"/>
                  <a:pt x="4027702" y="2053980"/>
                  <a:pt x="4026615" y="2056660"/>
                </a:cubicBezTo>
                <a:lnTo>
                  <a:pt x="4024982" y="2060687"/>
                </a:lnTo>
                <a:lnTo>
                  <a:pt x="4029127" y="2076430"/>
                </a:lnTo>
                <a:lnTo>
                  <a:pt x="4027496" y="2080453"/>
                </a:lnTo>
                <a:cubicBezTo>
                  <a:pt x="3999550" y="2099590"/>
                  <a:pt x="3976990" y="2107625"/>
                  <a:pt x="3959801" y="2104562"/>
                </a:cubicBezTo>
                <a:lnTo>
                  <a:pt x="3972486" y="2086270"/>
                </a:lnTo>
                <a:cubicBezTo>
                  <a:pt x="3969990" y="2075103"/>
                  <a:pt x="3970244" y="2065833"/>
                  <a:pt x="3973237" y="2058451"/>
                </a:cubicBezTo>
                <a:lnTo>
                  <a:pt x="3974868" y="2054428"/>
                </a:lnTo>
                <a:lnTo>
                  <a:pt x="4014173" y="2009433"/>
                </a:lnTo>
                <a:cubicBezTo>
                  <a:pt x="4015261" y="2006749"/>
                  <a:pt x="4014297" y="2004795"/>
                  <a:pt x="4011282" y="2003572"/>
                </a:cubicBezTo>
                <a:cubicBezTo>
                  <a:pt x="4024090" y="1980645"/>
                  <a:pt x="4033510" y="1970404"/>
                  <a:pt x="4039537" y="1972848"/>
                </a:cubicBezTo>
                <a:close/>
                <a:moveTo>
                  <a:pt x="3953120" y="1900308"/>
                </a:moveTo>
                <a:cubicBezTo>
                  <a:pt x="3946816" y="1898534"/>
                  <a:pt x="3942716" y="1899997"/>
                  <a:pt x="3940812" y="1904691"/>
                </a:cubicBezTo>
                <a:lnTo>
                  <a:pt x="3937548" y="1912740"/>
                </a:lnTo>
                <a:lnTo>
                  <a:pt x="3946591" y="1916407"/>
                </a:lnTo>
                <a:cubicBezTo>
                  <a:pt x="3949038" y="1910371"/>
                  <a:pt x="3952722" y="1905617"/>
                  <a:pt x="3957639" y="1902141"/>
                </a:cubicBezTo>
                <a:close/>
                <a:moveTo>
                  <a:pt x="3882404" y="1866945"/>
                </a:moveTo>
                <a:cubicBezTo>
                  <a:pt x="3875623" y="1864194"/>
                  <a:pt x="3868379" y="1869072"/>
                  <a:pt x="3860677" y="1881569"/>
                </a:cubicBezTo>
                <a:cubicBezTo>
                  <a:pt x="3859510" y="1906094"/>
                  <a:pt x="3864200" y="1920495"/>
                  <a:pt x="3874750" y="1924774"/>
                </a:cubicBezTo>
                <a:cubicBezTo>
                  <a:pt x="3872029" y="1931484"/>
                  <a:pt x="3879859" y="1942470"/>
                  <a:pt x="3898240" y="1957734"/>
                </a:cubicBezTo>
                <a:cubicBezTo>
                  <a:pt x="3901545" y="1966889"/>
                  <a:pt x="3902385" y="1973477"/>
                  <a:pt x="3900752" y="1977504"/>
                </a:cubicBezTo>
                <a:lnTo>
                  <a:pt x="3909800" y="1981171"/>
                </a:lnTo>
                <a:lnTo>
                  <a:pt x="3911432" y="1977145"/>
                </a:lnTo>
                <a:lnTo>
                  <a:pt x="3907282" y="1961401"/>
                </a:lnTo>
                <a:cubicBezTo>
                  <a:pt x="3913313" y="1963845"/>
                  <a:pt x="3917416" y="1962388"/>
                  <a:pt x="3919593" y="1957019"/>
                </a:cubicBezTo>
                <a:cubicBezTo>
                  <a:pt x="3921769" y="1951654"/>
                  <a:pt x="3919842" y="1947746"/>
                  <a:pt x="3913811" y="1945301"/>
                </a:cubicBezTo>
                <a:lnTo>
                  <a:pt x="3886683" y="1934301"/>
                </a:lnTo>
                <a:lnTo>
                  <a:pt x="3896477" y="1910148"/>
                </a:lnTo>
                <a:cubicBezTo>
                  <a:pt x="3887116" y="1889950"/>
                  <a:pt x="3883933" y="1876161"/>
                  <a:pt x="3886927" y="1868779"/>
                </a:cubicBezTo>
                <a:close/>
                <a:moveTo>
                  <a:pt x="3964788" y="1806610"/>
                </a:moveTo>
                <a:lnTo>
                  <a:pt x="3921334" y="1835860"/>
                </a:lnTo>
                <a:cubicBezTo>
                  <a:pt x="3906261" y="1829747"/>
                  <a:pt x="3895460" y="1834745"/>
                  <a:pt x="3888931" y="1850845"/>
                </a:cubicBezTo>
                <a:lnTo>
                  <a:pt x="3887299" y="1854871"/>
                </a:lnTo>
                <a:cubicBezTo>
                  <a:pt x="3886212" y="1857552"/>
                  <a:pt x="3894040" y="1868542"/>
                  <a:pt x="3910789" y="1887832"/>
                </a:cubicBezTo>
                <a:lnTo>
                  <a:pt x="3919836" y="1891500"/>
                </a:lnTo>
                <a:cubicBezTo>
                  <a:pt x="3925863" y="1893944"/>
                  <a:pt x="3929967" y="1892483"/>
                  <a:pt x="3932144" y="1887113"/>
                </a:cubicBezTo>
                <a:close/>
                <a:moveTo>
                  <a:pt x="3835424" y="1801023"/>
                </a:moveTo>
                <a:lnTo>
                  <a:pt x="3819765" y="1823606"/>
                </a:lnTo>
                <a:lnTo>
                  <a:pt x="3821545" y="1823973"/>
                </a:lnTo>
                <a:lnTo>
                  <a:pt x="3826394" y="1824531"/>
                </a:lnTo>
                <a:lnTo>
                  <a:pt x="3827691" y="1842908"/>
                </a:lnTo>
                <a:lnTo>
                  <a:pt x="3827829" y="1842472"/>
                </a:lnTo>
                <a:cubicBezTo>
                  <a:pt x="3830612" y="1833445"/>
                  <a:pt x="3834650" y="1820240"/>
                  <a:pt x="3839944" y="1802856"/>
                </a:cubicBezTo>
                <a:close/>
                <a:moveTo>
                  <a:pt x="3848104" y="1782730"/>
                </a:moveTo>
                <a:lnTo>
                  <a:pt x="3844839" y="1790784"/>
                </a:lnTo>
                <a:lnTo>
                  <a:pt x="3849362" y="1792618"/>
                </a:lnTo>
                <a:lnTo>
                  <a:pt x="3852627" y="1784564"/>
                </a:lnTo>
                <a:close/>
                <a:moveTo>
                  <a:pt x="3892439" y="1777273"/>
                </a:moveTo>
                <a:cubicBezTo>
                  <a:pt x="3879293" y="1775068"/>
                  <a:pt x="3870001" y="1780673"/>
                  <a:pt x="3864561" y="1794091"/>
                </a:cubicBezTo>
                <a:cubicBezTo>
                  <a:pt x="3861882" y="1818004"/>
                  <a:pt x="3859456" y="1832646"/>
                  <a:pt x="3857281" y="1838010"/>
                </a:cubicBezTo>
                <a:lnTo>
                  <a:pt x="3861801" y="1839843"/>
                </a:lnTo>
                <a:cubicBezTo>
                  <a:pt x="3879529" y="1813442"/>
                  <a:pt x="3890160" y="1795881"/>
                  <a:pt x="3893697" y="1787161"/>
                </a:cubicBezTo>
                <a:lnTo>
                  <a:pt x="3896963" y="1779107"/>
                </a:lnTo>
                <a:close/>
                <a:moveTo>
                  <a:pt x="3445127" y="1772178"/>
                </a:moveTo>
                <a:cubicBezTo>
                  <a:pt x="3429634" y="1773803"/>
                  <a:pt x="3421112" y="1781335"/>
                  <a:pt x="3419564" y="1794783"/>
                </a:cubicBezTo>
                <a:lnTo>
                  <a:pt x="3430317" y="1801131"/>
                </a:lnTo>
                <a:lnTo>
                  <a:pt x="3449628" y="1782914"/>
                </a:lnTo>
                <a:lnTo>
                  <a:pt x="3450788" y="1772830"/>
                </a:lnTo>
                <a:close/>
                <a:moveTo>
                  <a:pt x="3464217" y="1656163"/>
                </a:moveTo>
                <a:lnTo>
                  <a:pt x="3444479" y="1664092"/>
                </a:lnTo>
                <a:lnTo>
                  <a:pt x="3445988" y="1664983"/>
                </a:lnTo>
                <a:lnTo>
                  <a:pt x="3451648" y="1665634"/>
                </a:lnTo>
                <a:cubicBezTo>
                  <a:pt x="3459203" y="1666504"/>
                  <a:pt x="3463364" y="1663575"/>
                  <a:pt x="3464137" y="1656854"/>
                </a:cubicBezTo>
                <a:close/>
                <a:moveTo>
                  <a:pt x="3997167" y="1622884"/>
                </a:moveTo>
                <a:lnTo>
                  <a:pt x="4040752" y="1645243"/>
                </a:lnTo>
                <a:lnTo>
                  <a:pt x="4045275" y="1647077"/>
                </a:lnTo>
                <a:cubicBezTo>
                  <a:pt x="4043684" y="1668308"/>
                  <a:pt x="4040171" y="1685630"/>
                  <a:pt x="4034730" y="1699049"/>
                </a:cubicBezTo>
                <a:lnTo>
                  <a:pt x="4029834" y="1711121"/>
                </a:lnTo>
                <a:cubicBezTo>
                  <a:pt x="4023803" y="1708676"/>
                  <a:pt x="4011827" y="1681947"/>
                  <a:pt x="3993902" y="1630934"/>
                </a:cubicBezTo>
                <a:close/>
                <a:moveTo>
                  <a:pt x="3665022" y="1434319"/>
                </a:moveTo>
                <a:lnTo>
                  <a:pt x="3668877" y="1443507"/>
                </a:lnTo>
                <a:lnTo>
                  <a:pt x="3654334" y="1441834"/>
                </a:lnTo>
                <a:cubicBezTo>
                  <a:pt x="3655805" y="1436171"/>
                  <a:pt x="3659364" y="1433669"/>
                  <a:pt x="3665022" y="1434319"/>
                </a:cubicBezTo>
                <a:close/>
                <a:moveTo>
                  <a:pt x="3870218" y="1401099"/>
                </a:moveTo>
                <a:lnTo>
                  <a:pt x="3894455" y="1403888"/>
                </a:lnTo>
                <a:cubicBezTo>
                  <a:pt x="3876704" y="1422977"/>
                  <a:pt x="3855330" y="1438004"/>
                  <a:pt x="3830328" y="1448972"/>
                </a:cubicBezTo>
                <a:lnTo>
                  <a:pt x="3825479" y="1448414"/>
                </a:lnTo>
                <a:cubicBezTo>
                  <a:pt x="3826307" y="1441224"/>
                  <a:pt x="3823902" y="1433658"/>
                  <a:pt x="3818269" y="1425724"/>
                </a:cubicBezTo>
                <a:cubicBezTo>
                  <a:pt x="3838358" y="1407632"/>
                  <a:pt x="3855675" y="1399425"/>
                  <a:pt x="3870218" y="1401099"/>
                </a:cubicBezTo>
                <a:close/>
                <a:moveTo>
                  <a:pt x="4176374" y="1249108"/>
                </a:moveTo>
                <a:cubicBezTo>
                  <a:pt x="4185814" y="1247468"/>
                  <a:pt x="4193926" y="1248023"/>
                  <a:pt x="4200709" y="1250774"/>
                </a:cubicBezTo>
                <a:lnTo>
                  <a:pt x="4223318" y="1259942"/>
                </a:lnTo>
                <a:cubicBezTo>
                  <a:pt x="4201109" y="1273590"/>
                  <a:pt x="4176496" y="1282355"/>
                  <a:pt x="4149472" y="1286241"/>
                </a:cubicBezTo>
                <a:lnTo>
                  <a:pt x="4144948" y="1284406"/>
                </a:lnTo>
                <a:cubicBezTo>
                  <a:pt x="4147669" y="1277700"/>
                  <a:pt x="4147374" y="1269766"/>
                  <a:pt x="4144067" y="1260615"/>
                </a:cubicBezTo>
                <a:cubicBezTo>
                  <a:pt x="4156164" y="1254583"/>
                  <a:pt x="4166933" y="1250749"/>
                  <a:pt x="4176374" y="1249108"/>
                </a:cubicBezTo>
                <a:close/>
                <a:moveTo>
                  <a:pt x="3975468" y="1212090"/>
                </a:moveTo>
                <a:lnTo>
                  <a:pt x="3981885" y="1232277"/>
                </a:lnTo>
                <a:lnTo>
                  <a:pt x="3994100" y="1227926"/>
                </a:lnTo>
                <a:lnTo>
                  <a:pt x="3995359" y="1237810"/>
                </a:lnTo>
                <a:lnTo>
                  <a:pt x="3981910" y="1232356"/>
                </a:lnTo>
                <a:lnTo>
                  <a:pt x="3983582" y="1237617"/>
                </a:lnTo>
                <a:cubicBezTo>
                  <a:pt x="3986297" y="1249589"/>
                  <a:pt x="3989022" y="1265024"/>
                  <a:pt x="3991758" y="1283922"/>
                </a:cubicBezTo>
                <a:lnTo>
                  <a:pt x="3982064" y="1282806"/>
                </a:lnTo>
                <a:lnTo>
                  <a:pt x="3959937" y="1219045"/>
                </a:lnTo>
                <a:lnTo>
                  <a:pt x="3960433" y="1214729"/>
                </a:lnTo>
                <a:cubicBezTo>
                  <a:pt x="3963662" y="1215101"/>
                  <a:pt x="3968676" y="1214224"/>
                  <a:pt x="3975468" y="1212090"/>
                </a:cubicBezTo>
                <a:close/>
                <a:moveTo>
                  <a:pt x="4127005" y="1172844"/>
                </a:moveTo>
                <a:cubicBezTo>
                  <a:pt x="4130837" y="1172054"/>
                  <a:pt x="4135767" y="1172881"/>
                  <a:pt x="4141797" y="1175326"/>
                </a:cubicBezTo>
                <a:lnTo>
                  <a:pt x="4143052" y="1185208"/>
                </a:lnTo>
                <a:cubicBezTo>
                  <a:pt x="4136271" y="1182459"/>
                  <a:pt x="4125762" y="1195385"/>
                  <a:pt x="4111531" y="1223985"/>
                </a:cubicBezTo>
                <a:cubicBezTo>
                  <a:pt x="4077809" y="1203282"/>
                  <a:pt x="4061896" y="1190579"/>
                  <a:pt x="4063800" y="1185884"/>
                </a:cubicBezTo>
                <a:cubicBezTo>
                  <a:pt x="4067065" y="1177831"/>
                  <a:pt x="4085403" y="1175894"/>
                  <a:pt x="4118811" y="1180068"/>
                </a:cubicBezTo>
                <a:cubicBezTo>
                  <a:pt x="4120442" y="1176043"/>
                  <a:pt x="4123175" y="1173635"/>
                  <a:pt x="4127005" y="1172844"/>
                </a:cubicBezTo>
                <a:close/>
                <a:moveTo>
                  <a:pt x="4158492" y="1121163"/>
                </a:moveTo>
                <a:lnTo>
                  <a:pt x="4167535" y="1124831"/>
                </a:lnTo>
                <a:cubicBezTo>
                  <a:pt x="4162342" y="1128977"/>
                  <a:pt x="4159207" y="1132390"/>
                  <a:pt x="4158118" y="1135074"/>
                </a:cubicBezTo>
                <a:lnTo>
                  <a:pt x="4153595" y="1133240"/>
                </a:lnTo>
                <a:close/>
                <a:moveTo>
                  <a:pt x="4337467" y="1095308"/>
                </a:moveTo>
                <a:cubicBezTo>
                  <a:pt x="4340478" y="1096529"/>
                  <a:pt x="4345544" y="1097025"/>
                  <a:pt x="4352659" y="1096785"/>
                </a:cubicBezTo>
                <a:cubicBezTo>
                  <a:pt x="4355155" y="1107951"/>
                  <a:pt x="4353984" y="1132474"/>
                  <a:pt x="4349152" y="1170357"/>
                </a:cubicBezTo>
                <a:lnTo>
                  <a:pt x="4340109" y="1166690"/>
                </a:lnTo>
                <a:lnTo>
                  <a:pt x="4335833" y="1099335"/>
                </a:lnTo>
                <a:close/>
                <a:moveTo>
                  <a:pt x="4323765" y="1038197"/>
                </a:moveTo>
                <a:lnTo>
                  <a:pt x="4332807" y="1041865"/>
                </a:lnTo>
                <a:cubicBezTo>
                  <a:pt x="4337331" y="1043699"/>
                  <a:pt x="4340222" y="1049556"/>
                  <a:pt x="4341476" y="1059441"/>
                </a:cubicBezTo>
                <a:lnTo>
                  <a:pt x="4336581" y="1071514"/>
                </a:lnTo>
                <a:lnTo>
                  <a:pt x="4332061" y="1069682"/>
                </a:lnTo>
                <a:cubicBezTo>
                  <a:pt x="4324021" y="1057047"/>
                  <a:pt x="4316606" y="1049356"/>
                  <a:pt x="4309826" y="1046607"/>
                </a:cubicBezTo>
                <a:lnTo>
                  <a:pt x="4311458" y="1042580"/>
                </a:lnTo>
                <a:cubicBezTo>
                  <a:pt x="4314388" y="1037521"/>
                  <a:pt x="4318492" y="1036059"/>
                  <a:pt x="4323765" y="1038197"/>
                </a:cubicBezTo>
                <a:close/>
                <a:moveTo>
                  <a:pt x="4222900" y="936364"/>
                </a:moveTo>
                <a:cubicBezTo>
                  <a:pt x="4216596" y="934590"/>
                  <a:pt x="4212497" y="936049"/>
                  <a:pt x="4210593" y="940747"/>
                </a:cubicBezTo>
                <a:cubicBezTo>
                  <a:pt x="4208961" y="944773"/>
                  <a:pt x="4211848" y="950629"/>
                  <a:pt x="4219258" y="958323"/>
                </a:cubicBezTo>
                <a:lnTo>
                  <a:pt x="4241866" y="967490"/>
                </a:lnTo>
                <a:cubicBezTo>
                  <a:pt x="4235337" y="983589"/>
                  <a:pt x="4245638" y="997144"/>
                  <a:pt x="4272770" y="1008145"/>
                </a:cubicBezTo>
                <a:lnTo>
                  <a:pt x="4277667" y="996069"/>
                </a:lnTo>
                <a:cubicBezTo>
                  <a:pt x="4286372" y="974601"/>
                  <a:pt x="4275651" y="957754"/>
                  <a:pt x="4245508" y="945531"/>
                </a:cubicBezTo>
                <a:close/>
                <a:moveTo>
                  <a:pt x="4257306" y="903445"/>
                </a:moveTo>
                <a:cubicBezTo>
                  <a:pt x="4251008" y="901673"/>
                  <a:pt x="4246905" y="903130"/>
                  <a:pt x="4245001" y="907828"/>
                </a:cubicBezTo>
                <a:lnTo>
                  <a:pt x="4243367" y="911855"/>
                </a:lnTo>
                <a:cubicBezTo>
                  <a:pt x="4241946" y="917526"/>
                  <a:pt x="4243872" y="921433"/>
                  <a:pt x="4249146" y="923571"/>
                </a:cubicBezTo>
                <a:lnTo>
                  <a:pt x="4258189" y="927238"/>
                </a:lnTo>
                <a:lnTo>
                  <a:pt x="4266349" y="907113"/>
                </a:lnTo>
                <a:close/>
                <a:moveTo>
                  <a:pt x="4343465" y="872761"/>
                </a:moveTo>
                <a:lnTo>
                  <a:pt x="4368212" y="915609"/>
                </a:lnTo>
                <a:lnTo>
                  <a:pt x="4360051" y="935736"/>
                </a:lnTo>
                <a:lnTo>
                  <a:pt x="4351004" y="932067"/>
                </a:lnTo>
                <a:cubicBezTo>
                  <a:pt x="4352595" y="910836"/>
                  <a:pt x="4345853" y="897165"/>
                  <a:pt x="4330780" y="891053"/>
                </a:cubicBezTo>
                <a:close/>
                <a:moveTo>
                  <a:pt x="4223515" y="856934"/>
                </a:moveTo>
                <a:lnTo>
                  <a:pt x="4221883" y="860957"/>
                </a:lnTo>
                <a:lnTo>
                  <a:pt x="4229293" y="868651"/>
                </a:lnTo>
                <a:lnTo>
                  <a:pt x="4230926" y="864624"/>
                </a:lnTo>
                <a:close/>
                <a:moveTo>
                  <a:pt x="4213965" y="815564"/>
                </a:moveTo>
                <a:lnTo>
                  <a:pt x="4209069" y="827637"/>
                </a:lnTo>
                <a:cubicBezTo>
                  <a:pt x="4207646" y="833312"/>
                  <a:pt x="4209573" y="837219"/>
                  <a:pt x="4214846" y="839357"/>
                </a:cubicBezTo>
                <a:lnTo>
                  <a:pt x="4223893" y="843026"/>
                </a:lnTo>
                <a:lnTo>
                  <a:pt x="4228790" y="830949"/>
                </a:lnTo>
                <a:cubicBezTo>
                  <a:pt x="4222759" y="828504"/>
                  <a:pt x="4220831" y="824597"/>
                  <a:pt x="4223007" y="819231"/>
                </a:cubicBezTo>
                <a:close/>
                <a:moveTo>
                  <a:pt x="3191729" y="752575"/>
                </a:moveTo>
                <a:lnTo>
                  <a:pt x="3172667" y="755791"/>
                </a:lnTo>
                <a:lnTo>
                  <a:pt x="3172406" y="771185"/>
                </a:lnTo>
                <a:lnTo>
                  <a:pt x="3192986" y="762463"/>
                </a:lnTo>
                <a:lnTo>
                  <a:pt x="3196251" y="754409"/>
                </a:lnTo>
                <a:close/>
                <a:moveTo>
                  <a:pt x="3507719" y="674478"/>
                </a:moveTo>
                <a:lnTo>
                  <a:pt x="3508977" y="684365"/>
                </a:lnTo>
                <a:cubicBezTo>
                  <a:pt x="3504454" y="682530"/>
                  <a:pt x="3497340" y="682767"/>
                  <a:pt x="3487624" y="685080"/>
                </a:cubicBezTo>
                <a:lnTo>
                  <a:pt x="3478581" y="681413"/>
                </a:lnTo>
                <a:cubicBezTo>
                  <a:pt x="3480214" y="677386"/>
                  <a:pt x="3489924" y="675076"/>
                  <a:pt x="3507719" y="674478"/>
                </a:cubicBezTo>
                <a:close/>
                <a:moveTo>
                  <a:pt x="3292933" y="651068"/>
                </a:moveTo>
                <a:lnTo>
                  <a:pt x="3297438" y="661803"/>
                </a:lnTo>
                <a:lnTo>
                  <a:pt x="3280444" y="659847"/>
                </a:lnTo>
                <a:cubicBezTo>
                  <a:pt x="3282163" y="653230"/>
                  <a:pt x="3286322" y="650307"/>
                  <a:pt x="3292933" y="651068"/>
                </a:cubicBezTo>
                <a:close/>
                <a:moveTo>
                  <a:pt x="3532719" y="612246"/>
                </a:moveTo>
                <a:lnTo>
                  <a:pt x="3561041" y="615506"/>
                </a:lnTo>
                <a:cubicBezTo>
                  <a:pt x="3540297" y="637813"/>
                  <a:pt x="3515321" y="655373"/>
                  <a:pt x="3486105" y="668190"/>
                </a:cubicBezTo>
                <a:lnTo>
                  <a:pt x="3480439" y="667538"/>
                </a:lnTo>
                <a:cubicBezTo>
                  <a:pt x="3481406" y="659135"/>
                  <a:pt x="3478595" y="650294"/>
                  <a:pt x="3472012" y="641023"/>
                </a:cubicBezTo>
                <a:cubicBezTo>
                  <a:pt x="3495488" y="619882"/>
                  <a:pt x="3515725" y="610290"/>
                  <a:pt x="3532719" y="612246"/>
                </a:cubicBezTo>
                <a:close/>
                <a:moveTo>
                  <a:pt x="3442810" y="545695"/>
                </a:moveTo>
                <a:lnTo>
                  <a:pt x="3447311" y="556430"/>
                </a:lnTo>
                <a:cubicBezTo>
                  <a:pt x="3438816" y="555453"/>
                  <a:pt x="3431021" y="573291"/>
                  <a:pt x="3423932" y="609942"/>
                </a:cubicBezTo>
                <a:cubicBezTo>
                  <a:pt x="3379491" y="597166"/>
                  <a:pt x="3357605" y="587832"/>
                  <a:pt x="3358282" y="581952"/>
                </a:cubicBezTo>
                <a:cubicBezTo>
                  <a:pt x="3359443" y="571862"/>
                  <a:pt x="3379487" y="563952"/>
                  <a:pt x="3418409" y="558214"/>
                </a:cubicBezTo>
                <a:cubicBezTo>
                  <a:pt x="3419569" y="548131"/>
                  <a:pt x="3427705" y="543956"/>
                  <a:pt x="3442810" y="545695"/>
                </a:cubicBezTo>
                <a:close/>
                <a:moveTo>
                  <a:pt x="3444689" y="479491"/>
                </a:moveTo>
                <a:lnTo>
                  <a:pt x="3456017" y="480795"/>
                </a:lnTo>
                <a:cubicBezTo>
                  <a:pt x="3451465" y="487085"/>
                  <a:pt x="3449001" y="491908"/>
                  <a:pt x="3448614" y="495271"/>
                </a:cubicBezTo>
                <a:lnTo>
                  <a:pt x="3442947" y="494619"/>
                </a:lnTo>
                <a:close/>
                <a:moveTo>
                  <a:pt x="3655710" y="391377"/>
                </a:moveTo>
                <a:cubicBezTo>
                  <a:pt x="3662008" y="403172"/>
                  <a:pt x="3668351" y="431151"/>
                  <a:pt x="3674746" y="475317"/>
                </a:cubicBezTo>
                <a:lnTo>
                  <a:pt x="3663418" y="474014"/>
                </a:lnTo>
                <a:lnTo>
                  <a:pt x="3637560" y="399506"/>
                </a:lnTo>
                <a:lnTo>
                  <a:pt x="3638140" y="394461"/>
                </a:lnTo>
                <a:cubicBezTo>
                  <a:pt x="3641913" y="394896"/>
                  <a:pt x="3647773" y="393871"/>
                  <a:pt x="3655710" y="391377"/>
                </a:cubicBezTo>
                <a:close/>
                <a:moveTo>
                  <a:pt x="3604870" y="334433"/>
                </a:moveTo>
                <a:lnTo>
                  <a:pt x="3616197" y="335737"/>
                </a:lnTo>
                <a:cubicBezTo>
                  <a:pt x="3621864" y="336389"/>
                  <a:pt x="3626950" y="342081"/>
                  <a:pt x="3631451" y="352821"/>
                </a:cubicBezTo>
                <a:lnTo>
                  <a:pt x="3629710" y="367945"/>
                </a:lnTo>
                <a:lnTo>
                  <a:pt x="3624048" y="367294"/>
                </a:lnTo>
                <a:cubicBezTo>
                  <a:pt x="3611048" y="355580"/>
                  <a:pt x="3600295" y="349235"/>
                  <a:pt x="3591801" y="348258"/>
                </a:cubicBezTo>
                <a:lnTo>
                  <a:pt x="3592382" y="343214"/>
                </a:lnTo>
                <a:cubicBezTo>
                  <a:pt x="3594099" y="336601"/>
                  <a:pt x="3598264" y="333673"/>
                  <a:pt x="3604870" y="334433"/>
                </a:cubicBezTo>
                <a:close/>
                <a:moveTo>
                  <a:pt x="3459479" y="251278"/>
                </a:moveTo>
                <a:cubicBezTo>
                  <a:pt x="3451827" y="251250"/>
                  <a:pt x="3447667" y="254173"/>
                  <a:pt x="3446990" y="260059"/>
                </a:cubicBezTo>
                <a:cubicBezTo>
                  <a:pt x="3446409" y="265102"/>
                  <a:pt x="3451491" y="270794"/>
                  <a:pt x="3462237" y="277142"/>
                </a:cubicBezTo>
                <a:lnTo>
                  <a:pt x="3490559" y="280402"/>
                </a:lnTo>
                <a:cubicBezTo>
                  <a:pt x="3488238" y="300570"/>
                  <a:pt x="3504071" y="312614"/>
                  <a:pt x="3538059" y="316526"/>
                </a:cubicBezTo>
                <a:lnTo>
                  <a:pt x="3539800" y="301398"/>
                </a:lnTo>
                <a:cubicBezTo>
                  <a:pt x="3542896" y="274505"/>
                  <a:pt x="3525560" y="258884"/>
                  <a:pt x="3487800" y="254538"/>
                </a:cubicBezTo>
                <a:close/>
                <a:moveTo>
                  <a:pt x="3487938" y="203463"/>
                </a:moveTo>
                <a:cubicBezTo>
                  <a:pt x="3480291" y="203434"/>
                  <a:pt x="3476126" y="206357"/>
                  <a:pt x="3475449" y="212242"/>
                </a:cubicBezTo>
                <a:lnTo>
                  <a:pt x="3474868" y="217287"/>
                </a:lnTo>
                <a:cubicBezTo>
                  <a:pt x="3475040" y="224116"/>
                  <a:pt x="3478430" y="227914"/>
                  <a:pt x="3485036" y="228674"/>
                </a:cubicBezTo>
                <a:lnTo>
                  <a:pt x="3496363" y="229978"/>
                </a:lnTo>
                <a:lnTo>
                  <a:pt x="3499265" y="204766"/>
                </a:lnTo>
                <a:close/>
                <a:moveTo>
                  <a:pt x="2555781" y="164403"/>
                </a:moveTo>
                <a:lnTo>
                  <a:pt x="2559226" y="172615"/>
                </a:lnTo>
                <a:cubicBezTo>
                  <a:pt x="2554893" y="172117"/>
                  <a:pt x="2548825" y="174020"/>
                  <a:pt x="2541012" y="178331"/>
                </a:cubicBezTo>
                <a:lnTo>
                  <a:pt x="2532351" y="177334"/>
                </a:lnTo>
                <a:cubicBezTo>
                  <a:pt x="2532795" y="173478"/>
                  <a:pt x="2540603" y="169169"/>
                  <a:pt x="2555781" y="164403"/>
                </a:cubicBezTo>
                <a:close/>
                <a:moveTo>
                  <a:pt x="3435356" y="161647"/>
                </a:moveTo>
                <a:lnTo>
                  <a:pt x="3434776" y="166687"/>
                </a:lnTo>
                <a:lnTo>
                  <a:pt x="3445523" y="173034"/>
                </a:lnTo>
                <a:lnTo>
                  <a:pt x="3446104" y="167989"/>
                </a:lnTo>
                <a:close/>
                <a:moveTo>
                  <a:pt x="3575368" y="141994"/>
                </a:moveTo>
                <a:lnTo>
                  <a:pt x="3616621" y="182511"/>
                </a:lnTo>
                <a:lnTo>
                  <a:pt x="3613719" y="207722"/>
                </a:lnTo>
                <a:lnTo>
                  <a:pt x="3602386" y="206418"/>
                </a:lnTo>
                <a:cubicBezTo>
                  <a:pt x="3597544" y="182014"/>
                  <a:pt x="3585682" y="168727"/>
                  <a:pt x="3566799" y="166554"/>
                </a:cubicBezTo>
                <a:close/>
                <a:moveTo>
                  <a:pt x="3411678" y="118046"/>
                </a:moveTo>
                <a:lnTo>
                  <a:pt x="3409937" y="133171"/>
                </a:lnTo>
                <a:cubicBezTo>
                  <a:pt x="3410107" y="140005"/>
                  <a:pt x="3413497" y="143802"/>
                  <a:pt x="3420104" y="144563"/>
                </a:cubicBezTo>
                <a:lnTo>
                  <a:pt x="3431436" y="145867"/>
                </a:lnTo>
                <a:lnTo>
                  <a:pt x="3433177" y="130739"/>
                </a:lnTo>
                <a:cubicBezTo>
                  <a:pt x="3425622" y="129869"/>
                  <a:pt x="3422232" y="126072"/>
                  <a:pt x="3423006" y="119350"/>
                </a:cubicBezTo>
                <a:close/>
                <a:moveTo>
                  <a:pt x="3413699" y="766"/>
                </a:moveTo>
                <a:cubicBezTo>
                  <a:pt x="3429339" y="14488"/>
                  <a:pt x="3445895" y="36828"/>
                  <a:pt x="3463378" y="67794"/>
                </a:cubicBezTo>
                <a:cubicBezTo>
                  <a:pt x="3475650" y="69207"/>
                  <a:pt x="3482961" y="88784"/>
                  <a:pt x="3485315" y="126522"/>
                </a:cubicBezTo>
                <a:cubicBezTo>
                  <a:pt x="3500761" y="141925"/>
                  <a:pt x="3513205" y="150167"/>
                  <a:pt x="3522643" y="151254"/>
                </a:cubicBezTo>
                <a:lnTo>
                  <a:pt x="3502748" y="174509"/>
                </a:lnTo>
                <a:cubicBezTo>
                  <a:pt x="3521925" y="207375"/>
                  <a:pt x="3537179" y="224459"/>
                  <a:pt x="3548506" y="225763"/>
                </a:cubicBezTo>
                <a:lnTo>
                  <a:pt x="3549087" y="220718"/>
                </a:lnTo>
                <a:cubicBezTo>
                  <a:pt x="3549667" y="215673"/>
                  <a:pt x="3555914" y="211286"/>
                  <a:pt x="3567822" y="207546"/>
                </a:cubicBezTo>
                <a:lnTo>
                  <a:pt x="3573483" y="208197"/>
                </a:lnTo>
                <a:cubicBezTo>
                  <a:pt x="3574553" y="232163"/>
                  <a:pt x="3574894" y="245826"/>
                  <a:pt x="3574507" y="249189"/>
                </a:cubicBezTo>
                <a:cubicBezTo>
                  <a:pt x="3565694" y="259245"/>
                  <a:pt x="3560954" y="267213"/>
                  <a:pt x="3560277" y="273098"/>
                </a:cubicBezTo>
                <a:cubicBezTo>
                  <a:pt x="3575337" y="291863"/>
                  <a:pt x="3583808" y="301352"/>
                  <a:pt x="3585697" y="301569"/>
                </a:cubicBezTo>
                <a:lnTo>
                  <a:pt x="3608352" y="304177"/>
                </a:lnTo>
                <a:lnTo>
                  <a:pt x="3620260" y="300437"/>
                </a:lnTo>
                <a:lnTo>
                  <a:pt x="3618520" y="315565"/>
                </a:lnTo>
                <a:cubicBezTo>
                  <a:pt x="3617455" y="324813"/>
                  <a:pt x="3597804" y="329361"/>
                  <a:pt x="3559554" y="329217"/>
                </a:cubicBezTo>
                <a:cubicBezTo>
                  <a:pt x="3558006" y="342665"/>
                  <a:pt x="3553456" y="348951"/>
                  <a:pt x="3545906" y="348082"/>
                </a:cubicBezTo>
                <a:cubicBezTo>
                  <a:pt x="3542133" y="380860"/>
                  <a:pt x="3555064" y="418112"/>
                  <a:pt x="3584700" y="459843"/>
                </a:cubicBezTo>
                <a:cubicBezTo>
                  <a:pt x="3587528" y="460168"/>
                  <a:pt x="3592613" y="465864"/>
                  <a:pt x="3599947" y="476926"/>
                </a:cubicBezTo>
                <a:cubicBezTo>
                  <a:pt x="3597141" y="501297"/>
                  <a:pt x="3559722" y="510615"/>
                  <a:pt x="3487683" y="504878"/>
                </a:cubicBezTo>
                <a:lnTo>
                  <a:pt x="3482016" y="504226"/>
                </a:lnTo>
                <a:lnTo>
                  <a:pt x="3482597" y="499183"/>
                </a:lnTo>
                <a:cubicBezTo>
                  <a:pt x="3488263" y="499835"/>
                  <a:pt x="3505110" y="486445"/>
                  <a:pt x="3533137" y="459018"/>
                </a:cubicBezTo>
                <a:cubicBezTo>
                  <a:pt x="3534781" y="444731"/>
                  <a:pt x="3505538" y="432847"/>
                  <a:pt x="3445406" y="423375"/>
                </a:cubicBezTo>
                <a:cubicBezTo>
                  <a:pt x="3444245" y="433458"/>
                  <a:pt x="3422706" y="437790"/>
                  <a:pt x="3380780" y="436371"/>
                </a:cubicBezTo>
                <a:cubicBezTo>
                  <a:pt x="3377679" y="430051"/>
                  <a:pt x="3376758" y="421431"/>
                  <a:pt x="3378015" y="410507"/>
                </a:cubicBezTo>
                <a:lnTo>
                  <a:pt x="3366688" y="409203"/>
                </a:lnTo>
                <a:cubicBezTo>
                  <a:pt x="3346354" y="419635"/>
                  <a:pt x="3334787" y="437040"/>
                  <a:pt x="3331982" y="461412"/>
                </a:cubicBezTo>
                <a:cubicBezTo>
                  <a:pt x="3331111" y="468973"/>
                  <a:pt x="3341813" y="492344"/>
                  <a:pt x="3364086" y="531528"/>
                </a:cubicBezTo>
                <a:lnTo>
                  <a:pt x="3361765" y="551694"/>
                </a:lnTo>
                <a:cubicBezTo>
                  <a:pt x="3360991" y="558416"/>
                  <a:pt x="3348890" y="563838"/>
                  <a:pt x="3325461" y="567951"/>
                </a:cubicBezTo>
                <a:lnTo>
                  <a:pt x="3320955" y="557215"/>
                </a:lnTo>
                <a:lnTo>
                  <a:pt x="3340270" y="539003"/>
                </a:lnTo>
                <a:lnTo>
                  <a:pt x="3340850" y="533960"/>
                </a:lnTo>
                <a:cubicBezTo>
                  <a:pt x="3314634" y="520724"/>
                  <a:pt x="3298221" y="513723"/>
                  <a:pt x="3291609" y="512962"/>
                </a:cubicBezTo>
                <a:lnTo>
                  <a:pt x="3290051" y="512783"/>
                </a:lnTo>
                <a:lnTo>
                  <a:pt x="3254448" y="537814"/>
                </a:lnTo>
                <a:lnTo>
                  <a:pt x="3250115" y="537316"/>
                </a:lnTo>
                <a:cubicBezTo>
                  <a:pt x="3250855" y="530891"/>
                  <a:pt x="3248706" y="524130"/>
                  <a:pt x="3243673" y="517041"/>
                </a:cubicBezTo>
                <a:lnTo>
                  <a:pt x="3255401" y="508795"/>
                </a:lnTo>
                <a:lnTo>
                  <a:pt x="3246293" y="507747"/>
                </a:lnTo>
                <a:lnTo>
                  <a:pt x="3247454" y="497663"/>
                </a:lnTo>
                <a:lnTo>
                  <a:pt x="3241792" y="497011"/>
                </a:lnTo>
                <a:cubicBezTo>
                  <a:pt x="3214415" y="493860"/>
                  <a:pt x="3198729" y="497166"/>
                  <a:pt x="3194735" y="506924"/>
                </a:cubicBezTo>
                <a:cubicBezTo>
                  <a:pt x="3193962" y="513644"/>
                  <a:pt x="3211872" y="524225"/>
                  <a:pt x="3248478" y="538655"/>
                </a:cubicBezTo>
                <a:lnTo>
                  <a:pt x="3247897" y="543700"/>
                </a:lnTo>
                <a:lnTo>
                  <a:pt x="3276219" y="546959"/>
                </a:lnTo>
                <a:cubicBezTo>
                  <a:pt x="3286676" y="555825"/>
                  <a:pt x="3291762" y="561521"/>
                  <a:pt x="3291472" y="564039"/>
                </a:cubicBezTo>
                <a:cubicBezTo>
                  <a:pt x="3290698" y="570764"/>
                  <a:pt x="3286534" y="573692"/>
                  <a:pt x="3278984" y="572823"/>
                </a:cubicBezTo>
                <a:cubicBezTo>
                  <a:pt x="3257870" y="556769"/>
                  <a:pt x="3228821" y="543203"/>
                  <a:pt x="3191833" y="532135"/>
                </a:cubicBezTo>
                <a:lnTo>
                  <a:pt x="3172518" y="550347"/>
                </a:lnTo>
                <a:lnTo>
                  <a:pt x="3171357" y="560437"/>
                </a:lnTo>
                <a:cubicBezTo>
                  <a:pt x="3205346" y="564348"/>
                  <a:pt x="3220792" y="579751"/>
                  <a:pt x="3217697" y="606639"/>
                </a:cubicBezTo>
                <a:cubicBezTo>
                  <a:pt x="3200555" y="622550"/>
                  <a:pt x="3186131" y="648140"/>
                  <a:pt x="3174422" y="683408"/>
                </a:cubicBezTo>
                <a:cubicBezTo>
                  <a:pt x="3174180" y="685510"/>
                  <a:pt x="3173843" y="696754"/>
                  <a:pt x="3173410" y="717141"/>
                </a:cubicBezTo>
                <a:lnTo>
                  <a:pt x="3172961" y="740391"/>
                </a:lnTo>
                <a:lnTo>
                  <a:pt x="3190455" y="736241"/>
                </a:lnTo>
                <a:cubicBezTo>
                  <a:pt x="3217751" y="731687"/>
                  <a:pt x="3254975" y="728618"/>
                  <a:pt x="3302126" y="727036"/>
                </a:cubicBezTo>
                <a:cubicBezTo>
                  <a:pt x="3384828" y="711357"/>
                  <a:pt x="3452020" y="705795"/>
                  <a:pt x="3503704" y="710346"/>
                </a:cubicBezTo>
                <a:lnTo>
                  <a:pt x="3568134" y="694291"/>
                </a:lnTo>
                <a:lnTo>
                  <a:pt x="3569766" y="690264"/>
                </a:lnTo>
                <a:cubicBezTo>
                  <a:pt x="3566751" y="689041"/>
                  <a:pt x="3553604" y="686837"/>
                  <a:pt x="3530328" y="683645"/>
                </a:cubicBezTo>
                <a:lnTo>
                  <a:pt x="3525808" y="681812"/>
                </a:lnTo>
                <a:lnTo>
                  <a:pt x="3527440" y="677790"/>
                </a:lnTo>
                <a:cubicBezTo>
                  <a:pt x="3565052" y="667262"/>
                  <a:pt x="3608720" y="667781"/>
                  <a:pt x="3658437" y="679350"/>
                </a:cubicBezTo>
                <a:cubicBezTo>
                  <a:pt x="3665218" y="682099"/>
                  <a:pt x="3681503" y="680893"/>
                  <a:pt x="3707291" y="675725"/>
                </a:cubicBezTo>
                <a:cubicBezTo>
                  <a:pt x="3741958" y="689783"/>
                  <a:pt x="3774821" y="695298"/>
                  <a:pt x="3805886" y="692271"/>
                </a:cubicBezTo>
                <a:cubicBezTo>
                  <a:pt x="3823221" y="699300"/>
                  <a:pt x="3857841" y="696154"/>
                  <a:pt x="3909755" y="682830"/>
                </a:cubicBezTo>
                <a:cubicBezTo>
                  <a:pt x="4004292" y="718042"/>
                  <a:pt x="4054282" y="728936"/>
                  <a:pt x="4059722" y="715522"/>
                </a:cubicBezTo>
                <a:lnTo>
                  <a:pt x="4061354" y="711495"/>
                </a:lnTo>
                <a:lnTo>
                  <a:pt x="4060095" y="701611"/>
                </a:lnTo>
                <a:lnTo>
                  <a:pt x="4038746" y="702327"/>
                </a:lnTo>
                <a:lnTo>
                  <a:pt x="4042010" y="694277"/>
                </a:lnTo>
                <a:cubicBezTo>
                  <a:pt x="4048286" y="687449"/>
                  <a:pt x="4058966" y="687091"/>
                  <a:pt x="4074035" y="693201"/>
                </a:cubicBezTo>
                <a:lnTo>
                  <a:pt x="4087601" y="698702"/>
                </a:lnTo>
                <a:cubicBezTo>
                  <a:pt x="4098905" y="703286"/>
                  <a:pt x="4109749" y="715498"/>
                  <a:pt x="4120137" y="735331"/>
                </a:cubicBezTo>
                <a:lnTo>
                  <a:pt x="4151788" y="748165"/>
                </a:lnTo>
                <a:lnTo>
                  <a:pt x="4162462" y="747810"/>
                </a:lnTo>
                <a:cubicBezTo>
                  <a:pt x="4161545" y="763059"/>
                  <a:pt x="4169374" y="774048"/>
                  <a:pt x="4185952" y="780770"/>
                </a:cubicBezTo>
                <a:lnTo>
                  <a:pt x="4190475" y="782604"/>
                </a:lnTo>
                <a:cubicBezTo>
                  <a:pt x="4194999" y="784438"/>
                  <a:pt x="4201150" y="782244"/>
                  <a:pt x="4208938" y="776029"/>
                </a:cubicBezTo>
                <a:lnTo>
                  <a:pt x="4210571" y="772002"/>
                </a:lnTo>
                <a:lnTo>
                  <a:pt x="4192482" y="764667"/>
                </a:lnTo>
                <a:lnTo>
                  <a:pt x="4199010" y="748568"/>
                </a:lnTo>
                <a:lnTo>
                  <a:pt x="4212576" y="754069"/>
                </a:lnTo>
                <a:lnTo>
                  <a:pt x="4214208" y="750042"/>
                </a:lnTo>
                <a:cubicBezTo>
                  <a:pt x="4199135" y="743929"/>
                  <a:pt x="4193231" y="736851"/>
                  <a:pt x="4196497" y="728799"/>
                </a:cubicBezTo>
                <a:cubicBezTo>
                  <a:pt x="4203025" y="712699"/>
                  <a:pt x="4218347" y="709539"/>
                  <a:pt x="4242463" y="719318"/>
                </a:cubicBezTo>
                <a:cubicBezTo>
                  <a:pt x="4252221" y="734211"/>
                  <a:pt x="4260762" y="756420"/>
                  <a:pt x="4268094" y="785954"/>
                </a:cubicBezTo>
                <a:cubicBezTo>
                  <a:pt x="4277891" y="789928"/>
                  <a:pt x="4279440" y="807744"/>
                  <a:pt x="4272748" y="839401"/>
                </a:cubicBezTo>
                <a:cubicBezTo>
                  <a:pt x="4281961" y="855636"/>
                  <a:pt x="4290335" y="865279"/>
                  <a:pt x="4297870" y="868335"/>
                </a:cubicBezTo>
                <a:lnTo>
                  <a:pt x="4276143" y="882960"/>
                </a:lnTo>
                <a:cubicBezTo>
                  <a:pt x="4284438" y="914447"/>
                  <a:pt x="4293107" y="932025"/>
                  <a:pt x="4302149" y="935691"/>
                </a:cubicBezTo>
                <a:lnTo>
                  <a:pt x="4303782" y="931665"/>
                </a:lnTo>
                <a:cubicBezTo>
                  <a:pt x="4305416" y="927638"/>
                  <a:pt x="4311570" y="925450"/>
                  <a:pt x="4322245" y="925090"/>
                </a:cubicBezTo>
                <a:lnTo>
                  <a:pt x="4326765" y="926922"/>
                </a:lnTo>
                <a:cubicBezTo>
                  <a:pt x="4322164" y="946929"/>
                  <a:pt x="4319319" y="958274"/>
                  <a:pt x="4318230" y="960958"/>
                </a:cubicBezTo>
                <a:cubicBezTo>
                  <a:pt x="4308662" y="967233"/>
                  <a:pt x="4302931" y="972720"/>
                  <a:pt x="4301026" y="977418"/>
                </a:cubicBezTo>
                <a:cubicBezTo>
                  <a:pt x="4309151" y="996337"/>
                  <a:pt x="4313966" y="1006100"/>
                  <a:pt x="4315474" y="1006711"/>
                </a:cubicBezTo>
                <a:lnTo>
                  <a:pt x="4333559" y="1014045"/>
                </a:lnTo>
                <a:lnTo>
                  <a:pt x="4344234" y="1013684"/>
                </a:lnTo>
                <a:lnTo>
                  <a:pt x="4339337" y="1025762"/>
                </a:lnTo>
                <a:cubicBezTo>
                  <a:pt x="4336343" y="1033144"/>
                  <a:pt x="4319099" y="1032398"/>
                  <a:pt x="4287591" y="1023529"/>
                </a:cubicBezTo>
                <a:cubicBezTo>
                  <a:pt x="4283238" y="1034263"/>
                  <a:pt x="4278046" y="1038405"/>
                  <a:pt x="4272019" y="1035961"/>
                </a:cubicBezTo>
                <a:cubicBezTo>
                  <a:pt x="4261410" y="1062128"/>
                  <a:pt x="4263550" y="1095803"/>
                  <a:pt x="4278440" y="1136994"/>
                </a:cubicBezTo>
                <a:cubicBezTo>
                  <a:pt x="4280698" y="1137910"/>
                  <a:pt x="4283588" y="1143771"/>
                  <a:pt x="4287105" y="1154570"/>
                </a:cubicBezTo>
                <a:cubicBezTo>
                  <a:pt x="4279217" y="1174025"/>
                  <a:pt x="4246229" y="1173147"/>
                  <a:pt x="4188137" y="1151935"/>
                </a:cubicBezTo>
                <a:lnTo>
                  <a:pt x="4183613" y="1150101"/>
                </a:lnTo>
                <a:lnTo>
                  <a:pt x="4185246" y="1146074"/>
                </a:lnTo>
                <a:cubicBezTo>
                  <a:pt x="4189769" y="1147909"/>
                  <a:pt x="4206724" y="1140722"/>
                  <a:pt x="4236110" y="1124518"/>
                </a:cubicBezTo>
                <a:cubicBezTo>
                  <a:pt x="4240734" y="1113113"/>
                  <a:pt x="4219340" y="1096622"/>
                  <a:pt x="4171923" y="1075055"/>
                </a:cubicBezTo>
                <a:cubicBezTo>
                  <a:pt x="4168659" y="1083104"/>
                  <a:pt x="4149906" y="1081747"/>
                  <a:pt x="4115658" y="1070987"/>
                </a:cubicBezTo>
                <a:cubicBezTo>
                  <a:pt x="4114548" y="1065066"/>
                  <a:pt x="4115759" y="1057746"/>
                  <a:pt x="4119296" y="1049025"/>
                </a:cubicBezTo>
                <a:lnTo>
                  <a:pt x="4110254" y="1045359"/>
                </a:lnTo>
                <a:cubicBezTo>
                  <a:pt x="4091099" y="1049310"/>
                  <a:pt x="4077579" y="1061015"/>
                  <a:pt x="4069690" y="1080471"/>
                </a:cubicBezTo>
                <a:cubicBezTo>
                  <a:pt x="4067243" y="1086506"/>
                  <a:pt x="4070720" y="1108226"/>
                  <a:pt x="4080121" y="1145633"/>
                </a:cubicBezTo>
                <a:lnTo>
                  <a:pt x="4073594" y="1161732"/>
                </a:lnTo>
                <a:cubicBezTo>
                  <a:pt x="4071418" y="1167097"/>
                  <a:pt x="4060199" y="1168800"/>
                  <a:pt x="4039938" y="1166831"/>
                </a:cubicBezTo>
                <a:lnTo>
                  <a:pt x="4038679" y="1156947"/>
                </a:lnTo>
                <a:lnTo>
                  <a:pt x="4058772" y="1146348"/>
                </a:lnTo>
                <a:lnTo>
                  <a:pt x="4060406" y="1142321"/>
                </a:lnTo>
                <a:cubicBezTo>
                  <a:pt x="4041815" y="1125411"/>
                  <a:pt x="4029882" y="1115883"/>
                  <a:pt x="4024606" y="1113743"/>
                </a:cubicBezTo>
                <a:lnTo>
                  <a:pt x="3988431" y="1099074"/>
                </a:lnTo>
                <a:lnTo>
                  <a:pt x="3991694" y="1091024"/>
                </a:lnTo>
                <a:lnTo>
                  <a:pt x="3987175" y="1089192"/>
                </a:lnTo>
                <a:cubicBezTo>
                  <a:pt x="3965321" y="1080331"/>
                  <a:pt x="3951630" y="1079467"/>
                  <a:pt x="3946104" y="1086599"/>
                </a:cubicBezTo>
                <a:cubicBezTo>
                  <a:pt x="3943929" y="1091965"/>
                  <a:pt x="3956278" y="1104787"/>
                  <a:pt x="3983161" y="1125061"/>
                </a:cubicBezTo>
                <a:lnTo>
                  <a:pt x="3981527" y="1129087"/>
                </a:lnTo>
                <a:lnTo>
                  <a:pt x="4004135" y="1138256"/>
                </a:lnTo>
                <a:cubicBezTo>
                  <a:pt x="4010730" y="1147958"/>
                  <a:pt x="4013621" y="1153819"/>
                  <a:pt x="4012806" y="1155829"/>
                </a:cubicBezTo>
                <a:cubicBezTo>
                  <a:pt x="4010629" y="1161198"/>
                  <a:pt x="4006526" y="1162659"/>
                  <a:pt x="4000498" y="1160216"/>
                </a:cubicBezTo>
                <a:cubicBezTo>
                  <a:pt x="3986762" y="1142146"/>
                  <a:pt x="3965911" y="1124313"/>
                  <a:pt x="3937944" y="1106725"/>
                </a:cubicBezTo>
                <a:lnTo>
                  <a:pt x="3917849" y="1117324"/>
                </a:lnTo>
                <a:lnTo>
                  <a:pt x="3914584" y="1125377"/>
                </a:lnTo>
                <a:lnTo>
                  <a:pt x="3929954" y="1136894"/>
                </a:lnTo>
                <a:lnTo>
                  <a:pt x="3934943" y="1137469"/>
                </a:lnTo>
                <a:lnTo>
                  <a:pt x="3945132" y="1134268"/>
                </a:lnTo>
                <a:lnTo>
                  <a:pt x="3943642" y="1147214"/>
                </a:lnTo>
                <a:lnTo>
                  <a:pt x="3941877" y="1148389"/>
                </a:lnTo>
                <a:lnTo>
                  <a:pt x="3942101" y="1164976"/>
                </a:lnTo>
                <a:lnTo>
                  <a:pt x="3954708" y="1179096"/>
                </a:lnTo>
                <a:lnTo>
                  <a:pt x="3953219" y="1192038"/>
                </a:lnTo>
                <a:lnTo>
                  <a:pt x="3948374" y="1191481"/>
                </a:lnTo>
                <a:lnTo>
                  <a:pt x="3932026" y="1181830"/>
                </a:lnTo>
                <a:lnTo>
                  <a:pt x="3915582" y="1194328"/>
                </a:lnTo>
                <a:lnTo>
                  <a:pt x="3890438" y="1225660"/>
                </a:lnTo>
                <a:lnTo>
                  <a:pt x="3914701" y="1270679"/>
                </a:lnTo>
                <a:cubicBezTo>
                  <a:pt x="3917121" y="1270957"/>
                  <a:pt x="3921473" y="1275832"/>
                  <a:pt x="3927749" y="1285298"/>
                </a:cubicBezTo>
                <a:cubicBezTo>
                  <a:pt x="3925948" y="1300939"/>
                  <a:pt x="3907486" y="1309335"/>
                  <a:pt x="3872360" y="1310485"/>
                </a:cubicBezTo>
                <a:lnTo>
                  <a:pt x="3864029" y="1310226"/>
                </a:lnTo>
                <a:lnTo>
                  <a:pt x="3858845" y="1327754"/>
                </a:lnTo>
                <a:cubicBezTo>
                  <a:pt x="3854766" y="1337815"/>
                  <a:pt x="3833447" y="1351435"/>
                  <a:pt x="3794891" y="1368610"/>
                </a:cubicBezTo>
                <a:lnTo>
                  <a:pt x="3784255" y="1373018"/>
                </a:lnTo>
                <a:lnTo>
                  <a:pt x="3777124" y="1399127"/>
                </a:lnTo>
                <a:lnTo>
                  <a:pt x="3743149" y="1387802"/>
                </a:lnTo>
                <a:lnTo>
                  <a:pt x="3623737" y="1401153"/>
                </a:lnTo>
                <a:lnTo>
                  <a:pt x="3584891" y="1417003"/>
                </a:lnTo>
                <a:lnTo>
                  <a:pt x="3580379" y="1422936"/>
                </a:lnTo>
                <a:cubicBezTo>
                  <a:pt x="3574207" y="1433885"/>
                  <a:pt x="3568616" y="1446905"/>
                  <a:pt x="3563606" y="1461995"/>
                </a:cubicBezTo>
                <a:cubicBezTo>
                  <a:pt x="3563399" y="1463794"/>
                  <a:pt x="3563110" y="1473417"/>
                  <a:pt x="3562739" y="1490863"/>
                </a:cubicBezTo>
                <a:lnTo>
                  <a:pt x="3562664" y="1494763"/>
                </a:lnTo>
                <a:lnTo>
                  <a:pt x="3565606" y="1485879"/>
                </a:lnTo>
                <a:cubicBezTo>
                  <a:pt x="3569309" y="1478641"/>
                  <a:pt x="3573048" y="1475239"/>
                  <a:pt x="3576823" y="1475674"/>
                </a:cubicBezTo>
                <a:lnTo>
                  <a:pt x="3582490" y="1476326"/>
                </a:lnTo>
                <a:cubicBezTo>
                  <a:pt x="3591929" y="1477412"/>
                  <a:pt x="3599239" y="1496985"/>
                  <a:pt x="3604427" y="1535054"/>
                </a:cubicBezTo>
                <a:cubicBezTo>
                  <a:pt x="3594163" y="1557715"/>
                  <a:pt x="3588843" y="1570727"/>
                  <a:pt x="3588457" y="1574086"/>
                </a:cubicBezTo>
                <a:lnTo>
                  <a:pt x="3587876" y="1579130"/>
                </a:lnTo>
                <a:lnTo>
                  <a:pt x="3597462" y="1595562"/>
                </a:lnTo>
                <a:lnTo>
                  <a:pt x="3596883" y="1600602"/>
                </a:lnTo>
                <a:cubicBezTo>
                  <a:pt x="3571394" y="1630881"/>
                  <a:pt x="3548499" y="1646976"/>
                  <a:pt x="3528188" y="1648897"/>
                </a:cubicBezTo>
                <a:lnTo>
                  <a:pt x="3536756" y="1624338"/>
                </a:lnTo>
                <a:lnTo>
                  <a:pt x="3531812" y="1604448"/>
                </a:lnTo>
                <a:lnTo>
                  <a:pt x="3510675" y="1623142"/>
                </a:lnTo>
                <a:lnTo>
                  <a:pt x="3499678" y="1631739"/>
                </a:lnTo>
                <a:lnTo>
                  <a:pt x="3501027" y="1635554"/>
                </a:lnTo>
                <a:cubicBezTo>
                  <a:pt x="3515819" y="1648326"/>
                  <a:pt x="3523710" y="1662859"/>
                  <a:pt x="3524706" y="1679154"/>
                </a:cubicBezTo>
                <a:cubicBezTo>
                  <a:pt x="3536204" y="1687288"/>
                  <a:pt x="3547150" y="1691955"/>
                  <a:pt x="3557533" y="1693150"/>
                </a:cubicBezTo>
                <a:lnTo>
                  <a:pt x="3580189" y="1695758"/>
                </a:lnTo>
                <a:cubicBezTo>
                  <a:pt x="3579802" y="1699121"/>
                  <a:pt x="3581110" y="1704378"/>
                  <a:pt x="3584114" y="1711538"/>
                </a:cubicBezTo>
                <a:cubicBezTo>
                  <a:pt x="3563250" y="1743196"/>
                  <a:pt x="3549988" y="1758702"/>
                  <a:pt x="3544322" y="1758050"/>
                </a:cubicBezTo>
                <a:lnTo>
                  <a:pt x="3538660" y="1757399"/>
                </a:lnTo>
                <a:lnTo>
                  <a:pt x="3539821" y="1747314"/>
                </a:lnTo>
                <a:lnTo>
                  <a:pt x="3528489" y="1746010"/>
                </a:lnTo>
                <a:cubicBezTo>
                  <a:pt x="3526747" y="1761138"/>
                  <a:pt x="3523703" y="1771006"/>
                  <a:pt x="3519345" y="1775610"/>
                </a:cubicBezTo>
                <a:cubicBezTo>
                  <a:pt x="3522446" y="1781930"/>
                  <a:pt x="3523556" y="1788868"/>
                  <a:pt x="3522685" y="1796434"/>
                </a:cubicBezTo>
                <a:lnTo>
                  <a:pt x="3522104" y="1801473"/>
                </a:lnTo>
                <a:cubicBezTo>
                  <a:pt x="3505116" y="1799518"/>
                  <a:pt x="3492042" y="1813342"/>
                  <a:pt x="3482897" y="1842946"/>
                </a:cubicBezTo>
                <a:lnTo>
                  <a:pt x="3471570" y="1841643"/>
                </a:lnTo>
                <a:lnTo>
                  <a:pt x="3472731" y="1831559"/>
                </a:lnTo>
                <a:lnTo>
                  <a:pt x="3461398" y="1830255"/>
                </a:lnTo>
                <a:cubicBezTo>
                  <a:pt x="3439931" y="1875469"/>
                  <a:pt x="3424007" y="1897477"/>
                  <a:pt x="3413622" y="1896283"/>
                </a:cubicBezTo>
                <a:lnTo>
                  <a:pt x="3402295" y="1894979"/>
                </a:lnTo>
                <a:lnTo>
                  <a:pt x="3404036" y="1879851"/>
                </a:lnTo>
                <a:cubicBezTo>
                  <a:pt x="3396384" y="1879822"/>
                  <a:pt x="3392224" y="1882750"/>
                  <a:pt x="3391548" y="1888636"/>
                </a:cubicBezTo>
                <a:cubicBezTo>
                  <a:pt x="3396777" y="1909673"/>
                  <a:pt x="3405055" y="1920842"/>
                  <a:pt x="3416388" y="1922147"/>
                </a:cubicBezTo>
                <a:lnTo>
                  <a:pt x="3403314" y="1935971"/>
                </a:lnTo>
                <a:lnTo>
                  <a:pt x="3401925" y="1948035"/>
                </a:lnTo>
                <a:lnTo>
                  <a:pt x="3404113" y="1946020"/>
                </a:lnTo>
                <a:cubicBezTo>
                  <a:pt x="3416398" y="1933034"/>
                  <a:pt x="3432943" y="1912793"/>
                  <a:pt x="3453748" y="1885294"/>
                </a:cubicBezTo>
                <a:cubicBezTo>
                  <a:pt x="3456740" y="1877916"/>
                  <a:pt x="3485956" y="1849140"/>
                  <a:pt x="3541401" y="1798978"/>
                </a:cubicBezTo>
                <a:cubicBezTo>
                  <a:pt x="3557308" y="1783551"/>
                  <a:pt x="3573128" y="1761846"/>
                  <a:pt x="3588866" y="1733857"/>
                </a:cubicBezTo>
                <a:lnTo>
                  <a:pt x="3597909" y="1737524"/>
                </a:lnTo>
                <a:cubicBezTo>
                  <a:pt x="3628223" y="1762315"/>
                  <a:pt x="3650164" y="1777459"/>
                  <a:pt x="3663730" y="1782960"/>
                </a:cubicBezTo>
                <a:lnTo>
                  <a:pt x="3642510" y="1835288"/>
                </a:lnTo>
                <a:cubicBezTo>
                  <a:pt x="3648537" y="1837732"/>
                  <a:pt x="3651304" y="1848228"/>
                  <a:pt x="3650801" y="1866775"/>
                </a:cubicBezTo>
                <a:lnTo>
                  <a:pt x="3649170" y="1870798"/>
                </a:lnTo>
                <a:cubicBezTo>
                  <a:pt x="3648081" y="1873482"/>
                  <a:pt x="3646029" y="1874213"/>
                  <a:pt x="3643018" y="1872992"/>
                </a:cubicBezTo>
                <a:lnTo>
                  <a:pt x="3644273" y="1882874"/>
                </a:lnTo>
                <a:lnTo>
                  <a:pt x="3641821" y="1888923"/>
                </a:lnTo>
                <a:lnTo>
                  <a:pt x="3651650" y="1891866"/>
                </a:lnTo>
                <a:lnTo>
                  <a:pt x="3661344" y="1892982"/>
                </a:lnTo>
                <a:lnTo>
                  <a:pt x="3664821" y="1862774"/>
                </a:lnTo>
                <a:cubicBezTo>
                  <a:pt x="3672900" y="1863703"/>
                  <a:pt x="3682398" y="1862975"/>
                  <a:pt x="3693314" y="1860588"/>
                </a:cubicBezTo>
                <a:lnTo>
                  <a:pt x="3703744" y="1857167"/>
                </a:lnTo>
                <a:lnTo>
                  <a:pt x="3716864" y="1846692"/>
                </a:lnTo>
                <a:lnTo>
                  <a:pt x="3715606" y="1836805"/>
                </a:lnTo>
                <a:cubicBezTo>
                  <a:pt x="3720525" y="1833333"/>
                  <a:pt x="3724209" y="1828576"/>
                  <a:pt x="3726658" y="1822539"/>
                </a:cubicBezTo>
                <a:lnTo>
                  <a:pt x="3694255" y="1837525"/>
                </a:lnTo>
                <a:lnTo>
                  <a:pt x="3685213" y="1833858"/>
                </a:lnTo>
                <a:cubicBezTo>
                  <a:pt x="3688478" y="1825804"/>
                  <a:pt x="3688602" y="1821170"/>
                  <a:pt x="3685586" y="1819947"/>
                </a:cubicBezTo>
                <a:cubicBezTo>
                  <a:pt x="3707375" y="1803003"/>
                  <a:pt x="3730565" y="1771783"/>
                  <a:pt x="3755156" y="1726293"/>
                </a:cubicBezTo>
                <a:cubicBezTo>
                  <a:pt x="3754317" y="1719702"/>
                  <a:pt x="3754441" y="1715066"/>
                  <a:pt x="3755530" y="1712382"/>
                </a:cubicBezTo>
                <a:cubicBezTo>
                  <a:pt x="3783156" y="1676714"/>
                  <a:pt x="3801867" y="1660867"/>
                  <a:pt x="3811665" y="1664839"/>
                </a:cubicBezTo>
                <a:cubicBezTo>
                  <a:pt x="3816188" y="1666673"/>
                  <a:pt x="3824934" y="1662410"/>
                  <a:pt x="3837914" y="1652049"/>
                </a:cubicBezTo>
                <a:lnTo>
                  <a:pt x="3858890" y="1665243"/>
                </a:lnTo>
                <a:lnTo>
                  <a:pt x="3867932" y="1668910"/>
                </a:lnTo>
                <a:lnTo>
                  <a:pt x="3879359" y="1640731"/>
                </a:lnTo>
                <a:cubicBezTo>
                  <a:pt x="3894432" y="1646842"/>
                  <a:pt x="3916746" y="1648081"/>
                  <a:pt x="3946302" y="1644441"/>
                </a:cubicBezTo>
                <a:lnTo>
                  <a:pt x="3982985" y="1696813"/>
                </a:lnTo>
                <a:cubicBezTo>
                  <a:pt x="3978905" y="1706876"/>
                  <a:pt x="3986357" y="1731770"/>
                  <a:pt x="4005349" y="1771503"/>
                </a:cubicBezTo>
                <a:lnTo>
                  <a:pt x="4016026" y="1771143"/>
                </a:lnTo>
                <a:lnTo>
                  <a:pt x="4025068" y="1774810"/>
                </a:lnTo>
                <a:cubicBezTo>
                  <a:pt x="4022891" y="1780178"/>
                  <a:pt x="4023311" y="1783471"/>
                  <a:pt x="4026327" y="1784694"/>
                </a:cubicBezTo>
                <a:lnTo>
                  <a:pt x="4018540" y="1790909"/>
                </a:lnTo>
                <a:cubicBezTo>
                  <a:pt x="4001128" y="1833845"/>
                  <a:pt x="4004481" y="1860203"/>
                  <a:pt x="4028597" y="1869982"/>
                </a:cubicBezTo>
                <a:cubicBezTo>
                  <a:pt x="4029436" y="1876574"/>
                  <a:pt x="4029312" y="1881208"/>
                  <a:pt x="4028224" y="1883893"/>
                </a:cubicBezTo>
                <a:cubicBezTo>
                  <a:pt x="4027679" y="1885235"/>
                  <a:pt x="4023996" y="1889989"/>
                  <a:pt x="4017172" y="1898157"/>
                </a:cubicBezTo>
                <a:lnTo>
                  <a:pt x="4018430" y="1908045"/>
                </a:lnTo>
                <a:cubicBezTo>
                  <a:pt x="4006959" y="1919014"/>
                  <a:pt x="3999719" y="1923892"/>
                  <a:pt x="3996703" y="1922671"/>
                </a:cubicBezTo>
                <a:lnTo>
                  <a:pt x="3993066" y="1944631"/>
                </a:lnTo>
                <a:lnTo>
                  <a:pt x="3991434" y="1948654"/>
                </a:lnTo>
                <a:lnTo>
                  <a:pt x="3977490" y="1957061"/>
                </a:lnTo>
                <a:lnTo>
                  <a:pt x="3975858" y="1961088"/>
                </a:lnTo>
                <a:lnTo>
                  <a:pt x="3991937" y="1986355"/>
                </a:lnTo>
                <a:cubicBezTo>
                  <a:pt x="3988946" y="1993734"/>
                  <a:pt x="3965125" y="1991888"/>
                  <a:pt x="3920474" y="1980812"/>
                </a:cubicBezTo>
                <a:lnTo>
                  <a:pt x="3904153" y="2021063"/>
                </a:lnTo>
                <a:lnTo>
                  <a:pt x="3886064" y="2013729"/>
                </a:lnTo>
                <a:lnTo>
                  <a:pt x="3882800" y="2021778"/>
                </a:lnTo>
                <a:lnTo>
                  <a:pt x="3879161" y="2043743"/>
                </a:lnTo>
                <a:cubicBezTo>
                  <a:pt x="3885188" y="2046187"/>
                  <a:pt x="3901349" y="2049614"/>
                  <a:pt x="3927643" y="2054025"/>
                </a:cubicBezTo>
                <a:cubicBezTo>
                  <a:pt x="3939180" y="2068857"/>
                  <a:pt x="3943449" y="2079966"/>
                  <a:pt x="3940457" y="2087344"/>
                </a:cubicBezTo>
                <a:cubicBezTo>
                  <a:pt x="3949732" y="2101260"/>
                  <a:pt x="3952915" y="2115050"/>
                  <a:pt x="3950007" y="2128715"/>
                </a:cubicBezTo>
                <a:cubicBezTo>
                  <a:pt x="3957628" y="2138053"/>
                  <a:pt x="3965587" y="2144405"/>
                  <a:pt x="3973875" y="2147766"/>
                </a:cubicBezTo>
                <a:lnTo>
                  <a:pt x="3991960" y="2155100"/>
                </a:lnTo>
                <a:cubicBezTo>
                  <a:pt x="3990872" y="2157784"/>
                  <a:pt x="3990748" y="2162418"/>
                  <a:pt x="3991586" y="2169009"/>
                </a:cubicBezTo>
                <a:cubicBezTo>
                  <a:pt x="3967140" y="2190342"/>
                  <a:pt x="3952656" y="2200094"/>
                  <a:pt x="3948133" y="2198260"/>
                </a:cubicBezTo>
                <a:lnTo>
                  <a:pt x="3943613" y="2196428"/>
                </a:lnTo>
                <a:lnTo>
                  <a:pt x="3946877" y="2188377"/>
                </a:lnTo>
                <a:lnTo>
                  <a:pt x="3937830" y="2184710"/>
                </a:lnTo>
                <a:lnTo>
                  <a:pt x="3926566" y="2202274"/>
                </a:lnTo>
                <a:lnTo>
                  <a:pt x="3923184" y="2210017"/>
                </a:lnTo>
                <a:lnTo>
                  <a:pt x="3921509" y="2224961"/>
                </a:lnTo>
                <a:lnTo>
                  <a:pt x="3919878" y="2228984"/>
                </a:lnTo>
                <a:lnTo>
                  <a:pt x="3917822" y="2229202"/>
                </a:lnTo>
                <a:lnTo>
                  <a:pt x="3924558" y="2240748"/>
                </a:lnTo>
                <a:lnTo>
                  <a:pt x="3925501" y="2239468"/>
                </a:lnTo>
                <a:cubicBezTo>
                  <a:pt x="3931509" y="2233312"/>
                  <a:pt x="3936207" y="2230921"/>
                  <a:pt x="3939598" y="2232296"/>
                </a:cubicBezTo>
                <a:lnTo>
                  <a:pt x="3947009" y="2239986"/>
                </a:lnTo>
                <a:cubicBezTo>
                  <a:pt x="3945648" y="2243341"/>
                  <a:pt x="3936647" y="2256880"/>
                  <a:pt x="3920011" y="2280597"/>
                </a:cubicBezTo>
                <a:cubicBezTo>
                  <a:pt x="3919762" y="2289870"/>
                  <a:pt x="3921141" y="2295118"/>
                  <a:pt x="3924157" y="2296340"/>
                </a:cubicBezTo>
                <a:lnTo>
                  <a:pt x="3916374" y="2302558"/>
                </a:lnTo>
                <a:cubicBezTo>
                  <a:pt x="3917208" y="2309148"/>
                  <a:pt x="3917084" y="2313782"/>
                  <a:pt x="3915996" y="2316467"/>
                </a:cubicBezTo>
                <a:cubicBezTo>
                  <a:pt x="3914111" y="2315703"/>
                  <a:pt x="3910982" y="2316386"/>
                  <a:pt x="3906608" y="2318518"/>
                </a:cubicBezTo>
                <a:lnTo>
                  <a:pt x="3894232" y="2326404"/>
                </a:lnTo>
                <a:lnTo>
                  <a:pt x="3910841" y="2328314"/>
                </a:lnTo>
                <a:cubicBezTo>
                  <a:pt x="3910510" y="2331192"/>
                  <a:pt x="3911630" y="2335691"/>
                  <a:pt x="3914200" y="2341819"/>
                </a:cubicBezTo>
                <a:lnTo>
                  <a:pt x="3906933" y="2351863"/>
                </a:lnTo>
                <a:lnTo>
                  <a:pt x="3910349" y="2356358"/>
                </a:lnTo>
                <a:cubicBezTo>
                  <a:pt x="3897540" y="2379288"/>
                  <a:pt x="3886492" y="2393555"/>
                  <a:pt x="3877200" y="2399165"/>
                </a:cubicBezTo>
                <a:lnTo>
                  <a:pt x="3869758" y="2427014"/>
                </a:lnTo>
                <a:lnTo>
                  <a:pt x="3881023" y="2416701"/>
                </a:lnTo>
                <a:lnTo>
                  <a:pt x="3890220" y="2422129"/>
                </a:lnTo>
                <a:cubicBezTo>
                  <a:pt x="3889806" y="2425726"/>
                  <a:pt x="3884752" y="2441178"/>
                  <a:pt x="3875063" y="2468481"/>
                </a:cubicBezTo>
                <a:cubicBezTo>
                  <a:pt x="3877302" y="2477482"/>
                  <a:pt x="3880034" y="2482170"/>
                  <a:pt x="3883267" y="2482542"/>
                </a:cubicBezTo>
                <a:lnTo>
                  <a:pt x="3877430" y="2490614"/>
                </a:lnTo>
                <a:cubicBezTo>
                  <a:pt x="3879995" y="2496741"/>
                  <a:pt x="3881115" y="2501240"/>
                  <a:pt x="3880783" y="2504118"/>
                </a:cubicBezTo>
                <a:cubicBezTo>
                  <a:pt x="3876743" y="2503653"/>
                  <a:pt x="3869454" y="2510099"/>
                  <a:pt x="3858913" y="2523461"/>
                </a:cubicBezTo>
                <a:lnTo>
                  <a:pt x="3855933" y="2549353"/>
                </a:lnTo>
                <a:lnTo>
                  <a:pt x="3860778" y="2549910"/>
                </a:lnTo>
                <a:cubicBezTo>
                  <a:pt x="3862102" y="2538403"/>
                  <a:pt x="3865998" y="2533021"/>
                  <a:pt x="3872463" y="2533765"/>
                </a:cubicBezTo>
                <a:lnTo>
                  <a:pt x="3886008" y="2544067"/>
                </a:lnTo>
                <a:cubicBezTo>
                  <a:pt x="3879795" y="2569587"/>
                  <a:pt x="3872963" y="2586287"/>
                  <a:pt x="3865509" y="2594177"/>
                </a:cubicBezTo>
                <a:cubicBezTo>
                  <a:pt x="3866916" y="2610368"/>
                  <a:pt x="3867042" y="2623500"/>
                  <a:pt x="3865884" y="2633568"/>
                </a:cubicBezTo>
                <a:cubicBezTo>
                  <a:pt x="3855858" y="2635330"/>
                  <a:pt x="3850017" y="2643401"/>
                  <a:pt x="3848361" y="2657786"/>
                </a:cubicBezTo>
                <a:cubicBezTo>
                  <a:pt x="3855634" y="2658623"/>
                  <a:pt x="3861765" y="2662245"/>
                  <a:pt x="3866759" y="2668647"/>
                </a:cubicBezTo>
                <a:lnTo>
                  <a:pt x="3860917" y="2676719"/>
                </a:lnTo>
                <a:lnTo>
                  <a:pt x="3860420" y="2681036"/>
                </a:lnTo>
                <a:cubicBezTo>
                  <a:pt x="3864564" y="2701915"/>
                  <a:pt x="3866472" y="2713794"/>
                  <a:pt x="3866141" y="2716672"/>
                </a:cubicBezTo>
                <a:cubicBezTo>
                  <a:pt x="3850152" y="2741792"/>
                  <a:pt x="3841870" y="2756872"/>
                  <a:pt x="3841290" y="2761904"/>
                </a:cubicBezTo>
                <a:lnTo>
                  <a:pt x="3849494" y="2775966"/>
                </a:lnTo>
                <a:lnTo>
                  <a:pt x="3847010" y="2797540"/>
                </a:lnTo>
                <a:lnTo>
                  <a:pt x="3827623" y="2795309"/>
                </a:lnTo>
                <a:lnTo>
                  <a:pt x="3826133" y="2808255"/>
                </a:lnTo>
                <a:lnTo>
                  <a:pt x="3830977" y="2808813"/>
                </a:lnTo>
                <a:lnTo>
                  <a:pt x="3841173" y="2805613"/>
                </a:lnTo>
                <a:lnTo>
                  <a:pt x="3845023" y="2814803"/>
                </a:lnTo>
                <a:lnTo>
                  <a:pt x="3844030" y="2823432"/>
                </a:lnTo>
                <a:lnTo>
                  <a:pt x="3800406" y="2818411"/>
                </a:lnTo>
                <a:lnTo>
                  <a:pt x="3808728" y="2788764"/>
                </a:lnTo>
                <a:lnTo>
                  <a:pt x="3804877" y="2779574"/>
                </a:lnTo>
                <a:cubicBezTo>
                  <a:pt x="3808684" y="2774914"/>
                  <a:pt x="3810963" y="2769344"/>
                  <a:pt x="3811708" y="2762872"/>
                </a:cubicBezTo>
                <a:lnTo>
                  <a:pt x="3812205" y="2758556"/>
                </a:lnTo>
                <a:cubicBezTo>
                  <a:pt x="3803421" y="2749530"/>
                  <a:pt x="3798280" y="2737279"/>
                  <a:pt x="3796791" y="2721807"/>
                </a:cubicBezTo>
                <a:cubicBezTo>
                  <a:pt x="3806065" y="2698098"/>
                  <a:pt x="3811119" y="2682647"/>
                  <a:pt x="3811947" y="2675456"/>
                </a:cubicBezTo>
                <a:cubicBezTo>
                  <a:pt x="3814304" y="2640749"/>
                  <a:pt x="3813058" y="2623118"/>
                  <a:pt x="3808214" y="2622561"/>
                </a:cubicBezTo>
                <a:lnTo>
                  <a:pt x="3798520" y="2621445"/>
                </a:lnTo>
                <a:cubicBezTo>
                  <a:pt x="3799472" y="2613173"/>
                  <a:pt x="3804338" y="2599341"/>
                  <a:pt x="3813117" y="2579949"/>
                </a:cubicBezTo>
                <a:lnTo>
                  <a:pt x="3844853" y="2517563"/>
                </a:lnTo>
                <a:lnTo>
                  <a:pt x="3819458" y="2541554"/>
                </a:lnTo>
                <a:cubicBezTo>
                  <a:pt x="3813452" y="2547712"/>
                  <a:pt x="3809973" y="2551964"/>
                  <a:pt x="3809020" y="2554311"/>
                </a:cubicBezTo>
                <a:lnTo>
                  <a:pt x="3813166" y="2570054"/>
                </a:lnTo>
                <a:lnTo>
                  <a:pt x="3805005" y="2590180"/>
                </a:lnTo>
                <a:lnTo>
                  <a:pt x="3789742" y="2583990"/>
                </a:lnTo>
                <a:lnTo>
                  <a:pt x="3787950" y="2585250"/>
                </a:lnTo>
                <a:lnTo>
                  <a:pt x="3791802" y="2594437"/>
                </a:lnTo>
                <a:lnTo>
                  <a:pt x="3791555" y="2596587"/>
                </a:lnTo>
                <a:lnTo>
                  <a:pt x="3797222" y="2596397"/>
                </a:lnTo>
                <a:lnTo>
                  <a:pt x="3798475" y="2606283"/>
                </a:lnTo>
                <a:lnTo>
                  <a:pt x="3795211" y="2614333"/>
                </a:lnTo>
                <a:lnTo>
                  <a:pt x="3771206" y="2604598"/>
                </a:lnTo>
                <a:lnTo>
                  <a:pt x="3764586" y="2617539"/>
                </a:lnTo>
                <a:cubicBezTo>
                  <a:pt x="3768320" y="2642013"/>
                  <a:pt x="3773290" y="2655703"/>
                  <a:pt x="3779507" y="2658604"/>
                </a:cubicBezTo>
                <a:cubicBezTo>
                  <a:pt x="3775699" y="2691687"/>
                  <a:pt x="3759131" y="2721842"/>
                  <a:pt x="3729802" y="2749071"/>
                </a:cubicBezTo>
                <a:cubicBezTo>
                  <a:pt x="3728808" y="2757704"/>
                  <a:pt x="3729928" y="2762204"/>
                  <a:pt x="3733157" y="2762574"/>
                </a:cubicBezTo>
                <a:cubicBezTo>
                  <a:pt x="3755450" y="2768057"/>
                  <a:pt x="3767710" y="2775296"/>
                  <a:pt x="3769949" y="2784301"/>
                </a:cubicBezTo>
                <a:lnTo>
                  <a:pt x="3747084" y="2812274"/>
                </a:lnTo>
                <a:lnTo>
                  <a:pt x="3749826" y="2873799"/>
                </a:lnTo>
                <a:cubicBezTo>
                  <a:pt x="3743617" y="2927737"/>
                  <a:pt x="3723941" y="2970652"/>
                  <a:pt x="3690804" y="3002546"/>
                </a:cubicBezTo>
                <a:lnTo>
                  <a:pt x="3688817" y="3019808"/>
                </a:lnTo>
                <a:cubicBezTo>
                  <a:pt x="3696895" y="3020737"/>
                  <a:pt x="3701078" y="3027047"/>
                  <a:pt x="3701370" y="3038740"/>
                </a:cubicBezTo>
                <a:lnTo>
                  <a:pt x="3711565" y="3035540"/>
                </a:lnTo>
                <a:lnTo>
                  <a:pt x="3716410" y="3036098"/>
                </a:lnTo>
                <a:lnTo>
                  <a:pt x="3715913" y="3040414"/>
                </a:lnTo>
                <a:lnTo>
                  <a:pt x="3677512" y="3075346"/>
                </a:lnTo>
                <a:lnTo>
                  <a:pt x="3673042" y="3114180"/>
                </a:lnTo>
                <a:cubicBezTo>
                  <a:pt x="3689201" y="3116040"/>
                  <a:pt x="3695623" y="3131354"/>
                  <a:pt x="3692312" y="3160120"/>
                </a:cubicBezTo>
                <a:cubicBezTo>
                  <a:pt x="3684463" y="3164320"/>
                  <a:pt x="3669424" y="3166958"/>
                  <a:pt x="3647198" y="3168045"/>
                </a:cubicBezTo>
                <a:cubicBezTo>
                  <a:pt x="3646701" y="3172361"/>
                  <a:pt x="3635845" y="3181313"/>
                  <a:pt x="3614636" y="3194901"/>
                </a:cubicBezTo>
                <a:cubicBezTo>
                  <a:pt x="3609168" y="3213946"/>
                  <a:pt x="3606062" y="3226706"/>
                  <a:pt x="3605316" y="3233181"/>
                </a:cubicBezTo>
                <a:cubicBezTo>
                  <a:pt x="3615015" y="3234298"/>
                  <a:pt x="3619694" y="3236290"/>
                  <a:pt x="3619363" y="3239168"/>
                </a:cubicBezTo>
                <a:cubicBezTo>
                  <a:pt x="3589956" y="3295538"/>
                  <a:pt x="3574837" y="3327319"/>
                  <a:pt x="3574010" y="3334509"/>
                </a:cubicBezTo>
                <a:lnTo>
                  <a:pt x="3607940" y="3338414"/>
                </a:lnTo>
                <a:lnTo>
                  <a:pt x="3608436" y="3334102"/>
                </a:lnTo>
                <a:cubicBezTo>
                  <a:pt x="3598742" y="3332985"/>
                  <a:pt x="3594390" y="3328111"/>
                  <a:pt x="3595383" y="3319482"/>
                </a:cubicBezTo>
                <a:cubicBezTo>
                  <a:pt x="3602925" y="3310877"/>
                  <a:pt x="3606986" y="3304055"/>
                  <a:pt x="3607565" y="3299023"/>
                </a:cubicBezTo>
                <a:lnTo>
                  <a:pt x="3612410" y="3299580"/>
                </a:lnTo>
                <a:lnTo>
                  <a:pt x="3621607" y="3305009"/>
                </a:lnTo>
                <a:lnTo>
                  <a:pt x="3615768" y="3313085"/>
                </a:lnTo>
                <a:lnTo>
                  <a:pt x="3615272" y="3317397"/>
                </a:lnTo>
                <a:lnTo>
                  <a:pt x="3620117" y="3317955"/>
                </a:lnTo>
                <a:cubicBezTo>
                  <a:pt x="3630619" y="3319163"/>
                  <a:pt x="3647976" y="3296385"/>
                  <a:pt x="3672188" y="3249621"/>
                </a:cubicBezTo>
                <a:lnTo>
                  <a:pt x="3673181" y="3240992"/>
                </a:lnTo>
                <a:lnTo>
                  <a:pt x="3668332" y="3240434"/>
                </a:lnTo>
                <a:cubicBezTo>
                  <a:pt x="3654744" y="3244698"/>
                  <a:pt x="3647289" y="3252584"/>
                  <a:pt x="3645966" y="3264090"/>
                </a:cubicBezTo>
                <a:lnTo>
                  <a:pt x="3631423" y="3262417"/>
                </a:lnTo>
                <a:lnTo>
                  <a:pt x="3632416" y="3253787"/>
                </a:lnTo>
                <a:cubicBezTo>
                  <a:pt x="3672535" y="3211038"/>
                  <a:pt x="3700287" y="3169052"/>
                  <a:pt x="3715673" y="3127830"/>
                </a:cubicBezTo>
                <a:cubicBezTo>
                  <a:pt x="3729344" y="3122847"/>
                  <a:pt x="3736968" y="3113523"/>
                  <a:pt x="3738541" y="3099858"/>
                </a:cubicBezTo>
                <a:cubicBezTo>
                  <a:pt x="3746619" y="3100788"/>
                  <a:pt x="3754574" y="3088586"/>
                  <a:pt x="3762398" y="3063255"/>
                </a:cubicBezTo>
                <a:lnTo>
                  <a:pt x="3772594" y="3060055"/>
                </a:lnTo>
                <a:lnTo>
                  <a:pt x="3770607" y="3077314"/>
                </a:lnTo>
                <a:lnTo>
                  <a:pt x="3804537" y="3081219"/>
                </a:lnTo>
                <a:cubicBezTo>
                  <a:pt x="3779374" y="3150466"/>
                  <a:pt x="3765541" y="3185310"/>
                  <a:pt x="3763034" y="3185751"/>
                </a:cubicBezTo>
                <a:lnTo>
                  <a:pt x="3765400" y="3207881"/>
                </a:lnTo>
                <a:lnTo>
                  <a:pt x="3763414" y="3225143"/>
                </a:lnTo>
                <a:lnTo>
                  <a:pt x="3752231" y="3236973"/>
                </a:lnTo>
                <a:lnTo>
                  <a:pt x="3748256" y="3271494"/>
                </a:lnTo>
                <a:lnTo>
                  <a:pt x="3762181" y="3321189"/>
                </a:lnTo>
                <a:cubicBezTo>
                  <a:pt x="3760111" y="3339172"/>
                  <a:pt x="3747934" y="3359630"/>
                  <a:pt x="3725645" y="3382567"/>
                </a:cubicBezTo>
                <a:cubicBezTo>
                  <a:pt x="3725066" y="3387603"/>
                  <a:pt x="3719394" y="3394236"/>
                  <a:pt x="3708624" y="3402468"/>
                </a:cubicBezTo>
                <a:lnTo>
                  <a:pt x="3716828" y="3416531"/>
                </a:lnTo>
                <a:lnTo>
                  <a:pt x="3715338" y="3429476"/>
                </a:lnTo>
                <a:lnTo>
                  <a:pt x="3667736" y="3458976"/>
                </a:lnTo>
                <a:cubicBezTo>
                  <a:pt x="3665871" y="3432526"/>
                  <a:pt x="3660896" y="3418840"/>
                  <a:pt x="3652818" y="3417911"/>
                </a:cubicBezTo>
                <a:lnTo>
                  <a:pt x="3638275" y="3416237"/>
                </a:lnTo>
                <a:lnTo>
                  <a:pt x="3637779" y="3420549"/>
                </a:lnTo>
                <a:cubicBezTo>
                  <a:pt x="3636454" y="3432056"/>
                  <a:pt x="3644824" y="3444679"/>
                  <a:pt x="3662891" y="3458418"/>
                </a:cubicBezTo>
                <a:lnTo>
                  <a:pt x="3660905" y="3475676"/>
                </a:lnTo>
                <a:lnTo>
                  <a:pt x="3651207" y="3474561"/>
                </a:lnTo>
                <a:lnTo>
                  <a:pt x="3648845" y="3452428"/>
                </a:lnTo>
                <a:lnTo>
                  <a:pt x="3643996" y="3451870"/>
                </a:lnTo>
                <a:cubicBezTo>
                  <a:pt x="3642009" y="3469132"/>
                  <a:pt x="3634555" y="3477018"/>
                  <a:pt x="3621628" y="3475530"/>
                </a:cubicBezTo>
                <a:cubicBezTo>
                  <a:pt x="3616303" y="3472001"/>
                  <a:pt x="3610008" y="3469819"/>
                  <a:pt x="3602734" y="3468981"/>
                </a:cubicBezTo>
                <a:cubicBezTo>
                  <a:pt x="3583764" y="3491575"/>
                  <a:pt x="3574192" y="3503591"/>
                  <a:pt x="3574027" y="3505030"/>
                </a:cubicBezTo>
                <a:cubicBezTo>
                  <a:pt x="3573199" y="3512219"/>
                  <a:pt x="3569138" y="3519042"/>
                  <a:pt x="3561850" y="3525488"/>
                </a:cubicBezTo>
                <a:lnTo>
                  <a:pt x="3560857" y="3534118"/>
                </a:lnTo>
                <a:lnTo>
                  <a:pt x="3564713" y="3543306"/>
                </a:lnTo>
                <a:cubicBezTo>
                  <a:pt x="3538406" y="3558497"/>
                  <a:pt x="3494661" y="3597185"/>
                  <a:pt x="3433475" y="3659370"/>
                </a:cubicBezTo>
                <a:cubicBezTo>
                  <a:pt x="3433061" y="3662963"/>
                  <a:pt x="3422870" y="3666164"/>
                  <a:pt x="3402900" y="3668964"/>
                </a:cubicBezTo>
                <a:cubicBezTo>
                  <a:pt x="3377343" y="3706103"/>
                  <a:pt x="3356427" y="3731385"/>
                  <a:pt x="3340145" y="3744816"/>
                </a:cubicBezTo>
                <a:cubicBezTo>
                  <a:pt x="3330301" y="3737851"/>
                  <a:pt x="3322555" y="3734047"/>
                  <a:pt x="3316903" y="3733396"/>
                </a:cubicBezTo>
                <a:lnTo>
                  <a:pt x="3315909" y="3742026"/>
                </a:lnTo>
                <a:cubicBezTo>
                  <a:pt x="3325602" y="3743141"/>
                  <a:pt x="3330120" y="3746577"/>
                  <a:pt x="3329458" y="3752329"/>
                </a:cubicBezTo>
                <a:cubicBezTo>
                  <a:pt x="3316196" y="3753719"/>
                  <a:pt x="3304394" y="3756733"/>
                  <a:pt x="3294034" y="3761369"/>
                </a:cubicBezTo>
                <a:cubicBezTo>
                  <a:pt x="3294696" y="3755618"/>
                  <a:pt x="3291795" y="3752368"/>
                  <a:pt x="3285333" y="3751624"/>
                </a:cubicBezTo>
                <a:cubicBezTo>
                  <a:pt x="3274024" y="3750322"/>
                  <a:pt x="3264622" y="3760900"/>
                  <a:pt x="3257124" y="3783356"/>
                </a:cubicBezTo>
                <a:cubicBezTo>
                  <a:pt x="3253083" y="3782891"/>
                  <a:pt x="3243681" y="3793468"/>
                  <a:pt x="3228913" y="3815087"/>
                </a:cubicBezTo>
                <a:lnTo>
                  <a:pt x="3232769" y="3824274"/>
                </a:lnTo>
                <a:lnTo>
                  <a:pt x="3230783" y="3841533"/>
                </a:lnTo>
                <a:lnTo>
                  <a:pt x="3224941" y="3849604"/>
                </a:lnTo>
                <a:lnTo>
                  <a:pt x="3234635" y="3850720"/>
                </a:lnTo>
                <a:lnTo>
                  <a:pt x="3233641" y="3859353"/>
                </a:lnTo>
                <a:cubicBezTo>
                  <a:pt x="3233145" y="3863665"/>
                  <a:pt x="3227803" y="3867424"/>
                  <a:pt x="3217608" y="3870621"/>
                </a:cubicBezTo>
                <a:lnTo>
                  <a:pt x="3218105" y="3866308"/>
                </a:lnTo>
                <a:lnTo>
                  <a:pt x="3143409" y="3875198"/>
                </a:lnTo>
                <a:cubicBezTo>
                  <a:pt x="3124377" y="3891227"/>
                  <a:pt x="3109590" y="3920131"/>
                  <a:pt x="3099049" y="3961910"/>
                </a:cubicBezTo>
                <a:cubicBezTo>
                  <a:pt x="3095817" y="3961538"/>
                  <a:pt x="3093703" y="3965669"/>
                  <a:pt x="3092710" y="3974298"/>
                </a:cubicBezTo>
                <a:lnTo>
                  <a:pt x="3092214" y="3978611"/>
                </a:lnTo>
                <a:lnTo>
                  <a:pt x="3097063" y="3979169"/>
                </a:lnTo>
                <a:cubicBezTo>
                  <a:pt x="3103523" y="3979912"/>
                  <a:pt x="3111313" y="3969149"/>
                  <a:pt x="3120427" y="3946880"/>
                </a:cubicBezTo>
                <a:cubicBezTo>
                  <a:pt x="3127779" y="3947001"/>
                  <a:pt x="3137512" y="3933546"/>
                  <a:pt x="3149631" y="3906519"/>
                </a:cubicBezTo>
                <a:lnTo>
                  <a:pt x="3159821" y="3903322"/>
                </a:lnTo>
                <a:lnTo>
                  <a:pt x="3174363" y="3904995"/>
                </a:lnTo>
                <a:lnTo>
                  <a:pt x="3173868" y="3909309"/>
                </a:lnTo>
                <a:cubicBezTo>
                  <a:pt x="3152406" y="3925058"/>
                  <a:pt x="3140229" y="3945518"/>
                  <a:pt x="3137331" y="3970690"/>
                </a:cubicBezTo>
                <a:cubicBezTo>
                  <a:pt x="3130827" y="3984513"/>
                  <a:pt x="3107836" y="3999358"/>
                  <a:pt x="3068356" y="4015217"/>
                </a:cubicBezTo>
                <a:cubicBezTo>
                  <a:pt x="3060814" y="4023822"/>
                  <a:pt x="3056593" y="4032079"/>
                  <a:pt x="3055683" y="4039989"/>
                </a:cubicBezTo>
                <a:cubicBezTo>
                  <a:pt x="3058248" y="4046116"/>
                  <a:pt x="3059368" y="4050618"/>
                  <a:pt x="3059037" y="4053492"/>
                </a:cubicBezTo>
                <a:cubicBezTo>
                  <a:pt x="3047873" y="4058039"/>
                  <a:pt x="3037847" y="4059801"/>
                  <a:pt x="3028962" y="4058779"/>
                </a:cubicBezTo>
                <a:cubicBezTo>
                  <a:pt x="3029956" y="4050145"/>
                  <a:pt x="3028836" y="4045646"/>
                  <a:pt x="3025603" y="4045274"/>
                </a:cubicBezTo>
                <a:lnTo>
                  <a:pt x="3015414" y="4048471"/>
                </a:lnTo>
                <a:lnTo>
                  <a:pt x="3000871" y="4046797"/>
                </a:lnTo>
                <a:cubicBezTo>
                  <a:pt x="2997058" y="4051462"/>
                  <a:pt x="2994784" y="4057027"/>
                  <a:pt x="2994039" y="4063503"/>
                </a:cubicBezTo>
                <a:lnTo>
                  <a:pt x="2990562" y="4093707"/>
                </a:lnTo>
                <a:lnTo>
                  <a:pt x="2995407" y="4094265"/>
                </a:lnTo>
                <a:cubicBezTo>
                  <a:pt x="3005101" y="4095381"/>
                  <a:pt x="3010613" y="4090183"/>
                  <a:pt x="3011937" y="4078680"/>
                </a:cubicBezTo>
                <a:lnTo>
                  <a:pt x="3021630" y="4079795"/>
                </a:lnTo>
                <a:lnTo>
                  <a:pt x="3020636" y="4088425"/>
                </a:lnTo>
                <a:lnTo>
                  <a:pt x="3030331" y="4089540"/>
                </a:lnTo>
                <a:cubicBezTo>
                  <a:pt x="3034410" y="4075435"/>
                  <a:pt x="3040087" y="4068803"/>
                  <a:pt x="3047356" y="4069639"/>
                </a:cubicBezTo>
                <a:cubicBezTo>
                  <a:pt x="3053739" y="4071103"/>
                  <a:pt x="3056636" y="4074348"/>
                  <a:pt x="3056057" y="4079384"/>
                </a:cubicBezTo>
                <a:cubicBezTo>
                  <a:pt x="3035988" y="4090192"/>
                  <a:pt x="3017346" y="4109907"/>
                  <a:pt x="3000135" y="4138531"/>
                </a:cubicBezTo>
                <a:cubicBezTo>
                  <a:pt x="2994398" y="4138599"/>
                  <a:pt x="2973683" y="4147874"/>
                  <a:pt x="2937994" y="4166357"/>
                </a:cubicBezTo>
                <a:cubicBezTo>
                  <a:pt x="2938491" y="4162040"/>
                  <a:pt x="2934139" y="4157170"/>
                  <a:pt x="2924941" y="4151737"/>
                </a:cubicBezTo>
                <a:lnTo>
                  <a:pt x="2920097" y="4151179"/>
                </a:lnTo>
                <a:cubicBezTo>
                  <a:pt x="2898388" y="4169084"/>
                  <a:pt x="2880573" y="4181609"/>
                  <a:pt x="2866657" y="4188751"/>
                </a:cubicBezTo>
                <a:cubicBezTo>
                  <a:pt x="2864339" y="4208887"/>
                  <a:pt x="2858332" y="4218397"/>
                  <a:pt x="2848638" y="4217281"/>
                </a:cubicBezTo>
                <a:cubicBezTo>
                  <a:pt x="2842504" y="4213663"/>
                  <a:pt x="2837824" y="4211667"/>
                  <a:pt x="2834592" y="4211295"/>
                </a:cubicBezTo>
                <a:cubicBezTo>
                  <a:pt x="2834260" y="4214172"/>
                  <a:pt x="2832479" y="4215421"/>
                  <a:pt x="2829246" y="4215049"/>
                </a:cubicBezTo>
                <a:lnTo>
                  <a:pt x="2831612" y="4237186"/>
                </a:lnTo>
                <a:cubicBezTo>
                  <a:pt x="2830039" y="4250848"/>
                  <a:pt x="2816907" y="4265369"/>
                  <a:pt x="2792218" y="4280744"/>
                </a:cubicBezTo>
                <a:lnTo>
                  <a:pt x="2782521" y="4279628"/>
                </a:lnTo>
                <a:lnTo>
                  <a:pt x="2784507" y="4262369"/>
                </a:lnTo>
                <a:lnTo>
                  <a:pt x="2774813" y="4261253"/>
                </a:lnTo>
                <a:lnTo>
                  <a:pt x="2772827" y="4278512"/>
                </a:lnTo>
                <a:lnTo>
                  <a:pt x="2777676" y="4279070"/>
                </a:lnTo>
                <a:lnTo>
                  <a:pt x="2764506" y="4308159"/>
                </a:lnTo>
                <a:lnTo>
                  <a:pt x="2769350" y="4308717"/>
                </a:lnTo>
                <a:cubicBezTo>
                  <a:pt x="2767694" y="4323101"/>
                  <a:pt x="2741763" y="4349267"/>
                  <a:pt x="2691556" y="4387210"/>
                </a:cubicBezTo>
                <a:lnTo>
                  <a:pt x="2690563" y="4395840"/>
                </a:lnTo>
                <a:cubicBezTo>
                  <a:pt x="2696196" y="4403773"/>
                  <a:pt x="2698766" y="4409902"/>
                  <a:pt x="2698270" y="4414214"/>
                </a:cubicBezTo>
                <a:cubicBezTo>
                  <a:pt x="2633107" y="4482499"/>
                  <a:pt x="2598104" y="4516364"/>
                  <a:pt x="2593255" y="4515805"/>
                </a:cubicBezTo>
                <a:cubicBezTo>
                  <a:pt x="2547859" y="4568878"/>
                  <a:pt x="2512521" y="4605617"/>
                  <a:pt x="2487253" y="4626028"/>
                </a:cubicBezTo>
                <a:cubicBezTo>
                  <a:pt x="2460222" y="4640403"/>
                  <a:pt x="2436608" y="4646433"/>
                  <a:pt x="2416408" y="4644108"/>
                </a:cubicBezTo>
                <a:cubicBezTo>
                  <a:pt x="2417070" y="4638352"/>
                  <a:pt x="2414169" y="4635102"/>
                  <a:pt x="2407707" y="4634359"/>
                </a:cubicBezTo>
                <a:lnTo>
                  <a:pt x="2364083" y="4629337"/>
                </a:lnTo>
                <a:cubicBezTo>
                  <a:pt x="2357618" y="4628593"/>
                  <a:pt x="2354716" y="4625347"/>
                  <a:pt x="2355379" y="4619592"/>
                </a:cubicBezTo>
                <a:cubicBezTo>
                  <a:pt x="2362921" y="4610987"/>
                  <a:pt x="2367146" y="4602730"/>
                  <a:pt x="2368056" y="4594820"/>
                </a:cubicBezTo>
                <a:lnTo>
                  <a:pt x="2369051" y="4586187"/>
                </a:lnTo>
                <a:cubicBezTo>
                  <a:pt x="2369713" y="4580436"/>
                  <a:pt x="2366811" y="4577186"/>
                  <a:pt x="2360345" y="4576442"/>
                </a:cubicBezTo>
                <a:lnTo>
                  <a:pt x="2345807" y="4574769"/>
                </a:lnTo>
                <a:lnTo>
                  <a:pt x="2308892" y="4596755"/>
                </a:lnTo>
                <a:lnTo>
                  <a:pt x="2307899" y="4605384"/>
                </a:lnTo>
                <a:lnTo>
                  <a:pt x="2312748" y="4605942"/>
                </a:lnTo>
                <a:cubicBezTo>
                  <a:pt x="2313741" y="4597313"/>
                  <a:pt x="2317472" y="4593368"/>
                  <a:pt x="2323932" y="4594111"/>
                </a:cubicBezTo>
                <a:lnTo>
                  <a:pt x="2328781" y="4594669"/>
                </a:lnTo>
                <a:lnTo>
                  <a:pt x="2331639" y="4612490"/>
                </a:lnTo>
                <a:cubicBezTo>
                  <a:pt x="2320144" y="4619910"/>
                  <a:pt x="2311570" y="4623293"/>
                  <a:pt x="2305913" y="4622642"/>
                </a:cubicBezTo>
                <a:lnTo>
                  <a:pt x="2303430" y="4644222"/>
                </a:lnTo>
                <a:cubicBezTo>
                  <a:pt x="2302933" y="4648534"/>
                  <a:pt x="2297591" y="4652293"/>
                  <a:pt x="2287401" y="4655490"/>
                </a:cubicBezTo>
                <a:lnTo>
                  <a:pt x="2289763" y="4677623"/>
                </a:lnTo>
                <a:cubicBezTo>
                  <a:pt x="2289349" y="4681220"/>
                  <a:pt x="2273316" y="4692492"/>
                  <a:pt x="2241668" y="4711439"/>
                </a:cubicBezTo>
                <a:cubicBezTo>
                  <a:pt x="2241255" y="4715033"/>
                  <a:pt x="2223440" y="4727558"/>
                  <a:pt x="2188229" y="4749010"/>
                </a:cubicBezTo>
                <a:lnTo>
                  <a:pt x="2196433" y="4763072"/>
                </a:lnTo>
                <a:lnTo>
                  <a:pt x="2195440" y="4771702"/>
                </a:lnTo>
                <a:cubicBezTo>
                  <a:pt x="2164580" y="4826447"/>
                  <a:pt x="2132184" y="4851865"/>
                  <a:pt x="2098254" y="4847960"/>
                </a:cubicBezTo>
                <a:cubicBezTo>
                  <a:pt x="2085825" y="4842155"/>
                  <a:pt x="2079856" y="4837098"/>
                  <a:pt x="2080353" y="4832781"/>
                </a:cubicBezTo>
                <a:cubicBezTo>
                  <a:pt x="2080518" y="4831343"/>
                  <a:pt x="2091375" y="4822391"/>
                  <a:pt x="2112915" y="4805925"/>
                </a:cubicBezTo>
                <a:lnTo>
                  <a:pt x="2113411" y="4801608"/>
                </a:lnTo>
                <a:lnTo>
                  <a:pt x="2103718" y="4800492"/>
                </a:lnTo>
                <a:lnTo>
                  <a:pt x="2104711" y="4791863"/>
                </a:lnTo>
                <a:lnTo>
                  <a:pt x="2121240" y="4776278"/>
                </a:lnTo>
                <a:lnTo>
                  <a:pt x="2112043" y="4770846"/>
                </a:lnTo>
                <a:cubicBezTo>
                  <a:pt x="2074836" y="4781139"/>
                  <a:pt x="2055410" y="4793475"/>
                  <a:pt x="2053755" y="4807859"/>
                </a:cubicBezTo>
                <a:lnTo>
                  <a:pt x="2024669" y="4804512"/>
                </a:lnTo>
                <a:cubicBezTo>
                  <a:pt x="1987136" y="4817683"/>
                  <a:pt x="1967875" y="4828579"/>
                  <a:pt x="1966882" y="4837212"/>
                </a:cubicBezTo>
                <a:lnTo>
                  <a:pt x="1942641" y="4834423"/>
                </a:lnTo>
                <a:cubicBezTo>
                  <a:pt x="1935372" y="4833586"/>
                  <a:pt x="1929695" y="4840217"/>
                  <a:pt x="1925619" y="4854324"/>
                </a:cubicBezTo>
                <a:cubicBezTo>
                  <a:pt x="1928847" y="4854695"/>
                  <a:pt x="1930298" y="4856321"/>
                  <a:pt x="1929967" y="4859194"/>
                </a:cubicBezTo>
                <a:cubicBezTo>
                  <a:pt x="1926734" y="4858822"/>
                  <a:pt x="1921725" y="4859704"/>
                  <a:pt x="1914928" y="4861838"/>
                </a:cubicBezTo>
                <a:lnTo>
                  <a:pt x="1915920" y="4853207"/>
                </a:lnTo>
                <a:cubicBezTo>
                  <a:pt x="1886406" y="4860741"/>
                  <a:pt x="1864074" y="4869830"/>
                  <a:pt x="1848936" y="4880476"/>
                </a:cubicBezTo>
                <a:cubicBezTo>
                  <a:pt x="1841663" y="4879639"/>
                  <a:pt x="1827412" y="4889654"/>
                  <a:pt x="1806184" y="4910530"/>
                </a:cubicBezTo>
                <a:cubicBezTo>
                  <a:pt x="1791641" y="4908856"/>
                  <a:pt x="1781782" y="4909179"/>
                  <a:pt x="1776602" y="4911499"/>
                </a:cubicBezTo>
                <a:cubicBezTo>
                  <a:pt x="1760857" y="4906041"/>
                  <a:pt x="1753276" y="4900800"/>
                  <a:pt x="1753855" y="4895763"/>
                </a:cubicBezTo>
                <a:cubicBezTo>
                  <a:pt x="1758704" y="4896321"/>
                  <a:pt x="1764046" y="4892566"/>
                  <a:pt x="1769888" y="4884492"/>
                </a:cubicBezTo>
                <a:lnTo>
                  <a:pt x="1770385" y="4880179"/>
                </a:lnTo>
                <a:cubicBezTo>
                  <a:pt x="1767152" y="4879807"/>
                  <a:pt x="1762469" y="4877809"/>
                  <a:pt x="1756339" y="4874188"/>
                </a:cubicBezTo>
                <a:lnTo>
                  <a:pt x="1726900" y="4883431"/>
                </a:lnTo>
                <a:lnTo>
                  <a:pt x="1757332" y="4865559"/>
                </a:lnTo>
                <a:cubicBezTo>
                  <a:pt x="1767026" y="4866674"/>
                  <a:pt x="1772206" y="4864354"/>
                  <a:pt x="1772868" y="4858603"/>
                </a:cubicBezTo>
                <a:lnTo>
                  <a:pt x="1773365" y="4854287"/>
                </a:lnTo>
                <a:cubicBezTo>
                  <a:pt x="1763671" y="4853171"/>
                  <a:pt x="1759318" y="4848300"/>
                  <a:pt x="1760312" y="4839667"/>
                </a:cubicBezTo>
                <a:cubicBezTo>
                  <a:pt x="1763545" y="4840039"/>
                  <a:pt x="1765327" y="4838786"/>
                  <a:pt x="1765657" y="4835912"/>
                </a:cubicBezTo>
                <a:cubicBezTo>
                  <a:pt x="1759192" y="4835168"/>
                  <a:pt x="1756291" y="4831919"/>
                  <a:pt x="1756953" y="4826167"/>
                </a:cubicBezTo>
                <a:lnTo>
                  <a:pt x="1746762" y="4829364"/>
                </a:lnTo>
                <a:lnTo>
                  <a:pt x="1741918" y="4828806"/>
                </a:lnTo>
                <a:cubicBezTo>
                  <a:pt x="1742414" y="4824493"/>
                  <a:pt x="1739844" y="4818366"/>
                  <a:pt x="1734207" y="4810431"/>
                </a:cubicBezTo>
                <a:lnTo>
                  <a:pt x="1734703" y="4806114"/>
                </a:lnTo>
                <a:lnTo>
                  <a:pt x="1740546" y="4798043"/>
                </a:lnTo>
                <a:cubicBezTo>
                  <a:pt x="1725132" y="4789708"/>
                  <a:pt x="1717550" y="4784466"/>
                  <a:pt x="1717799" y="4782308"/>
                </a:cubicBezTo>
                <a:cubicBezTo>
                  <a:pt x="1699609" y="4783859"/>
                  <a:pt x="1686187" y="4786684"/>
                  <a:pt x="1677530" y="4790790"/>
                </a:cubicBezTo>
                <a:lnTo>
                  <a:pt x="1662987" y="4789116"/>
                </a:lnTo>
                <a:cubicBezTo>
                  <a:pt x="1638605" y="4780479"/>
                  <a:pt x="1602104" y="4770449"/>
                  <a:pt x="1553486" y="4759022"/>
                </a:cubicBezTo>
                <a:cubicBezTo>
                  <a:pt x="1554396" y="4751112"/>
                  <a:pt x="1534386" y="4740065"/>
                  <a:pt x="1493450" y="4725881"/>
                </a:cubicBezTo>
                <a:lnTo>
                  <a:pt x="1483259" y="4729077"/>
                </a:lnTo>
                <a:cubicBezTo>
                  <a:pt x="1444729" y="4722459"/>
                  <a:pt x="1426004" y="4714473"/>
                  <a:pt x="1427080" y="4705124"/>
                </a:cubicBezTo>
                <a:lnTo>
                  <a:pt x="1432918" y="4697052"/>
                </a:lnTo>
                <a:cubicBezTo>
                  <a:pt x="1435567" y="4674038"/>
                  <a:pt x="1425581" y="4661229"/>
                  <a:pt x="1402960" y="4658626"/>
                </a:cubicBezTo>
                <a:cubicBezTo>
                  <a:pt x="1403872" y="4650716"/>
                  <a:pt x="1395006" y="4642406"/>
                  <a:pt x="1376364" y="4633704"/>
                </a:cubicBezTo>
                <a:cubicBezTo>
                  <a:pt x="1371515" y="4633146"/>
                  <a:pt x="1364386" y="4638153"/>
                  <a:pt x="1354985" y="4648730"/>
                </a:cubicBezTo>
                <a:cubicBezTo>
                  <a:pt x="1354406" y="4653766"/>
                  <a:pt x="1365218" y="4659381"/>
                  <a:pt x="1387425" y="4665581"/>
                </a:cubicBezTo>
                <a:lnTo>
                  <a:pt x="1386928" y="4669898"/>
                </a:lnTo>
                <a:cubicBezTo>
                  <a:pt x="1386266" y="4675649"/>
                  <a:pt x="1381090" y="4677970"/>
                  <a:pt x="1371396" y="4676854"/>
                </a:cubicBezTo>
                <a:lnTo>
                  <a:pt x="1370899" y="4681170"/>
                </a:lnTo>
                <a:cubicBezTo>
                  <a:pt x="1401519" y="4713842"/>
                  <a:pt x="1422483" y="4730829"/>
                  <a:pt x="1433793" y="4732131"/>
                </a:cubicBezTo>
                <a:lnTo>
                  <a:pt x="1463375" y="4731163"/>
                </a:lnTo>
                <a:cubicBezTo>
                  <a:pt x="1468220" y="4731720"/>
                  <a:pt x="1474024" y="4738216"/>
                  <a:pt x="1480777" y="4750653"/>
                </a:cubicBezTo>
                <a:lnTo>
                  <a:pt x="1480280" y="4754970"/>
                </a:lnTo>
                <a:cubicBezTo>
                  <a:pt x="1473819" y="4754226"/>
                  <a:pt x="1470420" y="4755292"/>
                  <a:pt x="1470089" y="4758170"/>
                </a:cubicBezTo>
                <a:lnTo>
                  <a:pt x="1472455" y="4780304"/>
                </a:lnTo>
                <a:cubicBezTo>
                  <a:pt x="1478915" y="4781047"/>
                  <a:pt x="1482645" y="4777102"/>
                  <a:pt x="1483638" y="4768473"/>
                </a:cubicBezTo>
                <a:lnTo>
                  <a:pt x="1493332" y="4769589"/>
                </a:lnTo>
                <a:cubicBezTo>
                  <a:pt x="1503026" y="4770705"/>
                  <a:pt x="1515456" y="4776505"/>
                  <a:pt x="1530621" y="4786999"/>
                </a:cubicBezTo>
                <a:cubicBezTo>
                  <a:pt x="1536606" y="4784772"/>
                  <a:pt x="1543237" y="4784077"/>
                  <a:pt x="1550506" y="4784914"/>
                </a:cubicBezTo>
                <a:cubicBezTo>
                  <a:pt x="1567764" y="4798560"/>
                  <a:pt x="1602648" y="4808406"/>
                  <a:pt x="1655163" y="4814451"/>
                </a:cubicBezTo>
                <a:lnTo>
                  <a:pt x="1720164" y="4804442"/>
                </a:lnTo>
                <a:lnTo>
                  <a:pt x="1724016" y="4813628"/>
                </a:lnTo>
                <a:lnTo>
                  <a:pt x="1723022" y="4822261"/>
                </a:lnTo>
                <a:cubicBezTo>
                  <a:pt x="1722360" y="4828013"/>
                  <a:pt x="1708937" y="4830841"/>
                  <a:pt x="1682754" y="4830740"/>
                </a:cubicBezTo>
                <a:cubicBezTo>
                  <a:pt x="1678859" y="4836123"/>
                  <a:pt x="1676750" y="4840250"/>
                  <a:pt x="1676419" y="4843128"/>
                </a:cubicBezTo>
                <a:lnTo>
                  <a:pt x="1662869" y="4832824"/>
                </a:lnTo>
                <a:cubicBezTo>
                  <a:pt x="1658643" y="4841082"/>
                  <a:pt x="1648453" y="4844283"/>
                  <a:pt x="1632294" y="4842423"/>
                </a:cubicBezTo>
                <a:cubicBezTo>
                  <a:pt x="1627449" y="4841866"/>
                  <a:pt x="1614850" y="4837499"/>
                  <a:pt x="1594508" y="4829331"/>
                </a:cubicBezTo>
                <a:lnTo>
                  <a:pt x="1558095" y="4847000"/>
                </a:lnTo>
                <a:cubicBezTo>
                  <a:pt x="1551405" y="4841128"/>
                  <a:pt x="1529278" y="4834207"/>
                  <a:pt x="1491724" y="4826244"/>
                </a:cubicBezTo>
                <a:lnTo>
                  <a:pt x="1499053" y="4805226"/>
                </a:lnTo>
                <a:cubicBezTo>
                  <a:pt x="1496813" y="4796225"/>
                  <a:pt x="1487616" y="4790792"/>
                  <a:pt x="1471462" y="4788932"/>
                </a:cubicBezTo>
                <a:lnTo>
                  <a:pt x="1456919" y="4787259"/>
                </a:lnTo>
                <a:lnTo>
                  <a:pt x="1455925" y="4795888"/>
                </a:lnTo>
                <a:lnTo>
                  <a:pt x="1468481" y="4814824"/>
                </a:lnTo>
                <a:lnTo>
                  <a:pt x="1467488" y="4823454"/>
                </a:lnTo>
                <a:lnTo>
                  <a:pt x="1433057" y="4823861"/>
                </a:lnTo>
                <a:cubicBezTo>
                  <a:pt x="1415555" y="4812373"/>
                  <a:pt x="1403787" y="4800818"/>
                  <a:pt x="1397755" y="4789193"/>
                </a:cubicBezTo>
                <a:lnTo>
                  <a:pt x="1408943" y="4777364"/>
                </a:lnTo>
                <a:lnTo>
                  <a:pt x="1409440" y="4773051"/>
                </a:lnTo>
                <a:cubicBezTo>
                  <a:pt x="1389361" y="4727017"/>
                  <a:pt x="1370837" y="4703025"/>
                  <a:pt x="1353874" y="4701072"/>
                </a:cubicBezTo>
                <a:cubicBezTo>
                  <a:pt x="1340655" y="4687891"/>
                  <a:pt x="1330008" y="4680833"/>
                  <a:pt x="1321931" y="4679904"/>
                </a:cubicBezTo>
                <a:cubicBezTo>
                  <a:pt x="1304238" y="4662930"/>
                  <a:pt x="1291081" y="4649210"/>
                  <a:pt x="1282462" y="4638744"/>
                </a:cubicBezTo>
                <a:lnTo>
                  <a:pt x="1275488" y="4626425"/>
                </a:lnTo>
                <a:lnTo>
                  <a:pt x="1268875" y="4629386"/>
                </a:lnTo>
                <a:cubicBezTo>
                  <a:pt x="1265559" y="4633262"/>
                  <a:pt x="1262711" y="4639320"/>
                  <a:pt x="1260330" y="4647563"/>
                </a:cubicBezTo>
                <a:cubicBezTo>
                  <a:pt x="1264102" y="4647997"/>
                  <a:pt x="1265797" y="4649895"/>
                  <a:pt x="1265411" y="4653253"/>
                </a:cubicBezTo>
                <a:cubicBezTo>
                  <a:pt x="1261633" y="4652818"/>
                  <a:pt x="1255778" y="4653848"/>
                  <a:pt x="1247836" y="4656342"/>
                </a:cubicBezTo>
                <a:lnTo>
                  <a:pt x="1248997" y="4646258"/>
                </a:lnTo>
                <a:cubicBezTo>
                  <a:pt x="1214507" y="4655061"/>
                  <a:pt x="1188410" y="4665682"/>
                  <a:pt x="1170721" y="4678123"/>
                </a:cubicBezTo>
                <a:cubicBezTo>
                  <a:pt x="1162221" y="4677144"/>
                  <a:pt x="1145568" y="4688848"/>
                  <a:pt x="1120762" y="4713243"/>
                </a:cubicBezTo>
                <a:cubicBezTo>
                  <a:pt x="1103768" y="4711287"/>
                  <a:pt x="1092247" y="4711664"/>
                  <a:pt x="1086193" y="4714374"/>
                </a:cubicBezTo>
                <a:cubicBezTo>
                  <a:pt x="1067795" y="4707998"/>
                  <a:pt x="1058935" y="4701872"/>
                  <a:pt x="1059612" y="4695986"/>
                </a:cubicBezTo>
                <a:cubicBezTo>
                  <a:pt x="1065279" y="4696639"/>
                  <a:pt x="1071521" y="4692251"/>
                  <a:pt x="1078348" y="4682814"/>
                </a:cubicBezTo>
                <a:lnTo>
                  <a:pt x="1078928" y="4677775"/>
                </a:lnTo>
                <a:cubicBezTo>
                  <a:pt x="1075150" y="4677340"/>
                  <a:pt x="1069677" y="4675006"/>
                  <a:pt x="1062515" y="4670775"/>
                </a:cubicBezTo>
                <a:lnTo>
                  <a:pt x="1028114" y="4681575"/>
                </a:lnTo>
                <a:lnTo>
                  <a:pt x="1063675" y="4660690"/>
                </a:lnTo>
                <a:cubicBezTo>
                  <a:pt x="1075003" y="4661994"/>
                  <a:pt x="1081057" y="4659284"/>
                  <a:pt x="1081830" y="4652563"/>
                </a:cubicBezTo>
                <a:lnTo>
                  <a:pt x="1082411" y="4647518"/>
                </a:lnTo>
                <a:cubicBezTo>
                  <a:pt x="1071083" y="4646215"/>
                  <a:pt x="1065997" y="4640523"/>
                  <a:pt x="1067157" y="4630434"/>
                </a:cubicBezTo>
                <a:cubicBezTo>
                  <a:pt x="1070936" y="4630869"/>
                  <a:pt x="1073018" y="4629405"/>
                  <a:pt x="1073404" y="4626047"/>
                </a:cubicBezTo>
                <a:cubicBezTo>
                  <a:pt x="1065849" y="4625177"/>
                  <a:pt x="1062458" y="4621379"/>
                  <a:pt x="1063231" y="4614659"/>
                </a:cubicBezTo>
                <a:lnTo>
                  <a:pt x="1051324" y="4618395"/>
                </a:lnTo>
                <a:lnTo>
                  <a:pt x="1045663" y="4617742"/>
                </a:lnTo>
                <a:cubicBezTo>
                  <a:pt x="1046244" y="4612703"/>
                  <a:pt x="1043240" y="4605543"/>
                  <a:pt x="1036652" y="4596271"/>
                </a:cubicBezTo>
                <a:lnTo>
                  <a:pt x="1037232" y="4591226"/>
                </a:lnTo>
                <a:lnTo>
                  <a:pt x="1044060" y="4581795"/>
                </a:lnTo>
                <a:cubicBezTo>
                  <a:pt x="1026047" y="4572055"/>
                  <a:pt x="1017188" y="4565929"/>
                  <a:pt x="1017479" y="4563407"/>
                </a:cubicBezTo>
                <a:cubicBezTo>
                  <a:pt x="996223" y="4565219"/>
                  <a:pt x="980538" y="4568521"/>
                  <a:pt x="970422" y="4573319"/>
                </a:cubicBezTo>
                <a:lnTo>
                  <a:pt x="953427" y="4571363"/>
                </a:lnTo>
                <a:cubicBezTo>
                  <a:pt x="924935" y="4561269"/>
                  <a:pt x="882282" y="4549550"/>
                  <a:pt x="825468" y="4536196"/>
                </a:cubicBezTo>
                <a:cubicBezTo>
                  <a:pt x="826532" y="4526952"/>
                  <a:pt x="803149" y="4514044"/>
                  <a:pt x="755312" y="4497468"/>
                </a:cubicBezTo>
                <a:lnTo>
                  <a:pt x="743404" y="4501204"/>
                </a:lnTo>
                <a:cubicBezTo>
                  <a:pt x="698378" y="4493470"/>
                  <a:pt x="676496" y="4484137"/>
                  <a:pt x="677754" y="4473212"/>
                </a:cubicBezTo>
                <a:lnTo>
                  <a:pt x="684576" y="4463780"/>
                </a:lnTo>
                <a:cubicBezTo>
                  <a:pt x="687672" y="4436887"/>
                  <a:pt x="676003" y="4421919"/>
                  <a:pt x="649570" y="4418876"/>
                </a:cubicBezTo>
                <a:cubicBezTo>
                  <a:pt x="650634" y="4409633"/>
                  <a:pt x="640273" y="4399922"/>
                  <a:pt x="618488" y="4389753"/>
                </a:cubicBezTo>
                <a:cubicBezTo>
                  <a:pt x="612822" y="4389100"/>
                  <a:pt x="604493" y="4394952"/>
                  <a:pt x="593507" y="4407313"/>
                </a:cubicBezTo>
                <a:cubicBezTo>
                  <a:pt x="592829" y="4413197"/>
                  <a:pt x="605465" y="4419758"/>
                  <a:pt x="631415" y="4427005"/>
                </a:cubicBezTo>
                <a:lnTo>
                  <a:pt x="630834" y="4432048"/>
                </a:lnTo>
                <a:cubicBezTo>
                  <a:pt x="630061" y="4438769"/>
                  <a:pt x="624013" y="4441481"/>
                  <a:pt x="612685" y="4440177"/>
                </a:cubicBezTo>
                <a:lnTo>
                  <a:pt x="612104" y="4445221"/>
                </a:lnTo>
                <a:cubicBezTo>
                  <a:pt x="647885" y="4483400"/>
                  <a:pt x="672383" y="4503251"/>
                  <a:pt x="685600" y="4504773"/>
                </a:cubicBezTo>
                <a:lnTo>
                  <a:pt x="720168" y="4503641"/>
                </a:lnTo>
                <a:cubicBezTo>
                  <a:pt x="725829" y="4504293"/>
                  <a:pt x="732611" y="4511883"/>
                  <a:pt x="740502" y="4526416"/>
                </a:cubicBezTo>
                <a:lnTo>
                  <a:pt x="739921" y="4531460"/>
                </a:lnTo>
                <a:cubicBezTo>
                  <a:pt x="732371" y="4530591"/>
                  <a:pt x="728401" y="4531837"/>
                  <a:pt x="728013" y="4535201"/>
                </a:cubicBezTo>
                <a:lnTo>
                  <a:pt x="730778" y="4561065"/>
                </a:lnTo>
                <a:cubicBezTo>
                  <a:pt x="738328" y="4561934"/>
                  <a:pt x="742686" y="4557325"/>
                  <a:pt x="743847" y="4547240"/>
                </a:cubicBezTo>
                <a:lnTo>
                  <a:pt x="755175" y="4548544"/>
                </a:lnTo>
                <a:cubicBezTo>
                  <a:pt x="766502" y="4549848"/>
                  <a:pt x="781027" y="4556626"/>
                  <a:pt x="798749" y="4568888"/>
                </a:cubicBezTo>
                <a:cubicBezTo>
                  <a:pt x="805742" y="4566286"/>
                  <a:pt x="813490" y="4565474"/>
                  <a:pt x="821986" y="4566451"/>
                </a:cubicBezTo>
                <a:cubicBezTo>
                  <a:pt x="842153" y="4582398"/>
                  <a:pt x="882918" y="4593905"/>
                  <a:pt x="944284" y="4600968"/>
                </a:cubicBezTo>
                <a:lnTo>
                  <a:pt x="1020243" y="4589272"/>
                </a:lnTo>
                <a:lnTo>
                  <a:pt x="1024743" y="4600007"/>
                </a:lnTo>
                <a:lnTo>
                  <a:pt x="1023582" y="4610095"/>
                </a:lnTo>
                <a:cubicBezTo>
                  <a:pt x="1022809" y="4616816"/>
                  <a:pt x="1007123" y="4620122"/>
                  <a:pt x="976526" y="4620002"/>
                </a:cubicBezTo>
                <a:cubicBezTo>
                  <a:pt x="971975" y="4626293"/>
                  <a:pt x="969510" y="4631116"/>
                  <a:pt x="969123" y="4634479"/>
                </a:cubicBezTo>
                <a:lnTo>
                  <a:pt x="953290" y="4622439"/>
                </a:lnTo>
                <a:cubicBezTo>
                  <a:pt x="948352" y="4632088"/>
                  <a:pt x="936443" y="4635829"/>
                  <a:pt x="917560" y="4633655"/>
                </a:cubicBezTo>
                <a:cubicBezTo>
                  <a:pt x="911899" y="4633004"/>
                  <a:pt x="897176" y="4627902"/>
                  <a:pt x="873405" y="4618356"/>
                </a:cubicBezTo>
                <a:lnTo>
                  <a:pt x="830854" y="4639003"/>
                </a:lnTo>
                <a:cubicBezTo>
                  <a:pt x="823036" y="4632141"/>
                  <a:pt x="797179" y="4624055"/>
                  <a:pt x="753296" y="4614748"/>
                </a:cubicBezTo>
                <a:lnTo>
                  <a:pt x="761859" y="4590189"/>
                </a:lnTo>
                <a:cubicBezTo>
                  <a:pt x="759243" y="4579670"/>
                  <a:pt x="748495" y="4573322"/>
                  <a:pt x="729618" y="4571148"/>
                </a:cubicBezTo>
                <a:lnTo>
                  <a:pt x="712623" y="4569192"/>
                </a:lnTo>
                <a:lnTo>
                  <a:pt x="711462" y="4579276"/>
                </a:lnTo>
                <a:lnTo>
                  <a:pt x="726135" y="4601405"/>
                </a:lnTo>
                <a:lnTo>
                  <a:pt x="724973" y="4611489"/>
                </a:lnTo>
                <a:lnTo>
                  <a:pt x="684739" y="4611964"/>
                </a:lnTo>
                <a:cubicBezTo>
                  <a:pt x="664286" y="4598540"/>
                  <a:pt x="650535" y="4585037"/>
                  <a:pt x="643486" y="4571452"/>
                </a:cubicBezTo>
                <a:lnTo>
                  <a:pt x="656560" y="4557629"/>
                </a:lnTo>
                <a:lnTo>
                  <a:pt x="657140" y="4552589"/>
                </a:lnTo>
                <a:cubicBezTo>
                  <a:pt x="633677" y="4498796"/>
                  <a:pt x="612030" y="4470758"/>
                  <a:pt x="592208" y="4468477"/>
                </a:cubicBezTo>
                <a:cubicBezTo>
                  <a:pt x="576762" y="4453074"/>
                  <a:pt x="564320" y="4444828"/>
                  <a:pt x="554881" y="4443741"/>
                </a:cubicBezTo>
                <a:cubicBezTo>
                  <a:pt x="513530" y="4404071"/>
                  <a:pt x="493385" y="4379608"/>
                  <a:pt x="494449" y="4370365"/>
                </a:cubicBezTo>
                <a:lnTo>
                  <a:pt x="495029" y="4365325"/>
                </a:lnTo>
                <a:cubicBezTo>
                  <a:pt x="495609" y="4360281"/>
                  <a:pt x="501857" y="4355889"/>
                  <a:pt x="513765" y="4352153"/>
                </a:cubicBezTo>
                <a:cubicBezTo>
                  <a:pt x="548816" y="4380030"/>
                  <a:pt x="572012" y="4394621"/>
                  <a:pt x="583339" y="4395925"/>
                </a:cubicBezTo>
                <a:lnTo>
                  <a:pt x="573753" y="4379493"/>
                </a:lnTo>
                <a:lnTo>
                  <a:pt x="574914" y="4369409"/>
                </a:lnTo>
                <a:cubicBezTo>
                  <a:pt x="590019" y="4371148"/>
                  <a:pt x="598536" y="4363614"/>
                  <a:pt x="600471" y="4346804"/>
                </a:cubicBezTo>
                <a:lnTo>
                  <a:pt x="606138" y="4347457"/>
                </a:lnTo>
                <a:cubicBezTo>
                  <a:pt x="626978" y="4357518"/>
                  <a:pt x="644507" y="4371456"/>
                  <a:pt x="658718" y="4389272"/>
                </a:cubicBezTo>
                <a:cubicBezTo>
                  <a:pt x="676657" y="4391337"/>
                  <a:pt x="690790" y="4401482"/>
                  <a:pt x="701133" y="4419701"/>
                </a:cubicBezTo>
                <a:cubicBezTo>
                  <a:pt x="723789" y="4422308"/>
                  <a:pt x="744901" y="4438363"/>
                  <a:pt x="764460" y="4467864"/>
                </a:cubicBezTo>
                <a:lnTo>
                  <a:pt x="781455" y="4469820"/>
                </a:lnTo>
                <a:cubicBezTo>
                  <a:pt x="782229" y="4463099"/>
                  <a:pt x="792054" y="4460823"/>
                  <a:pt x="810938" y="4462996"/>
                </a:cubicBezTo>
                <a:lnTo>
                  <a:pt x="812098" y="4452912"/>
                </a:lnTo>
                <a:cubicBezTo>
                  <a:pt x="812582" y="4448708"/>
                  <a:pt x="786195" y="4428639"/>
                  <a:pt x="732936" y="4392708"/>
                </a:cubicBezTo>
                <a:cubicBezTo>
                  <a:pt x="699574" y="4366725"/>
                  <a:pt x="669023" y="4349584"/>
                  <a:pt x="641281" y="4341284"/>
                </a:cubicBezTo>
                <a:cubicBezTo>
                  <a:pt x="619690" y="4329429"/>
                  <a:pt x="609136" y="4321404"/>
                  <a:pt x="609620" y="4317200"/>
                </a:cubicBezTo>
                <a:cubicBezTo>
                  <a:pt x="611339" y="4310589"/>
                  <a:pt x="615498" y="4307660"/>
                  <a:pt x="622108" y="4308421"/>
                </a:cubicBezTo>
                <a:lnTo>
                  <a:pt x="639103" y="4310377"/>
                </a:lnTo>
                <a:lnTo>
                  <a:pt x="649850" y="4316724"/>
                </a:lnTo>
                <a:lnTo>
                  <a:pt x="650430" y="4311680"/>
                </a:lnTo>
                <a:cubicBezTo>
                  <a:pt x="652558" y="4293194"/>
                  <a:pt x="642778" y="4278444"/>
                  <a:pt x="621085" y="4267428"/>
                </a:cubicBezTo>
                <a:cubicBezTo>
                  <a:pt x="620020" y="4276676"/>
                  <a:pt x="606031" y="4281876"/>
                  <a:pt x="579114" y="4283036"/>
                </a:cubicBezTo>
                <a:lnTo>
                  <a:pt x="574613" y="4272301"/>
                </a:lnTo>
                <a:cubicBezTo>
                  <a:pt x="583421" y="4262241"/>
                  <a:pt x="588360" y="4252592"/>
                  <a:pt x="589423" y="4243349"/>
                </a:cubicBezTo>
                <a:lnTo>
                  <a:pt x="566763" y="4240741"/>
                </a:lnTo>
                <a:lnTo>
                  <a:pt x="539022" y="4232437"/>
                </a:lnTo>
                <a:lnTo>
                  <a:pt x="538441" y="4237481"/>
                </a:lnTo>
                <a:lnTo>
                  <a:pt x="548027" y="4253913"/>
                </a:lnTo>
                <a:lnTo>
                  <a:pt x="546866" y="4263997"/>
                </a:lnTo>
                <a:lnTo>
                  <a:pt x="535539" y="4262692"/>
                </a:lnTo>
                <a:lnTo>
                  <a:pt x="514625" y="4244957"/>
                </a:lnTo>
                <a:cubicBezTo>
                  <a:pt x="507626" y="4247559"/>
                  <a:pt x="499884" y="4248371"/>
                  <a:pt x="491384" y="4247394"/>
                </a:cubicBezTo>
                <a:cubicBezTo>
                  <a:pt x="468678" y="4228599"/>
                  <a:pt x="456474" y="4201649"/>
                  <a:pt x="454779" y="4166542"/>
                </a:cubicBezTo>
                <a:lnTo>
                  <a:pt x="447509" y="4129937"/>
                </a:lnTo>
                <a:cubicBezTo>
                  <a:pt x="459007" y="4138075"/>
                  <a:pt x="468064" y="4142525"/>
                  <a:pt x="474670" y="4143286"/>
                </a:cubicBezTo>
                <a:lnTo>
                  <a:pt x="475250" y="4138241"/>
                </a:lnTo>
                <a:lnTo>
                  <a:pt x="471910" y="4117417"/>
                </a:lnTo>
                <a:cubicBezTo>
                  <a:pt x="479461" y="4118286"/>
                  <a:pt x="483625" y="4115363"/>
                  <a:pt x="484399" y="4108637"/>
                </a:cubicBezTo>
                <a:lnTo>
                  <a:pt x="484979" y="4103597"/>
                </a:lnTo>
                <a:cubicBezTo>
                  <a:pt x="486044" y="4094349"/>
                  <a:pt x="483426" y="4083830"/>
                  <a:pt x="477134" y="4072037"/>
                </a:cubicBezTo>
                <a:lnTo>
                  <a:pt x="488462" y="4073341"/>
                </a:lnTo>
                <a:cubicBezTo>
                  <a:pt x="499192" y="4121409"/>
                  <a:pt x="516282" y="4155737"/>
                  <a:pt x="539744" y="4176321"/>
                </a:cubicBezTo>
                <a:cubicBezTo>
                  <a:pt x="538583" y="4186406"/>
                  <a:pt x="541776" y="4191880"/>
                  <a:pt x="549331" y="4192749"/>
                </a:cubicBezTo>
                <a:lnTo>
                  <a:pt x="554992" y="4193401"/>
                </a:lnTo>
                <a:lnTo>
                  <a:pt x="552233" y="4167537"/>
                </a:lnTo>
                <a:lnTo>
                  <a:pt x="562980" y="4173885"/>
                </a:lnTo>
                <a:cubicBezTo>
                  <a:pt x="563367" y="4170522"/>
                  <a:pt x="565835" y="4165700"/>
                  <a:pt x="570388" y="4159409"/>
                </a:cubicBezTo>
                <a:cubicBezTo>
                  <a:pt x="564596" y="4134900"/>
                  <a:pt x="550845" y="4121396"/>
                  <a:pt x="529134" y="4118897"/>
                </a:cubicBezTo>
                <a:cubicBezTo>
                  <a:pt x="530585" y="4106291"/>
                  <a:pt x="519110" y="4089641"/>
                  <a:pt x="494709" y="4068949"/>
                </a:cubicBezTo>
                <a:cubicBezTo>
                  <a:pt x="497708" y="4042896"/>
                  <a:pt x="491893" y="4026904"/>
                  <a:pt x="477271" y="4020961"/>
                </a:cubicBezTo>
                <a:cubicBezTo>
                  <a:pt x="467059" y="4026595"/>
                  <a:pt x="461006" y="4029307"/>
                  <a:pt x="459116" y="4029089"/>
                </a:cubicBezTo>
                <a:lnTo>
                  <a:pt x="460277" y="4019005"/>
                </a:lnTo>
                <a:lnTo>
                  <a:pt x="473351" y="4005181"/>
                </a:lnTo>
                <a:cubicBezTo>
                  <a:pt x="461871" y="3988531"/>
                  <a:pt x="452136" y="3956759"/>
                  <a:pt x="444143" y="3909852"/>
                </a:cubicBezTo>
                <a:cubicBezTo>
                  <a:pt x="437538" y="3909093"/>
                  <a:pt x="432110" y="3889737"/>
                  <a:pt x="427872" y="3851782"/>
                </a:cubicBezTo>
                <a:cubicBezTo>
                  <a:pt x="435178" y="3838146"/>
                  <a:pt x="458272" y="3820364"/>
                  <a:pt x="497147" y="3798441"/>
                </a:cubicBezTo>
                <a:lnTo>
                  <a:pt x="498889" y="3783313"/>
                </a:lnTo>
                <a:lnTo>
                  <a:pt x="487555" y="3782009"/>
                </a:lnTo>
                <a:lnTo>
                  <a:pt x="486394" y="3792097"/>
                </a:lnTo>
                <a:cubicBezTo>
                  <a:pt x="478844" y="3791228"/>
                  <a:pt x="475453" y="3787430"/>
                  <a:pt x="476227" y="3780705"/>
                </a:cubicBezTo>
                <a:lnTo>
                  <a:pt x="479130" y="3755493"/>
                </a:lnTo>
                <a:lnTo>
                  <a:pt x="492198" y="3741673"/>
                </a:lnTo>
                <a:cubicBezTo>
                  <a:pt x="482322" y="3727763"/>
                  <a:pt x="478208" y="3713665"/>
                  <a:pt x="479852" y="3699378"/>
                </a:cubicBezTo>
                <a:lnTo>
                  <a:pt x="462858" y="3697422"/>
                </a:lnTo>
                <a:cubicBezTo>
                  <a:pt x="456668" y="3751208"/>
                  <a:pt x="444128" y="3777010"/>
                  <a:pt x="425251" y="3774837"/>
                </a:cubicBezTo>
                <a:lnTo>
                  <a:pt x="419584" y="3774185"/>
                </a:lnTo>
                <a:lnTo>
                  <a:pt x="398089" y="3761494"/>
                </a:lnTo>
                <a:cubicBezTo>
                  <a:pt x="397315" y="3768219"/>
                  <a:pt x="393151" y="3771143"/>
                  <a:pt x="385596" y="3770273"/>
                </a:cubicBezTo>
                <a:lnTo>
                  <a:pt x="379935" y="3769621"/>
                </a:lnTo>
                <a:lnTo>
                  <a:pt x="381095" y="3759538"/>
                </a:lnTo>
                <a:lnTo>
                  <a:pt x="387917" y="3750105"/>
                </a:lnTo>
                <a:cubicBezTo>
                  <a:pt x="383200" y="3749562"/>
                  <a:pt x="374723" y="3740073"/>
                  <a:pt x="362498" y="3721634"/>
                </a:cubicBezTo>
                <a:cubicBezTo>
                  <a:pt x="355072" y="3744622"/>
                  <a:pt x="340497" y="3754865"/>
                  <a:pt x="318785" y="3752365"/>
                </a:cubicBezTo>
                <a:lnTo>
                  <a:pt x="316026" y="3726502"/>
                </a:lnTo>
                <a:cubicBezTo>
                  <a:pt x="318735" y="3702971"/>
                  <a:pt x="324874" y="3666211"/>
                  <a:pt x="334455" y="3616222"/>
                </a:cubicBezTo>
                <a:lnTo>
                  <a:pt x="323128" y="3614918"/>
                </a:lnTo>
                <a:lnTo>
                  <a:pt x="325893" y="3640782"/>
                </a:lnTo>
                <a:lnTo>
                  <a:pt x="293503" y="3672817"/>
                </a:lnTo>
                <a:lnTo>
                  <a:pt x="298008" y="3683554"/>
                </a:lnTo>
                <a:lnTo>
                  <a:pt x="296267" y="3698681"/>
                </a:lnTo>
                <a:lnTo>
                  <a:pt x="284939" y="3697378"/>
                </a:lnTo>
                <a:lnTo>
                  <a:pt x="287261" y="3677210"/>
                </a:lnTo>
                <a:lnTo>
                  <a:pt x="275933" y="3675907"/>
                </a:lnTo>
                <a:lnTo>
                  <a:pt x="267365" y="3700466"/>
                </a:lnTo>
                <a:lnTo>
                  <a:pt x="265624" y="3715594"/>
                </a:lnTo>
                <a:lnTo>
                  <a:pt x="259957" y="3714942"/>
                </a:lnTo>
                <a:cubicBezTo>
                  <a:pt x="253351" y="3714182"/>
                  <a:pt x="247731" y="3696503"/>
                  <a:pt x="243106" y="3661905"/>
                </a:cubicBezTo>
                <a:lnTo>
                  <a:pt x="237440" y="3661254"/>
                </a:lnTo>
                <a:cubicBezTo>
                  <a:pt x="220400" y="3676324"/>
                  <a:pt x="211302" y="3688902"/>
                  <a:pt x="210141" y="3698986"/>
                </a:cubicBezTo>
                <a:lnTo>
                  <a:pt x="198813" y="3697682"/>
                </a:lnTo>
                <a:cubicBezTo>
                  <a:pt x="199877" y="3688439"/>
                  <a:pt x="204810" y="3678790"/>
                  <a:pt x="213623" y="3668735"/>
                </a:cubicBezTo>
                <a:cubicBezTo>
                  <a:pt x="211973" y="3649809"/>
                  <a:pt x="211826" y="3634463"/>
                  <a:pt x="213180" y="3622698"/>
                </a:cubicBezTo>
                <a:cubicBezTo>
                  <a:pt x="216662" y="3592446"/>
                  <a:pt x="233509" y="3579056"/>
                  <a:pt x="263719" y="3582534"/>
                </a:cubicBezTo>
                <a:cubicBezTo>
                  <a:pt x="264106" y="3579171"/>
                  <a:pt x="266188" y="3577707"/>
                  <a:pt x="269966" y="3578142"/>
                </a:cubicBezTo>
                <a:cubicBezTo>
                  <a:pt x="283137" y="3596690"/>
                  <a:pt x="289526" y="3607643"/>
                  <a:pt x="289139" y="3611006"/>
                </a:cubicBezTo>
                <a:cubicBezTo>
                  <a:pt x="286306" y="3610680"/>
                  <a:pt x="280065" y="3615068"/>
                  <a:pt x="270404" y="3624178"/>
                </a:cubicBezTo>
                <a:cubicBezTo>
                  <a:pt x="273192" y="3641526"/>
                  <a:pt x="277891" y="3650585"/>
                  <a:pt x="284496" y="3651346"/>
                </a:cubicBezTo>
                <a:lnTo>
                  <a:pt x="290163" y="3651998"/>
                </a:lnTo>
                <a:lnTo>
                  <a:pt x="291324" y="3641910"/>
                </a:lnTo>
                <a:cubicBezTo>
                  <a:pt x="292678" y="3630144"/>
                  <a:pt x="302015" y="3598863"/>
                  <a:pt x="319345" y="3548062"/>
                </a:cubicBezTo>
                <a:cubicBezTo>
                  <a:pt x="321183" y="3532093"/>
                  <a:pt x="309128" y="3520488"/>
                  <a:pt x="283173" y="3513242"/>
                </a:cubicBezTo>
                <a:cubicBezTo>
                  <a:pt x="283753" y="3508202"/>
                  <a:pt x="278672" y="3502506"/>
                  <a:pt x="267925" y="3496158"/>
                </a:cubicBezTo>
                <a:lnTo>
                  <a:pt x="262259" y="3495506"/>
                </a:lnTo>
                <a:lnTo>
                  <a:pt x="259937" y="3515678"/>
                </a:lnTo>
                <a:cubicBezTo>
                  <a:pt x="249674" y="3538339"/>
                  <a:pt x="243966" y="3554714"/>
                  <a:pt x="242805" y="3564798"/>
                </a:cubicBezTo>
                <a:lnTo>
                  <a:pt x="231478" y="3563494"/>
                </a:lnTo>
                <a:lnTo>
                  <a:pt x="233219" y="3548367"/>
                </a:lnTo>
                <a:cubicBezTo>
                  <a:pt x="233703" y="3544163"/>
                  <a:pt x="239603" y="3526111"/>
                  <a:pt x="250931" y="3494202"/>
                </a:cubicBezTo>
                <a:cubicBezTo>
                  <a:pt x="245384" y="3484197"/>
                  <a:pt x="242426" y="3460015"/>
                  <a:pt x="242062" y="3421654"/>
                </a:cubicBezTo>
                <a:lnTo>
                  <a:pt x="261378" y="3403438"/>
                </a:lnTo>
                <a:cubicBezTo>
                  <a:pt x="241329" y="3378140"/>
                  <a:pt x="231936" y="3360031"/>
                  <a:pt x="233194" y="3349101"/>
                </a:cubicBezTo>
                <a:lnTo>
                  <a:pt x="230434" y="3323238"/>
                </a:lnTo>
                <a:cubicBezTo>
                  <a:pt x="247856" y="3304808"/>
                  <a:pt x="257152" y="3290549"/>
                  <a:pt x="258313" y="3280466"/>
                </a:cubicBezTo>
                <a:lnTo>
                  <a:pt x="261215" y="3255254"/>
                </a:lnTo>
                <a:cubicBezTo>
                  <a:pt x="264117" y="3230042"/>
                  <a:pt x="259998" y="3215943"/>
                  <a:pt x="248864" y="3212958"/>
                </a:cubicBezTo>
                <a:lnTo>
                  <a:pt x="243202" y="3212306"/>
                </a:lnTo>
                <a:cubicBezTo>
                  <a:pt x="240688" y="3234155"/>
                  <a:pt x="229503" y="3248196"/>
                  <a:pt x="209652" y="3254425"/>
                </a:cubicBezTo>
                <a:cubicBezTo>
                  <a:pt x="202102" y="3253556"/>
                  <a:pt x="198712" y="3249764"/>
                  <a:pt x="199486" y="3243038"/>
                </a:cubicBezTo>
                <a:cubicBezTo>
                  <a:pt x="209749" y="3220377"/>
                  <a:pt x="219472" y="3185732"/>
                  <a:pt x="228667" y="3139106"/>
                </a:cubicBezTo>
                <a:lnTo>
                  <a:pt x="240575" y="3135365"/>
                </a:lnTo>
                <a:lnTo>
                  <a:pt x="268897" y="3138626"/>
                </a:lnTo>
                <a:cubicBezTo>
                  <a:pt x="302249" y="3098182"/>
                  <a:pt x="323647" y="3078507"/>
                  <a:pt x="333086" y="3079594"/>
                </a:cubicBezTo>
                <a:lnTo>
                  <a:pt x="335407" y="3059426"/>
                </a:lnTo>
                <a:lnTo>
                  <a:pt x="345137" y="3024777"/>
                </a:lnTo>
                <a:lnTo>
                  <a:pt x="333809" y="3023473"/>
                </a:lnTo>
                <a:lnTo>
                  <a:pt x="330907" y="3048686"/>
                </a:lnTo>
                <a:lnTo>
                  <a:pt x="302585" y="3045426"/>
                </a:lnTo>
                <a:lnTo>
                  <a:pt x="304326" y="3030302"/>
                </a:lnTo>
                <a:cubicBezTo>
                  <a:pt x="304713" y="3026939"/>
                  <a:pt x="306790" y="3025475"/>
                  <a:pt x="310568" y="3025910"/>
                </a:cubicBezTo>
                <a:lnTo>
                  <a:pt x="306067" y="3015173"/>
                </a:lnTo>
                <a:cubicBezTo>
                  <a:pt x="306938" y="3007607"/>
                  <a:pt x="318312" y="2991889"/>
                  <a:pt x="340193" y="2968009"/>
                </a:cubicBezTo>
                <a:cubicBezTo>
                  <a:pt x="340483" y="2965487"/>
                  <a:pt x="339755" y="2955186"/>
                  <a:pt x="338009" y="2937101"/>
                </a:cubicBezTo>
                <a:cubicBezTo>
                  <a:pt x="342560" y="2930815"/>
                  <a:pt x="345030" y="2925988"/>
                  <a:pt x="345417" y="2922625"/>
                </a:cubicBezTo>
                <a:cubicBezTo>
                  <a:pt x="330311" y="2920886"/>
                  <a:pt x="323336" y="2914977"/>
                  <a:pt x="324497" y="2904889"/>
                </a:cubicBezTo>
                <a:lnTo>
                  <a:pt x="325078" y="2899849"/>
                </a:lnTo>
                <a:cubicBezTo>
                  <a:pt x="342333" y="2874586"/>
                  <a:pt x="353326" y="2862226"/>
                  <a:pt x="358043" y="2862769"/>
                </a:cubicBezTo>
                <a:cubicBezTo>
                  <a:pt x="365501" y="2864479"/>
                  <a:pt x="368891" y="2868277"/>
                  <a:pt x="368214" y="2874157"/>
                </a:cubicBezTo>
                <a:cubicBezTo>
                  <a:pt x="367440" y="2880883"/>
                  <a:pt x="362309" y="2892214"/>
                  <a:pt x="352819" y="2908148"/>
                </a:cubicBezTo>
                <a:lnTo>
                  <a:pt x="364152" y="2909453"/>
                </a:lnTo>
                <a:lnTo>
                  <a:pt x="372715" y="2884893"/>
                </a:lnTo>
                <a:lnTo>
                  <a:pt x="375036" y="2864725"/>
                </a:lnTo>
                <a:lnTo>
                  <a:pt x="365450" y="2848293"/>
                </a:lnTo>
                <a:lnTo>
                  <a:pt x="367192" y="2833165"/>
                </a:lnTo>
                <a:cubicBezTo>
                  <a:pt x="382297" y="2834904"/>
                  <a:pt x="390621" y="2829052"/>
                  <a:pt x="392168" y="2815605"/>
                </a:cubicBezTo>
                <a:cubicBezTo>
                  <a:pt x="389169" y="2808445"/>
                  <a:pt x="387861" y="2803188"/>
                  <a:pt x="388248" y="2799825"/>
                </a:cubicBezTo>
                <a:lnTo>
                  <a:pt x="376920" y="2798521"/>
                </a:lnTo>
                <a:cubicBezTo>
                  <a:pt x="369365" y="2797652"/>
                  <a:pt x="359880" y="2813593"/>
                  <a:pt x="348456" y="2846337"/>
                </a:cubicBezTo>
                <a:cubicBezTo>
                  <a:pt x="320135" y="2843077"/>
                  <a:pt x="298349" y="2866115"/>
                  <a:pt x="283107" y="2915453"/>
                </a:cubicBezTo>
                <a:lnTo>
                  <a:pt x="271198" y="2919194"/>
                </a:lnTo>
                <a:lnTo>
                  <a:pt x="265532" y="2918542"/>
                </a:lnTo>
                <a:cubicBezTo>
                  <a:pt x="346842" y="2710754"/>
                  <a:pt x="394760" y="2593651"/>
                  <a:pt x="409279" y="2567220"/>
                </a:cubicBezTo>
                <a:cubicBezTo>
                  <a:pt x="428163" y="2569394"/>
                  <a:pt x="453236" y="2517781"/>
                  <a:pt x="484495" y="2412384"/>
                </a:cubicBezTo>
                <a:cubicBezTo>
                  <a:pt x="496210" y="2377114"/>
                  <a:pt x="524328" y="2315632"/>
                  <a:pt x="568860" y="2227944"/>
                </a:cubicBezTo>
                <a:lnTo>
                  <a:pt x="566096" y="2202076"/>
                </a:lnTo>
                <a:cubicBezTo>
                  <a:pt x="585752" y="2197528"/>
                  <a:pt x="608118" y="2169446"/>
                  <a:pt x="633186" y="2117835"/>
                </a:cubicBezTo>
                <a:cubicBezTo>
                  <a:pt x="693592" y="1991947"/>
                  <a:pt x="731348" y="1929872"/>
                  <a:pt x="746453" y="1931611"/>
                </a:cubicBezTo>
                <a:cubicBezTo>
                  <a:pt x="769422" y="1889973"/>
                  <a:pt x="785153" y="1869645"/>
                  <a:pt x="793648" y="1870623"/>
                </a:cubicBezTo>
                <a:cubicBezTo>
                  <a:pt x="818197" y="1873447"/>
                  <a:pt x="837121" y="1858594"/>
                  <a:pt x="850434" y="1826067"/>
                </a:cubicBezTo>
                <a:cubicBezTo>
                  <a:pt x="850332" y="1793694"/>
                  <a:pt x="851926" y="1763225"/>
                  <a:pt x="855215" y="1734650"/>
                </a:cubicBezTo>
                <a:cubicBezTo>
                  <a:pt x="863715" y="1735628"/>
                  <a:pt x="882108" y="1708792"/>
                  <a:pt x="910397" y="1654147"/>
                </a:cubicBezTo>
                <a:cubicBezTo>
                  <a:pt x="932449" y="1637096"/>
                  <a:pt x="969380" y="1598769"/>
                  <a:pt x="1021200" y="1539165"/>
                </a:cubicBezTo>
                <a:cubicBezTo>
                  <a:pt x="1036306" y="1540903"/>
                  <a:pt x="1045408" y="1528326"/>
                  <a:pt x="1048503" y="1501438"/>
                </a:cubicBezTo>
                <a:cubicBezTo>
                  <a:pt x="1092017" y="1439174"/>
                  <a:pt x="1142216" y="1385341"/>
                  <a:pt x="1199099" y="1339945"/>
                </a:cubicBezTo>
                <a:cubicBezTo>
                  <a:pt x="1242470" y="1295549"/>
                  <a:pt x="1278096" y="1251964"/>
                  <a:pt x="1305981" y="1209188"/>
                </a:cubicBezTo>
                <a:lnTo>
                  <a:pt x="1357676" y="1158940"/>
                </a:lnTo>
                <a:cubicBezTo>
                  <a:pt x="1359611" y="1142131"/>
                  <a:pt x="1425159" y="1071334"/>
                  <a:pt x="1554310" y="946548"/>
                </a:cubicBezTo>
                <a:cubicBezTo>
                  <a:pt x="1558975" y="930904"/>
                  <a:pt x="1573933" y="917297"/>
                  <a:pt x="1599183" y="905727"/>
                </a:cubicBezTo>
                <a:cubicBezTo>
                  <a:pt x="1619056" y="890982"/>
                  <a:pt x="1651441" y="858946"/>
                  <a:pt x="1696336" y="809614"/>
                </a:cubicBezTo>
                <a:cubicBezTo>
                  <a:pt x="1713885" y="798435"/>
                  <a:pt x="1732123" y="785420"/>
                  <a:pt x="1751051" y="770568"/>
                </a:cubicBezTo>
                <a:lnTo>
                  <a:pt x="1781253" y="744875"/>
                </a:lnTo>
                <a:lnTo>
                  <a:pt x="1788633" y="733875"/>
                </a:lnTo>
                <a:lnTo>
                  <a:pt x="1809666" y="720704"/>
                </a:lnTo>
                <a:lnTo>
                  <a:pt x="1809904" y="720502"/>
                </a:lnTo>
                <a:lnTo>
                  <a:pt x="1813124" y="718153"/>
                </a:lnTo>
                <a:lnTo>
                  <a:pt x="1841657" y="692609"/>
                </a:lnTo>
                <a:cubicBezTo>
                  <a:pt x="1854039" y="680362"/>
                  <a:pt x="1868810" y="664808"/>
                  <a:pt x="1885974" y="645948"/>
                </a:cubicBezTo>
                <a:cubicBezTo>
                  <a:pt x="1912811" y="628853"/>
                  <a:pt x="1941753" y="606142"/>
                  <a:pt x="1972809" y="577812"/>
                </a:cubicBezTo>
                <a:cubicBezTo>
                  <a:pt x="2055146" y="516970"/>
                  <a:pt x="2099565" y="486926"/>
                  <a:pt x="2106060" y="487673"/>
                </a:cubicBezTo>
                <a:cubicBezTo>
                  <a:pt x="2107095" y="478677"/>
                  <a:pt x="2118532" y="468273"/>
                  <a:pt x="2140371" y="456461"/>
                </a:cubicBezTo>
                <a:cubicBezTo>
                  <a:pt x="2141332" y="448108"/>
                  <a:pt x="2154657" y="434017"/>
                  <a:pt x="2180344" y="414184"/>
                </a:cubicBezTo>
                <a:cubicBezTo>
                  <a:pt x="2184684" y="411429"/>
                  <a:pt x="2191046" y="408580"/>
                  <a:pt x="2199431" y="405639"/>
                </a:cubicBezTo>
                <a:lnTo>
                  <a:pt x="2215626" y="400916"/>
                </a:lnTo>
                <a:lnTo>
                  <a:pt x="2234077" y="386253"/>
                </a:lnTo>
                <a:lnTo>
                  <a:pt x="2228537" y="376758"/>
                </a:lnTo>
                <a:lnTo>
                  <a:pt x="2241398" y="366537"/>
                </a:lnTo>
                <a:lnTo>
                  <a:pt x="2240932" y="366484"/>
                </a:lnTo>
                <a:cubicBezTo>
                  <a:pt x="2208400" y="383179"/>
                  <a:pt x="2188362" y="391090"/>
                  <a:pt x="2180806" y="390220"/>
                </a:cubicBezTo>
                <a:lnTo>
                  <a:pt x="2181387" y="385176"/>
                </a:lnTo>
                <a:cubicBezTo>
                  <a:pt x="2190424" y="368974"/>
                  <a:pt x="2225663" y="349560"/>
                  <a:pt x="2287097" y="326933"/>
                </a:cubicBezTo>
                <a:lnTo>
                  <a:pt x="2294288" y="324504"/>
                </a:lnTo>
                <a:lnTo>
                  <a:pt x="2305822" y="315339"/>
                </a:lnTo>
                <a:lnTo>
                  <a:pt x="2306710" y="307625"/>
                </a:lnTo>
                <a:lnTo>
                  <a:pt x="2302377" y="307126"/>
                </a:lnTo>
                <a:cubicBezTo>
                  <a:pt x="2277503" y="319892"/>
                  <a:pt x="2262181" y="325940"/>
                  <a:pt x="2256405" y="325276"/>
                </a:cubicBezTo>
                <a:lnTo>
                  <a:pt x="2256848" y="321419"/>
                </a:lnTo>
                <a:cubicBezTo>
                  <a:pt x="2266063" y="304900"/>
                  <a:pt x="2310890" y="284018"/>
                  <a:pt x="2391326" y="258766"/>
                </a:cubicBezTo>
                <a:cubicBezTo>
                  <a:pt x="2458784" y="225511"/>
                  <a:pt x="2515306" y="204672"/>
                  <a:pt x="2560893" y="196244"/>
                </a:cubicBezTo>
                <a:lnTo>
                  <a:pt x="2563563" y="194733"/>
                </a:lnTo>
                <a:lnTo>
                  <a:pt x="2553032" y="198038"/>
                </a:lnTo>
                <a:lnTo>
                  <a:pt x="2541705" y="196734"/>
                </a:lnTo>
                <a:cubicBezTo>
                  <a:pt x="2542285" y="191691"/>
                  <a:pt x="2552498" y="186055"/>
                  <a:pt x="2572348" y="179822"/>
                </a:cubicBezTo>
                <a:lnTo>
                  <a:pt x="2575718" y="187856"/>
                </a:lnTo>
                <a:lnTo>
                  <a:pt x="2612529" y="167031"/>
                </a:lnTo>
                <a:lnTo>
                  <a:pt x="2612973" y="163173"/>
                </a:lnTo>
                <a:cubicBezTo>
                  <a:pt x="2610084" y="162841"/>
                  <a:pt x="2598238" y="164082"/>
                  <a:pt x="2577436" y="166895"/>
                </a:cubicBezTo>
                <a:lnTo>
                  <a:pt x="2573108" y="166397"/>
                </a:lnTo>
                <a:lnTo>
                  <a:pt x="2573551" y="162544"/>
                </a:lnTo>
                <a:cubicBezTo>
                  <a:pt x="2603420" y="144495"/>
                  <a:pt x="2641141" y="134511"/>
                  <a:pt x="2686708" y="132595"/>
                </a:cubicBezTo>
                <a:cubicBezTo>
                  <a:pt x="2693203" y="133343"/>
                  <a:pt x="2706937" y="128414"/>
                  <a:pt x="2727905" y="117804"/>
                </a:cubicBezTo>
                <a:cubicBezTo>
                  <a:pt x="2761109" y="121625"/>
                  <a:pt x="2790721" y="118524"/>
                  <a:pt x="2816744" y="108497"/>
                </a:cubicBezTo>
                <a:cubicBezTo>
                  <a:pt x="2833349" y="110408"/>
                  <a:pt x="2862404" y="99430"/>
                  <a:pt x="2903918" y="75557"/>
                </a:cubicBezTo>
                <a:cubicBezTo>
                  <a:pt x="2926369" y="77491"/>
                  <a:pt x="2946059" y="78781"/>
                  <a:pt x="2962991" y="79428"/>
                </a:cubicBezTo>
                <a:lnTo>
                  <a:pt x="2995646" y="79435"/>
                </a:lnTo>
                <a:lnTo>
                  <a:pt x="3027661" y="63624"/>
                </a:lnTo>
                <a:lnTo>
                  <a:pt x="3041231" y="64514"/>
                </a:lnTo>
                <a:lnTo>
                  <a:pt x="3041288" y="64023"/>
                </a:lnTo>
                <a:lnTo>
                  <a:pt x="3037842" y="55814"/>
                </a:lnTo>
                <a:lnTo>
                  <a:pt x="3019633" y="61530"/>
                </a:lnTo>
                <a:lnTo>
                  <a:pt x="3020520" y="53820"/>
                </a:lnTo>
                <a:cubicBezTo>
                  <a:pt x="3024291" y="46442"/>
                  <a:pt x="3033400" y="43583"/>
                  <a:pt x="3047835" y="45244"/>
                </a:cubicBezTo>
                <a:lnTo>
                  <a:pt x="3060829" y="46740"/>
                </a:lnTo>
                <a:cubicBezTo>
                  <a:pt x="3066242" y="47363"/>
                  <a:pt x="3072013" y="49656"/>
                  <a:pt x="3078140" y="53616"/>
                </a:cubicBezTo>
                <a:lnTo>
                  <a:pt x="3094728" y="68019"/>
                </a:lnTo>
                <a:lnTo>
                  <a:pt x="3104920" y="68686"/>
                </a:lnTo>
                <a:cubicBezTo>
                  <a:pt x="3127063" y="69532"/>
                  <a:pt x="3145596" y="69536"/>
                  <a:pt x="3160520" y="68699"/>
                </a:cubicBezTo>
                <a:lnTo>
                  <a:pt x="3168141" y="67569"/>
                </a:lnTo>
                <a:lnTo>
                  <a:pt x="3168660" y="63059"/>
                </a:lnTo>
                <a:lnTo>
                  <a:pt x="3181654" y="64554"/>
                </a:lnTo>
                <a:lnTo>
                  <a:pt x="3182098" y="60698"/>
                </a:lnTo>
                <a:cubicBezTo>
                  <a:pt x="3167660" y="59036"/>
                  <a:pt x="3160887" y="54352"/>
                  <a:pt x="3161775" y="46638"/>
                </a:cubicBezTo>
                <a:cubicBezTo>
                  <a:pt x="3162662" y="38928"/>
                  <a:pt x="3166215" y="33477"/>
                  <a:pt x="3172433" y="30287"/>
                </a:cubicBezTo>
                <a:lnTo>
                  <a:pt x="3188445" y="28610"/>
                </a:lnTo>
                <a:lnTo>
                  <a:pt x="3192793" y="25154"/>
                </a:lnTo>
                <a:cubicBezTo>
                  <a:pt x="3198748" y="23284"/>
                  <a:pt x="3206445" y="22893"/>
                  <a:pt x="3215884" y="23979"/>
                </a:cubicBezTo>
                <a:lnTo>
                  <a:pt x="3232878" y="25935"/>
                </a:lnTo>
                <a:cubicBezTo>
                  <a:pt x="3247039" y="27565"/>
                  <a:pt x="3263066" y="37928"/>
                  <a:pt x="3280959" y="57015"/>
                </a:cubicBezTo>
                <a:lnTo>
                  <a:pt x="3320608" y="61579"/>
                </a:lnTo>
                <a:lnTo>
                  <a:pt x="3332516" y="57843"/>
                </a:lnTo>
                <a:cubicBezTo>
                  <a:pt x="3336249" y="75300"/>
                  <a:pt x="3348497" y="85229"/>
                  <a:pt x="3369264" y="87619"/>
                </a:cubicBezTo>
                <a:lnTo>
                  <a:pt x="3374930" y="88271"/>
                </a:lnTo>
                <a:cubicBezTo>
                  <a:pt x="3380597" y="88923"/>
                  <a:pt x="3386838" y="84530"/>
                  <a:pt x="3393665" y="75099"/>
                </a:cubicBezTo>
                <a:lnTo>
                  <a:pt x="3394246" y="70054"/>
                </a:lnTo>
                <a:lnTo>
                  <a:pt x="3371585" y="67446"/>
                </a:lnTo>
                <a:lnTo>
                  <a:pt x="3373907" y="47278"/>
                </a:lnTo>
                <a:lnTo>
                  <a:pt x="3390901" y="49234"/>
                </a:lnTo>
                <a:lnTo>
                  <a:pt x="3391481" y="44191"/>
                </a:lnTo>
                <a:cubicBezTo>
                  <a:pt x="3372599" y="42017"/>
                  <a:pt x="3363740" y="35891"/>
                  <a:pt x="3364901" y="25803"/>
                </a:cubicBezTo>
                <a:cubicBezTo>
                  <a:pt x="3367223" y="5635"/>
                  <a:pt x="3383489" y="-2711"/>
                  <a:pt x="3413699" y="766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7624939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rush Image Effects 05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頁尾版面配置區 2"/>
          <p:cNvSpPr>
            <a:spLocks noGrp="1"/>
          </p:cNvSpPr>
          <p:nvPr>
            <p:ph type="ftr" sz="quarter" idx="11"/>
          </p:nvPr>
        </p:nvSpPr>
        <p:spPr>
          <a:xfrm>
            <a:off x="141517" y="6356350"/>
            <a:ext cx="2895600" cy="365125"/>
          </a:xfrm>
          <a:prstGeom prst="rect">
            <a:avLst/>
          </a:prstGeom>
        </p:spPr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/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/>
          <a:lstStyle/>
          <a:p>
            <a:fld id="{93B68095-C8B2-4A76-90AA-E601358CCBC3}" type="slidenum">
              <a:rPr lang="zh-TW" altLang="en-US" smtClean="0"/>
              <a:t>‹#›</a:t>
            </a:fld>
            <a:endParaRPr lang="zh-TW" altLang="en-US"/>
          </a:p>
        </p:txBody>
      </p:sp>
      <p:sp>
        <p:nvSpPr>
          <p:cNvPr id="20" name="圖片版面配置區 19"/>
          <p:cNvSpPr>
            <a:spLocks noGrp="1"/>
          </p:cNvSpPr>
          <p:nvPr>
            <p:ph type="pic" sz="quarter" idx="13"/>
          </p:nvPr>
        </p:nvSpPr>
        <p:spPr>
          <a:xfrm>
            <a:off x="2531975" y="472763"/>
            <a:ext cx="4080050" cy="6356623"/>
          </a:xfrm>
          <a:custGeom>
            <a:avLst/>
            <a:gdLst>
              <a:gd name="connsiteX0" fmla="*/ 2520554 w 4080050"/>
              <a:gd name="connsiteY0" fmla="*/ 6279749 h 6356623"/>
              <a:gd name="connsiteX1" fmla="*/ 2526216 w 4080050"/>
              <a:gd name="connsiteY1" fmla="*/ 6281982 h 6356623"/>
              <a:gd name="connsiteX2" fmla="*/ 2534427 w 4080050"/>
              <a:gd name="connsiteY2" fmla="*/ 6294336 h 6356623"/>
              <a:gd name="connsiteX3" fmla="*/ 2532872 w 4080050"/>
              <a:gd name="connsiteY3" fmla="*/ 6298280 h 6356623"/>
              <a:gd name="connsiteX4" fmla="*/ 2515888 w 4080050"/>
              <a:gd name="connsiteY4" fmla="*/ 6291581 h 6356623"/>
              <a:gd name="connsiteX5" fmla="*/ 2514584 w 4080050"/>
              <a:gd name="connsiteY5" fmla="*/ 6195356 h 6356623"/>
              <a:gd name="connsiteX6" fmla="*/ 2531569 w 4080050"/>
              <a:gd name="connsiteY6" fmla="*/ 6202054 h 6356623"/>
              <a:gd name="connsiteX7" fmla="*/ 2528459 w 4080050"/>
              <a:gd name="connsiteY7" fmla="*/ 6209942 h 6356623"/>
              <a:gd name="connsiteX8" fmla="*/ 2511474 w 4080050"/>
              <a:gd name="connsiteY8" fmla="*/ 6203243 h 6356623"/>
              <a:gd name="connsiteX9" fmla="*/ 2549240 w 4080050"/>
              <a:gd name="connsiteY9" fmla="*/ 6140657 h 6356623"/>
              <a:gd name="connsiteX10" fmla="*/ 2560563 w 4080050"/>
              <a:gd name="connsiteY10" fmla="*/ 6145122 h 6356623"/>
              <a:gd name="connsiteX11" fmla="*/ 2563548 w 4080050"/>
              <a:gd name="connsiteY11" fmla="*/ 6187319 h 6356623"/>
              <a:gd name="connsiteX12" fmla="*/ 2550669 w 4080050"/>
              <a:gd name="connsiteY12" fmla="*/ 6186797 h 6356623"/>
              <a:gd name="connsiteX13" fmla="*/ 2522923 w 4080050"/>
              <a:gd name="connsiteY13" fmla="*/ 6157625 h 6356623"/>
              <a:gd name="connsiteX14" fmla="*/ 2549240 w 4080050"/>
              <a:gd name="connsiteY14" fmla="*/ 6140657 h 6356623"/>
              <a:gd name="connsiteX15" fmla="*/ 1733224 w 4080050"/>
              <a:gd name="connsiteY15" fmla="*/ 6119658 h 6356623"/>
              <a:gd name="connsiteX16" fmla="*/ 1738886 w 4080050"/>
              <a:gd name="connsiteY16" fmla="*/ 6121891 h 6356623"/>
              <a:gd name="connsiteX17" fmla="*/ 1780941 w 4080050"/>
              <a:gd name="connsiteY17" fmla="*/ 6197727 h 6356623"/>
              <a:gd name="connsiteX18" fmla="*/ 1770614 w 4080050"/>
              <a:gd name="connsiteY18" fmla="*/ 6207327 h 6356623"/>
              <a:gd name="connsiteX19" fmla="*/ 1733098 w 4080050"/>
              <a:gd name="connsiteY19" fmla="*/ 6169743 h 6356623"/>
              <a:gd name="connsiteX20" fmla="*/ 1749087 w 4080050"/>
              <a:gd name="connsiteY20" fmla="*/ 6162376 h 6356623"/>
              <a:gd name="connsiteX21" fmla="*/ 1730113 w 4080050"/>
              <a:gd name="connsiteY21" fmla="*/ 6127547 h 6356623"/>
              <a:gd name="connsiteX22" fmla="*/ 2559260 w 4080050"/>
              <a:gd name="connsiteY22" fmla="*/ 6048896 h 6356623"/>
              <a:gd name="connsiteX23" fmla="*/ 2547377 w 4080050"/>
              <a:gd name="connsiteY23" fmla="*/ 6062440 h 6356623"/>
              <a:gd name="connsiteX24" fmla="*/ 2555028 w 4080050"/>
              <a:gd name="connsiteY24" fmla="*/ 6092803 h 6356623"/>
              <a:gd name="connsiteX25" fmla="*/ 2562245 w 4080050"/>
              <a:gd name="connsiteY25" fmla="*/ 6091092 h 6356623"/>
              <a:gd name="connsiteX26" fmla="*/ 2567472 w 4080050"/>
              <a:gd name="connsiteY26" fmla="*/ 6061249 h 6356623"/>
              <a:gd name="connsiteX27" fmla="*/ 2570583 w 4080050"/>
              <a:gd name="connsiteY27" fmla="*/ 6053361 h 6356623"/>
              <a:gd name="connsiteX28" fmla="*/ 1725699 w 4080050"/>
              <a:gd name="connsiteY28" fmla="*/ 6039209 h 6356623"/>
              <a:gd name="connsiteX29" fmla="*/ 1737022 w 4080050"/>
              <a:gd name="connsiteY29" fmla="*/ 6043674 h 6356623"/>
              <a:gd name="connsiteX30" fmla="*/ 1745234 w 4080050"/>
              <a:gd name="connsiteY30" fmla="*/ 6056029 h 6356623"/>
              <a:gd name="connsiteX31" fmla="*/ 1743678 w 4080050"/>
              <a:gd name="connsiteY31" fmla="*/ 6059972 h 6356623"/>
              <a:gd name="connsiteX32" fmla="*/ 1721032 w 4080050"/>
              <a:gd name="connsiteY32" fmla="*/ 6051041 h 6356623"/>
              <a:gd name="connsiteX33" fmla="*/ 1705169 w 4080050"/>
              <a:gd name="connsiteY33" fmla="*/ 6008324 h 6356623"/>
              <a:gd name="connsiteX34" fmla="*/ 1707720 w 4080050"/>
              <a:gd name="connsiteY34" fmla="*/ 6018445 h 6356623"/>
              <a:gd name="connsiteX35" fmla="*/ 1704609 w 4080050"/>
              <a:gd name="connsiteY35" fmla="*/ 6026334 h 6356623"/>
              <a:gd name="connsiteX36" fmla="*/ 1698947 w 4080050"/>
              <a:gd name="connsiteY36" fmla="*/ 6024101 h 6356623"/>
              <a:gd name="connsiteX37" fmla="*/ 1690734 w 4080050"/>
              <a:gd name="connsiteY37" fmla="*/ 6011746 h 6356623"/>
              <a:gd name="connsiteX38" fmla="*/ 1705169 w 4080050"/>
              <a:gd name="connsiteY38" fmla="*/ 6008324 h 6356623"/>
              <a:gd name="connsiteX39" fmla="*/ 1895489 w 4080050"/>
              <a:gd name="connsiteY39" fmla="*/ 5923857 h 6356623"/>
              <a:gd name="connsiteX40" fmla="*/ 1903701 w 4080050"/>
              <a:gd name="connsiteY40" fmla="*/ 5936212 h 6356623"/>
              <a:gd name="connsiteX41" fmla="*/ 1892378 w 4080050"/>
              <a:gd name="connsiteY41" fmla="*/ 5931746 h 6356623"/>
              <a:gd name="connsiteX42" fmla="*/ 1794268 w 4080050"/>
              <a:gd name="connsiteY42" fmla="*/ 5815572 h 6356623"/>
              <a:gd name="connsiteX43" fmla="*/ 1816914 w 4080050"/>
              <a:gd name="connsiteY43" fmla="*/ 5824503 h 6356623"/>
              <a:gd name="connsiteX44" fmla="*/ 1815358 w 4080050"/>
              <a:gd name="connsiteY44" fmla="*/ 5828447 h 6356623"/>
              <a:gd name="connsiteX45" fmla="*/ 1800925 w 4080050"/>
              <a:gd name="connsiteY45" fmla="*/ 5831871 h 6356623"/>
              <a:gd name="connsiteX46" fmla="*/ 1792713 w 4080050"/>
              <a:gd name="connsiteY46" fmla="*/ 5819517 h 6356623"/>
              <a:gd name="connsiteX47" fmla="*/ 1828924 w 4080050"/>
              <a:gd name="connsiteY47" fmla="*/ 5760874 h 6356623"/>
              <a:gd name="connsiteX48" fmla="*/ 1821146 w 4080050"/>
              <a:gd name="connsiteY48" fmla="*/ 5780595 h 6356623"/>
              <a:gd name="connsiteX49" fmla="*/ 1809823 w 4080050"/>
              <a:gd name="connsiteY49" fmla="*/ 5776130 h 6356623"/>
              <a:gd name="connsiteX50" fmla="*/ 1814490 w 4080050"/>
              <a:gd name="connsiteY50" fmla="*/ 5764297 h 6356623"/>
              <a:gd name="connsiteX51" fmla="*/ 1828924 w 4080050"/>
              <a:gd name="connsiteY51" fmla="*/ 5760874 h 6356623"/>
              <a:gd name="connsiteX52" fmla="*/ 1834151 w 4080050"/>
              <a:gd name="connsiteY52" fmla="*/ 5731030 h 6356623"/>
              <a:gd name="connsiteX53" fmla="*/ 1836702 w 4080050"/>
              <a:gd name="connsiteY53" fmla="*/ 5741152 h 6356623"/>
              <a:gd name="connsiteX54" fmla="*/ 1822267 w 4080050"/>
              <a:gd name="connsiteY54" fmla="*/ 5744575 h 6356623"/>
              <a:gd name="connsiteX55" fmla="*/ 1816606 w 4080050"/>
              <a:gd name="connsiteY55" fmla="*/ 5742342 h 6356623"/>
              <a:gd name="connsiteX56" fmla="*/ 1819717 w 4080050"/>
              <a:gd name="connsiteY56" fmla="*/ 5734453 h 6356623"/>
              <a:gd name="connsiteX57" fmla="*/ 1834151 w 4080050"/>
              <a:gd name="connsiteY57" fmla="*/ 5731030 h 6356623"/>
              <a:gd name="connsiteX58" fmla="*/ 1523636 w 4080050"/>
              <a:gd name="connsiteY58" fmla="*/ 5448321 h 6356623"/>
              <a:gd name="connsiteX59" fmla="*/ 1529297 w 4080050"/>
              <a:gd name="connsiteY59" fmla="*/ 5450552 h 6356623"/>
              <a:gd name="connsiteX60" fmla="*/ 1571353 w 4080050"/>
              <a:gd name="connsiteY60" fmla="*/ 5526390 h 6356623"/>
              <a:gd name="connsiteX61" fmla="*/ 1561025 w 4080050"/>
              <a:gd name="connsiteY61" fmla="*/ 5535989 h 6356623"/>
              <a:gd name="connsiteX62" fmla="*/ 1523510 w 4080050"/>
              <a:gd name="connsiteY62" fmla="*/ 5498405 h 6356623"/>
              <a:gd name="connsiteX63" fmla="*/ 1539500 w 4080050"/>
              <a:gd name="connsiteY63" fmla="*/ 5491038 h 6356623"/>
              <a:gd name="connsiteX64" fmla="*/ 1520525 w 4080050"/>
              <a:gd name="connsiteY64" fmla="*/ 5456208 h 6356623"/>
              <a:gd name="connsiteX65" fmla="*/ 3235251 w 4080050"/>
              <a:gd name="connsiteY65" fmla="*/ 5413047 h 6356623"/>
              <a:gd name="connsiteX66" fmla="*/ 3233696 w 4080050"/>
              <a:gd name="connsiteY66" fmla="*/ 5416991 h 6356623"/>
              <a:gd name="connsiteX67" fmla="*/ 3219261 w 4080050"/>
              <a:gd name="connsiteY67" fmla="*/ 5420414 h 6356623"/>
              <a:gd name="connsiteX68" fmla="*/ 3220817 w 4080050"/>
              <a:gd name="connsiteY68" fmla="*/ 5416470 h 6356623"/>
              <a:gd name="connsiteX69" fmla="*/ 3235251 w 4080050"/>
              <a:gd name="connsiteY69" fmla="*/ 5413047 h 6356623"/>
              <a:gd name="connsiteX70" fmla="*/ 1516111 w 4080050"/>
              <a:gd name="connsiteY70" fmla="*/ 5367872 h 6356623"/>
              <a:gd name="connsiteX71" fmla="*/ 1527434 w 4080050"/>
              <a:gd name="connsiteY71" fmla="*/ 5372336 h 6356623"/>
              <a:gd name="connsiteX72" fmla="*/ 1535646 w 4080050"/>
              <a:gd name="connsiteY72" fmla="*/ 5384690 h 6356623"/>
              <a:gd name="connsiteX73" fmla="*/ 1534090 w 4080050"/>
              <a:gd name="connsiteY73" fmla="*/ 5388634 h 6356623"/>
              <a:gd name="connsiteX74" fmla="*/ 1511445 w 4080050"/>
              <a:gd name="connsiteY74" fmla="*/ 5379704 h 6356623"/>
              <a:gd name="connsiteX75" fmla="*/ 3384076 w 4080050"/>
              <a:gd name="connsiteY75" fmla="*/ 5234736 h 6356623"/>
              <a:gd name="connsiteX76" fmla="*/ 3389738 w 4080050"/>
              <a:gd name="connsiteY76" fmla="*/ 5236968 h 6356623"/>
              <a:gd name="connsiteX77" fmla="*/ 3397949 w 4080050"/>
              <a:gd name="connsiteY77" fmla="*/ 5249322 h 6356623"/>
              <a:gd name="connsiteX78" fmla="*/ 3394838 w 4080050"/>
              <a:gd name="connsiteY78" fmla="*/ 5257210 h 6356623"/>
              <a:gd name="connsiteX79" fmla="*/ 3389177 w 4080050"/>
              <a:gd name="connsiteY79" fmla="*/ 5254978 h 6356623"/>
              <a:gd name="connsiteX80" fmla="*/ 3380965 w 4080050"/>
              <a:gd name="connsiteY80" fmla="*/ 5242624 h 6356623"/>
              <a:gd name="connsiteX81" fmla="*/ 1066412 w 4080050"/>
              <a:gd name="connsiteY81" fmla="*/ 5143586 h 6356623"/>
              <a:gd name="connsiteX82" fmla="*/ 1072072 w 4080050"/>
              <a:gd name="connsiteY82" fmla="*/ 5145819 h 6356623"/>
              <a:gd name="connsiteX83" fmla="*/ 1114129 w 4080050"/>
              <a:gd name="connsiteY83" fmla="*/ 5221654 h 6356623"/>
              <a:gd name="connsiteX84" fmla="*/ 1103801 w 4080050"/>
              <a:gd name="connsiteY84" fmla="*/ 5231256 h 6356623"/>
              <a:gd name="connsiteX85" fmla="*/ 1066285 w 4080050"/>
              <a:gd name="connsiteY85" fmla="*/ 5193672 h 6356623"/>
              <a:gd name="connsiteX86" fmla="*/ 1082275 w 4080050"/>
              <a:gd name="connsiteY86" fmla="*/ 5186304 h 6356623"/>
              <a:gd name="connsiteX87" fmla="*/ 1063301 w 4080050"/>
              <a:gd name="connsiteY87" fmla="*/ 5151476 h 6356623"/>
              <a:gd name="connsiteX88" fmla="*/ 3514668 w 4080050"/>
              <a:gd name="connsiteY88" fmla="*/ 5135832 h 6356623"/>
              <a:gd name="connsiteX89" fmla="*/ 3531652 w 4080050"/>
              <a:gd name="connsiteY89" fmla="*/ 5142530 h 6356623"/>
              <a:gd name="connsiteX90" fmla="*/ 3530097 w 4080050"/>
              <a:gd name="connsiteY90" fmla="*/ 5146472 h 6356623"/>
              <a:gd name="connsiteX91" fmla="*/ 3497123 w 4080050"/>
              <a:gd name="connsiteY91" fmla="*/ 5147143 h 6356623"/>
              <a:gd name="connsiteX92" fmla="*/ 3500235 w 4080050"/>
              <a:gd name="connsiteY92" fmla="*/ 5139253 h 6356623"/>
              <a:gd name="connsiteX93" fmla="*/ 3514668 w 4080050"/>
              <a:gd name="connsiteY93" fmla="*/ 5135832 h 6356623"/>
              <a:gd name="connsiteX94" fmla="*/ 3557970 w 4080050"/>
              <a:gd name="connsiteY94" fmla="*/ 5125561 h 6356623"/>
              <a:gd name="connsiteX95" fmla="*/ 3560522 w 4080050"/>
              <a:gd name="connsiteY95" fmla="*/ 5135683 h 6356623"/>
              <a:gd name="connsiteX96" fmla="*/ 3540425 w 4080050"/>
              <a:gd name="connsiteY96" fmla="*/ 5136873 h 6356623"/>
              <a:gd name="connsiteX97" fmla="*/ 3529103 w 4080050"/>
              <a:gd name="connsiteY97" fmla="*/ 5132407 h 6356623"/>
              <a:gd name="connsiteX98" fmla="*/ 3557970 w 4080050"/>
              <a:gd name="connsiteY98" fmla="*/ 5125561 h 6356623"/>
              <a:gd name="connsiteX99" fmla="*/ 1058886 w 4080050"/>
              <a:gd name="connsiteY99" fmla="*/ 5063138 h 6356623"/>
              <a:gd name="connsiteX100" fmla="*/ 1070209 w 4080050"/>
              <a:gd name="connsiteY100" fmla="*/ 5067603 h 6356623"/>
              <a:gd name="connsiteX101" fmla="*/ 1078421 w 4080050"/>
              <a:gd name="connsiteY101" fmla="*/ 5079956 h 6356623"/>
              <a:gd name="connsiteX102" fmla="*/ 1076866 w 4080050"/>
              <a:gd name="connsiteY102" fmla="*/ 5083899 h 6356623"/>
              <a:gd name="connsiteX103" fmla="*/ 1054220 w 4080050"/>
              <a:gd name="connsiteY103" fmla="*/ 5074970 h 6356623"/>
              <a:gd name="connsiteX104" fmla="*/ 1038357 w 4080050"/>
              <a:gd name="connsiteY104" fmla="*/ 5032252 h 6356623"/>
              <a:gd name="connsiteX105" fmla="*/ 1040907 w 4080050"/>
              <a:gd name="connsiteY105" fmla="*/ 5042374 h 6356623"/>
              <a:gd name="connsiteX106" fmla="*/ 1037796 w 4080050"/>
              <a:gd name="connsiteY106" fmla="*/ 5050262 h 6356623"/>
              <a:gd name="connsiteX107" fmla="*/ 1032135 w 4080050"/>
              <a:gd name="connsiteY107" fmla="*/ 5048030 h 6356623"/>
              <a:gd name="connsiteX108" fmla="*/ 1023921 w 4080050"/>
              <a:gd name="connsiteY108" fmla="*/ 5035675 h 6356623"/>
              <a:gd name="connsiteX109" fmla="*/ 1038357 w 4080050"/>
              <a:gd name="connsiteY109" fmla="*/ 5032252 h 6356623"/>
              <a:gd name="connsiteX110" fmla="*/ 1113520 w 4080050"/>
              <a:gd name="connsiteY110" fmla="*/ 5023403 h 6356623"/>
              <a:gd name="connsiteX111" fmla="*/ 1119181 w 4080050"/>
              <a:gd name="connsiteY111" fmla="*/ 5025635 h 6356623"/>
              <a:gd name="connsiteX112" fmla="*/ 1127393 w 4080050"/>
              <a:gd name="connsiteY112" fmla="*/ 5037990 h 6356623"/>
              <a:gd name="connsiteX113" fmla="*/ 1125837 w 4080050"/>
              <a:gd name="connsiteY113" fmla="*/ 5041934 h 6356623"/>
              <a:gd name="connsiteX114" fmla="*/ 1108853 w 4080050"/>
              <a:gd name="connsiteY114" fmla="*/ 5035236 h 6356623"/>
              <a:gd name="connsiteX115" fmla="*/ 1228676 w 4080050"/>
              <a:gd name="connsiteY115" fmla="*/ 4947786 h 6356623"/>
              <a:gd name="connsiteX116" fmla="*/ 1236888 w 4080050"/>
              <a:gd name="connsiteY116" fmla="*/ 4960140 h 6356623"/>
              <a:gd name="connsiteX117" fmla="*/ 1225566 w 4080050"/>
              <a:gd name="connsiteY117" fmla="*/ 4955674 h 6356623"/>
              <a:gd name="connsiteX118" fmla="*/ 1107550 w 4080050"/>
              <a:gd name="connsiteY118" fmla="*/ 4939010 h 6356623"/>
              <a:gd name="connsiteX119" fmla="*/ 1124534 w 4080050"/>
              <a:gd name="connsiteY119" fmla="*/ 4945708 h 6356623"/>
              <a:gd name="connsiteX120" fmla="*/ 1121424 w 4080050"/>
              <a:gd name="connsiteY120" fmla="*/ 4953595 h 6356623"/>
              <a:gd name="connsiteX121" fmla="*/ 1104440 w 4080050"/>
              <a:gd name="connsiteY121" fmla="*/ 4946897 h 6356623"/>
              <a:gd name="connsiteX122" fmla="*/ 1142205 w 4080050"/>
              <a:gd name="connsiteY122" fmla="*/ 4884310 h 6356623"/>
              <a:gd name="connsiteX123" fmla="*/ 1153528 w 4080050"/>
              <a:gd name="connsiteY123" fmla="*/ 4888776 h 6356623"/>
              <a:gd name="connsiteX124" fmla="*/ 1156513 w 4080050"/>
              <a:gd name="connsiteY124" fmla="*/ 4930973 h 6356623"/>
              <a:gd name="connsiteX125" fmla="*/ 1143635 w 4080050"/>
              <a:gd name="connsiteY125" fmla="*/ 4930451 h 6356623"/>
              <a:gd name="connsiteX126" fmla="*/ 1115888 w 4080050"/>
              <a:gd name="connsiteY126" fmla="*/ 4901279 h 6356623"/>
              <a:gd name="connsiteX127" fmla="*/ 1142205 w 4080050"/>
              <a:gd name="connsiteY127" fmla="*/ 4884310 h 6356623"/>
              <a:gd name="connsiteX128" fmla="*/ 1191921 w 4080050"/>
              <a:gd name="connsiteY128" fmla="*/ 4874367 h 6356623"/>
              <a:gd name="connsiteX129" fmla="*/ 1183732 w 4080050"/>
              <a:gd name="connsiteY129" fmla="*/ 4895130 h 6356623"/>
              <a:gd name="connsiteX130" fmla="*/ 1190057 w 4080050"/>
              <a:gd name="connsiteY130" fmla="*/ 4888118 h 6356623"/>
              <a:gd name="connsiteX131" fmla="*/ 1196389 w 4080050"/>
              <a:gd name="connsiteY131" fmla="*/ 4880359 h 6356623"/>
              <a:gd name="connsiteX132" fmla="*/ 326190 w 4080050"/>
              <a:gd name="connsiteY132" fmla="*/ 4863313 h 6356623"/>
              <a:gd name="connsiteX133" fmla="*/ 331850 w 4080050"/>
              <a:gd name="connsiteY133" fmla="*/ 4865546 h 6356623"/>
              <a:gd name="connsiteX134" fmla="*/ 373907 w 4080050"/>
              <a:gd name="connsiteY134" fmla="*/ 4941382 h 6356623"/>
              <a:gd name="connsiteX135" fmla="*/ 363579 w 4080050"/>
              <a:gd name="connsiteY135" fmla="*/ 4950981 h 6356623"/>
              <a:gd name="connsiteX136" fmla="*/ 326063 w 4080050"/>
              <a:gd name="connsiteY136" fmla="*/ 4913398 h 6356623"/>
              <a:gd name="connsiteX137" fmla="*/ 342053 w 4080050"/>
              <a:gd name="connsiteY137" fmla="*/ 4906031 h 6356623"/>
              <a:gd name="connsiteX138" fmla="*/ 323079 w 4080050"/>
              <a:gd name="connsiteY138" fmla="*/ 4871201 h 6356623"/>
              <a:gd name="connsiteX139" fmla="*/ 1259972 w 4080050"/>
              <a:gd name="connsiteY139" fmla="*/ 4855300 h 6356623"/>
              <a:gd name="connsiteX140" fmla="*/ 1261699 w 4080050"/>
              <a:gd name="connsiteY140" fmla="*/ 4871614 h 6356623"/>
              <a:gd name="connsiteX141" fmla="*/ 1270328 w 4080050"/>
              <a:gd name="connsiteY141" fmla="*/ 4889924 h 6356623"/>
              <a:gd name="connsiteX142" fmla="*/ 1275775 w 4080050"/>
              <a:gd name="connsiteY142" fmla="*/ 4861532 h 6356623"/>
              <a:gd name="connsiteX143" fmla="*/ 1158137 w 4080050"/>
              <a:gd name="connsiteY143" fmla="*/ 4794879 h 6356623"/>
              <a:gd name="connsiteX144" fmla="*/ 1154333 w 4080050"/>
              <a:gd name="connsiteY144" fmla="*/ 4804524 h 6356623"/>
              <a:gd name="connsiteX145" fmla="*/ 1144963 w 4080050"/>
              <a:gd name="connsiteY145" fmla="*/ 4800828 h 6356623"/>
              <a:gd name="connsiteX146" fmla="*/ 1140343 w 4080050"/>
              <a:gd name="connsiteY146" fmla="*/ 4806093 h 6356623"/>
              <a:gd name="connsiteX147" fmla="*/ 1147994 w 4080050"/>
              <a:gd name="connsiteY147" fmla="*/ 4836457 h 6356623"/>
              <a:gd name="connsiteX148" fmla="*/ 1155210 w 4080050"/>
              <a:gd name="connsiteY148" fmla="*/ 4834747 h 6356623"/>
              <a:gd name="connsiteX149" fmla="*/ 1160438 w 4080050"/>
              <a:gd name="connsiteY149" fmla="*/ 4804904 h 6356623"/>
              <a:gd name="connsiteX150" fmla="*/ 1163549 w 4080050"/>
              <a:gd name="connsiteY150" fmla="*/ 4797015 h 6356623"/>
              <a:gd name="connsiteX151" fmla="*/ 3655225 w 4080050"/>
              <a:gd name="connsiteY151" fmla="*/ 4762831 h 6356623"/>
              <a:gd name="connsiteX152" fmla="*/ 3649003 w 4080050"/>
              <a:gd name="connsiteY152" fmla="*/ 4778609 h 6356623"/>
              <a:gd name="connsiteX153" fmla="*/ 3654665 w 4080050"/>
              <a:gd name="connsiteY153" fmla="*/ 4780842 h 6356623"/>
              <a:gd name="connsiteX154" fmla="*/ 3669099 w 4080050"/>
              <a:gd name="connsiteY154" fmla="*/ 4777419 h 6356623"/>
              <a:gd name="connsiteX155" fmla="*/ 3660886 w 4080050"/>
              <a:gd name="connsiteY155" fmla="*/ 4765065 h 6356623"/>
              <a:gd name="connsiteX156" fmla="*/ 43159 w 4080050"/>
              <a:gd name="connsiteY156" fmla="*/ 4689140 h 6356623"/>
              <a:gd name="connsiteX157" fmla="*/ 48821 w 4080050"/>
              <a:gd name="connsiteY157" fmla="*/ 4691372 h 6356623"/>
              <a:gd name="connsiteX158" fmla="*/ 90877 w 4080050"/>
              <a:gd name="connsiteY158" fmla="*/ 4767207 h 6356623"/>
              <a:gd name="connsiteX159" fmla="*/ 80549 w 4080050"/>
              <a:gd name="connsiteY159" fmla="*/ 4776808 h 6356623"/>
              <a:gd name="connsiteX160" fmla="*/ 43033 w 4080050"/>
              <a:gd name="connsiteY160" fmla="*/ 4739225 h 6356623"/>
              <a:gd name="connsiteX161" fmla="*/ 59023 w 4080050"/>
              <a:gd name="connsiteY161" fmla="*/ 4731858 h 6356623"/>
              <a:gd name="connsiteX162" fmla="*/ 40049 w 4080050"/>
              <a:gd name="connsiteY162" fmla="*/ 4697028 h 6356623"/>
              <a:gd name="connsiteX163" fmla="*/ 35634 w 4080050"/>
              <a:gd name="connsiteY163" fmla="*/ 4608690 h 6356623"/>
              <a:gd name="connsiteX164" fmla="*/ 46958 w 4080050"/>
              <a:gd name="connsiteY164" fmla="*/ 4613156 h 6356623"/>
              <a:gd name="connsiteX165" fmla="*/ 55169 w 4080050"/>
              <a:gd name="connsiteY165" fmla="*/ 4625509 h 6356623"/>
              <a:gd name="connsiteX166" fmla="*/ 53614 w 4080050"/>
              <a:gd name="connsiteY166" fmla="*/ 4629452 h 6356623"/>
              <a:gd name="connsiteX167" fmla="*/ 30968 w 4080050"/>
              <a:gd name="connsiteY167" fmla="*/ 4620523 h 6356623"/>
              <a:gd name="connsiteX168" fmla="*/ 15104 w 4080050"/>
              <a:gd name="connsiteY168" fmla="*/ 4577806 h 6356623"/>
              <a:gd name="connsiteX169" fmla="*/ 17655 w 4080050"/>
              <a:gd name="connsiteY169" fmla="*/ 4587926 h 6356623"/>
              <a:gd name="connsiteX170" fmla="*/ 14544 w 4080050"/>
              <a:gd name="connsiteY170" fmla="*/ 4595815 h 6356623"/>
              <a:gd name="connsiteX171" fmla="*/ 8883 w 4080050"/>
              <a:gd name="connsiteY171" fmla="*/ 4593582 h 6356623"/>
              <a:gd name="connsiteX172" fmla="*/ 670 w 4080050"/>
              <a:gd name="connsiteY172" fmla="*/ 4581228 h 6356623"/>
              <a:gd name="connsiteX173" fmla="*/ 15104 w 4080050"/>
              <a:gd name="connsiteY173" fmla="*/ 4577806 h 6356623"/>
              <a:gd name="connsiteX174" fmla="*/ 205424 w 4080050"/>
              <a:gd name="connsiteY174" fmla="*/ 4493339 h 6356623"/>
              <a:gd name="connsiteX175" fmla="*/ 213637 w 4080050"/>
              <a:gd name="connsiteY175" fmla="*/ 4505692 h 6356623"/>
              <a:gd name="connsiteX176" fmla="*/ 202314 w 4080050"/>
              <a:gd name="connsiteY176" fmla="*/ 4501226 h 6356623"/>
              <a:gd name="connsiteX177" fmla="*/ 104204 w 4080050"/>
              <a:gd name="connsiteY177" fmla="*/ 4385053 h 6356623"/>
              <a:gd name="connsiteX178" fmla="*/ 126849 w 4080050"/>
              <a:gd name="connsiteY178" fmla="*/ 4393985 h 6356623"/>
              <a:gd name="connsiteX179" fmla="*/ 125294 w 4080050"/>
              <a:gd name="connsiteY179" fmla="*/ 4397929 h 6356623"/>
              <a:gd name="connsiteX180" fmla="*/ 110860 w 4080050"/>
              <a:gd name="connsiteY180" fmla="*/ 4401353 h 6356623"/>
              <a:gd name="connsiteX181" fmla="*/ 102648 w 4080050"/>
              <a:gd name="connsiteY181" fmla="*/ 4388999 h 6356623"/>
              <a:gd name="connsiteX182" fmla="*/ 138859 w 4080050"/>
              <a:gd name="connsiteY182" fmla="*/ 4330355 h 6356623"/>
              <a:gd name="connsiteX183" fmla="*/ 131081 w 4080050"/>
              <a:gd name="connsiteY183" fmla="*/ 4350077 h 6356623"/>
              <a:gd name="connsiteX184" fmla="*/ 119759 w 4080050"/>
              <a:gd name="connsiteY184" fmla="*/ 4345612 h 6356623"/>
              <a:gd name="connsiteX185" fmla="*/ 124425 w 4080050"/>
              <a:gd name="connsiteY185" fmla="*/ 4333779 h 6356623"/>
              <a:gd name="connsiteX186" fmla="*/ 138859 w 4080050"/>
              <a:gd name="connsiteY186" fmla="*/ 4330355 h 6356623"/>
              <a:gd name="connsiteX187" fmla="*/ 144087 w 4080050"/>
              <a:gd name="connsiteY187" fmla="*/ 4300512 h 6356623"/>
              <a:gd name="connsiteX188" fmla="*/ 146637 w 4080050"/>
              <a:gd name="connsiteY188" fmla="*/ 4310632 h 6356623"/>
              <a:gd name="connsiteX189" fmla="*/ 132203 w 4080050"/>
              <a:gd name="connsiteY189" fmla="*/ 4314056 h 6356623"/>
              <a:gd name="connsiteX190" fmla="*/ 126542 w 4080050"/>
              <a:gd name="connsiteY190" fmla="*/ 4311823 h 6356623"/>
              <a:gd name="connsiteX191" fmla="*/ 129653 w 4080050"/>
              <a:gd name="connsiteY191" fmla="*/ 4303935 h 6356623"/>
              <a:gd name="connsiteX192" fmla="*/ 144087 w 4080050"/>
              <a:gd name="connsiteY192" fmla="*/ 4300512 h 6356623"/>
              <a:gd name="connsiteX193" fmla="*/ 4050746 w 4080050"/>
              <a:gd name="connsiteY193" fmla="*/ 4207802 h 6356623"/>
              <a:gd name="connsiteX194" fmla="*/ 4080050 w 4080050"/>
              <a:gd name="connsiteY194" fmla="*/ 4233032 h 6356623"/>
              <a:gd name="connsiteX195" fmla="*/ 4056843 w 4080050"/>
              <a:gd name="connsiteY195" fmla="*/ 4242111 h 6356623"/>
              <a:gd name="connsiteX196" fmla="*/ 4045519 w 4080050"/>
              <a:gd name="connsiteY196" fmla="*/ 4237646 h 6356623"/>
              <a:gd name="connsiteX197" fmla="*/ 242084 w 4080050"/>
              <a:gd name="connsiteY197" fmla="*/ 4052020 h 6356623"/>
              <a:gd name="connsiteX198" fmla="*/ 248614 w 4080050"/>
              <a:gd name="connsiteY198" fmla="*/ 4118404 h 6356623"/>
              <a:gd name="connsiteX199" fmla="*/ 231069 w 4080050"/>
              <a:gd name="connsiteY199" fmla="*/ 4129716 h 6356623"/>
              <a:gd name="connsiteX200" fmla="*/ 230509 w 4080050"/>
              <a:gd name="connsiteY200" fmla="*/ 4147724 h 6356623"/>
              <a:gd name="connsiteX201" fmla="*/ 187080 w 4080050"/>
              <a:gd name="connsiteY201" fmla="*/ 4208081 h 6356623"/>
              <a:gd name="connsiteX202" fmla="*/ 165430 w 4080050"/>
              <a:gd name="connsiteY202" fmla="*/ 4213214 h 6356623"/>
              <a:gd name="connsiteX203" fmla="*/ 168105 w 4080050"/>
              <a:gd name="connsiteY203" fmla="*/ 4173252 h 6356623"/>
              <a:gd name="connsiteX204" fmla="*/ 186212 w 4080050"/>
              <a:gd name="connsiteY204" fmla="*/ 4143929 h 6356623"/>
              <a:gd name="connsiteX205" fmla="*/ 188328 w 4080050"/>
              <a:gd name="connsiteY205" fmla="*/ 4121974 h 6356623"/>
              <a:gd name="connsiteX206" fmla="*/ 242084 w 4080050"/>
              <a:gd name="connsiteY206" fmla="*/ 4052020 h 6356623"/>
              <a:gd name="connsiteX207" fmla="*/ 3888874 w 4080050"/>
              <a:gd name="connsiteY207" fmla="*/ 3838595 h 6356623"/>
              <a:gd name="connsiteX208" fmla="*/ 3900196 w 4080050"/>
              <a:gd name="connsiteY208" fmla="*/ 3843061 h 6356623"/>
              <a:gd name="connsiteX209" fmla="*/ 3906293 w 4080050"/>
              <a:gd name="connsiteY209" fmla="*/ 3877368 h 6356623"/>
              <a:gd name="connsiteX210" fmla="*/ 3889308 w 4080050"/>
              <a:gd name="connsiteY210" fmla="*/ 3870670 h 6356623"/>
              <a:gd name="connsiteX211" fmla="*/ 459660 w 4080050"/>
              <a:gd name="connsiteY211" fmla="*/ 3782320 h 6356623"/>
              <a:gd name="connsiteX212" fmla="*/ 456549 w 4080050"/>
              <a:gd name="connsiteY212" fmla="*/ 3790208 h 6356623"/>
              <a:gd name="connsiteX213" fmla="*/ 473533 w 4080050"/>
              <a:gd name="connsiteY213" fmla="*/ 3796907 h 6356623"/>
              <a:gd name="connsiteX214" fmla="*/ 465322 w 4080050"/>
              <a:gd name="connsiteY214" fmla="*/ 3784552 h 6356623"/>
              <a:gd name="connsiteX215" fmla="*/ 3765007 w 4080050"/>
              <a:gd name="connsiteY215" fmla="*/ 3721379 h 6356623"/>
              <a:gd name="connsiteX216" fmla="*/ 3760341 w 4080050"/>
              <a:gd name="connsiteY216" fmla="*/ 3733212 h 6356623"/>
              <a:gd name="connsiteX217" fmla="*/ 3802955 w 4080050"/>
              <a:gd name="connsiteY217" fmla="*/ 3791038 h 6356623"/>
              <a:gd name="connsiteX218" fmla="*/ 3808619 w 4080050"/>
              <a:gd name="connsiteY218" fmla="*/ 3793272 h 6356623"/>
              <a:gd name="connsiteX219" fmla="*/ 3818947 w 4080050"/>
              <a:gd name="connsiteY219" fmla="*/ 3783671 h 6356623"/>
              <a:gd name="connsiteX220" fmla="*/ 3770669 w 4080050"/>
              <a:gd name="connsiteY220" fmla="*/ 3723612 h 6356623"/>
              <a:gd name="connsiteX221" fmla="*/ 3875506 w 4080050"/>
              <a:gd name="connsiteY221" fmla="*/ 3623666 h 6356623"/>
              <a:gd name="connsiteX222" fmla="*/ 3916130 w 4080050"/>
              <a:gd name="connsiteY222" fmla="*/ 3653361 h 6356623"/>
              <a:gd name="connsiteX223" fmla="*/ 3911464 w 4080050"/>
              <a:gd name="connsiteY223" fmla="*/ 3665193 h 6356623"/>
              <a:gd name="connsiteX224" fmla="*/ 3894480 w 4080050"/>
              <a:gd name="connsiteY224" fmla="*/ 3658495 h 6356623"/>
              <a:gd name="connsiteX225" fmla="*/ 3861070 w 4080050"/>
              <a:gd name="connsiteY225" fmla="*/ 3627089 h 6356623"/>
              <a:gd name="connsiteX226" fmla="*/ 3875506 w 4080050"/>
              <a:gd name="connsiteY226" fmla="*/ 3623666 h 6356623"/>
              <a:gd name="connsiteX227" fmla="*/ 3841157 w 4080050"/>
              <a:gd name="connsiteY227" fmla="*/ 3536465 h 6356623"/>
              <a:gd name="connsiteX228" fmla="*/ 3870461 w 4080050"/>
              <a:gd name="connsiteY228" fmla="*/ 3561694 h 6356623"/>
              <a:gd name="connsiteX229" fmla="*/ 3847255 w 4080050"/>
              <a:gd name="connsiteY229" fmla="*/ 3570774 h 6356623"/>
              <a:gd name="connsiteX230" fmla="*/ 3835930 w 4080050"/>
              <a:gd name="connsiteY230" fmla="*/ 3566308 h 6356623"/>
              <a:gd name="connsiteX231" fmla="*/ 73113 w 4080050"/>
              <a:gd name="connsiteY231" fmla="*/ 3496810 h 6356623"/>
              <a:gd name="connsiteX232" fmla="*/ 78774 w 4080050"/>
              <a:gd name="connsiteY232" fmla="*/ 3499043 h 6356623"/>
              <a:gd name="connsiteX233" fmla="*/ 120830 w 4080050"/>
              <a:gd name="connsiteY233" fmla="*/ 3574878 h 6356623"/>
              <a:gd name="connsiteX234" fmla="*/ 110502 w 4080050"/>
              <a:gd name="connsiteY234" fmla="*/ 3584478 h 6356623"/>
              <a:gd name="connsiteX235" fmla="*/ 72987 w 4080050"/>
              <a:gd name="connsiteY235" fmla="*/ 3546894 h 6356623"/>
              <a:gd name="connsiteX236" fmla="*/ 88976 w 4080050"/>
              <a:gd name="connsiteY236" fmla="*/ 3539527 h 6356623"/>
              <a:gd name="connsiteX237" fmla="*/ 70002 w 4080050"/>
              <a:gd name="connsiteY237" fmla="*/ 3504698 h 6356623"/>
              <a:gd name="connsiteX238" fmla="*/ 65588 w 4080050"/>
              <a:gd name="connsiteY238" fmla="*/ 3416359 h 6356623"/>
              <a:gd name="connsiteX239" fmla="*/ 76911 w 4080050"/>
              <a:gd name="connsiteY239" fmla="*/ 3420826 h 6356623"/>
              <a:gd name="connsiteX240" fmla="*/ 85122 w 4080050"/>
              <a:gd name="connsiteY240" fmla="*/ 3433179 h 6356623"/>
              <a:gd name="connsiteX241" fmla="*/ 83567 w 4080050"/>
              <a:gd name="connsiteY241" fmla="*/ 3437123 h 6356623"/>
              <a:gd name="connsiteX242" fmla="*/ 60921 w 4080050"/>
              <a:gd name="connsiteY242" fmla="*/ 3428193 h 6356623"/>
              <a:gd name="connsiteX243" fmla="*/ 45058 w 4080050"/>
              <a:gd name="connsiteY243" fmla="*/ 3385474 h 6356623"/>
              <a:gd name="connsiteX244" fmla="*/ 47608 w 4080050"/>
              <a:gd name="connsiteY244" fmla="*/ 3395597 h 6356623"/>
              <a:gd name="connsiteX245" fmla="*/ 44497 w 4080050"/>
              <a:gd name="connsiteY245" fmla="*/ 3403485 h 6356623"/>
              <a:gd name="connsiteX246" fmla="*/ 38836 w 4080050"/>
              <a:gd name="connsiteY246" fmla="*/ 3401253 h 6356623"/>
              <a:gd name="connsiteX247" fmla="*/ 30622 w 4080050"/>
              <a:gd name="connsiteY247" fmla="*/ 3388898 h 6356623"/>
              <a:gd name="connsiteX248" fmla="*/ 45058 w 4080050"/>
              <a:gd name="connsiteY248" fmla="*/ 3385474 h 6356623"/>
              <a:gd name="connsiteX249" fmla="*/ 235377 w 4080050"/>
              <a:gd name="connsiteY249" fmla="*/ 3301009 h 6356623"/>
              <a:gd name="connsiteX250" fmla="*/ 243590 w 4080050"/>
              <a:gd name="connsiteY250" fmla="*/ 3313363 h 6356623"/>
              <a:gd name="connsiteX251" fmla="*/ 232266 w 4080050"/>
              <a:gd name="connsiteY251" fmla="*/ 3308898 h 6356623"/>
              <a:gd name="connsiteX252" fmla="*/ 134157 w 4080050"/>
              <a:gd name="connsiteY252" fmla="*/ 3192724 h 6356623"/>
              <a:gd name="connsiteX253" fmla="*/ 156803 w 4080050"/>
              <a:gd name="connsiteY253" fmla="*/ 3201655 h 6356623"/>
              <a:gd name="connsiteX254" fmla="*/ 155247 w 4080050"/>
              <a:gd name="connsiteY254" fmla="*/ 3205599 h 6356623"/>
              <a:gd name="connsiteX255" fmla="*/ 140813 w 4080050"/>
              <a:gd name="connsiteY255" fmla="*/ 3209022 h 6356623"/>
              <a:gd name="connsiteX256" fmla="*/ 132601 w 4080050"/>
              <a:gd name="connsiteY256" fmla="*/ 3196668 h 6356623"/>
              <a:gd name="connsiteX257" fmla="*/ 3679285 w 4080050"/>
              <a:gd name="connsiteY257" fmla="*/ 3167258 h 6356623"/>
              <a:gd name="connsiteX258" fmla="*/ 3690608 w 4080050"/>
              <a:gd name="connsiteY258" fmla="*/ 3171723 h 6356623"/>
              <a:gd name="connsiteX259" fmla="*/ 3696704 w 4080050"/>
              <a:gd name="connsiteY259" fmla="*/ 3206031 h 6356623"/>
              <a:gd name="connsiteX260" fmla="*/ 3679719 w 4080050"/>
              <a:gd name="connsiteY260" fmla="*/ 3199332 h 6356623"/>
              <a:gd name="connsiteX261" fmla="*/ 168812 w 4080050"/>
              <a:gd name="connsiteY261" fmla="*/ 3138025 h 6356623"/>
              <a:gd name="connsiteX262" fmla="*/ 161034 w 4080050"/>
              <a:gd name="connsiteY262" fmla="*/ 3157746 h 6356623"/>
              <a:gd name="connsiteX263" fmla="*/ 149712 w 4080050"/>
              <a:gd name="connsiteY263" fmla="*/ 3153281 h 6356623"/>
              <a:gd name="connsiteX264" fmla="*/ 154378 w 4080050"/>
              <a:gd name="connsiteY264" fmla="*/ 3141448 h 6356623"/>
              <a:gd name="connsiteX265" fmla="*/ 168812 w 4080050"/>
              <a:gd name="connsiteY265" fmla="*/ 3138025 h 6356623"/>
              <a:gd name="connsiteX266" fmla="*/ 3450147 w 4080050"/>
              <a:gd name="connsiteY266" fmla="*/ 3117912 h 6356623"/>
              <a:gd name="connsiteX267" fmla="*/ 3429593 w 4080050"/>
              <a:gd name="connsiteY267" fmla="*/ 3122787 h 6356623"/>
              <a:gd name="connsiteX268" fmla="*/ 3429342 w 4080050"/>
              <a:gd name="connsiteY268" fmla="*/ 3130837 h 6356623"/>
              <a:gd name="connsiteX269" fmla="*/ 3399611 w 4080050"/>
              <a:gd name="connsiteY269" fmla="*/ 3146526 h 6356623"/>
              <a:gd name="connsiteX270" fmla="*/ 3395956 w 4080050"/>
              <a:gd name="connsiteY270" fmla="*/ 3155793 h 6356623"/>
              <a:gd name="connsiteX271" fmla="*/ 3416486 w 4080050"/>
              <a:gd name="connsiteY271" fmla="*/ 3186678 h 6356623"/>
              <a:gd name="connsiteX272" fmla="*/ 3433472 w 4080050"/>
              <a:gd name="connsiteY272" fmla="*/ 3193377 h 6356623"/>
              <a:gd name="connsiteX273" fmla="*/ 3466013 w 4080050"/>
              <a:gd name="connsiteY273" fmla="*/ 3160630 h 6356623"/>
              <a:gd name="connsiteX274" fmla="*/ 3450147 w 4080050"/>
              <a:gd name="connsiteY274" fmla="*/ 3117912 h 6356623"/>
              <a:gd name="connsiteX275" fmla="*/ 174040 w 4080050"/>
              <a:gd name="connsiteY275" fmla="*/ 3108182 h 6356623"/>
              <a:gd name="connsiteX276" fmla="*/ 176590 w 4080050"/>
              <a:gd name="connsiteY276" fmla="*/ 3118303 h 6356623"/>
              <a:gd name="connsiteX277" fmla="*/ 162156 w 4080050"/>
              <a:gd name="connsiteY277" fmla="*/ 3121726 h 6356623"/>
              <a:gd name="connsiteX278" fmla="*/ 156495 w 4080050"/>
              <a:gd name="connsiteY278" fmla="*/ 3119493 h 6356623"/>
              <a:gd name="connsiteX279" fmla="*/ 159606 w 4080050"/>
              <a:gd name="connsiteY279" fmla="*/ 3111605 h 6356623"/>
              <a:gd name="connsiteX280" fmla="*/ 174040 w 4080050"/>
              <a:gd name="connsiteY280" fmla="*/ 3108182 h 6356623"/>
              <a:gd name="connsiteX281" fmla="*/ 3555418 w 4080050"/>
              <a:gd name="connsiteY281" fmla="*/ 3050042 h 6356623"/>
              <a:gd name="connsiteX282" fmla="*/ 3550752 w 4080050"/>
              <a:gd name="connsiteY282" fmla="*/ 3061875 h 6356623"/>
              <a:gd name="connsiteX283" fmla="*/ 3593366 w 4080050"/>
              <a:gd name="connsiteY283" fmla="*/ 3119701 h 6356623"/>
              <a:gd name="connsiteX284" fmla="*/ 3599030 w 4080050"/>
              <a:gd name="connsiteY284" fmla="*/ 3121934 h 6356623"/>
              <a:gd name="connsiteX285" fmla="*/ 3609359 w 4080050"/>
              <a:gd name="connsiteY285" fmla="*/ 3112333 h 6356623"/>
              <a:gd name="connsiteX286" fmla="*/ 3561080 w 4080050"/>
              <a:gd name="connsiteY286" fmla="*/ 3052275 h 6356623"/>
              <a:gd name="connsiteX287" fmla="*/ 3513133 w 4080050"/>
              <a:gd name="connsiteY287" fmla="*/ 2959287 h 6356623"/>
              <a:gd name="connsiteX288" fmla="*/ 3497224 w 4080050"/>
              <a:gd name="connsiteY288" fmla="*/ 2975296 h 6356623"/>
              <a:gd name="connsiteX289" fmla="*/ 3495124 w 4080050"/>
              <a:gd name="connsiteY289" fmla="*/ 2996131 h 6356623"/>
              <a:gd name="connsiteX290" fmla="*/ 3505585 w 4080050"/>
              <a:gd name="connsiteY290" fmla="*/ 2993927 h 6356623"/>
              <a:gd name="connsiteX291" fmla="*/ 3533894 w 4080050"/>
              <a:gd name="connsiteY291" fmla="*/ 3005090 h 6356623"/>
              <a:gd name="connsiteX292" fmla="*/ 3535449 w 4080050"/>
              <a:gd name="connsiteY292" fmla="*/ 3001147 h 6356623"/>
              <a:gd name="connsiteX293" fmla="*/ 3665917 w 4080050"/>
              <a:gd name="connsiteY293" fmla="*/ 2952329 h 6356623"/>
              <a:gd name="connsiteX294" fmla="*/ 3706542 w 4080050"/>
              <a:gd name="connsiteY294" fmla="*/ 2982023 h 6356623"/>
              <a:gd name="connsiteX295" fmla="*/ 3701875 w 4080050"/>
              <a:gd name="connsiteY295" fmla="*/ 2993855 h 6356623"/>
              <a:gd name="connsiteX296" fmla="*/ 3684891 w 4080050"/>
              <a:gd name="connsiteY296" fmla="*/ 2987158 h 6356623"/>
              <a:gd name="connsiteX297" fmla="*/ 3651481 w 4080050"/>
              <a:gd name="connsiteY297" fmla="*/ 2955751 h 6356623"/>
              <a:gd name="connsiteX298" fmla="*/ 3665917 w 4080050"/>
              <a:gd name="connsiteY298" fmla="*/ 2952329 h 6356623"/>
              <a:gd name="connsiteX299" fmla="*/ 272037 w 4080050"/>
              <a:gd name="connsiteY299" fmla="*/ 2859689 h 6356623"/>
              <a:gd name="connsiteX300" fmla="*/ 278567 w 4080050"/>
              <a:gd name="connsiteY300" fmla="*/ 2926074 h 6356623"/>
              <a:gd name="connsiteX301" fmla="*/ 261022 w 4080050"/>
              <a:gd name="connsiteY301" fmla="*/ 2937386 h 6356623"/>
              <a:gd name="connsiteX302" fmla="*/ 260461 w 4080050"/>
              <a:gd name="connsiteY302" fmla="*/ 2955396 h 6356623"/>
              <a:gd name="connsiteX303" fmla="*/ 217034 w 4080050"/>
              <a:gd name="connsiteY303" fmla="*/ 3015751 h 6356623"/>
              <a:gd name="connsiteX304" fmla="*/ 195382 w 4080050"/>
              <a:gd name="connsiteY304" fmla="*/ 3020886 h 6356623"/>
              <a:gd name="connsiteX305" fmla="*/ 198058 w 4080050"/>
              <a:gd name="connsiteY305" fmla="*/ 2980922 h 6356623"/>
              <a:gd name="connsiteX306" fmla="*/ 216165 w 4080050"/>
              <a:gd name="connsiteY306" fmla="*/ 2951598 h 6356623"/>
              <a:gd name="connsiteX307" fmla="*/ 218281 w 4080050"/>
              <a:gd name="connsiteY307" fmla="*/ 2929646 h 6356623"/>
              <a:gd name="connsiteX308" fmla="*/ 272037 w 4080050"/>
              <a:gd name="connsiteY308" fmla="*/ 2859689 h 6356623"/>
              <a:gd name="connsiteX309" fmla="*/ 3710511 w 4080050"/>
              <a:gd name="connsiteY309" fmla="*/ 2567172 h 6356623"/>
              <a:gd name="connsiteX310" fmla="*/ 3739815 w 4080050"/>
              <a:gd name="connsiteY310" fmla="*/ 2592401 h 6356623"/>
              <a:gd name="connsiteX311" fmla="*/ 3716608 w 4080050"/>
              <a:gd name="connsiteY311" fmla="*/ 2601480 h 6356623"/>
              <a:gd name="connsiteX312" fmla="*/ 3705284 w 4080050"/>
              <a:gd name="connsiteY312" fmla="*/ 2597014 h 6356623"/>
              <a:gd name="connsiteX313" fmla="*/ 315364 w 4080050"/>
              <a:gd name="connsiteY313" fmla="*/ 2527271 h 6356623"/>
              <a:gd name="connsiteX314" fmla="*/ 321024 w 4080050"/>
              <a:gd name="connsiteY314" fmla="*/ 2529503 h 6356623"/>
              <a:gd name="connsiteX315" fmla="*/ 363081 w 4080050"/>
              <a:gd name="connsiteY315" fmla="*/ 2605339 h 6356623"/>
              <a:gd name="connsiteX316" fmla="*/ 352753 w 4080050"/>
              <a:gd name="connsiteY316" fmla="*/ 2614939 h 6356623"/>
              <a:gd name="connsiteX317" fmla="*/ 315237 w 4080050"/>
              <a:gd name="connsiteY317" fmla="*/ 2577356 h 6356623"/>
              <a:gd name="connsiteX318" fmla="*/ 331226 w 4080050"/>
              <a:gd name="connsiteY318" fmla="*/ 2569987 h 6356623"/>
              <a:gd name="connsiteX319" fmla="*/ 312253 w 4080050"/>
              <a:gd name="connsiteY319" fmla="*/ 2535159 h 6356623"/>
              <a:gd name="connsiteX320" fmla="*/ 307838 w 4080050"/>
              <a:gd name="connsiteY320" fmla="*/ 2446821 h 6356623"/>
              <a:gd name="connsiteX321" fmla="*/ 319161 w 4080050"/>
              <a:gd name="connsiteY321" fmla="*/ 2451285 h 6356623"/>
              <a:gd name="connsiteX322" fmla="*/ 327373 w 4080050"/>
              <a:gd name="connsiteY322" fmla="*/ 2463640 h 6356623"/>
              <a:gd name="connsiteX323" fmla="*/ 325818 w 4080050"/>
              <a:gd name="connsiteY323" fmla="*/ 2467584 h 6356623"/>
              <a:gd name="connsiteX324" fmla="*/ 303172 w 4080050"/>
              <a:gd name="connsiteY324" fmla="*/ 2458653 h 6356623"/>
              <a:gd name="connsiteX325" fmla="*/ 287309 w 4080050"/>
              <a:gd name="connsiteY325" fmla="*/ 2415936 h 6356623"/>
              <a:gd name="connsiteX326" fmla="*/ 289859 w 4080050"/>
              <a:gd name="connsiteY326" fmla="*/ 2426057 h 6356623"/>
              <a:gd name="connsiteX327" fmla="*/ 286749 w 4080050"/>
              <a:gd name="connsiteY327" fmla="*/ 2433945 h 6356623"/>
              <a:gd name="connsiteX328" fmla="*/ 281087 w 4080050"/>
              <a:gd name="connsiteY328" fmla="*/ 2431713 h 6356623"/>
              <a:gd name="connsiteX329" fmla="*/ 272873 w 4080050"/>
              <a:gd name="connsiteY329" fmla="*/ 2419359 h 6356623"/>
              <a:gd name="connsiteX330" fmla="*/ 287309 w 4080050"/>
              <a:gd name="connsiteY330" fmla="*/ 2415936 h 6356623"/>
              <a:gd name="connsiteX331" fmla="*/ 477628 w 4080050"/>
              <a:gd name="connsiteY331" fmla="*/ 2331470 h 6356623"/>
              <a:gd name="connsiteX332" fmla="*/ 485840 w 4080050"/>
              <a:gd name="connsiteY332" fmla="*/ 2343824 h 6356623"/>
              <a:gd name="connsiteX333" fmla="*/ 474517 w 4080050"/>
              <a:gd name="connsiteY333" fmla="*/ 2339358 h 6356623"/>
              <a:gd name="connsiteX334" fmla="*/ 376407 w 4080050"/>
              <a:gd name="connsiteY334" fmla="*/ 2223184 h 6356623"/>
              <a:gd name="connsiteX335" fmla="*/ 399054 w 4080050"/>
              <a:gd name="connsiteY335" fmla="*/ 2232115 h 6356623"/>
              <a:gd name="connsiteX336" fmla="*/ 397498 w 4080050"/>
              <a:gd name="connsiteY336" fmla="*/ 2236060 h 6356623"/>
              <a:gd name="connsiteX337" fmla="*/ 383064 w 4080050"/>
              <a:gd name="connsiteY337" fmla="*/ 2239483 h 6356623"/>
              <a:gd name="connsiteX338" fmla="*/ 374852 w 4080050"/>
              <a:gd name="connsiteY338" fmla="*/ 2227129 h 6356623"/>
              <a:gd name="connsiteX339" fmla="*/ 3548639 w 4080050"/>
              <a:gd name="connsiteY339" fmla="*/ 2197964 h 6356623"/>
              <a:gd name="connsiteX340" fmla="*/ 3559962 w 4080050"/>
              <a:gd name="connsiteY340" fmla="*/ 2202430 h 6356623"/>
              <a:gd name="connsiteX341" fmla="*/ 3566057 w 4080050"/>
              <a:gd name="connsiteY341" fmla="*/ 2236738 h 6356623"/>
              <a:gd name="connsiteX342" fmla="*/ 3549073 w 4080050"/>
              <a:gd name="connsiteY342" fmla="*/ 2230040 h 6356623"/>
              <a:gd name="connsiteX343" fmla="*/ 411062 w 4080050"/>
              <a:gd name="connsiteY343" fmla="*/ 2168486 h 6356623"/>
              <a:gd name="connsiteX344" fmla="*/ 403285 w 4080050"/>
              <a:gd name="connsiteY344" fmla="*/ 2188207 h 6356623"/>
              <a:gd name="connsiteX345" fmla="*/ 391963 w 4080050"/>
              <a:gd name="connsiteY345" fmla="*/ 2183742 h 6356623"/>
              <a:gd name="connsiteX346" fmla="*/ 396629 w 4080050"/>
              <a:gd name="connsiteY346" fmla="*/ 2171908 h 6356623"/>
              <a:gd name="connsiteX347" fmla="*/ 411062 w 4080050"/>
              <a:gd name="connsiteY347" fmla="*/ 2168486 h 6356623"/>
              <a:gd name="connsiteX348" fmla="*/ 3472478 w 4080050"/>
              <a:gd name="connsiteY348" fmla="*/ 2148835 h 6356623"/>
              <a:gd name="connsiteX349" fmla="*/ 3466599 w 4080050"/>
              <a:gd name="connsiteY349" fmla="*/ 2151938 h 6356623"/>
              <a:gd name="connsiteX350" fmla="*/ 3468383 w 4080050"/>
              <a:gd name="connsiteY350" fmla="*/ 2152641 h 6356623"/>
              <a:gd name="connsiteX351" fmla="*/ 416290 w 4080050"/>
              <a:gd name="connsiteY351" fmla="*/ 2138642 h 6356623"/>
              <a:gd name="connsiteX352" fmla="*/ 418840 w 4080050"/>
              <a:gd name="connsiteY352" fmla="*/ 2148764 h 6356623"/>
              <a:gd name="connsiteX353" fmla="*/ 404407 w 4080050"/>
              <a:gd name="connsiteY353" fmla="*/ 2152186 h 6356623"/>
              <a:gd name="connsiteX354" fmla="*/ 398745 w 4080050"/>
              <a:gd name="connsiteY354" fmla="*/ 2149955 h 6356623"/>
              <a:gd name="connsiteX355" fmla="*/ 401856 w 4080050"/>
              <a:gd name="connsiteY355" fmla="*/ 2142066 h 6356623"/>
              <a:gd name="connsiteX356" fmla="*/ 416290 w 4080050"/>
              <a:gd name="connsiteY356" fmla="*/ 2138642 h 6356623"/>
              <a:gd name="connsiteX357" fmla="*/ 3473404 w 4080050"/>
              <a:gd name="connsiteY357" fmla="*/ 2132128 h 6356623"/>
              <a:gd name="connsiteX358" fmla="*/ 3472896 w 4080050"/>
              <a:gd name="connsiteY358" fmla="*/ 2148446 h 6356623"/>
              <a:gd name="connsiteX359" fmla="*/ 3478712 w 4080050"/>
              <a:gd name="connsiteY359" fmla="*/ 2143040 h 6356623"/>
              <a:gd name="connsiteX360" fmla="*/ 514287 w 4080050"/>
              <a:gd name="connsiteY360" fmla="*/ 1890150 h 6356623"/>
              <a:gd name="connsiteX361" fmla="*/ 520817 w 4080050"/>
              <a:gd name="connsiteY361" fmla="*/ 1956535 h 6356623"/>
              <a:gd name="connsiteX362" fmla="*/ 503273 w 4080050"/>
              <a:gd name="connsiteY362" fmla="*/ 1967846 h 6356623"/>
              <a:gd name="connsiteX363" fmla="*/ 502712 w 4080050"/>
              <a:gd name="connsiteY363" fmla="*/ 1985857 h 6356623"/>
              <a:gd name="connsiteX364" fmla="*/ 459284 w 4080050"/>
              <a:gd name="connsiteY364" fmla="*/ 2046211 h 6356623"/>
              <a:gd name="connsiteX365" fmla="*/ 437633 w 4080050"/>
              <a:gd name="connsiteY365" fmla="*/ 2051346 h 6356623"/>
              <a:gd name="connsiteX366" fmla="*/ 440310 w 4080050"/>
              <a:gd name="connsiteY366" fmla="*/ 2011382 h 6356623"/>
              <a:gd name="connsiteX367" fmla="*/ 458415 w 4080050"/>
              <a:gd name="connsiteY367" fmla="*/ 1982060 h 6356623"/>
              <a:gd name="connsiteX368" fmla="*/ 460531 w 4080050"/>
              <a:gd name="connsiteY368" fmla="*/ 1960106 h 6356623"/>
              <a:gd name="connsiteX369" fmla="*/ 514287 w 4080050"/>
              <a:gd name="connsiteY369" fmla="*/ 1890150 h 6356623"/>
              <a:gd name="connsiteX370" fmla="*/ 731863 w 4080050"/>
              <a:gd name="connsiteY370" fmla="*/ 1620451 h 6356623"/>
              <a:gd name="connsiteX371" fmla="*/ 728752 w 4080050"/>
              <a:gd name="connsiteY371" fmla="*/ 1628340 h 6356623"/>
              <a:gd name="connsiteX372" fmla="*/ 745737 w 4080050"/>
              <a:gd name="connsiteY372" fmla="*/ 1635037 h 6356623"/>
              <a:gd name="connsiteX373" fmla="*/ 737524 w 4080050"/>
              <a:gd name="connsiteY373" fmla="*/ 1622684 h 6356623"/>
              <a:gd name="connsiteX374" fmla="*/ 3754060 w 4080050"/>
              <a:gd name="connsiteY374" fmla="*/ 1584953 h 6356623"/>
              <a:gd name="connsiteX375" fmla="*/ 3783364 w 4080050"/>
              <a:gd name="connsiteY375" fmla="*/ 1610182 h 6356623"/>
              <a:gd name="connsiteX376" fmla="*/ 3760158 w 4080050"/>
              <a:gd name="connsiteY376" fmla="*/ 1619261 h 6356623"/>
              <a:gd name="connsiteX377" fmla="*/ 3748834 w 4080050"/>
              <a:gd name="connsiteY377" fmla="*/ 1614795 h 6356623"/>
              <a:gd name="connsiteX378" fmla="*/ 743998 w 4080050"/>
              <a:gd name="connsiteY378" fmla="*/ 1506734 h 6356623"/>
              <a:gd name="connsiteX379" fmla="*/ 746548 w 4080050"/>
              <a:gd name="connsiteY379" fmla="*/ 1516855 h 6356623"/>
              <a:gd name="connsiteX380" fmla="*/ 744992 w 4080050"/>
              <a:gd name="connsiteY380" fmla="*/ 1520799 h 6356623"/>
              <a:gd name="connsiteX381" fmla="*/ 723342 w 4080050"/>
              <a:gd name="connsiteY381" fmla="*/ 1525935 h 6356623"/>
              <a:gd name="connsiteX382" fmla="*/ 717680 w 4080050"/>
              <a:gd name="connsiteY382" fmla="*/ 1523702 h 6356623"/>
              <a:gd name="connsiteX383" fmla="*/ 722347 w 4080050"/>
              <a:gd name="connsiteY383" fmla="*/ 1511869 h 6356623"/>
              <a:gd name="connsiteX384" fmla="*/ 743998 w 4080050"/>
              <a:gd name="connsiteY384" fmla="*/ 1506734 h 6356623"/>
              <a:gd name="connsiteX385" fmla="*/ 3592188 w 4080050"/>
              <a:gd name="connsiteY385" fmla="*/ 1215746 h 6356623"/>
              <a:gd name="connsiteX386" fmla="*/ 3603511 w 4080050"/>
              <a:gd name="connsiteY386" fmla="*/ 1220211 h 6356623"/>
              <a:gd name="connsiteX387" fmla="*/ 3609606 w 4080050"/>
              <a:gd name="connsiteY387" fmla="*/ 1254519 h 6356623"/>
              <a:gd name="connsiteX388" fmla="*/ 3592622 w 4080050"/>
              <a:gd name="connsiteY388" fmla="*/ 1247821 h 6356623"/>
              <a:gd name="connsiteX389" fmla="*/ 3363050 w 4080050"/>
              <a:gd name="connsiteY389" fmla="*/ 1166401 h 6356623"/>
              <a:gd name="connsiteX390" fmla="*/ 3313526 w 4080050"/>
              <a:gd name="connsiteY390" fmla="*/ 1192448 h 6356623"/>
              <a:gd name="connsiteX391" fmla="*/ 3308860 w 4080050"/>
              <a:gd name="connsiteY391" fmla="*/ 1204281 h 6356623"/>
              <a:gd name="connsiteX392" fmla="*/ 3329389 w 4080050"/>
              <a:gd name="connsiteY392" fmla="*/ 1235166 h 6356623"/>
              <a:gd name="connsiteX393" fmla="*/ 3346375 w 4080050"/>
              <a:gd name="connsiteY393" fmla="*/ 1241864 h 6356623"/>
              <a:gd name="connsiteX394" fmla="*/ 3378916 w 4080050"/>
              <a:gd name="connsiteY394" fmla="*/ 1209119 h 6356623"/>
              <a:gd name="connsiteX395" fmla="*/ 3363050 w 4080050"/>
              <a:gd name="connsiteY395" fmla="*/ 1166401 h 6356623"/>
              <a:gd name="connsiteX396" fmla="*/ 1081406 w 4080050"/>
              <a:gd name="connsiteY396" fmla="*/ 1115655 h 6356623"/>
              <a:gd name="connsiteX397" fmla="*/ 1089617 w 4080050"/>
              <a:gd name="connsiteY397" fmla="*/ 1128007 h 6356623"/>
              <a:gd name="connsiteX398" fmla="*/ 1066411 w 4080050"/>
              <a:gd name="connsiteY398" fmla="*/ 1137088 h 6356623"/>
              <a:gd name="connsiteX399" fmla="*/ 1056644 w 4080050"/>
              <a:gd name="connsiteY399" fmla="*/ 1128677 h 6356623"/>
              <a:gd name="connsiteX400" fmla="*/ 1081406 w 4080050"/>
              <a:gd name="connsiteY400" fmla="*/ 1115655 h 6356623"/>
              <a:gd name="connsiteX401" fmla="*/ 3468321 w 4080050"/>
              <a:gd name="connsiteY401" fmla="*/ 1098530 h 6356623"/>
              <a:gd name="connsiteX402" fmla="*/ 3463655 w 4080050"/>
              <a:gd name="connsiteY402" fmla="*/ 1110363 h 6356623"/>
              <a:gd name="connsiteX403" fmla="*/ 3506269 w 4080050"/>
              <a:gd name="connsiteY403" fmla="*/ 1168189 h 6356623"/>
              <a:gd name="connsiteX404" fmla="*/ 3511933 w 4080050"/>
              <a:gd name="connsiteY404" fmla="*/ 1170423 h 6356623"/>
              <a:gd name="connsiteX405" fmla="*/ 3522261 w 4080050"/>
              <a:gd name="connsiteY405" fmla="*/ 1160821 h 6356623"/>
              <a:gd name="connsiteX406" fmla="*/ 3473983 w 4080050"/>
              <a:gd name="connsiteY406" fmla="*/ 1100763 h 6356623"/>
              <a:gd name="connsiteX407" fmla="*/ 3578820 w 4080050"/>
              <a:gd name="connsiteY407" fmla="*/ 1000817 h 6356623"/>
              <a:gd name="connsiteX408" fmla="*/ 3619445 w 4080050"/>
              <a:gd name="connsiteY408" fmla="*/ 1030512 h 6356623"/>
              <a:gd name="connsiteX409" fmla="*/ 3614778 w 4080050"/>
              <a:gd name="connsiteY409" fmla="*/ 1042344 h 6356623"/>
              <a:gd name="connsiteX410" fmla="*/ 3597793 w 4080050"/>
              <a:gd name="connsiteY410" fmla="*/ 1035646 h 6356623"/>
              <a:gd name="connsiteX411" fmla="*/ 3564384 w 4080050"/>
              <a:gd name="connsiteY411" fmla="*/ 1004240 h 6356623"/>
              <a:gd name="connsiteX412" fmla="*/ 3578820 w 4080050"/>
              <a:gd name="connsiteY412" fmla="*/ 1000817 h 6356623"/>
              <a:gd name="connsiteX413" fmla="*/ 1316527 w 4080050"/>
              <a:gd name="connsiteY413" fmla="*/ 834642 h 6356623"/>
              <a:gd name="connsiteX414" fmla="*/ 1322188 w 4080050"/>
              <a:gd name="connsiteY414" fmla="*/ 836874 h 6356623"/>
              <a:gd name="connsiteX415" fmla="*/ 1315965 w 4080050"/>
              <a:gd name="connsiteY415" fmla="*/ 852653 h 6356623"/>
              <a:gd name="connsiteX416" fmla="*/ 1283427 w 4080050"/>
              <a:gd name="connsiteY416" fmla="*/ 885397 h 6356623"/>
              <a:gd name="connsiteX417" fmla="*/ 1281871 w 4080050"/>
              <a:gd name="connsiteY417" fmla="*/ 889341 h 6356623"/>
              <a:gd name="connsiteX418" fmla="*/ 1302961 w 4080050"/>
              <a:gd name="connsiteY418" fmla="*/ 902216 h 6356623"/>
              <a:gd name="connsiteX419" fmla="*/ 1301406 w 4080050"/>
              <a:gd name="connsiteY419" fmla="*/ 906160 h 6356623"/>
              <a:gd name="connsiteX420" fmla="*/ 1286973 w 4080050"/>
              <a:gd name="connsiteY420" fmla="*/ 909584 h 6356623"/>
              <a:gd name="connsiteX421" fmla="*/ 1258663 w 4080050"/>
              <a:gd name="connsiteY421" fmla="*/ 898420 h 6356623"/>
              <a:gd name="connsiteX422" fmla="*/ 1264886 w 4080050"/>
              <a:gd name="connsiteY422" fmla="*/ 882642 h 6356623"/>
              <a:gd name="connsiteX423" fmla="*/ 1304643 w 4080050"/>
              <a:gd name="connsiteY423" fmla="*/ 848188 h 6356623"/>
              <a:gd name="connsiteX424" fmla="*/ 1302093 w 4080050"/>
              <a:gd name="connsiteY424" fmla="*/ 838065 h 6356623"/>
              <a:gd name="connsiteX425" fmla="*/ 1316527 w 4080050"/>
              <a:gd name="connsiteY425" fmla="*/ 834642 h 6356623"/>
              <a:gd name="connsiteX426" fmla="*/ 1340293 w 4080050"/>
              <a:gd name="connsiteY426" fmla="*/ 807553 h 6356623"/>
              <a:gd name="connsiteX427" fmla="*/ 1345955 w 4080050"/>
              <a:gd name="connsiteY427" fmla="*/ 809786 h 6356623"/>
              <a:gd name="connsiteX428" fmla="*/ 1341289 w 4080050"/>
              <a:gd name="connsiteY428" fmla="*/ 821618 h 6356623"/>
              <a:gd name="connsiteX429" fmla="*/ 1326855 w 4080050"/>
              <a:gd name="connsiteY429" fmla="*/ 825041 h 6356623"/>
              <a:gd name="connsiteX430" fmla="*/ 1324305 w 4080050"/>
              <a:gd name="connsiteY430" fmla="*/ 814920 h 6356623"/>
              <a:gd name="connsiteX431" fmla="*/ 1325860 w 4080050"/>
              <a:gd name="connsiteY431" fmla="*/ 810976 h 6356623"/>
              <a:gd name="connsiteX432" fmla="*/ 1340293 w 4080050"/>
              <a:gd name="connsiteY432" fmla="*/ 807553 h 6356623"/>
              <a:gd name="connsiteX433" fmla="*/ 3037014 w 4080050"/>
              <a:gd name="connsiteY433" fmla="*/ 731262 h 6356623"/>
              <a:gd name="connsiteX434" fmla="*/ 3048336 w 4080050"/>
              <a:gd name="connsiteY434" fmla="*/ 735727 h 6356623"/>
              <a:gd name="connsiteX435" fmla="*/ 3054433 w 4080050"/>
              <a:gd name="connsiteY435" fmla="*/ 770035 h 6356623"/>
              <a:gd name="connsiteX436" fmla="*/ 3037449 w 4080050"/>
              <a:gd name="connsiteY436" fmla="*/ 763337 h 6356623"/>
              <a:gd name="connsiteX437" fmla="*/ 2807876 w 4080050"/>
              <a:gd name="connsiteY437" fmla="*/ 681916 h 6356623"/>
              <a:gd name="connsiteX438" fmla="*/ 2758352 w 4080050"/>
              <a:gd name="connsiteY438" fmla="*/ 707964 h 6356623"/>
              <a:gd name="connsiteX439" fmla="*/ 2753685 w 4080050"/>
              <a:gd name="connsiteY439" fmla="*/ 719797 h 6356623"/>
              <a:gd name="connsiteX440" fmla="*/ 2774215 w 4080050"/>
              <a:gd name="connsiteY440" fmla="*/ 750681 h 6356623"/>
              <a:gd name="connsiteX441" fmla="*/ 2787643 w 4080050"/>
              <a:gd name="connsiteY441" fmla="*/ 755976 h 6356623"/>
              <a:gd name="connsiteX442" fmla="*/ 2794794 w 4080050"/>
              <a:gd name="connsiteY442" fmla="*/ 753179 h 6356623"/>
              <a:gd name="connsiteX443" fmla="*/ 2796162 w 4080050"/>
              <a:gd name="connsiteY443" fmla="*/ 751577 h 6356623"/>
              <a:gd name="connsiteX444" fmla="*/ 2793856 w 4080050"/>
              <a:gd name="connsiteY444" fmla="*/ 742426 h 6356623"/>
              <a:gd name="connsiteX445" fmla="*/ 2796967 w 4080050"/>
              <a:gd name="connsiteY445" fmla="*/ 734537 h 6356623"/>
              <a:gd name="connsiteX446" fmla="*/ 2808439 w 4080050"/>
              <a:gd name="connsiteY446" fmla="*/ 739062 h 6356623"/>
              <a:gd name="connsiteX447" fmla="*/ 2823741 w 4080050"/>
              <a:gd name="connsiteY447" fmla="*/ 724634 h 6356623"/>
              <a:gd name="connsiteX448" fmla="*/ 2807876 w 4080050"/>
              <a:gd name="connsiteY448" fmla="*/ 681916 h 6356623"/>
              <a:gd name="connsiteX449" fmla="*/ 2913147 w 4080050"/>
              <a:gd name="connsiteY449" fmla="*/ 614045 h 6356623"/>
              <a:gd name="connsiteX450" fmla="*/ 2908480 w 4080050"/>
              <a:gd name="connsiteY450" fmla="*/ 625879 h 6356623"/>
              <a:gd name="connsiteX451" fmla="*/ 2951095 w 4080050"/>
              <a:gd name="connsiteY451" fmla="*/ 683705 h 6356623"/>
              <a:gd name="connsiteX452" fmla="*/ 2956759 w 4080050"/>
              <a:gd name="connsiteY452" fmla="*/ 685938 h 6356623"/>
              <a:gd name="connsiteX453" fmla="*/ 2967087 w 4080050"/>
              <a:gd name="connsiteY453" fmla="*/ 676337 h 6356623"/>
              <a:gd name="connsiteX454" fmla="*/ 2918809 w 4080050"/>
              <a:gd name="connsiteY454" fmla="*/ 616278 h 6356623"/>
              <a:gd name="connsiteX455" fmla="*/ 3023646 w 4080050"/>
              <a:gd name="connsiteY455" fmla="*/ 516333 h 6356623"/>
              <a:gd name="connsiteX456" fmla="*/ 3064270 w 4080050"/>
              <a:gd name="connsiteY456" fmla="*/ 546027 h 6356623"/>
              <a:gd name="connsiteX457" fmla="*/ 3059604 w 4080050"/>
              <a:gd name="connsiteY457" fmla="*/ 557859 h 6356623"/>
              <a:gd name="connsiteX458" fmla="*/ 3042620 w 4080050"/>
              <a:gd name="connsiteY458" fmla="*/ 551162 h 6356623"/>
              <a:gd name="connsiteX459" fmla="*/ 3009210 w 4080050"/>
              <a:gd name="connsiteY459" fmla="*/ 519754 h 6356623"/>
              <a:gd name="connsiteX460" fmla="*/ 3023646 w 4080050"/>
              <a:gd name="connsiteY460" fmla="*/ 516333 h 6356623"/>
              <a:gd name="connsiteX461" fmla="*/ 2630176 w 4080050"/>
              <a:gd name="connsiteY461" fmla="*/ 477335 h 6356623"/>
              <a:gd name="connsiteX462" fmla="*/ 2625510 w 4080050"/>
              <a:gd name="connsiteY462" fmla="*/ 489168 h 6356623"/>
              <a:gd name="connsiteX463" fmla="*/ 2668124 w 4080050"/>
              <a:gd name="connsiteY463" fmla="*/ 546994 h 6356623"/>
              <a:gd name="connsiteX464" fmla="*/ 2673787 w 4080050"/>
              <a:gd name="connsiteY464" fmla="*/ 549227 h 6356623"/>
              <a:gd name="connsiteX465" fmla="*/ 2684115 w 4080050"/>
              <a:gd name="connsiteY465" fmla="*/ 539626 h 6356623"/>
              <a:gd name="connsiteX466" fmla="*/ 2635838 w 4080050"/>
              <a:gd name="connsiteY466" fmla="*/ 479567 h 6356623"/>
              <a:gd name="connsiteX467" fmla="*/ 2740674 w 4080050"/>
              <a:gd name="connsiteY467" fmla="*/ 379622 h 6356623"/>
              <a:gd name="connsiteX468" fmla="*/ 2781300 w 4080050"/>
              <a:gd name="connsiteY468" fmla="*/ 409315 h 6356623"/>
              <a:gd name="connsiteX469" fmla="*/ 2776633 w 4080050"/>
              <a:gd name="connsiteY469" fmla="*/ 421149 h 6356623"/>
              <a:gd name="connsiteX470" fmla="*/ 2759648 w 4080050"/>
              <a:gd name="connsiteY470" fmla="*/ 414450 h 6356623"/>
              <a:gd name="connsiteX471" fmla="*/ 2726239 w 4080050"/>
              <a:gd name="connsiteY471" fmla="*/ 383043 h 6356623"/>
              <a:gd name="connsiteX472" fmla="*/ 2740674 w 4080050"/>
              <a:gd name="connsiteY472" fmla="*/ 379622 h 6356623"/>
              <a:gd name="connsiteX473" fmla="*/ 1741783 w 4080050"/>
              <a:gd name="connsiteY473" fmla="*/ 336917 h 6356623"/>
              <a:gd name="connsiteX474" fmla="*/ 1747445 w 4080050"/>
              <a:gd name="connsiteY474" fmla="*/ 339150 h 6356623"/>
              <a:gd name="connsiteX475" fmla="*/ 1742779 w 4080050"/>
              <a:gd name="connsiteY475" fmla="*/ 350982 h 6356623"/>
              <a:gd name="connsiteX476" fmla="*/ 1728344 w 4080050"/>
              <a:gd name="connsiteY476" fmla="*/ 354405 h 6356623"/>
              <a:gd name="connsiteX477" fmla="*/ 1722683 w 4080050"/>
              <a:gd name="connsiteY477" fmla="*/ 352173 h 6356623"/>
              <a:gd name="connsiteX478" fmla="*/ 1727349 w 4080050"/>
              <a:gd name="connsiteY478" fmla="*/ 340340 h 6356623"/>
              <a:gd name="connsiteX479" fmla="*/ 1741783 w 4080050"/>
              <a:gd name="connsiteY479" fmla="*/ 336917 h 6356623"/>
              <a:gd name="connsiteX480" fmla="*/ 1741909 w 4080050"/>
              <a:gd name="connsiteY480" fmla="*/ 286831 h 6356623"/>
              <a:gd name="connsiteX481" fmla="*/ 1747571 w 4080050"/>
              <a:gd name="connsiteY481" fmla="*/ 289063 h 6356623"/>
              <a:gd name="connsiteX482" fmla="*/ 1687158 w 4080050"/>
              <a:gd name="connsiteY482" fmla="*/ 342721 h 6356623"/>
              <a:gd name="connsiteX483" fmla="*/ 1681497 w 4080050"/>
              <a:gd name="connsiteY483" fmla="*/ 340489 h 6356623"/>
              <a:gd name="connsiteX484" fmla="*/ 1683053 w 4080050"/>
              <a:gd name="connsiteY484" fmla="*/ 336544 h 6356623"/>
              <a:gd name="connsiteX485" fmla="*/ 1741909 w 4080050"/>
              <a:gd name="connsiteY485" fmla="*/ 286831 h 6356623"/>
              <a:gd name="connsiteX486" fmla="*/ 2471013 w 4080050"/>
              <a:gd name="connsiteY486" fmla="*/ 246207 h 6356623"/>
              <a:gd name="connsiteX487" fmla="*/ 2482335 w 4080050"/>
              <a:gd name="connsiteY487" fmla="*/ 250673 h 6356623"/>
              <a:gd name="connsiteX488" fmla="*/ 2488432 w 4080050"/>
              <a:gd name="connsiteY488" fmla="*/ 284980 h 6356623"/>
              <a:gd name="connsiteX489" fmla="*/ 2471448 w 4080050"/>
              <a:gd name="connsiteY489" fmla="*/ 278283 h 6356623"/>
              <a:gd name="connsiteX490" fmla="*/ 2241875 w 4080050"/>
              <a:gd name="connsiteY490" fmla="*/ 196862 h 6356623"/>
              <a:gd name="connsiteX491" fmla="*/ 2192351 w 4080050"/>
              <a:gd name="connsiteY491" fmla="*/ 222909 h 6356623"/>
              <a:gd name="connsiteX492" fmla="*/ 2187684 w 4080050"/>
              <a:gd name="connsiteY492" fmla="*/ 234742 h 6356623"/>
              <a:gd name="connsiteX493" fmla="*/ 2208214 w 4080050"/>
              <a:gd name="connsiteY493" fmla="*/ 265627 h 6356623"/>
              <a:gd name="connsiteX494" fmla="*/ 2225201 w 4080050"/>
              <a:gd name="connsiteY494" fmla="*/ 272326 h 6356623"/>
              <a:gd name="connsiteX495" fmla="*/ 2257740 w 4080050"/>
              <a:gd name="connsiteY495" fmla="*/ 239580 h 6356623"/>
              <a:gd name="connsiteX496" fmla="*/ 2241875 w 4080050"/>
              <a:gd name="connsiteY496" fmla="*/ 196862 h 6356623"/>
              <a:gd name="connsiteX497" fmla="*/ 2347146 w 4080050"/>
              <a:gd name="connsiteY497" fmla="*/ 128991 h 6356623"/>
              <a:gd name="connsiteX498" fmla="*/ 2342479 w 4080050"/>
              <a:gd name="connsiteY498" fmla="*/ 140824 h 6356623"/>
              <a:gd name="connsiteX499" fmla="*/ 2385095 w 4080050"/>
              <a:gd name="connsiteY499" fmla="*/ 198651 h 6356623"/>
              <a:gd name="connsiteX500" fmla="*/ 2390757 w 4080050"/>
              <a:gd name="connsiteY500" fmla="*/ 200884 h 6356623"/>
              <a:gd name="connsiteX501" fmla="*/ 2401086 w 4080050"/>
              <a:gd name="connsiteY501" fmla="*/ 191283 h 6356623"/>
              <a:gd name="connsiteX502" fmla="*/ 2352807 w 4080050"/>
              <a:gd name="connsiteY502" fmla="*/ 131224 h 6356623"/>
              <a:gd name="connsiteX503" fmla="*/ 2457644 w 4080050"/>
              <a:gd name="connsiteY503" fmla="*/ 31279 h 6356623"/>
              <a:gd name="connsiteX504" fmla="*/ 2498269 w 4080050"/>
              <a:gd name="connsiteY504" fmla="*/ 60973 h 6356623"/>
              <a:gd name="connsiteX505" fmla="*/ 2493604 w 4080050"/>
              <a:gd name="connsiteY505" fmla="*/ 72806 h 6356623"/>
              <a:gd name="connsiteX506" fmla="*/ 2476619 w 4080050"/>
              <a:gd name="connsiteY506" fmla="*/ 66107 h 6356623"/>
              <a:gd name="connsiteX507" fmla="*/ 2443209 w 4080050"/>
              <a:gd name="connsiteY507" fmla="*/ 34701 h 6356623"/>
              <a:gd name="connsiteX508" fmla="*/ 2457644 w 4080050"/>
              <a:gd name="connsiteY508" fmla="*/ 31279 h 6356623"/>
              <a:gd name="connsiteX509" fmla="*/ 2312433 w 4080050"/>
              <a:gd name="connsiteY509" fmla="*/ 1358 h 6356623"/>
              <a:gd name="connsiteX510" fmla="*/ 2329420 w 4080050"/>
              <a:gd name="connsiteY510" fmla="*/ 8057 h 6356623"/>
              <a:gd name="connsiteX511" fmla="*/ 2365812 w 4080050"/>
              <a:gd name="connsiteY511" fmla="*/ 81659 h 6356623"/>
              <a:gd name="connsiteX512" fmla="*/ 2456270 w 4080050"/>
              <a:gd name="connsiteY512" fmla="*/ 167469 h 6356623"/>
              <a:gd name="connsiteX513" fmla="*/ 2477235 w 4080050"/>
              <a:gd name="connsiteY513" fmla="*/ 230429 h 6356623"/>
              <a:gd name="connsiteX514" fmla="*/ 2472568 w 4080050"/>
              <a:gd name="connsiteY514" fmla="*/ 242263 h 6356623"/>
              <a:gd name="connsiteX515" fmla="*/ 2461245 w 4080050"/>
              <a:gd name="connsiteY515" fmla="*/ 237798 h 6356623"/>
              <a:gd name="connsiteX516" fmla="*/ 2444822 w 4080050"/>
              <a:gd name="connsiteY516" fmla="*/ 213088 h 6356623"/>
              <a:gd name="connsiteX517" fmla="*/ 2400525 w 4080050"/>
              <a:gd name="connsiteY517" fmla="*/ 209294 h 6356623"/>
              <a:gd name="connsiteX518" fmla="*/ 2400834 w 4080050"/>
              <a:gd name="connsiteY518" fmla="*/ 291454 h 6356623"/>
              <a:gd name="connsiteX519" fmla="*/ 2411035 w 4080050"/>
              <a:gd name="connsiteY519" fmla="*/ 331940 h 6356623"/>
              <a:gd name="connsiteX520" fmla="*/ 2407924 w 4080050"/>
              <a:gd name="connsiteY520" fmla="*/ 339829 h 6356623"/>
              <a:gd name="connsiteX521" fmla="*/ 2402262 w 4080050"/>
              <a:gd name="connsiteY521" fmla="*/ 337596 h 6356623"/>
              <a:gd name="connsiteX522" fmla="*/ 2384283 w 4080050"/>
              <a:gd name="connsiteY522" fmla="*/ 316832 h 6356623"/>
              <a:gd name="connsiteX523" fmla="*/ 2357965 w 4080050"/>
              <a:gd name="connsiteY523" fmla="*/ 333799 h 6356623"/>
              <a:gd name="connsiteX524" fmla="*/ 2382041 w 4080050"/>
              <a:gd name="connsiteY524" fmla="*/ 388871 h 6356623"/>
              <a:gd name="connsiteX525" fmla="*/ 2388697 w 4080050"/>
              <a:gd name="connsiteY525" fmla="*/ 405171 h 6356623"/>
              <a:gd name="connsiteX526" fmla="*/ 2405681 w 4080050"/>
              <a:gd name="connsiteY526" fmla="*/ 411869 h 6356623"/>
              <a:gd name="connsiteX527" fmla="*/ 2413459 w 4080050"/>
              <a:gd name="connsiteY527" fmla="*/ 392146 h 6356623"/>
              <a:gd name="connsiteX528" fmla="*/ 2472191 w 4080050"/>
              <a:gd name="connsiteY528" fmla="*/ 392520 h 6356623"/>
              <a:gd name="connsiteX529" fmla="*/ 2484509 w 4080050"/>
              <a:gd name="connsiteY529" fmla="*/ 411051 h 6356623"/>
              <a:gd name="connsiteX530" fmla="*/ 2487650 w 4080050"/>
              <a:gd name="connsiteY530" fmla="*/ 412290 h 6356623"/>
              <a:gd name="connsiteX531" fmla="*/ 2493305 w 4080050"/>
              <a:gd name="connsiteY531" fmla="*/ 409683 h 6356623"/>
              <a:gd name="connsiteX532" fmla="*/ 2495787 w 4080050"/>
              <a:gd name="connsiteY532" fmla="*/ 411085 h 6356623"/>
              <a:gd name="connsiteX533" fmla="*/ 2513376 w 4080050"/>
              <a:gd name="connsiteY533" fmla="*/ 404204 h 6356623"/>
              <a:gd name="connsiteX534" fmla="*/ 2510827 w 4080050"/>
              <a:gd name="connsiteY534" fmla="*/ 394083 h 6356623"/>
              <a:gd name="connsiteX535" fmla="*/ 2513938 w 4080050"/>
              <a:gd name="connsiteY535" fmla="*/ 386194 h 6356623"/>
              <a:gd name="connsiteX536" fmla="*/ 2564891 w 4080050"/>
              <a:gd name="connsiteY536" fmla="*/ 406288 h 6356623"/>
              <a:gd name="connsiteX537" fmla="*/ 2566006 w 4080050"/>
              <a:gd name="connsiteY537" fmla="*/ 422068 h 6356623"/>
              <a:gd name="connsiteX538" fmla="*/ 2580343 w 4080050"/>
              <a:gd name="connsiteY538" fmla="*/ 421218 h 6356623"/>
              <a:gd name="connsiteX539" fmla="*/ 2608652 w 4080050"/>
              <a:gd name="connsiteY539" fmla="*/ 432383 h 6356623"/>
              <a:gd name="connsiteX540" fmla="*/ 2610207 w 4080050"/>
              <a:gd name="connsiteY540" fmla="*/ 428440 h 6356623"/>
              <a:gd name="connsiteX541" fmla="*/ 2576363 w 4080050"/>
              <a:gd name="connsiteY541" fmla="*/ 364956 h 6356623"/>
              <a:gd name="connsiteX542" fmla="*/ 2581029 w 4080050"/>
              <a:gd name="connsiteY542" fmla="*/ 353124 h 6356623"/>
              <a:gd name="connsiteX543" fmla="*/ 2595464 w 4080050"/>
              <a:gd name="connsiteY543" fmla="*/ 349701 h 6356623"/>
              <a:gd name="connsiteX544" fmla="*/ 2612449 w 4080050"/>
              <a:gd name="connsiteY544" fmla="*/ 356400 h 6356623"/>
              <a:gd name="connsiteX545" fmla="*/ 2648842 w 4080050"/>
              <a:gd name="connsiteY545" fmla="*/ 430002 h 6356623"/>
              <a:gd name="connsiteX546" fmla="*/ 2739301 w 4080050"/>
              <a:gd name="connsiteY546" fmla="*/ 515812 h 6356623"/>
              <a:gd name="connsiteX547" fmla="*/ 2745337 w 4080050"/>
              <a:gd name="connsiteY547" fmla="*/ 549785 h 6356623"/>
              <a:gd name="connsiteX548" fmla="*/ 2760286 w 4080050"/>
              <a:gd name="connsiteY548" fmla="*/ 553762 h 6356623"/>
              <a:gd name="connsiteX549" fmla="*/ 2776276 w 4080050"/>
              <a:gd name="connsiteY549" fmla="*/ 546395 h 6356623"/>
              <a:gd name="connsiteX550" fmla="*/ 2803028 w 4080050"/>
              <a:gd name="connsiteY550" fmla="*/ 561503 h 6356623"/>
              <a:gd name="connsiteX551" fmla="*/ 2863314 w 4080050"/>
              <a:gd name="connsiteY551" fmla="*/ 557930 h 6356623"/>
              <a:gd name="connsiteX552" fmla="*/ 2891624 w 4080050"/>
              <a:gd name="connsiteY552" fmla="*/ 569094 h 6356623"/>
              <a:gd name="connsiteX553" fmla="*/ 2893178 w 4080050"/>
              <a:gd name="connsiteY553" fmla="*/ 565151 h 6356623"/>
              <a:gd name="connsiteX554" fmla="*/ 2859334 w 4080050"/>
              <a:gd name="connsiteY554" fmla="*/ 501669 h 6356623"/>
              <a:gd name="connsiteX555" fmla="*/ 2864001 w 4080050"/>
              <a:gd name="connsiteY555" fmla="*/ 489836 h 6356623"/>
              <a:gd name="connsiteX556" fmla="*/ 2878434 w 4080050"/>
              <a:gd name="connsiteY556" fmla="*/ 486412 h 6356623"/>
              <a:gd name="connsiteX557" fmla="*/ 2895420 w 4080050"/>
              <a:gd name="connsiteY557" fmla="*/ 493111 h 6356623"/>
              <a:gd name="connsiteX558" fmla="*/ 2931813 w 4080050"/>
              <a:gd name="connsiteY558" fmla="*/ 566713 h 6356623"/>
              <a:gd name="connsiteX559" fmla="*/ 3022272 w 4080050"/>
              <a:gd name="connsiteY559" fmla="*/ 652523 h 6356623"/>
              <a:gd name="connsiteX560" fmla="*/ 3043236 w 4080050"/>
              <a:gd name="connsiteY560" fmla="*/ 715483 h 6356623"/>
              <a:gd name="connsiteX561" fmla="*/ 3038569 w 4080050"/>
              <a:gd name="connsiteY561" fmla="*/ 727317 h 6356623"/>
              <a:gd name="connsiteX562" fmla="*/ 3027246 w 4080050"/>
              <a:gd name="connsiteY562" fmla="*/ 722852 h 6356623"/>
              <a:gd name="connsiteX563" fmla="*/ 3010823 w 4080050"/>
              <a:gd name="connsiteY563" fmla="*/ 698143 h 6356623"/>
              <a:gd name="connsiteX564" fmla="*/ 2966526 w 4080050"/>
              <a:gd name="connsiteY564" fmla="*/ 694348 h 6356623"/>
              <a:gd name="connsiteX565" fmla="*/ 2966834 w 4080050"/>
              <a:gd name="connsiteY565" fmla="*/ 776508 h 6356623"/>
              <a:gd name="connsiteX566" fmla="*/ 2977036 w 4080050"/>
              <a:gd name="connsiteY566" fmla="*/ 816995 h 6356623"/>
              <a:gd name="connsiteX567" fmla="*/ 2973925 w 4080050"/>
              <a:gd name="connsiteY567" fmla="*/ 824882 h 6356623"/>
              <a:gd name="connsiteX568" fmla="*/ 2968264 w 4080050"/>
              <a:gd name="connsiteY568" fmla="*/ 822650 h 6356623"/>
              <a:gd name="connsiteX569" fmla="*/ 2950284 w 4080050"/>
              <a:gd name="connsiteY569" fmla="*/ 801887 h 6356623"/>
              <a:gd name="connsiteX570" fmla="*/ 2923966 w 4080050"/>
              <a:gd name="connsiteY570" fmla="*/ 818854 h 6356623"/>
              <a:gd name="connsiteX571" fmla="*/ 2948042 w 4080050"/>
              <a:gd name="connsiteY571" fmla="*/ 873925 h 6356623"/>
              <a:gd name="connsiteX572" fmla="*/ 2954698 w 4080050"/>
              <a:gd name="connsiteY572" fmla="*/ 890225 h 6356623"/>
              <a:gd name="connsiteX573" fmla="*/ 2971682 w 4080050"/>
              <a:gd name="connsiteY573" fmla="*/ 896923 h 6356623"/>
              <a:gd name="connsiteX574" fmla="*/ 2979460 w 4080050"/>
              <a:gd name="connsiteY574" fmla="*/ 877200 h 6356623"/>
              <a:gd name="connsiteX575" fmla="*/ 3038192 w 4080050"/>
              <a:gd name="connsiteY575" fmla="*/ 877574 h 6356623"/>
              <a:gd name="connsiteX576" fmla="*/ 3050510 w 4080050"/>
              <a:gd name="connsiteY576" fmla="*/ 896105 h 6356623"/>
              <a:gd name="connsiteX577" fmla="*/ 3056172 w 4080050"/>
              <a:gd name="connsiteY577" fmla="*/ 898337 h 6356623"/>
              <a:gd name="connsiteX578" fmla="*/ 3079378 w 4080050"/>
              <a:gd name="connsiteY578" fmla="*/ 889258 h 6356623"/>
              <a:gd name="connsiteX579" fmla="*/ 3076827 w 4080050"/>
              <a:gd name="connsiteY579" fmla="*/ 879137 h 6356623"/>
              <a:gd name="connsiteX580" fmla="*/ 3079938 w 4080050"/>
              <a:gd name="connsiteY580" fmla="*/ 871248 h 6356623"/>
              <a:gd name="connsiteX581" fmla="*/ 3130891 w 4080050"/>
              <a:gd name="connsiteY581" fmla="*/ 891342 h 6356623"/>
              <a:gd name="connsiteX582" fmla="*/ 3127654 w 4080050"/>
              <a:gd name="connsiteY582" fmla="*/ 949317 h 6356623"/>
              <a:gd name="connsiteX583" fmla="*/ 3084912 w 4080050"/>
              <a:gd name="connsiteY583" fmla="*/ 941577 h 6356623"/>
              <a:gd name="connsiteX584" fmla="*/ 3080246 w 4080050"/>
              <a:gd name="connsiteY584" fmla="*/ 953410 h 6356623"/>
              <a:gd name="connsiteX585" fmla="*/ 3103887 w 4080050"/>
              <a:gd name="connsiteY585" fmla="*/ 976406 h 6356623"/>
              <a:gd name="connsiteX586" fmla="*/ 3089887 w 4080050"/>
              <a:gd name="connsiteY586" fmla="*/ 1011904 h 6356623"/>
              <a:gd name="connsiteX587" fmla="*/ 3152599 w 4080050"/>
              <a:gd name="connsiteY587" fmla="*/ 1068541 h 6356623"/>
              <a:gd name="connsiteX588" fmla="*/ 3148043 w 4080050"/>
              <a:gd name="connsiteY588" fmla="*/ 1073974 h 6356623"/>
              <a:gd name="connsiteX589" fmla="*/ 3162347 w 4080050"/>
              <a:gd name="connsiteY589" fmla="*/ 1078134 h 6356623"/>
              <a:gd name="connsiteX590" fmla="*/ 3179332 w 4080050"/>
              <a:gd name="connsiteY590" fmla="*/ 1084833 h 6356623"/>
              <a:gd name="connsiteX591" fmla="*/ 3183998 w 4080050"/>
              <a:gd name="connsiteY591" fmla="*/ 1073000 h 6356623"/>
              <a:gd name="connsiteX592" fmla="*/ 3177902 w 4080050"/>
              <a:gd name="connsiteY592" fmla="*/ 1038692 h 6356623"/>
              <a:gd name="connsiteX593" fmla="*/ 3179459 w 4080050"/>
              <a:gd name="connsiteY593" fmla="*/ 1034747 h 6356623"/>
              <a:gd name="connsiteX594" fmla="*/ 3279935 w 4080050"/>
              <a:gd name="connsiteY594" fmla="*/ 1028794 h 6356623"/>
              <a:gd name="connsiteX595" fmla="*/ 3331450 w 4080050"/>
              <a:gd name="connsiteY595" fmla="*/ 1030880 h 6356623"/>
              <a:gd name="connsiteX596" fmla="*/ 3358201 w 4080050"/>
              <a:gd name="connsiteY596" fmla="*/ 1045987 h 6356623"/>
              <a:gd name="connsiteX597" fmla="*/ 3418487 w 4080050"/>
              <a:gd name="connsiteY597" fmla="*/ 1042415 h 6356623"/>
              <a:gd name="connsiteX598" fmla="*/ 3446797 w 4080050"/>
              <a:gd name="connsiteY598" fmla="*/ 1053579 h 6356623"/>
              <a:gd name="connsiteX599" fmla="*/ 3448352 w 4080050"/>
              <a:gd name="connsiteY599" fmla="*/ 1049635 h 6356623"/>
              <a:gd name="connsiteX600" fmla="*/ 3414508 w 4080050"/>
              <a:gd name="connsiteY600" fmla="*/ 986153 h 6356623"/>
              <a:gd name="connsiteX601" fmla="*/ 3419175 w 4080050"/>
              <a:gd name="connsiteY601" fmla="*/ 974320 h 6356623"/>
              <a:gd name="connsiteX602" fmla="*/ 3433609 w 4080050"/>
              <a:gd name="connsiteY602" fmla="*/ 970896 h 6356623"/>
              <a:gd name="connsiteX603" fmla="*/ 3450595 w 4080050"/>
              <a:gd name="connsiteY603" fmla="*/ 977595 h 6356623"/>
              <a:gd name="connsiteX604" fmla="*/ 3486988 w 4080050"/>
              <a:gd name="connsiteY604" fmla="*/ 1051198 h 6356623"/>
              <a:gd name="connsiteX605" fmla="*/ 3577446 w 4080050"/>
              <a:gd name="connsiteY605" fmla="*/ 1137008 h 6356623"/>
              <a:gd name="connsiteX606" fmla="*/ 3598411 w 4080050"/>
              <a:gd name="connsiteY606" fmla="*/ 1199968 h 6356623"/>
              <a:gd name="connsiteX607" fmla="*/ 3593744 w 4080050"/>
              <a:gd name="connsiteY607" fmla="*/ 1211802 h 6356623"/>
              <a:gd name="connsiteX608" fmla="*/ 3582420 w 4080050"/>
              <a:gd name="connsiteY608" fmla="*/ 1207336 h 6356623"/>
              <a:gd name="connsiteX609" fmla="*/ 3565997 w 4080050"/>
              <a:gd name="connsiteY609" fmla="*/ 1182627 h 6356623"/>
              <a:gd name="connsiteX610" fmla="*/ 3521700 w 4080050"/>
              <a:gd name="connsiteY610" fmla="*/ 1178832 h 6356623"/>
              <a:gd name="connsiteX611" fmla="*/ 3522008 w 4080050"/>
              <a:gd name="connsiteY611" fmla="*/ 1260992 h 6356623"/>
              <a:gd name="connsiteX612" fmla="*/ 3532209 w 4080050"/>
              <a:gd name="connsiteY612" fmla="*/ 1301479 h 6356623"/>
              <a:gd name="connsiteX613" fmla="*/ 3529098 w 4080050"/>
              <a:gd name="connsiteY613" fmla="*/ 1309367 h 6356623"/>
              <a:gd name="connsiteX614" fmla="*/ 3523437 w 4080050"/>
              <a:gd name="connsiteY614" fmla="*/ 1307134 h 6356623"/>
              <a:gd name="connsiteX615" fmla="*/ 3505458 w 4080050"/>
              <a:gd name="connsiteY615" fmla="*/ 1286371 h 6356623"/>
              <a:gd name="connsiteX616" fmla="*/ 3479141 w 4080050"/>
              <a:gd name="connsiteY616" fmla="*/ 1303338 h 6356623"/>
              <a:gd name="connsiteX617" fmla="*/ 3503216 w 4080050"/>
              <a:gd name="connsiteY617" fmla="*/ 1358410 h 6356623"/>
              <a:gd name="connsiteX618" fmla="*/ 3509872 w 4080050"/>
              <a:gd name="connsiteY618" fmla="*/ 1374709 h 6356623"/>
              <a:gd name="connsiteX619" fmla="*/ 3526857 w 4080050"/>
              <a:gd name="connsiteY619" fmla="*/ 1381407 h 6356623"/>
              <a:gd name="connsiteX620" fmla="*/ 3534635 w 4080050"/>
              <a:gd name="connsiteY620" fmla="*/ 1361684 h 6356623"/>
              <a:gd name="connsiteX621" fmla="*/ 3593366 w 4080050"/>
              <a:gd name="connsiteY621" fmla="*/ 1362058 h 6356623"/>
              <a:gd name="connsiteX622" fmla="*/ 3605684 w 4080050"/>
              <a:gd name="connsiteY622" fmla="*/ 1380590 h 6356623"/>
              <a:gd name="connsiteX623" fmla="*/ 3611345 w 4080050"/>
              <a:gd name="connsiteY623" fmla="*/ 1382821 h 6356623"/>
              <a:gd name="connsiteX624" fmla="*/ 3634552 w 4080050"/>
              <a:gd name="connsiteY624" fmla="*/ 1373743 h 6356623"/>
              <a:gd name="connsiteX625" fmla="*/ 3632001 w 4080050"/>
              <a:gd name="connsiteY625" fmla="*/ 1363621 h 6356623"/>
              <a:gd name="connsiteX626" fmla="*/ 3635112 w 4080050"/>
              <a:gd name="connsiteY626" fmla="*/ 1355734 h 6356623"/>
              <a:gd name="connsiteX627" fmla="*/ 3686065 w 4080050"/>
              <a:gd name="connsiteY627" fmla="*/ 1375827 h 6356623"/>
              <a:gd name="connsiteX628" fmla="*/ 3682827 w 4080050"/>
              <a:gd name="connsiteY628" fmla="*/ 1433801 h 6356623"/>
              <a:gd name="connsiteX629" fmla="*/ 3640087 w 4080050"/>
              <a:gd name="connsiteY629" fmla="*/ 1426062 h 6356623"/>
              <a:gd name="connsiteX630" fmla="*/ 3635420 w 4080050"/>
              <a:gd name="connsiteY630" fmla="*/ 1437895 h 6356623"/>
              <a:gd name="connsiteX631" fmla="*/ 3659061 w 4080050"/>
              <a:gd name="connsiteY631" fmla="*/ 1460890 h 6356623"/>
              <a:gd name="connsiteX632" fmla="*/ 3645062 w 4080050"/>
              <a:gd name="connsiteY632" fmla="*/ 1496388 h 6356623"/>
              <a:gd name="connsiteX633" fmla="*/ 3707773 w 4080050"/>
              <a:gd name="connsiteY633" fmla="*/ 1553026 h 6356623"/>
              <a:gd name="connsiteX634" fmla="*/ 3662355 w 4080050"/>
              <a:gd name="connsiteY634" fmla="*/ 1585249 h 6356623"/>
              <a:gd name="connsiteX635" fmla="*/ 3674547 w 4080050"/>
              <a:gd name="connsiteY635" fmla="*/ 1653866 h 6356623"/>
              <a:gd name="connsiteX636" fmla="*/ 3698748 w 4080050"/>
              <a:gd name="connsiteY636" fmla="*/ 1658852 h 6356623"/>
              <a:gd name="connsiteX637" fmla="*/ 3679087 w 4080050"/>
              <a:gd name="connsiteY637" fmla="*/ 1692118 h 6356623"/>
              <a:gd name="connsiteX638" fmla="*/ 3676971 w 4080050"/>
              <a:gd name="connsiteY638" fmla="*/ 1714072 h 6356623"/>
              <a:gd name="connsiteX639" fmla="*/ 3651649 w 4080050"/>
              <a:gd name="connsiteY639" fmla="*/ 1745106 h 6356623"/>
              <a:gd name="connsiteX640" fmla="*/ 3643745 w 4080050"/>
              <a:gd name="connsiteY640" fmla="*/ 1814913 h 6356623"/>
              <a:gd name="connsiteX641" fmla="*/ 3599322 w 4080050"/>
              <a:gd name="connsiteY641" fmla="*/ 1861202 h 6356623"/>
              <a:gd name="connsiteX642" fmla="*/ 3598200 w 4080050"/>
              <a:gd name="connsiteY642" fmla="*/ 1897222 h 6356623"/>
              <a:gd name="connsiteX643" fmla="*/ 3579100 w 4080050"/>
              <a:gd name="connsiteY643" fmla="*/ 1912479 h 6356623"/>
              <a:gd name="connsiteX644" fmla="*/ 3574868 w 4080050"/>
              <a:gd name="connsiteY644" fmla="*/ 1956387 h 6356623"/>
              <a:gd name="connsiteX645" fmla="*/ 3565178 w 4080050"/>
              <a:gd name="connsiteY645" fmla="*/ 1968518 h 6356623"/>
              <a:gd name="connsiteX646" fmla="*/ 3543801 w 4080050"/>
              <a:gd name="connsiteY646" fmla="*/ 1990029 h 6356623"/>
              <a:gd name="connsiteX647" fmla="*/ 3559370 w 4080050"/>
              <a:gd name="connsiteY647" fmla="*/ 2002794 h 6356623"/>
              <a:gd name="connsiteX648" fmla="*/ 3575895 w 4080050"/>
              <a:gd name="connsiteY648" fmla="*/ 2012729 h 6356623"/>
              <a:gd name="connsiteX649" fmla="*/ 3571230 w 4080050"/>
              <a:gd name="connsiteY649" fmla="*/ 2024563 h 6356623"/>
              <a:gd name="connsiteX650" fmla="*/ 3554245 w 4080050"/>
              <a:gd name="connsiteY650" fmla="*/ 2017865 h 6356623"/>
              <a:gd name="connsiteX651" fmla="*/ 3539172 w 4080050"/>
              <a:gd name="connsiteY651" fmla="*/ 2008961 h 6356623"/>
              <a:gd name="connsiteX652" fmla="*/ 3537405 w 4080050"/>
              <a:gd name="connsiteY652" fmla="*/ 2026502 h 6356623"/>
              <a:gd name="connsiteX653" fmla="*/ 3534986 w 4080050"/>
              <a:gd name="connsiteY653" fmla="*/ 2040929 h 6356623"/>
              <a:gd name="connsiteX654" fmla="*/ 3511187 w 4080050"/>
              <a:gd name="connsiteY654" fmla="*/ 2080540 h 6356623"/>
              <a:gd name="connsiteX655" fmla="*/ 3497341 w 4080050"/>
              <a:gd name="connsiteY655" fmla="*/ 2092479 h 6356623"/>
              <a:gd name="connsiteX656" fmla="*/ 3499699 w 4080050"/>
              <a:gd name="connsiteY656" fmla="*/ 2094487 h 6356623"/>
              <a:gd name="connsiteX657" fmla="*/ 3533897 w 4080050"/>
              <a:gd name="connsiteY657" fmla="*/ 2119226 h 6356623"/>
              <a:gd name="connsiteX658" fmla="*/ 3554861 w 4080050"/>
              <a:gd name="connsiteY658" fmla="*/ 2182186 h 6356623"/>
              <a:gd name="connsiteX659" fmla="*/ 3550194 w 4080050"/>
              <a:gd name="connsiteY659" fmla="*/ 2194020 h 6356623"/>
              <a:gd name="connsiteX660" fmla="*/ 3538871 w 4080050"/>
              <a:gd name="connsiteY660" fmla="*/ 2189555 h 6356623"/>
              <a:gd name="connsiteX661" fmla="*/ 3522448 w 4080050"/>
              <a:gd name="connsiteY661" fmla="*/ 2164846 h 6356623"/>
              <a:gd name="connsiteX662" fmla="*/ 3478151 w 4080050"/>
              <a:gd name="connsiteY662" fmla="*/ 2161051 h 6356623"/>
              <a:gd name="connsiteX663" fmla="*/ 3478460 w 4080050"/>
              <a:gd name="connsiteY663" fmla="*/ 2243211 h 6356623"/>
              <a:gd name="connsiteX664" fmla="*/ 3488661 w 4080050"/>
              <a:gd name="connsiteY664" fmla="*/ 2283697 h 6356623"/>
              <a:gd name="connsiteX665" fmla="*/ 3485550 w 4080050"/>
              <a:gd name="connsiteY665" fmla="*/ 2291585 h 6356623"/>
              <a:gd name="connsiteX666" fmla="*/ 3479888 w 4080050"/>
              <a:gd name="connsiteY666" fmla="*/ 2289353 h 6356623"/>
              <a:gd name="connsiteX667" fmla="*/ 3461909 w 4080050"/>
              <a:gd name="connsiteY667" fmla="*/ 2268589 h 6356623"/>
              <a:gd name="connsiteX668" fmla="*/ 3435592 w 4080050"/>
              <a:gd name="connsiteY668" fmla="*/ 2285557 h 6356623"/>
              <a:gd name="connsiteX669" fmla="*/ 3459667 w 4080050"/>
              <a:gd name="connsiteY669" fmla="*/ 2340629 h 6356623"/>
              <a:gd name="connsiteX670" fmla="*/ 3466323 w 4080050"/>
              <a:gd name="connsiteY670" fmla="*/ 2356928 h 6356623"/>
              <a:gd name="connsiteX671" fmla="*/ 3483307 w 4080050"/>
              <a:gd name="connsiteY671" fmla="*/ 2363626 h 6356623"/>
              <a:gd name="connsiteX672" fmla="*/ 3491085 w 4080050"/>
              <a:gd name="connsiteY672" fmla="*/ 2343903 h 6356623"/>
              <a:gd name="connsiteX673" fmla="*/ 3549817 w 4080050"/>
              <a:gd name="connsiteY673" fmla="*/ 2344277 h 6356623"/>
              <a:gd name="connsiteX674" fmla="*/ 3562135 w 4080050"/>
              <a:gd name="connsiteY674" fmla="*/ 2362807 h 6356623"/>
              <a:gd name="connsiteX675" fmla="*/ 3567796 w 4080050"/>
              <a:gd name="connsiteY675" fmla="*/ 2365040 h 6356623"/>
              <a:gd name="connsiteX676" fmla="*/ 3591003 w 4080050"/>
              <a:gd name="connsiteY676" fmla="*/ 2355962 h 6356623"/>
              <a:gd name="connsiteX677" fmla="*/ 3588453 w 4080050"/>
              <a:gd name="connsiteY677" fmla="*/ 2345840 h 6356623"/>
              <a:gd name="connsiteX678" fmla="*/ 3591564 w 4080050"/>
              <a:gd name="connsiteY678" fmla="*/ 2337952 h 6356623"/>
              <a:gd name="connsiteX679" fmla="*/ 3642516 w 4080050"/>
              <a:gd name="connsiteY679" fmla="*/ 2358046 h 6356623"/>
              <a:gd name="connsiteX680" fmla="*/ 3639279 w 4080050"/>
              <a:gd name="connsiteY680" fmla="*/ 2416021 h 6356623"/>
              <a:gd name="connsiteX681" fmla="*/ 3596538 w 4080050"/>
              <a:gd name="connsiteY681" fmla="*/ 2408280 h 6356623"/>
              <a:gd name="connsiteX682" fmla="*/ 3591872 w 4080050"/>
              <a:gd name="connsiteY682" fmla="*/ 2420114 h 6356623"/>
              <a:gd name="connsiteX683" fmla="*/ 3615512 w 4080050"/>
              <a:gd name="connsiteY683" fmla="*/ 2443109 h 6356623"/>
              <a:gd name="connsiteX684" fmla="*/ 3601513 w 4080050"/>
              <a:gd name="connsiteY684" fmla="*/ 2478607 h 6356623"/>
              <a:gd name="connsiteX685" fmla="*/ 3664224 w 4080050"/>
              <a:gd name="connsiteY685" fmla="*/ 2535245 h 6356623"/>
              <a:gd name="connsiteX686" fmla="*/ 3618807 w 4080050"/>
              <a:gd name="connsiteY686" fmla="*/ 2567468 h 6356623"/>
              <a:gd name="connsiteX687" fmla="*/ 3630998 w 4080050"/>
              <a:gd name="connsiteY687" fmla="*/ 2636085 h 6356623"/>
              <a:gd name="connsiteX688" fmla="*/ 3655199 w 4080050"/>
              <a:gd name="connsiteY688" fmla="*/ 2641071 h 6356623"/>
              <a:gd name="connsiteX689" fmla="*/ 3635538 w 4080050"/>
              <a:gd name="connsiteY689" fmla="*/ 2674337 h 6356623"/>
              <a:gd name="connsiteX690" fmla="*/ 3633423 w 4080050"/>
              <a:gd name="connsiteY690" fmla="*/ 2696291 h 6356623"/>
              <a:gd name="connsiteX691" fmla="*/ 3608099 w 4080050"/>
              <a:gd name="connsiteY691" fmla="*/ 2727325 h 6356623"/>
              <a:gd name="connsiteX692" fmla="*/ 3600197 w 4080050"/>
              <a:gd name="connsiteY692" fmla="*/ 2797132 h 6356623"/>
              <a:gd name="connsiteX693" fmla="*/ 3555773 w 4080050"/>
              <a:gd name="connsiteY693" fmla="*/ 2843421 h 6356623"/>
              <a:gd name="connsiteX694" fmla="*/ 3554651 w 4080050"/>
              <a:gd name="connsiteY694" fmla="*/ 2879443 h 6356623"/>
              <a:gd name="connsiteX695" fmla="*/ 3535551 w 4080050"/>
              <a:gd name="connsiteY695" fmla="*/ 2894698 h 6356623"/>
              <a:gd name="connsiteX696" fmla="*/ 3533154 w 4080050"/>
              <a:gd name="connsiteY696" fmla="*/ 2925658 h 6356623"/>
              <a:gd name="connsiteX697" fmla="*/ 3532932 w 4080050"/>
              <a:gd name="connsiteY697" fmla="*/ 2927230 h 6356623"/>
              <a:gd name="connsiteX698" fmla="*/ 3537692 w 4080050"/>
              <a:gd name="connsiteY698" fmla="*/ 2929107 h 6356623"/>
              <a:gd name="connsiteX699" fmla="*/ 3574085 w 4080050"/>
              <a:gd name="connsiteY699" fmla="*/ 3002709 h 6356623"/>
              <a:gd name="connsiteX700" fmla="*/ 3664543 w 4080050"/>
              <a:gd name="connsiteY700" fmla="*/ 3088519 h 6356623"/>
              <a:gd name="connsiteX701" fmla="*/ 3685507 w 4080050"/>
              <a:gd name="connsiteY701" fmla="*/ 3151479 h 6356623"/>
              <a:gd name="connsiteX702" fmla="*/ 3680841 w 4080050"/>
              <a:gd name="connsiteY702" fmla="*/ 3163313 h 6356623"/>
              <a:gd name="connsiteX703" fmla="*/ 3669517 w 4080050"/>
              <a:gd name="connsiteY703" fmla="*/ 3158848 h 6356623"/>
              <a:gd name="connsiteX704" fmla="*/ 3653094 w 4080050"/>
              <a:gd name="connsiteY704" fmla="*/ 3134139 h 6356623"/>
              <a:gd name="connsiteX705" fmla="*/ 3608797 w 4080050"/>
              <a:gd name="connsiteY705" fmla="*/ 3130344 h 6356623"/>
              <a:gd name="connsiteX706" fmla="*/ 3609105 w 4080050"/>
              <a:gd name="connsiteY706" fmla="*/ 3212504 h 6356623"/>
              <a:gd name="connsiteX707" fmla="*/ 3619306 w 4080050"/>
              <a:gd name="connsiteY707" fmla="*/ 3252990 h 6356623"/>
              <a:gd name="connsiteX708" fmla="*/ 3616195 w 4080050"/>
              <a:gd name="connsiteY708" fmla="*/ 3260879 h 6356623"/>
              <a:gd name="connsiteX709" fmla="*/ 3610535 w 4080050"/>
              <a:gd name="connsiteY709" fmla="*/ 3258647 h 6356623"/>
              <a:gd name="connsiteX710" fmla="*/ 3592555 w 4080050"/>
              <a:gd name="connsiteY710" fmla="*/ 3237882 h 6356623"/>
              <a:gd name="connsiteX711" fmla="*/ 3566238 w 4080050"/>
              <a:gd name="connsiteY711" fmla="*/ 3254850 h 6356623"/>
              <a:gd name="connsiteX712" fmla="*/ 3590313 w 4080050"/>
              <a:gd name="connsiteY712" fmla="*/ 3309921 h 6356623"/>
              <a:gd name="connsiteX713" fmla="*/ 3596969 w 4080050"/>
              <a:gd name="connsiteY713" fmla="*/ 3326220 h 6356623"/>
              <a:gd name="connsiteX714" fmla="*/ 3613954 w 4080050"/>
              <a:gd name="connsiteY714" fmla="*/ 3332919 h 6356623"/>
              <a:gd name="connsiteX715" fmla="*/ 3621731 w 4080050"/>
              <a:gd name="connsiteY715" fmla="*/ 3313197 h 6356623"/>
              <a:gd name="connsiteX716" fmla="*/ 3680464 w 4080050"/>
              <a:gd name="connsiteY716" fmla="*/ 3313570 h 6356623"/>
              <a:gd name="connsiteX717" fmla="*/ 3692781 w 4080050"/>
              <a:gd name="connsiteY717" fmla="*/ 3332101 h 6356623"/>
              <a:gd name="connsiteX718" fmla="*/ 3698443 w 4080050"/>
              <a:gd name="connsiteY718" fmla="*/ 3334333 h 6356623"/>
              <a:gd name="connsiteX719" fmla="*/ 3721649 w 4080050"/>
              <a:gd name="connsiteY719" fmla="*/ 3325253 h 6356623"/>
              <a:gd name="connsiteX720" fmla="*/ 3719098 w 4080050"/>
              <a:gd name="connsiteY720" fmla="*/ 3315133 h 6356623"/>
              <a:gd name="connsiteX721" fmla="*/ 3722209 w 4080050"/>
              <a:gd name="connsiteY721" fmla="*/ 3307244 h 6356623"/>
              <a:gd name="connsiteX722" fmla="*/ 3773163 w 4080050"/>
              <a:gd name="connsiteY722" fmla="*/ 3327339 h 6356623"/>
              <a:gd name="connsiteX723" fmla="*/ 3769925 w 4080050"/>
              <a:gd name="connsiteY723" fmla="*/ 3385314 h 6356623"/>
              <a:gd name="connsiteX724" fmla="*/ 3727184 w 4080050"/>
              <a:gd name="connsiteY724" fmla="*/ 3377573 h 6356623"/>
              <a:gd name="connsiteX725" fmla="*/ 3722517 w 4080050"/>
              <a:gd name="connsiteY725" fmla="*/ 3389406 h 6356623"/>
              <a:gd name="connsiteX726" fmla="*/ 3746158 w 4080050"/>
              <a:gd name="connsiteY726" fmla="*/ 3412402 h 6356623"/>
              <a:gd name="connsiteX727" fmla="*/ 3732159 w 4080050"/>
              <a:gd name="connsiteY727" fmla="*/ 3447901 h 6356623"/>
              <a:gd name="connsiteX728" fmla="*/ 3794870 w 4080050"/>
              <a:gd name="connsiteY728" fmla="*/ 3504537 h 6356623"/>
              <a:gd name="connsiteX729" fmla="*/ 3749453 w 4080050"/>
              <a:gd name="connsiteY729" fmla="*/ 3536761 h 6356623"/>
              <a:gd name="connsiteX730" fmla="*/ 3761644 w 4080050"/>
              <a:gd name="connsiteY730" fmla="*/ 3605378 h 6356623"/>
              <a:gd name="connsiteX731" fmla="*/ 3785845 w 4080050"/>
              <a:gd name="connsiteY731" fmla="*/ 3610364 h 6356623"/>
              <a:gd name="connsiteX732" fmla="*/ 3772254 w 4080050"/>
              <a:gd name="connsiteY732" fmla="*/ 3633361 h 6356623"/>
              <a:gd name="connsiteX733" fmla="*/ 3772569 w 4080050"/>
              <a:gd name="connsiteY733" fmla="*/ 3633776 h 6356623"/>
              <a:gd name="connsiteX734" fmla="*/ 3783674 w 4080050"/>
              <a:gd name="connsiteY734" fmla="*/ 3674047 h 6356623"/>
              <a:gd name="connsiteX735" fmla="*/ 3874132 w 4080050"/>
              <a:gd name="connsiteY735" fmla="*/ 3759857 h 6356623"/>
              <a:gd name="connsiteX736" fmla="*/ 3895096 w 4080050"/>
              <a:gd name="connsiteY736" fmla="*/ 3822817 h 6356623"/>
              <a:gd name="connsiteX737" fmla="*/ 3890430 w 4080050"/>
              <a:gd name="connsiteY737" fmla="*/ 3834651 h 6356623"/>
              <a:gd name="connsiteX738" fmla="*/ 3879106 w 4080050"/>
              <a:gd name="connsiteY738" fmla="*/ 3830185 h 6356623"/>
              <a:gd name="connsiteX739" fmla="*/ 3862683 w 4080050"/>
              <a:gd name="connsiteY739" fmla="*/ 3805476 h 6356623"/>
              <a:gd name="connsiteX740" fmla="*/ 3818386 w 4080050"/>
              <a:gd name="connsiteY740" fmla="*/ 3801681 h 6356623"/>
              <a:gd name="connsiteX741" fmla="*/ 3818694 w 4080050"/>
              <a:gd name="connsiteY741" fmla="*/ 3883841 h 6356623"/>
              <a:gd name="connsiteX742" fmla="*/ 3828895 w 4080050"/>
              <a:gd name="connsiteY742" fmla="*/ 3924328 h 6356623"/>
              <a:gd name="connsiteX743" fmla="*/ 3825784 w 4080050"/>
              <a:gd name="connsiteY743" fmla="*/ 3932217 h 6356623"/>
              <a:gd name="connsiteX744" fmla="*/ 3820123 w 4080050"/>
              <a:gd name="connsiteY744" fmla="*/ 3929984 h 6356623"/>
              <a:gd name="connsiteX745" fmla="*/ 3802144 w 4080050"/>
              <a:gd name="connsiteY745" fmla="*/ 3909220 h 6356623"/>
              <a:gd name="connsiteX746" fmla="*/ 3775827 w 4080050"/>
              <a:gd name="connsiteY746" fmla="*/ 3926187 h 6356623"/>
              <a:gd name="connsiteX747" fmla="*/ 3799902 w 4080050"/>
              <a:gd name="connsiteY747" fmla="*/ 3981259 h 6356623"/>
              <a:gd name="connsiteX748" fmla="*/ 3806558 w 4080050"/>
              <a:gd name="connsiteY748" fmla="*/ 3997558 h 6356623"/>
              <a:gd name="connsiteX749" fmla="*/ 3823542 w 4080050"/>
              <a:gd name="connsiteY749" fmla="*/ 4004256 h 6356623"/>
              <a:gd name="connsiteX750" fmla="*/ 3831320 w 4080050"/>
              <a:gd name="connsiteY750" fmla="*/ 3984533 h 6356623"/>
              <a:gd name="connsiteX751" fmla="*/ 3890052 w 4080050"/>
              <a:gd name="connsiteY751" fmla="*/ 3984907 h 6356623"/>
              <a:gd name="connsiteX752" fmla="*/ 3902370 w 4080050"/>
              <a:gd name="connsiteY752" fmla="*/ 4003439 h 6356623"/>
              <a:gd name="connsiteX753" fmla="*/ 3908032 w 4080050"/>
              <a:gd name="connsiteY753" fmla="*/ 4005672 h 6356623"/>
              <a:gd name="connsiteX754" fmla="*/ 3931238 w 4080050"/>
              <a:gd name="connsiteY754" fmla="*/ 3996592 h 6356623"/>
              <a:gd name="connsiteX755" fmla="*/ 3928687 w 4080050"/>
              <a:gd name="connsiteY755" fmla="*/ 3986471 h 6356623"/>
              <a:gd name="connsiteX756" fmla="*/ 3931798 w 4080050"/>
              <a:gd name="connsiteY756" fmla="*/ 3978582 h 6356623"/>
              <a:gd name="connsiteX757" fmla="*/ 3982752 w 4080050"/>
              <a:gd name="connsiteY757" fmla="*/ 3998677 h 6356623"/>
              <a:gd name="connsiteX758" fmla="*/ 3979514 w 4080050"/>
              <a:gd name="connsiteY758" fmla="*/ 4056652 h 6356623"/>
              <a:gd name="connsiteX759" fmla="*/ 3936773 w 4080050"/>
              <a:gd name="connsiteY759" fmla="*/ 4048911 h 6356623"/>
              <a:gd name="connsiteX760" fmla="*/ 3932106 w 4080050"/>
              <a:gd name="connsiteY760" fmla="*/ 4060744 h 6356623"/>
              <a:gd name="connsiteX761" fmla="*/ 3955747 w 4080050"/>
              <a:gd name="connsiteY761" fmla="*/ 4083740 h 6356623"/>
              <a:gd name="connsiteX762" fmla="*/ 3941747 w 4080050"/>
              <a:gd name="connsiteY762" fmla="*/ 4119239 h 6356623"/>
              <a:gd name="connsiteX763" fmla="*/ 4004459 w 4080050"/>
              <a:gd name="connsiteY763" fmla="*/ 4175875 h 6356623"/>
              <a:gd name="connsiteX764" fmla="*/ 3959041 w 4080050"/>
              <a:gd name="connsiteY764" fmla="*/ 4208098 h 6356623"/>
              <a:gd name="connsiteX765" fmla="*/ 3971233 w 4080050"/>
              <a:gd name="connsiteY765" fmla="*/ 4276715 h 6356623"/>
              <a:gd name="connsiteX766" fmla="*/ 3995434 w 4080050"/>
              <a:gd name="connsiteY766" fmla="*/ 4281702 h 6356623"/>
              <a:gd name="connsiteX767" fmla="*/ 3975774 w 4080050"/>
              <a:gd name="connsiteY767" fmla="*/ 4314969 h 6356623"/>
              <a:gd name="connsiteX768" fmla="*/ 3973657 w 4080050"/>
              <a:gd name="connsiteY768" fmla="*/ 4336922 h 6356623"/>
              <a:gd name="connsiteX769" fmla="*/ 3948335 w 4080050"/>
              <a:gd name="connsiteY769" fmla="*/ 4367956 h 6356623"/>
              <a:gd name="connsiteX770" fmla="*/ 3940430 w 4080050"/>
              <a:gd name="connsiteY770" fmla="*/ 4437763 h 6356623"/>
              <a:gd name="connsiteX771" fmla="*/ 3896008 w 4080050"/>
              <a:gd name="connsiteY771" fmla="*/ 4484053 h 6356623"/>
              <a:gd name="connsiteX772" fmla="*/ 3894887 w 4080050"/>
              <a:gd name="connsiteY772" fmla="*/ 4520073 h 6356623"/>
              <a:gd name="connsiteX773" fmla="*/ 3875786 w 4080050"/>
              <a:gd name="connsiteY773" fmla="*/ 4535329 h 6356623"/>
              <a:gd name="connsiteX774" fmla="*/ 3871553 w 4080050"/>
              <a:gd name="connsiteY774" fmla="*/ 4579237 h 6356623"/>
              <a:gd name="connsiteX775" fmla="*/ 3837459 w 4080050"/>
              <a:gd name="connsiteY775" fmla="*/ 4615927 h 6356623"/>
              <a:gd name="connsiteX776" fmla="*/ 3831672 w 4080050"/>
              <a:gd name="connsiteY776" fmla="*/ 4663779 h 6356623"/>
              <a:gd name="connsiteX777" fmla="*/ 3770699 w 4080050"/>
              <a:gd name="connsiteY777" fmla="*/ 4735447 h 6356623"/>
              <a:gd name="connsiteX778" fmla="*/ 3769577 w 4080050"/>
              <a:gd name="connsiteY778" fmla="*/ 4771467 h 6356623"/>
              <a:gd name="connsiteX779" fmla="*/ 3684963 w 4080050"/>
              <a:gd name="connsiteY779" fmla="*/ 4820138 h 6356623"/>
              <a:gd name="connsiteX780" fmla="*/ 3697715 w 4080050"/>
              <a:gd name="connsiteY780" fmla="*/ 4870744 h 6356623"/>
              <a:gd name="connsiteX781" fmla="*/ 3654847 w 4080050"/>
              <a:gd name="connsiteY781" fmla="*/ 4913090 h 6356623"/>
              <a:gd name="connsiteX782" fmla="*/ 3655843 w 4080050"/>
              <a:gd name="connsiteY782" fmla="*/ 4927155 h 6356623"/>
              <a:gd name="connsiteX783" fmla="*/ 3610423 w 4080050"/>
              <a:gd name="connsiteY783" fmla="*/ 4959379 h 6356623"/>
              <a:gd name="connsiteX784" fmla="*/ 3607872 w 4080050"/>
              <a:gd name="connsiteY784" fmla="*/ 4949257 h 6356623"/>
              <a:gd name="connsiteX785" fmla="*/ 3609428 w 4080050"/>
              <a:gd name="connsiteY785" fmla="*/ 4945312 h 6356623"/>
              <a:gd name="connsiteX786" fmla="*/ 3625418 w 4080050"/>
              <a:gd name="connsiteY786" fmla="*/ 4937945 h 6356623"/>
              <a:gd name="connsiteX787" fmla="*/ 3626973 w 4080050"/>
              <a:gd name="connsiteY787" fmla="*/ 4934001 h 6356623"/>
              <a:gd name="connsiteX788" fmla="*/ 3623989 w 4080050"/>
              <a:gd name="connsiteY788" fmla="*/ 4891805 h 6356623"/>
              <a:gd name="connsiteX789" fmla="*/ 3640538 w 4080050"/>
              <a:gd name="connsiteY789" fmla="*/ 4866427 h 6356623"/>
              <a:gd name="connsiteX790" fmla="*/ 3646760 w 4080050"/>
              <a:gd name="connsiteY790" fmla="*/ 4850649 h 6356623"/>
              <a:gd name="connsiteX791" fmla="*/ 3651988 w 4080050"/>
              <a:gd name="connsiteY791" fmla="*/ 4820807 h 6356623"/>
              <a:gd name="connsiteX792" fmla="*/ 3605015 w 4080050"/>
              <a:gd name="connsiteY792" fmla="*/ 4856974 h 6356623"/>
              <a:gd name="connsiteX793" fmla="*/ 3587904 w 4080050"/>
              <a:gd name="connsiteY793" fmla="*/ 4900362 h 6356623"/>
              <a:gd name="connsiteX794" fmla="*/ 3527491 w 4080050"/>
              <a:gd name="connsiteY794" fmla="*/ 4954020 h 6356623"/>
              <a:gd name="connsiteX795" fmla="*/ 3513057 w 4080050"/>
              <a:gd name="connsiteY795" fmla="*/ 4957443 h 6356623"/>
              <a:gd name="connsiteX796" fmla="*/ 3523820 w 4080050"/>
              <a:gd name="connsiteY796" fmla="*/ 4979918 h 6356623"/>
              <a:gd name="connsiteX797" fmla="*/ 3501048 w 4080050"/>
              <a:gd name="connsiteY797" fmla="*/ 5021072 h 6356623"/>
              <a:gd name="connsiteX798" fmla="*/ 3502043 w 4080050"/>
              <a:gd name="connsiteY798" fmla="*/ 5035138 h 6356623"/>
              <a:gd name="connsiteX799" fmla="*/ 3434973 w 4080050"/>
              <a:gd name="connsiteY799" fmla="*/ 5072497 h 6356623"/>
              <a:gd name="connsiteX800" fmla="*/ 3433417 w 4080050"/>
              <a:gd name="connsiteY800" fmla="*/ 5076441 h 6356623"/>
              <a:gd name="connsiteX801" fmla="*/ 3458614 w 4080050"/>
              <a:gd name="connsiteY801" fmla="*/ 5095494 h 6356623"/>
              <a:gd name="connsiteX802" fmla="*/ 3453948 w 4080050"/>
              <a:gd name="connsiteY802" fmla="*/ 5107326 h 6356623"/>
              <a:gd name="connsiteX803" fmla="*/ 3442626 w 4080050"/>
              <a:gd name="connsiteY803" fmla="*/ 5102861 h 6356623"/>
              <a:gd name="connsiteX804" fmla="*/ 3428751 w 4080050"/>
              <a:gd name="connsiteY804" fmla="*/ 5088273 h 6356623"/>
              <a:gd name="connsiteX805" fmla="*/ 3409650 w 4080050"/>
              <a:gd name="connsiteY805" fmla="*/ 5103530 h 6356623"/>
              <a:gd name="connsiteX806" fmla="*/ 3421969 w 4080050"/>
              <a:gd name="connsiteY806" fmla="*/ 5122062 h 6356623"/>
              <a:gd name="connsiteX807" fmla="*/ 3415747 w 4080050"/>
              <a:gd name="connsiteY807" fmla="*/ 5137840 h 6356623"/>
              <a:gd name="connsiteX808" fmla="*/ 3379100 w 4080050"/>
              <a:gd name="connsiteY808" fmla="*/ 5164406 h 6356623"/>
              <a:gd name="connsiteX809" fmla="*/ 3374434 w 4080050"/>
              <a:gd name="connsiteY809" fmla="*/ 5176239 h 6356623"/>
              <a:gd name="connsiteX810" fmla="*/ 3341460 w 4080050"/>
              <a:gd name="connsiteY810" fmla="*/ 5176908 h 6356623"/>
              <a:gd name="connsiteX811" fmla="*/ 3343450 w 4080050"/>
              <a:gd name="connsiteY811" fmla="*/ 5205041 h 6356623"/>
              <a:gd name="connsiteX812" fmla="*/ 3336232 w 4080050"/>
              <a:gd name="connsiteY812" fmla="*/ 5206752 h 6356623"/>
              <a:gd name="connsiteX813" fmla="*/ 3338783 w 4080050"/>
              <a:gd name="connsiteY813" fmla="*/ 5216874 h 6356623"/>
              <a:gd name="connsiteX814" fmla="*/ 3337228 w 4080050"/>
              <a:gd name="connsiteY814" fmla="*/ 5220817 h 6356623"/>
              <a:gd name="connsiteX815" fmla="*/ 3322794 w 4080050"/>
              <a:gd name="connsiteY815" fmla="*/ 5224240 h 6356623"/>
              <a:gd name="connsiteX816" fmla="*/ 3335546 w 4080050"/>
              <a:gd name="connsiteY816" fmla="*/ 5274847 h 6356623"/>
              <a:gd name="connsiteX817" fmla="*/ 3292678 w 4080050"/>
              <a:gd name="connsiteY817" fmla="*/ 5317192 h 6356623"/>
              <a:gd name="connsiteX818" fmla="*/ 3267355 w 4080050"/>
              <a:gd name="connsiteY818" fmla="*/ 5348226 h 6356623"/>
              <a:gd name="connsiteX819" fmla="*/ 3271462 w 4080050"/>
              <a:gd name="connsiteY819" fmla="*/ 5354403 h 6356623"/>
              <a:gd name="connsiteX820" fmla="*/ 3218827 w 4080050"/>
              <a:gd name="connsiteY820" fmla="*/ 5388338 h 6356623"/>
              <a:gd name="connsiteX821" fmla="*/ 3211049 w 4080050"/>
              <a:gd name="connsiteY821" fmla="*/ 5408060 h 6356623"/>
              <a:gd name="connsiteX822" fmla="*/ 3210488 w 4080050"/>
              <a:gd name="connsiteY822" fmla="*/ 5426071 h 6356623"/>
              <a:gd name="connsiteX823" fmla="*/ 3189832 w 4080050"/>
              <a:gd name="connsiteY823" fmla="*/ 5445271 h 6356623"/>
              <a:gd name="connsiteX824" fmla="*/ 3196489 w 4080050"/>
              <a:gd name="connsiteY824" fmla="*/ 5461569 h 6356623"/>
              <a:gd name="connsiteX825" fmla="*/ 3193378 w 4080050"/>
              <a:gd name="connsiteY825" fmla="*/ 5469458 h 6356623"/>
              <a:gd name="connsiteX826" fmla="*/ 3153188 w 4080050"/>
              <a:gd name="connsiteY826" fmla="*/ 5471839 h 6356623"/>
              <a:gd name="connsiteX827" fmla="*/ 3133527 w 4080050"/>
              <a:gd name="connsiteY827" fmla="*/ 5505105 h 6356623"/>
              <a:gd name="connsiteX828" fmla="*/ 3124194 w 4080050"/>
              <a:gd name="connsiteY828" fmla="*/ 5528771 h 6356623"/>
              <a:gd name="connsiteX829" fmla="*/ 3078774 w 4080050"/>
              <a:gd name="connsiteY829" fmla="*/ 5560994 h 6356623"/>
              <a:gd name="connsiteX830" fmla="*/ 2986257 w 4080050"/>
              <a:gd name="connsiteY830" fmla="*/ 5679473 h 6356623"/>
              <a:gd name="connsiteX831" fmla="*/ 2985696 w 4080050"/>
              <a:gd name="connsiteY831" fmla="*/ 5697481 h 6356623"/>
              <a:gd name="connsiteX832" fmla="*/ 2991357 w 4080050"/>
              <a:gd name="connsiteY832" fmla="*/ 5699715 h 6356623"/>
              <a:gd name="connsiteX833" fmla="*/ 3043992 w 4080050"/>
              <a:gd name="connsiteY833" fmla="*/ 5665780 h 6356623"/>
              <a:gd name="connsiteX834" fmla="*/ 3056870 w 4080050"/>
              <a:gd name="connsiteY834" fmla="*/ 5666301 h 6356623"/>
              <a:gd name="connsiteX835" fmla="*/ 3062531 w 4080050"/>
              <a:gd name="connsiteY835" fmla="*/ 5668534 h 6356623"/>
              <a:gd name="connsiteX836" fmla="*/ 3057307 w 4080050"/>
              <a:gd name="connsiteY836" fmla="*/ 5698377 h 6356623"/>
              <a:gd name="connsiteX837" fmla="*/ 3039759 w 4080050"/>
              <a:gd name="connsiteY837" fmla="*/ 5709688 h 6356623"/>
              <a:gd name="connsiteX838" fmla="*/ 3040754 w 4080050"/>
              <a:gd name="connsiteY838" fmla="*/ 5723754 h 6356623"/>
              <a:gd name="connsiteX839" fmla="*/ 2986564 w 4080050"/>
              <a:gd name="connsiteY839" fmla="*/ 5761634 h 6356623"/>
              <a:gd name="connsiteX840" fmla="*/ 2982893 w 4080050"/>
              <a:gd name="connsiteY840" fmla="*/ 5787532 h 6356623"/>
              <a:gd name="connsiteX841" fmla="*/ 2926152 w 4080050"/>
              <a:gd name="connsiteY841" fmla="*/ 5815291 h 6356623"/>
              <a:gd name="connsiteX842" fmla="*/ 2918375 w 4080050"/>
              <a:gd name="connsiteY842" fmla="*/ 5835012 h 6356623"/>
              <a:gd name="connsiteX843" fmla="*/ 2806320 w 4080050"/>
              <a:gd name="connsiteY843" fmla="*/ 5936670 h 6356623"/>
              <a:gd name="connsiteX844" fmla="*/ 2771231 w 4080050"/>
              <a:gd name="connsiteY844" fmla="*/ 5959294 h 6356623"/>
              <a:gd name="connsiteX845" fmla="*/ 2773781 w 4080050"/>
              <a:gd name="connsiteY845" fmla="*/ 5969416 h 6356623"/>
              <a:gd name="connsiteX846" fmla="*/ 2770670 w 4080050"/>
              <a:gd name="connsiteY846" fmla="*/ 5977304 h 6356623"/>
              <a:gd name="connsiteX847" fmla="*/ 2722702 w 4080050"/>
              <a:gd name="connsiteY847" fmla="*/ 5999406 h 6356623"/>
              <a:gd name="connsiteX848" fmla="*/ 2721146 w 4080050"/>
              <a:gd name="connsiteY848" fmla="*/ 6003351 h 6356623"/>
              <a:gd name="connsiteX849" fmla="*/ 2725252 w 4080050"/>
              <a:gd name="connsiteY849" fmla="*/ 6009529 h 6356623"/>
              <a:gd name="connsiteX850" fmla="*/ 2693274 w 4080050"/>
              <a:gd name="connsiteY850" fmla="*/ 6024263 h 6356623"/>
              <a:gd name="connsiteX851" fmla="*/ 2690163 w 4080050"/>
              <a:gd name="connsiteY851" fmla="*/ 6032152 h 6356623"/>
              <a:gd name="connsiteX852" fmla="*/ 2699369 w 4080050"/>
              <a:gd name="connsiteY852" fmla="*/ 6058572 h 6356623"/>
              <a:gd name="connsiteX853" fmla="*/ 2665273 w 4080050"/>
              <a:gd name="connsiteY853" fmla="*/ 6095261 h 6356623"/>
              <a:gd name="connsiteX854" fmla="*/ 2695444 w 4080050"/>
              <a:gd name="connsiteY854" fmla="*/ 6184641 h 6356623"/>
              <a:gd name="connsiteX855" fmla="*/ 2686111 w 4080050"/>
              <a:gd name="connsiteY855" fmla="*/ 6208308 h 6356623"/>
              <a:gd name="connsiteX856" fmla="*/ 2656249 w 4080050"/>
              <a:gd name="connsiteY856" fmla="*/ 6201088 h 6356623"/>
              <a:gd name="connsiteX857" fmla="*/ 2641507 w 4080050"/>
              <a:gd name="connsiteY857" fmla="*/ 6122350 h 6356623"/>
              <a:gd name="connsiteX858" fmla="*/ 2626079 w 4080050"/>
              <a:gd name="connsiteY858" fmla="*/ 6111708 h 6356623"/>
              <a:gd name="connsiteX859" fmla="*/ 2602870 w 4080050"/>
              <a:gd name="connsiteY859" fmla="*/ 6120786 h 6356623"/>
              <a:gd name="connsiteX860" fmla="*/ 2588870 w 4080050"/>
              <a:gd name="connsiteY860" fmla="*/ 6156285 h 6356623"/>
              <a:gd name="connsiteX861" fmla="*/ 2595528 w 4080050"/>
              <a:gd name="connsiteY861" fmla="*/ 6172585 h 6356623"/>
              <a:gd name="connsiteX862" fmla="*/ 2593973 w 4080050"/>
              <a:gd name="connsiteY862" fmla="*/ 6176528 h 6356623"/>
              <a:gd name="connsiteX863" fmla="*/ 2588311 w 4080050"/>
              <a:gd name="connsiteY863" fmla="*/ 6174296 h 6356623"/>
              <a:gd name="connsiteX864" fmla="*/ 2561124 w 4080050"/>
              <a:gd name="connsiteY864" fmla="*/ 6127111 h 6356623"/>
              <a:gd name="connsiteX865" fmla="*/ 2498287 w 4080050"/>
              <a:gd name="connsiteY865" fmla="*/ 6120563 h 6356623"/>
              <a:gd name="connsiteX866" fmla="*/ 2494055 w 4080050"/>
              <a:gd name="connsiteY866" fmla="*/ 6164470 h 6356623"/>
              <a:gd name="connsiteX867" fmla="*/ 2457970 w 4080050"/>
              <a:gd name="connsiteY867" fmla="*/ 6173029 h 6356623"/>
              <a:gd name="connsiteX868" fmla="*/ 2455854 w 4080050"/>
              <a:gd name="connsiteY868" fmla="*/ 6194983 h 6356623"/>
              <a:gd name="connsiteX869" fmla="*/ 2387228 w 4080050"/>
              <a:gd name="connsiteY869" fmla="*/ 6236285 h 6356623"/>
              <a:gd name="connsiteX870" fmla="*/ 2339821 w 4080050"/>
              <a:gd name="connsiteY870" fmla="*/ 6240378 h 6356623"/>
              <a:gd name="connsiteX871" fmla="*/ 2314498 w 4080050"/>
              <a:gd name="connsiteY871" fmla="*/ 6271412 h 6356623"/>
              <a:gd name="connsiteX872" fmla="*/ 2322709 w 4080050"/>
              <a:gd name="connsiteY872" fmla="*/ 6283766 h 6356623"/>
              <a:gd name="connsiteX873" fmla="*/ 2321154 w 4080050"/>
              <a:gd name="connsiteY873" fmla="*/ 6287710 h 6356623"/>
              <a:gd name="connsiteX874" fmla="*/ 2256200 w 4080050"/>
              <a:gd name="connsiteY874" fmla="*/ 6303113 h 6356623"/>
              <a:gd name="connsiteX875" fmla="*/ 2254645 w 4080050"/>
              <a:gd name="connsiteY875" fmla="*/ 6307058 h 6356623"/>
              <a:gd name="connsiteX876" fmla="*/ 2241642 w 4080050"/>
              <a:gd name="connsiteY876" fmla="*/ 6356623 h 6356623"/>
              <a:gd name="connsiteX877" fmla="*/ 2228762 w 4080050"/>
              <a:gd name="connsiteY877" fmla="*/ 6356102 h 6356623"/>
              <a:gd name="connsiteX878" fmla="*/ 2206116 w 4080050"/>
              <a:gd name="connsiteY878" fmla="*/ 6347171 h 6356623"/>
              <a:gd name="connsiteX879" fmla="*/ 2192242 w 4080050"/>
              <a:gd name="connsiteY879" fmla="*/ 6332585 h 6356623"/>
              <a:gd name="connsiteX880" fmla="*/ 2136623 w 4080050"/>
              <a:gd name="connsiteY880" fmla="*/ 6324323 h 6356623"/>
              <a:gd name="connsiteX881" fmla="*/ 2098547 w 4080050"/>
              <a:gd name="connsiteY881" fmla="*/ 6304749 h 6356623"/>
              <a:gd name="connsiteX882" fmla="*/ 2072229 w 4080050"/>
              <a:gd name="connsiteY882" fmla="*/ 6321717 h 6356623"/>
              <a:gd name="connsiteX883" fmla="*/ 2066567 w 4080050"/>
              <a:gd name="connsiteY883" fmla="*/ 6319484 h 6356623"/>
              <a:gd name="connsiteX884" fmla="*/ 2023392 w 4080050"/>
              <a:gd name="connsiteY884" fmla="*/ 6279668 h 6356623"/>
              <a:gd name="connsiteX885" fmla="*/ 2012070 w 4080050"/>
              <a:gd name="connsiteY885" fmla="*/ 6275203 h 6356623"/>
              <a:gd name="connsiteX886" fmla="*/ 1967211 w 4080050"/>
              <a:gd name="connsiteY886" fmla="*/ 6289415 h 6356623"/>
              <a:gd name="connsiteX887" fmla="*/ 1934798 w 4080050"/>
              <a:gd name="connsiteY887" fmla="*/ 6272076 h 6356623"/>
              <a:gd name="connsiteX888" fmla="*/ 1891495 w 4080050"/>
              <a:gd name="connsiteY888" fmla="*/ 6282346 h 6356623"/>
              <a:gd name="connsiteX889" fmla="*/ 1880860 w 4080050"/>
              <a:gd name="connsiteY889" fmla="*/ 6209785 h 6356623"/>
              <a:gd name="connsiteX890" fmla="*/ 1883534 w 4080050"/>
              <a:gd name="connsiteY890" fmla="*/ 6169820 h 6356623"/>
              <a:gd name="connsiteX891" fmla="*/ 1877873 w 4080050"/>
              <a:gd name="connsiteY891" fmla="*/ 6167588 h 6356623"/>
              <a:gd name="connsiteX892" fmla="*/ 1863439 w 4080050"/>
              <a:gd name="connsiteY892" fmla="*/ 6171011 h 6356623"/>
              <a:gd name="connsiteX893" fmla="*/ 1858522 w 4080050"/>
              <a:gd name="connsiteY893" fmla="*/ 6283016 h 6356623"/>
              <a:gd name="connsiteX894" fmla="*/ 1852860 w 4080050"/>
              <a:gd name="connsiteY894" fmla="*/ 6280783 h 6356623"/>
              <a:gd name="connsiteX895" fmla="*/ 1828222 w 4080050"/>
              <a:gd name="connsiteY895" fmla="*/ 6243721 h 6356623"/>
              <a:gd name="connsiteX896" fmla="*/ 1822562 w 4080050"/>
              <a:gd name="connsiteY896" fmla="*/ 6241487 h 6356623"/>
              <a:gd name="connsiteX897" fmla="*/ 1809683 w 4080050"/>
              <a:gd name="connsiteY897" fmla="*/ 6240966 h 6356623"/>
              <a:gd name="connsiteX898" fmla="*/ 1786729 w 4080050"/>
              <a:gd name="connsiteY898" fmla="*/ 6149875 h 6356623"/>
              <a:gd name="connsiteX899" fmla="*/ 1784304 w 4080050"/>
              <a:gd name="connsiteY899" fmla="*/ 6089666 h 6356623"/>
              <a:gd name="connsiteX900" fmla="*/ 1795626 w 4080050"/>
              <a:gd name="connsiteY900" fmla="*/ 6094132 h 6356623"/>
              <a:gd name="connsiteX901" fmla="*/ 1833143 w 4080050"/>
              <a:gd name="connsiteY901" fmla="*/ 6131716 h 6356623"/>
              <a:gd name="connsiteX902" fmla="*/ 1847576 w 4080050"/>
              <a:gd name="connsiteY902" fmla="*/ 6128292 h 6356623"/>
              <a:gd name="connsiteX903" fmla="*/ 1850687 w 4080050"/>
              <a:gd name="connsiteY903" fmla="*/ 6120404 h 6356623"/>
              <a:gd name="connsiteX904" fmla="*/ 1833268 w 4080050"/>
              <a:gd name="connsiteY904" fmla="*/ 6081631 h 6356623"/>
              <a:gd name="connsiteX905" fmla="*/ 1896232 w 4080050"/>
              <a:gd name="connsiteY905" fmla="*/ 6038094 h 6356623"/>
              <a:gd name="connsiteX906" fmla="*/ 1899343 w 4080050"/>
              <a:gd name="connsiteY906" fmla="*/ 6030206 h 6356623"/>
              <a:gd name="connsiteX907" fmla="*/ 1887024 w 4080050"/>
              <a:gd name="connsiteY907" fmla="*/ 6011674 h 6356623"/>
              <a:gd name="connsiteX908" fmla="*/ 1895797 w 4080050"/>
              <a:gd name="connsiteY908" fmla="*/ 6006019 h 6356623"/>
              <a:gd name="connsiteX909" fmla="*/ 1910918 w 4080050"/>
              <a:gd name="connsiteY909" fmla="*/ 5934500 h 6356623"/>
              <a:gd name="connsiteX910" fmla="*/ 1922801 w 4080050"/>
              <a:gd name="connsiteY910" fmla="*/ 5920955 h 6356623"/>
              <a:gd name="connsiteX911" fmla="*/ 1942589 w 4080050"/>
              <a:gd name="connsiteY911" fmla="*/ 5837604 h 6356623"/>
              <a:gd name="connsiteX912" fmla="*/ 1925604 w 4080050"/>
              <a:gd name="connsiteY912" fmla="*/ 5830905 h 6356623"/>
              <a:gd name="connsiteX913" fmla="*/ 1895179 w 4080050"/>
              <a:gd name="connsiteY913" fmla="*/ 5841696 h 6356623"/>
              <a:gd name="connsiteX914" fmla="*/ 1897732 w 4080050"/>
              <a:gd name="connsiteY914" fmla="*/ 5851817 h 6356623"/>
              <a:gd name="connsiteX915" fmla="*/ 1876513 w 4080050"/>
              <a:gd name="connsiteY915" fmla="*/ 5889028 h 6356623"/>
              <a:gd name="connsiteX916" fmla="*/ 1872843 w 4080050"/>
              <a:gd name="connsiteY916" fmla="*/ 5914927 h 6356623"/>
              <a:gd name="connsiteX917" fmla="*/ 1844969 w 4080050"/>
              <a:gd name="connsiteY917" fmla="*/ 5935838 h 6356623"/>
              <a:gd name="connsiteX918" fmla="*/ 1839434 w 4080050"/>
              <a:gd name="connsiteY918" fmla="*/ 5883521 h 6356623"/>
              <a:gd name="connsiteX919" fmla="*/ 1863200 w 4080050"/>
              <a:gd name="connsiteY919" fmla="*/ 5856430 h 6356623"/>
              <a:gd name="connsiteX920" fmla="*/ 1855550 w 4080050"/>
              <a:gd name="connsiteY920" fmla="*/ 5826066 h 6356623"/>
              <a:gd name="connsiteX921" fmla="*/ 1868989 w 4080050"/>
              <a:gd name="connsiteY921" fmla="*/ 5808578 h 6356623"/>
              <a:gd name="connsiteX922" fmla="*/ 1866438 w 4080050"/>
              <a:gd name="connsiteY922" fmla="*/ 5798457 h 6356623"/>
              <a:gd name="connsiteX923" fmla="*/ 1882988 w 4080050"/>
              <a:gd name="connsiteY923" fmla="*/ 5773079 h 6356623"/>
              <a:gd name="connsiteX924" fmla="*/ 1891326 w 4080050"/>
              <a:gd name="connsiteY924" fmla="*/ 5735348 h 6356623"/>
              <a:gd name="connsiteX925" fmla="*/ 1908870 w 4080050"/>
              <a:gd name="connsiteY925" fmla="*/ 5724036 h 6356623"/>
              <a:gd name="connsiteX926" fmla="*/ 1906321 w 4080050"/>
              <a:gd name="connsiteY926" fmla="*/ 5713914 h 6356623"/>
              <a:gd name="connsiteX927" fmla="*/ 1910987 w 4080050"/>
              <a:gd name="connsiteY927" fmla="*/ 5702082 h 6356623"/>
              <a:gd name="connsiteX928" fmla="*/ 1934754 w 4080050"/>
              <a:gd name="connsiteY928" fmla="*/ 5674992 h 6356623"/>
              <a:gd name="connsiteX929" fmla="*/ 1938820 w 4080050"/>
              <a:gd name="connsiteY929" fmla="*/ 5654735 h 6356623"/>
              <a:gd name="connsiteX930" fmla="*/ 1927034 w 4080050"/>
              <a:gd name="connsiteY930" fmla="*/ 5652985 h 6356623"/>
              <a:gd name="connsiteX931" fmla="*/ 1888959 w 4080050"/>
              <a:gd name="connsiteY931" fmla="*/ 5633410 h 6356623"/>
              <a:gd name="connsiteX932" fmla="*/ 1862640 w 4080050"/>
              <a:gd name="connsiteY932" fmla="*/ 5650379 h 6356623"/>
              <a:gd name="connsiteX933" fmla="*/ 1856979 w 4080050"/>
              <a:gd name="connsiteY933" fmla="*/ 5648146 h 6356623"/>
              <a:gd name="connsiteX934" fmla="*/ 1813803 w 4080050"/>
              <a:gd name="connsiteY934" fmla="*/ 5608331 h 6356623"/>
              <a:gd name="connsiteX935" fmla="*/ 1802481 w 4080050"/>
              <a:gd name="connsiteY935" fmla="*/ 5603864 h 6356623"/>
              <a:gd name="connsiteX936" fmla="*/ 1757622 w 4080050"/>
              <a:gd name="connsiteY936" fmla="*/ 5618077 h 6356623"/>
              <a:gd name="connsiteX937" fmla="*/ 1725209 w 4080050"/>
              <a:gd name="connsiteY937" fmla="*/ 5600739 h 6356623"/>
              <a:gd name="connsiteX938" fmla="*/ 1681906 w 4080050"/>
              <a:gd name="connsiteY938" fmla="*/ 5611008 h 6356623"/>
              <a:gd name="connsiteX939" fmla="*/ 1671271 w 4080050"/>
              <a:gd name="connsiteY939" fmla="*/ 5538447 h 6356623"/>
              <a:gd name="connsiteX940" fmla="*/ 1673945 w 4080050"/>
              <a:gd name="connsiteY940" fmla="*/ 5498481 h 6356623"/>
              <a:gd name="connsiteX941" fmla="*/ 1668284 w 4080050"/>
              <a:gd name="connsiteY941" fmla="*/ 5496251 h 6356623"/>
              <a:gd name="connsiteX942" fmla="*/ 1653850 w 4080050"/>
              <a:gd name="connsiteY942" fmla="*/ 5499673 h 6356623"/>
              <a:gd name="connsiteX943" fmla="*/ 1648933 w 4080050"/>
              <a:gd name="connsiteY943" fmla="*/ 5611678 h 6356623"/>
              <a:gd name="connsiteX944" fmla="*/ 1643271 w 4080050"/>
              <a:gd name="connsiteY944" fmla="*/ 5609445 h 6356623"/>
              <a:gd name="connsiteX945" fmla="*/ 1618633 w 4080050"/>
              <a:gd name="connsiteY945" fmla="*/ 5572383 h 6356623"/>
              <a:gd name="connsiteX946" fmla="*/ 1612973 w 4080050"/>
              <a:gd name="connsiteY946" fmla="*/ 5570149 h 6356623"/>
              <a:gd name="connsiteX947" fmla="*/ 1600094 w 4080050"/>
              <a:gd name="connsiteY947" fmla="*/ 5569629 h 6356623"/>
              <a:gd name="connsiteX948" fmla="*/ 1577141 w 4080050"/>
              <a:gd name="connsiteY948" fmla="*/ 5478537 h 6356623"/>
              <a:gd name="connsiteX949" fmla="*/ 1574715 w 4080050"/>
              <a:gd name="connsiteY949" fmla="*/ 5418329 h 6356623"/>
              <a:gd name="connsiteX950" fmla="*/ 1586038 w 4080050"/>
              <a:gd name="connsiteY950" fmla="*/ 5422795 h 6356623"/>
              <a:gd name="connsiteX951" fmla="*/ 1623554 w 4080050"/>
              <a:gd name="connsiteY951" fmla="*/ 5460377 h 6356623"/>
              <a:gd name="connsiteX952" fmla="*/ 1637987 w 4080050"/>
              <a:gd name="connsiteY952" fmla="*/ 5456954 h 6356623"/>
              <a:gd name="connsiteX953" fmla="*/ 1641098 w 4080050"/>
              <a:gd name="connsiteY953" fmla="*/ 5449066 h 6356623"/>
              <a:gd name="connsiteX954" fmla="*/ 1623679 w 4080050"/>
              <a:gd name="connsiteY954" fmla="*/ 5410293 h 6356623"/>
              <a:gd name="connsiteX955" fmla="*/ 1686643 w 4080050"/>
              <a:gd name="connsiteY955" fmla="*/ 5366757 h 6356623"/>
              <a:gd name="connsiteX956" fmla="*/ 1689754 w 4080050"/>
              <a:gd name="connsiteY956" fmla="*/ 5358868 h 6356623"/>
              <a:gd name="connsiteX957" fmla="*/ 1677435 w 4080050"/>
              <a:gd name="connsiteY957" fmla="*/ 5340337 h 6356623"/>
              <a:gd name="connsiteX958" fmla="*/ 1686208 w 4080050"/>
              <a:gd name="connsiteY958" fmla="*/ 5334682 h 6356623"/>
              <a:gd name="connsiteX959" fmla="*/ 1701329 w 4080050"/>
              <a:gd name="connsiteY959" fmla="*/ 5263163 h 6356623"/>
              <a:gd name="connsiteX960" fmla="*/ 1704680 w 4080050"/>
              <a:gd name="connsiteY960" fmla="*/ 5259343 h 6356623"/>
              <a:gd name="connsiteX961" fmla="*/ 1689892 w 4080050"/>
              <a:gd name="connsiteY961" fmla="*/ 5258523 h 6356623"/>
              <a:gd name="connsiteX962" fmla="*/ 1694112 w 4080050"/>
              <a:gd name="connsiteY962" fmla="*/ 5264874 h 6356623"/>
              <a:gd name="connsiteX963" fmla="*/ 1682789 w 4080050"/>
              <a:gd name="connsiteY963" fmla="*/ 5260409 h 6356623"/>
              <a:gd name="connsiteX964" fmla="*/ 1682942 w 4080050"/>
              <a:gd name="connsiteY964" fmla="*/ 5260020 h 6356623"/>
              <a:gd name="connsiteX965" fmla="*/ 1673008 w 4080050"/>
              <a:gd name="connsiteY965" fmla="*/ 5264306 h 6356623"/>
              <a:gd name="connsiteX966" fmla="*/ 1647684 w 4080050"/>
              <a:gd name="connsiteY966" fmla="*/ 5295341 h 6356623"/>
              <a:gd name="connsiteX967" fmla="*/ 1655897 w 4080050"/>
              <a:gd name="connsiteY967" fmla="*/ 5307694 h 6356623"/>
              <a:gd name="connsiteX968" fmla="*/ 1654342 w 4080050"/>
              <a:gd name="connsiteY968" fmla="*/ 5311638 h 6356623"/>
              <a:gd name="connsiteX969" fmla="*/ 1589387 w 4080050"/>
              <a:gd name="connsiteY969" fmla="*/ 5327042 h 6356623"/>
              <a:gd name="connsiteX970" fmla="*/ 1587832 w 4080050"/>
              <a:gd name="connsiteY970" fmla="*/ 5330986 h 6356623"/>
              <a:gd name="connsiteX971" fmla="*/ 1574829 w 4080050"/>
              <a:gd name="connsiteY971" fmla="*/ 5380552 h 6356623"/>
              <a:gd name="connsiteX972" fmla="*/ 1561949 w 4080050"/>
              <a:gd name="connsiteY972" fmla="*/ 5380029 h 6356623"/>
              <a:gd name="connsiteX973" fmla="*/ 1539303 w 4080050"/>
              <a:gd name="connsiteY973" fmla="*/ 5371099 h 6356623"/>
              <a:gd name="connsiteX974" fmla="*/ 1525430 w 4080050"/>
              <a:gd name="connsiteY974" fmla="*/ 5356513 h 6356623"/>
              <a:gd name="connsiteX975" fmla="*/ 1496138 w 4080050"/>
              <a:gd name="connsiteY975" fmla="*/ 5352162 h 6356623"/>
              <a:gd name="connsiteX976" fmla="*/ 1495020 w 4080050"/>
              <a:gd name="connsiteY976" fmla="*/ 5354996 h 6356623"/>
              <a:gd name="connsiteX977" fmla="*/ 1489360 w 4080050"/>
              <a:gd name="connsiteY977" fmla="*/ 5352763 h 6356623"/>
              <a:gd name="connsiteX978" fmla="*/ 1488173 w 4080050"/>
              <a:gd name="connsiteY978" fmla="*/ 5350978 h 6356623"/>
              <a:gd name="connsiteX979" fmla="*/ 1469811 w 4080050"/>
              <a:gd name="connsiteY979" fmla="*/ 5348250 h 6356623"/>
              <a:gd name="connsiteX980" fmla="*/ 1431734 w 4080050"/>
              <a:gd name="connsiteY980" fmla="*/ 5328676 h 6356623"/>
              <a:gd name="connsiteX981" fmla="*/ 1405417 w 4080050"/>
              <a:gd name="connsiteY981" fmla="*/ 5345645 h 6356623"/>
              <a:gd name="connsiteX982" fmla="*/ 1399755 w 4080050"/>
              <a:gd name="connsiteY982" fmla="*/ 5343413 h 6356623"/>
              <a:gd name="connsiteX983" fmla="*/ 1356580 w 4080050"/>
              <a:gd name="connsiteY983" fmla="*/ 5303597 h 6356623"/>
              <a:gd name="connsiteX984" fmla="*/ 1345256 w 4080050"/>
              <a:gd name="connsiteY984" fmla="*/ 5299131 h 6356623"/>
              <a:gd name="connsiteX985" fmla="*/ 1300398 w 4080050"/>
              <a:gd name="connsiteY985" fmla="*/ 5313344 h 6356623"/>
              <a:gd name="connsiteX986" fmla="*/ 1267984 w 4080050"/>
              <a:gd name="connsiteY986" fmla="*/ 5296005 h 6356623"/>
              <a:gd name="connsiteX987" fmla="*/ 1224683 w 4080050"/>
              <a:gd name="connsiteY987" fmla="*/ 5306273 h 6356623"/>
              <a:gd name="connsiteX988" fmla="*/ 1214047 w 4080050"/>
              <a:gd name="connsiteY988" fmla="*/ 5233713 h 6356623"/>
              <a:gd name="connsiteX989" fmla="*/ 1216722 w 4080050"/>
              <a:gd name="connsiteY989" fmla="*/ 5193749 h 6356623"/>
              <a:gd name="connsiteX990" fmla="*/ 1211060 w 4080050"/>
              <a:gd name="connsiteY990" fmla="*/ 5191515 h 6356623"/>
              <a:gd name="connsiteX991" fmla="*/ 1196627 w 4080050"/>
              <a:gd name="connsiteY991" fmla="*/ 5194939 h 6356623"/>
              <a:gd name="connsiteX992" fmla="*/ 1191709 w 4080050"/>
              <a:gd name="connsiteY992" fmla="*/ 5306944 h 6356623"/>
              <a:gd name="connsiteX993" fmla="*/ 1186047 w 4080050"/>
              <a:gd name="connsiteY993" fmla="*/ 5304711 h 6356623"/>
              <a:gd name="connsiteX994" fmla="*/ 1161410 w 4080050"/>
              <a:gd name="connsiteY994" fmla="*/ 5267648 h 6356623"/>
              <a:gd name="connsiteX995" fmla="*/ 1155749 w 4080050"/>
              <a:gd name="connsiteY995" fmla="*/ 5265416 h 6356623"/>
              <a:gd name="connsiteX996" fmla="*/ 1142870 w 4080050"/>
              <a:gd name="connsiteY996" fmla="*/ 5264895 h 6356623"/>
              <a:gd name="connsiteX997" fmla="*/ 1119916 w 4080050"/>
              <a:gd name="connsiteY997" fmla="*/ 5173802 h 6356623"/>
              <a:gd name="connsiteX998" fmla="*/ 1117491 w 4080050"/>
              <a:gd name="connsiteY998" fmla="*/ 5113594 h 6356623"/>
              <a:gd name="connsiteX999" fmla="*/ 1128814 w 4080050"/>
              <a:gd name="connsiteY999" fmla="*/ 5118059 h 6356623"/>
              <a:gd name="connsiteX1000" fmla="*/ 1166330 w 4080050"/>
              <a:gd name="connsiteY1000" fmla="*/ 5155642 h 6356623"/>
              <a:gd name="connsiteX1001" fmla="*/ 1180764 w 4080050"/>
              <a:gd name="connsiteY1001" fmla="*/ 5152221 h 6356623"/>
              <a:gd name="connsiteX1002" fmla="*/ 1183875 w 4080050"/>
              <a:gd name="connsiteY1002" fmla="*/ 5144331 h 6356623"/>
              <a:gd name="connsiteX1003" fmla="*/ 1166456 w 4080050"/>
              <a:gd name="connsiteY1003" fmla="*/ 5105558 h 6356623"/>
              <a:gd name="connsiteX1004" fmla="*/ 1229418 w 4080050"/>
              <a:gd name="connsiteY1004" fmla="*/ 5062023 h 6356623"/>
              <a:gd name="connsiteX1005" fmla="*/ 1232529 w 4080050"/>
              <a:gd name="connsiteY1005" fmla="*/ 5054134 h 6356623"/>
              <a:gd name="connsiteX1006" fmla="*/ 1220212 w 4080050"/>
              <a:gd name="connsiteY1006" fmla="*/ 5035603 h 6356623"/>
              <a:gd name="connsiteX1007" fmla="*/ 1228984 w 4080050"/>
              <a:gd name="connsiteY1007" fmla="*/ 5029947 h 6356623"/>
              <a:gd name="connsiteX1008" fmla="*/ 1244105 w 4080050"/>
              <a:gd name="connsiteY1008" fmla="*/ 4958427 h 6356623"/>
              <a:gd name="connsiteX1009" fmla="*/ 1254905 w 4080050"/>
              <a:gd name="connsiteY1009" fmla="*/ 4946117 h 6356623"/>
              <a:gd name="connsiteX1010" fmla="*/ 1249214 w 4080050"/>
              <a:gd name="connsiteY1010" fmla="*/ 4944743 h 6356623"/>
              <a:gd name="connsiteX1011" fmla="*/ 1234472 w 4080050"/>
              <a:gd name="connsiteY1011" fmla="*/ 4866003 h 6356623"/>
              <a:gd name="connsiteX1012" fmla="*/ 1231696 w 4080050"/>
              <a:gd name="connsiteY1012" fmla="*/ 4864090 h 6356623"/>
              <a:gd name="connsiteX1013" fmla="*/ 1228367 w 4080050"/>
              <a:gd name="connsiteY1013" fmla="*/ 4865624 h 6356623"/>
              <a:gd name="connsiteX1014" fmla="*/ 1230919 w 4080050"/>
              <a:gd name="connsiteY1014" fmla="*/ 4875744 h 6356623"/>
              <a:gd name="connsiteX1015" fmla="*/ 1209700 w 4080050"/>
              <a:gd name="connsiteY1015" fmla="*/ 4912957 h 6356623"/>
              <a:gd name="connsiteX1016" fmla="*/ 1206031 w 4080050"/>
              <a:gd name="connsiteY1016" fmla="*/ 4938854 h 6356623"/>
              <a:gd name="connsiteX1017" fmla="*/ 1178156 w 4080050"/>
              <a:gd name="connsiteY1017" fmla="*/ 4959765 h 6356623"/>
              <a:gd name="connsiteX1018" fmla="*/ 1172620 w 4080050"/>
              <a:gd name="connsiteY1018" fmla="*/ 4907449 h 6356623"/>
              <a:gd name="connsiteX1019" fmla="*/ 1173317 w 4080050"/>
              <a:gd name="connsiteY1019" fmla="*/ 4906677 h 6356623"/>
              <a:gd name="connsiteX1020" fmla="*/ 1172356 w 4080050"/>
              <a:gd name="connsiteY1020" fmla="*/ 4905318 h 6356623"/>
              <a:gd name="connsiteX1021" fmla="*/ 1154089 w 4080050"/>
              <a:gd name="connsiteY1021" fmla="*/ 4870765 h 6356623"/>
              <a:gd name="connsiteX1022" fmla="*/ 1091252 w 4080050"/>
              <a:gd name="connsiteY1022" fmla="*/ 4864217 h 6356623"/>
              <a:gd name="connsiteX1023" fmla="*/ 1087021 w 4080050"/>
              <a:gd name="connsiteY1023" fmla="*/ 4908124 h 6356623"/>
              <a:gd name="connsiteX1024" fmla="*/ 1050936 w 4080050"/>
              <a:gd name="connsiteY1024" fmla="*/ 4916683 h 6356623"/>
              <a:gd name="connsiteX1025" fmla="*/ 1048819 w 4080050"/>
              <a:gd name="connsiteY1025" fmla="*/ 4938638 h 6356623"/>
              <a:gd name="connsiteX1026" fmla="*/ 980194 w 4080050"/>
              <a:gd name="connsiteY1026" fmla="*/ 4979940 h 6356623"/>
              <a:gd name="connsiteX1027" fmla="*/ 932786 w 4080050"/>
              <a:gd name="connsiteY1027" fmla="*/ 4984032 h 6356623"/>
              <a:gd name="connsiteX1028" fmla="*/ 907463 w 4080050"/>
              <a:gd name="connsiteY1028" fmla="*/ 5015066 h 6356623"/>
              <a:gd name="connsiteX1029" fmla="*/ 915675 w 4080050"/>
              <a:gd name="connsiteY1029" fmla="*/ 5027420 h 6356623"/>
              <a:gd name="connsiteX1030" fmla="*/ 914120 w 4080050"/>
              <a:gd name="connsiteY1030" fmla="*/ 5031365 h 6356623"/>
              <a:gd name="connsiteX1031" fmla="*/ 849166 w 4080050"/>
              <a:gd name="connsiteY1031" fmla="*/ 5046767 h 6356623"/>
              <a:gd name="connsiteX1032" fmla="*/ 847610 w 4080050"/>
              <a:gd name="connsiteY1032" fmla="*/ 5050712 h 6356623"/>
              <a:gd name="connsiteX1033" fmla="*/ 834607 w 4080050"/>
              <a:gd name="connsiteY1033" fmla="*/ 5100278 h 6356623"/>
              <a:gd name="connsiteX1034" fmla="*/ 821726 w 4080050"/>
              <a:gd name="connsiteY1034" fmla="*/ 5099756 h 6356623"/>
              <a:gd name="connsiteX1035" fmla="*/ 799081 w 4080050"/>
              <a:gd name="connsiteY1035" fmla="*/ 5090825 h 6356623"/>
              <a:gd name="connsiteX1036" fmla="*/ 785208 w 4080050"/>
              <a:gd name="connsiteY1036" fmla="*/ 5076238 h 6356623"/>
              <a:gd name="connsiteX1037" fmla="*/ 729588 w 4080050"/>
              <a:gd name="connsiteY1037" fmla="*/ 5067978 h 6356623"/>
              <a:gd name="connsiteX1038" fmla="*/ 691512 w 4080050"/>
              <a:gd name="connsiteY1038" fmla="*/ 5048404 h 6356623"/>
              <a:gd name="connsiteX1039" fmla="*/ 665195 w 4080050"/>
              <a:gd name="connsiteY1039" fmla="*/ 5065371 h 6356623"/>
              <a:gd name="connsiteX1040" fmla="*/ 659533 w 4080050"/>
              <a:gd name="connsiteY1040" fmla="*/ 5063138 h 6356623"/>
              <a:gd name="connsiteX1041" fmla="*/ 616358 w 4080050"/>
              <a:gd name="connsiteY1041" fmla="*/ 5023323 h 6356623"/>
              <a:gd name="connsiteX1042" fmla="*/ 605034 w 4080050"/>
              <a:gd name="connsiteY1042" fmla="*/ 5018858 h 6356623"/>
              <a:gd name="connsiteX1043" fmla="*/ 560176 w 4080050"/>
              <a:gd name="connsiteY1043" fmla="*/ 5033070 h 6356623"/>
              <a:gd name="connsiteX1044" fmla="*/ 527762 w 4080050"/>
              <a:gd name="connsiteY1044" fmla="*/ 5015731 h 6356623"/>
              <a:gd name="connsiteX1045" fmla="*/ 484460 w 4080050"/>
              <a:gd name="connsiteY1045" fmla="*/ 5026001 h 6356623"/>
              <a:gd name="connsiteX1046" fmla="*/ 473824 w 4080050"/>
              <a:gd name="connsiteY1046" fmla="*/ 4953439 h 6356623"/>
              <a:gd name="connsiteX1047" fmla="*/ 476500 w 4080050"/>
              <a:gd name="connsiteY1047" fmla="*/ 4913474 h 6356623"/>
              <a:gd name="connsiteX1048" fmla="*/ 470838 w 4080050"/>
              <a:gd name="connsiteY1048" fmla="*/ 4911242 h 6356623"/>
              <a:gd name="connsiteX1049" fmla="*/ 456405 w 4080050"/>
              <a:gd name="connsiteY1049" fmla="*/ 4914666 h 6356623"/>
              <a:gd name="connsiteX1050" fmla="*/ 451487 w 4080050"/>
              <a:gd name="connsiteY1050" fmla="*/ 5026670 h 6356623"/>
              <a:gd name="connsiteX1051" fmla="*/ 445826 w 4080050"/>
              <a:gd name="connsiteY1051" fmla="*/ 5024437 h 6356623"/>
              <a:gd name="connsiteX1052" fmla="*/ 421188 w 4080050"/>
              <a:gd name="connsiteY1052" fmla="*/ 4987375 h 6356623"/>
              <a:gd name="connsiteX1053" fmla="*/ 415527 w 4080050"/>
              <a:gd name="connsiteY1053" fmla="*/ 4985142 h 6356623"/>
              <a:gd name="connsiteX1054" fmla="*/ 402648 w 4080050"/>
              <a:gd name="connsiteY1054" fmla="*/ 4984620 h 6356623"/>
              <a:gd name="connsiteX1055" fmla="*/ 379694 w 4080050"/>
              <a:gd name="connsiteY1055" fmla="*/ 4893529 h 6356623"/>
              <a:gd name="connsiteX1056" fmla="*/ 378138 w 4080050"/>
              <a:gd name="connsiteY1056" fmla="*/ 4889610 h 6356623"/>
              <a:gd name="connsiteX1057" fmla="*/ 376503 w 4080050"/>
              <a:gd name="connsiteY1057" fmla="*/ 4888965 h 6356623"/>
              <a:gd name="connsiteX1058" fmla="*/ 333327 w 4080050"/>
              <a:gd name="connsiteY1058" fmla="*/ 4849150 h 6356623"/>
              <a:gd name="connsiteX1059" fmla="*/ 322005 w 4080050"/>
              <a:gd name="connsiteY1059" fmla="*/ 4844685 h 6356623"/>
              <a:gd name="connsiteX1060" fmla="*/ 277146 w 4080050"/>
              <a:gd name="connsiteY1060" fmla="*/ 4858898 h 6356623"/>
              <a:gd name="connsiteX1061" fmla="*/ 244733 w 4080050"/>
              <a:gd name="connsiteY1061" fmla="*/ 4841557 h 6356623"/>
              <a:gd name="connsiteX1062" fmla="*/ 201431 w 4080050"/>
              <a:gd name="connsiteY1062" fmla="*/ 4851826 h 6356623"/>
              <a:gd name="connsiteX1063" fmla="*/ 190795 w 4080050"/>
              <a:gd name="connsiteY1063" fmla="*/ 4779267 h 6356623"/>
              <a:gd name="connsiteX1064" fmla="*/ 193469 w 4080050"/>
              <a:gd name="connsiteY1064" fmla="*/ 4739302 h 6356623"/>
              <a:gd name="connsiteX1065" fmla="*/ 187809 w 4080050"/>
              <a:gd name="connsiteY1065" fmla="*/ 4737070 h 6356623"/>
              <a:gd name="connsiteX1066" fmla="*/ 173375 w 4080050"/>
              <a:gd name="connsiteY1066" fmla="*/ 4740492 h 6356623"/>
              <a:gd name="connsiteX1067" fmla="*/ 168457 w 4080050"/>
              <a:gd name="connsiteY1067" fmla="*/ 4852496 h 6356623"/>
              <a:gd name="connsiteX1068" fmla="*/ 162796 w 4080050"/>
              <a:gd name="connsiteY1068" fmla="*/ 4850264 h 6356623"/>
              <a:gd name="connsiteX1069" fmla="*/ 138158 w 4080050"/>
              <a:gd name="connsiteY1069" fmla="*/ 4813201 h 6356623"/>
              <a:gd name="connsiteX1070" fmla="*/ 132496 w 4080050"/>
              <a:gd name="connsiteY1070" fmla="*/ 4810969 h 6356623"/>
              <a:gd name="connsiteX1071" fmla="*/ 119619 w 4080050"/>
              <a:gd name="connsiteY1071" fmla="*/ 4810447 h 6356623"/>
              <a:gd name="connsiteX1072" fmla="*/ 96665 w 4080050"/>
              <a:gd name="connsiteY1072" fmla="*/ 4719356 h 6356623"/>
              <a:gd name="connsiteX1073" fmla="*/ 94239 w 4080050"/>
              <a:gd name="connsiteY1073" fmla="*/ 4659148 h 6356623"/>
              <a:gd name="connsiteX1074" fmla="*/ 105562 w 4080050"/>
              <a:gd name="connsiteY1074" fmla="*/ 4663612 h 6356623"/>
              <a:gd name="connsiteX1075" fmla="*/ 143078 w 4080050"/>
              <a:gd name="connsiteY1075" fmla="*/ 4701197 h 6356623"/>
              <a:gd name="connsiteX1076" fmla="*/ 157512 w 4080050"/>
              <a:gd name="connsiteY1076" fmla="*/ 4697774 h 6356623"/>
              <a:gd name="connsiteX1077" fmla="*/ 160623 w 4080050"/>
              <a:gd name="connsiteY1077" fmla="*/ 4689885 h 6356623"/>
              <a:gd name="connsiteX1078" fmla="*/ 143204 w 4080050"/>
              <a:gd name="connsiteY1078" fmla="*/ 4651111 h 6356623"/>
              <a:gd name="connsiteX1079" fmla="*/ 206167 w 4080050"/>
              <a:gd name="connsiteY1079" fmla="*/ 4607576 h 6356623"/>
              <a:gd name="connsiteX1080" fmla="*/ 209279 w 4080050"/>
              <a:gd name="connsiteY1080" fmla="*/ 4599686 h 6356623"/>
              <a:gd name="connsiteX1081" fmla="*/ 196960 w 4080050"/>
              <a:gd name="connsiteY1081" fmla="*/ 4581155 h 6356623"/>
              <a:gd name="connsiteX1082" fmla="*/ 205732 w 4080050"/>
              <a:gd name="connsiteY1082" fmla="*/ 4575500 h 6356623"/>
              <a:gd name="connsiteX1083" fmla="*/ 220853 w 4080050"/>
              <a:gd name="connsiteY1083" fmla="*/ 4503980 h 6356623"/>
              <a:gd name="connsiteX1084" fmla="*/ 232736 w 4080050"/>
              <a:gd name="connsiteY1084" fmla="*/ 4490437 h 6356623"/>
              <a:gd name="connsiteX1085" fmla="*/ 252525 w 4080050"/>
              <a:gd name="connsiteY1085" fmla="*/ 4407084 h 6356623"/>
              <a:gd name="connsiteX1086" fmla="*/ 235540 w 4080050"/>
              <a:gd name="connsiteY1086" fmla="*/ 4400387 h 6356623"/>
              <a:gd name="connsiteX1087" fmla="*/ 205115 w 4080050"/>
              <a:gd name="connsiteY1087" fmla="*/ 4411176 h 6356623"/>
              <a:gd name="connsiteX1088" fmla="*/ 207667 w 4080050"/>
              <a:gd name="connsiteY1088" fmla="*/ 4421299 h 6356623"/>
              <a:gd name="connsiteX1089" fmla="*/ 186448 w 4080050"/>
              <a:gd name="connsiteY1089" fmla="*/ 4458509 h 6356623"/>
              <a:gd name="connsiteX1090" fmla="*/ 182779 w 4080050"/>
              <a:gd name="connsiteY1090" fmla="*/ 4484408 h 6356623"/>
              <a:gd name="connsiteX1091" fmla="*/ 154904 w 4080050"/>
              <a:gd name="connsiteY1091" fmla="*/ 4505320 h 6356623"/>
              <a:gd name="connsiteX1092" fmla="*/ 149369 w 4080050"/>
              <a:gd name="connsiteY1092" fmla="*/ 4453002 h 6356623"/>
              <a:gd name="connsiteX1093" fmla="*/ 173136 w 4080050"/>
              <a:gd name="connsiteY1093" fmla="*/ 4425911 h 6356623"/>
              <a:gd name="connsiteX1094" fmla="*/ 165485 w 4080050"/>
              <a:gd name="connsiteY1094" fmla="*/ 4395548 h 6356623"/>
              <a:gd name="connsiteX1095" fmla="*/ 178924 w 4080050"/>
              <a:gd name="connsiteY1095" fmla="*/ 4378059 h 6356623"/>
              <a:gd name="connsiteX1096" fmla="*/ 176373 w 4080050"/>
              <a:gd name="connsiteY1096" fmla="*/ 4367939 h 6356623"/>
              <a:gd name="connsiteX1097" fmla="*/ 192924 w 4080050"/>
              <a:gd name="connsiteY1097" fmla="*/ 4342560 h 6356623"/>
              <a:gd name="connsiteX1098" fmla="*/ 201262 w 4080050"/>
              <a:gd name="connsiteY1098" fmla="*/ 4304829 h 6356623"/>
              <a:gd name="connsiteX1099" fmla="*/ 218806 w 4080050"/>
              <a:gd name="connsiteY1099" fmla="*/ 4293516 h 6356623"/>
              <a:gd name="connsiteX1100" fmla="*/ 216256 w 4080050"/>
              <a:gd name="connsiteY1100" fmla="*/ 4283396 h 6356623"/>
              <a:gd name="connsiteX1101" fmla="*/ 220923 w 4080050"/>
              <a:gd name="connsiteY1101" fmla="*/ 4271564 h 6356623"/>
              <a:gd name="connsiteX1102" fmla="*/ 244689 w 4080050"/>
              <a:gd name="connsiteY1102" fmla="*/ 4244473 h 6356623"/>
              <a:gd name="connsiteX1103" fmla="*/ 251472 w 4080050"/>
              <a:gd name="connsiteY1103" fmla="*/ 4210685 h 6356623"/>
              <a:gd name="connsiteX1104" fmla="*/ 269577 w 4080050"/>
              <a:gd name="connsiteY1104" fmla="*/ 4181365 h 6356623"/>
              <a:gd name="connsiteX1105" fmla="*/ 256265 w 4080050"/>
              <a:gd name="connsiteY1105" fmla="*/ 4148767 h 6356623"/>
              <a:gd name="connsiteX1106" fmla="*/ 266593 w 4080050"/>
              <a:gd name="connsiteY1106" fmla="*/ 4139167 h 6356623"/>
              <a:gd name="connsiteX1107" fmla="*/ 270264 w 4080050"/>
              <a:gd name="connsiteY1107" fmla="*/ 4113269 h 6356623"/>
              <a:gd name="connsiteX1108" fmla="*/ 301249 w 4080050"/>
              <a:gd name="connsiteY1108" fmla="*/ 4084467 h 6356623"/>
              <a:gd name="connsiteX1109" fmla="*/ 295153 w 4080050"/>
              <a:gd name="connsiteY1109" fmla="*/ 4050159 h 6356623"/>
              <a:gd name="connsiteX1110" fmla="*/ 283830 w 4080050"/>
              <a:gd name="connsiteY1110" fmla="*/ 4045693 h 6356623"/>
              <a:gd name="connsiteX1111" fmla="*/ 270952 w 4080050"/>
              <a:gd name="connsiteY1111" fmla="*/ 4045173 h 6356623"/>
              <a:gd name="connsiteX1112" fmla="*/ 266972 w 4080050"/>
              <a:gd name="connsiteY1112" fmla="*/ 3988912 h 6356623"/>
              <a:gd name="connsiteX1113" fmla="*/ 286072 w 4080050"/>
              <a:gd name="connsiteY1113" fmla="*/ 3973654 h 6356623"/>
              <a:gd name="connsiteX1114" fmla="*/ 278422 w 4080050"/>
              <a:gd name="connsiteY1114" fmla="*/ 3943289 h 6356623"/>
              <a:gd name="connsiteX1115" fmla="*/ 279976 w 4080050"/>
              <a:gd name="connsiteY1115" fmla="*/ 3939347 h 6356623"/>
              <a:gd name="connsiteX1116" fmla="*/ 336717 w 4080050"/>
              <a:gd name="connsiteY1116" fmla="*/ 3911588 h 6356623"/>
              <a:gd name="connsiteX1117" fmla="*/ 342379 w 4080050"/>
              <a:gd name="connsiteY1117" fmla="*/ 3913820 h 6356623"/>
              <a:gd name="connsiteX1118" fmla="*/ 350591 w 4080050"/>
              <a:gd name="connsiteY1118" fmla="*/ 3926175 h 6356623"/>
              <a:gd name="connsiteX1119" fmla="*/ 337151 w 4080050"/>
              <a:gd name="connsiteY1119" fmla="*/ 3943664 h 6356623"/>
              <a:gd name="connsiteX1120" fmla="*/ 330929 w 4080050"/>
              <a:gd name="connsiteY1120" fmla="*/ 3959441 h 6356623"/>
              <a:gd name="connsiteX1121" fmla="*/ 335036 w 4080050"/>
              <a:gd name="connsiteY1121" fmla="*/ 3965616 h 6356623"/>
              <a:gd name="connsiteX1122" fmla="*/ 297829 w 4080050"/>
              <a:gd name="connsiteY1122" fmla="*/ 4010196 h 6356623"/>
              <a:gd name="connsiteX1123" fmla="*/ 314814 w 4080050"/>
              <a:gd name="connsiteY1123" fmla="*/ 4016894 h 6356623"/>
              <a:gd name="connsiteX1124" fmla="*/ 409323 w 4080050"/>
              <a:gd name="connsiteY1124" fmla="*/ 3926547 h 6356623"/>
              <a:gd name="connsiteX1125" fmla="*/ 423756 w 4080050"/>
              <a:gd name="connsiteY1125" fmla="*/ 3923124 h 6356623"/>
              <a:gd name="connsiteX1126" fmla="*/ 421206 w 4080050"/>
              <a:gd name="connsiteY1126" fmla="*/ 3913002 h 6356623"/>
              <a:gd name="connsiteX1127" fmla="*/ 436201 w 4080050"/>
              <a:gd name="connsiteY1127" fmla="*/ 3891569 h 6356623"/>
              <a:gd name="connsiteX1128" fmla="*/ 441427 w 4080050"/>
              <a:gd name="connsiteY1128" fmla="*/ 3861727 h 6356623"/>
              <a:gd name="connsiteX1129" fmla="*/ 465195 w 4080050"/>
              <a:gd name="connsiteY1129" fmla="*/ 3834637 h 6356623"/>
              <a:gd name="connsiteX1130" fmla="*/ 471417 w 4080050"/>
              <a:gd name="connsiteY1130" fmla="*/ 3818860 h 6356623"/>
              <a:gd name="connsiteX1131" fmla="*/ 463205 w 4080050"/>
              <a:gd name="connsiteY1131" fmla="*/ 3806507 h 6356623"/>
              <a:gd name="connsiteX1132" fmla="*/ 408578 w 4080050"/>
              <a:gd name="connsiteY1132" fmla="*/ 3812310 h 6356623"/>
              <a:gd name="connsiteX1133" fmla="*/ 411129 w 4080050"/>
              <a:gd name="connsiteY1133" fmla="*/ 3822432 h 6356623"/>
              <a:gd name="connsiteX1134" fmla="*/ 363160 w 4080050"/>
              <a:gd name="connsiteY1134" fmla="*/ 3844535 h 6356623"/>
              <a:gd name="connsiteX1135" fmla="*/ 357500 w 4080050"/>
              <a:gd name="connsiteY1135" fmla="*/ 3842302 h 6356623"/>
              <a:gd name="connsiteX1136" fmla="*/ 351404 w 4080050"/>
              <a:gd name="connsiteY1136" fmla="*/ 3807992 h 6356623"/>
              <a:gd name="connsiteX1137" fmla="*/ 405160 w 4080050"/>
              <a:gd name="connsiteY1137" fmla="*/ 3738037 h 6356623"/>
              <a:gd name="connsiteX1138" fmla="*/ 461340 w 4080050"/>
              <a:gd name="connsiteY1138" fmla="*/ 3728289 h 6356623"/>
              <a:gd name="connsiteX1139" fmla="*/ 506634 w 4080050"/>
              <a:gd name="connsiteY1139" fmla="*/ 3746150 h 6356623"/>
              <a:gd name="connsiteX1140" fmla="*/ 528845 w 4080050"/>
              <a:gd name="connsiteY1140" fmla="*/ 3723006 h 6356623"/>
              <a:gd name="connsiteX1141" fmla="*/ 527861 w 4080050"/>
              <a:gd name="connsiteY1141" fmla="*/ 3709102 h 6356623"/>
              <a:gd name="connsiteX1142" fmla="*/ 476512 w 4080050"/>
              <a:gd name="connsiteY1142" fmla="*/ 3701474 h 6356623"/>
              <a:gd name="connsiteX1143" fmla="*/ 445905 w 4080050"/>
              <a:gd name="connsiteY1143" fmla="*/ 3685740 h 6356623"/>
              <a:gd name="connsiteX1144" fmla="*/ 445477 w 4080050"/>
              <a:gd name="connsiteY1144" fmla="*/ 3685572 h 6356623"/>
              <a:gd name="connsiteX1145" fmla="*/ 445494 w 4080050"/>
              <a:gd name="connsiteY1145" fmla="*/ 3685528 h 6356623"/>
              <a:gd name="connsiteX1146" fmla="*/ 438435 w 4080050"/>
              <a:gd name="connsiteY1146" fmla="*/ 3681900 h 6356623"/>
              <a:gd name="connsiteX1147" fmla="*/ 412118 w 4080050"/>
              <a:gd name="connsiteY1147" fmla="*/ 3698867 h 6356623"/>
              <a:gd name="connsiteX1148" fmla="*/ 406457 w 4080050"/>
              <a:gd name="connsiteY1148" fmla="*/ 3696634 h 6356623"/>
              <a:gd name="connsiteX1149" fmla="*/ 363281 w 4080050"/>
              <a:gd name="connsiteY1149" fmla="*/ 3656820 h 6356623"/>
              <a:gd name="connsiteX1150" fmla="*/ 351958 w 4080050"/>
              <a:gd name="connsiteY1150" fmla="*/ 3652355 h 6356623"/>
              <a:gd name="connsiteX1151" fmla="*/ 307099 w 4080050"/>
              <a:gd name="connsiteY1151" fmla="*/ 3666567 h 6356623"/>
              <a:gd name="connsiteX1152" fmla="*/ 274685 w 4080050"/>
              <a:gd name="connsiteY1152" fmla="*/ 3649227 h 6356623"/>
              <a:gd name="connsiteX1153" fmla="*/ 231385 w 4080050"/>
              <a:gd name="connsiteY1153" fmla="*/ 3659497 h 6356623"/>
              <a:gd name="connsiteX1154" fmla="*/ 220748 w 4080050"/>
              <a:gd name="connsiteY1154" fmla="*/ 3586936 h 6356623"/>
              <a:gd name="connsiteX1155" fmla="*/ 223423 w 4080050"/>
              <a:gd name="connsiteY1155" fmla="*/ 3546972 h 6356623"/>
              <a:gd name="connsiteX1156" fmla="*/ 217762 w 4080050"/>
              <a:gd name="connsiteY1156" fmla="*/ 3544739 h 6356623"/>
              <a:gd name="connsiteX1157" fmla="*/ 203328 w 4080050"/>
              <a:gd name="connsiteY1157" fmla="*/ 3548162 h 6356623"/>
              <a:gd name="connsiteX1158" fmla="*/ 198411 w 4080050"/>
              <a:gd name="connsiteY1158" fmla="*/ 3660167 h 6356623"/>
              <a:gd name="connsiteX1159" fmla="*/ 192749 w 4080050"/>
              <a:gd name="connsiteY1159" fmla="*/ 3657934 h 6356623"/>
              <a:gd name="connsiteX1160" fmla="*/ 168111 w 4080050"/>
              <a:gd name="connsiteY1160" fmla="*/ 3620871 h 6356623"/>
              <a:gd name="connsiteX1161" fmla="*/ 162450 w 4080050"/>
              <a:gd name="connsiteY1161" fmla="*/ 3618639 h 6356623"/>
              <a:gd name="connsiteX1162" fmla="*/ 149572 w 4080050"/>
              <a:gd name="connsiteY1162" fmla="*/ 3618118 h 6356623"/>
              <a:gd name="connsiteX1163" fmla="*/ 126618 w 4080050"/>
              <a:gd name="connsiteY1163" fmla="*/ 3527026 h 6356623"/>
              <a:gd name="connsiteX1164" fmla="*/ 124192 w 4080050"/>
              <a:gd name="connsiteY1164" fmla="*/ 3466818 h 6356623"/>
              <a:gd name="connsiteX1165" fmla="*/ 135515 w 4080050"/>
              <a:gd name="connsiteY1165" fmla="*/ 3471283 h 6356623"/>
              <a:gd name="connsiteX1166" fmla="*/ 173031 w 4080050"/>
              <a:gd name="connsiteY1166" fmla="*/ 3508867 h 6356623"/>
              <a:gd name="connsiteX1167" fmla="*/ 187465 w 4080050"/>
              <a:gd name="connsiteY1167" fmla="*/ 3505443 h 6356623"/>
              <a:gd name="connsiteX1168" fmla="*/ 190576 w 4080050"/>
              <a:gd name="connsiteY1168" fmla="*/ 3497555 h 6356623"/>
              <a:gd name="connsiteX1169" fmla="*/ 173157 w 4080050"/>
              <a:gd name="connsiteY1169" fmla="*/ 3458781 h 6356623"/>
              <a:gd name="connsiteX1170" fmla="*/ 236120 w 4080050"/>
              <a:gd name="connsiteY1170" fmla="*/ 3415246 h 6356623"/>
              <a:gd name="connsiteX1171" fmla="*/ 239231 w 4080050"/>
              <a:gd name="connsiteY1171" fmla="*/ 3407357 h 6356623"/>
              <a:gd name="connsiteX1172" fmla="*/ 226913 w 4080050"/>
              <a:gd name="connsiteY1172" fmla="*/ 3388826 h 6356623"/>
              <a:gd name="connsiteX1173" fmla="*/ 235685 w 4080050"/>
              <a:gd name="connsiteY1173" fmla="*/ 3383170 h 6356623"/>
              <a:gd name="connsiteX1174" fmla="*/ 250806 w 4080050"/>
              <a:gd name="connsiteY1174" fmla="*/ 3311651 h 6356623"/>
              <a:gd name="connsiteX1175" fmla="*/ 262690 w 4080050"/>
              <a:gd name="connsiteY1175" fmla="*/ 3298107 h 6356623"/>
              <a:gd name="connsiteX1176" fmla="*/ 282477 w 4080050"/>
              <a:gd name="connsiteY1176" fmla="*/ 3214755 h 6356623"/>
              <a:gd name="connsiteX1177" fmla="*/ 265492 w 4080050"/>
              <a:gd name="connsiteY1177" fmla="*/ 3208057 h 6356623"/>
              <a:gd name="connsiteX1178" fmla="*/ 235068 w 4080050"/>
              <a:gd name="connsiteY1178" fmla="*/ 3218846 h 6356623"/>
              <a:gd name="connsiteX1179" fmla="*/ 237620 w 4080050"/>
              <a:gd name="connsiteY1179" fmla="*/ 3228969 h 6356623"/>
              <a:gd name="connsiteX1180" fmla="*/ 216401 w 4080050"/>
              <a:gd name="connsiteY1180" fmla="*/ 3266180 h 6356623"/>
              <a:gd name="connsiteX1181" fmla="*/ 212732 w 4080050"/>
              <a:gd name="connsiteY1181" fmla="*/ 3292078 h 6356623"/>
              <a:gd name="connsiteX1182" fmla="*/ 184858 w 4080050"/>
              <a:gd name="connsiteY1182" fmla="*/ 3312988 h 6356623"/>
              <a:gd name="connsiteX1183" fmla="*/ 179322 w 4080050"/>
              <a:gd name="connsiteY1183" fmla="*/ 3260672 h 6356623"/>
              <a:gd name="connsiteX1184" fmla="*/ 203089 w 4080050"/>
              <a:gd name="connsiteY1184" fmla="*/ 3233582 h 6356623"/>
              <a:gd name="connsiteX1185" fmla="*/ 195438 w 4080050"/>
              <a:gd name="connsiteY1185" fmla="*/ 3203218 h 6356623"/>
              <a:gd name="connsiteX1186" fmla="*/ 208877 w 4080050"/>
              <a:gd name="connsiteY1186" fmla="*/ 3185730 h 6356623"/>
              <a:gd name="connsiteX1187" fmla="*/ 206326 w 4080050"/>
              <a:gd name="connsiteY1187" fmla="*/ 3175608 h 6356623"/>
              <a:gd name="connsiteX1188" fmla="*/ 222877 w 4080050"/>
              <a:gd name="connsiteY1188" fmla="*/ 3150230 h 6356623"/>
              <a:gd name="connsiteX1189" fmla="*/ 231214 w 4080050"/>
              <a:gd name="connsiteY1189" fmla="*/ 3112499 h 6356623"/>
              <a:gd name="connsiteX1190" fmla="*/ 248759 w 4080050"/>
              <a:gd name="connsiteY1190" fmla="*/ 3101187 h 6356623"/>
              <a:gd name="connsiteX1191" fmla="*/ 246209 w 4080050"/>
              <a:gd name="connsiteY1191" fmla="*/ 3091066 h 6356623"/>
              <a:gd name="connsiteX1192" fmla="*/ 250876 w 4080050"/>
              <a:gd name="connsiteY1192" fmla="*/ 3079233 h 6356623"/>
              <a:gd name="connsiteX1193" fmla="*/ 274642 w 4080050"/>
              <a:gd name="connsiteY1193" fmla="*/ 3052144 h 6356623"/>
              <a:gd name="connsiteX1194" fmla="*/ 281425 w 4080050"/>
              <a:gd name="connsiteY1194" fmla="*/ 3018356 h 6356623"/>
              <a:gd name="connsiteX1195" fmla="*/ 299530 w 4080050"/>
              <a:gd name="connsiteY1195" fmla="*/ 2989035 h 6356623"/>
              <a:gd name="connsiteX1196" fmla="*/ 286218 w 4080050"/>
              <a:gd name="connsiteY1196" fmla="*/ 2956438 h 6356623"/>
              <a:gd name="connsiteX1197" fmla="*/ 296546 w 4080050"/>
              <a:gd name="connsiteY1197" fmla="*/ 2946837 h 6356623"/>
              <a:gd name="connsiteX1198" fmla="*/ 300218 w 4080050"/>
              <a:gd name="connsiteY1198" fmla="*/ 2920939 h 6356623"/>
              <a:gd name="connsiteX1199" fmla="*/ 331201 w 4080050"/>
              <a:gd name="connsiteY1199" fmla="*/ 2892137 h 6356623"/>
              <a:gd name="connsiteX1200" fmla="*/ 325106 w 4080050"/>
              <a:gd name="connsiteY1200" fmla="*/ 2857830 h 6356623"/>
              <a:gd name="connsiteX1201" fmla="*/ 313783 w 4080050"/>
              <a:gd name="connsiteY1201" fmla="*/ 2853364 h 6356623"/>
              <a:gd name="connsiteX1202" fmla="*/ 300905 w 4080050"/>
              <a:gd name="connsiteY1202" fmla="*/ 2852844 h 6356623"/>
              <a:gd name="connsiteX1203" fmla="*/ 296925 w 4080050"/>
              <a:gd name="connsiteY1203" fmla="*/ 2796581 h 6356623"/>
              <a:gd name="connsiteX1204" fmla="*/ 316025 w 4080050"/>
              <a:gd name="connsiteY1204" fmla="*/ 2781324 h 6356623"/>
              <a:gd name="connsiteX1205" fmla="*/ 308374 w 4080050"/>
              <a:gd name="connsiteY1205" fmla="*/ 2750961 h 6356623"/>
              <a:gd name="connsiteX1206" fmla="*/ 309930 w 4080050"/>
              <a:gd name="connsiteY1206" fmla="*/ 2747016 h 6356623"/>
              <a:gd name="connsiteX1207" fmla="*/ 366670 w 4080050"/>
              <a:gd name="connsiteY1207" fmla="*/ 2719256 h 6356623"/>
              <a:gd name="connsiteX1208" fmla="*/ 372332 w 4080050"/>
              <a:gd name="connsiteY1208" fmla="*/ 2721489 h 6356623"/>
              <a:gd name="connsiteX1209" fmla="*/ 380544 w 4080050"/>
              <a:gd name="connsiteY1209" fmla="*/ 2733845 h 6356623"/>
              <a:gd name="connsiteX1210" fmla="*/ 367105 w 4080050"/>
              <a:gd name="connsiteY1210" fmla="*/ 2751332 h 6356623"/>
              <a:gd name="connsiteX1211" fmla="*/ 360883 w 4080050"/>
              <a:gd name="connsiteY1211" fmla="*/ 2767111 h 6356623"/>
              <a:gd name="connsiteX1212" fmla="*/ 364989 w 4080050"/>
              <a:gd name="connsiteY1212" fmla="*/ 2773287 h 6356623"/>
              <a:gd name="connsiteX1213" fmla="*/ 327782 w 4080050"/>
              <a:gd name="connsiteY1213" fmla="*/ 2817866 h 6356623"/>
              <a:gd name="connsiteX1214" fmla="*/ 344767 w 4080050"/>
              <a:gd name="connsiteY1214" fmla="*/ 2824564 h 6356623"/>
              <a:gd name="connsiteX1215" fmla="*/ 439276 w 4080050"/>
              <a:gd name="connsiteY1215" fmla="*/ 2734217 h 6356623"/>
              <a:gd name="connsiteX1216" fmla="*/ 453710 w 4080050"/>
              <a:gd name="connsiteY1216" fmla="*/ 2730794 h 6356623"/>
              <a:gd name="connsiteX1217" fmla="*/ 451160 w 4080050"/>
              <a:gd name="connsiteY1217" fmla="*/ 2720674 h 6356623"/>
              <a:gd name="connsiteX1218" fmla="*/ 466154 w 4080050"/>
              <a:gd name="connsiteY1218" fmla="*/ 2699240 h 6356623"/>
              <a:gd name="connsiteX1219" fmla="*/ 469631 w 4080050"/>
              <a:gd name="connsiteY1219" fmla="*/ 2679390 h 6356623"/>
              <a:gd name="connsiteX1220" fmla="*/ 466021 w 4080050"/>
              <a:gd name="connsiteY1220" fmla="*/ 2669864 h 6356623"/>
              <a:gd name="connsiteX1221" fmla="*/ 462998 w 4080050"/>
              <a:gd name="connsiteY1221" fmla="*/ 2617396 h 6356623"/>
              <a:gd name="connsiteX1222" fmla="*/ 463622 w 4080050"/>
              <a:gd name="connsiteY1222" fmla="*/ 2608090 h 6356623"/>
              <a:gd name="connsiteX1223" fmla="*/ 456855 w 4080050"/>
              <a:gd name="connsiteY1223" fmla="*/ 2606696 h 6356623"/>
              <a:gd name="connsiteX1224" fmla="*/ 440972 w 4080050"/>
              <a:gd name="connsiteY1224" fmla="*/ 2618210 h 6356623"/>
              <a:gd name="connsiteX1225" fmla="*/ 440061 w 4080050"/>
              <a:gd name="connsiteY1225" fmla="*/ 2626043 h 6356623"/>
              <a:gd name="connsiteX1226" fmla="*/ 441082 w 4080050"/>
              <a:gd name="connsiteY1226" fmla="*/ 2630101 h 6356623"/>
              <a:gd name="connsiteX1227" fmla="*/ 439437 w 4080050"/>
              <a:gd name="connsiteY1227" fmla="*/ 2631394 h 6356623"/>
              <a:gd name="connsiteX1228" fmla="*/ 438732 w 4080050"/>
              <a:gd name="connsiteY1228" fmla="*/ 2637452 h 6356623"/>
              <a:gd name="connsiteX1229" fmla="*/ 440661 w 4080050"/>
              <a:gd name="connsiteY1229" fmla="*/ 2690627 h 6356623"/>
              <a:gd name="connsiteX1230" fmla="*/ 434999 w 4080050"/>
              <a:gd name="connsiteY1230" fmla="*/ 2688395 h 6356623"/>
              <a:gd name="connsiteX1231" fmla="*/ 410362 w 4080050"/>
              <a:gd name="connsiteY1231" fmla="*/ 2651332 h 6356623"/>
              <a:gd name="connsiteX1232" fmla="*/ 409503 w 4080050"/>
              <a:gd name="connsiteY1232" fmla="*/ 2650993 h 6356623"/>
              <a:gd name="connsiteX1233" fmla="*/ 393113 w 4080050"/>
              <a:gd name="connsiteY1233" fmla="*/ 2652205 h 6356623"/>
              <a:gd name="connsiteX1234" fmla="*/ 387453 w 4080050"/>
              <a:gd name="connsiteY1234" fmla="*/ 2649972 h 6356623"/>
              <a:gd name="connsiteX1235" fmla="*/ 381357 w 4080050"/>
              <a:gd name="connsiteY1235" fmla="*/ 2615663 h 6356623"/>
              <a:gd name="connsiteX1236" fmla="*/ 383012 w 4080050"/>
              <a:gd name="connsiteY1236" fmla="*/ 2613615 h 6356623"/>
              <a:gd name="connsiteX1237" fmla="*/ 368868 w 4080050"/>
              <a:gd name="connsiteY1237" fmla="*/ 2557486 h 6356623"/>
              <a:gd name="connsiteX1238" fmla="*/ 366442 w 4080050"/>
              <a:gd name="connsiteY1238" fmla="*/ 2497278 h 6356623"/>
              <a:gd name="connsiteX1239" fmla="*/ 377766 w 4080050"/>
              <a:gd name="connsiteY1239" fmla="*/ 2501744 h 6356623"/>
              <a:gd name="connsiteX1240" fmla="*/ 415282 w 4080050"/>
              <a:gd name="connsiteY1240" fmla="*/ 2539327 h 6356623"/>
              <a:gd name="connsiteX1241" fmla="*/ 429716 w 4080050"/>
              <a:gd name="connsiteY1241" fmla="*/ 2535904 h 6356623"/>
              <a:gd name="connsiteX1242" fmla="*/ 432827 w 4080050"/>
              <a:gd name="connsiteY1242" fmla="*/ 2528016 h 6356623"/>
              <a:gd name="connsiteX1243" fmla="*/ 415408 w 4080050"/>
              <a:gd name="connsiteY1243" fmla="*/ 2489242 h 6356623"/>
              <a:gd name="connsiteX1244" fmla="*/ 478370 w 4080050"/>
              <a:gd name="connsiteY1244" fmla="*/ 2445706 h 6356623"/>
              <a:gd name="connsiteX1245" fmla="*/ 481481 w 4080050"/>
              <a:gd name="connsiteY1245" fmla="*/ 2437818 h 6356623"/>
              <a:gd name="connsiteX1246" fmla="*/ 469164 w 4080050"/>
              <a:gd name="connsiteY1246" fmla="*/ 2419287 h 6356623"/>
              <a:gd name="connsiteX1247" fmla="*/ 477936 w 4080050"/>
              <a:gd name="connsiteY1247" fmla="*/ 2413631 h 6356623"/>
              <a:gd name="connsiteX1248" fmla="*/ 493057 w 4080050"/>
              <a:gd name="connsiteY1248" fmla="*/ 2342112 h 6356623"/>
              <a:gd name="connsiteX1249" fmla="*/ 504940 w 4080050"/>
              <a:gd name="connsiteY1249" fmla="*/ 2328567 h 6356623"/>
              <a:gd name="connsiteX1250" fmla="*/ 524727 w 4080050"/>
              <a:gd name="connsiteY1250" fmla="*/ 2245216 h 6356623"/>
              <a:gd name="connsiteX1251" fmla="*/ 507743 w 4080050"/>
              <a:gd name="connsiteY1251" fmla="*/ 2238518 h 6356623"/>
              <a:gd name="connsiteX1252" fmla="*/ 477319 w 4080050"/>
              <a:gd name="connsiteY1252" fmla="*/ 2249307 h 6356623"/>
              <a:gd name="connsiteX1253" fmla="*/ 479871 w 4080050"/>
              <a:gd name="connsiteY1253" fmla="*/ 2259429 h 6356623"/>
              <a:gd name="connsiteX1254" fmla="*/ 458652 w 4080050"/>
              <a:gd name="connsiteY1254" fmla="*/ 2296640 h 6356623"/>
              <a:gd name="connsiteX1255" fmla="*/ 454982 w 4080050"/>
              <a:gd name="connsiteY1255" fmla="*/ 2322539 h 6356623"/>
              <a:gd name="connsiteX1256" fmla="*/ 427108 w 4080050"/>
              <a:gd name="connsiteY1256" fmla="*/ 2343449 h 6356623"/>
              <a:gd name="connsiteX1257" fmla="*/ 421572 w 4080050"/>
              <a:gd name="connsiteY1257" fmla="*/ 2291132 h 6356623"/>
              <a:gd name="connsiteX1258" fmla="*/ 445340 w 4080050"/>
              <a:gd name="connsiteY1258" fmla="*/ 2264042 h 6356623"/>
              <a:gd name="connsiteX1259" fmla="*/ 437688 w 4080050"/>
              <a:gd name="connsiteY1259" fmla="*/ 2233678 h 6356623"/>
              <a:gd name="connsiteX1260" fmla="*/ 451127 w 4080050"/>
              <a:gd name="connsiteY1260" fmla="*/ 2216190 h 6356623"/>
              <a:gd name="connsiteX1261" fmla="*/ 448576 w 4080050"/>
              <a:gd name="connsiteY1261" fmla="*/ 2206069 h 6356623"/>
              <a:gd name="connsiteX1262" fmla="*/ 465127 w 4080050"/>
              <a:gd name="connsiteY1262" fmla="*/ 2180690 h 6356623"/>
              <a:gd name="connsiteX1263" fmla="*/ 473465 w 4080050"/>
              <a:gd name="connsiteY1263" fmla="*/ 2142960 h 6356623"/>
              <a:gd name="connsiteX1264" fmla="*/ 491010 w 4080050"/>
              <a:gd name="connsiteY1264" fmla="*/ 2131648 h 6356623"/>
              <a:gd name="connsiteX1265" fmla="*/ 488459 w 4080050"/>
              <a:gd name="connsiteY1265" fmla="*/ 2121526 h 6356623"/>
              <a:gd name="connsiteX1266" fmla="*/ 493126 w 4080050"/>
              <a:gd name="connsiteY1266" fmla="*/ 2109694 h 6356623"/>
              <a:gd name="connsiteX1267" fmla="*/ 516893 w 4080050"/>
              <a:gd name="connsiteY1267" fmla="*/ 2082604 h 6356623"/>
              <a:gd name="connsiteX1268" fmla="*/ 523676 w 4080050"/>
              <a:gd name="connsiteY1268" fmla="*/ 2048816 h 6356623"/>
              <a:gd name="connsiteX1269" fmla="*/ 541781 w 4080050"/>
              <a:gd name="connsiteY1269" fmla="*/ 2019496 h 6356623"/>
              <a:gd name="connsiteX1270" fmla="*/ 528469 w 4080050"/>
              <a:gd name="connsiteY1270" fmla="*/ 1986898 h 6356623"/>
              <a:gd name="connsiteX1271" fmla="*/ 538796 w 4080050"/>
              <a:gd name="connsiteY1271" fmla="*/ 1977298 h 6356623"/>
              <a:gd name="connsiteX1272" fmla="*/ 542468 w 4080050"/>
              <a:gd name="connsiteY1272" fmla="*/ 1951399 h 6356623"/>
              <a:gd name="connsiteX1273" fmla="*/ 573452 w 4080050"/>
              <a:gd name="connsiteY1273" fmla="*/ 1922599 h 6356623"/>
              <a:gd name="connsiteX1274" fmla="*/ 567357 w 4080050"/>
              <a:gd name="connsiteY1274" fmla="*/ 1888290 h 6356623"/>
              <a:gd name="connsiteX1275" fmla="*/ 556033 w 4080050"/>
              <a:gd name="connsiteY1275" fmla="*/ 1883825 h 6356623"/>
              <a:gd name="connsiteX1276" fmla="*/ 543155 w 4080050"/>
              <a:gd name="connsiteY1276" fmla="*/ 1883304 h 6356623"/>
              <a:gd name="connsiteX1277" fmla="*/ 539175 w 4080050"/>
              <a:gd name="connsiteY1277" fmla="*/ 1827042 h 6356623"/>
              <a:gd name="connsiteX1278" fmla="*/ 558276 w 4080050"/>
              <a:gd name="connsiteY1278" fmla="*/ 1811785 h 6356623"/>
              <a:gd name="connsiteX1279" fmla="*/ 550625 w 4080050"/>
              <a:gd name="connsiteY1279" fmla="*/ 1781421 h 6356623"/>
              <a:gd name="connsiteX1280" fmla="*/ 552181 w 4080050"/>
              <a:gd name="connsiteY1280" fmla="*/ 1777477 h 6356623"/>
              <a:gd name="connsiteX1281" fmla="*/ 608921 w 4080050"/>
              <a:gd name="connsiteY1281" fmla="*/ 1749717 h 6356623"/>
              <a:gd name="connsiteX1282" fmla="*/ 614583 w 4080050"/>
              <a:gd name="connsiteY1282" fmla="*/ 1751951 h 6356623"/>
              <a:gd name="connsiteX1283" fmla="*/ 622794 w 4080050"/>
              <a:gd name="connsiteY1283" fmla="*/ 1764305 h 6356623"/>
              <a:gd name="connsiteX1284" fmla="*/ 609356 w 4080050"/>
              <a:gd name="connsiteY1284" fmla="*/ 1781794 h 6356623"/>
              <a:gd name="connsiteX1285" fmla="*/ 603133 w 4080050"/>
              <a:gd name="connsiteY1285" fmla="*/ 1797571 h 6356623"/>
              <a:gd name="connsiteX1286" fmla="*/ 607240 w 4080050"/>
              <a:gd name="connsiteY1286" fmla="*/ 1803748 h 6356623"/>
              <a:gd name="connsiteX1287" fmla="*/ 570033 w 4080050"/>
              <a:gd name="connsiteY1287" fmla="*/ 1848327 h 6356623"/>
              <a:gd name="connsiteX1288" fmla="*/ 587017 w 4080050"/>
              <a:gd name="connsiteY1288" fmla="*/ 1855025 h 6356623"/>
              <a:gd name="connsiteX1289" fmla="*/ 681526 w 4080050"/>
              <a:gd name="connsiteY1289" fmla="*/ 1764678 h 6356623"/>
              <a:gd name="connsiteX1290" fmla="*/ 695961 w 4080050"/>
              <a:gd name="connsiteY1290" fmla="*/ 1761254 h 6356623"/>
              <a:gd name="connsiteX1291" fmla="*/ 693410 w 4080050"/>
              <a:gd name="connsiteY1291" fmla="*/ 1751134 h 6356623"/>
              <a:gd name="connsiteX1292" fmla="*/ 708405 w 4080050"/>
              <a:gd name="connsiteY1292" fmla="*/ 1729701 h 6356623"/>
              <a:gd name="connsiteX1293" fmla="*/ 713631 w 4080050"/>
              <a:gd name="connsiteY1293" fmla="*/ 1699858 h 6356623"/>
              <a:gd name="connsiteX1294" fmla="*/ 737399 w 4080050"/>
              <a:gd name="connsiteY1294" fmla="*/ 1672768 h 6356623"/>
              <a:gd name="connsiteX1295" fmla="*/ 743621 w 4080050"/>
              <a:gd name="connsiteY1295" fmla="*/ 1656991 h 6356623"/>
              <a:gd name="connsiteX1296" fmla="*/ 735409 w 4080050"/>
              <a:gd name="connsiteY1296" fmla="*/ 1644637 h 6356623"/>
              <a:gd name="connsiteX1297" fmla="*/ 680783 w 4080050"/>
              <a:gd name="connsiteY1297" fmla="*/ 1650440 h 6356623"/>
              <a:gd name="connsiteX1298" fmla="*/ 683333 w 4080050"/>
              <a:gd name="connsiteY1298" fmla="*/ 1660562 h 6356623"/>
              <a:gd name="connsiteX1299" fmla="*/ 635364 w 4080050"/>
              <a:gd name="connsiteY1299" fmla="*/ 1682666 h 6356623"/>
              <a:gd name="connsiteX1300" fmla="*/ 629703 w 4080050"/>
              <a:gd name="connsiteY1300" fmla="*/ 1680432 h 6356623"/>
              <a:gd name="connsiteX1301" fmla="*/ 623608 w 4080050"/>
              <a:gd name="connsiteY1301" fmla="*/ 1646123 h 6356623"/>
              <a:gd name="connsiteX1302" fmla="*/ 677364 w 4080050"/>
              <a:gd name="connsiteY1302" fmla="*/ 1576168 h 6356623"/>
              <a:gd name="connsiteX1303" fmla="*/ 733543 w 4080050"/>
              <a:gd name="connsiteY1303" fmla="*/ 1566419 h 6356623"/>
              <a:gd name="connsiteX1304" fmla="*/ 778838 w 4080050"/>
              <a:gd name="connsiteY1304" fmla="*/ 1584282 h 6356623"/>
              <a:gd name="connsiteX1305" fmla="*/ 801048 w 4080050"/>
              <a:gd name="connsiteY1305" fmla="*/ 1561137 h 6356623"/>
              <a:gd name="connsiteX1306" fmla="*/ 799059 w 4080050"/>
              <a:gd name="connsiteY1306" fmla="*/ 1533005 h 6356623"/>
              <a:gd name="connsiteX1307" fmla="*/ 817598 w 4080050"/>
              <a:gd name="connsiteY1307" fmla="*/ 1535760 h 6356623"/>
              <a:gd name="connsiteX1308" fmla="*/ 819154 w 4080050"/>
              <a:gd name="connsiteY1308" fmla="*/ 1531815 h 6356623"/>
              <a:gd name="connsiteX1309" fmla="*/ 815608 w 4080050"/>
              <a:gd name="connsiteY1309" fmla="*/ 1507628 h 6356623"/>
              <a:gd name="connsiteX1310" fmla="*/ 955100 w 4080050"/>
              <a:gd name="connsiteY1310" fmla="*/ 1352982 h 6356623"/>
              <a:gd name="connsiteX1311" fmla="*/ 941226 w 4080050"/>
              <a:gd name="connsiteY1311" fmla="*/ 1338395 h 6356623"/>
              <a:gd name="connsiteX1312" fmla="*/ 892698 w 4080050"/>
              <a:gd name="connsiteY1312" fmla="*/ 1378508 h 6356623"/>
              <a:gd name="connsiteX1313" fmla="*/ 892136 w 4080050"/>
              <a:gd name="connsiteY1313" fmla="*/ 1396518 h 6356623"/>
              <a:gd name="connsiteX1314" fmla="*/ 814179 w 4080050"/>
              <a:gd name="connsiteY1314" fmla="*/ 1461487 h 6356623"/>
              <a:gd name="connsiteX1315" fmla="*/ 780643 w 4080050"/>
              <a:gd name="connsiteY1315" fmla="*/ 1480166 h 6356623"/>
              <a:gd name="connsiteX1316" fmla="*/ 757998 w 4080050"/>
              <a:gd name="connsiteY1316" fmla="*/ 1471235 h 6356623"/>
              <a:gd name="connsiteX1317" fmla="*/ 824073 w 4080050"/>
              <a:gd name="connsiteY1317" fmla="*/ 1419811 h 6356623"/>
              <a:gd name="connsiteX1318" fmla="*/ 804536 w 4080050"/>
              <a:gd name="connsiteY1318" fmla="*/ 1402991 h 6356623"/>
              <a:gd name="connsiteX1319" fmla="*/ 807647 w 4080050"/>
              <a:gd name="connsiteY1319" fmla="*/ 1395102 h 6356623"/>
              <a:gd name="connsiteX1320" fmla="*/ 862400 w 4080050"/>
              <a:gd name="connsiteY1320" fmla="*/ 1339213 h 6356623"/>
              <a:gd name="connsiteX1321" fmla="*/ 870612 w 4080050"/>
              <a:gd name="connsiteY1321" fmla="*/ 1351566 h 6356623"/>
              <a:gd name="connsiteX1322" fmla="*/ 876273 w 4080050"/>
              <a:gd name="connsiteY1322" fmla="*/ 1353800 h 6356623"/>
              <a:gd name="connsiteX1323" fmla="*/ 880940 w 4080050"/>
              <a:gd name="connsiteY1323" fmla="*/ 1341967 h 6356623"/>
              <a:gd name="connsiteX1324" fmla="*/ 859850 w 4080050"/>
              <a:gd name="connsiteY1324" fmla="*/ 1329092 h 6356623"/>
              <a:gd name="connsiteX1325" fmla="*/ 949130 w 4080050"/>
              <a:gd name="connsiteY1325" fmla="*/ 1268588 h 6356623"/>
              <a:gd name="connsiteX1326" fmla="*/ 967669 w 4080050"/>
              <a:gd name="connsiteY1326" fmla="*/ 1271342 h 6356623"/>
              <a:gd name="connsiteX1327" fmla="*/ 998529 w 4080050"/>
              <a:gd name="connsiteY1327" fmla="*/ 1292626 h 6356623"/>
              <a:gd name="connsiteX1328" fmla="*/ 1009851 w 4080050"/>
              <a:gd name="connsiteY1328" fmla="*/ 1297093 h 6356623"/>
              <a:gd name="connsiteX1329" fmla="*/ 1020180 w 4080050"/>
              <a:gd name="connsiteY1329" fmla="*/ 1287492 h 6356623"/>
              <a:gd name="connsiteX1330" fmla="*/ 1018190 w 4080050"/>
              <a:gd name="connsiteY1330" fmla="*/ 1259361 h 6356623"/>
              <a:gd name="connsiteX1331" fmla="*/ 1092041 w 4080050"/>
              <a:gd name="connsiteY1331" fmla="*/ 1188215 h 6356623"/>
              <a:gd name="connsiteX1332" fmla="*/ 1126137 w 4080050"/>
              <a:gd name="connsiteY1332" fmla="*/ 1151525 h 6356623"/>
              <a:gd name="connsiteX1333" fmla="*/ 1122031 w 4080050"/>
              <a:gd name="connsiteY1333" fmla="*/ 1145348 h 6356623"/>
              <a:gd name="connsiteX1334" fmla="*/ 1196443 w 4080050"/>
              <a:gd name="connsiteY1334" fmla="*/ 1056193 h 6356623"/>
              <a:gd name="connsiteX1335" fmla="*/ 1236201 w 4080050"/>
              <a:gd name="connsiteY1335" fmla="*/ 1021737 h 6356623"/>
              <a:gd name="connsiteX1336" fmla="*/ 1245534 w 4080050"/>
              <a:gd name="connsiteY1336" fmla="*/ 998070 h 6356623"/>
              <a:gd name="connsiteX1337" fmla="*/ 1331269 w 4080050"/>
              <a:gd name="connsiteY1337" fmla="*/ 913379 h 6356623"/>
              <a:gd name="connsiteX1338" fmla="*/ 1328718 w 4080050"/>
              <a:gd name="connsiteY1338" fmla="*/ 903259 h 6356623"/>
              <a:gd name="connsiteX1339" fmla="*/ 1384464 w 4080050"/>
              <a:gd name="connsiteY1339" fmla="*/ 861434 h 6356623"/>
              <a:gd name="connsiteX1340" fmla="*/ 1447988 w 4080050"/>
              <a:gd name="connsiteY1340" fmla="*/ 799888 h 6356623"/>
              <a:gd name="connsiteX1341" fmla="*/ 1450104 w 4080050"/>
              <a:gd name="connsiteY1341" fmla="*/ 777934 h 6356623"/>
              <a:gd name="connsiteX1342" fmla="*/ 1454770 w 4080050"/>
              <a:gd name="connsiteY1342" fmla="*/ 766101 h 6356623"/>
              <a:gd name="connsiteX1343" fmla="*/ 1500750 w 4080050"/>
              <a:gd name="connsiteY1343" fmla="*/ 715868 h 6356623"/>
              <a:gd name="connsiteX1344" fmla="*/ 1597808 w 4080050"/>
              <a:gd name="connsiteY1344" fmla="*/ 635643 h 6356623"/>
              <a:gd name="connsiteX1345" fmla="*/ 1626676 w 4080050"/>
              <a:gd name="connsiteY1345" fmla="*/ 628796 h 6356623"/>
              <a:gd name="connsiteX1346" fmla="*/ 1628791 w 4080050"/>
              <a:gd name="connsiteY1346" fmla="*/ 606842 h 6356623"/>
              <a:gd name="connsiteX1347" fmla="*/ 1696422 w 4080050"/>
              <a:gd name="connsiteY1347" fmla="*/ 551473 h 6356623"/>
              <a:gd name="connsiteX1348" fmla="*/ 1697978 w 4080050"/>
              <a:gd name="connsiteY1348" fmla="*/ 547529 h 6356623"/>
              <a:gd name="connsiteX1349" fmla="*/ 1687214 w 4080050"/>
              <a:gd name="connsiteY1349" fmla="*/ 525054 h 6356623"/>
              <a:gd name="connsiteX1350" fmla="*/ 1665563 w 4080050"/>
              <a:gd name="connsiteY1350" fmla="*/ 530188 h 6356623"/>
              <a:gd name="connsiteX1351" fmla="*/ 1663012 w 4080050"/>
              <a:gd name="connsiteY1351" fmla="*/ 520068 h 6356623"/>
              <a:gd name="connsiteX1352" fmla="*/ 1678008 w 4080050"/>
              <a:gd name="connsiteY1352" fmla="*/ 498633 h 6356623"/>
              <a:gd name="connsiteX1353" fmla="*/ 1679563 w 4080050"/>
              <a:gd name="connsiteY1353" fmla="*/ 494689 h 6356623"/>
              <a:gd name="connsiteX1354" fmla="*/ 1665689 w 4080050"/>
              <a:gd name="connsiteY1354" fmla="*/ 480102 h 6356623"/>
              <a:gd name="connsiteX1355" fmla="*/ 1676578 w 4080050"/>
              <a:gd name="connsiteY1355" fmla="*/ 452492 h 6356623"/>
              <a:gd name="connsiteX1356" fmla="*/ 1660154 w 4080050"/>
              <a:gd name="connsiteY1356" fmla="*/ 427784 h 6356623"/>
              <a:gd name="connsiteX1357" fmla="*/ 1716895 w 4080050"/>
              <a:gd name="connsiteY1357" fmla="*/ 400025 h 6356623"/>
              <a:gd name="connsiteX1358" fmla="*/ 1787511 w 4080050"/>
              <a:gd name="connsiteY1358" fmla="*/ 386855 h 6356623"/>
              <a:gd name="connsiteX1359" fmla="*/ 1852590 w 4080050"/>
              <a:gd name="connsiteY1359" fmla="*/ 321364 h 6356623"/>
              <a:gd name="connsiteX1360" fmla="*/ 1844939 w 4080050"/>
              <a:gd name="connsiteY1360" fmla="*/ 291000 h 6356623"/>
              <a:gd name="connsiteX1361" fmla="*/ 1846494 w 4080050"/>
              <a:gd name="connsiteY1361" fmla="*/ 287056 h 6356623"/>
              <a:gd name="connsiteX1362" fmla="*/ 1894463 w 4080050"/>
              <a:gd name="connsiteY1362" fmla="*/ 264953 h 6356623"/>
              <a:gd name="connsiteX1363" fmla="*/ 1926007 w 4080050"/>
              <a:gd name="connsiteY1363" fmla="*/ 218143 h 6356623"/>
              <a:gd name="connsiteX1364" fmla="*/ 1922462 w 4080050"/>
              <a:gd name="connsiteY1364" fmla="*/ 193956 h 6356623"/>
              <a:gd name="connsiteX1365" fmla="*/ 1978208 w 4080050"/>
              <a:gd name="connsiteY1365" fmla="*/ 152132 h 6356623"/>
              <a:gd name="connsiteX1366" fmla="*/ 1975657 w 4080050"/>
              <a:gd name="connsiteY1366" fmla="*/ 142010 h 6356623"/>
              <a:gd name="connsiteX1367" fmla="*/ 1991213 w 4080050"/>
              <a:gd name="connsiteY1367" fmla="*/ 102567 h 6356623"/>
              <a:gd name="connsiteX1368" fmla="*/ 2041172 w 4080050"/>
              <a:gd name="connsiteY1368" fmla="*/ 108596 h 6356623"/>
              <a:gd name="connsiteX1369" fmla="*/ 2058156 w 4080050"/>
              <a:gd name="connsiteY1369" fmla="*/ 115294 h 6356623"/>
              <a:gd name="connsiteX1370" fmla="*/ 2062823 w 4080050"/>
              <a:gd name="connsiteY1370" fmla="*/ 103461 h 6356623"/>
              <a:gd name="connsiteX1371" fmla="*/ 2056727 w 4080050"/>
              <a:gd name="connsiteY1371" fmla="*/ 69153 h 6356623"/>
              <a:gd name="connsiteX1372" fmla="*/ 2058283 w 4080050"/>
              <a:gd name="connsiteY1372" fmla="*/ 65208 h 6356623"/>
              <a:gd name="connsiteX1373" fmla="*/ 2158760 w 4080050"/>
              <a:gd name="connsiteY1373" fmla="*/ 59256 h 6356623"/>
              <a:gd name="connsiteX1374" fmla="*/ 2210275 w 4080050"/>
              <a:gd name="connsiteY1374" fmla="*/ 61340 h 6356623"/>
              <a:gd name="connsiteX1375" fmla="*/ 2237027 w 4080050"/>
              <a:gd name="connsiteY1375" fmla="*/ 76448 h 6356623"/>
              <a:gd name="connsiteX1376" fmla="*/ 2297313 w 4080050"/>
              <a:gd name="connsiteY1376" fmla="*/ 72876 h 6356623"/>
              <a:gd name="connsiteX1377" fmla="*/ 2325622 w 4080050"/>
              <a:gd name="connsiteY1377" fmla="*/ 84040 h 6356623"/>
              <a:gd name="connsiteX1378" fmla="*/ 2327177 w 4080050"/>
              <a:gd name="connsiteY1378" fmla="*/ 80097 h 6356623"/>
              <a:gd name="connsiteX1379" fmla="*/ 2293333 w 4080050"/>
              <a:gd name="connsiteY1379" fmla="*/ 16614 h 6356623"/>
              <a:gd name="connsiteX1380" fmla="*/ 2298000 w 4080050"/>
              <a:gd name="connsiteY1380" fmla="*/ 4781 h 6356623"/>
              <a:gd name="connsiteX1381" fmla="*/ 2312433 w 4080050"/>
              <a:gd name="connsiteY1381" fmla="*/ 1358 h 63566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</a:cxnLst>
            <a:rect l="l" t="t" r="r" b="b"/>
            <a:pathLst>
              <a:path w="4080050" h="6356623">
                <a:moveTo>
                  <a:pt x="2520554" y="6279749"/>
                </a:moveTo>
                <a:lnTo>
                  <a:pt x="2526216" y="6281982"/>
                </a:lnTo>
                <a:cubicBezTo>
                  <a:pt x="2533505" y="6285617"/>
                  <a:pt x="2536242" y="6289735"/>
                  <a:pt x="2534427" y="6294336"/>
                </a:cubicBezTo>
                <a:lnTo>
                  <a:pt x="2532872" y="6298280"/>
                </a:lnTo>
                <a:lnTo>
                  <a:pt x="2515888" y="6291581"/>
                </a:lnTo>
                <a:close/>
                <a:moveTo>
                  <a:pt x="2514584" y="6195356"/>
                </a:moveTo>
                <a:lnTo>
                  <a:pt x="2531569" y="6202054"/>
                </a:lnTo>
                <a:lnTo>
                  <a:pt x="2528459" y="6209942"/>
                </a:lnTo>
                <a:lnTo>
                  <a:pt x="2511474" y="6203243"/>
                </a:lnTo>
                <a:close/>
                <a:moveTo>
                  <a:pt x="2549240" y="6140657"/>
                </a:moveTo>
                <a:lnTo>
                  <a:pt x="2560563" y="6145122"/>
                </a:lnTo>
                <a:cubicBezTo>
                  <a:pt x="2556934" y="6154326"/>
                  <a:pt x="2557928" y="6168391"/>
                  <a:pt x="2563548" y="6187319"/>
                </a:cubicBezTo>
                <a:lnTo>
                  <a:pt x="2550669" y="6186797"/>
                </a:lnTo>
                <a:cubicBezTo>
                  <a:pt x="2531798" y="6179355"/>
                  <a:pt x="2522548" y="6169631"/>
                  <a:pt x="2522923" y="6157625"/>
                </a:cubicBezTo>
                <a:cubicBezTo>
                  <a:pt x="2533862" y="6143708"/>
                  <a:pt x="2542634" y="6138052"/>
                  <a:pt x="2549240" y="6140657"/>
                </a:cubicBezTo>
                <a:close/>
                <a:moveTo>
                  <a:pt x="1733224" y="6119658"/>
                </a:moveTo>
                <a:lnTo>
                  <a:pt x="1738886" y="6121891"/>
                </a:lnTo>
                <a:cubicBezTo>
                  <a:pt x="1772884" y="6157329"/>
                  <a:pt x="1786904" y="6182607"/>
                  <a:pt x="1780941" y="6197727"/>
                </a:cubicBezTo>
                <a:cubicBezTo>
                  <a:pt x="1775093" y="6201498"/>
                  <a:pt x="1771650" y="6204698"/>
                  <a:pt x="1770614" y="6207327"/>
                </a:cubicBezTo>
                <a:cubicBezTo>
                  <a:pt x="1749853" y="6199140"/>
                  <a:pt x="1737348" y="6186614"/>
                  <a:pt x="1733098" y="6169743"/>
                </a:cubicBezTo>
                <a:lnTo>
                  <a:pt x="1749087" y="6162376"/>
                </a:lnTo>
                <a:cubicBezTo>
                  <a:pt x="1743425" y="6160144"/>
                  <a:pt x="1737101" y="6148534"/>
                  <a:pt x="1730113" y="6127547"/>
                </a:cubicBezTo>
                <a:close/>
                <a:moveTo>
                  <a:pt x="2559260" y="6048896"/>
                </a:moveTo>
                <a:lnTo>
                  <a:pt x="2547377" y="6062440"/>
                </a:lnTo>
                <a:cubicBezTo>
                  <a:pt x="2544929" y="6079705"/>
                  <a:pt x="2547480" y="6089827"/>
                  <a:pt x="2555028" y="6092803"/>
                </a:cubicBezTo>
                <a:cubicBezTo>
                  <a:pt x="2556065" y="6090173"/>
                  <a:pt x="2558471" y="6089603"/>
                  <a:pt x="2562245" y="6091092"/>
                </a:cubicBezTo>
                <a:lnTo>
                  <a:pt x="2567472" y="6061249"/>
                </a:lnTo>
                <a:lnTo>
                  <a:pt x="2570583" y="6053361"/>
                </a:lnTo>
                <a:close/>
                <a:moveTo>
                  <a:pt x="1725699" y="6039209"/>
                </a:moveTo>
                <a:lnTo>
                  <a:pt x="1737022" y="6043674"/>
                </a:lnTo>
                <a:cubicBezTo>
                  <a:pt x="1744311" y="6047308"/>
                  <a:pt x="1747049" y="6051427"/>
                  <a:pt x="1745234" y="6056029"/>
                </a:cubicBezTo>
                <a:lnTo>
                  <a:pt x="1743678" y="6059972"/>
                </a:lnTo>
                <a:lnTo>
                  <a:pt x="1721032" y="6051041"/>
                </a:lnTo>
                <a:close/>
                <a:moveTo>
                  <a:pt x="1705169" y="6008324"/>
                </a:moveTo>
                <a:lnTo>
                  <a:pt x="1707720" y="6018445"/>
                </a:lnTo>
                <a:lnTo>
                  <a:pt x="1704609" y="6026334"/>
                </a:lnTo>
                <a:lnTo>
                  <a:pt x="1698947" y="6024101"/>
                </a:lnTo>
                <a:cubicBezTo>
                  <a:pt x="1691397" y="6021123"/>
                  <a:pt x="1688660" y="6017005"/>
                  <a:pt x="1690734" y="6011746"/>
                </a:cubicBezTo>
                <a:cubicBezTo>
                  <a:pt x="1693752" y="6006860"/>
                  <a:pt x="1698563" y="6005718"/>
                  <a:pt x="1705169" y="6008324"/>
                </a:cubicBezTo>
                <a:close/>
                <a:moveTo>
                  <a:pt x="1895489" y="5923857"/>
                </a:moveTo>
                <a:cubicBezTo>
                  <a:pt x="1902779" y="5927492"/>
                  <a:pt x="1905516" y="5931611"/>
                  <a:pt x="1903701" y="5936212"/>
                </a:cubicBezTo>
                <a:lnTo>
                  <a:pt x="1892378" y="5931746"/>
                </a:lnTo>
                <a:close/>
                <a:moveTo>
                  <a:pt x="1794268" y="5815572"/>
                </a:moveTo>
                <a:lnTo>
                  <a:pt x="1816914" y="5824503"/>
                </a:lnTo>
                <a:lnTo>
                  <a:pt x="1815358" y="5828447"/>
                </a:lnTo>
                <a:cubicBezTo>
                  <a:pt x="1813284" y="5833708"/>
                  <a:pt x="1808473" y="5834848"/>
                  <a:pt x="1800925" y="5831871"/>
                </a:cubicBezTo>
                <a:cubicBezTo>
                  <a:pt x="1793376" y="5828894"/>
                  <a:pt x="1790638" y="5824777"/>
                  <a:pt x="1792713" y="5819517"/>
                </a:cubicBezTo>
                <a:close/>
                <a:moveTo>
                  <a:pt x="1828924" y="5760874"/>
                </a:moveTo>
                <a:lnTo>
                  <a:pt x="1821146" y="5780595"/>
                </a:lnTo>
                <a:lnTo>
                  <a:pt x="1809823" y="5776130"/>
                </a:lnTo>
                <a:lnTo>
                  <a:pt x="1814490" y="5764297"/>
                </a:lnTo>
                <a:cubicBezTo>
                  <a:pt x="1817506" y="5759409"/>
                  <a:pt x="1822318" y="5758269"/>
                  <a:pt x="1828924" y="5760874"/>
                </a:cubicBezTo>
                <a:close/>
                <a:moveTo>
                  <a:pt x="1834151" y="5731030"/>
                </a:moveTo>
                <a:lnTo>
                  <a:pt x="1836702" y="5741152"/>
                </a:lnTo>
                <a:cubicBezTo>
                  <a:pt x="1834627" y="5746412"/>
                  <a:pt x="1829816" y="5747552"/>
                  <a:pt x="1822267" y="5744575"/>
                </a:cubicBezTo>
                <a:lnTo>
                  <a:pt x="1816606" y="5742342"/>
                </a:lnTo>
                <a:lnTo>
                  <a:pt x="1819717" y="5734453"/>
                </a:lnTo>
                <a:cubicBezTo>
                  <a:pt x="1822733" y="5729566"/>
                  <a:pt x="1827545" y="5728425"/>
                  <a:pt x="1834151" y="5731030"/>
                </a:cubicBezTo>
                <a:close/>
                <a:moveTo>
                  <a:pt x="1523636" y="5448321"/>
                </a:moveTo>
                <a:lnTo>
                  <a:pt x="1529297" y="5450552"/>
                </a:lnTo>
                <a:cubicBezTo>
                  <a:pt x="1563296" y="5485992"/>
                  <a:pt x="1577316" y="5511269"/>
                  <a:pt x="1571353" y="5526390"/>
                </a:cubicBezTo>
                <a:cubicBezTo>
                  <a:pt x="1565505" y="5530160"/>
                  <a:pt x="1562062" y="5533360"/>
                  <a:pt x="1561025" y="5535989"/>
                </a:cubicBezTo>
                <a:cubicBezTo>
                  <a:pt x="1540265" y="5527803"/>
                  <a:pt x="1527760" y="5515276"/>
                  <a:pt x="1523510" y="5498405"/>
                </a:cubicBezTo>
                <a:lnTo>
                  <a:pt x="1539500" y="5491038"/>
                </a:lnTo>
                <a:cubicBezTo>
                  <a:pt x="1533838" y="5488806"/>
                  <a:pt x="1527513" y="5477197"/>
                  <a:pt x="1520525" y="5456208"/>
                </a:cubicBezTo>
                <a:close/>
                <a:moveTo>
                  <a:pt x="3235251" y="5413047"/>
                </a:moveTo>
                <a:lnTo>
                  <a:pt x="3233696" y="5416991"/>
                </a:lnTo>
                <a:cubicBezTo>
                  <a:pt x="3231621" y="5422251"/>
                  <a:pt x="3226810" y="5423391"/>
                  <a:pt x="3219261" y="5420414"/>
                </a:cubicBezTo>
                <a:lnTo>
                  <a:pt x="3220817" y="5416470"/>
                </a:lnTo>
                <a:cubicBezTo>
                  <a:pt x="3223833" y="5411583"/>
                  <a:pt x="3228645" y="5410442"/>
                  <a:pt x="3235251" y="5413047"/>
                </a:cubicBezTo>
                <a:close/>
                <a:moveTo>
                  <a:pt x="1516111" y="5367872"/>
                </a:moveTo>
                <a:lnTo>
                  <a:pt x="1527434" y="5372336"/>
                </a:lnTo>
                <a:cubicBezTo>
                  <a:pt x="1534723" y="5375971"/>
                  <a:pt x="1537460" y="5380089"/>
                  <a:pt x="1535646" y="5384690"/>
                </a:cubicBezTo>
                <a:lnTo>
                  <a:pt x="1534090" y="5388634"/>
                </a:lnTo>
                <a:lnTo>
                  <a:pt x="1511445" y="5379704"/>
                </a:lnTo>
                <a:close/>
                <a:moveTo>
                  <a:pt x="3384076" y="5234736"/>
                </a:moveTo>
                <a:lnTo>
                  <a:pt x="3389738" y="5236968"/>
                </a:lnTo>
                <a:cubicBezTo>
                  <a:pt x="3397027" y="5240602"/>
                  <a:pt x="3399764" y="5244721"/>
                  <a:pt x="3397949" y="5249322"/>
                </a:cubicBezTo>
                <a:lnTo>
                  <a:pt x="3394838" y="5257210"/>
                </a:lnTo>
                <a:lnTo>
                  <a:pt x="3389177" y="5254978"/>
                </a:lnTo>
                <a:cubicBezTo>
                  <a:pt x="3381628" y="5252000"/>
                  <a:pt x="3378892" y="5247883"/>
                  <a:pt x="3380965" y="5242624"/>
                </a:cubicBezTo>
                <a:close/>
                <a:moveTo>
                  <a:pt x="1066412" y="5143586"/>
                </a:moveTo>
                <a:lnTo>
                  <a:pt x="1072072" y="5145819"/>
                </a:lnTo>
                <a:cubicBezTo>
                  <a:pt x="1106072" y="5181258"/>
                  <a:pt x="1120092" y="5206536"/>
                  <a:pt x="1114129" y="5221654"/>
                </a:cubicBezTo>
                <a:cubicBezTo>
                  <a:pt x="1108280" y="5225427"/>
                  <a:pt x="1104837" y="5228627"/>
                  <a:pt x="1103801" y="5231256"/>
                </a:cubicBezTo>
                <a:cubicBezTo>
                  <a:pt x="1083041" y="5223069"/>
                  <a:pt x="1070536" y="5210541"/>
                  <a:pt x="1066285" y="5193672"/>
                </a:cubicBezTo>
                <a:lnTo>
                  <a:pt x="1082275" y="5186304"/>
                </a:lnTo>
                <a:cubicBezTo>
                  <a:pt x="1076614" y="5184071"/>
                  <a:pt x="1070288" y="5172463"/>
                  <a:pt x="1063301" y="5151476"/>
                </a:cubicBezTo>
                <a:close/>
                <a:moveTo>
                  <a:pt x="3514668" y="5135832"/>
                </a:moveTo>
                <a:lnTo>
                  <a:pt x="3531652" y="5142530"/>
                </a:lnTo>
                <a:lnTo>
                  <a:pt x="3530097" y="5146472"/>
                </a:lnTo>
                <a:cubicBezTo>
                  <a:pt x="3527763" y="5152390"/>
                  <a:pt x="3516773" y="5152612"/>
                  <a:pt x="3497123" y="5147143"/>
                </a:cubicBezTo>
                <a:lnTo>
                  <a:pt x="3500235" y="5139253"/>
                </a:lnTo>
                <a:cubicBezTo>
                  <a:pt x="3503252" y="5134366"/>
                  <a:pt x="3508062" y="5133226"/>
                  <a:pt x="3514668" y="5135832"/>
                </a:cubicBezTo>
                <a:close/>
                <a:moveTo>
                  <a:pt x="3557970" y="5125561"/>
                </a:moveTo>
                <a:lnTo>
                  <a:pt x="3560522" y="5135683"/>
                </a:lnTo>
                <a:cubicBezTo>
                  <a:pt x="3549011" y="5137220"/>
                  <a:pt x="3542313" y="5137616"/>
                  <a:pt x="3540425" y="5136873"/>
                </a:cubicBezTo>
                <a:lnTo>
                  <a:pt x="3529103" y="5132407"/>
                </a:lnTo>
                <a:cubicBezTo>
                  <a:pt x="3530658" y="5128463"/>
                  <a:pt x="3540281" y="5126180"/>
                  <a:pt x="3557970" y="5125561"/>
                </a:cubicBezTo>
                <a:close/>
                <a:moveTo>
                  <a:pt x="1058886" y="5063138"/>
                </a:moveTo>
                <a:lnTo>
                  <a:pt x="1070209" y="5067603"/>
                </a:lnTo>
                <a:cubicBezTo>
                  <a:pt x="1077499" y="5071237"/>
                  <a:pt x="1080236" y="5075355"/>
                  <a:pt x="1078421" y="5079956"/>
                </a:cubicBezTo>
                <a:lnTo>
                  <a:pt x="1076866" y="5083899"/>
                </a:lnTo>
                <a:lnTo>
                  <a:pt x="1054220" y="5074970"/>
                </a:lnTo>
                <a:close/>
                <a:moveTo>
                  <a:pt x="1038357" y="5032252"/>
                </a:moveTo>
                <a:lnTo>
                  <a:pt x="1040907" y="5042374"/>
                </a:lnTo>
                <a:lnTo>
                  <a:pt x="1037796" y="5050262"/>
                </a:lnTo>
                <a:lnTo>
                  <a:pt x="1032135" y="5048030"/>
                </a:lnTo>
                <a:cubicBezTo>
                  <a:pt x="1024584" y="5045052"/>
                  <a:pt x="1021848" y="5040933"/>
                  <a:pt x="1023921" y="5035675"/>
                </a:cubicBezTo>
                <a:cubicBezTo>
                  <a:pt x="1026940" y="5030789"/>
                  <a:pt x="1031751" y="5029647"/>
                  <a:pt x="1038357" y="5032252"/>
                </a:cubicBezTo>
                <a:close/>
                <a:moveTo>
                  <a:pt x="1113520" y="5023403"/>
                </a:moveTo>
                <a:lnTo>
                  <a:pt x="1119181" y="5025635"/>
                </a:lnTo>
                <a:cubicBezTo>
                  <a:pt x="1126470" y="5029272"/>
                  <a:pt x="1129207" y="5033389"/>
                  <a:pt x="1127393" y="5037990"/>
                </a:cubicBezTo>
                <a:lnTo>
                  <a:pt x="1125837" y="5041934"/>
                </a:lnTo>
                <a:lnTo>
                  <a:pt x="1108853" y="5035236"/>
                </a:lnTo>
                <a:close/>
                <a:moveTo>
                  <a:pt x="1228676" y="4947786"/>
                </a:moveTo>
                <a:cubicBezTo>
                  <a:pt x="1235965" y="4951421"/>
                  <a:pt x="1238702" y="4955538"/>
                  <a:pt x="1236888" y="4960140"/>
                </a:cubicBezTo>
                <a:lnTo>
                  <a:pt x="1225566" y="4955674"/>
                </a:lnTo>
                <a:close/>
                <a:moveTo>
                  <a:pt x="1107550" y="4939010"/>
                </a:moveTo>
                <a:lnTo>
                  <a:pt x="1124534" y="4945708"/>
                </a:lnTo>
                <a:lnTo>
                  <a:pt x="1121424" y="4953595"/>
                </a:lnTo>
                <a:lnTo>
                  <a:pt x="1104440" y="4946897"/>
                </a:lnTo>
                <a:close/>
                <a:moveTo>
                  <a:pt x="1142205" y="4884310"/>
                </a:moveTo>
                <a:lnTo>
                  <a:pt x="1153528" y="4888776"/>
                </a:lnTo>
                <a:cubicBezTo>
                  <a:pt x="1149899" y="4897980"/>
                  <a:pt x="1150894" y="4912046"/>
                  <a:pt x="1156513" y="4930973"/>
                </a:cubicBezTo>
                <a:lnTo>
                  <a:pt x="1143635" y="4930451"/>
                </a:lnTo>
                <a:cubicBezTo>
                  <a:pt x="1124764" y="4923009"/>
                  <a:pt x="1115514" y="4913285"/>
                  <a:pt x="1115888" y="4901279"/>
                </a:cubicBezTo>
                <a:cubicBezTo>
                  <a:pt x="1126827" y="4887362"/>
                  <a:pt x="1135600" y="4881706"/>
                  <a:pt x="1142205" y="4884310"/>
                </a:cubicBezTo>
                <a:close/>
                <a:moveTo>
                  <a:pt x="1191921" y="4874367"/>
                </a:moveTo>
                <a:lnTo>
                  <a:pt x="1183732" y="4895130"/>
                </a:lnTo>
                <a:lnTo>
                  <a:pt x="1190057" y="4888118"/>
                </a:lnTo>
                <a:cubicBezTo>
                  <a:pt x="1194019" y="4883603"/>
                  <a:pt x="1196128" y="4881017"/>
                  <a:pt x="1196389" y="4880359"/>
                </a:cubicBezTo>
                <a:close/>
                <a:moveTo>
                  <a:pt x="326190" y="4863313"/>
                </a:moveTo>
                <a:lnTo>
                  <a:pt x="331850" y="4865546"/>
                </a:lnTo>
                <a:cubicBezTo>
                  <a:pt x="365850" y="4900983"/>
                  <a:pt x="379870" y="4926262"/>
                  <a:pt x="373907" y="4941382"/>
                </a:cubicBezTo>
                <a:cubicBezTo>
                  <a:pt x="368059" y="4945153"/>
                  <a:pt x="364615" y="4948353"/>
                  <a:pt x="363579" y="4950981"/>
                </a:cubicBezTo>
                <a:cubicBezTo>
                  <a:pt x="342819" y="4942794"/>
                  <a:pt x="330314" y="4930268"/>
                  <a:pt x="326063" y="4913398"/>
                </a:cubicBezTo>
                <a:lnTo>
                  <a:pt x="342053" y="4906031"/>
                </a:lnTo>
                <a:cubicBezTo>
                  <a:pt x="336391" y="4903798"/>
                  <a:pt x="330067" y="4892188"/>
                  <a:pt x="323079" y="4871201"/>
                </a:cubicBezTo>
                <a:close/>
                <a:moveTo>
                  <a:pt x="1259972" y="4855300"/>
                </a:moveTo>
                <a:lnTo>
                  <a:pt x="1261699" y="4871614"/>
                </a:lnTo>
                <a:lnTo>
                  <a:pt x="1270328" y="4889924"/>
                </a:lnTo>
                <a:lnTo>
                  <a:pt x="1275775" y="4861532"/>
                </a:lnTo>
                <a:close/>
                <a:moveTo>
                  <a:pt x="1158137" y="4794879"/>
                </a:moveTo>
                <a:lnTo>
                  <a:pt x="1154333" y="4804524"/>
                </a:lnTo>
                <a:lnTo>
                  <a:pt x="1144963" y="4800828"/>
                </a:lnTo>
                <a:lnTo>
                  <a:pt x="1140343" y="4806093"/>
                </a:lnTo>
                <a:cubicBezTo>
                  <a:pt x="1137895" y="4823359"/>
                  <a:pt x="1140445" y="4833482"/>
                  <a:pt x="1147994" y="4836457"/>
                </a:cubicBezTo>
                <a:cubicBezTo>
                  <a:pt x="1149030" y="4833828"/>
                  <a:pt x="1151435" y="4833258"/>
                  <a:pt x="1155210" y="4834747"/>
                </a:cubicBezTo>
                <a:lnTo>
                  <a:pt x="1160438" y="4804904"/>
                </a:lnTo>
                <a:lnTo>
                  <a:pt x="1163549" y="4797015"/>
                </a:lnTo>
                <a:close/>
                <a:moveTo>
                  <a:pt x="3655225" y="4762831"/>
                </a:moveTo>
                <a:lnTo>
                  <a:pt x="3649003" y="4778609"/>
                </a:lnTo>
                <a:lnTo>
                  <a:pt x="3654665" y="4780842"/>
                </a:lnTo>
                <a:cubicBezTo>
                  <a:pt x="3662213" y="4783818"/>
                  <a:pt x="3667025" y="4782677"/>
                  <a:pt x="3669099" y="4777419"/>
                </a:cubicBezTo>
                <a:cubicBezTo>
                  <a:pt x="3671172" y="4772159"/>
                  <a:pt x="3668435" y="4768041"/>
                  <a:pt x="3660886" y="4765065"/>
                </a:cubicBezTo>
                <a:close/>
                <a:moveTo>
                  <a:pt x="43159" y="4689140"/>
                </a:moveTo>
                <a:lnTo>
                  <a:pt x="48821" y="4691372"/>
                </a:lnTo>
                <a:cubicBezTo>
                  <a:pt x="82820" y="4726810"/>
                  <a:pt x="96839" y="4752089"/>
                  <a:pt x="90877" y="4767207"/>
                </a:cubicBezTo>
                <a:cubicBezTo>
                  <a:pt x="85028" y="4770980"/>
                  <a:pt x="81585" y="4774180"/>
                  <a:pt x="80549" y="4776808"/>
                </a:cubicBezTo>
                <a:cubicBezTo>
                  <a:pt x="59789" y="4768621"/>
                  <a:pt x="47284" y="4756094"/>
                  <a:pt x="43033" y="4739225"/>
                </a:cubicBezTo>
                <a:lnTo>
                  <a:pt x="59023" y="4731858"/>
                </a:lnTo>
                <a:cubicBezTo>
                  <a:pt x="53362" y="4729624"/>
                  <a:pt x="47036" y="4718015"/>
                  <a:pt x="40049" y="4697028"/>
                </a:cubicBezTo>
                <a:close/>
                <a:moveTo>
                  <a:pt x="35634" y="4608690"/>
                </a:moveTo>
                <a:lnTo>
                  <a:pt x="46958" y="4613156"/>
                </a:lnTo>
                <a:cubicBezTo>
                  <a:pt x="54247" y="4616789"/>
                  <a:pt x="56984" y="4620907"/>
                  <a:pt x="55169" y="4625509"/>
                </a:cubicBezTo>
                <a:lnTo>
                  <a:pt x="53614" y="4629452"/>
                </a:lnTo>
                <a:lnTo>
                  <a:pt x="30968" y="4620523"/>
                </a:lnTo>
                <a:close/>
                <a:moveTo>
                  <a:pt x="15104" y="4577806"/>
                </a:moveTo>
                <a:lnTo>
                  <a:pt x="17655" y="4587926"/>
                </a:lnTo>
                <a:lnTo>
                  <a:pt x="14544" y="4595815"/>
                </a:lnTo>
                <a:lnTo>
                  <a:pt x="8883" y="4593582"/>
                </a:lnTo>
                <a:cubicBezTo>
                  <a:pt x="1333" y="4590605"/>
                  <a:pt x="-1404" y="4586486"/>
                  <a:pt x="670" y="4581228"/>
                </a:cubicBezTo>
                <a:cubicBezTo>
                  <a:pt x="3688" y="4576341"/>
                  <a:pt x="8499" y="4575201"/>
                  <a:pt x="15104" y="4577806"/>
                </a:cubicBezTo>
                <a:close/>
                <a:moveTo>
                  <a:pt x="205424" y="4493339"/>
                </a:moveTo>
                <a:cubicBezTo>
                  <a:pt x="212714" y="4496973"/>
                  <a:pt x="215451" y="4501092"/>
                  <a:pt x="213637" y="4505692"/>
                </a:cubicBezTo>
                <a:lnTo>
                  <a:pt x="202314" y="4501226"/>
                </a:lnTo>
                <a:close/>
                <a:moveTo>
                  <a:pt x="104204" y="4385053"/>
                </a:moveTo>
                <a:lnTo>
                  <a:pt x="126849" y="4393985"/>
                </a:lnTo>
                <a:lnTo>
                  <a:pt x="125294" y="4397929"/>
                </a:lnTo>
                <a:cubicBezTo>
                  <a:pt x="123220" y="4403189"/>
                  <a:pt x="118409" y="4404328"/>
                  <a:pt x="110860" y="4401353"/>
                </a:cubicBezTo>
                <a:cubicBezTo>
                  <a:pt x="103312" y="4398374"/>
                  <a:pt x="100574" y="4394259"/>
                  <a:pt x="102648" y="4388999"/>
                </a:cubicBezTo>
                <a:close/>
                <a:moveTo>
                  <a:pt x="138859" y="4330355"/>
                </a:moveTo>
                <a:lnTo>
                  <a:pt x="131081" y="4350077"/>
                </a:lnTo>
                <a:lnTo>
                  <a:pt x="119759" y="4345612"/>
                </a:lnTo>
                <a:lnTo>
                  <a:pt x="124425" y="4333779"/>
                </a:lnTo>
                <a:cubicBezTo>
                  <a:pt x="127441" y="4328892"/>
                  <a:pt x="132254" y="4327749"/>
                  <a:pt x="138859" y="4330355"/>
                </a:cubicBezTo>
                <a:close/>
                <a:moveTo>
                  <a:pt x="144087" y="4300512"/>
                </a:moveTo>
                <a:lnTo>
                  <a:pt x="146637" y="4310632"/>
                </a:lnTo>
                <a:cubicBezTo>
                  <a:pt x="144562" y="4315893"/>
                  <a:pt x="139752" y="4317032"/>
                  <a:pt x="132203" y="4314056"/>
                </a:cubicBezTo>
                <a:lnTo>
                  <a:pt x="126542" y="4311823"/>
                </a:lnTo>
                <a:lnTo>
                  <a:pt x="129653" y="4303935"/>
                </a:lnTo>
                <a:cubicBezTo>
                  <a:pt x="132669" y="4299046"/>
                  <a:pt x="137481" y="4297906"/>
                  <a:pt x="144087" y="4300512"/>
                </a:cubicBezTo>
                <a:close/>
                <a:moveTo>
                  <a:pt x="4050746" y="4207802"/>
                </a:moveTo>
                <a:lnTo>
                  <a:pt x="4080050" y="4233032"/>
                </a:lnTo>
                <a:cubicBezTo>
                  <a:pt x="4070240" y="4241317"/>
                  <a:pt x="4062504" y="4244344"/>
                  <a:pt x="4056843" y="4242111"/>
                </a:cubicBezTo>
                <a:lnTo>
                  <a:pt x="4045519" y="4237646"/>
                </a:lnTo>
                <a:close/>
                <a:moveTo>
                  <a:pt x="242084" y="4052020"/>
                </a:moveTo>
                <a:cubicBezTo>
                  <a:pt x="239750" y="4057937"/>
                  <a:pt x="241927" y="4080065"/>
                  <a:pt x="248614" y="4118404"/>
                </a:cubicBezTo>
                <a:lnTo>
                  <a:pt x="231069" y="4129716"/>
                </a:lnTo>
                <a:cubicBezTo>
                  <a:pt x="233028" y="4135807"/>
                  <a:pt x="232841" y="4141810"/>
                  <a:pt x="230509" y="4147724"/>
                </a:cubicBezTo>
                <a:cubicBezTo>
                  <a:pt x="221828" y="4150380"/>
                  <a:pt x="207352" y="4170498"/>
                  <a:pt x="187080" y="4208081"/>
                </a:cubicBezTo>
                <a:cubicBezTo>
                  <a:pt x="175476" y="4212621"/>
                  <a:pt x="168260" y="4214330"/>
                  <a:pt x="165430" y="4213214"/>
                </a:cubicBezTo>
                <a:lnTo>
                  <a:pt x="168105" y="4173252"/>
                </a:lnTo>
                <a:cubicBezTo>
                  <a:pt x="170699" y="4166679"/>
                  <a:pt x="176731" y="4156904"/>
                  <a:pt x="186212" y="4143929"/>
                </a:cubicBezTo>
                <a:lnTo>
                  <a:pt x="188328" y="4121974"/>
                </a:lnTo>
                <a:cubicBezTo>
                  <a:pt x="210953" y="4070127"/>
                  <a:pt x="228872" y="4046810"/>
                  <a:pt x="242084" y="4052020"/>
                </a:cubicBezTo>
                <a:close/>
                <a:moveTo>
                  <a:pt x="3888874" y="3838595"/>
                </a:moveTo>
                <a:lnTo>
                  <a:pt x="3900196" y="3843061"/>
                </a:lnTo>
                <a:cubicBezTo>
                  <a:pt x="3905557" y="3862645"/>
                  <a:pt x="3907590" y="3874081"/>
                  <a:pt x="3906293" y="3877368"/>
                </a:cubicBezTo>
                <a:lnTo>
                  <a:pt x="3889308" y="3870670"/>
                </a:lnTo>
                <a:close/>
                <a:moveTo>
                  <a:pt x="459660" y="3782320"/>
                </a:moveTo>
                <a:lnTo>
                  <a:pt x="456549" y="3790208"/>
                </a:lnTo>
                <a:lnTo>
                  <a:pt x="473533" y="3796907"/>
                </a:lnTo>
                <a:cubicBezTo>
                  <a:pt x="475606" y="3791648"/>
                  <a:pt x="472870" y="3787530"/>
                  <a:pt x="465322" y="3784552"/>
                </a:cubicBezTo>
                <a:close/>
                <a:moveTo>
                  <a:pt x="3765007" y="3721379"/>
                </a:moveTo>
                <a:lnTo>
                  <a:pt x="3760341" y="3733212"/>
                </a:lnTo>
                <a:cubicBezTo>
                  <a:pt x="3759563" y="3735184"/>
                  <a:pt x="3773768" y="3754460"/>
                  <a:pt x="3802955" y="3791038"/>
                </a:cubicBezTo>
                <a:lnTo>
                  <a:pt x="3808619" y="3793272"/>
                </a:lnTo>
                <a:cubicBezTo>
                  <a:pt x="3811730" y="3785382"/>
                  <a:pt x="3815171" y="3782181"/>
                  <a:pt x="3818947" y="3783671"/>
                </a:cubicBezTo>
                <a:cubicBezTo>
                  <a:pt x="3810351" y="3752935"/>
                  <a:pt x="3794259" y="3732915"/>
                  <a:pt x="3770669" y="3723612"/>
                </a:cubicBezTo>
                <a:close/>
                <a:moveTo>
                  <a:pt x="3875506" y="3623666"/>
                </a:moveTo>
                <a:cubicBezTo>
                  <a:pt x="3894096" y="3640113"/>
                  <a:pt x="3907637" y="3650011"/>
                  <a:pt x="3916130" y="3653361"/>
                </a:cubicBezTo>
                <a:lnTo>
                  <a:pt x="3911464" y="3665193"/>
                </a:lnTo>
                <a:lnTo>
                  <a:pt x="3894480" y="3658495"/>
                </a:lnTo>
                <a:cubicBezTo>
                  <a:pt x="3874665" y="3650680"/>
                  <a:pt x="3863528" y="3640212"/>
                  <a:pt x="3861070" y="3627089"/>
                </a:cubicBezTo>
                <a:cubicBezTo>
                  <a:pt x="3864089" y="3622201"/>
                  <a:pt x="3868900" y="3621061"/>
                  <a:pt x="3875506" y="3623666"/>
                </a:cubicBezTo>
                <a:close/>
                <a:moveTo>
                  <a:pt x="3841157" y="3536465"/>
                </a:moveTo>
                <a:lnTo>
                  <a:pt x="3870461" y="3561694"/>
                </a:lnTo>
                <a:cubicBezTo>
                  <a:pt x="3860651" y="3569979"/>
                  <a:pt x="3852915" y="3573006"/>
                  <a:pt x="3847255" y="3570774"/>
                </a:cubicBezTo>
                <a:lnTo>
                  <a:pt x="3835930" y="3566308"/>
                </a:lnTo>
                <a:close/>
                <a:moveTo>
                  <a:pt x="73113" y="3496810"/>
                </a:moveTo>
                <a:lnTo>
                  <a:pt x="78774" y="3499043"/>
                </a:lnTo>
                <a:cubicBezTo>
                  <a:pt x="112773" y="3534481"/>
                  <a:pt x="126793" y="3559759"/>
                  <a:pt x="120830" y="3574878"/>
                </a:cubicBezTo>
                <a:cubicBezTo>
                  <a:pt x="114982" y="3578650"/>
                  <a:pt x="111539" y="3581850"/>
                  <a:pt x="110502" y="3584478"/>
                </a:cubicBezTo>
                <a:cubicBezTo>
                  <a:pt x="89742" y="3576292"/>
                  <a:pt x="77237" y="3563764"/>
                  <a:pt x="72987" y="3546894"/>
                </a:cubicBezTo>
                <a:lnTo>
                  <a:pt x="88976" y="3539527"/>
                </a:lnTo>
                <a:cubicBezTo>
                  <a:pt x="83314" y="3537294"/>
                  <a:pt x="76989" y="3525685"/>
                  <a:pt x="70002" y="3504698"/>
                </a:cubicBezTo>
                <a:close/>
                <a:moveTo>
                  <a:pt x="65588" y="3416359"/>
                </a:moveTo>
                <a:lnTo>
                  <a:pt x="76911" y="3420826"/>
                </a:lnTo>
                <a:cubicBezTo>
                  <a:pt x="84200" y="3424459"/>
                  <a:pt x="86937" y="3428578"/>
                  <a:pt x="85122" y="3433179"/>
                </a:cubicBezTo>
                <a:lnTo>
                  <a:pt x="83567" y="3437123"/>
                </a:lnTo>
                <a:lnTo>
                  <a:pt x="60921" y="3428193"/>
                </a:lnTo>
                <a:close/>
                <a:moveTo>
                  <a:pt x="45058" y="3385474"/>
                </a:moveTo>
                <a:lnTo>
                  <a:pt x="47608" y="3395597"/>
                </a:lnTo>
                <a:lnTo>
                  <a:pt x="44497" y="3403485"/>
                </a:lnTo>
                <a:lnTo>
                  <a:pt x="38836" y="3401253"/>
                </a:lnTo>
                <a:cubicBezTo>
                  <a:pt x="31286" y="3398274"/>
                  <a:pt x="28549" y="3394157"/>
                  <a:pt x="30622" y="3388898"/>
                </a:cubicBezTo>
                <a:cubicBezTo>
                  <a:pt x="33641" y="3384011"/>
                  <a:pt x="38452" y="3382870"/>
                  <a:pt x="45058" y="3385474"/>
                </a:cubicBezTo>
                <a:close/>
                <a:moveTo>
                  <a:pt x="235377" y="3301009"/>
                </a:moveTo>
                <a:cubicBezTo>
                  <a:pt x="242667" y="3304644"/>
                  <a:pt x="245404" y="3308762"/>
                  <a:pt x="243590" y="3313363"/>
                </a:cubicBezTo>
                <a:lnTo>
                  <a:pt x="232266" y="3308898"/>
                </a:lnTo>
                <a:close/>
                <a:moveTo>
                  <a:pt x="134157" y="3192724"/>
                </a:moveTo>
                <a:lnTo>
                  <a:pt x="156803" y="3201655"/>
                </a:lnTo>
                <a:lnTo>
                  <a:pt x="155247" y="3205599"/>
                </a:lnTo>
                <a:cubicBezTo>
                  <a:pt x="153172" y="3210860"/>
                  <a:pt x="148362" y="3211999"/>
                  <a:pt x="140813" y="3209022"/>
                </a:cubicBezTo>
                <a:cubicBezTo>
                  <a:pt x="133265" y="3206045"/>
                  <a:pt x="130527" y="3201928"/>
                  <a:pt x="132601" y="3196668"/>
                </a:cubicBezTo>
                <a:close/>
                <a:moveTo>
                  <a:pt x="3679285" y="3167258"/>
                </a:moveTo>
                <a:lnTo>
                  <a:pt x="3690608" y="3171723"/>
                </a:lnTo>
                <a:cubicBezTo>
                  <a:pt x="3695969" y="3191307"/>
                  <a:pt x="3698001" y="3202743"/>
                  <a:pt x="3696704" y="3206031"/>
                </a:cubicBezTo>
                <a:lnTo>
                  <a:pt x="3679719" y="3199332"/>
                </a:lnTo>
                <a:close/>
                <a:moveTo>
                  <a:pt x="168812" y="3138025"/>
                </a:moveTo>
                <a:lnTo>
                  <a:pt x="161034" y="3157746"/>
                </a:lnTo>
                <a:lnTo>
                  <a:pt x="149712" y="3153281"/>
                </a:lnTo>
                <a:lnTo>
                  <a:pt x="154378" y="3141448"/>
                </a:lnTo>
                <a:cubicBezTo>
                  <a:pt x="157395" y="3136561"/>
                  <a:pt x="162206" y="3135420"/>
                  <a:pt x="168812" y="3138025"/>
                </a:cubicBezTo>
                <a:close/>
                <a:moveTo>
                  <a:pt x="3450147" y="3117912"/>
                </a:moveTo>
                <a:lnTo>
                  <a:pt x="3429593" y="3122787"/>
                </a:lnTo>
                <a:lnTo>
                  <a:pt x="3429342" y="3130837"/>
                </a:lnTo>
                <a:lnTo>
                  <a:pt x="3399611" y="3146526"/>
                </a:lnTo>
                <a:lnTo>
                  <a:pt x="3395956" y="3155793"/>
                </a:lnTo>
                <a:cubicBezTo>
                  <a:pt x="3394660" y="3159079"/>
                  <a:pt x="3401504" y="3169374"/>
                  <a:pt x="3416486" y="3186678"/>
                </a:cubicBezTo>
                <a:lnTo>
                  <a:pt x="3433472" y="3193377"/>
                </a:lnTo>
                <a:cubicBezTo>
                  <a:pt x="3434768" y="3190089"/>
                  <a:pt x="3445615" y="3179174"/>
                  <a:pt x="3466013" y="3160630"/>
                </a:cubicBezTo>
                <a:cubicBezTo>
                  <a:pt x="3463928" y="3135500"/>
                  <a:pt x="3458640" y="3121261"/>
                  <a:pt x="3450147" y="3117912"/>
                </a:cubicBezTo>
                <a:close/>
                <a:moveTo>
                  <a:pt x="174040" y="3108182"/>
                </a:moveTo>
                <a:lnTo>
                  <a:pt x="176590" y="3118303"/>
                </a:lnTo>
                <a:cubicBezTo>
                  <a:pt x="174515" y="3123563"/>
                  <a:pt x="169705" y="3124703"/>
                  <a:pt x="162156" y="3121726"/>
                </a:cubicBezTo>
                <a:lnTo>
                  <a:pt x="156495" y="3119493"/>
                </a:lnTo>
                <a:lnTo>
                  <a:pt x="159606" y="3111605"/>
                </a:lnTo>
                <a:cubicBezTo>
                  <a:pt x="162623" y="3106718"/>
                  <a:pt x="167434" y="3105577"/>
                  <a:pt x="174040" y="3108182"/>
                </a:cubicBezTo>
                <a:close/>
                <a:moveTo>
                  <a:pt x="3555418" y="3050042"/>
                </a:moveTo>
                <a:lnTo>
                  <a:pt x="3550752" y="3061875"/>
                </a:lnTo>
                <a:cubicBezTo>
                  <a:pt x="3549974" y="3063848"/>
                  <a:pt x="3564179" y="3083122"/>
                  <a:pt x="3593366" y="3119701"/>
                </a:cubicBezTo>
                <a:lnTo>
                  <a:pt x="3599030" y="3121934"/>
                </a:lnTo>
                <a:cubicBezTo>
                  <a:pt x="3602141" y="3114045"/>
                  <a:pt x="3605583" y="3110844"/>
                  <a:pt x="3609359" y="3112333"/>
                </a:cubicBezTo>
                <a:cubicBezTo>
                  <a:pt x="3600762" y="3081597"/>
                  <a:pt x="3584670" y="3061577"/>
                  <a:pt x="3561080" y="3052275"/>
                </a:cubicBezTo>
                <a:close/>
                <a:moveTo>
                  <a:pt x="3513133" y="2959287"/>
                </a:moveTo>
                <a:lnTo>
                  <a:pt x="3497224" y="2975296"/>
                </a:lnTo>
                <a:lnTo>
                  <a:pt x="3495124" y="2996131"/>
                </a:lnTo>
                <a:lnTo>
                  <a:pt x="3505585" y="2993927"/>
                </a:lnTo>
                <a:lnTo>
                  <a:pt x="3533894" y="3005090"/>
                </a:lnTo>
                <a:lnTo>
                  <a:pt x="3535449" y="3001147"/>
                </a:lnTo>
                <a:close/>
                <a:moveTo>
                  <a:pt x="3665917" y="2952329"/>
                </a:moveTo>
                <a:cubicBezTo>
                  <a:pt x="3684507" y="2968776"/>
                  <a:pt x="3698048" y="2978674"/>
                  <a:pt x="3706542" y="2982023"/>
                </a:cubicBezTo>
                <a:lnTo>
                  <a:pt x="3701875" y="2993855"/>
                </a:lnTo>
                <a:lnTo>
                  <a:pt x="3684891" y="2987158"/>
                </a:lnTo>
                <a:cubicBezTo>
                  <a:pt x="3665076" y="2979343"/>
                  <a:pt x="3653939" y="2968874"/>
                  <a:pt x="3651481" y="2955751"/>
                </a:cubicBezTo>
                <a:cubicBezTo>
                  <a:pt x="3654500" y="2950863"/>
                  <a:pt x="3659311" y="2949724"/>
                  <a:pt x="3665917" y="2952329"/>
                </a:cubicBezTo>
                <a:close/>
                <a:moveTo>
                  <a:pt x="272037" y="2859689"/>
                </a:moveTo>
                <a:cubicBezTo>
                  <a:pt x="269704" y="2865607"/>
                  <a:pt x="271881" y="2887734"/>
                  <a:pt x="278567" y="2926074"/>
                </a:cubicBezTo>
                <a:lnTo>
                  <a:pt x="261022" y="2937386"/>
                </a:lnTo>
                <a:cubicBezTo>
                  <a:pt x="262981" y="2943476"/>
                  <a:pt x="262795" y="2949480"/>
                  <a:pt x="260461" y="2955396"/>
                </a:cubicBezTo>
                <a:cubicBezTo>
                  <a:pt x="251781" y="2958050"/>
                  <a:pt x="237305" y="2978168"/>
                  <a:pt x="217034" y="3015751"/>
                </a:cubicBezTo>
                <a:cubicBezTo>
                  <a:pt x="205429" y="3020290"/>
                  <a:pt x="198212" y="3022002"/>
                  <a:pt x="195382" y="3020886"/>
                </a:cubicBezTo>
                <a:lnTo>
                  <a:pt x="198058" y="2980922"/>
                </a:lnTo>
                <a:cubicBezTo>
                  <a:pt x="200651" y="2974348"/>
                  <a:pt x="206685" y="2964573"/>
                  <a:pt x="216165" y="2951598"/>
                </a:cubicBezTo>
                <a:lnTo>
                  <a:pt x="218281" y="2929646"/>
                </a:lnTo>
                <a:cubicBezTo>
                  <a:pt x="240906" y="2877799"/>
                  <a:pt x="258826" y="2854479"/>
                  <a:pt x="272037" y="2859689"/>
                </a:cubicBezTo>
                <a:close/>
                <a:moveTo>
                  <a:pt x="3710511" y="2567172"/>
                </a:moveTo>
                <a:lnTo>
                  <a:pt x="3739815" y="2592401"/>
                </a:lnTo>
                <a:cubicBezTo>
                  <a:pt x="3730005" y="2600687"/>
                  <a:pt x="3722271" y="2603713"/>
                  <a:pt x="3716608" y="2601480"/>
                </a:cubicBezTo>
                <a:lnTo>
                  <a:pt x="3705284" y="2597014"/>
                </a:lnTo>
                <a:close/>
                <a:moveTo>
                  <a:pt x="315364" y="2527271"/>
                </a:moveTo>
                <a:lnTo>
                  <a:pt x="321024" y="2529503"/>
                </a:lnTo>
                <a:cubicBezTo>
                  <a:pt x="355024" y="2564941"/>
                  <a:pt x="369044" y="2590219"/>
                  <a:pt x="363081" y="2605339"/>
                </a:cubicBezTo>
                <a:cubicBezTo>
                  <a:pt x="357232" y="2609111"/>
                  <a:pt x="353789" y="2612311"/>
                  <a:pt x="352753" y="2614939"/>
                </a:cubicBezTo>
                <a:cubicBezTo>
                  <a:pt x="331993" y="2606751"/>
                  <a:pt x="319488" y="2594225"/>
                  <a:pt x="315237" y="2577356"/>
                </a:cubicBezTo>
                <a:lnTo>
                  <a:pt x="331226" y="2569987"/>
                </a:lnTo>
                <a:cubicBezTo>
                  <a:pt x="325565" y="2567755"/>
                  <a:pt x="319241" y="2556145"/>
                  <a:pt x="312253" y="2535159"/>
                </a:cubicBezTo>
                <a:close/>
                <a:moveTo>
                  <a:pt x="307838" y="2446821"/>
                </a:moveTo>
                <a:lnTo>
                  <a:pt x="319161" y="2451285"/>
                </a:lnTo>
                <a:cubicBezTo>
                  <a:pt x="326451" y="2454919"/>
                  <a:pt x="329188" y="2459038"/>
                  <a:pt x="327373" y="2463640"/>
                </a:cubicBezTo>
                <a:lnTo>
                  <a:pt x="325818" y="2467584"/>
                </a:lnTo>
                <a:lnTo>
                  <a:pt x="303172" y="2458653"/>
                </a:lnTo>
                <a:close/>
                <a:moveTo>
                  <a:pt x="287309" y="2415936"/>
                </a:moveTo>
                <a:lnTo>
                  <a:pt x="289859" y="2426057"/>
                </a:lnTo>
                <a:lnTo>
                  <a:pt x="286749" y="2433945"/>
                </a:lnTo>
                <a:lnTo>
                  <a:pt x="281087" y="2431713"/>
                </a:lnTo>
                <a:cubicBezTo>
                  <a:pt x="273537" y="2428735"/>
                  <a:pt x="270800" y="2424617"/>
                  <a:pt x="272873" y="2419359"/>
                </a:cubicBezTo>
                <a:cubicBezTo>
                  <a:pt x="275892" y="2414471"/>
                  <a:pt x="280703" y="2413331"/>
                  <a:pt x="287309" y="2415936"/>
                </a:cubicBezTo>
                <a:close/>
                <a:moveTo>
                  <a:pt x="477628" y="2331470"/>
                </a:moveTo>
                <a:cubicBezTo>
                  <a:pt x="484917" y="2335104"/>
                  <a:pt x="487654" y="2339222"/>
                  <a:pt x="485840" y="2343824"/>
                </a:cubicBezTo>
                <a:lnTo>
                  <a:pt x="474517" y="2339358"/>
                </a:lnTo>
                <a:close/>
                <a:moveTo>
                  <a:pt x="376407" y="2223184"/>
                </a:moveTo>
                <a:lnTo>
                  <a:pt x="399054" y="2232115"/>
                </a:lnTo>
                <a:lnTo>
                  <a:pt x="397498" y="2236060"/>
                </a:lnTo>
                <a:cubicBezTo>
                  <a:pt x="395423" y="2241320"/>
                  <a:pt x="390612" y="2242460"/>
                  <a:pt x="383064" y="2239483"/>
                </a:cubicBezTo>
                <a:cubicBezTo>
                  <a:pt x="375515" y="2236506"/>
                  <a:pt x="372777" y="2232388"/>
                  <a:pt x="374852" y="2227129"/>
                </a:cubicBezTo>
                <a:close/>
                <a:moveTo>
                  <a:pt x="3548639" y="2197964"/>
                </a:moveTo>
                <a:lnTo>
                  <a:pt x="3559962" y="2202430"/>
                </a:lnTo>
                <a:cubicBezTo>
                  <a:pt x="3565322" y="2222014"/>
                  <a:pt x="3567354" y="2233450"/>
                  <a:pt x="3566057" y="2236738"/>
                </a:cubicBezTo>
                <a:lnTo>
                  <a:pt x="3549073" y="2230040"/>
                </a:lnTo>
                <a:close/>
                <a:moveTo>
                  <a:pt x="411062" y="2168486"/>
                </a:moveTo>
                <a:lnTo>
                  <a:pt x="403285" y="2188207"/>
                </a:lnTo>
                <a:lnTo>
                  <a:pt x="391963" y="2183742"/>
                </a:lnTo>
                <a:lnTo>
                  <a:pt x="396629" y="2171908"/>
                </a:lnTo>
                <a:cubicBezTo>
                  <a:pt x="399646" y="2167022"/>
                  <a:pt x="404457" y="2165880"/>
                  <a:pt x="411062" y="2168486"/>
                </a:cubicBezTo>
                <a:close/>
                <a:moveTo>
                  <a:pt x="3472478" y="2148835"/>
                </a:moveTo>
                <a:lnTo>
                  <a:pt x="3466599" y="2151938"/>
                </a:lnTo>
                <a:lnTo>
                  <a:pt x="3468383" y="2152641"/>
                </a:lnTo>
                <a:close/>
                <a:moveTo>
                  <a:pt x="416290" y="2138642"/>
                </a:moveTo>
                <a:lnTo>
                  <a:pt x="418840" y="2148764"/>
                </a:lnTo>
                <a:cubicBezTo>
                  <a:pt x="416766" y="2154023"/>
                  <a:pt x="411956" y="2155163"/>
                  <a:pt x="404407" y="2152186"/>
                </a:cubicBezTo>
                <a:lnTo>
                  <a:pt x="398745" y="2149955"/>
                </a:lnTo>
                <a:lnTo>
                  <a:pt x="401856" y="2142066"/>
                </a:lnTo>
                <a:cubicBezTo>
                  <a:pt x="404873" y="2137177"/>
                  <a:pt x="409684" y="2136037"/>
                  <a:pt x="416290" y="2138642"/>
                </a:cubicBezTo>
                <a:close/>
                <a:moveTo>
                  <a:pt x="3473404" y="2132128"/>
                </a:moveTo>
                <a:lnTo>
                  <a:pt x="3472896" y="2148446"/>
                </a:lnTo>
                <a:lnTo>
                  <a:pt x="3478712" y="2143040"/>
                </a:lnTo>
                <a:close/>
                <a:moveTo>
                  <a:pt x="514287" y="1890150"/>
                </a:moveTo>
                <a:cubicBezTo>
                  <a:pt x="511954" y="1896067"/>
                  <a:pt x="514131" y="1918195"/>
                  <a:pt x="520817" y="1956535"/>
                </a:cubicBezTo>
                <a:lnTo>
                  <a:pt x="503273" y="1967846"/>
                </a:lnTo>
                <a:cubicBezTo>
                  <a:pt x="505232" y="1973937"/>
                  <a:pt x="505045" y="1979940"/>
                  <a:pt x="502712" y="1985857"/>
                </a:cubicBezTo>
                <a:cubicBezTo>
                  <a:pt x="494031" y="1988511"/>
                  <a:pt x="479556" y="2008629"/>
                  <a:pt x="459284" y="2046211"/>
                </a:cubicBezTo>
                <a:cubicBezTo>
                  <a:pt x="447679" y="2050750"/>
                  <a:pt x="440463" y="2052462"/>
                  <a:pt x="437633" y="2051346"/>
                </a:cubicBezTo>
                <a:lnTo>
                  <a:pt x="440310" y="2011382"/>
                </a:lnTo>
                <a:cubicBezTo>
                  <a:pt x="442902" y="2004808"/>
                  <a:pt x="448935" y="1995035"/>
                  <a:pt x="458415" y="1982060"/>
                </a:cubicBezTo>
                <a:lnTo>
                  <a:pt x="460531" y="1960106"/>
                </a:lnTo>
                <a:cubicBezTo>
                  <a:pt x="483157" y="1908259"/>
                  <a:pt x="501076" y="1884939"/>
                  <a:pt x="514287" y="1890150"/>
                </a:cubicBezTo>
                <a:close/>
                <a:moveTo>
                  <a:pt x="731863" y="1620451"/>
                </a:moveTo>
                <a:lnTo>
                  <a:pt x="728752" y="1628340"/>
                </a:lnTo>
                <a:lnTo>
                  <a:pt x="745737" y="1635037"/>
                </a:lnTo>
                <a:cubicBezTo>
                  <a:pt x="747811" y="1629778"/>
                  <a:pt x="745073" y="1625661"/>
                  <a:pt x="737524" y="1622684"/>
                </a:cubicBezTo>
                <a:close/>
                <a:moveTo>
                  <a:pt x="3754060" y="1584953"/>
                </a:moveTo>
                <a:lnTo>
                  <a:pt x="3783364" y="1610182"/>
                </a:lnTo>
                <a:cubicBezTo>
                  <a:pt x="3773554" y="1618468"/>
                  <a:pt x="3765819" y="1621494"/>
                  <a:pt x="3760158" y="1619261"/>
                </a:cubicBezTo>
                <a:lnTo>
                  <a:pt x="3748834" y="1614795"/>
                </a:lnTo>
                <a:close/>
                <a:moveTo>
                  <a:pt x="743998" y="1506734"/>
                </a:moveTo>
                <a:lnTo>
                  <a:pt x="746548" y="1516855"/>
                </a:lnTo>
                <a:lnTo>
                  <a:pt x="744992" y="1520799"/>
                </a:lnTo>
                <a:cubicBezTo>
                  <a:pt x="743437" y="1524744"/>
                  <a:pt x="736221" y="1526456"/>
                  <a:pt x="723342" y="1525935"/>
                </a:cubicBezTo>
                <a:lnTo>
                  <a:pt x="717680" y="1523702"/>
                </a:lnTo>
                <a:lnTo>
                  <a:pt x="722347" y="1511869"/>
                </a:lnTo>
                <a:cubicBezTo>
                  <a:pt x="723902" y="1507925"/>
                  <a:pt x="731120" y="1506212"/>
                  <a:pt x="743998" y="1506734"/>
                </a:cubicBezTo>
                <a:close/>
                <a:moveTo>
                  <a:pt x="3592188" y="1215746"/>
                </a:moveTo>
                <a:lnTo>
                  <a:pt x="3603511" y="1220211"/>
                </a:lnTo>
                <a:cubicBezTo>
                  <a:pt x="3608871" y="1239796"/>
                  <a:pt x="3610903" y="1251231"/>
                  <a:pt x="3609606" y="1254519"/>
                </a:cubicBezTo>
                <a:lnTo>
                  <a:pt x="3592622" y="1247821"/>
                </a:lnTo>
                <a:close/>
                <a:moveTo>
                  <a:pt x="3363050" y="1166401"/>
                </a:moveTo>
                <a:cubicBezTo>
                  <a:pt x="3336257" y="1167988"/>
                  <a:pt x="3319749" y="1176670"/>
                  <a:pt x="3313526" y="1192448"/>
                </a:cubicBezTo>
                <a:lnTo>
                  <a:pt x="3308860" y="1204281"/>
                </a:lnTo>
                <a:cubicBezTo>
                  <a:pt x="3307563" y="1207568"/>
                  <a:pt x="3314407" y="1217862"/>
                  <a:pt x="3329389" y="1235166"/>
                </a:cubicBezTo>
                <a:lnTo>
                  <a:pt x="3346375" y="1241864"/>
                </a:lnTo>
                <a:cubicBezTo>
                  <a:pt x="3347672" y="1238577"/>
                  <a:pt x="3358518" y="1227663"/>
                  <a:pt x="3378916" y="1209119"/>
                </a:cubicBezTo>
                <a:cubicBezTo>
                  <a:pt x="3376831" y="1183989"/>
                  <a:pt x="3371543" y="1169750"/>
                  <a:pt x="3363050" y="1166401"/>
                </a:cubicBezTo>
                <a:close/>
                <a:moveTo>
                  <a:pt x="1081406" y="1115655"/>
                </a:moveTo>
                <a:cubicBezTo>
                  <a:pt x="1080274" y="1121285"/>
                  <a:pt x="1083011" y="1125403"/>
                  <a:pt x="1089617" y="1128007"/>
                </a:cubicBezTo>
                <a:cubicBezTo>
                  <a:pt x="1079808" y="1136293"/>
                  <a:pt x="1072072" y="1139320"/>
                  <a:pt x="1066411" y="1137088"/>
                </a:cubicBezTo>
                <a:lnTo>
                  <a:pt x="1056644" y="1128677"/>
                </a:lnTo>
                <a:cubicBezTo>
                  <a:pt x="1066546" y="1117390"/>
                  <a:pt x="1074800" y="1113049"/>
                  <a:pt x="1081406" y="1115655"/>
                </a:cubicBezTo>
                <a:close/>
                <a:moveTo>
                  <a:pt x="3468321" y="1098530"/>
                </a:moveTo>
                <a:lnTo>
                  <a:pt x="3463655" y="1110363"/>
                </a:lnTo>
                <a:cubicBezTo>
                  <a:pt x="3462877" y="1112335"/>
                  <a:pt x="3477082" y="1131611"/>
                  <a:pt x="3506269" y="1168189"/>
                </a:cubicBezTo>
                <a:lnTo>
                  <a:pt x="3511933" y="1170423"/>
                </a:lnTo>
                <a:cubicBezTo>
                  <a:pt x="3515044" y="1162533"/>
                  <a:pt x="3518485" y="1159332"/>
                  <a:pt x="3522261" y="1160821"/>
                </a:cubicBezTo>
                <a:cubicBezTo>
                  <a:pt x="3513665" y="1130086"/>
                  <a:pt x="3497573" y="1110066"/>
                  <a:pt x="3473983" y="1100763"/>
                </a:cubicBezTo>
                <a:close/>
                <a:moveTo>
                  <a:pt x="3578820" y="1000817"/>
                </a:moveTo>
                <a:cubicBezTo>
                  <a:pt x="3597410" y="1017264"/>
                  <a:pt x="3610951" y="1027162"/>
                  <a:pt x="3619445" y="1030512"/>
                </a:cubicBezTo>
                <a:lnTo>
                  <a:pt x="3614778" y="1042344"/>
                </a:lnTo>
                <a:lnTo>
                  <a:pt x="3597793" y="1035646"/>
                </a:lnTo>
                <a:cubicBezTo>
                  <a:pt x="3577978" y="1027831"/>
                  <a:pt x="3566842" y="1017363"/>
                  <a:pt x="3564384" y="1004240"/>
                </a:cubicBezTo>
                <a:cubicBezTo>
                  <a:pt x="3567403" y="999351"/>
                  <a:pt x="3572213" y="998212"/>
                  <a:pt x="3578820" y="1000817"/>
                </a:cubicBezTo>
                <a:close/>
                <a:moveTo>
                  <a:pt x="1316527" y="834642"/>
                </a:moveTo>
                <a:lnTo>
                  <a:pt x="1322188" y="836874"/>
                </a:lnTo>
                <a:lnTo>
                  <a:pt x="1315965" y="852653"/>
                </a:lnTo>
                <a:cubicBezTo>
                  <a:pt x="1295310" y="871853"/>
                  <a:pt x="1284464" y="882768"/>
                  <a:pt x="1283427" y="885397"/>
                </a:cubicBezTo>
                <a:lnTo>
                  <a:pt x="1281871" y="889341"/>
                </a:lnTo>
                <a:lnTo>
                  <a:pt x="1302961" y="902216"/>
                </a:lnTo>
                <a:lnTo>
                  <a:pt x="1301406" y="906160"/>
                </a:lnTo>
                <a:cubicBezTo>
                  <a:pt x="1299332" y="911420"/>
                  <a:pt x="1294521" y="912561"/>
                  <a:pt x="1286973" y="909584"/>
                </a:cubicBezTo>
                <a:lnTo>
                  <a:pt x="1258663" y="898420"/>
                </a:lnTo>
                <a:lnTo>
                  <a:pt x="1264886" y="882642"/>
                </a:lnTo>
                <a:cubicBezTo>
                  <a:pt x="1281953" y="855951"/>
                  <a:pt x="1295205" y="844466"/>
                  <a:pt x="1304643" y="848188"/>
                </a:cubicBezTo>
                <a:lnTo>
                  <a:pt x="1302093" y="838065"/>
                </a:lnTo>
                <a:cubicBezTo>
                  <a:pt x="1305110" y="833177"/>
                  <a:pt x="1309921" y="832037"/>
                  <a:pt x="1316527" y="834642"/>
                </a:cubicBezTo>
                <a:close/>
                <a:moveTo>
                  <a:pt x="1340293" y="807553"/>
                </a:moveTo>
                <a:lnTo>
                  <a:pt x="1345955" y="809786"/>
                </a:lnTo>
                <a:lnTo>
                  <a:pt x="1341289" y="821618"/>
                </a:lnTo>
                <a:cubicBezTo>
                  <a:pt x="1339214" y="826878"/>
                  <a:pt x="1334404" y="828018"/>
                  <a:pt x="1326855" y="825041"/>
                </a:cubicBezTo>
                <a:lnTo>
                  <a:pt x="1324305" y="814920"/>
                </a:lnTo>
                <a:lnTo>
                  <a:pt x="1325860" y="810976"/>
                </a:lnTo>
                <a:cubicBezTo>
                  <a:pt x="1328877" y="806089"/>
                  <a:pt x="1333688" y="804947"/>
                  <a:pt x="1340293" y="807553"/>
                </a:cubicBezTo>
                <a:close/>
                <a:moveTo>
                  <a:pt x="3037014" y="731262"/>
                </a:moveTo>
                <a:lnTo>
                  <a:pt x="3048336" y="735727"/>
                </a:lnTo>
                <a:cubicBezTo>
                  <a:pt x="3053697" y="755311"/>
                  <a:pt x="3055729" y="766747"/>
                  <a:pt x="3054433" y="770035"/>
                </a:cubicBezTo>
                <a:lnTo>
                  <a:pt x="3037449" y="763337"/>
                </a:lnTo>
                <a:close/>
                <a:moveTo>
                  <a:pt x="2807876" y="681916"/>
                </a:moveTo>
                <a:cubicBezTo>
                  <a:pt x="2781082" y="683503"/>
                  <a:pt x="2764574" y="692185"/>
                  <a:pt x="2758352" y="707964"/>
                </a:cubicBezTo>
                <a:lnTo>
                  <a:pt x="2753685" y="719797"/>
                </a:lnTo>
                <a:cubicBezTo>
                  <a:pt x="2752389" y="723082"/>
                  <a:pt x="2759232" y="733378"/>
                  <a:pt x="2774215" y="750681"/>
                </a:cubicBezTo>
                <a:lnTo>
                  <a:pt x="2787643" y="755976"/>
                </a:lnTo>
                <a:lnTo>
                  <a:pt x="2794794" y="753179"/>
                </a:lnTo>
                <a:lnTo>
                  <a:pt x="2796162" y="751577"/>
                </a:lnTo>
                <a:lnTo>
                  <a:pt x="2793856" y="742426"/>
                </a:lnTo>
                <a:lnTo>
                  <a:pt x="2796967" y="734537"/>
                </a:lnTo>
                <a:lnTo>
                  <a:pt x="2808439" y="739062"/>
                </a:lnTo>
                <a:lnTo>
                  <a:pt x="2823741" y="724634"/>
                </a:lnTo>
                <a:cubicBezTo>
                  <a:pt x="2821657" y="699505"/>
                  <a:pt x="2816369" y="685266"/>
                  <a:pt x="2807876" y="681916"/>
                </a:cubicBezTo>
                <a:close/>
                <a:moveTo>
                  <a:pt x="2913147" y="614045"/>
                </a:moveTo>
                <a:lnTo>
                  <a:pt x="2908480" y="625879"/>
                </a:lnTo>
                <a:cubicBezTo>
                  <a:pt x="2907703" y="627851"/>
                  <a:pt x="2921908" y="647126"/>
                  <a:pt x="2951095" y="683705"/>
                </a:cubicBezTo>
                <a:lnTo>
                  <a:pt x="2956759" y="685938"/>
                </a:lnTo>
                <a:cubicBezTo>
                  <a:pt x="2959870" y="678049"/>
                  <a:pt x="2963311" y="674848"/>
                  <a:pt x="2967087" y="676337"/>
                </a:cubicBezTo>
                <a:cubicBezTo>
                  <a:pt x="2958491" y="645601"/>
                  <a:pt x="2942398" y="625581"/>
                  <a:pt x="2918809" y="616278"/>
                </a:cubicBezTo>
                <a:close/>
                <a:moveTo>
                  <a:pt x="3023646" y="516333"/>
                </a:moveTo>
                <a:cubicBezTo>
                  <a:pt x="3042236" y="532779"/>
                  <a:pt x="3055778" y="542677"/>
                  <a:pt x="3064270" y="546027"/>
                </a:cubicBezTo>
                <a:lnTo>
                  <a:pt x="3059604" y="557859"/>
                </a:lnTo>
                <a:lnTo>
                  <a:pt x="3042620" y="551162"/>
                </a:lnTo>
                <a:cubicBezTo>
                  <a:pt x="3022804" y="543347"/>
                  <a:pt x="3011667" y="532878"/>
                  <a:pt x="3009210" y="519754"/>
                </a:cubicBezTo>
                <a:cubicBezTo>
                  <a:pt x="3012229" y="514867"/>
                  <a:pt x="3017040" y="513728"/>
                  <a:pt x="3023646" y="516333"/>
                </a:cubicBezTo>
                <a:close/>
                <a:moveTo>
                  <a:pt x="2630176" y="477335"/>
                </a:moveTo>
                <a:lnTo>
                  <a:pt x="2625510" y="489168"/>
                </a:lnTo>
                <a:cubicBezTo>
                  <a:pt x="2624732" y="491140"/>
                  <a:pt x="2638937" y="510415"/>
                  <a:pt x="2668124" y="546994"/>
                </a:cubicBezTo>
                <a:lnTo>
                  <a:pt x="2673787" y="549227"/>
                </a:lnTo>
                <a:cubicBezTo>
                  <a:pt x="2676899" y="541338"/>
                  <a:pt x="2680339" y="538137"/>
                  <a:pt x="2684115" y="539626"/>
                </a:cubicBezTo>
                <a:cubicBezTo>
                  <a:pt x="2675520" y="508890"/>
                  <a:pt x="2659428" y="488870"/>
                  <a:pt x="2635838" y="479567"/>
                </a:cubicBezTo>
                <a:close/>
                <a:moveTo>
                  <a:pt x="2740674" y="379622"/>
                </a:moveTo>
                <a:cubicBezTo>
                  <a:pt x="2759265" y="396068"/>
                  <a:pt x="2772806" y="405966"/>
                  <a:pt x="2781300" y="409315"/>
                </a:cubicBezTo>
                <a:lnTo>
                  <a:pt x="2776633" y="421149"/>
                </a:lnTo>
                <a:lnTo>
                  <a:pt x="2759648" y="414450"/>
                </a:lnTo>
                <a:cubicBezTo>
                  <a:pt x="2739833" y="406636"/>
                  <a:pt x="2728697" y="396167"/>
                  <a:pt x="2726239" y="383043"/>
                </a:cubicBezTo>
                <a:cubicBezTo>
                  <a:pt x="2729257" y="378156"/>
                  <a:pt x="2734068" y="377016"/>
                  <a:pt x="2740674" y="379622"/>
                </a:cubicBezTo>
                <a:close/>
                <a:moveTo>
                  <a:pt x="1741783" y="336917"/>
                </a:moveTo>
                <a:lnTo>
                  <a:pt x="1747445" y="339150"/>
                </a:lnTo>
                <a:lnTo>
                  <a:pt x="1742779" y="350982"/>
                </a:lnTo>
                <a:cubicBezTo>
                  <a:pt x="1740704" y="356242"/>
                  <a:pt x="1735892" y="357382"/>
                  <a:pt x="1728344" y="354405"/>
                </a:cubicBezTo>
                <a:lnTo>
                  <a:pt x="1722683" y="352173"/>
                </a:lnTo>
                <a:lnTo>
                  <a:pt x="1727349" y="340340"/>
                </a:lnTo>
                <a:cubicBezTo>
                  <a:pt x="1730366" y="335453"/>
                  <a:pt x="1735179" y="334313"/>
                  <a:pt x="1741783" y="336917"/>
                </a:cubicBezTo>
                <a:close/>
                <a:moveTo>
                  <a:pt x="1741909" y="286831"/>
                </a:moveTo>
                <a:lnTo>
                  <a:pt x="1747571" y="289063"/>
                </a:lnTo>
                <a:cubicBezTo>
                  <a:pt x="1712013" y="326696"/>
                  <a:pt x="1691876" y="344581"/>
                  <a:pt x="1687158" y="342721"/>
                </a:cubicBezTo>
                <a:lnTo>
                  <a:pt x="1681497" y="340489"/>
                </a:lnTo>
                <a:lnTo>
                  <a:pt x="1683053" y="336544"/>
                </a:lnTo>
                <a:cubicBezTo>
                  <a:pt x="1708136" y="297819"/>
                  <a:pt x="1727757" y="281249"/>
                  <a:pt x="1741909" y="286831"/>
                </a:cubicBezTo>
                <a:close/>
                <a:moveTo>
                  <a:pt x="2471013" y="246207"/>
                </a:moveTo>
                <a:lnTo>
                  <a:pt x="2482335" y="250673"/>
                </a:lnTo>
                <a:cubicBezTo>
                  <a:pt x="2487696" y="270257"/>
                  <a:pt x="2489728" y="281693"/>
                  <a:pt x="2488432" y="284980"/>
                </a:cubicBezTo>
                <a:lnTo>
                  <a:pt x="2471448" y="278283"/>
                </a:lnTo>
                <a:close/>
                <a:moveTo>
                  <a:pt x="2241875" y="196862"/>
                </a:moveTo>
                <a:cubicBezTo>
                  <a:pt x="2215081" y="198449"/>
                  <a:pt x="2198574" y="207131"/>
                  <a:pt x="2192351" y="222909"/>
                </a:cubicBezTo>
                <a:lnTo>
                  <a:pt x="2187684" y="234742"/>
                </a:lnTo>
                <a:cubicBezTo>
                  <a:pt x="2186388" y="238029"/>
                  <a:pt x="2193231" y="248323"/>
                  <a:pt x="2208214" y="265627"/>
                </a:cubicBezTo>
                <a:lnTo>
                  <a:pt x="2225201" y="272326"/>
                </a:lnTo>
                <a:cubicBezTo>
                  <a:pt x="2226497" y="269039"/>
                  <a:pt x="2237343" y="258124"/>
                  <a:pt x="2257740" y="239580"/>
                </a:cubicBezTo>
                <a:cubicBezTo>
                  <a:pt x="2255656" y="214450"/>
                  <a:pt x="2250368" y="200212"/>
                  <a:pt x="2241875" y="196862"/>
                </a:cubicBezTo>
                <a:close/>
                <a:moveTo>
                  <a:pt x="2347146" y="128991"/>
                </a:moveTo>
                <a:lnTo>
                  <a:pt x="2342479" y="140824"/>
                </a:lnTo>
                <a:cubicBezTo>
                  <a:pt x="2341701" y="142797"/>
                  <a:pt x="2355906" y="162072"/>
                  <a:pt x="2385095" y="198651"/>
                </a:cubicBezTo>
                <a:lnTo>
                  <a:pt x="2390757" y="200884"/>
                </a:lnTo>
                <a:cubicBezTo>
                  <a:pt x="2393869" y="192994"/>
                  <a:pt x="2397310" y="189794"/>
                  <a:pt x="2401086" y="191283"/>
                </a:cubicBezTo>
                <a:cubicBezTo>
                  <a:pt x="2392490" y="160547"/>
                  <a:pt x="2376398" y="140527"/>
                  <a:pt x="2352807" y="131224"/>
                </a:cubicBezTo>
                <a:close/>
                <a:moveTo>
                  <a:pt x="2457644" y="31279"/>
                </a:moveTo>
                <a:cubicBezTo>
                  <a:pt x="2476235" y="47726"/>
                  <a:pt x="2489776" y="57624"/>
                  <a:pt x="2498269" y="60973"/>
                </a:cubicBezTo>
                <a:lnTo>
                  <a:pt x="2493604" y="72806"/>
                </a:lnTo>
                <a:lnTo>
                  <a:pt x="2476619" y="66107"/>
                </a:lnTo>
                <a:cubicBezTo>
                  <a:pt x="2456803" y="58292"/>
                  <a:pt x="2445667" y="47824"/>
                  <a:pt x="2443209" y="34701"/>
                </a:cubicBezTo>
                <a:cubicBezTo>
                  <a:pt x="2446228" y="29813"/>
                  <a:pt x="2451038" y="28673"/>
                  <a:pt x="2457644" y="31279"/>
                </a:cubicBezTo>
                <a:close/>
                <a:moveTo>
                  <a:pt x="2312433" y="1358"/>
                </a:moveTo>
                <a:lnTo>
                  <a:pt x="2329420" y="8057"/>
                </a:lnTo>
                <a:cubicBezTo>
                  <a:pt x="2351007" y="27963"/>
                  <a:pt x="2363137" y="52499"/>
                  <a:pt x="2365812" y="81659"/>
                </a:cubicBezTo>
                <a:cubicBezTo>
                  <a:pt x="2375372" y="104420"/>
                  <a:pt x="2405525" y="133023"/>
                  <a:pt x="2456270" y="167469"/>
                </a:cubicBezTo>
                <a:cubicBezTo>
                  <a:pt x="2457410" y="192226"/>
                  <a:pt x="2464399" y="213214"/>
                  <a:pt x="2477235" y="230429"/>
                </a:cubicBezTo>
                <a:lnTo>
                  <a:pt x="2472568" y="242263"/>
                </a:lnTo>
                <a:lnTo>
                  <a:pt x="2461245" y="237798"/>
                </a:lnTo>
                <a:cubicBezTo>
                  <a:pt x="2465393" y="227279"/>
                  <a:pt x="2459919" y="219042"/>
                  <a:pt x="2444822" y="213088"/>
                </a:cubicBezTo>
                <a:cubicBezTo>
                  <a:pt x="2422839" y="213536"/>
                  <a:pt x="2408073" y="212271"/>
                  <a:pt x="2400525" y="209294"/>
                </a:cubicBezTo>
                <a:cubicBezTo>
                  <a:pt x="2391295" y="260346"/>
                  <a:pt x="2391398" y="287733"/>
                  <a:pt x="2400834" y="291454"/>
                </a:cubicBezTo>
                <a:cubicBezTo>
                  <a:pt x="2410269" y="295175"/>
                  <a:pt x="2413669" y="308670"/>
                  <a:pt x="2411035" y="331940"/>
                </a:cubicBezTo>
                <a:lnTo>
                  <a:pt x="2407924" y="339829"/>
                </a:lnTo>
                <a:lnTo>
                  <a:pt x="2402262" y="337596"/>
                </a:lnTo>
                <a:lnTo>
                  <a:pt x="2384283" y="316832"/>
                </a:lnTo>
                <a:cubicBezTo>
                  <a:pt x="2371923" y="314996"/>
                  <a:pt x="2363150" y="320652"/>
                  <a:pt x="2357965" y="333799"/>
                </a:cubicBezTo>
                <a:cubicBezTo>
                  <a:pt x="2352262" y="348261"/>
                  <a:pt x="2360288" y="366619"/>
                  <a:pt x="2382041" y="388871"/>
                </a:cubicBezTo>
                <a:cubicBezTo>
                  <a:pt x="2378929" y="396761"/>
                  <a:pt x="2381148" y="402193"/>
                  <a:pt x="2388697" y="405171"/>
                </a:cubicBezTo>
                <a:lnTo>
                  <a:pt x="2405681" y="411869"/>
                </a:lnTo>
                <a:lnTo>
                  <a:pt x="2413459" y="392146"/>
                </a:lnTo>
                <a:cubicBezTo>
                  <a:pt x="2429024" y="383092"/>
                  <a:pt x="2448600" y="383216"/>
                  <a:pt x="2472191" y="392520"/>
                </a:cubicBezTo>
                <a:cubicBezTo>
                  <a:pt x="2470636" y="396464"/>
                  <a:pt x="2474742" y="402641"/>
                  <a:pt x="2484509" y="411051"/>
                </a:cubicBezTo>
                <a:lnTo>
                  <a:pt x="2487650" y="412290"/>
                </a:lnTo>
                <a:lnTo>
                  <a:pt x="2493305" y="409683"/>
                </a:lnTo>
                <a:lnTo>
                  <a:pt x="2495787" y="411085"/>
                </a:lnTo>
                <a:lnTo>
                  <a:pt x="2513376" y="404204"/>
                </a:lnTo>
                <a:lnTo>
                  <a:pt x="2510827" y="394083"/>
                </a:lnTo>
                <a:lnTo>
                  <a:pt x="2513938" y="386194"/>
                </a:lnTo>
                <a:lnTo>
                  <a:pt x="2564891" y="406288"/>
                </a:lnTo>
                <a:lnTo>
                  <a:pt x="2566006" y="422068"/>
                </a:lnTo>
                <a:lnTo>
                  <a:pt x="2580343" y="421218"/>
                </a:lnTo>
                <a:lnTo>
                  <a:pt x="2608652" y="432383"/>
                </a:lnTo>
                <a:lnTo>
                  <a:pt x="2610207" y="428440"/>
                </a:lnTo>
                <a:lnTo>
                  <a:pt x="2576363" y="364956"/>
                </a:lnTo>
                <a:lnTo>
                  <a:pt x="2581029" y="353124"/>
                </a:lnTo>
                <a:cubicBezTo>
                  <a:pt x="2584047" y="348238"/>
                  <a:pt x="2588860" y="347097"/>
                  <a:pt x="2595464" y="349701"/>
                </a:cubicBezTo>
                <a:lnTo>
                  <a:pt x="2612449" y="356400"/>
                </a:lnTo>
                <a:cubicBezTo>
                  <a:pt x="2634036" y="376306"/>
                  <a:pt x="2646167" y="400842"/>
                  <a:pt x="2648842" y="430002"/>
                </a:cubicBezTo>
                <a:cubicBezTo>
                  <a:pt x="2658403" y="452764"/>
                  <a:pt x="2688555" y="481366"/>
                  <a:pt x="2739301" y="515812"/>
                </a:cubicBezTo>
                <a:lnTo>
                  <a:pt x="2745337" y="549785"/>
                </a:lnTo>
                <a:lnTo>
                  <a:pt x="2760286" y="553762"/>
                </a:lnTo>
                <a:cubicBezTo>
                  <a:pt x="2768873" y="554110"/>
                  <a:pt x="2774202" y="551654"/>
                  <a:pt x="2776276" y="546395"/>
                </a:cubicBezTo>
                <a:lnTo>
                  <a:pt x="2803028" y="561503"/>
                </a:lnTo>
                <a:cubicBezTo>
                  <a:pt x="2818124" y="567456"/>
                  <a:pt x="2838220" y="566266"/>
                  <a:pt x="2863314" y="557930"/>
                </a:cubicBezTo>
                <a:lnTo>
                  <a:pt x="2891624" y="569094"/>
                </a:lnTo>
                <a:lnTo>
                  <a:pt x="2893178" y="565151"/>
                </a:lnTo>
                <a:lnTo>
                  <a:pt x="2859334" y="501669"/>
                </a:lnTo>
                <a:lnTo>
                  <a:pt x="2864001" y="489836"/>
                </a:lnTo>
                <a:cubicBezTo>
                  <a:pt x="2867019" y="484949"/>
                  <a:pt x="2871830" y="483808"/>
                  <a:pt x="2878434" y="486412"/>
                </a:cubicBezTo>
                <a:lnTo>
                  <a:pt x="2895420" y="493111"/>
                </a:lnTo>
                <a:cubicBezTo>
                  <a:pt x="2917008" y="513018"/>
                  <a:pt x="2929139" y="537553"/>
                  <a:pt x="2931813" y="566713"/>
                </a:cubicBezTo>
                <a:cubicBezTo>
                  <a:pt x="2941373" y="589475"/>
                  <a:pt x="2971526" y="618077"/>
                  <a:pt x="3022272" y="652523"/>
                </a:cubicBezTo>
                <a:cubicBezTo>
                  <a:pt x="3023411" y="677280"/>
                  <a:pt x="3030399" y="698267"/>
                  <a:pt x="3043236" y="715483"/>
                </a:cubicBezTo>
                <a:lnTo>
                  <a:pt x="3038569" y="727317"/>
                </a:lnTo>
                <a:lnTo>
                  <a:pt x="3027246" y="722852"/>
                </a:lnTo>
                <a:cubicBezTo>
                  <a:pt x="3031394" y="712333"/>
                  <a:pt x="3025920" y="704097"/>
                  <a:pt x="3010823" y="698143"/>
                </a:cubicBezTo>
                <a:cubicBezTo>
                  <a:pt x="2988840" y="698590"/>
                  <a:pt x="2974075" y="697325"/>
                  <a:pt x="2966526" y="694348"/>
                </a:cubicBezTo>
                <a:cubicBezTo>
                  <a:pt x="2957295" y="745400"/>
                  <a:pt x="2957398" y="772787"/>
                  <a:pt x="2966834" y="776508"/>
                </a:cubicBezTo>
                <a:cubicBezTo>
                  <a:pt x="2976270" y="780229"/>
                  <a:pt x="2979671" y="793725"/>
                  <a:pt x="2977036" y="816995"/>
                </a:cubicBezTo>
                <a:lnTo>
                  <a:pt x="2973925" y="824882"/>
                </a:lnTo>
                <a:lnTo>
                  <a:pt x="2968264" y="822650"/>
                </a:lnTo>
                <a:lnTo>
                  <a:pt x="2950284" y="801887"/>
                </a:lnTo>
                <a:cubicBezTo>
                  <a:pt x="2937924" y="800050"/>
                  <a:pt x="2929151" y="805706"/>
                  <a:pt x="2923966" y="818854"/>
                </a:cubicBezTo>
                <a:cubicBezTo>
                  <a:pt x="2918263" y="833316"/>
                  <a:pt x="2926288" y="851673"/>
                  <a:pt x="2948042" y="873925"/>
                </a:cubicBezTo>
                <a:cubicBezTo>
                  <a:pt x="2944931" y="881815"/>
                  <a:pt x="2947149" y="887248"/>
                  <a:pt x="2954698" y="890225"/>
                </a:cubicBezTo>
                <a:lnTo>
                  <a:pt x="2971682" y="896923"/>
                </a:lnTo>
                <a:lnTo>
                  <a:pt x="2979460" y="877200"/>
                </a:lnTo>
                <a:cubicBezTo>
                  <a:pt x="2995025" y="868146"/>
                  <a:pt x="3014602" y="868271"/>
                  <a:pt x="3038192" y="877574"/>
                </a:cubicBezTo>
                <a:cubicBezTo>
                  <a:pt x="3036637" y="881518"/>
                  <a:pt x="3040743" y="887696"/>
                  <a:pt x="3050510" y="896105"/>
                </a:cubicBezTo>
                <a:lnTo>
                  <a:pt x="3056172" y="898337"/>
                </a:lnTo>
                <a:cubicBezTo>
                  <a:pt x="3059946" y="899826"/>
                  <a:pt x="3067682" y="896799"/>
                  <a:pt x="3079378" y="889258"/>
                </a:cubicBezTo>
                <a:lnTo>
                  <a:pt x="3076827" y="879137"/>
                </a:lnTo>
                <a:lnTo>
                  <a:pt x="3079938" y="871248"/>
                </a:lnTo>
                <a:lnTo>
                  <a:pt x="3130891" y="891342"/>
                </a:lnTo>
                <a:cubicBezTo>
                  <a:pt x="3134955" y="914214"/>
                  <a:pt x="3133876" y="933539"/>
                  <a:pt x="3127654" y="949317"/>
                </a:cubicBezTo>
                <a:cubicBezTo>
                  <a:pt x="3106709" y="947134"/>
                  <a:pt x="3092462" y="944554"/>
                  <a:pt x="3084912" y="941577"/>
                </a:cubicBezTo>
                <a:lnTo>
                  <a:pt x="3080246" y="953410"/>
                </a:lnTo>
                <a:cubicBezTo>
                  <a:pt x="3098340" y="962824"/>
                  <a:pt x="3106220" y="970489"/>
                  <a:pt x="3103887" y="976406"/>
                </a:cubicBezTo>
                <a:lnTo>
                  <a:pt x="3089887" y="1011904"/>
                </a:lnTo>
                <a:cubicBezTo>
                  <a:pt x="3131976" y="1040657"/>
                  <a:pt x="3152879" y="1059536"/>
                  <a:pt x="3152599" y="1068541"/>
                </a:cubicBezTo>
                <a:lnTo>
                  <a:pt x="3148043" y="1073974"/>
                </a:lnTo>
                <a:lnTo>
                  <a:pt x="3162347" y="1078134"/>
                </a:lnTo>
                <a:lnTo>
                  <a:pt x="3179332" y="1084833"/>
                </a:lnTo>
                <a:lnTo>
                  <a:pt x="3183998" y="1073000"/>
                </a:lnTo>
                <a:cubicBezTo>
                  <a:pt x="3176564" y="1058673"/>
                  <a:pt x="3174533" y="1047237"/>
                  <a:pt x="3177902" y="1038692"/>
                </a:cubicBezTo>
                <a:lnTo>
                  <a:pt x="3179459" y="1034747"/>
                </a:lnTo>
                <a:cubicBezTo>
                  <a:pt x="3209653" y="1046654"/>
                  <a:pt x="3243145" y="1044670"/>
                  <a:pt x="3279935" y="1028794"/>
                </a:cubicBezTo>
                <a:cubicBezTo>
                  <a:pt x="3310131" y="1040703"/>
                  <a:pt x="3327302" y="1041397"/>
                  <a:pt x="3331450" y="1030880"/>
                </a:cubicBezTo>
                <a:lnTo>
                  <a:pt x="3358201" y="1045987"/>
                </a:lnTo>
                <a:cubicBezTo>
                  <a:pt x="3373299" y="1051941"/>
                  <a:pt x="3393394" y="1050751"/>
                  <a:pt x="3418487" y="1042415"/>
                </a:cubicBezTo>
                <a:lnTo>
                  <a:pt x="3446797" y="1053579"/>
                </a:lnTo>
                <a:lnTo>
                  <a:pt x="3448352" y="1049635"/>
                </a:lnTo>
                <a:lnTo>
                  <a:pt x="3414508" y="986153"/>
                </a:lnTo>
                <a:lnTo>
                  <a:pt x="3419175" y="974320"/>
                </a:lnTo>
                <a:cubicBezTo>
                  <a:pt x="3422193" y="969434"/>
                  <a:pt x="3427005" y="968292"/>
                  <a:pt x="3433609" y="970896"/>
                </a:cubicBezTo>
                <a:lnTo>
                  <a:pt x="3450595" y="977595"/>
                </a:lnTo>
                <a:cubicBezTo>
                  <a:pt x="3472181" y="997503"/>
                  <a:pt x="3484312" y="1022038"/>
                  <a:pt x="3486988" y="1051198"/>
                </a:cubicBezTo>
                <a:cubicBezTo>
                  <a:pt x="3496548" y="1073959"/>
                  <a:pt x="3526701" y="1102562"/>
                  <a:pt x="3577446" y="1137008"/>
                </a:cubicBezTo>
                <a:cubicBezTo>
                  <a:pt x="3578586" y="1161765"/>
                  <a:pt x="3585574" y="1182752"/>
                  <a:pt x="3598411" y="1199968"/>
                </a:cubicBezTo>
                <a:lnTo>
                  <a:pt x="3593744" y="1211802"/>
                </a:lnTo>
                <a:lnTo>
                  <a:pt x="3582420" y="1207336"/>
                </a:lnTo>
                <a:cubicBezTo>
                  <a:pt x="3586568" y="1196819"/>
                  <a:pt x="3581095" y="1188581"/>
                  <a:pt x="3565997" y="1182627"/>
                </a:cubicBezTo>
                <a:cubicBezTo>
                  <a:pt x="3544014" y="1183075"/>
                  <a:pt x="3529249" y="1181809"/>
                  <a:pt x="3521700" y="1178832"/>
                </a:cubicBezTo>
                <a:cubicBezTo>
                  <a:pt x="3512470" y="1229885"/>
                  <a:pt x="3512573" y="1257271"/>
                  <a:pt x="3522008" y="1260992"/>
                </a:cubicBezTo>
                <a:cubicBezTo>
                  <a:pt x="3531444" y="1264713"/>
                  <a:pt x="3534845" y="1278209"/>
                  <a:pt x="3532209" y="1301479"/>
                </a:cubicBezTo>
                <a:lnTo>
                  <a:pt x="3529098" y="1309367"/>
                </a:lnTo>
                <a:lnTo>
                  <a:pt x="3523437" y="1307134"/>
                </a:lnTo>
                <a:lnTo>
                  <a:pt x="3505458" y="1286371"/>
                </a:lnTo>
                <a:cubicBezTo>
                  <a:pt x="3493098" y="1284536"/>
                  <a:pt x="3484326" y="1290191"/>
                  <a:pt x="3479141" y="1303338"/>
                </a:cubicBezTo>
                <a:cubicBezTo>
                  <a:pt x="3473437" y="1317800"/>
                  <a:pt x="3481462" y="1336158"/>
                  <a:pt x="3503216" y="1358410"/>
                </a:cubicBezTo>
                <a:cubicBezTo>
                  <a:pt x="3500105" y="1366299"/>
                  <a:pt x="3502324" y="1371732"/>
                  <a:pt x="3509872" y="1374709"/>
                </a:cubicBezTo>
                <a:lnTo>
                  <a:pt x="3526857" y="1381407"/>
                </a:lnTo>
                <a:lnTo>
                  <a:pt x="3534635" y="1361684"/>
                </a:lnTo>
                <a:cubicBezTo>
                  <a:pt x="3550200" y="1352631"/>
                  <a:pt x="3569776" y="1352755"/>
                  <a:pt x="3593366" y="1362058"/>
                </a:cubicBezTo>
                <a:cubicBezTo>
                  <a:pt x="3591810" y="1366003"/>
                  <a:pt x="3595916" y="1372180"/>
                  <a:pt x="3605684" y="1380590"/>
                </a:cubicBezTo>
                <a:lnTo>
                  <a:pt x="3611345" y="1382821"/>
                </a:lnTo>
                <a:cubicBezTo>
                  <a:pt x="3615120" y="1384311"/>
                  <a:pt x="3622856" y="1381284"/>
                  <a:pt x="3634552" y="1373743"/>
                </a:cubicBezTo>
                <a:lnTo>
                  <a:pt x="3632001" y="1363621"/>
                </a:lnTo>
                <a:lnTo>
                  <a:pt x="3635112" y="1355734"/>
                </a:lnTo>
                <a:lnTo>
                  <a:pt x="3686065" y="1375827"/>
                </a:lnTo>
                <a:cubicBezTo>
                  <a:pt x="3690129" y="1398700"/>
                  <a:pt x="3689051" y="1418023"/>
                  <a:pt x="3682827" y="1433801"/>
                </a:cubicBezTo>
                <a:cubicBezTo>
                  <a:pt x="3661883" y="1431618"/>
                  <a:pt x="3647635" y="1429038"/>
                  <a:pt x="3640087" y="1426062"/>
                </a:cubicBezTo>
                <a:lnTo>
                  <a:pt x="3635420" y="1437895"/>
                </a:lnTo>
                <a:cubicBezTo>
                  <a:pt x="3653514" y="1447308"/>
                  <a:pt x="3661395" y="1454974"/>
                  <a:pt x="3659061" y="1460890"/>
                </a:cubicBezTo>
                <a:lnTo>
                  <a:pt x="3645062" y="1496388"/>
                </a:lnTo>
                <a:cubicBezTo>
                  <a:pt x="3687149" y="1525141"/>
                  <a:pt x="3708053" y="1544020"/>
                  <a:pt x="3707773" y="1553026"/>
                </a:cubicBezTo>
                <a:cubicBezTo>
                  <a:pt x="3702329" y="1566830"/>
                  <a:pt x="3687190" y="1577571"/>
                  <a:pt x="3662355" y="1585249"/>
                </a:cubicBezTo>
                <a:cubicBezTo>
                  <a:pt x="3647837" y="1622064"/>
                  <a:pt x="3651900" y="1644935"/>
                  <a:pt x="3674547" y="1653866"/>
                </a:cubicBezTo>
                <a:cubicBezTo>
                  <a:pt x="3682188" y="1653841"/>
                  <a:pt x="3690257" y="1655504"/>
                  <a:pt x="3698748" y="1658852"/>
                </a:cubicBezTo>
                <a:lnTo>
                  <a:pt x="3679087" y="1692118"/>
                </a:lnTo>
                <a:lnTo>
                  <a:pt x="3676971" y="1714072"/>
                </a:lnTo>
                <a:cubicBezTo>
                  <a:pt x="3666198" y="1730333"/>
                  <a:pt x="3657757" y="1740677"/>
                  <a:pt x="3651649" y="1745106"/>
                </a:cubicBezTo>
                <a:cubicBezTo>
                  <a:pt x="3652571" y="1753827"/>
                  <a:pt x="3649936" y="1777095"/>
                  <a:pt x="3643745" y="1814913"/>
                </a:cubicBezTo>
                <a:cubicBezTo>
                  <a:pt x="3617240" y="1837884"/>
                  <a:pt x="3602433" y="1853314"/>
                  <a:pt x="3599322" y="1861202"/>
                </a:cubicBezTo>
                <a:cubicBezTo>
                  <a:pt x="3599611" y="1882587"/>
                  <a:pt x="3599237" y="1894594"/>
                  <a:pt x="3598200" y="1897222"/>
                </a:cubicBezTo>
                <a:cubicBezTo>
                  <a:pt x="3587283" y="1902790"/>
                  <a:pt x="3580915" y="1907877"/>
                  <a:pt x="3579100" y="1912479"/>
                </a:cubicBezTo>
                <a:cubicBezTo>
                  <a:pt x="3577316" y="1939121"/>
                  <a:pt x="3575905" y="1953758"/>
                  <a:pt x="3574868" y="1956387"/>
                </a:cubicBezTo>
                <a:cubicBezTo>
                  <a:pt x="3574090" y="1958359"/>
                  <a:pt x="3570860" y="1962403"/>
                  <a:pt x="3565178" y="1968518"/>
                </a:cubicBezTo>
                <a:lnTo>
                  <a:pt x="3543801" y="1990029"/>
                </a:lnTo>
                <a:lnTo>
                  <a:pt x="3559370" y="2002794"/>
                </a:lnTo>
                <a:cubicBezTo>
                  <a:pt x="3566140" y="2007743"/>
                  <a:pt x="3571649" y="2011055"/>
                  <a:pt x="3575895" y="2012729"/>
                </a:cubicBezTo>
                <a:lnTo>
                  <a:pt x="3571230" y="2024563"/>
                </a:lnTo>
                <a:lnTo>
                  <a:pt x="3554245" y="2017865"/>
                </a:lnTo>
                <a:lnTo>
                  <a:pt x="3539172" y="2008961"/>
                </a:lnTo>
                <a:lnTo>
                  <a:pt x="3537405" y="2026502"/>
                </a:lnTo>
                <a:cubicBezTo>
                  <a:pt x="3536440" y="2034477"/>
                  <a:pt x="3535634" y="2039286"/>
                  <a:pt x="3534986" y="2040929"/>
                </a:cubicBezTo>
                <a:cubicBezTo>
                  <a:pt x="3529282" y="2055392"/>
                  <a:pt x="3521349" y="2068596"/>
                  <a:pt x="3511187" y="2080540"/>
                </a:cubicBezTo>
                <a:lnTo>
                  <a:pt x="3497341" y="2092479"/>
                </a:lnTo>
                <a:lnTo>
                  <a:pt x="3499699" y="2094487"/>
                </a:lnTo>
                <a:cubicBezTo>
                  <a:pt x="3509811" y="2102369"/>
                  <a:pt x="3521211" y="2110615"/>
                  <a:pt x="3533897" y="2119226"/>
                </a:cubicBezTo>
                <a:cubicBezTo>
                  <a:pt x="3535037" y="2143984"/>
                  <a:pt x="3542025" y="2164970"/>
                  <a:pt x="3554861" y="2182186"/>
                </a:cubicBezTo>
                <a:lnTo>
                  <a:pt x="3550194" y="2194020"/>
                </a:lnTo>
                <a:lnTo>
                  <a:pt x="3538871" y="2189555"/>
                </a:lnTo>
                <a:cubicBezTo>
                  <a:pt x="3543019" y="2179036"/>
                  <a:pt x="3537545" y="2170800"/>
                  <a:pt x="3522448" y="2164846"/>
                </a:cubicBezTo>
                <a:cubicBezTo>
                  <a:pt x="3500465" y="2165293"/>
                  <a:pt x="3485699" y="2164028"/>
                  <a:pt x="3478151" y="2161051"/>
                </a:cubicBezTo>
                <a:cubicBezTo>
                  <a:pt x="3468922" y="2212102"/>
                  <a:pt x="3469024" y="2239490"/>
                  <a:pt x="3478460" y="2243211"/>
                </a:cubicBezTo>
                <a:cubicBezTo>
                  <a:pt x="3487895" y="2246933"/>
                  <a:pt x="3491296" y="2260427"/>
                  <a:pt x="3488661" y="2283697"/>
                </a:cubicBezTo>
                <a:lnTo>
                  <a:pt x="3485550" y="2291585"/>
                </a:lnTo>
                <a:lnTo>
                  <a:pt x="3479888" y="2289353"/>
                </a:lnTo>
                <a:lnTo>
                  <a:pt x="3461909" y="2268589"/>
                </a:lnTo>
                <a:cubicBezTo>
                  <a:pt x="3449549" y="2266753"/>
                  <a:pt x="3440776" y="2272409"/>
                  <a:pt x="3435592" y="2285557"/>
                </a:cubicBezTo>
                <a:cubicBezTo>
                  <a:pt x="3429889" y="2300019"/>
                  <a:pt x="3437914" y="2318376"/>
                  <a:pt x="3459667" y="2340629"/>
                </a:cubicBezTo>
                <a:cubicBezTo>
                  <a:pt x="3456555" y="2348518"/>
                  <a:pt x="3458774" y="2353950"/>
                  <a:pt x="3466323" y="2356928"/>
                </a:cubicBezTo>
                <a:lnTo>
                  <a:pt x="3483307" y="2363626"/>
                </a:lnTo>
                <a:lnTo>
                  <a:pt x="3491085" y="2343903"/>
                </a:lnTo>
                <a:cubicBezTo>
                  <a:pt x="3506650" y="2334849"/>
                  <a:pt x="3526227" y="2334974"/>
                  <a:pt x="3549817" y="2344277"/>
                </a:cubicBezTo>
                <a:cubicBezTo>
                  <a:pt x="3548262" y="2348221"/>
                  <a:pt x="3552368" y="2354398"/>
                  <a:pt x="3562135" y="2362807"/>
                </a:cubicBezTo>
                <a:lnTo>
                  <a:pt x="3567796" y="2365040"/>
                </a:lnTo>
                <a:cubicBezTo>
                  <a:pt x="3571571" y="2366528"/>
                  <a:pt x="3579306" y="2363503"/>
                  <a:pt x="3591003" y="2355962"/>
                </a:cubicBezTo>
                <a:lnTo>
                  <a:pt x="3588453" y="2345840"/>
                </a:lnTo>
                <a:lnTo>
                  <a:pt x="3591564" y="2337952"/>
                </a:lnTo>
                <a:lnTo>
                  <a:pt x="3642516" y="2358046"/>
                </a:lnTo>
                <a:cubicBezTo>
                  <a:pt x="3646580" y="2380917"/>
                  <a:pt x="3645501" y="2400242"/>
                  <a:pt x="3639279" y="2416021"/>
                </a:cubicBezTo>
                <a:cubicBezTo>
                  <a:pt x="3618333" y="2413837"/>
                  <a:pt x="3604086" y="2411257"/>
                  <a:pt x="3596538" y="2408280"/>
                </a:cubicBezTo>
                <a:lnTo>
                  <a:pt x="3591872" y="2420114"/>
                </a:lnTo>
                <a:cubicBezTo>
                  <a:pt x="3609965" y="2429527"/>
                  <a:pt x="3617846" y="2437193"/>
                  <a:pt x="3615512" y="2443109"/>
                </a:cubicBezTo>
                <a:lnTo>
                  <a:pt x="3601513" y="2478607"/>
                </a:lnTo>
                <a:cubicBezTo>
                  <a:pt x="3643600" y="2507360"/>
                  <a:pt x="3664504" y="2526239"/>
                  <a:pt x="3664224" y="2535245"/>
                </a:cubicBezTo>
                <a:cubicBezTo>
                  <a:pt x="3658780" y="2549049"/>
                  <a:pt x="3643641" y="2559790"/>
                  <a:pt x="3618807" y="2567468"/>
                </a:cubicBezTo>
                <a:cubicBezTo>
                  <a:pt x="3604288" y="2604282"/>
                  <a:pt x="3608352" y="2627154"/>
                  <a:pt x="3630998" y="2636085"/>
                </a:cubicBezTo>
                <a:cubicBezTo>
                  <a:pt x="3638639" y="2636060"/>
                  <a:pt x="3646708" y="2637723"/>
                  <a:pt x="3655199" y="2641071"/>
                </a:cubicBezTo>
                <a:lnTo>
                  <a:pt x="3635538" y="2674337"/>
                </a:lnTo>
                <a:lnTo>
                  <a:pt x="3633423" y="2696291"/>
                </a:lnTo>
                <a:cubicBezTo>
                  <a:pt x="3622649" y="2712552"/>
                  <a:pt x="3614207" y="2722896"/>
                  <a:pt x="3608099" y="2727325"/>
                </a:cubicBezTo>
                <a:cubicBezTo>
                  <a:pt x="3609022" y="2736046"/>
                  <a:pt x="3606387" y="2759314"/>
                  <a:pt x="3600197" y="2797132"/>
                </a:cubicBezTo>
                <a:cubicBezTo>
                  <a:pt x="3573692" y="2820104"/>
                  <a:pt x="3558884" y="2835532"/>
                  <a:pt x="3555773" y="2843421"/>
                </a:cubicBezTo>
                <a:cubicBezTo>
                  <a:pt x="3556062" y="2864807"/>
                  <a:pt x="3555688" y="2876813"/>
                  <a:pt x="3554651" y="2879443"/>
                </a:cubicBezTo>
                <a:cubicBezTo>
                  <a:pt x="3543733" y="2885011"/>
                  <a:pt x="3537366" y="2890096"/>
                  <a:pt x="3535551" y="2894698"/>
                </a:cubicBezTo>
                <a:cubicBezTo>
                  <a:pt x="3534659" y="2908020"/>
                  <a:pt x="3533861" y="2918339"/>
                  <a:pt x="3533154" y="2925658"/>
                </a:cubicBezTo>
                <a:lnTo>
                  <a:pt x="3532932" y="2927230"/>
                </a:lnTo>
                <a:lnTo>
                  <a:pt x="3537692" y="2929107"/>
                </a:lnTo>
                <a:cubicBezTo>
                  <a:pt x="3559278" y="2949014"/>
                  <a:pt x="3571409" y="2973549"/>
                  <a:pt x="3574085" y="3002709"/>
                </a:cubicBezTo>
                <a:cubicBezTo>
                  <a:pt x="3583645" y="3025470"/>
                  <a:pt x="3613798" y="3054073"/>
                  <a:pt x="3664543" y="3088519"/>
                </a:cubicBezTo>
                <a:cubicBezTo>
                  <a:pt x="3665683" y="3113276"/>
                  <a:pt x="3672671" y="3134263"/>
                  <a:pt x="3685507" y="3151479"/>
                </a:cubicBezTo>
                <a:lnTo>
                  <a:pt x="3680841" y="3163313"/>
                </a:lnTo>
                <a:lnTo>
                  <a:pt x="3669517" y="3158848"/>
                </a:lnTo>
                <a:cubicBezTo>
                  <a:pt x="3673665" y="3148330"/>
                  <a:pt x="3668192" y="3140093"/>
                  <a:pt x="3653094" y="3134139"/>
                </a:cubicBezTo>
                <a:cubicBezTo>
                  <a:pt x="3631111" y="3134586"/>
                  <a:pt x="3616346" y="3133321"/>
                  <a:pt x="3608797" y="3130344"/>
                </a:cubicBezTo>
                <a:cubicBezTo>
                  <a:pt x="3599567" y="3181396"/>
                  <a:pt x="3599670" y="3208783"/>
                  <a:pt x="3609105" y="3212504"/>
                </a:cubicBezTo>
                <a:cubicBezTo>
                  <a:pt x="3618541" y="3216225"/>
                  <a:pt x="3621942" y="3229721"/>
                  <a:pt x="3619306" y="3252990"/>
                </a:cubicBezTo>
                <a:lnTo>
                  <a:pt x="3616195" y="3260879"/>
                </a:lnTo>
                <a:lnTo>
                  <a:pt x="3610535" y="3258647"/>
                </a:lnTo>
                <a:lnTo>
                  <a:pt x="3592555" y="3237882"/>
                </a:lnTo>
                <a:cubicBezTo>
                  <a:pt x="3580195" y="3236046"/>
                  <a:pt x="3571423" y="3241702"/>
                  <a:pt x="3566238" y="3254850"/>
                </a:cubicBezTo>
                <a:cubicBezTo>
                  <a:pt x="3560534" y="3269313"/>
                  <a:pt x="3568559" y="3287670"/>
                  <a:pt x="3590313" y="3309921"/>
                </a:cubicBezTo>
                <a:cubicBezTo>
                  <a:pt x="3587202" y="3317812"/>
                  <a:pt x="3589421" y="3323243"/>
                  <a:pt x="3596969" y="3326220"/>
                </a:cubicBezTo>
                <a:lnTo>
                  <a:pt x="3613954" y="3332919"/>
                </a:lnTo>
                <a:lnTo>
                  <a:pt x="3621731" y="3313197"/>
                </a:lnTo>
                <a:cubicBezTo>
                  <a:pt x="3637296" y="3304143"/>
                  <a:pt x="3656873" y="3304267"/>
                  <a:pt x="3680464" y="3313570"/>
                </a:cubicBezTo>
                <a:cubicBezTo>
                  <a:pt x="3678908" y="3317514"/>
                  <a:pt x="3683013" y="3323691"/>
                  <a:pt x="3692781" y="3332101"/>
                </a:cubicBezTo>
                <a:lnTo>
                  <a:pt x="3698443" y="3334333"/>
                </a:lnTo>
                <a:cubicBezTo>
                  <a:pt x="3702217" y="3335822"/>
                  <a:pt x="3709952" y="3332796"/>
                  <a:pt x="3721649" y="3325253"/>
                </a:cubicBezTo>
                <a:lnTo>
                  <a:pt x="3719098" y="3315133"/>
                </a:lnTo>
                <a:lnTo>
                  <a:pt x="3722209" y="3307244"/>
                </a:lnTo>
                <a:lnTo>
                  <a:pt x="3773163" y="3327339"/>
                </a:lnTo>
                <a:cubicBezTo>
                  <a:pt x="3777226" y="3350211"/>
                  <a:pt x="3776148" y="3369536"/>
                  <a:pt x="3769925" y="3385314"/>
                </a:cubicBezTo>
                <a:cubicBezTo>
                  <a:pt x="3748980" y="3383131"/>
                  <a:pt x="3734733" y="3380549"/>
                  <a:pt x="3727184" y="3377573"/>
                </a:cubicBezTo>
                <a:lnTo>
                  <a:pt x="3722517" y="3389406"/>
                </a:lnTo>
                <a:cubicBezTo>
                  <a:pt x="3740612" y="3398819"/>
                  <a:pt x="3748492" y="3406485"/>
                  <a:pt x="3746158" y="3412402"/>
                </a:cubicBezTo>
                <a:lnTo>
                  <a:pt x="3732159" y="3447901"/>
                </a:lnTo>
                <a:cubicBezTo>
                  <a:pt x="3774247" y="3476653"/>
                  <a:pt x="3795149" y="3495532"/>
                  <a:pt x="3794870" y="3504537"/>
                </a:cubicBezTo>
                <a:cubicBezTo>
                  <a:pt x="3789426" y="3518341"/>
                  <a:pt x="3774287" y="3529083"/>
                  <a:pt x="3749453" y="3536761"/>
                </a:cubicBezTo>
                <a:cubicBezTo>
                  <a:pt x="3734934" y="3573575"/>
                  <a:pt x="3738998" y="3596447"/>
                  <a:pt x="3761644" y="3605378"/>
                </a:cubicBezTo>
                <a:cubicBezTo>
                  <a:pt x="3769285" y="3605353"/>
                  <a:pt x="3777355" y="3607016"/>
                  <a:pt x="3785845" y="3610364"/>
                </a:cubicBezTo>
                <a:lnTo>
                  <a:pt x="3772254" y="3633361"/>
                </a:lnTo>
                <a:lnTo>
                  <a:pt x="3772569" y="3633776"/>
                </a:lnTo>
                <a:cubicBezTo>
                  <a:pt x="3778635" y="3646044"/>
                  <a:pt x="3782336" y="3659468"/>
                  <a:pt x="3783674" y="3674047"/>
                </a:cubicBezTo>
                <a:cubicBezTo>
                  <a:pt x="3793234" y="3696808"/>
                  <a:pt x="3823386" y="3725411"/>
                  <a:pt x="3874132" y="3759857"/>
                </a:cubicBezTo>
                <a:cubicBezTo>
                  <a:pt x="3875272" y="3784614"/>
                  <a:pt x="3882259" y="3805601"/>
                  <a:pt x="3895096" y="3822817"/>
                </a:cubicBezTo>
                <a:lnTo>
                  <a:pt x="3890430" y="3834651"/>
                </a:lnTo>
                <a:lnTo>
                  <a:pt x="3879106" y="3830185"/>
                </a:lnTo>
                <a:cubicBezTo>
                  <a:pt x="3883254" y="3819668"/>
                  <a:pt x="3877780" y="3811430"/>
                  <a:pt x="3862683" y="3805476"/>
                </a:cubicBezTo>
                <a:cubicBezTo>
                  <a:pt x="3840700" y="3805924"/>
                  <a:pt x="3825935" y="3804659"/>
                  <a:pt x="3818386" y="3801681"/>
                </a:cubicBezTo>
                <a:cubicBezTo>
                  <a:pt x="3809156" y="3852734"/>
                  <a:pt x="3809258" y="3880121"/>
                  <a:pt x="3818694" y="3883841"/>
                </a:cubicBezTo>
                <a:cubicBezTo>
                  <a:pt x="3828130" y="3887563"/>
                  <a:pt x="3831530" y="3901058"/>
                  <a:pt x="3828895" y="3924328"/>
                </a:cubicBezTo>
                <a:lnTo>
                  <a:pt x="3825784" y="3932217"/>
                </a:lnTo>
                <a:lnTo>
                  <a:pt x="3820123" y="3929984"/>
                </a:lnTo>
                <a:lnTo>
                  <a:pt x="3802144" y="3909220"/>
                </a:lnTo>
                <a:cubicBezTo>
                  <a:pt x="3789784" y="3907385"/>
                  <a:pt x="3781012" y="3913040"/>
                  <a:pt x="3775827" y="3926187"/>
                </a:cubicBezTo>
                <a:cubicBezTo>
                  <a:pt x="3770123" y="3940650"/>
                  <a:pt x="3778148" y="3959006"/>
                  <a:pt x="3799902" y="3981259"/>
                </a:cubicBezTo>
                <a:cubicBezTo>
                  <a:pt x="3796791" y="3989150"/>
                  <a:pt x="3799010" y="3994581"/>
                  <a:pt x="3806558" y="3997558"/>
                </a:cubicBezTo>
                <a:lnTo>
                  <a:pt x="3823542" y="4004256"/>
                </a:lnTo>
                <a:lnTo>
                  <a:pt x="3831320" y="3984533"/>
                </a:lnTo>
                <a:cubicBezTo>
                  <a:pt x="3846885" y="3975479"/>
                  <a:pt x="3866462" y="3975604"/>
                  <a:pt x="3890052" y="3984907"/>
                </a:cubicBezTo>
                <a:cubicBezTo>
                  <a:pt x="3888496" y="3988852"/>
                  <a:pt x="3892602" y="3995029"/>
                  <a:pt x="3902370" y="4003439"/>
                </a:cubicBezTo>
                <a:lnTo>
                  <a:pt x="3908032" y="4005672"/>
                </a:lnTo>
                <a:cubicBezTo>
                  <a:pt x="3911806" y="4007159"/>
                  <a:pt x="3919540" y="4004134"/>
                  <a:pt x="3931238" y="3996592"/>
                </a:cubicBezTo>
                <a:lnTo>
                  <a:pt x="3928687" y="3986471"/>
                </a:lnTo>
                <a:lnTo>
                  <a:pt x="3931798" y="3978582"/>
                </a:lnTo>
                <a:lnTo>
                  <a:pt x="3982752" y="3998677"/>
                </a:lnTo>
                <a:cubicBezTo>
                  <a:pt x="3986816" y="4021548"/>
                  <a:pt x="3985737" y="4040873"/>
                  <a:pt x="3979514" y="4056652"/>
                </a:cubicBezTo>
                <a:cubicBezTo>
                  <a:pt x="3958568" y="4054468"/>
                  <a:pt x="3944322" y="4051888"/>
                  <a:pt x="3936773" y="4048911"/>
                </a:cubicBezTo>
                <a:lnTo>
                  <a:pt x="3932106" y="4060744"/>
                </a:lnTo>
                <a:cubicBezTo>
                  <a:pt x="3950201" y="4070158"/>
                  <a:pt x="3958080" y="4077823"/>
                  <a:pt x="3955747" y="4083740"/>
                </a:cubicBezTo>
                <a:lnTo>
                  <a:pt x="3941747" y="4119239"/>
                </a:lnTo>
                <a:cubicBezTo>
                  <a:pt x="3983836" y="4147990"/>
                  <a:pt x="4004738" y="4166870"/>
                  <a:pt x="4004459" y="4175875"/>
                </a:cubicBezTo>
                <a:cubicBezTo>
                  <a:pt x="3999015" y="4189679"/>
                  <a:pt x="3983876" y="4200421"/>
                  <a:pt x="3959041" y="4208098"/>
                </a:cubicBezTo>
                <a:cubicBezTo>
                  <a:pt x="3944523" y="4244913"/>
                  <a:pt x="3948587" y="4267785"/>
                  <a:pt x="3971233" y="4276715"/>
                </a:cubicBezTo>
                <a:cubicBezTo>
                  <a:pt x="3978874" y="4276691"/>
                  <a:pt x="3986943" y="4278353"/>
                  <a:pt x="3995434" y="4281702"/>
                </a:cubicBezTo>
                <a:lnTo>
                  <a:pt x="3975774" y="4314969"/>
                </a:lnTo>
                <a:lnTo>
                  <a:pt x="3973657" y="4336922"/>
                </a:lnTo>
                <a:cubicBezTo>
                  <a:pt x="3962883" y="4353183"/>
                  <a:pt x="3954442" y="4363528"/>
                  <a:pt x="3948335" y="4367956"/>
                </a:cubicBezTo>
                <a:cubicBezTo>
                  <a:pt x="3949257" y="4376676"/>
                  <a:pt x="3946623" y="4399945"/>
                  <a:pt x="3940430" y="4437763"/>
                </a:cubicBezTo>
                <a:cubicBezTo>
                  <a:pt x="3913926" y="4460733"/>
                  <a:pt x="3899119" y="4476164"/>
                  <a:pt x="3896008" y="4484053"/>
                </a:cubicBezTo>
                <a:cubicBezTo>
                  <a:pt x="3896297" y="4505437"/>
                  <a:pt x="3895924" y="4517443"/>
                  <a:pt x="3894887" y="4520073"/>
                </a:cubicBezTo>
                <a:cubicBezTo>
                  <a:pt x="3883968" y="4525641"/>
                  <a:pt x="3877601" y="4530726"/>
                  <a:pt x="3875786" y="4535329"/>
                </a:cubicBezTo>
                <a:cubicBezTo>
                  <a:pt x="3874001" y="4561971"/>
                  <a:pt x="3872591" y="4576607"/>
                  <a:pt x="3871553" y="4579237"/>
                </a:cubicBezTo>
                <a:cubicBezTo>
                  <a:pt x="3869998" y="4583181"/>
                  <a:pt x="3858634" y="4595411"/>
                  <a:pt x="3837459" y="4615927"/>
                </a:cubicBezTo>
                <a:cubicBezTo>
                  <a:pt x="3834896" y="4644542"/>
                  <a:pt x="3832968" y="4660493"/>
                  <a:pt x="3831672" y="4663779"/>
                </a:cubicBezTo>
                <a:cubicBezTo>
                  <a:pt x="3820264" y="4692706"/>
                  <a:pt x="3799940" y="4716594"/>
                  <a:pt x="3770699" y="4735447"/>
                </a:cubicBezTo>
                <a:lnTo>
                  <a:pt x="3769577" y="4771467"/>
                </a:lnTo>
                <a:cubicBezTo>
                  <a:pt x="3714722" y="4799969"/>
                  <a:pt x="3686519" y="4816192"/>
                  <a:pt x="3684963" y="4820138"/>
                </a:cubicBezTo>
                <a:cubicBezTo>
                  <a:pt x="3681852" y="4828026"/>
                  <a:pt x="3686102" y="4844894"/>
                  <a:pt x="3697715" y="4870744"/>
                </a:cubicBezTo>
                <a:cubicBezTo>
                  <a:pt x="3689678" y="4891124"/>
                  <a:pt x="3675389" y="4905239"/>
                  <a:pt x="3654847" y="4913090"/>
                </a:cubicBezTo>
                <a:cubicBezTo>
                  <a:pt x="3653811" y="4915719"/>
                  <a:pt x="3654141" y="4920407"/>
                  <a:pt x="3655843" y="4927155"/>
                </a:cubicBezTo>
                <a:cubicBezTo>
                  <a:pt x="3649362" y="4943589"/>
                  <a:pt x="3634220" y="4954331"/>
                  <a:pt x="3610423" y="4959379"/>
                </a:cubicBezTo>
                <a:lnTo>
                  <a:pt x="3607872" y="4949257"/>
                </a:lnTo>
                <a:lnTo>
                  <a:pt x="3609428" y="4945312"/>
                </a:lnTo>
                <a:lnTo>
                  <a:pt x="3625418" y="4937945"/>
                </a:lnTo>
                <a:lnTo>
                  <a:pt x="3626973" y="4934001"/>
                </a:lnTo>
                <a:cubicBezTo>
                  <a:pt x="3630344" y="4925455"/>
                  <a:pt x="3629349" y="4911389"/>
                  <a:pt x="3623989" y="4891805"/>
                </a:cubicBezTo>
                <a:lnTo>
                  <a:pt x="3640538" y="4866427"/>
                </a:lnTo>
                <a:lnTo>
                  <a:pt x="3646760" y="4850649"/>
                </a:lnTo>
                <a:lnTo>
                  <a:pt x="3651988" y="4820807"/>
                </a:lnTo>
                <a:cubicBezTo>
                  <a:pt x="3645030" y="4821860"/>
                  <a:pt x="3629373" y="4833916"/>
                  <a:pt x="3605015" y="4856974"/>
                </a:cubicBezTo>
                <a:lnTo>
                  <a:pt x="3587904" y="4900362"/>
                </a:lnTo>
                <a:cubicBezTo>
                  <a:pt x="3576581" y="4895897"/>
                  <a:pt x="3556443" y="4913783"/>
                  <a:pt x="3527491" y="4954020"/>
                </a:cubicBezTo>
                <a:cubicBezTo>
                  <a:pt x="3519684" y="4951700"/>
                  <a:pt x="3514872" y="4952841"/>
                  <a:pt x="3513057" y="4957443"/>
                </a:cubicBezTo>
                <a:lnTo>
                  <a:pt x="3523820" y="4979918"/>
                </a:lnTo>
                <a:cubicBezTo>
                  <a:pt x="3519413" y="4991094"/>
                  <a:pt x="3511822" y="5004811"/>
                  <a:pt x="3501048" y="5021072"/>
                </a:cubicBezTo>
                <a:cubicBezTo>
                  <a:pt x="3502748" y="5027820"/>
                  <a:pt x="3503080" y="5032508"/>
                  <a:pt x="3502043" y="5035138"/>
                </a:cubicBezTo>
                <a:cubicBezTo>
                  <a:pt x="3496381" y="5032905"/>
                  <a:pt x="3474025" y="5045359"/>
                  <a:pt x="3434973" y="5072497"/>
                </a:cubicBezTo>
                <a:lnTo>
                  <a:pt x="3433417" y="5076441"/>
                </a:lnTo>
                <a:cubicBezTo>
                  <a:pt x="3452290" y="5083884"/>
                  <a:pt x="3460689" y="5090234"/>
                  <a:pt x="3458614" y="5095494"/>
                </a:cubicBezTo>
                <a:lnTo>
                  <a:pt x="3453948" y="5107326"/>
                </a:lnTo>
                <a:lnTo>
                  <a:pt x="3442626" y="5102861"/>
                </a:lnTo>
                <a:lnTo>
                  <a:pt x="3428751" y="5088273"/>
                </a:lnTo>
                <a:cubicBezTo>
                  <a:pt x="3417831" y="5093843"/>
                  <a:pt x="3411465" y="5098928"/>
                  <a:pt x="3409650" y="5103530"/>
                </a:cubicBezTo>
                <a:cubicBezTo>
                  <a:pt x="3415312" y="5105762"/>
                  <a:pt x="3419417" y="5111939"/>
                  <a:pt x="3421969" y="5122062"/>
                </a:cubicBezTo>
                <a:lnTo>
                  <a:pt x="3415747" y="5137840"/>
                </a:lnTo>
                <a:lnTo>
                  <a:pt x="3379100" y="5164406"/>
                </a:lnTo>
                <a:lnTo>
                  <a:pt x="3374434" y="5176239"/>
                </a:lnTo>
                <a:cubicBezTo>
                  <a:pt x="3364998" y="5172518"/>
                  <a:pt x="3354007" y="5172741"/>
                  <a:pt x="3341460" y="5176908"/>
                </a:cubicBezTo>
                <a:cubicBezTo>
                  <a:pt x="3345638" y="5188431"/>
                  <a:pt x="3346302" y="5197809"/>
                  <a:pt x="3343450" y="5205041"/>
                </a:cubicBezTo>
                <a:cubicBezTo>
                  <a:pt x="3342413" y="5207670"/>
                  <a:pt x="3340007" y="5208241"/>
                  <a:pt x="3336232" y="5206752"/>
                </a:cubicBezTo>
                <a:lnTo>
                  <a:pt x="3338783" y="5216874"/>
                </a:lnTo>
                <a:lnTo>
                  <a:pt x="3337228" y="5220817"/>
                </a:lnTo>
                <a:cubicBezTo>
                  <a:pt x="3335154" y="5226076"/>
                  <a:pt x="3330343" y="5227218"/>
                  <a:pt x="3322794" y="5224240"/>
                </a:cubicBezTo>
                <a:cubicBezTo>
                  <a:pt x="3322420" y="5236246"/>
                  <a:pt x="3326670" y="5253116"/>
                  <a:pt x="3335546" y="5274847"/>
                </a:cubicBezTo>
                <a:cubicBezTo>
                  <a:pt x="3331916" y="5284051"/>
                  <a:pt x="3317627" y="5298166"/>
                  <a:pt x="3292678" y="5317192"/>
                </a:cubicBezTo>
                <a:lnTo>
                  <a:pt x="3267355" y="5348226"/>
                </a:lnTo>
                <a:cubicBezTo>
                  <a:pt x="3266318" y="5350856"/>
                  <a:pt x="3267687" y="5352915"/>
                  <a:pt x="3271462" y="5354403"/>
                </a:cubicBezTo>
                <a:cubicBezTo>
                  <a:pt x="3255991" y="5360457"/>
                  <a:pt x="3238446" y="5371768"/>
                  <a:pt x="3218827" y="5388338"/>
                </a:cubicBezTo>
                <a:lnTo>
                  <a:pt x="3211049" y="5408060"/>
                </a:lnTo>
                <a:cubicBezTo>
                  <a:pt x="3208716" y="5413977"/>
                  <a:pt x="3208529" y="5419980"/>
                  <a:pt x="3210488" y="5426071"/>
                </a:cubicBezTo>
                <a:cubicBezTo>
                  <a:pt x="3199570" y="5431640"/>
                  <a:pt x="3192685" y="5438039"/>
                  <a:pt x="3189832" y="5445271"/>
                </a:cubicBezTo>
                <a:lnTo>
                  <a:pt x="3196489" y="5461569"/>
                </a:lnTo>
                <a:lnTo>
                  <a:pt x="3193378" y="5469458"/>
                </a:lnTo>
                <a:cubicBezTo>
                  <a:pt x="3170733" y="5460527"/>
                  <a:pt x="3157335" y="5461320"/>
                  <a:pt x="3153188" y="5471839"/>
                </a:cubicBezTo>
                <a:cubicBezTo>
                  <a:pt x="3145523" y="5480211"/>
                  <a:pt x="3138971" y="5491300"/>
                  <a:pt x="3133527" y="5505105"/>
                </a:cubicBezTo>
                <a:lnTo>
                  <a:pt x="3124194" y="5528771"/>
                </a:lnTo>
                <a:cubicBezTo>
                  <a:pt x="3122119" y="5534030"/>
                  <a:pt x="3106979" y="5544770"/>
                  <a:pt x="3078774" y="5560994"/>
                </a:cubicBezTo>
                <a:cubicBezTo>
                  <a:pt x="3044088" y="5593653"/>
                  <a:pt x="3013249" y="5633146"/>
                  <a:pt x="2986257" y="5679473"/>
                </a:cubicBezTo>
                <a:lnTo>
                  <a:pt x="2985696" y="5697481"/>
                </a:lnTo>
                <a:lnTo>
                  <a:pt x="2991357" y="5699715"/>
                </a:lnTo>
                <a:cubicBezTo>
                  <a:pt x="2995132" y="5701203"/>
                  <a:pt x="3012677" y="5689892"/>
                  <a:pt x="3043992" y="5665780"/>
                </a:cubicBezTo>
                <a:lnTo>
                  <a:pt x="3056870" y="5666301"/>
                </a:lnTo>
                <a:lnTo>
                  <a:pt x="3062531" y="5668534"/>
                </a:lnTo>
                <a:lnTo>
                  <a:pt x="3057307" y="5698377"/>
                </a:lnTo>
                <a:lnTo>
                  <a:pt x="3039759" y="5709688"/>
                </a:lnTo>
                <a:cubicBezTo>
                  <a:pt x="3041461" y="5716435"/>
                  <a:pt x="3041792" y="5721124"/>
                  <a:pt x="3040754" y="5723754"/>
                </a:cubicBezTo>
                <a:cubicBezTo>
                  <a:pt x="3035569" y="5736902"/>
                  <a:pt x="3017505" y="5749529"/>
                  <a:pt x="2986564" y="5761634"/>
                </a:cubicBezTo>
                <a:lnTo>
                  <a:pt x="2982893" y="5787532"/>
                </a:lnTo>
                <a:cubicBezTo>
                  <a:pt x="2957332" y="5810876"/>
                  <a:pt x="2938418" y="5820128"/>
                  <a:pt x="2926152" y="5815291"/>
                </a:cubicBezTo>
                <a:lnTo>
                  <a:pt x="2918375" y="5835012"/>
                </a:lnTo>
                <a:cubicBezTo>
                  <a:pt x="2900922" y="5843322"/>
                  <a:pt x="2863571" y="5877209"/>
                  <a:pt x="2806320" y="5936670"/>
                </a:cubicBezTo>
                <a:cubicBezTo>
                  <a:pt x="2796885" y="5932948"/>
                  <a:pt x="2785188" y="5940491"/>
                  <a:pt x="2771231" y="5959294"/>
                </a:cubicBezTo>
                <a:lnTo>
                  <a:pt x="2773781" y="5969416"/>
                </a:lnTo>
                <a:lnTo>
                  <a:pt x="2770670" y="5977304"/>
                </a:lnTo>
                <a:lnTo>
                  <a:pt x="2722702" y="5999406"/>
                </a:lnTo>
                <a:lnTo>
                  <a:pt x="2721146" y="6003351"/>
                </a:lnTo>
                <a:cubicBezTo>
                  <a:pt x="2720109" y="6005981"/>
                  <a:pt x="2721478" y="6008041"/>
                  <a:pt x="2725252" y="6009529"/>
                </a:cubicBezTo>
                <a:cubicBezTo>
                  <a:pt x="2724215" y="6012158"/>
                  <a:pt x="2713555" y="6017069"/>
                  <a:pt x="2693274" y="6024263"/>
                </a:cubicBezTo>
                <a:lnTo>
                  <a:pt x="2690163" y="6032152"/>
                </a:lnTo>
                <a:lnTo>
                  <a:pt x="2699369" y="6058572"/>
                </a:lnTo>
                <a:cubicBezTo>
                  <a:pt x="2688709" y="6063482"/>
                  <a:pt x="2677345" y="6075713"/>
                  <a:pt x="2665273" y="6095261"/>
                </a:cubicBezTo>
                <a:cubicBezTo>
                  <a:pt x="2659830" y="6109065"/>
                  <a:pt x="2669887" y="6138860"/>
                  <a:pt x="2695444" y="6184641"/>
                </a:cubicBezTo>
                <a:lnTo>
                  <a:pt x="2686111" y="6208308"/>
                </a:lnTo>
                <a:lnTo>
                  <a:pt x="2656249" y="6201088"/>
                </a:lnTo>
                <a:cubicBezTo>
                  <a:pt x="2651138" y="6150456"/>
                  <a:pt x="2646223" y="6124210"/>
                  <a:pt x="2641507" y="6122350"/>
                </a:cubicBezTo>
                <a:cubicBezTo>
                  <a:pt x="2637733" y="6120862"/>
                  <a:pt x="2632590" y="6117314"/>
                  <a:pt x="2626079" y="6111708"/>
                </a:cubicBezTo>
                <a:lnTo>
                  <a:pt x="2602870" y="6120786"/>
                </a:lnTo>
                <a:lnTo>
                  <a:pt x="2588870" y="6156285"/>
                </a:lnTo>
                <a:lnTo>
                  <a:pt x="2595528" y="6172585"/>
                </a:lnTo>
                <a:lnTo>
                  <a:pt x="2593973" y="6176528"/>
                </a:lnTo>
                <a:lnTo>
                  <a:pt x="2588311" y="6174296"/>
                </a:lnTo>
                <a:cubicBezTo>
                  <a:pt x="2585480" y="6173180"/>
                  <a:pt x="2576418" y="6157451"/>
                  <a:pt x="2561124" y="6127111"/>
                </a:cubicBezTo>
                <a:cubicBezTo>
                  <a:pt x="2520529" y="6119459"/>
                  <a:pt x="2499584" y="6117275"/>
                  <a:pt x="2498287" y="6120563"/>
                </a:cubicBezTo>
                <a:cubicBezTo>
                  <a:pt x="2498058" y="6143261"/>
                  <a:pt x="2496647" y="6157897"/>
                  <a:pt x="2494055" y="6164470"/>
                </a:cubicBezTo>
                <a:cubicBezTo>
                  <a:pt x="2489337" y="6162610"/>
                  <a:pt x="2477308" y="6165463"/>
                  <a:pt x="2457970" y="6173029"/>
                </a:cubicBezTo>
                <a:lnTo>
                  <a:pt x="2455854" y="6194983"/>
                </a:lnTo>
                <a:cubicBezTo>
                  <a:pt x="2435924" y="6198518"/>
                  <a:pt x="2413049" y="6212285"/>
                  <a:pt x="2387228" y="6236285"/>
                </a:cubicBezTo>
                <a:cubicBezTo>
                  <a:pt x="2358216" y="6232440"/>
                  <a:pt x="2342412" y="6233805"/>
                  <a:pt x="2339821" y="6240378"/>
                </a:cubicBezTo>
                <a:cubicBezTo>
                  <a:pt x="2337227" y="6246952"/>
                  <a:pt x="2328787" y="6257297"/>
                  <a:pt x="2314498" y="6271412"/>
                </a:cubicBezTo>
                <a:cubicBezTo>
                  <a:pt x="2321787" y="6275046"/>
                  <a:pt x="2324524" y="6279165"/>
                  <a:pt x="2322709" y="6283766"/>
                </a:cubicBezTo>
                <a:lnTo>
                  <a:pt x="2321154" y="6287710"/>
                </a:lnTo>
                <a:cubicBezTo>
                  <a:pt x="2320117" y="6290339"/>
                  <a:pt x="2298466" y="6295475"/>
                  <a:pt x="2256200" y="6303113"/>
                </a:cubicBezTo>
                <a:lnTo>
                  <a:pt x="2254645" y="6307058"/>
                </a:lnTo>
                <a:lnTo>
                  <a:pt x="2241642" y="6356623"/>
                </a:lnTo>
                <a:lnTo>
                  <a:pt x="2228762" y="6356102"/>
                </a:lnTo>
                <a:lnTo>
                  <a:pt x="2206116" y="6347171"/>
                </a:lnTo>
                <a:lnTo>
                  <a:pt x="2192242" y="6332585"/>
                </a:lnTo>
                <a:cubicBezTo>
                  <a:pt x="2175258" y="6325887"/>
                  <a:pt x="2156718" y="6323132"/>
                  <a:pt x="2136623" y="6324323"/>
                </a:cubicBezTo>
                <a:lnTo>
                  <a:pt x="2098547" y="6304749"/>
                </a:lnTo>
                <a:cubicBezTo>
                  <a:pt x="2082557" y="6312116"/>
                  <a:pt x="2073785" y="6317772"/>
                  <a:pt x="2072229" y="6321717"/>
                </a:cubicBezTo>
                <a:lnTo>
                  <a:pt x="2066567" y="6319484"/>
                </a:lnTo>
                <a:cubicBezTo>
                  <a:pt x="2051938" y="6298523"/>
                  <a:pt x="2037545" y="6285250"/>
                  <a:pt x="2023392" y="6279668"/>
                </a:cubicBezTo>
                <a:lnTo>
                  <a:pt x="2012070" y="6275203"/>
                </a:lnTo>
                <a:cubicBezTo>
                  <a:pt x="1987826" y="6286911"/>
                  <a:pt x="1972872" y="6291648"/>
                  <a:pt x="1967211" y="6289415"/>
                </a:cubicBezTo>
                <a:lnTo>
                  <a:pt x="1934798" y="6272076"/>
                </a:lnTo>
                <a:cubicBezTo>
                  <a:pt x="1933760" y="6274707"/>
                  <a:pt x="1919326" y="6278129"/>
                  <a:pt x="1891495" y="6282346"/>
                </a:cubicBezTo>
                <a:cubicBezTo>
                  <a:pt x="1884890" y="6279741"/>
                  <a:pt x="1881345" y="6255553"/>
                  <a:pt x="1880860" y="6209785"/>
                </a:cubicBezTo>
                <a:cubicBezTo>
                  <a:pt x="1883452" y="6203211"/>
                  <a:pt x="1884343" y="6189889"/>
                  <a:pt x="1883534" y="6169820"/>
                </a:cubicBezTo>
                <a:lnTo>
                  <a:pt x="1877873" y="6167588"/>
                </a:lnTo>
                <a:cubicBezTo>
                  <a:pt x="1870065" y="6165268"/>
                  <a:pt x="1865254" y="6166409"/>
                  <a:pt x="1863439" y="6171011"/>
                </a:cubicBezTo>
                <a:cubicBezTo>
                  <a:pt x="1855952" y="6212116"/>
                  <a:pt x="1854311" y="6249451"/>
                  <a:pt x="1858522" y="6283016"/>
                </a:cubicBezTo>
                <a:lnTo>
                  <a:pt x="1852860" y="6280783"/>
                </a:lnTo>
                <a:cubicBezTo>
                  <a:pt x="1850972" y="6280038"/>
                  <a:pt x="1842760" y="6267684"/>
                  <a:pt x="1828222" y="6243721"/>
                </a:cubicBezTo>
                <a:lnTo>
                  <a:pt x="1822562" y="6241487"/>
                </a:lnTo>
                <a:lnTo>
                  <a:pt x="1809683" y="6240966"/>
                </a:lnTo>
                <a:cubicBezTo>
                  <a:pt x="1799367" y="6211831"/>
                  <a:pt x="1791716" y="6181467"/>
                  <a:pt x="1786729" y="6149875"/>
                </a:cubicBezTo>
                <a:cubicBezTo>
                  <a:pt x="1778236" y="6146525"/>
                  <a:pt x="1777428" y="6126456"/>
                  <a:pt x="1784304" y="6089666"/>
                </a:cubicBezTo>
                <a:lnTo>
                  <a:pt x="1795626" y="6094132"/>
                </a:lnTo>
                <a:cubicBezTo>
                  <a:pt x="1805540" y="6113234"/>
                  <a:pt x="1818045" y="6125761"/>
                  <a:pt x="1833143" y="6131716"/>
                </a:cubicBezTo>
                <a:cubicBezTo>
                  <a:pt x="1840691" y="6134693"/>
                  <a:pt x="1845502" y="6133552"/>
                  <a:pt x="1847576" y="6128292"/>
                </a:cubicBezTo>
                <a:lnTo>
                  <a:pt x="1850687" y="6120404"/>
                </a:lnTo>
                <a:cubicBezTo>
                  <a:pt x="1838038" y="6097184"/>
                  <a:pt x="1832231" y="6084260"/>
                  <a:pt x="1833268" y="6081631"/>
                </a:cubicBezTo>
                <a:cubicBezTo>
                  <a:pt x="1856258" y="6056514"/>
                  <a:pt x="1877245" y="6042001"/>
                  <a:pt x="1896232" y="6038094"/>
                </a:cubicBezTo>
                <a:lnTo>
                  <a:pt x="1899343" y="6030206"/>
                </a:lnTo>
                <a:cubicBezTo>
                  <a:pt x="1900898" y="6026261"/>
                  <a:pt x="1896792" y="6020084"/>
                  <a:pt x="1887024" y="6011674"/>
                </a:cubicBezTo>
                <a:lnTo>
                  <a:pt x="1895797" y="6006019"/>
                </a:lnTo>
                <a:cubicBezTo>
                  <a:pt x="1899426" y="5996815"/>
                  <a:pt x="1904467" y="5972975"/>
                  <a:pt x="1910918" y="5934500"/>
                </a:cubicBezTo>
                <a:lnTo>
                  <a:pt x="1922801" y="5920955"/>
                </a:lnTo>
                <a:cubicBezTo>
                  <a:pt x="1934322" y="5880682"/>
                  <a:pt x="1940918" y="5852898"/>
                  <a:pt x="1942589" y="5837604"/>
                </a:cubicBezTo>
                <a:lnTo>
                  <a:pt x="1925604" y="5830905"/>
                </a:lnTo>
                <a:cubicBezTo>
                  <a:pt x="1921830" y="5829417"/>
                  <a:pt x="1911689" y="5833014"/>
                  <a:pt x="1895179" y="5841696"/>
                </a:cubicBezTo>
                <a:lnTo>
                  <a:pt x="1897732" y="5851817"/>
                </a:lnTo>
                <a:lnTo>
                  <a:pt x="1876513" y="5889028"/>
                </a:lnTo>
                <a:cubicBezTo>
                  <a:pt x="1874844" y="5904321"/>
                  <a:pt x="1873621" y="5912954"/>
                  <a:pt x="1872843" y="5914927"/>
                </a:cubicBezTo>
                <a:cubicBezTo>
                  <a:pt x="1861808" y="5931844"/>
                  <a:pt x="1852517" y="5938815"/>
                  <a:pt x="1844969" y="5935838"/>
                </a:cubicBezTo>
                <a:cubicBezTo>
                  <a:pt x="1849635" y="5924005"/>
                  <a:pt x="1847790" y="5906565"/>
                  <a:pt x="1839434" y="5883521"/>
                </a:cubicBezTo>
                <a:cubicBezTo>
                  <a:pt x="1854759" y="5866776"/>
                  <a:pt x="1862681" y="5857747"/>
                  <a:pt x="1863200" y="5856430"/>
                </a:cubicBezTo>
                <a:cubicBezTo>
                  <a:pt x="1852915" y="5849337"/>
                  <a:pt x="1850365" y="5839214"/>
                  <a:pt x="1855550" y="5826066"/>
                </a:cubicBezTo>
                <a:lnTo>
                  <a:pt x="1868989" y="5808578"/>
                </a:lnTo>
                <a:lnTo>
                  <a:pt x="1866438" y="5798457"/>
                </a:lnTo>
                <a:lnTo>
                  <a:pt x="1882988" y="5773079"/>
                </a:lnTo>
                <a:lnTo>
                  <a:pt x="1891326" y="5735348"/>
                </a:lnTo>
                <a:cubicBezTo>
                  <a:pt x="1898306" y="5725946"/>
                  <a:pt x="1904154" y="5722176"/>
                  <a:pt x="1908870" y="5724036"/>
                </a:cubicBezTo>
                <a:lnTo>
                  <a:pt x="1906321" y="5713914"/>
                </a:lnTo>
                <a:lnTo>
                  <a:pt x="1910987" y="5702082"/>
                </a:lnTo>
                <a:cubicBezTo>
                  <a:pt x="1912024" y="5699452"/>
                  <a:pt x="1919946" y="5690423"/>
                  <a:pt x="1934754" y="5674992"/>
                </a:cubicBezTo>
                <a:lnTo>
                  <a:pt x="1938820" y="5654735"/>
                </a:lnTo>
                <a:lnTo>
                  <a:pt x="1927034" y="5652985"/>
                </a:lnTo>
                <a:lnTo>
                  <a:pt x="1888959" y="5633410"/>
                </a:lnTo>
                <a:cubicBezTo>
                  <a:pt x="1872968" y="5640779"/>
                  <a:pt x="1864196" y="5646434"/>
                  <a:pt x="1862640" y="5650379"/>
                </a:cubicBezTo>
                <a:lnTo>
                  <a:pt x="1856979" y="5648146"/>
                </a:lnTo>
                <a:cubicBezTo>
                  <a:pt x="1842350" y="5627185"/>
                  <a:pt x="1827956" y="5613912"/>
                  <a:pt x="1813803" y="5608331"/>
                </a:cubicBezTo>
                <a:lnTo>
                  <a:pt x="1802481" y="5603864"/>
                </a:lnTo>
                <a:cubicBezTo>
                  <a:pt x="1778237" y="5615572"/>
                  <a:pt x="1763283" y="5620311"/>
                  <a:pt x="1757622" y="5618077"/>
                </a:cubicBezTo>
                <a:lnTo>
                  <a:pt x="1725209" y="5600739"/>
                </a:lnTo>
                <a:cubicBezTo>
                  <a:pt x="1724171" y="5603369"/>
                  <a:pt x="1709737" y="5606792"/>
                  <a:pt x="1681906" y="5611008"/>
                </a:cubicBezTo>
                <a:cubicBezTo>
                  <a:pt x="1675301" y="5608402"/>
                  <a:pt x="1671756" y="5584215"/>
                  <a:pt x="1671271" y="5538447"/>
                </a:cubicBezTo>
                <a:cubicBezTo>
                  <a:pt x="1673863" y="5531874"/>
                  <a:pt x="1674754" y="5518551"/>
                  <a:pt x="1673945" y="5498481"/>
                </a:cubicBezTo>
                <a:lnTo>
                  <a:pt x="1668284" y="5496251"/>
                </a:lnTo>
                <a:cubicBezTo>
                  <a:pt x="1660476" y="5493931"/>
                  <a:pt x="1655665" y="5495071"/>
                  <a:pt x="1653850" y="5499673"/>
                </a:cubicBezTo>
                <a:cubicBezTo>
                  <a:pt x="1646363" y="5540778"/>
                  <a:pt x="1644722" y="5578113"/>
                  <a:pt x="1648933" y="5611678"/>
                </a:cubicBezTo>
                <a:lnTo>
                  <a:pt x="1643271" y="5609445"/>
                </a:lnTo>
                <a:cubicBezTo>
                  <a:pt x="1641383" y="5608701"/>
                  <a:pt x="1633171" y="5596345"/>
                  <a:pt x="1618633" y="5572383"/>
                </a:cubicBezTo>
                <a:lnTo>
                  <a:pt x="1612973" y="5570149"/>
                </a:lnTo>
                <a:lnTo>
                  <a:pt x="1600094" y="5569629"/>
                </a:lnTo>
                <a:cubicBezTo>
                  <a:pt x="1589778" y="5540493"/>
                  <a:pt x="1582127" y="5510129"/>
                  <a:pt x="1577141" y="5478537"/>
                </a:cubicBezTo>
                <a:cubicBezTo>
                  <a:pt x="1568649" y="5475187"/>
                  <a:pt x="1567840" y="5455118"/>
                  <a:pt x="1574715" y="5418329"/>
                </a:cubicBezTo>
                <a:lnTo>
                  <a:pt x="1586038" y="5422795"/>
                </a:lnTo>
                <a:cubicBezTo>
                  <a:pt x="1595952" y="5441895"/>
                  <a:pt x="1608457" y="5454424"/>
                  <a:pt x="1623554" y="5460377"/>
                </a:cubicBezTo>
                <a:cubicBezTo>
                  <a:pt x="1631102" y="5463355"/>
                  <a:pt x="1635913" y="5462215"/>
                  <a:pt x="1637987" y="5456954"/>
                </a:cubicBezTo>
                <a:lnTo>
                  <a:pt x="1641098" y="5449066"/>
                </a:lnTo>
                <a:cubicBezTo>
                  <a:pt x="1628449" y="5425846"/>
                  <a:pt x="1622642" y="5412922"/>
                  <a:pt x="1623679" y="5410293"/>
                </a:cubicBezTo>
                <a:cubicBezTo>
                  <a:pt x="1646669" y="5385176"/>
                  <a:pt x="1667656" y="5370664"/>
                  <a:pt x="1686643" y="5366757"/>
                </a:cubicBezTo>
                <a:lnTo>
                  <a:pt x="1689754" y="5358868"/>
                </a:lnTo>
                <a:cubicBezTo>
                  <a:pt x="1691309" y="5354924"/>
                  <a:pt x="1687203" y="5348747"/>
                  <a:pt x="1677435" y="5340337"/>
                </a:cubicBezTo>
                <a:lnTo>
                  <a:pt x="1686208" y="5334682"/>
                </a:lnTo>
                <a:cubicBezTo>
                  <a:pt x="1689837" y="5325478"/>
                  <a:pt x="1694878" y="5301638"/>
                  <a:pt x="1701329" y="5263163"/>
                </a:cubicBezTo>
                <a:lnTo>
                  <a:pt x="1704680" y="5259343"/>
                </a:lnTo>
                <a:lnTo>
                  <a:pt x="1689892" y="5258523"/>
                </a:lnTo>
                <a:lnTo>
                  <a:pt x="1694112" y="5264874"/>
                </a:lnTo>
                <a:lnTo>
                  <a:pt x="1682789" y="5260409"/>
                </a:lnTo>
                <a:lnTo>
                  <a:pt x="1682942" y="5260020"/>
                </a:lnTo>
                <a:lnTo>
                  <a:pt x="1673008" y="5264306"/>
                </a:lnTo>
                <a:cubicBezTo>
                  <a:pt x="1670415" y="5270881"/>
                  <a:pt x="1661975" y="5281225"/>
                  <a:pt x="1647684" y="5295341"/>
                </a:cubicBezTo>
                <a:cubicBezTo>
                  <a:pt x="1654975" y="5298974"/>
                  <a:pt x="1657711" y="5303094"/>
                  <a:pt x="1655897" y="5307694"/>
                </a:cubicBezTo>
                <a:lnTo>
                  <a:pt x="1654342" y="5311638"/>
                </a:lnTo>
                <a:cubicBezTo>
                  <a:pt x="1653304" y="5314268"/>
                  <a:pt x="1631654" y="5319402"/>
                  <a:pt x="1589387" y="5327042"/>
                </a:cubicBezTo>
                <a:lnTo>
                  <a:pt x="1587832" y="5330986"/>
                </a:lnTo>
                <a:lnTo>
                  <a:pt x="1574829" y="5380552"/>
                </a:lnTo>
                <a:lnTo>
                  <a:pt x="1561949" y="5380029"/>
                </a:lnTo>
                <a:lnTo>
                  <a:pt x="1539303" y="5371099"/>
                </a:lnTo>
                <a:lnTo>
                  <a:pt x="1525430" y="5356513"/>
                </a:lnTo>
                <a:lnTo>
                  <a:pt x="1496138" y="5352162"/>
                </a:lnTo>
                <a:lnTo>
                  <a:pt x="1495020" y="5354996"/>
                </a:lnTo>
                <a:lnTo>
                  <a:pt x="1489360" y="5352763"/>
                </a:lnTo>
                <a:lnTo>
                  <a:pt x="1488173" y="5350978"/>
                </a:lnTo>
                <a:lnTo>
                  <a:pt x="1469811" y="5348250"/>
                </a:lnTo>
                <a:lnTo>
                  <a:pt x="1431734" y="5328676"/>
                </a:lnTo>
                <a:cubicBezTo>
                  <a:pt x="1415745" y="5336045"/>
                  <a:pt x="1406972" y="5341701"/>
                  <a:pt x="1405417" y="5345645"/>
                </a:cubicBezTo>
                <a:lnTo>
                  <a:pt x="1399755" y="5343413"/>
                </a:lnTo>
                <a:cubicBezTo>
                  <a:pt x="1385126" y="5322451"/>
                  <a:pt x="1370732" y="5309178"/>
                  <a:pt x="1356580" y="5303597"/>
                </a:cubicBezTo>
                <a:lnTo>
                  <a:pt x="1345256" y="5299131"/>
                </a:lnTo>
                <a:cubicBezTo>
                  <a:pt x="1321014" y="5310840"/>
                  <a:pt x="1306059" y="5315577"/>
                  <a:pt x="1300398" y="5313344"/>
                </a:cubicBezTo>
                <a:lnTo>
                  <a:pt x="1267984" y="5296005"/>
                </a:lnTo>
                <a:cubicBezTo>
                  <a:pt x="1266947" y="5298634"/>
                  <a:pt x="1252514" y="5302057"/>
                  <a:pt x="1224683" y="5306273"/>
                </a:cubicBezTo>
                <a:cubicBezTo>
                  <a:pt x="1218077" y="5303668"/>
                  <a:pt x="1214531" y="5279481"/>
                  <a:pt x="1214047" y="5233713"/>
                </a:cubicBezTo>
                <a:cubicBezTo>
                  <a:pt x="1216639" y="5227140"/>
                  <a:pt x="1217530" y="5213816"/>
                  <a:pt x="1216722" y="5193749"/>
                </a:cubicBezTo>
                <a:lnTo>
                  <a:pt x="1211060" y="5191515"/>
                </a:lnTo>
                <a:cubicBezTo>
                  <a:pt x="1203253" y="5189196"/>
                  <a:pt x="1198442" y="5190336"/>
                  <a:pt x="1196627" y="5194939"/>
                </a:cubicBezTo>
                <a:cubicBezTo>
                  <a:pt x="1189139" y="5236043"/>
                  <a:pt x="1187499" y="5273380"/>
                  <a:pt x="1191709" y="5306944"/>
                </a:cubicBezTo>
                <a:lnTo>
                  <a:pt x="1186047" y="5304711"/>
                </a:lnTo>
                <a:cubicBezTo>
                  <a:pt x="1184158" y="5303966"/>
                  <a:pt x="1175946" y="5291612"/>
                  <a:pt x="1161410" y="5267648"/>
                </a:cubicBezTo>
                <a:lnTo>
                  <a:pt x="1155749" y="5265416"/>
                </a:lnTo>
                <a:lnTo>
                  <a:pt x="1142870" y="5264895"/>
                </a:lnTo>
                <a:cubicBezTo>
                  <a:pt x="1132555" y="5235759"/>
                  <a:pt x="1124903" y="5205395"/>
                  <a:pt x="1119916" y="5173802"/>
                </a:cubicBezTo>
                <a:cubicBezTo>
                  <a:pt x="1111424" y="5170454"/>
                  <a:pt x="1110616" y="5150385"/>
                  <a:pt x="1117491" y="5113594"/>
                </a:cubicBezTo>
                <a:lnTo>
                  <a:pt x="1128814" y="5118059"/>
                </a:lnTo>
                <a:cubicBezTo>
                  <a:pt x="1138728" y="5137163"/>
                  <a:pt x="1151233" y="5149689"/>
                  <a:pt x="1166330" y="5155642"/>
                </a:cubicBezTo>
                <a:cubicBezTo>
                  <a:pt x="1173878" y="5158621"/>
                  <a:pt x="1178690" y="5157480"/>
                  <a:pt x="1180764" y="5152221"/>
                </a:cubicBezTo>
                <a:lnTo>
                  <a:pt x="1183875" y="5144331"/>
                </a:lnTo>
                <a:cubicBezTo>
                  <a:pt x="1171225" y="5121113"/>
                  <a:pt x="1165419" y="5108187"/>
                  <a:pt x="1166456" y="5105558"/>
                </a:cubicBezTo>
                <a:cubicBezTo>
                  <a:pt x="1189445" y="5080441"/>
                  <a:pt x="1210432" y="5065930"/>
                  <a:pt x="1229418" y="5062023"/>
                </a:cubicBezTo>
                <a:lnTo>
                  <a:pt x="1232529" y="5054134"/>
                </a:lnTo>
                <a:cubicBezTo>
                  <a:pt x="1234085" y="5050190"/>
                  <a:pt x="1229980" y="5044012"/>
                  <a:pt x="1220212" y="5035603"/>
                </a:cubicBezTo>
                <a:lnTo>
                  <a:pt x="1228984" y="5029947"/>
                </a:lnTo>
                <a:cubicBezTo>
                  <a:pt x="1232614" y="5020743"/>
                  <a:pt x="1237655" y="4996903"/>
                  <a:pt x="1244105" y="4958427"/>
                </a:cubicBezTo>
                <a:lnTo>
                  <a:pt x="1254905" y="4946117"/>
                </a:lnTo>
                <a:lnTo>
                  <a:pt x="1249214" y="4944743"/>
                </a:lnTo>
                <a:cubicBezTo>
                  <a:pt x="1244103" y="4894110"/>
                  <a:pt x="1239189" y="4867865"/>
                  <a:pt x="1234472" y="4866003"/>
                </a:cubicBezTo>
                <a:lnTo>
                  <a:pt x="1231696" y="4864090"/>
                </a:lnTo>
                <a:lnTo>
                  <a:pt x="1228367" y="4865624"/>
                </a:lnTo>
                <a:lnTo>
                  <a:pt x="1230919" y="4875744"/>
                </a:lnTo>
                <a:lnTo>
                  <a:pt x="1209700" y="4912957"/>
                </a:lnTo>
                <a:cubicBezTo>
                  <a:pt x="1208031" y="4928248"/>
                  <a:pt x="1206809" y="4936882"/>
                  <a:pt x="1206031" y="4938854"/>
                </a:cubicBezTo>
                <a:cubicBezTo>
                  <a:pt x="1194995" y="4955771"/>
                  <a:pt x="1185705" y="4962743"/>
                  <a:pt x="1178156" y="4959765"/>
                </a:cubicBezTo>
                <a:cubicBezTo>
                  <a:pt x="1182823" y="4947932"/>
                  <a:pt x="1180977" y="4930494"/>
                  <a:pt x="1172620" y="4907449"/>
                </a:cubicBezTo>
                <a:lnTo>
                  <a:pt x="1173317" y="4906677"/>
                </a:lnTo>
                <a:lnTo>
                  <a:pt x="1172356" y="4905318"/>
                </a:lnTo>
                <a:cubicBezTo>
                  <a:pt x="1167825" y="4897453"/>
                  <a:pt x="1161737" y="4885935"/>
                  <a:pt x="1154089" y="4870765"/>
                </a:cubicBezTo>
                <a:cubicBezTo>
                  <a:pt x="1113494" y="4863113"/>
                  <a:pt x="1092548" y="4860930"/>
                  <a:pt x="1091252" y="4864217"/>
                </a:cubicBezTo>
                <a:cubicBezTo>
                  <a:pt x="1091024" y="4886915"/>
                  <a:pt x="1089613" y="4901551"/>
                  <a:pt x="1087021" y="4908124"/>
                </a:cubicBezTo>
                <a:cubicBezTo>
                  <a:pt x="1082301" y="4906264"/>
                  <a:pt x="1070273" y="4909115"/>
                  <a:pt x="1050936" y="4916683"/>
                </a:cubicBezTo>
                <a:lnTo>
                  <a:pt x="1048819" y="4938638"/>
                </a:lnTo>
                <a:cubicBezTo>
                  <a:pt x="1028890" y="4942171"/>
                  <a:pt x="1006014" y="4955940"/>
                  <a:pt x="980194" y="4979940"/>
                </a:cubicBezTo>
                <a:cubicBezTo>
                  <a:pt x="951181" y="4976093"/>
                  <a:pt x="935379" y="4977459"/>
                  <a:pt x="932786" y="4984032"/>
                </a:cubicBezTo>
                <a:cubicBezTo>
                  <a:pt x="930193" y="4990607"/>
                  <a:pt x="921753" y="5000951"/>
                  <a:pt x="907463" y="5015066"/>
                </a:cubicBezTo>
                <a:cubicBezTo>
                  <a:pt x="914754" y="5018699"/>
                  <a:pt x="917490" y="5022819"/>
                  <a:pt x="915675" y="5027420"/>
                </a:cubicBezTo>
                <a:lnTo>
                  <a:pt x="914120" y="5031365"/>
                </a:lnTo>
                <a:cubicBezTo>
                  <a:pt x="913083" y="5033994"/>
                  <a:pt x="891432" y="5039129"/>
                  <a:pt x="849166" y="5046767"/>
                </a:cubicBezTo>
                <a:lnTo>
                  <a:pt x="847610" y="5050712"/>
                </a:lnTo>
                <a:lnTo>
                  <a:pt x="834607" y="5100278"/>
                </a:lnTo>
                <a:lnTo>
                  <a:pt x="821726" y="5099756"/>
                </a:lnTo>
                <a:lnTo>
                  <a:pt x="799081" y="5090825"/>
                </a:lnTo>
                <a:lnTo>
                  <a:pt x="785208" y="5076238"/>
                </a:lnTo>
                <a:cubicBezTo>
                  <a:pt x="768223" y="5069540"/>
                  <a:pt x="749684" y="5066786"/>
                  <a:pt x="729588" y="5067978"/>
                </a:cubicBezTo>
                <a:lnTo>
                  <a:pt x="691512" y="5048404"/>
                </a:lnTo>
                <a:cubicBezTo>
                  <a:pt x="675523" y="5055771"/>
                  <a:pt x="666750" y="5061426"/>
                  <a:pt x="665195" y="5065371"/>
                </a:cubicBezTo>
                <a:lnTo>
                  <a:pt x="659533" y="5063138"/>
                </a:lnTo>
                <a:cubicBezTo>
                  <a:pt x="644904" y="5042178"/>
                  <a:pt x="630510" y="5028904"/>
                  <a:pt x="616358" y="5023323"/>
                </a:cubicBezTo>
                <a:lnTo>
                  <a:pt x="605034" y="5018858"/>
                </a:lnTo>
                <a:cubicBezTo>
                  <a:pt x="580792" y="5030565"/>
                  <a:pt x="565837" y="5035302"/>
                  <a:pt x="560176" y="5033070"/>
                </a:cubicBezTo>
                <a:lnTo>
                  <a:pt x="527762" y="5015731"/>
                </a:lnTo>
                <a:cubicBezTo>
                  <a:pt x="526725" y="5018361"/>
                  <a:pt x="512291" y="5021783"/>
                  <a:pt x="484460" y="5026001"/>
                </a:cubicBezTo>
                <a:cubicBezTo>
                  <a:pt x="477855" y="5023396"/>
                  <a:pt x="474310" y="4999208"/>
                  <a:pt x="473824" y="4953439"/>
                </a:cubicBezTo>
                <a:cubicBezTo>
                  <a:pt x="476417" y="4946864"/>
                  <a:pt x="477307" y="4933544"/>
                  <a:pt x="476500" y="4913474"/>
                </a:cubicBezTo>
                <a:lnTo>
                  <a:pt x="470838" y="4911242"/>
                </a:lnTo>
                <a:cubicBezTo>
                  <a:pt x="463031" y="4908922"/>
                  <a:pt x="458219" y="4910064"/>
                  <a:pt x="456405" y="4914666"/>
                </a:cubicBezTo>
                <a:cubicBezTo>
                  <a:pt x="448916" y="4955771"/>
                  <a:pt x="447277" y="4993105"/>
                  <a:pt x="451487" y="5026670"/>
                </a:cubicBezTo>
                <a:lnTo>
                  <a:pt x="445826" y="5024437"/>
                </a:lnTo>
                <a:cubicBezTo>
                  <a:pt x="443937" y="5023693"/>
                  <a:pt x="435724" y="5011339"/>
                  <a:pt x="421188" y="4987375"/>
                </a:cubicBezTo>
                <a:lnTo>
                  <a:pt x="415527" y="4985142"/>
                </a:lnTo>
                <a:lnTo>
                  <a:pt x="402648" y="4984620"/>
                </a:lnTo>
                <a:cubicBezTo>
                  <a:pt x="392333" y="4955484"/>
                  <a:pt x="384681" y="4925120"/>
                  <a:pt x="379694" y="4893529"/>
                </a:cubicBezTo>
                <a:lnTo>
                  <a:pt x="378138" y="4889610"/>
                </a:lnTo>
                <a:lnTo>
                  <a:pt x="376503" y="4888965"/>
                </a:lnTo>
                <a:cubicBezTo>
                  <a:pt x="361874" y="4868004"/>
                  <a:pt x="347481" y="4854732"/>
                  <a:pt x="333327" y="4849150"/>
                </a:cubicBezTo>
                <a:lnTo>
                  <a:pt x="322005" y="4844685"/>
                </a:lnTo>
                <a:cubicBezTo>
                  <a:pt x="297761" y="4856393"/>
                  <a:pt x="282808" y="4861129"/>
                  <a:pt x="277146" y="4858898"/>
                </a:cubicBezTo>
                <a:lnTo>
                  <a:pt x="244733" y="4841557"/>
                </a:lnTo>
                <a:cubicBezTo>
                  <a:pt x="243695" y="4844187"/>
                  <a:pt x="229262" y="4847610"/>
                  <a:pt x="201431" y="4851826"/>
                </a:cubicBezTo>
                <a:cubicBezTo>
                  <a:pt x="194825" y="4849223"/>
                  <a:pt x="191280" y="4825034"/>
                  <a:pt x="190795" y="4779267"/>
                </a:cubicBezTo>
                <a:cubicBezTo>
                  <a:pt x="193388" y="4772691"/>
                  <a:pt x="194278" y="4759370"/>
                  <a:pt x="193469" y="4739302"/>
                </a:cubicBezTo>
                <a:lnTo>
                  <a:pt x="187809" y="4737070"/>
                </a:lnTo>
                <a:cubicBezTo>
                  <a:pt x="180001" y="4734748"/>
                  <a:pt x="175190" y="4735890"/>
                  <a:pt x="173375" y="4740492"/>
                </a:cubicBezTo>
                <a:cubicBezTo>
                  <a:pt x="165887" y="4781596"/>
                  <a:pt x="164247" y="4818933"/>
                  <a:pt x="168457" y="4852496"/>
                </a:cubicBezTo>
                <a:lnTo>
                  <a:pt x="162796" y="4850264"/>
                </a:lnTo>
                <a:cubicBezTo>
                  <a:pt x="160907" y="4849519"/>
                  <a:pt x="152695" y="4837165"/>
                  <a:pt x="138158" y="4813201"/>
                </a:cubicBezTo>
                <a:lnTo>
                  <a:pt x="132496" y="4810969"/>
                </a:lnTo>
                <a:lnTo>
                  <a:pt x="119619" y="4810447"/>
                </a:lnTo>
                <a:cubicBezTo>
                  <a:pt x="109302" y="4781312"/>
                  <a:pt x="101651" y="4750948"/>
                  <a:pt x="96665" y="4719356"/>
                </a:cubicBezTo>
                <a:cubicBezTo>
                  <a:pt x="88172" y="4716006"/>
                  <a:pt x="87364" y="4695938"/>
                  <a:pt x="94239" y="4659148"/>
                </a:cubicBezTo>
                <a:lnTo>
                  <a:pt x="105562" y="4663612"/>
                </a:lnTo>
                <a:cubicBezTo>
                  <a:pt x="115476" y="4682715"/>
                  <a:pt x="127981" y="4695243"/>
                  <a:pt x="143078" y="4701197"/>
                </a:cubicBezTo>
                <a:cubicBezTo>
                  <a:pt x="150627" y="4704173"/>
                  <a:pt x="155437" y="4703034"/>
                  <a:pt x="157512" y="4697774"/>
                </a:cubicBezTo>
                <a:lnTo>
                  <a:pt x="160623" y="4689885"/>
                </a:lnTo>
                <a:cubicBezTo>
                  <a:pt x="147973" y="4666666"/>
                  <a:pt x="142167" y="4653742"/>
                  <a:pt x="143204" y="4651111"/>
                </a:cubicBezTo>
                <a:cubicBezTo>
                  <a:pt x="166193" y="4625995"/>
                  <a:pt x="187181" y="4611483"/>
                  <a:pt x="206167" y="4607576"/>
                </a:cubicBezTo>
                <a:lnTo>
                  <a:pt x="209279" y="4599686"/>
                </a:lnTo>
                <a:cubicBezTo>
                  <a:pt x="210834" y="4595742"/>
                  <a:pt x="206728" y="4589565"/>
                  <a:pt x="196960" y="4581155"/>
                </a:cubicBezTo>
                <a:lnTo>
                  <a:pt x="205732" y="4575500"/>
                </a:lnTo>
                <a:cubicBezTo>
                  <a:pt x="209362" y="4566297"/>
                  <a:pt x="214403" y="4542455"/>
                  <a:pt x="220853" y="4503980"/>
                </a:cubicBezTo>
                <a:lnTo>
                  <a:pt x="232736" y="4490437"/>
                </a:lnTo>
                <a:cubicBezTo>
                  <a:pt x="244258" y="4450162"/>
                  <a:pt x="250854" y="4422379"/>
                  <a:pt x="252525" y="4407084"/>
                </a:cubicBezTo>
                <a:lnTo>
                  <a:pt x="235540" y="4400387"/>
                </a:lnTo>
                <a:cubicBezTo>
                  <a:pt x="231765" y="4398898"/>
                  <a:pt x="221625" y="4402496"/>
                  <a:pt x="205115" y="4411176"/>
                </a:cubicBezTo>
                <a:lnTo>
                  <a:pt x="207667" y="4421299"/>
                </a:lnTo>
                <a:lnTo>
                  <a:pt x="186448" y="4458509"/>
                </a:lnTo>
                <a:cubicBezTo>
                  <a:pt x="184779" y="4473802"/>
                  <a:pt x="183557" y="4482436"/>
                  <a:pt x="182779" y="4484408"/>
                </a:cubicBezTo>
                <a:cubicBezTo>
                  <a:pt x="171744" y="4501325"/>
                  <a:pt x="162452" y="4508296"/>
                  <a:pt x="154904" y="4505320"/>
                </a:cubicBezTo>
                <a:cubicBezTo>
                  <a:pt x="159571" y="4493487"/>
                  <a:pt x="157725" y="4476047"/>
                  <a:pt x="149369" y="4453002"/>
                </a:cubicBezTo>
                <a:cubicBezTo>
                  <a:pt x="164695" y="4436257"/>
                  <a:pt x="172617" y="4427228"/>
                  <a:pt x="173136" y="4425911"/>
                </a:cubicBezTo>
                <a:cubicBezTo>
                  <a:pt x="162849" y="4418817"/>
                  <a:pt x="160300" y="4408695"/>
                  <a:pt x="165485" y="4395548"/>
                </a:cubicBezTo>
                <a:lnTo>
                  <a:pt x="178924" y="4378059"/>
                </a:lnTo>
                <a:lnTo>
                  <a:pt x="176373" y="4367939"/>
                </a:lnTo>
                <a:lnTo>
                  <a:pt x="192924" y="4342560"/>
                </a:lnTo>
                <a:lnTo>
                  <a:pt x="201262" y="4304829"/>
                </a:lnTo>
                <a:cubicBezTo>
                  <a:pt x="208241" y="4295426"/>
                  <a:pt x="214090" y="4291657"/>
                  <a:pt x="218806" y="4293516"/>
                </a:cubicBezTo>
                <a:lnTo>
                  <a:pt x="216256" y="4283396"/>
                </a:lnTo>
                <a:lnTo>
                  <a:pt x="220923" y="4271564"/>
                </a:lnTo>
                <a:cubicBezTo>
                  <a:pt x="221960" y="4268934"/>
                  <a:pt x="229882" y="4259903"/>
                  <a:pt x="244689" y="4244473"/>
                </a:cubicBezTo>
                <a:cubicBezTo>
                  <a:pt x="249096" y="4233299"/>
                  <a:pt x="251358" y="4222036"/>
                  <a:pt x="251472" y="4210685"/>
                </a:cubicBezTo>
                <a:cubicBezTo>
                  <a:pt x="259395" y="4201656"/>
                  <a:pt x="265429" y="4191884"/>
                  <a:pt x="269577" y="4181365"/>
                </a:cubicBezTo>
                <a:cubicBezTo>
                  <a:pt x="256554" y="4170151"/>
                  <a:pt x="252117" y="4159286"/>
                  <a:pt x="256265" y="4148767"/>
                </a:cubicBezTo>
                <a:cubicBezTo>
                  <a:pt x="257302" y="4146138"/>
                  <a:pt x="260745" y="4142938"/>
                  <a:pt x="266593" y="4139167"/>
                </a:cubicBezTo>
                <a:lnTo>
                  <a:pt x="270264" y="4113269"/>
                </a:lnTo>
                <a:cubicBezTo>
                  <a:pt x="272857" y="4106695"/>
                  <a:pt x="283185" y="4097096"/>
                  <a:pt x="301249" y="4084467"/>
                </a:cubicBezTo>
                <a:cubicBezTo>
                  <a:pt x="294333" y="4068826"/>
                  <a:pt x="292301" y="4057391"/>
                  <a:pt x="295153" y="4050159"/>
                </a:cubicBezTo>
                <a:lnTo>
                  <a:pt x="283830" y="4045693"/>
                </a:lnTo>
                <a:lnTo>
                  <a:pt x="270952" y="4045173"/>
                </a:lnTo>
                <a:cubicBezTo>
                  <a:pt x="266513" y="4034308"/>
                  <a:pt x="265187" y="4015554"/>
                  <a:pt x="266972" y="3988912"/>
                </a:cubicBezTo>
                <a:cubicBezTo>
                  <a:pt x="277891" y="3983341"/>
                  <a:pt x="284257" y="3978257"/>
                  <a:pt x="286072" y="3973654"/>
                </a:cubicBezTo>
                <a:cubicBezTo>
                  <a:pt x="275787" y="3966558"/>
                  <a:pt x="273236" y="3956438"/>
                  <a:pt x="278422" y="3943289"/>
                </a:cubicBezTo>
                <a:lnTo>
                  <a:pt x="279976" y="3939347"/>
                </a:lnTo>
                <a:cubicBezTo>
                  <a:pt x="288272" y="3918311"/>
                  <a:pt x="307186" y="3909056"/>
                  <a:pt x="336717" y="3911588"/>
                </a:cubicBezTo>
                <a:lnTo>
                  <a:pt x="342379" y="3913820"/>
                </a:lnTo>
                <a:cubicBezTo>
                  <a:pt x="341247" y="3919452"/>
                  <a:pt x="343987" y="3923569"/>
                  <a:pt x="350591" y="3926175"/>
                </a:cubicBezTo>
                <a:lnTo>
                  <a:pt x="337151" y="3943664"/>
                </a:lnTo>
                <a:lnTo>
                  <a:pt x="330929" y="3959441"/>
                </a:lnTo>
                <a:cubicBezTo>
                  <a:pt x="329893" y="3962070"/>
                  <a:pt x="331261" y="3964129"/>
                  <a:pt x="335036" y="3965616"/>
                </a:cubicBezTo>
                <a:cubicBezTo>
                  <a:pt x="325580" y="3970244"/>
                  <a:pt x="313176" y="3985103"/>
                  <a:pt x="297829" y="4010196"/>
                </a:cubicBezTo>
                <a:lnTo>
                  <a:pt x="314814" y="4016894"/>
                </a:lnTo>
                <a:cubicBezTo>
                  <a:pt x="328024" y="4022103"/>
                  <a:pt x="359526" y="3991988"/>
                  <a:pt x="409323" y="3926547"/>
                </a:cubicBezTo>
                <a:lnTo>
                  <a:pt x="423756" y="3923124"/>
                </a:lnTo>
                <a:lnTo>
                  <a:pt x="421206" y="3913002"/>
                </a:lnTo>
                <a:cubicBezTo>
                  <a:pt x="421983" y="3911032"/>
                  <a:pt x="426982" y="3903887"/>
                  <a:pt x="436201" y="3891569"/>
                </a:cubicBezTo>
                <a:lnTo>
                  <a:pt x="441427" y="3861727"/>
                </a:lnTo>
                <a:cubicBezTo>
                  <a:pt x="452866" y="3854842"/>
                  <a:pt x="460787" y="3845814"/>
                  <a:pt x="465195" y="3834637"/>
                </a:cubicBezTo>
                <a:lnTo>
                  <a:pt x="471417" y="3818860"/>
                </a:lnTo>
                <a:cubicBezTo>
                  <a:pt x="473491" y="3813602"/>
                  <a:pt x="470754" y="3809484"/>
                  <a:pt x="463205" y="3806507"/>
                </a:cubicBezTo>
                <a:cubicBezTo>
                  <a:pt x="433009" y="3794598"/>
                  <a:pt x="414800" y="3796534"/>
                  <a:pt x="408578" y="3812310"/>
                </a:cubicBezTo>
                <a:lnTo>
                  <a:pt x="411129" y="3822432"/>
                </a:lnTo>
                <a:cubicBezTo>
                  <a:pt x="392360" y="3842377"/>
                  <a:pt x="376371" y="3849745"/>
                  <a:pt x="363160" y="3844535"/>
                </a:cubicBezTo>
                <a:lnTo>
                  <a:pt x="357500" y="3842302"/>
                </a:lnTo>
                <a:cubicBezTo>
                  <a:pt x="350894" y="3839697"/>
                  <a:pt x="348862" y="3828261"/>
                  <a:pt x="351404" y="3807992"/>
                </a:cubicBezTo>
                <a:cubicBezTo>
                  <a:pt x="363287" y="3794449"/>
                  <a:pt x="381206" y="3771130"/>
                  <a:pt x="405160" y="3738037"/>
                </a:cubicBezTo>
                <a:cubicBezTo>
                  <a:pt x="424975" y="3745852"/>
                  <a:pt x="443703" y="3742602"/>
                  <a:pt x="461340" y="3728289"/>
                </a:cubicBezTo>
                <a:lnTo>
                  <a:pt x="506634" y="3746150"/>
                </a:lnTo>
                <a:lnTo>
                  <a:pt x="528845" y="3723006"/>
                </a:lnTo>
                <a:lnTo>
                  <a:pt x="527861" y="3709102"/>
                </a:lnTo>
                <a:lnTo>
                  <a:pt x="476512" y="3701474"/>
                </a:lnTo>
                <a:lnTo>
                  <a:pt x="445905" y="3685740"/>
                </a:lnTo>
                <a:lnTo>
                  <a:pt x="445477" y="3685572"/>
                </a:lnTo>
                <a:lnTo>
                  <a:pt x="445494" y="3685528"/>
                </a:lnTo>
                <a:lnTo>
                  <a:pt x="438435" y="3681900"/>
                </a:lnTo>
                <a:cubicBezTo>
                  <a:pt x="422446" y="3689268"/>
                  <a:pt x="413673" y="3694924"/>
                  <a:pt x="412118" y="3698867"/>
                </a:cubicBezTo>
                <a:lnTo>
                  <a:pt x="406457" y="3696634"/>
                </a:lnTo>
                <a:cubicBezTo>
                  <a:pt x="391827" y="3675674"/>
                  <a:pt x="377434" y="3662401"/>
                  <a:pt x="363281" y="3656820"/>
                </a:cubicBezTo>
                <a:lnTo>
                  <a:pt x="351958" y="3652355"/>
                </a:lnTo>
                <a:cubicBezTo>
                  <a:pt x="327714" y="3664063"/>
                  <a:pt x="312761" y="3668800"/>
                  <a:pt x="307099" y="3666567"/>
                </a:cubicBezTo>
                <a:lnTo>
                  <a:pt x="274685" y="3649227"/>
                </a:lnTo>
                <a:cubicBezTo>
                  <a:pt x="273648" y="3651857"/>
                  <a:pt x="259215" y="3655281"/>
                  <a:pt x="231385" y="3659497"/>
                </a:cubicBezTo>
                <a:cubicBezTo>
                  <a:pt x="224778" y="3656893"/>
                  <a:pt x="221233" y="3632704"/>
                  <a:pt x="220748" y="3586936"/>
                </a:cubicBezTo>
                <a:cubicBezTo>
                  <a:pt x="223341" y="3580363"/>
                  <a:pt x="224231" y="3567041"/>
                  <a:pt x="223423" y="3546972"/>
                </a:cubicBezTo>
                <a:lnTo>
                  <a:pt x="217762" y="3544739"/>
                </a:lnTo>
                <a:cubicBezTo>
                  <a:pt x="209954" y="3542419"/>
                  <a:pt x="205142" y="3543560"/>
                  <a:pt x="203328" y="3548162"/>
                </a:cubicBezTo>
                <a:cubicBezTo>
                  <a:pt x="195840" y="3589268"/>
                  <a:pt x="194200" y="3626603"/>
                  <a:pt x="198411" y="3660167"/>
                </a:cubicBezTo>
                <a:lnTo>
                  <a:pt x="192749" y="3657934"/>
                </a:lnTo>
                <a:cubicBezTo>
                  <a:pt x="190859" y="3657189"/>
                  <a:pt x="182648" y="3644836"/>
                  <a:pt x="168111" y="3620871"/>
                </a:cubicBezTo>
                <a:lnTo>
                  <a:pt x="162450" y="3618639"/>
                </a:lnTo>
                <a:lnTo>
                  <a:pt x="149572" y="3618118"/>
                </a:lnTo>
                <a:cubicBezTo>
                  <a:pt x="139256" y="3588982"/>
                  <a:pt x="131604" y="3558618"/>
                  <a:pt x="126618" y="3527026"/>
                </a:cubicBezTo>
                <a:cubicBezTo>
                  <a:pt x="118125" y="3523677"/>
                  <a:pt x="117317" y="3503608"/>
                  <a:pt x="124192" y="3466818"/>
                </a:cubicBezTo>
                <a:lnTo>
                  <a:pt x="135515" y="3471283"/>
                </a:lnTo>
                <a:cubicBezTo>
                  <a:pt x="145429" y="3490385"/>
                  <a:pt x="157934" y="3502913"/>
                  <a:pt x="173031" y="3508867"/>
                </a:cubicBezTo>
                <a:cubicBezTo>
                  <a:pt x="180580" y="3511843"/>
                  <a:pt x="185390" y="3510704"/>
                  <a:pt x="187465" y="3505443"/>
                </a:cubicBezTo>
                <a:lnTo>
                  <a:pt x="190576" y="3497555"/>
                </a:lnTo>
                <a:cubicBezTo>
                  <a:pt x="177926" y="3474336"/>
                  <a:pt x="172120" y="3461411"/>
                  <a:pt x="173157" y="3458781"/>
                </a:cubicBezTo>
                <a:cubicBezTo>
                  <a:pt x="196147" y="3433664"/>
                  <a:pt x="217134" y="3419152"/>
                  <a:pt x="236120" y="3415246"/>
                </a:cubicBezTo>
                <a:lnTo>
                  <a:pt x="239231" y="3407357"/>
                </a:lnTo>
                <a:cubicBezTo>
                  <a:pt x="240787" y="3403413"/>
                  <a:pt x="236681" y="3397236"/>
                  <a:pt x="226913" y="3388826"/>
                </a:cubicBezTo>
                <a:lnTo>
                  <a:pt x="235685" y="3383170"/>
                </a:lnTo>
                <a:cubicBezTo>
                  <a:pt x="239315" y="3373967"/>
                  <a:pt x="244356" y="3350127"/>
                  <a:pt x="250806" y="3311651"/>
                </a:cubicBezTo>
                <a:lnTo>
                  <a:pt x="262690" y="3298107"/>
                </a:lnTo>
                <a:cubicBezTo>
                  <a:pt x="274211" y="3257832"/>
                  <a:pt x="280807" y="3230049"/>
                  <a:pt x="282477" y="3214755"/>
                </a:cubicBezTo>
                <a:lnTo>
                  <a:pt x="265492" y="3208057"/>
                </a:lnTo>
                <a:cubicBezTo>
                  <a:pt x="261718" y="3206569"/>
                  <a:pt x="251578" y="3210165"/>
                  <a:pt x="235068" y="3218846"/>
                </a:cubicBezTo>
                <a:lnTo>
                  <a:pt x="237620" y="3228969"/>
                </a:lnTo>
                <a:lnTo>
                  <a:pt x="216401" y="3266180"/>
                </a:lnTo>
                <a:cubicBezTo>
                  <a:pt x="214732" y="3281472"/>
                  <a:pt x="213510" y="3290105"/>
                  <a:pt x="212732" y="3292078"/>
                </a:cubicBezTo>
                <a:cubicBezTo>
                  <a:pt x="201697" y="3308996"/>
                  <a:pt x="192406" y="3315966"/>
                  <a:pt x="184858" y="3312988"/>
                </a:cubicBezTo>
                <a:cubicBezTo>
                  <a:pt x="189524" y="3301157"/>
                  <a:pt x="187678" y="3283717"/>
                  <a:pt x="179322" y="3260672"/>
                </a:cubicBezTo>
                <a:cubicBezTo>
                  <a:pt x="194648" y="3243927"/>
                  <a:pt x="202570" y="3234897"/>
                  <a:pt x="203089" y="3233582"/>
                </a:cubicBezTo>
                <a:cubicBezTo>
                  <a:pt x="192803" y="3226489"/>
                  <a:pt x="190253" y="3216365"/>
                  <a:pt x="195438" y="3203218"/>
                </a:cubicBezTo>
                <a:lnTo>
                  <a:pt x="208877" y="3185730"/>
                </a:lnTo>
                <a:lnTo>
                  <a:pt x="206326" y="3175608"/>
                </a:lnTo>
                <a:lnTo>
                  <a:pt x="222877" y="3150230"/>
                </a:lnTo>
                <a:lnTo>
                  <a:pt x="231214" y="3112499"/>
                </a:lnTo>
                <a:cubicBezTo>
                  <a:pt x="238194" y="3103098"/>
                  <a:pt x="244043" y="3099326"/>
                  <a:pt x="248759" y="3101187"/>
                </a:cubicBezTo>
                <a:lnTo>
                  <a:pt x="246209" y="3091066"/>
                </a:lnTo>
                <a:lnTo>
                  <a:pt x="250876" y="3079233"/>
                </a:lnTo>
                <a:cubicBezTo>
                  <a:pt x="251913" y="3076604"/>
                  <a:pt x="259835" y="3067574"/>
                  <a:pt x="274642" y="3052144"/>
                </a:cubicBezTo>
                <a:cubicBezTo>
                  <a:pt x="279050" y="3040968"/>
                  <a:pt x="281311" y="3029706"/>
                  <a:pt x="281425" y="3018356"/>
                </a:cubicBezTo>
                <a:cubicBezTo>
                  <a:pt x="289348" y="3009327"/>
                  <a:pt x="295382" y="2999553"/>
                  <a:pt x="299530" y="2989035"/>
                </a:cubicBezTo>
                <a:cubicBezTo>
                  <a:pt x="286507" y="2977822"/>
                  <a:pt x="282070" y="2966955"/>
                  <a:pt x="286218" y="2956438"/>
                </a:cubicBezTo>
                <a:cubicBezTo>
                  <a:pt x="287255" y="2953808"/>
                  <a:pt x="290699" y="2950607"/>
                  <a:pt x="296546" y="2946837"/>
                </a:cubicBezTo>
                <a:lnTo>
                  <a:pt x="300218" y="2920939"/>
                </a:lnTo>
                <a:cubicBezTo>
                  <a:pt x="302810" y="2914365"/>
                  <a:pt x="313138" y="2904765"/>
                  <a:pt x="331201" y="2892137"/>
                </a:cubicBezTo>
                <a:cubicBezTo>
                  <a:pt x="324286" y="2876498"/>
                  <a:pt x="322254" y="2865062"/>
                  <a:pt x="325106" y="2857830"/>
                </a:cubicBezTo>
                <a:lnTo>
                  <a:pt x="313783" y="2853364"/>
                </a:lnTo>
                <a:lnTo>
                  <a:pt x="300905" y="2852844"/>
                </a:lnTo>
                <a:cubicBezTo>
                  <a:pt x="296467" y="2841978"/>
                  <a:pt x="295140" y="2823224"/>
                  <a:pt x="296925" y="2796581"/>
                </a:cubicBezTo>
                <a:cubicBezTo>
                  <a:pt x="307844" y="2791012"/>
                  <a:pt x="314210" y="2785926"/>
                  <a:pt x="316025" y="2781324"/>
                </a:cubicBezTo>
                <a:cubicBezTo>
                  <a:pt x="305740" y="2774230"/>
                  <a:pt x="303189" y="2764108"/>
                  <a:pt x="308374" y="2750961"/>
                </a:cubicBezTo>
                <a:lnTo>
                  <a:pt x="309930" y="2747016"/>
                </a:lnTo>
                <a:cubicBezTo>
                  <a:pt x="318226" y="2725979"/>
                  <a:pt x="337139" y="2716727"/>
                  <a:pt x="366670" y="2719256"/>
                </a:cubicBezTo>
                <a:lnTo>
                  <a:pt x="372332" y="2721489"/>
                </a:lnTo>
                <a:cubicBezTo>
                  <a:pt x="371201" y="2727121"/>
                  <a:pt x="373940" y="2731240"/>
                  <a:pt x="380544" y="2733845"/>
                </a:cubicBezTo>
                <a:lnTo>
                  <a:pt x="367105" y="2751332"/>
                </a:lnTo>
                <a:lnTo>
                  <a:pt x="360883" y="2767111"/>
                </a:lnTo>
                <a:cubicBezTo>
                  <a:pt x="359846" y="2769739"/>
                  <a:pt x="361215" y="2771799"/>
                  <a:pt x="364989" y="2773287"/>
                </a:cubicBezTo>
                <a:cubicBezTo>
                  <a:pt x="355532" y="2777915"/>
                  <a:pt x="343129" y="2792773"/>
                  <a:pt x="327782" y="2817866"/>
                </a:cubicBezTo>
                <a:lnTo>
                  <a:pt x="344767" y="2824564"/>
                </a:lnTo>
                <a:cubicBezTo>
                  <a:pt x="357977" y="2829774"/>
                  <a:pt x="389479" y="2799657"/>
                  <a:pt x="439276" y="2734217"/>
                </a:cubicBezTo>
                <a:lnTo>
                  <a:pt x="453710" y="2730794"/>
                </a:lnTo>
                <a:lnTo>
                  <a:pt x="451160" y="2720674"/>
                </a:lnTo>
                <a:cubicBezTo>
                  <a:pt x="451938" y="2718700"/>
                  <a:pt x="456935" y="2711557"/>
                  <a:pt x="466154" y="2699240"/>
                </a:cubicBezTo>
                <a:lnTo>
                  <a:pt x="469631" y="2679390"/>
                </a:lnTo>
                <a:lnTo>
                  <a:pt x="466021" y="2669864"/>
                </a:lnTo>
                <a:cubicBezTo>
                  <a:pt x="464249" y="2657770"/>
                  <a:pt x="463242" y="2640281"/>
                  <a:pt x="462998" y="2617396"/>
                </a:cubicBezTo>
                <a:lnTo>
                  <a:pt x="463622" y="2608090"/>
                </a:lnTo>
                <a:lnTo>
                  <a:pt x="456855" y="2606696"/>
                </a:lnTo>
                <a:lnTo>
                  <a:pt x="440972" y="2618210"/>
                </a:lnTo>
                <a:lnTo>
                  <a:pt x="440061" y="2626043"/>
                </a:lnTo>
                <a:lnTo>
                  <a:pt x="441082" y="2630101"/>
                </a:lnTo>
                <a:lnTo>
                  <a:pt x="439437" y="2631394"/>
                </a:lnTo>
                <a:lnTo>
                  <a:pt x="438732" y="2637452"/>
                </a:lnTo>
                <a:cubicBezTo>
                  <a:pt x="437913" y="2656120"/>
                  <a:pt x="438556" y="2673845"/>
                  <a:pt x="440661" y="2690627"/>
                </a:cubicBezTo>
                <a:lnTo>
                  <a:pt x="434999" y="2688395"/>
                </a:lnTo>
                <a:cubicBezTo>
                  <a:pt x="433110" y="2687650"/>
                  <a:pt x="424899" y="2675296"/>
                  <a:pt x="410362" y="2651332"/>
                </a:cubicBezTo>
                <a:lnTo>
                  <a:pt x="409503" y="2650993"/>
                </a:lnTo>
                <a:lnTo>
                  <a:pt x="393113" y="2652205"/>
                </a:lnTo>
                <a:lnTo>
                  <a:pt x="387453" y="2649972"/>
                </a:lnTo>
                <a:cubicBezTo>
                  <a:pt x="380847" y="2647366"/>
                  <a:pt x="378815" y="2635930"/>
                  <a:pt x="381357" y="2615663"/>
                </a:cubicBezTo>
                <a:lnTo>
                  <a:pt x="383012" y="2613615"/>
                </a:lnTo>
                <a:lnTo>
                  <a:pt x="368868" y="2557486"/>
                </a:lnTo>
                <a:cubicBezTo>
                  <a:pt x="360376" y="2554137"/>
                  <a:pt x="359567" y="2534067"/>
                  <a:pt x="366442" y="2497278"/>
                </a:cubicBezTo>
                <a:lnTo>
                  <a:pt x="377766" y="2501744"/>
                </a:lnTo>
                <a:cubicBezTo>
                  <a:pt x="387680" y="2520846"/>
                  <a:pt x="400184" y="2533373"/>
                  <a:pt x="415282" y="2539327"/>
                </a:cubicBezTo>
                <a:cubicBezTo>
                  <a:pt x="422830" y="2542304"/>
                  <a:pt x="427641" y="2541164"/>
                  <a:pt x="429716" y="2535904"/>
                </a:cubicBezTo>
                <a:lnTo>
                  <a:pt x="432827" y="2528016"/>
                </a:lnTo>
                <a:cubicBezTo>
                  <a:pt x="420177" y="2504796"/>
                  <a:pt x="414371" y="2491872"/>
                  <a:pt x="415408" y="2489242"/>
                </a:cubicBezTo>
                <a:cubicBezTo>
                  <a:pt x="438397" y="2464125"/>
                  <a:pt x="459385" y="2449614"/>
                  <a:pt x="478370" y="2445706"/>
                </a:cubicBezTo>
                <a:lnTo>
                  <a:pt x="481481" y="2437818"/>
                </a:lnTo>
                <a:cubicBezTo>
                  <a:pt x="483037" y="2433873"/>
                  <a:pt x="478931" y="2427696"/>
                  <a:pt x="469164" y="2419287"/>
                </a:cubicBezTo>
                <a:lnTo>
                  <a:pt x="477936" y="2413631"/>
                </a:lnTo>
                <a:cubicBezTo>
                  <a:pt x="481566" y="2404428"/>
                  <a:pt x="486606" y="2380587"/>
                  <a:pt x="493057" y="2342112"/>
                </a:cubicBezTo>
                <a:lnTo>
                  <a:pt x="504940" y="2328567"/>
                </a:lnTo>
                <a:cubicBezTo>
                  <a:pt x="516462" y="2288293"/>
                  <a:pt x="523057" y="2260509"/>
                  <a:pt x="524727" y="2245216"/>
                </a:cubicBezTo>
                <a:lnTo>
                  <a:pt x="507743" y="2238518"/>
                </a:lnTo>
                <a:cubicBezTo>
                  <a:pt x="503969" y="2237029"/>
                  <a:pt x="493828" y="2240626"/>
                  <a:pt x="477319" y="2249307"/>
                </a:cubicBezTo>
                <a:lnTo>
                  <a:pt x="479871" y="2259429"/>
                </a:lnTo>
                <a:lnTo>
                  <a:pt x="458652" y="2296640"/>
                </a:lnTo>
                <a:cubicBezTo>
                  <a:pt x="456982" y="2311932"/>
                  <a:pt x="455760" y="2320565"/>
                  <a:pt x="454982" y="2322539"/>
                </a:cubicBezTo>
                <a:cubicBezTo>
                  <a:pt x="443948" y="2339456"/>
                  <a:pt x="434656" y="2346428"/>
                  <a:pt x="427108" y="2343449"/>
                </a:cubicBezTo>
                <a:cubicBezTo>
                  <a:pt x="431774" y="2331616"/>
                  <a:pt x="429929" y="2314178"/>
                  <a:pt x="421572" y="2291132"/>
                </a:cubicBezTo>
                <a:cubicBezTo>
                  <a:pt x="436899" y="2274388"/>
                  <a:pt x="444821" y="2265358"/>
                  <a:pt x="445340" y="2264042"/>
                </a:cubicBezTo>
                <a:cubicBezTo>
                  <a:pt x="435053" y="2256949"/>
                  <a:pt x="432503" y="2246826"/>
                  <a:pt x="437688" y="2233678"/>
                </a:cubicBezTo>
                <a:lnTo>
                  <a:pt x="451127" y="2216190"/>
                </a:lnTo>
                <a:lnTo>
                  <a:pt x="448576" y="2206069"/>
                </a:lnTo>
                <a:lnTo>
                  <a:pt x="465127" y="2180690"/>
                </a:lnTo>
                <a:lnTo>
                  <a:pt x="473465" y="2142960"/>
                </a:lnTo>
                <a:cubicBezTo>
                  <a:pt x="480444" y="2133558"/>
                  <a:pt x="486292" y="2129787"/>
                  <a:pt x="491010" y="2131648"/>
                </a:cubicBezTo>
                <a:lnTo>
                  <a:pt x="488459" y="2121526"/>
                </a:lnTo>
                <a:lnTo>
                  <a:pt x="493126" y="2109694"/>
                </a:lnTo>
                <a:cubicBezTo>
                  <a:pt x="494163" y="2107064"/>
                  <a:pt x="502085" y="2098034"/>
                  <a:pt x="516893" y="2082604"/>
                </a:cubicBezTo>
                <a:cubicBezTo>
                  <a:pt x="521301" y="2071429"/>
                  <a:pt x="523561" y="2060167"/>
                  <a:pt x="523676" y="2048816"/>
                </a:cubicBezTo>
                <a:cubicBezTo>
                  <a:pt x="531598" y="2039788"/>
                  <a:pt x="537633" y="2030014"/>
                  <a:pt x="541781" y="2019496"/>
                </a:cubicBezTo>
                <a:cubicBezTo>
                  <a:pt x="528758" y="2008283"/>
                  <a:pt x="524321" y="1997417"/>
                  <a:pt x="528469" y="1986898"/>
                </a:cubicBezTo>
                <a:cubicBezTo>
                  <a:pt x="529506" y="1984269"/>
                  <a:pt x="532948" y="1981069"/>
                  <a:pt x="538796" y="1977298"/>
                </a:cubicBezTo>
                <a:lnTo>
                  <a:pt x="542468" y="1951399"/>
                </a:lnTo>
                <a:cubicBezTo>
                  <a:pt x="545061" y="1944826"/>
                  <a:pt x="555388" y="1935225"/>
                  <a:pt x="573452" y="1922599"/>
                </a:cubicBezTo>
                <a:cubicBezTo>
                  <a:pt x="566537" y="1906958"/>
                  <a:pt x="564505" y="1895522"/>
                  <a:pt x="567357" y="1888290"/>
                </a:cubicBezTo>
                <a:lnTo>
                  <a:pt x="556033" y="1883825"/>
                </a:lnTo>
                <a:lnTo>
                  <a:pt x="543155" y="1883304"/>
                </a:lnTo>
                <a:cubicBezTo>
                  <a:pt x="538718" y="1872438"/>
                  <a:pt x="537391" y="1853685"/>
                  <a:pt x="539175" y="1827042"/>
                </a:cubicBezTo>
                <a:cubicBezTo>
                  <a:pt x="550094" y="1821472"/>
                  <a:pt x="556461" y="1816388"/>
                  <a:pt x="558276" y="1811785"/>
                </a:cubicBezTo>
                <a:cubicBezTo>
                  <a:pt x="547990" y="1804690"/>
                  <a:pt x="545439" y="1794569"/>
                  <a:pt x="550625" y="1781421"/>
                </a:cubicBezTo>
                <a:lnTo>
                  <a:pt x="552181" y="1777477"/>
                </a:lnTo>
                <a:cubicBezTo>
                  <a:pt x="560477" y="1756441"/>
                  <a:pt x="579390" y="1747188"/>
                  <a:pt x="608921" y="1749717"/>
                </a:cubicBezTo>
                <a:lnTo>
                  <a:pt x="614583" y="1751951"/>
                </a:lnTo>
                <a:cubicBezTo>
                  <a:pt x="613451" y="1757582"/>
                  <a:pt x="616190" y="1761701"/>
                  <a:pt x="622794" y="1764305"/>
                </a:cubicBezTo>
                <a:lnTo>
                  <a:pt x="609356" y="1781794"/>
                </a:lnTo>
                <a:lnTo>
                  <a:pt x="603133" y="1797571"/>
                </a:lnTo>
                <a:cubicBezTo>
                  <a:pt x="602096" y="1800201"/>
                  <a:pt x="603465" y="1802260"/>
                  <a:pt x="607240" y="1803748"/>
                </a:cubicBezTo>
                <a:cubicBezTo>
                  <a:pt x="597783" y="1808376"/>
                  <a:pt x="585380" y="1823234"/>
                  <a:pt x="570033" y="1848327"/>
                </a:cubicBezTo>
                <a:lnTo>
                  <a:pt x="587017" y="1855025"/>
                </a:lnTo>
                <a:cubicBezTo>
                  <a:pt x="600228" y="1860235"/>
                  <a:pt x="631730" y="1830119"/>
                  <a:pt x="681526" y="1764678"/>
                </a:cubicBezTo>
                <a:lnTo>
                  <a:pt x="695961" y="1761254"/>
                </a:lnTo>
                <a:lnTo>
                  <a:pt x="693410" y="1751134"/>
                </a:lnTo>
                <a:cubicBezTo>
                  <a:pt x="694188" y="1749162"/>
                  <a:pt x="699185" y="1742017"/>
                  <a:pt x="708405" y="1729701"/>
                </a:cubicBezTo>
                <a:lnTo>
                  <a:pt x="713631" y="1699858"/>
                </a:lnTo>
                <a:cubicBezTo>
                  <a:pt x="725068" y="1692974"/>
                  <a:pt x="732992" y="1683944"/>
                  <a:pt x="737399" y="1672768"/>
                </a:cubicBezTo>
                <a:lnTo>
                  <a:pt x="743621" y="1656991"/>
                </a:lnTo>
                <a:cubicBezTo>
                  <a:pt x="745695" y="1651732"/>
                  <a:pt x="742957" y="1647614"/>
                  <a:pt x="735409" y="1644637"/>
                </a:cubicBezTo>
                <a:cubicBezTo>
                  <a:pt x="705213" y="1632729"/>
                  <a:pt x="687004" y="1634664"/>
                  <a:pt x="680783" y="1650440"/>
                </a:cubicBezTo>
                <a:lnTo>
                  <a:pt x="683333" y="1660562"/>
                </a:lnTo>
                <a:cubicBezTo>
                  <a:pt x="664564" y="1680508"/>
                  <a:pt x="648574" y="1687875"/>
                  <a:pt x="635364" y="1682666"/>
                </a:cubicBezTo>
                <a:lnTo>
                  <a:pt x="629703" y="1680432"/>
                </a:lnTo>
                <a:cubicBezTo>
                  <a:pt x="623097" y="1677828"/>
                  <a:pt x="621065" y="1666391"/>
                  <a:pt x="623608" y="1646123"/>
                </a:cubicBezTo>
                <a:cubicBezTo>
                  <a:pt x="635491" y="1632580"/>
                  <a:pt x="653410" y="1609261"/>
                  <a:pt x="677364" y="1576168"/>
                </a:cubicBezTo>
                <a:cubicBezTo>
                  <a:pt x="697179" y="1583983"/>
                  <a:pt x="715906" y="1580734"/>
                  <a:pt x="733543" y="1566419"/>
                </a:cubicBezTo>
                <a:lnTo>
                  <a:pt x="778838" y="1584282"/>
                </a:lnTo>
                <a:lnTo>
                  <a:pt x="801048" y="1561137"/>
                </a:lnTo>
                <a:lnTo>
                  <a:pt x="799059" y="1533005"/>
                </a:lnTo>
                <a:cubicBezTo>
                  <a:pt x="807644" y="1533354"/>
                  <a:pt x="813824" y="1534271"/>
                  <a:pt x="817598" y="1535760"/>
                </a:cubicBezTo>
                <a:lnTo>
                  <a:pt x="819154" y="1531815"/>
                </a:lnTo>
                <a:cubicBezTo>
                  <a:pt x="824339" y="1518668"/>
                  <a:pt x="823157" y="1510605"/>
                  <a:pt x="815608" y="1507628"/>
                </a:cubicBezTo>
                <a:cubicBezTo>
                  <a:pt x="843005" y="1471336"/>
                  <a:pt x="889502" y="1419787"/>
                  <a:pt x="955100" y="1352982"/>
                </a:cubicBezTo>
                <a:lnTo>
                  <a:pt x="941226" y="1338395"/>
                </a:lnTo>
                <a:lnTo>
                  <a:pt x="892698" y="1378508"/>
                </a:lnTo>
                <a:cubicBezTo>
                  <a:pt x="894657" y="1384598"/>
                  <a:pt x="894470" y="1390601"/>
                  <a:pt x="892136" y="1396518"/>
                </a:cubicBezTo>
                <a:cubicBezTo>
                  <a:pt x="843276" y="1431942"/>
                  <a:pt x="817290" y="1453599"/>
                  <a:pt x="814179" y="1461487"/>
                </a:cubicBezTo>
                <a:cubicBezTo>
                  <a:pt x="802202" y="1478033"/>
                  <a:pt x="791023" y="1484259"/>
                  <a:pt x="780643" y="1480166"/>
                </a:cubicBezTo>
                <a:lnTo>
                  <a:pt x="757998" y="1471235"/>
                </a:lnTo>
                <a:cubicBezTo>
                  <a:pt x="773800" y="1469871"/>
                  <a:pt x="795824" y="1452730"/>
                  <a:pt x="824073" y="1419811"/>
                </a:cubicBezTo>
                <a:cubicBezTo>
                  <a:pt x="816711" y="1410831"/>
                  <a:pt x="810198" y="1405224"/>
                  <a:pt x="804536" y="1402991"/>
                </a:cubicBezTo>
                <a:lnTo>
                  <a:pt x="807647" y="1395102"/>
                </a:lnTo>
                <a:cubicBezTo>
                  <a:pt x="837544" y="1355239"/>
                  <a:pt x="855794" y="1336608"/>
                  <a:pt x="862400" y="1339213"/>
                </a:cubicBezTo>
                <a:cubicBezTo>
                  <a:pt x="861269" y="1344844"/>
                  <a:pt x="864007" y="1348962"/>
                  <a:pt x="870612" y="1351566"/>
                </a:cubicBezTo>
                <a:lnTo>
                  <a:pt x="876273" y="1353800"/>
                </a:lnTo>
                <a:lnTo>
                  <a:pt x="880940" y="1341967"/>
                </a:lnTo>
                <a:cubicBezTo>
                  <a:pt x="872447" y="1338618"/>
                  <a:pt x="865417" y="1334325"/>
                  <a:pt x="859850" y="1329092"/>
                </a:cubicBezTo>
                <a:cubicBezTo>
                  <a:pt x="884155" y="1292340"/>
                  <a:pt x="913916" y="1272172"/>
                  <a:pt x="949130" y="1268588"/>
                </a:cubicBezTo>
                <a:cubicBezTo>
                  <a:pt x="957716" y="1268935"/>
                  <a:pt x="963895" y="1269853"/>
                  <a:pt x="967669" y="1271342"/>
                </a:cubicBezTo>
                <a:cubicBezTo>
                  <a:pt x="977863" y="1281439"/>
                  <a:pt x="988149" y="1288534"/>
                  <a:pt x="998529" y="1292626"/>
                </a:cubicBezTo>
                <a:lnTo>
                  <a:pt x="1009851" y="1297093"/>
                </a:lnTo>
                <a:cubicBezTo>
                  <a:pt x="1010889" y="1294463"/>
                  <a:pt x="1014332" y="1291263"/>
                  <a:pt x="1020180" y="1287492"/>
                </a:cubicBezTo>
                <a:cubicBezTo>
                  <a:pt x="1016002" y="1275970"/>
                  <a:pt x="1015338" y="1266593"/>
                  <a:pt x="1018190" y="1259361"/>
                </a:cubicBezTo>
                <a:cubicBezTo>
                  <a:pt x="1055239" y="1242827"/>
                  <a:pt x="1079856" y="1219113"/>
                  <a:pt x="1092041" y="1188215"/>
                </a:cubicBezTo>
                <a:cubicBezTo>
                  <a:pt x="1097703" y="1190448"/>
                  <a:pt x="1109068" y="1178218"/>
                  <a:pt x="1126137" y="1151525"/>
                </a:cubicBezTo>
                <a:cubicBezTo>
                  <a:pt x="1127174" y="1148896"/>
                  <a:pt x="1125805" y="1146836"/>
                  <a:pt x="1122031" y="1145348"/>
                </a:cubicBezTo>
                <a:cubicBezTo>
                  <a:pt x="1127475" y="1131544"/>
                  <a:pt x="1152280" y="1101825"/>
                  <a:pt x="1196443" y="1056193"/>
                </a:cubicBezTo>
                <a:cubicBezTo>
                  <a:pt x="1202924" y="1039758"/>
                  <a:pt x="1216176" y="1028272"/>
                  <a:pt x="1236201" y="1021737"/>
                </a:cubicBezTo>
                <a:lnTo>
                  <a:pt x="1245534" y="998070"/>
                </a:lnTo>
                <a:cubicBezTo>
                  <a:pt x="1256941" y="969145"/>
                  <a:pt x="1285519" y="940916"/>
                  <a:pt x="1331269" y="913379"/>
                </a:cubicBezTo>
                <a:lnTo>
                  <a:pt x="1328718" y="903259"/>
                </a:lnTo>
                <a:cubicBezTo>
                  <a:pt x="1354589" y="892951"/>
                  <a:pt x="1373172" y="879010"/>
                  <a:pt x="1384464" y="861434"/>
                </a:cubicBezTo>
                <a:cubicBezTo>
                  <a:pt x="1402477" y="835114"/>
                  <a:pt x="1423651" y="814600"/>
                  <a:pt x="1447988" y="799888"/>
                </a:cubicBezTo>
                <a:lnTo>
                  <a:pt x="1450104" y="777934"/>
                </a:lnTo>
                <a:lnTo>
                  <a:pt x="1454770" y="766101"/>
                </a:lnTo>
                <a:cubicBezTo>
                  <a:pt x="1463709" y="762791"/>
                  <a:pt x="1479036" y="746045"/>
                  <a:pt x="1500750" y="715868"/>
                </a:cubicBezTo>
                <a:cubicBezTo>
                  <a:pt x="1542372" y="690502"/>
                  <a:pt x="1574725" y="663761"/>
                  <a:pt x="1597808" y="635643"/>
                </a:cubicBezTo>
                <a:cubicBezTo>
                  <a:pt x="1603469" y="637875"/>
                  <a:pt x="1613092" y="635593"/>
                  <a:pt x="1626676" y="628796"/>
                </a:cubicBezTo>
                <a:lnTo>
                  <a:pt x="1628791" y="606842"/>
                </a:lnTo>
                <a:cubicBezTo>
                  <a:pt x="1635532" y="589750"/>
                  <a:pt x="1658075" y="571293"/>
                  <a:pt x="1696422" y="551473"/>
                </a:cubicBezTo>
                <a:lnTo>
                  <a:pt x="1697978" y="547529"/>
                </a:lnTo>
                <a:cubicBezTo>
                  <a:pt x="1696463" y="534778"/>
                  <a:pt x="1692875" y="527287"/>
                  <a:pt x="1687214" y="525054"/>
                </a:cubicBezTo>
                <a:cubicBezTo>
                  <a:pt x="1685658" y="528997"/>
                  <a:pt x="1678442" y="530709"/>
                  <a:pt x="1665563" y="530188"/>
                </a:cubicBezTo>
                <a:lnTo>
                  <a:pt x="1663012" y="520068"/>
                </a:lnTo>
                <a:lnTo>
                  <a:pt x="1678008" y="498633"/>
                </a:lnTo>
                <a:lnTo>
                  <a:pt x="1679563" y="494689"/>
                </a:lnTo>
                <a:cubicBezTo>
                  <a:pt x="1668240" y="490223"/>
                  <a:pt x="1663616" y="485361"/>
                  <a:pt x="1665689" y="480102"/>
                </a:cubicBezTo>
                <a:lnTo>
                  <a:pt x="1676578" y="452492"/>
                </a:lnTo>
                <a:cubicBezTo>
                  <a:pt x="1661481" y="446539"/>
                  <a:pt x="1656006" y="438303"/>
                  <a:pt x="1660154" y="427784"/>
                </a:cubicBezTo>
                <a:cubicBezTo>
                  <a:pt x="1668947" y="413780"/>
                  <a:pt x="1687860" y="404527"/>
                  <a:pt x="1716895" y="400025"/>
                </a:cubicBezTo>
                <a:cubicBezTo>
                  <a:pt x="1720784" y="390165"/>
                  <a:pt x="1744322" y="385775"/>
                  <a:pt x="1787511" y="386855"/>
                </a:cubicBezTo>
                <a:lnTo>
                  <a:pt x="1852590" y="321364"/>
                </a:lnTo>
                <a:cubicBezTo>
                  <a:pt x="1842304" y="314269"/>
                  <a:pt x="1839754" y="304148"/>
                  <a:pt x="1844939" y="291000"/>
                </a:cubicBezTo>
                <a:lnTo>
                  <a:pt x="1846494" y="287056"/>
                </a:lnTo>
                <a:cubicBezTo>
                  <a:pt x="1855827" y="263390"/>
                  <a:pt x="1871817" y="256022"/>
                  <a:pt x="1894463" y="264953"/>
                </a:cubicBezTo>
                <a:cubicBezTo>
                  <a:pt x="1898611" y="254435"/>
                  <a:pt x="1909125" y="238832"/>
                  <a:pt x="1926007" y="218143"/>
                </a:cubicBezTo>
                <a:cubicBezTo>
                  <a:pt x="1921829" y="206619"/>
                  <a:pt x="1920647" y="198558"/>
                  <a:pt x="1922462" y="193956"/>
                </a:cubicBezTo>
                <a:cubicBezTo>
                  <a:pt x="1951207" y="168070"/>
                  <a:pt x="1969789" y="154128"/>
                  <a:pt x="1978208" y="152132"/>
                </a:cubicBezTo>
                <a:lnTo>
                  <a:pt x="1975657" y="142010"/>
                </a:lnTo>
                <a:lnTo>
                  <a:pt x="1991213" y="102567"/>
                </a:lnTo>
                <a:cubicBezTo>
                  <a:pt x="1997155" y="95794"/>
                  <a:pt x="2013807" y="97804"/>
                  <a:pt x="2041172" y="108596"/>
                </a:cubicBezTo>
                <a:lnTo>
                  <a:pt x="2058156" y="115294"/>
                </a:lnTo>
                <a:lnTo>
                  <a:pt x="2062823" y="103461"/>
                </a:lnTo>
                <a:cubicBezTo>
                  <a:pt x="2055389" y="89135"/>
                  <a:pt x="2053357" y="77699"/>
                  <a:pt x="2056727" y="69153"/>
                </a:cubicBezTo>
                <a:lnTo>
                  <a:pt x="2058283" y="65208"/>
                </a:lnTo>
                <a:cubicBezTo>
                  <a:pt x="2088477" y="77115"/>
                  <a:pt x="2121969" y="75131"/>
                  <a:pt x="2158760" y="59256"/>
                </a:cubicBezTo>
                <a:cubicBezTo>
                  <a:pt x="2188956" y="71164"/>
                  <a:pt x="2206127" y="71859"/>
                  <a:pt x="2210275" y="61340"/>
                </a:cubicBezTo>
                <a:lnTo>
                  <a:pt x="2237027" y="76448"/>
                </a:lnTo>
                <a:cubicBezTo>
                  <a:pt x="2252124" y="82402"/>
                  <a:pt x="2272219" y="81211"/>
                  <a:pt x="2297313" y="72876"/>
                </a:cubicBezTo>
                <a:lnTo>
                  <a:pt x="2325622" y="84040"/>
                </a:lnTo>
                <a:lnTo>
                  <a:pt x="2327177" y="80097"/>
                </a:lnTo>
                <a:lnTo>
                  <a:pt x="2293333" y="16614"/>
                </a:lnTo>
                <a:lnTo>
                  <a:pt x="2298000" y="4781"/>
                </a:lnTo>
                <a:cubicBezTo>
                  <a:pt x="2301018" y="-105"/>
                  <a:pt x="2305829" y="-1247"/>
                  <a:pt x="2312433" y="1358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2420487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標題及物件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TW" altLang="en-US"/>
              <a:t>按一下以編輯母片標題樣式</a:t>
            </a:r>
          </a:p>
        </p:txBody>
      </p:sp>
      <p:sp>
        <p:nvSpPr>
          <p:cNvPr id="3" name="內容版面配置區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TW" altLang="en-US" dirty="0"/>
              <a:t>按一下以編輯母片文字樣式</a:t>
            </a:r>
          </a:p>
          <a:p>
            <a:pPr lvl="1"/>
            <a:r>
              <a:rPr lang="zh-TW" altLang="en-US" dirty="0"/>
              <a:t>第二層</a:t>
            </a:r>
          </a:p>
          <a:p>
            <a:pPr lvl="2"/>
            <a:r>
              <a:rPr lang="zh-TW" altLang="en-US" dirty="0"/>
              <a:t>第三層</a:t>
            </a:r>
          </a:p>
          <a:p>
            <a:pPr lvl="3"/>
            <a:r>
              <a:rPr lang="zh-TW" altLang="en-US" dirty="0"/>
              <a:t>第四層</a:t>
            </a:r>
          </a:p>
          <a:p>
            <a:pPr lvl="4"/>
            <a:r>
              <a:rPr lang="zh-TW" altLang="en-US" dirty="0"/>
              <a:t>第五層</a:t>
            </a:r>
          </a:p>
        </p:txBody>
      </p:sp>
      <p:sp>
        <p:nvSpPr>
          <p:cNvPr id="5" name="頁尾版面配置區 4"/>
          <p:cNvSpPr>
            <a:spLocks noGrp="1"/>
          </p:cNvSpPr>
          <p:nvPr>
            <p:ph type="ftr" sz="quarter" idx="11"/>
          </p:nvPr>
        </p:nvSpPr>
        <p:spPr>
          <a:xfrm>
            <a:off x="141517" y="6356350"/>
            <a:ext cx="2895600" cy="365125"/>
          </a:xfrm>
          <a:prstGeom prst="rect">
            <a:avLst/>
          </a:prstGeom>
        </p:spPr>
        <p:txBody>
          <a:bodyPr/>
          <a:lstStyle>
            <a:lvl1pPr algn="l">
              <a:defRPr/>
            </a:lvl1pPr>
          </a:lstStyle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 dirty="0"/>
          </a:p>
        </p:txBody>
      </p:sp>
      <p:sp>
        <p:nvSpPr>
          <p:cNvPr id="6" name="投影片編號版面配置區 5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/>
          <a:lstStyle/>
          <a:p>
            <a:fld id="{93B68095-C8B2-4A76-90AA-E601358CCBC3}" type="slidenum">
              <a:rPr lang="zh-TW" altLang="en-US" smtClean="0"/>
              <a:t>‹#›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287465580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>
  <p:cSld name="章節標題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zh-TW" altLang="en-US"/>
              <a:t>按一下以編輯母片標題樣式</a:t>
            </a:r>
          </a:p>
        </p:txBody>
      </p:sp>
      <p:sp>
        <p:nvSpPr>
          <p:cNvPr id="3" name="文字版面配置區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TW" altLang="en-US"/>
              <a:t>按一下以編輯母片文字樣式</a:t>
            </a:r>
          </a:p>
        </p:txBody>
      </p:sp>
      <p:sp>
        <p:nvSpPr>
          <p:cNvPr id="5" name="頁尾版面配置區 4"/>
          <p:cNvSpPr>
            <a:spLocks noGrp="1"/>
          </p:cNvSpPr>
          <p:nvPr>
            <p:ph type="ftr" sz="quarter" idx="11"/>
          </p:nvPr>
        </p:nvSpPr>
        <p:spPr>
          <a:xfrm>
            <a:off x="141517" y="6356350"/>
            <a:ext cx="2895600" cy="365125"/>
          </a:xfrm>
          <a:prstGeom prst="rect">
            <a:avLst/>
          </a:prstGeom>
        </p:spPr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/>
          </a:p>
        </p:txBody>
      </p:sp>
      <p:sp>
        <p:nvSpPr>
          <p:cNvPr id="6" name="投影片編號版面配置區 5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/>
          <a:lstStyle/>
          <a:p>
            <a:fld id="{93B68095-C8B2-4A76-90AA-E601358CCBC3}" type="slidenum">
              <a:rPr lang="zh-TW" altLang="en-US" smtClean="0"/>
              <a:t>‹#›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137379748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rush Image Effects 00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頁尾版面配置區 2"/>
          <p:cNvSpPr>
            <a:spLocks noGrp="1"/>
          </p:cNvSpPr>
          <p:nvPr>
            <p:ph type="ftr" sz="quarter" idx="11"/>
          </p:nvPr>
        </p:nvSpPr>
        <p:spPr>
          <a:xfrm>
            <a:off x="141517" y="6356350"/>
            <a:ext cx="2895600" cy="365125"/>
          </a:xfrm>
          <a:prstGeom prst="rect">
            <a:avLst/>
          </a:prstGeom>
        </p:spPr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/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/>
          <a:lstStyle/>
          <a:p>
            <a:fld id="{93B68095-C8B2-4A76-90AA-E601358CCBC3}" type="slidenum">
              <a:rPr lang="zh-TW" altLang="en-US" smtClean="0"/>
              <a:t>‹#›</a:t>
            </a:fld>
            <a:endParaRPr lang="zh-TW" altLang="en-US"/>
          </a:p>
        </p:txBody>
      </p:sp>
      <p:sp>
        <p:nvSpPr>
          <p:cNvPr id="15" name="圖片版面配置區 14"/>
          <p:cNvSpPr>
            <a:spLocks noGrp="1"/>
          </p:cNvSpPr>
          <p:nvPr>
            <p:ph type="pic" sz="quarter" idx="13"/>
          </p:nvPr>
        </p:nvSpPr>
        <p:spPr>
          <a:xfrm>
            <a:off x="1908655" y="679983"/>
            <a:ext cx="5326691" cy="5676367"/>
          </a:xfrm>
          <a:custGeom>
            <a:avLst/>
            <a:gdLst>
              <a:gd name="connsiteX0" fmla="*/ 1950503 w 5326691"/>
              <a:gd name="connsiteY0" fmla="*/ 5531443 h 5676367"/>
              <a:gd name="connsiteX1" fmla="*/ 1931281 w 5326691"/>
              <a:gd name="connsiteY1" fmla="*/ 5556647 h 5676367"/>
              <a:gd name="connsiteX2" fmla="*/ 1931283 w 5326691"/>
              <a:gd name="connsiteY2" fmla="*/ 5556647 h 5676367"/>
              <a:gd name="connsiteX3" fmla="*/ 1950505 w 5326691"/>
              <a:gd name="connsiteY3" fmla="*/ 5531443 h 5676367"/>
              <a:gd name="connsiteX4" fmla="*/ 1868806 w 5326691"/>
              <a:gd name="connsiteY4" fmla="*/ 5499934 h 5676367"/>
              <a:gd name="connsiteX5" fmla="*/ 1835766 w 5326691"/>
              <a:gd name="connsiteY5" fmla="*/ 5510962 h 5676367"/>
              <a:gd name="connsiteX6" fmla="*/ 1806332 w 5326691"/>
              <a:gd name="connsiteY6" fmla="*/ 5531443 h 5676367"/>
              <a:gd name="connsiteX7" fmla="*/ 1801526 w 5326691"/>
              <a:gd name="connsiteY7" fmla="*/ 5607057 h 5676367"/>
              <a:gd name="connsiteX8" fmla="*/ 1801526 w 5326691"/>
              <a:gd name="connsiteY8" fmla="*/ 5607057 h 5676367"/>
              <a:gd name="connsiteX9" fmla="*/ 1806334 w 5326691"/>
              <a:gd name="connsiteY9" fmla="*/ 5531443 h 5676367"/>
              <a:gd name="connsiteX10" fmla="*/ 1835767 w 5326691"/>
              <a:gd name="connsiteY10" fmla="*/ 5510962 h 5676367"/>
              <a:gd name="connsiteX11" fmla="*/ 2286903 w 5326691"/>
              <a:gd name="connsiteY11" fmla="*/ 5487336 h 5676367"/>
              <a:gd name="connsiteX12" fmla="*/ 2289908 w 5326691"/>
              <a:gd name="connsiteY12" fmla="*/ 5502299 h 5676367"/>
              <a:gd name="connsiteX13" fmla="*/ 2289909 w 5326691"/>
              <a:gd name="connsiteY13" fmla="*/ 5502300 h 5676367"/>
              <a:gd name="connsiteX14" fmla="*/ 2286903 w 5326691"/>
              <a:gd name="connsiteY14" fmla="*/ 5487337 h 5676367"/>
              <a:gd name="connsiteX15" fmla="*/ 2306126 w 5326691"/>
              <a:gd name="connsiteY15" fmla="*/ 5493636 h 5676367"/>
              <a:gd name="connsiteX16" fmla="*/ 2306126 w 5326691"/>
              <a:gd name="connsiteY16" fmla="*/ 5493635 h 5676367"/>
              <a:gd name="connsiteX17" fmla="*/ 2070645 w 5326691"/>
              <a:gd name="connsiteY17" fmla="*/ 5487336 h 5676367"/>
              <a:gd name="connsiteX18" fmla="*/ 2070645 w 5326691"/>
              <a:gd name="connsiteY18" fmla="*/ 5487337 h 5676367"/>
              <a:gd name="connsiteX19" fmla="*/ 2075453 w 5326691"/>
              <a:gd name="connsiteY19" fmla="*/ 5487337 h 5676367"/>
              <a:gd name="connsiteX20" fmla="*/ 2085063 w 5326691"/>
              <a:gd name="connsiteY20" fmla="*/ 5499935 h 5676367"/>
              <a:gd name="connsiteX21" fmla="*/ 2085063 w 5326691"/>
              <a:gd name="connsiteY21" fmla="*/ 5499934 h 5676367"/>
              <a:gd name="connsiteX22" fmla="*/ 2075453 w 5326691"/>
              <a:gd name="connsiteY22" fmla="*/ 5487336 h 5676367"/>
              <a:gd name="connsiteX23" fmla="*/ 2344572 w 5326691"/>
              <a:gd name="connsiteY23" fmla="*/ 5462131 h 5676367"/>
              <a:gd name="connsiteX24" fmla="*/ 2347577 w 5326691"/>
              <a:gd name="connsiteY24" fmla="*/ 5477094 h 5676367"/>
              <a:gd name="connsiteX25" fmla="*/ 2347577 w 5326691"/>
              <a:gd name="connsiteY25" fmla="*/ 5477095 h 5676367"/>
              <a:gd name="connsiteX26" fmla="*/ 2344573 w 5326691"/>
              <a:gd name="connsiteY26" fmla="*/ 5462132 h 5676367"/>
              <a:gd name="connsiteX27" fmla="*/ 2363794 w 5326691"/>
              <a:gd name="connsiteY27" fmla="*/ 5468432 h 5676367"/>
              <a:gd name="connsiteX28" fmla="*/ 2363794 w 5326691"/>
              <a:gd name="connsiteY28" fmla="*/ 5468431 h 5676367"/>
              <a:gd name="connsiteX29" fmla="*/ 2104286 w 5326691"/>
              <a:gd name="connsiteY29" fmla="*/ 5462131 h 5676367"/>
              <a:gd name="connsiteX30" fmla="*/ 2104286 w 5326691"/>
              <a:gd name="connsiteY30" fmla="*/ 5462132 h 5676367"/>
              <a:gd name="connsiteX31" fmla="*/ 2123509 w 5326691"/>
              <a:gd name="connsiteY31" fmla="*/ 5468432 h 5676367"/>
              <a:gd name="connsiteX32" fmla="*/ 2123509 w 5326691"/>
              <a:gd name="connsiteY32" fmla="*/ 5468431 h 5676367"/>
              <a:gd name="connsiteX33" fmla="*/ 1940892 w 5326691"/>
              <a:gd name="connsiteY33" fmla="*/ 5462131 h 5676367"/>
              <a:gd name="connsiteX34" fmla="*/ 1940893 w 5326691"/>
              <a:gd name="connsiteY34" fmla="*/ 5462132 h 5676367"/>
              <a:gd name="connsiteX35" fmla="*/ 1974530 w 5326691"/>
              <a:gd name="connsiteY35" fmla="*/ 5468432 h 5676367"/>
              <a:gd name="connsiteX36" fmla="*/ 1974532 w 5326691"/>
              <a:gd name="connsiteY36" fmla="*/ 5468431 h 5676367"/>
              <a:gd name="connsiteX37" fmla="*/ 2416656 w 5326691"/>
              <a:gd name="connsiteY37" fmla="*/ 5436926 h 5676367"/>
              <a:gd name="connsiteX38" fmla="*/ 2422664 w 5326691"/>
              <a:gd name="connsiteY38" fmla="*/ 5453464 h 5676367"/>
              <a:gd name="connsiteX39" fmla="*/ 2422665 w 5326691"/>
              <a:gd name="connsiteY39" fmla="*/ 5453464 h 5676367"/>
              <a:gd name="connsiteX40" fmla="*/ 2416656 w 5326691"/>
              <a:gd name="connsiteY40" fmla="*/ 5436927 h 5676367"/>
              <a:gd name="connsiteX41" fmla="*/ 2469518 w 5326691"/>
              <a:gd name="connsiteY41" fmla="*/ 5449530 h 5676367"/>
              <a:gd name="connsiteX42" fmla="*/ 2469520 w 5326691"/>
              <a:gd name="connsiteY42" fmla="*/ 5449529 h 5676367"/>
              <a:gd name="connsiteX43" fmla="*/ 2137926 w 5326691"/>
              <a:gd name="connsiteY43" fmla="*/ 5436926 h 5676367"/>
              <a:gd name="connsiteX44" fmla="*/ 2157147 w 5326691"/>
              <a:gd name="connsiteY44" fmla="*/ 5462131 h 5676367"/>
              <a:gd name="connsiteX45" fmla="*/ 2157149 w 5326691"/>
              <a:gd name="connsiteY45" fmla="*/ 5462131 h 5676367"/>
              <a:gd name="connsiteX46" fmla="*/ 2219623 w 5326691"/>
              <a:gd name="connsiteY46" fmla="*/ 5411722 h 5676367"/>
              <a:gd name="connsiteX47" fmla="*/ 2207609 w 5326691"/>
              <a:gd name="connsiteY47" fmla="*/ 5412507 h 5676367"/>
              <a:gd name="connsiteX48" fmla="*/ 2195593 w 5326691"/>
              <a:gd name="connsiteY48" fmla="*/ 5418021 h 5676367"/>
              <a:gd name="connsiteX49" fmla="*/ 2199199 w 5326691"/>
              <a:gd name="connsiteY49" fmla="*/ 5432200 h 5676367"/>
              <a:gd name="connsiteX50" fmla="*/ 2195594 w 5326691"/>
              <a:gd name="connsiteY50" fmla="*/ 5418022 h 5676367"/>
              <a:gd name="connsiteX51" fmla="*/ 2207611 w 5326691"/>
              <a:gd name="connsiteY51" fmla="*/ 5412508 h 5676367"/>
              <a:gd name="connsiteX52" fmla="*/ 2219625 w 5326691"/>
              <a:gd name="connsiteY52" fmla="*/ 5411723 h 5676367"/>
              <a:gd name="connsiteX53" fmla="*/ 2230435 w 5326691"/>
              <a:gd name="connsiteY53" fmla="*/ 5413297 h 5676367"/>
              <a:gd name="connsiteX54" fmla="*/ 2230435 w 5326691"/>
              <a:gd name="connsiteY54" fmla="*/ 5413296 h 5676367"/>
              <a:gd name="connsiteX55" fmla="*/ 2219623 w 5326691"/>
              <a:gd name="connsiteY55" fmla="*/ 5411722 h 5676367"/>
              <a:gd name="connsiteX56" fmla="*/ 3430660 w 5326691"/>
              <a:gd name="connsiteY56" fmla="*/ 5266794 h 5676367"/>
              <a:gd name="connsiteX57" fmla="*/ 3502744 w 5326691"/>
              <a:gd name="connsiteY57" fmla="*/ 5285699 h 5676367"/>
              <a:gd name="connsiteX58" fmla="*/ 3459494 w 5326691"/>
              <a:gd name="connsiteY58" fmla="*/ 5298301 h 5676367"/>
              <a:gd name="connsiteX59" fmla="*/ 3439670 w 5326691"/>
              <a:gd name="connsiteY59" fmla="*/ 5289634 h 5676367"/>
              <a:gd name="connsiteX60" fmla="*/ 3430660 w 5326691"/>
              <a:gd name="connsiteY60" fmla="*/ 5266794 h 5676367"/>
              <a:gd name="connsiteX61" fmla="*/ 2286903 w 5326691"/>
              <a:gd name="connsiteY61" fmla="*/ 5222686 h 5676367"/>
              <a:gd name="connsiteX62" fmla="*/ 2258068 w 5326691"/>
              <a:gd name="connsiteY62" fmla="*/ 5247887 h 5676367"/>
              <a:gd name="connsiteX63" fmla="*/ 2253262 w 5326691"/>
              <a:gd name="connsiteY63" fmla="*/ 5247887 h 5676367"/>
              <a:gd name="connsiteX64" fmla="*/ 2195593 w 5326691"/>
              <a:gd name="connsiteY64" fmla="*/ 5254191 h 5676367"/>
              <a:gd name="connsiteX65" fmla="*/ 2195598 w 5326691"/>
              <a:gd name="connsiteY65" fmla="*/ 5254191 h 5676367"/>
              <a:gd name="connsiteX66" fmla="*/ 2253262 w 5326691"/>
              <a:gd name="connsiteY66" fmla="*/ 5247888 h 5676367"/>
              <a:gd name="connsiteX67" fmla="*/ 2258068 w 5326691"/>
              <a:gd name="connsiteY67" fmla="*/ 5247888 h 5676367"/>
              <a:gd name="connsiteX68" fmla="*/ 2258068 w 5326691"/>
              <a:gd name="connsiteY68" fmla="*/ 5247887 h 5676367"/>
              <a:gd name="connsiteX69" fmla="*/ 2258070 w 5326691"/>
              <a:gd name="connsiteY69" fmla="*/ 5247887 h 5676367"/>
              <a:gd name="connsiteX70" fmla="*/ 2286903 w 5326691"/>
              <a:gd name="connsiteY70" fmla="*/ 5222687 h 5676367"/>
              <a:gd name="connsiteX71" fmla="*/ 2839557 w 5326691"/>
              <a:gd name="connsiteY71" fmla="*/ 5178575 h 5676367"/>
              <a:gd name="connsiteX72" fmla="*/ 2816731 w 5326691"/>
              <a:gd name="connsiteY72" fmla="*/ 5195117 h 5676367"/>
              <a:gd name="connsiteX73" fmla="*/ 2801111 w 5326691"/>
              <a:gd name="connsiteY73" fmla="*/ 5216384 h 5676367"/>
              <a:gd name="connsiteX74" fmla="*/ 2816731 w 5326691"/>
              <a:gd name="connsiteY74" fmla="*/ 5195118 h 5676367"/>
              <a:gd name="connsiteX75" fmla="*/ 2839557 w 5326691"/>
              <a:gd name="connsiteY75" fmla="*/ 5178577 h 5676367"/>
              <a:gd name="connsiteX76" fmla="*/ 2888815 w 5326691"/>
              <a:gd name="connsiteY76" fmla="*/ 5182516 h 5676367"/>
              <a:gd name="connsiteX77" fmla="*/ 2930865 w 5326691"/>
              <a:gd name="connsiteY77" fmla="*/ 5191179 h 5676367"/>
              <a:gd name="connsiteX78" fmla="*/ 2930867 w 5326691"/>
              <a:gd name="connsiteY78" fmla="*/ 5191179 h 5676367"/>
              <a:gd name="connsiteX79" fmla="*/ 2888815 w 5326691"/>
              <a:gd name="connsiteY79" fmla="*/ 5182515 h 5676367"/>
              <a:gd name="connsiteX80" fmla="*/ 2839557 w 5326691"/>
              <a:gd name="connsiteY80" fmla="*/ 5178575 h 5676367"/>
              <a:gd name="connsiteX81" fmla="*/ 3613278 w 5326691"/>
              <a:gd name="connsiteY81" fmla="*/ 5096663 h 5676367"/>
              <a:gd name="connsiteX82" fmla="*/ 3639710 w 5326691"/>
              <a:gd name="connsiteY82" fmla="*/ 5112414 h 5676367"/>
              <a:gd name="connsiteX83" fmla="*/ 3651723 w 5326691"/>
              <a:gd name="connsiteY83" fmla="*/ 5147072 h 5676367"/>
              <a:gd name="connsiteX84" fmla="*/ 3618082 w 5326691"/>
              <a:gd name="connsiteY84" fmla="*/ 5140768 h 5676367"/>
              <a:gd name="connsiteX85" fmla="*/ 3613278 w 5326691"/>
              <a:gd name="connsiteY85" fmla="*/ 5096663 h 5676367"/>
              <a:gd name="connsiteX86" fmla="*/ 3132707 w 5326691"/>
              <a:gd name="connsiteY86" fmla="*/ 5052552 h 5676367"/>
              <a:gd name="connsiteX87" fmla="*/ 3132707 w 5326691"/>
              <a:gd name="connsiteY87" fmla="*/ 5052553 h 5676367"/>
              <a:gd name="connsiteX88" fmla="*/ 3151929 w 5326691"/>
              <a:gd name="connsiteY88" fmla="*/ 5058857 h 5676367"/>
              <a:gd name="connsiteX89" fmla="*/ 3151929 w 5326691"/>
              <a:gd name="connsiteY89" fmla="*/ 5058856 h 5676367"/>
              <a:gd name="connsiteX90" fmla="*/ 4136081 w 5326691"/>
              <a:gd name="connsiteY90" fmla="*/ 4851077 h 5676367"/>
              <a:gd name="connsiteX91" fmla="*/ 4150315 w 5326691"/>
              <a:gd name="connsiteY91" fmla="*/ 4853279 h 5676367"/>
              <a:gd name="connsiteX92" fmla="*/ 4150315 w 5326691"/>
              <a:gd name="connsiteY92" fmla="*/ 4853279 h 5676367"/>
              <a:gd name="connsiteX93" fmla="*/ 4127486 w 5326691"/>
              <a:gd name="connsiteY93" fmla="*/ 4838312 h 5676367"/>
              <a:gd name="connsiteX94" fmla="*/ 4134394 w 5326691"/>
              <a:gd name="connsiteY94" fmla="*/ 4850816 h 5676367"/>
              <a:gd name="connsiteX95" fmla="*/ 4134395 w 5326691"/>
              <a:gd name="connsiteY95" fmla="*/ 4850816 h 5676367"/>
              <a:gd name="connsiteX96" fmla="*/ 4127487 w 5326691"/>
              <a:gd name="connsiteY96" fmla="*/ 4838312 h 5676367"/>
              <a:gd name="connsiteX97" fmla="*/ 1235318 w 5326691"/>
              <a:gd name="connsiteY97" fmla="*/ 4602004 h 5676367"/>
              <a:gd name="connsiteX98" fmla="*/ 1234687 w 5326691"/>
              <a:gd name="connsiteY98" fmla="*/ 4602214 h 5676367"/>
              <a:gd name="connsiteX99" fmla="*/ 1205254 w 5326691"/>
              <a:gd name="connsiteY99" fmla="*/ 4622694 h 5676367"/>
              <a:gd name="connsiteX100" fmla="*/ 1204553 w 5326691"/>
              <a:gd name="connsiteY100" fmla="*/ 4633720 h 5676367"/>
              <a:gd name="connsiteX101" fmla="*/ 1204554 w 5326691"/>
              <a:gd name="connsiteY101" fmla="*/ 4633720 h 5676367"/>
              <a:gd name="connsiteX102" fmla="*/ 1205255 w 5326691"/>
              <a:gd name="connsiteY102" fmla="*/ 4622694 h 5676367"/>
              <a:gd name="connsiteX103" fmla="*/ 1234688 w 5326691"/>
              <a:gd name="connsiteY103" fmla="*/ 4602214 h 5676367"/>
              <a:gd name="connsiteX104" fmla="*/ 3728614 w 5326691"/>
              <a:gd name="connsiteY104" fmla="*/ 4542159 h 5676367"/>
              <a:gd name="connsiteX105" fmla="*/ 3716597 w 5326691"/>
              <a:gd name="connsiteY105" fmla="*/ 4542944 h 5676367"/>
              <a:gd name="connsiteX106" fmla="*/ 3704584 w 5326691"/>
              <a:gd name="connsiteY106" fmla="*/ 4548458 h 5676367"/>
              <a:gd name="connsiteX107" fmla="*/ 3719003 w 5326691"/>
              <a:gd name="connsiteY107" fmla="*/ 4567364 h 5676367"/>
              <a:gd name="connsiteX108" fmla="*/ 3719004 w 5326691"/>
              <a:gd name="connsiteY108" fmla="*/ 4567364 h 5676367"/>
              <a:gd name="connsiteX109" fmla="*/ 3708190 w 5326691"/>
              <a:gd name="connsiteY109" fmla="*/ 4562636 h 5676367"/>
              <a:gd name="connsiteX110" fmla="*/ 3704585 w 5326691"/>
              <a:gd name="connsiteY110" fmla="*/ 4548458 h 5676367"/>
              <a:gd name="connsiteX111" fmla="*/ 3716598 w 5326691"/>
              <a:gd name="connsiteY111" fmla="*/ 4542944 h 5676367"/>
              <a:gd name="connsiteX112" fmla="*/ 4180350 w 5326691"/>
              <a:gd name="connsiteY112" fmla="*/ 4403533 h 5676367"/>
              <a:gd name="connsiteX113" fmla="*/ 4290880 w 5326691"/>
              <a:gd name="connsiteY113" fmla="*/ 4403533 h 5676367"/>
              <a:gd name="connsiteX114" fmla="*/ 4230210 w 5326691"/>
              <a:gd name="connsiteY114" fmla="*/ 4420069 h 5676367"/>
              <a:gd name="connsiteX115" fmla="*/ 4180350 w 5326691"/>
              <a:gd name="connsiteY115" fmla="*/ 4403533 h 5676367"/>
              <a:gd name="connsiteX116" fmla="*/ 3869433 w 5326691"/>
              <a:gd name="connsiteY116" fmla="*/ 4125181 h 5676367"/>
              <a:gd name="connsiteX117" fmla="*/ 3892008 w 5326691"/>
              <a:gd name="connsiteY117" fmla="*/ 4132580 h 5676367"/>
              <a:gd name="connsiteX118" fmla="*/ 3892009 w 5326691"/>
              <a:gd name="connsiteY118" fmla="*/ 4132580 h 5676367"/>
              <a:gd name="connsiteX119" fmla="*/ 3869435 w 5326691"/>
              <a:gd name="connsiteY119" fmla="*/ 4125181 h 5676367"/>
              <a:gd name="connsiteX120" fmla="*/ 4531165 w 5326691"/>
              <a:gd name="connsiteY120" fmla="*/ 4113678 h 5676367"/>
              <a:gd name="connsiteX121" fmla="*/ 4534169 w 5326691"/>
              <a:gd name="connsiteY121" fmla="*/ 4128640 h 5676367"/>
              <a:gd name="connsiteX122" fmla="*/ 4540777 w 5326691"/>
              <a:gd name="connsiteY122" fmla="*/ 4138882 h 5676367"/>
              <a:gd name="connsiteX123" fmla="*/ 4540778 w 5326691"/>
              <a:gd name="connsiteY123" fmla="*/ 4138881 h 5676367"/>
              <a:gd name="connsiteX124" fmla="*/ 4534170 w 5326691"/>
              <a:gd name="connsiteY124" fmla="*/ 4128640 h 5676367"/>
              <a:gd name="connsiteX125" fmla="*/ 4531166 w 5326691"/>
              <a:gd name="connsiteY125" fmla="*/ 4113678 h 5676367"/>
              <a:gd name="connsiteX126" fmla="*/ 3841731 w 5326691"/>
              <a:gd name="connsiteY126" fmla="*/ 3589299 h 5676367"/>
              <a:gd name="connsiteX127" fmla="*/ 3793674 w 5326691"/>
              <a:gd name="connsiteY127" fmla="*/ 3664915 h 5676367"/>
              <a:gd name="connsiteX128" fmla="*/ 3745616 w 5326691"/>
              <a:gd name="connsiteY128" fmla="*/ 3664915 h 5676367"/>
              <a:gd name="connsiteX129" fmla="*/ 3745616 w 5326691"/>
              <a:gd name="connsiteY129" fmla="*/ 3664916 h 5676367"/>
              <a:gd name="connsiteX130" fmla="*/ 3793674 w 5326691"/>
              <a:gd name="connsiteY130" fmla="*/ 3664916 h 5676367"/>
              <a:gd name="connsiteX131" fmla="*/ 3841731 w 5326691"/>
              <a:gd name="connsiteY131" fmla="*/ 3589301 h 5676367"/>
              <a:gd name="connsiteX132" fmla="*/ 3894592 w 5326691"/>
              <a:gd name="connsiteY132" fmla="*/ 3608207 h 5676367"/>
              <a:gd name="connsiteX133" fmla="*/ 3909010 w 5326691"/>
              <a:gd name="connsiteY133" fmla="*/ 3589301 h 5676367"/>
              <a:gd name="connsiteX134" fmla="*/ 3934840 w 5326691"/>
              <a:gd name="connsiteY134" fmla="*/ 3597179 h 5676367"/>
              <a:gd name="connsiteX135" fmla="*/ 3957068 w 5326691"/>
              <a:gd name="connsiteY135" fmla="*/ 3614506 h 5676367"/>
              <a:gd name="connsiteX136" fmla="*/ 3984700 w 5326691"/>
              <a:gd name="connsiteY136" fmla="*/ 3630258 h 5676367"/>
              <a:gd name="connsiteX137" fmla="*/ 4005123 w 5326691"/>
              <a:gd name="connsiteY137" fmla="*/ 3664915 h 5676367"/>
              <a:gd name="connsiteX138" fmla="*/ 4005124 w 5326691"/>
              <a:gd name="connsiteY138" fmla="*/ 3664915 h 5676367"/>
              <a:gd name="connsiteX139" fmla="*/ 3984700 w 5326691"/>
              <a:gd name="connsiteY139" fmla="*/ 3630257 h 5676367"/>
              <a:gd name="connsiteX140" fmla="*/ 3957068 w 5326691"/>
              <a:gd name="connsiteY140" fmla="*/ 3614505 h 5676367"/>
              <a:gd name="connsiteX141" fmla="*/ 3934840 w 5326691"/>
              <a:gd name="connsiteY141" fmla="*/ 3597178 h 5676367"/>
              <a:gd name="connsiteX142" fmla="*/ 3909010 w 5326691"/>
              <a:gd name="connsiteY142" fmla="*/ 3589299 h 5676367"/>
              <a:gd name="connsiteX143" fmla="*/ 3894592 w 5326691"/>
              <a:gd name="connsiteY143" fmla="*/ 3608206 h 5676367"/>
              <a:gd name="connsiteX144" fmla="*/ 3625472 w 5326691"/>
              <a:gd name="connsiteY144" fmla="*/ 3444375 h 5676367"/>
              <a:gd name="connsiteX145" fmla="*/ 3563000 w 5326691"/>
              <a:gd name="connsiteY145" fmla="*/ 3450673 h 5676367"/>
              <a:gd name="connsiteX146" fmla="*/ 3563004 w 5326691"/>
              <a:gd name="connsiteY146" fmla="*/ 3450674 h 5676367"/>
              <a:gd name="connsiteX147" fmla="*/ 3625473 w 5326691"/>
              <a:gd name="connsiteY147" fmla="*/ 3444376 h 5676367"/>
              <a:gd name="connsiteX148" fmla="*/ 3673528 w 5326691"/>
              <a:gd name="connsiteY148" fmla="*/ 3469580 h 5676367"/>
              <a:gd name="connsiteX149" fmla="*/ 3673529 w 5326691"/>
              <a:gd name="connsiteY149" fmla="*/ 3469580 h 5676367"/>
              <a:gd name="connsiteX150" fmla="*/ 1023617 w 5326691"/>
              <a:gd name="connsiteY150" fmla="*/ 2427332 h 5676367"/>
              <a:gd name="connsiteX151" fmla="*/ 1004395 w 5326691"/>
              <a:gd name="connsiteY151" fmla="*/ 2452536 h 5676367"/>
              <a:gd name="connsiteX152" fmla="*/ 1004396 w 5326691"/>
              <a:gd name="connsiteY152" fmla="*/ 2452536 h 5676367"/>
              <a:gd name="connsiteX153" fmla="*/ 1023618 w 5326691"/>
              <a:gd name="connsiteY153" fmla="*/ 2427332 h 5676367"/>
              <a:gd name="connsiteX154" fmla="*/ 3846171 w 5326691"/>
              <a:gd name="connsiteY154" fmla="*/ 2415902 h 5676367"/>
              <a:gd name="connsiteX155" fmla="*/ 3918255 w 5326691"/>
              <a:gd name="connsiteY155" fmla="*/ 2415902 h 5676367"/>
              <a:gd name="connsiteX156" fmla="*/ 3918255 w 5326691"/>
              <a:gd name="connsiteY156" fmla="*/ 2434808 h 5676367"/>
              <a:gd name="connsiteX157" fmla="*/ 3903238 w 5326691"/>
              <a:gd name="connsiteY157" fmla="*/ 2464737 h 5676367"/>
              <a:gd name="connsiteX158" fmla="*/ 3870198 w 5326691"/>
              <a:gd name="connsiteY158" fmla="*/ 2466311 h 5676367"/>
              <a:gd name="connsiteX159" fmla="*/ 3849175 w 5326691"/>
              <a:gd name="connsiteY159" fmla="*/ 2450560 h 5676367"/>
              <a:gd name="connsiteX160" fmla="*/ 3848713 w 5326691"/>
              <a:gd name="connsiteY160" fmla="*/ 2445238 h 5676367"/>
              <a:gd name="connsiteX161" fmla="*/ 3838362 w 5326691"/>
              <a:gd name="connsiteY161" fmla="*/ 2447613 h 5676367"/>
              <a:gd name="connsiteX162" fmla="*/ 3788502 w 5326691"/>
              <a:gd name="connsiteY162" fmla="*/ 2431077 h 5676367"/>
              <a:gd name="connsiteX163" fmla="*/ 3847487 w 5326691"/>
              <a:gd name="connsiteY163" fmla="*/ 2431077 h 5676367"/>
              <a:gd name="connsiteX164" fmla="*/ 941919 w 5326691"/>
              <a:gd name="connsiteY164" fmla="*/ 2395823 h 5676367"/>
              <a:gd name="connsiteX165" fmla="*/ 908880 w 5326691"/>
              <a:gd name="connsiteY165" fmla="*/ 2406851 h 5676367"/>
              <a:gd name="connsiteX166" fmla="*/ 879446 w 5326691"/>
              <a:gd name="connsiteY166" fmla="*/ 2427332 h 5676367"/>
              <a:gd name="connsiteX167" fmla="*/ 874638 w 5326691"/>
              <a:gd name="connsiteY167" fmla="*/ 2502946 h 5676367"/>
              <a:gd name="connsiteX168" fmla="*/ 874640 w 5326691"/>
              <a:gd name="connsiteY168" fmla="*/ 2502946 h 5676367"/>
              <a:gd name="connsiteX169" fmla="*/ 879447 w 5326691"/>
              <a:gd name="connsiteY169" fmla="*/ 2427332 h 5676367"/>
              <a:gd name="connsiteX170" fmla="*/ 908880 w 5326691"/>
              <a:gd name="connsiteY170" fmla="*/ 2406851 h 5676367"/>
              <a:gd name="connsiteX171" fmla="*/ 1143758 w 5326691"/>
              <a:gd name="connsiteY171" fmla="*/ 2383226 h 5676367"/>
              <a:gd name="connsiteX172" fmla="*/ 1143758 w 5326691"/>
              <a:gd name="connsiteY172" fmla="*/ 2383227 h 5676367"/>
              <a:gd name="connsiteX173" fmla="*/ 1148566 w 5326691"/>
              <a:gd name="connsiteY173" fmla="*/ 2383227 h 5676367"/>
              <a:gd name="connsiteX174" fmla="*/ 1158176 w 5326691"/>
              <a:gd name="connsiteY174" fmla="*/ 2395824 h 5676367"/>
              <a:gd name="connsiteX175" fmla="*/ 1158176 w 5326691"/>
              <a:gd name="connsiteY175" fmla="*/ 2395823 h 5676367"/>
              <a:gd name="connsiteX176" fmla="*/ 1148566 w 5326691"/>
              <a:gd name="connsiteY176" fmla="*/ 2383226 h 5676367"/>
              <a:gd name="connsiteX177" fmla="*/ 1014006 w 5326691"/>
              <a:gd name="connsiteY177" fmla="*/ 2358021 h 5676367"/>
              <a:gd name="connsiteX178" fmla="*/ 1028422 w 5326691"/>
              <a:gd name="connsiteY178" fmla="*/ 2383226 h 5676367"/>
              <a:gd name="connsiteX179" fmla="*/ 1014007 w 5326691"/>
              <a:gd name="connsiteY179" fmla="*/ 2358022 h 5676367"/>
              <a:gd name="connsiteX180" fmla="*/ 1047644 w 5326691"/>
              <a:gd name="connsiteY180" fmla="*/ 2364321 h 5676367"/>
              <a:gd name="connsiteX181" fmla="*/ 1047645 w 5326691"/>
              <a:gd name="connsiteY181" fmla="*/ 2364320 h 5676367"/>
              <a:gd name="connsiteX182" fmla="*/ 3477586 w 5326691"/>
              <a:gd name="connsiteY182" fmla="*/ 2152725 h 5676367"/>
              <a:gd name="connsiteX183" fmla="*/ 3500160 w 5326691"/>
              <a:gd name="connsiteY183" fmla="*/ 2160124 h 5676367"/>
              <a:gd name="connsiteX184" fmla="*/ 3500161 w 5326691"/>
              <a:gd name="connsiteY184" fmla="*/ 2160124 h 5676367"/>
              <a:gd name="connsiteX185" fmla="*/ 3477587 w 5326691"/>
              <a:gd name="connsiteY185" fmla="*/ 2152725 h 5676367"/>
              <a:gd name="connsiteX186" fmla="*/ 4139317 w 5326691"/>
              <a:gd name="connsiteY186" fmla="*/ 2141222 h 5676367"/>
              <a:gd name="connsiteX187" fmla="*/ 4142321 w 5326691"/>
              <a:gd name="connsiteY187" fmla="*/ 2156184 h 5676367"/>
              <a:gd name="connsiteX188" fmla="*/ 4148929 w 5326691"/>
              <a:gd name="connsiteY188" fmla="*/ 2166426 h 5676367"/>
              <a:gd name="connsiteX189" fmla="*/ 4148930 w 5326691"/>
              <a:gd name="connsiteY189" fmla="*/ 2166425 h 5676367"/>
              <a:gd name="connsiteX190" fmla="*/ 4142322 w 5326691"/>
              <a:gd name="connsiteY190" fmla="*/ 2156184 h 5676367"/>
              <a:gd name="connsiteX191" fmla="*/ 4139318 w 5326691"/>
              <a:gd name="connsiteY191" fmla="*/ 2141222 h 5676367"/>
              <a:gd name="connsiteX192" fmla="*/ 3449883 w 5326691"/>
              <a:gd name="connsiteY192" fmla="*/ 1616843 h 5676367"/>
              <a:gd name="connsiteX193" fmla="*/ 3433371 w 5326691"/>
              <a:gd name="connsiteY193" fmla="*/ 1642824 h 5676367"/>
              <a:gd name="connsiteX194" fmla="*/ 3433372 w 5326691"/>
              <a:gd name="connsiteY194" fmla="*/ 1642824 h 5676367"/>
              <a:gd name="connsiteX195" fmla="*/ 3449883 w 5326691"/>
              <a:gd name="connsiteY195" fmla="*/ 1616844 h 5676367"/>
              <a:gd name="connsiteX196" fmla="*/ 3502744 w 5326691"/>
              <a:gd name="connsiteY196" fmla="*/ 1635751 h 5676367"/>
              <a:gd name="connsiteX197" fmla="*/ 3517163 w 5326691"/>
              <a:gd name="connsiteY197" fmla="*/ 1616844 h 5676367"/>
              <a:gd name="connsiteX198" fmla="*/ 3542993 w 5326691"/>
              <a:gd name="connsiteY198" fmla="*/ 1624723 h 5676367"/>
              <a:gd name="connsiteX199" fmla="*/ 3565220 w 5326691"/>
              <a:gd name="connsiteY199" fmla="*/ 1642049 h 5676367"/>
              <a:gd name="connsiteX200" fmla="*/ 3592853 w 5326691"/>
              <a:gd name="connsiteY200" fmla="*/ 1657802 h 5676367"/>
              <a:gd name="connsiteX201" fmla="*/ 3607759 w 5326691"/>
              <a:gd name="connsiteY201" fmla="*/ 1683097 h 5676367"/>
              <a:gd name="connsiteX202" fmla="*/ 3607760 w 5326691"/>
              <a:gd name="connsiteY202" fmla="*/ 1683097 h 5676367"/>
              <a:gd name="connsiteX203" fmla="*/ 3592853 w 5326691"/>
              <a:gd name="connsiteY203" fmla="*/ 1657801 h 5676367"/>
              <a:gd name="connsiteX204" fmla="*/ 3565220 w 5326691"/>
              <a:gd name="connsiteY204" fmla="*/ 1642048 h 5676367"/>
              <a:gd name="connsiteX205" fmla="*/ 3542993 w 5326691"/>
              <a:gd name="connsiteY205" fmla="*/ 1624722 h 5676367"/>
              <a:gd name="connsiteX206" fmla="*/ 3517163 w 5326691"/>
              <a:gd name="connsiteY206" fmla="*/ 1616843 h 5676367"/>
              <a:gd name="connsiteX207" fmla="*/ 3502744 w 5326691"/>
              <a:gd name="connsiteY207" fmla="*/ 1635750 h 5676367"/>
              <a:gd name="connsiteX208" fmla="*/ 3233624 w 5326691"/>
              <a:gd name="connsiteY208" fmla="*/ 1471919 h 5676367"/>
              <a:gd name="connsiteX209" fmla="*/ 3171152 w 5326691"/>
              <a:gd name="connsiteY209" fmla="*/ 1478217 h 5676367"/>
              <a:gd name="connsiteX210" fmla="*/ 3171156 w 5326691"/>
              <a:gd name="connsiteY210" fmla="*/ 1478218 h 5676367"/>
              <a:gd name="connsiteX211" fmla="*/ 3233625 w 5326691"/>
              <a:gd name="connsiteY211" fmla="*/ 1471920 h 5676367"/>
              <a:gd name="connsiteX212" fmla="*/ 3281680 w 5326691"/>
              <a:gd name="connsiteY212" fmla="*/ 1497124 h 5676367"/>
              <a:gd name="connsiteX213" fmla="*/ 3281682 w 5326691"/>
              <a:gd name="connsiteY213" fmla="*/ 1497124 h 5676367"/>
              <a:gd name="connsiteX214" fmla="*/ 3377795 w 5326691"/>
              <a:gd name="connsiteY214" fmla="*/ 1402603 h 5676367"/>
              <a:gd name="connsiteX215" fmla="*/ 3339350 w 5326691"/>
              <a:gd name="connsiteY215" fmla="*/ 1415206 h 5676367"/>
              <a:gd name="connsiteX216" fmla="*/ 3339295 w 5326691"/>
              <a:gd name="connsiteY216" fmla="*/ 1415371 h 5676367"/>
              <a:gd name="connsiteX217" fmla="*/ 3349578 w 5326691"/>
              <a:gd name="connsiteY217" fmla="*/ 1412843 h 5676367"/>
              <a:gd name="connsiteX218" fmla="*/ 3368124 w 5326691"/>
              <a:gd name="connsiteY218" fmla="*/ 1412251 h 5676367"/>
              <a:gd name="connsiteX219" fmla="*/ 3384412 w 5326691"/>
              <a:gd name="connsiteY219" fmla="*/ 1412517 h 5676367"/>
              <a:gd name="connsiteX220" fmla="*/ 4055401 w 5326691"/>
              <a:gd name="connsiteY220" fmla="*/ 1352194 h 5676367"/>
              <a:gd name="connsiteX221" fmla="*/ 4127485 w 5326691"/>
              <a:gd name="connsiteY221" fmla="*/ 1352194 h 5676367"/>
              <a:gd name="connsiteX222" fmla="*/ 4127485 w 5326691"/>
              <a:gd name="connsiteY222" fmla="*/ 1371100 h 5676367"/>
              <a:gd name="connsiteX223" fmla="*/ 4112468 w 5326691"/>
              <a:gd name="connsiteY223" fmla="*/ 1401029 h 5676367"/>
              <a:gd name="connsiteX224" fmla="*/ 4079429 w 5326691"/>
              <a:gd name="connsiteY224" fmla="*/ 1402603 h 5676367"/>
              <a:gd name="connsiteX225" fmla="*/ 4058405 w 5326691"/>
              <a:gd name="connsiteY225" fmla="*/ 1386852 h 5676367"/>
              <a:gd name="connsiteX226" fmla="*/ 4055401 w 5326691"/>
              <a:gd name="connsiteY226" fmla="*/ 1352194 h 5676367"/>
              <a:gd name="connsiteX227" fmla="*/ 2942547 w 5326691"/>
              <a:gd name="connsiteY227" fmla="*/ 1021070 h 5676367"/>
              <a:gd name="connsiteX228" fmla="*/ 2965121 w 5326691"/>
              <a:gd name="connsiteY228" fmla="*/ 1028469 h 5676367"/>
              <a:gd name="connsiteX229" fmla="*/ 2965122 w 5326691"/>
              <a:gd name="connsiteY229" fmla="*/ 1028469 h 5676367"/>
              <a:gd name="connsiteX230" fmla="*/ 2942548 w 5326691"/>
              <a:gd name="connsiteY230" fmla="*/ 1021070 h 5676367"/>
              <a:gd name="connsiteX231" fmla="*/ 3604278 w 5326691"/>
              <a:gd name="connsiteY231" fmla="*/ 1009567 h 5676367"/>
              <a:gd name="connsiteX232" fmla="*/ 3607282 w 5326691"/>
              <a:gd name="connsiteY232" fmla="*/ 1024529 h 5676367"/>
              <a:gd name="connsiteX233" fmla="*/ 3613890 w 5326691"/>
              <a:gd name="connsiteY233" fmla="*/ 1034772 h 5676367"/>
              <a:gd name="connsiteX234" fmla="*/ 3613891 w 5326691"/>
              <a:gd name="connsiteY234" fmla="*/ 1034770 h 5676367"/>
              <a:gd name="connsiteX235" fmla="*/ 3607283 w 5326691"/>
              <a:gd name="connsiteY235" fmla="*/ 1024529 h 5676367"/>
              <a:gd name="connsiteX236" fmla="*/ 3604279 w 5326691"/>
              <a:gd name="connsiteY236" fmla="*/ 1009567 h 5676367"/>
              <a:gd name="connsiteX237" fmla="*/ 1982537 w 5326691"/>
              <a:gd name="connsiteY237" fmla="*/ 560805 h 5676367"/>
              <a:gd name="connsiteX238" fmla="*/ 1977730 w 5326691"/>
              <a:gd name="connsiteY238" fmla="*/ 573406 h 5676367"/>
              <a:gd name="connsiteX239" fmla="*/ 1962713 w 5326691"/>
              <a:gd name="connsiteY239" fmla="*/ 587584 h 5676367"/>
              <a:gd name="connsiteX240" fmla="*/ 1958508 w 5326691"/>
              <a:gd name="connsiteY240" fmla="*/ 611213 h 5676367"/>
              <a:gd name="connsiteX241" fmla="*/ 1962713 w 5326691"/>
              <a:gd name="connsiteY241" fmla="*/ 587585 h 5676367"/>
              <a:gd name="connsiteX242" fmla="*/ 1977730 w 5326691"/>
              <a:gd name="connsiteY242" fmla="*/ 573407 h 5676367"/>
              <a:gd name="connsiteX243" fmla="*/ 1982537 w 5326691"/>
              <a:gd name="connsiteY243" fmla="*/ 560806 h 5676367"/>
              <a:gd name="connsiteX244" fmla="*/ 2000560 w 5326691"/>
              <a:gd name="connsiteY244" fmla="*/ 574983 h 5676367"/>
              <a:gd name="connsiteX245" fmla="*/ 2011372 w 5326691"/>
              <a:gd name="connsiteY245" fmla="*/ 598612 h 5676367"/>
              <a:gd name="connsiteX246" fmla="*/ 2011372 w 5326691"/>
              <a:gd name="connsiteY246" fmla="*/ 598611 h 5676367"/>
              <a:gd name="connsiteX247" fmla="*/ 2000560 w 5326691"/>
              <a:gd name="connsiteY247" fmla="*/ 574982 h 5676367"/>
              <a:gd name="connsiteX248" fmla="*/ 1982537 w 5326691"/>
              <a:gd name="connsiteY248" fmla="*/ 560805 h 5676367"/>
              <a:gd name="connsiteX249" fmla="*/ 1775891 w 5326691"/>
              <a:gd name="connsiteY249" fmla="*/ 504097 h 5676367"/>
              <a:gd name="connsiteX250" fmla="*/ 1783099 w 5326691"/>
              <a:gd name="connsiteY250" fmla="*/ 509608 h 5676367"/>
              <a:gd name="connsiteX251" fmla="*/ 1790309 w 5326691"/>
              <a:gd name="connsiteY251" fmla="*/ 510395 h 5676367"/>
              <a:gd name="connsiteX252" fmla="*/ 1771086 w 5326691"/>
              <a:gd name="connsiteY252" fmla="*/ 560805 h 5676367"/>
              <a:gd name="connsiteX253" fmla="*/ 1771088 w 5326691"/>
              <a:gd name="connsiteY253" fmla="*/ 560805 h 5676367"/>
              <a:gd name="connsiteX254" fmla="*/ 1790310 w 5326691"/>
              <a:gd name="connsiteY254" fmla="*/ 510395 h 5676367"/>
              <a:gd name="connsiteX255" fmla="*/ 1783100 w 5326691"/>
              <a:gd name="connsiteY255" fmla="*/ 509608 h 5676367"/>
              <a:gd name="connsiteX256" fmla="*/ 1775891 w 5326691"/>
              <a:gd name="connsiteY256" fmla="*/ 504097 h 5676367"/>
              <a:gd name="connsiteX257" fmla="*/ 2914844 w 5326691"/>
              <a:gd name="connsiteY257" fmla="*/ 485189 h 5676367"/>
              <a:gd name="connsiteX258" fmla="*/ 2866787 w 5326691"/>
              <a:gd name="connsiteY258" fmla="*/ 560805 h 5676367"/>
              <a:gd name="connsiteX259" fmla="*/ 2818729 w 5326691"/>
              <a:gd name="connsiteY259" fmla="*/ 560805 h 5676367"/>
              <a:gd name="connsiteX260" fmla="*/ 2818729 w 5326691"/>
              <a:gd name="connsiteY260" fmla="*/ 560806 h 5676367"/>
              <a:gd name="connsiteX261" fmla="*/ 2866787 w 5326691"/>
              <a:gd name="connsiteY261" fmla="*/ 560806 h 5676367"/>
              <a:gd name="connsiteX262" fmla="*/ 2914844 w 5326691"/>
              <a:gd name="connsiteY262" fmla="*/ 485190 h 5676367"/>
              <a:gd name="connsiteX263" fmla="*/ 2967705 w 5326691"/>
              <a:gd name="connsiteY263" fmla="*/ 504097 h 5676367"/>
              <a:gd name="connsiteX264" fmla="*/ 2982124 w 5326691"/>
              <a:gd name="connsiteY264" fmla="*/ 485190 h 5676367"/>
              <a:gd name="connsiteX265" fmla="*/ 3007954 w 5326691"/>
              <a:gd name="connsiteY265" fmla="*/ 493068 h 5676367"/>
              <a:gd name="connsiteX266" fmla="*/ 3030181 w 5326691"/>
              <a:gd name="connsiteY266" fmla="*/ 510395 h 5676367"/>
              <a:gd name="connsiteX267" fmla="*/ 3057814 w 5326691"/>
              <a:gd name="connsiteY267" fmla="*/ 526148 h 5676367"/>
              <a:gd name="connsiteX268" fmla="*/ 3078236 w 5326691"/>
              <a:gd name="connsiteY268" fmla="*/ 560805 h 5676367"/>
              <a:gd name="connsiteX269" fmla="*/ 3078237 w 5326691"/>
              <a:gd name="connsiteY269" fmla="*/ 560805 h 5676367"/>
              <a:gd name="connsiteX270" fmla="*/ 3057814 w 5326691"/>
              <a:gd name="connsiteY270" fmla="*/ 526146 h 5676367"/>
              <a:gd name="connsiteX271" fmla="*/ 3030181 w 5326691"/>
              <a:gd name="connsiteY271" fmla="*/ 510395 h 5676367"/>
              <a:gd name="connsiteX272" fmla="*/ 3007954 w 5326691"/>
              <a:gd name="connsiteY272" fmla="*/ 493068 h 5676367"/>
              <a:gd name="connsiteX273" fmla="*/ 2982124 w 5326691"/>
              <a:gd name="connsiteY273" fmla="*/ 485189 h 5676367"/>
              <a:gd name="connsiteX274" fmla="*/ 2967705 w 5326691"/>
              <a:gd name="connsiteY274" fmla="*/ 504097 h 5676367"/>
              <a:gd name="connsiteX275" fmla="*/ 1665362 w 5326691"/>
              <a:gd name="connsiteY275" fmla="*/ 441083 h 5676367"/>
              <a:gd name="connsiteX276" fmla="*/ 1668965 w 5326691"/>
              <a:gd name="connsiteY276" fmla="*/ 455260 h 5676367"/>
              <a:gd name="connsiteX277" fmla="*/ 1668965 w 5326691"/>
              <a:gd name="connsiteY277" fmla="*/ 455262 h 5676367"/>
              <a:gd name="connsiteX278" fmla="*/ 1675018 w 5326691"/>
              <a:gd name="connsiteY278" fmla="*/ 457906 h 5676367"/>
              <a:gd name="connsiteX279" fmla="*/ 1668965 w 5326691"/>
              <a:gd name="connsiteY279" fmla="*/ 455260 h 5676367"/>
              <a:gd name="connsiteX280" fmla="*/ 1665362 w 5326691"/>
              <a:gd name="connsiteY280" fmla="*/ 441083 h 5676367"/>
              <a:gd name="connsiteX281" fmla="*/ 2698585 w 5326691"/>
              <a:gd name="connsiteY281" fmla="*/ 340264 h 5676367"/>
              <a:gd name="connsiteX282" fmla="*/ 2636113 w 5326691"/>
              <a:gd name="connsiteY282" fmla="*/ 346563 h 5676367"/>
              <a:gd name="connsiteX283" fmla="*/ 2636117 w 5326691"/>
              <a:gd name="connsiteY283" fmla="*/ 346564 h 5676367"/>
              <a:gd name="connsiteX284" fmla="*/ 2698586 w 5326691"/>
              <a:gd name="connsiteY284" fmla="*/ 340265 h 5676367"/>
              <a:gd name="connsiteX285" fmla="*/ 2746641 w 5326691"/>
              <a:gd name="connsiteY285" fmla="*/ 365469 h 5676367"/>
              <a:gd name="connsiteX286" fmla="*/ 2746642 w 5326691"/>
              <a:gd name="connsiteY286" fmla="*/ 365469 h 5676367"/>
              <a:gd name="connsiteX287" fmla="*/ 3520362 w 5326691"/>
              <a:gd name="connsiteY287" fmla="*/ 220540 h 5676367"/>
              <a:gd name="connsiteX288" fmla="*/ 3592446 w 5326691"/>
              <a:gd name="connsiteY288" fmla="*/ 220540 h 5676367"/>
              <a:gd name="connsiteX289" fmla="*/ 3592446 w 5326691"/>
              <a:gd name="connsiteY289" fmla="*/ 239445 h 5676367"/>
              <a:gd name="connsiteX290" fmla="*/ 3577429 w 5326691"/>
              <a:gd name="connsiteY290" fmla="*/ 269376 h 5676367"/>
              <a:gd name="connsiteX291" fmla="*/ 3544390 w 5326691"/>
              <a:gd name="connsiteY291" fmla="*/ 270950 h 5676367"/>
              <a:gd name="connsiteX292" fmla="*/ 3523366 w 5326691"/>
              <a:gd name="connsiteY292" fmla="*/ 255197 h 5676367"/>
              <a:gd name="connsiteX293" fmla="*/ 3520362 w 5326691"/>
              <a:gd name="connsiteY293" fmla="*/ 220540 h 5676367"/>
              <a:gd name="connsiteX294" fmla="*/ 2660140 w 5326691"/>
              <a:gd name="connsiteY294" fmla="*/ 100819 h 5676367"/>
              <a:gd name="connsiteX295" fmla="*/ 2564025 w 5326691"/>
              <a:gd name="connsiteY295" fmla="*/ 107119 h 5676367"/>
              <a:gd name="connsiteX296" fmla="*/ 2578444 w 5326691"/>
              <a:gd name="connsiteY296" fmla="*/ 126025 h 5676367"/>
              <a:gd name="connsiteX297" fmla="*/ 2655335 w 5326691"/>
              <a:gd name="connsiteY297" fmla="*/ 132323 h 5676367"/>
              <a:gd name="connsiteX298" fmla="*/ 2578445 w 5326691"/>
              <a:gd name="connsiteY298" fmla="*/ 126025 h 5676367"/>
              <a:gd name="connsiteX299" fmla="*/ 2564026 w 5326691"/>
              <a:gd name="connsiteY299" fmla="*/ 107119 h 5676367"/>
              <a:gd name="connsiteX300" fmla="*/ 2045010 w 5326691"/>
              <a:gd name="connsiteY300" fmla="*/ 31506 h 5676367"/>
              <a:gd name="connsiteX301" fmla="*/ 2062433 w 5326691"/>
              <a:gd name="connsiteY301" fmla="*/ 43322 h 5676367"/>
              <a:gd name="connsiteX302" fmla="*/ 2069040 w 5326691"/>
              <a:gd name="connsiteY302" fmla="*/ 69314 h 5676367"/>
              <a:gd name="connsiteX303" fmla="*/ 2069040 w 5326691"/>
              <a:gd name="connsiteY303" fmla="*/ 75615 h 5676367"/>
              <a:gd name="connsiteX304" fmla="*/ 2011372 w 5326691"/>
              <a:gd name="connsiteY304" fmla="*/ 75615 h 5676367"/>
              <a:gd name="connsiteX305" fmla="*/ 2011372 w 5326691"/>
              <a:gd name="connsiteY305" fmla="*/ 50412 h 5676367"/>
              <a:gd name="connsiteX306" fmla="*/ 2088263 w 5326691"/>
              <a:gd name="connsiteY306" fmla="*/ 6301 h 5676367"/>
              <a:gd name="connsiteX307" fmla="*/ 2155543 w 5326691"/>
              <a:gd name="connsiteY307" fmla="*/ 6301 h 5676367"/>
              <a:gd name="connsiteX308" fmla="*/ 2202998 w 5326691"/>
              <a:gd name="connsiteY308" fmla="*/ 11816 h 5676367"/>
              <a:gd name="connsiteX309" fmla="*/ 2232435 w 5326691"/>
              <a:gd name="connsiteY309" fmla="*/ 50412 h 5676367"/>
              <a:gd name="connsiteX310" fmla="*/ 2213211 w 5326691"/>
              <a:gd name="connsiteY310" fmla="*/ 50412 h 5676367"/>
              <a:gd name="connsiteX311" fmla="*/ 2138723 w 5326691"/>
              <a:gd name="connsiteY311" fmla="*/ 46472 h 5676367"/>
              <a:gd name="connsiteX312" fmla="*/ 2078652 w 5326691"/>
              <a:gd name="connsiteY312" fmla="*/ 18902 h 5676367"/>
              <a:gd name="connsiteX313" fmla="*/ 2592859 w 5326691"/>
              <a:gd name="connsiteY313" fmla="*/ 0 h 5676367"/>
              <a:gd name="connsiteX314" fmla="*/ 2729200 w 5326691"/>
              <a:gd name="connsiteY314" fmla="*/ 11666 h 5676367"/>
              <a:gd name="connsiteX315" fmla="*/ 2917867 w 5326691"/>
              <a:gd name="connsiteY315" fmla="*/ 34537 h 5676367"/>
              <a:gd name="connsiteX316" fmla="*/ 3015762 w 5326691"/>
              <a:gd name="connsiteY316" fmla="*/ 50411 h 5676367"/>
              <a:gd name="connsiteX317" fmla="*/ 3698774 w 5326691"/>
              <a:gd name="connsiteY317" fmla="*/ 88217 h 5676367"/>
              <a:gd name="connsiteX318" fmla="*/ 4385389 w 5326691"/>
              <a:gd name="connsiteY318" fmla="*/ 126025 h 5676367"/>
              <a:gd name="connsiteX319" fmla="*/ 4399804 w 5326691"/>
              <a:gd name="connsiteY319" fmla="*/ 176433 h 5676367"/>
              <a:gd name="connsiteX320" fmla="*/ 4386590 w 5326691"/>
              <a:gd name="connsiteY320" fmla="*/ 196124 h 5676367"/>
              <a:gd name="connsiteX321" fmla="*/ 4366163 w 5326691"/>
              <a:gd name="connsiteY321" fmla="*/ 201638 h 5676367"/>
              <a:gd name="connsiteX322" fmla="*/ 4101851 w 5326691"/>
              <a:gd name="connsiteY322" fmla="*/ 176433 h 5676367"/>
              <a:gd name="connsiteX323" fmla="*/ 4079025 w 5326691"/>
              <a:gd name="connsiteY323" fmla="*/ 196124 h 5676367"/>
              <a:gd name="connsiteX324" fmla="*/ 4048990 w 5326691"/>
              <a:gd name="connsiteY324" fmla="*/ 201638 h 5676367"/>
              <a:gd name="connsiteX325" fmla="*/ 4029165 w 5326691"/>
              <a:gd name="connsiteY325" fmla="*/ 218175 h 5676367"/>
              <a:gd name="connsiteX326" fmla="*/ 4005737 w 5326691"/>
              <a:gd name="connsiteY326" fmla="*/ 220540 h 5676367"/>
              <a:gd name="connsiteX327" fmla="*/ 3798734 w 5326691"/>
              <a:gd name="connsiteY327" fmla="*/ 210271 h 5676367"/>
              <a:gd name="connsiteX328" fmla="*/ 3531931 w 5326691"/>
              <a:gd name="connsiteY328" fmla="*/ 205604 h 5676367"/>
              <a:gd name="connsiteX329" fmla="*/ 3376188 w 5326691"/>
              <a:gd name="connsiteY329" fmla="*/ 245745 h 5676367"/>
              <a:gd name="connsiteX330" fmla="*/ 3355768 w 5326691"/>
              <a:gd name="connsiteY330" fmla="*/ 251258 h 5676367"/>
              <a:gd name="connsiteX331" fmla="*/ 3342549 w 5326691"/>
              <a:gd name="connsiteY331" fmla="*/ 270950 h 5676367"/>
              <a:gd name="connsiteX332" fmla="*/ 3277583 w 5326691"/>
              <a:gd name="connsiteY332" fmla="*/ 266281 h 5676367"/>
              <a:gd name="connsiteX333" fmla="*/ 3172038 w 5326691"/>
              <a:gd name="connsiteY333" fmla="*/ 267217 h 5676367"/>
              <a:gd name="connsiteX334" fmla="*/ 3116683 w 5326691"/>
              <a:gd name="connsiteY334" fmla="*/ 296155 h 5676367"/>
              <a:gd name="connsiteX335" fmla="*/ 2991132 w 5326691"/>
              <a:gd name="connsiteY335" fmla="*/ 292216 h 5676367"/>
              <a:gd name="connsiteX336" fmla="*/ 2876398 w 5326691"/>
              <a:gd name="connsiteY336" fmla="*/ 321359 h 5676367"/>
              <a:gd name="connsiteX337" fmla="*/ 2842756 w 5326691"/>
              <a:gd name="connsiteY337" fmla="*/ 270950 h 5676367"/>
              <a:gd name="connsiteX338" fmla="*/ 2804311 w 5326691"/>
              <a:gd name="connsiteY338" fmla="*/ 283553 h 5676367"/>
              <a:gd name="connsiteX339" fmla="*/ 2794700 w 5326691"/>
              <a:gd name="connsiteY339" fmla="*/ 311906 h 5676367"/>
              <a:gd name="connsiteX340" fmla="*/ 2785088 w 5326691"/>
              <a:gd name="connsiteY340" fmla="*/ 340264 h 5676367"/>
              <a:gd name="connsiteX341" fmla="*/ 2792896 w 5326691"/>
              <a:gd name="connsiteY341" fmla="*/ 345778 h 5676367"/>
              <a:gd name="connsiteX342" fmla="*/ 2804311 w 5326691"/>
              <a:gd name="connsiteY342" fmla="*/ 346563 h 5676367"/>
              <a:gd name="connsiteX343" fmla="*/ 3023574 w 5326691"/>
              <a:gd name="connsiteY343" fmla="*/ 321359 h 5676367"/>
              <a:gd name="connsiteX344" fmla="*/ 3246436 w 5326691"/>
              <a:gd name="connsiteY344" fmla="*/ 296155 h 5676367"/>
              <a:gd name="connsiteX345" fmla="*/ 3260854 w 5326691"/>
              <a:gd name="connsiteY345" fmla="*/ 346563 h 5676367"/>
              <a:gd name="connsiteX346" fmla="*/ 3382199 w 5326691"/>
              <a:gd name="connsiteY346" fmla="*/ 340264 h 5676367"/>
              <a:gd name="connsiteX347" fmla="*/ 3481917 w 5326691"/>
              <a:gd name="connsiteY347" fmla="*/ 371768 h 5676367"/>
              <a:gd name="connsiteX348" fmla="*/ 3496935 w 5326691"/>
              <a:gd name="connsiteY348" fmla="*/ 423753 h 5676367"/>
              <a:gd name="connsiteX349" fmla="*/ 3515555 w 5326691"/>
              <a:gd name="connsiteY349" fmla="*/ 466287 h 5676367"/>
              <a:gd name="connsiteX350" fmla="*/ 3851955 w 5326691"/>
              <a:gd name="connsiteY350" fmla="*/ 459985 h 5676367"/>
              <a:gd name="connsiteX351" fmla="*/ 3851955 w 5326691"/>
              <a:gd name="connsiteY351" fmla="*/ 466287 h 5676367"/>
              <a:gd name="connsiteX352" fmla="*/ 3796688 w 5326691"/>
              <a:gd name="connsiteY352" fmla="*/ 485189 h 5676367"/>
              <a:gd name="connsiteX353" fmla="*/ 3727006 w 5326691"/>
              <a:gd name="connsiteY353" fmla="*/ 485189 h 5676367"/>
              <a:gd name="connsiteX354" fmla="*/ 3600254 w 5326691"/>
              <a:gd name="connsiteY354" fmla="*/ 497792 h 5676367"/>
              <a:gd name="connsiteX355" fmla="*/ 3477109 w 5326691"/>
              <a:gd name="connsiteY355" fmla="*/ 510395 h 5676367"/>
              <a:gd name="connsiteX356" fmla="*/ 3299300 w 5326691"/>
              <a:gd name="connsiteY356" fmla="*/ 510395 h 5676367"/>
              <a:gd name="connsiteX357" fmla="*/ 3280077 w 5326691"/>
              <a:gd name="connsiteY357" fmla="*/ 485189 h 5676367"/>
              <a:gd name="connsiteX358" fmla="*/ 3251243 w 5326691"/>
              <a:gd name="connsiteY358" fmla="*/ 472587 h 5676367"/>
              <a:gd name="connsiteX359" fmla="*/ 3222409 w 5326691"/>
              <a:gd name="connsiteY359" fmla="*/ 459985 h 5676367"/>
              <a:gd name="connsiteX360" fmla="*/ 3198378 w 5326691"/>
              <a:gd name="connsiteY360" fmla="*/ 510395 h 5676367"/>
              <a:gd name="connsiteX361" fmla="*/ 3232020 w 5326691"/>
              <a:gd name="connsiteY361" fmla="*/ 510395 h 5676367"/>
              <a:gd name="connsiteX362" fmla="*/ 3246436 w 5326691"/>
              <a:gd name="connsiteY362" fmla="*/ 535600 h 5676367"/>
              <a:gd name="connsiteX363" fmla="*/ 3288487 w 5326691"/>
              <a:gd name="connsiteY363" fmla="*/ 573406 h 5676367"/>
              <a:gd name="connsiteX364" fmla="*/ 3337746 w 5326691"/>
              <a:gd name="connsiteY364" fmla="*/ 611213 h 5676367"/>
              <a:gd name="connsiteX365" fmla="*/ 3444672 w 5326691"/>
              <a:gd name="connsiteY365" fmla="*/ 619091 h 5676367"/>
              <a:gd name="connsiteX366" fmla="*/ 3544390 w 5326691"/>
              <a:gd name="connsiteY366" fmla="*/ 655324 h 5676367"/>
              <a:gd name="connsiteX367" fmla="*/ 3660927 w 5326691"/>
              <a:gd name="connsiteY367" fmla="*/ 652169 h 5676367"/>
              <a:gd name="connsiteX368" fmla="*/ 3770259 w 5326691"/>
              <a:gd name="connsiteY368" fmla="*/ 667926 h 5676367"/>
              <a:gd name="connsiteX369" fmla="*/ 3705381 w 5326691"/>
              <a:gd name="connsiteY369" fmla="*/ 682888 h 5676367"/>
              <a:gd name="connsiteX370" fmla="*/ 3611669 w 5326691"/>
              <a:gd name="connsiteY370" fmla="*/ 693131 h 5676367"/>
              <a:gd name="connsiteX371" fmla="*/ 3657324 w 5326691"/>
              <a:gd name="connsiteY371" fmla="*/ 722270 h 5676367"/>
              <a:gd name="connsiteX372" fmla="*/ 3702979 w 5326691"/>
              <a:gd name="connsiteY372" fmla="*/ 756144 h 5676367"/>
              <a:gd name="connsiteX373" fmla="*/ 3716193 w 5326691"/>
              <a:gd name="connsiteY373" fmla="*/ 760868 h 5676367"/>
              <a:gd name="connsiteX374" fmla="*/ 3722202 w 5326691"/>
              <a:gd name="connsiteY374" fmla="*/ 775045 h 5676367"/>
              <a:gd name="connsiteX375" fmla="*/ 3710788 w 5326691"/>
              <a:gd name="connsiteY375" fmla="*/ 815215 h 5676367"/>
              <a:gd name="connsiteX376" fmla="*/ 3688561 w 5326691"/>
              <a:gd name="connsiteY376" fmla="*/ 850658 h 5676367"/>
              <a:gd name="connsiteX377" fmla="*/ 3639302 w 5326691"/>
              <a:gd name="connsiteY377" fmla="*/ 871924 h 5676367"/>
              <a:gd name="connsiteX378" fmla="*/ 3611669 w 5326691"/>
              <a:gd name="connsiteY378" fmla="*/ 926272 h 5676367"/>
              <a:gd name="connsiteX379" fmla="*/ 3612130 w 5326691"/>
              <a:gd name="connsiteY379" fmla="*/ 941169 h 5676367"/>
              <a:gd name="connsiteX380" fmla="*/ 3666378 w 5326691"/>
              <a:gd name="connsiteY380" fmla="*/ 958760 h 5676367"/>
              <a:gd name="connsiteX381" fmla="*/ 3755060 w 5326691"/>
              <a:gd name="connsiteY381" fmla="*/ 962308 h 5676367"/>
              <a:gd name="connsiteX382" fmla="*/ 3858982 w 5326691"/>
              <a:gd name="connsiteY382" fmla="*/ 990662 h 5676367"/>
              <a:gd name="connsiteX383" fmla="*/ 3846366 w 5326691"/>
              <a:gd name="connsiteY383" fmla="*/ 1001689 h 5676367"/>
              <a:gd name="connsiteX384" fmla="*/ 3830148 w 5326691"/>
              <a:gd name="connsiteY384" fmla="*/ 1003264 h 5676367"/>
              <a:gd name="connsiteX385" fmla="*/ 3759261 w 5326691"/>
              <a:gd name="connsiteY385" fmla="*/ 999325 h 5676367"/>
              <a:gd name="connsiteX386" fmla="*/ 3695588 w 5326691"/>
              <a:gd name="connsiteY386" fmla="*/ 1028469 h 5676367"/>
              <a:gd name="connsiteX387" fmla="*/ 3746047 w 5326691"/>
              <a:gd name="connsiteY387" fmla="*/ 1041071 h 5676367"/>
              <a:gd name="connsiteX388" fmla="*/ 3796506 w 5326691"/>
              <a:gd name="connsiteY388" fmla="*/ 1053673 h 5676367"/>
              <a:gd name="connsiteX389" fmla="*/ 3904634 w 5326691"/>
              <a:gd name="connsiteY389" fmla="*/ 1093055 h 5676367"/>
              <a:gd name="connsiteX390" fmla="*/ 4027180 w 5326691"/>
              <a:gd name="connsiteY390" fmla="*/ 1104083 h 5676367"/>
              <a:gd name="connsiteX391" fmla="*/ 4060822 w 5326691"/>
              <a:gd name="connsiteY391" fmla="*/ 1101718 h 5676367"/>
              <a:gd name="connsiteX392" fmla="*/ 4094460 w 5326691"/>
              <a:gd name="connsiteY392" fmla="*/ 1104083 h 5676367"/>
              <a:gd name="connsiteX393" fmla="*/ 4137713 w 5326691"/>
              <a:gd name="connsiteY393" fmla="*/ 1135591 h 5676367"/>
              <a:gd name="connsiteX394" fmla="*/ 4147324 w 5326691"/>
              <a:gd name="connsiteY394" fmla="*/ 1154492 h 5676367"/>
              <a:gd name="connsiteX395" fmla="*/ 4167146 w 5326691"/>
              <a:gd name="connsiteY395" fmla="*/ 1154492 h 5676367"/>
              <a:gd name="connsiteX396" fmla="*/ 4176158 w 5326691"/>
              <a:gd name="connsiteY396" fmla="*/ 1173398 h 5676367"/>
              <a:gd name="connsiteX397" fmla="*/ 4185168 w 5326691"/>
              <a:gd name="connsiteY397" fmla="*/ 1182846 h 5676367"/>
              <a:gd name="connsiteX398" fmla="*/ 4190574 w 5326691"/>
              <a:gd name="connsiteY398" fmla="*/ 1192299 h 5676367"/>
              <a:gd name="connsiteX399" fmla="*/ 4185168 w 5326691"/>
              <a:gd name="connsiteY399" fmla="*/ 1197813 h 5676367"/>
              <a:gd name="connsiteX400" fmla="*/ 4176158 w 5326691"/>
              <a:gd name="connsiteY400" fmla="*/ 1198598 h 5676367"/>
              <a:gd name="connsiteX401" fmla="*/ 3954504 w 5326691"/>
              <a:gd name="connsiteY401" fmla="*/ 1198598 h 5676367"/>
              <a:gd name="connsiteX402" fmla="*/ 4233813 w 5326691"/>
              <a:gd name="connsiteY402" fmla="*/ 1219872 h 5676367"/>
              <a:gd name="connsiteX403" fmla="*/ 4920428 w 5326691"/>
              <a:gd name="connsiteY403" fmla="*/ 1257679 h 5676367"/>
              <a:gd name="connsiteX404" fmla="*/ 4934844 w 5326691"/>
              <a:gd name="connsiteY404" fmla="*/ 1308088 h 5676367"/>
              <a:gd name="connsiteX405" fmla="*/ 4921629 w 5326691"/>
              <a:gd name="connsiteY405" fmla="*/ 1327779 h 5676367"/>
              <a:gd name="connsiteX406" fmla="*/ 4901202 w 5326691"/>
              <a:gd name="connsiteY406" fmla="*/ 1333293 h 5676367"/>
              <a:gd name="connsiteX407" fmla="*/ 4636891 w 5326691"/>
              <a:gd name="connsiteY407" fmla="*/ 1308088 h 5676367"/>
              <a:gd name="connsiteX408" fmla="*/ 4614064 w 5326691"/>
              <a:gd name="connsiteY408" fmla="*/ 1327779 h 5676367"/>
              <a:gd name="connsiteX409" fmla="*/ 4584029 w 5326691"/>
              <a:gd name="connsiteY409" fmla="*/ 1333293 h 5676367"/>
              <a:gd name="connsiteX410" fmla="*/ 4564204 w 5326691"/>
              <a:gd name="connsiteY410" fmla="*/ 1349830 h 5676367"/>
              <a:gd name="connsiteX411" fmla="*/ 4540776 w 5326691"/>
              <a:gd name="connsiteY411" fmla="*/ 1352194 h 5676367"/>
              <a:gd name="connsiteX412" fmla="*/ 4333773 w 5326691"/>
              <a:gd name="connsiteY412" fmla="*/ 1341926 h 5676367"/>
              <a:gd name="connsiteX413" fmla="*/ 4066971 w 5326691"/>
              <a:gd name="connsiteY413" fmla="*/ 1337258 h 5676367"/>
              <a:gd name="connsiteX414" fmla="*/ 3911227 w 5326691"/>
              <a:gd name="connsiteY414" fmla="*/ 1377399 h 5676367"/>
              <a:gd name="connsiteX415" fmla="*/ 3890807 w 5326691"/>
              <a:gd name="connsiteY415" fmla="*/ 1382912 h 5676367"/>
              <a:gd name="connsiteX416" fmla="*/ 3877589 w 5326691"/>
              <a:gd name="connsiteY416" fmla="*/ 1402603 h 5676367"/>
              <a:gd name="connsiteX417" fmla="*/ 3812622 w 5326691"/>
              <a:gd name="connsiteY417" fmla="*/ 1397936 h 5676367"/>
              <a:gd name="connsiteX418" fmla="*/ 3707077 w 5326691"/>
              <a:gd name="connsiteY418" fmla="*/ 1398872 h 5676367"/>
              <a:gd name="connsiteX419" fmla="*/ 3651723 w 5326691"/>
              <a:gd name="connsiteY419" fmla="*/ 1427808 h 5676367"/>
              <a:gd name="connsiteX420" fmla="*/ 3526172 w 5326691"/>
              <a:gd name="connsiteY420" fmla="*/ 1423869 h 5676367"/>
              <a:gd name="connsiteX421" fmla="*/ 3456413 w 5326691"/>
              <a:gd name="connsiteY421" fmla="*/ 1430466 h 5676367"/>
              <a:gd name="connsiteX422" fmla="*/ 3454772 w 5326691"/>
              <a:gd name="connsiteY422" fmla="*/ 1431289 h 5676367"/>
              <a:gd name="connsiteX423" fmla="*/ 3455303 w 5326691"/>
              <a:gd name="connsiteY423" fmla="*/ 1431744 h 5676367"/>
              <a:gd name="connsiteX424" fmla="*/ 3448394 w 5326691"/>
              <a:gd name="connsiteY424" fmla="*/ 1434699 h 5676367"/>
              <a:gd name="connsiteX425" fmla="*/ 3446119 w 5326691"/>
              <a:gd name="connsiteY425" fmla="*/ 1435627 h 5676367"/>
              <a:gd name="connsiteX426" fmla="*/ 3411437 w 5326691"/>
              <a:gd name="connsiteY426" fmla="*/ 1453013 h 5676367"/>
              <a:gd name="connsiteX427" fmla="*/ 3408570 w 5326691"/>
              <a:gd name="connsiteY427" fmla="*/ 1448717 h 5676367"/>
              <a:gd name="connsiteX428" fmla="*/ 3402439 w 5326691"/>
              <a:gd name="connsiteY428" fmla="*/ 1450645 h 5676367"/>
              <a:gd name="connsiteX429" fmla="*/ 3324875 w 5326691"/>
              <a:gd name="connsiteY429" fmla="*/ 1457910 h 5676367"/>
              <a:gd name="connsiteX430" fmla="*/ 3320127 w 5326691"/>
              <a:gd name="connsiteY430" fmla="*/ 1471919 h 5676367"/>
              <a:gd name="connsiteX431" fmla="*/ 3327935 w 5326691"/>
              <a:gd name="connsiteY431" fmla="*/ 1477433 h 5676367"/>
              <a:gd name="connsiteX432" fmla="*/ 3339350 w 5326691"/>
              <a:gd name="connsiteY432" fmla="*/ 1478217 h 5676367"/>
              <a:gd name="connsiteX433" fmla="*/ 3558613 w 5326691"/>
              <a:gd name="connsiteY433" fmla="*/ 1453013 h 5676367"/>
              <a:gd name="connsiteX434" fmla="*/ 3781475 w 5326691"/>
              <a:gd name="connsiteY434" fmla="*/ 1427808 h 5676367"/>
              <a:gd name="connsiteX435" fmla="*/ 3795894 w 5326691"/>
              <a:gd name="connsiteY435" fmla="*/ 1478217 h 5676367"/>
              <a:gd name="connsiteX436" fmla="*/ 3917238 w 5326691"/>
              <a:gd name="connsiteY436" fmla="*/ 1471919 h 5676367"/>
              <a:gd name="connsiteX437" fmla="*/ 4016956 w 5326691"/>
              <a:gd name="connsiteY437" fmla="*/ 1503422 h 5676367"/>
              <a:gd name="connsiteX438" fmla="*/ 4031974 w 5326691"/>
              <a:gd name="connsiteY438" fmla="*/ 1555406 h 5676367"/>
              <a:gd name="connsiteX439" fmla="*/ 4050594 w 5326691"/>
              <a:gd name="connsiteY439" fmla="*/ 1597942 h 5676367"/>
              <a:gd name="connsiteX440" fmla="*/ 4386994 w 5326691"/>
              <a:gd name="connsiteY440" fmla="*/ 1591639 h 5676367"/>
              <a:gd name="connsiteX441" fmla="*/ 4386994 w 5326691"/>
              <a:gd name="connsiteY441" fmla="*/ 1597942 h 5676367"/>
              <a:gd name="connsiteX442" fmla="*/ 4331727 w 5326691"/>
              <a:gd name="connsiteY442" fmla="*/ 1616843 h 5676367"/>
              <a:gd name="connsiteX443" fmla="*/ 4262045 w 5326691"/>
              <a:gd name="connsiteY443" fmla="*/ 1616843 h 5676367"/>
              <a:gd name="connsiteX444" fmla="*/ 4135294 w 5326691"/>
              <a:gd name="connsiteY444" fmla="*/ 1629446 h 5676367"/>
              <a:gd name="connsiteX445" fmla="*/ 4012148 w 5326691"/>
              <a:gd name="connsiteY445" fmla="*/ 1642048 h 5676367"/>
              <a:gd name="connsiteX446" fmla="*/ 3834339 w 5326691"/>
              <a:gd name="connsiteY446" fmla="*/ 1642048 h 5676367"/>
              <a:gd name="connsiteX447" fmla="*/ 3815117 w 5326691"/>
              <a:gd name="connsiteY447" fmla="*/ 1616843 h 5676367"/>
              <a:gd name="connsiteX448" fmla="*/ 3786282 w 5326691"/>
              <a:gd name="connsiteY448" fmla="*/ 1604241 h 5676367"/>
              <a:gd name="connsiteX449" fmla="*/ 3757448 w 5326691"/>
              <a:gd name="connsiteY449" fmla="*/ 1591639 h 5676367"/>
              <a:gd name="connsiteX450" fmla="*/ 3733418 w 5326691"/>
              <a:gd name="connsiteY450" fmla="*/ 1642048 h 5676367"/>
              <a:gd name="connsiteX451" fmla="*/ 3767059 w 5326691"/>
              <a:gd name="connsiteY451" fmla="*/ 1642048 h 5676367"/>
              <a:gd name="connsiteX452" fmla="*/ 3781475 w 5326691"/>
              <a:gd name="connsiteY452" fmla="*/ 1667253 h 5676367"/>
              <a:gd name="connsiteX453" fmla="*/ 3823526 w 5326691"/>
              <a:gd name="connsiteY453" fmla="*/ 1705060 h 5676367"/>
              <a:gd name="connsiteX454" fmla="*/ 3872785 w 5326691"/>
              <a:gd name="connsiteY454" fmla="*/ 1742867 h 5676367"/>
              <a:gd name="connsiteX455" fmla="*/ 3979711 w 5326691"/>
              <a:gd name="connsiteY455" fmla="*/ 1750745 h 5676367"/>
              <a:gd name="connsiteX456" fmla="*/ 4079429 w 5326691"/>
              <a:gd name="connsiteY456" fmla="*/ 1786978 h 5676367"/>
              <a:gd name="connsiteX457" fmla="*/ 4195966 w 5326691"/>
              <a:gd name="connsiteY457" fmla="*/ 1783824 h 5676367"/>
              <a:gd name="connsiteX458" fmla="*/ 4305298 w 5326691"/>
              <a:gd name="connsiteY458" fmla="*/ 1799580 h 5676367"/>
              <a:gd name="connsiteX459" fmla="*/ 4240420 w 5326691"/>
              <a:gd name="connsiteY459" fmla="*/ 1814543 h 5676367"/>
              <a:gd name="connsiteX460" fmla="*/ 4146708 w 5326691"/>
              <a:gd name="connsiteY460" fmla="*/ 1824785 h 5676367"/>
              <a:gd name="connsiteX461" fmla="*/ 4192363 w 5326691"/>
              <a:gd name="connsiteY461" fmla="*/ 1853925 h 5676367"/>
              <a:gd name="connsiteX462" fmla="*/ 4238019 w 5326691"/>
              <a:gd name="connsiteY462" fmla="*/ 1887797 h 5676367"/>
              <a:gd name="connsiteX463" fmla="*/ 4251233 w 5326691"/>
              <a:gd name="connsiteY463" fmla="*/ 1892522 h 5676367"/>
              <a:gd name="connsiteX464" fmla="*/ 4257242 w 5326691"/>
              <a:gd name="connsiteY464" fmla="*/ 1906699 h 5676367"/>
              <a:gd name="connsiteX465" fmla="*/ 4245827 w 5326691"/>
              <a:gd name="connsiteY465" fmla="*/ 1946869 h 5676367"/>
              <a:gd name="connsiteX466" fmla="*/ 4223600 w 5326691"/>
              <a:gd name="connsiteY466" fmla="*/ 1982313 h 5676367"/>
              <a:gd name="connsiteX467" fmla="*/ 4174341 w 5326691"/>
              <a:gd name="connsiteY467" fmla="*/ 2003578 h 5676367"/>
              <a:gd name="connsiteX468" fmla="*/ 4146708 w 5326691"/>
              <a:gd name="connsiteY468" fmla="*/ 2057927 h 5676367"/>
              <a:gd name="connsiteX469" fmla="*/ 4147169 w 5326691"/>
              <a:gd name="connsiteY469" fmla="*/ 2072823 h 5676367"/>
              <a:gd name="connsiteX470" fmla="*/ 4201418 w 5326691"/>
              <a:gd name="connsiteY470" fmla="*/ 2090415 h 5676367"/>
              <a:gd name="connsiteX471" fmla="*/ 4290099 w 5326691"/>
              <a:gd name="connsiteY471" fmla="*/ 2093962 h 5676367"/>
              <a:gd name="connsiteX472" fmla="*/ 4394021 w 5326691"/>
              <a:gd name="connsiteY472" fmla="*/ 2122317 h 5676367"/>
              <a:gd name="connsiteX473" fmla="*/ 4381405 w 5326691"/>
              <a:gd name="connsiteY473" fmla="*/ 2133344 h 5676367"/>
              <a:gd name="connsiteX474" fmla="*/ 4365187 w 5326691"/>
              <a:gd name="connsiteY474" fmla="*/ 2134919 h 5676367"/>
              <a:gd name="connsiteX475" fmla="*/ 4294301 w 5326691"/>
              <a:gd name="connsiteY475" fmla="*/ 2130980 h 5676367"/>
              <a:gd name="connsiteX476" fmla="*/ 4230627 w 5326691"/>
              <a:gd name="connsiteY476" fmla="*/ 2160124 h 5676367"/>
              <a:gd name="connsiteX477" fmla="*/ 4281086 w 5326691"/>
              <a:gd name="connsiteY477" fmla="*/ 2172726 h 5676367"/>
              <a:gd name="connsiteX478" fmla="*/ 4331545 w 5326691"/>
              <a:gd name="connsiteY478" fmla="*/ 2185328 h 5676367"/>
              <a:gd name="connsiteX479" fmla="*/ 4439673 w 5326691"/>
              <a:gd name="connsiteY479" fmla="*/ 2224710 h 5676367"/>
              <a:gd name="connsiteX480" fmla="*/ 4562219 w 5326691"/>
              <a:gd name="connsiteY480" fmla="*/ 2235738 h 5676367"/>
              <a:gd name="connsiteX481" fmla="*/ 4595861 w 5326691"/>
              <a:gd name="connsiteY481" fmla="*/ 2233373 h 5676367"/>
              <a:gd name="connsiteX482" fmla="*/ 4629499 w 5326691"/>
              <a:gd name="connsiteY482" fmla="*/ 2235738 h 5676367"/>
              <a:gd name="connsiteX483" fmla="*/ 4672752 w 5326691"/>
              <a:gd name="connsiteY483" fmla="*/ 2267245 h 5676367"/>
              <a:gd name="connsiteX484" fmla="*/ 4682363 w 5326691"/>
              <a:gd name="connsiteY484" fmla="*/ 2286147 h 5676367"/>
              <a:gd name="connsiteX485" fmla="*/ 4702186 w 5326691"/>
              <a:gd name="connsiteY485" fmla="*/ 2286147 h 5676367"/>
              <a:gd name="connsiteX486" fmla="*/ 4711198 w 5326691"/>
              <a:gd name="connsiteY486" fmla="*/ 2305053 h 5676367"/>
              <a:gd name="connsiteX487" fmla="*/ 4720207 w 5326691"/>
              <a:gd name="connsiteY487" fmla="*/ 2314501 h 5676367"/>
              <a:gd name="connsiteX488" fmla="*/ 4725613 w 5326691"/>
              <a:gd name="connsiteY488" fmla="*/ 2323954 h 5676367"/>
              <a:gd name="connsiteX489" fmla="*/ 4720207 w 5326691"/>
              <a:gd name="connsiteY489" fmla="*/ 2329468 h 5676367"/>
              <a:gd name="connsiteX490" fmla="*/ 4713671 w 5326691"/>
              <a:gd name="connsiteY490" fmla="*/ 2330038 h 5676367"/>
              <a:gd name="connsiteX491" fmla="*/ 4725613 w 5326691"/>
              <a:gd name="connsiteY491" fmla="*/ 2371796 h 5676367"/>
              <a:gd name="connsiteX492" fmla="*/ 4712399 w 5326691"/>
              <a:gd name="connsiteY492" fmla="*/ 2391487 h 5676367"/>
              <a:gd name="connsiteX493" fmla="*/ 4691971 w 5326691"/>
              <a:gd name="connsiteY493" fmla="*/ 2397001 h 5676367"/>
              <a:gd name="connsiteX494" fmla="*/ 4427660 w 5326691"/>
              <a:gd name="connsiteY494" fmla="*/ 2371796 h 5676367"/>
              <a:gd name="connsiteX495" fmla="*/ 4404834 w 5326691"/>
              <a:gd name="connsiteY495" fmla="*/ 2391487 h 5676367"/>
              <a:gd name="connsiteX496" fmla="*/ 4374798 w 5326691"/>
              <a:gd name="connsiteY496" fmla="*/ 2397001 h 5676367"/>
              <a:gd name="connsiteX497" fmla="*/ 4354974 w 5326691"/>
              <a:gd name="connsiteY497" fmla="*/ 2413537 h 5676367"/>
              <a:gd name="connsiteX498" fmla="*/ 4331545 w 5326691"/>
              <a:gd name="connsiteY498" fmla="*/ 2415902 h 5676367"/>
              <a:gd name="connsiteX499" fmla="*/ 4124543 w 5326691"/>
              <a:gd name="connsiteY499" fmla="*/ 2405633 h 5676367"/>
              <a:gd name="connsiteX500" fmla="*/ 3857740 w 5326691"/>
              <a:gd name="connsiteY500" fmla="*/ 2400966 h 5676367"/>
              <a:gd name="connsiteX501" fmla="*/ 3722511 w 5326691"/>
              <a:gd name="connsiteY501" fmla="*/ 2425033 h 5676367"/>
              <a:gd name="connsiteX502" fmla="*/ 3712129 w 5326691"/>
              <a:gd name="connsiteY502" fmla="*/ 2433168 h 5676367"/>
              <a:gd name="connsiteX503" fmla="*/ 3712812 w 5326691"/>
              <a:gd name="connsiteY503" fmla="*/ 2433436 h 5676367"/>
              <a:gd name="connsiteX504" fmla="*/ 3764473 w 5326691"/>
              <a:gd name="connsiteY504" fmla="*/ 2443679 h 5676367"/>
              <a:gd name="connsiteX505" fmla="*/ 3742245 w 5326691"/>
              <a:gd name="connsiteY505" fmla="*/ 2454707 h 5676367"/>
              <a:gd name="connsiteX506" fmla="*/ 3716415 w 5326691"/>
              <a:gd name="connsiteY506" fmla="*/ 2456282 h 5676367"/>
              <a:gd name="connsiteX507" fmla="*/ 3673548 w 5326691"/>
              <a:gd name="connsiteY507" fmla="*/ 2458581 h 5676367"/>
              <a:gd name="connsiteX508" fmla="*/ 3668358 w 5326691"/>
              <a:gd name="connsiteY508" fmla="*/ 2466311 h 5676367"/>
              <a:gd name="connsiteX509" fmla="*/ 3646623 w 5326691"/>
              <a:gd name="connsiteY509" fmla="*/ 2464678 h 5676367"/>
              <a:gd name="connsiteX510" fmla="*/ 3609047 w 5326691"/>
              <a:gd name="connsiteY510" fmla="*/ 2462040 h 5676367"/>
              <a:gd name="connsiteX511" fmla="*/ 3584261 w 5326691"/>
              <a:gd name="connsiteY511" fmla="*/ 2463370 h 5676367"/>
              <a:gd name="connsiteX512" fmla="*/ 3456042 w 5326691"/>
              <a:gd name="connsiteY512" fmla="*/ 2474831 h 5676367"/>
              <a:gd name="connsiteX513" fmla="*/ 3442492 w 5326691"/>
              <a:gd name="connsiteY513" fmla="*/ 2491516 h 5676367"/>
              <a:gd name="connsiteX514" fmla="*/ 3421239 w 5326691"/>
              <a:gd name="connsiteY514" fmla="*/ 2490610 h 5676367"/>
              <a:gd name="connsiteX515" fmla="*/ 3418461 w 5326691"/>
              <a:gd name="connsiteY515" fmla="*/ 2494084 h 5676367"/>
              <a:gd name="connsiteX516" fmla="*/ 3418461 w 5326691"/>
              <a:gd name="connsiteY516" fmla="*/ 2500387 h 5676367"/>
              <a:gd name="connsiteX517" fmla="*/ 3380016 w 5326691"/>
              <a:gd name="connsiteY517" fmla="*/ 2500387 h 5676367"/>
              <a:gd name="connsiteX518" fmla="*/ 3367074 w 5326691"/>
              <a:gd name="connsiteY518" fmla="*/ 2513965 h 5676367"/>
              <a:gd name="connsiteX519" fmla="*/ 3460587 w 5326691"/>
              <a:gd name="connsiteY519" fmla="*/ 2499393 h 5676367"/>
              <a:gd name="connsiteX520" fmla="*/ 3572244 w 5326691"/>
              <a:gd name="connsiteY520" fmla="*/ 2491516 h 5676367"/>
              <a:gd name="connsiteX521" fmla="*/ 3586663 w 5326691"/>
              <a:gd name="connsiteY521" fmla="*/ 2541925 h 5676367"/>
              <a:gd name="connsiteX522" fmla="*/ 3708008 w 5326691"/>
              <a:gd name="connsiteY522" fmla="*/ 2535627 h 5676367"/>
              <a:gd name="connsiteX523" fmla="*/ 3777238 w 5326691"/>
              <a:gd name="connsiteY523" fmla="*/ 2541926 h 5676367"/>
              <a:gd name="connsiteX524" fmla="*/ 3782283 w 5326691"/>
              <a:gd name="connsiteY524" fmla="*/ 2544498 h 5676367"/>
              <a:gd name="connsiteX525" fmla="*/ 3783695 w 5326691"/>
              <a:gd name="connsiteY525" fmla="*/ 2544498 h 5676367"/>
              <a:gd name="connsiteX526" fmla="*/ 3784777 w 5326691"/>
              <a:gd name="connsiteY526" fmla="*/ 2545769 h 5676367"/>
              <a:gd name="connsiteX527" fmla="*/ 3797325 w 5326691"/>
              <a:gd name="connsiteY527" fmla="*/ 2552165 h 5676367"/>
              <a:gd name="connsiteX528" fmla="*/ 3807725 w 5326691"/>
              <a:gd name="connsiteY528" fmla="*/ 2567130 h 5676367"/>
              <a:gd name="connsiteX529" fmla="*/ 3808065 w 5326691"/>
              <a:gd name="connsiteY529" fmla="*/ 2568618 h 5676367"/>
              <a:gd name="connsiteX530" fmla="*/ 3822141 w 5326691"/>
              <a:gd name="connsiteY530" fmla="*/ 2576002 h 5676367"/>
              <a:gd name="connsiteX531" fmla="*/ 3826948 w 5326691"/>
              <a:gd name="connsiteY531" fmla="*/ 2563399 h 5676367"/>
              <a:gd name="connsiteX532" fmla="*/ 3855783 w 5326691"/>
              <a:gd name="connsiteY532" fmla="*/ 2551587 h 5676367"/>
              <a:gd name="connsiteX533" fmla="*/ 3884617 w 5326691"/>
              <a:gd name="connsiteY533" fmla="*/ 2544498 h 5676367"/>
              <a:gd name="connsiteX534" fmla="*/ 3939281 w 5326691"/>
              <a:gd name="connsiteY534" fmla="*/ 2544498 h 5676367"/>
              <a:gd name="connsiteX535" fmla="*/ 3990342 w 5326691"/>
              <a:gd name="connsiteY535" fmla="*/ 2563399 h 5676367"/>
              <a:gd name="connsiteX536" fmla="*/ 3967513 w 5326691"/>
              <a:gd name="connsiteY536" fmla="*/ 2572852 h 5676367"/>
              <a:gd name="connsiteX537" fmla="*/ 3937478 w 5326691"/>
              <a:gd name="connsiteY537" fmla="*/ 2582301 h 5676367"/>
              <a:gd name="connsiteX538" fmla="*/ 3819738 w 5326691"/>
              <a:gd name="connsiteY538" fmla="*/ 2593328 h 5676367"/>
              <a:gd name="connsiteX539" fmla="*/ 3814329 w 5326691"/>
              <a:gd name="connsiteY539" fmla="*/ 2593401 h 5676367"/>
              <a:gd name="connsiteX540" fmla="*/ 3822743 w 5326691"/>
              <a:gd name="connsiteY540" fmla="*/ 2619114 h 5676367"/>
              <a:gd name="connsiteX541" fmla="*/ 3833152 w 5326691"/>
              <a:gd name="connsiteY541" fmla="*/ 2646230 h 5676367"/>
              <a:gd name="connsiteX542" fmla="*/ 3849323 w 5326691"/>
              <a:gd name="connsiteY542" fmla="*/ 2647972 h 5676367"/>
              <a:gd name="connsiteX543" fmla="*/ 3860589 w 5326691"/>
              <a:gd name="connsiteY543" fmla="*/ 2657919 h 5676367"/>
              <a:gd name="connsiteX544" fmla="*/ 3858169 w 5326691"/>
              <a:gd name="connsiteY544" fmla="*/ 2661335 h 5676367"/>
              <a:gd name="connsiteX545" fmla="*/ 4177763 w 5326691"/>
              <a:gd name="connsiteY545" fmla="*/ 2655347 h 5676367"/>
              <a:gd name="connsiteX546" fmla="*/ 4177763 w 5326691"/>
              <a:gd name="connsiteY546" fmla="*/ 2661650 h 5676367"/>
              <a:gd name="connsiteX547" fmla="*/ 4122497 w 5326691"/>
              <a:gd name="connsiteY547" fmla="*/ 2680551 h 5676367"/>
              <a:gd name="connsiteX548" fmla="*/ 4052815 w 5326691"/>
              <a:gd name="connsiteY548" fmla="*/ 2680551 h 5676367"/>
              <a:gd name="connsiteX549" fmla="*/ 3926063 w 5326691"/>
              <a:gd name="connsiteY549" fmla="*/ 2693154 h 5676367"/>
              <a:gd name="connsiteX550" fmla="*/ 3802918 w 5326691"/>
              <a:gd name="connsiteY550" fmla="*/ 2705756 h 5676367"/>
              <a:gd name="connsiteX551" fmla="*/ 3625108 w 5326691"/>
              <a:gd name="connsiteY551" fmla="*/ 2705756 h 5676367"/>
              <a:gd name="connsiteX552" fmla="*/ 3608043 w 5326691"/>
              <a:gd name="connsiteY552" fmla="*/ 2683379 h 5676367"/>
              <a:gd name="connsiteX553" fmla="*/ 3531301 w 5326691"/>
              <a:gd name="connsiteY553" fmla="*/ 2690833 h 5676367"/>
              <a:gd name="connsiteX554" fmla="*/ 3524187 w 5326691"/>
              <a:gd name="connsiteY554" fmla="*/ 2705756 h 5676367"/>
              <a:gd name="connsiteX555" fmla="*/ 3557829 w 5326691"/>
              <a:gd name="connsiteY555" fmla="*/ 2705756 h 5676367"/>
              <a:gd name="connsiteX556" fmla="*/ 3572244 w 5326691"/>
              <a:gd name="connsiteY556" fmla="*/ 2730961 h 5676367"/>
              <a:gd name="connsiteX557" fmla="*/ 3590062 w 5326691"/>
              <a:gd name="connsiteY557" fmla="*/ 2739832 h 5676367"/>
              <a:gd name="connsiteX558" fmla="*/ 3951896 w 5326691"/>
              <a:gd name="connsiteY558" fmla="*/ 2739832 h 5676367"/>
              <a:gd name="connsiteX559" fmla="*/ 3975923 w 5326691"/>
              <a:gd name="connsiteY559" fmla="*/ 2790242 h 5676367"/>
              <a:gd name="connsiteX560" fmla="*/ 4048011 w 5326691"/>
              <a:gd name="connsiteY560" fmla="*/ 2790242 h 5676367"/>
              <a:gd name="connsiteX561" fmla="*/ 4079247 w 5326691"/>
              <a:gd name="connsiteY561" fmla="*/ 2809933 h 5676367"/>
              <a:gd name="connsiteX562" fmla="*/ 4110483 w 5326691"/>
              <a:gd name="connsiteY562" fmla="*/ 2815446 h 5676367"/>
              <a:gd name="connsiteX563" fmla="*/ 4181968 w 5326691"/>
              <a:gd name="connsiteY563" fmla="*/ 2814662 h 5676367"/>
              <a:gd name="connsiteX564" fmla="*/ 4235432 w 5326691"/>
              <a:gd name="connsiteY564" fmla="*/ 2828049 h 5676367"/>
              <a:gd name="connsiteX565" fmla="*/ 4227021 w 5326691"/>
              <a:gd name="connsiteY565" fmla="*/ 2852469 h 5676367"/>
              <a:gd name="connsiteX566" fmla="*/ 4211404 w 5326691"/>
              <a:gd name="connsiteY566" fmla="*/ 2872160 h 5676367"/>
              <a:gd name="connsiteX567" fmla="*/ 4141121 w 5326691"/>
              <a:gd name="connsiteY567" fmla="*/ 2873734 h 5676367"/>
              <a:gd name="connsiteX568" fmla="*/ 4088132 w 5326691"/>
              <a:gd name="connsiteY568" fmla="*/ 2866715 h 5676367"/>
              <a:gd name="connsiteX569" fmla="*/ 4076695 w 5326691"/>
              <a:gd name="connsiteY569" fmla="*/ 2871656 h 5676367"/>
              <a:gd name="connsiteX570" fmla="*/ 4071700 w 5326691"/>
              <a:gd name="connsiteY570" fmla="*/ 2872379 h 5676367"/>
              <a:gd name="connsiteX571" fmla="*/ 4052815 w 5326691"/>
              <a:gd name="connsiteY571" fmla="*/ 2884762 h 5676367"/>
              <a:gd name="connsiteX572" fmla="*/ 4024583 w 5326691"/>
              <a:gd name="connsiteY572" fmla="*/ 2880035 h 5676367"/>
              <a:gd name="connsiteX573" fmla="*/ 4022954 w 5326691"/>
              <a:gd name="connsiteY573" fmla="*/ 2879097 h 5676367"/>
              <a:gd name="connsiteX574" fmla="*/ 3978477 w 5326691"/>
              <a:gd name="connsiteY574" fmla="*/ 2883668 h 5676367"/>
              <a:gd name="connsiteX575" fmla="*/ 3962248 w 5326691"/>
              <a:gd name="connsiteY575" fmla="*/ 2885578 h 5676367"/>
              <a:gd name="connsiteX576" fmla="*/ 3971116 w 5326691"/>
              <a:gd name="connsiteY576" fmla="*/ 2891061 h 5676367"/>
              <a:gd name="connsiteX577" fmla="*/ 3963534 w 5326691"/>
              <a:gd name="connsiteY577" fmla="*/ 2899332 h 5676367"/>
              <a:gd name="connsiteX578" fmla="*/ 3949031 w 5326691"/>
              <a:gd name="connsiteY578" fmla="*/ 2904357 h 5676367"/>
              <a:gd name="connsiteX579" fmla="*/ 3951746 w 5326691"/>
              <a:gd name="connsiteY579" fmla="*/ 2908084 h 5676367"/>
              <a:gd name="connsiteX580" fmla="*/ 3983132 w 5326691"/>
              <a:gd name="connsiteY580" fmla="*/ 2917633 h 5676367"/>
              <a:gd name="connsiteX581" fmla="*/ 4028788 w 5326691"/>
              <a:gd name="connsiteY581" fmla="*/ 2951505 h 5676367"/>
              <a:gd name="connsiteX582" fmla="*/ 4042002 w 5326691"/>
              <a:gd name="connsiteY582" fmla="*/ 2956229 h 5676367"/>
              <a:gd name="connsiteX583" fmla="*/ 4048011 w 5326691"/>
              <a:gd name="connsiteY583" fmla="*/ 2970406 h 5676367"/>
              <a:gd name="connsiteX584" fmla="*/ 4036596 w 5326691"/>
              <a:gd name="connsiteY584" fmla="*/ 3010577 h 5676367"/>
              <a:gd name="connsiteX585" fmla="*/ 4014369 w 5326691"/>
              <a:gd name="connsiteY585" fmla="*/ 3046020 h 5676367"/>
              <a:gd name="connsiteX586" fmla="*/ 3965111 w 5326691"/>
              <a:gd name="connsiteY586" fmla="*/ 3067286 h 5676367"/>
              <a:gd name="connsiteX587" fmla="*/ 3937478 w 5326691"/>
              <a:gd name="connsiteY587" fmla="*/ 3121634 h 5676367"/>
              <a:gd name="connsiteX588" fmla="*/ 3937938 w 5326691"/>
              <a:gd name="connsiteY588" fmla="*/ 3136531 h 5676367"/>
              <a:gd name="connsiteX589" fmla="*/ 3992187 w 5326691"/>
              <a:gd name="connsiteY589" fmla="*/ 3154123 h 5676367"/>
              <a:gd name="connsiteX590" fmla="*/ 4080869 w 5326691"/>
              <a:gd name="connsiteY590" fmla="*/ 3157670 h 5676367"/>
              <a:gd name="connsiteX591" fmla="*/ 4154230 w 5326691"/>
              <a:gd name="connsiteY591" fmla="*/ 3161212 h 5676367"/>
              <a:gd name="connsiteX592" fmla="*/ 4155653 w 5326691"/>
              <a:gd name="connsiteY592" fmla="*/ 3161884 h 5676367"/>
              <a:gd name="connsiteX593" fmla="*/ 4284381 w 5326691"/>
              <a:gd name="connsiteY593" fmla="*/ 3166334 h 5676367"/>
              <a:gd name="connsiteX594" fmla="*/ 4625661 w 5326691"/>
              <a:gd name="connsiteY594" fmla="*/ 3192328 h 5676367"/>
              <a:gd name="connsiteX595" fmla="*/ 5312276 w 5326691"/>
              <a:gd name="connsiteY595" fmla="*/ 3230135 h 5676367"/>
              <a:gd name="connsiteX596" fmla="*/ 5326691 w 5326691"/>
              <a:gd name="connsiteY596" fmla="*/ 3280544 h 5676367"/>
              <a:gd name="connsiteX597" fmla="*/ 5313477 w 5326691"/>
              <a:gd name="connsiteY597" fmla="*/ 3300235 h 5676367"/>
              <a:gd name="connsiteX598" fmla="*/ 5293049 w 5326691"/>
              <a:gd name="connsiteY598" fmla="*/ 3305749 h 5676367"/>
              <a:gd name="connsiteX599" fmla="*/ 5028738 w 5326691"/>
              <a:gd name="connsiteY599" fmla="*/ 3280544 h 5676367"/>
              <a:gd name="connsiteX600" fmla="*/ 5005912 w 5326691"/>
              <a:gd name="connsiteY600" fmla="*/ 3300235 h 5676367"/>
              <a:gd name="connsiteX601" fmla="*/ 4975877 w 5326691"/>
              <a:gd name="connsiteY601" fmla="*/ 3305749 h 5676367"/>
              <a:gd name="connsiteX602" fmla="*/ 4956052 w 5326691"/>
              <a:gd name="connsiteY602" fmla="*/ 3322286 h 5676367"/>
              <a:gd name="connsiteX603" fmla="*/ 4932624 w 5326691"/>
              <a:gd name="connsiteY603" fmla="*/ 3324650 h 5676367"/>
              <a:gd name="connsiteX604" fmla="*/ 4725621 w 5326691"/>
              <a:gd name="connsiteY604" fmla="*/ 3314382 h 5676367"/>
              <a:gd name="connsiteX605" fmla="*/ 4458818 w 5326691"/>
              <a:gd name="connsiteY605" fmla="*/ 3309714 h 5676367"/>
              <a:gd name="connsiteX606" fmla="*/ 4436501 w 5326691"/>
              <a:gd name="connsiteY606" fmla="*/ 3311269 h 5676367"/>
              <a:gd name="connsiteX607" fmla="*/ 4454870 w 5326691"/>
              <a:gd name="connsiteY607" fmla="*/ 3324650 h 5676367"/>
              <a:gd name="connsiteX608" fmla="*/ 4519333 w 5326691"/>
              <a:gd name="connsiteY608" fmla="*/ 3324650 h 5676367"/>
              <a:gd name="connsiteX609" fmla="*/ 4519333 w 5326691"/>
              <a:gd name="connsiteY609" fmla="*/ 3343556 h 5676367"/>
              <a:gd name="connsiteX610" fmla="*/ 4515205 w 5326691"/>
              <a:gd name="connsiteY610" fmla="*/ 3364427 h 5676367"/>
              <a:gd name="connsiteX611" fmla="*/ 4505519 w 5326691"/>
              <a:gd name="connsiteY611" fmla="*/ 3372485 h 5676367"/>
              <a:gd name="connsiteX612" fmla="*/ 4510977 w 5326691"/>
              <a:gd name="connsiteY612" fmla="*/ 3378209 h 5676367"/>
              <a:gd name="connsiteX613" fmla="*/ 4516383 w 5326691"/>
              <a:gd name="connsiteY613" fmla="*/ 3387661 h 5676367"/>
              <a:gd name="connsiteX614" fmla="*/ 4510977 w 5326691"/>
              <a:gd name="connsiteY614" fmla="*/ 3393175 h 5676367"/>
              <a:gd name="connsiteX615" fmla="*/ 4501967 w 5326691"/>
              <a:gd name="connsiteY615" fmla="*/ 3393961 h 5676367"/>
              <a:gd name="connsiteX616" fmla="*/ 4103092 w 5326691"/>
              <a:gd name="connsiteY616" fmla="*/ 3393961 h 5676367"/>
              <a:gd name="connsiteX617" fmla="*/ 4046391 w 5326691"/>
              <a:gd name="connsiteY617" fmla="*/ 3396791 h 5676367"/>
              <a:gd name="connsiteX618" fmla="*/ 4043570 w 5326691"/>
              <a:gd name="connsiteY618" fmla="*/ 3400264 h 5676367"/>
              <a:gd name="connsiteX619" fmla="*/ 4007567 w 5326691"/>
              <a:gd name="connsiteY619" fmla="*/ 3398729 h 5676367"/>
              <a:gd name="connsiteX620" fmla="*/ 3945256 w 5326691"/>
              <a:gd name="connsiteY620" fmla="*/ 3401839 h 5676367"/>
              <a:gd name="connsiteX621" fmla="*/ 3824396 w 5326691"/>
              <a:gd name="connsiteY621" fmla="*/ 3414886 h 5676367"/>
              <a:gd name="connsiteX622" fmla="*/ 3803285 w 5326691"/>
              <a:gd name="connsiteY622" fmla="*/ 3425469 h 5676367"/>
              <a:gd name="connsiteX623" fmla="*/ 3798115 w 5326691"/>
              <a:gd name="connsiteY623" fmla="*/ 3417723 h 5676367"/>
              <a:gd name="connsiteX624" fmla="*/ 3784714 w 5326691"/>
              <a:gd name="connsiteY624" fmla="*/ 3419170 h 5676367"/>
              <a:gd name="connsiteX625" fmla="*/ 3718051 w 5326691"/>
              <a:gd name="connsiteY625" fmla="*/ 3426447 h 5676367"/>
              <a:gd name="connsiteX626" fmla="*/ 3711975 w 5326691"/>
              <a:gd name="connsiteY626" fmla="*/ 3444375 h 5676367"/>
              <a:gd name="connsiteX627" fmla="*/ 3719783 w 5326691"/>
              <a:gd name="connsiteY627" fmla="*/ 3449889 h 5676367"/>
              <a:gd name="connsiteX628" fmla="*/ 3731198 w 5326691"/>
              <a:gd name="connsiteY628" fmla="*/ 3450673 h 5676367"/>
              <a:gd name="connsiteX629" fmla="*/ 3950460 w 5326691"/>
              <a:gd name="connsiteY629" fmla="*/ 3425469 h 5676367"/>
              <a:gd name="connsiteX630" fmla="*/ 4173322 w 5326691"/>
              <a:gd name="connsiteY630" fmla="*/ 3400264 h 5676367"/>
              <a:gd name="connsiteX631" fmla="*/ 4187741 w 5326691"/>
              <a:gd name="connsiteY631" fmla="*/ 3450673 h 5676367"/>
              <a:gd name="connsiteX632" fmla="*/ 4309086 w 5326691"/>
              <a:gd name="connsiteY632" fmla="*/ 3444375 h 5676367"/>
              <a:gd name="connsiteX633" fmla="*/ 4408804 w 5326691"/>
              <a:gd name="connsiteY633" fmla="*/ 3475878 h 5676367"/>
              <a:gd name="connsiteX634" fmla="*/ 4423821 w 5326691"/>
              <a:gd name="connsiteY634" fmla="*/ 3527863 h 5676367"/>
              <a:gd name="connsiteX635" fmla="*/ 4442441 w 5326691"/>
              <a:gd name="connsiteY635" fmla="*/ 3570398 h 5676367"/>
              <a:gd name="connsiteX636" fmla="*/ 4778842 w 5326691"/>
              <a:gd name="connsiteY636" fmla="*/ 3564095 h 5676367"/>
              <a:gd name="connsiteX637" fmla="*/ 4778842 w 5326691"/>
              <a:gd name="connsiteY637" fmla="*/ 3570398 h 5676367"/>
              <a:gd name="connsiteX638" fmla="*/ 4723575 w 5326691"/>
              <a:gd name="connsiteY638" fmla="*/ 3589299 h 5676367"/>
              <a:gd name="connsiteX639" fmla="*/ 4653893 w 5326691"/>
              <a:gd name="connsiteY639" fmla="*/ 3589299 h 5676367"/>
              <a:gd name="connsiteX640" fmla="*/ 4527141 w 5326691"/>
              <a:gd name="connsiteY640" fmla="*/ 3601903 h 5676367"/>
              <a:gd name="connsiteX641" fmla="*/ 4403996 w 5326691"/>
              <a:gd name="connsiteY641" fmla="*/ 3614505 h 5676367"/>
              <a:gd name="connsiteX642" fmla="*/ 4226187 w 5326691"/>
              <a:gd name="connsiteY642" fmla="*/ 3614505 h 5676367"/>
              <a:gd name="connsiteX643" fmla="*/ 4206964 w 5326691"/>
              <a:gd name="connsiteY643" fmla="*/ 3589299 h 5676367"/>
              <a:gd name="connsiteX644" fmla="*/ 4178130 w 5326691"/>
              <a:gd name="connsiteY644" fmla="*/ 3576697 h 5676367"/>
              <a:gd name="connsiteX645" fmla="*/ 4149296 w 5326691"/>
              <a:gd name="connsiteY645" fmla="*/ 3564095 h 5676367"/>
              <a:gd name="connsiteX646" fmla="*/ 4125265 w 5326691"/>
              <a:gd name="connsiteY646" fmla="*/ 3614505 h 5676367"/>
              <a:gd name="connsiteX647" fmla="*/ 4158907 w 5326691"/>
              <a:gd name="connsiteY647" fmla="*/ 3614505 h 5676367"/>
              <a:gd name="connsiteX648" fmla="*/ 4173322 w 5326691"/>
              <a:gd name="connsiteY648" fmla="*/ 3639710 h 5676367"/>
              <a:gd name="connsiteX649" fmla="*/ 4215374 w 5326691"/>
              <a:gd name="connsiteY649" fmla="*/ 3677517 h 5676367"/>
              <a:gd name="connsiteX650" fmla="*/ 4264633 w 5326691"/>
              <a:gd name="connsiteY650" fmla="*/ 3715324 h 5676367"/>
              <a:gd name="connsiteX651" fmla="*/ 4371559 w 5326691"/>
              <a:gd name="connsiteY651" fmla="*/ 3723201 h 5676367"/>
              <a:gd name="connsiteX652" fmla="*/ 4471276 w 5326691"/>
              <a:gd name="connsiteY652" fmla="*/ 3759434 h 5676367"/>
              <a:gd name="connsiteX653" fmla="*/ 4587814 w 5326691"/>
              <a:gd name="connsiteY653" fmla="*/ 3756280 h 5676367"/>
              <a:gd name="connsiteX654" fmla="*/ 4697146 w 5326691"/>
              <a:gd name="connsiteY654" fmla="*/ 3772036 h 5676367"/>
              <a:gd name="connsiteX655" fmla="*/ 4632268 w 5326691"/>
              <a:gd name="connsiteY655" fmla="*/ 3786999 h 5676367"/>
              <a:gd name="connsiteX656" fmla="*/ 4538556 w 5326691"/>
              <a:gd name="connsiteY656" fmla="*/ 3797241 h 5676367"/>
              <a:gd name="connsiteX657" fmla="*/ 4584211 w 5326691"/>
              <a:gd name="connsiteY657" fmla="*/ 3826381 h 5676367"/>
              <a:gd name="connsiteX658" fmla="*/ 4629866 w 5326691"/>
              <a:gd name="connsiteY658" fmla="*/ 3860253 h 5676367"/>
              <a:gd name="connsiteX659" fmla="*/ 4643080 w 5326691"/>
              <a:gd name="connsiteY659" fmla="*/ 3864978 h 5676367"/>
              <a:gd name="connsiteX660" fmla="*/ 4649089 w 5326691"/>
              <a:gd name="connsiteY660" fmla="*/ 3879155 h 5676367"/>
              <a:gd name="connsiteX661" fmla="*/ 4637675 w 5326691"/>
              <a:gd name="connsiteY661" fmla="*/ 3919325 h 5676367"/>
              <a:gd name="connsiteX662" fmla="*/ 4615447 w 5326691"/>
              <a:gd name="connsiteY662" fmla="*/ 3954769 h 5676367"/>
              <a:gd name="connsiteX663" fmla="*/ 4566189 w 5326691"/>
              <a:gd name="connsiteY663" fmla="*/ 3976034 h 5676367"/>
              <a:gd name="connsiteX664" fmla="*/ 4538556 w 5326691"/>
              <a:gd name="connsiteY664" fmla="*/ 4030383 h 5676367"/>
              <a:gd name="connsiteX665" fmla="*/ 4539016 w 5326691"/>
              <a:gd name="connsiteY665" fmla="*/ 4045279 h 5676367"/>
              <a:gd name="connsiteX666" fmla="*/ 4593265 w 5326691"/>
              <a:gd name="connsiteY666" fmla="*/ 4062871 h 5676367"/>
              <a:gd name="connsiteX667" fmla="*/ 4681947 w 5326691"/>
              <a:gd name="connsiteY667" fmla="*/ 4066418 h 5676367"/>
              <a:gd name="connsiteX668" fmla="*/ 4785869 w 5326691"/>
              <a:gd name="connsiteY668" fmla="*/ 4094773 h 5676367"/>
              <a:gd name="connsiteX669" fmla="*/ 4773253 w 5326691"/>
              <a:gd name="connsiteY669" fmla="*/ 4105799 h 5676367"/>
              <a:gd name="connsiteX670" fmla="*/ 4757035 w 5326691"/>
              <a:gd name="connsiteY670" fmla="*/ 4107375 h 5676367"/>
              <a:gd name="connsiteX671" fmla="*/ 4686148 w 5326691"/>
              <a:gd name="connsiteY671" fmla="*/ 4103436 h 5676367"/>
              <a:gd name="connsiteX672" fmla="*/ 4622475 w 5326691"/>
              <a:gd name="connsiteY672" fmla="*/ 4132580 h 5676367"/>
              <a:gd name="connsiteX673" fmla="*/ 4672934 w 5326691"/>
              <a:gd name="connsiteY673" fmla="*/ 4145182 h 5676367"/>
              <a:gd name="connsiteX674" fmla="*/ 4723393 w 5326691"/>
              <a:gd name="connsiteY674" fmla="*/ 4157784 h 5676367"/>
              <a:gd name="connsiteX675" fmla="*/ 4831521 w 5326691"/>
              <a:gd name="connsiteY675" fmla="*/ 4197166 h 5676367"/>
              <a:gd name="connsiteX676" fmla="*/ 4954067 w 5326691"/>
              <a:gd name="connsiteY676" fmla="*/ 4208194 h 5676367"/>
              <a:gd name="connsiteX677" fmla="*/ 4987708 w 5326691"/>
              <a:gd name="connsiteY677" fmla="*/ 4205829 h 5676367"/>
              <a:gd name="connsiteX678" fmla="*/ 5021347 w 5326691"/>
              <a:gd name="connsiteY678" fmla="*/ 4208194 h 5676367"/>
              <a:gd name="connsiteX679" fmla="*/ 5064600 w 5326691"/>
              <a:gd name="connsiteY679" fmla="*/ 4239701 h 5676367"/>
              <a:gd name="connsiteX680" fmla="*/ 5074211 w 5326691"/>
              <a:gd name="connsiteY680" fmla="*/ 4258603 h 5676367"/>
              <a:gd name="connsiteX681" fmla="*/ 5094033 w 5326691"/>
              <a:gd name="connsiteY681" fmla="*/ 4258603 h 5676367"/>
              <a:gd name="connsiteX682" fmla="*/ 5103045 w 5326691"/>
              <a:gd name="connsiteY682" fmla="*/ 4277508 h 5676367"/>
              <a:gd name="connsiteX683" fmla="*/ 5112055 w 5326691"/>
              <a:gd name="connsiteY683" fmla="*/ 4286957 h 5676367"/>
              <a:gd name="connsiteX684" fmla="*/ 5117461 w 5326691"/>
              <a:gd name="connsiteY684" fmla="*/ 4296410 h 5676367"/>
              <a:gd name="connsiteX685" fmla="*/ 5112055 w 5326691"/>
              <a:gd name="connsiteY685" fmla="*/ 4301924 h 5676367"/>
              <a:gd name="connsiteX686" fmla="*/ 5103045 w 5326691"/>
              <a:gd name="connsiteY686" fmla="*/ 4302709 h 5676367"/>
              <a:gd name="connsiteX687" fmla="*/ 4704170 w 5326691"/>
              <a:gd name="connsiteY687" fmla="*/ 4302709 h 5676367"/>
              <a:gd name="connsiteX688" fmla="*/ 4385793 w 5326691"/>
              <a:gd name="connsiteY688" fmla="*/ 4327918 h 5676367"/>
              <a:gd name="connsiteX689" fmla="*/ 4074624 w 5326691"/>
              <a:gd name="connsiteY689" fmla="*/ 4353122 h 5676367"/>
              <a:gd name="connsiteX690" fmla="*/ 4074624 w 5326691"/>
              <a:gd name="connsiteY690" fmla="*/ 4372024 h 5676367"/>
              <a:gd name="connsiteX691" fmla="*/ 4104660 w 5326691"/>
              <a:gd name="connsiteY691" fmla="*/ 4405892 h 5676367"/>
              <a:gd name="connsiteX692" fmla="*/ 4156320 w 5326691"/>
              <a:gd name="connsiteY692" fmla="*/ 4416135 h 5676367"/>
              <a:gd name="connsiteX693" fmla="*/ 4134093 w 5326691"/>
              <a:gd name="connsiteY693" fmla="*/ 4427162 h 5676367"/>
              <a:gd name="connsiteX694" fmla="*/ 4108263 w 5326691"/>
              <a:gd name="connsiteY694" fmla="*/ 4428738 h 5676367"/>
              <a:gd name="connsiteX695" fmla="*/ 3976109 w 5326691"/>
              <a:gd name="connsiteY695" fmla="*/ 4435826 h 5676367"/>
              <a:gd name="connsiteX696" fmla="*/ 3843951 w 5326691"/>
              <a:gd name="connsiteY696" fmla="*/ 4447639 h 5676367"/>
              <a:gd name="connsiteX697" fmla="*/ 3823527 w 5326691"/>
              <a:gd name="connsiteY697" fmla="*/ 4450003 h 5676367"/>
              <a:gd name="connsiteX698" fmla="*/ 3810309 w 5326691"/>
              <a:gd name="connsiteY698" fmla="*/ 4466540 h 5676367"/>
              <a:gd name="connsiteX699" fmla="*/ 3810309 w 5326691"/>
              <a:gd name="connsiteY699" fmla="*/ 4472843 h 5676367"/>
              <a:gd name="connsiteX700" fmla="*/ 3771864 w 5326691"/>
              <a:gd name="connsiteY700" fmla="*/ 4472843 h 5676367"/>
              <a:gd name="connsiteX701" fmla="*/ 3747837 w 5326691"/>
              <a:gd name="connsiteY701" fmla="*/ 4498048 h 5676367"/>
              <a:gd name="connsiteX702" fmla="*/ 3829532 w 5326691"/>
              <a:gd name="connsiteY702" fmla="*/ 4542159 h 5676367"/>
              <a:gd name="connsiteX703" fmla="*/ 3836139 w 5326691"/>
              <a:gd name="connsiteY703" fmla="*/ 4522463 h 5676367"/>
              <a:gd name="connsiteX704" fmla="*/ 3853562 w 5326691"/>
              <a:gd name="connsiteY704" fmla="*/ 4516954 h 5676367"/>
              <a:gd name="connsiteX705" fmla="*/ 4175542 w 5326691"/>
              <a:gd name="connsiteY705" fmla="*/ 4516954 h 5676367"/>
              <a:gd name="connsiteX706" fmla="*/ 4192966 w 5326691"/>
              <a:gd name="connsiteY706" fmla="*/ 4537430 h 5676367"/>
              <a:gd name="connsiteX707" fmla="*/ 4213989 w 5326691"/>
              <a:gd name="connsiteY707" fmla="*/ 4548458 h 5676367"/>
              <a:gd name="connsiteX708" fmla="*/ 4218796 w 5326691"/>
              <a:gd name="connsiteY708" fmla="*/ 4535855 h 5676367"/>
              <a:gd name="connsiteX709" fmla="*/ 4247630 w 5326691"/>
              <a:gd name="connsiteY709" fmla="*/ 4524043 h 5676367"/>
              <a:gd name="connsiteX710" fmla="*/ 4276465 w 5326691"/>
              <a:gd name="connsiteY710" fmla="*/ 4516954 h 5676367"/>
              <a:gd name="connsiteX711" fmla="*/ 4331129 w 5326691"/>
              <a:gd name="connsiteY711" fmla="*/ 4516954 h 5676367"/>
              <a:gd name="connsiteX712" fmla="*/ 4382190 w 5326691"/>
              <a:gd name="connsiteY712" fmla="*/ 4535855 h 5676367"/>
              <a:gd name="connsiteX713" fmla="*/ 4359361 w 5326691"/>
              <a:gd name="connsiteY713" fmla="*/ 4545308 h 5676367"/>
              <a:gd name="connsiteX714" fmla="*/ 4329325 w 5326691"/>
              <a:gd name="connsiteY714" fmla="*/ 4554756 h 5676367"/>
              <a:gd name="connsiteX715" fmla="*/ 4211586 w 5326691"/>
              <a:gd name="connsiteY715" fmla="*/ 4565784 h 5676367"/>
              <a:gd name="connsiteX716" fmla="*/ 4093844 w 5326691"/>
              <a:gd name="connsiteY716" fmla="*/ 4567364 h 5676367"/>
              <a:gd name="connsiteX717" fmla="*/ 4093844 w 5326691"/>
              <a:gd name="connsiteY717" fmla="*/ 4617773 h 5676367"/>
              <a:gd name="connsiteX718" fmla="*/ 4209184 w 5326691"/>
              <a:gd name="connsiteY718" fmla="*/ 4616983 h 5676367"/>
              <a:gd name="connsiteX719" fmla="*/ 4252437 w 5326691"/>
              <a:gd name="connsiteY719" fmla="*/ 4630375 h 5676367"/>
              <a:gd name="connsiteX720" fmla="*/ 4244626 w 5326691"/>
              <a:gd name="connsiteY720" fmla="*/ 4641398 h 5676367"/>
              <a:gd name="connsiteX721" fmla="*/ 4233211 w 5326691"/>
              <a:gd name="connsiteY721" fmla="*/ 4642974 h 5676367"/>
              <a:gd name="connsiteX722" fmla="*/ 4051197 w 5326691"/>
              <a:gd name="connsiteY722" fmla="*/ 4650851 h 5676367"/>
              <a:gd name="connsiteX723" fmla="*/ 3872785 w 5326691"/>
              <a:gd name="connsiteY723" fmla="*/ 4668182 h 5676367"/>
              <a:gd name="connsiteX724" fmla="*/ 3851759 w 5326691"/>
              <a:gd name="connsiteY724" fmla="*/ 4675271 h 5676367"/>
              <a:gd name="connsiteX725" fmla="*/ 3834340 w 5326691"/>
              <a:gd name="connsiteY725" fmla="*/ 4687083 h 5676367"/>
              <a:gd name="connsiteX726" fmla="*/ 3872785 w 5326691"/>
              <a:gd name="connsiteY726" fmla="*/ 4687083 h 5676367"/>
              <a:gd name="connsiteX727" fmla="*/ 3892008 w 5326691"/>
              <a:gd name="connsiteY727" fmla="*/ 4712288 h 5676367"/>
              <a:gd name="connsiteX728" fmla="*/ 4343744 w 5326691"/>
              <a:gd name="connsiteY728" fmla="*/ 4712288 h 5676367"/>
              <a:gd name="connsiteX729" fmla="*/ 4367771 w 5326691"/>
              <a:gd name="connsiteY729" fmla="*/ 4762698 h 5676367"/>
              <a:gd name="connsiteX730" fmla="*/ 4439859 w 5326691"/>
              <a:gd name="connsiteY730" fmla="*/ 4762698 h 5676367"/>
              <a:gd name="connsiteX731" fmla="*/ 4471095 w 5326691"/>
              <a:gd name="connsiteY731" fmla="*/ 4782389 h 5676367"/>
              <a:gd name="connsiteX732" fmla="*/ 4502331 w 5326691"/>
              <a:gd name="connsiteY732" fmla="*/ 4787902 h 5676367"/>
              <a:gd name="connsiteX733" fmla="*/ 4573816 w 5326691"/>
              <a:gd name="connsiteY733" fmla="*/ 4787118 h 5676367"/>
              <a:gd name="connsiteX734" fmla="*/ 4627279 w 5326691"/>
              <a:gd name="connsiteY734" fmla="*/ 4800505 h 5676367"/>
              <a:gd name="connsiteX735" fmla="*/ 4618869 w 5326691"/>
              <a:gd name="connsiteY735" fmla="*/ 4824925 h 5676367"/>
              <a:gd name="connsiteX736" fmla="*/ 4603252 w 5326691"/>
              <a:gd name="connsiteY736" fmla="*/ 4844616 h 5676367"/>
              <a:gd name="connsiteX737" fmla="*/ 4532968 w 5326691"/>
              <a:gd name="connsiteY737" fmla="*/ 4846190 h 5676367"/>
              <a:gd name="connsiteX738" fmla="*/ 4473496 w 5326691"/>
              <a:gd name="connsiteY738" fmla="*/ 4838312 h 5676367"/>
              <a:gd name="connsiteX739" fmla="*/ 4444662 w 5326691"/>
              <a:gd name="connsiteY739" fmla="*/ 4857218 h 5676367"/>
              <a:gd name="connsiteX740" fmla="*/ 4391801 w 5326691"/>
              <a:gd name="connsiteY740" fmla="*/ 4838312 h 5676367"/>
              <a:gd name="connsiteX741" fmla="*/ 4336535 w 5326691"/>
              <a:gd name="connsiteY741" fmla="*/ 4836737 h 5676367"/>
              <a:gd name="connsiteX742" fmla="*/ 4295684 w 5326691"/>
              <a:gd name="connsiteY742" fmla="*/ 4844616 h 5676367"/>
              <a:gd name="connsiteX743" fmla="*/ 4329325 w 5326691"/>
              <a:gd name="connsiteY743" fmla="*/ 4854063 h 5676367"/>
              <a:gd name="connsiteX744" fmla="*/ 4362964 w 5326691"/>
              <a:gd name="connsiteY744" fmla="*/ 4863517 h 5676367"/>
              <a:gd name="connsiteX745" fmla="*/ 4338335 w 5326691"/>
              <a:gd name="connsiteY745" fmla="*/ 4877694 h 5676367"/>
              <a:gd name="connsiteX746" fmla="*/ 4310102 w 5326691"/>
              <a:gd name="connsiteY746" fmla="*/ 4882423 h 5676367"/>
              <a:gd name="connsiteX747" fmla="*/ 4254840 w 5326691"/>
              <a:gd name="connsiteY747" fmla="*/ 4910777 h 5676367"/>
              <a:gd name="connsiteX748" fmla="*/ 4199573 w 5326691"/>
              <a:gd name="connsiteY748" fmla="*/ 4958037 h 5676367"/>
              <a:gd name="connsiteX749" fmla="*/ 4197167 w 5326691"/>
              <a:gd name="connsiteY749" fmla="*/ 5028922 h 5676367"/>
              <a:gd name="connsiteX750" fmla="*/ 4151516 w 5326691"/>
              <a:gd name="connsiteY750" fmla="*/ 5052552 h 5676367"/>
              <a:gd name="connsiteX751" fmla="*/ 3892008 w 5326691"/>
              <a:gd name="connsiteY751" fmla="*/ 5052552 h 5676367"/>
              <a:gd name="connsiteX752" fmla="*/ 3886601 w 5326691"/>
              <a:gd name="connsiteY752" fmla="*/ 5017895 h 5676367"/>
              <a:gd name="connsiteX753" fmla="*/ 3863174 w 5326691"/>
              <a:gd name="connsiteY753" fmla="*/ 5002142 h 5676367"/>
              <a:gd name="connsiteX754" fmla="*/ 3666138 w 5326691"/>
              <a:gd name="connsiteY754" fmla="*/ 5002142 h 5676367"/>
              <a:gd name="connsiteX755" fmla="*/ 3727409 w 5326691"/>
              <a:gd name="connsiteY755" fmla="*/ 5028137 h 5676367"/>
              <a:gd name="connsiteX756" fmla="*/ 3795894 w 5326691"/>
              <a:gd name="connsiteY756" fmla="*/ 5021049 h 5676367"/>
              <a:gd name="connsiteX757" fmla="*/ 3818720 w 5326691"/>
              <a:gd name="connsiteY757" fmla="*/ 5023409 h 5676367"/>
              <a:gd name="connsiteX758" fmla="*/ 3834340 w 5326691"/>
              <a:gd name="connsiteY758" fmla="*/ 5039949 h 5676367"/>
              <a:gd name="connsiteX759" fmla="*/ 3846955 w 5326691"/>
              <a:gd name="connsiteY759" fmla="*/ 5054128 h 5676367"/>
              <a:gd name="connsiteX760" fmla="*/ 3848755 w 5326691"/>
              <a:gd name="connsiteY760" fmla="*/ 5077757 h 5676367"/>
              <a:gd name="connsiteX761" fmla="*/ 3825327 w 5326691"/>
              <a:gd name="connsiteY761" fmla="*/ 5082482 h 5676367"/>
              <a:gd name="connsiteX762" fmla="*/ 3805505 w 5326691"/>
              <a:gd name="connsiteY762" fmla="*/ 5096663 h 5676367"/>
              <a:gd name="connsiteX763" fmla="*/ 3776671 w 5326691"/>
              <a:gd name="connsiteY763" fmla="*/ 5102961 h 5676367"/>
              <a:gd name="connsiteX764" fmla="*/ 3756247 w 5326691"/>
              <a:gd name="connsiteY764" fmla="*/ 5099812 h 5676367"/>
              <a:gd name="connsiteX765" fmla="*/ 3743029 w 5326691"/>
              <a:gd name="connsiteY765" fmla="*/ 5077757 h 5676367"/>
              <a:gd name="connsiteX766" fmla="*/ 3589247 w 5326691"/>
              <a:gd name="connsiteY766" fmla="*/ 5087210 h 5676367"/>
              <a:gd name="connsiteX767" fmla="*/ 3435464 w 5326691"/>
              <a:gd name="connsiteY767" fmla="*/ 5096663 h 5676367"/>
              <a:gd name="connsiteX768" fmla="*/ 3412036 w 5326691"/>
              <a:gd name="connsiteY768" fmla="*/ 5101387 h 5676367"/>
              <a:gd name="connsiteX769" fmla="*/ 3392215 w 5326691"/>
              <a:gd name="connsiteY769" fmla="*/ 5115564 h 5676367"/>
              <a:gd name="connsiteX770" fmla="*/ 3401826 w 5326691"/>
              <a:gd name="connsiteY770" fmla="*/ 5121078 h 5676367"/>
              <a:gd name="connsiteX771" fmla="*/ 3411438 w 5326691"/>
              <a:gd name="connsiteY771" fmla="*/ 5121867 h 5676367"/>
              <a:gd name="connsiteX772" fmla="*/ 3443273 w 5326691"/>
              <a:gd name="connsiteY772" fmla="*/ 5134470 h 5676367"/>
              <a:gd name="connsiteX773" fmla="*/ 3464299 w 5326691"/>
              <a:gd name="connsiteY773" fmla="*/ 5165973 h 5676367"/>
              <a:gd name="connsiteX774" fmla="*/ 3458892 w 5326691"/>
              <a:gd name="connsiteY774" fmla="*/ 5171487 h 5676367"/>
              <a:gd name="connsiteX775" fmla="*/ 3449883 w 5326691"/>
              <a:gd name="connsiteY775" fmla="*/ 5172277 h 5676367"/>
              <a:gd name="connsiteX776" fmla="*/ 3282284 w 5326691"/>
              <a:gd name="connsiteY776" fmla="*/ 5159670 h 5676367"/>
              <a:gd name="connsiteX777" fmla="*/ 3118288 w 5326691"/>
              <a:gd name="connsiteY777" fmla="*/ 5147072 h 5676367"/>
              <a:gd name="connsiteX778" fmla="*/ 3084650 w 5326691"/>
              <a:gd name="connsiteY778" fmla="*/ 5172277 h 5676367"/>
              <a:gd name="connsiteX779" fmla="*/ 3084650 w 5326691"/>
              <a:gd name="connsiteY779" fmla="*/ 5197482 h 5676367"/>
              <a:gd name="connsiteX780" fmla="*/ 3049807 w 5326691"/>
              <a:gd name="connsiteY780" fmla="*/ 5198267 h 5676367"/>
              <a:gd name="connsiteX781" fmla="*/ 3022174 w 5326691"/>
              <a:gd name="connsiteY781" fmla="*/ 5222686 h 5676367"/>
              <a:gd name="connsiteX782" fmla="*/ 2950090 w 5326691"/>
              <a:gd name="connsiteY782" fmla="*/ 5222686 h 5676367"/>
              <a:gd name="connsiteX783" fmla="*/ 2944082 w 5326691"/>
              <a:gd name="connsiteY783" fmla="*/ 5242377 h 5676367"/>
              <a:gd name="connsiteX784" fmla="*/ 2930867 w 5326691"/>
              <a:gd name="connsiteY784" fmla="*/ 5247887 h 5676367"/>
              <a:gd name="connsiteX785" fmla="*/ 2865989 w 5326691"/>
              <a:gd name="connsiteY785" fmla="*/ 5254979 h 5676367"/>
              <a:gd name="connsiteX786" fmla="*/ 2801111 w 5326691"/>
              <a:gd name="connsiteY786" fmla="*/ 5266793 h 5676367"/>
              <a:gd name="connsiteX787" fmla="*/ 2786696 w 5326691"/>
              <a:gd name="connsiteY787" fmla="*/ 5279395 h 5676367"/>
              <a:gd name="connsiteX788" fmla="*/ 2738639 w 5326691"/>
              <a:gd name="connsiteY788" fmla="*/ 5291998 h 5676367"/>
              <a:gd name="connsiteX789" fmla="*/ 2695386 w 5326691"/>
              <a:gd name="connsiteY789" fmla="*/ 5266793 h 5676367"/>
              <a:gd name="connsiteX790" fmla="*/ 2731429 w 5326691"/>
              <a:gd name="connsiteY790" fmla="*/ 5247101 h 5676367"/>
              <a:gd name="connsiteX791" fmla="*/ 2767474 w 5326691"/>
              <a:gd name="connsiteY791" fmla="*/ 5222686 h 5676367"/>
              <a:gd name="connsiteX792" fmla="*/ 2680970 w 5326691"/>
              <a:gd name="connsiteY792" fmla="*/ 5222686 h 5676367"/>
              <a:gd name="connsiteX793" fmla="*/ 2642525 w 5326691"/>
              <a:gd name="connsiteY793" fmla="*/ 5247887 h 5676367"/>
              <a:gd name="connsiteX794" fmla="*/ 2570438 w 5326691"/>
              <a:gd name="connsiteY794" fmla="*/ 5247887 h 5676367"/>
              <a:gd name="connsiteX795" fmla="*/ 2524185 w 5326691"/>
              <a:gd name="connsiteY795" fmla="*/ 5265217 h 5676367"/>
              <a:gd name="connsiteX796" fmla="*/ 2488744 w 5326691"/>
              <a:gd name="connsiteY796" fmla="*/ 5291998 h 5676367"/>
              <a:gd name="connsiteX797" fmla="*/ 2435879 w 5326691"/>
              <a:gd name="connsiteY797" fmla="*/ 5291998 h 5676367"/>
              <a:gd name="connsiteX798" fmla="*/ 2411851 w 5326691"/>
              <a:gd name="connsiteY798" fmla="*/ 5317202 h 5676367"/>
              <a:gd name="connsiteX799" fmla="*/ 2374005 w 5326691"/>
              <a:gd name="connsiteY799" fmla="*/ 5322716 h 5676367"/>
              <a:gd name="connsiteX800" fmla="*/ 2339765 w 5326691"/>
              <a:gd name="connsiteY800" fmla="*/ 5342407 h 5676367"/>
              <a:gd name="connsiteX801" fmla="*/ 2267680 w 5326691"/>
              <a:gd name="connsiteY801" fmla="*/ 5355009 h 5676367"/>
              <a:gd name="connsiteX802" fmla="*/ 2286903 w 5326691"/>
              <a:gd name="connsiteY802" fmla="*/ 5386517 h 5676367"/>
              <a:gd name="connsiteX803" fmla="*/ 2268279 w 5326691"/>
              <a:gd name="connsiteY803" fmla="*/ 5394391 h 5676367"/>
              <a:gd name="connsiteX804" fmla="*/ 2253262 w 5326691"/>
              <a:gd name="connsiteY804" fmla="*/ 5411722 h 5676367"/>
              <a:gd name="connsiteX805" fmla="*/ 2262873 w 5326691"/>
              <a:gd name="connsiteY805" fmla="*/ 5411722 h 5676367"/>
              <a:gd name="connsiteX806" fmla="*/ 2381816 w 5326691"/>
              <a:gd name="connsiteY806" fmla="*/ 5384152 h 5676367"/>
              <a:gd name="connsiteX807" fmla="*/ 2493546 w 5326691"/>
              <a:gd name="connsiteY807" fmla="*/ 5342407 h 5676367"/>
              <a:gd name="connsiteX808" fmla="*/ 2688176 w 5326691"/>
              <a:gd name="connsiteY808" fmla="*/ 5329805 h 5676367"/>
              <a:gd name="connsiteX809" fmla="*/ 2882810 w 5326691"/>
              <a:gd name="connsiteY809" fmla="*/ 5317202 h 5676367"/>
              <a:gd name="connsiteX810" fmla="*/ 2892421 w 5326691"/>
              <a:gd name="connsiteY810" fmla="*/ 5291998 h 5676367"/>
              <a:gd name="connsiteX811" fmla="*/ 3005956 w 5326691"/>
              <a:gd name="connsiteY811" fmla="*/ 5284123 h 5676367"/>
              <a:gd name="connsiteX812" fmla="*/ 3123095 w 5326691"/>
              <a:gd name="connsiteY812" fmla="*/ 5266793 h 5676367"/>
              <a:gd name="connsiteX813" fmla="*/ 3132707 w 5326691"/>
              <a:gd name="connsiteY813" fmla="*/ 5266793 h 5676367"/>
              <a:gd name="connsiteX814" fmla="*/ 3084650 w 5326691"/>
              <a:gd name="connsiteY814" fmla="*/ 5291998 h 5676367"/>
              <a:gd name="connsiteX815" fmla="*/ 3022174 w 5326691"/>
              <a:gd name="connsiteY815" fmla="*/ 5317202 h 5676367"/>
              <a:gd name="connsiteX816" fmla="*/ 2942881 w 5326691"/>
              <a:gd name="connsiteY816" fmla="*/ 5332954 h 5676367"/>
              <a:gd name="connsiteX817" fmla="*/ 2878003 w 5326691"/>
              <a:gd name="connsiteY817" fmla="*/ 5367612 h 5676367"/>
              <a:gd name="connsiteX818" fmla="*/ 2638787 w 5326691"/>
              <a:gd name="connsiteY818" fmla="*/ 5406350 h 5676367"/>
              <a:gd name="connsiteX819" fmla="*/ 2431608 w 5326691"/>
              <a:gd name="connsiteY819" fmla="*/ 5517908 h 5676367"/>
              <a:gd name="connsiteX820" fmla="*/ 2214815 w 5326691"/>
              <a:gd name="connsiteY820" fmla="*/ 5581852 h 5676367"/>
              <a:gd name="connsiteX821" fmla="*/ 2178773 w 5326691"/>
              <a:gd name="connsiteY821" fmla="*/ 5580277 h 5676367"/>
              <a:gd name="connsiteX822" fmla="*/ 2157147 w 5326691"/>
              <a:gd name="connsiteY822" fmla="*/ 5607057 h 5676367"/>
              <a:gd name="connsiteX823" fmla="*/ 1999160 w 5326691"/>
              <a:gd name="connsiteY823" fmla="*/ 5641714 h 5676367"/>
              <a:gd name="connsiteX824" fmla="*/ 1844779 w 5326691"/>
              <a:gd name="connsiteY824" fmla="*/ 5676367 h 5676367"/>
              <a:gd name="connsiteX825" fmla="*/ 1784704 w 5326691"/>
              <a:gd name="connsiteY825" fmla="*/ 5651952 h 5676367"/>
              <a:gd name="connsiteX826" fmla="*/ 1710219 w 5326691"/>
              <a:gd name="connsiteY826" fmla="*/ 5632261 h 5676367"/>
              <a:gd name="connsiteX827" fmla="*/ 1624315 w 5326691"/>
              <a:gd name="connsiteY827" fmla="*/ 5641714 h 5676367"/>
              <a:gd name="connsiteX828" fmla="*/ 1542017 w 5326691"/>
              <a:gd name="connsiteY828" fmla="*/ 5651167 h 5676367"/>
              <a:gd name="connsiteX829" fmla="*/ 1496455 w 5326691"/>
              <a:gd name="connsiteY829" fmla="*/ 5626661 h 5676367"/>
              <a:gd name="connsiteX830" fmla="*/ 1488264 w 5326691"/>
              <a:gd name="connsiteY830" fmla="*/ 5581152 h 5676367"/>
              <a:gd name="connsiteX831" fmla="*/ 1407457 w 5326691"/>
              <a:gd name="connsiteY831" fmla="*/ 5556647 h 5676367"/>
              <a:gd name="connsiteX832" fmla="*/ 1406859 w 5326691"/>
              <a:gd name="connsiteY832" fmla="*/ 5541680 h 5676367"/>
              <a:gd name="connsiteX833" fmla="*/ 1402654 w 5326691"/>
              <a:gd name="connsiteY833" fmla="*/ 5531443 h 5676367"/>
              <a:gd name="connsiteX834" fmla="*/ 1393641 w 5326691"/>
              <a:gd name="connsiteY834" fmla="*/ 5541680 h 5676367"/>
              <a:gd name="connsiteX835" fmla="*/ 1388235 w 5326691"/>
              <a:gd name="connsiteY835" fmla="*/ 5556647 h 5676367"/>
              <a:gd name="connsiteX836" fmla="*/ 1344985 w 5326691"/>
              <a:gd name="connsiteY836" fmla="*/ 5506238 h 5676367"/>
              <a:gd name="connsiteX837" fmla="*/ 1280706 w 5326691"/>
              <a:gd name="connsiteY837" fmla="*/ 5498359 h 5676367"/>
              <a:gd name="connsiteX838" fmla="*/ 1220036 w 5326691"/>
              <a:gd name="connsiteY838" fmla="*/ 5481033 h 5676367"/>
              <a:gd name="connsiteX839" fmla="*/ 1176784 w 5326691"/>
              <a:gd name="connsiteY839" fmla="*/ 5427473 h 5676367"/>
              <a:gd name="connsiteX840" fmla="*/ 1104700 w 5326691"/>
              <a:gd name="connsiteY840" fmla="*/ 5411722 h 5676367"/>
              <a:gd name="connsiteX841" fmla="*/ 1075264 w 5326691"/>
              <a:gd name="connsiteY841" fmla="*/ 5410933 h 5676367"/>
              <a:gd name="connsiteX842" fmla="*/ 1056643 w 5326691"/>
              <a:gd name="connsiteY842" fmla="*/ 5386517 h 5676367"/>
              <a:gd name="connsiteX843" fmla="*/ 1038621 w 5326691"/>
              <a:gd name="connsiteY843" fmla="*/ 5338468 h 5676367"/>
              <a:gd name="connsiteX844" fmla="*/ 984556 w 5326691"/>
              <a:gd name="connsiteY844" fmla="*/ 5323505 h 5676367"/>
              <a:gd name="connsiteX845" fmla="*/ 974945 w 5326691"/>
              <a:gd name="connsiteY845" fmla="*/ 5291998 h 5676367"/>
              <a:gd name="connsiteX846" fmla="*/ 965333 w 5326691"/>
              <a:gd name="connsiteY846" fmla="*/ 5241588 h 5676367"/>
              <a:gd name="connsiteX847" fmla="*/ 973743 w 5326691"/>
              <a:gd name="connsiteY847" fmla="*/ 5225047 h 5676367"/>
              <a:gd name="connsiteX848" fmla="*/ 989363 w 5326691"/>
              <a:gd name="connsiteY848" fmla="*/ 5222686 h 5676367"/>
              <a:gd name="connsiteX849" fmla="*/ 1004381 w 5326691"/>
              <a:gd name="connsiteY849" fmla="*/ 5185665 h 5676367"/>
              <a:gd name="connsiteX850" fmla="*/ 1037421 w 5326691"/>
              <a:gd name="connsiteY850" fmla="*/ 5172277 h 5676367"/>
              <a:gd name="connsiteX851" fmla="*/ 1048832 w 5326691"/>
              <a:gd name="connsiteY851" fmla="*/ 5171487 h 5676367"/>
              <a:gd name="connsiteX852" fmla="*/ 1056643 w 5326691"/>
              <a:gd name="connsiteY852" fmla="*/ 5165973 h 5676367"/>
              <a:gd name="connsiteX853" fmla="*/ 1039220 w 5326691"/>
              <a:gd name="connsiteY853" fmla="*/ 5151007 h 5676367"/>
              <a:gd name="connsiteX854" fmla="*/ 1018198 w 5326691"/>
              <a:gd name="connsiteY854" fmla="*/ 5140768 h 5676367"/>
              <a:gd name="connsiteX855" fmla="*/ 1018198 w 5326691"/>
              <a:gd name="connsiteY855" fmla="*/ 5077757 h 5676367"/>
              <a:gd name="connsiteX856" fmla="*/ 956324 w 5326691"/>
              <a:gd name="connsiteY856" fmla="*/ 5048614 h 5676367"/>
              <a:gd name="connsiteX857" fmla="*/ 926888 w 5326691"/>
              <a:gd name="connsiteY857" fmla="*/ 4976938 h 5676367"/>
              <a:gd name="connsiteX858" fmla="*/ 950918 w 5326691"/>
              <a:gd name="connsiteY858" fmla="*/ 4945434 h 5676367"/>
              <a:gd name="connsiteX859" fmla="*/ 965333 w 5326691"/>
              <a:gd name="connsiteY859" fmla="*/ 4945434 h 5676367"/>
              <a:gd name="connsiteX860" fmla="*/ 991765 w 5326691"/>
              <a:gd name="connsiteY860" fmla="*/ 4902113 h 5676367"/>
              <a:gd name="connsiteX861" fmla="*/ 1018198 w 5326691"/>
              <a:gd name="connsiteY861" fmla="*/ 4806808 h 5676367"/>
              <a:gd name="connsiteX862" fmla="*/ 1074124 w 5326691"/>
              <a:gd name="connsiteY862" fmla="*/ 4727366 h 5676367"/>
              <a:gd name="connsiteX863" fmla="*/ 1023236 w 5326691"/>
              <a:gd name="connsiteY863" fmla="*/ 4732965 h 5676367"/>
              <a:gd name="connsiteX864" fmla="*/ 940939 w 5326691"/>
              <a:gd name="connsiteY864" fmla="*/ 4742419 h 5676367"/>
              <a:gd name="connsiteX865" fmla="*/ 895376 w 5326691"/>
              <a:gd name="connsiteY865" fmla="*/ 4717912 h 5676367"/>
              <a:gd name="connsiteX866" fmla="*/ 887186 w 5326691"/>
              <a:gd name="connsiteY866" fmla="*/ 4672404 h 5676367"/>
              <a:gd name="connsiteX867" fmla="*/ 806379 w 5326691"/>
              <a:gd name="connsiteY867" fmla="*/ 4647898 h 5676367"/>
              <a:gd name="connsiteX868" fmla="*/ 805781 w 5326691"/>
              <a:gd name="connsiteY868" fmla="*/ 4632932 h 5676367"/>
              <a:gd name="connsiteX869" fmla="*/ 801575 w 5326691"/>
              <a:gd name="connsiteY869" fmla="*/ 4622694 h 5676367"/>
              <a:gd name="connsiteX870" fmla="*/ 792562 w 5326691"/>
              <a:gd name="connsiteY870" fmla="*/ 4632932 h 5676367"/>
              <a:gd name="connsiteX871" fmla="*/ 787157 w 5326691"/>
              <a:gd name="connsiteY871" fmla="*/ 4647898 h 5676367"/>
              <a:gd name="connsiteX872" fmla="*/ 743907 w 5326691"/>
              <a:gd name="connsiteY872" fmla="*/ 4597489 h 5676367"/>
              <a:gd name="connsiteX873" fmla="*/ 679627 w 5326691"/>
              <a:gd name="connsiteY873" fmla="*/ 4589611 h 5676367"/>
              <a:gd name="connsiteX874" fmla="*/ 618958 w 5326691"/>
              <a:gd name="connsiteY874" fmla="*/ 4572284 h 5676367"/>
              <a:gd name="connsiteX875" fmla="*/ 575705 w 5326691"/>
              <a:gd name="connsiteY875" fmla="*/ 4518725 h 5676367"/>
              <a:gd name="connsiteX876" fmla="*/ 503621 w 5326691"/>
              <a:gd name="connsiteY876" fmla="*/ 4502974 h 5676367"/>
              <a:gd name="connsiteX877" fmla="*/ 474185 w 5326691"/>
              <a:gd name="connsiteY877" fmla="*/ 4502184 h 5676367"/>
              <a:gd name="connsiteX878" fmla="*/ 455564 w 5326691"/>
              <a:gd name="connsiteY878" fmla="*/ 4477769 h 5676367"/>
              <a:gd name="connsiteX879" fmla="*/ 437542 w 5326691"/>
              <a:gd name="connsiteY879" fmla="*/ 4429719 h 5676367"/>
              <a:gd name="connsiteX880" fmla="*/ 383477 w 5326691"/>
              <a:gd name="connsiteY880" fmla="*/ 4414757 h 5676367"/>
              <a:gd name="connsiteX881" fmla="*/ 373866 w 5326691"/>
              <a:gd name="connsiteY881" fmla="*/ 4383249 h 5676367"/>
              <a:gd name="connsiteX882" fmla="*/ 364254 w 5326691"/>
              <a:gd name="connsiteY882" fmla="*/ 4332839 h 5676367"/>
              <a:gd name="connsiteX883" fmla="*/ 372665 w 5326691"/>
              <a:gd name="connsiteY883" fmla="*/ 4316298 h 5676367"/>
              <a:gd name="connsiteX884" fmla="*/ 388285 w 5326691"/>
              <a:gd name="connsiteY884" fmla="*/ 4313938 h 5676367"/>
              <a:gd name="connsiteX885" fmla="*/ 403302 w 5326691"/>
              <a:gd name="connsiteY885" fmla="*/ 4276916 h 5676367"/>
              <a:gd name="connsiteX886" fmla="*/ 436342 w 5326691"/>
              <a:gd name="connsiteY886" fmla="*/ 4263529 h 5676367"/>
              <a:gd name="connsiteX887" fmla="*/ 447753 w 5326691"/>
              <a:gd name="connsiteY887" fmla="*/ 4262739 h 5676367"/>
              <a:gd name="connsiteX888" fmla="*/ 455564 w 5326691"/>
              <a:gd name="connsiteY888" fmla="*/ 4257225 h 5676367"/>
              <a:gd name="connsiteX889" fmla="*/ 438141 w 5326691"/>
              <a:gd name="connsiteY889" fmla="*/ 4242258 h 5676367"/>
              <a:gd name="connsiteX890" fmla="*/ 417119 w 5326691"/>
              <a:gd name="connsiteY890" fmla="*/ 4232020 h 5676367"/>
              <a:gd name="connsiteX891" fmla="*/ 417119 w 5326691"/>
              <a:gd name="connsiteY891" fmla="*/ 4169009 h 5676367"/>
              <a:gd name="connsiteX892" fmla="*/ 355245 w 5326691"/>
              <a:gd name="connsiteY892" fmla="*/ 4139865 h 5676367"/>
              <a:gd name="connsiteX893" fmla="*/ 325809 w 5326691"/>
              <a:gd name="connsiteY893" fmla="*/ 4068190 h 5676367"/>
              <a:gd name="connsiteX894" fmla="*/ 349839 w 5326691"/>
              <a:gd name="connsiteY894" fmla="*/ 4036685 h 5676367"/>
              <a:gd name="connsiteX895" fmla="*/ 364254 w 5326691"/>
              <a:gd name="connsiteY895" fmla="*/ 4036685 h 5676367"/>
              <a:gd name="connsiteX896" fmla="*/ 390686 w 5326691"/>
              <a:gd name="connsiteY896" fmla="*/ 3993364 h 5676367"/>
              <a:gd name="connsiteX897" fmla="*/ 417119 w 5326691"/>
              <a:gd name="connsiteY897" fmla="*/ 3898059 h 5676367"/>
              <a:gd name="connsiteX898" fmla="*/ 474787 w 5326691"/>
              <a:gd name="connsiteY898" fmla="*/ 3816143 h 5676367"/>
              <a:gd name="connsiteX899" fmla="*/ 508426 w 5326691"/>
              <a:gd name="connsiteY899" fmla="*/ 3797241 h 5676367"/>
              <a:gd name="connsiteX900" fmla="*/ 518037 w 5326691"/>
              <a:gd name="connsiteY900" fmla="*/ 3765733 h 5676367"/>
              <a:gd name="connsiteX901" fmla="*/ 542067 w 5326691"/>
              <a:gd name="connsiteY901" fmla="*/ 3753131 h 5676367"/>
              <a:gd name="connsiteX902" fmla="*/ 546871 w 5326691"/>
              <a:gd name="connsiteY902" fmla="*/ 3753131 h 5676367"/>
              <a:gd name="connsiteX903" fmla="*/ 592526 w 5326691"/>
              <a:gd name="connsiteY903" fmla="*/ 3727926 h 5676367"/>
              <a:gd name="connsiteX904" fmla="*/ 638181 w 5326691"/>
              <a:gd name="connsiteY904" fmla="*/ 3683819 h 5676367"/>
              <a:gd name="connsiteX905" fmla="*/ 719876 w 5326691"/>
              <a:gd name="connsiteY905" fmla="*/ 3589299 h 5676367"/>
              <a:gd name="connsiteX906" fmla="*/ 760727 w 5326691"/>
              <a:gd name="connsiteY906" fmla="*/ 3576697 h 5676367"/>
              <a:gd name="connsiteX907" fmla="*/ 801575 w 5326691"/>
              <a:gd name="connsiteY907" fmla="*/ 3564094 h 5676367"/>
              <a:gd name="connsiteX908" fmla="*/ 835213 w 5326691"/>
              <a:gd name="connsiteY908" fmla="*/ 3538890 h 5676367"/>
              <a:gd name="connsiteX909" fmla="*/ 858198 w 5326691"/>
              <a:gd name="connsiteY909" fmla="*/ 3517146 h 5676367"/>
              <a:gd name="connsiteX910" fmla="*/ 828189 w 5326691"/>
              <a:gd name="connsiteY910" fmla="*/ 3508577 h 5676367"/>
              <a:gd name="connsiteX911" fmla="*/ 784936 w 5326691"/>
              <a:gd name="connsiteY911" fmla="*/ 3455018 h 5676367"/>
              <a:gd name="connsiteX912" fmla="*/ 712852 w 5326691"/>
              <a:gd name="connsiteY912" fmla="*/ 3439266 h 5676367"/>
              <a:gd name="connsiteX913" fmla="*/ 683416 w 5326691"/>
              <a:gd name="connsiteY913" fmla="*/ 3438477 h 5676367"/>
              <a:gd name="connsiteX914" fmla="*/ 664795 w 5326691"/>
              <a:gd name="connsiteY914" fmla="*/ 3414061 h 5676367"/>
              <a:gd name="connsiteX915" fmla="*/ 646773 w 5326691"/>
              <a:gd name="connsiteY915" fmla="*/ 3366012 h 5676367"/>
              <a:gd name="connsiteX916" fmla="*/ 592708 w 5326691"/>
              <a:gd name="connsiteY916" fmla="*/ 3351049 h 5676367"/>
              <a:gd name="connsiteX917" fmla="*/ 583096 w 5326691"/>
              <a:gd name="connsiteY917" fmla="*/ 3319542 h 5676367"/>
              <a:gd name="connsiteX918" fmla="*/ 573485 w 5326691"/>
              <a:gd name="connsiteY918" fmla="*/ 3269132 h 5676367"/>
              <a:gd name="connsiteX919" fmla="*/ 581895 w 5326691"/>
              <a:gd name="connsiteY919" fmla="*/ 3252591 h 5676367"/>
              <a:gd name="connsiteX920" fmla="*/ 597515 w 5326691"/>
              <a:gd name="connsiteY920" fmla="*/ 3250230 h 5676367"/>
              <a:gd name="connsiteX921" fmla="*/ 612533 w 5326691"/>
              <a:gd name="connsiteY921" fmla="*/ 3213209 h 5676367"/>
              <a:gd name="connsiteX922" fmla="*/ 645572 w 5326691"/>
              <a:gd name="connsiteY922" fmla="*/ 3199821 h 5676367"/>
              <a:gd name="connsiteX923" fmla="*/ 656983 w 5326691"/>
              <a:gd name="connsiteY923" fmla="*/ 3199032 h 5676367"/>
              <a:gd name="connsiteX924" fmla="*/ 664795 w 5326691"/>
              <a:gd name="connsiteY924" fmla="*/ 3193518 h 5676367"/>
              <a:gd name="connsiteX925" fmla="*/ 647372 w 5326691"/>
              <a:gd name="connsiteY925" fmla="*/ 3178551 h 5676367"/>
              <a:gd name="connsiteX926" fmla="*/ 626349 w 5326691"/>
              <a:gd name="connsiteY926" fmla="*/ 3168313 h 5676367"/>
              <a:gd name="connsiteX927" fmla="*/ 626349 w 5326691"/>
              <a:gd name="connsiteY927" fmla="*/ 3105302 h 5676367"/>
              <a:gd name="connsiteX928" fmla="*/ 564476 w 5326691"/>
              <a:gd name="connsiteY928" fmla="*/ 3076158 h 5676367"/>
              <a:gd name="connsiteX929" fmla="*/ 535039 w 5326691"/>
              <a:gd name="connsiteY929" fmla="*/ 3004482 h 5676367"/>
              <a:gd name="connsiteX930" fmla="*/ 559069 w 5326691"/>
              <a:gd name="connsiteY930" fmla="*/ 2972978 h 5676367"/>
              <a:gd name="connsiteX931" fmla="*/ 573485 w 5326691"/>
              <a:gd name="connsiteY931" fmla="*/ 2972978 h 5676367"/>
              <a:gd name="connsiteX932" fmla="*/ 599917 w 5326691"/>
              <a:gd name="connsiteY932" fmla="*/ 2929657 h 5676367"/>
              <a:gd name="connsiteX933" fmla="*/ 626349 w 5326691"/>
              <a:gd name="connsiteY933" fmla="*/ 2834352 h 5676367"/>
              <a:gd name="connsiteX934" fmla="*/ 684018 w 5326691"/>
              <a:gd name="connsiteY934" fmla="*/ 2752435 h 5676367"/>
              <a:gd name="connsiteX935" fmla="*/ 717656 w 5326691"/>
              <a:gd name="connsiteY935" fmla="*/ 2733534 h 5676367"/>
              <a:gd name="connsiteX936" fmla="*/ 727267 w 5326691"/>
              <a:gd name="connsiteY936" fmla="*/ 2702025 h 5676367"/>
              <a:gd name="connsiteX937" fmla="*/ 751297 w 5326691"/>
              <a:gd name="connsiteY937" fmla="*/ 2689423 h 5676367"/>
              <a:gd name="connsiteX938" fmla="*/ 756102 w 5326691"/>
              <a:gd name="connsiteY938" fmla="*/ 2689423 h 5676367"/>
              <a:gd name="connsiteX939" fmla="*/ 801756 w 5326691"/>
              <a:gd name="connsiteY939" fmla="*/ 2664218 h 5676367"/>
              <a:gd name="connsiteX940" fmla="*/ 847412 w 5326691"/>
              <a:gd name="connsiteY940" fmla="*/ 2620112 h 5676367"/>
              <a:gd name="connsiteX941" fmla="*/ 886459 w 5326691"/>
              <a:gd name="connsiteY941" fmla="*/ 2568124 h 5676367"/>
              <a:gd name="connsiteX942" fmla="*/ 893910 w 5326691"/>
              <a:gd name="connsiteY942" fmla="*/ 2560694 h 5676367"/>
              <a:gd name="connsiteX943" fmla="*/ 857818 w 5326691"/>
              <a:gd name="connsiteY943" fmla="*/ 2547841 h 5676367"/>
              <a:gd name="connsiteX944" fmla="*/ 783333 w 5326691"/>
              <a:gd name="connsiteY944" fmla="*/ 2528150 h 5676367"/>
              <a:gd name="connsiteX945" fmla="*/ 697428 w 5326691"/>
              <a:gd name="connsiteY945" fmla="*/ 2537603 h 5676367"/>
              <a:gd name="connsiteX946" fmla="*/ 615131 w 5326691"/>
              <a:gd name="connsiteY946" fmla="*/ 2547057 h 5676367"/>
              <a:gd name="connsiteX947" fmla="*/ 569568 w 5326691"/>
              <a:gd name="connsiteY947" fmla="*/ 2522550 h 5676367"/>
              <a:gd name="connsiteX948" fmla="*/ 561378 w 5326691"/>
              <a:gd name="connsiteY948" fmla="*/ 2477042 h 5676367"/>
              <a:gd name="connsiteX949" fmla="*/ 480571 w 5326691"/>
              <a:gd name="connsiteY949" fmla="*/ 2452536 h 5676367"/>
              <a:gd name="connsiteX950" fmla="*/ 479973 w 5326691"/>
              <a:gd name="connsiteY950" fmla="*/ 2437569 h 5676367"/>
              <a:gd name="connsiteX951" fmla="*/ 475768 w 5326691"/>
              <a:gd name="connsiteY951" fmla="*/ 2427332 h 5676367"/>
              <a:gd name="connsiteX952" fmla="*/ 466755 w 5326691"/>
              <a:gd name="connsiteY952" fmla="*/ 2437569 h 5676367"/>
              <a:gd name="connsiteX953" fmla="*/ 461349 w 5326691"/>
              <a:gd name="connsiteY953" fmla="*/ 2452536 h 5676367"/>
              <a:gd name="connsiteX954" fmla="*/ 418099 w 5326691"/>
              <a:gd name="connsiteY954" fmla="*/ 2402127 h 5676367"/>
              <a:gd name="connsiteX955" fmla="*/ 353820 w 5326691"/>
              <a:gd name="connsiteY955" fmla="*/ 2394248 h 5676367"/>
              <a:gd name="connsiteX956" fmla="*/ 293150 w 5326691"/>
              <a:gd name="connsiteY956" fmla="*/ 2376922 h 5676367"/>
              <a:gd name="connsiteX957" fmla="*/ 249897 w 5326691"/>
              <a:gd name="connsiteY957" fmla="*/ 2323363 h 5676367"/>
              <a:gd name="connsiteX958" fmla="*/ 177813 w 5326691"/>
              <a:gd name="connsiteY958" fmla="*/ 2307612 h 5676367"/>
              <a:gd name="connsiteX959" fmla="*/ 148376 w 5326691"/>
              <a:gd name="connsiteY959" fmla="*/ 2306822 h 5676367"/>
              <a:gd name="connsiteX960" fmla="*/ 129756 w 5326691"/>
              <a:gd name="connsiteY960" fmla="*/ 2282407 h 5676367"/>
              <a:gd name="connsiteX961" fmla="*/ 111734 w 5326691"/>
              <a:gd name="connsiteY961" fmla="*/ 2234357 h 5676367"/>
              <a:gd name="connsiteX962" fmla="*/ 57669 w 5326691"/>
              <a:gd name="connsiteY962" fmla="*/ 2219394 h 5676367"/>
              <a:gd name="connsiteX963" fmla="*/ 48057 w 5326691"/>
              <a:gd name="connsiteY963" fmla="*/ 2187887 h 5676367"/>
              <a:gd name="connsiteX964" fmla="*/ 38445 w 5326691"/>
              <a:gd name="connsiteY964" fmla="*/ 2137477 h 5676367"/>
              <a:gd name="connsiteX965" fmla="*/ 46857 w 5326691"/>
              <a:gd name="connsiteY965" fmla="*/ 2120936 h 5676367"/>
              <a:gd name="connsiteX966" fmla="*/ 62477 w 5326691"/>
              <a:gd name="connsiteY966" fmla="*/ 2118575 h 5676367"/>
              <a:gd name="connsiteX967" fmla="*/ 77494 w 5326691"/>
              <a:gd name="connsiteY967" fmla="*/ 2081553 h 5676367"/>
              <a:gd name="connsiteX968" fmla="*/ 110533 w 5326691"/>
              <a:gd name="connsiteY968" fmla="*/ 2068166 h 5676367"/>
              <a:gd name="connsiteX969" fmla="*/ 121945 w 5326691"/>
              <a:gd name="connsiteY969" fmla="*/ 2067376 h 5676367"/>
              <a:gd name="connsiteX970" fmla="*/ 129756 w 5326691"/>
              <a:gd name="connsiteY970" fmla="*/ 2061862 h 5676367"/>
              <a:gd name="connsiteX971" fmla="*/ 112334 w 5326691"/>
              <a:gd name="connsiteY971" fmla="*/ 2046896 h 5676367"/>
              <a:gd name="connsiteX972" fmla="*/ 91310 w 5326691"/>
              <a:gd name="connsiteY972" fmla="*/ 2036657 h 5676367"/>
              <a:gd name="connsiteX973" fmla="*/ 91310 w 5326691"/>
              <a:gd name="connsiteY973" fmla="*/ 1973646 h 5676367"/>
              <a:gd name="connsiteX974" fmla="*/ 29437 w 5326691"/>
              <a:gd name="connsiteY974" fmla="*/ 1944503 h 5676367"/>
              <a:gd name="connsiteX975" fmla="*/ 0 w 5326691"/>
              <a:gd name="connsiteY975" fmla="*/ 1872827 h 5676367"/>
              <a:gd name="connsiteX976" fmla="*/ 24031 w 5326691"/>
              <a:gd name="connsiteY976" fmla="*/ 1841323 h 5676367"/>
              <a:gd name="connsiteX977" fmla="*/ 38445 w 5326691"/>
              <a:gd name="connsiteY977" fmla="*/ 1841323 h 5676367"/>
              <a:gd name="connsiteX978" fmla="*/ 64879 w 5326691"/>
              <a:gd name="connsiteY978" fmla="*/ 1798002 h 5676367"/>
              <a:gd name="connsiteX979" fmla="*/ 91310 w 5326691"/>
              <a:gd name="connsiteY979" fmla="*/ 1702697 h 5676367"/>
              <a:gd name="connsiteX980" fmla="*/ 148979 w 5326691"/>
              <a:gd name="connsiteY980" fmla="*/ 1620780 h 5676367"/>
              <a:gd name="connsiteX981" fmla="*/ 182617 w 5326691"/>
              <a:gd name="connsiteY981" fmla="*/ 1601879 h 5676367"/>
              <a:gd name="connsiteX982" fmla="*/ 192228 w 5326691"/>
              <a:gd name="connsiteY982" fmla="*/ 1570370 h 5676367"/>
              <a:gd name="connsiteX983" fmla="*/ 216259 w 5326691"/>
              <a:gd name="connsiteY983" fmla="*/ 1557768 h 5676367"/>
              <a:gd name="connsiteX984" fmla="*/ 221063 w 5326691"/>
              <a:gd name="connsiteY984" fmla="*/ 1557768 h 5676367"/>
              <a:gd name="connsiteX985" fmla="*/ 266717 w 5326691"/>
              <a:gd name="connsiteY985" fmla="*/ 1532563 h 5676367"/>
              <a:gd name="connsiteX986" fmla="*/ 312373 w 5326691"/>
              <a:gd name="connsiteY986" fmla="*/ 1488457 h 5676367"/>
              <a:gd name="connsiteX987" fmla="*/ 394068 w 5326691"/>
              <a:gd name="connsiteY987" fmla="*/ 1393937 h 5676367"/>
              <a:gd name="connsiteX988" fmla="*/ 434920 w 5326691"/>
              <a:gd name="connsiteY988" fmla="*/ 1381335 h 5676367"/>
              <a:gd name="connsiteX989" fmla="*/ 475768 w 5326691"/>
              <a:gd name="connsiteY989" fmla="*/ 1368732 h 5676367"/>
              <a:gd name="connsiteX990" fmla="*/ 509405 w 5326691"/>
              <a:gd name="connsiteY990" fmla="*/ 1343528 h 5676367"/>
              <a:gd name="connsiteX991" fmla="*/ 584497 w 5326691"/>
              <a:gd name="connsiteY991" fmla="*/ 1294693 h 5676367"/>
              <a:gd name="connsiteX992" fmla="*/ 635781 w 5326691"/>
              <a:gd name="connsiteY992" fmla="*/ 1279726 h 5676367"/>
              <a:gd name="connsiteX993" fmla="*/ 676073 w 5326691"/>
              <a:gd name="connsiteY993" fmla="*/ 1274414 h 5676367"/>
              <a:gd name="connsiteX994" fmla="*/ 641745 w 5326691"/>
              <a:gd name="connsiteY994" fmla="*/ 1235028 h 5676367"/>
              <a:gd name="connsiteX995" fmla="*/ 632133 w 5326691"/>
              <a:gd name="connsiteY995" fmla="*/ 1209828 h 5676367"/>
              <a:gd name="connsiteX996" fmla="*/ 550438 w 5326691"/>
              <a:gd name="connsiteY996" fmla="*/ 1209828 h 5676367"/>
              <a:gd name="connsiteX997" fmla="*/ 536020 w 5326691"/>
              <a:gd name="connsiteY997" fmla="*/ 1190922 h 5676367"/>
              <a:gd name="connsiteX998" fmla="*/ 515595 w 5326691"/>
              <a:gd name="connsiteY998" fmla="*/ 1208253 h 5676367"/>
              <a:gd name="connsiteX999" fmla="*/ 502381 w 5326691"/>
              <a:gd name="connsiteY999" fmla="*/ 1197225 h 5676367"/>
              <a:gd name="connsiteX1000" fmla="*/ 483158 w 5326691"/>
              <a:gd name="connsiteY1000" fmla="*/ 1140512 h 5676367"/>
              <a:gd name="connsiteX1001" fmla="*/ 430294 w 5326691"/>
              <a:gd name="connsiteY1001" fmla="*/ 1140512 h 5676367"/>
              <a:gd name="connsiteX1002" fmla="*/ 396655 w 5326691"/>
              <a:gd name="connsiteY1002" fmla="*/ 1090103 h 5676367"/>
              <a:gd name="connsiteX1003" fmla="*/ 391848 w 5326691"/>
              <a:gd name="connsiteY1003" fmla="*/ 970383 h 5676367"/>
              <a:gd name="connsiteX1004" fmla="*/ 396655 w 5326691"/>
              <a:gd name="connsiteY1004" fmla="*/ 894765 h 5676367"/>
              <a:gd name="connsiteX1005" fmla="*/ 425489 w 5326691"/>
              <a:gd name="connsiteY1005" fmla="*/ 894765 h 5676367"/>
              <a:gd name="connsiteX1006" fmla="*/ 435101 w 5326691"/>
              <a:gd name="connsiteY1006" fmla="*/ 850658 h 5676367"/>
              <a:gd name="connsiteX1007" fmla="*/ 451919 w 5326691"/>
              <a:gd name="connsiteY1007" fmla="*/ 835691 h 5676367"/>
              <a:gd name="connsiteX1008" fmla="*/ 454324 w 5326691"/>
              <a:gd name="connsiteY1008" fmla="*/ 806552 h 5676367"/>
              <a:gd name="connsiteX1009" fmla="*/ 454324 w 5326691"/>
              <a:gd name="connsiteY1009" fmla="*/ 781347 h 5676367"/>
              <a:gd name="connsiteX1010" fmla="*/ 498775 w 5326691"/>
              <a:gd name="connsiteY1010" fmla="*/ 742751 h 5676367"/>
              <a:gd name="connsiteX1011" fmla="*/ 536020 w 5326691"/>
              <a:gd name="connsiteY1011" fmla="*/ 699430 h 5676367"/>
              <a:gd name="connsiteX1012" fmla="*/ 533015 w 5326691"/>
              <a:gd name="connsiteY1012" fmla="*/ 639567 h 5676367"/>
              <a:gd name="connsiteX1013" fmla="*/ 555242 w 5326691"/>
              <a:gd name="connsiteY1013" fmla="*/ 598611 h 5676367"/>
              <a:gd name="connsiteX1014" fmla="*/ 576268 w 5326691"/>
              <a:gd name="connsiteY1014" fmla="*/ 598611 h 5676367"/>
              <a:gd name="connsiteX1015" fmla="*/ 579272 w 5326691"/>
              <a:gd name="connsiteY1015" fmla="*/ 560805 h 5676367"/>
              <a:gd name="connsiteX1016" fmla="*/ 596692 w 5326691"/>
              <a:gd name="connsiteY1016" fmla="*/ 548201 h 5676367"/>
              <a:gd name="connsiteX1017" fmla="*/ 617718 w 5326691"/>
              <a:gd name="connsiteY1017" fmla="*/ 535600 h 5676367"/>
              <a:gd name="connsiteX1018" fmla="*/ 626727 w 5326691"/>
              <a:gd name="connsiteY1018" fmla="*/ 534024 h 5676367"/>
              <a:gd name="connsiteX1019" fmla="*/ 632133 w 5326691"/>
              <a:gd name="connsiteY1019" fmla="*/ 522998 h 5676367"/>
              <a:gd name="connsiteX1020" fmla="*/ 623124 w 5326691"/>
              <a:gd name="connsiteY1020" fmla="*/ 448172 h 5676367"/>
              <a:gd name="connsiteX1021" fmla="*/ 689801 w 5326691"/>
              <a:gd name="connsiteY1021" fmla="*/ 415878 h 5676367"/>
              <a:gd name="connsiteX1022" fmla="*/ 723443 w 5326691"/>
              <a:gd name="connsiteY1022" fmla="*/ 371768 h 5676367"/>
              <a:gd name="connsiteX1023" fmla="*/ 748072 w 5326691"/>
              <a:gd name="connsiteY1023" fmla="*/ 370982 h 5676367"/>
              <a:gd name="connsiteX1024" fmla="*/ 761889 w 5326691"/>
              <a:gd name="connsiteY1024" fmla="*/ 346563 h 5676367"/>
              <a:gd name="connsiteX1025" fmla="*/ 774501 w 5326691"/>
              <a:gd name="connsiteY1025" fmla="*/ 329236 h 5676367"/>
              <a:gd name="connsiteX1026" fmla="*/ 790724 w 5326691"/>
              <a:gd name="connsiteY1026" fmla="*/ 321359 h 5676367"/>
              <a:gd name="connsiteX1027" fmla="*/ 794928 w 5326691"/>
              <a:gd name="connsiteY1027" fmla="*/ 330813 h 5676367"/>
              <a:gd name="connsiteX1028" fmla="*/ 795527 w 5326691"/>
              <a:gd name="connsiteY1028" fmla="*/ 340264 h 5676367"/>
              <a:gd name="connsiteX1029" fmla="*/ 891642 w 5326691"/>
              <a:gd name="connsiteY1029" fmla="*/ 310332 h 5676367"/>
              <a:gd name="connsiteX1030" fmla="*/ 973340 w 5326691"/>
              <a:gd name="connsiteY1030" fmla="*/ 270950 h 5676367"/>
              <a:gd name="connsiteX1031" fmla="*/ 1257477 w 5326691"/>
              <a:gd name="connsiteY1031" fmla="*/ 192185 h 5676367"/>
              <a:gd name="connsiteX1032" fmla="*/ 1545217 w 5326691"/>
              <a:gd name="connsiteY1032" fmla="*/ 151229 h 5676367"/>
              <a:gd name="connsiteX1033" fmla="*/ 1568047 w 5326691"/>
              <a:gd name="connsiteY1033" fmla="*/ 145715 h 5676367"/>
              <a:gd name="connsiteX1034" fmla="*/ 1583662 w 5326691"/>
              <a:gd name="connsiteY1034" fmla="*/ 126025 h 5676367"/>
              <a:gd name="connsiteX1035" fmla="*/ 1999957 w 5326691"/>
              <a:gd name="connsiteY1035" fmla="*/ 109482 h 5676367"/>
              <a:gd name="connsiteX1036" fmla="*/ 2419854 w 5326691"/>
              <a:gd name="connsiteY1036" fmla="*/ 50411 h 5676367"/>
              <a:gd name="connsiteX1037" fmla="*/ 2506358 w 5326691"/>
              <a:gd name="connsiteY1037" fmla="*/ 20477 h 5676367"/>
              <a:gd name="connsiteX1038" fmla="*/ 2592859 w 5326691"/>
              <a:gd name="connsiteY1038" fmla="*/ 0 h 56763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</a:cxnLst>
            <a:rect l="l" t="t" r="r" b="b"/>
            <a:pathLst>
              <a:path w="5326691" h="5676367">
                <a:moveTo>
                  <a:pt x="1950503" y="5531443"/>
                </a:moveTo>
                <a:lnTo>
                  <a:pt x="1931281" y="5556647"/>
                </a:lnTo>
                <a:lnTo>
                  <a:pt x="1931283" y="5556647"/>
                </a:lnTo>
                <a:lnTo>
                  <a:pt x="1950505" y="5531443"/>
                </a:lnTo>
                <a:close/>
                <a:moveTo>
                  <a:pt x="1868806" y="5499934"/>
                </a:moveTo>
                <a:cubicBezTo>
                  <a:pt x="1856892" y="5500460"/>
                  <a:pt x="1845881" y="5504137"/>
                  <a:pt x="1835766" y="5510962"/>
                </a:cubicBezTo>
                <a:cubicBezTo>
                  <a:pt x="1825655" y="5517792"/>
                  <a:pt x="1815842" y="5524617"/>
                  <a:pt x="1806332" y="5531443"/>
                </a:cubicBezTo>
                <a:lnTo>
                  <a:pt x="1801526" y="5607057"/>
                </a:lnTo>
                <a:lnTo>
                  <a:pt x="1801526" y="5607057"/>
                </a:lnTo>
                <a:lnTo>
                  <a:pt x="1806334" y="5531443"/>
                </a:lnTo>
                <a:cubicBezTo>
                  <a:pt x="1815843" y="5524617"/>
                  <a:pt x="1825656" y="5517792"/>
                  <a:pt x="1835767" y="5510962"/>
                </a:cubicBezTo>
                <a:close/>
                <a:moveTo>
                  <a:pt x="2286903" y="5487336"/>
                </a:moveTo>
                <a:cubicBezTo>
                  <a:pt x="2287003" y="5491142"/>
                  <a:pt x="2288002" y="5496129"/>
                  <a:pt x="2289908" y="5502299"/>
                </a:cubicBezTo>
                <a:lnTo>
                  <a:pt x="2289909" y="5502300"/>
                </a:lnTo>
                <a:lnTo>
                  <a:pt x="2286903" y="5487337"/>
                </a:lnTo>
                <a:lnTo>
                  <a:pt x="2306126" y="5493636"/>
                </a:lnTo>
                <a:lnTo>
                  <a:pt x="2306126" y="5493635"/>
                </a:lnTo>
                <a:close/>
                <a:moveTo>
                  <a:pt x="2070645" y="5487336"/>
                </a:moveTo>
                <a:lnTo>
                  <a:pt x="2070645" y="5487337"/>
                </a:lnTo>
                <a:lnTo>
                  <a:pt x="2075453" y="5487337"/>
                </a:lnTo>
                <a:lnTo>
                  <a:pt x="2085063" y="5499935"/>
                </a:lnTo>
                <a:lnTo>
                  <a:pt x="2085063" y="5499934"/>
                </a:lnTo>
                <a:cubicBezTo>
                  <a:pt x="2084262" y="5492587"/>
                  <a:pt x="2081060" y="5488384"/>
                  <a:pt x="2075453" y="5487336"/>
                </a:cubicBezTo>
                <a:close/>
                <a:moveTo>
                  <a:pt x="2344572" y="5462131"/>
                </a:moveTo>
                <a:cubicBezTo>
                  <a:pt x="2344670" y="5465937"/>
                  <a:pt x="2345671" y="5470925"/>
                  <a:pt x="2347577" y="5477094"/>
                </a:cubicBezTo>
                <a:lnTo>
                  <a:pt x="2347577" y="5477095"/>
                </a:lnTo>
                <a:lnTo>
                  <a:pt x="2344573" y="5462132"/>
                </a:lnTo>
                <a:lnTo>
                  <a:pt x="2363794" y="5468432"/>
                </a:lnTo>
                <a:lnTo>
                  <a:pt x="2363794" y="5468431"/>
                </a:lnTo>
                <a:close/>
                <a:moveTo>
                  <a:pt x="2104286" y="5462131"/>
                </a:moveTo>
                <a:lnTo>
                  <a:pt x="2104286" y="5462132"/>
                </a:lnTo>
                <a:lnTo>
                  <a:pt x="2123509" y="5468432"/>
                </a:lnTo>
                <a:lnTo>
                  <a:pt x="2123509" y="5468431"/>
                </a:lnTo>
                <a:close/>
                <a:moveTo>
                  <a:pt x="1940892" y="5462131"/>
                </a:moveTo>
                <a:lnTo>
                  <a:pt x="1940893" y="5462132"/>
                </a:lnTo>
                <a:lnTo>
                  <a:pt x="1974530" y="5468432"/>
                </a:lnTo>
                <a:lnTo>
                  <a:pt x="1974532" y="5468431"/>
                </a:lnTo>
                <a:close/>
                <a:moveTo>
                  <a:pt x="2416656" y="5436926"/>
                </a:moveTo>
                <a:cubicBezTo>
                  <a:pt x="2416857" y="5445982"/>
                  <a:pt x="2418860" y="5451496"/>
                  <a:pt x="2422664" y="5453464"/>
                </a:cubicBezTo>
                <a:lnTo>
                  <a:pt x="2422665" y="5453464"/>
                </a:lnTo>
                <a:lnTo>
                  <a:pt x="2416656" y="5436927"/>
                </a:lnTo>
                <a:lnTo>
                  <a:pt x="2469518" y="5449530"/>
                </a:lnTo>
                <a:lnTo>
                  <a:pt x="2469520" y="5449529"/>
                </a:lnTo>
                <a:close/>
                <a:moveTo>
                  <a:pt x="2137926" y="5436926"/>
                </a:moveTo>
                <a:lnTo>
                  <a:pt x="2157147" y="5462131"/>
                </a:lnTo>
                <a:lnTo>
                  <a:pt x="2157149" y="5462131"/>
                </a:lnTo>
                <a:close/>
                <a:moveTo>
                  <a:pt x="2219623" y="5411722"/>
                </a:moveTo>
                <a:cubicBezTo>
                  <a:pt x="2215016" y="5411588"/>
                  <a:pt x="2211012" y="5411851"/>
                  <a:pt x="2207609" y="5412507"/>
                </a:cubicBezTo>
                <a:cubicBezTo>
                  <a:pt x="2204205" y="5413163"/>
                  <a:pt x="2200200" y="5415001"/>
                  <a:pt x="2195593" y="5418021"/>
                </a:cubicBezTo>
                <a:cubicBezTo>
                  <a:pt x="2195593" y="5424322"/>
                  <a:pt x="2196795" y="5429049"/>
                  <a:pt x="2199199" y="5432200"/>
                </a:cubicBezTo>
                <a:lnTo>
                  <a:pt x="2195594" y="5418022"/>
                </a:lnTo>
                <a:cubicBezTo>
                  <a:pt x="2200201" y="5415002"/>
                  <a:pt x="2204206" y="5413164"/>
                  <a:pt x="2207611" y="5412508"/>
                </a:cubicBezTo>
                <a:cubicBezTo>
                  <a:pt x="2211014" y="5411852"/>
                  <a:pt x="2215018" y="5411589"/>
                  <a:pt x="2219625" y="5411723"/>
                </a:cubicBezTo>
                <a:lnTo>
                  <a:pt x="2230435" y="5413297"/>
                </a:lnTo>
                <a:lnTo>
                  <a:pt x="2230435" y="5413296"/>
                </a:lnTo>
                <a:cubicBezTo>
                  <a:pt x="2228034" y="5411985"/>
                  <a:pt x="2224427" y="5411459"/>
                  <a:pt x="2219623" y="5411722"/>
                </a:cubicBezTo>
                <a:close/>
                <a:moveTo>
                  <a:pt x="3430660" y="5266794"/>
                </a:moveTo>
                <a:lnTo>
                  <a:pt x="3502744" y="5285699"/>
                </a:lnTo>
                <a:cubicBezTo>
                  <a:pt x="3488328" y="5293051"/>
                  <a:pt x="3473910" y="5297249"/>
                  <a:pt x="3459494" y="5298301"/>
                </a:cubicBezTo>
                <a:cubicBezTo>
                  <a:pt x="3451985" y="5298168"/>
                  <a:pt x="3445375" y="5295281"/>
                  <a:pt x="3439670" y="5289634"/>
                </a:cubicBezTo>
                <a:cubicBezTo>
                  <a:pt x="3433964" y="5283991"/>
                  <a:pt x="3430960" y="5276376"/>
                  <a:pt x="3430660" y="5266794"/>
                </a:cubicBezTo>
                <a:close/>
                <a:moveTo>
                  <a:pt x="2286903" y="5222686"/>
                </a:moveTo>
                <a:lnTo>
                  <a:pt x="2258068" y="5247887"/>
                </a:lnTo>
                <a:lnTo>
                  <a:pt x="2253262" y="5247887"/>
                </a:lnTo>
                <a:cubicBezTo>
                  <a:pt x="2234039" y="5246838"/>
                  <a:pt x="2214815" y="5248939"/>
                  <a:pt x="2195593" y="5254191"/>
                </a:cubicBezTo>
                <a:lnTo>
                  <a:pt x="2195598" y="5254191"/>
                </a:lnTo>
                <a:lnTo>
                  <a:pt x="2253262" y="5247888"/>
                </a:lnTo>
                <a:lnTo>
                  <a:pt x="2258068" y="5247888"/>
                </a:lnTo>
                <a:lnTo>
                  <a:pt x="2258068" y="5247887"/>
                </a:lnTo>
                <a:lnTo>
                  <a:pt x="2258070" y="5247887"/>
                </a:lnTo>
                <a:lnTo>
                  <a:pt x="2286903" y="5222687"/>
                </a:lnTo>
                <a:close/>
                <a:moveTo>
                  <a:pt x="2839557" y="5178575"/>
                </a:moveTo>
                <a:cubicBezTo>
                  <a:pt x="2833753" y="5182123"/>
                  <a:pt x="2826142" y="5187632"/>
                  <a:pt x="2816731" y="5195117"/>
                </a:cubicBezTo>
                <a:cubicBezTo>
                  <a:pt x="2807320" y="5202598"/>
                  <a:pt x="2802115" y="5209687"/>
                  <a:pt x="2801111" y="5216384"/>
                </a:cubicBezTo>
                <a:lnTo>
                  <a:pt x="2816731" y="5195118"/>
                </a:lnTo>
                <a:cubicBezTo>
                  <a:pt x="2826142" y="5187633"/>
                  <a:pt x="2833753" y="5182124"/>
                  <a:pt x="2839557" y="5178577"/>
                </a:cubicBezTo>
                <a:cubicBezTo>
                  <a:pt x="2847566" y="5178707"/>
                  <a:pt x="2863989" y="5180022"/>
                  <a:pt x="2888815" y="5182516"/>
                </a:cubicBezTo>
                <a:lnTo>
                  <a:pt x="2930865" y="5191179"/>
                </a:lnTo>
                <a:lnTo>
                  <a:pt x="2930867" y="5191179"/>
                </a:lnTo>
                <a:cubicBezTo>
                  <a:pt x="2927663" y="5187899"/>
                  <a:pt x="2913645" y="5185008"/>
                  <a:pt x="2888815" y="5182515"/>
                </a:cubicBezTo>
                <a:cubicBezTo>
                  <a:pt x="2863989" y="5180021"/>
                  <a:pt x="2847566" y="5178706"/>
                  <a:pt x="2839557" y="5178575"/>
                </a:cubicBezTo>
                <a:close/>
                <a:moveTo>
                  <a:pt x="3613278" y="5096663"/>
                </a:moveTo>
                <a:cubicBezTo>
                  <a:pt x="3623287" y="5097185"/>
                  <a:pt x="3632099" y="5102435"/>
                  <a:pt x="3639710" y="5112414"/>
                </a:cubicBezTo>
                <a:cubicBezTo>
                  <a:pt x="3647318" y="5122390"/>
                  <a:pt x="3651322" y="5133943"/>
                  <a:pt x="3651723" y="5147072"/>
                </a:cubicBezTo>
                <a:cubicBezTo>
                  <a:pt x="3633300" y="5148121"/>
                  <a:pt x="3622087" y="5146020"/>
                  <a:pt x="3618082" y="5140768"/>
                </a:cubicBezTo>
                <a:cubicBezTo>
                  <a:pt x="3614077" y="5135518"/>
                  <a:pt x="3612475" y="5120815"/>
                  <a:pt x="3613278" y="5096663"/>
                </a:cubicBezTo>
                <a:close/>
                <a:moveTo>
                  <a:pt x="3132707" y="5052552"/>
                </a:moveTo>
                <a:lnTo>
                  <a:pt x="3132707" y="5052553"/>
                </a:lnTo>
                <a:lnTo>
                  <a:pt x="3151929" y="5058857"/>
                </a:lnTo>
                <a:lnTo>
                  <a:pt x="3151929" y="5058856"/>
                </a:lnTo>
                <a:close/>
                <a:moveTo>
                  <a:pt x="4136081" y="4851077"/>
                </a:moveTo>
                <a:lnTo>
                  <a:pt x="4150315" y="4853279"/>
                </a:lnTo>
                <a:lnTo>
                  <a:pt x="4150315" y="4853279"/>
                </a:lnTo>
                <a:close/>
                <a:moveTo>
                  <a:pt x="4127486" y="4838312"/>
                </a:moveTo>
                <a:cubicBezTo>
                  <a:pt x="4128288" y="4844154"/>
                  <a:pt x="4130590" y="4848322"/>
                  <a:pt x="4134394" y="4850816"/>
                </a:cubicBezTo>
                <a:lnTo>
                  <a:pt x="4134395" y="4850816"/>
                </a:lnTo>
                <a:lnTo>
                  <a:pt x="4127487" y="4838312"/>
                </a:lnTo>
                <a:close/>
                <a:moveTo>
                  <a:pt x="1235318" y="4602004"/>
                </a:moveTo>
                <a:lnTo>
                  <a:pt x="1234687" y="4602214"/>
                </a:lnTo>
                <a:cubicBezTo>
                  <a:pt x="1224576" y="4609043"/>
                  <a:pt x="1214763" y="4615869"/>
                  <a:pt x="1205254" y="4622694"/>
                </a:cubicBezTo>
                <a:lnTo>
                  <a:pt x="1204553" y="4633720"/>
                </a:lnTo>
                <a:lnTo>
                  <a:pt x="1204554" y="4633720"/>
                </a:lnTo>
                <a:lnTo>
                  <a:pt x="1205255" y="4622694"/>
                </a:lnTo>
                <a:cubicBezTo>
                  <a:pt x="1214764" y="4615869"/>
                  <a:pt x="1224576" y="4609043"/>
                  <a:pt x="1234688" y="4602214"/>
                </a:cubicBezTo>
                <a:close/>
                <a:moveTo>
                  <a:pt x="3728614" y="4542159"/>
                </a:moveTo>
                <a:cubicBezTo>
                  <a:pt x="3724007" y="4542025"/>
                  <a:pt x="3720003" y="4542288"/>
                  <a:pt x="3716597" y="4542944"/>
                </a:cubicBezTo>
                <a:cubicBezTo>
                  <a:pt x="3713195" y="4543599"/>
                  <a:pt x="3709191" y="4545437"/>
                  <a:pt x="3704584" y="4548458"/>
                </a:cubicBezTo>
                <a:cubicBezTo>
                  <a:pt x="3704584" y="4561060"/>
                  <a:pt x="3709391" y="4567364"/>
                  <a:pt x="3719003" y="4567364"/>
                </a:cubicBezTo>
                <a:lnTo>
                  <a:pt x="3719004" y="4567364"/>
                </a:lnTo>
                <a:lnTo>
                  <a:pt x="3708190" y="4562636"/>
                </a:lnTo>
                <a:cubicBezTo>
                  <a:pt x="3705787" y="4559485"/>
                  <a:pt x="3704585" y="4554759"/>
                  <a:pt x="3704585" y="4548458"/>
                </a:cubicBezTo>
                <a:cubicBezTo>
                  <a:pt x="3709192" y="4545437"/>
                  <a:pt x="3713196" y="4543599"/>
                  <a:pt x="3716598" y="4542944"/>
                </a:cubicBezTo>
                <a:close/>
                <a:moveTo>
                  <a:pt x="4180350" y="4403533"/>
                </a:moveTo>
                <a:lnTo>
                  <a:pt x="4290880" y="4403533"/>
                </a:lnTo>
                <a:cubicBezTo>
                  <a:pt x="4279965" y="4408650"/>
                  <a:pt x="4259742" y="4414164"/>
                  <a:pt x="4230210" y="4420069"/>
                </a:cubicBezTo>
                <a:cubicBezTo>
                  <a:pt x="4200672" y="4425980"/>
                  <a:pt x="4184055" y="4420466"/>
                  <a:pt x="4180350" y="4403533"/>
                </a:cubicBezTo>
                <a:close/>
                <a:moveTo>
                  <a:pt x="3869433" y="4125181"/>
                </a:moveTo>
                <a:lnTo>
                  <a:pt x="3892008" y="4132580"/>
                </a:lnTo>
                <a:lnTo>
                  <a:pt x="3892009" y="4132580"/>
                </a:lnTo>
                <a:lnTo>
                  <a:pt x="3869435" y="4125181"/>
                </a:lnTo>
                <a:close/>
                <a:moveTo>
                  <a:pt x="4531165" y="4113678"/>
                </a:moveTo>
                <a:cubicBezTo>
                  <a:pt x="4531267" y="4117483"/>
                  <a:pt x="4532268" y="4122471"/>
                  <a:pt x="4534169" y="4128640"/>
                </a:cubicBezTo>
                <a:cubicBezTo>
                  <a:pt x="4536071" y="4134810"/>
                  <a:pt x="4538276" y="4138223"/>
                  <a:pt x="4540777" y="4138882"/>
                </a:cubicBezTo>
                <a:lnTo>
                  <a:pt x="4540778" y="4138881"/>
                </a:lnTo>
                <a:lnTo>
                  <a:pt x="4534170" y="4128640"/>
                </a:lnTo>
                <a:lnTo>
                  <a:pt x="4531166" y="4113678"/>
                </a:lnTo>
                <a:close/>
                <a:moveTo>
                  <a:pt x="3841731" y="3589299"/>
                </a:moveTo>
                <a:lnTo>
                  <a:pt x="3793674" y="3664915"/>
                </a:lnTo>
                <a:lnTo>
                  <a:pt x="3745616" y="3664915"/>
                </a:lnTo>
                <a:lnTo>
                  <a:pt x="3745616" y="3664916"/>
                </a:lnTo>
                <a:lnTo>
                  <a:pt x="3793674" y="3664916"/>
                </a:lnTo>
                <a:lnTo>
                  <a:pt x="3841731" y="3589301"/>
                </a:lnTo>
                <a:lnTo>
                  <a:pt x="3894592" y="3608207"/>
                </a:lnTo>
                <a:cubicBezTo>
                  <a:pt x="3894592" y="3595604"/>
                  <a:pt x="3899399" y="3589301"/>
                  <a:pt x="3909010" y="3589301"/>
                </a:cubicBezTo>
                <a:cubicBezTo>
                  <a:pt x="3918520" y="3589564"/>
                  <a:pt x="3927131" y="3592187"/>
                  <a:pt x="3934840" y="3597179"/>
                </a:cubicBezTo>
                <a:cubicBezTo>
                  <a:pt x="3942550" y="3602166"/>
                  <a:pt x="3949957" y="3607944"/>
                  <a:pt x="3957068" y="3614506"/>
                </a:cubicBezTo>
                <a:cubicBezTo>
                  <a:pt x="3966880" y="3615032"/>
                  <a:pt x="3976090" y="3620283"/>
                  <a:pt x="3984700" y="3630258"/>
                </a:cubicBezTo>
                <a:lnTo>
                  <a:pt x="4005123" y="3664915"/>
                </a:lnTo>
                <a:lnTo>
                  <a:pt x="4005124" y="3664915"/>
                </a:lnTo>
                <a:cubicBezTo>
                  <a:pt x="4000116" y="3651785"/>
                  <a:pt x="3993308" y="3640236"/>
                  <a:pt x="3984700" y="3630257"/>
                </a:cubicBezTo>
                <a:cubicBezTo>
                  <a:pt x="3976090" y="3620282"/>
                  <a:pt x="3966880" y="3615031"/>
                  <a:pt x="3957068" y="3614505"/>
                </a:cubicBezTo>
                <a:cubicBezTo>
                  <a:pt x="3949957" y="3607943"/>
                  <a:pt x="3942550" y="3602165"/>
                  <a:pt x="3934840" y="3597178"/>
                </a:cubicBezTo>
                <a:cubicBezTo>
                  <a:pt x="3927131" y="3592186"/>
                  <a:pt x="3918520" y="3589563"/>
                  <a:pt x="3909010" y="3589299"/>
                </a:cubicBezTo>
                <a:cubicBezTo>
                  <a:pt x="3899399" y="3589299"/>
                  <a:pt x="3894592" y="3595603"/>
                  <a:pt x="3894592" y="3608206"/>
                </a:cubicBezTo>
                <a:close/>
                <a:moveTo>
                  <a:pt x="3625472" y="3444375"/>
                </a:moveTo>
                <a:lnTo>
                  <a:pt x="3563000" y="3450673"/>
                </a:lnTo>
                <a:lnTo>
                  <a:pt x="3563004" y="3450674"/>
                </a:lnTo>
                <a:lnTo>
                  <a:pt x="3625473" y="3444376"/>
                </a:lnTo>
                <a:lnTo>
                  <a:pt x="3673528" y="3469580"/>
                </a:lnTo>
                <a:lnTo>
                  <a:pt x="3673529" y="3469580"/>
                </a:lnTo>
                <a:close/>
                <a:moveTo>
                  <a:pt x="1023617" y="2427332"/>
                </a:moveTo>
                <a:lnTo>
                  <a:pt x="1004395" y="2452536"/>
                </a:lnTo>
                <a:lnTo>
                  <a:pt x="1004396" y="2452536"/>
                </a:lnTo>
                <a:lnTo>
                  <a:pt x="1023618" y="2427332"/>
                </a:lnTo>
                <a:close/>
                <a:moveTo>
                  <a:pt x="3846171" y="2415902"/>
                </a:moveTo>
                <a:lnTo>
                  <a:pt x="3918255" y="2415902"/>
                </a:lnTo>
                <a:lnTo>
                  <a:pt x="3918255" y="2434808"/>
                </a:lnTo>
                <a:cubicBezTo>
                  <a:pt x="3917755" y="2452661"/>
                  <a:pt x="3912750" y="2462636"/>
                  <a:pt x="3903238" y="2464737"/>
                </a:cubicBezTo>
                <a:cubicBezTo>
                  <a:pt x="3893724" y="2466838"/>
                  <a:pt x="3882715" y="2467364"/>
                  <a:pt x="3870198" y="2466311"/>
                </a:cubicBezTo>
                <a:cubicBezTo>
                  <a:pt x="3858684" y="2465785"/>
                  <a:pt x="3851676" y="2460534"/>
                  <a:pt x="3849175" y="2450560"/>
                </a:cubicBezTo>
                <a:lnTo>
                  <a:pt x="3848713" y="2445238"/>
                </a:lnTo>
                <a:lnTo>
                  <a:pt x="3838362" y="2447613"/>
                </a:lnTo>
                <a:cubicBezTo>
                  <a:pt x="3808824" y="2453524"/>
                  <a:pt x="3792207" y="2448010"/>
                  <a:pt x="3788502" y="2431077"/>
                </a:cubicBezTo>
                <a:lnTo>
                  <a:pt x="3847487" y="2431077"/>
                </a:lnTo>
                <a:close/>
                <a:moveTo>
                  <a:pt x="941919" y="2395823"/>
                </a:moveTo>
                <a:cubicBezTo>
                  <a:pt x="930005" y="2396349"/>
                  <a:pt x="918994" y="2400026"/>
                  <a:pt x="908880" y="2406851"/>
                </a:cubicBezTo>
                <a:cubicBezTo>
                  <a:pt x="898768" y="2413681"/>
                  <a:pt x="888956" y="2420507"/>
                  <a:pt x="879446" y="2427332"/>
                </a:cubicBezTo>
                <a:lnTo>
                  <a:pt x="874638" y="2502946"/>
                </a:lnTo>
                <a:lnTo>
                  <a:pt x="874640" y="2502946"/>
                </a:lnTo>
                <a:lnTo>
                  <a:pt x="879447" y="2427332"/>
                </a:lnTo>
                <a:cubicBezTo>
                  <a:pt x="888957" y="2420507"/>
                  <a:pt x="898769" y="2413681"/>
                  <a:pt x="908880" y="2406851"/>
                </a:cubicBezTo>
                <a:close/>
                <a:moveTo>
                  <a:pt x="1143758" y="2383226"/>
                </a:moveTo>
                <a:lnTo>
                  <a:pt x="1143758" y="2383227"/>
                </a:lnTo>
                <a:lnTo>
                  <a:pt x="1148566" y="2383227"/>
                </a:lnTo>
                <a:lnTo>
                  <a:pt x="1158176" y="2395824"/>
                </a:lnTo>
                <a:lnTo>
                  <a:pt x="1158176" y="2395823"/>
                </a:lnTo>
                <a:cubicBezTo>
                  <a:pt x="1157375" y="2388476"/>
                  <a:pt x="1154173" y="2384274"/>
                  <a:pt x="1148566" y="2383226"/>
                </a:cubicBezTo>
                <a:close/>
                <a:moveTo>
                  <a:pt x="1014006" y="2358021"/>
                </a:moveTo>
                <a:lnTo>
                  <a:pt x="1028422" y="2383226"/>
                </a:lnTo>
                <a:lnTo>
                  <a:pt x="1014007" y="2358022"/>
                </a:lnTo>
                <a:lnTo>
                  <a:pt x="1047644" y="2364321"/>
                </a:lnTo>
                <a:lnTo>
                  <a:pt x="1047645" y="2364320"/>
                </a:lnTo>
                <a:close/>
                <a:moveTo>
                  <a:pt x="3477586" y="2152725"/>
                </a:moveTo>
                <a:lnTo>
                  <a:pt x="3500160" y="2160124"/>
                </a:lnTo>
                <a:lnTo>
                  <a:pt x="3500161" y="2160124"/>
                </a:lnTo>
                <a:lnTo>
                  <a:pt x="3477587" y="2152725"/>
                </a:lnTo>
                <a:close/>
                <a:moveTo>
                  <a:pt x="4139317" y="2141222"/>
                </a:moveTo>
                <a:cubicBezTo>
                  <a:pt x="4139420" y="2145027"/>
                  <a:pt x="4140420" y="2150015"/>
                  <a:pt x="4142321" y="2156184"/>
                </a:cubicBezTo>
                <a:cubicBezTo>
                  <a:pt x="4144223" y="2162354"/>
                  <a:pt x="4146428" y="2165767"/>
                  <a:pt x="4148929" y="2166426"/>
                </a:cubicBezTo>
                <a:lnTo>
                  <a:pt x="4148930" y="2166425"/>
                </a:lnTo>
                <a:lnTo>
                  <a:pt x="4142322" y="2156184"/>
                </a:lnTo>
                <a:lnTo>
                  <a:pt x="4139318" y="2141222"/>
                </a:lnTo>
                <a:close/>
                <a:moveTo>
                  <a:pt x="3449883" y="1616843"/>
                </a:moveTo>
                <a:lnTo>
                  <a:pt x="3433371" y="1642824"/>
                </a:lnTo>
                <a:lnTo>
                  <a:pt x="3433372" y="1642824"/>
                </a:lnTo>
                <a:lnTo>
                  <a:pt x="3449883" y="1616844"/>
                </a:lnTo>
                <a:lnTo>
                  <a:pt x="3502744" y="1635751"/>
                </a:lnTo>
                <a:cubicBezTo>
                  <a:pt x="3502744" y="1623148"/>
                  <a:pt x="3507552" y="1616844"/>
                  <a:pt x="3517163" y="1616844"/>
                </a:cubicBezTo>
                <a:cubicBezTo>
                  <a:pt x="3526672" y="1617108"/>
                  <a:pt x="3535283" y="1619731"/>
                  <a:pt x="3542993" y="1624723"/>
                </a:cubicBezTo>
                <a:cubicBezTo>
                  <a:pt x="3550702" y="1629710"/>
                  <a:pt x="3558109" y="1635488"/>
                  <a:pt x="3565220" y="1642049"/>
                </a:cubicBezTo>
                <a:cubicBezTo>
                  <a:pt x="3575032" y="1642576"/>
                  <a:pt x="3584242" y="1647827"/>
                  <a:pt x="3592853" y="1657802"/>
                </a:cubicBezTo>
                <a:lnTo>
                  <a:pt x="3607759" y="1683097"/>
                </a:lnTo>
                <a:lnTo>
                  <a:pt x="3607760" y="1683097"/>
                </a:lnTo>
                <a:lnTo>
                  <a:pt x="3592853" y="1657801"/>
                </a:lnTo>
                <a:cubicBezTo>
                  <a:pt x="3584242" y="1647826"/>
                  <a:pt x="3575032" y="1642575"/>
                  <a:pt x="3565220" y="1642048"/>
                </a:cubicBezTo>
                <a:cubicBezTo>
                  <a:pt x="3558109" y="1635486"/>
                  <a:pt x="3550702" y="1629709"/>
                  <a:pt x="3542993" y="1624722"/>
                </a:cubicBezTo>
                <a:cubicBezTo>
                  <a:pt x="3535283" y="1619730"/>
                  <a:pt x="3526672" y="1617107"/>
                  <a:pt x="3517163" y="1616843"/>
                </a:cubicBezTo>
                <a:cubicBezTo>
                  <a:pt x="3507552" y="1616843"/>
                  <a:pt x="3502744" y="1623147"/>
                  <a:pt x="3502744" y="1635750"/>
                </a:cubicBezTo>
                <a:close/>
                <a:moveTo>
                  <a:pt x="3233624" y="1471919"/>
                </a:moveTo>
                <a:lnTo>
                  <a:pt x="3171152" y="1478217"/>
                </a:lnTo>
                <a:lnTo>
                  <a:pt x="3171156" y="1478218"/>
                </a:lnTo>
                <a:lnTo>
                  <a:pt x="3233625" y="1471920"/>
                </a:lnTo>
                <a:lnTo>
                  <a:pt x="3281680" y="1497124"/>
                </a:lnTo>
                <a:lnTo>
                  <a:pt x="3281682" y="1497124"/>
                </a:lnTo>
                <a:close/>
                <a:moveTo>
                  <a:pt x="3377795" y="1402603"/>
                </a:moveTo>
                <a:lnTo>
                  <a:pt x="3339350" y="1415206"/>
                </a:lnTo>
                <a:lnTo>
                  <a:pt x="3339295" y="1415371"/>
                </a:lnTo>
                <a:lnTo>
                  <a:pt x="3349578" y="1412843"/>
                </a:lnTo>
                <a:cubicBezTo>
                  <a:pt x="3352832" y="1412448"/>
                  <a:pt x="3359013" y="1412251"/>
                  <a:pt x="3368124" y="1412251"/>
                </a:cubicBezTo>
                <a:lnTo>
                  <a:pt x="3384412" y="1412517"/>
                </a:lnTo>
                <a:close/>
                <a:moveTo>
                  <a:pt x="4055401" y="1352194"/>
                </a:moveTo>
                <a:lnTo>
                  <a:pt x="4127485" y="1352194"/>
                </a:lnTo>
                <a:lnTo>
                  <a:pt x="4127485" y="1371100"/>
                </a:lnTo>
                <a:cubicBezTo>
                  <a:pt x="4126985" y="1388953"/>
                  <a:pt x="4121981" y="1398928"/>
                  <a:pt x="4112468" y="1401029"/>
                </a:cubicBezTo>
                <a:cubicBezTo>
                  <a:pt x="4102955" y="1403131"/>
                  <a:pt x="4091945" y="1403657"/>
                  <a:pt x="4079429" y="1402603"/>
                </a:cubicBezTo>
                <a:cubicBezTo>
                  <a:pt x="4067915" y="1402077"/>
                  <a:pt x="4060906" y="1396827"/>
                  <a:pt x="4058405" y="1386852"/>
                </a:cubicBezTo>
                <a:cubicBezTo>
                  <a:pt x="4055902" y="1376872"/>
                  <a:pt x="4054898" y="1365323"/>
                  <a:pt x="4055401" y="1352194"/>
                </a:cubicBezTo>
                <a:close/>
                <a:moveTo>
                  <a:pt x="2942547" y="1021070"/>
                </a:moveTo>
                <a:lnTo>
                  <a:pt x="2965121" y="1028469"/>
                </a:lnTo>
                <a:lnTo>
                  <a:pt x="2965122" y="1028469"/>
                </a:lnTo>
                <a:lnTo>
                  <a:pt x="2942548" y="1021070"/>
                </a:lnTo>
                <a:close/>
                <a:moveTo>
                  <a:pt x="3604278" y="1009567"/>
                </a:moveTo>
                <a:cubicBezTo>
                  <a:pt x="3604380" y="1013372"/>
                  <a:pt x="3605381" y="1018360"/>
                  <a:pt x="3607282" y="1024529"/>
                </a:cubicBezTo>
                <a:cubicBezTo>
                  <a:pt x="3609184" y="1030699"/>
                  <a:pt x="3611389" y="1034112"/>
                  <a:pt x="3613890" y="1034772"/>
                </a:cubicBezTo>
                <a:lnTo>
                  <a:pt x="3613891" y="1034770"/>
                </a:lnTo>
                <a:lnTo>
                  <a:pt x="3607283" y="1024529"/>
                </a:lnTo>
                <a:lnTo>
                  <a:pt x="3604279" y="1009567"/>
                </a:lnTo>
                <a:close/>
                <a:moveTo>
                  <a:pt x="1982537" y="560805"/>
                </a:moveTo>
                <a:cubicBezTo>
                  <a:pt x="1978533" y="561852"/>
                  <a:pt x="1976930" y="566054"/>
                  <a:pt x="1977730" y="573406"/>
                </a:cubicBezTo>
                <a:cubicBezTo>
                  <a:pt x="1970623" y="574196"/>
                  <a:pt x="1965618" y="578921"/>
                  <a:pt x="1962713" y="587584"/>
                </a:cubicBezTo>
                <a:cubicBezTo>
                  <a:pt x="1959810" y="596250"/>
                  <a:pt x="1958408" y="604125"/>
                  <a:pt x="1958508" y="611213"/>
                </a:cubicBezTo>
                <a:lnTo>
                  <a:pt x="1962713" y="587585"/>
                </a:lnTo>
                <a:cubicBezTo>
                  <a:pt x="1965618" y="578922"/>
                  <a:pt x="1970623" y="574196"/>
                  <a:pt x="1977730" y="573407"/>
                </a:cubicBezTo>
                <a:cubicBezTo>
                  <a:pt x="1976930" y="566055"/>
                  <a:pt x="1978533" y="561853"/>
                  <a:pt x="1982537" y="560806"/>
                </a:cubicBezTo>
                <a:cubicBezTo>
                  <a:pt x="1987944" y="561594"/>
                  <a:pt x="1993948" y="566318"/>
                  <a:pt x="2000560" y="574983"/>
                </a:cubicBezTo>
                <a:lnTo>
                  <a:pt x="2011372" y="598612"/>
                </a:lnTo>
                <a:lnTo>
                  <a:pt x="2011372" y="598611"/>
                </a:lnTo>
                <a:cubicBezTo>
                  <a:pt x="2010769" y="591523"/>
                  <a:pt x="2007166" y="583645"/>
                  <a:pt x="2000560" y="574982"/>
                </a:cubicBezTo>
                <a:cubicBezTo>
                  <a:pt x="1993948" y="566318"/>
                  <a:pt x="1987944" y="561593"/>
                  <a:pt x="1982537" y="560805"/>
                </a:cubicBezTo>
                <a:close/>
                <a:moveTo>
                  <a:pt x="1775891" y="504097"/>
                </a:moveTo>
                <a:cubicBezTo>
                  <a:pt x="1776492" y="507110"/>
                  <a:pt x="1778895" y="508950"/>
                  <a:pt x="1783099" y="509608"/>
                </a:cubicBezTo>
                <a:cubicBezTo>
                  <a:pt x="1787305" y="510266"/>
                  <a:pt x="1789707" y="510529"/>
                  <a:pt x="1790309" y="510395"/>
                </a:cubicBezTo>
                <a:lnTo>
                  <a:pt x="1771086" y="560805"/>
                </a:lnTo>
                <a:lnTo>
                  <a:pt x="1771088" y="560805"/>
                </a:lnTo>
                <a:lnTo>
                  <a:pt x="1790310" y="510395"/>
                </a:lnTo>
                <a:cubicBezTo>
                  <a:pt x="1789707" y="510529"/>
                  <a:pt x="1787306" y="510266"/>
                  <a:pt x="1783100" y="509608"/>
                </a:cubicBezTo>
                <a:cubicBezTo>
                  <a:pt x="1778895" y="508950"/>
                  <a:pt x="1776494" y="507110"/>
                  <a:pt x="1775891" y="504097"/>
                </a:cubicBezTo>
                <a:close/>
                <a:moveTo>
                  <a:pt x="2914844" y="485189"/>
                </a:moveTo>
                <a:lnTo>
                  <a:pt x="2866787" y="560805"/>
                </a:lnTo>
                <a:lnTo>
                  <a:pt x="2818729" y="560805"/>
                </a:lnTo>
                <a:lnTo>
                  <a:pt x="2818729" y="560806"/>
                </a:lnTo>
                <a:lnTo>
                  <a:pt x="2866787" y="560806"/>
                </a:lnTo>
                <a:lnTo>
                  <a:pt x="2914844" y="485190"/>
                </a:lnTo>
                <a:lnTo>
                  <a:pt x="2967705" y="504097"/>
                </a:lnTo>
                <a:cubicBezTo>
                  <a:pt x="2967705" y="491493"/>
                  <a:pt x="2972512" y="485190"/>
                  <a:pt x="2982124" y="485190"/>
                </a:cubicBezTo>
                <a:cubicBezTo>
                  <a:pt x="2991633" y="485453"/>
                  <a:pt x="3000244" y="488077"/>
                  <a:pt x="3007954" y="493068"/>
                </a:cubicBezTo>
                <a:cubicBezTo>
                  <a:pt x="3015663" y="498055"/>
                  <a:pt x="3023070" y="503833"/>
                  <a:pt x="3030181" y="510395"/>
                </a:cubicBezTo>
                <a:cubicBezTo>
                  <a:pt x="3039993" y="510922"/>
                  <a:pt x="3049203" y="516172"/>
                  <a:pt x="3057814" y="526148"/>
                </a:cubicBezTo>
                <a:lnTo>
                  <a:pt x="3078236" y="560805"/>
                </a:lnTo>
                <a:lnTo>
                  <a:pt x="3078237" y="560805"/>
                </a:lnTo>
                <a:cubicBezTo>
                  <a:pt x="3073229" y="547675"/>
                  <a:pt x="3066421" y="536125"/>
                  <a:pt x="3057814" y="526146"/>
                </a:cubicBezTo>
                <a:cubicBezTo>
                  <a:pt x="3049203" y="516171"/>
                  <a:pt x="3039993" y="510920"/>
                  <a:pt x="3030181" y="510395"/>
                </a:cubicBezTo>
                <a:cubicBezTo>
                  <a:pt x="3023070" y="503832"/>
                  <a:pt x="3015663" y="498055"/>
                  <a:pt x="3007954" y="493068"/>
                </a:cubicBezTo>
                <a:cubicBezTo>
                  <a:pt x="3000244" y="488077"/>
                  <a:pt x="2991633" y="485453"/>
                  <a:pt x="2982124" y="485189"/>
                </a:cubicBezTo>
                <a:cubicBezTo>
                  <a:pt x="2972512" y="485189"/>
                  <a:pt x="2967705" y="491492"/>
                  <a:pt x="2967705" y="504097"/>
                </a:cubicBezTo>
                <a:close/>
                <a:moveTo>
                  <a:pt x="1665362" y="441083"/>
                </a:moveTo>
                <a:cubicBezTo>
                  <a:pt x="1665362" y="447385"/>
                  <a:pt x="1666562" y="452110"/>
                  <a:pt x="1668965" y="455260"/>
                </a:cubicBezTo>
                <a:lnTo>
                  <a:pt x="1668965" y="455262"/>
                </a:lnTo>
                <a:lnTo>
                  <a:pt x="1675018" y="457906"/>
                </a:lnTo>
                <a:lnTo>
                  <a:pt x="1668965" y="455260"/>
                </a:lnTo>
                <a:lnTo>
                  <a:pt x="1665362" y="441083"/>
                </a:lnTo>
                <a:close/>
                <a:moveTo>
                  <a:pt x="2698585" y="340264"/>
                </a:moveTo>
                <a:lnTo>
                  <a:pt x="2636113" y="346563"/>
                </a:lnTo>
                <a:lnTo>
                  <a:pt x="2636117" y="346564"/>
                </a:lnTo>
                <a:lnTo>
                  <a:pt x="2698586" y="340265"/>
                </a:lnTo>
                <a:lnTo>
                  <a:pt x="2746641" y="365469"/>
                </a:lnTo>
                <a:lnTo>
                  <a:pt x="2746642" y="365469"/>
                </a:lnTo>
                <a:close/>
                <a:moveTo>
                  <a:pt x="3520362" y="220540"/>
                </a:moveTo>
                <a:lnTo>
                  <a:pt x="3592446" y="220540"/>
                </a:lnTo>
                <a:lnTo>
                  <a:pt x="3592446" y="239445"/>
                </a:lnTo>
                <a:cubicBezTo>
                  <a:pt x="3591946" y="257299"/>
                  <a:pt x="3586942" y="267274"/>
                  <a:pt x="3577429" y="269376"/>
                </a:cubicBezTo>
                <a:cubicBezTo>
                  <a:pt x="3567916" y="271476"/>
                  <a:pt x="3556906" y="272002"/>
                  <a:pt x="3544390" y="270950"/>
                </a:cubicBezTo>
                <a:cubicBezTo>
                  <a:pt x="3532876" y="270423"/>
                  <a:pt x="3525867" y="265173"/>
                  <a:pt x="3523366" y="255197"/>
                </a:cubicBezTo>
                <a:cubicBezTo>
                  <a:pt x="3520863" y="245218"/>
                  <a:pt x="3519859" y="233669"/>
                  <a:pt x="3520362" y="220540"/>
                </a:cubicBezTo>
                <a:close/>
                <a:moveTo>
                  <a:pt x="2660140" y="100819"/>
                </a:moveTo>
                <a:lnTo>
                  <a:pt x="2564025" y="107119"/>
                </a:lnTo>
                <a:lnTo>
                  <a:pt x="2578444" y="126025"/>
                </a:lnTo>
                <a:lnTo>
                  <a:pt x="2655335" y="132323"/>
                </a:lnTo>
                <a:lnTo>
                  <a:pt x="2578445" y="126025"/>
                </a:lnTo>
                <a:lnTo>
                  <a:pt x="2564026" y="107119"/>
                </a:lnTo>
                <a:close/>
                <a:moveTo>
                  <a:pt x="2045010" y="31506"/>
                </a:moveTo>
                <a:cubicBezTo>
                  <a:pt x="2052318" y="31898"/>
                  <a:pt x="2058125" y="35837"/>
                  <a:pt x="2062433" y="43322"/>
                </a:cubicBezTo>
                <a:cubicBezTo>
                  <a:pt x="2066737" y="50804"/>
                  <a:pt x="2068938" y="59467"/>
                  <a:pt x="2069040" y="69314"/>
                </a:cubicBezTo>
                <a:lnTo>
                  <a:pt x="2069040" y="75615"/>
                </a:lnTo>
                <a:lnTo>
                  <a:pt x="2011372" y="75615"/>
                </a:lnTo>
                <a:lnTo>
                  <a:pt x="2011372" y="50412"/>
                </a:lnTo>
                <a:close/>
                <a:moveTo>
                  <a:pt x="2088263" y="6301"/>
                </a:moveTo>
                <a:lnTo>
                  <a:pt x="2155543" y="6301"/>
                </a:lnTo>
                <a:cubicBezTo>
                  <a:pt x="2169258" y="5383"/>
                  <a:pt x="2185079" y="7220"/>
                  <a:pt x="2202998" y="11816"/>
                </a:cubicBezTo>
                <a:cubicBezTo>
                  <a:pt x="2220922" y="16409"/>
                  <a:pt x="2230730" y="29274"/>
                  <a:pt x="2232435" y="50412"/>
                </a:cubicBezTo>
                <a:lnTo>
                  <a:pt x="2213211" y="50412"/>
                </a:lnTo>
                <a:cubicBezTo>
                  <a:pt x="2199195" y="51066"/>
                  <a:pt x="2174366" y="49755"/>
                  <a:pt x="2138723" y="46472"/>
                </a:cubicBezTo>
                <a:cubicBezTo>
                  <a:pt x="2103080" y="43189"/>
                  <a:pt x="2083059" y="33999"/>
                  <a:pt x="2078652" y="18902"/>
                </a:cubicBezTo>
                <a:close/>
                <a:moveTo>
                  <a:pt x="2592859" y="0"/>
                </a:moveTo>
                <a:cubicBezTo>
                  <a:pt x="2617660" y="505"/>
                  <a:pt x="2663108" y="4394"/>
                  <a:pt x="2729200" y="11666"/>
                </a:cubicBezTo>
                <a:cubicBezTo>
                  <a:pt x="2795291" y="18940"/>
                  <a:pt x="2858182" y="26564"/>
                  <a:pt x="2917867" y="34537"/>
                </a:cubicBezTo>
                <a:cubicBezTo>
                  <a:pt x="2977553" y="42516"/>
                  <a:pt x="3010184" y="47804"/>
                  <a:pt x="3015762" y="50411"/>
                </a:cubicBezTo>
                <a:cubicBezTo>
                  <a:pt x="3243734" y="53559"/>
                  <a:pt x="3471404" y="66162"/>
                  <a:pt x="3698774" y="88217"/>
                </a:cubicBezTo>
                <a:cubicBezTo>
                  <a:pt x="3926144" y="110269"/>
                  <a:pt x="4155015" y="122871"/>
                  <a:pt x="4385389" y="126025"/>
                </a:cubicBezTo>
                <a:lnTo>
                  <a:pt x="4399804" y="176433"/>
                </a:lnTo>
                <a:cubicBezTo>
                  <a:pt x="4399005" y="185753"/>
                  <a:pt x="4394599" y="192315"/>
                  <a:pt x="4386590" y="196124"/>
                </a:cubicBezTo>
                <a:cubicBezTo>
                  <a:pt x="4378582" y="199930"/>
                  <a:pt x="4371770" y="201767"/>
                  <a:pt x="4366163" y="201638"/>
                </a:cubicBezTo>
                <a:lnTo>
                  <a:pt x="4101851" y="176433"/>
                </a:lnTo>
                <a:cubicBezTo>
                  <a:pt x="4096646" y="185753"/>
                  <a:pt x="4089034" y="192315"/>
                  <a:pt x="4079025" y="196124"/>
                </a:cubicBezTo>
                <a:cubicBezTo>
                  <a:pt x="4069012" y="199930"/>
                  <a:pt x="4059000" y="201767"/>
                  <a:pt x="4048990" y="201638"/>
                </a:cubicBezTo>
                <a:cubicBezTo>
                  <a:pt x="4045686" y="210694"/>
                  <a:pt x="4039079" y="216208"/>
                  <a:pt x="4029165" y="218175"/>
                </a:cubicBezTo>
                <a:cubicBezTo>
                  <a:pt x="4019254" y="220147"/>
                  <a:pt x="4011446" y="220932"/>
                  <a:pt x="4005737" y="220540"/>
                </a:cubicBezTo>
                <a:cubicBezTo>
                  <a:pt x="3960944" y="219453"/>
                  <a:pt x="3891943" y="216027"/>
                  <a:pt x="3798734" y="210271"/>
                </a:cubicBezTo>
                <a:cubicBezTo>
                  <a:pt x="3705529" y="204515"/>
                  <a:pt x="3616595" y="202958"/>
                  <a:pt x="3531931" y="205604"/>
                </a:cubicBezTo>
                <a:cubicBezTo>
                  <a:pt x="3447265" y="208247"/>
                  <a:pt x="3395355" y="221632"/>
                  <a:pt x="3376188" y="245745"/>
                </a:cubicBezTo>
                <a:cubicBezTo>
                  <a:pt x="3370584" y="245614"/>
                  <a:pt x="3363776" y="247453"/>
                  <a:pt x="3355768" y="251258"/>
                </a:cubicBezTo>
                <a:cubicBezTo>
                  <a:pt x="3347755" y="255064"/>
                  <a:pt x="3343353" y="261630"/>
                  <a:pt x="3342549" y="270950"/>
                </a:cubicBezTo>
                <a:cubicBezTo>
                  <a:pt x="3335225" y="270329"/>
                  <a:pt x="3313567" y="268770"/>
                  <a:pt x="3277583" y="266281"/>
                </a:cubicBezTo>
                <a:cubicBezTo>
                  <a:pt x="3241602" y="263791"/>
                  <a:pt x="3206417" y="264102"/>
                  <a:pt x="3172038" y="267217"/>
                </a:cubicBezTo>
                <a:cubicBezTo>
                  <a:pt x="3137656" y="270329"/>
                  <a:pt x="3119204" y="279976"/>
                  <a:pt x="3116683" y="296155"/>
                </a:cubicBezTo>
                <a:cubicBezTo>
                  <a:pt x="3087747" y="294449"/>
                  <a:pt x="3045899" y="293134"/>
                  <a:pt x="2991132" y="292216"/>
                </a:cubicBezTo>
                <a:cubicBezTo>
                  <a:pt x="2936366" y="291296"/>
                  <a:pt x="2898121" y="301011"/>
                  <a:pt x="2876398" y="321359"/>
                </a:cubicBezTo>
                <a:lnTo>
                  <a:pt x="2842756" y="270950"/>
                </a:lnTo>
                <a:lnTo>
                  <a:pt x="2804311" y="283553"/>
                </a:lnTo>
                <a:cubicBezTo>
                  <a:pt x="2803512" y="293005"/>
                  <a:pt x="2800306" y="302457"/>
                  <a:pt x="2794700" y="311906"/>
                </a:cubicBezTo>
                <a:cubicBezTo>
                  <a:pt x="2789093" y="321359"/>
                  <a:pt x="2785891" y="330813"/>
                  <a:pt x="2785088" y="340264"/>
                </a:cubicBezTo>
                <a:cubicBezTo>
                  <a:pt x="2785588" y="343280"/>
                  <a:pt x="2788191" y="345118"/>
                  <a:pt x="2792896" y="345778"/>
                </a:cubicBezTo>
                <a:cubicBezTo>
                  <a:pt x="2797605" y="346434"/>
                  <a:pt x="2801408" y="346697"/>
                  <a:pt x="2804311" y="346563"/>
                </a:cubicBezTo>
                <a:cubicBezTo>
                  <a:pt x="2876496" y="344463"/>
                  <a:pt x="2949585" y="336062"/>
                  <a:pt x="3023574" y="321359"/>
                </a:cubicBezTo>
                <a:cubicBezTo>
                  <a:pt x="3097559" y="306654"/>
                  <a:pt x="3171847" y="298255"/>
                  <a:pt x="3246436" y="296155"/>
                </a:cubicBezTo>
                <a:lnTo>
                  <a:pt x="3260854" y="346563"/>
                </a:lnTo>
                <a:cubicBezTo>
                  <a:pt x="3282680" y="344463"/>
                  <a:pt x="3323126" y="342361"/>
                  <a:pt x="3382199" y="340264"/>
                </a:cubicBezTo>
                <a:cubicBezTo>
                  <a:pt x="3441267" y="338163"/>
                  <a:pt x="3474506" y="348664"/>
                  <a:pt x="3481917" y="371768"/>
                </a:cubicBezTo>
                <a:cubicBezTo>
                  <a:pt x="3483016" y="381221"/>
                  <a:pt x="3488023" y="398548"/>
                  <a:pt x="3496935" y="423753"/>
                </a:cubicBezTo>
                <a:cubicBezTo>
                  <a:pt x="3505845" y="448958"/>
                  <a:pt x="3512051" y="463135"/>
                  <a:pt x="3515555" y="466287"/>
                </a:cubicBezTo>
                <a:lnTo>
                  <a:pt x="3851955" y="459985"/>
                </a:lnTo>
                <a:lnTo>
                  <a:pt x="3851955" y="466287"/>
                </a:lnTo>
                <a:cubicBezTo>
                  <a:pt x="3847949" y="478102"/>
                  <a:pt x="3829530" y="484404"/>
                  <a:pt x="3796688" y="485189"/>
                </a:cubicBezTo>
                <a:cubicBezTo>
                  <a:pt x="3763849" y="485980"/>
                  <a:pt x="3740622" y="485980"/>
                  <a:pt x="3727006" y="485189"/>
                </a:cubicBezTo>
                <a:cubicBezTo>
                  <a:pt x="3683855" y="486239"/>
                  <a:pt x="3641605" y="490441"/>
                  <a:pt x="3600254" y="497792"/>
                </a:cubicBezTo>
                <a:cubicBezTo>
                  <a:pt x="3558907" y="505143"/>
                  <a:pt x="3517859" y="509346"/>
                  <a:pt x="3477109" y="510395"/>
                </a:cubicBezTo>
                <a:lnTo>
                  <a:pt x="3299300" y="510395"/>
                </a:lnTo>
                <a:lnTo>
                  <a:pt x="3280077" y="485189"/>
                </a:lnTo>
                <a:cubicBezTo>
                  <a:pt x="3268663" y="484141"/>
                  <a:pt x="3259051" y="479938"/>
                  <a:pt x="3251243" y="472587"/>
                </a:cubicBezTo>
                <a:cubicBezTo>
                  <a:pt x="3243432" y="465236"/>
                  <a:pt x="3233820" y="461037"/>
                  <a:pt x="3222409" y="459985"/>
                </a:cubicBezTo>
                <a:lnTo>
                  <a:pt x="3198378" y="510395"/>
                </a:lnTo>
                <a:lnTo>
                  <a:pt x="3232020" y="510395"/>
                </a:lnTo>
                <a:lnTo>
                  <a:pt x="3246436" y="535600"/>
                </a:lnTo>
                <a:cubicBezTo>
                  <a:pt x="3264056" y="538748"/>
                  <a:pt x="3278073" y="551351"/>
                  <a:pt x="3288487" y="573406"/>
                </a:cubicBezTo>
                <a:cubicBezTo>
                  <a:pt x="3298898" y="595462"/>
                  <a:pt x="3315318" y="608064"/>
                  <a:pt x="3337746" y="611213"/>
                </a:cubicBezTo>
                <a:cubicBezTo>
                  <a:pt x="3357768" y="610687"/>
                  <a:pt x="3393410" y="613314"/>
                  <a:pt x="3444672" y="619091"/>
                </a:cubicBezTo>
                <a:cubicBezTo>
                  <a:pt x="3495934" y="624868"/>
                  <a:pt x="3529174" y="636944"/>
                  <a:pt x="3544390" y="655324"/>
                </a:cubicBezTo>
                <a:cubicBezTo>
                  <a:pt x="3568817" y="654270"/>
                  <a:pt x="3607665" y="653222"/>
                  <a:pt x="3660927" y="652169"/>
                </a:cubicBezTo>
                <a:cubicBezTo>
                  <a:pt x="3714193" y="651122"/>
                  <a:pt x="3750634" y="656372"/>
                  <a:pt x="3770259" y="667926"/>
                </a:cubicBezTo>
                <a:cubicBezTo>
                  <a:pt x="3766053" y="674097"/>
                  <a:pt x="3744429" y="679082"/>
                  <a:pt x="3705381" y="682888"/>
                </a:cubicBezTo>
                <a:cubicBezTo>
                  <a:pt x="3666333" y="686698"/>
                  <a:pt x="3635097" y="690112"/>
                  <a:pt x="3611669" y="693131"/>
                </a:cubicBezTo>
                <a:cubicBezTo>
                  <a:pt x="3615476" y="709538"/>
                  <a:pt x="3630691" y="719256"/>
                  <a:pt x="3657324" y="722270"/>
                </a:cubicBezTo>
                <a:cubicBezTo>
                  <a:pt x="3683957" y="725290"/>
                  <a:pt x="3699172" y="736581"/>
                  <a:pt x="3702979" y="756144"/>
                </a:cubicBezTo>
                <a:cubicBezTo>
                  <a:pt x="3707984" y="756144"/>
                  <a:pt x="3712390" y="757718"/>
                  <a:pt x="3716193" y="760868"/>
                </a:cubicBezTo>
                <a:cubicBezTo>
                  <a:pt x="3719998" y="764016"/>
                  <a:pt x="3722001" y="768746"/>
                  <a:pt x="3722202" y="775045"/>
                </a:cubicBezTo>
                <a:cubicBezTo>
                  <a:pt x="3721702" y="788039"/>
                  <a:pt x="3717894" y="801432"/>
                  <a:pt x="3710788" y="815215"/>
                </a:cubicBezTo>
                <a:cubicBezTo>
                  <a:pt x="3703680" y="828999"/>
                  <a:pt x="3696270" y="840814"/>
                  <a:pt x="3688561" y="850658"/>
                </a:cubicBezTo>
                <a:cubicBezTo>
                  <a:pt x="3672744" y="851056"/>
                  <a:pt x="3656323" y="858139"/>
                  <a:pt x="3639302" y="871924"/>
                </a:cubicBezTo>
                <a:cubicBezTo>
                  <a:pt x="3622284" y="885709"/>
                  <a:pt x="3613071" y="903824"/>
                  <a:pt x="3611669" y="926272"/>
                </a:cubicBezTo>
                <a:lnTo>
                  <a:pt x="3612130" y="941169"/>
                </a:lnTo>
                <a:lnTo>
                  <a:pt x="3666378" y="958760"/>
                </a:lnTo>
                <a:cubicBezTo>
                  <a:pt x="3693911" y="963487"/>
                  <a:pt x="3723472" y="964669"/>
                  <a:pt x="3755060" y="962308"/>
                </a:cubicBezTo>
                <a:cubicBezTo>
                  <a:pt x="3818234" y="957578"/>
                  <a:pt x="3852875" y="967031"/>
                  <a:pt x="3858982" y="990662"/>
                </a:cubicBezTo>
                <a:cubicBezTo>
                  <a:pt x="3858080" y="996702"/>
                  <a:pt x="3853875" y="1000377"/>
                  <a:pt x="3846366" y="1001689"/>
                </a:cubicBezTo>
                <a:cubicBezTo>
                  <a:pt x="3838857" y="1003000"/>
                  <a:pt x="3833451" y="1003527"/>
                  <a:pt x="3830148" y="1003264"/>
                </a:cubicBezTo>
                <a:cubicBezTo>
                  <a:pt x="3820336" y="1001555"/>
                  <a:pt x="3796707" y="1000244"/>
                  <a:pt x="3759261" y="999325"/>
                </a:cubicBezTo>
                <a:cubicBezTo>
                  <a:pt x="3721816" y="998406"/>
                  <a:pt x="3700593" y="1008122"/>
                  <a:pt x="3695588" y="1028469"/>
                </a:cubicBezTo>
                <a:cubicBezTo>
                  <a:pt x="3712409" y="1029517"/>
                  <a:pt x="3729227" y="1033719"/>
                  <a:pt x="3746047" y="1041071"/>
                </a:cubicBezTo>
                <a:cubicBezTo>
                  <a:pt x="3762868" y="1048423"/>
                  <a:pt x="3779689" y="1052625"/>
                  <a:pt x="3796506" y="1053673"/>
                </a:cubicBezTo>
                <a:cubicBezTo>
                  <a:pt x="3815729" y="1072316"/>
                  <a:pt x="3851773" y="1085440"/>
                  <a:pt x="3904634" y="1093055"/>
                </a:cubicBezTo>
                <a:cubicBezTo>
                  <a:pt x="3957498" y="1100670"/>
                  <a:pt x="3998346" y="1104345"/>
                  <a:pt x="4027180" y="1104083"/>
                </a:cubicBezTo>
                <a:cubicBezTo>
                  <a:pt x="4038992" y="1103690"/>
                  <a:pt x="4050207" y="1102901"/>
                  <a:pt x="4060822" y="1101718"/>
                </a:cubicBezTo>
                <a:cubicBezTo>
                  <a:pt x="4071434" y="1100541"/>
                  <a:pt x="4082647" y="1101325"/>
                  <a:pt x="4094460" y="1104083"/>
                </a:cubicBezTo>
                <a:lnTo>
                  <a:pt x="4137713" y="1135591"/>
                </a:lnTo>
                <a:cubicBezTo>
                  <a:pt x="4138512" y="1148194"/>
                  <a:pt x="4141717" y="1154492"/>
                  <a:pt x="4147324" y="1154492"/>
                </a:cubicBezTo>
                <a:cubicBezTo>
                  <a:pt x="4154833" y="1153702"/>
                  <a:pt x="4161440" y="1153702"/>
                  <a:pt x="4167146" y="1154492"/>
                </a:cubicBezTo>
                <a:cubicBezTo>
                  <a:pt x="4172855" y="1155282"/>
                  <a:pt x="4175856" y="1161581"/>
                  <a:pt x="4176158" y="1173398"/>
                </a:cubicBezTo>
                <a:cubicBezTo>
                  <a:pt x="4178860" y="1176548"/>
                  <a:pt x="4181864" y="1179697"/>
                  <a:pt x="4185168" y="1182846"/>
                </a:cubicBezTo>
                <a:cubicBezTo>
                  <a:pt x="4188472" y="1186001"/>
                  <a:pt x="4190274" y="1189150"/>
                  <a:pt x="4190574" y="1192299"/>
                </a:cubicBezTo>
                <a:cubicBezTo>
                  <a:pt x="4190274" y="1195319"/>
                  <a:pt x="4188472" y="1197158"/>
                  <a:pt x="4185168" y="1197813"/>
                </a:cubicBezTo>
                <a:cubicBezTo>
                  <a:pt x="4181864" y="1198469"/>
                  <a:pt x="4178860" y="1198732"/>
                  <a:pt x="4176158" y="1198598"/>
                </a:cubicBezTo>
                <a:lnTo>
                  <a:pt x="3954504" y="1198598"/>
                </a:lnTo>
                <a:lnTo>
                  <a:pt x="4233813" y="1219872"/>
                </a:lnTo>
                <a:cubicBezTo>
                  <a:pt x="4461183" y="1241923"/>
                  <a:pt x="4690054" y="1254525"/>
                  <a:pt x="4920428" y="1257679"/>
                </a:cubicBezTo>
                <a:lnTo>
                  <a:pt x="4934844" y="1308088"/>
                </a:lnTo>
                <a:cubicBezTo>
                  <a:pt x="4934044" y="1317407"/>
                  <a:pt x="4929638" y="1323969"/>
                  <a:pt x="4921629" y="1327779"/>
                </a:cubicBezTo>
                <a:cubicBezTo>
                  <a:pt x="4913621" y="1331585"/>
                  <a:pt x="4906809" y="1333422"/>
                  <a:pt x="4901202" y="1333293"/>
                </a:cubicBezTo>
                <a:lnTo>
                  <a:pt x="4636891" y="1308088"/>
                </a:lnTo>
                <a:cubicBezTo>
                  <a:pt x="4631685" y="1317407"/>
                  <a:pt x="4624074" y="1323969"/>
                  <a:pt x="4614064" y="1327779"/>
                </a:cubicBezTo>
                <a:cubicBezTo>
                  <a:pt x="4604051" y="1331585"/>
                  <a:pt x="4594039" y="1333422"/>
                  <a:pt x="4584029" y="1333293"/>
                </a:cubicBezTo>
                <a:cubicBezTo>
                  <a:pt x="4580725" y="1342349"/>
                  <a:pt x="4574118" y="1347863"/>
                  <a:pt x="4564204" y="1349830"/>
                </a:cubicBezTo>
                <a:cubicBezTo>
                  <a:pt x="4554293" y="1351802"/>
                  <a:pt x="4546485" y="1352587"/>
                  <a:pt x="4540776" y="1352194"/>
                </a:cubicBezTo>
                <a:cubicBezTo>
                  <a:pt x="4495983" y="1351108"/>
                  <a:pt x="4426982" y="1347681"/>
                  <a:pt x="4333773" y="1341926"/>
                </a:cubicBezTo>
                <a:cubicBezTo>
                  <a:pt x="4240568" y="1336170"/>
                  <a:pt x="4151634" y="1334613"/>
                  <a:pt x="4066971" y="1337258"/>
                </a:cubicBezTo>
                <a:cubicBezTo>
                  <a:pt x="3982304" y="1339902"/>
                  <a:pt x="3930394" y="1353285"/>
                  <a:pt x="3911227" y="1377399"/>
                </a:cubicBezTo>
                <a:cubicBezTo>
                  <a:pt x="3905623" y="1377269"/>
                  <a:pt x="3898815" y="1379108"/>
                  <a:pt x="3890807" y="1382912"/>
                </a:cubicBezTo>
                <a:cubicBezTo>
                  <a:pt x="3882794" y="1386718"/>
                  <a:pt x="3878392" y="1393285"/>
                  <a:pt x="3877589" y="1402603"/>
                </a:cubicBezTo>
                <a:cubicBezTo>
                  <a:pt x="3870264" y="1401983"/>
                  <a:pt x="3848606" y="1400425"/>
                  <a:pt x="3812622" y="1397936"/>
                </a:cubicBezTo>
                <a:cubicBezTo>
                  <a:pt x="3776641" y="1395446"/>
                  <a:pt x="3741457" y="1395757"/>
                  <a:pt x="3707077" y="1398872"/>
                </a:cubicBezTo>
                <a:cubicBezTo>
                  <a:pt x="3672695" y="1401983"/>
                  <a:pt x="3654243" y="1411630"/>
                  <a:pt x="3651723" y="1427808"/>
                </a:cubicBezTo>
                <a:cubicBezTo>
                  <a:pt x="3622786" y="1426104"/>
                  <a:pt x="3580938" y="1424788"/>
                  <a:pt x="3526172" y="1423869"/>
                </a:cubicBezTo>
                <a:cubicBezTo>
                  <a:pt x="3498789" y="1423409"/>
                  <a:pt x="3475536" y="1425609"/>
                  <a:pt x="3456413" y="1430466"/>
                </a:cubicBezTo>
                <a:lnTo>
                  <a:pt x="3454772" y="1431289"/>
                </a:lnTo>
                <a:lnTo>
                  <a:pt x="3455303" y="1431744"/>
                </a:lnTo>
                <a:cubicBezTo>
                  <a:pt x="3454502" y="1432139"/>
                  <a:pt x="3452198" y="1433124"/>
                  <a:pt x="3448394" y="1434699"/>
                </a:cubicBezTo>
                <a:lnTo>
                  <a:pt x="3446119" y="1435627"/>
                </a:lnTo>
                <a:lnTo>
                  <a:pt x="3411437" y="1453013"/>
                </a:lnTo>
                <a:lnTo>
                  <a:pt x="3408570" y="1448717"/>
                </a:lnTo>
                <a:lnTo>
                  <a:pt x="3402439" y="1450645"/>
                </a:lnTo>
                <a:lnTo>
                  <a:pt x="3324875" y="1457910"/>
                </a:lnTo>
                <a:lnTo>
                  <a:pt x="3320127" y="1471919"/>
                </a:lnTo>
                <a:cubicBezTo>
                  <a:pt x="3320627" y="1474935"/>
                  <a:pt x="3323230" y="1476772"/>
                  <a:pt x="3327935" y="1477433"/>
                </a:cubicBezTo>
                <a:cubicBezTo>
                  <a:pt x="3332644" y="1478088"/>
                  <a:pt x="3336448" y="1478352"/>
                  <a:pt x="3339350" y="1478217"/>
                </a:cubicBezTo>
                <a:cubicBezTo>
                  <a:pt x="3411536" y="1476117"/>
                  <a:pt x="3484624" y="1467716"/>
                  <a:pt x="3558613" y="1453013"/>
                </a:cubicBezTo>
                <a:cubicBezTo>
                  <a:pt x="3632598" y="1438309"/>
                  <a:pt x="3706887" y="1429909"/>
                  <a:pt x="3781475" y="1427808"/>
                </a:cubicBezTo>
                <a:lnTo>
                  <a:pt x="3795894" y="1478217"/>
                </a:lnTo>
                <a:cubicBezTo>
                  <a:pt x="3817719" y="1476117"/>
                  <a:pt x="3858165" y="1474016"/>
                  <a:pt x="3917238" y="1471919"/>
                </a:cubicBezTo>
                <a:cubicBezTo>
                  <a:pt x="3976306" y="1469818"/>
                  <a:pt x="4009546" y="1480318"/>
                  <a:pt x="4016956" y="1503422"/>
                </a:cubicBezTo>
                <a:cubicBezTo>
                  <a:pt x="4018055" y="1512875"/>
                  <a:pt x="4023063" y="1530202"/>
                  <a:pt x="4031974" y="1555406"/>
                </a:cubicBezTo>
                <a:cubicBezTo>
                  <a:pt x="4040884" y="1580612"/>
                  <a:pt x="4047090" y="1594789"/>
                  <a:pt x="4050594" y="1597942"/>
                </a:cubicBezTo>
                <a:lnTo>
                  <a:pt x="4386994" y="1591639"/>
                </a:lnTo>
                <a:lnTo>
                  <a:pt x="4386994" y="1597942"/>
                </a:lnTo>
                <a:cubicBezTo>
                  <a:pt x="4382989" y="1609755"/>
                  <a:pt x="4364569" y="1616059"/>
                  <a:pt x="4331727" y="1616843"/>
                </a:cubicBezTo>
                <a:cubicBezTo>
                  <a:pt x="4298889" y="1617633"/>
                  <a:pt x="4275661" y="1617633"/>
                  <a:pt x="4262045" y="1616843"/>
                </a:cubicBezTo>
                <a:cubicBezTo>
                  <a:pt x="4218894" y="1617892"/>
                  <a:pt x="4176644" y="1622095"/>
                  <a:pt x="4135294" y="1629446"/>
                </a:cubicBezTo>
                <a:cubicBezTo>
                  <a:pt x="4093946" y="1636798"/>
                  <a:pt x="4052898" y="1641000"/>
                  <a:pt x="4012148" y="1642048"/>
                </a:cubicBezTo>
                <a:lnTo>
                  <a:pt x="3834339" y="1642048"/>
                </a:lnTo>
                <a:lnTo>
                  <a:pt x="3815117" y="1616843"/>
                </a:lnTo>
                <a:cubicBezTo>
                  <a:pt x="3803702" y="1615795"/>
                  <a:pt x="3794090" y="1611593"/>
                  <a:pt x="3786282" y="1604241"/>
                </a:cubicBezTo>
                <a:cubicBezTo>
                  <a:pt x="3778471" y="1596890"/>
                  <a:pt x="3768859" y="1592692"/>
                  <a:pt x="3757448" y="1591639"/>
                </a:cubicBezTo>
                <a:lnTo>
                  <a:pt x="3733418" y="1642048"/>
                </a:lnTo>
                <a:lnTo>
                  <a:pt x="3767059" y="1642048"/>
                </a:lnTo>
                <a:lnTo>
                  <a:pt x="3781475" y="1667253"/>
                </a:lnTo>
                <a:cubicBezTo>
                  <a:pt x="3799095" y="1670403"/>
                  <a:pt x="3813112" y="1683006"/>
                  <a:pt x="3823526" y="1705060"/>
                </a:cubicBezTo>
                <a:cubicBezTo>
                  <a:pt x="3833938" y="1727115"/>
                  <a:pt x="3850357" y="1739718"/>
                  <a:pt x="3872785" y="1742867"/>
                </a:cubicBezTo>
                <a:cubicBezTo>
                  <a:pt x="3892807" y="1742341"/>
                  <a:pt x="3928450" y="1744969"/>
                  <a:pt x="3979711" y="1750745"/>
                </a:cubicBezTo>
                <a:cubicBezTo>
                  <a:pt x="4030973" y="1756523"/>
                  <a:pt x="4064213" y="1768599"/>
                  <a:pt x="4079429" y="1786978"/>
                </a:cubicBezTo>
                <a:cubicBezTo>
                  <a:pt x="4103857" y="1785925"/>
                  <a:pt x="4142704" y="1784877"/>
                  <a:pt x="4195966" y="1783824"/>
                </a:cubicBezTo>
                <a:cubicBezTo>
                  <a:pt x="4249232" y="1782776"/>
                  <a:pt x="4285674" y="1788026"/>
                  <a:pt x="4305298" y="1799580"/>
                </a:cubicBezTo>
                <a:cubicBezTo>
                  <a:pt x="4301093" y="1805750"/>
                  <a:pt x="4279468" y="1810737"/>
                  <a:pt x="4240420" y="1814543"/>
                </a:cubicBezTo>
                <a:cubicBezTo>
                  <a:pt x="4201373" y="1818352"/>
                  <a:pt x="4170137" y="1821765"/>
                  <a:pt x="4146708" y="1824785"/>
                </a:cubicBezTo>
                <a:cubicBezTo>
                  <a:pt x="4150516" y="1841193"/>
                  <a:pt x="4165730" y="1850909"/>
                  <a:pt x="4192363" y="1853925"/>
                </a:cubicBezTo>
                <a:cubicBezTo>
                  <a:pt x="4218996" y="1856945"/>
                  <a:pt x="4234211" y="1868235"/>
                  <a:pt x="4238019" y="1887797"/>
                </a:cubicBezTo>
                <a:cubicBezTo>
                  <a:pt x="4243023" y="1887797"/>
                  <a:pt x="4247429" y="1889371"/>
                  <a:pt x="4251233" y="1892522"/>
                </a:cubicBezTo>
                <a:cubicBezTo>
                  <a:pt x="4255037" y="1895671"/>
                  <a:pt x="4257041" y="1900399"/>
                  <a:pt x="4257242" y="1906699"/>
                </a:cubicBezTo>
                <a:cubicBezTo>
                  <a:pt x="4256741" y="1919693"/>
                  <a:pt x="4252934" y="1933085"/>
                  <a:pt x="4245827" y="1946869"/>
                </a:cubicBezTo>
                <a:cubicBezTo>
                  <a:pt x="4238719" y="1960654"/>
                  <a:pt x="4231309" y="1972467"/>
                  <a:pt x="4223600" y="1982313"/>
                </a:cubicBezTo>
                <a:cubicBezTo>
                  <a:pt x="4207783" y="1982710"/>
                  <a:pt x="4191363" y="1989793"/>
                  <a:pt x="4174341" y="2003578"/>
                </a:cubicBezTo>
                <a:cubicBezTo>
                  <a:pt x="4157324" y="2017363"/>
                  <a:pt x="4148110" y="2035479"/>
                  <a:pt x="4146708" y="2057927"/>
                </a:cubicBezTo>
                <a:lnTo>
                  <a:pt x="4147169" y="2072823"/>
                </a:lnTo>
                <a:lnTo>
                  <a:pt x="4201418" y="2090415"/>
                </a:lnTo>
                <a:cubicBezTo>
                  <a:pt x="4228950" y="2095142"/>
                  <a:pt x="4258511" y="2096324"/>
                  <a:pt x="4290099" y="2093962"/>
                </a:cubicBezTo>
                <a:cubicBezTo>
                  <a:pt x="4353273" y="2089233"/>
                  <a:pt x="4387914" y="2098686"/>
                  <a:pt x="4394021" y="2122317"/>
                </a:cubicBezTo>
                <a:cubicBezTo>
                  <a:pt x="4393120" y="2128357"/>
                  <a:pt x="4388914" y="2132032"/>
                  <a:pt x="4381405" y="2133344"/>
                </a:cubicBezTo>
                <a:cubicBezTo>
                  <a:pt x="4373897" y="2134655"/>
                  <a:pt x="4368491" y="2135182"/>
                  <a:pt x="4365187" y="2134919"/>
                </a:cubicBezTo>
                <a:cubicBezTo>
                  <a:pt x="4355375" y="2133210"/>
                  <a:pt x="4331746" y="2131899"/>
                  <a:pt x="4294301" y="2130980"/>
                </a:cubicBezTo>
                <a:cubicBezTo>
                  <a:pt x="4256856" y="2130061"/>
                  <a:pt x="4235632" y="2139776"/>
                  <a:pt x="4230627" y="2160124"/>
                </a:cubicBezTo>
                <a:cubicBezTo>
                  <a:pt x="4247448" y="2161172"/>
                  <a:pt x="4264266" y="2165374"/>
                  <a:pt x="4281086" y="2172726"/>
                </a:cubicBezTo>
                <a:cubicBezTo>
                  <a:pt x="4297907" y="2180077"/>
                  <a:pt x="4314728" y="2184280"/>
                  <a:pt x="4331545" y="2185328"/>
                </a:cubicBezTo>
                <a:cubicBezTo>
                  <a:pt x="4350769" y="2203971"/>
                  <a:pt x="4386812" y="2217095"/>
                  <a:pt x="4439673" y="2224710"/>
                </a:cubicBezTo>
                <a:cubicBezTo>
                  <a:pt x="4492538" y="2232325"/>
                  <a:pt x="4533385" y="2236000"/>
                  <a:pt x="4562219" y="2235738"/>
                </a:cubicBezTo>
                <a:cubicBezTo>
                  <a:pt x="4574032" y="2235345"/>
                  <a:pt x="4585246" y="2234555"/>
                  <a:pt x="4595861" y="2233373"/>
                </a:cubicBezTo>
                <a:cubicBezTo>
                  <a:pt x="4606473" y="2232196"/>
                  <a:pt x="4617687" y="2232980"/>
                  <a:pt x="4629499" y="2235738"/>
                </a:cubicBezTo>
                <a:lnTo>
                  <a:pt x="4672752" y="2267245"/>
                </a:lnTo>
                <a:cubicBezTo>
                  <a:pt x="4673552" y="2279849"/>
                  <a:pt x="4676757" y="2286147"/>
                  <a:pt x="4682363" y="2286147"/>
                </a:cubicBezTo>
                <a:cubicBezTo>
                  <a:pt x="4689872" y="2285357"/>
                  <a:pt x="4696479" y="2285357"/>
                  <a:pt x="4702186" y="2286147"/>
                </a:cubicBezTo>
                <a:cubicBezTo>
                  <a:pt x="4707894" y="2286937"/>
                  <a:pt x="4710895" y="2293236"/>
                  <a:pt x="4711198" y="2305053"/>
                </a:cubicBezTo>
                <a:cubicBezTo>
                  <a:pt x="4713899" y="2308203"/>
                  <a:pt x="4716904" y="2311352"/>
                  <a:pt x="4720207" y="2314501"/>
                </a:cubicBezTo>
                <a:cubicBezTo>
                  <a:pt x="4723511" y="2317656"/>
                  <a:pt x="4725314" y="2320805"/>
                  <a:pt x="4725613" y="2323954"/>
                </a:cubicBezTo>
                <a:cubicBezTo>
                  <a:pt x="4725314" y="2326974"/>
                  <a:pt x="4723511" y="2328813"/>
                  <a:pt x="4720207" y="2329468"/>
                </a:cubicBezTo>
                <a:lnTo>
                  <a:pt x="4713671" y="2330038"/>
                </a:lnTo>
                <a:lnTo>
                  <a:pt x="4725613" y="2371796"/>
                </a:lnTo>
                <a:cubicBezTo>
                  <a:pt x="4724814" y="2381115"/>
                  <a:pt x="4720407" y="2387677"/>
                  <a:pt x="4712399" y="2391487"/>
                </a:cubicBezTo>
                <a:cubicBezTo>
                  <a:pt x="4704390" y="2395292"/>
                  <a:pt x="4697579" y="2397130"/>
                  <a:pt x="4691971" y="2397001"/>
                </a:cubicBezTo>
                <a:lnTo>
                  <a:pt x="4427660" y="2371796"/>
                </a:lnTo>
                <a:cubicBezTo>
                  <a:pt x="4422454" y="2381115"/>
                  <a:pt x="4414843" y="2387677"/>
                  <a:pt x="4404834" y="2391487"/>
                </a:cubicBezTo>
                <a:cubicBezTo>
                  <a:pt x="4394821" y="2395292"/>
                  <a:pt x="4384808" y="2397130"/>
                  <a:pt x="4374798" y="2397001"/>
                </a:cubicBezTo>
                <a:cubicBezTo>
                  <a:pt x="4371495" y="2406056"/>
                  <a:pt x="4364888" y="2411570"/>
                  <a:pt x="4354974" y="2413537"/>
                </a:cubicBezTo>
                <a:cubicBezTo>
                  <a:pt x="4345062" y="2415509"/>
                  <a:pt x="4337255" y="2416295"/>
                  <a:pt x="4331545" y="2415902"/>
                </a:cubicBezTo>
                <a:cubicBezTo>
                  <a:pt x="4286753" y="2414815"/>
                  <a:pt x="4217752" y="2411389"/>
                  <a:pt x="4124543" y="2405633"/>
                </a:cubicBezTo>
                <a:cubicBezTo>
                  <a:pt x="4031338" y="2399878"/>
                  <a:pt x="3942404" y="2398320"/>
                  <a:pt x="3857740" y="2400966"/>
                </a:cubicBezTo>
                <a:cubicBezTo>
                  <a:pt x="3794241" y="2402948"/>
                  <a:pt x="3749166" y="2410973"/>
                  <a:pt x="3722511" y="2425033"/>
                </a:cubicBezTo>
                <a:lnTo>
                  <a:pt x="3712129" y="2433168"/>
                </a:lnTo>
                <a:lnTo>
                  <a:pt x="3712812" y="2433436"/>
                </a:lnTo>
                <a:cubicBezTo>
                  <a:pt x="3731232" y="2433307"/>
                  <a:pt x="3748455" y="2436720"/>
                  <a:pt x="3764473" y="2443679"/>
                </a:cubicBezTo>
                <a:cubicBezTo>
                  <a:pt x="3762772" y="2449714"/>
                  <a:pt x="3755364" y="2453391"/>
                  <a:pt x="3742245" y="2454707"/>
                </a:cubicBezTo>
                <a:cubicBezTo>
                  <a:pt x="3729130" y="2456018"/>
                  <a:pt x="3720522" y="2456540"/>
                  <a:pt x="3716415" y="2456282"/>
                </a:cubicBezTo>
                <a:lnTo>
                  <a:pt x="3673548" y="2458581"/>
                </a:lnTo>
                <a:lnTo>
                  <a:pt x="3668358" y="2466311"/>
                </a:lnTo>
                <a:cubicBezTo>
                  <a:pt x="3664696" y="2466000"/>
                  <a:pt x="3657450" y="2465456"/>
                  <a:pt x="3646623" y="2464678"/>
                </a:cubicBezTo>
                <a:lnTo>
                  <a:pt x="3609047" y="2462040"/>
                </a:lnTo>
                <a:lnTo>
                  <a:pt x="3584261" y="2463370"/>
                </a:lnTo>
                <a:lnTo>
                  <a:pt x="3456042" y="2474831"/>
                </a:lnTo>
                <a:lnTo>
                  <a:pt x="3442492" y="2491516"/>
                </a:lnTo>
                <a:lnTo>
                  <a:pt x="3421239" y="2490610"/>
                </a:lnTo>
                <a:lnTo>
                  <a:pt x="3418461" y="2494084"/>
                </a:lnTo>
                <a:lnTo>
                  <a:pt x="3418461" y="2500387"/>
                </a:lnTo>
                <a:lnTo>
                  <a:pt x="3380016" y="2500387"/>
                </a:lnTo>
                <a:lnTo>
                  <a:pt x="3367074" y="2513965"/>
                </a:lnTo>
                <a:lnTo>
                  <a:pt x="3460587" y="2499393"/>
                </a:lnTo>
                <a:cubicBezTo>
                  <a:pt x="3497731" y="2495191"/>
                  <a:pt x="3534951" y="2492566"/>
                  <a:pt x="3572244" y="2491516"/>
                </a:cubicBezTo>
                <a:lnTo>
                  <a:pt x="3586663" y="2541925"/>
                </a:lnTo>
                <a:cubicBezTo>
                  <a:pt x="3608489" y="2539825"/>
                  <a:pt x="3648935" y="2537724"/>
                  <a:pt x="3708008" y="2535627"/>
                </a:cubicBezTo>
                <a:cubicBezTo>
                  <a:pt x="3737542" y="2534575"/>
                  <a:pt x="3760619" y="2536676"/>
                  <a:pt x="3777238" y="2541926"/>
                </a:cubicBezTo>
                <a:lnTo>
                  <a:pt x="3782283" y="2544498"/>
                </a:lnTo>
                <a:lnTo>
                  <a:pt x="3783695" y="2544498"/>
                </a:lnTo>
                <a:lnTo>
                  <a:pt x="3784777" y="2545769"/>
                </a:lnTo>
                <a:lnTo>
                  <a:pt x="3797325" y="2552165"/>
                </a:lnTo>
                <a:cubicBezTo>
                  <a:pt x="3802406" y="2556366"/>
                  <a:pt x="3805873" y="2561354"/>
                  <a:pt x="3807725" y="2567130"/>
                </a:cubicBezTo>
                <a:lnTo>
                  <a:pt x="3808065" y="2568618"/>
                </a:lnTo>
                <a:lnTo>
                  <a:pt x="3822141" y="2576002"/>
                </a:lnTo>
                <a:cubicBezTo>
                  <a:pt x="3826145" y="2574953"/>
                  <a:pt x="3827748" y="2570751"/>
                  <a:pt x="3826948" y="2563399"/>
                </a:cubicBezTo>
                <a:cubicBezTo>
                  <a:pt x="3836556" y="2559857"/>
                  <a:pt x="3846171" y="2555918"/>
                  <a:pt x="3855783" y="2551587"/>
                </a:cubicBezTo>
                <a:cubicBezTo>
                  <a:pt x="3865394" y="2547255"/>
                  <a:pt x="3875005" y="2544890"/>
                  <a:pt x="3884617" y="2544498"/>
                </a:cubicBezTo>
                <a:cubicBezTo>
                  <a:pt x="3891125" y="2543708"/>
                  <a:pt x="3909344" y="2543708"/>
                  <a:pt x="3939281" y="2544498"/>
                </a:cubicBezTo>
                <a:cubicBezTo>
                  <a:pt x="3969217" y="2545283"/>
                  <a:pt x="3986236" y="2551587"/>
                  <a:pt x="3990342" y="2563399"/>
                </a:cubicBezTo>
                <a:cubicBezTo>
                  <a:pt x="3988740" y="2564189"/>
                  <a:pt x="3981129" y="2567338"/>
                  <a:pt x="3967513" y="2572852"/>
                </a:cubicBezTo>
                <a:cubicBezTo>
                  <a:pt x="3953897" y="2578366"/>
                  <a:pt x="3943885" y="2581515"/>
                  <a:pt x="3937478" y="2582301"/>
                </a:cubicBezTo>
                <a:cubicBezTo>
                  <a:pt x="3898831" y="2585977"/>
                  <a:pt x="3859586" y="2589652"/>
                  <a:pt x="3819738" y="2593328"/>
                </a:cubicBezTo>
                <a:lnTo>
                  <a:pt x="3814329" y="2593401"/>
                </a:lnTo>
                <a:lnTo>
                  <a:pt x="3822743" y="2619114"/>
                </a:lnTo>
                <a:lnTo>
                  <a:pt x="3833152" y="2646230"/>
                </a:lnTo>
                <a:lnTo>
                  <a:pt x="3849323" y="2647972"/>
                </a:lnTo>
                <a:cubicBezTo>
                  <a:pt x="3856532" y="2650205"/>
                  <a:pt x="3860287" y="2653520"/>
                  <a:pt x="3860589" y="2657919"/>
                </a:cubicBezTo>
                <a:lnTo>
                  <a:pt x="3858169" y="2661335"/>
                </a:lnTo>
                <a:lnTo>
                  <a:pt x="4177763" y="2655347"/>
                </a:lnTo>
                <a:lnTo>
                  <a:pt x="4177763" y="2661650"/>
                </a:lnTo>
                <a:cubicBezTo>
                  <a:pt x="4173758" y="2673463"/>
                  <a:pt x="4155338" y="2679767"/>
                  <a:pt x="4122497" y="2680551"/>
                </a:cubicBezTo>
                <a:cubicBezTo>
                  <a:pt x="4089658" y="2681341"/>
                  <a:pt x="4066431" y="2681341"/>
                  <a:pt x="4052815" y="2680551"/>
                </a:cubicBezTo>
                <a:cubicBezTo>
                  <a:pt x="4009663" y="2681600"/>
                  <a:pt x="3967414" y="2685803"/>
                  <a:pt x="3926063" y="2693154"/>
                </a:cubicBezTo>
                <a:cubicBezTo>
                  <a:pt x="3884715" y="2700506"/>
                  <a:pt x="3843667" y="2704708"/>
                  <a:pt x="3802918" y="2705756"/>
                </a:cubicBezTo>
                <a:lnTo>
                  <a:pt x="3625108" y="2705756"/>
                </a:lnTo>
                <a:lnTo>
                  <a:pt x="3608043" y="2683379"/>
                </a:lnTo>
                <a:lnTo>
                  <a:pt x="3531301" y="2690833"/>
                </a:lnTo>
                <a:lnTo>
                  <a:pt x="3524187" y="2705756"/>
                </a:lnTo>
                <a:lnTo>
                  <a:pt x="3557829" y="2705756"/>
                </a:lnTo>
                <a:lnTo>
                  <a:pt x="3572244" y="2730961"/>
                </a:lnTo>
                <a:lnTo>
                  <a:pt x="3590062" y="2739832"/>
                </a:lnTo>
                <a:lnTo>
                  <a:pt x="3951896" y="2739832"/>
                </a:lnTo>
                <a:lnTo>
                  <a:pt x="3975923" y="2790242"/>
                </a:lnTo>
                <a:lnTo>
                  <a:pt x="4048011" y="2790242"/>
                </a:lnTo>
                <a:cubicBezTo>
                  <a:pt x="4057823" y="2799561"/>
                  <a:pt x="4068233" y="2806128"/>
                  <a:pt x="4079247" y="2809933"/>
                </a:cubicBezTo>
                <a:cubicBezTo>
                  <a:pt x="4090260" y="2813738"/>
                  <a:pt x="4100671" y="2815581"/>
                  <a:pt x="4110483" y="2815446"/>
                </a:cubicBezTo>
                <a:cubicBezTo>
                  <a:pt x="4126201" y="2814791"/>
                  <a:pt x="4150031" y="2814527"/>
                  <a:pt x="4181968" y="2814662"/>
                </a:cubicBezTo>
                <a:cubicBezTo>
                  <a:pt x="4213905" y="2814791"/>
                  <a:pt x="4231729" y="2819256"/>
                  <a:pt x="4235432" y="2828049"/>
                </a:cubicBezTo>
                <a:cubicBezTo>
                  <a:pt x="4235034" y="2837368"/>
                  <a:pt x="4232227" y="2845509"/>
                  <a:pt x="4227021" y="2852469"/>
                </a:cubicBezTo>
                <a:cubicBezTo>
                  <a:pt x="4221816" y="2859424"/>
                  <a:pt x="4216610" y="2865986"/>
                  <a:pt x="4211404" y="2872160"/>
                </a:cubicBezTo>
                <a:cubicBezTo>
                  <a:pt x="4181669" y="2877410"/>
                  <a:pt x="4158241" y="2877932"/>
                  <a:pt x="4141121" y="2873734"/>
                </a:cubicBezTo>
                <a:lnTo>
                  <a:pt x="4088132" y="2866715"/>
                </a:lnTo>
                <a:lnTo>
                  <a:pt x="4076695" y="2871656"/>
                </a:lnTo>
                <a:lnTo>
                  <a:pt x="4071700" y="2872379"/>
                </a:lnTo>
                <a:lnTo>
                  <a:pt x="4052815" y="2884762"/>
                </a:lnTo>
                <a:cubicBezTo>
                  <a:pt x="4042804" y="2884762"/>
                  <a:pt x="4033393" y="2883186"/>
                  <a:pt x="4024583" y="2880035"/>
                </a:cubicBezTo>
                <a:lnTo>
                  <a:pt x="4022954" y="2879097"/>
                </a:lnTo>
                <a:lnTo>
                  <a:pt x="3978477" y="2883668"/>
                </a:lnTo>
                <a:lnTo>
                  <a:pt x="3962248" y="2885578"/>
                </a:lnTo>
                <a:lnTo>
                  <a:pt x="3971116" y="2891061"/>
                </a:lnTo>
                <a:cubicBezTo>
                  <a:pt x="3970167" y="2894213"/>
                  <a:pt x="3967639" y="2896969"/>
                  <a:pt x="3963534" y="2899332"/>
                </a:cubicBezTo>
                <a:lnTo>
                  <a:pt x="3949031" y="2904357"/>
                </a:lnTo>
                <a:lnTo>
                  <a:pt x="3951746" y="2908084"/>
                </a:lnTo>
                <a:cubicBezTo>
                  <a:pt x="3959355" y="2912942"/>
                  <a:pt x="3969816" y="2916125"/>
                  <a:pt x="3983132" y="2917633"/>
                </a:cubicBezTo>
                <a:cubicBezTo>
                  <a:pt x="4009766" y="2920653"/>
                  <a:pt x="4024981" y="2931943"/>
                  <a:pt x="4028788" y="2951505"/>
                </a:cubicBezTo>
                <a:cubicBezTo>
                  <a:pt x="4033792" y="2951505"/>
                  <a:pt x="4038199" y="2953079"/>
                  <a:pt x="4042002" y="2956229"/>
                </a:cubicBezTo>
                <a:cubicBezTo>
                  <a:pt x="4045806" y="2959378"/>
                  <a:pt x="4047810" y="2964107"/>
                  <a:pt x="4048011" y="2970406"/>
                </a:cubicBezTo>
                <a:cubicBezTo>
                  <a:pt x="4047510" y="2983401"/>
                  <a:pt x="4043703" y="2996793"/>
                  <a:pt x="4036596" y="3010577"/>
                </a:cubicBezTo>
                <a:cubicBezTo>
                  <a:pt x="4029489" y="3024361"/>
                  <a:pt x="4022078" y="3036175"/>
                  <a:pt x="4014369" y="3046020"/>
                </a:cubicBezTo>
                <a:cubicBezTo>
                  <a:pt x="3998552" y="3046417"/>
                  <a:pt x="3982132" y="3053501"/>
                  <a:pt x="3965111" y="3067286"/>
                </a:cubicBezTo>
                <a:cubicBezTo>
                  <a:pt x="3948093" y="3081071"/>
                  <a:pt x="3938879" y="3099187"/>
                  <a:pt x="3937478" y="3121634"/>
                </a:cubicBezTo>
                <a:lnTo>
                  <a:pt x="3937938" y="3136531"/>
                </a:lnTo>
                <a:lnTo>
                  <a:pt x="3992187" y="3154123"/>
                </a:lnTo>
                <a:cubicBezTo>
                  <a:pt x="4019720" y="3158849"/>
                  <a:pt x="4049280" y="3160032"/>
                  <a:pt x="4080869" y="3157670"/>
                </a:cubicBezTo>
                <a:cubicBezTo>
                  <a:pt x="4112455" y="3155305"/>
                  <a:pt x="4136909" y="3156486"/>
                  <a:pt x="4154230" y="3161212"/>
                </a:cubicBezTo>
                <a:lnTo>
                  <a:pt x="4155653" y="3161884"/>
                </a:lnTo>
                <a:lnTo>
                  <a:pt x="4284381" y="3166334"/>
                </a:lnTo>
                <a:cubicBezTo>
                  <a:pt x="4398216" y="3172636"/>
                  <a:pt x="4511976" y="3181300"/>
                  <a:pt x="4625661" y="3192328"/>
                </a:cubicBezTo>
                <a:cubicBezTo>
                  <a:pt x="4853031" y="3214378"/>
                  <a:pt x="5081902" y="3226980"/>
                  <a:pt x="5312276" y="3230135"/>
                </a:cubicBezTo>
                <a:lnTo>
                  <a:pt x="5326691" y="3280544"/>
                </a:lnTo>
                <a:cubicBezTo>
                  <a:pt x="5325892" y="3289863"/>
                  <a:pt x="5321486" y="3296425"/>
                  <a:pt x="5313477" y="3300235"/>
                </a:cubicBezTo>
                <a:cubicBezTo>
                  <a:pt x="5305468" y="3304040"/>
                  <a:pt x="5298657" y="3305878"/>
                  <a:pt x="5293049" y="3305749"/>
                </a:cubicBezTo>
                <a:lnTo>
                  <a:pt x="5028738" y="3280544"/>
                </a:lnTo>
                <a:cubicBezTo>
                  <a:pt x="5023533" y="3289863"/>
                  <a:pt x="5015921" y="3296425"/>
                  <a:pt x="5005912" y="3300235"/>
                </a:cubicBezTo>
                <a:cubicBezTo>
                  <a:pt x="4995899" y="3304040"/>
                  <a:pt x="4985886" y="3305878"/>
                  <a:pt x="4975877" y="3305749"/>
                </a:cubicBezTo>
                <a:cubicBezTo>
                  <a:pt x="4972573" y="3314805"/>
                  <a:pt x="4965966" y="3320319"/>
                  <a:pt x="4956052" y="3322286"/>
                </a:cubicBezTo>
                <a:cubicBezTo>
                  <a:pt x="4946141" y="3324258"/>
                  <a:pt x="4938333" y="3325043"/>
                  <a:pt x="4932624" y="3324650"/>
                </a:cubicBezTo>
                <a:cubicBezTo>
                  <a:pt x="4887831" y="3323563"/>
                  <a:pt x="4818830" y="3320137"/>
                  <a:pt x="4725621" y="3314382"/>
                </a:cubicBezTo>
                <a:cubicBezTo>
                  <a:pt x="4632416" y="3308626"/>
                  <a:pt x="4543482" y="3307069"/>
                  <a:pt x="4458818" y="3309714"/>
                </a:cubicBezTo>
                <a:lnTo>
                  <a:pt x="4436501" y="3311269"/>
                </a:lnTo>
                <a:lnTo>
                  <a:pt x="4454870" y="3324650"/>
                </a:lnTo>
                <a:lnTo>
                  <a:pt x="4519333" y="3324650"/>
                </a:lnTo>
                <a:lnTo>
                  <a:pt x="4519333" y="3343556"/>
                </a:lnTo>
                <a:cubicBezTo>
                  <a:pt x="4519083" y="3352483"/>
                  <a:pt x="4517707" y="3359439"/>
                  <a:pt x="4515205" y="3364427"/>
                </a:cubicBezTo>
                <a:lnTo>
                  <a:pt x="4505519" y="3372485"/>
                </a:lnTo>
                <a:lnTo>
                  <a:pt x="4510977" y="3378209"/>
                </a:lnTo>
                <a:cubicBezTo>
                  <a:pt x="4514280" y="3381363"/>
                  <a:pt x="4516083" y="3384512"/>
                  <a:pt x="4516383" y="3387661"/>
                </a:cubicBezTo>
                <a:cubicBezTo>
                  <a:pt x="4516083" y="3390681"/>
                  <a:pt x="4514280" y="3392520"/>
                  <a:pt x="4510977" y="3393175"/>
                </a:cubicBezTo>
                <a:cubicBezTo>
                  <a:pt x="4507673" y="3393832"/>
                  <a:pt x="4504668" y="3394094"/>
                  <a:pt x="4501967" y="3393961"/>
                </a:cubicBezTo>
                <a:lnTo>
                  <a:pt x="4103092" y="3393961"/>
                </a:lnTo>
                <a:lnTo>
                  <a:pt x="4046391" y="3396791"/>
                </a:lnTo>
                <a:lnTo>
                  <a:pt x="4043570" y="3400264"/>
                </a:lnTo>
                <a:lnTo>
                  <a:pt x="4007567" y="3398729"/>
                </a:lnTo>
                <a:lnTo>
                  <a:pt x="3945256" y="3401839"/>
                </a:lnTo>
                <a:lnTo>
                  <a:pt x="3824396" y="3414886"/>
                </a:lnTo>
                <a:lnTo>
                  <a:pt x="3803285" y="3425469"/>
                </a:lnTo>
                <a:lnTo>
                  <a:pt x="3798115" y="3417723"/>
                </a:lnTo>
                <a:lnTo>
                  <a:pt x="3784714" y="3419170"/>
                </a:lnTo>
                <a:lnTo>
                  <a:pt x="3718051" y="3426447"/>
                </a:lnTo>
                <a:lnTo>
                  <a:pt x="3711975" y="3444375"/>
                </a:lnTo>
                <a:cubicBezTo>
                  <a:pt x="3712475" y="3447391"/>
                  <a:pt x="3715078" y="3449228"/>
                  <a:pt x="3719783" y="3449889"/>
                </a:cubicBezTo>
                <a:cubicBezTo>
                  <a:pt x="3724492" y="3450544"/>
                  <a:pt x="3728295" y="3450808"/>
                  <a:pt x="3731198" y="3450673"/>
                </a:cubicBezTo>
                <a:cubicBezTo>
                  <a:pt x="3803383" y="3448573"/>
                  <a:pt x="3876471" y="3440173"/>
                  <a:pt x="3950460" y="3425469"/>
                </a:cubicBezTo>
                <a:cubicBezTo>
                  <a:pt x="4024446" y="3410765"/>
                  <a:pt x="4098734" y="3402366"/>
                  <a:pt x="4173322" y="3400264"/>
                </a:cubicBezTo>
                <a:lnTo>
                  <a:pt x="4187741" y="3450673"/>
                </a:lnTo>
                <a:cubicBezTo>
                  <a:pt x="4209567" y="3448573"/>
                  <a:pt x="4250013" y="3446472"/>
                  <a:pt x="4309086" y="3444375"/>
                </a:cubicBezTo>
                <a:cubicBezTo>
                  <a:pt x="4368154" y="3442274"/>
                  <a:pt x="4401393" y="3452775"/>
                  <a:pt x="4408804" y="3475878"/>
                </a:cubicBezTo>
                <a:cubicBezTo>
                  <a:pt x="4409903" y="3485331"/>
                  <a:pt x="4414910" y="3502659"/>
                  <a:pt x="4423821" y="3527863"/>
                </a:cubicBezTo>
                <a:cubicBezTo>
                  <a:pt x="4432732" y="3553068"/>
                  <a:pt x="4438938" y="3567245"/>
                  <a:pt x="4442441" y="3570398"/>
                </a:cubicBezTo>
                <a:lnTo>
                  <a:pt x="4778842" y="3564095"/>
                </a:lnTo>
                <a:lnTo>
                  <a:pt x="4778842" y="3570398"/>
                </a:lnTo>
                <a:cubicBezTo>
                  <a:pt x="4774836" y="3582211"/>
                  <a:pt x="4756417" y="3588515"/>
                  <a:pt x="4723575" y="3589299"/>
                </a:cubicBezTo>
                <a:cubicBezTo>
                  <a:pt x="4690736" y="3590089"/>
                  <a:pt x="4667509" y="3590089"/>
                  <a:pt x="4653893" y="3589299"/>
                </a:cubicBezTo>
                <a:cubicBezTo>
                  <a:pt x="4610742" y="3590349"/>
                  <a:pt x="4568492" y="3594551"/>
                  <a:pt x="4527141" y="3601903"/>
                </a:cubicBezTo>
                <a:cubicBezTo>
                  <a:pt x="4485794" y="3609254"/>
                  <a:pt x="4444746" y="3613457"/>
                  <a:pt x="4403996" y="3614505"/>
                </a:cubicBezTo>
                <a:lnTo>
                  <a:pt x="4226187" y="3614505"/>
                </a:lnTo>
                <a:lnTo>
                  <a:pt x="4206964" y="3589299"/>
                </a:lnTo>
                <a:cubicBezTo>
                  <a:pt x="4195550" y="3588252"/>
                  <a:pt x="4185938" y="3584049"/>
                  <a:pt x="4178130" y="3576697"/>
                </a:cubicBezTo>
                <a:cubicBezTo>
                  <a:pt x="4170318" y="3569346"/>
                  <a:pt x="4160706" y="3565148"/>
                  <a:pt x="4149296" y="3564095"/>
                </a:cubicBezTo>
                <a:lnTo>
                  <a:pt x="4125265" y="3614505"/>
                </a:lnTo>
                <a:lnTo>
                  <a:pt x="4158907" y="3614505"/>
                </a:lnTo>
                <a:lnTo>
                  <a:pt x="4173322" y="3639710"/>
                </a:lnTo>
                <a:cubicBezTo>
                  <a:pt x="4190943" y="3642859"/>
                  <a:pt x="4204960" y="3655462"/>
                  <a:pt x="4215374" y="3677517"/>
                </a:cubicBezTo>
                <a:cubicBezTo>
                  <a:pt x="4225785" y="3699571"/>
                  <a:pt x="4242205" y="3712174"/>
                  <a:pt x="4264633" y="3715324"/>
                </a:cubicBezTo>
                <a:cubicBezTo>
                  <a:pt x="4284655" y="3714798"/>
                  <a:pt x="4320297" y="3717425"/>
                  <a:pt x="4371559" y="3723201"/>
                </a:cubicBezTo>
                <a:cubicBezTo>
                  <a:pt x="4422821" y="3728979"/>
                  <a:pt x="4456061" y="3741055"/>
                  <a:pt x="4471276" y="3759434"/>
                </a:cubicBezTo>
                <a:cubicBezTo>
                  <a:pt x="4495704" y="3758381"/>
                  <a:pt x="4534552" y="3757333"/>
                  <a:pt x="4587814" y="3756280"/>
                </a:cubicBezTo>
                <a:cubicBezTo>
                  <a:pt x="4641080" y="3755232"/>
                  <a:pt x="4677521" y="3760482"/>
                  <a:pt x="4697146" y="3772036"/>
                </a:cubicBezTo>
                <a:cubicBezTo>
                  <a:pt x="4692940" y="3778206"/>
                  <a:pt x="4671316" y="3783193"/>
                  <a:pt x="4632268" y="3786999"/>
                </a:cubicBezTo>
                <a:cubicBezTo>
                  <a:pt x="4593220" y="3790808"/>
                  <a:pt x="4561984" y="3794221"/>
                  <a:pt x="4538556" y="3797241"/>
                </a:cubicBezTo>
                <a:cubicBezTo>
                  <a:pt x="4542363" y="3813649"/>
                  <a:pt x="4557578" y="3823365"/>
                  <a:pt x="4584211" y="3826381"/>
                </a:cubicBezTo>
                <a:cubicBezTo>
                  <a:pt x="4610844" y="3829401"/>
                  <a:pt x="4626059" y="3840691"/>
                  <a:pt x="4629866" y="3860253"/>
                </a:cubicBezTo>
                <a:cubicBezTo>
                  <a:pt x="4634871" y="3860253"/>
                  <a:pt x="4639277" y="3861827"/>
                  <a:pt x="4643080" y="3864978"/>
                </a:cubicBezTo>
                <a:cubicBezTo>
                  <a:pt x="4646884" y="3868127"/>
                  <a:pt x="4648888" y="3872855"/>
                  <a:pt x="4649089" y="3879155"/>
                </a:cubicBezTo>
                <a:cubicBezTo>
                  <a:pt x="4648589" y="3892149"/>
                  <a:pt x="4644781" y="3905541"/>
                  <a:pt x="4637675" y="3919325"/>
                </a:cubicBezTo>
                <a:cubicBezTo>
                  <a:pt x="4630567" y="3933110"/>
                  <a:pt x="4623157" y="3944923"/>
                  <a:pt x="4615447" y="3954769"/>
                </a:cubicBezTo>
                <a:cubicBezTo>
                  <a:pt x="4599630" y="3955166"/>
                  <a:pt x="4583210" y="3962250"/>
                  <a:pt x="4566189" y="3976034"/>
                </a:cubicBezTo>
                <a:cubicBezTo>
                  <a:pt x="4549171" y="3989819"/>
                  <a:pt x="4539958" y="4007935"/>
                  <a:pt x="4538556" y="4030383"/>
                </a:cubicBezTo>
                <a:lnTo>
                  <a:pt x="4539016" y="4045279"/>
                </a:lnTo>
                <a:lnTo>
                  <a:pt x="4593265" y="4062871"/>
                </a:lnTo>
                <a:cubicBezTo>
                  <a:pt x="4620798" y="4067598"/>
                  <a:pt x="4650359" y="4068780"/>
                  <a:pt x="4681947" y="4066418"/>
                </a:cubicBezTo>
                <a:cubicBezTo>
                  <a:pt x="4745120" y="4061689"/>
                  <a:pt x="4779762" y="4071142"/>
                  <a:pt x="4785869" y="4094773"/>
                </a:cubicBezTo>
                <a:cubicBezTo>
                  <a:pt x="4784967" y="4100813"/>
                  <a:pt x="4780762" y="4104488"/>
                  <a:pt x="4773253" y="4105799"/>
                </a:cubicBezTo>
                <a:cubicBezTo>
                  <a:pt x="4765744" y="4107111"/>
                  <a:pt x="4760338" y="4107638"/>
                  <a:pt x="4757035" y="4107375"/>
                </a:cubicBezTo>
                <a:cubicBezTo>
                  <a:pt x="4747223" y="4105666"/>
                  <a:pt x="4723594" y="4104355"/>
                  <a:pt x="4686148" y="4103436"/>
                </a:cubicBezTo>
                <a:cubicBezTo>
                  <a:pt x="4648703" y="4102517"/>
                  <a:pt x="4627480" y="4112232"/>
                  <a:pt x="4622475" y="4132580"/>
                </a:cubicBezTo>
                <a:cubicBezTo>
                  <a:pt x="4639295" y="4133628"/>
                  <a:pt x="4656114" y="4137830"/>
                  <a:pt x="4672934" y="4145182"/>
                </a:cubicBezTo>
                <a:cubicBezTo>
                  <a:pt x="4689755" y="4152533"/>
                  <a:pt x="4706576" y="4156736"/>
                  <a:pt x="4723393" y="4157784"/>
                </a:cubicBezTo>
                <a:cubicBezTo>
                  <a:pt x="4742616" y="4176427"/>
                  <a:pt x="4778660" y="4189551"/>
                  <a:pt x="4831521" y="4197166"/>
                </a:cubicBezTo>
                <a:cubicBezTo>
                  <a:pt x="4884385" y="4204781"/>
                  <a:pt x="4925232" y="4208456"/>
                  <a:pt x="4954067" y="4208194"/>
                </a:cubicBezTo>
                <a:cubicBezTo>
                  <a:pt x="4965879" y="4207801"/>
                  <a:pt x="4977094" y="4207011"/>
                  <a:pt x="4987708" y="4205829"/>
                </a:cubicBezTo>
                <a:cubicBezTo>
                  <a:pt x="4998321" y="4204652"/>
                  <a:pt x="5009534" y="4205436"/>
                  <a:pt x="5021347" y="4208194"/>
                </a:cubicBezTo>
                <a:lnTo>
                  <a:pt x="5064600" y="4239701"/>
                </a:lnTo>
                <a:cubicBezTo>
                  <a:pt x="5065399" y="4252304"/>
                  <a:pt x="5068604" y="4258603"/>
                  <a:pt x="5074211" y="4258603"/>
                </a:cubicBezTo>
                <a:cubicBezTo>
                  <a:pt x="5081720" y="4257813"/>
                  <a:pt x="5088327" y="4257813"/>
                  <a:pt x="5094033" y="4258603"/>
                </a:cubicBezTo>
                <a:cubicBezTo>
                  <a:pt x="5099742" y="4259392"/>
                  <a:pt x="5102743" y="4265692"/>
                  <a:pt x="5103045" y="4277508"/>
                </a:cubicBezTo>
                <a:cubicBezTo>
                  <a:pt x="5105747" y="4280659"/>
                  <a:pt x="5108751" y="4283808"/>
                  <a:pt x="5112055" y="4286957"/>
                </a:cubicBezTo>
                <a:cubicBezTo>
                  <a:pt x="5115358" y="4290111"/>
                  <a:pt x="5117161" y="4293261"/>
                  <a:pt x="5117461" y="4296410"/>
                </a:cubicBezTo>
                <a:cubicBezTo>
                  <a:pt x="5117161" y="4299430"/>
                  <a:pt x="5115358" y="4301269"/>
                  <a:pt x="5112055" y="4301924"/>
                </a:cubicBezTo>
                <a:cubicBezTo>
                  <a:pt x="5108751" y="4302580"/>
                  <a:pt x="5105747" y="4302843"/>
                  <a:pt x="5103045" y="4302709"/>
                </a:cubicBezTo>
                <a:lnTo>
                  <a:pt x="4704170" y="4302709"/>
                </a:lnTo>
                <a:cubicBezTo>
                  <a:pt x="4599847" y="4304810"/>
                  <a:pt x="4493723" y="4313214"/>
                  <a:pt x="4385793" y="4327918"/>
                </a:cubicBezTo>
                <a:cubicBezTo>
                  <a:pt x="4277866" y="4342622"/>
                  <a:pt x="4174141" y="4351022"/>
                  <a:pt x="4074624" y="4353122"/>
                </a:cubicBezTo>
                <a:lnTo>
                  <a:pt x="4074624" y="4372024"/>
                </a:lnTo>
                <a:cubicBezTo>
                  <a:pt x="4076227" y="4394735"/>
                  <a:pt x="4086237" y="4406026"/>
                  <a:pt x="4104660" y="4405892"/>
                </a:cubicBezTo>
                <a:cubicBezTo>
                  <a:pt x="4123080" y="4405763"/>
                  <a:pt x="4140302" y="4409176"/>
                  <a:pt x="4156320" y="4416135"/>
                </a:cubicBezTo>
                <a:cubicBezTo>
                  <a:pt x="4154619" y="4422170"/>
                  <a:pt x="4147212" y="4425847"/>
                  <a:pt x="4134093" y="4427162"/>
                </a:cubicBezTo>
                <a:cubicBezTo>
                  <a:pt x="4120977" y="4428474"/>
                  <a:pt x="4112370" y="4428996"/>
                  <a:pt x="4108263" y="4428738"/>
                </a:cubicBezTo>
                <a:cubicBezTo>
                  <a:pt x="4064812" y="4431494"/>
                  <a:pt x="4020760" y="4433854"/>
                  <a:pt x="3976109" y="4435826"/>
                </a:cubicBezTo>
                <a:cubicBezTo>
                  <a:pt x="3931454" y="4437793"/>
                  <a:pt x="3887401" y="4441732"/>
                  <a:pt x="3843951" y="4447639"/>
                </a:cubicBezTo>
                <a:cubicBezTo>
                  <a:pt x="3838344" y="4447246"/>
                  <a:pt x="3831536" y="4448032"/>
                  <a:pt x="3823527" y="4450003"/>
                </a:cubicBezTo>
                <a:cubicBezTo>
                  <a:pt x="3815515" y="4451971"/>
                  <a:pt x="3811112" y="4457485"/>
                  <a:pt x="3810309" y="4466540"/>
                </a:cubicBezTo>
                <a:lnTo>
                  <a:pt x="3810309" y="4472843"/>
                </a:lnTo>
                <a:lnTo>
                  <a:pt x="3771864" y="4472843"/>
                </a:lnTo>
                <a:lnTo>
                  <a:pt x="3747837" y="4498048"/>
                </a:lnTo>
                <a:cubicBezTo>
                  <a:pt x="3772666" y="4522204"/>
                  <a:pt x="3799899" y="4536908"/>
                  <a:pt x="3829532" y="4542159"/>
                </a:cubicBezTo>
                <a:cubicBezTo>
                  <a:pt x="3827831" y="4532835"/>
                  <a:pt x="3830033" y="4526273"/>
                  <a:pt x="3836139" y="4522463"/>
                </a:cubicBezTo>
                <a:cubicBezTo>
                  <a:pt x="3842247" y="4518658"/>
                  <a:pt x="3848054" y="4516820"/>
                  <a:pt x="3853562" y="4516954"/>
                </a:cubicBezTo>
                <a:lnTo>
                  <a:pt x="4175542" y="4516954"/>
                </a:lnTo>
                <a:cubicBezTo>
                  <a:pt x="4180449" y="4523779"/>
                  <a:pt x="4186256" y="4530605"/>
                  <a:pt x="4192966" y="4537430"/>
                </a:cubicBezTo>
                <a:cubicBezTo>
                  <a:pt x="4199672" y="4544256"/>
                  <a:pt x="4206680" y="4547931"/>
                  <a:pt x="4213989" y="4548458"/>
                </a:cubicBezTo>
                <a:cubicBezTo>
                  <a:pt x="4217993" y="4547409"/>
                  <a:pt x="4219596" y="4543207"/>
                  <a:pt x="4218796" y="4535855"/>
                </a:cubicBezTo>
                <a:cubicBezTo>
                  <a:pt x="4228404" y="4532313"/>
                  <a:pt x="4238019" y="4528374"/>
                  <a:pt x="4247630" y="4524043"/>
                </a:cubicBezTo>
                <a:cubicBezTo>
                  <a:pt x="4257242" y="4519711"/>
                  <a:pt x="4266853" y="4517346"/>
                  <a:pt x="4276465" y="4516954"/>
                </a:cubicBezTo>
                <a:cubicBezTo>
                  <a:pt x="4282972" y="4516164"/>
                  <a:pt x="4301192" y="4516164"/>
                  <a:pt x="4331129" y="4516954"/>
                </a:cubicBezTo>
                <a:cubicBezTo>
                  <a:pt x="4361065" y="4517739"/>
                  <a:pt x="4378083" y="4524043"/>
                  <a:pt x="4382190" y="4535855"/>
                </a:cubicBezTo>
                <a:cubicBezTo>
                  <a:pt x="4380588" y="4536645"/>
                  <a:pt x="4372976" y="4539794"/>
                  <a:pt x="4359361" y="4545308"/>
                </a:cubicBezTo>
                <a:cubicBezTo>
                  <a:pt x="4345745" y="4550822"/>
                  <a:pt x="4335732" y="4553971"/>
                  <a:pt x="4329325" y="4554756"/>
                </a:cubicBezTo>
                <a:cubicBezTo>
                  <a:pt x="4290679" y="4558433"/>
                  <a:pt x="4251434" y="4562108"/>
                  <a:pt x="4211586" y="4565784"/>
                </a:cubicBezTo>
                <a:cubicBezTo>
                  <a:pt x="4171739" y="4569460"/>
                  <a:pt x="4132494" y="4569987"/>
                  <a:pt x="4093844" y="4567364"/>
                </a:cubicBezTo>
                <a:lnTo>
                  <a:pt x="4093844" y="4617773"/>
                </a:lnTo>
                <a:cubicBezTo>
                  <a:pt x="4142507" y="4617112"/>
                  <a:pt x="4180949" y="4616854"/>
                  <a:pt x="4209184" y="4616983"/>
                </a:cubicBezTo>
                <a:cubicBezTo>
                  <a:pt x="4237416" y="4617112"/>
                  <a:pt x="4251832" y="4621578"/>
                  <a:pt x="4252437" y="4630375"/>
                </a:cubicBezTo>
                <a:cubicBezTo>
                  <a:pt x="4251934" y="4636411"/>
                  <a:pt x="4249331" y="4640087"/>
                  <a:pt x="4244626" y="4641398"/>
                </a:cubicBezTo>
                <a:cubicBezTo>
                  <a:pt x="4239921" y="4642714"/>
                  <a:pt x="4236116" y="4643240"/>
                  <a:pt x="4233211" y="4642974"/>
                </a:cubicBezTo>
                <a:cubicBezTo>
                  <a:pt x="4171038" y="4643240"/>
                  <a:pt x="4110365" y="4645863"/>
                  <a:pt x="4051197" y="4650851"/>
                </a:cubicBezTo>
                <a:cubicBezTo>
                  <a:pt x="3992024" y="4655843"/>
                  <a:pt x="3932556" y="4661616"/>
                  <a:pt x="3872785" y="4668182"/>
                </a:cubicBezTo>
                <a:cubicBezTo>
                  <a:pt x="3869080" y="4668574"/>
                  <a:pt x="3862071" y="4670935"/>
                  <a:pt x="3851759" y="4675271"/>
                </a:cubicBezTo>
                <a:cubicBezTo>
                  <a:pt x="3841446" y="4679602"/>
                  <a:pt x="3835639" y="4683541"/>
                  <a:pt x="3834340" y="4687083"/>
                </a:cubicBezTo>
                <a:lnTo>
                  <a:pt x="3872785" y="4687083"/>
                </a:lnTo>
                <a:lnTo>
                  <a:pt x="3892008" y="4712288"/>
                </a:lnTo>
                <a:lnTo>
                  <a:pt x="4343744" y="4712288"/>
                </a:lnTo>
                <a:lnTo>
                  <a:pt x="4367771" y="4762698"/>
                </a:lnTo>
                <a:lnTo>
                  <a:pt x="4439859" y="4762698"/>
                </a:lnTo>
                <a:cubicBezTo>
                  <a:pt x="4449671" y="4772017"/>
                  <a:pt x="4460081" y="4778584"/>
                  <a:pt x="4471095" y="4782389"/>
                </a:cubicBezTo>
                <a:cubicBezTo>
                  <a:pt x="4482108" y="4786194"/>
                  <a:pt x="4492519" y="4788037"/>
                  <a:pt x="4502331" y="4787902"/>
                </a:cubicBezTo>
                <a:cubicBezTo>
                  <a:pt x="4518049" y="4787247"/>
                  <a:pt x="4541879" y="4786983"/>
                  <a:pt x="4573816" y="4787118"/>
                </a:cubicBezTo>
                <a:cubicBezTo>
                  <a:pt x="4605753" y="4787247"/>
                  <a:pt x="4623577" y="4791712"/>
                  <a:pt x="4627279" y="4800505"/>
                </a:cubicBezTo>
                <a:cubicBezTo>
                  <a:pt x="4626881" y="4809824"/>
                  <a:pt x="4624074" y="4817965"/>
                  <a:pt x="4618869" y="4824925"/>
                </a:cubicBezTo>
                <a:cubicBezTo>
                  <a:pt x="4613663" y="4831879"/>
                  <a:pt x="4608458" y="4838441"/>
                  <a:pt x="4603252" y="4844616"/>
                </a:cubicBezTo>
                <a:cubicBezTo>
                  <a:pt x="4573517" y="4849866"/>
                  <a:pt x="4550088" y="4850388"/>
                  <a:pt x="4532968" y="4846190"/>
                </a:cubicBezTo>
                <a:cubicBezTo>
                  <a:pt x="4515848" y="4841988"/>
                  <a:pt x="4496023" y="4839364"/>
                  <a:pt x="4473496" y="4838312"/>
                </a:cubicBezTo>
                <a:lnTo>
                  <a:pt x="4444662" y="4857218"/>
                </a:lnTo>
                <a:cubicBezTo>
                  <a:pt x="4424640" y="4857218"/>
                  <a:pt x="4407019" y="4850914"/>
                  <a:pt x="4391801" y="4838312"/>
                </a:cubicBezTo>
                <a:cubicBezTo>
                  <a:pt x="4379386" y="4837786"/>
                  <a:pt x="4360963" y="4837263"/>
                  <a:pt x="4336535" y="4836737"/>
                </a:cubicBezTo>
                <a:cubicBezTo>
                  <a:pt x="4312107" y="4836211"/>
                  <a:pt x="4298491" y="4838838"/>
                  <a:pt x="4295684" y="4844616"/>
                </a:cubicBezTo>
                <a:cubicBezTo>
                  <a:pt x="4298491" y="4850125"/>
                  <a:pt x="4309704" y="4853279"/>
                  <a:pt x="4329325" y="4854063"/>
                </a:cubicBezTo>
                <a:cubicBezTo>
                  <a:pt x="4348950" y="4854853"/>
                  <a:pt x="4360163" y="4858003"/>
                  <a:pt x="4362964" y="4863517"/>
                </a:cubicBezTo>
                <a:cubicBezTo>
                  <a:pt x="4361065" y="4869820"/>
                  <a:pt x="4352852" y="4874544"/>
                  <a:pt x="4338335" y="4877694"/>
                </a:cubicBezTo>
                <a:cubicBezTo>
                  <a:pt x="4323820" y="4880848"/>
                  <a:pt x="4314410" y="4882423"/>
                  <a:pt x="4310102" y="4882423"/>
                </a:cubicBezTo>
                <a:cubicBezTo>
                  <a:pt x="4305499" y="4905263"/>
                  <a:pt x="4287076" y="4914716"/>
                  <a:pt x="4254840" y="4910777"/>
                </a:cubicBezTo>
                <a:cubicBezTo>
                  <a:pt x="4222600" y="4906837"/>
                  <a:pt x="4204180" y="4922589"/>
                  <a:pt x="4199573" y="4958037"/>
                </a:cubicBezTo>
                <a:cubicBezTo>
                  <a:pt x="4201176" y="4989540"/>
                  <a:pt x="4200372" y="5013170"/>
                  <a:pt x="4197167" y="5028922"/>
                </a:cubicBezTo>
                <a:cubicBezTo>
                  <a:pt x="4193966" y="5044679"/>
                  <a:pt x="4178747" y="5052552"/>
                  <a:pt x="4151516" y="5052552"/>
                </a:cubicBezTo>
                <a:lnTo>
                  <a:pt x="3892008" y="5052552"/>
                </a:lnTo>
                <a:cubicBezTo>
                  <a:pt x="3894110" y="5039427"/>
                  <a:pt x="3892308" y="5027873"/>
                  <a:pt x="3886601" y="5017895"/>
                </a:cubicBezTo>
                <a:cubicBezTo>
                  <a:pt x="3880893" y="5007920"/>
                  <a:pt x="3873084" y="5002669"/>
                  <a:pt x="3863174" y="5002142"/>
                </a:cubicBezTo>
                <a:lnTo>
                  <a:pt x="3666138" y="5002142"/>
                </a:lnTo>
                <a:cubicBezTo>
                  <a:pt x="3683561" y="5022226"/>
                  <a:pt x="3703985" y="5030893"/>
                  <a:pt x="3727409" y="5028137"/>
                </a:cubicBezTo>
                <a:cubicBezTo>
                  <a:pt x="3750841" y="5025381"/>
                  <a:pt x="3773666" y="5023016"/>
                  <a:pt x="3795894" y="5021049"/>
                </a:cubicBezTo>
                <a:cubicBezTo>
                  <a:pt x="3801701" y="5020652"/>
                  <a:pt x="3809309" y="5021441"/>
                  <a:pt x="3818720" y="5023409"/>
                </a:cubicBezTo>
                <a:cubicBezTo>
                  <a:pt x="3828131" y="5025381"/>
                  <a:pt x="3833336" y="5030893"/>
                  <a:pt x="3834340" y="5039949"/>
                </a:cubicBezTo>
                <a:cubicBezTo>
                  <a:pt x="3841246" y="5038375"/>
                  <a:pt x="3845452" y="5043100"/>
                  <a:pt x="3846955" y="5054128"/>
                </a:cubicBezTo>
                <a:cubicBezTo>
                  <a:pt x="3848456" y="5065154"/>
                  <a:pt x="3849055" y="5073033"/>
                  <a:pt x="3848755" y="5077757"/>
                </a:cubicBezTo>
                <a:cubicBezTo>
                  <a:pt x="3841246" y="5077757"/>
                  <a:pt x="3833438" y="5079332"/>
                  <a:pt x="3825327" y="5082482"/>
                </a:cubicBezTo>
                <a:cubicBezTo>
                  <a:pt x="3817219" y="5085635"/>
                  <a:pt x="3810612" y="5090359"/>
                  <a:pt x="3805505" y="5096663"/>
                </a:cubicBezTo>
                <a:lnTo>
                  <a:pt x="3776671" y="5102961"/>
                </a:lnTo>
                <a:cubicBezTo>
                  <a:pt x="3771064" y="5103489"/>
                  <a:pt x="3764256" y="5102435"/>
                  <a:pt x="3756247" y="5099812"/>
                </a:cubicBezTo>
                <a:cubicBezTo>
                  <a:pt x="3748235" y="5097185"/>
                  <a:pt x="3743832" y="5089833"/>
                  <a:pt x="3743029" y="5077757"/>
                </a:cubicBezTo>
                <a:cubicBezTo>
                  <a:pt x="3688766" y="5078546"/>
                  <a:pt x="3637505" y="5081696"/>
                  <a:pt x="3589247" y="5087210"/>
                </a:cubicBezTo>
                <a:cubicBezTo>
                  <a:pt x="3540989" y="5092723"/>
                  <a:pt x="3489731" y="5095873"/>
                  <a:pt x="3435464" y="5096663"/>
                </a:cubicBezTo>
                <a:cubicBezTo>
                  <a:pt x="3431562" y="5096663"/>
                  <a:pt x="3423750" y="5098237"/>
                  <a:pt x="3412036" y="5101387"/>
                </a:cubicBezTo>
                <a:cubicBezTo>
                  <a:pt x="3400323" y="5104537"/>
                  <a:pt x="3393715" y="5109265"/>
                  <a:pt x="3392215" y="5115564"/>
                </a:cubicBezTo>
                <a:cubicBezTo>
                  <a:pt x="3393014" y="5118584"/>
                  <a:pt x="3396219" y="5120422"/>
                  <a:pt x="3401826" y="5121078"/>
                </a:cubicBezTo>
                <a:cubicBezTo>
                  <a:pt x="3407433" y="5121734"/>
                  <a:pt x="3410635" y="5121997"/>
                  <a:pt x="3411438" y="5121867"/>
                </a:cubicBezTo>
                <a:cubicBezTo>
                  <a:pt x="3419947" y="5122126"/>
                  <a:pt x="3430558" y="5126329"/>
                  <a:pt x="3443273" y="5134470"/>
                </a:cubicBezTo>
                <a:cubicBezTo>
                  <a:pt x="3455991" y="5142607"/>
                  <a:pt x="3462999" y="5153108"/>
                  <a:pt x="3464299" y="5165973"/>
                </a:cubicBezTo>
                <a:cubicBezTo>
                  <a:pt x="3463999" y="5168994"/>
                  <a:pt x="3462196" y="5170831"/>
                  <a:pt x="3458892" y="5171487"/>
                </a:cubicBezTo>
                <a:cubicBezTo>
                  <a:pt x="3455588" y="5172143"/>
                  <a:pt x="3452584" y="5172406"/>
                  <a:pt x="3449883" y="5172277"/>
                </a:cubicBezTo>
                <a:cubicBezTo>
                  <a:pt x="3394317" y="5171224"/>
                  <a:pt x="3338449" y="5167021"/>
                  <a:pt x="3282284" y="5159670"/>
                </a:cubicBezTo>
                <a:cubicBezTo>
                  <a:pt x="3226116" y="5152322"/>
                  <a:pt x="3171452" y="5148121"/>
                  <a:pt x="3118288" y="5147072"/>
                </a:cubicBezTo>
                <a:lnTo>
                  <a:pt x="3084650" y="5172277"/>
                </a:lnTo>
                <a:lnTo>
                  <a:pt x="3084650" y="5197482"/>
                </a:lnTo>
                <a:cubicBezTo>
                  <a:pt x="3070632" y="5196562"/>
                  <a:pt x="3059017" y="5196826"/>
                  <a:pt x="3049807" y="5198267"/>
                </a:cubicBezTo>
                <a:cubicBezTo>
                  <a:pt x="3040597" y="5199712"/>
                  <a:pt x="3031387" y="5207850"/>
                  <a:pt x="3022174" y="5222686"/>
                </a:cubicBezTo>
                <a:lnTo>
                  <a:pt x="2950090" y="5222686"/>
                </a:lnTo>
                <a:cubicBezTo>
                  <a:pt x="2949889" y="5232006"/>
                  <a:pt x="2947885" y="5238567"/>
                  <a:pt x="2944082" y="5242377"/>
                </a:cubicBezTo>
                <a:cubicBezTo>
                  <a:pt x="2940278" y="5246183"/>
                  <a:pt x="2935872" y="5248020"/>
                  <a:pt x="2930867" y="5247887"/>
                </a:cubicBezTo>
                <a:cubicBezTo>
                  <a:pt x="2909242" y="5248284"/>
                  <a:pt x="2887614" y="5250648"/>
                  <a:pt x="2865989" y="5254979"/>
                </a:cubicBezTo>
                <a:cubicBezTo>
                  <a:pt x="2844364" y="5259312"/>
                  <a:pt x="2822736" y="5263246"/>
                  <a:pt x="2801111" y="5266793"/>
                </a:cubicBezTo>
                <a:lnTo>
                  <a:pt x="2786696" y="5279395"/>
                </a:lnTo>
                <a:lnTo>
                  <a:pt x="2738639" y="5291998"/>
                </a:lnTo>
                <a:lnTo>
                  <a:pt x="2695386" y="5266793"/>
                </a:lnTo>
                <a:cubicBezTo>
                  <a:pt x="2698390" y="5258259"/>
                  <a:pt x="2710403" y="5251697"/>
                  <a:pt x="2731429" y="5247101"/>
                </a:cubicBezTo>
                <a:cubicBezTo>
                  <a:pt x="2752456" y="5242506"/>
                  <a:pt x="2764469" y="5234369"/>
                  <a:pt x="2767474" y="5222686"/>
                </a:cubicBezTo>
                <a:lnTo>
                  <a:pt x="2680970" y="5222686"/>
                </a:lnTo>
                <a:lnTo>
                  <a:pt x="2642525" y="5247887"/>
                </a:lnTo>
                <a:lnTo>
                  <a:pt x="2570438" y="5247887"/>
                </a:lnTo>
                <a:cubicBezTo>
                  <a:pt x="2558925" y="5258392"/>
                  <a:pt x="2543506" y="5264169"/>
                  <a:pt x="2524185" y="5265217"/>
                </a:cubicBezTo>
                <a:cubicBezTo>
                  <a:pt x="2504860" y="5266266"/>
                  <a:pt x="2493047" y="5275193"/>
                  <a:pt x="2488744" y="5291998"/>
                </a:cubicBezTo>
                <a:lnTo>
                  <a:pt x="2435879" y="5291998"/>
                </a:lnTo>
                <a:lnTo>
                  <a:pt x="2411851" y="5317202"/>
                </a:lnTo>
                <a:cubicBezTo>
                  <a:pt x="2399536" y="5317072"/>
                  <a:pt x="2386923" y="5318910"/>
                  <a:pt x="2374005" y="5322716"/>
                </a:cubicBezTo>
                <a:cubicBezTo>
                  <a:pt x="2361090" y="5326521"/>
                  <a:pt x="2349675" y="5333087"/>
                  <a:pt x="2339765" y="5342407"/>
                </a:cubicBezTo>
                <a:lnTo>
                  <a:pt x="2267680" y="5355009"/>
                </a:lnTo>
                <a:lnTo>
                  <a:pt x="2286903" y="5386517"/>
                </a:lnTo>
                <a:cubicBezTo>
                  <a:pt x="2283399" y="5386776"/>
                  <a:pt x="2277191" y="5389404"/>
                  <a:pt x="2268279" y="5394391"/>
                </a:cubicBezTo>
                <a:cubicBezTo>
                  <a:pt x="2259368" y="5399379"/>
                  <a:pt x="2254364" y="5405155"/>
                  <a:pt x="2253262" y="5411722"/>
                </a:cubicBezTo>
                <a:lnTo>
                  <a:pt x="2262873" y="5411722"/>
                </a:lnTo>
                <a:cubicBezTo>
                  <a:pt x="2283899" y="5410014"/>
                  <a:pt x="2323546" y="5400824"/>
                  <a:pt x="2381816" y="5384152"/>
                </a:cubicBezTo>
                <a:cubicBezTo>
                  <a:pt x="2440083" y="5367482"/>
                  <a:pt x="2477329" y="5353564"/>
                  <a:pt x="2493546" y="5342407"/>
                </a:cubicBezTo>
                <a:cubicBezTo>
                  <a:pt x="2558424" y="5341359"/>
                  <a:pt x="2623302" y="5337156"/>
                  <a:pt x="2688176" y="5329805"/>
                </a:cubicBezTo>
                <a:cubicBezTo>
                  <a:pt x="2753054" y="5322453"/>
                  <a:pt x="2817933" y="5318255"/>
                  <a:pt x="2882810" y="5317202"/>
                </a:cubicBezTo>
                <a:lnTo>
                  <a:pt x="2892421" y="5291998"/>
                </a:lnTo>
                <a:cubicBezTo>
                  <a:pt x="2925158" y="5296463"/>
                  <a:pt x="2963005" y="5293835"/>
                  <a:pt x="3005956" y="5284123"/>
                </a:cubicBezTo>
                <a:cubicBezTo>
                  <a:pt x="3048906" y="5274408"/>
                  <a:pt x="3087953" y="5268630"/>
                  <a:pt x="3123095" y="5266793"/>
                </a:cubicBezTo>
                <a:lnTo>
                  <a:pt x="3132707" y="5266793"/>
                </a:lnTo>
                <a:cubicBezTo>
                  <a:pt x="3129301" y="5275982"/>
                  <a:pt x="3113283" y="5284382"/>
                  <a:pt x="3084650" y="5291998"/>
                </a:cubicBezTo>
                <a:cubicBezTo>
                  <a:pt x="3056017" y="5299612"/>
                  <a:pt x="3035191" y="5308012"/>
                  <a:pt x="3022174" y="5317202"/>
                </a:cubicBezTo>
                <a:cubicBezTo>
                  <a:pt x="3007758" y="5317729"/>
                  <a:pt x="2981326" y="5322979"/>
                  <a:pt x="2942881" y="5332954"/>
                </a:cubicBezTo>
                <a:cubicBezTo>
                  <a:pt x="2904435" y="5342933"/>
                  <a:pt x="2882810" y="5354483"/>
                  <a:pt x="2878003" y="5367612"/>
                </a:cubicBezTo>
                <a:cubicBezTo>
                  <a:pt x="2789453" y="5358353"/>
                  <a:pt x="2709716" y="5371270"/>
                  <a:pt x="2638787" y="5406350"/>
                </a:cubicBezTo>
                <a:cubicBezTo>
                  <a:pt x="2567858" y="5441435"/>
                  <a:pt x="2498799" y="5478621"/>
                  <a:pt x="2431608" y="5517908"/>
                </a:cubicBezTo>
                <a:cubicBezTo>
                  <a:pt x="2364416" y="5557191"/>
                  <a:pt x="2292152" y="5578508"/>
                  <a:pt x="2214815" y="5581852"/>
                </a:cubicBezTo>
                <a:cubicBezTo>
                  <a:pt x="2204003" y="5580540"/>
                  <a:pt x="2191991" y="5580014"/>
                  <a:pt x="2178773" y="5580277"/>
                </a:cubicBezTo>
                <a:cubicBezTo>
                  <a:pt x="2165558" y="5580540"/>
                  <a:pt x="2158348" y="5589467"/>
                  <a:pt x="2157147" y="5607057"/>
                </a:cubicBezTo>
                <a:cubicBezTo>
                  <a:pt x="2100581" y="5609947"/>
                  <a:pt x="2047918" y="5621496"/>
                  <a:pt x="1999160" y="5641714"/>
                </a:cubicBezTo>
                <a:cubicBezTo>
                  <a:pt x="1950402" y="5661932"/>
                  <a:pt x="1898942" y="5673481"/>
                  <a:pt x="1844779" y="5676367"/>
                </a:cubicBezTo>
                <a:cubicBezTo>
                  <a:pt x="1840372" y="5671777"/>
                  <a:pt x="1820351" y="5663636"/>
                  <a:pt x="1784704" y="5651952"/>
                </a:cubicBezTo>
                <a:cubicBezTo>
                  <a:pt x="1749063" y="5640269"/>
                  <a:pt x="1724233" y="5633707"/>
                  <a:pt x="1710219" y="5632261"/>
                </a:cubicBezTo>
                <a:cubicBezTo>
                  <a:pt x="1681282" y="5633050"/>
                  <a:pt x="1652650" y="5636201"/>
                  <a:pt x="1624315" y="5641714"/>
                </a:cubicBezTo>
                <a:cubicBezTo>
                  <a:pt x="1595981" y="5647228"/>
                  <a:pt x="1568549" y="5650378"/>
                  <a:pt x="1542017" y="5651167"/>
                </a:cubicBezTo>
                <a:cubicBezTo>
                  <a:pt x="1511432" y="5649998"/>
                  <a:pt x="1496245" y="5641830"/>
                  <a:pt x="1496455" y="5626661"/>
                </a:cubicBezTo>
                <a:cubicBezTo>
                  <a:pt x="1496662" y="5611491"/>
                  <a:pt x="1493930" y="5596322"/>
                  <a:pt x="1488264" y="5581152"/>
                </a:cubicBezTo>
                <a:cubicBezTo>
                  <a:pt x="1482598" y="5565983"/>
                  <a:pt x="1455663" y="5557817"/>
                  <a:pt x="1407457" y="5556647"/>
                </a:cubicBezTo>
                <a:cubicBezTo>
                  <a:pt x="1407557" y="5552841"/>
                  <a:pt x="1407358" y="5547850"/>
                  <a:pt x="1406859" y="5541680"/>
                </a:cubicBezTo>
                <a:cubicBezTo>
                  <a:pt x="1406356" y="5535511"/>
                  <a:pt x="1404958" y="5532098"/>
                  <a:pt x="1402654" y="5531443"/>
                </a:cubicBezTo>
                <a:cubicBezTo>
                  <a:pt x="1399949" y="5532098"/>
                  <a:pt x="1396945" y="5535511"/>
                  <a:pt x="1393641" y="5541680"/>
                </a:cubicBezTo>
                <a:cubicBezTo>
                  <a:pt x="1390338" y="5547850"/>
                  <a:pt x="1388534" y="5552841"/>
                  <a:pt x="1388235" y="5556647"/>
                </a:cubicBezTo>
                <a:lnTo>
                  <a:pt x="1344985" y="5506238"/>
                </a:lnTo>
                <a:cubicBezTo>
                  <a:pt x="1323258" y="5505974"/>
                  <a:pt x="1301835" y="5503351"/>
                  <a:pt x="1280706" y="5498359"/>
                </a:cubicBezTo>
                <a:cubicBezTo>
                  <a:pt x="1259582" y="5493372"/>
                  <a:pt x="1239359" y="5487595"/>
                  <a:pt x="1220036" y="5481033"/>
                </a:cubicBezTo>
                <a:cubicBezTo>
                  <a:pt x="1217632" y="5456091"/>
                  <a:pt x="1203217" y="5438238"/>
                  <a:pt x="1176784" y="5427473"/>
                </a:cubicBezTo>
                <a:cubicBezTo>
                  <a:pt x="1150352" y="5416709"/>
                  <a:pt x="1126325" y="5411459"/>
                  <a:pt x="1104700" y="5411722"/>
                </a:cubicBezTo>
                <a:cubicBezTo>
                  <a:pt x="1096389" y="5412641"/>
                  <a:pt x="1086577" y="5412378"/>
                  <a:pt x="1075264" y="5410933"/>
                </a:cubicBezTo>
                <a:cubicBezTo>
                  <a:pt x="1063952" y="5409487"/>
                  <a:pt x="1057743" y="5401350"/>
                  <a:pt x="1056643" y="5386517"/>
                </a:cubicBezTo>
                <a:cubicBezTo>
                  <a:pt x="1056643" y="5357503"/>
                  <a:pt x="1050635" y="5341488"/>
                  <a:pt x="1038621" y="5338468"/>
                </a:cubicBezTo>
                <a:cubicBezTo>
                  <a:pt x="1026608" y="5335448"/>
                  <a:pt x="1008587" y="5330460"/>
                  <a:pt x="984556" y="5323505"/>
                </a:cubicBezTo>
                <a:cubicBezTo>
                  <a:pt x="983757" y="5307486"/>
                  <a:pt x="980552" y="5296984"/>
                  <a:pt x="974945" y="5291998"/>
                </a:cubicBezTo>
                <a:cubicBezTo>
                  <a:pt x="969338" y="5287010"/>
                  <a:pt x="966136" y="5270205"/>
                  <a:pt x="965333" y="5241588"/>
                </a:cubicBezTo>
                <a:cubicBezTo>
                  <a:pt x="965735" y="5232532"/>
                  <a:pt x="968538" y="5227018"/>
                  <a:pt x="973743" y="5225047"/>
                </a:cubicBezTo>
                <a:cubicBezTo>
                  <a:pt x="978949" y="5223079"/>
                  <a:pt x="984155" y="5222289"/>
                  <a:pt x="989363" y="5222686"/>
                </a:cubicBezTo>
                <a:cubicBezTo>
                  <a:pt x="989863" y="5206801"/>
                  <a:pt x="994869" y="5194461"/>
                  <a:pt x="1004381" y="5185665"/>
                </a:cubicBezTo>
                <a:cubicBezTo>
                  <a:pt x="1013891" y="5176872"/>
                  <a:pt x="1024903" y="5172406"/>
                  <a:pt x="1037421" y="5172277"/>
                </a:cubicBezTo>
                <a:cubicBezTo>
                  <a:pt x="1040322" y="5172406"/>
                  <a:pt x="1044127" y="5172143"/>
                  <a:pt x="1048832" y="5171487"/>
                </a:cubicBezTo>
                <a:cubicBezTo>
                  <a:pt x="1053541" y="5170831"/>
                  <a:pt x="1056140" y="5168994"/>
                  <a:pt x="1056643" y="5165973"/>
                </a:cubicBezTo>
                <a:cubicBezTo>
                  <a:pt x="1055340" y="5162168"/>
                  <a:pt x="1049532" y="5157181"/>
                  <a:pt x="1039220" y="5151007"/>
                </a:cubicBezTo>
                <a:cubicBezTo>
                  <a:pt x="1028909" y="5144837"/>
                  <a:pt x="1021899" y="5141425"/>
                  <a:pt x="1018198" y="5140768"/>
                </a:cubicBezTo>
                <a:lnTo>
                  <a:pt x="1018198" y="5077757"/>
                </a:lnTo>
                <a:cubicBezTo>
                  <a:pt x="995470" y="5077101"/>
                  <a:pt x="974846" y="5067389"/>
                  <a:pt x="956324" y="5048614"/>
                </a:cubicBezTo>
                <a:cubicBezTo>
                  <a:pt x="937802" y="5029841"/>
                  <a:pt x="927990" y="5005948"/>
                  <a:pt x="926888" y="4976938"/>
                </a:cubicBezTo>
                <a:cubicBezTo>
                  <a:pt x="927687" y="4956984"/>
                  <a:pt x="935700" y="4946483"/>
                  <a:pt x="950918" y="4945434"/>
                </a:cubicBezTo>
                <a:lnTo>
                  <a:pt x="965333" y="4945434"/>
                </a:lnTo>
                <a:cubicBezTo>
                  <a:pt x="967535" y="4913270"/>
                  <a:pt x="976346" y="4898830"/>
                  <a:pt x="991765" y="4902113"/>
                </a:cubicBezTo>
                <a:cubicBezTo>
                  <a:pt x="1007184" y="4905392"/>
                  <a:pt x="1015993" y="4873625"/>
                  <a:pt x="1018198" y="4806808"/>
                </a:cubicBezTo>
                <a:lnTo>
                  <a:pt x="1074124" y="4727366"/>
                </a:lnTo>
                <a:lnTo>
                  <a:pt x="1023236" y="4732965"/>
                </a:lnTo>
                <a:cubicBezTo>
                  <a:pt x="994902" y="4738479"/>
                  <a:pt x="967470" y="4741629"/>
                  <a:pt x="940939" y="4742419"/>
                </a:cubicBezTo>
                <a:cubicBezTo>
                  <a:pt x="910354" y="4741249"/>
                  <a:pt x="895166" y="4733082"/>
                  <a:pt x="895376" y="4717912"/>
                </a:cubicBezTo>
                <a:cubicBezTo>
                  <a:pt x="895584" y="4702743"/>
                  <a:pt x="892852" y="4687573"/>
                  <a:pt x="887186" y="4672404"/>
                </a:cubicBezTo>
                <a:cubicBezTo>
                  <a:pt x="881520" y="4657235"/>
                  <a:pt x="854584" y="4649068"/>
                  <a:pt x="806379" y="4647898"/>
                </a:cubicBezTo>
                <a:cubicBezTo>
                  <a:pt x="806478" y="4644093"/>
                  <a:pt x="806280" y="4639102"/>
                  <a:pt x="805781" y="4632932"/>
                </a:cubicBezTo>
                <a:cubicBezTo>
                  <a:pt x="805277" y="4626762"/>
                  <a:pt x="803879" y="4623350"/>
                  <a:pt x="801575" y="4622694"/>
                </a:cubicBezTo>
                <a:cubicBezTo>
                  <a:pt x="798870" y="4623350"/>
                  <a:pt x="795866" y="4626762"/>
                  <a:pt x="792562" y="4632932"/>
                </a:cubicBezTo>
                <a:cubicBezTo>
                  <a:pt x="789259" y="4639102"/>
                  <a:pt x="787455" y="4644093"/>
                  <a:pt x="787157" y="4647898"/>
                </a:cubicBezTo>
                <a:lnTo>
                  <a:pt x="743907" y="4597489"/>
                </a:lnTo>
                <a:cubicBezTo>
                  <a:pt x="722180" y="4597226"/>
                  <a:pt x="700756" y="4594603"/>
                  <a:pt x="679627" y="4589611"/>
                </a:cubicBezTo>
                <a:cubicBezTo>
                  <a:pt x="658503" y="4584624"/>
                  <a:pt x="638280" y="4578846"/>
                  <a:pt x="618958" y="4572284"/>
                </a:cubicBezTo>
                <a:cubicBezTo>
                  <a:pt x="616553" y="4547343"/>
                  <a:pt x="602138" y="4529489"/>
                  <a:pt x="575705" y="4518725"/>
                </a:cubicBezTo>
                <a:cubicBezTo>
                  <a:pt x="549273" y="4507961"/>
                  <a:pt x="525246" y="4502710"/>
                  <a:pt x="503621" y="4502974"/>
                </a:cubicBezTo>
                <a:cubicBezTo>
                  <a:pt x="495310" y="4503893"/>
                  <a:pt x="485498" y="4503629"/>
                  <a:pt x="474185" y="4502184"/>
                </a:cubicBezTo>
                <a:cubicBezTo>
                  <a:pt x="462873" y="4500738"/>
                  <a:pt x="456664" y="4492601"/>
                  <a:pt x="455564" y="4477769"/>
                </a:cubicBezTo>
                <a:cubicBezTo>
                  <a:pt x="455564" y="4448754"/>
                  <a:pt x="449556" y="4432739"/>
                  <a:pt x="437542" y="4429719"/>
                </a:cubicBezTo>
                <a:cubicBezTo>
                  <a:pt x="425529" y="4426699"/>
                  <a:pt x="407508" y="4421711"/>
                  <a:pt x="383477" y="4414757"/>
                </a:cubicBezTo>
                <a:cubicBezTo>
                  <a:pt x="382678" y="4398738"/>
                  <a:pt x="379473" y="4388236"/>
                  <a:pt x="373866" y="4383249"/>
                </a:cubicBezTo>
                <a:cubicBezTo>
                  <a:pt x="368259" y="4378261"/>
                  <a:pt x="365057" y="4361457"/>
                  <a:pt x="364254" y="4332839"/>
                </a:cubicBezTo>
                <a:cubicBezTo>
                  <a:pt x="364656" y="4323783"/>
                  <a:pt x="367459" y="4318269"/>
                  <a:pt x="372665" y="4316298"/>
                </a:cubicBezTo>
                <a:cubicBezTo>
                  <a:pt x="377870" y="4314330"/>
                  <a:pt x="383076" y="4313541"/>
                  <a:pt x="388285" y="4313938"/>
                </a:cubicBezTo>
                <a:cubicBezTo>
                  <a:pt x="388784" y="4298052"/>
                  <a:pt x="393790" y="4285713"/>
                  <a:pt x="403302" y="4276916"/>
                </a:cubicBezTo>
                <a:cubicBezTo>
                  <a:pt x="412812" y="4268124"/>
                  <a:pt x="423824" y="4263658"/>
                  <a:pt x="436342" y="4263529"/>
                </a:cubicBezTo>
                <a:cubicBezTo>
                  <a:pt x="439243" y="4263658"/>
                  <a:pt x="443048" y="4263394"/>
                  <a:pt x="447753" y="4262739"/>
                </a:cubicBezTo>
                <a:cubicBezTo>
                  <a:pt x="452462" y="4262083"/>
                  <a:pt x="455061" y="4260245"/>
                  <a:pt x="455564" y="4257225"/>
                </a:cubicBezTo>
                <a:cubicBezTo>
                  <a:pt x="454261" y="4253420"/>
                  <a:pt x="448453" y="4248433"/>
                  <a:pt x="438141" y="4242258"/>
                </a:cubicBezTo>
                <a:cubicBezTo>
                  <a:pt x="427830" y="4236089"/>
                  <a:pt x="420820" y="4232676"/>
                  <a:pt x="417119" y="4232020"/>
                </a:cubicBezTo>
                <a:lnTo>
                  <a:pt x="417119" y="4169009"/>
                </a:lnTo>
                <a:cubicBezTo>
                  <a:pt x="394391" y="4168353"/>
                  <a:pt x="373767" y="4158640"/>
                  <a:pt x="355245" y="4139865"/>
                </a:cubicBezTo>
                <a:cubicBezTo>
                  <a:pt x="336723" y="4121093"/>
                  <a:pt x="326911" y="4097199"/>
                  <a:pt x="325809" y="4068190"/>
                </a:cubicBezTo>
                <a:cubicBezTo>
                  <a:pt x="326608" y="4048235"/>
                  <a:pt x="334621" y="4037734"/>
                  <a:pt x="349839" y="4036685"/>
                </a:cubicBezTo>
                <a:lnTo>
                  <a:pt x="364254" y="4036685"/>
                </a:lnTo>
                <a:cubicBezTo>
                  <a:pt x="366456" y="4004521"/>
                  <a:pt x="375267" y="3990082"/>
                  <a:pt x="390686" y="3993364"/>
                </a:cubicBezTo>
                <a:cubicBezTo>
                  <a:pt x="406105" y="3996644"/>
                  <a:pt x="414914" y="3964877"/>
                  <a:pt x="417119" y="3898059"/>
                </a:cubicBezTo>
                <a:lnTo>
                  <a:pt x="474787" y="3816143"/>
                </a:lnTo>
                <a:lnTo>
                  <a:pt x="508426" y="3797241"/>
                </a:lnTo>
                <a:cubicBezTo>
                  <a:pt x="508626" y="3784376"/>
                  <a:pt x="511831" y="3773870"/>
                  <a:pt x="518037" y="3765733"/>
                </a:cubicBezTo>
                <a:cubicBezTo>
                  <a:pt x="524246" y="3757596"/>
                  <a:pt x="532255" y="3753393"/>
                  <a:pt x="542067" y="3753131"/>
                </a:cubicBezTo>
                <a:lnTo>
                  <a:pt x="546871" y="3753131"/>
                </a:lnTo>
                <a:cubicBezTo>
                  <a:pt x="550675" y="3732913"/>
                  <a:pt x="565893" y="3724513"/>
                  <a:pt x="592526" y="3727926"/>
                </a:cubicBezTo>
                <a:cubicBezTo>
                  <a:pt x="619156" y="3731338"/>
                  <a:pt x="634374" y="3716635"/>
                  <a:pt x="638181" y="3683819"/>
                </a:cubicBezTo>
                <a:cubicBezTo>
                  <a:pt x="663011" y="3646008"/>
                  <a:pt x="690243" y="3614505"/>
                  <a:pt x="719876" y="3589299"/>
                </a:cubicBezTo>
                <a:cubicBezTo>
                  <a:pt x="734095" y="3588252"/>
                  <a:pt x="747710" y="3584049"/>
                  <a:pt x="760727" y="3576697"/>
                </a:cubicBezTo>
                <a:cubicBezTo>
                  <a:pt x="773741" y="3569346"/>
                  <a:pt x="787357" y="3565143"/>
                  <a:pt x="801575" y="3564094"/>
                </a:cubicBezTo>
                <a:lnTo>
                  <a:pt x="835213" y="3538890"/>
                </a:lnTo>
                <a:lnTo>
                  <a:pt x="858198" y="3517146"/>
                </a:lnTo>
                <a:lnTo>
                  <a:pt x="828189" y="3508577"/>
                </a:lnTo>
                <a:cubicBezTo>
                  <a:pt x="825784" y="3483635"/>
                  <a:pt x="811368" y="3465782"/>
                  <a:pt x="784936" y="3455018"/>
                </a:cubicBezTo>
                <a:cubicBezTo>
                  <a:pt x="758503" y="3444253"/>
                  <a:pt x="734477" y="3439003"/>
                  <a:pt x="712852" y="3439266"/>
                </a:cubicBezTo>
                <a:cubicBezTo>
                  <a:pt x="704541" y="3440185"/>
                  <a:pt x="694728" y="3439922"/>
                  <a:pt x="683416" y="3438477"/>
                </a:cubicBezTo>
                <a:cubicBezTo>
                  <a:pt x="672103" y="3437031"/>
                  <a:pt x="665894" y="3428894"/>
                  <a:pt x="664795" y="3414061"/>
                </a:cubicBezTo>
                <a:cubicBezTo>
                  <a:pt x="664795" y="3385047"/>
                  <a:pt x="658787" y="3369032"/>
                  <a:pt x="646773" y="3366012"/>
                </a:cubicBezTo>
                <a:cubicBezTo>
                  <a:pt x="634760" y="3362992"/>
                  <a:pt x="616738" y="3358004"/>
                  <a:pt x="592708" y="3351049"/>
                </a:cubicBezTo>
                <a:cubicBezTo>
                  <a:pt x="591908" y="3335030"/>
                  <a:pt x="588703" y="3324529"/>
                  <a:pt x="583096" y="3319542"/>
                </a:cubicBezTo>
                <a:cubicBezTo>
                  <a:pt x="577490" y="3314554"/>
                  <a:pt x="574288" y="3297749"/>
                  <a:pt x="573485" y="3269132"/>
                </a:cubicBezTo>
                <a:cubicBezTo>
                  <a:pt x="573887" y="3260076"/>
                  <a:pt x="576690" y="3254562"/>
                  <a:pt x="581895" y="3252591"/>
                </a:cubicBezTo>
                <a:cubicBezTo>
                  <a:pt x="587101" y="3250623"/>
                  <a:pt x="592306" y="3249833"/>
                  <a:pt x="597515" y="3250230"/>
                </a:cubicBezTo>
                <a:cubicBezTo>
                  <a:pt x="598015" y="3234345"/>
                  <a:pt x="603020" y="3222005"/>
                  <a:pt x="612533" y="3213209"/>
                </a:cubicBezTo>
                <a:cubicBezTo>
                  <a:pt x="622042" y="3204416"/>
                  <a:pt x="633055" y="3199950"/>
                  <a:pt x="645572" y="3199821"/>
                </a:cubicBezTo>
                <a:cubicBezTo>
                  <a:pt x="648474" y="3199950"/>
                  <a:pt x="652278" y="3199687"/>
                  <a:pt x="656983" y="3199032"/>
                </a:cubicBezTo>
                <a:cubicBezTo>
                  <a:pt x="661692" y="3198375"/>
                  <a:pt x="664292" y="3196538"/>
                  <a:pt x="664795" y="3193518"/>
                </a:cubicBezTo>
                <a:cubicBezTo>
                  <a:pt x="663492" y="3189712"/>
                  <a:pt x="657684" y="3184725"/>
                  <a:pt x="647372" y="3178551"/>
                </a:cubicBezTo>
                <a:cubicBezTo>
                  <a:pt x="637060" y="3172382"/>
                  <a:pt x="630051" y="3168969"/>
                  <a:pt x="626349" y="3168313"/>
                </a:cubicBezTo>
                <a:lnTo>
                  <a:pt x="626349" y="3105302"/>
                </a:lnTo>
                <a:cubicBezTo>
                  <a:pt x="603622" y="3104645"/>
                  <a:pt x="582998" y="3094933"/>
                  <a:pt x="564476" y="3076158"/>
                </a:cubicBezTo>
                <a:cubicBezTo>
                  <a:pt x="545953" y="3057385"/>
                  <a:pt x="536141" y="3033492"/>
                  <a:pt x="535039" y="3004482"/>
                </a:cubicBezTo>
                <a:cubicBezTo>
                  <a:pt x="535838" y="2984528"/>
                  <a:pt x="543851" y="2974027"/>
                  <a:pt x="559069" y="2972978"/>
                </a:cubicBezTo>
                <a:lnTo>
                  <a:pt x="573485" y="2972978"/>
                </a:lnTo>
                <a:cubicBezTo>
                  <a:pt x="575686" y="2940814"/>
                  <a:pt x="584498" y="2926374"/>
                  <a:pt x="599917" y="2929657"/>
                </a:cubicBezTo>
                <a:cubicBezTo>
                  <a:pt x="615336" y="2932936"/>
                  <a:pt x="624145" y="2901169"/>
                  <a:pt x="626349" y="2834352"/>
                </a:cubicBezTo>
                <a:lnTo>
                  <a:pt x="684018" y="2752435"/>
                </a:lnTo>
                <a:lnTo>
                  <a:pt x="717656" y="2733534"/>
                </a:lnTo>
                <a:cubicBezTo>
                  <a:pt x="717857" y="2720668"/>
                  <a:pt x="721062" y="2710162"/>
                  <a:pt x="727267" y="2702025"/>
                </a:cubicBezTo>
                <a:cubicBezTo>
                  <a:pt x="733477" y="2693888"/>
                  <a:pt x="741485" y="2689686"/>
                  <a:pt x="751297" y="2689423"/>
                </a:cubicBezTo>
                <a:lnTo>
                  <a:pt x="756102" y="2689423"/>
                </a:lnTo>
                <a:cubicBezTo>
                  <a:pt x="759906" y="2669206"/>
                  <a:pt x="775124" y="2660805"/>
                  <a:pt x="801756" y="2664218"/>
                </a:cubicBezTo>
                <a:cubicBezTo>
                  <a:pt x="828387" y="2667631"/>
                  <a:pt x="843605" y="2652928"/>
                  <a:pt x="847412" y="2620112"/>
                </a:cubicBezTo>
                <a:cubicBezTo>
                  <a:pt x="859827" y="2601206"/>
                  <a:pt x="872842" y="2583878"/>
                  <a:pt x="886459" y="2568124"/>
                </a:cubicBezTo>
                <a:lnTo>
                  <a:pt x="893910" y="2560694"/>
                </a:lnTo>
                <a:lnTo>
                  <a:pt x="857818" y="2547841"/>
                </a:lnTo>
                <a:cubicBezTo>
                  <a:pt x="822176" y="2536158"/>
                  <a:pt x="797346" y="2529596"/>
                  <a:pt x="783333" y="2528150"/>
                </a:cubicBezTo>
                <a:cubicBezTo>
                  <a:pt x="754396" y="2528940"/>
                  <a:pt x="725763" y="2532090"/>
                  <a:pt x="697428" y="2537603"/>
                </a:cubicBezTo>
                <a:cubicBezTo>
                  <a:pt x="669095" y="2543117"/>
                  <a:pt x="641662" y="2546267"/>
                  <a:pt x="615131" y="2547057"/>
                </a:cubicBezTo>
                <a:cubicBezTo>
                  <a:pt x="584546" y="2545887"/>
                  <a:pt x="569358" y="2537719"/>
                  <a:pt x="569568" y="2522550"/>
                </a:cubicBezTo>
                <a:cubicBezTo>
                  <a:pt x="569776" y="2507381"/>
                  <a:pt x="567044" y="2492211"/>
                  <a:pt x="561378" y="2477042"/>
                </a:cubicBezTo>
                <a:cubicBezTo>
                  <a:pt x="555712" y="2461872"/>
                  <a:pt x="528776" y="2453706"/>
                  <a:pt x="480571" y="2452536"/>
                </a:cubicBezTo>
                <a:cubicBezTo>
                  <a:pt x="480670" y="2448731"/>
                  <a:pt x="480473" y="2443740"/>
                  <a:pt x="479973" y="2437569"/>
                </a:cubicBezTo>
                <a:cubicBezTo>
                  <a:pt x="479469" y="2431400"/>
                  <a:pt x="478071" y="2427987"/>
                  <a:pt x="475768" y="2427332"/>
                </a:cubicBezTo>
                <a:cubicBezTo>
                  <a:pt x="473062" y="2427987"/>
                  <a:pt x="470058" y="2431400"/>
                  <a:pt x="466755" y="2437569"/>
                </a:cubicBezTo>
                <a:cubicBezTo>
                  <a:pt x="463451" y="2443740"/>
                  <a:pt x="461648" y="2448731"/>
                  <a:pt x="461349" y="2452536"/>
                </a:cubicBezTo>
                <a:lnTo>
                  <a:pt x="418099" y="2402127"/>
                </a:lnTo>
                <a:cubicBezTo>
                  <a:pt x="396372" y="2401864"/>
                  <a:pt x="374948" y="2399240"/>
                  <a:pt x="353820" y="2394248"/>
                </a:cubicBezTo>
                <a:cubicBezTo>
                  <a:pt x="332695" y="2389261"/>
                  <a:pt x="312471" y="2383484"/>
                  <a:pt x="293150" y="2376922"/>
                </a:cubicBezTo>
                <a:cubicBezTo>
                  <a:pt x="290745" y="2351981"/>
                  <a:pt x="276330" y="2334127"/>
                  <a:pt x="249897" y="2323363"/>
                </a:cubicBezTo>
                <a:cubicBezTo>
                  <a:pt x="223465" y="2312598"/>
                  <a:pt x="199438" y="2307348"/>
                  <a:pt x="177813" y="2307612"/>
                </a:cubicBezTo>
                <a:cubicBezTo>
                  <a:pt x="169502" y="2308530"/>
                  <a:pt x="159690" y="2308267"/>
                  <a:pt x="148376" y="2306822"/>
                </a:cubicBezTo>
                <a:cubicBezTo>
                  <a:pt x="137065" y="2305376"/>
                  <a:pt x="130856" y="2297239"/>
                  <a:pt x="129756" y="2282407"/>
                </a:cubicBezTo>
                <a:cubicBezTo>
                  <a:pt x="129756" y="2253392"/>
                  <a:pt x="123748" y="2237377"/>
                  <a:pt x="111734" y="2234357"/>
                </a:cubicBezTo>
                <a:cubicBezTo>
                  <a:pt x="99722" y="2231337"/>
                  <a:pt x="81699" y="2226349"/>
                  <a:pt x="57669" y="2219394"/>
                </a:cubicBezTo>
                <a:cubicBezTo>
                  <a:pt x="56869" y="2203376"/>
                  <a:pt x="53664" y="2192874"/>
                  <a:pt x="48057" y="2187887"/>
                </a:cubicBezTo>
                <a:cubicBezTo>
                  <a:pt x="42451" y="2182899"/>
                  <a:pt x="39249" y="2166095"/>
                  <a:pt x="38445" y="2137477"/>
                </a:cubicBezTo>
                <a:cubicBezTo>
                  <a:pt x="38847" y="2128421"/>
                  <a:pt x="41650" y="2122907"/>
                  <a:pt x="46857" y="2120936"/>
                </a:cubicBezTo>
                <a:cubicBezTo>
                  <a:pt x="52062" y="2118968"/>
                  <a:pt x="57267" y="2118178"/>
                  <a:pt x="62477" y="2118575"/>
                </a:cubicBezTo>
                <a:cubicBezTo>
                  <a:pt x="62977" y="2102690"/>
                  <a:pt x="67981" y="2090350"/>
                  <a:pt x="77494" y="2081553"/>
                </a:cubicBezTo>
                <a:cubicBezTo>
                  <a:pt x="87004" y="2072761"/>
                  <a:pt x="98017" y="2068295"/>
                  <a:pt x="110533" y="2068166"/>
                </a:cubicBezTo>
                <a:cubicBezTo>
                  <a:pt x="113435" y="2068295"/>
                  <a:pt x="117239" y="2068032"/>
                  <a:pt x="121945" y="2067376"/>
                </a:cubicBezTo>
                <a:cubicBezTo>
                  <a:pt x="126653" y="2066720"/>
                  <a:pt x="129253" y="2064882"/>
                  <a:pt x="129756" y="2061862"/>
                </a:cubicBezTo>
                <a:cubicBezTo>
                  <a:pt x="128453" y="2058057"/>
                  <a:pt x="122646" y="2053070"/>
                  <a:pt x="112334" y="2046896"/>
                </a:cubicBezTo>
                <a:cubicBezTo>
                  <a:pt x="102021" y="2040726"/>
                  <a:pt x="95013" y="2037314"/>
                  <a:pt x="91310" y="2036657"/>
                </a:cubicBezTo>
                <a:lnTo>
                  <a:pt x="91310" y="1973646"/>
                </a:lnTo>
                <a:cubicBezTo>
                  <a:pt x="68583" y="1972990"/>
                  <a:pt x="47959" y="1963278"/>
                  <a:pt x="29437" y="1944503"/>
                </a:cubicBezTo>
                <a:cubicBezTo>
                  <a:pt x="10915" y="1925730"/>
                  <a:pt x="1103" y="1901837"/>
                  <a:pt x="0" y="1872827"/>
                </a:cubicBezTo>
                <a:cubicBezTo>
                  <a:pt x="800" y="1852873"/>
                  <a:pt x="8812" y="1842372"/>
                  <a:pt x="24031" y="1841323"/>
                </a:cubicBezTo>
                <a:lnTo>
                  <a:pt x="38445" y="1841323"/>
                </a:lnTo>
                <a:cubicBezTo>
                  <a:pt x="40648" y="1809159"/>
                  <a:pt x="49459" y="1794719"/>
                  <a:pt x="64879" y="1798002"/>
                </a:cubicBezTo>
                <a:cubicBezTo>
                  <a:pt x="80297" y="1801281"/>
                  <a:pt x="89105" y="1769514"/>
                  <a:pt x="91310" y="1702697"/>
                </a:cubicBezTo>
                <a:lnTo>
                  <a:pt x="148979" y="1620780"/>
                </a:lnTo>
                <a:lnTo>
                  <a:pt x="182617" y="1601879"/>
                </a:lnTo>
                <a:cubicBezTo>
                  <a:pt x="182818" y="1589013"/>
                  <a:pt x="186023" y="1578507"/>
                  <a:pt x="192228" y="1570370"/>
                </a:cubicBezTo>
                <a:cubicBezTo>
                  <a:pt x="198438" y="1562233"/>
                  <a:pt x="206446" y="1558031"/>
                  <a:pt x="216259" y="1557768"/>
                </a:cubicBezTo>
                <a:lnTo>
                  <a:pt x="221063" y="1557768"/>
                </a:lnTo>
                <a:cubicBezTo>
                  <a:pt x="224867" y="1537551"/>
                  <a:pt x="240085" y="1529150"/>
                  <a:pt x="266717" y="1532563"/>
                </a:cubicBezTo>
                <a:cubicBezTo>
                  <a:pt x="293348" y="1535976"/>
                  <a:pt x="308566" y="1521273"/>
                  <a:pt x="312373" y="1488457"/>
                </a:cubicBezTo>
                <a:cubicBezTo>
                  <a:pt x="337203" y="1450645"/>
                  <a:pt x="364434" y="1419142"/>
                  <a:pt x="394068" y="1393937"/>
                </a:cubicBezTo>
                <a:cubicBezTo>
                  <a:pt x="408287" y="1392889"/>
                  <a:pt x="421902" y="1388687"/>
                  <a:pt x="434920" y="1381335"/>
                </a:cubicBezTo>
                <a:cubicBezTo>
                  <a:pt x="447934" y="1373983"/>
                  <a:pt x="461549" y="1369781"/>
                  <a:pt x="475768" y="1368732"/>
                </a:cubicBezTo>
                <a:lnTo>
                  <a:pt x="509405" y="1343528"/>
                </a:lnTo>
                <a:cubicBezTo>
                  <a:pt x="522120" y="1324100"/>
                  <a:pt x="547151" y="1307821"/>
                  <a:pt x="584497" y="1294693"/>
                </a:cubicBezTo>
                <a:cubicBezTo>
                  <a:pt x="603168" y="1288128"/>
                  <a:pt x="620263" y="1283140"/>
                  <a:pt x="635781" y="1279726"/>
                </a:cubicBezTo>
                <a:lnTo>
                  <a:pt x="676073" y="1274414"/>
                </a:lnTo>
                <a:lnTo>
                  <a:pt x="641745" y="1235028"/>
                </a:lnTo>
                <a:lnTo>
                  <a:pt x="632133" y="1209828"/>
                </a:lnTo>
                <a:lnTo>
                  <a:pt x="550438" y="1209828"/>
                </a:lnTo>
                <a:lnTo>
                  <a:pt x="536020" y="1190922"/>
                </a:lnTo>
                <a:cubicBezTo>
                  <a:pt x="532215" y="1195909"/>
                  <a:pt x="525407" y="1201687"/>
                  <a:pt x="515595" y="1208253"/>
                </a:cubicBezTo>
                <a:cubicBezTo>
                  <a:pt x="505783" y="1214815"/>
                  <a:pt x="501377" y="1211140"/>
                  <a:pt x="502381" y="1197225"/>
                </a:cubicBezTo>
                <a:lnTo>
                  <a:pt x="483158" y="1140512"/>
                </a:lnTo>
                <a:lnTo>
                  <a:pt x="430294" y="1140512"/>
                </a:lnTo>
                <a:lnTo>
                  <a:pt x="396655" y="1090103"/>
                </a:lnTo>
                <a:lnTo>
                  <a:pt x="391848" y="970383"/>
                </a:lnTo>
                <a:lnTo>
                  <a:pt x="396655" y="894765"/>
                </a:lnTo>
                <a:lnTo>
                  <a:pt x="425489" y="894765"/>
                </a:lnTo>
                <a:lnTo>
                  <a:pt x="435101" y="850658"/>
                </a:lnTo>
                <a:cubicBezTo>
                  <a:pt x="444311" y="850002"/>
                  <a:pt x="449918" y="845016"/>
                  <a:pt x="451919" y="835691"/>
                </a:cubicBezTo>
                <a:cubicBezTo>
                  <a:pt x="453922" y="826373"/>
                  <a:pt x="454722" y="816657"/>
                  <a:pt x="454324" y="806552"/>
                </a:cubicBezTo>
                <a:lnTo>
                  <a:pt x="454324" y="781347"/>
                </a:lnTo>
                <a:cubicBezTo>
                  <a:pt x="461932" y="778327"/>
                  <a:pt x="476749" y="765461"/>
                  <a:pt x="498775" y="742751"/>
                </a:cubicBezTo>
                <a:cubicBezTo>
                  <a:pt x="520801" y="720040"/>
                  <a:pt x="533216" y="705599"/>
                  <a:pt x="536020" y="699430"/>
                </a:cubicBezTo>
                <a:cubicBezTo>
                  <a:pt x="534720" y="684204"/>
                  <a:pt x="533716" y="664250"/>
                  <a:pt x="533015" y="639567"/>
                </a:cubicBezTo>
                <a:cubicBezTo>
                  <a:pt x="532314" y="614889"/>
                  <a:pt x="539724" y="601239"/>
                  <a:pt x="555242" y="598611"/>
                </a:cubicBezTo>
                <a:cubicBezTo>
                  <a:pt x="566756" y="600185"/>
                  <a:pt x="573763" y="600185"/>
                  <a:pt x="576268" y="598611"/>
                </a:cubicBezTo>
                <a:cubicBezTo>
                  <a:pt x="578769" y="597036"/>
                  <a:pt x="579772" y="584434"/>
                  <a:pt x="579272" y="560805"/>
                </a:cubicBezTo>
                <a:cubicBezTo>
                  <a:pt x="587782" y="559756"/>
                  <a:pt x="593589" y="555552"/>
                  <a:pt x="596692" y="548201"/>
                </a:cubicBezTo>
                <a:cubicBezTo>
                  <a:pt x="599794" y="540849"/>
                  <a:pt x="606804" y="536651"/>
                  <a:pt x="617718" y="535600"/>
                </a:cubicBezTo>
                <a:cubicBezTo>
                  <a:pt x="620419" y="535862"/>
                  <a:pt x="623424" y="535336"/>
                  <a:pt x="626727" y="534024"/>
                </a:cubicBezTo>
                <a:cubicBezTo>
                  <a:pt x="630031" y="532712"/>
                  <a:pt x="631834" y="529038"/>
                  <a:pt x="632133" y="522998"/>
                </a:cubicBezTo>
                <a:cubicBezTo>
                  <a:pt x="628227" y="493724"/>
                  <a:pt x="625227" y="468781"/>
                  <a:pt x="623124" y="448172"/>
                </a:cubicBezTo>
                <a:cubicBezTo>
                  <a:pt x="621021" y="427563"/>
                  <a:pt x="643245" y="416797"/>
                  <a:pt x="689801" y="415878"/>
                </a:cubicBezTo>
                <a:lnTo>
                  <a:pt x="723443" y="371768"/>
                </a:lnTo>
                <a:cubicBezTo>
                  <a:pt x="731350" y="375051"/>
                  <a:pt x="739559" y="374788"/>
                  <a:pt x="748072" y="370982"/>
                </a:cubicBezTo>
                <a:cubicBezTo>
                  <a:pt x="756581" y="367174"/>
                  <a:pt x="761188" y="359037"/>
                  <a:pt x="761889" y="346563"/>
                </a:cubicBezTo>
                <a:cubicBezTo>
                  <a:pt x="766394" y="340001"/>
                  <a:pt x="770599" y="334224"/>
                  <a:pt x="774501" y="329236"/>
                </a:cubicBezTo>
                <a:cubicBezTo>
                  <a:pt x="778407" y="324250"/>
                  <a:pt x="783813" y="321621"/>
                  <a:pt x="790724" y="321359"/>
                </a:cubicBezTo>
                <a:cubicBezTo>
                  <a:pt x="793022" y="322148"/>
                  <a:pt x="794428" y="325298"/>
                  <a:pt x="794928" y="330813"/>
                </a:cubicBezTo>
                <a:cubicBezTo>
                  <a:pt x="795429" y="336325"/>
                  <a:pt x="795630" y="339476"/>
                  <a:pt x="795527" y="340264"/>
                </a:cubicBezTo>
                <a:cubicBezTo>
                  <a:pt x="811347" y="335798"/>
                  <a:pt x="843384" y="325824"/>
                  <a:pt x="891642" y="310332"/>
                </a:cubicBezTo>
                <a:cubicBezTo>
                  <a:pt x="939899" y="294842"/>
                  <a:pt x="967131" y="281714"/>
                  <a:pt x="973340" y="270950"/>
                </a:cubicBezTo>
                <a:cubicBezTo>
                  <a:pt x="1063544" y="243907"/>
                  <a:pt x="1158260" y="217654"/>
                  <a:pt x="1257477" y="192185"/>
                </a:cubicBezTo>
                <a:cubicBezTo>
                  <a:pt x="1356694" y="166717"/>
                  <a:pt x="1452606" y="153068"/>
                  <a:pt x="1545217" y="151229"/>
                </a:cubicBezTo>
                <a:cubicBezTo>
                  <a:pt x="1552827" y="151359"/>
                  <a:pt x="1560435" y="149521"/>
                  <a:pt x="1568047" y="145715"/>
                </a:cubicBezTo>
                <a:cubicBezTo>
                  <a:pt x="1575654" y="141906"/>
                  <a:pt x="1580859" y="135343"/>
                  <a:pt x="1583662" y="126025"/>
                </a:cubicBezTo>
                <a:cubicBezTo>
                  <a:pt x="1715521" y="126418"/>
                  <a:pt x="1854286" y="120903"/>
                  <a:pt x="1999957" y="109482"/>
                </a:cubicBezTo>
                <a:cubicBezTo>
                  <a:pt x="2145632" y="98063"/>
                  <a:pt x="2285595" y="78372"/>
                  <a:pt x="2419854" y="50411"/>
                </a:cubicBezTo>
                <a:cubicBezTo>
                  <a:pt x="2445085" y="42795"/>
                  <a:pt x="2473920" y="32816"/>
                  <a:pt x="2506358" y="20477"/>
                </a:cubicBezTo>
                <a:cubicBezTo>
                  <a:pt x="2538798" y="8137"/>
                  <a:pt x="2567632" y="1312"/>
                  <a:pt x="2592859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3055973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rush Image Effects 006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頁尾版面配置區 2"/>
          <p:cNvSpPr>
            <a:spLocks noGrp="1"/>
          </p:cNvSpPr>
          <p:nvPr>
            <p:ph type="ftr" sz="quarter" idx="11"/>
          </p:nvPr>
        </p:nvSpPr>
        <p:spPr>
          <a:xfrm>
            <a:off x="141517" y="6356350"/>
            <a:ext cx="2895600" cy="365125"/>
          </a:xfrm>
          <a:prstGeom prst="rect">
            <a:avLst/>
          </a:prstGeom>
        </p:spPr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/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/>
          <a:lstStyle/>
          <a:p>
            <a:fld id="{93B68095-C8B2-4A76-90AA-E601358CCBC3}" type="slidenum">
              <a:rPr lang="zh-TW" altLang="en-US" smtClean="0"/>
              <a:t>‹#›</a:t>
            </a:fld>
            <a:endParaRPr lang="zh-TW" altLang="en-US"/>
          </a:p>
        </p:txBody>
      </p:sp>
      <p:sp>
        <p:nvSpPr>
          <p:cNvPr id="15" name="圖片版面配置區 14"/>
          <p:cNvSpPr>
            <a:spLocks noGrp="1"/>
          </p:cNvSpPr>
          <p:nvPr>
            <p:ph type="pic" sz="quarter" idx="13"/>
          </p:nvPr>
        </p:nvSpPr>
        <p:spPr>
          <a:xfrm>
            <a:off x="1582501" y="648249"/>
            <a:ext cx="5978998" cy="5671700"/>
          </a:xfrm>
          <a:custGeom>
            <a:avLst/>
            <a:gdLst>
              <a:gd name="connsiteX0" fmla="*/ 2592325 w 5978998"/>
              <a:gd name="connsiteY0" fmla="*/ 5267874 h 5671700"/>
              <a:gd name="connsiteX1" fmla="*/ 2570591 w 5978998"/>
              <a:gd name="connsiteY1" fmla="*/ 5303354 h 5671700"/>
              <a:gd name="connsiteX2" fmla="*/ 2602031 w 5978998"/>
              <a:gd name="connsiteY2" fmla="*/ 5368415 h 5671700"/>
              <a:gd name="connsiteX3" fmla="*/ 2602031 w 5978998"/>
              <a:gd name="connsiteY3" fmla="*/ 5368413 h 5671700"/>
              <a:gd name="connsiteX4" fmla="*/ 2570592 w 5978998"/>
              <a:gd name="connsiteY4" fmla="*/ 5303353 h 5671700"/>
              <a:gd name="connsiteX5" fmla="*/ 2592325 w 5978998"/>
              <a:gd name="connsiteY5" fmla="*/ 5267874 h 5671700"/>
              <a:gd name="connsiteX6" fmla="*/ 2725613 w 5978998"/>
              <a:gd name="connsiteY6" fmla="*/ 5211834 h 5671700"/>
              <a:gd name="connsiteX7" fmla="*/ 2725612 w 5978998"/>
              <a:gd name="connsiteY7" fmla="*/ 5211834 h 5671700"/>
              <a:gd name="connsiteX8" fmla="*/ 2717145 w 5978998"/>
              <a:gd name="connsiteY8" fmla="*/ 5244705 h 5671700"/>
              <a:gd name="connsiteX9" fmla="*/ 2717146 w 5978998"/>
              <a:gd name="connsiteY9" fmla="*/ 5244705 h 5671700"/>
              <a:gd name="connsiteX10" fmla="*/ 2720940 w 5978998"/>
              <a:gd name="connsiteY10" fmla="*/ 5144908 h 5671700"/>
              <a:gd name="connsiteX11" fmla="*/ 2681721 w 5978998"/>
              <a:gd name="connsiteY11" fmla="*/ 5161096 h 5671700"/>
              <a:gd name="connsiteX12" fmla="*/ 2681723 w 5978998"/>
              <a:gd name="connsiteY12" fmla="*/ 5161097 h 5671700"/>
              <a:gd name="connsiteX13" fmla="*/ 2681723 w 5978998"/>
              <a:gd name="connsiteY13" fmla="*/ 5161097 h 5671700"/>
              <a:gd name="connsiteX14" fmla="*/ 2709424 w 5978998"/>
              <a:gd name="connsiteY14" fmla="*/ 5172614 h 5671700"/>
              <a:gd name="connsiteX15" fmla="*/ 2681723 w 5978998"/>
              <a:gd name="connsiteY15" fmla="*/ 5161097 h 5671700"/>
              <a:gd name="connsiteX16" fmla="*/ 2720940 w 5978998"/>
              <a:gd name="connsiteY16" fmla="*/ 5144909 h 5671700"/>
              <a:gd name="connsiteX17" fmla="*/ 2838611 w 5978998"/>
              <a:gd name="connsiteY17" fmla="*/ 5096347 h 5671700"/>
              <a:gd name="connsiteX18" fmla="*/ 2838610 w 5978998"/>
              <a:gd name="connsiteY18" fmla="*/ 5096347 h 5671700"/>
              <a:gd name="connsiteX19" fmla="*/ 2838610 w 5978998"/>
              <a:gd name="connsiteY19" fmla="*/ 5096347 h 5671700"/>
              <a:gd name="connsiteX20" fmla="*/ 2833440 w 5978998"/>
              <a:gd name="connsiteY20" fmla="*/ 5099398 h 5671700"/>
              <a:gd name="connsiteX21" fmla="*/ 2833441 w 5978998"/>
              <a:gd name="connsiteY21" fmla="*/ 5099399 h 5671700"/>
              <a:gd name="connsiteX22" fmla="*/ 2838610 w 5978998"/>
              <a:gd name="connsiteY22" fmla="*/ 5096347 h 5671700"/>
              <a:gd name="connsiteX23" fmla="*/ 2843820 w 5978998"/>
              <a:gd name="connsiteY23" fmla="*/ 5097688 h 5671700"/>
              <a:gd name="connsiteX24" fmla="*/ 2855043 w 5978998"/>
              <a:gd name="connsiteY24" fmla="*/ 5100577 h 5671700"/>
              <a:gd name="connsiteX25" fmla="*/ 2855044 w 5978998"/>
              <a:gd name="connsiteY25" fmla="*/ 5100576 h 5671700"/>
              <a:gd name="connsiteX26" fmla="*/ 2843820 w 5978998"/>
              <a:gd name="connsiteY26" fmla="*/ 5097688 h 5671700"/>
              <a:gd name="connsiteX27" fmla="*/ 2881130 w 5978998"/>
              <a:gd name="connsiteY27" fmla="*/ 5050336 h 5671700"/>
              <a:gd name="connsiteX28" fmla="*/ 2857411 w 5978998"/>
              <a:gd name="connsiteY28" fmla="*/ 5057373 h 5671700"/>
              <a:gd name="connsiteX29" fmla="*/ 2857411 w 5978998"/>
              <a:gd name="connsiteY29" fmla="*/ 5057374 h 5671700"/>
              <a:gd name="connsiteX30" fmla="*/ 2881131 w 5978998"/>
              <a:gd name="connsiteY30" fmla="*/ 5050337 h 5671700"/>
              <a:gd name="connsiteX31" fmla="*/ 2881379 w 5978998"/>
              <a:gd name="connsiteY31" fmla="*/ 5015349 h 5671700"/>
              <a:gd name="connsiteX32" fmla="*/ 2881378 w 5978998"/>
              <a:gd name="connsiteY32" fmla="*/ 5015349 h 5671700"/>
              <a:gd name="connsiteX33" fmla="*/ 2914249 w 5978998"/>
              <a:gd name="connsiteY33" fmla="*/ 5023817 h 5671700"/>
              <a:gd name="connsiteX34" fmla="*/ 2914250 w 5978998"/>
              <a:gd name="connsiteY34" fmla="*/ 5023816 h 5671700"/>
              <a:gd name="connsiteX35" fmla="*/ 3089691 w 5978998"/>
              <a:gd name="connsiteY35" fmla="*/ 4955080 h 5671700"/>
              <a:gd name="connsiteX36" fmla="*/ 3065972 w 5978998"/>
              <a:gd name="connsiteY36" fmla="*/ 4962117 h 5671700"/>
              <a:gd name="connsiteX37" fmla="*/ 3076447 w 5978998"/>
              <a:gd name="connsiteY37" fmla="*/ 4972480 h 5671700"/>
              <a:gd name="connsiteX38" fmla="*/ 3088511 w 5978998"/>
              <a:gd name="connsiteY38" fmla="*/ 4976685 h 5671700"/>
              <a:gd name="connsiteX39" fmla="*/ 3076449 w 5978998"/>
              <a:gd name="connsiteY39" fmla="*/ 4972480 h 5671700"/>
              <a:gd name="connsiteX40" fmla="*/ 3065974 w 5978998"/>
              <a:gd name="connsiteY40" fmla="*/ 4962118 h 5671700"/>
              <a:gd name="connsiteX41" fmla="*/ 3089692 w 5978998"/>
              <a:gd name="connsiteY41" fmla="*/ 4955080 h 5671700"/>
              <a:gd name="connsiteX42" fmla="*/ 2969410 w 5978998"/>
              <a:gd name="connsiteY42" fmla="*/ 4937245 h 5671700"/>
              <a:gd name="connsiteX43" fmla="*/ 2957022 w 5978998"/>
              <a:gd name="connsiteY43" fmla="*/ 4942818 h 5671700"/>
              <a:gd name="connsiteX44" fmla="*/ 2944484 w 5978998"/>
              <a:gd name="connsiteY44" fmla="*/ 4951088 h 5671700"/>
              <a:gd name="connsiteX45" fmla="*/ 2934233 w 5978998"/>
              <a:gd name="connsiteY45" fmla="*/ 4963238 h 5671700"/>
              <a:gd name="connsiteX46" fmla="*/ 2944974 w 5978998"/>
              <a:gd name="connsiteY46" fmla="*/ 4972577 h 5671700"/>
              <a:gd name="connsiteX47" fmla="*/ 2944975 w 5978998"/>
              <a:gd name="connsiteY47" fmla="*/ 4972577 h 5671700"/>
              <a:gd name="connsiteX48" fmla="*/ 2934234 w 5978998"/>
              <a:gd name="connsiteY48" fmla="*/ 4963238 h 5671700"/>
              <a:gd name="connsiteX49" fmla="*/ 2944485 w 5978998"/>
              <a:gd name="connsiteY49" fmla="*/ 4951088 h 5671700"/>
              <a:gd name="connsiteX50" fmla="*/ 2957023 w 5978998"/>
              <a:gd name="connsiteY50" fmla="*/ 4942819 h 5671700"/>
              <a:gd name="connsiteX51" fmla="*/ 2969412 w 5978998"/>
              <a:gd name="connsiteY51" fmla="*/ 4937246 h 5671700"/>
              <a:gd name="connsiteX52" fmla="*/ 3139497 w 5978998"/>
              <a:gd name="connsiteY52" fmla="*/ 4897803 h 5671700"/>
              <a:gd name="connsiteX53" fmla="*/ 3115778 w 5978998"/>
              <a:gd name="connsiteY53" fmla="*/ 4904840 h 5671700"/>
              <a:gd name="connsiteX54" fmla="*/ 3126253 w 5978998"/>
              <a:gd name="connsiteY54" fmla="*/ 4915202 h 5671700"/>
              <a:gd name="connsiteX55" fmla="*/ 3138316 w 5978998"/>
              <a:gd name="connsiteY55" fmla="*/ 4919408 h 5671700"/>
              <a:gd name="connsiteX56" fmla="*/ 3126255 w 5978998"/>
              <a:gd name="connsiteY56" fmla="*/ 4915202 h 5671700"/>
              <a:gd name="connsiteX57" fmla="*/ 3115779 w 5978998"/>
              <a:gd name="connsiteY57" fmla="*/ 4904840 h 5671700"/>
              <a:gd name="connsiteX58" fmla="*/ 3139498 w 5978998"/>
              <a:gd name="connsiteY58" fmla="*/ 4897804 h 5671700"/>
              <a:gd name="connsiteX59" fmla="*/ 3244028 w 5978998"/>
              <a:gd name="connsiteY59" fmla="*/ 4815188 h 5671700"/>
              <a:gd name="connsiteX60" fmla="*/ 3181084 w 5978998"/>
              <a:gd name="connsiteY60" fmla="*/ 4838411 h 5671700"/>
              <a:gd name="connsiteX61" fmla="*/ 3195551 w 5978998"/>
              <a:gd name="connsiteY61" fmla="*/ 4848159 h 5671700"/>
              <a:gd name="connsiteX62" fmla="*/ 3195552 w 5978998"/>
              <a:gd name="connsiteY62" fmla="*/ 4848158 h 5671700"/>
              <a:gd name="connsiteX63" fmla="*/ 3181085 w 5978998"/>
              <a:gd name="connsiteY63" fmla="*/ 4838411 h 5671700"/>
              <a:gd name="connsiteX64" fmla="*/ 3244027 w 5978998"/>
              <a:gd name="connsiteY64" fmla="*/ 4815190 h 5671700"/>
              <a:gd name="connsiteX65" fmla="*/ 2937844 w 5978998"/>
              <a:gd name="connsiteY65" fmla="*/ 4745088 h 5671700"/>
              <a:gd name="connsiteX66" fmla="*/ 2919041 w 5978998"/>
              <a:gd name="connsiteY66" fmla="*/ 4784058 h 5671700"/>
              <a:gd name="connsiteX67" fmla="*/ 2913872 w 5978998"/>
              <a:gd name="connsiteY67" fmla="*/ 4787110 h 5671700"/>
              <a:gd name="connsiteX68" fmla="*/ 2854916 w 5978998"/>
              <a:gd name="connsiteY68" fmla="*/ 4828887 h 5671700"/>
              <a:gd name="connsiteX69" fmla="*/ 2854922 w 5978998"/>
              <a:gd name="connsiteY69" fmla="*/ 4828883 h 5671700"/>
              <a:gd name="connsiteX70" fmla="*/ 2913873 w 5978998"/>
              <a:gd name="connsiteY70" fmla="*/ 4787110 h 5671700"/>
              <a:gd name="connsiteX71" fmla="*/ 2919040 w 5978998"/>
              <a:gd name="connsiteY71" fmla="*/ 4784060 h 5671700"/>
              <a:gd name="connsiteX72" fmla="*/ 2919041 w 5978998"/>
              <a:gd name="connsiteY72" fmla="*/ 4784058 h 5671700"/>
              <a:gd name="connsiteX73" fmla="*/ 2919042 w 5978998"/>
              <a:gd name="connsiteY73" fmla="*/ 4784058 h 5671700"/>
              <a:gd name="connsiteX74" fmla="*/ 2937845 w 5978998"/>
              <a:gd name="connsiteY74" fmla="*/ 4745090 h 5671700"/>
              <a:gd name="connsiteX75" fmla="*/ 3615014 w 5978998"/>
              <a:gd name="connsiteY75" fmla="*/ 4310461 h 5671700"/>
              <a:gd name="connsiteX76" fmla="*/ 3565604 w 5978998"/>
              <a:gd name="connsiteY76" fmla="*/ 4330051 h 5671700"/>
              <a:gd name="connsiteX77" fmla="*/ 3510732 w 5978998"/>
              <a:gd name="connsiteY77" fmla="*/ 4358089 h 5671700"/>
              <a:gd name="connsiteX78" fmla="*/ 3494197 w 5978998"/>
              <a:gd name="connsiteY78" fmla="*/ 4386144 h 5671700"/>
              <a:gd name="connsiteX79" fmla="*/ 3487697 w 5978998"/>
              <a:gd name="connsiteY79" fmla="*/ 4413499 h 5671700"/>
              <a:gd name="connsiteX80" fmla="*/ 3494197 w 5978998"/>
              <a:gd name="connsiteY80" fmla="*/ 4386145 h 5671700"/>
              <a:gd name="connsiteX81" fmla="*/ 3510733 w 5978998"/>
              <a:gd name="connsiteY81" fmla="*/ 4358089 h 5671700"/>
              <a:gd name="connsiteX82" fmla="*/ 3565605 w 5978998"/>
              <a:gd name="connsiteY82" fmla="*/ 4330052 h 5671700"/>
              <a:gd name="connsiteX83" fmla="*/ 3615013 w 5978998"/>
              <a:gd name="connsiteY83" fmla="*/ 4310462 h 5671700"/>
              <a:gd name="connsiteX84" fmla="*/ 3788650 w 5978998"/>
              <a:gd name="connsiteY84" fmla="*/ 4061617 h 5671700"/>
              <a:gd name="connsiteX85" fmla="*/ 3764929 w 5978998"/>
              <a:gd name="connsiteY85" fmla="*/ 4068650 h 5671700"/>
              <a:gd name="connsiteX86" fmla="*/ 3764930 w 5978998"/>
              <a:gd name="connsiteY86" fmla="*/ 4068651 h 5671700"/>
              <a:gd name="connsiteX87" fmla="*/ 3788650 w 5978998"/>
              <a:gd name="connsiteY87" fmla="*/ 4061618 h 5671700"/>
              <a:gd name="connsiteX88" fmla="*/ 4275689 w 5978998"/>
              <a:gd name="connsiteY88" fmla="*/ 4024945 h 5671700"/>
              <a:gd name="connsiteX89" fmla="*/ 4235286 w 5978998"/>
              <a:gd name="connsiteY89" fmla="*/ 4062734 h 5671700"/>
              <a:gd name="connsiteX90" fmla="*/ 4209773 w 5978998"/>
              <a:gd name="connsiteY90" fmla="*/ 4068211 h 5671700"/>
              <a:gd name="connsiteX91" fmla="*/ 4189027 w 5978998"/>
              <a:gd name="connsiteY91" fmla="*/ 4055200 h 5671700"/>
              <a:gd name="connsiteX92" fmla="*/ 4339068 w 5978998"/>
              <a:gd name="connsiteY92" fmla="*/ 3795894 h 5671700"/>
              <a:gd name="connsiteX93" fmla="*/ 4368764 w 5978998"/>
              <a:gd name="connsiteY93" fmla="*/ 3816690 h 5671700"/>
              <a:gd name="connsiteX94" fmla="*/ 4329539 w 5978998"/>
              <a:gd name="connsiteY94" fmla="*/ 3832876 h 5671700"/>
              <a:gd name="connsiteX95" fmla="*/ 4303021 w 5978998"/>
              <a:gd name="connsiteY95" fmla="*/ 3799757 h 5671700"/>
              <a:gd name="connsiteX96" fmla="*/ 4339068 w 5978998"/>
              <a:gd name="connsiteY96" fmla="*/ 3795894 h 5671700"/>
              <a:gd name="connsiteX97" fmla="*/ 4730847 w 5978998"/>
              <a:gd name="connsiteY97" fmla="*/ 3261473 h 5671700"/>
              <a:gd name="connsiteX98" fmla="*/ 4730846 w 5978998"/>
              <a:gd name="connsiteY98" fmla="*/ 3261473 h 5671700"/>
              <a:gd name="connsiteX99" fmla="*/ 4744327 w 5978998"/>
              <a:gd name="connsiteY99" fmla="*/ 3267341 h 5671700"/>
              <a:gd name="connsiteX100" fmla="*/ 4744328 w 5978998"/>
              <a:gd name="connsiteY100" fmla="*/ 3267341 h 5671700"/>
              <a:gd name="connsiteX101" fmla="*/ 4762639 w 5978998"/>
              <a:gd name="connsiteY101" fmla="*/ 3259255 h 5671700"/>
              <a:gd name="connsiteX102" fmla="*/ 4746267 w 5978998"/>
              <a:gd name="connsiteY102" fmla="*/ 3266485 h 5671700"/>
              <a:gd name="connsiteX103" fmla="*/ 4762638 w 5978998"/>
              <a:gd name="connsiteY103" fmla="*/ 3259255 h 5671700"/>
              <a:gd name="connsiteX104" fmla="*/ 4784658 w 5978998"/>
              <a:gd name="connsiteY104" fmla="*/ 3049739 h 5671700"/>
              <a:gd name="connsiteX105" fmla="*/ 4814355 w 5978998"/>
              <a:gd name="connsiteY105" fmla="*/ 3070534 h 5671700"/>
              <a:gd name="connsiteX106" fmla="*/ 4775129 w 5978998"/>
              <a:gd name="connsiteY106" fmla="*/ 3086721 h 5671700"/>
              <a:gd name="connsiteX107" fmla="*/ 4748611 w 5978998"/>
              <a:gd name="connsiteY107" fmla="*/ 3053601 h 5671700"/>
              <a:gd name="connsiteX108" fmla="*/ 4784658 w 5978998"/>
              <a:gd name="connsiteY108" fmla="*/ 3049739 h 5671700"/>
              <a:gd name="connsiteX109" fmla="*/ 5176437 w 5978998"/>
              <a:gd name="connsiteY109" fmla="*/ 2515318 h 5671700"/>
              <a:gd name="connsiteX110" fmla="*/ 5176436 w 5978998"/>
              <a:gd name="connsiteY110" fmla="*/ 2515318 h 5671700"/>
              <a:gd name="connsiteX111" fmla="*/ 5189917 w 5978998"/>
              <a:gd name="connsiteY111" fmla="*/ 2521186 h 5671700"/>
              <a:gd name="connsiteX112" fmla="*/ 5189919 w 5978998"/>
              <a:gd name="connsiteY112" fmla="*/ 2521185 h 5671700"/>
              <a:gd name="connsiteX113" fmla="*/ 5208229 w 5978998"/>
              <a:gd name="connsiteY113" fmla="*/ 2513100 h 5671700"/>
              <a:gd name="connsiteX114" fmla="*/ 5191857 w 5978998"/>
              <a:gd name="connsiteY114" fmla="*/ 2520330 h 5671700"/>
              <a:gd name="connsiteX115" fmla="*/ 5208228 w 5978998"/>
              <a:gd name="connsiteY115" fmla="*/ 2513100 h 5671700"/>
              <a:gd name="connsiteX116" fmla="*/ 5141631 w 5978998"/>
              <a:gd name="connsiteY116" fmla="*/ 2055049 h 5671700"/>
              <a:gd name="connsiteX117" fmla="*/ 5084401 w 5978998"/>
              <a:gd name="connsiteY117" fmla="*/ 2107124 h 5671700"/>
              <a:gd name="connsiteX118" fmla="*/ 5022783 w 5978998"/>
              <a:gd name="connsiteY118" fmla="*/ 2125214 h 5671700"/>
              <a:gd name="connsiteX119" fmla="*/ 5259668 w 5978998"/>
              <a:gd name="connsiteY119" fmla="*/ 1664818 h 5671700"/>
              <a:gd name="connsiteX120" fmla="*/ 5259667 w 5978998"/>
              <a:gd name="connsiteY120" fmla="*/ 1664819 h 5671700"/>
              <a:gd name="connsiteX121" fmla="*/ 5270140 w 5978998"/>
              <a:gd name="connsiteY121" fmla="*/ 1675180 h 5671700"/>
              <a:gd name="connsiteX122" fmla="*/ 5282204 w 5978998"/>
              <a:gd name="connsiteY122" fmla="*/ 1679385 h 5671700"/>
              <a:gd name="connsiteX123" fmla="*/ 5282205 w 5978998"/>
              <a:gd name="connsiteY123" fmla="*/ 1679385 h 5671700"/>
              <a:gd name="connsiteX124" fmla="*/ 5270141 w 5978998"/>
              <a:gd name="connsiteY124" fmla="*/ 1675180 h 5671700"/>
              <a:gd name="connsiteX125" fmla="*/ 4266537 w 5978998"/>
              <a:gd name="connsiteY125" fmla="*/ 1475966 h 5671700"/>
              <a:gd name="connsiteX126" fmla="*/ 4256953 w 5978998"/>
              <a:gd name="connsiteY126" fmla="*/ 1476124 h 5671700"/>
              <a:gd name="connsiteX127" fmla="*/ 4266536 w 5978998"/>
              <a:gd name="connsiteY127" fmla="*/ 1475967 h 5671700"/>
              <a:gd name="connsiteX128" fmla="*/ 5032875 w 5978998"/>
              <a:gd name="connsiteY128" fmla="*/ 1252376 h 5671700"/>
              <a:gd name="connsiteX129" fmla="*/ 5032874 w 5978998"/>
              <a:gd name="connsiteY129" fmla="*/ 1252376 h 5671700"/>
              <a:gd name="connsiteX130" fmla="*/ 5040179 w 5978998"/>
              <a:gd name="connsiteY130" fmla="*/ 1265171 h 5671700"/>
              <a:gd name="connsiteX131" fmla="*/ 5050670 w 5978998"/>
              <a:gd name="connsiteY131" fmla="*/ 1272462 h 5671700"/>
              <a:gd name="connsiteX132" fmla="*/ 5050670 w 5978998"/>
              <a:gd name="connsiteY132" fmla="*/ 1272461 h 5671700"/>
              <a:gd name="connsiteX133" fmla="*/ 5040180 w 5978998"/>
              <a:gd name="connsiteY133" fmla="*/ 1265171 h 5671700"/>
              <a:gd name="connsiteX134" fmla="*/ 3699816 w 5978998"/>
              <a:gd name="connsiteY134" fmla="*/ 1240606 h 5671700"/>
              <a:gd name="connsiteX135" fmla="*/ 3687275 w 5978998"/>
              <a:gd name="connsiteY135" fmla="*/ 1248878 h 5671700"/>
              <a:gd name="connsiteX136" fmla="*/ 3677028 w 5978998"/>
              <a:gd name="connsiteY136" fmla="*/ 1261026 h 5671700"/>
              <a:gd name="connsiteX137" fmla="*/ 3701685 w 5978998"/>
              <a:gd name="connsiteY137" fmla="*/ 1267376 h 5671700"/>
              <a:gd name="connsiteX138" fmla="*/ 3701685 w 5978998"/>
              <a:gd name="connsiteY138" fmla="*/ 1267376 h 5671700"/>
              <a:gd name="connsiteX139" fmla="*/ 3687770 w 5978998"/>
              <a:gd name="connsiteY139" fmla="*/ 1270363 h 5671700"/>
              <a:gd name="connsiteX140" fmla="*/ 3677029 w 5978998"/>
              <a:gd name="connsiteY140" fmla="*/ 1261025 h 5671700"/>
              <a:gd name="connsiteX141" fmla="*/ 3687276 w 5978998"/>
              <a:gd name="connsiteY141" fmla="*/ 1248878 h 5671700"/>
              <a:gd name="connsiteX142" fmla="*/ 4272087 w 5978998"/>
              <a:gd name="connsiteY142" fmla="*/ 1230266 h 5671700"/>
              <a:gd name="connsiteX143" fmla="*/ 4272086 w 5978998"/>
              <a:gd name="connsiteY143" fmla="*/ 1230266 h 5671700"/>
              <a:gd name="connsiteX144" fmla="*/ 4285567 w 5978998"/>
              <a:gd name="connsiteY144" fmla="*/ 1236134 h 5671700"/>
              <a:gd name="connsiteX145" fmla="*/ 4285568 w 5978998"/>
              <a:gd name="connsiteY145" fmla="*/ 1236133 h 5671700"/>
              <a:gd name="connsiteX146" fmla="*/ 4303879 w 5978998"/>
              <a:gd name="connsiteY146" fmla="*/ 1228047 h 5671700"/>
              <a:gd name="connsiteX147" fmla="*/ 4287507 w 5978998"/>
              <a:gd name="connsiteY147" fmla="*/ 1235277 h 5671700"/>
              <a:gd name="connsiteX148" fmla="*/ 4303878 w 5978998"/>
              <a:gd name="connsiteY148" fmla="*/ 1228047 h 5671700"/>
              <a:gd name="connsiteX149" fmla="*/ 2701109 w 5978998"/>
              <a:gd name="connsiteY149" fmla="*/ 1165637 h 5671700"/>
              <a:gd name="connsiteX150" fmla="*/ 2691586 w 5978998"/>
              <a:gd name="connsiteY150" fmla="*/ 1177961 h 5671700"/>
              <a:gd name="connsiteX151" fmla="*/ 2716492 w 5978998"/>
              <a:gd name="connsiteY151" fmla="*/ 1183249 h 5671700"/>
              <a:gd name="connsiteX152" fmla="*/ 2716493 w 5978998"/>
              <a:gd name="connsiteY152" fmla="*/ 1183249 h 5671700"/>
              <a:gd name="connsiteX153" fmla="*/ 2702718 w 5978998"/>
              <a:gd name="connsiteY153" fmla="*/ 1186829 h 5671700"/>
              <a:gd name="connsiteX154" fmla="*/ 2691587 w 5978998"/>
              <a:gd name="connsiteY154" fmla="*/ 1177960 h 5671700"/>
              <a:gd name="connsiteX155" fmla="*/ 3218404 w 5978998"/>
              <a:gd name="connsiteY155" fmla="*/ 946654 h 5671700"/>
              <a:gd name="connsiteX156" fmla="*/ 3107638 w 5978998"/>
              <a:gd name="connsiteY156" fmla="*/ 1023933 h 5671700"/>
              <a:gd name="connsiteX157" fmla="*/ 2929820 w 5978998"/>
              <a:gd name="connsiteY157" fmla="*/ 1159143 h 5671700"/>
              <a:gd name="connsiteX158" fmla="*/ 2911483 w 5978998"/>
              <a:gd name="connsiteY158" fmla="*/ 1179108 h 5671700"/>
              <a:gd name="connsiteX159" fmla="*/ 2899372 w 5978998"/>
              <a:gd name="connsiteY159" fmla="*/ 1200391 h 5671700"/>
              <a:gd name="connsiteX160" fmla="*/ 2928386 w 5978998"/>
              <a:gd name="connsiteY160" fmla="*/ 1181540 h 5671700"/>
              <a:gd name="connsiteX161" fmla="*/ 2944815 w 5978998"/>
              <a:gd name="connsiteY161" fmla="*/ 1161640 h 5671700"/>
              <a:gd name="connsiteX162" fmla="*/ 2981090 w 5978998"/>
              <a:gd name="connsiteY162" fmla="*/ 1132710 h 5671700"/>
              <a:gd name="connsiteX163" fmla="*/ 3054577 w 5978998"/>
              <a:gd name="connsiteY163" fmla="*/ 1091940 h 5671700"/>
              <a:gd name="connsiteX164" fmla="*/ 3086480 w 5978998"/>
              <a:gd name="connsiteY164" fmla="*/ 1091394 h 5671700"/>
              <a:gd name="connsiteX165" fmla="*/ 3115402 w 5978998"/>
              <a:gd name="connsiteY165" fmla="*/ 1076933 h 5671700"/>
              <a:gd name="connsiteX166" fmla="*/ 3112325 w 5978998"/>
              <a:gd name="connsiteY166" fmla="*/ 1056973 h 5671700"/>
              <a:gd name="connsiteX167" fmla="*/ 3123868 w 5978998"/>
              <a:gd name="connsiteY167" fmla="*/ 1044061 h 5671700"/>
              <a:gd name="connsiteX168" fmla="*/ 3168259 w 5978998"/>
              <a:gd name="connsiteY168" fmla="*/ 1024825 h 5671700"/>
              <a:gd name="connsiteX169" fmla="*/ 3194607 w 5978998"/>
              <a:gd name="connsiteY169" fmla="*/ 973558 h 5671700"/>
              <a:gd name="connsiteX170" fmla="*/ 3677212 w 5978998"/>
              <a:gd name="connsiteY170" fmla="*/ 801003 h 5671700"/>
              <a:gd name="connsiteX171" fmla="*/ 3606055 w 5978998"/>
              <a:gd name="connsiteY171" fmla="*/ 822109 h 5671700"/>
              <a:gd name="connsiteX172" fmla="*/ 3606053 w 5978998"/>
              <a:gd name="connsiteY172" fmla="*/ 822111 h 5671700"/>
              <a:gd name="connsiteX173" fmla="*/ 3677212 w 5978998"/>
              <a:gd name="connsiteY173" fmla="*/ 801003 h 5671700"/>
              <a:gd name="connsiteX174" fmla="*/ 4237280 w 5978998"/>
              <a:gd name="connsiteY174" fmla="*/ 769997 h 5671700"/>
              <a:gd name="connsiteX175" fmla="*/ 4180050 w 5978998"/>
              <a:gd name="connsiteY175" fmla="*/ 822071 h 5671700"/>
              <a:gd name="connsiteX176" fmla="*/ 4118432 w 5978998"/>
              <a:gd name="connsiteY176" fmla="*/ 840161 h 5671700"/>
              <a:gd name="connsiteX177" fmla="*/ 2672062 w 5978998"/>
              <a:gd name="connsiteY177" fmla="*/ 718352 h 5671700"/>
              <a:gd name="connsiteX178" fmla="*/ 2662677 w 5978998"/>
              <a:gd name="connsiteY178" fmla="*/ 721579 h 5671700"/>
              <a:gd name="connsiteX179" fmla="*/ 2601875 w 5978998"/>
              <a:gd name="connsiteY179" fmla="*/ 742488 h 5671700"/>
              <a:gd name="connsiteX180" fmla="*/ 2601872 w 5978998"/>
              <a:gd name="connsiteY180" fmla="*/ 742489 h 5671700"/>
              <a:gd name="connsiteX181" fmla="*/ 2662677 w 5978998"/>
              <a:gd name="connsiteY181" fmla="*/ 721579 h 5671700"/>
              <a:gd name="connsiteX182" fmla="*/ 2672061 w 5978998"/>
              <a:gd name="connsiteY182" fmla="*/ 718352 h 5671700"/>
              <a:gd name="connsiteX183" fmla="*/ 3230286 w 5978998"/>
              <a:gd name="connsiteY183" fmla="*/ 663379 h 5671700"/>
              <a:gd name="connsiteX184" fmla="*/ 3175340 w 5978998"/>
              <a:gd name="connsiteY184" fmla="*/ 717859 h 5671700"/>
              <a:gd name="connsiteX185" fmla="*/ 3114554 w 5978998"/>
              <a:gd name="connsiteY185" fmla="*/ 738571 h 5671700"/>
              <a:gd name="connsiteX186" fmla="*/ 4355317 w 5978998"/>
              <a:gd name="connsiteY186" fmla="*/ 379765 h 5671700"/>
              <a:gd name="connsiteX187" fmla="*/ 4355316 w 5978998"/>
              <a:gd name="connsiteY187" fmla="*/ 379765 h 5671700"/>
              <a:gd name="connsiteX188" fmla="*/ 4365790 w 5978998"/>
              <a:gd name="connsiteY188" fmla="*/ 390128 h 5671700"/>
              <a:gd name="connsiteX189" fmla="*/ 4377854 w 5978998"/>
              <a:gd name="connsiteY189" fmla="*/ 394333 h 5671700"/>
              <a:gd name="connsiteX190" fmla="*/ 4377854 w 5978998"/>
              <a:gd name="connsiteY190" fmla="*/ 394331 h 5671700"/>
              <a:gd name="connsiteX191" fmla="*/ 4365791 w 5978998"/>
              <a:gd name="connsiteY191" fmla="*/ 390127 h 5671700"/>
              <a:gd name="connsiteX192" fmla="*/ 3331497 w 5978998"/>
              <a:gd name="connsiteY192" fmla="*/ 268450 h 5671700"/>
              <a:gd name="connsiteX193" fmla="*/ 3331496 w 5978998"/>
              <a:gd name="connsiteY193" fmla="*/ 268450 h 5671700"/>
              <a:gd name="connsiteX194" fmla="*/ 3342404 w 5978998"/>
              <a:gd name="connsiteY194" fmla="*/ 278354 h 5671700"/>
              <a:gd name="connsiteX195" fmla="*/ 3354637 w 5978998"/>
              <a:gd name="connsiteY195" fmla="*/ 282039 h 5671700"/>
              <a:gd name="connsiteX196" fmla="*/ 3354637 w 5978998"/>
              <a:gd name="connsiteY196" fmla="*/ 282036 h 5671700"/>
              <a:gd name="connsiteX197" fmla="*/ 3342405 w 5978998"/>
              <a:gd name="connsiteY197" fmla="*/ 278354 h 5671700"/>
              <a:gd name="connsiteX198" fmla="*/ 4005650 w 5978998"/>
              <a:gd name="connsiteY198" fmla="*/ 1073 h 5671700"/>
              <a:gd name="connsiteX199" fmla="*/ 4015296 w 5978998"/>
              <a:gd name="connsiteY199" fmla="*/ 10238 h 5671700"/>
              <a:gd name="connsiteX200" fmla="*/ 4029631 w 5978998"/>
              <a:gd name="connsiteY200" fmla="*/ 11653 h 5671700"/>
              <a:gd name="connsiteX201" fmla="*/ 4040196 w 5978998"/>
              <a:gd name="connsiteY201" fmla="*/ 15525 h 5671700"/>
              <a:gd name="connsiteX202" fmla="*/ 4037396 w 5978998"/>
              <a:gd name="connsiteY202" fmla="*/ 23606 h 5671700"/>
              <a:gd name="connsiteX203" fmla="*/ 4028371 w 5978998"/>
              <a:gd name="connsiteY203" fmla="*/ 30362 h 5671700"/>
              <a:gd name="connsiteX204" fmla="*/ 3610720 w 5978998"/>
              <a:gd name="connsiteY204" fmla="*/ 301710 h 5671700"/>
              <a:gd name="connsiteX205" fmla="*/ 3290435 w 5978998"/>
              <a:gd name="connsiteY205" fmla="*/ 538429 h 5671700"/>
              <a:gd name="connsiteX206" fmla="*/ 2977697 w 5978998"/>
              <a:gd name="connsiteY206" fmla="*/ 770239 h 5671700"/>
              <a:gd name="connsiteX207" fmla="*/ 2987505 w 5978998"/>
              <a:gd name="connsiteY207" fmla="*/ 785333 h 5671700"/>
              <a:gd name="connsiteX208" fmla="*/ 3036525 w 5978998"/>
              <a:gd name="connsiteY208" fmla="*/ 791946 h 5671700"/>
              <a:gd name="connsiteX209" fmla="*/ 3095932 w 5978998"/>
              <a:gd name="connsiteY209" fmla="*/ 764982 h 5671700"/>
              <a:gd name="connsiteX210" fmla="*/ 3078380 w 5978998"/>
              <a:gd name="connsiteY210" fmla="*/ 788909 h 5671700"/>
              <a:gd name="connsiteX211" fmla="*/ 3052151 w 5978998"/>
              <a:gd name="connsiteY211" fmla="*/ 807739 h 5671700"/>
              <a:gd name="connsiteX212" fmla="*/ 2917454 w 5978998"/>
              <a:gd name="connsiteY212" fmla="*/ 903302 h 5671700"/>
              <a:gd name="connsiteX213" fmla="*/ 2785204 w 5978998"/>
              <a:gd name="connsiteY213" fmla="*/ 1002640 h 5671700"/>
              <a:gd name="connsiteX214" fmla="*/ 2765046 w 5978998"/>
              <a:gd name="connsiteY214" fmla="*/ 1018422 h 5671700"/>
              <a:gd name="connsiteX215" fmla="*/ 2759786 w 5978998"/>
              <a:gd name="connsiteY215" fmla="*/ 1040621 h 5671700"/>
              <a:gd name="connsiteX216" fmla="*/ 2763056 w 5978998"/>
              <a:gd name="connsiteY216" fmla="*/ 1045654 h 5671700"/>
              <a:gd name="connsiteX217" fmla="*/ 2722801 w 5978998"/>
              <a:gd name="connsiteY217" fmla="*/ 1071808 h 5671700"/>
              <a:gd name="connsiteX218" fmla="*/ 2710720 w 5978998"/>
              <a:gd name="connsiteY218" fmla="*/ 1108280 h 5671700"/>
              <a:gd name="connsiteX219" fmla="*/ 2819147 w 5978998"/>
              <a:gd name="connsiteY219" fmla="*/ 1087930 h 5671700"/>
              <a:gd name="connsiteX220" fmla="*/ 2815846 w 5978998"/>
              <a:gd name="connsiteY220" fmla="*/ 1067707 h 5671700"/>
              <a:gd name="connsiteX221" fmla="*/ 2831231 w 5978998"/>
              <a:gd name="connsiteY221" fmla="*/ 1051455 h 5671700"/>
              <a:gd name="connsiteX222" fmla="*/ 3168366 w 5978998"/>
              <a:gd name="connsiteY222" fmla="*/ 832416 h 5671700"/>
              <a:gd name="connsiteX223" fmla="*/ 3197234 w 5978998"/>
              <a:gd name="connsiteY223" fmla="*/ 836915 h 5671700"/>
              <a:gd name="connsiteX224" fmla="*/ 3224968 w 5978998"/>
              <a:gd name="connsiteY224" fmla="*/ 831420 h 5671700"/>
              <a:gd name="connsiteX225" fmla="*/ 3223462 w 5978998"/>
              <a:gd name="connsiteY225" fmla="*/ 818086 h 5671700"/>
              <a:gd name="connsiteX226" fmla="*/ 3247525 w 5978998"/>
              <a:gd name="connsiteY226" fmla="*/ 789038 h 5671700"/>
              <a:gd name="connsiteX227" fmla="*/ 3274039 w 5978998"/>
              <a:gd name="connsiteY227" fmla="*/ 763760 h 5671700"/>
              <a:gd name="connsiteX228" fmla="*/ 3331277 w 5978998"/>
              <a:gd name="connsiteY228" fmla="*/ 726573 h 5671700"/>
              <a:gd name="connsiteX229" fmla="*/ 3394547 w 5978998"/>
              <a:gd name="connsiteY229" fmla="*/ 706932 h 5671700"/>
              <a:gd name="connsiteX230" fmla="*/ 3375548 w 5978998"/>
              <a:gd name="connsiteY230" fmla="*/ 730010 h 5671700"/>
              <a:gd name="connsiteX231" fmla="*/ 3349002 w 5978998"/>
              <a:gd name="connsiteY231" fmla="*/ 757989 h 5671700"/>
              <a:gd name="connsiteX232" fmla="*/ 3231441 w 5978998"/>
              <a:gd name="connsiteY232" fmla="*/ 846891 h 5671700"/>
              <a:gd name="connsiteX233" fmla="*/ 3108976 w 5978998"/>
              <a:gd name="connsiteY233" fmla="*/ 928250 h 5671700"/>
              <a:gd name="connsiteX234" fmla="*/ 3135131 w 5978998"/>
              <a:gd name="connsiteY234" fmla="*/ 968505 h 5671700"/>
              <a:gd name="connsiteX235" fmla="*/ 3255490 w 5978998"/>
              <a:gd name="connsiteY235" fmla="*/ 889411 h 5671700"/>
              <a:gd name="connsiteX236" fmla="*/ 3307727 w 5978998"/>
              <a:gd name="connsiteY236" fmla="*/ 870681 h 5671700"/>
              <a:gd name="connsiteX237" fmla="*/ 3305267 w 5978998"/>
              <a:gd name="connsiteY237" fmla="*/ 884798 h 5671700"/>
              <a:gd name="connsiteX238" fmla="*/ 3294132 w 5978998"/>
              <a:gd name="connsiteY238" fmla="*/ 893821 h 5671700"/>
              <a:gd name="connsiteX239" fmla="*/ 3274857 w 5978998"/>
              <a:gd name="connsiteY239" fmla="*/ 907269 h 5671700"/>
              <a:gd name="connsiteX240" fmla="*/ 3767450 w 5978998"/>
              <a:gd name="connsiteY240" fmla="*/ 629268 h 5671700"/>
              <a:gd name="connsiteX241" fmla="*/ 4303205 w 5978998"/>
              <a:gd name="connsiteY241" fmla="*/ 326904 h 5671700"/>
              <a:gd name="connsiteX242" fmla="*/ 4494565 w 5978998"/>
              <a:gd name="connsiteY242" fmla="*/ 245293 h 5671700"/>
              <a:gd name="connsiteX243" fmla="*/ 4620035 w 5978998"/>
              <a:gd name="connsiteY243" fmla="*/ 202575 h 5671700"/>
              <a:gd name="connsiteX244" fmla="*/ 4611808 w 5978998"/>
              <a:gd name="connsiteY244" fmla="*/ 219626 h 5671700"/>
              <a:gd name="connsiteX245" fmla="*/ 4595132 w 5978998"/>
              <a:gd name="connsiteY245" fmla="*/ 231213 h 5671700"/>
              <a:gd name="connsiteX246" fmla="*/ 4517004 w 5978998"/>
              <a:gd name="connsiteY246" fmla="*/ 272982 h 5671700"/>
              <a:gd name="connsiteX247" fmla="*/ 4462649 w 5978998"/>
              <a:gd name="connsiteY247" fmla="*/ 337302 h 5671700"/>
              <a:gd name="connsiteX248" fmla="*/ 4523006 w 5978998"/>
              <a:gd name="connsiteY248" fmla="*/ 315605 h 5671700"/>
              <a:gd name="connsiteX249" fmla="*/ 4583364 w 5978998"/>
              <a:gd name="connsiteY249" fmla="*/ 293908 h 5671700"/>
              <a:gd name="connsiteX250" fmla="*/ 4718694 w 5978998"/>
              <a:gd name="connsiteY250" fmla="*/ 257564 h 5671700"/>
              <a:gd name="connsiteX251" fmla="*/ 4855802 w 5978998"/>
              <a:gd name="connsiteY251" fmla="*/ 188815 h 5671700"/>
              <a:gd name="connsiteX252" fmla="*/ 4890830 w 5978998"/>
              <a:gd name="connsiteY252" fmla="*/ 165520 h 5671700"/>
              <a:gd name="connsiteX253" fmla="*/ 4928145 w 5978998"/>
              <a:gd name="connsiteY253" fmla="*/ 146106 h 5671700"/>
              <a:gd name="connsiteX254" fmla="*/ 4989907 w 5978998"/>
              <a:gd name="connsiteY254" fmla="*/ 144487 h 5671700"/>
              <a:gd name="connsiteX255" fmla="*/ 5009392 w 5978998"/>
              <a:gd name="connsiteY255" fmla="*/ 153886 h 5671700"/>
              <a:gd name="connsiteX256" fmla="*/ 5030706 w 5978998"/>
              <a:gd name="connsiteY256" fmla="*/ 141303 h 5671700"/>
              <a:gd name="connsiteX257" fmla="*/ 5049550 w 5978998"/>
              <a:gd name="connsiteY257" fmla="*/ 151086 h 5671700"/>
              <a:gd name="connsiteX258" fmla="*/ 5063812 w 5978998"/>
              <a:gd name="connsiteY258" fmla="*/ 153115 h 5671700"/>
              <a:gd name="connsiteX259" fmla="*/ 5074201 w 5978998"/>
              <a:gd name="connsiteY259" fmla="*/ 157435 h 5671700"/>
              <a:gd name="connsiteX260" fmla="*/ 5071058 w 5978998"/>
              <a:gd name="connsiteY260" fmla="*/ 165388 h 5671700"/>
              <a:gd name="connsiteX261" fmla="*/ 5061750 w 5978998"/>
              <a:gd name="connsiteY261" fmla="*/ 171752 h 5671700"/>
              <a:gd name="connsiteX262" fmla="*/ 4632858 w 5978998"/>
              <a:gd name="connsiteY262" fmla="*/ 424958 h 5671700"/>
              <a:gd name="connsiteX263" fmla="*/ 4302727 w 5978998"/>
              <a:gd name="connsiteY263" fmla="*/ 647738 h 5671700"/>
              <a:gd name="connsiteX264" fmla="*/ 3980345 w 5978998"/>
              <a:gd name="connsiteY264" fmla="*/ 865937 h 5671700"/>
              <a:gd name="connsiteX265" fmla="*/ 3989496 w 5978998"/>
              <a:gd name="connsiteY265" fmla="*/ 881437 h 5671700"/>
              <a:gd name="connsiteX266" fmla="*/ 4038188 w 5978998"/>
              <a:gd name="connsiteY266" fmla="*/ 890144 h 5671700"/>
              <a:gd name="connsiteX267" fmla="*/ 4098695 w 5978998"/>
              <a:gd name="connsiteY267" fmla="*/ 865750 h 5671700"/>
              <a:gd name="connsiteX268" fmla="*/ 4080135 w 5978998"/>
              <a:gd name="connsiteY268" fmla="*/ 888904 h 5671700"/>
              <a:gd name="connsiteX269" fmla="*/ 4053123 w 5978998"/>
              <a:gd name="connsiteY269" fmla="*/ 906592 h 5671700"/>
              <a:gd name="connsiteX270" fmla="*/ 3914455 w 5978998"/>
              <a:gd name="connsiteY270" fmla="*/ 996296 h 5671700"/>
              <a:gd name="connsiteX271" fmla="*/ 3778071 w 5978998"/>
              <a:gd name="connsiteY271" fmla="*/ 1089878 h 5671700"/>
              <a:gd name="connsiteX272" fmla="*/ 3757255 w 5978998"/>
              <a:gd name="connsiteY272" fmla="*/ 1104781 h 5671700"/>
              <a:gd name="connsiteX273" fmla="*/ 3751049 w 5978998"/>
              <a:gd name="connsiteY273" fmla="*/ 1126734 h 5671700"/>
              <a:gd name="connsiteX274" fmla="*/ 3754100 w 5978998"/>
              <a:gd name="connsiteY274" fmla="*/ 1131902 h 5671700"/>
              <a:gd name="connsiteX275" fmla="*/ 3712762 w 5978998"/>
              <a:gd name="connsiteY275" fmla="*/ 1156308 h 5671700"/>
              <a:gd name="connsiteX276" fmla="*/ 3699130 w 5978998"/>
              <a:gd name="connsiteY276" fmla="*/ 1192229 h 5671700"/>
              <a:gd name="connsiteX277" fmla="*/ 3808329 w 5978998"/>
              <a:gd name="connsiteY277" fmla="*/ 1176543 h 5671700"/>
              <a:gd name="connsiteX278" fmla="*/ 3805898 w 5978998"/>
              <a:gd name="connsiteY278" fmla="*/ 1156197 h 5671700"/>
              <a:gd name="connsiteX279" fmla="*/ 3821964 w 5978998"/>
              <a:gd name="connsiteY279" fmla="*/ 1140619 h 5671700"/>
              <a:gd name="connsiteX280" fmla="*/ 4168175 w 5978998"/>
              <a:gd name="connsiteY280" fmla="*/ 936225 h 5671700"/>
              <a:gd name="connsiteX281" fmla="*/ 4196823 w 5978998"/>
              <a:gd name="connsiteY281" fmla="*/ 941957 h 5671700"/>
              <a:gd name="connsiteX282" fmla="*/ 4224767 w 5978998"/>
              <a:gd name="connsiteY282" fmla="*/ 937656 h 5671700"/>
              <a:gd name="connsiteX283" fmla="*/ 4223834 w 5978998"/>
              <a:gd name="connsiteY283" fmla="*/ 924268 h 5671700"/>
              <a:gd name="connsiteX284" fmla="*/ 4249120 w 5978998"/>
              <a:gd name="connsiteY284" fmla="*/ 896277 h 5671700"/>
              <a:gd name="connsiteX285" fmla="*/ 4276692 w 5978998"/>
              <a:gd name="connsiteY285" fmla="*/ 872160 h 5671700"/>
              <a:gd name="connsiteX286" fmla="*/ 4335470 w 5978998"/>
              <a:gd name="connsiteY286" fmla="*/ 837460 h 5671700"/>
              <a:gd name="connsiteX287" fmla="*/ 4399524 w 5978998"/>
              <a:gd name="connsiteY287" fmla="*/ 820546 h 5671700"/>
              <a:gd name="connsiteX288" fmla="*/ 4379554 w 5978998"/>
              <a:gd name="connsiteY288" fmla="*/ 842789 h 5671700"/>
              <a:gd name="connsiteX289" fmla="*/ 4351832 w 5978998"/>
              <a:gd name="connsiteY289" fmla="*/ 869604 h 5671700"/>
              <a:gd name="connsiteX290" fmla="*/ 4230572 w 5978998"/>
              <a:gd name="connsiteY290" fmla="*/ 953389 h 5671700"/>
              <a:gd name="connsiteX291" fmla="*/ 4104734 w 5978998"/>
              <a:gd name="connsiteY291" fmla="*/ 1029427 h 5671700"/>
              <a:gd name="connsiteX292" fmla="*/ 4129139 w 5978998"/>
              <a:gd name="connsiteY292" fmla="*/ 1070765 h 5671700"/>
              <a:gd name="connsiteX293" fmla="*/ 4252777 w 5978998"/>
              <a:gd name="connsiteY293" fmla="*/ 996900 h 5671700"/>
              <a:gd name="connsiteX294" fmla="*/ 4305768 w 5978998"/>
              <a:gd name="connsiteY294" fmla="*/ 980425 h 5671700"/>
              <a:gd name="connsiteX295" fmla="*/ 4302706 w 5978998"/>
              <a:gd name="connsiteY295" fmla="*/ 994424 h 5671700"/>
              <a:gd name="connsiteX296" fmla="*/ 4291194 w 5978998"/>
              <a:gd name="connsiteY296" fmla="*/ 1002961 h 5671700"/>
              <a:gd name="connsiteX297" fmla="*/ 4099297 w 5978998"/>
              <a:gd name="connsiteY297" fmla="*/ 1124964 h 5671700"/>
              <a:gd name="connsiteX298" fmla="*/ 3915850 w 5978998"/>
              <a:gd name="connsiteY298" fmla="*/ 1252432 h 5671700"/>
              <a:gd name="connsiteX299" fmla="*/ 3896674 w 5978998"/>
              <a:gd name="connsiteY299" fmla="*/ 1271593 h 5671700"/>
              <a:gd name="connsiteX300" fmla="*/ 3883662 w 5978998"/>
              <a:gd name="connsiteY300" fmla="*/ 1292338 h 5671700"/>
              <a:gd name="connsiteX301" fmla="*/ 3925001 w 5978998"/>
              <a:gd name="connsiteY301" fmla="*/ 1267932 h 5671700"/>
              <a:gd name="connsiteX302" fmla="*/ 3957873 w 5978998"/>
              <a:gd name="connsiteY302" fmla="*/ 1276399 h 5671700"/>
              <a:gd name="connsiteX303" fmla="*/ 4443604 w 5978998"/>
              <a:gd name="connsiteY303" fmla="*/ 989637 h 5671700"/>
              <a:gd name="connsiteX304" fmla="*/ 4493844 w 5978998"/>
              <a:gd name="connsiteY304" fmla="*/ 1015724 h 5671700"/>
              <a:gd name="connsiteX305" fmla="*/ 4571357 w 5978998"/>
              <a:gd name="connsiteY305" fmla="*/ 969963 h 5671700"/>
              <a:gd name="connsiteX306" fmla="*/ 4614477 w 5978998"/>
              <a:gd name="connsiteY306" fmla="*/ 966282 h 5671700"/>
              <a:gd name="connsiteX307" fmla="*/ 4650732 w 5978998"/>
              <a:gd name="connsiteY307" fmla="*/ 950974 h 5671700"/>
              <a:gd name="connsiteX308" fmla="*/ 4727217 w 5978998"/>
              <a:gd name="connsiteY308" fmla="*/ 904952 h 5671700"/>
              <a:gd name="connsiteX309" fmla="*/ 4791186 w 5978998"/>
              <a:gd name="connsiteY309" fmla="*/ 881992 h 5671700"/>
              <a:gd name="connsiteX310" fmla="*/ 4793965 w 5978998"/>
              <a:gd name="connsiteY310" fmla="*/ 907356 h 5671700"/>
              <a:gd name="connsiteX311" fmla="*/ 4786706 w 5978998"/>
              <a:gd name="connsiteY311" fmla="*/ 933418 h 5671700"/>
              <a:gd name="connsiteX312" fmla="*/ 4711895 w 5978998"/>
              <a:gd name="connsiteY312" fmla="*/ 979325 h 5671700"/>
              <a:gd name="connsiteX313" fmla="*/ 4644134 w 5978998"/>
              <a:gd name="connsiteY313" fmla="*/ 1010617 h 5671700"/>
              <a:gd name="connsiteX314" fmla="*/ 4622283 w 5978998"/>
              <a:gd name="connsiteY314" fmla="*/ 1044425 h 5671700"/>
              <a:gd name="connsiteX315" fmla="*/ 4556291 w 5978998"/>
              <a:gd name="connsiteY315" fmla="*/ 1062478 h 5671700"/>
              <a:gd name="connsiteX316" fmla="*/ 4496104 w 5978998"/>
              <a:gd name="connsiteY316" fmla="*/ 1096270 h 5671700"/>
              <a:gd name="connsiteX317" fmla="*/ 4455992 w 5978998"/>
              <a:gd name="connsiteY317" fmla="*/ 1128663 h 5671700"/>
              <a:gd name="connsiteX318" fmla="*/ 4496740 w 5978998"/>
              <a:gd name="connsiteY318" fmla="*/ 1115054 h 5671700"/>
              <a:gd name="connsiteX319" fmla="*/ 4537487 w 5978998"/>
              <a:gd name="connsiteY319" fmla="*/ 1101453 h 5671700"/>
              <a:gd name="connsiteX320" fmla="*/ 4517868 w 5978998"/>
              <a:gd name="connsiteY320" fmla="*/ 1128715 h 5671700"/>
              <a:gd name="connsiteX321" fmla="*/ 4489800 w 5978998"/>
              <a:gd name="connsiteY321" fmla="*/ 1150514 h 5671700"/>
              <a:gd name="connsiteX322" fmla="*/ 4444107 w 5978998"/>
              <a:gd name="connsiteY322" fmla="*/ 1208847 h 5671700"/>
              <a:gd name="connsiteX323" fmla="*/ 4407561 w 5978998"/>
              <a:gd name="connsiteY323" fmla="*/ 1282686 h 5671700"/>
              <a:gd name="connsiteX324" fmla="*/ 4431134 w 5978998"/>
              <a:gd name="connsiteY324" fmla="*/ 1327005 h 5671700"/>
              <a:gd name="connsiteX325" fmla="*/ 4996879 w 5978998"/>
              <a:gd name="connsiteY325" fmla="*/ 1187458 h 5671700"/>
              <a:gd name="connsiteX326" fmla="*/ 5203128 w 5978998"/>
              <a:gd name="connsiteY326" fmla="*/ 1160253 h 5671700"/>
              <a:gd name="connsiteX327" fmla="*/ 5335462 w 5978998"/>
              <a:gd name="connsiteY327" fmla="*/ 1152812 h 5671700"/>
              <a:gd name="connsiteX328" fmla="*/ 5322957 w 5978998"/>
              <a:gd name="connsiteY328" fmla="*/ 1167026 h 5671700"/>
              <a:gd name="connsiteX329" fmla="*/ 5303781 w 5978998"/>
              <a:gd name="connsiteY329" fmla="*/ 1173707 h 5671700"/>
              <a:gd name="connsiteX330" fmla="*/ 5217304 w 5978998"/>
              <a:gd name="connsiteY330" fmla="*/ 1192953 h 5671700"/>
              <a:gd name="connsiteX331" fmla="*/ 5147669 w 5978998"/>
              <a:gd name="connsiteY331" fmla="*/ 1240307 h 5671700"/>
              <a:gd name="connsiteX332" fmla="*/ 5211636 w 5978998"/>
              <a:gd name="connsiteY332" fmla="*/ 1235621 h 5671700"/>
              <a:gd name="connsiteX333" fmla="*/ 5275603 w 5978998"/>
              <a:gd name="connsiteY333" fmla="*/ 1230935 h 5671700"/>
              <a:gd name="connsiteX334" fmla="*/ 5415723 w 5978998"/>
              <a:gd name="connsiteY334" fmla="*/ 1232282 h 5671700"/>
              <a:gd name="connsiteX335" fmla="*/ 5566258 w 5978998"/>
              <a:gd name="connsiteY335" fmla="*/ 1202893 h 5671700"/>
              <a:gd name="connsiteX336" fmla="*/ 5606257 w 5978998"/>
              <a:gd name="connsiteY336" fmla="*/ 1189864 h 5671700"/>
              <a:gd name="connsiteX337" fmla="*/ 5647416 w 5978998"/>
              <a:gd name="connsiteY337" fmla="*/ 1181187 h 5671700"/>
              <a:gd name="connsiteX338" fmla="*/ 5707343 w 5978998"/>
              <a:gd name="connsiteY338" fmla="*/ 1196219 h 5671700"/>
              <a:gd name="connsiteX339" fmla="*/ 5723587 w 5978998"/>
              <a:gd name="connsiteY339" fmla="*/ 1210507 h 5671700"/>
              <a:gd name="connsiteX340" fmla="*/ 5747498 w 5978998"/>
              <a:gd name="connsiteY340" fmla="*/ 1204112 h 5671700"/>
              <a:gd name="connsiteX341" fmla="*/ 5763020 w 5978998"/>
              <a:gd name="connsiteY341" fmla="*/ 1218597 h 5671700"/>
              <a:gd name="connsiteX342" fmla="*/ 5776214 w 5978998"/>
              <a:gd name="connsiteY342" fmla="*/ 1224383 h 5671700"/>
              <a:gd name="connsiteX343" fmla="*/ 5785060 w 5978998"/>
              <a:gd name="connsiteY343" fmla="*/ 1231336 h 5671700"/>
              <a:gd name="connsiteX344" fmla="*/ 5779896 w 5978998"/>
              <a:gd name="connsiteY344" fmla="*/ 1238152 h 5671700"/>
              <a:gd name="connsiteX345" fmla="*/ 5769221 w 5978998"/>
              <a:gd name="connsiteY345" fmla="*/ 1241782 h 5671700"/>
              <a:gd name="connsiteX346" fmla="*/ 5297184 w 5978998"/>
              <a:gd name="connsiteY346" fmla="*/ 1368028 h 5671700"/>
              <a:gd name="connsiteX347" fmla="*/ 5291131 w 5978998"/>
              <a:gd name="connsiteY347" fmla="*/ 1372167 h 5671700"/>
              <a:gd name="connsiteX348" fmla="*/ 4862240 w 5978998"/>
              <a:gd name="connsiteY348" fmla="*/ 1625373 h 5671700"/>
              <a:gd name="connsiteX349" fmla="*/ 4696341 w 5978998"/>
              <a:gd name="connsiteY349" fmla="*/ 1732029 h 5671700"/>
              <a:gd name="connsiteX350" fmla="*/ 4678382 w 5978998"/>
              <a:gd name="connsiteY350" fmla="*/ 1744726 h 5671700"/>
              <a:gd name="connsiteX351" fmla="*/ 4703127 w 5978998"/>
              <a:gd name="connsiteY351" fmla="*/ 1738108 h 5671700"/>
              <a:gd name="connsiteX352" fmla="*/ 4729182 w 5978998"/>
              <a:gd name="connsiteY352" fmla="*/ 1751325 h 5671700"/>
              <a:gd name="connsiteX353" fmla="*/ 4757255 w 5978998"/>
              <a:gd name="connsiteY353" fmla="*/ 1754688 h 5671700"/>
              <a:gd name="connsiteX354" fmla="*/ 4759954 w 5978998"/>
              <a:gd name="connsiteY354" fmla="*/ 1741543 h 5671700"/>
              <a:gd name="connsiteX355" fmla="*/ 4791828 w 5978998"/>
              <a:gd name="connsiteY355" fmla="*/ 1721373 h 5671700"/>
              <a:gd name="connsiteX356" fmla="*/ 4824865 w 5978998"/>
              <a:gd name="connsiteY356" fmla="*/ 1705549 h 5671700"/>
              <a:gd name="connsiteX357" fmla="*/ 4890804 w 5978998"/>
              <a:gd name="connsiteY357" fmla="*/ 1687913 h 5671700"/>
              <a:gd name="connsiteX358" fmla="*/ 4957047 w 5978998"/>
              <a:gd name="connsiteY358" fmla="*/ 1688829 h 5671700"/>
              <a:gd name="connsiteX359" fmla="*/ 4931836 w 5978998"/>
              <a:gd name="connsiteY359" fmla="*/ 1704890 h 5671700"/>
              <a:gd name="connsiteX360" fmla="*/ 4897930 w 5978998"/>
              <a:gd name="connsiteY360" fmla="*/ 1723273 h 5671700"/>
              <a:gd name="connsiteX361" fmla="*/ 4758620 w 5978998"/>
              <a:gd name="connsiteY361" fmla="*/ 1771403 h 5671700"/>
              <a:gd name="connsiteX362" fmla="*/ 4616981 w 5978998"/>
              <a:gd name="connsiteY362" fmla="*/ 1810842 h 5671700"/>
              <a:gd name="connsiteX363" fmla="*/ 4629384 w 5978998"/>
              <a:gd name="connsiteY363" fmla="*/ 1857217 h 5671700"/>
              <a:gd name="connsiteX364" fmla="*/ 4768320 w 5978998"/>
              <a:gd name="connsiteY364" fmla="*/ 1819280 h 5671700"/>
              <a:gd name="connsiteX365" fmla="*/ 4823789 w 5978998"/>
              <a:gd name="connsiteY365" fmla="*/ 1817645 h 5671700"/>
              <a:gd name="connsiteX366" fmla="*/ 4817079 w 5978998"/>
              <a:gd name="connsiteY366" fmla="*/ 1830307 h 5671700"/>
              <a:gd name="connsiteX367" fmla="*/ 4803697 w 5978998"/>
              <a:gd name="connsiteY367" fmla="*/ 1835439 h 5671700"/>
              <a:gd name="connsiteX368" fmla="*/ 4586080 w 5978998"/>
              <a:gd name="connsiteY368" fmla="*/ 1901406 h 5671700"/>
              <a:gd name="connsiteX369" fmla="*/ 4375132 w 5978998"/>
              <a:gd name="connsiteY369" fmla="*/ 1974909 h 5671700"/>
              <a:gd name="connsiteX370" fmla="*/ 4351514 w 5978998"/>
              <a:gd name="connsiteY370" fmla="*/ 1988214 h 5671700"/>
              <a:gd name="connsiteX371" fmla="*/ 4333408 w 5978998"/>
              <a:gd name="connsiteY371" fmla="*/ 2004701 h 5671700"/>
              <a:gd name="connsiteX372" fmla="*/ 4379783 w 5978998"/>
              <a:gd name="connsiteY372" fmla="*/ 1992297 h 5671700"/>
              <a:gd name="connsiteX373" fmla="*/ 4404950 w 5978998"/>
              <a:gd name="connsiteY373" fmla="*/ 2006844 h 5671700"/>
              <a:gd name="connsiteX374" fmla="*/ 4466661 w 5978998"/>
              <a:gd name="connsiteY374" fmla="*/ 1970411 h 5671700"/>
              <a:gd name="connsiteX375" fmla="*/ 4445410 w 5978998"/>
              <a:gd name="connsiteY375" fmla="*/ 1991774 h 5671700"/>
              <a:gd name="connsiteX376" fmla="*/ 4432072 w 5978998"/>
              <a:gd name="connsiteY376" fmla="*/ 2003160 h 5671700"/>
              <a:gd name="connsiteX377" fmla="*/ 4588534 w 5978998"/>
              <a:gd name="connsiteY377" fmla="*/ 1961313 h 5671700"/>
              <a:gd name="connsiteX378" fmla="*/ 4671801 w 5978998"/>
              <a:gd name="connsiteY378" fmla="*/ 1914321 h 5671700"/>
              <a:gd name="connsiteX379" fmla="*/ 5207556 w 5978998"/>
              <a:gd name="connsiteY379" fmla="*/ 1611957 h 5671700"/>
              <a:gd name="connsiteX380" fmla="*/ 5398915 w 5978998"/>
              <a:gd name="connsiteY380" fmla="*/ 1530345 h 5671700"/>
              <a:gd name="connsiteX381" fmla="*/ 5524385 w 5978998"/>
              <a:gd name="connsiteY381" fmla="*/ 1487628 h 5671700"/>
              <a:gd name="connsiteX382" fmla="*/ 5516160 w 5978998"/>
              <a:gd name="connsiteY382" fmla="*/ 1504679 h 5671700"/>
              <a:gd name="connsiteX383" fmla="*/ 5499482 w 5978998"/>
              <a:gd name="connsiteY383" fmla="*/ 1516266 h 5671700"/>
              <a:gd name="connsiteX384" fmla="*/ 5421354 w 5978998"/>
              <a:gd name="connsiteY384" fmla="*/ 1558035 h 5671700"/>
              <a:gd name="connsiteX385" fmla="*/ 5366999 w 5978998"/>
              <a:gd name="connsiteY385" fmla="*/ 1622355 h 5671700"/>
              <a:gd name="connsiteX386" fmla="*/ 5427357 w 5978998"/>
              <a:gd name="connsiteY386" fmla="*/ 1600657 h 5671700"/>
              <a:gd name="connsiteX387" fmla="*/ 5487715 w 5978998"/>
              <a:gd name="connsiteY387" fmla="*/ 1578960 h 5671700"/>
              <a:gd name="connsiteX388" fmla="*/ 5623046 w 5978998"/>
              <a:gd name="connsiteY388" fmla="*/ 1542616 h 5671700"/>
              <a:gd name="connsiteX389" fmla="*/ 5760152 w 5978998"/>
              <a:gd name="connsiteY389" fmla="*/ 1473868 h 5671700"/>
              <a:gd name="connsiteX390" fmla="*/ 5795181 w 5978998"/>
              <a:gd name="connsiteY390" fmla="*/ 1450573 h 5671700"/>
              <a:gd name="connsiteX391" fmla="*/ 5832496 w 5978998"/>
              <a:gd name="connsiteY391" fmla="*/ 1431158 h 5671700"/>
              <a:gd name="connsiteX392" fmla="*/ 5894258 w 5978998"/>
              <a:gd name="connsiteY392" fmla="*/ 1429540 h 5671700"/>
              <a:gd name="connsiteX393" fmla="*/ 5913743 w 5978998"/>
              <a:gd name="connsiteY393" fmla="*/ 1438939 h 5671700"/>
              <a:gd name="connsiteX394" fmla="*/ 5935057 w 5978998"/>
              <a:gd name="connsiteY394" fmla="*/ 1426356 h 5671700"/>
              <a:gd name="connsiteX395" fmla="*/ 5953900 w 5978998"/>
              <a:gd name="connsiteY395" fmla="*/ 1436139 h 5671700"/>
              <a:gd name="connsiteX396" fmla="*/ 5968164 w 5978998"/>
              <a:gd name="connsiteY396" fmla="*/ 1438168 h 5671700"/>
              <a:gd name="connsiteX397" fmla="*/ 5978553 w 5978998"/>
              <a:gd name="connsiteY397" fmla="*/ 1442488 h 5671700"/>
              <a:gd name="connsiteX398" fmla="*/ 5975410 w 5978998"/>
              <a:gd name="connsiteY398" fmla="*/ 1450441 h 5671700"/>
              <a:gd name="connsiteX399" fmla="*/ 5966101 w 5978998"/>
              <a:gd name="connsiteY399" fmla="*/ 1456805 h 5671700"/>
              <a:gd name="connsiteX400" fmla="*/ 5537210 w 5978998"/>
              <a:gd name="connsiteY400" fmla="*/ 1710011 h 5671700"/>
              <a:gd name="connsiteX401" fmla="*/ 5371310 w 5978998"/>
              <a:gd name="connsiteY401" fmla="*/ 1816666 h 5671700"/>
              <a:gd name="connsiteX402" fmla="*/ 5317571 w 5978998"/>
              <a:gd name="connsiteY402" fmla="*/ 1854664 h 5671700"/>
              <a:gd name="connsiteX403" fmla="*/ 5313669 w 5978998"/>
              <a:gd name="connsiteY403" fmla="*/ 1878410 h 5671700"/>
              <a:gd name="connsiteX404" fmla="*/ 5299677 w 5978998"/>
              <a:gd name="connsiteY404" fmla="*/ 1901562 h 5671700"/>
              <a:gd name="connsiteX405" fmla="*/ 5252646 w 5978998"/>
              <a:gd name="connsiteY405" fmla="*/ 1918410 h 5671700"/>
              <a:gd name="connsiteX406" fmla="*/ 5217826 w 5978998"/>
              <a:gd name="connsiteY406" fmla="*/ 1925191 h 5671700"/>
              <a:gd name="connsiteX407" fmla="*/ 5207077 w 5978998"/>
              <a:gd name="connsiteY407" fmla="*/ 1932791 h 5671700"/>
              <a:gd name="connsiteX408" fmla="*/ 5044783 w 5978998"/>
              <a:gd name="connsiteY408" fmla="*/ 2047768 h 5671700"/>
              <a:gd name="connsiteX409" fmla="*/ 4942399 w 5978998"/>
              <a:gd name="connsiteY409" fmla="*/ 2113783 h 5671700"/>
              <a:gd name="connsiteX410" fmla="*/ 4956599 w 5978998"/>
              <a:gd name="connsiteY410" fmla="*/ 2105367 h 5671700"/>
              <a:gd name="connsiteX411" fmla="*/ 5020566 w 5978998"/>
              <a:gd name="connsiteY411" fmla="*/ 2082407 h 5671700"/>
              <a:gd name="connsiteX412" fmla="*/ 5023346 w 5978998"/>
              <a:gd name="connsiteY412" fmla="*/ 2107771 h 5671700"/>
              <a:gd name="connsiteX413" fmla="*/ 5016087 w 5978998"/>
              <a:gd name="connsiteY413" fmla="*/ 2133832 h 5671700"/>
              <a:gd name="connsiteX414" fmla="*/ 4977641 w 5978998"/>
              <a:gd name="connsiteY414" fmla="*/ 2161045 h 5671700"/>
              <a:gd name="connsiteX415" fmla="*/ 5003046 w 5978998"/>
              <a:gd name="connsiteY415" fmla="*/ 2150802 h 5671700"/>
              <a:gd name="connsiteX416" fmla="*/ 4984486 w 5978998"/>
              <a:gd name="connsiteY416" fmla="*/ 2173955 h 5671700"/>
              <a:gd name="connsiteX417" fmla="*/ 4957474 w 5978998"/>
              <a:gd name="connsiteY417" fmla="*/ 2191644 h 5671700"/>
              <a:gd name="connsiteX418" fmla="*/ 4818806 w 5978998"/>
              <a:gd name="connsiteY418" fmla="*/ 2281349 h 5671700"/>
              <a:gd name="connsiteX419" fmla="*/ 4732659 w 5978998"/>
              <a:gd name="connsiteY419" fmla="*/ 2340460 h 5671700"/>
              <a:gd name="connsiteX420" fmla="*/ 4719181 w 5978998"/>
              <a:gd name="connsiteY420" fmla="*/ 2350929 h 5671700"/>
              <a:gd name="connsiteX421" fmla="*/ 4712338 w 5978998"/>
              <a:gd name="connsiteY421" fmla="*/ 2381752 h 5671700"/>
              <a:gd name="connsiteX422" fmla="*/ 4700006 w 5978998"/>
              <a:gd name="connsiteY422" fmla="*/ 2393080 h 5671700"/>
              <a:gd name="connsiteX423" fmla="*/ 4761966 w 5978998"/>
              <a:gd name="connsiteY423" fmla="*/ 2358112 h 5671700"/>
              <a:gd name="connsiteX424" fmla="*/ 4953325 w 5978998"/>
              <a:gd name="connsiteY424" fmla="*/ 2276501 h 5671700"/>
              <a:gd name="connsiteX425" fmla="*/ 5060824 w 5978998"/>
              <a:gd name="connsiteY425" fmla="*/ 2227733 h 5671700"/>
              <a:gd name="connsiteX426" fmla="*/ 5061314 w 5978998"/>
              <a:gd name="connsiteY426" fmla="*/ 2227898 h 5671700"/>
              <a:gd name="connsiteX427" fmla="*/ 5072525 w 5978998"/>
              <a:gd name="connsiteY427" fmla="*/ 2221278 h 5671700"/>
              <a:gd name="connsiteX428" fmla="*/ 5101174 w 5978998"/>
              <a:gd name="connsiteY428" fmla="*/ 2227009 h 5671700"/>
              <a:gd name="connsiteX429" fmla="*/ 5129117 w 5978998"/>
              <a:gd name="connsiteY429" fmla="*/ 2222708 h 5671700"/>
              <a:gd name="connsiteX430" fmla="*/ 5128186 w 5978998"/>
              <a:gd name="connsiteY430" fmla="*/ 2209321 h 5671700"/>
              <a:gd name="connsiteX431" fmla="*/ 5153470 w 5978998"/>
              <a:gd name="connsiteY431" fmla="*/ 2181330 h 5671700"/>
              <a:gd name="connsiteX432" fmla="*/ 5181042 w 5978998"/>
              <a:gd name="connsiteY432" fmla="*/ 2157212 h 5671700"/>
              <a:gd name="connsiteX433" fmla="*/ 5239820 w 5978998"/>
              <a:gd name="connsiteY433" fmla="*/ 2122511 h 5671700"/>
              <a:gd name="connsiteX434" fmla="*/ 5303875 w 5978998"/>
              <a:gd name="connsiteY434" fmla="*/ 2105598 h 5671700"/>
              <a:gd name="connsiteX435" fmla="*/ 5283904 w 5978998"/>
              <a:gd name="connsiteY435" fmla="*/ 2127842 h 5671700"/>
              <a:gd name="connsiteX436" fmla="*/ 5256183 w 5978998"/>
              <a:gd name="connsiteY436" fmla="*/ 2154657 h 5671700"/>
              <a:gd name="connsiteX437" fmla="*/ 5134922 w 5978998"/>
              <a:gd name="connsiteY437" fmla="*/ 2238442 h 5671700"/>
              <a:gd name="connsiteX438" fmla="*/ 5009085 w 5978998"/>
              <a:gd name="connsiteY438" fmla="*/ 2314479 h 5671700"/>
              <a:gd name="connsiteX439" fmla="*/ 5020049 w 5978998"/>
              <a:gd name="connsiteY439" fmla="*/ 2333051 h 5671700"/>
              <a:gd name="connsiteX440" fmla="*/ 5042124 w 5978998"/>
              <a:gd name="connsiteY440" fmla="*/ 2325116 h 5671700"/>
              <a:gd name="connsiteX441" fmla="*/ 5095207 w 5978998"/>
              <a:gd name="connsiteY441" fmla="*/ 2318707 h 5671700"/>
              <a:gd name="connsiteX442" fmla="*/ 5103402 w 5978998"/>
              <a:gd name="connsiteY442" fmla="*/ 2313779 h 5671700"/>
              <a:gd name="connsiteX443" fmla="*/ 5157127 w 5978998"/>
              <a:gd name="connsiteY443" fmla="*/ 2281952 h 5671700"/>
              <a:gd name="connsiteX444" fmla="*/ 5210119 w 5978998"/>
              <a:gd name="connsiteY444" fmla="*/ 2265477 h 5671700"/>
              <a:gd name="connsiteX445" fmla="*/ 5208204 w 5978998"/>
              <a:gd name="connsiteY445" fmla="*/ 2274233 h 5671700"/>
              <a:gd name="connsiteX446" fmla="*/ 5257128 w 5978998"/>
              <a:gd name="connsiteY446" fmla="*/ 2251099 h 5671700"/>
              <a:gd name="connsiteX447" fmla="*/ 5314562 w 5978998"/>
              <a:gd name="connsiteY447" fmla="*/ 2220023 h 5671700"/>
              <a:gd name="connsiteX448" fmla="*/ 5349591 w 5978998"/>
              <a:gd name="connsiteY448" fmla="*/ 2196728 h 5671700"/>
              <a:gd name="connsiteX449" fmla="*/ 5386906 w 5978998"/>
              <a:gd name="connsiteY449" fmla="*/ 2177314 h 5671700"/>
              <a:gd name="connsiteX450" fmla="*/ 5448668 w 5978998"/>
              <a:gd name="connsiteY450" fmla="*/ 2175695 h 5671700"/>
              <a:gd name="connsiteX451" fmla="*/ 5468153 w 5978998"/>
              <a:gd name="connsiteY451" fmla="*/ 2185094 h 5671700"/>
              <a:gd name="connsiteX452" fmla="*/ 5489467 w 5978998"/>
              <a:gd name="connsiteY452" fmla="*/ 2172511 h 5671700"/>
              <a:gd name="connsiteX453" fmla="*/ 5508310 w 5978998"/>
              <a:gd name="connsiteY453" fmla="*/ 2182293 h 5671700"/>
              <a:gd name="connsiteX454" fmla="*/ 5522572 w 5978998"/>
              <a:gd name="connsiteY454" fmla="*/ 2184323 h 5671700"/>
              <a:gd name="connsiteX455" fmla="*/ 5532961 w 5978998"/>
              <a:gd name="connsiteY455" fmla="*/ 2188643 h 5671700"/>
              <a:gd name="connsiteX456" fmla="*/ 5529818 w 5978998"/>
              <a:gd name="connsiteY456" fmla="*/ 2196596 h 5671700"/>
              <a:gd name="connsiteX457" fmla="*/ 5520511 w 5978998"/>
              <a:gd name="connsiteY457" fmla="*/ 2202960 h 5671700"/>
              <a:gd name="connsiteX458" fmla="*/ 5375120 w 5978998"/>
              <a:gd name="connsiteY458" fmla="*/ 2288795 h 5671700"/>
              <a:gd name="connsiteX459" fmla="*/ 5398195 w 5978998"/>
              <a:gd name="connsiteY459" fmla="*/ 2300777 h 5671700"/>
              <a:gd name="connsiteX460" fmla="*/ 5475708 w 5978998"/>
              <a:gd name="connsiteY460" fmla="*/ 2255015 h 5671700"/>
              <a:gd name="connsiteX461" fmla="*/ 5518827 w 5978998"/>
              <a:gd name="connsiteY461" fmla="*/ 2251334 h 5671700"/>
              <a:gd name="connsiteX462" fmla="*/ 5555084 w 5978998"/>
              <a:gd name="connsiteY462" fmla="*/ 2236026 h 5671700"/>
              <a:gd name="connsiteX463" fmla="*/ 5631568 w 5978998"/>
              <a:gd name="connsiteY463" fmla="*/ 2190006 h 5671700"/>
              <a:gd name="connsiteX464" fmla="*/ 5695536 w 5978998"/>
              <a:gd name="connsiteY464" fmla="*/ 2167044 h 5671700"/>
              <a:gd name="connsiteX465" fmla="*/ 5698315 w 5978998"/>
              <a:gd name="connsiteY465" fmla="*/ 2192409 h 5671700"/>
              <a:gd name="connsiteX466" fmla="*/ 5691057 w 5978998"/>
              <a:gd name="connsiteY466" fmla="*/ 2218470 h 5671700"/>
              <a:gd name="connsiteX467" fmla="*/ 5616246 w 5978998"/>
              <a:gd name="connsiteY467" fmla="*/ 2264377 h 5671700"/>
              <a:gd name="connsiteX468" fmla="*/ 5548485 w 5978998"/>
              <a:gd name="connsiteY468" fmla="*/ 2295671 h 5671700"/>
              <a:gd name="connsiteX469" fmla="*/ 5526634 w 5978998"/>
              <a:gd name="connsiteY469" fmla="*/ 2329479 h 5671700"/>
              <a:gd name="connsiteX470" fmla="*/ 5460642 w 5978998"/>
              <a:gd name="connsiteY470" fmla="*/ 2347531 h 5671700"/>
              <a:gd name="connsiteX471" fmla="*/ 5400454 w 5978998"/>
              <a:gd name="connsiteY471" fmla="*/ 2381321 h 5671700"/>
              <a:gd name="connsiteX472" fmla="*/ 5360343 w 5978998"/>
              <a:gd name="connsiteY472" fmla="*/ 2413715 h 5671700"/>
              <a:gd name="connsiteX473" fmla="*/ 5401091 w 5978998"/>
              <a:gd name="connsiteY473" fmla="*/ 2400106 h 5671700"/>
              <a:gd name="connsiteX474" fmla="*/ 5441837 w 5978998"/>
              <a:gd name="connsiteY474" fmla="*/ 2386507 h 5671700"/>
              <a:gd name="connsiteX475" fmla="*/ 5422220 w 5978998"/>
              <a:gd name="connsiteY475" fmla="*/ 2413767 h 5671700"/>
              <a:gd name="connsiteX476" fmla="*/ 5394150 w 5978998"/>
              <a:gd name="connsiteY476" fmla="*/ 2435566 h 5671700"/>
              <a:gd name="connsiteX477" fmla="*/ 5348457 w 5978998"/>
              <a:gd name="connsiteY477" fmla="*/ 2493899 h 5671700"/>
              <a:gd name="connsiteX478" fmla="*/ 5311912 w 5978998"/>
              <a:gd name="connsiteY478" fmla="*/ 2567738 h 5671700"/>
              <a:gd name="connsiteX479" fmla="*/ 5343643 w 5978998"/>
              <a:gd name="connsiteY479" fmla="*/ 2627396 h 5671700"/>
              <a:gd name="connsiteX480" fmla="*/ 5305997 w 5978998"/>
              <a:gd name="connsiteY480" fmla="*/ 2675754 h 5671700"/>
              <a:gd name="connsiteX481" fmla="*/ 5026961 w 5978998"/>
              <a:gd name="connsiteY481" fmla="*/ 2840491 h 5671700"/>
              <a:gd name="connsiteX482" fmla="*/ 5004367 w 5978998"/>
              <a:gd name="connsiteY482" fmla="*/ 2815500 h 5671700"/>
              <a:gd name="connsiteX483" fmla="*/ 4971550 w 5978998"/>
              <a:gd name="connsiteY483" fmla="*/ 2817454 h 5671700"/>
              <a:gd name="connsiteX484" fmla="*/ 4759688 w 5978998"/>
              <a:gd name="connsiteY484" fmla="*/ 2942533 h 5671700"/>
              <a:gd name="connsiteX485" fmla="*/ 4838154 w 5978998"/>
              <a:gd name="connsiteY485" fmla="*/ 2924955 h 5671700"/>
              <a:gd name="connsiteX486" fmla="*/ 4908361 w 5978998"/>
              <a:gd name="connsiteY486" fmla="*/ 2875668 h 5671700"/>
              <a:gd name="connsiteX487" fmla="*/ 4934047 w 5978998"/>
              <a:gd name="connsiteY487" fmla="*/ 2863114 h 5671700"/>
              <a:gd name="connsiteX488" fmla="*/ 4958850 w 5978998"/>
              <a:gd name="connsiteY488" fmla="*/ 2866763 h 5671700"/>
              <a:gd name="connsiteX489" fmla="*/ 4979280 w 5978998"/>
              <a:gd name="connsiteY489" fmla="*/ 2870382 h 5671700"/>
              <a:gd name="connsiteX490" fmla="*/ 4992656 w 5978998"/>
              <a:gd name="connsiteY490" fmla="*/ 2888616 h 5671700"/>
              <a:gd name="connsiteX491" fmla="*/ 4969751 w 5978998"/>
              <a:gd name="connsiteY491" fmla="*/ 2907363 h 5671700"/>
              <a:gd name="connsiteX492" fmla="*/ 4955304 w 5978998"/>
              <a:gd name="connsiteY492" fmla="*/ 2931575 h 5671700"/>
              <a:gd name="connsiteX493" fmla="*/ 4927350 w 5978998"/>
              <a:gd name="connsiteY493" fmla="*/ 2955044 h 5671700"/>
              <a:gd name="connsiteX494" fmla="*/ 4903864 w 5978998"/>
              <a:gd name="connsiteY494" fmla="*/ 2965427 h 5671700"/>
              <a:gd name="connsiteX495" fmla="*/ 4878973 w 5978998"/>
              <a:gd name="connsiteY495" fmla="*/ 2955731 h 5671700"/>
              <a:gd name="connsiteX496" fmla="*/ 4718194 w 5978998"/>
              <a:gd name="connsiteY496" fmla="*/ 3061105 h 5671700"/>
              <a:gd name="connsiteX497" fmla="*/ 4557416 w 5978998"/>
              <a:gd name="connsiteY497" fmla="*/ 3166478 h 5671700"/>
              <a:gd name="connsiteX498" fmla="*/ 4534512 w 5978998"/>
              <a:gd name="connsiteY498" fmla="*/ 3185224 h 5671700"/>
              <a:gd name="connsiteX499" fmla="*/ 4520063 w 5978998"/>
              <a:gd name="connsiteY499" fmla="*/ 3209432 h 5671700"/>
              <a:gd name="connsiteX500" fmla="*/ 4533066 w 5978998"/>
              <a:gd name="connsiteY500" fmla="*/ 3207854 h 5671700"/>
              <a:gd name="connsiteX501" fmla="*/ 4543785 w 5978998"/>
              <a:gd name="connsiteY501" fmla="*/ 3202399 h 5671700"/>
              <a:gd name="connsiteX502" fmla="*/ 4584116 w 5978998"/>
              <a:gd name="connsiteY502" fmla="*/ 3192525 h 5671700"/>
              <a:gd name="connsiteX503" fmla="*/ 4606792 w 5978998"/>
              <a:gd name="connsiteY503" fmla="*/ 3194596 h 5671700"/>
              <a:gd name="connsiteX504" fmla="*/ 4607376 w 5978998"/>
              <a:gd name="connsiteY504" fmla="*/ 3194998 h 5671700"/>
              <a:gd name="connsiteX505" fmla="*/ 4902364 w 5978998"/>
              <a:gd name="connsiteY505" fmla="*/ 3020845 h 5671700"/>
              <a:gd name="connsiteX506" fmla="*/ 4952605 w 5978998"/>
              <a:gd name="connsiteY506" fmla="*/ 3046932 h 5671700"/>
              <a:gd name="connsiteX507" fmla="*/ 5030118 w 5978998"/>
              <a:gd name="connsiteY507" fmla="*/ 3001170 h 5671700"/>
              <a:gd name="connsiteX508" fmla="*/ 5073237 w 5978998"/>
              <a:gd name="connsiteY508" fmla="*/ 2997490 h 5671700"/>
              <a:gd name="connsiteX509" fmla="*/ 5109494 w 5978998"/>
              <a:gd name="connsiteY509" fmla="*/ 2982182 h 5671700"/>
              <a:gd name="connsiteX510" fmla="*/ 5185978 w 5978998"/>
              <a:gd name="connsiteY510" fmla="*/ 2936160 h 5671700"/>
              <a:gd name="connsiteX511" fmla="*/ 5249946 w 5978998"/>
              <a:gd name="connsiteY511" fmla="*/ 2913200 h 5671700"/>
              <a:gd name="connsiteX512" fmla="*/ 5252725 w 5978998"/>
              <a:gd name="connsiteY512" fmla="*/ 2938564 h 5671700"/>
              <a:gd name="connsiteX513" fmla="*/ 5245467 w 5978998"/>
              <a:gd name="connsiteY513" fmla="*/ 2964625 h 5671700"/>
              <a:gd name="connsiteX514" fmla="*/ 5170656 w 5978998"/>
              <a:gd name="connsiteY514" fmla="*/ 3010533 h 5671700"/>
              <a:gd name="connsiteX515" fmla="*/ 5102895 w 5978998"/>
              <a:gd name="connsiteY515" fmla="*/ 3041825 h 5671700"/>
              <a:gd name="connsiteX516" fmla="*/ 5081044 w 5978998"/>
              <a:gd name="connsiteY516" fmla="*/ 3075633 h 5671700"/>
              <a:gd name="connsiteX517" fmla="*/ 5015052 w 5978998"/>
              <a:gd name="connsiteY517" fmla="*/ 3093686 h 5671700"/>
              <a:gd name="connsiteX518" fmla="*/ 4954864 w 5978998"/>
              <a:gd name="connsiteY518" fmla="*/ 3127477 h 5671700"/>
              <a:gd name="connsiteX519" fmla="*/ 4914753 w 5978998"/>
              <a:gd name="connsiteY519" fmla="*/ 3159871 h 5671700"/>
              <a:gd name="connsiteX520" fmla="*/ 4955500 w 5978998"/>
              <a:gd name="connsiteY520" fmla="*/ 3146262 h 5671700"/>
              <a:gd name="connsiteX521" fmla="*/ 4996247 w 5978998"/>
              <a:gd name="connsiteY521" fmla="*/ 3132661 h 5671700"/>
              <a:gd name="connsiteX522" fmla="*/ 4976629 w 5978998"/>
              <a:gd name="connsiteY522" fmla="*/ 3159922 h 5671700"/>
              <a:gd name="connsiteX523" fmla="*/ 4948560 w 5978998"/>
              <a:gd name="connsiteY523" fmla="*/ 3181722 h 5671700"/>
              <a:gd name="connsiteX524" fmla="*/ 4902867 w 5978998"/>
              <a:gd name="connsiteY524" fmla="*/ 3240055 h 5671700"/>
              <a:gd name="connsiteX525" fmla="*/ 4866322 w 5978998"/>
              <a:gd name="connsiteY525" fmla="*/ 3313893 h 5671700"/>
              <a:gd name="connsiteX526" fmla="*/ 4898053 w 5978998"/>
              <a:gd name="connsiteY526" fmla="*/ 3373551 h 5671700"/>
              <a:gd name="connsiteX527" fmla="*/ 4860407 w 5978998"/>
              <a:gd name="connsiteY527" fmla="*/ 3421909 h 5671700"/>
              <a:gd name="connsiteX528" fmla="*/ 4581370 w 5978998"/>
              <a:gd name="connsiteY528" fmla="*/ 3586645 h 5671700"/>
              <a:gd name="connsiteX529" fmla="*/ 4558777 w 5978998"/>
              <a:gd name="connsiteY529" fmla="*/ 3561656 h 5671700"/>
              <a:gd name="connsiteX530" fmla="*/ 4525960 w 5978998"/>
              <a:gd name="connsiteY530" fmla="*/ 3563610 h 5671700"/>
              <a:gd name="connsiteX531" fmla="*/ 4314098 w 5978998"/>
              <a:gd name="connsiteY531" fmla="*/ 3688688 h 5671700"/>
              <a:gd name="connsiteX532" fmla="*/ 4392565 w 5978998"/>
              <a:gd name="connsiteY532" fmla="*/ 3671110 h 5671700"/>
              <a:gd name="connsiteX533" fmla="*/ 4462771 w 5978998"/>
              <a:gd name="connsiteY533" fmla="*/ 3621825 h 5671700"/>
              <a:gd name="connsiteX534" fmla="*/ 4488457 w 5978998"/>
              <a:gd name="connsiteY534" fmla="*/ 3609269 h 5671700"/>
              <a:gd name="connsiteX535" fmla="*/ 4513260 w 5978998"/>
              <a:gd name="connsiteY535" fmla="*/ 3612918 h 5671700"/>
              <a:gd name="connsiteX536" fmla="*/ 4533689 w 5978998"/>
              <a:gd name="connsiteY536" fmla="*/ 3616537 h 5671700"/>
              <a:gd name="connsiteX537" fmla="*/ 4547065 w 5978998"/>
              <a:gd name="connsiteY537" fmla="*/ 3634772 h 5671700"/>
              <a:gd name="connsiteX538" fmla="*/ 4524161 w 5978998"/>
              <a:gd name="connsiteY538" fmla="*/ 3653518 h 5671700"/>
              <a:gd name="connsiteX539" fmla="*/ 4509714 w 5978998"/>
              <a:gd name="connsiteY539" fmla="*/ 3677730 h 5671700"/>
              <a:gd name="connsiteX540" fmla="*/ 4481760 w 5978998"/>
              <a:gd name="connsiteY540" fmla="*/ 3701200 h 5671700"/>
              <a:gd name="connsiteX541" fmla="*/ 4458274 w 5978998"/>
              <a:gd name="connsiteY541" fmla="*/ 3711582 h 5671700"/>
              <a:gd name="connsiteX542" fmla="*/ 4433383 w 5978998"/>
              <a:gd name="connsiteY542" fmla="*/ 3701886 h 5671700"/>
              <a:gd name="connsiteX543" fmla="*/ 4272604 w 5978998"/>
              <a:gd name="connsiteY543" fmla="*/ 3807260 h 5671700"/>
              <a:gd name="connsiteX544" fmla="*/ 4111826 w 5978998"/>
              <a:gd name="connsiteY544" fmla="*/ 3912633 h 5671700"/>
              <a:gd name="connsiteX545" fmla="*/ 4088922 w 5978998"/>
              <a:gd name="connsiteY545" fmla="*/ 3931379 h 5671700"/>
              <a:gd name="connsiteX546" fmla="*/ 4074473 w 5978998"/>
              <a:gd name="connsiteY546" fmla="*/ 3955588 h 5671700"/>
              <a:gd name="connsiteX547" fmla="*/ 4087477 w 5978998"/>
              <a:gd name="connsiteY547" fmla="*/ 3954009 h 5671700"/>
              <a:gd name="connsiteX548" fmla="*/ 4098194 w 5978998"/>
              <a:gd name="connsiteY548" fmla="*/ 3948553 h 5671700"/>
              <a:gd name="connsiteX549" fmla="*/ 4138526 w 5978998"/>
              <a:gd name="connsiteY549" fmla="*/ 3938680 h 5671700"/>
              <a:gd name="connsiteX550" fmla="*/ 4176386 w 5978998"/>
              <a:gd name="connsiteY550" fmla="*/ 3951168 h 5671700"/>
              <a:gd name="connsiteX551" fmla="*/ 4173242 w 5978998"/>
              <a:gd name="connsiteY551" fmla="*/ 3959122 h 5671700"/>
              <a:gd name="connsiteX552" fmla="*/ 4163938 w 5978998"/>
              <a:gd name="connsiteY552" fmla="*/ 3965488 h 5671700"/>
              <a:gd name="connsiteX553" fmla="*/ 3977622 w 5978998"/>
              <a:gd name="connsiteY553" fmla="*/ 4061542 h 5671700"/>
              <a:gd name="connsiteX554" fmla="*/ 3795186 w 5978998"/>
              <a:gd name="connsiteY554" fmla="*/ 4155315 h 5671700"/>
              <a:gd name="connsiteX555" fmla="*/ 3771219 w 5978998"/>
              <a:gd name="connsiteY555" fmla="*/ 4197339 h 5671700"/>
              <a:gd name="connsiteX556" fmla="*/ 3783423 w 5978998"/>
              <a:gd name="connsiteY556" fmla="*/ 4218008 h 5671700"/>
              <a:gd name="connsiteX557" fmla="*/ 3746337 w 5978998"/>
              <a:gd name="connsiteY557" fmla="*/ 4240770 h 5671700"/>
              <a:gd name="connsiteX558" fmla="*/ 3728447 w 5978998"/>
              <a:gd name="connsiteY558" fmla="*/ 4278337 h 5671700"/>
              <a:gd name="connsiteX559" fmla="*/ 3650938 w 5978998"/>
              <a:gd name="connsiteY559" fmla="*/ 4324096 h 5671700"/>
              <a:gd name="connsiteX560" fmla="*/ 3654012 w 5978998"/>
              <a:gd name="connsiteY560" fmla="*/ 4344057 h 5671700"/>
              <a:gd name="connsiteX561" fmla="*/ 3642470 w 5978998"/>
              <a:gd name="connsiteY561" fmla="*/ 4356966 h 5671700"/>
              <a:gd name="connsiteX562" fmla="*/ 3576143 w 5978998"/>
              <a:gd name="connsiteY562" fmla="*/ 4403965 h 5671700"/>
              <a:gd name="connsiteX563" fmla="*/ 3512103 w 5978998"/>
              <a:gd name="connsiteY563" fmla="*/ 4454837 h 5671700"/>
              <a:gd name="connsiteX564" fmla="*/ 3502703 w 5978998"/>
              <a:gd name="connsiteY564" fmla="*/ 4474323 h 5671700"/>
              <a:gd name="connsiteX565" fmla="*/ 3457132 w 5978998"/>
              <a:gd name="connsiteY565" fmla="*/ 4515165 h 5671700"/>
              <a:gd name="connsiteX566" fmla="*/ 3398421 w 5978998"/>
              <a:gd name="connsiteY566" fmla="*/ 4521952 h 5671700"/>
              <a:gd name="connsiteX567" fmla="*/ 3427643 w 5978998"/>
              <a:gd name="connsiteY567" fmla="*/ 4482924 h 5671700"/>
              <a:gd name="connsiteX568" fmla="*/ 3454580 w 5978998"/>
              <a:gd name="connsiteY568" fmla="*/ 4440021 h 5671700"/>
              <a:gd name="connsiteX569" fmla="*/ 3361567 w 5978998"/>
              <a:gd name="connsiteY569" fmla="*/ 4494934 h 5671700"/>
              <a:gd name="connsiteX570" fmla="*/ 3332429 w 5978998"/>
              <a:gd name="connsiteY570" fmla="*/ 4540005 h 5671700"/>
              <a:gd name="connsiteX571" fmla="*/ 3254917 w 5978998"/>
              <a:gd name="connsiteY571" fmla="*/ 4585766 h 5671700"/>
              <a:gd name="connsiteX572" fmla="*/ 3213573 w 5978998"/>
              <a:gd name="connsiteY572" fmla="*/ 4629340 h 5671700"/>
              <a:gd name="connsiteX573" fmla="*/ 3188430 w 5978998"/>
              <a:gd name="connsiteY573" fmla="*/ 4673799 h 5671700"/>
              <a:gd name="connsiteX574" fmla="*/ 3131587 w 5978998"/>
              <a:gd name="connsiteY574" fmla="*/ 4707358 h 5671700"/>
              <a:gd name="connsiteX575" fmla="*/ 3117954 w 5978998"/>
              <a:gd name="connsiteY575" fmla="*/ 4743279 h 5671700"/>
              <a:gd name="connsiteX576" fmla="*/ 3079929 w 5978998"/>
              <a:gd name="connsiteY576" fmla="*/ 4771826 h 5671700"/>
              <a:gd name="connsiteX577" fmla="*/ 3052645 w 5978998"/>
              <a:gd name="connsiteY577" fmla="*/ 4809710 h 5671700"/>
              <a:gd name="connsiteX578" fmla="*/ 2981239 w 5978998"/>
              <a:gd name="connsiteY578" fmla="*/ 4865802 h 5671700"/>
              <a:gd name="connsiteX579" fmla="*/ 3017162 w 5978998"/>
              <a:gd name="connsiteY579" fmla="*/ 4879440 h 5671700"/>
              <a:gd name="connsiteX580" fmla="*/ 3000949 w 5978998"/>
              <a:gd name="connsiteY580" fmla="*/ 4897718 h 5671700"/>
              <a:gd name="connsiteX581" fmla="*/ 2993192 w 5978998"/>
              <a:gd name="connsiteY581" fmla="*/ 4921465 h 5671700"/>
              <a:gd name="connsiteX582" fmla="*/ 3003526 w 5978998"/>
              <a:gd name="connsiteY582" fmla="*/ 4915363 h 5671700"/>
              <a:gd name="connsiteX583" fmla="*/ 3118073 w 5978998"/>
              <a:gd name="connsiteY583" fmla="*/ 4817249 h 5671700"/>
              <a:gd name="connsiteX584" fmla="*/ 3218000 w 5978998"/>
              <a:gd name="connsiteY584" fmla="*/ 4712088 h 5671700"/>
              <a:gd name="connsiteX585" fmla="*/ 3421175 w 5978998"/>
              <a:gd name="connsiteY585" fmla="*/ 4578203 h 5671700"/>
              <a:gd name="connsiteX586" fmla="*/ 3624355 w 5978998"/>
              <a:gd name="connsiteY586" fmla="*/ 4444313 h 5671700"/>
              <a:gd name="connsiteX587" fmla="*/ 3622487 w 5978998"/>
              <a:gd name="connsiteY587" fmla="*/ 4417544 h 5671700"/>
              <a:gd name="connsiteX588" fmla="*/ 3740752 w 5978998"/>
              <a:gd name="connsiteY588" fmla="*/ 4339014 h 5671700"/>
              <a:gd name="connsiteX589" fmla="*/ 3858317 w 5978998"/>
              <a:gd name="connsiteY589" fmla="*/ 4250442 h 5671700"/>
              <a:gd name="connsiteX590" fmla="*/ 3868652 w 5978998"/>
              <a:gd name="connsiteY590" fmla="*/ 4244340 h 5671700"/>
              <a:gd name="connsiteX591" fmla="*/ 3829181 w 5978998"/>
              <a:gd name="connsiteY591" fmla="*/ 4295517 h 5671700"/>
              <a:gd name="connsiteX592" fmla="*/ 3774206 w 5978998"/>
              <a:gd name="connsiteY592" fmla="*/ 4355845 h 5671700"/>
              <a:gd name="connsiteX593" fmla="*/ 3696572 w 5978998"/>
              <a:gd name="connsiteY593" fmla="*/ 4419099 h 5671700"/>
              <a:gd name="connsiteX594" fmla="*/ 3643591 w 5978998"/>
              <a:gd name="connsiteY594" fmla="*/ 4488705 h 5671700"/>
              <a:gd name="connsiteX595" fmla="*/ 3405129 w 5978998"/>
              <a:gd name="connsiteY595" fmla="*/ 4672327 h 5671700"/>
              <a:gd name="connsiteX596" fmla="*/ 3236367 w 5978998"/>
              <a:gd name="connsiteY596" fmla="*/ 4895330 h 5671700"/>
              <a:gd name="connsiteX597" fmla="*/ 3034219 w 5978998"/>
              <a:gd name="connsiteY597" fmla="*/ 5085387 h 5671700"/>
              <a:gd name="connsiteX598" fmla="*/ 2994701 w 5978998"/>
              <a:gd name="connsiteY598" fmla="*/ 5106976 h 5671700"/>
              <a:gd name="connsiteX599" fmla="*/ 2984414 w 5978998"/>
              <a:gd name="connsiteY599" fmla="*/ 5142664 h 5671700"/>
              <a:gd name="connsiteX600" fmla="*/ 2831316 w 5978998"/>
              <a:gd name="connsiteY600" fmla="*/ 5271376 h 5671700"/>
              <a:gd name="connsiteX601" fmla="*/ 2682095 w 5978998"/>
              <a:gd name="connsiteY601" fmla="*/ 5397795 h 5671700"/>
              <a:gd name="connsiteX602" fmla="*/ 2605679 w 5978998"/>
              <a:gd name="connsiteY602" fmla="*/ 5415908 h 5671700"/>
              <a:gd name="connsiteX603" fmla="*/ 2516055 w 5978998"/>
              <a:gd name="connsiteY603" fmla="*/ 5447044 h 5671700"/>
              <a:gd name="connsiteX604" fmla="*/ 2428262 w 5978998"/>
              <a:gd name="connsiteY604" fmla="*/ 5509328 h 5671700"/>
              <a:gd name="connsiteX605" fmla="*/ 2344349 w 5978998"/>
              <a:gd name="connsiteY605" fmla="*/ 5569323 h 5671700"/>
              <a:gd name="connsiteX606" fmla="*/ 2283493 w 5978998"/>
              <a:gd name="connsiteY606" fmla="*/ 5578149 h 5671700"/>
              <a:gd name="connsiteX607" fmla="*/ 2252654 w 5978998"/>
              <a:gd name="connsiteY607" fmla="*/ 5546029 h 5671700"/>
              <a:gd name="connsiteX608" fmla="*/ 2153902 w 5978998"/>
              <a:gd name="connsiteY608" fmla="*/ 5577229 h 5671700"/>
              <a:gd name="connsiteX609" fmla="*/ 2146013 w 5978998"/>
              <a:gd name="connsiteY609" fmla="*/ 5565335 h 5671700"/>
              <a:gd name="connsiteX610" fmla="*/ 2136535 w 5978998"/>
              <a:gd name="connsiteY610" fmla="*/ 5559609 h 5671700"/>
              <a:gd name="connsiteX611" fmla="*/ 2131799 w 5978998"/>
              <a:gd name="connsiteY611" fmla="*/ 5573726 h 5671700"/>
              <a:gd name="connsiteX612" fmla="*/ 2133233 w 5978998"/>
              <a:gd name="connsiteY612" fmla="*/ 5589432 h 5671700"/>
              <a:gd name="connsiteX613" fmla="*/ 2062323 w 5978998"/>
              <a:gd name="connsiteY613" fmla="*/ 5575548 h 5671700"/>
              <a:gd name="connsiteX614" fmla="*/ 1989392 w 5978998"/>
              <a:gd name="connsiteY614" fmla="*/ 5609892 h 5671700"/>
              <a:gd name="connsiteX615" fmla="*/ 1915769 w 5978998"/>
              <a:gd name="connsiteY615" fmla="*/ 5634196 h 5671700"/>
              <a:gd name="connsiteX616" fmla="*/ 1843331 w 5978998"/>
              <a:gd name="connsiteY616" fmla="*/ 5617731 h 5671700"/>
              <a:gd name="connsiteX617" fmla="*/ 1758197 w 5978998"/>
              <a:gd name="connsiteY617" fmla="*/ 5650573 h 5671700"/>
              <a:gd name="connsiteX618" fmla="*/ 1726163 w 5978998"/>
              <a:gd name="connsiteY618" fmla="*/ 5668612 h 5671700"/>
              <a:gd name="connsiteX619" fmla="*/ 1694320 w 5978998"/>
              <a:gd name="connsiteY619" fmla="*/ 5660410 h 5671700"/>
              <a:gd name="connsiteX620" fmla="*/ 1651679 w 5978998"/>
              <a:gd name="connsiteY620" fmla="*/ 5632447 h 5671700"/>
              <a:gd name="connsiteX621" fmla="*/ 1586301 w 5978998"/>
              <a:gd name="connsiteY621" fmla="*/ 5654498 h 5671700"/>
              <a:gd name="connsiteX622" fmla="*/ 1560713 w 5978998"/>
              <a:gd name="connsiteY622" fmla="*/ 5634761 h 5671700"/>
              <a:gd name="connsiteX623" fmla="*/ 1525972 w 5978998"/>
              <a:gd name="connsiteY623" fmla="*/ 5599523 h 5671700"/>
              <a:gd name="connsiteX624" fmla="*/ 1527007 w 5978998"/>
              <a:gd name="connsiteY624" fmla="*/ 5580619 h 5671700"/>
              <a:gd name="connsiteX625" fmla="*/ 1542661 w 5978998"/>
              <a:gd name="connsiteY625" fmla="*/ 5568767 h 5671700"/>
              <a:gd name="connsiteX626" fmla="*/ 1540884 w 5978998"/>
              <a:gd name="connsiteY626" fmla="*/ 5528875 h 5671700"/>
              <a:gd name="connsiteX627" fmla="*/ 1569929 w 5978998"/>
              <a:gd name="connsiteY627" fmla="*/ 5496923 h 5671700"/>
              <a:gd name="connsiteX628" fmla="*/ 1581816 w 5978998"/>
              <a:gd name="connsiteY628" fmla="*/ 5489032 h 5671700"/>
              <a:gd name="connsiteX629" fmla="*/ 1587546 w 5978998"/>
              <a:gd name="connsiteY629" fmla="*/ 5479551 h 5671700"/>
              <a:gd name="connsiteX630" fmla="*/ 1561566 w 5978998"/>
              <a:gd name="connsiteY630" fmla="*/ 5478337 h 5671700"/>
              <a:gd name="connsiteX631" fmla="*/ 1534005 w 5978998"/>
              <a:gd name="connsiteY631" fmla="*/ 5483287 h 5671700"/>
              <a:gd name="connsiteX632" fmla="*/ 1503498 w 5978998"/>
              <a:gd name="connsiteY632" fmla="*/ 5431614 h 5671700"/>
              <a:gd name="connsiteX633" fmla="*/ 1422858 w 5978998"/>
              <a:gd name="connsiteY633" fmla="*/ 5446991 h 5671700"/>
              <a:gd name="connsiteX634" fmla="*/ 1356505 w 5978998"/>
              <a:gd name="connsiteY634" fmla="*/ 5406900 h 5671700"/>
              <a:gd name="connsiteX635" fmla="*/ 1367091 w 5978998"/>
              <a:gd name="connsiteY635" fmla="*/ 5365810 h 5671700"/>
              <a:gd name="connsiteX636" fmla="*/ 1382591 w 5978998"/>
              <a:gd name="connsiteY636" fmla="*/ 5356659 h 5671700"/>
              <a:gd name="connsiteX637" fmla="*/ 1390039 w 5978998"/>
              <a:gd name="connsiteY637" fmla="*/ 5304354 h 5671700"/>
              <a:gd name="connsiteX638" fmla="*/ 1372320 w 5978998"/>
              <a:gd name="connsiteY638" fmla="*/ 5209418 h 5671700"/>
              <a:gd name="connsiteX639" fmla="*/ 1394669 w 5978998"/>
              <a:gd name="connsiteY639" fmla="*/ 5105633 h 5671700"/>
              <a:gd name="connsiteX640" fmla="*/ 1421688 w 5978998"/>
              <a:gd name="connsiteY640" fmla="*/ 5068780 h 5671700"/>
              <a:gd name="connsiteX641" fmla="*/ 1416768 w 5978998"/>
              <a:gd name="connsiteY641" fmla="*/ 5036840 h 5671700"/>
              <a:gd name="connsiteX642" fmla="*/ 1436504 w 5978998"/>
              <a:gd name="connsiteY642" fmla="*/ 5011251 h 5671700"/>
              <a:gd name="connsiteX643" fmla="*/ 1441670 w 5978998"/>
              <a:gd name="connsiteY643" fmla="*/ 5008201 h 5671700"/>
              <a:gd name="connsiteX644" fmla="*/ 1478558 w 5978998"/>
              <a:gd name="connsiteY644" fmla="*/ 4958550 h 5671700"/>
              <a:gd name="connsiteX645" fmla="*/ 1506295 w 5978998"/>
              <a:gd name="connsiteY645" fmla="*/ 4893398 h 5671700"/>
              <a:gd name="connsiteX646" fmla="*/ 1523111 w 5978998"/>
              <a:gd name="connsiteY646" fmla="*/ 4825979 h 5671700"/>
              <a:gd name="connsiteX647" fmla="*/ 1524691 w 5978998"/>
              <a:gd name="connsiteY647" fmla="*/ 4822104 h 5671700"/>
              <a:gd name="connsiteX648" fmla="*/ 1496784 w 5978998"/>
              <a:gd name="connsiteY648" fmla="*/ 4837819 h 5671700"/>
              <a:gd name="connsiteX649" fmla="*/ 1464941 w 5978998"/>
              <a:gd name="connsiteY649" fmla="*/ 4829617 h 5671700"/>
              <a:gd name="connsiteX650" fmla="*/ 1422299 w 5978998"/>
              <a:gd name="connsiteY650" fmla="*/ 4801654 h 5671700"/>
              <a:gd name="connsiteX651" fmla="*/ 1356922 w 5978998"/>
              <a:gd name="connsiteY651" fmla="*/ 4823704 h 5671700"/>
              <a:gd name="connsiteX652" fmla="*/ 1331333 w 5978998"/>
              <a:gd name="connsiteY652" fmla="*/ 4803968 h 5671700"/>
              <a:gd name="connsiteX653" fmla="*/ 1296593 w 5978998"/>
              <a:gd name="connsiteY653" fmla="*/ 4768730 h 5671700"/>
              <a:gd name="connsiteX654" fmla="*/ 1297628 w 5978998"/>
              <a:gd name="connsiteY654" fmla="*/ 4749826 h 5671700"/>
              <a:gd name="connsiteX655" fmla="*/ 1313281 w 5978998"/>
              <a:gd name="connsiteY655" fmla="*/ 4737975 h 5671700"/>
              <a:gd name="connsiteX656" fmla="*/ 1311504 w 5978998"/>
              <a:gd name="connsiteY656" fmla="*/ 4698082 h 5671700"/>
              <a:gd name="connsiteX657" fmla="*/ 1340548 w 5978998"/>
              <a:gd name="connsiteY657" fmla="*/ 4666130 h 5671700"/>
              <a:gd name="connsiteX658" fmla="*/ 1352436 w 5978998"/>
              <a:gd name="connsiteY658" fmla="*/ 4658239 h 5671700"/>
              <a:gd name="connsiteX659" fmla="*/ 1358165 w 5978998"/>
              <a:gd name="connsiteY659" fmla="*/ 4648758 h 5671700"/>
              <a:gd name="connsiteX660" fmla="*/ 1332186 w 5978998"/>
              <a:gd name="connsiteY660" fmla="*/ 4647545 h 5671700"/>
              <a:gd name="connsiteX661" fmla="*/ 1304624 w 5978998"/>
              <a:gd name="connsiteY661" fmla="*/ 4652494 h 5671700"/>
              <a:gd name="connsiteX662" fmla="*/ 1274118 w 5978998"/>
              <a:gd name="connsiteY662" fmla="*/ 4600821 h 5671700"/>
              <a:gd name="connsiteX663" fmla="*/ 1193479 w 5978998"/>
              <a:gd name="connsiteY663" fmla="*/ 4616198 h 5671700"/>
              <a:gd name="connsiteX664" fmla="*/ 1127126 w 5978998"/>
              <a:gd name="connsiteY664" fmla="*/ 4576107 h 5671700"/>
              <a:gd name="connsiteX665" fmla="*/ 1137712 w 5978998"/>
              <a:gd name="connsiteY665" fmla="*/ 4535017 h 5671700"/>
              <a:gd name="connsiteX666" fmla="*/ 1153212 w 5978998"/>
              <a:gd name="connsiteY666" fmla="*/ 4525866 h 5671700"/>
              <a:gd name="connsiteX667" fmla="*/ 1160660 w 5978998"/>
              <a:gd name="connsiteY667" fmla="*/ 4473561 h 5671700"/>
              <a:gd name="connsiteX668" fmla="*/ 1142941 w 5978998"/>
              <a:gd name="connsiteY668" fmla="*/ 4378625 h 5671700"/>
              <a:gd name="connsiteX669" fmla="*/ 1165289 w 5978998"/>
              <a:gd name="connsiteY669" fmla="*/ 4274841 h 5671700"/>
              <a:gd name="connsiteX670" fmla="*/ 1192308 w 5978998"/>
              <a:gd name="connsiteY670" fmla="*/ 4237986 h 5671700"/>
              <a:gd name="connsiteX671" fmla="*/ 1187387 w 5978998"/>
              <a:gd name="connsiteY671" fmla="*/ 4206047 h 5671700"/>
              <a:gd name="connsiteX672" fmla="*/ 1207125 w 5978998"/>
              <a:gd name="connsiteY672" fmla="*/ 4180458 h 5671700"/>
              <a:gd name="connsiteX673" fmla="*/ 1212290 w 5978998"/>
              <a:gd name="connsiteY673" fmla="*/ 4177408 h 5671700"/>
              <a:gd name="connsiteX674" fmla="*/ 1249178 w 5978998"/>
              <a:gd name="connsiteY674" fmla="*/ 4127757 h 5671700"/>
              <a:gd name="connsiteX675" fmla="*/ 1276915 w 5978998"/>
              <a:gd name="connsiteY675" fmla="*/ 4062605 h 5671700"/>
              <a:gd name="connsiteX676" fmla="*/ 1318998 w 5978998"/>
              <a:gd name="connsiteY676" fmla="*/ 3933232 h 5671700"/>
              <a:gd name="connsiteX677" fmla="*/ 1356822 w 5978998"/>
              <a:gd name="connsiteY677" fmla="*/ 3896966 h 5671700"/>
              <a:gd name="connsiteX678" fmla="*/ 1394642 w 5978998"/>
              <a:gd name="connsiteY678" fmla="*/ 3860700 h 5671700"/>
              <a:gd name="connsiteX679" fmla="*/ 1418608 w 5978998"/>
              <a:gd name="connsiteY679" fmla="*/ 3818679 h 5671700"/>
              <a:gd name="connsiteX680" fmla="*/ 1475708 w 5978998"/>
              <a:gd name="connsiteY680" fmla="*/ 3730962 h 5671700"/>
              <a:gd name="connsiteX681" fmla="*/ 1565909 w 5978998"/>
              <a:gd name="connsiteY681" fmla="*/ 3655061 h 5671700"/>
              <a:gd name="connsiteX682" fmla="*/ 1595047 w 5978998"/>
              <a:gd name="connsiteY682" fmla="*/ 3609990 h 5671700"/>
              <a:gd name="connsiteX683" fmla="*/ 1623992 w 5978998"/>
              <a:gd name="connsiteY683" fmla="*/ 3586944 h 5671700"/>
              <a:gd name="connsiteX684" fmla="*/ 1619915 w 5978998"/>
              <a:gd name="connsiteY684" fmla="*/ 3587631 h 5671700"/>
              <a:gd name="connsiteX685" fmla="*/ 1615510 w 5978998"/>
              <a:gd name="connsiteY685" fmla="*/ 3574055 h 5671700"/>
              <a:gd name="connsiteX686" fmla="*/ 1607919 w 5978998"/>
              <a:gd name="connsiteY686" fmla="*/ 3565993 h 5671700"/>
              <a:gd name="connsiteX687" fmla="*/ 1599566 w 5978998"/>
              <a:gd name="connsiteY687" fmla="*/ 3578319 h 5671700"/>
              <a:gd name="connsiteX688" fmla="*/ 1596728 w 5978998"/>
              <a:gd name="connsiteY688" fmla="*/ 3593832 h 5671700"/>
              <a:gd name="connsiteX689" fmla="*/ 1549171 w 5978998"/>
              <a:gd name="connsiteY689" fmla="*/ 3569953 h 5671700"/>
              <a:gd name="connsiteX690" fmla="*/ 1530632 w 5978998"/>
              <a:gd name="connsiteY690" fmla="*/ 3578684 h 5671700"/>
              <a:gd name="connsiteX691" fmla="*/ 1457008 w 5978998"/>
              <a:gd name="connsiteY691" fmla="*/ 3602988 h 5671700"/>
              <a:gd name="connsiteX692" fmla="*/ 1384570 w 5978998"/>
              <a:gd name="connsiteY692" fmla="*/ 3586523 h 5671700"/>
              <a:gd name="connsiteX693" fmla="*/ 1299436 w 5978998"/>
              <a:gd name="connsiteY693" fmla="*/ 3619365 h 5671700"/>
              <a:gd name="connsiteX694" fmla="*/ 1267402 w 5978998"/>
              <a:gd name="connsiteY694" fmla="*/ 3637404 h 5671700"/>
              <a:gd name="connsiteX695" fmla="*/ 1235560 w 5978998"/>
              <a:gd name="connsiteY695" fmla="*/ 3629202 h 5671700"/>
              <a:gd name="connsiteX696" fmla="*/ 1192919 w 5978998"/>
              <a:gd name="connsiteY696" fmla="*/ 3601239 h 5671700"/>
              <a:gd name="connsiteX697" fmla="*/ 1127541 w 5978998"/>
              <a:gd name="connsiteY697" fmla="*/ 3623290 h 5671700"/>
              <a:gd name="connsiteX698" fmla="*/ 1101952 w 5978998"/>
              <a:gd name="connsiteY698" fmla="*/ 3603553 h 5671700"/>
              <a:gd name="connsiteX699" fmla="*/ 1067211 w 5978998"/>
              <a:gd name="connsiteY699" fmla="*/ 3568315 h 5671700"/>
              <a:gd name="connsiteX700" fmla="*/ 1068247 w 5978998"/>
              <a:gd name="connsiteY700" fmla="*/ 3549411 h 5671700"/>
              <a:gd name="connsiteX701" fmla="*/ 1083899 w 5978998"/>
              <a:gd name="connsiteY701" fmla="*/ 3537560 h 5671700"/>
              <a:gd name="connsiteX702" fmla="*/ 1082582 w 5978998"/>
              <a:gd name="connsiteY702" fmla="*/ 3507972 h 5671700"/>
              <a:gd name="connsiteX703" fmla="*/ 1052422 w 5978998"/>
              <a:gd name="connsiteY703" fmla="*/ 3509581 h 5671700"/>
              <a:gd name="connsiteX704" fmla="*/ 1044836 w 5978998"/>
              <a:gd name="connsiteY704" fmla="*/ 3494145 h 5671700"/>
              <a:gd name="connsiteX705" fmla="*/ 999347 w 5978998"/>
              <a:gd name="connsiteY705" fmla="*/ 3529708 h 5671700"/>
              <a:gd name="connsiteX706" fmla="*/ 938925 w 5978998"/>
              <a:gd name="connsiteY706" fmla="*/ 3541133 h 5671700"/>
              <a:gd name="connsiteX707" fmla="*/ 906737 w 5978998"/>
              <a:gd name="connsiteY707" fmla="*/ 3510364 h 5671700"/>
              <a:gd name="connsiteX708" fmla="*/ 809413 w 5978998"/>
              <a:gd name="connsiteY708" fmla="*/ 3545766 h 5671700"/>
              <a:gd name="connsiteX709" fmla="*/ 801021 w 5978998"/>
              <a:gd name="connsiteY709" fmla="*/ 3534221 h 5671700"/>
              <a:gd name="connsiteX710" fmla="*/ 791307 w 5978998"/>
              <a:gd name="connsiteY710" fmla="*/ 3528908 h 5671700"/>
              <a:gd name="connsiteX711" fmla="*/ 787181 w 5978998"/>
              <a:gd name="connsiteY711" fmla="*/ 3543213 h 5671700"/>
              <a:gd name="connsiteX712" fmla="*/ 789287 w 5978998"/>
              <a:gd name="connsiteY712" fmla="*/ 3558843 h 5671700"/>
              <a:gd name="connsiteX713" fmla="*/ 717847 w 5978998"/>
              <a:gd name="connsiteY713" fmla="*/ 3548011 h 5671700"/>
              <a:gd name="connsiteX714" fmla="*/ 646454 w 5978998"/>
              <a:gd name="connsiteY714" fmla="*/ 3585447 h 5671700"/>
              <a:gd name="connsiteX715" fmla="*/ 573939 w 5978998"/>
              <a:gd name="connsiteY715" fmla="*/ 3612882 h 5671700"/>
              <a:gd name="connsiteX716" fmla="*/ 500862 w 5978998"/>
              <a:gd name="connsiteY716" fmla="*/ 3599537 h 5671700"/>
              <a:gd name="connsiteX717" fmla="*/ 417214 w 5978998"/>
              <a:gd name="connsiteY717" fmla="*/ 3635995 h 5671700"/>
              <a:gd name="connsiteX718" fmla="*/ 385982 w 5978998"/>
              <a:gd name="connsiteY718" fmla="*/ 3655390 h 5671700"/>
              <a:gd name="connsiteX719" fmla="*/ 353818 w 5978998"/>
              <a:gd name="connsiteY719" fmla="*/ 3648560 h 5671700"/>
              <a:gd name="connsiteX720" fmla="*/ 310017 w 5978998"/>
              <a:gd name="connsiteY720" fmla="*/ 3622450 h 5671700"/>
              <a:gd name="connsiteX721" fmla="*/ 245644 w 5978998"/>
              <a:gd name="connsiteY721" fmla="*/ 3647281 h 5671700"/>
              <a:gd name="connsiteX722" fmla="*/ 219234 w 5978998"/>
              <a:gd name="connsiteY722" fmla="*/ 3628658 h 5671700"/>
              <a:gd name="connsiteX723" fmla="*/ 183015 w 5978998"/>
              <a:gd name="connsiteY723" fmla="*/ 3594941 h 5671700"/>
              <a:gd name="connsiteX724" fmla="*/ 183240 w 5978998"/>
              <a:gd name="connsiteY724" fmla="*/ 3576011 h 5671700"/>
              <a:gd name="connsiteX725" fmla="*/ 198370 w 5978998"/>
              <a:gd name="connsiteY725" fmla="*/ 3563499 h 5671700"/>
              <a:gd name="connsiteX726" fmla="*/ 194888 w 5978998"/>
              <a:gd name="connsiteY726" fmla="*/ 3523719 h 5671700"/>
              <a:gd name="connsiteX727" fmla="*/ 222535 w 5978998"/>
              <a:gd name="connsiteY727" fmla="*/ 3490552 h 5671700"/>
              <a:gd name="connsiteX728" fmla="*/ 234074 w 5978998"/>
              <a:gd name="connsiteY728" fmla="*/ 3482159 h 5671700"/>
              <a:gd name="connsiteX729" fmla="*/ 239392 w 5978998"/>
              <a:gd name="connsiteY729" fmla="*/ 3472442 h 5671700"/>
              <a:gd name="connsiteX730" fmla="*/ 213385 w 5978998"/>
              <a:gd name="connsiteY730" fmla="*/ 3472342 h 5671700"/>
              <a:gd name="connsiteX731" fmla="*/ 186060 w 5978998"/>
              <a:gd name="connsiteY731" fmla="*/ 3478468 h 5671700"/>
              <a:gd name="connsiteX732" fmla="*/ 153368 w 5978998"/>
              <a:gd name="connsiteY732" fmla="*/ 3428149 h 5671700"/>
              <a:gd name="connsiteX733" fmla="*/ 73461 w 5978998"/>
              <a:gd name="connsiteY733" fmla="*/ 3446967 h 5671700"/>
              <a:gd name="connsiteX734" fmla="*/ 5451 w 5978998"/>
              <a:gd name="connsiteY734" fmla="*/ 3409755 h 5671700"/>
              <a:gd name="connsiteX735" fmla="*/ 14268 w 5978998"/>
              <a:gd name="connsiteY735" fmla="*/ 3368250 h 5671700"/>
              <a:gd name="connsiteX736" fmla="*/ 29361 w 5978998"/>
              <a:gd name="connsiteY736" fmla="*/ 3358443 h 5671700"/>
              <a:gd name="connsiteX737" fmla="*/ 34561 w 5978998"/>
              <a:gd name="connsiteY737" fmla="*/ 3305867 h 5671700"/>
              <a:gd name="connsiteX738" fmla="*/ 12791 w 5978998"/>
              <a:gd name="connsiteY738" fmla="*/ 3211778 h 5671700"/>
              <a:gd name="connsiteX739" fmla="*/ 30672 w 5978998"/>
              <a:gd name="connsiteY739" fmla="*/ 3107131 h 5671700"/>
              <a:gd name="connsiteX740" fmla="*/ 56088 w 5978998"/>
              <a:gd name="connsiteY740" fmla="*/ 3069153 h 5671700"/>
              <a:gd name="connsiteX741" fmla="*/ 49804 w 5978998"/>
              <a:gd name="connsiteY741" fmla="*/ 3037453 h 5671700"/>
              <a:gd name="connsiteX742" fmla="*/ 68427 w 5978998"/>
              <a:gd name="connsiteY742" fmla="*/ 3011042 h 5671700"/>
              <a:gd name="connsiteX743" fmla="*/ 73457 w 5978998"/>
              <a:gd name="connsiteY743" fmla="*/ 3007774 h 5671700"/>
              <a:gd name="connsiteX744" fmla="*/ 108183 w 5978998"/>
              <a:gd name="connsiteY744" fmla="*/ 2956588 h 5671700"/>
              <a:gd name="connsiteX745" fmla="*/ 133104 w 5978998"/>
              <a:gd name="connsiteY745" fmla="*/ 2890307 h 5671700"/>
              <a:gd name="connsiteX746" fmla="*/ 169605 w 5978998"/>
              <a:gd name="connsiteY746" fmla="*/ 2759251 h 5671700"/>
              <a:gd name="connsiteX747" fmla="*/ 205840 w 5978998"/>
              <a:gd name="connsiteY747" fmla="*/ 2721397 h 5671700"/>
              <a:gd name="connsiteX748" fmla="*/ 242073 w 5978998"/>
              <a:gd name="connsiteY748" fmla="*/ 2683544 h 5671700"/>
              <a:gd name="connsiteX749" fmla="*/ 264217 w 5978998"/>
              <a:gd name="connsiteY749" fmla="*/ 2640534 h 5671700"/>
              <a:gd name="connsiteX750" fmla="*/ 317506 w 5978998"/>
              <a:gd name="connsiteY750" fmla="*/ 2550452 h 5671700"/>
              <a:gd name="connsiteX751" fmla="*/ 404373 w 5978998"/>
              <a:gd name="connsiteY751" fmla="*/ 2470756 h 5671700"/>
              <a:gd name="connsiteX752" fmla="*/ 431553 w 5978998"/>
              <a:gd name="connsiteY752" fmla="*/ 2424477 h 5671700"/>
              <a:gd name="connsiteX753" fmla="*/ 460142 w 5978998"/>
              <a:gd name="connsiteY753" fmla="*/ 2399643 h 5671700"/>
              <a:gd name="connsiteX754" fmla="*/ 473826 w 5978998"/>
              <a:gd name="connsiteY754" fmla="*/ 2368390 h 5671700"/>
              <a:gd name="connsiteX755" fmla="*/ 569434 w 5978998"/>
              <a:gd name="connsiteY755" fmla="*/ 2306273 h 5671700"/>
              <a:gd name="connsiteX756" fmla="*/ 566419 w 5978998"/>
              <a:gd name="connsiteY756" fmla="*/ 2279603 h 5671700"/>
              <a:gd name="connsiteX757" fmla="*/ 672086 w 5978998"/>
              <a:gd name="connsiteY757" fmla="*/ 2210950 h 5671700"/>
              <a:gd name="connsiteX758" fmla="*/ 694237 w 5978998"/>
              <a:gd name="connsiteY758" fmla="*/ 2167940 h 5671700"/>
              <a:gd name="connsiteX759" fmla="*/ 754772 w 5978998"/>
              <a:gd name="connsiteY759" fmla="*/ 2133078 h 5671700"/>
              <a:gd name="connsiteX760" fmla="*/ 786828 w 5978998"/>
              <a:gd name="connsiteY760" fmla="*/ 2079159 h 5671700"/>
              <a:gd name="connsiteX761" fmla="*/ 842490 w 5978998"/>
              <a:gd name="connsiteY761" fmla="*/ 2051938 h 5671700"/>
              <a:gd name="connsiteX762" fmla="*/ 875897 w 5978998"/>
              <a:gd name="connsiteY762" fmla="*/ 2006978 h 5671700"/>
              <a:gd name="connsiteX763" fmla="*/ 1062962 w 5978998"/>
              <a:gd name="connsiteY763" fmla="*/ 1863972 h 5671700"/>
              <a:gd name="connsiteX764" fmla="*/ 1228898 w 5978998"/>
              <a:gd name="connsiteY764" fmla="*/ 1713227 h 5671700"/>
              <a:gd name="connsiteX765" fmla="*/ 1287260 w 5978998"/>
              <a:gd name="connsiteY765" fmla="*/ 1703933 h 5671700"/>
              <a:gd name="connsiteX766" fmla="*/ 1288650 w 5978998"/>
              <a:gd name="connsiteY766" fmla="*/ 1674406 h 5671700"/>
              <a:gd name="connsiteX767" fmla="*/ 1301362 w 5978998"/>
              <a:gd name="connsiteY767" fmla="*/ 1637523 h 5671700"/>
              <a:gd name="connsiteX768" fmla="*/ 1586674 w 5978998"/>
              <a:gd name="connsiteY768" fmla="*/ 1437843 h 5671700"/>
              <a:gd name="connsiteX769" fmla="*/ 1871986 w 5978998"/>
              <a:gd name="connsiteY769" fmla="*/ 1238164 h 5671700"/>
              <a:gd name="connsiteX770" fmla="*/ 1899163 w 5978998"/>
              <a:gd name="connsiteY770" fmla="*/ 1191882 h 5671700"/>
              <a:gd name="connsiteX771" fmla="*/ 1922721 w 5978998"/>
              <a:gd name="connsiteY771" fmla="*/ 1170315 h 5671700"/>
              <a:gd name="connsiteX772" fmla="*/ 1931376 w 5978998"/>
              <a:gd name="connsiteY772" fmla="*/ 1142330 h 5671700"/>
              <a:gd name="connsiteX773" fmla="*/ 1990789 w 5978998"/>
              <a:gd name="connsiteY773" fmla="*/ 1079578 h 5671700"/>
              <a:gd name="connsiteX774" fmla="*/ 2062462 w 5978998"/>
              <a:gd name="connsiteY774" fmla="*/ 1035697 h 5671700"/>
              <a:gd name="connsiteX775" fmla="*/ 2094312 w 5978998"/>
              <a:gd name="connsiteY775" fmla="*/ 1033785 h 5671700"/>
              <a:gd name="connsiteX776" fmla="*/ 2122588 w 5978998"/>
              <a:gd name="connsiteY776" fmla="*/ 1018099 h 5671700"/>
              <a:gd name="connsiteX777" fmla="*/ 2118660 w 5978998"/>
              <a:gd name="connsiteY777" fmla="*/ 998289 h 5671700"/>
              <a:gd name="connsiteX778" fmla="*/ 2129639 w 5978998"/>
              <a:gd name="connsiteY778" fmla="*/ 984894 h 5671700"/>
              <a:gd name="connsiteX779" fmla="*/ 2173164 w 5978998"/>
              <a:gd name="connsiteY779" fmla="*/ 963773 h 5671700"/>
              <a:gd name="connsiteX780" fmla="*/ 2197292 w 5978998"/>
              <a:gd name="connsiteY780" fmla="*/ 911424 h 5671700"/>
              <a:gd name="connsiteX781" fmla="*/ 2232551 w 5978998"/>
              <a:gd name="connsiteY781" fmla="*/ 867942 h 5671700"/>
              <a:gd name="connsiteX782" fmla="*/ 2754859 w 5978998"/>
              <a:gd name="connsiteY782" fmla="*/ 542909 h 5671700"/>
              <a:gd name="connsiteX783" fmla="*/ 3277168 w 5978998"/>
              <a:gd name="connsiteY783" fmla="*/ 217870 h 5671700"/>
              <a:gd name="connsiteX784" fmla="*/ 3464856 w 5978998"/>
              <a:gd name="connsiteY784" fmla="*/ 128135 h 5671700"/>
              <a:gd name="connsiteX785" fmla="*/ 3588381 w 5978998"/>
              <a:gd name="connsiteY785" fmla="*/ 80081 h 5671700"/>
              <a:gd name="connsiteX786" fmla="*/ 3580892 w 5978998"/>
              <a:gd name="connsiteY786" fmla="*/ 97469 h 5671700"/>
              <a:gd name="connsiteX787" fmla="*/ 3564727 w 5978998"/>
              <a:gd name="connsiteY787" fmla="*/ 109760 h 5671700"/>
              <a:gd name="connsiteX788" fmla="*/ 3488461 w 5978998"/>
              <a:gd name="connsiteY788" fmla="*/ 154838 h 5671700"/>
              <a:gd name="connsiteX789" fmla="*/ 3436910 w 5978998"/>
              <a:gd name="connsiteY789" fmla="*/ 221427 h 5671700"/>
              <a:gd name="connsiteX790" fmla="*/ 3496283 w 5978998"/>
              <a:gd name="connsiteY790" fmla="*/ 197164 h 5671700"/>
              <a:gd name="connsiteX791" fmla="*/ 3555656 w 5978998"/>
              <a:gd name="connsiteY791" fmla="*/ 172901 h 5671700"/>
              <a:gd name="connsiteX792" fmla="*/ 3689305 w 5978998"/>
              <a:gd name="connsiteY792" fmla="*/ 130793 h 5671700"/>
              <a:gd name="connsiteX793" fmla="*/ 3823341 w 5978998"/>
              <a:gd name="connsiteY793" fmla="*/ 56233 h 5671700"/>
              <a:gd name="connsiteX794" fmla="*/ 3857339 w 5978998"/>
              <a:gd name="connsiteY794" fmla="*/ 31459 h 5671700"/>
              <a:gd name="connsiteX795" fmla="*/ 3893789 w 5978998"/>
              <a:gd name="connsiteY795" fmla="*/ 10464 h 5671700"/>
              <a:gd name="connsiteX796" fmla="*/ 3955424 w 5978998"/>
              <a:gd name="connsiteY796" fmla="*/ 6200 h 5671700"/>
              <a:gd name="connsiteX797" fmla="*/ 3975294 w 5978998"/>
              <a:gd name="connsiteY797" fmla="*/ 14755 h 5671700"/>
              <a:gd name="connsiteX798" fmla="*/ 3996049 w 5978998"/>
              <a:gd name="connsiteY798" fmla="*/ 1271 h 5671700"/>
              <a:gd name="connsiteX799" fmla="*/ 4005650 w 5978998"/>
              <a:gd name="connsiteY799" fmla="*/ 1073 h 5671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</a:cxnLst>
            <a:rect l="l" t="t" r="r" b="b"/>
            <a:pathLst>
              <a:path w="5978998" h="5671700">
                <a:moveTo>
                  <a:pt x="2592325" y="5267874"/>
                </a:moveTo>
                <a:cubicBezTo>
                  <a:pt x="2584759" y="5279895"/>
                  <a:pt x="2577512" y="5291720"/>
                  <a:pt x="2570591" y="5303354"/>
                </a:cubicBezTo>
                <a:lnTo>
                  <a:pt x="2602031" y="5368415"/>
                </a:lnTo>
                <a:lnTo>
                  <a:pt x="2602031" y="5368413"/>
                </a:lnTo>
                <a:lnTo>
                  <a:pt x="2570592" y="5303353"/>
                </a:lnTo>
                <a:cubicBezTo>
                  <a:pt x="2577513" y="5291719"/>
                  <a:pt x="2584759" y="5279893"/>
                  <a:pt x="2592325" y="5267874"/>
                </a:cubicBezTo>
                <a:close/>
                <a:moveTo>
                  <a:pt x="2725613" y="5211834"/>
                </a:moveTo>
                <a:lnTo>
                  <a:pt x="2725612" y="5211834"/>
                </a:lnTo>
                <a:lnTo>
                  <a:pt x="2717145" y="5244705"/>
                </a:lnTo>
                <a:lnTo>
                  <a:pt x="2717146" y="5244705"/>
                </a:lnTo>
                <a:close/>
                <a:moveTo>
                  <a:pt x="2720940" y="5144908"/>
                </a:moveTo>
                <a:lnTo>
                  <a:pt x="2681721" y="5161096"/>
                </a:lnTo>
                <a:lnTo>
                  <a:pt x="2681723" y="5161097"/>
                </a:lnTo>
                <a:lnTo>
                  <a:pt x="2681723" y="5161097"/>
                </a:lnTo>
                <a:lnTo>
                  <a:pt x="2709424" y="5172614"/>
                </a:lnTo>
                <a:lnTo>
                  <a:pt x="2681723" y="5161097"/>
                </a:lnTo>
                <a:lnTo>
                  <a:pt x="2720940" y="5144909"/>
                </a:lnTo>
                <a:close/>
                <a:moveTo>
                  <a:pt x="2838611" y="5096347"/>
                </a:moveTo>
                <a:lnTo>
                  <a:pt x="2838610" y="5096347"/>
                </a:lnTo>
                <a:lnTo>
                  <a:pt x="2838610" y="5096347"/>
                </a:lnTo>
                <a:lnTo>
                  <a:pt x="2833440" y="5099398"/>
                </a:lnTo>
                <a:lnTo>
                  <a:pt x="2833441" y="5099399"/>
                </a:lnTo>
                <a:lnTo>
                  <a:pt x="2838610" y="5096347"/>
                </a:lnTo>
                <a:lnTo>
                  <a:pt x="2843820" y="5097688"/>
                </a:lnTo>
                <a:lnTo>
                  <a:pt x="2855043" y="5100577"/>
                </a:lnTo>
                <a:lnTo>
                  <a:pt x="2855044" y="5100576"/>
                </a:lnTo>
                <a:lnTo>
                  <a:pt x="2843820" y="5097688"/>
                </a:lnTo>
                <a:close/>
                <a:moveTo>
                  <a:pt x="2881130" y="5050336"/>
                </a:moveTo>
                <a:lnTo>
                  <a:pt x="2857411" y="5057373"/>
                </a:lnTo>
                <a:lnTo>
                  <a:pt x="2857411" y="5057374"/>
                </a:lnTo>
                <a:lnTo>
                  <a:pt x="2881131" y="5050337"/>
                </a:lnTo>
                <a:close/>
                <a:moveTo>
                  <a:pt x="2881379" y="5015349"/>
                </a:moveTo>
                <a:lnTo>
                  <a:pt x="2881378" y="5015349"/>
                </a:lnTo>
                <a:lnTo>
                  <a:pt x="2914249" y="5023817"/>
                </a:lnTo>
                <a:lnTo>
                  <a:pt x="2914250" y="5023816"/>
                </a:lnTo>
                <a:close/>
                <a:moveTo>
                  <a:pt x="3089691" y="4955080"/>
                </a:moveTo>
                <a:lnTo>
                  <a:pt x="3065972" y="4962117"/>
                </a:lnTo>
                <a:cubicBezTo>
                  <a:pt x="3067921" y="4965175"/>
                  <a:pt x="3071411" y="4968630"/>
                  <a:pt x="3076447" y="4972480"/>
                </a:cubicBezTo>
                <a:cubicBezTo>
                  <a:pt x="3081478" y="4976332"/>
                  <a:pt x="3085498" y="4977733"/>
                  <a:pt x="3088511" y="4976685"/>
                </a:cubicBezTo>
                <a:lnTo>
                  <a:pt x="3076449" y="4972480"/>
                </a:lnTo>
                <a:cubicBezTo>
                  <a:pt x="3071413" y="4968630"/>
                  <a:pt x="3067923" y="4965175"/>
                  <a:pt x="3065974" y="4962118"/>
                </a:cubicBezTo>
                <a:lnTo>
                  <a:pt x="3089692" y="4955080"/>
                </a:lnTo>
                <a:close/>
                <a:moveTo>
                  <a:pt x="2969410" y="4937245"/>
                </a:moveTo>
                <a:cubicBezTo>
                  <a:pt x="2966192" y="4937695"/>
                  <a:pt x="2962060" y="4939552"/>
                  <a:pt x="2957022" y="4942818"/>
                </a:cubicBezTo>
                <a:cubicBezTo>
                  <a:pt x="2952004" y="4945633"/>
                  <a:pt x="2947825" y="4948390"/>
                  <a:pt x="2944484" y="4951088"/>
                </a:cubicBezTo>
                <a:cubicBezTo>
                  <a:pt x="2941141" y="4953787"/>
                  <a:pt x="2937724" y="4957837"/>
                  <a:pt x="2934233" y="4963238"/>
                </a:cubicBezTo>
                <a:cubicBezTo>
                  <a:pt x="2937284" y="4968405"/>
                  <a:pt x="2940864" y="4971519"/>
                  <a:pt x="2944974" y="4972577"/>
                </a:cubicBezTo>
                <a:lnTo>
                  <a:pt x="2944975" y="4972577"/>
                </a:lnTo>
                <a:lnTo>
                  <a:pt x="2934234" y="4963238"/>
                </a:lnTo>
                <a:cubicBezTo>
                  <a:pt x="2937725" y="4957837"/>
                  <a:pt x="2941141" y="4953788"/>
                  <a:pt x="2944485" y="4951088"/>
                </a:cubicBezTo>
                <a:cubicBezTo>
                  <a:pt x="2947827" y="4948391"/>
                  <a:pt x="2952006" y="4945632"/>
                  <a:pt x="2957023" y="4942819"/>
                </a:cubicBezTo>
                <a:lnTo>
                  <a:pt x="2969412" y="4937246"/>
                </a:lnTo>
                <a:close/>
                <a:moveTo>
                  <a:pt x="3139497" y="4897803"/>
                </a:moveTo>
                <a:lnTo>
                  <a:pt x="3115778" y="4904840"/>
                </a:lnTo>
                <a:cubicBezTo>
                  <a:pt x="3117727" y="4907897"/>
                  <a:pt x="3121217" y="4911353"/>
                  <a:pt x="3126253" y="4915202"/>
                </a:cubicBezTo>
                <a:cubicBezTo>
                  <a:pt x="3131284" y="4919055"/>
                  <a:pt x="3135303" y="4920456"/>
                  <a:pt x="3138316" y="4919408"/>
                </a:cubicBezTo>
                <a:lnTo>
                  <a:pt x="3126255" y="4915202"/>
                </a:lnTo>
                <a:cubicBezTo>
                  <a:pt x="3121219" y="4911353"/>
                  <a:pt x="3117728" y="4907898"/>
                  <a:pt x="3115779" y="4904840"/>
                </a:cubicBezTo>
                <a:lnTo>
                  <a:pt x="3139498" y="4897804"/>
                </a:lnTo>
                <a:close/>
                <a:moveTo>
                  <a:pt x="3244028" y="4815188"/>
                </a:moveTo>
                <a:lnTo>
                  <a:pt x="3181084" y="4838411"/>
                </a:lnTo>
                <a:cubicBezTo>
                  <a:pt x="3185684" y="4845710"/>
                  <a:pt x="3190508" y="4848960"/>
                  <a:pt x="3195551" y="4848159"/>
                </a:cubicBezTo>
                <a:lnTo>
                  <a:pt x="3195552" y="4848158"/>
                </a:lnTo>
                <a:lnTo>
                  <a:pt x="3181085" y="4838411"/>
                </a:lnTo>
                <a:lnTo>
                  <a:pt x="3244027" y="4815190"/>
                </a:lnTo>
                <a:close/>
                <a:moveTo>
                  <a:pt x="2937844" y="4745088"/>
                </a:moveTo>
                <a:lnTo>
                  <a:pt x="2919041" y="4784058"/>
                </a:lnTo>
                <a:lnTo>
                  <a:pt x="2913872" y="4787110"/>
                </a:lnTo>
                <a:cubicBezTo>
                  <a:pt x="2892695" y="4798452"/>
                  <a:pt x="2873042" y="4812378"/>
                  <a:pt x="2854916" y="4828887"/>
                </a:cubicBezTo>
                <a:lnTo>
                  <a:pt x="2854922" y="4828883"/>
                </a:lnTo>
                <a:lnTo>
                  <a:pt x="2913873" y="4787110"/>
                </a:lnTo>
                <a:lnTo>
                  <a:pt x="2919040" y="4784060"/>
                </a:lnTo>
                <a:lnTo>
                  <a:pt x="2919041" y="4784058"/>
                </a:lnTo>
                <a:lnTo>
                  <a:pt x="2919042" y="4784058"/>
                </a:lnTo>
                <a:lnTo>
                  <a:pt x="2937845" y="4745090"/>
                </a:lnTo>
                <a:close/>
                <a:moveTo>
                  <a:pt x="3615014" y="4310461"/>
                </a:moveTo>
                <a:cubicBezTo>
                  <a:pt x="3609982" y="4309805"/>
                  <a:pt x="3593510" y="4316334"/>
                  <a:pt x="3565604" y="4330051"/>
                </a:cubicBezTo>
                <a:cubicBezTo>
                  <a:pt x="3537702" y="4343766"/>
                  <a:pt x="3519406" y="4353112"/>
                  <a:pt x="3510732" y="4358089"/>
                </a:cubicBezTo>
                <a:cubicBezTo>
                  <a:pt x="3506209" y="4364682"/>
                  <a:pt x="3500692" y="4374032"/>
                  <a:pt x="3494197" y="4386144"/>
                </a:cubicBezTo>
                <a:cubicBezTo>
                  <a:pt x="3487700" y="4398253"/>
                  <a:pt x="3485534" y="4407371"/>
                  <a:pt x="3487697" y="4413499"/>
                </a:cubicBezTo>
                <a:lnTo>
                  <a:pt x="3494197" y="4386145"/>
                </a:lnTo>
                <a:cubicBezTo>
                  <a:pt x="3500693" y="4374033"/>
                  <a:pt x="3506209" y="4364683"/>
                  <a:pt x="3510733" y="4358089"/>
                </a:cubicBezTo>
                <a:cubicBezTo>
                  <a:pt x="3519408" y="4353112"/>
                  <a:pt x="3537702" y="4343766"/>
                  <a:pt x="3565605" y="4330052"/>
                </a:cubicBezTo>
                <a:lnTo>
                  <a:pt x="3615013" y="4310462"/>
                </a:lnTo>
                <a:close/>
                <a:moveTo>
                  <a:pt x="3788650" y="4061617"/>
                </a:moveTo>
                <a:lnTo>
                  <a:pt x="3764929" y="4068650"/>
                </a:lnTo>
                <a:lnTo>
                  <a:pt x="3764930" y="4068651"/>
                </a:lnTo>
                <a:lnTo>
                  <a:pt x="3788650" y="4061618"/>
                </a:lnTo>
                <a:close/>
                <a:moveTo>
                  <a:pt x="4275689" y="4024945"/>
                </a:moveTo>
                <a:cubicBezTo>
                  <a:pt x="4263748" y="4040125"/>
                  <a:pt x="4250277" y="4052721"/>
                  <a:pt x="4235286" y="4062734"/>
                </a:cubicBezTo>
                <a:cubicBezTo>
                  <a:pt x="4227147" y="4067392"/>
                  <a:pt x="4218642" y="4069221"/>
                  <a:pt x="4209773" y="4068211"/>
                </a:cubicBezTo>
                <a:cubicBezTo>
                  <a:pt x="4200906" y="4067206"/>
                  <a:pt x="4193989" y="4062867"/>
                  <a:pt x="4189027" y="4055200"/>
                </a:cubicBezTo>
                <a:close/>
                <a:moveTo>
                  <a:pt x="4339068" y="3795894"/>
                </a:moveTo>
                <a:cubicBezTo>
                  <a:pt x="4352077" y="3799246"/>
                  <a:pt x="4361976" y="3806178"/>
                  <a:pt x="4368764" y="3816690"/>
                </a:cubicBezTo>
                <a:cubicBezTo>
                  <a:pt x="4349463" y="3829245"/>
                  <a:pt x="4336388" y="3834640"/>
                  <a:pt x="4329539" y="3832876"/>
                </a:cubicBezTo>
                <a:cubicBezTo>
                  <a:pt x="4322691" y="3831113"/>
                  <a:pt x="4313850" y="3820072"/>
                  <a:pt x="4303021" y="3799757"/>
                </a:cubicBezTo>
                <a:cubicBezTo>
                  <a:pt x="4314037" y="3793830"/>
                  <a:pt x="4326053" y="3792543"/>
                  <a:pt x="4339068" y="3795894"/>
                </a:cubicBezTo>
                <a:close/>
                <a:moveTo>
                  <a:pt x="4730847" y="3261473"/>
                </a:moveTo>
                <a:lnTo>
                  <a:pt x="4730846" y="3261473"/>
                </a:lnTo>
                <a:cubicBezTo>
                  <a:pt x="4734536" y="3265755"/>
                  <a:pt x="4739030" y="3267711"/>
                  <a:pt x="4744327" y="3267341"/>
                </a:cubicBezTo>
                <a:lnTo>
                  <a:pt x="4744328" y="3267341"/>
                </a:lnTo>
                <a:close/>
                <a:moveTo>
                  <a:pt x="4762639" y="3259255"/>
                </a:moveTo>
                <a:lnTo>
                  <a:pt x="4746267" y="3266485"/>
                </a:lnTo>
                <a:lnTo>
                  <a:pt x="4762638" y="3259255"/>
                </a:lnTo>
                <a:close/>
                <a:moveTo>
                  <a:pt x="4784658" y="3049739"/>
                </a:moveTo>
                <a:cubicBezTo>
                  <a:pt x="4797667" y="3053091"/>
                  <a:pt x="4807566" y="3060023"/>
                  <a:pt x="4814355" y="3070534"/>
                </a:cubicBezTo>
                <a:cubicBezTo>
                  <a:pt x="4795053" y="3083089"/>
                  <a:pt x="4781978" y="3088485"/>
                  <a:pt x="4775129" y="3086721"/>
                </a:cubicBezTo>
                <a:cubicBezTo>
                  <a:pt x="4768281" y="3084958"/>
                  <a:pt x="4759440" y="3073917"/>
                  <a:pt x="4748611" y="3053601"/>
                </a:cubicBezTo>
                <a:cubicBezTo>
                  <a:pt x="4759626" y="3047676"/>
                  <a:pt x="4771643" y="3046387"/>
                  <a:pt x="4784658" y="3049739"/>
                </a:cubicBezTo>
                <a:close/>
                <a:moveTo>
                  <a:pt x="5176437" y="2515318"/>
                </a:moveTo>
                <a:lnTo>
                  <a:pt x="5176436" y="2515318"/>
                </a:lnTo>
                <a:cubicBezTo>
                  <a:pt x="5180126" y="2519600"/>
                  <a:pt x="5184621" y="2521556"/>
                  <a:pt x="5189917" y="2521186"/>
                </a:cubicBezTo>
                <a:lnTo>
                  <a:pt x="5189919" y="2521185"/>
                </a:lnTo>
                <a:close/>
                <a:moveTo>
                  <a:pt x="5208229" y="2513100"/>
                </a:moveTo>
                <a:lnTo>
                  <a:pt x="5191857" y="2520330"/>
                </a:lnTo>
                <a:lnTo>
                  <a:pt x="5208228" y="2513100"/>
                </a:lnTo>
                <a:close/>
                <a:moveTo>
                  <a:pt x="5141631" y="2055049"/>
                </a:moveTo>
                <a:cubicBezTo>
                  <a:pt x="5132373" y="2066175"/>
                  <a:pt x="5113296" y="2083534"/>
                  <a:pt x="5084401" y="2107124"/>
                </a:cubicBezTo>
                <a:cubicBezTo>
                  <a:pt x="5055502" y="2130723"/>
                  <a:pt x="5034966" y="2136749"/>
                  <a:pt x="5022783" y="2125214"/>
                </a:cubicBezTo>
                <a:close/>
                <a:moveTo>
                  <a:pt x="5259668" y="1664818"/>
                </a:moveTo>
                <a:lnTo>
                  <a:pt x="5259667" y="1664819"/>
                </a:lnTo>
                <a:cubicBezTo>
                  <a:pt x="5261619" y="1667873"/>
                  <a:pt x="5265109" y="1671328"/>
                  <a:pt x="5270140" y="1675180"/>
                </a:cubicBezTo>
                <a:cubicBezTo>
                  <a:pt x="5275173" y="1679033"/>
                  <a:pt x="5279196" y="1680432"/>
                  <a:pt x="5282204" y="1679385"/>
                </a:cubicBezTo>
                <a:lnTo>
                  <a:pt x="5282205" y="1679385"/>
                </a:lnTo>
                <a:lnTo>
                  <a:pt x="5270141" y="1675180"/>
                </a:lnTo>
                <a:close/>
                <a:moveTo>
                  <a:pt x="4266537" y="1475966"/>
                </a:moveTo>
                <a:lnTo>
                  <a:pt x="4256953" y="1476124"/>
                </a:lnTo>
                <a:lnTo>
                  <a:pt x="4266536" y="1475967"/>
                </a:lnTo>
                <a:close/>
                <a:moveTo>
                  <a:pt x="5032875" y="1252376"/>
                </a:moveTo>
                <a:lnTo>
                  <a:pt x="5032874" y="1252376"/>
                </a:lnTo>
                <a:cubicBezTo>
                  <a:pt x="5033934" y="1255843"/>
                  <a:pt x="5036368" y="1260109"/>
                  <a:pt x="5040179" y="1265171"/>
                </a:cubicBezTo>
                <a:cubicBezTo>
                  <a:pt x="5043992" y="1270234"/>
                  <a:pt x="5047491" y="1272662"/>
                  <a:pt x="5050670" y="1272462"/>
                </a:cubicBezTo>
                <a:lnTo>
                  <a:pt x="5050670" y="1272461"/>
                </a:lnTo>
                <a:lnTo>
                  <a:pt x="5040180" y="1265171"/>
                </a:lnTo>
                <a:close/>
                <a:moveTo>
                  <a:pt x="3699816" y="1240606"/>
                </a:moveTo>
                <a:cubicBezTo>
                  <a:pt x="3694799" y="1243421"/>
                  <a:pt x="3690620" y="1246179"/>
                  <a:pt x="3687275" y="1248878"/>
                </a:cubicBezTo>
                <a:cubicBezTo>
                  <a:pt x="3683935" y="1251576"/>
                  <a:pt x="3680518" y="1255624"/>
                  <a:pt x="3677028" y="1261026"/>
                </a:cubicBezTo>
                <a:cubicBezTo>
                  <a:pt x="3683129" y="1271360"/>
                  <a:pt x="3691349" y="1273478"/>
                  <a:pt x="3701685" y="1267376"/>
                </a:cubicBezTo>
                <a:lnTo>
                  <a:pt x="3701685" y="1267376"/>
                </a:lnTo>
                <a:lnTo>
                  <a:pt x="3687770" y="1270363"/>
                </a:lnTo>
                <a:cubicBezTo>
                  <a:pt x="3683660" y="1269306"/>
                  <a:pt x="3680079" y="1266192"/>
                  <a:pt x="3677029" y="1261025"/>
                </a:cubicBezTo>
                <a:cubicBezTo>
                  <a:pt x="3680519" y="1255623"/>
                  <a:pt x="3683935" y="1251575"/>
                  <a:pt x="3687276" y="1248878"/>
                </a:cubicBezTo>
                <a:close/>
                <a:moveTo>
                  <a:pt x="4272087" y="1230266"/>
                </a:moveTo>
                <a:lnTo>
                  <a:pt x="4272086" y="1230266"/>
                </a:lnTo>
                <a:cubicBezTo>
                  <a:pt x="4275775" y="1234547"/>
                  <a:pt x="4280269" y="1236503"/>
                  <a:pt x="4285567" y="1236134"/>
                </a:cubicBezTo>
                <a:lnTo>
                  <a:pt x="4285568" y="1236133"/>
                </a:lnTo>
                <a:close/>
                <a:moveTo>
                  <a:pt x="4303879" y="1228047"/>
                </a:moveTo>
                <a:lnTo>
                  <a:pt x="4287507" y="1235277"/>
                </a:lnTo>
                <a:lnTo>
                  <a:pt x="4303878" y="1228047"/>
                </a:lnTo>
                <a:close/>
                <a:moveTo>
                  <a:pt x="2701109" y="1165637"/>
                </a:moveTo>
                <a:lnTo>
                  <a:pt x="2691586" y="1177961"/>
                </a:lnTo>
                <a:cubicBezTo>
                  <a:pt x="2698124" y="1188024"/>
                  <a:pt x="2706428" y="1189788"/>
                  <a:pt x="2716492" y="1183249"/>
                </a:cubicBezTo>
                <a:lnTo>
                  <a:pt x="2716493" y="1183249"/>
                </a:lnTo>
                <a:lnTo>
                  <a:pt x="2702718" y="1186829"/>
                </a:lnTo>
                <a:cubicBezTo>
                  <a:pt x="2698567" y="1185948"/>
                  <a:pt x="2694855" y="1182991"/>
                  <a:pt x="2691587" y="1177960"/>
                </a:cubicBezTo>
                <a:close/>
                <a:moveTo>
                  <a:pt x="3218404" y="946654"/>
                </a:moveTo>
                <a:lnTo>
                  <a:pt x="3107638" y="1023933"/>
                </a:lnTo>
                <a:cubicBezTo>
                  <a:pt x="3048271" y="1068173"/>
                  <a:pt x="2988998" y="1113238"/>
                  <a:pt x="2929820" y="1159143"/>
                </a:cubicBezTo>
                <a:cubicBezTo>
                  <a:pt x="2926145" y="1161977"/>
                  <a:pt x="2920031" y="1168630"/>
                  <a:pt x="2911483" y="1179108"/>
                </a:cubicBezTo>
                <a:cubicBezTo>
                  <a:pt x="2902932" y="1189583"/>
                  <a:pt x="2898895" y="1196679"/>
                  <a:pt x="2899372" y="1200391"/>
                </a:cubicBezTo>
                <a:lnTo>
                  <a:pt x="2928386" y="1181540"/>
                </a:lnTo>
                <a:lnTo>
                  <a:pt x="2944815" y="1161640"/>
                </a:lnTo>
                <a:cubicBezTo>
                  <a:pt x="2955156" y="1151614"/>
                  <a:pt x="2967248" y="1141971"/>
                  <a:pt x="2981090" y="1132710"/>
                </a:cubicBezTo>
                <a:cubicBezTo>
                  <a:pt x="3008771" y="1114192"/>
                  <a:pt x="3033267" y="1100599"/>
                  <a:pt x="3054577" y="1091940"/>
                </a:cubicBezTo>
                <a:cubicBezTo>
                  <a:pt x="3064665" y="1096000"/>
                  <a:pt x="3075302" y="1095817"/>
                  <a:pt x="3086480" y="1091394"/>
                </a:cubicBezTo>
                <a:cubicBezTo>
                  <a:pt x="3097663" y="1086972"/>
                  <a:pt x="3107302" y="1082149"/>
                  <a:pt x="3115402" y="1076933"/>
                </a:cubicBezTo>
                <a:cubicBezTo>
                  <a:pt x="3111106" y="1069164"/>
                  <a:pt x="3110080" y="1062512"/>
                  <a:pt x="3112325" y="1056973"/>
                </a:cubicBezTo>
                <a:cubicBezTo>
                  <a:pt x="3114576" y="1051436"/>
                  <a:pt x="3118420" y="1047134"/>
                  <a:pt x="3123868" y="1044061"/>
                </a:cubicBezTo>
                <a:lnTo>
                  <a:pt x="3168259" y="1024825"/>
                </a:lnTo>
                <a:cubicBezTo>
                  <a:pt x="3176261" y="1008631"/>
                  <a:pt x="3185046" y="991540"/>
                  <a:pt x="3194607" y="973558"/>
                </a:cubicBezTo>
                <a:close/>
                <a:moveTo>
                  <a:pt x="3677212" y="801003"/>
                </a:moveTo>
                <a:lnTo>
                  <a:pt x="3606055" y="822109"/>
                </a:lnTo>
                <a:lnTo>
                  <a:pt x="3606053" y="822111"/>
                </a:lnTo>
                <a:lnTo>
                  <a:pt x="3677212" y="801003"/>
                </a:lnTo>
                <a:close/>
                <a:moveTo>
                  <a:pt x="4237280" y="769997"/>
                </a:moveTo>
                <a:cubicBezTo>
                  <a:pt x="4228021" y="781122"/>
                  <a:pt x="4208945" y="798481"/>
                  <a:pt x="4180050" y="822071"/>
                </a:cubicBezTo>
                <a:cubicBezTo>
                  <a:pt x="4151151" y="845669"/>
                  <a:pt x="4130614" y="851696"/>
                  <a:pt x="4118432" y="840161"/>
                </a:cubicBezTo>
                <a:close/>
                <a:moveTo>
                  <a:pt x="2672062" y="718352"/>
                </a:moveTo>
                <a:lnTo>
                  <a:pt x="2662677" y="721579"/>
                </a:lnTo>
                <a:lnTo>
                  <a:pt x="2601875" y="742488"/>
                </a:lnTo>
                <a:lnTo>
                  <a:pt x="2601872" y="742489"/>
                </a:lnTo>
                <a:lnTo>
                  <a:pt x="2662677" y="721579"/>
                </a:lnTo>
                <a:lnTo>
                  <a:pt x="2672061" y="718352"/>
                </a:lnTo>
                <a:close/>
                <a:moveTo>
                  <a:pt x="3230286" y="663379"/>
                </a:moveTo>
                <a:cubicBezTo>
                  <a:pt x="3221512" y="674892"/>
                  <a:pt x="3203199" y="693052"/>
                  <a:pt x="3175340" y="717859"/>
                </a:cubicBezTo>
                <a:cubicBezTo>
                  <a:pt x="3147480" y="742673"/>
                  <a:pt x="3127218" y="749574"/>
                  <a:pt x="3114554" y="738571"/>
                </a:cubicBezTo>
                <a:close/>
                <a:moveTo>
                  <a:pt x="4355317" y="379765"/>
                </a:moveTo>
                <a:lnTo>
                  <a:pt x="4355316" y="379765"/>
                </a:lnTo>
                <a:cubicBezTo>
                  <a:pt x="4357268" y="382820"/>
                  <a:pt x="4360759" y="386276"/>
                  <a:pt x="4365790" y="390128"/>
                </a:cubicBezTo>
                <a:cubicBezTo>
                  <a:pt x="4370822" y="393980"/>
                  <a:pt x="4374845" y="395379"/>
                  <a:pt x="4377854" y="394333"/>
                </a:cubicBezTo>
                <a:lnTo>
                  <a:pt x="4377854" y="394331"/>
                </a:lnTo>
                <a:lnTo>
                  <a:pt x="4365791" y="390127"/>
                </a:lnTo>
                <a:close/>
                <a:moveTo>
                  <a:pt x="3331497" y="268450"/>
                </a:moveTo>
                <a:lnTo>
                  <a:pt x="3331496" y="268450"/>
                </a:lnTo>
                <a:cubicBezTo>
                  <a:pt x="3333577" y="271418"/>
                  <a:pt x="3337212" y="274721"/>
                  <a:pt x="3342404" y="278354"/>
                </a:cubicBezTo>
                <a:cubicBezTo>
                  <a:pt x="3347597" y="281987"/>
                  <a:pt x="3351676" y="283213"/>
                  <a:pt x="3354637" y="282039"/>
                </a:cubicBezTo>
                <a:lnTo>
                  <a:pt x="3354637" y="282036"/>
                </a:lnTo>
                <a:lnTo>
                  <a:pt x="3342405" y="278354"/>
                </a:lnTo>
                <a:close/>
                <a:moveTo>
                  <a:pt x="4005650" y="1073"/>
                </a:moveTo>
                <a:cubicBezTo>
                  <a:pt x="4008857" y="2568"/>
                  <a:pt x="4012071" y="5622"/>
                  <a:pt x="4015296" y="10238"/>
                </a:cubicBezTo>
                <a:cubicBezTo>
                  <a:pt x="4019758" y="10915"/>
                  <a:pt x="4024538" y="11386"/>
                  <a:pt x="4029631" y="11653"/>
                </a:cubicBezTo>
                <a:cubicBezTo>
                  <a:pt x="4034726" y="11926"/>
                  <a:pt x="4038248" y="13214"/>
                  <a:pt x="4040196" y="15525"/>
                </a:cubicBezTo>
                <a:cubicBezTo>
                  <a:pt x="4041448" y="18140"/>
                  <a:pt x="4040515" y="20835"/>
                  <a:pt x="4037396" y="23606"/>
                </a:cubicBezTo>
                <a:cubicBezTo>
                  <a:pt x="4034278" y="26377"/>
                  <a:pt x="4031268" y="28631"/>
                  <a:pt x="4028371" y="30362"/>
                </a:cubicBezTo>
                <a:lnTo>
                  <a:pt x="3610720" y="301710"/>
                </a:lnTo>
                <a:cubicBezTo>
                  <a:pt x="3502576" y="374358"/>
                  <a:pt x="3395817" y="453263"/>
                  <a:pt x="3290435" y="538429"/>
                </a:cubicBezTo>
                <a:cubicBezTo>
                  <a:pt x="3185058" y="623592"/>
                  <a:pt x="3080809" y="700862"/>
                  <a:pt x="2977697" y="770239"/>
                </a:cubicBezTo>
                <a:lnTo>
                  <a:pt x="2987505" y="785333"/>
                </a:lnTo>
                <a:cubicBezTo>
                  <a:pt x="3000966" y="802379"/>
                  <a:pt x="3017305" y="804587"/>
                  <a:pt x="3036525" y="791946"/>
                </a:cubicBezTo>
                <a:cubicBezTo>
                  <a:pt x="3055745" y="779313"/>
                  <a:pt x="3075549" y="770322"/>
                  <a:pt x="3095932" y="764982"/>
                </a:cubicBezTo>
                <a:cubicBezTo>
                  <a:pt x="3097282" y="770960"/>
                  <a:pt x="3091433" y="778935"/>
                  <a:pt x="3078380" y="788909"/>
                </a:cubicBezTo>
                <a:cubicBezTo>
                  <a:pt x="3065328" y="798879"/>
                  <a:pt x="3056585" y="805152"/>
                  <a:pt x="3052151" y="807739"/>
                </a:cubicBezTo>
                <a:cubicBezTo>
                  <a:pt x="3008085" y="839499"/>
                  <a:pt x="2963184" y="871352"/>
                  <a:pt x="2917454" y="903302"/>
                </a:cubicBezTo>
                <a:cubicBezTo>
                  <a:pt x="2871718" y="935252"/>
                  <a:pt x="2827635" y="968365"/>
                  <a:pt x="2785204" y="1002640"/>
                </a:cubicBezTo>
                <a:cubicBezTo>
                  <a:pt x="2779129" y="1006142"/>
                  <a:pt x="2772409" y="1011400"/>
                  <a:pt x="2765046" y="1018422"/>
                </a:cubicBezTo>
                <a:cubicBezTo>
                  <a:pt x="2757677" y="1025445"/>
                  <a:pt x="2755928" y="1032842"/>
                  <a:pt x="2759786" y="1040621"/>
                </a:cubicBezTo>
                <a:lnTo>
                  <a:pt x="2763056" y="1045654"/>
                </a:lnTo>
                <a:lnTo>
                  <a:pt x="2722801" y="1071808"/>
                </a:lnTo>
                <a:lnTo>
                  <a:pt x="2710720" y="1108280"/>
                </a:lnTo>
                <a:cubicBezTo>
                  <a:pt x="2749251" y="1110680"/>
                  <a:pt x="2785394" y="1103897"/>
                  <a:pt x="2819147" y="1087930"/>
                </a:cubicBezTo>
                <a:cubicBezTo>
                  <a:pt x="2812528" y="1081641"/>
                  <a:pt x="2811429" y="1074903"/>
                  <a:pt x="2815846" y="1067707"/>
                </a:cubicBezTo>
                <a:cubicBezTo>
                  <a:pt x="2820267" y="1060513"/>
                  <a:pt x="2825395" y="1055095"/>
                  <a:pt x="2831231" y="1051455"/>
                </a:cubicBezTo>
                <a:lnTo>
                  <a:pt x="3168366" y="832416"/>
                </a:lnTo>
                <a:cubicBezTo>
                  <a:pt x="3177045" y="834529"/>
                  <a:pt x="3186667" y="836029"/>
                  <a:pt x="3197234" y="836915"/>
                </a:cubicBezTo>
                <a:cubicBezTo>
                  <a:pt x="3207797" y="837804"/>
                  <a:pt x="3217041" y="835971"/>
                  <a:pt x="3224968" y="831420"/>
                </a:cubicBezTo>
                <a:cubicBezTo>
                  <a:pt x="3228617" y="827859"/>
                  <a:pt x="3228114" y="823413"/>
                  <a:pt x="3223462" y="818086"/>
                </a:cubicBezTo>
                <a:cubicBezTo>
                  <a:pt x="3231685" y="808721"/>
                  <a:pt x="3239708" y="799035"/>
                  <a:pt x="3247525" y="789038"/>
                </a:cubicBezTo>
                <a:cubicBezTo>
                  <a:pt x="3255342" y="779039"/>
                  <a:pt x="3264178" y="770613"/>
                  <a:pt x="3274039" y="763760"/>
                </a:cubicBezTo>
                <a:cubicBezTo>
                  <a:pt x="3280444" y="758703"/>
                  <a:pt x="3299521" y="746308"/>
                  <a:pt x="3331277" y="726573"/>
                </a:cubicBezTo>
                <a:cubicBezTo>
                  <a:pt x="3363029" y="706836"/>
                  <a:pt x="3384119" y="700292"/>
                  <a:pt x="3394547" y="706932"/>
                </a:cubicBezTo>
                <a:cubicBezTo>
                  <a:pt x="3393279" y="708652"/>
                  <a:pt x="3386943" y="716344"/>
                  <a:pt x="3375548" y="730010"/>
                </a:cubicBezTo>
                <a:cubicBezTo>
                  <a:pt x="3364152" y="743677"/>
                  <a:pt x="3355302" y="753003"/>
                  <a:pt x="3349002" y="757989"/>
                </a:cubicBezTo>
                <a:cubicBezTo>
                  <a:pt x="3310443" y="787215"/>
                  <a:pt x="3271257" y="816848"/>
                  <a:pt x="3231441" y="846891"/>
                </a:cubicBezTo>
                <a:cubicBezTo>
                  <a:pt x="3191626" y="876933"/>
                  <a:pt x="3150807" y="904052"/>
                  <a:pt x="3108976" y="928250"/>
                </a:cubicBezTo>
                <a:lnTo>
                  <a:pt x="3135131" y="968505"/>
                </a:lnTo>
                <a:cubicBezTo>
                  <a:pt x="3185741" y="934873"/>
                  <a:pt x="3225859" y="908515"/>
                  <a:pt x="3255490" y="889411"/>
                </a:cubicBezTo>
                <a:cubicBezTo>
                  <a:pt x="3285118" y="870308"/>
                  <a:pt x="3302529" y="864068"/>
                  <a:pt x="3307727" y="870681"/>
                </a:cubicBezTo>
                <a:cubicBezTo>
                  <a:pt x="3310332" y="875842"/>
                  <a:pt x="3309514" y="880549"/>
                  <a:pt x="3305267" y="884798"/>
                </a:cubicBezTo>
                <a:cubicBezTo>
                  <a:pt x="3301023" y="889049"/>
                  <a:pt x="3297313" y="892058"/>
                  <a:pt x="3294132" y="893821"/>
                </a:cubicBezTo>
                <a:lnTo>
                  <a:pt x="3274857" y="907269"/>
                </a:lnTo>
                <a:lnTo>
                  <a:pt x="3767450" y="629268"/>
                </a:lnTo>
                <a:cubicBezTo>
                  <a:pt x="3948204" y="530681"/>
                  <a:pt x="4126793" y="429894"/>
                  <a:pt x="4303205" y="326904"/>
                </a:cubicBezTo>
                <a:cubicBezTo>
                  <a:pt x="4365134" y="316475"/>
                  <a:pt x="4428920" y="289271"/>
                  <a:pt x="4494565" y="245293"/>
                </a:cubicBezTo>
                <a:cubicBezTo>
                  <a:pt x="4560202" y="201312"/>
                  <a:pt x="4602027" y="187073"/>
                  <a:pt x="4620035" y="202575"/>
                </a:cubicBezTo>
                <a:cubicBezTo>
                  <a:pt x="4621989" y="208101"/>
                  <a:pt x="4619247" y="213784"/>
                  <a:pt x="4611808" y="219626"/>
                </a:cubicBezTo>
                <a:cubicBezTo>
                  <a:pt x="4604369" y="225469"/>
                  <a:pt x="4598812" y="229333"/>
                  <a:pt x="4595132" y="231213"/>
                </a:cubicBezTo>
                <a:cubicBezTo>
                  <a:pt x="4583754" y="236041"/>
                  <a:pt x="4557712" y="249965"/>
                  <a:pt x="4517004" y="272982"/>
                </a:cubicBezTo>
                <a:cubicBezTo>
                  <a:pt x="4476296" y="295999"/>
                  <a:pt x="4458179" y="317439"/>
                  <a:pt x="4462649" y="337302"/>
                </a:cubicBezTo>
                <a:cubicBezTo>
                  <a:pt x="4481242" y="327484"/>
                  <a:pt x="4501361" y="320254"/>
                  <a:pt x="4523006" y="315605"/>
                </a:cubicBezTo>
                <a:cubicBezTo>
                  <a:pt x="4544652" y="310956"/>
                  <a:pt x="4564773" y="303724"/>
                  <a:pt x="4583364" y="293908"/>
                </a:cubicBezTo>
                <a:cubicBezTo>
                  <a:pt x="4613059" y="296993"/>
                  <a:pt x="4658169" y="284875"/>
                  <a:pt x="4718694" y="257564"/>
                </a:cubicBezTo>
                <a:cubicBezTo>
                  <a:pt x="4779224" y="230250"/>
                  <a:pt x="4824925" y="207334"/>
                  <a:pt x="4855802" y="188815"/>
                </a:cubicBezTo>
                <a:cubicBezTo>
                  <a:pt x="4868313" y="180994"/>
                  <a:pt x="4879989" y="173228"/>
                  <a:pt x="4890830" y="165520"/>
                </a:cubicBezTo>
                <a:cubicBezTo>
                  <a:pt x="4901671" y="157818"/>
                  <a:pt x="4914108" y="151343"/>
                  <a:pt x="4928145" y="146106"/>
                </a:cubicBezTo>
                <a:lnTo>
                  <a:pt x="4989907" y="144487"/>
                </a:lnTo>
                <a:cubicBezTo>
                  <a:pt x="4996868" y="154315"/>
                  <a:pt x="5003364" y="157445"/>
                  <a:pt x="5009392" y="153886"/>
                </a:cubicBezTo>
                <a:cubicBezTo>
                  <a:pt x="5017084" y="148472"/>
                  <a:pt x="5024188" y="144277"/>
                  <a:pt x="5030706" y="141303"/>
                </a:cubicBezTo>
                <a:cubicBezTo>
                  <a:pt x="5037227" y="138327"/>
                  <a:pt x="5043503" y="141588"/>
                  <a:pt x="5049550" y="151086"/>
                </a:cubicBezTo>
                <a:cubicBezTo>
                  <a:pt x="5053979" y="151954"/>
                  <a:pt x="5058735" y="152629"/>
                  <a:pt x="5063812" y="153115"/>
                </a:cubicBezTo>
                <a:cubicBezTo>
                  <a:pt x="5068891" y="153604"/>
                  <a:pt x="5072354" y="155043"/>
                  <a:pt x="5074201" y="157435"/>
                </a:cubicBezTo>
                <a:cubicBezTo>
                  <a:pt x="5075341" y="160102"/>
                  <a:pt x="5074293" y="162754"/>
                  <a:pt x="5071058" y="165388"/>
                </a:cubicBezTo>
                <a:cubicBezTo>
                  <a:pt x="5067823" y="168024"/>
                  <a:pt x="5064719" y="170146"/>
                  <a:pt x="5061750" y="171752"/>
                </a:cubicBezTo>
                <a:lnTo>
                  <a:pt x="4632858" y="424958"/>
                </a:lnTo>
                <a:cubicBezTo>
                  <a:pt x="4521702" y="492906"/>
                  <a:pt x="4411660" y="567165"/>
                  <a:pt x="4302727" y="647738"/>
                </a:cubicBezTo>
                <a:cubicBezTo>
                  <a:pt x="4193797" y="728307"/>
                  <a:pt x="4086333" y="801041"/>
                  <a:pt x="3980345" y="865937"/>
                </a:cubicBezTo>
                <a:lnTo>
                  <a:pt x="3989496" y="881437"/>
                </a:lnTo>
                <a:cubicBezTo>
                  <a:pt x="4002214" y="899044"/>
                  <a:pt x="4018444" y="901950"/>
                  <a:pt x="4038188" y="890144"/>
                </a:cubicBezTo>
                <a:cubicBezTo>
                  <a:pt x="4057932" y="878346"/>
                  <a:pt x="4078103" y="870211"/>
                  <a:pt x="4098695" y="865750"/>
                </a:cubicBezTo>
                <a:cubicBezTo>
                  <a:pt x="4099788" y="871779"/>
                  <a:pt x="4093604" y="879496"/>
                  <a:pt x="4080135" y="888904"/>
                </a:cubicBezTo>
                <a:cubicBezTo>
                  <a:pt x="4066667" y="898305"/>
                  <a:pt x="4057665" y="904197"/>
                  <a:pt x="4053123" y="906592"/>
                </a:cubicBezTo>
                <a:cubicBezTo>
                  <a:pt x="4007737" y="936435"/>
                  <a:pt x="3961512" y="966334"/>
                  <a:pt x="3914455" y="996296"/>
                </a:cubicBezTo>
                <a:cubicBezTo>
                  <a:pt x="3867393" y="1026257"/>
                  <a:pt x="3821932" y="1057451"/>
                  <a:pt x="3778071" y="1089878"/>
                </a:cubicBezTo>
                <a:cubicBezTo>
                  <a:pt x="3771853" y="1093115"/>
                  <a:pt x="3764912" y="1098081"/>
                  <a:pt x="3757255" y="1104781"/>
                </a:cubicBezTo>
                <a:cubicBezTo>
                  <a:pt x="3749592" y="1111481"/>
                  <a:pt x="3747528" y="1118798"/>
                  <a:pt x="3751049" y="1126734"/>
                </a:cubicBezTo>
                <a:lnTo>
                  <a:pt x="3754100" y="1131902"/>
                </a:lnTo>
                <a:lnTo>
                  <a:pt x="3712762" y="1156308"/>
                </a:lnTo>
                <a:lnTo>
                  <a:pt x="3699130" y="1192229"/>
                </a:lnTo>
                <a:cubicBezTo>
                  <a:pt x="3737522" y="1196277"/>
                  <a:pt x="3773923" y="1191048"/>
                  <a:pt x="3808329" y="1176543"/>
                </a:cubicBezTo>
                <a:cubicBezTo>
                  <a:pt x="3801986" y="1169976"/>
                  <a:pt x="3801176" y="1163198"/>
                  <a:pt x="3805898" y="1156197"/>
                </a:cubicBezTo>
                <a:cubicBezTo>
                  <a:pt x="3810622" y="1149199"/>
                  <a:pt x="3815977" y="1144006"/>
                  <a:pt x="3821964" y="1140619"/>
                </a:cubicBezTo>
                <a:lnTo>
                  <a:pt x="4168175" y="936225"/>
                </a:lnTo>
                <a:cubicBezTo>
                  <a:pt x="4176755" y="938708"/>
                  <a:pt x="4186304" y="940619"/>
                  <a:pt x="4196823" y="941957"/>
                </a:cubicBezTo>
                <a:cubicBezTo>
                  <a:pt x="4207338" y="943297"/>
                  <a:pt x="4216653" y="941862"/>
                  <a:pt x="4224767" y="937656"/>
                </a:cubicBezTo>
                <a:cubicBezTo>
                  <a:pt x="4228565" y="934253"/>
                  <a:pt x="4228253" y="929789"/>
                  <a:pt x="4223834" y="924268"/>
                </a:cubicBezTo>
                <a:cubicBezTo>
                  <a:pt x="4232451" y="915264"/>
                  <a:pt x="4240882" y="905932"/>
                  <a:pt x="4249120" y="896277"/>
                </a:cubicBezTo>
                <a:cubicBezTo>
                  <a:pt x="4257357" y="886625"/>
                  <a:pt x="4266546" y="878583"/>
                  <a:pt x="4276692" y="872160"/>
                </a:cubicBezTo>
                <a:cubicBezTo>
                  <a:pt x="4283307" y="867381"/>
                  <a:pt x="4302897" y="855815"/>
                  <a:pt x="4335470" y="837460"/>
                </a:cubicBezTo>
                <a:cubicBezTo>
                  <a:pt x="4368039" y="819099"/>
                  <a:pt x="4389390" y="813465"/>
                  <a:pt x="4399524" y="820546"/>
                </a:cubicBezTo>
                <a:cubicBezTo>
                  <a:pt x="4398184" y="822210"/>
                  <a:pt x="4391524" y="829624"/>
                  <a:pt x="4379554" y="842789"/>
                </a:cubicBezTo>
                <a:cubicBezTo>
                  <a:pt x="4367582" y="855955"/>
                  <a:pt x="4358342" y="864894"/>
                  <a:pt x="4351832" y="869604"/>
                </a:cubicBezTo>
                <a:cubicBezTo>
                  <a:pt x="4312058" y="897152"/>
                  <a:pt x="4271638" y="925079"/>
                  <a:pt x="4230572" y="953389"/>
                </a:cubicBezTo>
                <a:cubicBezTo>
                  <a:pt x="4189506" y="981698"/>
                  <a:pt x="4147562" y="1007043"/>
                  <a:pt x="4104734" y="1029427"/>
                </a:cubicBezTo>
                <a:lnTo>
                  <a:pt x="4129139" y="1070765"/>
                </a:lnTo>
                <a:cubicBezTo>
                  <a:pt x="4181144" y="1039332"/>
                  <a:pt x="4222354" y="1014717"/>
                  <a:pt x="4252777" y="996900"/>
                </a:cubicBezTo>
                <a:cubicBezTo>
                  <a:pt x="4283196" y="979084"/>
                  <a:pt x="4300858" y="973595"/>
                  <a:pt x="4305768" y="980425"/>
                </a:cubicBezTo>
                <a:cubicBezTo>
                  <a:pt x="4308149" y="985694"/>
                  <a:pt x="4307131" y="990361"/>
                  <a:pt x="4302706" y="994424"/>
                </a:cubicBezTo>
                <a:cubicBezTo>
                  <a:pt x="4298283" y="998489"/>
                  <a:pt x="4294448" y="1001336"/>
                  <a:pt x="4291194" y="1002961"/>
                </a:cubicBezTo>
                <a:cubicBezTo>
                  <a:pt x="4224473" y="1042647"/>
                  <a:pt x="4160503" y="1083314"/>
                  <a:pt x="4099297" y="1124964"/>
                </a:cubicBezTo>
                <a:cubicBezTo>
                  <a:pt x="4038089" y="1166621"/>
                  <a:pt x="3976940" y="1209105"/>
                  <a:pt x="3915850" y="1252432"/>
                </a:cubicBezTo>
                <a:cubicBezTo>
                  <a:pt x="3912056" y="1255106"/>
                  <a:pt x="3905662" y="1261491"/>
                  <a:pt x="3896674" y="1271593"/>
                </a:cubicBezTo>
                <a:cubicBezTo>
                  <a:pt x="3887682" y="1281692"/>
                  <a:pt x="3883345" y="1288608"/>
                  <a:pt x="3883662" y="1292338"/>
                </a:cubicBezTo>
                <a:lnTo>
                  <a:pt x="3925001" y="1267932"/>
                </a:lnTo>
                <a:lnTo>
                  <a:pt x="3957873" y="1276399"/>
                </a:lnTo>
                <a:lnTo>
                  <a:pt x="4443604" y="989637"/>
                </a:lnTo>
                <a:lnTo>
                  <a:pt x="4493844" y="1015724"/>
                </a:lnTo>
                <a:lnTo>
                  <a:pt x="4571357" y="969963"/>
                </a:lnTo>
                <a:cubicBezTo>
                  <a:pt x="4586419" y="971375"/>
                  <a:pt x="4600792" y="970152"/>
                  <a:pt x="4614477" y="966282"/>
                </a:cubicBezTo>
                <a:cubicBezTo>
                  <a:pt x="4628161" y="962410"/>
                  <a:pt x="4640247" y="957313"/>
                  <a:pt x="4650732" y="950974"/>
                </a:cubicBezTo>
                <a:cubicBezTo>
                  <a:pt x="4667317" y="940459"/>
                  <a:pt x="4692812" y="925115"/>
                  <a:pt x="4727217" y="904952"/>
                </a:cubicBezTo>
                <a:cubicBezTo>
                  <a:pt x="4761621" y="884785"/>
                  <a:pt x="4782947" y="877131"/>
                  <a:pt x="4791186" y="881992"/>
                </a:cubicBezTo>
                <a:cubicBezTo>
                  <a:pt x="4795269" y="889886"/>
                  <a:pt x="4796192" y="898344"/>
                  <a:pt x="4793965" y="907356"/>
                </a:cubicBezTo>
                <a:cubicBezTo>
                  <a:pt x="4791734" y="916364"/>
                  <a:pt x="4789314" y="925051"/>
                  <a:pt x="4786706" y="933418"/>
                </a:cubicBezTo>
                <a:cubicBezTo>
                  <a:pt x="4757275" y="956599"/>
                  <a:pt x="4732336" y="971900"/>
                  <a:pt x="4711895" y="979325"/>
                </a:cubicBezTo>
                <a:cubicBezTo>
                  <a:pt x="4691452" y="986746"/>
                  <a:pt x="4668865" y="997180"/>
                  <a:pt x="4644134" y="1010617"/>
                </a:cubicBezTo>
                <a:lnTo>
                  <a:pt x="4622283" y="1044425"/>
                </a:lnTo>
                <a:cubicBezTo>
                  <a:pt x="4600754" y="1057136"/>
                  <a:pt x="4578756" y="1063152"/>
                  <a:pt x="4556291" y="1062478"/>
                </a:cubicBezTo>
                <a:cubicBezTo>
                  <a:pt x="4542687" y="1069927"/>
                  <a:pt x="4522625" y="1081193"/>
                  <a:pt x="4496104" y="1096270"/>
                </a:cubicBezTo>
                <a:cubicBezTo>
                  <a:pt x="4469582" y="1111345"/>
                  <a:pt x="4456213" y="1122143"/>
                  <a:pt x="4455992" y="1128663"/>
                </a:cubicBezTo>
                <a:cubicBezTo>
                  <a:pt x="4461677" y="1131398"/>
                  <a:pt x="4475262" y="1126866"/>
                  <a:pt x="4496740" y="1115054"/>
                </a:cubicBezTo>
                <a:cubicBezTo>
                  <a:pt x="4518223" y="1103245"/>
                  <a:pt x="4531806" y="1098709"/>
                  <a:pt x="4537487" y="1101453"/>
                </a:cubicBezTo>
                <a:cubicBezTo>
                  <a:pt x="4538496" y="1107827"/>
                  <a:pt x="4531953" y="1116915"/>
                  <a:pt x="4517868" y="1128715"/>
                </a:cubicBezTo>
                <a:cubicBezTo>
                  <a:pt x="4503788" y="1140514"/>
                  <a:pt x="4494432" y="1147779"/>
                  <a:pt x="4489800" y="1150514"/>
                </a:cubicBezTo>
                <a:cubicBezTo>
                  <a:pt x="4495908" y="1172166"/>
                  <a:pt x="4480675" y="1191613"/>
                  <a:pt x="4444107" y="1208847"/>
                </a:cubicBezTo>
                <a:cubicBezTo>
                  <a:pt x="4407532" y="1226082"/>
                  <a:pt x="4395353" y="1250692"/>
                  <a:pt x="4407561" y="1282686"/>
                </a:cubicBezTo>
                <a:lnTo>
                  <a:pt x="4431134" y="1327005"/>
                </a:lnTo>
                <a:lnTo>
                  <a:pt x="4996879" y="1187458"/>
                </a:lnTo>
                <a:cubicBezTo>
                  <a:pt x="5059334" y="1194049"/>
                  <a:pt x="5128083" y="1184980"/>
                  <a:pt x="5203128" y="1160253"/>
                </a:cubicBezTo>
                <a:cubicBezTo>
                  <a:pt x="5278168" y="1135521"/>
                  <a:pt x="5322280" y="1133042"/>
                  <a:pt x="5335462" y="1152812"/>
                </a:cubicBezTo>
                <a:cubicBezTo>
                  <a:pt x="5335860" y="1158659"/>
                  <a:pt x="5331691" y="1163396"/>
                  <a:pt x="5322957" y="1167026"/>
                </a:cubicBezTo>
                <a:cubicBezTo>
                  <a:pt x="5314221" y="1170655"/>
                  <a:pt x="5307831" y="1172883"/>
                  <a:pt x="5303781" y="1173707"/>
                </a:cubicBezTo>
                <a:cubicBezTo>
                  <a:pt x="5291524" y="1175301"/>
                  <a:pt x="5262699" y="1181717"/>
                  <a:pt x="5217304" y="1192953"/>
                </a:cubicBezTo>
                <a:cubicBezTo>
                  <a:pt x="5171910" y="1204188"/>
                  <a:pt x="5148698" y="1219973"/>
                  <a:pt x="5147669" y="1240307"/>
                </a:cubicBezTo>
                <a:cubicBezTo>
                  <a:pt x="5168217" y="1235844"/>
                  <a:pt x="5189537" y="1234284"/>
                  <a:pt x="5211636" y="1235621"/>
                </a:cubicBezTo>
                <a:cubicBezTo>
                  <a:pt x="5233735" y="1236958"/>
                  <a:pt x="5255059" y="1235397"/>
                  <a:pt x="5275603" y="1230935"/>
                </a:cubicBezTo>
                <a:cubicBezTo>
                  <a:pt x="5303378" y="1241886"/>
                  <a:pt x="5350085" y="1242331"/>
                  <a:pt x="5415723" y="1232282"/>
                </a:cubicBezTo>
                <a:cubicBezTo>
                  <a:pt x="5481365" y="1222233"/>
                  <a:pt x="5531542" y="1212436"/>
                  <a:pt x="5566258" y="1202893"/>
                </a:cubicBezTo>
                <a:cubicBezTo>
                  <a:pt x="5580411" y="1198720"/>
                  <a:pt x="5593745" y="1194376"/>
                  <a:pt x="5606257" y="1189864"/>
                </a:cubicBezTo>
                <a:cubicBezTo>
                  <a:pt x="5618770" y="1185357"/>
                  <a:pt x="5632488" y="1182461"/>
                  <a:pt x="5647416" y="1181187"/>
                </a:cubicBezTo>
                <a:lnTo>
                  <a:pt x="5707343" y="1196219"/>
                </a:lnTo>
                <a:cubicBezTo>
                  <a:pt x="5711408" y="1207556"/>
                  <a:pt x="5716824" y="1212315"/>
                  <a:pt x="5723587" y="1210507"/>
                </a:cubicBezTo>
                <a:cubicBezTo>
                  <a:pt x="5732450" y="1207358"/>
                  <a:pt x="5740420" y="1205227"/>
                  <a:pt x="5747498" y="1204112"/>
                </a:cubicBezTo>
                <a:cubicBezTo>
                  <a:pt x="5754577" y="1202997"/>
                  <a:pt x="5759747" y="1207824"/>
                  <a:pt x="5763020" y="1218597"/>
                </a:cubicBezTo>
                <a:cubicBezTo>
                  <a:pt x="5767053" y="1220624"/>
                  <a:pt x="5771453" y="1222551"/>
                  <a:pt x="5776214" y="1224383"/>
                </a:cubicBezTo>
                <a:cubicBezTo>
                  <a:pt x="5780974" y="1226219"/>
                  <a:pt x="5783924" y="1228535"/>
                  <a:pt x="5785060" y="1231336"/>
                </a:cubicBezTo>
                <a:cubicBezTo>
                  <a:pt x="5785441" y="1234211"/>
                  <a:pt x="5783719" y="1236483"/>
                  <a:pt x="5779896" y="1238152"/>
                </a:cubicBezTo>
                <a:cubicBezTo>
                  <a:pt x="5776072" y="1239822"/>
                  <a:pt x="5772512" y="1241033"/>
                  <a:pt x="5769221" y="1241782"/>
                </a:cubicBezTo>
                <a:lnTo>
                  <a:pt x="5297184" y="1368028"/>
                </a:lnTo>
                <a:lnTo>
                  <a:pt x="5291131" y="1372167"/>
                </a:lnTo>
                <a:lnTo>
                  <a:pt x="4862240" y="1625373"/>
                </a:lnTo>
                <a:cubicBezTo>
                  <a:pt x="4806661" y="1659346"/>
                  <a:pt x="4751362" y="1694899"/>
                  <a:pt x="4696341" y="1732029"/>
                </a:cubicBezTo>
                <a:lnTo>
                  <a:pt x="4678382" y="1744726"/>
                </a:lnTo>
                <a:lnTo>
                  <a:pt x="4703127" y="1738108"/>
                </a:lnTo>
                <a:cubicBezTo>
                  <a:pt x="4710724" y="1742805"/>
                  <a:pt x="4719409" y="1747210"/>
                  <a:pt x="4729182" y="1751325"/>
                </a:cubicBezTo>
                <a:cubicBezTo>
                  <a:pt x="4738950" y="1755441"/>
                  <a:pt x="4748309" y="1756562"/>
                  <a:pt x="4757255" y="1754688"/>
                </a:cubicBezTo>
                <a:cubicBezTo>
                  <a:pt x="4761827" y="1752430"/>
                  <a:pt x="4762726" y="1748048"/>
                  <a:pt x="4759954" y="1741543"/>
                </a:cubicBezTo>
                <a:cubicBezTo>
                  <a:pt x="4770671" y="1735184"/>
                  <a:pt x="4781299" y="1728459"/>
                  <a:pt x="4791828" y="1721373"/>
                </a:cubicBezTo>
                <a:cubicBezTo>
                  <a:pt x="4802356" y="1714287"/>
                  <a:pt x="4813368" y="1709011"/>
                  <a:pt x="4824865" y="1705549"/>
                </a:cubicBezTo>
                <a:cubicBezTo>
                  <a:pt x="4832522" y="1702723"/>
                  <a:pt x="4854498" y="1696845"/>
                  <a:pt x="4890804" y="1687913"/>
                </a:cubicBezTo>
                <a:cubicBezTo>
                  <a:pt x="4927108" y="1678978"/>
                  <a:pt x="4949188" y="1679287"/>
                  <a:pt x="4957047" y="1688829"/>
                </a:cubicBezTo>
                <a:cubicBezTo>
                  <a:pt x="4955310" y="1690072"/>
                  <a:pt x="4946903" y="1695426"/>
                  <a:pt x="4931836" y="1704890"/>
                </a:cubicBezTo>
                <a:cubicBezTo>
                  <a:pt x="4916768" y="1714356"/>
                  <a:pt x="4905466" y="1720484"/>
                  <a:pt x="4897930" y="1723273"/>
                </a:cubicBezTo>
                <a:cubicBezTo>
                  <a:pt x="4852218" y="1739123"/>
                  <a:pt x="4805781" y="1755165"/>
                  <a:pt x="4758620" y="1771403"/>
                </a:cubicBezTo>
                <a:cubicBezTo>
                  <a:pt x="4711459" y="1787640"/>
                  <a:pt x="4664248" y="1800785"/>
                  <a:pt x="4616981" y="1810842"/>
                </a:cubicBezTo>
                <a:lnTo>
                  <a:pt x="4629384" y="1857217"/>
                </a:lnTo>
                <a:cubicBezTo>
                  <a:pt x="4687922" y="1840909"/>
                  <a:pt x="4734229" y="1828270"/>
                  <a:pt x="4768320" y="1819280"/>
                </a:cubicBezTo>
                <a:cubicBezTo>
                  <a:pt x="4802406" y="1810290"/>
                  <a:pt x="4820895" y="1809748"/>
                  <a:pt x="4823789" y="1817645"/>
                </a:cubicBezTo>
                <a:cubicBezTo>
                  <a:pt x="4824667" y="1823360"/>
                  <a:pt x="4822432" y="1827582"/>
                  <a:pt x="4817079" y="1830307"/>
                </a:cubicBezTo>
                <a:cubicBezTo>
                  <a:pt x="4811727" y="1833036"/>
                  <a:pt x="4807268" y="1834746"/>
                  <a:pt x="4803697" y="1835439"/>
                </a:cubicBezTo>
                <a:cubicBezTo>
                  <a:pt x="4728767" y="1855742"/>
                  <a:pt x="4656225" y="1877729"/>
                  <a:pt x="4586080" y="1901406"/>
                </a:cubicBezTo>
                <a:cubicBezTo>
                  <a:pt x="4515931" y="1925090"/>
                  <a:pt x="4445617" y="1949585"/>
                  <a:pt x="4375132" y="1974909"/>
                </a:cubicBezTo>
                <a:cubicBezTo>
                  <a:pt x="4370761" y="1976466"/>
                  <a:pt x="4362887" y="1980898"/>
                  <a:pt x="4351514" y="1988214"/>
                </a:cubicBezTo>
                <a:cubicBezTo>
                  <a:pt x="4340140" y="1995526"/>
                  <a:pt x="4334104" y="2001023"/>
                  <a:pt x="4333408" y="2004701"/>
                </a:cubicBezTo>
                <a:lnTo>
                  <a:pt x="4379783" y="1992297"/>
                </a:lnTo>
                <a:lnTo>
                  <a:pt x="4404950" y="2006844"/>
                </a:lnTo>
                <a:lnTo>
                  <a:pt x="4466661" y="1970411"/>
                </a:lnTo>
                <a:cubicBezTo>
                  <a:pt x="4462032" y="1975974"/>
                  <a:pt x="4454948" y="1983096"/>
                  <a:pt x="4445410" y="1991774"/>
                </a:cubicBezTo>
                <a:lnTo>
                  <a:pt x="4432072" y="2003160"/>
                </a:lnTo>
                <a:lnTo>
                  <a:pt x="4588534" y="1961313"/>
                </a:lnTo>
                <a:lnTo>
                  <a:pt x="4671801" y="1914321"/>
                </a:lnTo>
                <a:cubicBezTo>
                  <a:pt x="4852555" y="1815733"/>
                  <a:pt x="5031143" y="1714947"/>
                  <a:pt x="5207556" y="1611957"/>
                </a:cubicBezTo>
                <a:cubicBezTo>
                  <a:pt x="5269485" y="1601527"/>
                  <a:pt x="5333271" y="1574323"/>
                  <a:pt x="5398915" y="1530345"/>
                </a:cubicBezTo>
                <a:cubicBezTo>
                  <a:pt x="5464553" y="1486364"/>
                  <a:pt x="5506379" y="1472126"/>
                  <a:pt x="5524385" y="1487628"/>
                </a:cubicBezTo>
                <a:cubicBezTo>
                  <a:pt x="5526340" y="1493153"/>
                  <a:pt x="5523597" y="1498837"/>
                  <a:pt x="5516160" y="1504679"/>
                </a:cubicBezTo>
                <a:cubicBezTo>
                  <a:pt x="5508720" y="1510521"/>
                  <a:pt x="5503163" y="1514385"/>
                  <a:pt x="5499482" y="1516266"/>
                </a:cubicBezTo>
                <a:cubicBezTo>
                  <a:pt x="5488105" y="1521095"/>
                  <a:pt x="5462063" y="1535018"/>
                  <a:pt x="5421354" y="1558035"/>
                </a:cubicBezTo>
                <a:cubicBezTo>
                  <a:pt x="5380648" y="1581052"/>
                  <a:pt x="5362529" y="1602492"/>
                  <a:pt x="5366999" y="1622355"/>
                </a:cubicBezTo>
                <a:cubicBezTo>
                  <a:pt x="5385593" y="1612536"/>
                  <a:pt x="5405711" y="1605306"/>
                  <a:pt x="5427357" y="1600657"/>
                </a:cubicBezTo>
                <a:cubicBezTo>
                  <a:pt x="5449002" y="1596009"/>
                  <a:pt x="5469124" y="1588777"/>
                  <a:pt x="5487715" y="1578960"/>
                </a:cubicBezTo>
                <a:cubicBezTo>
                  <a:pt x="5517410" y="1582047"/>
                  <a:pt x="5562519" y="1569928"/>
                  <a:pt x="5623046" y="1542616"/>
                </a:cubicBezTo>
                <a:cubicBezTo>
                  <a:pt x="5683575" y="1515303"/>
                  <a:pt x="5729275" y="1492387"/>
                  <a:pt x="5760152" y="1473868"/>
                </a:cubicBezTo>
                <a:cubicBezTo>
                  <a:pt x="5772664" y="1466047"/>
                  <a:pt x="5784340" y="1458281"/>
                  <a:pt x="5795181" y="1450573"/>
                </a:cubicBezTo>
                <a:cubicBezTo>
                  <a:pt x="5806022" y="1442871"/>
                  <a:pt x="5818460" y="1436396"/>
                  <a:pt x="5832496" y="1431158"/>
                </a:cubicBezTo>
                <a:lnTo>
                  <a:pt x="5894258" y="1429540"/>
                </a:lnTo>
                <a:cubicBezTo>
                  <a:pt x="5901219" y="1439367"/>
                  <a:pt x="5907716" y="1442498"/>
                  <a:pt x="5913743" y="1438939"/>
                </a:cubicBezTo>
                <a:cubicBezTo>
                  <a:pt x="5921435" y="1433525"/>
                  <a:pt x="5928539" y="1429330"/>
                  <a:pt x="5935057" y="1426356"/>
                </a:cubicBezTo>
                <a:cubicBezTo>
                  <a:pt x="5941579" y="1423380"/>
                  <a:pt x="5947854" y="1426640"/>
                  <a:pt x="5953900" y="1436139"/>
                </a:cubicBezTo>
                <a:cubicBezTo>
                  <a:pt x="5958330" y="1437007"/>
                  <a:pt x="5963086" y="1437682"/>
                  <a:pt x="5968164" y="1438168"/>
                </a:cubicBezTo>
                <a:cubicBezTo>
                  <a:pt x="5973242" y="1438657"/>
                  <a:pt x="5976705" y="1440095"/>
                  <a:pt x="5978553" y="1442488"/>
                </a:cubicBezTo>
                <a:cubicBezTo>
                  <a:pt x="5979693" y="1445155"/>
                  <a:pt x="5978644" y="1447807"/>
                  <a:pt x="5975410" y="1450441"/>
                </a:cubicBezTo>
                <a:cubicBezTo>
                  <a:pt x="5972174" y="1453076"/>
                  <a:pt x="5969070" y="1455199"/>
                  <a:pt x="5966101" y="1456805"/>
                </a:cubicBezTo>
                <a:lnTo>
                  <a:pt x="5537210" y="1710011"/>
                </a:lnTo>
                <a:cubicBezTo>
                  <a:pt x="5481631" y="1743985"/>
                  <a:pt x="5426331" y="1779537"/>
                  <a:pt x="5371310" y="1816666"/>
                </a:cubicBezTo>
                <a:lnTo>
                  <a:pt x="5317571" y="1854664"/>
                </a:lnTo>
                <a:lnTo>
                  <a:pt x="5313669" y="1878410"/>
                </a:lnTo>
                <a:cubicBezTo>
                  <a:pt x="5309101" y="1886487"/>
                  <a:pt x="5304437" y="1894204"/>
                  <a:pt x="5299677" y="1901562"/>
                </a:cubicBezTo>
                <a:cubicBezTo>
                  <a:pt x="5282389" y="1908775"/>
                  <a:pt x="5266711" y="1914390"/>
                  <a:pt x="5252646" y="1918410"/>
                </a:cubicBezTo>
                <a:lnTo>
                  <a:pt x="5217826" y="1925191"/>
                </a:lnTo>
                <a:lnTo>
                  <a:pt x="5207077" y="1932791"/>
                </a:lnTo>
                <a:cubicBezTo>
                  <a:pt x="5152613" y="1973075"/>
                  <a:pt x="5098515" y="2011401"/>
                  <a:pt x="5044783" y="2047768"/>
                </a:cubicBezTo>
                <a:lnTo>
                  <a:pt x="4942399" y="2113783"/>
                </a:lnTo>
                <a:lnTo>
                  <a:pt x="4956599" y="2105367"/>
                </a:lnTo>
                <a:cubicBezTo>
                  <a:pt x="4991002" y="2085199"/>
                  <a:pt x="5012329" y="2077546"/>
                  <a:pt x="5020566" y="2082407"/>
                </a:cubicBezTo>
                <a:cubicBezTo>
                  <a:pt x="5024651" y="2090301"/>
                  <a:pt x="5025573" y="2098759"/>
                  <a:pt x="5023346" y="2107771"/>
                </a:cubicBezTo>
                <a:cubicBezTo>
                  <a:pt x="5021115" y="2116779"/>
                  <a:pt x="5018695" y="2125465"/>
                  <a:pt x="5016087" y="2133832"/>
                </a:cubicBezTo>
                <a:lnTo>
                  <a:pt x="4977641" y="2161045"/>
                </a:lnTo>
                <a:lnTo>
                  <a:pt x="5003046" y="2150802"/>
                </a:lnTo>
                <a:cubicBezTo>
                  <a:pt x="5004139" y="2156832"/>
                  <a:pt x="4997954" y="2164549"/>
                  <a:pt x="4984486" y="2173955"/>
                </a:cubicBezTo>
                <a:cubicBezTo>
                  <a:pt x="4971017" y="2183357"/>
                  <a:pt x="4962015" y="2189249"/>
                  <a:pt x="4957474" y="2191644"/>
                </a:cubicBezTo>
                <a:cubicBezTo>
                  <a:pt x="4912088" y="2221487"/>
                  <a:pt x="4865863" y="2251387"/>
                  <a:pt x="4818806" y="2281349"/>
                </a:cubicBezTo>
                <a:lnTo>
                  <a:pt x="4732659" y="2340460"/>
                </a:lnTo>
                <a:lnTo>
                  <a:pt x="4719181" y="2350929"/>
                </a:lnTo>
                <a:cubicBezTo>
                  <a:pt x="4722236" y="2361755"/>
                  <a:pt x="4719954" y="2372030"/>
                  <a:pt x="4712338" y="2381752"/>
                </a:cubicBezTo>
                <a:lnTo>
                  <a:pt x="4700006" y="2393080"/>
                </a:lnTo>
                <a:lnTo>
                  <a:pt x="4761966" y="2358112"/>
                </a:lnTo>
                <a:cubicBezTo>
                  <a:pt x="4823895" y="2347682"/>
                  <a:pt x="4887681" y="2320479"/>
                  <a:pt x="4953325" y="2276501"/>
                </a:cubicBezTo>
                <a:cubicBezTo>
                  <a:pt x="5002554" y="2243514"/>
                  <a:pt x="5038387" y="2227259"/>
                  <a:pt x="5060824" y="2227733"/>
                </a:cubicBezTo>
                <a:lnTo>
                  <a:pt x="5061314" y="2227898"/>
                </a:lnTo>
                <a:lnTo>
                  <a:pt x="5072525" y="2221278"/>
                </a:lnTo>
                <a:cubicBezTo>
                  <a:pt x="5081106" y="2223762"/>
                  <a:pt x="5090656" y="2225672"/>
                  <a:pt x="5101174" y="2227009"/>
                </a:cubicBezTo>
                <a:cubicBezTo>
                  <a:pt x="5111688" y="2228350"/>
                  <a:pt x="5121003" y="2226915"/>
                  <a:pt x="5129117" y="2222708"/>
                </a:cubicBezTo>
                <a:cubicBezTo>
                  <a:pt x="5132916" y="2219306"/>
                  <a:pt x="5132604" y="2214843"/>
                  <a:pt x="5128186" y="2209321"/>
                </a:cubicBezTo>
                <a:cubicBezTo>
                  <a:pt x="5136802" y="2200316"/>
                  <a:pt x="5145233" y="2190983"/>
                  <a:pt x="5153470" y="2181330"/>
                </a:cubicBezTo>
                <a:cubicBezTo>
                  <a:pt x="5161709" y="2171677"/>
                  <a:pt x="5170898" y="2163637"/>
                  <a:pt x="5181042" y="2157212"/>
                </a:cubicBezTo>
                <a:cubicBezTo>
                  <a:pt x="5187657" y="2152434"/>
                  <a:pt x="5207249" y="2140868"/>
                  <a:pt x="5239820" y="2122511"/>
                </a:cubicBezTo>
                <a:cubicBezTo>
                  <a:pt x="5272389" y="2104152"/>
                  <a:pt x="5293740" y="2098518"/>
                  <a:pt x="5303875" y="2105598"/>
                </a:cubicBezTo>
                <a:cubicBezTo>
                  <a:pt x="5302535" y="2107262"/>
                  <a:pt x="5295875" y="2114677"/>
                  <a:pt x="5283904" y="2127842"/>
                </a:cubicBezTo>
                <a:cubicBezTo>
                  <a:pt x="5271933" y="2141007"/>
                  <a:pt x="5262692" y="2149945"/>
                  <a:pt x="5256183" y="2154657"/>
                </a:cubicBezTo>
                <a:cubicBezTo>
                  <a:pt x="5216409" y="2182204"/>
                  <a:pt x="5175989" y="2210131"/>
                  <a:pt x="5134922" y="2238442"/>
                </a:cubicBezTo>
                <a:cubicBezTo>
                  <a:pt x="5093856" y="2266750"/>
                  <a:pt x="5051913" y="2292096"/>
                  <a:pt x="5009085" y="2314479"/>
                </a:cubicBezTo>
                <a:lnTo>
                  <a:pt x="5020049" y="2333051"/>
                </a:lnTo>
                <a:lnTo>
                  <a:pt x="5042124" y="2325116"/>
                </a:lnTo>
                <a:lnTo>
                  <a:pt x="5095207" y="2318707"/>
                </a:lnTo>
                <a:lnTo>
                  <a:pt x="5103402" y="2313779"/>
                </a:lnTo>
                <a:cubicBezTo>
                  <a:pt x="5124008" y="2301470"/>
                  <a:pt x="5141917" y="2290861"/>
                  <a:pt x="5157127" y="2281952"/>
                </a:cubicBezTo>
                <a:cubicBezTo>
                  <a:pt x="5187546" y="2264137"/>
                  <a:pt x="5205209" y="2258648"/>
                  <a:pt x="5210119" y="2265477"/>
                </a:cubicBezTo>
                <a:lnTo>
                  <a:pt x="5208204" y="2274233"/>
                </a:lnTo>
                <a:lnTo>
                  <a:pt x="5257128" y="2251099"/>
                </a:lnTo>
                <a:cubicBezTo>
                  <a:pt x="5279980" y="2239642"/>
                  <a:pt x="5299124" y="2229283"/>
                  <a:pt x="5314562" y="2220023"/>
                </a:cubicBezTo>
                <a:cubicBezTo>
                  <a:pt x="5327074" y="2212202"/>
                  <a:pt x="5338750" y="2204436"/>
                  <a:pt x="5349591" y="2196728"/>
                </a:cubicBezTo>
                <a:cubicBezTo>
                  <a:pt x="5360432" y="2189026"/>
                  <a:pt x="5372870" y="2182550"/>
                  <a:pt x="5386906" y="2177314"/>
                </a:cubicBezTo>
                <a:lnTo>
                  <a:pt x="5448668" y="2175695"/>
                </a:lnTo>
                <a:cubicBezTo>
                  <a:pt x="5455629" y="2185522"/>
                  <a:pt x="5462124" y="2188653"/>
                  <a:pt x="5468153" y="2185094"/>
                </a:cubicBezTo>
                <a:cubicBezTo>
                  <a:pt x="5475845" y="2179679"/>
                  <a:pt x="5482949" y="2175485"/>
                  <a:pt x="5489467" y="2172511"/>
                </a:cubicBezTo>
                <a:cubicBezTo>
                  <a:pt x="5495987" y="2169534"/>
                  <a:pt x="5502264" y="2172795"/>
                  <a:pt x="5508310" y="2182293"/>
                </a:cubicBezTo>
                <a:cubicBezTo>
                  <a:pt x="5512740" y="2183162"/>
                  <a:pt x="5517496" y="2183837"/>
                  <a:pt x="5522572" y="2184323"/>
                </a:cubicBezTo>
                <a:cubicBezTo>
                  <a:pt x="5527652" y="2184812"/>
                  <a:pt x="5531115" y="2186250"/>
                  <a:pt x="5532961" y="2188643"/>
                </a:cubicBezTo>
                <a:cubicBezTo>
                  <a:pt x="5534101" y="2191310"/>
                  <a:pt x="5533053" y="2193962"/>
                  <a:pt x="5529818" y="2196596"/>
                </a:cubicBezTo>
                <a:cubicBezTo>
                  <a:pt x="5526584" y="2199231"/>
                  <a:pt x="5523480" y="2201354"/>
                  <a:pt x="5520511" y="2202960"/>
                </a:cubicBezTo>
                <a:lnTo>
                  <a:pt x="5375120" y="2288795"/>
                </a:lnTo>
                <a:lnTo>
                  <a:pt x="5398195" y="2300777"/>
                </a:lnTo>
                <a:lnTo>
                  <a:pt x="5475708" y="2255015"/>
                </a:lnTo>
                <a:cubicBezTo>
                  <a:pt x="5490771" y="2256428"/>
                  <a:pt x="5505143" y="2255205"/>
                  <a:pt x="5518827" y="2251334"/>
                </a:cubicBezTo>
                <a:cubicBezTo>
                  <a:pt x="5532512" y="2247463"/>
                  <a:pt x="5544598" y="2242365"/>
                  <a:pt x="5555084" y="2236026"/>
                </a:cubicBezTo>
                <a:cubicBezTo>
                  <a:pt x="5571668" y="2225511"/>
                  <a:pt x="5597162" y="2210168"/>
                  <a:pt x="5631568" y="2190006"/>
                </a:cubicBezTo>
                <a:cubicBezTo>
                  <a:pt x="5665972" y="2169836"/>
                  <a:pt x="5687299" y="2162184"/>
                  <a:pt x="5695536" y="2167044"/>
                </a:cubicBezTo>
                <a:cubicBezTo>
                  <a:pt x="5699620" y="2174939"/>
                  <a:pt x="5700543" y="2183397"/>
                  <a:pt x="5698315" y="2192409"/>
                </a:cubicBezTo>
                <a:cubicBezTo>
                  <a:pt x="5696085" y="2201417"/>
                  <a:pt x="5693665" y="2210102"/>
                  <a:pt x="5691057" y="2218470"/>
                </a:cubicBezTo>
                <a:cubicBezTo>
                  <a:pt x="5661626" y="2241652"/>
                  <a:pt x="5636687" y="2256952"/>
                  <a:pt x="5616246" y="2264377"/>
                </a:cubicBezTo>
                <a:cubicBezTo>
                  <a:pt x="5595804" y="2271798"/>
                  <a:pt x="5573216" y="2282233"/>
                  <a:pt x="5548485" y="2295671"/>
                </a:cubicBezTo>
                <a:lnTo>
                  <a:pt x="5526634" y="2329479"/>
                </a:lnTo>
                <a:cubicBezTo>
                  <a:pt x="5505105" y="2342188"/>
                  <a:pt x="5483107" y="2348204"/>
                  <a:pt x="5460642" y="2347531"/>
                </a:cubicBezTo>
                <a:cubicBezTo>
                  <a:pt x="5447038" y="2354980"/>
                  <a:pt x="5426975" y="2366246"/>
                  <a:pt x="5400454" y="2381321"/>
                </a:cubicBezTo>
                <a:cubicBezTo>
                  <a:pt x="5373933" y="2396397"/>
                  <a:pt x="5360564" y="2407195"/>
                  <a:pt x="5360343" y="2413715"/>
                </a:cubicBezTo>
                <a:cubicBezTo>
                  <a:pt x="5366028" y="2416451"/>
                  <a:pt x="5379613" y="2411919"/>
                  <a:pt x="5401091" y="2400106"/>
                </a:cubicBezTo>
                <a:cubicBezTo>
                  <a:pt x="5422574" y="2388296"/>
                  <a:pt x="5436156" y="2383762"/>
                  <a:pt x="5441837" y="2386507"/>
                </a:cubicBezTo>
                <a:cubicBezTo>
                  <a:pt x="5442847" y="2392880"/>
                  <a:pt x="5436303" y="2401968"/>
                  <a:pt x="5422220" y="2413767"/>
                </a:cubicBezTo>
                <a:cubicBezTo>
                  <a:pt x="5408138" y="2425566"/>
                  <a:pt x="5398782" y="2432832"/>
                  <a:pt x="5394150" y="2435566"/>
                </a:cubicBezTo>
                <a:cubicBezTo>
                  <a:pt x="5400259" y="2457220"/>
                  <a:pt x="5385026" y="2476666"/>
                  <a:pt x="5348457" y="2493899"/>
                </a:cubicBezTo>
                <a:cubicBezTo>
                  <a:pt x="5311883" y="2511135"/>
                  <a:pt x="5299704" y="2535746"/>
                  <a:pt x="5311912" y="2567738"/>
                </a:cubicBezTo>
                <a:cubicBezTo>
                  <a:pt x="5328887" y="2592556"/>
                  <a:pt x="5339463" y="2612444"/>
                  <a:pt x="5343643" y="2627396"/>
                </a:cubicBezTo>
                <a:cubicBezTo>
                  <a:pt x="5347830" y="2642350"/>
                  <a:pt x="5335278" y="2658467"/>
                  <a:pt x="5305997" y="2675754"/>
                </a:cubicBezTo>
                <a:lnTo>
                  <a:pt x="5026961" y="2840491"/>
                </a:lnTo>
                <a:cubicBezTo>
                  <a:pt x="5022866" y="2828392"/>
                  <a:pt x="5015335" y="2820061"/>
                  <a:pt x="5004367" y="2815500"/>
                </a:cubicBezTo>
                <a:cubicBezTo>
                  <a:pt x="4993401" y="2810945"/>
                  <a:pt x="4982463" y="2811595"/>
                  <a:pt x="4971550" y="2817454"/>
                </a:cubicBezTo>
                <a:lnTo>
                  <a:pt x="4759688" y="2942533"/>
                </a:lnTo>
                <a:cubicBezTo>
                  <a:pt x="4788144" y="2947943"/>
                  <a:pt x="4814302" y="2942085"/>
                  <a:pt x="4838154" y="2924955"/>
                </a:cubicBezTo>
                <a:cubicBezTo>
                  <a:pt x="4862015" y="2907820"/>
                  <a:pt x="4885413" y="2891391"/>
                  <a:pt x="4908361" y="2875668"/>
                </a:cubicBezTo>
                <a:cubicBezTo>
                  <a:pt x="4914413" y="2871656"/>
                  <a:pt x="4922975" y="2867474"/>
                  <a:pt x="4934047" y="2863114"/>
                </a:cubicBezTo>
                <a:cubicBezTo>
                  <a:pt x="4945121" y="2858756"/>
                  <a:pt x="4953388" y="2859974"/>
                  <a:pt x="4958850" y="2866763"/>
                </a:cubicBezTo>
                <a:cubicBezTo>
                  <a:pt x="4965515" y="2861088"/>
                  <a:pt x="4972324" y="2862292"/>
                  <a:pt x="4979280" y="2870382"/>
                </a:cubicBezTo>
                <a:cubicBezTo>
                  <a:pt x="4986231" y="2878471"/>
                  <a:pt x="4990690" y="2884552"/>
                  <a:pt x="4992656" y="2888616"/>
                </a:cubicBezTo>
                <a:cubicBezTo>
                  <a:pt x="4984581" y="2893383"/>
                  <a:pt x="4976947" y="2899631"/>
                  <a:pt x="4969751" y="2907363"/>
                </a:cubicBezTo>
                <a:cubicBezTo>
                  <a:pt x="4962560" y="2915095"/>
                  <a:pt x="4957742" y="2923164"/>
                  <a:pt x="4955304" y="2931575"/>
                </a:cubicBezTo>
                <a:lnTo>
                  <a:pt x="4927350" y="2955044"/>
                </a:lnTo>
                <a:cubicBezTo>
                  <a:pt x="4921575" y="2959036"/>
                  <a:pt x="4913745" y="2962495"/>
                  <a:pt x="4903864" y="2965427"/>
                </a:cubicBezTo>
                <a:cubicBezTo>
                  <a:pt x="4893976" y="2968358"/>
                  <a:pt x="4885684" y="2965125"/>
                  <a:pt x="4878973" y="2955731"/>
                </a:cubicBezTo>
                <a:cubicBezTo>
                  <a:pt x="4821008" y="2990824"/>
                  <a:pt x="4767415" y="3025948"/>
                  <a:pt x="4718194" y="3061105"/>
                </a:cubicBezTo>
                <a:cubicBezTo>
                  <a:pt x="4668975" y="3096260"/>
                  <a:pt x="4615384" y="3131381"/>
                  <a:pt x="4557416" y="3166478"/>
                </a:cubicBezTo>
                <a:cubicBezTo>
                  <a:pt x="4553220" y="3168956"/>
                  <a:pt x="4545582" y="3175205"/>
                  <a:pt x="4534512" y="3185224"/>
                </a:cubicBezTo>
                <a:cubicBezTo>
                  <a:pt x="4523442" y="3195242"/>
                  <a:pt x="4518626" y="3203316"/>
                  <a:pt x="4520063" y="3209432"/>
                </a:cubicBezTo>
                <a:cubicBezTo>
                  <a:pt x="4522385" y="3211402"/>
                  <a:pt x="4526720" y="3210875"/>
                  <a:pt x="4533066" y="3207854"/>
                </a:cubicBezTo>
                <a:cubicBezTo>
                  <a:pt x="4539412" y="3204832"/>
                  <a:pt x="4542983" y="3203015"/>
                  <a:pt x="4543785" y="3202399"/>
                </a:cubicBezTo>
                <a:cubicBezTo>
                  <a:pt x="4553059" y="3197209"/>
                  <a:pt x="4566504" y="3193921"/>
                  <a:pt x="4584116" y="3192525"/>
                </a:cubicBezTo>
                <a:cubicBezTo>
                  <a:pt x="4592924" y="3191825"/>
                  <a:pt x="4600482" y="3192515"/>
                  <a:pt x="4606792" y="3194596"/>
                </a:cubicBezTo>
                <a:lnTo>
                  <a:pt x="4607376" y="3194998"/>
                </a:lnTo>
                <a:lnTo>
                  <a:pt x="4902364" y="3020845"/>
                </a:lnTo>
                <a:lnTo>
                  <a:pt x="4952605" y="3046932"/>
                </a:lnTo>
                <a:lnTo>
                  <a:pt x="5030118" y="3001170"/>
                </a:lnTo>
                <a:cubicBezTo>
                  <a:pt x="5045180" y="3002583"/>
                  <a:pt x="5059553" y="3001360"/>
                  <a:pt x="5073237" y="2997490"/>
                </a:cubicBezTo>
                <a:cubicBezTo>
                  <a:pt x="5086922" y="2993618"/>
                  <a:pt x="5099008" y="2988521"/>
                  <a:pt x="5109494" y="2982182"/>
                </a:cubicBezTo>
                <a:cubicBezTo>
                  <a:pt x="5126077" y="2971667"/>
                  <a:pt x="5151572" y="2956323"/>
                  <a:pt x="5185978" y="2936160"/>
                </a:cubicBezTo>
                <a:cubicBezTo>
                  <a:pt x="5220381" y="2915992"/>
                  <a:pt x="5241708" y="2908339"/>
                  <a:pt x="5249946" y="2913200"/>
                </a:cubicBezTo>
                <a:cubicBezTo>
                  <a:pt x="5254030" y="2921094"/>
                  <a:pt x="5254953" y="2929552"/>
                  <a:pt x="5252725" y="2938564"/>
                </a:cubicBezTo>
                <a:cubicBezTo>
                  <a:pt x="5250495" y="2947572"/>
                  <a:pt x="5248075" y="2956257"/>
                  <a:pt x="5245467" y="2964625"/>
                </a:cubicBezTo>
                <a:cubicBezTo>
                  <a:pt x="5216036" y="2987807"/>
                  <a:pt x="5191097" y="3003108"/>
                  <a:pt x="5170656" y="3010533"/>
                </a:cubicBezTo>
                <a:cubicBezTo>
                  <a:pt x="5150214" y="3017954"/>
                  <a:pt x="5127626" y="3028388"/>
                  <a:pt x="5102895" y="3041825"/>
                </a:cubicBezTo>
                <a:lnTo>
                  <a:pt x="5081044" y="3075633"/>
                </a:lnTo>
                <a:cubicBezTo>
                  <a:pt x="5059515" y="3088343"/>
                  <a:pt x="5037516" y="3094360"/>
                  <a:pt x="5015052" y="3093686"/>
                </a:cubicBezTo>
                <a:cubicBezTo>
                  <a:pt x="5001448" y="3101135"/>
                  <a:pt x="4981385" y="3112401"/>
                  <a:pt x="4954864" y="3127477"/>
                </a:cubicBezTo>
                <a:cubicBezTo>
                  <a:pt x="4928343" y="3142553"/>
                  <a:pt x="4914974" y="3153351"/>
                  <a:pt x="4914753" y="3159871"/>
                </a:cubicBezTo>
                <a:cubicBezTo>
                  <a:pt x="4920438" y="3162606"/>
                  <a:pt x="4934023" y="3158074"/>
                  <a:pt x="4955500" y="3146262"/>
                </a:cubicBezTo>
                <a:cubicBezTo>
                  <a:pt x="4976984" y="3134452"/>
                  <a:pt x="4990566" y="3129917"/>
                  <a:pt x="4996247" y="3132661"/>
                </a:cubicBezTo>
                <a:cubicBezTo>
                  <a:pt x="4997257" y="3139035"/>
                  <a:pt x="4990713" y="3148123"/>
                  <a:pt x="4976629" y="3159922"/>
                </a:cubicBezTo>
                <a:cubicBezTo>
                  <a:pt x="4962548" y="3171722"/>
                  <a:pt x="4953193" y="3178987"/>
                  <a:pt x="4948560" y="3181722"/>
                </a:cubicBezTo>
                <a:cubicBezTo>
                  <a:pt x="4954669" y="3203374"/>
                  <a:pt x="4939436" y="3222821"/>
                  <a:pt x="4902867" y="3240055"/>
                </a:cubicBezTo>
                <a:cubicBezTo>
                  <a:pt x="4866293" y="3257290"/>
                  <a:pt x="4854113" y="3281900"/>
                  <a:pt x="4866322" y="3313893"/>
                </a:cubicBezTo>
                <a:cubicBezTo>
                  <a:pt x="4883297" y="3338711"/>
                  <a:pt x="4893873" y="3358599"/>
                  <a:pt x="4898053" y="3373551"/>
                </a:cubicBezTo>
                <a:cubicBezTo>
                  <a:pt x="4902240" y="3388505"/>
                  <a:pt x="4889688" y="3404622"/>
                  <a:pt x="4860407" y="3421909"/>
                </a:cubicBezTo>
                <a:lnTo>
                  <a:pt x="4581370" y="3586645"/>
                </a:lnTo>
                <a:cubicBezTo>
                  <a:pt x="4577276" y="3574547"/>
                  <a:pt x="4569744" y="3566217"/>
                  <a:pt x="4558777" y="3561656"/>
                </a:cubicBezTo>
                <a:cubicBezTo>
                  <a:pt x="4547810" y="3557100"/>
                  <a:pt x="4536872" y="3557751"/>
                  <a:pt x="4525960" y="3563610"/>
                </a:cubicBezTo>
                <a:lnTo>
                  <a:pt x="4314098" y="3688688"/>
                </a:lnTo>
                <a:cubicBezTo>
                  <a:pt x="4342554" y="3694098"/>
                  <a:pt x="4368712" y="3688241"/>
                  <a:pt x="4392565" y="3671110"/>
                </a:cubicBezTo>
                <a:cubicBezTo>
                  <a:pt x="4416425" y="3653975"/>
                  <a:pt x="4439823" y="3637547"/>
                  <a:pt x="4462771" y="3621825"/>
                </a:cubicBezTo>
                <a:cubicBezTo>
                  <a:pt x="4468823" y="3617812"/>
                  <a:pt x="4477385" y="3613629"/>
                  <a:pt x="4488457" y="3609269"/>
                </a:cubicBezTo>
                <a:cubicBezTo>
                  <a:pt x="4499531" y="3604912"/>
                  <a:pt x="4507798" y="3606128"/>
                  <a:pt x="4513260" y="3612918"/>
                </a:cubicBezTo>
                <a:cubicBezTo>
                  <a:pt x="4519925" y="3607243"/>
                  <a:pt x="4526734" y="3608447"/>
                  <a:pt x="4533689" y="3616537"/>
                </a:cubicBezTo>
                <a:cubicBezTo>
                  <a:pt x="4540641" y="3624627"/>
                  <a:pt x="4545100" y="3630707"/>
                  <a:pt x="4547065" y="3634772"/>
                </a:cubicBezTo>
                <a:cubicBezTo>
                  <a:pt x="4538991" y="3639538"/>
                  <a:pt x="4531357" y="3645786"/>
                  <a:pt x="4524161" y="3653518"/>
                </a:cubicBezTo>
                <a:cubicBezTo>
                  <a:pt x="4516970" y="3661251"/>
                  <a:pt x="4512152" y="3669320"/>
                  <a:pt x="4509714" y="3677730"/>
                </a:cubicBezTo>
                <a:lnTo>
                  <a:pt x="4481760" y="3701200"/>
                </a:lnTo>
                <a:cubicBezTo>
                  <a:pt x="4475985" y="3705191"/>
                  <a:pt x="4468155" y="3708649"/>
                  <a:pt x="4458274" y="3711582"/>
                </a:cubicBezTo>
                <a:cubicBezTo>
                  <a:pt x="4448386" y="3714514"/>
                  <a:pt x="4440093" y="3711280"/>
                  <a:pt x="4433383" y="3701886"/>
                </a:cubicBezTo>
                <a:cubicBezTo>
                  <a:pt x="4375418" y="3736979"/>
                  <a:pt x="4321825" y="3772103"/>
                  <a:pt x="4272604" y="3807260"/>
                </a:cubicBezTo>
                <a:cubicBezTo>
                  <a:pt x="4223384" y="3842415"/>
                  <a:pt x="4169794" y="3877537"/>
                  <a:pt x="4111826" y="3912633"/>
                </a:cubicBezTo>
                <a:cubicBezTo>
                  <a:pt x="4107630" y="3915110"/>
                  <a:pt x="4099992" y="3921360"/>
                  <a:pt x="4088922" y="3931379"/>
                </a:cubicBezTo>
                <a:cubicBezTo>
                  <a:pt x="4077852" y="3941397"/>
                  <a:pt x="4073036" y="3949470"/>
                  <a:pt x="4074473" y="3955588"/>
                </a:cubicBezTo>
                <a:cubicBezTo>
                  <a:pt x="4076795" y="3957558"/>
                  <a:pt x="4081130" y="3957030"/>
                  <a:pt x="4087477" y="3954009"/>
                </a:cubicBezTo>
                <a:cubicBezTo>
                  <a:pt x="4093823" y="3950987"/>
                  <a:pt x="4097393" y="3949171"/>
                  <a:pt x="4098194" y="3948553"/>
                </a:cubicBezTo>
                <a:cubicBezTo>
                  <a:pt x="4107469" y="3943366"/>
                  <a:pt x="4120913" y="3940075"/>
                  <a:pt x="4138526" y="3938680"/>
                </a:cubicBezTo>
                <a:cubicBezTo>
                  <a:pt x="4156141" y="3937279"/>
                  <a:pt x="4168760" y="3941442"/>
                  <a:pt x="4176386" y="3951168"/>
                </a:cubicBezTo>
                <a:cubicBezTo>
                  <a:pt x="4177526" y="3953834"/>
                  <a:pt x="4176477" y="3956486"/>
                  <a:pt x="4173242" y="3959122"/>
                </a:cubicBezTo>
                <a:cubicBezTo>
                  <a:pt x="4170007" y="3961756"/>
                  <a:pt x="4166905" y="3963879"/>
                  <a:pt x="4163938" y="3965488"/>
                </a:cubicBezTo>
                <a:cubicBezTo>
                  <a:pt x="4103681" y="3999897"/>
                  <a:pt x="4041573" y="4031917"/>
                  <a:pt x="3977622" y="4061542"/>
                </a:cubicBezTo>
                <a:cubicBezTo>
                  <a:pt x="3913671" y="4091172"/>
                  <a:pt x="3852859" y="4122427"/>
                  <a:pt x="3795186" y="4155315"/>
                </a:cubicBezTo>
                <a:lnTo>
                  <a:pt x="3771219" y="4197339"/>
                </a:lnTo>
                <a:lnTo>
                  <a:pt x="3783423" y="4218008"/>
                </a:lnTo>
                <a:cubicBezTo>
                  <a:pt x="3767904" y="4226152"/>
                  <a:pt x="3755543" y="4233742"/>
                  <a:pt x="3746337" y="4240770"/>
                </a:cubicBezTo>
                <a:cubicBezTo>
                  <a:pt x="3737134" y="4247802"/>
                  <a:pt x="3731170" y="4260322"/>
                  <a:pt x="3728447" y="4278337"/>
                </a:cubicBezTo>
                <a:lnTo>
                  <a:pt x="3650938" y="4324096"/>
                </a:lnTo>
                <a:cubicBezTo>
                  <a:pt x="3655234" y="4331866"/>
                  <a:pt x="3656256" y="4338519"/>
                  <a:pt x="3654012" y="4344057"/>
                </a:cubicBezTo>
                <a:cubicBezTo>
                  <a:pt x="3651764" y="4349593"/>
                  <a:pt x="3647917" y="4353898"/>
                  <a:pt x="3642470" y="4356966"/>
                </a:cubicBezTo>
                <a:cubicBezTo>
                  <a:pt x="3619410" y="4371019"/>
                  <a:pt x="3597298" y="4386686"/>
                  <a:pt x="3576143" y="4403965"/>
                </a:cubicBezTo>
                <a:cubicBezTo>
                  <a:pt x="3554988" y="4421246"/>
                  <a:pt x="3533638" y="4438202"/>
                  <a:pt x="3512103" y="4454837"/>
                </a:cubicBezTo>
                <a:lnTo>
                  <a:pt x="3502703" y="4474323"/>
                </a:lnTo>
                <a:lnTo>
                  <a:pt x="3457132" y="4515165"/>
                </a:lnTo>
                <a:lnTo>
                  <a:pt x="3398421" y="4521952"/>
                </a:lnTo>
                <a:cubicBezTo>
                  <a:pt x="3397520" y="4513047"/>
                  <a:pt x="3407260" y="4500040"/>
                  <a:pt x="3427643" y="4482924"/>
                </a:cubicBezTo>
                <a:cubicBezTo>
                  <a:pt x="3448027" y="4465808"/>
                  <a:pt x="3457005" y="4451509"/>
                  <a:pt x="3454580" y="4440021"/>
                </a:cubicBezTo>
                <a:lnTo>
                  <a:pt x="3361567" y="4494934"/>
                </a:lnTo>
                <a:lnTo>
                  <a:pt x="3332429" y="4540005"/>
                </a:lnTo>
                <a:lnTo>
                  <a:pt x="3254917" y="4585766"/>
                </a:lnTo>
                <a:cubicBezTo>
                  <a:pt x="3247623" y="4601689"/>
                  <a:pt x="3233841" y="4616215"/>
                  <a:pt x="3213573" y="4629340"/>
                </a:cubicBezTo>
                <a:cubicBezTo>
                  <a:pt x="3193302" y="4642467"/>
                  <a:pt x="3184922" y="4657287"/>
                  <a:pt x="3188430" y="4673799"/>
                </a:cubicBezTo>
                <a:lnTo>
                  <a:pt x="3131587" y="4707358"/>
                </a:lnTo>
                <a:lnTo>
                  <a:pt x="3117954" y="4743279"/>
                </a:lnTo>
                <a:cubicBezTo>
                  <a:pt x="3104649" y="4750991"/>
                  <a:pt x="3091977" y="4760505"/>
                  <a:pt x="3079929" y="4771826"/>
                </a:cubicBezTo>
                <a:cubicBezTo>
                  <a:pt x="3067885" y="4783145"/>
                  <a:pt x="3058790" y="4795776"/>
                  <a:pt x="3052645" y="4809710"/>
                </a:cubicBezTo>
                <a:lnTo>
                  <a:pt x="2981239" y="4865802"/>
                </a:lnTo>
                <a:lnTo>
                  <a:pt x="3017162" y="4879440"/>
                </a:lnTo>
                <a:cubicBezTo>
                  <a:pt x="3013519" y="4881876"/>
                  <a:pt x="3008115" y="4887973"/>
                  <a:pt x="3000949" y="4897718"/>
                </a:cubicBezTo>
                <a:cubicBezTo>
                  <a:pt x="2993782" y="4907466"/>
                  <a:pt x="2991197" y="4915380"/>
                  <a:pt x="2993192" y="4921465"/>
                </a:cubicBezTo>
                <a:lnTo>
                  <a:pt x="3003526" y="4915363"/>
                </a:lnTo>
                <a:cubicBezTo>
                  <a:pt x="3025307" y="4900615"/>
                  <a:pt x="3063488" y="4867911"/>
                  <a:pt x="3118073" y="4817249"/>
                </a:cubicBezTo>
                <a:cubicBezTo>
                  <a:pt x="3172654" y="4766591"/>
                  <a:pt x="3205964" y="4731533"/>
                  <a:pt x="3218000" y="4712088"/>
                </a:cubicBezTo>
                <a:cubicBezTo>
                  <a:pt x="3287253" y="4670045"/>
                  <a:pt x="3354978" y="4625414"/>
                  <a:pt x="3421175" y="4578203"/>
                </a:cubicBezTo>
                <a:cubicBezTo>
                  <a:pt x="3487376" y="4530989"/>
                  <a:pt x="3555105" y="4486362"/>
                  <a:pt x="3624355" y="4444313"/>
                </a:cubicBezTo>
                <a:lnTo>
                  <a:pt x="3622487" y="4417544"/>
                </a:lnTo>
                <a:cubicBezTo>
                  <a:pt x="3659849" y="4400424"/>
                  <a:pt x="3699272" y="4374244"/>
                  <a:pt x="3740752" y="4339014"/>
                </a:cubicBezTo>
                <a:cubicBezTo>
                  <a:pt x="3782232" y="4303782"/>
                  <a:pt x="3821420" y="4274257"/>
                  <a:pt x="3858317" y="4250442"/>
                </a:cubicBezTo>
                <a:lnTo>
                  <a:pt x="3868652" y="4244340"/>
                </a:lnTo>
                <a:cubicBezTo>
                  <a:pt x="3869438" y="4254038"/>
                  <a:pt x="3856282" y="4271095"/>
                  <a:pt x="3829181" y="4295517"/>
                </a:cubicBezTo>
                <a:cubicBezTo>
                  <a:pt x="3802079" y="4319937"/>
                  <a:pt x="3783754" y="4340046"/>
                  <a:pt x="3774206" y="4355845"/>
                </a:cubicBezTo>
                <a:cubicBezTo>
                  <a:pt x="3758961" y="4365429"/>
                  <a:pt x="3733081" y="4386514"/>
                  <a:pt x="3696572" y="4419099"/>
                </a:cubicBezTo>
                <a:cubicBezTo>
                  <a:pt x="3660064" y="4451687"/>
                  <a:pt x="3642404" y="4474886"/>
                  <a:pt x="3643591" y="4488705"/>
                </a:cubicBezTo>
                <a:cubicBezTo>
                  <a:pt x="3543895" y="4537323"/>
                  <a:pt x="3464412" y="4598533"/>
                  <a:pt x="3405129" y="4672327"/>
                </a:cubicBezTo>
                <a:cubicBezTo>
                  <a:pt x="3345848" y="4746125"/>
                  <a:pt x="3289594" y="4820458"/>
                  <a:pt x="3236367" y="4895330"/>
                </a:cubicBezTo>
                <a:cubicBezTo>
                  <a:pt x="3183139" y="4970196"/>
                  <a:pt x="3115756" y="5033552"/>
                  <a:pt x="3034219" y="5085387"/>
                </a:cubicBezTo>
                <a:cubicBezTo>
                  <a:pt x="3021958" y="5091175"/>
                  <a:pt x="3008787" y="5098369"/>
                  <a:pt x="2994701" y="5106976"/>
                </a:cubicBezTo>
                <a:cubicBezTo>
                  <a:pt x="2980620" y="5115580"/>
                  <a:pt x="2977190" y="5127477"/>
                  <a:pt x="2984414" y="5142664"/>
                </a:cubicBezTo>
                <a:cubicBezTo>
                  <a:pt x="2924991" y="5180942"/>
                  <a:pt x="2873956" y="5223845"/>
                  <a:pt x="2831316" y="5271376"/>
                </a:cubicBezTo>
                <a:cubicBezTo>
                  <a:pt x="2788678" y="5318908"/>
                  <a:pt x="2738937" y="5361045"/>
                  <a:pt x="2682095" y="5397795"/>
                </a:cubicBezTo>
                <a:cubicBezTo>
                  <a:pt x="2675135" y="5396828"/>
                  <a:pt x="2649664" y="5402862"/>
                  <a:pt x="2605679" y="5415908"/>
                </a:cubicBezTo>
                <a:cubicBezTo>
                  <a:pt x="2561698" y="5428953"/>
                  <a:pt x="2531823" y="5439334"/>
                  <a:pt x="2516055" y="5447044"/>
                </a:cubicBezTo>
                <a:cubicBezTo>
                  <a:pt x="2485323" y="5466061"/>
                  <a:pt x="2456060" y="5486820"/>
                  <a:pt x="2428262" y="5509328"/>
                </a:cubicBezTo>
                <a:cubicBezTo>
                  <a:pt x="2400466" y="5531836"/>
                  <a:pt x="2372494" y="5551834"/>
                  <a:pt x="2344349" y="5569323"/>
                </a:cubicBezTo>
                <a:cubicBezTo>
                  <a:pt x="2310896" y="5587779"/>
                  <a:pt x="2290611" y="5590723"/>
                  <a:pt x="2283493" y="5578149"/>
                </a:cubicBezTo>
                <a:cubicBezTo>
                  <a:pt x="2276373" y="5565577"/>
                  <a:pt x="2266091" y="5554872"/>
                  <a:pt x="2252654" y="5546029"/>
                </a:cubicBezTo>
                <a:cubicBezTo>
                  <a:pt x="2239217" y="5537186"/>
                  <a:pt x="2206301" y="5547588"/>
                  <a:pt x="2153902" y="5577229"/>
                </a:cubicBezTo>
                <a:cubicBezTo>
                  <a:pt x="2152166" y="5574045"/>
                  <a:pt x="2149537" y="5570078"/>
                  <a:pt x="2146013" y="5565335"/>
                </a:cubicBezTo>
                <a:cubicBezTo>
                  <a:pt x="2142484" y="5560596"/>
                  <a:pt x="2139328" y="5558685"/>
                  <a:pt x="2136535" y="5559609"/>
                </a:cubicBezTo>
                <a:cubicBezTo>
                  <a:pt x="2133943" y="5561864"/>
                  <a:pt x="2132365" y="5566570"/>
                  <a:pt x="2131799" y="5573726"/>
                </a:cubicBezTo>
                <a:cubicBezTo>
                  <a:pt x="2131235" y="5580883"/>
                  <a:pt x="2131712" y="5586121"/>
                  <a:pt x="2133233" y="5589432"/>
                </a:cubicBezTo>
                <a:lnTo>
                  <a:pt x="2062323" y="5575548"/>
                </a:lnTo>
                <a:cubicBezTo>
                  <a:pt x="2038834" y="5589125"/>
                  <a:pt x="2014528" y="5600573"/>
                  <a:pt x="1989392" y="5609892"/>
                </a:cubicBezTo>
                <a:cubicBezTo>
                  <a:pt x="1964264" y="5619213"/>
                  <a:pt x="1939721" y="5627312"/>
                  <a:pt x="1915769" y="5634196"/>
                </a:cubicBezTo>
                <a:cubicBezTo>
                  <a:pt x="1901108" y="5615269"/>
                  <a:pt x="1876964" y="5609779"/>
                  <a:pt x="1843331" y="5617731"/>
                </a:cubicBezTo>
                <a:cubicBezTo>
                  <a:pt x="1809698" y="5625683"/>
                  <a:pt x="1781321" y="5636629"/>
                  <a:pt x="1758197" y="5650573"/>
                </a:cubicBezTo>
                <a:cubicBezTo>
                  <a:pt x="1749705" y="5656603"/>
                  <a:pt x="1739027" y="5662615"/>
                  <a:pt x="1726163" y="5668612"/>
                </a:cubicBezTo>
                <a:cubicBezTo>
                  <a:pt x="1713299" y="5674607"/>
                  <a:pt x="1702683" y="5671876"/>
                  <a:pt x="1694320" y="5660410"/>
                </a:cubicBezTo>
                <a:cubicBezTo>
                  <a:pt x="1680273" y="5636617"/>
                  <a:pt x="1666059" y="5627297"/>
                  <a:pt x="1651679" y="5632447"/>
                </a:cubicBezTo>
                <a:cubicBezTo>
                  <a:pt x="1637300" y="5637596"/>
                  <a:pt x="1615507" y="5644946"/>
                  <a:pt x="1586301" y="5654498"/>
                </a:cubicBezTo>
                <a:cubicBezTo>
                  <a:pt x="1577687" y="5641868"/>
                  <a:pt x="1569156" y="5635291"/>
                  <a:pt x="1560713" y="5634761"/>
                </a:cubicBezTo>
                <a:cubicBezTo>
                  <a:pt x="1552270" y="5634229"/>
                  <a:pt x="1540691" y="5622481"/>
                  <a:pt x="1525972" y="5599523"/>
                </a:cubicBezTo>
                <a:cubicBezTo>
                  <a:pt x="1522021" y="5591841"/>
                  <a:pt x="1522364" y="5585540"/>
                  <a:pt x="1527007" y="5580619"/>
                </a:cubicBezTo>
                <a:cubicBezTo>
                  <a:pt x="1531652" y="5575701"/>
                  <a:pt x="1536868" y="5571750"/>
                  <a:pt x="1542661" y="5568767"/>
                </a:cubicBezTo>
                <a:cubicBezTo>
                  <a:pt x="1535506" y="5555423"/>
                  <a:pt x="1534914" y="5542127"/>
                  <a:pt x="1540884" y="5528875"/>
                </a:cubicBezTo>
                <a:cubicBezTo>
                  <a:pt x="1546853" y="5515627"/>
                  <a:pt x="1556532" y="5504975"/>
                  <a:pt x="1569929" y="5496923"/>
                </a:cubicBezTo>
                <a:cubicBezTo>
                  <a:pt x="1573111" y="5495187"/>
                  <a:pt x="1577074" y="5492556"/>
                  <a:pt x="1581816" y="5489032"/>
                </a:cubicBezTo>
                <a:cubicBezTo>
                  <a:pt x="1586561" y="5485504"/>
                  <a:pt x="1588467" y="5482347"/>
                  <a:pt x="1587546" y="5479551"/>
                </a:cubicBezTo>
                <a:cubicBezTo>
                  <a:pt x="1584302" y="5477257"/>
                  <a:pt x="1575643" y="5476855"/>
                  <a:pt x="1561566" y="5478337"/>
                </a:cubicBezTo>
                <a:cubicBezTo>
                  <a:pt x="1547491" y="5479824"/>
                  <a:pt x="1538302" y="5481475"/>
                  <a:pt x="1534005" y="5483287"/>
                </a:cubicBezTo>
                <a:lnTo>
                  <a:pt x="1503498" y="5431614"/>
                </a:lnTo>
                <a:cubicBezTo>
                  <a:pt x="1478743" y="5445502"/>
                  <a:pt x="1451864" y="5450630"/>
                  <a:pt x="1422858" y="5446991"/>
                </a:cubicBezTo>
                <a:cubicBezTo>
                  <a:pt x="1393854" y="5443355"/>
                  <a:pt x="1371735" y="5429990"/>
                  <a:pt x="1356505" y="5406900"/>
                </a:cubicBezTo>
                <a:cubicBezTo>
                  <a:pt x="1347704" y="5390028"/>
                  <a:pt x="1351236" y="5376330"/>
                  <a:pt x="1367091" y="5365810"/>
                </a:cubicBezTo>
                <a:lnTo>
                  <a:pt x="1382591" y="5356659"/>
                </a:lnTo>
                <a:cubicBezTo>
                  <a:pt x="1369387" y="5328886"/>
                  <a:pt x="1371871" y="5311450"/>
                  <a:pt x="1390039" y="5304354"/>
                </a:cubicBezTo>
                <a:cubicBezTo>
                  <a:pt x="1408207" y="5297256"/>
                  <a:pt x="1402299" y="5265612"/>
                  <a:pt x="1372320" y="5209418"/>
                </a:cubicBezTo>
                <a:lnTo>
                  <a:pt x="1394669" y="5105633"/>
                </a:lnTo>
                <a:lnTo>
                  <a:pt x="1421688" y="5068780"/>
                </a:lnTo>
                <a:cubicBezTo>
                  <a:pt x="1415674" y="5058102"/>
                  <a:pt x="1414034" y="5047452"/>
                  <a:pt x="1416768" y="5036840"/>
                </a:cubicBezTo>
                <a:cubicBezTo>
                  <a:pt x="1419504" y="5026225"/>
                  <a:pt x="1426081" y="5017695"/>
                  <a:pt x="1436504" y="5011251"/>
                </a:cubicBezTo>
                <a:lnTo>
                  <a:pt x="1441670" y="5008201"/>
                </a:lnTo>
                <a:cubicBezTo>
                  <a:pt x="1435973" y="4989207"/>
                  <a:pt x="1448269" y="4972657"/>
                  <a:pt x="1478558" y="4958550"/>
                </a:cubicBezTo>
                <a:cubicBezTo>
                  <a:pt x="1508844" y="4944443"/>
                  <a:pt x="1518089" y="4922726"/>
                  <a:pt x="1506295" y="4893398"/>
                </a:cubicBezTo>
                <a:cubicBezTo>
                  <a:pt x="1510491" y="4870013"/>
                  <a:pt x="1516097" y="4847540"/>
                  <a:pt x="1523111" y="4825979"/>
                </a:cubicBezTo>
                <a:lnTo>
                  <a:pt x="1524691" y="4822104"/>
                </a:lnTo>
                <a:lnTo>
                  <a:pt x="1496784" y="4837819"/>
                </a:lnTo>
                <a:cubicBezTo>
                  <a:pt x="1483920" y="4843814"/>
                  <a:pt x="1473303" y="4841083"/>
                  <a:pt x="1464941" y="4829617"/>
                </a:cubicBezTo>
                <a:cubicBezTo>
                  <a:pt x="1450893" y="4805824"/>
                  <a:pt x="1436680" y="4796504"/>
                  <a:pt x="1422299" y="4801654"/>
                </a:cubicBezTo>
                <a:cubicBezTo>
                  <a:pt x="1407921" y="4806803"/>
                  <a:pt x="1386128" y="4814153"/>
                  <a:pt x="1356922" y="4823704"/>
                </a:cubicBezTo>
                <a:cubicBezTo>
                  <a:pt x="1348307" y="4811075"/>
                  <a:pt x="1339776" y="4804498"/>
                  <a:pt x="1331333" y="4803968"/>
                </a:cubicBezTo>
                <a:cubicBezTo>
                  <a:pt x="1322890" y="4803436"/>
                  <a:pt x="1311312" y="4791688"/>
                  <a:pt x="1296593" y="4768730"/>
                </a:cubicBezTo>
                <a:cubicBezTo>
                  <a:pt x="1292641" y="4761048"/>
                  <a:pt x="1292985" y="4754747"/>
                  <a:pt x="1297628" y="4749826"/>
                </a:cubicBezTo>
                <a:cubicBezTo>
                  <a:pt x="1302272" y="4744908"/>
                  <a:pt x="1307487" y="4740956"/>
                  <a:pt x="1313281" y="4737975"/>
                </a:cubicBezTo>
                <a:cubicBezTo>
                  <a:pt x="1306127" y="4724630"/>
                  <a:pt x="1305534" y="4711334"/>
                  <a:pt x="1311504" y="4698082"/>
                </a:cubicBezTo>
                <a:cubicBezTo>
                  <a:pt x="1317473" y="4684835"/>
                  <a:pt x="1327152" y="4674182"/>
                  <a:pt x="1340548" y="4666130"/>
                </a:cubicBezTo>
                <a:cubicBezTo>
                  <a:pt x="1343732" y="4664394"/>
                  <a:pt x="1347695" y="4661763"/>
                  <a:pt x="1352436" y="4658239"/>
                </a:cubicBezTo>
                <a:cubicBezTo>
                  <a:pt x="1357181" y="4654711"/>
                  <a:pt x="1359088" y="4651554"/>
                  <a:pt x="1358165" y="4648758"/>
                </a:cubicBezTo>
                <a:cubicBezTo>
                  <a:pt x="1354923" y="4646464"/>
                  <a:pt x="1346263" y="4646062"/>
                  <a:pt x="1332186" y="4647545"/>
                </a:cubicBezTo>
                <a:cubicBezTo>
                  <a:pt x="1318112" y="4649031"/>
                  <a:pt x="1308923" y="4650682"/>
                  <a:pt x="1304624" y="4652494"/>
                </a:cubicBezTo>
                <a:lnTo>
                  <a:pt x="1274118" y="4600821"/>
                </a:lnTo>
                <a:cubicBezTo>
                  <a:pt x="1249363" y="4614710"/>
                  <a:pt x="1222485" y="4619837"/>
                  <a:pt x="1193479" y="4616198"/>
                </a:cubicBezTo>
                <a:cubicBezTo>
                  <a:pt x="1164475" y="4612562"/>
                  <a:pt x="1142355" y="4599197"/>
                  <a:pt x="1127126" y="4576107"/>
                </a:cubicBezTo>
                <a:cubicBezTo>
                  <a:pt x="1118325" y="4559235"/>
                  <a:pt x="1121856" y="4545538"/>
                  <a:pt x="1137712" y="4535017"/>
                </a:cubicBezTo>
                <a:lnTo>
                  <a:pt x="1153212" y="4525866"/>
                </a:lnTo>
                <a:cubicBezTo>
                  <a:pt x="1140007" y="4498092"/>
                  <a:pt x="1142492" y="4480657"/>
                  <a:pt x="1160660" y="4473561"/>
                </a:cubicBezTo>
                <a:cubicBezTo>
                  <a:pt x="1178826" y="4466462"/>
                  <a:pt x="1172919" y="4434819"/>
                  <a:pt x="1142941" y="4378625"/>
                </a:cubicBezTo>
                <a:lnTo>
                  <a:pt x="1165289" y="4274841"/>
                </a:lnTo>
                <a:lnTo>
                  <a:pt x="1192308" y="4237986"/>
                </a:lnTo>
                <a:cubicBezTo>
                  <a:pt x="1186295" y="4227309"/>
                  <a:pt x="1184655" y="4216659"/>
                  <a:pt x="1187387" y="4206047"/>
                </a:cubicBezTo>
                <a:cubicBezTo>
                  <a:pt x="1190124" y="4195432"/>
                  <a:pt x="1196702" y="4186902"/>
                  <a:pt x="1207125" y="4180458"/>
                </a:cubicBezTo>
                <a:lnTo>
                  <a:pt x="1212290" y="4177408"/>
                </a:lnTo>
                <a:cubicBezTo>
                  <a:pt x="1206593" y="4158414"/>
                  <a:pt x="1218889" y="4141865"/>
                  <a:pt x="1249178" y="4127757"/>
                </a:cubicBezTo>
                <a:cubicBezTo>
                  <a:pt x="1279464" y="4113651"/>
                  <a:pt x="1288709" y="4091933"/>
                  <a:pt x="1276915" y="4062605"/>
                </a:cubicBezTo>
                <a:cubicBezTo>
                  <a:pt x="1285308" y="4015835"/>
                  <a:pt x="1299336" y="3972714"/>
                  <a:pt x="1318998" y="3933232"/>
                </a:cubicBezTo>
                <a:cubicBezTo>
                  <a:pt x="1333779" y="3923347"/>
                  <a:pt x="1346384" y="3911258"/>
                  <a:pt x="1356822" y="3896966"/>
                </a:cubicBezTo>
                <a:cubicBezTo>
                  <a:pt x="1367256" y="3882676"/>
                  <a:pt x="1379861" y="3870587"/>
                  <a:pt x="1394642" y="3860700"/>
                </a:cubicBezTo>
                <a:lnTo>
                  <a:pt x="1418608" y="3818679"/>
                </a:lnTo>
                <a:cubicBezTo>
                  <a:pt x="1422874" y="3794674"/>
                  <a:pt x="1441908" y="3765435"/>
                  <a:pt x="1475708" y="3730962"/>
                </a:cubicBezTo>
                <a:cubicBezTo>
                  <a:pt x="1509506" y="3696490"/>
                  <a:pt x="1539572" y="3671191"/>
                  <a:pt x="1565909" y="3655061"/>
                </a:cubicBezTo>
                <a:lnTo>
                  <a:pt x="1595047" y="3609990"/>
                </a:lnTo>
                <a:lnTo>
                  <a:pt x="1623992" y="3586944"/>
                </a:lnTo>
                <a:lnTo>
                  <a:pt x="1619915" y="3587631"/>
                </a:lnTo>
                <a:cubicBezTo>
                  <a:pt x="1619099" y="3584098"/>
                  <a:pt x="1617632" y="3579570"/>
                  <a:pt x="1615510" y="3574055"/>
                </a:cubicBezTo>
                <a:cubicBezTo>
                  <a:pt x="1613385" y="3568541"/>
                  <a:pt x="1610859" y="3565853"/>
                  <a:pt x="1607919" y="3565993"/>
                </a:cubicBezTo>
                <a:cubicBezTo>
                  <a:pt x="1604817" y="3567470"/>
                  <a:pt x="1602033" y="3571577"/>
                  <a:pt x="1599566" y="3578319"/>
                </a:cubicBezTo>
                <a:cubicBezTo>
                  <a:pt x="1597099" y="3585061"/>
                  <a:pt x="1596152" y="3590234"/>
                  <a:pt x="1596728" y="3593832"/>
                </a:cubicBezTo>
                <a:lnTo>
                  <a:pt x="1549171" y="3569953"/>
                </a:lnTo>
                <a:lnTo>
                  <a:pt x="1530632" y="3578684"/>
                </a:lnTo>
                <a:cubicBezTo>
                  <a:pt x="1505503" y="3588004"/>
                  <a:pt x="1480961" y="3596104"/>
                  <a:pt x="1457008" y="3602988"/>
                </a:cubicBezTo>
                <a:cubicBezTo>
                  <a:pt x="1442347" y="3584061"/>
                  <a:pt x="1418203" y="3578571"/>
                  <a:pt x="1384570" y="3586523"/>
                </a:cubicBezTo>
                <a:cubicBezTo>
                  <a:pt x="1350937" y="3594475"/>
                  <a:pt x="1322561" y="3605422"/>
                  <a:pt x="1299436" y="3619365"/>
                </a:cubicBezTo>
                <a:cubicBezTo>
                  <a:pt x="1290944" y="3625395"/>
                  <a:pt x="1280266" y="3631407"/>
                  <a:pt x="1267402" y="3637404"/>
                </a:cubicBezTo>
                <a:cubicBezTo>
                  <a:pt x="1254539" y="3643399"/>
                  <a:pt x="1243923" y="3640668"/>
                  <a:pt x="1235560" y="3629202"/>
                </a:cubicBezTo>
                <a:cubicBezTo>
                  <a:pt x="1221512" y="3605408"/>
                  <a:pt x="1207300" y="3596089"/>
                  <a:pt x="1192919" y="3601239"/>
                </a:cubicBezTo>
                <a:cubicBezTo>
                  <a:pt x="1178540" y="3606388"/>
                  <a:pt x="1156747" y="3613738"/>
                  <a:pt x="1127541" y="3623290"/>
                </a:cubicBezTo>
                <a:cubicBezTo>
                  <a:pt x="1118926" y="3610660"/>
                  <a:pt x="1110395" y="3604083"/>
                  <a:pt x="1101952" y="3603553"/>
                </a:cubicBezTo>
                <a:cubicBezTo>
                  <a:pt x="1093509" y="3603021"/>
                  <a:pt x="1081930" y="3591273"/>
                  <a:pt x="1067211" y="3568315"/>
                </a:cubicBezTo>
                <a:cubicBezTo>
                  <a:pt x="1063259" y="3560633"/>
                  <a:pt x="1063604" y="3554332"/>
                  <a:pt x="1068247" y="3549411"/>
                </a:cubicBezTo>
                <a:cubicBezTo>
                  <a:pt x="1072891" y="3544493"/>
                  <a:pt x="1078106" y="3540541"/>
                  <a:pt x="1083899" y="3537560"/>
                </a:cubicBezTo>
                <a:lnTo>
                  <a:pt x="1082582" y="3507972"/>
                </a:lnTo>
                <a:lnTo>
                  <a:pt x="1052422" y="3509581"/>
                </a:lnTo>
                <a:lnTo>
                  <a:pt x="1044836" y="3494145"/>
                </a:lnTo>
                <a:lnTo>
                  <a:pt x="999347" y="3529708"/>
                </a:lnTo>
                <a:cubicBezTo>
                  <a:pt x="966716" y="3549581"/>
                  <a:pt x="946575" y="3553390"/>
                  <a:pt x="938925" y="3541133"/>
                </a:cubicBezTo>
                <a:cubicBezTo>
                  <a:pt x="931271" y="3528878"/>
                  <a:pt x="920541" y="3518623"/>
                  <a:pt x="906737" y="3510364"/>
                </a:cubicBezTo>
                <a:cubicBezTo>
                  <a:pt x="892935" y="3502104"/>
                  <a:pt x="860494" y="3513908"/>
                  <a:pt x="809413" y="3545766"/>
                </a:cubicBezTo>
                <a:cubicBezTo>
                  <a:pt x="807543" y="3542659"/>
                  <a:pt x="804746" y="3538808"/>
                  <a:pt x="801021" y="3534221"/>
                </a:cubicBezTo>
                <a:cubicBezTo>
                  <a:pt x="797293" y="3529638"/>
                  <a:pt x="794058" y="3527863"/>
                  <a:pt x="791307" y="3528908"/>
                </a:cubicBezTo>
                <a:cubicBezTo>
                  <a:pt x="788814" y="3531271"/>
                  <a:pt x="787439" y="3536039"/>
                  <a:pt x="787181" y="3543213"/>
                </a:cubicBezTo>
                <a:cubicBezTo>
                  <a:pt x="786924" y="3550388"/>
                  <a:pt x="787625" y="3555601"/>
                  <a:pt x="789287" y="3558843"/>
                </a:cubicBezTo>
                <a:lnTo>
                  <a:pt x="717847" y="3548011"/>
                </a:lnTo>
                <a:cubicBezTo>
                  <a:pt x="694960" y="3562581"/>
                  <a:pt x="671167" y="3575060"/>
                  <a:pt x="646454" y="3585447"/>
                </a:cubicBezTo>
                <a:cubicBezTo>
                  <a:pt x="621749" y="3595834"/>
                  <a:pt x="597576" y="3604978"/>
                  <a:pt x="573939" y="3612882"/>
                </a:cubicBezTo>
                <a:cubicBezTo>
                  <a:pt x="558481" y="3594602"/>
                  <a:pt x="534124" y="3590151"/>
                  <a:pt x="500862" y="3599537"/>
                </a:cubicBezTo>
                <a:cubicBezTo>
                  <a:pt x="467602" y="3608922"/>
                  <a:pt x="439720" y="3621075"/>
                  <a:pt x="417214" y="3635995"/>
                </a:cubicBezTo>
                <a:cubicBezTo>
                  <a:pt x="408987" y="3642384"/>
                  <a:pt x="398577" y="3648848"/>
                  <a:pt x="385982" y="3655390"/>
                </a:cubicBezTo>
                <a:cubicBezTo>
                  <a:pt x="373387" y="3661931"/>
                  <a:pt x="362664" y="3659657"/>
                  <a:pt x="353818" y="3648560"/>
                </a:cubicBezTo>
                <a:cubicBezTo>
                  <a:pt x="338764" y="3625390"/>
                  <a:pt x="324164" y="3616689"/>
                  <a:pt x="310017" y="3622450"/>
                </a:cubicBezTo>
                <a:cubicBezTo>
                  <a:pt x="295872" y="3628210"/>
                  <a:pt x="274414" y="3636487"/>
                  <a:pt x="245644" y="3647281"/>
                </a:cubicBezTo>
                <a:cubicBezTo>
                  <a:pt x="236497" y="3635032"/>
                  <a:pt x="227692" y="3628826"/>
                  <a:pt x="219234" y="3628658"/>
                </a:cubicBezTo>
                <a:cubicBezTo>
                  <a:pt x="210775" y="3628489"/>
                  <a:pt x="198705" y="3617248"/>
                  <a:pt x="183015" y="3594941"/>
                </a:cubicBezTo>
                <a:cubicBezTo>
                  <a:pt x="178738" y="3587436"/>
                  <a:pt x="178812" y="3581126"/>
                  <a:pt x="183240" y="3576011"/>
                </a:cubicBezTo>
                <a:cubicBezTo>
                  <a:pt x="187669" y="3570898"/>
                  <a:pt x="192710" y="3566726"/>
                  <a:pt x="198370" y="3563499"/>
                </a:cubicBezTo>
                <a:cubicBezTo>
                  <a:pt x="190652" y="3550474"/>
                  <a:pt x="189490" y="3537215"/>
                  <a:pt x="194888" y="3523719"/>
                </a:cubicBezTo>
                <a:cubicBezTo>
                  <a:pt x="200282" y="3510228"/>
                  <a:pt x="209496" y="3499170"/>
                  <a:pt x="222535" y="3490552"/>
                </a:cubicBezTo>
                <a:cubicBezTo>
                  <a:pt x="225640" y="3488681"/>
                  <a:pt x="229487" y="3485883"/>
                  <a:pt x="234074" y="3482159"/>
                </a:cubicBezTo>
                <a:cubicBezTo>
                  <a:pt x="238664" y="3478432"/>
                  <a:pt x="240432" y="3475195"/>
                  <a:pt x="239392" y="3472442"/>
                </a:cubicBezTo>
                <a:cubicBezTo>
                  <a:pt x="236054" y="3470289"/>
                  <a:pt x="227385" y="3470258"/>
                  <a:pt x="213385" y="3472342"/>
                </a:cubicBezTo>
                <a:cubicBezTo>
                  <a:pt x="199386" y="3474430"/>
                  <a:pt x="190276" y="3476474"/>
                  <a:pt x="186060" y="3478468"/>
                </a:cubicBezTo>
                <a:lnTo>
                  <a:pt x="153368" y="3428149"/>
                </a:lnTo>
                <a:cubicBezTo>
                  <a:pt x="129231" y="3443086"/>
                  <a:pt x="102597" y="3449360"/>
                  <a:pt x="73461" y="3446967"/>
                </a:cubicBezTo>
                <a:cubicBezTo>
                  <a:pt x="44327" y="3444578"/>
                  <a:pt x="21657" y="3432171"/>
                  <a:pt x="5451" y="3409755"/>
                </a:cubicBezTo>
                <a:cubicBezTo>
                  <a:pt x="-4064" y="3393276"/>
                  <a:pt x="-1122" y="3379440"/>
                  <a:pt x="14268" y="3368250"/>
                </a:cubicBezTo>
                <a:lnTo>
                  <a:pt x="29361" y="3358443"/>
                </a:lnTo>
                <a:cubicBezTo>
                  <a:pt x="14980" y="3331260"/>
                  <a:pt x="16714" y="3313735"/>
                  <a:pt x="34561" y="3305867"/>
                </a:cubicBezTo>
                <a:cubicBezTo>
                  <a:pt x="52409" y="3297996"/>
                  <a:pt x="45149" y="3266636"/>
                  <a:pt x="12791" y="3211778"/>
                </a:cubicBezTo>
                <a:lnTo>
                  <a:pt x="30672" y="3107131"/>
                </a:lnTo>
                <a:lnTo>
                  <a:pt x="56088" y="3069153"/>
                </a:lnTo>
                <a:cubicBezTo>
                  <a:pt x="49623" y="3058743"/>
                  <a:pt x="47528" y="3048173"/>
                  <a:pt x="49804" y="3037453"/>
                </a:cubicBezTo>
                <a:cubicBezTo>
                  <a:pt x="52084" y="3026731"/>
                  <a:pt x="58289" y="3017927"/>
                  <a:pt x="68427" y="3011042"/>
                </a:cubicBezTo>
                <a:lnTo>
                  <a:pt x="73457" y="3007774"/>
                </a:lnTo>
                <a:cubicBezTo>
                  <a:pt x="66951" y="2989041"/>
                  <a:pt x="78527" y="2971981"/>
                  <a:pt x="108183" y="2956588"/>
                </a:cubicBezTo>
                <a:cubicBezTo>
                  <a:pt x="137838" y="2941197"/>
                  <a:pt x="146144" y="2919103"/>
                  <a:pt x="133104" y="2890307"/>
                </a:cubicBezTo>
                <a:cubicBezTo>
                  <a:pt x="139485" y="2843221"/>
                  <a:pt x="151654" y="2799538"/>
                  <a:pt x="169605" y="2759251"/>
                </a:cubicBezTo>
                <a:cubicBezTo>
                  <a:pt x="183950" y="2748742"/>
                  <a:pt x="196025" y="2736124"/>
                  <a:pt x="205840" y="2721397"/>
                </a:cubicBezTo>
                <a:cubicBezTo>
                  <a:pt x="215653" y="2706673"/>
                  <a:pt x="227729" y="2694056"/>
                  <a:pt x="242073" y="2683544"/>
                </a:cubicBezTo>
                <a:lnTo>
                  <a:pt x="264217" y="2640534"/>
                </a:lnTo>
                <a:cubicBezTo>
                  <a:pt x="267449" y="2616370"/>
                  <a:pt x="285214" y="2586343"/>
                  <a:pt x="317506" y="2550452"/>
                </a:cubicBezTo>
                <a:cubicBezTo>
                  <a:pt x="349796" y="2514564"/>
                  <a:pt x="378751" y="2488001"/>
                  <a:pt x="404373" y="2470756"/>
                </a:cubicBezTo>
                <a:lnTo>
                  <a:pt x="431553" y="2424477"/>
                </a:lnTo>
                <a:cubicBezTo>
                  <a:pt x="442101" y="2417772"/>
                  <a:pt x="451631" y="2409492"/>
                  <a:pt x="460142" y="2399643"/>
                </a:cubicBezTo>
                <a:cubicBezTo>
                  <a:pt x="468649" y="2389788"/>
                  <a:pt x="473210" y="2379372"/>
                  <a:pt x="473826" y="2368390"/>
                </a:cubicBezTo>
                <a:lnTo>
                  <a:pt x="569434" y="2306273"/>
                </a:lnTo>
                <a:lnTo>
                  <a:pt x="566419" y="2279603"/>
                </a:lnTo>
                <a:lnTo>
                  <a:pt x="672086" y="2210950"/>
                </a:lnTo>
                <a:lnTo>
                  <a:pt x="694237" y="2167940"/>
                </a:lnTo>
                <a:cubicBezTo>
                  <a:pt x="706128" y="2162149"/>
                  <a:pt x="726307" y="2150529"/>
                  <a:pt x="754772" y="2133078"/>
                </a:cubicBezTo>
                <a:cubicBezTo>
                  <a:pt x="783242" y="2115631"/>
                  <a:pt x="793926" y="2097655"/>
                  <a:pt x="786828" y="2079159"/>
                </a:cubicBezTo>
                <a:cubicBezTo>
                  <a:pt x="796165" y="2075175"/>
                  <a:pt x="814724" y="2066101"/>
                  <a:pt x="842490" y="2051938"/>
                </a:cubicBezTo>
                <a:cubicBezTo>
                  <a:pt x="870259" y="2037772"/>
                  <a:pt x="881395" y="2022785"/>
                  <a:pt x="875897" y="2006978"/>
                </a:cubicBezTo>
                <a:cubicBezTo>
                  <a:pt x="931428" y="1964638"/>
                  <a:pt x="993781" y="1916970"/>
                  <a:pt x="1062962" y="1863972"/>
                </a:cubicBezTo>
                <a:cubicBezTo>
                  <a:pt x="1132142" y="1810975"/>
                  <a:pt x="1187453" y="1760726"/>
                  <a:pt x="1228898" y="1713227"/>
                </a:cubicBezTo>
                <a:lnTo>
                  <a:pt x="1287260" y="1703933"/>
                </a:lnTo>
                <a:cubicBezTo>
                  <a:pt x="1296340" y="1695647"/>
                  <a:pt x="1296803" y="1685807"/>
                  <a:pt x="1288650" y="1674406"/>
                </a:cubicBezTo>
                <a:cubicBezTo>
                  <a:pt x="1280498" y="1663005"/>
                  <a:pt x="1284735" y="1650712"/>
                  <a:pt x="1301362" y="1637523"/>
                </a:cubicBezTo>
                <a:cubicBezTo>
                  <a:pt x="1398730" y="1573072"/>
                  <a:pt x="1493836" y="1506509"/>
                  <a:pt x="1586674" y="1437843"/>
                </a:cubicBezTo>
                <a:cubicBezTo>
                  <a:pt x="1679515" y="1369175"/>
                  <a:pt x="1774617" y="1302615"/>
                  <a:pt x="1871986" y="1238164"/>
                </a:cubicBezTo>
                <a:lnTo>
                  <a:pt x="1899163" y="1191882"/>
                </a:lnTo>
                <a:cubicBezTo>
                  <a:pt x="1907409" y="1186677"/>
                  <a:pt x="1915259" y="1179484"/>
                  <a:pt x="1922721" y="1170315"/>
                </a:cubicBezTo>
                <a:cubicBezTo>
                  <a:pt x="1930181" y="1161146"/>
                  <a:pt x="1933065" y="1151815"/>
                  <a:pt x="1931376" y="1142330"/>
                </a:cubicBezTo>
                <a:cubicBezTo>
                  <a:pt x="1944119" y="1120189"/>
                  <a:pt x="1963923" y="1099267"/>
                  <a:pt x="1990789" y="1079578"/>
                </a:cubicBezTo>
                <a:cubicBezTo>
                  <a:pt x="2017651" y="1059891"/>
                  <a:pt x="2041543" y="1045261"/>
                  <a:pt x="2062462" y="1035697"/>
                </a:cubicBezTo>
                <a:cubicBezTo>
                  <a:pt x="2072715" y="1039320"/>
                  <a:pt x="2083334" y="1038682"/>
                  <a:pt x="2094312" y="1033785"/>
                </a:cubicBezTo>
                <a:cubicBezTo>
                  <a:pt x="2105295" y="1028887"/>
                  <a:pt x="2114719" y="1023657"/>
                  <a:pt x="2122588" y="1018099"/>
                </a:cubicBezTo>
                <a:cubicBezTo>
                  <a:pt x="2117964" y="1010520"/>
                  <a:pt x="2116654" y="1003918"/>
                  <a:pt x="2118660" y="998289"/>
                </a:cubicBezTo>
                <a:cubicBezTo>
                  <a:pt x="2120671" y="992660"/>
                  <a:pt x="2124327" y="988197"/>
                  <a:pt x="2129639" y="984894"/>
                </a:cubicBezTo>
                <a:lnTo>
                  <a:pt x="2173164" y="963773"/>
                </a:lnTo>
                <a:cubicBezTo>
                  <a:pt x="2180465" y="947251"/>
                  <a:pt x="2188510" y="929799"/>
                  <a:pt x="2197292" y="911424"/>
                </a:cubicBezTo>
                <a:cubicBezTo>
                  <a:pt x="2206076" y="893042"/>
                  <a:pt x="2217827" y="878552"/>
                  <a:pt x="2232551" y="867942"/>
                </a:cubicBezTo>
                <a:cubicBezTo>
                  <a:pt x="2404390" y="757488"/>
                  <a:pt x="2578496" y="649144"/>
                  <a:pt x="2754859" y="542909"/>
                </a:cubicBezTo>
                <a:cubicBezTo>
                  <a:pt x="2931224" y="436668"/>
                  <a:pt x="3105330" y="328324"/>
                  <a:pt x="3277168" y="217870"/>
                </a:cubicBezTo>
                <a:cubicBezTo>
                  <a:pt x="3338593" y="204796"/>
                  <a:pt x="3401155" y="174885"/>
                  <a:pt x="3464856" y="128135"/>
                </a:cubicBezTo>
                <a:cubicBezTo>
                  <a:pt x="3528548" y="81382"/>
                  <a:pt x="3569725" y="65365"/>
                  <a:pt x="3588381" y="80081"/>
                </a:cubicBezTo>
                <a:cubicBezTo>
                  <a:pt x="3590570" y="85518"/>
                  <a:pt x="3588073" y="91313"/>
                  <a:pt x="3580892" y="97469"/>
                </a:cubicBezTo>
                <a:cubicBezTo>
                  <a:pt x="3573709" y="103624"/>
                  <a:pt x="3568323" y="107723"/>
                  <a:pt x="3564727" y="109760"/>
                </a:cubicBezTo>
                <a:cubicBezTo>
                  <a:pt x="3553567" y="115071"/>
                  <a:pt x="3528146" y="130098"/>
                  <a:pt x="3488461" y="154838"/>
                </a:cubicBezTo>
                <a:cubicBezTo>
                  <a:pt x="3448776" y="179577"/>
                  <a:pt x="3431594" y="201774"/>
                  <a:pt x="3436910" y="221427"/>
                </a:cubicBezTo>
                <a:cubicBezTo>
                  <a:pt x="3455067" y="210821"/>
                  <a:pt x="3474856" y="202736"/>
                  <a:pt x="3496283" y="197164"/>
                </a:cubicBezTo>
                <a:cubicBezTo>
                  <a:pt x="3517709" y="191592"/>
                  <a:pt x="3537503" y="183504"/>
                  <a:pt x="3555656" y="172901"/>
                </a:cubicBezTo>
                <a:cubicBezTo>
                  <a:pt x="3585456" y="174711"/>
                  <a:pt x="3630006" y="160672"/>
                  <a:pt x="3689305" y="130793"/>
                </a:cubicBezTo>
                <a:cubicBezTo>
                  <a:pt x="3748610" y="100911"/>
                  <a:pt x="3793286" y="76058"/>
                  <a:pt x="3823341" y="56233"/>
                </a:cubicBezTo>
                <a:cubicBezTo>
                  <a:pt x="3835506" y="47883"/>
                  <a:pt x="3846839" y="39624"/>
                  <a:pt x="3857339" y="31459"/>
                </a:cubicBezTo>
                <a:cubicBezTo>
                  <a:pt x="3867840" y="23299"/>
                  <a:pt x="3879989" y="16297"/>
                  <a:pt x="3893789" y="10464"/>
                </a:cubicBezTo>
                <a:lnTo>
                  <a:pt x="3955424" y="6200"/>
                </a:lnTo>
                <a:cubicBezTo>
                  <a:pt x="3962800" y="15720"/>
                  <a:pt x="3969424" y="18570"/>
                  <a:pt x="3975294" y="14755"/>
                </a:cubicBezTo>
                <a:cubicBezTo>
                  <a:pt x="3982747" y="9017"/>
                  <a:pt x="3989666" y="4522"/>
                  <a:pt x="3996049" y="1271"/>
                </a:cubicBezTo>
                <a:cubicBezTo>
                  <a:pt x="3999243" y="-355"/>
                  <a:pt x="4002443" y="-421"/>
                  <a:pt x="4005650" y="1073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5279124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rush Image Effects 007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頁尾版面配置區 2"/>
          <p:cNvSpPr>
            <a:spLocks noGrp="1"/>
          </p:cNvSpPr>
          <p:nvPr>
            <p:ph type="ftr" sz="quarter" idx="11"/>
          </p:nvPr>
        </p:nvSpPr>
        <p:spPr>
          <a:xfrm>
            <a:off x="141517" y="6356350"/>
            <a:ext cx="2895600" cy="365125"/>
          </a:xfrm>
          <a:prstGeom prst="rect">
            <a:avLst/>
          </a:prstGeom>
        </p:spPr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/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/>
          <a:lstStyle/>
          <a:p>
            <a:fld id="{93B68095-C8B2-4A76-90AA-E601358CCBC3}" type="slidenum">
              <a:rPr lang="zh-TW" altLang="en-US" smtClean="0"/>
              <a:t>‹#›</a:t>
            </a:fld>
            <a:endParaRPr lang="zh-TW" altLang="en-US"/>
          </a:p>
        </p:txBody>
      </p:sp>
      <p:sp>
        <p:nvSpPr>
          <p:cNvPr id="28" name="圖片版面配置區 27"/>
          <p:cNvSpPr>
            <a:spLocks noGrp="1"/>
          </p:cNvSpPr>
          <p:nvPr>
            <p:ph type="pic" sz="quarter" idx="13"/>
          </p:nvPr>
        </p:nvSpPr>
        <p:spPr>
          <a:xfrm>
            <a:off x="2654472" y="550637"/>
            <a:ext cx="3835057" cy="5823267"/>
          </a:xfrm>
          <a:custGeom>
            <a:avLst/>
            <a:gdLst>
              <a:gd name="connsiteX0" fmla="*/ 2197730 w 3835057"/>
              <a:gd name="connsiteY0" fmla="*/ 5616650 h 5823267"/>
              <a:gd name="connsiteX1" fmla="*/ 2202699 w 3835057"/>
              <a:gd name="connsiteY1" fmla="*/ 5634615 h 5823267"/>
              <a:gd name="connsiteX2" fmla="*/ 2195897 w 3835057"/>
              <a:gd name="connsiteY2" fmla="*/ 5651968 h 5823267"/>
              <a:gd name="connsiteX3" fmla="*/ 2185218 w 3835057"/>
              <a:gd name="connsiteY3" fmla="*/ 5657598 h 5823267"/>
              <a:gd name="connsiteX4" fmla="*/ 2169501 w 3835057"/>
              <a:gd name="connsiteY4" fmla="*/ 5661947 h 5823267"/>
              <a:gd name="connsiteX5" fmla="*/ 2183614 w 3835057"/>
              <a:gd name="connsiteY5" fmla="*/ 5639299 h 5823267"/>
              <a:gd name="connsiteX6" fmla="*/ 2197730 w 3835057"/>
              <a:gd name="connsiteY6" fmla="*/ 5616650 h 5823267"/>
              <a:gd name="connsiteX7" fmla="*/ 2025176 w 3835057"/>
              <a:gd name="connsiteY7" fmla="*/ 5582269 h 5823267"/>
              <a:gd name="connsiteX8" fmla="*/ 2024388 w 3835057"/>
              <a:gd name="connsiteY8" fmla="*/ 5586541 h 5823267"/>
              <a:gd name="connsiteX9" fmla="*/ 2025707 w 3835057"/>
              <a:gd name="connsiteY9" fmla="*/ 5589562 h 5823267"/>
              <a:gd name="connsiteX10" fmla="*/ 2032998 w 3835057"/>
              <a:gd name="connsiteY10" fmla="*/ 5589032 h 5823267"/>
              <a:gd name="connsiteX11" fmla="*/ 1806512 w 3835057"/>
              <a:gd name="connsiteY11" fmla="*/ 5579092 h 5823267"/>
              <a:gd name="connsiteX12" fmla="*/ 1806842 w 3835057"/>
              <a:gd name="connsiteY12" fmla="*/ 5583651 h 5823267"/>
              <a:gd name="connsiteX13" fmla="*/ 1809282 w 3835057"/>
              <a:gd name="connsiteY13" fmla="*/ 5586955 h 5823267"/>
              <a:gd name="connsiteX14" fmla="*/ 1814903 w 3835057"/>
              <a:gd name="connsiteY14" fmla="*/ 5583615 h 5823267"/>
              <a:gd name="connsiteX15" fmla="*/ 1820035 w 3835057"/>
              <a:gd name="connsiteY15" fmla="*/ 5563450 h 5823267"/>
              <a:gd name="connsiteX16" fmla="*/ 1819526 w 3835057"/>
              <a:gd name="connsiteY16" fmla="*/ 5567794 h 5823267"/>
              <a:gd name="connsiteX17" fmla="*/ 1822805 w 3835057"/>
              <a:gd name="connsiteY17" fmla="*/ 5571312 h 5823267"/>
              <a:gd name="connsiteX18" fmla="*/ 1825046 w 3835057"/>
              <a:gd name="connsiteY18" fmla="*/ 5571883 h 5823267"/>
              <a:gd name="connsiteX19" fmla="*/ 1820035 w 3835057"/>
              <a:gd name="connsiteY19" fmla="*/ 5563450 h 5823267"/>
              <a:gd name="connsiteX20" fmla="*/ 2088764 w 3835057"/>
              <a:gd name="connsiteY20" fmla="*/ 5529274 h 5823267"/>
              <a:gd name="connsiteX21" fmla="*/ 2088255 w 3835057"/>
              <a:gd name="connsiteY21" fmla="*/ 5533617 h 5823267"/>
              <a:gd name="connsiteX22" fmla="*/ 2091534 w 3835057"/>
              <a:gd name="connsiteY22" fmla="*/ 5537136 h 5823267"/>
              <a:gd name="connsiteX23" fmla="*/ 2096015 w 3835057"/>
              <a:gd name="connsiteY23" fmla="*/ 5538276 h 5823267"/>
              <a:gd name="connsiteX24" fmla="*/ 2094497 w 3835057"/>
              <a:gd name="connsiteY24" fmla="*/ 5532522 h 5823267"/>
              <a:gd name="connsiteX25" fmla="*/ 2088764 w 3835057"/>
              <a:gd name="connsiteY25" fmla="*/ 5529274 h 5823267"/>
              <a:gd name="connsiteX26" fmla="*/ 2253210 w 3835057"/>
              <a:gd name="connsiteY26" fmla="*/ 5492408 h 5823267"/>
              <a:gd name="connsiteX27" fmla="*/ 2253257 w 3835057"/>
              <a:gd name="connsiteY27" fmla="*/ 5498086 h 5823267"/>
              <a:gd name="connsiteX28" fmla="*/ 2255410 w 3835057"/>
              <a:gd name="connsiteY28" fmla="*/ 5502510 h 5823267"/>
              <a:gd name="connsiteX29" fmla="*/ 2259972 w 3835057"/>
              <a:gd name="connsiteY29" fmla="*/ 5500988 h 5823267"/>
              <a:gd name="connsiteX30" fmla="*/ 2261602 w 3835057"/>
              <a:gd name="connsiteY30" fmla="*/ 5496930 h 5823267"/>
              <a:gd name="connsiteX31" fmla="*/ 1687087 w 3835057"/>
              <a:gd name="connsiteY31" fmla="*/ 5477123 h 5823267"/>
              <a:gd name="connsiteX32" fmla="*/ 1692057 w 3835057"/>
              <a:gd name="connsiteY32" fmla="*/ 5495087 h 5823267"/>
              <a:gd name="connsiteX33" fmla="*/ 1685254 w 3835057"/>
              <a:gd name="connsiteY33" fmla="*/ 5512441 h 5823267"/>
              <a:gd name="connsiteX34" fmla="*/ 1674576 w 3835057"/>
              <a:gd name="connsiteY34" fmla="*/ 5518071 h 5823267"/>
              <a:gd name="connsiteX35" fmla="*/ 1658858 w 3835057"/>
              <a:gd name="connsiteY35" fmla="*/ 5522421 h 5823267"/>
              <a:gd name="connsiteX36" fmla="*/ 1672971 w 3835057"/>
              <a:gd name="connsiteY36" fmla="*/ 5499772 h 5823267"/>
              <a:gd name="connsiteX37" fmla="*/ 1687087 w 3835057"/>
              <a:gd name="connsiteY37" fmla="*/ 5477123 h 5823267"/>
              <a:gd name="connsiteX38" fmla="*/ 1514533 w 3835057"/>
              <a:gd name="connsiteY38" fmla="*/ 5442743 h 5823267"/>
              <a:gd name="connsiteX39" fmla="*/ 1513745 w 3835057"/>
              <a:gd name="connsiteY39" fmla="*/ 5447014 h 5823267"/>
              <a:gd name="connsiteX40" fmla="*/ 1515064 w 3835057"/>
              <a:gd name="connsiteY40" fmla="*/ 5450035 h 5823267"/>
              <a:gd name="connsiteX41" fmla="*/ 1522355 w 3835057"/>
              <a:gd name="connsiteY41" fmla="*/ 5449504 h 5823267"/>
              <a:gd name="connsiteX42" fmla="*/ 1295868 w 3835057"/>
              <a:gd name="connsiteY42" fmla="*/ 5439566 h 5823267"/>
              <a:gd name="connsiteX43" fmla="*/ 1296199 w 3835057"/>
              <a:gd name="connsiteY43" fmla="*/ 5444124 h 5823267"/>
              <a:gd name="connsiteX44" fmla="*/ 1298638 w 3835057"/>
              <a:gd name="connsiteY44" fmla="*/ 5447427 h 5823267"/>
              <a:gd name="connsiteX45" fmla="*/ 1304260 w 3835057"/>
              <a:gd name="connsiteY45" fmla="*/ 5444088 h 5823267"/>
              <a:gd name="connsiteX46" fmla="*/ 2192353 w 3835057"/>
              <a:gd name="connsiteY46" fmla="*/ 5431593 h 5823267"/>
              <a:gd name="connsiteX47" fmla="*/ 2175376 w 3835057"/>
              <a:gd name="connsiteY47" fmla="*/ 5435023 h 5823267"/>
              <a:gd name="connsiteX48" fmla="*/ 2165916 w 3835057"/>
              <a:gd name="connsiteY48" fmla="*/ 5451104 h 5823267"/>
              <a:gd name="connsiteX49" fmla="*/ 2165345 w 3835057"/>
              <a:gd name="connsiteY49" fmla="*/ 5453345 h 5823267"/>
              <a:gd name="connsiteX50" fmla="*/ 2159674 w 3835057"/>
              <a:gd name="connsiteY50" fmla="*/ 5452198 h 5823267"/>
              <a:gd name="connsiteX51" fmla="*/ 2153573 w 3835057"/>
              <a:gd name="connsiteY51" fmla="*/ 5452733 h 5823267"/>
              <a:gd name="connsiteX52" fmla="*/ 2162031 w 3835057"/>
              <a:gd name="connsiteY52" fmla="*/ 5458165 h 5823267"/>
              <a:gd name="connsiteX53" fmla="*/ 2172597 w 3835057"/>
              <a:gd name="connsiteY53" fmla="*/ 5462346 h 5823267"/>
              <a:gd name="connsiteX54" fmla="*/ 2188891 w 3835057"/>
              <a:gd name="connsiteY54" fmla="*/ 5454566 h 5823267"/>
              <a:gd name="connsiteX55" fmla="*/ 2183173 w 3835057"/>
              <a:gd name="connsiteY55" fmla="*/ 5447742 h 5823267"/>
              <a:gd name="connsiteX56" fmla="*/ 2183350 w 3835057"/>
              <a:gd name="connsiteY56" fmla="*/ 5438843 h 5823267"/>
              <a:gd name="connsiteX57" fmla="*/ 2323560 w 3835057"/>
              <a:gd name="connsiteY57" fmla="*/ 5431592 h 5823267"/>
              <a:gd name="connsiteX58" fmla="*/ 2308034 w 3835057"/>
              <a:gd name="connsiteY58" fmla="*/ 5439866 h 5823267"/>
              <a:gd name="connsiteX59" fmla="*/ 2302134 w 3835057"/>
              <a:gd name="connsiteY59" fmla="*/ 5459536 h 5823267"/>
              <a:gd name="connsiteX60" fmla="*/ 2290784 w 3835057"/>
              <a:gd name="connsiteY60" fmla="*/ 5458436 h 5823267"/>
              <a:gd name="connsiteX61" fmla="*/ 2280259 w 3835057"/>
              <a:gd name="connsiteY61" fmla="*/ 5461124 h 5823267"/>
              <a:gd name="connsiteX62" fmla="*/ 2279606 w 3835057"/>
              <a:gd name="connsiteY62" fmla="*/ 5482429 h 5823267"/>
              <a:gd name="connsiteX63" fmla="*/ 2291099 w 3835057"/>
              <a:gd name="connsiteY63" fmla="*/ 5466567 h 5823267"/>
              <a:gd name="connsiteX64" fmla="*/ 2308854 w 3835057"/>
              <a:gd name="connsiteY64" fmla="*/ 5461247 h 5823267"/>
              <a:gd name="connsiteX65" fmla="*/ 2316208 w 3835057"/>
              <a:gd name="connsiteY65" fmla="*/ 5446418 h 5823267"/>
              <a:gd name="connsiteX66" fmla="*/ 2323560 w 3835057"/>
              <a:gd name="connsiteY66" fmla="*/ 5431592 h 5823267"/>
              <a:gd name="connsiteX67" fmla="*/ 1309393 w 3835057"/>
              <a:gd name="connsiteY67" fmla="*/ 5423923 h 5823267"/>
              <a:gd name="connsiteX68" fmla="*/ 1308883 w 3835057"/>
              <a:gd name="connsiteY68" fmla="*/ 5428267 h 5823267"/>
              <a:gd name="connsiteX69" fmla="*/ 1312162 w 3835057"/>
              <a:gd name="connsiteY69" fmla="*/ 5431786 h 5823267"/>
              <a:gd name="connsiteX70" fmla="*/ 1314403 w 3835057"/>
              <a:gd name="connsiteY70" fmla="*/ 5432356 h 5823267"/>
              <a:gd name="connsiteX71" fmla="*/ 1309393 w 3835057"/>
              <a:gd name="connsiteY71" fmla="*/ 5423923 h 5823267"/>
              <a:gd name="connsiteX72" fmla="*/ 2027050 w 3835057"/>
              <a:gd name="connsiteY72" fmla="*/ 5406213 h 5823267"/>
              <a:gd name="connsiteX73" fmla="*/ 2024198 w 3835057"/>
              <a:gd name="connsiteY73" fmla="*/ 5417416 h 5823267"/>
              <a:gd name="connsiteX74" fmla="*/ 2025503 w 3835057"/>
              <a:gd name="connsiteY74" fmla="*/ 5424009 h 5823267"/>
              <a:gd name="connsiteX75" fmla="*/ 2031450 w 3835057"/>
              <a:gd name="connsiteY75" fmla="*/ 5426418 h 5823267"/>
              <a:gd name="connsiteX76" fmla="*/ 1578121 w 3835057"/>
              <a:gd name="connsiteY76" fmla="*/ 5389747 h 5823267"/>
              <a:gd name="connsiteX77" fmla="*/ 1577612 w 3835057"/>
              <a:gd name="connsiteY77" fmla="*/ 5394090 h 5823267"/>
              <a:gd name="connsiteX78" fmla="*/ 1580892 w 3835057"/>
              <a:gd name="connsiteY78" fmla="*/ 5397609 h 5823267"/>
              <a:gd name="connsiteX79" fmla="*/ 1585372 w 3835057"/>
              <a:gd name="connsiteY79" fmla="*/ 5398749 h 5823267"/>
              <a:gd name="connsiteX80" fmla="*/ 1583854 w 3835057"/>
              <a:gd name="connsiteY80" fmla="*/ 5392995 h 5823267"/>
              <a:gd name="connsiteX81" fmla="*/ 1578121 w 3835057"/>
              <a:gd name="connsiteY81" fmla="*/ 5389747 h 5823267"/>
              <a:gd name="connsiteX82" fmla="*/ 2055727 w 3835057"/>
              <a:gd name="connsiteY82" fmla="*/ 5387272 h 5823267"/>
              <a:gd name="connsiteX83" fmla="*/ 2053202 w 3835057"/>
              <a:gd name="connsiteY83" fmla="*/ 5387822 h 5823267"/>
              <a:gd name="connsiteX84" fmla="*/ 2050677 w 3835057"/>
              <a:gd name="connsiteY84" fmla="*/ 5388371 h 5823267"/>
              <a:gd name="connsiteX85" fmla="*/ 2050722 w 3835057"/>
              <a:gd name="connsiteY85" fmla="*/ 5394049 h 5823267"/>
              <a:gd name="connsiteX86" fmla="*/ 2052876 w 3835057"/>
              <a:gd name="connsiteY86" fmla="*/ 5398473 h 5823267"/>
              <a:gd name="connsiteX87" fmla="*/ 2057439 w 3835057"/>
              <a:gd name="connsiteY87" fmla="*/ 5396951 h 5823267"/>
              <a:gd name="connsiteX88" fmla="*/ 2059068 w 3835057"/>
              <a:gd name="connsiteY88" fmla="*/ 5392893 h 5823267"/>
              <a:gd name="connsiteX89" fmla="*/ 2055727 w 3835057"/>
              <a:gd name="connsiteY89" fmla="*/ 5387272 h 5823267"/>
              <a:gd name="connsiteX90" fmla="*/ 2239158 w 3835057"/>
              <a:gd name="connsiteY90" fmla="*/ 5369552 h 5823267"/>
              <a:gd name="connsiteX91" fmla="*/ 2234025 w 3835057"/>
              <a:gd name="connsiteY91" fmla="*/ 5373316 h 5823267"/>
              <a:gd name="connsiteX92" fmla="*/ 2231825 w 3835057"/>
              <a:gd name="connsiteY92" fmla="*/ 5379614 h 5823267"/>
              <a:gd name="connsiteX93" fmla="*/ 2223566 w 3835057"/>
              <a:gd name="connsiteY93" fmla="*/ 5393317 h 5823267"/>
              <a:gd name="connsiteX94" fmla="*/ 2209868 w 3835057"/>
              <a:gd name="connsiteY94" fmla="*/ 5400266 h 5823267"/>
              <a:gd name="connsiteX95" fmla="*/ 2202518 w 3835057"/>
              <a:gd name="connsiteY95" fmla="*/ 5415093 h 5823267"/>
              <a:gd name="connsiteX96" fmla="*/ 2195164 w 3835057"/>
              <a:gd name="connsiteY96" fmla="*/ 5429921 h 5823267"/>
              <a:gd name="connsiteX97" fmla="*/ 2218871 w 3835057"/>
              <a:gd name="connsiteY97" fmla="*/ 5409417 h 5823267"/>
              <a:gd name="connsiteX98" fmla="*/ 2239646 w 3835057"/>
              <a:gd name="connsiteY98" fmla="*/ 5386376 h 5823267"/>
              <a:gd name="connsiteX99" fmla="*/ 2240455 w 3835057"/>
              <a:gd name="connsiteY99" fmla="*/ 5377337 h 5823267"/>
              <a:gd name="connsiteX100" fmla="*/ 2239158 w 3835057"/>
              <a:gd name="connsiteY100" fmla="*/ 5369552 h 5823267"/>
              <a:gd name="connsiteX101" fmla="*/ 2103143 w 3835057"/>
              <a:gd name="connsiteY101" fmla="*/ 5313461 h 5823267"/>
              <a:gd name="connsiteX102" fmla="*/ 2087338 w 3835057"/>
              <a:gd name="connsiteY102" fmla="*/ 5338065 h 5823267"/>
              <a:gd name="connsiteX103" fmla="*/ 2082785 w 3835057"/>
              <a:gd name="connsiteY103" fmla="*/ 5337203 h 5823267"/>
              <a:gd name="connsiteX104" fmla="*/ 2077806 w 3835057"/>
              <a:gd name="connsiteY104" fmla="*/ 5338023 h 5823267"/>
              <a:gd name="connsiteX105" fmla="*/ 2083163 w 3835057"/>
              <a:gd name="connsiteY105" fmla="*/ 5347438 h 5823267"/>
              <a:gd name="connsiteX106" fmla="*/ 2092308 w 3835057"/>
              <a:gd name="connsiteY106" fmla="*/ 5356027 h 5823267"/>
              <a:gd name="connsiteX107" fmla="*/ 2113694 w 3835057"/>
              <a:gd name="connsiteY107" fmla="*/ 5337616 h 5823267"/>
              <a:gd name="connsiteX108" fmla="*/ 1681709 w 3835057"/>
              <a:gd name="connsiteY108" fmla="*/ 5292065 h 5823267"/>
              <a:gd name="connsiteX109" fmla="*/ 1664734 w 3835057"/>
              <a:gd name="connsiteY109" fmla="*/ 5295496 h 5823267"/>
              <a:gd name="connsiteX110" fmla="*/ 1655273 w 3835057"/>
              <a:gd name="connsiteY110" fmla="*/ 5311576 h 5823267"/>
              <a:gd name="connsiteX111" fmla="*/ 1654703 w 3835057"/>
              <a:gd name="connsiteY111" fmla="*/ 5313817 h 5823267"/>
              <a:gd name="connsiteX112" fmla="*/ 1649032 w 3835057"/>
              <a:gd name="connsiteY112" fmla="*/ 5312671 h 5823267"/>
              <a:gd name="connsiteX113" fmla="*/ 1642930 w 3835057"/>
              <a:gd name="connsiteY113" fmla="*/ 5313205 h 5823267"/>
              <a:gd name="connsiteX114" fmla="*/ 1651388 w 3835057"/>
              <a:gd name="connsiteY114" fmla="*/ 5318638 h 5823267"/>
              <a:gd name="connsiteX115" fmla="*/ 1661954 w 3835057"/>
              <a:gd name="connsiteY115" fmla="*/ 5322819 h 5823267"/>
              <a:gd name="connsiteX116" fmla="*/ 1678248 w 3835057"/>
              <a:gd name="connsiteY116" fmla="*/ 5315040 h 5823267"/>
              <a:gd name="connsiteX117" fmla="*/ 1672530 w 3835057"/>
              <a:gd name="connsiteY117" fmla="*/ 5308215 h 5823267"/>
              <a:gd name="connsiteX118" fmla="*/ 1672708 w 3835057"/>
              <a:gd name="connsiteY118" fmla="*/ 5299316 h 5823267"/>
              <a:gd name="connsiteX119" fmla="*/ 1516408 w 3835057"/>
              <a:gd name="connsiteY119" fmla="*/ 5266686 h 5823267"/>
              <a:gd name="connsiteX120" fmla="*/ 1513556 w 3835057"/>
              <a:gd name="connsiteY120" fmla="*/ 5277889 h 5823267"/>
              <a:gd name="connsiteX121" fmla="*/ 1514859 w 3835057"/>
              <a:gd name="connsiteY121" fmla="*/ 5284482 h 5823267"/>
              <a:gd name="connsiteX122" fmla="*/ 1520807 w 3835057"/>
              <a:gd name="connsiteY122" fmla="*/ 5286890 h 5823267"/>
              <a:gd name="connsiteX123" fmla="*/ 1545084 w 3835057"/>
              <a:gd name="connsiteY123" fmla="*/ 5247745 h 5823267"/>
              <a:gd name="connsiteX124" fmla="*/ 1542559 w 3835057"/>
              <a:gd name="connsiteY124" fmla="*/ 5248295 h 5823267"/>
              <a:gd name="connsiteX125" fmla="*/ 1540034 w 3835057"/>
              <a:gd name="connsiteY125" fmla="*/ 5248844 h 5823267"/>
              <a:gd name="connsiteX126" fmla="*/ 1540080 w 3835057"/>
              <a:gd name="connsiteY126" fmla="*/ 5254522 h 5823267"/>
              <a:gd name="connsiteX127" fmla="*/ 1542233 w 3835057"/>
              <a:gd name="connsiteY127" fmla="*/ 5258947 h 5823267"/>
              <a:gd name="connsiteX128" fmla="*/ 1546796 w 3835057"/>
              <a:gd name="connsiteY128" fmla="*/ 5257424 h 5823267"/>
              <a:gd name="connsiteX129" fmla="*/ 1548425 w 3835057"/>
              <a:gd name="connsiteY129" fmla="*/ 5253367 h 5823267"/>
              <a:gd name="connsiteX130" fmla="*/ 1545084 w 3835057"/>
              <a:gd name="connsiteY130" fmla="*/ 5247745 h 5823267"/>
              <a:gd name="connsiteX131" fmla="*/ 2155965 w 3835057"/>
              <a:gd name="connsiteY131" fmla="*/ 5245155 h 5823267"/>
              <a:gd name="connsiteX132" fmla="*/ 2154319 w 3835057"/>
              <a:gd name="connsiteY132" fmla="*/ 5245514 h 5823267"/>
              <a:gd name="connsiteX133" fmla="*/ 2152715 w 3835057"/>
              <a:gd name="connsiteY133" fmla="*/ 5245272 h 5823267"/>
              <a:gd name="connsiteX134" fmla="*/ 2115567 w 3835057"/>
              <a:gd name="connsiteY134" fmla="*/ 5292768 h 5823267"/>
              <a:gd name="connsiteX135" fmla="*/ 2119158 w 3835057"/>
              <a:gd name="connsiteY135" fmla="*/ 5305609 h 5823267"/>
              <a:gd name="connsiteX136" fmla="*/ 2129499 w 3835057"/>
              <a:gd name="connsiteY136" fmla="*/ 5313012 h 5823267"/>
              <a:gd name="connsiteX137" fmla="*/ 2146862 w 3835057"/>
              <a:gd name="connsiteY137" fmla="*/ 5284629 h 5823267"/>
              <a:gd name="connsiteX138" fmla="*/ 2166731 w 3835057"/>
              <a:gd name="connsiteY138" fmla="*/ 5260464 h 5823267"/>
              <a:gd name="connsiteX139" fmla="*/ 1164139 w 3835057"/>
              <a:gd name="connsiteY139" fmla="*/ 5244420 h 5823267"/>
              <a:gd name="connsiteX140" fmla="*/ 1163351 w 3835057"/>
              <a:gd name="connsiteY140" fmla="*/ 5248692 h 5823267"/>
              <a:gd name="connsiteX141" fmla="*/ 1164670 w 3835057"/>
              <a:gd name="connsiteY141" fmla="*/ 5251713 h 5823267"/>
              <a:gd name="connsiteX142" fmla="*/ 1171960 w 3835057"/>
              <a:gd name="connsiteY142" fmla="*/ 5251183 h 5823267"/>
              <a:gd name="connsiteX143" fmla="*/ 945474 w 3835057"/>
              <a:gd name="connsiteY143" fmla="*/ 5241243 h 5823267"/>
              <a:gd name="connsiteX144" fmla="*/ 945805 w 3835057"/>
              <a:gd name="connsiteY144" fmla="*/ 5245801 h 5823267"/>
              <a:gd name="connsiteX145" fmla="*/ 948244 w 3835057"/>
              <a:gd name="connsiteY145" fmla="*/ 5249106 h 5823267"/>
              <a:gd name="connsiteX146" fmla="*/ 953865 w 3835057"/>
              <a:gd name="connsiteY146" fmla="*/ 5245765 h 5823267"/>
              <a:gd name="connsiteX147" fmla="*/ 1919305 w 3835057"/>
              <a:gd name="connsiteY147" fmla="*/ 5237709 h 5823267"/>
              <a:gd name="connsiteX148" fmla="*/ 1913026 w 3835057"/>
              <a:gd name="connsiteY148" fmla="*/ 5249743 h 5823267"/>
              <a:gd name="connsiteX149" fmla="*/ 1919401 w 3835057"/>
              <a:gd name="connsiteY149" fmla="*/ 5240584 h 5823267"/>
              <a:gd name="connsiteX150" fmla="*/ 1728515 w 3835057"/>
              <a:gd name="connsiteY150" fmla="*/ 5230025 h 5823267"/>
              <a:gd name="connsiteX151" fmla="*/ 1723382 w 3835057"/>
              <a:gd name="connsiteY151" fmla="*/ 5233789 h 5823267"/>
              <a:gd name="connsiteX152" fmla="*/ 1721183 w 3835057"/>
              <a:gd name="connsiteY152" fmla="*/ 5240087 h 5823267"/>
              <a:gd name="connsiteX153" fmla="*/ 1712923 w 3835057"/>
              <a:gd name="connsiteY153" fmla="*/ 5253789 h 5823267"/>
              <a:gd name="connsiteX154" fmla="*/ 1699226 w 3835057"/>
              <a:gd name="connsiteY154" fmla="*/ 5260739 h 5823267"/>
              <a:gd name="connsiteX155" fmla="*/ 1691874 w 3835057"/>
              <a:gd name="connsiteY155" fmla="*/ 5275566 h 5823267"/>
              <a:gd name="connsiteX156" fmla="*/ 1684522 w 3835057"/>
              <a:gd name="connsiteY156" fmla="*/ 5290394 h 5823267"/>
              <a:gd name="connsiteX157" fmla="*/ 1708229 w 3835057"/>
              <a:gd name="connsiteY157" fmla="*/ 5269889 h 5823267"/>
              <a:gd name="connsiteX158" fmla="*/ 1729003 w 3835057"/>
              <a:gd name="connsiteY158" fmla="*/ 5246849 h 5823267"/>
              <a:gd name="connsiteX159" fmla="*/ 1729813 w 3835057"/>
              <a:gd name="connsiteY159" fmla="*/ 5237810 h 5823267"/>
              <a:gd name="connsiteX160" fmla="*/ 1728515 w 3835057"/>
              <a:gd name="connsiteY160" fmla="*/ 5230025 h 5823267"/>
              <a:gd name="connsiteX161" fmla="*/ 2487599 w 3835057"/>
              <a:gd name="connsiteY161" fmla="*/ 5227631 h 5823267"/>
              <a:gd name="connsiteX162" fmla="*/ 2462262 w 3835057"/>
              <a:gd name="connsiteY162" fmla="*/ 5252195 h 5823267"/>
              <a:gd name="connsiteX163" fmla="*/ 2462711 w 3835057"/>
              <a:gd name="connsiteY163" fmla="*/ 5278550 h 5823267"/>
              <a:gd name="connsiteX164" fmla="*/ 2458367 w 3835057"/>
              <a:gd name="connsiteY164" fmla="*/ 5278041 h 5823267"/>
              <a:gd name="connsiteX165" fmla="*/ 2454849 w 3835057"/>
              <a:gd name="connsiteY165" fmla="*/ 5281320 h 5823267"/>
              <a:gd name="connsiteX166" fmla="*/ 2455658 w 3835057"/>
              <a:gd name="connsiteY166" fmla="*/ 5288683 h 5823267"/>
              <a:gd name="connsiteX167" fmla="*/ 2458148 w 3835057"/>
              <a:gd name="connsiteY167" fmla="*/ 5296473 h 5823267"/>
              <a:gd name="connsiteX168" fmla="*/ 2472119 w 3835057"/>
              <a:gd name="connsiteY168" fmla="*/ 5307187 h 5823267"/>
              <a:gd name="connsiteX169" fmla="*/ 2476072 w 3835057"/>
              <a:gd name="connsiteY169" fmla="*/ 5301036 h 5823267"/>
              <a:gd name="connsiteX170" fmla="*/ 2467151 w 3835057"/>
              <a:gd name="connsiteY170" fmla="*/ 5289223 h 5823267"/>
              <a:gd name="connsiteX171" fmla="*/ 2471534 w 3835057"/>
              <a:gd name="connsiteY171" fmla="*/ 5280200 h 5823267"/>
              <a:gd name="connsiteX172" fmla="*/ 2480104 w 3835057"/>
              <a:gd name="connsiteY172" fmla="*/ 5275821 h 5823267"/>
              <a:gd name="connsiteX173" fmla="*/ 2486373 w 3835057"/>
              <a:gd name="connsiteY173" fmla="*/ 5252367 h 5823267"/>
              <a:gd name="connsiteX174" fmla="*/ 2487599 w 3835057"/>
              <a:gd name="connsiteY174" fmla="*/ 5227631 h 5823267"/>
              <a:gd name="connsiteX175" fmla="*/ 958998 w 3835057"/>
              <a:gd name="connsiteY175" fmla="*/ 5225601 h 5823267"/>
              <a:gd name="connsiteX176" fmla="*/ 958488 w 3835057"/>
              <a:gd name="connsiteY176" fmla="*/ 5229945 h 5823267"/>
              <a:gd name="connsiteX177" fmla="*/ 961768 w 3835057"/>
              <a:gd name="connsiteY177" fmla="*/ 5233463 h 5823267"/>
              <a:gd name="connsiteX178" fmla="*/ 964010 w 3835057"/>
              <a:gd name="connsiteY178" fmla="*/ 5234034 h 5823267"/>
              <a:gd name="connsiteX179" fmla="*/ 958998 w 3835057"/>
              <a:gd name="connsiteY179" fmla="*/ 5225601 h 5823267"/>
              <a:gd name="connsiteX180" fmla="*/ 1916672 w 3835057"/>
              <a:gd name="connsiteY180" fmla="*/ 5223191 h 5823267"/>
              <a:gd name="connsiteX181" fmla="*/ 1915279 w 3835057"/>
              <a:gd name="connsiteY181" fmla="*/ 5228661 h 5823267"/>
              <a:gd name="connsiteX182" fmla="*/ 1919192 w 3835057"/>
              <a:gd name="connsiteY182" fmla="*/ 5234348 h 5823267"/>
              <a:gd name="connsiteX183" fmla="*/ 1919089 w 3835057"/>
              <a:gd name="connsiteY183" fmla="*/ 5231262 h 5823267"/>
              <a:gd name="connsiteX184" fmla="*/ 1916672 w 3835057"/>
              <a:gd name="connsiteY184" fmla="*/ 5223191 h 5823267"/>
              <a:gd name="connsiteX185" fmla="*/ 1933759 w 3835057"/>
              <a:gd name="connsiteY185" fmla="*/ 5212654 h 5823267"/>
              <a:gd name="connsiteX186" fmla="*/ 1929993 w 3835057"/>
              <a:gd name="connsiteY186" fmla="*/ 5216862 h 5823267"/>
              <a:gd name="connsiteX187" fmla="*/ 1930154 w 3835057"/>
              <a:gd name="connsiteY187" fmla="*/ 5217080 h 5823267"/>
              <a:gd name="connsiteX188" fmla="*/ 1935775 w 3835057"/>
              <a:gd name="connsiteY188" fmla="*/ 5213740 h 5823267"/>
              <a:gd name="connsiteX189" fmla="*/ 1944254 w 3835057"/>
              <a:gd name="connsiteY189" fmla="*/ 5199208 h 5823267"/>
              <a:gd name="connsiteX190" fmla="*/ 1943073 w 3835057"/>
              <a:gd name="connsiteY190" fmla="*/ 5200789 h 5823267"/>
              <a:gd name="connsiteX191" fmla="*/ 1943678 w 3835057"/>
              <a:gd name="connsiteY191" fmla="*/ 5201439 h 5823267"/>
              <a:gd name="connsiteX192" fmla="*/ 1945919 w 3835057"/>
              <a:gd name="connsiteY192" fmla="*/ 5202009 h 5823267"/>
              <a:gd name="connsiteX193" fmla="*/ 1227728 w 3835057"/>
              <a:gd name="connsiteY193" fmla="*/ 5191425 h 5823267"/>
              <a:gd name="connsiteX194" fmla="*/ 1227219 w 3835057"/>
              <a:gd name="connsiteY194" fmla="*/ 5195768 h 5823267"/>
              <a:gd name="connsiteX195" fmla="*/ 1230497 w 3835057"/>
              <a:gd name="connsiteY195" fmla="*/ 5199287 h 5823267"/>
              <a:gd name="connsiteX196" fmla="*/ 1234978 w 3835057"/>
              <a:gd name="connsiteY196" fmla="*/ 5200427 h 5823267"/>
              <a:gd name="connsiteX197" fmla="*/ 1233460 w 3835057"/>
              <a:gd name="connsiteY197" fmla="*/ 5194673 h 5823267"/>
              <a:gd name="connsiteX198" fmla="*/ 1227728 w 3835057"/>
              <a:gd name="connsiteY198" fmla="*/ 5191425 h 5823267"/>
              <a:gd name="connsiteX199" fmla="*/ 1592501 w 3835057"/>
              <a:gd name="connsiteY199" fmla="*/ 5173934 h 5823267"/>
              <a:gd name="connsiteX200" fmla="*/ 1576695 w 3835057"/>
              <a:gd name="connsiteY200" fmla="*/ 5198537 h 5823267"/>
              <a:gd name="connsiteX201" fmla="*/ 1572143 w 3835057"/>
              <a:gd name="connsiteY201" fmla="*/ 5197676 h 5823267"/>
              <a:gd name="connsiteX202" fmla="*/ 1567163 w 3835057"/>
              <a:gd name="connsiteY202" fmla="*/ 5198496 h 5823267"/>
              <a:gd name="connsiteX203" fmla="*/ 1572520 w 3835057"/>
              <a:gd name="connsiteY203" fmla="*/ 5207911 h 5823267"/>
              <a:gd name="connsiteX204" fmla="*/ 1581665 w 3835057"/>
              <a:gd name="connsiteY204" fmla="*/ 5216501 h 5823267"/>
              <a:gd name="connsiteX205" fmla="*/ 1603052 w 3835057"/>
              <a:gd name="connsiteY205" fmla="*/ 5198088 h 5823267"/>
              <a:gd name="connsiteX206" fmla="*/ 2554609 w 3835057"/>
              <a:gd name="connsiteY206" fmla="*/ 5161194 h 5823267"/>
              <a:gd name="connsiteX207" fmla="*/ 2555138 w 3835057"/>
              <a:gd name="connsiteY207" fmla="*/ 5168484 h 5823267"/>
              <a:gd name="connsiteX208" fmla="*/ 2556848 w 3835057"/>
              <a:gd name="connsiteY208" fmla="*/ 5161764 h 5823267"/>
              <a:gd name="connsiteX209" fmla="*/ 1392173 w 3835057"/>
              <a:gd name="connsiteY209" fmla="*/ 5154559 h 5823267"/>
              <a:gd name="connsiteX210" fmla="*/ 1392219 w 3835057"/>
              <a:gd name="connsiteY210" fmla="*/ 5160237 h 5823267"/>
              <a:gd name="connsiteX211" fmla="*/ 1394373 w 3835057"/>
              <a:gd name="connsiteY211" fmla="*/ 5164661 h 5823267"/>
              <a:gd name="connsiteX212" fmla="*/ 1398936 w 3835057"/>
              <a:gd name="connsiteY212" fmla="*/ 5163139 h 5823267"/>
              <a:gd name="connsiteX213" fmla="*/ 1400565 w 3835057"/>
              <a:gd name="connsiteY213" fmla="*/ 5159081 h 5823267"/>
              <a:gd name="connsiteX214" fmla="*/ 2587767 w 3835057"/>
              <a:gd name="connsiteY214" fmla="*/ 5143392 h 5823267"/>
              <a:gd name="connsiteX215" fmla="*/ 2577094 w 3835057"/>
              <a:gd name="connsiteY215" fmla="*/ 5147833 h 5823267"/>
              <a:gd name="connsiteX216" fmla="*/ 2583815 w 3835057"/>
              <a:gd name="connsiteY216" fmla="*/ 5149543 h 5823267"/>
              <a:gd name="connsiteX217" fmla="*/ 2585792 w 3835057"/>
              <a:gd name="connsiteY217" fmla="*/ 5146468 h 5823267"/>
              <a:gd name="connsiteX218" fmla="*/ 2587767 w 3835057"/>
              <a:gd name="connsiteY218" fmla="*/ 5143392 h 5823267"/>
              <a:gd name="connsiteX219" fmla="*/ 1429747 w 3835057"/>
              <a:gd name="connsiteY219" fmla="*/ 5120587 h 5823267"/>
              <a:gd name="connsiteX220" fmla="*/ 1419221 w 3835057"/>
              <a:gd name="connsiteY220" fmla="*/ 5123275 h 5823267"/>
              <a:gd name="connsiteX221" fmla="*/ 1418570 w 3835057"/>
              <a:gd name="connsiteY221" fmla="*/ 5144580 h 5823267"/>
              <a:gd name="connsiteX222" fmla="*/ 1430062 w 3835057"/>
              <a:gd name="connsiteY222" fmla="*/ 5128718 h 5823267"/>
              <a:gd name="connsiteX223" fmla="*/ 1430115 w 3835057"/>
              <a:gd name="connsiteY223" fmla="*/ 5128702 h 5823267"/>
              <a:gd name="connsiteX224" fmla="*/ 1432066 w 3835057"/>
              <a:gd name="connsiteY224" fmla="*/ 5124746 h 5823267"/>
              <a:gd name="connsiteX225" fmla="*/ 1433918 w 3835057"/>
              <a:gd name="connsiteY225" fmla="*/ 5120991 h 5823267"/>
              <a:gd name="connsiteX226" fmla="*/ 2609764 w 3835057"/>
              <a:gd name="connsiteY226" fmla="*/ 5113208 h 5823267"/>
              <a:gd name="connsiteX227" fmla="*/ 2606913 w 3835057"/>
              <a:gd name="connsiteY227" fmla="*/ 5124409 h 5823267"/>
              <a:gd name="connsiteX228" fmla="*/ 2591229 w 3835057"/>
              <a:gd name="connsiteY228" fmla="*/ 5120417 h 5823267"/>
              <a:gd name="connsiteX229" fmla="*/ 2588947 w 3835057"/>
              <a:gd name="connsiteY229" fmla="*/ 5129378 h 5823267"/>
              <a:gd name="connsiteX230" fmla="*/ 2591717 w 3835057"/>
              <a:gd name="connsiteY230" fmla="*/ 5137241 h 5823267"/>
              <a:gd name="connsiteX231" fmla="*/ 2613633 w 3835057"/>
              <a:gd name="connsiteY231" fmla="*/ 5126120 h 5823267"/>
              <a:gd name="connsiteX232" fmla="*/ 2615914 w 3835057"/>
              <a:gd name="connsiteY232" fmla="*/ 5117158 h 5823267"/>
              <a:gd name="connsiteX233" fmla="*/ 1643827 w 3835057"/>
              <a:gd name="connsiteY233" fmla="*/ 5103502 h 5823267"/>
              <a:gd name="connsiteX234" fmla="*/ 1604925 w 3835057"/>
              <a:gd name="connsiteY234" fmla="*/ 5153241 h 5823267"/>
              <a:gd name="connsiteX235" fmla="*/ 1608516 w 3835057"/>
              <a:gd name="connsiteY235" fmla="*/ 5166081 h 5823267"/>
              <a:gd name="connsiteX236" fmla="*/ 1618856 w 3835057"/>
              <a:gd name="connsiteY236" fmla="*/ 5173485 h 5823267"/>
              <a:gd name="connsiteX237" fmla="*/ 1636219 w 3835057"/>
              <a:gd name="connsiteY237" fmla="*/ 5145102 h 5823267"/>
              <a:gd name="connsiteX238" fmla="*/ 1656088 w 3835057"/>
              <a:gd name="connsiteY238" fmla="*/ 5120937 h 5823267"/>
              <a:gd name="connsiteX239" fmla="*/ 2631149 w 3835057"/>
              <a:gd name="connsiteY239" fmla="*/ 5094795 h 5823267"/>
              <a:gd name="connsiteX240" fmla="*/ 2623858 w 3835057"/>
              <a:gd name="connsiteY240" fmla="*/ 5095324 h 5823267"/>
              <a:gd name="connsiteX241" fmla="*/ 2619296 w 3835057"/>
              <a:gd name="connsiteY241" fmla="*/ 5113248 h 5823267"/>
              <a:gd name="connsiteX242" fmla="*/ 2627528 w 3835057"/>
              <a:gd name="connsiteY242" fmla="*/ 5105503 h 5823267"/>
              <a:gd name="connsiteX243" fmla="*/ 2631149 w 3835057"/>
              <a:gd name="connsiteY243" fmla="*/ 5094795 h 5823267"/>
              <a:gd name="connsiteX244" fmla="*/ 1331315 w 3835057"/>
              <a:gd name="connsiteY244" fmla="*/ 5093743 h 5823267"/>
              <a:gd name="connsiteX245" fmla="*/ 1314340 w 3835057"/>
              <a:gd name="connsiteY245" fmla="*/ 5097174 h 5823267"/>
              <a:gd name="connsiteX246" fmla="*/ 1304879 w 3835057"/>
              <a:gd name="connsiteY246" fmla="*/ 5113255 h 5823267"/>
              <a:gd name="connsiteX247" fmla="*/ 1304309 w 3835057"/>
              <a:gd name="connsiteY247" fmla="*/ 5115496 h 5823267"/>
              <a:gd name="connsiteX248" fmla="*/ 1298637 w 3835057"/>
              <a:gd name="connsiteY248" fmla="*/ 5114349 h 5823267"/>
              <a:gd name="connsiteX249" fmla="*/ 1292536 w 3835057"/>
              <a:gd name="connsiteY249" fmla="*/ 5114884 h 5823267"/>
              <a:gd name="connsiteX250" fmla="*/ 1300994 w 3835057"/>
              <a:gd name="connsiteY250" fmla="*/ 5120316 h 5823267"/>
              <a:gd name="connsiteX251" fmla="*/ 1311560 w 3835057"/>
              <a:gd name="connsiteY251" fmla="*/ 5124497 h 5823267"/>
              <a:gd name="connsiteX252" fmla="*/ 1327853 w 3835057"/>
              <a:gd name="connsiteY252" fmla="*/ 5116717 h 5823267"/>
              <a:gd name="connsiteX253" fmla="*/ 1322136 w 3835057"/>
              <a:gd name="connsiteY253" fmla="*/ 5109893 h 5823267"/>
              <a:gd name="connsiteX254" fmla="*/ 1322314 w 3835057"/>
              <a:gd name="connsiteY254" fmla="*/ 5100994 h 5823267"/>
              <a:gd name="connsiteX255" fmla="*/ 1166013 w 3835057"/>
              <a:gd name="connsiteY255" fmla="*/ 5068364 h 5823267"/>
              <a:gd name="connsiteX256" fmla="*/ 1163162 w 3835057"/>
              <a:gd name="connsiteY256" fmla="*/ 5079567 h 5823267"/>
              <a:gd name="connsiteX257" fmla="*/ 1164466 w 3835057"/>
              <a:gd name="connsiteY257" fmla="*/ 5086160 h 5823267"/>
              <a:gd name="connsiteX258" fmla="*/ 1170412 w 3835057"/>
              <a:gd name="connsiteY258" fmla="*/ 5088569 h 5823267"/>
              <a:gd name="connsiteX259" fmla="*/ 1703879 w 3835057"/>
              <a:gd name="connsiteY259" fmla="*/ 5055311 h 5823267"/>
              <a:gd name="connsiteX260" fmla="*/ 1702898 w 3835057"/>
              <a:gd name="connsiteY260" fmla="*/ 5055430 h 5823267"/>
              <a:gd name="connsiteX261" fmla="*/ 1703747 w 3835057"/>
              <a:gd name="connsiteY261" fmla="*/ 5055537 h 5823267"/>
              <a:gd name="connsiteX262" fmla="*/ 1194691 w 3835057"/>
              <a:gd name="connsiteY262" fmla="*/ 5049423 h 5823267"/>
              <a:gd name="connsiteX263" fmla="*/ 1192166 w 3835057"/>
              <a:gd name="connsiteY263" fmla="*/ 5049973 h 5823267"/>
              <a:gd name="connsiteX264" fmla="*/ 1189639 w 3835057"/>
              <a:gd name="connsiteY264" fmla="*/ 5050522 h 5823267"/>
              <a:gd name="connsiteX265" fmla="*/ 1189686 w 3835057"/>
              <a:gd name="connsiteY265" fmla="*/ 5056201 h 5823267"/>
              <a:gd name="connsiteX266" fmla="*/ 1191839 w 3835057"/>
              <a:gd name="connsiteY266" fmla="*/ 5060624 h 5823267"/>
              <a:gd name="connsiteX267" fmla="*/ 1196401 w 3835057"/>
              <a:gd name="connsiteY267" fmla="*/ 5059102 h 5823267"/>
              <a:gd name="connsiteX268" fmla="*/ 1198031 w 3835057"/>
              <a:gd name="connsiteY268" fmla="*/ 5055044 h 5823267"/>
              <a:gd name="connsiteX269" fmla="*/ 1194691 w 3835057"/>
              <a:gd name="connsiteY269" fmla="*/ 5049423 h 5823267"/>
              <a:gd name="connsiteX270" fmla="*/ 2662759 w 3835057"/>
              <a:gd name="connsiteY270" fmla="*/ 5045588 h 5823267"/>
              <a:gd name="connsiteX271" fmla="*/ 2650489 w 3835057"/>
              <a:gd name="connsiteY271" fmla="*/ 5063337 h 5823267"/>
              <a:gd name="connsiteX272" fmla="*/ 2637422 w 3835057"/>
              <a:gd name="connsiteY272" fmla="*/ 5070150 h 5823267"/>
              <a:gd name="connsiteX273" fmla="*/ 2637448 w 3835057"/>
              <a:gd name="connsiteY273" fmla="*/ 5080594 h 5823267"/>
              <a:gd name="connsiteX274" fmla="*/ 2639582 w 3835057"/>
              <a:gd name="connsiteY274" fmla="*/ 5089784 h 5823267"/>
              <a:gd name="connsiteX275" fmla="*/ 2642184 w 3835057"/>
              <a:gd name="connsiteY275" fmla="*/ 5087763 h 5823267"/>
              <a:gd name="connsiteX276" fmla="*/ 2643533 w 3835057"/>
              <a:gd name="connsiteY276" fmla="*/ 5083634 h 5823267"/>
              <a:gd name="connsiteX277" fmla="*/ 2659933 w 3835057"/>
              <a:gd name="connsiteY277" fmla="*/ 5067233 h 5823267"/>
              <a:gd name="connsiteX278" fmla="*/ 2671721 w 3835057"/>
              <a:gd name="connsiteY278" fmla="*/ 5047869 h 5823267"/>
              <a:gd name="connsiteX279" fmla="*/ 1378121 w 3835057"/>
              <a:gd name="connsiteY279" fmla="*/ 5031703 h 5823267"/>
              <a:gd name="connsiteX280" fmla="*/ 1372988 w 3835057"/>
              <a:gd name="connsiteY280" fmla="*/ 5035466 h 5823267"/>
              <a:gd name="connsiteX281" fmla="*/ 1370788 w 3835057"/>
              <a:gd name="connsiteY281" fmla="*/ 5041765 h 5823267"/>
              <a:gd name="connsiteX282" fmla="*/ 1362529 w 3835057"/>
              <a:gd name="connsiteY282" fmla="*/ 5055468 h 5823267"/>
              <a:gd name="connsiteX283" fmla="*/ 1348832 w 3835057"/>
              <a:gd name="connsiteY283" fmla="*/ 5062417 h 5823267"/>
              <a:gd name="connsiteX284" fmla="*/ 1341480 w 3835057"/>
              <a:gd name="connsiteY284" fmla="*/ 5077244 h 5823267"/>
              <a:gd name="connsiteX285" fmla="*/ 1334127 w 3835057"/>
              <a:gd name="connsiteY285" fmla="*/ 5092072 h 5823267"/>
              <a:gd name="connsiteX286" fmla="*/ 1357835 w 3835057"/>
              <a:gd name="connsiteY286" fmla="*/ 5071568 h 5823267"/>
              <a:gd name="connsiteX287" fmla="*/ 1378610 w 3835057"/>
              <a:gd name="connsiteY287" fmla="*/ 5048527 h 5823267"/>
              <a:gd name="connsiteX288" fmla="*/ 1379419 w 3835057"/>
              <a:gd name="connsiteY288" fmla="*/ 5039488 h 5823267"/>
              <a:gd name="connsiteX289" fmla="*/ 1378121 w 3835057"/>
              <a:gd name="connsiteY289" fmla="*/ 5031703 h 5823267"/>
              <a:gd name="connsiteX290" fmla="*/ 2754943 w 3835057"/>
              <a:gd name="connsiteY290" fmla="*/ 4992714 h 5823267"/>
              <a:gd name="connsiteX291" fmla="*/ 2751557 w 3835057"/>
              <a:gd name="connsiteY291" fmla="*/ 4997816 h 5823267"/>
              <a:gd name="connsiteX292" fmla="*/ 2749851 w 3835057"/>
              <a:gd name="connsiteY292" fmla="*/ 5003345 h 5823267"/>
              <a:gd name="connsiteX293" fmla="*/ 2757183 w 3835057"/>
              <a:gd name="connsiteY293" fmla="*/ 4993284 h 5823267"/>
              <a:gd name="connsiteX294" fmla="*/ 1242105 w 3835057"/>
              <a:gd name="connsiteY294" fmla="*/ 4975612 h 5823267"/>
              <a:gd name="connsiteX295" fmla="*/ 1226300 w 3835057"/>
              <a:gd name="connsiteY295" fmla="*/ 5000216 h 5823267"/>
              <a:gd name="connsiteX296" fmla="*/ 1221749 w 3835057"/>
              <a:gd name="connsiteY296" fmla="*/ 4999354 h 5823267"/>
              <a:gd name="connsiteX297" fmla="*/ 1216768 w 3835057"/>
              <a:gd name="connsiteY297" fmla="*/ 5000174 h 5823267"/>
              <a:gd name="connsiteX298" fmla="*/ 1222126 w 3835057"/>
              <a:gd name="connsiteY298" fmla="*/ 5009589 h 5823267"/>
              <a:gd name="connsiteX299" fmla="*/ 1231270 w 3835057"/>
              <a:gd name="connsiteY299" fmla="*/ 5018178 h 5823267"/>
              <a:gd name="connsiteX300" fmla="*/ 1252657 w 3835057"/>
              <a:gd name="connsiteY300" fmla="*/ 4999767 h 5823267"/>
              <a:gd name="connsiteX301" fmla="*/ 2752907 w 3835057"/>
              <a:gd name="connsiteY301" fmla="*/ 4944484 h 5823267"/>
              <a:gd name="connsiteX302" fmla="*/ 2738243 w 3835057"/>
              <a:gd name="connsiteY302" fmla="*/ 4964605 h 5823267"/>
              <a:gd name="connsiteX303" fmla="*/ 2723578 w 3835057"/>
              <a:gd name="connsiteY303" fmla="*/ 4984730 h 5823267"/>
              <a:gd name="connsiteX304" fmla="*/ 2705573 w 3835057"/>
              <a:gd name="connsiteY304" fmla="*/ 4999231 h 5823267"/>
              <a:gd name="connsiteX305" fmla="*/ 2705064 w 3835057"/>
              <a:gd name="connsiteY305" fmla="*/ 5003574 h 5823267"/>
              <a:gd name="connsiteX306" fmla="*/ 2708343 w 3835057"/>
              <a:gd name="connsiteY306" fmla="*/ 5007093 h 5823267"/>
              <a:gd name="connsiteX307" fmla="*/ 2722355 w 3835057"/>
              <a:gd name="connsiteY307" fmla="*/ 5008275 h 5823267"/>
              <a:gd name="connsiteX308" fmla="*/ 2734270 w 3835057"/>
              <a:gd name="connsiteY308" fmla="*/ 4991923 h 5823267"/>
              <a:gd name="connsiteX309" fmla="*/ 2743252 w 3835057"/>
              <a:gd name="connsiteY309" fmla="*/ 4973038 h 5823267"/>
              <a:gd name="connsiteX310" fmla="*/ 2754173 w 3835057"/>
              <a:gd name="connsiteY310" fmla="*/ 4959417 h 5823267"/>
              <a:gd name="connsiteX311" fmla="*/ 2766349 w 3835057"/>
              <a:gd name="connsiteY311" fmla="*/ 4947905 h 5823267"/>
              <a:gd name="connsiteX312" fmla="*/ 2800648 w 3835057"/>
              <a:gd name="connsiteY312" fmla="*/ 4925623 h 5823267"/>
              <a:gd name="connsiteX313" fmla="*/ 2783783 w 3835057"/>
              <a:gd name="connsiteY313" fmla="*/ 4935644 h 5823267"/>
              <a:gd name="connsiteX314" fmla="*/ 2780305 w 3835057"/>
              <a:gd name="connsiteY314" fmla="*/ 4929391 h 5823267"/>
              <a:gd name="connsiteX315" fmla="*/ 2772581 w 3835057"/>
              <a:gd name="connsiteY315" fmla="*/ 4932792 h 5823267"/>
              <a:gd name="connsiteX316" fmla="*/ 2783132 w 3835057"/>
              <a:gd name="connsiteY316" fmla="*/ 4956949 h 5823267"/>
              <a:gd name="connsiteX317" fmla="*/ 2792094 w 3835057"/>
              <a:gd name="connsiteY317" fmla="*/ 4959230 h 5823267"/>
              <a:gd name="connsiteX318" fmla="*/ 2799466 w 3835057"/>
              <a:gd name="connsiteY318" fmla="*/ 4939636 h 5823267"/>
              <a:gd name="connsiteX319" fmla="*/ 1293432 w 3835057"/>
              <a:gd name="connsiteY319" fmla="*/ 4905180 h 5823267"/>
              <a:gd name="connsiteX320" fmla="*/ 1254531 w 3835057"/>
              <a:gd name="connsiteY320" fmla="*/ 4954919 h 5823267"/>
              <a:gd name="connsiteX321" fmla="*/ 1258121 w 3835057"/>
              <a:gd name="connsiteY321" fmla="*/ 4967760 h 5823267"/>
              <a:gd name="connsiteX322" fmla="*/ 1268462 w 3835057"/>
              <a:gd name="connsiteY322" fmla="*/ 4975163 h 5823267"/>
              <a:gd name="connsiteX323" fmla="*/ 1285826 w 3835057"/>
              <a:gd name="connsiteY323" fmla="*/ 4946781 h 5823267"/>
              <a:gd name="connsiteX324" fmla="*/ 1305694 w 3835057"/>
              <a:gd name="connsiteY324" fmla="*/ 4922615 h 5823267"/>
              <a:gd name="connsiteX325" fmla="*/ 2835557 w 3835057"/>
              <a:gd name="connsiteY325" fmla="*/ 4891568 h 5823267"/>
              <a:gd name="connsiteX326" fmla="*/ 2819793 w 3835057"/>
              <a:gd name="connsiteY326" fmla="*/ 4906640 h 5823267"/>
              <a:gd name="connsiteX327" fmla="*/ 2826514 w 3835057"/>
              <a:gd name="connsiteY327" fmla="*/ 4908351 h 5823267"/>
              <a:gd name="connsiteX328" fmla="*/ 2835557 w 3835057"/>
              <a:gd name="connsiteY328" fmla="*/ 4891568 h 5823267"/>
              <a:gd name="connsiteX329" fmla="*/ 2790219 w 3835057"/>
              <a:gd name="connsiteY329" fmla="*/ 4872872 h 5823267"/>
              <a:gd name="connsiteX330" fmla="*/ 2788529 w 3835057"/>
              <a:gd name="connsiteY330" fmla="*/ 4874827 h 5823267"/>
              <a:gd name="connsiteX331" fmla="*/ 2786838 w 3835057"/>
              <a:gd name="connsiteY331" fmla="*/ 4876782 h 5823267"/>
              <a:gd name="connsiteX332" fmla="*/ 2783987 w 3835057"/>
              <a:gd name="connsiteY332" fmla="*/ 4887984 h 5823267"/>
              <a:gd name="connsiteX333" fmla="*/ 2782033 w 3835057"/>
              <a:gd name="connsiteY333" fmla="*/ 4902695 h 5823267"/>
              <a:gd name="connsiteX334" fmla="*/ 2783865 w 3835057"/>
              <a:gd name="connsiteY334" fmla="*/ 4916580 h 5823267"/>
              <a:gd name="connsiteX335" fmla="*/ 2800851 w 3835057"/>
              <a:gd name="connsiteY335" fmla="*/ 4877962 h 5823267"/>
              <a:gd name="connsiteX336" fmla="*/ 985864 w 3835057"/>
              <a:gd name="connsiteY336" fmla="*/ 4849326 h 5823267"/>
              <a:gd name="connsiteX337" fmla="*/ 986194 w 3835057"/>
              <a:gd name="connsiteY337" fmla="*/ 4853884 h 5823267"/>
              <a:gd name="connsiteX338" fmla="*/ 988633 w 3835057"/>
              <a:gd name="connsiteY338" fmla="*/ 4857189 h 5823267"/>
              <a:gd name="connsiteX339" fmla="*/ 994255 w 3835057"/>
              <a:gd name="connsiteY339" fmla="*/ 4853848 h 5823267"/>
              <a:gd name="connsiteX340" fmla="*/ 2823418 w 3835057"/>
              <a:gd name="connsiteY340" fmla="*/ 4845537 h 5823267"/>
              <a:gd name="connsiteX341" fmla="*/ 2813316 w 3835057"/>
              <a:gd name="connsiteY341" fmla="*/ 4847737 h 5823267"/>
              <a:gd name="connsiteX342" fmla="*/ 2800361 w 3835057"/>
              <a:gd name="connsiteY342" fmla="*/ 4861140 h 5823267"/>
              <a:gd name="connsiteX343" fmla="*/ 2812706 w 3835057"/>
              <a:gd name="connsiteY343" fmla="*/ 4859511 h 5823267"/>
              <a:gd name="connsiteX344" fmla="*/ 2822277 w 3835057"/>
              <a:gd name="connsiteY344" fmla="*/ 4850019 h 5823267"/>
              <a:gd name="connsiteX345" fmla="*/ 1355961 w 3835057"/>
              <a:gd name="connsiteY345" fmla="*/ 4837601 h 5823267"/>
              <a:gd name="connsiteX346" fmla="*/ 1354377 w 3835057"/>
              <a:gd name="connsiteY346" fmla="*/ 4838748 h 5823267"/>
              <a:gd name="connsiteX347" fmla="*/ 1353313 w 3835057"/>
              <a:gd name="connsiteY347" fmla="*/ 4839682 h 5823267"/>
              <a:gd name="connsiteX348" fmla="*/ 1343695 w 3835057"/>
              <a:gd name="connsiteY348" fmla="*/ 4855949 h 5823267"/>
              <a:gd name="connsiteX349" fmla="*/ 1344106 w 3835057"/>
              <a:gd name="connsiteY349" fmla="*/ 4856053 h 5823267"/>
              <a:gd name="connsiteX350" fmla="*/ 1353353 w 3835057"/>
              <a:gd name="connsiteY350" fmla="*/ 4857215 h 5823267"/>
              <a:gd name="connsiteX351" fmla="*/ 1357590 w 3835057"/>
              <a:gd name="connsiteY351" fmla="*/ 4849944 h 5823267"/>
              <a:gd name="connsiteX352" fmla="*/ 999388 w 3835057"/>
              <a:gd name="connsiteY352" fmla="*/ 4833684 h 5823267"/>
              <a:gd name="connsiteX353" fmla="*/ 998878 w 3835057"/>
              <a:gd name="connsiteY353" fmla="*/ 4838028 h 5823267"/>
              <a:gd name="connsiteX354" fmla="*/ 1002158 w 3835057"/>
              <a:gd name="connsiteY354" fmla="*/ 4841546 h 5823267"/>
              <a:gd name="connsiteX355" fmla="*/ 1004399 w 3835057"/>
              <a:gd name="connsiteY355" fmla="*/ 4842117 h 5823267"/>
              <a:gd name="connsiteX356" fmla="*/ 999388 w 3835057"/>
              <a:gd name="connsiteY356" fmla="*/ 4833684 h 5823267"/>
              <a:gd name="connsiteX357" fmla="*/ 741608 w 3835057"/>
              <a:gd name="connsiteY357" fmla="*/ 4765016 h 5823267"/>
              <a:gd name="connsiteX358" fmla="*/ 746577 w 3835057"/>
              <a:gd name="connsiteY358" fmla="*/ 4782981 h 5823267"/>
              <a:gd name="connsiteX359" fmla="*/ 739776 w 3835057"/>
              <a:gd name="connsiteY359" fmla="*/ 4800334 h 5823267"/>
              <a:gd name="connsiteX360" fmla="*/ 729098 w 3835057"/>
              <a:gd name="connsiteY360" fmla="*/ 4805964 h 5823267"/>
              <a:gd name="connsiteX361" fmla="*/ 713380 w 3835057"/>
              <a:gd name="connsiteY361" fmla="*/ 4810314 h 5823267"/>
              <a:gd name="connsiteX362" fmla="*/ 727492 w 3835057"/>
              <a:gd name="connsiteY362" fmla="*/ 4787665 h 5823267"/>
              <a:gd name="connsiteX363" fmla="*/ 741608 w 3835057"/>
              <a:gd name="connsiteY363" fmla="*/ 4765016 h 5823267"/>
              <a:gd name="connsiteX364" fmla="*/ 2875356 w 3835057"/>
              <a:gd name="connsiteY364" fmla="*/ 4763335 h 5823267"/>
              <a:gd name="connsiteX365" fmla="*/ 2869643 w 3835057"/>
              <a:gd name="connsiteY365" fmla="*/ 4788122 h 5823267"/>
              <a:gd name="connsiteX366" fmla="*/ 2860568 w 3835057"/>
              <a:gd name="connsiteY366" fmla="*/ 4812053 h 5823267"/>
              <a:gd name="connsiteX367" fmla="*/ 2872423 w 3835057"/>
              <a:gd name="connsiteY367" fmla="*/ 4793602 h 5823267"/>
              <a:gd name="connsiteX368" fmla="*/ 2889327 w 3835057"/>
              <a:gd name="connsiteY368" fmla="*/ 4774047 h 5823267"/>
              <a:gd name="connsiteX369" fmla="*/ 569055 w 3835057"/>
              <a:gd name="connsiteY369" fmla="*/ 4730635 h 5823267"/>
              <a:gd name="connsiteX370" fmla="*/ 568267 w 3835057"/>
              <a:gd name="connsiteY370" fmla="*/ 4734907 h 5823267"/>
              <a:gd name="connsiteX371" fmla="*/ 569585 w 3835057"/>
              <a:gd name="connsiteY371" fmla="*/ 4737928 h 5823267"/>
              <a:gd name="connsiteX372" fmla="*/ 576876 w 3835057"/>
              <a:gd name="connsiteY372" fmla="*/ 4737397 h 5823267"/>
              <a:gd name="connsiteX373" fmla="*/ 350390 w 3835057"/>
              <a:gd name="connsiteY373" fmla="*/ 4727458 h 5823267"/>
              <a:gd name="connsiteX374" fmla="*/ 350721 w 3835057"/>
              <a:gd name="connsiteY374" fmla="*/ 4732017 h 5823267"/>
              <a:gd name="connsiteX375" fmla="*/ 353160 w 3835057"/>
              <a:gd name="connsiteY375" fmla="*/ 4735321 h 5823267"/>
              <a:gd name="connsiteX376" fmla="*/ 358781 w 3835057"/>
              <a:gd name="connsiteY376" fmla="*/ 4731981 h 5823267"/>
              <a:gd name="connsiteX377" fmla="*/ 363913 w 3835057"/>
              <a:gd name="connsiteY377" fmla="*/ 4711816 h 5823267"/>
              <a:gd name="connsiteX378" fmla="*/ 363404 w 3835057"/>
              <a:gd name="connsiteY378" fmla="*/ 4716160 h 5823267"/>
              <a:gd name="connsiteX379" fmla="*/ 366684 w 3835057"/>
              <a:gd name="connsiteY379" fmla="*/ 4719678 h 5823267"/>
              <a:gd name="connsiteX380" fmla="*/ 368924 w 3835057"/>
              <a:gd name="connsiteY380" fmla="*/ 4720249 h 5823267"/>
              <a:gd name="connsiteX381" fmla="*/ 363913 w 3835057"/>
              <a:gd name="connsiteY381" fmla="*/ 4711816 h 5823267"/>
              <a:gd name="connsiteX382" fmla="*/ 632642 w 3835057"/>
              <a:gd name="connsiteY382" fmla="*/ 4677640 h 5823267"/>
              <a:gd name="connsiteX383" fmla="*/ 632133 w 3835057"/>
              <a:gd name="connsiteY383" fmla="*/ 4681983 h 5823267"/>
              <a:gd name="connsiteX384" fmla="*/ 635412 w 3835057"/>
              <a:gd name="connsiteY384" fmla="*/ 4685502 h 5823267"/>
              <a:gd name="connsiteX385" fmla="*/ 639894 w 3835057"/>
              <a:gd name="connsiteY385" fmla="*/ 4686642 h 5823267"/>
              <a:gd name="connsiteX386" fmla="*/ 638376 w 3835057"/>
              <a:gd name="connsiteY386" fmla="*/ 4680888 h 5823267"/>
              <a:gd name="connsiteX387" fmla="*/ 632642 w 3835057"/>
              <a:gd name="connsiteY387" fmla="*/ 4677640 h 5823267"/>
              <a:gd name="connsiteX388" fmla="*/ 797089 w 3835057"/>
              <a:gd name="connsiteY388" fmla="*/ 4640774 h 5823267"/>
              <a:gd name="connsiteX389" fmla="*/ 797135 w 3835057"/>
              <a:gd name="connsiteY389" fmla="*/ 4646452 h 5823267"/>
              <a:gd name="connsiteX390" fmla="*/ 799289 w 3835057"/>
              <a:gd name="connsiteY390" fmla="*/ 4650876 h 5823267"/>
              <a:gd name="connsiteX391" fmla="*/ 803851 w 3835057"/>
              <a:gd name="connsiteY391" fmla="*/ 4649354 h 5823267"/>
              <a:gd name="connsiteX392" fmla="*/ 805480 w 3835057"/>
              <a:gd name="connsiteY392" fmla="*/ 4645296 h 5823267"/>
              <a:gd name="connsiteX393" fmla="*/ 2982977 w 3835057"/>
              <a:gd name="connsiteY393" fmla="*/ 4640439 h 5823267"/>
              <a:gd name="connsiteX394" fmla="*/ 2976745 w 3835057"/>
              <a:gd name="connsiteY394" fmla="*/ 4655550 h 5823267"/>
              <a:gd name="connsiteX395" fmla="*/ 2963733 w 3835057"/>
              <a:gd name="connsiteY395" fmla="*/ 4665658 h 5823267"/>
              <a:gd name="connsiteX396" fmla="*/ 2951978 w 3835057"/>
              <a:gd name="connsiteY396" fmla="*/ 4677873 h 5823267"/>
              <a:gd name="connsiteX397" fmla="*/ 2936743 w 3835057"/>
              <a:gd name="connsiteY397" fmla="*/ 4700237 h 5823267"/>
              <a:gd name="connsiteX398" fmla="*/ 2928688 w 3835057"/>
              <a:gd name="connsiteY398" fmla="*/ 4699081 h 5823267"/>
              <a:gd name="connsiteX399" fmla="*/ 2926070 w 3835057"/>
              <a:gd name="connsiteY399" fmla="*/ 4704676 h 5823267"/>
              <a:gd name="connsiteX400" fmla="*/ 2908636 w 3835057"/>
              <a:gd name="connsiteY400" fmla="*/ 4716937 h 5823267"/>
              <a:gd name="connsiteX401" fmla="*/ 2896212 w 3835057"/>
              <a:gd name="connsiteY401" fmla="*/ 4737632 h 5823267"/>
              <a:gd name="connsiteX402" fmla="*/ 2891731 w 3835057"/>
              <a:gd name="connsiteY402" fmla="*/ 4736491 h 5823267"/>
              <a:gd name="connsiteX403" fmla="*/ 2887739 w 3835057"/>
              <a:gd name="connsiteY403" fmla="*/ 4752173 h 5823267"/>
              <a:gd name="connsiteX404" fmla="*/ 2897800 w 3835057"/>
              <a:gd name="connsiteY404" fmla="*/ 4759505 h 5823267"/>
              <a:gd name="connsiteX405" fmla="*/ 2897953 w 3835057"/>
              <a:gd name="connsiteY405" fmla="*/ 4756562 h 5823267"/>
              <a:gd name="connsiteX406" fmla="*/ 2900611 w 3835057"/>
              <a:gd name="connsiteY406" fmla="*/ 4757837 h 5823267"/>
              <a:gd name="connsiteX407" fmla="*/ 2907373 w 3835057"/>
              <a:gd name="connsiteY407" fmla="*/ 4750015 h 5823267"/>
              <a:gd name="connsiteX408" fmla="*/ 2912215 w 3835057"/>
              <a:gd name="connsiteY408" fmla="*/ 4748564 h 5823267"/>
              <a:gd name="connsiteX409" fmla="*/ 2915805 w 3835057"/>
              <a:gd name="connsiteY409" fmla="*/ 4745004 h 5823267"/>
              <a:gd name="connsiteX410" fmla="*/ 2938332 w 3835057"/>
              <a:gd name="connsiteY410" fmla="*/ 4722111 h 5823267"/>
              <a:gd name="connsiteX411" fmla="*/ 2953735 w 3835057"/>
              <a:gd name="connsiteY411" fmla="*/ 4693229 h 5823267"/>
              <a:gd name="connsiteX412" fmla="*/ 2973322 w 3835057"/>
              <a:gd name="connsiteY412" fmla="*/ 4668992 h 5823267"/>
              <a:gd name="connsiteX413" fmla="*/ 2982814 w 3835057"/>
              <a:gd name="connsiteY413" fmla="*/ 4678565 h 5823267"/>
              <a:gd name="connsiteX414" fmla="*/ 2990371 w 3835057"/>
              <a:gd name="connsiteY414" fmla="*/ 4665281 h 5823267"/>
              <a:gd name="connsiteX415" fmla="*/ 3000859 w 3835057"/>
              <a:gd name="connsiteY415" fmla="*/ 4654533 h 5823267"/>
              <a:gd name="connsiteX416" fmla="*/ 2990228 w 3835057"/>
              <a:gd name="connsiteY416" fmla="*/ 4649440 h 5823267"/>
              <a:gd name="connsiteX417" fmla="*/ 3024527 w 3835057"/>
              <a:gd name="connsiteY417" fmla="*/ 4627158 h 5823267"/>
              <a:gd name="connsiteX418" fmla="*/ 3021145 w 3835057"/>
              <a:gd name="connsiteY418" fmla="*/ 4631069 h 5823267"/>
              <a:gd name="connsiteX419" fmla="*/ 3014343 w 3835057"/>
              <a:gd name="connsiteY419" fmla="*/ 4648422 h 5823267"/>
              <a:gd name="connsiteX420" fmla="*/ 3014873 w 3835057"/>
              <a:gd name="connsiteY420" fmla="*/ 4655713 h 5823267"/>
              <a:gd name="connsiteX421" fmla="*/ 3023885 w 3835057"/>
              <a:gd name="connsiteY421" fmla="*/ 4646079 h 5823267"/>
              <a:gd name="connsiteX422" fmla="*/ 3029537 w 3835057"/>
              <a:gd name="connsiteY422" fmla="*/ 4635590 h 5823267"/>
              <a:gd name="connsiteX423" fmla="*/ 3024527 w 3835057"/>
              <a:gd name="connsiteY423" fmla="*/ 4627158 h 5823267"/>
              <a:gd name="connsiteX424" fmla="*/ 3006074 w 3835057"/>
              <a:gd name="connsiteY424" fmla="*/ 4615304 h 5823267"/>
              <a:gd name="connsiteX425" fmla="*/ 3003792 w 3835057"/>
              <a:gd name="connsiteY425" fmla="*/ 4624265 h 5823267"/>
              <a:gd name="connsiteX426" fmla="*/ 3008013 w 3835057"/>
              <a:gd name="connsiteY426" fmla="*/ 4620569 h 5823267"/>
              <a:gd name="connsiteX427" fmla="*/ 3010554 w 3835057"/>
              <a:gd name="connsiteY427" fmla="*/ 4616444 h 5823267"/>
              <a:gd name="connsiteX428" fmla="*/ 736231 w 3835057"/>
              <a:gd name="connsiteY428" fmla="*/ 4579958 h 5823267"/>
              <a:gd name="connsiteX429" fmla="*/ 719256 w 3835057"/>
              <a:gd name="connsiteY429" fmla="*/ 4583389 h 5823267"/>
              <a:gd name="connsiteX430" fmla="*/ 709795 w 3835057"/>
              <a:gd name="connsiteY430" fmla="*/ 4599469 h 5823267"/>
              <a:gd name="connsiteX431" fmla="*/ 709225 w 3835057"/>
              <a:gd name="connsiteY431" fmla="*/ 4601711 h 5823267"/>
              <a:gd name="connsiteX432" fmla="*/ 703553 w 3835057"/>
              <a:gd name="connsiteY432" fmla="*/ 4600564 h 5823267"/>
              <a:gd name="connsiteX433" fmla="*/ 697452 w 3835057"/>
              <a:gd name="connsiteY433" fmla="*/ 4601098 h 5823267"/>
              <a:gd name="connsiteX434" fmla="*/ 705910 w 3835057"/>
              <a:gd name="connsiteY434" fmla="*/ 4606531 h 5823267"/>
              <a:gd name="connsiteX435" fmla="*/ 716475 w 3835057"/>
              <a:gd name="connsiteY435" fmla="*/ 4610712 h 5823267"/>
              <a:gd name="connsiteX436" fmla="*/ 732769 w 3835057"/>
              <a:gd name="connsiteY436" fmla="*/ 4602932 h 5823267"/>
              <a:gd name="connsiteX437" fmla="*/ 727051 w 3835057"/>
              <a:gd name="connsiteY437" fmla="*/ 4596108 h 5823267"/>
              <a:gd name="connsiteX438" fmla="*/ 727230 w 3835057"/>
              <a:gd name="connsiteY438" fmla="*/ 4587209 h 5823267"/>
              <a:gd name="connsiteX439" fmla="*/ 867438 w 3835057"/>
              <a:gd name="connsiteY439" fmla="*/ 4579958 h 5823267"/>
              <a:gd name="connsiteX440" fmla="*/ 851913 w 3835057"/>
              <a:gd name="connsiteY440" fmla="*/ 4588232 h 5823267"/>
              <a:gd name="connsiteX441" fmla="*/ 846011 w 3835057"/>
              <a:gd name="connsiteY441" fmla="*/ 4607902 h 5823267"/>
              <a:gd name="connsiteX442" fmla="*/ 834663 w 3835057"/>
              <a:gd name="connsiteY442" fmla="*/ 4606802 h 5823267"/>
              <a:gd name="connsiteX443" fmla="*/ 824137 w 3835057"/>
              <a:gd name="connsiteY443" fmla="*/ 4609490 h 5823267"/>
              <a:gd name="connsiteX444" fmla="*/ 823485 w 3835057"/>
              <a:gd name="connsiteY444" fmla="*/ 4630795 h 5823267"/>
              <a:gd name="connsiteX445" fmla="*/ 834978 w 3835057"/>
              <a:gd name="connsiteY445" fmla="*/ 4614933 h 5823267"/>
              <a:gd name="connsiteX446" fmla="*/ 852732 w 3835057"/>
              <a:gd name="connsiteY446" fmla="*/ 4609613 h 5823267"/>
              <a:gd name="connsiteX447" fmla="*/ 860086 w 3835057"/>
              <a:gd name="connsiteY447" fmla="*/ 4594784 h 5823267"/>
              <a:gd name="connsiteX448" fmla="*/ 867438 w 3835057"/>
              <a:gd name="connsiteY448" fmla="*/ 4579958 h 5823267"/>
              <a:gd name="connsiteX449" fmla="*/ 570929 w 3835057"/>
              <a:gd name="connsiteY449" fmla="*/ 4554579 h 5823267"/>
              <a:gd name="connsiteX450" fmla="*/ 568078 w 3835057"/>
              <a:gd name="connsiteY450" fmla="*/ 4565782 h 5823267"/>
              <a:gd name="connsiteX451" fmla="*/ 569381 w 3835057"/>
              <a:gd name="connsiteY451" fmla="*/ 4572375 h 5823267"/>
              <a:gd name="connsiteX452" fmla="*/ 575328 w 3835057"/>
              <a:gd name="connsiteY452" fmla="*/ 4574784 h 5823267"/>
              <a:gd name="connsiteX453" fmla="*/ 3061880 w 3835057"/>
              <a:gd name="connsiteY453" fmla="*/ 4546015 h 5823267"/>
              <a:gd name="connsiteX454" fmla="*/ 3055011 w 3835057"/>
              <a:gd name="connsiteY454" fmla="*/ 4546054 h 5823267"/>
              <a:gd name="connsiteX455" fmla="*/ 3048968 w 3835057"/>
              <a:gd name="connsiteY455" fmla="*/ 4549884 h 5823267"/>
              <a:gd name="connsiteX456" fmla="*/ 3050990 w 3835057"/>
              <a:gd name="connsiteY456" fmla="*/ 4552486 h 5823267"/>
              <a:gd name="connsiteX457" fmla="*/ 3055118 w 3835057"/>
              <a:gd name="connsiteY457" fmla="*/ 4553835 h 5823267"/>
              <a:gd name="connsiteX458" fmla="*/ 599606 w 3835057"/>
              <a:gd name="connsiteY458" fmla="*/ 4535638 h 5823267"/>
              <a:gd name="connsiteX459" fmla="*/ 597081 w 3835057"/>
              <a:gd name="connsiteY459" fmla="*/ 4536188 h 5823267"/>
              <a:gd name="connsiteX460" fmla="*/ 594555 w 3835057"/>
              <a:gd name="connsiteY460" fmla="*/ 4536737 h 5823267"/>
              <a:gd name="connsiteX461" fmla="*/ 594600 w 3835057"/>
              <a:gd name="connsiteY461" fmla="*/ 4542415 h 5823267"/>
              <a:gd name="connsiteX462" fmla="*/ 596754 w 3835057"/>
              <a:gd name="connsiteY462" fmla="*/ 4546839 h 5823267"/>
              <a:gd name="connsiteX463" fmla="*/ 601317 w 3835057"/>
              <a:gd name="connsiteY463" fmla="*/ 4545317 h 5823267"/>
              <a:gd name="connsiteX464" fmla="*/ 602946 w 3835057"/>
              <a:gd name="connsiteY464" fmla="*/ 4541259 h 5823267"/>
              <a:gd name="connsiteX465" fmla="*/ 599606 w 3835057"/>
              <a:gd name="connsiteY465" fmla="*/ 4535638 h 5823267"/>
              <a:gd name="connsiteX466" fmla="*/ 783036 w 3835057"/>
              <a:gd name="connsiteY466" fmla="*/ 4517918 h 5823267"/>
              <a:gd name="connsiteX467" fmla="*/ 777903 w 3835057"/>
              <a:gd name="connsiteY467" fmla="*/ 4521682 h 5823267"/>
              <a:gd name="connsiteX468" fmla="*/ 775703 w 3835057"/>
              <a:gd name="connsiteY468" fmla="*/ 4527980 h 5823267"/>
              <a:gd name="connsiteX469" fmla="*/ 767445 w 3835057"/>
              <a:gd name="connsiteY469" fmla="*/ 4541682 h 5823267"/>
              <a:gd name="connsiteX470" fmla="*/ 753747 w 3835057"/>
              <a:gd name="connsiteY470" fmla="*/ 4548632 h 5823267"/>
              <a:gd name="connsiteX471" fmla="*/ 746396 w 3835057"/>
              <a:gd name="connsiteY471" fmla="*/ 4563459 h 5823267"/>
              <a:gd name="connsiteX472" fmla="*/ 739042 w 3835057"/>
              <a:gd name="connsiteY472" fmla="*/ 4578287 h 5823267"/>
              <a:gd name="connsiteX473" fmla="*/ 762751 w 3835057"/>
              <a:gd name="connsiteY473" fmla="*/ 4557783 h 5823267"/>
              <a:gd name="connsiteX474" fmla="*/ 783525 w 3835057"/>
              <a:gd name="connsiteY474" fmla="*/ 4534742 h 5823267"/>
              <a:gd name="connsiteX475" fmla="*/ 784334 w 3835057"/>
              <a:gd name="connsiteY475" fmla="*/ 4525703 h 5823267"/>
              <a:gd name="connsiteX476" fmla="*/ 783036 w 3835057"/>
              <a:gd name="connsiteY476" fmla="*/ 4517918 h 5823267"/>
              <a:gd name="connsiteX477" fmla="*/ 647021 w 3835057"/>
              <a:gd name="connsiteY477" fmla="*/ 4461827 h 5823267"/>
              <a:gd name="connsiteX478" fmla="*/ 631216 w 3835057"/>
              <a:gd name="connsiteY478" fmla="*/ 4486430 h 5823267"/>
              <a:gd name="connsiteX479" fmla="*/ 626665 w 3835057"/>
              <a:gd name="connsiteY479" fmla="*/ 4485569 h 5823267"/>
              <a:gd name="connsiteX480" fmla="*/ 621684 w 3835057"/>
              <a:gd name="connsiteY480" fmla="*/ 4486389 h 5823267"/>
              <a:gd name="connsiteX481" fmla="*/ 627042 w 3835057"/>
              <a:gd name="connsiteY481" fmla="*/ 4495804 h 5823267"/>
              <a:gd name="connsiteX482" fmla="*/ 636186 w 3835057"/>
              <a:gd name="connsiteY482" fmla="*/ 4504394 h 5823267"/>
              <a:gd name="connsiteX483" fmla="*/ 642058 w 3835057"/>
              <a:gd name="connsiteY483" fmla="*/ 4499338 h 5823267"/>
              <a:gd name="connsiteX484" fmla="*/ 641261 w 3835057"/>
              <a:gd name="connsiteY484" fmla="*/ 4498826 h 5823267"/>
              <a:gd name="connsiteX485" fmla="*/ 653686 w 3835057"/>
              <a:gd name="connsiteY485" fmla="*/ 4478133 h 5823267"/>
              <a:gd name="connsiteX486" fmla="*/ 653998 w 3835057"/>
              <a:gd name="connsiteY486" fmla="*/ 4477797 h 5823267"/>
              <a:gd name="connsiteX487" fmla="*/ 698347 w 3835057"/>
              <a:gd name="connsiteY487" fmla="*/ 4391395 h 5823267"/>
              <a:gd name="connsiteX488" fmla="*/ 659447 w 3835057"/>
              <a:gd name="connsiteY488" fmla="*/ 4441134 h 5823267"/>
              <a:gd name="connsiteX489" fmla="*/ 663036 w 3835057"/>
              <a:gd name="connsiteY489" fmla="*/ 4453975 h 5823267"/>
              <a:gd name="connsiteX490" fmla="*/ 667510 w 3835057"/>
              <a:gd name="connsiteY490" fmla="*/ 4457177 h 5823267"/>
              <a:gd name="connsiteX491" fmla="*/ 679634 w 3835057"/>
              <a:gd name="connsiteY491" fmla="*/ 4441797 h 5823267"/>
              <a:gd name="connsiteX492" fmla="*/ 683351 w 3835057"/>
              <a:gd name="connsiteY492" fmla="*/ 4424851 h 5823267"/>
              <a:gd name="connsiteX493" fmla="*/ 695439 w 3835057"/>
              <a:gd name="connsiteY493" fmla="*/ 4417193 h 5823267"/>
              <a:gd name="connsiteX494" fmla="*/ 703304 w 3835057"/>
              <a:gd name="connsiteY494" fmla="*/ 4398443 h 5823267"/>
              <a:gd name="connsiteX495" fmla="*/ 3205023 w 3835057"/>
              <a:gd name="connsiteY495" fmla="*/ 4377291 h 5823267"/>
              <a:gd name="connsiteX496" fmla="*/ 3202741 w 3835057"/>
              <a:gd name="connsiteY496" fmla="*/ 4386252 h 5823267"/>
              <a:gd name="connsiteX497" fmla="*/ 3206694 w 3835057"/>
              <a:gd name="connsiteY497" fmla="*/ 4380100 h 5823267"/>
              <a:gd name="connsiteX498" fmla="*/ 1031477 w 3835057"/>
              <a:gd name="connsiteY498" fmla="*/ 4375997 h 5823267"/>
              <a:gd name="connsiteX499" fmla="*/ 1006141 w 3835057"/>
              <a:gd name="connsiteY499" fmla="*/ 4400561 h 5823267"/>
              <a:gd name="connsiteX500" fmla="*/ 1006589 w 3835057"/>
              <a:gd name="connsiteY500" fmla="*/ 4426916 h 5823267"/>
              <a:gd name="connsiteX501" fmla="*/ 1002245 w 3835057"/>
              <a:gd name="connsiteY501" fmla="*/ 4426407 h 5823267"/>
              <a:gd name="connsiteX502" fmla="*/ 998727 w 3835057"/>
              <a:gd name="connsiteY502" fmla="*/ 4429686 h 5823267"/>
              <a:gd name="connsiteX503" fmla="*/ 999536 w 3835057"/>
              <a:gd name="connsiteY503" fmla="*/ 4437049 h 5823267"/>
              <a:gd name="connsiteX504" fmla="*/ 1002028 w 3835057"/>
              <a:gd name="connsiteY504" fmla="*/ 4444840 h 5823267"/>
              <a:gd name="connsiteX505" fmla="*/ 1015998 w 3835057"/>
              <a:gd name="connsiteY505" fmla="*/ 4455554 h 5823267"/>
              <a:gd name="connsiteX506" fmla="*/ 1019951 w 3835057"/>
              <a:gd name="connsiteY506" fmla="*/ 4449402 h 5823267"/>
              <a:gd name="connsiteX507" fmla="*/ 1011029 w 3835057"/>
              <a:gd name="connsiteY507" fmla="*/ 4437588 h 5823267"/>
              <a:gd name="connsiteX508" fmla="*/ 1015413 w 3835057"/>
              <a:gd name="connsiteY508" fmla="*/ 4428566 h 5823267"/>
              <a:gd name="connsiteX509" fmla="*/ 1023982 w 3835057"/>
              <a:gd name="connsiteY509" fmla="*/ 4424187 h 5823267"/>
              <a:gd name="connsiteX510" fmla="*/ 1030251 w 3835057"/>
              <a:gd name="connsiteY510" fmla="*/ 4400733 h 5823267"/>
              <a:gd name="connsiteX511" fmla="*/ 1031477 w 3835057"/>
              <a:gd name="connsiteY511" fmla="*/ 4375997 h 5823267"/>
              <a:gd name="connsiteX512" fmla="*/ 1134442 w 3835057"/>
              <a:gd name="connsiteY512" fmla="*/ 4338896 h 5823267"/>
              <a:gd name="connsiteX513" fmla="*/ 1133681 w 3835057"/>
              <a:gd name="connsiteY513" fmla="*/ 4339987 h 5823267"/>
              <a:gd name="connsiteX514" fmla="*/ 1134738 w 3835057"/>
              <a:gd name="connsiteY514" fmla="*/ 4340257 h 5823267"/>
              <a:gd name="connsiteX515" fmla="*/ 3231623 w 3835057"/>
              <a:gd name="connsiteY515" fmla="*/ 4319650 h 5823267"/>
              <a:gd name="connsiteX516" fmla="*/ 3231053 w 3835057"/>
              <a:gd name="connsiteY516" fmla="*/ 4321891 h 5823267"/>
              <a:gd name="connsiteX517" fmla="*/ 3237164 w 3835057"/>
              <a:gd name="connsiteY517" fmla="*/ 4335373 h 5823267"/>
              <a:gd name="connsiteX518" fmla="*/ 1098486 w 3835057"/>
              <a:gd name="connsiteY518" fmla="*/ 4309560 h 5823267"/>
              <a:gd name="connsiteX519" fmla="*/ 1099016 w 3835057"/>
              <a:gd name="connsiteY519" fmla="*/ 4316850 h 5823267"/>
              <a:gd name="connsiteX520" fmla="*/ 1100727 w 3835057"/>
              <a:gd name="connsiteY520" fmla="*/ 4310130 h 5823267"/>
              <a:gd name="connsiteX521" fmla="*/ 1131646 w 3835057"/>
              <a:gd name="connsiteY521" fmla="*/ 4291758 h 5823267"/>
              <a:gd name="connsiteX522" fmla="*/ 1120973 w 3835057"/>
              <a:gd name="connsiteY522" fmla="*/ 4296199 h 5823267"/>
              <a:gd name="connsiteX523" fmla="*/ 1127694 w 3835057"/>
              <a:gd name="connsiteY523" fmla="*/ 4297909 h 5823267"/>
              <a:gd name="connsiteX524" fmla="*/ 1129670 w 3835057"/>
              <a:gd name="connsiteY524" fmla="*/ 4294834 h 5823267"/>
              <a:gd name="connsiteX525" fmla="*/ 1131646 w 3835057"/>
              <a:gd name="connsiteY525" fmla="*/ 4291758 h 5823267"/>
              <a:gd name="connsiteX526" fmla="*/ 3323766 w 3835057"/>
              <a:gd name="connsiteY526" fmla="*/ 4276308 h 5823267"/>
              <a:gd name="connsiteX527" fmla="*/ 3315333 w 3835057"/>
              <a:gd name="connsiteY527" fmla="*/ 4281319 h 5823267"/>
              <a:gd name="connsiteX528" fmla="*/ 3317564 w 3835057"/>
              <a:gd name="connsiteY528" fmla="*/ 4284271 h 5823267"/>
              <a:gd name="connsiteX529" fmla="*/ 3316433 w 3835057"/>
              <a:gd name="connsiteY529" fmla="*/ 4286370 h 5823267"/>
              <a:gd name="connsiteX530" fmla="*/ 3310242 w 3835057"/>
              <a:gd name="connsiteY530" fmla="*/ 4291951 h 5823267"/>
              <a:gd name="connsiteX531" fmla="*/ 3297328 w 3835057"/>
              <a:gd name="connsiteY531" fmla="*/ 4295821 h 5823267"/>
              <a:gd name="connsiteX532" fmla="*/ 3293987 w 3835057"/>
              <a:gd name="connsiteY532" fmla="*/ 4290199 h 5823267"/>
              <a:gd name="connsiteX533" fmla="*/ 3286085 w 3835057"/>
              <a:gd name="connsiteY533" fmla="*/ 4302501 h 5823267"/>
              <a:gd name="connsiteX534" fmla="*/ 3266533 w 3835057"/>
              <a:gd name="connsiteY534" fmla="*/ 4318397 h 5823267"/>
              <a:gd name="connsiteX535" fmla="*/ 3252846 w 3835057"/>
              <a:gd name="connsiteY535" fmla="*/ 4339366 h 5823267"/>
              <a:gd name="connsiteX536" fmla="*/ 3238751 w 3835057"/>
              <a:gd name="connsiteY536" fmla="*/ 4357249 h 5823267"/>
              <a:gd name="connsiteX537" fmla="*/ 3230517 w 3835057"/>
              <a:gd name="connsiteY537" fmla="*/ 4364992 h 5823267"/>
              <a:gd name="connsiteX538" fmla="*/ 3226898 w 3835057"/>
              <a:gd name="connsiteY538" fmla="*/ 4375701 h 5823267"/>
              <a:gd name="connsiteX539" fmla="*/ 3205757 w 3835057"/>
              <a:gd name="connsiteY539" fmla="*/ 4402526 h 5823267"/>
              <a:gd name="connsiteX540" fmla="*/ 3184615 w 3835057"/>
              <a:gd name="connsiteY540" fmla="*/ 4429350 h 5823267"/>
              <a:gd name="connsiteX541" fmla="*/ 3173943 w 3835057"/>
              <a:gd name="connsiteY541" fmla="*/ 4433789 h 5823267"/>
              <a:gd name="connsiteX542" fmla="*/ 3164639 w 3835057"/>
              <a:gd name="connsiteY542" fmla="*/ 4445734 h 5823267"/>
              <a:gd name="connsiteX543" fmla="*/ 3153657 w 3835057"/>
              <a:gd name="connsiteY543" fmla="*/ 4457252 h 5823267"/>
              <a:gd name="connsiteX544" fmla="*/ 3149665 w 3835057"/>
              <a:gd name="connsiteY544" fmla="*/ 4472936 h 5823267"/>
              <a:gd name="connsiteX545" fmla="*/ 3175791 w 3835057"/>
              <a:gd name="connsiteY545" fmla="*/ 4460502 h 5823267"/>
              <a:gd name="connsiteX546" fmla="*/ 3191866 w 3835057"/>
              <a:gd name="connsiteY546" fmla="*/ 4438351 h 5823267"/>
              <a:gd name="connsiteX547" fmla="*/ 3198169 w 3835057"/>
              <a:gd name="connsiteY547" fmla="*/ 4439359 h 5823267"/>
              <a:gd name="connsiteX548" fmla="*/ 3201969 w 3835057"/>
              <a:gd name="connsiteY548" fmla="*/ 4436152 h 5823267"/>
              <a:gd name="connsiteX549" fmla="*/ 3204320 w 3835057"/>
              <a:gd name="connsiteY549" fmla="*/ 4426911 h 5823267"/>
              <a:gd name="connsiteX550" fmla="*/ 3212111 w 3835057"/>
              <a:gd name="connsiteY550" fmla="*/ 4424420 h 5823267"/>
              <a:gd name="connsiteX551" fmla="*/ 3257245 w 3835057"/>
              <a:gd name="connsiteY551" fmla="*/ 4359570 h 5823267"/>
              <a:gd name="connsiteX552" fmla="*/ 3270159 w 3835057"/>
              <a:gd name="connsiteY552" fmla="*/ 4355701 h 5823267"/>
              <a:gd name="connsiteX553" fmla="*/ 3273559 w 3835057"/>
              <a:gd name="connsiteY553" fmla="*/ 4347024 h 5823267"/>
              <a:gd name="connsiteX554" fmla="*/ 3281971 w 3835057"/>
              <a:gd name="connsiteY554" fmla="*/ 4346779 h 5823267"/>
              <a:gd name="connsiteX555" fmla="*/ 3298876 w 3835057"/>
              <a:gd name="connsiteY555" fmla="*/ 4327227 h 5823267"/>
              <a:gd name="connsiteX556" fmla="*/ 3304906 w 3835057"/>
              <a:gd name="connsiteY556" fmla="*/ 4310571 h 5823267"/>
              <a:gd name="connsiteX557" fmla="*/ 3316433 w 3835057"/>
              <a:gd name="connsiteY557" fmla="*/ 4286370 h 5823267"/>
              <a:gd name="connsiteX558" fmla="*/ 3323766 w 3835057"/>
              <a:gd name="connsiteY558" fmla="*/ 4276308 h 5823267"/>
              <a:gd name="connsiteX559" fmla="*/ 1154677 w 3835057"/>
              <a:gd name="connsiteY559" fmla="*/ 4262239 h 5823267"/>
              <a:gd name="connsiteX560" fmla="*/ 1153096 w 3835057"/>
              <a:gd name="connsiteY560" fmla="*/ 4263718 h 5823267"/>
              <a:gd name="connsiteX561" fmla="*/ 1150791 w 3835057"/>
              <a:gd name="connsiteY561" fmla="*/ 4272775 h 5823267"/>
              <a:gd name="connsiteX562" fmla="*/ 1145480 w 3835057"/>
              <a:gd name="connsiteY562" fmla="*/ 4271423 h 5823267"/>
              <a:gd name="connsiteX563" fmla="*/ 1141812 w 3835057"/>
              <a:gd name="connsiteY563" fmla="*/ 4275557 h 5823267"/>
              <a:gd name="connsiteX564" fmla="*/ 1135620 w 3835057"/>
              <a:gd name="connsiteY564" fmla="*/ 4281139 h 5823267"/>
              <a:gd name="connsiteX565" fmla="*/ 1134950 w 3835057"/>
              <a:gd name="connsiteY565" fmla="*/ 4283772 h 5823267"/>
              <a:gd name="connsiteX566" fmla="*/ 1135596 w 3835057"/>
              <a:gd name="connsiteY566" fmla="*/ 4285607 h 5823267"/>
              <a:gd name="connsiteX567" fmla="*/ 1149211 w 3835057"/>
              <a:gd name="connsiteY567" fmla="*/ 4278698 h 5823267"/>
              <a:gd name="connsiteX568" fmla="*/ 1155866 w 3835057"/>
              <a:gd name="connsiteY568" fmla="*/ 4267207 h 5823267"/>
              <a:gd name="connsiteX569" fmla="*/ 1156156 w 3835057"/>
              <a:gd name="connsiteY569" fmla="*/ 4264894 h 5823267"/>
              <a:gd name="connsiteX570" fmla="*/ 1154871 w 3835057"/>
              <a:gd name="connsiteY570" fmla="*/ 4262362 h 5823267"/>
              <a:gd name="connsiteX571" fmla="*/ 3331179 w 3835057"/>
              <a:gd name="connsiteY571" fmla="*/ 4247183 h 5823267"/>
              <a:gd name="connsiteX572" fmla="*/ 3329656 w 3835057"/>
              <a:gd name="connsiteY572" fmla="*/ 4248759 h 5823267"/>
              <a:gd name="connsiteX573" fmla="*/ 3335661 w 3835057"/>
              <a:gd name="connsiteY573" fmla="*/ 4248324 h 5823267"/>
              <a:gd name="connsiteX574" fmla="*/ 3356435 w 3835057"/>
              <a:gd name="connsiteY574" fmla="*/ 4241684 h 5823267"/>
              <a:gd name="connsiteX575" fmla="*/ 3347132 w 3835057"/>
              <a:gd name="connsiteY575" fmla="*/ 4253628 h 5823267"/>
              <a:gd name="connsiteX576" fmla="*/ 3336149 w 3835057"/>
              <a:gd name="connsiteY576" fmla="*/ 4265147 h 5823267"/>
              <a:gd name="connsiteX577" fmla="*/ 3347881 w 3835057"/>
              <a:gd name="connsiteY577" fmla="*/ 4275291 h 5823267"/>
              <a:gd name="connsiteX578" fmla="*/ 3360305 w 3835057"/>
              <a:gd name="connsiteY578" fmla="*/ 4254597 h 5823267"/>
              <a:gd name="connsiteX579" fmla="*/ 3365647 w 3835057"/>
              <a:gd name="connsiteY579" fmla="*/ 4251185 h 5823267"/>
              <a:gd name="connsiteX580" fmla="*/ 3369306 w 3835057"/>
              <a:gd name="connsiteY580" fmla="*/ 4247346 h 5823267"/>
              <a:gd name="connsiteX581" fmla="*/ 3364980 w 3835057"/>
              <a:gd name="connsiteY581" fmla="*/ 4243262 h 5823267"/>
              <a:gd name="connsiteX582" fmla="*/ 3356435 w 3835057"/>
              <a:gd name="connsiteY582" fmla="*/ 4241684 h 5823267"/>
              <a:gd name="connsiteX583" fmla="*/ 1350884 w 3835057"/>
              <a:gd name="connsiteY583" fmla="*/ 4218675 h 5823267"/>
              <a:gd name="connsiteX584" fmla="*/ 1329273 w 3835057"/>
              <a:gd name="connsiteY584" fmla="*/ 4232622 h 5823267"/>
              <a:gd name="connsiteX585" fmla="*/ 1302186 w 3835057"/>
              <a:gd name="connsiteY585" fmla="*/ 4273439 h 5823267"/>
              <a:gd name="connsiteX586" fmla="*/ 1296722 w 3835057"/>
              <a:gd name="connsiteY586" fmla="*/ 4272644 h 5823267"/>
              <a:gd name="connsiteX587" fmla="*/ 1292084 w 3835057"/>
              <a:gd name="connsiteY587" fmla="*/ 4275639 h 5823267"/>
              <a:gd name="connsiteX588" fmla="*/ 1294584 w 3835057"/>
              <a:gd name="connsiteY588" fmla="*/ 4281046 h 5823267"/>
              <a:gd name="connsiteX589" fmla="*/ 1298168 w 3835057"/>
              <a:gd name="connsiteY589" fmla="*/ 4286048 h 5823267"/>
              <a:gd name="connsiteX590" fmla="*/ 1329967 w 3835057"/>
              <a:gd name="connsiteY590" fmla="*/ 4250762 h 5823267"/>
              <a:gd name="connsiteX591" fmla="*/ 3381365 w 3835057"/>
              <a:gd name="connsiteY591" fmla="*/ 4181233 h 5823267"/>
              <a:gd name="connsiteX592" fmla="*/ 3371263 w 3835057"/>
              <a:gd name="connsiteY592" fmla="*/ 4183433 h 5823267"/>
              <a:gd name="connsiteX593" fmla="*/ 3361079 w 3835057"/>
              <a:gd name="connsiteY593" fmla="*/ 4204696 h 5823267"/>
              <a:gd name="connsiteX594" fmla="*/ 3372062 w 3835057"/>
              <a:gd name="connsiteY594" fmla="*/ 4193178 h 5823267"/>
              <a:gd name="connsiteX595" fmla="*/ 3381365 w 3835057"/>
              <a:gd name="connsiteY595" fmla="*/ 4181233 h 5823267"/>
              <a:gd name="connsiteX596" fmla="*/ 1335140 w 3835057"/>
              <a:gd name="connsiteY596" fmla="*/ 4172090 h 5823267"/>
              <a:gd name="connsiteX597" fmla="*/ 1335186 w 3835057"/>
              <a:gd name="connsiteY597" fmla="*/ 4177769 h 5823267"/>
              <a:gd name="connsiteX598" fmla="*/ 1337339 w 3835057"/>
              <a:gd name="connsiteY598" fmla="*/ 4182193 h 5823267"/>
              <a:gd name="connsiteX599" fmla="*/ 1341902 w 3835057"/>
              <a:gd name="connsiteY599" fmla="*/ 4180670 h 5823267"/>
              <a:gd name="connsiteX600" fmla="*/ 1343531 w 3835057"/>
              <a:gd name="connsiteY600" fmla="*/ 4176613 h 5823267"/>
              <a:gd name="connsiteX601" fmla="*/ 3402751 w 3835057"/>
              <a:gd name="connsiteY601" fmla="*/ 4162820 h 5823267"/>
              <a:gd name="connsiteX602" fmla="*/ 3402710 w 3835057"/>
              <a:gd name="connsiteY602" fmla="*/ 4172352 h 5823267"/>
              <a:gd name="connsiteX603" fmla="*/ 3407191 w 3835057"/>
              <a:gd name="connsiteY603" fmla="*/ 4173493 h 5823267"/>
              <a:gd name="connsiteX604" fmla="*/ 3410572 w 3835057"/>
              <a:gd name="connsiteY604" fmla="*/ 4169582 h 5823267"/>
              <a:gd name="connsiteX605" fmla="*/ 3409889 w 3835057"/>
              <a:gd name="connsiteY605" fmla="*/ 4165234 h 5823267"/>
              <a:gd name="connsiteX606" fmla="*/ 3404992 w 3835057"/>
              <a:gd name="connsiteY606" fmla="*/ 4163391 h 5823267"/>
              <a:gd name="connsiteX607" fmla="*/ 1412554 w 3835057"/>
              <a:gd name="connsiteY607" fmla="*/ 4139531 h 5823267"/>
              <a:gd name="connsiteX608" fmla="*/ 1411110 w 3835057"/>
              <a:gd name="connsiteY608" fmla="*/ 4140736 h 5823267"/>
              <a:gd name="connsiteX609" fmla="*/ 1391232 w 3835057"/>
              <a:gd name="connsiteY609" fmla="*/ 4167284 h 5823267"/>
              <a:gd name="connsiteX610" fmla="*/ 1389755 w 3835057"/>
              <a:gd name="connsiteY610" fmla="*/ 4170187 h 5823267"/>
              <a:gd name="connsiteX611" fmla="*/ 1404965 w 3835057"/>
              <a:gd name="connsiteY611" fmla="*/ 4151766 h 5823267"/>
              <a:gd name="connsiteX612" fmla="*/ 1268571 w 3835057"/>
              <a:gd name="connsiteY612" fmla="*/ 4131565 h 5823267"/>
              <a:gd name="connsiteX613" fmla="*/ 1267455 w 3835057"/>
              <a:gd name="connsiteY613" fmla="*/ 4133096 h 5823267"/>
              <a:gd name="connsiteX614" fmla="*/ 1259043 w 3835057"/>
              <a:gd name="connsiteY614" fmla="*/ 4139871 h 5823267"/>
              <a:gd name="connsiteX615" fmla="*/ 1270820 w 3835057"/>
              <a:gd name="connsiteY615" fmla="*/ 4134249 h 5823267"/>
              <a:gd name="connsiteX616" fmla="*/ 3434361 w 3835057"/>
              <a:gd name="connsiteY616" fmla="*/ 4113613 h 5823267"/>
              <a:gd name="connsiteX617" fmla="*/ 3430369 w 3835057"/>
              <a:gd name="connsiteY617" fmla="*/ 4129296 h 5823267"/>
              <a:gd name="connsiteX618" fmla="*/ 3423780 w 3835057"/>
              <a:gd name="connsiteY618" fmla="*/ 4129408 h 5823267"/>
              <a:gd name="connsiteX619" fmla="*/ 3419696 w 3835057"/>
              <a:gd name="connsiteY619" fmla="*/ 4133735 h 5823267"/>
              <a:gd name="connsiteX620" fmla="*/ 3419524 w 3835057"/>
              <a:gd name="connsiteY620" fmla="*/ 4141445 h 5823267"/>
              <a:gd name="connsiteX621" fmla="*/ 3423566 w 3835057"/>
              <a:gd name="connsiteY621" fmla="*/ 4146649 h 5823267"/>
              <a:gd name="connsiteX622" fmla="*/ 3426097 w 3835057"/>
              <a:gd name="connsiteY622" fmla="*/ 4144908 h 5823267"/>
              <a:gd name="connsiteX623" fmla="*/ 3426946 w 3835057"/>
              <a:gd name="connsiteY623" fmla="*/ 4142739 h 5823267"/>
              <a:gd name="connsiteX624" fmla="*/ 3443283 w 3835057"/>
              <a:gd name="connsiteY624" fmla="*/ 4125427 h 5823267"/>
              <a:gd name="connsiteX625" fmla="*/ 1405489 w 3835057"/>
              <a:gd name="connsiteY625" fmla="*/ 4111274 h 5823267"/>
              <a:gd name="connsiteX626" fmla="*/ 1389963 w 3835057"/>
              <a:gd name="connsiteY626" fmla="*/ 4119548 h 5823267"/>
              <a:gd name="connsiteX627" fmla="*/ 1384063 w 3835057"/>
              <a:gd name="connsiteY627" fmla="*/ 4139218 h 5823267"/>
              <a:gd name="connsiteX628" fmla="*/ 1372714 w 3835057"/>
              <a:gd name="connsiteY628" fmla="*/ 4138117 h 5823267"/>
              <a:gd name="connsiteX629" fmla="*/ 1362188 w 3835057"/>
              <a:gd name="connsiteY629" fmla="*/ 4140806 h 5823267"/>
              <a:gd name="connsiteX630" fmla="*/ 1361535 w 3835057"/>
              <a:gd name="connsiteY630" fmla="*/ 4162111 h 5823267"/>
              <a:gd name="connsiteX631" fmla="*/ 1373028 w 3835057"/>
              <a:gd name="connsiteY631" fmla="*/ 4146249 h 5823267"/>
              <a:gd name="connsiteX632" fmla="*/ 1390784 w 3835057"/>
              <a:gd name="connsiteY632" fmla="*/ 4140930 h 5823267"/>
              <a:gd name="connsiteX633" fmla="*/ 1398137 w 3835057"/>
              <a:gd name="connsiteY633" fmla="*/ 4126101 h 5823267"/>
              <a:gd name="connsiteX634" fmla="*/ 1405489 w 3835057"/>
              <a:gd name="connsiteY634" fmla="*/ 4111274 h 5823267"/>
              <a:gd name="connsiteX635" fmla="*/ 3450736 w 3835057"/>
              <a:gd name="connsiteY635" fmla="*/ 4086769 h 5823267"/>
              <a:gd name="connsiteX636" fmla="*/ 3449025 w 3835057"/>
              <a:gd name="connsiteY636" fmla="*/ 4093490 h 5823267"/>
              <a:gd name="connsiteX637" fmla="*/ 3437211 w 3835057"/>
              <a:gd name="connsiteY637" fmla="*/ 4102411 h 5823267"/>
              <a:gd name="connsiteX638" fmla="*/ 3436071 w 3835057"/>
              <a:gd name="connsiteY638" fmla="*/ 4106892 h 5823267"/>
              <a:gd name="connsiteX639" fmla="*/ 3449555 w 3835057"/>
              <a:gd name="connsiteY639" fmla="*/ 4100782 h 5823267"/>
              <a:gd name="connsiteX640" fmla="*/ 3451266 w 3835057"/>
              <a:gd name="connsiteY640" fmla="*/ 4094060 h 5823267"/>
              <a:gd name="connsiteX641" fmla="*/ 3451841 w 3835057"/>
              <a:gd name="connsiteY641" fmla="*/ 4090627 h 5823267"/>
              <a:gd name="connsiteX642" fmla="*/ 3450736 w 3835057"/>
              <a:gd name="connsiteY642" fmla="*/ 4086769 h 5823267"/>
              <a:gd name="connsiteX643" fmla="*/ 1466920 w 3835057"/>
              <a:gd name="connsiteY643" fmla="*/ 4067166 h 5823267"/>
              <a:gd name="connsiteX644" fmla="*/ 1455552 w 3835057"/>
              <a:gd name="connsiteY644" fmla="*/ 4073919 h 5823267"/>
              <a:gd name="connsiteX645" fmla="*/ 1444236 w 3835057"/>
              <a:gd name="connsiteY645" fmla="*/ 4101361 h 5823267"/>
              <a:gd name="connsiteX646" fmla="*/ 1446617 w 3835057"/>
              <a:gd name="connsiteY646" fmla="*/ 4098256 h 5823267"/>
              <a:gd name="connsiteX647" fmla="*/ 1462484 w 3835057"/>
              <a:gd name="connsiteY647" fmla="*/ 4075755 h 5823267"/>
              <a:gd name="connsiteX648" fmla="*/ 1517104 w 3835057"/>
              <a:gd name="connsiteY648" fmla="*/ 3972694 h 5823267"/>
              <a:gd name="connsiteX649" fmla="*/ 1504058 w 3835057"/>
              <a:gd name="connsiteY649" fmla="*/ 3991141 h 5823267"/>
              <a:gd name="connsiteX650" fmla="*/ 1490584 w 3835057"/>
              <a:gd name="connsiteY650" fmla="*/ 4011269 h 5823267"/>
              <a:gd name="connsiteX651" fmla="*/ 1464694 w 3835057"/>
              <a:gd name="connsiteY651" fmla="*/ 4034498 h 5823267"/>
              <a:gd name="connsiteX652" fmla="*/ 1440480 w 3835057"/>
              <a:gd name="connsiteY652" fmla="*/ 4058155 h 5823267"/>
              <a:gd name="connsiteX653" fmla="*/ 1428342 w 3835057"/>
              <a:gd name="connsiteY653" fmla="*/ 4077727 h 5823267"/>
              <a:gd name="connsiteX654" fmla="*/ 1411192 w 3835057"/>
              <a:gd name="connsiteY654" fmla="*/ 4088870 h 5823267"/>
              <a:gd name="connsiteX655" fmla="*/ 1412059 w 3835057"/>
              <a:gd name="connsiteY655" fmla="*/ 4099526 h 5823267"/>
              <a:gd name="connsiteX656" fmla="*/ 1413351 w 3835057"/>
              <a:gd name="connsiteY656" fmla="*/ 4108504 h 5823267"/>
              <a:gd name="connsiteX657" fmla="*/ 1416166 w 3835057"/>
              <a:gd name="connsiteY657" fmla="*/ 4105642 h 5823267"/>
              <a:gd name="connsiteX658" fmla="*/ 1417303 w 3835057"/>
              <a:gd name="connsiteY658" fmla="*/ 4102353 h 5823267"/>
              <a:gd name="connsiteX659" fmla="*/ 1449473 w 3835057"/>
              <a:gd name="connsiteY659" fmla="*/ 4069688 h 5823267"/>
              <a:gd name="connsiteX660" fmla="*/ 1475349 w 3835057"/>
              <a:gd name="connsiteY660" fmla="*/ 4033633 h 5823267"/>
              <a:gd name="connsiteX661" fmla="*/ 1486552 w 3835057"/>
              <a:gd name="connsiteY661" fmla="*/ 4036485 h 5823267"/>
              <a:gd name="connsiteX662" fmla="*/ 1487457 w 3835057"/>
              <a:gd name="connsiteY662" fmla="*/ 4036791 h 5823267"/>
              <a:gd name="connsiteX663" fmla="*/ 1499084 w 3835057"/>
              <a:gd name="connsiteY663" fmla="*/ 4023345 h 5823267"/>
              <a:gd name="connsiteX664" fmla="*/ 1519113 w 3835057"/>
              <a:gd name="connsiteY664" fmla="*/ 4002623 h 5823267"/>
              <a:gd name="connsiteX665" fmla="*/ 1518121 w 3835057"/>
              <a:gd name="connsiteY665" fmla="*/ 3996808 h 5823267"/>
              <a:gd name="connsiteX666" fmla="*/ 1531075 w 3835057"/>
              <a:gd name="connsiteY666" fmla="*/ 3983406 h 5823267"/>
              <a:gd name="connsiteX667" fmla="*/ 725479 w 3835057"/>
              <a:gd name="connsiteY667" fmla="*/ 3913382 h 5823267"/>
              <a:gd name="connsiteX668" fmla="*/ 730449 w 3835057"/>
              <a:gd name="connsiteY668" fmla="*/ 3931346 h 5823267"/>
              <a:gd name="connsiteX669" fmla="*/ 723647 w 3835057"/>
              <a:gd name="connsiteY669" fmla="*/ 3948700 h 5823267"/>
              <a:gd name="connsiteX670" fmla="*/ 712968 w 3835057"/>
              <a:gd name="connsiteY670" fmla="*/ 3954330 h 5823267"/>
              <a:gd name="connsiteX671" fmla="*/ 697250 w 3835057"/>
              <a:gd name="connsiteY671" fmla="*/ 3958680 h 5823267"/>
              <a:gd name="connsiteX672" fmla="*/ 711364 w 3835057"/>
              <a:gd name="connsiteY672" fmla="*/ 3936031 h 5823267"/>
              <a:gd name="connsiteX673" fmla="*/ 725479 w 3835057"/>
              <a:gd name="connsiteY673" fmla="*/ 3913382 h 5823267"/>
              <a:gd name="connsiteX674" fmla="*/ 1569528 w 3835057"/>
              <a:gd name="connsiteY674" fmla="*/ 3907313 h 5823267"/>
              <a:gd name="connsiteX675" fmla="*/ 1544192 w 3835057"/>
              <a:gd name="connsiteY675" fmla="*/ 3931877 h 5823267"/>
              <a:gd name="connsiteX676" fmla="*/ 1544641 w 3835057"/>
              <a:gd name="connsiteY676" fmla="*/ 3958232 h 5823267"/>
              <a:gd name="connsiteX677" fmla="*/ 1540296 w 3835057"/>
              <a:gd name="connsiteY677" fmla="*/ 3957722 h 5823267"/>
              <a:gd name="connsiteX678" fmla="*/ 1536777 w 3835057"/>
              <a:gd name="connsiteY678" fmla="*/ 3961002 h 5823267"/>
              <a:gd name="connsiteX679" fmla="*/ 1537587 w 3835057"/>
              <a:gd name="connsiteY679" fmla="*/ 3968366 h 5823267"/>
              <a:gd name="connsiteX680" fmla="*/ 1539776 w 3835057"/>
              <a:gd name="connsiteY680" fmla="*/ 3975211 h 5823267"/>
              <a:gd name="connsiteX681" fmla="*/ 1545724 w 3835057"/>
              <a:gd name="connsiteY681" fmla="*/ 3966631 h 5823267"/>
              <a:gd name="connsiteX682" fmla="*/ 1565603 w 3835057"/>
              <a:gd name="connsiteY682" fmla="*/ 3940083 h 5823267"/>
              <a:gd name="connsiteX683" fmla="*/ 1568598 w 3835057"/>
              <a:gd name="connsiteY683" fmla="*/ 3926088 h 5823267"/>
              <a:gd name="connsiteX684" fmla="*/ 552926 w 3835057"/>
              <a:gd name="connsiteY684" fmla="*/ 3879002 h 5823267"/>
              <a:gd name="connsiteX685" fmla="*/ 552138 w 3835057"/>
              <a:gd name="connsiteY685" fmla="*/ 3883273 h 5823267"/>
              <a:gd name="connsiteX686" fmla="*/ 553456 w 3835057"/>
              <a:gd name="connsiteY686" fmla="*/ 3886294 h 5823267"/>
              <a:gd name="connsiteX687" fmla="*/ 560748 w 3835057"/>
              <a:gd name="connsiteY687" fmla="*/ 3885763 h 5823267"/>
              <a:gd name="connsiteX688" fmla="*/ 334261 w 3835057"/>
              <a:gd name="connsiteY688" fmla="*/ 3875825 h 5823267"/>
              <a:gd name="connsiteX689" fmla="*/ 334592 w 3835057"/>
              <a:gd name="connsiteY689" fmla="*/ 3880383 h 5823267"/>
              <a:gd name="connsiteX690" fmla="*/ 337030 w 3835057"/>
              <a:gd name="connsiteY690" fmla="*/ 3883686 h 5823267"/>
              <a:gd name="connsiteX691" fmla="*/ 342653 w 3835057"/>
              <a:gd name="connsiteY691" fmla="*/ 3880347 h 5823267"/>
              <a:gd name="connsiteX692" fmla="*/ 347785 w 3835057"/>
              <a:gd name="connsiteY692" fmla="*/ 3860182 h 5823267"/>
              <a:gd name="connsiteX693" fmla="*/ 347276 w 3835057"/>
              <a:gd name="connsiteY693" fmla="*/ 3864526 h 5823267"/>
              <a:gd name="connsiteX694" fmla="*/ 350555 w 3835057"/>
              <a:gd name="connsiteY694" fmla="*/ 3868045 h 5823267"/>
              <a:gd name="connsiteX695" fmla="*/ 352796 w 3835057"/>
              <a:gd name="connsiteY695" fmla="*/ 3868615 h 5823267"/>
              <a:gd name="connsiteX696" fmla="*/ 347785 w 3835057"/>
              <a:gd name="connsiteY696" fmla="*/ 3860182 h 5823267"/>
              <a:gd name="connsiteX697" fmla="*/ 1636538 w 3835057"/>
              <a:gd name="connsiteY697" fmla="*/ 3840875 h 5823267"/>
              <a:gd name="connsiteX698" fmla="*/ 1637067 w 3835057"/>
              <a:gd name="connsiteY698" fmla="*/ 3848166 h 5823267"/>
              <a:gd name="connsiteX699" fmla="*/ 1638778 w 3835057"/>
              <a:gd name="connsiteY699" fmla="*/ 3841445 h 5823267"/>
              <a:gd name="connsiteX700" fmla="*/ 616514 w 3835057"/>
              <a:gd name="connsiteY700" fmla="*/ 3826006 h 5823267"/>
              <a:gd name="connsiteX701" fmla="*/ 616005 w 3835057"/>
              <a:gd name="connsiteY701" fmla="*/ 3830349 h 5823267"/>
              <a:gd name="connsiteX702" fmla="*/ 619284 w 3835057"/>
              <a:gd name="connsiteY702" fmla="*/ 3833867 h 5823267"/>
              <a:gd name="connsiteX703" fmla="*/ 623765 w 3835057"/>
              <a:gd name="connsiteY703" fmla="*/ 3835008 h 5823267"/>
              <a:gd name="connsiteX704" fmla="*/ 622247 w 3835057"/>
              <a:gd name="connsiteY704" fmla="*/ 3829254 h 5823267"/>
              <a:gd name="connsiteX705" fmla="*/ 616514 w 3835057"/>
              <a:gd name="connsiteY705" fmla="*/ 3826006 h 5823267"/>
              <a:gd name="connsiteX706" fmla="*/ 781694 w 3835057"/>
              <a:gd name="connsiteY706" fmla="*/ 3789535 h 5823267"/>
              <a:gd name="connsiteX707" fmla="*/ 780986 w 3835057"/>
              <a:gd name="connsiteY707" fmla="*/ 3792318 h 5823267"/>
              <a:gd name="connsiteX708" fmla="*/ 780989 w 3835057"/>
              <a:gd name="connsiteY708" fmla="*/ 3792823 h 5823267"/>
              <a:gd name="connsiteX709" fmla="*/ 782843 w 3835057"/>
              <a:gd name="connsiteY709" fmla="*/ 3790472 h 5823267"/>
              <a:gd name="connsiteX710" fmla="*/ 782905 w 3835057"/>
              <a:gd name="connsiteY710" fmla="*/ 3790188 h 5823267"/>
              <a:gd name="connsiteX711" fmla="*/ 906750 w 3835057"/>
              <a:gd name="connsiteY711" fmla="*/ 3744821 h 5823267"/>
              <a:gd name="connsiteX712" fmla="*/ 898807 w 3835057"/>
              <a:gd name="connsiteY712" fmla="*/ 3766655 h 5823267"/>
              <a:gd name="connsiteX713" fmla="*/ 886214 w 3835057"/>
              <a:gd name="connsiteY713" fmla="*/ 3783935 h 5823267"/>
              <a:gd name="connsiteX714" fmla="*/ 898881 w 3835057"/>
              <a:gd name="connsiteY714" fmla="*/ 3779007 h 5823267"/>
              <a:gd name="connsiteX715" fmla="*/ 904015 w 3835057"/>
              <a:gd name="connsiteY715" fmla="*/ 3758842 h 5823267"/>
              <a:gd name="connsiteX716" fmla="*/ 916303 w 3835057"/>
              <a:gd name="connsiteY716" fmla="*/ 3750387 h 5823267"/>
              <a:gd name="connsiteX717" fmla="*/ 698107 w 3835057"/>
              <a:gd name="connsiteY717" fmla="*/ 3740287 h 5823267"/>
              <a:gd name="connsiteX718" fmla="*/ 693666 w 3835057"/>
              <a:gd name="connsiteY718" fmla="*/ 3747835 h 5823267"/>
              <a:gd name="connsiteX719" fmla="*/ 693095 w 3835057"/>
              <a:gd name="connsiteY719" fmla="*/ 3750076 h 5823267"/>
              <a:gd name="connsiteX720" fmla="*/ 687424 w 3835057"/>
              <a:gd name="connsiteY720" fmla="*/ 3748930 h 5823267"/>
              <a:gd name="connsiteX721" fmla="*/ 681323 w 3835057"/>
              <a:gd name="connsiteY721" fmla="*/ 3749464 h 5823267"/>
              <a:gd name="connsiteX722" fmla="*/ 689781 w 3835057"/>
              <a:gd name="connsiteY722" fmla="*/ 3754897 h 5823267"/>
              <a:gd name="connsiteX723" fmla="*/ 691530 w 3835057"/>
              <a:gd name="connsiteY723" fmla="*/ 3755590 h 5823267"/>
              <a:gd name="connsiteX724" fmla="*/ 696898 w 3835057"/>
              <a:gd name="connsiteY724" fmla="*/ 3743099 h 5823267"/>
              <a:gd name="connsiteX725" fmla="*/ 932609 w 3835057"/>
              <a:gd name="connsiteY725" fmla="*/ 3711688 h 5823267"/>
              <a:gd name="connsiteX726" fmla="*/ 921984 w 3835057"/>
              <a:gd name="connsiteY726" fmla="*/ 3722458 h 5823267"/>
              <a:gd name="connsiteX727" fmla="*/ 921639 w 3835057"/>
              <a:gd name="connsiteY727" fmla="*/ 3737876 h 5823267"/>
              <a:gd name="connsiteX728" fmla="*/ 921437 w 3835057"/>
              <a:gd name="connsiteY728" fmla="*/ 3746855 h 5823267"/>
              <a:gd name="connsiteX729" fmla="*/ 924260 w 3835057"/>
              <a:gd name="connsiteY729" fmla="*/ 3744911 h 5823267"/>
              <a:gd name="connsiteX730" fmla="*/ 935543 w 3835057"/>
              <a:gd name="connsiteY730" fmla="*/ 3728699 h 5823267"/>
              <a:gd name="connsiteX731" fmla="*/ 930412 w 3835057"/>
              <a:gd name="connsiteY731" fmla="*/ 3719864 h 5823267"/>
              <a:gd name="connsiteX732" fmla="*/ 554800 w 3835057"/>
              <a:gd name="connsiteY732" fmla="*/ 3702945 h 5823267"/>
              <a:gd name="connsiteX733" fmla="*/ 551948 w 3835057"/>
              <a:gd name="connsiteY733" fmla="*/ 3714148 h 5823267"/>
              <a:gd name="connsiteX734" fmla="*/ 553253 w 3835057"/>
              <a:gd name="connsiteY734" fmla="*/ 3720741 h 5823267"/>
              <a:gd name="connsiteX735" fmla="*/ 559200 w 3835057"/>
              <a:gd name="connsiteY735" fmla="*/ 3723149 h 5823267"/>
              <a:gd name="connsiteX736" fmla="*/ 583477 w 3835057"/>
              <a:gd name="connsiteY736" fmla="*/ 3684004 h 5823267"/>
              <a:gd name="connsiteX737" fmla="*/ 580952 w 3835057"/>
              <a:gd name="connsiteY737" fmla="*/ 3684554 h 5823267"/>
              <a:gd name="connsiteX738" fmla="*/ 578426 w 3835057"/>
              <a:gd name="connsiteY738" fmla="*/ 3685103 h 5823267"/>
              <a:gd name="connsiteX739" fmla="*/ 578472 w 3835057"/>
              <a:gd name="connsiteY739" fmla="*/ 3690781 h 5823267"/>
              <a:gd name="connsiteX740" fmla="*/ 580626 w 3835057"/>
              <a:gd name="connsiteY740" fmla="*/ 3695206 h 5823267"/>
              <a:gd name="connsiteX741" fmla="*/ 585189 w 3835057"/>
              <a:gd name="connsiteY741" fmla="*/ 3693683 h 5823267"/>
              <a:gd name="connsiteX742" fmla="*/ 586818 w 3835057"/>
              <a:gd name="connsiteY742" fmla="*/ 3689626 h 5823267"/>
              <a:gd name="connsiteX743" fmla="*/ 583477 w 3835057"/>
              <a:gd name="connsiteY743" fmla="*/ 3684004 h 5823267"/>
              <a:gd name="connsiteX744" fmla="*/ 967360 w 3835057"/>
              <a:gd name="connsiteY744" fmla="*/ 3633899 h 5823267"/>
              <a:gd name="connsiteX745" fmla="*/ 957454 w 3835057"/>
              <a:gd name="connsiteY745" fmla="*/ 3638704 h 5823267"/>
              <a:gd name="connsiteX746" fmla="*/ 941546 w 3835057"/>
              <a:gd name="connsiteY746" fmla="*/ 3654334 h 5823267"/>
              <a:gd name="connsiteX747" fmla="*/ 939699 w 3835057"/>
              <a:gd name="connsiteY747" fmla="*/ 3656020 h 5823267"/>
              <a:gd name="connsiteX748" fmla="*/ 949940 w 3835057"/>
              <a:gd name="connsiteY748" fmla="*/ 3659496 h 5823267"/>
              <a:gd name="connsiteX749" fmla="*/ 956624 w 3835057"/>
              <a:gd name="connsiteY749" fmla="*/ 3669212 h 5823267"/>
              <a:gd name="connsiteX750" fmla="*/ 958376 w 3835057"/>
              <a:gd name="connsiteY750" fmla="*/ 3667118 h 5823267"/>
              <a:gd name="connsiteX751" fmla="*/ 962662 w 3835057"/>
              <a:gd name="connsiteY751" fmla="*/ 3650281 h 5823267"/>
              <a:gd name="connsiteX752" fmla="*/ 958626 w 3835057"/>
              <a:gd name="connsiteY752" fmla="*/ 3644114 h 5823267"/>
              <a:gd name="connsiteX753" fmla="*/ 967770 w 3835057"/>
              <a:gd name="connsiteY753" fmla="*/ 3636303 h 5823267"/>
              <a:gd name="connsiteX754" fmla="*/ 630893 w 3835057"/>
              <a:gd name="connsiteY754" fmla="*/ 3610192 h 5823267"/>
              <a:gd name="connsiteX755" fmla="*/ 615088 w 3835057"/>
              <a:gd name="connsiteY755" fmla="*/ 3634796 h 5823267"/>
              <a:gd name="connsiteX756" fmla="*/ 610535 w 3835057"/>
              <a:gd name="connsiteY756" fmla="*/ 3633935 h 5823267"/>
              <a:gd name="connsiteX757" fmla="*/ 605556 w 3835057"/>
              <a:gd name="connsiteY757" fmla="*/ 3634755 h 5823267"/>
              <a:gd name="connsiteX758" fmla="*/ 610913 w 3835057"/>
              <a:gd name="connsiteY758" fmla="*/ 3644170 h 5823267"/>
              <a:gd name="connsiteX759" fmla="*/ 620058 w 3835057"/>
              <a:gd name="connsiteY759" fmla="*/ 3652760 h 5823267"/>
              <a:gd name="connsiteX760" fmla="*/ 641443 w 3835057"/>
              <a:gd name="connsiteY760" fmla="*/ 3634347 h 5823267"/>
              <a:gd name="connsiteX761" fmla="*/ 3680453 w 3835057"/>
              <a:gd name="connsiteY761" fmla="*/ 3570866 h 5823267"/>
              <a:gd name="connsiteX762" fmla="*/ 3677072 w 3835057"/>
              <a:gd name="connsiteY762" fmla="*/ 3574363 h 5823267"/>
              <a:gd name="connsiteX763" fmla="*/ 3671920 w 3835057"/>
              <a:gd name="connsiteY763" fmla="*/ 3583923 h 5823267"/>
              <a:gd name="connsiteX764" fmla="*/ 3679992 w 3835057"/>
              <a:gd name="connsiteY764" fmla="*/ 3579741 h 5823267"/>
              <a:gd name="connsiteX765" fmla="*/ 1872149 w 3835057"/>
              <a:gd name="connsiteY765" fmla="*/ 3552553 h 5823267"/>
              <a:gd name="connsiteX766" fmla="*/ 1870459 w 3835057"/>
              <a:gd name="connsiteY766" fmla="*/ 3554508 h 5823267"/>
              <a:gd name="connsiteX767" fmla="*/ 1868766 w 3835057"/>
              <a:gd name="connsiteY767" fmla="*/ 3556464 h 5823267"/>
              <a:gd name="connsiteX768" fmla="*/ 1868726 w 3835057"/>
              <a:gd name="connsiteY768" fmla="*/ 3556628 h 5823267"/>
              <a:gd name="connsiteX769" fmla="*/ 1872424 w 3835057"/>
              <a:gd name="connsiteY769" fmla="*/ 3552685 h 5823267"/>
              <a:gd name="connsiteX770" fmla="*/ 682219 w 3835057"/>
              <a:gd name="connsiteY770" fmla="*/ 3539761 h 5823267"/>
              <a:gd name="connsiteX771" fmla="*/ 643317 w 3835057"/>
              <a:gd name="connsiteY771" fmla="*/ 3589499 h 5823267"/>
              <a:gd name="connsiteX772" fmla="*/ 646907 w 3835057"/>
              <a:gd name="connsiteY772" fmla="*/ 3602340 h 5823267"/>
              <a:gd name="connsiteX773" fmla="*/ 657249 w 3835057"/>
              <a:gd name="connsiteY773" fmla="*/ 3609744 h 5823267"/>
              <a:gd name="connsiteX774" fmla="*/ 674612 w 3835057"/>
              <a:gd name="connsiteY774" fmla="*/ 3581361 h 5823267"/>
              <a:gd name="connsiteX775" fmla="*/ 694480 w 3835057"/>
              <a:gd name="connsiteY775" fmla="*/ 3557196 h 5823267"/>
              <a:gd name="connsiteX776" fmla="*/ 1896361 w 3835057"/>
              <a:gd name="connsiteY776" fmla="*/ 3527176 h 5823267"/>
              <a:gd name="connsiteX777" fmla="*/ 1895245 w 3835057"/>
              <a:gd name="connsiteY777" fmla="*/ 3527419 h 5823267"/>
              <a:gd name="connsiteX778" fmla="*/ 1882291 w 3835057"/>
              <a:gd name="connsiteY778" fmla="*/ 3540822 h 5823267"/>
              <a:gd name="connsiteX779" fmla="*/ 1883735 w 3835057"/>
              <a:gd name="connsiteY779" fmla="*/ 3540631 h 5823267"/>
              <a:gd name="connsiteX780" fmla="*/ 744747 w 3835057"/>
              <a:gd name="connsiteY780" fmla="*/ 3472183 h 5823267"/>
              <a:gd name="connsiteX781" fmla="*/ 730122 w 3835057"/>
              <a:gd name="connsiteY781" fmla="*/ 3482774 h 5823267"/>
              <a:gd name="connsiteX782" fmla="*/ 728412 w 3835057"/>
              <a:gd name="connsiteY782" fmla="*/ 3489494 h 5823267"/>
              <a:gd name="connsiteX783" fmla="*/ 732893 w 3835057"/>
              <a:gd name="connsiteY783" fmla="*/ 3490635 h 5823267"/>
              <a:gd name="connsiteX784" fmla="*/ 742140 w 3835057"/>
              <a:gd name="connsiteY784" fmla="*/ 3491796 h 5823267"/>
              <a:gd name="connsiteX785" fmla="*/ 746377 w 3835057"/>
              <a:gd name="connsiteY785" fmla="*/ 3484525 h 5823267"/>
              <a:gd name="connsiteX786" fmla="*/ 1957284 w 3835057"/>
              <a:gd name="connsiteY786" fmla="*/ 3443017 h 5823267"/>
              <a:gd name="connsiteX787" fmla="*/ 1955910 w 3835057"/>
              <a:gd name="connsiteY787" fmla="*/ 3448978 h 5823267"/>
              <a:gd name="connsiteX788" fmla="*/ 1958532 w 3835057"/>
              <a:gd name="connsiteY788" fmla="*/ 3446089 h 5823267"/>
              <a:gd name="connsiteX789" fmla="*/ 1959343 w 3835057"/>
              <a:gd name="connsiteY789" fmla="*/ 3444595 h 5823267"/>
              <a:gd name="connsiteX790" fmla="*/ 778515 w 3835057"/>
              <a:gd name="connsiteY790" fmla="*/ 3442609 h 5823267"/>
              <a:gd name="connsiteX791" fmla="*/ 771753 w 3835057"/>
              <a:gd name="connsiteY791" fmla="*/ 3450429 h 5823267"/>
              <a:gd name="connsiteX792" fmla="*/ 777946 w 3835057"/>
              <a:gd name="connsiteY792" fmla="*/ 3444848 h 5823267"/>
              <a:gd name="connsiteX793" fmla="*/ 1973660 w 3835057"/>
              <a:gd name="connsiteY793" fmla="*/ 3416174 h 5823267"/>
              <a:gd name="connsiteX794" fmla="*/ 1971758 w 3835057"/>
              <a:gd name="connsiteY794" fmla="*/ 3423647 h 5823267"/>
              <a:gd name="connsiteX795" fmla="*/ 1977668 w 3835057"/>
              <a:gd name="connsiteY795" fmla="*/ 3417193 h 5823267"/>
              <a:gd name="connsiteX796" fmla="*/ 2004455 w 3835057"/>
              <a:gd name="connsiteY796" fmla="*/ 3386850 h 5823267"/>
              <a:gd name="connsiteX797" fmla="*/ 1990564 w 3835057"/>
              <a:gd name="connsiteY797" fmla="*/ 3396618 h 5823267"/>
              <a:gd name="connsiteX798" fmla="*/ 1979251 w 3835057"/>
              <a:gd name="connsiteY798" fmla="*/ 3415465 h 5823267"/>
              <a:gd name="connsiteX799" fmla="*/ 1984481 w 3835057"/>
              <a:gd name="connsiteY799" fmla="*/ 3409754 h 5823267"/>
              <a:gd name="connsiteX800" fmla="*/ 1995154 w 3835057"/>
              <a:gd name="connsiteY800" fmla="*/ 3405315 h 5823267"/>
              <a:gd name="connsiteX801" fmla="*/ 1997128 w 3835057"/>
              <a:gd name="connsiteY801" fmla="*/ 3402239 h 5823267"/>
              <a:gd name="connsiteX802" fmla="*/ 1999104 w 3835057"/>
              <a:gd name="connsiteY802" fmla="*/ 3399163 h 5823267"/>
              <a:gd name="connsiteX803" fmla="*/ 2003345 w 3835057"/>
              <a:gd name="connsiteY803" fmla="*/ 3390700 h 5823267"/>
              <a:gd name="connsiteX804" fmla="*/ 2010618 w 3835057"/>
              <a:gd name="connsiteY804" fmla="*/ 3378762 h 5823267"/>
              <a:gd name="connsiteX805" fmla="*/ 2010456 w 3835057"/>
              <a:gd name="connsiteY805" fmla="*/ 3379107 h 5823267"/>
              <a:gd name="connsiteX806" fmla="*/ 2010955 w 3835057"/>
              <a:gd name="connsiteY806" fmla="*/ 3378811 h 5823267"/>
              <a:gd name="connsiteX807" fmla="*/ 3525741 w 3835057"/>
              <a:gd name="connsiteY807" fmla="*/ 3297283 h 5823267"/>
              <a:gd name="connsiteX808" fmla="*/ 3495394 w 3835057"/>
              <a:gd name="connsiteY808" fmla="*/ 3313415 h 5823267"/>
              <a:gd name="connsiteX809" fmla="*/ 3481850 w 3835057"/>
              <a:gd name="connsiteY809" fmla="*/ 3333823 h 5823267"/>
              <a:gd name="connsiteX810" fmla="*/ 3476738 w 3835057"/>
              <a:gd name="connsiteY810" fmla="*/ 3349221 h 5823267"/>
              <a:gd name="connsiteX811" fmla="*/ 3489910 w 3835057"/>
              <a:gd name="connsiteY811" fmla="*/ 3350640 h 5823267"/>
              <a:gd name="connsiteX812" fmla="*/ 3496379 w 3835057"/>
              <a:gd name="connsiteY812" fmla="*/ 3343924 h 5823267"/>
              <a:gd name="connsiteX813" fmla="*/ 3498694 w 3835057"/>
              <a:gd name="connsiteY813" fmla="*/ 3328569 h 5823267"/>
              <a:gd name="connsiteX814" fmla="*/ 3522850 w 3835057"/>
              <a:gd name="connsiteY814" fmla="*/ 3318019 h 5823267"/>
              <a:gd name="connsiteX815" fmla="*/ 3534133 w 3835057"/>
              <a:gd name="connsiteY815" fmla="*/ 3301806 h 5823267"/>
              <a:gd name="connsiteX816" fmla="*/ 2143809 w 3835057"/>
              <a:gd name="connsiteY816" fmla="*/ 3225696 h 5823267"/>
              <a:gd name="connsiteX817" fmla="*/ 2136940 w 3835057"/>
              <a:gd name="connsiteY817" fmla="*/ 3225736 h 5823267"/>
              <a:gd name="connsiteX818" fmla="*/ 2130897 w 3835057"/>
              <a:gd name="connsiteY818" fmla="*/ 3229566 h 5823267"/>
              <a:gd name="connsiteX819" fmla="*/ 2132918 w 3835057"/>
              <a:gd name="connsiteY819" fmla="*/ 3232168 h 5823267"/>
              <a:gd name="connsiteX820" fmla="*/ 2137047 w 3835057"/>
              <a:gd name="connsiteY820" fmla="*/ 3233518 h 5823267"/>
              <a:gd name="connsiteX821" fmla="*/ 2954816 w 3835057"/>
              <a:gd name="connsiteY821" fmla="*/ 3221933 h 5823267"/>
              <a:gd name="connsiteX822" fmla="*/ 2954245 w 3835057"/>
              <a:gd name="connsiteY822" fmla="*/ 3224174 h 5823267"/>
              <a:gd name="connsiteX823" fmla="*/ 2958225 w 3835057"/>
              <a:gd name="connsiteY823" fmla="*/ 3232956 h 5823267"/>
              <a:gd name="connsiteX824" fmla="*/ 2958572 w 3835057"/>
              <a:gd name="connsiteY824" fmla="*/ 3232595 h 5823267"/>
              <a:gd name="connsiteX825" fmla="*/ 465844 w 3835057"/>
              <a:gd name="connsiteY825" fmla="*/ 3135563 h 5823267"/>
              <a:gd name="connsiteX826" fmla="*/ 465056 w 3835057"/>
              <a:gd name="connsiteY826" fmla="*/ 3139834 h 5823267"/>
              <a:gd name="connsiteX827" fmla="*/ 466374 w 3835057"/>
              <a:gd name="connsiteY827" fmla="*/ 3142855 h 5823267"/>
              <a:gd name="connsiteX828" fmla="*/ 473666 w 3835057"/>
              <a:gd name="connsiteY828" fmla="*/ 3142324 h 5823267"/>
              <a:gd name="connsiteX829" fmla="*/ 247180 w 3835057"/>
              <a:gd name="connsiteY829" fmla="*/ 3132386 h 5823267"/>
              <a:gd name="connsiteX830" fmla="*/ 247510 w 3835057"/>
              <a:gd name="connsiteY830" fmla="*/ 3136943 h 5823267"/>
              <a:gd name="connsiteX831" fmla="*/ 249949 w 3835057"/>
              <a:gd name="connsiteY831" fmla="*/ 3140247 h 5823267"/>
              <a:gd name="connsiteX832" fmla="*/ 255570 w 3835057"/>
              <a:gd name="connsiteY832" fmla="*/ 3136907 h 5823267"/>
              <a:gd name="connsiteX833" fmla="*/ 260703 w 3835057"/>
              <a:gd name="connsiteY833" fmla="*/ 3116743 h 5823267"/>
              <a:gd name="connsiteX834" fmla="*/ 260194 w 3835057"/>
              <a:gd name="connsiteY834" fmla="*/ 3121086 h 5823267"/>
              <a:gd name="connsiteX835" fmla="*/ 263473 w 3835057"/>
              <a:gd name="connsiteY835" fmla="*/ 3124606 h 5823267"/>
              <a:gd name="connsiteX836" fmla="*/ 265714 w 3835057"/>
              <a:gd name="connsiteY836" fmla="*/ 3125176 h 5823267"/>
              <a:gd name="connsiteX837" fmla="*/ 260703 w 3835057"/>
              <a:gd name="connsiteY837" fmla="*/ 3116743 h 5823267"/>
              <a:gd name="connsiteX838" fmla="*/ 801021 w 3835057"/>
              <a:gd name="connsiteY838" fmla="*/ 3116234 h 5823267"/>
              <a:gd name="connsiteX839" fmla="*/ 784498 w 3835057"/>
              <a:gd name="connsiteY839" fmla="*/ 3118254 h 5823267"/>
              <a:gd name="connsiteX840" fmla="*/ 778960 w 3835057"/>
              <a:gd name="connsiteY840" fmla="*/ 3140005 h 5823267"/>
              <a:gd name="connsiteX841" fmla="*/ 784300 w 3835057"/>
              <a:gd name="connsiteY841" fmla="*/ 3138725 h 5823267"/>
              <a:gd name="connsiteX842" fmla="*/ 795015 w 3835057"/>
              <a:gd name="connsiteY842" fmla="*/ 3124753 h 5823267"/>
              <a:gd name="connsiteX843" fmla="*/ 3275512 w 3835057"/>
              <a:gd name="connsiteY843" fmla="*/ 3106364 h 5823267"/>
              <a:gd name="connsiteX844" fmla="*/ 3245166 w 3835057"/>
              <a:gd name="connsiteY844" fmla="*/ 3122495 h 5823267"/>
              <a:gd name="connsiteX845" fmla="*/ 3231621 w 3835057"/>
              <a:gd name="connsiteY845" fmla="*/ 3142902 h 5823267"/>
              <a:gd name="connsiteX846" fmla="*/ 3226509 w 3835057"/>
              <a:gd name="connsiteY846" fmla="*/ 3158302 h 5823267"/>
              <a:gd name="connsiteX847" fmla="*/ 3242762 w 3835057"/>
              <a:gd name="connsiteY847" fmla="*/ 3160052 h 5823267"/>
              <a:gd name="connsiteX848" fmla="*/ 3245003 w 3835057"/>
              <a:gd name="connsiteY848" fmla="*/ 3160623 h 5823267"/>
              <a:gd name="connsiteX849" fmla="*/ 3248465 w 3835057"/>
              <a:gd name="connsiteY849" fmla="*/ 3137648 h 5823267"/>
              <a:gd name="connsiteX850" fmla="*/ 3272620 w 3835057"/>
              <a:gd name="connsiteY850" fmla="*/ 3127098 h 5823267"/>
              <a:gd name="connsiteX851" fmla="*/ 3283903 w 3835057"/>
              <a:gd name="connsiteY851" fmla="*/ 3110886 h 5823267"/>
              <a:gd name="connsiteX852" fmla="*/ 529432 w 3835057"/>
              <a:gd name="connsiteY852" fmla="*/ 3082567 h 5823267"/>
              <a:gd name="connsiteX853" fmla="*/ 528923 w 3835057"/>
              <a:gd name="connsiteY853" fmla="*/ 3086910 h 5823267"/>
              <a:gd name="connsiteX854" fmla="*/ 532202 w 3835057"/>
              <a:gd name="connsiteY854" fmla="*/ 3090428 h 5823267"/>
              <a:gd name="connsiteX855" fmla="*/ 536682 w 3835057"/>
              <a:gd name="connsiteY855" fmla="*/ 3091569 h 5823267"/>
              <a:gd name="connsiteX856" fmla="*/ 535165 w 3835057"/>
              <a:gd name="connsiteY856" fmla="*/ 3085815 h 5823267"/>
              <a:gd name="connsiteX857" fmla="*/ 529432 w 3835057"/>
              <a:gd name="connsiteY857" fmla="*/ 3082567 h 5823267"/>
              <a:gd name="connsiteX858" fmla="*/ 785230 w 3835057"/>
              <a:gd name="connsiteY858" fmla="*/ 3077885 h 5823267"/>
              <a:gd name="connsiteX859" fmla="*/ 785563 w 3835057"/>
              <a:gd name="connsiteY859" fmla="*/ 3082443 h 5823267"/>
              <a:gd name="connsiteX860" fmla="*/ 788001 w 3835057"/>
              <a:gd name="connsiteY860" fmla="*/ 3085747 h 5823267"/>
              <a:gd name="connsiteX861" fmla="*/ 793622 w 3835057"/>
              <a:gd name="connsiteY861" fmla="*/ 3082408 h 5823267"/>
              <a:gd name="connsiteX862" fmla="*/ 798755 w 3835057"/>
              <a:gd name="connsiteY862" fmla="*/ 3062243 h 5823267"/>
              <a:gd name="connsiteX863" fmla="*/ 798245 w 3835057"/>
              <a:gd name="connsiteY863" fmla="*/ 3066587 h 5823267"/>
              <a:gd name="connsiteX864" fmla="*/ 801524 w 3835057"/>
              <a:gd name="connsiteY864" fmla="*/ 3070106 h 5823267"/>
              <a:gd name="connsiteX865" fmla="*/ 803766 w 3835057"/>
              <a:gd name="connsiteY865" fmla="*/ 3070676 h 5823267"/>
              <a:gd name="connsiteX866" fmla="*/ 798755 w 3835057"/>
              <a:gd name="connsiteY866" fmla="*/ 3062243 h 5823267"/>
              <a:gd name="connsiteX867" fmla="*/ 693878 w 3835057"/>
              <a:gd name="connsiteY867" fmla="*/ 3045701 h 5823267"/>
              <a:gd name="connsiteX868" fmla="*/ 693925 w 3835057"/>
              <a:gd name="connsiteY868" fmla="*/ 3051379 h 5823267"/>
              <a:gd name="connsiteX869" fmla="*/ 696078 w 3835057"/>
              <a:gd name="connsiteY869" fmla="*/ 3055804 h 5823267"/>
              <a:gd name="connsiteX870" fmla="*/ 700640 w 3835057"/>
              <a:gd name="connsiteY870" fmla="*/ 3054281 h 5823267"/>
              <a:gd name="connsiteX871" fmla="*/ 702270 w 3835057"/>
              <a:gd name="connsiteY871" fmla="*/ 3050224 h 5823267"/>
              <a:gd name="connsiteX872" fmla="*/ 2313552 w 3835057"/>
              <a:gd name="connsiteY872" fmla="*/ 2999332 h 5823267"/>
              <a:gd name="connsiteX873" fmla="*/ 2312982 w 3835057"/>
              <a:gd name="connsiteY873" fmla="*/ 3001573 h 5823267"/>
              <a:gd name="connsiteX874" fmla="*/ 2317614 w 3835057"/>
              <a:gd name="connsiteY874" fmla="*/ 3011793 h 5823267"/>
              <a:gd name="connsiteX875" fmla="*/ 2317889 w 3835057"/>
              <a:gd name="connsiteY875" fmla="*/ 3011641 h 5823267"/>
              <a:gd name="connsiteX876" fmla="*/ 3173928 w 3835057"/>
              <a:gd name="connsiteY876" fmla="*/ 2989052 h 5823267"/>
              <a:gd name="connsiteX877" fmla="*/ 3172217 w 3835057"/>
              <a:gd name="connsiteY877" fmla="*/ 2995772 h 5823267"/>
              <a:gd name="connsiteX878" fmla="*/ 3160404 w 3835057"/>
              <a:gd name="connsiteY878" fmla="*/ 3004694 h 5823267"/>
              <a:gd name="connsiteX879" fmla="*/ 3159263 w 3835057"/>
              <a:gd name="connsiteY879" fmla="*/ 3009174 h 5823267"/>
              <a:gd name="connsiteX880" fmla="*/ 3162026 w 3835057"/>
              <a:gd name="connsiteY880" fmla="*/ 3007923 h 5823267"/>
              <a:gd name="connsiteX881" fmla="*/ 3174437 w 3835057"/>
              <a:gd name="connsiteY881" fmla="*/ 2996425 h 5823267"/>
              <a:gd name="connsiteX882" fmla="*/ 3174458 w 3835057"/>
              <a:gd name="connsiteY882" fmla="*/ 2996343 h 5823267"/>
              <a:gd name="connsiteX883" fmla="*/ 3175033 w 3835057"/>
              <a:gd name="connsiteY883" fmla="*/ 2992911 h 5823267"/>
              <a:gd name="connsiteX884" fmla="*/ 3173928 w 3835057"/>
              <a:gd name="connsiteY884" fmla="*/ 2989052 h 5823267"/>
              <a:gd name="connsiteX885" fmla="*/ 764179 w 3835057"/>
              <a:gd name="connsiteY885" fmla="*/ 2984912 h 5823267"/>
              <a:gd name="connsiteX886" fmla="*/ 748702 w 3835057"/>
              <a:gd name="connsiteY886" fmla="*/ 2993159 h 5823267"/>
              <a:gd name="connsiteX887" fmla="*/ 742802 w 3835057"/>
              <a:gd name="connsiteY887" fmla="*/ 3012829 h 5823267"/>
              <a:gd name="connsiteX888" fmla="*/ 731452 w 3835057"/>
              <a:gd name="connsiteY888" fmla="*/ 3011728 h 5823267"/>
              <a:gd name="connsiteX889" fmla="*/ 720926 w 3835057"/>
              <a:gd name="connsiteY889" fmla="*/ 3014416 h 5823267"/>
              <a:gd name="connsiteX890" fmla="*/ 720274 w 3835057"/>
              <a:gd name="connsiteY890" fmla="*/ 3035722 h 5823267"/>
              <a:gd name="connsiteX891" fmla="*/ 731767 w 3835057"/>
              <a:gd name="connsiteY891" fmla="*/ 3019860 h 5823267"/>
              <a:gd name="connsiteX892" fmla="*/ 742510 w 3835057"/>
              <a:gd name="connsiteY892" fmla="*/ 3016641 h 5823267"/>
              <a:gd name="connsiteX893" fmla="*/ 750769 w 3835057"/>
              <a:gd name="connsiteY893" fmla="*/ 3007088 h 5823267"/>
              <a:gd name="connsiteX894" fmla="*/ 754048 w 3835057"/>
              <a:gd name="connsiteY894" fmla="*/ 3005412 h 5823267"/>
              <a:gd name="connsiteX895" fmla="*/ 756875 w 3835057"/>
              <a:gd name="connsiteY895" fmla="*/ 2999712 h 5823267"/>
              <a:gd name="connsiteX896" fmla="*/ 764175 w 3835057"/>
              <a:gd name="connsiteY896" fmla="*/ 2984992 h 5823267"/>
              <a:gd name="connsiteX897" fmla="*/ 633021 w 3835057"/>
              <a:gd name="connsiteY897" fmla="*/ 2984885 h 5823267"/>
              <a:gd name="connsiteX898" fmla="*/ 616044 w 3835057"/>
              <a:gd name="connsiteY898" fmla="*/ 2988316 h 5823267"/>
              <a:gd name="connsiteX899" fmla="*/ 606584 w 3835057"/>
              <a:gd name="connsiteY899" fmla="*/ 3004396 h 5823267"/>
              <a:gd name="connsiteX900" fmla="*/ 606013 w 3835057"/>
              <a:gd name="connsiteY900" fmla="*/ 3006637 h 5823267"/>
              <a:gd name="connsiteX901" fmla="*/ 600342 w 3835057"/>
              <a:gd name="connsiteY901" fmla="*/ 3005491 h 5823267"/>
              <a:gd name="connsiteX902" fmla="*/ 594241 w 3835057"/>
              <a:gd name="connsiteY902" fmla="*/ 3006025 h 5823267"/>
              <a:gd name="connsiteX903" fmla="*/ 602699 w 3835057"/>
              <a:gd name="connsiteY903" fmla="*/ 3011459 h 5823267"/>
              <a:gd name="connsiteX904" fmla="*/ 613265 w 3835057"/>
              <a:gd name="connsiteY904" fmla="*/ 3015639 h 5823267"/>
              <a:gd name="connsiteX905" fmla="*/ 629559 w 3835057"/>
              <a:gd name="connsiteY905" fmla="*/ 3007860 h 5823267"/>
              <a:gd name="connsiteX906" fmla="*/ 623841 w 3835057"/>
              <a:gd name="connsiteY906" fmla="*/ 3001035 h 5823267"/>
              <a:gd name="connsiteX907" fmla="*/ 624018 w 3835057"/>
              <a:gd name="connsiteY907" fmla="*/ 2992135 h 5823267"/>
              <a:gd name="connsiteX908" fmla="*/ 467718 w 3835057"/>
              <a:gd name="connsiteY908" fmla="*/ 2959506 h 5823267"/>
              <a:gd name="connsiteX909" fmla="*/ 464866 w 3835057"/>
              <a:gd name="connsiteY909" fmla="*/ 2970709 h 5823267"/>
              <a:gd name="connsiteX910" fmla="*/ 466171 w 3835057"/>
              <a:gd name="connsiteY910" fmla="*/ 2977302 h 5823267"/>
              <a:gd name="connsiteX911" fmla="*/ 472118 w 3835057"/>
              <a:gd name="connsiteY911" fmla="*/ 2979710 h 5823267"/>
              <a:gd name="connsiteX912" fmla="*/ 779380 w 3835057"/>
              <a:gd name="connsiteY912" fmla="*/ 2956341 h 5823267"/>
              <a:gd name="connsiteX913" fmla="*/ 769931 w 3835057"/>
              <a:gd name="connsiteY913" fmla="*/ 2962481 h 5823267"/>
              <a:gd name="connsiteX914" fmla="*/ 770640 w 3835057"/>
              <a:gd name="connsiteY914" fmla="*/ 2971198 h 5823267"/>
              <a:gd name="connsiteX915" fmla="*/ 496395 w 3835057"/>
              <a:gd name="connsiteY915" fmla="*/ 2940565 h 5823267"/>
              <a:gd name="connsiteX916" fmla="*/ 493870 w 3835057"/>
              <a:gd name="connsiteY916" fmla="*/ 2941115 h 5823267"/>
              <a:gd name="connsiteX917" fmla="*/ 491345 w 3835057"/>
              <a:gd name="connsiteY917" fmla="*/ 2941664 h 5823267"/>
              <a:gd name="connsiteX918" fmla="*/ 491390 w 3835057"/>
              <a:gd name="connsiteY918" fmla="*/ 2947342 h 5823267"/>
              <a:gd name="connsiteX919" fmla="*/ 493544 w 3835057"/>
              <a:gd name="connsiteY919" fmla="*/ 2951767 h 5823267"/>
              <a:gd name="connsiteX920" fmla="*/ 498107 w 3835057"/>
              <a:gd name="connsiteY920" fmla="*/ 2950244 h 5823267"/>
              <a:gd name="connsiteX921" fmla="*/ 499736 w 3835057"/>
              <a:gd name="connsiteY921" fmla="*/ 2946187 h 5823267"/>
              <a:gd name="connsiteX922" fmla="*/ 496395 w 3835057"/>
              <a:gd name="connsiteY922" fmla="*/ 2940565 h 5823267"/>
              <a:gd name="connsiteX923" fmla="*/ 679826 w 3835057"/>
              <a:gd name="connsiteY923" fmla="*/ 2922844 h 5823267"/>
              <a:gd name="connsiteX924" fmla="*/ 674693 w 3835057"/>
              <a:gd name="connsiteY924" fmla="*/ 2926608 h 5823267"/>
              <a:gd name="connsiteX925" fmla="*/ 672493 w 3835057"/>
              <a:gd name="connsiteY925" fmla="*/ 2932907 h 5823267"/>
              <a:gd name="connsiteX926" fmla="*/ 664234 w 3835057"/>
              <a:gd name="connsiteY926" fmla="*/ 2946609 h 5823267"/>
              <a:gd name="connsiteX927" fmla="*/ 650536 w 3835057"/>
              <a:gd name="connsiteY927" fmla="*/ 2953558 h 5823267"/>
              <a:gd name="connsiteX928" fmla="*/ 643185 w 3835057"/>
              <a:gd name="connsiteY928" fmla="*/ 2968386 h 5823267"/>
              <a:gd name="connsiteX929" fmla="*/ 635832 w 3835057"/>
              <a:gd name="connsiteY929" fmla="*/ 2983214 h 5823267"/>
              <a:gd name="connsiteX930" fmla="*/ 659539 w 3835057"/>
              <a:gd name="connsiteY930" fmla="*/ 2962709 h 5823267"/>
              <a:gd name="connsiteX931" fmla="*/ 680314 w 3835057"/>
              <a:gd name="connsiteY931" fmla="*/ 2939669 h 5823267"/>
              <a:gd name="connsiteX932" fmla="*/ 681124 w 3835057"/>
              <a:gd name="connsiteY932" fmla="*/ 2930629 h 5823267"/>
              <a:gd name="connsiteX933" fmla="*/ 679826 w 3835057"/>
              <a:gd name="connsiteY933" fmla="*/ 2922844 h 5823267"/>
              <a:gd name="connsiteX934" fmla="*/ 2450986 w 3835057"/>
              <a:gd name="connsiteY934" fmla="*/ 2867720 h 5823267"/>
              <a:gd name="connsiteX935" fmla="*/ 2447472 w 3835057"/>
              <a:gd name="connsiteY935" fmla="*/ 2875058 h 5823267"/>
              <a:gd name="connsiteX936" fmla="*/ 2450488 w 3835057"/>
              <a:gd name="connsiteY936" fmla="*/ 2872339 h 5823267"/>
              <a:gd name="connsiteX937" fmla="*/ 543811 w 3835057"/>
              <a:gd name="connsiteY937" fmla="*/ 2866753 h 5823267"/>
              <a:gd name="connsiteX938" fmla="*/ 528006 w 3835057"/>
              <a:gd name="connsiteY938" fmla="*/ 2891357 h 5823267"/>
              <a:gd name="connsiteX939" fmla="*/ 523453 w 3835057"/>
              <a:gd name="connsiteY939" fmla="*/ 2890495 h 5823267"/>
              <a:gd name="connsiteX940" fmla="*/ 518474 w 3835057"/>
              <a:gd name="connsiteY940" fmla="*/ 2891316 h 5823267"/>
              <a:gd name="connsiteX941" fmla="*/ 523831 w 3835057"/>
              <a:gd name="connsiteY941" fmla="*/ 2900730 h 5823267"/>
              <a:gd name="connsiteX942" fmla="*/ 532976 w 3835057"/>
              <a:gd name="connsiteY942" fmla="*/ 2909321 h 5823267"/>
              <a:gd name="connsiteX943" fmla="*/ 538450 w 3835057"/>
              <a:gd name="connsiteY943" fmla="*/ 2904607 h 5823267"/>
              <a:gd name="connsiteX944" fmla="*/ 538053 w 3835057"/>
              <a:gd name="connsiteY944" fmla="*/ 2904352 h 5823267"/>
              <a:gd name="connsiteX945" fmla="*/ 550477 w 3835057"/>
              <a:gd name="connsiteY945" fmla="*/ 2883658 h 5823267"/>
              <a:gd name="connsiteX946" fmla="*/ 550966 w 3835057"/>
              <a:gd name="connsiteY946" fmla="*/ 2883133 h 5823267"/>
              <a:gd name="connsiteX947" fmla="*/ 595137 w 3835057"/>
              <a:gd name="connsiteY947" fmla="*/ 2796322 h 5823267"/>
              <a:gd name="connsiteX948" fmla="*/ 556235 w 3835057"/>
              <a:gd name="connsiteY948" fmla="*/ 2846060 h 5823267"/>
              <a:gd name="connsiteX949" fmla="*/ 559825 w 3835057"/>
              <a:gd name="connsiteY949" fmla="*/ 2858901 h 5823267"/>
              <a:gd name="connsiteX950" fmla="*/ 564603 w 3835057"/>
              <a:gd name="connsiteY950" fmla="*/ 2862321 h 5823267"/>
              <a:gd name="connsiteX951" fmla="*/ 576424 w 3835057"/>
              <a:gd name="connsiteY951" fmla="*/ 2847322 h 5823267"/>
              <a:gd name="connsiteX952" fmla="*/ 580142 w 3835057"/>
              <a:gd name="connsiteY952" fmla="*/ 2830376 h 5823267"/>
              <a:gd name="connsiteX953" fmla="*/ 592230 w 3835057"/>
              <a:gd name="connsiteY953" fmla="*/ 2822719 h 5823267"/>
              <a:gd name="connsiteX954" fmla="*/ 600252 w 3835057"/>
              <a:gd name="connsiteY954" fmla="*/ 2803594 h 5823267"/>
              <a:gd name="connsiteX955" fmla="*/ 334264 w 3835057"/>
              <a:gd name="connsiteY955" fmla="*/ 2664299 h 5823267"/>
              <a:gd name="connsiteX956" fmla="*/ 334594 w 3835057"/>
              <a:gd name="connsiteY956" fmla="*/ 2668857 h 5823267"/>
              <a:gd name="connsiteX957" fmla="*/ 337032 w 3835057"/>
              <a:gd name="connsiteY957" fmla="*/ 2672162 h 5823267"/>
              <a:gd name="connsiteX958" fmla="*/ 342655 w 3835057"/>
              <a:gd name="connsiteY958" fmla="*/ 2668822 h 5823267"/>
              <a:gd name="connsiteX959" fmla="*/ 347787 w 3835057"/>
              <a:gd name="connsiteY959" fmla="*/ 2648658 h 5823267"/>
              <a:gd name="connsiteX960" fmla="*/ 347278 w 3835057"/>
              <a:gd name="connsiteY960" fmla="*/ 2653001 h 5823267"/>
              <a:gd name="connsiteX961" fmla="*/ 347956 w 3835057"/>
              <a:gd name="connsiteY961" fmla="*/ 2653729 h 5823267"/>
              <a:gd name="connsiteX962" fmla="*/ 348772 w 3835057"/>
              <a:gd name="connsiteY962" fmla="*/ 2650315 h 5823267"/>
              <a:gd name="connsiteX963" fmla="*/ 444094 w 3835057"/>
              <a:gd name="connsiteY963" fmla="*/ 2631615 h 5823267"/>
              <a:gd name="connsiteX964" fmla="*/ 437287 w 3835057"/>
              <a:gd name="connsiteY964" fmla="*/ 2633899 h 5823267"/>
              <a:gd name="connsiteX965" fmla="*/ 439452 w 3835057"/>
              <a:gd name="connsiteY965" fmla="*/ 2635974 h 5823267"/>
              <a:gd name="connsiteX966" fmla="*/ 444423 w 3835057"/>
              <a:gd name="connsiteY966" fmla="*/ 2631725 h 5823267"/>
              <a:gd name="connsiteX967" fmla="*/ 3128061 w 3835057"/>
              <a:gd name="connsiteY967" fmla="*/ 2569440 h 5823267"/>
              <a:gd name="connsiteX968" fmla="*/ 3097714 w 3835057"/>
              <a:gd name="connsiteY968" fmla="*/ 2585572 h 5823267"/>
              <a:gd name="connsiteX969" fmla="*/ 3084169 w 3835057"/>
              <a:gd name="connsiteY969" fmla="*/ 2605980 h 5823267"/>
              <a:gd name="connsiteX970" fmla="*/ 3079056 w 3835057"/>
              <a:gd name="connsiteY970" fmla="*/ 2621378 h 5823267"/>
              <a:gd name="connsiteX971" fmla="*/ 3095309 w 3835057"/>
              <a:gd name="connsiteY971" fmla="*/ 2623129 h 5823267"/>
              <a:gd name="connsiteX972" fmla="*/ 3097551 w 3835057"/>
              <a:gd name="connsiteY972" fmla="*/ 2623699 h 5823267"/>
              <a:gd name="connsiteX973" fmla="*/ 3101012 w 3835057"/>
              <a:gd name="connsiteY973" fmla="*/ 2600726 h 5823267"/>
              <a:gd name="connsiteX974" fmla="*/ 3125169 w 3835057"/>
              <a:gd name="connsiteY974" fmla="*/ 2590176 h 5823267"/>
              <a:gd name="connsiteX975" fmla="*/ 3136452 w 3835057"/>
              <a:gd name="connsiteY975" fmla="*/ 2573963 h 5823267"/>
              <a:gd name="connsiteX976" fmla="*/ 379490 w 3835057"/>
              <a:gd name="connsiteY976" fmla="*/ 2421941 h 5823267"/>
              <a:gd name="connsiteX977" fmla="*/ 379820 w 3835057"/>
              <a:gd name="connsiteY977" fmla="*/ 2426499 h 5823267"/>
              <a:gd name="connsiteX978" fmla="*/ 382259 w 3835057"/>
              <a:gd name="connsiteY978" fmla="*/ 2429803 h 5823267"/>
              <a:gd name="connsiteX979" fmla="*/ 387881 w 3835057"/>
              <a:gd name="connsiteY979" fmla="*/ 2426464 h 5823267"/>
              <a:gd name="connsiteX980" fmla="*/ 393013 w 3835057"/>
              <a:gd name="connsiteY980" fmla="*/ 2406299 h 5823267"/>
              <a:gd name="connsiteX981" fmla="*/ 392504 w 3835057"/>
              <a:gd name="connsiteY981" fmla="*/ 2410643 h 5823267"/>
              <a:gd name="connsiteX982" fmla="*/ 395783 w 3835057"/>
              <a:gd name="connsiteY982" fmla="*/ 2414162 h 5823267"/>
              <a:gd name="connsiteX983" fmla="*/ 398024 w 3835057"/>
              <a:gd name="connsiteY983" fmla="*/ 2414732 h 5823267"/>
              <a:gd name="connsiteX984" fmla="*/ 393013 w 3835057"/>
              <a:gd name="connsiteY984" fmla="*/ 2406299 h 5823267"/>
              <a:gd name="connsiteX985" fmla="*/ 2697990 w 3835057"/>
              <a:gd name="connsiteY985" fmla="*/ 2305822 h 5823267"/>
              <a:gd name="connsiteX986" fmla="*/ 2691121 w 3835057"/>
              <a:gd name="connsiteY986" fmla="*/ 2305862 h 5823267"/>
              <a:gd name="connsiteX987" fmla="*/ 2685078 w 3835057"/>
              <a:gd name="connsiteY987" fmla="*/ 2309692 h 5823267"/>
              <a:gd name="connsiteX988" fmla="*/ 2687100 w 3835057"/>
              <a:gd name="connsiteY988" fmla="*/ 2312294 h 5823267"/>
              <a:gd name="connsiteX989" fmla="*/ 2691228 w 3835057"/>
              <a:gd name="connsiteY989" fmla="*/ 2313643 h 5823267"/>
              <a:gd name="connsiteX990" fmla="*/ 2762121 w 3835057"/>
              <a:gd name="connsiteY990" fmla="*/ 2255565 h 5823267"/>
              <a:gd name="connsiteX991" fmla="*/ 2760437 w 3835057"/>
              <a:gd name="connsiteY991" fmla="*/ 2257306 h 5823267"/>
              <a:gd name="connsiteX992" fmla="*/ 2758076 w 3835057"/>
              <a:gd name="connsiteY992" fmla="*/ 2261415 h 5823267"/>
              <a:gd name="connsiteX993" fmla="*/ 2761921 w 3835057"/>
              <a:gd name="connsiteY993" fmla="*/ 2259422 h 5823267"/>
              <a:gd name="connsiteX994" fmla="*/ 2841133 w 3835057"/>
              <a:gd name="connsiteY994" fmla="*/ 2137098 h 5823267"/>
              <a:gd name="connsiteX995" fmla="*/ 2838851 w 3835057"/>
              <a:gd name="connsiteY995" fmla="*/ 2146060 h 5823267"/>
              <a:gd name="connsiteX996" fmla="*/ 2842804 w 3835057"/>
              <a:gd name="connsiteY996" fmla="*/ 2139908 h 5823267"/>
              <a:gd name="connsiteX997" fmla="*/ 2867733 w 3835057"/>
              <a:gd name="connsiteY997" fmla="*/ 2079458 h 5823267"/>
              <a:gd name="connsiteX998" fmla="*/ 2867163 w 3835057"/>
              <a:gd name="connsiteY998" fmla="*/ 2081699 h 5823267"/>
              <a:gd name="connsiteX999" fmla="*/ 2873274 w 3835057"/>
              <a:gd name="connsiteY999" fmla="*/ 2095182 h 5823267"/>
              <a:gd name="connsiteX1000" fmla="*/ 2959876 w 3835057"/>
              <a:gd name="connsiteY1000" fmla="*/ 2036116 h 5823267"/>
              <a:gd name="connsiteX1001" fmla="*/ 2951443 w 3835057"/>
              <a:gd name="connsiteY1001" fmla="*/ 2041127 h 5823267"/>
              <a:gd name="connsiteX1002" fmla="*/ 2953674 w 3835057"/>
              <a:gd name="connsiteY1002" fmla="*/ 2044080 h 5823267"/>
              <a:gd name="connsiteX1003" fmla="*/ 2952543 w 3835057"/>
              <a:gd name="connsiteY1003" fmla="*/ 2046179 h 5823267"/>
              <a:gd name="connsiteX1004" fmla="*/ 2946352 w 3835057"/>
              <a:gd name="connsiteY1004" fmla="*/ 2051759 h 5823267"/>
              <a:gd name="connsiteX1005" fmla="*/ 2933438 w 3835057"/>
              <a:gd name="connsiteY1005" fmla="*/ 2055628 h 5823267"/>
              <a:gd name="connsiteX1006" fmla="*/ 2930097 w 3835057"/>
              <a:gd name="connsiteY1006" fmla="*/ 2050008 h 5823267"/>
              <a:gd name="connsiteX1007" fmla="*/ 2922195 w 3835057"/>
              <a:gd name="connsiteY1007" fmla="*/ 2062309 h 5823267"/>
              <a:gd name="connsiteX1008" fmla="*/ 2902643 w 3835057"/>
              <a:gd name="connsiteY1008" fmla="*/ 2078206 h 5823267"/>
              <a:gd name="connsiteX1009" fmla="*/ 2888956 w 3835057"/>
              <a:gd name="connsiteY1009" fmla="*/ 2099174 h 5823267"/>
              <a:gd name="connsiteX1010" fmla="*/ 2874861 w 3835057"/>
              <a:gd name="connsiteY1010" fmla="*/ 2117057 h 5823267"/>
              <a:gd name="connsiteX1011" fmla="*/ 2866627 w 3835057"/>
              <a:gd name="connsiteY1011" fmla="*/ 2124801 h 5823267"/>
              <a:gd name="connsiteX1012" fmla="*/ 2863008 w 3835057"/>
              <a:gd name="connsiteY1012" fmla="*/ 2135509 h 5823267"/>
              <a:gd name="connsiteX1013" fmla="*/ 2841867 w 3835057"/>
              <a:gd name="connsiteY1013" fmla="*/ 2162334 h 5823267"/>
              <a:gd name="connsiteX1014" fmla="*/ 2820725 w 3835057"/>
              <a:gd name="connsiteY1014" fmla="*/ 2189158 h 5823267"/>
              <a:gd name="connsiteX1015" fmla="*/ 2810053 w 3835057"/>
              <a:gd name="connsiteY1015" fmla="*/ 2193597 h 5823267"/>
              <a:gd name="connsiteX1016" fmla="*/ 2800749 w 3835057"/>
              <a:gd name="connsiteY1016" fmla="*/ 2205543 h 5823267"/>
              <a:gd name="connsiteX1017" fmla="*/ 2789767 w 3835057"/>
              <a:gd name="connsiteY1017" fmla="*/ 2217060 h 5823267"/>
              <a:gd name="connsiteX1018" fmla="*/ 2787071 w 3835057"/>
              <a:gd name="connsiteY1018" fmla="*/ 2227653 h 5823267"/>
              <a:gd name="connsiteX1019" fmla="*/ 2790268 w 3835057"/>
              <a:gd name="connsiteY1019" fmla="*/ 2230606 h 5823267"/>
              <a:gd name="connsiteX1020" fmla="*/ 2811901 w 3835057"/>
              <a:gd name="connsiteY1020" fmla="*/ 2220310 h 5823267"/>
              <a:gd name="connsiteX1021" fmla="*/ 2827976 w 3835057"/>
              <a:gd name="connsiteY1021" fmla="*/ 2198159 h 5823267"/>
              <a:gd name="connsiteX1022" fmla="*/ 2834279 w 3835057"/>
              <a:gd name="connsiteY1022" fmla="*/ 2199167 h 5823267"/>
              <a:gd name="connsiteX1023" fmla="*/ 2838079 w 3835057"/>
              <a:gd name="connsiteY1023" fmla="*/ 2195960 h 5823267"/>
              <a:gd name="connsiteX1024" fmla="*/ 2840430 w 3835057"/>
              <a:gd name="connsiteY1024" fmla="*/ 2186719 h 5823267"/>
              <a:gd name="connsiteX1025" fmla="*/ 2848221 w 3835057"/>
              <a:gd name="connsiteY1025" fmla="*/ 2184227 h 5823267"/>
              <a:gd name="connsiteX1026" fmla="*/ 2893355 w 3835057"/>
              <a:gd name="connsiteY1026" fmla="*/ 2119377 h 5823267"/>
              <a:gd name="connsiteX1027" fmla="*/ 2906269 w 3835057"/>
              <a:gd name="connsiteY1027" fmla="*/ 2115509 h 5823267"/>
              <a:gd name="connsiteX1028" fmla="*/ 2909669 w 3835057"/>
              <a:gd name="connsiteY1028" fmla="*/ 2106833 h 5823267"/>
              <a:gd name="connsiteX1029" fmla="*/ 2918081 w 3835057"/>
              <a:gd name="connsiteY1029" fmla="*/ 2106587 h 5823267"/>
              <a:gd name="connsiteX1030" fmla="*/ 2934986 w 3835057"/>
              <a:gd name="connsiteY1030" fmla="*/ 2087034 h 5823267"/>
              <a:gd name="connsiteX1031" fmla="*/ 2941016 w 3835057"/>
              <a:gd name="connsiteY1031" fmla="*/ 2070379 h 5823267"/>
              <a:gd name="connsiteX1032" fmla="*/ 2952543 w 3835057"/>
              <a:gd name="connsiteY1032" fmla="*/ 2046179 h 5823267"/>
              <a:gd name="connsiteX1033" fmla="*/ 2959876 w 3835057"/>
              <a:gd name="connsiteY1033" fmla="*/ 2036116 h 5823267"/>
              <a:gd name="connsiteX1034" fmla="*/ 2967289 w 3835057"/>
              <a:gd name="connsiteY1034" fmla="*/ 2006991 h 5823267"/>
              <a:gd name="connsiteX1035" fmla="*/ 2965766 w 3835057"/>
              <a:gd name="connsiteY1035" fmla="*/ 2008567 h 5823267"/>
              <a:gd name="connsiteX1036" fmla="*/ 2971771 w 3835057"/>
              <a:gd name="connsiteY1036" fmla="*/ 2008131 h 5823267"/>
              <a:gd name="connsiteX1037" fmla="*/ 2992545 w 3835057"/>
              <a:gd name="connsiteY1037" fmla="*/ 2001491 h 5823267"/>
              <a:gd name="connsiteX1038" fmla="*/ 2983242 w 3835057"/>
              <a:gd name="connsiteY1038" fmla="*/ 2013436 h 5823267"/>
              <a:gd name="connsiteX1039" fmla="*/ 2972259 w 3835057"/>
              <a:gd name="connsiteY1039" fmla="*/ 2024954 h 5823267"/>
              <a:gd name="connsiteX1040" fmla="*/ 2983991 w 3835057"/>
              <a:gd name="connsiteY1040" fmla="*/ 2035098 h 5823267"/>
              <a:gd name="connsiteX1041" fmla="*/ 2996415 w 3835057"/>
              <a:gd name="connsiteY1041" fmla="*/ 2014405 h 5823267"/>
              <a:gd name="connsiteX1042" fmla="*/ 3001757 w 3835057"/>
              <a:gd name="connsiteY1042" fmla="*/ 2010993 h 5823267"/>
              <a:gd name="connsiteX1043" fmla="*/ 3005416 w 3835057"/>
              <a:gd name="connsiteY1043" fmla="*/ 2007153 h 5823267"/>
              <a:gd name="connsiteX1044" fmla="*/ 3001090 w 3835057"/>
              <a:gd name="connsiteY1044" fmla="*/ 2003070 h 5823267"/>
              <a:gd name="connsiteX1045" fmla="*/ 2992545 w 3835057"/>
              <a:gd name="connsiteY1045" fmla="*/ 2001491 h 5823267"/>
              <a:gd name="connsiteX1046" fmla="*/ 3017475 w 3835057"/>
              <a:gd name="connsiteY1046" fmla="*/ 1941041 h 5823267"/>
              <a:gd name="connsiteX1047" fmla="*/ 3007373 w 3835057"/>
              <a:gd name="connsiteY1047" fmla="*/ 1943240 h 5823267"/>
              <a:gd name="connsiteX1048" fmla="*/ 2997189 w 3835057"/>
              <a:gd name="connsiteY1048" fmla="*/ 1964504 h 5823267"/>
              <a:gd name="connsiteX1049" fmla="*/ 3008172 w 3835057"/>
              <a:gd name="connsiteY1049" fmla="*/ 1952986 h 5823267"/>
              <a:gd name="connsiteX1050" fmla="*/ 3017475 w 3835057"/>
              <a:gd name="connsiteY1050" fmla="*/ 1941041 h 5823267"/>
              <a:gd name="connsiteX1051" fmla="*/ 3038862 w 3835057"/>
              <a:gd name="connsiteY1051" fmla="*/ 1922628 h 5823267"/>
              <a:gd name="connsiteX1052" fmla="*/ 3038820 w 3835057"/>
              <a:gd name="connsiteY1052" fmla="*/ 1932160 h 5823267"/>
              <a:gd name="connsiteX1053" fmla="*/ 3043301 w 3835057"/>
              <a:gd name="connsiteY1053" fmla="*/ 1933301 h 5823267"/>
              <a:gd name="connsiteX1054" fmla="*/ 3046682 w 3835057"/>
              <a:gd name="connsiteY1054" fmla="*/ 1929390 h 5823267"/>
              <a:gd name="connsiteX1055" fmla="*/ 3045999 w 3835057"/>
              <a:gd name="connsiteY1055" fmla="*/ 1925042 h 5823267"/>
              <a:gd name="connsiteX1056" fmla="*/ 3041102 w 3835057"/>
              <a:gd name="connsiteY1056" fmla="*/ 1923198 h 5823267"/>
              <a:gd name="connsiteX1057" fmla="*/ 3070471 w 3835057"/>
              <a:gd name="connsiteY1057" fmla="*/ 1873420 h 5823267"/>
              <a:gd name="connsiteX1058" fmla="*/ 3066479 w 3835057"/>
              <a:gd name="connsiteY1058" fmla="*/ 1889104 h 5823267"/>
              <a:gd name="connsiteX1059" fmla="*/ 3059890 w 3835057"/>
              <a:gd name="connsiteY1059" fmla="*/ 1889215 h 5823267"/>
              <a:gd name="connsiteX1060" fmla="*/ 3055806 w 3835057"/>
              <a:gd name="connsiteY1060" fmla="*/ 1893543 h 5823267"/>
              <a:gd name="connsiteX1061" fmla="*/ 3055634 w 3835057"/>
              <a:gd name="connsiteY1061" fmla="*/ 1901253 h 5823267"/>
              <a:gd name="connsiteX1062" fmla="*/ 3059676 w 3835057"/>
              <a:gd name="connsiteY1062" fmla="*/ 1906457 h 5823267"/>
              <a:gd name="connsiteX1063" fmla="*/ 3062207 w 3835057"/>
              <a:gd name="connsiteY1063" fmla="*/ 1904715 h 5823267"/>
              <a:gd name="connsiteX1064" fmla="*/ 3063056 w 3835057"/>
              <a:gd name="connsiteY1064" fmla="*/ 1902546 h 5823267"/>
              <a:gd name="connsiteX1065" fmla="*/ 3079393 w 3835057"/>
              <a:gd name="connsiteY1065" fmla="*/ 1885233 h 5823267"/>
              <a:gd name="connsiteX1066" fmla="*/ 3086846 w 3835057"/>
              <a:gd name="connsiteY1066" fmla="*/ 1846577 h 5823267"/>
              <a:gd name="connsiteX1067" fmla="*/ 3085135 w 3835057"/>
              <a:gd name="connsiteY1067" fmla="*/ 1853298 h 5823267"/>
              <a:gd name="connsiteX1068" fmla="*/ 3073321 w 3835057"/>
              <a:gd name="connsiteY1068" fmla="*/ 1862219 h 5823267"/>
              <a:gd name="connsiteX1069" fmla="*/ 3072181 w 3835057"/>
              <a:gd name="connsiteY1069" fmla="*/ 1866700 h 5823267"/>
              <a:gd name="connsiteX1070" fmla="*/ 3085666 w 3835057"/>
              <a:gd name="connsiteY1070" fmla="*/ 1860589 h 5823267"/>
              <a:gd name="connsiteX1071" fmla="*/ 3087376 w 3835057"/>
              <a:gd name="connsiteY1071" fmla="*/ 1853868 h 5823267"/>
              <a:gd name="connsiteX1072" fmla="*/ 3087951 w 3835057"/>
              <a:gd name="connsiteY1072" fmla="*/ 1850435 h 5823267"/>
              <a:gd name="connsiteX1073" fmla="*/ 3086846 w 3835057"/>
              <a:gd name="connsiteY1073" fmla="*/ 1846577 h 5823267"/>
              <a:gd name="connsiteX1074" fmla="*/ 2590008 w 3835057"/>
              <a:gd name="connsiteY1074" fmla="*/ 1695514 h 5823267"/>
              <a:gd name="connsiteX1075" fmla="*/ 2559661 w 3835057"/>
              <a:gd name="connsiteY1075" fmla="*/ 1711645 h 5823267"/>
              <a:gd name="connsiteX1076" fmla="*/ 2546116 w 3835057"/>
              <a:gd name="connsiteY1076" fmla="*/ 1732054 h 5823267"/>
              <a:gd name="connsiteX1077" fmla="*/ 2541004 w 3835057"/>
              <a:gd name="connsiteY1077" fmla="*/ 1747452 h 5823267"/>
              <a:gd name="connsiteX1078" fmla="*/ 2557256 w 3835057"/>
              <a:gd name="connsiteY1078" fmla="*/ 1749203 h 5823267"/>
              <a:gd name="connsiteX1079" fmla="*/ 2559497 w 3835057"/>
              <a:gd name="connsiteY1079" fmla="*/ 1749773 h 5823267"/>
              <a:gd name="connsiteX1080" fmla="*/ 2562959 w 3835057"/>
              <a:gd name="connsiteY1080" fmla="*/ 1726798 h 5823267"/>
              <a:gd name="connsiteX1081" fmla="*/ 2587116 w 3835057"/>
              <a:gd name="connsiteY1081" fmla="*/ 1716250 h 5823267"/>
              <a:gd name="connsiteX1082" fmla="*/ 2598399 w 3835057"/>
              <a:gd name="connsiteY1082" fmla="*/ 1700037 h 5823267"/>
              <a:gd name="connsiteX1083" fmla="*/ 2528171 w 3835057"/>
              <a:gd name="connsiteY1083" fmla="*/ 1534066 h 5823267"/>
              <a:gd name="connsiteX1084" fmla="*/ 2506974 w 3835057"/>
              <a:gd name="connsiteY1084" fmla="*/ 1552812 h 5823267"/>
              <a:gd name="connsiteX1085" fmla="*/ 2502493 w 3835057"/>
              <a:gd name="connsiteY1085" fmla="*/ 1551670 h 5823267"/>
              <a:gd name="connsiteX1086" fmla="*/ 2500782 w 3835057"/>
              <a:gd name="connsiteY1086" fmla="*/ 1558391 h 5823267"/>
              <a:gd name="connsiteX1087" fmla="*/ 2481637 w 3835057"/>
              <a:gd name="connsiteY1087" fmla="*/ 1577374 h 5823267"/>
              <a:gd name="connsiteX1088" fmla="*/ 2464019 w 3835057"/>
              <a:gd name="connsiteY1088" fmla="*/ 1599728 h 5823267"/>
              <a:gd name="connsiteX1089" fmla="*/ 2447965 w 3835057"/>
              <a:gd name="connsiteY1089" fmla="*/ 1622072 h 5823267"/>
              <a:gd name="connsiteX1090" fmla="*/ 2447598 w 3835057"/>
              <a:gd name="connsiteY1090" fmla="*/ 1625122 h 5823267"/>
              <a:gd name="connsiteX1091" fmla="*/ 2445113 w 3835057"/>
              <a:gd name="connsiteY1091" fmla="*/ 1625925 h 5823267"/>
              <a:gd name="connsiteX1092" fmla="*/ 2437200 w 3835057"/>
              <a:gd name="connsiteY1092" fmla="*/ 1634824 h 5823267"/>
              <a:gd name="connsiteX1093" fmla="*/ 2438785 w 3835057"/>
              <a:gd name="connsiteY1093" fmla="*/ 1637491 h 5823267"/>
              <a:gd name="connsiteX1094" fmla="*/ 2428434 w 3835057"/>
              <a:gd name="connsiteY1094" fmla="*/ 1648870 h 5823267"/>
              <a:gd name="connsiteX1095" fmla="*/ 2423550 w 3835057"/>
              <a:gd name="connsiteY1095" fmla="*/ 1659853 h 5823267"/>
              <a:gd name="connsiteX1096" fmla="*/ 2423886 w 3835057"/>
              <a:gd name="connsiteY1096" fmla="*/ 1659654 h 5823267"/>
              <a:gd name="connsiteX1097" fmla="*/ 2446259 w 3835057"/>
              <a:gd name="connsiteY1097" fmla="*/ 1639489 h 5823267"/>
              <a:gd name="connsiteX1098" fmla="*/ 2446076 w 3835057"/>
              <a:gd name="connsiteY1098" fmla="*/ 1636960 h 5823267"/>
              <a:gd name="connsiteX1099" fmla="*/ 2455989 w 3835057"/>
              <a:gd name="connsiteY1099" fmla="*/ 1629644 h 5823267"/>
              <a:gd name="connsiteX1100" fmla="*/ 2456413 w 3835057"/>
              <a:gd name="connsiteY1100" fmla="*/ 1629182 h 5823267"/>
              <a:gd name="connsiteX1101" fmla="*/ 2458026 w 3835057"/>
              <a:gd name="connsiteY1101" fmla="*/ 1614208 h 5823267"/>
              <a:gd name="connsiteX1102" fmla="*/ 2492366 w 3835057"/>
              <a:gd name="connsiteY1102" fmla="*/ 1582395 h 5823267"/>
              <a:gd name="connsiteX1103" fmla="*/ 2509378 w 3835057"/>
              <a:gd name="connsiteY1103" fmla="*/ 1554219 h 5823267"/>
              <a:gd name="connsiteX1104" fmla="*/ 3040978 w 3835057"/>
              <a:gd name="connsiteY1104" fmla="*/ 1426966 h 5823267"/>
              <a:gd name="connsiteX1105" fmla="*/ 3010632 w 3835057"/>
              <a:gd name="connsiteY1105" fmla="*/ 1443098 h 5823267"/>
              <a:gd name="connsiteX1106" fmla="*/ 2997087 w 3835057"/>
              <a:gd name="connsiteY1106" fmla="*/ 1463504 h 5823267"/>
              <a:gd name="connsiteX1107" fmla="*/ 2991975 w 3835057"/>
              <a:gd name="connsiteY1107" fmla="*/ 1478904 h 5823267"/>
              <a:gd name="connsiteX1108" fmla="*/ 3008228 w 3835057"/>
              <a:gd name="connsiteY1108" fmla="*/ 1480654 h 5823267"/>
              <a:gd name="connsiteX1109" fmla="*/ 3010469 w 3835057"/>
              <a:gd name="connsiteY1109" fmla="*/ 1481225 h 5823267"/>
              <a:gd name="connsiteX1110" fmla="*/ 3013931 w 3835057"/>
              <a:gd name="connsiteY1110" fmla="*/ 1458250 h 5823267"/>
              <a:gd name="connsiteX1111" fmla="*/ 3038087 w 3835057"/>
              <a:gd name="connsiteY1111" fmla="*/ 1447701 h 5823267"/>
              <a:gd name="connsiteX1112" fmla="*/ 3049369 w 3835057"/>
              <a:gd name="connsiteY1112" fmla="*/ 1431489 h 5823267"/>
              <a:gd name="connsiteX1113" fmla="*/ 2551680 w 3835057"/>
              <a:gd name="connsiteY1113" fmla="*/ 914534 h 5823267"/>
              <a:gd name="connsiteX1114" fmla="*/ 2550061 w 3835057"/>
              <a:gd name="connsiteY1114" fmla="*/ 918131 h 5823267"/>
              <a:gd name="connsiteX1115" fmla="*/ 2556142 w 3835057"/>
              <a:gd name="connsiteY1115" fmla="*/ 917955 h 5823267"/>
              <a:gd name="connsiteX1116" fmla="*/ 2581786 w 3835057"/>
              <a:gd name="connsiteY1116" fmla="*/ 864635 h 5823267"/>
              <a:gd name="connsiteX1117" fmla="*/ 2580047 w 3835057"/>
              <a:gd name="connsiteY1117" fmla="*/ 870944 h 5823267"/>
              <a:gd name="connsiteX1118" fmla="*/ 2574878 w 3835057"/>
              <a:gd name="connsiteY1118" fmla="*/ 883049 h 5823267"/>
              <a:gd name="connsiteX1119" fmla="*/ 2556971 w 3835057"/>
              <a:gd name="connsiteY1119" fmla="*/ 905314 h 5823267"/>
              <a:gd name="connsiteX1120" fmla="*/ 2558999 w 3835057"/>
              <a:gd name="connsiteY1120" fmla="*/ 905562 h 5823267"/>
              <a:gd name="connsiteX1121" fmla="*/ 2564574 w 3835057"/>
              <a:gd name="connsiteY1121" fmla="*/ 912944 h 5823267"/>
              <a:gd name="connsiteX1122" fmla="*/ 2573016 w 3835057"/>
              <a:gd name="connsiteY1122" fmla="*/ 905550 h 5823267"/>
              <a:gd name="connsiteX1123" fmla="*/ 2578099 w 3835057"/>
              <a:gd name="connsiteY1123" fmla="*/ 897302 h 5823267"/>
              <a:gd name="connsiteX1124" fmla="*/ 2585007 w 3835057"/>
              <a:gd name="connsiteY1124" fmla="*/ 887729 h 5823267"/>
              <a:gd name="connsiteX1125" fmla="*/ 2591092 w 3835057"/>
              <a:gd name="connsiteY1125" fmla="*/ 874369 h 5823267"/>
              <a:gd name="connsiteX1126" fmla="*/ 2383588 w 3835057"/>
              <a:gd name="connsiteY1126" fmla="*/ 752367 h 5823267"/>
              <a:gd name="connsiteX1127" fmla="*/ 2353242 w 3835057"/>
              <a:gd name="connsiteY1127" fmla="*/ 768499 h 5823267"/>
              <a:gd name="connsiteX1128" fmla="*/ 2339697 w 3835057"/>
              <a:gd name="connsiteY1128" fmla="*/ 788905 h 5823267"/>
              <a:gd name="connsiteX1129" fmla="*/ 2334585 w 3835057"/>
              <a:gd name="connsiteY1129" fmla="*/ 804305 h 5823267"/>
              <a:gd name="connsiteX1130" fmla="*/ 2350837 w 3835057"/>
              <a:gd name="connsiteY1130" fmla="*/ 806056 h 5823267"/>
              <a:gd name="connsiteX1131" fmla="*/ 2353079 w 3835057"/>
              <a:gd name="connsiteY1131" fmla="*/ 806626 h 5823267"/>
              <a:gd name="connsiteX1132" fmla="*/ 2356540 w 3835057"/>
              <a:gd name="connsiteY1132" fmla="*/ 783651 h 5823267"/>
              <a:gd name="connsiteX1133" fmla="*/ 2380697 w 3835057"/>
              <a:gd name="connsiteY1133" fmla="*/ 773101 h 5823267"/>
              <a:gd name="connsiteX1134" fmla="*/ 2391979 w 3835057"/>
              <a:gd name="connsiteY1134" fmla="*/ 756890 h 5823267"/>
              <a:gd name="connsiteX1135" fmla="*/ 2140882 w 3835057"/>
              <a:gd name="connsiteY1135" fmla="*/ 668298 h 5823267"/>
              <a:gd name="connsiteX1136" fmla="*/ 2140614 w 3835057"/>
              <a:gd name="connsiteY1136" fmla="*/ 668575 h 5823267"/>
              <a:gd name="connsiteX1137" fmla="*/ 2136616 w 3835057"/>
              <a:gd name="connsiteY1137" fmla="*/ 675996 h 5823267"/>
              <a:gd name="connsiteX1138" fmla="*/ 2143077 w 3835057"/>
              <a:gd name="connsiteY1138" fmla="*/ 675808 h 5823267"/>
              <a:gd name="connsiteX1139" fmla="*/ 2146727 w 3835057"/>
              <a:gd name="connsiteY1139" fmla="*/ 672779 h 5823267"/>
              <a:gd name="connsiteX1140" fmla="*/ 2179275 w 3835057"/>
              <a:gd name="connsiteY1140" fmla="*/ 625653 h 5823267"/>
              <a:gd name="connsiteX1141" fmla="*/ 2168231 w 3835057"/>
              <a:gd name="connsiteY1141" fmla="*/ 635052 h 5823267"/>
              <a:gd name="connsiteX1142" fmla="*/ 2153567 w 3835057"/>
              <a:gd name="connsiteY1142" fmla="*/ 655175 h 5823267"/>
              <a:gd name="connsiteX1143" fmla="*/ 2146592 w 3835057"/>
              <a:gd name="connsiteY1143" fmla="*/ 662391 h 5823267"/>
              <a:gd name="connsiteX1144" fmla="*/ 2153257 w 3835057"/>
              <a:gd name="connsiteY1144" fmla="*/ 663201 h 5823267"/>
              <a:gd name="connsiteX1145" fmla="*/ 2153693 w 3835057"/>
              <a:gd name="connsiteY1145" fmla="*/ 663779 h 5823267"/>
              <a:gd name="connsiteX1146" fmla="*/ 2161999 w 3835057"/>
              <a:gd name="connsiteY1146" fmla="*/ 650164 h 5823267"/>
              <a:gd name="connsiteX1147" fmla="*/ 2171309 w 3835057"/>
              <a:gd name="connsiteY1147" fmla="*/ 656644 h 5823267"/>
              <a:gd name="connsiteX1148" fmla="*/ 2172357 w 3835057"/>
              <a:gd name="connsiteY1148" fmla="*/ 654942 h 5823267"/>
              <a:gd name="connsiteX1149" fmla="*/ 2179265 w 3835057"/>
              <a:gd name="connsiteY1149" fmla="*/ 645370 h 5823267"/>
              <a:gd name="connsiteX1150" fmla="*/ 2185350 w 3835057"/>
              <a:gd name="connsiteY1150" fmla="*/ 632009 h 5823267"/>
              <a:gd name="connsiteX1151" fmla="*/ 1685089 w 3835057"/>
              <a:gd name="connsiteY1151" fmla="*/ 472666 h 5823267"/>
              <a:gd name="connsiteX1152" fmla="*/ 1657930 w 3835057"/>
              <a:gd name="connsiteY1152" fmla="*/ 493726 h 5823267"/>
              <a:gd name="connsiteX1153" fmla="*/ 1648055 w 3835057"/>
              <a:gd name="connsiteY1153" fmla="*/ 516140 h 5823267"/>
              <a:gd name="connsiteX1154" fmla="*/ 1645639 w 3835057"/>
              <a:gd name="connsiteY1154" fmla="*/ 532185 h 5823267"/>
              <a:gd name="connsiteX1155" fmla="*/ 1661952 w 3835057"/>
              <a:gd name="connsiteY1155" fmla="*/ 531145 h 5823267"/>
              <a:gd name="connsiteX1156" fmla="*/ 1664257 w 3835057"/>
              <a:gd name="connsiteY1156" fmla="*/ 531324 h 5823267"/>
              <a:gd name="connsiteX1157" fmla="*/ 1663759 w 3835057"/>
              <a:gd name="connsiteY1157" fmla="*/ 508096 h 5823267"/>
              <a:gd name="connsiteX1158" fmla="*/ 1685768 w 3835057"/>
              <a:gd name="connsiteY1158" fmla="*/ 493590 h 5823267"/>
              <a:gd name="connsiteX1159" fmla="*/ 1694127 w 3835057"/>
              <a:gd name="connsiteY1159" fmla="*/ 475694 h 5823267"/>
              <a:gd name="connsiteX1160" fmla="*/ 2058721 w 3835057"/>
              <a:gd name="connsiteY1160" fmla="*/ 304216 h 5823267"/>
              <a:gd name="connsiteX1161" fmla="*/ 2051323 w 3835057"/>
              <a:gd name="connsiteY1161" fmla="*/ 307094 h 5823267"/>
              <a:gd name="connsiteX1162" fmla="*/ 2049584 w 3835057"/>
              <a:gd name="connsiteY1162" fmla="*/ 313927 h 5823267"/>
              <a:gd name="connsiteX1163" fmla="*/ 2050247 w 3835057"/>
              <a:gd name="connsiteY1163" fmla="*/ 313436 h 5823267"/>
              <a:gd name="connsiteX1164" fmla="*/ 2158119 w 3835057"/>
              <a:gd name="connsiteY1164" fmla="*/ 0 h 5823267"/>
              <a:gd name="connsiteX1165" fmla="*/ 2167010 w 3835057"/>
              <a:gd name="connsiteY1165" fmla="*/ 2560 h 5823267"/>
              <a:gd name="connsiteX1166" fmla="*/ 2146051 w 3835057"/>
              <a:gd name="connsiteY1166" fmla="*/ 35693 h 5823267"/>
              <a:gd name="connsiteX1167" fmla="*/ 2114583 w 3835057"/>
              <a:gd name="connsiteY1167" fmla="*/ 67940 h 5823267"/>
              <a:gd name="connsiteX1168" fmla="*/ 2116824 w 3835057"/>
              <a:gd name="connsiteY1168" fmla="*/ 68510 h 5823267"/>
              <a:gd name="connsiteX1169" fmla="*/ 2119863 w 3835057"/>
              <a:gd name="connsiteY1169" fmla="*/ 78826 h 5823267"/>
              <a:gd name="connsiteX1170" fmla="*/ 2114501 w 3835057"/>
              <a:gd name="connsiteY1170" fmla="*/ 87004 h 5823267"/>
              <a:gd name="connsiteX1171" fmla="*/ 2085978 w 3835057"/>
              <a:gd name="connsiteY1171" fmla="*/ 135804 h 5823267"/>
              <a:gd name="connsiteX1172" fmla="*/ 2054092 w 3835057"/>
              <a:gd name="connsiteY1172" fmla="*/ 183749 h 5823267"/>
              <a:gd name="connsiteX1173" fmla="*/ 2053292 w 3835057"/>
              <a:gd name="connsiteY1173" fmla="*/ 190404 h 5823267"/>
              <a:gd name="connsiteX1174" fmla="*/ 2044519 w 3835057"/>
              <a:gd name="connsiteY1174" fmla="*/ 193240 h 5823267"/>
              <a:gd name="connsiteX1175" fmla="*/ 2042391 w 3835057"/>
              <a:gd name="connsiteY1175" fmla="*/ 199258 h 5823267"/>
              <a:gd name="connsiteX1176" fmla="*/ 2044479 w 3835057"/>
              <a:gd name="connsiteY1176" fmla="*/ 202772 h 5823267"/>
              <a:gd name="connsiteX1177" fmla="*/ 2034127 w 3835057"/>
              <a:gd name="connsiteY1177" fmla="*/ 214152 h 5823267"/>
              <a:gd name="connsiteX1178" fmla="*/ 2029245 w 3835057"/>
              <a:gd name="connsiteY1178" fmla="*/ 225136 h 5823267"/>
              <a:gd name="connsiteX1179" fmla="*/ 2036627 w 3835057"/>
              <a:gd name="connsiteY1179" fmla="*/ 220748 h 5823267"/>
              <a:gd name="connsiteX1180" fmla="*/ 2051958 w 3835057"/>
              <a:gd name="connsiteY1180" fmla="*/ 204834 h 5823267"/>
              <a:gd name="connsiteX1181" fmla="*/ 2051769 w 3835057"/>
              <a:gd name="connsiteY1181" fmla="*/ 202242 h 5823267"/>
              <a:gd name="connsiteX1182" fmla="*/ 2061062 w 3835057"/>
              <a:gd name="connsiteY1182" fmla="*/ 195384 h 5823267"/>
              <a:gd name="connsiteX1183" fmla="*/ 2065400 w 3835057"/>
              <a:gd name="connsiteY1183" fmla="*/ 190882 h 5823267"/>
              <a:gd name="connsiteX1184" fmla="*/ 2070345 w 3835057"/>
              <a:gd name="connsiteY1184" fmla="*/ 185501 h 5823267"/>
              <a:gd name="connsiteX1185" fmla="*/ 2098533 w 3835057"/>
              <a:gd name="connsiteY1185" fmla="*/ 149736 h 5823267"/>
              <a:gd name="connsiteX1186" fmla="*/ 2114827 w 3835057"/>
              <a:gd name="connsiteY1186" fmla="*/ 141955 h 5823267"/>
              <a:gd name="connsiteX1187" fmla="*/ 2120155 w 3835057"/>
              <a:gd name="connsiteY1187" fmla="*/ 137456 h 5823267"/>
              <a:gd name="connsiteX1188" fmla="*/ 2122439 w 3835057"/>
              <a:gd name="connsiteY1188" fmla="*/ 135398 h 5823267"/>
              <a:gd name="connsiteX1189" fmla="*/ 2123300 w 3835057"/>
              <a:gd name="connsiteY1189" fmla="*/ 127413 h 5823267"/>
              <a:gd name="connsiteX1190" fmla="*/ 2136824 w 3835057"/>
              <a:gd name="connsiteY1190" fmla="*/ 111771 h 5823267"/>
              <a:gd name="connsiteX1191" fmla="*/ 2148394 w 3835057"/>
              <a:gd name="connsiteY1191" fmla="*/ 94439 h 5823267"/>
              <a:gd name="connsiteX1192" fmla="*/ 2159961 w 3835057"/>
              <a:gd name="connsiteY1192" fmla="*/ 77105 h 5823267"/>
              <a:gd name="connsiteX1193" fmla="*/ 2195361 w 3835057"/>
              <a:gd name="connsiteY1193" fmla="*/ 59874 h 5823267"/>
              <a:gd name="connsiteX1194" fmla="*/ 2200484 w 3835057"/>
              <a:gd name="connsiteY1194" fmla="*/ 74896 h 5823267"/>
              <a:gd name="connsiteX1195" fmla="*/ 2189658 w 3835057"/>
              <a:gd name="connsiteY1195" fmla="*/ 82279 h 5823267"/>
              <a:gd name="connsiteX1196" fmla="*/ 2185742 w 3835057"/>
              <a:gd name="connsiteY1196" fmla="*/ 96489 h 5823267"/>
              <a:gd name="connsiteX1197" fmla="*/ 2180574 w 3835057"/>
              <a:gd name="connsiteY1197" fmla="*/ 108594 h 5823267"/>
              <a:gd name="connsiteX1198" fmla="*/ 2160069 w 3835057"/>
              <a:gd name="connsiteY1198" fmla="*/ 134089 h 5823267"/>
              <a:gd name="connsiteX1199" fmla="*/ 2148393 w 3835057"/>
              <a:gd name="connsiteY1199" fmla="*/ 160041 h 5823267"/>
              <a:gd name="connsiteX1200" fmla="*/ 2119634 w 3835057"/>
              <a:gd name="connsiteY1200" fmla="*/ 198047 h 5823267"/>
              <a:gd name="connsiteX1201" fmla="*/ 2122354 w 3835057"/>
              <a:gd name="connsiteY1201" fmla="*/ 217824 h 5823267"/>
              <a:gd name="connsiteX1202" fmla="*/ 2108269 w 3835057"/>
              <a:gd name="connsiteY1202" fmla="*/ 233324 h 5823267"/>
              <a:gd name="connsiteX1203" fmla="*/ 2090916 w 3835057"/>
              <a:gd name="connsiteY1203" fmla="*/ 259322 h 5823267"/>
              <a:gd name="connsiteX1204" fmla="*/ 2067698 w 3835057"/>
              <a:gd name="connsiteY1204" fmla="*/ 280251 h 5823267"/>
              <a:gd name="connsiteX1205" fmla="*/ 2068914 w 3835057"/>
              <a:gd name="connsiteY1205" fmla="*/ 291317 h 5823267"/>
              <a:gd name="connsiteX1206" fmla="*/ 2087098 w 3835057"/>
              <a:gd name="connsiteY1206" fmla="*/ 268245 h 5823267"/>
              <a:gd name="connsiteX1207" fmla="*/ 2103392 w 3835057"/>
              <a:gd name="connsiteY1207" fmla="*/ 260465 h 5823267"/>
              <a:gd name="connsiteX1208" fmla="*/ 2106330 w 3835057"/>
              <a:gd name="connsiteY1208" fmla="*/ 257984 h 5823267"/>
              <a:gd name="connsiteX1209" fmla="*/ 2105867 w 3835057"/>
              <a:gd name="connsiteY1209" fmla="*/ 254481 h 5823267"/>
              <a:gd name="connsiteX1210" fmla="*/ 2111197 w 3835057"/>
              <a:gd name="connsiteY1210" fmla="*/ 252102 h 5823267"/>
              <a:gd name="connsiteX1211" fmla="*/ 2111864 w 3835057"/>
              <a:gd name="connsiteY1211" fmla="*/ 245923 h 5823267"/>
              <a:gd name="connsiteX1212" fmla="*/ 2125389 w 3835057"/>
              <a:gd name="connsiteY1212" fmla="*/ 230281 h 5823267"/>
              <a:gd name="connsiteX1213" fmla="*/ 2136957 w 3835057"/>
              <a:gd name="connsiteY1213" fmla="*/ 212949 h 5823267"/>
              <a:gd name="connsiteX1214" fmla="*/ 2148526 w 3835057"/>
              <a:gd name="connsiteY1214" fmla="*/ 195615 h 5823267"/>
              <a:gd name="connsiteX1215" fmla="*/ 2166686 w 3835057"/>
              <a:gd name="connsiteY1215" fmla="*/ 186775 h 5823267"/>
              <a:gd name="connsiteX1216" fmla="*/ 2168476 w 3835057"/>
              <a:gd name="connsiteY1216" fmla="*/ 184237 h 5823267"/>
              <a:gd name="connsiteX1217" fmla="*/ 2171037 w 3835057"/>
              <a:gd name="connsiteY1217" fmla="*/ 184658 h 5823267"/>
              <a:gd name="connsiteX1218" fmla="*/ 2183925 w 3835057"/>
              <a:gd name="connsiteY1218" fmla="*/ 178385 h 5823267"/>
              <a:gd name="connsiteX1219" fmla="*/ 2189047 w 3835057"/>
              <a:gd name="connsiteY1219" fmla="*/ 193406 h 5823267"/>
              <a:gd name="connsiteX1220" fmla="*/ 2178222 w 3835057"/>
              <a:gd name="connsiteY1220" fmla="*/ 200789 h 5823267"/>
              <a:gd name="connsiteX1221" fmla="*/ 2177606 w 3835057"/>
              <a:gd name="connsiteY1221" fmla="*/ 203025 h 5823267"/>
              <a:gd name="connsiteX1222" fmla="*/ 2176627 w 3835057"/>
              <a:gd name="connsiteY1222" fmla="*/ 211958 h 5823267"/>
              <a:gd name="connsiteX1223" fmla="*/ 2174640 w 3835057"/>
              <a:gd name="connsiteY1223" fmla="*/ 213788 h 5823267"/>
              <a:gd name="connsiteX1224" fmla="*/ 2174306 w 3835057"/>
              <a:gd name="connsiteY1224" fmla="*/ 214999 h 5823267"/>
              <a:gd name="connsiteX1225" fmla="*/ 2169138 w 3835057"/>
              <a:gd name="connsiteY1225" fmla="*/ 227103 h 5823267"/>
              <a:gd name="connsiteX1226" fmla="*/ 2148633 w 3835057"/>
              <a:gd name="connsiteY1226" fmla="*/ 252599 h 5823267"/>
              <a:gd name="connsiteX1227" fmla="*/ 2136957 w 3835057"/>
              <a:gd name="connsiteY1227" fmla="*/ 278551 h 5823267"/>
              <a:gd name="connsiteX1228" fmla="*/ 2108198 w 3835057"/>
              <a:gd name="connsiteY1228" fmla="*/ 316557 h 5823267"/>
              <a:gd name="connsiteX1229" fmla="*/ 2110917 w 3835057"/>
              <a:gd name="connsiteY1229" fmla="*/ 336334 h 5823267"/>
              <a:gd name="connsiteX1230" fmla="*/ 2096834 w 3835057"/>
              <a:gd name="connsiteY1230" fmla="*/ 351835 h 5823267"/>
              <a:gd name="connsiteX1231" fmla="*/ 2084383 w 3835057"/>
              <a:gd name="connsiteY1231" fmla="*/ 370485 h 5823267"/>
              <a:gd name="connsiteX1232" fmla="*/ 2091283 w 3835057"/>
              <a:gd name="connsiteY1232" fmla="*/ 363348 h 5823267"/>
              <a:gd name="connsiteX1233" fmla="*/ 2101457 w 3835057"/>
              <a:gd name="connsiteY1233" fmla="*/ 360869 h 5823267"/>
              <a:gd name="connsiteX1234" fmla="*/ 2110347 w 3835057"/>
              <a:gd name="connsiteY1234" fmla="*/ 363429 h 5823267"/>
              <a:gd name="connsiteX1235" fmla="*/ 2109029 w 3835057"/>
              <a:gd name="connsiteY1235" fmla="*/ 366479 h 5823267"/>
              <a:gd name="connsiteX1236" fmla="*/ 2115286 w 3835057"/>
              <a:gd name="connsiteY1236" fmla="*/ 363687 h 5823267"/>
              <a:gd name="connsiteX1237" fmla="*/ 2135110 w 3835057"/>
              <a:gd name="connsiteY1237" fmla="*/ 333844 h 5823267"/>
              <a:gd name="connsiteX1238" fmla="*/ 2157040 w 3835057"/>
              <a:gd name="connsiteY1238" fmla="*/ 302748 h 5823267"/>
              <a:gd name="connsiteX1239" fmla="*/ 2163622 w 3835057"/>
              <a:gd name="connsiteY1239" fmla="*/ 303827 h 5823267"/>
              <a:gd name="connsiteX1240" fmla="*/ 2167671 w 3835057"/>
              <a:gd name="connsiteY1240" fmla="*/ 307841 h 5823267"/>
              <a:gd name="connsiteX1241" fmla="*/ 2165191 w 3835057"/>
              <a:gd name="connsiteY1241" fmla="*/ 330469 h 5823267"/>
              <a:gd name="connsiteX1242" fmla="*/ 2148445 w 3835057"/>
              <a:gd name="connsiteY1242" fmla="*/ 345887 h 5823267"/>
              <a:gd name="connsiteX1243" fmla="*/ 2124523 w 3835057"/>
              <a:gd name="connsiteY1243" fmla="*/ 383631 h 5823267"/>
              <a:gd name="connsiteX1244" fmla="*/ 2116432 w 3835057"/>
              <a:gd name="connsiteY1244" fmla="*/ 396052 h 5823267"/>
              <a:gd name="connsiteX1245" fmla="*/ 2121019 w 3835057"/>
              <a:gd name="connsiteY1245" fmla="*/ 398789 h 5823267"/>
              <a:gd name="connsiteX1246" fmla="*/ 2122567 w 3835057"/>
              <a:gd name="connsiteY1246" fmla="*/ 413794 h 5823267"/>
              <a:gd name="connsiteX1247" fmla="*/ 2115316 w 3835057"/>
              <a:gd name="connsiteY1247" fmla="*/ 421193 h 5823267"/>
              <a:gd name="connsiteX1248" fmla="*/ 2111930 w 3835057"/>
              <a:gd name="connsiteY1248" fmla="*/ 426295 h 5823267"/>
              <a:gd name="connsiteX1249" fmla="*/ 2110225 w 3835057"/>
              <a:gd name="connsiteY1249" fmla="*/ 431824 h 5823267"/>
              <a:gd name="connsiteX1250" fmla="*/ 2118086 w 3835057"/>
              <a:gd name="connsiteY1250" fmla="*/ 429054 h 5823267"/>
              <a:gd name="connsiteX1251" fmla="*/ 2152915 w 3835057"/>
              <a:gd name="connsiteY1251" fmla="*/ 414064 h 5823267"/>
              <a:gd name="connsiteX1252" fmla="*/ 2161388 w 3835057"/>
              <a:gd name="connsiteY1252" fmla="*/ 399522 h 5823267"/>
              <a:gd name="connsiteX1253" fmla="*/ 2161908 w 3835057"/>
              <a:gd name="connsiteY1253" fmla="*/ 392796 h 5823267"/>
              <a:gd name="connsiteX1254" fmla="*/ 2168719 w 3835057"/>
              <a:gd name="connsiteY1254" fmla="*/ 389459 h 5823267"/>
              <a:gd name="connsiteX1255" fmla="*/ 2170635 w 3835057"/>
              <a:gd name="connsiteY1255" fmla="*/ 384281 h 5823267"/>
              <a:gd name="connsiteX1256" fmla="*/ 2168761 w 3835057"/>
              <a:gd name="connsiteY1256" fmla="*/ 379928 h 5823267"/>
              <a:gd name="connsiteX1257" fmla="*/ 2192387 w 3835057"/>
              <a:gd name="connsiteY1257" fmla="*/ 362086 h 5823267"/>
              <a:gd name="connsiteX1258" fmla="*/ 2216013 w 3835057"/>
              <a:gd name="connsiteY1258" fmla="*/ 344244 h 5823267"/>
              <a:gd name="connsiteX1259" fmla="*/ 2236238 w 3835057"/>
              <a:gd name="connsiteY1259" fmla="*/ 318678 h 5823267"/>
              <a:gd name="connsiteX1260" fmla="*/ 2264406 w 3835057"/>
              <a:gd name="connsiteY1260" fmla="*/ 304080 h 5823267"/>
              <a:gd name="connsiteX1261" fmla="*/ 2265018 w 3835057"/>
              <a:gd name="connsiteY1261" fmla="*/ 292308 h 5823267"/>
              <a:gd name="connsiteX1262" fmla="*/ 2268633 w 3835057"/>
              <a:gd name="connsiteY1262" fmla="*/ 282791 h 5823267"/>
              <a:gd name="connsiteX1263" fmla="*/ 2278542 w 3835057"/>
              <a:gd name="connsiteY1263" fmla="*/ 276666 h 5823267"/>
              <a:gd name="connsiteX1264" fmla="*/ 2293125 w 3835057"/>
              <a:gd name="connsiteY1264" fmla="*/ 275607 h 5823267"/>
              <a:gd name="connsiteX1265" fmla="*/ 2298598 w 3835057"/>
              <a:gd name="connsiteY1265" fmla="*/ 290419 h 5823267"/>
              <a:gd name="connsiteX1266" fmla="*/ 2288521 w 3835057"/>
              <a:gd name="connsiteY1266" fmla="*/ 303062 h 5823267"/>
              <a:gd name="connsiteX1267" fmla="*/ 2267212 w 3835057"/>
              <a:gd name="connsiteY1267" fmla="*/ 320003 h 5823267"/>
              <a:gd name="connsiteX1268" fmla="*/ 2256382 w 3835057"/>
              <a:gd name="connsiteY1268" fmla="*/ 344977 h 5823267"/>
              <a:gd name="connsiteX1269" fmla="*/ 2239084 w 3835057"/>
              <a:gd name="connsiteY1269" fmla="*/ 374272 h 5823267"/>
              <a:gd name="connsiteX1270" fmla="*/ 2212959 w 3835057"/>
              <a:gd name="connsiteY1270" fmla="*/ 403107 h 5823267"/>
              <a:gd name="connsiteX1271" fmla="*/ 2213900 w 3835057"/>
              <a:gd name="connsiteY1271" fmla="*/ 412293 h 5823267"/>
              <a:gd name="connsiteX1272" fmla="*/ 2207297 w 3835057"/>
              <a:gd name="connsiteY1272" fmla="*/ 415979 h 5823267"/>
              <a:gd name="connsiteX1273" fmla="*/ 2204206 w 3835057"/>
              <a:gd name="connsiteY1273" fmla="*/ 433978 h 5823267"/>
              <a:gd name="connsiteX1274" fmla="*/ 2209944 w 3835057"/>
              <a:gd name="connsiteY1274" fmla="*/ 452436 h 5823267"/>
              <a:gd name="connsiteX1275" fmla="*/ 2195952 w 3835057"/>
              <a:gd name="connsiteY1275" fmla="*/ 466841 h 5823267"/>
              <a:gd name="connsiteX1276" fmla="*/ 2190295 w 3835057"/>
              <a:gd name="connsiteY1276" fmla="*/ 473539 h 5823267"/>
              <a:gd name="connsiteX1277" fmla="*/ 2204577 w 3835057"/>
              <a:gd name="connsiteY1277" fmla="*/ 462754 h 5823267"/>
              <a:gd name="connsiteX1278" fmla="*/ 2224803 w 3835057"/>
              <a:gd name="connsiteY1278" fmla="*/ 437188 h 5823267"/>
              <a:gd name="connsiteX1279" fmla="*/ 2252970 w 3835057"/>
              <a:gd name="connsiteY1279" fmla="*/ 422589 h 5823267"/>
              <a:gd name="connsiteX1280" fmla="*/ 2253582 w 3835057"/>
              <a:gd name="connsiteY1280" fmla="*/ 410818 h 5823267"/>
              <a:gd name="connsiteX1281" fmla="*/ 2257196 w 3835057"/>
              <a:gd name="connsiteY1281" fmla="*/ 401301 h 5823267"/>
              <a:gd name="connsiteX1282" fmla="*/ 2267105 w 3835057"/>
              <a:gd name="connsiteY1282" fmla="*/ 395176 h 5823267"/>
              <a:gd name="connsiteX1283" fmla="*/ 2281689 w 3835057"/>
              <a:gd name="connsiteY1283" fmla="*/ 394117 h 5823267"/>
              <a:gd name="connsiteX1284" fmla="*/ 2287162 w 3835057"/>
              <a:gd name="connsiteY1284" fmla="*/ 408928 h 5823267"/>
              <a:gd name="connsiteX1285" fmla="*/ 2277085 w 3835057"/>
              <a:gd name="connsiteY1285" fmla="*/ 421572 h 5823267"/>
              <a:gd name="connsiteX1286" fmla="*/ 2255776 w 3835057"/>
              <a:gd name="connsiteY1286" fmla="*/ 438512 h 5823267"/>
              <a:gd name="connsiteX1287" fmla="*/ 2244946 w 3835057"/>
              <a:gd name="connsiteY1287" fmla="*/ 463488 h 5823267"/>
              <a:gd name="connsiteX1288" fmla="*/ 2227648 w 3835057"/>
              <a:gd name="connsiteY1288" fmla="*/ 492781 h 5823267"/>
              <a:gd name="connsiteX1289" fmla="*/ 2208135 w 3835057"/>
              <a:gd name="connsiteY1289" fmla="*/ 514320 h 5823267"/>
              <a:gd name="connsiteX1290" fmla="*/ 2210229 w 3835057"/>
              <a:gd name="connsiteY1290" fmla="*/ 516921 h 5823267"/>
              <a:gd name="connsiteX1291" fmla="*/ 2215240 w 3835057"/>
              <a:gd name="connsiteY1291" fmla="*/ 525352 h 5823267"/>
              <a:gd name="connsiteX1292" fmla="*/ 2207969 w 3835057"/>
              <a:gd name="connsiteY1292" fmla="*/ 537517 h 5823267"/>
              <a:gd name="connsiteX1293" fmla="*/ 2197764 w 3835057"/>
              <a:gd name="connsiteY1293" fmla="*/ 547146 h 5823267"/>
              <a:gd name="connsiteX1294" fmla="*/ 2208400 w 3835057"/>
              <a:gd name="connsiteY1294" fmla="*/ 551045 h 5823267"/>
              <a:gd name="connsiteX1295" fmla="*/ 2217358 w 3835057"/>
              <a:gd name="connsiteY1295" fmla="*/ 554518 h 5823267"/>
              <a:gd name="connsiteX1296" fmla="*/ 2208890 w 3835057"/>
              <a:gd name="connsiteY1296" fmla="*/ 567868 h 5823267"/>
              <a:gd name="connsiteX1297" fmla="*/ 2192021 w 3835057"/>
              <a:gd name="connsiteY1297" fmla="*/ 579081 h 5823267"/>
              <a:gd name="connsiteX1298" fmla="*/ 2186083 w 3835057"/>
              <a:gd name="connsiteY1298" fmla="*/ 590692 h 5823267"/>
              <a:gd name="connsiteX1299" fmla="*/ 2178497 w 3835057"/>
              <a:gd name="connsiteY1299" fmla="*/ 594724 h 5823267"/>
              <a:gd name="connsiteX1300" fmla="*/ 2171890 w 3835057"/>
              <a:gd name="connsiteY1300" fmla="*/ 600303 h 5823267"/>
              <a:gd name="connsiteX1301" fmla="*/ 2163013 w 3835057"/>
              <a:gd name="connsiteY1301" fmla="*/ 610816 h 5823267"/>
              <a:gd name="connsiteX1302" fmla="*/ 2162168 w 3835057"/>
              <a:gd name="connsiteY1302" fmla="*/ 612007 h 5823267"/>
              <a:gd name="connsiteX1303" fmla="*/ 2158170 w 3835057"/>
              <a:gd name="connsiteY1303" fmla="*/ 627719 h 5823267"/>
              <a:gd name="connsiteX1304" fmla="*/ 2166602 w 3835057"/>
              <a:gd name="connsiteY1304" fmla="*/ 622709 h 5823267"/>
              <a:gd name="connsiteX1305" fmla="*/ 2171283 w 3835057"/>
              <a:gd name="connsiteY1305" fmla="*/ 617294 h 5823267"/>
              <a:gd name="connsiteX1306" fmla="*/ 2170278 w 3835057"/>
              <a:gd name="connsiteY1306" fmla="*/ 616243 h 5823267"/>
              <a:gd name="connsiteX1307" fmla="*/ 2186613 w 3835057"/>
              <a:gd name="connsiteY1307" fmla="*/ 598932 h 5823267"/>
              <a:gd name="connsiteX1308" fmla="*/ 2207877 w 3835057"/>
              <a:gd name="connsiteY1308" fmla="*/ 609116 h 5823267"/>
              <a:gd name="connsiteX1309" fmla="*/ 2198870 w 3835057"/>
              <a:gd name="connsiteY1309" fmla="*/ 617558 h 5823267"/>
              <a:gd name="connsiteX1310" fmla="*/ 2191542 w 3835057"/>
              <a:gd name="connsiteY1310" fmla="*/ 626428 h 5823267"/>
              <a:gd name="connsiteX1311" fmla="*/ 2198792 w 3835057"/>
              <a:gd name="connsiteY1311" fmla="*/ 635430 h 5823267"/>
              <a:gd name="connsiteX1312" fmla="*/ 2203803 w 3835057"/>
              <a:gd name="connsiteY1312" fmla="*/ 643862 h 5823267"/>
              <a:gd name="connsiteX1313" fmla="*/ 2196532 w 3835057"/>
              <a:gd name="connsiteY1313" fmla="*/ 656028 h 5823267"/>
              <a:gd name="connsiteX1314" fmla="*/ 2186327 w 3835057"/>
              <a:gd name="connsiteY1314" fmla="*/ 665656 h 5823267"/>
              <a:gd name="connsiteX1315" fmla="*/ 2196965 w 3835057"/>
              <a:gd name="connsiteY1315" fmla="*/ 669556 h 5823267"/>
              <a:gd name="connsiteX1316" fmla="*/ 2198045 w 3835057"/>
              <a:gd name="connsiteY1316" fmla="*/ 669975 h 5823267"/>
              <a:gd name="connsiteX1317" fmla="*/ 2207743 w 3835057"/>
              <a:gd name="connsiteY1317" fmla="*/ 664948 h 5823267"/>
              <a:gd name="connsiteX1318" fmla="*/ 2208355 w 3835057"/>
              <a:gd name="connsiteY1318" fmla="*/ 653177 h 5823267"/>
              <a:gd name="connsiteX1319" fmla="*/ 2211970 w 3835057"/>
              <a:gd name="connsiteY1319" fmla="*/ 643661 h 5823267"/>
              <a:gd name="connsiteX1320" fmla="*/ 2221879 w 3835057"/>
              <a:gd name="connsiteY1320" fmla="*/ 637535 h 5823267"/>
              <a:gd name="connsiteX1321" fmla="*/ 2236462 w 3835057"/>
              <a:gd name="connsiteY1321" fmla="*/ 636476 h 5823267"/>
              <a:gd name="connsiteX1322" fmla="*/ 2241935 w 3835057"/>
              <a:gd name="connsiteY1322" fmla="*/ 651288 h 5823267"/>
              <a:gd name="connsiteX1323" fmla="*/ 2231858 w 3835057"/>
              <a:gd name="connsiteY1323" fmla="*/ 663931 h 5823267"/>
              <a:gd name="connsiteX1324" fmla="*/ 2210549 w 3835057"/>
              <a:gd name="connsiteY1324" fmla="*/ 680871 h 5823267"/>
              <a:gd name="connsiteX1325" fmla="*/ 2199719 w 3835057"/>
              <a:gd name="connsiteY1325" fmla="*/ 705847 h 5823267"/>
              <a:gd name="connsiteX1326" fmla="*/ 2182421 w 3835057"/>
              <a:gd name="connsiteY1326" fmla="*/ 735141 h 5823267"/>
              <a:gd name="connsiteX1327" fmla="*/ 2156296 w 3835057"/>
              <a:gd name="connsiteY1327" fmla="*/ 763976 h 5823267"/>
              <a:gd name="connsiteX1328" fmla="*/ 2157237 w 3835057"/>
              <a:gd name="connsiteY1328" fmla="*/ 773163 h 5823267"/>
              <a:gd name="connsiteX1329" fmla="*/ 2157113 w 3835057"/>
              <a:gd name="connsiteY1329" fmla="*/ 773233 h 5823267"/>
              <a:gd name="connsiteX1330" fmla="*/ 2162078 w 3835057"/>
              <a:gd name="connsiteY1330" fmla="*/ 776688 h 5823267"/>
              <a:gd name="connsiteX1331" fmla="*/ 2167209 w 3835057"/>
              <a:gd name="connsiteY1331" fmla="*/ 771839 h 5823267"/>
              <a:gd name="connsiteX1332" fmla="*/ 2173845 w 3835057"/>
              <a:gd name="connsiteY1332" fmla="*/ 761002 h 5823267"/>
              <a:gd name="connsiteX1333" fmla="*/ 2210383 w 3835057"/>
              <a:gd name="connsiteY1333" fmla="*/ 722891 h 5823267"/>
              <a:gd name="connsiteX1334" fmla="*/ 2249856 w 3835057"/>
              <a:gd name="connsiteY1334" fmla="*/ 687314 h 5823267"/>
              <a:gd name="connsiteX1335" fmla="*/ 2251607 w 3835057"/>
              <a:gd name="connsiteY1335" fmla="*/ 671060 h 5823267"/>
              <a:gd name="connsiteX1336" fmla="*/ 2285947 w 3835057"/>
              <a:gd name="connsiteY1336" fmla="*/ 639246 h 5823267"/>
              <a:gd name="connsiteX1337" fmla="*/ 2302959 w 3835057"/>
              <a:gd name="connsiteY1337" fmla="*/ 611072 h 5823267"/>
              <a:gd name="connsiteX1338" fmla="*/ 2328801 w 3835057"/>
              <a:gd name="connsiteY1338" fmla="*/ 583358 h 5823267"/>
              <a:gd name="connsiteX1339" fmla="*/ 2347946 w 3835057"/>
              <a:gd name="connsiteY1339" fmla="*/ 564376 h 5823267"/>
              <a:gd name="connsiteX1340" fmla="*/ 2350381 w 3835057"/>
              <a:gd name="connsiteY1340" fmla="*/ 552470 h 5823267"/>
              <a:gd name="connsiteX1341" fmla="*/ 2362041 w 3835057"/>
              <a:gd name="connsiteY1341" fmla="*/ 546493 h 5823267"/>
              <a:gd name="connsiteX1342" fmla="*/ 2482004 w 3835057"/>
              <a:gd name="connsiteY1342" fmla="*/ 421966 h 5823267"/>
              <a:gd name="connsiteX1343" fmla="*/ 2497977 w 3835057"/>
              <a:gd name="connsiteY1343" fmla="*/ 407245 h 5823267"/>
              <a:gd name="connsiteX1344" fmla="*/ 2515204 w 3835057"/>
              <a:gd name="connsiteY1344" fmla="*/ 394633 h 5823267"/>
              <a:gd name="connsiteX1345" fmla="*/ 2520783 w 3835057"/>
              <a:gd name="connsiteY1345" fmla="*/ 384423 h 5823267"/>
              <a:gd name="connsiteX1346" fmla="*/ 2529297 w 3835057"/>
              <a:gd name="connsiteY1346" fmla="*/ 376751 h 5823267"/>
              <a:gd name="connsiteX1347" fmla="*/ 2542252 w 3835057"/>
              <a:gd name="connsiteY1347" fmla="*/ 363348 h 5823267"/>
              <a:gd name="connsiteX1348" fmla="*/ 2552425 w 3835057"/>
              <a:gd name="connsiteY1348" fmla="*/ 360870 h 5823267"/>
              <a:gd name="connsiteX1349" fmla="*/ 2561316 w 3835057"/>
              <a:gd name="connsiteY1349" fmla="*/ 363430 h 5823267"/>
              <a:gd name="connsiteX1350" fmla="*/ 2540357 w 3835057"/>
              <a:gd name="connsiteY1350" fmla="*/ 396564 h 5823267"/>
              <a:gd name="connsiteX1351" fmla="*/ 2508889 w 3835057"/>
              <a:gd name="connsiteY1351" fmla="*/ 428810 h 5823267"/>
              <a:gd name="connsiteX1352" fmla="*/ 2511130 w 3835057"/>
              <a:gd name="connsiteY1352" fmla="*/ 429381 h 5823267"/>
              <a:gd name="connsiteX1353" fmla="*/ 2514169 w 3835057"/>
              <a:gd name="connsiteY1353" fmla="*/ 439697 h 5823267"/>
              <a:gd name="connsiteX1354" fmla="*/ 2508807 w 3835057"/>
              <a:gd name="connsiteY1354" fmla="*/ 447874 h 5823267"/>
              <a:gd name="connsiteX1355" fmla="*/ 2480284 w 3835057"/>
              <a:gd name="connsiteY1355" fmla="*/ 496674 h 5823267"/>
              <a:gd name="connsiteX1356" fmla="*/ 2448398 w 3835057"/>
              <a:gd name="connsiteY1356" fmla="*/ 544619 h 5823267"/>
              <a:gd name="connsiteX1357" fmla="*/ 2447598 w 3835057"/>
              <a:gd name="connsiteY1357" fmla="*/ 551273 h 5823267"/>
              <a:gd name="connsiteX1358" fmla="*/ 2438825 w 3835057"/>
              <a:gd name="connsiteY1358" fmla="*/ 554111 h 5823267"/>
              <a:gd name="connsiteX1359" fmla="*/ 2436697 w 3835057"/>
              <a:gd name="connsiteY1359" fmla="*/ 560128 h 5823267"/>
              <a:gd name="connsiteX1360" fmla="*/ 2438785 w 3835057"/>
              <a:gd name="connsiteY1360" fmla="*/ 563643 h 5823267"/>
              <a:gd name="connsiteX1361" fmla="*/ 2428433 w 3835057"/>
              <a:gd name="connsiteY1361" fmla="*/ 575022 h 5823267"/>
              <a:gd name="connsiteX1362" fmla="*/ 2423550 w 3835057"/>
              <a:gd name="connsiteY1362" fmla="*/ 586006 h 5823267"/>
              <a:gd name="connsiteX1363" fmla="*/ 2440414 w 3835057"/>
              <a:gd name="connsiteY1363" fmla="*/ 575984 h 5823267"/>
              <a:gd name="connsiteX1364" fmla="*/ 2446606 w 3835057"/>
              <a:gd name="connsiteY1364" fmla="*/ 570404 h 5823267"/>
              <a:gd name="connsiteX1365" fmla="*/ 2446075 w 3835057"/>
              <a:gd name="connsiteY1365" fmla="*/ 563113 h 5823267"/>
              <a:gd name="connsiteX1366" fmla="*/ 2455990 w 3835057"/>
              <a:gd name="connsiteY1366" fmla="*/ 555796 h 5823267"/>
              <a:gd name="connsiteX1367" fmla="*/ 2464651 w 3835057"/>
              <a:gd name="connsiteY1367" fmla="*/ 546372 h 5823267"/>
              <a:gd name="connsiteX1368" fmla="*/ 2492839 w 3835057"/>
              <a:gd name="connsiteY1368" fmla="*/ 510606 h 5823267"/>
              <a:gd name="connsiteX1369" fmla="*/ 2509134 w 3835057"/>
              <a:gd name="connsiteY1369" fmla="*/ 502825 h 5823267"/>
              <a:gd name="connsiteX1370" fmla="*/ 2516729 w 3835057"/>
              <a:gd name="connsiteY1370" fmla="*/ 496410 h 5823267"/>
              <a:gd name="connsiteX1371" fmla="*/ 2517606 w 3835057"/>
              <a:gd name="connsiteY1371" fmla="*/ 488284 h 5823267"/>
              <a:gd name="connsiteX1372" fmla="*/ 2531131 w 3835057"/>
              <a:gd name="connsiteY1372" fmla="*/ 472641 h 5823267"/>
              <a:gd name="connsiteX1373" fmla="*/ 2542700 w 3835057"/>
              <a:gd name="connsiteY1373" fmla="*/ 455308 h 5823267"/>
              <a:gd name="connsiteX1374" fmla="*/ 2554267 w 3835057"/>
              <a:gd name="connsiteY1374" fmla="*/ 437975 h 5823267"/>
              <a:gd name="connsiteX1375" fmla="*/ 2589667 w 3835057"/>
              <a:gd name="connsiteY1375" fmla="*/ 420745 h 5823267"/>
              <a:gd name="connsiteX1376" fmla="*/ 2594789 w 3835057"/>
              <a:gd name="connsiteY1376" fmla="*/ 435766 h 5823267"/>
              <a:gd name="connsiteX1377" fmla="*/ 2583964 w 3835057"/>
              <a:gd name="connsiteY1377" fmla="*/ 443149 h 5823267"/>
              <a:gd name="connsiteX1378" fmla="*/ 2580048 w 3835057"/>
              <a:gd name="connsiteY1378" fmla="*/ 457360 h 5823267"/>
              <a:gd name="connsiteX1379" fmla="*/ 2574880 w 3835057"/>
              <a:gd name="connsiteY1379" fmla="*/ 469464 h 5823267"/>
              <a:gd name="connsiteX1380" fmla="*/ 2554375 w 3835057"/>
              <a:gd name="connsiteY1380" fmla="*/ 494959 h 5823267"/>
              <a:gd name="connsiteX1381" fmla="*/ 2542699 w 3835057"/>
              <a:gd name="connsiteY1381" fmla="*/ 520911 h 5823267"/>
              <a:gd name="connsiteX1382" fmla="*/ 2513940 w 3835057"/>
              <a:gd name="connsiteY1382" fmla="*/ 558917 h 5823267"/>
              <a:gd name="connsiteX1383" fmla="*/ 2516659 w 3835057"/>
              <a:gd name="connsiteY1383" fmla="*/ 578694 h 5823267"/>
              <a:gd name="connsiteX1384" fmla="*/ 2502576 w 3835057"/>
              <a:gd name="connsiteY1384" fmla="*/ 594194 h 5823267"/>
              <a:gd name="connsiteX1385" fmla="*/ 2485222 w 3835057"/>
              <a:gd name="connsiteY1385" fmla="*/ 620192 h 5823267"/>
              <a:gd name="connsiteX1386" fmla="*/ 2462004 w 3835057"/>
              <a:gd name="connsiteY1386" fmla="*/ 641121 h 5823267"/>
              <a:gd name="connsiteX1387" fmla="*/ 2464161 w 3835057"/>
              <a:gd name="connsiteY1387" fmla="*/ 660754 h 5823267"/>
              <a:gd name="connsiteX1388" fmla="*/ 2445628 w 3835057"/>
              <a:gd name="connsiteY1388" fmla="*/ 667964 h 5823267"/>
              <a:gd name="connsiteX1389" fmla="*/ 2439355 w 3835057"/>
              <a:gd name="connsiteY1389" fmla="*/ 692610 h 5823267"/>
              <a:gd name="connsiteX1390" fmla="*/ 2430194 w 3835057"/>
              <a:gd name="connsiteY1390" fmla="*/ 703995 h 5823267"/>
              <a:gd name="connsiteX1391" fmla="*/ 2420210 w 3835057"/>
              <a:gd name="connsiteY1391" fmla="*/ 711592 h 5823267"/>
              <a:gd name="connsiteX1392" fmla="*/ 2417153 w 3835057"/>
              <a:gd name="connsiteY1392" fmla="*/ 721250 h 5823267"/>
              <a:gd name="connsiteX1393" fmla="*/ 2417887 w 3835057"/>
              <a:gd name="connsiteY1393" fmla="*/ 730086 h 5823267"/>
              <a:gd name="connsiteX1394" fmla="*/ 2421447 w 3835057"/>
              <a:gd name="connsiteY1394" fmla="*/ 733675 h 5823267"/>
              <a:gd name="connsiteX1395" fmla="*/ 2424609 w 3835057"/>
              <a:gd name="connsiteY1395" fmla="*/ 731797 h 5823267"/>
              <a:gd name="connsiteX1396" fmla="*/ 2431126 w 3835057"/>
              <a:gd name="connsiteY1396" fmla="*/ 715563 h 5823267"/>
              <a:gd name="connsiteX1397" fmla="*/ 2449376 w 3835057"/>
              <a:gd name="connsiteY1397" fmla="*/ 709475 h 5823267"/>
              <a:gd name="connsiteX1398" fmla="*/ 2457931 w 3835057"/>
              <a:gd name="connsiteY1398" fmla="*/ 675867 h 5823267"/>
              <a:gd name="connsiteX1399" fmla="*/ 2460170 w 3835057"/>
              <a:gd name="connsiteY1399" fmla="*/ 676436 h 5823267"/>
              <a:gd name="connsiteX1400" fmla="*/ 2464687 w 3835057"/>
              <a:gd name="connsiteY1400" fmla="*/ 669236 h 5823267"/>
              <a:gd name="connsiteX1401" fmla="*/ 2464161 w 3835057"/>
              <a:gd name="connsiteY1401" fmla="*/ 660754 h 5823267"/>
              <a:gd name="connsiteX1402" fmla="*/ 2483502 w 3835057"/>
              <a:gd name="connsiteY1402" fmla="*/ 645698 h 5823267"/>
              <a:gd name="connsiteX1403" fmla="*/ 2502412 w 3835057"/>
              <a:gd name="connsiteY1403" fmla="*/ 632322 h 5823267"/>
              <a:gd name="connsiteX1404" fmla="*/ 2500173 w 3835057"/>
              <a:gd name="connsiteY1404" fmla="*/ 615351 h 5823267"/>
              <a:gd name="connsiteX1405" fmla="*/ 2521028 w 3835057"/>
              <a:gd name="connsiteY1405" fmla="*/ 606047 h 5823267"/>
              <a:gd name="connsiteX1406" fmla="*/ 2540852 w 3835057"/>
              <a:gd name="connsiteY1406" fmla="*/ 576204 h 5823267"/>
              <a:gd name="connsiteX1407" fmla="*/ 2562782 w 3835057"/>
              <a:gd name="connsiteY1407" fmla="*/ 545108 h 5823267"/>
              <a:gd name="connsiteX1408" fmla="*/ 2569365 w 3835057"/>
              <a:gd name="connsiteY1408" fmla="*/ 546187 h 5823267"/>
              <a:gd name="connsiteX1409" fmla="*/ 2573413 w 3835057"/>
              <a:gd name="connsiteY1409" fmla="*/ 550200 h 5823267"/>
              <a:gd name="connsiteX1410" fmla="*/ 2570933 w 3835057"/>
              <a:gd name="connsiteY1410" fmla="*/ 572829 h 5823267"/>
              <a:gd name="connsiteX1411" fmla="*/ 2554186 w 3835057"/>
              <a:gd name="connsiteY1411" fmla="*/ 588247 h 5823267"/>
              <a:gd name="connsiteX1412" fmla="*/ 2530264 w 3835057"/>
              <a:gd name="connsiteY1412" fmla="*/ 625992 h 5823267"/>
              <a:gd name="connsiteX1413" fmla="*/ 2506771 w 3835057"/>
              <a:gd name="connsiteY1413" fmla="*/ 662058 h 5823267"/>
              <a:gd name="connsiteX1414" fmla="*/ 2506467 w 3835057"/>
              <a:gd name="connsiteY1414" fmla="*/ 667945 h 5823267"/>
              <a:gd name="connsiteX1415" fmla="*/ 2499439 w 3835057"/>
              <a:gd name="connsiteY1415" fmla="*/ 672119 h 5823267"/>
              <a:gd name="connsiteX1416" fmla="*/ 2495559 w 3835057"/>
              <a:gd name="connsiteY1416" fmla="*/ 677991 h 5823267"/>
              <a:gd name="connsiteX1417" fmla="*/ 2498828 w 3835057"/>
              <a:gd name="connsiteY1417" fmla="*/ 683892 h 5823267"/>
              <a:gd name="connsiteX1418" fmla="*/ 2486735 w 3835057"/>
              <a:gd name="connsiteY1418" fmla="*/ 692741 h 5823267"/>
              <a:gd name="connsiteX1419" fmla="*/ 2479683 w 3835057"/>
              <a:gd name="connsiteY1419" fmla="*/ 702875 h 5823267"/>
              <a:gd name="connsiteX1420" fmla="*/ 2466729 w 3835057"/>
              <a:gd name="connsiteY1420" fmla="*/ 716276 h 5823267"/>
              <a:gd name="connsiteX1421" fmla="*/ 2467371 w 3835057"/>
              <a:gd name="connsiteY1421" fmla="*/ 730157 h 5823267"/>
              <a:gd name="connsiteX1422" fmla="*/ 2458785 w 3835057"/>
              <a:gd name="connsiteY1422" fmla="*/ 738111 h 5823267"/>
              <a:gd name="connsiteX1423" fmla="*/ 2489180 w 3835057"/>
              <a:gd name="connsiteY1423" fmla="*/ 744058 h 5823267"/>
              <a:gd name="connsiteX1424" fmla="*/ 2515325 w 3835057"/>
              <a:gd name="connsiteY1424" fmla="*/ 759659 h 5823267"/>
              <a:gd name="connsiteX1425" fmla="*/ 2516873 w 3835057"/>
              <a:gd name="connsiteY1425" fmla="*/ 774664 h 5823267"/>
              <a:gd name="connsiteX1426" fmla="*/ 2509622 w 3835057"/>
              <a:gd name="connsiteY1426" fmla="*/ 782064 h 5823267"/>
              <a:gd name="connsiteX1427" fmla="*/ 2506236 w 3835057"/>
              <a:gd name="connsiteY1427" fmla="*/ 787166 h 5823267"/>
              <a:gd name="connsiteX1428" fmla="*/ 2504531 w 3835057"/>
              <a:gd name="connsiteY1428" fmla="*/ 792695 h 5823267"/>
              <a:gd name="connsiteX1429" fmla="*/ 2512392 w 3835057"/>
              <a:gd name="connsiteY1429" fmla="*/ 789925 h 5823267"/>
              <a:gd name="connsiteX1430" fmla="*/ 2542019 w 3835057"/>
              <a:gd name="connsiteY1430" fmla="*/ 777173 h 5823267"/>
              <a:gd name="connsiteX1431" fmla="*/ 2542251 w 3835057"/>
              <a:gd name="connsiteY1431" fmla="*/ 776934 h 5823267"/>
              <a:gd name="connsiteX1432" fmla="*/ 2543001 w 3835057"/>
              <a:gd name="connsiteY1432" fmla="*/ 776751 h 5823267"/>
              <a:gd name="connsiteX1433" fmla="*/ 2547222 w 3835057"/>
              <a:gd name="connsiteY1433" fmla="*/ 774934 h 5823267"/>
              <a:gd name="connsiteX1434" fmla="*/ 2555694 w 3835057"/>
              <a:gd name="connsiteY1434" fmla="*/ 760393 h 5823267"/>
              <a:gd name="connsiteX1435" fmla="*/ 2556214 w 3835057"/>
              <a:gd name="connsiteY1435" fmla="*/ 753666 h 5823267"/>
              <a:gd name="connsiteX1436" fmla="*/ 2563025 w 3835057"/>
              <a:gd name="connsiteY1436" fmla="*/ 750330 h 5823267"/>
              <a:gd name="connsiteX1437" fmla="*/ 2564941 w 3835057"/>
              <a:gd name="connsiteY1437" fmla="*/ 745151 h 5823267"/>
              <a:gd name="connsiteX1438" fmla="*/ 2563067 w 3835057"/>
              <a:gd name="connsiteY1438" fmla="*/ 740798 h 5823267"/>
              <a:gd name="connsiteX1439" fmla="*/ 2586693 w 3835057"/>
              <a:gd name="connsiteY1439" fmla="*/ 722957 h 5823267"/>
              <a:gd name="connsiteX1440" fmla="*/ 2610319 w 3835057"/>
              <a:gd name="connsiteY1440" fmla="*/ 705114 h 5823267"/>
              <a:gd name="connsiteX1441" fmla="*/ 2630544 w 3835057"/>
              <a:gd name="connsiteY1441" fmla="*/ 679548 h 5823267"/>
              <a:gd name="connsiteX1442" fmla="*/ 2658712 w 3835057"/>
              <a:gd name="connsiteY1442" fmla="*/ 664950 h 5823267"/>
              <a:gd name="connsiteX1443" fmla="*/ 2659324 w 3835057"/>
              <a:gd name="connsiteY1443" fmla="*/ 653178 h 5823267"/>
              <a:gd name="connsiteX1444" fmla="*/ 2662939 w 3835057"/>
              <a:gd name="connsiteY1444" fmla="*/ 643661 h 5823267"/>
              <a:gd name="connsiteX1445" fmla="*/ 2672847 w 3835057"/>
              <a:gd name="connsiteY1445" fmla="*/ 637536 h 5823267"/>
              <a:gd name="connsiteX1446" fmla="*/ 2687431 w 3835057"/>
              <a:gd name="connsiteY1446" fmla="*/ 636478 h 5823267"/>
              <a:gd name="connsiteX1447" fmla="*/ 2692904 w 3835057"/>
              <a:gd name="connsiteY1447" fmla="*/ 651289 h 5823267"/>
              <a:gd name="connsiteX1448" fmla="*/ 2682827 w 3835057"/>
              <a:gd name="connsiteY1448" fmla="*/ 663932 h 5823267"/>
              <a:gd name="connsiteX1449" fmla="*/ 2661518 w 3835057"/>
              <a:gd name="connsiteY1449" fmla="*/ 680872 h 5823267"/>
              <a:gd name="connsiteX1450" fmla="*/ 2650688 w 3835057"/>
              <a:gd name="connsiteY1450" fmla="*/ 705847 h 5823267"/>
              <a:gd name="connsiteX1451" fmla="*/ 2633390 w 3835057"/>
              <a:gd name="connsiteY1451" fmla="*/ 735142 h 5823267"/>
              <a:gd name="connsiteX1452" fmla="*/ 2607265 w 3835057"/>
              <a:gd name="connsiteY1452" fmla="*/ 763978 h 5823267"/>
              <a:gd name="connsiteX1453" fmla="*/ 2608207 w 3835057"/>
              <a:gd name="connsiteY1453" fmla="*/ 773163 h 5823267"/>
              <a:gd name="connsiteX1454" fmla="*/ 2601603 w 3835057"/>
              <a:gd name="connsiteY1454" fmla="*/ 776850 h 5823267"/>
              <a:gd name="connsiteX1455" fmla="*/ 2598512 w 3835057"/>
              <a:gd name="connsiteY1455" fmla="*/ 794849 h 5823267"/>
              <a:gd name="connsiteX1456" fmla="*/ 2604250 w 3835057"/>
              <a:gd name="connsiteY1456" fmla="*/ 813306 h 5823267"/>
              <a:gd name="connsiteX1457" fmla="*/ 2590257 w 3835057"/>
              <a:gd name="connsiteY1457" fmla="*/ 827711 h 5823267"/>
              <a:gd name="connsiteX1458" fmla="*/ 2581181 w 3835057"/>
              <a:gd name="connsiteY1458" fmla="*/ 838459 h 5823267"/>
              <a:gd name="connsiteX1459" fmla="*/ 2589666 w 3835057"/>
              <a:gd name="connsiteY1459" fmla="*/ 834329 h 5823267"/>
              <a:gd name="connsiteX1460" fmla="*/ 2592124 w 3835057"/>
              <a:gd name="connsiteY1460" fmla="*/ 841537 h 5823267"/>
              <a:gd name="connsiteX1461" fmla="*/ 2592356 w 3835057"/>
              <a:gd name="connsiteY1461" fmla="*/ 841293 h 5823267"/>
              <a:gd name="connsiteX1462" fmla="*/ 2613619 w 3835057"/>
              <a:gd name="connsiteY1462" fmla="*/ 851476 h 5823267"/>
              <a:gd name="connsiteX1463" fmla="*/ 2604611 w 3835057"/>
              <a:gd name="connsiteY1463" fmla="*/ 859918 h 5823267"/>
              <a:gd name="connsiteX1464" fmla="*/ 2597284 w 3835057"/>
              <a:gd name="connsiteY1464" fmla="*/ 868787 h 5823267"/>
              <a:gd name="connsiteX1465" fmla="*/ 2604535 w 3835057"/>
              <a:gd name="connsiteY1465" fmla="*/ 877792 h 5823267"/>
              <a:gd name="connsiteX1466" fmla="*/ 2609546 w 3835057"/>
              <a:gd name="connsiteY1466" fmla="*/ 886222 h 5823267"/>
              <a:gd name="connsiteX1467" fmla="*/ 2602274 w 3835057"/>
              <a:gd name="connsiteY1467" fmla="*/ 898387 h 5823267"/>
              <a:gd name="connsiteX1468" fmla="*/ 2592070 w 3835057"/>
              <a:gd name="connsiteY1468" fmla="*/ 908016 h 5823267"/>
              <a:gd name="connsiteX1469" fmla="*/ 2602707 w 3835057"/>
              <a:gd name="connsiteY1469" fmla="*/ 911916 h 5823267"/>
              <a:gd name="connsiteX1470" fmla="*/ 2611664 w 3835057"/>
              <a:gd name="connsiteY1470" fmla="*/ 915388 h 5823267"/>
              <a:gd name="connsiteX1471" fmla="*/ 2603196 w 3835057"/>
              <a:gd name="connsiteY1471" fmla="*/ 928738 h 5823267"/>
              <a:gd name="connsiteX1472" fmla="*/ 2586327 w 3835057"/>
              <a:gd name="connsiteY1472" fmla="*/ 939952 h 5823267"/>
              <a:gd name="connsiteX1473" fmla="*/ 2580389 w 3835057"/>
              <a:gd name="connsiteY1473" fmla="*/ 951562 h 5823267"/>
              <a:gd name="connsiteX1474" fmla="*/ 2572802 w 3835057"/>
              <a:gd name="connsiteY1474" fmla="*/ 955594 h 5823267"/>
              <a:gd name="connsiteX1475" fmla="*/ 2568101 w 3835057"/>
              <a:gd name="connsiteY1475" fmla="*/ 959565 h 5823267"/>
              <a:gd name="connsiteX1476" fmla="*/ 2569363 w 3835057"/>
              <a:gd name="connsiteY1476" fmla="*/ 959772 h 5823267"/>
              <a:gd name="connsiteX1477" fmla="*/ 2573412 w 3835057"/>
              <a:gd name="connsiteY1477" fmla="*/ 963785 h 5823267"/>
              <a:gd name="connsiteX1478" fmla="*/ 2572743 w 3835057"/>
              <a:gd name="connsiteY1478" fmla="*/ 969888 h 5823267"/>
              <a:gd name="connsiteX1479" fmla="*/ 2574431 w 3835057"/>
              <a:gd name="connsiteY1479" fmla="*/ 967936 h 5823267"/>
              <a:gd name="connsiteX1480" fmla="*/ 2580196 w 3835057"/>
              <a:gd name="connsiteY1480" fmla="*/ 964036 h 5823267"/>
              <a:gd name="connsiteX1481" fmla="*/ 2585104 w 3835057"/>
              <a:gd name="connsiteY1481" fmla="*/ 963497 h 5823267"/>
              <a:gd name="connsiteX1482" fmla="*/ 2581367 w 3835057"/>
              <a:gd name="connsiteY1482" fmla="*/ 968808 h 5823267"/>
              <a:gd name="connsiteX1483" fmla="*/ 2577202 w 3835057"/>
              <a:gd name="connsiteY1483" fmla="*/ 975799 h 5823267"/>
              <a:gd name="connsiteX1484" fmla="*/ 2562537 w 3835057"/>
              <a:gd name="connsiteY1484" fmla="*/ 995922 h 5823267"/>
              <a:gd name="connsiteX1485" fmla="*/ 2552537 w 3835057"/>
              <a:gd name="connsiteY1485" fmla="*/ 1004432 h 5823267"/>
              <a:gd name="connsiteX1486" fmla="*/ 2550063 w 3835057"/>
              <a:gd name="connsiteY1486" fmla="*/ 1008336 h 5823267"/>
              <a:gd name="connsiteX1487" fmla="*/ 2547873 w 3835057"/>
              <a:gd name="connsiteY1487" fmla="*/ 1016045 h 5823267"/>
              <a:gd name="connsiteX1488" fmla="*/ 2540044 w 3835057"/>
              <a:gd name="connsiteY1488" fmla="*/ 1024144 h 5823267"/>
              <a:gd name="connsiteX1489" fmla="*/ 2530264 w 3835057"/>
              <a:gd name="connsiteY1489" fmla="*/ 1039576 h 5823267"/>
              <a:gd name="connsiteX1490" fmla="*/ 2525994 w 3835057"/>
              <a:gd name="connsiteY1490" fmla="*/ 1046131 h 5823267"/>
              <a:gd name="connsiteX1491" fmla="*/ 2544023 w 3835057"/>
              <a:gd name="connsiteY1491" fmla="*/ 1031167 h 5823267"/>
              <a:gd name="connsiteX1492" fmla="*/ 2556305 w 3835057"/>
              <a:gd name="connsiteY1492" fmla="*/ 1011034 h 5823267"/>
              <a:gd name="connsiteX1493" fmla="*/ 2572518 w 3835057"/>
              <a:gd name="connsiteY1493" fmla="*/ 1022319 h 5823267"/>
              <a:gd name="connsiteX1494" fmla="*/ 2561763 w 3835057"/>
              <a:gd name="connsiteY1494" fmla="*/ 1045821 h 5823267"/>
              <a:gd name="connsiteX1495" fmla="*/ 2573536 w 3835057"/>
              <a:gd name="connsiteY1495" fmla="*/ 1046433 h 5823267"/>
              <a:gd name="connsiteX1496" fmla="*/ 2581315 w 3835057"/>
              <a:gd name="connsiteY1496" fmla="*/ 1062727 h 5823267"/>
              <a:gd name="connsiteX1497" fmla="*/ 2561560 w 3835057"/>
              <a:gd name="connsiteY1497" fmla="*/ 1093481 h 5823267"/>
              <a:gd name="connsiteX1498" fmla="*/ 2532374 w 3835057"/>
              <a:gd name="connsiteY1498" fmla="*/ 1116767 h 5823267"/>
              <a:gd name="connsiteX1499" fmla="*/ 2506975 w 3835057"/>
              <a:gd name="connsiteY1499" fmla="*/ 1139228 h 5823267"/>
              <a:gd name="connsiteX1500" fmla="*/ 2502495 w 3835057"/>
              <a:gd name="connsiteY1500" fmla="*/ 1138087 h 5823267"/>
              <a:gd name="connsiteX1501" fmla="*/ 2500784 w 3835057"/>
              <a:gd name="connsiteY1501" fmla="*/ 1144807 h 5823267"/>
              <a:gd name="connsiteX1502" fmla="*/ 2488059 w 3835057"/>
              <a:gd name="connsiteY1502" fmla="*/ 1157424 h 5823267"/>
              <a:gd name="connsiteX1503" fmla="*/ 2489179 w 3835057"/>
              <a:gd name="connsiteY1503" fmla="*/ 1157643 h 5823267"/>
              <a:gd name="connsiteX1504" fmla="*/ 2515324 w 3835057"/>
              <a:gd name="connsiteY1504" fmla="*/ 1173244 h 5823267"/>
              <a:gd name="connsiteX1505" fmla="*/ 2516872 w 3835057"/>
              <a:gd name="connsiteY1505" fmla="*/ 1188250 h 5823267"/>
              <a:gd name="connsiteX1506" fmla="*/ 2509621 w 3835057"/>
              <a:gd name="connsiteY1506" fmla="*/ 1195649 h 5823267"/>
              <a:gd name="connsiteX1507" fmla="*/ 2506235 w 3835057"/>
              <a:gd name="connsiteY1507" fmla="*/ 1200750 h 5823267"/>
              <a:gd name="connsiteX1508" fmla="*/ 2504531 w 3835057"/>
              <a:gd name="connsiteY1508" fmla="*/ 1206280 h 5823267"/>
              <a:gd name="connsiteX1509" fmla="*/ 2512391 w 3835057"/>
              <a:gd name="connsiteY1509" fmla="*/ 1203510 h 5823267"/>
              <a:gd name="connsiteX1510" fmla="*/ 2547221 w 3835057"/>
              <a:gd name="connsiteY1510" fmla="*/ 1188519 h 5823267"/>
              <a:gd name="connsiteX1511" fmla="*/ 2555693 w 3835057"/>
              <a:gd name="connsiteY1511" fmla="*/ 1173978 h 5823267"/>
              <a:gd name="connsiteX1512" fmla="*/ 2556213 w 3835057"/>
              <a:gd name="connsiteY1512" fmla="*/ 1167252 h 5823267"/>
              <a:gd name="connsiteX1513" fmla="*/ 2563024 w 3835057"/>
              <a:gd name="connsiteY1513" fmla="*/ 1163915 h 5823267"/>
              <a:gd name="connsiteX1514" fmla="*/ 2564940 w 3835057"/>
              <a:gd name="connsiteY1514" fmla="*/ 1158737 h 5823267"/>
              <a:gd name="connsiteX1515" fmla="*/ 2563066 w 3835057"/>
              <a:gd name="connsiteY1515" fmla="*/ 1154383 h 5823267"/>
              <a:gd name="connsiteX1516" fmla="*/ 2586692 w 3835057"/>
              <a:gd name="connsiteY1516" fmla="*/ 1136542 h 5823267"/>
              <a:gd name="connsiteX1517" fmla="*/ 2610318 w 3835057"/>
              <a:gd name="connsiteY1517" fmla="*/ 1118699 h 5823267"/>
              <a:gd name="connsiteX1518" fmla="*/ 2630543 w 3835057"/>
              <a:gd name="connsiteY1518" fmla="*/ 1093133 h 5823267"/>
              <a:gd name="connsiteX1519" fmla="*/ 2658711 w 3835057"/>
              <a:gd name="connsiteY1519" fmla="*/ 1078535 h 5823267"/>
              <a:gd name="connsiteX1520" fmla="*/ 2659322 w 3835057"/>
              <a:gd name="connsiteY1520" fmla="*/ 1066763 h 5823267"/>
              <a:gd name="connsiteX1521" fmla="*/ 2662938 w 3835057"/>
              <a:gd name="connsiteY1521" fmla="*/ 1057245 h 5823267"/>
              <a:gd name="connsiteX1522" fmla="*/ 2672847 w 3835057"/>
              <a:gd name="connsiteY1522" fmla="*/ 1051121 h 5823267"/>
              <a:gd name="connsiteX1523" fmla="*/ 2687430 w 3835057"/>
              <a:gd name="connsiteY1523" fmla="*/ 1050062 h 5823267"/>
              <a:gd name="connsiteX1524" fmla="*/ 2692903 w 3835057"/>
              <a:gd name="connsiteY1524" fmla="*/ 1064873 h 5823267"/>
              <a:gd name="connsiteX1525" fmla="*/ 2682826 w 3835057"/>
              <a:gd name="connsiteY1525" fmla="*/ 1077517 h 5823267"/>
              <a:gd name="connsiteX1526" fmla="*/ 2661517 w 3835057"/>
              <a:gd name="connsiteY1526" fmla="*/ 1094457 h 5823267"/>
              <a:gd name="connsiteX1527" fmla="*/ 2650687 w 3835057"/>
              <a:gd name="connsiteY1527" fmla="*/ 1119433 h 5823267"/>
              <a:gd name="connsiteX1528" fmla="*/ 2633389 w 3835057"/>
              <a:gd name="connsiteY1528" fmla="*/ 1148726 h 5823267"/>
              <a:gd name="connsiteX1529" fmla="*/ 2607263 w 3835057"/>
              <a:gd name="connsiteY1529" fmla="*/ 1177562 h 5823267"/>
              <a:gd name="connsiteX1530" fmla="*/ 2608205 w 3835057"/>
              <a:gd name="connsiteY1530" fmla="*/ 1186748 h 5823267"/>
              <a:gd name="connsiteX1531" fmla="*/ 2601602 w 3835057"/>
              <a:gd name="connsiteY1531" fmla="*/ 1190435 h 5823267"/>
              <a:gd name="connsiteX1532" fmla="*/ 2598510 w 3835057"/>
              <a:gd name="connsiteY1532" fmla="*/ 1208433 h 5823267"/>
              <a:gd name="connsiteX1533" fmla="*/ 2604250 w 3835057"/>
              <a:gd name="connsiteY1533" fmla="*/ 1226892 h 5823267"/>
              <a:gd name="connsiteX1534" fmla="*/ 2568754 w 3835057"/>
              <a:gd name="connsiteY1534" fmla="*/ 1266761 h 5823267"/>
              <a:gd name="connsiteX1535" fmla="*/ 2545020 w 3835057"/>
              <a:gd name="connsiteY1535" fmla="*/ 1309625 h 5823267"/>
              <a:gd name="connsiteX1536" fmla="*/ 2523104 w 3835057"/>
              <a:gd name="connsiteY1536" fmla="*/ 1320744 h 5823267"/>
              <a:gd name="connsiteX1537" fmla="*/ 2508455 w 3835057"/>
              <a:gd name="connsiteY1537" fmla="*/ 1337295 h 5823267"/>
              <a:gd name="connsiteX1538" fmla="*/ 2495487 w 3835057"/>
              <a:gd name="connsiteY1538" fmla="*/ 1354271 h 5823267"/>
              <a:gd name="connsiteX1539" fmla="*/ 2496016 w 3835057"/>
              <a:gd name="connsiteY1539" fmla="*/ 1361561 h 5823267"/>
              <a:gd name="connsiteX1540" fmla="*/ 2516828 w 3835057"/>
              <a:gd name="connsiteY1540" fmla="*/ 1346582 h 5823267"/>
              <a:gd name="connsiteX1541" fmla="*/ 2539317 w 3835057"/>
              <a:gd name="connsiteY1541" fmla="*/ 1332029 h 5823267"/>
              <a:gd name="connsiteX1542" fmla="*/ 2556140 w 3835057"/>
              <a:gd name="connsiteY1542" fmla="*/ 1331540 h 5823267"/>
              <a:gd name="connsiteX1543" fmla="*/ 2542169 w 3835057"/>
              <a:gd name="connsiteY1543" fmla="*/ 1320826 h 5823267"/>
              <a:gd name="connsiteX1544" fmla="*/ 2550031 w 3835057"/>
              <a:gd name="connsiteY1544" fmla="*/ 1318056 h 5823267"/>
              <a:gd name="connsiteX1545" fmla="*/ 2558998 w 3835057"/>
              <a:gd name="connsiteY1545" fmla="*/ 1319146 h 5823267"/>
              <a:gd name="connsiteX1546" fmla="*/ 2564574 w 3835057"/>
              <a:gd name="connsiteY1546" fmla="*/ 1326529 h 5823267"/>
              <a:gd name="connsiteX1547" fmla="*/ 2573016 w 3835057"/>
              <a:gd name="connsiteY1547" fmla="*/ 1319136 h 5823267"/>
              <a:gd name="connsiteX1548" fmla="*/ 2578097 w 3835057"/>
              <a:gd name="connsiteY1548" fmla="*/ 1310887 h 5823267"/>
              <a:gd name="connsiteX1549" fmla="*/ 2585006 w 3835057"/>
              <a:gd name="connsiteY1549" fmla="*/ 1301315 h 5823267"/>
              <a:gd name="connsiteX1550" fmla="*/ 2591091 w 3835057"/>
              <a:gd name="connsiteY1550" fmla="*/ 1287954 h 5823267"/>
              <a:gd name="connsiteX1551" fmla="*/ 2576019 w 3835057"/>
              <a:gd name="connsiteY1551" fmla="*/ 1272188 h 5823267"/>
              <a:gd name="connsiteX1552" fmla="*/ 2592354 w 3835057"/>
              <a:gd name="connsiteY1552" fmla="*/ 1254877 h 5823267"/>
              <a:gd name="connsiteX1553" fmla="*/ 2613618 w 3835057"/>
              <a:gd name="connsiteY1553" fmla="*/ 1265061 h 5823267"/>
              <a:gd name="connsiteX1554" fmla="*/ 2604611 w 3835057"/>
              <a:gd name="connsiteY1554" fmla="*/ 1273503 h 5823267"/>
              <a:gd name="connsiteX1555" fmla="*/ 2597283 w 3835057"/>
              <a:gd name="connsiteY1555" fmla="*/ 1282372 h 5823267"/>
              <a:gd name="connsiteX1556" fmla="*/ 2604533 w 3835057"/>
              <a:gd name="connsiteY1556" fmla="*/ 1291375 h 5823267"/>
              <a:gd name="connsiteX1557" fmla="*/ 2609544 w 3835057"/>
              <a:gd name="connsiteY1557" fmla="*/ 1299807 h 5823267"/>
              <a:gd name="connsiteX1558" fmla="*/ 2602273 w 3835057"/>
              <a:gd name="connsiteY1558" fmla="*/ 1311973 h 5823267"/>
              <a:gd name="connsiteX1559" fmla="*/ 2592068 w 3835057"/>
              <a:gd name="connsiteY1559" fmla="*/ 1321600 h 5823267"/>
              <a:gd name="connsiteX1560" fmla="*/ 2602706 w 3835057"/>
              <a:gd name="connsiteY1560" fmla="*/ 1325501 h 5823267"/>
              <a:gd name="connsiteX1561" fmla="*/ 2611663 w 3835057"/>
              <a:gd name="connsiteY1561" fmla="*/ 1328974 h 5823267"/>
              <a:gd name="connsiteX1562" fmla="*/ 2603195 w 3835057"/>
              <a:gd name="connsiteY1562" fmla="*/ 1342324 h 5823267"/>
              <a:gd name="connsiteX1563" fmla="*/ 2586326 w 3835057"/>
              <a:gd name="connsiteY1563" fmla="*/ 1353537 h 5823267"/>
              <a:gd name="connsiteX1564" fmla="*/ 2580388 w 3835057"/>
              <a:gd name="connsiteY1564" fmla="*/ 1365147 h 5823267"/>
              <a:gd name="connsiteX1565" fmla="*/ 2572802 w 3835057"/>
              <a:gd name="connsiteY1565" fmla="*/ 1369180 h 5823267"/>
              <a:gd name="connsiteX1566" fmla="*/ 2557607 w 3835057"/>
              <a:gd name="connsiteY1566" fmla="*/ 1382010 h 5823267"/>
              <a:gd name="connsiteX1567" fmla="*/ 2552474 w 3835057"/>
              <a:gd name="connsiteY1567" fmla="*/ 1402174 h 5823267"/>
              <a:gd name="connsiteX1568" fmla="*/ 2560908 w 3835057"/>
              <a:gd name="connsiteY1568" fmla="*/ 1397163 h 5823267"/>
              <a:gd name="connsiteX1569" fmla="*/ 2574430 w 3835057"/>
              <a:gd name="connsiteY1569" fmla="*/ 1381521 h 5823267"/>
              <a:gd name="connsiteX1570" fmla="*/ 2580195 w 3835057"/>
              <a:gd name="connsiteY1570" fmla="*/ 1377621 h 5823267"/>
              <a:gd name="connsiteX1571" fmla="*/ 2585104 w 3835057"/>
              <a:gd name="connsiteY1571" fmla="*/ 1377082 h 5823267"/>
              <a:gd name="connsiteX1572" fmla="*/ 2581365 w 3835057"/>
              <a:gd name="connsiteY1572" fmla="*/ 1382392 h 5823267"/>
              <a:gd name="connsiteX1573" fmla="*/ 2577201 w 3835057"/>
              <a:gd name="connsiteY1573" fmla="*/ 1389383 h 5823267"/>
              <a:gd name="connsiteX1574" fmla="*/ 2562537 w 3835057"/>
              <a:gd name="connsiteY1574" fmla="*/ 1409508 h 5823267"/>
              <a:gd name="connsiteX1575" fmla="*/ 2547872 w 3835057"/>
              <a:gd name="connsiteY1575" fmla="*/ 1429630 h 5823267"/>
              <a:gd name="connsiteX1576" fmla="*/ 2534918 w 3835057"/>
              <a:gd name="connsiteY1576" fmla="*/ 1443031 h 5823267"/>
              <a:gd name="connsiteX1577" fmla="*/ 2532783 w 3835057"/>
              <a:gd name="connsiteY1577" fmla="*/ 1446994 h 5823267"/>
              <a:gd name="connsiteX1578" fmla="*/ 2542252 w 3835057"/>
              <a:gd name="connsiteY1578" fmla="*/ 1437198 h 5823267"/>
              <a:gd name="connsiteX1579" fmla="*/ 2549744 w 3835057"/>
              <a:gd name="connsiteY1579" fmla="*/ 1435372 h 5823267"/>
              <a:gd name="connsiteX1580" fmla="*/ 2556303 w 3835057"/>
              <a:gd name="connsiteY1580" fmla="*/ 1424619 h 5823267"/>
              <a:gd name="connsiteX1581" fmla="*/ 2572518 w 3835057"/>
              <a:gd name="connsiteY1581" fmla="*/ 1435904 h 5823267"/>
              <a:gd name="connsiteX1582" fmla="*/ 2561762 w 3835057"/>
              <a:gd name="connsiteY1582" fmla="*/ 1459405 h 5823267"/>
              <a:gd name="connsiteX1583" fmla="*/ 2573535 w 3835057"/>
              <a:gd name="connsiteY1583" fmla="*/ 1460017 h 5823267"/>
              <a:gd name="connsiteX1584" fmla="*/ 2581309 w 3835057"/>
              <a:gd name="connsiteY1584" fmla="*/ 1476300 h 5823267"/>
              <a:gd name="connsiteX1585" fmla="*/ 2688423 w 3835057"/>
              <a:gd name="connsiteY1585" fmla="*/ 1365115 h 5823267"/>
              <a:gd name="connsiteX1586" fmla="*/ 2704396 w 3835057"/>
              <a:gd name="connsiteY1586" fmla="*/ 1350394 h 5823267"/>
              <a:gd name="connsiteX1587" fmla="*/ 2721623 w 3835057"/>
              <a:gd name="connsiteY1587" fmla="*/ 1337782 h 5823267"/>
              <a:gd name="connsiteX1588" fmla="*/ 2727203 w 3835057"/>
              <a:gd name="connsiteY1588" fmla="*/ 1327572 h 5823267"/>
              <a:gd name="connsiteX1589" fmla="*/ 2735717 w 3835057"/>
              <a:gd name="connsiteY1589" fmla="*/ 1319900 h 5823267"/>
              <a:gd name="connsiteX1590" fmla="*/ 2748671 w 3835057"/>
              <a:gd name="connsiteY1590" fmla="*/ 1306498 h 5823267"/>
              <a:gd name="connsiteX1591" fmla="*/ 2758844 w 3835057"/>
              <a:gd name="connsiteY1591" fmla="*/ 1304018 h 5823267"/>
              <a:gd name="connsiteX1592" fmla="*/ 2767735 w 3835057"/>
              <a:gd name="connsiteY1592" fmla="*/ 1306579 h 5823267"/>
              <a:gd name="connsiteX1593" fmla="*/ 2746776 w 3835057"/>
              <a:gd name="connsiteY1593" fmla="*/ 1339712 h 5823267"/>
              <a:gd name="connsiteX1594" fmla="*/ 2715308 w 3835057"/>
              <a:gd name="connsiteY1594" fmla="*/ 1371959 h 5823267"/>
              <a:gd name="connsiteX1595" fmla="*/ 2717549 w 3835057"/>
              <a:gd name="connsiteY1595" fmla="*/ 1372530 h 5823267"/>
              <a:gd name="connsiteX1596" fmla="*/ 2720588 w 3835057"/>
              <a:gd name="connsiteY1596" fmla="*/ 1382846 h 5823267"/>
              <a:gd name="connsiteX1597" fmla="*/ 2715227 w 3835057"/>
              <a:gd name="connsiteY1597" fmla="*/ 1391023 h 5823267"/>
              <a:gd name="connsiteX1598" fmla="*/ 2686703 w 3835057"/>
              <a:gd name="connsiteY1598" fmla="*/ 1439822 h 5823267"/>
              <a:gd name="connsiteX1599" fmla="*/ 2654818 w 3835057"/>
              <a:gd name="connsiteY1599" fmla="*/ 1487766 h 5823267"/>
              <a:gd name="connsiteX1600" fmla="*/ 2654017 w 3835057"/>
              <a:gd name="connsiteY1600" fmla="*/ 1494421 h 5823267"/>
              <a:gd name="connsiteX1601" fmla="*/ 2645244 w 3835057"/>
              <a:gd name="connsiteY1601" fmla="*/ 1497258 h 5823267"/>
              <a:gd name="connsiteX1602" fmla="*/ 2643116 w 3835057"/>
              <a:gd name="connsiteY1602" fmla="*/ 1503277 h 5823267"/>
              <a:gd name="connsiteX1603" fmla="*/ 2645203 w 3835057"/>
              <a:gd name="connsiteY1603" fmla="*/ 1506791 h 5823267"/>
              <a:gd name="connsiteX1604" fmla="*/ 2634852 w 3835057"/>
              <a:gd name="connsiteY1604" fmla="*/ 1518170 h 5823267"/>
              <a:gd name="connsiteX1605" fmla="*/ 2629969 w 3835057"/>
              <a:gd name="connsiteY1605" fmla="*/ 1529153 h 5823267"/>
              <a:gd name="connsiteX1606" fmla="*/ 2646833 w 3835057"/>
              <a:gd name="connsiteY1606" fmla="*/ 1519132 h 5823267"/>
              <a:gd name="connsiteX1607" fmla="*/ 2653025 w 3835057"/>
              <a:gd name="connsiteY1607" fmla="*/ 1513553 h 5823267"/>
              <a:gd name="connsiteX1608" fmla="*/ 2652495 w 3835057"/>
              <a:gd name="connsiteY1608" fmla="*/ 1506260 h 5823267"/>
              <a:gd name="connsiteX1609" fmla="*/ 2662408 w 3835057"/>
              <a:gd name="connsiteY1609" fmla="*/ 1498944 h 5823267"/>
              <a:gd name="connsiteX1610" fmla="*/ 2671070 w 3835057"/>
              <a:gd name="connsiteY1610" fmla="*/ 1489519 h 5823267"/>
              <a:gd name="connsiteX1611" fmla="*/ 2699258 w 3835057"/>
              <a:gd name="connsiteY1611" fmla="*/ 1453753 h 5823267"/>
              <a:gd name="connsiteX1612" fmla="*/ 2715552 w 3835057"/>
              <a:gd name="connsiteY1612" fmla="*/ 1445973 h 5823267"/>
              <a:gd name="connsiteX1613" fmla="*/ 2723149 w 3835057"/>
              <a:gd name="connsiteY1613" fmla="*/ 1439559 h 5823267"/>
              <a:gd name="connsiteX1614" fmla="*/ 2724025 w 3835057"/>
              <a:gd name="connsiteY1614" fmla="*/ 1431432 h 5823267"/>
              <a:gd name="connsiteX1615" fmla="*/ 2737549 w 3835057"/>
              <a:gd name="connsiteY1615" fmla="*/ 1415790 h 5823267"/>
              <a:gd name="connsiteX1616" fmla="*/ 2749118 w 3835057"/>
              <a:gd name="connsiteY1616" fmla="*/ 1398457 h 5823267"/>
              <a:gd name="connsiteX1617" fmla="*/ 2760687 w 3835057"/>
              <a:gd name="connsiteY1617" fmla="*/ 1381123 h 5823267"/>
              <a:gd name="connsiteX1618" fmla="*/ 2796086 w 3835057"/>
              <a:gd name="connsiteY1618" fmla="*/ 1363894 h 5823267"/>
              <a:gd name="connsiteX1619" fmla="*/ 2801209 w 3835057"/>
              <a:gd name="connsiteY1619" fmla="*/ 1378915 h 5823267"/>
              <a:gd name="connsiteX1620" fmla="*/ 2790383 w 3835057"/>
              <a:gd name="connsiteY1620" fmla="*/ 1386298 h 5823267"/>
              <a:gd name="connsiteX1621" fmla="*/ 2786467 w 3835057"/>
              <a:gd name="connsiteY1621" fmla="*/ 1400508 h 5823267"/>
              <a:gd name="connsiteX1622" fmla="*/ 2781298 w 3835057"/>
              <a:gd name="connsiteY1622" fmla="*/ 1412612 h 5823267"/>
              <a:gd name="connsiteX1623" fmla="*/ 2760794 w 3835057"/>
              <a:gd name="connsiteY1623" fmla="*/ 1438107 h 5823267"/>
              <a:gd name="connsiteX1624" fmla="*/ 2749118 w 3835057"/>
              <a:gd name="connsiteY1624" fmla="*/ 1464059 h 5823267"/>
              <a:gd name="connsiteX1625" fmla="*/ 2720359 w 3835057"/>
              <a:gd name="connsiteY1625" fmla="*/ 1502065 h 5823267"/>
              <a:gd name="connsiteX1626" fmla="*/ 2723079 w 3835057"/>
              <a:gd name="connsiteY1626" fmla="*/ 1521842 h 5823267"/>
              <a:gd name="connsiteX1627" fmla="*/ 2708995 w 3835057"/>
              <a:gd name="connsiteY1627" fmla="*/ 1537341 h 5823267"/>
              <a:gd name="connsiteX1628" fmla="*/ 2691641 w 3835057"/>
              <a:gd name="connsiteY1628" fmla="*/ 1563340 h 5823267"/>
              <a:gd name="connsiteX1629" fmla="*/ 2668422 w 3835057"/>
              <a:gd name="connsiteY1629" fmla="*/ 1584268 h 5823267"/>
              <a:gd name="connsiteX1630" fmla="*/ 2670581 w 3835057"/>
              <a:gd name="connsiteY1630" fmla="*/ 1603902 h 5823267"/>
              <a:gd name="connsiteX1631" fmla="*/ 2652048 w 3835057"/>
              <a:gd name="connsiteY1631" fmla="*/ 1611112 h 5823267"/>
              <a:gd name="connsiteX1632" fmla="*/ 2645774 w 3835057"/>
              <a:gd name="connsiteY1632" fmla="*/ 1635757 h 5823267"/>
              <a:gd name="connsiteX1633" fmla="*/ 2636614 w 3835057"/>
              <a:gd name="connsiteY1633" fmla="*/ 1647143 h 5823267"/>
              <a:gd name="connsiteX1634" fmla="*/ 2626628 w 3835057"/>
              <a:gd name="connsiteY1634" fmla="*/ 1654739 h 5823267"/>
              <a:gd name="connsiteX1635" fmla="*/ 2623573 w 3835057"/>
              <a:gd name="connsiteY1635" fmla="*/ 1664398 h 5823267"/>
              <a:gd name="connsiteX1636" fmla="*/ 2624306 w 3835057"/>
              <a:gd name="connsiteY1636" fmla="*/ 1673233 h 5823267"/>
              <a:gd name="connsiteX1637" fmla="*/ 2627866 w 3835057"/>
              <a:gd name="connsiteY1637" fmla="*/ 1676823 h 5823267"/>
              <a:gd name="connsiteX1638" fmla="*/ 2631028 w 3835057"/>
              <a:gd name="connsiteY1638" fmla="*/ 1674944 h 5823267"/>
              <a:gd name="connsiteX1639" fmla="*/ 2637545 w 3835057"/>
              <a:gd name="connsiteY1639" fmla="*/ 1658711 h 5823267"/>
              <a:gd name="connsiteX1640" fmla="*/ 2650426 w 3835057"/>
              <a:gd name="connsiteY1640" fmla="*/ 1654413 h 5823267"/>
              <a:gd name="connsiteX1641" fmla="*/ 2658711 w 3835057"/>
              <a:gd name="connsiteY1641" fmla="*/ 1641166 h 5823267"/>
              <a:gd name="connsiteX1642" fmla="*/ 2664350 w 3835057"/>
              <a:gd name="connsiteY1642" fmla="*/ 1619014 h 5823267"/>
              <a:gd name="connsiteX1643" fmla="*/ 2666589 w 3835057"/>
              <a:gd name="connsiteY1643" fmla="*/ 1619585 h 5823267"/>
              <a:gd name="connsiteX1644" fmla="*/ 2671106 w 3835057"/>
              <a:gd name="connsiteY1644" fmla="*/ 1612384 h 5823267"/>
              <a:gd name="connsiteX1645" fmla="*/ 2670581 w 3835057"/>
              <a:gd name="connsiteY1645" fmla="*/ 1603902 h 5823267"/>
              <a:gd name="connsiteX1646" fmla="*/ 2689921 w 3835057"/>
              <a:gd name="connsiteY1646" fmla="*/ 1588846 h 5823267"/>
              <a:gd name="connsiteX1647" fmla="*/ 2708832 w 3835057"/>
              <a:gd name="connsiteY1647" fmla="*/ 1575469 h 5823267"/>
              <a:gd name="connsiteX1648" fmla="*/ 2706592 w 3835057"/>
              <a:gd name="connsiteY1648" fmla="*/ 1558498 h 5823267"/>
              <a:gd name="connsiteX1649" fmla="*/ 2727447 w 3835057"/>
              <a:gd name="connsiteY1649" fmla="*/ 1549194 h 5823267"/>
              <a:gd name="connsiteX1650" fmla="*/ 2747272 w 3835057"/>
              <a:gd name="connsiteY1650" fmla="*/ 1519352 h 5823267"/>
              <a:gd name="connsiteX1651" fmla="*/ 2769201 w 3835057"/>
              <a:gd name="connsiteY1651" fmla="*/ 1488255 h 5823267"/>
              <a:gd name="connsiteX1652" fmla="*/ 2775784 w 3835057"/>
              <a:gd name="connsiteY1652" fmla="*/ 1489335 h 5823267"/>
              <a:gd name="connsiteX1653" fmla="*/ 2779832 w 3835057"/>
              <a:gd name="connsiteY1653" fmla="*/ 1493347 h 5823267"/>
              <a:gd name="connsiteX1654" fmla="*/ 2779247 w 3835057"/>
              <a:gd name="connsiteY1654" fmla="*/ 1498688 h 5823267"/>
              <a:gd name="connsiteX1655" fmla="*/ 2782190 w 3835057"/>
              <a:gd name="connsiteY1655" fmla="*/ 1497071 h 5823267"/>
              <a:gd name="connsiteX1656" fmla="*/ 2788382 w 3835057"/>
              <a:gd name="connsiteY1656" fmla="*/ 1491490 h 5823267"/>
              <a:gd name="connsiteX1657" fmla="*/ 2787851 w 3835057"/>
              <a:gd name="connsiteY1657" fmla="*/ 1484198 h 5823267"/>
              <a:gd name="connsiteX1658" fmla="*/ 2817141 w 3835057"/>
              <a:gd name="connsiteY1658" fmla="*/ 1453485 h 5823267"/>
              <a:gd name="connsiteX1659" fmla="*/ 2824599 w 3835057"/>
              <a:gd name="connsiteY1659" fmla="*/ 1446439 h 5823267"/>
              <a:gd name="connsiteX1660" fmla="*/ 2831235 w 3835057"/>
              <a:gd name="connsiteY1660" fmla="*/ 1435603 h 5823267"/>
              <a:gd name="connsiteX1661" fmla="*/ 2867773 w 3835057"/>
              <a:gd name="connsiteY1661" fmla="*/ 1397491 h 5823267"/>
              <a:gd name="connsiteX1662" fmla="*/ 2907246 w 3835057"/>
              <a:gd name="connsiteY1662" fmla="*/ 1361914 h 5823267"/>
              <a:gd name="connsiteX1663" fmla="*/ 2908997 w 3835057"/>
              <a:gd name="connsiteY1663" fmla="*/ 1345660 h 5823267"/>
              <a:gd name="connsiteX1664" fmla="*/ 2943337 w 3835057"/>
              <a:gd name="connsiteY1664" fmla="*/ 1313846 h 5823267"/>
              <a:gd name="connsiteX1665" fmla="*/ 2960349 w 3835057"/>
              <a:gd name="connsiteY1665" fmla="*/ 1285672 h 5823267"/>
              <a:gd name="connsiteX1666" fmla="*/ 2986191 w 3835057"/>
              <a:gd name="connsiteY1666" fmla="*/ 1257958 h 5823267"/>
              <a:gd name="connsiteX1667" fmla="*/ 3005336 w 3835057"/>
              <a:gd name="connsiteY1667" fmla="*/ 1238976 h 5823267"/>
              <a:gd name="connsiteX1668" fmla="*/ 3007771 w 3835057"/>
              <a:gd name="connsiteY1668" fmla="*/ 1227070 h 5823267"/>
              <a:gd name="connsiteX1669" fmla="*/ 3019431 w 3835057"/>
              <a:gd name="connsiteY1669" fmla="*/ 1221092 h 5823267"/>
              <a:gd name="connsiteX1670" fmla="*/ 3139394 w 3835057"/>
              <a:gd name="connsiteY1670" fmla="*/ 1096567 h 5823267"/>
              <a:gd name="connsiteX1671" fmla="*/ 3155367 w 3835057"/>
              <a:gd name="connsiteY1671" fmla="*/ 1081845 h 5823267"/>
              <a:gd name="connsiteX1672" fmla="*/ 3172594 w 3835057"/>
              <a:gd name="connsiteY1672" fmla="*/ 1069232 h 5823267"/>
              <a:gd name="connsiteX1673" fmla="*/ 3178173 w 3835057"/>
              <a:gd name="connsiteY1673" fmla="*/ 1059023 h 5823267"/>
              <a:gd name="connsiteX1674" fmla="*/ 3186688 w 3835057"/>
              <a:gd name="connsiteY1674" fmla="*/ 1051351 h 5823267"/>
              <a:gd name="connsiteX1675" fmla="*/ 3199642 w 3835057"/>
              <a:gd name="connsiteY1675" fmla="*/ 1037948 h 5823267"/>
              <a:gd name="connsiteX1676" fmla="*/ 3209815 w 3835057"/>
              <a:gd name="connsiteY1676" fmla="*/ 1035470 h 5823267"/>
              <a:gd name="connsiteX1677" fmla="*/ 3218706 w 3835057"/>
              <a:gd name="connsiteY1677" fmla="*/ 1038030 h 5823267"/>
              <a:gd name="connsiteX1678" fmla="*/ 3197747 w 3835057"/>
              <a:gd name="connsiteY1678" fmla="*/ 1071164 h 5823267"/>
              <a:gd name="connsiteX1679" fmla="*/ 3166279 w 3835057"/>
              <a:gd name="connsiteY1679" fmla="*/ 1103410 h 5823267"/>
              <a:gd name="connsiteX1680" fmla="*/ 3168520 w 3835057"/>
              <a:gd name="connsiteY1680" fmla="*/ 1103980 h 5823267"/>
              <a:gd name="connsiteX1681" fmla="*/ 3171559 w 3835057"/>
              <a:gd name="connsiteY1681" fmla="*/ 1114296 h 5823267"/>
              <a:gd name="connsiteX1682" fmla="*/ 3166197 w 3835057"/>
              <a:gd name="connsiteY1682" fmla="*/ 1122474 h 5823267"/>
              <a:gd name="connsiteX1683" fmla="*/ 3137674 w 3835057"/>
              <a:gd name="connsiteY1683" fmla="*/ 1171274 h 5823267"/>
              <a:gd name="connsiteX1684" fmla="*/ 3105788 w 3835057"/>
              <a:gd name="connsiteY1684" fmla="*/ 1219219 h 5823267"/>
              <a:gd name="connsiteX1685" fmla="*/ 3104988 w 3835057"/>
              <a:gd name="connsiteY1685" fmla="*/ 1225874 h 5823267"/>
              <a:gd name="connsiteX1686" fmla="*/ 3096215 w 3835057"/>
              <a:gd name="connsiteY1686" fmla="*/ 1228710 h 5823267"/>
              <a:gd name="connsiteX1687" fmla="*/ 3094087 w 3835057"/>
              <a:gd name="connsiteY1687" fmla="*/ 1234728 h 5823267"/>
              <a:gd name="connsiteX1688" fmla="*/ 3096175 w 3835057"/>
              <a:gd name="connsiteY1688" fmla="*/ 1238243 h 5823267"/>
              <a:gd name="connsiteX1689" fmla="*/ 3085823 w 3835057"/>
              <a:gd name="connsiteY1689" fmla="*/ 1249623 h 5823267"/>
              <a:gd name="connsiteX1690" fmla="*/ 3080940 w 3835057"/>
              <a:gd name="connsiteY1690" fmla="*/ 1260605 h 5823267"/>
              <a:gd name="connsiteX1691" fmla="*/ 3097804 w 3835057"/>
              <a:gd name="connsiteY1691" fmla="*/ 1250585 h 5823267"/>
              <a:gd name="connsiteX1692" fmla="*/ 3103996 w 3835057"/>
              <a:gd name="connsiteY1692" fmla="*/ 1245005 h 5823267"/>
              <a:gd name="connsiteX1693" fmla="*/ 3103465 w 3835057"/>
              <a:gd name="connsiteY1693" fmla="*/ 1237712 h 5823267"/>
              <a:gd name="connsiteX1694" fmla="*/ 3113380 w 3835057"/>
              <a:gd name="connsiteY1694" fmla="*/ 1230396 h 5823267"/>
              <a:gd name="connsiteX1695" fmla="*/ 3122041 w 3835057"/>
              <a:gd name="connsiteY1695" fmla="*/ 1220971 h 5823267"/>
              <a:gd name="connsiteX1696" fmla="*/ 3150229 w 3835057"/>
              <a:gd name="connsiteY1696" fmla="*/ 1185206 h 5823267"/>
              <a:gd name="connsiteX1697" fmla="*/ 3166523 w 3835057"/>
              <a:gd name="connsiteY1697" fmla="*/ 1177425 h 5823267"/>
              <a:gd name="connsiteX1698" fmla="*/ 3174120 w 3835057"/>
              <a:gd name="connsiteY1698" fmla="*/ 1171010 h 5823267"/>
              <a:gd name="connsiteX1699" fmla="*/ 3174996 w 3835057"/>
              <a:gd name="connsiteY1699" fmla="*/ 1162883 h 5823267"/>
              <a:gd name="connsiteX1700" fmla="*/ 3188520 w 3835057"/>
              <a:gd name="connsiteY1700" fmla="*/ 1147241 h 5823267"/>
              <a:gd name="connsiteX1701" fmla="*/ 3200090 w 3835057"/>
              <a:gd name="connsiteY1701" fmla="*/ 1129909 h 5823267"/>
              <a:gd name="connsiteX1702" fmla="*/ 3211657 w 3835057"/>
              <a:gd name="connsiteY1702" fmla="*/ 1112575 h 5823267"/>
              <a:gd name="connsiteX1703" fmla="*/ 3247057 w 3835057"/>
              <a:gd name="connsiteY1703" fmla="*/ 1095345 h 5823267"/>
              <a:gd name="connsiteX1704" fmla="*/ 3252179 w 3835057"/>
              <a:gd name="connsiteY1704" fmla="*/ 1110366 h 5823267"/>
              <a:gd name="connsiteX1705" fmla="*/ 3241354 w 3835057"/>
              <a:gd name="connsiteY1705" fmla="*/ 1117749 h 5823267"/>
              <a:gd name="connsiteX1706" fmla="*/ 3237438 w 3835057"/>
              <a:gd name="connsiteY1706" fmla="*/ 1131959 h 5823267"/>
              <a:gd name="connsiteX1707" fmla="*/ 3232270 w 3835057"/>
              <a:gd name="connsiteY1707" fmla="*/ 1144064 h 5823267"/>
              <a:gd name="connsiteX1708" fmla="*/ 3211765 w 3835057"/>
              <a:gd name="connsiteY1708" fmla="*/ 1169559 h 5823267"/>
              <a:gd name="connsiteX1709" fmla="*/ 3200089 w 3835057"/>
              <a:gd name="connsiteY1709" fmla="*/ 1195510 h 5823267"/>
              <a:gd name="connsiteX1710" fmla="*/ 3171330 w 3835057"/>
              <a:gd name="connsiteY1710" fmla="*/ 1233517 h 5823267"/>
              <a:gd name="connsiteX1711" fmla="*/ 3174049 w 3835057"/>
              <a:gd name="connsiteY1711" fmla="*/ 1253294 h 5823267"/>
              <a:gd name="connsiteX1712" fmla="*/ 3159965 w 3835057"/>
              <a:gd name="connsiteY1712" fmla="*/ 1268794 h 5823267"/>
              <a:gd name="connsiteX1713" fmla="*/ 3142612 w 3835057"/>
              <a:gd name="connsiteY1713" fmla="*/ 1294792 h 5823267"/>
              <a:gd name="connsiteX1714" fmla="*/ 3119394 w 3835057"/>
              <a:gd name="connsiteY1714" fmla="*/ 1315721 h 5823267"/>
              <a:gd name="connsiteX1715" fmla="*/ 3121551 w 3835057"/>
              <a:gd name="connsiteY1715" fmla="*/ 1335355 h 5823267"/>
              <a:gd name="connsiteX1716" fmla="*/ 3103018 w 3835057"/>
              <a:gd name="connsiteY1716" fmla="*/ 1342564 h 5823267"/>
              <a:gd name="connsiteX1717" fmla="*/ 3096745 w 3835057"/>
              <a:gd name="connsiteY1717" fmla="*/ 1367210 h 5823267"/>
              <a:gd name="connsiteX1718" fmla="*/ 3087584 w 3835057"/>
              <a:gd name="connsiteY1718" fmla="*/ 1378595 h 5823267"/>
              <a:gd name="connsiteX1719" fmla="*/ 3077600 w 3835057"/>
              <a:gd name="connsiteY1719" fmla="*/ 1386192 h 5823267"/>
              <a:gd name="connsiteX1720" fmla="*/ 3074543 w 3835057"/>
              <a:gd name="connsiteY1720" fmla="*/ 1395850 h 5823267"/>
              <a:gd name="connsiteX1721" fmla="*/ 3075277 w 3835057"/>
              <a:gd name="connsiteY1721" fmla="*/ 1404686 h 5823267"/>
              <a:gd name="connsiteX1722" fmla="*/ 3078837 w 3835057"/>
              <a:gd name="connsiteY1722" fmla="*/ 1408275 h 5823267"/>
              <a:gd name="connsiteX1723" fmla="*/ 3081999 w 3835057"/>
              <a:gd name="connsiteY1723" fmla="*/ 1406397 h 5823267"/>
              <a:gd name="connsiteX1724" fmla="*/ 3088516 w 3835057"/>
              <a:gd name="connsiteY1724" fmla="*/ 1390163 h 5823267"/>
              <a:gd name="connsiteX1725" fmla="*/ 3106766 w 3835057"/>
              <a:gd name="connsiteY1725" fmla="*/ 1384074 h 5823267"/>
              <a:gd name="connsiteX1726" fmla="*/ 3115321 w 3835057"/>
              <a:gd name="connsiteY1726" fmla="*/ 1350467 h 5823267"/>
              <a:gd name="connsiteX1727" fmla="*/ 3117560 w 3835057"/>
              <a:gd name="connsiteY1727" fmla="*/ 1351037 h 5823267"/>
              <a:gd name="connsiteX1728" fmla="*/ 3122077 w 3835057"/>
              <a:gd name="connsiteY1728" fmla="*/ 1343837 h 5823267"/>
              <a:gd name="connsiteX1729" fmla="*/ 3121551 w 3835057"/>
              <a:gd name="connsiteY1729" fmla="*/ 1335355 h 5823267"/>
              <a:gd name="connsiteX1730" fmla="*/ 3140892 w 3835057"/>
              <a:gd name="connsiteY1730" fmla="*/ 1320298 h 5823267"/>
              <a:gd name="connsiteX1731" fmla="*/ 3159802 w 3835057"/>
              <a:gd name="connsiteY1731" fmla="*/ 1306922 h 5823267"/>
              <a:gd name="connsiteX1732" fmla="*/ 3157563 w 3835057"/>
              <a:gd name="connsiteY1732" fmla="*/ 1289951 h 5823267"/>
              <a:gd name="connsiteX1733" fmla="*/ 3178418 w 3835057"/>
              <a:gd name="connsiteY1733" fmla="*/ 1280647 h 5823267"/>
              <a:gd name="connsiteX1734" fmla="*/ 3198242 w 3835057"/>
              <a:gd name="connsiteY1734" fmla="*/ 1250803 h 5823267"/>
              <a:gd name="connsiteX1735" fmla="*/ 3220172 w 3835057"/>
              <a:gd name="connsiteY1735" fmla="*/ 1219707 h 5823267"/>
              <a:gd name="connsiteX1736" fmla="*/ 3226755 w 3835057"/>
              <a:gd name="connsiteY1736" fmla="*/ 1220787 h 5823267"/>
              <a:gd name="connsiteX1737" fmla="*/ 3230803 w 3835057"/>
              <a:gd name="connsiteY1737" fmla="*/ 1224800 h 5823267"/>
              <a:gd name="connsiteX1738" fmla="*/ 3228323 w 3835057"/>
              <a:gd name="connsiteY1738" fmla="*/ 1247428 h 5823267"/>
              <a:gd name="connsiteX1739" fmla="*/ 3211576 w 3835057"/>
              <a:gd name="connsiteY1739" fmla="*/ 1262846 h 5823267"/>
              <a:gd name="connsiteX1740" fmla="*/ 3187654 w 3835057"/>
              <a:gd name="connsiteY1740" fmla="*/ 1300592 h 5823267"/>
              <a:gd name="connsiteX1741" fmla="*/ 3164161 w 3835057"/>
              <a:gd name="connsiteY1741" fmla="*/ 1336659 h 5823267"/>
              <a:gd name="connsiteX1742" fmla="*/ 3163857 w 3835057"/>
              <a:gd name="connsiteY1742" fmla="*/ 1342545 h 5823267"/>
              <a:gd name="connsiteX1743" fmla="*/ 3156829 w 3835057"/>
              <a:gd name="connsiteY1743" fmla="*/ 1346719 h 5823267"/>
              <a:gd name="connsiteX1744" fmla="*/ 3152949 w 3835057"/>
              <a:gd name="connsiteY1744" fmla="*/ 1352590 h 5823267"/>
              <a:gd name="connsiteX1745" fmla="*/ 3156218 w 3835057"/>
              <a:gd name="connsiteY1745" fmla="*/ 1358492 h 5823267"/>
              <a:gd name="connsiteX1746" fmla="*/ 3144125 w 3835057"/>
              <a:gd name="connsiteY1746" fmla="*/ 1367341 h 5823267"/>
              <a:gd name="connsiteX1747" fmla="*/ 3137073 w 3835057"/>
              <a:gd name="connsiteY1747" fmla="*/ 1377475 h 5823267"/>
              <a:gd name="connsiteX1748" fmla="*/ 3124119 w 3835057"/>
              <a:gd name="connsiteY1748" fmla="*/ 1390876 h 5823267"/>
              <a:gd name="connsiteX1749" fmla="*/ 3124761 w 3835057"/>
              <a:gd name="connsiteY1749" fmla="*/ 1404757 h 5823267"/>
              <a:gd name="connsiteX1750" fmla="*/ 3116175 w 3835057"/>
              <a:gd name="connsiteY1750" fmla="*/ 1412710 h 5823267"/>
              <a:gd name="connsiteX1751" fmla="*/ 3146570 w 3835057"/>
              <a:gd name="connsiteY1751" fmla="*/ 1418657 h 5823267"/>
              <a:gd name="connsiteX1752" fmla="*/ 3172715 w 3835057"/>
              <a:gd name="connsiteY1752" fmla="*/ 1434259 h 5823267"/>
              <a:gd name="connsiteX1753" fmla="*/ 3174263 w 3835057"/>
              <a:gd name="connsiteY1753" fmla="*/ 1449263 h 5823267"/>
              <a:gd name="connsiteX1754" fmla="*/ 3167012 w 3835057"/>
              <a:gd name="connsiteY1754" fmla="*/ 1456662 h 5823267"/>
              <a:gd name="connsiteX1755" fmla="*/ 3163626 w 3835057"/>
              <a:gd name="connsiteY1755" fmla="*/ 1461763 h 5823267"/>
              <a:gd name="connsiteX1756" fmla="*/ 3161921 w 3835057"/>
              <a:gd name="connsiteY1756" fmla="*/ 1467294 h 5823267"/>
              <a:gd name="connsiteX1757" fmla="*/ 3169782 w 3835057"/>
              <a:gd name="connsiteY1757" fmla="*/ 1464523 h 5823267"/>
              <a:gd name="connsiteX1758" fmla="*/ 3204612 w 3835057"/>
              <a:gd name="connsiteY1758" fmla="*/ 1449533 h 5823267"/>
              <a:gd name="connsiteX1759" fmla="*/ 3213084 w 3835057"/>
              <a:gd name="connsiteY1759" fmla="*/ 1434993 h 5823267"/>
              <a:gd name="connsiteX1760" fmla="*/ 3213604 w 3835057"/>
              <a:gd name="connsiteY1760" fmla="*/ 1428266 h 5823267"/>
              <a:gd name="connsiteX1761" fmla="*/ 3220415 w 3835057"/>
              <a:gd name="connsiteY1761" fmla="*/ 1424930 h 5823267"/>
              <a:gd name="connsiteX1762" fmla="*/ 3222331 w 3835057"/>
              <a:gd name="connsiteY1762" fmla="*/ 1419751 h 5823267"/>
              <a:gd name="connsiteX1763" fmla="*/ 3220457 w 3835057"/>
              <a:gd name="connsiteY1763" fmla="*/ 1415399 h 5823267"/>
              <a:gd name="connsiteX1764" fmla="*/ 3244083 w 3835057"/>
              <a:gd name="connsiteY1764" fmla="*/ 1397556 h 5823267"/>
              <a:gd name="connsiteX1765" fmla="*/ 3267709 w 3835057"/>
              <a:gd name="connsiteY1765" fmla="*/ 1379714 h 5823267"/>
              <a:gd name="connsiteX1766" fmla="*/ 3287934 w 3835057"/>
              <a:gd name="connsiteY1766" fmla="*/ 1354148 h 5823267"/>
              <a:gd name="connsiteX1767" fmla="*/ 3316102 w 3835057"/>
              <a:gd name="connsiteY1767" fmla="*/ 1339550 h 5823267"/>
              <a:gd name="connsiteX1768" fmla="*/ 3316714 w 3835057"/>
              <a:gd name="connsiteY1768" fmla="*/ 1327778 h 5823267"/>
              <a:gd name="connsiteX1769" fmla="*/ 3320329 w 3835057"/>
              <a:gd name="connsiteY1769" fmla="*/ 1318261 h 5823267"/>
              <a:gd name="connsiteX1770" fmla="*/ 3330237 w 3835057"/>
              <a:gd name="connsiteY1770" fmla="*/ 1312136 h 5823267"/>
              <a:gd name="connsiteX1771" fmla="*/ 3344821 w 3835057"/>
              <a:gd name="connsiteY1771" fmla="*/ 1311077 h 5823267"/>
              <a:gd name="connsiteX1772" fmla="*/ 3350294 w 3835057"/>
              <a:gd name="connsiteY1772" fmla="*/ 1325889 h 5823267"/>
              <a:gd name="connsiteX1773" fmla="*/ 3340217 w 3835057"/>
              <a:gd name="connsiteY1773" fmla="*/ 1338532 h 5823267"/>
              <a:gd name="connsiteX1774" fmla="*/ 3318908 w 3835057"/>
              <a:gd name="connsiteY1774" fmla="*/ 1355473 h 5823267"/>
              <a:gd name="connsiteX1775" fmla="*/ 3308078 w 3835057"/>
              <a:gd name="connsiteY1775" fmla="*/ 1380448 h 5823267"/>
              <a:gd name="connsiteX1776" fmla="*/ 3290780 w 3835057"/>
              <a:gd name="connsiteY1776" fmla="*/ 1409742 h 5823267"/>
              <a:gd name="connsiteX1777" fmla="*/ 3264655 w 3835057"/>
              <a:gd name="connsiteY1777" fmla="*/ 1438578 h 5823267"/>
              <a:gd name="connsiteX1778" fmla="*/ 3265597 w 3835057"/>
              <a:gd name="connsiteY1778" fmla="*/ 1447764 h 5823267"/>
              <a:gd name="connsiteX1779" fmla="*/ 3258993 w 3835057"/>
              <a:gd name="connsiteY1779" fmla="*/ 1451448 h 5823267"/>
              <a:gd name="connsiteX1780" fmla="*/ 3255902 w 3835057"/>
              <a:gd name="connsiteY1780" fmla="*/ 1469447 h 5823267"/>
              <a:gd name="connsiteX1781" fmla="*/ 3261640 w 3835057"/>
              <a:gd name="connsiteY1781" fmla="*/ 1487905 h 5823267"/>
              <a:gd name="connsiteX1782" fmla="*/ 3226145 w 3835057"/>
              <a:gd name="connsiteY1782" fmla="*/ 1527774 h 5823267"/>
              <a:gd name="connsiteX1783" fmla="*/ 3202411 w 3835057"/>
              <a:gd name="connsiteY1783" fmla="*/ 1570639 h 5823267"/>
              <a:gd name="connsiteX1784" fmla="*/ 3180495 w 3835057"/>
              <a:gd name="connsiteY1784" fmla="*/ 1581757 h 5823267"/>
              <a:gd name="connsiteX1785" fmla="*/ 3165846 w 3835057"/>
              <a:gd name="connsiteY1785" fmla="*/ 1598308 h 5823267"/>
              <a:gd name="connsiteX1786" fmla="*/ 3152877 w 3835057"/>
              <a:gd name="connsiteY1786" fmla="*/ 1615284 h 5823267"/>
              <a:gd name="connsiteX1787" fmla="*/ 3153407 w 3835057"/>
              <a:gd name="connsiteY1787" fmla="*/ 1622575 h 5823267"/>
              <a:gd name="connsiteX1788" fmla="*/ 3174219 w 3835057"/>
              <a:gd name="connsiteY1788" fmla="*/ 1607595 h 5823267"/>
              <a:gd name="connsiteX1789" fmla="*/ 3196708 w 3835057"/>
              <a:gd name="connsiteY1789" fmla="*/ 1593042 h 5823267"/>
              <a:gd name="connsiteX1790" fmla="*/ 3213532 w 3835057"/>
              <a:gd name="connsiteY1790" fmla="*/ 1592553 h 5823267"/>
              <a:gd name="connsiteX1791" fmla="*/ 3199560 w 3835057"/>
              <a:gd name="connsiteY1791" fmla="*/ 1581839 h 5823267"/>
              <a:gd name="connsiteX1792" fmla="*/ 3207421 w 3835057"/>
              <a:gd name="connsiteY1792" fmla="*/ 1579069 h 5823267"/>
              <a:gd name="connsiteX1793" fmla="*/ 3216389 w 3835057"/>
              <a:gd name="connsiteY1793" fmla="*/ 1580160 h 5823267"/>
              <a:gd name="connsiteX1794" fmla="*/ 3221964 w 3835057"/>
              <a:gd name="connsiteY1794" fmla="*/ 1587543 h 5823267"/>
              <a:gd name="connsiteX1795" fmla="*/ 3230406 w 3835057"/>
              <a:gd name="connsiteY1795" fmla="*/ 1580149 h 5823267"/>
              <a:gd name="connsiteX1796" fmla="*/ 3235489 w 3835057"/>
              <a:gd name="connsiteY1796" fmla="*/ 1571901 h 5823267"/>
              <a:gd name="connsiteX1797" fmla="*/ 3242397 w 3835057"/>
              <a:gd name="connsiteY1797" fmla="*/ 1562328 h 5823267"/>
              <a:gd name="connsiteX1798" fmla="*/ 3248482 w 3835057"/>
              <a:gd name="connsiteY1798" fmla="*/ 1548967 h 5823267"/>
              <a:gd name="connsiteX1799" fmla="*/ 3233411 w 3835057"/>
              <a:gd name="connsiteY1799" fmla="*/ 1533203 h 5823267"/>
              <a:gd name="connsiteX1800" fmla="*/ 3249745 w 3835057"/>
              <a:gd name="connsiteY1800" fmla="*/ 1515891 h 5823267"/>
              <a:gd name="connsiteX1801" fmla="*/ 3271009 w 3835057"/>
              <a:gd name="connsiteY1801" fmla="*/ 1526074 h 5823267"/>
              <a:gd name="connsiteX1802" fmla="*/ 3262001 w 3835057"/>
              <a:gd name="connsiteY1802" fmla="*/ 1534517 h 5823267"/>
              <a:gd name="connsiteX1803" fmla="*/ 3254674 w 3835057"/>
              <a:gd name="connsiteY1803" fmla="*/ 1543386 h 5823267"/>
              <a:gd name="connsiteX1804" fmla="*/ 3261924 w 3835057"/>
              <a:gd name="connsiteY1804" fmla="*/ 1552388 h 5823267"/>
              <a:gd name="connsiteX1805" fmla="*/ 3266936 w 3835057"/>
              <a:gd name="connsiteY1805" fmla="*/ 1560821 h 5823267"/>
              <a:gd name="connsiteX1806" fmla="*/ 3259664 w 3835057"/>
              <a:gd name="connsiteY1806" fmla="*/ 1572986 h 5823267"/>
              <a:gd name="connsiteX1807" fmla="*/ 3249460 w 3835057"/>
              <a:gd name="connsiteY1807" fmla="*/ 1582615 h 5823267"/>
              <a:gd name="connsiteX1808" fmla="*/ 3260097 w 3835057"/>
              <a:gd name="connsiteY1808" fmla="*/ 1586514 h 5823267"/>
              <a:gd name="connsiteX1809" fmla="*/ 3269054 w 3835057"/>
              <a:gd name="connsiteY1809" fmla="*/ 1589987 h 5823267"/>
              <a:gd name="connsiteX1810" fmla="*/ 3260586 w 3835057"/>
              <a:gd name="connsiteY1810" fmla="*/ 1603337 h 5823267"/>
              <a:gd name="connsiteX1811" fmla="*/ 3243717 w 3835057"/>
              <a:gd name="connsiteY1811" fmla="*/ 1614550 h 5823267"/>
              <a:gd name="connsiteX1812" fmla="*/ 3237779 w 3835057"/>
              <a:gd name="connsiteY1812" fmla="*/ 1626161 h 5823267"/>
              <a:gd name="connsiteX1813" fmla="*/ 3230192 w 3835057"/>
              <a:gd name="connsiteY1813" fmla="*/ 1630193 h 5823267"/>
              <a:gd name="connsiteX1814" fmla="*/ 3214998 w 3835057"/>
              <a:gd name="connsiteY1814" fmla="*/ 1643023 h 5823267"/>
              <a:gd name="connsiteX1815" fmla="*/ 3209865 w 3835057"/>
              <a:gd name="connsiteY1815" fmla="*/ 1663188 h 5823267"/>
              <a:gd name="connsiteX1816" fmla="*/ 3218298 w 3835057"/>
              <a:gd name="connsiteY1816" fmla="*/ 1658178 h 5823267"/>
              <a:gd name="connsiteX1817" fmla="*/ 3231821 w 3835057"/>
              <a:gd name="connsiteY1817" fmla="*/ 1642534 h 5823267"/>
              <a:gd name="connsiteX1818" fmla="*/ 3237586 w 3835057"/>
              <a:gd name="connsiteY1818" fmla="*/ 1638635 h 5823267"/>
              <a:gd name="connsiteX1819" fmla="*/ 3242494 w 3835057"/>
              <a:gd name="connsiteY1819" fmla="*/ 1638096 h 5823267"/>
              <a:gd name="connsiteX1820" fmla="*/ 3238757 w 3835057"/>
              <a:gd name="connsiteY1820" fmla="*/ 1643407 h 5823267"/>
              <a:gd name="connsiteX1821" fmla="*/ 3234592 w 3835057"/>
              <a:gd name="connsiteY1821" fmla="*/ 1650398 h 5823267"/>
              <a:gd name="connsiteX1822" fmla="*/ 3219927 w 3835057"/>
              <a:gd name="connsiteY1822" fmla="*/ 1670521 h 5823267"/>
              <a:gd name="connsiteX1823" fmla="*/ 3205262 w 3835057"/>
              <a:gd name="connsiteY1823" fmla="*/ 1690644 h 5823267"/>
              <a:gd name="connsiteX1824" fmla="*/ 3192309 w 3835057"/>
              <a:gd name="connsiteY1824" fmla="*/ 1704044 h 5823267"/>
              <a:gd name="connsiteX1825" fmla="*/ 3183266 w 3835057"/>
              <a:gd name="connsiteY1825" fmla="*/ 1720828 h 5823267"/>
              <a:gd name="connsiteX1826" fmla="*/ 3201413 w 3835057"/>
              <a:gd name="connsiteY1826" fmla="*/ 1705766 h 5823267"/>
              <a:gd name="connsiteX1827" fmla="*/ 3213695 w 3835057"/>
              <a:gd name="connsiteY1827" fmla="*/ 1685632 h 5823267"/>
              <a:gd name="connsiteX1828" fmla="*/ 3229908 w 3835057"/>
              <a:gd name="connsiteY1828" fmla="*/ 1696917 h 5823267"/>
              <a:gd name="connsiteX1829" fmla="*/ 3219153 w 3835057"/>
              <a:gd name="connsiteY1829" fmla="*/ 1720420 h 5823267"/>
              <a:gd name="connsiteX1830" fmla="*/ 3230926 w 3835057"/>
              <a:gd name="connsiteY1830" fmla="*/ 1721032 h 5823267"/>
              <a:gd name="connsiteX1831" fmla="*/ 3238705 w 3835057"/>
              <a:gd name="connsiteY1831" fmla="*/ 1737325 h 5823267"/>
              <a:gd name="connsiteX1832" fmla="*/ 3218950 w 3835057"/>
              <a:gd name="connsiteY1832" fmla="*/ 1768080 h 5823267"/>
              <a:gd name="connsiteX1833" fmla="*/ 3189763 w 3835057"/>
              <a:gd name="connsiteY1833" fmla="*/ 1791364 h 5823267"/>
              <a:gd name="connsiteX1834" fmla="*/ 3164365 w 3835057"/>
              <a:gd name="connsiteY1834" fmla="*/ 1813826 h 5823267"/>
              <a:gd name="connsiteX1835" fmla="*/ 3159885 w 3835057"/>
              <a:gd name="connsiteY1835" fmla="*/ 1812685 h 5823267"/>
              <a:gd name="connsiteX1836" fmla="*/ 3158174 w 3835057"/>
              <a:gd name="connsiteY1836" fmla="*/ 1819406 h 5823267"/>
              <a:gd name="connsiteX1837" fmla="*/ 3139028 w 3835057"/>
              <a:gd name="connsiteY1837" fmla="*/ 1838388 h 5823267"/>
              <a:gd name="connsiteX1838" fmla="*/ 3121411 w 3835057"/>
              <a:gd name="connsiteY1838" fmla="*/ 1860742 h 5823267"/>
              <a:gd name="connsiteX1839" fmla="*/ 3102935 w 3835057"/>
              <a:gd name="connsiteY1839" fmla="*/ 1886456 h 5823267"/>
              <a:gd name="connsiteX1840" fmla="*/ 3084555 w 3835057"/>
              <a:gd name="connsiteY1840" fmla="*/ 1907124 h 5823267"/>
              <a:gd name="connsiteX1841" fmla="*/ 3067456 w 3835057"/>
              <a:gd name="connsiteY1841" fmla="*/ 1922751 h 5823267"/>
              <a:gd name="connsiteX1842" fmla="*/ 3058943 w 3835057"/>
              <a:gd name="connsiteY1842" fmla="*/ 1946824 h 5823267"/>
              <a:gd name="connsiteX1843" fmla="*/ 3061183 w 3835057"/>
              <a:gd name="connsiteY1843" fmla="*/ 1947395 h 5823267"/>
              <a:gd name="connsiteX1844" fmla="*/ 3057232 w 3835057"/>
              <a:gd name="connsiteY1844" fmla="*/ 1953547 h 5823267"/>
              <a:gd name="connsiteX1845" fmla="*/ 3052751 w 3835057"/>
              <a:gd name="connsiteY1845" fmla="*/ 1952406 h 5823267"/>
              <a:gd name="connsiteX1846" fmla="*/ 3039267 w 3835057"/>
              <a:gd name="connsiteY1846" fmla="*/ 1958516 h 5823267"/>
              <a:gd name="connsiteX1847" fmla="*/ 3029083 w 3835057"/>
              <a:gd name="connsiteY1847" fmla="*/ 1979780 h 5823267"/>
              <a:gd name="connsiteX1848" fmla="*/ 3018902 w 3835057"/>
              <a:gd name="connsiteY1848" fmla="*/ 2001044 h 5823267"/>
              <a:gd name="connsiteX1849" fmla="*/ 3027780 w 3835057"/>
              <a:gd name="connsiteY1849" fmla="*/ 2022389 h 5823267"/>
              <a:gd name="connsiteX1850" fmla="*/ 3031691 w 3835057"/>
              <a:gd name="connsiteY1850" fmla="*/ 2025770 h 5823267"/>
              <a:gd name="connsiteX1851" fmla="*/ 3026966 w 3835057"/>
              <a:gd name="connsiteY1851" fmla="*/ 2032617 h 5823267"/>
              <a:gd name="connsiteX1852" fmla="*/ 3019308 w 3835057"/>
              <a:gd name="connsiteY1852" fmla="*/ 2036931 h 5823267"/>
              <a:gd name="connsiteX1853" fmla="*/ 3014715 w 3835057"/>
              <a:gd name="connsiteY1853" fmla="*/ 2045602 h 5823267"/>
              <a:gd name="connsiteX1854" fmla="*/ 3004684 w 3835057"/>
              <a:gd name="connsiteY1854" fmla="*/ 2047522 h 5823267"/>
              <a:gd name="connsiteX1855" fmla="*/ 2997962 w 3835057"/>
              <a:gd name="connsiteY1855" fmla="*/ 2045811 h 5823267"/>
              <a:gd name="connsiteX1856" fmla="*/ 2989448 w 3835057"/>
              <a:gd name="connsiteY1856" fmla="*/ 2069886 h 5823267"/>
              <a:gd name="connsiteX1857" fmla="*/ 2956209 w 3835057"/>
              <a:gd name="connsiteY1857" fmla="*/ 2106751 h 5823267"/>
              <a:gd name="connsiteX1858" fmla="*/ 2945537 w 3835057"/>
              <a:gd name="connsiteY1858" fmla="*/ 2111191 h 5823267"/>
              <a:gd name="connsiteX1859" fmla="*/ 2934512 w 3835057"/>
              <a:gd name="connsiteY1859" fmla="*/ 2132240 h 5823267"/>
              <a:gd name="connsiteX1860" fmla="*/ 2918448 w 3835057"/>
              <a:gd name="connsiteY1860" fmla="*/ 2152007 h 5823267"/>
              <a:gd name="connsiteX1861" fmla="*/ 2911604 w 3835057"/>
              <a:gd name="connsiteY1861" fmla="*/ 2178892 h 5823267"/>
              <a:gd name="connsiteX1862" fmla="*/ 2889689 w 3835057"/>
              <a:gd name="connsiteY1862" fmla="*/ 2190012 h 5823267"/>
              <a:gd name="connsiteX1863" fmla="*/ 2875025 w 3835057"/>
              <a:gd name="connsiteY1863" fmla="*/ 2210135 h 5823267"/>
              <a:gd name="connsiteX1864" fmla="*/ 2858730 w 3835057"/>
              <a:gd name="connsiteY1864" fmla="*/ 2217916 h 5823267"/>
              <a:gd name="connsiteX1865" fmla="*/ 2846256 w 3835057"/>
              <a:gd name="connsiteY1865" fmla="*/ 2234124 h 5823267"/>
              <a:gd name="connsiteX1866" fmla="*/ 2833353 w 3835057"/>
              <a:gd name="connsiteY1866" fmla="*/ 2252012 h 5823267"/>
              <a:gd name="connsiteX1867" fmla="*/ 2803494 w 3835057"/>
              <a:gd name="connsiteY1867" fmla="*/ 2284966 h 5823267"/>
              <a:gd name="connsiteX1868" fmla="*/ 2787170 w 3835057"/>
              <a:gd name="connsiteY1868" fmla="*/ 2299896 h 5823267"/>
              <a:gd name="connsiteX1869" fmla="*/ 2767484 w 3835057"/>
              <a:gd name="connsiteY1869" fmla="*/ 2313970 h 5823267"/>
              <a:gd name="connsiteX1870" fmla="*/ 2783070 w 3835057"/>
              <a:gd name="connsiteY1870" fmla="*/ 2260762 h 5823267"/>
              <a:gd name="connsiteX1871" fmla="*/ 2764727 w 3835057"/>
              <a:gd name="connsiteY1871" fmla="*/ 2275345 h 5823267"/>
              <a:gd name="connsiteX1872" fmla="*/ 2753897 w 3835057"/>
              <a:gd name="connsiteY1872" fmla="*/ 2300321 h 5823267"/>
              <a:gd name="connsiteX1873" fmla="*/ 2736599 w 3835057"/>
              <a:gd name="connsiteY1873" fmla="*/ 2329614 h 5823267"/>
              <a:gd name="connsiteX1874" fmla="*/ 2710473 w 3835057"/>
              <a:gd name="connsiteY1874" fmla="*/ 2358450 h 5823267"/>
              <a:gd name="connsiteX1875" fmla="*/ 2711415 w 3835057"/>
              <a:gd name="connsiteY1875" fmla="*/ 2367636 h 5823267"/>
              <a:gd name="connsiteX1876" fmla="*/ 2704812 w 3835057"/>
              <a:gd name="connsiteY1876" fmla="*/ 2371323 h 5823267"/>
              <a:gd name="connsiteX1877" fmla="*/ 2701720 w 3835057"/>
              <a:gd name="connsiteY1877" fmla="*/ 2389321 h 5823267"/>
              <a:gd name="connsiteX1878" fmla="*/ 2702058 w 3835057"/>
              <a:gd name="connsiteY1878" fmla="*/ 2390407 h 5823267"/>
              <a:gd name="connsiteX1879" fmla="*/ 2713801 w 3835057"/>
              <a:gd name="connsiteY1879" fmla="*/ 2378432 h 5823267"/>
              <a:gd name="connsiteX1880" fmla="*/ 2723572 w 3835057"/>
              <a:gd name="connsiteY1880" fmla="*/ 2355274 h 5823267"/>
              <a:gd name="connsiteX1881" fmla="*/ 2738237 w 3835057"/>
              <a:gd name="connsiteY1881" fmla="*/ 2335151 h 5823267"/>
              <a:gd name="connsiteX1882" fmla="*/ 2752331 w 3835057"/>
              <a:gd name="connsiteY1882" fmla="*/ 2317268 h 5823267"/>
              <a:gd name="connsiteX1883" fmla="*/ 2753965 w 3835057"/>
              <a:gd name="connsiteY1883" fmla="*/ 2312020 h 5823267"/>
              <a:gd name="connsiteX1884" fmla="*/ 2756853 w 3835057"/>
              <a:gd name="connsiteY1884" fmla="*/ 2308877 h 5823267"/>
              <a:gd name="connsiteX1885" fmla="*/ 2764989 w 3835057"/>
              <a:gd name="connsiteY1885" fmla="*/ 2323771 h 5823267"/>
              <a:gd name="connsiteX1886" fmla="*/ 2765121 w 3835057"/>
              <a:gd name="connsiteY1886" fmla="*/ 2341995 h 5823267"/>
              <a:gd name="connsiteX1887" fmla="*/ 2763493 w 3835057"/>
              <a:gd name="connsiteY1887" fmla="*/ 2346053 h 5823267"/>
              <a:gd name="connsiteX1888" fmla="*/ 2758930 w 3835057"/>
              <a:gd name="connsiteY1888" fmla="*/ 2347575 h 5823267"/>
              <a:gd name="connsiteX1889" fmla="*/ 2738750 w 3835057"/>
              <a:gd name="connsiteY1889" fmla="*/ 2378819 h 5823267"/>
              <a:gd name="connsiteX1890" fmla="*/ 2711025 w 3835057"/>
              <a:gd name="connsiteY1890" fmla="*/ 2404564 h 5823267"/>
              <a:gd name="connsiteX1891" fmla="*/ 2705099 w 3835057"/>
              <a:gd name="connsiteY1891" fmla="*/ 2413790 h 5823267"/>
              <a:gd name="connsiteX1892" fmla="*/ 2699172 w 3835057"/>
              <a:gd name="connsiteY1892" fmla="*/ 2423016 h 5823267"/>
              <a:gd name="connsiteX1893" fmla="*/ 2681207 w 3835057"/>
              <a:gd name="connsiteY1893" fmla="*/ 2444386 h 5823267"/>
              <a:gd name="connsiteX1894" fmla="*/ 2662037 w 3835057"/>
              <a:gd name="connsiteY1894" fmla="*/ 2461667 h 5823267"/>
              <a:gd name="connsiteX1895" fmla="*/ 2658637 w 3835057"/>
              <a:gd name="connsiteY1895" fmla="*/ 2466467 h 5823267"/>
              <a:gd name="connsiteX1896" fmla="*/ 2656776 w 3835057"/>
              <a:gd name="connsiteY1896" fmla="*/ 2470075 h 5823267"/>
              <a:gd name="connsiteX1897" fmla="*/ 2655772 w 3835057"/>
              <a:gd name="connsiteY1897" fmla="*/ 2470514 h 5823267"/>
              <a:gd name="connsiteX1898" fmla="*/ 2653401 w 3835057"/>
              <a:gd name="connsiteY1898" fmla="*/ 2473863 h 5823267"/>
              <a:gd name="connsiteX1899" fmla="*/ 2648231 w 3835057"/>
              <a:gd name="connsiteY1899" fmla="*/ 2490512 h 5823267"/>
              <a:gd name="connsiteX1900" fmla="*/ 2626314 w 3835057"/>
              <a:gd name="connsiteY1900" fmla="*/ 2501632 h 5823267"/>
              <a:gd name="connsiteX1901" fmla="*/ 2611665 w 3835057"/>
              <a:gd name="connsiteY1901" fmla="*/ 2518183 h 5823267"/>
              <a:gd name="connsiteX1902" fmla="*/ 2598697 w 3835057"/>
              <a:gd name="connsiteY1902" fmla="*/ 2535159 h 5823267"/>
              <a:gd name="connsiteX1903" fmla="*/ 2599225 w 3835057"/>
              <a:gd name="connsiteY1903" fmla="*/ 2542448 h 5823267"/>
              <a:gd name="connsiteX1904" fmla="*/ 2620038 w 3835057"/>
              <a:gd name="connsiteY1904" fmla="*/ 2527469 h 5823267"/>
              <a:gd name="connsiteX1905" fmla="*/ 2642528 w 3835057"/>
              <a:gd name="connsiteY1905" fmla="*/ 2512917 h 5823267"/>
              <a:gd name="connsiteX1906" fmla="*/ 2659350 w 3835057"/>
              <a:gd name="connsiteY1906" fmla="*/ 2512428 h 5823267"/>
              <a:gd name="connsiteX1907" fmla="*/ 2645379 w 3835057"/>
              <a:gd name="connsiteY1907" fmla="*/ 2501714 h 5823267"/>
              <a:gd name="connsiteX1908" fmla="*/ 2653241 w 3835057"/>
              <a:gd name="connsiteY1908" fmla="*/ 2498944 h 5823267"/>
              <a:gd name="connsiteX1909" fmla="*/ 2662208 w 3835057"/>
              <a:gd name="connsiteY1909" fmla="*/ 2500034 h 5823267"/>
              <a:gd name="connsiteX1910" fmla="*/ 2667784 w 3835057"/>
              <a:gd name="connsiteY1910" fmla="*/ 2507417 h 5823267"/>
              <a:gd name="connsiteX1911" fmla="*/ 2676226 w 3835057"/>
              <a:gd name="connsiteY1911" fmla="*/ 2500023 h 5823267"/>
              <a:gd name="connsiteX1912" fmla="*/ 2681307 w 3835057"/>
              <a:gd name="connsiteY1912" fmla="*/ 2491775 h 5823267"/>
              <a:gd name="connsiteX1913" fmla="*/ 2688216 w 3835057"/>
              <a:gd name="connsiteY1913" fmla="*/ 2482203 h 5823267"/>
              <a:gd name="connsiteX1914" fmla="*/ 2694301 w 3835057"/>
              <a:gd name="connsiteY1914" fmla="*/ 2468842 h 5823267"/>
              <a:gd name="connsiteX1915" fmla="*/ 2679229 w 3835057"/>
              <a:gd name="connsiteY1915" fmla="*/ 2453076 h 5823267"/>
              <a:gd name="connsiteX1916" fmla="*/ 2695564 w 3835057"/>
              <a:gd name="connsiteY1916" fmla="*/ 2435765 h 5823267"/>
              <a:gd name="connsiteX1917" fmla="*/ 2716828 w 3835057"/>
              <a:gd name="connsiteY1917" fmla="*/ 2445949 h 5823267"/>
              <a:gd name="connsiteX1918" fmla="*/ 2707821 w 3835057"/>
              <a:gd name="connsiteY1918" fmla="*/ 2454390 h 5823267"/>
              <a:gd name="connsiteX1919" fmla="*/ 2700493 w 3835057"/>
              <a:gd name="connsiteY1919" fmla="*/ 2463261 h 5823267"/>
              <a:gd name="connsiteX1920" fmla="*/ 2707743 w 3835057"/>
              <a:gd name="connsiteY1920" fmla="*/ 2472263 h 5823267"/>
              <a:gd name="connsiteX1921" fmla="*/ 2712755 w 3835057"/>
              <a:gd name="connsiteY1921" fmla="*/ 2480695 h 5823267"/>
              <a:gd name="connsiteX1922" fmla="*/ 2705483 w 3835057"/>
              <a:gd name="connsiteY1922" fmla="*/ 2492860 h 5823267"/>
              <a:gd name="connsiteX1923" fmla="*/ 2695278 w 3835057"/>
              <a:gd name="connsiteY1923" fmla="*/ 2502489 h 5823267"/>
              <a:gd name="connsiteX1924" fmla="*/ 2705916 w 3835057"/>
              <a:gd name="connsiteY1924" fmla="*/ 2506389 h 5823267"/>
              <a:gd name="connsiteX1925" fmla="*/ 2714873 w 3835057"/>
              <a:gd name="connsiteY1925" fmla="*/ 2509861 h 5823267"/>
              <a:gd name="connsiteX1926" fmla="*/ 2706405 w 3835057"/>
              <a:gd name="connsiteY1926" fmla="*/ 2523211 h 5823267"/>
              <a:gd name="connsiteX1927" fmla="*/ 2689536 w 3835057"/>
              <a:gd name="connsiteY1927" fmla="*/ 2534425 h 5823267"/>
              <a:gd name="connsiteX1928" fmla="*/ 2683598 w 3835057"/>
              <a:gd name="connsiteY1928" fmla="*/ 2546035 h 5823267"/>
              <a:gd name="connsiteX1929" fmla="*/ 2676012 w 3835057"/>
              <a:gd name="connsiteY1929" fmla="*/ 2550067 h 5823267"/>
              <a:gd name="connsiteX1930" fmla="*/ 2660817 w 3835057"/>
              <a:gd name="connsiteY1930" fmla="*/ 2562898 h 5823267"/>
              <a:gd name="connsiteX1931" fmla="*/ 2655684 w 3835057"/>
              <a:gd name="connsiteY1931" fmla="*/ 2583062 h 5823267"/>
              <a:gd name="connsiteX1932" fmla="*/ 2664118 w 3835057"/>
              <a:gd name="connsiteY1932" fmla="*/ 2578051 h 5823267"/>
              <a:gd name="connsiteX1933" fmla="*/ 2677640 w 3835057"/>
              <a:gd name="connsiteY1933" fmla="*/ 2562409 h 5823267"/>
              <a:gd name="connsiteX1934" fmla="*/ 2683405 w 3835057"/>
              <a:gd name="connsiteY1934" fmla="*/ 2558509 h 5823267"/>
              <a:gd name="connsiteX1935" fmla="*/ 2688314 w 3835057"/>
              <a:gd name="connsiteY1935" fmla="*/ 2557970 h 5823267"/>
              <a:gd name="connsiteX1936" fmla="*/ 2684575 w 3835057"/>
              <a:gd name="connsiteY1936" fmla="*/ 2563280 h 5823267"/>
              <a:gd name="connsiteX1937" fmla="*/ 2680411 w 3835057"/>
              <a:gd name="connsiteY1937" fmla="*/ 2570271 h 5823267"/>
              <a:gd name="connsiteX1938" fmla="*/ 2665747 w 3835057"/>
              <a:gd name="connsiteY1938" fmla="*/ 2590394 h 5823267"/>
              <a:gd name="connsiteX1939" fmla="*/ 2651082 w 3835057"/>
              <a:gd name="connsiteY1939" fmla="*/ 2610517 h 5823267"/>
              <a:gd name="connsiteX1940" fmla="*/ 2638128 w 3835057"/>
              <a:gd name="connsiteY1940" fmla="*/ 2623919 h 5823267"/>
              <a:gd name="connsiteX1941" fmla="*/ 2629086 w 3835057"/>
              <a:gd name="connsiteY1941" fmla="*/ 2640702 h 5823267"/>
              <a:gd name="connsiteX1942" fmla="*/ 2647233 w 3835057"/>
              <a:gd name="connsiteY1942" fmla="*/ 2625640 h 5823267"/>
              <a:gd name="connsiteX1943" fmla="*/ 2659513 w 3835057"/>
              <a:gd name="connsiteY1943" fmla="*/ 2605506 h 5823267"/>
              <a:gd name="connsiteX1944" fmla="*/ 2674211 w 3835057"/>
              <a:gd name="connsiteY1944" fmla="*/ 2615737 h 5823267"/>
              <a:gd name="connsiteX1945" fmla="*/ 2682636 w 3835057"/>
              <a:gd name="connsiteY1945" fmla="*/ 2606991 h 5823267"/>
              <a:gd name="connsiteX1946" fmla="*/ 2698610 w 3835057"/>
              <a:gd name="connsiteY1946" fmla="*/ 2592270 h 5823267"/>
              <a:gd name="connsiteX1947" fmla="*/ 2715835 w 3835057"/>
              <a:gd name="connsiteY1947" fmla="*/ 2579657 h 5823267"/>
              <a:gd name="connsiteX1948" fmla="*/ 2721416 w 3835057"/>
              <a:gd name="connsiteY1948" fmla="*/ 2569448 h 5823267"/>
              <a:gd name="connsiteX1949" fmla="*/ 2729929 w 3835057"/>
              <a:gd name="connsiteY1949" fmla="*/ 2561776 h 5823267"/>
              <a:gd name="connsiteX1950" fmla="*/ 2742884 w 3835057"/>
              <a:gd name="connsiteY1950" fmla="*/ 2548373 h 5823267"/>
              <a:gd name="connsiteX1951" fmla="*/ 2753057 w 3835057"/>
              <a:gd name="connsiteY1951" fmla="*/ 2545895 h 5823267"/>
              <a:gd name="connsiteX1952" fmla="*/ 2761948 w 3835057"/>
              <a:gd name="connsiteY1952" fmla="*/ 2548455 h 5823267"/>
              <a:gd name="connsiteX1953" fmla="*/ 2740988 w 3835057"/>
              <a:gd name="connsiteY1953" fmla="*/ 2581589 h 5823267"/>
              <a:gd name="connsiteX1954" fmla="*/ 2709521 w 3835057"/>
              <a:gd name="connsiteY1954" fmla="*/ 2613835 h 5823267"/>
              <a:gd name="connsiteX1955" fmla="*/ 2711762 w 3835057"/>
              <a:gd name="connsiteY1955" fmla="*/ 2614405 h 5823267"/>
              <a:gd name="connsiteX1956" fmla="*/ 2714801 w 3835057"/>
              <a:gd name="connsiteY1956" fmla="*/ 2624721 h 5823267"/>
              <a:gd name="connsiteX1957" fmla="*/ 2709440 w 3835057"/>
              <a:gd name="connsiteY1957" fmla="*/ 2632899 h 5823267"/>
              <a:gd name="connsiteX1958" fmla="*/ 2680915 w 3835057"/>
              <a:gd name="connsiteY1958" fmla="*/ 2681699 h 5823267"/>
              <a:gd name="connsiteX1959" fmla="*/ 2649030 w 3835057"/>
              <a:gd name="connsiteY1959" fmla="*/ 2729644 h 5823267"/>
              <a:gd name="connsiteX1960" fmla="*/ 2648230 w 3835057"/>
              <a:gd name="connsiteY1960" fmla="*/ 2736298 h 5823267"/>
              <a:gd name="connsiteX1961" fmla="*/ 2639457 w 3835057"/>
              <a:gd name="connsiteY1961" fmla="*/ 2739135 h 5823267"/>
              <a:gd name="connsiteX1962" fmla="*/ 2637329 w 3835057"/>
              <a:gd name="connsiteY1962" fmla="*/ 2745153 h 5823267"/>
              <a:gd name="connsiteX1963" fmla="*/ 2639417 w 3835057"/>
              <a:gd name="connsiteY1963" fmla="*/ 2748668 h 5823267"/>
              <a:gd name="connsiteX1964" fmla="*/ 2629066 w 3835057"/>
              <a:gd name="connsiteY1964" fmla="*/ 2760047 h 5823267"/>
              <a:gd name="connsiteX1965" fmla="*/ 2624182 w 3835057"/>
              <a:gd name="connsiteY1965" fmla="*/ 2771031 h 5823267"/>
              <a:gd name="connsiteX1966" fmla="*/ 2641046 w 3835057"/>
              <a:gd name="connsiteY1966" fmla="*/ 2761009 h 5823267"/>
              <a:gd name="connsiteX1967" fmla="*/ 2647238 w 3835057"/>
              <a:gd name="connsiteY1967" fmla="*/ 2755429 h 5823267"/>
              <a:gd name="connsiteX1968" fmla="*/ 2646708 w 3835057"/>
              <a:gd name="connsiteY1968" fmla="*/ 2748137 h 5823267"/>
              <a:gd name="connsiteX1969" fmla="*/ 2656621 w 3835057"/>
              <a:gd name="connsiteY1969" fmla="*/ 2740821 h 5823267"/>
              <a:gd name="connsiteX1970" fmla="*/ 2665283 w 3835057"/>
              <a:gd name="connsiteY1970" fmla="*/ 2731396 h 5823267"/>
              <a:gd name="connsiteX1971" fmla="*/ 2693471 w 3835057"/>
              <a:gd name="connsiteY1971" fmla="*/ 2695631 h 5823267"/>
              <a:gd name="connsiteX1972" fmla="*/ 2709766 w 3835057"/>
              <a:gd name="connsiteY1972" fmla="*/ 2687850 h 5823267"/>
              <a:gd name="connsiteX1973" fmla="*/ 2717361 w 3835057"/>
              <a:gd name="connsiteY1973" fmla="*/ 2681435 h 5823267"/>
              <a:gd name="connsiteX1974" fmla="*/ 2718238 w 3835057"/>
              <a:gd name="connsiteY1974" fmla="*/ 2673308 h 5823267"/>
              <a:gd name="connsiteX1975" fmla="*/ 2731763 w 3835057"/>
              <a:gd name="connsiteY1975" fmla="*/ 2657666 h 5823267"/>
              <a:gd name="connsiteX1976" fmla="*/ 2743331 w 3835057"/>
              <a:gd name="connsiteY1976" fmla="*/ 2640333 h 5823267"/>
              <a:gd name="connsiteX1977" fmla="*/ 2754900 w 3835057"/>
              <a:gd name="connsiteY1977" fmla="*/ 2623000 h 5823267"/>
              <a:gd name="connsiteX1978" fmla="*/ 2770691 w 3835057"/>
              <a:gd name="connsiteY1978" fmla="*/ 2615314 h 5823267"/>
              <a:gd name="connsiteX1979" fmla="*/ 2772618 w 3835057"/>
              <a:gd name="connsiteY1979" fmla="*/ 2612122 h 5823267"/>
              <a:gd name="connsiteX1980" fmla="*/ 2798460 w 3835057"/>
              <a:gd name="connsiteY1980" fmla="*/ 2584409 h 5823267"/>
              <a:gd name="connsiteX1981" fmla="*/ 2817605 w 3835057"/>
              <a:gd name="connsiteY1981" fmla="*/ 2565426 h 5823267"/>
              <a:gd name="connsiteX1982" fmla="*/ 2820040 w 3835057"/>
              <a:gd name="connsiteY1982" fmla="*/ 2553521 h 5823267"/>
              <a:gd name="connsiteX1983" fmla="*/ 2831700 w 3835057"/>
              <a:gd name="connsiteY1983" fmla="*/ 2547543 h 5823267"/>
              <a:gd name="connsiteX1984" fmla="*/ 2951663 w 3835057"/>
              <a:gd name="connsiteY1984" fmla="*/ 2423016 h 5823267"/>
              <a:gd name="connsiteX1985" fmla="*/ 2967637 w 3835057"/>
              <a:gd name="connsiteY1985" fmla="*/ 2408295 h 5823267"/>
              <a:gd name="connsiteX1986" fmla="*/ 2984863 w 3835057"/>
              <a:gd name="connsiteY1986" fmla="*/ 2395683 h 5823267"/>
              <a:gd name="connsiteX1987" fmla="*/ 2990442 w 3835057"/>
              <a:gd name="connsiteY1987" fmla="*/ 2385473 h 5823267"/>
              <a:gd name="connsiteX1988" fmla="*/ 2998956 w 3835057"/>
              <a:gd name="connsiteY1988" fmla="*/ 2377801 h 5823267"/>
              <a:gd name="connsiteX1989" fmla="*/ 3011911 w 3835057"/>
              <a:gd name="connsiteY1989" fmla="*/ 2364399 h 5823267"/>
              <a:gd name="connsiteX1990" fmla="*/ 3022084 w 3835057"/>
              <a:gd name="connsiteY1990" fmla="*/ 2361919 h 5823267"/>
              <a:gd name="connsiteX1991" fmla="*/ 3030975 w 3835057"/>
              <a:gd name="connsiteY1991" fmla="*/ 2364479 h 5823267"/>
              <a:gd name="connsiteX1992" fmla="*/ 3010015 w 3835057"/>
              <a:gd name="connsiteY1992" fmla="*/ 2397613 h 5823267"/>
              <a:gd name="connsiteX1993" fmla="*/ 2978548 w 3835057"/>
              <a:gd name="connsiteY1993" fmla="*/ 2429860 h 5823267"/>
              <a:gd name="connsiteX1994" fmla="*/ 2980789 w 3835057"/>
              <a:gd name="connsiteY1994" fmla="*/ 2430431 h 5823267"/>
              <a:gd name="connsiteX1995" fmla="*/ 2983828 w 3835057"/>
              <a:gd name="connsiteY1995" fmla="*/ 2440746 h 5823267"/>
              <a:gd name="connsiteX1996" fmla="*/ 2978466 w 3835057"/>
              <a:gd name="connsiteY1996" fmla="*/ 2448924 h 5823267"/>
              <a:gd name="connsiteX1997" fmla="*/ 2949943 w 3835057"/>
              <a:gd name="connsiteY1997" fmla="*/ 2497723 h 5823267"/>
              <a:gd name="connsiteX1998" fmla="*/ 2918057 w 3835057"/>
              <a:gd name="connsiteY1998" fmla="*/ 2545669 h 5823267"/>
              <a:gd name="connsiteX1999" fmla="*/ 2917257 w 3835057"/>
              <a:gd name="connsiteY1999" fmla="*/ 2552324 h 5823267"/>
              <a:gd name="connsiteX2000" fmla="*/ 2908484 w 3835057"/>
              <a:gd name="connsiteY2000" fmla="*/ 2555161 h 5823267"/>
              <a:gd name="connsiteX2001" fmla="*/ 2906356 w 3835057"/>
              <a:gd name="connsiteY2001" fmla="*/ 2561179 h 5823267"/>
              <a:gd name="connsiteX2002" fmla="*/ 2908444 w 3835057"/>
              <a:gd name="connsiteY2002" fmla="*/ 2564693 h 5823267"/>
              <a:gd name="connsiteX2003" fmla="*/ 2898092 w 3835057"/>
              <a:gd name="connsiteY2003" fmla="*/ 2576072 h 5823267"/>
              <a:gd name="connsiteX2004" fmla="*/ 2893209 w 3835057"/>
              <a:gd name="connsiteY2004" fmla="*/ 2587055 h 5823267"/>
              <a:gd name="connsiteX2005" fmla="*/ 2910073 w 3835057"/>
              <a:gd name="connsiteY2005" fmla="*/ 2577035 h 5823267"/>
              <a:gd name="connsiteX2006" fmla="*/ 2916265 w 3835057"/>
              <a:gd name="connsiteY2006" fmla="*/ 2571455 h 5823267"/>
              <a:gd name="connsiteX2007" fmla="*/ 2915734 w 3835057"/>
              <a:gd name="connsiteY2007" fmla="*/ 2564162 h 5823267"/>
              <a:gd name="connsiteX2008" fmla="*/ 2925648 w 3835057"/>
              <a:gd name="connsiteY2008" fmla="*/ 2556846 h 5823267"/>
              <a:gd name="connsiteX2009" fmla="*/ 2934310 w 3835057"/>
              <a:gd name="connsiteY2009" fmla="*/ 2547421 h 5823267"/>
              <a:gd name="connsiteX2010" fmla="*/ 2962498 w 3835057"/>
              <a:gd name="connsiteY2010" fmla="*/ 2511655 h 5823267"/>
              <a:gd name="connsiteX2011" fmla="*/ 2978793 w 3835057"/>
              <a:gd name="connsiteY2011" fmla="*/ 2503874 h 5823267"/>
              <a:gd name="connsiteX2012" fmla="*/ 2986388 w 3835057"/>
              <a:gd name="connsiteY2012" fmla="*/ 2497460 h 5823267"/>
              <a:gd name="connsiteX2013" fmla="*/ 2987265 w 3835057"/>
              <a:gd name="connsiteY2013" fmla="*/ 2489333 h 5823267"/>
              <a:gd name="connsiteX2014" fmla="*/ 3000790 w 3835057"/>
              <a:gd name="connsiteY2014" fmla="*/ 2473691 h 5823267"/>
              <a:gd name="connsiteX2015" fmla="*/ 3012359 w 3835057"/>
              <a:gd name="connsiteY2015" fmla="*/ 2456358 h 5823267"/>
              <a:gd name="connsiteX2016" fmla="*/ 3023926 w 3835057"/>
              <a:gd name="connsiteY2016" fmla="*/ 2439024 h 5823267"/>
              <a:gd name="connsiteX2017" fmla="*/ 3048390 w 3835057"/>
              <a:gd name="connsiteY2017" fmla="*/ 2427117 h 5823267"/>
              <a:gd name="connsiteX2018" fmla="*/ 3073273 w 3835057"/>
              <a:gd name="connsiteY2018" fmla="*/ 2400432 h 5823267"/>
              <a:gd name="connsiteX2019" fmla="*/ 3092418 w 3835057"/>
              <a:gd name="connsiteY2019" fmla="*/ 2381450 h 5823267"/>
              <a:gd name="connsiteX2020" fmla="*/ 3094852 w 3835057"/>
              <a:gd name="connsiteY2020" fmla="*/ 2369544 h 5823267"/>
              <a:gd name="connsiteX2021" fmla="*/ 3106512 w 3835057"/>
              <a:gd name="connsiteY2021" fmla="*/ 2363567 h 5823267"/>
              <a:gd name="connsiteX2022" fmla="*/ 3226475 w 3835057"/>
              <a:gd name="connsiteY2022" fmla="*/ 2239040 h 5823267"/>
              <a:gd name="connsiteX2023" fmla="*/ 3242449 w 3835057"/>
              <a:gd name="connsiteY2023" fmla="*/ 2224319 h 5823267"/>
              <a:gd name="connsiteX2024" fmla="*/ 3259676 w 3835057"/>
              <a:gd name="connsiteY2024" fmla="*/ 2211707 h 5823267"/>
              <a:gd name="connsiteX2025" fmla="*/ 3265255 w 3835057"/>
              <a:gd name="connsiteY2025" fmla="*/ 2201497 h 5823267"/>
              <a:gd name="connsiteX2026" fmla="*/ 3273770 w 3835057"/>
              <a:gd name="connsiteY2026" fmla="*/ 2193825 h 5823267"/>
              <a:gd name="connsiteX2027" fmla="*/ 3286723 w 3835057"/>
              <a:gd name="connsiteY2027" fmla="*/ 2180422 h 5823267"/>
              <a:gd name="connsiteX2028" fmla="*/ 3296897 w 3835057"/>
              <a:gd name="connsiteY2028" fmla="*/ 2177943 h 5823267"/>
              <a:gd name="connsiteX2029" fmla="*/ 3305787 w 3835057"/>
              <a:gd name="connsiteY2029" fmla="*/ 2180504 h 5823267"/>
              <a:gd name="connsiteX2030" fmla="*/ 3284829 w 3835057"/>
              <a:gd name="connsiteY2030" fmla="*/ 2213637 h 5823267"/>
              <a:gd name="connsiteX2031" fmla="*/ 3253361 w 3835057"/>
              <a:gd name="connsiteY2031" fmla="*/ 2245884 h 5823267"/>
              <a:gd name="connsiteX2032" fmla="*/ 3255602 w 3835057"/>
              <a:gd name="connsiteY2032" fmla="*/ 2246455 h 5823267"/>
              <a:gd name="connsiteX2033" fmla="*/ 3258641 w 3835057"/>
              <a:gd name="connsiteY2033" fmla="*/ 2256770 h 5823267"/>
              <a:gd name="connsiteX2034" fmla="*/ 3253279 w 3835057"/>
              <a:gd name="connsiteY2034" fmla="*/ 2264948 h 5823267"/>
              <a:gd name="connsiteX2035" fmla="*/ 3224756 w 3835057"/>
              <a:gd name="connsiteY2035" fmla="*/ 2313747 h 5823267"/>
              <a:gd name="connsiteX2036" fmla="*/ 3192870 w 3835057"/>
              <a:gd name="connsiteY2036" fmla="*/ 2361692 h 5823267"/>
              <a:gd name="connsiteX2037" fmla="*/ 3192070 w 3835057"/>
              <a:gd name="connsiteY2037" fmla="*/ 2368348 h 5823267"/>
              <a:gd name="connsiteX2038" fmla="*/ 3183297 w 3835057"/>
              <a:gd name="connsiteY2038" fmla="*/ 2371185 h 5823267"/>
              <a:gd name="connsiteX2039" fmla="*/ 3181169 w 3835057"/>
              <a:gd name="connsiteY2039" fmla="*/ 2377203 h 5823267"/>
              <a:gd name="connsiteX2040" fmla="*/ 3183256 w 3835057"/>
              <a:gd name="connsiteY2040" fmla="*/ 2380717 h 5823267"/>
              <a:gd name="connsiteX2041" fmla="*/ 3172905 w 3835057"/>
              <a:gd name="connsiteY2041" fmla="*/ 2392096 h 5823267"/>
              <a:gd name="connsiteX2042" fmla="*/ 3168023 w 3835057"/>
              <a:gd name="connsiteY2042" fmla="*/ 2403079 h 5823267"/>
              <a:gd name="connsiteX2043" fmla="*/ 3184887 w 3835057"/>
              <a:gd name="connsiteY2043" fmla="*/ 2393059 h 5823267"/>
              <a:gd name="connsiteX2044" fmla="*/ 3191078 w 3835057"/>
              <a:gd name="connsiteY2044" fmla="*/ 2387479 h 5823267"/>
              <a:gd name="connsiteX2045" fmla="*/ 3190548 w 3835057"/>
              <a:gd name="connsiteY2045" fmla="*/ 2380186 h 5823267"/>
              <a:gd name="connsiteX2046" fmla="*/ 3200461 w 3835057"/>
              <a:gd name="connsiteY2046" fmla="*/ 2372870 h 5823267"/>
              <a:gd name="connsiteX2047" fmla="*/ 3209123 w 3835057"/>
              <a:gd name="connsiteY2047" fmla="*/ 2363445 h 5823267"/>
              <a:gd name="connsiteX2048" fmla="*/ 3237311 w 3835057"/>
              <a:gd name="connsiteY2048" fmla="*/ 2327680 h 5823267"/>
              <a:gd name="connsiteX2049" fmla="*/ 3253605 w 3835057"/>
              <a:gd name="connsiteY2049" fmla="*/ 2319898 h 5823267"/>
              <a:gd name="connsiteX2050" fmla="*/ 3261202 w 3835057"/>
              <a:gd name="connsiteY2050" fmla="*/ 2313484 h 5823267"/>
              <a:gd name="connsiteX2051" fmla="*/ 3262078 w 3835057"/>
              <a:gd name="connsiteY2051" fmla="*/ 2305357 h 5823267"/>
              <a:gd name="connsiteX2052" fmla="*/ 3275602 w 3835057"/>
              <a:gd name="connsiteY2052" fmla="*/ 2289715 h 5823267"/>
              <a:gd name="connsiteX2053" fmla="*/ 3287172 w 3835057"/>
              <a:gd name="connsiteY2053" fmla="*/ 2272382 h 5823267"/>
              <a:gd name="connsiteX2054" fmla="*/ 3298740 w 3835057"/>
              <a:gd name="connsiteY2054" fmla="*/ 2255048 h 5823267"/>
              <a:gd name="connsiteX2055" fmla="*/ 3334139 w 3835057"/>
              <a:gd name="connsiteY2055" fmla="*/ 2237819 h 5823267"/>
              <a:gd name="connsiteX2056" fmla="*/ 3339262 w 3835057"/>
              <a:gd name="connsiteY2056" fmla="*/ 2252840 h 5823267"/>
              <a:gd name="connsiteX2057" fmla="*/ 3328436 w 3835057"/>
              <a:gd name="connsiteY2057" fmla="*/ 2260223 h 5823267"/>
              <a:gd name="connsiteX2058" fmla="*/ 3324520 w 3835057"/>
              <a:gd name="connsiteY2058" fmla="*/ 2274433 h 5823267"/>
              <a:gd name="connsiteX2059" fmla="*/ 3319352 w 3835057"/>
              <a:gd name="connsiteY2059" fmla="*/ 2286537 h 5823267"/>
              <a:gd name="connsiteX2060" fmla="*/ 3298848 w 3835057"/>
              <a:gd name="connsiteY2060" fmla="*/ 2312033 h 5823267"/>
              <a:gd name="connsiteX2061" fmla="*/ 3287171 w 3835057"/>
              <a:gd name="connsiteY2061" fmla="*/ 2337985 h 5823267"/>
              <a:gd name="connsiteX2062" fmla="*/ 3258412 w 3835057"/>
              <a:gd name="connsiteY2062" fmla="*/ 2375991 h 5823267"/>
              <a:gd name="connsiteX2063" fmla="*/ 3261132 w 3835057"/>
              <a:gd name="connsiteY2063" fmla="*/ 2395768 h 5823267"/>
              <a:gd name="connsiteX2064" fmla="*/ 3247048 w 3835057"/>
              <a:gd name="connsiteY2064" fmla="*/ 2411268 h 5823267"/>
              <a:gd name="connsiteX2065" fmla="*/ 3229694 w 3835057"/>
              <a:gd name="connsiteY2065" fmla="*/ 2437266 h 5823267"/>
              <a:gd name="connsiteX2066" fmla="*/ 3206475 w 3835057"/>
              <a:gd name="connsiteY2066" fmla="*/ 2458195 h 5823267"/>
              <a:gd name="connsiteX2067" fmla="*/ 3208634 w 3835057"/>
              <a:gd name="connsiteY2067" fmla="*/ 2477828 h 5823267"/>
              <a:gd name="connsiteX2068" fmla="*/ 3190101 w 3835057"/>
              <a:gd name="connsiteY2068" fmla="*/ 2485038 h 5823267"/>
              <a:gd name="connsiteX2069" fmla="*/ 3183827 w 3835057"/>
              <a:gd name="connsiteY2069" fmla="*/ 2509683 h 5823267"/>
              <a:gd name="connsiteX2070" fmla="*/ 3174667 w 3835057"/>
              <a:gd name="connsiteY2070" fmla="*/ 2521069 h 5823267"/>
              <a:gd name="connsiteX2071" fmla="*/ 3164681 w 3835057"/>
              <a:gd name="connsiteY2071" fmla="*/ 2528665 h 5823267"/>
              <a:gd name="connsiteX2072" fmla="*/ 3161626 w 3835057"/>
              <a:gd name="connsiteY2072" fmla="*/ 2538324 h 5823267"/>
              <a:gd name="connsiteX2073" fmla="*/ 3162359 w 3835057"/>
              <a:gd name="connsiteY2073" fmla="*/ 2547160 h 5823267"/>
              <a:gd name="connsiteX2074" fmla="*/ 3165919 w 3835057"/>
              <a:gd name="connsiteY2074" fmla="*/ 2550750 h 5823267"/>
              <a:gd name="connsiteX2075" fmla="*/ 3169081 w 3835057"/>
              <a:gd name="connsiteY2075" fmla="*/ 2548870 h 5823267"/>
              <a:gd name="connsiteX2076" fmla="*/ 3175598 w 3835057"/>
              <a:gd name="connsiteY2076" fmla="*/ 2532637 h 5823267"/>
              <a:gd name="connsiteX2077" fmla="*/ 3193848 w 3835057"/>
              <a:gd name="connsiteY2077" fmla="*/ 2526548 h 5823267"/>
              <a:gd name="connsiteX2078" fmla="*/ 3202403 w 3835057"/>
              <a:gd name="connsiteY2078" fmla="*/ 2492941 h 5823267"/>
              <a:gd name="connsiteX2079" fmla="*/ 3204642 w 3835057"/>
              <a:gd name="connsiteY2079" fmla="*/ 2493511 h 5823267"/>
              <a:gd name="connsiteX2080" fmla="*/ 3209159 w 3835057"/>
              <a:gd name="connsiteY2080" fmla="*/ 2486310 h 5823267"/>
              <a:gd name="connsiteX2081" fmla="*/ 3208634 w 3835057"/>
              <a:gd name="connsiteY2081" fmla="*/ 2477828 h 5823267"/>
              <a:gd name="connsiteX2082" fmla="*/ 3227974 w 3835057"/>
              <a:gd name="connsiteY2082" fmla="*/ 2462772 h 5823267"/>
              <a:gd name="connsiteX2083" fmla="*/ 3246885 w 3835057"/>
              <a:gd name="connsiteY2083" fmla="*/ 2449395 h 5823267"/>
              <a:gd name="connsiteX2084" fmla="*/ 3244645 w 3835057"/>
              <a:gd name="connsiteY2084" fmla="*/ 2432424 h 5823267"/>
              <a:gd name="connsiteX2085" fmla="*/ 3265500 w 3835057"/>
              <a:gd name="connsiteY2085" fmla="*/ 2423121 h 5823267"/>
              <a:gd name="connsiteX2086" fmla="*/ 3285324 w 3835057"/>
              <a:gd name="connsiteY2086" fmla="*/ 2393278 h 5823267"/>
              <a:gd name="connsiteX2087" fmla="*/ 3307254 w 3835057"/>
              <a:gd name="connsiteY2087" fmla="*/ 2362182 h 5823267"/>
              <a:gd name="connsiteX2088" fmla="*/ 3313837 w 3835057"/>
              <a:gd name="connsiteY2088" fmla="*/ 2363261 h 5823267"/>
              <a:gd name="connsiteX2089" fmla="*/ 3317885 w 3835057"/>
              <a:gd name="connsiteY2089" fmla="*/ 2367273 h 5823267"/>
              <a:gd name="connsiteX2090" fmla="*/ 3315405 w 3835057"/>
              <a:gd name="connsiteY2090" fmla="*/ 2389903 h 5823267"/>
              <a:gd name="connsiteX2091" fmla="*/ 3298658 w 3835057"/>
              <a:gd name="connsiteY2091" fmla="*/ 2405321 h 5823267"/>
              <a:gd name="connsiteX2092" fmla="*/ 3274737 w 3835057"/>
              <a:gd name="connsiteY2092" fmla="*/ 2443065 h 5823267"/>
              <a:gd name="connsiteX2093" fmla="*/ 3251243 w 3835057"/>
              <a:gd name="connsiteY2093" fmla="*/ 2479132 h 5823267"/>
              <a:gd name="connsiteX2094" fmla="*/ 3250939 w 3835057"/>
              <a:gd name="connsiteY2094" fmla="*/ 2485018 h 5823267"/>
              <a:gd name="connsiteX2095" fmla="*/ 3243911 w 3835057"/>
              <a:gd name="connsiteY2095" fmla="*/ 2489193 h 5823267"/>
              <a:gd name="connsiteX2096" fmla="*/ 3240031 w 3835057"/>
              <a:gd name="connsiteY2096" fmla="*/ 2495064 h 5823267"/>
              <a:gd name="connsiteX2097" fmla="*/ 3243300 w 3835057"/>
              <a:gd name="connsiteY2097" fmla="*/ 2500966 h 5823267"/>
              <a:gd name="connsiteX2098" fmla="*/ 3231207 w 3835057"/>
              <a:gd name="connsiteY2098" fmla="*/ 2509814 h 5823267"/>
              <a:gd name="connsiteX2099" fmla="*/ 3224155 w 3835057"/>
              <a:gd name="connsiteY2099" fmla="*/ 2519948 h 5823267"/>
              <a:gd name="connsiteX2100" fmla="*/ 3211202 w 3835057"/>
              <a:gd name="connsiteY2100" fmla="*/ 2533350 h 5823267"/>
              <a:gd name="connsiteX2101" fmla="*/ 3211843 w 3835057"/>
              <a:gd name="connsiteY2101" fmla="*/ 2547230 h 5823267"/>
              <a:gd name="connsiteX2102" fmla="*/ 3203257 w 3835057"/>
              <a:gd name="connsiteY2102" fmla="*/ 2555183 h 5823267"/>
              <a:gd name="connsiteX2103" fmla="*/ 3233651 w 3835057"/>
              <a:gd name="connsiteY2103" fmla="*/ 2561132 h 5823267"/>
              <a:gd name="connsiteX2104" fmla="*/ 3259797 w 3835057"/>
              <a:gd name="connsiteY2104" fmla="*/ 2576734 h 5823267"/>
              <a:gd name="connsiteX2105" fmla="*/ 3261345 w 3835057"/>
              <a:gd name="connsiteY2105" fmla="*/ 2591737 h 5823267"/>
              <a:gd name="connsiteX2106" fmla="*/ 3254094 w 3835057"/>
              <a:gd name="connsiteY2106" fmla="*/ 2599137 h 5823267"/>
              <a:gd name="connsiteX2107" fmla="*/ 3250708 w 3835057"/>
              <a:gd name="connsiteY2107" fmla="*/ 2604239 h 5823267"/>
              <a:gd name="connsiteX2108" fmla="*/ 3249003 w 3835057"/>
              <a:gd name="connsiteY2108" fmla="*/ 2609769 h 5823267"/>
              <a:gd name="connsiteX2109" fmla="*/ 3256865 w 3835057"/>
              <a:gd name="connsiteY2109" fmla="*/ 2606998 h 5823267"/>
              <a:gd name="connsiteX2110" fmla="*/ 3291693 w 3835057"/>
              <a:gd name="connsiteY2110" fmla="*/ 2592008 h 5823267"/>
              <a:gd name="connsiteX2111" fmla="*/ 3300166 w 3835057"/>
              <a:gd name="connsiteY2111" fmla="*/ 2577467 h 5823267"/>
              <a:gd name="connsiteX2112" fmla="*/ 3300685 w 3835057"/>
              <a:gd name="connsiteY2112" fmla="*/ 2570740 h 5823267"/>
              <a:gd name="connsiteX2113" fmla="*/ 3307497 w 3835057"/>
              <a:gd name="connsiteY2113" fmla="*/ 2567404 h 5823267"/>
              <a:gd name="connsiteX2114" fmla="*/ 3309413 w 3835057"/>
              <a:gd name="connsiteY2114" fmla="*/ 2562225 h 5823267"/>
              <a:gd name="connsiteX2115" fmla="*/ 3307538 w 3835057"/>
              <a:gd name="connsiteY2115" fmla="*/ 2557872 h 5823267"/>
              <a:gd name="connsiteX2116" fmla="*/ 3331164 w 3835057"/>
              <a:gd name="connsiteY2116" fmla="*/ 2540030 h 5823267"/>
              <a:gd name="connsiteX2117" fmla="*/ 3354791 w 3835057"/>
              <a:gd name="connsiteY2117" fmla="*/ 2522188 h 5823267"/>
              <a:gd name="connsiteX2118" fmla="*/ 3375016 w 3835057"/>
              <a:gd name="connsiteY2118" fmla="*/ 2496622 h 5823267"/>
              <a:gd name="connsiteX2119" fmla="*/ 3403184 w 3835057"/>
              <a:gd name="connsiteY2119" fmla="*/ 2482023 h 5823267"/>
              <a:gd name="connsiteX2120" fmla="*/ 3403796 w 3835057"/>
              <a:gd name="connsiteY2120" fmla="*/ 2470253 h 5823267"/>
              <a:gd name="connsiteX2121" fmla="*/ 3407411 w 3835057"/>
              <a:gd name="connsiteY2121" fmla="*/ 2460735 h 5823267"/>
              <a:gd name="connsiteX2122" fmla="*/ 3417320 w 3835057"/>
              <a:gd name="connsiteY2122" fmla="*/ 2454610 h 5823267"/>
              <a:gd name="connsiteX2123" fmla="*/ 3431902 w 3835057"/>
              <a:gd name="connsiteY2123" fmla="*/ 2453551 h 5823267"/>
              <a:gd name="connsiteX2124" fmla="*/ 3437376 w 3835057"/>
              <a:gd name="connsiteY2124" fmla="*/ 2468362 h 5823267"/>
              <a:gd name="connsiteX2125" fmla="*/ 3427299 w 3835057"/>
              <a:gd name="connsiteY2125" fmla="*/ 2481006 h 5823267"/>
              <a:gd name="connsiteX2126" fmla="*/ 3405989 w 3835057"/>
              <a:gd name="connsiteY2126" fmla="*/ 2497946 h 5823267"/>
              <a:gd name="connsiteX2127" fmla="*/ 3395160 w 3835057"/>
              <a:gd name="connsiteY2127" fmla="*/ 2522921 h 5823267"/>
              <a:gd name="connsiteX2128" fmla="*/ 3377862 w 3835057"/>
              <a:gd name="connsiteY2128" fmla="*/ 2552215 h 5823267"/>
              <a:gd name="connsiteX2129" fmla="*/ 3351737 w 3835057"/>
              <a:gd name="connsiteY2129" fmla="*/ 2581051 h 5823267"/>
              <a:gd name="connsiteX2130" fmla="*/ 3352678 w 3835057"/>
              <a:gd name="connsiteY2130" fmla="*/ 2590237 h 5823267"/>
              <a:gd name="connsiteX2131" fmla="*/ 3346075 w 3835057"/>
              <a:gd name="connsiteY2131" fmla="*/ 2593923 h 5823267"/>
              <a:gd name="connsiteX2132" fmla="*/ 3342983 w 3835057"/>
              <a:gd name="connsiteY2132" fmla="*/ 2611922 h 5823267"/>
              <a:gd name="connsiteX2133" fmla="*/ 3348722 w 3835057"/>
              <a:gd name="connsiteY2133" fmla="*/ 2630380 h 5823267"/>
              <a:gd name="connsiteX2134" fmla="*/ 3313226 w 3835057"/>
              <a:gd name="connsiteY2134" fmla="*/ 2670250 h 5823267"/>
              <a:gd name="connsiteX2135" fmla="*/ 3289494 w 3835057"/>
              <a:gd name="connsiteY2135" fmla="*/ 2713113 h 5823267"/>
              <a:gd name="connsiteX2136" fmla="*/ 3267577 w 3835057"/>
              <a:gd name="connsiteY2136" fmla="*/ 2724233 h 5823267"/>
              <a:gd name="connsiteX2137" fmla="*/ 3252928 w 3835057"/>
              <a:gd name="connsiteY2137" fmla="*/ 2740783 h 5823267"/>
              <a:gd name="connsiteX2138" fmla="*/ 3239960 w 3835057"/>
              <a:gd name="connsiteY2138" fmla="*/ 2757760 h 5823267"/>
              <a:gd name="connsiteX2139" fmla="*/ 3240489 w 3835057"/>
              <a:gd name="connsiteY2139" fmla="*/ 2765049 h 5823267"/>
              <a:gd name="connsiteX2140" fmla="*/ 3261300 w 3835057"/>
              <a:gd name="connsiteY2140" fmla="*/ 2750070 h 5823267"/>
              <a:gd name="connsiteX2141" fmla="*/ 3283791 w 3835057"/>
              <a:gd name="connsiteY2141" fmla="*/ 2735518 h 5823267"/>
              <a:gd name="connsiteX2142" fmla="*/ 3300614 w 3835057"/>
              <a:gd name="connsiteY2142" fmla="*/ 2735029 h 5823267"/>
              <a:gd name="connsiteX2143" fmla="*/ 3286642 w 3835057"/>
              <a:gd name="connsiteY2143" fmla="*/ 2724315 h 5823267"/>
              <a:gd name="connsiteX2144" fmla="*/ 3294503 w 3835057"/>
              <a:gd name="connsiteY2144" fmla="*/ 2721545 h 5823267"/>
              <a:gd name="connsiteX2145" fmla="*/ 3303471 w 3835057"/>
              <a:gd name="connsiteY2145" fmla="*/ 2722635 h 5823267"/>
              <a:gd name="connsiteX2146" fmla="*/ 3309046 w 3835057"/>
              <a:gd name="connsiteY2146" fmla="*/ 2730018 h 5823267"/>
              <a:gd name="connsiteX2147" fmla="*/ 3317488 w 3835057"/>
              <a:gd name="connsiteY2147" fmla="*/ 2722624 h 5823267"/>
              <a:gd name="connsiteX2148" fmla="*/ 3322570 w 3835057"/>
              <a:gd name="connsiteY2148" fmla="*/ 2714376 h 5823267"/>
              <a:gd name="connsiteX2149" fmla="*/ 3329479 w 3835057"/>
              <a:gd name="connsiteY2149" fmla="*/ 2704804 h 5823267"/>
              <a:gd name="connsiteX2150" fmla="*/ 3335564 w 3835057"/>
              <a:gd name="connsiteY2150" fmla="*/ 2691443 h 5823267"/>
              <a:gd name="connsiteX2151" fmla="*/ 3320492 w 3835057"/>
              <a:gd name="connsiteY2151" fmla="*/ 2675677 h 5823267"/>
              <a:gd name="connsiteX2152" fmla="*/ 3336828 w 3835057"/>
              <a:gd name="connsiteY2152" fmla="*/ 2658366 h 5823267"/>
              <a:gd name="connsiteX2153" fmla="*/ 3358091 w 3835057"/>
              <a:gd name="connsiteY2153" fmla="*/ 2668550 h 5823267"/>
              <a:gd name="connsiteX2154" fmla="*/ 3349083 w 3835057"/>
              <a:gd name="connsiteY2154" fmla="*/ 2676991 h 5823267"/>
              <a:gd name="connsiteX2155" fmla="*/ 3341755 w 3835057"/>
              <a:gd name="connsiteY2155" fmla="*/ 2685862 h 5823267"/>
              <a:gd name="connsiteX2156" fmla="*/ 3349007 w 3835057"/>
              <a:gd name="connsiteY2156" fmla="*/ 2694864 h 5823267"/>
              <a:gd name="connsiteX2157" fmla="*/ 3354018 w 3835057"/>
              <a:gd name="connsiteY2157" fmla="*/ 2703296 h 5823267"/>
              <a:gd name="connsiteX2158" fmla="*/ 3346747 w 3835057"/>
              <a:gd name="connsiteY2158" fmla="*/ 2715461 h 5823267"/>
              <a:gd name="connsiteX2159" fmla="*/ 3336542 w 3835057"/>
              <a:gd name="connsiteY2159" fmla="*/ 2725090 h 5823267"/>
              <a:gd name="connsiteX2160" fmla="*/ 3347178 w 3835057"/>
              <a:gd name="connsiteY2160" fmla="*/ 2728990 h 5823267"/>
              <a:gd name="connsiteX2161" fmla="*/ 3356136 w 3835057"/>
              <a:gd name="connsiteY2161" fmla="*/ 2732462 h 5823267"/>
              <a:gd name="connsiteX2162" fmla="*/ 3347668 w 3835057"/>
              <a:gd name="connsiteY2162" fmla="*/ 2745812 h 5823267"/>
              <a:gd name="connsiteX2163" fmla="*/ 3330798 w 3835057"/>
              <a:gd name="connsiteY2163" fmla="*/ 2757026 h 5823267"/>
              <a:gd name="connsiteX2164" fmla="*/ 3324861 w 3835057"/>
              <a:gd name="connsiteY2164" fmla="*/ 2768636 h 5823267"/>
              <a:gd name="connsiteX2165" fmla="*/ 3317275 w 3835057"/>
              <a:gd name="connsiteY2165" fmla="*/ 2772668 h 5823267"/>
              <a:gd name="connsiteX2166" fmla="*/ 3302080 w 3835057"/>
              <a:gd name="connsiteY2166" fmla="*/ 2785499 h 5823267"/>
              <a:gd name="connsiteX2167" fmla="*/ 3296947 w 3835057"/>
              <a:gd name="connsiteY2167" fmla="*/ 2805663 h 5823267"/>
              <a:gd name="connsiteX2168" fmla="*/ 3305380 w 3835057"/>
              <a:gd name="connsiteY2168" fmla="*/ 2800652 h 5823267"/>
              <a:gd name="connsiteX2169" fmla="*/ 3318902 w 3835057"/>
              <a:gd name="connsiteY2169" fmla="*/ 2785009 h 5823267"/>
              <a:gd name="connsiteX2170" fmla="*/ 3324668 w 3835057"/>
              <a:gd name="connsiteY2170" fmla="*/ 2781110 h 5823267"/>
              <a:gd name="connsiteX2171" fmla="*/ 3329577 w 3835057"/>
              <a:gd name="connsiteY2171" fmla="*/ 2780570 h 5823267"/>
              <a:gd name="connsiteX2172" fmla="*/ 3325838 w 3835057"/>
              <a:gd name="connsiteY2172" fmla="*/ 2785881 h 5823267"/>
              <a:gd name="connsiteX2173" fmla="*/ 3321674 w 3835057"/>
              <a:gd name="connsiteY2173" fmla="*/ 2792872 h 5823267"/>
              <a:gd name="connsiteX2174" fmla="*/ 3307009 w 3835057"/>
              <a:gd name="connsiteY2174" fmla="*/ 2812995 h 5823267"/>
              <a:gd name="connsiteX2175" fmla="*/ 3292345 w 3835057"/>
              <a:gd name="connsiteY2175" fmla="*/ 2833119 h 5823267"/>
              <a:gd name="connsiteX2176" fmla="*/ 3279392 w 3835057"/>
              <a:gd name="connsiteY2176" fmla="*/ 2846520 h 5823267"/>
              <a:gd name="connsiteX2177" fmla="*/ 3270348 w 3835057"/>
              <a:gd name="connsiteY2177" fmla="*/ 2863302 h 5823267"/>
              <a:gd name="connsiteX2178" fmla="*/ 3288496 w 3835057"/>
              <a:gd name="connsiteY2178" fmla="*/ 2848241 h 5823267"/>
              <a:gd name="connsiteX2179" fmla="*/ 3300777 w 3835057"/>
              <a:gd name="connsiteY2179" fmla="*/ 2828107 h 5823267"/>
              <a:gd name="connsiteX2180" fmla="*/ 3314495 w 3835057"/>
              <a:gd name="connsiteY2180" fmla="*/ 2837656 h 5823267"/>
              <a:gd name="connsiteX2181" fmla="*/ 3373928 w 3835057"/>
              <a:gd name="connsiteY2181" fmla="*/ 2775963 h 5823267"/>
              <a:gd name="connsiteX2182" fmla="*/ 3389902 w 3835057"/>
              <a:gd name="connsiteY2182" fmla="*/ 2761242 h 5823267"/>
              <a:gd name="connsiteX2183" fmla="*/ 3407127 w 3835057"/>
              <a:gd name="connsiteY2183" fmla="*/ 2748629 h 5823267"/>
              <a:gd name="connsiteX2184" fmla="*/ 3412708 w 3835057"/>
              <a:gd name="connsiteY2184" fmla="*/ 2738420 h 5823267"/>
              <a:gd name="connsiteX2185" fmla="*/ 3421221 w 3835057"/>
              <a:gd name="connsiteY2185" fmla="*/ 2730748 h 5823267"/>
              <a:gd name="connsiteX2186" fmla="*/ 3434176 w 3835057"/>
              <a:gd name="connsiteY2186" fmla="*/ 2717345 h 5823267"/>
              <a:gd name="connsiteX2187" fmla="*/ 3444349 w 3835057"/>
              <a:gd name="connsiteY2187" fmla="*/ 2714867 h 5823267"/>
              <a:gd name="connsiteX2188" fmla="*/ 3453240 w 3835057"/>
              <a:gd name="connsiteY2188" fmla="*/ 2717427 h 5823267"/>
              <a:gd name="connsiteX2189" fmla="*/ 3432280 w 3835057"/>
              <a:gd name="connsiteY2189" fmla="*/ 2750561 h 5823267"/>
              <a:gd name="connsiteX2190" fmla="*/ 3400813 w 3835057"/>
              <a:gd name="connsiteY2190" fmla="*/ 2782807 h 5823267"/>
              <a:gd name="connsiteX2191" fmla="*/ 3403054 w 3835057"/>
              <a:gd name="connsiteY2191" fmla="*/ 2783377 h 5823267"/>
              <a:gd name="connsiteX2192" fmla="*/ 3406092 w 3835057"/>
              <a:gd name="connsiteY2192" fmla="*/ 2793693 h 5823267"/>
              <a:gd name="connsiteX2193" fmla="*/ 3400732 w 3835057"/>
              <a:gd name="connsiteY2193" fmla="*/ 2801871 h 5823267"/>
              <a:gd name="connsiteX2194" fmla="*/ 3372207 w 3835057"/>
              <a:gd name="connsiteY2194" fmla="*/ 2850670 h 5823267"/>
              <a:gd name="connsiteX2195" fmla="*/ 3340322 w 3835057"/>
              <a:gd name="connsiteY2195" fmla="*/ 2898616 h 5823267"/>
              <a:gd name="connsiteX2196" fmla="*/ 3339522 w 3835057"/>
              <a:gd name="connsiteY2196" fmla="*/ 2905270 h 5823267"/>
              <a:gd name="connsiteX2197" fmla="*/ 3330749 w 3835057"/>
              <a:gd name="connsiteY2197" fmla="*/ 2908107 h 5823267"/>
              <a:gd name="connsiteX2198" fmla="*/ 3328621 w 3835057"/>
              <a:gd name="connsiteY2198" fmla="*/ 2914125 h 5823267"/>
              <a:gd name="connsiteX2199" fmla="*/ 3330709 w 3835057"/>
              <a:gd name="connsiteY2199" fmla="*/ 2917639 h 5823267"/>
              <a:gd name="connsiteX2200" fmla="*/ 3320358 w 3835057"/>
              <a:gd name="connsiteY2200" fmla="*/ 2929019 h 5823267"/>
              <a:gd name="connsiteX2201" fmla="*/ 3315474 w 3835057"/>
              <a:gd name="connsiteY2201" fmla="*/ 2940003 h 5823267"/>
              <a:gd name="connsiteX2202" fmla="*/ 3332338 w 3835057"/>
              <a:gd name="connsiteY2202" fmla="*/ 2929981 h 5823267"/>
              <a:gd name="connsiteX2203" fmla="*/ 3338530 w 3835057"/>
              <a:gd name="connsiteY2203" fmla="*/ 2924401 h 5823267"/>
              <a:gd name="connsiteX2204" fmla="*/ 3338000 w 3835057"/>
              <a:gd name="connsiteY2204" fmla="*/ 2917109 h 5823267"/>
              <a:gd name="connsiteX2205" fmla="*/ 3347913 w 3835057"/>
              <a:gd name="connsiteY2205" fmla="*/ 2909793 h 5823267"/>
              <a:gd name="connsiteX2206" fmla="*/ 3356575 w 3835057"/>
              <a:gd name="connsiteY2206" fmla="*/ 2900368 h 5823267"/>
              <a:gd name="connsiteX2207" fmla="*/ 3384764 w 3835057"/>
              <a:gd name="connsiteY2207" fmla="*/ 2864603 h 5823267"/>
              <a:gd name="connsiteX2208" fmla="*/ 3401058 w 3835057"/>
              <a:gd name="connsiteY2208" fmla="*/ 2856822 h 5823267"/>
              <a:gd name="connsiteX2209" fmla="*/ 3408653 w 3835057"/>
              <a:gd name="connsiteY2209" fmla="*/ 2850407 h 5823267"/>
              <a:gd name="connsiteX2210" fmla="*/ 3409530 w 3835057"/>
              <a:gd name="connsiteY2210" fmla="*/ 2842280 h 5823267"/>
              <a:gd name="connsiteX2211" fmla="*/ 3423055 w 3835057"/>
              <a:gd name="connsiteY2211" fmla="*/ 2826638 h 5823267"/>
              <a:gd name="connsiteX2212" fmla="*/ 3434623 w 3835057"/>
              <a:gd name="connsiteY2212" fmla="*/ 2809305 h 5823267"/>
              <a:gd name="connsiteX2213" fmla="*/ 3446192 w 3835057"/>
              <a:gd name="connsiteY2213" fmla="*/ 2791972 h 5823267"/>
              <a:gd name="connsiteX2214" fmla="*/ 3481591 w 3835057"/>
              <a:gd name="connsiteY2214" fmla="*/ 2774742 h 5823267"/>
              <a:gd name="connsiteX2215" fmla="*/ 3486713 w 3835057"/>
              <a:gd name="connsiteY2215" fmla="*/ 2789763 h 5823267"/>
              <a:gd name="connsiteX2216" fmla="*/ 3475888 w 3835057"/>
              <a:gd name="connsiteY2216" fmla="*/ 2797146 h 5823267"/>
              <a:gd name="connsiteX2217" fmla="*/ 3471972 w 3835057"/>
              <a:gd name="connsiteY2217" fmla="*/ 2811357 h 5823267"/>
              <a:gd name="connsiteX2218" fmla="*/ 3466804 w 3835057"/>
              <a:gd name="connsiteY2218" fmla="*/ 2823461 h 5823267"/>
              <a:gd name="connsiteX2219" fmla="*/ 3446299 w 3835057"/>
              <a:gd name="connsiteY2219" fmla="*/ 2848956 h 5823267"/>
              <a:gd name="connsiteX2220" fmla="*/ 3434624 w 3835057"/>
              <a:gd name="connsiteY2220" fmla="*/ 2874907 h 5823267"/>
              <a:gd name="connsiteX2221" fmla="*/ 3405864 w 3835057"/>
              <a:gd name="connsiteY2221" fmla="*/ 2912914 h 5823267"/>
              <a:gd name="connsiteX2222" fmla="*/ 3408583 w 3835057"/>
              <a:gd name="connsiteY2222" fmla="*/ 2932691 h 5823267"/>
              <a:gd name="connsiteX2223" fmla="*/ 3394500 w 3835057"/>
              <a:gd name="connsiteY2223" fmla="*/ 2948191 h 5823267"/>
              <a:gd name="connsiteX2224" fmla="*/ 3377145 w 3835057"/>
              <a:gd name="connsiteY2224" fmla="*/ 2974189 h 5823267"/>
              <a:gd name="connsiteX2225" fmla="*/ 3353928 w 3835057"/>
              <a:gd name="connsiteY2225" fmla="*/ 2995118 h 5823267"/>
              <a:gd name="connsiteX2226" fmla="*/ 3356086 w 3835057"/>
              <a:gd name="connsiteY2226" fmla="*/ 3014751 h 5823267"/>
              <a:gd name="connsiteX2227" fmla="*/ 3337552 w 3835057"/>
              <a:gd name="connsiteY2227" fmla="*/ 3021961 h 5823267"/>
              <a:gd name="connsiteX2228" fmla="*/ 3331279 w 3835057"/>
              <a:gd name="connsiteY2228" fmla="*/ 3046607 h 5823267"/>
              <a:gd name="connsiteX2229" fmla="*/ 3322118 w 3835057"/>
              <a:gd name="connsiteY2229" fmla="*/ 3057992 h 5823267"/>
              <a:gd name="connsiteX2230" fmla="*/ 3312134 w 3835057"/>
              <a:gd name="connsiteY2230" fmla="*/ 3065589 h 5823267"/>
              <a:gd name="connsiteX2231" fmla="*/ 3309077 w 3835057"/>
              <a:gd name="connsiteY2231" fmla="*/ 3075247 h 5823267"/>
              <a:gd name="connsiteX2232" fmla="*/ 3309811 w 3835057"/>
              <a:gd name="connsiteY2232" fmla="*/ 3084082 h 5823267"/>
              <a:gd name="connsiteX2233" fmla="*/ 3313371 w 3835057"/>
              <a:gd name="connsiteY2233" fmla="*/ 3087672 h 5823267"/>
              <a:gd name="connsiteX2234" fmla="*/ 3316533 w 3835057"/>
              <a:gd name="connsiteY2234" fmla="*/ 3085794 h 5823267"/>
              <a:gd name="connsiteX2235" fmla="*/ 3323050 w 3835057"/>
              <a:gd name="connsiteY2235" fmla="*/ 3069560 h 5823267"/>
              <a:gd name="connsiteX2236" fmla="*/ 3341300 w 3835057"/>
              <a:gd name="connsiteY2236" fmla="*/ 3063471 h 5823267"/>
              <a:gd name="connsiteX2237" fmla="*/ 3349854 w 3835057"/>
              <a:gd name="connsiteY2237" fmla="*/ 3029864 h 5823267"/>
              <a:gd name="connsiteX2238" fmla="*/ 3352094 w 3835057"/>
              <a:gd name="connsiteY2238" fmla="*/ 3030433 h 5823267"/>
              <a:gd name="connsiteX2239" fmla="*/ 3356610 w 3835057"/>
              <a:gd name="connsiteY2239" fmla="*/ 3023233 h 5823267"/>
              <a:gd name="connsiteX2240" fmla="*/ 3356086 w 3835057"/>
              <a:gd name="connsiteY2240" fmla="*/ 3014751 h 5823267"/>
              <a:gd name="connsiteX2241" fmla="*/ 3375426 w 3835057"/>
              <a:gd name="connsiteY2241" fmla="*/ 2999694 h 5823267"/>
              <a:gd name="connsiteX2242" fmla="*/ 3394336 w 3835057"/>
              <a:gd name="connsiteY2242" fmla="*/ 2986319 h 5823267"/>
              <a:gd name="connsiteX2243" fmla="*/ 3392097 w 3835057"/>
              <a:gd name="connsiteY2243" fmla="*/ 2969348 h 5823267"/>
              <a:gd name="connsiteX2244" fmla="*/ 3412952 w 3835057"/>
              <a:gd name="connsiteY2244" fmla="*/ 2960044 h 5823267"/>
              <a:gd name="connsiteX2245" fmla="*/ 3432776 w 3835057"/>
              <a:gd name="connsiteY2245" fmla="*/ 2930200 h 5823267"/>
              <a:gd name="connsiteX2246" fmla="*/ 3454706 w 3835057"/>
              <a:gd name="connsiteY2246" fmla="*/ 2899104 h 5823267"/>
              <a:gd name="connsiteX2247" fmla="*/ 3461288 w 3835057"/>
              <a:gd name="connsiteY2247" fmla="*/ 2900184 h 5823267"/>
              <a:gd name="connsiteX2248" fmla="*/ 3465337 w 3835057"/>
              <a:gd name="connsiteY2248" fmla="*/ 2904197 h 5823267"/>
              <a:gd name="connsiteX2249" fmla="*/ 3462857 w 3835057"/>
              <a:gd name="connsiteY2249" fmla="*/ 2926825 h 5823267"/>
              <a:gd name="connsiteX2250" fmla="*/ 3446111 w 3835057"/>
              <a:gd name="connsiteY2250" fmla="*/ 2942243 h 5823267"/>
              <a:gd name="connsiteX2251" fmla="*/ 3422189 w 3835057"/>
              <a:gd name="connsiteY2251" fmla="*/ 2979989 h 5823267"/>
              <a:gd name="connsiteX2252" fmla="*/ 3398695 w 3835057"/>
              <a:gd name="connsiteY2252" fmla="*/ 3016055 h 5823267"/>
              <a:gd name="connsiteX2253" fmla="*/ 3398390 w 3835057"/>
              <a:gd name="connsiteY2253" fmla="*/ 3021941 h 5823267"/>
              <a:gd name="connsiteX2254" fmla="*/ 3391362 w 3835057"/>
              <a:gd name="connsiteY2254" fmla="*/ 3026116 h 5823267"/>
              <a:gd name="connsiteX2255" fmla="*/ 3387483 w 3835057"/>
              <a:gd name="connsiteY2255" fmla="*/ 3031987 h 5823267"/>
              <a:gd name="connsiteX2256" fmla="*/ 3390752 w 3835057"/>
              <a:gd name="connsiteY2256" fmla="*/ 3037889 h 5823267"/>
              <a:gd name="connsiteX2257" fmla="*/ 3378658 w 3835057"/>
              <a:gd name="connsiteY2257" fmla="*/ 3046738 h 5823267"/>
              <a:gd name="connsiteX2258" fmla="*/ 3371606 w 3835057"/>
              <a:gd name="connsiteY2258" fmla="*/ 3056872 h 5823267"/>
              <a:gd name="connsiteX2259" fmla="*/ 3358653 w 3835057"/>
              <a:gd name="connsiteY2259" fmla="*/ 3070273 h 5823267"/>
              <a:gd name="connsiteX2260" fmla="*/ 3359295 w 3835057"/>
              <a:gd name="connsiteY2260" fmla="*/ 3084154 h 5823267"/>
              <a:gd name="connsiteX2261" fmla="*/ 3350709 w 3835057"/>
              <a:gd name="connsiteY2261" fmla="*/ 3092107 h 5823267"/>
              <a:gd name="connsiteX2262" fmla="*/ 3381104 w 3835057"/>
              <a:gd name="connsiteY2262" fmla="*/ 3098054 h 5823267"/>
              <a:gd name="connsiteX2263" fmla="*/ 3407249 w 3835057"/>
              <a:gd name="connsiteY2263" fmla="*/ 3113656 h 5823267"/>
              <a:gd name="connsiteX2264" fmla="*/ 3408797 w 3835057"/>
              <a:gd name="connsiteY2264" fmla="*/ 3128661 h 5823267"/>
              <a:gd name="connsiteX2265" fmla="*/ 3401546 w 3835057"/>
              <a:gd name="connsiteY2265" fmla="*/ 3136060 h 5823267"/>
              <a:gd name="connsiteX2266" fmla="*/ 3398160 w 3835057"/>
              <a:gd name="connsiteY2266" fmla="*/ 3141162 h 5823267"/>
              <a:gd name="connsiteX2267" fmla="*/ 3396456 w 3835057"/>
              <a:gd name="connsiteY2267" fmla="*/ 3146691 h 5823267"/>
              <a:gd name="connsiteX2268" fmla="*/ 3404316 w 3835057"/>
              <a:gd name="connsiteY2268" fmla="*/ 3143921 h 5823267"/>
              <a:gd name="connsiteX2269" fmla="*/ 3439146 w 3835057"/>
              <a:gd name="connsiteY2269" fmla="*/ 3128931 h 5823267"/>
              <a:gd name="connsiteX2270" fmla="*/ 3447618 w 3835057"/>
              <a:gd name="connsiteY2270" fmla="*/ 3114389 h 5823267"/>
              <a:gd name="connsiteX2271" fmla="*/ 3448138 w 3835057"/>
              <a:gd name="connsiteY2271" fmla="*/ 3107663 h 5823267"/>
              <a:gd name="connsiteX2272" fmla="*/ 3454949 w 3835057"/>
              <a:gd name="connsiteY2272" fmla="*/ 3104326 h 5823267"/>
              <a:gd name="connsiteX2273" fmla="*/ 3456865 w 3835057"/>
              <a:gd name="connsiteY2273" fmla="*/ 3099148 h 5823267"/>
              <a:gd name="connsiteX2274" fmla="*/ 3454991 w 3835057"/>
              <a:gd name="connsiteY2274" fmla="*/ 3094794 h 5823267"/>
              <a:gd name="connsiteX2275" fmla="*/ 3478617 w 3835057"/>
              <a:gd name="connsiteY2275" fmla="*/ 3076953 h 5823267"/>
              <a:gd name="connsiteX2276" fmla="*/ 3502243 w 3835057"/>
              <a:gd name="connsiteY2276" fmla="*/ 3059111 h 5823267"/>
              <a:gd name="connsiteX2277" fmla="*/ 3522469 w 3835057"/>
              <a:gd name="connsiteY2277" fmla="*/ 3033545 h 5823267"/>
              <a:gd name="connsiteX2278" fmla="*/ 3550636 w 3835057"/>
              <a:gd name="connsiteY2278" fmla="*/ 3018947 h 5823267"/>
              <a:gd name="connsiteX2279" fmla="*/ 3551248 w 3835057"/>
              <a:gd name="connsiteY2279" fmla="*/ 3007175 h 5823267"/>
              <a:gd name="connsiteX2280" fmla="*/ 3554862 w 3835057"/>
              <a:gd name="connsiteY2280" fmla="*/ 2997658 h 5823267"/>
              <a:gd name="connsiteX2281" fmla="*/ 3564771 w 3835057"/>
              <a:gd name="connsiteY2281" fmla="*/ 2991533 h 5823267"/>
              <a:gd name="connsiteX2282" fmla="*/ 3579355 w 3835057"/>
              <a:gd name="connsiteY2282" fmla="*/ 2990474 h 5823267"/>
              <a:gd name="connsiteX2283" fmla="*/ 3584828 w 3835057"/>
              <a:gd name="connsiteY2283" fmla="*/ 3005286 h 5823267"/>
              <a:gd name="connsiteX2284" fmla="*/ 3574751 w 3835057"/>
              <a:gd name="connsiteY2284" fmla="*/ 3017929 h 5823267"/>
              <a:gd name="connsiteX2285" fmla="*/ 3553442 w 3835057"/>
              <a:gd name="connsiteY2285" fmla="*/ 3034869 h 5823267"/>
              <a:gd name="connsiteX2286" fmla="*/ 3544110 w 3835057"/>
              <a:gd name="connsiteY2286" fmla="*/ 3047366 h 5823267"/>
              <a:gd name="connsiteX2287" fmla="*/ 3543752 w 3835057"/>
              <a:gd name="connsiteY2287" fmla="*/ 3050346 h 5823267"/>
              <a:gd name="connsiteX2288" fmla="*/ 3624157 w 3835057"/>
              <a:gd name="connsiteY2288" fmla="*/ 2966884 h 5823267"/>
              <a:gd name="connsiteX2289" fmla="*/ 3640130 w 3835057"/>
              <a:gd name="connsiteY2289" fmla="*/ 2952162 h 5823267"/>
              <a:gd name="connsiteX2290" fmla="*/ 3657357 w 3835057"/>
              <a:gd name="connsiteY2290" fmla="*/ 2939550 h 5823267"/>
              <a:gd name="connsiteX2291" fmla="*/ 3662937 w 3835057"/>
              <a:gd name="connsiteY2291" fmla="*/ 2929341 h 5823267"/>
              <a:gd name="connsiteX2292" fmla="*/ 3671451 w 3835057"/>
              <a:gd name="connsiteY2292" fmla="*/ 2921668 h 5823267"/>
              <a:gd name="connsiteX2293" fmla="*/ 3684405 w 3835057"/>
              <a:gd name="connsiteY2293" fmla="*/ 2908265 h 5823267"/>
              <a:gd name="connsiteX2294" fmla="*/ 3694578 w 3835057"/>
              <a:gd name="connsiteY2294" fmla="*/ 2905786 h 5823267"/>
              <a:gd name="connsiteX2295" fmla="*/ 3703469 w 3835057"/>
              <a:gd name="connsiteY2295" fmla="*/ 2908347 h 5823267"/>
              <a:gd name="connsiteX2296" fmla="*/ 3682510 w 3835057"/>
              <a:gd name="connsiteY2296" fmla="*/ 2941480 h 5823267"/>
              <a:gd name="connsiteX2297" fmla="*/ 3651043 w 3835057"/>
              <a:gd name="connsiteY2297" fmla="*/ 2973727 h 5823267"/>
              <a:gd name="connsiteX2298" fmla="*/ 3653283 w 3835057"/>
              <a:gd name="connsiteY2298" fmla="*/ 2974298 h 5823267"/>
              <a:gd name="connsiteX2299" fmla="*/ 3656322 w 3835057"/>
              <a:gd name="connsiteY2299" fmla="*/ 2984613 h 5823267"/>
              <a:gd name="connsiteX2300" fmla="*/ 3650961 w 3835057"/>
              <a:gd name="connsiteY2300" fmla="*/ 2992791 h 5823267"/>
              <a:gd name="connsiteX2301" fmla="*/ 3622437 w 3835057"/>
              <a:gd name="connsiteY2301" fmla="*/ 3041590 h 5823267"/>
              <a:gd name="connsiteX2302" fmla="*/ 3590552 w 3835057"/>
              <a:gd name="connsiteY2302" fmla="*/ 3089536 h 5823267"/>
              <a:gd name="connsiteX2303" fmla="*/ 3589751 w 3835057"/>
              <a:gd name="connsiteY2303" fmla="*/ 3096191 h 5823267"/>
              <a:gd name="connsiteX2304" fmla="*/ 3580977 w 3835057"/>
              <a:gd name="connsiteY2304" fmla="*/ 3099028 h 5823267"/>
              <a:gd name="connsiteX2305" fmla="*/ 3578849 w 3835057"/>
              <a:gd name="connsiteY2305" fmla="*/ 3105046 h 5823267"/>
              <a:gd name="connsiteX2306" fmla="*/ 3580938 w 3835057"/>
              <a:gd name="connsiteY2306" fmla="*/ 3108560 h 5823267"/>
              <a:gd name="connsiteX2307" fmla="*/ 3570586 w 3835057"/>
              <a:gd name="connsiteY2307" fmla="*/ 3119939 h 5823267"/>
              <a:gd name="connsiteX2308" fmla="*/ 3565703 w 3835057"/>
              <a:gd name="connsiteY2308" fmla="*/ 3130922 h 5823267"/>
              <a:gd name="connsiteX2309" fmla="*/ 3582567 w 3835057"/>
              <a:gd name="connsiteY2309" fmla="*/ 3120902 h 5823267"/>
              <a:gd name="connsiteX2310" fmla="*/ 3588759 w 3835057"/>
              <a:gd name="connsiteY2310" fmla="*/ 3115322 h 5823267"/>
              <a:gd name="connsiteX2311" fmla="*/ 3588229 w 3835057"/>
              <a:gd name="connsiteY2311" fmla="*/ 3108029 h 5823267"/>
              <a:gd name="connsiteX2312" fmla="*/ 3598142 w 3835057"/>
              <a:gd name="connsiteY2312" fmla="*/ 3100713 h 5823267"/>
              <a:gd name="connsiteX2313" fmla="*/ 3606804 w 3835057"/>
              <a:gd name="connsiteY2313" fmla="*/ 3091288 h 5823267"/>
              <a:gd name="connsiteX2314" fmla="*/ 3634992 w 3835057"/>
              <a:gd name="connsiteY2314" fmla="*/ 3055522 h 5823267"/>
              <a:gd name="connsiteX2315" fmla="*/ 3651286 w 3835057"/>
              <a:gd name="connsiteY2315" fmla="*/ 3047741 h 5823267"/>
              <a:gd name="connsiteX2316" fmla="*/ 3658883 w 3835057"/>
              <a:gd name="connsiteY2316" fmla="*/ 3041326 h 5823267"/>
              <a:gd name="connsiteX2317" fmla="*/ 3659759 w 3835057"/>
              <a:gd name="connsiteY2317" fmla="*/ 3033200 h 5823267"/>
              <a:gd name="connsiteX2318" fmla="*/ 3673283 w 3835057"/>
              <a:gd name="connsiteY2318" fmla="*/ 3017557 h 5823267"/>
              <a:gd name="connsiteX2319" fmla="*/ 3684852 w 3835057"/>
              <a:gd name="connsiteY2319" fmla="*/ 3000226 h 5823267"/>
              <a:gd name="connsiteX2320" fmla="*/ 3696421 w 3835057"/>
              <a:gd name="connsiteY2320" fmla="*/ 2982891 h 5823267"/>
              <a:gd name="connsiteX2321" fmla="*/ 3731820 w 3835057"/>
              <a:gd name="connsiteY2321" fmla="*/ 2965662 h 5823267"/>
              <a:gd name="connsiteX2322" fmla="*/ 3736943 w 3835057"/>
              <a:gd name="connsiteY2322" fmla="*/ 2980683 h 5823267"/>
              <a:gd name="connsiteX2323" fmla="*/ 3726117 w 3835057"/>
              <a:gd name="connsiteY2323" fmla="*/ 2988066 h 5823267"/>
              <a:gd name="connsiteX2324" fmla="*/ 3722201 w 3835057"/>
              <a:gd name="connsiteY2324" fmla="*/ 3002276 h 5823267"/>
              <a:gd name="connsiteX2325" fmla="*/ 3717032 w 3835057"/>
              <a:gd name="connsiteY2325" fmla="*/ 3014380 h 5823267"/>
              <a:gd name="connsiteX2326" fmla="*/ 3696528 w 3835057"/>
              <a:gd name="connsiteY2326" fmla="*/ 3039876 h 5823267"/>
              <a:gd name="connsiteX2327" fmla="*/ 3684852 w 3835057"/>
              <a:gd name="connsiteY2327" fmla="*/ 3065828 h 5823267"/>
              <a:gd name="connsiteX2328" fmla="*/ 3656093 w 3835057"/>
              <a:gd name="connsiteY2328" fmla="*/ 3103834 h 5823267"/>
              <a:gd name="connsiteX2329" fmla="*/ 3658813 w 3835057"/>
              <a:gd name="connsiteY2329" fmla="*/ 3123611 h 5823267"/>
              <a:gd name="connsiteX2330" fmla="*/ 3644729 w 3835057"/>
              <a:gd name="connsiteY2330" fmla="*/ 3139111 h 5823267"/>
              <a:gd name="connsiteX2331" fmla="*/ 3627374 w 3835057"/>
              <a:gd name="connsiteY2331" fmla="*/ 3165109 h 5823267"/>
              <a:gd name="connsiteX2332" fmla="*/ 3604156 w 3835057"/>
              <a:gd name="connsiteY2332" fmla="*/ 3186037 h 5823267"/>
              <a:gd name="connsiteX2333" fmla="*/ 3606315 w 3835057"/>
              <a:gd name="connsiteY2333" fmla="*/ 3205672 h 5823267"/>
              <a:gd name="connsiteX2334" fmla="*/ 3587782 w 3835057"/>
              <a:gd name="connsiteY2334" fmla="*/ 3212881 h 5823267"/>
              <a:gd name="connsiteX2335" fmla="*/ 3581508 w 3835057"/>
              <a:gd name="connsiteY2335" fmla="*/ 3237526 h 5823267"/>
              <a:gd name="connsiteX2336" fmla="*/ 3572348 w 3835057"/>
              <a:gd name="connsiteY2336" fmla="*/ 3248912 h 5823267"/>
              <a:gd name="connsiteX2337" fmla="*/ 3562363 w 3835057"/>
              <a:gd name="connsiteY2337" fmla="*/ 3256509 h 5823267"/>
              <a:gd name="connsiteX2338" fmla="*/ 3559307 w 3835057"/>
              <a:gd name="connsiteY2338" fmla="*/ 3266167 h 5823267"/>
              <a:gd name="connsiteX2339" fmla="*/ 3560040 w 3835057"/>
              <a:gd name="connsiteY2339" fmla="*/ 3275002 h 5823267"/>
              <a:gd name="connsiteX2340" fmla="*/ 3563344 w 3835057"/>
              <a:gd name="connsiteY2340" fmla="*/ 3278334 h 5823267"/>
              <a:gd name="connsiteX2341" fmla="*/ 3563532 w 3835057"/>
              <a:gd name="connsiteY2341" fmla="*/ 3278139 h 5823267"/>
              <a:gd name="connsiteX2342" fmla="*/ 3564939 w 3835057"/>
              <a:gd name="connsiteY2342" fmla="*/ 3277796 h 5823267"/>
              <a:gd name="connsiteX2343" fmla="*/ 3566762 w 3835057"/>
              <a:gd name="connsiteY2343" fmla="*/ 3276713 h 5823267"/>
              <a:gd name="connsiteX2344" fmla="*/ 3573279 w 3835057"/>
              <a:gd name="connsiteY2344" fmla="*/ 3260480 h 5823267"/>
              <a:gd name="connsiteX2345" fmla="*/ 3591529 w 3835057"/>
              <a:gd name="connsiteY2345" fmla="*/ 3254391 h 5823267"/>
              <a:gd name="connsiteX2346" fmla="*/ 3600083 w 3835057"/>
              <a:gd name="connsiteY2346" fmla="*/ 3220784 h 5823267"/>
              <a:gd name="connsiteX2347" fmla="*/ 3602323 w 3835057"/>
              <a:gd name="connsiteY2347" fmla="*/ 3221354 h 5823267"/>
              <a:gd name="connsiteX2348" fmla="*/ 3606839 w 3835057"/>
              <a:gd name="connsiteY2348" fmla="*/ 3214154 h 5823267"/>
              <a:gd name="connsiteX2349" fmla="*/ 3606315 w 3835057"/>
              <a:gd name="connsiteY2349" fmla="*/ 3205672 h 5823267"/>
              <a:gd name="connsiteX2350" fmla="*/ 3625655 w 3835057"/>
              <a:gd name="connsiteY2350" fmla="*/ 3190615 h 5823267"/>
              <a:gd name="connsiteX2351" fmla="*/ 3644566 w 3835057"/>
              <a:gd name="connsiteY2351" fmla="*/ 3177239 h 5823267"/>
              <a:gd name="connsiteX2352" fmla="*/ 3642326 w 3835057"/>
              <a:gd name="connsiteY2352" fmla="*/ 3160268 h 5823267"/>
              <a:gd name="connsiteX2353" fmla="*/ 3663181 w 3835057"/>
              <a:gd name="connsiteY2353" fmla="*/ 3150964 h 5823267"/>
              <a:gd name="connsiteX2354" fmla="*/ 3683006 w 3835057"/>
              <a:gd name="connsiteY2354" fmla="*/ 3121120 h 5823267"/>
              <a:gd name="connsiteX2355" fmla="*/ 3704935 w 3835057"/>
              <a:gd name="connsiteY2355" fmla="*/ 3090025 h 5823267"/>
              <a:gd name="connsiteX2356" fmla="*/ 3711517 w 3835057"/>
              <a:gd name="connsiteY2356" fmla="*/ 3091104 h 5823267"/>
              <a:gd name="connsiteX2357" fmla="*/ 3715566 w 3835057"/>
              <a:gd name="connsiteY2357" fmla="*/ 3095117 h 5823267"/>
              <a:gd name="connsiteX2358" fmla="*/ 3713085 w 3835057"/>
              <a:gd name="connsiteY2358" fmla="*/ 3117746 h 5823267"/>
              <a:gd name="connsiteX2359" fmla="*/ 3696339 w 3835057"/>
              <a:gd name="connsiteY2359" fmla="*/ 3133164 h 5823267"/>
              <a:gd name="connsiteX2360" fmla="*/ 3672418 w 3835057"/>
              <a:gd name="connsiteY2360" fmla="*/ 3170908 h 5823267"/>
              <a:gd name="connsiteX2361" fmla="*/ 3648923 w 3835057"/>
              <a:gd name="connsiteY2361" fmla="*/ 3206975 h 5823267"/>
              <a:gd name="connsiteX2362" fmla="*/ 3648619 w 3835057"/>
              <a:gd name="connsiteY2362" fmla="*/ 3212861 h 5823267"/>
              <a:gd name="connsiteX2363" fmla="*/ 3641592 w 3835057"/>
              <a:gd name="connsiteY2363" fmla="*/ 3217035 h 5823267"/>
              <a:gd name="connsiteX2364" fmla="*/ 3637713 w 3835057"/>
              <a:gd name="connsiteY2364" fmla="*/ 3222907 h 5823267"/>
              <a:gd name="connsiteX2365" fmla="*/ 3640981 w 3835057"/>
              <a:gd name="connsiteY2365" fmla="*/ 3228809 h 5823267"/>
              <a:gd name="connsiteX2366" fmla="*/ 3628887 w 3835057"/>
              <a:gd name="connsiteY2366" fmla="*/ 3237658 h 5823267"/>
              <a:gd name="connsiteX2367" fmla="*/ 3621836 w 3835057"/>
              <a:gd name="connsiteY2367" fmla="*/ 3247792 h 5823267"/>
              <a:gd name="connsiteX2368" fmla="*/ 3608882 w 3835057"/>
              <a:gd name="connsiteY2368" fmla="*/ 3261192 h 5823267"/>
              <a:gd name="connsiteX2369" fmla="*/ 3609524 w 3835057"/>
              <a:gd name="connsiteY2369" fmla="*/ 3275073 h 5823267"/>
              <a:gd name="connsiteX2370" fmla="*/ 3600938 w 3835057"/>
              <a:gd name="connsiteY2370" fmla="*/ 3283026 h 5823267"/>
              <a:gd name="connsiteX2371" fmla="*/ 3631332 w 3835057"/>
              <a:gd name="connsiteY2371" fmla="*/ 3288975 h 5823267"/>
              <a:gd name="connsiteX2372" fmla="*/ 3657478 w 3835057"/>
              <a:gd name="connsiteY2372" fmla="*/ 3304576 h 5823267"/>
              <a:gd name="connsiteX2373" fmla="*/ 3659026 w 3835057"/>
              <a:gd name="connsiteY2373" fmla="*/ 3319580 h 5823267"/>
              <a:gd name="connsiteX2374" fmla="*/ 3651775 w 3835057"/>
              <a:gd name="connsiteY2374" fmla="*/ 3326980 h 5823267"/>
              <a:gd name="connsiteX2375" fmla="*/ 3648389 w 3835057"/>
              <a:gd name="connsiteY2375" fmla="*/ 3332082 h 5823267"/>
              <a:gd name="connsiteX2376" fmla="*/ 3646684 w 3835057"/>
              <a:gd name="connsiteY2376" fmla="*/ 3337612 h 5823267"/>
              <a:gd name="connsiteX2377" fmla="*/ 3654545 w 3835057"/>
              <a:gd name="connsiteY2377" fmla="*/ 3334842 h 5823267"/>
              <a:gd name="connsiteX2378" fmla="*/ 3689375 w 3835057"/>
              <a:gd name="connsiteY2378" fmla="*/ 3319851 h 5823267"/>
              <a:gd name="connsiteX2379" fmla="*/ 3697847 w 3835057"/>
              <a:gd name="connsiteY2379" fmla="*/ 3305309 h 5823267"/>
              <a:gd name="connsiteX2380" fmla="*/ 3698367 w 3835057"/>
              <a:gd name="connsiteY2380" fmla="*/ 3298583 h 5823267"/>
              <a:gd name="connsiteX2381" fmla="*/ 3705178 w 3835057"/>
              <a:gd name="connsiteY2381" fmla="*/ 3295247 h 5823267"/>
              <a:gd name="connsiteX2382" fmla="*/ 3707094 w 3835057"/>
              <a:gd name="connsiteY2382" fmla="*/ 3290068 h 5823267"/>
              <a:gd name="connsiteX2383" fmla="*/ 3705219 w 3835057"/>
              <a:gd name="connsiteY2383" fmla="*/ 3285715 h 5823267"/>
              <a:gd name="connsiteX2384" fmla="*/ 3728845 w 3835057"/>
              <a:gd name="connsiteY2384" fmla="*/ 3267873 h 5823267"/>
              <a:gd name="connsiteX2385" fmla="*/ 3752472 w 3835057"/>
              <a:gd name="connsiteY2385" fmla="*/ 3250031 h 5823267"/>
              <a:gd name="connsiteX2386" fmla="*/ 3772697 w 3835057"/>
              <a:gd name="connsiteY2386" fmla="*/ 3224465 h 5823267"/>
              <a:gd name="connsiteX2387" fmla="*/ 3800865 w 3835057"/>
              <a:gd name="connsiteY2387" fmla="*/ 3209866 h 5823267"/>
              <a:gd name="connsiteX2388" fmla="*/ 3801477 w 3835057"/>
              <a:gd name="connsiteY2388" fmla="*/ 3198095 h 5823267"/>
              <a:gd name="connsiteX2389" fmla="*/ 3805092 w 3835057"/>
              <a:gd name="connsiteY2389" fmla="*/ 3188578 h 5823267"/>
              <a:gd name="connsiteX2390" fmla="*/ 3815001 w 3835057"/>
              <a:gd name="connsiteY2390" fmla="*/ 3182453 h 5823267"/>
              <a:gd name="connsiteX2391" fmla="*/ 3829584 w 3835057"/>
              <a:gd name="connsiteY2391" fmla="*/ 3181394 h 5823267"/>
              <a:gd name="connsiteX2392" fmla="*/ 3835057 w 3835057"/>
              <a:gd name="connsiteY2392" fmla="*/ 3196205 h 5823267"/>
              <a:gd name="connsiteX2393" fmla="*/ 3824980 w 3835057"/>
              <a:gd name="connsiteY2393" fmla="*/ 3208849 h 5823267"/>
              <a:gd name="connsiteX2394" fmla="*/ 3803671 w 3835057"/>
              <a:gd name="connsiteY2394" fmla="*/ 3225789 h 5823267"/>
              <a:gd name="connsiteX2395" fmla="*/ 3792841 w 3835057"/>
              <a:gd name="connsiteY2395" fmla="*/ 3250765 h 5823267"/>
              <a:gd name="connsiteX2396" fmla="*/ 3775544 w 3835057"/>
              <a:gd name="connsiteY2396" fmla="*/ 3280058 h 5823267"/>
              <a:gd name="connsiteX2397" fmla="*/ 3749417 w 3835057"/>
              <a:gd name="connsiteY2397" fmla="*/ 3308894 h 5823267"/>
              <a:gd name="connsiteX2398" fmla="*/ 3750359 w 3835057"/>
              <a:gd name="connsiteY2398" fmla="*/ 3318080 h 5823267"/>
              <a:gd name="connsiteX2399" fmla="*/ 3743756 w 3835057"/>
              <a:gd name="connsiteY2399" fmla="*/ 3321767 h 5823267"/>
              <a:gd name="connsiteX2400" fmla="*/ 3740664 w 3835057"/>
              <a:gd name="connsiteY2400" fmla="*/ 3339765 h 5823267"/>
              <a:gd name="connsiteX2401" fmla="*/ 3746404 w 3835057"/>
              <a:gd name="connsiteY2401" fmla="*/ 3358223 h 5823267"/>
              <a:gd name="connsiteX2402" fmla="*/ 3710907 w 3835057"/>
              <a:gd name="connsiteY2402" fmla="*/ 3398092 h 5823267"/>
              <a:gd name="connsiteX2403" fmla="*/ 3687175 w 3835057"/>
              <a:gd name="connsiteY2403" fmla="*/ 3440956 h 5823267"/>
              <a:gd name="connsiteX2404" fmla="*/ 3665257 w 3835057"/>
              <a:gd name="connsiteY2404" fmla="*/ 3452076 h 5823267"/>
              <a:gd name="connsiteX2405" fmla="*/ 3650610 w 3835057"/>
              <a:gd name="connsiteY2405" fmla="*/ 3468626 h 5823267"/>
              <a:gd name="connsiteX2406" fmla="*/ 3637641 w 3835057"/>
              <a:gd name="connsiteY2406" fmla="*/ 3485603 h 5823267"/>
              <a:gd name="connsiteX2407" fmla="*/ 3638170 w 3835057"/>
              <a:gd name="connsiteY2407" fmla="*/ 3492892 h 5823267"/>
              <a:gd name="connsiteX2408" fmla="*/ 3658982 w 3835057"/>
              <a:gd name="connsiteY2408" fmla="*/ 3477913 h 5823267"/>
              <a:gd name="connsiteX2409" fmla="*/ 3681472 w 3835057"/>
              <a:gd name="connsiteY2409" fmla="*/ 3463361 h 5823267"/>
              <a:gd name="connsiteX2410" fmla="*/ 3698294 w 3835057"/>
              <a:gd name="connsiteY2410" fmla="*/ 3462872 h 5823267"/>
              <a:gd name="connsiteX2411" fmla="*/ 3684323 w 3835057"/>
              <a:gd name="connsiteY2411" fmla="*/ 3452158 h 5823267"/>
              <a:gd name="connsiteX2412" fmla="*/ 3692184 w 3835057"/>
              <a:gd name="connsiteY2412" fmla="*/ 3449388 h 5823267"/>
              <a:gd name="connsiteX2413" fmla="*/ 3701152 w 3835057"/>
              <a:gd name="connsiteY2413" fmla="*/ 3450478 h 5823267"/>
              <a:gd name="connsiteX2414" fmla="*/ 3706728 w 3835057"/>
              <a:gd name="connsiteY2414" fmla="*/ 3457861 h 5823267"/>
              <a:gd name="connsiteX2415" fmla="*/ 3715169 w 3835057"/>
              <a:gd name="connsiteY2415" fmla="*/ 3450467 h 5823267"/>
              <a:gd name="connsiteX2416" fmla="*/ 3720251 w 3835057"/>
              <a:gd name="connsiteY2416" fmla="*/ 3442219 h 5823267"/>
              <a:gd name="connsiteX2417" fmla="*/ 3727161 w 3835057"/>
              <a:gd name="connsiteY2417" fmla="*/ 3432647 h 5823267"/>
              <a:gd name="connsiteX2418" fmla="*/ 3733245 w 3835057"/>
              <a:gd name="connsiteY2418" fmla="*/ 3419286 h 5823267"/>
              <a:gd name="connsiteX2419" fmla="*/ 3718173 w 3835057"/>
              <a:gd name="connsiteY2419" fmla="*/ 3403520 h 5823267"/>
              <a:gd name="connsiteX2420" fmla="*/ 3734508 w 3835057"/>
              <a:gd name="connsiteY2420" fmla="*/ 3386209 h 5823267"/>
              <a:gd name="connsiteX2421" fmla="*/ 3755772 w 3835057"/>
              <a:gd name="connsiteY2421" fmla="*/ 3396393 h 5823267"/>
              <a:gd name="connsiteX2422" fmla="*/ 3746765 w 3835057"/>
              <a:gd name="connsiteY2422" fmla="*/ 3404834 h 5823267"/>
              <a:gd name="connsiteX2423" fmla="*/ 3739437 w 3835057"/>
              <a:gd name="connsiteY2423" fmla="*/ 3413705 h 5823267"/>
              <a:gd name="connsiteX2424" fmla="*/ 3746687 w 3835057"/>
              <a:gd name="connsiteY2424" fmla="*/ 3422707 h 5823267"/>
              <a:gd name="connsiteX2425" fmla="*/ 3751699 w 3835057"/>
              <a:gd name="connsiteY2425" fmla="*/ 3431138 h 5823267"/>
              <a:gd name="connsiteX2426" fmla="*/ 3744427 w 3835057"/>
              <a:gd name="connsiteY2426" fmla="*/ 3443304 h 5823267"/>
              <a:gd name="connsiteX2427" fmla="*/ 3734222 w 3835057"/>
              <a:gd name="connsiteY2427" fmla="*/ 3452933 h 5823267"/>
              <a:gd name="connsiteX2428" fmla="*/ 3744860 w 3835057"/>
              <a:gd name="connsiteY2428" fmla="*/ 3456832 h 5823267"/>
              <a:gd name="connsiteX2429" fmla="*/ 3753817 w 3835057"/>
              <a:gd name="connsiteY2429" fmla="*/ 3460305 h 5823267"/>
              <a:gd name="connsiteX2430" fmla="*/ 3745348 w 3835057"/>
              <a:gd name="connsiteY2430" fmla="*/ 3473655 h 5823267"/>
              <a:gd name="connsiteX2431" fmla="*/ 3728480 w 3835057"/>
              <a:gd name="connsiteY2431" fmla="*/ 3484869 h 5823267"/>
              <a:gd name="connsiteX2432" fmla="*/ 3722542 w 3835057"/>
              <a:gd name="connsiteY2432" fmla="*/ 3496479 h 5823267"/>
              <a:gd name="connsiteX2433" fmla="*/ 3714956 w 3835057"/>
              <a:gd name="connsiteY2433" fmla="*/ 3500511 h 5823267"/>
              <a:gd name="connsiteX2434" fmla="*/ 3699761 w 3835057"/>
              <a:gd name="connsiteY2434" fmla="*/ 3513342 h 5823267"/>
              <a:gd name="connsiteX2435" fmla="*/ 3694628 w 3835057"/>
              <a:gd name="connsiteY2435" fmla="*/ 3533506 h 5823267"/>
              <a:gd name="connsiteX2436" fmla="*/ 3703061 w 3835057"/>
              <a:gd name="connsiteY2436" fmla="*/ 3528495 h 5823267"/>
              <a:gd name="connsiteX2437" fmla="*/ 3716584 w 3835057"/>
              <a:gd name="connsiteY2437" fmla="*/ 3512852 h 5823267"/>
              <a:gd name="connsiteX2438" fmla="*/ 3722350 w 3835057"/>
              <a:gd name="connsiteY2438" fmla="*/ 3508953 h 5823267"/>
              <a:gd name="connsiteX2439" fmla="*/ 3727258 w 3835057"/>
              <a:gd name="connsiteY2439" fmla="*/ 3508413 h 5823267"/>
              <a:gd name="connsiteX2440" fmla="*/ 3723519 w 3835057"/>
              <a:gd name="connsiteY2440" fmla="*/ 3513724 h 5823267"/>
              <a:gd name="connsiteX2441" fmla="*/ 3719355 w 3835057"/>
              <a:gd name="connsiteY2441" fmla="*/ 3520716 h 5823267"/>
              <a:gd name="connsiteX2442" fmla="*/ 3704691 w 3835057"/>
              <a:gd name="connsiteY2442" fmla="*/ 3540838 h 5823267"/>
              <a:gd name="connsiteX2443" fmla="*/ 3692890 w 3835057"/>
              <a:gd name="connsiteY2443" fmla="*/ 3550881 h 5823267"/>
              <a:gd name="connsiteX2444" fmla="*/ 3692128 w 3835057"/>
              <a:gd name="connsiteY2444" fmla="*/ 3553563 h 5823267"/>
              <a:gd name="connsiteX2445" fmla="*/ 3694127 w 3835057"/>
              <a:gd name="connsiteY2445" fmla="*/ 3552327 h 5823267"/>
              <a:gd name="connsiteX2446" fmla="*/ 3708711 w 3835057"/>
              <a:gd name="connsiteY2446" fmla="*/ 3551268 h 5823267"/>
              <a:gd name="connsiteX2447" fmla="*/ 3714184 w 3835057"/>
              <a:gd name="connsiteY2447" fmla="*/ 3566080 h 5823267"/>
              <a:gd name="connsiteX2448" fmla="*/ 3713765 w 3835057"/>
              <a:gd name="connsiteY2448" fmla="*/ 3566605 h 5823267"/>
              <a:gd name="connsiteX2449" fmla="*/ 3714672 w 3835057"/>
              <a:gd name="connsiteY2449" fmla="*/ 3567235 h 5823267"/>
              <a:gd name="connsiteX2450" fmla="*/ 3703917 w 3835057"/>
              <a:gd name="connsiteY2450" fmla="*/ 3590738 h 5823267"/>
              <a:gd name="connsiteX2451" fmla="*/ 3715689 w 3835057"/>
              <a:gd name="connsiteY2451" fmla="*/ 3591350 h 5823267"/>
              <a:gd name="connsiteX2452" fmla="*/ 3723469 w 3835057"/>
              <a:gd name="connsiteY2452" fmla="*/ 3607644 h 5823267"/>
              <a:gd name="connsiteX2453" fmla="*/ 3703713 w 3835057"/>
              <a:gd name="connsiteY2453" fmla="*/ 3638398 h 5823267"/>
              <a:gd name="connsiteX2454" fmla="*/ 3674526 w 3835057"/>
              <a:gd name="connsiteY2454" fmla="*/ 3661683 h 5823267"/>
              <a:gd name="connsiteX2455" fmla="*/ 3649128 w 3835057"/>
              <a:gd name="connsiteY2455" fmla="*/ 3684144 h 5823267"/>
              <a:gd name="connsiteX2456" fmla="*/ 3644647 w 3835057"/>
              <a:gd name="connsiteY2456" fmla="*/ 3683003 h 5823267"/>
              <a:gd name="connsiteX2457" fmla="*/ 3642936 w 3835057"/>
              <a:gd name="connsiteY2457" fmla="*/ 3689724 h 5823267"/>
              <a:gd name="connsiteX2458" fmla="*/ 3623791 w 3835057"/>
              <a:gd name="connsiteY2458" fmla="*/ 3708707 h 5823267"/>
              <a:gd name="connsiteX2459" fmla="*/ 3620714 w 3835057"/>
              <a:gd name="connsiteY2459" fmla="*/ 3712610 h 5823267"/>
              <a:gd name="connsiteX2460" fmla="*/ 3625530 w 3835057"/>
              <a:gd name="connsiteY2460" fmla="*/ 3728097 h 5823267"/>
              <a:gd name="connsiteX2461" fmla="*/ 3590035 w 3835057"/>
              <a:gd name="connsiteY2461" fmla="*/ 3767966 h 5823267"/>
              <a:gd name="connsiteX2462" fmla="*/ 3566301 w 3835057"/>
              <a:gd name="connsiteY2462" fmla="*/ 3810831 h 5823267"/>
              <a:gd name="connsiteX2463" fmla="*/ 3544385 w 3835057"/>
              <a:gd name="connsiteY2463" fmla="*/ 3821951 h 5823267"/>
              <a:gd name="connsiteX2464" fmla="*/ 3529736 w 3835057"/>
              <a:gd name="connsiteY2464" fmla="*/ 3838500 h 5823267"/>
              <a:gd name="connsiteX2465" fmla="*/ 3516767 w 3835057"/>
              <a:gd name="connsiteY2465" fmla="*/ 3855476 h 5823267"/>
              <a:gd name="connsiteX2466" fmla="*/ 3517297 w 3835057"/>
              <a:gd name="connsiteY2466" fmla="*/ 3862767 h 5823267"/>
              <a:gd name="connsiteX2467" fmla="*/ 3538109 w 3835057"/>
              <a:gd name="connsiteY2467" fmla="*/ 3847788 h 5823267"/>
              <a:gd name="connsiteX2468" fmla="*/ 3560598 w 3835057"/>
              <a:gd name="connsiteY2468" fmla="*/ 3833235 h 5823267"/>
              <a:gd name="connsiteX2469" fmla="*/ 3577422 w 3835057"/>
              <a:gd name="connsiteY2469" fmla="*/ 3832746 h 5823267"/>
              <a:gd name="connsiteX2470" fmla="*/ 3563450 w 3835057"/>
              <a:gd name="connsiteY2470" fmla="*/ 3822032 h 5823267"/>
              <a:gd name="connsiteX2471" fmla="*/ 3571311 w 3835057"/>
              <a:gd name="connsiteY2471" fmla="*/ 3819262 h 5823267"/>
              <a:gd name="connsiteX2472" fmla="*/ 3580279 w 3835057"/>
              <a:gd name="connsiteY2472" fmla="*/ 3820352 h 5823267"/>
              <a:gd name="connsiteX2473" fmla="*/ 3585854 w 3835057"/>
              <a:gd name="connsiteY2473" fmla="*/ 3827735 h 5823267"/>
              <a:gd name="connsiteX2474" fmla="*/ 3594296 w 3835057"/>
              <a:gd name="connsiteY2474" fmla="*/ 3820342 h 5823267"/>
              <a:gd name="connsiteX2475" fmla="*/ 3599379 w 3835057"/>
              <a:gd name="connsiteY2475" fmla="*/ 3812093 h 5823267"/>
              <a:gd name="connsiteX2476" fmla="*/ 3606287 w 3835057"/>
              <a:gd name="connsiteY2476" fmla="*/ 3802520 h 5823267"/>
              <a:gd name="connsiteX2477" fmla="*/ 3612372 w 3835057"/>
              <a:gd name="connsiteY2477" fmla="*/ 3789159 h 5823267"/>
              <a:gd name="connsiteX2478" fmla="*/ 3597301 w 3835057"/>
              <a:gd name="connsiteY2478" fmla="*/ 3773395 h 5823267"/>
              <a:gd name="connsiteX2479" fmla="*/ 3613635 w 3835057"/>
              <a:gd name="connsiteY2479" fmla="*/ 3756083 h 5823267"/>
              <a:gd name="connsiteX2480" fmla="*/ 3634899 w 3835057"/>
              <a:gd name="connsiteY2480" fmla="*/ 3766267 h 5823267"/>
              <a:gd name="connsiteX2481" fmla="*/ 3625891 w 3835057"/>
              <a:gd name="connsiteY2481" fmla="*/ 3774709 h 5823267"/>
              <a:gd name="connsiteX2482" fmla="*/ 3618564 w 3835057"/>
              <a:gd name="connsiteY2482" fmla="*/ 3783578 h 5823267"/>
              <a:gd name="connsiteX2483" fmla="*/ 3625815 w 3835057"/>
              <a:gd name="connsiteY2483" fmla="*/ 3792582 h 5823267"/>
              <a:gd name="connsiteX2484" fmla="*/ 3630826 w 3835057"/>
              <a:gd name="connsiteY2484" fmla="*/ 3801013 h 5823267"/>
              <a:gd name="connsiteX2485" fmla="*/ 3623554 w 3835057"/>
              <a:gd name="connsiteY2485" fmla="*/ 3813178 h 5823267"/>
              <a:gd name="connsiteX2486" fmla="*/ 3613350 w 3835057"/>
              <a:gd name="connsiteY2486" fmla="*/ 3822807 h 5823267"/>
              <a:gd name="connsiteX2487" fmla="*/ 3623987 w 3835057"/>
              <a:gd name="connsiteY2487" fmla="*/ 3826706 h 5823267"/>
              <a:gd name="connsiteX2488" fmla="*/ 3632944 w 3835057"/>
              <a:gd name="connsiteY2488" fmla="*/ 3830179 h 5823267"/>
              <a:gd name="connsiteX2489" fmla="*/ 3624476 w 3835057"/>
              <a:gd name="connsiteY2489" fmla="*/ 3843530 h 5823267"/>
              <a:gd name="connsiteX2490" fmla="*/ 3607607 w 3835057"/>
              <a:gd name="connsiteY2490" fmla="*/ 3854743 h 5823267"/>
              <a:gd name="connsiteX2491" fmla="*/ 3601669 w 3835057"/>
              <a:gd name="connsiteY2491" fmla="*/ 3866353 h 5823267"/>
              <a:gd name="connsiteX2492" fmla="*/ 3594082 w 3835057"/>
              <a:gd name="connsiteY2492" fmla="*/ 3870385 h 5823267"/>
              <a:gd name="connsiteX2493" fmla="*/ 3578888 w 3835057"/>
              <a:gd name="connsiteY2493" fmla="*/ 3883216 h 5823267"/>
              <a:gd name="connsiteX2494" fmla="*/ 3573755 w 3835057"/>
              <a:gd name="connsiteY2494" fmla="*/ 3903381 h 5823267"/>
              <a:gd name="connsiteX2495" fmla="*/ 3582188 w 3835057"/>
              <a:gd name="connsiteY2495" fmla="*/ 3898370 h 5823267"/>
              <a:gd name="connsiteX2496" fmla="*/ 3595711 w 3835057"/>
              <a:gd name="connsiteY2496" fmla="*/ 3882727 h 5823267"/>
              <a:gd name="connsiteX2497" fmla="*/ 3601476 w 3835057"/>
              <a:gd name="connsiteY2497" fmla="*/ 3878827 h 5823267"/>
              <a:gd name="connsiteX2498" fmla="*/ 3606384 w 3835057"/>
              <a:gd name="connsiteY2498" fmla="*/ 3878288 h 5823267"/>
              <a:gd name="connsiteX2499" fmla="*/ 3602647 w 3835057"/>
              <a:gd name="connsiteY2499" fmla="*/ 3883599 h 5823267"/>
              <a:gd name="connsiteX2500" fmla="*/ 3598482 w 3835057"/>
              <a:gd name="connsiteY2500" fmla="*/ 3890590 h 5823267"/>
              <a:gd name="connsiteX2501" fmla="*/ 3583817 w 3835057"/>
              <a:gd name="connsiteY2501" fmla="*/ 3910713 h 5823267"/>
              <a:gd name="connsiteX2502" fmla="*/ 3569152 w 3835057"/>
              <a:gd name="connsiteY2502" fmla="*/ 3930836 h 5823267"/>
              <a:gd name="connsiteX2503" fmla="*/ 3556199 w 3835057"/>
              <a:gd name="connsiteY2503" fmla="*/ 3944237 h 5823267"/>
              <a:gd name="connsiteX2504" fmla="*/ 3547156 w 3835057"/>
              <a:gd name="connsiteY2504" fmla="*/ 3961020 h 5823267"/>
              <a:gd name="connsiteX2505" fmla="*/ 3565303 w 3835057"/>
              <a:gd name="connsiteY2505" fmla="*/ 3945958 h 5823267"/>
              <a:gd name="connsiteX2506" fmla="*/ 3577585 w 3835057"/>
              <a:gd name="connsiteY2506" fmla="*/ 3925825 h 5823267"/>
              <a:gd name="connsiteX2507" fmla="*/ 3593798 w 3835057"/>
              <a:gd name="connsiteY2507" fmla="*/ 3937110 h 5823267"/>
              <a:gd name="connsiteX2508" fmla="*/ 3583043 w 3835057"/>
              <a:gd name="connsiteY2508" fmla="*/ 3960612 h 5823267"/>
              <a:gd name="connsiteX2509" fmla="*/ 3594816 w 3835057"/>
              <a:gd name="connsiteY2509" fmla="*/ 3961224 h 5823267"/>
              <a:gd name="connsiteX2510" fmla="*/ 3602595 w 3835057"/>
              <a:gd name="connsiteY2510" fmla="*/ 3977518 h 5823267"/>
              <a:gd name="connsiteX2511" fmla="*/ 3582840 w 3835057"/>
              <a:gd name="connsiteY2511" fmla="*/ 4008272 h 5823267"/>
              <a:gd name="connsiteX2512" fmla="*/ 3553653 w 3835057"/>
              <a:gd name="connsiteY2512" fmla="*/ 4031558 h 5823267"/>
              <a:gd name="connsiteX2513" fmla="*/ 3528255 w 3835057"/>
              <a:gd name="connsiteY2513" fmla="*/ 4054019 h 5823267"/>
              <a:gd name="connsiteX2514" fmla="*/ 3523775 w 3835057"/>
              <a:gd name="connsiteY2514" fmla="*/ 4052877 h 5823267"/>
              <a:gd name="connsiteX2515" fmla="*/ 3522063 w 3835057"/>
              <a:gd name="connsiteY2515" fmla="*/ 4059598 h 5823267"/>
              <a:gd name="connsiteX2516" fmla="*/ 3502918 w 3835057"/>
              <a:gd name="connsiteY2516" fmla="*/ 4078580 h 5823267"/>
              <a:gd name="connsiteX2517" fmla="*/ 3485301 w 3835057"/>
              <a:gd name="connsiteY2517" fmla="*/ 4100934 h 5823267"/>
              <a:gd name="connsiteX2518" fmla="*/ 3466825 w 3835057"/>
              <a:gd name="connsiteY2518" fmla="*/ 4126648 h 5823267"/>
              <a:gd name="connsiteX2519" fmla="*/ 3448445 w 3835057"/>
              <a:gd name="connsiteY2519" fmla="*/ 4147316 h 5823267"/>
              <a:gd name="connsiteX2520" fmla="*/ 3431346 w 3835057"/>
              <a:gd name="connsiteY2520" fmla="*/ 4162943 h 5823267"/>
              <a:gd name="connsiteX2521" fmla="*/ 3422833 w 3835057"/>
              <a:gd name="connsiteY2521" fmla="*/ 4187017 h 5823267"/>
              <a:gd name="connsiteX2522" fmla="*/ 3425073 w 3835057"/>
              <a:gd name="connsiteY2522" fmla="*/ 4187587 h 5823267"/>
              <a:gd name="connsiteX2523" fmla="*/ 3421122 w 3835057"/>
              <a:gd name="connsiteY2523" fmla="*/ 4193739 h 5823267"/>
              <a:gd name="connsiteX2524" fmla="*/ 3416641 w 3835057"/>
              <a:gd name="connsiteY2524" fmla="*/ 4192598 h 5823267"/>
              <a:gd name="connsiteX2525" fmla="*/ 3403157 w 3835057"/>
              <a:gd name="connsiteY2525" fmla="*/ 4198709 h 5823267"/>
              <a:gd name="connsiteX2526" fmla="*/ 3392973 w 3835057"/>
              <a:gd name="connsiteY2526" fmla="*/ 4219972 h 5823267"/>
              <a:gd name="connsiteX2527" fmla="*/ 3382792 w 3835057"/>
              <a:gd name="connsiteY2527" fmla="*/ 4241236 h 5823267"/>
              <a:gd name="connsiteX2528" fmla="*/ 3391670 w 3835057"/>
              <a:gd name="connsiteY2528" fmla="*/ 4262581 h 5823267"/>
              <a:gd name="connsiteX2529" fmla="*/ 3395581 w 3835057"/>
              <a:gd name="connsiteY2529" fmla="*/ 4265961 h 5823267"/>
              <a:gd name="connsiteX2530" fmla="*/ 3390856 w 3835057"/>
              <a:gd name="connsiteY2530" fmla="*/ 4272809 h 5823267"/>
              <a:gd name="connsiteX2531" fmla="*/ 3383198 w 3835057"/>
              <a:gd name="connsiteY2531" fmla="*/ 4277123 h 5823267"/>
              <a:gd name="connsiteX2532" fmla="*/ 3378605 w 3835057"/>
              <a:gd name="connsiteY2532" fmla="*/ 4285795 h 5823267"/>
              <a:gd name="connsiteX2533" fmla="*/ 3368574 w 3835057"/>
              <a:gd name="connsiteY2533" fmla="*/ 4287714 h 5823267"/>
              <a:gd name="connsiteX2534" fmla="*/ 3361852 w 3835057"/>
              <a:gd name="connsiteY2534" fmla="*/ 4286002 h 5823267"/>
              <a:gd name="connsiteX2535" fmla="*/ 3353338 w 3835057"/>
              <a:gd name="connsiteY2535" fmla="*/ 4310077 h 5823267"/>
              <a:gd name="connsiteX2536" fmla="*/ 3320099 w 3835057"/>
              <a:gd name="connsiteY2536" fmla="*/ 4346942 h 5823267"/>
              <a:gd name="connsiteX2537" fmla="*/ 3309427 w 3835057"/>
              <a:gd name="connsiteY2537" fmla="*/ 4351383 h 5823267"/>
              <a:gd name="connsiteX2538" fmla="*/ 3298402 w 3835057"/>
              <a:gd name="connsiteY2538" fmla="*/ 4372433 h 5823267"/>
              <a:gd name="connsiteX2539" fmla="*/ 3282338 w 3835057"/>
              <a:gd name="connsiteY2539" fmla="*/ 4392200 h 5823267"/>
              <a:gd name="connsiteX2540" fmla="*/ 3275494 w 3835057"/>
              <a:gd name="connsiteY2540" fmla="*/ 4419084 h 5823267"/>
              <a:gd name="connsiteX2541" fmla="*/ 3253579 w 3835057"/>
              <a:gd name="connsiteY2541" fmla="*/ 4430205 h 5823267"/>
              <a:gd name="connsiteX2542" fmla="*/ 3238915 w 3835057"/>
              <a:gd name="connsiteY2542" fmla="*/ 4450327 h 5823267"/>
              <a:gd name="connsiteX2543" fmla="*/ 3222620 w 3835057"/>
              <a:gd name="connsiteY2543" fmla="*/ 4458108 h 5823267"/>
              <a:gd name="connsiteX2544" fmla="*/ 3210146 w 3835057"/>
              <a:gd name="connsiteY2544" fmla="*/ 4474315 h 5823267"/>
              <a:gd name="connsiteX2545" fmla="*/ 3197243 w 3835057"/>
              <a:gd name="connsiteY2545" fmla="*/ 4492204 h 5823267"/>
              <a:gd name="connsiteX2546" fmla="*/ 3167384 w 3835057"/>
              <a:gd name="connsiteY2546" fmla="*/ 4525158 h 5823267"/>
              <a:gd name="connsiteX2547" fmla="*/ 3151061 w 3835057"/>
              <a:gd name="connsiteY2547" fmla="*/ 4540088 h 5823267"/>
              <a:gd name="connsiteX2548" fmla="*/ 3131374 w 3835057"/>
              <a:gd name="connsiteY2548" fmla="*/ 4554162 h 5823267"/>
              <a:gd name="connsiteX2549" fmla="*/ 3149583 w 3835057"/>
              <a:gd name="connsiteY2549" fmla="*/ 4492000 h 5823267"/>
              <a:gd name="connsiteX2550" fmla="*/ 3137281 w 3835057"/>
              <a:gd name="connsiteY2550" fmla="*/ 4484097 h 5823267"/>
              <a:gd name="connsiteX2551" fmla="*/ 3124327 w 3835057"/>
              <a:gd name="connsiteY2551" fmla="*/ 4497498 h 5823267"/>
              <a:gd name="connsiteX2552" fmla="*/ 3103991 w 3835057"/>
              <a:gd name="connsiteY2552" fmla="*/ 4532878 h 5823267"/>
              <a:gd name="connsiteX2553" fmla="*/ 3087015 w 3835057"/>
              <a:gd name="connsiteY2553" fmla="*/ 4569111 h 5823267"/>
              <a:gd name="connsiteX2554" fmla="*/ 3078888 w 3835057"/>
              <a:gd name="connsiteY2554" fmla="*/ 4584636 h 5823267"/>
              <a:gd name="connsiteX2555" fmla="*/ 3057806 w 3835057"/>
              <a:gd name="connsiteY2555" fmla="*/ 4580761 h 5823267"/>
              <a:gd name="connsiteX2556" fmla="*/ 3053856 w 3835057"/>
              <a:gd name="connsiteY2556" fmla="*/ 4586913 h 5823267"/>
              <a:gd name="connsiteX2557" fmla="*/ 3057583 w 3835057"/>
              <a:gd name="connsiteY2557" fmla="*/ 4600384 h 5823267"/>
              <a:gd name="connsiteX2558" fmla="*/ 3048723 w 3835057"/>
              <a:gd name="connsiteY2558" fmla="*/ 4607075 h 5823267"/>
              <a:gd name="connsiteX2559" fmla="*/ 3040806 w 3835057"/>
              <a:gd name="connsiteY2559" fmla="*/ 4606552 h 5823267"/>
              <a:gd name="connsiteX2560" fmla="*/ 3034141 w 3835057"/>
              <a:gd name="connsiteY2560" fmla="*/ 4608135 h 5823267"/>
              <a:gd name="connsiteX2561" fmla="*/ 3033570 w 3835057"/>
              <a:gd name="connsiteY2561" fmla="*/ 4610376 h 5823267"/>
              <a:gd name="connsiteX2562" fmla="*/ 3060374 w 3835057"/>
              <a:gd name="connsiteY2562" fmla="*/ 4636283 h 5823267"/>
              <a:gd name="connsiteX2563" fmla="*/ 3077691 w 3835057"/>
              <a:gd name="connsiteY2563" fmla="*/ 4618624 h 5823267"/>
              <a:gd name="connsiteX2564" fmla="*/ 3087462 w 3835057"/>
              <a:gd name="connsiteY2564" fmla="*/ 4595466 h 5823267"/>
              <a:gd name="connsiteX2565" fmla="*/ 3102127 w 3835057"/>
              <a:gd name="connsiteY2565" fmla="*/ 4575343 h 5823267"/>
              <a:gd name="connsiteX2566" fmla="*/ 3116221 w 3835057"/>
              <a:gd name="connsiteY2566" fmla="*/ 4557460 h 5823267"/>
              <a:gd name="connsiteX2567" fmla="*/ 3117855 w 3835057"/>
              <a:gd name="connsiteY2567" fmla="*/ 4552212 h 5823267"/>
              <a:gd name="connsiteX2568" fmla="*/ 3120743 w 3835057"/>
              <a:gd name="connsiteY2568" fmla="*/ 4549069 h 5823267"/>
              <a:gd name="connsiteX2569" fmla="*/ 3128879 w 3835057"/>
              <a:gd name="connsiteY2569" fmla="*/ 4563963 h 5823267"/>
              <a:gd name="connsiteX2570" fmla="*/ 3129011 w 3835057"/>
              <a:gd name="connsiteY2570" fmla="*/ 4582187 h 5823267"/>
              <a:gd name="connsiteX2571" fmla="*/ 3127383 w 3835057"/>
              <a:gd name="connsiteY2571" fmla="*/ 4586245 h 5823267"/>
              <a:gd name="connsiteX2572" fmla="*/ 3122820 w 3835057"/>
              <a:gd name="connsiteY2572" fmla="*/ 4587767 h 5823267"/>
              <a:gd name="connsiteX2573" fmla="*/ 3102640 w 3835057"/>
              <a:gd name="connsiteY2573" fmla="*/ 4619012 h 5823267"/>
              <a:gd name="connsiteX2574" fmla="*/ 3074915 w 3835057"/>
              <a:gd name="connsiteY2574" fmla="*/ 4644756 h 5823267"/>
              <a:gd name="connsiteX2575" fmla="*/ 3068989 w 3835057"/>
              <a:gd name="connsiteY2575" fmla="*/ 4653982 h 5823267"/>
              <a:gd name="connsiteX2576" fmla="*/ 3063062 w 3835057"/>
              <a:gd name="connsiteY2576" fmla="*/ 4663208 h 5823267"/>
              <a:gd name="connsiteX2577" fmla="*/ 3045097 w 3835057"/>
              <a:gd name="connsiteY2577" fmla="*/ 4684579 h 5823267"/>
              <a:gd name="connsiteX2578" fmla="*/ 3024201 w 3835057"/>
              <a:gd name="connsiteY2578" fmla="*/ 4703414 h 5823267"/>
              <a:gd name="connsiteX2579" fmla="*/ 3020666 w 3835057"/>
              <a:gd name="connsiteY2579" fmla="*/ 4710267 h 5823267"/>
              <a:gd name="connsiteX2580" fmla="*/ 3014628 w 3835057"/>
              <a:gd name="connsiteY2580" fmla="*/ 4712905 h 5823267"/>
              <a:gd name="connsiteX2581" fmla="*/ 3010616 w 3835057"/>
              <a:gd name="connsiteY2581" fmla="*/ 4700552 h 5823267"/>
              <a:gd name="connsiteX2582" fmla="*/ 3014181 w 3835057"/>
              <a:gd name="connsiteY2582" fmla="*/ 4686550 h 5823267"/>
              <a:gd name="connsiteX2583" fmla="*/ 2994546 w 3835057"/>
              <a:gd name="connsiteY2583" fmla="*/ 4688709 h 5823267"/>
              <a:gd name="connsiteX2584" fmla="*/ 2986602 w 3835057"/>
              <a:gd name="connsiteY2584" fmla="*/ 4710542 h 5823267"/>
              <a:gd name="connsiteX2585" fmla="*/ 2956174 w 3835057"/>
              <a:gd name="connsiteY2585" fmla="*/ 4745737 h 5823267"/>
              <a:gd name="connsiteX2586" fmla="*/ 2953933 w 3835057"/>
              <a:gd name="connsiteY2586" fmla="*/ 4745167 h 5823267"/>
              <a:gd name="connsiteX2587" fmla="*/ 2925745 w 3835057"/>
              <a:gd name="connsiteY2587" fmla="*/ 4780932 h 5823267"/>
              <a:gd name="connsiteX2588" fmla="*/ 2920093 w 3835057"/>
              <a:gd name="connsiteY2588" fmla="*/ 4791423 h 5823267"/>
              <a:gd name="connsiteX2589" fmla="*/ 2917801 w 3835057"/>
              <a:gd name="connsiteY2589" fmla="*/ 4802766 h 5823267"/>
              <a:gd name="connsiteX2590" fmla="*/ 2925078 w 3835057"/>
              <a:gd name="connsiteY2590" fmla="*/ 4805810 h 5823267"/>
              <a:gd name="connsiteX2591" fmla="*/ 2922241 w 3835057"/>
              <a:gd name="connsiteY2591" fmla="*/ 4813439 h 5823267"/>
              <a:gd name="connsiteX2592" fmla="*/ 2917898 w 3835057"/>
              <a:gd name="connsiteY2592" fmla="*/ 4812930 h 5823267"/>
              <a:gd name="connsiteX2593" fmla="*/ 2914380 w 3835057"/>
              <a:gd name="connsiteY2593" fmla="*/ 4816209 h 5823267"/>
              <a:gd name="connsiteX2594" fmla="*/ 2916305 w 3835057"/>
              <a:gd name="connsiteY2594" fmla="*/ 4825048 h 5823267"/>
              <a:gd name="connsiteX2595" fmla="*/ 2921589 w 3835057"/>
              <a:gd name="connsiteY2595" fmla="*/ 4834743 h 5823267"/>
              <a:gd name="connsiteX2596" fmla="*/ 2908820 w 3835057"/>
              <a:gd name="connsiteY2596" fmla="*/ 4854454 h 5823267"/>
              <a:gd name="connsiteX2597" fmla="*/ 2893971 w 3835057"/>
              <a:gd name="connsiteY2597" fmla="*/ 4868268 h 5823267"/>
              <a:gd name="connsiteX2598" fmla="*/ 2888233 w 3835057"/>
              <a:gd name="connsiteY2598" fmla="*/ 4882612 h 5823267"/>
              <a:gd name="connsiteX2599" fmla="*/ 2873727 w 3835057"/>
              <a:gd name="connsiteY2599" fmla="*/ 4882199 h 5823267"/>
              <a:gd name="connsiteX2600" fmla="*/ 2867453 w 3835057"/>
              <a:gd name="connsiteY2600" fmla="*/ 4906845 h 5823267"/>
              <a:gd name="connsiteX2601" fmla="*/ 2854204 w 3835057"/>
              <a:gd name="connsiteY2601" fmla="*/ 4890947 h 5823267"/>
              <a:gd name="connsiteX2602" fmla="*/ 2845170 w 3835057"/>
              <a:gd name="connsiteY2602" fmla="*/ 4872546 h 5823267"/>
              <a:gd name="connsiteX2603" fmla="*/ 2839509 w 3835057"/>
              <a:gd name="connsiteY2603" fmla="*/ 4885418 h 5823267"/>
              <a:gd name="connsiteX2604" fmla="*/ 2847249 w 3835057"/>
              <a:gd name="connsiteY2604" fmla="*/ 4911244 h 5823267"/>
              <a:gd name="connsiteX2605" fmla="*/ 2817970 w 3835057"/>
              <a:gd name="connsiteY2605" fmla="*/ 4955976 h 5823267"/>
              <a:gd name="connsiteX2606" fmla="*/ 2777387 w 3835057"/>
              <a:gd name="connsiteY2606" fmla="*/ 4988885 h 5823267"/>
              <a:gd name="connsiteX2607" fmla="*/ 2767148 w 3835057"/>
              <a:gd name="connsiteY2607" fmla="*/ 5006854 h 5823267"/>
              <a:gd name="connsiteX2608" fmla="*/ 2753151 w 3835057"/>
              <a:gd name="connsiteY2608" fmla="*/ 5018499 h 5823267"/>
              <a:gd name="connsiteX2609" fmla="*/ 2752046 w 3835057"/>
              <a:gd name="connsiteY2609" fmla="*/ 5014638 h 5823267"/>
              <a:gd name="connsiteX2610" fmla="*/ 2752620 w 3835057"/>
              <a:gd name="connsiteY2610" fmla="*/ 5011208 h 5823267"/>
              <a:gd name="connsiteX2611" fmla="*/ 2744229 w 3835057"/>
              <a:gd name="connsiteY2611" fmla="*/ 5006685 h 5823267"/>
              <a:gd name="connsiteX2612" fmla="*/ 2735228 w 3835057"/>
              <a:gd name="connsiteY2612" fmla="*/ 5013936 h 5823267"/>
              <a:gd name="connsiteX2613" fmla="*/ 2746918 w 3835057"/>
              <a:gd name="connsiteY2613" fmla="*/ 5033610 h 5823267"/>
              <a:gd name="connsiteX2614" fmla="*/ 2731296 w 3835057"/>
              <a:gd name="connsiteY2614" fmla="*/ 5064525 h 5823267"/>
              <a:gd name="connsiteX2615" fmla="*/ 2706876 w 3835057"/>
              <a:gd name="connsiteY2615" fmla="*/ 5087829 h 5823267"/>
              <a:gd name="connsiteX2616" fmla="*/ 2707768 w 3835057"/>
              <a:gd name="connsiteY2616" fmla="*/ 5108931 h 5823267"/>
              <a:gd name="connsiteX2617" fmla="*/ 2704472 w 3835057"/>
              <a:gd name="connsiteY2617" fmla="*/ 5125386 h 5823267"/>
              <a:gd name="connsiteX2618" fmla="*/ 2696504 w 3835057"/>
              <a:gd name="connsiteY2618" fmla="*/ 5120376 h 5823267"/>
              <a:gd name="connsiteX2619" fmla="*/ 2691071 w 3835057"/>
              <a:gd name="connsiteY2619" fmla="*/ 5112433 h 5823267"/>
              <a:gd name="connsiteX2620" fmla="*/ 2681009 w 3835057"/>
              <a:gd name="connsiteY2620" fmla="*/ 5137902 h 5823267"/>
              <a:gd name="connsiteX2621" fmla="*/ 2665082 w 3835057"/>
              <a:gd name="connsiteY2621" fmla="*/ 5158301 h 5823267"/>
              <a:gd name="connsiteX2622" fmla="*/ 2658441 w 3835057"/>
              <a:gd name="connsiteY2622" fmla="*/ 5137526 h 5823267"/>
              <a:gd name="connsiteX2623" fmla="*/ 2670867 w 3835057"/>
              <a:gd name="connsiteY2623" fmla="*/ 5116833 h 5823267"/>
              <a:gd name="connsiteX2624" fmla="*/ 2667520 w 3835057"/>
              <a:gd name="connsiteY2624" fmla="*/ 5112402 h 5823267"/>
              <a:gd name="connsiteX2625" fmla="*/ 2665856 w 3835057"/>
              <a:gd name="connsiteY2625" fmla="*/ 5108399 h 5823267"/>
              <a:gd name="connsiteX2626" fmla="*/ 2673854 w 3835057"/>
              <a:gd name="connsiteY2626" fmla="*/ 5106262 h 5823267"/>
              <a:gd name="connsiteX2627" fmla="*/ 2682679 w 3835057"/>
              <a:gd name="connsiteY2627" fmla="*/ 5107913 h 5823267"/>
              <a:gd name="connsiteX2628" fmla="*/ 2692297 w 3835057"/>
              <a:gd name="connsiteY2628" fmla="*/ 5087697 h 5823267"/>
              <a:gd name="connsiteX2629" fmla="*/ 2706957 w 3835057"/>
              <a:gd name="connsiteY2629" fmla="*/ 5068765 h 5823267"/>
              <a:gd name="connsiteX2630" fmla="*/ 2706983 w 3835057"/>
              <a:gd name="connsiteY2630" fmla="*/ 5062808 h 5823267"/>
              <a:gd name="connsiteX2631" fmla="*/ 2705328 w 3835057"/>
              <a:gd name="connsiteY2631" fmla="*/ 5056424 h 5823267"/>
              <a:gd name="connsiteX2632" fmla="*/ 2684512 w 3835057"/>
              <a:gd name="connsiteY2632" fmla="*/ 5072594 h 5823267"/>
              <a:gd name="connsiteX2633" fmla="*/ 2672740 w 3835057"/>
              <a:gd name="connsiteY2633" fmla="*/ 5071984 h 5823267"/>
              <a:gd name="connsiteX2634" fmla="*/ 2664756 w 3835057"/>
              <a:gd name="connsiteY2634" fmla="*/ 5103350 h 5823267"/>
              <a:gd name="connsiteX2635" fmla="*/ 2636482 w 3835057"/>
              <a:gd name="connsiteY2635" fmla="*/ 5126569 h 5823267"/>
              <a:gd name="connsiteX2636" fmla="*/ 2615751 w 3835057"/>
              <a:gd name="connsiteY2636" fmla="*/ 5155286 h 5823267"/>
              <a:gd name="connsiteX2637" fmla="*/ 2608419 w 3835057"/>
              <a:gd name="connsiteY2637" fmla="*/ 5165348 h 5823267"/>
              <a:gd name="connsiteX2638" fmla="*/ 2601087 w 3835057"/>
              <a:gd name="connsiteY2638" fmla="*/ 5175409 h 5823267"/>
              <a:gd name="connsiteX2639" fmla="*/ 2589804 w 3835057"/>
              <a:gd name="connsiteY2639" fmla="*/ 5191622 h 5823267"/>
              <a:gd name="connsiteX2640" fmla="*/ 2592043 w 3835057"/>
              <a:gd name="connsiteY2640" fmla="*/ 5192192 h 5823267"/>
              <a:gd name="connsiteX2641" fmla="*/ 2584711 w 3835057"/>
              <a:gd name="connsiteY2641" fmla="*/ 5202254 h 5823267"/>
              <a:gd name="connsiteX2642" fmla="*/ 2577379 w 3835057"/>
              <a:gd name="connsiteY2642" fmla="*/ 5212316 h 5823267"/>
              <a:gd name="connsiteX2643" fmla="*/ 2573906 w 3835057"/>
              <a:gd name="connsiteY2643" fmla="*/ 5221272 h 5823267"/>
              <a:gd name="connsiteX2644" fmla="*/ 2564996 w 3835057"/>
              <a:gd name="connsiteY2644" fmla="*/ 5223477 h 5823267"/>
              <a:gd name="connsiteX2645" fmla="*/ 2560037 w 3835057"/>
              <a:gd name="connsiteY2645" fmla="*/ 5235932 h 5823267"/>
              <a:gd name="connsiteX2646" fmla="*/ 2547561 w 3835057"/>
              <a:gd name="connsiteY2646" fmla="*/ 5235738 h 5823267"/>
              <a:gd name="connsiteX2647" fmla="*/ 2541288 w 3835057"/>
              <a:gd name="connsiteY2647" fmla="*/ 5260382 h 5823267"/>
              <a:gd name="connsiteX2648" fmla="*/ 2531227 w 3835057"/>
              <a:gd name="connsiteY2648" fmla="*/ 5253050 h 5823267"/>
              <a:gd name="connsiteX2649" fmla="*/ 2509800 w 3835057"/>
              <a:gd name="connsiteY2649" fmla="*/ 5280994 h 5823267"/>
              <a:gd name="connsiteX2650" fmla="*/ 2513141 w 3835057"/>
              <a:gd name="connsiteY2650" fmla="*/ 5286616 h 5823267"/>
              <a:gd name="connsiteX2651" fmla="*/ 2502468 w 3835057"/>
              <a:gd name="connsiteY2651" fmla="*/ 5291056 h 5823267"/>
              <a:gd name="connsiteX2652" fmla="*/ 2495706 w 3835057"/>
              <a:gd name="connsiteY2652" fmla="*/ 5298878 h 5823267"/>
              <a:gd name="connsiteX2653" fmla="*/ 2498435 w 3835057"/>
              <a:gd name="connsiteY2653" fmla="*/ 5316270 h 5823267"/>
              <a:gd name="connsiteX2654" fmla="*/ 2491632 w 3835057"/>
              <a:gd name="connsiteY2654" fmla="*/ 5333623 h 5823267"/>
              <a:gd name="connsiteX2655" fmla="*/ 2480390 w 3835057"/>
              <a:gd name="connsiteY2655" fmla="*/ 5340304 h 5823267"/>
              <a:gd name="connsiteX2656" fmla="*/ 2462425 w 3835057"/>
              <a:gd name="connsiteY2656" fmla="*/ 5345274 h 5823267"/>
              <a:gd name="connsiteX2657" fmla="*/ 2465277 w 3835057"/>
              <a:gd name="connsiteY2657" fmla="*/ 5334072 h 5823267"/>
              <a:gd name="connsiteX2658" fmla="*/ 2457986 w 3835057"/>
              <a:gd name="connsiteY2658" fmla="*/ 5334602 h 5823267"/>
              <a:gd name="connsiteX2659" fmla="*/ 2447129 w 3835057"/>
              <a:gd name="connsiteY2659" fmla="*/ 5349134 h 5823267"/>
              <a:gd name="connsiteX2660" fmla="*/ 2437130 w 3835057"/>
              <a:gd name="connsiteY2660" fmla="*/ 5360306 h 5823267"/>
              <a:gd name="connsiteX2661" fmla="*/ 2435740 w 3835057"/>
              <a:gd name="connsiteY2661" fmla="*/ 5357566 h 5823267"/>
              <a:gd name="connsiteX2662" fmla="*/ 2436028 w 3835057"/>
              <a:gd name="connsiteY2662" fmla="*/ 5355255 h 5823267"/>
              <a:gd name="connsiteX2663" fmla="*/ 2430877 w 3835057"/>
              <a:gd name="connsiteY2663" fmla="*/ 5347382 h 5823267"/>
              <a:gd name="connsiteX2664" fmla="*/ 2440020 w 3835057"/>
              <a:gd name="connsiteY2664" fmla="*/ 5339571 h 5823267"/>
              <a:gd name="connsiteX2665" fmla="*/ 2436191 w 3835057"/>
              <a:gd name="connsiteY2665" fmla="*/ 5317127 h 5823267"/>
              <a:gd name="connsiteX2666" fmla="*/ 2449146 w 3835057"/>
              <a:gd name="connsiteY2666" fmla="*/ 5303724 h 5823267"/>
              <a:gd name="connsiteX2667" fmla="*/ 2435175 w 3835057"/>
              <a:gd name="connsiteY2667" fmla="*/ 5293011 h 5823267"/>
              <a:gd name="connsiteX2668" fmla="*/ 2422128 w 3835057"/>
              <a:gd name="connsiteY2668" fmla="*/ 5311460 h 5823267"/>
              <a:gd name="connsiteX2669" fmla="*/ 2408655 w 3835057"/>
              <a:gd name="connsiteY2669" fmla="*/ 5331587 h 5823267"/>
              <a:gd name="connsiteX2670" fmla="*/ 2382764 w 3835057"/>
              <a:gd name="connsiteY2670" fmla="*/ 5354815 h 5823267"/>
              <a:gd name="connsiteX2671" fmla="*/ 2358551 w 3835057"/>
              <a:gd name="connsiteY2671" fmla="*/ 5378474 h 5823267"/>
              <a:gd name="connsiteX2672" fmla="*/ 2346413 w 3835057"/>
              <a:gd name="connsiteY2672" fmla="*/ 5398046 h 5823267"/>
              <a:gd name="connsiteX2673" fmla="*/ 2329263 w 3835057"/>
              <a:gd name="connsiteY2673" fmla="*/ 5409188 h 5823267"/>
              <a:gd name="connsiteX2674" fmla="*/ 2330130 w 3835057"/>
              <a:gd name="connsiteY2674" fmla="*/ 5419845 h 5823267"/>
              <a:gd name="connsiteX2675" fmla="*/ 2331421 w 3835057"/>
              <a:gd name="connsiteY2675" fmla="*/ 5428822 h 5823267"/>
              <a:gd name="connsiteX2676" fmla="*/ 2334237 w 3835057"/>
              <a:gd name="connsiteY2676" fmla="*/ 5425960 h 5823267"/>
              <a:gd name="connsiteX2677" fmla="*/ 2335374 w 3835057"/>
              <a:gd name="connsiteY2677" fmla="*/ 5422670 h 5823267"/>
              <a:gd name="connsiteX2678" fmla="*/ 2367544 w 3835057"/>
              <a:gd name="connsiteY2678" fmla="*/ 5390006 h 5823267"/>
              <a:gd name="connsiteX2679" fmla="*/ 2393420 w 3835057"/>
              <a:gd name="connsiteY2679" fmla="*/ 5353951 h 5823267"/>
              <a:gd name="connsiteX2680" fmla="*/ 2404623 w 3835057"/>
              <a:gd name="connsiteY2680" fmla="*/ 5356802 h 5823267"/>
              <a:gd name="connsiteX2681" fmla="*/ 2422190 w 3835057"/>
              <a:gd name="connsiteY2681" fmla="*/ 5362764 h 5823267"/>
              <a:gd name="connsiteX2682" fmla="*/ 2430896 w 3835057"/>
              <a:gd name="connsiteY2682" fmla="*/ 5375417 h 5823267"/>
              <a:gd name="connsiteX2683" fmla="*/ 2416338 w 3835057"/>
              <a:gd name="connsiteY2683" fmla="*/ 5403321 h 5823267"/>
              <a:gd name="connsiteX2684" fmla="*/ 2394234 w 3835057"/>
              <a:gd name="connsiteY2684" fmla="*/ 5425726 h 5823267"/>
              <a:gd name="connsiteX2685" fmla="*/ 2393889 w 3835057"/>
              <a:gd name="connsiteY2685" fmla="*/ 5441144 h 5823267"/>
              <a:gd name="connsiteX2686" fmla="*/ 2393543 w 3835057"/>
              <a:gd name="connsiteY2686" fmla="*/ 5456562 h 5823267"/>
              <a:gd name="connsiteX2687" fmla="*/ 2379000 w 3835057"/>
              <a:gd name="connsiteY2687" fmla="*/ 5448089 h 5823267"/>
              <a:gd name="connsiteX2688" fmla="*/ 2371057 w 3835057"/>
              <a:gd name="connsiteY2688" fmla="*/ 5469922 h 5823267"/>
              <a:gd name="connsiteX2689" fmla="*/ 2356393 w 3835057"/>
              <a:gd name="connsiteY2689" fmla="*/ 5490046 h 5823267"/>
              <a:gd name="connsiteX2690" fmla="*/ 2349182 w 3835057"/>
              <a:gd name="connsiteY2690" fmla="*/ 5471512 h 5823267"/>
              <a:gd name="connsiteX2691" fmla="*/ 2361037 w 3835057"/>
              <a:gd name="connsiteY2691" fmla="*/ 5453058 h 5823267"/>
              <a:gd name="connsiteX2692" fmla="*/ 2357691 w 3835057"/>
              <a:gd name="connsiteY2692" fmla="*/ 5448628 h 5823267"/>
              <a:gd name="connsiteX2693" fmla="*/ 2356025 w 3835057"/>
              <a:gd name="connsiteY2693" fmla="*/ 5444627 h 5823267"/>
              <a:gd name="connsiteX2694" fmla="*/ 2362905 w 3835057"/>
              <a:gd name="connsiteY2694" fmla="*/ 5442203 h 5823267"/>
              <a:gd name="connsiteX2695" fmla="*/ 2370608 w 3835057"/>
              <a:gd name="connsiteY2695" fmla="*/ 5443568 h 5823267"/>
              <a:gd name="connsiteX2696" fmla="*/ 2393746 w 3835057"/>
              <a:gd name="connsiteY2696" fmla="*/ 5408901 h 5823267"/>
              <a:gd name="connsiteX2697" fmla="*/ 2393787 w 3835057"/>
              <a:gd name="connsiteY2697" fmla="*/ 5399370 h 5823267"/>
              <a:gd name="connsiteX2698" fmla="*/ 2387677 w 3835057"/>
              <a:gd name="connsiteY2698" fmla="*/ 5385887 h 5823267"/>
              <a:gd name="connsiteX2699" fmla="*/ 2373623 w 3835057"/>
              <a:gd name="connsiteY2699" fmla="*/ 5394237 h 5823267"/>
              <a:gd name="connsiteX2700" fmla="*/ 2354926 w 3835057"/>
              <a:gd name="connsiteY2700" fmla="*/ 5439576 h 5823267"/>
              <a:gd name="connsiteX2701" fmla="*/ 2329180 w 3835057"/>
              <a:gd name="connsiteY2701" fmla="*/ 5461053 h 5823267"/>
              <a:gd name="connsiteX2702" fmla="*/ 2309303 w 3835057"/>
              <a:gd name="connsiteY2702" fmla="*/ 5487602 h 5823267"/>
              <a:gd name="connsiteX2703" fmla="*/ 2298560 w 3835057"/>
              <a:gd name="connsiteY2703" fmla="*/ 5508723 h 5823267"/>
              <a:gd name="connsiteX2704" fmla="*/ 2284454 w 3835057"/>
              <a:gd name="connsiteY2704" fmla="*/ 5528989 h 5823267"/>
              <a:gd name="connsiteX2705" fmla="*/ 2247344 w 3835057"/>
              <a:gd name="connsiteY2705" fmla="*/ 5552941 h 5823267"/>
              <a:gd name="connsiteX2706" fmla="*/ 2220256 w 3835057"/>
              <a:gd name="connsiteY2706" fmla="*/ 5593757 h 5823267"/>
              <a:gd name="connsiteX2707" fmla="*/ 2214793 w 3835057"/>
              <a:gd name="connsiteY2707" fmla="*/ 5592962 h 5823267"/>
              <a:gd name="connsiteX2708" fmla="*/ 2210155 w 3835057"/>
              <a:gd name="connsiteY2708" fmla="*/ 5595956 h 5823267"/>
              <a:gd name="connsiteX2709" fmla="*/ 2212653 w 3835057"/>
              <a:gd name="connsiteY2709" fmla="*/ 5601364 h 5823267"/>
              <a:gd name="connsiteX2710" fmla="*/ 2216835 w 3835057"/>
              <a:gd name="connsiteY2710" fmla="*/ 5607200 h 5823267"/>
              <a:gd name="connsiteX2711" fmla="*/ 2188768 w 3835057"/>
              <a:gd name="connsiteY2711" fmla="*/ 5614369 h 5823267"/>
              <a:gd name="connsiteX2712" fmla="*/ 2173086 w 3835057"/>
              <a:gd name="connsiteY2712" fmla="*/ 5610377 h 5823267"/>
              <a:gd name="connsiteX2713" fmla="*/ 2183137 w 3835057"/>
              <a:gd name="connsiteY2713" fmla="*/ 5587291 h 5823267"/>
              <a:gd name="connsiteX2714" fmla="*/ 2192394 w 3835057"/>
              <a:gd name="connsiteY2714" fmla="*/ 5553266 h 5823267"/>
              <a:gd name="connsiteX2715" fmla="*/ 2173961 w 3835057"/>
              <a:gd name="connsiteY2715" fmla="*/ 5569448 h 5823267"/>
              <a:gd name="connsiteX2716" fmla="*/ 2161394 w 3835057"/>
              <a:gd name="connsiteY2716" fmla="*/ 5590702 h 5823267"/>
              <a:gd name="connsiteX2717" fmla="*/ 2124856 w 3835057"/>
              <a:gd name="connsiteY2717" fmla="*/ 5612413 h 5823267"/>
              <a:gd name="connsiteX2718" fmla="*/ 2107150 w 3835057"/>
              <a:gd name="connsiteY2718" fmla="*/ 5622220 h 5823267"/>
              <a:gd name="connsiteX2719" fmla="*/ 2097848 w 3835057"/>
              <a:gd name="connsiteY2719" fmla="*/ 5634166 h 5823267"/>
              <a:gd name="connsiteX2720" fmla="*/ 2088886 w 3835057"/>
              <a:gd name="connsiteY2720" fmla="*/ 5631885 h 5823267"/>
              <a:gd name="connsiteX2721" fmla="*/ 2080769 w 3835057"/>
              <a:gd name="connsiteY2721" fmla="*/ 5645028 h 5823267"/>
              <a:gd name="connsiteX2722" fmla="*/ 2073081 w 3835057"/>
              <a:gd name="connsiteY2722" fmla="*/ 5656489 h 5823267"/>
              <a:gd name="connsiteX2723" fmla="*/ 2053977 w 3835057"/>
              <a:gd name="connsiteY2723" fmla="*/ 5665939 h 5823267"/>
              <a:gd name="connsiteX2724" fmla="*/ 2049578 w 3835057"/>
              <a:gd name="connsiteY2724" fmla="*/ 5645734 h 5823267"/>
              <a:gd name="connsiteX2725" fmla="*/ 2044567 w 3835057"/>
              <a:gd name="connsiteY2725" fmla="*/ 5637303 h 5823267"/>
              <a:gd name="connsiteX2726" fmla="*/ 2059038 w 3835057"/>
              <a:gd name="connsiteY2726" fmla="*/ 5613253 h 5823267"/>
              <a:gd name="connsiteX2727" fmla="*/ 2073937 w 3835057"/>
              <a:gd name="connsiteY2727" fmla="*/ 5587525 h 5823267"/>
              <a:gd name="connsiteX2728" fmla="*/ 2074226 w 3835057"/>
              <a:gd name="connsiteY2728" fmla="*/ 5585213 h 5823267"/>
              <a:gd name="connsiteX2729" fmla="*/ 2072836 w 3835057"/>
              <a:gd name="connsiteY2729" fmla="*/ 5582474 h 5823267"/>
              <a:gd name="connsiteX2730" fmla="*/ 2066573 w 3835057"/>
              <a:gd name="connsiteY2730" fmla="*/ 5588334 h 5823267"/>
              <a:gd name="connsiteX2731" fmla="*/ 2059882 w 3835057"/>
              <a:gd name="connsiteY2731" fmla="*/ 5595875 h 5823267"/>
              <a:gd name="connsiteX2732" fmla="*/ 2053691 w 3835057"/>
              <a:gd name="connsiteY2732" fmla="*/ 5601456 h 5823267"/>
              <a:gd name="connsiteX2733" fmla="*/ 2051338 w 3835057"/>
              <a:gd name="connsiteY2733" fmla="*/ 5610697 h 5823267"/>
              <a:gd name="connsiteX2734" fmla="*/ 2043549 w 3835057"/>
              <a:gd name="connsiteY2734" fmla="*/ 5613188 h 5823267"/>
              <a:gd name="connsiteX2735" fmla="*/ 2033446 w 3835057"/>
              <a:gd name="connsiteY2735" fmla="*/ 5615388 h 5823267"/>
              <a:gd name="connsiteX2736" fmla="*/ 2010472 w 3835057"/>
              <a:gd name="connsiteY2736" fmla="*/ 5611925 h 5823267"/>
              <a:gd name="connsiteX2737" fmla="*/ 1999187 w 3835057"/>
              <a:gd name="connsiteY2737" fmla="*/ 5628137 h 5823267"/>
              <a:gd name="connsiteX2738" fmla="*/ 1987890 w 3835057"/>
              <a:gd name="connsiteY2738" fmla="*/ 5631523 h 5823267"/>
              <a:gd name="connsiteX2739" fmla="*/ 1977843 w 3835057"/>
              <a:gd name="connsiteY2739" fmla="*/ 5637018 h 5823267"/>
              <a:gd name="connsiteX2740" fmla="*/ 1970063 w 3835057"/>
              <a:gd name="connsiteY2740" fmla="*/ 5637125 h 5823267"/>
              <a:gd name="connsiteX2741" fmla="*/ 1964360 w 3835057"/>
              <a:gd name="connsiteY2741" fmla="*/ 5643127 h 5823267"/>
              <a:gd name="connsiteX2742" fmla="*/ 1964318 w 3835057"/>
              <a:gd name="connsiteY2742" fmla="*/ 5652659 h 5823267"/>
              <a:gd name="connsiteX2743" fmla="*/ 1944155 w 3835057"/>
              <a:gd name="connsiteY2743" fmla="*/ 5647527 h 5823267"/>
              <a:gd name="connsiteX2744" fmla="*/ 1955515 w 3835057"/>
              <a:gd name="connsiteY2744" fmla="*/ 5629842 h 5823267"/>
              <a:gd name="connsiteX2745" fmla="*/ 1957190 w 3835057"/>
              <a:gd name="connsiteY2745" fmla="*/ 5615062 h 5823267"/>
              <a:gd name="connsiteX2746" fmla="*/ 1950107 w 3835057"/>
              <a:gd name="connsiteY2746" fmla="*/ 5615943 h 5823267"/>
              <a:gd name="connsiteX2747" fmla="*/ 1944277 w 3835057"/>
              <a:gd name="connsiteY2747" fmla="*/ 5618931 h 5823267"/>
              <a:gd name="connsiteX2748" fmla="*/ 1932953 w 3835057"/>
              <a:gd name="connsiteY2748" fmla="*/ 5644676 h 5823267"/>
              <a:gd name="connsiteX2749" fmla="*/ 1917759 w 3835057"/>
              <a:gd name="connsiteY2749" fmla="*/ 5657508 h 5823267"/>
              <a:gd name="connsiteX2750" fmla="*/ 1909979 w 3835057"/>
              <a:gd name="connsiteY2750" fmla="*/ 5674014 h 5823267"/>
              <a:gd name="connsiteX2751" fmla="*/ 1896333 w 3835057"/>
              <a:gd name="connsiteY2751" fmla="*/ 5685452 h 5823267"/>
              <a:gd name="connsiteX2752" fmla="*/ 1891770 w 3835057"/>
              <a:gd name="connsiteY2752" fmla="*/ 5703376 h 5823267"/>
              <a:gd name="connsiteX2753" fmla="*/ 1876536 w 3835057"/>
              <a:gd name="connsiteY2753" fmla="*/ 5725738 h 5823267"/>
              <a:gd name="connsiteX2754" fmla="*/ 1865817 w 3835057"/>
              <a:gd name="connsiteY2754" fmla="*/ 5724501 h 5823267"/>
              <a:gd name="connsiteX2755" fmla="*/ 1858000 w 3835057"/>
              <a:gd name="connsiteY2755" fmla="*/ 5732949 h 5823267"/>
              <a:gd name="connsiteX2756" fmla="*/ 1839425 w 3835057"/>
              <a:gd name="connsiteY2756" fmla="*/ 5749690 h 5823267"/>
              <a:gd name="connsiteX2757" fmla="*/ 1823213 w 3835057"/>
              <a:gd name="connsiteY2757" fmla="*/ 5738405 h 5823267"/>
              <a:gd name="connsiteX2758" fmla="*/ 1835510 w 3835057"/>
              <a:gd name="connsiteY2758" fmla="*/ 5714699 h 5823267"/>
              <a:gd name="connsiteX2759" fmla="*/ 1848630 w 3835057"/>
              <a:gd name="connsiteY2759" fmla="*/ 5694780 h 5823267"/>
              <a:gd name="connsiteX2760" fmla="*/ 1860444 w 3835057"/>
              <a:gd name="connsiteY2760" fmla="*/ 5685857 h 5823267"/>
              <a:gd name="connsiteX2761" fmla="*/ 1878438 w 3835057"/>
              <a:gd name="connsiteY2761" fmla="*/ 5690141 h 5823267"/>
              <a:gd name="connsiteX2762" fmla="*/ 1878409 w 3835057"/>
              <a:gd name="connsiteY2762" fmla="*/ 5680890 h 5823267"/>
              <a:gd name="connsiteX2763" fmla="*/ 1893074 w 3835057"/>
              <a:gd name="connsiteY2763" fmla="*/ 5660765 h 5823267"/>
              <a:gd name="connsiteX2764" fmla="*/ 1884113 w 3835057"/>
              <a:gd name="connsiteY2764" fmla="*/ 5658484 h 5823267"/>
              <a:gd name="connsiteX2765" fmla="*/ 1895925 w 3835057"/>
              <a:gd name="connsiteY2765" fmla="*/ 5649564 h 5823267"/>
              <a:gd name="connsiteX2766" fmla="*/ 1901628 w 3835057"/>
              <a:gd name="connsiteY2766" fmla="*/ 5627159 h 5823267"/>
              <a:gd name="connsiteX2767" fmla="*/ 1920161 w 3835057"/>
              <a:gd name="connsiteY2767" fmla="*/ 5619950 h 5823267"/>
              <a:gd name="connsiteX2768" fmla="*/ 1925294 w 3835057"/>
              <a:gd name="connsiteY2768" fmla="*/ 5599786 h 5823267"/>
              <a:gd name="connsiteX2769" fmla="*/ 1945540 w 3835057"/>
              <a:gd name="connsiteY2769" fmla="*/ 5585855 h 5823267"/>
              <a:gd name="connsiteX2770" fmla="*/ 1956824 w 3835057"/>
              <a:gd name="connsiteY2770" fmla="*/ 5569641 h 5823267"/>
              <a:gd name="connsiteX2771" fmla="*/ 1955948 w 3835057"/>
              <a:gd name="connsiteY2771" fmla="*/ 5544967 h 5823267"/>
              <a:gd name="connsiteX2772" fmla="*/ 1969369 w 3835057"/>
              <a:gd name="connsiteY2772" fmla="*/ 5520352 h 5823267"/>
              <a:gd name="connsiteX2773" fmla="*/ 1979656 w 3835057"/>
              <a:gd name="connsiteY2773" fmla="*/ 5508061 h 5823267"/>
              <a:gd name="connsiteX2774" fmla="*/ 1984075 w 3835057"/>
              <a:gd name="connsiteY2774" fmla="*/ 5490698 h 5823267"/>
              <a:gd name="connsiteX2775" fmla="*/ 1992931 w 3835057"/>
              <a:gd name="connsiteY2775" fmla="*/ 5485197 h 5823267"/>
              <a:gd name="connsiteX2776" fmla="*/ 1997600 w 3835057"/>
              <a:gd name="connsiteY2776" fmla="*/ 5475055 h 5823267"/>
              <a:gd name="connsiteX2777" fmla="*/ 1995685 w 3835057"/>
              <a:gd name="connsiteY2777" fmla="*/ 5463833 h 5823267"/>
              <a:gd name="connsiteX2778" fmla="*/ 1993771 w 3835057"/>
              <a:gd name="connsiteY2778" fmla="*/ 5452611 h 5823267"/>
              <a:gd name="connsiteX2779" fmla="*/ 1976596 w 3835057"/>
              <a:gd name="connsiteY2779" fmla="*/ 5469709 h 5823267"/>
              <a:gd name="connsiteX2780" fmla="*/ 1961101 w 3835057"/>
              <a:gd name="connsiteY2780" fmla="*/ 5487236 h 5823267"/>
              <a:gd name="connsiteX2781" fmla="*/ 1949181 w 3835057"/>
              <a:gd name="connsiteY2781" fmla="*/ 5504776 h 5823267"/>
              <a:gd name="connsiteX2782" fmla="*/ 1930143 w 3835057"/>
              <a:gd name="connsiteY2782" fmla="*/ 5515139 h 5823267"/>
              <a:gd name="connsiteX2783" fmla="*/ 1922728 w 3835057"/>
              <a:gd name="connsiteY2783" fmla="*/ 5544264 h 5823267"/>
              <a:gd name="connsiteX2784" fmla="*/ 1879523 w 3835057"/>
              <a:gd name="connsiteY2784" fmla="*/ 5567559 h 5823267"/>
              <a:gd name="connsiteX2785" fmla="*/ 1850098 w 3835057"/>
              <a:gd name="connsiteY2785" fmla="*/ 5614043 h 5823267"/>
              <a:gd name="connsiteX2786" fmla="*/ 1827938 w 3835057"/>
              <a:gd name="connsiteY2786" fmla="*/ 5616751 h 5823267"/>
              <a:gd name="connsiteX2787" fmla="*/ 1805778 w 3835057"/>
              <a:gd name="connsiteY2787" fmla="*/ 5619461 h 5823267"/>
              <a:gd name="connsiteX2788" fmla="*/ 1799505 w 3835057"/>
              <a:gd name="connsiteY2788" fmla="*/ 5644105 h 5823267"/>
              <a:gd name="connsiteX2789" fmla="*/ 1792785 w 3835057"/>
              <a:gd name="connsiteY2789" fmla="*/ 5642395 h 5823267"/>
              <a:gd name="connsiteX2790" fmla="*/ 1785798 w 3835057"/>
              <a:gd name="connsiteY2790" fmla="*/ 5637037 h 5823267"/>
              <a:gd name="connsiteX2791" fmla="*/ 1787244 w 3835057"/>
              <a:gd name="connsiteY2791" fmla="*/ 5626671 h 5823267"/>
              <a:gd name="connsiteX2792" fmla="*/ 1798527 w 3835057"/>
              <a:gd name="connsiteY2792" fmla="*/ 5610458 h 5823267"/>
              <a:gd name="connsiteX2793" fmla="*/ 1798217 w 3835057"/>
              <a:gd name="connsiteY2793" fmla="*/ 5601135 h 5823267"/>
              <a:gd name="connsiteX2794" fmla="*/ 1795798 w 3835057"/>
              <a:gd name="connsiteY2794" fmla="*/ 5593065 h 5823267"/>
              <a:gd name="connsiteX2795" fmla="*/ 1794088 w 3835057"/>
              <a:gd name="connsiteY2795" fmla="*/ 5599785 h 5823267"/>
              <a:gd name="connsiteX2796" fmla="*/ 1772315 w 3835057"/>
              <a:gd name="connsiteY2796" fmla="*/ 5610347 h 5823267"/>
              <a:gd name="connsiteX2797" fmla="*/ 1756408 w 3835057"/>
              <a:gd name="connsiteY2797" fmla="*/ 5625978 h 5823267"/>
              <a:gd name="connsiteX2798" fmla="*/ 1746698 w 3835057"/>
              <a:gd name="connsiteY2798" fmla="*/ 5634838 h 5823267"/>
              <a:gd name="connsiteX2799" fmla="*/ 1741173 w 3835057"/>
              <a:gd name="connsiteY2799" fmla="*/ 5648341 h 5823267"/>
              <a:gd name="connsiteX2800" fmla="*/ 1723210 w 3835057"/>
              <a:gd name="connsiteY2800" fmla="*/ 5653311 h 5823267"/>
              <a:gd name="connsiteX2801" fmla="*/ 1718184 w 3835057"/>
              <a:gd name="connsiteY2801" fmla="*/ 5664854 h 5823267"/>
              <a:gd name="connsiteX2802" fmla="*/ 1708544 w 3835057"/>
              <a:gd name="connsiteY2802" fmla="*/ 5673434 h 5823267"/>
              <a:gd name="connsiteX2803" fmla="*/ 1703982 w 3835057"/>
              <a:gd name="connsiteY2803" fmla="*/ 5691358 h 5823267"/>
              <a:gd name="connsiteX2804" fmla="*/ 1693309 w 3835057"/>
              <a:gd name="connsiteY2804" fmla="*/ 5695799 h 5823267"/>
              <a:gd name="connsiteX2805" fmla="*/ 1681319 w 3835057"/>
              <a:gd name="connsiteY2805" fmla="*/ 5713620 h 5823267"/>
              <a:gd name="connsiteX2806" fmla="*/ 1661781 w 3835057"/>
              <a:gd name="connsiteY2806" fmla="*/ 5725942 h 5823267"/>
              <a:gd name="connsiteX2807" fmla="*/ 1639335 w 3835057"/>
              <a:gd name="connsiteY2807" fmla="*/ 5746171 h 5823267"/>
              <a:gd name="connsiteX2808" fmla="*/ 1613958 w 3835057"/>
              <a:gd name="connsiteY2808" fmla="*/ 5763867 h 5823267"/>
              <a:gd name="connsiteX2809" fmla="*/ 1610337 w 3835057"/>
              <a:gd name="connsiteY2809" fmla="*/ 5774574 h 5823267"/>
              <a:gd name="connsiteX2810" fmla="*/ 1602104 w 3835057"/>
              <a:gd name="connsiteY2810" fmla="*/ 5782318 h 5823267"/>
              <a:gd name="connsiteX2811" fmla="*/ 1591227 w 3835057"/>
              <a:gd name="connsiteY2811" fmla="*/ 5801617 h 5823267"/>
              <a:gd name="connsiteX2812" fmla="*/ 1574485 w 3835057"/>
              <a:gd name="connsiteY2812" fmla="*/ 5815844 h 5823267"/>
              <a:gd name="connsiteX2813" fmla="*/ 1571237 w 3835057"/>
              <a:gd name="connsiteY2813" fmla="*/ 5821578 h 5823267"/>
              <a:gd name="connsiteX2814" fmla="*/ 1565484 w 3835057"/>
              <a:gd name="connsiteY2814" fmla="*/ 5823094 h 5823267"/>
              <a:gd name="connsiteX2815" fmla="*/ 1559332 w 3835057"/>
              <a:gd name="connsiteY2815" fmla="*/ 5819144 h 5823267"/>
              <a:gd name="connsiteX2816" fmla="*/ 1571756 w 3835057"/>
              <a:gd name="connsiteY2816" fmla="*/ 5798450 h 5823267"/>
              <a:gd name="connsiteX2817" fmla="*/ 1579150 w 3835057"/>
              <a:gd name="connsiteY2817" fmla="*/ 5790492 h 5823267"/>
              <a:gd name="connsiteX2818" fmla="*/ 1583609 w 3835057"/>
              <a:gd name="connsiteY2818" fmla="*/ 5779997 h 5823267"/>
              <a:gd name="connsiteX2819" fmla="*/ 1597703 w 3835057"/>
              <a:gd name="connsiteY2819" fmla="*/ 5762115 h 5823267"/>
              <a:gd name="connsiteX2820" fmla="*/ 1601422 w 3835057"/>
              <a:gd name="connsiteY2820" fmla="*/ 5745169 h 5823267"/>
              <a:gd name="connsiteX2821" fmla="*/ 1613509 w 3835057"/>
              <a:gd name="connsiteY2821" fmla="*/ 5737511 h 5823267"/>
              <a:gd name="connsiteX2822" fmla="*/ 1652228 w 3835057"/>
              <a:gd name="connsiteY2822" fmla="*/ 5665063 h 5823267"/>
              <a:gd name="connsiteX2823" fmla="*/ 1709399 w 3835057"/>
              <a:gd name="connsiteY2823" fmla="*/ 5604471 h 5823267"/>
              <a:gd name="connsiteX2824" fmla="*/ 1718178 w 3835057"/>
              <a:gd name="connsiteY2824" fmla="*/ 5584042 h 5823267"/>
              <a:gd name="connsiteX2825" fmla="*/ 1726957 w 3835057"/>
              <a:gd name="connsiteY2825" fmla="*/ 5563614 h 5823267"/>
              <a:gd name="connsiteX2826" fmla="*/ 1735027 w 3835057"/>
              <a:gd name="connsiteY2826" fmla="*/ 5561195 h 5823267"/>
              <a:gd name="connsiteX2827" fmla="*/ 1739341 w 3835057"/>
              <a:gd name="connsiteY2827" fmla="*/ 5552452 h 5823267"/>
              <a:gd name="connsiteX2828" fmla="*/ 1747885 w 3835057"/>
              <a:gd name="connsiteY2828" fmla="*/ 5537630 h 5823267"/>
              <a:gd name="connsiteX2829" fmla="*/ 1755146 w 3835057"/>
              <a:gd name="connsiteY2829" fmla="*/ 5527848 h 5823267"/>
              <a:gd name="connsiteX2830" fmla="*/ 1772050 w 3835057"/>
              <a:gd name="connsiteY2830" fmla="*/ 5508295 h 5823267"/>
              <a:gd name="connsiteX2831" fmla="*/ 1780618 w 3835057"/>
              <a:gd name="connsiteY2831" fmla="*/ 5503917 h 5823267"/>
              <a:gd name="connsiteX2832" fmla="*/ 1785003 w 3835057"/>
              <a:gd name="connsiteY2832" fmla="*/ 5494894 h 5823267"/>
              <a:gd name="connsiteX2833" fmla="*/ 1785615 w 3835057"/>
              <a:gd name="connsiteY2833" fmla="*/ 5483121 h 5823267"/>
              <a:gd name="connsiteX2834" fmla="*/ 1823457 w 3835057"/>
              <a:gd name="connsiteY2834" fmla="*/ 5418801 h 5823267"/>
              <a:gd name="connsiteX2835" fmla="*/ 1834129 w 3835057"/>
              <a:gd name="connsiteY2835" fmla="*/ 5414360 h 5823267"/>
              <a:gd name="connsiteX2836" fmla="*/ 1843703 w 3835057"/>
              <a:gd name="connsiteY2836" fmla="*/ 5404870 h 5823267"/>
              <a:gd name="connsiteX2837" fmla="*/ 1848448 w 3835057"/>
              <a:gd name="connsiteY2837" fmla="*/ 5393256 h 5823267"/>
              <a:gd name="connsiteX2838" fmla="*/ 1856126 w 3835057"/>
              <a:gd name="connsiteY2838" fmla="*/ 5384176 h 5823267"/>
              <a:gd name="connsiteX2839" fmla="*/ 1859629 w 3835057"/>
              <a:gd name="connsiteY2839" fmla="*/ 5368071 h 5823267"/>
              <a:gd name="connsiteX2840" fmla="*/ 1871931 w 3835057"/>
              <a:gd name="connsiteY2840" fmla="*/ 5359573 h 5823267"/>
              <a:gd name="connsiteX2841" fmla="*/ 1891673 w 3835057"/>
              <a:gd name="connsiteY2841" fmla="*/ 5332392 h 5823267"/>
              <a:gd name="connsiteX2842" fmla="*/ 1914744 w 3835057"/>
              <a:gd name="connsiteY2842" fmla="*/ 5313217 h 5823267"/>
              <a:gd name="connsiteX2843" fmla="*/ 1925457 w 3835057"/>
              <a:gd name="connsiteY2843" fmla="*/ 5299243 h 5823267"/>
              <a:gd name="connsiteX2844" fmla="*/ 1942709 w 3835057"/>
              <a:gd name="connsiteY2844" fmla="*/ 5264273 h 5823267"/>
              <a:gd name="connsiteX2845" fmla="*/ 1951449 w 3835057"/>
              <a:gd name="connsiteY2845" fmla="*/ 5246555 h 5823267"/>
              <a:gd name="connsiteX2846" fmla="*/ 1948812 w 3835057"/>
              <a:gd name="connsiteY2846" fmla="*/ 5246878 h 5823267"/>
              <a:gd name="connsiteX2847" fmla="*/ 1926651 w 3835057"/>
              <a:gd name="connsiteY2847" fmla="*/ 5249587 h 5823267"/>
              <a:gd name="connsiteX2848" fmla="*/ 1920378 w 3835057"/>
              <a:gd name="connsiteY2848" fmla="*/ 5274231 h 5823267"/>
              <a:gd name="connsiteX2849" fmla="*/ 1913657 w 3835057"/>
              <a:gd name="connsiteY2849" fmla="*/ 5272520 h 5823267"/>
              <a:gd name="connsiteX2850" fmla="*/ 1906671 w 3835057"/>
              <a:gd name="connsiteY2850" fmla="*/ 5267164 h 5823267"/>
              <a:gd name="connsiteX2851" fmla="*/ 1907669 w 3835057"/>
              <a:gd name="connsiteY2851" fmla="*/ 5260013 h 5823267"/>
              <a:gd name="connsiteX2852" fmla="*/ 1905695 w 3835057"/>
              <a:gd name="connsiteY2852" fmla="*/ 5263794 h 5823267"/>
              <a:gd name="connsiteX2853" fmla="*/ 1883592 w 3835057"/>
              <a:gd name="connsiteY2853" fmla="*/ 5286199 h 5823267"/>
              <a:gd name="connsiteX2854" fmla="*/ 1883246 w 3835057"/>
              <a:gd name="connsiteY2854" fmla="*/ 5301617 h 5823267"/>
              <a:gd name="connsiteX2855" fmla="*/ 1882900 w 3835057"/>
              <a:gd name="connsiteY2855" fmla="*/ 5317035 h 5823267"/>
              <a:gd name="connsiteX2856" fmla="*/ 1868357 w 3835057"/>
              <a:gd name="connsiteY2856" fmla="*/ 5308562 h 5823267"/>
              <a:gd name="connsiteX2857" fmla="*/ 1860414 w 3835057"/>
              <a:gd name="connsiteY2857" fmla="*/ 5330396 h 5823267"/>
              <a:gd name="connsiteX2858" fmla="*/ 1845750 w 3835057"/>
              <a:gd name="connsiteY2858" fmla="*/ 5350519 h 5823267"/>
              <a:gd name="connsiteX2859" fmla="*/ 1838539 w 3835057"/>
              <a:gd name="connsiteY2859" fmla="*/ 5331985 h 5823267"/>
              <a:gd name="connsiteX2860" fmla="*/ 1850394 w 3835057"/>
              <a:gd name="connsiteY2860" fmla="*/ 5313532 h 5823267"/>
              <a:gd name="connsiteX2861" fmla="*/ 1847048 w 3835057"/>
              <a:gd name="connsiteY2861" fmla="*/ 5309101 h 5823267"/>
              <a:gd name="connsiteX2862" fmla="*/ 1845382 w 3835057"/>
              <a:gd name="connsiteY2862" fmla="*/ 5305100 h 5823267"/>
              <a:gd name="connsiteX2863" fmla="*/ 1852262 w 3835057"/>
              <a:gd name="connsiteY2863" fmla="*/ 5302676 h 5823267"/>
              <a:gd name="connsiteX2864" fmla="*/ 1859965 w 3835057"/>
              <a:gd name="connsiteY2864" fmla="*/ 5304041 h 5823267"/>
              <a:gd name="connsiteX2865" fmla="*/ 1883103 w 3835057"/>
              <a:gd name="connsiteY2865" fmla="*/ 5269375 h 5823267"/>
              <a:gd name="connsiteX2866" fmla="*/ 1883144 w 3835057"/>
              <a:gd name="connsiteY2866" fmla="*/ 5259843 h 5823267"/>
              <a:gd name="connsiteX2867" fmla="*/ 1880165 w 3835057"/>
              <a:gd name="connsiteY2867" fmla="*/ 5253269 h 5823267"/>
              <a:gd name="connsiteX2868" fmla="*/ 1877280 w 3835057"/>
              <a:gd name="connsiteY2868" fmla="*/ 5256103 h 5823267"/>
              <a:gd name="connsiteX2869" fmla="*/ 1867570 w 3835057"/>
              <a:gd name="connsiteY2869" fmla="*/ 5264964 h 5823267"/>
              <a:gd name="connsiteX2870" fmla="*/ 1862045 w 3835057"/>
              <a:gd name="connsiteY2870" fmla="*/ 5278468 h 5823267"/>
              <a:gd name="connsiteX2871" fmla="*/ 1852041 w 3835057"/>
              <a:gd name="connsiteY2871" fmla="*/ 5281236 h 5823267"/>
              <a:gd name="connsiteX2872" fmla="*/ 1844283 w 3835057"/>
              <a:gd name="connsiteY2872" fmla="*/ 5300049 h 5823267"/>
              <a:gd name="connsiteX2873" fmla="*/ 1826545 w 3835057"/>
              <a:gd name="connsiteY2873" fmla="*/ 5314847 h 5823267"/>
              <a:gd name="connsiteX2874" fmla="*/ 1824856 w 3835057"/>
              <a:gd name="connsiteY2874" fmla="*/ 5321484 h 5823267"/>
              <a:gd name="connsiteX2875" fmla="*/ 1815725 w 3835057"/>
              <a:gd name="connsiteY2875" fmla="*/ 5325283 h 5823267"/>
              <a:gd name="connsiteX2876" fmla="*/ 1804761 w 3835057"/>
              <a:gd name="connsiteY2876" fmla="*/ 5339926 h 5823267"/>
              <a:gd name="connsiteX2877" fmla="*/ 1802191 w 3835057"/>
              <a:gd name="connsiteY2877" fmla="*/ 5343745 h 5823267"/>
              <a:gd name="connsiteX2878" fmla="*/ 1801642 w 3835057"/>
              <a:gd name="connsiteY2878" fmla="*/ 5344091 h 5823267"/>
              <a:gd name="connsiteX2879" fmla="*/ 1798661 w 3835057"/>
              <a:gd name="connsiteY2879" fmla="*/ 5348075 h 5823267"/>
              <a:gd name="connsiteX2880" fmla="*/ 1787917 w 3835057"/>
              <a:gd name="connsiteY2880" fmla="*/ 5369196 h 5823267"/>
              <a:gd name="connsiteX2881" fmla="*/ 1773812 w 3835057"/>
              <a:gd name="connsiteY2881" fmla="*/ 5389461 h 5823267"/>
              <a:gd name="connsiteX2882" fmla="*/ 1736702 w 3835057"/>
              <a:gd name="connsiteY2882" fmla="*/ 5413414 h 5823267"/>
              <a:gd name="connsiteX2883" fmla="*/ 1709613 w 3835057"/>
              <a:gd name="connsiteY2883" fmla="*/ 5454230 h 5823267"/>
              <a:gd name="connsiteX2884" fmla="*/ 1704150 w 3835057"/>
              <a:gd name="connsiteY2884" fmla="*/ 5453435 h 5823267"/>
              <a:gd name="connsiteX2885" fmla="*/ 1699512 w 3835057"/>
              <a:gd name="connsiteY2885" fmla="*/ 5456430 h 5823267"/>
              <a:gd name="connsiteX2886" fmla="*/ 1702012 w 3835057"/>
              <a:gd name="connsiteY2886" fmla="*/ 5461837 h 5823267"/>
              <a:gd name="connsiteX2887" fmla="*/ 1706192 w 3835057"/>
              <a:gd name="connsiteY2887" fmla="*/ 5467673 h 5823267"/>
              <a:gd name="connsiteX2888" fmla="*/ 1678125 w 3835057"/>
              <a:gd name="connsiteY2888" fmla="*/ 5474841 h 5823267"/>
              <a:gd name="connsiteX2889" fmla="*/ 1662443 w 3835057"/>
              <a:gd name="connsiteY2889" fmla="*/ 5470850 h 5823267"/>
              <a:gd name="connsiteX2890" fmla="*/ 1672494 w 3835057"/>
              <a:gd name="connsiteY2890" fmla="*/ 5447764 h 5823267"/>
              <a:gd name="connsiteX2891" fmla="*/ 1681751 w 3835057"/>
              <a:gd name="connsiteY2891" fmla="*/ 5413740 h 5823267"/>
              <a:gd name="connsiteX2892" fmla="*/ 1663319 w 3835057"/>
              <a:gd name="connsiteY2892" fmla="*/ 5429921 h 5823267"/>
              <a:gd name="connsiteX2893" fmla="*/ 1650751 w 3835057"/>
              <a:gd name="connsiteY2893" fmla="*/ 5451176 h 5823267"/>
              <a:gd name="connsiteX2894" fmla="*/ 1614213 w 3835057"/>
              <a:gd name="connsiteY2894" fmla="*/ 5472887 h 5823267"/>
              <a:gd name="connsiteX2895" fmla="*/ 1596508 w 3835057"/>
              <a:gd name="connsiteY2895" fmla="*/ 5482694 h 5823267"/>
              <a:gd name="connsiteX2896" fmla="*/ 1587205 w 3835057"/>
              <a:gd name="connsiteY2896" fmla="*/ 5494639 h 5823267"/>
              <a:gd name="connsiteX2897" fmla="*/ 1578244 w 3835057"/>
              <a:gd name="connsiteY2897" fmla="*/ 5492358 h 5823267"/>
              <a:gd name="connsiteX2898" fmla="*/ 1570126 w 3835057"/>
              <a:gd name="connsiteY2898" fmla="*/ 5505500 h 5823267"/>
              <a:gd name="connsiteX2899" fmla="*/ 1562438 w 3835057"/>
              <a:gd name="connsiteY2899" fmla="*/ 5516961 h 5823267"/>
              <a:gd name="connsiteX2900" fmla="*/ 1543333 w 3835057"/>
              <a:gd name="connsiteY2900" fmla="*/ 5526412 h 5823267"/>
              <a:gd name="connsiteX2901" fmla="*/ 1538935 w 3835057"/>
              <a:gd name="connsiteY2901" fmla="*/ 5506208 h 5823267"/>
              <a:gd name="connsiteX2902" fmla="*/ 1533923 w 3835057"/>
              <a:gd name="connsiteY2902" fmla="*/ 5497776 h 5823267"/>
              <a:gd name="connsiteX2903" fmla="*/ 1548395 w 3835057"/>
              <a:gd name="connsiteY2903" fmla="*/ 5473726 h 5823267"/>
              <a:gd name="connsiteX2904" fmla="*/ 1563294 w 3835057"/>
              <a:gd name="connsiteY2904" fmla="*/ 5447998 h 5823267"/>
              <a:gd name="connsiteX2905" fmla="*/ 1563583 w 3835057"/>
              <a:gd name="connsiteY2905" fmla="*/ 5445686 h 5823267"/>
              <a:gd name="connsiteX2906" fmla="*/ 1562193 w 3835057"/>
              <a:gd name="connsiteY2906" fmla="*/ 5442948 h 5823267"/>
              <a:gd name="connsiteX2907" fmla="*/ 1555930 w 3835057"/>
              <a:gd name="connsiteY2907" fmla="*/ 5448808 h 5823267"/>
              <a:gd name="connsiteX2908" fmla="*/ 1549240 w 3835057"/>
              <a:gd name="connsiteY2908" fmla="*/ 5456348 h 5823267"/>
              <a:gd name="connsiteX2909" fmla="*/ 1543048 w 3835057"/>
              <a:gd name="connsiteY2909" fmla="*/ 5461930 h 5823267"/>
              <a:gd name="connsiteX2910" fmla="*/ 1540696 w 3835057"/>
              <a:gd name="connsiteY2910" fmla="*/ 5471170 h 5823267"/>
              <a:gd name="connsiteX2911" fmla="*/ 1532905 w 3835057"/>
              <a:gd name="connsiteY2911" fmla="*/ 5473662 h 5823267"/>
              <a:gd name="connsiteX2912" fmla="*/ 1522804 w 3835057"/>
              <a:gd name="connsiteY2912" fmla="*/ 5475861 h 5823267"/>
              <a:gd name="connsiteX2913" fmla="*/ 1499829 w 3835057"/>
              <a:gd name="connsiteY2913" fmla="*/ 5472397 h 5823267"/>
              <a:gd name="connsiteX2914" fmla="*/ 1488545 w 3835057"/>
              <a:gd name="connsiteY2914" fmla="*/ 5488610 h 5823267"/>
              <a:gd name="connsiteX2915" fmla="*/ 1477247 w 3835057"/>
              <a:gd name="connsiteY2915" fmla="*/ 5491997 h 5823267"/>
              <a:gd name="connsiteX2916" fmla="*/ 1467199 w 3835057"/>
              <a:gd name="connsiteY2916" fmla="*/ 5497490 h 5823267"/>
              <a:gd name="connsiteX2917" fmla="*/ 1459420 w 3835057"/>
              <a:gd name="connsiteY2917" fmla="*/ 5497597 h 5823267"/>
              <a:gd name="connsiteX2918" fmla="*/ 1453716 w 3835057"/>
              <a:gd name="connsiteY2918" fmla="*/ 5503601 h 5823267"/>
              <a:gd name="connsiteX2919" fmla="*/ 1453675 w 3835057"/>
              <a:gd name="connsiteY2919" fmla="*/ 5513133 h 5823267"/>
              <a:gd name="connsiteX2920" fmla="*/ 1433513 w 3835057"/>
              <a:gd name="connsiteY2920" fmla="*/ 5508000 h 5823267"/>
              <a:gd name="connsiteX2921" fmla="*/ 1444873 w 3835057"/>
              <a:gd name="connsiteY2921" fmla="*/ 5490316 h 5823267"/>
              <a:gd name="connsiteX2922" fmla="*/ 1446548 w 3835057"/>
              <a:gd name="connsiteY2922" fmla="*/ 5475535 h 5823267"/>
              <a:gd name="connsiteX2923" fmla="*/ 1439464 w 3835057"/>
              <a:gd name="connsiteY2923" fmla="*/ 5476416 h 5823267"/>
              <a:gd name="connsiteX2924" fmla="*/ 1433634 w 3835057"/>
              <a:gd name="connsiteY2924" fmla="*/ 5479404 h 5823267"/>
              <a:gd name="connsiteX2925" fmla="*/ 1422309 w 3835057"/>
              <a:gd name="connsiteY2925" fmla="*/ 5505148 h 5823267"/>
              <a:gd name="connsiteX2926" fmla="*/ 1407116 w 3835057"/>
              <a:gd name="connsiteY2926" fmla="*/ 5517981 h 5823267"/>
              <a:gd name="connsiteX2927" fmla="*/ 1399335 w 3835057"/>
              <a:gd name="connsiteY2927" fmla="*/ 5534487 h 5823267"/>
              <a:gd name="connsiteX2928" fmla="*/ 1385689 w 3835057"/>
              <a:gd name="connsiteY2928" fmla="*/ 5545925 h 5823267"/>
              <a:gd name="connsiteX2929" fmla="*/ 1381127 w 3835057"/>
              <a:gd name="connsiteY2929" fmla="*/ 5563848 h 5823267"/>
              <a:gd name="connsiteX2930" fmla="*/ 1365892 w 3835057"/>
              <a:gd name="connsiteY2930" fmla="*/ 5586211 h 5823267"/>
              <a:gd name="connsiteX2931" fmla="*/ 1355173 w 3835057"/>
              <a:gd name="connsiteY2931" fmla="*/ 5584974 h 5823267"/>
              <a:gd name="connsiteX2932" fmla="*/ 1347357 w 3835057"/>
              <a:gd name="connsiteY2932" fmla="*/ 5593422 h 5823267"/>
              <a:gd name="connsiteX2933" fmla="*/ 1328782 w 3835057"/>
              <a:gd name="connsiteY2933" fmla="*/ 5610163 h 5823267"/>
              <a:gd name="connsiteX2934" fmla="*/ 1312570 w 3835057"/>
              <a:gd name="connsiteY2934" fmla="*/ 5598878 h 5823267"/>
              <a:gd name="connsiteX2935" fmla="*/ 1324867 w 3835057"/>
              <a:gd name="connsiteY2935" fmla="*/ 5575172 h 5823267"/>
              <a:gd name="connsiteX2936" fmla="*/ 1337988 w 3835057"/>
              <a:gd name="connsiteY2936" fmla="*/ 5555253 h 5823267"/>
              <a:gd name="connsiteX2937" fmla="*/ 1349802 w 3835057"/>
              <a:gd name="connsiteY2937" fmla="*/ 5546331 h 5823267"/>
              <a:gd name="connsiteX2938" fmla="*/ 1367796 w 3835057"/>
              <a:gd name="connsiteY2938" fmla="*/ 5550614 h 5823267"/>
              <a:gd name="connsiteX2939" fmla="*/ 1367766 w 3835057"/>
              <a:gd name="connsiteY2939" fmla="*/ 5541363 h 5823267"/>
              <a:gd name="connsiteX2940" fmla="*/ 1382432 w 3835057"/>
              <a:gd name="connsiteY2940" fmla="*/ 5521238 h 5823267"/>
              <a:gd name="connsiteX2941" fmla="*/ 1373469 w 3835057"/>
              <a:gd name="connsiteY2941" fmla="*/ 5518957 h 5823267"/>
              <a:gd name="connsiteX2942" fmla="*/ 1385282 w 3835057"/>
              <a:gd name="connsiteY2942" fmla="*/ 5510037 h 5823267"/>
              <a:gd name="connsiteX2943" fmla="*/ 1390985 w 3835057"/>
              <a:gd name="connsiteY2943" fmla="*/ 5487633 h 5823267"/>
              <a:gd name="connsiteX2944" fmla="*/ 1409518 w 3835057"/>
              <a:gd name="connsiteY2944" fmla="*/ 5480423 h 5823267"/>
              <a:gd name="connsiteX2945" fmla="*/ 1414651 w 3835057"/>
              <a:gd name="connsiteY2945" fmla="*/ 5460258 h 5823267"/>
              <a:gd name="connsiteX2946" fmla="*/ 1434897 w 3835057"/>
              <a:gd name="connsiteY2946" fmla="*/ 5446327 h 5823267"/>
              <a:gd name="connsiteX2947" fmla="*/ 1446180 w 3835057"/>
              <a:gd name="connsiteY2947" fmla="*/ 5430115 h 5823267"/>
              <a:gd name="connsiteX2948" fmla="*/ 1445306 w 3835057"/>
              <a:gd name="connsiteY2948" fmla="*/ 5405440 h 5823267"/>
              <a:gd name="connsiteX2949" fmla="*/ 1458727 w 3835057"/>
              <a:gd name="connsiteY2949" fmla="*/ 5380826 h 5823267"/>
              <a:gd name="connsiteX2950" fmla="*/ 1469013 w 3835057"/>
              <a:gd name="connsiteY2950" fmla="*/ 5368534 h 5823267"/>
              <a:gd name="connsiteX2951" fmla="*/ 1473432 w 3835057"/>
              <a:gd name="connsiteY2951" fmla="*/ 5351171 h 5823267"/>
              <a:gd name="connsiteX2952" fmla="*/ 1482287 w 3835057"/>
              <a:gd name="connsiteY2952" fmla="*/ 5345670 h 5823267"/>
              <a:gd name="connsiteX2953" fmla="*/ 1486957 w 3835057"/>
              <a:gd name="connsiteY2953" fmla="*/ 5335528 h 5823267"/>
              <a:gd name="connsiteX2954" fmla="*/ 1485042 w 3835057"/>
              <a:gd name="connsiteY2954" fmla="*/ 5324306 h 5823267"/>
              <a:gd name="connsiteX2955" fmla="*/ 1483128 w 3835057"/>
              <a:gd name="connsiteY2955" fmla="*/ 5313084 h 5823267"/>
              <a:gd name="connsiteX2956" fmla="*/ 1465953 w 3835057"/>
              <a:gd name="connsiteY2956" fmla="*/ 5330182 h 5823267"/>
              <a:gd name="connsiteX2957" fmla="*/ 1450459 w 3835057"/>
              <a:gd name="connsiteY2957" fmla="*/ 5347709 h 5823267"/>
              <a:gd name="connsiteX2958" fmla="*/ 1438539 w 3835057"/>
              <a:gd name="connsiteY2958" fmla="*/ 5365249 h 5823267"/>
              <a:gd name="connsiteX2959" fmla="*/ 1419499 w 3835057"/>
              <a:gd name="connsiteY2959" fmla="*/ 5375611 h 5823267"/>
              <a:gd name="connsiteX2960" fmla="*/ 1412086 w 3835057"/>
              <a:gd name="connsiteY2960" fmla="*/ 5404738 h 5823267"/>
              <a:gd name="connsiteX2961" fmla="*/ 1368881 w 3835057"/>
              <a:gd name="connsiteY2961" fmla="*/ 5428031 h 5823267"/>
              <a:gd name="connsiteX2962" fmla="*/ 1339455 w 3835057"/>
              <a:gd name="connsiteY2962" fmla="*/ 5474515 h 5823267"/>
              <a:gd name="connsiteX2963" fmla="*/ 1317296 w 3835057"/>
              <a:gd name="connsiteY2963" fmla="*/ 5477225 h 5823267"/>
              <a:gd name="connsiteX2964" fmla="*/ 1295135 w 3835057"/>
              <a:gd name="connsiteY2964" fmla="*/ 5479934 h 5823267"/>
              <a:gd name="connsiteX2965" fmla="*/ 1288861 w 3835057"/>
              <a:gd name="connsiteY2965" fmla="*/ 5504578 h 5823267"/>
              <a:gd name="connsiteX2966" fmla="*/ 1282142 w 3835057"/>
              <a:gd name="connsiteY2966" fmla="*/ 5502867 h 5823267"/>
              <a:gd name="connsiteX2967" fmla="*/ 1275155 w 3835057"/>
              <a:gd name="connsiteY2967" fmla="*/ 5497511 h 5823267"/>
              <a:gd name="connsiteX2968" fmla="*/ 1276602 w 3835057"/>
              <a:gd name="connsiteY2968" fmla="*/ 5487144 h 5823267"/>
              <a:gd name="connsiteX2969" fmla="*/ 1287885 w 3835057"/>
              <a:gd name="connsiteY2969" fmla="*/ 5470931 h 5823267"/>
              <a:gd name="connsiteX2970" fmla="*/ 1287574 w 3835057"/>
              <a:gd name="connsiteY2970" fmla="*/ 5461609 h 5823267"/>
              <a:gd name="connsiteX2971" fmla="*/ 1285155 w 3835057"/>
              <a:gd name="connsiteY2971" fmla="*/ 5453538 h 5823267"/>
              <a:gd name="connsiteX2972" fmla="*/ 1283445 w 3835057"/>
              <a:gd name="connsiteY2972" fmla="*/ 5460259 h 5823267"/>
              <a:gd name="connsiteX2973" fmla="*/ 1261672 w 3835057"/>
              <a:gd name="connsiteY2973" fmla="*/ 5470820 h 5823267"/>
              <a:gd name="connsiteX2974" fmla="*/ 1245765 w 3835057"/>
              <a:gd name="connsiteY2974" fmla="*/ 5486450 h 5823267"/>
              <a:gd name="connsiteX2975" fmla="*/ 1236054 w 3835057"/>
              <a:gd name="connsiteY2975" fmla="*/ 5495311 h 5823267"/>
              <a:gd name="connsiteX2976" fmla="*/ 1230530 w 3835057"/>
              <a:gd name="connsiteY2976" fmla="*/ 5508815 h 5823267"/>
              <a:gd name="connsiteX2977" fmla="*/ 1212566 w 3835057"/>
              <a:gd name="connsiteY2977" fmla="*/ 5513785 h 5823267"/>
              <a:gd name="connsiteX2978" fmla="*/ 1207541 w 3835057"/>
              <a:gd name="connsiteY2978" fmla="*/ 5525327 h 5823267"/>
              <a:gd name="connsiteX2979" fmla="*/ 1197901 w 3835057"/>
              <a:gd name="connsiteY2979" fmla="*/ 5533908 h 5823267"/>
              <a:gd name="connsiteX2980" fmla="*/ 1193339 w 3835057"/>
              <a:gd name="connsiteY2980" fmla="*/ 5551831 h 5823267"/>
              <a:gd name="connsiteX2981" fmla="*/ 1182666 w 3835057"/>
              <a:gd name="connsiteY2981" fmla="*/ 5556272 h 5823267"/>
              <a:gd name="connsiteX2982" fmla="*/ 1170675 w 3835057"/>
              <a:gd name="connsiteY2982" fmla="*/ 5574092 h 5823267"/>
              <a:gd name="connsiteX2983" fmla="*/ 1151138 w 3835057"/>
              <a:gd name="connsiteY2983" fmla="*/ 5586416 h 5823267"/>
              <a:gd name="connsiteX2984" fmla="*/ 1128692 w 3835057"/>
              <a:gd name="connsiteY2984" fmla="*/ 5606644 h 5823267"/>
              <a:gd name="connsiteX2985" fmla="*/ 1103315 w 3835057"/>
              <a:gd name="connsiteY2985" fmla="*/ 5624339 h 5823267"/>
              <a:gd name="connsiteX2986" fmla="*/ 1099694 w 3835057"/>
              <a:gd name="connsiteY2986" fmla="*/ 5635047 h 5823267"/>
              <a:gd name="connsiteX2987" fmla="*/ 1091460 w 3835057"/>
              <a:gd name="connsiteY2987" fmla="*/ 5642791 h 5823267"/>
              <a:gd name="connsiteX2988" fmla="*/ 1080584 w 3835057"/>
              <a:gd name="connsiteY2988" fmla="*/ 5662090 h 5823267"/>
              <a:gd name="connsiteX2989" fmla="*/ 1063843 w 3835057"/>
              <a:gd name="connsiteY2989" fmla="*/ 5676316 h 5823267"/>
              <a:gd name="connsiteX2990" fmla="*/ 1060594 w 3835057"/>
              <a:gd name="connsiteY2990" fmla="*/ 5682051 h 5823267"/>
              <a:gd name="connsiteX2991" fmla="*/ 1054840 w 3835057"/>
              <a:gd name="connsiteY2991" fmla="*/ 5683568 h 5823267"/>
              <a:gd name="connsiteX2992" fmla="*/ 1048689 w 3835057"/>
              <a:gd name="connsiteY2992" fmla="*/ 5679617 h 5823267"/>
              <a:gd name="connsiteX2993" fmla="*/ 1061113 w 3835057"/>
              <a:gd name="connsiteY2993" fmla="*/ 5658924 h 5823267"/>
              <a:gd name="connsiteX2994" fmla="*/ 1068507 w 3835057"/>
              <a:gd name="connsiteY2994" fmla="*/ 5650964 h 5823267"/>
              <a:gd name="connsiteX2995" fmla="*/ 1072966 w 3835057"/>
              <a:gd name="connsiteY2995" fmla="*/ 5640470 h 5823267"/>
              <a:gd name="connsiteX2996" fmla="*/ 1087061 w 3835057"/>
              <a:gd name="connsiteY2996" fmla="*/ 5622588 h 5823267"/>
              <a:gd name="connsiteX2997" fmla="*/ 1090779 w 3835057"/>
              <a:gd name="connsiteY2997" fmla="*/ 5605642 h 5823267"/>
              <a:gd name="connsiteX2998" fmla="*/ 1102866 w 3835057"/>
              <a:gd name="connsiteY2998" fmla="*/ 5597984 h 5823267"/>
              <a:gd name="connsiteX2999" fmla="*/ 1141584 w 3835057"/>
              <a:gd name="connsiteY2999" fmla="*/ 5525536 h 5823267"/>
              <a:gd name="connsiteX3000" fmla="*/ 1198756 w 3835057"/>
              <a:gd name="connsiteY3000" fmla="*/ 5464944 h 5823267"/>
              <a:gd name="connsiteX3001" fmla="*/ 1207535 w 3835057"/>
              <a:gd name="connsiteY3001" fmla="*/ 5444515 h 5823267"/>
              <a:gd name="connsiteX3002" fmla="*/ 1216314 w 3835057"/>
              <a:gd name="connsiteY3002" fmla="*/ 5424086 h 5823267"/>
              <a:gd name="connsiteX3003" fmla="*/ 1224384 w 3835057"/>
              <a:gd name="connsiteY3003" fmla="*/ 5421668 h 5823267"/>
              <a:gd name="connsiteX3004" fmla="*/ 1228697 w 3835057"/>
              <a:gd name="connsiteY3004" fmla="*/ 5412925 h 5823267"/>
              <a:gd name="connsiteX3005" fmla="*/ 1237242 w 3835057"/>
              <a:gd name="connsiteY3005" fmla="*/ 5398103 h 5823267"/>
              <a:gd name="connsiteX3006" fmla="*/ 1244502 w 3835057"/>
              <a:gd name="connsiteY3006" fmla="*/ 5388320 h 5823267"/>
              <a:gd name="connsiteX3007" fmla="*/ 1261407 w 3835057"/>
              <a:gd name="connsiteY3007" fmla="*/ 5368768 h 5823267"/>
              <a:gd name="connsiteX3008" fmla="*/ 1269976 w 3835057"/>
              <a:gd name="connsiteY3008" fmla="*/ 5364390 h 5823267"/>
              <a:gd name="connsiteX3009" fmla="*/ 1274360 w 3835057"/>
              <a:gd name="connsiteY3009" fmla="*/ 5355367 h 5823267"/>
              <a:gd name="connsiteX3010" fmla="*/ 1274972 w 3835057"/>
              <a:gd name="connsiteY3010" fmla="*/ 5343594 h 5823267"/>
              <a:gd name="connsiteX3011" fmla="*/ 1312814 w 3835057"/>
              <a:gd name="connsiteY3011" fmla="*/ 5279274 h 5823267"/>
              <a:gd name="connsiteX3012" fmla="*/ 1322583 w 3835057"/>
              <a:gd name="connsiteY3012" fmla="*/ 5275209 h 5823267"/>
              <a:gd name="connsiteX3013" fmla="*/ 1312048 w 3835057"/>
              <a:gd name="connsiteY3013" fmla="*/ 5272528 h 5823267"/>
              <a:gd name="connsiteX3014" fmla="*/ 1322100 w 3835057"/>
              <a:gd name="connsiteY3014" fmla="*/ 5249442 h 5823267"/>
              <a:gd name="connsiteX3015" fmla="*/ 1331357 w 3835057"/>
              <a:gd name="connsiteY3015" fmla="*/ 5215417 h 5823267"/>
              <a:gd name="connsiteX3016" fmla="*/ 1312925 w 3835057"/>
              <a:gd name="connsiteY3016" fmla="*/ 5231599 h 5823267"/>
              <a:gd name="connsiteX3017" fmla="*/ 1300357 w 3835057"/>
              <a:gd name="connsiteY3017" fmla="*/ 5252853 h 5823267"/>
              <a:gd name="connsiteX3018" fmla="*/ 1263819 w 3835057"/>
              <a:gd name="connsiteY3018" fmla="*/ 5274564 h 5823267"/>
              <a:gd name="connsiteX3019" fmla="*/ 1246114 w 3835057"/>
              <a:gd name="connsiteY3019" fmla="*/ 5284371 h 5823267"/>
              <a:gd name="connsiteX3020" fmla="*/ 1236810 w 3835057"/>
              <a:gd name="connsiteY3020" fmla="*/ 5296317 h 5823267"/>
              <a:gd name="connsiteX3021" fmla="*/ 1227849 w 3835057"/>
              <a:gd name="connsiteY3021" fmla="*/ 5294036 h 5823267"/>
              <a:gd name="connsiteX3022" fmla="*/ 1219732 w 3835057"/>
              <a:gd name="connsiteY3022" fmla="*/ 5307178 h 5823267"/>
              <a:gd name="connsiteX3023" fmla="*/ 1212043 w 3835057"/>
              <a:gd name="connsiteY3023" fmla="*/ 5318640 h 5823267"/>
              <a:gd name="connsiteX3024" fmla="*/ 1192940 w 3835057"/>
              <a:gd name="connsiteY3024" fmla="*/ 5328090 h 5823267"/>
              <a:gd name="connsiteX3025" fmla="*/ 1188540 w 3835057"/>
              <a:gd name="connsiteY3025" fmla="*/ 5307885 h 5823267"/>
              <a:gd name="connsiteX3026" fmla="*/ 1183529 w 3835057"/>
              <a:gd name="connsiteY3026" fmla="*/ 5299454 h 5823267"/>
              <a:gd name="connsiteX3027" fmla="*/ 1198001 w 3835057"/>
              <a:gd name="connsiteY3027" fmla="*/ 5275404 h 5823267"/>
              <a:gd name="connsiteX3028" fmla="*/ 1212899 w 3835057"/>
              <a:gd name="connsiteY3028" fmla="*/ 5249676 h 5823267"/>
              <a:gd name="connsiteX3029" fmla="*/ 1213189 w 3835057"/>
              <a:gd name="connsiteY3029" fmla="*/ 5247364 h 5823267"/>
              <a:gd name="connsiteX3030" fmla="*/ 1211799 w 3835057"/>
              <a:gd name="connsiteY3030" fmla="*/ 5244625 h 5823267"/>
              <a:gd name="connsiteX3031" fmla="*/ 1205537 w 3835057"/>
              <a:gd name="connsiteY3031" fmla="*/ 5250485 h 5823267"/>
              <a:gd name="connsiteX3032" fmla="*/ 1198846 w 3835057"/>
              <a:gd name="connsiteY3032" fmla="*/ 5258026 h 5823267"/>
              <a:gd name="connsiteX3033" fmla="*/ 1192653 w 3835057"/>
              <a:gd name="connsiteY3033" fmla="*/ 5263607 h 5823267"/>
              <a:gd name="connsiteX3034" fmla="*/ 1190302 w 3835057"/>
              <a:gd name="connsiteY3034" fmla="*/ 5272848 h 5823267"/>
              <a:gd name="connsiteX3035" fmla="*/ 1182511 w 3835057"/>
              <a:gd name="connsiteY3035" fmla="*/ 5275339 h 5823267"/>
              <a:gd name="connsiteX3036" fmla="*/ 1172409 w 3835057"/>
              <a:gd name="connsiteY3036" fmla="*/ 5277539 h 5823267"/>
              <a:gd name="connsiteX3037" fmla="*/ 1149435 w 3835057"/>
              <a:gd name="connsiteY3037" fmla="*/ 5274076 h 5823267"/>
              <a:gd name="connsiteX3038" fmla="*/ 1138151 w 3835057"/>
              <a:gd name="connsiteY3038" fmla="*/ 5290288 h 5823267"/>
              <a:gd name="connsiteX3039" fmla="*/ 1126852 w 3835057"/>
              <a:gd name="connsiteY3039" fmla="*/ 5293674 h 5823267"/>
              <a:gd name="connsiteX3040" fmla="*/ 1116805 w 3835057"/>
              <a:gd name="connsiteY3040" fmla="*/ 5299168 h 5823267"/>
              <a:gd name="connsiteX3041" fmla="*/ 1109026 w 3835057"/>
              <a:gd name="connsiteY3041" fmla="*/ 5299276 h 5823267"/>
              <a:gd name="connsiteX3042" fmla="*/ 1103323 w 3835057"/>
              <a:gd name="connsiteY3042" fmla="*/ 5305278 h 5823267"/>
              <a:gd name="connsiteX3043" fmla="*/ 1103282 w 3835057"/>
              <a:gd name="connsiteY3043" fmla="*/ 5314810 h 5823267"/>
              <a:gd name="connsiteX3044" fmla="*/ 1083118 w 3835057"/>
              <a:gd name="connsiteY3044" fmla="*/ 5309678 h 5823267"/>
              <a:gd name="connsiteX3045" fmla="*/ 1094479 w 3835057"/>
              <a:gd name="connsiteY3045" fmla="*/ 5291993 h 5823267"/>
              <a:gd name="connsiteX3046" fmla="*/ 1096153 w 3835057"/>
              <a:gd name="connsiteY3046" fmla="*/ 5277213 h 5823267"/>
              <a:gd name="connsiteX3047" fmla="*/ 1089071 w 3835057"/>
              <a:gd name="connsiteY3047" fmla="*/ 5278094 h 5823267"/>
              <a:gd name="connsiteX3048" fmla="*/ 1083239 w 3835057"/>
              <a:gd name="connsiteY3048" fmla="*/ 5281082 h 5823267"/>
              <a:gd name="connsiteX3049" fmla="*/ 1071915 w 3835057"/>
              <a:gd name="connsiteY3049" fmla="*/ 5306827 h 5823267"/>
              <a:gd name="connsiteX3050" fmla="*/ 1056721 w 3835057"/>
              <a:gd name="connsiteY3050" fmla="*/ 5319659 h 5823267"/>
              <a:gd name="connsiteX3051" fmla="*/ 1048941 w 3835057"/>
              <a:gd name="connsiteY3051" fmla="*/ 5336165 h 5823267"/>
              <a:gd name="connsiteX3052" fmla="*/ 1035295 w 3835057"/>
              <a:gd name="connsiteY3052" fmla="*/ 5347603 h 5823267"/>
              <a:gd name="connsiteX3053" fmla="*/ 1030733 w 3835057"/>
              <a:gd name="connsiteY3053" fmla="*/ 5365527 h 5823267"/>
              <a:gd name="connsiteX3054" fmla="*/ 1015498 w 3835057"/>
              <a:gd name="connsiteY3054" fmla="*/ 5387889 h 5823267"/>
              <a:gd name="connsiteX3055" fmla="*/ 1004779 w 3835057"/>
              <a:gd name="connsiteY3055" fmla="*/ 5386651 h 5823267"/>
              <a:gd name="connsiteX3056" fmla="*/ 996963 w 3835057"/>
              <a:gd name="connsiteY3056" fmla="*/ 5395100 h 5823267"/>
              <a:gd name="connsiteX3057" fmla="*/ 978388 w 3835057"/>
              <a:gd name="connsiteY3057" fmla="*/ 5411841 h 5823267"/>
              <a:gd name="connsiteX3058" fmla="*/ 962176 w 3835057"/>
              <a:gd name="connsiteY3058" fmla="*/ 5400556 h 5823267"/>
              <a:gd name="connsiteX3059" fmla="*/ 974473 w 3835057"/>
              <a:gd name="connsiteY3059" fmla="*/ 5376850 h 5823267"/>
              <a:gd name="connsiteX3060" fmla="*/ 987594 w 3835057"/>
              <a:gd name="connsiteY3060" fmla="*/ 5356930 h 5823267"/>
              <a:gd name="connsiteX3061" fmla="*/ 999408 w 3835057"/>
              <a:gd name="connsiteY3061" fmla="*/ 5348008 h 5823267"/>
              <a:gd name="connsiteX3062" fmla="*/ 1017402 w 3835057"/>
              <a:gd name="connsiteY3062" fmla="*/ 5352292 h 5823267"/>
              <a:gd name="connsiteX3063" fmla="*/ 1017372 w 3835057"/>
              <a:gd name="connsiteY3063" fmla="*/ 5343041 h 5823267"/>
              <a:gd name="connsiteX3064" fmla="*/ 1032037 w 3835057"/>
              <a:gd name="connsiteY3064" fmla="*/ 5322916 h 5823267"/>
              <a:gd name="connsiteX3065" fmla="*/ 1023075 w 3835057"/>
              <a:gd name="connsiteY3065" fmla="*/ 5320635 h 5823267"/>
              <a:gd name="connsiteX3066" fmla="*/ 1034888 w 3835057"/>
              <a:gd name="connsiteY3066" fmla="*/ 5311715 h 5823267"/>
              <a:gd name="connsiteX3067" fmla="*/ 1040592 w 3835057"/>
              <a:gd name="connsiteY3067" fmla="*/ 5289310 h 5823267"/>
              <a:gd name="connsiteX3068" fmla="*/ 1059125 w 3835057"/>
              <a:gd name="connsiteY3068" fmla="*/ 5282101 h 5823267"/>
              <a:gd name="connsiteX3069" fmla="*/ 1064257 w 3835057"/>
              <a:gd name="connsiteY3069" fmla="*/ 5261937 h 5823267"/>
              <a:gd name="connsiteX3070" fmla="*/ 1084503 w 3835057"/>
              <a:gd name="connsiteY3070" fmla="*/ 5248006 h 5823267"/>
              <a:gd name="connsiteX3071" fmla="*/ 1095786 w 3835057"/>
              <a:gd name="connsiteY3071" fmla="*/ 5231792 h 5823267"/>
              <a:gd name="connsiteX3072" fmla="*/ 1094911 w 3835057"/>
              <a:gd name="connsiteY3072" fmla="*/ 5207118 h 5823267"/>
              <a:gd name="connsiteX3073" fmla="*/ 1108333 w 3835057"/>
              <a:gd name="connsiteY3073" fmla="*/ 5182503 h 5823267"/>
              <a:gd name="connsiteX3074" fmla="*/ 1118619 w 3835057"/>
              <a:gd name="connsiteY3074" fmla="*/ 5170212 h 5823267"/>
              <a:gd name="connsiteX3075" fmla="*/ 1123039 w 3835057"/>
              <a:gd name="connsiteY3075" fmla="*/ 5152848 h 5823267"/>
              <a:gd name="connsiteX3076" fmla="*/ 1131893 w 3835057"/>
              <a:gd name="connsiteY3076" fmla="*/ 5147348 h 5823267"/>
              <a:gd name="connsiteX3077" fmla="*/ 1136562 w 3835057"/>
              <a:gd name="connsiteY3077" fmla="*/ 5137206 h 5823267"/>
              <a:gd name="connsiteX3078" fmla="*/ 1134648 w 3835057"/>
              <a:gd name="connsiteY3078" fmla="*/ 5125984 h 5823267"/>
              <a:gd name="connsiteX3079" fmla="*/ 1132733 w 3835057"/>
              <a:gd name="connsiteY3079" fmla="*/ 5114762 h 5823267"/>
              <a:gd name="connsiteX3080" fmla="*/ 1115559 w 3835057"/>
              <a:gd name="connsiteY3080" fmla="*/ 5131860 h 5823267"/>
              <a:gd name="connsiteX3081" fmla="*/ 1100064 w 3835057"/>
              <a:gd name="connsiteY3081" fmla="*/ 5149387 h 5823267"/>
              <a:gd name="connsiteX3082" fmla="*/ 1088145 w 3835057"/>
              <a:gd name="connsiteY3082" fmla="*/ 5166927 h 5823267"/>
              <a:gd name="connsiteX3083" fmla="*/ 1069105 w 3835057"/>
              <a:gd name="connsiteY3083" fmla="*/ 5177290 h 5823267"/>
              <a:gd name="connsiteX3084" fmla="*/ 1061692 w 3835057"/>
              <a:gd name="connsiteY3084" fmla="*/ 5206415 h 5823267"/>
              <a:gd name="connsiteX3085" fmla="*/ 1018486 w 3835057"/>
              <a:gd name="connsiteY3085" fmla="*/ 5229710 h 5823267"/>
              <a:gd name="connsiteX3086" fmla="*/ 989060 w 3835057"/>
              <a:gd name="connsiteY3086" fmla="*/ 5276194 h 5823267"/>
              <a:gd name="connsiteX3087" fmla="*/ 966902 w 3835057"/>
              <a:gd name="connsiteY3087" fmla="*/ 5278903 h 5823267"/>
              <a:gd name="connsiteX3088" fmla="*/ 944741 w 3835057"/>
              <a:gd name="connsiteY3088" fmla="*/ 5281612 h 5823267"/>
              <a:gd name="connsiteX3089" fmla="*/ 938468 w 3835057"/>
              <a:gd name="connsiteY3089" fmla="*/ 5306256 h 5823267"/>
              <a:gd name="connsiteX3090" fmla="*/ 931748 w 3835057"/>
              <a:gd name="connsiteY3090" fmla="*/ 5304546 h 5823267"/>
              <a:gd name="connsiteX3091" fmla="*/ 924761 w 3835057"/>
              <a:gd name="connsiteY3091" fmla="*/ 5299188 h 5823267"/>
              <a:gd name="connsiteX3092" fmla="*/ 926208 w 3835057"/>
              <a:gd name="connsiteY3092" fmla="*/ 5288822 h 5823267"/>
              <a:gd name="connsiteX3093" fmla="*/ 937490 w 3835057"/>
              <a:gd name="connsiteY3093" fmla="*/ 5272609 h 5823267"/>
              <a:gd name="connsiteX3094" fmla="*/ 937180 w 3835057"/>
              <a:gd name="connsiteY3094" fmla="*/ 5263286 h 5823267"/>
              <a:gd name="connsiteX3095" fmla="*/ 934762 w 3835057"/>
              <a:gd name="connsiteY3095" fmla="*/ 5255217 h 5823267"/>
              <a:gd name="connsiteX3096" fmla="*/ 933051 w 3835057"/>
              <a:gd name="connsiteY3096" fmla="*/ 5261936 h 5823267"/>
              <a:gd name="connsiteX3097" fmla="*/ 911278 w 3835057"/>
              <a:gd name="connsiteY3097" fmla="*/ 5272499 h 5823267"/>
              <a:gd name="connsiteX3098" fmla="*/ 895370 w 3835057"/>
              <a:gd name="connsiteY3098" fmla="*/ 5288129 h 5823267"/>
              <a:gd name="connsiteX3099" fmla="*/ 885660 w 3835057"/>
              <a:gd name="connsiteY3099" fmla="*/ 5296989 h 5823267"/>
              <a:gd name="connsiteX3100" fmla="*/ 880136 w 3835057"/>
              <a:gd name="connsiteY3100" fmla="*/ 5310492 h 5823267"/>
              <a:gd name="connsiteX3101" fmla="*/ 862172 w 3835057"/>
              <a:gd name="connsiteY3101" fmla="*/ 5315462 h 5823267"/>
              <a:gd name="connsiteX3102" fmla="*/ 857146 w 3835057"/>
              <a:gd name="connsiteY3102" fmla="*/ 5327005 h 5823267"/>
              <a:gd name="connsiteX3103" fmla="*/ 847508 w 3835057"/>
              <a:gd name="connsiteY3103" fmla="*/ 5335585 h 5823267"/>
              <a:gd name="connsiteX3104" fmla="*/ 842945 w 3835057"/>
              <a:gd name="connsiteY3104" fmla="*/ 5353509 h 5823267"/>
              <a:gd name="connsiteX3105" fmla="*/ 832273 w 3835057"/>
              <a:gd name="connsiteY3105" fmla="*/ 5357950 h 5823267"/>
              <a:gd name="connsiteX3106" fmla="*/ 820281 w 3835057"/>
              <a:gd name="connsiteY3106" fmla="*/ 5375771 h 5823267"/>
              <a:gd name="connsiteX3107" fmla="*/ 800744 w 3835057"/>
              <a:gd name="connsiteY3107" fmla="*/ 5388093 h 5823267"/>
              <a:gd name="connsiteX3108" fmla="*/ 778299 w 3835057"/>
              <a:gd name="connsiteY3108" fmla="*/ 5408322 h 5823267"/>
              <a:gd name="connsiteX3109" fmla="*/ 752921 w 3835057"/>
              <a:gd name="connsiteY3109" fmla="*/ 5426017 h 5823267"/>
              <a:gd name="connsiteX3110" fmla="*/ 749301 w 3835057"/>
              <a:gd name="connsiteY3110" fmla="*/ 5436725 h 5823267"/>
              <a:gd name="connsiteX3111" fmla="*/ 741067 w 3835057"/>
              <a:gd name="connsiteY3111" fmla="*/ 5444469 h 5823267"/>
              <a:gd name="connsiteX3112" fmla="*/ 730191 w 3835057"/>
              <a:gd name="connsiteY3112" fmla="*/ 5463768 h 5823267"/>
              <a:gd name="connsiteX3113" fmla="*/ 713448 w 3835057"/>
              <a:gd name="connsiteY3113" fmla="*/ 5477995 h 5823267"/>
              <a:gd name="connsiteX3114" fmla="*/ 710199 w 3835057"/>
              <a:gd name="connsiteY3114" fmla="*/ 5483729 h 5823267"/>
              <a:gd name="connsiteX3115" fmla="*/ 704446 w 3835057"/>
              <a:gd name="connsiteY3115" fmla="*/ 5485245 h 5823267"/>
              <a:gd name="connsiteX3116" fmla="*/ 698294 w 3835057"/>
              <a:gd name="connsiteY3116" fmla="*/ 5481295 h 5823267"/>
              <a:gd name="connsiteX3117" fmla="*/ 710719 w 3835057"/>
              <a:gd name="connsiteY3117" fmla="*/ 5460601 h 5823267"/>
              <a:gd name="connsiteX3118" fmla="*/ 718113 w 3835057"/>
              <a:gd name="connsiteY3118" fmla="*/ 5452643 h 5823267"/>
              <a:gd name="connsiteX3119" fmla="*/ 722573 w 3835057"/>
              <a:gd name="connsiteY3119" fmla="*/ 5442148 h 5823267"/>
              <a:gd name="connsiteX3120" fmla="*/ 736667 w 3835057"/>
              <a:gd name="connsiteY3120" fmla="*/ 5424266 h 5823267"/>
              <a:gd name="connsiteX3121" fmla="*/ 740384 w 3835057"/>
              <a:gd name="connsiteY3121" fmla="*/ 5407320 h 5823267"/>
              <a:gd name="connsiteX3122" fmla="*/ 752472 w 3835057"/>
              <a:gd name="connsiteY3122" fmla="*/ 5399662 h 5823267"/>
              <a:gd name="connsiteX3123" fmla="*/ 791190 w 3835057"/>
              <a:gd name="connsiteY3123" fmla="*/ 5327214 h 5823267"/>
              <a:gd name="connsiteX3124" fmla="*/ 848362 w 3835057"/>
              <a:gd name="connsiteY3124" fmla="*/ 5266622 h 5823267"/>
              <a:gd name="connsiteX3125" fmla="*/ 857141 w 3835057"/>
              <a:gd name="connsiteY3125" fmla="*/ 5246193 h 5823267"/>
              <a:gd name="connsiteX3126" fmla="*/ 865920 w 3835057"/>
              <a:gd name="connsiteY3126" fmla="*/ 5225764 h 5823267"/>
              <a:gd name="connsiteX3127" fmla="*/ 873991 w 3835057"/>
              <a:gd name="connsiteY3127" fmla="*/ 5223346 h 5823267"/>
              <a:gd name="connsiteX3128" fmla="*/ 878303 w 3835057"/>
              <a:gd name="connsiteY3128" fmla="*/ 5214603 h 5823267"/>
              <a:gd name="connsiteX3129" fmla="*/ 886847 w 3835057"/>
              <a:gd name="connsiteY3129" fmla="*/ 5199780 h 5823267"/>
              <a:gd name="connsiteX3130" fmla="*/ 894108 w 3835057"/>
              <a:gd name="connsiteY3130" fmla="*/ 5189999 h 5823267"/>
              <a:gd name="connsiteX3131" fmla="*/ 911012 w 3835057"/>
              <a:gd name="connsiteY3131" fmla="*/ 5170446 h 5823267"/>
              <a:gd name="connsiteX3132" fmla="*/ 919582 w 3835057"/>
              <a:gd name="connsiteY3132" fmla="*/ 5166068 h 5823267"/>
              <a:gd name="connsiteX3133" fmla="*/ 923966 w 3835057"/>
              <a:gd name="connsiteY3133" fmla="*/ 5157045 h 5823267"/>
              <a:gd name="connsiteX3134" fmla="*/ 924578 w 3835057"/>
              <a:gd name="connsiteY3134" fmla="*/ 5145272 h 5823267"/>
              <a:gd name="connsiteX3135" fmla="*/ 962420 w 3835057"/>
              <a:gd name="connsiteY3135" fmla="*/ 5080952 h 5823267"/>
              <a:gd name="connsiteX3136" fmla="*/ 973093 w 3835057"/>
              <a:gd name="connsiteY3136" fmla="*/ 5076511 h 5823267"/>
              <a:gd name="connsiteX3137" fmla="*/ 982666 w 3835057"/>
              <a:gd name="connsiteY3137" fmla="*/ 5067022 h 5823267"/>
              <a:gd name="connsiteX3138" fmla="*/ 987411 w 3835057"/>
              <a:gd name="connsiteY3138" fmla="*/ 5055407 h 5823267"/>
              <a:gd name="connsiteX3139" fmla="*/ 995089 w 3835057"/>
              <a:gd name="connsiteY3139" fmla="*/ 5046327 h 5823267"/>
              <a:gd name="connsiteX3140" fmla="*/ 998593 w 3835057"/>
              <a:gd name="connsiteY3140" fmla="*/ 5030222 h 5823267"/>
              <a:gd name="connsiteX3141" fmla="*/ 1010895 w 3835057"/>
              <a:gd name="connsiteY3141" fmla="*/ 5021724 h 5823267"/>
              <a:gd name="connsiteX3142" fmla="*/ 1014409 w 3835057"/>
              <a:gd name="connsiteY3142" fmla="*/ 5016884 h 5823267"/>
              <a:gd name="connsiteX3143" fmla="*/ 1002565 w 3835057"/>
              <a:gd name="connsiteY3143" fmla="*/ 5008639 h 5823267"/>
              <a:gd name="connsiteX3144" fmla="*/ 1014862 w 3835057"/>
              <a:gd name="connsiteY3144" fmla="*/ 4984933 h 5823267"/>
              <a:gd name="connsiteX3145" fmla="*/ 1027983 w 3835057"/>
              <a:gd name="connsiteY3145" fmla="*/ 4965013 h 5823267"/>
              <a:gd name="connsiteX3146" fmla="*/ 1039797 w 3835057"/>
              <a:gd name="connsiteY3146" fmla="*/ 4956091 h 5823267"/>
              <a:gd name="connsiteX3147" fmla="*/ 1057791 w 3835057"/>
              <a:gd name="connsiteY3147" fmla="*/ 4960375 h 5823267"/>
              <a:gd name="connsiteX3148" fmla="*/ 1057761 w 3835057"/>
              <a:gd name="connsiteY3148" fmla="*/ 4951125 h 5823267"/>
              <a:gd name="connsiteX3149" fmla="*/ 1072427 w 3835057"/>
              <a:gd name="connsiteY3149" fmla="*/ 4930999 h 5823267"/>
              <a:gd name="connsiteX3150" fmla="*/ 1063465 w 3835057"/>
              <a:gd name="connsiteY3150" fmla="*/ 4928718 h 5823267"/>
              <a:gd name="connsiteX3151" fmla="*/ 1075277 w 3835057"/>
              <a:gd name="connsiteY3151" fmla="*/ 4919798 h 5823267"/>
              <a:gd name="connsiteX3152" fmla="*/ 1080980 w 3835057"/>
              <a:gd name="connsiteY3152" fmla="*/ 4897393 h 5823267"/>
              <a:gd name="connsiteX3153" fmla="*/ 1099514 w 3835057"/>
              <a:gd name="connsiteY3153" fmla="*/ 4890184 h 5823267"/>
              <a:gd name="connsiteX3154" fmla="*/ 1104646 w 3835057"/>
              <a:gd name="connsiteY3154" fmla="*/ 4870020 h 5823267"/>
              <a:gd name="connsiteX3155" fmla="*/ 1124892 w 3835057"/>
              <a:gd name="connsiteY3155" fmla="*/ 4856089 h 5823267"/>
              <a:gd name="connsiteX3156" fmla="*/ 1136175 w 3835057"/>
              <a:gd name="connsiteY3156" fmla="*/ 4839875 h 5823267"/>
              <a:gd name="connsiteX3157" fmla="*/ 1135301 w 3835057"/>
              <a:gd name="connsiteY3157" fmla="*/ 4815201 h 5823267"/>
              <a:gd name="connsiteX3158" fmla="*/ 1148722 w 3835057"/>
              <a:gd name="connsiteY3158" fmla="*/ 4790586 h 5823267"/>
              <a:gd name="connsiteX3159" fmla="*/ 1159008 w 3835057"/>
              <a:gd name="connsiteY3159" fmla="*/ 4778295 h 5823267"/>
              <a:gd name="connsiteX3160" fmla="*/ 1163427 w 3835057"/>
              <a:gd name="connsiteY3160" fmla="*/ 4760931 h 5823267"/>
              <a:gd name="connsiteX3161" fmla="*/ 1172282 w 3835057"/>
              <a:gd name="connsiteY3161" fmla="*/ 4755431 h 5823267"/>
              <a:gd name="connsiteX3162" fmla="*/ 1176952 w 3835057"/>
              <a:gd name="connsiteY3162" fmla="*/ 4745289 h 5823267"/>
              <a:gd name="connsiteX3163" fmla="*/ 1175778 w 3835057"/>
              <a:gd name="connsiteY3163" fmla="*/ 4738411 h 5823267"/>
              <a:gd name="connsiteX3164" fmla="*/ 1171588 w 3835057"/>
              <a:gd name="connsiteY3164" fmla="*/ 4739571 h 5823267"/>
              <a:gd name="connsiteX3165" fmla="*/ 1166563 w 3835057"/>
              <a:gd name="connsiteY3165" fmla="*/ 4751113 h 5823267"/>
              <a:gd name="connsiteX3166" fmla="*/ 1156923 w 3835057"/>
              <a:gd name="connsiteY3166" fmla="*/ 4759694 h 5823267"/>
              <a:gd name="connsiteX3167" fmla="*/ 1152361 w 3835057"/>
              <a:gd name="connsiteY3167" fmla="*/ 4777617 h 5823267"/>
              <a:gd name="connsiteX3168" fmla="*/ 1141688 w 3835057"/>
              <a:gd name="connsiteY3168" fmla="*/ 4782058 h 5823267"/>
              <a:gd name="connsiteX3169" fmla="*/ 1129697 w 3835057"/>
              <a:gd name="connsiteY3169" fmla="*/ 4799878 h 5823267"/>
              <a:gd name="connsiteX3170" fmla="*/ 1110159 w 3835057"/>
              <a:gd name="connsiteY3170" fmla="*/ 4812202 h 5823267"/>
              <a:gd name="connsiteX3171" fmla="*/ 1087714 w 3835057"/>
              <a:gd name="connsiteY3171" fmla="*/ 4832430 h 5823267"/>
              <a:gd name="connsiteX3172" fmla="*/ 1062337 w 3835057"/>
              <a:gd name="connsiteY3172" fmla="*/ 4850125 h 5823267"/>
              <a:gd name="connsiteX3173" fmla="*/ 1058716 w 3835057"/>
              <a:gd name="connsiteY3173" fmla="*/ 4860833 h 5823267"/>
              <a:gd name="connsiteX3174" fmla="*/ 1050482 w 3835057"/>
              <a:gd name="connsiteY3174" fmla="*/ 4868577 h 5823267"/>
              <a:gd name="connsiteX3175" fmla="*/ 1039606 w 3835057"/>
              <a:gd name="connsiteY3175" fmla="*/ 4887876 h 5823267"/>
              <a:gd name="connsiteX3176" fmla="*/ 1022864 w 3835057"/>
              <a:gd name="connsiteY3176" fmla="*/ 4902102 h 5823267"/>
              <a:gd name="connsiteX3177" fmla="*/ 1019616 w 3835057"/>
              <a:gd name="connsiteY3177" fmla="*/ 4907837 h 5823267"/>
              <a:gd name="connsiteX3178" fmla="*/ 1013863 w 3835057"/>
              <a:gd name="connsiteY3178" fmla="*/ 4909354 h 5823267"/>
              <a:gd name="connsiteX3179" fmla="*/ 1007711 w 3835057"/>
              <a:gd name="connsiteY3179" fmla="*/ 4905403 h 5823267"/>
              <a:gd name="connsiteX3180" fmla="*/ 1019678 w 3835057"/>
              <a:gd name="connsiteY3180" fmla="*/ 4885471 h 5823267"/>
              <a:gd name="connsiteX3181" fmla="*/ 1007291 w 3835057"/>
              <a:gd name="connsiteY3181" fmla="*/ 4886986 h 5823267"/>
              <a:gd name="connsiteX3182" fmla="*/ 985130 w 3835057"/>
              <a:gd name="connsiteY3182" fmla="*/ 4889695 h 5823267"/>
              <a:gd name="connsiteX3183" fmla="*/ 978858 w 3835057"/>
              <a:gd name="connsiteY3183" fmla="*/ 4914340 h 5823267"/>
              <a:gd name="connsiteX3184" fmla="*/ 972137 w 3835057"/>
              <a:gd name="connsiteY3184" fmla="*/ 4912629 h 5823267"/>
              <a:gd name="connsiteX3185" fmla="*/ 965150 w 3835057"/>
              <a:gd name="connsiteY3185" fmla="*/ 4907271 h 5823267"/>
              <a:gd name="connsiteX3186" fmla="*/ 966597 w 3835057"/>
              <a:gd name="connsiteY3186" fmla="*/ 4896905 h 5823267"/>
              <a:gd name="connsiteX3187" fmla="*/ 977880 w 3835057"/>
              <a:gd name="connsiteY3187" fmla="*/ 4880692 h 5823267"/>
              <a:gd name="connsiteX3188" fmla="*/ 977569 w 3835057"/>
              <a:gd name="connsiteY3188" fmla="*/ 4871369 h 5823267"/>
              <a:gd name="connsiteX3189" fmla="*/ 975151 w 3835057"/>
              <a:gd name="connsiteY3189" fmla="*/ 4863298 h 5823267"/>
              <a:gd name="connsiteX3190" fmla="*/ 973440 w 3835057"/>
              <a:gd name="connsiteY3190" fmla="*/ 4870019 h 5823267"/>
              <a:gd name="connsiteX3191" fmla="*/ 951668 w 3835057"/>
              <a:gd name="connsiteY3191" fmla="*/ 4880581 h 5823267"/>
              <a:gd name="connsiteX3192" fmla="*/ 935760 w 3835057"/>
              <a:gd name="connsiteY3192" fmla="*/ 4896212 h 5823267"/>
              <a:gd name="connsiteX3193" fmla="*/ 926050 w 3835057"/>
              <a:gd name="connsiteY3193" fmla="*/ 4905072 h 5823267"/>
              <a:gd name="connsiteX3194" fmla="*/ 920525 w 3835057"/>
              <a:gd name="connsiteY3194" fmla="*/ 4918575 h 5823267"/>
              <a:gd name="connsiteX3195" fmla="*/ 902561 w 3835057"/>
              <a:gd name="connsiteY3195" fmla="*/ 4923545 h 5823267"/>
              <a:gd name="connsiteX3196" fmla="*/ 897536 w 3835057"/>
              <a:gd name="connsiteY3196" fmla="*/ 4935089 h 5823267"/>
              <a:gd name="connsiteX3197" fmla="*/ 887897 w 3835057"/>
              <a:gd name="connsiteY3197" fmla="*/ 4943668 h 5823267"/>
              <a:gd name="connsiteX3198" fmla="*/ 883334 w 3835057"/>
              <a:gd name="connsiteY3198" fmla="*/ 4961592 h 5823267"/>
              <a:gd name="connsiteX3199" fmla="*/ 872661 w 3835057"/>
              <a:gd name="connsiteY3199" fmla="*/ 4966033 h 5823267"/>
              <a:gd name="connsiteX3200" fmla="*/ 860670 w 3835057"/>
              <a:gd name="connsiteY3200" fmla="*/ 4983854 h 5823267"/>
              <a:gd name="connsiteX3201" fmla="*/ 841132 w 3835057"/>
              <a:gd name="connsiteY3201" fmla="*/ 4996176 h 5823267"/>
              <a:gd name="connsiteX3202" fmla="*/ 818688 w 3835057"/>
              <a:gd name="connsiteY3202" fmla="*/ 5016405 h 5823267"/>
              <a:gd name="connsiteX3203" fmla="*/ 793310 w 3835057"/>
              <a:gd name="connsiteY3203" fmla="*/ 5034100 h 5823267"/>
              <a:gd name="connsiteX3204" fmla="*/ 789689 w 3835057"/>
              <a:gd name="connsiteY3204" fmla="*/ 5044808 h 5823267"/>
              <a:gd name="connsiteX3205" fmla="*/ 781456 w 3835057"/>
              <a:gd name="connsiteY3205" fmla="*/ 5052552 h 5823267"/>
              <a:gd name="connsiteX3206" fmla="*/ 770579 w 3835057"/>
              <a:gd name="connsiteY3206" fmla="*/ 5071851 h 5823267"/>
              <a:gd name="connsiteX3207" fmla="*/ 753837 w 3835057"/>
              <a:gd name="connsiteY3207" fmla="*/ 5086078 h 5823267"/>
              <a:gd name="connsiteX3208" fmla="*/ 750589 w 3835057"/>
              <a:gd name="connsiteY3208" fmla="*/ 5091812 h 5823267"/>
              <a:gd name="connsiteX3209" fmla="*/ 744836 w 3835057"/>
              <a:gd name="connsiteY3209" fmla="*/ 5093328 h 5823267"/>
              <a:gd name="connsiteX3210" fmla="*/ 738684 w 3835057"/>
              <a:gd name="connsiteY3210" fmla="*/ 5089378 h 5823267"/>
              <a:gd name="connsiteX3211" fmla="*/ 751109 w 3835057"/>
              <a:gd name="connsiteY3211" fmla="*/ 5068684 h 5823267"/>
              <a:gd name="connsiteX3212" fmla="*/ 758502 w 3835057"/>
              <a:gd name="connsiteY3212" fmla="*/ 5060726 h 5823267"/>
              <a:gd name="connsiteX3213" fmla="*/ 762962 w 3835057"/>
              <a:gd name="connsiteY3213" fmla="*/ 5050231 h 5823267"/>
              <a:gd name="connsiteX3214" fmla="*/ 777056 w 3835057"/>
              <a:gd name="connsiteY3214" fmla="*/ 5032350 h 5823267"/>
              <a:gd name="connsiteX3215" fmla="*/ 780774 w 3835057"/>
              <a:gd name="connsiteY3215" fmla="*/ 5015403 h 5823267"/>
              <a:gd name="connsiteX3216" fmla="*/ 792861 w 3835057"/>
              <a:gd name="connsiteY3216" fmla="*/ 5007745 h 5823267"/>
              <a:gd name="connsiteX3217" fmla="*/ 831579 w 3835057"/>
              <a:gd name="connsiteY3217" fmla="*/ 4935297 h 5823267"/>
              <a:gd name="connsiteX3218" fmla="*/ 888751 w 3835057"/>
              <a:gd name="connsiteY3218" fmla="*/ 4874705 h 5823267"/>
              <a:gd name="connsiteX3219" fmla="*/ 897530 w 3835057"/>
              <a:gd name="connsiteY3219" fmla="*/ 4854276 h 5823267"/>
              <a:gd name="connsiteX3220" fmla="*/ 906309 w 3835057"/>
              <a:gd name="connsiteY3220" fmla="*/ 4833847 h 5823267"/>
              <a:gd name="connsiteX3221" fmla="*/ 914380 w 3835057"/>
              <a:gd name="connsiteY3221" fmla="*/ 4831429 h 5823267"/>
              <a:gd name="connsiteX3222" fmla="*/ 918693 w 3835057"/>
              <a:gd name="connsiteY3222" fmla="*/ 4822687 h 5823267"/>
              <a:gd name="connsiteX3223" fmla="*/ 927237 w 3835057"/>
              <a:gd name="connsiteY3223" fmla="*/ 4807863 h 5823267"/>
              <a:gd name="connsiteX3224" fmla="*/ 934497 w 3835057"/>
              <a:gd name="connsiteY3224" fmla="*/ 4798082 h 5823267"/>
              <a:gd name="connsiteX3225" fmla="*/ 951402 w 3835057"/>
              <a:gd name="connsiteY3225" fmla="*/ 4778529 h 5823267"/>
              <a:gd name="connsiteX3226" fmla="*/ 959971 w 3835057"/>
              <a:gd name="connsiteY3226" fmla="*/ 4774151 h 5823267"/>
              <a:gd name="connsiteX3227" fmla="*/ 964355 w 3835057"/>
              <a:gd name="connsiteY3227" fmla="*/ 4765128 h 5823267"/>
              <a:gd name="connsiteX3228" fmla="*/ 964967 w 3835057"/>
              <a:gd name="connsiteY3228" fmla="*/ 4753355 h 5823267"/>
              <a:gd name="connsiteX3229" fmla="*/ 1002808 w 3835057"/>
              <a:gd name="connsiteY3229" fmla="*/ 4689035 h 5823267"/>
              <a:gd name="connsiteX3230" fmla="*/ 1013482 w 3835057"/>
              <a:gd name="connsiteY3230" fmla="*/ 4684594 h 5823267"/>
              <a:gd name="connsiteX3231" fmla="*/ 1023056 w 3835057"/>
              <a:gd name="connsiteY3231" fmla="*/ 4675104 h 5823267"/>
              <a:gd name="connsiteX3232" fmla="*/ 1027800 w 3835057"/>
              <a:gd name="connsiteY3232" fmla="*/ 4663490 h 5823267"/>
              <a:gd name="connsiteX3233" fmla="*/ 1035478 w 3835057"/>
              <a:gd name="connsiteY3233" fmla="*/ 4654410 h 5823267"/>
              <a:gd name="connsiteX3234" fmla="*/ 1038982 w 3835057"/>
              <a:gd name="connsiteY3234" fmla="*/ 4638305 h 5823267"/>
              <a:gd name="connsiteX3235" fmla="*/ 1051284 w 3835057"/>
              <a:gd name="connsiteY3235" fmla="*/ 4629807 h 5823267"/>
              <a:gd name="connsiteX3236" fmla="*/ 1071025 w 3835057"/>
              <a:gd name="connsiteY3236" fmla="*/ 4602626 h 5823267"/>
              <a:gd name="connsiteX3237" fmla="*/ 1094097 w 3835057"/>
              <a:gd name="connsiteY3237" fmla="*/ 4583451 h 5823267"/>
              <a:gd name="connsiteX3238" fmla="*/ 1104809 w 3835057"/>
              <a:gd name="connsiteY3238" fmla="*/ 4569477 h 5823267"/>
              <a:gd name="connsiteX3239" fmla="*/ 1122061 w 3835057"/>
              <a:gd name="connsiteY3239" fmla="*/ 4534507 h 5823267"/>
              <a:gd name="connsiteX3240" fmla="*/ 1139313 w 3835057"/>
              <a:gd name="connsiteY3240" fmla="*/ 4499536 h 5823267"/>
              <a:gd name="connsiteX3241" fmla="*/ 1148314 w 3835057"/>
              <a:gd name="connsiteY3241" fmla="*/ 4492285 h 5823267"/>
              <a:gd name="connsiteX3242" fmla="*/ 1168051 w 3835057"/>
              <a:gd name="connsiteY3242" fmla="*/ 4466296 h 5823267"/>
              <a:gd name="connsiteX3243" fmla="*/ 1187787 w 3835057"/>
              <a:gd name="connsiteY3243" fmla="*/ 4440306 h 5823267"/>
              <a:gd name="connsiteX3244" fmla="*/ 1201882 w 3835057"/>
              <a:gd name="connsiteY3244" fmla="*/ 4422424 h 5823267"/>
              <a:gd name="connsiteX3245" fmla="*/ 1215976 w 3835057"/>
              <a:gd name="connsiteY3245" fmla="*/ 4404542 h 5823267"/>
              <a:gd name="connsiteX3246" fmla="*/ 1246603 w 3835057"/>
              <a:gd name="connsiteY3246" fmla="*/ 4355680 h 5823267"/>
              <a:gd name="connsiteX3247" fmla="*/ 1257237 w 3835057"/>
              <a:gd name="connsiteY3247" fmla="*/ 4340023 h 5823267"/>
              <a:gd name="connsiteX3248" fmla="*/ 1251430 w 3835057"/>
              <a:gd name="connsiteY3248" fmla="*/ 4341630 h 5823267"/>
              <a:gd name="connsiteX3249" fmla="*/ 1265543 w 3835057"/>
              <a:gd name="connsiteY3249" fmla="*/ 4318981 h 5823267"/>
              <a:gd name="connsiteX3250" fmla="*/ 1279659 w 3835057"/>
              <a:gd name="connsiteY3250" fmla="*/ 4296332 h 5823267"/>
              <a:gd name="connsiteX3251" fmla="*/ 1280437 w 3835057"/>
              <a:gd name="connsiteY3251" fmla="*/ 4299146 h 5823267"/>
              <a:gd name="connsiteX3252" fmla="*/ 1280705 w 3835057"/>
              <a:gd name="connsiteY3252" fmla="*/ 4297861 h 5823267"/>
              <a:gd name="connsiteX3253" fmla="*/ 1292150 w 3835057"/>
              <a:gd name="connsiteY3253" fmla="*/ 4292724 h 5823267"/>
              <a:gd name="connsiteX3254" fmla="*/ 1297013 w 3835057"/>
              <a:gd name="connsiteY3254" fmla="*/ 4287329 h 5823267"/>
              <a:gd name="connsiteX3255" fmla="*/ 1270697 w 3835057"/>
              <a:gd name="connsiteY3255" fmla="*/ 4294050 h 5823267"/>
              <a:gd name="connsiteX3256" fmla="*/ 1255015 w 3835057"/>
              <a:gd name="connsiteY3256" fmla="*/ 4290059 h 5823267"/>
              <a:gd name="connsiteX3257" fmla="*/ 1265067 w 3835057"/>
              <a:gd name="connsiteY3257" fmla="*/ 4266973 h 5823267"/>
              <a:gd name="connsiteX3258" fmla="*/ 1274323 w 3835057"/>
              <a:gd name="connsiteY3258" fmla="*/ 4232949 h 5823267"/>
              <a:gd name="connsiteX3259" fmla="*/ 1255891 w 3835057"/>
              <a:gd name="connsiteY3259" fmla="*/ 4249130 h 5823267"/>
              <a:gd name="connsiteX3260" fmla="*/ 1251607 w 3835057"/>
              <a:gd name="connsiteY3260" fmla="*/ 4256375 h 5823267"/>
              <a:gd name="connsiteX3261" fmla="*/ 1251646 w 3835057"/>
              <a:gd name="connsiteY3261" fmla="*/ 4257297 h 5823267"/>
              <a:gd name="connsiteX3262" fmla="*/ 1248350 w 3835057"/>
              <a:gd name="connsiteY3262" fmla="*/ 4273752 h 5823267"/>
              <a:gd name="connsiteX3263" fmla="*/ 1243154 w 3835057"/>
              <a:gd name="connsiteY3263" fmla="*/ 4270485 h 5823267"/>
              <a:gd name="connsiteX3264" fmla="*/ 1227432 w 3835057"/>
              <a:gd name="connsiteY3264" fmla="*/ 4279827 h 5823267"/>
              <a:gd name="connsiteX3265" fmla="*/ 1224888 w 3835057"/>
              <a:gd name="connsiteY3265" fmla="*/ 4286268 h 5823267"/>
              <a:gd name="connsiteX3266" fmla="*/ 1208961 w 3835057"/>
              <a:gd name="connsiteY3266" fmla="*/ 4306666 h 5823267"/>
              <a:gd name="connsiteX3267" fmla="*/ 1204353 w 3835057"/>
              <a:gd name="connsiteY3267" fmla="*/ 4292254 h 5823267"/>
              <a:gd name="connsiteX3268" fmla="*/ 1192798 w 3835057"/>
              <a:gd name="connsiteY3268" fmla="*/ 4293008 h 5823267"/>
              <a:gd name="connsiteX3269" fmla="*/ 1189080 w 3835057"/>
              <a:gd name="connsiteY3269" fmla="*/ 4301903 h 5823267"/>
              <a:gd name="connsiteX3270" fmla="*/ 1179777 w 3835057"/>
              <a:gd name="connsiteY3270" fmla="*/ 4313848 h 5823267"/>
              <a:gd name="connsiteX3271" fmla="*/ 1170815 w 3835057"/>
              <a:gd name="connsiteY3271" fmla="*/ 4311566 h 5823267"/>
              <a:gd name="connsiteX3272" fmla="*/ 1162699 w 3835057"/>
              <a:gd name="connsiteY3272" fmla="*/ 4324709 h 5823267"/>
              <a:gd name="connsiteX3273" fmla="*/ 1155010 w 3835057"/>
              <a:gd name="connsiteY3273" fmla="*/ 4336170 h 5823267"/>
              <a:gd name="connsiteX3274" fmla="*/ 1135906 w 3835057"/>
              <a:gd name="connsiteY3274" fmla="*/ 4345621 h 5823267"/>
              <a:gd name="connsiteX3275" fmla="*/ 1135061 w 3835057"/>
              <a:gd name="connsiteY3275" fmla="*/ 4341740 h 5823267"/>
              <a:gd name="connsiteX3276" fmla="*/ 1128590 w 3835057"/>
              <a:gd name="connsiteY3276" fmla="*/ 4350620 h 5823267"/>
              <a:gd name="connsiteX3277" fmla="*/ 1121258 w 3835057"/>
              <a:gd name="connsiteY3277" fmla="*/ 4360681 h 5823267"/>
              <a:gd name="connsiteX3278" fmla="*/ 1117785 w 3835057"/>
              <a:gd name="connsiteY3278" fmla="*/ 4369638 h 5823267"/>
              <a:gd name="connsiteX3279" fmla="*/ 1108874 w 3835057"/>
              <a:gd name="connsiteY3279" fmla="*/ 4371842 h 5823267"/>
              <a:gd name="connsiteX3280" fmla="*/ 1103915 w 3835057"/>
              <a:gd name="connsiteY3280" fmla="*/ 4384298 h 5823267"/>
              <a:gd name="connsiteX3281" fmla="*/ 1091439 w 3835057"/>
              <a:gd name="connsiteY3281" fmla="*/ 4384105 h 5823267"/>
              <a:gd name="connsiteX3282" fmla="*/ 1085166 w 3835057"/>
              <a:gd name="connsiteY3282" fmla="*/ 4408748 h 5823267"/>
              <a:gd name="connsiteX3283" fmla="*/ 1075106 w 3835057"/>
              <a:gd name="connsiteY3283" fmla="*/ 4401416 h 5823267"/>
              <a:gd name="connsiteX3284" fmla="*/ 1053679 w 3835057"/>
              <a:gd name="connsiteY3284" fmla="*/ 4429361 h 5823267"/>
              <a:gd name="connsiteX3285" fmla="*/ 1057018 w 3835057"/>
              <a:gd name="connsiteY3285" fmla="*/ 4434982 h 5823267"/>
              <a:gd name="connsiteX3286" fmla="*/ 1046347 w 3835057"/>
              <a:gd name="connsiteY3286" fmla="*/ 4439422 h 5823267"/>
              <a:gd name="connsiteX3287" fmla="*/ 1039585 w 3835057"/>
              <a:gd name="connsiteY3287" fmla="*/ 4447243 h 5823267"/>
              <a:gd name="connsiteX3288" fmla="*/ 1042313 w 3835057"/>
              <a:gd name="connsiteY3288" fmla="*/ 4464637 h 5823267"/>
              <a:gd name="connsiteX3289" fmla="*/ 1035511 w 3835057"/>
              <a:gd name="connsiteY3289" fmla="*/ 4481989 h 5823267"/>
              <a:gd name="connsiteX3290" fmla="*/ 1024268 w 3835057"/>
              <a:gd name="connsiteY3290" fmla="*/ 4488670 h 5823267"/>
              <a:gd name="connsiteX3291" fmla="*/ 1006304 w 3835057"/>
              <a:gd name="connsiteY3291" fmla="*/ 4493640 h 5823267"/>
              <a:gd name="connsiteX3292" fmla="*/ 1009155 w 3835057"/>
              <a:gd name="connsiteY3292" fmla="*/ 4482438 h 5823267"/>
              <a:gd name="connsiteX3293" fmla="*/ 1001864 w 3835057"/>
              <a:gd name="connsiteY3293" fmla="*/ 4482968 h 5823267"/>
              <a:gd name="connsiteX3294" fmla="*/ 991007 w 3835057"/>
              <a:gd name="connsiteY3294" fmla="*/ 4497500 h 5823267"/>
              <a:gd name="connsiteX3295" fmla="*/ 981008 w 3835057"/>
              <a:gd name="connsiteY3295" fmla="*/ 4508672 h 5823267"/>
              <a:gd name="connsiteX3296" fmla="*/ 979618 w 3835057"/>
              <a:gd name="connsiteY3296" fmla="*/ 4505932 h 5823267"/>
              <a:gd name="connsiteX3297" fmla="*/ 979906 w 3835057"/>
              <a:gd name="connsiteY3297" fmla="*/ 4503621 h 5823267"/>
              <a:gd name="connsiteX3298" fmla="*/ 974755 w 3835057"/>
              <a:gd name="connsiteY3298" fmla="*/ 4495748 h 5823267"/>
              <a:gd name="connsiteX3299" fmla="*/ 983899 w 3835057"/>
              <a:gd name="connsiteY3299" fmla="*/ 4487937 h 5823267"/>
              <a:gd name="connsiteX3300" fmla="*/ 980070 w 3835057"/>
              <a:gd name="connsiteY3300" fmla="*/ 4465493 h 5823267"/>
              <a:gd name="connsiteX3301" fmla="*/ 993024 w 3835057"/>
              <a:gd name="connsiteY3301" fmla="*/ 4452090 h 5823267"/>
              <a:gd name="connsiteX3302" fmla="*/ 979052 w 3835057"/>
              <a:gd name="connsiteY3302" fmla="*/ 4441377 h 5823267"/>
              <a:gd name="connsiteX3303" fmla="*/ 966007 w 3835057"/>
              <a:gd name="connsiteY3303" fmla="*/ 4459826 h 5823267"/>
              <a:gd name="connsiteX3304" fmla="*/ 952533 w 3835057"/>
              <a:gd name="connsiteY3304" fmla="*/ 4479953 h 5823267"/>
              <a:gd name="connsiteX3305" fmla="*/ 926643 w 3835057"/>
              <a:gd name="connsiteY3305" fmla="*/ 4503181 h 5823267"/>
              <a:gd name="connsiteX3306" fmla="*/ 902429 w 3835057"/>
              <a:gd name="connsiteY3306" fmla="*/ 4526840 h 5823267"/>
              <a:gd name="connsiteX3307" fmla="*/ 890291 w 3835057"/>
              <a:gd name="connsiteY3307" fmla="*/ 4546412 h 5823267"/>
              <a:gd name="connsiteX3308" fmla="*/ 873141 w 3835057"/>
              <a:gd name="connsiteY3308" fmla="*/ 4557554 h 5823267"/>
              <a:gd name="connsiteX3309" fmla="*/ 874008 w 3835057"/>
              <a:gd name="connsiteY3309" fmla="*/ 4568210 h 5823267"/>
              <a:gd name="connsiteX3310" fmla="*/ 875299 w 3835057"/>
              <a:gd name="connsiteY3310" fmla="*/ 4577188 h 5823267"/>
              <a:gd name="connsiteX3311" fmla="*/ 878115 w 3835057"/>
              <a:gd name="connsiteY3311" fmla="*/ 4574326 h 5823267"/>
              <a:gd name="connsiteX3312" fmla="*/ 879252 w 3835057"/>
              <a:gd name="connsiteY3312" fmla="*/ 4571037 h 5823267"/>
              <a:gd name="connsiteX3313" fmla="*/ 911422 w 3835057"/>
              <a:gd name="connsiteY3313" fmla="*/ 4538372 h 5823267"/>
              <a:gd name="connsiteX3314" fmla="*/ 937298 w 3835057"/>
              <a:gd name="connsiteY3314" fmla="*/ 4502317 h 5823267"/>
              <a:gd name="connsiteX3315" fmla="*/ 948500 w 3835057"/>
              <a:gd name="connsiteY3315" fmla="*/ 4505168 h 5823267"/>
              <a:gd name="connsiteX3316" fmla="*/ 966069 w 3835057"/>
              <a:gd name="connsiteY3316" fmla="*/ 4511130 h 5823267"/>
              <a:gd name="connsiteX3317" fmla="*/ 974774 w 3835057"/>
              <a:gd name="connsiteY3317" fmla="*/ 4523783 h 5823267"/>
              <a:gd name="connsiteX3318" fmla="*/ 960217 w 3835057"/>
              <a:gd name="connsiteY3318" fmla="*/ 4551687 h 5823267"/>
              <a:gd name="connsiteX3319" fmla="*/ 938113 w 3835057"/>
              <a:gd name="connsiteY3319" fmla="*/ 4574092 h 5823267"/>
              <a:gd name="connsiteX3320" fmla="*/ 937767 w 3835057"/>
              <a:gd name="connsiteY3320" fmla="*/ 4589510 h 5823267"/>
              <a:gd name="connsiteX3321" fmla="*/ 937422 w 3835057"/>
              <a:gd name="connsiteY3321" fmla="*/ 4604928 h 5823267"/>
              <a:gd name="connsiteX3322" fmla="*/ 922878 w 3835057"/>
              <a:gd name="connsiteY3322" fmla="*/ 4596455 h 5823267"/>
              <a:gd name="connsiteX3323" fmla="*/ 914935 w 3835057"/>
              <a:gd name="connsiteY3323" fmla="*/ 4618288 h 5823267"/>
              <a:gd name="connsiteX3324" fmla="*/ 900271 w 3835057"/>
              <a:gd name="connsiteY3324" fmla="*/ 4638412 h 5823267"/>
              <a:gd name="connsiteX3325" fmla="*/ 893060 w 3835057"/>
              <a:gd name="connsiteY3325" fmla="*/ 4619878 h 5823267"/>
              <a:gd name="connsiteX3326" fmla="*/ 904915 w 3835057"/>
              <a:gd name="connsiteY3326" fmla="*/ 4601424 h 5823267"/>
              <a:gd name="connsiteX3327" fmla="*/ 901569 w 3835057"/>
              <a:gd name="connsiteY3327" fmla="*/ 4596994 h 5823267"/>
              <a:gd name="connsiteX3328" fmla="*/ 899904 w 3835057"/>
              <a:gd name="connsiteY3328" fmla="*/ 4592993 h 5823267"/>
              <a:gd name="connsiteX3329" fmla="*/ 906783 w 3835057"/>
              <a:gd name="connsiteY3329" fmla="*/ 4590569 h 5823267"/>
              <a:gd name="connsiteX3330" fmla="*/ 914486 w 3835057"/>
              <a:gd name="connsiteY3330" fmla="*/ 4591934 h 5823267"/>
              <a:gd name="connsiteX3331" fmla="*/ 937624 w 3835057"/>
              <a:gd name="connsiteY3331" fmla="*/ 4557267 h 5823267"/>
              <a:gd name="connsiteX3332" fmla="*/ 937665 w 3835057"/>
              <a:gd name="connsiteY3332" fmla="*/ 4547736 h 5823267"/>
              <a:gd name="connsiteX3333" fmla="*/ 931556 w 3835057"/>
              <a:gd name="connsiteY3333" fmla="*/ 4534253 h 5823267"/>
              <a:gd name="connsiteX3334" fmla="*/ 917501 w 3835057"/>
              <a:gd name="connsiteY3334" fmla="*/ 4542603 h 5823267"/>
              <a:gd name="connsiteX3335" fmla="*/ 898804 w 3835057"/>
              <a:gd name="connsiteY3335" fmla="*/ 4587942 h 5823267"/>
              <a:gd name="connsiteX3336" fmla="*/ 873058 w 3835057"/>
              <a:gd name="connsiteY3336" fmla="*/ 4609419 h 5823267"/>
              <a:gd name="connsiteX3337" fmla="*/ 853181 w 3835057"/>
              <a:gd name="connsiteY3337" fmla="*/ 4635968 h 5823267"/>
              <a:gd name="connsiteX3338" fmla="*/ 842438 w 3835057"/>
              <a:gd name="connsiteY3338" fmla="*/ 4657089 h 5823267"/>
              <a:gd name="connsiteX3339" fmla="*/ 828333 w 3835057"/>
              <a:gd name="connsiteY3339" fmla="*/ 4677355 h 5823267"/>
              <a:gd name="connsiteX3340" fmla="*/ 791224 w 3835057"/>
              <a:gd name="connsiteY3340" fmla="*/ 4701307 h 5823267"/>
              <a:gd name="connsiteX3341" fmla="*/ 764135 w 3835057"/>
              <a:gd name="connsiteY3341" fmla="*/ 4742123 h 5823267"/>
              <a:gd name="connsiteX3342" fmla="*/ 758671 w 3835057"/>
              <a:gd name="connsiteY3342" fmla="*/ 4741328 h 5823267"/>
              <a:gd name="connsiteX3343" fmla="*/ 754033 w 3835057"/>
              <a:gd name="connsiteY3343" fmla="*/ 4744322 h 5823267"/>
              <a:gd name="connsiteX3344" fmla="*/ 756533 w 3835057"/>
              <a:gd name="connsiteY3344" fmla="*/ 4749730 h 5823267"/>
              <a:gd name="connsiteX3345" fmla="*/ 760713 w 3835057"/>
              <a:gd name="connsiteY3345" fmla="*/ 4755566 h 5823267"/>
              <a:gd name="connsiteX3346" fmla="*/ 732646 w 3835057"/>
              <a:gd name="connsiteY3346" fmla="*/ 4762735 h 5823267"/>
              <a:gd name="connsiteX3347" fmla="*/ 716964 w 3835057"/>
              <a:gd name="connsiteY3347" fmla="*/ 4758743 h 5823267"/>
              <a:gd name="connsiteX3348" fmla="*/ 727016 w 3835057"/>
              <a:gd name="connsiteY3348" fmla="*/ 4735658 h 5823267"/>
              <a:gd name="connsiteX3349" fmla="*/ 736272 w 3835057"/>
              <a:gd name="connsiteY3349" fmla="*/ 4701632 h 5823267"/>
              <a:gd name="connsiteX3350" fmla="*/ 717840 w 3835057"/>
              <a:gd name="connsiteY3350" fmla="*/ 4717814 h 5823267"/>
              <a:gd name="connsiteX3351" fmla="*/ 705273 w 3835057"/>
              <a:gd name="connsiteY3351" fmla="*/ 4739068 h 5823267"/>
              <a:gd name="connsiteX3352" fmla="*/ 668734 w 3835057"/>
              <a:gd name="connsiteY3352" fmla="*/ 4760779 h 5823267"/>
              <a:gd name="connsiteX3353" fmla="*/ 651030 w 3835057"/>
              <a:gd name="connsiteY3353" fmla="*/ 4770586 h 5823267"/>
              <a:gd name="connsiteX3354" fmla="*/ 641726 w 3835057"/>
              <a:gd name="connsiteY3354" fmla="*/ 4782532 h 5823267"/>
              <a:gd name="connsiteX3355" fmla="*/ 632764 w 3835057"/>
              <a:gd name="connsiteY3355" fmla="*/ 4780251 h 5823267"/>
              <a:gd name="connsiteX3356" fmla="*/ 624648 w 3835057"/>
              <a:gd name="connsiteY3356" fmla="*/ 4793393 h 5823267"/>
              <a:gd name="connsiteX3357" fmla="*/ 616959 w 3835057"/>
              <a:gd name="connsiteY3357" fmla="*/ 4804854 h 5823267"/>
              <a:gd name="connsiteX3358" fmla="*/ 597855 w 3835057"/>
              <a:gd name="connsiteY3358" fmla="*/ 4814305 h 5823267"/>
              <a:gd name="connsiteX3359" fmla="*/ 593456 w 3835057"/>
              <a:gd name="connsiteY3359" fmla="*/ 4794100 h 5823267"/>
              <a:gd name="connsiteX3360" fmla="*/ 588445 w 3835057"/>
              <a:gd name="connsiteY3360" fmla="*/ 4785669 h 5823267"/>
              <a:gd name="connsiteX3361" fmla="*/ 602916 w 3835057"/>
              <a:gd name="connsiteY3361" fmla="*/ 4761619 h 5823267"/>
              <a:gd name="connsiteX3362" fmla="*/ 617815 w 3835057"/>
              <a:gd name="connsiteY3362" fmla="*/ 4735891 h 5823267"/>
              <a:gd name="connsiteX3363" fmla="*/ 618105 w 3835057"/>
              <a:gd name="connsiteY3363" fmla="*/ 4733579 h 5823267"/>
              <a:gd name="connsiteX3364" fmla="*/ 616715 w 3835057"/>
              <a:gd name="connsiteY3364" fmla="*/ 4730840 h 5823267"/>
              <a:gd name="connsiteX3365" fmla="*/ 610451 w 3835057"/>
              <a:gd name="connsiteY3365" fmla="*/ 4736700 h 5823267"/>
              <a:gd name="connsiteX3366" fmla="*/ 603761 w 3835057"/>
              <a:gd name="connsiteY3366" fmla="*/ 4744241 h 5823267"/>
              <a:gd name="connsiteX3367" fmla="*/ 597569 w 3835057"/>
              <a:gd name="connsiteY3367" fmla="*/ 4749822 h 5823267"/>
              <a:gd name="connsiteX3368" fmla="*/ 595217 w 3835057"/>
              <a:gd name="connsiteY3368" fmla="*/ 4759063 h 5823267"/>
              <a:gd name="connsiteX3369" fmla="*/ 587427 w 3835057"/>
              <a:gd name="connsiteY3369" fmla="*/ 4761554 h 5823267"/>
              <a:gd name="connsiteX3370" fmla="*/ 577325 w 3835057"/>
              <a:gd name="connsiteY3370" fmla="*/ 4763754 h 5823267"/>
              <a:gd name="connsiteX3371" fmla="*/ 554350 w 3835057"/>
              <a:gd name="connsiteY3371" fmla="*/ 4760291 h 5823267"/>
              <a:gd name="connsiteX3372" fmla="*/ 543066 w 3835057"/>
              <a:gd name="connsiteY3372" fmla="*/ 4776503 h 5823267"/>
              <a:gd name="connsiteX3373" fmla="*/ 531768 w 3835057"/>
              <a:gd name="connsiteY3373" fmla="*/ 4779889 h 5823267"/>
              <a:gd name="connsiteX3374" fmla="*/ 521721 w 3835057"/>
              <a:gd name="connsiteY3374" fmla="*/ 4785383 h 5823267"/>
              <a:gd name="connsiteX3375" fmla="*/ 513942 w 3835057"/>
              <a:gd name="connsiteY3375" fmla="*/ 4785491 h 5823267"/>
              <a:gd name="connsiteX3376" fmla="*/ 508238 w 3835057"/>
              <a:gd name="connsiteY3376" fmla="*/ 4791493 h 5823267"/>
              <a:gd name="connsiteX3377" fmla="*/ 508197 w 3835057"/>
              <a:gd name="connsiteY3377" fmla="*/ 4801025 h 5823267"/>
              <a:gd name="connsiteX3378" fmla="*/ 488034 w 3835057"/>
              <a:gd name="connsiteY3378" fmla="*/ 4795893 h 5823267"/>
              <a:gd name="connsiteX3379" fmla="*/ 499394 w 3835057"/>
              <a:gd name="connsiteY3379" fmla="*/ 4778208 h 5823267"/>
              <a:gd name="connsiteX3380" fmla="*/ 501069 w 3835057"/>
              <a:gd name="connsiteY3380" fmla="*/ 4763428 h 5823267"/>
              <a:gd name="connsiteX3381" fmla="*/ 493986 w 3835057"/>
              <a:gd name="connsiteY3381" fmla="*/ 4764309 h 5823267"/>
              <a:gd name="connsiteX3382" fmla="*/ 488155 w 3835057"/>
              <a:gd name="connsiteY3382" fmla="*/ 4767297 h 5823267"/>
              <a:gd name="connsiteX3383" fmla="*/ 476831 w 3835057"/>
              <a:gd name="connsiteY3383" fmla="*/ 4793042 h 5823267"/>
              <a:gd name="connsiteX3384" fmla="*/ 461637 w 3835057"/>
              <a:gd name="connsiteY3384" fmla="*/ 4805874 h 5823267"/>
              <a:gd name="connsiteX3385" fmla="*/ 453857 w 3835057"/>
              <a:gd name="connsiteY3385" fmla="*/ 4822380 h 5823267"/>
              <a:gd name="connsiteX3386" fmla="*/ 440211 w 3835057"/>
              <a:gd name="connsiteY3386" fmla="*/ 4833819 h 5823267"/>
              <a:gd name="connsiteX3387" fmla="*/ 435649 w 3835057"/>
              <a:gd name="connsiteY3387" fmla="*/ 4851742 h 5823267"/>
              <a:gd name="connsiteX3388" fmla="*/ 420414 w 3835057"/>
              <a:gd name="connsiteY3388" fmla="*/ 4874104 h 5823267"/>
              <a:gd name="connsiteX3389" fmla="*/ 409695 w 3835057"/>
              <a:gd name="connsiteY3389" fmla="*/ 4872867 h 5823267"/>
              <a:gd name="connsiteX3390" fmla="*/ 401879 w 3835057"/>
              <a:gd name="connsiteY3390" fmla="*/ 4881315 h 5823267"/>
              <a:gd name="connsiteX3391" fmla="*/ 383304 w 3835057"/>
              <a:gd name="connsiteY3391" fmla="*/ 4898056 h 5823267"/>
              <a:gd name="connsiteX3392" fmla="*/ 367092 w 3835057"/>
              <a:gd name="connsiteY3392" fmla="*/ 4886771 h 5823267"/>
              <a:gd name="connsiteX3393" fmla="*/ 379388 w 3835057"/>
              <a:gd name="connsiteY3393" fmla="*/ 4863065 h 5823267"/>
              <a:gd name="connsiteX3394" fmla="*/ 392510 w 3835057"/>
              <a:gd name="connsiteY3394" fmla="*/ 4843146 h 5823267"/>
              <a:gd name="connsiteX3395" fmla="*/ 404324 w 3835057"/>
              <a:gd name="connsiteY3395" fmla="*/ 4834223 h 5823267"/>
              <a:gd name="connsiteX3396" fmla="*/ 422318 w 3835057"/>
              <a:gd name="connsiteY3396" fmla="*/ 4838507 h 5823267"/>
              <a:gd name="connsiteX3397" fmla="*/ 422288 w 3835057"/>
              <a:gd name="connsiteY3397" fmla="*/ 4829256 h 5823267"/>
              <a:gd name="connsiteX3398" fmla="*/ 436952 w 3835057"/>
              <a:gd name="connsiteY3398" fmla="*/ 4809131 h 5823267"/>
              <a:gd name="connsiteX3399" fmla="*/ 427991 w 3835057"/>
              <a:gd name="connsiteY3399" fmla="*/ 4806850 h 5823267"/>
              <a:gd name="connsiteX3400" fmla="*/ 439803 w 3835057"/>
              <a:gd name="connsiteY3400" fmla="*/ 4797930 h 5823267"/>
              <a:gd name="connsiteX3401" fmla="*/ 445506 w 3835057"/>
              <a:gd name="connsiteY3401" fmla="*/ 4775525 h 5823267"/>
              <a:gd name="connsiteX3402" fmla="*/ 464040 w 3835057"/>
              <a:gd name="connsiteY3402" fmla="*/ 4768316 h 5823267"/>
              <a:gd name="connsiteX3403" fmla="*/ 469173 w 3835057"/>
              <a:gd name="connsiteY3403" fmla="*/ 4748151 h 5823267"/>
              <a:gd name="connsiteX3404" fmla="*/ 489419 w 3835057"/>
              <a:gd name="connsiteY3404" fmla="*/ 4734221 h 5823267"/>
              <a:gd name="connsiteX3405" fmla="*/ 500702 w 3835057"/>
              <a:gd name="connsiteY3405" fmla="*/ 4718007 h 5823267"/>
              <a:gd name="connsiteX3406" fmla="*/ 499826 w 3835057"/>
              <a:gd name="connsiteY3406" fmla="*/ 4693333 h 5823267"/>
              <a:gd name="connsiteX3407" fmla="*/ 513248 w 3835057"/>
              <a:gd name="connsiteY3407" fmla="*/ 4668719 h 5823267"/>
              <a:gd name="connsiteX3408" fmla="*/ 523534 w 3835057"/>
              <a:gd name="connsiteY3408" fmla="*/ 4656427 h 5823267"/>
              <a:gd name="connsiteX3409" fmla="*/ 527954 w 3835057"/>
              <a:gd name="connsiteY3409" fmla="*/ 4639064 h 5823267"/>
              <a:gd name="connsiteX3410" fmla="*/ 536809 w 3835057"/>
              <a:gd name="connsiteY3410" fmla="*/ 4633563 h 5823267"/>
              <a:gd name="connsiteX3411" fmla="*/ 541478 w 3835057"/>
              <a:gd name="connsiteY3411" fmla="*/ 4623421 h 5823267"/>
              <a:gd name="connsiteX3412" fmla="*/ 539564 w 3835057"/>
              <a:gd name="connsiteY3412" fmla="*/ 4612199 h 5823267"/>
              <a:gd name="connsiteX3413" fmla="*/ 537649 w 3835057"/>
              <a:gd name="connsiteY3413" fmla="*/ 4600977 h 5823267"/>
              <a:gd name="connsiteX3414" fmla="*/ 520475 w 3835057"/>
              <a:gd name="connsiteY3414" fmla="*/ 4618075 h 5823267"/>
              <a:gd name="connsiteX3415" fmla="*/ 504979 w 3835057"/>
              <a:gd name="connsiteY3415" fmla="*/ 4635602 h 5823267"/>
              <a:gd name="connsiteX3416" fmla="*/ 493059 w 3835057"/>
              <a:gd name="connsiteY3416" fmla="*/ 4653142 h 5823267"/>
              <a:gd name="connsiteX3417" fmla="*/ 474021 w 3835057"/>
              <a:gd name="connsiteY3417" fmla="*/ 4663504 h 5823267"/>
              <a:gd name="connsiteX3418" fmla="*/ 466607 w 3835057"/>
              <a:gd name="connsiteY3418" fmla="*/ 4692631 h 5823267"/>
              <a:gd name="connsiteX3419" fmla="*/ 423402 w 3835057"/>
              <a:gd name="connsiteY3419" fmla="*/ 4715925 h 5823267"/>
              <a:gd name="connsiteX3420" fmla="*/ 393976 w 3835057"/>
              <a:gd name="connsiteY3420" fmla="*/ 4762408 h 5823267"/>
              <a:gd name="connsiteX3421" fmla="*/ 371816 w 3835057"/>
              <a:gd name="connsiteY3421" fmla="*/ 4765118 h 5823267"/>
              <a:gd name="connsiteX3422" fmla="*/ 349656 w 3835057"/>
              <a:gd name="connsiteY3422" fmla="*/ 4767827 h 5823267"/>
              <a:gd name="connsiteX3423" fmla="*/ 343383 w 3835057"/>
              <a:gd name="connsiteY3423" fmla="*/ 4792471 h 5823267"/>
              <a:gd name="connsiteX3424" fmla="*/ 336663 w 3835057"/>
              <a:gd name="connsiteY3424" fmla="*/ 4790761 h 5823267"/>
              <a:gd name="connsiteX3425" fmla="*/ 329677 w 3835057"/>
              <a:gd name="connsiteY3425" fmla="*/ 4785403 h 5823267"/>
              <a:gd name="connsiteX3426" fmla="*/ 331122 w 3835057"/>
              <a:gd name="connsiteY3426" fmla="*/ 4775037 h 5823267"/>
              <a:gd name="connsiteX3427" fmla="*/ 342406 w 3835057"/>
              <a:gd name="connsiteY3427" fmla="*/ 4758824 h 5823267"/>
              <a:gd name="connsiteX3428" fmla="*/ 342095 w 3835057"/>
              <a:gd name="connsiteY3428" fmla="*/ 4749501 h 5823267"/>
              <a:gd name="connsiteX3429" fmla="*/ 339677 w 3835057"/>
              <a:gd name="connsiteY3429" fmla="*/ 4741431 h 5823267"/>
              <a:gd name="connsiteX3430" fmla="*/ 337966 w 3835057"/>
              <a:gd name="connsiteY3430" fmla="*/ 4748151 h 5823267"/>
              <a:gd name="connsiteX3431" fmla="*/ 316193 w 3835057"/>
              <a:gd name="connsiteY3431" fmla="*/ 4758713 h 5823267"/>
              <a:gd name="connsiteX3432" fmla="*/ 300286 w 3835057"/>
              <a:gd name="connsiteY3432" fmla="*/ 4774344 h 5823267"/>
              <a:gd name="connsiteX3433" fmla="*/ 290576 w 3835057"/>
              <a:gd name="connsiteY3433" fmla="*/ 4783204 h 5823267"/>
              <a:gd name="connsiteX3434" fmla="*/ 285051 w 3835057"/>
              <a:gd name="connsiteY3434" fmla="*/ 4796707 h 5823267"/>
              <a:gd name="connsiteX3435" fmla="*/ 267088 w 3835057"/>
              <a:gd name="connsiteY3435" fmla="*/ 4801678 h 5823267"/>
              <a:gd name="connsiteX3436" fmla="*/ 262062 w 3835057"/>
              <a:gd name="connsiteY3436" fmla="*/ 4813220 h 5823267"/>
              <a:gd name="connsiteX3437" fmla="*/ 252423 w 3835057"/>
              <a:gd name="connsiteY3437" fmla="*/ 4821800 h 5823267"/>
              <a:gd name="connsiteX3438" fmla="*/ 247861 w 3835057"/>
              <a:gd name="connsiteY3438" fmla="*/ 4839724 h 5823267"/>
              <a:gd name="connsiteX3439" fmla="*/ 237188 w 3835057"/>
              <a:gd name="connsiteY3439" fmla="*/ 4844165 h 5823267"/>
              <a:gd name="connsiteX3440" fmla="*/ 225197 w 3835057"/>
              <a:gd name="connsiteY3440" fmla="*/ 4861986 h 5823267"/>
              <a:gd name="connsiteX3441" fmla="*/ 205659 w 3835057"/>
              <a:gd name="connsiteY3441" fmla="*/ 4874309 h 5823267"/>
              <a:gd name="connsiteX3442" fmla="*/ 183214 w 3835057"/>
              <a:gd name="connsiteY3442" fmla="*/ 4894537 h 5823267"/>
              <a:gd name="connsiteX3443" fmla="*/ 157837 w 3835057"/>
              <a:gd name="connsiteY3443" fmla="*/ 4912232 h 5823267"/>
              <a:gd name="connsiteX3444" fmla="*/ 154216 w 3835057"/>
              <a:gd name="connsiteY3444" fmla="*/ 4922940 h 5823267"/>
              <a:gd name="connsiteX3445" fmla="*/ 145982 w 3835057"/>
              <a:gd name="connsiteY3445" fmla="*/ 4930684 h 5823267"/>
              <a:gd name="connsiteX3446" fmla="*/ 135106 w 3835057"/>
              <a:gd name="connsiteY3446" fmla="*/ 4949983 h 5823267"/>
              <a:gd name="connsiteX3447" fmla="*/ 118363 w 3835057"/>
              <a:gd name="connsiteY3447" fmla="*/ 4964210 h 5823267"/>
              <a:gd name="connsiteX3448" fmla="*/ 115115 w 3835057"/>
              <a:gd name="connsiteY3448" fmla="*/ 4969944 h 5823267"/>
              <a:gd name="connsiteX3449" fmla="*/ 109362 w 3835057"/>
              <a:gd name="connsiteY3449" fmla="*/ 4971460 h 5823267"/>
              <a:gd name="connsiteX3450" fmla="*/ 103210 w 3835057"/>
              <a:gd name="connsiteY3450" fmla="*/ 4967510 h 5823267"/>
              <a:gd name="connsiteX3451" fmla="*/ 115635 w 3835057"/>
              <a:gd name="connsiteY3451" fmla="*/ 4946816 h 5823267"/>
              <a:gd name="connsiteX3452" fmla="*/ 123028 w 3835057"/>
              <a:gd name="connsiteY3452" fmla="*/ 4938858 h 5823267"/>
              <a:gd name="connsiteX3453" fmla="*/ 127488 w 3835057"/>
              <a:gd name="connsiteY3453" fmla="*/ 4928363 h 5823267"/>
              <a:gd name="connsiteX3454" fmla="*/ 141582 w 3835057"/>
              <a:gd name="connsiteY3454" fmla="*/ 4910481 h 5823267"/>
              <a:gd name="connsiteX3455" fmla="*/ 145300 w 3835057"/>
              <a:gd name="connsiteY3455" fmla="*/ 4893535 h 5823267"/>
              <a:gd name="connsiteX3456" fmla="*/ 157388 w 3835057"/>
              <a:gd name="connsiteY3456" fmla="*/ 4885877 h 5823267"/>
              <a:gd name="connsiteX3457" fmla="*/ 196106 w 3835057"/>
              <a:gd name="connsiteY3457" fmla="*/ 4813429 h 5823267"/>
              <a:gd name="connsiteX3458" fmla="*/ 253278 w 3835057"/>
              <a:gd name="connsiteY3458" fmla="*/ 4752837 h 5823267"/>
              <a:gd name="connsiteX3459" fmla="*/ 262057 w 3835057"/>
              <a:gd name="connsiteY3459" fmla="*/ 4732408 h 5823267"/>
              <a:gd name="connsiteX3460" fmla="*/ 270836 w 3835057"/>
              <a:gd name="connsiteY3460" fmla="*/ 4711979 h 5823267"/>
              <a:gd name="connsiteX3461" fmla="*/ 278905 w 3835057"/>
              <a:gd name="connsiteY3461" fmla="*/ 4709561 h 5823267"/>
              <a:gd name="connsiteX3462" fmla="*/ 283219 w 3835057"/>
              <a:gd name="connsiteY3462" fmla="*/ 4700818 h 5823267"/>
              <a:gd name="connsiteX3463" fmla="*/ 291763 w 3835057"/>
              <a:gd name="connsiteY3463" fmla="*/ 4685996 h 5823267"/>
              <a:gd name="connsiteX3464" fmla="*/ 299024 w 3835057"/>
              <a:gd name="connsiteY3464" fmla="*/ 4676214 h 5823267"/>
              <a:gd name="connsiteX3465" fmla="*/ 315928 w 3835057"/>
              <a:gd name="connsiteY3465" fmla="*/ 4656661 h 5823267"/>
              <a:gd name="connsiteX3466" fmla="*/ 324498 w 3835057"/>
              <a:gd name="connsiteY3466" fmla="*/ 4652283 h 5823267"/>
              <a:gd name="connsiteX3467" fmla="*/ 328882 w 3835057"/>
              <a:gd name="connsiteY3467" fmla="*/ 4643260 h 5823267"/>
              <a:gd name="connsiteX3468" fmla="*/ 329494 w 3835057"/>
              <a:gd name="connsiteY3468" fmla="*/ 4631487 h 5823267"/>
              <a:gd name="connsiteX3469" fmla="*/ 367335 w 3835057"/>
              <a:gd name="connsiteY3469" fmla="*/ 4567167 h 5823267"/>
              <a:gd name="connsiteX3470" fmla="*/ 378008 w 3835057"/>
              <a:gd name="connsiteY3470" fmla="*/ 4562726 h 5823267"/>
              <a:gd name="connsiteX3471" fmla="*/ 387581 w 3835057"/>
              <a:gd name="connsiteY3471" fmla="*/ 4553236 h 5823267"/>
              <a:gd name="connsiteX3472" fmla="*/ 392326 w 3835057"/>
              <a:gd name="connsiteY3472" fmla="*/ 4541622 h 5823267"/>
              <a:gd name="connsiteX3473" fmla="*/ 400005 w 3835057"/>
              <a:gd name="connsiteY3473" fmla="*/ 4532542 h 5823267"/>
              <a:gd name="connsiteX3474" fmla="*/ 403509 w 3835057"/>
              <a:gd name="connsiteY3474" fmla="*/ 4516437 h 5823267"/>
              <a:gd name="connsiteX3475" fmla="*/ 415810 w 3835057"/>
              <a:gd name="connsiteY3475" fmla="*/ 4507939 h 5823267"/>
              <a:gd name="connsiteX3476" fmla="*/ 435551 w 3835057"/>
              <a:gd name="connsiteY3476" fmla="*/ 4480758 h 5823267"/>
              <a:gd name="connsiteX3477" fmla="*/ 458624 w 3835057"/>
              <a:gd name="connsiteY3477" fmla="*/ 4461583 h 5823267"/>
              <a:gd name="connsiteX3478" fmla="*/ 469336 w 3835057"/>
              <a:gd name="connsiteY3478" fmla="*/ 4447609 h 5823267"/>
              <a:gd name="connsiteX3479" fmla="*/ 486587 w 3835057"/>
              <a:gd name="connsiteY3479" fmla="*/ 4412639 h 5823267"/>
              <a:gd name="connsiteX3480" fmla="*/ 503839 w 3835057"/>
              <a:gd name="connsiteY3480" fmla="*/ 4377668 h 5823267"/>
              <a:gd name="connsiteX3481" fmla="*/ 512840 w 3835057"/>
              <a:gd name="connsiteY3481" fmla="*/ 4370417 h 5823267"/>
              <a:gd name="connsiteX3482" fmla="*/ 532578 w 3835057"/>
              <a:gd name="connsiteY3482" fmla="*/ 4344428 h 5823267"/>
              <a:gd name="connsiteX3483" fmla="*/ 552314 w 3835057"/>
              <a:gd name="connsiteY3483" fmla="*/ 4318438 h 5823267"/>
              <a:gd name="connsiteX3484" fmla="*/ 566408 w 3835057"/>
              <a:gd name="connsiteY3484" fmla="*/ 4300556 h 5823267"/>
              <a:gd name="connsiteX3485" fmla="*/ 580502 w 3835057"/>
              <a:gd name="connsiteY3485" fmla="*/ 4282674 h 5823267"/>
              <a:gd name="connsiteX3486" fmla="*/ 611130 w 3835057"/>
              <a:gd name="connsiteY3486" fmla="*/ 4233813 h 5823267"/>
              <a:gd name="connsiteX3487" fmla="*/ 642581 w 3835057"/>
              <a:gd name="connsiteY3487" fmla="*/ 4188740 h 5823267"/>
              <a:gd name="connsiteX3488" fmla="*/ 645230 w 3835057"/>
              <a:gd name="connsiteY3488" fmla="*/ 4175994 h 5823267"/>
              <a:gd name="connsiteX3489" fmla="*/ 656677 w 3835057"/>
              <a:gd name="connsiteY3489" fmla="*/ 4170856 h 5823267"/>
              <a:gd name="connsiteX3490" fmla="*/ 694493 w 3835057"/>
              <a:gd name="connsiteY3490" fmla="*/ 4128894 h 5823267"/>
              <a:gd name="connsiteX3491" fmla="*/ 724336 w 3835057"/>
              <a:gd name="connsiteY3491" fmla="*/ 4083113 h 5823267"/>
              <a:gd name="connsiteX3492" fmla="*/ 730585 w 3835057"/>
              <a:gd name="connsiteY3492" fmla="*/ 4080827 h 5823267"/>
              <a:gd name="connsiteX3493" fmla="*/ 735579 w 3835057"/>
              <a:gd name="connsiteY3493" fmla="*/ 4076432 h 5823267"/>
              <a:gd name="connsiteX3494" fmla="*/ 732719 w 3835057"/>
              <a:gd name="connsiteY3494" fmla="*/ 4073617 h 5823267"/>
              <a:gd name="connsiteX3495" fmla="*/ 729429 w 3835057"/>
              <a:gd name="connsiteY3495" fmla="*/ 4072483 h 5823267"/>
              <a:gd name="connsiteX3496" fmla="*/ 741282 w 3835057"/>
              <a:gd name="connsiteY3496" fmla="*/ 4054029 h 5823267"/>
              <a:gd name="connsiteX3497" fmla="*/ 751385 w 3835057"/>
              <a:gd name="connsiteY3497" fmla="*/ 4051829 h 5823267"/>
              <a:gd name="connsiteX3498" fmla="*/ 769491 w 3835057"/>
              <a:gd name="connsiteY3498" fmla="*/ 4029898 h 5823267"/>
              <a:gd name="connsiteX3499" fmla="*/ 784666 w 3835057"/>
              <a:gd name="connsiteY3499" fmla="*/ 4005433 h 5823267"/>
              <a:gd name="connsiteX3500" fmla="*/ 788362 w 3835057"/>
              <a:gd name="connsiteY3500" fmla="*/ 3993252 h 5823267"/>
              <a:gd name="connsiteX3501" fmla="*/ 800429 w 3835057"/>
              <a:gd name="connsiteY3501" fmla="*/ 3990359 h 5823267"/>
              <a:gd name="connsiteX3502" fmla="*/ 811143 w 3835057"/>
              <a:gd name="connsiteY3502" fmla="*/ 3976388 h 5823267"/>
              <a:gd name="connsiteX3503" fmla="*/ 827009 w 3835057"/>
              <a:gd name="connsiteY3503" fmla="*/ 3953887 h 5823267"/>
              <a:gd name="connsiteX3504" fmla="*/ 839942 w 3835057"/>
              <a:gd name="connsiteY3504" fmla="*/ 3928850 h 5823267"/>
              <a:gd name="connsiteX3505" fmla="*/ 851776 w 3835057"/>
              <a:gd name="connsiteY3505" fmla="*/ 3915163 h 5823267"/>
              <a:gd name="connsiteX3506" fmla="*/ 863610 w 3835057"/>
              <a:gd name="connsiteY3506" fmla="*/ 3901477 h 5823267"/>
              <a:gd name="connsiteX3507" fmla="*/ 889517 w 3835057"/>
              <a:gd name="connsiteY3507" fmla="*/ 3874673 h 5823267"/>
              <a:gd name="connsiteX3508" fmla="*/ 910251 w 3835057"/>
              <a:gd name="connsiteY3508" fmla="*/ 3844763 h 5823267"/>
              <a:gd name="connsiteX3509" fmla="*/ 930129 w 3835057"/>
              <a:gd name="connsiteY3509" fmla="*/ 3818214 h 5823267"/>
              <a:gd name="connsiteX3510" fmla="*/ 932114 w 3835057"/>
              <a:gd name="connsiteY3510" fmla="*/ 3808935 h 5823267"/>
              <a:gd name="connsiteX3511" fmla="*/ 922876 w 3835057"/>
              <a:gd name="connsiteY3511" fmla="*/ 3806584 h 5823267"/>
              <a:gd name="connsiteX3512" fmla="*/ 934236 w 3835057"/>
              <a:gd name="connsiteY3512" fmla="*/ 3788900 h 5823267"/>
              <a:gd name="connsiteX3513" fmla="*/ 935911 w 3835057"/>
              <a:gd name="connsiteY3513" fmla="*/ 3774119 h 5823267"/>
              <a:gd name="connsiteX3514" fmla="*/ 928828 w 3835057"/>
              <a:gd name="connsiteY3514" fmla="*/ 3775000 h 5823267"/>
              <a:gd name="connsiteX3515" fmla="*/ 922997 w 3835057"/>
              <a:gd name="connsiteY3515" fmla="*/ 3777988 h 5823267"/>
              <a:gd name="connsiteX3516" fmla="*/ 911673 w 3835057"/>
              <a:gd name="connsiteY3516" fmla="*/ 3803732 h 5823267"/>
              <a:gd name="connsiteX3517" fmla="*/ 896480 w 3835057"/>
              <a:gd name="connsiteY3517" fmla="*/ 3816565 h 5823267"/>
              <a:gd name="connsiteX3518" fmla="*/ 888699 w 3835057"/>
              <a:gd name="connsiteY3518" fmla="*/ 3833071 h 5823267"/>
              <a:gd name="connsiteX3519" fmla="*/ 875054 w 3835057"/>
              <a:gd name="connsiteY3519" fmla="*/ 3844509 h 5823267"/>
              <a:gd name="connsiteX3520" fmla="*/ 870491 w 3835057"/>
              <a:gd name="connsiteY3520" fmla="*/ 3862432 h 5823267"/>
              <a:gd name="connsiteX3521" fmla="*/ 855256 w 3835057"/>
              <a:gd name="connsiteY3521" fmla="*/ 3884795 h 5823267"/>
              <a:gd name="connsiteX3522" fmla="*/ 844538 w 3835057"/>
              <a:gd name="connsiteY3522" fmla="*/ 3883558 h 5823267"/>
              <a:gd name="connsiteX3523" fmla="*/ 836720 w 3835057"/>
              <a:gd name="connsiteY3523" fmla="*/ 3892006 h 5823267"/>
              <a:gd name="connsiteX3524" fmla="*/ 818146 w 3835057"/>
              <a:gd name="connsiteY3524" fmla="*/ 3908747 h 5823267"/>
              <a:gd name="connsiteX3525" fmla="*/ 801933 w 3835057"/>
              <a:gd name="connsiteY3525" fmla="*/ 3897462 h 5823267"/>
              <a:gd name="connsiteX3526" fmla="*/ 814230 w 3835057"/>
              <a:gd name="connsiteY3526" fmla="*/ 3873756 h 5823267"/>
              <a:gd name="connsiteX3527" fmla="*/ 827351 w 3835057"/>
              <a:gd name="connsiteY3527" fmla="*/ 3853837 h 5823267"/>
              <a:gd name="connsiteX3528" fmla="*/ 839165 w 3835057"/>
              <a:gd name="connsiteY3528" fmla="*/ 3844915 h 5823267"/>
              <a:gd name="connsiteX3529" fmla="*/ 857159 w 3835057"/>
              <a:gd name="connsiteY3529" fmla="*/ 3849198 h 5823267"/>
              <a:gd name="connsiteX3530" fmla="*/ 857129 w 3835057"/>
              <a:gd name="connsiteY3530" fmla="*/ 3839947 h 5823267"/>
              <a:gd name="connsiteX3531" fmla="*/ 871795 w 3835057"/>
              <a:gd name="connsiteY3531" fmla="*/ 3819822 h 5823267"/>
              <a:gd name="connsiteX3532" fmla="*/ 862833 w 3835057"/>
              <a:gd name="connsiteY3532" fmla="*/ 3817541 h 5823267"/>
              <a:gd name="connsiteX3533" fmla="*/ 874646 w 3835057"/>
              <a:gd name="connsiteY3533" fmla="*/ 3808621 h 5823267"/>
              <a:gd name="connsiteX3534" fmla="*/ 880348 w 3835057"/>
              <a:gd name="connsiteY3534" fmla="*/ 3786217 h 5823267"/>
              <a:gd name="connsiteX3535" fmla="*/ 883454 w 3835057"/>
              <a:gd name="connsiteY3535" fmla="*/ 3785009 h 5823267"/>
              <a:gd name="connsiteX3536" fmla="*/ 876931 w 3835057"/>
              <a:gd name="connsiteY3536" fmla="*/ 3768244 h 5823267"/>
              <a:gd name="connsiteX3537" fmla="*/ 888786 w 3835057"/>
              <a:gd name="connsiteY3537" fmla="*/ 3749791 h 5823267"/>
              <a:gd name="connsiteX3538" fmla="*/ 885440 w 3835057"/>
              <a:gd name="connsiteY3538" fmla="*/ 3745360 h 5823267"/>
              <a:gd name="connsiteX3539" fmla="*/ 883775 w 3835057"/>
              <a:gd name="connsiteY3539" fmla="*/ 3741359 h 5823267"/>
              <a:gd name="connsiteX3540" fmla="*/ 890655 w 3835057"/>
              <a:gd name="connsiteY3540" fmla="*/ 3738935 h 5823267"/>
              <a:gd name="connsiteX3541" fmla="*/ 898358 w 3835057"/>
              <a:gd name="connsiteY3541" fmla="*/ 3740300 h 5823267"/>
              <a:gd name="connsiteX3542" fmla="*/ 921496 w 3835057"/>
              <a:gd name="connsiteY3542" fmla="*/ 3705634 h 5823267"/>
              <a:gd name="connsiteX3543" fmla="*/ 921537 w 3835057"/>
              <a:gd name="connsiteY3543" fmla="*/ 3696102 h 5823267"/>
              <a:gd name="connsiteX3544" fmla="*/ 915426 w 3835057"/>
              <a:gd name="connsiteY3544" fmla="*/ 3682619 h 5823267"/>
              <a:gd name="connsiteX3545" fmla="*/ 905320 w 3835057"/>
              <a:gd name="connsiteY3545" fmla="*/ 3688623 h 5823267"/>
              <a:gd name="connsiteX3546" fmla="*/ 905008 w 3835057"/>
              <a:gd name="connsiteY3546" fmla="*/ 3689342 h 5823267"/>
              <a:gd name="connsiteX3547" fmla="*/ 901449 w 3835057"/>
              <a:gd name="connsiteY3547" fmla="*/ 3703322 h 5823267"/>
              <a:gd name="connsiteX3548" fmla="*/ 895448 w 3835057"/>
              <a:gd name="connsiteY3548" fmla="*/ 3705336 h 5823267"/>
              <a:gd name="connsiteX3549" fmla="*/ 882676 w 3835057"/>
              <a:gd name="connsiteY3549" fmla="*/ 3736308 h 5823267"/>
              <a:gd name="connsiteX3550" fmla="*/ 856930 w 3835057"/>
              <a:gd name="connsiteY3550" fmla="*/ 3757786 h 5823267"/>
              <a:gd name="connsiteX3551" fmla="*/ 837053 w 3835057"/>
              <a:gd name="connsiteY3551" fmla="*/ 3784334 h 5823267"/>
              <a:gd name="connsiteX3552" fmla="*/ 826309 w 3835057"/>
              <a:gd name="connsiteY3552" fmla="*/ 3805455 h 5823267"/>
              <a:gd name="connsiteX3553" fmla="*/ 812204 w 3835057"/>
              <a:gd name="connsiteY3553" fmla="*/ 3825720 h 5823267"/>
              <a:gd name="connsiteX3554" fmla="*/ 775094 w 3835057"/>
              <a:gd name="connsiteY3554" fmla="*/ 3849673 h 5823267"/>
              <a:gd name="connsiteX3555" fmla="*/ 748006 w 3835057"/>
              <a:gd name="connsiteY3555" fmla="*/ 3890489 h 5823267"/>
              <a:gd name="connsiteX3556" fmla="*/ 742543 w 3835057"/>
              <a:gd name="connsiteY3556" fmla="*/ 3889694 h 5823267"/>
              <a:gd name="connsiteX3557" fmla="*/ 737904 w 3835057"/>
              <a:gd name="connsiteY3557" fmla="*/ 3892689 h 5823267"/>
              <a:gd name="connsiteX3558" fmla="*/ 740403 w 3835057"/>
              <a:gd name="connsiteY3558" fmla="*/ 3898096 h 5823267"/>
              <a:gd name="connsiteX3559" fmla="*/ 744585 w 3835057"/>
              <a:gd name="connsiteY3559" fmla="*/ 3903932 h 5823267"/>
              <a:gd name="connsiteX3560" fmla="*/ 716518 w 3835057"/>
              <a:gd name="connsiteY3560" fmla="*/ 3911100 h 5823267"/>
              <a:gd name="connsiteX3561" fmla="*/ 700836 w 3835057"/>
              <a:gd name="connsiteY3561" fmla="*/ 3907109 h 5823267"/>
              <a:gd name="connsiteX3562" fmla="*/ 710887 w 3835057"/>
              <a:gd name="connsiteY3562" fmla="*/ 3884023 h 5823267"/>
              <a:gd name="connsiteX3563" fmla="*/ 720143 w 3835057"/>
              <a:gd name="connsiteY3563" fmla="*/ 3849999 h 5823267"/>
              <a:gd name="connsiteX3564" fmla="*/ 701711 w 3835057"/>
              <a:gd name="connsiteY3564" fmla="*/ 3866180 h 5823267"/>
              <a:gd name="connsiteX3565" fmla="*/ 689144 w 3835057"/>
              <a:gd name="connsiteY3565" fmla="*/ 3887435 h 5823267"/>
              <a:gd name="connsiteX3566" fmla="*/ 652605 w 3835057"/>
              <a:gd name="connsiteY3566" fmla="*/ 3909146 h 5823267"/>
              <a:gd name="connsiteX3567" fmla="*/ 634900 w 3835057"/>
              <a:gd name="connsiteY3567" fmla="*/ 3918953 h 5823267"/>
              <a:gd name="connsiteX3568" fmla="*/ 625597 w 3835057"/>
              <a:gd name="connsiteY3568" fmla="*/ 3930898 h 5823267"/>
              <a:gd name="connsiteX3569" fmla="*/ 616636 w 3835057"/>
              <a:gd name="connsiteY3569" fmla="*/ 3928616 h 5823267"/>
              <a:gd name="connsiteX3570" fmla="*/ 608519 w 3835057"/>
              <a:gd name="connsiteY3570" fmla="*/ 3941759 h 5823267"/>
              <a:gd name="connsiteX3571" fmla="*/ 600831 w 3835057"/>
              <a:gd name="connsiteY3571" fmla="*/ 3953220 h 5823267"/>
              <a:gd name="connsiteX3572" fmla="*/ 581727 w 3835057"/>
              <a:gd name="connsiteY3572" fmla="*/ 3962671 h 5823267"/>
              <a:gd name="connsiteX3573" fmla="*/ 578131 w 3835057"/>
              <a:gd name="connsiteY3573" fmla="*/ 3946156 h 5823267"/>
              <a:gd name="connsiteX3574" fmla="*/ 569949 w 3835057"/>
              <a:gd name="connsiteY3574" fmla="*/ 3960674 h 5823267"/>
              <a:gd name="connsiteX3575" fmla="*/ 553206 w 3835057"/>
              <a:gd name="connsiteY3575" fmla="*/ 3974900 h 5823267"/>
              <a:gd name="connsiteX3576" fmla="*/ 549958 w 3835057"/>
              <a:gd name="connsiteY3576" fmla="*/ 3980635 h 5823267"/>
              <a:gd name="connsiteX3577" fmla="*/ 544204 w 3835057"/>
              <a:gd name="connsiteY3577" fmla="*/ 3982152 h 5823267"/>
              <a:gd name="connsiteX3578" fmla="*/ 538052 w 3835057"/>
              <a:gd name="connsiteY3578" fmla="*/ 3978201 h 5823267"/>
              <a:gd name="connsiteX3579" fmla="*/ 550478 w 3835057"/>
              <a:gd name="connsiteY3579" fmla="*/ 3957508 h 5823267"/>
              <a:gd name="connsiteX3580" fmla="*/ 557870 w 3835057"/>
              <a:gd name="connsiteY3580" fmla="*/ 3949548 h 5823267"/>
              <a:gd name="connsiteX3581" fmla="*/ 562330 w 3835057"/>
              <a:gd name="connsiteY3581" fmla="*/ 3939054 h 5823267"/>
              <a:gd name="connsiteX3582" fmla="*/ 576425 w 3835057"/>
              <a:gd name="connsiteY3582" fmla="*/ 3921172 h 5823267"/>
              <a:gd name="connsiteX3583" fmla="*/ 580142 w 3835057"/>
              <a:gd name="connsiteY3583" fmla="*/ 3904226 h 5823267"/>
              <a:gd name="connsiteX3584" fmla="*/ 592229 w 3835057"/>
              <a:gd name="connsiteY3584" fmla="*/ 3896568 h 5823267"/>
              <a:gd name="connsiteX3585" fmla="*/ 598820 w 3835057"/>
              <a:gd name="connsiteY3585" fmla="*/ 3880859 h 5823267"/>
              <a:gd name="connsiteX3586" fmla="*/ 594323 w 3835057"/>
              <a:gd name="connsiteY3586" fmla="*/ 3885067 h 5823267"/>
              <a:gd name="connsiteX3587" fmla="*/ 587632 w 3835057"/>
              <a:gd name="connsiteY3587" fmla="*/ 3892607 h 5823267"/>
              <a:gd name="connsiteX3588" fmla="*/ 581441 w 3835057"/>
              <a:gd name="connsiteY3588" fmla="*/ 3898189 h 5823267"/>
              <a:gd name="connsiteX3589" fmla="*/ 579088 w 3835057"/>
              <a:gd name="connsiteY3589" fmla="*/ 3907429 h 5823267"/>
              <a:gd name="connsiteX3590" fmla="*/ 571298 w 3835057"/>
              <a:gd name="connsiteY3590" fmla="*/ 3909921 h 5823267"/>
              <a:gd name="connsiteX3591" fmla="*/ 561196 w 3835057"/>
              <a:gd name="connsiteY3591" fmla="*/ 3912120 h 5823267"/>
              <a:gd name="connsiteX3592" fmla="*/ 538222 w 3835057"/>
              <a:gd name="connsiteY3592" fmla="*/ 3908656 h 5823267"/>
              <a:gd name="connsiteX3593" fmla="*/ 526937 w 3835057"/>
              <a:gd name="connsiteY3593" fmla="*/ 3924869 h 5823267"/>
              <a:gd name="connsiteX3594" fmla="*/ 515640 w 3835057"/>
              <a:gd name="connsiteY3594" fmla="*/ 3928256 h 5823267"/>
              <a:gd name="connsiteX3595" fmla="*/ 505593 w 3835057"/>
              <a:gd name="connsiteY3595" fmla="*/ 3933749 h 5823267"/>
              <a:gd name="connsiteX3596" fmla="*/ 497812 w 3835057"/>
              <a:gd name="connsiteY3596" fmla="*/ 3933856 h 5823267"/>
              <a:gd name="connsiteX3597" fmla="*/ 492110 w 3835057"/>
              <a:gd name="connsiteY3597" fmla="*/ 3939860 h 5823267"/>
              <a:gd name="connsiteX3598" fmla="*/ 492068 w 3835057"/>
              <a:gd name="connsiteY3598" fmla="*/ 3949392 h 5823267"/>
              <a:gd name="connsiteX3599" fmla="*/ 471905 w 3835057"/>
              <a:gd name="connsiteY3599" fmla="*/ 3944259 h 5823267"/>
              <a:gd name="connsiteX3600" fmla="*/ 483265 w 3835057"/>
              <a:gd name="connsiteY3600" fmla="*/ 3926575 h 5823267"/>
              <a:gd name="connsiteX3601" fmla="*/ 484940 w 3835057"/>
              <a:gd name="connsiteY3601" fmla="*/ 3911794 h 5823267"/>
              <a:gd name="connsiteX3602" fmla="*/ 477857 w 3835057"/>
              <a:gd name="connsiteY3602" fmla="*/ 3912675 h 5823267"/>
              <a:gd name="connsiteX3603" fmla="*/ 472027 w 3835057"/>
              <a:gd name="connsiteY3603" fmla="*/ 3915663 h 5823267"/>
              <a:gd name="connsiteX3604" fmla="*/ 460702 w 3835057"/>
              <a:gd name="connsiteY3604" fmla="*/ 3941407 h 5823267"/>
              <a:gd name="connsiteX3605" fmla="*/ 445509 w 3835057"/>
              <a:gd name="connsiteY3605" fmla="*/ 3954240 h 5823267"/>
              <a:gd name="connsiteX3606" fmla="*/ 437728 w 3835057"/>
              <a:gd name="connsiteY3606" fmla="*/ 3970747 h 5823267"/>
              <a:gd name="connsiteX3607" fmla="*/ 424083 w 3835057"/>
              <a:gd name="connsiteY3607" fmla="*/ 3982184 h 5823267"/>
              <a:gd name="connsiteX3608" fmla="*/ 419519 w 3835057"/>
              <a:gd name="connsiteY3608" fmla="*/ 4000107 h 5823267"/>
              <a:gd name="connsiteX3609" fmla="*/ 404286 w 3835057"/>
              <a:gd name="connsiteY3609" fmla="*/ 4022470 h 5823267"/>
              <a:gd name="connsiteX3610" fmla="*/ 393566 w 3835057"/>
              <a:gd name="connsiteY3610" fmla="*/ 4021233 h 5823267"/>
              <a:gd name="connsiteX3611" fmla="*/ 385750 w 3835057"/>
              <a:gd name="connsiteY3611" fmla="*/ 4029681 h 5823267"/>
              <a:gd name="connsiteX3612" fmla="*/ 367175 w 3835057"/>
              <a:gd name="connsiteY3612" fmla="*/ 4046422 h 5823267"/>
              <a:gd name="connsiteX3613" fmla="*/ 350962 w 3835057"/>
              <a:gd name="connsiteY3613" fmla="*/ 4035138 h 5823267"/>
              <a:gd name="connsiteX3614" fmla="*/ 363259 w 3835057"/>
              <a:gd name="connsiteY3614" fmla="*/ 4011431 h 5823267"/>
              <a:gd name="connsiteX3615" fmla="*/ 376381 w 3835057"/>
              <a:gd name="connsiteY3615" fmla="*/ 3991512 h 5823267"/>
              <a:gd name="connsiteX3616" fmla="*/ 388194 w 3835057"/>
              <a:gd name="connsiteY3616" fmla="*/ 3982590 h 5823267"/>
              <a:gd name="connsiteX3617" fmla="*/ 406189 w 3835057"/>
              <a:gd name="connsiteY3617" fmla="*/ 3986873 h 5823267"/>
              <a:gd name="connsiteX3618" fmla="*/ 406158 w 3835057"/>
              <a:gd name="connsiteY3618" fmla="*/ 3977622 h 5823267"/>
              <a:gd name="connsiteX3619" fmla="*/ 420824 w 3835057"/>
              <a:gd name="connsiteY3619" fmla="*/ 3957497 h 5823267"/>
              <a:gd name="connsiteX3620" fmla="*/ 411862 w 3835057"/>
              <a:gd name="connsiteY3620" fmla="*/ 3955216 h 5823267"/>
              <a:gd name="connsiteX3621" fmla="*/ 423675 w 3835057"/>
              <a:gd name="connsiteY3621" fmla="*/ 3946296 h 5823267"/>
              <a:gd name="connsiteX3622" fmla="*/ 429378 w 3835057"/>
              <a:gd name="connsiteY3622" fmla="*/ 3923892 h 5823267"/>
              <a:gd name="connsiteX3623" fmla="*/ 447911 w 3835057"/>
              <a:gd name="connsiteY3623" fmla="*/ 3916682 h 5823267"/>
              <a:gd name="connsiteX3624" fmla="*/ 453044 w 3835057"/>
              <a:gd name="connsiteY3624" fmla="*/ 3896517 h 5823267"/>
              <a:gd name="connsiteX3625" fmla="*/ 473290 w 3835057"/>
              <a:gd name="connsiteY3625" fmla="*/ 3882586 h 5823267"/>
              <a:gd name="connsiteX3626" fmla="*/ 484572 w 3835057"/>
              <a:gd name="connsiteY3626" fmla="*/ 3866374 h 5823267"/>
              <a:gd name="connsiteX3627" fmla="*/ 483698 w 3835057"/>
              <a:gd name="connsiteY3627" fmla="*/ 3841699 h 5823267"/>
              <a:gd name="connsiteX3628" fmla="*/ 497119 w 3835057"/>
              <a:gd name="connsiteY3628" fmla="*/ 3817085 h 5823267"/>
              <a:gd name="connsiteX3629" fmla="*/ 507405 w 3835057"/>
              <a:gd name="connsiteY3629" fmla="*/ 3804793 h 5823267"/>
              <a:gd name="connsiteX3630" fmla="*/ 511825 w 3835057"/>
              <a:gd name="connsiteY3630" fmla="*/ 3787430 h 5823267"/>
              <a:gd name="connsiteX3631" fmla="*/ 520680 w 3835057"/>
              <a:gd name="connsiteY3631" fmla="*/ 3781929 h 5823267"/>
              <a:gd name="connsiteX3632" fmla="*/ 525350 w 3835057"/>
              <a:gd name="connsiteY3632" fmla="*/ 3771788 h 5823267"/>
              <a:gd name="connsiteX3633" fmla="*/ 523435 w 3835057"/>
              <a:gd name="connsiteY3633" fmla="*/ 3760565 h 5823267"/>
              <a:gd name="connsiteX3634" fmla="*/ 521521 w 3835057"/>
              <a:gd name="connsiteY3634" fmla="*/ 3749343 h 5823267"/>
              <a:gd name="connsiteX3635" fmla="*/ 504345 w 3835057"/>
              <a:gd name="connsiteY3635" fmla="*/ 3766441 h 5823267"/>
              <a:gd name="connsiteX3636" fmla="*/ 488851 w 3835057"/>
              <a:gd name="connsiteY3636" fmla="*/ 3783968 h 5823267"/>
              <a:gd name="connsiteX3637" fmla="*/ 476931 w 3835057"/>
              <a:gd name="connsiteY3637" fmla="*/ 3801508 h 5823267"/>
              <a:gd name="connsiteX3638" fmla="*/ 457893 w 3835057"/>
              <a:gd name="connsiteY3638" fmla="*/ 3811870 h 5823267"/>
              <a:gd name="connsiteX3639" fmla="*/ 450478 w 3835057"/>
              <a:gd name="connsiteY3639" fmla="*/ 3840997 h 5823267"/>
              <a:gd name="connsiteX3640" fmla="*/ 407273 w 3835057"/>
              <a:gd name="connsiteY3640" fmla="*/ 3864290 h 5823267"/>
              <a:gd name="connsiteX3641" fmla="*/ 377848 w 3835057"/>
              <a:gd name="connsiteY3641" fmla="*/ 3910774 h 5823267"/>
              <a:gd name="connsiteX3642" fmla="*/ 355688 w 3835057"/>
              <a:gd name="connsiteY3642" fmla="*/ 3913484 h 5823267"/>
              <a:gd name="connsiteX3643" fmla="*/ 333527 w 3835057"/>
              <a:gd name="connsiteY3643" fmla="*/ 3916193 h 5823267"/>
              <a:gd name="connsiteX3644" fmla="*/ 327255 w 3835057"/>
              <a:gd name="connsiteY3644" fmla="*/ 3940837 h 5823267"/>
              <a:gd name="connsiteX3645" fmla="*/ 320534 w 3835057"/>
              <a:gd name="connsiteY3645" fmla="*/ 3939126 h 5823267"/>
              <a:gd name="connsiteX3646" fmla="*/ 313548 w 3835057"/>
              <a:gd name="connsiteY3646" fmla="*/ 3933770 h 5823267"/>
              <a:gd name="connsiteX3647" fmla="*/ 314994 w 3835057"/>
              <a:gd name="connsiteY3647" fmla="*/ 3923403 h 5823267"/>
              <a:gd name="connsiteX3648" fmla="*/ 326277 w 3835057"/>
              <a:gd name="connsiteY3648" fmla="*/ 3907190 h 5823267"/>
              <a:gd name="connsiteX3649" fmla="*/ 325966 w 3835057"/>
              <a:gd name="connsiteY3649" fmla="*/ 3897868 h 5823267"/>
              <a:gd name="connsiteX3650" fmla="*/ 323548 w 3835057"/>
              <a:gd name="connsiteY3650" fmla="*/ 3889797 h 5823267"/>
              <a:gd name="connsiteX3651" fmla="*/ 321838 w 3835057"/>
              <a:gd name="connsiteY3651" fmla="*/ 3896518 h 5823267"/>
              <a:gd name="connsiteX3652" fmla="*/ 300064 w 3835057"/>
              <a:gd name="connsiteY3652" fmla="*/ 3907079 h 5823267"/>
              <a:gd name="connsiteX3653" fmla="*/ 284157 w 3835057"/>
              <a:gd name="connsiteY3653" fmla="*/ 3922709 h 5823267"/>
              <a:gd name="connsiteX3654" fmla="*/ 274446 w 3835057"/>
              <a:gd name="connsiteY3654" fmla="*/ 3931570 h 5823267"/>
              <a:gd name="connsiteX3655" fmla="*/ 268922 w 3835057"/>
              <a:gd name="connsiteY3655" fmla="*/ 3945074 h 5823267"/>
              <a:gd name="connsiteX3656" fmla="*/ 250958 w 3835057"/>
              <a:gd name="connsiteY3656" fmla="*/ 3950044 h 5823267"/>
              <a:gd name="connsiteX3657" fmla="*/ 245933 w 3835057"/>
              <a:gd name="connsiteY3657" fmla="*/ 3961586 h 5823267"/>
              <a:gd name="connsiteX3658" fmla="*/ 236294 w 3835057"/>
              <a:gd name="connsiteY3658" fmla="*/ 3970167 h 5823267"/>
              <a:gd name="connsiteX3659" fmla="*/ 231732 w 3835057"/>
              <a:gd name="connsiteY3659" fmla="*/ 3988090 h 5823267"/>
              <a:gd name="connsiteX3660" fmla="*/ 221059 w 3835057"/>
              <a:gd name="connsiteY3660" fmla="*/ 3992531 h 5823267"/>
              <a:gd name="connsiteX3661" fmla="*/ 209068 w 3835057"/>
              <a:gd name="connsiteY3661" fmla="*/ 4010351 h 5823267"/>
              <a:gd name="connsiteX3662" fmla="*/ 189530 w 3835057"/>
              <a:gd name="connsiteY3662" fmla="*/ 4022675 h 5823267"/>
              <a:gd name="connsiteX3663" fmla="*/ 167085 w 3835057"/>
              <a:gd name="connsiteY3663" fmla="*/ 4042903 h 5823267"/>
              <a:gd name="connsiteX3664" fmla="*/ 141707 w 3835057"/>
              <a:gd name="connsiteY3664" fmla="*/ 4060598 h 5823267"/>
              <a:gd name="connsiteX3665" fmla="*/ 138087 w 3835057"/>
              <a:gd name="connsiteY3665" fmla="*/ 4071306 h 5823267"/>
              <a:gd name="connsiteX3666" fmla="*/ 129853 w 3835057"/>
              <a:gd name="connsiteY3666" fmla="*/ 4079050 h 5823267"/>
              <a:gd name="connsiteX3667" fmla="*/ 118977 w 3835057"/>
              <a:gd name="connsiteY3667" fmla="*/ 4098349 h 5823267"/>
              <a:gd name="connsiteX3668" fmla="*/ 102235 w 3835057"/>
              <a:gd name="connsiteY3668" fmla="*/ 4112575 h 5823267"/>
              <a:gd name="connsiteX3669" fmla="*/ 98987 w 3835057"/>
              <a:gd name="connsiteY3669" fmla="*/ 4118310 h 5823267"/>
              <a:gd name="connsiteX3670" fmla="*/ 93233 w 3835057"/>
              <a:gd name="connsiteY3670" fmla="*/ 4119827 h 5823267"/>
              <a:gd name="connsiteX3671" fmla="*/ 87081 w 3835057"/>
              <a:gd name="connsiteY3671" fmla="*/ 4115876 h 5823267"/>
              <a:gd name="connsiteX3672" fmla="*/ 99506 w 3835057"/>
              <a:gd name="connsiteY3672" fmla="*/ 4095183 h 5823267"/>
              <a:gd name="connsiteX3673" fmla="*/ 106899 w 3835057"/>
              <a:gd name="connsiteY3673" fmla="*/ 4087223 h 5823267"/>
              <a:gd name="connsiteX3674" fmla="*/ 111359 w 3835057"/>
              <a:gd name="connsiteY3674" fmla="*/ 4076729 h 5823267"/>
              <a:gd name="connsiteX3675" fmla="*/ 125453 w 3835057"/>
              <a:gd name="connsiteY3675" fmla="*/ 4058847 h 5823267"/>
              <a:gd name="connsiteX3676" fmla="*/ 129171 w 3835057"/>
              <a:gd name="connsiteY3676" fmla="*/ 4041901 h 5823267"/>
              <a:gd name="connsiteX3677" fmla="*/ 141258 w 3835057"/>
              <a:gd name="connsiteY3677" fmla="*/ 4034243 h 5823267"/>
              <a:gd name="connsiteX3678" fmla="*/ 179978 w 3835057"/>
              <a:gd name="connsiteY3678" fmla="*/ 3961795 h 5823267"/>
              <a:gd name="connsiteX3679" fmla="*/ 237148 w 3835057"/>
              <a:gd name="connsiteY3679" fmla="*/ 3901202 h 5823267"/>
              <a:gd name="connsiteX3680" fmla="*/ 245927 w 3835057"/>
              <a:gd name="connsiteY3680" fmla="*/ 3880774 h 5823267"/>
              <a:gd name="connsiteX3681" fmla="*/ 254706 w 3835057"/>
              <a:gd name="connsiteY3681" fmla="*/ 3860345 h 5823267"/>
              <a:gd name="connsiteX3682" fmla="*/ 262777 w 3835057"/>
              <a:gd name="connsiteY3682" fmla="*/ 3857927 h 5823267"/>
              <a:gd name="connsiteX3683" fmla="*/ 267090 w 3835057"/>
              <a:gd name="connsiteY3683" fmla="*/ 3849184 h 5823267"/>
              <a:gd name="connsiteX3684" fmla="*/ 275634 w 3835057"/>
              <a:gd name="connsiteY3684" fmla="*/ 3834362 h 5823267"/>
              <a:gd name="connsiteX3685" fmla="*/ 282895 w 3835057"/>
              <a:gd name="connsiteY3685" fmla="*/ 3824579 h 5823267"/>
              <a:gd name="connsiteX3686" fmla="*/ 299799 w 3835057"/>
              <a:gd name="connsiteY3686" fmla="*/ 3805027 h 5823267"/>
              <a:gd name="connsiteX3687" fmla="*/ 308368 w 3835057"/>
              <a:gd name="connsiteY3687" fmla="*/ 3800648 h 5823267"/>
              <a:gd name="connsiteX3688" fmla="*/ 312753 w 3835057"/>
              <a:gd name="connsiteY3688" fmla="*/ 3791626 h 5823267"/>
              <a:gd name="connsiteX3689" fmla="*/ 313365 w 3835057"/>
              <a:gd name="connsiteY3689" fmla="*/ 3779853 h 5823267"/>
              <a:gd name="connsiteX3690" fmla="*/ 351206 w 3835057"/>
              <a:gd name="connsiteY3690" fmla="*/ 3715533 h 5823267"/>
              <a:gd name="connsiteX3691" fmla="*/ 361879 w 3835057"/>
              <a:gd name="connsiteY3691" fmla="*/ 3711092 h 5823267"/>
              <a:gd name="connsiteX3692" fmla="*/ 371452 w 3835057"/>
              <a:gd name="connsiteY3692" fmla="*/ 3701602 h 5823267"/>
              <a:gd name="connsiteX3693" fmla="*/ 376198 w 3835057"/>
              <a:gd name="connsiteY3693" fmla="*/ 3689988 h 5823267"/>
              <a:gd name="connsiteX3694" fmla="*/ 383876 w 3835057"/>
              <a:gd name="connsiteY3694" fmla="*/ 3680909 h 5823267"/>
              <a:gd name="connsiteX3695" fmla="*/ 387379 w 3835057"/>
              <a:gd name="connsiteY3695" fmla="*/ 3664803 h 5823267"/>
              <a:gd name="connsiteX3696" fmla="*/ 399681 w 3835057"/>
              <a:gd name="connsiteY3696" fmla="*/ 3656304 h 5823267"/>
              <a:gd name="connsiteX3697" fmla="*/ 419422 w 3835057"/>
              <a:gd name="connsiteY3697" fmla="*/ 3629123 h 5823267"/>
              <a:gd name="connsiteX3698" fmla="*/ 442494 w 3835057"/>
              <a:gd name="connsiteY3698" fmla="*/ 3609948 h 5823267"/>
              <a:gd name="connsiteX3699" fmla="*/ 453207 w 3835057"/>
              <a:gd name="connsiteY3699" fmla="*/ 3595975 h 5823267"/>
              <a:gd name="connsiteX3700" fmla="*/ 470459 w 3835057"/>
              <a:gd name="connsiteY3700" fmla="*/ 3561005 h 5823267"/>
              <a:gd name="connsiteX3701" fmla="*/ 487711 w 3835057"/>
              <a:gd name="connsiteY3701" fmla="*/ 3526034 h 5823267"/>
              <a:gd name="connsiteX3702" fmla="*/ 496712 w 3835057"/>
              <a:gd name="connsiteY3702" fmla="*/ 3518783 h 5823267"/>
              <a:gd name="connsiteX3703" fmla="*/ 516448 w 3835057"/>
              <a:gd name="connsiteY3703" fmla="*/ 3492793 h 5823267"/>
              <a:gd name="connsiteX3704" fmla="*/ 536185 w 3835057"/>
              <a:gd name="connsiteY3704" fmla="*/ 3466804 h 5823267"/>
              <a:gd name="connsiteX3705" fmla="*/ 550279 w 3835057"/>
              <a:gd name="connsiteY3705" fmla="*/ 3448922 h 5823267"/>
              <a:gd name="connsiteX3706" fmla="*/ 564374 w 3835057"/>
              <a:gd name="connsiteY3706" fmla="*/ 3431040 h 5823267"/>
              <a:gd name="connsiteX3707" fmla="*/ 595000 w 3835057"/>
              <a:gd name="connsiteY3707" fmla="*/ 3382179 h 5823267"/>
              <a:gd name="connsiteX3708" fmla="*/ 626453 w 3835057"/>
              <a:gd name="connsiteY3708" fmla="*/ 3337105 h 5823267"/>
              <a:gd name="connsiteX3709" fmla="*/ 629102 w 3835057"/>
              <a:gd name="connsiteY3709" fmla="*/ 3324360 h 5823267"/>
              <a:gd name="connsiteX3710" fmla="*/ 640547 w 3835057"/>
              <a:gd name="connsiteY3710" fmla="*/ 3319223 h 5823267"/>
              <a:gd name="connsiteX3711" fmla="*/ 678364 w 3835057"/>
              <a:gd name="connsiteY3711" fmla="*/ 3277261 h 5823267"/>
              <a:gd name="connsiteX3712" fmla="*/ 708208 w 3835057"/>
              <a:gd name="connsiteY3712" fmla="*/ 3231479 h 5823267"/>
              <a:gd name="connsiteX3713" fmla="*/ 714456 w 3835057"/>
              <a:gd name="connsiteY3713" fmla="*/ 3229193 h 5823267"/>
              <a:gd name="connsiteX3714" fmla="*/ 719450 w 3835057"/>
              <a:gd name="connsiteY3714" fmla="*/ 3224798 h 5823267"/>
              <a:gd name="connsiteX3715" fmla="*/ 716590 w 3835057"/>
              <a:gd name="connsiteY3715" fmla="*/ 3221983 h 5823267"/>
              <a:gd name="connsiteX3716" fmla="*/ 713300 w 3835057"/>
              <a:gd name="connsiteY3716" fmla="*/ 3220848 h 5823267"/>
              <a:gd name="connsiteX3717" fmla="*/ 725153 w 3835057"/>
              <a:gd name="connsiteY3717" fmla="*/ 3202394 h 5823267"/>
              <a:gd name="connsiteX3718" fmla="*/ 735256 w 3835057"/>
              <a:gd name="connsiteY3718" fmla="*/ 3200194 h 5823267"/>
              <a:gd name="connsiteX3719" fmla="*/ 753363 w 3835057"/>
              <a:gd name="connsiteY3719" fmla="*/ 3178264 h 5823267"/>
              <a:gd name="connsiteX3720" fmla="*/ 768536 w 3835057"/>
              <a:gd name="connsiteY3720" fmla="*/ 3153798 h 5823267"/>
              <a:gd name="connsiteX3721" fmla="*/ 772233 w 3835057"/>
              <a:gd name="connsiteY3721" fmla="*/ 3141619 h 5823267"/>
              <a:gd name="connsiteX3722" fmla="*/ 772729 w 3835057"/>
              <a:gd name="connsiteY3722" fmla="*/ 3141499 h 5823267"/>
              <a:gd name="connsiteX3723" fmla="*/ 771504 w 3835057"/>
              <a:gd name="connsiteY3723" fmla="*/ 3141188 h 5823267"/>
              <a:gd name="connsiteX3724" fmla="*/ 764518 w 3835057"/>
              <a:gd name="connsiteY3724" fmla="*/ 3135830 h 5823267"/>
              <a:gd name="connsiteX3725" fmla="*/ 765963 w 3835057"/>
              <a:gd name="connsiteY3725" fmla="*/ 3125463 h 5823267"/>
              <a:gd name="connsiteX3726" fmla="*/ 777246 w 3835057"/>
              <a:gd name="connsiteY3726" fmla="*/ 3109251 h 5823267"/>
              <a:gd name="connsiteX3727" fmla="*/ 776936 w 3835057"/>
              <a:gd name="connsiteY3727" fmla="*/ 3099928 h 5823267"/>
              <a:gd name="connsiteX3728" fmla="*/ 774518 w 3835057"/>
              <a:gd name="connsiteY3728" fmla="*/ 3091858 h 5823267"/>
              <a:gd name="connsiteX3729" fmla="*/ 772807 w 3835057"/>
              <a:gd name="connsiteY3729" fmla="*/ 3098579 h 5823267"/>
              <a:gd name="connsiteX3730" fmla="*/ 751035 w 3835057"/>
              <a:gd name="connsiteY3730" fmla="*/ 3109140 h 5823267"/>
              <a:gd name="connsiteX3731" fmla="*/ 735127 w 3835057"/>
              <a:gd name="connsiteY3731" fmla="*/ 3124770 h 5823267"/>
              <a:gd name="connsiteX3732" fmla="*/ 725417 w 3835057"/>
              <a:gd name="connsiteY3732" fmla="*/ 3133630 h 5823267"/>
              <a:gd name="connsiteX3733" fmla="*/ 719892 w 3835057"/>
              <a:gd name="connsiteY3733" fmla="*/ 3147135 h 5823267"/>
              <a:gd name="connsiteX3734" fmla="*/ 701929 w 3835057"/>
              <a:gd name="connsiteY3734" fmla="*/ 3152105 h 5823267"/>
              <a:gd name="connsiteX3735" fmla="*/ 696903 w 3835057"/>
              <a:gd name="connsiteY3735" fmla="*/ 3163647 h 5823267"/>
              <a:gd name="connsiteX3736" fmla="*/ 687265 w 3835057"/>
              <a:gd name="connsiteY3736" fmla="*/ 3172227 h 5823267"/>
              <a:gd name="connsiteX3737" fmla="*/ 682702 w 3835057"/>
              <a:gd name="connsiteY3737" fmla="*/ 3190151 h 5823267"/>
              <a:gd name="connsiteX3738" fmla="*/ 672030 w 3835057"/>
              <a:gd name="connsiteY3738" fmla="*/ 3194591 h 5823267"/>
              <a:gd name="connsiteX3739" fmla="*/ 660038 w 3835057"/>
              <a:gd name="connsiteY3739" fmla="*/ 3212412 h 5823267"/>
              <a:gd name="connsiteX3740" fmla="*/ 640501 w 3835057"/>
              <a:gd name="connsiteY3740" fmla="*/ 3224736 h 5823267"/>
              <a:gd name="connsiteX3741" fmla="*/ 618056 w 3835057"/>
              <a:gd name="connsiteY3741" fmla="*/ 3244964 h 5823267"/>
              <a:gd name="connsiteX3742" fmla="*/ 592678 w 3835057"/>
              <a:gd name="connsiteY3742" fmla="*/ 3262659 h 5823267"/>
              <a:gd name="connsiteX3743" fmla="*/ 589056 w 3835057"/>
              <a:gd name="connsiteY3743" fmla="*/ 3273367 h 5823267"/>
              <a:gd name="connsiteX3744" fmla="*/ 580824 w 3835057"/>
              <a:gd name="connsiteY3744" fmla="*/ 3281111 h 5823267"/>
              <a:gd name="connsiteX3745" fmla="*/ 569948 w 3835057"/>
              <a:gd name="connsiteY3745" fmla="*/ 3300410 h 5823267"/>
              <a:gd name="connsiteX3746" fmla="*/ 553205 w 3835057"/>
              <a:gd name="connsiteY3746" fmla="*/ 3314636 h 5823267"/>
              <a:gd name="connsiteX3747" fmla="*/ 549957 w 3835057"/>
              <a:gd name="connsiteY3747" fmla="*/ 3320371 h 5823267"/>
              <a:gd name="connsiteX3748" fmla="*/ 544203 w 3835057"/>
              <a:gd name="connsiteY3748" fmla="*/ 3321887 h 5823267"/>
              <a:gd name="connsiteX3749" fmla="*/ 538051 w 3835057"/>
              <a:gd name="connsiteY3749" fmla="*/ 3317937 h 5823267"/>
              <a:gd name="connsiteX3750" fmla="*/ 550476 w 3835057"/>
              <a:gd name="connsiteY3750" fmla="*/ 3297244 h 5823267"/>
              <a:gd name="connsiteX3751" fmla="*/ 557870 w 3835057"/>
              <a:gd name="connsiteY3751" fmla="*/ 3289285 h 5823267"/>
              <a:gd name="connsiteX3752" fmla="*/ 562330 w 3835057"/>
              <a:gd name="connsiteY3752" fmla="*/ 3278790 h 5823267"/>
              <a:gd name="connsiteX3753" fmla="*/ 576424 w 3835057"/>
              <a:gd name="connsiteY3753" fmla="*/ 3260908 h 5823267"/>
              <a:gd name="connsiteX3754" fmla="*/ 580141 w 3835057"/>
              <a:gd name="connsiteY3754" fmla="*/ 3243962 h 5823267"/>
              <a:gd name="connsiteX3755" fmla="*/ 592229 w 3835057"/>
              <a:gd name="connsiteY3755" fmla="*/ 3236303 h 5823267"/>
              <a:gd name="connsiteX3756" fmla="*/ 606639 w 3835057"/>
              <a:gd name="connsiteY3756" fmla="*/ 3201952 h 5823267"/>
              <a:gd name="connsiteX3757" fmla="*/ 628647 w 3835057"/>
              <a:gd name="connsiteY3757" fmla="*/ 3167461 h 5823267"/>
              <a:gd name="connsiteX3758" fmla="*/ 613754 w 3835057"/>
              <a:gd name="connsiteY3758" fmla="*/ 3163670 h 5823267"/>
              <a:gd name="connsiteX3759" fmla="*/ 623805 w 3835057"/>
              <a:gd name="connsiteY3759" fmla="*/ 3140584 h 5823267"/>
              <a:gd name="connsiteX3760" fmla="*/ 633062 w 3835057"/>
              <a:gd name="connsiteY3760" fmla="*/ 3106560 h 5823267"/>
              <a:gd name="connsiteX3761" fmla="*/ 614629 w 3835057"/>
              <a:gd name="connsiteY3761" fmla="*/ 3122741 h 5823267"/>
              <a:gd name="connsiteX3762" fmla="*/ 602062 w 3835057"/>
              <a:gd name="connsiteY3762" fmla="*/ 3143996 h 5823267"/>
              <a:gd name="connsiteX3763" fmla="*/ 565523 w 3835057"/>
              <a:gd name="connsiteY3763" fmla="*/ 3165707 h 5823267"/>
              <a:gd name="connsiteX3764" fmla="*/ 547818 w 3835057"/>
              <a:gd name="connsiteY3764" fmla="*/ 3175514 h 5823267"/>
              <a:gd name="connsiteX3765" fmla="*/ 538516 w 3835057"/>
              <a:gd name="connsiteY3765" fmla="*/ 3187459 h 5823267"/>
              <a:gd name="connsiteX3766" fmla="*/ 529554 w 3835057"/>
              <a:gd name="connsiteY3766" fmla="*/ 3185177 h 5823267"/>
              <a:gd name="connsiteX3767" fmla="*/ 521437 w 3835057"/>
              <a:gd name="connsiteY3767" fmla="*/ 3198320 h 5823267"/>
              <a:gd name="connsiteX3768" fmla="*/ 513749 w 3835057"/>
              <a:gd name="connsiteY3768" fmla="*/ 3209781 h 5823267"/>
              <a:gd name="connsiteX3769" fmla="*/ 494645 w 3835057"/>
              <a:gd name="connsiteY3769" fmla="*/ 3219232 h 5823267"/>
              <a:gd name="connsiteX3770" fmla="*/ 490246 w 3835057"/>
              <a:gd name="connsiteY3770" fmla="*/ 3199028 h 5823267"/>
              <a:gd name="connsiteX3771" fmla="*/ 485233 w 3835057"/>
              <a:gd name="connsiteY3771" fmla="*/ 3190596 h 5823267"/>
              <a:gd name="connsiteX3772" fmla="*/ 499706 w 3835057"/>
              <a:gd name="connsiteY3772" fmla="*/ 3166546 h 5823267"/>
              <a:gd name="connsiteX3773" fmla="*/ 514605 w 3835057"/>
              <a:gd name="connsiteY3773" fmla="*/ 3140818 h 5823267"/>
              <a:gd name="connsiteX3774" fmla="*/ 514894 w 3835057"/>
              <a:gd name="connsiteY3774" fmla="*/ 3138505 h 5823267"/>
              <a:gd name="connsiteX3775" fmla="*/ 513504 w 3835057"/>
              <a:gd name="connsiteY3775" fmla="*/ 3135766 h 5823267"/>
              <a:gd name="connsiteX3776" fmla="*/ 507241 w 3835057"/>
              <a:gd name="connsiteY3776" fmla="*/ 3141628 h 5823267"/>
              <a:gd name="connsiteX3777" fmla="*/ 500550 w 3835057"/>
              <a:gd name="connsiteY3777" fmla="*/ 3149168 h 5823267"/>
              <a:gd name="connsiteX3778" fmla="*/ 494359 w 3835057"/>
              <a:gd name="connsiteY3778" fmla="*/ 3154750 h 5823267"/>
              <a:gd name="connsiteX3779" fmla="*/ 492006 w 3835057"/>
              <a:gd name="connsiteY3779" fmla="*/ 3163990 h 5823267"/>
              <a:gd name="connsiteX3780" fmla="*/ 484216 w 3835057"/>
              <a:gd name="connsiteY3780" fmla="*/ 3166481 h 5823267"/>
              <a:gd name="connsiteX3781" fmla="*/ 474114 w 3835057"/>
              <a:gd name="connsiteY3781" fmla="*/ 3168681 h 5823267"/>
              <a:gd name="connsiteX3782" fmla="*/ 451140 w 3835057"/>
              <a:gd name="connsiteY3782" fmla="*/ 3165218 h 5823267"/>
              <a:gd name="connsiteX3783" fmla="*/ 439855 w 3835057"/>
              <a:gd name="connsiteY3783" fmla="*/ 3181429 h 5823267"/>
              <a:gd name="connsiteX3784" fmla="*/ 428558 w 3835057"/>
              <a:gd name="connsiteY3784" fmla="*/ 3184817 h 5823267"/>
              <a:gd name="connsiteX3785" fmla="*/ 418511 w 3835057"/>
              <a:gd name="connsiteY3785" fmla="*/ 3190310 h 5823267"/>
              <a:gd name="connsiteX3786" fmla="*/ 410730 w 3835057"/>
              <a:gd name="connsiteY3786" fmla="*/ 3190417 h 5823267"/>
              <a:gd name="connsiteX3787" fmla="*/ 405028 w 3835057"/>
              <a:gd name="connsiteY3787" fmla="*/ 3196421 h 5823267"/>
              <a:gd name="connsiteX3788" fmla="*/ 404986 w 3835057"/>
              <a:gd name="connsiteY3788" fmla="*/ 3205953 h 5823267"/>
              <a:gd name="connsiteX3789" fmla="*/ 384823 w 3835057"/>
              <a:gd name="connsiteY3789" fmla="*/ 3200820 h 5823267"/>
              <a:gd name="connsiteX3790" fmla="*/ 396183 w 3835057"/>
              <a:gd name="connsiteY3790" fmla="*/ 3183136 h 5823267"/>
              <a:gd name="connsiteX3791" fmla="*/ 397859 w 3835057"/>
              <a:gd name="connsiteY3791" fmla="*/ 3168355 h 5823267"/>
              <a:gd name="connsiteX3792" fmla="*/ 390775 w 3835057"/>
              <a:gd name="connsiteY3792" fmla="*/ 3169235 h 5823267"/>
              <a:gd name="connsiteX3793" fmla="*/ 384945 w 3835057"/>
              <a:gd name="connsiteY3793" fmla="*/ 3172224 h 5823267"/>
              <a:gd name="connsiteX3794" fmla="*/ 373621 w 3835057"/>
              <a:gd name="connsiteY3794" fmla="*/ 3197968 h 5823267"/>
              <a:gd name="connsiteX3795" fmla="*/ 358427 w 3835057"/>
              <a:gd name="connsiteY3795" fmla="*/ 3210801 h 5823267"/>
              <a:gd name="connsiteX3796" fmla="*/ 350647 w 3835057"/>
              <a:gd name="connsiteY3796" fmla="*/ 3227307 h 5823267"/>
              <a:gd name="connsiteX3797" fmla="*/ 337000 w 3835057"/>
              <a:gd name="connsiteY3797" fmla="*/ 3238745 h 5823267"/>
              <a:gd name="connsiteX3798" fmla="*/ 332437 w 3835057"/>
              <a:gd name="connsiteY3798" fmla="*/ 3256668 h 5823267"/>
              <a:gd name="connsiteX3799" fmla="*/ 317204 w 3835057"/>
              <a:gd name="connsiteY3799" fmla="*/ 3279031 h 5823267"/>
              <a:gd name="connsiteX3800" fmla="*/ 306485 w 3835057"/>
              <a:gd name="connsiteY3800" fmla="*/ 3277794 h 5823267"/>
              <a:gd name="connsiteX3801" fmla="*/ 298667 w 3835057"/>
              <a:gd name="connsiteY3801" fmla="*/ 3286242 h 5823267"/>
              <a:gd name="connsiteX3802" fmla="*/ 280093 w 3835057"/>
              <a:gd name="connsiteY3802" fmla="*/ 3302983 h 5823267"/>
              <a:gd name="connsiteX3803" fmla="*/ 263880 w 3835057"/>
              <a:gd name="connsiteY3803" fmla="*/ 3291699 h 5823267"/>
              <a:gd name="connsiteX3804" fmla="*/ 276177 w 3835057"/>
              <a:gd name="connsiteY3804" fmla="*/ 3267992 h 5823267"/>
              <a:gd name="connsiteX3805" fmla="*/ 289299 w 3835057"/>
              <a:gd name="connsiteY3805" fmla="*/ 3248072 h 5823267"/>
              <a:gd name="connsiteX3806" fmla="*/ 301112 w 3835057"/>
              <a:gd name="connsiteY3806" fmla="*/ 3239151 h 5823267"/>
              <a:gd name="connsiteX3807" fmla="*/ 319106 w 3835057"/>
              <a:gd name="connsiteY3807" fmla="*/ 3243433 h 5823267"/>
              <a:gd name="connsiteX3808" fmla="*/ 319077 w 3835057"/>
              <a:gd name="connsiteY3808" fmla="*/ 3234183 h 5823267"/>
              <a:gd name="connsiteX3809" fmla="*/ 333742 w 3835057"/>
              <a:gd name="connsiteY3809" fmla="*/ 3214058 h 5823267"/>
              <a:gd name="connsiteX3810" fmla="*/ 324780 w 3835057"/>
              <a:gd name="connsiteY3810" fmla="*/ 3211777 h 5823267"/>
              <a:gd name="connsiteX3811" fmla="*/ 336593 w 3835057"/>
              <a:gd name="connsiteY3811" fmla="*/ 3202856 h 5823267"/>
              <a:gd name="connsiteX3812" fmla="*/ 342296 w 3835057"/>
              <a:gd name="connsiteY3812" fmla="*/ 3180453 h 5823267"/>
              <a:gd name="connsiteX3813" fmla="*/ 360829 w 3835057"/>
              <a:gd name="connsiteY3813" fmla="*/ 3173242 h 5823267"/>
              <a:gd name="connsiteX3814" fmla="*/ 365962 w 3835057"/>
              <a:gd name="connsiteY3814" fmla="*/ 3153078 h 5823267"/>
              <a:gd name="connsiteX3815" fmla="*/ 386208 w 3835057"/>
              <a:gd name="connsiteY3815" fmla="*/ 3139147 h 5823267"/>
              <a:gd name="connsiteX3816" fmla="*/ 397491 w 3835057"/>
              <a:gd name="connsiteY3816" fmla="*/ 3122935 h 5823267"/>
              <a:gd name="connsiteX3817" fmla="*/ 396616 w 3835057"/>
              <a:gd name="connsiteY3817" fmla="*/ 3098260 h 5823267"/>
              <a:gd name="connsiteX3818" fmla="*/ 410037 w 3835057"/>
              <a:gd name="connsiteY3818" fmla="*/ 3073646 h 5823267"/>
              <a:gd name="connsiteX3819" fmla="*/ 420323 w 3835057"/>
              <a:gd name="connsiteY3819" fmla="*/ 3061354 h 5823267"/>
              <a:gd name="connsiteX3820" fmla="*/ 424743 w 3835057"/>
              <a:gd name="connsiteY3820" fmla="*/ 3043990 h 5823267"/>
              <a:gd name="connsiteX3821" fmla="*/ 433598 w 3835057"/>
              <a:gd name="connsiteY3821" fmla="*/ 3038491 h 5823267"/>
              <a:gd name="connsiteX3822" fmla="*/ 438268 w 3835057"/>
              <a:gd name="connsiteY3822" fmla="*/ 3028348 h 5823267"/>
              <a:gd name="connsiteX3823" fmla="*/ 436353 w 3835057"/>
              <a:gd name="connsiteY3823" fmla="*/ 3017126 h 5823267"/>
              <a:gd name="connsiteX3824" fmla="*/ 434439 w 3835057"/>
              <a:gd name="connsiteY3824" fmla="*/ 3005904 h 5823267"/>
              <a:gd name="connsiteX3825" fmla="*/ 417264 w 3835057"/>
              <a:gd name="connsiteY3825" fmla="*/ 3023002 h 5823267"/>
              <a:gd name="connsiteX3826" fmla="*/ 401769 w 3835057"/>
              <a:gd name="connsiteY3826" fmla="*/ 3040529 h 5823267"/>
              <a:gd name="connsiteX3827" fmla="*/ 389849 w 3835057"/>
              <a:gd name="connsiteY3827" fmla="*/ 3058070 h 5823267"/>
              <a:gd name="connsiteX3828" fmla="*/ 370811 w 3835057"/>
              <a:gd name="connsiteY3828" fmla="*/ 3068431 h 5823267"/>
              <a:gd name="connsiteX3829" fmla="*/ 363396 w 3835057"/>
              <a:gd name="connsiteY3829" fmla="*/ 3097557 h 5823267"/>
              <a:gd name="connsiteX3830" fmla="*/ 320191 w 3835057"/>
              <a:gd name="connsiteY3830" fmla="*/ 3120852 h 5823267"/>
              <a:gd name="connsiteX3831" fmla="*/ 290766 w 3835057"/>
              <a:gd name="connsiteY3831" fmla="*/ 3167336 h 5823267"/>
              <a:gd name="connsiteX3832" fmla="*/ 268606 w 3835057"/>
              <a:gd name="connsiteY3832" fmla="*/ 3170045 h 5823267"/>
              <a:gd name="connsiteX3833" fmla="*/ 246445 w 3835057"/>
              <a:gd name="connsiteY3833" fmla="*/ 3172754 h 5823267"/>
              <a:gd name="connsiteX3834" fmla="*/ 240173 w 3835057"/>
              <a:gd name="connsiteY3834" fmla="*/ 3197398 h 5823267"/>
              <a:gd name="connsiteX3835" fmla="*/ 233452 w 3835057"/>
              <a:gd name="connsiteY3835" fmla="*/ 3195687 h 5823267"/>
              <a:gd name="connsiteX3836" fmla="*/ 226465 w 3835057"/>
              <a:gd name="connsiteY3836" fmla="*/ 3190331 h 5823267"/>
              <a:gd name="connsiteX3837" fmla="*/ 227912 w 3835057"/>
              <a:gd name="connsiteY3837" fmla="*/ 3179964 h 5823267"/>
              <a:gd name="connsiteX3838" fmla="*/ 239195 w 3835057"/>
              <a:gd name="connsiteY3838" fmla="*/ 3163750 h 5823267"/>
              <a:gd name="connsiteX3839" fmla="*/ 238884 w 3835057"/>
              <a:gd name="connsiteY3839" fmla="*/ 3154429 h 5823267"/>
              <a:gd name="connsiteX3840" fmla="*/ 236466 w 3835057"/>
              <a:gd name="connsiteY3840" fmla="*/ 3146358 h 5823267"/>
              <a:gd name="connsiteX3841" fmla="*/ 234756 w 3835057"/>
              <a:gd name="connsiteY3841" fmla="*/ 3153079 h 5823267"/>
              <a:gd name="connsiteX3842" fmla="*/ 212983 w 3835057"/>
              <a:gd name="connsiteY3842" fmla="*/ 3163640 h 5823267"/>
              <a:gd name="connsiteX3843" fmla="*/ 197075 w 3835057"/>
              <a:gd name="connsiteY3843" fmla="*/ 3179270 h 5823267"/>
              <a:gd name="connsiteX3844" fmla="*/ 187365 w 3835057"/>
              <a:gd name="connsiteY3844" fmla="*/ 3188131 h 5823267"/>
              <a:gd name="connsiteX3845" fmla="*/ 181840 w 3835057"/>
              <a:gd name="connsiteY3845" fmla="*/ 3201635 h 5823267"/>
              <a:gd name="connsiteX3846" fmla="*/ 163876 w 3835057"/>
              <a:gd name="connsiteY3846" fmla="*/ 3206604 h 5823267"/>
              <a:gd name="connsiteX3847" fmla="*/ 158851 w 3835057"/>
              <a:gd name="connsiteY3847" fmla="*/ 3218148 h 5823267"/>
              <a:gd name="connsiteX3848" fmla="*/ 149212 w 3835057"/>
              <a:gd name="connsiteY3848" fmla="*/ 3226728 h 5823267"/>
              <a:gd name="connsiteX3849" fmla="*/ 144650 w 3835057"/>
              <a:gd name="connsiteY3849" fmla="*/ 3244651 h 5823267"/>
              <a:gd name="connsiteX3850" fmla="*/ 133977 w 3835057"/>
              <a:gd name="connsiteY3850" fmla="*/ 3249092 h 5823267"/>
              <a:gd name="connsiteX3851" fmla="*/ 121987 w 3835057"/>
              <a:gd name="connsiteY3851" fmla="*/ 3266912 h 5823267"/>
              <a:gd name="connsiteX3852" fmla="*/ 102448 w 3835057"/>
              <a:gd name="connsiteY3852" fmla="*/ 3279235 h 5823267"/>
              <a:gd name="connsiteX3853" fmla="*/ 80003 w 3835057"/>
              <a:gd name="connsiteY3853" fmla="*/ 3299464 h 5823267"/>
              <a:gd name="connsiteX3854" fmla="*/ 54625 w 3835057"/>
              <a:gd name="connsiteY3854" fmla="*/ 3317159 h 5823267"/>
              <a:gd name="connsiteX3855" fmla="*/ 51005 w 3835057"/>
              <a:gd name="connsiteY3855" fmla="*/ 3327867 h 5823267"/>
              <a:gd name="connsiteX3856" fmla="*/ 42772 w 3835057"/>
              <a:gd name="connsiteY3856" fmla="*/ 3335611 h 5823267"/>
              <a:gd name="connsiteX3857" fmla="*/ 31896 w 3835057"/>
              <a:gd name="connsiteY3857" fmla="*/ 3354909 h 5823267"/>
              <a:gd name="connsiteX3858" fmla="*/ 15153 w 3835057"/>
              <a:gd name="connsiteY3858" fmla="*/ 3369136 h 5823267"/>
              <a:gd name="connsiteX3859" fmla="*/ 11905 w 3835057"/>
              <a:gd name="connsiteY3859" fmla="*/ 3374871 h 5823267"/>
              <a:gd name="connsiteX3860" fmla="*/ 6152 w 3835057"/>
              <a:gd name="connsiteY3860" fmla="*/ 3376388 h 5823267"/>
              <a:gd name="connsiteX3861" fmla="*/ 0 w 3835057"/>
              <a:gd name="connsiteY3861" fmla="*/ 3372437 h 5823267"/>
              <a:gd name="connsiteX3862" fmla="*/ 12424 w 3835057"/>
              <a:gd name="connsiteY3862" fmla="*/ 3351744 h 5823267"/>
              <a:gd name="connsiteX3863" fmla="*/ 19817 w 3835057"/>
              <a:gd name="connsiteY3863" fmla="*/ 3343784 h 5823267"/>
              <a:gd name="connsiteX3864" fmla="*/ 24277 w 3835057"/>
              <a:gd name="connsiteY3864" fmla="*/ 3333290 h 5823267"/>
              <a:gd name="connsiteX3865" fmla="*/ 38371 w 3835057"/>
              <a:gd name="connsiteY3865" fmla="*/ 3315408 h 5823267"/>
              <a:gd name="connsiteX3866" fmla="*/ 42089 w 3835057"/>
              <a:gd name="connsiteY3866" fmla="*/ 3298462 h 5823267"/>
              <a:gd name="connsiteX3867" fmla="*/ 54176 w 3835057"/>
              <a:gd name="connsiteY3867" fmla="*/ 3290804 h 5823267"/>
              <a:gd name="connsiteX3868" fmla="*/ 92896 w 3835057"/>
              <a:gd name="connsiteY3868" fmla="*/ 3218355 h 5823267"/>
              <a:gd name="connsiteX3869" fmla="*/ 150066 w 3835057"/>
              <a:gd name="connsiteY3869" fmla="*/ 3157763 h 5823267"/>
              <a:gd name="connsiteX3870" fmla="*/ 158845 w 3835057"/>
              <a:gd name="connsiteY3870" fmla="*/ 3137335 h 5823267"/>
              <a:gd name="connsiteX3871" fmla="*/ 167624 w 3835057"/>
              <a:gd name="connsiteY3871" fmla="*/ 3116906 h 5823267"/>
              <a:gd name="connsiteX3872" fmla="*/ 175695 w 3835057"/>
              <a:gd name="connsiteY3872" fmla="*/ 3114487 h 5823267"/>
              <a:gd name="connsiteX3873" fmla="*/ 180008 w 3835057"/>
              <a:gd name="connsiteY3873" fmla="*/ 3105745 h 5823267"/>
              <a:gd name="connsiteX3874" fmla="*/ 188552 w 3835057"/>
              <a:gd name="connsiteY3874" fmla="*/ 3090922 h 5823267"/>
              <a:gd name="connsiteX3875" fmla="*/ 195812 w 3835057"/>
              <a:gd name="connsiteY3875" fmla="*/ 3081141 h 5823267"/>
              <a:gd name="connsiteX3876" fmla="*/ 212717 w 3835057"/>
              <a:gd name="connsiteY3876" fmla="*/ 3061588 h 5823267"/>
              <a:gd name="connsiteX3877" fmla="*/ 221286 w 3835057"/>
              <a:gd name="connsiteY3877" fmla="*/ 3057209 h 5823267"/>
              <a:gd name="connsiteX3878" fmla="*/ 225671 w 3835057"/>
              <a:gd name="connsiteY3878" fmla="*/ 3048186 h 5823267"/>
              <a:gd name="connsiteX3879" fmla="*/ 226282 w 3835057"/>
              <a:gd name="connsiteY3879" fmla="*/ 3036413 h 5823267"/>
              <a:gd name="connsiteX3880" fmla="*/ 264124 w 3835057"/>
              <a:gd name="connsiteY3880" fmla="*/ 2972094 h 5823267"/>
              <a:gd name="connsiteX3881" fmla="*/ 274797 w 3835057"/>
              <a:gd name="connsiteY3881" fmla="*/ 2967654 h 5823267"/>
              <a:gd name="connsiteX3882" fmla="*/ 284371 w 3835057"/>
              <a:gd name="connsiteY3882" fmla="*/ 2958163 h 5823267"/>
              <a:gd name="connsiteX3883" fmla="*/ 289116 w 3835057"/>
              <a:gd name="connsiteY3883" fmla="*/ 2946548 h 5823267"/>
              <a:gd name="connsiteX3884" fmla="*/ 296794 w 3835057"/>
              <a:gd name="connsiteY3884" fmla="*/ 2937469 h 5823267"/>
              <a:gd name="connsiteX3885" fmla="*/ 300297 w 3835057"/>
              <a:gd name="connsiteY3885" fmla="*/ 2921363 h 5823267"/>
              <a:gd name="connsiteX3886" fmla="*/ 312599 w 3835057"/>
              <a:gd name="connsiteY3886" fmla="*/ 2912866 h 5823267"/>
              <a:gd name="connsiteX3887" fmla="*/ 332340 w 3835057"/>
              <a:gd name="connsiteY3887" fmla="*/ 2885684 h 5823267"/>
              <a:gd name="connsiteX3888" fmla="*/ 355412 w 3835057"/>
              <a:gd name="connsiteY3888" fmla="*/ 2866509 h 5823267"/>
              <a:gd name="connsiteX3889" fmla="*/ 366125 w 3835057"/>
              <a:gd name="connsiteY3889" fmla="*/ 2852536 h 5823267"/>
              <a:gd name="connsiteX3890" fmla="*/ 380951 w 3835057"/>
              <a:gd name="connsiteY3890" fmla="*/ 2822482 h 5823267"/>
              <a:gd name="connsiteX3891" fmla="*/ 367177 w 3835057"/>
              <a:gd name="connsiteY3891" fmla="*/ 2834897 h 5823267"/>
              <a:gd name="connsiteX3892" fmla="*/ 350964 w 3835057"/>
              <a:gd name="connsiteY3892" fmla="*/ 2823612 h 5823267"/>
              <a:gd name="connsiteX3893" fmla="*/ 363262 w 3835057"/>
              <a:gd name="connsiteY3893" fmla="*/ 2799906 h 5823267"/>
              <a:gd name="connsiteX3894" fmla="*/ 376383 w 3835057"/>
              <a:gd name="connsiteY3894" fmla="*/ 2779987 h 5823267"/>
              <a:gd name="connsiteX3895" fmla="*/ 388196 w 3835057"/>
              <a:gd name="connsiteY3895" fmla="*/ 2771064 h 5823267"/>
              <a:gd name="connsiteX3896" fmla="*/ 406191 w 3835057"/>
              <a:gd name="connsiteY3896" fmla="*/ 2775348 h 5823267"/>
              <a:gd name="connsiteX3897" fmla="*/ 410425 w 3835057"/>
              <a:gd name="connsiteY3897" fmla="*/ 2774297 h 5823267"/>
              <a:gd name="connsiteX3898" fmla="*/ 411148 w 3835057"/>
              <a:gd name="connsiteY3898" fmla="*/ 2773344 h 5823267"/>
              <a:gd name="connsiteX3899" fmla="*/ 406161 w 3835057"/>
              <a:gd name="connsiteY3899" fmla="*/ 2766096 h 5823267"/>
              <a:gd name="connsiteX3900" fmla="*/ 420826 w 3835057"/>
              <a:gd name="connsiteY3900" fmla="*/ 2745972 h 5823267"/>
              <a:gd name="connsiteX3901" fmla="*/ 411864 w 3835057"/>
              <a:gd name="connsiteY3901" fmla="*/ 2743691 h 5823267"/>
              <a:gd name="connsiteX3902" fmla="*/ 423677 w 3835057"/>
              <a:gd name="connsiteY3902" fmla="*/ 2734771 h 5823267"/>
              <a:gd name="connsiteX3903" fmla="*/ 429380 w 3835057"/>
              <a:gd name="connsiteY3903" fmla="*/ 2712366 h 5823267"/>
              <a:gd name="connsiteX3904" fmla="*/ 447913 w 3835057"/>
              <a:gd name="connsiteY3904" fmla="*/ 2705157 h 5823267"/>
              <a:gd name="connsiteX3905" fmla="*/ 453046 w 3835057"/>
              <a:gd name="connsiteY3905" fmla="*/ 2684992 h 5823267"/>
              <a:gd name="connsiteX3906" fmla="*/ 473292 w 3835057"/>
              <a:gd name="connsiteY3906" fmla="*/ 2671061 h 5823267"/>
              <a:gd name="connsiteX3907" fmla="*/ 483885 w 3835057"/>
              <a:gd name="connsiteY3907" fmla="*/ 2655841 h 5823267"/>
              <a:gd name="connsiteX3908" fmla="*/ 462907 w 3835057"/>
              <a:gd name="connsiteY3908" fmla="*/ 2662161 h 5823267"/>
              <a:gd name="connsiteX3909" fmla="*/ 441531 w 3835057"/>
              <a:gd name="connsiteY3909" fmla="*/ 2668602 h 5823267"/>
              <a:gd name="connsiteX3910" fmla="*/ 439543 w 3835057"/>
              <a:gd name="connsiteY3910" fmla="*/ 2693953 h 5823267"/>
              <a:gd name="connsiteX3911" fmla="*/ 432630 w 3835057"/>
              <a:gd name="connsiteY3911" fmla="*/ 2693411 h 5823267"/>
              <a:gd name="connsiteX3912" fmla="*/ 424834 w 3835057"/>
              <a:gd name="connsiteY3912" fmla="*/ 2689321 h 5823267"/>
              <a:gd name="connsiteX3913" fmla="*/ 424495 w 3835057"/>
              <a:gd name="connsiteY3913" fmla="*/ 2678860 h 5823267"/>
              <a:gd name="connsiteX3914" fmla="*/ 432854 w 3835057"/>
              <a:gd name="connsiteY3914" fmla="*/ 2660963 h 5823267"/>
              <a:gd name="connsiteX3915" fmla="*/ 430962 w 3835057"/>
              <a:gd name="connsiteY3915" fmla="*/ 2651830 h 5823267"/>
              <a:gd name="connsiteX3916" fmla="*/ 427206 w 3835057"/>
              <a:gd name="connsiteY3916" fmla="*/ 2644289 h 5823267"/>
              <a:gd name="connsiteX3917" fmla="*/ 426663 w 3835057"/>
              <a:gd name="connsiteY3917" fmla="*/ 2651202 h 5823267"/>
              <a:gd name="connsiteX3918" fmla="*/ 407006 w 3835057"/>
              <a:gd name="connsiteY3918" fmla="*/ 2665315 h 5823267"/>
              <a:gd name="connsiteX3919" fmla="*/ 393989 w 3835057"/>
              <a:gd name="connsiteY3919" fmla="*/ 2683424 h 5823267"/>
              <a:gd name="connsiteX3920" fmla="*/ 385929 w 3835057"/>
              <a:gd name="connsiteY3920" fmla="*/ 2693807 h 5823267"/>
              <a:gd name="connsiteX3921" fmla="*/ 382782 w 3835057"/>
              <a:gd name="connsiteY3921" fmla="*/ 2708054 h 5823267"/>
              <a:gd name="connsiteX3922" fmla="*/ 365927 w 3835057"/>
              <a:gd name="connsiteY3922" fmla="*/ 2716009 h 5823267"/>
              <a:gd name="connsiteX3923" fmla="*/ 362939 w 3835057"/>
              <a:gd name="connsiteY3923" fmla="*/ 2728238 h 5823267"/>
              <a:gd name="connsiteX3924" fmla="*/ 354900 w 3835057"/>
              <a:gd name="connsiteY3924" fmla="*/ 2738334 h 5823267"/>
              <a:gd name="connsiteX3925" fmla="*/ 353454 w 3835057"/>
              <a:gd name="connsiteY3925" fmla="*/ 2756772 h 5823267"/>
              <a:gd name="connsiteX3926" fmla="*/ 343693 w 3835057"/>
              <a:gd name="connsiteY3926" fmla="*/ 2762964 h 5823267"/>
              <a:gd name="connsiteX3927" fmla="*/ 334910 w 3835057"/>
              <a:gd name="connsiteY3927" fmla="*/ 2782565 h 5823267"/>
              <a:gd name="connsiteX3928" fmla="*/ 317753 w 3835057"/>
              <a:gd name="connsiteY3928" fmla="*/ 2798034 h 5823267"/>
              <a:gd name="connsiteX3929" fmla="*/ 299078 w 3835057"/>
              <a:gd name="connsiteY3929" fmla="*/ 2821786 h 5823267"/>
              <a:gd name="connsiteX3930" fmla="*/ 277082 w 3835057"/>
              <a:gd name="connsiteY3930" fmla="*/ 2843541 h 5823267"/>
              <a:gd name="connsiteX3931" fmla="*/ 275335 w 3835057"/>
              <a:gd name="connsiteY3931" fmla="*/ 2854710 h 5823267"/>
              <a:gd name="connsiteX3932" fmla="*/ 268540 w 3835057"/>
              <a:gd name="connsiteY3932" fmla="*/ 2863741 h 5823267"/>
              <a:gd name="connsiteX3933" fmla="*/ 261107 w 3835057"/>
              <a:gd name="connsiteY3933" fmla="*/ 2884609 h 5823267"/>
              <a:gd name="connsiteX3934" fmla="*/ 247029 w 3835057"/>
              <a:gd name="connsiteY3934" fmla="*/ 2901477 h 5823267"/>
              <a:gd name="connsiteX3935" fmla="*/ 244804 w 3835057"/>
              <a:gd name="connsiteY3935" fmla="*/ 2907681 h 5823267"/>
              <a:gd name="connsiteX3936" fmla="*/ 239392 w 3835057"/>
              <a:gd name="connsiteY3936" fmla="*/ 2910155 h 5823267"/>
              <a:gd name="connsiteX3937" fmla="*/ 232658 w 3835057"/>
              <a:gd name="connsiteY3937" fmla="*/ 2907309 h 5823267"/>
              <a:gd name="connsiteX3938" fmla="*/ 241380 w 3835057"/>
              <a:gd name="connsiteY3938" fmla="*/ 2884803 h 5823267"/>
              <a:gd name="connsiteX3939" fmla="*/ 247312 w 3835057"/>
              <a:gd name="connsiteY3939" fmla="*/ 2875701 h 5823267"/>
              <a:gd name="connsiteX3940" fmla="*/ 249920 w 3835057"/>
              <a:gd name="connsiteY3940" fmla="*/ 2864601 h 5823267"/>
              <a:gd name="connsiteX3941" fmla="*/ 260767 w 3835057"/>
              <a:gd name="connsiteY3941" fmla="*/ 2844582 h 5823267"/>
              <a:gd name="connsiteX3942" fmla="*/ 261546 w 3835057"/>
              <a:gd name="connsiteY3942" fmla="*/ 2827250 h 5823267"/>
              <a:gd name="connsiteX3943" fmla="*/ 272154 w 3835057"/>
              <a:gd name="connsiteY3943" fmla="*/ 2817647 h 5823267"/>
              <a:gd name="connsiteX3944" fmla="*/ 297980 w 3835057"/>
              <a:gd name="connsiteY3944" fmla="*/ 2739667 h 5823267"/>
              <a:gd name="connsiteX3945" fmla="*/ 314622 w 3835057"/>
              <a:gd name="connsiteY3945" fmla="*/ 2714561 h 5823267"/>
              <a:gd name="connsiteX3946" fmla="*/ 314996 w 3835057"/>
              <a:gd name="connsiteY3946" fmla="*/ 2711877 h 5823267"/>
              <a:gd name="connsiteX3947" fmla="*/ 326279 w 3835057"/>
              <a:gd name="connsiteY3947" fmla="*/ 2695665 h 5823267"/>
              <a:gd name="connsiteX3948" fmla="*/ 325969 w 3835057"/>
              <a:gd name="connsiteY3948" fmla="*/ 2686342 h 5823267"/>
              <a:gd name="connsiteX3949" fmla="*/ 323550 w 3835057"/>
              <a:gd name="connsiteY3949" fmla="*/ 2678272 h 5823267"/>
              <a:gd name="connsiteX3950" fmla="*/ 321840 w 3835057"/>
              <a:gd name="connsiteY3950" fmla="*/ 2684993 h 5823267"/>
              <a:gd name="connsiteX3951" fmla="*/ 300066 w 3835057"/>
              <a:gd name="connsiteY3951" fmla="*/ 2695554 h 5823267"/>
              <a:gd name="connsiteX3952" fmla="*/ 284160 w 3835057"/>
              <a:gd name="connsiteY3952" fmla="*/ 2711185 h 5823267"/>
              <a:gd name="connsiteX3953" fmla="*/ 274449 w 3835057"/>
              <a:gd name="connsiteY3953" fmla="*/ 2720045 h 5823267"/>
              <a:gd name="connsiteX3954" fmla="*/ 268924 w 3835057"/>
              <a:gd name="connsiteY3954" fmla="*/ 2733548 h 5823267"/>
              <a:gd name="connsiteX3955" fmla="*/ 250961 w 3835057"/>
              <a:gd name="connsiteY3955" fmla="*/ 2738519 h 5823267"/>
              <a:gd name="connsiteX3956" fmla="*/ 245935 w 3835057"/>
              <a:gd name="connsiteY3956" fmla="*/ 2750061 h 5823267"/>
              <a:gd name="connsiteX3957" fmla="*/ 236296 w 3835057"/>
              <a:gd name="connsiteY3957" fmla="*/ 2758641 h 5823267"/>
              <a:gd name="connsiteX3958" fmla="*/ 231734 w 3835057"/>
              <a:gd name="connsiteY3958" fmla="*/ 2776564 h 5823267"/>
              <a:gd name="connsiteX3959" fmla="*/ 221061 w 3835057"/>
              <a:gd name="connsiteY3959" fmla="*/ 2781005 h 5823267"/>
              <a:gd name="connsiteX3960" fmla="*/ 209070 w 3835057"/>
              <a:gd name="connsiteY3960" fmla="*/ 2798827 h 5823267"/>
              <a:gd name="connsiteX3961" fmla="*/ 189532 w 3835057"/>
              <a:gd name="connsiteY3961" fmla="*/ 2811150 h 5823267"/>
              <a:gd name="connsiteX3962" fmla="*/ 167087 w 3835057"/>
              <a:gd name="connsiteY3962" fmla="*/ 2831378 h 5823267"/>
              <a:gd name="connsiteX3963" fmla="*/ 141710 w 3835057"/>
              <a:gd name="connsiteY3963" fmla="*/ 2849073 h 5823267"/>
              <a:gd name="connsiteX3964" fmla="*/ 138089 w 3835057"/>
              <a:gd name="connsiteY3964" fmla="*/ 2859781 h 5823267"/>
              <a:gd name="connsiteX3965" fmla="*/ 129855 w 3835057"/>
              <a:gd name="connsiteY3965" fmla="*/ 2867525 h 5823267"/>
              <a:gd name="connsiteX3966" fmla="*/ 118979 w 3835057"/>
              <a:gd name="connsiteY3966" fmla="*/ 2886824 h 5823267"/>
              <a:gd name="connsiteX3967" fmla="*/ 102237 w 3835057"/>
              <a:gd name="connsiteY3967" fmla="*/ 2901051 h 5823267"/>
              <a:gd name="connsiteX3968" fmla="*/ 98989 w 3835057"/>
              <a:gd name="connsiteY3968" fmla="*/ 2906785 h 5823267"/>
              <a:gd name="connsiteX3969" fmla="*/ 93236 w 3835057"/>
              <a:gd name="connsiteY3969" fmla="*/ 2908301 h 5823267"/>
              <a:gd name="connsiteX3970" fmla="*/ 87084 w 3835057"/>
              <a:gd name="connsiteY3970" fmla="*/ 2904351 h 5823267"/>
              <a:gd name="connsiteX3971" fmla="*/ 99508 w 3835057"/>
              <a:gd name="connsiteY3971" fmla="*/ 2883658 h 5823267"/>
              <a:gd name="connsiteX3972" fmla="*/ 106901 w 3835057"/>
              <a:gd name="connsiteY3972" fmla="*/ 2875699 h 5823267"/>
              <a:gd name="connsiteX3973" fmla="*/ 111361 w 3835057"/>
              <a:gd name="connsiteY3973" fmla="*/ 2865204 h 5823267"/>
              <a:gd name="connsiteX3974" fmla="*/ 125455 w 3835057"/>
              <a:gd name="connsiteY3974" fmla="*/ 2847322 h 5823267"/>
              <a:gd name="connsiteX3975" fmla="*/ 129173 w 3835057"/>
              <a:gd name="connsiteY3975" fmla="*/ 2830376 h 5823267"/>
              <a:gd name="connsiteX3976" fmla="*/ 141261 w 3835057"/>
              <a:gd name="connsiteY3976" fmla="*/ 2822718 h 5823267"/>
              <a:gd name="connsiteX3977" fmla="*/ 179979 w 3835057"/>
              <a:gd name="connsiteY3977" fmla="*/ 2750270 h 5823267"/>
              <a:gd name="connsiteX3978" fmla="*/ 237151 w 3835057"/>
              <a:gd name="connsiteY3978" fmla="*/ 2689678 h 5823267"/>
              <a:gd name="connsiteX3979" fmla="*/ 245929 w 3835057"/>
              <a:gd name="connsiteY3979" fmla="*/ 2669248 h 5823267"/>
              <a:gd name="connsiteX3980" fmla="*/ 254708 w 3835057"/>
              <a:gd name="connsiteY3980" fmla="*/ 2648820 h 5823267"/>
              <a:gd name="connsiteX3981" fmla="*/ 262779 w 3835057"/>
              <a:gd name="connsiteY3981" fmla="*/ 2646402 h 5823267"/>
              <a:gd name="connsiteX3982" fmla="*/ 267092 w 3835057"/>
              <a:gd name="connsiteY3982" fmla="*/ 2637658 h 5823267"/>
              <a:gd name="connsiteX3983" fmla="*/ 275637 w 3835057"/>
              <a:gd name="connsiteY3983" fmla="*/ 2622836 h 5823267"/>
              <a:gd name="connsiteX3984" fmla="*/ 282897 w 3835057"/>
              <a:gd name="connsiteY3984" fmla="*/ 2613055 h 5823267"/>
              <a:gd name="connsiteX3985" fmla="*/ 299802 w 3835057"/>
              <a:gd name="connsiteY3985" fmla="*/ 2593502 h 5823267"/>
              <a:gd name="connsiteX3986" fmla="*/ 308370 w 3835057"/>
              <a:gd name="connsiteY3986" fmla="*/ 2589124 h 5823267"/>
              <a:gd name="connsiteX3987" fmla="*/ 312755 w 3835057"/>
              <a:gd name="connsiteY3987" fmla="*/ 2580101 h 5823267"/>
              <a:gd name="connsiteX3988" fmla="*/ 313367 w 3835057"/>
              <a:gd name="connsiteY3988" fmla="*/ 2568328 h 5823267"/>
              <a:gd name="connsiteX3989" fmla="*/ 351208 w 3835057"/>
              <a:gd name="connsiteY3989" fmla="*/ 2504008 h 5823267"/>
              <a:gd name="connsiteX3990" fmla="*/ 361881 w 3835057"/>
              <a:gd name="connsiteY3990" fmla="*/ 2499567 h 5823267"/>
              <a:gd name="connsiteX3991" fmla="*/ 371454 w 3835057"/>
              <a:gd name="connsiteY3991" fmla="*/ 2490077 h 5823267"/>
              <a:gd name="connsiteX3992" fmla="*/ 376200 w 3835057"/>
              <a:gd name="connsiteY3992" fmla="*/ 2478463 h 5823267"/>
              <a:gd name="connsiteX3993" fmla="*/ 383878 w 3835057"/>
              <a:gd name="connsiteY3993" fmla="*/ 2469383 h 5823267"/>
              <a:gd name="connsiteX3994" fmla="*/ 385599 w 3835057"/>
              <a:gd name="connsiteY3994" fmla="*/ 2461473 h 5823267"/>
              <a:gd name="connsiteX3995" fmla="*/ 378755 w 3835057"/>
              <a:gd name="connsiteY3995" fmla="*/ 2462310 h 5823267"/>
              <a:gd name="connsiteX3996" fmla="*/ 372483 w 3835057"/>
              <a:gd name="connsiteY3996" fmla="*/ 2486954 h 5823267"/>
              <a:gd name="connsiteX3997" fmla="*/ 365763 w 3835057"/>
              <a:gd name="connsiteY3997" fmla="*/ 2485244 h 5823267"/>
              <a:gd name="connsiteX3998" fmla="*/ 358776 w 3835057"/>
              <a:gd name="connsiteY3998" fmla="*/ 2479886 h 5823267"/>
              <a:gd name="connsiteX3999" fmla="*/ 360222 w 3835057"/>
              <a:gd name="connsiteY3999" fmla="*/ 2469519 h 5823267"/>
              <a:gd name="connsiteX4000" fmla="*/ 371505 w 3835057"/>
              <a:gd name="connsiteY4000" fmla="*/ 2453307 h 5823267"/>
              <a:gd name="connsiteX4001" fmla="*/ 371195 w 3835057"/>
              <a:gd name="connsiteY4001" fmla="*/ 2443985 h 5823267"/>
              <a:gd name="connsiteX4002" fmla="*/ 368777 w 3835057"/>
              <a:gd name="connsiteY4002" fmla="*/ 2435914 h 5823267"/>
              <a:gd name="connsiteX4003" fmla="*/ 367066 w 3835057"/>
              <a:gd name="connsiteY4003" fmla="*/ 2442635 h 5823267"/>
              <a:gd name="connsiteX4004" fmla="*/ 345293 w 3835057"/>
              <a:gd name="connsiteY4004" fmla="*/ 2453196 h 5823267"/>
              <a:gd name="connsiteX4005" fmla="*/ 329386 w 3835057"/>
              <a:gd name="connsiteY4005" fmla="*/ 2468826 h 5823267"/>
              <a:gd name="connsiteX4006" fmla="*/ 319676 w 3835057"/>
              <a:gd name="connsiteY4006" fmla="*/ 2477686 h 5823267"/>
              <a:gd name="connsiteX4007" fmla="*/ 314150 w 3835057"/>
              <a:gd name="connsiteY4007" fmla="*/ 2491191 h 5823267"/>
              <a:gd name="connsiteX4008" fmla="*/ 296187 w 3835057"/>
              <a:gd name="connsiteY4008" fmla="*/ 2496161 h 5823267"/>
              <a:gd name="connsiteX4009" fmla="*/ 291162 w 3835057"/>
              <a:gd name="connsiteY4009" fmla="*/ 2507703 h 5823267"/>
              <a:gd name="connsiteX4010" fmla="*/ 281523 w 3835057"/>
              <a:gd name="connsiteY4010" fmla="*/ 2516283 h 5823267"/>
              <a:gd name="connsiteX4011" fmla="*/ 276960 w 3835057"/>
              <a:gd name="connsiteY4011" fmla="*/ 2534207 h 5823267"/>
              <a:gd name="connsiteX4012" fmla="*/ 266288 w 3835057"/>
              <a:gd name="connsiteY4012" fmla="*/ 2538648 h 5823267"/>
              <a:gd name="connsiteX4013" fmla="*/ 254297 w 3835057"/>
              <a:gd name="connsiteY4013" fmla="*/ 2556468 h 5823267"/>
              <a:gd name="connsiteX4014" fmla="*/ 234758 w 3835057"/>
              <a:gd name="connsiteY4014" fmla="*/ 2568792 h 5823267"/>
              <a:gd name="connsiteX4015" fmla="*/ 212313 w 3835057"/>
              <a:gd name="connsiteY4015" fmla="*/ 2589020 h 5823267"/>
              <a:gd name="connsiteX4016" fmla="*/ 186936 w 3835057"/>
              <a:gd name="connsiteY4016" fmla="*/ 2606715 h 5823267"/>
              <a:gd name="connsiteX4017" fmla="*/ 183315 w 3835057"/>
              <a:gd name="connsiteY4017" fmla="*/ 2617423 h 5823267"/>
              <a:gd name="connsiteX4018" fmla="*/ 175082 w 3835057"/>
              <a:gd name="connsiteY4018" fmla="*/ 2625167 h 5823267"/>
              <a:gd name="connsiteX4019" fmla="*/ 164206 w 3835057"/>
              <a:gd name="connsiteY4019" fmla="*/ 2644466 h 5823267"/>
              <a:gd name="connsiteX4020" fmla="*/ 147463 w 3835057"/>
              <a:gd name="connsiteY4020" fmla="*/ 2658693 h 5823267"/>
              <a:gd name="connsiteX4021" fmla="*/ 144215 w 3835057"/>
              <a:gd name="connsiteY4021" fmla="*/ 2664427 h 5823267"/>
              <a:gd name="connsiteX4022" fmla="*/ 138462 w 3835057"/>
              <a:gd name="connsiteY4022" fmla="*/ 2665944 h 5823267"/>
              <a:gd name="connsiteX4023" fmla="*/ 132310 w 3835057"/>
              <a:gd name="connsiteY4023" fmla="*/ 2661993 h 5823267"/>
              <a:gd name="connsiteX4024" fmla="*/ 144735 w 3835057"/>
              <a:gd name="connsiteY4024" fmla="*/ 2641300 h 5823267"/>
              <a:gd name="connsiteX4025" fmla="*/ 152128 w 3835057"/>
              <a:gd name="connsiteY4025" fmla="*/ 2633341 h 5823267"/>
              <a:gd name="connsiteX4026" fmla="*/ 156587 w 3835057"/>
              <a:gd name="connsiteY4026" fmla="*/ 2622846 h 5823267"/>
              <a:gd name="connsiteX4027" fmla="*/ 170681 w 3835057"/>
              <a:gd name="connsiteY4027" fmla="*/ 2604964 h 5823267"/>
              <a:gd name="connsiteX4028" fmla="*/ 174400 w 3835057"/>
              <a:gd name="connsiteY4028" fmla="*/ 2588018 h 5823267"/>
              <a:gd name="connsiteX4029" fmla="*/ 186487 w 3835057"/>
              <a:gd name="connsiteY4029" fmla="*/ 2580360 h 5823267"/>
              <a:gd name="connsiteX4030" fmla="*/ 225206 w 3835057"/>
              <a:gd name="connsiteY4030" fmla="*/ 2507912 h 5823267"/>
              <a:gd name="connsiteX4031" fmla="*/ 282377 w 3835057"/>
              <a:gd name="connsiteY4031" fmla="*/ 2447320 h 5823267"/>
              <a:gd name="connsiteX4032" fmla="*/ 291156 w 3835057"/>
              <a:gd name="connsiteY4032" fmla="*/ 2426890 h 5823267"/>
              <a:gd name="connsiteX4033" fmla="*/ 299935 w 3835057"/>
              <a:gd name="connsiteY4033" fmla="*/ 2406462 h 5823267"/>
              <a:gd name="connsiteX4034" fmla="*/ 308005 w 3835057"/>
              <a:gd name="connsiteY4034" fmla="*/ 2404044 h 5823267"/>
              <a:gd name="connsiteX4035" fmla="*/ 312318 w 3835057"/>
              <a:gd name="connsiteY4035" fmla="*/ 2395301 h 5823267"/>
              <a:gd name="connsiteX4036" fmla="*/ 320863 w 3835057"/>
              <a:gd name="connsiteY4036" fmla="*/ 2380478 h 5823267"/>
              <a:gd name="connsiteX4037" fmla="*/ 328124 w 3835057"/>
              <a:gd name="connsiteY4037" fmla="*/ 2370696 h 5823267"/>
              <a:gd name="connsiteX4038" fmla="*/ 345028 w 3835057"/>
              <a:gd name="connsiteY4038" fmla="*/ 2351144 h 5823267"/>
              <a:gd name="connsiteX4039" fmla="*/ 353597 w 3835057"/>
              <a:gd name="connsiteY4039" fmla="*/ 2346766 h 5823267"/>
              <a:gd name="connsiteX4040" fmla="*/ 357981 w 3835057"/>
              <a:gd name="connsiteY4040" fmla="*/ 2337743 h 5823267"/>
              <a:gd name="connsiteX4041" fmla="*/ 358177 w 3835057"/>
              <a:gd name="connsiteY4041" fmla="*/ 2333984 h 5823267"/>
              <a:gd name="connsiteX4042" fmla="*/ 356728 w 3835057"/>
              <a:gd name="connsiteY4042" fmla="*/ 2334685 h 5823267"/>
              <a:gd name="connsiteX4043" fmla="*/ 340822 w 3835057"/>
              <a:gd name="connsiteY4043" fmla="*/ 2350317 h 5823267"/>
              <a:gd name="connsiteX4044" fmla="*/ 331111 w 3835057"/>
              <a:gd name="connsiteY4044" fmla="*/ 2359177 h 5823267"/>
              <a:gd name="connsiteX4045" fmla="*/ 325587 w 3835057"/>
              <a:gd name="connsiteY4045" fmla="*/ 2372680 h 5823267"/>
              <a:gd name="connsiteX4046" fmla="*/ 307623 w 3835057"/>
              <a:gd name="connsiteY4046" fmla="*/ 2377651 h 5823267"/>
              <a:gd name="connsiteX4047" fmla="*/ 302597 w 3835057"/>
              <a:gd name="connsiteY4047" fmla="*/ 2389194 h 5823267"/>
              <a:gd name="connsiteX4048" fmla="*/ 292958 w 3835057"/>
              <a:gd name="connsiteY4048" fmla="*/ 2397773 h 5823267"/>
              <a:gd name="connsiteX4049" fmla="*/ 288396 w 3835057"/>
              <a:gd name="connsiteY4049" fmla="*/ 2415696 h 5823267"/>
              <a:gd name="connsiteX4050" fmla="*/ 277723 w 3835057"/>
              <a:gd name="connsiteY4050" fmla="*/ 2420138 h 5823267"/>
              <a:gd name="connsiteX4051" fmla="*/ 265732 w 3835057"/>
              <a:gd name="connsiteY4051" fmla="*/ 2437959 h 5823267"/>
              <a:gd name="connsiteX4052" fmla="*/ 246194 w 3835057"/>
              <a:gd name="connsiteY4052" fmla="*/ 2450281 h 5823267"/>
              <a:gd name="connsiteX4053" fmla="*/ 223749 w 3835057"/>
              <a:gd name="connsiteY4053" fmla="*/ 2470510 h 5823267"/>
              <a:gd name="connsiteX4054" fmla="*/ 198372 w 3835057"/>
              <a:gd name="connsiteY4054" fmla="*/ 2488205 h 5823267"/>
              <a:gd name="connsiteX4055" fmla="*/ 194751 w 3835057"/>
              <a:gd name="connsiteY4055" fmla="*/ 2498913 h 5823267"/>
              <a:gd name="connsiteX4056" fmla="*/ 186517 w 3835057"/>
              <a:gd name="connsiteY4056" fmla="*/ 2506656 h 5823267"/>
              <a:gd name="connsiteX4057" fmla="*/ 175641 w 3835057"/>
              <a:gd name="connsiteY4057" fmla="*/ 2525956 h 5823267"/>
              <a:gd name="connsiteX4058" fmla="*/ 158899 w 3835057"/>
              <a:gd name="connsiteY4058" fmla="*/ 2540183 h 5823267"/>
              <a:gd name="connsiteX4059" fmla="*/ 155651 w 3835057"/>
              <a:gd name="connsiteY4059" fmla="*/ 2545917 h 5823267"/>
              <a:gd name="connsiteX4060" fmla="*/ 149897 w 3835057"/>
              <a:gd name="connsiteY4060" fmla="*/ 2547433 h 5823267"/>
              <a:gd name="connsiteX4061" fmla="*/ 143745 w 3835057"/>
              <a:gd name="connsiteY4061" fmla="*/ 2543483 h 5823267"/>
              <a:gd name="connsiteX4062" fmla="*/ 156170 w 3835057"/>
              <a:gd name="connsiteY4062" fmla="*/ 2522789 h 5823267"/>
              <a:gd name="connsiteX4063" fmla="*/ 163564 w 3835057"/>
              <a:gd name="connsiteY4063" fmla="*/ 2514831 h 5823267"/>
              <a:gd name="connsiteX4064" fmla="*/ 168024 w 3835057"/>
              <a:gd name="connsiteY4064" fmla="*/ 2504335 h 5823267"/>
              <a:gd name="connsiteX4065" fmla="*/ 182118 w 3835057"/>
              <a:gd name="connsiteY4065" fmla="*/ 2486453 h 5823267"/>
              <a:gd name="connsiteX4066" fmla="*/ 185835 w 3835057"/>
              <a:gd name="connsiteY4066" fmla="*/ 2469507 h 5823267"/>
              <a:gd name="connsiteX4067" fmla="*/ 197923 w 3835057"/>
              <a:gd name="connsiteY4067" fmla="*/ 2461850 h 5823267"/>
              <a:gd name="connsiteX4068" fmla="*/ 236641 w 3835057"/>
              <a:gd name="connsiteY4068" fmla="*/ 2389401 h 5823267"/>
              <a:gd name="connsiteX4069" fmla="*/ 293813 w 3835057"/>
              <a:gd name="connsiteY4069" fmla="*/ 2328810 h 5823267"/>
              <a:gd name="connsiteX4070" fmla="*/ 302592 w 3835057"/>
              <a:gd name="connsiteY4070" fmla="*/ 2308381 h 5823267"/>
              <a:gd name="connsiteX4071" fmla="*/ 311371 w 3835057"/>
              <a:gd name="connsiteY4071" fmla="*/ 2287952 h 5823267"/>
              <a:gd name="connsiteX4072" fmla="*/ 319441 w 3835057"/>
              <a:gd name="connsiteY4072" fmla="*/ 2285534 h 5823267"/>
              <a:gd name="connsiteX4073" fmla="*/ 323754 w 3835057"/>
              <a:gd name="connsiteY4073" fmla="*/ 2276790 h 5823267"/>
              <a:gd name="connsiteX4074" fmla="*/ 332298 w 3835057"/>
              <a:gd name="connsiteY4074" fmla="*/ 2261968 h 5823267"/>
              <a:gd name="connsiteX4075" fmla="*/ 339559 w 3835057"/>
              <a:gd name="connsiteY4075" fmla="*/ 2252187 h 5823267"/>
              <a:gd name="connsiteX4076" fmla="*/ 356464 w 3835057"/>
              <a:gd name="connsiteY4076" fmla="*/ 2232633 h 5823267"/>
              <a:gd name="connsiteX4077" fmla="*/ 365033 w 3835057"/>
              <a:gd name="connsiteY4077" fmla="*/ 2228255 h 5823267"/>
              <a:gd name="connsiteX4078" fmla="*/ 369417 w 3835057"/>
              <a:gd name="connsiteY4078" fmla="*/ 2219233 h 5823267"/>
              <a:gd name="connsiteX4079" fmla="*/ 370029 w 3835057"/>
              <a:gd name="connsiteY4079" fmla="*/ 2207460 h 5823267"/>
              <a:gd name="connsiteX4080" fmla="*/ 407870 w 3835057"/>
              <a:gd name="connsiteY4080" fmla="*/ 2143140 h 5823267"/>
              <a:gd name="connsiteX4081" fmla="*/ 418543 w 3835057"/>
              <a:gd name="connsiteY4081" fmla="*/ 2138699 h 5823267"/>
              <a:gd name="connsiteX4082" fmla="*/ 428116 w 3835057"/>
              <a:gd name="connsiteY4082" fmla="*/ 2129208 h 5823267"/>
              <a:gd name="connsiteX4083" fmla="*/ 432862 w 3835057"/>
              <a:gd name="connsiteY4083" fmla="*/ 2117594 h 5823267"/>
              <a:gd name="connsiteX4084" fmla="*/ 440540 w 3835057"/>
              <a:gd name="connsiteY4084" fmla="*/ 2108515 h 5823267"/>
              <a:gd name="connsiteX4085" fmla="*/ 444044 w 3835057"/>
              <a:gd name="connsiteY4085" fmla="*/ 2092410 h 5823267"/>
              <a:gd name="connsiteX4086" fmla="*/ 456345 w 3835057"/>
              <a:gd name="connsiteY4086" fmla="*/ 2083912 h 5823267"/>
              <a:gd name="connsiteX4087" fmla="*/ 476086 w 3835057"/>
              <a:gd name="connsiteY4087" fmla="*/ 2056731 h 5823267"/>
              <a:gd name="connsiteX4088" fmla="*/ 499159 w 3835057"/>
              <a:gd name="connsiteY4088" fmla="*/ 2037555 h 5823267"/>
              <a:gd name="connsiteX4089" fmla="*/ 509871 w 3835057"/>
              <a:gd name="connsiteY4089" fmla="*/ 2023582 h 5823267"/>
              <a:gd name="connsiteX4090" fmla="*/ 527123 w 3835057"/>
              <a:gd name="connsiteY4090" fmla="*/ 1988611 h 5823267"/>
              <a:gd name="connsiteX4091" fmla="*/ 544374 w 3835057"/>
              <a:gd name="connsiteY4091" fmla="*/ 1953641 h 5823267"/>
              <a:gd name="connsiteX4092" fmla="*/ 553376 w 3835057"/>
              <a:gd name="connsiteY4092" fmla="*/ 1946390 h 5823267"/>
              <a:gd name="connsiteX4093" fmla="*/ 573113 w 3835057"/>
              <a:gd name="connsiteY4093" fmla="*/ 1920401 h 5823267"/>
              <a:gd name="connsiteX4094" fmla="*/ 592849 w 3835057"/>
              <a:gd name="connsiteY4094" fmla="*/ 1894411 h 5823267"/>
              <a:gd name="connsiteX4095" fmla="*/ 606943 w 3835057"/>
              <a:gd name="connsiteY4095" fmla="*/ 1876529 h 5823267"/>
              <a:gd name="connsiteX4096" fmla="*/ 621037 w 3835057"/>
              <a:gd name="connsiteY4096" fmla="*/ 1858647 h 5823267"/>
              <a:gd name="connsiteX4097" fmla="*/ 651665 w 3835057"/>
              <a:gd name="connsiteY4097" fmla="*/ 1809786 h 5823267"/>
              <a:gd name="connsiteX4098" fmla="*/ 683118 w 3835057"/>
              <a:gd name="connsiteY4098" fmla="*/ 1764713 h 5823267"/>
              <a:gd name="connsiteX4099" fmla="*/ 685765 w 3835057"/>
              <a:gd name="connsiteY4099" fmla="*/ 1751967 h 5823267"/>
              <a:gd name="connsiteX4100" fmla="*/ 697212 w 3835057"/>
              <a:gd name="connsiteY4100" fmla="*/ 1746829 h 5823267"/>
              <a:gd name="connsiteX4101" fmla="*/ 735029 w 3835057"/>
              <a:gd name="connsiteY4101" fmla="*/ 1704867 h 5823267"/>
              <a:gd name="connsiteX4102" fmla="*/ 764872 w 3835057"/>
              <a:gd name="connsiteY4102" fmla="*/ 1659086 h 5823267"/>
              <a:gd name="connsiteX4103" fmla="*/ 771120 w 3835057"/>
              <a:gd name="connsiteY4103" fmla="*/ 1656800 h 5823267"/>
              <a:gd name="connsiteX4104" fmla="*/ 776114 w 3835057"/>
              <a:gd name="connsiteY4104" fmla="*/ 1652405 h 5823267"/>
              <a:gd name="connsiteX4105" fmla="*/ 773254 w 3835057"/>
              <a:gd name="connsiteY4105" fmla="*/ 1649590 h 5823267"/>
              <a:gd name="connsiteX4106" fmla="*/ 769964 w 3835057"/>
              <a:gd name="connsiteY4106" fmla="*/ 1648454 h 5823267"/>
              <a:gd name="connsiteX4107" fmla="*/ 781817 w 3835057"/>
              <a:gd name="connsiteY4107" fmla="*/ 1630001 h 5823267"/>
              <a:gd name="connsiteX4108" fmla="*/ 791920 w 3835057"/>
              <a:gd name="connsiteY4108" fmla="*/ 1627802 h 5823267"/>
              <a:gd name="connsiteX4109" fmla="*/ 810027 w 3835057"/>
              <a:gd name="connsiteY4109" fmla="*/ 1605871 h 5823267"/>
              <a:gd name="connsiteX4110" fmla="*/ 825201 w 3835057"/>
              <a:gd name="connsiteY4110" fmla="*/ 1581405 h 5823267"/>
              <a:gd name="connsiteX4111" fmla="*/ 828897 w 3835057"/>
              <a:gd name="connsiteY4111" fmla="*/ 1569225 h 5823267"/>
              <a:gd name="connsiteX4112" fmla="*/ 840965 w 3835057"/>
              <a:gd name="connsiteY4112" fmla="*/ 1566332 h 5823267"/>
              <a:gd name="connsiteX4113" fmla="*/ 851679 w 3835057"/>
              <a:gd name="connsiteY4113" fmla="*/ 1552360 h 5823267"/>
              <a:gd name="connsiteX4114" fmla="*/ 867545 w 3835057"/>
              <a:gd name="connsiteY4114" fmla="*/ 1529860 h 5823267"/>
              <a:gd name="connsiteX4115" fmla="*/ 880477 w 3835057"/>
              <a:gd name="connsiteY4115" fmla="*/ 1504823 h 5823267"/>
              <a:gd name="connsiteX4116" fmla="*/ 892311 w 3835057"/>
              <a:gd name="connsiteY4116" fmla="*/ 1491136 h 5823267"/>
              <a:gd name="connsiteX4117" fmla="*/ 904145 w 3835057"/>
              <a:gd name="connsiteY4117" fmla="*/ 1477450 h 5823267"/>
              <a:gd name="connsiteX4118" fmla="*/ 930052 w 3835057"/>
              <a:gd name="connsiteY4118" fmla="*/ 1450646 h 5823267"/>
              <a:gd name="connsiteX4119" fmla="*/ 950786 w 3835057"/>
              <a:gd name="connsiteY4119" fmla="*/ 1420736 h 5823267"/>
              <a:gd name="connsiteX4120" fmla="*/ 970664 w 3835057"/>
              <a:gd name="connsiteY4120" fmla="*/ 1394187 h 5823267"/>
              <a:gd name="connsiteX4121" fmla="*/ 973812 w 3835057"/>
              <a:gd name="connsiteY4121" fmla="*/ 1379481 h 5823267"/>
              <a:gd name="connsiteX4122" fmla="*/ 985329 w 3835057"/>
              <a:gd name="connsiteY4122" fmla="*/ 1374063 h 5823267"/>
              <a:gd name="connsiteX4123" fmla="*/ 1000222 w 3835057"/>
              <a:gd name="connsiteY4123" fmla="*/ 1357700 h 5823267"/>
              <a:gd name="connsiteX4124" fmla="*/ 1005218 w 3835057"/>
              <a:gd name="connsiteY4124" fmla="*/ 1346647 h 5823267"/>
              <a:gd name="connsiteX4125" fmla="*/ 1015900 w 3835057"/>
              <a:gd name="connsiteY4125" fmla="*/ 1317629 h 5823267"/>
              <a:gd name="connsiteX4126" fmla="*/ 1025323 w 3835057"/>
              <a:gd name="connsiteY4126" fmla="*/ 1300974 h 5823267"/>
              <a:gd name="connsiteX4127" fmla="*/ 1034745 w 3835057"/>
              <a:gd name="connsiteY4127" fmla="*/ 1284321 h 5823267"/>
              <a:gd name="connsiteX4128" fmla="*/ 1045411 w 3835057"/>
              <a:gd name="connsiteY4128" fmla="*/ 1266606 h 5823267"/>
              <a:gd name="connsiteX4129" fmla="*/ 1053318 w 3835057"/>
              <a:gd name="connsiteY4129" fmla="*/ 1254470 h 5823267"/>
              <a:gd name="connsiteX4130" fmla="*/ 1061227 w 3835057"/>
              <a:gd name="connsiteY4130" fmla="*/ 1242339 h 5823267"/>
              <a:gd name="connsiteX4131" fmla="*/ 1075960 w 3835057"/>
              <a:gd name="connsiteY4131" fmla="*/ 1231897 h 5823267"/>
              <a:gd name="connsiteX4132" fmla="*/ 1075851 w 3835057"/>
              <a:gd name="connsiteY4132" fmla="*/ 1229572 h 5823267"/>
              <a:gd name="connsiteX4133" fmla="*/ 1074015 w 3835057"/>
              <a:gd name="connsiteY4133" fmla="*/ 1227108 h 5823267"/>
              <a:gd name="connsiteX4134" fmla="*/ 1079167 w 3835057"/>
              <a:gd name="connsiteY4134" fmla="*/ 1220555 h 5823267"/>
              <a:gd name="connsiteX4135" fmla="*/ 1081636 w 3835057"/>
              <a:gd name="connsiteY4135" fmla="*/ 1214950 h 5823267"/>
              <a:gd name="connsiteX4136" fmla="*/ 1082377 w 3835057"/>
              <a:gd name="connsiteY4136" fmla="*/ 1209212 h 5823267"/>
              <a:gd name="connsiteX4137" fmla="*/ 1110344 w 3835057"/>
              <a:gd name="connsiteY4137" fmla="*/ 1166764 h 5823267"/>
              <a:gd name="connsiteX4138" fmla="*/ 1133396 w 3835057"/>
              <a:gd name="connsiteY4138" fmla="*/ 1120454 h 5823267"/>
              <a:gd name="connsiteX4139" fmla="*/ 1143512 w 3835057"/>
              <a:gd name="connsiteY4139" fmla="*/ 1098638 h 5823267"/>
              <a:gd name="connsiteX4140" fmla="*/ 1155087 w 3835057"/>
              <a:gd name="connsiteY4140" fmla="*/ 1080414 h 5823267"/>
              <a:gd name="connsiteX4141" fmla="*/ 1162256 w 3835057"/>
              <a:gd name="connsiteY4141" fmla="*/ 1059236 h 5823267"/>
              <a:gd name="connsiteX4142" fmla="*/ 1174475 w 3835057"/>
              <a:gd name="connsiteY4142" fmla="*/ 1040192 h 5823267"/>
              <a:gd name="connsiteX4143" fmla="*/ 1184236 w 3835057"/>
              <a:gd name="connsiteY4143" fmla="*/ 1034001 h 5823267"/>
              <a:gd name="connsiteX4144" fmla="*/ 1185660 w 3835057"/>
              <a:gd name="connsiteY4144" fmla="*/ 1030634 h 5823267"/>
              <a:gd name="connsiteX4145" fmla="*/ 1187082 w 3835057"/>
              <a:gd name="connsiteY4145" fmla="*/ 1027267 h 5823267"/>
              <a:gd name="connsiteX4146" fmla="*/ 1189822 w 3835057"/>
              <a:gd name="connsiteY4146" fmla="*/ 1018207 h 5823267"/>
              <a:gd name="connsiteX4147" fmla="*/ 1190834 w 3835057"/>
              <a:gd name="connsiteY4147" fmla="*/ 1009010 h 5823267"/>
              <a:gd name="connsiteX4148" fmla="*/ 1195805 w 3835057"/>
              <a:gd name="connsiteY4148" fmla="*/ 1004761 h 5823267"/>
              <a:gd name="connsiteX4149" fmla="*/ 1197318 w 3835057"/>
              <a:gd name="connsiteY4149" fmla="*/ 1000243 h 5823267"/>
              <a:gd name="connsiteX4150" fmla="*/ 1198832 w 3835057"/>
              <a:gd name="connsiteY4150" fmla="*/ 995723 h 5823267"/>
              <a:gd name="connsiteX4151" fmla="*/ 1201138 w 3835057"/>
              <a:gd name="connsiteY4151" fmla="*/ 995904 h 5823267"/>
              <a:gd name="connsiteX4152" fmla="*/ 1206289 w 3835057"/>
              <a:gd name="connsiteY4152" fmla="*/ 989352 h 5823267"/>
              <a:gd name="connsiteX4153" fmla="*/ 1214829 w 3835057"/>
              <a:gd name="connsiteY4153" fmla="*/ 969151 h 5823267"/>
              <a:gd name="connsiteX4154" fmla="*/ 1217976 w 3835057"/>
              <a:gd name="connsiteY4154" fmla="*/ 954903 h 5823267"/>
              <a:gd name="connsiteX4155" fmla="*/ 1219123 w 3835057"/>
              <a:gd name="connsiteY4155" fmla="*/ 943979 h 5823267"/>
              <a:gd name="connsiteX4156" fmla="*/ 1226680 w 3835057"/>
              <a:gd name="connsiteY4156" fmla="*/ 943701 h 5823267"/>
              <a:gd name="connsiteX4157" fmla="*/ 1231188 w 3835057"/>
              <a:gd name="connsiteY4157" fmla="*/ 937967 h 5823267"/>
              <a:gd name="connsiteX4158" fmla="*/ 1232905 w 3835057"/>
              <a:gd name="connsiteY4158" fmla="*/ 930856 h 5823267"/>
              <a:gd name="connsiteX4159" fmla="*/ 1241131 w 3835057"/>
              <a:gd name="connsiteY4159" fmla="*/ 929471 h 5823267"/>
              <a:gd name="connsiteX4160" fmla="*/ 1251795 w 3835057"/>
              <a:gd name="connsiteY4160" fmla="*/ 911756 h 5823267"/>
              <a:gd name="connsiteX4161" fmla="*/ 1261556 w 3835057"/>
              <a:gd name="connsiteY4161" fmla="*/ 905565 h 5823267"/>
              <a:gd name="connsiteX4162" fmla="*/ 1280040 w 3835057"/>
              <a:gd name="connsiteY4162" fmla="*/ 876867 h 5823267"/>
              <a:gd name="connsiteX4163" fmla="*/ 1285554 w 3835057"/>
              <a:gd name="connsiteY4163" fmla="*/ 865706 h 5823267"/>
              <a:gd name="connsiteX4164" fmla="*/ 1291067 w 3835057"/>
              <a:gd name="connsiteY4164" fmla="*/ 854543 h 5823267"/>
              <a:gd name="connsiteX4165" fmla="*/ 1304036 w 3835057"/>
              <a:gd name="connsiteY4165" fmla="*/ 837008 h 5823267"/>
              <a:gd name="connsiteX4166" fmla="*/ 1312036 w 3835057"/>
              <a:gd name="connsiteY4166" fmla="*/ 823722 h 5823267"/>
              <a:gd name="connsiteX4167" fmla="*/ 1319361 w 3835057"/>
              <a:gd name="connsiteY4167" fmla="*/ 800526 h 5823267"/>
              <a:gd name="connsiteX4168" fmla="*/ 1331602 w 3835057"/>
              <a:gd name="connsiteY4168" fmla="*/ 781196 h 5823267"/>
              <a:gd name="connsiteX4169" fmla="*/ 1348820 w 3835057"/>
              <a:gd name="connsiteY4169" fmla="*/ 739065 h 5823267"/>
              <a:gd name="connsiteX4170" fmla="*/ 1358311 w 3835057"/>
              <a:gd name="connsiteY4170" fmla="*/ 706765 h 5823267"/>
              <a:gd name="connsiteX4171" fmla="*/ 1365044 w 3835057"/>
              <a:gd name="connsiteY4171" fmla="*/ 709612 h 5823267"/>
              <a:gd name="connsiteX4172" fmla="*/ 1374804 w 3835057"/>
              <a:gd name="connsiteY4172" fmla="*/ 703419 h 5823267"/>
              <a:gd name="connsiteX4173" fmla="*/ 1376607 w 3835057"/>
              <a:gd name="connsiteY4173" fmla="*/ 698923 h 5823267"/>
              <a:gd name="connsiteX4174" fmla="*/ 1373224 w 3835057"/>
              <a:gd name="connsiteY4174" fmla="*/ 694020 h 5823267"/>
              <a:gd name="connsiteX4175" fmla="*/ 1394920 w 3835057"/>
              <a:gd name="connsiteY4175" fmla="*/ 664996 h 5823267"/>
              <a:gd name="connsiteX4176" fmla="*/ 1408246 w 3835057"/>
              <a:gd name="connsiteY4176" fmla="*/ 631835 h 5823267"/>
              <a:gd name="connsiteX4177" fmla="*/ 1416681 w 3835057"/>
              <a:gd name="connsiteY4177" fmla="*/ 624091 h 5823267"/>
              <a:gd name="connsiteX4178" fmla="*/ 1416607 w 3835057"/>
              <a:gd name="connsiteY4178" fmla="*/ 613939 h 5823267"/>
              <a:gd name="connsiteX4179" fmla="*/ 1427779 w 3835057"/>
              <a:gd name="connsiteY4179" fmla="*/ 597134 h 5823267"/>
              <a:gd name="connsiteX4180" fmla="*/ 1442004 w 3835057"/>
              <a:gd name="connsiteY4180" fmla="*/ 585785 h 5823267"/>
              <a:gd name="connsiteX4181" fmla="*/ 1447156 w 3835057"/>
              <a:gd name="connsiteY4181" fmla="*/ 579232 h 5823267"/>
              <a:gd name="connsiteX4182" fmla="*/ 1445393 w 3835057"/>
              <a:gd name="connsiteY4182" fmla="*/ 572137 h 5823267"/>
              <a:gd name="connsiteX4183" fmla="*/ 1469028 w 3835057"/>
              <a:gd name="connsiteY4183" fmla="*/ 536886 h 5823267"/>
              <a:gd name="connsiteX4184" fmla="*/ 1475178 w 3835057"/>
              <a:gd name="connsiteY4184" fmla="*/ 528674 h 5823267"/>
              <a:gd name="connsiteX4185" fmla="*/ 1479875 w 3835057"/>
              <a:gd name="connsiteY4185" fmla="*/ 516866 h 5823267"/>
              <a:gd name="connsiteX4186" fmla="*/ 1509394 w 3835057"/>
              <a:gd name="connsiteY4186" fmla="*/ 473092 h 5823267"/>
              <a:gd name="connsiteX4187" fmla="*/ 1542237 w 3835057"/>
              <a:gd name="connsiteY4187" fmla="*/ 431317 h 5823267"/>
              <a:gd name="connsiteX4188" fmla="*/ 1541197 w 3835057"/>
              <a:gd name="connsiteY4188" fmla="*/ 415003 h 5823267"/>
              <a:gd name="connsiteX4189" fmla="*/ 1569623 w 3835057"/>
              <a:gd name="connsiteY4189" fmla="*/ 377810 h 5823267"/>
              <a:gd name="connsiteX4190" fmla="*/ 1581592 w 3835057"/>
              <a:gd name="connsiteY4190" fmla="*/ 347151 h 5823267"/>
              <a:gd name="connsiteX4191" fmla="*/ 1602341 w 3835057"/>
              <a:gd name="connsiteY4191" fmla="*/ 315444 h 5823267"/>
              <a:gd name="connsiteX4192" fmla="*/ 1617977 w 3835057"/>
              <a:gd name="connsiteY4192" fmla="*/ 293482 h 5823267"/>
              <a:gd name="connsiteX4193" fmla="*/ 1618351 w 3835057"/>
              <a:gd name="connsiteY4193" fmla="*/ 281336 h 5823267"/>
              <a:gd name="connsiteX4194" fmla="*/ 1628822 w 3835057"/>
              <a:gd name="connsiteY4194" fmla="*/ 273460 h 5823267"/>
              <a:gd name="connsiteX4195" fmla="*/ 1725847 w 3835057"/>
              <a:gd name="connsiteY4195" fmla="*/ 130337 h 5823267"/>
              <a:gd name="connsiteX4196" fmla="*/ 1739082 w 3835057"/>
              <a:gd name="connsiteY4196" fmla="*/ 113112 h 5823267"/>
              <a:gd name="connsiteX4197" fmla="*/ 1753911 w 3835057"/>
              <a:gd name="connsiteY4197" fmla="*/ 97752 h 5823267"/>
              <a:gd name="connsiteX4198" fmla="*/ 1757673 w 3835057"/>
              <a:gd name="connsiteY4198" fmla="*/ 86743 h 5823267"/>
              <a:gd name="connsiteX4199" fmla="*/ 1764757 w 3835057"/>
              <a:gd name="connsiteY4199" fmla="*/ 77733 h 5823267"/>
              <a:gd name="connsiteX4200" fmla="*/ 1775242 w 3835057"/>
              <a:gd name="connsiteY4200" fmla="*/ 62321 h 5823267"/>
              <a:gd name="connsiteX4201" fmla="*/ 1784844 w 3835057"/>
              <a:gd name="connsiteY4201" fmla="*/ 58147 h 5823267"/>
              <a:gd name="connsiteX4202" fmla="*/ 1794041 w 3835057"/>
              <a:gd name="connsiteY4202" fmla="*/ 59158 h 5823267"/>
              <a:gd name="connsiteX4203" fmla="*/ 1779026 w 3835057"/>
              <a:gd name="connsiteY4203" fmla="*/ 95375 h 5823267"/>
              <a:gd name="connsiteX4204" fmla="*/ 1753504 w 3835057"/>
              <a:gd name="connsiteY4204" fmla="*/ 132506 h 5823267"/>
              <a:gd name="connsiteX4205" fmla="*/ 1755810 w 3835057"/>
              <a:gd name="connsiteY4205" fmla="*/ 132687 h 5823267"/>
              <a:gd name="connsiteX4206" fmla="*/ 1760559 w 3835057"/>
              <a:gd name="connsiteY4206" fmla="*/ 142336 h 5823267"/>
              <a:gd name="connsiteX4207" fmla="*/ 1756668 w 3835057"/>
              <a:gd name="connsiteY4207" fmla="*/ 151306 h 5823267"/>
              <a:gd name="connsiteX4208" fmla="*/ 1736864 w 3835057"/>
              <a:gd name="connsiteY4208" fmla="*/ 204247 h 5823267"/>
              <a:gd name="connsiteX4209" fmla="*/ 1713603 w 3835057"/>
              <a:gd name="connsiteY4209" fmla="*/ 256919 h 5823267"/>
              <a:gd name="connsiteX4210" fmla="*/ 1713946 w 3835057"/>
              <a:gd name="connsiteY4210" fmla="*/ 263613 h 5823267"/>
              <a:gd name="connsiteX4211" fmla="*/ 1705783 w 3835057"/>
              <a:gd name="connsiteY4211" fmla="*/ 267902 h 5823267"/>
              <a:gd name="connsiteX4212" fmla="*/ 1704711 w 3835057"/>
              <a:gd name="connsiteY4212" fmla="*/ 274194 h 5823267"/>
              <a:gd name="connsiteX4213" fmla="*/ 1707365 w 3835057"/>
              <a:gd name="connsiteY4213" fmla="*/ 277301 h 5823267"/>
              <a:gd name="connsiteX4214" fmla="*/ 1699102 w 3835057"/>
              <a:gd name="connsiteY4214" fmla="*/ 290277 h 5823267"/>
              <a:gd name="connsiteX4215" fmla="*/ 1696160 w 3835057"/>
              <a:gd name="connsiteY4215" fmla="*/ 301930 h 5823267"/>
              <a:gd name="connsiteX4216" fmla="*/ 1711073 w 3835057"/>
              <a:gd name="connsiteY4216" fmla="*/ 289186 h 5823267"/>
              <a:gd name="connsiteX4217" fmla="*/ 1716224 w 3835057"/>
              <a:gd name="connsiteY4217" fmla="*/ 282634 h 5823267"/>
              <a:gd name="connsiteX4218" fmla="*/ 1714461 w 3835057"/>
              <a:gd name="connsiteY4218" fmla="*/ 275538 h 5823267"/>
              <a:gd name="connsiteX4219" fmla="*/ 1722985 w 3835057"/>
              <a:gd name="connsiteY4219" fmla="*/ 266641 h 5823267"/>
              <a:gd name="connsiteX4220" fmla="*/ 1729916 w 3835057"/>
              <a:gd name="connsiteY4220" fmla="*/ 255880 h 5823267"/>
              <a:gd name="connsiteX4221" fmla="*/ 1751608 w 3835057"/>
              <a:gd name="connsiteY4221" fmla="*/ 215840 h 5823267"/>
              <a:gd name="connsiteX4222" fmla="*/ 1766340 w 3835057"/>
              <a:gd name="connsiteY4222" fmla="*/ 205399 h 5823267"/>
              <a:gd name="connsiteX4223" fmla="*/ 1772734 w 3835057"/>
              <a:gd name="connsiteY4223" fmla="*/ 197785 h 5823267"/>
              <a:gd name="connsiteX4224" fmla="*/ 1772215 w 3835057"/>
              <a:gd name="connsiteY4224" fmla="*/ 189628 h 5823267"/>
              <a:gd name="connsiteX4225" fmla="*/ 1782879 w 3835057"/>
              <a:gd name="connsiteY4225" fmla="*/ 171913 h 5823267"/>
              <a:gd name="connsiteX4226" fmla="*/ 1791331 w 3835057"/>
              <a:gd name="connsiteY4226" fmla="*/ 152864 h 5823267"/>
              <a:gd name="connsiteX4227" fmla="*/ 1799781 w 3835057"/>
              <a:gd name="connsiteY4227" fmla="*/ 133815 h 5823267"/>
              <a:gd name="connsiteX4228" fmla="*/ 1831732 w 3835057"/>
              <a:gd name="connsiteY4228" fmla="*/ 110812 h 5823267"/>
              <a:gd name="connsiteX4229" fmla="*/ 1839336 w 3835057"/>
              <a:gd name="connsiteY4229" fmla="*/ 124743 h 5823267"/>
              <a:gd name="connsiteX4230" fmla="*/ 1829924 w 3835057"/>
              <a:gd name="connsiteY4230" fmla="*/ 133860 h 5823267"/>
              <a:gd name="connsiteX4231" fmla="*/ 1828483 w 3835057"/>
              <a:gd name="connsiteY4231" fmla="*/ 148530 h 5823267"/>
              <a:gd name="connsiteX4232" fmla="*/ 1825449 w 3835057"/>
              <a:gd name="connsiteY4232" fmla="*/ 161338 h 5823267"/>
              <a:gd name="connsiteX4233" fmla="*/ 1809583 w 3835057"/>
              <a:gd name="connsiteY4233" fmla="*/ 189950 h 5823267"/>
              <a:gd name="connsiteX4234" fmla="*/ 1802494 w 3835057"/>
              <a:gd name="connsiteY4234" fmla="*/ 217510 h 5823267"/>
              <a:gd name="connsiteX4235" fmla="*/ 1780621 w 3835057"/>
              <a:gd name="connsiteY4235" fmla="*/ 259856 h 5823267"/>
              <a:gd name="connsiteX4236" fmla="*/ 1786667 w 3835057"/>
              <a:gd name="connsiteY4236" fmla="*/ 278881 h 5823267"/>
              <a:gd name="connsiteX4237" fmla="*/ 1775426 w 3835057"/>
              <a:gd name="connsiteY4237" fmla="*/ 296552 h 5823267"/>
              <a:gd name="connsiteX4238" fmla="*/ 1762748 w 3835057"/>
              <a:gd name="connsiteY4238" fmla="*/ 325124 h 5823267"/>
              <a:gd name="connsiteX4239" fmla="*/ 1743431 w 3835057"/>
              <a:gd name="connsiteY4239" fmla="*/ 349698 h 5823267"/>
              <a:gd name="connsiteX4240" fmla="*/ 1748898 w 3835057"/>
              <a:gd name="connsiteY4240" fmla="*/ 368679 h 5823267"/>
              <a:gd name="connsiteX4241" fmla="*/ 1731862 w 3835057"/>
              <a:gd name="connsiteY4241" fmla="*/ 378936 h 5823267"/>
              <a:gd name="connsiteX4242" fmla="*/ 1729874 w 3835057"/>
              <a:gd name="connsiteY4242" fmla="*/ 404290 h 5823267"/>
              <a:gd name="connsiteX4243" fmla="*/ 1722784 w 3835057"/>
              <a:gd name="connsiteY4243" fmla="*/ 417068 h 5823267"/>
              <a:gd name="connsiteX4244" fmla="*/ 1714238 w 3835057"/>
              <a:gd name="connsiteY4244" fmla="*/ 426254 h 5823267"/>
              <a:gd name="connsiteX4245" fmla="*/ 1712870 w 3835057"/>
              <a:gd name="connsiteY4245" fmla="*/ 436291 h 5823267"/>
              <a:gd name="connsiteX4246" fmla="*/ 1715096 w 3835057"/>
              <a:gd name="connsiteY4246" fmla="*/ 444873 h 5823267"/>
              <a:gd name="connsiteX4247" fmla="*/ 1719214 w 3835057"/>
              <a:gd name="connsiteY4247" fmla="*/ 447804 h 5823267"/>
              <a:gd name="connsiteX4248" fmla="*/ 1722011 w 3835057"/>
              <a:gd name="connsiteY4248" fmla="*/ 445415 h 5823267"/>
              <a:gd name="connsiteX4249" fmla="*/ 1725670 w 3835057"/>
              <a:gd name="connsiteY4249" fmla="*/ 428309 h 5823267"/>
              <a:gd name="connsiteX4250" fmla="*/ 1742618 w 3835057"/>
              <a:gd name="connsiteY4250" fmla="*/ 419203 h 5823267"/>
              <a:gd name="connsiteX4251" fmla="*/ 1745329 w 3835057"/>
              <a:gd name="connsiteY4251" fmla="*/ 384630 h 5823267"/>
              <a:gd name="connsiteX4252" fmla="*/ 1747633 w 3835057"/>
              <a:gd name="connsiteY4252" fmla="*/ 384811 h 5823267"/>
              <a:gd name="connsiteX4253" fmla="*/ 1750859 w 3835057"/>
              <a:gd name="connsiteY4253" fmla="*/ 376947 h 5823267"/>
              <a:gd name="connsiteX4254" fmla="*/ 1748898 w 3835057"/>
              <a:gd name="connsiteY4254" fmla="*/ 368679 h 5823267"/>
              <a:gd name="connsiteX4255" fmla="*/ 1765394 w 3835057"/>
              <a:gd name="connsiteY4255" fmla="*/ 350551 h 5823267"/>
              <a:gd name="connsiteX4256" fmla="*/ 1781753 w 3835057"/>
              <a:gd name="connsiteY4256" fmla="*/ 334151 h 5823267"/>
              <a:gd name="connsiteX4257" fmla="*/ 1776658 w 3835057"/>
              <a:gd name="connsiteY4257" fmla="*/ 317809 h 5823267"/>
              <a:gd name="connsiteX4258" fmla="*/ 1795626 w 3835057"/>
              <a:gd name="connsiteY4258" fmla="*/ 305092 h 5823267"/>
              <a:gd name="connsiteX4259" fmla="*/ 1810082 w 3835057"/>
              <a:gd name="connsiteY4259" fmla="*/ 272311 h 5823267"/>
              <a:gd name="connsiteX4260" fmla="*/ 1826401 w 3835057"/>
              <a:gd name="connsiteY4260" fmla="*/ 237936 h 5823267"/>
              <a:gd name="connsiteX4261" fmla="*/ 1833071 w 3835057"/>
              <a:gd name="connsiteY4261" fmla="*/ 237880 h 5823267"/>
              <a:gd name="connsiteX4262" fmla="*/ 1837743 w 3835057"/>
              <a:gd name="connsiteY4262" fmla="*/ 241146 h 5823267"/>
              <a:gd name="connsiteX4263" fmla="*/ 1839150 w 3835057"/>
              <a:gd name="connsiteY4263" fmla="*/ 263866 h 5823267"/>
              <a:gd name="connsiteX4264" fmla="*/ 1825271 w 3835057"/>
              <a:gd name="connsiteY4264" fmla="*/ 281910 h 5823267"/>
              <a:gd name="connsiteX4265" fmla="*/ 1808122 w 3835057"/>
              <a:gd name="connsiteY4265" fmla="*/ 323174 h 5823267"/>
              <a:gd name="connsiteX4266" fmla="*/ 1791108 w 3835057"/>
              <a:gd name="connsiteY4266" fmla="*/ 362713 h 5823267"/>
              <a:gd name="connsiteX4267" fmla="*/ 1791809 w 3835057"/>
              <a:gd name="connsiteY4267" fmla="*/ 368565 h 5823267"/>
              <a:gd name="connsiteX4268" fmla="*/ 1785594 w 3835057"/>
              <a:gd name="connsiteY4268" fmla="*/ 373874 h 5823267"/>
              <a:gd name="connsiteX4269" fmla="*/ 1782770 w 3835057"/>
              <a:gd name="connsiteY4269" fmla="*/ 380320 h 5823267"/>
              <a:gd name="connsiteX4270" fmla="*/ 1786995 w 3835057"/>
              <a:gd name="connsiteY4270" fmla="*/ 385580 h 5823267"/>
              <a:gd name="connsiteX4271" fmla="*/ 1776585 w 3835057"/>
              <a:gd name="connsiteY4271" fmla="*/ 396358 h 5823267"/>
              <a:gd name="connsiteX4272" fmla="*/ 1771360 w 3835057"/>
              <a:gd name="connsiteY4272" fmla="*/ 407544 h 5823267"/>
              <a:gd name="connsiteX4273" fmla="*/ 1761222 w 3835057"/>
              <a:gd name="connsiteY4273" fmla="*/ 422444 h 5823267"/>
              <a:gd name="connsiteX4274" fmla="*/ 1765444 w 3835057"/>
              <a:gd name="connsiteY4274" fmla="*/ 418016 h 5823267"/>
              <a:gd name="connsiteX4275" fmla="*/ 1772903 w 3835057"/>
              <a:gd name="connsiteY4275" fmla="*/ 410969 h 5823267"/>
              <a:gd name="connsiteX4276" fmla="*/ 1779539 w 3835057"/>
              <a:gd name="connsiteY4276" fmla="*/ 400132 h 5823267"/>
              <a:gd name="connsiteX4277" fmla="*/ 1816077 w 3835057"/>
              <a:gd name="connsiteY4277" fmla="*/ 362020 h 5823267"/>
              <a:gd name="connsiteX4278" fmla="*/ 1855550 w 3835057"/>
              <a:gd name="connsiteY4278" fmla="*/ 326444 h 5823267"/>
              <a:gd name="connsiteX4279" fmla="*/ 1857301 w 3835057"/>
              <a:gd name="connsiteY4279" fmla="*/ 310190 h 5823267"/>
              <a:gd name="connsiteX4280" fmla="*/ 1891641 w 3835057"/>
              <a:gd name="connsiteY4280" fmla="*/ 278376 h 5823267"/>
              <a:gd name="connsiteX4281" fmla="*/ 1908653 w 3835057"/>
              <a:gd name="connsiteY4281" fmla="*/ 250202 h 5823267"/>
              <a:gd name="connsiteX4282" fmla="*/ 1934495 w 3835057"/>
              <a:gd name="connsiteY4282" fmla="*/ 222489 h 5823267"/>
              <a:gd name="connsiteX4283" fmla="*/ 1953640 w 3835057"/>
              <a:gd name="connsiteY4283" fmla="*/ 203506 h 5823267"/>
              <a:gd name="connsiteX4284" fmla="*/ 1956074 w 3835057"/>
              <a:gd name="connsiteY4284" fmla="*/ 191601 h 5823267"/>
              <a:gd name="connsiteX4285" fmla="*/ 1967734 w 3835057"/>
              <a:gd name="connsiteY4285" fmla="*/ 185622 h 5823267"/>
              <a:gd name="connsiteX4286" fmla="*/ 2087698 w 3835057"/>
              <a:gd name="connsiteY4286" fmla="*/ 61096 h 5823267"/>
              <a:gd name="connsiteX4287" fmla="*/ 2103671 w 3835057"/>
              <a:gd name="connsiteY4287" fmla="*/ 46375 h 5823267"/>
              <a:gd name="connsiteX4288" fmla="*/ 2120898 w 3835057"/>
              <a:gd name="connsiteY4288" fmla="*/ 33762 h 5823267"/>
              <a:gd name="connsiteX4289" fmla="*/ 2126477 w 3835057"/>
              <a:gd name="connsiteY4289" fmla="*/ 23553 h 5823267"/>
              <a:gd name="connsiteX4290" fmla="*/ 2134992 w 3835057"/>
              <a:gd name="connsiteY4290" fmla="*/ 15881 h 5823267"/>
              <a:gd name="connsiteX4291" fmla="*/ 2147946 w 3835057"/>
              <a:gd name="connsiteY4291" fmla="*/ 2478 h 5823267"/>
              <a:gd name="connsiteX4292" fmla="*/ 2158119 w 3835057"/>
              <a:gd name="connsiteY4292" fmla="*/ 0 h 58232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</a:cxnLst>
            <a:rect l="l" t="t" r="r" b="b"/>
            <a:pathLst>
              <a:path w="3835057" h="5823267">
                <a:moveTo>
                  <a:pt x="2197730" y="5616650"/>
                </a:moveTo>
                <a:lnTo>
                  <a:pt x="2202699" y="5634615"/>
                </a:lnTo>
                <a:lnTo>
                  <a:pt x="2195897" y="5651968"/>
                </a:lnTo>
                <a:cubicBezTo>
                  <a:pt x="2190176" y="5651207"/>
                  <a:pt x="2186618" y="5653083"/>
                  <a:pt x="2185218" y="5657598"/>
                </a:cubicBezTo>
                <a:cubicBezTo>
                  <a:pt x="2183821" y="5662113"/>
                  <a:pt x="2178582" y="5663563"/>
                  <a:pt x="2169501" y="5661947"/>
                </a:cubicBezTo>
                <a:cubicBezTo>
                  <a:pt x="2172388" y="5653339"/>
                  <a:pt x="2177093" y="5645789"/>
                  <a:pt x="2183614" y="5639299"/>
                </a:cubicBezTo>
                <a:cubicBezTo>
                  <a:pt x="2190138" y="5632809"/>
                  <a:pt x="2194842" y="5625258"/>
                  <a:pt x="2197730" y="5616650"/>
                </a:cubicBezTo>
                <a:close/>
                <a:moveTo>
                  <a:pt x="2025176" y="5582269"/>
                </a:moveTo>
                <a:cubicBezTo>
                  <a:pt x="2024810" y="5583519"/>
                  <a:pt x="2024547" y="5584941"/>
                  <a:pt x="2024388" y="5586541"/>
                </a:cubicBezTo>
                <a:cubicBezTo>
                  <a:pt x="2024228" y="5588142"/>
                  <a:pt x="2024668" y="5589148"/>
                  <a:pt x="2025707" y="5589562"/>
                </a:cubicBezTo>
                <a:lnTo>
                  <a:pt x="2032998" y="5589032"/>
                </a:lnTo>
                <a:close/>
                <a:moveTo>
                  <a:pt x="1806512" y="5579092"/>
                </a:moveTo>
                <a:cubicBezTo>
                  <a:pt x="1806238" y="5580365"/>
                  <a:pt x="1806348" y="5581883"/>
                  <a:pt x="1806842" y="5583651"/>
                </a:cubicBezTo>
                <a:cubicBezTo>
                  <a:pt x="1807337" y="5585416"/>
                  <a:pt x="1808149" y="5586517"/>
                  <a:pt x="1809282" y="5586955"/>
                </a:cubicBezTo>
                <a:cubicBezTo>
                  <a:pt x="1811990" y="5587246"/>
                  <a:pt x="1813865" y="5586134"/>
                  <a:pt x="1814903" y="5583615"/>
                </a:cubicBezTo>
                <a:close/>
                <a:moveTo>
                  <a:pt x="1820035" y="5563450"/>
                </a:moveTo>
                <a:cubicBezTo>
                  <a:pt x="1819621" y="5564687"/>
                  <a:pt x="1819451" y="5566133"/>
                  <a:pt x="1819526" y="5567794"/>
                </a:cubicBezTo>
                <a:cubicBezTo>
                  <a:pt x="1819601" y="5569453"/>
                  <a:pt x="1820695" y="5570625"/>
                  <a:pt x="1822805" y="5571312"/>
                </a:cubicBezTo>
                <a:lnTo>
                  <a:pt x="1825046" y="5571883"/>
                </a:lnTo>
                <a:cubicBezTo>
                  <a:pt x="1826187" y="5567403"/>
                  <a:pt x="1824516" y="5564590"/>
                  <a:pt x="1820035" y="5563450"/>
                </a:cubicBezTo>
                <a:close/>
                <a:moveTo>
                  <a:pt x="2088764" y="5529274"/>
                </a:moveTo>
                <a:cubicBezTo>
                  <a:pt x="2088350" y="5530510"/>
                  <a:pt x="2088181" y="5531958"/>
                  <a:pt x="2088255" y="5533617"/>
                </a:cubicBezTo>
                <a:cubicBezTo>
                  <a:pt x="2088330" y="5535276"/>
                  <a:pt x="2089422" y="5536449"/>
                  <a:pt x="2091534" y="5537136"/>
                </a:cubicBezTo>
                <a:lnTo>
                  <a:pt x="2096015" y="5538276"/>
                </a:lnTo>
                <a:cubicBezTo>
                  <a:pt x="2096492" y="5536013"/>
                  <a:pt x="2095985" y="5534094"/>
                  <a:pt x="2094497" y="5532522"/>
                </a:cubicBezTo>
                <a:cubicBezTo>
                  <a:pt x="2093009" y="5530951"/>
                  <a:pt x="2091097" y="5529868"/>
                  <a:pt x="2088764" y="5529274"/>
                </a:cubicBezTo>
                <a:close/>
                <a:moveTo>
                  <a:pt x="2253210" y="5492408"/>
                </a:moveTo>
                <a:cubicBezTo>
                  <a:pt x="2252914" y="5493775"/>
                  <a:pt x="2252928" y="5495667"/>
                  <a:pt x="2253257" y="5498086"/>
                </a:cubicBezTo>
                <a:cubicBezTo>
                  <a:pt x="2253585" y="5500505"/>
                  <a:pt x="2254303" y="5501980"/>
                  <a:pt x="2255410" y="5502510"/>
                </a:cubicBezTo>
                <a:cubicBezTo>
                  <a:pt x="2257593" y="5502917"/>
                  <a:pt x="2259115" y="5502409"/>
                  <a:pt x="2259972" y="5500988"/>
                </a:cubicBezTo>
                <a:cubicBezTo>
                  <a:pt x="2260831" y="5499567"/>
                  <a:pt x="2261375" y="5498214"/>
                  <a:pt x="2261602" y="5496930"/>
                </a:cubicBezTo>
                <a:close/>
                <a:moveTo>
                  <a:pt x="1687087" y="5477123"/>
                </a:moveTo>
                <a:lnTo>
                  <a:pt x="1692057" y="5495087"/>
                </a:lnTo>
                <a:lnTo>
                  <a:pt x="1685254" y="5512441"/>
                </a:lnTo>
                <a:cubicBezTo>
                  <a:pt x="1679533" y="5511680"/>
                  <a:pt x="1675975" y="5513557"/>
                  <a:pt x="1674576" y="5518071"/>
                </a:cubicBezTo>
                <a:cubicBezTo>
                  <a:pt x="1673178" y="5522586"/>
                  <a:pt x="1667939" y="5524036"/>
                  <a:pt x="1658858" y="5522421"/>
                </a:cubicBezTo>
                <a:cubicBezTo>
                  <a:pt x="1661745" y="5513812"/>
                  <a:pt x="1666450" y="5506263"/>
                  <a:pt x="1672971" y="5499772"/>
                </a:cubicBezTo>
                <a:cubicBezTo>
                  <a:pt x="1679496" y="5493282"/>
                  <a:pt x="1684200" y="5485732"/>
                  <a:pt x="1687087" y="5477123"/>
                </a:cubicBezTo>
                <a:close/>
                <a:moveTo>
                  <a:pt x="1514533" y="5442743"/>
                </a:moveTo>
                <a:cubicBezTo>
                  <a:pt x="1514167" y="5443991"/>
                  <a:pt x="1513904" y="5445415"/>
                  <a:pt x="1513745" y="5447014"/>
                </a:cubicBezTo>
                <a:cubicBezTo>
                  <a:pt x="1513586" y="5448615"/>
                  <a:pt x="1514025" y="5449620"/>
                  <a:pt x="1515064" y="5450035"/>
                </a:cubicBezTo>
                <a:lnTo>
                  <a:pt x="1522355" y="5449504"/>
                </a:lnTo>
                <a:close/>
                <a:moveTo>
                  <a:pt x="1295868" y="5439566"/>
                </a:moveTo>
                <a:cubicBezTo>
                  <a:pt x="1295595" y="5440838"/>
                  <a:pt x="1295705" y="5442356"/>
                  <a:pt x="1296199" y="5444124"/>
                </a:cubicBezTo>
                <a:cubicBezTo>
                  <a:pt x="1296694" y="5445889"/>
                  <a:pt x="1297507" y="5446990"/>
                  <a:pt x="1298638" y="5447427"/>
                </a:cubicBezTo>
                <a:cubicBezTo>
                  <a:pt x="1301348" y="5447719"/>
                  <a:pt x="1303222" y="5446606"/>
                  <a:pt x="1304260" y="5444088"/>
                </a:cubicBezTo>
                <a:close/>
                <a:moveTo>
                  <a:pt x="2192353" y="5431593"/>
                </a:moveTo>
                <a:cubicBezTo>
                  <a:pt x="2185584" y="5430067"/>
                  <a:pt x="2179925" y="5431212"/>
                  <a:pt x="2175376" y="5435023"/>
                </a:cubicBezTo>
                <a:cubicBezTo>
                  <a:pt x="2170827" y="5438835"/>
                  <a:pt x="2167675" y="5444196"/>
                  <a:pt x="2165916" y="5451104"/>
                </a:cubicBezTo>
                <a:lnTo>
                  <a:pt x="2165345" y="5453345"/>
                </a:lnTo>
                <a:cubicBezTo>
                  <a:pt x="2164891" y="5453178"/>
                  <a:pt x="2162999" y="5452796"/>
                  <a:pt x="2159674" y="5452198"/>
                </a:cubicBezTo>
                <a:cubicBezTo>
                  <a:pt x="2156347" y="5451600"/>
                  <a:pt x="2154312" y="5451777"/>
                  <a:pt x="2153573" y="5452733"/>
                </a:cubicBezTo>
                <a:cubicBezTo>
                  <a:pt x="2153977" y="5454078"/>
                  <a:pt x="2156795" y="5455888"/>
                  <a:pt x="2162031" y="5458165"/>
                </a:cubicBezTo>
                <a:cubicBezTo>
                  <a:pt x="2167266" y="5460442"/>
                  <a:pt x="2170788" y="5461836"/>
                  <a:pt x="2172597" y="5462346"/>
                </a:cubicBezTo>
                <a:lnTo>
                  <a:pt x="2188891" y="5454566"/>
                </a:lnTo>
                <a:cubicBezTo>
                  <a:pt x="2185647" y="5453442"/>
                  <a:pt x="2183742" y="5451168"/>
                  <a:pt x="2183173" y="5447742"/>
                </a:cubicBezTo>
                <a:cubicBezTo>
                  <a:pt x="2182602" y="5444317"/>
                  <a:pt x="2182662" y="5441351"/>
                  <a:pt x="2183350" y="5438843"/>
                </a:cubicBezTo>
                <a:close/>
                <a:moveTo>
                  <a:pt x="2323560" y="5431592"/>
                </a:moveTo>
                <a:cubicBezTo>
                  <a:pt x="2315984" y="5430309"/>
                  <a:pt x="2310810" y="5433067"/>
                  <a:pt x="2308034" y="5439866"/>
                </a:cubicBezTo>
                <a:cubicBezTo>
                  <a:pt x="2305260" y="5446663"/>
                  <a:pt x="2303293" y="5453221"/>
                  <a:pt x="2302134" y="5459536"/>
                </a:cubicBezTo>
                <a:cubicBezTo>
                  <a:pt x="2298633" y="5458645"/>
                  <a:pt x="2294849" y="5458278"/>
                  <a:pt x="2290784" y="5458436"/>
                </a:cubicBezTo>
                <a:cubicBezTo>
                  <a:pt x="2286718" y="5458593"/>
                  <a:pt x="2283210" y="5459491"/>
                  <a:pt x="2280259" y="5461124"/>
                </a:cubicBezTo>
                <a:lnTo>
                  <a:pt x="2279606" y="5482429"/>
                </a:lnTo>
                <a:cubicBezTo>
                  <a:pt x="2282213" y="5476681"/>
                  <a:pt x="2286045" y="5471394"/>
                  <a:pt x="2291099" y="5466567"/>
                </a:cubicBezTo>
                <a:cubicBezTo>
                  <a:pt x="2296154" y="5461742"/>
                  <a:pt x="2302073" y="5459967"/>
                  <a:pt x="2308854" y="5461247"/>
                </a:cubicBezTo>
                <a:cubicBezTo>
                  <a:pt x="2310537" y="5455810"/>
                  <a:pt x="2312988" y="5450866"/>
                  <a:pt x="2316208" y="5446418"/>
                </a:cubicBezTo>
                <a:cubicBezTo>
                  <a:pt x="2319427" y="5441971"/>
                  <a:pt x="2321878" y="5437028"/>
                  <a:pt x="2323560" y="5431592"/>
                </a:cubicBezTo>
                <a:close/>
                <a:moveTo>
                  <a:pt x="1309393" y="5423923"/>
                </a:moveTo>
                <a:cubicBezTo>
                  <a:pt x="1308978" y="5425160"/>
                  <a:pt x="1308809" y="5426607"/>
                  <a:pt x="1308883" y="5428267"/>
                </a:cubicBezTo>
                <a:cubicBezTo>
                  <a:pt x="1308959" y="5429926"/>
                  <a:pt x="1310052" y="5431098"/>
                  <a:pt x="1312162" y="5431786"/>
                </a:cubicBezTo>
                <a:lnTo>
                  <a:pt x="1314403" y="5432356"/>
                </a:lnTo>
                <a:cubicBezTo>
                  <a:pt x="1315544" y="5427875"/>
                  <a:pt x="1313873" y="5425064"/>
                  <a:pt x="1309393" y="5423923"/>
                </a:cubicBezTo>
                <a:close/>
                <a:moveTo>
                  <a:pt x="2027050" y="5406213"/>
                </a:moveTo>
                <a:lnTo>
                  <a:pt x="2024198" y="5417416"/>
                </a:lnTo>
                <a:cubicBezTo>
                  <a:pt x="2023472" y="5420660"/>
                  <a:pt x="2023908" y="5422858"/>
                  <a:pt x="2025503" y="5424009"/>
                </a:cubicBezTo>
                <a:cubicBezTo>
                  <a:pt x="2027098" y="5425162"/>
                  <a:pt x="2029081" y="5425963"/>
                  <a:pt x="2031450" y="5426418"/>
                </a:cubicBezTo>
                <a:close/>
                <a:moveTo>
                  <a:pt x="1578121" y="5389747"/>
                </a:moveTo>
                <a:cubicBezTo>
                  <a:pt x="1577707" y="5390983"/>
                  <a:pt x="1577537" y="5392431"/>
                  <a:pt x="1577612" y="5394090"/>
                </a:cubicBezTo>
                <a:cubicBezTo>
                  <a:pt x="1577686" y="5395749"/>
                  <a:pt x="1578779" y="5396922"/>
                  <a:pt x="1580892" y="5397609"/>
                </a:cubicBezTo>
                <a:lnTo>
                  <a:pt x="1585372" y="5398749"/>
                </a:lnTo>
                <a:cubicBezTo>
                  <a:pt x="1585849" y="5396486"/>
                  <a:pt x="1585342" y="5394566"/>
                  <a:pt x="1583854" y="5392995"/>
                </a:cubicBezTo>
                <a:cubicBezTo>
                  <a:pt x="1582366" y="5391424"/>
                  <a:pt x="1580455" y="5390341"/>
                  <a:pt x="1578121" y="5389747"/>
                </a:cubicBezTo>
                <a:close/>
                <a:moveTo>
                  <a:pt x="2055727" y="5387272"/>
                </a:moveTo>
                <a:cubicBezTo>
                  <a:pt x="2054677" y="5387103"/>
                  <a:pt x="2053835" y="5387287"/>
                  <a:pt x="2053202" y="5387822"/>
                </a:cubicBezTo>
                <a:cubicBezTo>
                  <a:pt x="2052570" y="5388356"/>
                  <a:pt x="2051728" y="5388539"/>
                  <a:pt x="2050677" y="5388371"/>
                </a:cubicBezTo>
                <a:cubicBezTo>
                  <a:pt x="2050379" y="5389736"/>
                  <a:pt x="2050394" y="5391630"/>
                  <a:pt x="2050722" y="5394049"/>
                </a:cubicBezTo>
                <a:cubicBezTo>
                  <a:pt x="2051051" y="5396469"/>
                  <a:pt x="2051770" y="5397943"/>
                  <a:pt x="2052876" y="5398473"/>
                </a:cubicBezTo>
                <a:cubicBezTo>
                  <a:pt x="2055060" y="5398880"/>
                  <a:pt x="2056580" y="5398373"/>
                  <a:pt x="2057439" y="5396951"/>
                </a:cubicBezTo>
                <a:cubicBezTo>
                  <a:pt x="2058297" y="5395529"/>
                  <a:pt x="2058841" y="5394178"/>
                  <a:pt x="2059068" y="5392893"/>
                </a:cubicBezTo>
                <a:cubicBezTo>
                  <a:pt x="2059361" y="5390185"/>
                  <a:pt x="2058247" y="5388310"/>
                  <a:pt x="2055727" y="5387272"/>
                </a:cubicBezTo>
                <a:close/>
                <a:moveTo>
                  <a:pt x="2239158" y="5369552"/>
                </a:moveTo>
                <a:cubicBezTo>
                  <a:pt x="2236927" y="5369332"/>
                  <a:pt x="2235216" y="5370587"/>
                  <a:pt x="2234025" y="5373316"/>
                </a:cubicBezTo>
                <a:cubicBezTo>
                  <a:pt x="2232833" y="5376044"/>
                  <a:pt x="2232101" y="5378142"/>
                  <a:pt x="2231825" y="5379614"/>
                </a:cubicBezTo>
                <a:cubicBezTo>
                  <a:pt x="2230295" y="5385237"/>
                  <a:pt x="2227541" y="5389806"/>
                  <a:pt x="2223566" y="5393317"/>
                </a:cubicBezTo>
                <a:cubicBezTo>
                  <a:pt x="2219591" y="5396827"/>
                  <a:pt x="2215025" y="5399143"/>
                  <a:pt x="2209868" y="5400266"/>
                </a:cubicBezTo>
                <a:cubicBezTo>
                  <a:pt x="2208187" y="5405702"/>
                  <a:pt x="2205735" y="5410645"/>
                  <a:pt x="2202518" y="5415093"/>
                </a:cubicBezTo>
                <a:cubicBezTo>
                  <a:pt x="2199297" y="5419543"/>
                  <a:pt x="2196845" y="5424485"/>
                  <a:pt x="2195164" y="5429921"/>
                </a:cubicBezTo>
                <a:cubicBezTo>
                  <a:pt x="2203799" y="5423720"/>
                  <a:pt x="2211702" y="5416885"/>
                  <a:pt x="2218871" y="5409417"/>
                </a:cubicBezTo>
                <a:cubicBezTo>
                  <a:pt x="2226041" y="5401947"/>
                  <a:pt x="2232966" y="5394267"/>
                  <a:pt x="2239646" y="5386376"/>
                </a:cubicBezTo>
                <a:cubicBezTo>
                  <a:pt x="2240015" y="5384730"/>
                  <a:pt x="2240285" y="5381717"/>
                  <a:pt x="2240455" y="5377337"/>
                </a:cubicBezTo>
                <a:cubicBezTo>
                  <a:pt x="2240626" y="5372958"/>
                  <a:pt x="2240193" y="5370362"/>
                  <a:pt x="2239158" y="5369552"/>
                </a:cubicBezTo>
                <a:close/>
                <a:moveTo>
                  <a:pt x="2103143" y="5313461"/>
                </a:moveTo>
                <a:lnTo>
                  <a:pt x="2087338" y="5338065"/>
                </a:lnTo>
                <a:cubicBezTo>
                  <a:pt x="2086977" y="5337922"/>
                  <a:pt x="2085459" y="5337635"/>
                  <a:pt x="2082785" y="5337203"/>
                </a:cubicBezTo>
                <a:cubicBezTo>
                  <a:pt x="2080113" y="5336771"/>
                  <a:pt x="2078453" y="5337045"/>
                  <a:pt x="2077806" y="5338023"/>
                </a:cubicBezTo>
                <a:cubicBezTo>
                  <a:pt x="2077666" y="5340523"/>
                  <a:pt x="2079453" y="5343661"/>
                  <a:pt x="2083163" y="5347438"/>
                </a:cubicBezTo>
                <a:cubicBezTo>
                  <a:pt x="2086873" y="5351217"/>
                  <a:pt x="2089922" y="5354080"/>
                  <a:pt x="2092308" y="5356027"/>
                </a:cubicBezTo>
                <a:lnTo>
                  <a:pt x="2113694" y="5337616"/>
                </a:lnTo>
                <a:close/>
                <a:moveTo>
                  <a:pt x="1681709" y="5292065"/>
                </a:moveTo>
                <a:cubicBezTo>
                  <a:pt x="1674942" y="5290539"/>
                  <a:pt x="1669283" y="5291686"/>
                  <a:pt x="1664734" y="5295496"/>
                </a:cubicBezTo>
                <a:cubicBezTo>
                  <a:pt x="1660185" y="5299308"/>
                  <a:pt x="1657032" y="5304668"/>
                  <a:pt x="1655273" y="5311576"/>
                </a:cubicBezTo>
                <a:lnTo>
                  <a:pt x="1654703" y="5313817"/>
                </a:lnTo>
                <a:cubicBezTo>
                  <a:pt x="1654249" y="5313651"/>
                  <a:pt x="1652356" y="5313269"/>
                  <a:pt x="1649032" y="5312671"/>
                </a:cubicBezTo>
                <a:cubicBezTo>
                  <a:pt x="1645704" y="5312073"/>
                  <a:pt x="1643670" y="5312250"/>
                  <a:pt x="1642930" y="5313205"/>
                </a:cubicBezTo>
                <a:cubicBezTo>
                  <a:pt x="1643334" y="5314552"/>
                  <a:pt x="1646153" y="5316362"/>
                  <a:pt x="1651388" y="5318638"/>
                </a:cubicBezTo>
                <a:cubicBezTo>
                  <a:pt x="1656623" y="5320915"/>
                  <a:pt x="1660145" y="5322310"/>
                  <a:pt x="1661954" y="5322819"/>
                </a:cubicBezTo>
                <a:lnTo>
                  <a:pt x="1678248" y="5315040"/>
                </a:lnTo>
                <a:cubicBezTo>
                  <a:pt x="1675004" y="5313915"/>
                  <a:pt x="1673099" y="5311641"/>
                  <a:pt x="1672530" y="5308215"/>
                </a:cubicBezTo>
                <a:cubicBezTo>
                  <a:pt x="1671960" y="5304790"/>
                  <a:pt x="1672019" y="5301824"/>
                  <a:pt x="1672708" y="5299316"/>
                </a:cubicBezTo>
                <a:close/>
                <a:moveTo>
                  <a:pt x="1516408" y="5266686"/>
                </a:moveTo>
                <a:lnTo>
                  <a:pt x="1513556" y="5277889"/>
                </a:lnTo>
                <a:cubicBezTo>
                  <a:pt x="1512830" y="5281132"/>
                  <a:pt x="1513265" y="5283331"/>
                  <a:pt x="1514859" y="5284482"/>
                </a:cubicBezTo>
                <a:cubicBezTo>
                  <a:pt x="1516454" y="5285634"/>
                  <a:pt x="1518438" y="5286437"/>
                  <a:pt x="1520807" y="5286890"/>
                </a:cubicBezTo>
                <a:close/>
                <a:moveTo>
                  <a:pt x="1545084" y="5247745"/>
                </a:moveTo>
                <a:cubicBezTo>
                  <a:pt x="1544035" y="5247576"/>
                  <a:pt x="1543192" y="5247760"/>
                  <a:pt x="1542559" y="5248295"/>
                </a:cubicBezTo>
                <a:cubicBezTo>
                  <a:pt x="1541928" y="5248829"/>
                  <a:pt x="1541086" y="5249013"/>
                  <a:pt x="1540034" y="5248844"/>
                </a:cubicBezTo>
                <a:cubicBezTo>
                  <a:pt x="1539737" y="5250209"/>
                  <a:pt x="1539751" y="5252103"/>
                  <a:pt x="1540080" y="5254522"/>
                </a:cubicBezTo>
                <a:cubicBezTo>
                  <a:pt x="1540408" y="5256941"/>
                  <a:pt x="1541127" y="5258417"/>
                  <a:pt x="1542233" y="5258947"/>
                </a:cubicBezTo>
                <a:cubicBezTo>
                  <a:pt x="1544416" y="5259354"/>
                  <a:pt x="1545938" y="5258845"/>
                  <a:pt x="1546796" y="5257424"/>
                </a:cubicBezTo>
                <a:cubicBezTo>
                  <a:pt x="1547654" y="5256003"/>
                  <a:pt x="1548198" y="5254650"/>
                  <a:pt x="1548425" y="5253367"/>
                </a:cubicBezTo>
                <a:cubicBezTo>
                  <a:pt x="1548717" y="5250658"/>
                  <a:pt x="1547604" y="5248783"/>
                  <a:pt x="1545084" y="5247745"/>
                </a:cubicBezTo>
                <a:close/>
                <a:moveTo>
                  <a:pt x="2155965" y="5245155"/>
                </a:moveTo>
                <a:lnTo>
                  <a:pt x="2154319" y="5245514"/>
                </a:lnTo>
                <a:lnTo>
                  <a:pt x="2152715" y="5245272"/>
                </a:lnTo>
                <a:lnTo>
                  <a:pt x="2115567" y="5292768"/>
                </a:lnTo>
                <a:cubicBezTo>
                  <a:pt x="2115570" y="5297639"/>
                  <a:pt x="2116767" y="5301919"/>
                  <a:pt x="2119158" y="5305609"/>
                </a:cubicBezTo>
                <a:cubicBezTo>
                  <a:pt x="2121547" y="5309299"/>
                  <a:pt x="2124995" y="5311766"/>
                  <a:pt x="2129499" y="5313012"/>
                </a:cubicBezTo>
                <a:cubicBezTo>
                  <a:pt x="2133591" y="5306698"/>
                  <a:pt x="2139379" y="5297238"/>
                  <a:pt x="2146862" y="5284629"/>
                </a:cubicBezTo>
                <a:cubicBezTo>
                  <a:pt x="2154346" y="5272022"/>
                  <a:pt x="2160968" y="5263968"/>
                  <a:pt x="2166731" y="5260464"/>
                </a:cubicBezTo>
                <a:close/>
                <a:moveTo>
                  <a:pt x="1164139" y="5244420"/>
                </a:moveTo>
                <a:cubicBezTo>
                  <a:pt x="1163772" y="5245670"/>
                  <a:pt x="1163510" y="5247092"/>
                  <a:pt x="1163351" y="5248692"/>
                </a:cubicBezTo>
                <a:cubicBezTo>
                  <a:pt x="1163192" y="5250293"/>
                  <a:pt x="1163632" y="5251299"/>
                  <a:pt x="1164670" y="5251713"/>
                </a:cubicBezTo>
                <a:lnTo>
                  <a:pt x="1171960" y="5251183"/>
                </a:lnTo>
                <a:close/>
                <a:moveTo>
                  <a:pt x="945474" y="5241243"/>
                </a:moveTo>
                <a:cubicBezTo>
                  <a:pt x="945201" y="5242516"/>
                  <a:pt x="945311" y="5244034"/>
                  <a:pt x="945805" y="5245801"/>
                </a:cubicBezTo>
                <a:cubicBezTo>
                  <a:pt x="946299" y="5247567"/>
                  <a:pt x="947113" y="5248667"/>
                  <a:pt x="948244" y="5249106"/>
                </a:cubicBezTo>
                <a:cubicBezTo>
                  <a:pt x="950954" y="5249398"/>
                  <a:pt x="952827" y="5248285"/>
                  <a:pt x="953865" y="5245765"/>
                </a:cubicBezTo>
                <a:close/>
                <a:moveTo>
                  <a:pt x="1919305" y="5237709"/>
                </a:moveTo>
                <a:lnTo>
                  <a:pt x="1913026" y="5249743"/>
                </a:lnTo>
                <a:lnTo>
                  <a:pt x="1919401" y="5240584"/>
                </a:lnTo>
                <a:close/>
                <a:moveTo>
                  <a:pt x="1728515" y="5230025"/>
                </a:moveTo>
                <a:cubicBezTo>
                  <a:pt x="1726284" y="5229805"/>
                  <a:pt x="1724573" y="5231060"/>
                  <a:pt x="1723382" y="5233789"/>
                </a:cubicBezTo>
                <a:cubicBezTo>
                  <a:pt x="1722191" y="5236517"/>
                  <a:pt x="1721458" y="5238616"/>
                  <a:pt x="1721183" y="5240087"/>
                </a:cubicBezTo>
                <a:cubicBezTo>
                  <a:pt x="1719651" y="5245710"/>
                  <a:pt x="1716898" y="5250278"/>
                  <a:pt x="1712923" y="5253789"/>
                </a:cubicBezTo>
                <a:cubicBezTo>
                  <a:pt x="1708948" y="5257299"/>
                  <a:pt x="1704383" y="5259616"/>
                  <a:pt x="1699226" y="5260739"/>
                </a:cubicBezTo>
                <a:cubicBezTo>
                  <a:pt x="1697545" y="5266175"/>
                  <a:pt x="1695093" y="5271117"/>
                  <a:pt x="1691874" y="5275566"/>
                </a:cubicBezTo>
                <a:cubicBezTo>
                  <a:pt x="1688655" y="5280015"/>
                  <a:pt x="1686203" y="5284958"/>
                  <a:pt x="1684522" y="5290394"/>
                </a:cubicBezTo>
                <a:cubicBezTo>
                  <a:pt x="1693156" y="5284193"/>
                  <a:pt x="1701058" y="5277358"/>
                  <a:pt x="1708229" y="5269889"/>
                </a:cubicBezTo>
                <a:cubicBezTo>
                  <a:pt x="1715398" y="5262420"/>
                  <a:pt x="1722324" y="5254741"/>
                  <a:pt x="1729003" y="5246849"/>
                </a:cubicBezTo>
                <a:cubicBezTo>
                  <a:pt x="1729372" y="5245204"/>
                  <a:pt x="1729642" y="5242190"/>
                  <a:pt x="1729813" y="5237810"/>
                </a:cubicBezTo>
                <a:cubicBezTo>
                  <a:pt x="1729984" y="5233431"/>
                  <a:pt x="1729550" y="5230836"/>
                  <a:pt x="1728515" y="5230025"/>
                </a:cubicBezTo>
                <a:close/>
                <a:moveTo>
                  <a:pt x="2487599" y="5227631"/>
                </a:moveTo>
                <a:lnTo>
                  <a:pt x="2462262" y="5252195"/>
                </a:lnTo>
                <a:cubicBezTo>
                  <a:pt x="2464937" y="5260429"/>
                  <a:pt x="2465087" y="5269215"/>
                  <a:pt x="2462711" y="5278550"/>
                </a:cubicBezTo>
                <a:cubicBezTo>
                  <a:pt x="2461474" y="5278136"/>
                  <a:pt x="2460026" y="5277966"/>
                  <a:pt x="2458367" y="5278041"/>
                </a:cubicBezTo>
                <a:cubicBezTo>
                  <a:pt x="2456708" y="5278116"/>
                  <a:pt x="2455536" y="5279209"/>
                  <a:pt x="2454849" y="5281320"/>
                </a:cubicBezTo>
                <a:cubicBezTo>
                  <a:pt x="2454420" y="5283595"/>
                  <a:pt x="2454688" y="5286050"/>
                  <a:pt x="2455658" y="5288683"/>
                </a:cubicBezTo>
                <a:cubicBezTo>
                  <a:pt x="2456628" y="5291315"/>
                  <a:pt x="2457458" y="5293912"/>
                  <a:pt x="2458148" y="5296473"/>
                </a:cubicBezTo>
                <a:lnTo>
                  <a:pt x="2472119" y="5307187"/>
                </a:lnTo>
                <a:lnTo>
                  <a:pt x="2476072" y="5301036"/>
                </a:lnTo>
                <a:lnTo>
                  <a:pt x="2467151" y="5289223"/>
                </a:lnTo>
                <a:cubicBezTo>
                  <a:pt x="2467983" y="5285757"/>
                  <a:pt x="2469445" y="5282748"/>
                  <a:pt x="2471534" y="5280200"/>
                </a:cubicBezTo>
                <a:cubicBezTo>
                  <a:pt x="2473626" y="5277650"/>
                  <a:pt x="2476482" y="5276191"/>
                  <a:pt x="2480104" y="5275821"/>
                </a:cubicBezTo>
                <a:cubicBezTo>
                  <a:pt x="2482333" y="5268039"/>
                  <a:pt x="2484423" y="5260221"/>
                  <a:pt x="2486373" y="5252367"/>
                </a:cubicBezTo>
                <a:cubicBezTo>
                  <a:pt x="2488321" y="5244515"/>
                  <a:pt x="2488731" y="5236270"/>
                  <a:pt x="2487599" y="5227631"/>
                </a:cubicBezTo>
                <a:close/>
                <a:moveTo>
                  <a:pt x="958998" y="5225601"/>
                </a:moveTo>
                <a:cubicBezTo>
                  <a:pt x="958583" y="5226838"/>
                  <a:pt x="958415" y="5228284"/>
                  <a:pt x="958488" y="5229945"/>
                </a:cubicBezTo>
                <a:cubicBezTo>
                  <a:pt x="958565" y="5231604"/>
                  <a:pt x="959658" y="5232776"/>
                  <a:pt x="961768" y="5233463"/>
                </a:cubicBezTo>
                <a:lnTo>
                  <a:pt x="964010" y="5234034"/>
                </a:lnTo>
                <a:cubicBezTo>
                  <a:pt x="965149" y="5229554"/>
                  <a:pt x="963479" y="5226741"/>
                  <a:pt x="958998" y="5225601"/>
                </a:cubicBezTo>
                <a:close/>
                <a:moveTo>
                  <a:pt x="1916672" y="5223191"/>
                </a:moveTo>
                <a:lnTo>
                  <a:pt x="1915279" y="5228661"/>
                </a:lnTo>
                <a:lnTo>
                  <a:pt x="1919192" y="5234348"/>
                </a:lnTo>
                <a:lnTo>
                  <a:pt x="1919089" y="5231262"/>
                </a:lnTo>
                <a:cubicBezTo>
                  <a:pt x="1918606" y="5226716"/>
                  <a:pt x="1917800" y="5224024"/>
                  <a:pt x="1916672" y="5223191"/>
                </a:cubicBezTo>
                <a:close/>
                <a:moveTo>
                  <a:pt x="1933759" y="5212654"/>
                </a:moveTo>
                <a:lnTo>
                  <a:pt x="1929993" y="5216862"/>
                </a:lnTo>
                <a:lnTo>
                  <a:pt x="1930154" y="5217080"/>
                </a:lnTo>
                <a:cubicBezTo>
                  <a:pt x="1932863" y="5217372"/>
                  <a:pt x="1934737" y="5216260"/>
                  <a:pt x="1935775" y="5213740"/>
                </a:cubicBezTo>
                <a:close/>
                <a:moveTo>
                  <a:pt x="1944254" y="5199208"/>
                </a:moveTo>
                <a:lnTo>
                  <a:pt x="1943073" y="5200789"/>
                </a:lnTo>
                <a:lnTo>
                  <a:pt x="1943678" y="5201439"/>
                </a:lnTo>
                <a:lnTo>
                  <a:pt x="1945919" y="5202009"/>
                </a:lnTo>
                <a:close/>
                <a:moveTo>
                  <a:pt x="1227728" y="5191425"/>
                </a:moveTo>
                <a:cubicBezTo>
                  <a:pt x="1227313" y="5192661"/>
                  <a:pt x="1227143" y="5194109"/>
                  <a:pt x="1227219" y="5195768"/>
                </a:cubicBezTo>
                <a:cubicBezTo>
                  <a:pt x="1227292" y="5197427"/>
                  <a:pt x="1228385" y="5198600"/>
                  <a:pt x="1230497" y="5199287"/>
                </a:cubicBezTo>
                <a:lnTo>
                  <a:pt x="1234978" y="5200427"/>
                </a:lnTo>
                <a:cubicBezTo>
                  <a:pt x="1235455" y="5198163"/>
                  <a:pt x="1234948" y="5196245"/>
                  <a:pt x="1233460" y="5194673"/>
                </a:cubicBezTo>
                <a:cubicBezTo>
                  <a:pt x="1231971" y="5193102"/>
                  <a:pt x="1230060" y="5192019"/>
                  <a:pt x="1227728" y="5191425"/>
                </a:cubicBezTo>
                <a:close/>
                <a:moveTo>
                  <a:pt x="1592501" y="5173934"/>
                </a:moveTo>
                <a:lnTo>
                  <a:pt x="1576695" y="5198537"/>
                </a:lnTo>
                <a:cubicBezTo>
                  <a:pt x="1576334" y="5198395"/>
                  <a:pt x="1574816" y="5198108"/>
                  <a:pt x="1572143" y="5197676"/>
                </a:cubicBezTo>
                <a:cubicBezTo>
                  <a:pt x="1569470" y="5197244"/>
                  <a:pt x="1567810" y="5197518"/>
                  <a:pt x="1567163" y="5198496"/>
                </a:cubicBezTo>
                <a:cubicBezTo>
                  <a:pt x="1567023" y="5200996"/>
                  <a:pt x="1568810" y="5204134"/>
                  <a:pt x="1572520" y="5207911"/>
                </a:cubicBezTo>
                <a:cubicBezTo>
                  <a:pt x="1576230" y="5211689"/>
                  <a:pt x="1579279" y="5214552"/>
                  <a:pt x="1581665" y="5216501"/>
                </a:cubicBezTo>
                <a:lnTo>
                  <a:pt x="1603052" y="5198088"/>
                </a:lnTo>
                <a:close/>
                <a:moveTo>
                  <a:pt x="2554609" y="5161194"/>
                </a:moveTo>
                <a:cubicBezTo>
                  <a:pt x="2553665" y="5163338"/>
                  <a:pt x="2553841" y="5165769"/>
                  <a:pt x="2555138" y="5168484"/>
                </a:cubicBezTo>
                <a:lnTo>
                  <a:pt x="2556848" y="5161764"/>
                </a:lnTo>
                <a:close/>
                <a:moveTo>
                  <a:pt x="1392173" y="5154559"/>
                </a:moveTo>
                <a:cubicBezTo>
                  <a:pt x="1391876" y="5155926"/>
                  <a:pt x="1391891" y="5157818"/>
                  <a:pt x="1392219" y="5160237"/>
                </a:cubicBezTo>
                <a:cubicBezTo>
                  <a:pt x="1392548" y="5162656"/>
                  <a:pt x="1393267" y="5164131"/>
                  <a:pt x="1394373" y="5164661"/>
                </a:cubicBezTo>
                <a:cubicBezTo>
                  <a:pt x="1396557" y="5165068"/>
                  <a:pt x="1398077" y="5164560"/>
                  <a:pt x="1398936" y="5163139"/>
                </a:cubicBezTo>
                <a:cubicBezTo>
                  <a:pt x="1399795" y="5161718"/>
                  <a:pt x="1400338" y="5160365"/>
                  <a:pt x="1400565" y="5159081"/>
                </a:cubicBezTo>
                <a:close/>
                <a:moveTo>
                  <a:pt x="2587767" y="5143392"/>
                </a:moveTo>
                <a:cubicBezTo>
                  <a:pt x="2583659" y="5142346"/>
                  <a:pt x="2580102" y="5143827"/>
                  <a:pt x="2577094" y="5147833"/>
                </a:cubicBezTo>
                <a:lnTo>
                  <a:pt x="2583815" y="5149543"/>
                </a:lnTo>
                <a:cubicBezTo>
                  <a:pt x="2584194" y="5148446"/>
                  <a:pt x="2584851" y="5147420"/>
                  <a:pt x="2585792" y="5146468"/>
                </a:cubicBezTo>
                <a:cubicBezTo>
                  <a:pt x="2586729" y="5145514"/>
                  <a:pt x="2587388" y="5144489"/>
                  <a:pt x="2587767" y="5143392"/>
                </a:cubicBezTo>
                <a:close/>
                <a:moveTo>
                  <a:pt x="1429747" y="5120587"/>
                </a:moveTo>
                <a:cubicBezTo>
                  <a:pt x="1425681" y="5120744"/>
                  <a:pt x="1422172" y="5121642"/>
                  <a:pt x="1419221" y="5123275"/>
                </a:cubicBezTo>
                <a:lnTo>
                  <a:pt x="1418570" y="5144580"/>
                </a:lnTo>
                <a:cubicBezTo>
                  <a:pt x="1421176" y="5138832"/>
                  <a:pt x="1425008" y="5133545"/>
                  <a:pt x="1430062" y="5128718"/>
                </a:cubicBezTo>
                <a:lnTo>
                  <a:pt x="1430115" y="5128702"/>
                </a:lnTo>
                <a:lnTo>
                  <a:pt x="1432066" y="5124746"/>
                </a:lnTo>
                <a:lnTo>
                  <a:pt x="1433918" y="5120991"/>
                </a:lnTo>
                <a:close/>
                <a:moveTo>
                  <a:pt x="2609764" y="5113208"/>
                </a:moveTo>
                <a:lnTo>
                  <a:pt x="2606913" y="5124409"/>
                </a:lnTo>
                <a:lnTo>
                  <a:pt x="2591229" y="5120417"/>
                </a:lnTo>
                <a:lnTo>
                  <a:pt x="2588947" y="5129378"/>
                </a:lnTo>
                <a:lnTo>
                  <a:pt x="2591717" y="5137241"/>
                </a:lnTo>
                <a:lnTo>
                  <a:pt x="2613633" y="5126120"/>
                </a:lnTo>
                <a:lnTo>
                  <a:pt x="2615914" y="5117158"/>
                </a:lnTo>
                <a:close/>
                <a:moveTo>
                  <a:pt x="1643827" y="5103502"/>
                </a:moveTo>
                <a:cubicBezTo>
                  <a:pt x="1630024" y="5118677"/>
                  <a:pt x="1617057" y="5135256"/>
                  <a:pt x="1604925" y="5153241"/>
                </a:cubicBezTo>
                <a:cubicBezTo>
                  <a:pt x="1604927" y="5158112"/>
                  <a:pt x="1606124" y="5162392"/>
                  <a:pt x="1608516" y="5166081"/>
                </a:cubicBezTo>
                <a:cubicBezTo>
                  <a:pt x="1610904" y="5169772"/>
                  <a:pt x="1614352" y="5172239"/>
                  <a:pt x="1618856" y="5173485"/>
                </a:cubicBezTo>
                <a:cubicBezTo>
                  <a:pt x="1622949" y="5167171"/>
                  <a:pt x="1628736" y="5157711"/>
                  <a:pt x="1636219" y="5145102"/>
                </a:cubicBezTo>
                <a:cubicBezTo>
                  <a:pt x="1643704" y="5132495"/>
                  <a:pt x="1650326" y="5124441"/>
                  <a:pt x="1656088" y="5120937"/>
                </a:cubicBezTo>
                <a:close/>
                <a:moveTo>
                  <a:pt x="2631149" y="5094795"/>
                </a:moveTo>
                <a:lnTo>
                  <a:pt x="2623858" y="5095324"/>
                </a:lnTo>
                <a:lnTo>
                  <a:pt x="2619296" y="5113248"/>
                </a:lnTo>
                <a:cubicBezTo>
                  <a:pt x="2623122" y="5111687"/>
                  <a:pt x="2625866" y="5109105"/>
                  <a:pt x="2627528" y="5105503"/>
                </a:cubicBezTo>
                <a:cubicBezTo>
                  <a:pt x="2629192" y="5101900"/>
                  <a:pt x="2630399" y="5098332"/>
                  <a:pt x="2631149" y="5094795"/>
                </a:cubicBezTo>
                <a:close/>
                <a:moveTo>
                  <a:pt x="1331315" y="5093743"/>
                </a:moveTo>
                <a:cubicBezTo>
                  <a:pt x="1324548" y="5092218"/>
                  <a:pt x="1318889" y="5093363"/>
                  <a:pt x="1314340" y="5097174"/>
                </a:cubicBezTo>
                <a:cubicBezTo>
                  <a:pt x="1309791" y="5100986"/>
                  <a:pt x="1306637" y="5106347"/>
                  <a:pt x="1304879" y="5113255"/>
                </a:cubicBezTo>
                <a:lnTo>
                  <a:pt x="1304309" y="5115496"/>
                </a:lnTo>
                <a:cubicBezTo>
                  <a:pt x="1303855" y="5115329"/>
                  <a:pt x="1301963" y="5114947"/>
                  <a:pt x="1298637" y="5114349"/>
                </a:cubicBezTo>
                <a:cubicBezTo>
                  <a:pt x="1295311" y="5113750"/>
                  <a:pt x="1293276" y="5113929"/>
                  <a:pt x="1292536" y="5114884"/>
                </a:cubicBezTo>
                <a:cubicBezTo>
                  <a:pt x="1292940" y="5116229"/>
                  <a:pt x="1295759" y="5118039"/>
                  <a:pt x="1300994" y="5120316"/>
                </a:cubicBezTo>
                <a:cubicBezTo>
                  <a:pt x="1306230" y="5122593"/>
                  <a:pt x="1309751" y="5123987"/>
                  <a:pt x="1311560" y="5124497"/>
                </a:cubicBezTo>
                <a:lnTo>
                  <a:pt x="1327853" y="5116717"/>
                </a:lnTo>
                <a:cubicBezTo>
                  <a:pt x="1324610" y="5115593"/>
                  <a:pt x="1322704" y="5113319"/>
                  <a:pt x="1322136" y="5109893"/>
                </a:cubicBezTo>
                <a:cubicBezTo>
                  <a:pt x="1321566" y="5106468"/>
                  <a:pt x="1321625" y="5103502"/>
                  <a:pt x="1322314" y="5100994"/>
                </a:cubicBezTo>
                <a:close/>
                <a:moveTo>
                  <a:pt x="1166013" y="5068364"/>
                </a:moveTo>
                <a:lnTo>
                  <a:pt x="1163162" y="5079567"/>
                </a:lnTo>
                <a:cubicBezTo>
                  <a:pt x="1162436" y="5082811"/>
                  <a:pt x="1162870" y="5085009"/>
                  <a:pt x="1164466" y="5086160"/>
                </a:cubicBezTo>
                <a:cubicBezTo>
                  <a:pt x="1166061" y="5087313"/>
                  <a:pt x="1168044" y="5088114"/>
                  <a:pt x="1170412" y="5088569"/>
                </a:cubicBezTo>
                <a:close/>
                <a:moveTo>
                  <a:pt x="1703879" y="5055311"/>
                </a:moveTo>
                <a:lnTo>
                  <a:pt x="1702898" y="5055430"/>
                </a:lnTo>
                <a:lnTo>
                  <a:pt x="1703747" y="5055537"/>
                </a:lnTo>
                <a:close/>
                <a:moveTo>
                  <a:pt x="1194691" y="5049423"/>
                </a:moveTo>
                <a:cubicBezTo>
                  <a:pt x="1193641" y="5049254"/>
                  <a:pt x="1192799" y="5049438"/>
                  <a:pt x="1192166" y="5049973"/>
                </a:cubicBezTo>
                <a:cubicBezTo>
                  <a:pt x="1191533" y="5050508"/>
                  <a:pt x="1190691" y="5050690"/>
                  <a:pt x="1189639" y="5050522"/>
                </a:cubicBezTo>
                <a:cubicBezTo>
                  <a:pt x="1189343" y="5051888"/>
                  <a:pt x="1189357" y="5053781"/>
                  <a:pt x="1189686" y="5056201"/>
                </a:cubicBezTo>
                <a:cubicBezTo>
                  <a:pt x="1190013" y="5058620"/>
                  <a:pt x="1190733" y="5060094"/>
                  <a:pt x="1191839" y="5060624"/>
                </a:cubicBezTo>
                <a:cubicBezTo>
                  <a:pt x="1194022" y="5061031"/>
                  <a:pt x="1195544" y="5060524"/>
                  <a:pt x="1196401" y="5059102"/>
                </a:cubicBezTo>
                <a:cubicBezTo>
                  <a:pt x="1197260" y="5057680"/>
                  <a:pt x="1197804" y="5056328"/>
                  <a:pt x="1198031" y="5055044"/>
                </a:cubicBezTo>
                <a:cubicBezTo>
                  <a:pt x="1198323" y="5052336"/>
                  <a:pt x="1197209" y="5050461"/>
                  <a:pt x="1194691" y="5049423"/>
                </a:cubicBezTo>
                <a:close/>
                <a:moveTo>
                  <a:pt x="2662759" y="5045588"/>
                </a:moveTo>
                <a:cubicBezTo>
                  <a:pt x="2658808" y="5052136"/>
                  <a:pt x="2654716" y="5058051"/>
                  <a:pt x="2650489" y="5063337"/>
                </a:cubicBezTo>
                <a:cubicBezTo>
                  <a:pt x="2646260" y="5068624"/>
                  <a:pt x="2641905" y="5070894"/>
                  <a:pt x="2637422" y="5070150"/>
                </a:cubicBezTo>
                <a:cubicBezTo>
                  <a:pt x="2637123" y="5071913"/>
                  <a:pt x="2637131" y="5075394"/>
                  <a:pt x="2637448" y="5080594"/>
                </a:cubicBezTo>
                <a:cubicBezTo>
                  <a:pt x="2637764" y="5085794"/>
                  <a:pt x="2638475" y="5088858"/>
                  <a:pt x="2639582" y="5089784"/>
                </a:cubicBezTo>
                <a:cubicBezTo>
                  <a:pt x="2640690" y="5089918"/>
                  <a:pt x="2641559" y="5089244"/>
                  <a:pt x="2642184" y="5087763"/>
                </a:cubicBezTo>
                <a:cubicBezTo>
                  <a:pt x="2642809" y="5086283"/>
                  <a:pt x="2643259" y="5084906"/>
                  <a:pt x="2643533" y="5083634"/>
                </a:cubicBezTo>
                <a:cubicBezTo>
                  <a:pt x="2648468" y="5079671"/>
                  <a:pt x="2653935" y="5074205"/>
                  <a:pt x="2659933" y="5067233"/>
                </a:cubicBezTo>
                <a:cubicBezTo>
                  <a:pt x="2665933" y="5060262"/>
                  <a:pt x="2669862" y="5053806"/>
                  <a:pt x="2671721" y="5047869"/>
                </a:cubicBezTo>
                <a:close/>
                <a:moveTo>
                  <a:pt x="1378121" y="5031703"/>
                </a:moveTo>
                <a:cubicBezTo>
                  <a:pt x="1375890" y="5031483"/>
                  <a:pt x="1374178" y="5032738"/>
                  <a:pt x="1372988" y="5035466"/>
                </a:cubicBezTo>
                <a:cubicBezTo>
                  <a:pt x="1371797" y="5038195"/>
                  <a:pt x="1371063" y="5040293"/>
                  <a:pt x="1370788" y="5041765"/>
                </a:cubicBezTo>
                <a:cubicBezTo>
                  <a:pt x="1369257" y="5047388"/>
                  <a:pt x="1366504" y="5051957"/>
                  <a:pt x="1362529" y="5055468"/>
                </a:cubicBezTo>
                <a:cubicBezTo>
                  <a:pt x="1358554" y="5058977"/>
                  <a:pt x="1353988" y="5061294"/>
                  <a:pt x="1348832" y="5062417"/>
                </a:cubicBezTo>
                <a:cubicBezTo>
                  <a:pt x="1347151" y="5067853"/>
                  <a:pt x="1344699" y="5072796"/>
                  <a:pt x="1341480" y="5077244"/>
                </a:cubicBezTo>
                <a:cubicBezTo>
                  <a:pt x="1338260" y="5081694"/>
                  <a:pt x="1335809" y="5086636"/>
                  <a:pt x="1334127" y="5092072"/>
                </a:cubicBezTo>
                <a:cubicBezTo>
                  <a:pt x="1342762" y="5085871"/>
                  <a:pt x="1350664" y="5079036"/>
                  <a:pt x="1357835" y="5071568"/>
                </a:cubicBezTo>
                <a:cubicBezTo>
                  <a:pt x="1365004" y="5064098"/>
                  <a:pt x="1371929" y="5056418"/>
                  <a:pt x="1378610" y="5048527"/>
                </a:cubicBezTo>
                <a:cubicBezTo>
                  <a:pt x="1378977" y="5046881"/>
                  <a:pt x="1379248" y="5043868"/>
                  <a:pt x="1379419" y="5039488"/>
                </a:cubicBezTo>
                <a:cubicBezTo>
                  <a:pt x="1379590" y="5035109"/>
                  <a:pt x="1379155" y="5032513"/>
                  <a:pt x="1378121" y="5031703"/>
                </a:cubicBezTo>
                <a:close/>
                <a:moveTo>
                  <a:pt x="2754943" y="4992714"/>
                </a:moveTo>
                <a:cubicBezTo>
                  <a:pt x="2753323" y="4994587"/>
                  <a:pt x="2752195" y="4996287"/>
                  <a:pt x="2751557" y="4997816"/>
                </a:cubicBezTo>
                <a:cubicBezTo>
                  <a:pt x="2750920" y="4999343"/>
                  <a:pt x="2750351" y="5001187"/>
                  <a:pt x="2749851" y="5003345"/>
                </a:cubicBezTo>
                <a:cubicBezTo>
                  <a:pt x="2753130" y="5001396"/>
                  <a:pt x="2755575" y="4998043"/>
                  <a:pt x="2757183" y="4993284"/>
                </a:cubicBezTo>
                <a:close/>
                <a:moveTo>
                  <a:pt x="1242105" y="4975612"/>
                </a:moveTo>
                <a:lnTo>
                  <a:pt x="1226300" y="5000216"/>
                </a:lnTo>
                <a:cubicBezTo>
                  <a:pt x="1225940" y="5000073"/>
                  <a:pt x="1224422" y="4999786"/>
                  <a:pt x="1221749" y="4999354"/>
                </a:cubicBezTo>
                <a:cubicBezTo>
                  <a:pt x="1219076" y="4998922"/>
                  <a:pt x="1217417" y="4999196"/>
                  <a:pt x="1216768" y="5000174"/>
                </a:cubicBezTo>
                <a:cubicBezTo>
                  <a:pt x="1216630" y="5002673"/>
                  <a:pt x="1218416" y="5005812"/>
                  <a:pt x="1222126" y="5009589"/>
                </a:cubicBezTo>
                <a:cubicBezTo>
                  <a:pt x="1225836" y="5013367"/>
                  <a:pt x="1228885" y="5016231"/>
                  <a:pt x="1231270" y="5018178"/>
                </a:cubicBezTo>
                <a:lnTo>
                  <a:pt x="1252657" y="4999767"/>
                </a:lnTo>
                <a:close/>
                <a:moveTo>
                  <a:pt x="2752907" y="4944484"/>
                </a:moveTo>
                <a:cubicBezTo>
                  <a:pt x="2749973" y="4952881"/>
                  <a:pt x="2745084" y="4959590"/>
                  <a:pt x="2738243" y="4964605"/>
                </a:cubicBezTo>
                <a:cubicBezTo>
                  <a:pt x="2731398" y="4969624"/>
                  <a:pt x="2726510" y="4976331"/>
                  <a:pt x="2723578" y="4984730"/>
                </a:cubicBezTo>
                <a:lnTo>
                  <a:pt x="2705573" y="4999231"/>
                </a:lnTo>
                <a:cubicBezTo>
                  <a:pt x="2704317" y="5000253"/>
                  <a:pt x="2704148" y="5001701"/>
                  <a:pt x="2705064" y="5003574"/>
                </a:cubicBezTo>
                <a:cubicBezTo>
                  <a:pt x="2705978" y="5005447"/>
                  <a:pt x="2707071" y="5006621"/>
                  <a:pt x="2708343" y="5007093"/>
                </a:cubicBezTo>
                <a:lnTo>
                  <a:pt x="2722355" y="5008275"/>
                </a:lnTo>
                <a:cubicBezTo>
                  <a:pt x="2726219" y="5003244"/>
                  <a:pt x="2730192" y="4997793"/>
                  <a:pt x="2734270" y="4991923"/>
                </a:cubicBezTo>
                <a:cubicBezTo>
                  <a:pt x="2738347" y="4986054"/>
                  <a:pt x="2741342" y="4979759"/>
                  <a:pt x="2743252" y="4973038"/>
                </a:cubicBezTo>
                <a:cubicBezTo>
                  <a:pt x="2746645" y="4968882"/>
                  <a:pt x="2750287" y="4964343"/>
                  <a:pt x="2754173" y="4959417"/>
                </a:cubicBezTo>
                <a:cubicBezTo>
                  <a:pt x="2758062" y="4954493"/>
                  <a:pt x="2762119" y="4950654"/>
                  <a:pt x="2766349" y="4947905"/>
                </a:cubicBezTo>
                <a:close/>
                <a:moveTo>
                  <a:pt x="2800648" y="4925623"/>
                </a:moveTo>
                <a:lnTo>
                  <a:pt x="2783783" y="4935644"/>
                </a:lnTo>
                <a:cubicBezTo>
                  <a:pt x="2785152" y="4932413"/>
                  <a:pt x="2783993" y="4930330"/>
                  <a:pt x="2780305" y="4929391"/>
                </a:cubicBezTo>
                <a:cubicBezTo>
                  <a:pt x="2776618" y="4928452"/>
                  <a:pt x="2774044" y="4929586"/>
                  <a:pt x="2772581" y="4932792"/>
                </a:cubicBezTo>
                <a:lnTo>
                  <a:pt x="2783132" y="4956949"/>
                </a:lnTo>
                <a:lnTo>
                  <a:pt x="2792094" y="4959230"/>
                </a:lnTo>
                <a:lnTo>
                  <a:pt x="2799466" y="4939636"/>
                </a:lnTo>
                <a:close/>
                <a:moveTo>
                  <a:pt x="1293432" y="4905180"/>
                </a:moveTo>
                <a:cubicBezTo>
                  <a:pt x="1279630" y="4920354"/>
                  <a:pt x="1266663" y="4936934"/>
                  <a:pt x="1254531" y="4954919"/>
                </a:cubicBezTo>
                <a:cubicBezTo>
                  <a:pt x="1254532" y="4959790"/>
                  <a:pt x="1255729" y="4964070"/>
                  <a:pt x="1258121" y="4967760"/>
                </a:cubicBezTo>
                <a:cubicBezTo>
                  <a:pt x="1260510" y="4971450"/>
                  <a:pt x="1263958" y="4973916"/>
                  <a:pt x="1268462" y="4975163"/>
                </a:cubicBezTo>
                <a:cubicBezTo>
                  <a:pt x="1272554" y="4968849"/>
                  <a:pt x="1278341" y="4959388"/>
                  <a:pt x="1285826" y="4946781"/>
                </a:cubicBezTo>
                <a:cubicBezTo>
                  <a:pt x="1293310" y="4934173"/>
                  <a:pt x="1299932" y="4926118"/>
                  <a:pt x="1305694" y="4922615"/>
                </a:cubicBezTo>
                <a:close/>
                <a:moveTo>
                  <a:pt x="2835557" y="4891568"/>
                </a:moveTo>
                <a:lnTo>
                  <a:pt x="2819793" y="4906640"/>
                </a:lnTo>
                <a:lnTo>
                  <a:pt x="2826514" y="4908351"/>
                </a:lnTo>
                <a:cubicBezTo>
                  <a:pt x="2830363" y="4904163"/>
                  <a:pt x="2833378" y="4898568"/>
                  <a:pt x="2835557" y="4891568"/>
                </a:cubicBezTo>
                <a:close/>
                <a:moveTo>
                  <a:pt x="2790219" y="4872872"/>
                </a:moveTo>
                <a:cubicBezTo>
                  <a:pt x="2789865" y="4873874"/>
                  <a:pt x="2789300" y="4874526"/>
                  <a:pt x="2788529" y="4874827"/>
                </a:cubicBezTo>
                <a:cubicBezTo>
                  <a:pt x="2787756" y="4875126"/>
                  <a:pt x="2787193" y="4875778"/>
                  <a:pt x="2786838" y="4876782"/>
                </a:cubicBezTo>
                <a:lnTo>
                  <a:pt x="2783987" y="4887984"/>
                </a:lnTo>
                <a:cubicBezTo>
                  <a:pt x="2782810" y="4892606"/>
                  <a:pt x="2782159" y="4897508"/>
                  <a:pt x="2782033" y="4902695"/>
                </a:cubicBezTo>
                <a:cubicBezTo>
                  <a:pt x="2781904" y="4907881"/>
                  <a:pt x="2782515" y="4912509"/>
                  <a:pt x="2783865" y="4916580"/>
                </a:cubicBezTo>
                <a:lnTo>
                  <a:pt x="2800851" y="4877962"/>
                </a:lnTo>
                <a:close/>
                <a:moveTo>
                  <a:pt x="985864" y="4849326"/>
                </a:moveTo>
                <a:cubicBezTo>
                  <a:pt x="985590" y="4850599"/>
                  <a:pt x="985700" y="4852117"/>
                  <a:pt x="986194" y="4853884"/>
                </a:cubicBezTo>
                <a:cubicBezTo>
                  <a:pt x="986689" y="4855650"/>
                  <a:pt x="987502" y="4856750"/>
                  <a:pt x="988633" y="4857189"/>
                </a:cubicBezTo>
                <a:cubicBezTo>
                  <a:pt x="991343" y="4857480"/>
                  <a:pt x="993217" y="4856368"/>
                  <a:pt x="994255" y="4853848"/>
                </a:cubicBezTo>
                <a:close/>
                <a:moveTo>
                  <a:pt x="2823418" y="4845537"/>
                </a:moveTo>
                <a:lnTo>
                  <a:pt x="2813316" y="4847737"/>
                </a:lnTo>
                <a:lnTo>
                  <a:pt x="2800361" y="4861140"/>
                </a:lnTo>
                <a:lnTo>
                  <a:pt x="2812706" y="4859511"/>
                </a:lnTo>
                <a:lnTo>
                  <a:pt x="2822277" y="4850019"/>
                </a:lnTo>
                <a:close/>
                <a:moveTo>
                  <a:pt x="1355961" y="4837601"/>
                </a:moveTo>
                <a:lnTo>
                  <a:pt x="1354377" y="4838748"/>
                </a:lnTo>
                <a:lnTo>
                  <a:pt x="1353313" y="4839682"/>
                </a:lnTo>
                <a:lnTo>
                  <a:pt x="1343695" y="4855949"/>
                </a:lnTo>
                <a:lnTo>
                  <a:pt x="1344106" y="4856053"/>
                </a:lnTo>
                <a:cubicBezTo>
                  <a:pt x="1348447" y="4857357"/>
                  <a:pt x="1351530" y="4857744"/>
                  <a:pt x="1353353" y="4857215"/>
                </a:cubicBezTo>
                <a:cubicBezTo>
                  <a:pt x="1355179" y="4856685"/>
                  <a:pt x="1356591" y="4854261"/>
                  <a:pt x="1357590" y="4849944"/>
                </a:cubicBezTo>
                <a:close/>
                <a:moveTo>
                  <a:pt x="999388" y="4833684"/>
                </a:moveTo>
                <a:cubicBezTo>
                  <a:pt x="998973" y="4834921"/>
                  <a:pt x="998804" y="4836367"/>
                  <a:pt x="998878" y="4838028"/>
                </a:cubicBezTo>
                <a:cubicBezTo>
                  <a:pt x="998954" y="4839687"/>
                  <a:pt x="1000047" y="4840859"/>
                  <a:pt x="1002158" y="4841546"/>
                </a:cubicBezTo>
                <a:lnTo>
                  <a:pt x="1004399" y="4842117"/>
                </a:lnTo>
                <a:cubicBezTo>
                  <a:pt x="1005539" y="4837637"/>
                  <a:pt x="1003868" y="4834824"/>
                  <a:pt x="999388" y="4833684"/>
                </a:cubicBezTo>
                <a:close/>
                <a:moveTo>
                  <a:pt x="741608" y="4765016"/>
                </a:moveTo>
                <a:lnTo>
                  <a:pt x="746577" y="4782981"/>
                </a:lnTo>
                <a:lnTo>
                  <a:pt x="739776" y="4800334"/>
                </a:lnTo>
                <a:cubicBezTo>
                  <a:pt x="734054" y="4799573"/>
                  <a:pt x="730496" y="4801450"/>
                  <a:pt x="729098" y="4805964"/>
                </a:cubicBezTo>
                <a:cubicBezTo>
                  <a:pt x="727699" y="4810479"/>
                  <a:pt x="722460" y="4811929"/>
                  <a:pt x="713380" y="4810314"/>
                </a:cubicBezTo>
                <a:cubicBezTo>
                  <a:pt x="716266" y="4801705"/>
                  <a:pt x="720971" y="4794155"/>
                  <a:pt x="727492" y="4787665"/>
                </a:cubicBezTo>
                <a:cubicBezTo>
                  <a:pt x="734018" y="4781175"/>
                  <a:pt x="738721" y="4773624"/>
                  <a:pt x="741608" y="4765016"/>
                </a:cubicBezTo>
                <a:close/>
                <a:moveTo>
                  <a:pt x="2875356" y="4763335"/>
                </a:moveTo>
                <a:cubicBezTo>
                  <a:pt x="2873737" y="4770477"/>
                  <a:pt x="2871832" y="4778739"/>
                  <a:pt x="2869643" y="4788122"/>
                </a:cubicBezTo>
                <a:cubicBezTo>
                  <a:pt x="2867454" y="4797505"/>
                  <a:pt x="2864429" y="4805482"/>
                  <a:pt x="2860568" y="4812053"/>
                </a:cubicBezTo>
                <a:cubicBezTo>
                  <a:pt x="2866189" y="4808714"/>
                  <a:pt x="2870141" y="4802562"/>
                  <a:pt x="2872423" y="4793602"/>
                </a:cubicBezTo>
                <a:lnTo>
                  <a:pt x="2889327" y="4774047"/>
                </a:lnTo>
                <a:close/>
                <a:moveTo>
                  <a:pt x="569055" y="4730635"/>
                </a:moveTo>
                <a:cubicBezTo>
                  <a:pt x="568688" y="4731884"/>
                  <a:pt x="568425" y="4733307"/>
                  <a:pt x="568267" y="4734907"/>
                </a:cubicBezTo>
                <a:cubicBezTo>
                  <a:pt x="568107" y="4736508"/>
                  <a:pt x="568547" y="4737514"/>
                  <a:pt x="569585" y="4737928"/>
                </a:cubicBezTo>
                <a:lnTo>
                  <a:pt x="576876" y="4737397"/>
                </a:lnTo>
                <a:close/>
                <a:moveTo>
                  <a:pt x="350390" y="4727458"/>
                </a:moveTo>
                <a:cubicBezTo>
                  <a:pt x="350117" y="4728731"/>
                  <a:pt x="350226" y="4730249"/>
                  <a:pt x="350721" y="4732017"/>
                </a:cubicBezTo>
                <a:cubicBezTo>
                  <a:pt x="351215" y="4733782"/>
                  <a:pt x="352028" y="4734883"/>
                  <a:pt x="353160" y="4735321"/>
                </a:cubicBezTo>
                <a:cubicBezTo>
                  <a:pt x="355868" y="4735612"/>
                  <a:pt x="357743" y="4734499"/>
                  <a:pt x="358781" y="4731981"/>
                </a:cubicBezTo>
                <a:close/>
                <a:moveTo>
                  <a:pt x="363913" y="4711816"/>
                </a:moveTo>
                <a:cubicBezTo>
                  <a:pt x="363499" y="4713053"/>
                  <a:pt x="363331" y="4714499"/>
                  <a:pt x="363404" y="4716160"/>
                </a:cubicBezTo>
                <a:cubicBezTo>
                  <a:pt x="363480" y="4717819"/>
                  <a:pt x="364573" y="4718991"/>
                  <a:pt x="366684" y="4719678"/>
                </a:cubicBezTo>
                <a:lnTo>
                  <a:pt x="368924" y="4720249"/>
                </a:lnTo>
                <a:cubicBezTo>
                  <a:pt x="370065" y="4715768"/>
                  <a:pt x="368395" y="4712956"/>
                  <a:pt x="363913" y="4711816"/>
                </a:cubicBezTo>
                <a:close/>
                <a:moveTo>
                  <a:pt x="632642" y="4677640"/>
                </a:moveTo>
                <a:cubicBezTo>
                  <a:pt x="632229" y="4678876"/>
                  <a:pt x="632059" y="4680324"/>
                  <a:pt x="632133" y="4681983"/>
                </a:cubicBezTo>
                <a:cubicBezTo>
                  <a:pt x="632208" y="4683642"/>
                  <a:pt x="633301" y="4684815"/>
                  <a:pt x="635412" y="4685502"/>
                </a:cubicBezTo>
                <a:lnTo>
                  <a:pt x="639894" y="4686642"/>
                </a:lnTo>
                <a:cubicBezTo>
                  <a:pt x="640370" y="4684379"/>
                  <a:pt x="639864" y="4682459"/>
                  <a:pt x="638376" y="4680888"/>
                </a:cubicBezTo>
                <a:cubicBezTo>
                  <a:pt x="636887" y="4679317"/>
                  <a:pt x="634976" y="4678234"/>
                  <a:pt x="632642" y="4677640"/>
                </a:cubicBezTo>
                <a:close/>
                <a:moveTo>
                  <a:pt x="797089" y="4640774"/>
                </a:moveTo>
                <a:cubicBezTo>
                  <a:pt x="796791" y="4642141"/>
                  <a:pt x="796806" y="4644033"/>
                  <a:pt x="797135" y="4646452"/>
                </a:cubicBezTo>
                <a:cubicBezTo>
                  <a:pt x="797463" y="4648871"/>
                  <a:pt x="798182" y="4650347"/>
                  <a:pt x="799289" y="4650876"/>
                </a:cubicBezTo>
                <a:cubicBezTo>
                  <a:pt x="801472" y="4651283"/>
                  <a:pt x="802992" y="4650775"/>
                  <a:pt x="803851" y="4649354"/>
                </a:cubicBezTo>
                <a:cubicBezTo>
                  <a:pt x="804710" y="4647933"/>
                  <a:pt x="805253" y="4646580"/>
                  <a:pt x="805480" y="4645296"/>
                </a:cubicBezTo>
                <a:close/>
                <a:moveTo>
                  <a:pt x="2982977" y="4640439"/>
                </a:moveTo>
                <a:lnTo>
                  <a:pt x="2976745" y="4655550"/>
                </a:lnTo>
                <a:cubicBezTo>
                  <a:pt x="2972446" y="4658184"/>
                  <a:pt x="2968109" y="4661554"/>
                  <a:pt x="2963733" y="4665658"/>
                </a:cubicBezTo>
                <a:cubicBezTo>
                  <a:pt x="2959360" y="4669762"/>
                  <a:pt x="2955441" y="4673834"/>
                  <a:pt x="2951978" y="4677873"/>
                </a:cubicBezTo>
                <a:cubicBezTo>
                  <a:pt x="2949975" y="4687302"/>
                  <a:pt x="2944896" y="4694758"/>
                  <a:pt x="2936743" y="4700237"/>
                </a:cubicBezTo>
                <a:cubicBezTo>
                  <a:pt x="2934591" y="4697750"/>
                  <a:pt x="2931908" y="4697366"/>
                  <a:pt x="2928688" y="4699081"/>
                </a:cubicBezTo>
                <a:cubicBezTo>
                  <a:pt x="2925468" y="4700795"/>
                  <a:pt x="2924595" y="4702661"/>
                  <a:pt x="2926070" y="4704676"/>
                </a:cubicBezTo>
                <a:lnTo>
                  <a:pt x="2908636" y="4716937"/>
                </a:lnTo>
                <a:lnTo>
                  <a:pt x="2896212" y="4737632"/>
                </a:lnTo>
                <a:lnTo>
                  <a:pt x="2891731" y="4736491"/>
                </a:lnTo>
                <a:lnTo>
                  <a:pt x="2887739" y="4752173"/>
                </a:lnTo>
                <a:lnTo>
                  <a:pt x="2897800" y="4759505"/>
                </a:lnTo>
                <a:cubicBezTo>
                  <a:pt x="2897082" y="4758031"/>
                  <a:pt x="2897133" y="4757049"/>
                  <a:pt x="2897953" y="4756562"/>
                </a:cubicBezTo>
                <a:cubicBezTo>
                  <a:pt x="2898772" y="4756077"/>
                  <a:pt x="2899660" y="4756499"/>
                  <a:pt x="2900611" y="4757837"/>
                </a:cubicBezTo>
                <a:lnTo>
                  <a:pt x="2907373" y="4750015"/>
                </a:lnTo>
                <a:cubicBezTo>
                  <a:pt x="2908455" y="4751035"/>
                  <a:pt x="2910069" y="4750551"/>
                  <a:pt x="2912215" y="4748564"/>
                </a:cubicBezTo>
                <a:cubicBezTo>
                  <a:pt x="2914361" y="4746575"/>
                  <a:pt x="2915558" y="4745388"/>
                  <a:pt x="2915805" y="4745004"/>
                </a:cubicBezTo>
                <a:lnTo>
                  <a:pt x="2938332" y="4722111"/>
                </a:lnTo>
                <a:cubicBezTo>
                  <a:pt x="2940296" y="4716151"/>
                  <a:pt x="2945431" y="4706524"/>
                  <a:pt x="2953735" y="4693229"/>
                </a:cubicBezTo>
                <a:cubicBezTo>
                  <a:pt x="2962038" y="4679938"/>
                  <a:pt x="2968569" y="4671857"/>
                  <a:pt x="2973322" y="4668992"/>
                </a:cubicBezTo>
                <a:lnTo>
                  <a:pt x="2982814" y="4678565"/>
                </a:lnTo>
                <a:cubicBezTo>
                  <a:pt x="2985017" y="4674205"/>
                  <a:pt x="2987535" y="4669778"/>
                  <a:pt x="2990371" y="4665281"/>
                </a:cubicBezTo>
                <a:cubicBezTo>
                  <a:pt x="2993205" y="4660783"/>
                  <a:pt x="2996701" y="4657201"/>
                  <a:pt x="3000859" y="4654533"/>
                </a:cubicBezTo>
                <a:lnTo>
                  <a:pt x="2990228" y="4649440"/>
                </a:lnTo>
                <a:close/>
                <a:moveTo>
                  <a:pt x="3024527" y="4627158"/>
                </a:moveTo>
                <a:cubicBezTo>
                  <a:pt x="3024235" y="4629868"/>
                  <a:pt x="3023107" y="4631170"/>
                  <a:pt x="3021145" y="4631069"/>
                </a:cubicBezTo>
                <a:lnTo>
                  <a:pt x="3014343" y="4648422"/>
                </a:lnTo>
                <a:lnTo>
                  <a:pt x="3014873" y="4655713"/>
                </a:lnTo>
                <a:cubicBezTo>
                  <a:pt x="3018086" y="4652854"/>
                  <a:pt x="3021089" y="4649641"/>
                  <a:pt x="3023885" y="4646079"/>
                </a:cubicBezTo>
                <a:cubicBezTo>
                  <a:pt x="3026681" y="4642517"/>
                  <a:pt x="3028565" y="4639021"/>
                  <a:pt x="3029537" y="4635590"/>
                </a:cubicBezTo>
                <a:cubicBezTo>
                  <a:pt x="3030677" y="4631109"/>
                  <a:pt x="3029008" y="4628299"/>
                  <a:pt x="3024527" y="4627158"/>
                </a:cubicBezTo>
                <a:close/>
                <a:moveTo>
                  <a:pt x="3006074" y="4615304"/>
                </a:moveTo>
                <a:lnTo>
                  <a:pt x="3003792" y="4624265"/>
                </a:lnTo>
                <a:cubicBezTo>
                  <a:pt x="3005268" y="4623350"/>
                  <a:pt x="3006675" y="4622116"/>
                  <a:pt x="3008013" y="4620569"/>
                </a:cubicBezTo>
                <a:cubicBezTo>
                  <a:pt x="3009351" y="4619021"/>
                  <a:pt x="3010199" y="4617646"/>
                  <a:pt x="3010554" y="4616444"/>
                </a:cubicBezTo>
                <a:close/>
                <a:moveTo>
                  <a:pt x="736231" y="4579958"/>
                </a:moveTo>
                <a:cubicBezTo>
                  <a:pt x="729462" y="4578433"/>
                  <a:pt x="723805" y="4579578"/>
                  <a:pt x="719256" y="4583389"/>
                </a:cubicBezTo>
                <a:cubicBezTo>
                  <a:pt x="714706" y="4587201"/>
                  <a:pt x="711553" y="4592562"/>
                  <a:pt x="709795" y="4599469"/>
                </a:cubicBezTo>
                <a:lnTo>
                  <a:pt x="709225" y="4601711"/>
                </a:lnTo>
                <a:cubicBezTo>
                  <a:pt x="708770" y="4601544"/>
                  <a:pt x="706877" y="4601162"/>
                  <a:pt x="703553" y="4600564"/>
                </a:cubicBezTo>
                <a:cubicBezTo>
                  <a:pt x="700226" y="4599966"/>
                  <a:pt x="698192" y="4600143"/>
                  <a:pt x="697452" y="4601098"/>
                </a:cubicBezTo>
                <a:cubicBezTo>
                  <a:pt x="697856" y="4602444"/>
                  <a:pt x="700675" y="4604254"/>
                  <a:pt x="705910" y="4606531"/>
                </a:cubicBezTo>
                <a:cubicBezTo>
                  <a:pt x="711145" y="4608808"/>
                  <a:pt x="714667" y="4610202"/>
                  <a:pt x="716475" y="4610712"/>
                </a:cubicBezTo>
                <a:lnTo>
                  <a:pt x="732769" y="4602932"/>
                </a:lnTo>
                <a:cubicBezTo>
                  <a:pt x="729525" y="4601808"/>
                  <a:pt x="727620" y="4599534"/>
                  <a:pt x="727051" y="4596108"/>
                </a:cubicBezTo>
                <a:cubicBezTo>
                  <a:pt x="726481" y="4592683"/>
                  <a:pt x="726540" y="4589717"/>
                  <a:pt x="727230" y="4587209"/>
                </a:cubicBezTo>
                <a:close/>
                <a:moveTo>
                  <a:pt x="867438" y="4579958"/>
                </a:moveTo>
                <a:cubicBezTo>
                  <a:pt x="859863" y="4578675"/>
                  <a:pt x="854688" y="4581433"/>
                  <a:pt x="851913" y="4588232"/>
                </a:cubicBezTo>
                <a:cubicBezTo>
                  <a:pt x="849138" y="4595029"/>
                  <a:pt x="847172" y="4601587"/>
                  <a:pt x="846011" y="4607902"/>
                </a:cubicBezTo>
                <a:cubicBezTo>
                  <a:pt x="842511" y="4607011"/>
                  <a:pt x="838727" y="4606644"/>
                  <a:pt x="834663" y="4606802"/>
                </a:cubicBezTo>
                <a:cubicBezTo>
                  <a:pt x="830596" y="4606959"/>
                  <a:pt x="827088" y="4607857"/>
                  <a:pt x="824137" y="4609490"/>
                </a:cubicBezTo>
                <a:lnTo>
                  <a:pt x="823485" y="4630795"/>
                </a:lnTo>
                <a:cubicBezTo>
                  <a:pt x="826091" y="4625047"/>
                  <a:pt x="829923" y="4619760"/>
                  <a:pt x="834978" y="4614933"/>
                </a:cubicBezTo>
                <a:cubicBezTo>
                  <a:pt x="840033" y="4610108"/>
                  <a:pt x="845952" y="4608333"/>
                  <a:pt x="852732" y="4609613"/>
                </a:cubicBezTo>
                <a:cubicBezTo>
                  <a:pt x="854415" y="4604176"/>
                  <a:pt x="856866" y="4599232"/>
                  <a:pt x="860086" y="4594784"/>
                </a:cubicBezTo>
                <a:cubicBezTo>
                  <a:pt x="863306" y="4590336"/>
                  <a:pt x="865755" y="4585394"/>
                  <a:pt x="867438" y="4579958"/>
                </a:cubicBezTo>
                <a:close/>
                <a:moveTo>
                  <a:pt x="570929" y="4554579"/>
                </a:moveTo>
                <a:lnTo>
                  <a:pt x="568078" y="4565782"/>
                </a:lnTo>
                <a:cubicBezTo>
                  <a:pt x="567351" y="4569025"/>
                  <a:pt x="567786" y="4571224"/>
                  <a:pt x="569381" y="4572375"/>
                </a:cubicBezTo>
                <a:cubicBezTo>
                  <a:pt x="570976" y="4573528"/>
                  <a:pt x="572959" y="4574329"/>
                  <a:pt x="575328" y="4574784"/>
                </a:cubicBezTo>
                <a:close/>
                <a:moveTo>
                  <a:pt x="3061880" y="4546015"/>
                </a:moveTo>
                <a:cubicBezTo>
                  <a:pt x="3060434" y="4545647"/>
                  <a:pt x="3058144" y="4545660"/>
                  <a:pt x="3055011" y="4546054"/>
                </a:cubicBezTo>
                <a:cubicBezTo>
                  <a:pt x="3051879" y="4546449"/>
                  <a:pt x="3049865" y="4547728"/>
                  <a:pt x="3048968" y="4549884"/>
                </a:cubicBezTo>
                <a:cubicBezTo>
                  <a:pt x="3048834" y="4550993"/>
                  <a:pt x="3049508" y="4551861"/>
                  <a:pt x="3050990" y="4552486"/>
                </a:cubicBezTo>
                <a:cubicBezTo>
                  <a:pt x="3052471" y="4553111"/>
                  <a:pt x="3053847" y="4553561"/>
                  <a:pt x="3055118" y="4553835"/>
                </a:cubicBezTo>
                <a:close/>
                <a:moveTo>
                  <a:pt x="599606" y="4535638"/>
                </a:moveTo>
                <a:cubicBezTo>
                  <a:pt x="598557" y="4535469"/>
                  <a:pt x="597714" y="4535653"/>
                  <a:pt x="597081" y="4536188"/>
                </a:cubicBezTo>
                <a:cubicBezTo>
                  <a:pt x="596448" y="4536722"/>
                  <a:pt x="595606" y="4536905"/>
                  <a:pt x="594555" y="4536737"/>
                </a:cubicBezTo>
                <a:cubicBezTo>
                  <a:pt x="594258" y="4538102"/>
                  <a:pt x="594273" y="4539996"/>
                  <a:pt x="594600" y="4542415"/>
                </a:cubicBezTo>
                <a:cubicBezTo>
                  <a:pt x="594929" y="4544834"/>
                  <a:pt x="595648" y="4546309"/>
                  <a:pt x="596754" y="4546839"/>
                </a:cubicBezTo>
                <a:cubicBezTo>
                  <a:pt x="598938" y="4547246"/>
                  <a:pt x="600458" y="4546739"/>
                  <a:pt x="601317" y="4545317"/>
                </a:cubicBezTo>
                <a:cubicBezTo>
                  <a:pt x="602176" y="4543895"/>
                  <a:pt x="602719" y="4542543"/>
                  <a:pt x="602946" y="4541259"/>
                </a:cubicBezTo>
                <a:cubicBezTo>
                  <a:pt x="603239" y="4538551"/>
                  <a:pt x="602125" y="4536676"/>
                  <a:pt x="599606" y="4535638"/>
                </a:cubicBezTo>
                <a:close/>
                <a:moveTo>
                  <a:pt x="783036" y="4517918"/>
                </a:moveTo>
                <a:cubicBezTo>
                  <a:pt x="780806" y="4517698"/>
                  <a:pt x="779094" y="4518953"/>
                  <a:pt x="777903" y="4521682"/>
                </a:cubicBezTo>
                <a:cubicBezTo>
                  <a:pt x="776712" y="4524410"/>
                  <a:pt x="775979" y="4526508"/>
                  <a:pt x="775703" y="4527980"/>
                </a:cubicBezTo>
                <a:cubicBezTo>
                  <a:pt x="774173" y="4533603"/>
                  <a:pt x="771418" y="4538171"/>
                  <a:pt x="767445" y="4541682"/>
                </a:cubicBezTo>
                <a:cubicBezTo>
                  <a:pt x="763469" y="4545192"/>
                  <a:pt x="758904" y="4547509"/>
                  <a:pt x="753747" y="4548632"/>
                </a:cubicBezTo>
                <a:cubicBezTo>
                  <a:pt x="752066" y="4554068"/>
                  <a:pt x="749613" y="4559011"/>
                  <a:pt x="746396" y="4563459"/>
                </a:cubicBezTo>
                <a:cubicBezTo>
                  <a:pt x="743175" y="4567908"/>
                  <a:pt x="740723" y="4572851"/>
                  <a:pt x="739042" y="4578287"/>
                </a:cubicBezTo>
                <a:cubicBezTo>
                  <a:pt x="747677" y="4572086"/>
                  <a:pt x="755580" y="4565251"/>
                  <a:pt x="762751" y="4557783"/>
                </a:cubicBezTo>
                <a:cubicBezTo>
                  <a:pt x="769920" y="4550313"/>
                  <a:pt x="776844" y="4542633"/>
                  <a:pt x="783525" y="4534742"/>
                </a:cubicBezTo>
                <a:cubicBezTo>
                  <a:pt x="783893" y="4533096"/>
                  <a:pt x="784163" y="4530083"/>
                  <a:pt x="784334" y="4525703"/>
                </a:cubicBezTo>
                <a:cubicBezTo>
                  <a:pt x="784505" y="4521324"/>
                  <a:pt x="784071" y="4518729"/>
                  <a:pt x="783036" y="4517918"/>
                </a:cubicBezTo>
                <a:close/>
                <a:moveTo>
                  <a:pt x="647021" y="4461827"/>
                </a:moveTo>
                <a:lnTo>
                  <a:pt x="631216" y="4486430"/>
                </a:lnTo>
                <a:cubicBezTo>
                  <a:pt x="630855" y="4486288"/>
                  <a:pt x="629337" y="4486001"/>
                  <a:pt x="626665" y="4485569"/>
                </a:cubicBezTo>
                <a:cubicBezTo>
                  <a:pt x="623991" y="4485137"/>
                  <a:pt x="622332" y="4485411"/>
                  <a:pt x="621684" y="4486389"/>
                </a:cubicBezTo>
                <a:cubicBezTo>
                  <a:pt x="621544" y="4488889"/>
                  <a:pt x="623332" y="4492027"/>
                  <a:pt x="627042" y="4495804"/>
                </a:cubicBezTo>
                <a:cubicBezTo>
                  <a:pt x="630752" y="4499582"/>
                  <a:pt x="633800" y="4502445"/>
                  <a:pt x="636186" y="4504394"/>
                </a:cubicBezTo>
                <a:lnTo>
                  <a:pt x="642058" y="4499338"/>
                </a:lnTo>
                <a:lnTo>
                  <a:pt x="641261" y="4498826"/>
                </a:lnTo>
                <a:lnTo>
                  <a:pt x="653686" y="4478133"/>
                </a:lnTo>
                <a:lnTo>
                  <a:pt x="653998" y="4477797"/>
                </a:lnTo>
                <a:close/>
                <a:moveTo>
                  <a:pt x="698347" y="4391395"/>
                </a:moveTo>
                <a:cubicBezTo>
                  <a:pt x="684546" y="4406569"/>
                  <a:pt x="671579" y="4423149"/>
                  <a:pt x="659447" y="4441134"/>
                </a:cubicBezTo>
                <a:cubicBezTo>
                  <a:pt x="659447" y="4446005"/>
                  <a:pt x="660645" y="4450285"/>
                  <a:pt x="663036" y="4453975"/>
                </a:cubicBezTo>
                <a:lnTo>
                  <a:pt x="667510" y="4457177"/>
                </a:lnTo>
                <a:lnTo>
                  <a:pt x="679634" y="4441797"/>
                </a:lnTo>
                <a:cubicBezTo>
                  <a:pt x="680451" y="4436636"/>
                  <a:pt x="681689" y="4430988"/>
                  <a:pt x="683351" y="4424851"/>
                </a:cubicBezTo>
                <a:cubicBezTo>
                  <a:pt x="685013" y="4418714"/>
                  <a:pt x="689042" y="4416161"/>
                  <a:pt x="695439" y="4417193"/>
                </a:cubicBezTo>
                <a:lnTo>
                  <a:pt x="703304" y="4398443"/>
                </a:lnTo>
                <a:close/>
                <a:moveTo>
                  <a:pt x="3205023" y="4377291"/>
                </a:moveTo>
                <a:lnTo>
                  <a:pt x="3202741" y="4386252"/>
                </a:lnTo>
                <a:lnTo>
                  <a:pt x="3206694" y="4380100"/>
                </a:lnTo>
                <a:close/>
                <a:moveTo>
                  <a:pt x="1031477" y="4375997"/>
                </a:moveTo>
                <a:lnTo>
                  <a:pt x="1006141" y="4400561"/>
                </a:lnTo>
                <a:cubicBezTo>
                  <a:pt x="1008816" y="4408795"/>
                  <a:pt x="1008965" y="4417582"/>
                  <a:pt x="1006589" y="4426916"/>
                </a:cubicBezTo>
                <a:cubicBezTo>
                  <a:pt x="1005352" y="4426502"/>
                  <a:pt x="1003904" y="4426332"/>
                  <a:pt x="1002245" y="4426407"/>
                </a:cubicBezTo>
                <a:cubicBezTo>
                  <a:pt x="1000585" y="4426482"/>
                  <a:pt x="999414" y="4427575"/>
                  <a:pt x="998727" y="4429686"/>
                </a:cubicBezTo>
                <a:cubicBezTo>
                  <a:pt x="998298" y="4431962"/>
                  <a:pt x="998567" y="4434417"/>
                  <a:pt x="999536" y="4437049"/>
                </a:cubicBezTo>
                <a:cubicBezTo>
                  <a:pt x="1000506" y="4439681"/>
                  <a:pt x="1001337" y="4442278"/>
                  <a:pt x="1002028" y="4444840"/>
                </a:cubicBezTo>
                <a:lnTo>
                  <a:pt x="1015998" y="4455554"/>
                </a:lnTo>
                <a:lnTo>
                  <a:pt x="1019951" y="4449402"/>
                </a:lnTo>
                <a:lnTo>
                  <a:pt x="1011029" y="4437588"/>
                </a:lnTo>
                <a:cubicBezTo>
                  <a:pt x="1011861" y="4434124"/>
                  <a:pt x="1013324" y="4431114"/>
                  <a:pt x="1015413" y="4428566"/>
                </a:cubicBezTo>
                <a:cubicBezTo>
                  <a:pt x="1017503" y="4426016"/>
                  <a:pt x="1020360" y="4424557"/>
                  <a:pt x="1023982" y="4424187"/>
                </a:cubicBezTo>
                <a:cubicBezTo>
                  <a:pt x="1026211" y="4416405"/>
                  <a:pt x="1028301" y="4408587"/>
                  <a:pt x="1030251" y="4400733"/>
                </a:cubicBezTo>
                <a:cubicBezTo>
                  <a:pt x="1032199" y="4392881"/>
                  <a:pt x="1032610" y="4384636"/>
                  <a:pt x="1031477" y="4375997"/>
                </a:cubicBezTo>
                <a:close/>
                <a:moveTo>
                  <a:pt x="1134442" y="4338896"/>
                </a:moveTo>
                <a:lnTo>
                  <a:pt x="1133681" y="4339987"/>
                </a:lnTo>
                <a:lnTo>
                  <a:pt x="1134738" y="4340257"/>
                </a:lnTo>
                <a:close/>
                <a:moveTo>
                  <a:pt x="3231623" y="4319650"/>
                </a:moveTo>
                <a:lnTo>
                  <a:pt x="3231053" y="4321891"/>
                </a:lnTo>
                <a:cubicBezTo>
                  <a:pt x="3228872" y="4328890"/>
                  <a:pt x="3230910" y="4333385"/>
                  <a:pt x="3237164" y="4335373"/>
                </a:cubicBezTo>
                <a:close/>
                <a:moveTo>
                  <a:pt x="1098486" y="4309560"/>
                </a:moveTo>
                <a:cubicBezTo>
                  <a:pt x="1097543" y="4311704"/>
                  <a:pt x="1097719" y="4314135"/>
                  <a:pt x="1099016" y="4316850"/>
                </a:cubicBezTo>
                <a:lnTo>
                  <a:pt x="1100727" y="4310130"/>
                </a:lnTo>
                <a:close/>
                <a:moveTo>
                  <a:pt x="1131646" y="4291758"/>
                </a:moveTo>
                <a:cubicBezTo>
                  <a:pt x="1127538" y="4290712"/>
                  <a:pt x="1123980" y="4292193"/>
                  <a:pt x="1120973" y="4296199"/>
                </a:cubicBezTo>
                <a:lnTo>
                  <a:pt x="1127694" y="4297909"/>
                </a:lnTo>
                <a:cubicBezTo>
                  <a:pt x="1128073" y="4296812"/>
                  <a:pt x="1128730" y="4295787"/>
                  <a:pt x="1129670" y="4294834"/>
                </a:cubicBezTo>
                <a:cubicBezTo>
                  <a:pt x="1130607" y="4293880"/>
                  <a:pt x="1131267" y="4292855"/>
                  <a:pt x="1131646" y="4291758"/>
                </a:cubicBezTo>
                <a:close/>
                <a:moveTo>
                  <a:pt x="3323766" y="4276308"/>
                </a:moveTo>
                <a:lnTo>
                  <a:pt x="3315333" y="4281319"/>
                </a:lnTo>
                <a:cubicBezTo>
                  <a:pt x="3316285" y="4282655"/>
                  <a:pt x="3317029" y="4283639"/>
                  <a:pt x="3317564" y="4284271"/>
                </a:cubicBezTo>
                <a:cubicBezTo>
                  <a:pt x="3318098" y="4284904"/>
                  <a:pt x="3317721" y="4285604"/>
                  <a:pt x="3316433" y="4286370"/>
                </a:cubicBezTo>
                <a:cubicBezTo>
                  <a:pt x="3315489" y="4288514"/>
                  <a:pt x="3313426" y="4290376"/>
                  <a:pt x="3310242" y="4291951"/>
                </a:cubicBezTo>
                <a:lnTo>
                  <a:pt x="3297328" y="4295821"/>
                </a:lnTo>
                <a:lnTo>
                  <a:pt x="3293987" y="4290199"/>
                </a:lnTo>
                <a:cubicBezTo>
                  <a:pt x="3289663" y="4296255"/>
                  <a:pt x="3287030" y="4300355"/>
                  <a:pt x="3286085" y="4302501"/>
                </a:cubicBezTo>
                <a:cubicBezTo>
                  <a:pt x="3279568" y="4307800"/>
                  <a:pt x="3273050" y="4313098"/>
                  <a:pt x="3266533" y="4318397"/>
                </a:cubicBezTo>
                <a:cubicBezTo>
                  <a:pt x="3260016" y="4323697"/>
                  <a:pt x="3255453" y="4330686"/>
                  <a:pt x="3252846" y="4339366"/>
                </a:cubicBezTo>
                <a:lnTo>
                  <a:pt x="3238751" y="4357249"/>
                </a:lnTo>
                <a:cubicBezTo>
                  <a:pt x="3234925" y="4358810"/>
                  <a:pt x="3232181" y="4361391"/>
                  <a:pt x="3230517" y="4364992"/>
                </a:cubicBezTo>
                <a:cubicBezTo>
                  <a:pt x="3228855" y="4368596"/>
                  <a:pt x="3227649" y="4372164"/>
                  <a:pt x="3226898" y="4375701"/>
                </a:cubicBezTo>
                <a:cubicBezTo>
                  <a:pt x="3223211" y="4385498"/>
                  <a:pt x="3216163" y="4394440"/>
                  <a:pt x="3205757" y="4402526"/>
                </a:cubicBezTo>
                <a:cubicBezTo>
                  <a:pt x="3195349" y="4410611"/>
                  <a:pt x="3188302" y="4419552"/>
                  <a:pt x="3184615" y="4429350"/>
                </a:cubicBezTo>
                <a:lnTo>
                  <a:pt x="3173943" y="4433789"/>
                </a:lnTo>
                <a:cubicBezTo>
                  <a:pt x="3171541" y="4437949"/>
                  <a:pt x="3168440" y="4441931"/>
                  <a:pt x="3164639" y="4445734"/>
                </a:cubicBezTo>
                <a:cubicBezTo>
                  <a:pt x="3160839" y="4449539"/>
                  <a:pt x="3157177" y="4453377"/>
                  <a:pt x="3153657" y="4457252"/>
                </a:cubicBezTo>
                <a:lnTo>
                  <a:pt x="3149665" y="4472936"/>
                </a:lnTo>
                <a:cubicBezTo>
                  <a:pt x="3158569" y="4472121"/>
                  <a:pt x="3167278" y="4467975"/>
                  <a:pt x="3175791" y="4460502"/>
                </a:cubicBezTo>
                <a:cubicBezTo>
                  <a:pt x="3184303" y="4453027"/>
                  <a:pt x="3189662" y="4445644"/>
                  <a:pt x="3191866" y="4438351"/>
                </a:cubicBezTo>
                <a:cubicBezTo>
                  <a:pt x="3194175" y="4439039"/>
                  <a:pt x="3196277" y="4439374"/>
                  <a:pt x="3198169" y="4439359"/>
                </a:cubicBezTo>
                <a:cubicBezTo>
                  <a:pt x="3200061" y="4439345"/>
                  <a:pt x="3201329" y="4438276"/>
                  <a:pt x="3201969" y="4436152"/>
                </a:cubicBezTo>
                <a:cubicBezTo>
                  <a:pt x="3202579" y="4432580"/>
                  <a:pt x="3203363" y="4429499"/>
                  <a:pt x="3204320" y="4426911"/>
                </a:cubicBezTo>
                <a:cubicBezTo>
                  <a:pt x="3205278" y="4424321"/>
                  <a:pt x="3207875" y="4423490"/>
                  <a:pt x="3212111" y="4424420"/>
                </a:cubicBezTo>
                <a:lnTo>
                  <a:pt x="3257245" y="4359570"/>
                </a:lnTo>
                <a:cubicBezTo>
                  <a:pt x="3264339" y="4361376"/>
                  <a:pt x="3268643" y="4360087"/>
                  <a:pt x="3270159" y="4355701"/>
                </a:cubicBezTo>
                <a:cubicBezTo>
                  <a:pt x="3271088" y="4351266"/>
                  <a:pt x="3272222" y="4348373"/>
                  <a:pt x="3273559" y="4347024"/>
                </a:cubicBezTo>
                <a:cubicBezTo>
                  <a:pt x="3274898" y="4345675"/>
                  <a:pt x="3277702" y="4345593"/>
                  <a:pt x="3281971" y="4346779"/>
                </a:cubicBezTo>
                <a:lnTo>
                  <a:pt x="3298876" y="4327227"/>
                </a:lnTo>
                <a:cubicBezTo>
                  <a:pt x="3299791" y="4323632"/>
                  <a:pt x="3301801" y="4318081"/>
                  <a:pt x="3304906" y="4310571"/>
                </a:cubicBezTo>
                <a:cubicBezTo>
                  <a:pt x="3308010" y="4303063"/>
                  <a:pt x="3311852" y="4294995"/>
                  <a:pt x="3316433" y="4286370"/>
                </a:cubicBezTo>
                <a:cubicBezTo>
                  <a:pt x="3320284" y="4282181"/>
                  <a:pt x="3322726" y="4278826"/>
                  <a:pt x="3323766" y="4276308"/>
                </a:cubicBezTo>
                <a:close/>
                <a:moveTo>
                  <a:pt x="1154677" y="4262239"/>
                </a:moveTo>
                <a:lnTo>
                  <a:pt x="1153096" y="4263718"/>
                </a:lnTo>
                <a:lnTo>
                  <a:pt x="1150791" y="4272775"/>
                </a:lnTo>
                <a:lnTo>
                  <a:pt x="1145480" y="4271423"/>
                </a:lnTo>
                <a:lnTo>
                  <a:pt x="1141812" y="4275557"/>
                </a:lnTo>
                <a:cubicBezTo>
                  <a:pt x="1138627" y="4277133"/>
                  <a:pt x="1136565" y="4278992"/>
                  <a:pt x="1135620" y="4281139"/>
                </a:cubicBezTo>
                <a:lnTo>
                  <a:pt x="1134950" y="4283772"/>
                </a:lnTo>
                <a:lnTo>
                  <a:pt x="1135596" y="4285607"/>
                </a:lnTo>
                <a:lnTo>
                  <a:pt x="1149211" y="4278698"/>
                </a:lnTo>
                <a:lnTo>
                  <a:pt x="1155866" y="4267207"/>
                </a:lnTo>
                <a:cubicBezTo>
                  <a:pt x="1155960" y="4267032"/>
                  <a:pt x="1156056" y="4266261"/>
                  <a:pt x="1156156" y="4264894"/>
                </a:cubicBezTo>
                <a:lnTo>
                  <a:pt x="1154871" y="4262362"/>
                </a:lnTo>
                <a:close/>
                <a:moveTo>
                  <a:pt x="3331179" y="4247183"/>
                </a:moveTo>
                <a:lnTo>
                  <a:pt x="3329656" y="4248759"/>
                </a:lnTo>
                <a:lnTo>
                  <a:pt x="3335661" y="4248324"/>
                </a:lnTo>
                <a:close/>
                <a:moveTo>
                  <a:pt x="3356435" y="4241684"/>
                </a:moveTo>
                <a:cubicBezTo>
                  <a:pt x="3353195" y="4245630"/>
                  <a:pt x="3350093" y="4249611"/>
                  <a:pt x="3347132" y="4253628"/>
                </a:cubicBezTo>
                <a:cubicBezTo>
                  <a:pt x="3344171" y="4257646"/>
                  <a:pt x="3340509" y="4261485"/>
                  <a:pt x="3336149" y="4265147"/>
                </a:cubicBezTo>
                <a:cubicBezTo>
                  <a:pt x="3340631" y="4266287"/>
                  <a:pt x="3344540" y="4269669"/>
                  <a:pt x="3347881" y="4275291"/>
                </a:cubicBezTo>
                <a:lnTo>
                  <a:pt x="3360305" y="4254597"/>
                </a:lnTo>
                <a:cubicBezTo>
                  <a:pt x="3361874" y="4253703"/>
                  <a:pt x="3363655" y="4252567"/>
                  <a:pt x="3365647" y="4251185"/>
                </a:cubicBezTo>
                <a:cubicBezTo>
                  <a:pt x="3367638" y="4249803"/>
                  <a:pt x="3368858" y="4248524"/>
                  <a:pt x="3369306" y="4247346"/>
                </a:cubicBezTo>
                <a:cubicBezTo>
                  <a:pt x="3369550" y="4245221"/>
                  <a:pt x="3368108" y="4243859"/>
                  <a:pt x="3364980" y="4243262"/>
                </a:cubicBezTo>
                <a:cubicBezTo>
                  <a:pt x="3361852" y="4242665"/>
                  <a:pt x="3359004" y="4242137"/>
                  <a:pt x="3356435" y="4241684"/>
                </a:cubicBezTo>
                <a:close/>
                <a:moveTo>
                  <a:pt x="1350884" y="4218675"/>
                </a:moveTo>
                <a:lnTo>
                  <a:pt x="1329273" y="4232622"/>
                </a:lnTo>
                <a:lnTo>
                  <a:pt x="1302186" y="4273439"/>
                </a:lnTo>
                <a:cubicBezTo>
                  <a:pt x="1300855" y="4273000"/>
                  <a:pt x="1299035" y="4272736"/>
                  <a:pt x="1296722" y="4272644"/>
                </a:cubicBezTo>
                <a:cubicBezTo>
                  <a:pt x="1294409" y="4272552"/>
                  <a:pt x="1292863" y="4273550"/>
                  <a:pt x="1292084" y="4275639"/>
                </a:cubicBezTo>
                <a:cubicBezTo>
                  <a:pt x="1292008" y="4276912"/>
                  <a:pt x="1292842" y="4278714"/>
                  <a:pt x="1294584" y="4281046"/>
                </a:cubicBezTo>
                <a:lnTo>
                  <a:pt x="1298168" y="4286048"/>
                </a:lnTo>
                <a:lnTo>
                  <a:pt x="1329967" y="4250762"/>
                </a:lnTo>
                <a:close/>
                <a:moveTo>
                  <a:pt x="3381365" y="4181233"/>
                </a:moveTo>
                <a:lnTo>
                  <a:pt x="3371263" y="4183433"/>
                </a:lnTo>
                <a:cubicBezTo>
                  <a:pt x="3368704" y="4191927"/>
                  <a:pt x="3365309" y="4199014"/>
                  <a:pt x="3361079" y="4204696"/>
                </a:cubicBezTo>
                <a:cubicBezTo>
                  <a:pt x="3365440" y="4201035"/>
                  <a:pt x="3369101" y="4197196"/>
                  <a:pt x="3372062" y="4193178"/>
                </a:cubicBezTo>
                <a:cubicBezTo>
                  <a:pt x="3375023" y="4189161"/>
                  <a:pt x="3378125" y="4185179"/>
                  <a:pt x="3381365" y="4181233"/>
                </a:cubicBezTo>
                <a:close/>
                <a:moveTo>
                  <a:pt x="1335140" y="4172090"/>
                </a:moveTo>
                <a:cubicBezTo>
                  <a:pt x="1334843" y="4173457"/>
                  <a:pt x="1334858" y="4175349"/>
                  <a:pt x="1335186" y="4177769"/>
                </a:cubicBezTo>
                <a:cubicBezTo>
                  <a:pt x="1335515" y="4180188"/>
                  <a:pt x="1336234" y="4181663"/>
                  <a:pt x="1337339" y="4182193"/>
                </a:cubicBezTo>
                <a:cubicBezTo>
                  <a:pt x="1339522" y="4182600"/>
                  <a:pt x="1341044" y="4182092"/>
                  <a:pt x="1341902" y="4180670"/>
                </a:cubicBezTo>
                <a:cubicBezTo>
                  <a:pt x="1342760" y="4179249"/>
                  <a:pt x="1343304" y="4177896"/>
                  <a:pt x="1343531" y="4176613"/>
                </a:cubicBezTo>
                <a:close/>
                <a:moveTo>
                  <a:pt x="3402751" y="4162820"/>
                </a:moveTo>
                <a:cubicBezTo>
                  <a:pt x="3401332" y="4166834"/>
                  <a:pt x="3401319" y="4170010"/>
                  <a:pt x="3402710" y="4172352"/>
                </a:cubicBezTo>
                <a:lnTo>
                  <a:pt x="3407191" y="4173493"/>
                </a:lnTo>
                <a:cubicBezTo>
                  <a:pt x="3409152" y="4173596"/>
                  <a:pt x="3410280" y="4172292"/>
                  <a:pt x="3410572" y="4169582"/>
                </a:cubicBezTo>
                <a:cubicBezTo>
                  <a:pt x="3411118" y="4167435"/>
                  <a:pt x="3410891" y="4165985"/>
                  <a:pt x="3409889" y="4165234"/>
                </a:cubicBezTo>
                <a:cubicBezTo>
                  <a:pt x="3408888" y="4164482"/>
                  <a:pt x="3407255" y="4163868"/>
                  <a:pt x="3404992" y="4163391"/>
                </a:cubicBezTo>
                <a:close/>
                <a:moveTo>
                  <a:pt x="1412554" y="4139531"/>
                </a:moveTo>
                <a:lnTo>
                  <a:pt x="1411110" y="4140736"/>
                </a:lnTo>
                <a:cubicBezTo>
                  <a:pt x="1402447" y="4150557"/>
                  <a:pt x="1395821" y="4159408"/>
                  <a:pt x="1391232" y="4167284"/>
                </a:cubicBezTo>
                <a:lnTo>
                  <a:pt x="1389755" y="4170187"/>
                </a:lnTo>
                <a:lnTo>
                  <a:pt x="1404965" y="4151766"/>
                </a:lnTo>
                <a:close/>
                <a:moveTo>
                  <a:pt x="1268571" y="4131565"/>
                </a:moveTo>
                <a:lnTo>
                  <a:pt x="1267455" y="4133096"/>
                </a:lnTo>
                <a:lnTo>
                  <a:pt x="1259043" y="4139871"/>
                </a:lnTo>
                <a:lnTo>
                  <a:pt x="1270820" y="4134249"/>
                </a:lnTo>
                <a:close/>
                <a:moveTo>
                  <a:pt x="3434361" y="4113613"/>
                </a:moveTo>
                <a:lnTo>
                  <a:pt x="3430369" y="4129296"/>
                </a:lnTo>
                <a:cubicBezTo>
                  <a:pt x="3428035" y="4128703"/>
                  <a:pt x="3425838" y="4128740"/>
                  <a:pt x="3423780" y="4129408"/>
                </a:cubicBezTo>
                <a:cubicBezTo>
                  <a:pt x="3421722" y="4130076"/>
                  <a:pt x="3420359" y="4131519"/>
                  <a:pt x="3419696" y="4133735"/>
                </a:cubicBezTo>
                <a:cubicBezTo>
                  <a:pt x="3419078" y="4136162"/>
                  <a:pt x="3419020" y="4138733"/>
                  <a:pt x="3419524" y="4141445"/>
                </a:cubicBezTo>
                <a:cubicBezTo>
                  <a:pt x="3420026" y="4144158"/>
                  <a:pt x="3421373" y="4145892"/>
                  <a:pt x="3423566" y="4146649"/>
                </a:cubicBezTo>
                <a:cubicBezTo>
                  <a:pt x="3424688" y="4146735"/>
                  <a:pt x="3425532" y="4146155"/>
                  <a:pt x="3426097" y="4144908"/>
                </a:cubicBezTo>
                <a:cubicBezTo>
                  <a:pt x="3426663" y="4143659"/>
                  <a:pt x="3426947" y="4142936"/>
                  <a:pt x="3426946" y="4142739"/>
                </a:cubicBezTo>
                <a:lnTo>
                  <a:pt x="3443283" y="4125427"/>
                </a:lnTo>
                <a:close/>
                <a:moveTo>
                  <a:pt x="1405489" y="4111274"/>
                </a:moveTo>
                <a:cubicBezTo>
                  <a:pt x="1397915" y="4109990"/>
                  <a:pt x="1392740" y="4112749"/>
                  <a:pt x="1389963" y="4119548"/>
                </a:cubicBezTo>
                <a:cubicBezTo>
                  <a:pt x="1387189" y="4126346"/>
                  <a:pt x="1385223" y="4132903"/>
                  <a:pt x="1384063" y="4139218"/>
                </a:cubicBezTo>
                <a:cubicBezTo>
                  <a:pt x="1380562" y="4138327"/>
                  <a:pt x="1376778" y="4137960"/>
                  <a:pt x="1372714" y="4138117"/>
                </a:cubicBezTo>
                <a:cubicBezTo>
                  <a:pt x="1368647" y="4138275"/>
                  <a:pt x="1365139" y="4139172"/>
                  <a:pt x="1362188" y="4140806"/>
                </a:cubicBezTo>
                <a:lnTo>
                  <a:pt x="1361535" y="4162111"/>
                </a:lnTo>
                <a:cubicBezTo>
                  <a:pt x="1364143" y="4156363"/>
                  <a:pt x="1367975" y="4151076"/>
                  <a:pt x="1373028" y="4146249"/>
                </a:cubicBezTo>
                <a:cubicBezTo>
                  <a:pt x="1378083" y="4141423"/>
                  <a:pt x="1384003" y="4139649"/>
                  <a:pt x="1390784" y="4140930"/>
                </a:cubicBezTo>
                <a:cubicBezTo>
                  <a:pt x="1392466" y="4135491"/>
                  <a:pt x="1394917" y="4130549"/>
                  <a:pt x="1398137" y="4126101"/>
                </a:cubicBezTo>
                <a:cubicBezTo>
                  <a:pt x="1401356" y="4121652"/>
                  <a:pt x="1403807" y="4116710"/>
                  <a:pt x="1405489" y="4111274"/>
                </a:cubicBezTo>
                <a:close/>
                <a:moveTo>
                  <a:pt x="3450736" y="4086769"/>
                </a:moveTo>
                <a:lnTo>
                  <a:pt x="3449025" y="4093490"/>
                </a:lnTo>
                <a:lnTo>
                  <a:pt x="3437211" y="4102411"/>
                </a:lnTo>
                <a:lnTo>
                  <a:pt x="3436071" y="4106892"/>
                </a:lnTo>
                <a:lnTo>
                  <a:pt x="3449555" y="4100782"/>
                </a:lnTo>
                <a:lnTo>
                  <a:pt x="3451266" y="4094060"/>
                </a:lnTo>
                <a:cubicBezTo>
                  <a:pt x="3451383" y="4093793"/>
                  <a:pt x="3451575" y="4092647"/>
                  <a:pt x="3451841" y="4090627"/>
                </a:cubicBezTo>
                <a:cubicBezTo>
                  <a:pt x="3452107" y="4088608"/>
                  <a:pt x="3451738" y="4087322"/>
                  <a:pt x="3450736" y="4086769"/>
                </a:cubicBezTo>
                <a:close/>
                <a:moveTo>
                  <a:pt x="1466920" y="4067166"/>
                </a:moveTo>
                <a:lnTo>
                  <a:pt x="1455552" y="4073919"/>
                </a:lnTo>
                <a:lnTo>
                  <a:pt x="1444236" y="4101361"/>
                </a:lnTo>
                <a:lnTo>
                  <a:pt x="1446617" y="4098256"/>
                </a:lnTo>
                <a:cubicBezTo>
                  <a:pt x="1450170" y="4095233"/>
                  <a:pt x="1455459" y="4087733"/>
                  <a:pt x="1462484" y="4075755"/>
                </a:cubicBezTo>
                <a:close/>
                <a:moveTo>
                  <a:pt x="1517104" y="3972694"/>
                </a:moveTo>
                <a:cubicBezTo>
                  <a:pt x="1514536" y="3980041"/>
                  <a:pt x="1510188" y="3986192"/>
                  <a:pt x="1504058" y="3991141"/>
                </a:cubicBezTo>
                <a:cubicBezTo>
                  <a:pt x="1497927" y="3996091"/>
                  <a:pt x="1493436" y="4002800"/>
                  <a:pt x="1490584" y="4011269"/>
                </a:cubicBezTo>
                <a:cubicBezTo>
                  <a:pt x="1481604" y="4018625"/>
                  <a:pt x="1472975" y="4026367"/>
                  <a:pt x="1464694" y="4034498"/>
                </a:cubicBezTo>
                <a:cubicBezTo>
                  <a:pt x="1456411" y="4042627"/>
                  <a:pt x="1448339" y="4050514"/>
                  <a:pt x="1440480" y="4058155"/>
                </a:cubicBezTo>
                <a:cubicBezTo>
                  <a:pt x="1437982" y="4063284"/>
                  <a:pt x="1433935" y="4069808"/>
                  <a:pt x="1428342" y="4077727"/>
                </a:cubicBezTo>
                <a:cubicBezTo>
                  <a:pt x="1422747" y="4085648"/>
                  <a:pt x="1417031" y="4089361"/>
                  <a:pt x="1411192" y="4088870"/>
                </a:cubicBezTo>
                <a:cubicBezTo>
                  <a:pt x="1411032" y="4090668"/>
                  <a:pt x="1411322" y="4094219"/>
                  <a:pt x="1412059" y="4099526"/>
                </a:cubicBezTo>
                <a:cubicBezTo>
                  <a:pt x="1412793" y="4104833"/>
                  <a:pt x="1413226" y="4107826"/>
                  <a:pt x="1413351" y="4108504"/>
                </a:cubicBezTo>
                <a:cubicBezTo>
                  <a:pt x="1414496" y="4108496"/>
                  <a:pt x="1415434" y="4107543"/>
                  <a:pt x="1416166" y="4105642"/>
                </a:cubicBezTo>
                <a:cubicBezTo>
                  <a:pt x="1416899" y="4103741"/>
                  <a:pt x="1417278" y="4102645"/>
                  <a:pt x="1417303" y="4102353"/>
                </a:cubicBezTo>
                <a:cubicBezTo>
                  <a:pt x="1427013" y="4090759"/>
                  <a:pt x="1437736" y="4079870"/>
                  <a:pt x="1449473" y="4069688"/>
                </a:cubicBezTo>
                <a:cubicBezTo>
                  <a:pt x="1461209" y="4059505"/>
                  <a:pt x="1469835" y="4047487"/>
                  <a:pt x="1475349" y="4033633"/>
                </a:cubicBezTo>
                <a:lnTo>
                  <a:pt x="1486552" y="4036485"/>
                </a:lnTo>
                <a:lnTo>
                  <a:pt x="1487457" y="4036791"/>
                </a:lnTo>
                <a:lnTo>
                  <a:pt x="1499084" y="4023345"/>
                </a:lnTo>
                <a:lnTo>
                  <a:pt x="1519113" y="4002623"/>
                </a:lnTo>
                <a:lnTo>
                  <a:pt x="1518121" y="3996808"/>
                </a:lnTo>
                <a:lnTo>
                  <a:pt x="1531075" y="3983406"/>
                </a:lnTo>
                <a:close/>
                <a:moveTo>
                  <a:pt x="725479" y="3913382"/>
                </a:moveTo>
                <a:lnTo>
                  <a:pt x="730449" y="3931346"/>
                </a:lnTo>
                <a:lnTo>
                  <a:pt x="723647" y="3948700"/>
                </a:lnTo>
                <a:cubicBezTo>
                  <a:pt x="717926" y="3947939"/>
                  <a:pt x="714367" y="3949816"/>
                  <a:pt x="712968" y="3954330"/>
                </a:cubicBezTo>
                <a:cubicBezTo>
                  <a:pt x="711571" y="3958845"/>
                  <a:pt x="706332" y="3960295"/>
                  <a:pt x="697250" y="3958680"/>
                </a:cubicBezTo>
                <a:cubicBezTo>
                  <a:pt x="700138" y="3950071"/>
                  <a:pt x="704843" y="3942522"/>
                  <a:pt x="711364" y="3936031"/>
                </a:cubicBezTo>
                <a:cubicBezTo>
                  <a:pt x="717888" y="3929541"/>
                  <a:pt x="722592" y="3921990"/>
                  <a:pt x="725479" y="3913382"/>
                </a:cubicBezTo>
                <a:close/>
                <a:moveTo>
                  <a:pt x="1569528" y="3907313"/>
                </a:moveTo>
                <a:lnTo>
                  <a:pt x="1544192" y="3931877"/>
                </a:lnTo>
                <a:cubicBezTo>
                  <a:pt x="1546866" y="3940111"/>
                  <a:pt x="1547016" y="3948898"/>
                  <a:pt x="1544641" y="3958232"/>
                </a:cubicBezTo>
                <a:cubicBezTo>
                  <a:pt x="1543403" y="3957817"/>
                  <a:pt x="1541955" y="3957648"/>
                  <a:pt x="1540296" y="3957722"/>
                </a:cubicBezTo>
                <a:cubicBezTo>
                  <a:pt x="1538637" y="3957798"/>
                  <a:pt x="1537465" y="3958890"/>
                  <a:pt x="1536777" y="3961002"/>
                </a:cubicBezTo>
                <a:cubicBezTo>
                  <a:pt x="1536349" y="3963278"/>
                  <a:pt x="1536618" y="3965732"/>
                  <a:pt x="1537587" y="3968366"/>
                </a:cubicBezTo>
                <a:lnTo>
                  <a:pt x="1539776" y="3975211"/>
                </a:lnTo>
                <a:lnTo>
                  <a:pt x="1545724" y="3966631"/>
                </a:lnTo>
                <a:cubicBezTo>
                  <a:pt x="1557355" y="3951005"/>
                  <a:pt x="1563983" y="3942154"/>
                  <a:pt x="1565603" y="3940083"/>
                </a:cubicBezTo>
                <a:lnTo>
                  <a:pt x="1568598" y="3926088"/>
                </a:lnTo>
                <a:close/>
                <a:moveTo>
                  <a:pt x="552926" y="3879002"/>
                </a:moveTo>
                <a:cubicBezTo>
                  <a:pt x="552560" y="3880250"/>
                  <a:pt x="552297" y="3881674"/>
                  <a:pt x="552138" y="3883273"/>
                </a:cubicBezTo>
                <a:cubicBezTo>
                  <a:pt x="551978" y="3884874"/>
                  <a:pt x="552418" y="3885879"/>
                  <a:pt x="553456" y="3886294"/>
                </a:cubicBezTo>
                <a:lnTo>
                  <a:pt x="560748" y="3885763"/>
                </a:lnTo>
                <a:close/>
                <a:moveTo>
                  <a:pt x="334261" y="3875825"/>
                </a:moveTo>
                <a:cubicBezTo>
                  <a:pt x="333987" y="3877097"/>
                  <a:pt x="334098" y="3878615"/>
                  <a:pt x="334592" y="3880383"/>
                </a:cubicBezTo>
                <a:cubicBezTo>
                  <a:pt x="335087" y="3882148"/>
                  <a:pt x="335899" y="3883249"/>
                  <a:pt x="337030" y="3883686"/>
                </a:cubicBezTo>
                <a:cubicBezTo>
                  <a:pt x="339740" y="3883978"/>
                  <a:pt x="341614" y="3882865"/>
                  <a:pt x="342653" y="3880347"/>
                </a:cubicBezTo>
                <a:close/>
                <a:moveTo>
                  <a:pt x="347785" y="3860182"/>
                </a:moveTo>
                <a:cubicBezTo>
                  <a:pt x="347371" y="3861419"/>
                  <a:pt x="347201" y="3862866"/>
                  <a:pt x="347276" y="3864526"/>
                </a:cubicBezTo>
                <a:cubicBezTo>
                  <a:pt x="347351" y="3866185"/>
                  <a:pt x="348445" y="3867357"/>
                  <a:pt x="350555" y="3868045"/>
                </a:cubicBezTo>
                <a:lnTo>
                  <a:pt x="352796" y="3868615"/>
                </a:lnTo>
                <a:cubicBezTo>
                  <a:pt x="353937" y="3864134"/>
                  <a:pt x="352266" y="3861323"/>
                  <a:pt x="347785" y="3860182"/>
                </a:cubicBezTo>
                <a:close/>
                <a:moveTo>
                  <a:pt x="1636538" y="3840875"/>
                </a:moveTo>
                <a:cubicBezTo>
                  <a:pt x="1635594" y="3843020"/>
                  <a:pt x="1635770" y="3845451"/>
                  <a:pt x="1637067" y="3848166"/>
                </a:cubicBezTo>
                <a:lnTo>
                  <a:pt x="1638778" y="3841445"/>
                </a:lnTo>
                <a:close/>
                <a:moveTo>
                  <a:pt x="616514" y="3826006"/>
                </a:moveTo>
                <a:cubicBezTo>
                  <a:pt x="616100" y="3827242"/>
                  <a:pt x="615930" y="3828690"/>
                  <a:pt x="616005" y="3830349"/>
                </a:cubicBezTo>
                <a:cubicBezTo>
                  <a:pt x="616079" y="3832008"/>
                  <a:pt x="617172" y="3833181"/>
                  <a:pt x="619284" y="3833867"/>
                </a:cubicBezTo>
                <a:lnTo>
                  <a:pt x="623765" y="3835008"/>
                </a:lnTo>
                <a:cubicBezTo>
                  <a:pt x="624242" y="3832745"/>
                  <a:pt x="623735" y="3830825"/>
                  <a:pt x="622247" y="3829254"/>
                </a:cubicBezTo>
                <a:cubicBezTo>
                  <a:pt x="620759" y="3827683"/>
                  <a:pt x="618848" y="3826600"/>
                  <a:pt x="616514" y="3826006"/>
                </a:cubicBezTo>
                <a:close/>
                <a:moveTo>
                  <a:pt x="781694" y="3789535"/>
                </a:moveTo>
                <a:lnTo>
                  <a:pt x="780986" y="3792318"/>
                </a:lnTo>
                <a:lnTo>
                  <a:pt x="780989" y="3792823"/>
                </a:lnTo>
                <a:lnTo>
                  <a:pt x="782843" y="3790472"/>
                </a:lnTo>
                <a:lnTo>
                  <a:pt x="782905" y="3790188"/>
                </a:lnTo>
                <a:close/>
                <a:moveTo>
                  <a:pt x="906750" y="3744821"/>
                </a:moveTo>
                <a:cubicBezTo>
                  <a:pt x="905084" y="3751752"/>
                  <a:pt x="902437" y="3759031"/>
                  <a:pt x="898807" y="3766655"/>
                </a:cubicBezTo>
                <a:lnTo>
                  <a:pt x="886214" y="3783935"/>
                </a:lnTo>
                <a:lnTo>
                  <a:pt x="898881" y="3779007"/>
                </a:lnTo>
                <a:lnTo>
                  <a:pt x="904015" y="3758842"/>
                </a:lnTo>
                <a:lnTo>
                  <a:pt x="916303" y="3750387"/>
                </a:lnTo>
                <a:close/>
                <a:moveTo>
                  <a:pt x="698107" y="3740287"/>
                </a:moveTo>
                <a:lnTo>
                  <a:pt x="693666" y="3747835"/>
                </a:lnTo>
                <a:lnTo>
                  <a:pt x="693095" y="3750076"/>
                </a:lnTo>
                <a:cubicBezTo>
                  <a:pt x="692641" y="3749910"/>
                  <a:pt x="690749" y="3749528"/>
                  <a:pt x="687424" y="3748930"/>
                </a:cubicBezTo>
                <a:cubicBezTo>
                  <a:pt x="684097" y="3748332"/>
                  <a:pt x="682062" y="3748509"/>
                  <a:pt x="681323" y="3749464"/>
                </a:cubicBezTo>
                <a:cubicBezTo>
                  <a:pt x="681726" y="3750811"/>
                  <a:pt x="684545" y="3752621"/>
                  <a:pt x="689781" y="3754897"/>
                </a:cubicBezTo>
                <a:lnTo>
                  <a:pt x="691530" y="3755590"/>
                </a:lnTo>
                <a:lnTo>
                  <a:pt x="696898" y="3743099"/>
                </a:lnTo>
                <a:close/>
                <a:moveTo>
                  <a:pt x="932609" y="3711688"/>
                </a:moveTo>
                <a:lnTo>
                  <a:pt x="921984" y="3722458"/>
                </a:lnTo>
                <a:cubicBezTo>
                  <a:pt x="920887" y="3727943"/>
                  <a:pt x="920771" y="3733083"/>
                  <a:pt x="921639" y="3737876"/>
                </a:cubicBezTo>
                <a:lnTo>
                  <a:pt x="921437" y="3746855"/>
                </a:lnTo>
                <a:lnTo>
                  <a:pt x="924260" y="3744911"/>
                </a:lnTo>
                <a:lnTo>
                  <a:pt x="935543" y="3728699"/>
                </a:lnTo>
                <a:cubicBezTo>
                  <a:pt x="932268" y="3726921"/>
                  <a:pt x="930559" y="3723976"/>
                  <a:pt x="930412" y="3719864"/>
                </a:cubicBezTo>
                <a:close/>
                <a:moveTo>
                  <a:pt x="554800" y="3702945"/>
                </a:moveTo>
                <a:lnTo>
                  <a:pt x="551948" y="3714148"/>
                </a:lnTo>
                <a:cubicBezTo>
                  <a:pt x="551222" y="3717391"/>
                  <a:pt x="551658" y="3719590"/>
                  <a:pt x="553253" y="3720741"/>
                </a:cubicBezTo>
                <a:cubicBezTo>
                  <a:pt x="554847" y="3721893"/>
                  <a:pt x="556831" y="3722696"/>
                  <a:pt x="559200" y="3723149"/>
                </a:cubicBezTo>
                <a:close/>
                <a:moveTo>
                  <a:pt x="583477" y="3684004"/>
                </a:moveTo>
                <a:cubicBezTo>
                  <a:pt x="582427" y="3683835"/>
                  <a:pt x="581585" y="3684019"/>
                  <a:pt x="580952" y="3684554"/>
                </a:cubicBezTo>
                <a:cubicBezTo>
                  <a:pt x="580320" y="3685088"/>
                  <a:pt x="579478" y="3685272"/>
                  <a:pt x="578426" y="3685103"/>
                </a:cubicBezTo>
                <a:cubicBezTo>
                  <a:pt x="578129" y="3686468"/>
                  <a:pt x="578144" y="3688362"/>
                  <a:pt x="578472" y="3690781"/>
                </a:cubicBezTo>
                <a:cubicBezTo>
                  <a:pt x="578801" y="3693200"/>
                  <a:pt x="579520" y="3694676"/>
                  <a:pt x="580626" y="3695206"/>
                </a:cubicBezTo>
                <a:cubicBezTo>
                  <a:pt x="582809" y="3695613"/>
                  <a:pt x="584330" y="3695104"/>
                  <a:pt x="585189" y="3693683"/>
                </a:cubicBezTo>
                <a:cubicBezTo>
                  <a:pt x="586046" y="3692262"/>
                  <a:pt x="586591" y="3690909"/>
                  <a:pt x="586818" y="3689626"/>
                </a:cubicBezTo>
                <a:cubicBezTo>
                  <a:pt x="587109" y="3686917"/>
                  <a:pt x="585996" y="3685042"/>
                  <a:pt x="583477" y="3684004"/>
                </a:cubicBezTo>
                <a:close/>
                <a:moveTo>
                  <a:pt x="967360" y="3633899"/>
                </a:moveTo>
                <a:lnTo>
                  <a:pt x="957454" y="3638704"/>
                </a:lnTo>
                <a:cubicBezTo>
                  <a:pt x="948999" y="3643409"/>
                  <a:pt x="943697" y="3648620"/>
                  <a:pt x="941546" y="3654334"/>
                </a:cubicBezTo>
                <a:lnTo>
                  <a:pt x="939699" y="3656020"/>
                </a:lnTo>
                <a:lnTo>
                  <a:pt x="949940" y="3659496"/>
                </a:lnTo>
                <a:lnTo>
                  <a:pt x="956624" y="3669212"/>
                </a:lnTo>
                <a:lnTo>
                  <a:pt x="958376" y="3667118"/>
                </a:lnTo>
                <a:lnTo>
                  <a:pt x="962662" y="3650281"/>
                </a:lnTo>
                <a:lnTo>
                  <a:pt x="958626" y="3644114"/>
                </a:lnTo>
                <a:cubicBezTo>
                  <a:pt x="961256" y="3640808"/>
                  <a:pt x="964305" y="3638204"/>
                  <a:pt x="967770" y="3636303"/>
                </a:cubicBezTo>
                <a:close/>
                <a:moveTo>
                  <a:pt x="630893" y="3610192"/>
                </a:moveTo>
                <a:lnTo>
                  <a:pt x="615088" y="3634796"/>
                </a:lnTo>
                <a:cubicBezTo>
                  <a:pt x="614727" y="3634654"/>
                  <a:pt x="613209" y="3634367"/>
                  <a:pt x="610535" y="3633935"/>
                </a:cubicBezTo>
                <a:cubicBezTo>
                  <a:pt x="607862" y="3633503"/>
                  <a:pt x="606203" y="3633777"/>
                  <a:pt x="605556" y="3634755"/>
                </a:cubicBezTo>
                <a:cubicBezTo>
                  <a:pt x="605416" y="3637255"/>
                  <a:pt x="607203" y="3640393"/>
                  <a:pt x="610913" y="3644170"/>
                </a:cubicBezTo>
                <a:cubicBezTo>
                  <a:pt x="614623" y="3647948"/>
                  <a:pt x="617672" y="3650811"/>
                  <a:pt x="620058" y="3652760"/>
                </a:cubicBezTo>
                <a:lnTo>
                  <a:pt x="641443" y="3634347"/>
                </a:lnTo>
                <a:close/>
                <a:moveTo>
                  <a:pt x="3680453" y="3570866"/>
                </a:moveTo>
                <a:lnTo>
                  <a:pt x="3677072" y="3574363"/>
                </a:lnTo>
                <a:lnTo>
                  <a:pt x="3671920" y="3583923"/>
                </a:lnTo>
                <a:lnTo>
                  <a:pt x="3679992" y="3579741"/>
                </a:lnTo>
                <a:close/>
                <a:moveTo>
                  <a:pt x="1872149" y="3552553"/>
                </a:moveTo>
                <a:cubicBezTo>
                  <a:pt x="1871794" y="3553556"/>
                  <a:pt x="1871229" y="3554208"/>
                  <a:pt x="1870459" y="3554508"/>
                </a:cubicBezTo>
                <a:cubicBezTo>
                  <a:pt x="1869685" y="3554808"/>
                  <a:pt x="1869122" y="3555460"/>
                  <a:pt x="1868766" y="3556464"/>
                </a:cubicBezTo>
                <a:lnTo>
                  <a:pt x="1868726" y="3556628"/>
                </a:lnTo>
                <a:lnTo>
                  <a:pt x="1872424" y="3552685"/>
                </a:lnTo>
                <a:close/>
                <a:moveTo>
                  <a:pt x="682219" y="3539761"/>
                </a:moveTo>
                <a:cubicBezTo>
                  <a:pt x="668417" y="3554936"/>
                  <a:pt x="655449" y="3571515"/>
                  <a:pt x="643317" y="3589499"/>
                </a:cubicBezTo>
                <a:cubicBezTo>
                  <a:pt x="643319" y="3594370"/>
                  <a:pt x="644517" y="3598651"/>
                  <a:pt x="646907" y="3602340"/>
                </a:cubicBezTo>
                <a:cubicBezTo>
                  <a:pt x="649297" y="3606031"/>
                  <a:pt x="652744" y="3608498"/>
                  <a:pt x="657249" y="3609744"/>
                </a:cubicBezTo>
                <a:cubicBezTo>
                  <a:pt x="661340" y="3603430"/>
                  <a:pt x="667129" y="3593970"/>
                  <a:pt x="674612" y="3581361"/>
                </a:cubicBezTo>
                <a:cubicBezTo>
                  <a:pt x="682096" y="3568754"/>
                  <a:pt x="688718" y="3560700"/>
                  <a:pt x="694480" y="3557196"/>
                </a:cubicBezTo>
                <a:close/>
                <a:moveTo>
                  <a:pt x="1896361" y="3527176"/>
                </a:moveTo>
                <a:lnTo>
                  <a:pt x="1895245" y="3527419"/>
                </a:lnTo>
                <a:lnTo>
                  <a:pt x="1882291" y="3540822"/>
                </a:lnTo>
                <a:lnTo>
                  <a:pt x="1883735" y="3540631"/>
                </a:lnTo>
                <a:close/>
                <a:moveTo>
                  <a:pt x="744747" y="3472183"/>
                </a:moveTo>
                <a:lnTo>
                  <a:pt x="730122" y="3482774"/>
                </a:lnTo>
                <a:lnTo>
                  <a:pt x="728412" y="3489494"/>
                </a:lnTo>
                <a:lnTo>
                  <a:pt x="732893" y="3490635"/>
                </a:lnTo>
                <a:cubicBezTo>
                  <a:pt x="737233" y="3491939"/>
                  <a:pt x="740316" y="3492325"/>
                  <a:pt x="742140" y="3491796"/>
                </a:cubicBezTo>
                <a:cubicBezTo>
                  <a:pt x="743965" y="3491266"/>
                  <a:pt x="745378" y="3488842"/>
                  <a:pt x="746377" y="3484525"/>
                </a:cubicBezTo>
                <a:close/>
                <a:moveTo>
                  <a:pt x="1957284" y="3443017"/>
                </a:moveTo>
                <a:lnTo>
                  <a:pt x="1955910" y="3448978"/>
                </a:lnTo>
                <a:lnTo>
                  <a:pt x="1958532" y="3446089"/>
                </a:lnTo>
                <a:lnTo>
                  <a:pt x="1959343" y="3444595"/>
                </a:lnTo>
                <a:close/>
                <a:moveTo>
                  <a:pt x="778515" y="3442609"/>
                </a:moveTo>
                <a:lnTo>
                  <a:pt x="771753" y="3450429"/>
                </a:lnTo>
                <a:cubicBezTo>
                  <a:pt x="774938" y="3448855"/>
                  <a:pt x="777002" y="3446995"/>
                  <a:pt x="777946" y="3444848"/>
                </a:cubicBezTo>
                <a:close/>
                <a:moveTo>
                  <a:pt x="1973660" y="3416174"/>
                </a:moveTo>
                <a:lnTo>
                  <a:pt x="1971758" y="3423647"/>
                </a:lnTo>
                <a:lnTo>
                  <a:pt x="1977668" y="3417193"/>
                </a:lnTo>
                <a:close/>
                <a:moveTo>
                  <a:pt x="2004455" y="3386850"/>
                </a:moveTo>
                <a:lnTo>
                  <a:pt x="1990564" y="3396618"/>
                </a:lnTo>
                <a:lnTo>
                  <a:pt x="1979251" y="3415465"/>
                </a:lnTo>
                <a:lnTo>
                  <a:pt x="1984481" y="3409754"/>
                </a:lnTo>
                <a:lnTo>
                  <a:pt x="1995154" y="3405315"/>
                </a:lnTo>
                <a:cubicBezTo>
                  <a:pt x="1995533" y="3404217"/>
                  <a:pt x="1996190" y="3403192"/>
                  <a:pt x="1997128" y="3402239"/>
                </a:cubicBezTo>
                <a:cubicBezTo>
                  <a:pt x="1998067" y="3401285"/>
                  <a:pt x="1998725" y="3400258"/>
                  <a:pt x="1999104" y="3399163"/>
                </a:cubicBezTo>
                <a:cubicBezTo>
                  <a:pt x="2001010" y="3396168"/>
                  <a:pt x="2002423" y="3393348"/>
                  <a:pt x="2003345" y="3390700"/>
                </a:cubicBezTo>
                <a:close/>
                <a:moveTo>
                  <a:pt x="2010618" y="3378762"/>
                </a:moveTo>
                <a:lnTo>
                  <a:pt x="2010456" y="3379107"/>
                </a:lnTo>
                <a:lnTo>
                  <a:pt x="2010955" y="3378811"/>
                </a:lnTo>
                <a:close/>
                <a:moveTo>
                  <a:pt x="3525741" y="3297283"/>
                </a:moveTo>
                <a:lnTo>
                  <a:pt x="3495394" y="3313415"/>
                </a:lnTo>
                <a:cubicBezTo>
                  <a:pt x="3486751" y="3318868"/>
                  <a:pt x="3482236" y="3325671"/>
                  <a:pt x="3481850" y="3333823"/>
                </a:cubicBezTo>
                <a:cubicBezTo>
                  <a:pt x="3481465" y="3341976"/>
                  <a:pt x="3479761" y="3347108"/>
                  <a:pt x="3476738" y="3349221"/>
                </a:cubicBezTo>
                <a:lnTo>
                  <a:pt x="3489910" y="3350640"/>
                </a:lnTo>
                <a:lnTo>
                  <a:pt x="3496379" y="3343924"/>
                </a:lnTo>
                <a:lnTo>
                  <a:pt x="3498694" y="3328569"/>
                </a:lnTo>
                <a:lnTo>
                  <a:pt x="3522850" y="3318019"/>
                </a:lnTo>
                <a:lnTo>
                  <a:pt x="3534133" y="3301806"/>
                </a:lnTo>
                <a:close/>
                <a:moveTo>
                  <a:pt x="2143809" y="3225696"/>
                </a:moveTo>
                <a:cubicBezTo>
                  <a:pt x="2142363" y="3225328"/>
                  <a:pt x="2140072" y="3225341"/>
                  <a:pt x="2136940" y="3225736"/>
                </a:cubicBezTo>
                <a:cubicBezTo>
                  <a:pt x="2133808" y="3226132"/>
                  <a:pt x="2131794" y="3227409"/>
                  <a:pt x="2130897" y="3229566"/>
                </a:cubicBezTo>
                <a:cubicBezTo>
                  <a:pt x="2130763" y="3230675"/>
                  <a:pt x="2131438" y="3231542"/>
                  <a:pt x="2132918" y="3232168"/>
                </a:cubicBezTo>
                <a:cubicBezTo>
                  <a:pt x="2134399" y="3232792"/>
                  <a:pt x="2135776" y="3233242"/>
                  <a:pt x="2137047" y="3233518"/>
                </a:cubicBezTo>
                <a:close/>
                <a:moveTo>
                  <a:pt x="2954816" y="3221933"/>
                </a:moveTo>
                <a:lnTo>
                  <a:pt x="2954245" y="3224174"/>
                </a:lnTo>
                <a:lnTo>
                  <a:pt x="2958225" y="3232956"/>
                </a:lnTo>
                <a:lnTo>
                  <a:pt x="2958572" y="3232595"/>
                </a:lnTo>
                <a:close/>
                <a:moveTo>
                  <a:pt x="465844" y="3135563"/>
                </a:moveTo>
                <a:cubicBezTo>
                  <a:pt x="465478" y="3136812"/>
                  <a:pt x="465215" y="3138235"/>
                  <a:pt x="465056" y="3139834"/>
                </a:cubicBezTo>
                <a:cubicBezTo>
                  <a:pt x="464896" y="3141435"/>
                  <a:pt x="465336" y="3142440"/>
                  <a:pt x="466374" y="3142855"/>
                </a:cubicBezTo>
                <a:lnTo>
                  <a:pt x="473666" y="3142324"/>
                </a:lnTo>
                <a:close/>
                <a:moveTo>
                  <a:pt x="247180" y="3132386"/>
                </a:moveTo>
                <a:cubicBezTo>
                  <a:pt x="246905" y="3133658"/>
                  <a:pt x="247016" y="3135176"/>
                  <a:pt x="247510" y="3136943"/>
                </a:cubicBezTo>
                <a:cubicBezTo>
                  <a:pt x="248005" y="3138708"/>
                  <a:pt x="248817" y="3139809"/>
                  <a:pt x="249949" y="3140247"/>
                </a:cubicBezTo>
                <a:cubicBezTo>
                  <a:pt x="252658" y="3140539"/>
                  <a:pt x="254533" y="3139426"/>
                  <a:pt x="255570" y="3136907"/>
                </a:cubicBezTo>
                <a:close/>
                <a:moveTo>
                  <a:pt x="260703" y="3116743"/>
                </a:moveTo>
                <a:cubicBezTo>
                  <a:pt x="260289" y="3117980"/>
                  <a:pt x="260119" y="3119427"/>
                  <a:pt x="260194" y="3121086"/>
                </a:cubicBezTo>
                <a:cubicBezTo>
                  <a:pt x="260269" y="3122746"/>
                  <a:pt x="261363" y="3123919"/>
                  <a:pt x="263473" y="3124606"/>
                </a:cubicBezTo>
                <a:lnTo>
                  <a:pt x="265714" y="3125176"/>
                </a:lnTo>
                <a:cubicBezTo>
                  <a:pt x="266855" y="3120695"/>
                  <a:pt x="265184" y="3117884"/>
                  <a:pt x="260703" y="3116743"/>
                </a:cubicBezTo>
                <a:close/>
                <a:moveTo>
                  <a:pt x="801021" y="3116234"/>
                </a:moveTo>
                <a:lnTo>
                  <a:pt x="784498" y="3118254"/>
                </a:lnTo>
                <a:lnTo>
                  <a:pt x="778960" y="3140005"/>
                </a:lnTo>
                <a:lnTo>
                  <a:pt x="784300" y="3138725"/>
                </a:lnTo>
                <a:lnTo>
                  <a:pt x="795015" y="3124753"/>
                </a:lnTo>
                <a:close/>
                <a:moveTo>
                  <a:pt x="3275512" y="3106364"/>
                </a:moveTo>
                <a:lnTo>
                  <a:pt x="3245166" y="3122495"/>
                </a:lnTo>
                <a:cubicBezTo>
                  <a:pt x="3236521" y="3127949"/>
                  <a:pt x="3232007" y="3134751"/>
                  <a:pt x="3231621" y="3142902"/>
                </a:cubicBezTo>
                <a:cubicBezTo>
                  <a:pt x="3231237" y="3151055"/>
                  <a:pt x="3229531" y="3156188"/>
                  <a:pt x="3226509" y="3158302"/>
                </a:cubicBezTo>
                <a:lnTo>
                  <a:pt x="3242762" y="3160052"/>
                </a:lnTo>
                <a:lnTo>
                  <a:pt x="3245003" y="3160623"/>
                </a:lnTo>
                <a:lnTo>
                  <a:pt x="3248465" y="3137648"/>
                </a:lnTo>
                <a:lnTo>
                  <a:pt x="3272620" y="3127098"/>
                </a:lnTo>
                <a:lnTo>
                  <a:pt x="3283903" y="3110886"/>
                </a:lnTo>
                <a:close/>
                <a:moveTo>
                  <a:pt x="529432" y="3082567"/>
                </a:moveTo>
                <a:cubicBezTo>
                  <a:pt x="529018" y="3083803"/>
                  <a:pt x="528848" y="3085251"/>
                  <a:pt x="528923" y="3086910"/>
                </a:cubicBezTo>
                <a:cubicBezTo>
                  <a:pt x="528997" y="3088569"/>
                  <a:pt x="530090" y="3089742"/>
                  <a:pt x="532202" y="3090428"/>
                </a:cubicBezTo>
                <a:lnTo>
                  <a:pt x="536682" y="3091569"/>
                </a:lnTo>
                <a:cubicBezTo>
                  <a:pt x="537160" y="3089305"/>
                  <a:pt x="536653" y="3087386"/>
                  <a:pt x="535165" y="3085815"/>
                </a:cubicBezTo>
                <a:cubicBezTo>
                  <a:pt x="533677" y="3084244"/>
                  <a:pt x="531765" y="3083161"/>
                  <a:pt x="529432" y="3082567"/>
                </a:cubicBezTo>
                <a:close/>
                <a:moveTo>
                  <a:pt x="785230" y="3077885"/>
                </a:moveTo>
                <a:cubicBezTo>
                  <a:pt x="784958" y="3079158"/>
                  <a:pt x="785067" y="3080676"/>
                  <a:pt x="785563" y="3082443"/>
                </a:cubicBezTo>
                <a:cubicBezTo>
                  <a:pt x="786056" y="3084209"/>
                  <a:pt x="786869" y="3085310"/>
                  <a:pt x="788001" y="3085747"/>
                </a:cubicBezTo>
                <a:cubicBezTo>
                  <a:pt x="790709" y="3086038"/>
                  <a:pt x="792584" y="3084926"/>
                  <a:pt x="793622" y="3082408"/>
                </a:cubicBezTo>
                <a:close/>
                <a:moveTo>
                  <a:pt x="798755" y="3062243"/>
                </a:moveTo>
                <a:cubicBezTo>
                  <a:pt x="798340" y="3063481"/>
                  <a:pt x="798172" y="3064927"/>
                  <a:pt x="798245" y="3066587"/>
                </a:cubicBezTo>
                <a:cubicBezTo>
                  <a:pt x="798321" y="3068246"/>
                  <a:pt x="799414" y="3069418"/>
                  <a:pt x="801524" y="3070106"/>
                </a:cubicBezTo>
                <a:lnTo>
                  <a:pt x="803766" y="3070676"/>
                </a:lnTo>
                <a:cubicBezTo>
                  <a:pt x="804907" y="3066195"/>
                  <a:pt x="803236" y="3063383"/>
                  <a:pt x="798755" y="3062243"/>
                </a:cubicBezTo>
                <a:close/>
                <a:moveTo>
                  <a:pt x="693878" y="3045701"/>
                </a:moveTo>
                <a:cubicBezTo>
                  <a:pt x="693581" y="3047068"/>
                  <a:pt x="693596" y="3048960"/>
                  <a:pt x="693925" y="3051379"/>
                </a:cubicBezTo>
                <a:cubicBezTo>
                  <a:pt x="694252" y="3053799"/>
                  <a:pt x="694971" y="3055273"/>
                  <a:pt x="696078" y="3055804"/>
                </a:cubicBezTo>
                <a:cubicBezTo>
                  <a:pt x="698261" y="3056211"/>
                  <a:pt x="699783" y="3055702"/>
                  <a:pt x="700640" y="3054281"/>
                </a:cubicBezTo>
                <a:cubicBezTo>
                  <a:pt x="701499" y="3052859"/>
                  <a:pt x="702042" y="3051507"/>
                  <a:pt x="702270" y="3050224"/>
                </a:cubicBezTo>
                <a:close/>
                <a:moveTo>
                  <a:pt x="2313552" y="2999332"/>
                </a:moveTo>
                <a:lnTo>
                  <a:pt x="2312982" y="3001573"/>
                </a:lnTo>
                <a:lnTo>
                  <a:pt x="2317614" y="3011793"/>
                </a:lnTo>
                <a:lnTo>
                  <a:pt x="2317889" y="3011641"/>
                </a:lnTo>
                <a:close/>
                <a:moveTo>
                  <a:pt x="3173928" y="2989052"/>
                </a:moveTo>
                <a:lnTo>
                  <a:pt x="3172217" y="2995772"/>
                </a:lnTo>
                <a:lnTo>
                  <a:pt x="3160404" y="3004694"/>
                </a:lnTo>
                <a:lnTo>
                  <a:pt x="3159263" y="3009174"/>
                </a:lnTo>
                <a:lnTo>
                  <a:pt x="3162026" y="3007923"/>
                </a:lnTo>
                <a:lnTo>
                  <a:pt x="3174437" y="2996425"/>
                </a:lnTo>
                <a:lnTo>
                  <a:pt x="3174458" y="2996343"/>
                </a:lnTo>
                <a:cubicBezTo>
                  <a:pt x="3174575" y="2996075"/>
                  <a:pt x="3174767" y="2994930"/>
                  <a:pt x="3175033" y="2992911"/>
                </a:cubicBezTo>
                <a:cubicBezTo>
                  <a:pt x="3175299" y="2990891"/>
                  <a:pt x="3174930" y="2989604"/>
                  <a:pt x="3173928" y="2989052"/>
                </a:cubicBezTo>
                <a:close/>
                <a:moveTo>
                  <a:pt x="764179" y="2984912"/>
                </a:moveTo>
                <a:lnTo>
                  <a:pt x="748702" y="2993159"/>
                </a:lnTo>
                <a:cubicBezTo>
                  <a:pt x="745928" y="2999957"/>
                  <a:pt x="743961" y="3006514"/>
                  <a:pt x="742802" y="3012829"/>
                </a:cubicBezTo>
                <a:cubicBezTo>
                  <a:pt x="739301" y="3011938"/>
                  <a:pt x="735517" y="3011570"/>
                  <a:pt x="731452" y="3011728"/>
                </a:cubicBezTo>
                <a:cubicBezTo>
                  <a:pt x="727385" y="3011886"/>
                  <a:pt x="723878" y="3012783"/>
                  <a:pt x="720926" y="3014416"/>
                </a:cubicBezTo>
                <a:lnTo>
                  <a:pt x="720274" y="3035722"/>
                </a:lnTo>
                <a:cubicBezTo>
                  <a:pt x="722881" y="3029974"/>
                  <a:pt x="726713" y="3024687"/>
                  <a:pt x="731767" y="3019860"/>
                </a:cubicBezTo>
                <a:lnTo>
                  <a:pt x="742510" y="3016641"/>
                </a:lnTo>
                <a:lnTo>
                  <a:pt x="750769" y="3007088"/>
                </a:lnTo>
                <a:lnTo>
                  <a:pt x="754048" y="3005412"/>
                </a:lnTo>
                <a:lnTo>
                  <a:pt x="756875" y="2999712"/>
                </a:lnTo>
                <a:lnTo>
                  <a:pt x="764175" y="2984992"/>
                </a:lnTo>
                <a:close/>
                <a:moveTo>
                  <a:pt x="633021" y="2984885"/>
                </a:moveTo>
                <a:cubicBezTo>
                  <a:pt x="626252" y="2983359"/>
                  <a:pt x="620593" y="2984505"/>
                  <a:pt x="616044" y="2988316"/>
                </a:cubicBezTo>
                <a:cubicBezTo>
                  <a:pt x="611495" y="2992128"/>
                  <a:pt x="608343" y="2997488"/>
                  <a:pt x="606584" y="3004396"/>
                </a:cubicBezTo>
                <a:lnTo>
                  <a:pt x="606013" y="3006637"/>
                </a:lnTo>
                <a:cubicBezTo>
                  <a:pt x="605559" y="3006471"/>
                  <a:pt x="603667" y="3006089"/>
                  <a:pt x="600342" y="3005491"/>
                </a:cubicBezTo>
                <a:cubicBezTo>
                  <a:pt x="597015" y="3004892"/>
                  <a:pt x="594980" y="3005070"/>
                  <a:pt x="594241" y="3006025"/>
                </a:cubicBezTo>
                <a:cubicBezTo>
                  <a:pt x="594644" y="3007371"/>
                  <a:pt x="597463" y="3009182"/>
                  <a:pt x="602699" y="3011459"/>
                </a:cubicBezTo>
                <a:cubicBezTo>
                  <a:pt x="607934" y="3013735"/>
                  <a:pt x="611455" y="3015130"/>
                  <a:pt x="613265" y="3015639"/>
                </a:cubicBezTo>
                <a:lnTo>
                  <a:pt x="629559" y="3007860"/>
                </a:lnTo>
                <a:cubicBezTo>
                  <a:pt x="626315" y="3006735"/>
                  <a:pt x="624410" y="3004461"/>
                  <a:pt x="623841" y="3001035"/>
                </a:cubicBezTo>
                <a:cubicBezTo>
                  <a:pt x="623270" y="2997610"/>
                  <a:pt x="623329" y="2994644"/>
                  <a:pt x="624018" y="2992135"/>
                </a:cubicBezTo>
                <a:close/>
                <a:moveTo>
                  <a:pt x="467718" y="2959506"/>
                </a:moveTo>
                <a:lnTo>
                  <a:pt x="464866" y="2970709"/>
                </a:lnTo>
                <a:cubicBezTo>
                  <a:pt x="464140" y="2973952"/>
                  <a:pt x="464576" y="2976151"/>
                  <a:pt x="466171" y="2977302"/>
                </a:cubicBezTo>
                <a:cubicBezTo>
                  <a:pt x="467765" y="2978454"/>
                  <a:pt x="469749" y="2979257"/>
                  <a:pt x="472118" y="2979710"/>
                </a:cubicBezTo>
                <a:close/>
                <a:moveTo>
                  <a:pt x="779380" y="2956341"/>
                </a:moveTo>
                <a:lnTo>
                  <a:pt x="769931" y="2962481"/>
                </a:lnTo>
                <a:lnTo>
                  <a:pt x="770640" y="2971198"/>
                </a:lnTo>
                <a:close/>
                <a:moveTo>
                  <a:pt x="496395" y="2940565"/>
                </a:moveTo>
                <a:cubicBezTo>
                  <a:pt x="495345" y="2940396"/>
                  <a:pt x="494503" y="2940581"/>
                  <a:pt x="493870" y="2941115"/>
                </a:cubicBezTo>
                <a:cubicBezTo>
                  <a:pt x="493238" y="2941649"/>
                  <a:pt x="492396" y="2941833"/>
                  <a:pt x="491345" y="2941664"/>
                </a:cubicBezTo>
                <a:cubicBezTo>
                  <a:pt x="491047" y="2943029"/>
                  <a:pt x="491062" y="2944923"/>
                  <a:pt x="491390" y="2947342"/>
                </a:cubicBezTo>
                <a:cubicBezTo>
                  <a:pt x="491719" y="2949761"/>
                  <a:pt x="492438" y="2951237"/>
                  <a:pt x="493544" y="2951767"/>
                </a:cubicBezTo>
                <a:cubicBezTo>
                  <a:pt x="495727" y="2952174"/>
                  <a:pt x="497248" y="2951665"/>
                  <a:pt x="498107" y="2950244"/>
                </a:cubicBezTo>
                <a:cubicBezTo>
                  <a:pt x="498964" y="2948823"/>
                  <a:pt x="499509" y="2947470"/>
                  <a:pt x="499736" y="2946187"/>
                </a:cubicBezTo>
                <a:cubicBezTo>
                  <a:pt x="500029" y="2943477"/>
                  <a:pt x="498915" y="2941604"/>
                  <a:pt x="496395" y="2940565"/>
                </a:cubicBezTo>
                <a:close/>
                <a:moveTo>
                  <a:pt x="679826" y="2922844"/>
                </a:moveTo>
                <a:cubicBezTo>
                  <a:pt x="677595" y="2922625"/>
                  <a:pt x="675884" y="2923880"/>
                  <a:pt x="674693" y="2926608"/>
                </a:cubicBezTo>
                <a:cubicBezTo>
                  <a:pt x="673502" y="2929337"/>
                  <a:pt x="672768" y="2931435"/>
                  <a:pt x="672493" y="2932907"/>
                </a:cubicBezTo>
                <a:cubicBezTo>
                  <a:pt x="670962" y="2938530"/>
                  <a:pt x="668208" y="2943098"/>
                  <a:pt x="664234" y="2946609"/>
                </a:cubicBezTo>
                <a:cubicBezTo>
                  <a:pt x="660259" y="2950119"/>
                  <a:pt x="655693" y="2952436"/>
                  <a:pt x="650536" y="2953558"/>
                </a:cubicBezTo>
                <a:cubicBezTo>
                  <a:pt x="648855" y="2958995"/>
                  <a:pt x="646403" y="2963937"/>
                  <a:pt x="643185" y="2968386"/>
                </a:cubicBezTo>
                <a:cubicBezTo>
                  <a:pt x="639965" y="2972835"/>
                  <a:pt x="637513" y="2977777"/>
                  <a:pt x="635832" y="2983214"/>
                </a:cubicBezTo>
                <a:cubicBezTo>
                  <a:pt x="644467" y="2977013"/>
                  <a:pt x="652370" y="2970178"/>
                  <a:pt x="659539" y="2962709"/>
                </a:cubicBezTo>
                <a:cubicBezTo>
                  <a:pt x="666708" y="2955240"/>
                  <a:pt x="673634" y="2947560"/>
                  <a:pt x="680314" y="2939669"/>
                </a:cubicBezTo>
                <a:cubicBezTo>
                  <a:pt x="680682" y="2938024"/>
                  <a:pt x="680953" y="2935010"/>
                  <a:pt x="681124" y="2930629"/>
                </a:cubicBezTo>
                <a:cubicBezTo>
                  <a:pt x="681294" y="2926250"/>
                  <a:pt x="680861" y="2923656"/>
                  <a:pt x="679826" y="2922844"/>
                </a:cubicBezTo>
                <a:close/>
                <a:moveTo>
                  <a:pt x="2450986" y="2867720"/>
                </a:moveTo>
                <a:lnTo>
                  <a:pt x="2447472" y="2875058"/>
                </a:lnTo>
                <a:lnTo>
                  <a:pt x="2450488" y="2872339"/>
                </a:lnTo>
                <a:close/>
                <a:moveTo>
                  <a:pt x="543811" y="2866753"/>
                </a:moveTo>
                <a:lnTo>
                  <a:pt x="528006" y="2891357"/>
                </a:lnTo>
                <a:cubicBezTo>
                  <a:pt x="527645" y="2891215"/>
                  <a:pt x="526127" y="2890928"/>
                  <a:pt x="523453" y="2890495"/>
                </a:cubicBezTo>
                <a:cubicBezTo>
                  <a:pt x="520780" y="2890063"/>
                  <a:pt x="519121" y="2890337"/>
                  <a:pt x="518474" y="2891316"/>
                </a:cubicBezTo>
                <a:cubicBezTo>
                  <a:pt x="518334" y="2893815"/>
                  <a:pt x="520121" y="2896954"/>
                  <a:pt x="523831" y="2900730"/>
                </a:cubicBezTo>
                <a:cubicBezTo>
                  <a:pt x="527541" y="2904509"/>
                  <a:pt x="530590" y="2907372"/>
                  <a:pt x="532976" y="2909321"/>
                </a:cubicBezTo>
                <a:lnTo>
                  <a:pt x="538450" y="2904607"/>
                </a:lnTo>
                <a:lnTo>
                  <a:pt x="538053" y="2904352"/>
                </a:lnTo>
                <a:lnTo>
                  <a:pt x="550477" y="2883658"/>
                </a:lnTo>
                <a:lnTo>
                  <a:pt x="550966" y="2883133"/>
                </a:lnTo>
                <a:close/>
                <a:moveTo>
                  <a:pt x="595137" y="2796322"/>
                </a:moveTo>
                <a:cubicBezTo>
                  <a:pt x="581335" y="2811497"/>
                  <a:pt x="568367" y="2828076"/>
                  <a:pt x="556235" y="2846060"/>
                </a:cubicBezTo>
                <a:cubicBezTo>
                  <a:pt x="556238" y="2850931"/>
                  <a:pt x="557435" y="2855212"/>
                  <a:pt x="559825" y="2858901"/>
                </a:cubicBezTo>
                <a:lnTo>
                  <a:pt x="564603" y="2862321"/>
                </a:lnTo>
                <a:lnTo>
                  <a:pt x="576424" y="2847322"/>
                </a:lnTo>
                <a:cubicBezTo>
                  <a:pt x="577241" y="2842162"/>
                  <a:pt x="578481" y="2836514"/>
                  <a:pt x="580142" y="2830376"/>
                </a:cubicBezTo>
                <a:cubicBezTo>
                  <a:pt x="581803" y="2824240"/>
                  <a:pt x="585833" y="2821687"/>
                  <a:pt x="592230" y="2822719"/>
                </a:cubicBezTo>
                <a:lnTo>
                  <a:pt x="600252" y="2803594"/>
                </a:lnTo>
                <a:close/>
                <a:moveTo>
                  <a:pt x="334264" y="2664299"/>
                </a:moveTo>
                <a:cubicBezTo>
                  <a:pt x="333990" y="2665573"/>
                  <a:pt x="334100" y="2667090"/>
                  <a:pt x="334594" y="2668857"/>
                </a:cubicBezTo>
                <a:cubicBezTo>
                  <a:pt x="335089" y="2670623"/>
                  <a:pt x="335901" y="2671724"/>
                  <a:pt x="337032" y="2672162"/>
                </a:cubicBezTo>
                <a:cubicBezTo>
                  <a:pt x="339742" y="2672452"/>
                  <a:pt x="341617" y="2671340"/>
                  <a:pt x="342655" y="2668822"/>
                </a:cubicBezTo>
                <a:close/>
                <a:moveTo>
                  <a:pt x="347787" y="2648658"/>
                </a:moveTo>
                <a:cubicBezTo>
                  <a:pt x="347373" y="2649894"/>
                  <a:pt x="347204" y="2651341"/>
                  <a:pt x="347278" y="2653001"/>
                </a:cubicBezTo>
                <a:lnTo>
                  <a:pt x="347956" y="2653729"/>
                </a:lnTo>
                <a:lnTo>
                  <a:pt x="348772" y="2650315"/>
                </a:lnTo>
                <a:close/>
                <a:moveTo>
                  <a:pt x="444094" y="2631615"/>
                </a:moveTo>
                <a:lnTo>
                  <a:pt x="437287" y="2633899"/>
                </a:lnTo>
                <a:lnTo>
                  <a:pt x="439452" y="2635974"/>
                </a:lnTo>
                <a:cubicBezTo>
                  <a:pt x="442171" y="2635800"/>
                  <a:pt x="443828" y="2634384"/>
                  <a:pt x="444423" y="2631725"/>
                </a:cubicBezTo>
                <a:close/>
                <a:moveTo>
                  <a:pt x="3128061" y="2569440"/>
                </a:moveTo>
                <a:lnTo>
                  <a:pt x="3097714" y="2585572"/>
                </a:lnTo>
                <a:cubicBezTo>
                  <a:pt x="3089070" y="2591025"/>
                  <a:pt x="3084555" y="2597828"/>
                  <a:pt x="3084169" y="2605980"/>
                </a:cubicBezTo>
                <a:cubicBezTo>
                  <a:pt x="3083784" y="2614133"/>
                  <a:pt x="3082079" y="2619265"/>
                  <a:pt x="3079056" y="2621378"/>
                </a:cubicBezTo>
                <a:lnTo>
                  <a:pt x="3095309" y="2623129"/>
                </a:lnTo>
                <a:lnTo>
                  <a:pt x="3097551" y="2623699"/>
                </a:lnTo>
                <a:lnTo>
                  <a:pt x="3101012" y="2600726"/>
                </a:lnTo>
                <a:lnTo>
                  <a:pt x="3125169" y="2590176"/>
                </a:lnTo>
                <a:lnTo>
                  <a:pt x="3136452" y="2573963"/>
                </a:lnTo>
                <a:close/>
                <a:moveTo>
                  <a:pt x="379490" y="2421941"/>
                </a:moveTo>
                <a:cubicBezTo>
                  <a:pt x="379216" y="2423214"/>
                  <a:pt x="379326" y="2424732"/>
                  <a:pt x="379820" y="2426499"/>
                </a:cubicBezTo>
                <a:cubicBezTo>
                  <a:pt x="380315" y="2428265"/>
                  <a:pt x="381127" y="2429366"/>
                  <a:pt x="382259" y="2429803"/>
                </a:cubicBezTo>
                <a:cubicBezTo>
                  <a:pt x="384968" y="2430094"/>
                  <a:pt x="386843" y="2428982"/>
                  <a:pt x="387881" y="2426464"/>
                </a:cubicBezTo>
                <a:close/>
                <a:moveTo>
                  <a:pt x="393013" y="2406299"/>
                </a:moveTo>
                <a:cubicBezTo>
                  <a:pt x="392599" y="2407537"/>
                  <a:pt x="392430" y="2408983"/>
                  <a:pt x="392504" y="2410643"/>
                </a:cubicBezTo>
                <a:cubicBezTo>
                  <a:pt x="392579" y="2412302"/>
                  <a:pt x="393673" y="2413474"/>
                  <a:pt x="395783" y="2414162"/>
                </a:cubicBezTo>
                <a:lnTo>
                  <a:pt x="398024" y="2414732"/>
                </a:lnTo>
                <a:cubicBezTo>
                  <a:pt x="399165" y="2410251"/>
                  <a:pt x="397494" y="2407439"/>
                  <a:pt x="393013" y="2406299"/>
                </a:cubicBezTo>
                <a:close/>
                <a:moveTo>
                  <a:pt x="2697990" y="2305822"/>
                </a:moveTo>
                <a:cubicBezTo>
                  <a:pt x="2696544" y="2305454"/>
                  <a:pt x="2694254" y="2305468"/>
                  <a:pt x="2691121" y="2305862"/>
                </a:cubicBezTo>
                <a:cubicBezTo>
                  <a:pt x="2687989" y="2306258"/>
                  <a:pt x="2685975" y="2307535"/>
                  <a:pt x="2685078" y="2309692"/>
                </a:cubicBezTo>
                <a:cubicBezTo>
                  <a:pt x="2684944" y="2310801"/>
                  <a:pt x="2685618" y="2311669"/>
                  <a:pt x="2687100" y="2312294"/>
                </a:cubicBezTo>
                <a:cubicBezTo>
                  <a:pt x="2688581" y="2312919"/>
                  <a:pt x="2689957" y="2313369"/>
                  <a:pt x="2691228" y="2313643"/>
                </a:cubicBezTo>
                <a:close/>
                <a:moveTo>
                  <a:pt x="2762121" y="2255565"/>
                </a:moveTo>
                <a:lnTo>
                  <a:pt x="2760437" y="2257306"/>
                </a:lnTo>
                <a:lnTo>
                  <a:pt x="2758076" y="2261415"/>
                </a:lnTo>
                <a:lnTo>
                  <a:pt x="2761921" y="2259422"/>
                </a:lnTo>
                <a:close/>
                <a:moveTo>
                  <a:pt x="2841133" y="2137098"/>
                </a:moveTo>
                <a:lnTo>
                  <a:pt x="2838851" y="2146060"/>
                </a:lnTo>
                <a:lnTo>
                  <a:pt x="2842804" y="2139908"/>
                </a:lnTo>
                <a:close/>
                <a:moveTo>
                  <a:pt x="2867733" y="2079458"/>
                </a:moveTo>
                <a:lnTo>
                  <a:pt x="2867163" y="2081699"/>
                </a:lnTo>
                <a:cubicBezTo>
                  <a:pt x="2864982" y="2088698"/>
                  <a:pt x="2867020" y="2093194"/>
                  <a:pt x="2873274" y="2095182"/>
                </a:cubicBezTo>
                <a:close/>
                <a:moveTo>
                  <a:pt x="2959876" y="2036116"/>
                </a:moveTo>
                <a:lnTo>
                  <a:pt x="2951443" y="2041127"/>
                </a:lnTo>
                <a:cubicBezTo>
                  <a:pt x="2952395" y="2042462"/>
                  <a:pt x="2953139" y="2043447"/>
                  <a:pt x="2953674" y="2044080"/>
                </a:cubicBezTo>
                <a:cubicBezTo>
                  <a:pt x="2954208" y="2044712"/>
                  <a:pt x="2953831" y="2045412"/>
                  <a:pt x="2952543" y="2046179"/>
                </a:cubicBezTo>
                <a:cubicBezTo>
                  <a:pt x="2951599" y="2048322"/>
                  <a:pt x="2949536" y="2050184"/>
                  <a:pt x="2946352" y="2051759"/>
                </a:cubicBezTo>
                <a:lnTo>
                  <a:pt x="2933438" y="2055628"/>
                </a:lnTo>
                <a:lnTo>
                  <a:pt x="2930097" y="2050008"/>
                </a:lnTo>
                <a:cubicBezTo>
                  <a:pt x="2925773" y="2056062"/>
                  <a:pt x="2923140" y="2060163"/>
                  <a:pt x="2922195" y="2062309"/>
                </a:cubicBezTo>
                <a:cubicBezTo>
                  <a:pt x="2915678" y="2067608"/>
                  <a:pt x="2909160" y="2072906"/>
                  <a:pt x="2902643" y="2078206"/>
                </a:cubicBezTo>
                <a:cubicBezTo>
                  <a:pt x="2896126" y="2083505"/>
                  <a:pt x="2891563" y="2090494"/>
                  <a:pt x="2888956" y="2099174"/>
                </a:cubicBezTo>
                <a:lnTo>
                  <a:pt x="2874861" y="2117057"/>
                </a:lnTo>
                <a:cubicBezTo>
                  <a:pt x="2871035" y="2118618"/>
                  <a:pt x="2868291" y="2121200"/>
                  <a:pt x="2866627" y="2124801"/>
                </a:cubicBezTo>
                <a:cubicBezTo>
                  <a:pt x="2864965" y="2128404"/>
                  <a:pt x="2863759" y="2131972"/>
                  <a:pt x="2863008" y="2135509"/>
                </a:cubicBezTo>
                <a:cubicBezTo>
                  <a:pt x="2859321" y="2145305"/>
                  <a:pt x="2852273" y="2154248"/>
                  <a:pt x="2841867" y="2162334"/>
                </a:cubicBezTo>
                <a:cubicBezTo>
                  <a:pt x="2831459" y="2170419"/>
                  <a:pt x="2824412" y="2179360"/>
                  <a:pt x="2820725" y="2189158"/>
                </a:cubicBezTo>
                <a:lnTo>
                  <a:pt x="2810053" y="2193597"/>
                </a:lnTo>
                <a:cubicBezTo>
                  <a:pt x="2807651" y="2197757"/>
                  <a:pt x="2804550" y="2201739"/>
                  <a:pt x="2800749" y="2205543"/>
                </a:cubicBezTo>
                <a:cubicBezTo>
                  <a:pt x="2796949" y="2209346"/>
                  <a:pt x="2793287" y="2213186"/>
                  <a:pt x="2789767" y="2217060"/>
                </a:cubicBezTo>
                <a:lnTo>
                  <a:pt x="2787071" y="2227653"/>
                </a:lnTo>
                <a:lnTo>
                  <a:pt x="2790268" y="2230606"/>
                </a:lnTo>
                <a:lnTo>
                  <a:pt x="2811901" y="2220310"/>
                </a:lnTo>
                <a:cubicBezTo>
                  <a:pt x="2820413" y="2212834"/>
                  <a:pt x="2825772" y="2205451"/>
                  <a:pt x="2827976" y="2198159"/>
                </a:cubicBezTo>
                <a:cubicBezTo>
                  <a:pt x="2830285" y="2198847"/>
                  <a:pt x="2832387" y="2199182"/>
                  <a:pt x="2834279" y="2199167"/>
                </a:cubicBezTo>
                <a:cubicBezTo>
                  <a:pt x="2836171" y="2199152"/>
                  <a:pt x="2837439" y="2198084"/>
                  <a:pt x="2838079" y="2195960"/>
                </a:cubicBezTo>
                <a:cubicBezTo>
                  <a:pt x="2838689" y="2192387"/>
                  <a:pt x="2839473" y="2189307"/>
                  <a:pt x="2840430" y="2186719"/>
                </a:cubicBezTo>
                <a:cubicBezTo>
                  <a:pt x="2841388" y="2184128"/>
                  <a:pt x="2843985" y="2183298"/>
                  <a:pt x="2848221" y="2184227"/>
                </a:cubicBezTo>
                <a:lnTo>
                  <a:pt x="2893355" y="2119377"/>
                </a:lnTo>
                <a:cubicBezTo>
                  <a:pt x="2900450" y="2121185"/>
                  <a:pt x="2904753" y="2119895"/>
                  <a:pt x="2906269" y="2115509"/>
                </a:cubicBezTo>
                <a:cubicBezTo>
                  <a:pt x="2907198" y="2111074"/>
                  <a:pt x="2908332" y="2108181"/>
                  <a:pt x="2909669" y="2106833"/>
                </a:cubicBezTo>
                <a:cubicBezTo>
                  <a:pt x="2911008" y="2105482"/>
                  <a:pt x="2913812" y="2105401"/>
                  <a:pt x="2918081" y="2106587"/>
                </a:cubicBezTo>
                <a:lnTo>
                  <a:pt x="2934986" y="2087034"/>
                </a:lnTo>
                <a:cubicBezTo>
                  <a:pt x="2935901" y="2083441"/>
                  <a:pt x="2937911" y="2077889"/>
                  <a:pt x="2941016" y="2070379"/>
                </a:cubicBezTo>
                <a:cubicBezTo>
                  <a:pt x="2944120" y="2062870"/>
                  <a:pt x="2947962" y="2054803"/>
                  <a:pt x="2952543" y="2046179"/>
                </a:cubicBezTo>
                <a:cubicBezTo>
                  <a:pt x="2956394" y="2041989"/>
                  <a:pt x="2958836" y="2038634"/>
                  <a:pt x="2959876" y="2036116"/>
                </a:cubicBezTo>
                <a:close/>
                <a:moveTo>
                  <a:pt x="2967289" y="2006991"/>
                </a:moveTo>
                <a:lnTo>
                  <a:pt x="2965766" y="2008567"/>
                </a:lnTo>
                <a:lnTo>
                  <a:pt x="2971771" y="2008131"/>
                </a:lnTo>
                <a:close/>
                <a:moveTo>
                  <a:pt x="2992545" y="2001491"/>
                </a:moveTo>
                <a:cubicBezTo>
                  <a:pt x="2989305" y="2005438"/>
                  <a:pt x="2986203" y="2009419"/>
                  <a:pt x="2983242" y="2013436"/>
                </a:cubicBezTo>
                <a:cubicBezTo>
                  <a:pt x="2980281" y="2017454"/>
                  <a:pt x="2976619" y="2021294"/>
                  <a:pt x="2972259" y="2024954"/>
                </a:cubicBezTo>
                <a:cubicBezTo>
                  <a:pt x="2976741" y="2026095"/>
                  <a:pt x="2980650" y="2029477"/>
                  <a:pt x="2983991" y="2035098"/>
                </a:cubicBezTo>
                <a:lnTo>
                  <a:pt x="2996415" y="2014405"/>
                </a:lnTo>
                <a:cubicBezTo>
                  <a:pt x="2997984" y="2013511"/>
                  <a:pt x="2999765" y="2012374"/>
                  <a:pt x="3001757" y="2010993"/>
                </a:cubicBezTo>
                <a:cubicBezTo>
                  <a:pt x="3003748" y="2009610"/>
                  <a:pt x="3004968" y="2008332"/>
                  <a:pt x="3005416" y="2007153"/>
                </a:cubicBezTo>
                <a:cubicBezTo>
                  <a:pt x="3005660" y="2005029"/>
                  <a:pt x="3004218" y="2003667"/>
                  <a:pt x="3001090" y="2003070"/>
                </a:cubicBezTo>
                <a:cubicBezTo>
                  <a:pt x="2997962" y="2002472"/>
                  <a:pt x="2995114" y="2001945"/>
                  <a:pt x="2992545" y="2001491"/>
                </a:cubicBezTo>
                <a:close/>
                <a:moveTo>
                  <a:pt x="3017475" y="1941041"/>
                </a:moveTo>
                <a:lnTo>
                  <a:pt x="3007373" y="1943240"/>
                </a:lnTo>
                <a:cubicBezTo>
                  <a:pt x="3004814" y="1951735"/>
                  <a:pt x="3001419" y="1958822"/>
                  <a:pt x="2997189" y="1964504"/>
                </a:cubicBezTo>
                <a:cubicBezTo>
                  <a:pt x="3001550" y="1960842"/>
                  <a:pt x="3005211" y="1957003"/>
                  <a:pt x="3008172" y="1952986"/>
                </a:cubicBezTo>
                <a:cubicBezTo>
                  <a:pt x="3011133" y="1948968"/>
                  <a:pt x="3014235" y="1944986"/>
                  <a:pt x="3017475" y="1941041"/>
                </a:cubicBezTo>
                <a:close/>
                <a:moveTo>
                  <a:pt x="3038862" y="1922628"/>
                </a:moveTo>
                <a:cubicBezTo>
                  <a:pt x="3037442" y="1926642"/>
                  <a:pt x="3037429" y="1929818"/>
                  <a:pt x="3038820" y="1932160"/>
                </a:cubicBezTo>
                <a:lnTo>
                  <a:pt x="3043301" y="1933301"/>
                </a:lnTo>
                <a:cubicBezTo>
                  <a:pt x="3045263" y="1933403"/>
                  <a:pt x="3046390" y="1932099"/>
                  <a:pt x="3046682" y="1929390"/>
                </a:cubicBezTo>
                <a:cubicBezTo>
                  <a:pt x="3047228" y="1927242"/>
                  <a:pt x="3047001" y="1925793"/>
                  <a:pt x="3045999" y="1925042"/>
                </a:cubicBezTo>
                <a:cubicBezTo>
                  <a:pt x="3044998" y="1924290"/>
                  <a:pt x="3043365" y="1923676"/>
                  <a:pt x="3041102" y="1923198"/>
                </a:cubicBezTo>
                <a:close/>
                <a:moveTo>
                  <a:pt x="3070471" y="1873420"/>
                </a:moveTo>
                <a:lnTo>
                  <a:pt x="3066479" y="1889104"/>
                </a:lnTo>
                <a:cubicBezTo>
                  <a:pt x="3064145" y="1888509"/>
                  <a:pt x="3061948" y="1888547"/>
                  <a:pt x="3059890" y="1889215"/>
                </a:cubicBezTo>
                <a:cubicBezTo>
                  <a:pt x="3057832" y="1889884"/>
                  <a:pt x="3056469" y="1891327"/>
                  <a:pt x="3055806" y="1893543"/>
                </a:cubicBezTo>
                <a:cubicBezTo>
                  <a:pt x="3055188" y="1895970"/>
                  <a:pt x="3055130" y="1898541"/>
                  <a:pt x="3055634" y="1901253"/>
                </a:cubicBezTo>
                <a:cubicBezTo>
                  <a:pt x="3056136" y="1903966"/>
                  <a:pt x="3057483" y="1905699"/>
                  <a:pt x="3059676" y="1906457"/>
                </a:cubicBezTo>
                <a:cubicBezTo>
                  <a:pt x="3060798" y="1906543"/>
                  <a:pt x="3061642" y="1905963"/>
                  <a:pt x="3062207" y="1904715"/>
                </a:cubicBezTo>
                <a:cubicBezTo>
                  <a:pt x="3062773" y="1903468"/>
                  <a:pt x="3063057" y="1902744"/>
                  <a:pt x="3063056" y="1902546"/>
                </a:cubicBezTo>
                <a:lnTo>
                  <a:pt x="3079393" y="1885233"/>
                </a:lnTo>
                <a:close/>
                <a:moveTo>
                  <a:pt x="3086846" y="1846577"/>
                </a:moveTo>
                <a:lnTo>
                  <a:pt x="3085135" y="1853298"/>
                </a:lnTo>
                <a:lnTo>
                  <a:pt x="3073321" y="1862219"/>
                </a:lnTo>
                <a:lnTo>
                  <a:pt x="3072181" y="1866700"/>
                </a:lnTo>
                <a:lnTo>
                  <a:pt x="3085666" y="1860589"/>
                </a:lnTo>
                <a:lnTo>
                  <a:pt x="3087376" y="1853868"/>
                </a:lnTo>
                <a:cubicBezTo>
                  <a:pt x="3087494" y="1853600"/>
                  <a:pt x="3087685" y="1852455"/>
                  <a:pt x="3087951" y="1850435"/>
                </a:cubicBezTo>
                <a:cubicBezTo>
                  <a:pt x="3088217" y="1848416"/>
                  <a:pt x="3087848" y="1847130"/>
                  <a:pt x="3086846" y="1846577"/>
                </a:cubicBezTo>
                <a:close/>
                <a:moveTo>
                  <a:pt x="2590008" y="1695514"/>
                </a:moveTo>
                <a:lnTo>
                  <a:pt x="2559661" y="1711645"/>
                </a:lnTo>
                <a:cubicBezTo>
                  <a:pt x="2551017" y="1717099"/>
                  <a:pt x="2546502" y="1723902"/>
                  <a:pt x="2546116" y="1732054"/>
                </a:cubicBezTo>
                <a:cubicBezTo>
                  <a:pt x="2545731" y="1740206"/>
                  <a:pt x="2544027" y="1745339"/>
                  <a:pt x="2541004" y="1747452"/>
                </a:cubicBezTo>
                <a:lnTo>
                  <a:pt x="2557256" y="1749203"/>
                </a:lnTo>
                <a:lnTo>
                  <a:pt x="2559497" y="1749773"/>
                </a:lnTo>
                <a:lnTo>
                  <a:pt x="2562959" y="1726798"/>
                </a:lnTo>
                <a:lnTo>
                  <a:pt x="2587116" y="1716250"/>
                </a:lnTo>
                <a:lnTo>
                  <a:pt x="2598399" y="1700037"/>
                </a:lnTo>
                <a:close/>
                <a:moveTo>
                  <a:pt x="2528171" y="1534066"/>
                </a:moveTo>
                <a:lnTo>
                  <a:pt x="2506974" y="1552812"/>
                </a:lnTo>
                <a:lnTo>
                  <a:pt x="2502493" y="1551670"/>
                </a:lnTo>
                <a:lnTo>
                  <a:pt x="2500782" y="1558391"/>
                </a:lnTo>
                <a:lnTo>
                  <a:pt x="2481637" y="1577374"/>
                </a:lnTo>
                <a:cubicBezTo>
                  <a:pt x="2478280" y="1586658"/>
                  <a:pt x="2472407" y="1594108"/>
                  <a:pt x="2464019" y="1599728"/>
                </a:cubicBezTo>
                <a:lnTo>
                  <a:pt x="2447965" y="1622072"/>
                </a:lnTo>
                <a:lnTo>
                  <a:pt x="2447598" y="1625122"/>
                </a:lnTo>
                <a:lnTo>
                  <a:pt x="2445113" y="1625925"/>
                </a:lnTo>
                <a:lnTo>
                  <a:pt x="2437200" y="1634824"/>
                </a:lnTo>
                <a:lnTo>
                  <a:pt x="2438785" y="1637491"/>
                </a:lnTo>
                <a:cubicBezTo>
                  <a:pt x="2436212" y="1640761"/>
                  <a:pt x="2432762" y="1644555"/>
                  <a:pt x="2428434" y="1648870"/>
                </a:cubicBezTo>
                <a:cubicBezTo>
                  <a:pt x="2424104" y="1653186"/>
                  <a:pt x="2422477" y="1656847"/>
                  <a:pt x="2423550" y="1659853"/>
                </a:cubicBezTo>
                <a:lnTo>
                  <a:pt x="2423886" y="1659654"/>
                </a:lnTo>
                <a:lnTo>
                  <a:pt x="2446259" y="1639489"/>
                </a:lnTo>
                <a:lnTo>
                  <a:pt x="2446076" y="1636960"/>
                </a:lnTo>
                <a:cubicBezTo>
                  <a:pt x="2449063" y="1635185"/>
                  <a:pt x="2452367" y="1632746"/>
                  <a:pt x="2455989" y="1629644"/>
                </a:cubicBezTo>
                <a:lnTo>
                  <a:pt x="2456413" y="1629182"/>
                </a:lnTo>
                <a:lnTo>
                  <a:pt x="2458026" y="1614208"/>
                </a:lnTo>
                <a:lnTo>
                  <a:pt x="2492366" y="1582395"/>
                </a:lnTo>
                <a:cubicBezTo>
                  <a:pt x="2494271" y="1576665"/>
                  <a:pt x="2499942" y="1567275"/>
                  <a:pt x="2509378" y="1554219"/>
                </a:cubicBezTo>
                <a:close/>
                <a:moveTo>
                  <a:pt x="3040978" y="1426966"/>
                </a:moveTo>
                <a:lnTo>
                  <a:pt x="3010632" y="1443098"/>
                </a:lnTo>
                <a:cubicBezTo>
                  <a:pt x="3001988" y="1448551"/>
                  <a:pt x="2997473" y="1455353"/>
                  <a:pt x="2997087" y="1463504"/>
                </a:cubicBezTo>
                <a:cubicBezTo>
                  <a:pt x="2996703" y="1471657"/>
                  <a:pt x="2994997" y="1476790"/>
                  <a:pt x="2991975" y="1478904"/>
                </a:cubicBezTo>
                <a:lnTo>
                  <a:pt x="3008228" y="1480654"/>
                </a:lnTo>
                <a:lnTo>
                  <a:pt x="3010469" y="1481225"/>
                </a:lnTo>
                <a:lnTo>
                  <a:pt x="3013931" y="1458250"/>
                </a:lnTo>
                <a:lnTo>
                  <a:pt x="3038087" y="1447701"/>
                </a:lnTo>
                <a:lnTo>
                  <a:pt x="3049369" y="1431489"/>
                </a:lnTo>
                <a:close/>
                <a:moveTo>
                  <a:pt x="2551680" y="914534"/>
                </a:moveTo>
                <a:lnTo>
                  <a:pt x="2550061" y="918131"/>
                </a:lnTo>
                <a:lnTo>
                  <a:pt x="2556142" y="917955"/>
                </a:lnTo>
                <a:close/>
                <a:moveTo>
                  <a:pt x="2581786" y="864635"/>
                </a:moveTo>
                <a:lnTo>
                  <a:pt x="2580047" y="870944"/>
                </a:lnTo>
                <a:cubicBezTo>
                  <a:pt x="2574793" y="873037"/>
                  <a:pt x="2573070" y="877071"/>
                  <a:pt x="2574878" y="883049"/>
                </a:cubicBezTo>
                <a:lnTo>
                  <a:pt x="2556971" y="905314"/>
                </a:lnTo>
                <a:lnTo>
                  <a:pt x="2558999" y="905562"/>
                </a:lnTo>
                <a:cubicBezTo>
                  <a:pt x="2561141" y="907498"/>
                  <a:pt x="2562997" y="909959"/>
                  <a:pt x="2564574" y="912944"/>
                </a:cubicBezTo>
                <a:cubicBezTo>
                  <a:pt x="2567739" y="910271"/>
                  <a:pt x="2570553" y="907807"/>
                  <a:pt x="2573016" y="905550"/>
                </a:cubicBezTo>
                <a:cubicBezTo>
                  <a:pt x="2575480" y="903296"/>
                  <a:pt x="2577173" y="900546"/>
                  <a:pt x="2578099" y="897302"/>
                </a:cubicBezTo>
                <a:cubicBezTo>
                  <a:pt x="2580816" y="895409"/>
                  <a:pt x="2583120" y="892218"/>
                  <a:pt x="2585007" y="887729"/>
                </a:cubicBezTo>
                <a:cubicBezTo>
                  <a:pt x="2586897" y="883240"/>
                  <a:pt x="2588924" y="878785"/>
                  <a:pt x="2591092" y="874369"/>
                </a:cubicBezTo>
                <a:close/>
                <a:moveTo>
                  <a:pt x="2383588" y="752367"/>
                </a:moveTo>
                <a:lnTo>
                  <a:pt x="2353242" y="768499"/>
                </a:lnTo>
                <a:cubicBezTo>
                  <a:pt x="2344598" y="773952"/>
                  <a:pt x="2340083" y="780755"/>
                  <a:pt x="2339697" y="788905"/>
                </a:cubicBezTo>
                <a:cubicBezTo>
                  <a:pt x="2339313" y="797059"/>
                  <a:pt x="2337607" y="802192"/>
                  <a:pt x="2334585" y="804305"/>
                </a:cubicBezTo>
                <a:lnTo>
                  <a:pt x="2350837" y="806056"/>
                </a:lnTo>
                <a:lnTo>
                  <a:pt x="2353079" y="806626"/>
                </a:lnTo>
                <a:lnTo>
                  <a:pt x="2356540" y="783651"/>
                </a:lnTo>
                <a:lnTo>
                  <a:pt x="2380697" y="773101"/>
                </a:lnTo>
                <a:lnTo>
                  <a:pt x="2391979" y="756890"/>
                </a:lnTo>
                <a:close/>
                <a:moveTo>
                  <a:pt x="2140882" y="668298"/>
                </a:moveTo>
                <a:lnTo>
                  <a:pt x="2140614" y="668575"/>
                </a:lnTo>
                <a:lnTo>
                  <a:pt x="2136616" y="675996"/>
                </a:lnTo>
                <a:lnTo>
                  <a:pt x="2143077" y="675808"/>
                </a:lnTo>
                <a:lnTo>
                  <a:pt x="2146727" y="672779"/>
                </a:lnTo>
                <a:close/>
                <a:moveTo>
                  <a:pt x="2179275" y="625653"/>
                </a:moveTo>
                <a:lnTo>
                  <a:pt x="2168231" y="635052"/>
                </a:lnTo>
                <a:cubicBezTo>
                  <a:pt x="2157386" y="641733"/>
                  <a:pt x="2152497" y="648441"/>
                  <a:pt x="2153567" y="655175"/>
                </a:cubicBezTo>
                <a:lnTo>
                  <a:pt x="2146592" y="662391"/>
                </a:lnTo>
                <a:lnTo>
                  <a:pt x="2153257" y="663201"/>
                </a:lnTo>
                <a:lnTo>
                  <a:pt x="2153693" y="663779"/>
                </a:lnTo>
                <a:lnTo>
                  <a:pt x="2161999" y="650164"/>
                </a:lnTo>
                <a:lnTo>
                  <a:pt x="2171309" y="656644"/>
                </a:lnTo>
                <a:lnTo>
                  <a:pt x="2172357" y="654942"/>
                </a:lnTo>
                <a:cubicBezTo>
                  <a:pt x="2175074" y="653050"/>
                  <a:pt x="2177378" y="649858"/>
                  <a:pt x="2179265" y="645370"/>
                </a:cubicBezTo>
                <a:cubicBezTo>
                  <a:pt x="2181154" y="640880"/>
                  <a:pt x="2183182" y="636426"/>
                  <a:pt x="2185350" y="632009"/>
                </a:cubicBezTo>
                <a:close/>
                <a:moveTo>
                  <a:pt x="1685089" y="472666"/>
                </a:moveTo>
                <a:lnTo>
                  <a:pt x="1657930" y="493726"/>
                </a:lnTo>
                <a:cubicBezTo>
                  <a:pt x="1650341" y="500570"/>
                  <a:pt x="1647048" y="508042"/>
                  <a:pt x="1648055" y="516140"/>
                </a:cubicBezTo>
                <a:cubicBezTo>
                  <a:pt x="1649063" y="524240"/>
                  <a:pt x="1648257" y="529587"/>
                  <a:pt x="1645639" y="532185"/>
                </a:cubicBezTo>
                <a:lnTo>
                  <a:pt x="1661952" y="531145"/>
                </a:lnTo>
                <a:lnTo>
                  <a:pt x="1664257" y="531324"/>
                </a:lnTo>
                <a:lnTo>
                  <a:pt x="1663759" y="508096"/>
                </a:lnTo>
                <a:lnTo>
                  <a:pt x="1685768" y="493590"/>
                </a:lnTo>
                <a:lnTo>
                  <a:pt x="1694127" y="475694"/>
                </a:lnTo>
                <a:close/>
                <a:moveTo>
                  <a:pt x="2058721" y="304216"/>
                </a:moveTo>
                <a:lnTo>
                  <a:pt x="2051323" y="307094"/>
                </a:lnTo>
                <a:lnTo>
                  <a:pt x="2049584" y="313927"/>
                </a:lnTo>
                <a:lnTo>
                  <a:pt x="2050247" y="313436"/>
                </a:lnTo>
                <a:close/>
                <a:moveTo>
                  <a:pt x="2158119" y="0"/>
                </a:moveTo>
                <a:cubicBezTo>
                  <a:pt x="2161892" y="16"/>
                  <a:pt x="2164856" y="868"/>
                  <a:pt x="2167010" y="2560"/>
                </a:cubicBezTo>
                <a:cubicBezTo>
                  <a:pt x="2166739" y="8306"/>
                  <a:pt x="2159754" y="19350"/>
                  <a:pt x="2146051" y="35693"/>
                </a:cubicBezTo>
                <a:cubicBezTo>
                  <a:pt x="2132349" y="52034"/>
                  <a:pt x="2121860" y="62785"/>
                  <a:pt x="2114583" y="67940"/>
                </a:cubicBezTo>
                <a:lnTo>
                  <a:pt x="2116824" y="68510"/>
                </a:lnTo>
                <a:cubicBezTo>
                  <a:pt x="2119305" y="72622"/>
                  <a:pt x="2120319" y="76059"/>
                  <a:pt x="2119863" y="78826"/>
                </a:cubicBezTo>
                <a:cubicBezTo>
                  <a:pt x="2119407" y="81591"/>
                  <a:pt x="2117621" y="84319"/>
                  <a:pt x="2114501" y="87004"/>
                </a:cubicBezTo>
                <a:cubicBezTo>
                  <a:pt x="2107377" y="103280"/>
                  <a:pt x="2097869" y="119548"/>
                  <a:pt x="2085978" y="135804"/>
                </a:cubicBezTo>
                <a:cubicBezTo>
                  <a:pt x="2074086" y="152060"/>
                  <a:pt x="2063458" y="168043"/>
                  <a:pt x="2054092" y="183749"/>
                </a:cubicBezTo>
                <a:cubicBezTo>
                  <a:pt x="2055396" y="187411"/>
                  <a:pt x="2055130" y="189629"/>
                  <a:pt x="2053292" y="190404"/>
                </a:cubicBezTo>
                <a:cubicBezTo>
                  <a:pt x="2051455" y="191179"/>
                  <a:pt x="2048530" y="192123"/>
                  <a:pt x="2044519" y="193240"/>
                </a:cubicBezTo>
                <a:cubicBezTo>
                  <a:pt x="2043740" y="195526"/>
                  <a:pt x="2043030" y="197533"/>
                  <a:pt x="2042391" y="199258"/>
                </a:cubicBezTo>
                <a:cubicBezTo>
                  <a:pt x="2041752" y="200984"/>
                  <a:pt x="2042448" y="202157"/>
                  <a:pt x="2044479" y="202772"/>
                </a:cubicBezTo>
                <a:cubicBezTo>
                  <a:pt x="2041907" y="206043"/>
                  <a:pt x="2038457" y="209838"/>
                  <a:pt x="2034127" y="214152"/>
                </a:cubicBezTo>
                <a:cubicBezTo>
                  <a:pt x="2029798" y="218469"/>
                  <a:pt x="2028170" y="222130"/>
                  <a:pt x="2029245" y="225136"/>
                </a:cubicBezTo>
                <a:lnTo>
                  <a:pt x="2036627" y="220748"/>
                </a:lnTo>
                <a:lnTo>
                  <a:pt x="2051958" y="204834"/>
                </a:lnTo>
                <a:lnTo>
                  <a:pt x="2051769" y="202242"/>
                </a:lnTo>
                <a:lnTo>
                  <a:pt x="2061062" y="195384"/>
                </a:lnTo>
                <a:lnTo>
                  <a:pt x="2065400" y="190882"/>
                </a:lnTo>
                <a:lnTo>
                  <a:pt x="2070345" y="185501"/>
                </a:lnTo>
                <a:lnTo>
                  <a:pt x="2098533" y="149736"/>
                </a:lnTo>
                <a:lnTo>
                  <a:pt x="2114827" y="141955"/>
                </a:lnTo>
                <a:lnTo>
                  <a:pt x="2120155" y="137456"/>
                </a:lnTo>
                <a:lnTo>
                  <a:pt x="2122439" y="135398"/>
                </a:lnTo>
                <a:lnTo>
                  <a:pt x="2123300" y="127413"/>
                </a:lnTo>
                <a:lnTo>
                  <a:pt x="2136824" y="111771"/>
                </a:lnTo>
                <a:cubicBezTo>
                  <a:pt x="2137606" y="104016"/>
                  <a:pt x="2141462" y="98239"/>
                  <a:pt x="2148394" y="94439"/>
                </a:cubicBezTo>
                <a:cubicBezTo>
                  <a:pt x="2155325" y="90636"/>
                  <a:pt x="2159182" y="84858"/>
                  <a:pt x="2159961" y="77105"/>
                </a:cubicBezTo>
                <a:lnTo>
                  <a:pt x="2195361" y="59874"/>
                </a:lnTo>
                <a:cubicBezTo>
                  <a:pt x="2199369" y="67554"/>
                  <a:pt x="2201078" y="72561"/>
                  <a:pt x="2200484" y="74896"/>
                </a:cubicBezTo>
                <a:cubicBezTo>
                  <a:pt x="2199890" y="77229"/>
                  <a:pt x="2196280" y="79690"/>
                  <a:pt x="2189658" y="82279"/>
                </a:cubicBezTo>
                <a:cubicBezTo>
                  <a:pt x="2192302" y="89660"/>
                  <a:pt x="2190996" y="94398"/>
                  <a:pt x="2185742" y="96489"/>
                </a:cubicBezTo>
                <a:cubicBezTo>
                  <a:pt x="2180487" y="98581"/>
                  <a:pt x="2178765" y="102615"/>
                  <a:pt x="2180574" y="108594"/>
                </a:cubicBezTo>
                <a:cubicBezTo>
                  <a:pt x="2175122" y="113417"/>
                  <a:pt x="2168287" y="121916"/>
                  <a:pt x="2160069" y="134089"/>
                </a:cubicBezTo>
                <a:cubicBezTo>
                  <a:pt x="2151852" y="146260"/>
                  <a:pt x="2147961" y="154912"/>
                  <a:pt x="2148393" y="160041"/>
                </a:cubicBezTo>
                <a:lnTo>
                  <a:pt x="2119634" y="198047"/>
                </a:lnTo>
                <a:cubicBezTo>
                  <a:pt x="2122853" y="204930"/>
                  <a:pt x="2123758" y="211521"/>
                  <a:pt x="2122354" y="217824"/>
                </a:cubicBezTo>
                <a:cubicBezTo>
                  <a:pt x="2120949" y="224126"/>
                  <a:pt x="2116254" y="229293"/>
                  <a:pt x="2108269" y="233324"/>
                </a:cubicBezTo>
                <a:cubicBezTo>
                  <a:pt x="2103676" y="241994"/>
                  <a:pt x="2097893" y="250661"/>
                  <a:pt x="2090916" y="259322"/>
                </a:cubicBezTo>
                <a:cubicBezTo>
                  <a:pt x="2083939" y="267984"/>
                  <a:pt x="2076200" y="274960"/>
                  <a:pt x="2067698" y="280251"/>
                </a:cubicBezTo>
                <a:lnTo>
                  <a:pt x="2068914" y="291317"/>
                </a:lnTo>
                <a:lnTo>
                  <a:pt x="2087098" y="268245"/>
                </a:lnTo>
                <a:lnTo>
                  <a:pt x="2103392" y="260465"/>
                </a:lnTo>
                <a:lnTo>
                  <a:pt x="2106330" y="257984"/>
                </a:lnTo>
                <a:lnTo>
                  <a:pt x="2105867" y="254481"/>
                </a:lnTo>
                <a:lnTo>
                  <a:pt x="2111197" y="252102"/>
                </a:lnTo>
                <a:lnTo>
                  <a:pt x="2111864" y="245923"/>
                </a:lnTo>
                <a:lnTo>
                  <a:pt x="2125389" y="230281"/>
                </a:lnTo>
                <a:cubicBezTo>
                  <a:pt x="2126169" y="222527"/>
                  <a:pt x="2130027" y="216749"/>
                  <a:pt x="2136957" y="212949"/>
                </a:cubicBezTo>
                <a:cubicBezTo>
                  <a:pt x="2143889" y="209146"/>
                  <a:pt x="2147746" y="203367"/>
                  <a:pt x="2148526" y="195615"/>
                </a:cubicBezTo>
                <a:lnTo>
                  <a:pt x="2166686" y="186775"/>
                </a:lnTo>
                <a:lnTo>
                  <a:pt x="2168476" y="184237"/>
                </a:lnTo>
                <a:lnTo>
                  <a:pt x="2171037" y="184658"/>
                </a:lnTo>
                <a:lnTo>
                  <a:pt x="2183925" y="178385"/>
                </a:lnTo>
                <a:cubicBezTo>
                  <a:pt x="2187934" y="186064"/>
                  <a:pt x="2189642" y="191071"/>
                  <a:pt x="2189047" y="193406"/>
                </a:cubicBezTo>
                <a:cubicBezTo>
                  <a:pt x="2188454" y="195739"/>
                  <a:pt x="2184845" y="198200"/>
                  <a:pt x="2178222" y="200789"/>
                </a:cubicBezTo>
                <a:lnTo>
                  <a:pt x="2177606" y="203025"/>
                </a:lnTo>
                <a:lnTo>
                  <a:pt x="2176627" y="211958"/>
                </a:lnTo>
                <a:lnTo>
                  <a:pt x="2174640" y="213788"/>
                </a:lnTo>
                <a:lnTo>
                  <a:pt x="2174306" y="214999"/>
                </a:lnTo>
                <a:cubicBezTo>
                  <a:pt x="2169051" y="217092"/>
                  <a:pt x="2167329" y="221125"/>
                  <a:pt x="2169138" y="227103"/>
                </a:cubicBezTo>
                <a:cubicBezTo>
                  <a:pt x="2163685" y="231928"/>
                  <a:pt x="2156851" y="240426"/>
                  <a:pt x="2148633" y="252599"/>
                </a:cubicBezTo>
                <a:cubicBezTo>
                  <a:pt x="2140416" y="264770"/>
                  <a:pt x="2136525" y="273421"/>
                  <a:pt x="2136957" y="278551"/>
                </a:cubicBezTo>
                <a:lnTo>
                  <a:pt x="2108198" y="316557"/>
                </a:lnTo>
                <a:cubicBezTo>
                  <a:pt x="2111416" y="323440"/>
                  <a:pt x="2112322" y="330032"/>
                  <a:pt x="2110917" y="336334"/>
                </a:cubicBezTo>
                <a:cubicBezTo>
                  <a:pt x="2109512" y="342637"/>
                  <a:pt x="2104818" y="347803"/>
                  <a:pt x="2096834" y="351835"/>
                </a:cubicBezTo>
                <a:lnTo>
                  <a:pt x="2084383" y="370485"/>
                </a:lnTo>
                <a:lnTo>
                  <a:pt x="2091283" y="363348"/>
                </a:lnTo>
                <a:cubicBezTo>
                  <a:pt x="2094291" y="361678"/>
                  <a:pt x="2097682" y="360852"/>
                  <a:pt x="2101457" y="360869"/>
                </a:cubicBezTo>
                <a:cubicBezTo>
                  <a:pt x="2105229" y="360884"/>
                  <a:pt x="2108193" y="361738"/>
                  <a:pt x="2110347" y="363429"/>
                </a:cubicBezTo>
                <a:lnTo>
                  <a:pt x="2109029" y="366479"/>
                </a:lnTo>
                <a:lnTo>
                  <a:pt x="2115286" y="363687"/>
                </a:lnTo>
                <a:cubicBezTo>
                  <a:pt x="2121907" y="358961"/>
                  <a:pt x="2128514" y="349014"/>
                  <a:pt x="2135110" y="333844"/>
                </a:cubicBezTo>
                <a:cubicBezTo>
                  <a:pt x="2141704" y="318675"/>
                  <a:pt x="2149014" y="308310"/>
                  <a:pt x="2157040" y="302748"/>
                </a:cubicBezTo>
                <a:cubicBezTo>
                  <a:pt x="2159587" y="302304"/>
                  <a:pt x="2161782" y="302663"/>
                  <a:pt x="2163622" y="303827"/>
                </a:cubicBezTo>
                <a:cubicBezTo>
                  <a:pt x="2165464" y="304991"/>
                  <a:pt x="2166812" y="306330"/>
                  <a:pt x="2167671" y="307841"/>
                </a:cubicBezTo>
                <a:cubicBezTo>
                  <a:pt x="2171192" y="315296"/>
                  <a:pt x="2170363" y="322839"/>
                  <a:pt x="2165191" y="330469"/>
                </a:cubicBezTo>
                <a:cubicBezTo>
                  <a:pt x="2160020" y="338097"/>
                  <a:pt x="2154437" y="343237"/>
                  <a:pt x="2148445" y="345887"/>
                </a:cubicBezTo>
                <a:cubicBezTo>
                  <a:pt x="2139451" y="358955"/>
                  <a:pt x="2131479" y="371536"/>
                  <a:pt x="2124523" y="383631"/>
                </a:cubicBezTo>
                <a:lnTo>
                  <a:pt x="2116432" y="396052"/>
                </a:lnTo>
                <a:lnTo>
                  <a:pt x="2121019" y="398789"/>
                </a:lnTo>
                <a:cubicBezTo>
                  <a:pt x="2123180" y="404359"/>
                  <a:pt x="2123696" y="409361"/>
                  <a:pt x="2122567" y="413794"/>
                </a:cubicBezTo>
                <a:cubicBezTo>
                  <a:pt x="2121438" y="418228"/>
                  <a:pt x="2119021" y="420694"/>
                  <a:pt x="2115316" y="421193"/>
                </a:cubicBezTo>
                <a:cubicBezTo>
                  <a:pt x="2114751" y="422440"/>
                  <a:pt x="2113621" y="424141"/>
                  <a:pt x="2111930" y="426295"/>
                </a:cubicBezTo>
                <a:cubicBezTo>
                  <a:pt x="2110238" y="428448"/>
                  <a:pt x="2109671" y="430291"/>
                  <a:pt x="2110225" y="431824"/>
                </a:cubicBezTo>
                <a:lnTo>
                  <a:pt x="2118086" y="429054"/>
                </a:lnTo>
                <a:lnTo>
                  <a:pt x="2152915" y="414064"/>
                </a:lnTo>
                <a:lnTo>
                  <a:pt x="2161388" y="399522"/>
                </a:lnTo>
                <a:cubicBezTo>
                  <a:pt x="2160131" y="395872"/>
                  <a:pt x="2160302" y="393629"/>
                  <a:pt x="2161908" y="392796"/>
                </a:cubicBezTo>
                <a:cubicBezTo>
                  <a:pt x="2163511" y="391961"/>
                  <a:pt x="2165783" y="390850"/>
                  <a:pt x="2168719" y="389459"/>
                </a:cubicBezTo>
                <a:cubicBezTo>
                  <a:pt x="2170305" y="387527"/>
                  <a:pt x="2170944" y="385802"/>
                  <a:pt x="2170635" y="384281"/>
                </a:cubicBezTo>
                <a:cubicBezTo>
                  <a:pt x="2170326" y="382762"/>
                  <a:pt x="2169700" y="381310"/>
                  <a:pt x="2168761" y="379928"/>
                </a:cubicBezTo>
                <a:cubicBezTo>
                  <a:pt x="2177054" y="374684"/>
                  <a:pt x="2184930" y="368737"/>
                  <a:pt x="2192387" y="362086"/>
                </a:cubicBezTo>
                <a:cubicBezTo>
                  <a:pt x="2199845" y="355437"/>
                  <a:pt x="2207719" y="349488"/>
                  <a:pt x="2216013" y="344244"/>
                </a:cubicBezTo>
                <a:cubicBezTo>
                  <a:pt x="2220973" y="334523"/>
                  <a:pt x="2227715" y="326001"/>
                  <a:pt x="2236238" y="318678"/>
                </a:cubicBezTo>
                <a:cubicBezTo>
                  <a:pt x="2244761" y="311356"/>
                  <a:pt x="2254152" y="306489"/>
                  <a:pt x="2264406" y="304080"/>
                </a:cubicBezTo>
                <a:lnTo>
                  <a:pt x="2265018" y="292308"/>
                </a:lnTo>
                <a:cubicBezTo>
                  <a:pt x="2264857" y="288640"/>
                  <a:pt x="2266063" y="285467"/>
                  <a:pt x="2268633" y="282791"/>
                </a:cubicBezTo>
                <a:cubicBezTo>
                  <a:pt x="2271202" y="280115"/>
                  <a:pt x="2274505" y="278074"/>
                  <a:pt x="2278542" y="276666"/>
                </a:cubicBezTo>
                <a:cubicBezTo>
                  <a:pt x="2285399" y="268471"/>
                  <a:pt x="2290260" y="268119"/>
                  <a:pt x="2293125" y="275607"/>
                </a:cubicBezTo>
                <a:cubicBezTo>
                  <a:pt x="2296734" y="281147"/>
                  <a:pt x="2298558" y="286084"/>
                  <a:pt x="2298598" y="290419"/>
                </a:cubicBezTo>
                <a:cubicBezTo>
                  <a:pt x="2298639" y="294752"/>
                  <a:pt x="2295279" y="298968"/>
                  <a:pt x="2288521" y="303062"/>
                </a:cubicBezTo>
                <a:cubicBezTo>
                  <a:pt x="2283148" y="306018"/>
                  <a:pt x="2276044" y="311665"/>
                  <a:pt x="2267212" y="320003"/>
                </a:cubicBezTo>
                <a:cubicBezTo>
                  <a:pt x="2258380" y="328340"/>
                  <a:pt x="2254771" y="336665"/>
                  <a:pt x="2256382" y="344977"/>
                </a:cubicBezTo>
                <a:cubicBezTo>
                  <a:pt x="2253398" y="351425"/>
                  <a:pt x="2247633" y="361190"/>
                  <a:pt x="2239084" y="374272"/>
                </a:cubicBezTo>
                <a:cubicBezTo>
                  <a:pt x="2230535" y="387353"/>
                  <a:pt x="2221826" y="396965"/>
                  <a:pt x="2212959" y="403107"/>
                </a:cubicBezTo>
                <a:cubicBezTo>
                  <a:pt x="2215230" y="407264"/>
                  <a:pt x="2215544" y="410325"/>
                  <a:pt x="2213900" y="412293"/>
                </a:cubicBezTo>
                <a:cubicBezTo>
                  <a:pt x="2212257" y="414259"/>
                  <a:pt x="2210055" y="415487"/>
                  <a:pt x="2207297" y="415979"/>
                </a:cubicBezTo>
                <a:cubicBezTo>
                  <a:pt x="2202669" y="419125"/>
                  <a:pt x="2201639" y="425125"/>
                  <a:pt x="2204206" y="433978"/>
                </a:cubicBezTo>
                <a:cubicBezTo>
                  <a:pt x="2206771" y="442833"/>
                  <a:pt x="2208685" y="448984"/>
                  <a:pt x="2209944" y="452436"/>
                </a:cubicBezTo>
                <a:cubicBezTo>
                  <a:pt x="2206532" y="455394"/>
                  <a:pt x="2201868" y="460196"/>
                  <a:pt x="2195952" y="466841"/>
                </a:cubicBezTo>
                <a:lnTo>
                  <a:pt x="2190295" y="473539"/>
                </a:lnTo>
                <a:lnTo>
                  <a:pt x="2204577" y="462754"/>
                </a:lnTo>
                <a:cubicBezTo>
                  <a:pt x="2209537" y="453034"/>
                  <a:pt x="2216279" y="444512"/>
                  <a:pt x="2224803" y="437188"/>
                </a:cubicBezTo>
                <a:cubicBezTo>
                  <a:pt x="2233325" y="429866"/>
                  <a:pt x="2242716" y="424999"/>
                  <a:pt x="2252970" y="422589"/>
                </a:cubicBezTo>
                <a:lnTo>
                  <a:pt x="2253582" y="410818"/>
                </a:lnTo>
                <a:cubicBezTo>
                  <a:pt x="2253422" y="407149"/>
                  <a:pt x="2254627" y="403978"/>
                  <a:pt x="2257196" y="401301"/>
                </a:cubicBezTo>
                <a:cubicBezTo>
                  <a:pt x="2259766" y="398624"/>
                  <a:pt x="2263069" y="396584"/>
                  <a:pt x="2267105" y="395176"/>
                </a:cubicBezTo>
                <a:cubicBezTo>
                  <a:pt x="2273963" y="386980"/>
                  <a:pt x="2278824" y="386628"/>
                  <a:pt x="2281689" y="394117"/>
                </a:cubicBezTo>
                <a:cubicBezTo>
                  <a:pt x="2285298" y="399656"/>
                  <a:pt x="2287121" y="404595"/>
                  <a:pt x="2287162" y="408928"/>
                </a:cubicBezTo>
                <a:cubicBezTo>
                  <a:pt x="2287202" y="413262"/>
                  <a:pt x="2283843" y="417477"/>
                  <a:pt x="2277085" y="421572"/>
                </a:cubicBezTo>
                <a:cubicBezTo>
                  <a:pt x="2271712" y="424528"/>
                  <a:pt x="2264608" y="430175"/>
                  <a:pt x="2255776" y="438512"/>
                </a:cubicBezTo>
                <a:cubicBezTo>
                  <a:pt x="2246943" y="446850"/>
                  <a:pt x="2243334" y="455175"/>
                  <a:pt x="2244946" y="463488"/>
                </a:cubicBezTo>
                <a:cubicBezTo>
                  <a:pt x="2241962" y="469935"/>
                  <a:pt x="2236197" y="479701"/>
                  <a:pt x="2227648" y="492781"/>
                </a:cubicBezTo>
                <a:lnTo>
                  <a:pt x="2208135" y="514320"/>
                </a:lnTo>
                <a:lnTo>
                  <a:pt x="2210229" y="516921"/>
                </a:lnTo>
                <a:cubicBezTo>
                  <a:pt x="2214710" y="518061"/>
                  <a:pt x="2216380" y="520871"/>
                  <a:pt x="2215240" y="525352"/>
                </a:cubicBezTo>
                <a:cubicBezTo>
                  <a:pt x="2213900" y="529832"/>
                  <a:pt x="2211476" y="533887"/>
                  <a:pt x="2207969" y="537517"/>
                </a:cubicBezTo>
                <a:cubicBezTo>
                  <a:pt x="2204460" y="541146"/>
                  <a:pt x="2201058" y="544356"/>
                  <a:pt x="2197764" y="547146"/>
                </a:cubicBezTo>
                <a:cubicBezTo>
                  <a:pt x="2201027" y="548969"/>
                  <a:pt x="2204571" y="550270"/>
                  <a:pt x="2208400" y="551045"/>
                </a:cubicBezTo>
                <a:cubicBezTo>
                  <a:pt x="2212230" y="551821"/>
                  <a:pt x="2215214" y="552980"/>
                  <a:pt x="2217358" y="554518"/>
                </a:cubicBezTo>
                <a:cubicBezTo>
                  <a:pt x="2218040" y="558669"/>
                  <a:pt x="2215217" y="563119"/>
                  <a:pt x="2208890" y="567868"/>
                </a:cubicBezTo>
                <a:cubicBezTo>
                  <a:pt x="2202561" y="572620"/>
                  <a:pt x="2196939" y="576357"/>
                  <a:pt x="2192021" y="579081"/>
                </a:cubicBezTo>
                <a:cubicBezTo>
                  <a:pt x="2190740" y="583724"/>
                  <a:pt x="2188760" y="587594"/>
                  <a:pt x="2186083" y="590692"/>
                </a:cubicBezTo>
                <a:cubicBezTo>
                  <a:pt x="2183407" y="593787"/>
                  <a:pt x="2180878" y="595131"/>
                  <a:pt x="2178497" y="594724"/>
                </a:cubicBezTo>
                <a:lnTo>
                  <a:pt x="2171890" y="600303"/>
                </a:lnTo>
                <a:lnTo>
                  <a:pt x="2163013" y="610816"/>
                </a:lnTo>
                <a:lnTo>
                  <a:pt x="2162168" y="612007"/>
                </a:lnTo>
                <a:lnTo>
                  <a:pt x="2158170" y="627719"/>
                </a:lnTo>
                <a:lnTo>
                  <a:pt x="2166602" y="622709"/>
                </a:lnTo>
                <a:lnTo>
                  <a:pt x="2171283" y="617294"/>
                </a:lnTo>
                <a:lnTo>
                  <a:pt x="2170278" y="616243"/>
                </a:lnTo>
                <a:cubicBezTo>
                  <a:pt x="2178513" y="613569"/>
                  <a:pt x="2183960" y="607799"/>
                  <a:pt x="2186613" y="598932"/>
                </a:cubicBezTo>
                <a:lnTo>
                  <a:pt x="2207877" y="609116"/>
                </a:lnTo>
                <a:cubicBezTo>
                  <a:pt x="2203894" y="611679"/>
                  <a:pt x="2200891" y="614493"/>
                  <a:pt x="2198870" y="617558"/>
                </a:cubicBezTo>
                <a:cubicBezTo>
                  <a:pt x="2196847" y="620622"/>
                  <a:pt x="2194405" y="623579"/>
                  <a:pt x="2191542" y="626428"/>
                </a:cubicBezTo>
                <a:lnTo>
                  <a:pt x="2198792" y="635430"/>
                </a:lnTo>
                <a:cubicBezTo>
                  <a:pt x="2203275" y="636571"/>
                  <a:pt x="2204944" y="639381"/>
                  <a:pt x="2203803" y="643862"/>
                </a:cubicBezTo>
                <a:cubicBezTo>
                  <a:pt x="2202464" y="648343"/>
                  <a:pt x="2200040" y="652398"/>
                  <a:pt x="2196532" y="656028"/>
                </a:cubicBezTo>
                <a:cubicBezTo>
                  <a:pt x="2193025" y="659655"/>
                  <a:pt x="2189621" y="662866"/>
                  <a:pt x="2186327" y="665656"/>
                </a:cubicBezTo>
                <a:cubicBezTo>
                  <a:pt x="2189590" y="667479"/>
                  <a:pt x="2193136" y="668781"/>
                  <a:pt x="2196965" y="669556"/>
                </a:cubicBezTo>
                <a:lnTo>
                  <a:pt x="2198045" y="669975"/>
                </a:lnTo>
                <a:lnTo>
                  <a:pt x="2207743" y="664948"/>
                </a:lnTo>
                <a:lnTo>
                  <a:pt x="2208355" y="653177"/>
                </a:lnTo>
                <a:cubicBezTo>
                  <a:pt x="2208194" y="649508"/>
                  <a:pt x="2209400" y="646337"/>
                  <a:pt x="2211970" y="643661"/>
                </a:cubicBezTo>
                <a:cubicBezTo>
                  <a:pt x="2214539" y="640984"/>
                  <a:pt x="2217842" y="638943"/>
                  <a:pt x="2221879" y="637535"/>
                </a:cubicBezTo>
                <a:cubicBezTo>
                  <a:pt x="2228736" y="629339"/>
                  <a:pt x="2233597" y="628987"/>
                  <a:pt x="2236462" y="636476"/>
                </a:cubicBezTo>
                <a:cubicBezTo>
                  <a:pt x="2240071" y="642015"/>
                  <a:pt x="2241895" y="646954"/>
                  <a:pt x="2241935" y="651288"/>
                </a:cubicBezTo>
                <a:cubicBezTo>
                  <a:pt x="2241976" y="655622"/>
                  <a:pt x="2238616" y="659836"/>
                  <a:pt x="2231858" y="663931"/>
                </a:cubicBezTo>
                <a:cubicBezTo>
                  <a:pt x="2226485" y="666887"/>
                  <a:pt x="2219382" y="672533"/>
                  <a:pt x="2210549" y="680871"/>
                </a:cubicBezTo>
                <a:cubicBezTo>
                  <a:pt x="2201716" y="689209"/>
                  <a:pt x="2198108" y="697535"/>
                  <a:pt x="2199719" y="705847"/>
                </a:cubicBezTo>
                <a:cubicBezTo>
                  <a:pt x="2196735" y="712293"/>
                  <a:pt x="2190970" y="722060"/>
                  <a:pt x="2182421" y="735141"/>
                </a:cubicBezTo>
                <a:cubicBezTo>
                  <a:pt x="2173872" y="748222"/>
                  <a:pt x="2165163" y="757835"/>
                  <a:pt x="2156296" y="763976"/>
                </a:cubicBezTo>
                <a:cubicBezTo>
                  <a:pt x="2158567" y="768133"/>
                  <a:pt x="2158881" y="771195"/>
                  <a:pt x="2157237" y="773163"/>
                </a:cubicBezTo>
                <a:lnTo>
                  <a:pt x="2157113" y="773233"/>
                </a:lnTo>
                <a:lnTo>
                  <a:pt x="2162078" y="776688"/>
                </a:lnTo>
                <a:lnTo>
                  <a:pt x="2167209" y="771839"/>
                </a:lnTo>
                <a:cubicBezTo>
                  <a:pt x="2170260" y="769036"/>
                  <a:pt x="2172470" y="765424"/>
                  <a:pt x="2173845" y="761002"/>
                </a:cubicBezTo>
                <a:cubicBezTo>
                  <a:pt x="2187522" y="750619"/>
                  <a:pt x="2199700" y="737914"/>
                  <a:pt x="2210383" y="722891"/>
                </a:cubicBezTo>
                <a:cubicBezTo>
                  <a:pt x="2221066" y="707866"/>
                  <a:pt x="2234225" y="696009"/>
                  <a:pt x="2249856" y="687314"/>
                </a:cubicBezTo>
                <a:lnTo>
                  <a:pt x="2251607" y="671060"/>
                </a:lnTo>
                <a:lnTo>
                  <a:pt x="2285947" y="639246"/>
                </a:lnTo>
                <a:cubicBezTo>
                  <a:pt x="2287851" y="633518"/>
                  <a:pt x="2293524" y="624127"/>
                  <a:pt x="2302959" y="611072"/>
                </a:cubicBezTo>
                <a:cubicBezTo>
                  <a:pt x="2312395" y="598020"/>
                  <a:pt x="2321009" y="588780"/>
                  <a:pt x="2328801" y="583358"/>
                </a:cubicBezTo>
                <a:cubicBezTo>
                  <a:pt x="2330987" y="574769"/>
                  <a:pt x="2337368" y="568443"/>
                  <a:pt x="2347946" y="564376"/>
                </a:cubicBezTo>
                <a:cubicBezTo>
                  <a:pt x="2346098" y="559135"/>
                  <a:pt x="2346911" y="555166"/>
                  <a:pt x="2350381" y="552470"/>
                </a:cubicBezTo>
                <a:cubicBezTo>
                  <a:pt x="2353850" y="549775"/>
                  <a:pt x="2357737" y="547783"/>
                  <a:pt x="2362041" y="546493"/>
                </a:cubicBezTo>
                <a:lnTo>
                  <a:pt x="2482004" y="421966"/>
                </a:lnTo>
                <a:cubicBezTo>
                  <a:pt x="2488553" y="417520"/>
                  <a:pt x="2493878" y="412613"/>
                  <a:pt x="2497977" y="407245"/>
                </a:cubicBezTo>
                <a:cubicBezTo>
                  <a:pt x="2502078" y="401878"/>
                  <a:pt x="2507820" y="397673"/>
                  <a:pt x="2515204" y="394633"/>
                </a:cubicBezTo>
                <a:cubicBezTo>
                  <a:pt x="2516187" y="391155"/>
                  <a:pt x="2518048" y="387754"/>
                  <a:pt x="2520783" y="384423"/>
                </a:cubicBezTo>
                <a:cubicBezTo>
                  <a:pt x="2523519" y="381095"/>
                  <a:pt x="2526357" y="378537"/>
                  <a:pt x="2529297" y="376751"/>
                </a:cubicBezTo>
                <a:lnTo>
                  <a:pt x="2542252" y="363348"/>
                </a:lnTo>
                <a:cubicBezTo>
                  <a:pt x="2545260" y="361679"/>
                  <a:pt x="2548651" y="360854"/>
                  <a:pt x="2552425" y="360870"/>
                </a:cubicBezTo>
                <a:cubicBezTo>
                  <a:pt x="2556198" y="360886"/>
                  <a:pt x="2559162" y="361738"/>
                  <a:pt x="2561316" y="363430"/>
                </a:cubicBezTo>
                <a:cubicBezTo>
                  <a:pt x="2561046" y="369176"/>
                  <a:pt x="2554059" y="380220"/>
                  <a:pt x="2540357" y="396564"/>
                </a:cubicBezTo>
                <a:cubicBezTo>
                  <a:pt x="2526655" y="412904"/>
                  <a:pt x="2516166" y="423655"/>
                  <a:pt x="2508889" y="428810"/>
                </a:cubicBezTo>
                <a:lnTo>
                  <a:pt x="2511130" y="429381"/>
                </a:lnTo>
                <a:cubicBezTo>
                  <a:pt x="2513611" y="433492"/>
                  <a:pt x="2514625" y="436929"/>
                  <a:pt x="2514169" y="439697"/>
                </a:cubicBezTo>
                <a:cubicBezTo>
                  <a:pt x="2513714" y="442462"/>
                  <a:pt x="2511926" y="445189"/>
                  <a:pt x="2508807" y="447874"/>
                </a:cubicBezTo>
                <a:cubicBezTo>
                  <a:pt x="2501683" y="464151"/>
                  <a:pt x="2492175" y="480418"/>
                  <a:pt x="2480284" y="496674"/>
                </a:cubicBezTo>
                <a:cubicBezTo>
                  <a:pt x="2468392" y="512931"/>
                  <a:pt x="2457764" y="528913"/>
                  <a:pt x="2448398" y="544619"/>
                </a:cubicBezTo>
                <a:cubicBezTo>
                  <a:pt x="2449702" y="548282"/>
                  <a:pt x="2449435" y="550499"/>
                  <a:pt x="2447598" y="551273"/>
                </a:cubicBezTo>
                <a:cubicBezTo>
                  <a:pt x="2445760" y="552049"/>
                  <a:pt x="2442837" y="552993"/>
                  <a:pt x="2438825" y="554111"/>
                </a:cubicBezTo>
                <a:cubicBezTo>
                  <a:pt x="2438045" y="556396"/>
                  <a:pt x="2437335" y="558403"/>
                  <a:pt x="2436697" y="560128"/>
                </a:cubicBezTo>
                <a:cubicBezTo>
                  <a:pt x="2436058" y="561855"/>
                  <a:pt x="2436755" y="563027"/>
                  <a:pt x="2438785" y="563643"/>
                </a:cubicBezTo>
                <a:cubicBezTo>
                  <a:pt x="2436213" y="566913"/>
                  <a:pt x="2432763" y="570708"/>
                  <a:pt x="2428433" y="575022"/>
                </a:cubicBezTo>
                <a:cubicBezTo>
                  <a:pt x="2424104" y="579339"/>
                  <a:pt x="2422477" y="583000"/>
                  <a:pt x="2423550" y="586006"/>
                </a:cubicBezTo>
                <a:lnTo>
                  <a:pt x="2440414" y="575984"/>
                </a:lnTo>
                <a:cubicBezTo>
                  <a:pt x="2443317" y="574338"/>
                  <a:pt x="2445382" y="572478"/>
                  <a:pt x="2446606" y="570404"/>
                </a:cubicBezTo>
                <a:cubicBezTo>
                  <a:pt x="2447830" y="568331"/>
                  <a:pt x="2447653" y="565901"/>
                  <a:pt x="2446075" y="563113"/>
                </a:cubicBezTo>
                <a:cubicBezTo>
                  <a:pt x="2449062" y="561338"/>
                  <a:pt x="2452367" y="558900"/>
                  <a:pt x="2455990" y="555796"/>
                </a:cubicBezTo>
                <a:cubicBezTo>
                  <a:pt x="2459614" y="552692"/>
                  <a:pt x="2462500" y="549551"/>
                  <a:pt x="2464651" y="546372"/>
                </a:cubicBezTo>
                <a:lnTo>
                  <a:pt x="2492839" y="510606"/>
                </a:lnTo>
                <a:lnTo>
                  <a:pt x="2509134" y="502825"/>
                </a:lnTo>
                <a:cubicBezTo>
                  <a:pt x="2512154" y="501109"/>
                  <a:pt x="2514687" y="498970"/>
                  <a:pt x="2516729" y="496410"/>
                </a:cubicBezTo>
                <a:cubicBezTo>
                  <a:pt x="2518774" y="493848"/>
                  <a:pt x="2519066" y="491140"/>
                  <a:pt x="2517606" y="488284"/>
                </a:cubicBezTo>
                <a:lnTo>
                  <a:pt x="2531131" y="472641"/>
                </a:lnTo>
                <a:cubicBezTo>
                  <a:pt x="2531911" y="464886"/>
                  <a:pt x="2535769" y="459109"/>
                  <a:pt x="2542700" y="455308"/>
                </a:cubicBezTo>
                <a:cubicBezTo>
                  <a:pt x="2549631" y="451507"/>
                  <a:pt x="2553488" y="445728"/>
                  <a:pt x="2554267" y="437975"/>
                </a:cubicBezTo>
                <a:lnTo>
                  <a:pt x="2589667" y="420745"/>
                </a:lnTo>
                <a:cubicBezTo>
                  <a:pt x="2593676" y="428424"/>
                  <a:pt x="2595384" y="433431"/>
                  <a:pt x="2594789" y="435766"/>
                </a:cubicBezTo>
                <a:cubicBezTo>
                  <a:pt x="2594196" y="438100"/>
                  <a:pt x="2590586" y="440560"/>
                  <a:pt x="2583964" y="443149"/>
                </a:cubicBezTo>
                <a:cubicBezTo>
                  <a:pt x="2586608" y="450530"/>
                  <a:pt x="2585302" y="455268"/>
                  <a:pt x="2580048" y="457360"/>
                </a:cubicBezTo>
                <a:cubicBezTo>
                  <a:pt x="2574793" y="459452"/>
                  <a:pt x="2573071" y="463486"/>
                  <a:pt x="2574880" y="469464"/>
                </a:cubicBezTo>
                <a:cubicBezTo>
                  <a:pt x="2569427" y="474287"/>
                  <a:pt x="2562593" y="482786"/>
                  <a:pt x="2554375" y="494959"/>
                </a:cubicBezTo>
                <a:cubicBezTo>
                  <a:pt x="2546158" y="507130"/>
                  <a:pt x="2542267" y="515782"/>
                  <a:pt x="2542699" y="520911"/>
                </a:cubicBezTo>
                <a:lnTo>
                  <a:pt x="2513940" y="558917"/>
                </a:lnTo>
                <a:cubicBezTo>
                  <a:pt x="2517159" y="565800"/>
                  <a:pt x="2518064" y="572391"/>
                  <a:pt x="2516659" y="578694"/>
                </a:cubicBezTo>
                <a:cubicBezTo>
                  <a:pt x="2515254" y="584997"/>
                  <a:pt x="2510560" y="590164"/>
                  <a:pt x="2502576" y="594194"/>
                </a:cubicBezTo>
                <a:cubicBezTo>
                  <a:pt x="2497983" y="602864"/>
                  <a:pt x="2492199" y="611532"/>
                  <a:pt x="2485222" y="620192"/>
                </a:cubicBezTo>
                <a:cubicBezTo>
                  <a:pt x="2478245" y="628854"/>
                  <a:pt x="2470506" y="635830"/>
                  <a:pt x="2462004" y="641121"/>
                </a:cubicBezTo>
                <a:lnTo>
                  <a:pt x="2464161" y="660754"/>
                </a:lnTo>
                <a:lnTo>
                  <a:pt x="2445628" y="667964"/>
                </a:lnTo>
                <a:lnTo>
                  <a:pt x="2439355" y="692610"/>
                </a:lnTo>
                <a:cubicBezTo>
                  <a:pt x="2435250" y="696435"/>
                  <a:pt x="2432197" y="700230"/>
                  <a:pt x="2430194" y="703995"/>
                </a:cubicBezTo>
                <a:cubicBezTo>
                  <a:pt x="2428193" y="707759"/>
                  <a:pt x="2424865" y="710292"/>
                  <a:pt x="2420210" y="711592"/>
                </a:cubicBezTo>
                <a:cubicBezTo>
                  <a:pt x="2418528" y="713897"/>
                  <a:pt x="2417511" y="717117"/>
                  <a:pt x="2417153" y="721250"/>
                </a:cubicBezTo>
                <a:cubicBezTo>
                  <a:pt x="2416798" y="725385"/>
                  <a:pt x="2417042" y="728329"/>
                  <a:pt x="2417887" y="730086"/>
                </a:cubicBezTo>
                <a:cubicBezTo>
                  <a:pt x="2418614" y="732507"/>
                  <a:pt x="2419800" y="733704"/>
                  <a:pt x="2421447" y="733675"/>
                </a:cubicBezTo>
                <a:cubicBezTo>
                  <a:pt x="2423094" y="733648"/>
                  <a:pt x="2424148" y="733020"/>
                  <a:pt x="2424609" y="731797"/>
                </a:cubicBezTo>
                <a:cubicBezTo>
                  <a:pt x="2421745" y="723911"/>
                  <a:pt x="2423918" y="718500"/>
                  <a:pt x="2431126" y="715563"/>
                </a:cubicBezTo>
                <a:cubicBezTo>
                  <a:pt x="2438335" y="712627"/>
                  <a:pt x="2444419" y="710597"/>
                  <a:pt x="2449376" y="709475"/>
                </a:cubicBezTo>
                <a:lnTo>
                  <a:pt x="2457931" y="675867"/>
                </a:lnTo>
                <a:lnTo>
                  <a:pt x="2460170" y="676436"/>
                </a:lnTo>
                <a:cubicBezTo>
                  <a:pt x="2462025" y="674425"/>
                  <a:pt x="2463531" y="672025"/>
                  <a:pt x="2464687" y="669236"/>
                </a:cubicBezTo>
                <a:cubicBezTo>
                  <a:pt x="2465843" y="666451"/>
                  <a:pt x="2465670" y="663623"/>
                  <a:pt x="2464161" y="660754"/>
                </a:cubicBezTo>
                <a:cubicBezTo>
                  <a:pt x="2471903" y="656512"/>
                  <a:pt x="2478349" y="651493"/>
                  <a:pt x="2483502" y="645698"/>
                </a:cubicBezTo>
                <a:cubicBezTo>
                  <a:pt x="2488654" y="639902"/>
                  <a:pt x="2494957" y="635444"/>
                  <a:pt x="2502412" y="632322"/>
                </a:cubicBezTo>
                <a:cubicBezTo>
                  <a:pt x="2496879" y="623208"/>
                  <a:pt x="2496132" y="617553"/>
                  <a:pt x="2500173" y="615351"/>
                </a:cubicBezTo>
                <a:cubicBezTo>
                  <a:pt x="2504211" y="613148"/>
                  <a:pt x="2511164" y="610047"/>
                  <a:pt x="2521028" y="606047"/>
                </a:cubicBezTo>
                <a:cubicBezTo>
                  <a:pt x="2527649" y="601321"/>
                  <a:pt x="2534256" y="591373"/>
                  <a:pt x="2540852" y="576204"/>
                </a:cubicBezTo>
                <a:cubicBezTo>
                  <a:pt x="2547446" y="561036"/>
                  <a:pt x="2554756" y="550670"/>
                  <a:pt x="2562782" y="545108"/>
                </a:cubicBezTo>
                <a:cubicBezTo>
                  <a:pt x="2565329" y="544663"/>
                  <a:pt x="2567524" y="545023"/>
                  <a:pt x="2569365" y="546187"/>
                </a:cubicBezTo>
                <a:cubicBezTo>
                  <a:pt x="2571206" y="547352"/>
                  <a:pt x="2572554" y="548689"/>
                  <a:pt x="2573413" y="550200"/>
                </a:cubicBezTo>
                <a:cubicBezTo>
                  <a:pt x="2576934" y="557656"/>
                  <a:pt x="2576106" y="565199"/>
                  <a:pt x="2570933" y="572829"/>
                </a:cubicBezTo>
                <a:cubicBezTo>
                  <a:pt x="2565762" y="580456"/>
                  <a:pt x="2560179" y="585597"/>
                  <a:pt x="2554186" y="588247"/>
                </a:cubicBezTo>
                <a:cubicBezTo>
                  <a:pt x="2545193" y="601314"/>
                  <a:pt x="2537221" y="613897"/>
                  <a:pt x="2530264" y="625992"/>
                </a:cubicBezTo>
                <a:cubicBezTo>
                  <a:pt x="2523309" y="638088"/>
                  <a:pt x="2515479" y="650111"/>
                  <a:pt x="2506771" y="662058"/>
                </a:cubicBezTo>
                <a:cubicBezTo>
                  <a:pt x="2508279" y="664728"/>
                  <a:pt x="2508176" y="666689"/>
                  <a:pt x="2506467" y="667945"/>
                </a:cubicBezTo>
                <a:cubicBezTo>
                  <a:pt x="2504755" y="669198"/>
                  <a:pt x="2502414" y="670591"/>
                  <a:pt x="2499439" y="672119"/>
                </a:cubicBezTo>
                <a:cubicBezTo>
                  <a:pt x="2496709" y="673860"/>
                  <a:pt x="2495417" y="675818"/>
                  <a:pt x="2495559" y="677991"/>
                </a:cubicBezTo>
                <a:cubicBezTo>
                  <a:pt x="2495700" y="680164"/>
                  <a:pt x="2496790" y="682131"/>
                  <a:pt x="2498828" y="683892"/>
                </a:cubicBezTo>
                <a:cubicBezTo>
                  <a:pt x="2494448" y="686455"/>
                  <a:pt x="2490418" y="689405"/>
                  <a:pt x="2486735" y="692741"/>
                </a:cubicBezTo>
                <a:cubicBezTo>
                  <a:pt x="2483053" y="696078"/>
                  <a:pt x="2480702" y="699456"/>
                  <a:pt x="2479683" y="702875"/>
                </a:cubicBezTo>
                <a:lnTo>
                  <a:pt x="2466729" y="716276"/>
                </a:lnTo>
                <a:cubicBezTo>
                  <a:pt x="2468833" y="721682"/>
                  <a:pt x="2469045" y="726308"/>
                  <a:pt x="2467371" y="730157"/>
                </a:cubicBezTo>
                <a:cubicBezTo>
                  <a:pt x="2465696" y="734005"/>
                  <a:pt x="2462834" y="736656"/>
                  <a:pt x="2458785" y="738111"/>
                </a:cubicBezTo>
                <a:cubicBezTo>
                  <a:pt x="2466537" y="739486"/>
                  <a:pt x="2476667" y="741469"/>
                  <a:pt x="2489180" y="744058"/>
                </a:cubicBezTo>
                <a:cubicBezTo>
                  <a:pt x="2501690" y="746646"/>
                  <a:pt x="2510406" y="751846"/>
                  <a:pt x="2515325" y="759659"/>
                </a:cubicBezTo>
                <a:cubicBezTo>
                  <a:pt x="2517486" y="765229"/>
                  <a:pt x="2518001" y="770230"/>
                  <a:pt x="2516873" y="774664"/>
                </a:cubicBezTo>
                <a:cubicBezTo>
                  <a:pt x="2515744" y="779099"/>
                  <a:pt x="2513327" y="781565"/>
                  <a:pt x="2509622" y="782064"/>
                </a:cubicBezTo>
                <a:cubicBezTo>
                  <a:pt x="2509056" y="783311"/>
                  <a:pt x="2507927" y="785011"/>
                  <a:pt x="2506236" y="787166"/>
                </a:cubicBezTo>
                <a:cubicBezTo>
                  <a:pt x="2504544" y="789319"/>
                  <a:pt x="2503978" y="791162"/>
                  <a:pt x="2504531" y="792695"/>
                </a:cubicBezTo>
                <a:lnTo>
                  <a:pt x="2512392" y="789925"/>
                </a:lnTo>
                <a:lnTo>
                  <a:pt x="2542019" y="777173"/>
                </a:lnTo>
                <a:lnTo>
                  <a:pt x="2542251" y="776934"/>
                </a:lnTo>
                <a:lnTo>
                  <a:pt x="2543001" y="776751"/>
                </a:lnTo>
                <a:lnTo>
                  <a:pt x="2547222" y="774934"/>
                </a:lnTo>
                <a:lnTo>
                  <a:pt x="2555694" y="760393"/>
                </a:lnTo>
                <a:cubicBezTo>
                  <a:pt x="2554436" y="756742"/>
                  <a:pt x="2554609" y="754499"/>
                  <a:pt x="2556214" y="753666"/>
                </a:cubicBezTo>
                <a:cubicBezTo>
                  <a:pt x="2557817" y="752831"/>
                  <a:pt x="2560089" y="751720"/>
                  <a:pt x="2563025" y="750330"/>
                </a:cubicBezTo>
                <a:cubicBezTo>
                  <a:pt x="2564611" y="748398"/>
                  <a:pt x="2565250" y="746672"/>
                  <a:pt x="2564941" y="745151"/>
                </a:cubicBezTo>
                <a:cubicBezTo>
                  <a:pt x="2564632" y="743632"/>
                  <a:pt x="2564006" y="742181"/>
                  <a:pt x="2563067" y="740798"/>
                </a:cubicBezTo>
                <a:cubicBezTo>
                  <a:pt x="2571360" y="735554"/>
                  <a:pt x="2579236" y="729607"/>
                  <a:pt x="2586693" y="722957"/>
                </a:cubicBezTo>
                <a:cubicBezTo>
                  <a:pt x="2594151" y="716308"/>
                  <a:pt x="2602026" y="710359"/>
                  <a:pt x="2610319" y="705114"/>
                </a:cubicBezTo>
                <a:cubicBezTo>
                  <a:pt x="2615279" y="695394"/>
                  <a:pt x="2622021" y="686872"/>
                  <a:pt x="2630544" y="679548"/>
                </a:cubicBezTo>
                <a:cubicBezTo>
                  <a:pt x="2639067" y="672226"/>
                  <a:pt x="2648458" y="667359"/>
                  <a:pt x="2658712" y="664950"/>
                </a:cubicBezTo>
                <a:lnTo>
                  <a:pt x="2659324" y="653178"/>
                </a:lnTo>
                <a:cubicBezTo>
                  <a:pt x="2659163" y="649510"/>
                  <a:pt x="2660369" y="646338"/>
                  <a:pt x="2662939" y="643661"/>
                </a:cubicBezTo>
                <a:cubicBezTo>
                  <a:pt x="2665508" y="640984"/>
                  <a:pt x="2668811" y="638943"/>
                  <a:pt x="2672847" y="637536"/>
                </a:cubicBezTo>
                <a:cubicBezTo>
                  <a:pt x="2679705" y="629341"/>
                  <a:pt x="2684565" y="628989"/>
                  <a:pt x="2687431" y="636478"/>
                </a:cubicBezTo>
                <a:cubicBezTo>
                  <a:pt x="2691040" y="642017"/>
                  <a:pt x="2692864" y="646954"/>
                  <a:pt x="2692904" y="651289"/>
                </a:cubicBezTo>
                <a:cubicBezTo>
                  <a:pt x="2692944" y="655622"/>
                  <a:pt x="2689585" y="659837"/>
                  <a:pt x="2682827" y="663932"/>
                </a:cubicBezTo>
                <a:cubicBezTo>
                  <a:pt x="2677454" y="666888"/>
                  <a:pt x="2670350" y="672535"/>
                  <a:pt x="2661518" y="680872"/>
                </a:cubicBezTo>
                <a:cubicBezTo>
                  <a:pt x="2652685" y="689211"/>
                  <a:pt x="2649076" y="697535"/>
                  <a:pt x="2650688" y="705847"/>
                </a:cubicBezTo>
                <a:cubicBezTo>
                  <a:pt x="2647704" y="712295"/>
                  <a:pt x="2641939" y="722060"/>
                  <a:pt x="2633390" y="735142"/>
                </a:cubicBezTo>
                <a:cubicBezTo>
                  <a:pt x="2624841" y="748223"/>
                  <a:pt x="2616132" y="757835"/>
                  <a:pt x="2607265" y="763978"/>
                </a:cubicBezTo>
                <a:cubicBezTo>
                  <a:pt x="2609535" y="768134"/>
                  <a:pt x="2609851" y="771195"/>
                  <a:pt x="2608207" y="773163"/>
                </a:cubicBezTo>
                <a:cubicBezTo>
                  <a:pt x="2606562" y="775130"/>
                  <a:pt x="2604361" y="776358"/>
                  <a:pt x="2601603" y="776850"/>
                </a:cubicBezTo>
                <a:cubicBezTo>
                  <a:pt x="2596975" y="779995"/>
                  <a:pt x="2595945" y="785996"/>
                  <a:pt x="2598512" y="794849"/>
                </a:cubicBezTo>
                <a:cubicBezTo>
                  <a:pt x="2601077" y="803703"/>
                  <a:pt x="2602991" y="809855"/>
                  <a:pt x="2604250" y="813306"/>
                </a:cubicBezTo>
                <a:cubicBezTo>
                  <a:pt x="2600838" y="816265"/>
                  <a:pt x="2596174" y="821067"/>
                  <a:pt x="2590257" y="827711"/>
                </a:cubicBezTo>
                <a:lnTo>
                  <a:pt x="2581181" y="838459"/>
                </a:lnTo>
                <a:lnTo>
                  <a:pt x="2589666" y="834329"/>
                </a:lnTo>
                <a:lnTo>
                  <a:pt x="2592124" y="841537"/>
                </a:lnTo>
                <a:lnTo>
                  <a:pt x="2592356" y="841293"/>
                </a:lnTo>
                <a:lnTo>
                  <a:pt x="2613619" y="851476"/>
                </a:lnTo>
                <a:cubicBezTo>
                  <a:pt x="2609636" y="854040"/>
                  <a:pt x="2606633" y="856854"/>
                  <a:pt x="2604611" y="859918"/>
                </a:cubicBezTo>
                <a:cubicBezTo>
                  <a:pt x="2602589" y="862982"/>
                  <a:pt x="2600147" y="865939"/>
                  <a:pt x="2597284" y="868787"/>
                </a:cubicBezTo>
                <a:lnTo>
                  <a:pt x="2604535" y="877792"/>
                </a:lnTo>
                <a:cubicBezTo>
                  <a:pt x="2609016" y="878932"/>
                  <a:pt x="2610686" y="881741"/>
                  <a:pt x="2609546" y="886222"/>
                </a:cubicBezTo>
                <a:cubicBezTo>
                  <a:pt x="2608206" y="890703"/>
                  <a:pt x="2605782" y="894758"/>
                  <a:pt x="2602274" y="898387"/>
                </a:cubicBezTo>
                <a:cubicBezTo>
                  <a:pt x="2598766" y="902016"/>
                  <a:pt x="2595363" y="905226"/>
                  <a:pt x="2592070" y="908016"/>
                </a:cubicBezTo>
                <a:cubicBezTo>
                  <a:pt x="2595332" y="909839"/>
                  <a:pt x="2598877" y="911140"/>
                  <a:pt x="2602707" y="911916"/>
                </a:cubicBezTo>
                <a:cubicBezTo>
                  <a:pt x="2606536" y="912691"/>
                  <a:pt x="2609520" y="913850"/>
                  <a:pt x="2611664" y="915388"/>
                </a:cubicBezTo>
                <a:cubicBezTo>
                  <a:pt x="2612345" y="919539"/>
                  <a:pt x="2609524" y="923989"/>
                  <a:pt x="2603196" y="928738"/>
                </a:cubicBezTo>
                <a:cubicBezTo>
                  <a:pt x="2596867" y="933490"/>
                  <a:pt x="2591244" y="937228"/>
                  <a:pt x="2586327" y="939952"/>
                </a:cubicBezTo>
                <a:cubicBezTo>
                  <a:pt x="2585046" y="944595"/>
                  <a:pt x="2583065" y="948465"/>
                  <a:pt x="2580389" y="951562"/>
                </a:cubicBezTo>
                <a:cubicBezTo>
                  <a:pt x="2577713" y="954657"/>
                  <a:pt x="2575184" y="956001"/>
                  <a:pt x="2572802" y="955594"/>
                </a:cubicBezTo>
                <a:lnTo>
                  <a:pt x="2568101" y="959565"/>
                </a:lnTo>
                <a:lnTo>
                  <a:pt x="2569363" y="959772"/>
                </a:lnTo>
                <a:cubicBezTo>
                  <a:pt x="2571205" y="960936"/>
                  <a:pt x="2572553" y="962275"/>
                  <a:pt x="2573412" y="963785"/>
                </a:cubicBezTo>
                <a:lnTo>
                  <a:pt x="2572743" y="969888"/>
                </a:lnTo>
                <a:lnTo>
                  <a:pt x="2574431" y="967936"/>
                </a:lnTo>
                <a:cubicBezTo>
                  <a:pt x="2576216" y="966006"/>
                  <a:pt x="2578137" y="964705"/>
                  <a:pt x="2580196" y="964036"/>
                </a:cubicBezTo>
                <a:cubicBezTo>
                  <a:pt x="2582255" y="963368"/>
                  <a:pt x="2583892" y="963188"/>
                  <a:pt x="2585104" y="963497"/>
                </a:cubicBezTo>
                <a:cubicBezTo>
                  <a:pt x="2584597" y="964709"/>
                  <a:pt x="2583351" y="966479"/>
                  <a:pt x="2581367" y="968808"/>
                </a:cubicBezTo>
                <a:cubicBezTo>
                  <a:pt x="2579384" y="971135"/>
                  <a:pt x="2577994" y="973465"/>
                  <a:pt x="2577202" y="975799"/>
                </a:cubicBezTo>
                <a:cubicBezTo>
                  <a:pt x="2578271" y="982531"/>
                  <a:pt x="2573382" y="989240"/>
                  <a:pt x="2562537" y="995922"/>
                </a:cubicBezTo>
                <a:lnTo>
                  <a:pt x="2552537" y="1004432"/>
                </a:lnTo>
                <a:lnTo>
                  <a:pt x="2550063" y="1008336"/>
                </a:lnTo>
                <a:lnTo>
                  <a:pt x="2547873" y="1016045"/>
                </a:lnTo>
                <a:lnTo>
                  <a:pt x="2540044" y="1024144"/>
                </a:lnTo>
                <a:lnTo>
                  <a:pt x="2530264" y="1039576"/>
                </a:lnTo>
                <a:lnTo>
                  <a:pt x="2525994" y="1046131"/>
                </a:lnTo>
                <a:lnTo>
                  <a:pt x="2544023" y="1031167"/>
                </a:lnTo>
                <a:cubicBezTo>
                  <a:pt x="2549934" y="1025516"/>
                  <a:pt x="2554029" y="1018805"/>
                  <a:pt x="2556305" y="1011034"/>
                </a:cubicBezTo>
                <a:lnTo>
                  <a:pt x="2572518" y="1022319"/>
                </a:lnTo>
                <a:lnTo>
                  <a:pt x="2561763" y="1045821"/>
                </a:lnTo>
                <a:lnTo>
                  <a:pt x="2573536" y="1046433"/>
                </a:lnTo>
                <a:lnTo>
                  <a:pt x="2581315" y="1062727"/>
                </a:lnTo>
                <a:lnTo>
                  <a:pt x="2561560" y="1093481"/>
                </a:lnTo>
                <a:cubicBezTo>
                  <a:pt x="2550751" y="1099627"/>
                  <a:pt x="2541022" y="1107389"/>
                  <a:pt x="2532374" y="1116767"/>
                </a:cubicBezTo>
                <a:cubicBezTo>
                  <a:pt x="2523723" y="1126146"/>
                  <a:pt x="2515258" y="1133631"/>
                  <a:pt x="2506975" y="1139228"/>
                </a:cubicBezTo>
                <a:lnTo>
                  <a:pt x="2502495" y="1138087"/>
                </a:lnTo>
                <a:lnTo>
                  <a:pt x="2500784" y="1144807"/>
                </a:lnTo>
                <a:lnTo>
                  <a:pt x="2488059" y="1157424"/>
                </a:lnTo>
                <a:lnTo>
                  <a:pt x="2489179" y="1157643"/>
                </a:lnTo>
                <a:cubicBezTo>
                  <a:pt x="2501688" y="1160231"/>
                  <a:pt x="2510405" y="1165431"/>
                  <a:pt x="2515324" y="1173244"/>
                </a:cubicBezTo>
                <a:cubicBezTo>
                  <a:pt x="2517485" y="1178814"/>
                  <a:pt x="2518000" y="1183815"/>
                  <a:pt x="2516872" y="1188250"/>
                </a:cubicBezTo>
                <a:cubicBezTo>
                  <a:pt x="2515743" y="1192684"/>
                  <a:pt x="2513327" y="1195149"/>
                  <a:pt x="2509621" y="1195649"/>
                </a:cubicBezTo>
                <a:cubicBezTo>
                  <a:pt x="2509055" y="1196896"/>
                  <a:pt x="2507927" y="1198597"/>
                  <a:pt x="2506235" y="1200750"/>
                </a:cubicBezTo>
                <a:cubicBezTo>
                  <a:pt x="2504544" y="1202904"/>
                  <a:pt x="2503976" y="1204747"/>
                  <a:pt x="2504531" y="1206280"/>
                </a:cubicBezTo>
                <a:lnTo>
                  <a:pt x="2512391" y="1203510"/>
                </a:lnTo>
                <a:lnTo>
                  <a:pt x="2547221" y="1188519"/>
                </a:lnTo>
                <a:lnTo>
                  <a:pt x="2555693" y="1173978"/>
                </a:lnTo>
                <a:cubicBezTo>
                  <a:pt x="2554435" y="1170326"/>
                  <a:pt x="2554608" y="1168084"/>
                  <a:pt x="2556213" y="1167252"/>
                </a:cubicBezTo>
                <a:cubicBezTo>
                  <a:pt x="2557815" y="1166416"/>
                  <a:pt x="2560088" y="1165306"/>
                  <a:pt x="2563024" y="1163915"/>
                </a:cubicBezTo>
                <a:cubicBezTo>
                  <a:pt x="2564611" y="1161983"/>
                  <a:pt x="2565248" y="1160258"/>
                  <a:pt x="2564940" y="1158737"/>
                </a:cubicBezTo>
                <a:cubicBezTo>
                  <a:pt x="2564631" y="1157217"/>
                  <a:pt x="2564006" y="1155766"/>
                  <a:pt x="2563066" y="1154383"/>
                </a:cubicBezTo>
                <a:cubicBezTo>
                  <a:pt x="2571358" y="1149139"/>
                  <a:pt x="2579234" y="1143192"/>
                  <a:pt x="2586692" y="1136542"/>
                </a:cubicBezTo>
                <a:cubicBezTo>
                  <a:pt x="2594151" y="1129892"/>
                  <a:pt x="2602025" y="1123944"/>
                  <a:pt x="2610318" y="1118699"/>
                </a:cubicBezTo>
                <a:cubicBezTo>
                  <a:pt x="2615278" y="1108979"/>
                  <a:pt x="2622019" y="1100457"/>
                  <a:pt x="2630543" y="1093133"/>
                </a:cubicBezTo>
                <a:cubicBezTo>
                  <a:pt x="2639066" y="1085811"/>
                  <a:pt x="2648458" y="1080944"/>
                  <a:pt x="2658711" y="1078535"/>
                </a:cubicBezTo>
                <a:lnTo>
                  <a:pt x="2659322" y="1066763"/>
                </a:lnTo>
                <a:cubicBezTo>
                  <a:pt x="2659163" y="1063094"/>
                  <a:pt x="2660368" y="1059923"/>
                  <a:pt x="2662938" y="1057245"/>
                </a:cubicBezTo>
                <a:cubicBezTo>
                  <a:pt x="2665508" y="1054569"/>
                  <a:pt x="2668810" y="1052529"/>
                  <a:pt x="2672847" y="1051121"/>
                </a:cubicBezTo>
                <a:cubicBezTo>
                  <a:pt x="2679704" y="1042925"/>
                  <a:pt x="2684565" y="1042573"/>
                  <a:pt x="2687430" y="1050062"/>
                </a:cubicBezTo>
                <a:cubicBezTo>
                  <a:pt x="2691039" y="1055601"/>
                  <a:pt x="2692863" y="1060540"/>
                  <a:pt x="2692903" y="1064873"/>
                </a:cubicBezTo>
                <a:cubicBezTo>
                  <a:pt x="2692943" y="1069207"/>
                  <a:pt x="2689583" y="1073423"/>
                  <a:pt x="2682826" y="1077517"/>
                </a:cubicBezTo>
                <a:cubicBezTo>
                  <a:pt x="2677452" y="1080473"/>
                  <a:pt x="2670349" y="1086119"/>
                  <a:pt x="2661517" y="1094457"/>
                </a:cubicBezTo>
                <a:cubicBezTo>
                  <a:pt x="2652684" y="1102795"/>
                  <a:pt x="2649075" y="1111121"/>
                  <a:pt x="2650687" y="1119433"/>
                </a:cubicBezTo>
                <a:cubicBezTo>
                  <a:pt x="2647703" y="1125880"/>
                  <a:pt x="2641938" y="1135646"/>
                  <a:pt x="2633389" y="1148726"/>
                </a:cubicBezTo>
                <a:cubicBezTo>
                  <a:pt x="2624841" y="1161808"/>
                  <a:pt x="2616131" y="1171421"/>
                  <a:pt x="2607263" y="1177562"/>
                </a:cubicBezTo>
                <a:cubicBezTo>
                  <a:pt x="2609534" y="1181719"/>
                  <a:pt x="2609850" y="1184781"/>
                  <a:pt x="2608205" y="1186748"/>
                </a:cubicBezTo>
                <a:cubicBezTo>
                  <a:pt x="2606561" y="1188714"/>
                  <a:pt x="2604360" y="1189943"/>
                  <a:pt x="2601602" y="1190435"/>
                </a:cubicBezTo>
                <a:cubicBezTo>
                  <a:pt x="2596974" y="1193581"/>
                  <a:pt x="2595943" y="1199581"/>
                  <a:pt x="2598510" y="1208433"/>
                </a:cubicBezTo>
                <a:cubicBezTo>
                  <a:pt x="2601077" y="1217288"/>
                  <a:pt x="2602990" y="1223439"/>
                  <a:pt x="2604250" y="1226892"/>
                </a:cubicBezTo>
                <a:cubicBezTo>
                  <a:pt x="2597425" y="1232808"/>
                  <a:pt x="2585592" y="1246098"/>
                  <a:pt x="2568754" y="1266761"/>
                </a:cubicBezTo>
                <a:cubicBezTo>
                  <a:pt x="2551914" y="1287424"/>
                  <a:pt x="2544003" y="1301712"/>
                  <a:pt x="2545020" y="1309625"/>
                </a:cubicBezTo>
                <a:lnTo>
                  <a:pt x="2523104" y="1320744"/>
                </a:lnTo>
                <a:cubicBezTo>
                  <a:pt x="2518011" y="1326506"/>
                  <a:pt x="2513128" y="1332022"/>
                  <a:pt x="2508455" y="1337295"/>
                </a:cubicBezTo>
                <a:cubicBezTo>
                  <a:pt x="2503784" y="1342566"/>
                  <a:pt x="2499459" y="1348224"/>
                  <a:pt x="2495487" y="1354271"/>
                </a:cubicBezTo>
                <a:lnTo>
                  <a:pt x="2496016" y="1361561"/>
                </a:lnTo>
                <a:cubicBezTo>
                  <a:pt x="2503562" y="1361793"/>
                  <a:pt x="2510498" y="1356800"/>
                  <a:pt x="2516828" y="1346582"/>
                </a:cubicBezTo>
                <a:cubicBezTo>
                  <a:pt x="2523154" y="1336363"/>
                  <a:pt x="2530651" y="1331512"/>
                  <a:pt x="2539317" y="1332029"/>
                </a:cubicBezTo>
                <a:cubicBezTo>
                  <a:pt x="2543519" y="1332700"/>
                  <a:pt x="2549128" y="1332539"/>
                  <a:pt x="2556140" y="1331540"/>
                </a:cubicBezTo>
                <a:lnTo>
                  <a:pt x="2542169" y="1320826"/>
                </a:lnTo>
                <a:lnTo>
                  <a:pt x="2550031" y="1318056"/>
                </a:lnTo>
                <a:cubicBezTo>
                  <a:pt x="2553868" y="1316846"/>
                  <a:pt x="2556857" y="1317209"/>
                  <a:pt x="2558998" y="1319146"/>
                </a:cubicBezTo>
                <a:cubicBezTo>
                  <a:pt x="2561139" y="1321083"/>
                  <a:pt x="2562996" y="1323543"/>
                  <a:pt x="2564574" y="1326529"/>
                </a:cubicBezTo>
                <a:cubicBezTo>
                  <a:pt x="2567738" y="1323856"/>
                  <a:pt x="2570553" y="1321392"/>
                  <a:pt x="2573016" y="1319136"/>
                </a:cubicBezTo>
                <a:cubicBezTo>
                  <a:pt x="2575478" y="1316882"/>
                  <a:pt x="2577173" y="1314131"/>
                  <a:pt x="2578097" y="1310887"/>
                </a:cubicBezTo>
                <a:cubicBezTo>
                  <a:pt x="2580815" y="1308995"/>
                  <a:pt x="2583119" y="1305803"/>
                  <a:pt x="2585006" y="1301315"/>
                </a:cubicBezTo>
                <a:cubicBezTo>
                  <a:pt x="2586895" y="1296825"/>
                  <a:pt x="2588923" y="1292371"/>
                  <a:pt x="2591091" y="1287954"/>
                </a:cubicBezTo>
                <a:cubicBezTo>
                  <a:pt x="2584093" y="1285774"/>
                  <a:pt x="2579068" y="1280519"/>
                  <a:pt x="2576019" y="1272188"/>
                </a:cubicBezTo>
                <a:cubicBezTo>
                  <a:pt x="2584254" y="1269514"/>
                  <a:pt x="2589700" y="1263744"/>
                  <a:pt x="2592354" y="1254877"/>
                </a:cubicBezTo>
                <a:lnTo>
                  <a:pt x="2613618" y="1265061"/>
                </a:lnTo>
                <a:cubicBezTo>
                  <a:pt x="2609636" y="1267624"/>
                  <a:pt x="2606632" y="1270439"/>
                  <a:pt x="2604611" y="1273503"/>
                </a:cubicBezTo>
                <a:cubicBezTo>
                  <a:pt x="2602588" y="1276567"/>
                  <a:pt x="2600146" y="1279524"/>
                  <a:pt x="2597283" y="1282372"/>
                </a:cubicBezTo>
                <a:lnTo>
                  <a:pt x="2604533" y="1291375"/>
                </a:lnTo>
                <a:cubicBezTo>
                  <a:pt x="2609016" y="1292516"/>
                  <a:pt x="2610685" y="1295326"/>
                  <a:pt x="2609544" y="1299807"/>
                </a:cubicBezTo>
                <a:cubicBezTo>
                  <a:pt x="2608205" y="1304288"/>
                  <a:pt x="2605782" y="1308343"/>
                  <a:pt x="2602273" y="1311973"/>
                </a:cubicBezTo>
                <a:cubicBezTo>
                  <a:pt x="2598766" y="1315601"/>
                  <a:pt x="2595362" y="1318811"/>
                  <a:pt x="2592068" y="1321600"/>
                </a:cubicBezTo>
                <a:cubicBezTo>
                  <a:pt x="2595332" y="1323425"/>
                  <a:pt x="2598877" y="1324725"/>
                  <a:pt x="2602706" y="1325501"/>
                </a:cubicBezTo>
                <a:cubicBezTo>
                  <a:pt x="2606535" y="1326275"/>
                  <a:pt x="2609520" y="1327434"/>
                  <a:pt x="2611663" y="1328974"/>
                </a:cubicBezTo>
                <a:cubicBezTo>
                  <a:pt x="2612344" y="1333124"/>
                  <a:pt x="2609523" y="1337574"/>
                  <a:pt x="2603195" y="1342324"/>
                </a:cubicBezTo>
                <a:cubicBezTo>
                  <a:pt x="2596866" y="1347075"/>
                  <a:pt x="2591243" y="1350813"/>
                  <a:pt x="2586326" y="1353537"/>
                </a:cubicBezTo>
                <a:cubicBezTo>
                  <a:pt x="2585044" y="1358180"/>
                  <a:pt x="2583065" y="1362049"/>
                  <a:pt x="2580388" y="1365147"/>
                </a:cubicBezTo>
                <a:cubicBezTo>
                  <a:pt x="2577712" y="1368242"/>
                  <a:pt x="2575182" y="1369586"/>
                  <a:pt x="2572802" y="1369180"/>
                </a:cubicBezTo>
                <a:lnTo>
                  <a:pt x="2557607" y="1382010"/>
                </a:lnTo>
                <a:lnTo>
                  <a:pt x="2552474" y="1402174"/>
                </a:lnTo>
                <a:lnTo>
                  <a:pt x="2560908" y="1397163"/>
                </a:lnTo>
                <a:lnTo>
                  <a:pt x="2574430" y="1381521"/>
                </a:lnTo>
                <a:cubicBezTo>
                  <a:pt x="2576215" y="1379590"/>
                  <a:pt x="2578137" y="1378289"/>
                  <a:pt x="2580195" y="1377621"/>
                </a:cubicBezTo>
                <a:cubicBezTo>
                  <a:pt x="2582254" y="1376952"/>
                  <a:pt x="2583890" y="1376774"/>
                  <a:pt x="2585104" y="1377082"/>
                </a:cubicBezTo>
                <a:cubicBezTo>
                  <a:pt x="2584596" y="1378293"/>
                  <a:pt x="2583350" y="1380065"/>
                  <a:pt x="2581365" y="1382392"/>
                </a:cubicBezTo>
                <a:cubicBezTo>
                  <a:pt x="2579383" y="1384721"/>
                  <a:pt x="2577993" y="1387050"/>
                  <a:pt x="2577201" y="1389383"/>
                </a:cubicBezTo>
                <a:cubicBezTo>
                  <a:pt x="2578271" y="1396116"/>
                  <a:pt x="2573381" y="1402825"/>
                  <a:pt x="2562537" y="1409508"/>
                </a:cubicBezTo>
                <a:cubicBezTo>
                  <a:pt x="2551690" y="1416189"/>
                  <a:pt x="2546803" y="1422897"/>
                  <a:pt x="2547872" y="1429630"/>
                </a:cubicBezTo>
                <a:lnTo>
                  <a:pt x="2534918" y="1443031"/>
                </a:lnTo>
                <a:lnTo>
                  <a:pt x="2532783" y="1446994"/>
                </a:lnTo>
                <a:lnTo>
                  <a:pt x="2542252" y="1437198"/>
                </a:lnTo>
                <a:lnTo>
                  <a:pt x="2549744" y="1435372"/>
                </a:lnTo>
                <a:lnTo>
                  <a:pt x="2556303" y="1424619"/>
                </a:lnTo>
                <a:lnTo>
                  <a:pt x="2572518" y="1435904"/>
                </a:lnTo>
                <a:lnTo>
                  <a:pt x="2561762" y="1459405"/>
                </a:lnTo>
                <a:lnTo>
                  <a:pt x="2573535" y="1460017"/>
                </a:lnTo>
                <a:lnTo>
                  <a:pt x="2581309" y="1476300"/>
                </a:lnTo>
                <a:lnTo>
                  <a:pt x="2688423" y="1365115"/>
                </a:lnTo>
                <a:cubicBezTo>
                  <a:pt x="2694973" y="1360668"/>
                  <a:pt x="2700297" y="1355762"/>
                  <a:pt x="2704396" y="1350394"/>
                </a:cubicBezTo>
                <a:cubicBezTo>
                  <a:pt x="2708497" y="1345027"/>
                  <a:pt x="2714238" y="1340822"/>
                  <a:pt x="2721623" y="1337782"/>
                </a:cubicBezTo>
                <a:cubicBezTo>
                  <a:pt x="2722606" y="1334305"/>
                  <a:pt x="2724467" y="1330902"/>
                  <a:pt x="2727203" y="1327572"/>
                </a:cubicBezTo>
                <a:cubicBezTo>
                  <a:pt x="2729938" y="1324245"/>
                  <a:pt x="2732776" y="1321687"/>
                  <a:pt x="2735717" y="1319900"/>
                </a:cubicBezTo>
                <a:lnTo>
                  <a:pt x="2748671" y="1306498"/>
                </a:lnTo>
                <a:cubicBezTo>
                  <a:pt x="2751680" y="1304828"/>
                  <a:pt x="2755070" y="1304002"/>
                  <a:pt x="2758844" y="1304018"/>
                </a:cubicBezTo>
                <a:cubicBezTo>
                  <a:pt x="2762616" y="1304034"/>
                  <a:pt x="2765581" y="1304887"/>
                  <a:pt x="2767735" y="1306579"/>
                </a:cubicBezTo>
                <a:cubicBezTo>
                  <a:pt x="2767464" y="1312325"/>
                  <a:pt x="2760478" y="1323369"/>
                  <a:pt x="2746776" y="1339712"/>
                </a:cubicBezTo>
                <a:cubicBezTo>
                  <a:pt x="2733073" y="1356054"/>
                  <a:pt x="2722585" y="1366804"/>
                  <a:pt x="2715308" y="1371959"/>
                </a:cubicBezTo>
                <a:lnTo>
                  <a:pt x="2717549" y="1372530"/>
                </a:lnTo>
                <a:cubicBezTo>
                  <a:pt x="2720031" y="1376640"/>
                  <a:pt x="2721043" y="1380078"/>
                  <a:pt x="2720588" y="1382846"/>
                </a:cubicBezTo>
                <a:cubicBezTo>
                  <a:pt x="2720132" y="1385611"/>
                  <a:pt x="2718345" y="1388338"/>
                  <a:pt x="2715227" y="1391023"/>
                </a:cubicBezTo>
                <a:cubicBezTo>
                  <a:pt x="2708103" y="1407300"/>
                  <a:pt x="2698594" y="1423567"/>
                  <a:pt x="2686703" y="1439822"/>
                </a:cubicBezTo>
                <a:cubicBezTo>
                  <a:pt x="2674810" y="1456078"/>
                  <a:pt x="2664182" y="1472060"/>
                  <a:pt x="2654818" y="1487766"/>
                </a:cubicBezTo>
                <a:cubicBezTo>
                  <a:pt x="2656122" y="1491429"/>
                  <a:pt x="2655854" y="1493646"/>
                  <a:pt x="2654017" y="1494421"/>
                </a:cubicBezTo>
                <a:cubicBezTo>
                  <a:pt x="2652180" y="1495197"/>
                  <a:pt x="2649255" y="1496141"/>
                  <a:pt x="2645244" y="1497258"/>
                </a:cubicBezTo>
                <a:cubicBezTo>
                  <a:pt x="2644465" y="1499544"/>
                  <a:pt x="2643755" y="1501550"/>
                  <a:pt x="2643116" y="1503277"/>
                </a:cubicBezTo>
                <a:cubicBezTo>
                  <a:pt x="2642477" y="1505002"/>
                  <a:pt x="2643173" y="1506174"/>
                  <a:pt x="2645203" y="1506791"/>
                </a:cubicBezTo>
                <a:cubicBezTo>
                  <a:pt x="2642632" y="1510061"/>
                  <a:pt x="2639182" y="1513856"/>
                  <a:pt x="2634852" y="1518170"/>
                </a:cubicBezTo>
                <a:cubicBezTo>
                  <a:pt x="2630522" y="1522486"/>
                  <a:pt x="2628895" y="1526147"/>
                  <a:pt x="2629969" y="1529153"/>
                </a:cubicBezTo>
                <a:lnTo>
                  <a:pt x="2646833" y="1519132"/>
                </a:lnTo>
                <a:cubicBezTo>
                  <a:pt x="2649737" y="1517487"/>
                  <a:pt x="2651801" y="1515626"/>
                  <a:pt x="2653025" y="1513553"/>
                </a:cubicBezTo>
                <a:cubicBezTo>
                  <a:pt x="2654249" y="1511477"/>
                  <a:pt x="2654072" y="1509048"/>
                  <a:pt x="2652495" y="1506260"/>
                </a:cubicBezTo>
                <a:cubicBezTo>
                  <a:pt x="2655482" y="1504485"/>
                  <a:pt x="2658786" y="1502046"/>
                  <a:pt x="2662408" y="1498944"/>
                </a:cubicBezTo>
                <a:cubicBezTo>
                  <a:pt x="2666032" y="1495840"/>
                  <a:pt x="2668920" y="1492699"/>
                  <a:pt x="2671070" y="1489519"/>
                </a:cubicBezTo>
                <a:lnTo>
                  <a:pt x="2699258" y="1453753"/>
                </a:lnTo>
                <a:lnTo>
                  <a:pt x="2715552" y="1445973"/>
                </a:lnTo>
                <a:cubicBezTo>
                  <a:pt x="2718573" y="1444258"/>
                  <a:pt x="2721105" y="1442120"/>
                  <a:pt x="2723149" y="1439559"/>
                </a:cubicBezTo>
                <a:cubicBezTo>
                  <a:pt x="2725192" y="1436997"/>
                  <a:pt x="2725485" y="1434288"/>
                  <a:pt x="2724025" y="1431432"/>
                </a:cubicBezTo>
                <a:lnTo>
                  <a:pt x="2737549" y="1415790"/>
                </a:lnTo>
                <a:cubicBezTo>
                  <a:pt x="2738331" y="1408036"/>
                  <a:pt x="2742187" y="1402258"/>
                  <a:pt x="2749118" y="1398457"/>
                </a:cubicBezTo>
                <a:cubicBezTo>
                  <a:pt x="2756050" y="1394655"/>
                  <a:pt x="2759907" y="1388876"/>
                  <a:pt x="2760687" y="1381123"/>
                </a:cubicBezTo>
                <a:lnTo>
                  <a:pt x="2796086" y="1363894"/>
                </a:lnTo>
                <a:cubicBezTo>
                  <a:pt x="2800095" y="1371573"/>
                  <a:pt x="2801803" y="1376580"/>
                  <a:pt x="2801209" y="1378915"/>
                </a:cubicBezTo>
                <a:cubicBezTo>
                  <a:pt x="2800614" y="1381248"/>
                  <a:pt x="2797005" y="1383708"/>
                  <a:pt x="2790383" y="1386298"/>
                </a:cubicBezTo>
                <a:cubicBezTo>
                  <a:pt x="2793027" y="1393679"/>
                  <a:pt x="2791722" y="1398417"/>
                  <a:pt x="2786467" y="1400508"/>
                </a:cubicBezTo>
                <a:cubicBezTo>
                  <a:pt x="2781212" y="1402601"/>
                  <a:pt x="2779489" y="1406634"/>
                  <a:pt x="2781298" y="1412612"/>
                </a:cubicBezTo>
                <a:cubicBezTo>
                  <a:pt x="2775847" y="1417437"/>
                  <a:pt x="2769012" y="1425934"/>
                  <a:pt x="2760794" y="1438107"/>
                </a:cubicBezTo>
                <a:cubicBezTo>
                  <a:pt x="2752577" y="1450278"/>
                  <a:pt x="2748686" y="1458929"/>
                  <a:pt x="2749118" y="1464059"/>
                </a:cubicBezTo>
                <a:lnTo>
                  <a:pt x="2720359" y="1502065"/>
                </a:lnTo>
                <a:cubicBezTo>
                  <a:pt x="2723578" y="1508947"/>
                  <a:pt x="2724484" y="1515538"/>
                  <a:pt x="2723079" y="1521842"/>
                </a:cubicBezTo>
                <a:cubicBezTo>
                  <a:pt x="2721674" y="1528143"/>
                  <a:pt x="2716979" y="1533311"/>
                  <a:pt x="2708995" y="1537341"/>
                </a:cubicBezTo>
                <a:cubicBezTo>
                  <a:pt x="2704401" y="1546012"/>
                  <a:pt x="2698618" y="1554678"/>
                  <a:pt x="2691641" y="1563340"/>
                </a:cubicBezTo>
                <a:cubicBezTo>
                  <a:pt x="2684664" y="1572001"/>
                  <a:pt x="2676925" y="1578978"/>
                  <a:pt x="2668422" y="1584268"/>
                </a:cubicBezTo>
                <a:lnTo>
                  <a:pt x="2670581" y="1603902"/>
                </a:lnTo>
                <a:lnTo>
                  <a:pt x="2652048" y="1611112"/>
                </a:lnTo>
                <a:lnTo>
                  <a:pt x="2645774" y="1635757"/>
                </a:lnTo>
                <a:cubicBezTo>
                  <a:pt x="2641669" y="1639583"/>
                  <a:pt x="2638616" y="1643378"/>
                  <a:pt x="2636614" y="1647143"/>
                </a:cubicBezTo>
                <a:cubicBezTo>
                  <a:pt x="2634611" y="1650907"/>
                  <a:pt x="2631283" y="1653438"/>
                  <a:pt x="2626628" y="1654739"/>
                </a:cubicBezTo>
                <a:cubicBezTo>
                  <a:pt x="2624948" y="1657044"/>
                  <a:pt x="2623930" y="1660264"/>
                  <a:pt x="2623573" y="1664398"/>
                </a:cubicBezTo>
                <a:cubicBezTo>
                  <a:pt x="2623218" y="1668533"/>
                  <a:pt x="2623461" y="1671478"/>
                  <a:pt x="2624306" y="1673233"/>
                </a:cubicBezTo>
                <a:cubicBezTo>
                  <a:pt x="2625032" y="1675655"/>
                  <a:pt x="2626219" y="1676851"/>
                  <a:pt x="2627866" y="1676823"/>
                </a:cubicBezTo>
                <a:cubicBezTo>
                  <a:pt x="2629513" y="1676794"/>
                  <a:pt x="2630566" y="1676168"/>
                  <a:pt x="2631028" y="1674944"/>
                </a:cubicBezTo>
                <a:cubicBezTo>
                  <a:pt x="2628165" y="1667057"/>
                  <a:pt x="2630338" y="1661648"/>
                  <a:pt x="2637545" y="1658711"/>
                </a:cubicBezTo>
                <a:lnTo>
                  <a:pt x="2650426" y="1654413"/>
                </a:lnTo>
                <a:lnTo>
                  <a:pt x="2658711" y="1641166"/>
                </a:lnTo>
                <a:lnTo>
                  <a:pt x="2664350" y="1619014"/>
                </a:lnTo>
                <a:lnTo>
                  <a:pt x="2666589" y="1619585"/>
                </a:lnTo>
                <a:cubicBezTo>
                  <a:pt x="2668444" y="1617572"/>
                  <a:pt x="2669950" y="1615172"/>
                  <a:pt x="2671106" y="1612384"/>
                </a:cubicBezTo>
                <a:cubicBezTo>
                  <a:pt x="2672262" y="1609598"/>
                  <a:pt x="2672088" y="1606770"/>
                  <a:pt x="2670581" y="1603902"/>
                </a:cubicBezTo>
                <a:cubicBezTo>
                  <a:pt x="2678322" y="1599659"/>
                  <a:pt x="2684768" y="1594641"/>
                  <a:pt x="2689921" y="1588846"/>
                </a:cubicBezTo>
                <a:cubicBezTo>
                  <a:pt x="2695073" y="1583050"/>
                  <a:pt x="2701376" y="1578591"/>
                  <a:pt x="2708832" y="1575469"/>
                </a:cubicBezTo>
                <a:cubicBezTo>
                  <a:pt x="2703298" y="1566356"/>
                  <a:pt x="2702550" y="1560700"/>
                  <a:pt x="2706592" y="1558498"/>
                </a:cubicBezTo>
                <a:cubicBezTo>
                  <a:pt x="2710630" y="1556295"/>
                  <a:pt x="2717582" y="1553194"/>
                  <a:pt x="2727447" y="1549194"/>
                </a:cubicBezTo>
                <a:cubicBezTo>
                  <a:pt x="2734068" y="1544468"/>
                  <a:pt x="2740676" y="1534521"/>
                  <a:pt x="2747272" y="1519352"/>
                </a:cubicBezTo>
                <a:cubicBezTo>
                  <a:pt x="2753865" y="1504183"/>
                  <a:pt x="2761175" y="1493817"/>
                  <a:pt x="2769201" y="1488255"/>
                </a:cubicBezTo>
                <a:cubicBezTo>
                  <a:pt x="2771748" y="1487810"/>
                  <a:pt x="2773943" y="1488170"/>
                  <a:pt x="2775784" y="1489335"/>
                </a:cubicBezTo>
                <a:cubicBezTo>
                  <a:pt x="2777625" y="1490499"/>
                  <a:pt x="2778974" y="1491837"/>
                  <a:pt x="2779832" y="1493347"/>
                </a:cubicBezTo>
                <a:lnTo>
                  <a:pt x="2779247" y="1498688"/>
                </a:lnTo>
                <a:lnTo>
                  <a:pt x="2782190" y="1497071"/>
                </a:lnTo>
                <a:cubicBezTo>
                  <a:pt x="2785934" y="1495638"/>
                  <a:pt x="2787997" y="1493778"/>
                  <a:pt x="2788382" y="1491490"/>
                </a:cubicBezTo>
                <a:cubicBezTo>
                  <a:pt x="2788765" y="1489202"/>
                  <a:pt x="2788588" y="1486771"/>
                  <a:pt x="2787851" y="1484198"/>
                </a:cubicBezTo>
                <a:lnTo>
                  <a:pt x="2817141" y="1453485"/>
                </a:lnTo>
                <a:cubicBezTo>
                  <a:pt x="2819064" y="1451588"/>
                  <a:pt x="2821550" y="1449240"/>
                  <a:pt x="2824599" y="1446439"/>
                </a:cubicBezTo>
                <a:cubicBezTo>
                  <a:pt x="2827650" y="1443636"/>
                  <a:pt x="2829860" y="1440023"/>
                  <a:pt x="2831235" y="1435603"/>
                </a:cubicBezTo>
                <a:cubicBezTo>
                  <a:pt x="2844912" y="1425218"/>
                  <a:pt x="2857090" y="1412514"/>
                  <a:pt x="2867773" y="1397491"/>
                </a:cubicBezTo>
                <a:cubicBezTo>
                  <a:pt x="2878456" y="1382466"/>
                  <a:pt x="2891615" y="1370609"/>
                  <a:pt x="2907246" y="1361914"/>
                </a:cubicBezTo>
                <a:lnTo>
                  <a:pt x="2908997" y="1345660"/>
                </a:lnTo>
                <a:lnTo>
                  <a:pt x="2943337" y="1313846"/>
                </a:lnTo>
                <a:cubicBezTo>
                  <a:pt x="2945241" y="1308118"/>
                  <a:pt x="2950914" y="1298728"/>
                  <a:pt x="2960349" y="1285672"/>
                </a:cubicBezTo>
                <a:cubicBezTo>
                  <a:pt x="2969785" y="1272619"/>
                  <a:pt x="2978399" y="1263379"/>
                  <a:pt x="2986191" y="1257958"/>
                </a:cubicBezTo>
                <a:cubicBezTo>
                  <a:pt x="2988377" y="1249369"/>
                  <a:pt x="2994758" y="1243043"/>
                  <a:pt x="3005336" y="1238976"/>
                </a:cubicBezTo>
                <a:cubicBezTo>
                  <a:pt x="3003488" y="1233735"/>
                  <a:pt x="3004301" y="1229766"/>
                  <a:pt x="3007771" y="1227070"/>
                </a:cubicBezTo>
                <a:cubicBezTo>
                  <a:pt x="3011240" y="1224375"/>
                  <a:pt x="3015126" y="1222384"/>
                  <a:pt x="3019431" y="1221092"/>
                </a:cubicBezTo>
                <a:lnTo>
                  <a:pt x="3139394" y="1096567"/>
                </a:lnTo>
                <a:cubicBezTo>
                  <a:pt x="3145943" y="1092120"/>
                  <a:pt x="3151268" y="1087213"/>
                  <a:pt x="3155367" y="1081845"/>
                </a:cubicBezTo>
                <a:cubicBezTo>
                  <a:pt x="3159468" y="1076477"/>
                  <a:pt x="3165210" y="1072273"/>
                  <a:pt x="3172594" y="1069232"/>
                </a:cubicBezTo>
                <a:cubicBezTo>
                  <a:pt x="3173577" y="1065756"/>
                  <a:pt x="3175438" y="1062354"/>
                  <a:pt x="3178173" y="1059023"/>
                </a:cubicBezTo>
                <a:cubicBezTo>
                  <a:pt x="3180909" y="1055695"/>
                  <a:pt x="3183747" y="1053137"/>
                  <a:pt x="3186688" y="1051351"/>
                </a:cubicBezTo>
                <a:lnTo>
                  <a:pt x="3199642" y="1037948"/>
                </a:lnTo>
                <a:cubicBezTo>
                  <a:pt x="3202650" y="1036279"/>
                  <a:pt x="3206041" y="1035453"/>
                  <a:pt x="3209815" y="1035470"/>
                </a:cubicBezTo>
                <a:cubicBezTo>
                  <a:pt x="3213588" y="1035486"/>
                  <a:pt x="3216552" y="1036338"/>
                  <a:pt x="3218706" y="1038030"/>
                </a:cubicBezTo>
                <a:cubicBezTo>
                  <a:pt x="3218436" y="1043776"/>
                  <a:pt x="3211449" y="1054820"/>
                  <a:pt x="3197747" y="1071164"/>
                </a:cubicBezTo>
                <a:cubicBezTo>
                  <a:pt x="3184045" y="1087506"/>
                  <a:pt x="3173556" y="1098255"/>
                  <a:pt x="3166279" y="1103410"/>
                </a:cubicBezTo>
                <a:lnTo>
                  <a:pt x="3168520" y="1103980"/>
                </a:lnTo>
                <a:cubicBezTo>
                  <a:pt x="3171002" y="1108091"/>
                  <a:pt x="3172015" y="1111529"/>
                  <a:pt x="3171559" y="1114296"/>
                </a:cubicBezTo>
                <a:cubicBezTo>
                  <a:pt x="3171104" y="1117061"/>
                  <a:pt x="3169316" y="1119789"/>
                  <a:pt x="3166197" y="1122474"/>
                </a:cubicBezTo>
                <a:cubicBezTo>
                  <a:pt x="3159073" y="1138750"/>
                  <a:pt x="3149565" y="1155019"/>
                  <a:pt x="3137674" y="1171274"/>
                </a:cubicBezTo>
                <a:cubicBezTo>
                  <a:pt x="3125782" y="1187530"/>
                  <a:pt x="3115154" y="1203513"/>
                  <a:pt x="3105788" y="1219219"/>
                </a:cubicBezTo>
                <a:cubicBezTo>
                  <a:pt x="3107092" y="1222881"/>
                  <a:pt x="3106825" y="1225099"/>
                  <a:pt x="3104988" y="1225874"/>
                </a:cubicBezTo>
                <a:cubicBezTo>
                  <a:pt x="3103150" y="1226649"/>
                  <a:pt x="3100227" y="1227594"/>
                  <a:pt x="3096215" y="1228710"/>
                </a:cubicBezTo>
                <a:cubicBezTo>
                  <a:pt x="3095435" y="1230996"/>
                  <a:pt x="3094725" y="1233003"/>
                  <a:pt x="3094087" y="1234728"/>
                </a:cubicBezTo>
                <a:cubicBezTo>
                  <a:pt x="3093448" y="1236455"/>
                  <a:pt x="3094145" y="1237627"/>
                  <a:pt x="3096175" y="1238243"/>
                </a:cubicBezTo>
                <a:cubicBezTo>
                  <a:pt x="3093603" y="1241513"/>
                  <a:pt x="3090153" y="1245308"/>
                  <a:pt x="3085823" y="1249623"/>
                </a:cubicBezTo>
                <a:cubicBezTo>
                  <a:pt x="3081494" y="1253939"/>
                  <a:pt x="3079866" y="1257600"/>
                  <a:pt x="3080940" y="1260605"/>
                </a:cubicBezTo>
                <a:lnTo>
                  <a:pt x="3097804" y="1250585"/>
                </a:lnTo>
                <a:cubicBezTo>
                  <a:pt x="3100707" y="1248939"/>
                  <a:pt x="3102772" y="1247078"/>
                  <a:pt x="3103996" y="1245005"/>
                </a:cubicBezTo>
                <a:cubicBezTo>
                  <a:pt x="3105220" y="1242930"/>
                  <a:pt x="3105043" y="1240501"/>
                  <a:pt x="3103465" y="1237712"/>
                </a:cubicBezTo>
                <a:cubicBezTo>
                  <a:pt x="3106452" y="1235938"/>
                  <a:pt x="3109757" y="1233499"/>
                  <a:pt x="3113380" y="1230396"/>
                </a:cubicBezTo>
                <a:cubicBezTo>
                  <a:pt x="3117003" y="1227292"/>
                  <a:pt x="3119890" y="1224151"/>
                  <a:pt x="3122041" y="1220971"/>
                </a:cubicBezTo>
                <a:lnTo>
                  <a:pt x="3150229" y="1185206"/>
                </a:lnTo>
                <a:lnTo>
                  <a:pt x="3166523" y="1177425"/>
                </a:lnTo>
                <a:cubicBezTo>
                  <a:pt x="3169544" y="1175709"/>
                  <a:pt x="3172077" y="1173570"/>
                  <a:pt x="3174120" y="1171010"/>
                </a:cubicBezTo>
                <a:cubicBezTo>
                  <a:pt x="3176164" y="1168448"/>
                  <a:pt x="3176456" y="1165739"/>
                  <a:pt x="3174996" y="1162883"/>
                </a:cubicBezTo>
                <a:lnTo>
                  <a:pt x="3188520" y="1147241"/>
                </a:lnTo>
                <a:cubicBezTo>
                  <a:pt x="3189301" y="1139487"/>
                  <a:pt x="3193159" y="1133709"/>
                  <a:pt x="3200090" y="1129909"/>
                </a:cubicBezTo>
                <a:cubicBezTo>
                  <a:pt x="3207021" y="1126107"/>
                  <a:pt x="3210878" y="1120328"/>
                  <a:pt x="3211657" y="1112575"/>
                </a:cubicBezTo>
                <a:lnTo>
                  <a:pt x="3247057" y="1095345"/>
                </a:lnTo>
                <a:cubicBezTo>
                  <a:pt x="3251066" y="1103024"/>
                  <a:pt x="3252774" y="1108031"/>
                  <a:pt x="3252179" y="1110366"/>
                </a:cubicBezTo>
                <a:cubicBezTo>
                  <a:pt x="3251586" y="1112700"/>
                  <a:pt x="3247976" y="1115160"/>
                  <a:pt x="3241354" y="1117749"/>
                </a:cubicBezTo>
                <a:cubicBezTo>
                  <a:pt x="3243998" y="1125129"/>
                  <a:pt x="3242692" y="1129868"/>
                  <a:pt x="3237438" y="1131959"/>
                </a:cubicBezTo>
                <a:cubicBezTo>
                  <a:pt x="3232183" y="1134051"/>
                  <a:pt x="3230461" y="1138086"/>
                  <a:pt x="3232270" y="1144064"/>
                </a:cubicBezTo>
                <a:cubicBezTo>
                  <a:pt x="3226818" y="1148887"/>
                  <a:pt x="3219983" y="1157386"/>
                  <a:pt x="3211765" y="1169559"/>
                </a:cubicBezTo>
                <a:cubicBezTo>
                  <a:pt x="3203548" y="1181730"/>
                  <a:pt x="3199657" y="1190382"/>
                  <a:pt x="3200089" y="1195510"/>
                </a:cubicBezTo>
                <a:lnTo>
                  <a:pt x="3171330" y="1233517"/>
                </a:lnTo>
                <a:cubicBezTo>
                  <a:pt x="3174549" y="1240400"/>
                  <a:pt x="3175454" y="1246991"/>
                  <a:pt x="3174049" y="1253294"/>
                </a:cubicBezTo>
                <a:cubicBezTo>
                  <a:pt x="3172644" y="1259596"/>
                  <a:pt x="3167950" y="1264764"/>
                  <a:pt x="3159965" y="1268794"/>
                </a:cubicBezTo>
                <a:cubicBezTo>
                  <a:pt x="3155373" y="1277464"/>
                  <a:pt x="3149589" y="1286131"/>
                  <a:pt x="3142612" y="1294792"/>
                </a:cubicBezTo>
                <a:cubicBezTo>
                  <a:pt x="3135635" y="1303454"/>
                  <a:pt x="3127896" y="1310430"/>
                  <a:pt x="3119394" y="1315721"/>
                </a:cubicBezTo>
                <a:lnTo>
                  <a:pt x="3121551" y="1335355"/>
                </a:lnTo>
                <a:lnTo>
                  <a:pt x="3103018" y="1342564"/>
                </a:lnTo>
                <a:lnTo>
                  <a:pt x="3096745" y="1367210"/>
                </a:lnTo>
                <a:cubicBezTo>
                  <a:pt x="3092640" y="1371035"/>
                  <a:pt x="3089587" y="1374830"/>
                  <a:pt x="3087584" y="1378595"/>
                </a:cubicBezTo>
                <a:cubicBezTo>
                  <a:pt x="3085583" y="1382358"/>
                  <a:pt x="3082255" y="1384891"/>
                  <a:pt x="3077600" y="1386192"/>
                </a:cubicBezTo>
                <a:cubicBezTo>
                  <a:pt x="3075918" y="1388497"/>
                  <a:pt x="3074901" y="1391717"/>
                  <a:pt x="3074543" y="1395850"/>
                </a:cubicBezTo>
                <a:cubicBezTo>
                  <a:pt x="3074188" y="1399986"/>
                  <a:pt x="3074432" y="1402930"/>
                  <a:pt x="3075277" y="1404686"/>
                </a:cubicBezTo>
                <a:cubicBezTo>
                  <a:pt x="3076004" y="1407106"/>
                  <a:pt x="3077190" y="1408304"/>
                  <a:pt x="3078837" y="1408275"/>
                </a:cubicBezTo>
                <a:cubicBezTo>
                  <a:pt x="3080484" y="1408247"/>
                  <a:pt x="3081537" y="1407620"/>
                  <a:pt x="3081999" y="1406397"/>
                </a:cubicBezTo>
                <a:cubicBezTo>
                  <a:pt x="3079135" y="1398510"/>
                  <a:pt x="3081308" y="1393100"/>
                  <a:pt x="3088516" y="1390163"/>
                </a:cubicBezTo>
                <a:cubicBezTo>
                  <a:pt x="3095725" y="1387227"/>
                  <a:pt x="3101809" y="1385197"/>
                  <a:pt x="3106766" y="1384074"/>
                </a:cubicBezTo>
                <a:lnTo>
                  <a:pt x="3115321" y="1350467"/>
                </a:lnTo>
                <a:lnTo>
                  <a:pt x="3117560" y="1351037"/>
                </a:lnTo>
                <a:cubicBezTo>
                  <a:pt x="3119415" y="1349024"/>
                  <a:pt x="3120921" y="1346625"/>
                  <a:pt x="3122077" y="1343837"/>
                </a:cubicBezTo>
                <a:cubicBezTo>
                  <a:pt x="3123233" y="1341050"/>
                  <a:pt x="3123060" y="1338223"/>
                  <a:pt x="3121551" y="1335355"/>
                </a:cubicBezTo>
                <a:cubicBezTo>
                  <a:pt x="3129293" y="1331112"/>
                  <a:pt x="3135739" y="1326093"/>
                  <a:pt x="3140892" y="1320298"/>
                </a:cubicBezTo>
                <a:cubicBezTo>
                  <a:pt x="3146044" y="1314502"/>
                  <a:pt x="3152347" y="1310044"/>
                  <a:pt x="3159802" y="1306922"/>
                </a:cubicBezTo>
                <a:cubicBezTo>
                  <a:pt x="3154269" y="1297808"/>
                  <a:pt x="3153522" y="1292153"/>
                  <a:pt x="3157563" y="1289951"/>
                </a:cubicBezTo>
                <a:cubicBezTo>
                  <a:pt x="3161602" y="1287748"/>
                  <a:pt x="3168553" y="1284647"/>
                  <a:pt x="3178418" y="1280647"/>
                </a:cubicBezTo>
                <a:cubicBezTo>
                  <a:pt x="3185039" y="1275921"/>
                  <a:pt x="3191647" y="1265974"/>
                  <a:pt x="3198242" y="1250803"/>
                </a:cubicBezTo>
                <a:cubicBezTo>
                  <a:pt x="3204836" y="1235635"/>
                  <a:pt x="3212146" y="1225270"/>
                  <a:pt x="3220172" y="1219707"/>
                </a:cubicBezTo>
                <a:cubicBezTo>
                  <a:pt x="3222719" y="1219263"/>
                  <a:pt x="3224914" y="1219623"/>
                  <a:pt x="3226755" y="1220787"/>
                </a:cubicBezTo>
                <a:cubicBezTo>
                  <a:pt x="3228596" y="1221952"/>
                  <a:pt x="3229944" y="1223289"/>
                  <a:pt x="3230803" y="1224800"/>
                </a:cubicBezTo>
                <a:cubicBezTo>
                  <a:pt x="3234323" y="1232256"/>
                  <a:pt x="3233495" y="1239798"/>
                  <a:pt x="3228323" y="1247428"/>
                </a:cubicBezTo>
                <a:cubicBezTo>
                  <a:pt x="3223152" y="1255057"/>
                  <a:pt x="3217569" y="1260197"/>
                  <a:pt x="3211576" y="1262846"/>
                </a:cubicBezTo>
                <a:cubicBezTo>
                  <a:pt x="3202583" y="1275914"/>
                  <a:pt x="3194611" y="1288497"/>
                  <a:pt x="3187654" y="1300592"/>
                </a:cubicBezTo>
                <a:cubicBezTo>
                  <a:pt x="3180699" y="1312689"/>
                  <a:pt x="3172869" y="1324710"/>
                  <a:pt x="3164161" y="1336659"/>
                </a:cubicBezTo>
                <a:cubicBezTo>
                  <a:pt x="3165669" y="1339328"/>
                  <a:pt x="3165566" y="1341289"/>
                  <a:pt x="3163857" y="1342545"/>
                </a:cubicBezTo>
                <a:cubicBezTo>
                  <a:pt x="3162145" y="1343798"/>
                  <a:pt x="3159804" y="1345191"/>
                  <a:pt x="3156829" y="1346719"/>
                </a:cubicBezTo>
                <a:cubicBezTo>
                  <a:pt x="3154099" y="1348460"/>
                  <a:pt x="3152807" y="1350417"/>
                  <a:pt x="3152949" y="1352590"/>
                </a:cubicBezTo>
                <a:cubicBezTo>
                  <a:pt x="3153090" y="1354764"/>
                  <a:pt x="3154180" y="1356731"/>
                  <a:pt x="3156218" y="1358492"/>
                </a:cubicBezTo>
                <a:cubicBezTo>
                  <a:pt x="3151838" y="1361054"/>
                  <a:pt x="3147808" y="1364004"/>
                  <a:pt x="3144125" y="1367341"/>
                </a:cubicBezTo>
                <a:cubicBezTo>
                  <a:pt x="3140443" y="1370678"/>
                  <a:pt x="3138092" y="1374056"/>
                  <a:pt x="3137073" y="1377475"/>
                </a:cubicBezTo>
                <a:lnTo>
                  <a:pt x="3124119" y="1390876"/>
                </a:lnTo>
                <a:cubicBezTo>
                  <a:pt x="3126223" y="1396282"/>
                  <a:pt x="3126435" y="1400908"/>
                  <a:pt x="3124761" y="1404757"/>
                </a:cubicBezTo>
                <a:cubicBezTo>
                  <a:pt x="3123086" y="1408605"/>
                  <a:pt x="3120224" y="1411256"/>
                  <a:pt x="3116175" y="1412710"/>
                </a:cubicBezTo>
                <a:cubicBezTo>
                  <a:pt x="3123927" y="1414086"/>
                  <a:pt x="3134057" y="1416069"/>
                  <a:pt x="3146570" y="1418657"/>
                </a:cubicBezTo>
                <a:cubicBezTo>
                  <a:pt x="3159080" y="1421246"/>
                  <a:pt x="3167796" y="1426446"/>
                  <a:pt x="3172715" y="1434259"/>
                </a:cubicBezTo>
                <a:cubicBezTo>
                  <a:pt x="3174876" y="1439829"/>
                  <a:pt x="3175392" y="1444831"/>
                  <a:pt x="3174263" y="1449263"/>
                </a:cubicBezTo>
                <a:cubicBezTo>
                  <a:pt x="3173134" y="1453697"/>
                  <a:pt x="3170718" y="1456163"/>
                  <a:pt x="3167012" y="1456662"/>
                </a:cubicBezTo>
                <a:cubicBezTo>
                  <a:pt x="3166446" y="1457909"/>
                  <a:pt x="3165317" y="1459610"/>
                  <a:pt x="3163626" y="1461763"/>
                </a:cubicBezTo>
                <a:cubicBezTo>
                  <a:pt x="3161934" y="1463917"/>
                  <a:pt x="3161368" y="1465760"/>
                  <a:pt x="3161921" y="1467294"/>
                </a:cubicBezTo>
                <a:lnTo>
                  <a:pt x="3169782" y="1464523"/>
                </a:lnTo>
                <a:lnTo>
                  <a:pt x="3204612" y="1449533"/>
                </a:lnTo>
                <a:lnTo>
                  <a:pt x="3213084" y="1434993"/>
                </a:lnTo>
                <a:cubicBezTo>
                  <a:pt x="3211826" y="1431342"/>
                  <a:pt x="3211999" y="1429099"/>
                  <a:pt x="3213604" y="1428266"/>
                </a:cubicBezTo>
                <a:cubicBezTo>
                  <a:pt x="3215207" y="1427431"/>
                  <a:pt x="3217479" y="1426321"/>
                  <a:pt x="3220415" y="1424930"/>
                </a:cubicBezTo>
                <a:cubicBezTo>
                  <a:pt x="3222001" y="1422998"/>
                  <a:pt x="3222640" y="1421272"/>
                  <a:pt x="3222331" y="1419751"/>
                </a:cubicBezTo>
                <a:cubicBezTo>
                  <a:pt x="3222022" y="1418231"/>
                  <a:pt x="3221396" y="1416781"/>
                  <a:pt x="3220457" y="1415399"/>
                </a:cubicBezTo>
                <a:cubicBezTo>
                  <a:pt x="3228750" y="1410154"/>
                  <a:pt x="3236626" y="1404207"/>
                  <a:pt x="3244083" y="1397556"/>
                </a:cubicBezTo>
                <a:cubicBezTo>
                  <a:pt x="3251541" y="1390907"/>
                  <a:pt x="3259415" y="1384959"/>
                  <a:pt x="3267709" y="1379714"/>
                </a:cubicBezTo>
                <a:cubicBezTo>
                  <a:pt x="3272669" y="1369994"/>
                  <a:pt x="3279411" y="1361471"/>
                  <a:pt x="3287934" y="1354148"/>
                </a:cubicBezTo>
                <a:cubicBezTo>
                  <a:pt x="3296457" y="1346825"/>
                  <a:pt x="3305848" y="1341959"/>
                  <a:pt x="3316102" y="1339550"/>
                </a:cubicBezTo>
                <a:lnTo>
                  <a:pt x="3316714" y="1327778"/>
                </a:lnTo>
                <a:cubicBezTo>
                  <a:pt x="3316553" y="1324110"/>
                  <a:pt x="3317759" y="1320937"/>
                  <a:pt x="3320329" y="1318261"/>
                </a:cubicBezTo>
                <a:cubicBezTo>
                  <a:pt x="3322898" y="1315585"/>
                  <a:pt x="3326201" y="1313544"/>
                  <a:pt x="3330237" y="1312136"/>
                </a:cubicBezTo>
                <a:cubicBezTo>
                  <a:pt x="3337095" y="1303941"/>
                  <a:pt x="3341955" y="1303589"/>
                  <a:pt x="3344821" y="1311077"/>
                </a:cubicBezTo>
                <a:cubicBezTo>
                  <a:pt x="3348430" y="1316617"/>
                  <a:pt x="3350254" y="1321554"/>
                  <a:pt x="3350294" y="1325889"/>
                </a:cubicBezTo>
                <a:cubicBezTo>
                  <a:pt x="3350334" y="1330222"/>
                  <a:pt x="3346975" y="1334437"/>
                  <a:pt x="3340217" y="1338532"/>
                </a:cubicBezTo>
                <a:cubicBezTo>
                  <a:pt x="3334844" y="1341488"/>
                  <a:pt x="3327740" y="1347135"/>
                  <a:pt x="3318908" y="1355473"/>
                </a:cubicBezTo>
                <a:cubicBezTo>
                  <a:pt x="3310075" y="1363810"/>
                  <a:pt x="3306467" y="1372135"/>
                  <a:pt x="3308078" y="1380448"/>
                </a:cubicBezTo>
                <a:cubicBezTo>
                  <a:pt x="3305094" y="1386895"/>
                  <a:pt x="3299329" y="1396660"/>
                  <a:pt x="3290780" y="1409742"/>
                </a:cubicBezTo>
                <a:cubicBezTo>
                  <a:pt x="3282231" y="1422824"/>
                  <a:pt x="3273522" y="1432435"/>
                  <a:pt x="3264655" y="1438578"/>
                </a:cubicBezTo>
                <a:cubicBezTo>
                  <a:pt x="3266925" y="1442734"/>
                  <a:pt x="3267240" y="1445795"/>
                  <a:pt x="3265597" y="1447764"/>
                </a:cubicBezTo>
                <a:cubicBezTo>
                  <a:pt x="3263952" y="1449728"/>
                  <a:pt x="3261751" y="1450956"/>
                  <a:pt x="3258993" y="1451448"/>
                </a:cubicBezTo>
                <a:cubicBezTo>
                  <a:pt x="3254365" y="1454594"/>
                  <a:pt x="3253335" y="1460594"/>
                  <a:pt x="3255902" y="1469447"/>
                </a:cubicBezTo>
                <a:cubicBezTo>
                  <a:pt x="3258467" y="1478301"/>
                  <a:pt x="3260380" y="1484453"/>
                  <a:pt x="3261640" y="1487905"/>
                </a:cubicBezTo>
                <a:cubicBezTo>
                  <a:pt x="3254816" y="1493821"/>
                  <a:pt x="3242984" y="1507111"/>
                  <a:pt x="3226145" y="1527774"/>
                </a:cubicBezTo>
                <a:cubicBezTo>
                  <a:pt x="3209306" y="1548438"/>
                  <a:pt x="3201394" y="1562725"/>
                  <a:pt x="3202411" y="1570639"/>
                </a:cubicBezTo>
                <a:lnTo>
                  <a:pt x="3180495" y="1581757"/>
                </a:lnTo>
                <a:cubicBezTo>
                  <a:pt x="3175402" y="1587519"/>
                  <a:pt x="3170519" y="1593035"/>
                  <a:pt x="3165846" y="1598308"/>
                </a:cubicBezTo>
                <a:cubicBezTo>
                  <a:pt x="3161176" y="1603579"/>
                  <a:pt x="3156851" y="1609237"/>
                  <a:pt x="3152877" y="1615284"/>
                </a:cubicBezTo>
                <a:lnTo>
                  <a:pt x="3153407" y="1622575"/>
                </a:lnTo>
                <a:cubicBezTo>
                  <a:pt x="3160953" y="1622806"/>
                  <a:pt x="3167889" y="1617813"/>
                  <a:pt x="3174219" y="1607595"/>
                </a:cubicBezTo>
                <a:cubicBezTo>
                  <a:pt x="3180546" y="1597376"/>
                  <a:pt x="3188042" y="1592525"/>
                  <a:pt x="3196708" y="1593042"/>
                </a:cubicBezTo>
                <a:cubicBezTo>
                  <a:pt x="3200911" y="1593714"/>
                  <a:pt x="3206518" y="1593552"/>
                  <a:pt x="3213532" y="1592553"/>
                </a:cubicBezTo>
                <a:lnTo>
                  <a:pt x="3199560" y="1581839"/>
                </a:lnTo>
                <a:lnTo>
                  <a:pt x="3207421" y="1579069"/>
                </a:lnTo>
                <a:cubicBezTo>
                  <a:pt x="3211259" y="1577860"/>
                  <a:pt x="3214247" y="1578223"/>
                  <a:pt x="3216389" y="1580160"/>
                </a:cubicBezTo>
                <a:cubicBezTo>
                  <a:pt x="3218531" y="1582097"/>
                  <a:pt x="3220387" y="1584558"/>
                  <a:pt x="3221964" y="1587543"/>
                </a:cubicBezTo>
                <a:cubicBezTo>
                  <a:pt x="3225129" y="1584869"/>
                  <a:pt x="3227943" y="1582406"/>
                  <a:pt x="3230406" y="1580149"/>
                </a:cubicBezTo>
                <a:cubicBezTo>
                  <a:pt x="3232870" y="1577895"/>
                  <a:pt x="3234563" y="1575144"/>
                  <a:pt x="3235489" y="1571901"/>
                </a:cubicBezTo>
                <a:cubicBezTo>
                  <a:pt x="3238206" y="1570008"/>
                  <a:pt x="3240510" y="1566816"/>
                  <a:pt x="3242397" y="1562328"/>
                </a:cubicBezTo>
                <a:cubicBezTo>
                  <a:pt x="3244287" y="1557838"/>
                  <a:pt x="3246314" y="1553384"/>
                  <a:pt x="3248482" y="1548967"/>
                </a:cubicBezTo>
                <a:cubicBezTo>
                  <a:pt x="3241484" y="1546787"/>
                  <a:pt x="3236459" y="1541532"/>
                  <a:pt x="3233411" y="1533203"/>
                </a:cubicBezTo>
                <a:cubicBezTo>
                  <a:pt x="3241645" y="1530527"/>
                  <a:pt x="3247092" y="1524757"/>
                  <a:pt x="3249745" y="1515891"/>
                </a:cubicBezTo>
                <a:lnTo>
                  <a:pt x="3271009" y="1526074"/>
                </a:lnTo>
                <a:cubicBezTo>
                  <a:pt x="3267026" y="1528638"/>
                  <a:pt x="3264023" y="1531452"/>
                  <a:pt x="3262001" y="1534517"/>
                </a:cubicBezTo>
                <a:cubicBezTo>
                  <a:pt x="3259979" y="1537580"/>
                  <a:pt x="3257537" y="1540537"/>
                  <a:pt x="3254674" y="1543386"/>
                </a:cubicBezTo>
                <a:lnTo>
                  <a:pt x="3261924" y="1552388"/>
                </a:lnTo>
                <a:cubicBezTo>
                  <a:pt x="3266407" y="1553530"/>
                  <a:pt x="3268076" y="1556339"/>
                  <a:pt x="3266936" y="1560821"/>
                </a:cubicBezTo>
                <a:cubicBezTo>
                  <a:pt x="3265596" y="1565301"/>
                  <a:pt x="3263172" y="1569356"/>
                  <a:pt x="3259664" y="1572986"/>
                </a:cubicBezTo>
                <a:cubicBezTo>
                  <a:pt x="3256157" y="1576614"/>
                  <a:pt x="3252753" y="1579824"/>
                  <a:pt x="3249460" y="1582615"/>
                </a:cubicBezTo>
                <a:cubicBezTo>
                  <a:pt x="3252722" y="1584438"/>
                  <a:pt x="3256267" y="1585739"/>
                  <a:pt x="3260097" y="1586514"/>
                </a:cubicBezTo>
                <a:cubicBezTo>
                  <a:pt x="3263926" y="1587290"/>
                  <a:pt x="3266910" y="1588449"/>
                  <a:pt x="3269054" y="1589987"/>
                </a:cubicBezTo>
                <a:cubicBezTo>
                  <a:pt x="3269735" y="1594138"/>
                  <a:pt x="3266914" y="1598587"/>
                  <a:pt x="3260586" y="1603337"/>
                </a:cubicBezTo>
                <a:cubicBezTo>
                  <a:pt x="3254257" y="1608089"/>
                  <a:pt x="3248634" y="1611826"/>
                  <a:pt x="3243717" y="1614550"/>
                </a:cubicBezTo>
                <a:cubicBezTo>
                  <a:pt x="3242435" y="1619193"/>
                  <a:pt x="3240455" y="1623063"/>
                  <a:pt x="3237779" y="1626161"/>
                </a:cubicBezTo>
                <a:cubicBezTo>
                  <a:pt x="3235103" y="1629256"/>
                  <a:pt x="3232574" y="1630599"/>
                  <a:pt x="3230192" y="1630193"/>
                </a:cubicBezTo>
                <a:lnTo>
                  <a:pt x="3214998" y="1643023"/>
                </a:lnTo>
                <a:lnTo>
                  <a:pt x="3209865" y="1663188"/>
                </a:lnTo>
                <a:lnTo>
                  <a:pt x="3218298" y="1658178"/>
                </a:lnTo>
                <a:lnTo>
                  <a:pt x="3231821" y="1642534"/>
                </a:lnTo>
                <a:cubicBezTo>
                  <a:pt x="3233606" y="1640605"/>
                  <a:pt x="3235528" y="1639303"/>
                  <a:pt x="3237586" y="1638635"/>
                </a:cubicBezTo>
                <a:cubicBezTo>
                  <a:pt x="3239645" y="1637967"/>
                  <a:pt x="3241282" y="1637787"/>
                  <a:pt x="3242494" y="1638096"/>
                </a:cubicBezTo>
                <a:cubicBezTo>
                  <a:pt x="3241987" y="1639307"/>
                  <a:pt x="3240741" y="1641078"/>
                  <a:pt x="3238757" y="1643407"/>
                </a:cubicBezTo>
                <a:cubicBezTo>
                  <a:pt x="3236774" y="1645734"/>
                  <a:pt x="3235384" y="1648064"/>
                  <a:pt x="3234592" y="1650398"/>
                </a:cubicBezTo>
                <a:cubicBezTo>
                  <a:pt x="3235661" y="1657130"/>
                  <a:pt x="3230772" y="1663838"/>
                  <a:pt x="3219927" y="1670521"/>
                </a:cubicBezTo>
                <a:cubicBezTo>
                  <a:pt x="3209081" y="1677202"/>
                  <a:pt x="3204193" y="1683910"/>
                  <a:pt x="3205262" y="1690644"/>
                </a:cubicBezTo>
                <a:lnTo>
                  <a:pt x="3192309" y="1704044"/>
                </a:lnTo>
                <a:cubicBezTo>
                  <a:pt x="3190701" y="1708805"/>
                  <a:pt x="3187687" y="1714398"/>
                  <a:pt x="3183266" y="1720828"/>
                </a:cubicBezTo>
                <a:cubicBezTo>
                  <a:pt x="3189451" y="1716439"/>
                  <a:pt x="3195500" y="1711418"/>
                  <a:pt x="3201413" y="1705766"/>
                </a:cubicBezTo>
                <a:cubicBezTo>
                  <a:pt x="3207324" y="1700114"/>
                  <a:pt x="3211419" y="1693403"/>
                  <a:pt x="3213695" y="1685632"/>
                </a:cubicBezTo>
                <a:lnTo>
                  <a:pt x="3229908" y="1696917"/>
                </a:lnTo>
                <a:lnTo>
                  <a:pt x="3219153" y="1720420"/>
                </a:lnTo>
                <a:lnTo>
                  <a:pt x="3230926" y="1721032"/>
                </a:lnTo>
                <a:lnTo>
                  <a:pt x="3238705" y="1737325"/>
                </a:lnTo>
                <a:lnTo>
                  <a:pt x="3218950" y="1768080"/>
                </a:lnTo>
                <a:cubicBezTo>
                  <a:pt x="3208141" y="1774226"/>
                  <a:pt x="3198412" y="1781987"/>
                  <a:pt x="3189763" y="1791364"/>
                </a:cubicBezTo>
                <a:cubicBezTo>
                  <a:pt x="3181113" y="1800744"/>
                  <a:pt x="3172648" y="1808229"/>
                  <a:pt x="3164365" y="1813826"/>
                </a:cubicBezTo>
                <a:lnTo>
                  <a:pt x="3159885" y="1812685"/>
                </a:lnTo>
                <a:lnTo>
                  <a:pt x="3158174" y="1819406"/>
                </a:lnTo>
                <a:lnTo>
                  <a:pt x="3139028" y="1838388"/>
                </a:lnTo>
                <a:cubicBezTo>
                  <a:pt x="3135670" y="1847672"/>
                  <a:pt x="3129798" y="1855124"/>
                  <a:pt x="3121411" y="1860742"/>
                </a:cubicBezTo>
                <a:cubicBezTo>
                  <a:pt x="3113021" y="1866359"/>
                  <a:pt x="3106863" y="1874931"/>
                  <a:pt x="3102935" y="1886456"/>
                </a:cubicBezTo>
                <a:cubicBezTo>
                  <a:pt x="3099030" y="1890481"/>
                  <a:pt x="3092901" y="1897371"/>
                  <a:pt x="3084555" y="1907124"/>
                </a:cubicBezTo>
                <a:cubicBezTo>
                  <a:pt x="3076207" y="1916876"/>
                  <a:pt x="3070509" y="1922086"/>
                  <a:pt x="3067456" y="1922751"/>
                </a:cubicBezTo>
                <a:cubicBezTo>
                  <a:pt x="3066025" y="1929941"/>
                  <a:pt x="3063187" y="1937966"/>
                  <a:pt x="3058943" y="1946824"/>
                </a:cubicBezTo>
                <a:lnTo>
                  <a:pt x="3061183" y="1947395"/>
                </a:lnTo>
                <a:cubicBezTo>
                  <a:pt x="3063226" y="1950302"/>
                  <a:pt x="3061911" y="1952351"/>
                  <a:pt x="3057232" y="1953547"/>
                </a:cubicBezTo>
                <a:lnTo>
                  <a:pt x="3052751" y="1952406"/>
                </a:lnTo>
                <a:cubicBezTo>
                  <a:pt x="3048522" y="1958089"/>
                  <a:pt x="3044028" y="1960125"/>
                  <a:pt x="3039267" y="1958516"/>
                </a:cubicBezTo>
                <a:cubicBezTo>
                  <a:pt x="3036922" y="1966170"/>
                  <a:pt x="3033527" y="1973257"/>
                  <a:pt x="3029083" y="1979780"/>
                </a:cubicBezTo>
                <a:cubicBezTo>
                  <a:pt x="3024640" y="1986301"/>
                  <a:pt x="3021246" y="1993391"/>
                  <a:pt x="3018902" y="2001044"/>
                </a:cubicBezTo>
                <a:lnTo>
                  <a:pt x="3027780" y="2022389"/>
                </a:lnTo>
                <a:cubicBezTo>
                  <a:pt x="3030489" y="2022680"/>
                  <a:pt x="3031793" y="2023808"/>
                  <a:pt x="3031691" y="2025770"/>
                </a:cubicBezTo>
                <a:cubicBezTo>
                  <a:pt x="3030993" y="2028126"/>
                  <a:pt x="3029417" y="2030409"/>
                  <a:pt x="3026966" y="2032617"/>
                </a:cubicBezTo>
                <a:cubicBezTo>
                  <a:pt x="3024514" y="2034827"/>
                  <a:pt x="3021961" y="2036265"/>
                  <a:pt x="3019308" y="2036931"/>
                </a:cubicBezTo>
                <a:cubicBezTo>
                  <a:pt x="3018510" y="2040455"/>
                  <a:pt x="3016979" y="2043345"/>
                  <a:pt x="3014715" y="2045602"/>
                </a:cubicBezTo>
                <a:cubicBezTo>
                  <a:pt x="3012450" y="2047859"/>
                  <a:pt x="3009107" y="2048499"/>
                  <a:pt x="3004684" y="2047522"/>
                </a:cubicBezTo>
                <a:lnTo>
                  <a:pt x="2997962" y="2045811"/>
                </a:lnTo>
                <a:lnTo>
                  <a:pt x="2989448" y="2069886"/>
                </a:lnTo>
                <a:lnTo>
                  <a:pt x="2956209" y="2106751"/>
                </a:lnTo>
                <a:lnTo>
                  <a:pt x="2945537" y="2111191"/>
                </a:lnTo>
                <a:cubicBezTo>
                  <a:pt x="2943546" y="2118039"/>
                  <a:pt x="2939869" y="2125055"/>
                  <a:pt x="2934512" y="2132240"/>
                </a:cubicBezTo>
                <a:cubicBezTo>
                  <a:pt x="2929156" y="2139425"/>
                  <a:pt x="2923801" y="2146013"/>
                  <a:pt x="2918448" y="2152007"/>
                </a:cubicBezTo>
                <a:lnTo>
                  <a:pt x="2911604" y="2178892"/>
                </a:lnTo>
                <a:lnTo>
                  <a:pt x="2889689" y="2190012"/>
                </a:lnTo>
                <a:lnTo>
                  <a:pt x="2875025" y="2210135"/>
                </a:lnTo>
                <a:lnTo>
                  <a:pt x="2858730" y="2217916"/>
                </a:lnTo>
                <a:cubicBezTo>
                  <a:pt x="2856211" y="2225078"/>
                  <a:pt x="2852053" y="2230480"/>
                  <a:pt x="2846256" y="2234124"/>
                </a:cubicBezTo>
                <a:cubicBezTo>
                  <a:pt x="2840459" y="2237767"/>
                  <a:pt x="2836157" y="2243729"/>
                  <a:pt x="2833353" y="2252012"/>
                </a:cubicBezTo>
                <a:lnTo>
                  <a:pt x="2803494" y="2284966"/>
                </a:lnTo>
                <a:cubicBezTo>
                  <a:pt x="2796393" y="2284748"/>
                  <a:pt x="2790951" y="2289725"/>
                  <a:pt x="2787170" y="2299896"/>
                </a:cubicBezTo>
                <a:cubicBezTo>
                  <a:pt x="2783388" y="2310064"/>
                  <a:pt x="2776826" y="2314757"/>
                  <a:pt x="2767484" y="2313970"/>
                </a:cubicBezTo>
                <a:lnTo>
                  <a:pt x="2783070" y="2260762"/>
                </a:lnTo>
                <a:lnTo>
                  <a:pt x="2764727" y="2275345"/>
                </a:lnTo>
                <a:cubicBezTo>
                  <a:pt x="2755894" y="2283683"/>
                  <a:pt x="2752285" y="2292007"/>
                  <a:pt x="2753897" y="2300321"/>
                </a:cubicBezTo>
                <a:cubicBezTo>
                  <a:pt x="2750913" y="2306767"/>
                  <a:pt x="2745148" y="2316533"/>
                  <a:pt x="2736599" y="2329614"/>
                </a:cubicBezTo>
                <a:cubicBezTo>
                  <a:pt x="2728051" y="2342696"/>
                  <a:pt x="2719341" y="2352309"/>
                  <a:pt x="2710473" y="2358450"/>
                </a:cubicBezTo>
                <a:cubicBezTo>
                  <a:pt x="2712744" y="2362608"/>
                  <a:pt x="2713060" y="2365668"/>
                  <a:pt x="2711415" y="2367636"/>
                </a:cubicBezTo>
                <a:cubicBezTo>
                  <a:pt x="2709771" y="2369602"/>
                  <a:pt x="2707570" y="2370831"/>
                  <a:pt x="2704812" y="2371323"/>
                </a:cubicBezTo>
                <a:cubicBezTo>
                  <a:pt x="2700184" y="2374468"/>
                  <a:pt x="2699153" y="2380468"/>
                  <a:pt x="2701720" y="2389321"/>
                </a:cubicBezTo>
                <a:lnTo>
                  <a:pt x="2702058" y="2390407"/>
                </a:lnTo>
                <a:lnTo>
                  <a:pt x="2713801" y="2378432"/>
                </a:lnTo>
                <a:cubicBezTo>
                  <a:pt x="2718317" y="2371034"/>
                  <a:pt x="2721576" y="2363314"/>
                  <a:pt x="2723572" y="2355274"/>
                </a:cubicBezTo>
                <a:cubicBezTo>
                  <a:pt x="2731535" y="2350542"/>
                  <a:pt x="2736424" y="2343834"/>
                  <a:pt x="2738237" y="2335151"/>
                </a:cubicBezTo>
                <a:lnTo>
                  <a:pt x="2752331" y="2317268"/>
                </a:lnTo>
                <a:cubicBezTo>
                  <a:pt x="2752629" y="2315903"/>
                  <a:pt x="2753174" y="2314153"/>
                  <a:pt x="2753965" y="2312020"/>
                </a:cubicBezTo>
                <a:cubicBezTo>
                  <a:pt x="2754757" y="2309883"/>
                  <a:pt x="2755720" y="2308836"/>
                  <a:pt x="2756853" y="2308877"/>
                </a:cubicBezTo>
                <a:cubicBezTo>
                  <a:pt x="2761224" y="2310834"/>
                  <a:pt x="2763937" y="2315799"/>
                  <a:pt x="2764989" y="2323771"/>
                </a:cubicBezTo>
                <a:cubicBezTo>
                  <a:pt x="2766042" y="2331742"/>
                  <a:pt x="2766085" y="2337817"/>
                  <a:pt x="2765121" y="2341995"/>
                </a:cubicBezTo>
                <a:cubicBezTo>
                  <a:pt x="2764894" y="2343278"/>
                  <a:pt x="2764350" y="2344631"/>
                  <a:pt x="2763493" y="2346053"/>
                </a:cubicBezTo>
                <a:cubicBezTo>
                  <a:pt x="2762634" y="2347474"/>
                  <a:pt x="2761113" y="2347982"/>
                  <a:pt x="2758930" y="2347575"/>
                </a:cubicBezTo>
                <a:cubicBezTo>
                  <a:pt x="2754172" y="2356702"/>
                  <a:pt x="2747445" y="2367116"/>
                  <a:pt x="2738750" y="2378819"/>
                </a:cubicBezTo>
                <a:cubicBezTo>
                  <a:pt x="2730057" y="2390521"/>
                  <a:pt x="2720816" y="2399103"/>
                  <a:pt x="2711025" y="2404564"/>
                </a:cubicBezTo>
                <a:cubicBezTo>
                  <a:pt x="2709677" y="2408693"/>
                  <a:pt x="2707700" y="2411768"/>
                  <a:pt x="2705099" y="2413790"/>
                </a:cubicBezTo>
                <a:cubicBezTo>
                  <a:pt x="2702496" y="2415811"/>
                  <a:pt x="2700521" y="2418887"/>
                  <a:pt x="2699172" y="2423016"/>
                </a:cubicBezTo>
                <a:cubicBezTo>
                  <a:pt x="2693779" y="2430143"/>
                  <a:pt x="2687791" y="2437267"/>
                  <a:pt x="2681207" y="2444386"/>
                </a:cubicBezTo>
                <a:lnTo>
                  <a:pt x="2662037" y="2461667"/>
                </a:lnTo>
                <a:lnTo>
                  <a:pt x="2658637" y="2466467"/>
                </a:lnTo>
                <a:lnTo>
                  <a:pt x="2656776" y="2470075"/>
                </a:lnTo>
                <a:lnTo>
                  <a:pt x="2655772" y="2470514"/>
                </a:lnTo>
                <a:lnTo>
                  <a:pt x="2653401" y="2473863"/>
                </a:lnTo>
                <a:cubicBezTo>
                  <a:pt x="2649445" y="2481006"/>
                  <a:pt x="2647722" y="2486556"/>
                  <a:pt x="2648231" y="2490512"/>
                </a:cubicBezTo>
                <a:lnTo>
                  <a:pt x="2626314" y="2501632"/>
                </a:lnTo>
                <a:cubicBezTo>
                  <a:pt x="2621221" y="2507393"/>
                  <a:pt x="2616338" y="2512910"/>
                  <a:pt x="2611665" y="2518183"/>
                </a:cubicBezTo>
                <a:cubicBezTo>
                  <a:pt x="2606994" y="2523453"/>
                  <a:pt x="2602670" y="2529112"/>
                  <a:pt x="2598697" y="2535159"/>
                </a:cubicBezTo>
                <a:lnTo>
                  <a:pt x="2599225" y="2542448"/>
                </a:lnTo>
                <a:cubicBezTo>
                  <a:pt x="2606771" y="2542681"/>
                  <a:pt x="2613708" y="2537687"/>
                  <a:pt x="2620038" y="2527469"/>
                </a:cubicBezTo>
                <a:cubicBezTo>
                  <a:pt x="2626364" y="2517251"/>
                  <a:pt x="2633861" y="2512400"/>
                  <a:pt x="2642528" y="2512917"/>
                </a:cubicBezTo>
                <a:cubicBezTo>
                  <a:pt x="2646729" y="2513588"/>
                  <a:pt x="2652338" y="2513426"/>
                  <a:pt x="2659350" y="2512428"/>
                </a:cubicBezTo>
                <a:lnTo>
                  <a:pt x="2645379" y="2501714"/>
                </a:lnTo>
                <a:lnTo>
                  <a:pt x="2653241" y="2498944"/>
                </a:lnTo>
                <a:cubicBezTo>
                  <a:pt x="2657078" y="2497734"/>
                  <a:pt x="2660067" y="2498098"/>
                  <a:pt x="2662208" y="2500034"/>
                </a:cubicBezTo>
                <a:cubicBezTo>
                  <a:pt x="2664349" y="2501970"/>
                  <a:pt x="2666206" y="2504431"/>
                  <a:pt x="2667784" y="2507417"/>
                </a:cubicBezTo>
                <a:cubicBezTo>
                  <a:pt x="2670948" y="2504744"/>
                  <a:pt x="2673763" y="2502279"/>
                  <a:pt x="2676226" y="2500023"/>
                </a:cubicBezTo>
                <a:cubicBezTo>
                  <a:pt x="2678688" y="2497770"/>
                  <a:pt x="2680383" y="2495019"/>
                  <a:pt x="2681307" y="2491775"/>
                </a:cubicBezTo>
                <a:cubicBezTo>
                  <a:pt x="2684025" y="2489883"/>
                  <a:pt x="2686329" y="2486691"/>
                  <a:pt x="2688216" y="2482203"/>
                </a:cubicBezTo>
                <a:cubicBezTo>
                  <a:pt x="2690105" y="2477713"/>
                  <a:pt x="2692133" y="2473259"/>
                  <a:pt x="2694301" y="2468842"/>
                </a:cubicBezTo>
                <a:cubicBezTo>
                  <a:pt x="2687303" y="2466662"/>
                  <a:pt x="2682278" y="2461407"/>
                  <a:pt x="2679229" y="2453076"/>
                </a:cubicBezTo>
                <a:cubicBezTo>
                  <a:pt x="2687464" y="2450402"/>
                  <a:pt x="2692910" y="2444632"/>
                  <a:pt x="2695564" y="2435765"/>
                </a:cubicBezTo>
                <a:lnTo>
                  <a:pt x="2716828" y="2445949"/>
                </a:lnTo>
                <a:cubicBezTo>
                  <a:pt x="2712846" y="2448512"/>
                  <a:pt x="2709843" y="2451326"/>
                  <a:pt x="2707821" y="2454390"/>
                </a:cubicBezTo>
                <a:cubicBezTo>
                  <a:pt x="2705798" y="2457455"/>
                  <a:pt x="2703356" y="2460412"/>
                  <a:pt x="2700493" y="2463261"/>
                </a:cubicBezTo>
                <a:lnTo>
                  <a:pt x="2707743" y="2472263"/>
                </a:lnTo>
                <a:cubicBezTo>
                  <a:pt x="2712226" y="2473404"/>
                  <a:pt x="2713895" y="2476214"/>
                  <a:pt x="2712755" y="2480695"/>
                </a:cubicBezTo>
                <a:cubicBezTo>
                  <a:pt x="2711415" y="2485176"/>
                  <a:pt x="2708992" y="2489230"/>
                  <a:pt x="2705483" y="2492860"/>
                </a:cubicBezTo>
                <a:cubicBezTo>
                  <a:pt x="2701976" y="2496488"/>
                  <a:pt x="2698572" y="2499699"/>
                  <a:pt x="2695278" y="2502489"/>
                </a:cubicBezTo>
                <a:cubicBezTo>
                  <a:pt x="2698542" y="2504313"/>
                  <a:pt x="2702087" y="2505614"/>
                  <a:pt x="2705916" y="2506389"/>
                </a:cubicBezTo>
                <a:cubicBezTo>
                  <a:pt x="2709745" y="2507164"/>
                  <a:pt x="2712730" y="2508322"/>
                  <a:pt x="2714873" y="2509861"/>
                </a:cubicBezTo>
                <a:cubicBezTo>
                  <a:pt x="2715554" y="2514011"/>
                  <a:pt x="2712733" y="2518461"/>
                  <a:pt x="2706405" y="2523211"/>
                </a:cubicBezTo>
                <a:cubicBezTo>
                  <a:pt x="2700076" y="2527962"/>
                  <a:pt x="2694453" y="2531701"/>
                  <a:pt x="2689536" y="2534425"/>
                </a:cubicBezTo>
                <a:cubicBezTo>
                  <a:pt x="2688254" y="2539068"/>
                  <a:pt x="2686274" y="2542938"/>
                  <a:pt x="2683598" y="2546035"/>
                </a:cubicBezTo>
                <a:cubicBezTo>
                  <a:pt x="2680922" y="2549130"/>
                  <a:pt x="2678392" y="2550474"/>
                  <a:pt x="2676012" y="2550067"/>
                </a:cubicBezTo>
                <a:lnTo>
                  <a:pt x="2660817" y="2562898"/>
                </a:lnTo>
                <a:lnTo>
                  <a:pt x="2655684" y="2583062"/>
                </a:lnTo>
                <a:lnTo>
                  <a:pt x="2664118" y="2578051"/>
                </a:lnTo>
                <a:lnTo>
                  <a:pt x="2677640" y="2562409"/>
                </a:lnTo>
                <a:cubicBezTo>
                  <a:pt x="2679424" y="2560478"/>
                  <a:pt x="2681347" y="2559177"/>
                  <a:pt x="2683405" y="2558509"/>
                </a:cubicBezTo>
                <a:cubicBezTo>
                  <a:pt x="2685464" y="2557840"/>
                  <a:pt x="2687100" y="2557660"/>
                  <a:pt x="2688314" y="2557970"/>
                </a:cubicBezTo>
                <a:cubicBezTo>
                  <a:pt x="2687805" y="2559181"/>
                  <a:pt x="2686560" y="2560952"/>
                  <a:pt x="2684575" y="2563280"/>
                </a:cubicBezTo>
                <a:cubicBezTo>
                  <a:pt x="2682593" y="2565608"/>
                  <a:pt x="2681203" y="2567938"/>
                  <a:pt x="2680411" y="2570271"/>
                </a:cubicBezTo>
                <a:cubicBezTo>
                  <a:pt x="2681481" y="2577004"/>
                  <a:pt x="2676591" y="2583713"/>
                  <a:pt x="2665747" y="2590394"/>
                </a:cubicBezTo>
                <a:cubicBezTo>
                  <a:pt x="2654900" y="2597077"/>
                  <a:pt x="2650013" y="2603784"/>
                  <a:pt x="2651082" y="2610517"/>
                </a:cubicBezTo>
                <a:lnTo>
                  <a:pt x="2638128" y="2623919"/>
                </a:lnTo>
                <a:cubicBezTo>
                  <a:pt x="2636519" y="2628679"/>
                  <a:pt x="2633505" y="2634272"/>
                  <a:pt x="2629086" y="2640702"/>
                </a:cubicBezTo>
                <a:cubicBezTo>
                  <a:pt x="2635271" y="2636313"/>
                  <a:pt x="2641320" y="2631293"/>
                  <a:pt x="2647233" y="2625640"/>
                </a:cubicBezTo>
                <a:cubicBezTo>
                  <a:pt x="2653144" y="2619989"/>
                  <a:pt x="2657239" y="2613277"/>
                  <a:pt x="2659513" y="2605506"/>
                </a:cubicBezTo>
                <a:lnTo>
                  <a:pt x="2674211" y="2615737"/>
                </a:lnTo>
                <a:lnTo>
                  <a:pt x="2682636" y="2606991"/>
                </a:lnTo>
                <a:cubicBezTo>
                  <a:pt x="2689186" y="2602545"/>
                  <a:pt x="2694510" y="2597638"/>
                  <a:pt x="2698610" y="2592270"/>
                </a:cubicBezTo>
                <a:cubicBezTo>
                  <a:pt x="2702710" y="2586902"/>
                  <a:pt x="2708451" y="2582698"/>
                  <a:pt x="2715835" y="2579657"/>
                </a:cubicBezTo>
                <a:cubicBezTo>
                  <a:pt x="2716819" y="2576180"/>
                  <a:pt x="2718680" y="2572779"/>
                  <a:pt x="2721416" y="2569448"/>
                </a:cubicBezTo>
                <a:cubicBezTo>
                  <a:pt x="2724151" y="2566120"/>
                  <a:pt x="2726989" y="2563562"/>
                  <a:pt x="2729929" y="2561776"/>
                </a:cubicBezTo>
                <a:lnTo>
                  <a:pt x="2742884" y="2548373"/>
                </a:lnTo>
                <a:cubicBezTo>
                  <a:pt x="2745893" y="2546704"/>
                  <a:pt x="2749283" y="2545878"/>
                  <a:pt x="2753057" y="2545895"/>
                </a:cubicBezTo>
                <a:cubicBezTo>
                  <a:pt x="2756829" y="2545911"/>
                  <a:pt x="2759794" y="2546763"/>
                  <a:pt x="2761948" y="2548455"/>
                </a:cubicBezTo>
                <a:cubicBezTo>
                  <a:pt x="2761678" y="2554201"/>
                  <a:pt x="2754691" y="2565245"/>
                  <a:pt x="2740988" y="2581589"/>
                </a:cubicBezTo>
                <a:cubicBezTo>
                  <a:pt x="2727287" y="2597929"/>
                  <a:pt x="2716798" y="2608680"/>
                  <a:pt x="2709521" y="2613835"/>
                </a:cubicBezTo>
                <a:lnTo>
                  <a:pt x="2711762" y="2614405"/>
                </a:lnTo>
                <a:cubicBezTo>
                  <a:pt x="2714244" y="2618517"/>
                  <a:pt x="2715257" y="2621954"/>
                  <a:pt x="2714801" y="2624721"/>
                </a:cubicBezTo>
                <a:cubicBezTo>
                  <a:pt x="2714346" y="2627487"/>
                  <a:pt x="2712558" y="2630214"/>
                  <a:pt x="2709440" y="2632899"/>
                </a:cubicBezTo>
                <a:cubicBezTo>
                  <a:pt x="2702315" y="2649176"/>
                  <a:pt x="2692807" y="2665443"/>
                  <a:pt x="2680915" y="2681699"/>
                </a:cubicBezTo>
                <a:cubicBezTo>
                  <a:pt x="2669024" y="2697955"/>
                  <a:pt x="2658396" y="2713938"/>
                  <a:pt x="2649030" y="2729644"/>
                </a:cubicBezTo>
                <a:cubicBezTo>
                  <a:pt x="2650334" y="2733307"/>
                  <a:pt x="2650067" y="2735523"/>
                  <a:pt x="2648230" y="2736298"/>
                </a:cubicBezTo>
                <a:cubicBezTo>
                  <a:pt x="2646393" y="2737074"/>
                  <a:pt x="2643469" y="2738019"/>
                  <a:pt x="2639457" y="2739135"/>
                </a:cubicBezTo>
                <a:cubicBezTo>
                  <a:pt x="2638677" y="2741421"/>
                  <a:pt x="2637967" y="2743428"/>
                  <a:pt x="2637329" y="2745153"/>
                </a:cubicBezTo>
                <a:cubicBezTo>
                  <a:pt x="2636690" y="2746879"/>
                  <a:pt x="2637387" y="2748051"/>
                  <a:pt x="2639417" y="2748668"/>
                </a:cubicBezTo>
                <a:cubicBezTo>
                  <a:pt x="2636844" y="2751938"/>
                  <a:pt x="2633394" y="2755733"/>
                  <a:pt x="2629066" y="2760047"/>
                </a:cubicBezTo>
                <a:cubicBezTo>
                  <a:pt x="2624736" y="2764364"/>
                  <a:pt x="2623109" y="2768025"/>
                  <a:pt x="2624182" y="2771031"/>
                </a:cubicBezTo>
                <a:lnTo>
                  <a:pt x="2641046" y="2761009"/>
                </a:lnTo>
                <a:cubicBezTo>
                  <a:pt x="2643950" y="2759363"/>
                  <a:pt x="2646014" y="2757503"/>
                  <a:pt x="2647238" y="2755429"/>
                </a:cubicBezTo>
                <a:cubicBezTo>
                  <a:pt x="2648462" y="2753355"/>
                  <a:pt x="2648285" y="2750926"/>
                  <a:pt x="2646708" y="2748137"/>
                </a:cubicBezTo>
                <a:cubicBezTo>
                  <a:pt x="2649694" y="2746363"/>
                  <a:pt x="2652999" y="2743924"/>
                  <a:pt x="2656621" y="2740821"/>
                </a:cubicBezTo>
                <a:cubicBezTo>
                  <a:pt x="2660246" y="2737717"/>
                  <a:pt x="2663132" y="2734576"/>
                  <a:pt x="2665283" y="2731396"/>
                </a:cubicBezTo>
                <a:lnTo>
                  <a:pt x="2693471" y="2695631"/>
                </a:lnTo>
                <a:lnTo>
                  <a:pt x="2709766" y="2687850"/>
                </a:lnTo>
                <a:cubicBezTo>
                  <a:pt x="2712786" y="2686134"/>
                  <a:pt x="2715319" y="2683995"/>
                  <a:pt x="2717361" y="2681435"/>
                </a:cubicBezTo>
                <a:cubicBezTo>
                  <a:pt x="2719406" y="2678873"/>
                  <a:pt x="2719699" y="2676164"/>
                  <a:pt x="2718238" y="2673308"/>
                </a:cubicBezTo>
                <a:lnTo>
                  <a:pt x="2731763" y="2657666"/>
                </a:lnTo>
                <a:cubicBezTo>
                  <a:pt x="2732543" y="2649911"/>
                  <a:pt x="2736401" y="2644134"/>
                  <a:pt x="2743331" y="2640333"/>
                </a:cubicBezTo>
                <a:cubicBezTo>
                  <a:pt x="2750263" y="2636531"/>
                  <a:pt x="2754120" y="2630753"/>
                  <a:pt x="2754900" y="2623000"/>
                </a:cubicBezTo>
                <a:lnTo>
                  <a:pt x="2770691" y="2615314"/>
                </a:lnTo>
                <a:lnTo>
                  <a:pt x="2772618" y="2612122"/>
                </a:lnTo>
                <a:cubicBezTo>
                  <a:pt x="2782055" y="2599068"/>
                  <a:pt x="2790668" y="2589830"/>
                  <a:pt x="2798460" y="2584409"/>
                </a:cubicBezTo>
                <a:cubicBezTo>
                  <a:pt x="2800646" y="2575820"/>
                  <a:pt x="2807027" y="2569492"/>
                  <a:pt x="2817605" y="2565426"/>
                </a:cubicBezTo>
                <a:cubicBezTo>
                  <a:pt x="2815758" y="2560184"/>
                  <a:pt x="2816570" y="2556217"/>
                  <a:pt x="2820040" y="2553521"/>
                </a:cubicBezTo>
                <a:cubicBezTo>
                  <a:pt x="2823509" y="2550826"/>
                  <a:pt x="2827396" y="2548833"/>
                  <a:pt x="2831700" y="2547543"/>
                </a:cubicBezTo>
                <a:lnTo>
                  <a:pt x="2951663" y="2423016"/>
                </a:lnTo>
                <a:cubicBezTo>
                  <a:pt x="2958212" y="2418570"/>
                  <a:pt x="2963537" y="2413663"/>
                  <a:pt x="2967637" y="2408295"/>
                </a:cubicBezTo>
                <a:cubicBezTo>
                  <a:pt x="2971737" y="2402928"/>
                  <a:pt x="2977479" y="2398723"/>
                  <a:pt x="2984863" y="2395683"/>
                </a:cubicBezTo>
                <a:cubicBezTo>
                  <a:pt x="2985846" y="2392206"/>
                  <a:pt x="2987707" y="2388803"/>
                  <a:pt x="2990442" y="2385473"/>
                </a:cubicBezTo>
                <a:cubicBezTo>
                  <a:pt x="2993178" y="2382144"/>
                  <a:pt x="2996016" y="2379587"/>
                  <a:pt x="2998956" y="2377801"/>
                </a:cubicBezTo>
                <a:lnTo>
                  <a:pt x="3011911" y="2364399"/>
                </a:lnTo>
                <a:cubicBezTo>
                  <a:pt x="3014919" y="2362729"/>
                  <a:pt x="3018310" y="2361903"/>
                  <a:pt x="3022084" y="2361919"/>
                </a:cubicBezTo>
                <a:cubicBezTo>
                  <a:pt x="3025857" y="2361935"/>
                  <a:pt x="3028821" y="2362788"/>
                  <a:pt x="3030975" y="2364479"/>
                </a:cubicBezTo>
                <a:cubicBezTo>
                  <a:pt x="3030705" y="2370226"/>
                  <a:pt x="3023718" y="2381269"/>
                  <a:pt x="3010015" y="2397613"/>
                </a:cubicBezTo>
                <a:cubicBezTo>
                  <a:pt x="2996314" y="2413955"/>
                  <a:pt x="2985825" y="2424705"/>
                  <a:pt x="2978548" y="2429860"/>
                </a:cubicBezTo>
                <a:lnTo>
                  <a:pt x="2980789" y="2430431"/>
                </a:lnTo>
                <a:cubicBezTo>
                  <a:pt x="2983271" y="2434541"/>
                  <a:pt x="2984284" y="2437979"/>
                  <a:pt x="2983828" y="2440746"/>
                </a:cubicBezTo>
                <a:cubicBezTo>
                  <a:pt x="2983373" y="2443512"/>
                  <a:pt x="2981585" y="2446238"/>
                  <a:pt x="2978466" y="2448924"/>
                </a:cubicBezTo>
                <a:cubicBezTo>
                  <a:pt x="2971342" y="2465201"/>
                  <a:pt x="2961834" y="2481468"/>
                  <a:pt x="2949943" y="2497723"/>
                </a:cubicBezTo>
                <a:cubicBezTo>
                  <a:pt x="2938051" y="2513980"/>
                  <a:pt x="2927423" y="2529963"/>
                  <a:pt x="2918057" y="2545669"/>
                </a:cubicBezTo>
                <a:cubicBezTo>
                  <a:pt x="2919361" y="2549331"/>
                  <a:pt x="2919094" y="2551548"/>
                  <a:pt x="2917257" y="2552324"/>
                </a:cubicBezTo>
                <a:cubicBezTo>
                  <a:pt x="2915419" y="2553099"/>
                  <a:pt x="2912496" y="2554044"/>
                  <a:pt x="2908484" y="2555161"/>
                </a:cubicBezTo>
                <a:cubicBezTo>
                  <a:pt x="2907704" y="2557446"/>
                  <a:pt x="2906994" y="2559453"/>
                  <a:pt x="2906356" y="2561179"/>
                </a:cubicBezTo>
                <a:cubicBezTo>
                  <a:pt x="2905717" y="2562905"/>
                  <a:pt x="2906414" y="2564076"/>
                  <a:pt x="2908444" y="2564693"/>
                </a:cubicBezTo>
                <a:cubicBezTo>
                  <a:pt x="2905872" y="2567963"/>
                  <a:pt x="2902422" y="2571758"/>
                  <a:pt x="2898092" y="2576072"/>
                </a:cubicBezTo>
                <a:cubicBezTo>
                  <a:pt x="2893763" y="2580388"/>
                  <a:pt x="2892136" y="2584049"/>
                  <a:pt x="2893209" y="2587055"/>
                </a:cubicBezTo>
                <a:lnTo>
                  <a:pt x="2910073" y="2577035"/>
                </a:lnTo>
                <a:cubicBezTo>
                  <a:pt x="2912976" y="2575389"/>
                  <a:pt x="2915041" y="2573528"/>
                  <a:pt x="2916265" y="2571455"/>
                </a:cubicBezTo>
                <a:cubicBezTo>
                  <a:pt x="2917489" y="2569380"/>
                  <a:pt x="2917312" y="2566950"/>
                  <a:pt x="2915734" y="2564162"/>
                </a:cubicBezTo>
                <a:cubicBezTo>
                  <a:pt x="2918721" y="2562387"/>
                  <a:pt x="2922026" y="2559948"/>
                  <a:pt x="2925648" y="2556846"/>
                </a:cubicBezTo>
                <a:cubicBezTo>
                  <a:pt x="2929273" y="2553742"/>
                  <a:pt x="2932159" y="2550601"/>
                  <a:pt x="2934310" y="2547421"/>
                </a:cubicBezTo>
                <a:lnTo>
                  <a:pt x="2962498" y="2511655"/>
                </a:lnTo>
                <a:lnTo>
                  <a:pt x="2978793" y="2503874"/>
                </a:lnTo>
                <a:cubicBezTo>
                  <a:pt x="2981813" y="2502159"/>
                  <a:pt x="2984346" y="2500020"/>
                  <a:pt x="2986388" y="2497460"/>
                </a:cubicBezTo>
                <a:cubicBezTo>
                  <a:pt x="2988433" y="2494898"/>
                  <a:pt x="2988725" y="2492189"/>
                  <a:pt x="2987265" y="2489333"/>
                </a:cubicBezTo>
                <a:lnTo>
                  <a:pt x="3000790" y="2473691"/>
                </a:lnTo>
                <a:cubicBezTo>
                  <a:pt x="3001570" y="2465937"/>
                  <a:pt x="3005428" y="2460159"/>
                  <a:pt x="3012359" y="2456358"/>
                </a:cubicBezTo>
                <a:cubicBezTo>
                  <a:pt x="3019290" y="2452556"/>
                  <a:pt x="3023147" y="2446777"/>
                  <a:pt x="3023926" y="2439024"/>
                </a:cubicBezTo>
                <a:lnTo>
                  <a:pt x="3048390" y="2427117"/>
                </a:lnTo>
                <a:lnTo>
                  <a:pt x="3073273" y="2400432"/>
                </a:lnTo>
                <a:cubicBezTo>
                  <a:pt x="3075459" y="2391844"/>
                  <a:pt x="3081841" y="2385516"/>
                  <a:pt x="3092418" y="2381450"/>
                </a:cubicBezTo>
                <a:cubicBezTo>
                  <a:pt x="3090570" y="2376209"/>
                  <a:pt x="3091383" y="2372240"/>
                  <a:pt x="3094852" y="2369544"/>
                </a:cubicBezTo>
                <a:cubicBezTo>
                  <a:pt x="3098322" y="2366848"/>
                  <a:pt x="3102208" y="2364857"/>
                  <a:pt x="3106512" y="2363567"/>
                </a:cubicBezTo>
                <a:lnTo>
                  <a:pt x="3226475" y="2239040"/>
                </a:lnTo>
                <a:cubicBezTo>
                  <a:pt x="3233025" y="2234594"/>
                  <a:pt x="3238350" y="2229687"/>
                  <a:pt x="3242449" y="2224319"/>
                </a:cubicBezTo>
                <a:cubicBezTo>
                  <a:pt x="3246549" y="2218952"/>
                  <a:pt x="3252292" y="2214747"/>
                  <a:pt x="3259676" y="2211707"/>
                </a:cubicBezTo>
                <a:cubicBezTo>
                  <a:pt x="3260659" y="2208229"/>
                  <a:pt x="3262519" y="2204827"/>
                  <a:pt x="3265255" y="2201497"/>
                </a:cubicBezTo>
                <a:cubicBezTo>
                  <a:pt x="3267991" y="2198168"/>
                  <a:pt x="3270829" y="2195611"/>
                  <a:pt x="3273770" y="2193825"/>
                </a:cubicBezTo>
                <a:lnTo>
                  <a:pt x="3286723" y="2180422"/>
                </a:lnTo>
                <a:cubicBezTo>
                  <a:pt x="3289733" y="2178753"/>
                  <a:pt x="3293123" y="2177927"/>
                  <a:pt x="3296897" y="2177943"/>
                </a:cubicBezTo>
                <a:cubicBezTo>
                  <a:pt x="3300670" y="2177959"/>
                  <a:pt x="3303634" y="2178813"/>
                  <a:pt x="3305787" y="2180504"/>
                </a:cubicBezTo>
                <a:cubicBezTo>
                  <a:pt x="3305517" y="2186250"/>
                  <a:pt x="3298532" y="2197293"/>
                  <a:pt x="3284829" y="2213637"/>
                </a:cubicBezTo>
                <a:cubicBezTo>
                  <a:pt x="3271126" y="2229979"/>
                  <a:pt x="3260638" y="2240729"/>
                  <a:pt x="3253361" y="2245884"/>
                </a:cubicBezTo>
                <a:lnTo>
                  <a:pt x="3255602" y="2246455"/>
                </a:lnTo>
                <a:cubicBezTo>
                  <a:pt x="3258084" y="2250565"/>
                  <a:pt x="3259097" y="2254003"/>
                  <a:pt x="3258641" y="2256770"/>
                </a:cubicBezTo>
                <a:cubicBezTo>
                  <a:pt x="3258185" y="2259536"/>
                  <a:pt x="3256399" y="2262263"/>
                  <a:pt x="3253279" y="2264948"/>
                </a:cubicBezTo>
                <a:cubicBezTo>
                  <a:pt x="3246155" y="2281225"/>
                  <a:pt x="3236647" y="2297492"/>
                  <a:pt x="3224756" y="2313747"/>
                </a:cubicBezTo>
                <a:cubicBezTo>
                  <a:pt x="3212864" y="2330004"/>
                  <a:pt x="3202236" y="2345986"/>
                  <a:pt x="3192870" y="2361692"/>
                </a:cubicBezTo>
                <a:cubicBezTo>
                  <a:pt x="3194175" y="2365355"/>
                  <a:pt x="3193908" y="2367572"/>
                  <a:pt x="3192070" y="2368348"/>
                </a:cubicBezTo>
                <a:cubicBezTo>
                  <a:pt x="3190233" y="2369123"/>
                  <a:pt x="3187308" y="2370068"/>
                  <a:pt x="3183297" y="2371185"/>
                </a:cubicBezTo>
                <a:cubicBezTo>
                  <a:pt x="3182518" y="2373471"/>
                  <a:pt x="3181808" y="2375476"/>
                  <a:pt x="3181169" y="2377203"/>
                </a:cubicBezTo>
                <a:cubicBezTo>
                  <a:pt x="3180530" y="2378928"/>
                  <a:pt x="3181226" y="2380100"/>
                  <a:pt x="3183256" y="2380717"/>
                </a:cubicBezTo>
                <a:cubicBezTo>
                  <a:pt x="3180685" y="2383987"/>
                  <a:pt x="3177235" y="2387782"/>
                  <a:pt x="3172905" y="2392096"/>
                </a:cubicBezTo>
                <a:cubicBezTo>
                  <a:pt x="3168575" y="2396412"/>
                  <a:pt x="3166948" y="2400073"/>
                  <a:pt x="3168023" y="2403079"/>
                </a:cubicBezTo>
                <a:lnTo>
                  <a:pt x="3184887" y="2393059"/>
                </a:lnTo>
                <a:cubicBezTo>
                  <a:pt x="3187790" y="2391413"/>
                  <a:pt x="3189854" y="2389553"/>
                  <a:pt x="3191078" y="2387479"/>
                </a:cubicBezTo>
                <a:cubicBezTo>
                  <a:pt x="3192302" y="2385404"/>
                  <a:pt x="3192125" y="2382974"/>
                  <a:pt x="3190548" y="2380186"/>
                </a:cubicBezTo>
                <a:cubicBezTo>
                  <a:pt x="3193534" y="2378411"/>
                  <a:pt x="3196839" y="2375973"/>
                  <a:pt x="3200461" y="2372870"/>
                </a:cubicBezTo>
                <a:cubicBezTo>
                  <a:pt x="3204085" y="2369767"/>
                  <a:pt x="3206973" y="2366625"/>
                  <a:pt x="3209123" y="2363445"/>
                </a:cubicBezTo>
                <a:lnTo>
                  <a:pt x="3237311" y="2327680"/>
                </a:lnTo>
                <a:lnTo>
                  <a:pt x="3253605" y="2319898"/>
                </a:lnTo>
                <a:cubicBezTo>
                  <a:pt x="3256627" y="2318183"/>
                  <a:pt x="3259159" y="2316045"/>
                  <a:pt x="3261202" y="2313484"/>
                </a:cubicBezTo>
                <a:cubicBezTo>
                  <a:pt x="3263246" y="2310922"/>
                  <a:pt x="3263538" y="2308213"/>
                  <a:pt x="3262078" y="2305357"/>
                </a:cubicBezTo>
                <a:lnTo>
                  <a:pt x="3275602" y="2289715"/>
                </a:lnTo>
                <a:cubicBezTo>
                  <a:pt x="3276384" y="2281960"/>
                  <a:pt x="3280240" y="2276183"/>
                  <a:pt x="3287172" y="2272382"/>
                </a:cubicBezTo>
                <a:cubicBezTo>
                  <a:pt x="3294103" y="2268580"/>
                  <a:pt x="3297961" y="2262801"/>
                  <a:pt x="3298740" y="2255048"/>
                </a:cubicBezTo>
                <a:lnTo>
                  <a:pt x="3334139" y="2237819"/>
                </a:lnTo>
                <a:cubicBezTo>
                  <a:pt x="3338147" y="2245499"/>
                  <a:pt x="3339856" y="2250505"/>
                  <a:pt x="3339262" y="2252840"/>
                </a:cubicBezTo>
                <a:cubicBezTo>
                  <a:pt x="3338668" y="2255173"/>
                  <a:pt x="3335058" y="2257633"/>
                  <a:pt x="3328436" y="2260223"/>
                </a:cubicBezTo>
                <a:cubicBezTo>
                  <a:pt x="3331080" y="2267604"/>
                  <a:pt x="3329774" y="2272342"/>
                  <a:pt x="3324520" y="2274433"/>
                </a:cubicBezTo>
                <a:cubicBezTo>
                  <a:pt x="3319265" y="2276526"/>
                  <a:pt x="3317542" y="2280559"/>
                  <a:pt x="3319352" y="2286537"/>
                </a:cubicBezTo>
                <a:cubicBezTo>
                  <a:pt x="3313900" y="2291362"/>
                  <a:pt x="3307064" y="2299860"/>
                  <a:pt x="3298848" y="2312033"/>
                </a:cubicBezTo>
                <a:cubicBezTo>
                  <a:pt x="3290630" y="2324204"/>
                  <a:pt x="3286739" y="2332855"/>
                  <a:pt x="3287171" y="2337985"/>
                </a:cubicBezTo>
                <a:lnTo>
                  <a:pt x="3258412" y="2375991"/>
                </a:lnTo>
                <a:cubicBezTo>
                  <a:pt x="3261631" y="2382873"/>
                  <a:pt x="3262537" y="2389464"/>
                  <a:pt x="3261132" y="2395768"/>
                </a:cubicBezTo>
                <a:cubicBezTo>
                  <a:pt x="3259727" y="2402070"/>
                  <a:pt x="3255032" y="2407237"/>
                  <a:pt x="3247048" y="2411268"/>
                </a:cubicBezTo>
                <a:cubicBezTo>
                  <a:pt x="3242454" y="2419938"/>
                  <a:pt x="3236671" y="2428605"/>
                  <a:pt x="3229694" y="2437266"/>
                </a:cubicBezTo>
                <a:cubicBezTo>
                  <a:pt x="3222717" y="2445929"/>
                  <a:pt x="3214978" y="2452904"/>
                  <a:pt x="3206475" y="2458195"/>
                </a:cubicBezTo>
                <a:lnTo>
                  <a:pt x="3208634" y="2477828"/>
                </a:lnTo>
                <a:lnTo>
                  <a:pt x="3190101" y="2485038"/>
                </a:lnTo>
                <a:lnTo>
                  <a:pt x="3183827" y="2509683"/>
                </a:lnTo>
                <a:cubicBezTo>
                  <a:pt x="3179722" y="2513510"/>
                  <a:pt x="3176668" y="2517304"/>
                  <a:pt x="3174667" y="2521069"/>
                </a:cubicBezTo>
                <a:cubicBezTo>
                  <a:pt x="3172664" y="2524833"/>
                  <a:pt x="3169336" y="2527364"/>
                  <a:pt x="3164681" y="2528665"/>
                </a:cubicBezTo>
                <a:cubicBezTo>
                  <a:pt x="3163000" y="2530971"/>
                  <a:pt x="3161983" y="2534190"/>
                  <a:pt x="3161626" y="2538324"/>
                </a:cubicBezTo>
                <a:cubicBezTo>
                  <a:pt x="3161271" y="2542459"/>
                  <a:pt x="3161514" y="2545404"/>
                  <a:pt x="3162359" y="2547160"/>
                </a:cubicBezTo>
                <a:cubicBezTo>
                  <a:pt x="3163085" y="2549581"/>
                  <a:pt x="3164272" y="2550777"/>
                  <a:pt x="3165919" y="2550750"/>
                </a:cubicBezTo>
                <a:cubicBezTo>
                  <a:pt x="3167566" y="2550720"/>
                  <a:pt x="3168619" y="2550094"/>
                  <a:pt x="3169081" y="2548870"/>
                </a:cubicBezTo>
                <a:cubicBezTo>
                  <a:pt x="3166218" y="2540984"/>
                  <a:pt x="3168391" y="2535574"/>
                  <a:pt x="3175598" y="2532637"/>
                </a:cubicBezTo>
                <a:cubicBezTo>
                  <a:pt x="3182807" y="2529701"/>
                  <a:pt x="3188890" y="2527671"/>
                  <a:pt x="3193848" y="2526548"/>
                </a:cubicBezTo>
                <a:lnTo>
                  <a:pt x="3202403" y="2492941"/>
                </a:lnTo>
                <a:lnTo>
                  <a:pt x="3204642" y="2493511"/>
                </a:lnTo>
                <a:cubicBezTo>
                  <a:pt x="3206497" y="2491499"/>
                  <a:pt x="3208003" y="2489098"/>
                  <a:pt x="3209159" y="2486310"/>
                </a:cubicBezTo>
                <a:cubicBezTo>
                  <a:pt x="3210315" y="2483524"/>
                  <a:pt x="3210142" y="2480697"/>
                  <a:pt x="3208634" y="2477828"/>
                </a:cubicBezTo>
                <a:cubicBezTo>
                  <a:pt x="3216375" y="2473586"/>
                  <a:pt x="3222821" y="2468567"/>
                  <a:pt x="3227974" y="2462772"/>
                </a:cubicBezTo>
                <a:cubicBezTo>
                  <a:pt x="3233126" y="2456976"/>
                  <a:pt x="3239429" y="2452518"/>
                  <a:pt x="3246885" y="2449395"/>
                </a:cubicBezTo>
                <a:cubicBezTo>
                  <a:pt x="3241352" y="2440283"/>
                  <a:pt x="3240603" y="2434627"/>
                  <a:pt x="3244645" y="2432424"/>
                </a:cubicBezTo>
                <a:cubicBezTo>
                  <a:pt x="3248684" y="2430221"/>
                  <a:pt x="3255635" y="2427120"/>
                  <a:pt x="3265500" y="2423121"/>
                </a:cubicBezTo>
                <a:cubicBezTo>
                  <a:pt x="3272121" y="2418395"/>
                  <a:pt x="3278729" y="2408447"/>
                  <a:pt x="3285324" y="2393278"/>
                </a:cubicBezTo>
                <a:cubicBezTo>
                  <a:pt x="3291918" y="2378109"/>
                  <a:pt x="3299228" y="2367743"/>
                  <a:pt x="3307254" y="2362182"/>
                </a:cubicBezTo>
                <a:cubicBezTo>
                  <a:pt x="3309801" y="2361738"/>
                  <a:pt x="3311996" y="2362096"/>
                  <a:pt x="3313837" y="2363261"/>
                </a:cubicBezTo>
                <a:cubicBezTo>
                  <a:pt x="3315678" y="2364425"/>
                  <a:pt x="3317027" y="2365764"/>
                  <a:pt x="3317885" y="2367273"/>
                </a:cubicBezTo>
                <a:cubicBezTo>
                  <a:pt x="3321405" y="2374729"/>
                  <a:pt x="3320578" y="2382273"/>
                  <a:pt x="3315405" y="2389903"/>
                </a:cubicBezTo>
                <a:cubicBezTo>
                  <a:pt x="3310234" y="2397531"/>
                  <a:pt x="3304651" y="2402671"/>
                  <a:pt x="3298658" y="2405321"/>
                </a:cubicBezTo>
                <a:cubicBezTo>
                  <a:pt x="3289665" y="2418389"/>
                  <a:pt x="3281693" y="2430970"/>
                  <a:pt x="3274737" y="2443065"/>
                </a:cubicBezTo>
                <a:cubicBezTo>
                  <a:pt x="3267781" y="2455163"/>
                  <a:pt x="3259950" y="2467184"/>
                  <a:pt x="3251243" y="2479132"/>
                </a:cubicBezTo>
                <a:cubicBezTo>
                  <a:pt x="3252751" y="2481801"/>
                  <a:pt x="3252648" y="2483763"/>
                  <a:pt x="3250939" y="2485018"/>
                </a:cubicBezTo>
                <a:cubicBezTo>
                  <a:pt x="3249226" y="2486271"/>
                  <a:pt x="3246885" y="2487665"/>
                  <a:pt x="3243911" y="2489193"/>
                </a:cubicBezTo>
                <a:cubicBezTo>
                  <a:pt x="3241180" y="2490933"/>
                  <a:pt x="3239888" y="2492891"/>
                  <a:pt x="3240031" y="2495064"/>
                </a:cubicBezTo>
                <a:cubicBezTo>
                  <a:pt x="3240172" y="2497238"/>
                  <a:pt x="3241263" y="2499204"/>
                  <a:pt x="3243300" y="2500966"/>
                </a:cubicBezTo>
                <a:cubicBezTo>
                  <a:pt x="3238921" y="2503528"/>
                  <a:pt x="3234890" y="2506478"/>
                  <a:pt x="3231207" y="2509814"/>
                </a:cubicBezTo>
                <a:cubicBezTo>
                  <a:pt x="3227524" y="2513153"/>
                  <a:pt x="3225173" y="2516529"/>
                  <a:pt x="3224155" y="2519948"/>
                </a:cubicBezTo>
                <a:lnTo>
                  <a:pt x="3211202" y="2533350"/>
                </a:lnTo>
                <a:cubicBezTo>
                  <a:pt x="3213304" y="2538756"/>
                  <a:pt x="3213516" y="2543382"/>
                  <a:pt x="3211843" y="2547230"/>
                </a:cubicBezTo>
                <a:cubicBezTo>
                  <a:pt x="3210167" y="2551078"/>
                  <a:pt x="3207305" y="2553729"/>
                  <a:pt x="3203257" y="2555183"/>
                </a:cubicBezTo>
                <a:cubicBezTo>
                  <a:pt x="3211008" y="2556561"/>
                  <a:pt x="3221139" y="2558543"/>
                  <a:pt x="3233651" y="2561132"/>
                </a:cubicBezTo>
                <a:cubicBezTo>
                  <a:pt x="3246161" y="2563720"/>
                  <a:pt x="3254879" y="2568919"/>
                  <a:pt x="3259797" y="2576734"/>
                </a:cubicBezTo>
                <a:cubicBezTo>
                  <a:pt x="3261958" y="2582302"/>
                  <a:pt x="3262474" y="2587304"/>
                  <a:pt x="3261345" y="2591737"/>
                </a:cubicBezTo>
                <a:cubicBezTo>
                  <a:pt x="3260216" y="2596173"/>
                  <a:pt x="3257800" y="2598639"/>
                  <a:pt x="3254094" y="2599137"/>
                </a:cubicBezTo>
                <a:cubicBezTo>
                  <a:pt x="3253529" y="2600385"/>
                  <a:pt x="3252399" y="2602086"/>
                  <a:pt x="3250708" y="2604239"/>
                </a:cubicBezTo>
                <a:cubicBezTo>
                  <a:pt x="3249016" y="2606392"/>
                  <a:pt x="3248449" y="2608236"/>
                  <a:pt x="3249003" y="2609769"/>
                </a:cubicBezTo>
                <a:lnTo>
                  <a:pt x="3256865" y="2606998"/>
                </a:lnTo>
                <a:lnTo>
                  <a:pt x="3291693" y="2592008"/>
                </a:lnTo>
                <a:lnTo>
                  <a:pt x="3300166" y="2577467"/>
                </a:lnTo>
                <a:cubicBezTo>
                  <a:pt x="3298908" y="2573816"/>
                  <a:pt x="3299080" y="2571573"/>
                  <a:pt x="3300685" y="2570740"/>
                </a:cubicBezTo>
                <a:cubicBezTo>
                  <a:pt x="3302289" y="2569905"/>
                  <a:pt x="3304560" y="2568795"/>
                  <a:pt x="3307497" y="2567404"/>
                </a:cubicBezTo>
                <a:cubicBezTo>
                  <a:pt x="3309083" y="2565472"/>
                  <a:pt x="3309722" y="2563746"/>
                  <a:pt x="3309413" y="2562225"/>
                </a:cubicBezTo>
                <a:cubicBezTo>
                  <a:pt x="3309104" y="2560706"/>
                  <a:pt x="3308478" y="2559255"/>
                  <a:pt x="3307538" y="2557872"/>
                </a:cubicBezTo>
                <a:cubicBezTo>
                  <a:pt x="3315832" y="2552627"/>
                  <a:pt x="3323708" y="2546681"/>
                  <a:pt x="3331164" y="2540030"/>
                </a:cubicBezTo>
                <a:cubicBezTo>
                  <a:pt x="3338623" y="2533381"/>
                  <a:pt x="3346498" y="2527433"/>
                  <a:pt x="3354791" y="2522188"/>
                </a:cubicBezTo>
                <a:cubicBezTo>
                  <a:pt x="3359752" y="2512468"/>
                  <a:pt x="3366493" y="2503946"/>
                  <a:pt x="3375016" y="2496622"/>
                </a:cubicBezTo>
                <a:cubicBezTo>
                  <a:pt x="3383540" y="2489300"/>
                  <a:pt x="3392931" y="2484433"/>
                  <a:pt x="3403184" y="2482023"/>
                </a:cubicBezTo>
                <a:lnTo>
                  <a:pt x="3403796" y="2470253"/>
                </a:lnTo>
                <a:cubicBezTo>
                  <a:pt x="3403635" y="2466584"/>
                  <a:pt x="3404841" y="2463412"/>
                  <a:pt x="3407411" y="2460735"/>
                </a:cubicBezTo>
                <a:cubicBezTo>
                  <a:pt x="3409980" y="2458059"/>
                  <a:pt x="3413283" y="2456018"/>
                  <a:pt x="3417320" y="2454610"/>
                </a:cubicBezTo>
                <a:cubicBezTo>
                  <a:pt x="3424177" y="2446414"/>
                  <a:pt x="3429038" y="2446063"/>
                  <a:pt x="3431902" y="2453551"/>
                </a:cubicBezTo>
                <a:cubicBezTo>
                  <a:pt x="3435512" y="2459090"/>
                  <a:pt x="3437336" y="2464029"/>
                  <a:pt x="3437376" y="2468362"/>
                </a:cubicBezTo>
                <a:cubicBezTo>
                  <a:pt x="3437417" y="2472696"/>
                  <a:pt x="3434057" y="2476911"/>
                  <a:pt x="3427299" y="2481006"/>
                </a:cubicBezTo>
                <a:cubicBezTo>
                  <a:pt x="3421925" y="2483962"/>
                  <a:pt x="3414822" y="2489608"/>
                  <a:pt x="3405989" y="2497946"/>
                </a:cubicBezTo>
                <a:cubicBezTo>
                  <a:pt x="3397158" y="2506284"/>
                  <a:pt x="3393549" y="2514609"/>
                  <a:pt x="3395160" y="2522921"/>
                </a:cubicBezTo>
                <a:cubicBezTo>
                  <a:pt x="3392177" y="2529368"/>
                  <a:pt x="3386411" y="2539134"/>
                  <a:pt x="3377862" y="2552215"/>
                </a:cubicBezTo>
                <a:cubicBezTo>
                  <a:pt x="3369314" y="2565297"/>
                  <a:pt x="3360604" y="2574910"/>
                  <a:pt x="3351737" y="2581051"/>
                </a:cubicBezTo>
                <a:cubicBezTo>
                  <a:pt x="3354008" y="2585208"/>
                  <a:pt x="3354322" y="2588269"/>
                  <a:pt x="3352678" y="2590237"/>
                </a:cubicBezTo>
                <a:cubicBezTo>
                  <a:pt x="3351035" y="2592203"/>
                  <a:pt x="3348833" y="2593432"/>
                  <a:pt x="3346075" y="2593923"/>
                </a:cubicBezTo>
                <a:cubicBezTo>
                  <a:pt x="3341447" y="2597069"/>
                  <a:pt x="3340417" y="2603070"/>
                  <a:pt x="3342983" y="2611922"/>
                </a:cubicBezTo>
                <a:cubicBezTo>
                  <a:pt x="3345550" y="2620777"/>
                  <a:pt x="3347463" y="2626928"/>
                  <a:pt x="3348722" y="2630380"/>
                </a:cubicBezTo>
                <a:cubicBezTo>
                  <a:pt x="3341898" y="2636297"/>
                  <a:pt x="3330065" y="2649587"/>
                  <a:pt x="3313226" y="2670250"/>
                </a:cubicBezTo>
                <a:cubicBezTo>
                  <a:pt x="3296387" y="2690913"/>
                  <a:pt x="3288476" y="2705201"/>
                  <a:pt x="3289494" y="2713113"/>
                </a:cubicBezTo>
                <a:lnTo>
                  <a:pt x="3267577" y="2724233"/>
                </a:lnTo>
                <a:cubicBezTo>
                  <a:pt x="3262485" y="2729995"/>
                  <a:pt x="3257600" y="2735511"/>
                  <a:pt x="3252928" y="2740783"/>
                </a:cubicBezTo>
                <a:cubicBezTo>
                  <a:pt x="3248257" y="2746054"/>
                  <a:pt x="3243933" y="2751713"/>
                  <a:pt x="3239960" y="2757760"/>
                </a:cubicBezTo>
                <a:lnTo>
                  <a:pt x="3240489" y="2765049"/>
                </a:lnTo>
                <a:cubicBezTo>
                  <a:pt x="3248035" y="2765282"/>
                  <a:pt x="3254970" y="2760288"/>
                  <a:pt x="3261300" y="2750070"/>
                </a:cubicBezTo>
                <a:cubicBezTo>
                  <a:pt x="3267628" y="2739852"/>
                  <a:pt x="3275125" y="2735001"/>
                  <a:pt x="3283791" y="2735518"/>
                </a:cubicBezTo>
                <a:cubicBezTo>
                  <a:pt x="3287992" y="2736189"/>
                  <a:pt x="3293600" y="2736028"/>
                  <a:pt x="3300614" y="2735029"/>
                </a:cubicBezTo>
                <a:lnTo>
                  <a:pt x="3286642" y="2724315"/>
                </a:lnTo>
                <a:lnTo>
                  <a:pt x="3294503" y="2721545"/>
                </a:lnTo>
                <a:cubicBezTo>
                  <a:pt x="3298341" y="2720335"/>
                  <a:pt x="3301329" y="2720699"/>
                  <a:pt x="3303471" y="2722635"/>
                </a:cubicBezTo>
                <a:cubicBezTo>
                  <a:pt x="3305612" y="2724572"/>
                  <a:pt x="3307469" y="2727032"/>
                  <a:pt x="3309046" y="2730018"/>
                </a:cubicBezTo>
                <a:cubicBezTo>
                  <a:pt x="3312212" y="2727344"/>
                  <a:pt x="3315026" y="2724880"/>
                  <a:pt x="3317488" y="2722624"/>
                </a:cubicBezTo>
                <a:cubicBezTo>
                  <a:pt x="3319952" y="2720370"/>
                  <a:pt x="3321645" y="2717620"/>
                  <a:pt x="3322570" y="2714376"/>
                </a:cubicBezTo>
                <a:cubicBezTo>
                  <a:pt x="3325289" y="2712484"/>
                  <a:pt x="3327592" y="2709292"/>
                  <a:pt x="3329479" y="2704804"/>
                </a:cubicBezTo>
                <a:cubicBezTo>
                  <a:pt x="3331369" y="2700315"/>
                  <a:pt x="3333396" y="2695860"/>
                  <a:pt x="3335564" y="2691443"/>
                </a:cubicBezTo>
                <a:cubicBezTo>
                  <a:pt x="3328566" y="2689263"/>
                  <a:pt x="3323541" y="2684008"/>
                  <a:pt x="3320492" y="2675677"/>
                </a:cubicBezTo>
                <a:cubicBezTo>
                  <a:pt x="3328728" y="2673003"/>
                  <a:pt x="3334173" y="2667233"/>
                  <a:pt x="3336828" y="2658366"/>
                </a:cubicBezTo>
                <a:lnTo>
                  <a:pt x="3358091" y="2668550"/>
                </a:lnTo>
                <a:cubicBezTo>
                  <a:pt x="3354108" y="2671113"/>
                  <a:pt x="3351105" y="2673927"/>
                  <a:pt x="3349083" y="2676991"/>
                </a:cubicBezTo>
                <a:cubicBezTo>
                  <a:pt x="3347060" y="2680056"/>
                  <a:pt x="3344619" y="2683013"/>
                  <a:pt x="3341755" y="2685862"/>
                </a:cubicBezTo>
                <a:lnTo>
                  <a:pt x="3349007" y="2694864"/>
                </a:lnTo>
                <a:cubicBezTo>
                  <a:pt x="3353489" y="2696005"/>
                  <a:pt x="3355159" y="2698815"/>
                  <a:pt x="3354018" y="2703296"/>
                </a:cubicBezTo>
                <a:cubicBezTo>
                  <a:pt x="3352678" y="2707777"/>
                  <a:pt x="3350254" y="2711831"/>
                  <a:pt x="3346747" y="2715461"/>
                </a:cubicBezTo>
                <a:cubicBezTo>
                  <a:pt x="3343238" y="2719089"/>
                  <a:pt x="3339836" y="2722300"/>
                  <a:pt x="3336542" y="2725090"/>
                </a:cubicBezTo>
                <a:cubicBezTo>
                  <a:pt x="3339805" y="2726914"/>
                  <a:pt x="3343349" y="2728214"/>
                  <a:pt x="3347178" y="2728990"/>
                </a:cubicBezTo>
                <a:cubicBezTo>
                  <a:pt x="3351007" y="2729765"/>
                  <a:pt x="3353993" y="2730923"/>
                  <a:pt x="3356136" y="2732462"/>
                </a:cubicBezTo>
                <a:cubicBezTo>
                  <a:pt x="3356818" y="2736612"/>
                  <a:pt x="3353995" y="2741062"/>
                  <a:pt x="3347668" y="2745812"/>
                </a:cubicBezTo>
                <a:cubicBezTo>
                  <a:pt x="3341339" y="2750563"/>
                  <a:pt x="3335716" y="2754302"/>
                  <a:pt x="3330798" y="2757026"/>
                </a:cubicBezTo>
                <a:cubicBezTo>
                  <a:pt x="3329517" y="2761669"/>
                  <a:pt x="3327538" y="2765539"/>
                  <a:pt x="3324861" y="2768636"/>
                </a:cubicBezTo>
                <a:cubicBezTo>
                  <a:pt x="3322184" y="2771730"/>
                  <a:pt x="3319656" y="2773075"/>
                  <a:pt x="3317275" y="2772668"/>
                </a:cubicBezTo>
                <a:lnTo>
                  <a:pt x="3302080" y="2785499"/>
                </a:lnTo>
                <a:lnTo>
                  <a:pt x="3296947" y="2805663"/>
                </a:lnTo>
                <a:lnTo>
                  <a:pt x="3305380" y="2800652"/>
                </a:lnTo>
                <a:lnTo>
                  <a:pt x="3318902" y="2785009"/>
                </a:lnTo>
                <a:cubicBezTo>
                  <a:pt x="3320688" y="2783079"/>
                  <a:pt x="3322610" y="2781778"/>
                  <a:pt x="3324668" y="2781110"/>
                </a:cubicBezTo>
                <a:cubicBezTo>
                  <a:pt x="3326726" y="2780441"/>
                  <a:pt x="3328363" y="2780263"/>
                  <a:pt x="3329577" y="2780570"/>
                </a:cubicBezTo>
                <a:cubicBezTo>
                  <a:pt x="3329069" y="2781782"/>
                  <a:pt x="3327822" y="2783553"/>
                  <a:pt x="3325838" y="2785881"/>
                </a:cubicBezTo>
                <a:cubicBezTo>
                  <a:pt x="3323856" y="2788210"/>
                  <a:pt x="3322466" y="2790539"/>
                  <a:pt x="3321674" y="2792872"/>
                </a:cubicBezTo>
                <a:cubicBezTo>
                  <a:pt x="3322744" y="2799605"/>
                  <a:pt x="3317855" y="2806314"/>
                  <a:pt x="3307009" y="2812995"/>
                </a:cubicBezTo>
                <a:cubicBezTo>
                  <a:pt x="3296163" y="2819678"/>
                  <a:pt x="3291276" y="2826385"/>
                  <a:pt x="3292345" y="2833119"/>
                </a:cubicBezTo>
                <a:lnTo>
                  <a:pt x="3279392" y="2846520"/>
                </a:lnTo>
                <a:cubicBezTo>
                  <a:pt x="3277783" y="2851280"/>
                  <a:pt x="3274768" y="2856873"/>
                  <a:pt x="3270348" y="2863302"/>
                </a:cubicBezTo>
                <a:cubicBezTo>
                  <a:pt x="3276534" y="2858913"/>
                  <a:pt x="3282583" y="2853894"/>
                  <a:pt x="3288496" y="2848241"/>
                </a:cubicBezTo>
                <a:cubicBezTo>
                  <a:pt x="3294407" y="2842590"/>
                  <a:pt x="3298501" y="2835878"/>
                  <a:pt x="3300777" y="2828107"/>
                </a:cubicBezTo>
                <a:lnTo>
                  <a:pt x="3314495" y="2837656"/>
                </a:lnTo>
                <a:lnTo>
                  <a:pt x="3373928" y="2775963"/>
                </a:lnTo>
                <a:cubicBezTo>
                  <a:pt x="3380478" y="2771517"/>
                  <a:pt x="3385803" y="2766609"/>
                  <a:pt x="3389902" y="2761242"/>
                </a:cubicBezTo>
                <a:cubicBezTo>
                  <a:pt x="3394002" y="2755874"/>
                  <a:pt x="3399743" y="2751670"/>
                  <a:pt x="3407127" y="2748629"/>
                </a:cubicBezTo>
                <a:cubicBezTo>
                  <a:pt x="3408111" y="2745153"/>
                  <a:pt x="3409972" y="2741751"/>
                  <a:pt x="3412708" y="2738420"/>
                </a:cubicBezTo>
                <a:cubicBezTo>
                  <a:pt x="3415443" y="2735092"/>
                  <a:pt x="3418281" y="2732534"/>
                  <a:pt x="3421221" y="2730748"/>
                </a:cubicBezTo>
                <a:lnTo>
                  <a:pt x="3434176" y="2717345"/>
                </a:lnTo>
                <a:cubicBezTo>
                  <a:pt x="3437185" y="2715676"/>
                  <a:pt x="3440576" y="2714850"/>
                  <a:pt x="3444349" y="2714867"/>
                </a:cubicBezTo>
                <a:cubicBezTo>
                  <a:pt x="3448121" y="2714883"/>
                  <a:pt x="3451086" y="2715735"/>
                  <a:pt x="3453240" y="2717427"/>
                </a:cubicBezTo>
                <a:cubicBezTo>
                  <a:pt x="3452970" y="2723173"/>
                  <a:pt x="3445983" y="2734217"/>
                  <a:pt x="3432280" y="2750561"/>
                </a:cubicBezTo>
                <a:cubicBezTo>
                  <a:pt x="3418579" y="2766901"/>
                  <a:pt x="3408090" y="2777652"/>
                  <a:pt x="3400813" y="2782807"/>
                </a:cubicBezTo>
                <a:lnTo>
                  <a:pt x="3403054" y="2783377"/>
                </a:lnTo>
                <a:cubicBezTo>
                  <a:pt x="3405536" y="2787488"/>
                  <a:pt x="3406549" y="2790926"/>
                  <a:pt x="3406092" y="2793693"/>
                </a:cubicBezTo>
                <a:cubicBezTo>
                  <a:pt x="3405638" y="2796458"/>
                  <a:pt x="3403850" y="2799186"/>
                  <a:pt x="3400732" y="2801871"/>
                </a:cubicBezTo>
                <a:cubicBezTo>
                  <a:pt x="3393607" y="2818148"/>
                  <a:pt x="3384099" y="2834415"/>
                  <a:pt x="3372207" y="2850670"/>
                </a:cubicBezTo>
                <a:cubicBezTo>
                  <a:pt x="3360316" y="2866927"/>
                  <a:pt x="3349688" y="2882910"/>
                  <a:pt x="3340322" y="2898616"/>
                </a:cubicBezTo>
                <a:cubicBezTo>
                  <a:pt x="3341626" y="2902278"/>
                  <a:pt x="3341359" y="2904495"/>
                  <a:pt x="3339522" y="2905270"/>
                </a:cubicBezTo>
                <a:cubicBezTo>
                  <a:pt x="3337685" y="2906046"/>
                  <a:pt x="3334761" y="2906991"/>
                  <a:pt x="3330749" y="2908107"/>
                </a:cubicBezTo>
                <a:cubicBezTo>
                  <a:pt x="3329969" y="2910393"/>
                  <a:pt x="3329259" y="2912400"/>
                  <a:pt x="3328621" y="2914125"/>
                </a:cubicBezTo>
                <a:cubicBezTo>
                  <a:pt x="3327982" y="2915851"/>
                  <a:pt x="3328679" y="2917023"/>
                  <a:pt x="3330709" y="2917639"/>
                </a:cubicBezTo>
                <a:cubicBezTo>
                  <a:pt x="3328136" y="2920910"/>
                  <a:pt x="3324686" y="2924705"/>
                  <a:pt x="3320358" y="2929019"/>
                </a:cubicBezTo>
                <a:cubicBezTo>
                  <a:pt x="3316028" y="2933336"/>
                  <a:pt x="3314401" y="2936997"/>
                  <a:pt x="3315474" y="2940003"/>
                </a:cubicBezTo>
                <a:lnTo>
                  <a:pt x="3332338" y="2929981"/>
                </a:lnTo>
                <a:cubicBezTo>
                  <a:pt x="3335242" y="2928335"/>
                  <a:pt x="3337306" y="2926475"/>
                  <a:pt x="3338530" y="2924401"/>
                </a:cubicBezTo>
                <a:cubicBezTo>
                  <a:pt x="3339754" y="2922327"/>
                  <a:pt x="3339577" y="2919897"/>
                  <a:pt x="3338000" y="2917109"/>
                </a:cubicBezTo>
                <a:cubicBezTo>
                  <a:pt x="3340986" y="2915335"/>
                  <a:pt x="3344291" y="2912896"/>
                  <a:pt x="3347913" y="2909793"/>
                </a:cubicBezTo>
                <a:cubicBezTo>
                  <a:pt x="3351538" y="2906689"/>
                  <a:pt x="3354424" y="2903548"/>
                  <a:pt x="3356575" y="2900368"/>
                </a:cubicBezTo>
                <a:lnTo>
                  <a:pt x="3384764" y="2864603"/>
                </a:lnTo>
                <a:lnTo>
                  <a:pt x="3401058" y="2856822"/>
                </a:lnTo>
                <a:cubicBezTo>
                  <a:pt x="3404078" y="2855106"/>
                  <a:pt x="3406610" y="2852967"/>
                  <a:pt x="3408653" y="2850407"/>
                </a:cubicBezTo>
                <a:cubicBezTo>
                  <a:pt x="3410698" y="2847845"/>
                  <a:pt x="3410991" y="2845136"/>
                  <a:pt x="3409530" y="2842280"/>
                </a:cubicBezTo>
                <a:lnTo>
                  <a:pt x="3423055" y="2826638"/>
                </a:lnTo>
                <a:cubicBezTo>
                  <a:pt x="3423835" y="2818883"/>
                  <a:pt x="3427693" y="2813106"/>
                  <a:pt x="3434623" y="2809305"/>
                </a:cubicBezTo>
                <a:cubicBezTo>
                  <a:pt x="3441555" y="2805503"/>
                  <a:pt x="3445412" y="2799725"/>
                  <a:pt x="3446192" y="2791972"/>
                </a:cubicBezTo>
                <a:lnTo>
                  <a:pt x="3481591" y="2774742"/>
                </a:lnTo>
                <a:cubicBezTo>
                  <a:pt x="3485600" y="2782421"/>
                  <a:pt x="3487308" y="2787428"/>
                  <a:pt x="3486713" y="2789763"/>
                </a:cubicBezTo>
                <a:cubicBezTo>
                  <a:pt x="3486120" y="2792096"/>
                  <a:pt x="3482511" y="2794557"/>
                  <a:pt x="3475888" y="2797146"/>
                </a:cubicBezTo>
                <a:cubicBezTo>
                  <a:pt x="3478532" y="2804527"/>
                  <a:pt x="3477227" y="2809265"/>
                  <a:pt x="3471972" y="2811357"/>
                </a:cubicBezTo>
                <a:cubicBezTo>
                  <a:pt x="3466717" y="2813448"/>
                  <a:pt x="3464995" y="2817482"/>
                  <a:pt x="3466804" y="2823461"/>
                </a:cubicBezTo>
                <a:cubicBezTo>
                  <a:pt x="3461351" y="2828284"/>
                  <a:pt x="3454517" y="2836783"/>
                  <a:pt x="3446299" y="2848956"/>
                </a:cubicBezTo>
                <a:cubicBezTo>
                  <a:pt x="3438082" y="2861127"/>
                  <a:pt x="3434191" y="2869779"/>
                  <a:pt x="3434624" y="2874907"/>
                </a:cubicBezTo>
                <a:lnTo>
                  <a:pt x="3405864" y="2912914"/>
                </a:lnTo>
                <a:cubicBezTo>
                  <a:pt x="3409082" y="2919797"/>
                  <a:pt x="3409989" y="2926388"/>
                  <a:pt x="3408583" y="2932691"/>
                </a:cubicBezTo>
                <a:cubicBezTo>
                  <a:pt x="3407179" y="2938993"/>
                  <a:pt x="3402484" y="2944160"/>
                  <a:pt x="3394500" y="2948191"/>
                </a:cubicBezTo>
                <a:cubicBezTo>
                  <a:pt x="3389906" y="2956861"/>
                  <a:pt x="3384124" y="2965528"/>
                  <a:pt x="3377145" y="2974189"/>
                </a:cubicBezTo>
                <a:cubicBezTo>
                  <a:pt x="3370170" y="2982851"/>
                  <a:pt x="3362431" y="2989827"/>
                  <a:pt x="3353928" y="2995118"/>
                </a:cubicBezTo>
                <a:lnTo>
                  <a:pt x="3356086" y="3014751"/>
                </a:lnTo>
                <a:lnTo>
                  <a:pt x="3337552" y="3021961"/>
                </a:lnTo>
                <a:lnTo>
                  <a:pt x="3331279" y="3046607"/>
                </a:lnTo>
                <a:cubicBezTo>
                  <a:pt x="3327174" y="3050432"/>
                  <a:pt x="3324121" y="3054227"/>
                  <a:pt x="3322118" y="3057992"/>
                </a:cubicBezTo>
                <a:cubicBezTo>
                  <a:pt x="3320117" y="3061755"/>
                  <a:pt x="3316789" y="3064288"/>
                  <a:pt x="3312134" y="3065589"/>
                </a:cubicBezTo>
                <a:cubicBezTo>
                  <a:pt x="3310452" y="3067894"/>
                  <a:pt x="3309436" y="3071114"/>
                  <a:pt x="3309077" y="3075247"/>
                </a:cubicBezTo>
                <a:cubicBezTo>
                  <a:pt x="3308722" y="3079382"/>
                  <a:pt x="3308966" y="3082327"/>
                  <a:pt x="3309811" y="3084082"/>
                </a:cubicBezTo>
                <a:cubicBezTo>
                  <a:pt x="3310538" y="3086503"/>
                  <a:pt x="3311724" y="3087701"/>
                  <a:pt x="3313371" y="3087672"/>
                </a:cubicBezTo>
                <a:cubicBezTo>
                  <a:pt x="3315018" y="3087644"/>
                  <a:pt x="3316072" y="3087016"/>
                  <a:pt x="3316533" y="3085794"/>
                </a:cubicBezTo>
                <a:cubicBezTo>
                  <a:pt x="3313670" y="3077907"/>
                  <a:pt x="3315842" y="3072496"/>
                  <a:pt x="3323050" y="3069560"/>
                </a:cubicBezTo>
                <a:cubicBezTo>
                  <a:pt x="3330259" y="3066624"/>
                  <a:pt x="3336343" y="3064594"/>
                  <a:pt x="3341300" y="3063471"/>
                </a:cubicBezTo>
                <a:lnTo>
                  <a:pt x="3349854" y="3029864"/>
                </a:lnTo>
                <a:lnTo>
                  <a:pt x="3352094" y="3030433"/>
                </a:lnTo>
                <a:cubicBezTo>
                  <a:pt x="3353949" y="3028421"/>
                  <a:pt x="3355455" y="3026022"/>
                  <a:pt x="3356610" y="3023233"/>
                </a:cubicBezTo>
                <a:cubicBezTo>
                  <a:pt x="3357767" y="3020447"/>
                  <a:pt x="3357593" y="3017620"/>
                  <a:pt x="3356086" y="3014751"/>
                </a:cubicBezTo>
                <a:cubicBezTo>
                  <a:pt x="3363827" y="3010509"/>
                  <a:pt x="3370272" y="3005490"/>
                  <a:pt x="3375426" y="2999694"/>
                </a:cubicBezTo>
                <a:cubicBezTo>
                  <a:pt x="3380578" y="2993899"/>
                  <a:pt x="3386882" y="2989441"/>
                  <a:pt x="3394336" y="2986319"/>
                </a:cubicBezTo>
                <a:cubicBezTo>
                  <a:pt x="3388803" y="2977205"/>
                  <a:pt x="3388056" y="2971550"/>
                  <a:pt x="3392097" y="2969348"/>
                </a:cubicBezTo>
                <a:cubicBezTo>
                  <a:pt x="3396135" y="2967145"/>
                  <a:pt x="3403088" y="2964044"/>
                  <a:pt x="3412952" y="2960044"/>
                </a:cubicBezTo>
                <a:cubicBezTo>
                  <a:pt x="3419573" y="2955318"/>
                  <a:pt x="3426180" y="2945370"/>
                  <a:pt x="3432776" y="2930200"/>
                </a:cubicBezTo>
                <a:cubicBezTo>
                  <a:pt x="3439370" y="2915032"/>
                  <a:pt x="3446680" y="2904667"/>
                  <a:pt x="3454706" y="2899104"/>
                </a:cubicBezTo>
                <a:cubicBezTo>
                  <a:pt x="3457253" y="2898660"/>
                  <a:pt x="3459448" y="2899020"/>
                  <a:pt x="3461288" y="2900184"/>
                </a:cubicBezTo>
                <a:cubicBezTo>
                  <a:pt x="3463130" y="2901349"/>
                  <a:pt x="3464478" y="2902686"/>
                  <a:pt x="3465337" y="2904197"/>
                </a:cubicBezTo>
                <a:cubicBezTo>
                  <a:pt x="3468858" y="2911653"/>
                  <a:pt x="3468029" y="2919195"/>
                  <a:pt x="3462857" y="2926825"/>
                </a:cubicBezTo>
                <a:cubicBezTo>
                  <a:pt x="3457686" y="2934453"/>
                  <a:pt x="3452103" y="2939594"/>
                  <a:pt x="3446111" y="2942243"/>
                </a:cubicBezTo>
                <a:cubicBezTo>
                  <a:pt x="3437117" y="2955311"/>
                  <a:pt x="3429145" y="2967894"/>
                  <a:pt x="3422189" y="2979989"/>
                </a:cubicBezTo>
                <a:cubicBezTo>
                  <a:pt x="3415234" y="2992085"/>
                  <a:pt x="3407402" y="3004107"/>
                  <a:pt x="3398695" y="3016055"/>
                </a:cubicBezTo>
                <a:cubicBezTo>
                  <a:pt x="3400202" y="3018723"/>
                  <a:pt x="3400100" y="3020686"/>
                  <a:pt x="3398390" y="3021941"/>
                </a:cubicBezTo>
                <a:cubicBezTo>
                  <a:pt x="3396678" y="3023194"/>
                  <a:pt x="3394338" y="3024588"/>
                  <a:pt x="3391362" y="3026116"/>
                </a:cubicBezTo>
                <a:cubicBezTo>
                  <a:pt x="3388633" y="3027856"/>
                  <a:pt x="3387341" y="3029814"/>
                  <a:pt x="3387483" y="3031987"/>
                </a:cubicBezTo>
                <a:cubicBezTo>
                  <a:pt x="3387624" y="3034160"/>
                  <a:pt x="3388714" y="3036128"/>
                  <a:pt x="3390752" y="3037889"/>
                </a:cubicBezTo>
                <a:cubicBezTo>
                  <a:pt x="3386372" y="3040451"/>
                  <a:pt x="3382341" y="3043401"/>
                  <a:pt x="3378658" y="3046738"/>
                </a:cubicBezTo>
                <a:cubicBezTo>
                  <a:pt x="3374977" y="3050075"/>
                  <a:pt x="3372626" y="3053453"/>
                  <a:pt x="3371606" y="3056872"/>
                </a:cubicBezTo>
                <a:lnTo>
                  <a:pt x="3358653" y="3070273"/>
                </a:lnTo>
                <a:cubicBezTo>
                  <a:pt x="3360756" y="3075679"/>
                  <a:pt x="3360969" y="3080305"/>
                  <a:pt x="3359295" y="3084154"/>
                </a:cubicBezTo>
                <a:cubicBezTo>
                  <a:pt x="3357620" y="3088002"/>
                  <a:pt x="3354758" y="3090652"/>
                  <a:pt x="3350709" y="3092107"/>
                </a:cubicBezTo>
                <a:cubicBezTo>
                  <a:pt x="3358460" y="3093483"/>
                  <a:pt x="3368591" y="3095466"/>
                  <a:pt x="3381104" y="3098054"/>
                </a:cubicBezTo>
                <a:cubicBezTo>
                  <a:pt x="3393613" y="3100643"/>
                  <a:pt x="3402330" y="3105842"/>
                  <a:pt x="3407249" y="3113656"/>
                </a:cubicBezTo>
                <a:cubicBezTo>
                  <a:pt x="3409410" y="3119225"/>
                  <a:pt x="3409925" y="3124227"/>
                  <a:pt x="3408797" y="3128661"/>
                </a:cubicBezTo>
                <a:cubicBezTo>
                  <a:pt x="3407668" y="3133095"/>
                  <a:pt x="3405252" y="3135561"/>
                  <a:pt x="3401546" y="3136060"/>
                </a:cubicBezTo>
                <a:cubicBezTo>
                  <a:pt x="3400980" y="3137308"/>
                  <a:pt x="3399852" y="3139008"/>
                  <a:pt x="3398160" y="3141162"/>
                </a:cubicBezTo>
                <a:cubicBezTo>
                  <a:pt x="3396469" y="3143315"/>
                  <a:pt x="3395902" y="3145158"/>
                  <a:pt x="3396456" y="3146691"/>
                </a:cubicBezTo>
                <a:lnTo>
                  <a:pt x="3404316" y="3143921"/>
                </a:lnTo>
                <a:lnTo>
                  <a:pt x="3439146" y="3128931"/>
                </a:lnTo>
                <a:lnTo>
                  <a:pt x="3447618" y="3114389"/>
                </a:lnTo>
                <a:cubicBezTo>
                  <a:pt x="3446360" y="3110739"/>
                  <a:pt x="3446533" y="3108496"/>
                  <a:pt x="3448138" y="3107663"/>
                </a:cubicBezTo>
                <a:cubicBezTo>
                  <a:pt x="3449740" y="3106828"/>
                  <a:pt x="3452013" y="3105717"/>
                  <a:pt x="3454949" y="3104326"/>
                </a:cubicBezTo>
                <a:cubicBezTo>
                  <a:pt x="3456535" y="3102394"/>
                  <a:pt x="3457173" y="3100669"/>
                  <a:pt x="3456865" y="3099148"/>
                </a:cubicBezTo>
                <a:cubicBezTo>
                  <a:pt x="3456556" y="3097629"/>
                  <a:pt x="3455931" y="3096177"/>
                  <a:pt x="3454991" y="3094794"/>
                </a:cubicBezTo>
                <a:cubicBezTo>
                  <a:pt x="3463284" y="3089551"/>
                  <a:pt x="3471159" y="3083604"/>
                  <a:pt x="3478617" y="3076953"/>
                </a:cubicBezTo>
                <a:cubicBezTo>
                  <a:pt x="3486076" y="3070304"/>
                  <a:pt x="3493950" y="3064355"/>
                  <a:pt x="3502243" y="3059111"/>
                </a:cubicBezTo>
                <a:cubicBezTo>
                  <a:pt x="3507203" y="3049390"/>
                  <a:pt x="3513944" y="3040868"/>
                  <a:pt x="3522469" y="3033545"/>
                </a:cubicBezTo>
                <a:cubicBezTo>
                  <a:pt x="3530991" y="3026223"/>
                  <a:pt x="3540382" y="3021356"/>
                  <a:pt x="3550636" y="3018947"/>
                </a:cubicBezTo>
                <a:lnTo>
                  <a:pt x="3551248" y="3007175"/>
                </a:lnTo>
                <a:cubicBezTo>
                  <a:pt x="3551088" y="3003507"/>
                  <a:pt x="3552293" y="3000334"/>
                  <a:pt x="3554862" y="2997658"/>
                </a:cubicBezTo>
                <a:cubicBezTo>
                  <a:pt x="3557432" y="2994982"/>
                  <a:pt x="3560735" y="2992940"/>
                  <a:pt x="3564771" y="2991533"/>
                </a:cubicBezTo>
                <a:cubicBezTo>
                  <a:pt x="3571629" y="2983338"/>
                  <a:pt x="3576490" y="2982986"/>
                  <a:pt x="3579355" y="2990474"/>
                </a:cubicBezTo>
                <a:cubicBezTo>
                  <a:pt x="3582964" y="2996014"/>
                  <a:pt x="3584787" y="3000951"/>
                  <a:pt x="3584828" y="3005286"/>
                </a:cubicBezTo>
                <a:cubicBezTo>
                  <a:pt x="3584868" y="3009619"/>
                  <a:pt x="3581509" y="3013834"/>
                  <a:pt x="3574751" y="3017929"/>
                </a:cubicBezTo>
                <a:cubicBezTo>
                  <a:pt x="3569378" y="3020885"/>
                  <a:pt x="3562274" y="3026532"/>
                  <a:pt x="3553442" y="3034869"/>
                </a:cubicBezTo>
                <a:cubicBezTo>
                  <a:pt x="3549025" y="3039038"/>
                  <a:pt x="3545915" y="3043204"/>
                  <a:pt x="3544110" y="3047366"/>
                </a:cubicBezTo>
                <a:lnTo>
                  <a:pt x="3543752" y="3050346"/>
                </a:lnTo>
                <a:lnTo>
                  <a:pt x="3624157" y="2966884"/>
                </a:lnTo>
                <a:cubicBezTo>
                  <a:pt x="3630707" y="2962437"/>
                  <a:pt x="3636031" y="2957529"/>
                  <a:pt x="3640130" y="2952162"/>
                </a:cubicBezTo>
                <a:cubicBezTo>
                  <a:pt x="3644231" y="2946795"/>
                  <a:pt x="3649972" y="2942590"/>
                  <a:pt x="3657357" y="2939550"/>
                </a:cubicBezTo>
                <a:cubicBezTo>
                  <a:pt x="3658339" y="2936073"/>
                  <a:pt x="3660201" y="2932670"/>
                  <a:pt x="3662937" y="2929341"/>
                </a:cubicBezTo>
                <a:cubicBezTo>
                  <a:pt x="3665673" y="2926011"/>
                  <a:pt x="3668510" y="2923454"/>
                  <a:pt x="3671451" y="2921668"/>
                </a:cubicBezTo>
                <a:lnTo>
                  <a:pt x="3684405" y="2908265"/>
                </a:lnTo>
                <a:cubicBezTo>
                  <a:pt x="3687414" y="2906596"/>
                  <a:pt x="3690804" y="2905770"/>
                  <a:pt x="3694578" y="2905786"/>
                </a:cubicBezTo>
                <a:cubicBezTo>
                  <a:pt x="3698350" y="2905803"/>
                  <a:pt x="3701315" y="2906655"/>
                  <a:pt x="3703469" y="2908347"/>
                </a:cubicBezTo>
                <a:cubicBezTo>
                  <a:pt x="3703198" y="2914092"/>
                  <a:pt x="3696212" y="2925137"/>
                  <a:pt x="3682510" y="2941480"/>
                </a:cubicBezTo>
                <a:cubicBezTo>
                  <a:pt x="3668807" y="2957822"/>
                  <a:pt x="3658319" y="2968572"/>
                  <a:pt x="3651043" y="2973727"/>
                </a:cubicBezTo>
                <a:lnTo>
                  <a:pt x="3653283" y="2974298"/>
                </a:lnTo>
                <a:cubicBezTo>
                  <a:pt x="3655765" y="2978408"/>
                  <a:pt x="3656777" y="2981847"/>
                  <a:pt x="3656322" y="2984613"/>
                </a:cubicBezTo>
                <a:cubicBezTo>
                  <a:pt x="3655866" y="2987378"/>
                  <a:pt x="3654079" y="2990105"/>
                  <a:pt x="3650961" y="2992791"/>
                </a:cubicBezTo>
                <a:cubicBezTo>
                  <a:pt x="3643837" y="3009067"/>
                  <a:pt x="3634328" y="3025335"/>
                  <a:pt x="3622437" y="3041590"/>
                </a:cubicBezTo>
                <a:cubicBezTo>
                  <a:pt x="3610544" y="3057847"/>
                  <a:pt x="3599916" y="3073829"/>
                  <a:pt x="3590552" y="3089536"/>
                </a:cubicBezTo>
                <a:cubicBezTo>
                  <a:pt x="3591855" y="3093198"/>
                  <a:pt x="3591588" y="3095415"/>
                  <a:pt x="3589751" y="3096191"/>
                </a:cubicBezTo>
                <a:cubicBezTo>
                  <a:pt x="3587914" y="3096966"/>
                  <a:pt x="3584989" y="3097911"/>
                  <a:pt x="3580977" y="3099028"/>
                </a:cubicBezTo>
                <a:cubicBezTo>
                  <a:pt x="3580198" y="3101314"/>
                  <a:pt x="3579488" y="3103320"/>
                  <a:pt x="3578849" y="3105046"/>
                </a:cubicBezTo>
                <a:cubicBezTo>
                  <a:pt x="3578212" y="3106771"/>
                  <a:pt x="3578907" y="3107943"/>
                  <a:pt x="3580938" y="3108560"/>
                </a:cubicBezTo>
                <a:cubicBezTo>
                  <a:pt x="3578366" y="3111830"/>
                  <a:pt x="3574915" y="3115625"/>
                  <a:pt x="3570586" y="3119939"/>
                </a:cubicBezTo>
                <a:cubicBezTo>
                  <a:pt x="3566257" y="3124255"/>
                  <a:pt x="3564629" y="3127916"/>
                  <a:pt x="3565703" y="3130922"/>
                </a:cubicBezTo>
                <a:lnTo>
                  <a:pt x="3582567" y="3120902"/>
                </a:lnTo>
                <a:cubicBezTo>
                  <a:pt x="3585471" y="3119256"/>
                  <a:pt x="3587536" y="3117395"/>
                  <a:pt x="3588759" y="3115322"/>
                </a:cubicBezTo>
                <a:cubicBezTo>
                  <a:pt x="3589983" y="3113247"/>
                  <a:pt x="3589806" y="3110817"/>
                  <a:pt x="3588229" y="3108029"/>
                </a:cubicBezTo>
                <a:cubicBezTo>
                  <a:pt x="3591216" y="3106254"/>
                  <a:pt x="3594520" y="3103816"/>
                  <a:pt x="3598142" y="3100713"/>
                </a:cubicBezTo>
                <a:cubicBezTo>
                  <a:pt x="3601766" y="3097609"/>
                  <a:pt x="3604653" y="3094468"/>
                  <a:pt x="3606804" y="3091288"/>
                </a:cubicBezTo>
                <a:lnTo>
                  <a:pt x="3634992" y="3055522"/>
                </a:lnTo>
                <a:lnTo>
                  <a:pt x="3651286" y="3047741"/>
                </a:lnTo>
                <a:cubicBezTo>
                  <a:pt x="3654307" y="3046026"/>
                  <a:pt x="3656839" y="3043888"/>
                  <a:pt x="3658883" y="3041326"/>
                </a:cubicBezTo>
                <a:cubicBezTo>
                  <a:pt x="3660926" y="3038764"/>
                  <a:pt x="3661219" y="3036056"/>
                  <a:pt x="3659759" y="3033200"/>
                </a:cubicBezTo>
                <a:lnTo>
                  <a:pt x="3673283" y="3017557"/>
                </a:lnTo>
                <a:cubicBezTo>
                  <a:pt x="3674065" y="3009804"/>
                  <a:pt x="3677921" y="3004026"/>
                  <a:pt x="3684852" y="3000226"/>
                </a:cubicBezTo>
                <a:cubicBezTo>
                  <a:pt x="3691784" y="2996423"/>
                  <a:pt x="3695641" y="2990644"/>
                  <a:pt x="3696421" y="2982891"/>
                </a:cubicBezTo>
                <a:lnTo>
                  <a:pt x="3731820" y="2965662"/>
                </a:lnTo>
                <a:cubicBezTo>
                  <a:pt x="3735829" y="2973342"/>
                  <a:pt x="3737537" y="2978349"/>
                  <a:pt x="3736943" y="2980683"/>
                </a:cubicBezTo>
                <a:cubicBezTo>
                  <a:pt x="3736348" y="2983016"/>
                  <a:pt x="3732740" y="2985477"/>
                  <a:pt x="3726117" y="2988066"/>
                </a:cubicBezTo>
                <a:cubicBezTo>
                  <a:pt x="3728761" y="2995447"/>
                  <a:pt x="3727456" y="3000185"/>
                  <a:pt x="3722201" y="3002276"/>
                </a:cubicBezTo>
                <a:cubicBezTo>
                  <a:pt x="3716947" y="3004369"/>
                  <a:pt x="3715223" y="3008402"/>
                  <a:pt x="3717032" y="3014380"/>
                </a:cubicBezTo>
                <a:cubicBezTo>
                  <a:pt x="3711580" y="3019204"/>
                  <a:pt x="3704746" y="3027703"/>
                  <a:pt x="3696528" y="3039876"/>
                </a:cubicBezTo>
                <a:cubicBezTo>
                  <a:pt x="3688311" y="3052047"/>
                  <a:pt x="3684420" y="3060698"/>
                  <a:pt x="3684852" y="3065828"/>
                </a:cubicBezTo>
                <a:lnTo>
                  <a:pt x="3656093" y="3103834"/>
                </a:lnTo>
                <a:cubicBezTo>
                  <a:pt x="3659311" y="3110716"/>
                  <a:pt x="3660218" y="3117308"/>
                  <a:pt x="3658813" y="3123611"/>
                </a:cubicBezTo>
                <a:cubicBezTo>
                  <a:pt x="3657408" y="3129913"/>
                  <a:pt x="3652713" y="3135080"/>
                  <a:pt x="3644729" y="3139111"/>
                </a:cubicBezTo>
                <a:cubicBezTo>
                  <a:pt x="3640135" y="3147782"/>
                  <a:pt x="3634352" y="3156448"/>
                  <a:pt x="3627374" y="3165109"/>
                </a:cubicBezTo>
                <a:cubicBezTo>
                  <a:pt x="3620399" y="3173771"/>
                  <a:pt x="3612659" y="3180747"/>
                  <a:pt x="3604156" y="3186037"/>
                </a:cubicBezTo>
                <a:lnTo>
                  <a:pt x="3606315" y="3205672"/>
                </a:lnTo>
                <a:lnTo>
                  <a:pt x="3587782" y="3212881"/>
                </a:lnTo>
                <a:lnTo>
                  <a:pt x="3581508" y="3237526"/>
                </a:lnTo>
                <a:cubicBezTo>
                  <a:pt x="3577403" y="3241353"/>
                  <a:pt x="3574350" y="3245147"/>
                  <a:pt x="3572348" y="3248912"/>
                </a:cubicBezTo>
                <a:cubicBezTo>
                  <a:pt x="3570345" y="3252676"/>
                  <a:pt x="3567017" y="3255207"/>
                  <a:pt x="3562363" y="3256509"/>
                </a:cubicBezTo>
                <a:cubicBezTo>
                  <a:pt x="3560682" y="3258814"/>
                  <a:pt x="3559664" y="3262034"/>
                  <a:pt x="3559307" y="3266167"/>
                </a:cubicBezTo>
                <a:cubicBezTo>
                  <a:pt x="3558951" y="3270302"/>
                  <a:pt x="3559195" y="3273247"/>
                  <a:pt x="3560040" y="3275002"/>
                </a:cubicBezTo>
                <a:lnTo>
                  <a:pt x="3563344" y="3278334"/>
                </a:lnTo>
                <a:lnTo>
                  <a:pt x="3563532" y="3278139"/>
                </a:lnTo>
                <a:lnTo>
                  <a:pt x="3564939" y="3277796"/>
                </a:lnTo>
                <a:lnTo>
                  <a:pt x="3566762" y="3276713"/>
                </a:lnTo>
                <a:cubicBezTo>
                  <a:pt x="3563899" y="3268827"/>
                  <a:pt x="3566071" y="3263416"/>
                  <a:pt x="3573279" y="3260480"/>
                </a:cubicBezTo>
                <a:cubicBezTo>
                  <a:pt x="3580488" y="3257544"/>
                  <a:pt x="3586571" y="3255514"/>
                  <a:pt x="3591529" y="3254391"/>
                </a:cubicBezTo>
                <a:lnTo>
                  <a:pt x="3600083" y="3220784"/>
                </a:lnTo>
                <a:lnTo>
                  <a:pt x="3602323" y="3221354"/>
                </a:lnTo>
                <a:cubicBezTo>
                  <a:pt x="3604178" y="3219342"/>
                  <a:pt x="3605684" y="3216941"/>
                  <a:pt x="3606839" y="3214154"/>
                </a:cubicBezTo>
                <a:cubicBezTo>
                  <a:pt x="3607996" y="3211367"/>
                  <a:pt x="3607822" y="3208539"/>
                  <a:pt x="3606315" y="3205672"/>
                </a:cubicBezTo>
                <a:cubicBezTo>
                  <a:pt x="3614056" y="3201429"/>
                  <a:pt x="3620501" y="3196410"/>
                  <a:pt x="3625655" y="3190615"/>
                </a:cubicBezTo>
                <a:cubicBezTo>
                  <a:pt x="3630807" y="3184819"/>
                  <a:pt x="3637110" y="3180361"/>
                  <a:pt x="3644566" y="3177239"/>
                </a:cubicBezTo>
                <a:cubicBezTo>
                  <a:pt x="3639032" y="3168126"/>
                  <a:pt x="3638284" y="3162470"/>
                  <a:pt x="3642326" y="3160268"/>
                </a:cubicBezTo>
                <a:cubicBezTo>
                  <a:pt x="3646364" y="3158065"/>
                  <a:pt x="3653317" y="3154964"/>
                  <a:pt x="3663181" y="3150964"/>
                </a:cubicBezTo>
                <a:cubicBezTo>
                  <a:pt x="3669802" y="3146238"/>
                  <a:pt x="3676409" y="3136290"/>
                  <a:pt x="3683006" y="3121120"/>
                </a:cubicBezTo>
                <a:cubicBezTo>
                  <a:pt x="3689599" y="3105951"/>
                  <a:pt x="3696909" y="3095586"/>
                  <a:pt x="3704935" y="3090025"/>
                </a:cubicBezTo>
                <a:cubicBezTo>
                  <a:pt x="3707482" y="3089580"/>
                  <a:pt x="3709677" y="3089939"/>
                  <a:pt x="3711517" y="3091104"/>
                </a:cubicBezTo>
                <a:cubicBezTo>
                  <a:pt x="3713359" y="3092268"/>
                  <a:pt x="3714708" y="3093607"/>
                  <a:pt x="3715566" y="3095117"/>
                </a:cubicBezTo>
                <a:cubicBezTo>
                  <a:pt x="3719086" y="3102572"/>
                  <a:pt x="3718259" y="3110116"/>
                  <a:pt x="3713085" y="3117746"/>
                </a:cubicBezTo>
                <a:cubicBezTo>
                  <a:pt x="3707915" y="3125374"/>
                  <a:pt x="3702332" y="3130514"/>
                  <a:pt x="3696339" y="3133164"/>
                </a:cubicBezTo>
                <a:cubicBezTo>
                  <a:pt x="3687346" y="3146232"/>
                  <a:pt x="3679374" y="3158813"/>
                  <a:pt x="3672418" y="3170908"/>
                </a:cubicBezTo>
                <a:cubicBezTo>
                  <a:pt x="3665463" y="3183005"/>
                  <a:pt x="3657631" y="3195027"/>
                  <a:pt x="3648923" y="3206975"/>
                </a:cubicBezTo>
                <a:cubicBezTo>
                  <a:pt x="3650431" y="3209644"/>
                  <a:pt x="3650329" y="3211606"/>
                  <a:pt x="3648619" y="3212861"/>
                </a:cubicBezTo>
                <a:cubicBezTo>
                  <a:pt x="3646907" y="3214114"/>
                  <a:pt x="3644566" y="3215508"/>
                  <a:pt x="3641592" y="3217035"/>
                </a:cubicBezTo>
                <a:cubicBezTo>
                  <a:pt x="3638862" y="3218776"/>
                  <a:pt x="3637569" y="3220734"/>
                  <a:pt x="3637713" y="3222907"/>
                </a:cubicBezTo>
                <a:cubicBezTo>
                  <a:pt x="3637853" y="3225081"/>
                  <a:pt x="3638944" y="3227047"/>
                  <a:pt x="3640981" y="3228809"/>
                </a:cubicBezTo>
                <a:cubicBezTo>
                  <a:pt x="3636602" y="3231371"/>
                  <a:pt x="3632571" y="3234321"/>
                  <a:pt x="3628887" y="3237658"/>
                </a:cubicBezTo>
                <a:cubicBezTo>
                  <a:pt x="3625205" y="3240996"/>
                  <a:pt x="3622854" y="3244372"/>
                  <a:pt x="3621836" y="3247792"/>
                </a:cubicBezTo>
                <a:lnTo>
                  <a:pt x="3608882" y="3261192"/>
                </a:lnTo>
                <a:cubicBezTo>
                  <a:pt x="3610985" y="3266598"/>
                  <a:pt x="3611198" y="3271225"/>
                  <a:pt x="3609524" y="3275073"/>
                </a:cubicBezTo>
                <a:cubicBezTo>
                  <a:pt x="3607848" y="3278921"/>
                  <a:pt x="3604986" y="3281572"/>
                  <a:pt x="3600938" y="3283026"/>
                </a:cubicBezTo>
                <a:cubicBezTo>
                  <a:pt x="3608689" y="3284403"/>
                  <a:pt x="3618819" y="3286385"/>
                  <a:pt x="3631332" y="3288975"/>
                </a:cubicBezTo>
                <a:cubicBezTo>
                  <a:pt x="3643842" y="3291562"/>
                  <a:pt x="3652559" y="3296763"/>
                  <a:pt x="3657478" y="3304576"/>
                </a:cubicBezTo>
                <a:cubicBezTo>
                  <a:pt x="3659639" y="3310145"/>
                  <a:pt x="3660154" y="3315148"/>
                  <a:pt x="3659026" y="3319580"/>
                </a:cubicBezTo>
                <a:cubicBezTo>
                  <a:pt x="3657897" y="3324016"/>
                  <a:pt x="3655481" y="3326481"/>
                  <a:pt x="3651775" y="3326980"/>
                </a:cubicBezTo>
                <a:cubicBezTo>
                  <a:pt x="3651209" y="3328228"/>
                  <a:pt x="3650081" y="3329929"/>
                  <a:pt x="3648389" y="3332082"/>
                </a:cubicBezTo>
                <a:cubicBezTo>
                  <a:pt x="3646698" y="3334235"/>
                  <a:pt x="3646130" y="3336079"/>
                  <a:pt x="3646684" y="3337612"/>
                </a:cubicBezTo>
                <a:lnTo>
                  <a:pt x="3654545" y="3334842"/>
                </a:lnTo>
                <a:lnTo>
                  <a:pt x="3689375" y="3319851"/>
                </a:lnTo>
                <a:lnTo>
                  <a:pt x="3697847" y="3305309"/>
                </a:lnTo>
                <a:cubicBezTo>
                  <a:pt x="3696589" y="3301659"/>
                  <a:pt x="3696761" y="3299416"/>
                  <a:pt x="3698367" y="3298583"/>
                </a:cubicBezTo>
                <a:cubicBezTo>
                  <a:pt x="3699969" y="3297748"/>
                  <a:pt x="3702241" y="3296637"/>
                  <a:pt x="3705178" y="3295247"/>
                </a:cubicBezTo>
                <a:cubicBezTo>
                  <a:pt x="3706765" y="3293315"/>
                  <a:pt x="3707403" y="3291588"/>
                  <a:pt x="3707094" y="3290068"/>
                </a:cubicBezTo>
                <a:cubicBezTo>
                  <a:pt x="3706785" y="3288549"/>
                  <a:pt x="3706160" y="3287098"/>
                  <a:pt x="3705219" y="3285715"/>
                </a:cubicBezTo>
                <a:cubicBezTo>
                  <a:pt x="3713512" y="3280471"/>
                  <a:pt x="3721388" y="3274525"/>
                  <a:pt x="3728845" y="3267873"/>
                </a:cubicBezTo>
                <a:cubicBezTo>
                  <a:pt x="3736304" y="3261224"/>
                  <a:pt x="3744179" y="3255275"/>
                  <a:pt x="3752472" y="3250031"/>
                </a:cubicBezTo>
                <a:cubicBezTo>
                  <a:pt x="3757432" y="3240311"/>
                  <a:pt x="3764173" y="3231789"/>
                  <a:pt x="3772697" y="3224465"/>
                </a:cubicBezTo>
                <a:cubicBezTo>
                  <a:pt x="3781220" y="3217142"/>
                  <a:pt x="3790612" y="3212276"/>
                  <a:pt x="3800865" y="3209866"/>
                </a:cubicBezTo>
                <a:lnTo>
                  <a:pt x="3801477" y="3198095"/>
                </a:lnTo>
                <a:cubicBezTo>
                  <a:pt x="3801316" y="3194426"/>
                  <a:pt x="3802523" y="3191255"/>
                  <a:pt x="3805092" y="3188578"/>
                </a:cubicBezTo>
                <a:cubicBezTo>
                  <a:pt x="3807662" y="3185901"/>
                  <a:pt x="3810964" y="3183861"/>
                  <a:pt x="3815001" y="3182453"/>
                </a:cubicBezTo>
                <a:cubicBezTo>
                  <a:pt x="3821858" y="3174257"/>
                  <a:pt x="3826719" y="3173905"/>
                  <a:pt x="3829584" y="3181394"/>
                </a:cubicBezTo>
                <a:cubicBezTo>
                  <a:pt x="3833193" y="3186933"/>
                  <a:pt x="3835017" y="3191872"/>
                  <a:pt x="3835057" y="3196205"/>
                </a:cubicBezTo>
                <a:cubicBezTo>
                  <a:pt x="3835097" y="3200540"/>
                  <a:pt x="3831738" y="3204754"/>
                  <a:pt x="3824980" y="3208849"/>
                </a:cubicBezTo>
                <a:cubicBezTo>
                  <a:pt x="3819606" y="3211805"/>
                  <a:pt x="3812503" y="3217451"/>
                  <a:pt x="3803671" y="3225789"/>
                </a:cubicBezTo>
                <a:cubicBezTo>
                  <a:pt x="3794838" y="3234127"/>
                  <a:pt x="3791230" y="3242451"/>
                  <a:pt x="3792841" y="3250765"/>
                </a:cubicBezTo>
                <a:cubicBezTo>
                  <a:pt x="3789857" y="3257211"/>
                  <a:pt x="3784091" y="3266976"/>
                  <a:pt x="3775544" y="3280058"/>
                </a:cubicBezTo>
                <a:cubicBezTo>
                  <a:pt x="3766995" y="3293140"/>
                  <a:pt x="3758286" y="3302753"/>
                  <a:pt x="3749417" y="3308894"/>
                </a:cubicBezTo>
                <a:cubicBezTo>
                  <a:pt x="3751688" y="3313051"/>
                  <a:pt x="3752004" y="3316112"/>
                  <a:pt x="3750359" y="3318080"/>
                </a:cubicBezTo>
                <a:cubicBezTo>
                  <a:pt x="3748715" y="3320046"/>
                  <a:pt x="3746515" y="3321275"/>
                  <a:pt x="3743756" y="3321767"/>
                </a:cubicBezTo>
                <a:cubicBezTo>
                  <a:pt x="3739129" y="3324912"/>
                  <a:pt x="3738097" y="3330912"/>
                  <a:pt x="3740664" y="3339765"/>
                </a:cubicBezTo>
                <a:cubicBezTo>
                  <a:pt x="3743231" y="3348620"/>
                  <a:pt x="3745144" y="3354771"/>
                  <a:pt x="3746404" y="3358223"/>
                </a:cubicBezTo>
                <a:cubicBezTo>
                  <a:pt x="3739578" y="3364140"/>
                  <a:pt x="3727746" y="3377430"/>
                  <a:pt x="3710907" y="3398092"/>
                </a:cubicBezTo>
                <a:cubicBezTo>
                  <a:pt x="3694068" y="3418756"/>
                  <a:pt x="3686157" y="3433043"/>
                  <a:pt x="3687175" y="3440956"/>
                </a:cubicBezTo>
                <a:lnTo>
                  <a:pt x="3665257" y="3452076"/>
                </a:lnTo>
                <a:cubicBezTo>
                  <a:pt x="3660165" y="3457837"/>
                  <a:pt x="3655282" y="3463354"/>
                  <a:pt x="3650610" y="3468626"/>
                </a:cubicBezTo>
                <a:cubicBezTo>
                  <a:pt x="3645938" y="3473897"/>
                  <a:pt x="3641614" y="3479556"/>
                  <a:pt x="3637641" y="3485603"/>
                </a:cubicBezTo>
                <a:lnTo>
                  <a:pt x="3638170" y="3492892"/>
                </a:lnTo>
                <a:cubicBezTo>
                  <a:pt x="3645715" y="3493125"/>
                  <a:pt x="3652651" y="3488131"/>
                  <a:pt x="3658982" y="3477913"/>
                </a:cubicBezTo>
                <a:cubicBezTo>
                  <a:pt x="3665308" y="3467695"/>
                  <a:pt x="3672806" y="3462844"/>
                  <a:pt x="3681472" y="3463361"/>
                </a:cubicBezTo>
                <a:cubicBezTo>
                  <a:pt x="3685673" y="3464031"/>
                  <a:pt x="3691281" y="3463870"/>
                  <a:pt x="3698294" y="3462872"/>
                </a:cubicBezTo>
                <a:lnTo>
                  <a:pt x="3684323" y="3452158"/>
                </a:lnTo>
                <a:lnTo>
                  <a:pt x="3692184" y="3449388"/>
                </a:lnTo>
                <a:cubicBezTo>
                  <a:pt x="3696022" y="3448178"/>
                  <a:pt x="3699010" y="3448542"/>
                  <a:pt x="3701152" y="3450478"/>
                </a:cubicBezTo>
                <a:cubicBezTo>
                  <a:pt x="3703293" y="3452414"/>
                  <a:pt x="3705150" y="3454875"/>
                  <a:pt x="3706728" y="3457861"/>
                </a:cubicBezTo>
                <a:cubicBezTo>
                  <a:pt x="3709893" y="3455188"/>
                  <a:pt x="3712707" y="3452723"/>
                  <a:pt x="3715169" y="3450467"/>
                </a:cubicBezTo>
                <a:cubicBezTo>
                  <a:pt x="3717633" y="3448214"/>
                  <a:pt x="3719326" y="3445463"/>
                  <a:pt x="3720251" y="3442219"/>
                </a:cubicBezTo>
                <a:cubicBezTo>
                  <a:pt x="3722969" y="3440327"/>
                  <a:pt x="3725273" y="3437135"/>
                  <a:pt x="3727161" y="3432647"/>
                </a:cubicBezTo>
                <a:cubicBezTo>
                  <a:pt x="3729049" y="3428157"/>
                  <a:pt x="3731077" y="3423703"/>
                  <a:pt x="3733245" y="3419286"/>
                </a:cubicBezTo>
                <a:cubicBezTo>
                  <a:pt x="3726247" y="3417106"/>
                  <a:pt x="3721222" y="3411851"/>
                  <a:pt x="3718173" y="3403520"/>
                </a:cubicBezTo>
                <a:cubicBezTo>
                  <a:pt x="3726408" y="3400846"/>
                  <a:pt x="3731854" y="3395076"/>
                  <a:pt x="3734508" y="3386209"/>
                </a:cubicBezTo>
                <a:lnTo>
                  <a:pt x="3755772" y="3396393"/>
                </a:lnTo>
                <a:cubicBezTo>
                  <a:pt x="3751789" y="3398956"/>
                  <a:pt x="3748786" y="3401770"/>
                  <a:pt x="3746765" y="3404834"/>
                </a:cubicBezTo>
                <a:cubicBezTo>
                  <a:pt x="3744742" y="3407899"/>
                  <a:pt x="3742300" y="3410856"/>
                  <a:pt x="3739437" y="3413705"/>
                </a:cubicBezTo>
                <a:lnTo>
                  <a:pt x="3746687" y="3422707"/>
                </a:lnTo>
                <a:cubicBezTo>
                  <a:pt x="3751170" y="3423848"/>
                  <a:pt x="3752839" y="3426658"/>
                  <a:pt x="3751699" y="3431138"/>
                </a:cubicBezTo>
                <a:cubicBezTo>
                  <a:pt x="3750359" y="3435619"/>
                  <a:pt x="3747935" y="3439674"/>
                  <a:pt x="3744427" y="3443304"/>
                </a:cubicBezTo>
                <a:cubicBezTo>
                  <a:pt x="3740920" y="3446932"/>
                  <a:pt x="3737517" y="3450143"/>
                  <a:pt x="3734222" y="3452933"/>
                </a:cubicBezTo>
                <a:cubicBezTo>
                  <a:pt x="3737486" y="3454757"/>
                  <a:pt x="3741031" y="3456057"/>
                  <a:pt x="3744860" y="3456832"/>
                </a:cubicBezTo>
                <a:cubicBezTo>
                  <a:pt x="3748688" y="3457608"/>
                  <a:pt x="3751674" y="3458766"/>
                  <a:pt x="3753817" y="3460305"/>
                </a:cubicBezTo>
                <a:cubicBezTo>
                  <a:pt x="3754499" y="3464455"/>
                  <a:pt x="3751677" y="3468905"/>
                  <a:pt x="3745348" y="3473655"/>
                </a:cubicBezTo>
                <a:cubicBezTo>
                  <a:pt x="3739020" y="3478406"/>
                  <a:pt x="3733397" y="3482145"/>
                  <a:pt x="3728480" y="3484869"/>
                </a:cubicBezTo>
                <a:cubicBezTo>
                  <a:pt x="3727198" y="3489512"/>
                  <a:pt x="3725219" y="3493382"/>
                  <a:pt x="3722542" y="3496479"/>
                </a:cubicBezTo>
                <a:cubicBezTo>
                  <a:pt x="3719866" y="3499574"/>
                  <a:pt x="3717336" y="3500918"/>
                  <a:pt x="3714956" y="3500511"/>
                </a:cubicBezTo>
                <a:lnTo>
                  <a:pt x="3699761" y="3513342"/>
                </a:lnTo>
                <a:lnTo>
                  <a:pt x="3694628" y="3533506"/>
                </a:lnTo>
                <a:lnTo>
                  <a:pt x="3703061" y="3528495"/>
                </a:lnTo>
                <a:lnTo>
                  <a:pt x="3716584" y="3512852"/>
                </a:lnTo>
                <a:cubicBezTo>
                  <a:pt x="3718368" y="3510922"/>
                  <a:pt x="3720291" y="3509621"/>
                  <a:pt x="3722350" y="3508953"/>
                </a:cubicBezTo>
                <a:cubicBezTo>
                  <a:pt x="3724407" y="3508284"/>
                  <a:pt x="3726044" y="3508104"/>
                  <a:pt x="3727258" y="3508413"/>
                </a:cubicBezTo>
                <a:cubicBezTo>
                  <a:pt x="3726749" y="3509625"/>
                  <a:pt x="3725504" y="3511396"/>
                  <a:pt x="3723519" y="3513724"/>
                </a:cubicBezTo>
                <a:cubicBezTo>
                  <a:pt x="3721537" y="3516052"/>
                  <a:pt x="3720147" y="3518382"/>
                  <a:pt x="3719355" y="3520716"/>
                </a:cubicBezTo>
                <a:cubicBezTo>
                  <a:pt x="3720425" y="3527448"/>
                  <a:pt x="3715535" y="3534157"/>
                  <a:pt x="3704691" y="3540838"/>
                </a:cubicBezTo>
                <a:cubicBezTo>
                  <a:pt x="3699267" y="3544180"/>
                  <a:pt x="3695334" y="3547527"/>
                  <a:pt x="3692890" y="3550881"/>
                </a:cubicBezTo>
                <a:lnTo>
                  <a:pt x="3692128" y="3553563"/>
                </a:lnTo>
                <a:lnTo>
                  <a:pt x="3694127" y="3552327"/>
                </a:lnTo>
                <a:cubicBezTo>
                  <a:pt x="3700985" y="3544132"/>
                  <a:pt x="3705845" y="3543780"/>
                  <a:pt x="3708711" y="3551268"/>
                </a:cubicBezTo>
                <a:cubicBezTo>
                  <a:pt x="3712320" y="3556808"/>
                  <a:pt x="3714143" y="3561745"/>
                  <a:pt x="3714184" y="3566080"/>
                </a:cubicBezTo>
                <a:lnTo>
                  <a:pt x="3713765" y="3566605"/>
                </a:lnTo>
                <a:lnTo>
                  <a:pt x="3714672" y="3567235"/>
                </a:lnTo>
                <a:lnTo>
                  <a:pt x="3703917" y="3590738"/>
                </a:lnTo>
                <a:lnTo>
                  <a:pt x="3715689" y="3591350"/>
                </a:lnTo>
                <a:lnTo>
                  <a:pt x="3723469" y="3607644"/>
                </a:lnTo>
                <a:lnTo>
                  <a:pt x="3703713" y="3638398"/>
                </a:lnTo>
                <a:cubicBezTo>
                  <a:pt x="3692903" y="3644544"/>
                  <a:pt x="3683176" y="3652306"/>
                  <a:pt x="3674526" y="3661683"/>
                </a:cubicBezTo>
                <a:cubicBezTo>
                  <a:pt x="3665877" y="3671063"/>
                  <a:pt x="3657411" y="3678548"/>
                  <a:pt x="3649128" y="3684144"/>
                </a:cubicBezTo>
                <a:lnTo>
                  <a:pt x="3644647" y="3683003"/>
                </a:lnTo>
                <a:lnTo>
                  <a:pt x="3642936" y="3689724"/>
                </a:lnTo>
                <a:lnTo>
                  <a:pt x="3623791" y="3708707"/>
                </a:lnTo>
                <a:lnTo>
                  <a:pt x="3620714" y="3712610"/>
                </a:lnTo>
                <a:lnTo>
                  <a:pt x="3625530" y="3728097"/>
                </a:lnTo>
                <a:cubicBezTo>
                  <a:pt x="3618706" y="3734015"/>
                  <a:pt x="3606874" y="3747304"/>
                  <a:pt x="3590035" y="3767966"/>
                </a:cubicBezTo>
                <a:cubicBezTo>
                  <a:pt x="3573196" y="3788630"/>
                  <a:pt x="3565284" y="3802917"/>
                  <a:pt x="3566301" y="3810831"/>
                </a:cubicBezTo>
                <a:lnTo>
                  <a:pt x="3544385" y="3821951"/>
                </a:lnTo>
                <a:cubicBezTo>
                  <a:pt x="3539292" y="3827712"/>
                  <a:pt x="3534409" y="3833228"/>
                  <a:pt x="3529736" y="3838500"/>
                </a:cubicBezTo>
                <a:cubicBezTo>
                  <a:pt x="3525066" y="3843771"/>
                  <a:pt x="3520741" y="3849429"/>
                  <a:pt x="3516767" y="3855476"/>
                </a:cubicBezTo>
                <a:lnTo>
                  <a:pt x="3517297" y="3862767"/>
                </a:lnTo>
                <a:cubicBezTo>
                  <a:pt x="3524843" y="3862998"/>
                  <a:pt x="3531779" y="3858005"/>
                  <a:pt x="3538109" y="3847788"/>
                </a:cubicBezTo>
                <a:cubicBezTo>
                  <a:pt x="3544436" y="3837568"/>
                  <a:pt x="3551932" y="3832718"/>
                  <a:pt x="3560598" y="3833235"/>
                </a:cubicBezTo>
                <a:cubicBezTo>
                  <a:pt x="3564801" y="3833906"/>
                  <a:pt x="3570408" y="3833744"/>
                  <a:pt x="3577422" y="3832746"/>
                </a:cubicBezTo>
                <a:lnTo>
                  <a:pt x="3563450" y="3822032"/>
                </a:lnTo>
                <a:lnTo>
                  <a:pt x="3571311" y="3819262"/>
                </a:lnTo>
                <a:cubicBezTo>
                  <a:pt x="3575149" y="3818052"/>
                  <a:pt x="3578137" y="3818415"/>
                  <a:pt x="3580279" y="3820352"/>
                </a:cubicBezTo>
                <a:cubicBezTo>
                  <a:pt x="3582421" y="3822289"/>
                  <a:pt x="3584277" y="3824750"/>
                  <a:pt x="3585854" y="3827735"/>
                </a:cubicBezTo>
                <a:cubicBezTo>
                  <a:pt x="3589019" y="3825061"/>
                  <a:pt x="3591833" y="3822598"/>
                  <a:pt x="3594296" y="3820342"/>
                </a:cubicBezTo>
                <a:cubicBezTo>
                  <a:pt x="3596760" y="3818087"/>
                  <a:pt x="3598453" y="3815336"/>
                  <a:pt x="3599379" y="3812093"/>
                </a:cubicBezTo>
                <a:cubicBezTo>
                  <a:pt x="3602096" y="3810200"/>
                  <a:pt x="3604400" y="3807009"/>
                  <a:pt x="3606287" y="3802520"/>
                </a:cubicBezTo>
                <a:cubicBezTo>
                  <a:pt x="3608177" y="3798031"/>
                  <a:pt x="3610204" y="3793576"/>
                  <a:pt x="3612372" y="3789159"/>
                </a:cubicBezTo>
                <a:cubicBezTo>
                  <a:pt x="3605374" y="3786980"/>
                  <a:pt x="3600349" y="3781725"/>
                  <a:pt x="3597301" y="3773395"/>
                </a:cubicBezTo>
                <a:cubicBezTo>
                  <a:pt x="3605535" y="3770719"/>
                  <a:pt x="3610982" y="3764950"/>
                  <a:pt x="3613635" y="3756083"/>
                </a:cubicBezTo>
                <a:lnTo>
                  <a:pt x="3634899" y="3766267"/>
                </a:lnTo>
                <a:cubicBezTo>
                  <a:pt x="3630916" y="3768830"/>
                  <a:pt x="3627913" y="3771645"/>
                  <a:pt x="3625891" y="3774709"/>
                </a:cubicBezTo>
                <a:cubicBezTo>
                  <a:pt x="3623869" y="3777772"/>
                  <a:pt x="3621427" y="3780730"/>
                  <a:pt x="3618564" y="3783578"/>
                </a:cubicBezTo>
                <a:lnTo>
                  <a:pt x="3625815" y="3792582"/>
                </a:lnTo>
                <a:cubicBezTo>
                  <a:pt x="3630297" y="3793722"/>
                  <a:pt x="3631966" y="3796532"/>
                  <a:pt x="3630826" y="3801013"/>
                </a:cubicBezTo>
                <a:cubicBezTo>
                  <a:pt x="3629486" y="3805493"/>
                  <a:pt x="3627062" y="3809548"/>
                  <a:pt x="3623554" y="3813178"/>
                </a:cubicBezTo>
                <a:cubicBezTo>
                  <a:pt x="3620046" y="3816807"/>
                  <a:pt x="3616643" y="3820018"/>
                  <a:pt x="3613350" y="3822807"/>
                </a:cubicBezTo>
                <a:cubicBezTo>
                  <a:pt x="3616612" y="3824630"/>
                  <a:pt x="3620157" y="3825931"/>
                  <a:pt x="3623987" y="3826706"/>
                </a:cubicBezTo>
                <a:cubicBezTo>
                  <a:pt x="3627816" y="3827482"/>
                  <a:pt x="3630800" y="3828641"/>
                  <a:pt x="3632944" y="3830179"/>
                </a:cubicBezTo>
                <a:cubicBezTo>
                  <a:pt x="3633625" y="3834330"/>
                  <a:pt x="3630804" y="3838780"/>
                  <a:pt x="3624476" y="3843530"/>
                </a:cubicBezTo>
                <a:cubicBezTo>
                  <a:pt x="3618147" y="3848281"/>
                  <a:pt x="3612524" y="3852019"/>
                  <a:pt x="3607607" y="3854743"/>
                </a:cubicBezTo>
                <a:cubicBezTo>
                  <a:pt x="3606325" y="3859385"/>
                  <a:pt x="3604345" y="3863255"/>
                  <a:pt x="3601669" y="3866353"/>
                </a:cubicBezTo>
                <a:cubicBezTo>
                  <a:pt x="3598993" y="3869448"/>
                  <a:pt x="3596464" y="3870792"/>
                  <a:pt x="3594082" y="3870385"/>
                </a:cubicBezTo>
                <a:lnTo>
                  <a:pt x="3578888" y="3883216"/>
                </a:lnTo>
                <a:lnTo>
                  <a:pt x="3573755" y="3903381"/>
                </a:lnTo>
                <a:lnTo>
                  <a:pt x="3582188" y="3898370"/>
                </a:lnTo>
                <a:lnTo>
                  <a:pt x="3595711" y="3882727"/>
                </a:lnTo>
                <a:cubicBezTo>
                  <a:pt x="3597496" y="3880797"/>
                  <a:pt x="3599418" y="3879496"/>
                  <a:pt x="3601476" y="3878827"/>
                </a:cubicBezTo>
                <a:cubicBezTo>
                  <a:pt x="3603535" y="3878159"/>
                  <a:pt x="3605172" y="3877979"/>
                  <a:pt x="3606384" y="3878288"/>
                </a:cubicBezTo>
                <a:cubicBezTo>
                  <a:pt x="3605877" y="3879500"/>
                  <a:pt x="3604631" y="3881270"/>
                  <a:pt x="3602647" y="3883599"/>
                </a:cubicBezTo>
                <a:cubicBezTo>
                  <a:pt x="3600664" y="3885926"/>
                  <a:pt x="3599274" y="3888256"/>
                  <a:pt x="3598482" y="3890590"/>
                </a:cubicBezTo>
                <a:cubicBezTo>
                  <a:pt x="3599551" y="3897322"/>
                  <a:pt x="3594662" y="3904030"/>
                  <a:pt x="3583817" y="3910713"/>
                </a:cubicBezTo>
                <a:cubicBezTo>
                  <a:pt x="3572971" y="3917394"/>
                  <a:pt x="3568083" y="3924102"/>
                  <a:pt x="3569152" y="3930836"/>
                </a:cubicBezTo>
                <a:lnTo>
                  <a:pt x="3556199" y="3944237"/>
                </a:lnTo>
                <a:cubicBezTo>
                  <a:pt x="3554591" y="3948997"/>
                  <a:pt x="3551576" y="3954591"/>
                  <a:pt x="3547156" y="3961020"/>
                </a:cubicBezTo>
                <a:cubicBezTo>
                  <a:pt x="3553341" y="3956631"/>
                  <a:pt x="3559390" y="3951610"/>
                  <a:pt x="3565303" y="3945958"/>
                </a:cubicBezTo>
                <a:cubicBezTo>
                  <a:pt x="3571214" y="3940307"/>
                  <a:pt x="3575309" y="3933596"/>
                  <a:pt x="3577585" y="3925825"/>
                </a:cubicBezTo>
                <a:lnTo>
                  <a:pt x="3593798" y="3937110"/>
                </a:lnTo>
                <a:lnTo>
                  <a:pt x="3583043" y="3960612"/>
                </a:lnTo>
                <a:lnTo>
                  <a:pt x="3594816" y="3961224"/>
                </a:lnTo>
                <a:lnTo>
                  <a:pt x="3602595" y="3977518"/>
                </a:lnTo>
                <a:lnTo>
                  <a:pt x="3582840" y="4008272"/>
                </a:lnTo>
                <a:cubicBezTo>
                  <a:pt x="3572031" y="4014418"/>
                  <a:pt x="3562302" y="4022180"/>
                  <a:pt x="3553653" y="4031558"/>
                </a:cubicBezTo>
                <a:cubicBezTo>
                  <a:pt x="3545003" y="4040936"/>
                  <a:pt x="3536538" y="4048422"/>
                  <a:pt x="3528255" y="4054019"/>
                </a:cubicBezTo>
                <a:lnTo>
                  <a:pt x="3523775" y="4052877"/>
                </a:lnTo>
                <a:lnTo>
                  <a:pt x="3522063" y="4059598"/>
                </a:lnTo>
                <a:lnTo>
                  <a:pt x="3502918" y="4078580"/>
                </a:lnTo>
                <a:cubicBezTo>
                  <a:pt x="3499560" y="4087864"/>
                  <a:pt x="3493688" y="4095316"/>
                  <a:pt x="3485301" y="4100934"/>
                </a:cubicBezTo>
                <a:cubicBezTo>
                  <a:pt x="3476911" y="4106552"/>
                  <a:pt x="3470753" y="4115124"/>
                  <a:pt x="3466825" y="4126648"/>
                </a:cubicBezTo>
                <a:cubicBezTo>
                  <a:pt x="3462920" y="4130673"/>
                  <a:pt x="3456791" y="4137563"/>
                  <a:pt x="3448445" y="4147316"/>
                </a:cubicBezTo>
                <a:cubicBezTo>
                  <a:pt x="3440097" y="4157069"/>
                  <a:pt x="3434399" y="4162278"/>
                  <a:pt x="3431346" y="4162943"/>
                </a:cubicBezTo>
                <a:cubicBezTo>
                  <a:pt x="3429915" y="4170133"/>
                  <a:pt x="3427077" y="4178158"/>
                  <a:pt x="3422833" y="4187017"/>
                </a:cubicBezTo>
                <a:lnTo>
                  <a:pt x="3425073" y="4187587"/>
                </a:lnTo>
                <a:cubicBezTo>
                  <a:pt x="3427116" y="4190494"/>
                  <a:pt x="3425801" y="4192543"/>
                  <a:pt x="3421122" y="4193739"/>
                </a:cubicBezTo>
                <a:lnTo>
                  <a:pt x="3416641" y="4192598"/>
                </a:lnTo>
                <a:cubicBezTo>
                  <a:pt x="3412412" y="4198281"/>
                  <a:pt x="3407918" y="4200317"/>
                  <a:pt x="3403157" y="4198709"/>
                </a:cubicBezTo>
                <a:cubicBezTo>
                  <a:pt x="3400812" y="4206362"/>
                  <a:pt x="3397417" y="4213449"/>
                  <a:pt x="3392973" y="4219972"/>
                </a:cubicBezTo>
                <a:cubicBezTo>
                  <a:pt x="3388530" y="4226493"/>
                  <a:pt x="3385136" y="4233583"/>
                  <a:pt x="3382792" y="4241236"/>
                </a:cubicBezTo>
                <a:lnTo>
                  <a:pt x="3391670" y="4262581"/>
                </a:lnTo>
                <a:cubicBezTo>
                  <a:pt x="3394379" y="4262872"/>
                  <a:pt x="3395683" y="4263999"/>
                  <a:pt x="3395581" y="4265961"/>
                </a:cubicBezTo>
                <a:cubicBezTo>
                  <a:pt x="3394883" y="4268318"/>
                  <a:pt x="3393307" y="4270601"/>
                  <a:pt x="3390856" y="4272809"/>
                </a:cubicBezTo>
                <a:cubicBezTo>
                  <a:pt x="3388404" y="4275019"/>
                  <a:pt x="3385851" y="4276457"/>
                  <a:pt x="3383198" y="4277123"/>
                </a:cubicBezTo>
                <a:cubicBezTo>
                  <a:pt x="3382400" y="4280647"/>
                  <a:pt x="3380869" y="4283537"/>
                  <a:pt x="3378605" y="4285795"/>
                </a:cubicBezTo>
                <a:cubicBezTo>
                  <a:pt x="3376340" y="4288051"/>
                  <a:pt x="3372997" y="4288691"/>
                  <a:pt x="3368574" y="4287714"/>
                </a:cubicBezTo>
                <a:lnTo>
                  <a:pt x="3361852" y="4286002"/>
                </a:lnTo>
                <a:lnTo>
                  <a:pt x="3353338" y="4310077"/>
                </a:lnTo>
                <a:lnTo>
                  <a:pt x="3320099" y="4346942"/>
                </a:lnTo>
                <a:lnTo>
                  <a:pt x="3309427" y="4351383"/>
                </a:lnTo>
                <a:cubicBezTo>
                  <a:pt x="3307436" y="4358232"/>
                  <a:pt x="3303760" y="4365247"/>
                  <a:pt x="3298402" y="4372433"/>
                </a:cubicBezTo>
                <a:cubicBezTo>
                  <a:pt x="3293046" y="4379617"/>
                  <a:pt x="3287691" y="4386205"/>
                  <a:pt x="3282338" y="4392200"/>
                </a:cubicBezTo>
                <a:lnTo>
                  <a:pt x="3275494" y="4419084"/>
                </a:lnTo>
                <a:lnTo>
                  <a:pt x="3253579" y="4430205"/>
                </a:lnTo>
                <a:lnTo>
                  <a:pt x="3238915" y="4450327"/>
                </a:lnTo>
                <a:lnTo>
                  <a:pt x="3222620" y="4458108"/>
                </a:lnTo>
                <a:cubicBezTo>
                  <a:pt x="3220101" y="4465270"/>
                  <a:pt x="3215943" y="4470672"/>
                  <a:pt x="3210146" y="4474315"/>
                </a:cubicBezTo>
                <a:cubicBezTo>
                  <a:pt x="3204349" y="4477958"/>
                  <a:pt x="3200047" y="4483921"/>
                  <a:pt x="3197243" y="4492204"/>
                </a:cubicBezTo>
                <a:lnTo>
                  <a:pt x="3167384" y="4525158"/>
                </a:lnTo>
                <a:cubicBezTo>
                  <a:pt x="3160283" y="4524940"/>
                  <a:pt x="3154841" y="4529917"/>
                  <a:pt x="3151061" y="4540088"/>
                </a:cubicBezTo>
                <a:cubicBezTo>
                  <a:pt x="3147278" y="4550256"/>
                  <a:pt x="3140716" y="4554948"/>
                  <a:pt x="3131374" y="4554162"/>
                </a:cubicBezTo>
                <a:lnTo>
                  <a:pt x="3149583" y="4492000"/>
                </a:lnTo>
                <a:lnTo>
                  <a:pt x="3137281" y="4484097"/>
                </a:lnTo>
                <a:lnTo>
                  <a:pt x="3124327" y="4497498"/>
                </a:lnTo>
                <a:cubicBezTo>
                  <a:pt x="3119315" y="4505864"/>
                  <a:pt x="3112537" y="4517657"/>
                  <a:pt x="3103991" y="4532878"/>
                </a:cubicBezTo>
                <a:cubicBezTo>
                  <a:pt x="3095444" y="4548096"/>
                  <a:pt x="3089786" y="4560174"/>
                  <a:pt x="3087015" y="4569111"/>
                </a:cubicBezTo>
                <a:cubicBezTo>
                  <a:pt x="3084952" y="4578775"/>
                  <a:pt x="3082243" y="4583949"/>
                  <a:pt x="3078888" y="4584636"/>
                </a:cubicBezTo>
                <a:cubicBezTo>
                  <a:pt x="3075531" y="4585323"/>
                  <a:pt x="3068504" y="4584031"/>
                  <a:pt x="3057806" y="4580761"/>
                </a:cubicBezTo>
                <a:lnTo>
                  <a:pt x="3053856" y="4586913"/>
                </a:lnTo>
                <a:cubicBezTo>
                  <a:pt x="3055944" y="4590425"/>
                  <a:pt x="3057186" y="4594916"/>
                  <a:pt x="3057583" y="4600384"/>
                </a:cubicBezTo>
                <a:cubicBezTo>
                  <a:pt x="3057981" y="4605853"/>
                  <a:pt x="3055027" y="4608084"/>
                  <a:pt x="3048723" y="4607075"/>
                </a:cubicBezTo>
                <a:cubicBezTo>
                  <a:pt x="3047172" y="4606731"/>
                  <a:pt x="3044532" y="4606556"/>
                  <a:pt x="3040806" y="4606552"/>
                </a:cubicBezTo>
                <a:cubicBezTo>
                  <a:pt x="3037080" y="4606547"/>
                  <a:pt x="3034858" y="4607074"/>
                  <a:pt x="3034141" y="4608135"/>
                </a:cubicBezTo>
                <a:lnTo>
                  <a:pt x="3033570" y="4610376"/>
                </a:lnTo>
                <a:lnTo>
                  <a:pt x="3060374" y="4636283"/>
                </a:lnTo>
                <a:cubicBezTo>
                  <a:pt x="3067401" y="4631909"/>
                  <a:pt x="3073173" y="4626022"/>
                  <a:pt x="3077691" y="4618624"/>
                </a:cubicBezTo>
                <a:cubicBezTo>
                  <a:pt x="3082207" y="4611226"/>
                  <a:pt x="3085466" y="4603507"/>
                  <a:pt x="3087462" y="4595466"/>
                </a:cubicBezTo>
                <a:cubicBezTo>
                  <a:pt x="3095425" y="4590735"/>
                  <a:pt x="3100314" y="4584027"/>
                  <a:pt x="3102127" y="4575343"/>
                </a:cubicBezTo>
                <a:lnTo>
                  <a:pt x="3116221" y="4557460"/>
                </a:lnTo>
                <a:cubicBezTo>
                  <a:pt x="3116519" y="4556095"/>
                  <a:pt x="3117064" y="4554345"/>
                  <a:pt x="3117855" y="4552212"/>
                </a:cubicBezTo>
                <a:cubicBezTo>
                  <a:pt x="3118647" y="4550076"/>
                  <a:pt x="3119610" y="4549029"/>
                  <a:pt x="3120743" y="4549069"/>
                </a:cubicBezTo>
                <a:cubicBezTo>
                  <a:pt x="3125114" y="4551026"/>
                  <a:pt x="3127827" y="4555991"/>
                  <a:pt x="3128879" y="4563963"/>
                </a:cubicBezTo>
                <a:cubicBezTo>
                  <a:pt x="3129932" y="4571935"/>
                  <a:pt x="3129975" y="4578009"/>
                  <a:pt x="3129011" y="4582187"/>
                </a:cubicBezTo>
                <a:cubicBezTo>
                  <a:pt x="3128784" y="4583471"/>
                  <a:pt x="3128240" y="4584823"/>
                  <a:pt x="3127383" y="4586245"/>
                </a:cubicBezTo>
                <a:cubicBezTo>
                  <a:pt x="3126524" y="4587666"/>
                  <a:pt x="3125003" y="4588174"/>
                  <a:pt x="3122820" y="4587767"/>
                </a:cubicBezTo>
                <a:cubicBezTo>
                  <a:pt x="3118062" y="4596894"/>
                  <a:pt x="3111335" y="4607308"/>
                  <a:pt x="3102640" y="4619012"/>
                </a:cubicBezTo>
                <a:cubicBezTo>
                  <a:pt x="3093947" y="4630713"/>
                  <a:pt x="3084706" y="4639295"/>
                  <a:pt x="3074915" y="4644756"/>
                </a:cubicBezTo>
                <a:cubicBezTo>
                  <a:pt x="3073567" y="4648885"/>
                  <a:pt x="3071590" y="4651960"/>
                  <a:pt x="3068989" y="4653982"/>
                </a:cubicBezTo>
                <a:cubicBezTo>
                  <a:pt x="3066386" y="4656004"/>
                  <a:pt x="3064411" y="4659080"/>
                  <a:pt x="3063062" y="4663208"/>
                </a:cubicBezTo>
                <a:cubicBezTo>
                  <a:pt x="3057669" y="4670334"/>
                  <a:pt x="3051681" y="4677459"/>
                  <a:pt x="3045097" y="4684579"/>
                </a:cubicBezTo>
                <a:cubicBezTo>
                  <a:pt x="3038514" y="4691700"/>
                  <a:pt x="3031548" y="4697979"/>
                  <a:pt x="3024201" y="4703414"/>
                </a:cubicBezTo>
                <a:cubicBezTo>
                  <a:pt x="3023583" y="4705841"/>
                  <a:pt x="3022406" y="4708125"/>
                  <a:pt x="3020666" y="4710267"/>
                </a:cubicBezTo>
                <a:cubicBezTo>
                  <a:pt x="3018929" y="4712408"/>
                  <a:pt x="3016917" y="4713288"/>
                  <a:pt x="3014628" y="4712905"/>
                </a:cubicBezTo>
                <a:cubicBezTo>
                  <a:pt x="3010617" y="4711089"/>
                  <a:pt x="3009279" y="4706971"/>
                  <a:pt x="3010616" y="4700552"/>
                </a:cubicBezTo>
                <a:cubicBezTo>
                  <a:pt x="3011951" y="4694134"/>
                  <a:pt x="3013140" y="4689466"/>
                  <a:pt x="3014181" y="4686550"/>
                </a:cubicBezTo>
                <a:lnTo>
                  <a:pt x="2994546" y="4688709"/>
                </a:lnTo>
                <a:lnTo>
                  <a:pt x="2986602" y="4710542"/>
                </a:lnTo>
                <a:lnTo>
                  <a:pt x="2956174" y="4745737"/>
                </a:lnTo>
                <a:lnTo>
                  <a:pt x="2953933" y="4745167"/>
                </a:lnTo>
                <a:lnTo>
                  <a:pt x="2925745" y="4780932"/>
                </a:lnTo>
                <a:cubicBezTo>
                  <a:pt x="2923239" y="4782182"/>
                  <a:pt x="2921355" y="4785681"/>
                  <a:pt x="2920093" y="4791423"/>
                </a:cubicBezTo>
                <a:cubicBezTo>
                  <a:pt x="2918829" y="4797164"/>
                  <a:pt x="2918065" y="4800945"/>
                  <a:pt x="2917801" y="4802766"/>
                </a:cubicBezTo>
                <a:cubicBezTo>
                  <a:pt x="2921150" y="4800736"/>
                  <a:pt x="2923575" y="4801751"/>
                  <a:pt x="2925078" y="4805810"/>
                </a:cubicBezTo>
                <a:cubicBezTo>
                  <a:pt x="2926580" y="4809871"/>
                  <a:pt x="2925633" y="4812414"/>
                  <a:pt x="2922241" y="4813439"/>
                </a:cubicBezTo>
                <a:cubicBezTo>
                  <a:pt x="2921005" y="4813024"/>
                  <a:pt x="2919557" y="4812855"/>
                  <a:pt x="2917898" y="4812930"/>
                </a:cubicBezTo>
                <a:cubicBezTo>
                  <a:pt x="2916239" y="4813005"/>
                  <a:pt x="2915066" y="4814098"/>
                  <a:pt x="2914380" y="4816209"/>
                </a:cubicBezTo>
                <a:cubicBezTo>
                  <a:pt x="2913972" y="4818590"/>
                  <a:pt x="2914613" y="4821537"/>
                  <a:pt x="2916305" y="4825048"/>
                </a:cubicBezTo>
                <a:cubicBezTo>
                  <a:pt x="2917995" y="4828559"/>
                  <a:pt x="2919756" y="4831791"/>
                  <a:pt x="2921589" y="4834743"/>
                </a:cubicBezTo>
                <a:cubicBezTo>
                  <a:pt x="2919970" y="4839152"/>
                  <a:pt x="2915714" y="4845722"/>
                  <a:pt x="2908820" y="4854454"/>
                </a:cubicBezTo>
                <a:cubicBezTo>
                  <a:pt x="2901925" y="4863186"/>
                  <a:pt x="2896975" y="4867789"/>
                  <a:pt x="2893971" y="4868268"/>
                </a:cubicBezTo>
                <a:cubicBezTo>
                  <a:pt x="2892360" y="4875959"/>
                  <a:pt x="2890448" y="4880740"/>
                  <a:pt x="2888233" y="4882612"/>
                </a:cubicBezTo>
                <a:cubicBezTo>
                  <a:pt x="2886017" y="4884483"/>
                  <a:pt x="2881183" y="4884345"/>
                  <a:pt x="2873727" y="4882199"/>
                </a:cubicBezTo>
                <a:lnTo>
                  <a:pt x="2867453" y="4906845"/>
                </a:lnTo>
                <a:cubicBezTo>
                  <a:pt x="2862614" y="4902034"/>
                  <a:pt x="2858198" y="4896735"/>
                  <a:pt x="2854204" y="4890947"/>
                </a:cubicBezTo>
                <a:cubicBezTo>
                  <a:pt x="2850210" y="4885159"/>
                  <a:pt x="2847200" y="4879025"/>
                  <a:pt x="2845170" y="4872546"/>
                </a:cubicBezTo>
                <a:cubicBezTo>
                  <a:pt x="2844404" y="4877122"/>
                  <a:pt x="2842517" y="4881412"/>
                  <a:pt x="2839509" y="4885418"/>
                </a:cubicBezTo>
                <a:lnTo>
                  <a:pt x="2847249" y="4911244"/>
                </a:lnTo>
                <a:cubicBezTo>
                  <a:pt x="2842530" y="4919237"/>
                  <a:pt x="2832770" y="4934147"/>
                  <a:pt x="2817970" y="4955976"/>
                </a:cubicBezTo>
                <a:cubicBezTo>
                  <a:pt x="2803171" y="4977803"/>
                  <a:pt x="2789642" y="4988773"/>
                  <a:pt x="2777387" y="4988885"/>
                </a:cubicBezTo>
                <a:cubicBezTo>
                  <a:pt x="2776050" y="4993165"/>
                  <a:pt x="2772637" y="4999155"/>
                  <a:pt x="2767148" y="5006854"/>
                </a:cubicBezTo>
                <a:cubicBezTo>
                  <a:pt x="2761660" y="5014551"/>
                  <a:pt x="2756995" y="5018433"/>
                  <a:pt x="2753151" y="5018499"/>
                </a:cubicBezTo>
                <a:cubicBezTo>
                  <a:pt x="2752148" y="5017945"/>
                  <a:pt x="2751780" y="5016658"/>
                  <a:pt x="2752046" y="5014638"/>
                </a:cubicBezTo>
                <a:cubicBezTo>
                  <a:pt x="2752312" y="5012619"/>
                  <a:pt x="2752503" y="5011475"/>
                  <a:pt x="2752620" y="5011208"/>
                </a:cubicBezTo>
                <a:lnTo>
                  <a:pt x="2744229" y="5006685"/>
                </a:lnTo>
                <a:lnTo>
                  <a:pt x="2735228" y="5013936"/>
                </a:lnTo>
                <a:lnTo>
                  <a:pt x="2746918" y="5033610"/>
                </a:lnTo>
                <a:cubicBezTo>
                  <a:pt x="2743631" y="5045746"/>
                  <a:pt x="2738422" y="5056050"/>
                  <a:pt x="2731296" y="5064525"/>
                </a:cubicBezTo>
                <a:cubicBezTo>
                  <a:pt x="2724170" y="5072998"/>
                  <a:pt x="2716030" y="5080765"/>
                  <a:pt x="2706876" y="5087829"/>
                </a:cubicBezTo>
                <a:cubicBezTo>
                  <a:pt x="2706696" y="5091462"/>
                  <a:pt x="2706993" y="5098496"/>
                  <a:pt x="2707768" y="5108931"/>
                </a:cubicBezTo>
                <a:cubicBezTo>
                  <a:pt x="2708539" y="5119366"/>
                  <a:pt x="2707442" y="5124851"/>
                  <a:pt x="2704472" y="5125386"/>
                </a:cubicBezTo>
                <a:cubicBezTo>
                  <a:pt x="2701182" y="5124449"/>
                  <a:pt x="2698525" y="5122780"/>
                  <a:pt x="2696504" y="5120376"/>
                </a:cubicBezTo>
                <a:cubicBezTo>
                  <a:pt x="2694481" y="5117972"/>
                  <a:pt x="2692670" y="5115326"/>
                  <a:pt x="2691071" y="5112433"/>
                </a:cubicBezTo>
                <a:cubicBezTo>
                  <a:pt x="2688980" y="5120648"/>
                  <a:pt x="2685626" y="5129138"/>
                  <a:pt x="2681009" y="5137902"/>
                </a:cubicBezTo>
                <a:cubicBezTo>
                  <a:pt x="2676392" y="5146666"/>
                  <a:pt x="2671084" y="5153466"/>
                  <a:pt x="2665082" y="5158301"/>
                </a:cubicBezTo>
                <a:lnTo>
                  <a:pt x="2658441" y="5137526"/>
                </a:lnTo>
                <a:lnTo>
                  <a:pt x="2670867" y="5116833"/>
                </a:lnTo>
                <a:cubicBezTo>
                  <a:pt x="2669891" y="5115391"/>
                  <a:pt x="2668775" y="5113915"/>
                  <a:pt x="2667520" y="5112402"/>
                </a:cubicBezTo>
                <a:cubicBezTo>
                  <a:pt x="2666265" y="5110890"/>
                  <a:pt x="2665710" y="5109556"/>
                  <a:pt x="2665856" y="5108399"/>
                </a:cubicBezTo>
                <a:cubicBezTo>
                  <a:pt x="2666916" y="5106384"/>
                  <a:pt x="2669582" y="5105671"/>
                  <a:pt x="2673854" y="5106262"/>
                </a:cubicBezTo>
                <a:cubicBezTo>
                  <a:pt x="2678127" y="5106852"/>
                  <a:pt x="2681069" y="5107403"/>
                  <a:pt x="2682679" y="5107913"/>
                </a:cubicBezTo>
                <a:cubicBezTo>
                  <a:pt x="2684554" y="5101132"/>
                  <a:pt x="2687760" y="5094394"/>
                  <a:pt x="2692297" y="5087697"/>
                </a:cubicBezTo>
                <a:cubicBezTo>
                  <a:pt x="2696837" y="5080999"/>
                  <a:pt x="2701722" y="5074688"/>
                  <a:pt x="2706957" y="5068765"/>
                </a:cubicBezTo>
                <a:cubicBezTo>
                  <a:pt x="2707243" y="5067446"/>
                  <a:pt x="2707251" y="5065460"/>
                  <a:pt x="2706983" y="5062808"/>
                </a:cubicBezTo>
                <a:cubicBezTo>
                  <a:pt x="2706713" y="5060156"/>
                  <a:pt x="2706161" y="5058025"/>
                  <a:pt x="2705328" y="5056424"/>
                </a:cubicBezTo>
                <a:lnTo>
                  <a:pt x="2684512" y="5072594"/>
                </a:lnTo>
                <a:lnTo>
                  <a:pt x="2672740" y="5071984"/>
                </a:lnTo>
                <a:lnTo>
                  <a:pt x="2664756" y="5103350"/>
                </a:lnTo>
                <a:cubicBezTo>
                  <a:pt x="2655135" y="5107759"/>
                  <a:pt x="2645710" y="5115499"/>
                  <a:pt x="2636482" y="5126569"/>
                </a:cubicBezTo>
                <a:cubicBezTo>
                  <a:pt x="2627253" y="5137638"/>
                  <a:pt x="2620341" y="5147211"/>
                  <a:pt x="2615751" y="5155286"/>
                </a:cubicBezTo>
                <a:cubicBezTo>
                  <a:pt x="2614285" y="5159485"/>
                  <a:pt x="2611841" y="5162838"/>
                  <a:pt x="2608419" y="5165348"/>
                </a:cubicBezTo>
                <a:cubicBezTo>
                  <a:pt x="2604997" y="5167858"/>
                  <a:pt x="2602554" y="5171211"/>
                  <a:pt x="2601087" y="5175409"/>
                </a:cubicBezTo>
                <a:lnTo>
                  <a:pt x="2589804" y="5191622"/>
                </a:lnTo>
                <a:lnTo>
                  <a:pt x="2592043" y="5192192"/>
                </a:lnTo>
                <a:cubicBezTo>
                  <a:pt x="2590578" y="5196391"/>
                  <a:pt x="2588133" y="5199746"/>
                  <a:pt x="2584711" y="5202254"/>
                </a:cubicBezTo>
                <a:cubicBezTo>
                  <a:pt x="2581290" y="5204762"/>
                  <a:pt x="2578846" y="5208116"/>
                  <a:pt x="2577379" y="5212316"/>
                </a:cubicBezTo>
                <a:cubicBezTo>
                  <a:pt x="2576675" y="5215863"/>
                  <a:pt x="2575518" y="5218848"/>
                  <a:pt x="2573906" y="5221272"/>
                </a:cubicBezTo>
                <a:cubicBezTo>
                  <a:pt x="2572297" y="5223695"/>
                  <a:pt x="2569327" y="5224430"/>
                  <a:pt x="2564996" y="5223477"/>
                </a:cubicBezTo>
                <a:cubicBezTo>
                  <a:pt x="2563613" y="5230083"/>
                  <a:pt x="2561960" y="5234234"/>
                  <a:pt x="2560037" y="5235932"/>
                </a:cubicBezTo>
                <a:cubicBezTo>
                  <a:pt x="2558113" y="5237629"/>
                  <a:pt x="2553955" y="5237564"/>
                  <a:pt x="2547561" y="5235738"/>
                </a:cubicBezTo>
                <a:lnTo>
                  <a:pt x="2541288" y="5260382"/>
                </a:lnTo>
                <a:lnTo>
                  <a:pt x="2531227" y="5253050"/>
                </a:lnTo>
                <a:lnTo>
                  <a:pt x="2509800" y="5280994"/>
                </a:lnTo>
                <a:lnTo>
                  <a:pt x="2513141" y="5286616"/>
                </a:lnTo>
                <a:lnTo>
                  <a:pt x="2502468" y="5291056"/>
                </a:lnTo>
                <a:lnTo>
                  <a:pt x="2495706" y="5298878"/>
                </a:lnTo>
                <a:lnTo>
                  <a:pt x="2498435" y="5316270"/>
                </a:lnTo>
                <a:lnTo>
                  <a:pt x="2491632" y="5333623"/>
                </a:lnTo>
                <a:cubicBezTo>
                  <a:pt x="2485934" y="5332969"/>
                  <a:pt x="2482187" y="5335195"/>
                  <a:pt x="2480390" y="5340304"/>
                </a:cubicBezTo>
                <a:cubicBezTo>
                  <a:pt x="2478591" y="5345413"/>
                  <a:pt x="2472605" y="5347070"/>
                  <a:pt x="2462425" y="5345274"/>
                </a:cubicBezTo>
                <a:lnTo>
                  <a:pt x="2465277" y="5334072"/>
                </a:lnTo>
                <a:lnTo>
                  <a:pt x="2457986" y="5334602"/>
                </a:lnTo>
                <a:cubicBezTo>
                  <a:pt x="2455777" y="5337419"/>
                  <a:pt x="2452158" y="5342263"/>
                  <a:pt x="2447129" y="5349134"/>
                </a:cubicBezTo>
                <a:cubicBezTo>
                  <a:pt x="2442100" y="5356005"/>
                  <a:pt x="2438768" y="5359728"/>
                  <a:pt x="2437130" y="5360306"/>
                </a:cubicBezTo>
                <a:cubicBezTo>
                  <a:pt x="2436103" y="5359846"/>
                  <a:pt x="2435639" y="5358932"/>
                  <a:pt x="2435740" y="5357566"/>
                </a:cubicBezTo>
                <a:cubicBezTo>
                  <a:pt x="2435839" y="5356200"/>
                  <a:pt x="2435935" y="5355429"/>
                  <a:pt x="2436028" y="5355255"/>
                </a:cubicBezTo>
                <a:cubicBezTo>
                  <a:pt x="2429963" y="5353312"/>
                  <a:pt x="2428245" y="5350687"/>
                  <a:pt x="2430877" y="5347382"/>
                </a:cubicBezTo>
                <a:cubicBezTo>
                  <a:pt x="2433506" y="5344075"/>
                  <a:pt x="2436556" y="5341472"/>
                  <a:pt x="2440020" y="5339571"/>
                </a:cubicBezTo>
                <a:lnTo>
                  <a:pt x="2436191" y="5317127"/>
                </a:lnTo>
                <a:lnTo>
                  <a:pt x="2449146" y="5303724"/>
                </a:lnTo>
                <a:lnTo>
                  <a:pt x="2435175" y="5293011"/>
                </a:lnTo>
                <a:cubicBezTo>
                  <a:pt x="2432608" y="5300359"/>
                  <a:pt x="2428259" y="5306509"/>
                  <a:pt x="2422128" y="5311460"/>
                </a:cubicBezTo>
                <a:cubicBezTo>
                  <a:pt x="2415998" y="5316410"/>
                  <a:pt x="2411506" y="5323118"/>
                  <a:pt x="2408655" y="5331587"/>
                </a:cubicBezTo>
                <a:cubicBezTo>
                  <a:pt x="2399675" y="5338943"/>
                  <a:pt x="2391045" y="5346686"/>
                  <a:pt x="2382764" y="5354815"/>
                </a:cubicBezTo>
                <a:cubicBezTo>
                  <a:pt x="2374481" y="5362946"/>
                  <a:pt x="2366410" y="5370832"/>
                  <a:pt x="2358551" y="5378474"/>
                </a:cubicBezTo>
                <a:cubicBezTo>
                  <a:pt x="2356053" y="5383602"/>
                  <a:pt x="2352006" y="5390126"/>
                  <a:pt x="2346413" y="5398046"/>
                </a:cubicBezTo>
                <a:cubicBezTo>
                  <a:pt x="2340818" y="5405966"/>
                  <a:pt x="2335102" y="5409679"/>
                  <a:pt x="2329263" y="5409188"/>
                </a:cubicBezTo>
                <a:cubicBezTo>
                  <a:pt x="2329102" y="5410986"/>
                  <a:pt x="2329393" y="5414538"/>
                  <a:pt x="2330130" y="5419845"/>
                </a:cubicBezTo>
                <a:cubicBezTo>
                  <a:pt x="2330864" y="5425150"/>
                  <a:pt x="2331296" y="5428143"/>
                  <a:pt x="2331421" y="5428822"/>
                </a:cubicBezTo>
                <a:cubicBezTo>
                  <a:pt x="2332567" y="5428814"/>
                  <a:pt x="2333505" y="5427861"/>
                  <a:pt x="2334237" y="5425960"/>
                </a:cubicBezTo>
                <a:cubicBezTo>
                  <a:pt x="2334970" y="5424059"/>
                  <a:pt x="2335348" y="5422963"/>
                  <a:pt x="2335374" y="5422670"/>
                </a:cubicBezTo>
                <a:cubicBezTo>
                  <a:pt x="2345084" y="5411077"/>
                  <a:pt x="2355807" y="5400189"/>
                  <a:pt x="2367544" y="5390006"/>
                </a:cubicBezTo>
                <a:cubicBezTo>
                  <a:pt x="2379280" y="5379823"/>
                  <a:pt x="2387906" y="5367805"/>
                  <a:pt x="2393420" y="5353951"/>
                </a:cubicBezTo>
                <a:lnTo>
                  <a:pt x="2404623" y="5356802"/>
                </a:lnTo>
                <a:cubicBezTo>
                  <a:pt x="2409817" y="5357875"/>
                  <a:pt x="2415672" y="5359863"/>
                  <a:pt x="2422190" y="5362764"/>
                </a:cubicBezTo>
                <a:cubicBezTo>
                  <a:pt x="2428707" y="5365666"/>
                  <a:pt x="2431609" y="5369884"/>
                  <a:pt x="2430896" y="5375417"/>
                </a:cubicBezTo>
                <a:cubicBezTo>
                  <a:pt x="2428073" y="5385533"/>
                  <a:pt x="2423221" y="5394836"/>
                  <a:pt x="2416338" y="5403321"/>
                </a:cubicBezTo>
                <a:cubicBezTo>
                  <a:pt x="2409458" y="5411808"/>
                  <a:pt x="2402089" y="5419276"/>
                  <a:pt x="2394234" y="5425726"/>
                </a:cubicBezTo>
                <a:cubicBezTo>
                  <a:pt x="2393137" y="5431211"/>
                  <a:pt x="2393022" y="5436351"/>
                  <a:pt x="2393889" y="5441144"/>
                </a:cubicBezTo>
                <a:cubicBezTo>
                  <a:pt x="2394757" y="5445937"/>
                  <a:pt x="2394640" y="5451077"/>
                  <a:pt x="2393543" y="5456562"/>
                </a:cubicBezTo>
                <a:lnTo>
                  <a:pt x="2379000" y="5448089"/>
                </a:lnTo>
                <a:cubicBezTo>
                  <a:pt x="2377335" y="5455020"/>
                  <a:pt x="2374687" y="5462299"/>
                  <a:pt x="2371057" y="5469922"/>
                </a:cubicBezTo>
                <a:cubicBezTo>
                  <a:pt x="2367426" y="5477548"/>
                  <a:pt x="2362538" y="5484255"/>
                  <a:pt x="2356393" y="5490046"/>
                </a:cubicBezTo>
                <a:lnTo>
                  <a:pt x="2349182" y="5471512"/>
                </a:lnTo>
                <a:lnTo>
                  <a:pt x="2361037" y="5453058"/>
                </a:lnTo>
                <a:cubicBezTo>
                  <a:pt x="2360060" y="5451618"/>
                  <a:pt x="2358945" y="5450142"/>
                  <a:pt x="2357691" y="5448628"/>
                </a:cubicBezTo>
                <a:cubicBezTo>
                  <a:pt x="2356435" y="5447116"/>
                  <a:pt x="2355880" y="5445782"/>
                  <a:pt x="2356025" y="5444627"/>
                </a:cubicBezTo>
                <a:cubicBezTo>
                  <a:pt x="2356992" y="5442586"/>
                  <a:pt x="2359285" y="5441779"/>
                  <a:pt x="2362905" y="5442203"/>
                </a:cubicBezTo>
                <a:cubicBezTo>
                  <a:pt x="2366524" y="5442626"/>
                  <a:pt x="2369092" y="5443082"/>
                  <a:pt x="2370608" y="5443568"/>
                </a:cubicBezTo>
                <a:lnTo>
                  <a:pt x="2393746" y="5408901"/>
                </a:lnTo>
                <a:lnTo>
                  <a:pt x="2393787" y="5399370"/>
                </a:lnTo>
                <a:lnTo>
                  <a:pt x="2387677" y="5385887"/>
                </a:lnTo>
                <a:lnTo>
                  <a:pt x="2373623" y="5394237"/>
                </a:lnTo>
                <a:lnTo>
                  <a:pt x="2354926" y="5439576"/>
                </a:lnTo>
                <a:cubicBezTo>
                  <a:pt x="2346427" y="5444072"/>
                  <a:pt x="2337844" y="5451230"/>
                  <a:pt x="2329180" y="5461053"/>
                </a:cubicBezTo>
                <a:cubicBezTo>
                  <a:pt x="2320518" y="5470875"/>
                  <a:pt x="2313892" y="5479725"/>
                  <a:pt x="2309303" y="5487602"/>
                </a:cubicBezTo>
                <a:cubicBezTo>
                  <a:pt x="2307050" y="5495278"/>
                  <a:pt x="2303469" y="5502319"/>
                  <a:pt x="2298560" y="5508723"/>
                </a:cubicBezTo>
                <a:cubicBezTo>
                  <a:pt x="2293648" y="5515127"/>
                  <a:pt x="2288948" y="5521881"/>
                  <a:pt x="2284454" y="5528989"/>
                </a:cubicBezTo>
                <a:cubicBezTo>
                  <a:pt x="2271251" y="5535567"/>
                  <a:pt x="2258880" y="5543551"/>
                  <a:pt x="2247344" y="5552941"/>
                </a:cubicBezTo>
                <a:lnTo>
                  <a:pt x="2220256" y="5593757"/>
                </a:lnTo>
                <a:cubicBezTo>
                  <a:pt x="2218926" y="5593319"/>
                  <a:pt x="2217105" y="5593054"/>
                  <a:pt x="2214793" y="5592962"/>
                </a:cubicBezTo>
                <a:cubicBezTo>
                  <a:pt x="2212480" y="5592870"/>
                  <a:pt x="2210934" y="5593869"/>
                  <a:pt x="2210155" y="5595956"/>
                </a:cubicBezTo>
                <a:cubicBezTo>
                  <a:pt x="2210079" y="5597229"/>
                  <a:pt x="2210911" y="5599033"/>
                  <a:pt x="2212653" y="5601364"/>
                </a:cubicBezTo>
                <a:cubicBezTo>
                  <a:pt x="2214397" y="5603696"/>
                  <a:pt x="2215790" y="5605641"/>
                  <a:pt x="2216835" y="5607200"/>
                </a:cubicBezTo>
                <a:lnTo>
                  <a:pt x="2188768" y="5614369"/>
                </a:lnTo>
                <a:lnTo>
                  <a:pt x="2173086" y="5610377"/>
                </a:lnTo>
                <a:cubicBezTo>
                  <a:pt x="2175667" y="5602187"/>
                  <a:pt x="2179017" y="5594493"/>
                  <a:pt x="2183137" y="5587291"/>
                </a:cubicBezTo>
                <a:cubicBezTo>
                  <a:pt x="2187255" y="5580089"/>
                  <a:pt x="2190341" y="5568748"/>
                  <a:pt x="2192394" y="5553266"/>
                </a:cubicBezTo>
                <a:cubicBezTo>
                  <a:pt x="2185969" y="5558589"/>
                  <a:pt x="2179824" y="5563983"/>
                  <a:pt x="2173961" y="5569448"/>
                </a:cubicBezTo>
                <a:cubicBezTo>
                  <a:pt x="2168097" y="5574913"/>
                  <a:pt x="2163908" y="5581998"/>
                  <a:pt x="2161394" y="5590702"/>
                </a:cubicBezTo>
                <a:cubicBezTo>
                  <a:pt x="2148379" y="5596534"/>
                  <a:pt x="2136199" y="5603771"/>
                  <a:pt x="2124856" y="5612413"/>
                </a:cubicBezTo>
                <a:cubicBezTo>
                  <a:pt x="2112108" y="5610361"/>
                  <a:pt x="2106206" y="5613630"/>
                  <a:pt x="2107150" y="5622220"/>
                </a:cubicBezTo>
                <a:cubicBezTo>
                  <a:pt x="2108095" y="5630811"/>
                  <a:pt x="2104994" y="5634793"/>
                  <a:pt x="2097848" y="5634166"/>
                </a:cubicBezTo>
                <a:lnTo>
                  <a:pt x="2088886" y="5631885"/>
                </a:lnTo>
                <a:cubicBezTo>
                  <a:pt x="2086908" y="5638091"/>
                  <a:pt x="2084203" y="5642471"/>
                  <a:pt x="2080769" y="5645028"/>
                </a:cubicBezTo>
                <a:cubicBezTo>
                  <a:pt x="2077335" y="5647582"/>
                  <a:pt x="2074774" y="5651403"/>
                  <a:pt x="2073081" y="5656489"/>
                </a:cubicBezTo>
                <a:lnTo>
                  <a:pt x="2053977" y="5665939"/>
                </a:lnTo>
                <a:lnTo>
                  <a:pt x="2049578" y="5645734"/>
                </a:lnTo>
                <a:cubicBezTo>
                  <a:pt x="2045096" y="5644594"/>
                  <a:pt x="2043426" y="5641784"/>
                  <a:pt x="2044567" y="5637303"/>
                </a:cubicBezTo>
                <a:cubicBezTo>
                  <a:pt x="2047465" y="5628648"/>
                  <a:pt x="2052289" y="5620630"/>
                  <a:pt x="2059038" y="5613253"/>
                </a:cubicBezTo>
                <a:cubicBezTo>
                  <a:pt x="2065786" y="5605876"/>
                  <a:pt x="2070753" y="5597301"/>
                  <a:pt x="2073937" y="5587525"/>
                </a:cubicBezTo>
                <a:cubicBezTo>
                  <a:pt x="2074030" y="5587350"/>
                  <a:pt x="2074126" y="5586579"/>
                  <a:pt x="2074226" y="5585213"/>
                </a:cubicBezTo>
                <a:cubicBezTo>
                  <a:pt x="2074326" y="5583847"/>
                  <a:pt x="2073863" y="5582933"/>
                  <a:pt x="2072836" y="5582474"/>
                </a:cubicBezTo>
                <a:cubicBezTo>
                  <a:pt x="2071492" y="5582677"/>
                  <a:pt x="2069405" y="5584632"/>
                  <a:pt x="2066573" y="5588334"/>
                </a:cubicBezTo>
                <a:cubicBezTo>
                  <a:pt x="2063742" y="5592037"/>
                  <a:pt x="2061512" y="5594550"/>
                  <a:pt x="2059882" y="5595875"/>
                </a:cubicBezTo>
                <a:cubicBezTo>
                  <a:pt x="2056698" y="5597451"/>
                  <a:pt x="2054635" y="5599311"/>
                  <a:pt x="2053691" y="5601456"/>
                </a:cubicBezTo>
                <a:cubicBezTo>
                  <a:pt x="2053081" y="5605028"/>
                  <a:pt x="2052296" y="5608109"/>
                  <a:pt x="2051338" y="5610697"/>
                </a:cubicBezTo>
                <a:cubicBezTo>
                  <a:pt x="2050382" y="5613288"/>
                  <a:pt x="2047784" y="5614116"/>
                  <a:pt x="2043549" y="5613188"/>
                </a:cubicBezTo>
                <a:lnTo>
                  <a:pt x="2033446" y="5615388"/>
                </a:lnTo>
                <a:lnTo>
                  <a:pt x="2010472" y="5611925"/>
                </a:lnTo>
                <a:lnTo>
                  <a:pt x="1999187" y="5628137"/>
                </a:lnTo>
                <a:cubicBezTo>
                  <a:pt x="1995460" y="5628531"/>
                  <a:pt x="1991693" y="5629658"/>
                  <a:pt x="1987890" y="5631523"/>
                </a:cubicBezTo>
                <a:cubicBezTo>
                  <a:pt x="1984084" y="5633387"/>
                  <a:pt x="1980735" y="5635218"/>
                  <a:pt x="1977843" y="5637018"/>
                </a:cubicBezTo>
                <a:cubicBezTo>
                  <a:pt x="1975427" y="5636354"/>
                  <a:pt x="1972834" y="5636389"/>
                  <a:pt x="1970063" y="5637125"/>
                </a:cubicBezTo>
                <a:cubicBezTo>
                  <a:pt x="1967291" y="5637859"/>
                  <a:pt x="1965389" y="5639862"/>
                  <a:pt x="1964360" y="5643127"/>
                </a:cubicBezTo>
                <a:lnTo>
                  <a:pt x="1964318" y="5652659"/>
                </a:lnTo>
                <a:lnTo>
                  <a:pt x="1944155" y="5647527"/>
                </a:lnTo>
                <a:cubicBezTo>
                  <a:pt x="1946147" y="5643411"/>
                  <a:pt x="1949934" y="5637518"/>
                  <a:pt x="1955515" y="5629842"/>
                </a:cubicBezTo>
                <a:cubicBezTo>
                  <a:pt x="1961096" y="5622169"/>
                  <a:pt x="1961655" y="5617241"/>
                  <a:pt x="1957190" y="5615062"/>
                </a:cubicBezTo>
                <a:cubicBezTo>
                  <a:pt x="1954867" y="5614620"/>
                  <a:pt x="1952506" y="5614912"/>
                  <a:pt x="1950107" y="5615943"/>
                </a:cubicBezTo>
                <a:cubicBezTo>
                  <a:pt x="1947707" y="5616972"/>
                  <a:pt x="1945765" y="5617966"/>
                  <a:pt x="1944277" y="5618931"/>
                </a:cubicBezTo>
                <a:lnTo>
                  <a:pt x="1932953" y="5644676"/>
                </a:lnTo>
                <a:lnTo>
                  <a:pt x="1917759" y="5657508"/>
                </a:lnTo>
                <a:cubicBezTo>
                  <a:pt x="1916072" y="5664134"/>
                  <a:pt x="1913477" y="5669638"/>
                  <a:pt x="1909979" y="5674014"/>
                </a:cubicBezTo>
                <a:cubicBezTo>
                  <a:pt x="1906479" y="5678393"/>
                  <a:pt x="1901931" y="5682204"/>
                  <a:pt x="1896333" y="5685452"/>
                </a:cubicBezTo>
                <a:lnTo>
                  <a:pt x="1891770" y="5703376"/>
                </a:lnTo>
                <a:cubicBezTo>
                  <a:pt x="1883616" y="5708854"/>
                  <a:pt x="1878537" y="5716309"/>
                  <a:pt x="1876536" y="5725738"/>
                </a:cubicBezTo>
                <a:cubicBezTo>
                  <a:pt x="1873215" y="5723750"/>
                  <a:pt x="1869641" y="5723338"/>
                  <a:pt x="1865817" y="5724501"/>
                </a:cubicBezTo>
                <a:cubicBezTo>
                  <a:pt x="1861992" y="5725664"/>
                  <a:pt x="1859386" y="5728480"/>
                  <a:pt x="1858000" y="5732949"/>
                </a:cubicBezTo>
                <a:lnTo>
                  <a:pt x="1839425" y="5749690"/>
                </a:lnTo>
                <a:lnTo>
                  <a:pt x="1823213" y="5738405"/>
                </a:lnTo>
                <a:cubicBezTo>
                  <a:pt x="1828006" y="5731874"/>
                  <a:pt x="1832106" y="5723971"/>
                  <a:pt x="1835510" y="5714699"/>
                </a:cubicBezTo>
                <a:cubicBezTo>
                  <a:pt x="1838913" y="5705427"/>
                  <a:pt x="1843288" y="5698787"/>
                  <a:pt x="1848630" y="5694780"/>
                </a:cubicBezTo>
                <a:cubicBezTo>
                  <a:pt x="1850064" y="5687590"/>
                  <a:pt x="1854002" y="5684616"/>
                  <a:pt x="1860444" y="5685857"/>
                </a:cubicBezTo>
                <a:cubicBezTo>
                  <a:pt x="1865217" y="5687421"/>
                  <a:pt x="1871213" y="5688848"/>
                  <a:pt x="1878438" y="5690141"/>
                </a:cubicBezTo>
                <a:cubicBezTo>
                  <a:pt x="1885664" y="5691433"/>
                  <a:pt x="1885653" y="5688350"/>
                  <a:pt x="1878409" y="5680890"/>
                </a:cubicBezTo>
                <a:lnTo>
                  <a:pt x="1893074" y="5660765"/>
                </a:lnTo>
                <a:lnTo>
                  <a:pt x="1884113" y="5658484"/>
                </a:lnTo>
                <a:lnTo>
                  <a:pt x="1895925" y="5649564"/>
                </a:lnTo>
                <a:lnTo>
                  <a:pt x="1901628" y="5627159"/>
                </a:lnTo>
                <a:lnTo>
                  <a:pt x="1920161" y="5619950"/>
                </a:lnTo>
                <a:lnTo>
                  <a:pt x="1925294" y="5599786"/>
                </a:lnTo>
                <a:cubicBezTo>
                  <a:pt x="1931208" y="5593736"/>
                  <a:pt x="1937957" y="5589094"/>
                  <a:pt x="1945540" y="5585855"/>
                </a:cubicBezTo>
                <a:lnTo>
                  <a:pt x="1956824" y="5569641"/>
                </a:lnTo>
                <a:cubicBezTo>
                  <a:pt x="1950273" y="5566086"/>
                  <a:pt x="1949983" y="5557861"/>
                  <a:pt x="1955948" y="5544967"/>
                </a:cubicBezTo>
                <a:cubicBezTo>
                  <a:pt x="1961914" y="5532072"/>
                  <a:pt x="1966387" y="5523868"/>
                  <a:pt x="1969369" y="5520352"/>
                </a:cubicBezTo>
                <a:cubicBezTo>
                  <a:pt x="1973832" y="5520395"/>
                  <a:pt x="1977260" y="5516298"/>
                  <a:pt x="1979656" y="5508061"/>
                </a:cubicBezTo>
                <a:cubicBezTo>
                  <a:pt x="1982050" y="5499824"/>
                  <a:pt x="1983523" y="5494036"/>
                  <a:pt x="1984075" y="5490698"/>
                </a:cubicBezTo>
                <a:cubicBezTo>
                  <a:pt x="1987722" y="5490234"/>
                  <a:pt x="1990674" y="5488402"/>
                  <a:pt x="1992931" y="5485197"/>
                </a:cubicBezTo>
                <a:cubicBezTo>
                  <a:pt x="1995186" y="5481996"/>
                  <a:pt x="1996742" y="5478615"/>
                  <a:pt x="1997600" y="5475055"/>
                </a:cubicBezTo>
                <a:cubicBezTo>
                  <a:pt x="1998295" y="5470760"/>
                  <a:pt x="1997657" y="5467019"/>
                  <a:pt x="1995685" y="5463833"/>
                </a:cubicBezTo>
                <a:cubicBezTo>
                  <a:pt x="1993712" y="5460647"/>
                  <a:pt x="1993074" y="5456906"/>
                  <a:pt x="1993771" y="5452611"/>
                </a:cubicBezTo>
                <a:cubicBezTo>
                  <a:pt x="1984707" y="5452093"/>
                  <a:pt x="1978982" y="5457791"/>
                  <a:pt x="1976596" y="5469709"/>
                </a:cubicBezTo>
                <a:cubicBezTo>
                  <a:pt x="1974207" y="5481626"/>
                  <a:pt x="1969042" y="5487467"/>
                  <a:pt x="1961101" y="5487236"/>
                </a:cubicBezTo>
                <a:cubicBezTo>
                  <a:pt x="1959121" y="5494038"/>
                  <a:pt x="1955147" y="5499884"/>
                  <a:pt x="1949181" y="5504776"/>
                </a:cubicBezTo>
                <a:cubicBezTo>
                  <a:pt x="1943213" y="5509669"/>
                  <a:pt x="1936868" y="5513123"/>
                  <a:pt x="1930143" y="5515139"/>
                </a:cubicBezTo>
                <a:lnTo>
                  <a:pt x="1922728" y="5544264"/>
                </a:lnTo>
                <a:cubicBezTo>
                  <a:pt x="1900666" y="5548737"/>
                  <a:pt x="1886265" y="5556503"/>
                  <a:pt x="1879523" y="5567559"/>
                </a:cubicBezTo>
                <a:cubicBezTo>
                  <a:pt x="1872782" y="5578615"/>
                  <a:pt x="1862973" y="5594111"/>
                  <a:pt x="1850098" y="5614043"/>
                </a:cubicBezTo>
                <a:cubicBezTo>
                  <a:pt x="1842370" y="5612772"/>
                  <a:pt x="1834984" y="5613675"/>
                  <a:pt x="1827938" y="5616751"/>
                </a:cubicBezTo>
                <a:cubicBezTo>
                  <a:pt x="1820893" y="5619829"/>
                  <a:pt x="1813506" y="5620732"/>
                  <a:pt x="1805778" y="5619461"/>
                </a:cubicBezTo>
                <a:lnTo>
                  <a:pt x="1799505" y="5644105"/>
                </a:lnTo>
                <a:lnTo>
                  <a:pt x="1792785" y="5642395"/>
                </a:lnTo>
                <a:cubicBezTo>
                  <a:pt x="1788489" y="5641301"/>
                  <a:pt x="1786162" y="5639516"/>
                  <a:pt x="1785798" y="5637037"/>
                </a:cubicBezTo>
                <a:cubicBezTo>
                  <a:pt x="1785434" y="5634560"/>
                  <a:pt x="1785916" y="5631104"/>
                  <a:pt x="1787244" y="5626671"/>
                </a:cubicBezTo>
                <a:lnTo>
                  <a:pt x="1798527" y="5610458"/>
                </a:lnTo>
                <a:cubicBezTo>
                  <a:pt x="1798803" y="5608789"/>
                  <a:pt x="1798699" y="5605682"/>
                  <a:pt x="1798217" y="5601135"/>
                </a:cubicBezTo>
                <a:cubicBezTo>
                  <a:pt x="1797734" y="5596590"/>
                  <a:pt x="1796928" y="5593898"/>
                  <a:pt x="1795798" y="5593065"/>
                </a:cubicBezTo>
                <a:lnTo>
                  <a:pt x="1794088" y="5599785"/>
                </a:lnTo>
                <a:cubicBezTo>
                  <a:pt x="1788027" y="5602121"/>
                  <a:pt x="1780768" y="5605641"/>
                  <a:pt x="1772315" y="5610347"/>
                </a:cubicBezTo>
                <a:cubicBezTo>
                  <a:pt x="1763860" y="5615052"/>
                  <a:pt x="1758557" y="5620263"/>
                  <a:pt x="1756408" y="5625978"/>
                </a:cubicBezTo>
                <a:cubicBezTo>
                  <a:pt x="1752476" y="5627562"/>
                  <a:pt x="1749240" y="5630515"/>
                  <a:pt x="1746698" y="5634838"/>
                </a:cubicBezTo>
                <a:cubicBezTo>
                  <a:pt x="1744156" y="5639162"/>
                  <a:pt x="1742314" y="5643663"/>
                  <a:pt x="1741173" y="5648341"/>
                </a:cubicBezTo>
                <a:lnTo>
                  <a:pt x="1723210" y="5653311"/>
                </a:lnTo>
                <a:cubicBezTo>
                  <a:pt x="1722340" y="5656917"/>
                  <a:pt x="1720665" y="5660766"/>
                  <a:pt x="1718184" y="5664854"/>
                </a:cubicBezTo>
                <a:cubicBezTo>
                  <a:pt x="1715700" y="5668945"/>
                  <a:pt x="1712488" y="5671803"/>
                  <a:pt x="1708544" y="5673434"/>
                </a:cubicBezTo>
                <a:lnTo>
                  <a:pt x="1703982" y="5691358"/>
                </a:lnTo>
                <a:lnTo>
                  <a:pt x="1693309" y="5695799"/>
                </a:lnTo>
                <a:cubicBezTo>
                  <a:pt x="1691341" y="5702553"/>
                  <a:pt x="1687344" y="5708494"/>
                  <a:pt x="1681319" y="5713620"/>
                </a:cubicBezTo>
                <a:cubicBezTo>
                  <a:pt x="1675292" y="5718745"/>
                  <a:pt x="1668778" y="5722853"/>
                  <a:pt x="1661781" y="5725942"/>
                </a:cubicBezTo>
                <a:cubicBezTo>
                  <a:pt x="1655389" y="5731919"/>
                  <a:pt x="1647907" y="5738661"/>
                  <a:pt x="1639335" y="5746171"/>
                </a:cubicBezTo>
                <a:cubicBezTo>
                  <a:pt x="1630764" y="5753681"/>
                  <a:pt x="1622305" y="5759580"/>
                  <a:pt x="1613958" y="5763867"/>
                </a:cubicBezTo>
                <a:cubicBezTo>
                  <a:pt x="1613207" y="5767402"/>
                  <a:pt x="1611999" y="5770971"/>
                  <a:pt x="1610337" y="5774574"/>
                </a:cubicBezTo>
                <a:cubicBezTo>
                  <a:pt x="1608675" y="5778177"/>
                  <a:pt x="1605929" y="5780759"/>
                  <a:pt x="1602104" y="5782318"/>
                </a:cubicBezTo>
                <a:cubicBezTo>
                  <a:pt x="1600158" y="5789179"/>
                  <a:pt x="1596533" y="5795612"/>
                  <a:pt x="1591227" y="5801617"/>
                </a:cubicBezTo>
                <a:cubicBezTo>
                  <a:pt x="1585921" y="5807621"/>
                  <a:pt x="1580341" y="5812364"/>
                  <a:pt x="1574485" y="5815844"/>
                </a:cubicBezTo>
                <a:cubicBezTo>
                  <a:pt x="1573891" y="5818177"/>
                  <a:pt x="1572808" y="5820089"/>
                  <a:pt x="1571237" y="5821578"/>
                </a:cubicBezTo>
                <a:cubicBezTo>
                  <a:pt x="1569666" y="5823066"/>
                  <a:pt x="1567747" y="5823571"/>
                  <a:pt x="1565484" y="5823094"/>
                </a:cubicBezTo>
                <a:lnTo>
                  <a:pt x="1559332" y="5819144"/>
                </a:lnTo>
                <a:lnTo>
                  <a:pt x="1571756" y="5798450"/>
                </a:lnTo>
                <a:cubicBezTo>
                  <a:pt x="1574602" y="5796640"/>
                  <a:pt x="1577067" y="5793988"/>
                  <a:pt x="1579150" y="5790492"/>
                </a:cubicBezTo>
                <a:cubicBezTo>
                  <a:pt x="1581232" y="5786995"/>
                  <a:pt x="1582719" y="5783497"/>
                  <a:pt x="1583609" y="5779997"/>
                </a:cubicBezTo>
                <a:lnTo>
                  <a:pt x="1597703" y="5762115"/>
                </a:lnTo>
                <a:cubicBezTo>
                  <a:pt x="1598521" y="5756954"/>
                  <a:pt x="1599760" y="5751305"/>
                  <a:pt x="1601422" y="5745169"/>
                </a:cubicBezTo>
                <a:cubicBezTo>
                  <a:pt x="1603083" y="5739032"/>
                  <a:pt x="1607112" y="5736479"/>
                  <a:pt x="1613509" y="5737511"/>
                </a:cubicBezTo>
                <a:cubicBezTo>
                  <a:pt x="1619817" y="5715857"/>
                  <a:pt x="1632723" y="5691708"/>
                  <a:pt x="1652228" y="5665063"/>
                </a:cubicBezTo>
                <a:cubicBezTo>
                  <a:pt x="1671733" y="5638420"/>
                  <a:pt x="1690791" y="5618221"/>
                  <a:pt x="1709399" y="5604471"/>
                </a:cubicBezTo>
                <a:cubicBezTo>
                  <a:pt x="1711628" y="5596888"/>
                  <a:pt x="1714554" y="5590078"/>
                  <a:pt x="1718178" y="5584042"/>
                </a:cubicBezTo>
                <a:cubicBezTo>
                  <a:pt x="1721802" y="5578006"/>
                  <a:pt x="1724728" y="5571196"/>
                  <a:pt x="1726957" y="5563614"/>
                </a:cubicBezTo>
                <a:cubicBezTo>
                  <a:pt x="1730305" y="5564317"/>
                  <a:pt x="1732996" y="5563510"/>
                  <a:pt x="1735027" y="5561195"/>
                </a:cubicBezTo>
                <a:cubicBezTo>
                  <a:pt x="1737057" y="5558878"/>
                  <a:pt x="1738495" y="5555964"/>
                  <a:pt x="1739341" y="5552452"/>
                </a:cubicBezTo>
                <a:cubicBezTo>
                  <a:pt x="1742030" y="5543445"/>
                  <a:pt x="1744878" y="5538504"/>
                  <a:pt x="1747885" y="5537630"/>
                </a:cubicBezTo>
                <a:cubicBezTo>
                  <a:pt x="1750890" y="5536754"/>
                  <a:pt x="1753309" y="5533494"/>
                  <a:pt x="1755146" y="5527848"/>
                </a:cubicBezTo>
                <a:lnTo>
                  <a:pt x="1772050" y="5508295"/>
                </a:lnTo>
                <a:cubicBezTo>
                  <a:pt x="1775674" y="5507925"/>
                  <a:pt x="1778530" y="5506465"/>
                  <a:pt x="1780618" y="5503917"/>
                </a:cubicBezTo>
                <a:cubicBezTo>
                  <a:pt x="1782710" y="5501367"/>
                  <a:pt x="1784172" y="5498359"/>
                  <a:pt x="1785003" y="5494894"/>
                </a:cubicBezTo>
                <a:lnTo>
                  <a:pt x="1785615" y="5483121"/>
                </a:lnTo>
                <a:lnTo>
                  <a:pt x="1823457" y="5418801"/>
                </a:lnTo>
                <a:lnTo>
                  <a:pt x="1834129" y="5414360"/>
                </a:lnTo>
                <a:lnTo>
                  <a:pt x="1843703" y="5404870"/>
                </a:lnTo>
                <a:cubicBezTo>
                  <a:pt x="1844617" y="5401276"/>
                  <a:pt x="1846200" y="5397404"/>
                  <a:pt x="1848448" y="5393256"/>
                </a:cubicBezTo>
                <a:cubicBezTo>
                  <a:pt x="1850696" y="5389106"/>
                  <a:pt x="1853257" y="5386079"/>
                  <a:pt x="1856126" y="5384176"/>
                </a:cubicBezTo>
                <a:cubicBezTo>
                  <a:pt x="1855853" y="5379782"/>
                  <a:pt x="1857022" y="5374415"/>
                  <a:pt x="1859629" y="5368071"/>
                </a:cubicBezTo>
                <a:cubicBezTo>
                  <a:pt x="1862239" y="5361726"/>
                  <a:pt x="1866340" y="5358894"/>
                  <a:pt x="1871931" y="5359573"/>
                </a:cubicBezTo>
                <a:cubicBezTo>
                  <a:pt x="1874293" y="5353612"/>
                  <a:pt x="1880874" y="5344553"/>
                  <a:pt x="1891673" y="5332392"/>
                </a:cubicBezTo>
                <a:cubicBezTo>
                  <a:pt x="1902472" y="5320231"/>
                  <a:pt x="1910163" y="5313838"/>
                  <a:pt x="1914744" y="5313217"/>
                </a:cubicBezTo>
                <a:lnTo>
                  <a:pt x="1925457" y="5299243"/>
                </a:lnTo>
                <a:cubicBezTo>
                  <a:pt x="1929675" y="5285407"/>
                  <a:pt x="1935426" y="5273750"/>
                  <a:pt x="1942709" y="5264273"/>
                </a:cubicBezTo>
                <a:lnTo>
                  <a:pt x="1951449" y="5246555"/>
                </a:lnTo>
                <a:lnTo>
                  <a:pt x="1948812" y="5246878"/>
                </a:lnTo>
                <a:cubicBezTo>
                  <a:pt x="1941765" y="5249956"/>
                  <a:pt x="1934378" y="5250859"/>
                  <a:pt x="1926651" y="5249587"/>
                </a:cubicBezTo>
                <a:lnTo>
                  <a:pt x="1920378" y="5274231"/>
                </a:lnTo>
                <a:lnTo>
                  <a:pt x="1913657" y="5272520"/>
                </a:lnTo>
                <a:cubicBezTo>
                  <a:pt x="1909362" y="5271427"/>
                  <a:pt x="1907035" y="5269642"/>
                  <a:pt x="1906671" y="5267164"/>
                </a:cubicBezTo>
                <a:lnTo>
                  <a:pt x="1907669" y="5260013"/>
                </a:lnTo>
                <a:lnTo>
                  <a:pt x="1905695" y="5263794"/>
                </a:lnTo>
                <a:cubicBezTo>
                  <a:pt x="1898815" y="5272281"/>
                  <a:pt x="1891447" y="5279749"/>
                  <a:pt x="1883592" y="5286199"/>
                </a:cubicBezTo>
                <a:cubicBezTo>
                  <a:pt x="1882494" y="5291684"/>
                  <a:pt x="1882379" y="5296824"/>
                  <a:pt x="1883246" y="5301617"/>
                </a:cubicBezTo>
                <a:cubicBezTo>
                  <a:pt x="1884114" y="5306409"/>
                  <a:pt x="1883997" y="5311550"/>
                  <a:pt x="1882900" y="5317035"/>
                </a:cubicBezTo>
                <a:lnTo>
                  <a:pt x="1868357" y="5308562"/>
                </a:lnTo>
                <a:cubicBezTo>
                  <a:pt x="1866692" y="5315493"/>
                  <a:pt x="1864044" y="5322772"/>
                  <a:pt x="1860414" y="5330396"/>
                </a:cubicBezTo>
                <a:cubicBezTo>
                  <a:pt x="1856783" y="5338020"/>
                  <a:pt x="1851895" y="5344728"/>
                  <a:pt x="1845750" y="5350519"/>
                </a:cubicBezTo>
                <a:lnTo>
                  <a:pt x="1838539" y="5331985"/>
                </a:lnTo>
                <a:lnTo>
                  <a:pt x="1850394" y="5313532"/>
                </a:lnTo>
                <a:cubicBezTo>
                  <a:pt x="1849417" y="5312090"/>
                  <a:pt x="1848302" y="5310615"/>
                  <a:pt x="1847048" y="5309101"/>
                </a:cubicBezTo>
                <a:cubicBezTo>
                  <a:pt x="1845792" y="5307589"/>
                  <a:pt x="1845237" y="5306255"/>
                  <a:pt x="1845382" y="5305100"/>
                </a:cubicBezTo>
                <a:cubicBezTo>
                  <a:pt x="1846349" y="5303060"/>
                  <a:pt x="1848642" y="5302252"/>
                  <a:pt x="1852262" y="5302676"/>
                </a:cubicBezTo>
                <a:cubicBezTo>
                  <a:pt x="1855881" y="5303099"/>
                  <a:pt x="1858449" y="5303555"/>
                  <a:pt x="1859965" y="5304041"/>
                </a:cubicBezTo>
                <a:lnTo>
                  <a:pt x="1883103" y="5269375"/>
                </a:lnTo>
                <a:lnTo>
                  <a:pt x="1883144" y="5259843"/>
                </a:lnTo>
                <a:lnTo>
                  <a:pt x="1880165" y="5253269"/>
                </a:lnTo>
                <a:lnTo>
                  <a:pt x="1877280" y="5256103"/>
                </a:lnTo>
                <a:cubicBezTo>
                  <a:pt x="1873349" y="5257688"/>
                  <a:pt x="1870113" y="5260641"/>
                  <a:pt x="1867570" y="5264964"/>
                </a:cubicBezTo>
                <a:cubicBezTo>
                  <a:pt x="1865029" y="5269288"/>
                  <a:pt x="1863188" y="5273790"/>
                  <a:pt x="1862045" y="5278468"/>
                </a:cubicBezTo>
                <a:lnTo>
                  <a:pt x="1852041" y="5281236"/>
                </a:lnTo>
                <a:lnTo>
                  <a:pt x="1844283" y="5300049"/>
                </a:lnTo>
                <a:lnTo>
                  <a:pt x="1826545" y="5314847"/>
                </a:lnTo>
                <a:lnTo>
                  <a:pt x="1824856" y="5321484"/>
                </a:lnTo>
                <a:lnTo>
                  <a:pt x="1815725" y="5325283"/>
                </a:lnTo>
                <a:lnTo>
                  <a:pt x="1804761" y="5339926"/>
                </a:lnTo>
                <a:lnTo>
                  <a:pt x="1802191" y="5343745"/>
                </a:lnTo>
                <a:lnTo>
                  <a:pt x="1801642" y="5344091"/>
                </a:lnTo>
                <a:lnTo>
                  <a:pt x="1798661" y="5348075"/>
                </a:lnTo>
                <a:cubicBezTo>
                  <a:pt x="1796408" y="5355752"/>
                  <a:pt x="1792826" y="5362791"/>
                  <a:pt x="1787917" y="5369196"/>
                </a:cubicBezTo>
                <a:cubicBezTo>
                  <a:pt x="1783005" y="5375600"/>
                  <a:pt x="1778305" y="5382355"/>
                  <a:pt x="1773812" y="5389461"/>
                </a:cubicBezTo>
                <a:cubicBezTo>
                  <a:pt x="1760608" y="5396039"/>
                  <a:pt x="1748238" y="5404024"/>
                  <a:pt x="1736702" y="5413414"/>
                </a:cubicBezTo>
                <a:lnTo>
                  <a:pt x="1709613" y="5454230"/>
                </a:lnTo>
                <a:cubicBezTo>
                  <a:pt x="1708284" y="5453792"/>
                  <a:pt x="1706463" y="5453527"/>
                  <a:pt x="1704150" y="5453435"/>
                </a:cubicBezTo>
                <a:cubicBezTo>
                  <a:pt x="1701837" y="5453343"/>
                  <a:pt x="1700291" y="5454341"/>
                  <a:pt x="1699512" y="5456430"/>
                </a:cubicBezTo>
                <a:cubicBezTo>
                  <a:pt x="1699436" y="5457703"/>
                  <a:pt x="1700269" y="5459506"/>
                  <a:pt x="1702012" y="5461837"/>
                </a:cubicBezTo>
                <a:cubicBezTo>
                  <a:pt x="1703753" y="5464168"/>
                  <a:pt x="1705147" y="5466114"/>
                  <a:pt x="1706192" y="5467673"/>
                </a:cubicBezTo>
                <a:lnTo>
                  <a:pt x="1678125" y="5474841"/>
                </a:lnTo>
                <a:lnTo>
                  <a:pt x="1662443" y="5470850"/>
                </a:lnTo>
                <a:cubicBezTo>
                  <a:pt x="1665024" y="5462661"/>
                  <a:pt x="1668375" y="5454965"/>
                  <a:pt x="1672494" y="5447764"/>
                </a:cubicBezTo>
                <a:cubicBezTo>
                  <a:pt x="1676613" y="5440562"/>
                  <a:pt x="1679699" y="5429221"/>
                  <a:pt x="1681751" y="5413740"/>
                </a:cubicBezTo>
                <a:cubicBezTo>
                  <a:pt x="1675326" y="5419063"/>
                  <a:pt x="1669182" y="5424457"/>
                  <a:pt x="1663319" y="5429921"/>
                </a:cubicBezTo>
                <a:cubicBezTo>
                  <a:pt x="1657454" y="5435387"/>
                  <a:pt x="1653265" y="5442471"/>
                  <a:pt x="1650751" y="5451176"/>
                </a:cubicBezTo>
                <a:cubicBezTo>
                  <a:pt x="1637736" y="5457006"/>
                  <a:pt x="1625556" y="5464244"/>
                  <a:pt x="1614213" y="5472887"/>
                </a:cubicBezTo>
                <a:cubicBezTo>
                  <a:pt x="1601465" y="5470834"/>
                  <a:pt x="1595564" y="5474103"/>
                  <a:pt x="1596508" y="5482694"/>
                </a:cubicBezTo>
                <a:cubicBezTo>
                  <a:pt x="1597452" y="5491284"/>
                  <a:pt x="1594351" y="5495266"/>
                  <a:pt x="1587205" y="5494639"/>
                </a:cubicBezTo>
                <a:lnTo>
                  <a:pt x="1578244" y="5492358"/>
                </a:lnTo>
                <a:cubicBezTo>
                  <a:pt x="1576266" y="5498565"/>
                  <a:pt x="1573561" y="5502944"/>
                  <a:pt x="1570126" y="5505500"/>
                </a:cubicBezTo>
                <a:cubicBezTo>
                  <a:pt x="1566693" y="5508055"/>
                  <a:pt x="1564130" y="5511877"/>
                  <a:pt x="1562438" y="5516961"/>
                </a:cubicBezTo>
                <a:lnTo>
                  <a:pt x="1543333" y="5526412"/>
                </a:lnTo>
                <a:lnTo>
                  <a:pt x="1538935" y="5506208"/>
                </a:lnTo>
                <a:cubicBezTo>
                  <a:pt x="1534454" y="5505067"/>
                  <a:pt x="1532782" y="5502257"/>
                  <a:pt x="1533923" y="5497776"/>
                </a:cubicBezTo>
                <a:cubicBezTo>
                  <a:pt x="1536822" y="5489120"/>
                  <a:pt x="1541646" y="5481103"/>
                  <a:pt x="1548395" y="5473726"/>
                </a:cubicBezTo>
                <a:cubicBezTo>
                  <a:pt x="1555143" y="5466350"/>
                  <a:pt x="1560110" y="5457774"/>
                  <a:pt x="1563294" y="5447998"/>
                </a:cubicBezTo>
                <a:cubicBezTo>
                  <a:pt x="1563388" y="5447823"/>
                  <a:pt x="1563484" y="5447052"/>
                  <a:pt x="1563583" y="5445686"/>
                </a:cubicBezTo>
                <a:cubicBezTo>
                  <a:pt x="1563683" y="5444319"/>
                  <a:pt x="1563219" y="5443406"/>
                  <a:pt x="1562193" y="5442948"/>
                </a:cubicBezTo>
                <a:cubicBezTo>
                  <a:pt x="1560849" y="5443150"/>
                  <a:pt x="1558762" y="5445105"/>
                  <a:pt x="1555930" y="5448808"/>
                </a:cubicBezTo>
                <a:cubicBezTo>
                  <a:pt x="1553100" y="5452511"/>
                  <a:pt x="1550870" y="5455023"/>
                  <a:pt x="1549240" y="5456348"/>
                </a:cubicBezTo>
                <a:cubicBezTo>
                  <a:pt x="1546055" y="5457924"/>
                  <a:pt x="1543992" y="5459783"/>
                  <a:pt x="1543048" y="5461930"/>
                </a:cubicBezTo>
                <a:cubicBezTo>
                  <a:pt x="1542437" y="5465501"/>
                  <a:pt x="1541653" y="5468582"/>
                  <a:pt x="1540696" y="5471170"/>
                </a:cubicBezTo>
                <a:cubicBezTo>
                  <a:pt x="1539739" y="5473761"/>
                  <a:pt x="1537142" y="5474589"/>
                  <a:pt x="1532905" y="5473662"/>
                </a:cubicBezTo>
                <a:lnTo>
                  <a:pt x="1522804" y="5475861"/>
                </a:lnTo>
                <a:lnTo>
                  <a:pt x="1499829" y="5472397"/>
                </a:lnTo>
                <a:lnTo>
                  <a:pt x="1488545" y="5488610"/>
                </a:lnTo>
                <a:cubicBezTo>
                  <a:pt x="1484817" y="5489003"/>
                  <a:pt x="1481050" y="5490131"/>
                  <a:pt x="1477247" y="5491997"/>
                </a:cubicBezTo>
                <a:cubicBezTo>
                  <a:pt x="1473441" y="5493860"/>
                  <a:pt x="1470093" y="5495692"/>
                  <a:pt x="1467199" y="5497490"/>
                </a:cubicBezTo>
                <a:cubicBezTo>
                  <a:pt x="1464784" y="5496826"/>
                  <a:pt x="1462191" y="5496863"/>
                  <a:pt x="1459420" y="5497597"/>
                </a:cubicBezTo>
                <a:cubicBezTo>
                  <a:pt x="1456647" y="5498333"/>
                  <a:pt x="1454746" y="5500334"/>
                  <a:pt x="1453716" y="5503601"/>
                </a:cubicBezTo>
                <a:lnTo>
                  <a:pt x="1453675" y="5513133"/>
                </a:lnTo>
                <a:lnTo>
                  <a:pt x="1433513" y="5508000"/>
                </a:lnTo>
                <a:cubicBezTo>
                  <a:pt x="1435504" y="5503885"/>
                  <a:pt x="1439291" y="5497992"/>
                  <a:pt x="1444873" y="5490316"/>
                </a:cubicBezTo>
                <a:cubicBezTo>
                  <a:pt x="1450454" y="5482642"/>
                  <a:pt x="1451012" y="5477713"/>
                  <a:pt x="1446548" y="5475535"/>
                </a:cubicBezTo>
                <a:cubicBezTo>
                  <a:pt x="1444225" y="5475093"/>
                  <a:pt x="1441864" y="5475385"/>
                  <a:pt x="1439464" y="5476416"/>
                </a:cubicBezTo>
                <a:cubicBezTo>
                  <a:pt x="1437064" y="5477445"/>
                  <a:pt x="1435123" y="5478440"/>
                  <a:pt x="1433634" y="5479404"/>
                </a:cubicBezTo>
                <a:lnTo>
                  <a:pt x="1422309" y="5505148"/>
                </a:lnTo>
                <a:lnTo>
                  <a:pt x="1407116" y="5517981"/>
                </a:lnTo>
                <a:cubicBezTo>
                  <a:pt x="1405429" y="5524607"/>
                  <a:pt x="1402834" y="5530110"/>
                  <a:pt x="1399335" y="5534487"/>
                </a:cubicBezTo>
                <a:cubicBezTo>
                  <a:pt x="1395836" y="5538866"/>
                  <a:pt x="1391288" y="5542677"/>
                  <a:pt x="1385689" y="5545925"/>
                </a:cubicBezTo>
                <a:lnTo>
                  <a:pt x="1381127" y="5563848"/>
                </a:lnTo>
                <a:cubicBezTo>
                  <a:pt x="1372973" y="5569328"/>
                  <a:pt x="1367894" y="5576781"/>
                  <a:pt x="1365892" y="5586211"/>
                </a:cubicBezTo>
                <a:cubicBezTo>
                  <a:pt x="1362572" y="5584222"/>
                  <a:pt x="1358998" y="5583811"/>
                  <a:pt x="1355173" y="5584974"/>
                </a:cubicBezTo>
                <a:cubicBezTo>
                  <a:pt x="1351350" y="5586137"/>
                  <a:pt x="1348743" y="5588953"/>
                  <a:pt x="1347357" y="5593422"/>
                </a:cubicBezTo>
                <a:lnTo>
                  <a:pt x="1328782" y="5610163"/>
                </a:lnTo>
                <a:lnTo>
                  <a:pt x="1312570" y="5598878"/>
                </a:lnTo>
                <a:cubicBezTo>
                  <a:pt x="1317363" y="5592347"/>
                  <a:pt x="1321463" y="5584444"/>
                  <a:pt x="1324867" y="5575172"/>
                </a:cubicBezTo>
                <a:cubicBezTo>
                  <a:pt x="1328270" y="5565900"/>
                  <a:pt x="1332645" y="5559259"/>
                  <a:pt x="1337988" y="5555253"/>
                </a:cubicBezTo>
                <a:cubicBezTo>
                  <a:pt x="1339422" y="5548063"/>
                  <a:pt x="1343358" y="5545089"/>
                  <a:pt x="1349802" y="5546331"/>
                </a:cubicBezTo>
                <a:cubicBezTo>
                  <a:pt x="1354573" y="5547895"/>
                  <a:pt x="1360570" y="5549322"/>
                  <a:pt x="1367796" y="5550614"/>
                </a:cubicBezTo>
                <a:cubicBezTo>
                  <a:pt x="1375021" y="5551906"/>
                  <a:pt x="1375011" y="5548822"/>
                  <a:pt x="1367766" y="5541363"/>
                </a:cubicBezTo>
                <a:lnTo>
                  <a:pt x="1382432" y="5521238"/>
                </a:lnTo>
                <a:lnTo>
                  <a:pt x="1373469" y="5518957"/>
                </a:lnTo>
                <a:lnTo>
                  <a:pt x="1385282" y="5510037"/>
                </a:lnTo>
                <a:lnTo>
                  <a:pt x="1390985" y="5487633"/>
                </a:lnTo>
                <a:lnTo>
                  <a:pt x="1409518" y="5480423"/>
                </a:lnTo>
                <a:lnTo>
                  <a:pt x="1414651" y="5460258"/>
                </a:lnTo>
                <a:cubicBezTo>
                  <a:pt x="1420565" y="5454210"/>
                  <a:pt x="1427314" y="5449566"/>
                  <a:pt x="1434897" y="5446327"/>
                </a:cubicBezTo>
                <a:lnTo>
                  <a:pt x="1446180" y="5430115"/>
                </a:lnTo>
                <a:cubicBezTo>
                  <a:pt x="1439630" y="5426559"/>
                  <a:pt x="1439339" y="5418335"/>
                  <a:pt x="1445306" y="5405440"/>
                </a:cubicBezTo>
                <a:cubicBezTo>
                  <a:pt x="1451271" y="5392546"/>
                  <a:pt x="1455744" y="5384341"/>
                  <a:pt x="1458727" y="5380826"/>
                </a:cubicBezTo>
                <a:cubicBezTo>
                  <a:pt x="1463189" y="5380869"/>
                  <a:pt x="1466617" y="5376770"/>
                  <a:pt x="1469013" y="5368534"/>
                </a:cubicBezTo>
                <a:cubicBezTo>
                  <a:pt x="1471407" y="5360297"/>
                  <a:pt x="1472881" y="5354509"/>
                  <a:pt x="1473432" y="5351171"/>
                </a:cubicBezTo>
                <a:cubicBezTo>
                  <a:pt x="1477079" y="5350707"/>
                  <a:pt x="1480031" y="5348874"/>
                  <a:pt x="1482287" y="5345670"/>
                </a:cubicBezTo>
                <a:cubicBezTo>
                  <a:pt x="1484544" y="5342469"/>
                  <a:pt x="1486100" y="5339089"/>
                  <a:pt x="1486957" y="5335528"/>
                </a:cubicBezTo>
                <a:cubicBezTo>
                  <a:pt x="1487651" y="5331233"/>
                  <a:pt x="1487014" y="5327492"/>
                  <a:pt x="1485042" y="5324306"/>
                </a:cubicBezTo>
                <a:cubicBezTo>
                  <a:pt x="1483070" y="5321120"/>
                  <a:pt x="1482432" y="5317380"/>
                  <a:pt x="1483128" y="5313084"/>
                </a:cubicBezTo>
                <a:cubicBezTo>
                  <a:pt x="1474065" y="5312566"/>
                  <a:pt x="1468339" y="5318265"/>
                  <a:pt x="1465953" y="5330182"/>
                </a:cubicBezTo>
                <a:cubicBezTo>
                  <a:pt x="1463565" y="5342099"/>
                  <a:pt x="1458400" y="5347941"/>
                  <a:pt x="1450459" y="5347709"/>
                </a:cubicBezTo>
                <a:cubicBezTo>
                  <a:pt x="1448479" y="5354511"/>
                  <a:pt x="1444504" y="5360356"/>
                  <a:pt x="1438539" y="5365249"/>
                </a:cubicBezTo>
                <a:cubicBezTo>
                  <a:pt x="1432571" y="5370141"/>
                  <a:pt x="1426225" y="5373596"/>
                  <a:pt x="1419499" y="5375611"/>
                </a:cubicBezTo>
                <a:lnTo>
                  <a:pt x="1412086" y="5404738"/>
                </a:lnTo>
                <a:cubicBezTo>
                  <a:pt x="1390024" y="5409210"/>
                  <a:pt x="1375621" y="5416976"/>
                  <a:pt x="1368881" y="5428031"/>
                </a:cubicBezTo>
                <a:cubicBezTo>
                  <a:pt x="1362139" y="5439089"/>
                  <a:pt x="1352331" y="5454585"/>
                  <a:pt x="1339455" y="5474515"/>
                </a:cubicBezTo>
                <a:cubicBezTo>
                  <a:pt x="1331727" y="5473244"/>
                  <a:pt x="1324341" y="5474148"/>
                  <a:pt x="1317296" y="5477225"/>
                </a:cubicBezTo>
                <a:cubicBezTo>
                  <a:pt x="1310250" y="5480303"/>
                  <a:pt x="1302863" y="5481205"/>
                  <a:pt x="1295135" y="5479934"/>
                </a:cubicBezTo>
                <a:lnTo>
                  <a:pt x="1288861" y="5504578"/>
                </a:lnTo>
                <a:lnTo>
                  <a:pt x="1282142" y="5502867"/>
                </a:lnTo>
                <a:cubicBezTo>
                  <a:pt x="1277846" y="5501774"/>
                  <a:pt x="1275519" y="5499989"/>
                  <a:pt x="1275155" y="5497511"/>
                </a:cubicBezTo>
                <a:cubicBezTo>
                  <a:pt x="1274792" y="5495033"/>
                  <a:pt x="1275273" y="5491577"/>
                  <a:pt x="1276602" y="5487144"/>
                </a:cubicBezTo>
                <a:lnTo>
                  <a:pt x="1287885" y="5470931"/>
                </a:lnTo>
                <a:cubicBezTo>
                  <a:pt x="1288160" y="5469262"/>
                  <a:pt x="1288057" y="5466154"/>
                  <a:pt x="1287574" y="5461609"/>
                </a:cubicBezTo>
                <a:cubicBezTo>
                  <a:pt x="1287091" y="5457062"/>
                  <a:pt x="1286285" y="5454371"/>
                  <a:pt x="1285155" y="5453538"/>
                </a:cubicBezTo>
                <a:lnTo>
                  <a:pt x="1283445" y="5460259"/>
                </a:lnTo>
                <a:cubicBezTo>
                  <a:pt x="1277384" y="5462593"/>
                  <a:pt x="1270125" y="5466114"/>
                  <a:pt x="1261672" y="5470820"/>
                </a:cubicBezTo>
                <a:cubicBezTo>
                  <a:pt x="1253217" y="5475524"/>
                  <a:pt x="1247915" y="5480737"/>
                  <a:pt x="1245765" y="5486450"/>
                </a:cubicBezTo>
                <a:cubicBezTo>
                  <a:pt x="1241833" y="5488035"/>
                  <a:pt x="1238597" y="5490988"/>
                  <a:pt x="1236054" y="5495311"/>
                </a:cubicBezTo>
                <a:cubicBezTo>
                  <a:pt x="1233514" y="5499635"/>
                  <a:pt x="1231671" y="5504137"/>
                  <a:pt x="1230530" y="5508815"/>
                </a:cubicBezTo>
                <a:lnTo>
                  <a:pt x="1212566" y="5513785"/>
                </a:lnTo>
                <a:cubicBezTo>
                  <a:pt x="1211698" y="5517391"/>
                  <a:pt x="1210022" y="5521239"/>
                  <a:pt x="1207541" y="5525327"/>
                </a:cubicBezTo>
                <a:cubicBezTo>
                  <a:pt x="1205057" y="5529417"/>
                  <a:pt x="1201845" y="5532276"/>
                  <a:pt x="1197901" y="5533908"/>
                </a:cubicBezTo>
                <a:lnTo>
                  <a:pt x="1193339" y="5551831"/>
                </a:lnTo>
                <a:lnTo>
                  <a:pt x="1182666" y="5556272"/>
                </a:lnTo>
                <a:cubicBezTo>
                  <a:pt x="1180699" y="5563026"/>
                  <a:pt x="1176701" y="5568967"/>
                  <a:pt x="1170675" y="5574092"/>
                </a:cubicBezTo>
                <a:cubicBezTo>
                  <a:pt x="1164648" y="5579218"/>
                  <a:pt x="1158136" y="5583326"/>
                  <a:pt x="1151138" y="5586416"/>
                </a:cubicBezTo>
                <a:cubicBezTo>
                  <a:pt x="1144746" y="5592392"/>
                  <a:pt x="1137264" y="5599135"/>
                  <a:pt x="1128692" y="5606644"/>
                </a:cubicBezTo>
                <a:cubicBezTo>
                  <a:pt x="1120122" y="5614155"/>
                  <a:pt x="1111662" y="5620053"/>
                  <a:pt x="1103315" y="5624339"/>
                </a:cubicBezTo>
                <a:cubicBezTo>
                  <a:pt x="1102563" y="5627875"/>
                  <a:pt x="1101357" y="5631444"/>
                  <a:pt x="1099694" y="5635047"/>
                </a:cubicBezTo>
                <a:cubicBezTo>
                  <a:pt x="1098032" y="5638651"/>
                  <a:pt x="1095286" y="5641231"/>
                  <a:pt x="1091460" y="5642791"/>
                </a:cubicBezTo>
                <a:cubicBezTo>
                  <a:pt x="1089515" y="5649653"/>
                  <a:pt x="1085890" y="5656085"/>
                  <a:pt x="1080584" y="5662090"/>
                </a:cubicBezTo>
                <a:cubicBezTo>
                  <a:pt x="1075279" y="5668094"/>
                  <a:pt x="1069699" y="5672837"/>
                  <a:pt x="1063843" y="5676316"/>
                </a:cubicBezTo>
                <a:cubicBezTo>
                  <a:pt x="1063249" y="5678650"/>
                  <a:pt x="1062165" y="5680561"/>
                  <a:pt x="1060594" y="5682051"/>
                </a:cubicBezTo>
                <a:cubicBezTo>
                  <a:pt x="1059022" y="5683540"/>
                  <a:pt x="1057104" y="5684044"/>
                  <a:pt x="1054840" y="5683568"/>
                </a:cubicBezTo>
                <a:lnTo>
                  <a:pt x="1048689" y="5679617"/>
                </a:lnTo>
                <a:lnTo>
                  <a:pt x="1061113" y="5658924"/>
                </a:lnTo>
                <a:cubicBezTo>
                  <a:pt x="1063960" y="5657113"/>
                  <a:pt x="1066424" y="5654460"/>
                  <a:pt x="1068507" y="5650964"/>
                </a:cubicBezTo>
                <a:cubicBezTo>
                  <a:pt x="1070590" y="5647468"/>
                  <a:pt x="1072076" y="5643970"/>
                  <a:pt x="1072966" y="5640470"/>
                </a:cubicBezTo>
                <a:lnTo>
                  <a:pt x="1087061" y="5622588"/>
                </a:lnTo>
                <a:cubicBezTo>
                  <a:pt x="1087878" y="5617427"/>
                  <a:pt x="1089117" y="5611779"/>
                  <a:pt x="1090779" y="5605642"/>
                </a:cubicBezTo>
                <a:cubicBezTo>
                  <a:pt x="1092440" y="5599505"/>
                  <a:pt x="1096469" y="5596952"/>
                  <a:pt x="1102866" y="5597984"/>
                </a:cubicBezTo>
                <a:cubicBezTo>
                  <a:pt x="1109173" y="5576330"/>
                  <a:pt x="1122080" y="5552180"/>
                  <a:pt x="1141584" y="5525536"/>
                </a:cubicBezTo>
                <a:cubicBezTo>
                  <a:pt x="1161091" y="5498893"/>
                  <a:pt x="1180147" y="5478694"/>
                  <a:pt x="1198756" y="5464944"/>
                </a:cubicBezTo>
                <a:cubicBezTo>
                  <a:pt x="1200985" y="5457361"/>
                  <a:pt x="1203911" y="5450552"/>
                  <a:pt x="1207535" y="5444515"/>
                </a:cubicBezTo>
                <a:cubicBezTo>
                  <a:pt x="1211159" y="5438479"/>
                  <a:pt x="1214084" y="5431669"/>
                  <a:pt x="1216314" y="5424086"/>
                </a:cubicBezTo>
                <a:cubicBezTo>
                  <a:pt x="1219663" y="5424790"/>
                  <a:pt x="1222353" y="5423983"/>
                  <a:pt x="1224384" y="5421668"/>
                </a:cubicBezTo>
                <a:cubicBezTo>
                  <a:pt x="1226414" y="5419351"/>
                  <a:pt x="1227852" y="5416437"/>
                  <a:pt x="1228697" y="5412925"/>
                </a:cubicBezTo>
                <a:cubicBezTo>
                  <a:pt x="1231387" y="5403919"/>
                  <a:pt x="1234236" y="5398977"/>
                  <a:pt x="1237242" y="5398103"/>
                </a:cubicBezTo>
                <a:cubicBezTo>
                  <a:pt x="1240247" y="5397228"/>
                  <a:pt x="1242666" y="5393967"/>
                  <a:pt x="1244502" y="5388320"/>
                </a:cubicBezTo>
                <a:lnTo>
                  <a:pt x="1261407" y="5368768"/>
                </a:lnTo>
                <a:cubicBezTo>
                  <a:pt x="1265031" y="5368398"/>
                  <a:pt x="1267887" y="5366938"/>
                  <a:pt x="1269976" y="5364390"/>
                </a:cubicBezTo>
                <a:cubicBezTo>
                  <a:pt x="1272067" y="5361839"/>
                  <a:pt x="1273528" y="5358832"/>
                  <a:pt x="1274360" y="5355367"/>
                </a:cubicBezTo>
                <a:lnTo>
                  <a:pt x="1274972" y="5343594"/>
                </a:lnTo>
                <a:lnTo>
                  <a:pt x="1312814" y="5279274"/>
                </a:lnTo>
                <a:lnTo>
                  <a:pt x="1322583" y="5275209"/>
                </a:lnTo>
                <a:lnTo>
                  <a:pt x="1312048" y="5272528"/>
                </a:lnTo>
                <a:cubicBezTo>
                  <a:pt x="1314629" y="5264338"/>
                  <a:pt x="1317980" y="5256644"/>
                  <a:pt x="1322100" y="5249442"/>
                </a:cubicBezTo>
                <a:cubicBezTo>
                  <a:pt x="1326219" y="5242240"/>
                  <a:pt x="1329305" y="5230899"/>
                  <a:pt x="1331357" y="5215417"/>
                </a:cubicBezTo>
                <a:cubicBezTo>
                  <a:pt x="1324932" y="5220740"/>
                  <a:pt x="1318788" y="5226134"/>
                  <a:pt x="1312925" y="5231599"/>
                </a:cubicBezTo>
                <a:cubicBezTo>
                  <a:pt x="1307060" y="5237064"/>
                  <a:pt x="1302871" y="5244149"/>
                  <a:pt x="1300357" y="5252853"/>
                </a:cubicBezTo>
                <a:cubicBezTo>
                  <a:pt x="1287342" y="5258685"/>
                  <a:pt x="1275162" y="5265922"/>
                  <a:pt x="1263819" y="5274564"/>
                </a:cubicBezTo>
                <a:cubicBezTo>
                  <a:pt x="1251071" y="5272512"/>
                  <a:pt x="1245169" y="5275781"/>
                  <a:pt x="1246114" y="5284371"/>
                </a:cubicBezTo>
                <a:cubicBezTo>
                  <a:pt x="1247058" y="5292962"/>
                  <a:pt x="1243957" y="5296943"/>
                  <a:pt x="1236810" y="5296317"/>
                </a:cubicBezTo>
                <a:lnTo>
                  <a:pt x="1227849" y="5294036"/>
                </a:lnTo>
                <a:cubicBezTo>
                  <a:pt x="1225872" y="5300242"/>
                  <a:pt x="1223166" y="5304622"/>
                  <a:pt x="1219732" y="5307178"/>
                </a:cubicBezTo>
                <a:cubicBezTo>
                  <a:pt x="1216299" y="5309733"/>
                  <a:pt x="1213736" y="5313554"/>
                  <a:pt x="1212043" y="5318640"/>
                </a:cubicBezTo>
                <a:lnTo>
                  <a:pt x="1192940" y="5328090"/>
                </a:lnTo>
                <a:lnTo>
                  <a:pt x="1188540" y="5307885"/>
                </a:lnTo>
                <a:cubicBezTo>
                  <a:pt x="1184060" y="5306745"/>
                  <a:pt x="1182388" y="5303935"/>
                  <a:pt x="1183529" y="5299454"/>
                </a:cubicBezTo>
                <a:cubicBezTo>
                  <a:pt x="1186428" y="5290799"/>
                  <a:pt x="1191252" y="5282781"/>
                  <a:pt x="1198001" y="5275404"/>
                </a:cubicBezTo>
                <a:cubicBezTo>
                  <a:pt x="1204749" y="5268027"/>
                  <a:pt x="1209715" y="5259452"/>
                  <a:pt x="1212899" y="5249676"/>
                </a:cubicBezTo>
                <a:cubicBezTo>
                  <a:pt x="1212993" y="5249501"/>
                  <a:pt x="1213090" y="5248730"/>
                  <a:pt x="1213189" y="5247364"/>
                </a:cubicBezTo>
                <a:cubicBezTo>
                  <a:pt x="1213289" y="5245998"/>
                  <a:pt x="1212826" y="5245084"/>
                  <a:pt x="1211799" y="5244625"/>
                </a:cubicBezTo>
                <a:cubicBezTo>
                  <a:pt x="1210455" y="5244828"/>
                  <a:pt x="1208369" y="5246783"/>
                  <a:pt x="1205537" y="5250485"/>
                </a:cubicBezTo>
                <a:cubicBezTo>
                  <a:pt x="1202706" y="5254188"/>
                  <a:pt x="1200475" y="5256701"/>
                  <a:pt x="1198846" y="5258026"/>
                </a:cubicBezTo>
                <a:cubicBezTo>
                  <a:pt x="1195661" y="5259602"/>
                  <a:pt x="1193598" y="5261462"/>
                  <a:pt x="1192653" y="5263607"/>
                </a:cubicBezTo>
                <a:cubicBezTo>
                  <a:pt x="1192043" y="5267180"/>
                  <a:pt x="1191259" y="5270260"/>
                  <a:pt x="1190302" y="5272848"/>
                </a:cubicBezTo>
                <a:cubicBezTo>
                  <a:pt x="1189344" y="5275439"/>
                  <a:pt x="1186748" y="5276267"/>
                  <a:pt x="1182511" y="5275339"/>
                </a:cubicBezTo>
                <a:lnTo>
                  <a:pt x="1172409" y="5277539"/>
                </a:lnTo>
                <a:lnTo>
                  <a:pt x="1149435" y="5274076"/>
                </a:lnTo>
                <a:lnTo>
                  <a:pt x="1138151" y="5290288"/>
                </a:lnTo>
                <a:cubicBezTo>
                  <a:pt x="1134423" y="5290682"/>
                  <a:pt x="1130657" y="5291809"/>
                  <a:pt x="1126852" y="5293674"/>
                </a:cubicBezTo>
                <a:cubicBezTo>
                  <a:pt x="1123048" y="5295538"/>
                  <a:pt x="1119699" y="5297369"/>
                  <a:pt x="1116805" y="5299168"/>
                </a:cubicBezTo>
                <a:cubicBezTo>
                  <a:pt x="1114391" y="5298505"/>
                  <a:pt x="1111797" y="5298540"/>
                  <a:pt x="1109026" y="5299276"/>
                </a:cubicBezTo>
                <a:cubicBezTo>
                  <a:pt x="1106253" y="5300010"/>
                  <a:pt x="1104352" y="5302013"/>
                  <a:pt x="1103323" y="5305278"/>
                </a:cubicBezTo>
                <a:lnTo>
                  <a:pt x="1103282" y="5314810"/>
                </a:lnTo>
                <a:lnTo>
                  <a:pt x="1083118" y="5309678"/>
                </a:lnTo>
                <a:cubicBezTo>
                  <a:pt x="1085110" y="5305562"/>
                  <a:pt x="1088897" y="5299669"/>
                  <a:pt x="1094479" y="5291993"/>
                </a:cubicBezTo>
                <a:cubicBezTo>
                  <a:pt x="1100060" y="5284319"/>
                  <a:pt x="1100619" y="5279392"/>
                  <a:pt x="1096153" y="5277213"/>
                </a:cubicBezTo>
                <a:cubicBezTo>
                  <a:pt x="1093831" y="5276771"/>
                  <a:pt x="1091470" y="5277063"/>
                  <a:pt x="1089071" y="5278094"/>
                </a:cubicBezTo>
                <a:cubicBezTo>
                  <a:pt x="1086670" y="5279123"/>
                  <a:pt x="1084728" y="5280118"/>
                  <a:pt x="1083239" y="5281082"/>
                </a:cubicBezTo>
                <a:lnTo>
                  <a:pt x="1071915" y="5306827"/>
                </a:lnTo>
                <a:lnTo>
                  <a:pt x="1056721" y="5319659"/>
                </a:lnTo>
                <a:cubicBezTo>
                  <a:pt x="1055035" y="5326286"/>
                  <a:pt x="1052441" y="5331788"/>
                  <a:pt x="1048941" y="5336165"/>
                </a:cubicBezTo>
                <a:cubicBezTo>
                  <a:pt x="1045442" y="5340544"/>
                  <a:pt x="1040893" y="5344355"/>
                  <a:pt x="1035295" y="5347603"/>
                </a:cubicBezTo>
                <a:lnTo>
                  <a:pt x="1030733" y="5365527"/>
                </a:lnTo>
                <a:cubicBezTo>
                  <a:pt x="1022579" y="5371005"/>
                  <a:pt x="1017500" y="5378460"/>
                  <a:pt x="1015498" y="5387889"/>
                </a:cubicBezTo>
                <a:cubicBezTo>
                  <a:pt x="1012178" y="5385901"/>
                  <a:pt x="1008604" y="5385489"/>
                  <a:pt x="1004779" y="5386651"/>
                </a:cubicBezTo>
                <a:cubicBezTo>
                  <a:pt x="1000955" y="5387815"/>
                  <a:pt x="998349" y="5390631"/>
                  <a:pt x="996963" y="5395100"/>
                </a:cubicBezTo>
                <a:lnTo>
                  <a:pt x="978388" y="5411841"/>
                </a:lnTo>
                <a:lnTo>
                  <a:pt x="962176" y="5400556"/>
                </a:lnTo>
                <a:cubicBezTo>
                  <a:pt x="966970" y="5394025"/>
                  <a:pt x="971068" y="5386122"/>
                  <a:pt x="974473" y="5376850"/>
                </a:cubicBezTo>
                <a:cubicBezTo>
                  <a:pt x="977877" y="5367578"/>
                  <a:pt x="982250" y="5360938"/>
                  <a:pt x="987594" y="5356930"/>
                </a:cubicBezTo>
                <a:cubicBezTo>
                  <a:pt x="989027" y="5349741"/>
                  <a:pt x="992965" y="5346767"/>
                  <a:pt x="999408" y="5348008"/>
                </a:cubicBezTo>
                <a:cubicBezTo>
                  <a:pt x="1004179" y="5349572"/>
                  <a:pt x="1010176" y="5350999"/>
                  <a:pt x="1017402" y="5352292"/>
                </a:cubicBezTo>
                <a:cubicBezTo>
                  <a:pt x="1024628" y="5353584"/>
                  <a:pt x="1024617" y="5350501"/>
                  <a:pt x="1017372" y="5343041"/>
                </a:cubicBezTo>
                <a:lnTo>
                  <a:pt x="1032037" y="5322916"/>
                </a:lnTo>
                <a:lnTo>
                  <a:pt x="1023075" y="5320635"/>
                </a:lnTo>
                <a:lnTo>
                  <a:pt x="1034888" y="5311715"/>
                </a:lnTo>
                <a:lnTo>
                  <a:pt x="1040592" y="5289310"/>
                </a:lnTo>
                <a:lnTo>
                  <a:pt x="1059125" y="5282101"/>
                </a:lnTo>
                <a:lnTo>
                  <a:pt x="1064257" y="5261937"/>
                </a:lnTo>
                <a:cubicBezTo>
                  <a:pt x="1070171" y="5255887"/>
                  <a:pt x="1076920" y="5251245"/>
                  <a:pt x="1084503" y="5248006"/>
                </a:cubicBezTo>
                <a:lnTo>
                  <a:pt x="1095786" y="5231792"/>
                </a:lnTo>
                <a:cubicBezTo>
                  <a:pt x="1089236" y="5228237"/>
                  <a:pt x="1088945" y="5220012"/>
                  <a:pt x="1094911" y="5207118"/>
                </a:cubicBezTo>
                <a:cubicBezTo>
                  <a:pt x="1100877" y="5194223"/>
                  <a:pt x="1105350" y="5186019"/>
                  <a:pt x="1108333" y="5182503"/>
                </a:cubicBezTo>
                <a:cubicBezTo>
                  <a:pt x="1112796" y="5182546"/>
                  <a:pt x="1116224" y="5178449"/>
                  <a:pt x="1118619" y="5170212"/>
                </a:cubicBezTo>
                <a:cubicBezTo>
                  <a:pt x="1121012" y="5161975"/>
                  <a:pt x="1122486" y="5156187"/>
                  <a:pt x="1123039" y="5152848"/>
                </a:cubicBezTo>
                <a:cubicBezTo>
                  <a:pt x="1126684" y="5152385"/>
                  <a:pt x="1129637" y="5150553"/>
                  <a:pt x="1131893" y="5147348"/>
                </a:cubicBezTo>
                <a:cubicBezTo>
                  <a:pt x="1134149" y="5144147"/>
                  <a:pt x="1135705" y="5140766"/>
                  <a:pt x="1136562" y="5137206"/>
                </a:cubicBezTo>
                <a:cubicBezTo>
                  <a:pt x="1137257" y="5132911"/>
                  <a:pt x="1136621" y="5129170"/>
                  <a:pt x="1134648" y="5125984"/>
                </a:cubicBezTo>
                <a:cubicBezTo>
                  <a:pt x="1132676" y="5122798"/>
                  <a:pt x="1132037" y="5119057"/>
                  <a:pt x="1132733" y="5114762"/>
                </a:cubicBezTo>
                <a:cubicBezTo>
                  <a:pt x="1123671" y="5114244"/>
                  <a:pt x="1117946" y="5119942"/>
                  <a:pt x="1115559" y="5131860"/>
                </a:cubicBezTo>
                <a:cubicBezTo>
                  <a:pt x="1113171" y="5143777"/>
                  <a:pt x="1108006" y="5149618"/>
                  <a:pt x="1100064" y="5149387"/>
                </a:cubicBezTo>
                <a:cubicBezTo>
                  <a:pt x="1098085" y="5156189"/>
                  <a:pt x="1094110" y="5162035"/>
                  <a:pt x="1088145" y="5166927"/>
                </a:cubicBezTo>
                <a:cubicBezTo>
                  <a:pt x="1082177" y="5171820"/>
                  <a:pt x="1075831" y="5175274"/>
                  <a:pt x="1069105" y="5177290"/>
                </a:cubicBezTo>
                <a:lnTo>
                  <a:pt x="1061692" y="5206415"/>
                </a:lnTo>
                <a:cubicBezTo>
                  <a:pt x="1039629" y="5210888"/>
                  <a:pt x="1025227" y="5218654"/>
                  <a:pt x="1018486" y="5229710"/>
                </a:cubicBezTo>
                <a:cubicBezTo>
                  <a:pt x="1011745" y="5240767"/>
                  <a:pt x="1001937" y="5256262"/>
                  <a:pt x="989060" y="5276194"/>
                </a:cubicBezTo>
                <a:cubicBezTo>
                  <a:pt x="981333" y="5274923"/>
                  <a:pt x="973948" y="5275826"/>
                  <a:pt x="966902" y="5278903"/>
                </a:cubicBezTo>
                <a:cubicBezTo>
                  <a:pt x="959856" y="5281980"/>
                  <a:pt x="952468" y="5282883"/>
                  <a:pt x="944741" y="5281612"/>
                </a:cubicBezTo>
                <a:lnTo>
                  <a:pt x="938468" y="5306256"/>
                </a:lnTo>
                <a:lnTo>
                  <a:pt x="931748" y="5304546"/>
                </a:lnTo>
                <a:cubicBezTo>
                  <a:pt x="927452" y="5303452"/>
                  <a:pt x="925125" y="5301667"/>
                  <a:pt x="924761" y="5299188"/>
                </a:cubicBezTo>
                <a:cubicBezTo>
                  <a:pt x="924397" y="5296711"/>
                  <a:pt x="924880" y="5293255"/>
                  <a:pt x="926208" y="5288822"/>
                </a:cubicBezTo>
                <a:lnTo>
                  <a:pt x="937490" y="5272609"/>
                </a:lnTo>
                <a:cubicBezTo>
                  <a:pt x="937767" y="5270940"/>
                  <a:pt x="937663" y="5267833"/>
                  <a:pt x="937180" y="5263286"/>
                </a:cubicBezTo>
                <a:cubicBezTo>
                  <a:pt x="936696" y="5258741"/>
                  <a:pt x="935890" y="5256049"/>
                  <a:pt x="934762" y="5255217"/>
                </a:cubicBezTo>
                <a:lnTo>
                  <a:pt x="933051" y="5261936"/>
                </a:lnTo>
                <a:cubicBezTo>
                  <a:pt x="926989" y="5264272"/>
                  <a:pt x="919731" y="5267792"/>
                  <a:pt x="911278" y="5272499"/>
                </a:cubicBezTo>
                <a:cubicBezTo>
                  <a:pt x="902824" y="5277203"/>
                  <a:pt x="897521" y="5282414"/>
                  <a:pt x="895370" y="5288129"/>
                </a:cubicBezTo>
                <a:cubicBezTo>
                  <a:pt x="891439" y="5289713"/>
                  <a:pt x="888203" y="5292666"/>
                  <a:pt x="885660" y="5296989"/>
                </a:cubicBezTo>
                <a:cubicBezTo>
                  <a:pt x="883119" y="5301313"/>
                  <a:pt x="881277" y="5305814"/>
                  <a:pt x="880136" y="5310492"/>
                </a:cubicBezTo>
                <a:lnTo>
                  <a:pt x="862172" y="5315462"/>
                </a:lnTo>
                <a:cubicBezTo>
                  <a:pt x="861303" y="5319068"/>
                  <a:pt x="859627" y="5322917"/>
                  <a:pt x="857146" y="5327005"/>
                </a:cubicBezTo>
                <a:cubicBezTo>
                  <a:pt x="854663" y="5331096"/>
                  <a:pt x="851451" y="5333954"/>
                  <a:pt x="847508" y="5335585"/>
                </a:cubicBezTo>
                <a:lnTo>
                  <a:pt x="842945" y="5353509"/>
                </a:lnTo>
                <a:lnTo>
                  <a:pt x="832273" y="5357950"/>
                </a:lnTo>
                <a:cubicBezTo>
                  <a:pt x="830305" y="5364705"/>
                  <a:pt x="826306" y="5370645"/>
                  <a:pt x="820281" y="5375771"/>
                </a:cubicBezTo>
                <a:cubicBezTo>
                  <a:pt x="814255" y="5380896"/>
                  <a:pt x="807742" y="5385004"/>
                  <a:pt x="800744" y="5388093"/>
                </a:cubicBezTo>
                <a:cubicBezTo>
                  <a:pt x="794351" y="5394070"/>
                  <a:pt x="786869" y="5400812"/>
                  <a:pt x="778299" y="5408322"/>
                </a:cubicBezTo>
                <a:cubicBezTo>
                  <a:pt x="769728" y="5415832"/>
                  <a:pt x="761268" y="5421731"/>
                  <a:pt x="752921" y="5426017"/>
                </a:cubicBezTo>
                <a:cubicBezTo>
                  <a:pt x="752169" y="5429553"/>
                  <a:pt x="750963" y="5433122"/>
                  <a:pt x="749301" y="5436725"/>
                </a:cubicBezTo>
                <a:cubicBezTo>
                  <a:pt x="747638" y="5440328"/>
                  <a:pt x="744892" y="5442910"/>
                  <a:pt x="741067" y="5444469"/>
                </a:cubicBezTo>
                <a:cubicBezTo>
                  <a:pt x="739121" y="5451330"/>
                  <a:pt x="735496" y="5457763"/>
                  <a:pt x="730191" y="5463768"/>
                </a:cubicBezTo>
                <a:cubicBezTo>
                  <a:pt x="724885" y="5469772"/>
                  <a:pt x="719305" y="5474515"/>
                  <a:pt x="713448" y="5477995"/>
                </a:cubicBezTo>
                <a:cubicBezTo>
                  <a:pt x="712854" y="5480328"/>
                  <a:pt x="711772" y="5482240"/>
                  <a:pt x="710199" y="5483729"/>
                </a:cubicBezTo>
                <a:cubicBezTo>
                  <a:pt x="708628" y="5485217"/>
                  <a:pt x="706710" y="5485722"/>
                  <a:pt x="704446" y="5485245"/>
                </a:cubicBezTo>
                <a:lnTo>
                  <a:pt x="698294" y="5481295"/>
                </a:lnTo>
                <a:lnTo>
                  <a:pt x="710719" y="5460601"/>
                </a:lnTo>
                <a:cubicBezTo>
                  <a:pt x="713565" y="5458791"/>
                  <a:pt x="716030" y="5456139"/>
                  <a:pt x="718113" y="5452643"/>
                </a:cubicBezTo>
                <a:cubicBezTo>
                  <a:pt x="720196" y="5449146"/>
                  <a:pt x="721682" y="5445648"/>
                  <a:pt x="722573" y="5442148"/>
                </a:cubicBezTo>
                <a:lnTo>
                  <a:pt x="736667" y="5424266"/>
                </a:lnTo>
                <a:cubicBezTo>
                  <a:pt x="737484" y="5419105"/>
                  <a:pt x="738722" y="5413456"/>
                  <a:pt x="740384" y="5407320"/>
                </a:cubicBezTo>
                <a:cubicBezTo>
                  <a:pt x="742046" y="5401183"/>
                  <a:pt x="746075" y="5398630"/>
                  <a:pt x="752472" y="5399662"/>
                </a:cubicBezTo>
                <a:cubicBezTo>
                  <a:pt x="758779" y="5378008"/>
                  <a:pt x="771686" y="5353859"/>
                  <a:pt x="791190" y="5327214"/>
                </a:cubicBezTo>
                <a:cubicBezTo>
                  <a:pt x="810697" y="5300571"/>
                  <a:pt x="829753" y="5280372"/>
                  <a:pt x="848362" y="5266622"/>
                </a:cubicBezTo>
                <a:cubicBezTo>
                  <a:pt x="850591" y="5259038"/>
                  <a:pt x="853517" y="5252229"/>
                  <a:pt x="857141" y="5246193"/>
                </a:cubicBezTo>
                <a:cubicBezTo>
                  <a:pt x="860765" y="5240157"/>
                  <a:pt x="863691" y="5233348"/>
                  <a:pt x="865920" y="5225764"/>
                </a:cubicBezTo>
                <a:cubicBezTo>
                  <a:pt x="869269" y="5226469"/>
                  <a:pt x="871958" y="5225661"/>
                  <a:pt x="873991" y="5223346"/>
                </a:cubicBezTo>
                <a:cubicBezTo>
                  <a:pt x="876021" y="5221029"/>
                  <a:pt x="877458" y="5218115"/>
                  <a:pt x="878303" y="5214603"/>
                </a:cubicBezTo>
                <a:cubicBezTo>
                  <a:pt x="880993" y="5205596"/>
                  <a:pt x="883842" y="5200655"/>
                  <a:pt x="886847" y="5199780"/>
                </a:cubicBezTo>
                <a:cubicBezTo>
                  <a:pt x="889854" y="5198905"/>
                  <a:pt x="892272" y="5195645"/>
                  <a:pt x="894108" y="5189999"/>
                </a:cubicBezTo>
                <a:lnTo>
                  <a:pt x="911012" y="5170446"/>
                </a:lnTo>
                <a:cubicBezTo>
                  <a:pt x="914636" y="5170076"/>
                  <a:pt x="917492" y="5168616"/>
                  <a:pt x="919582" y="5166068"/>
                </a:cubicBezTo>
                <a:cubicBezTo>
                  <a:pt x="921673" y="5163518"/>
                  <a:pt x="923134" y="5160510"/>
                  <a:pt x="923966" y="5157045"/>
                </a:cubicBezTo>
                <a:lnTo>
                  <a:pt x="924578" y="5145272"/>
                </a:lnTo>
                <a:lnTo>
                  <a:pt x="962420" y="5080952"/>
                </a:lnTo>
                <a:lnTo>
                  <a:pt x="973093" y="5076511"/>
                </a:lnTo>
                <a:lnTo>
                  <a:pt x="982666" y="5067022"/>
                </a:lnTo>
                <a:cubicBezTo>
                  <a:pt x="983581" y="5063426"/>
                  <a:pt x="985163" y="5059555"/>
                  <a:pt x="987411" y="5055407"/>
                </a:cubicBezTo>
                <a:cubicBezTo>
                  <a:pt x="989659" y="5051257"/>
                  <a:pt x="992220" y="5048230"/>
                  <a:pt x="995089" y="5046327"/>
                </a:cubicBezTo>
                <a:cubicBezTo>
                  <a:pt x="994817" y="5041933"/>
                  <a:pt x="995985" y="5036566"/>
                  <a:pt x="998593" y="5030222"/>
                </a:cubicBezTo>
                <a:cubicBezTo>
                  <a:pt x="1001203" y="5023877"/>
                  <a:pt x="1005303" y="5021045"/>
                  <a:pt x="1010895" y="5021724"/>
                </a:cubicBezTo>
                <a:lnTo>
                  <a:pt x="1014409" y="5016884"/>
                </a:lnTo>
                <a:lnTo>
                  <a:pt x="1002565" y="5008639"/>
                </a:lnTo>
                <a:cubicBezTo>
                  <a:pt x="1007359" y="5002108"/>
                  <a:pt x="1011458" y="4994205"/>
                  <a:pt x="1014862" y="4984933"/>
                </a:cubicBezTo>
                <a:cubicBezTo>
                  <a:pt x="1018266" y="4975661"/>
                  <a:pt x="1022640" y="4969021"/>
                  <a:pt x="1027983" y="4965013"/>
                </a:cubicBezTo>
                <a:cubicBezTo>
                  <a:pt x="1029417" y="4957824"/>
                  <a:pt x="1033354" y="4954850"/>
                  <a:pt x="1039797" y="4956091"/>
                </a:cubicBezTo>
                <a:cubicBezTo>
                  <a:pt x="1044569" y="4957655"/>
                  <a:pt x="1050566" y="4959082"/>
                  <a:pt x="1057791" y="4960375"/>
                </a:cubicBezTo>
                <a:cubicBezTo>
                  <a:pt x="1065016" y="4961667"/>
                  <a:pt x="1065007" y="4958584"/>
                  <a:pt x="1057761" y="4951125"/>
                </a:cubicBezTo>
                <a:lnTo>
                  <a:pt x="1072427" y="4930999"/>
                </a:lnTo>
                <a:lnTo>
                  <a:pt x="1063465" y="4928718"/>
                </a:lnTo>
                <a:lnTo>
                  <a:pt x="1075277" y="4919798"/>
                </a:lnTo>
                <a:lnTo>
                  <a:pt x="1080980" y="4897393"/>
                </a:lnTo>
                <a:lnTo>
                  <a:pt x="1099514" y="4890184"/>
                </a:lnTo>
                <a:lnTo>
                  <a:pt x="1104646" y="4870020"/>
                </a:lnTo>
                <a:cubicBezTo>
                  <a:pt x="1110560" y="4863970"/>
                  <a:pt x="1117309" y="4859328"/>
                  <a:pt x="1124892" y="4856089"/>
                </a:cubicBezTo>
                <a:lnTo>
                  <a:pt x="1136175" y="4839875"/>
                </a:lnTo>
                <a:cubicBezTo>
                  <a:pt x="1129625" y="4836320"/>
                  <a:pt x="1129334" y="4828095"/>
                  <a:pt x="1135301" y="4815201"/>
                </a:cubicBezTo>
                <a:cubicBezTo>
                  <a:pt x="1141266" y="4802306"/>
                  <a:pt x="1145739" y="4794102"/>
                  <a:pt x="1148722" y="4790586"/>
                </a:cubicBezTo>
                <a:cubicBezTo>
                  <a:pt x="1153184" y="4790629"/>
                  <a:pt x="1156612" y="4786532"/>
                  <a:pt x="1159008" y="4778295"/>
                </a:cubicBezTo>
                <a:cubicBezTo>
                  <a:pt x="1161402" y="4770058"/>
                  <a:pt x="1162876" y="4764270"/>
                  <a:pt x="1163427" y="4760931"/>
                </a:cubicBezTo>
                <a:cubicBezTo>
                  <a:pt x="1167074" y="4760468"/>
                  <a:pt x="1170026" y="4758636"/>
                  <a:pt x="1172282" y="4755431"/>
                </a:cubicBezTo>
                <a:cubicBezTo>
                  <a:pt x="1174539" y="4752229"/>
                  <a:pt x="1176095" y="4748849"/>
                  <a:pt x="1176952" y="4745289"/>
                </a:cubicBezTo>
                <a:lnTo>
                  <a:pt x="1175778" y="4738411"/>
                </a:lnTo>
                <a:lnTo>
                  <a:pt x="1171588" y="4739571"/>
                </a:lnTo>
                <a:cubicBezTo>
                  <a:pt x="1170720" y="4743177"/>
                  <a:pt x="1169044" y="4747025"/>
                  <a:pt x="1166563" y="4751113"/>
                </a:cubicBezTo>
                <a:cubicBezTo>
                  <a:pt x="1164079" y="4755203"/>
                  <a:pt x="1160867" y="4758062"/>
                  <a:pt x="1156923" y="4759694"/>
                </a:cubicBezTo>
                <a:lnTo>
                  <a:pt x="1152361" y="4777617"/>
                </a:lnTo>
                <a:lnTo>
                  <a:pt x="1141688" y="4782058"/>
                </a:lnTo>
                <a:cubicBezTo>
                  <a:pt x="1139721" y="4788812"/>
                  <a:pt x="1135723" y="4794753"/>
                  <a:pt x="1129697" y="4799878"/>
                </a:cubicBezTo>
                <a:cubicBezTo>
                  <a:pt x="1123670" y="4805004"/>
                  <a:pt x="1117158" y="4809112"/>
                  <a:pt x="1110159" y="4812202"/>
                </a:cubicBezTo>
                <a:cubicBezTo>
                  <a:pt x="1103767" y="4818178"/>
                  <a:pt x="1096285" y="4824921"/>
                  <a:pt x="1087714" y="4832430"/>
                </a:cubicBezTo>
                <a:cubicBezTo>
                  <a:pt x="1079144" y="4839941"/>
                  <a:pt x="1070684" y="4845839"/>
                  <a:pt x="1062337" y="4850125"/>
                </a:cubicBezTo>
                <a:cubicBezTo>
                  <a:pt x="1061586" y="4853661"/>
                  <a:pt x="1060379" y="4857230"/>
                  <a:pt x="1058716" y="4860833"/>
                </a:cubicBezTo>
                <a:cubicBezTo>
                  <a:pt x="1057054" y="4864437"/>
                  <a:pt x="1054308" y="4867017"/>
                  <a:pt x="1050482" y="4868577"/>
                </a:cubicBezTo>
                <a:cubicBezTo>
                  <a:pt x="1048537" y="4875439"/>
                  <a:pt x="1044912" y="4881871"/>
                  <a:pt x="1039606" y="4887876"/>
                </a:cubicBezTo>
                <a:cubicBezTo>
                  <a:pt x="1034300" y="4893880"/>
                  <a:pt x="1028721" y="4898623"/>
                  <a:pt x="1022864" y="4902102"/>
                </a:cubicBezTo>
                <a:cubicBezTo>
                  <a:pt x="1022271" y="4904436"/>
                  <a:pt x="1021188" y="4906347"/>
                  <a:pt x="1019616" y="4907837"/>
                </a:cubicBezTo>
                <a:cubicBezTo>
                  <a:pt x="1018045" y="4909326"/>
                  <a:pt x="1016126" y="4909830"/>
                  <a:pt x="1013863" y="4909354"/>
                </a:cubicBezTo>
                <a:lnTo>
                  <a:pt x="1007711" y="4905403"/>
                </a:lnTo>
                <a:lnTo>
                  <a:pt x="1019678" y="4885471"/>
                </a:lnTo>
                <a:lnTo>
                  <a:pt x="1007291" y="4886986"/>
                </a:lnTo>
                <a:cubicBezTo>
                  <a:pt x="1000245" y="4890063"/>
                  <a:pt x="992858" y="4890966"/>
                  <a:pt x="985130" y="4889695"/>
                </a:cubicBezTo>
                <a:lnTo>
                  <a:pt x="978858" y="4914340"/>
                </a:lnTo>
                <a:lnTo>
                  <a:pt x="972137" y="4912629"/>
                </a:lnTo>
                <a:cubicBezTo>
                  <a:pt x="967841" y="4911535"/>
                  <a:pt x="965514" y="4909750"/>
                  <a:pt x="965150" y="4907271"/>
                </a:cubicBezTo>
                <a:cubicBezTo>
                  <a:pt x="964786" y="4904794"/>
                  <a:pt x="965269" y="4901338"/>
                  <a:pt x="966597" y="4896905"/>
                </a:cubicBezTo>
                <a:lnTo>
                  <a:pt x="977880" y="4880692"/>
                </a:lnTo>
                <a:cubicBezTo>
                  <a:pt x="978156" y="4879023"/>
                  <a:pt x="978051" y="4875916"/>
                  <a:pt x="977569" y="4871369"/>
                </a:cubicBezTo>
                <a:cubicBezTo>
                  <a:pt x="977086" y="4866824"/>
                  <a:pt x="976280" y="4864132"/>
                  <a:pt x="975151" y="4863298"/>
                </a:cubicBezTo>
                <a:lnTo>
                  <a:pt x="973440" y="4870019"/>
                </a:lnTo>
                <a:cubicBezTo>
                  <a:pt x="967379" y="4872355"/>
                  <a:pt x="960120" y="4875875"/>
                  <a:pt x="951668" y="4880581"/>
                </a:cubicBezTo>
                <a:cubicBezTo>
                  <a:pt x="943212" y="4885286"/>
                  <a:pt x="937910" y="4890497"/>
                  <a:pt x="935760" y="4896212"/>
                </a:cubicBezTo>
                <a:cubicBezTo>
                  <a:pt x="931828" y="4897796"/>
                  <a:pt x="928592" y="4900749"/>
                  <a:pt x="926050" y="4905072"/>
                </a:cubicBezTo>
                <a:cubicBezTo>
                  <a:pt x="923508" y="4909396"/>
                  <a:pt x="921666" y="4913897"/>
                  <a:pt x="920525" y="4918575"/>
                </a:cubicBezTo>
                <a:lnTo>
                  <a:pt x="902561" y="4923545"/>
                </a:lnTo>
                <a:cubicBezTo>
                  <a:pt x="901692" y="4927151"/>
                  <a:pt x="900017" y="4930999"/>
                  <a:pt x="897536" y="4935089"/>
                </a:cubicBezTo>
                <a:cubicBezTo>
                  <a:pt x="895052" y="4939179"/>
                  <a:pt x="891840" y="4942038"/>
                  <a:pt x="887897" y="4943668"/>
                </a:cubicBezTo>
                <a:lnTo>
                  <a:pt x="883334" y="4961592"/>
                </a:lnTo>
                <a:lnTo>
                  <a:pt x="872661" y="4966033"/>
                </a:lnTo>
                <a:cubicBezTo>
                  <a:pt x="870694" y="4972788"/>
                  <a:pt x="866696" y="4978728"/>
                  <a:pt x="860670" y="4983854"/>
                </a:cubicBezTo>
                <a:cubicBezTo>
                  <a:pt x="854643" y="4988979"/>
                  <a:pt x="848131" y="4993087"/>
                  <a:pt x="841132" y="4996176"/>
                </a:cubicBezTo>
                <a:cubicBezTo>
                  <a:pt x="834741" y="5002153"/>
                  <a:pt x="827259" y="5008895"/>
                  <a:pt x="818688" y="5016405"/>
                </a:cubicBezTo>
                <a:cubicBezTo>
                  <a:pt x="810117" y="5023915"/>
                  <a:pt x="801657" y="5029814"/>
                  <a:pt x="793310" y="5034100"/>
                </a:cubicBezTo>
                <a:cubicBezTo>
                  <a:pt x="792559" y="5037636"/>
                  <a:pt x="791352" y="5041205"/>
                  <a:pt x="789689" y="5044808"/>
                </a:cubicBezTo>
                <a:cubicBezTo>
                  <a:pt x="788027" y="5048411"/>
                  <a:pt x="785281" y="5050993"/>
                  <a:pt x="781456" y="5052552"/>
                </a:cubicBezTo>
                <a:cubicBezTo>
                  <a:pt x="779510" y="5059413"/>
                  <a:pt x="775885" y="5065846"/>
                  <a:pt x="770579" y="5071851"/>
                </a:cubicBezTo>
                <a:cubicBezTo>
                  <a:pt x="765274" y="5077855"/>
                  <a:pt x="759694" y="5082598"/>
                  <a:pt x="753837" y="5086078"/>
                </a:cubicBezTo>
                <a:cubicBezTo>
                  <a:pt x="753244" y="5088412"/>
                  <a:pt x="752161" y="5090323"/>
                  <a:pt x="750589" y="5091812"/>
                </a:cubicBezTo>
                <a:cubicBezTo>
                  <a:pt x="749018" y="5093300"/>
                  <a:pt x="747099" y="5093805"/>
                  <a:pt x="744836" y="5093328"/>
                </a:cubicBezTo>
                <a:lnTo>
                  <a:pt x="738684" y="5089378"/>
                </a:lnTo>
                <a:lnTo>
                  <a:pt x="751109" y="5068684"/>
                </a:lnTo>
                <a:cubicBezTo>
                  <a:pt x="753955" y="5066874"/>
                  <a:pt x="756420" y="5064222"/>
                  <a:pt x="758502" y="5060726"/>
                </a:cubicBezTo>
                <a:cubicBezTo>
                  <a:pt x="760585" y="5057229"/>
                  <a:pt x="762071" y="5053731"/>
                  <a:pt x="762962" y="5050231"/>
                </a:cubicBezTo>
                <a:lnTo>
                  <a:pt x="777056" y="5032350"/>
                </a:lnTo>
                <a:cubicBezTo>
                  <a:pt x="777873" y="5027188"/>
                  <a:pt x="779112" y="5021539"/>
                  <a:pt x="780774" y="5015403"/>
                </a:cubicBezTo>
                <a:cubicBezTo>
                  <a:pt x="782435" y="5009266"/>
                  <a:pt x="786464" y="5006713"/>
                  <a:pt x="792861" y="5007745"/>
                </a:cubicBezTo>
                <a:cubicBezTo>
                  <a:pt x="799168" y="4986091"/>
                  <a:pt x="812075" y="4961942"/>
                  <a:pt x="831579" y="4935297"/>
                </a:cubicBezTo>
                <a:cubicBezTo>
                  <a:pt x="851085" y="4908654"/>
                  <a:pt x="870142" y="4888455"/>
                  <a:pt x="888751" y="4874705"/>
                </a:cubicBezTo>
                <a:cubicBezTo>
                  <a:pt x="890980" y="4867121"/>
                  <a:pt x="893906" y="4860312"/>
                  <a:pt x="897530" y="4854276"/>
                </a:cubicBezTo>
                <a:cubicBezTo>
                  <a:pt x="901154" y="4848240"/>
                  <a:pt x="904080" y="4841430"/>
                  <a:pt x="906309" y="4833847"/>
                </a:cubicBezTo>
                <a:cubicBezTo>
                  <a:pt x="909658" y="4834550"/>
                  <a:pt x="912348" y="4833744"/>
                  <a:pt x="914380" y="4831429"/>
                </a:cubicBezTo>
                <a:cubicBezTo>
                  <a:pt x="916409" y="4829112"/>
                  <a:pt x="917848" y="4826198"/>
                  <a:pt x="918693" y="4822687"/>
                </a:cubicBezTo>
                <a:cubicBezTo>
                  <a:pt x="921382" y="4813679"/>
                  <a:pt x="924230" y="4808738"/>
                  <a:pt x="927237" y="4807863"/>
                </a:cubicBezTo>
                <a:cubicBezTo>
                  <a:pt x="930242" y="4806988"/>
                  <a:pt x="932662" y="4803729"/>
                  <a:pt x="934497" y="4798082"/>
                </a:cubicBezTo>
                <a:lnTo>
                  <a:pt x="951402" y="4778529"/>
                </a:lnTo>
                <a:cubicBezTo>
                  <a:pt x="955026" y="4778159"/>
                  <a:pt x="957882" y="4776699"/>
                  <a:pt x="959971" y="4774151"/>
                </a:cubicBezTo>
                <a:cubicBezTo>
                  <a:pt x="962062" y="4771601"/>
                  <a:pt x="963524" y="4768593"/>
                  <a:pt x="964355" y="4765128"/>
                </a:cubicBezTo>
                <a:lnTo>
                  <a:pt x="964967" y="4753355"/>
                </a:lnTo>
                <a:lnTo>
                  <a:pt x="1002808" y="4689035"/>
                </a:lnTo>
                <a:lnTo>
                  <a:pt x="1013482" y="4684594"/>
                </a:lnTo>
                <a:lnTo>
                  <a:pt x="1023056" y="4675104"/>
                </a:lnTo>
                <a:cubicBezTo>
                  <a:pt x="1023970" y="4671509"/>
                  <a:pt x="1025552" y="4667638"/>
                  <a:pt x="1027800" y="4663490"/>
                </a:cubicBezTo>
                <a:cubicBezTo>
                  <a:pt x="1030048" y="4659339"/>
                  <a:pt x="1032610" y="4656313"/>
                  <a:pt x="1035478" y="4654410"/>
                </a:cubicBezTo>
                <a:cubicBezTo>
                  <a:pt x="1035205" y="4650016"/>
                  <a:pt x="1036374" y="4644649"/>
                  <a:pt x="1038982" y="4638305"/>
                </a:cubicBezTo>
                <a:cubicBezTo>
                  <a:pt x="1041591" y="4631960"/>
                  <a:pt x="1045692" y="4629128"/>
                  <a:pt x="1051284" y="4629807"/>
                </a:cubicBezTo>
                <a:cubicBezTo>
                  <a:pt x="1053645" y="4623846"/>
                  <a:pt x="1060226" y="4614787"/>
                  <a:pt x="1071025" y="4602626"/>
                </a:cubicBezTo>
                <a:cubicBezTo>
                  <a:pt x="1081825" y="4590465"/>
                  <a:pt x="1089516" y="4584073"/>
                  <a:pt x="1094097" y="4583451"/>
                </a:cubicBezTo>
                <a:lnTo>
                  <a:pt x="1104809" y="4569477"/>
                </a:lnTo>
                <a:cubicBezTo>
                  <a:pt x="1109027" y="4555641"/>
                  <a:pt x="1114778" y="4543984"/>
                  <a:pt x="1122061" y="4534507"/>
                </a:cubicBezTo>
                <a:cubicBezTo>
                  <a:pt x="1129344" y="4525028"/>
                  <a:pt x="1135095" y="4513372"/>
                  <a:pt x="1139313" y="4499536"/>
                </a:cubicBezTo>
                <a:lnTo>
                  <a:pt x="1148314" y="4492285"/>
                </a:lnTo>
                <a:cubicBezTo>
                  <a:pt x="1151457" y="4484238"/>
                  <a:pt x="1158034" y="4475575"/>
                  <a:pt x="1168051" y="4466296"/>
                </a:cubicBezTo>
                <a:cubicBezTo>
                  <a:pt x="1178067" y="4457016"/>
                  <a:pt x="1184645" y="4448354"/>
                  <a:pt x="1187787" y="4440306"/>
                </a:cubicBezTo>
                <a:cubicBezTo>
                  <a:pt x="1195485" y="4437793"/>
                  <a:pt x="1200183" y="4431833"/>
                  <a:pt x="1201882" y="4422424"/>
                </a:cubicBezTo>
                <a:cubicBezTo>
                  <a:pt x="1203580" y="4413017"/>
                  <a:pt x="1208278" y="4407055"/>
                  <a:pt x="1215976" y="4404542"/>
                </a:cubicBezTo>
                <a:cubicBezTo>
                  <a:pt x="1219135" y="4397792"/>
                  <a:pt x="1229343" y="4381504"/>
                  <a:pt x="1246603" y="4355680"/>
                </a:cubicBezTo>
                <a:lnTo>
                  <a:pt x="1257237" y="4340023"/>
                </a:lnTo>
                <a:lnTo>
                  <a:pt x="1251430" y="4341630"/>
                </a:lnTo>
                <a:cubicBezTo>
                  <a:pt x="1254317" y="4333021"/>
                  <a:pt x="1259023" y="4325472"/>
                  <a:pt x="1265543" y="4318981"/>
                </a:cubicBezTo>
                <a:cubicBezTo>
                  <a:pt x="1272068" y="4312491"/>
                  <a:pt x="1276772" y="4304940"/>
                  <a:pt x="1279659" y="4296332"/>
                </a:cubicBezTo>
                <a:lnTo>
                  <a:pt x="1280437" y="4299146"/>
                </a:lnTo>
                <a:lnTo>
                  <a:pt x="1280705" y="4297861"/>
                </a:lnTo>
                <a:cubicBezTo>
                  <a:pt x="1282813" y="4293479"/>
                  <a:pt x="1286628" y="4291767"/>
                  <a:pt x="1292150" y="4292724"/>
                </a:cubicBezTo>
                <a:lnTo>
                  <a:pt x="1297013" y="4287329"/>
                </a:lnTo>
                <a:lnTo>
                  <a:pt x="1270697" y="4294050"/>
                </a:lnTo>
                <a:lnTo>
                  <a:pt x="1255015" y="4290059"/>
                </a:lnTo>
                <a:cubicBezTo>
                  <a:pt x="1257596" y="4281870"/>
                  <a:pt x="1260946" y="4274174"/>
                  <a:pt x="1265067" y="4266973"/>
                </a:cubicBezTo>
                <a:cubicBezTo>
                  <a:pt x="1269185" y="4259771"/>
                  <a:pt x="1272271" y="4248430"/>
                  <a:pt x="1274323" y="4232949"/>
                </a:cubicBezTo>
                <a:cubicBezTo>
                  <a:pt x="1267898" y="4238272"/>
                  <a:pt x="1261753" y="4243666"/>
                  <a:pt x="1255891" y="4249130"/>
                </a:cubicBezTo>
                <a:lnTo>
                  <a:pt x="1251607" y="4256375"/>
                </a:lnTo>
                <a:lnTo>
                  <a:pt x="1251646" y="4257297"/>
                </a:lnTo>
                <a:cubicBezTo>
                  <a:pt x="1252419" y="4267732"/>
                  <a:pt x="1251320" y="4273217"/>
                  <a:pt x="1248350" y="4273752"/>
                </a:cubicBezTo>
                <a:lnTo>
                  <a:pt x="1243154" y="4270485"/>
                </a:lnTo>
                <a:lnTo>
                  <a:pt x="1227432" y="4279827"/>
                </a:lnTo>
                <a:lnTo>
                  <a:pt x="1224888" y="4286268"/>
                </a:lnTo>
                <a:cubicBezTo>
                  <a:pt x="1220271" y="4295033"/>
                  <a:pt x="1214962" y="4301832"/>
                  <a:pt x="1208961" y="4306666"/>
                </a:cubicBezTo>
                <a:lnTo>
                  <a:pt x="1204353" y="4292254"/>
                </a:lnTo>
                <a:lnTo>
                  <a:pt x="1192798" y="4293008"/>
                </a:lnTo>
                <a:cubicBezTo>
                  <a:pt x="1189847" y="4294642"/>
                  <a:pt x="1188608" y="4297607"/>
                  <a:pt x="1189080" y="4301903"/>
                </a:cubicBezTo>
                <a:cubicBezTo>
                  <a:pt x="1190025" y="4310493"/>
                  <a:pt x="1186924" y="4314475"/>
                  <a:pt x="1179777" y="4313848"/>
                </a:cubicBezTo>
                <a:lnTo>
                  <a:pt x="1170815" y="4311566"/>
                </a:lnTo>
                <a:cubicBezTo>
                  <a:pt x="1168839" y="4317774"/>
                  <a:pt x="1166133" y="4322153"/>
                  <a:pt x="1162699" y="4324709"/>
                </a:cubicBezTo>
                <a:cubicBezTo>
                  <a:pt x="1159265" y="4327264"/>
                  <a:pt x="1156703" y="4331086"/>
                  <a:pt x="1155010" y="4336170"/>
                </a:cubicBezTo>
                <a:lnTo>
                  <a:pt x="1135906" y="4345621"/>
                </a:lnTo>
                <a:lnTo>
                  <a:pt x="1135061" y="4341740"/>
                </a:lnTo>
                <a:lnTo>
                  <a:pt x="1128590" y="4350620"/>
                </a:lnTo>
                <a:cubicBezTo>
                  <a:pt x="1125168" y="4353129"/>
                  <a:pt x="1122725" y="4356482"/>
                  <a:pt x="1121258" y="4360681"/>
                </a:cubicBezTo>
                <a:cubicBezTo>
                  <a:pt x="1120553" y="4364229"/>
                  <a:pt x="1119396" y="4367215"/>
                  <a:pt x="1117785" y="4369638"/>
                </a:cubicBezTo>
                <a:cubicBezTo>
                  <a:pt x="1116175" y="4372061"/>
                  <a:pt x="1113205" y="4372796"/>
                  <a:pt x="1108874" y="4371842"/>
                </a:cubicBezTo>
                <a:cubicBezTo>
                  <a:pt x="1107491" y="4378449"/>
                  <a:pt x="1105839" y="4382600"/>
                  <a:pt x="1103915" y="4384298"/>
                </a:cubicBezTo>
                <a:cubicBezTo>
                  <a:pt x="1101992" y="4385995"/>
                  <a:pt x="1097833" y="4385929"/>
                  <a:pt x="1091439" y="4384105"/>
                </a:cubicBezTo>
                <a:lnTo>
                  <a:pt x="1085166" y="4408748"/>
                </a:lnTo>
                <a:lnTo>
                  <a:pt x="1075106" y="4401416"/>
                </a:lnTo>
                <a:lnTo>
                  <a:pt x="1053679" y="4429361"/>
                </a:lnTo>
                <a:lnTo>
                  <a:pt x="1057018" y="4434982"/>
                </a:lnTo>
                <a:lnTo>
                  <a:pt x="1046347" y="4439422"/>
                </a:lnTo>
                <a:lnTo>
                  <a:pt x="1039585" y="4447243"/>
                </a:lnTo>
                <a:lnTo>
                  <a:pt x="1042313" y="4464637"/>
                </a:lnTo>
                <a:lnTo>
                  <a:pt x="1035511" y="4481989"/>
                </a:lnTo>
                <a:cubicBezTo>
                  <a:pt x="1029813" y="4481335"/>
                  <a:pt x="1026065" y="4483561"/>
                  <a:pt x="1024268" y="4488670"/>
                </a:cubicBezTo>
                <a:cubicBezTo>
                  <a:pt x="1022470" y="4493779"/>
                  <a:pt x="1016482" y="4495436"/>
                  <a:pt x="1006304" y="4493640"/>
                </a:cubicBezTo>
                <a:lnTo>
                  <a:pt x="1009155" y="4482438"/>
                </a:lnTo>
                <a:lnTo>
                  <a:pt x="1001864" y="4482968"/>
                </a:lnTo>
                <a:cubicBezTo>
                  <a:pt x="999656" y="4485785"/>
                  <a:pt x="996036" y="4490629"/>
                  <a:pt x="991007" y="4497500"/>
                </a:cubicBezTo>
                <a:cubicBezTo>
                  <a:pt x="985979" y="4504370"/>
                  <a:pt x="982646" y="4508094"/>
                  <a:pt x="981008" y="4508672"/>
                </a:cubicBezTo>
                <a:cubicBezTo>
                  <a:pt x="979982" y="4508211"/>
                  <a:pt x="979518" y="4507298"/>
                  <a:pt x="979618" y="4505932"/>
                </a:cubicBezTo>
                <a:cubicBezTo>
                  <a:pt x="979717" y="4504566"/>
                  <a:pt x="979814" y="4503795"/>
                  <a:pt x="979906" y="4503621"/>
                </a:cubicBezTo>
                <a:cubicBezTo>
                  <a:pt x="973842" y="4501678"/>
                  <a:pt x="972124" y="4499053"/>
                  <a:pt x="974755" y="4495748"/>
                </a:cubicBezTo>
                <a:cubicBezTo>
                  <a:pt x="977385" y="4492441"/>
                  <a:pt x="980435" y="4489838"/>
                  <a:pt x="983899" y="4487937"/>
                </a:cubicBezTo>
                <a:lnTo>
                  <a:pt x="980070" y="4465493"/>
                </a:lnTo>
                <a:lnTo>
                  <a:pt x="993024" y="4452090"/>
                </a:lnTo>
                <a:lnTo>
                  <a:pt x="979052" y="4441377"/>
                </a:lnTo>
                <a:cubicBezTo>
                  <a:pt x="976486" y="4448725"/>
                  <a:pt x="972137" y="4454876"/>
                  <a:pt x="966007" y="4459826"/>
                </a:cubicBezTo>
                <a:cubicBezTo>
                  <a:pt x="959876" y="4464776"/>
                  <a:pt x="955385" y="4471484"/>
                  <a:pt x="952533" y="4479953"/>
                </a:cubicBezTo>
                <a:cubicBezTo>
                  <a:pt x="943554" y="4487309"/>
                  <a:pt x="934924" y="4495052"/>
                  <a:pt x="926643" y="4503181"/>
                </a:cubicBezTo>
                <a:cubicBezTo>
                  <a:pt x="918360" y="4511312"/>
                  <a:pt x="910289" y="4519198"/>
                  <a:pt x="902429" y="4526840"/>
                </a:cubicBezTo>
                <a:cubicBezTo>
                  <a:pt x="899932" y="4531968"/>
                  <a:pt x="895884" y="4538492"/>
                  <a:pt x="890291" y="4546412"/>
                </a:cubicBezTo>
                <a:cubicBezTo>
                  <a:pt x="884697" y="4554332"/>
                  <a:pt x="878980" y="4558045"/>
                  <a:pt x="873141" y="4557554"/>
                </a:cubicBezTo>
                <a:cubicBezTo>
                  <a:pt x="872981" y="4559352"/>
                  <a:pt x="873271" y="4562904"/>
                  <a:pt x="874008" y="4568210"/>
                </a:cubicBezTo>
                <a:cubicBezTo>
                  <a:pt x="874743" y="4573516"/>
                  <a:pt x="875175" y="4576509"/>
                  <a:pt x="875299" y="4577188"/>
                </a:cubicBezTo>
                <a:cubicBezTo>
                  <a:pt x="876445" y="4577180"/>
                  <a:pt x="877384" y="4576227"/>
                  <a:pt x="878115" y="4574326"/>
                </a:cubicBezTo>
                <a:cubicBezTo>
                  <a:pt x="878847" y="4572425"/>
                  <a:pt x="879226" y="4571329"/>
                  <a:pt x="879252" y="4571037"/>
                </a:cubicBezTo>
                <a:cubicBezTo>
                  <a:pt x="888962" y="4559443"/>
                  <a:pt x="899685" y="4548555"/>
                  <a:pt x="911422" y="4538372"/>
                </a:cubicBezTo>
                <a:cubicBezTo>
                  <a:pt x="923158" y="4528189"/>
                  <a:pt x="931784" y="4516171"/>
                  <a:pt x="937298" y="4502317"/>
                </a:cubicBezTo>
                <a:lnTo>
                  <a:pt x="948500" y="4505168"/>
                </a:lnTo>
                <a:cubicBezTo>
                  <a:pt x="953694" y="4506241"/>
                  <a:pt x="959550" y="4508229"/>
                  <a:pt x="966069" y="4511130"/>
                </a:cubicBezTo>
                <a:cubicBezTo>
                  <a:pt x="972585" y="4514032"/>
                  <a:pt x="975487" y="4518250"/>
                  <a:pt x="974774" y="4523783"/>
                </a:cubicBezTo>
                <a:cubicBezTo>
                  <a:pt x="971951" y="4533899"/>
                  <a:pt x="967099" y="4543201"/>
                  <a:pt x="960217" y="4551687"/>
                </a:cubicBezTo>
                <a:cubicBezTo>
                  <a:pt x="953336" y="4560174"/>
                  <a:pt x="945968" y="4567642"/>
                  <a:pt x="938113" y="4574092"/>
                </a:cubicBezTo>
                <a:cubicBezTo>
                  <a:pt x="937015" y="4579577"/>
                  <a:pt x="936900" y="4584717"/>
                  <a:pt x="937767" y="4589510"/>
                </a:cubicBezTo>
                <a:cubicBezTo>
                  <a:pt x="938635" y="4594303"/>
                  <a:pt x="938519" y="4599443"/>
                  <a:pt x="937422" y="4604928"/>
                </a:cubicBezTo>
                <a:lnTo>
                  <a:pt x="922878" y="4596455"/>
                </a:lnTo>
                <a:cubicBezTo>
                  <a:pt x="921214" y="4603386"/>
                  <a:pt x="918565" y="4610665"/>
                  <a:pt x="914935" y="4618288"/>
                </a:cubicBezTo>
                <a:cubicBezTo>
                  <a:pt x="911304" y="4625914"/>
                  <a:pt x="906417" y="4632621"/>
                  <a:pt x="900271" y="4638412"/>
                </a:cubicBezTo>
                <a:lnTo>
                  <a:pt x="893060" y="4619878"/>
                </a:lnTo>
                <a:lnTo>
                  <a:pt x="904915" y="4601424"/>
                </a:lnTo>
                <a:cubicBezTo>
                  <a:pt x="903939" y="4599984"/>
                  <a:pt x="902824" y="4598508"/>
                  <a:pt x="901569" y="4596994"/>
                </a:cubicBezTo>
                <a:cubicBezTo>
                  <a:pt x="900314" y="4595482"/>
                  <a:pt x="899758" y="4594148"/>
                  <a:pt x="899904" y="4592993"/>
                </a:cubicBezTo>
                <a:cubicBezTo>
                  <a:pt x="900870" y="4590952"/>
                  <a:pt x="903164" y="4590145"/>
                  <a:pt x="906783" y="4590569"/>
                </a:cubicBezTo>
                <a:cubicBezTo>
                  <a:pt x="910402" y="4590992"/>
                  <a:pt x="912970" y="4591448"/>
                  <a:pt x="914486" y="4591934"/>
                </a:cubicBezTo>
                <a:lnTo>
                  <a:pt x="937624" y="4557267"/>
                </a:lnTo>
                <a:lnTo>
                  <a:pt x="937665" y="4547736"/>
                </a:lnTo>
                <a:lnTo>
                  <a:pt x="931556" y="4534253"/>
                </a:lnTo>
                <a:lnTo>
                  <a:pt x="917501" y="4542603"/>
                </a:lnTo>
                <a:lnTo>
                  <a:pt x="898804" y="4587942"/>
                </a:lnTo>
                <a:cubicBezTo>
                  <a:pt x="890305" y="4592438"/>
                  <a:pt x="881722" y="4599596"/>
                  <a:pt x="873058" y="4609419"/>
                </a:cubicBezTo>
                <a:cubicBezTo>
                  <a:pt x="864396" y="4619241"/>
                  <a:pt x="857771" y="4628091"/>
                  <a:pt x="853181" y="4635968"/>
                </a:cubicBezTo>
                <a:cubicBezTo>
                  <a:pt x="850928" y="4643645"/>
                  <a:pt x="847348" y="4650685"/>
                  <a:pt x="842438" y="4657089"/>
                </a:cubicBezTo>
                <a:cubicBezTo>
                  <a:pt x="837526" y="4663493"/>
                  <a:pt x="832826" y="4670247"/>
                  <a:pt x="828333" y="4677355"/>
                </a:cubicBezTo>
                <a:cubicBezTo>
                  <a:pt x="815129" y="4683933"/>
                  <a:pt x="802758" y="4691917"/>
                  <a:pt x="791224" y="4701307"/>
                </a:cubicBezTo>
                <a:lnTo>
                  <a:pt x="764135" y="4742123"/>
                </a:lnTo>
                <a:cubicBezTo>
                  <a:pt x="762804" y="4741685"/>
                  <a:pt x="760983" y="4741420"/>
                  <a:pt x="758671" y="4741328"/>
                </a:cubicBezTo>
                <a:cubicBezTo>
                  <a:pt x="756358" y="4741235"/>
                  <a:pt x="754813" y="4742235"/>
                  <a:pt x="754033" y="4744322"/>
                </a:cubicBezTo>
                <a:cubicBezTo>
                  <a:pt x="753957" y="4745595"/>
                  <a:pt x="754790" y="4747399"/>
                  <a:pt x="756533" y="4749730"/>
                </a:cubicBezTo>
                <a:cubicBezTo>
                  <a:pt x="758275" y="4752061"/>
                  <a:pt x="759668" y="4754007"/>
                  <a:pt x="760713" y="4755566"/>
                </a:cubicBezTo>
                <a:lnTo>
                  <a:pt x="732646" y="4762735"/>
                </a:lnTo>
                <a:lnTo>
                  <a:pt x="716964" y="4758743"/>
                </a:lnTo>
                <a:cubicBezTo>
                  <a:pt x="719545" y="4750553"/>
                  <a:pt x="722895" y="4742858"/>
                  <a:pt x="727016" y="4735658"/>
                </a:cubicBezTo>
                <a:cubicBezTo>
                  <a:pt x="731134" y="4728455"/>
                  <a:pt x="734219" y="4717114"/>
                  <a:pt x="736272" y="4701632"/>
                </a:cubicBezTo>
                <a:cubicBezTo>
                  <a:pt x="729847" y="4706955"/>
                  <a:pt x="723704" y="4712349"/>
                  <a:pt x="717840" y="4717814"/>
                </a:cubicBezTo>
                <a:cubicBezTo>
                  <a:pt x="711975" y="4723279"/>
                  <a:pt x="707787" y="4730364"/>
                  <a:pt x="705273" y="4739068"/>
                </a:cubicBezTo>
                <a:cubicBezTo>
                  <a:pt x="692258" y="4744900"/>
                  <a:pt x="680078" y="4752137"/>
                  <a:pt x="668734" y="4760779"/>
                </a:cubicBezTo>
                <a:cubicBezTo>
                  <a:pt x="655987" y="4758727"/>
                  <a:pt x="650084" y="4761996"/>
                  <a:pt x="651030" y="4770586"/>
                </a:cubicBezTo>
                <a:cubicBezTo>
                  <a:pt x="651974" y="4779177"/>
                  <a:pt x="648873" y="4783159"/>
                  <a:pt x="641726" y="4782532"/>
                </a:cubicBezTo>
                <a:lnTo>
                  <a:pt x="632764" y="4780251"/>
                </a:lnTo>
                <a:cubicBezTo>
                  <a:pt x="630788" y="4786457"/>
                  <a:pt x="628082" y="4790837"/>
                  <a:pt x="624648" y="4793393"/>
                </a:cubicBezTo>
                <a:cubicBezTo>
                  <a:pt x="621215" y="4795948"/>
                  <a:pt x="618652" y="4799769"/>
                  <a:pt x="616959" y="4804854"/>
                </a:cubicBezTo>
                <a:lnTo>
                  <a:pt x="597855" y="4814305"/>
                </a:lnTo>
                <a:lnTo>
                  <a:pt x="593456" y="4794100"/>
                </a:lnTo>
                <a:cubicBezTo>
                  <a:pt x="588975" y="4792960"/>
                  <a:pt x="587304" y="4790150"/>
                  <a:pt x="588445" y="4785669"/>
                </a:cubicBezTo>
                <a:cubicBezTo>
                  <a:pt x="591343" y="4777014"/>
                  <a:pt x="596168" y="4768996"/>
                  <a:pt x="602916" y="4761619"/>
                </a:cubicBezTo>
                <a:cubicBezTo>
                  <a:pt x="609665" y="4754242"/>
                  <a:pt x="614631" y="4745667"/>
                  <a:pt x="617815" y="4735891"/>
                </a:cubicBezTo>
                <a:cubicBezTo>
                  <a:pt x="617909" y="4735716"/>
                  <a:pt x="618006" y="4734945"/>
                  <a:pt x="618105" y="4733579"/>
                </a:cubicBezTo>
                <a:cubicBezTo>
                  <a:pt x="618204" y="4732212"/>
                  <a:pt x="617741" y="4731299"/>
                  <a:pt x="616715" y="4730840"/>
                </a:cubicBezTo>
                <a:cubicBezTo>
                  <a:pt x="615371" y="4731043"/>
                  <a:pt x="613284" y="4732998"/>
                  <a:pt x="610451" y="4736700"/>
                </a:cubicBezTo>
                <a:cubicBezTo>
                  <a:pt x="607621" y="4740403"/>
                  <a:pt x="605390" y="4742916"/>
                  <a:pt x="603761" y="4744241"/>
                </a:cubicBezTo>
                <a:cubicBezTo>
                  <a:pt x="600576" y="4745817"/>
                  <a:pt x="598514" y="4747676"/>
                  <a:pt x="597569" y="4749822"/>
                </a:cubicBezTo>
                <a:cubicBezTo>
                  <a:pt x="596959" y="4753394"/>
                  <a:pt x="596175" y="4756476"/>
                  <a:pt x="595217" y="4759063"/>
                </a:cubicBezTo>
                <a:cubicBezTo>
                  <a:pt x="594260" y="4761654"/>
                  <a:pt x="591663" y="4762482"/>
                  <a:pt x="587427" y="4761554"/>
                </a:cubicBezTo>
                <a:lnTo>
                  <a:pt x="577325" y="4763754"/>
                </a:lnTo>
                <a:lnTo>
                  <a:pt x="554350" y="4760291"/>
                </a:lnTo>
                <a:lnTo>
                  <a:pt x="543066" y="4776503"/>
                </a:lnTo>
                <a:cubicBezTo>
                  <a:pt x="539338" y="4776897"/>
                  <a:pt x="535572" y="4778024"/>
                  <a:pt x="531768" y="4779889"/>
                </a:cubicBezTo>
                <a:cubicBezTo>
                  <a:pt x="527963" y="4781753"/>
                  <a:pt x="524614" y="4783584"/>
                  <a:pt x="521721" y="4785383"/>
                </a:cubicBezTo>
                <a:cubicBezTo>
                  <a:pt x="519305" y="4784720"/>
                  <a:pt x="516713" y="4784756"/>
                  <a:pt x="513942" y="4785491"/>
                </a:cubicBezTo>
                <a:cubicBezTo>
                  <a:pt x="511169" y="4786225"/>
                  <a:pt x="509268" y="4788228"/>
                  <a:pt x="508238" y="4791493"/>
                </a:cubicBezTo>
                <a:lnTo>
                  <a:pt x="508197" y="4801025"/>
                </a:lnTo>
                <a:lnTo>
                  <a:pt x="488034" y="4795893"/>
                </a:lnTo>
                <a:cubicBezTo>
                  <a:pt x="490025" y="4791777"/>
                  <a:pt x="493812" y="4785884"/>
                  <a:pt x="499394" y="4778208"/>
                </a:cubicBezTo>
                <a:cubicBezTo>
                  <a:pt x="504976" y="4770535"/>
                  <a:pt x="505534" y="4765606"/>
                  <a:pt x="501069" y="4763428"/>
                </a:cubicBezTo>
                <a:cubicBezTo>
                  <a:pt x="498747" y="4762986"/>
                  <a:pt x="496385" y="4763278"/>
                  <a:pt x="493986" y="4764309"/>
                </a:cubicBezTo>
                <a:cubicBezTo>
                  <a:pt x="491586" y="4765338"/>
                  <a:pt x="489644" y="4766333"/>
                  <a:pt x="488155" y="4767297"/>
                </a:cubicBezTo>
                <a:lnTo>
                  <a:pt x="476831" y="4793042"/>
                </a:lnTo>
                <a:lnTo>
                  <a:pt x="461637" y="4805874"/>
                </a:lnTo>
                <a:cubicBezTo>
                  <a:pt x="459951" y="4812500"/>
                  <a:pt x="457356" y="4818003"/>
                  <a:pt x="453857" y="4822380"/>
                </a:cubicBezTo>
                <a:cubicBezTo>
                  <a:pt x="450358" y="4826759"/>
                  <a:pt x="445809" y="4830570"/>
                  <a:pt x="440211" y="4833819"/>
                </a:cubicBezTo>
                <a:lnTo>
                  <a:pt x="435649" y="4851742"/>
                </a:lnTo>
                <a:cubicBezTo>
                  <a:pt x="427495" y="4857221"/>
                  <a:pt x="422415" y="4864675"/>
                  <a:pt x="420414" y="4874104"/>
                </a:cubicBezTo>
                <a:cubicBezTo>
                  <a:pt x="417093" y="4872115"/>
                  <a:pt x="413520" y="4871704"/>
                  <a:pt x="409695" y="4872867"/>
                </a:cubicBezTo>
                <a:cubicBezTo>
                  <a:pt x="405871" y="4874030"/>
                  <a:pt x="403264" y="4876846"/>
                  <a:pt x="401879" y="4881315"/>
                </a:cubicBezTo>
                <a:lnTo>
                  <a:pt x="383304" y="4898056"/>
                </a:lnTo>
                <a:lnTo>
                  <a:pt x="367092" y="4886771"/>
                </a:lnTo>
                <a:cubicBezTo>
                  <a:pt x="371885" y="4880240"/>
                  <a:pt x="375984" y="4872337"/>
                  <a:pt x="379388" y="4863065"/>
                </a:cubicBezTo>
                <a:cubicBezTo>
                  <a:pt x="382792" y="4853793"/>
                  <a:pt x="387166" y="4847152"/>
                  <a:pt x="392510" y="4843146"/>
                </a:cubicBezTo>
                <a:cubicBezTo>
                  <a:pt x="393942" y="4835956"/>
                  <a:pt x="397880" y="4832982"/>
                  <a:pt x="404324" y="4834223"/>
                </a:cubicBezTo>
                <a:cubicBezTo>
                  <a:pt x="409095" y="4835788"/>
                  <a:pt x="415092" y="4837214"/>
                  <a:pt x="422318" y="4838507"/>
                </a:cubicBezTo>
                <a:cubicBezTo>
                  <a:pt x="429543" y="4839799"/>
                  <a:pt x="429533" y="4836716"/>
                  <a:pt x="422288" y="4829256"/>
                </a:cubicBezTo>
                <a:lnTo>
                  <a:pt x="436952" y="4809131"/>
                </a:lnTo>
                <a:lnTo>
                  <a:pt x="427991" y="4806850"/>
                </a:lnTo>
                <a:lnTo>
                  <a:pt x="439803" y="4797930"/>
                </a:lnTo>
                <a:lnTo>
                  <a:pt x="445506" y="4775525"/>
                </a:lnTo>
                <a:lnTo>
                  <a:pt x="464040" y="4768316"/>
                </a:lnTo>
                <a:lnTo>
                  <a:pt x="469173" y="4748151"/>
                </a:lnTo>
                <a:cubicBezTo>
                  <a:pt x="475087" y="4742102"/>
                  <a:pt x="481835" y="4737460"/>
                  <a:pt x="489419" y="4734221"/>
                </a:cubicBezTo>
                <a:lnTo>
                  <a:pt x="500702" y="4718007"/>
                </a:lnTo>
                <a:cubicBezTo>
                  <a:pt x="494152" y="4714452"/>
                  <a:pt x="493861" y="4706227"/>
                  <a:pt x="499826" y="4693333"/>
                </a:cubicBezTo>
                <a:cubicBezTo>
                  <a:pt x="505793" y="4680438"/>
                  <a:pt x="510266" y="4672234"/>
                  <a:pt x="513248" y="4668719"/>
                </a:cubicBezTo>
                <a:cubicBezTo>
                  <a:pt x="517711" y="4668761"/>
                  <a:pt x="521139" y="4664663"/>
                  <a:pt x="523534" y="4656427"/>
                </a:cubicBezTo>
                <a:cubicBezTo>
                  <a:pt x="525928" y="4648190"/>
                  <a:pt x="527401" y="4642402"/>
                  <a:pt x="527954" y="4639064"/>
                </a:cubicBezTo>
                <a:cubicBezTo>
                  <a:pt x="531600" y="4638600"/>
                  <a:pt x="534552" y="4636768"/>
                  <a:pt x="536809" y="4633563"/>
                </a:cubicBezTo>
                <a:cubicBezTo>
                  <a:pt x="539065" y="4630362"/>
                  <a:pt x="540621" y="4626981"/>
                  <a:pt x="541478" y="4623421"/>
                </a:cubicBezTo>
                <a:cubicBezTo>
                  <a:pt x="542173" y="4619126"/>
                  <a:pt x="541536" y="4615385"/>
                  <a:pt x="539564" y="4612199"/>
                </a:cubicBezTo>
                <a:cubicBezTo>
                  <a:pt x="537591" y="4609013"/>
                  <a:pt x="536952" y="4605273"/>
                  <a:pt x="537649" y="4600977"/>
                </a:cubicBezTo>
                <a:cubicBezTo>
                  <a:pt x="528587" y="4600459"/>
                  <a:pt x="522861" y="4606157"/>
                  <a:pt x="520475" y="4618075"/>
                </a:cubicBezTo>
                <a:cubicBezTo>
                  <a:pt x="518086" y="4629992"/>
                  <a:pt x="512921" y="4635833"/>
                  <a:pt x="504979" y="4635602"/>
                </a:cubicBezTo>
                <a:cubicBezTo>
                  <a:pt x="502999" y="4642404"/>
                  <a:pt x="499026" y="4648250"/>
                  <a:pt x="493059" y="4653142"/>
                </a:cubicBezTo>
                <a:cubicBezTo>
                  <a:pt x="487093" y="4658035"/>
                  <a:pt x="480746" y="4661489"/>
                  <a:pt x="474021" y="4663504"/>
                </a:cubicBezTo>
                <a:lnTo>
                  <a:pt x="466607" y="4692631"/>
                </a:lnTo>
                <a:cubicBezTo>
                  <a:pt x="444545" y="4697103"/>
                  <a:pt x="430143" y="4704869"/>
                  <a:pt x="423402" y="4715925"/>
                </a:cubicBezTo>
                <a:cubicBezTo>
                  <a:pt x="416660" y="4726982"/>
                  <a:pt x="406853" y="4742477"/>
                  <a:pt x="393976" y="4762408"/>
                </a:cubicBezTo>
                <a:cubicBezTo>
                  <a:pt x="386249" y="4761137"/>
                  <a:pt x="378863" y="4762041"/>
                  <a:pt x="371816" y="4765118"/>
                </a:cubicBezTo>
                <a:cubicBezTo>
                  <a:pt x="364771" y="4768195"/>
                  <a:pt x="357384" y="4769098"/>
                  <a:pt x="349656" y="4767827"/>
                </a:cubicBezTo>
                <a:lnTo>
                  <a:pt x="343383" y="4792471"/>
                </a:lnTo>
                <a:lnTo>
                  <a:pt x="336663" y="4790761"/>
                </a:lnTo>
                <a:cubicBezTo>
                  <a:pt x="332368" y="4789667"/>
                  <a:pt x="330040" y="4787882"/>
                  <a:pt x="329677" y="4785403"/>
                </a:cubicBezTo>
                <a:cubicBezTo>
                  <a:pt x="329312" y="4782926"/>
                  <a:pt x="329795" y="4779470"/>
                  <a:pt x="331122" y="4775037"/>
                </a:cubicBezTo>
                <a:lnTo>
                  <a:pt x="342406" y="4758824"/>
                </a:lnTo>
                <a:cubicBezTo>
                  <a:pt x="342682" y="4757155"/>
                  <a:pt x="342577" y="4754048"/>
                  <a:pt x="342095" y="4749501"/>
                </a:cubicBezTo>
                <a:cubicBezTo>
                  <a:pt x="341612" y="4744955"/>
                  <a:pt x="340806" y="4742264"/>
                  <a:pt x="339677" y="4741431"/>
                </a:cubicBezTo>
                <a:lnTo>
                  <a:pt x="337966" y="4748151"/>
                </a:lnTo>
                <a:cubicBezTo>
                  <a:pt x="331905" y="4750486"/>
                  <a:pt x="324647" y="4754007"/>
                  <a:pt x="316193" y="4758713"/>
                </a:cubicBezTo>
                <a:cubicBezTo>
                  <a:pt x="307738" y="4763418"/>
                  <a:pt x="302437" y="4768629"/>
                  <a:pt x="300286" y="4774344"/>
                </a:cubicBezTo>
                <a:cubicBezTo>
                  <a:pt x="296354" y="4775928"/>
                  <a:pt x="293119" y="4778881"/>
                  <a:pt x="290576" y="4783204"/>
                </a:cubicBezTo>
                <a:cubicBezTo>
                  <a:pt x="288034" y="4787528"/>
                  <a:pt x="286193" y="4792030"/>
                  <a:pt x="285051" y="4796707"/>
                </a:cubicBezTo>
                <a:lnTo>
                  <a:pt x="267088" y="4801678"/>
                </a:lnTo>
                <a:cubicBezTo>
                  <a:pt x="266218" y="4805283"/>
                  <a:pt x="264543" y="4809132"/>
                  <a:pt x="262062" y="4813220"/>
                </a:cubicBezTo>
                <a:cubicBezTo>
                  <a:pt x="259579" y="4817311"/>
                  <a:pt x="256366" y="4820169"/>
                  <a:pt x="252423" y="4821800"/>
                </a:cubicBezTo>
                <a:lnTo>
                  <a:pt x="247861" y="4839724"/>
                </a:lnTo>
                <a:lnTo>
                  <a:pt x="237188" y="4844165"/>
                </a:lnTo>
                <a:cubicBezTo>
                  <a:pt x="235220" y="4850919"/>
                  <a:pt x="231222" y="4856860"/>
                  <a:pt x="225197" y="4861986"/>
                </a:cubicBezTo>
                <a:cubicBezTo>
                  <a:pt x="219170" y="4867111"/>
                  <a:pt x="212658" y="4871219"/>
                  <a:pt x="205659" y="4874309"/>
                </a:cubicBezTo>
                <a:cubicBezTo>
                  <a:pt x="199267" y="4880285"/>
                  <a:pt x="191785" y="4887027"/>
                  <a:pt x="183214" y="4894537"/>
                </a:cubicBezTo>
                <a:cubicBezTo>
                  <a:pt x="174642" y="4902047"/>
                  <a:pt x="166183" y="4907946"/>
                  <a:pt x="157837" y="4912232"/>
                </a:cubicBezTo>
                <a:cubicBezTo>
                  <a:pt x="157085" y="4915768"/>
                  <a:pt x="155877" y="4919337"/>
                  <a:pt x="154216" y="4922940"/>
                </a:cubicBezTo>
                <a:cubicBezTo>
                  <a:pt x="152554" y="4926543"/>
                  <a:pt x="149808" y="4929124"/>
                  <a:pt x="145982" y="4930684"/>
                </a:cubicBezTo>
                <a:cubicBezTo>
                  <a:pt x="144037" y="4937546"/>
                  <a:pt x="140411" y="4943978"/>
                  <a:pt x="135106" y="4949983"/>
                </a:cubicBezTo>
                <a:cubicBezTo>
                  <a:pt x="129799" y="4955987"/>
                  <a:pt x="124219" y="4960730"/>
                  <a:pt x="118363" y="4964210"/>
                </a:cubicBezTo>
                <a:cubicBezTo>
                  <a:pt x="117769" y="4966543"/>
                  <a:pt x="116687" y="4968454"/>
                  <a:pt x="115115" y="4969944"/>
                </a:cubicBezTo>
                <a:cubicBezTo>
                  <a:pt x="113544" y="4971433"/>
                  <a:pt x="111626" y="4971938"/>
                  <a:pt x="109362" y="4971460"/>
                </a:cubicBezTo>
                <a:lnTo>
                  <a:pt x="103210" y="4967510"/>
                </a:lnTo>
                <a:lnTo>
                  <a:pt x="115635" y="4946816"/>
                </a:lnTo>
                <a:cubicBezTo>
                  <a:pt x="118480" y="4945006"/>
                  <a:pt x="120946" y="4942354"/>
                  <a:pt x="123028" y="4938858"/>
                </a:cubicBezTo>
                <a:cubicBezTo>
                  <a:pt x="125110" y="4935361"/>
                  <a:pt x="126597" y="4931863"/>
                  <a:pt x="127488" y="4928363"/>
                </a:cubicBezTo>
                <a:lnTo>
                  <a:pt x="141582" y="4910481"/>
                </a:lnTo>
                <a:cubicBezTo>
                  <a:pt x="142400" y="4905320"/>
                  <a:pt x="143638" y="4899672"/>
                  <a:pt x="145300" y="4893535"/>
                </a:cubicBezTo>
                <a:cubicBezTo>
                  <a:pt x="146961" y="4887398"/>
                  <a:pt x="150991" y="4884845"/>
                  <a:pt x="157388" y="4885877"/>
                </a:cubicBezTo>
                <a:cubicBezTo>
                  <a:pt x="163695" y="4864223"/>
                  <a:pt x="176601" y="4840074"/>
                  <a:pt x="196106" y="4813429"/>
                </a:cubicBezTo>
                <a:cubicBezTo>
                  <a:pt x="215611" y="4786786"/>
                  <a:pt x="234668" y="4766587"/>
                  <a:pt x="253278" y="4752837"/>
                </a:cubicBezTo>
                <a:cubicBezTo>
                  <a:pt x="255506" y="4745254"/>
                  <a:pt x="258433" y="4738444"/>
                  <a:pt x="262057" y="4732408"/>
                </a:cubicBezTo>
                <a:cubicBezTo>
                  <a:pt x="265681" y="4726372"/>
                  <a:pt x="268606" y="4719562"/>
                  <a:pt x="270836" y="4711979"/>
                </a:cubicBezTo>
                <a:cubicBezTo>
                  <a:pt x="274184" y="4712683"/>
                  <a:pt x="276874" y="4711876"/>
                  <a:pt x="278905" y="4709561"/>
                </a:cubicBezTo>
                <a:cubicBezTo>
                  <a:pt x="280936" y="4707244"/>
                  <a:pt x="282373" y="4704330"/>
                  <a:pt x="283219" y="4700818"/>
                </a:cubicBezTo>
                <a:cubicBezTo>
                  <a:pt x="285908" y="4691812"/>
                  <a:pt x="288756" y="4686870"/>
                  <a:pt x="291763" y="4685996"/>
                </a:cubicBezTo>
                <a:cubicBezTo>
                  <a:pt x="294769" y="4685120"/>
                  <a:pt x="297188" y="4681860"/>
                  <a:pt x="299024" y="4676214"/>
                </a:cubicBezTo>
                <a:lnTo>
                  <a:pt x="315928" y="4656661"/>
                </a:lnTo>
                <a:cubicBezTo>
                  <a:pt x="319552" y="4656291"/>
                  <a:pt x="322408" y="4654831"/>
                  <a:pt x="324498" y="4652283"/>
                </a:cubicBezTo>
                <a:cubicBezTo>
                  <a:pt x="326589" y="4649732"/>
                  <a:pt x="328050" y="4646725"/>
                  <a:pt x="328882" y="4643260"/>
                </a:cubicBezTo>
                <a:lnTo>
                  <a:pt x="329494" y="4631487"/>
                </a:lnTo>
                <a:lnTo>
                  <a:pt x="367335" y="4567167"/>
                </a:lnTo>
                <a:lnTo>
                  <a:pt x="378008" y="4562726"/>
                </a:lnTo>
                <a:lnTo>
                  <a:pt x="387581" y="4553236"/>
                </a:lnTo>
                <a:cubicBezTo>
                  <a:pt x="388497" y="4549642"/>
                  <a:pt x="390078" y="4545770"/>
                  <a:pt x="392326" y="4541622"/>
                </a:cubicBezTo>
                <a:cubicBezTo>
                  <a:pt x="394575" y="4537472"/>
                  <a:pt x="397135" y="4534445"/>
                  <a:pt x="400005" y="4532542"/>
                </a:cubicBezTo>
                <a:cubicBezTo>
                  <a:pt x="399731" y="4528147"/>
                  <a:pt x="400901" y="4522780"/>
                  <a:pt x="403509" y="4516437"/>
                </a:cubicBezTo>
                <a:cubicBezTo>
                  <a:pt x="406118" y="4510092"/>
                  <a:pt x="410218" y="4507260"/>
                  <a:pt x="415810" y="4507939"/>
                </a:cubicBezTo>
                <a:cubicBezTo>
                  <a:pt x="418172" y="4501978"/>
                  <a:pt x="424752" y="4492919"/>
                  <a:pt x="435551" y="4480758"/>
                </a:cubicBezTo>
                <a:cubicBezTo>
                  <a:pt x="446351" y="4468597"/>
                  <a:pt x="454041" y="4462204"/>
                  <a:pt x="458624" y="4461583"/>
                </a:cubicBezTo>
                <a:lnTo>
                  <a:pt x="469336" y="4447609"/>
                </a:lnTo>
                <a:cubicBezTo>
                  <a:pt x="473553" y="4433773"/>
                  <a:pt x="479304" y="4422116"/>
                  <a:pt x="486587" y="4412639"/>
                </a:cubicBezTo>
                <a:cubicBezTo>
                  <a:pt x="493871" y="4403160"/>
                  <a:pt x="499621" y="4391504"/>
                  <a:pt x="503839" y="4377668"/>
                </a:cubicBezTo>
                <a:lnTo>
                  <a:pt x="512840" y="4370417"/>
                </a:lnTo>
                <a:cubicBezTo>
                  <a:pt x="515983" y="4362370"/>
                  <a:pt x="522560" y="4353708"/>
                  <a:pt x="532578" y="4344428"/>
                </a:cubicBezTo>
                <a:cubicBezTo>
                  <a:pt x="542594" y="4335148"/>
                  <a:pt x="549171" y="4326487"/>
                  <a:pt x="552314" y="4318438"/>
                </a:cubicBezTo>
                <a:cubicBezTo>
                  <a:pt x="560012" y="4315925"/>
                  <a:pt x="564709" y="4309965"/>
                  <a:pt x="566408" y="4300556"/>
                </a:cubicBezTo>
                <a:cubicBezTo>
                  <a:pt x="568107" y="4291149"/>
                  <a:pt x="572804" y="4285187"/>
                  <a:pt x="580502" y="4282674"/>
                </a:cubicBezTo>
                <a:cubicBezTo>
                  <a:pt x="583661" y="4275925"/>
                  <a:pt x="593870" y="4259636"/>
                  <a:pt x="611130" y="4233813"/>
                </a:cubicBezTo>
                <a:cubicBezTo>
                  <a:pt x="628388" y="4207988"/>
                  <a:pt x="638872" y="4192964"/>
                  <a:pt x="642581" y="4188740"/>
                </a:cubicBezTo>
                <a:cubicBezTo>
                  <a:pt x="642237" y="4184625"/>
                  <a:pt x="643120" y="4180378"/>
                  <a:pt x="645230" y="4175994"/>
                </a:cubicBezTo>
                <a:cubicBezTo>
                  <a:pt x="647339" y="4171610"/>
                  <a:pt x="651155" y="4169898"/>
                  <a:pt x="656677" y="4170856"/>
                </a:cubicBezTo>
                <a:cubicBezTo>
                  <a:pt x="667355" y="4156826"/>
                  <a:pt x="679961" y="4142838"/>
                  <a:pt x="694493" y="4128894"/>
                </a:cubicBezTo>
                <a:cubicBezTo>
                  <a:pt x="709026" y="4114951"/>
                  <a:pt x="718974" y="4099689"/>
                  <a:pt x="724336" y="4083113"/>
                </a:cubicBezTo>
                <a:cubicBezTo>
                  <a:pt x="725964" y="4082384"/>
                  <a:pt x="728046" y="4081622"/>
                  <a:pt x="730585" y="4080827"/>
                </a:cubicBezTo>
                <a:cubicBezTo>
                  <a:pt x="733123" y="4080031"/>
                  <a:pt x="734788" y="4078567"/>
                  <a:pt x="735579" y="4076432"/>
                </a:cubicBezTo>
                <a:cubicBezTo>
                  <a:pt x="735573" y="4075287"/>
                  <a:pt x="734618" y="4074349"/>
                  <a:pt x="732719" y="4073617"/>
                </a:cubicBezTo>
                <a:cubicBezTo>
                  <a:pt x="730816" y="4072884"/>
                  <a:pt x="729720" y="4072505"/>
                  <a:pt x="729429" y="4072483"/>
                </a:cubicBezTo>
                <a:lnTo>
                  <a:pt x="741282" y="4054029"/>
                </a:lnTo>
                <a:lnTo>
                  <a:pt x="751385" y="4051829"/>
                </a:lnTo>
                <a:cubicBezTo>
                  <a:pt x="757445" y="4046761"/>
                  <a:pt x="763481" y="4039451"/>
                  <a:pt x="769491" y="4029898"/>
                </a:cubicBezTo>
                <a:cubicBezTo>
                  <a:pt x="775502" y="4020346"/>
                  <a:pt x="780559" y="4012190"/>
                  <a:pt x="784666" y="4005433"/>
                </a:cubicBezTo>
                <a:cubicBezTo>
                  <a:pt x="784640" y="4000455"/>
                  <a:pt x="785872" y="3996395"/>
                  <a:pt x="788362" y="3993252"/>
                </a:cubicBezTo>
                <a:cubicBezTo>
                  <a:pt x="790851" y="3990108"/>
                  <a:pt x="794874" y="3989145"/>
                  <a:pt x="800429" y="3990359"/>
                </a:cubicBezTo>
                <a:lnTo>
                  <a:pt x="811143" y="3976388"/>
                </a:lnTo>
                <a:cubicBezTo>
                  <a:pt x="814696" y="3973365"/>
                  <a:pt x="819984" y="3965865"/>
                  <a:pt x="827009" y="3953887"/>
                </a:cubicBezTo>
                <a:cubicBezTo>
                  <a:pt x="834034" y="3941909"/>
                  <a:pt x="838345" y="3933563"/>
                  <a:pt x="839942" y="3928850"/>
                </a:cubicBezTo>
                <a:cubicBezTo>
                  <a:pt x="842425" y="3921828"/>
                  <a:pt x="846370" y="3917266"/>
                  <a:pt x="851776" y="3915163"/>
                </a:cubicBezTo>
                <a:cubicBezTo>
                  <a:pt x="857182" y="3913060"/>
                  <a:pt x="861127" y="3908499"/>
                  <a:pt x="863610" y="3901477"/>
                </a:cubicBezTo>
                <a:lnTo>
                  <a:pt x="889517" y="3874673"/>
                </a:lnTo>
                <a:cubicBezTo>
                  <a:pt x="891708" y="3870360"/>
                  <a:pt x="898619" y="3860390"/>
                  <a:pt x="910251" y="3844763"/>
                </a:cubicBezTo>
                <a:cubicBezTo>
                  <a:pt x="921882" y="3829137"/>
                  <a:pt x="928509" y="3820286"/>
                  <a:pt x="930129" y="3818214"/>
                </a:cubicBezTo>
                <a:lnTo>
                  <a:pt x="932114" y="3808935"/>
                </a:lnTo>
                <a:lnTo>
                  <a:pt x="922876" y="3806584"/>
                </a:lnTo>
                <a:cubicBezTo>
                  <a:pt x="924868" y="3802469"/>
                  <a:pt x="928654" y="3796576"/>
                  <a:pt x="934236" y="3788900"/>
                </a:cubicBezTo>
                <a:cubicBezTo>
                  <a:pt x="939817" y="3781226"/>
                  <a:pt x="940375" y="3776297"/>
                  <a:pt x="935911" y="3774119"/>
                </a:cubicBezTo>
                <a:cubicBezTo>
                  <a:pt x="933588" y="3773677"/>
                  <a:pt x="931226" y="3773969"/>
                  <a:pt x="928828" y="3775000"/>
                </a:cubicBezTo>
                <a:cubicBezTo>
                  <a:pt x="926427" y="3776029"/>
                  <a:pt x="924486" y="3777024"/>
                  <a:pt x="922997" y="3777988"/>
                </a:cubicBezTo>
                <a:lnTo>
                  <a:pt x="911673" y="3803732"/>
                </a:lnTo>
                <a:lnTo>
                  <a:pt x="896480" y="3816565"/>
                </a:lnTo>
                <a:cubicBezTo>
                  <a:pt x="894793" y="3823191"/>
                  <a:pt x="892198" y="3828694"/>
                  <a:pt x="888699" y="3833071"/>
                </a:cubicBezTo>
                <a:cubicBezTo>
                  <a:pt x="885200" y="3837450"/>
                  <a:pt x="880651" y="3841261"/>
                  <a:pt x="875054" y="3844509"/>
                </a:cubicBezTo>
                <a:lnTo>
                  <a:pt x="870491" y="3862432"/>
                </a:lnTo>
                <a:cubicBezTo>
                  <a:pt x="862336" y="3867912"/>
                  <a:pt x="857258" y="3875366"/>
                  <a:pt x="855256" y="3884795"/>
                </a:cubicBezTo>
                <a:cubicBezTo>
                  <a:pt x="851935" y="3882806"/>
                  <a:pt x="848361" y="3882396"/>
                  <a:pt x="844538" y="3883558"/>
                </a:cubicBezTo>
                <a:cubicBezTo>
                  <a:pt x="840713" y="3884721"/>
                  <a:pt x="838106" y="3887537"/>
                  <a:pt x="836720" y="3892006"/>
                </a:cubicBezTo>
                <a:lnTo>
                  <a:pt x="818146" y="3908747"/>
                </a:lnTo>
                <a:lnTo>
                  <a:pt x="801933" y="3897462"/>
                </a:lnTo>
                <a:cubicBezTo>
                  <a:pt x="806727" y="3890931"/>
                  <a:pt x="810826" y="3883028"/>
                  <a:pt x="814230" y="3873756"/>
                </a:cubicBezTo>
                <a:cubicBezTo>
                  <a:pt x="817635" y="3864484"/>
                  <a:pt x="822008" y="3857843"/>
                  <a:pt x="827351" y="3853837"/>
                </a:cubicBezTo>
                <a:cubicBezTo>
                  <a:pt x="828785" y="3846647"/>
                  <a:pt x="832722" y="3843673"/>
                  <a:pt x="839165" y="3844915"/>
                </a:cubicBezTo>
                <a:cubicBezTo>
                  <a:pt x="843937" y="3846479"/>
                  <a:pt x="849933" y="3847906"/>
                  <a:pt x="857159" y="3849198"/>
                </a:cubicBezTo>
                <a:cubicBezTo>
                  <a:pt x="864384" y="3850490"/>
                  <a:pt x="864374" y="3847406"/>
                  <a:pt x="857129" y="3839947"/>
                </a:cubicBezTo>
                <a:lnTo>
                  <a:pt x="871795" y="3819822"/>
                </a:lnTo>
                <a:lnTo>
                  <a:pt x="862833" y="3817541"/>
                </a:lnTo>
                <a:lnTo>
                  <a:pt x="874646" y="3808621"/>
                </a:lnTo>
                <a:lnTo>
                  <a:pt x="880348" y="3786217"/>
                </a:lnTo>
                <a:lnTo>
                  <a:pt x="883454" y="3785009"/>
                </a:lnTo>
                <a:lnTo>
                  <a:pt x="876931" y="3768244"/>
                </a:lnTo>
                <a:lnTo>
                  <a:pt x="888786" y="3749791"/>
                </a:lnTo>
                <a:cubicBezTo>
                  <a:pt x="887810" y="3748349"/>
                  <a:pt x="886694" y="3746873"/>
                  <a:pt x="885440" y="3745360"/>
                </a:cubicBezTo>
                <a:cubicBezTo>
                  <a:pt x="884185" y="3743848"/>
                  <a:pt x="883630" y="3742514"/>
                  <a:pt x="883775" y="3741359"/>
                </a:cubicBezTo>
                <a:cubicBezTo>
                  <a:pt x="884742" y="3739319"/>
                  <a:pt x="887035" y="3738511"/>
                  <a:pt x="890655" y="3738935"/>
                </a:cubicBezTo>
                <a:cubicBezTo>
                  <a:pt x="894274" y="3739358"/>
                  <a:pt x="896841" y="3739814"/>
                  <a:pt x="898358" y="3740300"/>
                </a:cubicBezTo>
                <a:lnTo>
                  <a:pt x="921496" y="3705634"/>
                </a:lnTo>
                <a:lnTo>
                  <a:pt x="921537" y="3696102"/>
                </a:lnTo>
                <a:lnTo>
                  <a:pt x="915426" y="3682619"/>
                </a:lnTo>
                <a:lnTo>
                  <a:pt x="905320" y="3688623"/>
                </a:lnTo>
                <a:lnTo>
                  <a:pt x="905008" y="3689342"/>
                </a:lnTo>
                <a:lnTo>
                  <a:pt x="901449" y="3703322"/>
                </a:lnTo>
                <a:lnTo>
                  <a:pt x="895448" y="3705336"/>
                </a:lnTo>
                <a:lnTo>
                  <a:pt x="882676" y="3736308"/>
                </a:lnTo>
                <a:cubicBezTo>
                  <a:pt x="874176" y="3740804"/>
                  <a:pt x="865593" y="3747962"/>
                  <a:pt x="856930" y="3757786"/>
                </a:cubicBezTo>
                <a:cubicBezTo>
                  <a:pt x="848267" y="3767607"/>
                  <a:pt x="841641" y="3776458"/>
                  <a:pt x="837053" y="3784334"/>
                </a:cubicBezTo>
                <a:cubicBezTo>
                  <a:pt x="834800" y="3792011"/>
                  <a:pt x="831219" y="3799050"/>
                  <a:pt x="826309" y="3805455"/>
                </a:cubicBezTo>
                <a:cubicBezTo>
                  <a:pt x="821397" y="3811859"/>
                  <a:pt x="816697" y="3818614"/>
                  <a:pt x="812204" y="3825720"/>
                </a:cubicBezTo>
                <a:cubicBezTo>
                  <a:pt x="799000" y="3832298"/>
                  <a:pt x="786630" y="3840283"/>
                  <a:pt x="775094" y="3849673"/>
                </a:cubicBezTo>
                <a:lnTo>
                  <a:pt x="748006" y="3890489"/>
                </a:lnTo>
                <a:cubicBezTo>
                  <a:pt x="746676" y="3890050"/>
                  <a:pt x="744855" y="3889786"/>
                  <a:pt x="742543" y="3889694"/>
                </a:cubicBezTo>
                <a:cubicBezTo>
                  <a:pt x="740230" y="3889602"/>
                  <a:pt x="738684" y="3890600"/>
                  <a:pt x="737904" y="3892689"/>
                </a:cubicBezTo>
                <a:cubicBezTo>
                  <a:pt x="737829" y="3893962"/>
                  <a:pt x="738661" y="3895764"/>
                  <a:pt x="740403" y="3898096"/>
                </a:cubicBezTo>
                <a:cubicBezTo>
                  <a:pt x="742146" y="3900427"/>
                  <a:pt x="743539" y="3902374"/>
                  <a:pt x="744585" y="3903932"/>
                </a:cubicBezTo>
                <a:lnTo>
                  <a:pt x="716518" y="3911100"/>
                </a:lnTo>
                <a:lnTo>
                  <a:pt x="700836" y="3907109"/>
                </a:lnTo>
                <a:cubicBezTo>
                  <a:pt x="703417" y="3898920"/>
                  <a:pt x="706767" y="3891224"/>
                  <a:pt x="710887" y="3884023"/>
                </a:cubicBezTo>
                <a:cubicBezTo>
                  <a:pt x="715005" y="3876821"/>
                  <a:pt x="718091" y="3865480"/>
                  <a:pt x="720143" y="3849999"/>
                </a:cubicBezTo>
                <a:cubicBezTo>
                  <a:pt x="713719" y="3855322"/>
                  <a:pt x="707574" y="3860716"/>
                  <a:pt x="701711" y="3866180"/>
                </a:cubicBezTo>
                <a:cubicBezTo>
                  <a:pt x="695846" y="3871645"/>
                  <a:pt x="691658" y="3878730"/>
                  <a:pt x="689144" y="3887435"/>
                </a:cubicBezTo>
                <a:cubicBezTo>
                  <a:pt x="676129" y="3893265"/>
                  <a:pt x="663949" y="3900503"/>
                  <a:pt x="652605" y="3909146"/>
                </a:cubicBezTo>
                <a:cubicBezTo>
                  <a:pt x="639857" y="3907093"/>
                  <a:pt x="633956" y="3910362"/>
                  <a:pt x="634900" y="3918953"/>
                </a:cubicBezTo>
                <a:cubicBezTo>
                  <a:pt x="635845" y="3927543"/>
                  <a:pt x="632744" y="3931525"/>
                  <a:pt x="625597" y="3930898"/>
                </a:cubicBezTo>
                <a:lnTo>
                  <a:pt x="616636" y="3928616"/>
                </a:lnTo>
                <a:cubicBezTo>
                  <a:pt x="614658" y="3934824"/>
                  <a:pt x="611953" y="3939203"/>
                  <a:pt x="608519" y="3941759"/>
                </a:cubicBezTo>
                <a:cubicBezTo>
                  <a:pt x="605085" y="3944313"/>
                  <a:pt x="602523" y="3948136"/>
                  <a:pt x="600831" y="3953220"/>
                </a:cubicBezTo>
                <a:lnTo>
                  <a:pt x="581727" y="3962671"/>
                </a:lnTo>
                <a:lnTo>
                  <a:pt x="578131" y="3946156"/>
                </a:lnTo>
                <a:lnTo>
                  <a:pt x="569949" y="3960674"/>
                </a:lnTo>
                <a:cubicBezTo>
                  <a:pt x="564642" y="3966678"/>
                  <a:pt x="559062" y="3971421"/>
                  <a:pt x="553206" y="3974900"/>
                </a:cubicBezTo>
                <a:cubicBezTo>
                  <a:pt x="552612" y="3977234"/>
                  <a:pt x="551529" y="3979145"/>
                  <a:pt x="549958" y="3980635"/>
                </a:cubicBezTo>
                <a:cubicBezTo>
                  <a:pt x="548387" y="3982124"/>
                  <a:pt x="546467" y="3982628"/>
                  <a:pt x="544204" y="3982152"/>
                </a:cubicBezTo>
                <a:lnTo>
                  <a:pt x="538052" y="3978201"/>
                </a:lnTo>
                <a:lnTo>
                  <a:pt x="550478" y="3957508"/>
                </a:lnTo>
                <a:cubicBezTo>
                  <a:pt x="553323" y="3955697"/>
                  <a:pt x="555789" y="3953044"/>
                  <a:pt x="557870" y="3949548"/>
                </a:cubicBezTo>
                <a:cubicBezTo>
                  <a:pt x="559953" y="3946052"/>
                  <a:pt x="561439" y="3942554"/>
                  <a:pt x="562330" y="3939054"/>
                </a:cubicBezTo>
                <a:lnTo>
                  <a:pt x="576425" y="3921172"/>
                </a:lnTo>
                <a:cubicBezTo>
                  <a:pt x="577242" y="3916011"/>
                  <a:pt x="578480" y="3910363"/>
                  <a:pt x="580142" y="3904226"/>
                </a:cubicBezTo>
                <a:cubicBezTo>
                  <a:pt x="581804" y="3898089"/>
                  <a:pt x="585833" y="3895536"/>
                  <a:pt x="592229" y="3896568"/>
                </a:cubicBezTo>
                <a:lnTo>
                  <a:pt x="598820" y="3880859"/>
                </a:lnTo>
                <a:lnTo>
                  <a:pt x="594323" y="3885067"/>
                </a:lnTo>
                <a:cubicBezTo>
                  <a:pt x="591492" y="3888770"/>
                  <a:pt x="589262" y="3891282"/>
                  <a:pt x="587632" y="3892607"/>
                </a:cubicBezTo>
                <a:cubicBezTo>
                  <a:pt x="584448" y="3894183"/>
                  <a:pt x="582385" y="3896042"/>
                  <a:pt x="581441" y="3898189"/>
                </a:cubicBezTo>
                <a:cubicBezTo>
                  <a:pt x="580830" y="3901760"/>
                  <a:pt x="580046" y="3904841"/>
                  <a:pt x="579088" y="3907429"/>
                </a:cubicBezTo>
                <a:cubicBezTo>
                  <a:pt x="578132" y="3910020"/>
                  <a:pt x="575534" y="3910848"/>
                  <a:pt x="571298" y="3909921"/>
                </a:cubicBezTo>
                <a:lnTo>
                  <a:pt x="561196" y="3912120"/>
                </a:lnTo>
                <a:lnTo>
                  <a:pt x="538222" y="3908656"/>
                </a:lnTo>
                <a:lnTo>
                  <a:pt x="526937" y="3924869"/>
                </a:lnTo>
                <a:cubicBezTo>
                  <a:pt x="523209" y="3925262"/>
                  <a:pt x="519443" y="3926390"/>
                  <a:pt x="515640" y="3928256"/>
                </a:cubicBezTo>
                <a:cubicBezTo>
                  <a:pt x="511834" y="3930119"/>
                  <a:pt x="508485" y="3931951"/>
                  <a:pt x="505593" y="3933749"/>
                </a:cubicBezTo>
                <a:cubicBezTo>
                  <a:pt x="503177" y="3933085"/>
                  <a:pt x="500584" y="3933122"/>
                  <a:pt x="497812" y="3933856"/>
                </a:cubicBezTo>
                <a:cubicBezTo>
                  <a:pt x="495040" y="3934592"/>
                  <a:pt x="493139" y="3936593"/>
                  <a:pt x="492110" y="3939860"/>
                </a:cubicBezTo>
                <a:lnTo>
                  <a:pt x="492068" y="3949392"/>
                </a:lnTo>
                <a:lnTo>
                  <a:pt x="471905" y="3944259"/>
                </a:lnTo>
                <a:cubicBezTo>
                  <a:pt x="473897" y="3940144"/>
                  <a:pt x="477684" y="3934251"/>
                  <a:pt x="483265" y="3926575"/>
                </a:cubicBezTo>
                <a:cubicBezTo>
                  <a:pt x="488846" y="3918901"/>
                  <a:pt x="489405" y="3913972"/>
                  <a:pt x="484940" y="3911794"/>
                </a:cubicBezTo>
                <a:cubicBezTo>
                  <a:pt x="482617" y="3911351"/>
                  <a:pt x="480256" y="3911644"/>
                  <a:pt x="477857" y="3912675"/>
                </a:cubicBezTo>
                <a:cubicBezTo>
                  <a:pt x="475457" y="3913704"/>
                  <a:pt x="473515" y="3914699"/>
                  <a:pt x="472027" y="3915663"/>
                </a:cubicBezTo>
                <a:lnTo>
                  <a:pt x="460702" y="3941407"/>
                </a:lnTo>
                <a:lnTo>
                  <a:pt x="445509" y="3954240"/>
                </a:lnTo>
                <a:cubicBezTo>
                  <a:pt x="443822" y="3960866"/>
                  <a:pt x="441227" y="3966369"/>
                  <a:pt x="437728" y="3970747"/>
                </a:cubicBezTo>
                <a:cubicBezTo>
                  <a:pt x="434229" y="3975125"/>
                  <a:pt x="429680" y="3978936"/>
                  <a:pt x="424083" y="3982184"/>
                </a:cubicBezTo>
                <a:lnTo>
                  <a:pt x="419519" y="4000107"/>
                </a:lnTo>
                <a:cubicBezTo>
                  <a:pt x="411366" y="4005587"/>
                  <a:pt x="406287" y="4013040"/>
                  <a:pt x="404286" y="4022470"/>
                </a:cubicBezTo>
                <a:cubicBezTo>
                  <a:pt x="400964" y="4020481"/>
                  <a:pt x="397391" y="4020071"/>
                  <a:pt x="393566" y="4021233"/>
                </a:cubicBezTo>
                <a:cubicBezTo>
                  <a:pt x="389742" y="4022396"/>
                  <a:pt x="387136" y="4025212"/>
                  <a:pt x="385750" y="4029681"/>
                </a:cubicBezTo>
                <a:lnTo>
                  <a:pt x="367175" y="4046422"/>
                </a:lnTo>
                <a:lnTo>
                  <a:pt x="350962" y="4035138"/>
                </a:lnTo>
                <a:cubicBezTo>
                  <a:pt x="355756" y="4028606"/>
                  <a:pt x="359856" y="4020703"/>
                  <a:pt x="363259" y="4011431"/>
                </a:cubicBezTo>
                <a:cubicBezTo>
                  <a:pt x="366663" y="4002159"/>
                  <a:pt x="371037" y="3995518"/>
                  <a:pt x="376381" y="3991512"/>
                </a:cubicBezTo>
                <a:cubicBezTo>
                  <a:pt x="377814" y="3984322"/>
                  <a:pt x="381751" y="3981348"/>
                  <a:pt x="388194" y="3982590"/>
                </a:cubicBezTo>
                <a:cubicBezTo>
                  <a:pt x="392965" y="3984154"/>
                  <a:pt x="398963" y="3985581"/>
                  <a:pt x="406189" y="3986873"/>
                </a:cubicBezTo>
                <a:cubicBezTo>
                  <a:pt x="413414" y="3988165"/>
                  <a:pt x="413403" y="3985081"/>
                  <a:pt x="406158" y="3977622"/>
                </a:cubicBezTo>
                <a:lnTo>
                  <a:pt x="420824" y="3957497"/>
                </a:lnTo>
                <a:lnTo>
                  <a:pt x="411862" y="3955216"/>
                </a:lnTo>
                <a:lnTo>
                  <a:pt x="423675" y="3946296"/>
                </a:lnTo>
                <a:lnTo>
                  <a:pt x="429378" y="3923892"/>
                </a:lnTo>
                <a:lnTo>
                  <a:pt x="447911" y="3916682"/>
                </a:lnTo>
                <a:lnTo>
                  <a:pt x="453044" y="3896517"/>
                </a:lnTo>
                <a:cubicBezTo>
                  <a:pt x="458958" y="3890469"/>
                  <a:pt x="465706" y="3885825"/>
                  <a:pt x="473290" y="3882586"/>
                </a:cubicBezTo>
                <a:lnTo>
                  <a:pt x="484572" y="3866374"/>
                </a:lnTo>
                <a:cubicBezTo>
                  <a:pt x="478023" y="3862818"/>
                  <a:pt x="477732" y="3854594"/>
                  <a:pt x="483698" y="3841699"/>
                </a:cubicBezTo>
                <a:cubicBezTo>
                  <a:pt x="489664" y="3828805"/>
                  <a:pt x="494137" y="3820600"/>
                  <a:pt x="497119" y="3817085"/>
                </a:cubicBezTo>
                <a:cubicBezTo>
                  <a:pt x="501582" y="3817128"/>
                  <a:pt x="505010" y="3813029"/>
                  <a:pt x="507405" y="3804793"/>
                </a:cubicBezTo>
                <a:cubicBezTo>
                  <a:pt x="509800" y="3796556"/>
                  <a:pt x="511273" y="3790768"/>
                  <a:pt x="511825" y="3787430"/>
                </a:cubicBezTo>
                <a:cubicBezTo>
                  <a:pt x="515472" y="3786966"/>
                  <a:pt x="518424" y="3785133"/>
                  <a:pt x="520680" y="3781929"/>
                </a:cubicBezTo>
                <a:cubicBezTo>
                  <a:pt x="522936" y="3778728"/>
                  <a:pt x="524492" y="3775348"/>
                  <a:pt x="525350" y="3771788"/>
                </a:cubicBezTo>
                <a:cubicBezTo>
                  <a:pt x="526045" y="3767492"/>
                  <a:pt x="525407" y="3763751"/>
                  <a:pt x="523435" y="3760565"/>
                </a:cubicBezTo>
                <a:cubicBezTo>
                  <a:pt x="521462" y="3757379"/>
                  <a:pt x="520824" y="3753639"/>
                  <a:pt x="521521" y="3749343"/>
                </a:cubicBezTo>
                <a:cubicBezTo>
                  <a:pt x="512457" y="3748825"/>
                  <a:pt x="506732" y="3754524"/>
                  <a:pt x="504345" y="3766441"/>
                </a:cubicBezTo>
                <a:cubicBezTo>
                  <a:pt x="501957" y="3778358"/>
                  <a:pt x="496792" y="3784199"/>
                  <a:pt x="488851" y="3783968"/>
                </a:cubicBezTo>
                <a:cubicBezTo>
                  <a:pt x="486871" y="3790770"/>
                  <a:pt x="482897" y="3796615"/>
                  <a:pt x="476931" y="3801508"/>
                </a:cubicBezTo>
                <a:cubicBezTo>
                  <a:pt x="470963" y="3806400"/>
                  <a:pt x="464618" y="3809855"/>
                  <a:pt x="457893" y="3811870"/>
                </a:cubicBezTo>
                <a:lnTo>
                  <a:pt x="450478" y="3840997"/>
                </a:lnTo>
                <a:cubicBezTo>
                  <a:pt x="428416" y="3845469"/>
                  <a:pt x="414014" y="3853235"/>
                  <a:pt x="407273" y="3864290"/>
                </a:cubicBezTo>
                <a:cubicBezTo>
                  <a:pt x="400532" y="3875348"/>
                  <a:pt x="390723" y="3890844"/>
                  <a:pt x="377848" y="3910774"/>
                </a:cubicBezTo>
                <a:cubicBezTo>
                  <a:pt x="370120" y="3909503"/>
                  <a:pt x="362734" y="3910408"/>
                  <a:pt x="355688" y="3913484"/>
                </a:cubicBezTo>
                <a:cubicBezTo>
                  <a:pt x="348643" y="3916562"/>
                  <a:pt x="341256" y="3917465"/>
                  <a:pt x="333527" y="3916193"/>
                </a:cubicBezTo>
                <a:lnTo>
                  <a:pt x="327255" y="3940837"/>
                </a:lnTo>
                <a:lnTo>
                  <a:pt x="320534" y="3939126"/>
                </a:lnTo>
                <a:cubicBezTo>
                  <a:pt x="316239" y="3938033"/>
                  <a:pt x="313912" y="3936248"/>
                  <a:pt x="313548" y="3933770"/>
                </a:cubicBezTo>
                <a:cubicBezTo>
                  <a:pt x="313184" y="3931292"/>
                  <a:pt x="313666" y="3927836"/>
                  <a:pt x="314994" y="3923403"/>
                </a:cubicBezTo>
                <a:lnTo>
                  <a:pt x="326277" y="3907190"/>
                </a:lnTo>
                <a:cubicBezTo>
                  <a:pt x="326553" y="3905521"/>
                  <a:pt x="326449" y="3902413"/>
                  <a:pt x="325966" y="3897868"/>
                </a:cubicBezTo>
                <a:cubicBezTo>
                  <a:pt x="325484" y="3893321"/>
                  <a:pt x="324677" y="3890630"/>
                  <a:pt x="323548" y="3889797"/>
                </a:cubicBezTo>
                <a:lnTo>
                  <a:pt x="321838" y="3896518"/>
                </a:lnTo>
                <a:cubicBezTo>
                  <a:pt x="315777" y="3898852"/>
                  <a:pt x="308518" y="3902373"/>
                  <a:pt x="300064" y="3907079"/>
                </a:cubicBezTo>
                <a:cubicBezTo>
                  <a:pt x="291610" y="3911784"/>
                  <a:pt x="286307" y="3916996"/>
                  <a:pt x="284157" y="3922709"/>
                </a:cubicBezTo>
                <a:cubicBezTo>
                  <a:pt x="280226" y="3924294"/>
                  <a:pt x="276989" y="3927247"/>
                  <a:pt x="274446" y="3931570"/>
                </a:cubicBezTo>
                <a:cubicBezTo>
                  <a:pt x="271906" y="3935894"/>
                  <a:pt x="270064" y="3940396"/>
                  <a:pt x="268922" y="3945074"/>
                </a:cubicBezTo>
                <a:lnTo>
                  <a:pt x="250958" y="3950044"/>
                </a:lnTo>
                <a:cubicBezTo>
                  <a:pt x="250090" y="3953650"/>
                  <a:pt x="248415" y="3957498"/>
                  <a:pt x="245933" y="3961586"/>
                </a:cubicBezTo>
                <a:cubicBezTo>
                  <a:pt x="243449" y="3965676"/>
                  <a:pt x="240238" y="3968535"/>
                  <a:pt x="236294" y="3970167"/>
                </a:cubicBezTo>
                <a:lnTo>
                  <a:pt x="231732" y="3988090"/>
                </a:lnTo>
                <a:lnTo>
                  <a:pt x="221059" y="3992531"/>
                </a:lnTo>
                <a:cubicBezTo>
                  <a:pt x="219091" y="3999285"/>
                  <a:pt x="215094" y="4005226"/>
                  <a:pt x="209068" y="4010351"/>
                </a:cubicBezTo>
                <a:cubicBezTo>
                  <a:pt x="203041" y="4015477"/>
                  <a:pt x="196528" y="4019585"/>
                  <a:pt x="189530" y="4022675"/>
                </a:cubicBezTo>
                <a:cubicBezTo>
                  <a:pt x="183139" y="4028651"/>
                  <a:pt x="175655" y="4035394"/>
                  <a:pt x="167085" y="4042903"/>
                </a:cubicBezTo>
                <a:cubicBezTo>
                  <a:pt x="158514" y="4050414"/>
                  <a:pt x="150054" y="4056311"/>
                  <a:pt x="141707" y="4060598"/>
                </a:cubicBezTo>
                <a:cubicBezTo>
                  <a:pt x="140957" y="4064134"/>
                  <a:pt x="139749" y="4067703"/>
                  <a:pt x="138087" y="4071306"/>
                </a:cubicBezTo>
                <a:cubicBezTo>
                  <a:pt x="136425" y="4074910"/>
                  <a:pt x="133679" y="4077490"/>
                  <a:pt x="129853" y="4079050"/>
                </a:cubicBezTo>
                <a:cubicBezTo>
                  <a:pt x="127907" y="4085912"/>
                  <a:pt x="124282" y="4092344"/>
                  <a:pt x="118977" y="4098349"/>
                </a:cubicBezTo>
                <a:cubicBezTo>
                  <a:pt x="113671" y="4104353"/>
                  <a:pt x="108091" y="4109096"/>
                  <a:pt x="102235" y="4112575"/>
                </a:cubicBezTo>
                <a:cubicBezTo>
                  <a:pt x="101641" y="4114909"/>
                  <a:pt x="100558" y="4116820"/>
                  <a:pt x="98987" y="4118310"/>
                </a:cubicBezTo>
                <a:cubicBezTo>
                  <a:pt x="97416" y="4119799"/>
                  <a:pt x="95496" y="4120303"/>
                  <a:pt x="93233" y="4119827"/>
                </a:cubicBezTo>
                <a:lnTo>
                  <a:pt x="87081" y="4115876"/>
                </a:lnTo>
                <a:lnTo>
                  <a:pt x="99506" y="4095183"/>
                </a:lnTo>
                <a:cubicBezTo>
                  <a:pt x="102352" y="4093372"/>
                  <a:pt x="104818" y="4090719"/>
                  <a:pt x="106899" y="4087223"/>
                </a:cubicBezTo>
                <a:cubicBezTo>
                  <a:pt x="108982" y="4083727"/>
                  <a:pt x="110468" y="4080230"/>
                  <a:pt x="111359" y="4076729"/>
                </a:cubicBezTo>
                <a:lnTo>
                  <a:pt x="125453" y="4058847"/>
                </a:lnTo>
                <a:cubicBezTo>
                  <a:pt x="126270" y="4053686"/>
                  <a:pt x="127509" y="4048038"/>
                  <a:pt x="129171" y="4041901"/>
                </a:cubicBezTo>
                <a:cubicBezTo>
                  <a:pt x="130832" y="4035764"/>
                  <a:pt x="134862" y="4033211"/>
                  <a:pt x="141258" y="4034243"/>
                </a:cubicBezTo>
                <a:cubicBezTo>
                  <a:pt x="147566" y="4012589"/>
                  <a:pt x="160472" y="3988439"/>
                  <a:pt x="179978" y="3961795"/>
                </a:cubicBezTo>
                <a:cubicBezTo>
                  <a:pt x="199483" y="3935152"/>
                  <a:pt x="218539" y="3914953"/>
                  <a:pt x="237148" y="3901202"/>
                </a:cubicBezTo>
                <a:cubicBezTo>
                  <a:pt x="239378" y="3893620"/>
                  <a:pt x="242303" y="3886810"/>
                  <a:pt x="245927" y="3880774"/>
                </a:cubicBezTo>
                <a:cubicBezTo>
                  <a:pt x="249551" y="3874738"/>
                  <a:pt x="252477" y="3867929"/>
                  <a:pt x="254706" y="3860345"/>
                </a:cubicBezTo>
                <a:cubicBezTo>
                  <a:pt x="258055" y="3861049"/>
                  <a:pt x="260746" y="3860242"/>
                  <a:pt x="262777" y="3857927"/>
                </a:cubicBezTo>
                <a:cubicBezTo>
                  <a:pt x="264807" y="3855610"/>
                  <a:pt x="266244" y="3852696"/>
                  <a:pt x="267090" y="3849184"/>
                </a:cubicBezTo>
                <a:cubicBezTo>
                  <a:pt x="269779" y="3840178"/>
                  <a:pt x="272628" y="3835236"/>
                  <a:pt x="275634" y="3834362"/>
                </a:cubicBezTo>
                <a:cubicBezTo>
                  <a:pt x="278640" y="3833487"/>
                  <a:pt x="281059" y="3830226"/>
                  <a:pt x="282895" y="3824579"/>
                </a:cubicBezTo>
                <a:lnTo>
                  <a:pt x="299799" y="3805027"/>
                </a:lnTo>
                <a:cubicBezTo>
                  <a:pt x="303423" y="3804657"/>
                  <a:pt x="306280" y="3803197"/>
                  <a:pt x="308368" y="3800648"/>
                </a:cubicBezTo>
                <a:cubicBezTo>
                  <a:pt x="310460" y="3798098"/>
                  <a:pt x="311922" y="3795091"/>
                  <a:pt x="312753" y="3791626"/>
                </a:cubicBezTo>
                <a:lnTo>
                  <a:pt x="313365" y="3779853"/>
                </a:lnTo>
                <a:lnTo>
                  <a:pt x="351206" y="3715533"/>
                </a:lnTo>
                <a:lnTo>
                  <a:pt x="361879" y="3711092"/>
                </a:lnTo>
                <a:lnTo>
                  <a:pt x="371452" y="3701602"/>
                </a:lnTo>
                <a:cubicBezTo>
                  <a:pt x="372367" y="3698008"/>
                  <a:pt x="373949" y="3694135"/>
                  <a:pt x="376198" y="3689988"/>
                </a:cubicBezTo>
                <a:cubicBezTo>
                  <a:pt x="378446" y="3685838"/>
                  <a:pt x="381007" y="3682811"/>
                  <a:pt x="383876" y="3680909"/>
                </a:cubicBezTo>
                <a:cubicBezTo>
                  <a:pt x="383603" y="3676513"/>
                  <a:pt x="384771" y="3671146"/>
                  <a:pt x="387379" y="3664803"/>
                </a:cubicBezTo>
                <a:cubicBezTo>
                  <a:pt x="389989" y="3658458"/>
                  <a:pt x="394090" y="3655626"/>
                  <a:pt x="399681" y="3656304"/>
                </a:cubicBezTo>
                <a:cubicBezTo>
                  <a:pt x="402042" y="3650344"/>
                  <a:pt x="408624" y="3641284"/>
                  <a:pt x="419422" y="3629123"/>
                </a:cubicBezTo>
                <a:cubicBezTo>
                  <a:pt x="430222" y="3616963"/>
                  <a:pt x="437912" y="3610570"/>
                  <a:pt x="442494" y="3609948"/>
                </a:cubicBezTo>
                <a:lnTo>
                  <a:pt x="453207" y="3595975"/>
                </a:lnTo>
                <a:cubicBezTo>
                  <a:pt x="457425" y="3582139"/>
                  <a:pt x="463176" y="3570482"/>
                  <a:pt x="470459" y="3561005"/>
                </a:cubicBezTo>
                <a:cubicBezTo>
                  <a:pt x="477742" y="3551526"/>
                  <a:pt x="483492" y="3539870"/>
                  <a:pt x="487711" y="3526034"/>
                </a:cubicBezTo>
                <a:lnTo>
                  <a:pt x="496712" y="3518783"/>
                </a:lnTo>
                <a:cubicBezTo>
                  <a:pt x="499855" y="3510737"/>
                  <a:pt x="506432" y="3502074"/>
                  <a:pt x="516448" y="3492793"/>
                </a:cubicBezTo>
                <a:cubicBezTo>
                  <a:pt x="526464" y="3483514"/>
                  <a:pt x="533042" y="3474852"/>
                  <a:pt x="536185" y="3466804"/>
                </a:cubicBezTo>
                <a:cubicBezTo>
                  <a:pt x="543882" y="3464291"/>
                  <a:pt x="548580" y="3458331"/>
                  <a:pt x="550279" y="3448922"/>
                </a:cubicBezTo>
                <a:cubicBezTo>
                  <a:pt x="551978" y="3439515"/>
                  <a:pt x="556675" y="3433554"/>
                  <a:pt x="564374" y="3431040"/>
                </a:cubicBezTo>
                <a:cubicBezTo>
                  <a:pt x="567532" y="3424290"/>
                  <a:pt x="577742" y="3408001"/>
                  <a:pt x="595000" y="3382179"/>
                </a:cubicBezTo>
                <a:cubicBezTo>
                  <a:pt x="612260" y="3356354"/>
                  <a:pt x="622743" y="3341329"/>
                  <a:pt x="626453" y="3337105"/>
                </a:cubicBezTo>
                <a:cubicBezTo>
                  <a:pt x="626109" y="3332992"/>
                  <a:pt x="626990" y="3328744"/>
                  <a:pt x="629102" y="3324360"/>
                </a:cubicBezTo>
                <a:cubicBezTo>
                  <a:pt x="631211" y="3319977"/>
                  <a:pt x="635026" y="3318264"/>
                  <a:pt x="640547" y="3319223"/>
                </a:cubicBezTo>
                <a:cubicBezTo>
                  <a:pt x="651226" y="3305191"/>
                  <a:pt x="663833" y="3291204"/>
                  <a:pt x="678364" y="3277261"/>
                </a:cubicBezTo>
                <a:cubicBezTo>
                  <a:pt x="692897" y="3263316"/>
                  <a:pt x="702845" y="3248055"/>
                  <a:pt x="708208" y="3231479"/>
                </a:cubicBezTo>
                <a:cubicBezTo>
                  <a:pt x="709836" y="3230750"/>
                  <a:pt x="711918" y="3229988"/>
                  <a:pt x="714456" y="3229193"/>
                </a:cubicBezTo>
                <a:cubicBezTo>
                  <a:pt x="716994" y="3228397"/>
                  <a:pt x="718659" y="3226933"/>
                  <a:pt x="719450" y="3224798"/>
                </a:cubicBezTo>
                <a:cubicBezTo>
                  <a:pt x="719445" y="3223654"/>
                  <a:pt x="718489" y="3222714"/>
                  <a:pt x="716590" y="3221983"/>
                </a:cubicBezTo>
                <a:cubicBezTo>
                  <a:pt x="714687" y="3221251"/>
                  <a:pt x="713591" y="3220872"/>
                  <a:pt x="713300" y="3220848"/>
                </a:cubicBezTo>
                <a:lnTo>
                  <a:pt x="725153" y="3202394"/>
                </a:lnTo>
                <a:lnTo>
                  <a:pt x="735256" y="3200194"/>
                </a:lnTo>
                <a:cubicBezTo>
                  <a:pt x="741317" y="3195128"/>
                  <a:pt x="747353" y="3187817"/>
                  <a:pt x="753363" y="3178264"/>
                </a:cubicBezTo>
                <a:cubicBezTo>
                  <a:pt x="759373" y="3168711"/>
                  <a:pt x="764430" y="3160556"/>
                  <a:pt x="768536" y="3153798"/>
                </a:cubicBezTo>
                <a:cubicBezTo>
                  <a:pt x="768511" y="3148822"/>
                  <a:pt x="769742" y="3144761"/>
                  <a:pt x="772233" y="3141619"/>
                </a:cubicBezTo>
                <a:lnTo>
                  <a:pt x="772729" y="3141499"/>
                </a:lnTo>
                <a:lnTo>
                  <a:pt x="771504" y="3141188"/>
                </a:lnTo>
                <a:cubicBezTo>
                  <a:pt x="767208" y="3140094"/>
                  <a:pt x="764882" y="3138309"/>
                  <a:pt x="764518" y="3135830"/>
                </a:cubicBezTo>
                <a:cubicBezTo>
                  <a:pt x="764154" y="3133353"/>
                  <a:pt x="764637" y="3129897"/>
                  <a:pt x="765963" y="3125463"/>
                </a:cubicBezTo>
                <a:lnTo>
                  <a:pt x="777246" y="3109251"/>
                </a:lnTo>
                <a:cubicBezTo>
                  <a:pt x="777523" y="3107581"/>
                  <a:pt x="777418" y="3104474"/>
                  <a:pt x="776936" y="3099928"/>
                </a:cubicBezTo>
                <a:cubicBezTo>
                  <a:pt x="776453" y="3095382"/>
                  <a:pt x="775647" y="3092691"/>
                  <a:pt x="774518" y="3091858"/>
                </a:cubicBezTo>
                <a:lnTo>
                  <a:pt x="772807" y="3098579"/>
                </a:lnTo>
                <a:cubicBezTo>
                  <a:pt x="766746" y="3100913"/>
                  <a:pt x="759489" y="3104434"/>
                  <a:pt x="751035" y="3109140"/>
                </a:cubicBezTo>
                <a:cubicBezTo>
                  <a:pt x="742580" y="3113845"/>
                  <a:pt x="737277" y="3119057"/>
                  <a:pt x="735127" y="3124770"/>
                </a:cubicBezTo>
                <a:cubicBezTo>
                  <a:pt x="731195" y="3126355"/>
                  <a:pt x="727960" y="3129308"/>
                  <a:pt x="725417" y="3133630"/>
                </a:cubicBezTo>
                <a:cubicBezTo>
                  <a:pt x="722876" y="3137955"/>
                  <a:pt x="721035" y="3142456"/>
                  <a:pt x="719892" y="3147135"/>
                </a:cubicBezTo>
                <a:lnTo>
                  <a:pt x="701929" y="3152105"/>
                </a:lnTo>
                <a:cubicBezTo>
                  <a:pt x="701060" y="3155710"/>
                  <a:pt x="699385" y="3159559"/>
                  <a:pt x="696903" y="3163647"/>
                </a:cubicBezTo>
                <a:cubicBezTo>
                  <a:pt x="694420" y="3167738"/>
                  <a:pt x="691207" y="3170596"/>
                  <a:pt x="687265" y="3172227"/>
                </a:cubicBezTo>
                <a:lnTo>
                  <a:pt x="682702" y="3190151"/>
                </a:lnTo>
                <a:lnTo>
                  <a:pt x="672030" y="3194591"/>
                </a:lnTo>
                <a:cubicBezTo>
                  <a:pt x="670062" y="3201346"/>
                  <a:pt x="666063" y="3207287"/>
                  <a:pt x="660038" y="3212412"/>
                </a:cubicBezTo>
                <a:cubicBezTo>
                  <a:pt x="654011" y="3217538"/>
                  <a:pt x="647499" y="3221646"/>
                  <a:pt x="640501" y="3224736"/>
                </a:cubicBezTo>
                <a:cubicBezTo>
                  <a:pt x="634108" y="3230712"/>
                  <a:pt x="626626" y="3237454"/>
                  <a:pt x="618056" y="3244964"/>
                </a:cubicBezTo>
                <a:cubicBezTo>
                  <a:pt x="609484" y="3252475"/>
                  <a:pt x="601024" y="3258373"/>
                  <a:pt x="592678" y="3262659"/>
                </a:cubicBezTo>
                <a:cubicBezTo>
                  <a:pt x="591926" y="3266195"/>
                  <a:pt x="590719" y="3269764"/>
                  <a:pt x="589056" y="3273367"/>
                </a:cubicBezTo>
                <a:cubicBezTo>
                  <a:pt x="587395" y="3276970"/>
                  <a:pt x="584649" y="3279551"/>
                  <a:pt x="580824" y="3281111"/>
                </a:cubicBezTo>
                <a:cubicBezTo>
                  <a:pt x="578877" y="3287973"/>
                  <a:pt x="575252" y="3294405"/>
                  <a:pt x="569948" y="3300410"/>
                </a:cubicBezTo>
                <a:cubicBezTo>
                  <a:pt x="564641" y="3306414"/>
                  <a:pt x="559061" y="3311157"/>
                  <a:pt x="553205" y="3314636"/>
                </a:cubicBezTo>
                <a:cubicBezTo>
                  <a:pt x="552611" y="3316970"/>
                  <a:pt x="551528" y="3318881"/>
                  <a:pt x="549957" y="3320371"/>
                </a:cubicBezTo>
                <a:cubicBezTo>
                  <a:pt x="548386" y="3321859"/>
                  <a:pt x="546467" y="3322364"/>
                  <a:pt x="544203" y="3321887"/>
                </a:cubicBezTo>
                <a:lnTo>
                  <a:pt x="538051" y="3317937"/>
                </a:lnTo>
                <a:lnTo>
                  <a:pt x="550476" y="3297244"/>
                </a:lnTo>
                <a:cubicBezTo>
                  <a:pt x="553322" y="3295433"/>
                  <a:pt x="555787" y="3292780"/>
                  <a:pt x="557870" y="3289285"/>
                </a:cubicBezTo>
                <a:cubicBezTo>
                  <a:pt x="559952" y="3285788"/>
                  <a:pt x="561438" y="3282290"/>
                  <a:pt x="562330" y="3278790"/>
                </a:cubicBezTo>
                <a:lnTo>
                  <a:pt x="576424" y="3260908"/>
                </a:lnTo>
                <a:cubicBezTo>
                  <a:pt x="577241" y="3255747"/>
                  <a:pt x="578479" y="3250099"/>
                  <a:pt x="580141" y="3243962"/>
                </a:cubicBezTo>
                <a:cubicBezTo>
                  <a:pt x="581803" y="3237825"/>
                  <a:pt x="585832" y="3235272"/>
                  <a:pt x="592229" y="3236303"/>
                </a:cubicBezTo>
                <a:cubicBezTo>
                  <a:pt x="595383" y="3225477"/>
                  <a:pt x="600185" y="3214026"/>
                  <a:pt x="606639" y="3201952"/>
                </a:cubicBezTo>
                <a:lnTo>
                  <a:pt x="628647" y="3167461"/>
                </a:lnTo>
                <a:lnTo>
                  <a:pt x="613754" y="3163670"/>
                </a:lnTo>
                <a:cubicBezTo>
                  <a:pt x="616335" y="3155481"/>
                  <a:pt x="619685" y="3147785"/>
                  <a:pt x="623805" y="3140584"/>
                </a:cubicBezTo>
                <a:cubicBezTo>
                  <a:pt x="627923" y="3133382"/>
                  <a:pt x="631009" y="3122040"/>
                  <a:pt x="633062" y="3106560"/>
                </a:cubicBezTo>
                <a:cubicBezTo>
                  <a:pt x="626637" y="3111883"/>
                  <a:pt x="620492" y="3117277"/>
                  <a:pt x="614629" y="3122741"/>
                </a:cubicBezTo>
                <a:cubicBezTo>
                  <a:pt x="608765" y="3128206"/>
                  <a:pt x="604576" y="3135291"/>
                  <a:pt x="602062" y="3143996"/>
                </a:cubicBezTo>
                <a:cubicBezTo>
                  <a:pt x="589047" y="3149826"/>
                  <a:pt x="576867" y="3157064"/>
                  <a:pt x="565523" y="3165707"/>
                </a:cubicBezTo>
                <a:cubicBezTo>
                  <a:pt x="552776" y="3163654"/>
                  <a:pt x="546874" y="3166922"/>
                  <a:pt x="547818" y="3175514"/>
                </a:cubicBezTo>
                <a:cubicBezTo>
                  <a:pt x="548763" y="3184104"/>
                  <a:pt x="545662" y="3188085"/>
                  <a:pt x="538516" y="3187459"/>
                </a:cubicBezTo>
                <a:lnTo>
                  <a:pt x="529554" y="3185177"/>
                </a:lnTo>
                <a:cubicBezTo>
                  <a:pt x="527576" y="3191385"/>
                  <a:pt x="524871" y="3195765"/>
                  <a:pt x="521437" y="3198320"/>
                </a:cubicBezTo>
                <a:cubicBezTo>
                  <a:pt x="518003" y="3200874"/>
                  <a:pt x="515442" y="3204697"/>
                  <a:pt x="513749" y="3209781"/>
                </a:cubicBezTo>
                <a:lnTo>
                  <a:pt x="494645" y="3219232"/>
                </a:lnTo>
                <a:lnTo>
                  <a:pt x="490246" y="3199028"/>
                </a:lnTo>
                <a:cubicBezTo>
                  <a:pt x="485764" y="3197887"/>
                  <a:pt x="484094" y="3195077"/>
                  <a:pt x="485233" y="3190596"/>
                </a:cubicBezTo>
                <a:cubicBezTo>
                  <a:pt x="488133" y="3181940"/>
                  <a:pt x="492957" y="3173923"/>
                  <a:pt x="499706" y="3166546"/>
                </a:cubicBezTo>
                <a:cubicBezTo>
                  <a:pt x="506454" y="3159169"/>
                  <a:pt x="511421" y="3150594"/>
                  <a:pt x="514605" y="3140818"/>
                </a:cubicBezTo>
                <a:cubicBezTo>
                  <a:pt x="514698" y="3140643"/>
                  <a:pt x="514794" y="3139872"/>
                  <a:pt x="514894" y="3138505"/>
                </a:cubicBezTo>
                <a:cubicBezTo>
                  <a:pt x="514994" y="3137139"/>
                  <a:pt x="514531" y="3136226"/>
                  <a:pt x="513504" y="3135766"/>
                </a:cubicBezTo>
                <a:cubicBezTo>
                  <a:pt x="512160" y="3135970"/>
                  <a:pt x="510073" y="3137925"/>
                  <a:pt x="507241" y="3141628"/>
                </a:cubicBezTo>
                <a:cubicBezTo>
                  <a:pt x="504410" y="3145331"/>
                  <a:pt x="502180" y="3147843"/>
                  <a:pt x="500550" y="3149168"/>
                </a:cubicBezTo>
                <a:cubicBezTo>
                  <a:pt x="497366" y="3150744"/>
                  <a:pt x="495303" y="3152603"/>
                  <a:pt x="494359" y="3154750"/>
                </a:cubicBezTo>
                <a:cubicBezTo>
                  <a:pt x="493749" y="3158321"/>
                  <a:pt x="492964" y="3161402"/>
                  <a:pt x="492006" y="3163990"/>
                </a:cubicBezTo>
                <a:cubicBezTo>
                  <a:pt x="491050" y="3166580"/>
                  <a:pt x="488452" y="3167409"/>
                  <a:pt x="484216" y="3166481"/>
                </a:cubicBezTo>
                <a:lnTo>
                  <a:pt x="474114" y="3168681"/>
                </a:lnTo>
                <a:lnTo>
                  <a:pt x="451140" y="3165218"/>
                </a:lnTo>
                <a:lnTo>
                  <a:pt x="439855" y="3181429"/>
                </a:lnTo>
                <a:cubicBezTo>
                  <a:pt x="436127" y="3181823"/>
                  <a:pt x="432361" y="3182951"/>
                  <a:pt x="428558" y="3184817"/>
                </a:cubicBezTo>
                <a:cubicBezTo>
                  <a:pt x="424752" y="3186681"/>
                  <a:pt x="421403" y="3188512"/>
                  <a:pt x="418511" y="3190310"/>
                </a:cubicBezTo>
                <a:cubicBezTo>
                  <a:pt x="416095" y="3189646"/>
                  <a:pt x="413502" y="3189683"/>
                  <a:pt x="410730" y="3190417"/>
                </a:cubicBezTo>
                <a:cubicBezTo>
                  <a:pt x="407958" y="3191153"/>
                  <a:pt x="406057" y="3193154"/>
                  <a:pt x="405028" y="3196421"/>
                </a:cubicBezTo>
                <a:lnTo>
                  <a:pt x="404986" y="3205953"/>
                </a:lnTo>
                <a:lnTo>
                  <a:pt x="384823" y="3200820"/>
                </a:lnTo>
                <a:cubicBezTo>
                  <a:pt x="386815" y="3196705"/>
                  <a:pt x="390602" y="3190812"/>
                  <a:pt x="396183" y="3183136"/>
                </a:cubicBezTo>
                <a:cubicBezTo>
                  <a:pt x="401764" y="3175461"/>
                  <a:pt x="402323" y="3170534"/>
                  <a:pt x="397859" y="3168355"/>
                </a:cubicBezTo>
                <a:cubicBezTo>
                  <a:pt x="395535" y="3167912"/>
                  <a:pt x="393174" y="3168205"/>
                  <a:pt x="390775" y="3169235"/>
                </a:cubicBezTo>
                <a:cubicBezTo>
                  <a:pt x="388375" y="3170265"/>
                  <a:pt x="386433" y="3171260"/>
                  <a:pt x="384945" y="3172224"/>
                </a:cubicBezTo>
                <a:lnTo>
                  <a:pt x="373621" y="3197968"/>
                </a:lnTo>
                <a:lnTo>
                  <a:pt x="358427" y="3210801"/>
                </a:lnTo>
                <a:cubicBezTo>
                  <a:pt x="356740" y="3217428"/>
                  <a:pt x="354145" y="3222930"/>
                  <a:pt x="350647" y="3227307"/>
                </a:cubicBezTo>
                <a:cubicBezTo>
                  <a:pt x="347147" y="3231686"/>
                  <a:pt x="342598" y="3235497"/>
                  <a:pt x="337000" y="3238745"/>
                </a:cubicBezTo>
                <a:lnTo>
                  <a:pt x="332437" y="3256668"/>
                </a:lnTo>
                <a:cubicBezTo>
                  <a:pt x="324284" y="3262148"/>
                  <a:pt x="319205" y="3269601"/>
                  <a:pt x="317204" y="3279031"/>
                </a:cubicBezTo>
                <a:cubicBezTo>
                  <a:pt x="313882" y="3277042"/>
                  <a:pt x="310309" y="3276630"/>
                  <a:pt x="306485" y="3277794"/>
                </a:cubicBezTo>
                <a:cubicBezTo>
                  <a:pt x="302660" y="3278956"/>
                  <a:pt x="300054" y="3281772"/>
                  <a:pt x="298667" y="3286242"/>
                </a:cubicBezTo>
                <a:lnTo>
                  <a:pt x="280093" y="3302983"/>
                </a:lnTo>
                <a:lnTo>
                  <a:pt x="263880" y="3291699"/>
                </a:lnTo>
                <a:cubicBezTo>
                  <a:pt x="268674" y="3285167"/>
                  <a:pt x="272774" y="3277264"/>
                  <a:pt x="276177" y="3267992"/>
                </a:cubicBezTo>
                <a:cubicBezTo>
                  <a:pt x="279581" y="3258719"/>
                  <a:pt x="283956" y="3252079"/>
                  <a:pt x="289299" y="3248072"/>
                </a:cubicBezTo>
                <a:cubicBezTo>
                  <a:pt x="290732" y="3240882"/>
                  <a:pt x="294669" y="3237909"/>
                  <a:pt x="301112" y="3239151"/>
                </a:cubicBezTo>
                <a:cubicBezTo>
                  <a:pt x="305884" y="3240715"/>
                  <a:pt x="311881" y="3242142"/>
                  <a:pt x="319106" y="3243433"/>
                </a:cubicBezTo>
                <a:cubicBezTo>
                  <a:pt x="326332" y="3244726"/>
                  <a:pt x="326321" y="3241642"/>
                  <a:pt x="319077" y="3234183"/>
                </a:cubicBezTo>
                <a:lnTo>
                  <a:pt x="333742" y="3214058"/>
                </a:lnTo>
                <a:lnTo>
                  <a:pt x="324780" y="3211777"/>
                </a:lnTo>
                <a:lnTo>
                  <a:pt x="336593" y="3202856"/>
                </a:lnTo>
                <a:lnTo>
                  <a:pt x="342296" y="3180453"/>
                </a:lnTo>
                <a:lnTo>
                  <a:pt x="360829" y="3173242"/>
                </a:lnTo>
                <a:lnTo>
                  <a:pt x="365962" y="3153078"/>
                </a:lnTo>
                <a:cubicBezTo>
                  <a:pt x="371876" y="3147030"/>
                  <a:pt x="378625" y="3142386"/>
                  <a:pt x="386208" y="3139147"/>
                </a:cubicBezTo>
                <a:lnTo>
                  <a:pt x="397491" y="3122935"/>
                </a:lnTo>
                <a:cubicBezTo>
                  <a:pt x="390941" y="3119380"/>
                  <a:pt x="390650" y="3111155"/>
                  <a:pt x="396616" y="3098260"/>
                </a:cubicBezTo>
                <a:cubicBezTo>
                  <a:pt x="402582" y="3085366"/>
                  <a:pt x="407055" y="3077160"/>
                  <a:pt x="410037" y="3073646"/>
                </a:cubicBezTo>
                <a:cubicBezTo>
                  <a:pt x="414500" y="3073689"/>
                  <a:pt x="417928" y="3069591"/>
                  <a:pt x="420323" y="3061354"/>
                </a:cubicBezTo>
                <a:cubicBezTo>
                  <a:pt x="422718" y="3053117"/>
                  <a:pt x="424191" y="3047329"/>
                  <a:pt x="424743" y="3043990"/>
                </a:cubicBezTo>
                <a:cubicBezTo>
                  <a:pt x="428390" y="3043527"/>
                  <a:pt x="431342" y="3041694"/>
                  <a:pt x="433598" y="3038491"/>
                </a:cubicBezTo>
                <a:cubicBezTo>
                  <a:pt x="435854" y="3035288"/>
                  <a:pt x="437410" y="3031908"/>
                  <a:pt x="438268" y="3028348"/>
                </a:cubicBezTo>
                <a:cubicBezTo>
                  <a:pt x="438963" y="3024053"/>
                  <a:pt x="438325" y="3020312"/>
                  <a:pt x="436353" y="3017126"/>
                </a:cubicBezTo>
                <a:cubicBezTo>
                  <a:pt x="434380" y="3013941"/>
                  <a:pt x="433742" y="3010199"/>
                  <a:pt x="434439" y="3005904"/>
                </a:cubicBezTo>
                <a:cubicBezTo>
                  <a:pt x="425375" y="3005386"/>
                  <a:pt x="419650" y="3011085"/>
                  <a:pt x="417264" y="3023002"/>
                </a:cubicBezTo>
                <a:cubicBezTo>
                  <a:pt x="414875" y="3034919"/>
                  <a:pt x="409710" y="3040760"/>
                  <a:pt x="401769" y="3040529"/>
                </a:cubicBezTo>
                <a:cubicBezTo>
                  <a:pt x="399789" y="3047331"/>
                  <a:pt x="395815" y="3053177"/>
                  <a:pt x="389849" y="3058070"/>
                </a:cubicBezTo>
                <a:cubicBezTo>
                  <a:pt x="383881" y="3062961"/>
                  <a:pt x="377536" y="3066416"/>
                  <a:pt x="370811" y="3068431"/>
                </a:cubicBezTo>
                <a:lnTo>
                  <a:pt x="363396" y="3097557"/>
                </a:lnTo>
                <a:cubicBezTo>
                  <a:pt x="341334" y="3102029"/>
                  <a:pt x="326932" y="3109796"/>
                  <a:pt x="320191" y="3120852"/>
                </a:cubicBezTo>
                <a:cubicBezTo>
                  <a:pt x="313450" y="3131909"/>
                  <a:pt x="303641" y="3147405"/>
                  <a:pt x="290766" y="3167336"/>
                </a:cubicBezTo>
                <a:cubicBezTo>
                  <a:pt x="283038" y="3166064"/>
                  <a:pt x="275652" y="3166968"/>
                  <a:pt x="268606" y="3170045"/>
                </a:cubicBezTo>
                <a:cubicBezTo>
                  <a:pt x="261561" y="3173123"/>
                  <a:pt x="254173" y="3174025"/>
                  <a:pt x="246445" y="3172754"/>
                </a:cubicBezTo>
                <a:lnTo>
                  <a:pt x="240173" y="3197398"/>
                </a:lnTo>
                <a:lnTo>
                  <a:pt x="233452" y="3195687"/>
                </a:lnTo>
                <a:cubicBezTo>
                  <a:pt x="229157" y="3194594"/>
                  <a:pt x="226830" y="3192809"/>
                  <a:pt x="226465" y="3190331"/>
                </a:cubicBezTo>
                <a:cubicBezTo>
                  <a:pt x="226102" y="3187853"/>
                  <a:pt x="226584" y="3184397"/>
                  <a:pt x="227912" y="3179964"/>
                </a:cubicBezTo>
                <a:lnTo>
                  <a:pt x="239195" y="3163750"/>
                </a:lnTo>
                <a:cubicBezTo>
                  <a:pt x="239471" y="3162082"/>
                  <a:pt x="239367" y="3158974"/>
                  <a:pt x="238884" y="3154429"/>
                </a:cubicBezTo>
                <a:cubicBezTo>
                  <a:pt x="238402" y="3149882"/>
                  <a:pt x="237595" y="3147191"/>
                  <a:pt x="236466" y="3146358"/>
                </a:cubicBezTo>
                <a:lnTo>
                  <a:pt x="234756" y="3153079"/>
                </a:lnTo>
                <a:cubicBezTo>
                  <a:pt x="228694" y="3155413"/>
                  <a:pt x="221436" y="3158933"/>
                  <a:pt x="212983" y="3163640"/>
                </a:cubicBezTo>
                <a:cubicBezTo>
                  <a:pt x="204528" y="3168345"/>
                  <a:pt x="199225" y="3173557"/>
                  <a:pt x="197075" y="3179270"/>
                </a:cubicBezTo>
                <a:cubicBezTo>
                  <a:pt x="193144" y="3180856"/>
                  <a:pt x="189907" y="3183808"/>
                  <a:pt x="187365" y="3188131"/>
                </a:cubicBezTo>
                <a:cubicBezTo>
                  <a:pt x="184824" y="3192455"/>
                  <a:pt x="182982" y="3196957"/>
                  <a:pt x="181840" y="3201635"/>
                </a:cubicBezTo>
                <a:lnTo>
                  <a:pt x="163876" y="3206604"/>
                </a:lnTo>
                <a:cubicBezTo>
                  <a:pt x="163008" y="3210211"/>
                  <a:pt x="161333" y="3214058"/>
                  <a:pt x="158851" y="3218148"/>
                </a:cubicBezTo>
                <a:cubicBezTo>
                  <a:pt x="156367" y="3222237"/>
                  <a:pt x="153155" y="3225097"/>
                  <a:pt x="149212" y="3226728"/>
                </a:cubicBezTo>
                <a:lnTo>
                  <a:pt x="144650" y="3244651"/>
                </a:lnTo>
                <a:lnTo>
                  <a:pt x="133977" y="3249092"/>
                </a:lnTo>
                <a:cubicBezTo>
                  <a:pt x="132009" y="3255847"/>
                  <a:pt x="128012" y="3261787"/>
                  <a:pt x="121987" y="3266912"/>
                </a:cubicBezTo>
                <a:cubicBezTo>
                  <a:pt x="115959" y="3272038"/>
                  <a:pt x="109446" y="3276146"/>
                  <a:pt x="102448" y="3279235"/>
                </a:cubicBezTo>
                <a:cubicBezTo>
                  <a:pt x="96057" y="3285212"/>
                  <a:pt x="88575" y="3291955"/>
                  <a:pt x="80003" y="3299464"/>
                </a:cubicBezTo>
                <a:cubicBezTo>
                  <a:pt x="71432" y="3306975"/>
                  <a:pt x="62972" y="3312872"/>
                  <a:pt x="54625" y="3317159"/>
                </a:cubicBezTo>
                <a:cubicBezTo>
                  <a:pt x="53875" y="3320695"/>
                  <a:pt x="52667" y="3324264"/>
                  <a:pt x="51005" y="3327867"/>
                </a:cubicBezTo>
                <a:cubicBezTo>
                  <a:pt x="49343" y="3331471"/>
                  <a:pt x="46597" y="3334051"/>
                  <a:pt x="42772" y="3335611"/>
                </a:cubicBezTo>
                <a:cubicBezTo>
                  <a:pt x="40825" y="3342472"/>
                  <a:pt x="37200" y="3348905"/>
                  <a:pt x="31896" y="3354909"/>
                </a:cubicBezTo>
                <a:cubicBezTo>
                  <a:pt x="26589" y="3360914"/>
                  <a:pt x="21009" y="3365656"/>
                  <a:pt x="15153" y="3369136"/>
                </a:cubicBezTo>
                <a:cubicBezTo>
                  <a:pt x="14559" y="3371470"/>
                  <a:pt x="13476" y="3373381"/>
                  <a:pt x="11905" y="3374871"/>
                </a:cubicBezTo>
                <a:cubicBezTo>
                  <a:pt x="10334" y="3376359"/>
                  <a:pt x="8414" y="3376864"/>
                  <a:pt x="6152" y="3376388"/>
                </a:cubicBezTo>
                <a:lnTo>
                  <a:pt x="0" y="3372437"/>
                </a:lnTo>
                <a:lnTo>
                  <a:pt x="12424" y="3351744"/>
                </a:lnTo>
                <a:cubicBezTo>
                  <a:pt x="15270" y="3349932"/>
                  <a:pt x="17736" y="3347280"/>
                  <a:pt x="19817" y="3343784"/>
                </a:cubicBezTo>
                <a:cubicBezTo>
                  <a:pt x="21900" y="3340288"/>
                  <a:pt x="23386" y="3336791"/>
                  <a:pt x="24277" y="3333290"/>
                </a:cubicBezTo>
                <a:lnTo>
                  <a:pt x="38371" y="3315408"/>
                </a:lnTo>
                <a:cubicBezTo>
                  <a:pt x="39188" y="3310247"/>
                  <a:pt x="40427" y="3304598"/>
                  <a:pt x="42089" y="3298462"/>
                </a:cubicBezTo>
                <a:cubicBezTo>
                  <a:pt x="43750" y="3292325"/>
                  <a:pt x="47780" y="3289772"/>
                  <a:pt x="54176" y="3290804"/>
                </a:cubicBezTo>
                <a:cubicBezTo>
                  <a:pt x="60484" y="3269150"/>
                  <a:pt x="73390" y="3245000"/>
                  <a:pt x="92896" y="3218355"/>
                </a:cubicBezTo>
                <a:cubicBezTo>
                  <a:pt x="112401" y="3191713"/>
                  <a:pt x="131458" y="3171514"/>
                  <a:pt x="150066" y="3157763"/>
                </a:cubicBezTo>
                <a:cubicBezTo>
                  <a:pt x="152296" y="3150180"/>
                  <a:pt x="155221" y="3143370"/>
                  <a:pt x="158845" y="3137335"/>
                </a:cubicBezTo>
                <a:cubicBezTo>
                  <a:pt x="162469" y="3131299"/>
                  <a:pt x="165396" y="3124490"/>
                  <a:pt x="167624" y="3116906"/>
                </a:cubicBezTo>
                <a:cubicBezTo>
                  <a:pt x="170973" y="3117610"/>
                  <a:pt x="173663" y="3116803"/>
                  <a:pt x="175695" y="3114487"/>
                </a:cubicBezTo>
                <a:cubicBezTo>
                  <a:pt x="177725" y="3112171"/>
                  <a:pt x="179163" y="3109257"/>
                  <a:pt x="180008" y="3105745"/>
                </a:cubicBezTo>
                <a:cubicBezTo>
                  <a:pt x="182697" y="3096739"/>
                  <a:pt x="185546" y="3091797"/>
                  <a:pt x="188552" y="3090922"/>
                </a:cubicBezTo>
                <a:cubicBezTo>
                  <a:pt x="191558" y="3090048"/>
                  <a:pt x="193978" y="3086787"/>
                  <a:pt x="195812" y="3081141"/>
                </a:cubicBezTo>
                <a:lnTo>
                  <a:pt x="212717" y="3061588"/>
                </a:lnTo>
                <a:cubicBezTo>
                  <a:pt x="216341" y="3061218"/>
                  <a:pt x="219197" y="3059758"/>
                  <a:pt x="221286" y="3057209"/>
                </a:cubicBezTo>
                <a:cubicBezTo>
                  <a:pt x="223378" y="3054659"/>
                  <a:pt x="224840" y="3051652"/>
                  <a:pt x="225671" y="3048186"/>
                </a:cubicBezTo>
                <a:lnTo>
                  <a:pt x="226282" y="3036413"/>
                </a:lnTo>
                <a:lnTo>
                  <a:pt x="264124" y="2972094"/>
                </a:lnTo>
                <a:lnTo>
                  <a:pt x="274797" y="2967654"/>
                </a:lnTo>
                <a:lnTo>
                  <a:pt x="284371" y="2958163"/>
                </a:lnTo>
                <a:cubicBezTo>
                  <a:pt x="285285" y="2954568"/>
                  <a:pt x="286868" y="2950696"/>
                  <a:pt x="289116" y="2946548"/>
                </a:cubicBezTo>
                <a:cubicBezTo>
                  <a:pt x="291364" y="2942398"/>
                  <a:pt x="293925" y="2939372"/>
                  <a:pt x="296794" y="2937469"/>
                </a:cubicBezTo>
                <a:cubicBezTo>
                  <a:pt x="296521" y="2933075"/>
                  <a:pt x="297689" y="2927707"/>
                  <a:pt x="300297" y="2921363"/>
                </a:cubicBezTo>
                <a:cubicBezTo>
                  <a:pt x="302907" y="2915019"/>
                  <a:pt x="307008" y="2912187"/>
                  <a:pt x="312599" y="2912866"/>
                </a:cubicBezTo>
                <a:cubicBezTo>
                  <a:pt x="314960" y="2906905"/>
                  <a:pt x="321542" y="2897845"/>
                  <a:pt x="332340" y="2885684"/>
                </a:cubicBezTo>
                <a:cubicBezTo>
                  <a:pt x="343140" y="2873524"/>
                  <a:pt x="350830" y="2867132"/>
                  <a:pt x="355412" y="2866509"/>
                </a:cubicBezTo>
                <a:lnTo>
                  <a:pt x="366125" y="2852536"/>
                </a:lnTo>
                <a:lnTo>
                  <a:pt x="380951" y="2822482"/>
                </a:lnTo>
                <a:lnTo>
                  <a:pt x="367177" y="2834897"/>
                </a:lnTo>
                <a:lnTo>
                  <a:pt x="350964" y="2823612"/>
                </a:lnTo>
                <a:cubicBezTo>
                  <a:pt x="355758" y="2817081"/>
                  <a:pt x="359858" y="2809179"/>
                  <a:pt x="363262" y="2799906"/>
                </a:cubicBezTo>
                <a:cubicBezTo>
                  <a:pt x="366665" y="2790634"/>
                  <a:pt x="371040" y="2783993"/>
                  <a:pt x="376383" y="2779987"/>
                </a:cubicBezTo>
                <a:cubicBezTo>
                  <a:pt x="377816" y="2772797"/>
                  <a:pt x="381753" y="2769823"/>
                  <a:pt x="388196" y="2771064"/>
                </a:cubicBezTo>
                <a:cubicBezTo>
                  <a:pt x="392968" y="2772629"/>
                  <a:pt x="398965" y="2774056"/>
                  <a:pt x="406191" y="2775348"/>
                </a:cubicBezTo>
                <a:lnTo>
                  <a:pt x="410425" y="2774297"/>
                </a:lnTo>
                <a:lnTo>
                  <a:pt x="411148" y="2773344"/>
                </a:lnTo>
                <a:lnTo>
                  <a:pt x="406161" y="2766096"/>
                </a:lnTo>
                <a:lnTo>
                  <a:pt x="420826" y="2745972"/>
                </a:lnTo>
                <a:lnTo>
                  <a:pt x="411864" y="2743691"/>
                </a:lnTo>
                <a:lnTo>
                  <a:pt x="423677" y="2734771"/>
                </a:lnTo>
                <a:lnTo>
                  <a:pt x="429380" y="2712366"/>
                </a:lnTo>
                <a:lnTo>
                  <a:pt x="447913" y="2705157"/>
                </a:lnTo>
                <a:lnTo>
                  <a:pt x="453046" y="2684992"/>
                </a:lnTo>
                <a:cubicBezTo>
                  <a:pt x="458960" y="2678943"/>
                  <a:pt x="465709" y="2674301"/>
                  <a:pt x="473292" y="2671061"/>
                </a:cubicBezTo>
                <a:lnTo>
                  <a:pt x="483885" y="2655841"/>
                </a:lnTo>
                <a:lnTo>
                  <a:pt x="462907" y="2662161"/>
                </a:lnTo>
                <a:cubicBezTo>
                  <a:pt x="456488" y="2666392"/>
                  <a:pt x="449362" y="2668539"/>
                  <a:pt x="441531" y="2668602"/>
                </a:cubicBezTo>
                <a:lnTo>
                  <a:pt x="439543" y="2693953"/>
                </a:lnTo>
                <a:lnTo>
                  <a:pt x="432630" y="2693411"/>
                </a:lnTo>
                <a:cubicBezTo>
                  <a:pt x="428211" y="2693065"/>
                  <a:pt x="425614" y="2691702"/>
                  <a:pt x="424834" y="2689321"/>
                </a:cubicBezTo>
                <a:cubicBezTo>
                  <a:pt x="424053" y="2686942"/>
                  <a:pt x="423940" y="2683454"/>
                  <a:pt x="424495" y="2678860"/>
                </a:cubicBezTo>
                <a:lnTo>
                  <a:pt x="432854" y="2660963"/>
                </a:lnTo>
                <a:cubicBezTo>
                  <a:pt x="432842" y="2659272"/>
                  <a:pt x="432211" y="2656228"/>
                  <a:pt x="430962" y="2651830"/>
                </a:cubicBezTo>
                <a:cubicBezTo>
                  <a:pt x="429712" y="2647432"/>
                  <a:pt x="428460" y="2644918"/>
                  <a:pt x="427206" y="2644289"/>
                </a:cubicBezTo>
                <a:lnTo>
                  <a:pt x="426663" y="2651202"/>
                </a:lnTo>
                <a:cubicBezTo>
                  <a:pt x="421089" y="2654535"/>
                  <a:pt x="414535" y="2659239"/>
                  <a:pt x="407006" y="2665315"/>
                </a:cubicBezTo>
                <a:cubicBezTo>
                  <a:pt x="399475" y="2671390"/>
                  <a:pt x="395136" y="2677428"/>
                  <a:pt x="393989" y="2683424"/>
                </a:cubicBezTo>
                <a:cubicBezTo>
                  <a:pt x="390385" y="2685655"/>
                  <a:pt x="387699" y="2689115"/>
                  <a:pt x="385929" y="2693807"/>
                </a:cubicBezTo>
                <a:cubicBezTo>
                  <a:pt x="384160" y="2698500"/>
                  <a:pt x="383112" y="2703250"/>
                  <a:pt x="382782" y="2708054"/>
                </a:cubicBezTo>
                <a:lnTo>
                  <a:pt x="365927" y="2716009"/>
                </a:lnTo>
                <a:cubicBezTo>
                  <a:pt x="365684" y="2719710"/>
                  <a:pt x="364688" y="2723787"/>
                  <a:pt x="362939" y="2728238"/>
                </a:cubicBezTo>
                <a:cubicBezTo>
                  <a:pt x="361187" y="2732691"/>
                  <a:pt x="358508" y="2736055"/>
                  <a:pt x="354900" y="2738334"/>
                </a:cubicBezTo>
                <a:lnTo>
                  <a:pt x="353454" y="2756772"/>
                </a:lnTo>
                <a:lnTo>
                  <a:pt x="343693" y="2762964"/>
                </a:lnTo>
                <a:cubicBezTo>
                  <a:pt x="342903" y="2769955"/>
                  <a:pt x="339974" y="2776489"/>
                  <a:pt x="334910" y="2782565"/>
                </a:cubicBezTo>
                <a:cubicBezTo>
                  <a:pt x="329842" y="2788642"/>
                  <a:pt x="324124" y="2793798"/>
                  <a:pt x="317753" y="2798034"/>
                </a:cubicBezTo>
                <a:cubicBezTo>
                  <a:pt x="312472" y="2805010"/>
                  <a:pt x="306245" y="2812928"/>
                  <a:pt x="299078" y="2821786"/>
                </a:cubicBezTo>
                <a:cubicBezTo>
                  <a:pt x="291909" y="2830646"/>
                  <a:pt x="284577" y="2837897"/>
                  <a:pt x="277082" y="2843541"/>
                </a:cubicBezTo>
                <a:cubicBezTo>
                  <a:pt x="276942" y="2847153"/>
                  <a:pt x="276360" y="2850875"/>
                  <a:pt x="275335" y="2854710"/>
                </a:cubicBezTo>
                <a:cubicBezTo>
                  <a:pt x="274311" y="2858543"/>
                  <a:pt x="272044" y="2861554"/>
                  <a:pt x="268540" y="2863741"/>
                </a:cubicBezTo>
                <a:cubicBezTo>
                  <a:pt x="267790" y="2870833"/>
                  <a:pt x="265312" y="2877789"/>
                  <a:pt x="261107" y="2884609"/>
                </a:cubicBezTo>
                <a:cubicBezTo>
                  <a:pt x="256899" y="2891429"/>
                  <a:pt x="252207" y="2897052"/>
                  <a:pt x="247029" y="2901477"/>
                </a:cubicBezTo>
                <a:cubicBezTo>
                  <a:pt x="246840" y="2903878"/>
                  <a:pt x="246099" y="2905946"/>
                  <a:pt x="244804" y="2907681"/>
                </a:cubicBezTo>
                <a:cubicBezTo>
                  <a:pt x="243508" y="2909415"/>
                  <a:pt x="241704" y="2910239"/>
                  <a:pt x="239392" y="2910155"/>
                </a:cubicBezTo>
                <a:lnTo>
                  <a:pt x="232658" y="2907309"/>
                </a:lnTo>
                <a:lnTo>
                  <a:pt x="241380" y="2884803"/>
                </a:lnTo>
                <a:cubicBezTo>
                  <a:pt x="243876" y="2882534"/>
                  <a:pt x="245854" y="2879501"/>
                  <a:pt x="247312" y="2875701"/>
                </a:cubicBezTo>
                <a:cubicBezTo>
                  <a:pt x="248768" y="2871902"/>
                  <a:pt x="249638" y="2868203"/>
                  <a:pt x="249920" y="2864601"/>
                </a:cubicBezTo>
                <a:lnTo>
                  <a:pt x="260767" y="2844582"/>
                </a:lnTo>
                <a:cubicBezTo>
                  <a:pt x="260693" y="2839357"/>
                  <a:pt x="260952" y="2833581"/>
                  <a:pt x="261546" y="2827250"/>
                </a:cubicBezTo>
                <a:cubicBezTo>
                  <a:pt x="262139" y="2820920"/>
                  <a:pt x="265676" y="2817719"/>
                  <a:pt x="272154" y="2817647"/>
                </a:cubicBezTo>
                <a:cubicBezTo>
                  <a:pt x="274685" y="2795235"/>
                  <a:pt x="283293" y="2769242"/>
                  <a:pt x="297980" y="2739667"/>
                </a:cubicBezTo>
                <a:lnTo>
                  <a:pt x="314622" y="2714561"/>
                </a:lnTo>
                <a:lnTo>
                  <a:pt x="314996" y="2711877"/>
                </a:lnTo>
                <a:lnTo>
                  <a:pt x="326279" y="2695665"/>
                </a:lnTo>
                <a:cubicBezTo>
                  <a:pt x="326555" y="2693996"/>
                  <a:pt x="326451" y="2690889"/>
                  <a:pt x="325969" y="2686342"/>
                </a:cubicBezTo>
                <a:cubicBezTo>
                  <a:pt x="325486" y="2681796"/>
                  <a:pt x="324680" y="2679105"/>
                  <a:pt x="323550" y="2678272"/>
                </a:cubicBezTo>
                <a:lnTo>
                  <a:pt x="321840" y="2684993"/>
                </a:lnTo>
                <a:cubicBezTo>
                  <a:pt x="315779" y="2687327"/>
                  <a:pt x="308520" y="2690848"/>
                  <a:pt x="300066" y="2695554"/>
                </a:cubicBezTo>
                <a:cubicBezTo>
                  <a:pt x="291612" y="2700259"/>
                  <a:pt x="286310" y="2705471"/>
                  <a:pt x="284160" y="2711185"/>
                </a:cubicBezTo>
                <a:cubicBezTo>
                  <a:pt x="280228" y="2712769"/>
                  <a:pt x="276992" y="2715722"/>
                  <a:pt x="274449" y="2720045"/>
                </a:cubicBezTo>
                <a:cubicBezTo>
                  <a:pt x="271908" y="2724369"/>
                  <a:pt x="270066" y="2728870"/>
                  <a:pt x="268924" y="2733548"/>
                </a:cubicBezTo>
                <a:lnTo>
                  <a:pt x="250961" y="2738519"/>
                </a:lnTo>
                <a:cubicBezTo>
                  <a:pt x="250092" y="2742124"/>
                  <a:pt x="248417" y="2745973"/>
                  <a:pt x="245935" y="2750061"/>
                </a:cubicBezTo>
                <a:cubicBezTo>
                  <a:pt x="243452" y="2754152"/>
                  <a:pt x="240240" y="2757010"/>
                  <a:pt x="236296" y="2758641"/>
                </a:cubicBezTo>
                <a:lnTo>
                  <a:pt x="231734" y="2776564"/>
                </a:lnTo>
                <a:lnTo>
                  <a:pt x="221061" y="2781005"/>
                </a:lnTo>
                <a:cubicBezTo>
                  <a:pt x="219093" y="2787760"/>
                  <a:pt x="215096" y="2793701"/>
                  <a:pt x="209070" y="2798827"/>
                </a:cubicBezTo>
                <a:cubicBezTo>
                  <a:pt x="203043" y="2803952"/>
                  <a:pt x="196530" y="2808060"/>
                  <a:pt x="189532" y="2811150"/>
                </a:cubicBezTo>
                <a:cubicBezTo>
                  <a:pt x="183141" y="2817125"/>
                  <a:pt x="175659" y="2823868"/>
                  <a:pt x="167087" y="2831378"/>
                </a:cubicBezTo>
                <a:cubicBezTo>
                  <a:pt x="158516" y="2838889"/>
                  <a:pt x="150057" y="2844787"/>
                  <a:pt x="141710" y="2849073"/>
                </a:cubicBezTo>
                <a:cubicBezTo>
                  <a:pt x="140958" y="2852609"/>
                  <a:pt x="139751" y="2856178"/>
                  <a:pt x="138089" y="2859781"/>
                </a:cubicBezTo>
                <a:cubicBezTo>
                  <a:pt x="136427" y="2863385"/>
                  <a:pt x="133681" y="2865965"/>
                  <a:pt x="129855" y="2867525"/>
                </a:cubicBezTo>
                <a:cubicBezTo>
                  <a:pt x="127910" y="2874386"/>
                  <a:pt x="124284" y="2880819"/>
                  <a:pt x="118979" y="2886824"/>
                </a:cubicBezTo>
                <a:cubicBezTo>
                  <a:pt x="113673" y="2892828"/>
                  <a:pt x="108093" y="2897571"/>
                  <a:pt x="102237" y="2901051"/>
                </a:cubicBezTo>
                <a:cubicBezTo>
                  <a:pt x="101643" y="2903383"/>
                  <a:pt x="100560" y="2905295"/>
                  <a:pt x="98989" y="2906785"/>
                </a:cubicBezTo>
                <a:cubicBezTo>
                  <a:pt x="97418" y="2908273"/>
                  <a:pt x="95498" y="2908778"/>
                  <a:pt x="93236" y="2908301"/>
                </a:cubicBezTo>
                <a:lnTo>
                  <a:pt x="87084" y="2904351"/>
                </a:lnTo>
                <a:lnTo>
                  <a:pt x="99508" y="2883658"/>
                </a:lnTo>
                <a:cubicBezTo>
                  <a:pt x="102354" y="2881847"/>
                  <a:pt x="104820" y="2879195"/>
                  <a:pt x="106901" y="2875699"/>
                </a:cubicBezTo>
                <a:cubicBezTo>
                  <a:pt x="108984" y="2872202"/>
                  <a:pt x="110471" y="2868704"/>
                  <a:pt x="111361" y="2865204"/>
                </a:cubicBezTo>
                <a:lnTo>
                  <a:pt x="125455" y="2847322"/>
                </a:lnTo>
                <a:cubicBezTo>
                  <a:pt x="126272" y="2842161"/>
                  <a:pt x="127512" y="2836513"/>
                  <a:pt x="129173" y="2830376"/>
                </a:cubicBezTo>
                <a:cubicBezTo>
                  <a:pt x="130834" y="2824239"/>
                  <a:pt x="134864" y="2821686"/>
                  <a:pt x="141261" y="2822718"/>
                </a:cubicBezTo>
                <a:cubicBezTo>
                  <a:pt x="147568" y="2801064"/>
                  <a:pt x="160474" y="2776914"/>
                  <a:pt x="179979" y="2750270"/>
                </a:cubicBezTo>
                <a:cubicBezTo>
                  <a:pt x="199485" y="2723627"/>
                  <a:pt x="218541" y="2703428"/>
                  <a:pt x="237151" y="2689678"/>
                </a:cubicBezTo>
                <a:cubicBezTo>
                  <a:pt x="239380" y="2682095"/>
                  <a:pt x="242306" y="2675285"/>
                  <a:pt x="245929" y="2669248"/>
                </a:cubicBezTo>
                <a:cubicBezTo>
                  <a:pt x="249553" y="2663213"/>
                  <a:pt x="252479" y="2656403"/>
                  <a:pt x="254708" y="2648820"/>
                </a:cubicBezTo>
                <a:cubicBezTo>
                  <a:pt x="258057" y="2649523"/>
                  <a:pt x="260748" y="2648717"/>
                  <a:pt x="262779" y="2646402"/>
                </a:cubicBezTo>
                <a:cubicBezTo>
                  <a:pt x="264809" y="2644084"/>
                  <a:pt x="266246" y="2641171"/>
                  <a:pt x="267092" y="2637658"/>
                </a:cubicBezTo>
                <a:cubicBezTo>
                  <a:pt x="269781" y="2628652"/>
                  <a:pt x="272630" y="2623711"/>
                  <a:pt x="275637" y="2622836"/>
                </a:cubicBezTo>
                <a:cubicBezTo>
                  <a:pt x="278642" y="2621961"/>
                  <a:pt x="281061" y="2618701"/>
                  <a:pt x="282897" y="2613055"/>
                </a:cubicBezTo>
                <a:lnTo>
                  <a:pt x="299802" y="2593502"/>
                </a:lnTo>
                <a:cubicBezTo>
                  <a:pt x="303426" y="2593132"/>
                  <a:pt x="306282" y="2591672"/>
                  <a:pt x="308370" y="2589124"/>
                </a:cubicBezTo>
                <a:cubicBezTo>
                  <a:pt x="310462" y="2586573"/>
                  <a:pt x="311924" y="2583565"/>
                  <a:pt x="312755" y="2580101"/>
                </a:cubicBezTo>
                <a:lnTo>
                  <a:pt x="313367" y="2568328"/>
                </a:lnTo>
                <a:lnTo>
                  <a:pt x="351208" y="2504008"/>
                </a:lnTo>
                <a:lnTo>
                  <a:pt x="361881" y="2499567"/>
                </a:lnTo>
                <a:lnTo>
                  <a:pt x="371454" y="2490077"/>
                </a:lnTo>
                <a:cubicBezTo>
                  <a:pt x="372369" y="2486483"/>
                  <a:pt x="373952" y="2482611"/>
                  <a:pt x="376200" y="2478463"/>
                </a:cubicBezTo>
                <a:cubicBezTo>
                  <a:pt x="378448" y="2474313"/>
                  <a:pt x="381009" y="2471286"/>
                  <a:pt x="383878" y="2469383"/>
                </a:cubicBezTo>
                <a:lnTo>
                  <a:pt x="385599" y="2461473"/>
                </a:lnTo>
                <a:lnTo>
                  <a:pt x="378755" y="2462310"/>
                </a:lnTo>
                <a:lnTo>
                  <a:pt x="372483" y="2486954"/>
                </a:lnTo>
                <a:lnTo>
                  <a:pt x="365763" y="2485244"/>
                </a:lnTo>
                <a:cubicBezTo>
                  <a:pt x="361467" y="2484150"/>
                  <a:pt x="359140" y="2482365"/>
                  <a:pt x="358776" y="2479886"/>
                </a:cubicBezTo>
                <a:cubicBezTo>
                  <a:pt x="358412" y="2477409"/>
                  <a:pt x="358895" y="2473953"/>
                  <a:pt x="360222" y="2469519"/>
                </a:cubicBezTo>
                <a:lnTo>
                  <a:pt x="371505" y="2453307"/>
                </a:lnTo>
                <a:cubicBezTo>
                  <a:pt x="371782" y="2451637"/>
                  <a:pt x="371677" y="2448531"/>
                  <a:pt x="371195" y="2443985"/>
                </a:cubicBezTo>
                <a:cubicBezTo>
                  <a:pt x="370712" y="2439438"/>
                  <a:pt x="369906" y="2436747"/>
                  <a:pt x="368777" y="2435914"/>
                </a:cubicBezTo>
                <a:lnTo>
                  <a:pt x="367066" y="2442635"/>
                </a:lnTo>
                <a:cubicBezTo>
                  <a:pt x="361005" y="2444969"/>
                  <a:pt x="353746" y="2448490"/>
                  <a:pt x="345293" y="2453196"/>
                </a:cubicBezTo>
                <a:cubicBezTo>
                  <a:pt x="336838" y="2457901"/>
                  <a:pt x="331536" y="2463113"/>
                  <a:pt x="329386" y="2468826"/>
                </a:cubicBezTo>
                <a:cubicBezTo>
                  <a:pt x="325454" y="2470411"/>
                  <a:pt x="322218" y="2473364"/>
                  <a:pt x="319676" y="2477686"/>
                </a:cubicBezTo>
                <a:cubicBezTo>
                  <a:pt x="317134" y="2482011"/>
                  <a:pt x="315292" y="2486512"/>
                  <a:pt x="314150" y="2491191"/>
                </a:cubicBezTo>
                <a:lnTo>
                  <a:pt x="296187" y="2496161"/>
                </a:lnTo>
                <a:cubicBezTo>
                  <a:pt x="295318" y="2499766"/>
                  <a:pt x="293643" y="2503615"/>
                  <a:pt x="291162" y="2507703"/>
                </a:cubicBezTo>
                <a:cubicBezTo>
                  <a:pt x="288678" y="2511794"/>
                  <a:pt x="285466" y="2514652"/>
                  <a:pt x="281523" y="2516283"/>
                </a:cubicBezTo>
                <a:lnTo>
                  <a:pt x="276960" y="2534207"/>
                </a:lnTo>
                <a:lnTo>
                  <a:pt x="266288" y="2538648"/>
                </a:lnTo>
                <a:cubicBezTo>
                  <a:pt x="264319" y="2545402"/>
                  <a:pt x="260322" y="2551343"/>
                  <a:pt x="254297" y="2556468"/>
                </a:cubicBezTo>
                <a:cubicBezTo>
                  <a:pt x="248269" y="2561594"/>
                  <a:pt x="241757" y="2565702"/>
                  <a:pt x="234758" y="2568792"/>
                </a:cubicBezTo>
                <a:cubicBezTo>
                  <a:pt x="228367" y="2574768"/>
                  <a:pt x="220885" y="2581510"/>
                  <a:pt x="212313" y="2589020"/>
                </a:cubicBezTo>
                <a:cubicBezTo>
                  <a:pt x="203742" y="2596531"/>
                  <a:pt x="195283" y="2602429"/>
                  <a:pt x="186936" y="2606715"/>
                </a:cubicBezTo>
                <a:cubicBezTo>
                  <a:pt x="186185" y="2610251"/>
                  <a:pt x="184977" y="2613820"/>
                  <a:pt x="183315" y="2617423"/>
                </a:cubicBezTo>
                <a:cubicBezTo>
                  <a:pt x="181653" y="2621027"/>
                  <a:pt x="178907" y="2623607"/>
                  <a:pt x="175082" y="2625167"/>
                </a:cubicBezTo>
                <a:cubicBezTo>
                  <a:pt x="173136" y="2632029"/>
                  <a:pt x="169510" y="2638461"/>
                  <a:pt x="164206" y="2644466"/>
                </a:cubicBezTo>
                <a:cubicBezTo>
                  <a:pt x="158899" y="2650470"/>
                  <a:pt x="153319" y="2655213"/>
                  <a:pt x="147463" y="2658693"/>
                </a:cubicBezTo>
                <a:cubicBezTo>
                  <a:pt x="146869" y="2661026"/>
                  <a:pt x="145786" y="2662937"/>
                  <a:pt x="144215" y="2664427"/>
                </a:cubicBezTo>
                <a:cubicBezTo>
                  <a:pt x="142644" y="2665915"/>
                  <a:pt x="140725" y="2666420"/>
                  <a:pt x="138462" y="2665944"/>
                </a:cubicBezTo>
                <a:lnTo>
                  <a:pt x="132310" y="2661993"/>
                </a:lnTo>
                <a:lnTo>
                  <a:pt x="144735" y="2641300"/>
                </a:lnTo>
                <a:cubicBezTo>
                  <a:pt x="147581" y="2639489"/>
                  <a:pt x="150046" y="2636836"/>
                  <a:pt x="152128" y="2633341"/>
                </a:cubicBezTo>
                <a:cubicBezTo>
                  <a:pt x="154210" y="2629844"/>
                  <a:pt x="155697" y="2626346"/>
                  <a:pt x="156587" y="2622846"/>
                </a:cubicBezTo>
                <a:lnTo>
                  <a:pt x="170681" y="2604964"/>
                </a:lnTo>
                <a:cubicBezTo>
                  <a:pt x="171499" y="2599803"/>
                  <a:pt x="172738" y="2594155"/>
                  <a:pt x="174400" y="2588018"/>
                </a:cubicBezTo>
                <a:cubicBezTo>
                  <a:pt x="176062" y="2581881"/>
                  <a:pt x="180090" y="2579328"/>
                  <a:pt x="186487" y="2580360"/>
                </a:cubicBezTo>
                <a:cubicBezTo>
                  <a:pt x="192794" y="2558706"/>
                  <a:pt x="205701" y="2534556"/>
                  <a:pt x="225206" y="2507912"/>
                </a:cubicBezTo>
                <a:cubicBezTo>
                  <a:pt x="244711" y="2481269"/>
                  <a:pt x="263769" y="2461070"/>
                  <a:pt x="282377" y="2447320"/>
                </a:cubicBezTo>
                <a:cubicBezTo>
                  <a:pt x="284606" y="2439737"/>
                  <a:pt x="287532" y="2432927"/>
                  <a:pt x="291156" y="2426890"/>
                </a:cubicBezTo>
                <a:cubicBezTo>
                  <a:pt x="294779" y="2420855"/>
                  <a:pt x="297706" y="2414045"/>
                  <a:pt x="299935" y="2406462"/>
                </a:cubicBezTo>
                <a:cubicBezTo>
                  <a:pt x="303284" y="2407165"/>
                  <a:pt x="305974" y="2406359"/>
                  <a:pt x="308005" y="2404044"/>
                </a:cubicBezTo>
                <a:cubicBezTo>
                  <a:pt x="310035" y="2401727"/>
                  <a:pt x="311474" y="2398813"/>
                  <a:pt x="312318" y="2395301"/>
                </a:cubicBezTo>
                <a:cubicBezTo>
                  <a:pt x="315008" y="2386294"/>
                  <a:pt x="317856" y="2381353"/>
                  <a:pt x="320863" y="2380478"/>
                </a:cubicBezTo>
                <a:cubicBezTo>
                  <a:pt x="323868" y="2379603"/>
                  <a:pt x="326288" y="2376343"/>
                  <a:pt x="328124" y="2370696"/>
                </a:cubicBezTo>
                <a:lnTo>
                  <a:pt x="345028" y="2351144"/>
                </a:lnTo>
                <a:cubicBezTo>
                  <a:pt x="348652" y="2350774"/>
                  <a:pt x="351508" y="2349314"/>
                  <a:pt x="353597" y="2346766"/>
                </a:cubicBezTo>
                <a:cubicBezTo>
                  <a:pt x="355688" y="2344215"/>
                  <a:pt x="357150" y="2341208"/>
                  <a:pt x="357981" y="2337743"/>
                </a:cubicBezTo>
                <a:lnTo>
                  <a:pt x="358177" y="2333984"/>
                </a:lnTo>
                <a:lnTo>
                  <a:pt x="356728" y="2334685"/>
                </a:lnTo>
                <a:cubicBezTo>
                  <a:pt x="348274" y="2339391"/>
                  <a:pt x="342972" y="2344602"/>
                  <a:pt x="340822" y="2350317"/>
                </a:cubicBezTo>
                <a:cubicBezTo>
                  <a:pt x="336890" y="2351901"/>
                  <a:pt x="333654" y="2354854"/>
                  <a:pt x="331111" y="2359177"/>
                </a:cubicBezTo>
                <a:cubicBezTo>
                  <a:pt x="328570" y="2363500"/>
                  <a:pt x="326728" y="2368002"/>
                  <a:pt x="325587" y="2372680"/>
                </a:cubicBezTo>
                <a:lnTo>
                  <a:pt x="307623" y="2377651"/>
                </a:lnTo>
                <a:cubicBezTo>
                  <a:pt x="306755" y="2381256"/>
                  <a:pt x="305079" y="2385104"/>
                  <a:pt x="302597" y="2389194"/>
                </a:cubicBezTo>
                <a:cubicBezTo>
                  <a:pt x="300114" y="2393284"/>
                  <a:pt x="296902" y="2396142"/>
                  <a:pt x="292958" y="2397773"/>
                </a:cubicBezTo>
                <a:lnTo>
                  <a:pt x="288396" y="2415696"/>
                </a:lnTo>
                <a:lnTo>
                  <a:pt x="277723" y="2420138"/>
                </a:lnTo>
                <a:cubicBezTo>
                  <a:pt x="275756" y="2426893"/>
                  <a:pt x="271757" y="2432833"/>
                  <a:pt x="265732" y="2437959"/>
                </a:cubicBezTo>
                <a:cubicBezTo>
                  <a:pt x="259705" y="2443084"/>
                  <a:pt x="253193" y="2447192"/>
                  <a:pt x="246194" y="2450281"/>
                </a:cubicBezTo>
                <a:cubicBezTo>
                  <a:pt x="239802" y="2456258"/>
                  <a:pt x="232320" y="2463000"/>
                  <a:pt x="223749" y="2470510"/>
                </a:cubicBezTo>
                <a:cubicBezTo>
                  <a:pt x="215179" y="2478020"/>
                  <a:pt x="206719" y="2483918"/>
                  <a:pt x="198372" y="2488205"/>
                </a:cubicBezTo>
                <a:cubicBezTo>
                  <a:pt x="197620" y="2491741"/>
                  <a:pt x="196414" y="2495310"/>
                  <a:pt x="194751" y="2498913"/>
                </a:cubicBezTo>
                <a:cubicBezTo>
                  <a:pt x="193089" y="2502516"/>
                  <a:pt x="190343" y="2505098"/>
                  <a:pt x="186517" y="2506656"/>
                </a:cubicBezTo>
                <a:cubicBezTo>
                  <a:pt x="184572" y="2513518"/>
                  <a:pt x="180947" y="2519951"/>
                  <a:pt x="175641" y="2525956"/>
                </a:cubicBezTo>
                <a:cubicBezTo>
                  <a:pt x="170335" y="2531961"/>
                  <a:pt x="164755" y="2536703"/>
                  <a:pt x="158899" y="2540183"/>
                </a:cubicBezTo>
                <a:cubicBezTo>
                  <a:pt x="158306" y="2542515"/>
                  <a:pt x="157222" y="2544427"/>
                  <a:pt x="155651" y="2545917"/>
                </a:cubicBezTo>
                <a:cubicBezTo>
                  <a:pt x="154079" y="2547405"/>
                  <a:pt x="152161" y="2547910"/>
                  <a:pt x="149897" y="2547433"/>
                </a:cubicBezTo>
                <a:lnTo>
                  <a:pt x="143745" y="2543483"/>
                </a:lnTo>
                <a:lnTo>
                  <a:pt x="156170" y="2522789"/>
                </a:lnTo>
                <a:cubicBezTo>
                  <a:pt x="159016" y="2520979"/>
                  <a:pt x="161481" y="2518327"/>
                  <a:pt x="163564" y="2514831"/>
                </a:cubicBezTo>
                <a:cubicBezTo>
                  <a:pt x="165646" y="2511334"/>
                  <a:pt x="167133" y="2507837"/>
                  <a:pt x="168024" y="2504335"/>
                </a:cubicBezTo>
                <a:lnTo>
                  <a:pt x="182118" y="2486453"/>
                </a:lnTo>
                <a:cubicBezTo>
                  <a:pt x="182935" y="2481293"/>
                  <a:pt x="184174" y="2475645"/>
                  <a:pt x="185835" y="2469507"/>
                </a:cubicBezTo>
                <a:cubicBezTo>
                  <a:pt x="187497" y="2463371"/>
                  <a:pt x="191526" y="2460818"/>
                  <a:pt x="197923" y="2461850"/>
                </a:cubicBezTo>
                <a:cubicBezTo>
                  <a:pt x="204230" y="2440196"/>
                  <a:pt x="217137" y="2416047"/>
                  <a:pt x="236641" y="2389401"/>
                </a:cubicBezTo>
                <a:cubicBezTo>
                  <a:pt x="256148" y="2362759"/>
                  <a:pt x="275204" y="2342560"/>
                  <a:pt x="293813" y="2328810"/>
                </a:cubicBezTo>
                <a:cubicBezTo>
                  <a:pt x="296042" y="2321226"/>
                  <a:pt x="298968" y="2314417"/>
                  <a:pt x="302592" y="2308381"/>
                </a:cubicBezTo>
                <a:cubicBezTo>
                  <a:pt x="306216" y="2302345"/>
                  <a:pt x="309141" y="2295535"/>
                  <a:pt x="311371" y="2287952"/>
                </a:cubicBezTo>
                <a:cubicBezTo>
                  <a:pt x="314719" y="2288655"/>
                  <a:pt x="317410" y="2287849"/>
                  <a:pt x="319441" y="2285534"/>
                </a:cubicBezTo>
                <a:cubicBezTo>
                  <a:pt x="321471" y="2283217"/>
                  <a:pt x="322909" y="2280303"/>
                  <a:pt x="323754" y="2276790"/>
                </a:cubicBezTo>
                <a:cubicBezTo>
                  <a:pt x="326444" y="2267784"/>
                  <a:pt x="329292" y="2262843"/>
                  <a:pt x="332298" y="2261968"/>
                </a:cubicBezTo>
                <a:cubicBezTo>
                  <a:pt x="335304" y="2261093"/>
                  <a:pt x="337723" y="2257834"/>
                  <a:pt x="339559" y="2252187"/>
                </a:cubicBezTo>
                <a:lnTo>
                  <a:pt x="356464" y="2232633"/>
                </a:lnTo>
                <a:cubicBezTo>
                  <a:pt x="360088" y="2232265"/>
                  <a:pt x="362944" y="2230803"/>
                  <a:pt x="365033" y="2228255"/>
                </a:cubicBezTo>
                <a:cubicBezTo>
                  <a:pt x="367124" y="2225706"/>
                  <a:pt x="368585" y="2222698"/>
                  <a:pt x="369417" y="2219233"/>
                </a:cubicBezTo>
                <a:lnTo>
                  <a:pt x="370029" y="2207460"/>
                </a:lnTo>
                <a:lnTo>
                  <a:pt x="407870" y="2143140"/>
                </a:lnTo>
                <a:lnTo>
                  <a:pt x="418543" y="2138699"/>
                </a:lnTo>
                <a:lnTo>
                  <a:pt x="428116" y="2129208"/>
                </a:lnTo>
                <a:cubicBezTo>
                  <a:pt x="429032" y="2125614"/>
                  <a:pt x="430614" y="2121743"/>
                  <a:pt x="432862" y="2117594"/>
                </a:cubicBezTo>
                <a:cubicBezTo>
                  <a:pt x="435110" y="2113445"/>
                  <a:pt x="437671" y="2110418"/>
                  <a:pt x="440540" y="2108515"/>
                </a:cubicBezTo>
                <a:cubicBezTo>
                  <a:pt x="440267" y="2104121"/>
                  <a:pt x="441436" y="2098754"/>
                  <a:pt x="444044" y="2092410"/>
                </a:cubicBezTo>
                <a:cubicBezTo>
                  <a:pt x="446653" y="2086066"/>
                  <a:pt x="450754" y="2083232"/>
                  <a:pt x="456345" y="2083912"/>
                </a:cubicBezTo>
                <a:cubicBezTo>
                  <a:pt x="458707" y="2077951"/>
                  <a:pt x="465287" y="2068892"/>
                  <a:pt x="476086" y="2056731"/>
                </a:cubicBezTo>
                <a:cubicBezTo>
                  <a:pt x="486887" y="2044570"/>
                  <a:pt x="494577" y="2038178"/>
                  <a:pt x="499159" y="2037555"/>
                </a:cubicBezTo>
                <a:lnTo>
                  <a:pt x="509871" y="2023582"/>
                </a:lnTo>
                <a:cubicBezTo>
                  <a:pt x="514089" y="2009746"/>
                  <a:pt x="519840" y="1998089"/>
                  <a:pt x="527123" y="1988611"/>
                </a:cubicBezTo>
                <a:cubicBezTo>
                  <a:pt x="534406" y="1979132"/>
                  <a:pt x="540157" y="1967477"/>
                  <a:pt x="544374" y="1953641"/>
                </a:cubicBezTo>
                <a:lnTo>
                  <a:pt x="553376" y="1946390"/>
                </a:lnTo>
                <a:cubicBezTo>
                  <a:pt x="556518" y="1938343"/>
                  <a:pt x="563096" y="1929680"/>
                  <a:pt x="573113" y="1920401"/>
                </a:cubicBezTo>
                <a:cubicBezTo>
                  <a:pt x="583129" y="1911121"/>
                  <a:pt x="589706" y="1902459"/>
                  <a:pt x="592849" y="1894411"/>
                </a:cubicBezTo>
                <a:cubicBezTo>
                  <a:pt x="600547" y="1891898"/>
                  <a:pt x="605244" y="1885938"/>
                  <a:pt x="606943" y="1876529"/>
                </a:cubicBezTo>
                <a:cubicBezTo>
                  <a:pt x="608642" y="1867122"/>
                  <a:pt x="613339" y="1861160"/>
                  <a:pt x="621037" y="1858647"/>
                </a:cubicBezTo>
                <a:cubicBezTo>
                  <a:pt x="624197" y="1851896"/>
                  <a:pt x="634405" y="1835609"/>
                  <a:pt x="651665" y="1809786"/>
                </a:cubicBezTo>
                <a:cubicBezTo>
                  <a:pt x="668924" y="1783961"/>
                  <a:pt x="679407" y="1768936"/>
                  <a:pt x="683118" y="1764713"/>
                </a:cubicBezTo>
                <a:cubicBezTo>
                  <a:pt x="682773" y="1760598"/>
                  <a:pt x="683655" y="1756351"/>
                  <a:pt x="685765" y="1751967"/>
                </a:cubicBezTo>
                <a:cubicBezTo>
                  <a:pt x="687874" y="1747583"/>
                  <a:pt x="691690" y="1745871"/>
                  <a:pt x="697212" y="1746829"/>
                </a:cubicBezTo>
                <a:cubicBezTo>
                  <a:pt x="707891" y="1732798"/>
                  <a:pt x="720497" y="1718811"/>
                  <a:pt x="735029" y="1704867"/>
                </a:cubicBezTo>
                <a:cubicBezTo>
                  <a:pt x="749562" y="1690922"/>
                  <a:pt x="759509" y="1675662"/>
                  <a:pt x="764872" y="1659086"/>
                </a:cubicBezTo>
                <a:cubicBezTo>
                  <a:pt x="766499" y="1658357"/>
                  <a:pt x="768581" y="1657594"/>
                  <a:pt x="771120" y="1656800"/>
                </a:cubicBezTo>
                <a:cubicBezTo>
                  <a:pt x="773658" y="1656004"/>
                  <a:pt x="775323" y="1654539"/>
                  <a:pt x="776114" y="1652405"/>
                </a:cubicBezTo>
                <a:cubicBezTo>
                  <a:pt x="776109" y="1651260"/>
                  <a:pt x="775154" y="1650322"/>
                  <a:pt x="773254" y="1649590"/>
                </a:cubicBezTo>
                <a:cubicBezTo>
                  <a:pt x="771352" y="1648857"/>
                  <a:pt x="770255" y="1648478"/>
                  <a:pt x="769964" y="1648454"/>
                </a:cubicBezTo>
                <a:lnTo>
                  <a:pt x="781817" y="1630001"/>
                </a:lnTo>
                <a:lnTo>
                  <a:pt x="791920" y="1627802"/>
                </a:lnTo>
                <a:cubicBezTo>
                  <a:pt x="797981" y="1622734"/>
                  <a:pt x="804017" y="1615423"/>
                  <a:pt x="810027" y="1605871"/>
                </a:cubicBezTo>
                <a:cubicBezTo>
                  <a:pt x="816037" y="1596318"/>
                  <a:pt x="821094" y="1588163"/>
                  <a:pt x="825201" y="1581405"/>
                </a:cubicBezTo>
                <a:cubicBezTo>
                  <a:pt x="825176" y="1576428"/>
                  <a:pt x="826407" y="1572367"/>
                  <a:pt x="828897" y="1569225"/>
                </a:cubicBezTo>
                <a:cubicBezTo>
                  <a:pt x="831387" y="1566081"/>
                  <a:pt x="835411" y="1565117"/>
                  <a:pt x="840965" y="1566332"/>
                </a:cubicBezTo>
                <a:lnTo>
                  <a:pt x="851679" y="1552360"/>
                </a:lnTo>
                <a:cubicBezTo>
                  <a:pt x="855231" y="1549338"/>
                  <a:pt x="860520" y="1541837"/>
                  <a:pt x="867545" y="1529860"/>
                </a:cubicBezTo>
                <a:cubicBezTo>
                  <a:pt x="874569" y="1517881"/>
                  <a:pt x="878881" y="1509536"/>
                  <a:pt x="880477" y="1504823"/>
                </a:cubicBezTo>
                <a:cubicBezTo>
                  <a:pt x="882961" y="1497801"/>
                  <a:pt x="886905" y="1493238"/>
                  <a:pt x="892311" y="1491136"/>
                </a:cubicBezTo>
                <a:cubicBezTo>
                  <a:pt x="897717" y="1489033"/>
                  <a:pt x="901662" y="1484471"/>
                  <a:pt x="904145" y="1477450"/>
                </a:cubicBezTo>
                <a:lnTo>
                  <a:pt x="930052" y="1450646"/>
                </a:lnTo>
                <a:cubicBezTo>
                  <a:pt x="932243" y="1446333"/>
                  <a:pt x="939156" y="1436363"/>
                  <a:pt x="950786" y="1420736"/>
                </a:cubicBezTo>
                <a:cubicBezTo>
                  <a:pt x="962417" y="1405110"/>
                  <a:pt x="969044" y="1396259"/>
                  <a:pt x="970664" y="1394187"/>
                </a:cubicBezTo>
                <a:cubicBezTo>
                  <a:pt x="971434" y="1389213"/>
                  <a:pt x="972482" y="1384312"/>
                  <a:pt x="973812" y="1379481"/>
                </a:cubicBezTo>
                <a:cubicBezTo>
                  <a:pt x="975141" y="1374652"/>
                  <a:pt x="978980" y="1372845"/>
                  <a:pt x="985329" y="1374063"/>
                </a:cubicBezTo>
                <a:lnTo>
                  <a:pt x="1000222" y="1357700"/>
                </a:lnTo>
                <a:lnTo>
                  <a:pt x="1005218" y="1346647"/>
                </a:lnTo>
                <a:cubicBezTo>
                  <a:pt x="1011381" y="1331526"/>
                  <a:pt x="1014942" y="1321853"/>
                  <a:pt x="1015900" y="1317629"/>
                </a:cubicBezTo>
                <a:cubicBezTo>
                  <a:pt x="1017159" y="1310190"/>
                  <a:pt x="1020301" y="1304640"/>
                  <a:pt x="1025323" y="1300974"/>
                </a:cubicBezTo>
                <a:cubicBezTo>
                  <a:pt x="1030345" y="1297311"/>
                  <a:pt x="1033486" y="1291759"/>
                  <a:pt x="1034745" y="1284321"/>
                </a:cubicBezTo>
                <a:lnTo>
                  <a:pt x="1045411" y="1266606"/>
                </a:lnTo>
                <a:cubicBezTo>
                  <a:pt x="1046408" y="1261273"/>
                  <a:pt x="1049043" y="1257229"/>
                  <a:pt x="1053318" y="1254470"/>
                </a:cubicBezTo>
                <a:cubicBezTo>
                  <a:pt x="1057592" y="1251715"/>
                  <a:pt x="1060230" y="1247670"/>
                  <a:pt x="1061227" y="1242339"/>
                </a:cubicBezTo>
                <a:cubicBezTo>
                  <a:pt x="1068170" y="1242496"/>
                  <a:pt x="1073082" y="1239015"/>
                  <a:pt x="1075960" y="1231897"/>
                </a:cubicBezTo>
                <a:cubicBezTo>
                  <a:pt x="1076090" y="1230846"/>
                  <a:pt x="1076054" y="1230070"/>
                  <a:pt x="1075851" y="1229572"/>
                </a:cubicBezTo>
                <a:cubicBezTo>
                  <a:pt x="1075649" y="1229071"/>
                  <a:pt x="1075037" y="1228250"/>
                  <a:pt x="1074015" y="1227108"/>
                </a:cubicBezTo>
                <a:lnTo>
                  <a:pt x="1079167" y="1220555"/>
                </a:lnTo>
                <a:cubicBezTo>
                  <a:pt x="1080445" y="1218433"/>
                  <a:pt x="1081268" y="1216565"/>
                  <a:pt x="1081636" y="1214950"/>
                </a:cubicBezTo>
                <a:cubicBezTo>
                  <a:pt x="1082003" y="1213337"/>
                  <a:pt x="1082250" y="1211424"/>
                  <a:pt x="1082377" y="1209212"/>
                </a:cubicBezTo>
                <a:cubicBezTo>
                  <a:pt x="1092639" y="1196005"/>
                  <a:pt x="1101961" y="1181857"/>
                  <a:pt x="1110344" y="1166764"/>
                </a:cubicBezTo>
                <a:cubicBezTo>
                  <a:pt x="1118725" y="1151672"/>
                  <a:pt x="1126410" y="1136235"/>
                  <a:pt x="1133396" y="1120454"/>
                </a:cubicBezTo>
                <a:cubicBezTo>
                  <a:pt x="1134315" y="1116758"/>
                  <a:pt x="1137687" y="1109485"/>
                  <a:pt x="1143512" y="1098638"/>
                </a:cubicBezTo>
                <a:cubicBezTo>
                  <a:pt x="1149341" y="1087789"/>
                  <a:pt x="1153198" y="1081715"/>
                  <a:pt x="1155087" y="1080414"/>
                </a:cubicBezTo>
                <a:cubicBezTo>
                  <a:pt x="1155950" y="1072511"/>
                  <a:pt x="1158340" y="1065451"/>
                  <a:pt x="1162256" y="1059236"/>
                </a:cubicBezTo>
                <a:cubicBezTo>
                  <a:pt x="1166173" y="1053020"/>
                  <a:pt x="1170247" y="1046672"/>
                  <a:pt x="1174475" y="1040192"/>
                </a:cubicBezTo>
                <a:lnTo>
                  <a:pt x="1184236" y="1034001"/>
                </a:lnTo>
                <a:cubicBezTo>
                  <a:pt x="1184423" y="1032856"/>
                  <a:pt x="1184897" y="1031733"/>
                  <a:pt x="1185660" y="1030634"/>
                </a:cubicBezTo>
                <a:cubicBezTo>
                  <a:pt x="1186422" y="1029536"/>
                  <a:pt x="1186896" y="1028412"/>
                  <a:pt x="1187082" y="1027267"/>
                </a:cubicBezTo>
                <a:cubicBezTo>
                  <a:pt x="1188450" y="1023992"/>
                  <a:pt x="1189364" y="1020972"/>
                  <a:pt x="1189822" y="1018207"/>
                </a:cubicBezTo>
                <a:cubicBezTo>
                  <a:pt x="1190280" y="1015440"/>
                  <a:pt x="1190618" y="1012374"/>
                  <a:pt x="1190834" y="1009010"/>
                </a:cubicBezTo>
                <a:cubicBezTo>
                  <a:pt x="1193553" y="1008838"/>
                  <a:pt x="1195210" y="1007421"/>
                  <a:pt x="1195805" y="1004761"/>
                </a:cubicBezTo>
                <a:cubicBezTo>
                  <a:pt x="1195999" y="1003521"/>
                  <a:pt x="1196503" y="1002015"/>
                  <a:pt x="1197318" y="1000243"/>
                </a:cubicBezTo>
                <a:cubicBezTo>
                  <a:pt x="1198134" y="998470"/>
                  <a:pt x="1198638" y="996964"/>
                  <a:pt x="1198832" y="995723"/>
                </a:cubicBezTo>
                <a:lnTo>
                  <a:pt x="1201138" y="995904"/>
                </a:lnTo>
                <a:cubicBezTo>
                  <a:pt x="1201702" y="993630"/>
                  <a:pt x="1203420" y="991445"/>
                  <a:pt x="1206289" y="989352"/>
                </a:cubicBezTo>
                <a:lnTo>
                  <a:pt x="1214829" y="969151"/>
                </a:lnTo>
                <a:cubicBezTo>
                  <a:pt x="1216311" y="964436"/>
                  <a:pt x="1217360" y="959687"/>
                  <a:pt x="1217976" y="954903"/>
                </a:cubicBezTo>
                <a:cubicBezTo>
                  <a:pt x="1218593" y="950119"/>
                  <a:pt x="1218974" y="946479"/>
                  <a:pt x="1219123" y="943979"/>
                </a:cubicBezTo>
                <a:cubicBezTo>
                  <a:pt x="1221608" y="944319"/>
                  <a:pt x="1224128" y="944225"/>
                  <a:pt x="1226680" y="943701"/>
                </a:cubicBezTo>
                <a:cubicBezTo>
                  <a:pt x="1229235" y="943176"/>
                  <a:pt x="1230736" y="941266"/>
                  <a:pt x="1231188" y="937967"/>
                </a:cubicBezTo>
                <a:cubicBezTo>
                  <a:pt x="1231263" y="934544"/>
                  <a:pt x="1231836" y="932172"/>
                  <a:pt x="1232905" y="930856"/>
                </a:cubicBezTo>
                <a:cubicBezTo>
                  <a:pt x="1233976" y="929539"/>
                  <a:pt x="1236717" y="929078"/>
                  <a:pt x="1241131" y="929471"/>
                </a:cubicBezTo>
                <a:lnTo>
                  <a:pt x="1251795" y="911756"/>
                </a:lnTo>
                <a:lnTo>
                  <a:pt x="1261556" y="905565"/>
                </a:lnTo>
                <a:lnTo>
                  <a:pt x="1280040" y="876867"/>
                </a:lnTo>
                <a:cubicBezTo>
                  <a:pt x="1280771" y="872481"/>
                  <a:pt x="1282608" y="868760"/>
                  <a:pt x="1285554" y="865706"/>
                </a:cubicBezTo>
                <a:cubicBezTo>
                  <a:pt x="1288499" y="862652"/>
                  <a:pt x="1290336" y="858931"/>
                  <a:pt x="1291067" y="854543"/>
                </a:cubicBezTo>
                <a:lnTo>
                  <a:pt x="1304036" y="837008"/>
                </a:lnTo>
                <a:lnTo>
                  <a:pt x="1312036" y="823722"/>
                </a:lnTo>
                <a:cubicBezTo>
                  <a:pt x="1313781" y="815645"/>
                  <a:pt x="1316223" y="807915"/>
                  <a:pt x="1319361" y="800526"/>
                </a:cubicBezTo>
                <a:cubicBezTo>
                  <a:pt x="1322502" y="793140"/>
                  <a:pt x="1326582" y="786696"/>
                  <a:pt x="1331602" y="781196"/>
                </a:cubicBezTo>
                <a:cubicBezTo>
                  <a:pt x="1338561" y="766378"/>
                  <a:pt x="1344301" y="752335"/>
                  <a:pt x="1348820" y="739065"/>
                </a:cubicBezTo>
                <a:cubicBezTo>
                  <a:pt x="1353339" y="725796"/>
                  <a:pt x="1356504" y="715030"/>
                  <a:pt x="1358311" y="706765"/>
                </a:cubicBezTo>
                <a:cubicBezTo>
                  <a:pt x="1360464" y="708865"/>
                  <a:pt x="1362709" y="709815"/>
                  <a:pt x="1365044" y="709612"/>
                </a:cubicBezTo>
                <a:lnTo>
                  <a:pt x="1374804" y="703419"/>
                </a:lnTo>
                <a:cubicBezTo>
                  <a:pt x="1376103" y="702266"/>
                  <a:pt x="1376704" y="700766"/>
                  <a:pt x="1376607" y="698923"/>
                </a:cubicBezTo>
                <a:cubicBezTo>
                  <a:pt x="1376510" y="697080"/>
                  <a:pt x="1375382" y="695444"/>
                  <a:pt x="1373224" y="694020"/>
                </a:cubicBezTo>
                <a:cubicBezTo>
                  <a:pt x="1380109" y="686927"/>
                  <a:pt x="1387341" y="677252"/>
                  <a:pt x="1394920" y="664996"/>
                </a:cubicBezTo>
                <a:cubicBezTo>
                  <a:pt x="1402501" y="652739"/>
                  <a:pt x="1406943" y="641685"/>
                  <a:pt x="1408246" y="631835"/>
                </a:cubicBezTo>
                <a:cubicBezTo>
                  <a:pt x="1412031" y="629765"/>
                  <a:pt x="1414842" y="627182"/>
                  <a:pt x="1416681" y="624091"/>
                </a:cubicBezTo>
                <a:cubicBezTo>
                  <a:pt x="1418517" y="620997"/>
                  <a:pt x="1418493" y="617613"/>
                  <a:pt x="1416607" y="613939"/>
                </a:cubicBezTo>
                <a:cubicBezTo>
                  <a:pt x="1418749" y="606329"/>
                  <a:pt x="1422473" y="600727"/>
                  <a:pt x="1427779" y="597134"/>
                </a:cubicBezTo>
                <a:cubicBezTo>
                  <a:pt x="1433085" y="593539"/>
                  <a:pt x="1437828" y="589758"/>
                  <a:pt x="1442004" y="585785"/>
                </a:cubicBezTo>
                <a:cubicBezTo>
                  <a:pt x="1445450" y="583735"/>
                  <a:pt x="1447167" y="581552"/>
                  <a:pt x="1447156" y="579232"/>
                </a:cubicBezTo>
                <a:cubicBezTo>
                  <a:pt x="1447144" y="576912"/>
                  <a:pt x="1446557" y="574545"/>
                  <a:pt x="1445393" y="572137"/>
                </a:cubicBezTo>
                <a:lnTo>
                  <a:pt x="1469028" y="536886"/>
                </a:lnTo>
                <a:cubicBezTo>
                  <a:pt x="1470601" y="534690"/>
                  <a:pt x="1472651" y="531953"/>
                  <a:pt x="1475178" y="528674"/>
                </a:cubicBezTo>
                <a:cubicBezTo>
                  <a:pt x="1477708" y="525392"/>
                  <a:pt x="1479271" y="521457"/>
                  <a:pt x="1479875" y="516866"/>
                </a:cubicBezTo>
                <a:cubicBezTo>
                  <a:pt x="1491584" y="504306"/>
                  <a:pt x="1501423" y="489713"/>
                  <a:pt x="1509394" y="473092"/>
                </a:cubicBezTo>
                <a:cubicBezTo>
                  <a:pt x="1517365" y="456470"/>
                  <a:pt x="1528313" y="442545"/>
                  <a:pt x="1542237" y="431317"/>
                </a:cubicBezTo>
                <a:lnTo>
                  <a:pt x="1541197" y="415003"/>
                </a:lnTo>
                <a:lnTo>
                  <a:pt x="1569623" y="377810"/>
                </a:lnTo>
                <a:cubicBezTo>
                  <a:pt x="1570525" y="371841"/>
                  <a:pt x="1574516" y="361622"/>
                  <a:pt x="1581592" y="347151"/>
                </a:cubicBezTo>
                <a:cubicBezTo>
                  <a:pt x="1588669" y="332683"/>
                  <a:pt x="1595586" y="322113"/>
                  <a:pt x="1602341" y="315444"/>
                </a:cubicBezTo>
                <a:cubicBezTo>
                  <a:pt x="1603034" y="306609"/>
                  <a:pt x="1608245" y="299288"/>
                  <a:pt x="1617977" y="293482"/>
                </a:cubicBezTo>
                <a:cubicBezTo>
                  <a:pt x="1615265" y="288631"/>
                  <a:pt x="1615390" y="284582"/>
                  <a:pt x="1618351" y="281336"/>
                </a:cubicBezTo>
                <a:cubicBezTo>
                  <a:pt x="1621311" y="278089"/>
                  <a:pt x="1624801" y="275465"/>
                  <a:pt x="1628822" y="273460"/>
                </a:cubicBezTo>
                <a:lnTo>
                  <a:pt x="1725847" y="130337"/>
                </a:lnTo>
                <a:cubicBezTo>
                  <a:pt x="1731544" y="124841"/>
                  <a:pt x="1735957" y="119099"/>
                  <a:pt x="1739082" y="113112"/>
                </a:cubicBezTo>
                <a:cubicBezTo>
                  <a:pt x="1742210" y="107125"/>
                  <a:pt x="1747152" y="102005"/>
                  <a:pt x="1753911" y="97752"/>
                </a:cubicBezTo>
                <a:cubicBezTo>
                  <a:pt x="1754289" y="94159"/>
                  <a:pt x="1755543" y="90490"/>
                  <a:pt x="1757673" y="86743"/>
                </a:cubicBezTo>
                <a:cubicBezTo>
                  <a:pt x="1759801" y="82997"/>
                  <a:pt x="1762163" y="79994"/>
                  <a:pt x="1764757" y="77733"/>
                </a:cubicBezTo>
                <a:lnTo>
                  <a:pt x="1775242" y="62321"/>
                </a:lnTo>
                <a:cubicBezTo>
                  <a:pt x="1777922" y="60164"/>
                  <a:pt x="1781123" y="58773"/>
                  <a:pt x="1784844" y="58147"/>
                </a:cubicBezTo>
                <a:cubicBezTo>
                  <a:pt x="1788564" y="57522"/>
                  <a:pt x="1791631" y="57858"/>
                  <a:pt x="1794041" y="59158"/>
                </a:cubicBezTo>
                <a:cubicBezTo>
                  <a:pt x="1794752" y="64867"/>
                  <a:pt x="1789747" y="76938"/>
                  <a:pt x="1779026" y="95375"/>
                </a:cubicBezTo>
                <a:cubicBezTo>
                  <a:pt x="1768304" y="113810"/>
                  <a:pt x="1759798" y="126188"/>
                  <a:pt x="1753504" y="132506"/>
                </a:cubicBezTo>
                <a:lnTo>
                  <a:pt x="1755810" y="132687"/>
                </a:lnTo>
                <a:cubicBezTo>
                  <a:pt x="1758955" y="136316"/>
                  <a:pt x="1760539" y="139530"/>
                  <a:pt x="1760559" y="142336"/>
                </a:cubicBezTo>
                <a:cubicBezTo>
                  <a:pt x="1760581" y="145138"/>
                  <a:pt x="1759285" y="148129"/>
                  <a:pt x="1756668" y="151306"/>
                </a:cubicBezTo>
                <a:cubicBezTo>
                  <a:pt x="1752417" y="168557"/>
                  <a:pt x="1745816" y="186205"/>
                  <a:pt x="1736864" y="204247"/>
                </a:cubicBezTo>
                <a:cubicBezTo>
                  <a:pt x="1727912" y="222290"/>
                  <a:pt x="1720158" y="239849"/>
                  <a:pt x="1713603" y="256919"/>
                </a:cubicBezTo>
                <a:cubicBezTo>
                  <a:pt x="1715511" y="260306"/>
                  <a:pt x="1715625" y="262536"/>
                  <a:pt x="1713946" y="263613"/>
                </a:cubicBezTo>
                <a:cubicBezTo>
                  <a:pt x="1712267" y="264690"/>
                  <a:pt x="1709547" y="266118"/>
                  <a:pt x="1705783" y="267902"/>
                </a:cubicBezTo>
                <a:cubicBezTo>
                  <a:pt x="1705405" y="270286"/>
                  <a:pt x="1705046" y="272385"/>
                  <a:pt x="1704711" y="274194"/>
                </a:cubicBezTo>
                <a:cubicBezTo>
                  <a:pt x="1704375" y="276003"/>
                  <a:pt x="1705260" y="277039"/>
                  <a:pt x="1707365" y="277301"/>
                </a:cubicBezTo>
                <a:cubicBezTo>
                  <a:pt x="1705388" y="280962"/>
                  <a:pt x="1702634" y="285289"/>
                  <a:pt x="1699102" y="290277"/>
                </a:cubicBezTo>
                <a:cubicBezTo>
                  <a:pt x="1695570" y="295266"/>
                  <a:pt x="1694589" y="299150"/>
                  <a:pt x="1696160" y="301930"/>
                </a:cubicBezTo>
                <a:lnTo>
                  <a:pt x="1711073" y="289186"/>
                </a:lnTo>
                <a:cubicBezTo>
                  <a:pt x="1713653" y="287071"/>
                  <a:pt x="1715371" y="284885"/>
                  <a:pt x="1716224" y="282634"/>
                </a:cubicBezTo>
                <a:cubicBezTo>
                  <a:pt x="1717077" y="280381"/>
                  <a:pt x="1716489" y="278017"/>
                  <a:pt x="1714461" y="275538"/>
                </a:cubicBezTo>
                <a:cubicBezTo>
                  <a:pt x="1717101" y="273281"/>
                  <a:pt x="1719943" y="270315"/>
                  <a:pt x="1722985" y="266641"/>
                </a:cubicBezTo>
                <a:cubicBezTo>
                  <a:pt x="1726027" y="262966"/>
                  <a:pt x="1728338" y="259380"/>
                  <a:pt x="1729916" y="255880"/>
                </a:cubicBezTo>
                <a:lnTo>
                  <a:pt x="1751608" y="215840"/>
                </a:lnTo>
                <a:lnTo>
                  <a:pt x="1766340" y="205399"/>
                </a:lnTo>
                <a:cubicBezTo>
                  <a:pt x="1769025" y="203195"/>
                  <a:pt x="1771156" y="200656"/>
                  <a:pt x="1772734" y="197785"/>
                </a:cubicBezTo>
                <a:cubicBezTo>
                  <a:pt x="1774312" y="194913"/>
                  <a:pt x="1774139" y="192194"/>
                  <a:pt x="1772215" y="189628"/>
                </a:cubicBezTo>
                <a:lnTo>
                  <a:pt x="1782879" y="171913"/>
                </a:lnTo>
                <a:cubicBezTo>
                  <a:pt x="1782329" y="164138"/>
                  <a:pt x="1785148" y="157789"/>
                  <a:pt x="1791331" y="152864"/>
                </a:cubicBezTo>
                <a:cubicBezTo>
                  <a:pt x="1797514" y="147939"/>
                  <a:pt x="1800332" y="141587"/>
                  <a:pt x="1799781" y="133815"/>
                </a:cubicBezTo>
                <a:lnTo>
                  <a:pt x="1831732" y="110812"/>
                </a:lnTo>
                <a:cubicBezTo>
                  <a:pt x="1836988" y="117698"/>
                  <a:pt x="1839524" y="122342"/>
                  <a:pt x="1839336" y="124743"/>
                </a:cubicBezTo>
                <a:cubicBezTo>
                  <a:pt x="1839148" y="127144"/>
                  <a:pt x="1836009" y="130183"/>
                  <a:pt x="1829924" y="133860"/>
                </a:cubicBezTo>
                <a:cubicBezTo>
                  <a:pt x="1833786" y="140684"/>
                  <a:pt x="1833305" y="145575"/>
                  <a:pt x="1828483" y="148530"/>
                </a:cubicBezTo>
                <a:cubicBezTo>
                  <a:pt x="1823661" y="151486"/>
                  <a:pt x="1822650" y="155754"/>
                  <a:pt x="1825449" y="161338"/>
                </a:cubicBezTo>
                <a:cubicBezTo>
                  <a:pt x="1820898" y="167018"/>
                  <a:pt x="1815610" y="176556"/>
                  <a:pt x="1809583" y="189950"/>
                </a:cubicBezTo>
                <a:cubicBezTo>
                  <a:pt x="1803557" y="203342"/>
                  <a:pt x="1801194" y="212529"/>
                  <a:pt x="1802494" y="217510"/>
                </a:cubicBezTo>
                <a:lnTo>
                  <a:pt x="1780621" y="259856"/>
                </a:lnTo>
                <a:cubicBezTo>
                  <a:pt x="1784964" y="266090"/>
                  <a:pt x="1786979" y="272431"/>
                  <a:pt x="1786667" y="278881"/>
                </a:cubicBezTo>
                <a:cubicBezTo>
                  <a:pt x="1786355" y="285331"/>
                  <a:pt x="1782608" y="291221"/>
                  <a:pt x="1775426" y="296552"/>
                </a:cubicBezTo>
                <a:cubicBezTo>
                  <a:pt x="1772374" y="305878"/>
                  <a:pt x="1768151" y="315402"/>
                  <a:pt x="1762748" y="325124"/>
                </a:cubicBezTo>
                <a:cubicBezTo>
                  <a:pt x="1757348" y="334847"/>
                  <a:pt x="1750909" y="343038"/>
                  <a:pt x="1743431" y="349698"/>
                </a:cubicBezTo>
                <a:lnTo>
                  <a:pt x="1748898" y="368679"/>
                </a:lnTo>
                <a:lnTo>
                  <a:pt x="1731862" y="378936"/>
                </a:lnTo>
                <a:lnTo>
                  <a:pt x="1729874" y="404290"/>
                </a:lnTo>
                <a:cubicBezTo>
                  <a:pt x="1726480" y="408759"/>
                  <a:pt x="1724117" y="413018"/>
                  <a:pt x="1722784" y="417068"/>
                </a:cubicBezTo>
                <a:cubicBezTo>
                  <a:pt x="1721451" y="421117"/>
                  <a:pt x="1718603" y="424179"/>
                  <a:pt x="1714238" y="426254"/>
                </a:cubicBezTo>
                <a:cubicBezTo>
                  <a:pt x="1712973" y="428811"/>
                  <a:pt x="1712518" y="432158"/>
                  <a:pt x="1712870" y="436291"/>
                </a:cubicBezTo>
                <a:cubicBezTo>
                  <a:pt x="1713223" y="440426"/>
                  <a:pt x="1713964" y="443287"/>
                  <a:pt x="1715096" y="444873"/>
                </a:cubicBezTo>
                <a:cubicBezTo>
                  <a:pt x="1716223" y="447134"/>
                  <a:pt x="1717596" y="448113"/>
                  <a:pt x="1719214" y="447804"/>
                </a:cubicBezTo>
                <a:cubicBezTo>
                  <a:pt x="1720833" y="447496"/>
                  <a:pt x="1721764" y="446699"/>
                  <a:pt x="1722011" y="445415"/>
                </a:cubicBezTo>
                <a:cubicBezTo>
                  <a:pt x="1717847" y="438131"/>
                  <a:pt x="1719068" y="432430"/>
                  <a:pt x="1725670" y="428309"/>
                </a:cubicBezTo>
                <a:cubicBezTo>
                  <a:pt x="1732274" y="424189"/>
                  <a:pt x="1737924" y="421153"/>
                  <a:pt x="1742618" y="419203"/>
                </a:cubicBezTo>
                <a:lnTo>
                  <a:pt x="1745329" y="384630"/>
                </a:lnTo>
                <a:lnTo>
                  <a:pt x="1747633" y="384811"/>
                </a:lnTo>
                <a:cubicBezTo>
                  <a:pt x="1749118" y="382513"/>
                  <a:pt x="1750194" y="379891"/>
                  <a:pt x="1750859" y="376947"/>
                </a:cubicBezTo>
                <a:cubicBezTo>
                  <a:pt x="1751525" y="374005"/>
                  <a:pt x="1750872" y="371249"/>
                  <a:pt x="1748898" y="368679"/>
                </a:cubicBezTo>
                <a:cubicBezTo>
                  <a:pt x="1755804" y="363180"/>
                  <a:pt x="1761302" y="357138"/>
                  <a:pt x="1765394" y="350551"/>
                </a:cubicBezTo>
                <a:cubicBezTo>
                  <a:pt x="1769485" y="343962"/>
                  <a:pt x="1774937" y="338496"/>
                  <a:pt x="1781753" y="334151"/>
                </a:cubicBezTo>
                <a:cubicBezTo>
                  <a:pt x="1774750" y="326113"/>
                  <a:pt x="1773050" y="320667"/>
                  <a:pt x="1776658" y="317809"/>
                </a:cubicBezTo>
                <a:cubicBezTo>
                  <a:pt x="1780262" y="314951"/>
                  <a:pt x="1786586" y="310712"/>
                  <a:pt x="1795626" y="305092"/>
                </a:cubicBezTo>
                <a:cubicBezTo>
                  <a:pt x="1801346" y="299308"/>
                  <a:pt x="1806163" y="288382"/>
                  <a:pt x="1810082" y="272311"/>
                </a:cubicBezTo>
                <a:cubicBezTo>
                  <a:pt x="1813999" y="256242"/>
                  <a:pt x="1819439" y="244783"/>
                  <a:pt x="1826401" y="237936"/>
                </a:cubicBezTo>
                <a:cubicBezTo>
                  <a:pt x="1828835" y="237065"/>
                  <a:pt x="1831059" y="237046"/>
                  <a:pt x="1833071" y="237880"/>
                </a:cubicBezTo>
                <a:cubicBezTo>
                  <a:pt x="1835084" y="238715"/>
                  <a:pt x="1836640" y="239804"/>
                  <a:pt x="1837743" y="241146"/>
                </a:cubicBezTo>
                <a:cubicBezTo>
                  <a:pt x="1842481" y="247894"/>
                  <a:pt x="1842949" y="255468"/>
                  <a:pt x="1839150" y="263866"/>
                </a:cubicBezTo>
                <a:cubicBezTo>
                  <a:pt x="1835352" y="272263"/>
                  <a:pt x="1830726" y="278279"/>
                  <a:pt x="1825271" y="281910"/>
                </a:cubicBezTo>
                <a:cubicBezTo>
                  <a:pt x="1818633" y="296317"/>
                  <a:pt x="1812919" y="310072"/>
                  <a:pt x="1808122" y="323174"/>
                </a:cubicBezTo>
                <a:cubicBezTo>
                  <a:pt x="1803326" y="336278"/>
                  <a:pt x="1797655" y="349456"/>
                  <a:pt x="1791108" y="362713"/>
                </a:cubicBezTo>
                <a:cubicBezTo>
                  <a:pt x="1793047" y="365086"/>
                  <a:pt x="1793280" y="367036"/>
                  <a:pt x="1791809" y="368565"/>
                </a:cubicBezTo>
                <a:cubicBezTo>
                  <a:pt x="1790335" y="370091"/>
                  <a:pt x="1788265" y="371863"/>
                  <a:pt x="1785594" y="373874"/>
                </a:cubicBezTo>
                <a:cubicBezTo>
                  <a:pt x="1783200" y="376054"/>
                  <a:pt x="1782261" y="378203"/>
                  <a:pt x="1782770" y="380320"/>
                </a:cubicBezTo>
                <a:cubicBezTo>
                  <a:pt x="1783279" y="382439"/>
                  <a:pt x="1784688" y="384191"/>
                  <a:pt x="1786995" y="385580"/>
                </a:cubicBezTo>
                <a:cubicBezTo>
                  <a:pt x="1783117" y="388849"/>
                  <a:pt x="1779646" y="392442"/>
                  <a:pt x="1776585" y="396358"/>
                </a:cubicBezTo>
                <a:cubicBezTo>
                  <a:pt x="1773524" y="400273"/>
                  <a:pt x="1771783" y="404001"/>
                  <a:pt x="1771360" y="407544"/>
                </a:cubicBezTo>
                <a:lnTo>
                  <a:pt x="1761222" y="422444"/>
                </a:lnTo>
                <a:lnTo>
                  <a:pt x="1765444" y="418016"/>
                </a:lnTo>
                <a:cubicBezTo>
                  <a:pt x="1767368" y="416120"/>
                  <a:pt x="1769854" y="413771"/>
                  <a:pt x="1772903" y="410969"/>
                </a:cubicBezTo>
                <a:cubicBezTo>
                  <a:pt x="1775954" y="408167"/>
                  <a:pt x="1778164" y="404553"/>
                  <a:pt x="1779539" y="400132"/>
                </a:cubicBezTo>
                <a:cubicBezTo>
                  <a:pt x="1793217" y="389748"/>
                  <a:pt x="1805395" y="377043"/>
                  <a:pt x="1816077" y="362020"/>
                </a:cubicBezTo>
                <a:cubicBezTo>
                  <a:pt x="1826760" y="346996"/>
                  <a:pt x="1839919" y="335139"/>
                  <a:pt x="1855550" y="326444"/>
                </a:cubicBezTo>
                <a:lnTo>
                  <a:pt x="1857301" y="310190"/>
                </a:lnTo>
                <a:lnTo>
                  <a:pt x="1891641" y="278376"/>
                </a:lnTo>
                <a:cubicBezTo>
                  <a:pt x="1893546" y="272648"/>
                  <a:pt x="1899217" y="263257"/>
                  <a:pt x="1908653" y="250202"/>
                </a:cubicBezTo>
                <a:cubicBezTo>
                  <a:pt x="1918089" y="237149"/>
                  <a:pt x="1926704" y="227909"/>
                  <a:pt x="1934495" y="222489"/>
                </a:cubicBezTo>
                <a:cubicBezTo>
                  <a:pt x="1936681" y="213899"/>
                  <a:pt x="1943063" y="207573"/>
                  <a:pt x="1953640" y="203506"/>
                </a:cubicBezTo>
                <a:cubicBezTo>
                  <a:pt x="1951792" y="198265"/>
                  <a:pt x="1952605" y="194296"/>
                  <a:pt x="1956074" y="191601"/>
                </a:cubicBezTo>
                <a:cubicBezTo>
                  <a:pt x="1959544" y="188905"/>
                  <a:pt x="1963430" y="186914"/>
                  <a:pt x="1967734" y="185622"/>
                </a:cubicBezTo>
                <a:lnTo>
                  <a:pt x="2087698" y="61096"/>
                </a:lnTo>
                <a:cubicBezTo>
                  <a:pt x="2094247" y="56650"/>
                  <a:pt x="2099572" y="51743"/>
                  <a:pt x="2103671" y="46375"/>
                </a:cubicBezTo>
                <a:cubicBezTo>
                  <a:pt x="2107772" y="41007"/>
                  <a:pt x="2113514" y="36803"/>
                  <a:pt x="2120898" y="33762"/>
                </a:cubicBezTo>
                <a:cubicBezTo>
                  <a:pt x="2121881" y="30285"/>
                  <a:pt x="2123742" y="26884"/>
                  <a:pt x="2126477" y="23553"/>
                </a:cubicBezTo>
                <a:cubicBezTo>
                  <a:pt x="2129213" y="20225"/>
                  <a:pt x="2132051" y="17667"/>
                  <a:pt x="2134992" y="15881"/>
                </a:cubicBezTo>
                <a:lnTo>
                  <a:pt x="2147946" y="2478"/>
                </a:lnTo>
                <a:cubicBezTo>
                  <a:pt x="2150954" y="809"/>
                  <a:pt x="2154345" y="-17"/>
                  <a:pt x="2158119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6375227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rush Image Effects 008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頁尾版面配置區 2"/>
          <p:cNvSpPr>
            <a:spLocks noGrp="1"/>
          </p:cNvSpPr>
          <p:nvPr>
            <p:ph type="ftr" sz="quarter" idx="11"/>
          </p:nvPr>
        </p:nvSpPr>
        <p:spPr>
          <a:xfrm>
            <a:off x="141517" y="6356350"/>
            <a:ext cx="2895600" cy="365125"/>
          </a:xfrm>
          <a:prstGeom prst="rect">
            <a:avLst/>
          </a:prstGeom>
        </p:spPr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/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/>
          <a:lstStyle/>
          <a:p>
            <a:fld id="{93B68095-C8B2-4A76-90AA-E601358CCBC3}" type="slidenum">
              <a:rPr lang="zh-TW" altLang="en-US" smtClean="0"/>
              <a:t>‹#›</a:t>
            </a:fld>
            <a:endParaRPr lang="zh-TW" altLang="en-US"/>
          </a:p>
        </p:txBody>
      </p:sp>
      <p:sp>
        <p:nvSpPr>
          <p:cNvPr id="20" name="圖片版面配置區 19"/>
          <p:cNvSpPr>
            <a:spLocks noGrp="1"/>
          </p:cNvSpPr>
          <p:nvPr>
            <p:ph type="pic" sz="quarter" idx="13"/>
          </p:nvPr>
        </p:nvSpPr>
        <p:spPr>
          <a:xfrm>
            <a:off x="2434892" y="370977"/>
            <a:ext cx="4274217" cy="6427744"/>
          </a:xfrm>
          <a:custGeom>
            <a:avLst/>
            <a:gdLst>
              <a:gd name="connsiteX0" fmla="*/ 2976397 w 4274217"/>
              <a:gd name="connsiteY0" fmla="*/ 6317966 h 6427744"/>
              <a:gd name="connsiteX1" fmla="*/ 2971194 w 4274217"/>
              <a:gd name="connsiteY1" fmla="*/ 6324255 h 6427744"/>
              <a:gd name="connsiteX2" fmla="*/ 2990060 w 4274217"/>
              <a:gd name="connsiteY2" fmla="*/ 6339862 h 6427744"/>
              <a:gd name="connsiteX3" fmla="*/ 3029734 w 4274217"/>
              <a:gd name="connsiteY3" fmla="*/ 6330315 h 6427744"/>
              <a:gd name="connsiteX4" fmla="*/ 3023445 w 4274217"/>
              <a:gd name="connsiteY4" fmla="*/ 6325114 h 6427744"/>
              <a:gd name="connsiteX5" fmla="*/ 2976397 w 4274217"/>
              <a:gd name="connsiteY5" fmla="*/ 6317966 h 6427744"/>
              <a:gd name="connsiteX6" fmla="*/ 3045967 w 4274217"/>
              <a:gd name="connsiteY6" fmla="*/ 6195459 h 6427744"/>
              <a:gd name="connsiteX7" fmla="*/ 3040765 w 4274217"/>
              <a:gd name="connsiteY7" fmla="*/ 6201747 h 6427744"/>
              <a:gd name="connsiteX8" fmla="*/ 3053342 w 4274217"/>
              <a:gd name="connsiteY8" fmla="*/ 6212152 h 6427744"/>
              <a:gd name="connsiteX9" fmla="*/ 3058543 w 4274217"/>
              <a:gd name="connsiteY9" fmla="*/ 6205863 h 6427744"/>
              <a:gd name="connsiteX10" fmla="*/ 2993718 w 4274217"/>
              <a:gd name="connsiteY10" fmla="*/ 6194602 h 6427744"/>
              <a:gd name="connsiteX11" fmla="*/ 2978112 w 4274217"/>
              <a:gd name="connsiteY11" fmla="*/ 6213467 h 6427744"/>
              <a:gd name="connsiteX12" fmla="*/ 3001092 w 4274217"/>
              <a:gd name="connsiteY12" fmla="*/ 6211294 h 6427744"/>
              <a:gd name="connsiteX13" fmla="*/ 3444013 w 4274217"/>
              <a:gd name="connsiteY13" fmla="*/ 6175220 h 6427744"/>
              <a:gd name="connsiteX14" fmla="*/ 3438811 w 4274217"/>
              <a:gd name="connsiteY14" fmla="*/ 6181508 h 6427744"/>
              <a:gd name="connsiteX15" fmla="*/ 3440984 w 4274217"/>
              <a:gd name="connsiteY15" fmla="*/ 6204489 h 6427744"/>
              <a:gd name="connsiteX16" fmla="*/ 3447271 w 4274217"/>
              <a:gd name="connsiteY16" fmla="*/ 6209690 h 6427744"/>
              <a:gd name="connsiteX17" fmla="*/ 3452473 w 4274217"/>
              <a:gd name="connsiteY17" fmla="*/ 6203402 h 6427744"/>
              <a:gd name="connsiteX18" fmla="*/ 3450302 w 4274217"/>
              <a:gd name="connsiteY18" fmla="*/ 6180422 h 6427744"/>
              <a:gd name="connsiteX19" fmla="*/ 3371584 w 4274217"/>
              <a:gd name="connsiteY19" fmla="*/ 6083524 h 6427744"/>
              <a:gd name="connsiteX20" fmla="*/ 3373757 w 4274217"/>
              <a:gd name="connsiteY20" fmla="*/ 6106504 h 6427744"/>
              <a:gd name="connsiteX21" fmla="*/ 3384161 w 4274217"/>
              <a:gd name="connsiteY21" fmla="*/ 6093928 h 6427744"/>
              <a:gd name="connsiteX22" fmla="*/ 3607679 w 4274217"/>
              <a:gd name="connsiteY22" fmla="*/ 6067002 h 6427744"/>
              <a:gd name="connsiteX23" fmla="*/ 3590985 w 4274217"/>
              <a:gd name="connsiteY23" fmla="*/ 6074377 h 6427744"/>
              <a:gd name="connsiteX24" fmla="*/ 3576466 w 4274217"/>
              <a:gd name="connsiteY24" fmla="*/ 6104732 h 6427744"/>
              <a:gd name="connsiteX25" fmla="*/ 3553485 w 4274217"/>
              <a:gd name="connsiteY25" fmla="*/ 6106904 h 6427744"/>
              <a:gd name="connsiteX26" fmla="*/ 3543081 w 4274217"/>
              <a:gd name="connsiteY26" fmla="*/ 6119481 h 6427744"/>
              <a:gd name="connsiteX27" fmla="*/ 3555658 w 4274217"/>
              <a:gd name="connsiteY27" fmla="*/ 6129885 h 6427744"/>
              <a:gd name="connsiteX28" fmla="*/ 3608993 w 4274217"/>
              <a:gd name="connsiteY28" fmla="*/ 6142232 h 6427744"/>
              <a:gd name="connsiteX29" fmla="*/ 3607679 w 4274217"/>
              <a:gd name="connsiteY29" fmla="*/ 6067002 h 6427744"/>
              <a:gd name="connsiteX30" fmla="*/ 3415372 w 4274217"/>
              <a:gd name="connsiteY30" fmla="*/ 6056199 h 6427744"/>
              <a:gd name="connsiteX31" fmla="*/ 3404968 w 4274217"/>
              <a:gd name="connsiteY31" fmla="*/ 6068775 h 6427744"/>
              <a:gd name="connsiteX32" fmla="*/ 3417545 w 4274217"/>
              <a:gd name="connsiteY32" fmla="*/ 6079179 h 6427744"/>
              <a:gd name="connsiteX33" fmla="*/ 3427949 w 4274217"/>
              <a:gd name="connsiteY33" fmla="*/ 6066603 h 6427744"/>
              <a:gd name="connsiteX34" fmla="*/ 3347288 w 4274217"/>
              <a:gd name="connsiteY34" fmla="*/ 6010467 h 6427744"/>
              <a:gd name="connsiteX35" fmla="*/ 3331682 w 4274217"/>
              <a:gd name="connsiteY35" fmla="*/ 6029332 h 6427744"/>
              <a:gd name="connsiteX36" fmla="*/ 3385017 w 4274217"/>
              <a:gd name="connsiteY36" fmla="*/ 6041679 h 6427744"/>
              <a:gd name="connsiteX37" fmla="*/ 3390219 w 4274217"/>
              <a:gd name="connsiteY37" fmla="*/ 6035391 h 6427744"/>
              <a:gd name="connsiteX38" fmla="*/ 3383931 w 4274217"/>
              <a:gd name="connsiteY38" fmla="*/ 6030189 h 6427744"/>
              <a:gd name="connsiteX39" fmla="*/ 3473680 w 4274217"/>
              <a:gd name="connsiteY39" fmla="*/ 5998519 h 6427744"/>
              <a:gd name="connsiteX40" fmla="*/ 3450700 w 4274217"/>
              <a:gd name="connsiteY40" fmla="*/ 6000691 h 6427744"/>
              <a:gd name="connsiteX41" fmla="*/ 3458074 w 4274217"/>
              <a:gd name="connsiteY41" fmla="*/ 6017383 h 6427744"/>
              <a:gd name="connsiteX42" fmla="*/ 3474766 w 4274217"/>
              <a:gd name="connsiteY42" fmla="*/ 6010009 h 6427744"/>
              <a:gd name="connsiteX43" fmla="*/ 3479968 w 4274217"/>
              <a:gd name="connsiteY43" fmla="*/ 6003721 h 6427744"/>
              <a:gd name="connsiteX44" fmla="*/ 2352370 w 4274217"/>
              <a:gd name="connsiteY44" fmla="*/ 5971205 h 6427744"/>
              <a:gd name="connsiteX45" fmla="*/ 2347168 w 4274217"/>
              <a:gd name="connsiteY45" fmla="*/ 5977493 h 6427744"/>
              <a:gd name="connsiteX46" fmla="*/ 2372321 w 4274217"/>
              <a:gd name="connsiteY46" fmla="*/ 5998301 h 6427744"/>
              <a:gd name="connsiteX47" fmla="*/ 2377523 w 4274217"/>
              <a:gd name="connsiteY47" fmla="*/ 5992012 h 6427744"/>
              <a:gd name="connsiteX48" fmla="*/ 2567200 w 4274217"/>
              <a:gd name="connsiteY48" fmla="*/ 5852354 h 6427744"/>
              <a:gd name="connsiteX49" fmla="*/ 2556796 w 4274217"/>
              <a:gd name="connsiteY49" fmla="*/ 5864930 h 6427744"/>
              <a:gd name="connsiteX50" fmla="*/ 2569373 w 4274217"/>
              <a:gd name="connsiteY50" fmla="*/ 5875335 h 6427744"/>
              <a:gd name="connsiteX51" fmla="*/ 2579777 w 4274217"/>
              <a:gd name="connsiteY51" fmla="*/ 5862758 h 6427744"/>
              <a:gd name="connsiteX52" fmla="*/ 3128283 w 4274217"/>
              <a:gd name="connsiteY52" fmla="*/ 5839886 h 6427744"/>
              <a:gd name="connsiteX53" fmla="*/ 3123082 w 4274217"/>
              <a:gd name="connsiteY53" fmla="*/ 5846174 h 6427744"/>
              <a:gd name="connsiteX54" fmla="*/ 3135658 w 4274217"/>
              <a:gd name="connsiteY54" fmla="*/ 5856578 h 6427744"/>
              <a:gd name="connsiteX55" fmla="*/ 3140860 w 4274217"/>
              <a:gd name="connsiteY55" fmla="*/ 5850290 h 6427744"/>
              <a:gd name="connsiteX56" fmla="*/ 2117762 w 4274217"/>
              <a:gd name="connsiteY56" fmla="*/ 5819490 h 6427744"/>
              <a:gd name="connsiteX57" fmla="*/ 2107358 w 4274217"/>
              <a:gd name="connsiteY57" fmla="*/ 5832066 h 6427744"/>
              <a:gd name="connsiteX58" fmla="*/ 2119934 w 4274217"/>
              <a:gd name="connsiteY58" fmla="*/ 5842470 h 6427744"/>
              <a:gd name="connsiteX59" fmla="*/ 2117762 w 4274217"/>
              <a:gd name="connsiteY59" fmla="*/ 5819490 h 6427744"/>
              <a:gd name="connsiteX60" fmla="*/ 2305493 w 4274217"/>
              <a:gd name="connsiteY60" fmla="*/ 5720590 h 6427744"/>
              <a:gd name="connsiteX61" fmla="*/ 2295089 w 4274217"/>
              <a:gd name="connsiteY61" fmla="*/ 5733166 h 6427744"/>
              <a:gd name="connsiteX62" fmla="*/ 2307665 w 4274217"/>
              <a:gd name="connsiteY62" fmla="*/ 5743570 h 6427744"/>
              <a:gd name="connsiteX63" fmla="*/ 2318069 w 4274217"/>
              <a:gd name="connsiteY63" fmla="*/ 5730995 h 6427744"/>
              <a:gd name="connsiteX64" fmla="*/ 1989823 w 4274217"/>
              <a:gd name="connsiteY64" fmla="*/ 5692468 h 6427744"/>
              <a:gd name="connsiteX65" fmla="*/ 1984621 w 4274217"/>
              <a:gd name="connsiteY65" fmla="*/ 5698756 h 6427744"/>
              <a:gd name="connsiteX66" fmla="*/ 1997197 w 4274217"/>
              <a:gd name="connsiteY66" fmla="*/ 5709160 h 6427744"/>
              <a:gd name="connsiteX67" fmla="*/ 2002399 w 4274217"/>
              <a:gd name="connsiteY67" fmla="*/ 5702872 h 6427744"/>
              <a:gd name="connsiteX68" fmla="*/ 3835881 w 4274217"/>
              <a:gd name="connsiteY68" fmla="*/ 5599097 h 6427744"/>
              <a:gd name="connsiteX69" fmla="*/ 3819187 w 4274217"/>
              <a:gd name="connsiteY69" fmla="*/ 5606471 h 6427744"/>
              <a:gd name="connsiteX70" fmla="*/ 3813985 w 4274217"/>
              <a:gd name="connsiteY70" fmla="*/ 5612760 h 6427744"/>
              <a:gd name="connsiteX71" fmla="*/ 3820276 w 4274217"/>
              <a:gd name="connsiteY71" fmla="*/ 5617963 h 6427744"/>
              <a:gd name="connsiteX72" fmla="*/ 3842169 w 4274217"/>
              <a:gd name="connsiteY72" fmla="*/ 5604300 h 6427744"/>
              <a:gd name="connsiteX73" fmla="*/ 3746531 w 4274217"/>
              <a:gd name="connsiteY73" fmla="*/ 5451038 h 6427744"/>
              <a:gd name="connsiteX74" fmla="*/ 3729839 w 4274217"/>
              <a:gd name="connsiteY74" fmla="*/ 5458412 h 6427744"/>
              <a:gd name="connsiteX75" fmla="*/ 3724637 w 4274217"/>
              <a:gd name="connsiteY75" fmla="*/ 5464701 h 6427744"/>
              <a:gd name="connsiteX76" fmla="*/ 3762366 w 4274217"/>
              <a:gd name="connsiteY76" fmla="*/ 5495912 h 6427744"/>
              <a:gd name="connsiteX77" fmla="*/ 3767568 w 4274217"/>
              <a:gd name="connsiteY77" fmla="*/ 5489624 h 6427744"/>
              <a:gd name="connsiteX78" fmla="*/ 3746531 w 4274217"/>
              <a:gd name="connsiteY78" fmla="*/ 5451038 h 6427744"/>
              <a:gd name="connsiteX79" fmla="*/ 3727543 w 4274217"/>
              <a:gd name="connsiteY79" fmla="*/ 5419427 h 6427744"/>
              <a:gd name="connsiteX80" fmla="*/ 3738097 w 4274217"/>
              <a:gd name="connsiteY80" fmla="*/ 5430822 h 6427744"/>
              <a:gd name="connsiteX81" fmla="*/ 3751733 w 4274217"/>
              <a:gd name="connsiteY81" fmla="*/ 5444750 h 6427744"/>
              <a:gd name="connsiteX82" fmla="*/ 3787290 w 4274217"/>
              <a:gd name="connsiteY82" fmla="*/ 5452981 h 6427744"/>
              <a:gd name="connsiteX83" fmla="*/ 3804067 w 4274217"/>
              <a:gd name="connsiteY83" fmla="*/ 5474521 h 6427744"/>
              <a:gd name="connsiteX84" fmla="*/ 3823417 w 4274217"/>
              <a:gd name="connsiteY84" fmla="*/ 5438562 h 6427744"/>
              <a:gd name="connsiteX85" fmla="*/ 3817129 w 4274217"/>
              <a:gd name="connsiteY85" fmla="*/ 5433360 h 6427744"/>
              <a:gd name="connsiteX86" fmla="*/ 3776295 w 4274217"/>
              <a:gd name="connsiteY86" fmla="*/ 5428707 h 6427744"/>
              <a:gd name="connsiteX87" fmla="*/ 1502823 w 4274217"/>
              <a:gd name="connsiteY87" fmla="*/ 5384918 h 6427744"/>
              <a:gd name="connsiteX88" fmla="*/ 1451661 w 4274217"/>
              <a:gd name="connsiteY88" fmla="*/ 5395552 h 6427744"/>
              <a:gd name="connsiteX89" fmla="*/ 1446459 w 4274217"/>
              <a:gd name="connsiteY89" fmla="*/ 5401840 h 6427744"/>
              <a:gd name="connsiteX90" fmla="*/ 1460121 w 4274217"/>
              <a:gd name="connsiteY90" fmla="*/ 5423734 h 6427744"/>
              <a:gd name="connsiteX91" fmla="*/ 1513458 w 4274217"/>
              <a:gd name="connsiteY91" fmla="*/ 5436082 h 6427744"/>
              <a:gd name="connsiteX92" fmla="*/ 1518660 w 4274217"/>
              <a:gd name="connsiteY92" fmla="*/ 5429794 h 6427744"/>
              <a:gd name="connsiteX93" fmla="*/ 1512372 w 4274217"/>
              <a:gd name="connsiteY93" fmla="*/ 5424592 h 6427744"/>
              <a:gd name="connsiteX94" fmla="*/ 1494591 w 4274217"/>
              <a:gd name="connsiteY94" fmla="*/ 5420476 h 6427744"/>
              <a:gd name="connsiteX95" fmla="*/ 1515400 w 4274217"/>
              <a:gd name="connsiteY95" fmla="*/ 5395322 h 6427744"/>
              <a:gd name="connsiteX96" fmla="*/ 3458070 w 4274217"/>
              <a:gd name="connsiteY96" fmla="*/ 5252833 h 6427744"/>
              <a:gd name="connsiteX97" fmla="*/ 3454764 w 4274217"/>
              <a:gd name="connsiteY97" fmla="*/ 5256829 h 6427744"/>
              <a:gd name="connsiteX98" fmla="*/ 3468606 w 4274217"/>
              <a:gd name="connsiteY98" fmla="*/ 5265703 h 6427744"/>
              <a:gd name="connsiteX99" fmla="*/ 3470646 w 4274217"/>
              <a:gd name="connsiteY99" fmla="*/ 5263237 h 6427744"/>
              <a:gd name="connsiteX100" fmla="*/ 3856116 w 4274217"/>
              <a:gd name="connsiteY100" fmla="*/ 5232593 h 6427744"/>
              <a:gd name="connsiteX101" fmla="*/ 3850914 w 4274217"/>
              <a:gd name="connsiteY101" fmla="*/ 5238882 h 6427744"/>
              <a:gd name="connsiteX102" fmla="*/ 3853087 w 4274217"/>
              <a:gd name="connsiteY102" fmla="*/ 5261863 h 6427744"/>
              <a:gd name="connsiteX103" fmla="*/ 3859375 w 4274217"/>
              <a:gd name="connsiteY103" fmla="*/ 5267064 h 6427744"/>
              <a:gd name="connsiteX104" fmla="*/ 3864576 w 4274217"/>
              <a:gd name="connsiteY104" fmla="*/ 5260776 h 6427744"/>
              <a:gd name="connsiteX105" fmla="*/ 3862404 w 4274217"/>
              <a:gd name="connsiteY105" fmla="*/ 5237795 h 6427744"/>
              <a:gd name="connsiteX106" fmla="*/ 1310916 w 4274217"/>
              <a:gd name="connsiteY106" fmla="*/ 5194387 h 6427744"/>
              <a:gd name="connsiteX107" fmla="*/ 1300512 w 4274217"/>
              <a:gd name="connsiteY107" fmla="*/ 5206964 h 6427744"/>
              <a:gd name="connsiteX108" fmla="*/ 1323492 w 4274217"/>
              <a:gd name="connsiteY108" fmla="*/ 5204791 h 6427744"/>
              <a:gd name="connsiteX109" fmla="*/ 3783687 w 4274217"/>
              <a:gd name="connsiteY109" fmla="*/ 5140898 h 6427744"/>
              <a:gd name="connsiteX110" fmla="*/ 3785859 w 4274217"/>
              <a:gd name="connsiteY110" fmla="*/ 5163877 h 6427744"/>
              <a:gd name="connsiteX111" fmla="*/ 3796263 w 4274217"/>
              <a:gd name="connsiteY111" fmla="*/ 5151302 h 6427744"/>
              <a:gd name="connsiteX112" fmla="*/ 1357734 w 4274217"/>
              <a:gd name="connsiteY112" fmla="*/ 5137793 h 6427744"/>
              <a:gd name="connsiteX113" fmla="*/ 1330638 w 4274217"/>
              <a:gd name="connsiteY113" fmla="*/ 5157744 h 6427744"/>
              <a:gd name="connsiteX114" fmla="*/ 1338012 w 4274217"/>
              <a:gd name="connsiteY114" fmla="*/ 5174436 h 6427744"/>
              <a:gd name="connsiteX115" fmla="*/ 1344300 w 4274217"/>
              <a:gd name="connsiteY115" fmla="*/ 5179638 h 6427744"/>
              <a:gd name="connsiteX116" fmla="*/ 1376598 w 4274217"/>
              <a:gd name="connsiteY116" fmla="*/ 5153399 h 6427744"/>
              <a:gd name="connsiteX117" fmla="*/ 4019782 w 4274217"/>
              <a:gd name="connsiteY117" fmla="*/ 5124374 h 6427744"/>
              <a:gd name="connsiteX118" fmla="*/ 4003088 w 4274217"/>
              <a:gd name="connsiteY118" fmla="*/ 5131750 h 6427744"/>
              <a:gd name="connsiteX119" fmla="*/ 3988568 w 4274217"/>
              <a:gd name="connsiteY119" fmla="*/ 5162105 h 6427744"/>
              <a:gd name="connsiteX120" fmla="*/ 3965588 w 4274217"/>
              <a:gd name="connsiteY120" fmla="*/ 5164278 h 6427744"/>
              <a:gd name="connsiteX121" fmla="*/ 3955184 w 4274217"/>
              <a:gd name="connsiteY121" fmla="*/ 5176854 h 6427744"/>
              <a:gd name="connsiteX122" fmla="*/ 3967761 w 4274217"/>
              <a:gd name="connsiteY122" fmla="*/ 5187258 h 6427744"/>
              <a:gd name="connsiteX123" fmla="*/ 4021096 w 4274217"/>
              <a:gd name="connsiteY123" fmla="*/ 5199605 h 6427744"/>
              <a:gd name="connsiteX124" fmla="*/ 4019782 w 4274217"/>
              <a:gd name="connsiteY124" fmla="*/ 5124374 h 6427744"/>
              <a:gd name="connsiteX125" fmla="*/ 1199899 w 4274217"/>
              <a:gd name="connsiteY125" fmla="*/ 5123731 h 6427744"/>
              <a:gd name="connsiteX126" fmla="*/ 1189495 w 4274217"/>
              <a:gd name="connsiteY126" fmla="*/ 5136307 h 6427744"/>
              <a:gd name="connsiteX127" fmla="*/ 1215734 w 4274217"/>
              <a:gd name="connsiteY127" fmla="*/ 5168605 h 6427744"/>
              <a:gd name="connsiteX128" fmla="*/ 1253465 w 4274217"/>
              <a:gd name="connsiteY128" fmla="*/ 5199819 h 6427744"/>
              <a:gd name="connsiteX129" fmla="*/ 1276445 w 4274217"/>
              <a:gd name="connsiteY129" fmla="*/ 5197647 h 6427744"/>
              <a:gd name="connsiteX130" fmla="*/ 1292051 w 4274217"/>
              <a:gd name="connsiteY130" fmla="*/ 5178781 h 6427744"/>
              <a:gd name="connsiteX131" fmla="*/ 1266899 w 4274217"/>
              <a:gd name="connsiteY131" fmla="*/ 5157973 h 6427744"/>
              <a:gd name="connsiteX132" fmla="*/ 1256495 w 4274217"/>
              <a:gd name="connsiteY132" fmla="*/ 5170550 h 6427744"/>
              <a:gd name="connsiteX133" fmla="*/ 3827475 w 4274217"/>
              <a:gd name="connsiteY133" fmla="*/ 5113572 h 6427744"/>
              <a:gd name="connsiteX134" fmla="*/ 3817071 w 4274217"/>
              <a:gd name="connsiteY134" fmla="*/ 5126149 h 6427744"/>
              <a:gd name="connsiteX135" fmla="*/ 3829648 w 4274217"/>
              <a:gd name="connsiteY135" fmla="*/ 5136553 h 6427744"/>
              <a:gd name="connsiteX136" fmla="*/ 3840050 w 4274217"/>
              <a:gd name="connsiteY136" fmla="*/ 5123976 h 6427744"/>
              <a:gd name="connsiteX137" fmla="*/ 1162170 w 4274217"/>
              <a:gd name="connsiteY137" fmla="*/ 5092519 h 6427744"/>
              <a:gd name="connsiteX138" fmla="*/ 1151766 w 4274217"/>
              <a:gd name="connsiteY138" fmla="*/ 5105096 h 6427744"/>
              <a:gd name="connsiteX139" fmla="*/ 1174746 w 4274217"/>
              <a:gd name="connsiteY139" fmla="*/ 5102923 h 6427744"/>
              <a:gd name="connsiteX140" fmla="*/ 3759391 w 4274217"/>
              <a:gd name="connsiteY140" fmla="*/ 5067841 h 6427744"/>
              <a:gd name="connsiteX141" fmla="*/ 3743786 w 4274217"/>
              <a:gd name="connsiteY141" fmla="*/ 5086707 h 6427744"/>
              <a:gd name="connsiteX142" fmla="*/ 3797121 w 4274217"/>
              <a:gd name="connsiteY142" fmla="*/ 5099053 h 6427744"/>
              <a:gd name="connsiteX143" fmla="*/ 3802323 w 4274217"/>
              <a:gd name="connsiteY143" fmla="*/ 5092765 h 6427744"/>
              <a:gd name="connsiteX144" fmla="*/ 3796034 w 4274217"/>
              <a:gd name="connsiteY144" fmla="*/ 5087562 h 6427744"/>
              <a:gd name="connsiteX145" fmla="*/ 1031431 w 4274217"/>
              <a:gd name="connsiteY145" fmla="*/ 5058505 h 6427744"/>
              <a:gd name="connsiteX146" fmla="*/ 1008451 w 4274217"/>
              <a:gd name="connsiteY146" fmla="*/ 5060678 h 6427744"/>
              <a:gd name="connsiteX147" fmla="*/ 1027315 w 4274217"/>
              <a:gd name="connsiteY147" fmla="*/ 5076284 h 6427744"/>
              <a:gd name="connsiteX148" fmla="*/ 1037719 w 4274217"/>
              <a:gd name="connsiteY148" fmla="*/ 5063707 h 6427744"/>
              <a:gd name="connsiteX149" fmla="*/ 3873100 w 4274217"/>
              <a:gd name="connsiteY149" fmla="*/ 5052019 h 6427744"/>
              <a:gd name="connsiteX150" fmla="*/ 3862802 w 4274217"/>
              <a:gd name="connsiteY150" fmla="*/ 5058064 h 6427744"/>
              <a:gd name="connsiteX151" fmla="*/ 3870178 w 4274217"/>
              <a:gd name="connsiteY151" fmla="*/ 5074758 h 6427744"/>
              <a:gd name="connsiteX152" fmla="*/ 3886869 w 4274217"/>
              <a:gd name="connsiteY152" fmla="*/ 5067382 h 6427744"/>
              <a:gd name="connsiteX153" fmla="*/ 3892071 w 4274217"/>
              <a:gd name="connsiteY153" fmla="*/ 5061094 h 6427744"/>
              <a:gd name="connsiteX154" fmla="*/ 3885782 w 4274217"/>
              <a:gd name="connsiteY154" fmla="*/ 5055892 h 6427744"/>
              <a:gd name="connsiteX155" fmla="*/ 3873100 w 4274217"/>
              <a:gd name="connsiteY155" fmla="*/ 5052019 h 6427744"/>
              <a:gd name="connsiteX156" fmla="*/ 800079 w 4274217"/>
              <a:gd name="connsiteY156" fmla="*/ 4941262 h 6427744"/>
              <a:gd name="connsiteX157" fmla="*/ 818944 w 4274217"/>
              <a:gd name="connsiteY157" fmla="*/ 4956869 h 6427744"/>
              <a:gd name="connsiteX158" fmla="*/ 821116 w 4274217"/>
              <a:gd name="connsiteY158" fmla="*/ 4979849 h 6427744"/>
              <a:gd name="connsiteX159" fmla="*/ 790761 w 4274217"/>
              <a:gd name="connsiteY159" fmla="*/ 4965329 h 6427744"/>
              <a:gd name="connsiteX160" fmla="*/ 794877 w 4274217"/>
              <a:gd name="connsiteY160" fmla="*/ 4947551 h 6427744"/>
              <a:gd name="connsiteX161" fmla="*/ 973520 w 4274217"/>
              <a:gd name="connsiteY161" fmla="*/ 4936457 h 6427744"/>
              <a:gd name="connsiteX162" fmla="*/ 989357 w 4274217"/>
              <a:gd name="connsiteY162" fmla="*/ 4981333 h 6427744"/>
              <a:gd name="connsiteX163" fmla="*/ 1006049 w 4274217"/>
              <a:gd name="connsiteY163" fmla="*/ 4973958 h 6427744"/>
              <a:gd name="connsiteX164" fmla="*/ 998673 w 4274217"/>
              <a:gd name="connsiteY164" fmla="*/ 4957265 h 6427744"/>
              <a:gd name="connsiteX165" fmla="*/ 3540386 w 4274217"/>
              <a:gd name="connsiteY165" fmla="*/ 4897259 h 6427744"/>
              <a:gd name="connsiteX166" fmla="*/ 3535184 w 4274217"/>
              <a:gd name="connsiteY166" fmla="*/ 4903548 h 6427744"/>
              <a:gd name="connsiteX167" fmla="*/ 3547761 w 4274217"/>
              <a:gd name="connsiteY167" fmla="*/ 4913951 h 6427744"/>
              <a:gd name="connsiteX168" fmla="*/ 3552963 w 4274217"/>
              <a:gd name="connsiteY168" fmla="*/ 4907663 h 6427744"/>
              <a:gd name="connsiteX169" fmla="*/ 994957 w 4274217"/>
              <a:gd name="connsiteY169" fmla="*/ 4795315 h 6427744"/>
              <a:gd name="connsiteX170" fmla="*/ 1007533 w 4274217"/>
              <a:gd name="connsiteY170" fmla="*/ 4805717 h 6427744"/>
              <a:gd name="connsiteX171" fmla="*/ 1002331 w 4274217"/>
              <a:gd name="connsiteY171" fmla="*/ 4812007 h 6427744"/>
              <a:gd name="connsiteX172" fmla="*/ 989755 w 4274217"/>
              <a:gd name="connsiteY172" fmla="*/ 4801603 h 6427744"/>
              <a:gd name="connsiteX173" fmla="*/ 986264 w 4274217"/>
              <a:gd name="connsiteY173" fmla="*/ 4703392 h 6427744"/>
              <a:gd name="connsiteX174" fmla="*/ 970659 w 4274217"/>
              <a:gd name="connsiteY174" fmla="*/ 4722256 h 6427744"/>
              <a:gd name="connsiteX175" fmla="*/ 950939 w 4274217"/>
              <a:gd name="connsiteY175" fmla="*/ 4758900 h 6427744"/>
              <a:gd name="connsiteX176" fmla="*/ 988669 w 4274217"/>
              <a:gd name="connsiteY176" fmla="*/ 4790113 h 6427744"/>
              <a:gd name="connsiteX177" fmla="*/ 983467 w 4274217"/>
              <a:gd name="connsiteY177" fmla="*/ 4796401 h 6427744"/>
              <a:gd name="connsiteX178" fmla="*/ 950081 w 4274217"/>
              <a:gd name="connsiteY178" fmla="*/ 4811152 h 6427744"/>
              <a:gd name="connsiteX179" fmla="*/ 974376 w 4274217"/>
              <a:gd name="connsiteY179" fmla="*/ 4884208 h 6427744"/>
              <a:gd name="connsiteX180" fmla="*/ 996500 w 4274217"/>
              <a:gd name="connsiteY180" fmla="*/ 4934285 h 6427744"/>
              <a:gd name="connsiteX181" fmla="*/ 1020568 w 4274217"/>
              <a:gd name="connsiteY181" fmla="*/ 4943604 h 6427744"/>
              <a:gd name="connsiteX182" fmla="*/ 1086709 w 4274217"/>
              <a:gd name="connsiteY182" fmla="*/ 5030094 h 6427744"/>
              <a:gd name="connsiteX183" fmla="*/ 1138958 w 4274217"/>
              <a:gd name="connsiteY183" fmla="*/ 5030951 h 6427744"/>
              <a:gd name="connsiteX184" fmla="*/ 1259293 w 4274217"/>
              <a:gd name="connsiteY184" fmla="*/ 5077541 h 6427744"/>
              <a:gd name="connsiteX185" fmla="*/ 1267754 w 4274217"/>
              <a:gd name="connsiteY185" fmla="*/ 5105723 h 6427744"/>
              <a:gd name="connsiteX186" fmla="*/ 1318061 w 4274217"/>
              <a:gd name="connsiteY186" fmla="*/ 5147340 h 6427744"/>
              <a:gd name="connsiteX187" fmla="*/ 1323263 w 4274217"/>
              <a:gd name="connsiteY187" fmla="*/ 5141052 h 6427744"/>
              <a:gd name="connsiteX188" fmla="*/ 1313716 w 4274217"/>
              <a:gd name="connsiteY188" fmla="*/ 5101380 h 6427744"/>
              <a:gd name="connsiteX189" fmla="*/ 1324121 w 4274217"/>
              <a:gd name="connsiteY189" fmla="*/ 5088802 h 6427744"/>
              <a:gd name="connsiteX190" fmla="*/ 1359678 w 4274217"/>
              <a:gd name="connsiteY190" fmla="*/ 5097033 h 6427744"/>
              <a:gd name="connsiteX191" fmla="*/ 1364881 w 4274217"/>
              <a:gd name="connsiteY191" fmla="*/ 5090744 h 6427744"/>
              <a:gd name="connsiteX192" fmla="*/ 1310457 w 4274217"/>
              <a:gd name="connsiteY192" fmla="*/ 5066906 h 6427744"/>
              <a:gd name="connsiteX193" fmla="*/ 1314573 w 4274217"/>
              <a:gd name="connsiteY193" fmla="*/ 5049128 h 6427744"/>
              <a:gd name="connsiteX194" fmla="*/ 1246489 w 4274217"/>
              <a:gd name="connsiteY194" fmla="*/ 5003396 h 6427744"/>
              <a:gd name="connsiteX195" fmla="*/ 1233913 w 4274217"/>
              <a:gd name="connsiteY195" fmla="*/ 4992992 h 6427744"/>
              <a:gd name="connsiteX196" fmla="*/ 1171885 w 4274217"/>
              <a:gd name="connsiteY196" fmla="*/ 4888722 h 6427744"/>
              <a:gd name="connsiteX197" fmla="*/ 1177945 w 4274217"/>
              <a:gd name="connsiteY197" fmla="*/ 4830184 h 6427744"/>
              <a:gd name="connsiteX198" fmla="*/ 1171657 w 4274217"/>
              <a:gd name="connsiteY198" fmla="*/ 4824982 h 6427744"/>
              <a:gd name="connsiteX199" fmla="*/ 1148676 w 4274217"/>
              <a:gd name="connsiteY199" fmla="*/ 4827156 h 6427744"/>
              <a:gd name="connsiteX200" fmla="*/ 1138272 w 4274217"/>
              <a:gd name="connsiteY200" fmla="*/ 4839731 h 6427744"/>
              <a:gd name="connsiteX201" fmla="*/ 1120723 w 4274217"/>
              <a:gd name="connsiteY201" fmla="*/ 4899355 h 6427744"/>
              <a:gd name="connsiteX202" fmla="*/ 1042232 w 4274217"/>
              <a:gd name="connsiteY202" fmla="*/ 4866201 h 6427744"/>
              <a:gd name="connsiteX203" fmla="*/ 1040918 w 4274217"/>
              <a:gd name="connsiteY203" fmla="*/ 4790970 h 6427744"/>
              <a:gd name="connsiteX204" fmla="*/ 986264 w 4274217"/>
              <a:gd name="connsiteY204" fmla="*/ 4703392 h 6427744"/>
              <a:gd name="connsiteX205" fmla="*/ 4247984 w 4274217"/>
              <a:gd name="connsiteY205" fmla="*/ 4656472 h 6427744"/>
              <a:gd name="connsiteX206" fmla="*/ 4231290 w 4274217"/>
              <a:gd name="connsiteY206" fmla="*/ 4663846 h 6427744"/>
              <a:gd name="connsiteX207" fmla="*/ 4226088 w 4274217"/>
              <a:gd name="connsiteY207" fmla="*/ 4670133 h 6427744"/>
              <a:gd name="connsiteX208" fmla="*/ 4232378 w 4274217"/>
              <a:gd name="connsiteY208" fmla="*/ 4675336 h 6427744"/>
              <a:gd name="connsiteX209" fmla="*/ 4254272 w 4274217"/>
              <a:gd name="connsiteY209" fmla="*/ 4661674 h 6427744"/>
              <a:gd name="connsiteX210" fmla="*/ 4158633 w 4274217"/>
              <a:gd name="connsiteY210" fmla="*/ 4508411 h 6427744"/>
              <a:gd name="connsiteX211" fmla="*/ 4141941 w 4274217"/>
              <a:gd name="connsiteY211" fmla="*/ 4515785 h 6427744"/>
              <a:gd name="connsiteX212" fmla="*/ 4136739 w 4274217"/>
              <a:gd name="connsiteY212" fmla="*/ 4522074 h 6427744"/>
              <a:gd name="connsiteX213" fmla="*/ 4174469 w 4274217"/>
              <a:gd name="connsiteY213" fmla="*/ 4553286 h 6427744"/>
              <a:gd name="connsiteX214" fmla="*/ 4179670 w 4274217"/>
              <a:gd name="connsiteY214" fmla="*/ 4546997 h 6427744"/>
              <a:gd name="connsiteX215" fmla="*/ 4158633 w 4274217"/>
              <a:gd name="connsiteY215" fmla="*/ 4508411 h 6427744"/>
              <a:gd name="connsiteX216" fmla="*/ 712061 w 4274217"/>
              <a:gd name="connsiteY216" fmla="*/ 4417367 h 6427744"/>
              <a:gd name="connsiteX217" fmla="*/ 660899 w 4274217"/>
              <a:gd name="connsiteY217" fmla="*/ 4428000 h 6427744"/>
              <a:gd name="connsiteX218" fmla="*/ 655698 w 4274217"/>
              <a:gd name="connsiteY218" fmla="*/ 4434289 h 6427744"/>
              <a:gd name="connsiteX219" fmla="*/ 669360 w 4274217"/>
              <a:gd name="connsiteY219" fmla="*/ 4456183 h 6427744"/>
              <a:gd name="connsiteX220" fmla="*/ 722696 w 4274217"/>
              <a:gd name="connsiteY220" fmla="*/ 4468530 h 6427744"/>
              <a:gd name="connsiteX221" fmla="*/ 727899 w 4274217"/>
              <a:gd name="connsiteY221" fmla="*/ 4462243 h 6427744"/>
              <a:gd name="connsiteX222" fmla="*/ 721611 w 4274217"/>
              <a:gd name="connsiteY222" fmla="*/ 4457042 h 6427744"/>
              <a:gd name="connsiteX223" fmla="*/ 703829 w 4274217"/>
              <a:gd name="connsiteY223" fmla="*/ 4452924 h 6427744"/>
              <a:gd name="connsiteX224" fmla="*/ 724638 w 4274217"/>
              <a:gd name="connsiteY224" fmla="*/ 4427770 h 6427744"/>
              <a:gd name="connsiteX225" fmla="*/ 3969265 w 4274217"/>
              <a:gd name="connsiteY225" fmla="*/ 4333583 h 6427744"/>
              <a:gd name="connsiteX226" fmla="*/ 3948349 w 4274217"/>
              <a:gd name="connsiteY226" fmla="*/ 4348985 h 6427744"/>
              <a:gd name="connsiteX227" fmla="*/ 3957219 w 4274217"/>
              <a:gd name="connsiteY227" fmla="*/ 4353375 h 6427744"/>
              <a:gd name="connsiteX228" fmla="*/ 3961489 w 4274217"/>
              <a:gd name="connsiteY228" fmla="*/ 4355789 h 6427744"/>
              <a:gd name="connsiteX229" fmla="*/ 3965150 w 4274217"/>
              <a:gd name="connsiteY229" fmla="*/ 4351362 h 6427744"/>
              <a:gd name="connsiteX230" fmla="*/ 3981841 w 4274217"/>
              <a:gd name="connsiteY230" fmla="*/ 4343987 h 6427744"/>
              <a:gd name="connsiteX231" fmla="*/ 520155 w 4274217"/>
              <a:gd name="connsiteY231" fmla="*/ 4226836 h 6427744"/>
              <a:gd name="connsiteX232" fmla="*/ 509751 w 4274217"/>
              <a:gd name="connsiteY232" fmla="*/ 4239412 h 6427744"/>
              <a:gd name="connsiteX233" fmla="*/ 532731 w 4274217"/>
              <a:gd name="connsiteY233" fmla="*/ 4237240 h 6427744"/>
              <a:gd name="connsiteX234" fmla="*/ 566973 w 4274217"/>
              <a:gd name="connsiteY234" fmla="*/ 4170242 h 6427744"/>
              <a:gd name="connsiteX235" fmla="*/ 539876 w 4274217"/>
              <a:gd name="connsiteY235" fmla="*/ 4190193 h 6427744"/>
              <a:gd name="connsiteX236" fmla="*/ 547251 w 4274217"/>
              <a:gd name="connsiteY236" fmla="*/ 4206885 h 6427744"/>
              <a:gd name="connsiteX237" fmla="*/ 553539 w 4274217"/>
              <a:gd name="connsiteY237" fmla="*/ 4212087 h 6427744"/>
              <a:gd name="connsiteX238" fmla="*/ 585838 w 4274217"/>
              <a:gd name="connsiteY238" fmla="*/ 4185849 h 6427744"/>
              <a:gd name="connsiteX239" fmla="*/ 409137 w 4274217"/>
              <a:gd name="connsiteY239" fmla="*/ 4156179 h 6427744"/>
              <a:gd name="connsiteX240" fmla="*/ 398733 w 4274217"/>
              <a:gd name="connsiteY240" fmla="*/ 4168755 h 6427744"/>
              <a:gd name="connsiteX241" fmla="*/ 424973 w 4274217"/>
              <a:gd name="connsiteY241" fmla="*/ 4201053 h 6427744"/>
              <a:gd name="connsiteX242" fmla="*/ 462703 w 4274217"/>
              <a:gd name="connsiteY242" fmla="*/ 4232268 h 6427744"/>
              <a:gd name="connsiteX243" fmla="*/ 485684 w 4274217"/>
              <a:gd name="connsiteY243" fmla="*/ 4230095 h 6427744"/>
              <a:gd name="connsiteX244" fmla="*/ 501290 w 4274217"/>
              <a:gd name="connsiteY244" fmla="*/ 4211230 h 6427744"/>
              <a:gd name="connsiteX245" fmla="*/ 476137 w 4274217"/>
              <a:gd name="connsiteY245" fmla="*/ 4190422 h 6427744"/>
              <a:gd name="connsiteX246" fmla="*/ 465734 w 4274217"/>
              <a:gd name="connsiteY246" fmla="*/ 4202999 h 6427744"/>
              <a:gd name="connsiteX247" fmla="*/ 371408 w 4274217"/>
              <a:gd name="connsiteY247" fmla="*/ 4124967 h 6427744"/>
              <a:gd name="connsiteX248" fmla="*/ 361004 w 4274217"/>
              <a:gd name="connsiteY248" fmla="*/ 4137544 h 6427744"/>
              <a:gd name="connsiteX249" fmla="*/ 383985 w 4274217"/>
              <a:gd name="connsiteY249" fmla="*/ 4135371 h 6427744"/>
              <a:gd name="connsiteX250" fmla="*/ 227985 w 4274217"/>
              <a:gd name="connsiteY250" fmla="*/ 4087082 h 6427744"/>
              <a:gd name="connsiteX251" fmla="*/ 217689 w 4274217"/>
              <a:gd name="connsiteY251" fmla="*/ 4093127 h 6427744"/>
              <a:gd name="connsiteX252" fmla="*/ 236553 w 4274217"/>
              <a:gd name="connsiteY252" fmla="*/ 4108732 h 6427744"/>
              <a:gd name="connsiteX253" fmla="*/ 246958 w 4274217"/>
              <a:gd name="connsiteY253" fmla="*/ 4096156 h 6427744"/>
              <a:gd name="connsiteX254" fmla="*/ 240669 w 4274217"/>
              <a:gd name="connsiteY254" fmla="*/ 4090953 h 6427744"/>
              <a:gd name="connsiteX255" fmla="*/ 227985 w 4274217"/>
              <a:gd name="connsiteY255" fmla="*/ 4087082 h 6427744"/>
              <a:gd name="connsiteX256" fmla="*/ 4093656 w 4274217"/>
              <a:gd name="connsiteY256" fmla="*/ 4055185 h 6427744"/>
              <a:gd name="connsiteX257" fmla="*/ 4076962 w 4274217"/>
              <a:gd name="connsiteY257" fmla="*/ 4062559 h 6427744"/>
              <a:gd name="connsiteX258" fmla="*/ 4071760 w 4274217"/>
              <a:gd name="connsiteY258" fmla="*/ 4068847 h 6427744"/>
              <a:gd name="connsiteX259" fmla="*/ 4078050 w 4274217"/>
              <a:gd name="connsiteY259" fmla="*/ 4074050 h 6427744"/>
              <a:gd name="connsiteX260" fmla="*/ 4099944 w 4274217"/>
              <a:gd name="connsiteY260" fmla="*/ 4060388 h 6427744"/>
              <a:gd name="connsiteX261" fmla="*/ 9317 w 4274217"/>
              <a:gd name="connsiteY261" fmla="*/ 3973711 h 6427744"/>
              <a:gd name="connsiteX262" fmla="*/ 28182 w 4274217"/>
              <a:gd name="connsiteY262" fmla="*/ 3989317 h 6427744"/>
              <a:gd name="connsiteX263" fmla="*/ 30355 w 4274217"/>
              <a:gd name="connsiteY263" fmla="*/ 4012297 h 6427744"/>
              <a:gd name="connsiteX264" fmla="*/ 0 w 4274217"/>
              <a:gd name="connsiteY264" fmla="*/ 3997778 h 6427744"/>
              <a:gd name="connsiteX265" fmla="*/ 4116 w 4274217"/>
              <a:gd name="connsiteY265" fmla="*/ 3979999 h 6427744"/>
              <a:gd name="connsiteX266" fmla="*/ 182758 w 4274217"/>
              <a:gd name="connsiteY266" fmla="*/ 3968905 h 6427744"/>
              <a:gd name="connsiteX267" fmla="*/ 198595 w 4274217"/>
              <a:gd name="connsiteY267" fmla="*/ 4013781 h 6427744"/>
              <a:gd name="connsiteX268" fmla="*/ 215287 w 4274217"/>
              <a:gd name="connsiteY268" fmla="*/ 4006407 h 6427744"/>
              <a:gd name="connsiteX269" fmla="*/ 207911 w 4274217"/>
              <a:gd name="connsiteY269" fmla="*/ 3989713 h 6427744"/>
              <a:gd name="connsiteX270" fmla="*/ 4004305 w 4274217"/>
              <a:gd name="connsiteY270" fmla="*/ 3907125 h 6427744"/>
              <a:gd name="connsiteX271" fmla="*/ 3987613 w 4274217"/>
              <a:gd name="connsiteY271" fmla="*/ 3914500 h 6427744"/>
              <a:gd name="connsiteX272" fmla="*/ 3982411 w 4274217"/>
              <a:gd name="connsiteY272" fmla="*/ 3920788 h 6427744"/>
              <a:gd name="connsiteX273" fmla="*/ 4020141 w 4274217"/>
              <a:gd name="connsiteY273" fmla="*/ 3952000 h 6427744"/>
              <a:gd name="connsiteX274" fmla="*/ 4025343 w 4274217"/>
              <a:gd name="connsiteY274" fmla="*/ 3945711 h 6427744"/>
              <a:gd name="connsiteX275" fmla="*/ 4004305 w 4274217"/>
              <a:gd name="connsiteY275" fmla="*/ 3907125 h 6427744"/>
              <a:gd name="connsiteX276" fmla="*/ 204195 w 4274217"/>
              <a:gd name="connsiteY276" fmla="*/ 3827763 h 6427744"/>
              <a:gd name="connsiteX277" fmla="*/ 216772 w 4274217"/>
              <a:gd name="connsiteY277" fmla="*/ 3838166 h 6427744"/>
              <a:gd name="connsiteX278" fmla="*/ 211569 w 4274217"/>
              <a:gd name="connsiteY278" fmla="*/ 3844455 h 6427744"/>
              <a:gd name="connsiteX279" fmla="*/ 198993 w 4274217"/>
              <a:gd name="connsiteY279" fmla="*/ 3834051 h 6427744"/>
              <a:gd name="connsiteX280" fmla="*/ 195503 w 4274217"/>
              <a:gd name="connsiteY280" fmla="*/ 3735840 h 6427744"/>
              <a:gd name="connsiteX281" fmla="*/ 179898 w 4274217"/>
              <a:gd name="connsiteY281" fmla="*/ 3754705 h 6427744"/>
              <a:gd name="connsiteX282" fmla="*/ 160178 w 4274217"/>
              <a:gd name="connsiteY282" fmla="*/ 3791349 h 6427744"/>
              <a:gd name="connsiteX283" fmla="*/ 197907 w 4274217"/>
              <a:gd name="connsiteY283" fmla="*/ 3822561 h 6427744"/>
              <a:gd name="connsiteX284" fmla="*/ 192705 w 4274217"/>
              <a:gd name="connsiteY284" fmla="*/ 3828849 h 6427744"/>
              <a:gd name="connsiteX285" fmla="*/ 159319 w 4274217"/>
              <a:gd name="connsiteY285" fmla="*/ 3843600 h 6427744"/>
              <a:gd name="connsiteX286" fmla="*/ 183615 w 4274217"/>
              <a:gd name="connsiteY286" fmla="*/ 3916656 h 6427744"/>
              <a:gd name="connsiteX287" fmla="*/ 205738 w 4274217"/>
              <a:gd name="connsiteY287" fmla="*/ 3966733 h 6427744"/>
              <a:gd name="connsiteX288" fmla="*/ 229807 w 4274217"/>
              <a:gd name="connsiteY288" fmla="*/ 3976052 h 6427744"/>
              <a:gd name="connsiteX289" fmla="*/ 295948 w 4274217"/>
              <a:gd name="connsiteY289" fmla="*/ 4062542 h 6427744"/>
              <a:gd name="connsiteX290" fmla="*/ 348197 w 4274217"/>
              <a:gd name="connsiteY290" fmla="*/ 4063399 h 6427744"/>
              <a:gd name="connsiteX291" fmla="*/ 468531 w 4274217"/>
              <a:gd name="connsiteY291" fmla="*/ 4109989 h 6427744"/>
              <a:gd name="connsiteX292" fmla="*/ 476992 w 4274217"/>
              <a:gd name="connsiteY292" fmla="*/ 4138171 h 6427744"/>
              <a:gd name="connsiteX293" fmla="*/ 527300 w 4274217"/>
              <a:gd name="connsiteY293" fmla="*/ 4179789 h 6427744"/>
              <a:gd name="connsiteX294" fmla="*/ 532501 w 4274217"/>
              <a:gd name="connsiteY294" fmla="*/ 4173500 h 6427744"/>
              <a:gd name="connsiteX295" fmla="*/ 522955 w 4274217"/>
              <a:gd name="connsiteY295" fmla="*/ 4133828 h 6427744"/>
              <a:gd name="connsiteX296" fmla="*/ 533360 w 4274217"/>
              <a:gd name="connsiteY296" fmla="*/ 4121250 h 6427744"/>
              <a:gd name="connsiteX297" fmla="*/ 568917 w 4274217"/>
              <a:gd name="connsiteY297" fmla="*/ 4129482 h 6427744"/>
              <a:gd name="connsiteX298" fmla="*/ 574120 w 4274217"/>
              <a:gd name="connsiteY298" fmla="*/ 4123193 h 6427744"/>
              <a:gd name="connsiteX299" fmla="*/ 519695 w 4274217"/>
              <a:gd name="connsiteY299" fmla="*/ 4099354 h 6427744"/>
              <a:gd name="connsiteX300" fmla="*/ 523811 w 4274217"/>
              <a:gd name="connsiteY300" fmla="*/ 4081576 h 6427744"/>
              <a:gd name="connsiteX301" fmla="*/ 455727 w 4274217"/>
              <a:gd name="connsiteY301" fmla="*/ 4035845 h 6427744"/>
              <a:gd name="connsiteX302" fmla="*/ 443151 w 4274217"/>
              <a:gd name="connsiteY302" fmla="*/ 4025441 h 6427744"/>
              <a:gd name="connsiteX303" fmla="*/ 381124 w 4274217"/>
              <a:gd name="connsiteY303" fmla="*/ 3921171 h 6427744"/>
              <a:gd name="connsiteX304" fmla="*/ 387183 w 4274217"/>
              <a:gd name="connsiteY304" fmla="*/ 3862632 h 6427744"/>
              <a:gd name="connsiteX305" fmla="*/ 380895 w 4274217"/>
              <a:gd name="connsiteY305" fmla="*/ 3857431 h 6427744"/>
              <a:gd name="connsiteX306" fmla="*/ 357914 w 4274217"/>
              <a:gd name="connsiteY306" fmla="*/ 3859604 h 6427744"/>
              <a:gd name="connsiteX307" fmla="*/ 347510 w 4274217"/>
              <a:gd name="connsiteY307" fmla="*/ 3872179 h 6427744"/>
              <a:gd name="connsiteX308" fmla="*/ 329961 w 4274217"/>
              <a:gd name="connsiteY308" fmla="*/ 3931803 h 6427744"/>
              <a:gd name="connsiteX309" fmla="*/ 251470 w 4274217"/>
              <a:gd name="connsiteY309" fmla="*/ 3898649 h 6427744"/>
              <a:gd name="connsiteX310" fmla="*/ 250156 w 4274217"/>
              <a:gd name="connsiteY310" fmla="*/ 3823418 h 6427744"/>
              <a:gd name="connsiteX311" fmla="*/ 195503 w 4274217"/>
              <a:gd name="connsiteY311" fmla="*/ 3735840 h 6427744"/>
              <a:gd name="connsiteX312" fmla="*/ 3390451 w 4274217"/>
              <a:gd name="connsiteY312" fmla="*/ 3484046 h 6427744"/>
              <a:gd name="connsiteX313" fmla="*/ 3380047 w 4274217"/>
              <a:gd name="connsiteY313" fmla="*/ 3496623 h 6427744"/>
              <a:gd name="connsiteX314" fmla="*/ 3392624 w 4274217"/>
              <a:gd name="connsiteY314" fmla="*/ 3507027 h 6427744"/>
              <a:gd name="connsiteX315" fmla="*/ 3403027 w 4274217"/>
              <a:gd name="connsiteY315" fmla="*/ 3494450 h 6427744"/>
              <a:gd name="connsiteX316" fmla="*/ 66468 w 4274217"/>
              <a:gd name="connsiteY316" fmla="*/ 3429368 h 6427744"/>
              <a:gd name="connsiteX317" fmla="*/ 85332 w 4274217"/>
              <a:gd name="connsiteY317" fmla="*/ 3444974 h 6427744"/>
              <a:gd name="connsiteX318" fmla="*/ 87505 w 4274217"/>
              <a:gd name="connsiteY318" fmla="*/ 3467954 h 6427744"/>
              <a:gd name="connsiteX319" fmla="*/ 57150 w 4274217"/>
              <a:gd name="connsiteY319" fmla="*/ 3453435 h 6427744"/>
              <a:gd name="connsiteX320" fmla="*/ 61266 w 4274217"/>
              <a:gd name="connsiteY320" fmla="*/ 3435656 h 6427744"/>
              <a:gd name="connsiteX321" fmla="*/ 239908 w 4274217"/>
              <a:gd name="connsiteY321" fmla="*/ 3424562 h 6427744"/>
              <a:gd name="connsiteX322" fmla="*/ 255746 w 4274217"/>
              <a:gd name="connsiteY322" fmla="*/ 3469439 h 6427744"/>
              <a:gd name="connsiteX323" fmla="*/ 272438 w 4274217"/>
              <a:gd name="connsiteY323" fmla="*/ 3462064 h 6427744"/>
              <a:gd name="connsiteX324" fmla="*/ 265061 w 4274217"/>
              <a:gd name="connsiteY324" fmla="*/ 3445370 h 6427744"/>
              <a:gd name="connsiteX325" fmla="*/ 3315816 w 4274217"/>
              <a:gd name="connsiteY325" fmla="*/ 3390511 h 6427744"/>
              <a:gd name="connsiteX326" fmla="*/ 3310958 w 4274217"/>
              <a:gd name="connsiteY326" fmla="*/ 3396383 h 6427744"/>
              <a:gd name="connsiteX327" fmla="*/ 3313528 w 4274217"/>
              <a:gd name="connsiteY327" fmla="*/ 3399210 h 6427744"/>
              <a:gd name="connsiteX328" fmla="*/ 3329478 w 4274217"/>
              <a:gd name="connsiteY328" fmla="*/ 3412405 h 6427744"/>
              <a:gd name="connsiteX329" fmla="*/ 3369152 w 4274217"/>
              <a:gd name="connsiteY329" fmla="*/ 3402859 h 6427744"/>
              <a:gd name="connsiteX330" fmla="*/ 3362864 w 4274217"/>
              <a:gd name="connsiteY330" fmla="*/ 3397657 h 6427744"/>
              <a:gd name="connsiteX331" fmla="*/ 3315816 w 4274217"/>
              <a:gd name="connsiteY331" fmla="*/ 3390511 h 6427744"/>
              <a:gd name="connsiteX332" fmla="*/ 261346 w 4274217"/>
              <a:gd name="connsiteY332" fmla="*/ 3283419 h 6427744"/>
              <a:gd name="connsiteX333" fmla="*/ 273922 w 4274217"/>
              <a:gd name="connsiteY333" fmla="*/ 3293823 h 6427744"/>
              <a:gd name="connsiteX334" fmla="*/ 268720 w 4274217"/>
              <a:gd name="connsiteY334" fmla="*/ 3300111 h 6427744"/>
              <a:gd name="connsiteX335" fmla="*/ 256144 w 4274217"/>
              <a:gd name="connsiteY335" fmla="*/ 3289708 h 6427744"/>
              <a:gd name="connsiteX336" fmla="*/ 3385386 w 4274217"/>
              <a:gd name="connsiteY336" fmla="*/ 3268004 h 6427744"/>
              <a:gd name="connsiteX337" fmla="*/ 3380184 w 4274217"/>
              <a:gd name="connsiteY337" fmla="*/ 3274292 h 6427744"/>
              <a:gd name="connsiteX338" fmla="*/ 3392760 w 4274217"/>
              <a:gd name="connsiteY338" fmla="*/ 3284696 h 6427744"/>
              <a:gd name="connsiteX339" fmla="*/ 3397962 w 4274217"/>
              <a:gd name="connsiteY339" fmla="*/ 3278408 h 6427744"/>
              <a:gd name="connsiteX340" fmla="*/ 3333137 w 4274217"/>
              <a:gd name="connsiteY340" fmla="*/ 3267147 h 6427744"/>
              <a:gd name="connsiteX341" fmla="*/ 3317530 w 4274217"/>
              <a:gd name="connsiteY341" fmla="*/ 3286011 h 6427744"/>
              <a:gd name="connsiteX342" fmla="*/ 3340511 w 4274217"/>
              <a:gd name="connsiteY342" fmla="*/ 3283839 h 6427744"/>
              <a:gd name="connsiteX343" fmla="*/ 3783432 w 4274217"/>
              <a:gd name="connsiteY343" fmla="*/ 3247764 h 6427744"/>
              <a:gd name="connsiteX344" fmla="*/ 3778230 w 4274217"/>
              <a:gd name="connsiteY344" fmla="*/ 3254053 h 6427744"/>
              <a:gd name="connsiteX345" fmla="*/ 3780403 w 4274217"/>
              <a:gd name="connsiteY345" fmla="*/ 3277032 h 6427744"/>
              <a:gd name="connsiteX346" fmla="*/ 3786690 w 4274217"/>
              <a:gd name="connsiteY346" fmla="*/ 3282235 h 6427744"/>
              <a:gd name="connsiteX347" fmla="*/ 3791892 w 4274217"/>
              <a:gd name="connsiteY347" fmla="*/ 3275947 h 6427744"/>
              <a:gd name="connsiteX348" fmla="*/ 3789721 w 4274217"/>
              <a:gd name="connsiteY348" fmla="*/ 3252966 h 6427744"/>
              <a:gd name="connsiteX349" fmla="*/ 252654 w 4274217"/>
              <a:gd name="connsiteY349" fmla="*/ 3191497 h 6427744"/>
              <a:gd name="connsiteX350" fmla="*/ 237048 w 4274217"/>
              <a:gd name="connsiteY350" fmla="*/ 3210361 h 6427744"/>
              <a:gd name="connsiteX351" fmla="*/ 217328 w 4274217"/>
              <a:gd name="connsiteY351" fmla="*/ 3247006 h 6427744"/>
              <a:gd name="connsiteX352" fmla="*/ 255058 w 4274217"/>
              <a:gd name="connsiteY352" fmla="*/ 3278217 h 6427744"/>
              <a:gd name="connsiteX353" fmla="*/ 249856 w 4274217"/>
              <a:gd name="connsiteY353" fmla="*/ 3284506 h 6427744"/>
              <a:gd name="connsiteX354" fmla="*/ 216470 w 4274217"/>
              <a:gd name="connsiteY354" fmla="*/ 3299257 h 6427744"/>
              <a:gd name="connsiteX355" fmla="*/ 240765 w 4274217"/>
              <a:gd name="connsiteY355" fmla="*/ 3372314 h 6427744"/>
              <a:gd name="connsiteX356" fmla="*/ 262889 w 4274217"/>
              <a:gd name="connsiteY356" fmla="*/ 3422390 h 6427744"/>
              <a:gd name="connsiteX357" fmla="*/ 286957 w 4274217"/>
              <a:gd name="connsiteY357" fmla="*/ 3431709 h 6427744"/>
              <a:gd name="connsiteX358" fmla="*/ 299980 w 4274217"/>
              <a:gd name="connsiteY358" fmla="*/ 3444790 h 6427744"/>
              <a:gd name="connsiteX359" fmla="*/ 334443 w 4274217"/>
              <a:gd name="connsiteY359" fmla="*/ 3435052 h 6427744"/>
              <a:gd name="connsiteX360" fmla="*/ 358482 w 4274217"/>
              <a:gd name="connsiteY360" fmla="*/ 3436404 h 6427744"/>
              <a:gd name="connsiteX361" fmla="*/ 377346 w 4274217"/>
              <a:gd name="connsiteY361" fmla="*/ 3452009 h 6427744"/>
              <a:gd name="connsiteX362" fmla="*/ 399241 w 4274217"/>
              <a:gd name="connsiteY362" fmla="*/ 3438347 h 6427744"/>
              <a:gd name="connsiteX363" fmla="*/ 418734 w 4274217"/>
              <a:gd name="connsiteY363" fmla="*/ 3337962 h 6427744"/>
              <a:gd name="connsiteX364" fmla="*/ 444422 w 4274217"/>
              <a:gd name="connsiteY364" fmla="*/ 3326115 h 6427744"/>
              <a:gd name="connsiteX365" fmla="*/ 445910 w 4274217"/>
              <a:gd name="connsiteY365" fmla="*/ 3324842 h 6427744"/>
              <a:gd name="connsiteX366" fmla="*/ 444334 w 4274217"/>
              <a:gd name="connsiteY366" fmla="*/ 3318290 h 6427744"/>
              <a:gd name="connsiteX367" fmla="*/ 438046 w 4274217"/>
              <a:gd name="connsiteY367" fmla="*/ 3313088 h 6427744"/>
              <a:gd name="connsiteX368" fmla="*/ 415065 w 4274217"/>
              <a:gd name="connsiteY368" fmla="*/ 3315261 h 6427744"/>
              <a:gd name="connsiteX369" fmla="*/ 404661 w 4274217"/>
              <a:gd name="connsiteY369" fmla="*/ 3327837 h 6427744"/>
              <a:gd name="connsiteX370" fmla="*/ 387112 w 4274217"/>
              <a:gd name="connsiteY370" fmla="*/ 3387460 h 6427744"/>
              <a:gd name="connsiteX371" fmla="*/ 308620 w 4274217"/>
              <a:gd name="connsiteY371" fmla="*/ 3354306 h 6427744"/>
              <a:gd name="connsiteX372" fmla="*/ 307307 w 4274217"/>
              <a:gd name="connsiteY372" fmla="*/ 3279074 h 6427744"/>
              <a:gd name="connsiteX373" fmla="*/ 252654 w 4274217"/>
              <a:gd name="connsiteY373" fmla="*/ 3191497 h 6427744"/>
              <a:gd name="connsiteX374" fmla="*/ 3711002 w 4274217"/>
              <a:gd name="connsiteY374" fmla="*/ 3156068 h 6427744"/>
              <a:gd name="connsiteX375" fmla="*/ 3713175 w 4274217"/>
              <a:gd name="connsiteY375" fmla="*/ 3179049 h 6427744"/>
              <a:gd name="connsiteX376" fmla="*/ 3723579 w 4274217"/>
              <a:gd name="connsiteY376" fmla="*/ 3166472 h 6427744"/>
              <a:gd name="connsiteX377" fmla="*/ 3947098 w 4274217"/>
              <a:gd name="connsiteY377" fmla="*/ 3139545 h 6427744"/>
              <a:gd name="connsiteX378" fmla="*/ 3930404 w 4274217"/>
              <a:gd name="connsiteY378" fmla="*/ 3146922 h 6427744"/>
              <a:gd name="connsiteX379" fmla="*/ 3915884 w 4274217"/>
              <a:gd name="connsiteY379" fmla="*/ 3177277 h 6427744"/>
              <a:gd name="connsiteX380" fmla="*/ 3892904 w 4274217"/>
              <a:gd name="connsiteY380" fmla="*/ 3179449 h 6427744"/>
              <a:gd name="connsiteX381" fmla="*/ 3882500 w 4274217"/>
              <a:gd name="connsiteY381" fmla="*/ 3192026 h 6427744"/>
              <a:gd name="connsiteX382" fmla="*/ 3895077 w 4274217"/>
              <a:gd name="connsiteY382" fmla="*/ 3202429 h 6427744"/>
              <a:gd name="connsiteX383" fmla="*/ 3948412 w 4274217"/>
              <a:gd name="connsiteY383" fmla="*/ 3214777 h 6427744"/>
              <a:gd name="connsiteX384" fmla="*/ 3947098 w 4274217"/>
              <a:gd name="connsiteY384" fmla="*/ 3139545 h 6427744"/>
              <a:gd name="connsiteX385" fmla="*/ 3754790 w 4274217"/>
              <a:gd name="connsiteY385" fmla="*/ 3128743 h 6427744"/>
              <a:gd name="connsiteX386" fmla="*/ 3744387 w 4274217"/>
              <a:gd name="connsiteY386" fmla="*/ 3141320 h 6427744"/>
              <a:gd name="connsiteX387" fmla="*/ 3756963 w 4274217"/>
              <a:gd name="connsiteY387" fmla="*/ 3151723 h 6427744"/>
              <a:gd name="connsiteX388" fmla="*/ 3767367 w 4274217"/>
              <a:gd name="connsiteY388" fmla="*/ 3139147 h 6427744"/>
              <a:gd name="connsiteX389" fmla="*/ 3686706 w 4274217"/>
              <a:gd name="connsiteY389" fmla="*/ 3083012 h 6427744"/>
              <a:gd name="connsiteX390" fmla="*/ 3671100 w 4274217"/>
              <a:gd name="connsiteY390" fmla="*/ 3101876 h 6427744"/>
              <a:gd name="connsiteX391" fmla="*/ 3724436 w 4274217"/>
              <a:gd name="connsiteY391" fmla="*/ 3114224 h 6427744"/>
              <a:gd name="connsiteX392" fmla="*/ 3729638 w 4274217"/>
              <a:gd name="connsiteY392" fmla="*/ 3107935 h 6427744"/>
              <a:gd name="connsiteX393" fmla="*/ 3723349 w 4274217"/>
              <a:gd name="connsiteY393" fmla="*/ 3102733 h 6427744"/>
              <a:gd name="connsiteX394" fmla="*/ 3800417 w 4274217"/>
              <a:gd name="connsiteY394" fmla="*/ 3067190 h 6427744"/>
              <a:gd name="connsiteX395" fmla="*/ 3790118 w 4274217"/>
              <a:gd name="connsiteY395" fmla="*/ 3073235 h 6427744"/>
              <a:gd name="connsiteX396" fmla="*/ 3797492 w 4274217"/>
              <a:gd name="connsiteY396" fmla="*/ 3089928 h 6427744"/>
              <a:gd name="connsiteX397" fmla="*/ 3814185 w 4274217"/>
              <a:gd name="connsiteY397" fmla="*/ 3082553 h 6427744"/>
              <a:gd name="connsiteX398" fmla="*/ 3819387 w 4274217"/>
              <a:gd name="connsiteY398" fmla="*/ 3076265 h 6427744"/>
              <a:gd name="connsiteX399" fmla="*/ 3813099 w 4274217"/>
              <a:gd name="connsiteY399" fmla="*/ 3071064 h 6427744"/>
              <a:gd name="connsiteX400" fmla="*/ 3800417 w 4274217"/>
              <a:gd name="connsiteY400" fmla="*/ 3067190 h 6427744"/>
              <a:gd name="connsiteX401" fmla="*/ 445305 w 4274217"/>
              <a:gd name="connsiteY401" fmla="*/ 2840197 h 6427744"/>
              <a:gd name="connsiteX402" fmla="*/ 434902 w 4274217"/>
              <a:gd name="connsiteY402" fmla="*/ 2852775 h 6427744"/>
              <a:gd name="connsiteX403" fmla="*/ 454810 w 4274217"/>
              <a:gd name="connsiteY403" fmla="*/ 2877279 h 6427744"/>
              <a:gd name="connsiteX404" fmla="*/ 451813 w 4274217"/>
              <a:gd name="connsiteY404" fmla="*/ 2845581 h 6427744"/>
              <a:gd name="connsiteX405" fmla="*/ 407576 w 4274217"/>
              <a:gd name="connsiteY405" fmla="*/ 2808985 h 6427744"/>
              <a:gd name="connsiteX406" fmla="*/ 397172 w 4274217"/>
              <a:gd name="connsiteY406" fmla="*/ 2821562 h 6427744"/>
              <a:gd name="connsiteX407" fmla="*/ 420153 w 4274217"/>
              <a:gd name="connsiteY407" fmla="*/ 2819389 h 6427744"/>
              <a:gd name="connsiteX408" fmla="*/ 264154 w 4274217"/>
              <a:gd name="connsiteY408" fmla="*/ 2771100 h 6427744"/>
              <a:gd name="connsiteX409" fmla="*/ 253857 w 4274217"/>
              <a:gd name="connsiteY409" fmla="*/ 2777144 h 6427744"/>
              <a:gd name="connsiteX410" fmla="*/ 272721 w 4274217"/>
              <a:gd name="connsiteY410" fmla="*/ 2792750 h 6427744"/>
              <a:gd name="connsiteX411" fmla="*/ 283125 w 4274217"/>
              <a:gd name="connsiteY411" fmla="*/ 2780174 h 6427744"/>
              <a:gd name="connsiteX412" fmla="*/ 276838 w 4274217"/>
              <a:gd name="connsiteY412" fmla="*/ 2774972 h 6427744"/>
              <a:gd name="connsiteX413" fmla="*/ 264154 w 4274217"/>
              <a:gd name="connsiteY413" fmla="*/ 2771100 h 6427744"/>
              <a:gd name="connsiteX414" fmla="*/ 548060 w 4274217"/>
              <a:gd name="connsiteY414" fmla="*/ 2757587 h 6427744"/>
              <a:gd name="connsiteX415" fmla="*/ 537452 w 4274217"/>
              <a:gd name="connsiteY415" fmla="*/ 2770410 h 6427744"/>
              <a:gd name="connsiteX416" fmla="*/ 543740 w 4274217"/>
              <a:gd name="connsiteY416" fmla="*/ 2775612 h 6427744"/>
              <a:gd name="connsiteX417" fmla="*/ 554868 w 4274217"/>
              <a:gd name="connsiteY417" fmla="*/ 2762160 h 6427744"/>
              <a:gd name="connsiteX418" fmla="*/ 4175300 w 4274217"/>
              <a:gd name="connsiteY418" fmla="*/ 2671642 h 6427744"/>
              <a:gd name="connsiteX419" fmla="*/ 4158606 w 4274217"/>
              <a:gd name="connsiteY419" fmla="*/ 2679015 h 6427744"/>
              <a:gd name="connsiteX420" fmla="*/ 4153404 w 4274217"/>
              <a:gd name="connsiteY420" fmla="*/ 2685303 h 6427744"/>
              <a:gd name="connsiteX421" fmla="*/ 4159694 w 4274217"/>
              <a:gd name="connsiteY421" fmla="*/ 2690507 h 6427744"/>
              <a:gd name="connsiteX422" fmla="*/ 4181588 w 4274217"/>
              <a:gd name="connsiteY422" fmla="*/ 2676845 h 6427744"/>
              <a:gd name="connsiteX423" fmla="*/ 45485 w 4274217"/>
              <a:gd name="connsiteY423" fmla="*/ 2657729 h 6427744"/>
              <a:gd name="connsiteX424" fmla="*/ 64350 w 4274217"/>
              <a:gd name="connsiteY424" fmla="*/ 2673335 h 6427744"/>
              <a:gd name="connsiteX425" fmla="*/ 66523 w 4274217"/>
              <a:gd name="connsiteY425" fmla="*/ 2696316 h 6427744"/>
              <a:gd name="connsiteX426" fmla="*/ 36168 w 4274217"/>
              <a:gd name="connsiteY426" fmla="*/ 2681796 h 6427744"/>
              <a:gd name="connsiteX427" fmla="*/ 40284 w 4274217"/>
              <a:gd name="connsiteY427" fmla="*/ 2664017 h 6427744"/>
              <a:gd name="connsiteX428" fmla="*/ 218926 w 4274217"/>
              <a:gd name="connsiteY428" fmla="*/ 2652923 h 6427744"/>
              <a:gd name="connsiteX429" fmla="*/ 234763 w 4274217"/>
              <a:gd name="connsiteY429" fmla="*/ 2697799 h 6427744"/>
              <a:gd name="connsiteX430" fmla="*/ 251455 w 4274217"/>
              <a:gd name="connsiteY430" fmla="*/ 2690425 h 6427744"/>
              <a:gd name="connsiteX431" fmla="*/ 244079 w 4274217"/>
              <a:gd name="connsiteY431" fmla="*/ 2673731 h 6427744"/>
              <a:gd name="connsiteX432" fmla="*/ 4085949 w 4274217"/>
              <a:gd name="connsiteY432" fmla="*/ 2523582 h 6427744"/>
              <a:gd name="connsiteX433" fmla="*/ 4069257 w 4274217"/>
              <a:gd name="connsiteY433" fmla="*/ 2530957 h 6427744"/>
              <a:gd name="connsiteX434" fmla="*/ 4064055 w 4274217"/>
              <a:gd name="connsiteY434" fmla="*/ 2537245 h 6427744"/>
              <a:gd name="connsiteX435" fmla="*/ 4101784 w 4274217"/>
              <a:gd name="connsiteY435" fmla="*/ 2568457 h 6427744"/>
              <a:gd name="connsiteX436" fmla="*/ 4106985 w 4274217"/>
              <a:gd name="connsiteY436" fmla="*/ 2562169 h 6427744"/>
              <a:gd name="connsiteX437" fmla="*/ 4085949 w 4274217"/>
              <a:gd name="connsiteY437" fmla="*/ 2523582 h 6427744"/>
              <a:gd name="connsiteX438" fmla="*/ 240364 w 4274217"/>
              <a:gd name="connsiteY438" fmla="*/ 2511780 h 6427744"/>
              <a:gd name="connsiteX439" fmla="*/ 252941 w 4274217"/>
              <a:gd name="connsiteY439" fmla="*/ 2522185 h 6427744"/>
              <a:gd name="connsiteX440" fmla="*/ 247738 w 4274217"/>
              <a:gd name="connsiteY440" fmla="*/ 2528473 h 6427744"/>
              <a:gd name="connsiteX441" fmla="*/ 235162 w 4274217"/>
              <a:gd name="connsiteY441" fmla="*/ 2518069 h 6427744"/>
              <a:gd name="connsiteX442" fmla="*/ 231671 w 4274217"/>
              <a:gd name="connsiteY442" fmla="*/ 2419857 h 6427744"/>
              <a:gd name="connsiteX443" fmla="*/ 216067 w 4274217"/>
              <a:gd name="connsiteY443" fmla="*/ 2438723 h 6427744"/>
              <a:gd name="connsiteX444" fmla="*/ 196346 w 4274217"/>
              <a:gd name="connsiteY444" fmla="*/ 2475367 h 6427744"/>
              <a:gd name="connsiteX445" fmla="*/ 234075 w 4274217"/>
              <a:gd name="connsiteY445" fmla="*/ 2506578 h 6427744"/>
              <a:gd name="connsiteX446" fmla="*/ 228874 w 4274217"/>
              <a:gd name="connsiteY446" fmla="*/ 2512867 h 6427744"/>
              <a:gd name="connsiteX447" fmla="*/ 195487 w 4274217"/>
              <a:gd name="connsiteY447" fmla="*/ 2527618 h 6427744"/>
              <a:gd name="connsiteX448" fmla="*/ 219783 w 4274217"/>
              <a:gd name="connsiteY448" fmla="*/ 2600675 h 6427744"/>
              <a:gd name="connsiteX449" fmla="*/ 241907 w 4274217"/>
              <a:gd name="connsiteY449" fmla="*/ 2650751 h 6427744"/>
              <a:gd name="connsiteX450" fmla="*/ 265975 w 4274217"/>
              <a:gd name="connsiteY450" fmla="*/ 2660070 h 6427744"/>
              <a:gd name="connsiteX451" fmla="*/ 332115 w 4274217"/>
              <a:gd name="connsiteY451" fmla="*/ 2746560 h 6427744"/>
              <a:gd name="connsiteX452" fmla="*/ 384365 w 4274217"/>
              <a:gd name="connsiteY452" fmla="*/ 2747418 h 6427744"/>
              <a:gd name="connsiteX453" fmla="*/ 435615 w 4274217"/>
              <a:gd name="connsiteY453" fmla="*/ 2760688 h 6427744"/>
              <a:gd name="connsiteX454" fmla="*/ 490203 w 4274217"/>
              <a:gd name="connsiteY454" fmla="*/ 2787016 h 6427744"/>
              <a:gd name="connsiteX455" fmla="*/ 501573 w 4274217"/>
              <a:gd name="connsiteY455" fmla="*/ 2781772 h 6427744"/>
              <a:gd name="connsiteX456" fmla="*/ 519673 w 4274217"/>
              <a:gd name="connsiteY456" fmla="*/ 2766294 h 6427744"/>
              <a:gd name="connsiteX457" fmla="*/ 524857 w 4274217"/>
              <a:gd name="connsiteY457" fmla="*/ 2742001 h 6427744"/>
              <a:gd name="connsiteX458" fmla="*/ 491896 w 4274217"/>
              <a:gd name="connsiteY458" fmla="*/ 2719862 h 6427744"/>
              <a:gd name="connsiteX459" fmla="*/ 479319 w 4274217"/>
              <a:gd name="connsiteY459" fmla="*/ 2709458 h 6427744"/>
              <a:gd name="connsiteX460" fmla="*/ 417293 w 4274217"/>
              <a:gd name="connsiteY460" fmla="*/ 2605188 h 6427744"/>
              <a:gd name="connsiteX461" fmla="*/ 423352 w 4274217"/>
              <a:gd name="connsiteY461" fmla="*/ 2546652 h 6427744"/>
              <a:gd name="connsiteX462" fmla="*/ 417063 w 4274217"/>
              <a:gd name="connsiteY462" fmla="*/ 2541449 h 6427744"/>
              <a:gd name="connsiteX463" fmla="*/ 394082 w 4274217"/>
              <a:gd name="connsiteY463" fmla="*/ 2543621 h 6427744"/>
              <a:gd name="connsiteX464" fmla="*/ 383678 w 4274217"/>
              <a:gd name="connsiteY464" fmla="*/ 2556198 h 6427744"/>
              <a:gd name="connsiteX465" fmla="*/ 366130 w 4274217"/>
              <a:gd name="connsiteY465" fmla="*/ 2615822 h 6427744"/>
              <a:gd name="connsiteX466" fmla="*/ 287638 w 4274217"/>
              <a:gd name="connsiteY466" fmla="*/ 2582667 h 6427744"/>
              <a:gd name="connsiteX467" fmla="*/ 286324 w 4274217"/>
              <a:gd name="connsiteY467" fmla="*/ 2507435 h 6427744"/>
              <a:gd name="connsiteX468" fmla="*/ 231671 w 4274217"/>
              <a:gd name="connsiteY468" fmla="*/ 2419857 h 6427744"/>
              <a:gd name="connsiteX469" fmla="*/ 3804391 w 4274217"/>
              <a:gd name="connsiteY469" fmla="*/ 2332194 h 6427744"/>
              <a:gd name="connsiteX470" fmla="*/ 3800953 w 4274217"/>
              <a:gd name="connsiteY470" fmla="*/ 2333714 h 6427744"/>
              <a:gd name="connsiteX471" fmla="*/ 3807108 w 4274217"/>
              <a:gd name="connsiteY471" fmla="*/ 2337660 h 6427744"/>
              <a:gd name="connsiteX472" fmla="*/ 532075 w 4274217"/>
              <a:gd name="connsiteY472" fmla="*/ 1979906 h 6427744"/>
              <a:gd name="connsiteX473" fmla="*/ 516470 w 4274217"/>
              <a:gd name="connsiteY473" fmla="*/ 1998771 h 6427744"/>
              <a:gd name="connsiteX474" fmla="*/ 522757 w 4274217"/>
              <a:gd name="connsiteY474" fmla="*/ 2003972 h 6427744"/>
              <a:gd name="connsiteX475" fmla="*/ 538364 w 4274217"/>
              <a:gd name="connsiteY475" fmla="*/ 1985109 h 6427744"/>
              <a:gd name="connsiteX476" fmla="*/ 4012014 w 4274217"/>
              <a:gd name="connsiteY476" fmla="*/ 1953183 h 6427744"/>
              <a:gd name="connsiteX477" fmla="*/ 3995320 w 4274217"/>
              <a:gd name="connsiteY477" fmla="*/ 1960556 h 6427744"/>
              <a:gd name="connsiteX478" fmla="*/ 3990118 w 4274217"/>
              <a:gd name="connsiteY478" fmla="*/ 1966844 h 6427744"/>
              <a:gd name="connsiteX479" fmla="*/ 3996408 w 4274217"/>
              <a:gd name="connsiteY479" fmla="*/ 1972048 h 6427744"/>
              <a:gd name="connsiteX480" fmla="*/ 4018302 w 4274217"/>
              <a:gd name="connsiteY480" fmla="*/ 1958386 h 6427744"/>
              <a:gd name="connsiteX481" fmla="*/ 3922663 w 4274217"/>
              <a:gd name="connsiteY481" fmla="*/ 1805123 h 6427744"/>
              <a:gd name="connsiteX482" fmla="*/ 3905971 w 4274217"/>
              <a:gd name="connsiteY482" fmla="*/ 1812497 h 6427744"/>
              <a:gd name="connsiteX483" fmla="*/ 3900769 w 4274217"/>
              <a:gd name="connsiteY483" fmla="*/ 1818786 h 6427744"/>
              <a:gd name="connsiteX484" fmla="*/ 3938498 w 4274217"/>
              <a:gd name="connsiteY484" fmla="*/ 1849997 h 6427744"/>
              <a:gd name="connsiteX485" fmla="*/ 3943699 w 4274217"/>
              <a:gd name="connsiteY485" fmla="*/ 1843710 h 6427744"/>
              <a:gd name="connsiteX486" fmla="*/ 3922663 w 4274217"/>
              <a:gd name="connsiteY486" fmla="*/ 1805123 h 6427744"/>
              <a:gd name="connsiteX487" fmla="*/ 3887624 w 4274217"/>
              <a:gd name="connsiteY487" fmla="*/ 1709067 h 6427744"/>
              <a:gd name="connsiteX488" fmla="*/ 3853751 w 4274217"/>
              <a:gd name="connsiteY488" fmla="*/ 1734006 h 6427744"/>
              <a:gd name="connsiteX489" fmla="*/ 3847802 w 4274217"/>
              <a:gd name="connsiteY489" fmla="*/ 1733909 h 6427744"/>
              <a:gd name="connsiteX490" fmla="*/ 3859779 w 4274217"/>
              <a:gd name="connsiteY490" fmla="*/ 1753102 h 6427744"/>
              <a:gd name="connsiteX491" fmla="*/ 3871513 w 4274217"/>
              <a:gd name="connsiteY491" fmla="*/ 1746921 h 6427744"/>
              <a:gd name="connsiteX492" fmla="*/ 3872298 w 4274217"/>
              <a:gd name="connsiteY492" fmla="*/ 1747200 h 6427744"/>
              <a:gd name="connsiteX493" fmla="*/ 3873103 w 4274217"/>
              <a:gd name="connsiteY493" fmla="*/ 1739421 h 6427744"/>
              <a:gd name="connsiteX494" fmla="*/ 3883507 w 4274217"/>
              <a:gd name="connsiteY494" fmla="*/ 1726845 h 6427744"/>
              <a:gd name="connsiteX495" fmla="*/ 3900200 w 4274217"/>
              <a:gd name="connsiteY495" fmla="*/ 1719471 h 6427744"/>
              <a:gd name="connsiteX496" fmla="*/ 866565 w 4274217"/>
              <a:gd name="connsiteY496" fmla="*/ 1548476 h 6427744"/>
              <a:gd name="connsiteX497" fmla="*/ 856159 w 4274217"/>
              <a:gd name="connsiteY497" fmla="*/ 1561051 h 6427744"/>
              <a:gd name="connsiteX498" fmla="*/ 879140 w 4274217"/>
              <a:gd name="connsiteY498" fmla="*/ 1558878 h 6427744"/>
              <a:gd name="connsiteX499" fmla="*/ 913382 w 4274217"/>
              <a:gd name="connsiteY499" fmla="*/ 1491880 h 6427744"/>
              <a:gd name="connsiteX500" fmla="*/ 886286 w 4274217"/>
              <a:gd name="connsiteY500" fmla="*/ 1511832 h 6427744"/>
              <a:gd name="connsiteX501" fmla="*/ 893660 w 4274217"/>
              <a:gd name="connsiteY501" fmla="*/ 1528524 h 6427744"/>
              <a:gd name="connsiteX502" fmla="*/ 899949 w 4274217"/>
              <a:gd name="connsiteY502" fmla="*/ 1533727 h 6427744"/>
              <a:gd name="connsiteX503" fmla="*/ 932246 w 4274217"/>
              <a:gd name="connsiteY503" fmla="*/ 1507487 h 6427744"/>
              <a:gd name="connsiteX504" fmla="*/ 755546 w 4274217"/>
              <a:gd name="connsiteY504" fmla="*/ 1477818 h 6427744"/>
              <a:gd name="connsiteX505" fmla="*/ 745143 w 4274217"/>
              <a:gd name="connsiteY505" fmla="*/ 1490394 h 6427744"/>
              <a:gd name="connsiteX506" fmla="*/ 771382 w 4274217"/>
              <a:gd name="connsiteY506" fmla="*/ 1522692 h 6427744"/>
              <a:gd name="connsiteX507" fmla="*/ 809113 w 4274217"/>
              <a:gd name="connsiteY507" fmla="*/ 1553906 h 6427744"/>
              <a:gd name="connsiteX508" fmla="*/ 832094 w 4274217"/>
              <a:gd name="connsiteY508" fmla="*/ 1551734 h 6427744"/>
              <a:gd name="connsiteX509" fmla="*/ 847700 w 4274217"/>
              <a:gd name="connsiteY509" fmla="*/ 1532870 h 6427744"/>
              <a:gd name="connsiteX510" fmla="*/ 822547 w 4274217"/>
              <a:gd name="connsiteY510" fmla="*/ 1512061 h 6427744"/>
              <a:gd name="connsiteX511" fmla="*/ 812143 w 4274217"/>
              <a:gd name="connsiteY511" fmla="*/ 1524638 h 6427744"/>
              <a:gd name="connsiteX512" fmla="*/ 717817 w 4274217"/>
              <a:gd name="connsiteY512" fmla="*/ 1446606 h 6427744"/>
              <a:gd name="connsiteX513" fmla="*/ 707413 w 4274217"/>
              <a:gd name="connsiteY513" fmla="*/ 1459183 h 6427744"/>
              <a:gd name="connsiteX514" fmla="*/ 730394 w 4274217"/>
              <a:gd name="connsiteY514" fmla="*/ 1457010 h 6427744"/>
              <a:gd name="connsiteX515" fmla="*/ 4012013 w 4274217"/>
              <a:gd name="connsiteY515" fmla="*/ 1430670 h 6427744"/>
              <a:gd name="connsiteX516" fmla="*/ 3995319 w 4274217"/>
              <a:gd name="connsiteY516" fmla="*/ 1438043 h 6427744"/>
              <a:gd name="connsiteX517" fmla="*/ 3990117 w 4274217"/>
              <a:gd name="connsiteY517" fmla="*/ 1444332 h 6427744"/>
              <a:gd name="connsiteX518" fmla="*/ 3996407 w 4274217"/>
              <a:gd name="connsiteY518" fmla="*/ 1449536 h 6427744"/>
              <a:gd name="connsiteX519" fmla="*/ 4018302 w 4274217"/>
              <a:gd name="connsiteY519" fmla="*/ 1435873 h 6427744"/>
              <a:gd name="connsiteX520" fmla="*/ 574395 w 4274217"/>
              <a:gd name="connsiteY520" fmla="*/ 1408720 h 6427744"/>
              <a:gd name="connsiteX521" fmla="*/ 564099 w 4274217"/>
              <a:gd name="connsiteY521" fmla="*/ 1414765 h 6427744"/>
              <a:gd name="connsiteX522" fmla="*/ 582962 w 4274217"/>
              <a:gd name="connsiteY522" fmla="*/ 1430371 h 6427744"/>
              <a:gd name="connsiteX523" fmla="*/ 593367 w 4274217"/>
              <a:gd name="connsiteY523" fmla="*/ 1417795 h 6427744"/>
              <a:gd name="connsiteX524" fmla="*/ 587079 w 4274217"/>
              <a:gd name="connsiteY524" fmla="*/ 1412593 h 6427744"/>
              <a:gd name="connsiteX525" fmla="*/ 574395 w 4274217"/>
              <a:gd name="connsiteY525" fmla="*/ 1408720 h 6427744"/>
              <a:gd name="connsiteX526" fmla="*/ 355727 w 4274217"/>
              <a:gd name="connsiteY526" fmla="*/ 1295349 h 6427744"/>
              <a:gd name="connsiteX527" fmla="*/ 374592 w 4274217"/>
              <a:gd name="connsiteY527" fmla="*/ 1310955 h 6427744"/>
              <a:gd name="connsiteX528" fmla="*/ 376764 w 4274217"/>
              <a:gd name="connsiteY528" fmla="*/ 1333936 h 6427744"/>
              <a:gd name="connsiteX529" fmla="*/ 346409 w 4274217"/>
              <a:gd name="connsiteY529" fmla="*/ 1319417 h 6427744"/>
              <a:gd name="connsiteX530" fmla="*/ 350525 w 4274217"/>
              <a:gd name="connsiteY530" fmla="*/ 1301638 h 6427744"/>
              <a:gd name="connsiteX531" fmla="*/ 529167 w 4274217"/>
              <a:gd name="connsiteY531" fmla="*/ 1290544 h 6427744"/>
              <a:gd name="connsiteX532" fmla="*/ 545004 w 4274217"/>
              <a:gd name="connsiteY532" fmla="*/ 1335420 h 6427744"/>
              <a:gd name="connsiteX533" fmla="*/ 561697 w 4274217"/>
              <a:gd name="connsiteY533" fmla="*/ 1328046 h 6427744"/>
              <a:gd name="connsiteX534" fmla="*/ 554320 w 4274217"/>
              <a:gd name="connsiteY534" fmla="*/ 1311352 h 6427744"/>
              <a:gd name="connsiteX535" fmla="*/ 3922663 w 4274217"/>
              <a:gd name="connsiteY535" fmla="*/ 1282610 h 6427744"/>
              <a:gd name="connsiteX536" fmla="*/ 3905970 w 4274217"/>
              <a:gd name="connsiteY536" fmla="*/ 1289985 h 6427744"/>
              <a:gd name="connsiteX537" fmla="*/ 3900768 w 4274217"/>
              <a:gd name="connsiteY537" fmla="*/ 1296273 h 6427744"/>
              <a:gd name="connsiteX538" fmla="*/ 3938498 w 4274217"/>
              <a:gd name="connsiteY538" fmla="*/ 1327485 h 6427744"/>
              <a:gd name="connsiteX539" fmla="*/ 3943700 w 4274217"/>
              <a:gd name="connsiteY539" fmla="*/ 1321196 h 6427744"/>
              <a:gd name="connsiteX540" fmla="*/ 3922663 w 4274217"/>
              <a:gd name="connsiteY540" fmla="*/ 1282610 h 6427744"/>
              <a:gd name="connsiteX541" fmla="*/ 550605 w 4274217"/>
              <a:gd name="connsiteY541" fmla="*/ 1149401 h 6427744"/>
              <a:gd name="connsiteX542" fmla="*/ 563181 w 4274217"/>
              <a:gd name="connsiteY542" fmla="*/ 1159805 h 6427744"/>
              <a:gd name="connsiteX543" fmla="*/ 557979 w 4274217"/>
              <a:gd name="connsiteY543" fmla="*/ 1166093 h 6427744"/>
              <a:gd name="connsiteX544" fmla="*/ 545403 w 4274217"/>
              <a:gd name="connsiteY544" fmla="*/ 1155689 h 6427744"/>
              <a:gd name="connsiteX545" fmla="*/ 541913 w 4274217"/>
              <a:gd name="connsiteY545" fmla="*/ 1057479 h 6427744"/>
              <a:gd name="connsiteX546" fmla="*/ 526307 w 4274217"/>
              <a:gd name="connsiteY546" fmla="*/ 1076343 h 6427744"/>
              <a:gd name="connsiteX547" fmla="*/ 506587 w 4274217"/>
              <a:gd name="connsiteY547" fmla="*/ 1112987 h 6427744"/>
              <a:gd name="connsiteX548" fmla="*/ 544317 w 4274217"/>
              <a:gd name="connsiteY548" fmla="*/ 1144199 h 6427744"/>
              <a:gd name="connsiteX549" fmla="*/ 539115 w 4274217"/>
              <a:gd name="connsiteY549" fmla="*/ 1150487 h 6427744"/>
              <a:gd name="connsiteX550" fmla="*/ 505729 w 4274217"/>
              <a:gd name="connsiteY550" fmla="*/ 1165238 h 6427744"/>
              <a:gd name="connsiteX551" fmla="*/ 530024 w 4274217"/>
              <a:gd name="connsiteY551" fmla="*/ 1238295 h 6427744"/>
              <a:gd name="connsiteX552" fmla="*/ 552148 w 4274217"/>
              <a:gd name="connsiteY552" fmla="*/ 1288372 h 6427744"/>
              <a:gd name="connsiteX553" fmla="*/ 576216 w 4274217"/>
              <a:gd name="connsiteY553" fmla="*/ 1297691 h 6427744"/>
              <a:gd name="connsiteX554" fmla="*/ 642357 w 4274217"/>
              <a:gd name="connsiteY554" fmla="*/ 1384181 h 6427744"/>
              <a:gd name="connsiteX555" fmla="*/ 694606 w 4274217"/>
              <a:gd name="connsiteY555" fmla="*/ 1385038 h 6427744"/>
              <a:gd name="connsiteX556" fmla="*/ 814941 w 4274217"/>
              <a:gd name="connsiteY556" fmla="*/ 1431628 h 6427744"/>
              <a:gd name="connsiteX557" fmla="*/ 823402 w 4274217"/>
              <a:gd name="connsiteY557" fmla="*/ 1459811 h 6427744"/>
              <a:gd name="connsiteX558" fmla="*/ 873708 w 4274217"/>
              <a:gd name="connsiteY558" fmla="*/ 1501427 h 6427744"/>
              <a:gd name="connsiteX559" fmla="*/ 878910 w 4274217"/>
              <a:gd name="connsiteY559" fmla="*/ 1495139 h 6427744"/>
              <a:gd name="connsiteX560" fmla="*/ 869364 w 4274217"/>
              <a:gd name="connsiteY560" fmla="*/ 1455467 h 6427744"/>
              <a:gd name="connsiteX561" fmla="*/ 879770 w 4274217"/>
              <a:gd name="connsiteY561" fmla="*/ 1442889 h 6427744"/>
              <a:gd name="connsiteX562" fmla="*/ 915327 w 4274217"/>
              <a:gd name="connsiteY562" fmla="*/ 1451120 h 6427744"/>
              <a:gd name="connsiteX563" fmla="*/ 920529 w 4274217"/>
              <a:gd name="connsiteY563" fmla="*/ 1444832 h 6427744"/>
              <a:gd name="connsiteX564" fmla="*/ 866105 w 4274217"/>
              <a:gd name="connsiteY564" fmla="*/ 1420992 h 6427744"/>
              <a:gd name="connsiteX565" fmla="*/ 870221 w 4274217"/>
              <a:gd name="connsiteY565" fmla="*/ 1403214 h 6427744"/>
              <a:gd name="connsiteX566" fmla="*/ 802137 w 4274217"/>
              <a:gd name="connsiteY566" fmla="*/ 1357483 h 6427744"/>
              <a:gd name="connsiteX567" fmla="*/ 789561 w 4274217"/>
              <a:gd name="connsiteY567" fmla="*/ 1347080 h 6427744"/>
              <a:gd name="connsiteX568" fmla="*/ 727533 w 4274217"/>
              <a:gd name="connsiteY568" fmla="*/ 1242809 h 6427744"/>
              <a:gd name="connsiteX569" fmla="*/ 733593 w 4274217"/>
              <a:gd name="connsiteY569" fmla="*/ 1184272 h 6427744"/>
              <a:gd name="connsiteX570" fmla="*/ 727305 w 4274217"/>
              <a:gd name="connsiteY570" fmla="*/ 1179071 h 6427744"/>
              <a:gd name="connsiteX571" fmla="*/ 704323 w 4274217"/>
              <a:gd name="connsiteY571" fmla="*/ 1181242 h 6427744"/>
              <a:gd name="connsiteX572" fmla="*/ 693920 w 4274217"/>
              <a:gd name="connsiteY572" fmla="*/ 1193818 h 6427744"/>
              <a:gd name="connsiteX573" fmla="*/ 676370 w 4274217"/>
              <a:gd name="connsiteY573" fmla="*/ 1253442 h 6427744"/>
              <a:gd name="connsiteX574" fmla="*/ 597880 w 4274217"/>
              <a:gd name="connsiteY574" fmla="*/ 1220288 h 6427744"/>
              <a:gd name="connsiteX575" fmla="*/ 596566 w 4274217"/>
              <a:gd name="connsiteY575" fmla="*/ 1145057 h 6427744"/>
              <a:gd name="connsiteX576" fmla="*/ 541913 w 4274217"/>
              <a:gd name="connsiteY576" fmla="*/ 1057479 h 6427744"/>
              <a:gd name="connsiteX577" fmla="*/ 3308808 w 4274217"/>
              <a:gd name="connsiteY577" fmla="*/ 859531 h 6427744"/>
              <a:gd name="connsiteX578" fmla="*/ 3298404 w 4274217"/>
              <a:gd name="connsiteY578" fmla="*/ 872108 h 6427744"/>
              <a:gd name="connsiteX579" fmla="*/ 3310981 w 4274217"/>
              <a:gd name="connsiteY579" fmla="*/ 882512 h 6427744"/>
              <a:gd name="connsiteX580" fmla="*/ 3321385 w 4274217"/>
              <a:gd name="connsiteY580" fmla="*/ 869935 h 6427744"/>
              <a:gd name="connsiteX581" fmla="*/ 2676610 w 4274217"/>
              <a:gd name="connsiteY581" fmla="*/ 855535 h 6427744"/>
              <a:gd name="connsiteX582" fmla="*/ 2671408 w 4274217"/>
              <a:gd name="connsiteY582" fmla="*/ 861824 h 6427744"/>
              <a:gd name="connsiteX583" fmla="*/ 2683986 w 4274217"/>
              <a:gd name="connsiteY583" fmla="*/ 872229 h 6427744"/>
              <a:gd name="connsiteX584" fmla="*/ 2689188 w 4274217"/>
              <a:gd name="connsiteY584" fmla="*/ 865941 h 6427744"/>
              <a:gd name="connsiteX585" fmla="*/ 3060536 w 4274217"/>
              <a:gd name="connsiteY585" fmla="*/ 685922 h 6427744"/>
              <a:gd name="connsiteX586" fmla="*/ 3079402 w 4274217"/>
              <a:gd name="connsiteY586" fmla="*/ 701528 h 6427744"/>
              <a:gd name="connsiteX587" fmla="*/ 3068997 w 4274217"/>
              <a:gd name="connsiteY587" fmla="*/ 714104 h 6427744"/>
              <a:gd name="connsiteX588" fmla="*/ 3062709 w 4274217"/>
              <a:gd name="connsiteY588" fmla="*/ 708902 h 6427744"/>
              <a:gd name="connsiteX589" fmla="*/ 3060536 w 4274217"/>
              <a:gd name="connsiteY589" fmla="*/ 685922 h 6427744"/>
              <a:gd name="connsiteX590" fmla="*/ 2256841 w 4274217"/>
              <a:gd name="connsiteY590" fmla="*/ 645969 h 6427744"/>
              <a:gd name="connsiteX591" fmla="*/ 2246436 w 4274217"/>
              <a:gd name="connsiteY591" fmla="*/ 658547 h 6427744"/>
              <a:gd name="connsiteX592" fmla="*/ 2265300 w 4274217"/>
              <a:gd name="connsiteY592" fmla="*/ 674153 h 6427744"/>
              <a:gd name="connsiteX593" fmla="*/ 2270502 w 4274217"/>
              <a:gd name="connsiteY593" fmla="*/ 667865 h 6427744"/>
              <a:gd name="connsiteX594" fmla="*/ 2256841 w 4274217"/>
              <a:gd name="connsiteY594" fmla="*/ 645969 h 6427744"/>
              <a:gd name="connsiteX595" fmla="*/ 842316 w 4274217"/>
              <a:gd name="connsiteY595" fmla="*/ 617527 h 6427744"/>
              <a:gd name="connsiteX596" fmla="*/ 826711 w 4274217"/>
              <a:gd name="connsiteY596" fmla="*/ 636392 h 6427744"/>
              <a:gd name="connsiteX597" fmla="*/ 832999 w 4274217"/>
              <a:gd name="connsiteY597" fmla="*/ 641594 h 6427744"/>
              <a:gd name="connsiteX598" fmla="*/ 848604 w 4274217"/>
              <a:gd name="connsiteY598" fmla="*/ 622729 h 6427744"/>
              <a:gd name="connsiteX599" fmla="*/ 2467783 w 4274217"/>
              <a:gd name="connsiteY599" fmla="*/ 608639 h 6427744"/>
              <a:gd name="connsiteX600" fmla="*/ 2457379 w 4274217"/>
              <a:gd name="connsiteY600" fmla="*/ 621216 h 6427744"/>
              <a:gd name="connsiteX601" fmla="*/ 2463667 w 4274217"/>
              <a:gd name="connsiteY601" fmla="*/ 626418 h 6427744"/>
              <a:gd name="connsiteX602" fmla="*/ 2486647 w 4274217"/>
              <a:gd name="connsiteY602" fmla="*/ 624245 h 6427744"/>
              <a:gd name="connsiteX603" fmla="*/ 2364139 w 4274217"/>
              <a:gd name="connsiteY603" fmla="*/ 554675 h 6427744"/>
              <a:gd name="connsiteX604" fmla="*/ 2353736 w 4274217"/>
              <a:gd name="connsiteY604" fmla="*/ 567251 h 6427744"/>
              <a:gd name="connsiteX605" fmla="*/ 2376716 w 4274217"/>
              <a:gd name="connsiteY605" fmla="*/ 565079 h 6427744"/>
              <a:gd name="connsiteX606" fmla="*/ 1162397 w 4274217"/>
              <a:gd name="connsiteY606" fmla="*/ 534963 h 6427744"/>
              <a:gd name="connsiteX607" fmla="*/ 1157669 w 4274217"/>
              <a:gd name="connsiteY607" fmla="*/ 540678 h 6427744"/>
              <a:gd name="connsiteX608" fmla="*/ 1168327 w 4274217"/>
              <a:gd name="connsiteY608" fmla="*/ 543146 h 6427744"/>
              <a:gd name="connsiteX609" fmla="*/ 1462800 w 4274217"/>
              <a:gd name="connsiteY609" fmla="*/ 95012 h 6427744"/>
              <a:gd name="connsiteX610" fmla="*/ 1447194 w 4274217"/>
              <a:gd name="connsiteY610" fmla="*/ 113876 h 6427744"/>
              <a:gd name="connsiteX611" fmla="*/ 1453483 w 4274217"/>
              <a:gd name="connsiteY611" fmla="*/ 119079 h 6427744"/>
              <a:gd name="connsiteX612" fmla="*/ 1469088 w 4274217"/>
              <a:gd name="connsiteY612" fmla="*/ 100214 h 6427744"/>
              <a:gd name="connsiteX613" fmla="*/ 2000903 w 4274217"/>
              <a:gd name="connsiteY613" fmla="*/ 84718 h 6427744"/>
              <a:gd name="connsiteX614" fmla="*/ 2019768 w 4274217"/>
              <a:gd name="connsiteY614" fmla="*/ 100323 h 6427744"/>
              <a:gd name="connsiteX615" fmla="*/ 2014567 w 4274217"/>
              <a:gd name="connsiteY615" fmla="*/ 106611 h 6427744"/>
              <a:gd name="connsiteX616" fmla="*/ 1995701 w 4274217"/>
              <a:gd name="connsiteY616" fmla="*/ 91006 h 6427744"/>
              <a:gd name="connsiteX617" fmla="*/ 2057269 w 4274217"/>
              <a:gd name="connsiteY617" fmla="*/ 67795 h 6427744"/>
              <a:gd name="connsiteX618" fmla="*/ 2069845 w 4274217"/>
              <a:gd name="connsiteY618" fmla="*/ 78199 h 6427744"/>
              <a:gd name="connsiteX619" fmla="*/ 2059441 w 4274217"/>
              <a:gd name="connsiteY619" fmla="*/ 90776 h 6427744"/>
              <a:gd name="connsiteX620" fmla="*/ 2046865 w 4274217"/>
              <a:gd name="connsiteY620" fmla="*/ 80372 h 6427744"/>
              <a:gd name="connsiteX621" fmla="*/ 1979865 w 4274217"/>
              <a:gd name="connsiteY621" fmla="*/ 46129 h 6427744"/>
              <a:gd name="connsiteX622" fmla="*/ 2040576 w 4274217"/>
              <a:gd name="connsiteY622" fmla="*/ 75170 h 6427744"/>
              <a:gd name="connsiteX623" fmla="*/ 2036460 w 4274217"/>
              <a:gd name="connsiteY623" fmla="*/ 92949 h 6427744"/>
              <a:gd name="connsiteX624" fmla="*/ 1970548 w 4274217"/>
              <a:gd name="connsiteY624" fmla="*/ 70196 h 6427744"/>
              <a:gd name="connsiteX625" fmla="*/ 1964259 w 4274217"/>
              <a:gd name="connsiteY625" fmla="*/ 64994 h 6427744"/>
              <a:gd name="connsiteX626" fmla="*/ 1740405 w 4274217"/>
              <a:gd name="connsiteY626" fmla="*/ 34713 h 6427744"/>
              <a:gd name="connsiteX627" fmla="*/ 1730107 w 4274217"/>
              <a:gd name="connsiteY627" fmla="*/ 40759 h 6427744"/>
              <a:gd name="connsiteX628" fmla="*/ 1714501 w 4274217"/>
              <a:gd name="connsiteY628" fmla="*/ 59623 h 6427744"/>
              <a:gd name="connsiteX629" fmla="*/ 1737481 w 4274217"/>
              <a:gd name="connsiteY629" fmla="*/ 57451 h 6427744"/>
              <a:gd name="connsiteX630" fmla="*/ 1753087 w 4274217"/>
              <a:gd name="connsiteY630" fmla="*/ 38586 h 6427744"/>
              <a:gd name="connsiteX631" fmla="*/ 1740405 w 4274217"/>
              <a:gd name="connsiteY631" fmla="*/ 34713 h 6427744"/>
              <a:gd name="connsiteX632" fmla="*/ 1935848 w 4274217"/>
              <a:gd name="connsiteY632" fmla="*/ 9716 h 6427744"/>
              <a:gd name="connsiteX633" fmla="*/ 1972491 w 4274217"/>
              <a:gd name="connsiteY633" fmla="*/ 29437 h 6427744"/>
              <a:gd name="connsiteX634" fmla="*/ 1962087 w 4274217"/>
              <a:gd name="connsiteY634" fmla="*/ 42014 h 6427744"/>
              <a:gd name="connsiteX635" fmla="*/ 1931732 w 4274217"/>
              <a:gd name="connsiteY635" fmla="*/ 27494 h 6427744"/>
              <a:gd name="connsiteX636" fmla="*/ 1732050 w 4274217"/>
              <a:gd name="connsiteY636" fmla="*/ 0 h 6427744"/>
              <a:gd name="connsiteX637" fmla="*/ 1797963 w 4274217"/>
              <a:gd name="connsiteY637" fmla="*/ 22749 h 6427744"/>
              <a:gd name="connsiteX638" fmla="*/ 1849357 w 4274217"/>
              <a:gd name="connsiteY638" fmla="*/ 75857 h 6427744"/>
              <a:gd name="connsiteX639" fmla="*/ 1968605 w 4274217"/>
              <a:gd name="connsiteY639" fmla="*/ 110957 h 6427744"/>
              <a:gd name="connsiteX640" fmla="*/ 1985297 w 4274217"/>
              <a:gd name="connsiteY640" fmla="*/ 103582 h 6427744"/>
              <a:gd name="connsiteX641" fmla="*/ 1992672 w 4274217"/>
              <a:gd name="connsiteY641" fmla="*/ 120274 h 6427744"/>
              <a:gd name="connsiteX642" fmla="*/ 2082651 w 4274217"/>
              <a:gd name="connsiteY642" fmla="*/ 152342 h 6427744"/>
              <a:gd name="connsiteX643" fmla="*/ 2102602 w 4274217"/>
              <a:gd name="connsiteY643" fmla="*/ 179440 h 6427744"/>
              <a:gd name="connsiteX644" fmla="*/ 2501337 w 4274217"/>
              <a:gd name="connsiteY644" fmla="*/ 350419 h 6427744"/>
              <a:gd name="connsiteX645" fmla="*/ 2507625 w 4274217"/>
              <a:gd name="connsiteY645" fmla="*/ 355621 h 6427744"/>
              <a:gd name="connsiteX646" fmla="*/ 2508711 w 4274217"/>
              <a:gd name="connsiteY646" fmla="*/ 367111 h 6427744"/>
              <a:gd name="connsiteX647" fmla="*/ 2598689 w 4274217"/>
              <a:gd name="connsiteY647" fmla="*/ 399180 h 6427744"/>
              <a:gd name="connsiteX648" fmla="*/ 2600863 w 4274217"/>
              <a:gd name="connsiteY648" fmla="*/ 422161 h 6427744"/>
              <a:gd name="connsiteX649" fmla="*/ 2691929 w 4274217"/>
              <a:gd name="connsiteY649" fmla="*/ 465721 h 6427744"/>
              <a:gd name="connsiteX650" fmla="*/ 2703419 w 4274217"/>
              <a:gd name="connsiteY650" fmla="*/ 464635 h 6427744"/>
              <a:gd name="connsiteX651" fmla="*/ 2710793 w 4274217"/>
              <a:gd name="connsiteY651" fmla="*/ 481327 h 6427744"/>
              <a:gd name="connsiteX652" fmla="*/ 2808147 w 4274217"/>
              <a:gd name="connsiteY652" fmla="*/ 530089 h 6427744"/>
              <a:gd name="connsiteX653" fmla="*/ 2850221 w 4274217"/>
              <a:gd name="connsiteY653" fmla="*/ 607261 h 6427744"/>
              <a:gd name="connsiteX654" fmla="*/ 2882519 w 4274217"/>
              <a:gd name="connsiteY654" fmla="*/ 581022 h 6427744"/>
              <a:gd name="connsiteX655" fmla="*/ 2902473 w 4274217"/>
              <a:gd name="connsiteY655" fmla="*/ 608120 h 6427744"/>
              <a:gd name="connsiteX656" fmla="*/ 2949520 w 4274217"/>
              <a:gd name="connsiteY656" fmla="*/ 615265 h 6427744"/>
              <a:gd name="connsiteX657" fmla="*/ 2962096 w 4274217"/>
              <a:gd name="connsiteY657" fmla="*/ 625669 h 6427744"/>
              <a:gd name="connsiteX658" fmla="*/ 2972729 w 4274217"/>
              <a:gd name="connsiteY658" fmla="*/ 676832 h 6427744"/>
              <a:gd name="connsiteX659" fmla="*/ 3076371 w 4274217"/>
              <a:gd name="connsiteY659" fmla="*/ 730796 h 6427744"/>
              <a:gd name="connsiteX660" fmla="*/ 3171552 w 4274217"/>
              <a:gd name="connsiteY660" fmla="*/ 756577 h 6427744"/>
              <a:gd name="connsiteX661" fmla="*/ 3185215 w 4274217"/>
              <a:gd name="connsiteY661" fmla="*/ 778471 h 6427744"/>
              <a:gd name="connsiteX662" fmla="*/ 3209283 w 4274217"/>
              <a:gd name="connsiteY662" fmla="*/ 787790 h 6427744"/>
              <a:gd name="connsiteX663" fmla="*/ 3216658 w 4274217"/>
              <a:gd name="connsiteY663" fmla="*/ 804482 h 6427744"/>
              <a:gd name="connsiteX664" fmla="*/ 3319212 w 4274217"/>
              <a:gd name="connsiteY664" fmla="*/ 846955 h 6427744"/>
              <a:gd name="connsiteX665" fmla="*/ 3376894 w 4274217"/>
              <a:gd name="connsiteY665" fmla="*/ 905265 h 6427744"/>
              <a:gd name="connsiteX666" fmla="*/ 3399875 w 4274217"/>
              <a:gd name="connsiteY666" fmla="*/ 903092 h 6427744"/>
              <a:gd name="connsiteX667" fmla="*/ 3460814 w 4274217"/>
              <a:gd name="connsiteY667" fmla="*/ 995870 h 6427744"/>
              <a:gd name="connsiteX668" fmla="*/ 3656609 w 4274217"/>
              <a:gd name="connsiteY668" fmla="*/ 1104886 h 6427744"/>
              <a:gd name="connsiteX669" fmla="*/ 3765454 w 4274217"/>
              <a:gd name="connsiteY669" fmla="*/ 1152558 h 6427744"/>
              <a:gd name="connsiteX670" fmla="*/ 3797982 w 4274217"/>
              <a:gd name="connsiteY670" fmla="*/ 1190059 h 6427744"/>
              <a:gd name="connsiteX671" fmla="*/ 3846116 w 4274217"/>
              <a:gd name="connsiteY671" fmla="*/ 1208694 h 6427744"/>
              <a:gd name="connsiteX672" fmla="*/ 3859779 w 4274217"/>
              <a:gd name="connsiteY672" fmla="*/ 1230589 h 6427744"/>
              <a:gd name="connsiteX673" fmla="*/ 3882759 w 4274217"/>
              <a:gd name="connsiteY673" fmla="*/ 1228416 h 6427744"/>
              <a:gd name="connsiteX674" fmla="*/ 3927864 w 4274217"/>
              <a:gd name="connsiteY674" fmla="*/ 1276322 h 6427744"/>
              <a:gd name="connsiteX675" fmla="*/ 3963422 w 4274217"/>
              <a:gd name="connsiteY675" fmla="*/ 1284554 h 6427744"/>
              <a:gd name="connsiteX676" fmla="*/ 4021561 w 4274217"/>
              <a:gd name="connsiteY676" fmla="*/ 1470344 h 6427744"/>
              <a:gd name="connsiteX677" fmla="*/ 3993378 w 4274217"/>
              <a:gd name="connsiteY677" fmla="*/ 1478804 h 6427744"/>
              <a:gd name="connsiteX678" fmla="*/ 3972569 w 4274217"/>
              <a:gd name="connsiteY678" fmla="*/ 1503956 h 6427744"/>
              <a:gd name="connsiteX679" fmla="*/ 3965425 w 4274217"/>
              <a:gd name="connsiteY679" fmla="*/ 1551004 h 6427744"/>
              <a:gd name="connsiteX680" fmla="*/ 3939412 w 4274217"/>
              <a:gd name="connsiteY680" fmla="*/ 1582447 h 6427744"/>
              <a:gd name="connsiteX681" fmla="*/ 3898654 w 4274217"/>
              <a:gd name="connsiteY681" fmla="*/ 1580502 h 6427744"/>
              <a:gd name="connsiteX682" fmla="*/ 3896940 w 4274217"/>
              <a:gd name="connsiteY682" fmla="*/ 1685000 h 6427744"/>
              <a:gd name="connsiteX683" fmla="*/ 3916678 w 4274217"/>
              <a:gd name="connsiteY683" fmla="*/ 1725159 h 6427744"/>
              <a:gd name="connsiteX684" fmla="*/ 3908280 w 4274217"/>
              <a:gd name="connsiteY684" fmla="*/ 1778483 h 6427744"/>
              <a:gd name="connsiteX685" fmla="*/ 3914229 w 4274217"/>
              <a:gd name="connsiteY685" fmla="*/ 1784907 h 6427744"/>
              <a:gd name="connsiteX686" fmla="*/ 3927865 w 4274217"/>
              <a:gd name="connsiteY686" fmla="*/ 1798835 h 6427744"/>
              <a:gd name="connsiteX687" fmla="*/ 3963422 w 4274217"/>
              <a:gd name="connsiteY687" fmla="*/ 1807066 h 6427744"/>
              <a:gd name="connsiteX688" fmla="*/ 4021561 w 4274217"/>
              <a:gd name="connsiteY688" fmla="*/ 1992856 h 6427744"/>
              <a:gd name="connsiteX689" fmla="*/ 3993378 w 4274217"/>
              <a:gd name="connsiteY689" fmla="*/ 2001317 h 6427744"/>
              <a:gd name="connsiteX690" fmla="*/ 3972570 w 4274217"/>
              <a:gd name="connsiteY690" fmla="*/ 2026470 h 6427744"/>
              <a:gd name="connsiteX691" fmla="*/ 3965425 w 4274217"/>
              <a:gd name="connsiteY691" fmla="*/ 2073517 h 6427744"/>
              <a:gd name="connsiteX692" fmla="*/ 3939414 w 4274217"/>
              <a:gd name="connsiteY692" fmla="*/ 2104960 h 6427744"/>
              <a:gd name="connsiteX693" fmla="*/ 3898656 w 4274217"/>
              <a:gd name="connsiteY693" fmla="*/ 2103016 h 6427744"/>
              <a:gd name="connsiteX694" fmla="*/ 3896941 w 4274217"/>
              <a:gd name="connsiteY694" fmla="*/ 2207515 h 6427744"/>
              <a:gd name="connsiteX695" fmla="*/ 3906718 w 4274217"/>
              <a:gd name="connsiteY695" fmla="*/ 2310926 h 6427744"/>
              <a:gd name="connsiteX696" fmla="*/ 3882649 w 4274217"/>
              <a:gd name="connsiteY696" fmla="*/ 2301610 h 6427744"/>
              <a:gd name="connsiteX697" fmla="*/ 3873104 w 4274217"/>
              <a:gd name="connsiteY697" fmla="*/ 2261935 h 6427744"/>
              <a:gd name="connsiteX698" fmla="*/ 3883508 w 4274217"/>
              <a:gd name="connsiteY698" fmla="*/ 2249359 h 6427744"/>
              <a:gd name="connsiteX699" fmla="*/ 3900201 w 4274217"/>
              <a:gd name="connsiteY699" fmla="*/ 2241985 h 6427744"/>
              <a:gd name="connsiteX700" fmla="*/ 3887624 w 4274217"/>
              <a:gd name="connsiteY700" fmla="*/ 2231581 h 6427744"/>
              <a:gd name="connsiteX701" fmla="*/ 3814566 w 4274217"/>
              <a:gd name="connsiteY701" fmla="*/ 2255879 h 6427744"/>
              <a:gd name="connsiteX702" fmla="*/ 3792672 w 4274217"/>
              <a:gd name="connsiteY702" fmla="*/ 2269542 h 6427744"/>
              <a:gd name="connsiteX703" fmla="*/ 3824255 w 4274217"/>
              <a:gd name="connsiteY703" fmla="*/ 2335388 h 6427744"/>
              <a:gd name="connsiteX704" fmla="*/ 3827441 w 4274217"/>
              <a:gd name="connsiteY704" fmla="*/ 2345010 h 6427744"/>
              <a:gd name="connsiteX705" fmla="*/ 3830113 w 4274217"/>
              <a:gd name="connsiteY705" fmla="*/ 2344710 h 6427744"/>
              <a:gd name="connsiteX706" fmla="*/ 3928740 w 4274217"/>
              <a:gd name="connsiteY706" fmla="*/ 2393530 h 6427744"/>
              <a:gd name="connsiteX707" fmla="*/ 3961270 w 4274217"/>
              <a:gd name="connsiteY707" fmla="*/ 2431032 h 6427744"/>
              <a:gd name="connsiteX708" fmla="*/ 4009403 w 4274217"/>
              <a:gd name="connsiteY708" fmla="*/ 2449667 h 6427744"/>
              <a:gd name="connsiteX709" fmla="*/ 4023065 w 4274217"/>
              <a:gd name="connsiteY709" fmla="*/ 2471562 h 6427744"/>
              <a:gd name="connsiteX710" fmla="*/ 4046046 w 4274217"/>
              <a:gd name="connsiteY710" fmla="*/ 2469389 h 6427744"/>
              <a:gd name="connsiteX711" fmla="*/ 4091151 w 4274217"/>
              <a:gd name="connsiteY711" fmla="*/ 2517294 h 6427744"/>
              <a:gd name="connsiteX712" fmla="*/ 4126708 w 4274217"/>
              <a:gd name="connsiteY712" fmla="*/ 2525526 h 6427744"/>
              <a:gd name="connsiteX713" fmla="*/ 4184847 w 4274217"/>
              <a:gd name="connsiteY713" fmla="*/ 2711315 h 6427744"/>
              <a:gd name="connsiteX714" fmla="*/ 4156664 w 4274217"/>
              <a:gd name="connsiteY714" fmla="*/ 2719776 h 6427744"/>
              <a:gd name="connsiteX715" fmla="*/ 4135857 w 4274217"/>
              <a:gd name="connsiteY715" fmla="*/ 2744929 h 6427744"/>
              <a:gd name="connsiteX716" fmla="*/ 4128711 w 4274217"/>
              <a:gd name="connsiteY716" fmla="*/ 2791976 h 6427744"/>
              <a:gd name="connsiteX717" fmla="*/ 4102700 w 4274217"/>
              <a:gd name="connsiteY717" fmla="*/ 2823419 h 6427744"/>
              <a:gd name="connsiteX718" fmla="*/ 4061942 w 4274217"/>
              <a:gd name="connsiteY718" fmla="*/ 2821475 h 6427744"/>
              <a:gd name="connsiteX719" fmla="*/ 4060227 w 4274217"/>
              <a:gd name="connsiteY719" fmla="*/ 2925974 h 6427744"/>
              <a:gd name="connsiteX720" fmla="*/ 4070004 w 4274217"/>
              <a:gd name="connsiteY720" fmla="*/ 3029385 h 6427744"/>
              <a:gd name="connsiteX721" fmla="*/ 4045935 w 4274217"/>
              <a:gd name="connsiteY721" fmla="*/ 3020069 h 6427744"/>
              <a:gd name="connsiteX722" fmla="*/ 4036390 w 4274217"/>
              <a:gd name="connsiteY722" fmla="*/ 2980394 h 6427744"/>
              <a:gd name="connsiteX723" fmla="*/ 4046794 w 4274217"/>
              <a:gd name="connsiteY723" fmla="*/ 2967818 h 6427744"/>
              <a:gd name="connsiteX724" fmla="*/ 4063486 w 4274217"/>
              <a:gd name="connsiteY724" fmla="*/ 2960444 h 6427744"/>
              <a:gd name="connsiteX725" fmla="*/ 4050910 w 4274217"/>
              <a:gd name="connsiteY725" fmla="*/ 2950040 h 6427744"/>
              <a:gd name="connsiteX726" fmla="*/ 3977852 w 4274217"/>
              <a:gd name="connsiteY726" fmla="*/ 2974338 h 6427744"/>
              <a:gd name="connsiteX727" fmla="*/ 3955958 w 4274217"/>
              <a:gd name="connsiteY727" fmla="*/ 2988001 h 6427744"/>
              <a:gd name="connsiteX728" fmla="*/ 3993916 w 4274217"/>
              <a:gd name="connsiteY728" fmla="*/ 3082951 h 6427744"/>
              <a:gd name="connsiteX729" fmla="*/ 3978310 w 4274217"/>
              <a:gd name="connsiteY729" fmla="*/ 3101816 h 6427744"/>
              <a:gd name="connsiteX730" fmla="*/ 3965733 w 4274217"/>
              <a:gd name="connsiteY730" fmla="*/ 3091412 h 6427744"/>
              <a:gd name="connsiteX731" fmla="*/ 3967676 w 4274217"/>
              <a:gd name="connsiteY731" fmla="*/ 3050654 h 6427744"/>
              <a:gd name="connsiteX732" fmla="*/ 3950985 w 4274217"/>
              <a:gd name="connsiteY732" fmla="*/ 3058028 h 6427744"/>
              <a:gd name="connsiteX733" fmla="*/ 3945783 w 4274217"/>
              <a:gd name="connsiteY733" fmla="*/ 3064316 h 6427744"/>
              <a:gd name="connsiteX734" fmla="*/ 3961618 w 4274217"/>
              <a:gd name="connsiteY734" fmla="*/ 3109191 h 6427744"/>
              <a:gd name="connsiteX735" fmla="*/ 3967906 w 4274217"/>
              <a:gd name="connsiteY735" fmla="*/ 3114392 h 6427744"/>
              <a:gd name="connsiteX736" fmla="*/ 3990887 w 4274217"/>
              <a:gd name="connsiteY736" fmla="*/ 3112220 h 6427744"/>
              <a:gd name="connsiteX737" fmla="*/ 4029703 w 4274217"/>
              <a:gd name="connsiteY737" fmla="*/ 3154923 h 6427744"/>
              <a:gd name="connsiteX738" fmla="*/ 4042280 w 4274217"/>
              <a:gd name="connsiteY738" fmla="*/ 3165328 h 6427744"/>
              <a:gd name="connsiteX739" fmla="*/ 4037078 w 4274217"/>
              <a:gd name="connsiteY739" fmla="*/ 3171616 h 6427744"/>
              <a:gd name="connsiteX740" fmla="*/ 3998491 w 4274217"/>
              <a:gd name="connsiteY740" fmla="*/ 3192652 h 6427744"/>
              <a:gd name="connsiteX741" fmla="*/ 3994374 w 4274217"/>
              <a:gd name="connsiteY741" fmla="*/ 3210433 h 6427744"/>
              <a:gd name="connsiteX742" fmla="*/ 3950586 w 4274217"/>
              <a:gd name="connsiteY742" fmla="*/ 3237759 h 6427744"/>
              <a:gd name="connsiteX743" fmla="*/ 3951673 w 4274217"/>
              <a:gd name="connsiteY743" fmla="*/ 3249249 h 6427744"/>
              <a:gd name="connsiteX744" fmla="*/ 3907884 w 4274217"/>
              <a:gd name="connsiteY744" fmla="*/ 3276574 h 6427744"/>
              <a:gd name="connsiteX745" fmla="*/ 3895306 w 4274217"/>
              <a:gd name="connsiteY745" fmla="*/ 3266168 h 6427744"/>
              <a:gd name="connsiteX746" fmla="*/ 3898335 w 4274217"/>
              <a:gd name="connsiteY746" fmla="*/ 3236900 h 6427744"/>
              <a:gd name="connsiteX747" fmla="*/ 3892047 w 4274217"/>
              <a:gd name="connsiteY747" fmla="*/ 3231698 h 6427744"/>
              <a:gd name="connsiteX748" fmla="*/ 3876441 w 4274217"/>
              <a:gd name="connsiteY748" fmla="*/ 3250563 h 6427744"/>
              <a:gd name="connsiteX749" fmla="*/ 3878614 w 4274217"/>
              <a:gd name="connsiteY749" fmla="*/ 3273544 h 6427744"/>
              <a:gd name="connsiteX750" fmla="*/ 3794065 w 4274217"/>
              <a:gd name="connsiteY750" fmla="*/ 3298927 h 6427744"/>
              <a:gd name="connsiteX751" fmla="*/ 3779775 w 4274217"/>
              <a:gd name="connsiteY751" fmla="*/ 3393021 h 6427744"/>
              <a:gd name="connsiteX752" fmla="*/ 3763312 w 4274217"/>
              <a:gd name="connsiteY752" fmla="*/ 3464137 h 6427744"/>
              <a:gd name="connsiteX753" fmla="*/ 3765484 w 4274217"/>
              <a:gd name="connsiteY753" fmla="*/ 3487118 h 6427744"/>
              <a:gd name="connsiteX754" fmla="*/ 3760282 w 4274217"/>
              <a:gd name="connsiteY754" fmla="*/ 3493406 h 6427744"/>
              <a:gd name="connsiteX755" fmla="*/ 3737301 w 4274217"/>
              <a:gd name="connsiteY755" fmla="*/ 3495579 h 6427744"/>
              <a:gd name="connsiteX756" fmla="*/ 3731014 w 4274217"/>
              <a:gd name="connsiteY756" fmla="*/ 3490377 h 6427744"/>
              <a:gd name="connsiteX757" fmla="*/ 3750734 w 4274217"/>
              <a:gd name="connsiteY757" fmla="*/ 3453732 h 6427744"/>
              <a:gd name="connsiteX758" fmla="*/ 3744446 w 4274217"/>
              <a:gd name="connsiteY758" fmla="*/ 3448530 h 6427744"/>
              <a:gd name="connsiteX759" fmla="*/ 3501834 w 4274217"/>
              <a:gd name="connsiteY759" fmla="*/ 3396111 h 6427744"/>
              <a:gd name="connsiteX760" fmla="*/ 3496632 w 4274217"/>
              <a:gd name="connsiteY760" fmla="*/ 3402399 h 6427744"/>
              <a:gd name="connsiteX761" fmla="*/ 3498804 w 4274217"/>
              <a:gd name="connsiteY761" fmla="*/ 3425380 h 6427744"/>
              <a:gd name="connsiteX762" fmla="*/ 3338823 w 4274217"/>
              <a:gd name="connsiteY762" fmla="*/ 3423970 h 6427744"/>
              <a:gd name="connsiteX763" fmla="*/ 3340153 w 4274217"/>
              <a:gd name="connsiteY763" fmla="*/ 3425070 h 6427744"/>
              <a:gd name="connsiteX764" fmla="*/ 3334951 w 4274217"/>
              <a:gd name="connsiteY764" fmla="*/ 3431358 h 6427744"/>
              <a:gd name="connsiteX765" fmla="*/ 3323212 w 4274217"/>
              <a:gd name="connsiteY765" fmla="*/ 3442232 h 6427744"/>
              <a:gd name="connsiteX766" fmla="*/ 3331800 w 4274217"/>
              <a:gd name="connsiteY766" fmla="*/ 3446118 h 6427744"/>
              <a:gd name="connsiteX767" fmla="*/ 3400855 w 4274217"/>
              <a:gd name="connsiteY767" fmla="*/ 3471470 h 6427744"/>
              <a:gd name="connsiteX768" fmla="*/ 3458537 w 4274217"/>
              <a:gd name="connsiteY768" fmla="*/ 3529780 h 6427744"/>
              <a:gd name="connsiteX769" fmla="*/ 3481517 w 4274217"/>
              <a:gd name="connsiteY769" fmla="*/ 3527607 h 6427744"/>
              <a:gd name="connsiteX770" fmla="*/ 3542457 w 4274217"/>
              <a:gd name="connsiteY770" fmla="*/ 3620385 h 6427744"/>
              <a:gd name="connsiteX771" fmla="*/ 3738252 w 4274217"/>
              <a:gd name="connsiteY771" fmla="*/ 3729401 h 6427744"/>
              <a:gd name="connsiteX772" fmla="*/ 3847097 w 4274217"/>
              <a:gd name="connsiteY772" fmla="*/ 3777073 h 6427744"/>
              <a:gd name="connsiteX773" fmla="*/ 3879625 w 4274217"/>
              <a:gd name="connsiteY773" fmla="*/ 3814574 h 6427744"/>
              <a:gd name="connsiteX774" fmla="*/ 3927758 w 4274217"/>
              <a:gd name="connsiteY774" fmla="*/ 3833210 h 6427744"/>
              <a:gd name="connsiteX775" fmla="*/ 3941422 w 4274217"/>
              <a:gd name="connsiteY775" fmla="*/ 3855104 h 6427744"/>
              <a:gd name="connsiteX776" fmla="*/ 3964401 w 4274217"/>
              <a:gd name="connsiteY776" fmla="*/ 3852931 h 6427744"/>
              <a:gd name="connsiteX777" fmla="*/ 4009507 w 4274217"/>
              <a:gd name="connsiteY777" fmla="*/ 3900837 h 6427744"/>
              <a:gd name="connsiteX778" fmla="*/ 4045065 w 4274217"/>
              <a:gd name="connsiteY778" fmla="*/ 3909069 h 6427744"/>
              <a:gd name="connsiteX779" fmla="*/ 4103202 w 4274217"/>
              <a:gd name="connsiteY779" fmla="*/ 4094858 h 6427744"/>
              <a:gd name="connsiteX780" fmla="*/ 4075020 w 4274217"/>
              <a:gd name="connsiteY780" fmla="*/ 4103319 h 6427744"/>
              <a:gd name="connsiteX781" fmla="*/ 4054212 w 4274217"/>
              <a:gd name="connsiteY781" fmla="*/ 4128471 h 6427744"/>
              <a:gd name="connsiteX782" fmla="*/ 4047068 w 4274217"/>
              <a:gd name="connsiteY782" fmla="*/ 4175519 h 6427744"/>
              <a:gd name="connsiteX783" fmla="*/ 4021056 w 4274217"/>
              <a:gd name="connsiteY783" fmla="*/ 4206961 h 6427744"/>
              <a:gd name="connsiteX784" fmla="*/ 3980298 w 4274217"/>
              <a:gd name="connsiteY784" fmla="*/ 4205018 h 6427744"/>
              <a:gd name="connsiteX785" fmla="*/ 3978583 w 4274217"/>
              <a:gd name="connsiteY785" fmla="*/ 4309516 h 6427744"/>
              <a:gd name="connsiteX786" fmla="*/ 3998321 w 4274217"/>
              <a:gd name="connsiteY786" fmla="*/ 4349676 h 6427744"/>
              <a:gd name="connsiteX787" fmla="*/ 3994426 w 4274217"/>
              <a:gd name="connsiteY787" fmla="*/ 4374404 h 6427744"/>
              <a:gd name="connsiteX788" fmla="*/ 4001425 w 4274217"/>
              <a:gd name="connsiteY788" fmla="*/ 4378359 h 6427744"/>
              <a:gd name="connsiteX789" fmla="*/ 4033954 w 4274217"/>
              <a:gd name="connsiteY789" fmla="*/ 4415861 h 6427744"/>
              <a:gd name="connsiteX790" fmla="*/ 4082088 w 4274217"/>
              <a:gd name="connsiteY790" fmla="*/ 4434497 h 6427744"/>
              <a:gd name="connsiteX791" fmla="*/ 4095749 w 4274217"/>
              <a:gd name="connsiteY791" fmla="*/ 4456390 h 6427744"/>
              <a:gd name="connsiteX792" fmla="*/ 4118731 w 4274217"/>
              <a:gd name="connsiteY792" fmla="*/ 4454218 h 6427744"/>
              <a:gd name="connsiteX793" fmla="*/ 4163835 w 4274217"/>
              <a:gd name="connsiteY793" fmla="*/ 4502123 h 6427744"/>
              <a:gd name="connsiteX794" fmla="*/ 4199392 w 4274217"/>
              <a:gd name="connsiteY794" fmla="*/ 4510354 h 6427744"/>
              <a:gd name="connsiteX795" fmla="*/ 4257531 w 4274217"/>
              <a:gd name="connsiteY795" fmla="*/ 4696144 h 6427744"/>
              <a:gd name="connsiteX796" fmla="*/ 4229348 w 4274217"/>
              <a:gd name="connsiteY796" fmla="*/ 4704605 h 6427744"/>
              <a:gd name="connsiteX797" fmla="*/ 4208541 w 4274217"/>
              <a:gd name="connsiteY797" fmla="*/ 4729758 h 6427744"/>
              <a:gd name="connsiteX798" fmla="*/ 4201395 w 4274217"/>
              <a:gd name="connsiteY798" fmla="*/ 4776805 h 6427744"/>
              <a:gd name="connsiteX799" fmla="*/ 4175384 w 4274217"/>
              <a:gd name="connsiteY799" fmla="*/ 4808247 h 6427744"/>
              <a:gd name="connsiteX800" fmla="*/ 4134626 w 4274217"/>
              <a:gd name="connsiteY800" fmla="*/ 4806304 h 6427744"/>
              <a:gd name="connsiteX801" fmla="*/ 4132911 w 4274217"/>
              <a:gd name="connsiteY801" fmla="*/ 4910802 h 6427744"/>
              <a:gd name="connsiteX802" fmla="*/ 4142688 w 4274217"/>
              <a:gd name="connsiteY802" fmla="*/ 5014215 h 6427744"/>
              <a:gd name="connsiteX803" fmla="*/ 4118619 w 4274217"/>
              <a:gd name="connsiteY803" fmla="*/ 5004898 h 6427744"/>
              <a:gd name="connsiteX804" fmla="*/ 4109074 w 4274217"/>
              <a:gd name="connsiteY804" fmla="*/ 4965224 h 6427744"/>
              <a:gd name="connsiteX805" fmla="*/ 4119477 w 4274217"/>
              <a:gd name="connsiteY805" fmla="*/ 4952648 h 6427744"/>
              <a:gd name="connsiteX806" fmla="*/ 4136170 w 4274217"/>
              <a:gd name="connsiteY806" fmla="*/ 4945273 h 6427744"/>
              <a:gd name="connsiteX807" fmla="*/ 4123593 w 4274217"/>
              <a:gd name="connsiteY807" fmla="*/ 4934869 h 6427744"/>
              <a:gd name="connsiteX808" fmla="*/ 4050535 w 4274217"/>
              <a:gd name="connsiteY808" fmla="*/ 4959167 h 6427744"/>
              <a:gd name="connsiteX809" fmla="*/ 4028641 w 4274217"/>
              <a:gd name="connsiteY809" fmla="*/ 4972829 h 6427744"/>
              <a:gd name="connsiteX810" fmla="*/ 4066599 w 4274217"/>
              <a:gd name="connsiteY810" fmla="*/ 5067781 h 6427744"/>
              <a:gd name="connsiteX811" fmla="*/ 4050993 w 4274217"/>
              <a:gd name="connsiteY811" fmla="*/ 5086645 h 6427744"/>
              <a:gd name="connsiteX812" fmla="*/ 4038417 w 4274217"/>
              <a:gd name="connsiteY812" fmla="*/ 5076241 h 6427744"/>
              <a:gd name="connsiteX813" fmla="*/ 4040360 w 4274217"/>
              <a:gd name="connsiteY813" fmla="*/ 5035483 h 6427744"/>
              <a:gd name="connsiteX814" fmla="*/ 4023668 w 4274217"/>
              <a:gd name="connsiteY814" fmla="*/ 5042857 h 6427744"/>
              <a:gd name="connsiteX815" fmla="*/ 4018467 w 4274217"/>
              <a:gd name="connsiteY815" fmla="*/ 5049145 h 6427744"/>
              <a:gd name="connsiteX816" fmla="*/ 4034301 w 4274217"/>
              <a:gd name="connsiteY816" fmla="*/ 5094020 h 6427744"/>
              <a:gd name="connsiteX817" fmla="*/ 4040589 w 4274217"/>
              <a:gd name="connsiteY817" fmla="*/ 5099222 h 6427744"/>
              <a:gd name="connsiteX818" fmla="*/ 4063570 w 4274217"/>
              <a:gd name="connsiteY818" fmla="*/ 5097049 h 6427744"/>
              <a:gd name="connsiteX819" fmla="*/ 4102388 w 4274217"/>
              <a:gd name="connsiteY819" fmla="*/ 5139752 h 6427744"/>
              <a:gd name="connsiteX820" fmla="*/ 4114965 w 4274217"/>
              <a:gd name="connsiteY820" fmla="*/ 5150156 h 6427744"/>
              <a:gd name="connsiteX821" fmla="*/ 4109763 w 4274217"/>
              <a:gd name="connsiteY821" fmla="*/ 5156444 h 6427744"/>
              <a:gd name="connsiteX822" fmla="*/ 4071176 w 4274217"/>
              <a:gd name="connsiteY822" fmla="*/ 5177482 h 6427744"/>
              <a:gd name="connsiteX823" fmla="*/ 4067059 w 4274217"/>
              <a:gd name="connsiteY823" fmla="*/ 5195262 h 6427744"/>
              <a:gd name="connsiteX824" fmla="*/ 4023270 w 4274217"/>
              <a:gd name="connsiteY824" fmla="*/ 5222587 h 6427744"/>
              <a:gd name="connsiteX825" fmla="*/ 4024357 w 4274217"/>
              <a:gd name="connsiteY825" fmla="*/ 5234078 h 6427744"/>
              <a:gd name="connsiteX826" fmla="*/ 3980568 w 4274217"/>
              <a:gd name="connsiteY826" fmla="*/ 5261402 h 6427744"/>
              <a:gd name="connsiteX827" fmla="*/ 3967990 w 4274217"/>
              <a:gd name="connsiteY827" fmla="*/ 5250997 h 6427744"/>
              <a:gd name="connsiteX828" fmla="*/ 3971019 w 4274217"/>
              <a:gd name="connsiteY828" fmla="*/ 5221729 h 6427744"/>
              <a:gd name="connsiteX829" fmla="*/ 3964731 w 4274217"/>
              <a:gd name="connsiteY829" fmla="*/ 5216527 h 6427744"/>
              <a:gd name="connsiteX830" fmla="*/ 3949125 w 4274217"/>
              <a:gd name="connsiteY830" fmla="*/ 5235391 h 6427744"/>
              <a:gd name="connsiteX831" fmla="*/ 3951298 w 4274217"/>
              <a:gd name="connsiteY831" fmla="*/ 5258372 h 6427744"/>
              <a:gd name="connsiteX832" fmla="*/ 3866749 w 4274217"/>
              <a:gd name="connsiteY832" fmla="*/ 5283756 h 6427744"/>
              <a:gd name="connsiteX833" fmla="*/ 3852459 w 4274217"/>
              <a:gd name="connsiteY833" fmla="*/ 5377850 h 6427744"/>
              <a:gd name="connsiteX834" fmla="*/ 3835995 w 4274217"/>
              <a:gd name="connsiteY834" fmla="*/ 5448967 h 6427744"/>
              <a:gd name="connsiteX835" fmla="*/ 3838169 w 4274217"/>
              <a:gd name="connsiteY835" fmla="*/ 5471948 h 6427744"/>
              <a:gd name="connsiteX836" fmla="*/ 3832966 w 4274217"/>
              <a:gd name="connsiteY836" fmla="*/ 5478235 h 6427744"/>
              <a:gd name="connsiteX837" fmla="*/ 3809986 w 4274217"/>
              <a:gd name="connsiteY837" fmla="*/ 5480408 h 6427744"/>
              <a:gd name="connsiteX838" fmla="*/ 3806238 w 4274217"/>
              <a:gd name="connsiteY838" fmla="*/ 5477309 h 6427744"/>
              <a:gd name="connsiteX839" fmla="*/ 3832233 w 4274217"/>
              <a:gd name="connsiteY839" fmla="*/ 5510683 h 6427744"/>
              <a:gd name="connsiteX840" fmla="*/ 3845428 w 4274217"/>
              <a:gd name="connsiteY840" fmla="*/ 5638770 h 6427744"/>
              <a:gd name="connsiteX841" fmla="*/ 3817246 w 4274217"/>
              <a:gd name="connsiteY841" fmla="*/ 5647231 h 6427744"/>
              <a:gd name="connsiteX842" fmla="*/ 3796438 w 4274217"/>
              <a:gd name="connsiteY842" fmla="*/ 5672384 h 6427744"/>
              <a:gd name="connsiteX843" fmla="*/ 3789293 w 4274217"/>
              <a:gd name="connsiteY843" fmla="*/ 5719432 h 6427744"/>
              <a:gd name="connsiteX844" fmla="*/ 3763281 w 4274217"/>
              <a:gd name="connsiteY844" fmla="*/ 5750874 h 6427744"/>
              <a:gd name="connsiteX845" fmla="*/ 3722523 w 4274217"/>
              <a:gd name="connsiteY845" fmla="*/ 5748931 h 6427744"/>
              <a:gd name="connsiteX846" fmla="*/ 3720808 w 4274217"/>
              <a:gd name="connsiteY846" fmla="*/ 5853429 h 6427744"/>
              <a:gd name="connsiteX847" fmla="*/ 3730585 w 4274217"/>
              <a:gd name="connsiteY847" fmla="*/ 5956841 h 6427744"/>
              <a:gd name="connsiteX848" fmla="*/ 3706516 w 4274217"/>
              <a:gd name="connsiteY848" fmla="*/ 5947524 h 6427744"/>
              <a:gd name="connsiteX849" fmla="*/ 3696971 w 4274217"/>
              <a:gd name="connsiteY849" fmla="*/ 5907851 h 6427744"/>
              <a:gd name="connsiteX850" fmla="*/ 3707375 w 4274217"/>
              <a:gd name="connsiteY850" fmla="*/ 5895274 h 6427744"/>
              <a:gd name="connsiteX851" fmla="*/ 3724068 w 4274217"/>
              <a:gd name="connsiteY851" fmla="*/ 5887900 h 6427744"/>
              <a:gd name="connsiteX852" fmla="*/ 3711490 w 4274217"/>
              <a:gd name="connsiteY852" fmla="*/ 5877495 h 6427744"/>
              <a:gd name="connsiteX853" fmla="*/ 3638433 w 4274217"/>
              <a:gd name="connsiteY853" fmla="*/ 5901793 h 6427744"/>
              <a:gd name="connsiteX854" fmla="*/ 3616538 w 4274217"/>
              <a:gd name="connsiteY854" fmla="*/ 5915455 h 6427744"/>
              <a:gd name="connsiteX855" fmla="*/ 3654497 w 4274217"/>
              <a:gd name="connsiteY855" fmla="*/ 6010407 h 6427744"/>
              <a:gd name="connsiteX856" fmla="*/ 3638891 w 4274217"/>
              <a:gd name="connsiteY856" fmla="*/ 6029271 h 6427744"/>
              <a:gd name="connsiteX857" fmla="*/ 3626314 w 4274217"/>
              <a:gd name="connsiteY857" fmla="*/ 6018867 h 6427744"/>
              <a:gd name="connsiteX858" fmla="*/ 3628258 w 4274217"/>
              <a:gd name="connsiteY858" fmla="*/ 5978109 h 6427744"/>
              <a:gd name="connsiteX859" fmla="*/ 3611566 w 4274217"/>
              <a:gd name="connsiteY859" fmla="*/ 5985483 h 6427744"/>
              <a:gd name="connsiteX860" fmla="*/ 3606364 w 4274217"/>
              <a:gd name="connsiteY860" fmla="*/ 5991771 h 6427744"/>
              <a:gd name="connsiteX861" fmla="*/ 3622199 w 4274217"/>
              <a:gd name="connsiteY861" fmla="*/ 6036646 h 6427744"/>
              <a:gd name="connsiteX862" fmla="*/ 3628488 w 4274217"/>
              <a:gd name="connsiteY862" fmla="*/ 6041848 h 6427744"/>
              <a:gd name="connsiteX863" fmla="*/ 3651468 w 4274217"/>
              <a:gd name="connsiteY863" fmla="*/ 6039675 h 6427744"/>
              <a:gd name="connsiteX864" fmla="*/ 3690285 w 4274217"/>
              <a:gd name="connsiteY864" fmla="*/ 6082379 h 6427744"/>
              <a:gd name="connsiteX865" fmla="*/ 3702861 w 4274217"/>
              <a:gd name="connsiteY865" fmla="*/ 6092783 h 6427744"/>
              <a:gd name="connsiteX866" fmla="*/ 3697659 w 4274217"/>
              <a:gd name="connsiteY866" fmla="*/ 6099071 h 6427744"/>
              <a:gd name="connsiteX867" fmla="*/ 3659073 w 4274217"/>
              <a:gd name="connsiteY867" fmla="*/ 6120109 h 6427744"/>
              <a:gd name="connsiteX868" fmla="*/ 3654956 w 4274217"/>
              <a:gd name="connsiteY868" fmla="*/ 6137889 h 6427744"/>
              <a:gd name="connsiteX869" fmla="*/ 3611167 w 4274217"/>
              <a:gd name="connsiteY869" fmla="*/ 6165214 h 6427744"/>
              <a:gd name="connsiteX870" fmla="*/ 3612254 w 4274217"/>
              <a:gd name="connsiteY870" fmla="*/ 6176704 h 6427744"/>
              <a:gd name="connsiteX871" fmla="*/ 3568466 w 4274217"/>
              <a:gd name="connsiteY871" fmla="*/ 6204029 h 6427744"/>
              <a:gd name="connsiteX872" fmla="*/ 3555888 w 4274217"/>
              <a:gd name="connsiteY872" fmla="*/ 6193624 h 6427744"/>
              <a:gd name="connsiteX873" fmla="*/ 3558917 w 4274217"/>
              <a:gd name="connsiteY873" fmla="*/ 6164356 h 6427744"/>
              <a:gd name="connsiteX874" fmla="*/ 3552628 w 4274217"/>
              <a:gd name="connsiteY874" fmla="*/ 6159153 h 6427744"/>
              <a:gd name="connsiteX875" fmla="*/ 3537022 w 4274217"/>
              <a:gd name="connsiteY875" fmla="*/ 6178018 h 6427744"/>
              <a:gd name="connsiteX876" fmla="*/ 3539195 w 4274217"/>
              <a:gd name="connsiteY876" fmla="*/ 6200998 h 6427744"/>
              <a:gd name="connsiteX877" fmla="*/ 3454646 w 4274217"/>
              <a:gd name="connsiteY877" fmla="*/ 6226382 h 6427744"/>
              <a:gd name="connsiteX878" fmla="*/ 3440356 w 4274217"/>
              <a:gd name="connsiteY878" fmla="*/ 6320476 h 6427744"/>
              <a:gd name="connsiteX879" fmla="*/ 3423894 w 4274217"/>
              <a:gd name="connsiteY879" fmla="*/ 6391593 h 6427744"/>
              <a:gd name="connsiteX880" fmla="*/ 3426066 w 4274217"/>
              <a:gd name="connsiteY880" fmla="*/ 6414574 h 6427744"/>
              <a:gd name="connsiteX881" fmla="*/ 3420864 w 4274217"/>
              <a:gd name="connsiteY881" fmla="*/ 6420862 h 6427744"/>
              <a:gd name="connsiteX882" fmla="*/ 3397883 w 4274217"/>
              <a:gd name="connsiteY882" fmla="*/ 6423035 h 6427744"/>
              <a:gd name="connsiteX883" fmla="*/ 3391596 w 4274217"/>
              <a:gd name="connsiteY883" fmla="*/ 6417832 h 6427744"/>
              <a:gd name="connsiteX884" fmla="*/ 3411316 w 4274217"/>
              <a:gd name="connsiteY884" fmla="*/ 6381188 h 6427744"/>
              <a:gd name="connsiteX885" fmla="*/ 3405027 w 4274217"/>
              <a:gd name="connsiteY885" fmla="*/ 6375985 h 6427744"/>
              <a:gd name="connsiteX886" fmla="*/ 3162416 w 4274217"/>
              <a:gd name="connsiteY886" fmla="*/ 6323567 h 6427744"/>
              <a:gd name="connsiteX887" fmla="*/ 3157214 w 4274217"/>
              <a:gd name="connsiteY887" fmla="*/ 6329855 h 6427744"/>
              <a:gd name="connsiteX888" fmla="*/ 3159386 w 4274217"/>
              <a:gd name="connsiteY888" fmla="*/ 6352835 h 6427744"/>
              <a:gd name="connsiteX889" fmla="*/ 2991147 w 4274217"/>
              <a:gd name="connsiteY889" fmla="*/ 6351353 h 6427744"/>
              <a:gd name="connsiteX890" fmla="*/ 2828967 w 4274217"/>
              <a:gd name="connsiteY890" fmla="*/ 6291329 h 6427744"/>
              <a:gd name="connsiteX891" fmla="*/ 2620594 w 4274217"/>
              <a:gd name="connsiteY891" fmla="*/ 6171912 h 6427744"/>
              <a:gd name="connsiteX892" fmla="*/ 2263478 w 4274217"/>
              <a:gd name="connsiteY892" fmla="*/ 5950626 h 6427744"/>
              <a:gd name="connsiteX893" fmla="*/ 2227922 w 4274217"/>
              <a:gd name="connsiteY893" fmla="*/ 5942395 h 6427744"/>
              <a:gd name="connsiteX894" fmla="*/ 2195393 w 4274217"/>
              <a:gd name="connsiteY894" fmla="*/ 5904893 h 6427744"/>
              <a:gd name="connsiteX895" fmla="*/ 2176528 w 4274217"/>
              <a:gd name="connsiteY895" fmla="*/ 5889288 h 6427744"/>
              <a:gd name="connsiteX896" fmla="*/ 1974446 w 4274217"/>
              <a:gd name="connsiteY896" fmla="*/ 5775072 h 6427744"/>
              <a:gd name="connsiteX897" fmla="*/ 1611040 w 4274217"/>
              <a:gd name="connsiteY897" fmla="*/ 5548584 h 6427744"/>
              <a:gd name="connsiteX898" fmla="*/ 1597377 w 4274217"/>
              <a:gd name="connsiteY898" fmla="*/ 5526688 h 6427744"/>
              <a:gd name="connsiteX899" fmla="*/ 1317661 w 4274217"/>
              <a:gd name="connsiteY899" fmla="*/ 5327069 h 6427744"/>
              <a:gd name="connsiteX900" fmla="*/ 1273643 w 4274217"/>
              <a:gd name="connsiteY900" fmla="*/ 5290656 h 6427744"/>
              <a:gd name="connsiteX901" fmla="*/ 1212934 w 4274217"/>
              <a:gd name="connsiteY901" fmla="*/ 5261616 h 6427744"/>
              <a:gd name="connsiteX902" fmla="*/ 1175203 w 4274217"/>
              <a:gd name="connsiteY902" fmla="*/ 5230403 h 6427744"/>
              <a:gd name="connsiteX903" fmla="*/ 1166742 w 4274217"/>
              <a:gd name="connsiteY903" fmla="*/ 5202221 h 6427744"/>
              <a:gd name="connsiteX904" fmla="*/ 1160454 w 4274217"/>
              <a:gd name="connsiteY904" fmla="*/ 5197019 h 6427744"/>
              <a:gd name="connsiteX905" fmla="*/ 1131186 w 4274217"/>
              <a:gd name="connsiteY905" fmla="*/ 5193990 h 6427744"/>
              <a:gd name="connsiteX906" fmla="*/ 992843 w 4274217"/>
              <a:gd name="connsiteY906" fmla="*/ 5079545 h 6427744"/>
              <a:gd name="connsiteX907" fmla="*/ 933219 w 4274217"/>
              <a:gd name="connsiteY907" fmla="*/ 5061996 h 6427744"/>
              <a:gd name="connsiteX908" fmla="*/ 845183 w 4274217"/>
              <a:gd name="connsiteY908" fmla="*/ 4989167 h 6427744"/>
              <a:gd name="connsiteX909" fmla="*/ 917383 w 4274217"/>
              <a:gd name="connsiteY909" fmla="*/ 5017120 h 6427744"/>
              <a:gd name="connsiteX910" fmla="*/ 913040 w 4274217"/>
              <a:gd name="connsiteY910" fmla="*/ 4971157 h 6427744"/>
              <a:gd name="connsiteX911" fmla="*/ 871193 w 4274217"/>
              <a:gd name="connsiteY911" fmla="*/ 4957726 h 6427744"/>
              <a:gd name="connsiteX912" fmla="*/ 793332 w 4274217"/>
              <a:gd name="connsiteY912" fmla="*/ 4808579 h 6427744"/>
              <a:gd name="connsiteX913" fmla="*/ 813911 w 4274217"/>
              <a:gd name="connsiteY913" fmla="*/ 4719687 h 6427744"/>
              <a:gd name="connsiteX914" fmla="*/ 824315 w 4274217"/>
              <a:gd name="connsiteY914" fmla="*/ 4707110 h 6427744"/>
              <a:gd name="connsiteX915" fmla="*/ 882854 w 4274217"/>
              <a:gd name="connsiteY915" fmla="*/ 4713167 h 6427744"/>
              <a:gd name="connsiteX916" fmla="*/ 923612 w 4274217"/>
              <a:gd name="connsiteY916" fmla="*/ 4715111 h 6427744"/>
              <a:gd name="connsiteX917" fmla="*/ 950802 w 4274217"/>
              <a:gd name="connsiteY917" fmla="*/ 4670687 h 6427744"/>
              <a:gd name="connsiteX918" fmla="*/ 924019 w 4274217"/>
              <a:gd name="connsiteY918" fmla="*/ 4653282 h 6427744"/>
              <a:gd name="connsiteX919" fmla="*/ 820278 w 4274217"/>
              <a:gd name="connsiteY919" fmla="*/ 4581032 h 6427744"/>
              <a:gd name="connsiteX920" fmla="*/ 806617 w 4274217"/>
              <a:gd name="connsiteY920" fmla="*/ 4559137 h 6427744"/>
              <a:gd name="connsiteX921" fmla="*/ 526900 w 4274217"/>
              <a:gd name="connsiteY921" fmla="*/ 4359518 h 6427744"/>
              <a:gd name="connsiteX922" fmla="*/ 482882 w 4274217"/>
              <a:gd name="connsiteY922" fmla="*/ 4323105 h 6427744"/>
              <a:gd name="connsiteX923" fmla="*/ 422173 w 4274217"/>
              <a:gd name="connsiteY923" fmla="*/ 4294065 h 6427744"/>
              <a:gd name="connsiteX924" fmla="*/ 384441 w 4274217"/>
              <a:gd name="connsiteY924" fmla="*/ 4262852 h 6427744"/>
              <a:gd name="connsiteX925" fmla="*/ 375980 w 4274217"/>
              <a:gd name="connsiteY925" fmla="*/ 4234669 h 6427744"/>
              <a:gd name="connsiteX926" fmla="*/ 369692 w 4274217"/>
              <a:gd name="connsiteY926" fmla="*/ 4229467 h 6427744"/>
              <a:gd name="connsiteX927" fmla="*/ 340424 w 4274217"/>
              <a:gd name="connsiteY927" fmla="*/ 4226438 h 6427744"/>
              <a:gd name="connsiteX928" fmla="*/ 202081 w 4274217"/>
              <a:gd name="connsiteY928" fmla="*/ 4111993 h 6427744"/>
              <a:gd name="connsiteX929" fmla="*/ 142458 w 4274217"/>
              <a:gd name="connsiteY929" fmla="*/ 4094444 h 6427744"/>
              <a:gd name="connsiteX930" fmla="*/ 54421 w 4274217"/>
              <a:gd name="connsiteY930" fmla="*/ 4021615 h 6427744"/>
              <a:gd name="connsiteX931" fmla="*/ 126621 w 4274217"/>
              <a:gd name="connsiteY931" fmla="*/ 4049568 h 6427744"/>
              <a:gd name="connsiteX932" fmla="*/ 122278 w 4274217"/>
              <a:gd name="connsiteY932" fmla="*/ 4003605 h 6427744"/>
              <a:gd name="connsiteX933" fmla="*/ 80431 w 4274217"/>
              <a:gd name="connsiteY933" fmla="*/ 3990174 h 6427744"/>
              <a:gd name="connsiteX934" fmla="*/ 2570 w 4274217"/>
              <a:gd name="connsiteY934" fmla="*/ 3841027 h 6427744"/>
              <a:gd name="connsiteX935" fmla="*/ 23149 w 4274217"/>
              <a:gd name="connsiteY935" fmla="*/ 3752135 h 6427744"/>
              <a:gd name="connsiteX936" fmla="*/ 33553 w 4274217"/>
              <a:gd name="connsiteY936" fmla="*/ 3739558 h 6427744"/>
              <a:gd name="connsiteX937" fmla="*/ 92091 w 4274217"/>
              <a:gd name="connsiteY937" fmla="*/ 3745616 h 6427744"/>
              <a:gd name="connsiteX938" fmla="*/ 132851 w 4274217"/>
              <a:gd name="connsiteY938" fmla="*/ 3747560 h 6427744"/>
              <a:gd name="connsiteX939" fmla="*/ 162976 w 4274217"/>
              <a:gd name="connsiteY939" fmla="*/ 3698339 h 6427744"/>
              <a:gd name="connsiteX940" fmla="*/ 226487 w 4274217"/>
              <a:gd name="connsiteY940" fmla="*/ 3634369 h 6427744"/>
              <a:gd name="connsiteX941" fmla="*/ 221056 w 4274217"/>
              <a:gd name="connsiteY941" fmla="*/ 3576918 h 6427744"/>
              <a:gd name="connsiteX942" fmla="*/ 227558 w 4274217"/>
              <a:gd name="connsiteY942" fmla="*/ 3563326 h 6427744"/>
              <a:gd name="connsiteX943" fmla="*/ 224732 w 4274217"/>
              <a:gd name="connsiteY943" fmla="*/ 3562941 h 6427744"/>
              <a:gd name="connsiteX944" fmla="*/ 199608 w 4274217"/>
              <a:gd name="connsiteY944" fmla="*/ 3550101 h 6427744"/>
              <a:gd name="connsiteX945" fmla="*/ 111571 w 4274217"/>
              <a:gd name="connsiteY945" fmla="*/ 3477272 h 6427744"/>
              <a:gd name="connsiteX946" fmla="*/ 183772 w 4274217"/>
              <a:gd name="connsiteY946" fmla="*/ 3505224 h 6427744"/>
              <a:gd name="connsiteX947" fmla="*/ 179428 w 4274217"/>
              <a:gd name="connsiteY947" fmla="*/ 3459262 h 6427744"/>
              <a:gd name="connsiteX948" fmla="*/ 137581 w 4274217"/>
              <a:gd name="connsiteY948" fmla="*/ 3445831 h 6427744"/>
              <a:gd name="connsiteX949" fmla="*/ 59721 w 4274217"/>
              <a:gd name="connsiteY949" fmla="*/ 3296685 h 6427744"/>
              <a:gd name="connsiteX950" fmla="*/ 80300 w 4274217"/>
              <a:gd name="connsiteY950" fmla="*/ 3207793 h 6427744"/>
              <a:gd name="connsiteX951" fmla="*/ 90703 w 4274217"/>
              <a:gd name="connsiteY951" fmla="*/ 3195216 h 6427744"/>
              <a:gd name="connsiteX952" fmla="*/ 149242 w 4274217"/>
              <a:gd name="connsiteY952" fmla="*/ 3201273 h 6427744"/>
              <a:gd name="connsiteX953" fmla="*/ 190002 w 4274217"/>
              <a:gd name="connsiteY953" fmla="*/ 3203216 h 6427744"/>
              <a:gd name="connsiteX954" fmla="*/ 220126 w 4274217"/>
              <a:gd name="connsiteY954" fmla="*/ 3153996 h 6427744"/>
              <a:gd name="connsiteX955" fmla="*/ 283639 w 4274217"/>
              <a:gd name="connsiteY955" fmla="*/ 3090026 h 6427744"/>
              <a:gd name="connsiteX956" fmla="*/ 278207 w 4274217"/>
              <a:gd name="connsiteY956" fmla="*/ 3032575 h 6427744"/>
              <a:gd name="connsiteX957" fmla="*/ 336287 w 4274217"/>
              <a:gd name="connsiteY957" fmla="*/ 2911154 h 6427744"/>
              <a:gd name="connsiteX958" fmla="*/ 341489 w 4274217"/>
              <a:gd name="connsiteY958" fmla="*/ 2904866 h 6427744"/>
              <a:gd name="connsiteX959" fmla="*/ 362618 w 4274217"/>
              <a:gd name="connsiteY959" fmla="*/ 2898896 h 6427744"/>
              <a:gd name="connsiteX960" fmla="*/ 238250 w 4274217"/>
              <a:gd name="connsiteY960" fmla="*/ 2796011 h 6427744"/>
              <a:gd name="connsiteX961" fmla="*/ 178626 w 4274217"/>
              <a:gd name="connsiteY961" fmla="*/ 2778461 h 6427744"/>
              <a:gd name="connsiteX962" fmla="*/ 90589 w 4274217"/>
              <a:gd name="connsiteY962" fmla="*/ 2705633 h 6427744"/>
              <a:gd name="connsiteX963" fmla="*/ 162790 w 4274217"/>
              <a:gd name="connsiteY963" fmla="*/ 2733585 h 6427744"/>
              <a:gd name="connsiteX964" fmla="*/ 158446 w 4274217"/>
              <a:gd name="connsiteY964" fmla="*/ 2687623 h 6427744"/>
              <a:gd name="connsiteX965" fmla="*/ 116600 w 4274217"/>
              <a:gd name="connsiteY965" fmla="*/ 2674193 h 6427744"/>
              <a:gd name="connsiteX966" fmla="*/ 38738 w 4274217"/>
              <a:gd name="connsiteY966" fmla="*/ 2525045 h 6427744"/>
              <a:gd name="connsiteX967" fmla="*/ 59317 w 4274217"/>
              <a:gd name="connsiteY967" fmla="*/ 2436153 h 6427744"/>
              <a:gd name="connsiteX968" fmla="*/ 69721 w 4274217"/>
              <a:gd name="connsiteY968" fmla="*/ 2423577 h 6427744"/>
              <a:gd name="connsiteX969" fmla="*/ 128260 w 4274217"/>
              <a:gd name="connsiteY969" fmla="*/ 2429633 h 6427744"/>
              <a:gd name="connsiteX970" fmla="*/ 169019 w 4274217"/>
              <a:gd name="connsiteY970" fmla="*/ 2431577 h 6427744"/>
              <a:gd name="connsiteX971" fmla="*/ 199144 w 4274217"/>
              <a:gd name="connsiteY971" fmla="*/ 2382357 h 6427744"/>
              <a:gd name="connsiteX972" fmla="*/ 262656 w 4274217"/>
              <a:gd name="connsiteY972" fmla="*/ 2318387 h 6427744"/>
              <a:gd name="connsiteX973" fmla="*/ 257225 w 4274217"/>
              <a:gd name="connsiteY973" fmla="*/ 2260936 h 6427744"/>
              <a:gd name="connsiteX974" fmla="*/ 315304 w 4274217"/>
              <a:gd name="connsiteY974" fmla="*/ 2139515 h 6427744"/>
              <a:gd name="connsiteX975" fmla="*/ 320507 w 4274217"/>
              <a:gd name="connsiteY975" fmla="*/ 2133228 h 6427744"/>
              <a:gd name="connsiteX976" fmla="*/ 394650 w 4274217"/>
              <a:gd name="connsiteY976" fmla="*/ 2120422 h 6427744"/>
              <a:gd name="connsiteX977" fmla="*/ 413515 w 4274217"/>
              <a:gd name="connsiteY977" fmla="*/ 2136027 h 6427744"/>
              <a:gd name="connsiteX978" fmla="*/ 434823 w 4274217"/>
              <a:gd name="connsiteY978" fmla="*/ 2122729 h 6427744"/>
              <a:gd name="connsiteX979" fmla="*/ 435264 w 4274217"/>
              <a:gd name="connsiteY979" fmla="*/ 2120829 h 6427744"/>
              <a:gd name="connsiteX980" fmla="*/ 430521 w 4274217"/>
              <a:gd name="connsiteY980" fmla="*/ 2070659 h 6427744"/>
              <a:gd name="connsiteX981" fmla="*/ 454902 w 4274217"/>
              <a:gd name="connsiteY981" fmla="*/ 2021980 h 6427744"/>
              <a:gd name="connsiteX982" fmla="*/ 498691 w 4274217"/>
              <a:gd name="connsiteY982" fmla="*/ 1994655 h 6427744"/>
              <a:gd name="connsiteX983" fmla="*/ 512124 w 4274217"/>
              <a:gd name="connsiteY983" fmla="*/ 1952810 h 6427744"/>
              <a:gd name="connsiteX984" fmla="*/ 633318 w 4274217"/>
              <a:gd name="connsiteY984" fmla="*/ 1947149 h 6427744"/>
              <a:gd name="connsiteX985" fmla="*/ 640027 w 4274217"/>
              <a:gd name="connsiteY985" fmla="*/ 1948419 h 6427744"/>
              <a:gd name="connsiteX986" fmla="*/ 654542 w 4274217"/>
              <a:gd name="connsiteY986" fmla="*/ 1934208 h 6427744"/>
              <a:gd name="connsiteX987" fmla="*/ 649112 w 4274217"/>
              <a:gd name="connsiteY987" fmla="*/ 1876758 h 6427744"/>
              <a:gd name="connsiteX988" fmla="*/ 707191 w 4274217"/>
              <a:gd name="connsiteY988" fmla="*/ 1755337 h 6427744"/>
              <a:gd name="connsiteX989" fmla="*/ 712393 w 4274217"/>
              <a:gd name="connsiteY989" fmla="*/ 1749048 h 6427744"/>
              <a:gd name="connsiteX990" fmla="*/ 786536 w 4274217"/>
              <a:gd name="connsiteY990" fmla="*/ 1736242 h 6427744"/>
              <a:gd name="connsiteX991" fmla="*/ 805401 w 4274217"/>
              <a:gd name="connsiteY991" fmla="*/ 1751848 h 6427744"/>
              <a:gd name="connsiteX992" fmla="*/ 827296 w 4274217"/>
              <a:gd name="connsiteY992" fmla="*/ 1738186 h 6427744"/>
              <a:gd name="connsiteX993" fmla="*/ 822406 w 4274217"/>
              <a:gd name="connsiteY993" fmla="*/ 1686479 h 6427744"/>
              <a:gd name="connsiteX994" fmla="*/ 839205 w 4274217"/>
              <a:gd name="connsiteY994" fmla="*/ 1652943 h 6427744"/>
              <a:gd name="connsiteX995" fmla="*/ 829291 w 4274217"/>
              <a:gd name="connsiteY995" fmla="*/ 1644742 h 6427744"/>
              <a:gd name="connsiteX996" fmla="*/ 768583 w 4274217"/>
              <a:gd name="connsiteY996" fmla="*/ 1615703 h 6427744"/>
              <a:gd name="connsiteX997" fmla="*/ 730851 w 4274217"/>
              <a:gd name="connsiteY997" fmla="*/ 1584490 h 6427744"/>
              <a:gd name="connsiteX998" fmla="*/ 722390 w 4274217"/>
              <a:gd name="connsiteY998" fmla="*/ 1556307 h 6427744"/>
              <a:gd name="connsiteX999" fmla="*/ 716102 w 4274217"/>
              <a:gd name="connsiteY999" fmla="*/ 1551106 h 6427744"/>
              <a:gd name="connsiteX1000" fmla="*/ 686834 w 4274217"/>
              <a:gd name="connsiteY1000" fmla="*/ 1548076 h 6427744"/>
              <a:gd name="connsiteX1001" fmla="*/ 548490 w 4274217"/>
              <a:gd name="connsiteY1001" fmla="*/ 1433632 h 6427744"/>
              <a:gd name="connsiteX1002" fmla="*/ 488867 w 4274217"/>
              <a:gd name="connsiteY1002" fmla="*/ 1416083 h 6427744"/>
              <a:gd name="connsiteX1003" fmla="*/ 400831 w 4274217"/>
              <a:gd name="connsiteY1003" fmla="*/ 1343253 h 6427744"/>
              <a:gd name="connsiteX1004" fmla="*/ 473031 w 4274217"/>
              <a:gd name="connsiteY1004" fmla="*/ 1371206 h 6427744"/>
              <a:gd name="connsiteX1005" fmla="*/ 468687 w 4274217"/>
              <a:gd name="connsiteY1005" fmla="*/ 1325244 h 6427744"/>
              <a:gd name="connsiteX1006" fmla="*/ 426841 w 4274217"/>
              <a:gd name="connsiteY1006" fmla="*/ 1311812 h 6427744"/>
              <a:gd name="connsiteX1007" fmla="*/ 348980 w 4274217"/>
              <a:gd name="connsiteY1007" fmla="*/ 1162666 h 6427744"/>
              <a:gd name="connsiteX1008" fmla="*/ 369558 w 4274217"/>
              <a:gd name="connsiteY1008" fmla="*/ 1073774 h 6427744"/>
              <a:gd name="connsiteX1009" fmla="*/ 379963 w 4274217"/>
              <a:gd name="connsiteY1009" fmla="*/ 1061197 h 6427744"/>
              <a:gd name="connsiteX1010" fmla="*/ 438501 w 4274217"/>
              <a:gd name="connsiteY1010" fmla="*/ 1067254 h 6427744"/>
              <a:gd name="connsiteX1011" fmla="*/ 479260 w 4274217"/>
              <a:gd name="connsiteY1011" fmla="*/ 1069197 h 6427744"/>
              <a:gd name="connsiteX1012" fmla="*/ 509385 w 4274217"/>
              <a:gd name="connsiteY1012" fmla="*/ 1019978 h 6427744"/>
              <a:gd name="connsiteX1013" fmla="*/ 572898 w 4274217"/>
              <a:gd name="connsiteY1013" fmla="*/ 956008 h 6427744"/>
              <a:gd name="connsiteX1014" fmla="*/ 567466 w 4274217"/>
              <a:gd name="connsiteY1014" fmla="*/ 898557 h 6427744"/>
              <a:gd name="connsiteX1015" fmla="*/ 625546 w 4274217"/>
              <a:gd name="connsiteY1015" fmla="*/ 777136 h 6427744"/>
              <a:gd name="connsiteX1016" fmla="*/ 630747 w 4274217"/>
              <a:gd name="connsiteY1016" fmla="*/ 770848 h 6427744"/>
              <a:gd name="connsiteX1017" fmla="*/ 704891 w 4274217"/>
              <a:gd name="connsiteY1017" fmla="*/ 758043 h 6427744"/>
              <a:gd name="connsiteX1018" fmla="*/ 723756 w 4274217"/>
              <a:gd name="connsiteY1018" fmla="*/ 773647 h 6427744"/>
              <a:gd name="connsiteX1019" fmla="*/ 745651 w 4274217"/>
              <a:gd name="connsiteY1019" fmla="*/ 759985 h 6427744"/>
              <a:gd name="connsiteX1020" fmla="*/ 765143 w 4274217"/>
              <a:gd name="connsiteY1020" fmla="*/ 659601 h 6427744"/>
              <a:gd name="connsiteX1021" fmla="*/ 808932 w 4274217"/>
              <a:gd name="connsiteY1021" fmla="*/ 632276 h 6427744"/>
              <a:gd name="connsiteX1022" fmla="*/ 822365 w 4274217"/>
              <a:gd name="connsiteY1022" fmla="*/ 590431 h 6427744"/>
              <a:gd name="connsiteX1023" fmla="*/ 943559 w 4274217"/>
              <a:gd name="connsiteY1023" fmla="*/ 584770 h 6427744"/>
              <a:gd name="connsiteX1024" fmla="*/ 976756 w 4274217"/>
              <a:gd name="connsiteY1024" fmla="*/ 591050 h 6427744"/>
              <a:gd name="connsiteX1025" fmla="*/ 981043 w 4274217"/>
              <a:gd name="connsiteY1025" fmla="*/ 590137 h 6427744"/>
              <a:gd name="connsiteX1026" fmla="*/ 990043 w 4274217"/>
              <a:gd name="connsiteY1026" fmla="*/ 551259 h 6427744"/>
              <a:gd name="connsiteX1027" fmla="*/ 1000446 w 4274217"/>
              <a:gd name="connsiteY1027" fmla="*/ 538683 h 6427744"/>
              <a:gd name="connsiteX1028" fmla="*/ 1058986 w 4274217"/>
              <a:gd name="connsiteY1028" fmla="*/ 544740 h 6427744"/>
              <a:gd name="connsiteX1029" fmla="*/ 1076978 w 4274217"/>
              <a:gd name="connsiteY1029" fmla="*/ 535793 h 6427744"/>
              <a:gd name="connsiteX1030" fmla="*/ 1093890 w 4274217"/>
              <a:gd name="connsiteY1030" fmla="*/ 543883 h 6427744"/>
              <a:gd name="connsiteX1031" fmla="*/ 1111567 w 4274217"/>
              <a:gd name="connsiteY1031" fmla="*/ 522515 h 6427744"/>
              <a:gd name="connsiteX1032" fmla="*/ 1113819 w 4274217"/>
              <a:gd name="connsiteY1032" fmla="*/ 523687 h 6427744"/>
              <a:gd name="connsiteX1033" fmla="*/ 1129870 w 4274217"/>
              <a:gd name="connsiteY1033" fmla="*/ 497464 h 6427744"/>
              <a:gd name="connsiteX1034" fmla="*/ 1193381 w 4274217"/>
              <a:gd name="connsiteY1034" fmla="*/ 433492 h 6427744"/>
              <a:gd name="connsiteX1035" fmla="*/ 1187950 w 4274217"/>
              <a:gd name="connsiteY1035" fmla="*/ 376042 h 6427744"/>
              <a:gd name="connsiteX1036" fmla="*/ 1246030 w 4274217"/>
              <a:gd name="connsiteY1036" fmla="*/ 254621 h 6427744"/>
              <a:gd name="connsiteX1037" fmla="*/ 1251232 w 4274217"/>
              <a:gd name="connsiteY1037" fmla="*/ 248332 h 6427744"/>
              <a:gd name="connsiteX1038" fmla="*/ 1325376 w 4274217"/>
              <a:gd name="connsiteY1038" fmla="*/ 235526 h 6427744"/>
              <a:gd name="connsiteX1039" fmla="*/ 1344239 w 4274217"/>
              <a:gd name="connsiteY1039" fmla="*/ 251133 h 6427744"/>
              <a:gd name="connsiteX1040" fmla="*/ 1366134 w 4274217"/>
              <a:gd name="connsiteY1040" fmla="*/ 237470 h 6427744"/>
              <a:gd name="connsiteX1041" fmla="*/ 1385628 w 4274217"/>
              <a:gd name="connsiteY1041" fmla="*/ 137086 h 6427744"/>
              <a:gd name="connsiteX1042" fmla="*/ 1429416 w 4274217"/>
              <a:gd name="connsiteY1042" fmla="*/ 109761 h 6427744"/>
              <a:gd name="connsiteX1043" fmla="*/ 1442849 w 4274217"/>
              <a:gd name="connsiteY1043" fmla="*/ 67916 h 6427744"/>
              <a:gd name="connsiteX1044" fmla="*/ 1564043 w 4274217"/>
              <a:gd name="connsiteY1044" fmla="*/ 62254 h 6427744"/>
              <a:gd name="connsiteX1045" fmla="*/ 1627782 w 4274217"/>
              <a:gd name="connsiteY1045" fmla="*/ 62025 h 6427744"/>
              <a:gd name="connsiteX1046" fmla="*/ 1647503 w 4274217"/>
              <a:gd name="connsiteY1046" fmla="*/ 25382 h 6427744"/>
              <a:gd name="connsiteX1047" fmla="*/ 1700838 w 4274217"/>
              <a:gd name="connsiteY1047" fmla="*/ 37729 h 64277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</a:cxnLst>
            <a:rect l="l" t="t" r="r" b="b"/>
            <a:pathLst>
              <a:path w="4274217" h="6427744">
                <a:moveTo>
                  <a:pt x="2976397" y="6317966"/>
                </a:moveTo>
                <a:lnTo>
                  <a:pt x="2971194" y="6324255"/>
                </a:lnTo>
                <a:lnTo>
                  <a:pt x="2990060" y="6339862"/>
                </a:lnTo>
                <a:lnTo>
                  <a:pt x="3029734" y="6330315"/>
                </a:lnTo>
                <a:lnTo>
                  <a:pt x="3023445" y="6325114"/>
                </a:lnTo>
                <a:cubicBezTo>
                  <a:pt x="3013042" y="6337690"/>
                  <a:pt x="2997360" y="6335308"/>
                  <a:pt x="2976397" y="6317966"/>
                </a:cubicBezTo>
                <a:close/>
                <a:moveTo>
                  <a:pt x="3045967" y="6195459"/>
                </a:moveTo>
                <a:lnTo>
                  <a:pt x="3040765" y="6201747"/>
                </a:lnTo>
                <a:lnTo>
                  <a:pt x="3053342" y="6212152"/>
                </a:lnTo>
                <a:lnTo>
                  <a:pt x="3058543" y="6205863"/>
                </a:lnTo>
                <a:close/>
                <a:moveTo>
                  <a:pt x="2993718" y="6194602"/>
                </a:moveTo>
                <a:lnTo>
                  <a:pt x="2978112" y="6213467"/>
                </a:lnTo>
                <a:cubicBezTo>
                  <a:pt x="2986497" y="6220403"/>
                  <a:pt x="2994155" y="6219681"/>
                  <a:pt x="3001092" y="6211294"/>
                </a:cubicBezTo>
                <a:close/>
                <a:moveTo>
                  <a:pt x="3444013" y="6175220"/>
                </a:moveTo>
                <a:lnTo>
                  <a:pt x="3438811" y="6181508"/>
                </a:lnTo>
                <a:cubicBezTo>
                  <a:pt x="3432922" y="6190758"/>
                  <a:pt x="3433649" y="6198421"/>
                  <a:pt x="3440984" y="6204489"/>
                </a:cubicBezTo>
                <a:lnTo>
                  <a:pt x="3447271" y="6209690"/>
                </a:lnTo>
                <a:lnTo>
                  <a:pt x="3452473" y="6203402"/>
                </a:lnTo>
                <a:cubicBezTo>
                  <a:pt x="3459411" y="6195018"/>
                  <a:pt x="3458686" y="6187358"/>
                  <a:pt x="3450302" y="6180422"/>
                </a:cubicBezTo>
                <a:close/>
                <a:moveTo>
                  <a:pt x="3371584" y="6083524"/>
                </a:moveTo>
                <a:cubicBezTo>
                  <a:pt x="3365695" y="6092778"/>
                  <a:pt x="3366421" y="6100436"/>
                  <a:pt x="3373757" y="6106504"/>
                </a:cubicBezTo>
                <a:lnTo>
                  <a:pt x="3384161" y="6093928"/>
                </a:lnTo>
                <a:close/>
                <a:moveTo>
                  <a:pt x="3607679" y="6067002"/>
                </a:moveTo>
                <a:lnTo>
                  <a:pt x="3590985" y="6074377"/>
                </a:lnTo>
                <a:cubicBezTo>
                  <a:pt x="3589109" y="6085180"/>
                  <a:pt x="3584269" y="6095300"/>
                  <a:pt x="3576466" y="6104732"/>
                </a:cubicBezTo>
                <a:cubicBezTo>
                  <a:pt x="3567215" y="6098843"/>
                  <a:pt x="3559555" y="6099568"/>
                  <a:pt x="3553485" y="6106904"/>
                </a:cubicBezTo>
                <a:lnTo>
                  <a:pt x="3543081" y="6119481"/>
                </a:lnTo>
                <a:lnTo>
                  <a:pt x="3555658" y="6129885"/>
                </a:lnTo>
                <a:cubicBezTo>
                  <a:pt x="3577667" y="6148092"/>
                  <a:pt x="3595446" y="6152208"/>
                  <a:pt x="3608993" y="6142232"/>
                </a:cubicBezTo>
                <a:cubicBezTo>
                  <a:pt x="3612308" y="6095547"/>
                  <a:pt x="3611871" y="6070469"/>
                  <a:pt x="3607679" y="6067002"/>
                </a:cubicBezTo>
                <a:close/>
                <a:moveTo>
                  <a:pt x="3415372" y="6056199"/>
                </a:moveTo>
                <a:lnTo>
                  <a:pt x="3404968" y="6068775"/>
                </a:lnTo>
                <a:lnTo>
                  <a:pt x="3417545" y="6079179"/>
                </a:lnTo>
                <a:lnTo>
                  <a:pt x="3427949" y="6066603"/>
                </a:lnTo>
                <a:close/>
                <a:moveTo>
                  <a:pt x="3347288" y="6010467"/>
                </a:moveTo>
                <a:lnTo>
                  <a:pt x="3331682" y="6029332"/>
                </a:lnTo>
                <a:cubicBezTo>
                  <a:pt x="3360303" y="6045948"/>
                  <a:pt x="3378082" y="6050063"/>
                  <a:pt x="3385017" y="6041679"/>
                </a:cubicBezTo>
                <a:lnTo>
                  <a:pt x="3390219" y="6035391"/>
                </a:lnTo>
                <a:lnTo>
                  <a:pt x="3383931" y="6030189"/>
                </a:lnTo>
                <a:close/>
                <a:moveTo>
                  <a:pt x="3473680" y="5998519"/>
                </a:moveTo>
                <a:cubicBezTo>
                  <a:pt x="3464430" y="5992630"/>
                  <a:pt x="3456769" y="5993354"/>
                  <a:pt x="3450700" y="6000691"/>
                </a:cubicBezTo>
                <a:lnTo>
                  <a:pt x="3458074" y="6017383"/>
                </a:lnTo>
                <a:lnTo>
                  <a:pt x="3474766" y="6010009"/>
                </a:lnTo>
                <a:lnTo>
                  <a:pt x="3479968" y="6003721"/>
                </a:lnTo>
                <a:close/>
                <a:moveTo>
                  <a:pt x="2352370" y="5971205"/>
                </a:moveTo>
                <a:lnTo>
                  <a:pt x="2347168" y="5977493"/>
                </a:lnTo>
                <a:lnTo>
                  <a:pt x="2372321" y="5998301"/>
                </a:lnTo>
                <a:lnTo>
                  <a:pt x="2377523" y="5992012"/>
                </a:lnTo>
                <a:close/>
                <a:moveTo>
                  <a:pt x="2567200" y="5852354"/>
                </a:moveTo>
                <a:lnTo>
                  <a:pt x="2556796" y="5864930"/>
                </a:lnTo>
                <a:lnTo>
                  <a:pt x="2569373" y="5875335"/>
                </a:lnTo>
                <a:lnTo>
                  <a:pt x="2579777" y="5862758"/>
                </a:lnTo>
                <a:close/>
                <a:moveTo>
                  <a:pt x="3128283" y="5839886"/>
                </a:moveTo>
                <a:lnTo>
                  <a:pt x="3123082" y="5846174"/>
                </a:lnTo>
                <a:lnTo>
                  <a:pt x="3135658" y="5856578"/>
                </a:lnTo>
                <a:lnTo>
                  <a:pt x="3140860" y="5850290"/>
                </a:lnTo>
                <a:close/>
                <a:moveTo>
                  <a:pt x="2117762" y="5819490"/>
                </a:moveTo>
                <a:lnTo>
                  <a:pt x="2107358" y="5832066"/>
                </a:lnTo>
                <a:lnTo>
                  <a:pt x="2119934" y="5842470"/>
                </a:lnTo>
                <a:cubicBezTo>
                  <a:pt x="2126870" y="5834086"/>
                  <a:pt x="2126146" y="5826425"/>
                  <a:pt x="2117762" y="5819490"/>
                </a:cubicBezTo>
                <a:close/>
                <a:moveTo>
                  <a:pt x="2305493" y="5720590"/>
                </a:moveTo>
                <a:lnTo>
                  <a:pt x="2295089" y="5733166"/>
                </a:lnTo>
                <a:lnTo>
                  <a:pt x="2307665" y="5743570"/>
                </a:lnTo>
                <a:lnTo>
                  <a:pt x="2318069" y="5730995"/>
                </a:lnTo>
                <a:close/>
                <a:moveTo>
                  <a:pt x="1989823" y="5692468"/>
                </a:moveTo>
                <a:lnTo>
                  <a:pt x="1984621" y="5698756"/>
                </a:lnTo>
                <a:lnTo>
                  <a:pt x="1997197" y="5709160"/>
                </a:lnTo>
                <a:lnTo>
                  <a:pt x="2002399" y="5702872"/>
                </a:lnTo>
                <a:close/>
                <a:moveTo>
                  <a:pt x="3835881" y="5599097"/>
                </a:moveTo>
                <a:lnTo>
                  <a:pt x="3819187" y="5606471"/>
                </a:lnTo>
                <a:lnTo>
                  <a:pt x="3813985" y="5612760"/>
                </a:lnTo>
                <a:lnTo>
                  <a:pt x="3820276" y="5617963"/>
                </a:lnTo>
                <a:cubicBezTo>
                  <a:pt x="3823743" y="5613770"/>
                  <a:pt x="3831042" y="5609217"/>
                  <a:pt x="3842169" y="5604300"/>
                </a:cubicBezTo>
                <a:close/>
                <a:moveTo>
                  <a:pt x="3746531" y="5451038"/>
                </a:moveTo>
                <a:lnTo>
                  <a:pt x="3729839" y="5458412"/>
                </a:lnTo>
                <a:lnTo>
                  <a:pt x="3724637" y="5464701"/>
                </a:lnTo>
                <a:lnTo>
                  <a:pt x="3762366" y="5495912"/>
                </a:lnTo>
                <a:lnTo>
                  <a:pt x="3767568" y="5489624"/>
                </a:lnTo>
                <a:cubicBezTo>
                  <a:pt x="3760230" y="5483554"/>
                  <a:pt x="3753218" y="5470693"/>
                  <a:pt x="3746531" y="5451038"/>
                </a:cubicBezTo>
                <a:close/>
                <a:moveTo>
                  <a:pt x="3727543" y="5419427"/>
                </a:moveTo>
                <a:lnTo>
                  <a:pt x="3738097" y="5430822"/>
                </a:lnTo>
                <a:cubicBezTo>
                  <a:pt x="3745615" y="5438806"/>
                  <a:pt x="3750160" y="5443449"/>
                  <a:pt x="3751733" y="5444750"/>
                </a:cubicBezTo>
                <a:lnTo>
                  <a:pt x="3787290" y="5452981"/>
                </a:lnTo>
                <a:lnTo>
                  <a:pt x="3804067" y="5474521"/>
                </a:lnTo>
                <a:lnTo>
                  <a:pt x="3823417" y="5438562"/>
                </a:lnTo>
                <a:lnTo>
                  <a:pt x="3817129" y="5433360"/>
                </a:lnTo>
                <a:cubicBezTo>
                  <a:pt x="3805720" y="5432748"/>
                  <a:pt x="3792109" y="5431197"/>
                  <a:pt x="3776295" y="5428707"/>
                </a:cubicBezTo>
                <a:close/>
                <a:moveTo>
                  <a:pt x="1502823" y="5384918"/>
                </a:moveTo>
                <a:cubicBezTo>
                  <a:pt x="1485483" y="5405880"/>
                  <a:pt x="1468429" y="5409423"/>
                  <a:pt x="1451661" y="5395552"/>
                </a:cubicBezTo>
                <a:lnTo>
                  <a:pt x="1446459" y="5401840"/>
                </a:lnTo>
                <a:cubicBezTo>
                  <a:pt x="1459035" y="5412244"/>
                  <a:pt x="1463587" y="5419544"/>
                  <a:pt x="1460121" y="5423734"/>
                </a:cubicBezTo>
                <a:cubicBezTo>
                  <a:pt x="1489610" y="5439304"/>
                  <a:pt x="1507388" y="5443420"/>
                  <a:pt x="1513458" y="5436082"/>
                </a:cubicBezTo>
                <a:lnTo>
                  <a:pt x="1518660" y="5429794"/>
                </a:lnTo>
                <a:lnTo>
                  <a:pt x="1512372" y="5424592"/>
                </a:lnTo>
                <a:lnTo>
                  <a:pt x="1494591" y="5420476"/>
                </a:lnTo>
                <a:lnTo>
                  <a:pt x="1515400" y="5395322"/>
                </a:lnTo>
                <a:close/>
                <a:moveTo>
                  <a:pt x="3458070" y="5252833"/>
                </a:moveTo>
                <a:lnTo>
                  <a:pt x="3454764" y="5256829"/>
                </a:lnTo>
                <a:lnTo>
                  <a:pt x="3468606" y="5265703"/>
                </a:lnTo>
                <a:lnTo>
                  <a:pt x="3470646" y="5263237"/>
                </a:lnTo>
                <a:close/>
                <a:moveTo>
                  <a:pt x="3856116" y="5232593"/>
                </a:moveTo>
                <a:lnTo>
                  <a:pt x="3850914" y="5238882"/>
                </a:lnTo>
                <a:cubicBezTo>
                  <a:pt x="3845025" y="5248132"/>
                  <a:pt x="3845751" y="5255794"/>
                  <a:pt x="3853087" y="5261863"/>
                </a:cubicBezTo>
                <a:lnTo>
                  <a:pt x="3859375" y="5267064"/>
                </a:lnTo>
                <a:lnTo>
                  <a:pt x="3864576" y="5260776"/>
                </a:lnTo>
                <a:cubicBezTo>
                  <a:pt x="3871512" y="5252392"/>
                  <a:pt x="3870788" y="5244731"/>
                  <a:pt x="3862404" y="5237795"/>
                </a:cubicBezTo>
                <a:close/>
                <a:moveTo>
                  <a:pt x="1310916" y="5194387"/>
                </a:moveTo>
                <a:lnTo>
                  <a:pt x="1300512" y="5206964"/>
                </a:lnTo>
                <a:cubicBezTo>
                  <a:pt x="1308897" y="5213900"/>
                  <a:pt x="1316557" y="5213175"/>
                  <a:pt x="1323492" y="5204791"/>
                </a:cubicBezTo>
                <a:close/>
                <a:moveTo>
                  <a:pt x="3783687" y="5140898"/>
                </a:moveTo>
                <a:cubicBezTo>
                  <a:pt x="3777799" y="5150152"/>
                  <a:pt x="3778523" y="5157810"/>
                  <a:pt x="3785859" y="5163877"/>
                </a:cubicBezTo>
                <a:lnTo>
                  <a:pt x="3796263" y="5151302"/>
                </a:lnTo>
                <a:close/>
                <a:moveTo>
                  <a:pt x="1357734" y="5137793"/>
                </a:moveTo>
                <a:cubicBezTo>
                  <a:pt x="1349931" y="5147225"/>
                  <a:pt x="1340900" y="5153875"/>
                  <a:pt x="1330638" y="5157744"/>
                </a:cubicBezTo>
                <a:lnTo>
                  <a:pt x="1338012" y="5174436"/>
                </a:lnTo>
                <a:lnTo>
                  <a:pt x="1344300" y="5179638"/>
                </a:lnTo>
                <a:lnTo>
                  <a:pt x="1376598" y="5153399"/>
                </a:lnTo>
                <a:close/>
                <a:moveTo>
                  <a:pt x="4019782" y="5124374"/>
                </a:moveTo>
                <a:lnTo>
                  <a:pt x="4003088" y="5131750"/>
                </a:lnTo>
                <a:cubicBezTo>
                  <a:pt x="4001212" y="5142554"/>
                  <a:pt x="3996372" y="5152673"/>
                  <a:pt x="3988568" y="5162105"/>
                </a:cubicBezTo>
                <a:cubicBezTo>
                  <a:pt x="3979318" y="5156217"/>
                  <a:pt x="3971657" y="5156942"/>
                  <a:pt x="3965588" y="5164278"/>
                </a:cubicBezTo>
                <a:lnTo>
                  <a:pt x="3955184" y="5176854"/>
                </a:lnTo>
                <a:lnTo>
                  <a:pt x="3967761" y="5187258"/>
                </a:lnTo>
                <a:cubicBezTo>
                  <a:pt x="3989771" y="5205466"/>
                  <a:pt x="4007549" y="5209582"/>
                  <a:pt x="4021096" y="5199605"/>
                </a:cubicBezTo>
                <a:cubicBezTo>
                  <a:pt x="4024412" y="5152921"/>
                  <a:pt x="4023974" y="5127843"/>
                  <a:pt x="4019782" y="5124374"/>
                </a:cubicBezTo>
                <a:close/>
                <a:moveTo>
                  <a:pt x="1199899" y="5123731"/>
                </a:moveTo>
                <a:lnTo>
                  <a:pt x="1189495" y="5136307"/>
                </a:lnTo>
                <a:lnTo>
                  <a:pt x="1215734" y="5168605"/>
                </a:lnTo>
                <a:lnTo>
                  <a:pt x="1253465" y="5199819"/>
                </a:lnTo>
                <a:cubicBezTo>
                  <a:pt x="1261850" y="5206755"/>
                  <a:pt x="1269509" y="5206031"/>
                  <a:pt x="1276445" y="5197647"/>
                </a:cubicBezTo>
                <a:lnTo>
                  <a:pt x="1292051" y="5178781"/>
                </a:lnTo>
                <a:lnTo>
                  <a:pt x="1266899" y="5157973"/>
                </a:lnTo>
                <a:lnTo>
                  <a:pt x="1256495" y="5170550"/>
                </a:lnTo>
                <a:close/>
                <a:moveTo>
                  <a:pt x="3827475" y="5113572"/>
                </a:moveTo>
                <a:lnTo>
                  <a:pt x="3817071" y="5126149"/>
                </a:lnTo>
                <a:lnTo>
                  <a:pt x="3829648" y="5136553"/>
                </a:lnTo>
                <a:lnTo>
                  <a:pt x="3840050" y="5123976"/>
                </a:lnTo>
                <a:close/>
                <a:moveTo>
                  <a:pt x="1162170" y="5092519"/>
                </a:moveTo>
                <a:lnTo>
                  <a:pt x="1151766" y="5105096"/>
                </a:lnTo>
                <a:cubicBezTo>
                  <a:pt x="1160150" y="5112031"/>
                  <a:pt x="1167810" y="5111308"/>
                  <a:pt x="1174746" y="5102923"/>
                </a:cubicBezTo>
                <a:close/>
                <a:moveTo>
                  <a:pt x="3759391" y="5067841"/>
                </a:moveTo>
                <a:lnTo>
                  <a:pt x="3743786" y="5086707"/>
                </a:lnTo>
                <a:cubicBezTo>
                  <a:pt x="3772405" y="5103321"/>
                  <a:pt x="3790183" y="5107437"/>
                  <a:pt x="3797121" y="5099053"/>
                </a:cubicBezTo>
                <a:lnTo>
                  <a:pt x="3802323" y="5092765"/>
                </a:lnTo>
                <a:lnTo>
                  <a:pt x="3796034" y="5087562"/>
                </a:lnTo>
                <a:close/>
                <a:moveTo>
                  <a:pt x="1031431" y="5058505"/>
                </a:moveTo>
                <a:cubicBezTo>
                  <a:pt x="1022179" y="5052619"/>
                  <a:pt x="1014518" y="5053343"/>
                  <a:pt x="1008451" y="5060678"/>
                </a:cubicBezTo>
                <a:lnTo>
                  <a:pt x="1027315" y="5076284"/>
                </a:lnTo>
                <a:lnTo>
                  <a:pt x="1037719" y="5063707"/>
                </a:lnTo>
                <a:close/>
                <a:moveTo>
                  <a:pt x="3873100" y="5052019"/>
                </a:moveTo>
                <a:cubicBezTo>
                  <a:pt x="3869270" y="5052381"/>
                  <a:pt x="3865837" y="5054396"/>
                  <a:pt x="3862802" y="5058064"/>
                </a:cubicBezTo>
                <a:lnTo>
                  <a:pt x="3870178" y="5074758"/>
                </a:lnTo>
                <a:lnTo>
                  <a:pt x="3886869" y="5067382"/>
                </a:lnTo>
                <a:lnTo>
                  <a:pt x="3892071" y="5061094"/>
                </a:lnTo>
                <a:lnTo>
                  <a:pt x="3885782" y="5055892"/>
                </a:lnTo>
                <a:cubicBezTo>
                  <a:pt x="3881157" y="5052948"/>
                  <a:pt x="3876930" y="5051656"/>
                  <a:pt x="3873100" y="5052019"/>
                </a:cubicBezTo>
                <a:close/>
                <a:moveTo>
                  <a:pt x="800079" y="4941262"/>
                </a:moveTo>
                <a:lnTo>
                  <a:pt x="818944" y="4956869"/>
                </a:lnTo>
                <a:cubicBezTo>
                  <a:pt x="826462" y="4964852"/>
                  <a:pt x="827187" y="4972511"/>
                  <a:pt x="821116" y="4979849"/>
                </a:cubicBezTo>
                <a:lnTo>
                  <a:pt x="790761" y="4965329"/>
                </a:lnTo>
                <a:lnTo>
                  <a:pt x="794877" y="4947551"/>
                </a:lnTo>
                <a:close/>
                <a:moveTo>
                  <a:pt x="973520" y="4936457"/>
                </a:moveTo>
                <a:cubicBezTo>
                  <a:pt x="965716" y="4945891"/>
                  <a:pt x="970994" y="4960848"/>
                  <a:pt x="989357" y="4981333"/>
                </a:cubicBezTo>
                <a:lnTo>
                  <a:pt x="1006049" y="4973958"/>
                </a:lnTo>
                <a:lnTo>
                  <a:pt x="998673" y="4957265"/>
                </a:lnTo>
                <a:close/>
                <a:moveTo>
                  <a:pt x="3540386" y="4897259"/>
                </a:moveTo>
                <a:lnTo>
                  <a:pt x="3535184" y="4903548"/>
                </a:lnTo>
                <a:lnTo>
                  <a:pt x="3547761" y="4913951"/>
                </a:lnTo>
                <a:lnTo>
                  <a:pt x="3552963" y="4907663"/>
                </a:lnTo>
                <a:close/>
                <a:moveTo>
                  <a:pt x="994957" y="4795315"/>
                </a:moveTo>
                <a:lnTo>
                  <a:pt x="1007533" y="4805717"/>
                </a:lnTo>
                <a:lnTo>
                  <a:pt x="1002331" y="4812007"/>
                </a:lnTo>
                <a:lnTo>
                  <a:pt x="989755" y="4801603"/>
                </a:lnTo>
                <a:close/>
                <a:moveTo>
                  <a:pt x="986264" y="4703392"/>
                </a:moveTo>
                <a:lnTo>
                  <a:pt x="970659" y="4722256"/>
                </a:lnTo>
                <a:lnTo>
                  <a:pt x="950939" y="4758900"/>
                </a:lnTo>
                <a:lnTo>
                  <a:pt x="988669" y="4790113"/>
                </a:lnTo>
                <a:lnTo>
                  <a:pt x="983467" y="4796401"/>
                </a:lnTo>
                <a:lnTo>
                  <a:pt x="950081" y="4811152"/>
                </a:lnTo>
                <a:cubicBezTo>
                  <a:pt x="937943" y="4825825"/>
                  <a:pt x="946041" y="4850176"/>
                  <a:pt x="974376" y="4884208"/>
                </a:cubicBezTo>
                <a:cubicBezTo>
                  <a:pt x="968309" y="4891544"/>
                  <a:pt x="975681" y="4908238"/>
                  <a:pt x="996500" y="4934285"/>
                </a:cubicBezTo>
                <a:cubicBezTo>
                  <a:pt x="1008352" y="4937029"/>
                  <a:pt x="1016375" y="4940134"/>
                  <a:pt x="1020568" y="4943604"/>
                </a:cubicBezTo>
                <a:cubicBezTo>
                  <a:pt x="1063033" y="4984026"/>
                  <a:pt x="1085080" y="5012861"/>
                  <a:pt x="1086709" y="5030094"/>
                </a:cubicBezTo>
                <a:cubicBezTo>
                  <a:pt x="1112111" y="5022863"/>
                  <a:pt x="1129527" y="5023149"/>
                  <a:pt x="1138958" y="5030951"/>
                </a:cubicBezTo>
                <a:cubicBezTo>
                  <a:pt x="1167179" y="5033114"/>
                  <a:pt x="1207291" y="5048643"/>
                  <a:pt x="1259293" y="5077541"/>
                </a:cubicBezTo>
                <a:lnTo>
                  <a:pt x="1267754" y="5105723"/>
                </a:lnTo>
                <a:lnTo>
                  <a:pt x="1318061" y="5147340"/>
                </a:lnTo>
                <a:lnTo>
                  <a:pt x="1323263" y="5141052"/>
                </a:lnTo>
                <a:cubicBezTo>
                  <a:pt x="1306493" y="5127179"/>
                  <a:pt x="1303312" y="5113956"/>
                  <a:pt x="1313716" y="5101380"/>
                </a:cubicBezTo>
                <a:lnTo>
                  <a:pt x="1324121" y="5088802"/>
                </a:lnTo>
                <a:cubicBezTo>
                  <a:pt x="1340889" y="5102672"/>
                  <a:pt x="1352741" y="5105419"/>
                  <a:pt x="1359678" y="5097033"/>
                </a:cubicBezTo>
                <a:lnTo>
                  <a:pt x="1364881" y="5090744"/>
                </a:lnTo>
                <a:lnTo>
                  <a:pt x="1310457" y="5066906"/>
                </a:lnTo>
                <a:lnTo>
                  <a:pt x="1314573" y="5049128"/>
                </a:lnTo>
                <a:lnTo>
                  <a:pt x="1246489" y="5003396"/>
                </a:lnTo>
                <a:lnTo>
                  <a:pt x="1233913" y="4992992"/>
                </a:lnTo>
                <a:cubicBezTo>
                  <a:pt x="1183891" y="4933959"/>
                  <a:pt x="1163216" y="4899202"/>
                  <a:pt x="1171885" y="4888722"/>
                </a:cubicBezTo>
                <a:cubicBezTo>
                  <a:pt x="1184310" y="4856633"/>
                  <a:pt x="1186329" y="4837120"/>
                  <a:pt x="1177945" y="4830184"/>
                </a:cubicBezTo>
                <a:lnTo>
                  <a:pt x="1171657" y="4824982"/>
                </a:lnTo>
                <a:cubicBezTo>
                  <a:pt x="1162404" y="4819092"/>
                  <a:pt x="1154744" y="4819819"/>
                  <a:pt x="1148676" y="4827156"/>
                </a:cubicBezTo>
                <a:lnTo>
                  <a:pt x="1138272" y="4839731"/>
                </a:lnTo>
                <a:cubicBezTo>
                  <a:pt x="1137843" y="4865857"/>
                  <a:pt x="1131993" y="4885731"/>
                  <a:pt x="1120723" y="4899355"/>
                </a:cubicBezTo>
                <a:cubicBezTo>
                  <a:pt x="1097666" y="4880282"/>
                  <a:pt x="1071502" y="4869229"/>
                  <a:pt x="1042232" y="4866201"/>
                </a:cubicBezTo>
                <a:cubicBezTo>
                  <a:pt x="1031819" y="4827575"/>
                  <a:pt x="1031381" y="4802498"/>
                  <a:pt x="1040918" y="4790970"/>
                </a:cubicBezTo>
                <a:cubicBezTo>
                  <a:pt x="1011819" y="4738653"/>
                  <a:pt x="993603" y="4709461"/>
                  <a:pt x="986264" y="4703392"/>
                </a:cubicBezTo>
                <a:close/>
                <a:moveTo>
                  <a:pt x="4247984" y="4656472"/>
                </a:moveTo>
                <a:lnTo>
                  <a:pt x="4231290" y="4663846"/>
                </a:lnTo>
                <a:lnTo>
                  <a:pt x="4226088" y="4670133"/>
                </a:lnTo>
                <a:lnTo>
                  <a:pt x="4232378" y="4675336"/>
                </a:lnTo>
                <a:cubicBezTo>
                  <a:pt x="4235846" y="4671144"/>
                  <a:pt x="4243144" y="4666590"/>
                  <a:pt x="4254272" y="4661674"/>
                </a:cubicBezTo>
                <a:close/>
                <a:moveTo>
                  <a:pt x="4158633" y="4508411"/>
                </a:moveTo>
                <a:lnTo>
                  <a:pt x="4141941" y="4515785"/>
                </a:lnTo>
                <a:lnTo>
                  <a:pt x="4136739" y="4522074"/>
                </a:lnTo>
                <a:lnTo>
                  <a:pt x="4174469" y="4553286"/>
                </a:lnTo>
                <a:lnTo>
                  <a:pt x="4179670" y="4546997"/>
                </a:lnTo>
                <a:cubicBezTo>
                  <a:pt x="4172333" y="4540928"/>
                  <a:pt x="4165320" y="4528066"/>
                  <a:pt x="4158633" y="4508411"/>
                </a:cubicBezTo>
                <a:close/>
                <a:moveTo>
                  <a:pt x="712061" y="4417367"/>
                </a:moveTo>
                <a:cubicBezTo>
                  <a:pt x="694721" y="4438328"/>
                  <a:pt x="677668" y="4441872"/>
                  <a:pt x="660899" y="4428000"/>
                </a:cubicBezTo>
                <a:lnTo>
                  <a:pt x="655698" y="4434289"/>
                </a:lnTo>
                <a:cubicBezTo>
                  <a:pt x="668273" y="4444692"/>
                  <a:pt x="672826" y="4451993"/>
                  <a:pt x="669360" y="4456183"/>
                </a:cubicBezTo>
                <a:cubicBezTo>
                  <a:pt x="698848" y="4471752"/>
                  <a:pt x="716627" y="4475869"/>
                  <a:pt x="722696" y="4468530"/>
                </a:cubicBezTo>
                <a:lnTo>
                  <a:pt x="727899" y="4462243"/>
                </a:lnTo>
                <a:lnTo>
                  <a:pt x="721611" y="4457042"/>
                </a:lnTo>
                <a:lnTo>
                  <a:pt x="703829" y="4452924"/>
                </a:lnTo>
                <a:lnTo>
                  <a:pt x="724638" y="4427770"/>
                </a:lnTo>
                <a:close/>
                <a:moveTo>
                  <a:pt x="3969265" y="4333583"/>
                </a:moveTo>
                <a:lnTo>
                  <a:pt x="3948349" y="4348985"/>
                </a:lnTo>
                <a:lnTo>
                  <a:pt x="3957219" y="4353375"/>
                </a:lnTo>
                <a:lnTo>
                  <a:pt x="3961489" y="4355789"/>
                </a:lnTo>
                <a:lnTo>
                  <a:pt x="3965150" y="4351362"/>
                </a:lnTo>
                <a:lnTo>
                  <a:pt x="3981841" y="4343987"/>
                </a:lnTo>
                <a:close/>
                <a:moveTo>
                  <a:pt x="520155" y="4226836"/>
                </a:moveTo>
                <a:lnTo>
                  <a:pt x="509751" y="4239412"/>
                </a:lnTo>
                <a:cubicBezTo>
                  <a:pt x="518135" y="4246348"/>
                  <a:pt x="525796" y="4245624"/>
                  <a:pt x="532731" y="4237240"/>
                </a:cubicBezTo>
                <a:close/>
                <a:moveTo>
                  <a:pt x="566973" y="4170242"/>
                </a:moveTo>
                <a:cubicBezTo>
                  <a:pt x="559171" y="4179673"/>
                  <a:pt x="550138" y="4186324"/>
                  <a:pt x="539876" y="4190193"/>
                </a:cubicBezTo>
                <a:lnTo>
                  <a:pt x="547251" y="4206885"/>
                </a:lnTo>
                <a:lnTo>
                  <a:pt x="553539" y="4212087"/>
                </a:lnTo>
                <a:lnTo>
                  <a:pt x="585838" y="4185849"/>
                </a:lnTo>
                <a:close/>
                <a:moveTo>
                  <a:pt x="409137" y="4156179"/>
                </a:moveTo>
                <a:lnTo>
                  <a:pt x="398733" y="4168755"/>
                </a:lnTo>
                <a:lnTo>
                  <a:pt x="424973" y="4201053"/>
                </a:lnTo>
                <a:lnTo>
                  <a:pt x="462703" y="4232268"/>
                </a:lnTo>
                <a:cubicBezTo>
                  <a:pt x="471089" y="4239204"/>
                  <a:pt x="478748" y="4238479"/>
                  <a:pt x="485684" y="4230095"/>
                </a:cubicBezTo>
                <a:lnTo>
                  <a:pt x="501290" y="4211230"/>
                </a:lnTo>
                <a:lnTo>
                  <a:pt x="476137" y="4190422"/>
                </a:lnTo>
                <a:lnTo>
                  <a:pt x="465734" y="4202999"/>
                </a:lnTo>
                <a:close/>
                <a:moveTo>
                  <a:pt x="371408" y="4124967"/>
                </a:moveTo>
                <a:lnTo>
                  <a:pt x="361004" y="4137544"/>
                </a:lnTo>
                <a:cubicBezTo>
                  <a:pt x="369388" y="4144479"/>
                  <a:pt x="377048" y="4143756"/>
                  <a:pt x="383985" y="4135371"/>
                </a:cubicBezTo>
                <a:close/>
                <a:moveTo>
                  <a:pt x="227985" y="4087082"/>
                </a:moveTo>
                <a:cubicBezTo>
                  <a:pt x="224155" y="4087444"/>
                  <a:pt x="220723" y="4089458"/>
                  <a:pt x="217689" y="4093127"/>
                </a:cubicBezTo>
                <a:lnTo>
                  <a:pt x="236553" y="4108732"/>
                </a:lnTo>
                <a:lnTo>
                  <a:pt x="246958" y="4096156"/>
                </a:lnTo>
                <a:lnTo>
                  <a:pt x="240669" y="4090953"/>
                </a:lnTo>
                <a:cubicBezTo>
                  <a:pt x="236043" y="4088011"/>
                  <a:pt x="231815" y="4086720"/>
                  <a:pt x="227985" y="4087082"/>
                </a:cubicBezTo>
                <a:close/>
                <a:moveTo>
                  <a:pt x="4093656" y="4055185"/>
                </a:moveTo>
                <a:lnTo>
                  <a:pt x="4076962" y="4062559"/>
                </a:lnTo>
                <a:lnTo>
                  <a:pt x="4071760" y="4068847"/>
                </a:lnTo>
                <a:lnTo>
                  <a:pt x="4078050" y="4074050"/>
                </a:lnTo>
                <a:cubicBezTo>
                  <a:pt x="4081518" y="4069858"/>
                  <a:pt x="4088816" y="4065304"/>
                  <a:pt x="4099944" y="4060388"/>
                </a:cubicBezTo>
                <a:close/>
                <a:moveTo>
                  <a:pt x="9317" y="3973711"/>
                </a:moveTo>
                <a:lnTo>
                  <a:pt x="28182" y="3989317"/>
                </a:lnTo>
                <a:cubicBezTo>
                  <a:pt x="35701" y="3997300"/>
                  <a:pt x="36425" y="4004960"/>
                  <a:pt x="30355" y="4012297"/>
                </a:cubicBezTo>
                <a:lnTo>
                  <a:pt x="0" y="3997778"/>
                </a:lnTo>
                <a:lnTo>
                  <a:pt x="4116" y="3979999"/>
                </a:lnTo>
                <a:close/>
                <a:moveTo>
                  <a:pt x="182758" y="3968905"/>
                </a:moveTo>
                <a:cubicBezTo>
                  <a:pt x="174954" y="3978339"/>
                  <a:pt x="180233" y="3993297"/>
                  <a:pt x="198595" y="4013781"/>
                </a:cubicBezTo>
                <a:lnTo>
                  <a:pt x="215287" y="4006407"/>
                </a:lnTo>
                <a:lnTo>
                  <a:pt x="207911" y="3989713"/>
                </a:lnTo>
                <a:close/>
                <a:moveTo>
                  <a:pt x="4004305" y="3907125"/>
                </a:moveTo>
                <a:lnTo>
                  <a:pt x="3987613" y="3914500"/>
                </a:lnTo>
                <a:lnTo>
                  <a:pt x="3982411" y="3920788"/>
                </a:lnTo>
                <a:lnTo>
                  <a:pt x="4020141" y="3952000"/>
                </a:lnTo>
                <a:lnTo>
                  <a:pt x="4025343" y="3945711"/>
                </a:lnTo>
                <a:cubicBezTo>
                  <a:pt x="4018005" y="3939641"/>
                  <a:pt x="4010993" y="3926780"/>
                  <a:pt x="4004305" y="3907125"/>
                </a:cubicBezTo>
                <a:close/>
                <a:moveTo>
                  <a:pt x="204195" y="3827763"/>
                </a:moveTo>
                <a:lnTo>
                  <a:pt x="216772" y="3838166"/>
                </a:lnTo>
                <a:lnTo>
                  <a:pt x="211569" y="3844455"/>
                </a:lnTo>
                <a:lnTo>
                  <a:pt x="198993" y="3834051"/>
                </a:lnTo>
                <a:close/>
                <a:moveTo>
                  <a:pt x="195503" y="3735840"/>
                </a:moveTo>
                <a:lnTo>
                  <a:pt x="179898" y="3754705"/>
                </a:lnTo>
                <a:lnTo>
                  <a:pt x="160178" y="3791349"/>
                </a:lnTo>
                <a:lnTo>
                  <a:pt x="197907" y="3822561"/>
                </a:lnTo>
                <a:lnTo>
                  <a:pt x="192705" y="3828849"/>
                </a:lnTo>
                <a:lnTo>
                  <a:pt x="159319" y="3843600"/>
                </a:lnTo>
                <a:cubicBezTo>
                  <a:pt x="147181" y="3858273"/>
                  <a:pt x="155280" y="3882625"/>
                  <a:pt x="183615" y="3916656"/>
                </a:cubicBezTo>
                <a:cubicBezTo>
                  <a:pt x="177547" y="3923992"/>
                  <a:pt x="184919" y="3940686"/>
                  <a:pt x="205738" y="3966733"/>
                </a:cubicBezTo>
                <a:cubicBezTo>
                  <a:pt x="217590" y="3969477"/>
                  <a:pt x="225613" y="3972582"/>
                  <a:pt x="229807" y="3976052"/>
                </a:cubicBezTo>
                <a:cubicBezTo>
                  <a:pt x="272272" y="4016475"/>
                  <a:pt x="294318" y="4045309"/>
                  <a:pt x="295948" y="4062542"/>
                </a:cubicBezTo>
                <a:cubicBezTo>
                  <a:pt x="321349" y="4055311"/>
                  <a:pt x="338765" y="4055597"/>
                  <a:pt x="348197" y="4063399"/>
                </a:cubicBezTo>
                <a:cubicBezTo>
                  <a:pt x="376418" y="4065563"/>
                  <a:pt x="416530" y="4081093"/>
                  <a:pt x="468531" y="4109989"/>
                </a:cubicBezTo>
                <a:lnTo>
                  <a:pt x="476992" y="4138171"/>
                </a:lnTo>
                <a:lnTo>
                  <a:pt x="527300" y="4179789"/>
                </a:lnTo>
                <a:lnTo>
                  <a:pt x="532501" y="4173500"/>
                </a:lnTo>
                <a:cubicBezTo>
                  <a:pt x="515732" y="4159627"/>
                  <a:pt x="512551" y="4146405"/>
                  <a:pt x="522955" y="4133828"/>
                </a:cubicBezTo>
                <a:lnTo>
                  <a:pt x="533360" y="4121250"/>
                </a:lnTo>
                <a:cubicBezTo>
                  <a:pt x="550127" y="4135121"/>
                  <a:pt x="561980" y="4137867"/>
                  <a:pt x="568917" y="4129482"/>
                </a:cubicBezTo>
                <a:lnTo>
                  <a:pt x="574120" y="4123193"/>
                </a:lnTo>
                <a:lnTo>
                  <a:pt x="519695" y="4099354"/>
                </a:lnTo>
                <a:lnTo>
                  <a:pt x="523811" y="4081576"/>
                </a:lnTo>
                <a:lnTo>
                  <a:pt x="455727" y="4035845"/>
                </a:lnTo>
                <a:lnTo>
                  <a:pt x="443151" y="4025441"/>
                </a:lnTo>
                <a:cubicBezTo>
                  <a:pt x="393129" y="3966407"/>
                  <a:pt x="372454" y="3931651"/>
                  <a:pt x="381124" y="3921171"/>
                </a:cubicBezTo>
                <a:cubicBezTo>
                  <a:pt x="393548" y="3889081"/>
                  <a:pt x="395568" y="3869569"/>
                  <a:pt x="387183" y="3862632"/>
                </a:cubicBezTo>
                <a:lnTo>
                  <a:pt x="380895" y="3857431"/>
                </a:lnTo>
                <a:cubicBezTo>
                  <a:pt x="371643" y="3851541"/>
                  <a:pt x="363982" y="3852268"/>
                  <a:pt x="357914" y="3859604"/>
                </a:cubicBezTo>
                <a:lnTo>
                  <a:pt x="347510" y="3872179"/>
                </a:lnTo>
                <a:cubicBezTo>
                  <a:pt x="347081" y="3898305"/>
                  <a:pt x="341231" y="3918180"/>
                  <a:pt x="329961" y="3931803"/>
                </a:cubicBezTo>
                <a:cubicBezTo>
                  <a:pt x="306904" y="3912730"/>
                  <a:pt x="280740" y="3901677"/>
                  <a:pt x="251470" y="3898649"/>
                </a:cubicBezTo>
                <a:cubicBezTo>
                  <a:pt x="241057" y="3860023"/>
                  <a:pt x="240619" y="3834947"/>
                  <a:pt x="250156" y="3823418"/>
                </a:cubicBezTo>
                <a:cubicBezTo>
                  <a:pt x="221057" y="3771102"/>
                  <a:pt x="202841" y="3741909"/>
                  <a:pt x="195503" y="3735840"/>
                </a:cubicBezTo>
                <a:close/>
                <a:moveTo>
                  <a:pt x="3390451" y="3484046"/>
                </a:moveTo>
                <a:lnTo>
                  <a:pt x="3380047" y="3496623"/>
                </a:lnTo>
                <a:lnTo>
                  <a:pt x="3392624" y="3507027"/>
                </a:lnTo>
                <a:lnTo>
                  <a:pt x="3403027" y="3494450"/>
                </a:lnTo>
                <a:close/>
                <a:moveTo>
                  <a:pt x="66468" y="3429368"/>
                </a:moveTo>
                <a:lnTo>
                  <a:pt x="85332" y="3444974"/>
                </a:lnTo>
                <a:cubicBezTo>
                  <a:pt x="92850" y="3452957"/>
                  <a:pt x="93575" y="3460617"/>
                  <a:pt x="87505" y="3467954"/>
                </a:cubicBezTo>
                <a:lnTo>
                  <a:pt x="57150" y="3453435"/>
                </a:lnTo>
                <a:lnTo>
                  <a:pt x="61266" y="3435656"/>
                </a:lnTo>
                <a:close/>
                <a:moveTo>
                  <a:pt x="239908" y="3424562"/>
                </a:moveTo>
                <a:cubicBezTo>
                  <a:pt x="232104" y="3433996"/>
                  <a:pt x="237383" y="3448954"/>
                  <a:pt x="255746" y="3469439"/>
                </a:cubicBezTo>
                <a:lnTo>
                  <a:pt x="272438" y="3462064"/>
                </a:lnTo>
                <a:lnTo>
                  <a:pt x="265061" y="3445370"/>
                </a:lnTo>
                <a:close/>
                <a:moveTo>
                  <a:pt x="3315816" y="3390511"/>
                </a:moveTo>
                <a:lnTo>
                  <a:pt x="3310958" y="3396383"/>
                </a:lnTo>
                <a:lnTo>
                  <a:pt x="3313528" y="3399210"/>
                </a:lnTo>
                <a:lnTo>
                  <a:pt x="3329478" y="3412405"/>
                </a:lnTo>
                <a:lnTo>
                  <a:pt x="3369152" y="3402859"/>
                </a:lnTo>
                <a:lnTo>
                  <a:pt x="3362864" y="3397657"/>
                </a:lnTo>
                <a:cubicBezTo>
                  <a:pt x="3352460" y="3410234"/>
                  <a:pt x="3336778" y="3407853"/>
                  <a:pt x="3315816" y="3390511"/>
                </a:cubicBezTo>
                <a:close/>
                <a:moveTo>
                  <a:pt x="261346" y="3283419"/>
                </a:moveTo>
                <a:lnTo>
                  <a:pt x="273922" y="3293823"/>
                </a:lnTo>
                <a:lnTo>
                  <a:pt x="268720" y="3300111"/>
                </a:lnTo>
                <a:lnTo>
                  <a:pt x="256144" y="3289708"/>
                </a:lnTo>
                <a:close/>
                <a:moveTo>
                  <a:pt x="3385386" y="3268004"/>
                </a:moveTo>
                <a:lnTo>
                  <a:pt x="3380184" y="3274292"/>
                </a:lnTo>
                <a:lnTo>
                  <a:pt x="3392760" y="3284696"/>
                </a:lnTo>
                <a:lnTo>
                  <a:pt x="3397962" y="3278408"/>
                </a:lnTo>
                <a:close/>
                <a:moveTo>
                  <a:pt x="3333137" y="3267147"/>
                </a:moveTo>
                <a:lnTo>
                  <a:pt x="3317530" y="3286011"/>
                </a:lnTo>
                <a:cubicBezTo>
                  <a:pt x="3325915" y="3292947"/>
                  <a:pt x="3333574" y="3292225"/>
                  <a:pt x="3340511" y="3283839"/>
                </a:cubicBezTo>
                <a:close/>
                <a:moveTo>
                  <a:pt x="3783432" y="3247764"/>
                </a:moveTo>
                <a:lnTo>
                  <a:pt x="3778230" y="3254053"/>
                </a:lnTo>
                <a:cubicBezTo>
                  <a:pt x="3772341" y="3263303"/>
                  <a:pt x="3773067" y="3270965"/>
                  <a:pt x="3780403" y="3277032"/>
                </a:cubicBezTo>
                <a:lnTo>
                  <a:pt x="3786690" y="3282235"/>
                </a:lnTo>
                <a:lnTo>
                  <a:pt x="3791892" y="3275947"/>
                </a:lnTo>
                <a:cubicBezTo>
                  <a:pt x="3798829" y="3267562"/>
                  <a:pt x="3798105" y="3259902"/>
                  <a:pt x="3789721" y="3252966"/>
                </a:cubicBezTo>
                <a:close/>
                <a:moveTo>
                  <a:pt x="252654" y="3191497"/>
                </a:moveTo>
                <a:lnTo>
                  <a:pt x="237048" y="3210361"/>
                </a:lnTo>
                <a:lnTo>
                  <a:pt x="217328" y="3247006"/>
                </a:lnTo>
                <a:lnTo>
                  <a:pt x="255058" y="3278217"/>
                </a:lnTo>
                <a:lnTo>
                  <a:pt x="249856" y="3284506"/>
                </a:lnTo>
                <a:lnTo>
                  <a:pt x="216470" y="3299257"/>
                </a:lnTo>
                <a:cubicBezTo>
                  <a:pt x="204332" y="3313929"/>
                  <a:pt x="212430" y="3338282"/>
                  <a:pt x="240765" y="3372314"/>
                </a:cubicBezTo>
                <a:cubicBezTo>
                  <a:pt x="234697" y="3379649"/>
                  <a:pt x="242070" y="3396343"/>
                  <a:pt x="262889" y="3422390"/>
                </a:cubicBezTo>
                <a:cubicBezTo>
                  <a:pt x="274742" y="3425134"/>
                  <a:pt x="282763" y="3428239"/>
                  <a:pt x="286957" y="3431709"/>
                </a:cubicBezTo>
                <a:lnTo>
                  <a:pt x="299980" y="3444790"/>
                </a:lnTo>
                <a:lnTo>
                  <a:pt x="334443" y="3435052"/>
                </a:lnTo>
                <a:cubicBezTo>
                  <a:pt x="346800" y="3432918"/>
                  <a:pt x="354813" y="3433368"/>
                  <a:pt x="358482" y="3436404"/>
                </a:cubicBezTo>
                <a:lnTo>
                  <a:pt x="377346" y="3452009"/>
                </a:lnTo>
                <a:cubicBezTo>
                  <a:pt x="388475" y="3447092"/>
                  <a:pt x="395772" y="3442539"/>
                  <a:pt x="399241" y="3438347"/>
                </a:cubicBezTo>
                <a:cubicBezTo>
                  <a:pt x="386225" y="3402866"/>
                  <a:pt x="392722" y="3369405"/>
                  <a:pt x="418734" y="3337962"/>
                </a:cubicBezTo>
                <a:cubicBezTo>
                  <a:pt x="428561" y="3334619"/>
                  <a:pt x="437125" y="3330670"/>
                  <a:pt x="444422" y="3326115"/>
                </a:cubicBezTo>
                <a:lnTo>
                  <a:pt x="445910" y="3324842"/>
                </a:lnTo>
                <a:lnTo>
                  <a:pt x="444334" y="3318290"/>
                </a:lnTo>
                <a:lnTo>
                  <a:pt x="438046" y="3313088"/>
                </a:lnTo>
                <a:cubicBezTo>
                  <a:pt x="428793" y="3307198"/>
                  <a:pt x="421133" y="3307925"/>
                  <a:pt x="415065" y="3315261"/>
                </a:cubicBezTo>
                <a:lnTo>
                  <a:pt x="404661" y="3327837"/>
                </a:lnTo>
                <a:cubicBezTo>
                  <a:pt x="404232" y="3353963"/>
                  <a:pt x="398382" y="3373836"/>
                  <a:pt x="387112" y="3387460"/>
                </a:cubicBezTo>
                <a:cubicBezTo>
                  <a:pt x="364055" y="3368386"/>
                  <a:pt x="337891" y="3357333"/>
                  <a:pt x="308620" y="3354306"/>
                </a:cubicBezTo>
                <a:cubicBezTo>
                  <a:pt x="298207" y="3315681"/>
                  <a:pt x="297769" y="3290604"/>
                  <a:pt x="307307" y="3279074"/>
                </a:cubicBezTo>
                <a:cubicBezTo>
                  <a:pt x="278208" y="3226759"/>
                  <a:pt x="259991" y="3197566"/>
                  <a:pt x="252654" y="3191497"/>
                </a:cubicBezTo>
                <a:close/>
                <a:moveTo>
                  <a:pt x="3711002" y="3156068"/>
                </a:moveTo>
                <a:cubicBezTo>
                  <a:pt x="3705114" y="3165323"/>
                  <a:pt x="3705839" y="3172981"/>
                  <a:pt x="3713175" y="3179049"/>
                </a:cubicBezTo>
                <a:lnTo>
                  <a:pt x="3723579" y="3166472"/>
                </a:lnTo>
                <a:close/>
                <a:moveTo>
                  <a:pt x="3947098" y="3139545"/>
                </a:moveTo>
                <a:lnTo>
                  <a:pt x="3930404" y="3146922"/>
                </a:lnTo>
                <a:cubicBezTo>
                  <a:pt x="3928527" y="3157725"/>
                  <a:pt x="3923688" y="3167843"/>
                  <a:pt x="3915884" y="3177277"/>
                </a:cubicBezTo>
                <a:cubicBezTo>
                  <a:pt x="3906633" y="3171389"/>
                  <a:pt x="3898975" y="3172112"/>
                  <a:pt x="3892904" y="3179449"/>
                </a:cubicBezTo>
                <a:lnTo>
                  <a:pt x="3882500" y="3192026"/>
                </a:lnTo>
                <a:lnTo>
                  <a:pt x="3895077" y="3202429"/>
                </a:lnTo>
                <a:cubicBezTo>
                  <a:pt x="3917086" y="3220637"/>
                  <a:pt x="3934864" y="3224752"/>
                  <a:pt x="3948412" y="3214777"/>
                </a:cubicBezTo>
                <a:cubicBezTo>
                  <a:pt x="3951727" y="3168092"/>
                  <a:pt x="3951290" y="3143014"/>
                  <a:pt x="3947098" y="3139545"/>
                </a:cubicBezTo>
                <a:close/>
                <a:moveTo>
                  <a:pt x="3754790" y="3128743"/>
                </a:moveTo>
                <a:lnTo>
                  <a:pt x="3744387" y="3141320"/>
                </a:lnTo>
                <a:lnTo>
                  <a:pt x="3756963" y="3151723"/>
                </a:lnTo>
                <a:lnTo>
                  <a:pt x="3767367" y="3139147"/>
                </a:lnTo>
                <a:close/>
                <a:moveTo>
                  <a:pt x="3686706" y="3083012"/>
                </a:moveTo>
                <a:lnTo>
                  <a:pt x="3671100" y="3101876"/>
                </a:lnTo>
                <a:cubicBezTo>
                  <a:pt x="3699721" y="3118492"/>
                  <a:pt x="3717500" y="3122607"/>
                  <a:pt x="3724436" y="3114224"/>
                </a:cubicBezTo>
                <a:lnTo>
                  <a:pt x="3729638" y="3107935"/>
                </a:lnTo>
                <a:lnTo>
                  <a:pt x="3723349" y="3102733"/>
                </a:lnTo>
                <a:close/>
                <a:moveTo>
                  <a:pt x="3800417" y="3067190"/>
                </a:moveTo>
                <a:cubicBezTo>
                  <a:pt x="3796586" y="3067552"/>
                  <a:pt x="3793153" y="3069566"/>
                  <a:pt x="3790118" y="3073235"/>
                </a:cubicBezTo>
                <a:lnTo>
                  <a:pt x="3797492" y="3089928"/>
                </a:lnTo>
                <a:lnTo>
                  <a:pt x="3814185" y="3082553"/>
                </a:lnTo>
                <a:lnTo>
                  <a:pt x="3819387" y="3076265"/>
                </a:lnTo>
                <a:lnTo>
                  <a:pt x="3813099" y="3071064"/>
                </a:lnTo>
                <a:cubicBezTo>
                  <a:pt x="3808474" y="3068119"/>
                  <a:pt x="3804246" y="3066827"/>
                  <a:pt x="3800417" y="3067190"/>
                </a:cubicBezTo>
                <a:close/>
                <a:moveTo>
                  <a:pt x="445305" y="2840197"/>
                </a:moveTo>
                <a:lnTo>
                  <a:pt x="434902" y="2852775"/>
                </a:lnTo>
                <a:lnTo>
                  <a:pt x="454810" y="2877279"/>
                </a:lnTo>
                <a:lnTo>
                  <a:pt x="451813" y="2845581"/>
                </a:lnTo>
                <a:close/>
                <a:moveTo>
                  <a:pt x="407576" y="2808985"/>
                </a:moveTo>
                <a:lnTo>
                  <a:pt x="397172" y="2821562"/>
                </a:lnTo>
                <a:cubicBezTo>
                  <a:pt x="405556" y="2828498"/>
                  <a:pt x="413218" y="2827774"/>
                  <a:pt x="420153" y="2819389"/>
                </a:cubicBezTo>
                <a:close/>
                <a:moveTo>
                  <a:pt x="264154" y="2771100"/>
                </a:moveTo>
                <a:cubicBezTo>
                  <a:pt x="260323" y="2771462"/>
                  <a:pt x="256891" y="2773476"/>
                  <a:pt x="253857" y="2777144"/>
                </a:cubicBezTo>
                <a:lnTo>
                  <a:pt x="272721" y="2792750"/>
                </a:lnTo>
                <a:lnTo>
                  <a:pt x="283125" y="2780174"/>
                </a:lnTo>
                <a:lnTo>
                  <a:pt x="276838" y="2774972"/>
                </a:lnTo>
                <a:cubicBezTo>
                  <a:pt x="272211" y="2772029"/>
                  <a:pt x="267984" y="2770738"/>
                  <a:pt x="264154" y="2771100"/>
                </a:cubicBezTo>
                <a:close/>
                <a:moveTo>
                  <a:pt x="548060" y="2757587"/>
                </a:moveTo>
                <a:lnTo>
                  <a:pt x="537452" y="2770410"/>
                </a:lnTo>
                <a:lnTo>
                  <a:pt x="543740" y="2775612"/>
                </a:lnTo>
                <a:lnTo>
                  <a:pt x="554868" y="2762160"/>
                </a:lnTo>
                <a:close/>
                <a:moveTo>
                  <a:pt x="4175300" y="2671642"/>
                </a:moveTo>
                <a:lnTo>
                  <a:pt x="4158606" y="2679015"/>
                </a:lnTo>
                <a:lnTo>
                  <a:pt x="4153404" y="2685303"/>
                </a:lnTo>
                <a:lnTo>
                  <a:pt x="4159694" y="2690507"/>
                </a:lnTo>
                <a:cubicBezTo>
                  <a:pt x="4163162" y="2686315"/>
                  <a:pt x="4170460" y="2681761"/>
                  <a:pt x="4181588" y="2676845"/>
                </a:cubicBezTo>
                <a:close/>
                <a:moveTo>
                  <a:pt x="45485" y="2657729"/>
                </a:moveTo>
                <a:lnTo>
                  <a:pt x="64350" y="2673335"/>
                </a:lnTo>
                <a:cubicBezTo>
                  <a:pt x="71869" y="2681317"/>
                  <a:pt x="72593" y="2688978"/>
                  <a:pt x="66523" y="2696316"/>
                </a:cubicBezTo>
                <a:lnTo>
                  <a:pt x="36168" y="2681796"/>
                </a:lnTo>
                <a:lnTo>
                  <a:pt x="40284" y="2664017"/>
                </a:lnTo>
                <a:close/>
                <a:moveTo>
                  <a:pt x="218926" y="2652923"/>
                </a:moveTo>
                <a:cubicBezTo>
                  <a:pt x="211123" y="2662356"/>
                  <a:pt x="216401" y="2677315"/>
                  <a:pt x="234763" y="2697799"/>
                </a:cubicBezTo>
                <a:lnTo>
                  <a:pt x="251455" y="2690425"/>
                </a:lnTo>
                <a:lnTo>
                  <a:pt x="244079" y="2673731"/>
                </a:lnTo>
                <a:close/>
                <a:moveTo>
                  <a:pt x="4085949" y="2523582"/>
                </a:moveTo>
                <a:lnTo>
                  <a:pt x="4069257" y="2530957"/>
                </a:lnTo>
                <a:lnTo>
                  <a:pt x="4064055" y="2537245"/>
                </a:lnTo>
                <a:lnTo>
                  <a:pt x="4101784" y="2568457"/>
                </a:lnTo>
                <a:lnTo>
                  <a:pt x="4106985" y="2562169"/>
                </a:lnTo>
                <a:cubicBezTo>
                  <a:pt x="4099649" y="2556099"/>
                  <a:pt x="4092637" y="2543236"/>
                  <a:pt x="4085949" y="2523582"/>
                </a:cubicBezTo>
                <a:close/>
                <a:moveTo>
                  <a:pt x="240364" y="2511780"/>
                </a:moveTo>
                <a:lnTo>
                  <a:pt x="252941" y="2522185"/>
                </a:lnTo>
                <a:lnTo>
                  <a:pt x="247738" y="2528473"/>
                </a:lnTo>
                <a:lnTo>
                  <a:pt x="235162" y="2518069"/>
                </a:lnTo>
                <a:close/>
                <a:moveTo>
                  <a:pt x="231671" y="2419857"/>
                </a:moveTo>
                <a:lnTo>
                  <a:pt x="216067" y="2438723"/>
                </a:lnTo>
                <a:lnTo>
                  <a:pt x="196346" y="2475367"/>
                </a:lnTo>
                <a:lnTo>
                  <a:pt x="234075" y="2506578"/>
                </a:lnTo>
                <a:lnTo>
                  <a:pt x="228874" y="2512867"/>
                </a:lnTo>
                <a:lnTo>
                  <a:pt x="195487" y="2527618"/>
                </a:lnTo>
                <a:cubicBezTo>
                  <a:pt x="183350" y="2542290"/>
                  <a:pt x="191448" y="2566643"/>
                  <a:pt x="219783" y="2600675"/>
                </a:cubicBezTo>
                <a:cubicBezTo>
                  <a:pt x="213715" y="2608010"/>
                  <a:pt x="221088" y="2624704"/>
                  <a:pt x="241907" y="2650751"/>
                </a:cubicBezTo>
                <a:cubicBezTo>
                  <a:pt x="253759" y="2653494"/>
                  <a:pt x="261781" y="2656600"/>
                  <a:pt x="265975" y="2660070"/>
                </a:cubicBezTo>
                <a:cubicBezTo>
                  <a:pt x="308440" y="2700493"/>
                  <a:pt x="330486" y="2729327"/>
                  <a:pt x="332115" y="2746560"/>
                </a:cubicBezTo>
                <a:cubicBezTo>
                  <a:pt x="357518" y="2739330"/>
                  <a:pt x="374933" y="2739615"/>
                  <a:pt x="384365" y="2747418"/>
                </a:cubicBezTo>
                <a:cubicBezTo>
                  <a:pt x="398476" y="2748499"/>
                  <a:pt x="415559" y="2752922"/>
                  <a:pt x="435615" y="2760688"/>
                </a:cubicBezTo>
                <a:lnTo>
                  <a:pt x="490203" y="2787016"/>
                </a:lnTo>
                <a:lnTo>
                  <a:pt x="501573" y="2781772"/>
                </a:lnTo>
                <a:cubicBezTo>
                  <a:pt x="508870" y="2777218"/>
                  <a:pt x="514904" y="2772058"/>
                  <a:pt x="519673" y="2766294"/>
                </a:cubicBezTo>
                <a:lnTo>
                  <a:pt x="524857" y="2742001"/>
                </a:lnTo>
                <a:lnTo>
                  <a:pt x="491896" y="2719862"/>
                </a:lnTo>
                <a:lnTo>
                  <a:pt x="479319" y="2709458"/>
                </a:lnTo>
                <a:cubicBezTo>
                  <a:pt x="429297" y="2650424"/>
                  <a:pt x="408622" y="2615669"/>
                  <a:pt x="417293" y="2605188"/>
                </a:cubicBezTo>
                <a:cubicBezTo>
                  <a:pt x="429716" y="2573099"/>
                  <a:pt x="431736" y="2553587"/>
                  <a:pt x="423352" y="2546652"/>
                </a:cubicBezTo>
                <a:lnTo>
                  <a:pt x="417063" y="2541449"/>
                </a:lnTo>
                <a:cubicBezTo>
                  <a:pt x="407811" y="2535559"/>
                  <a:pt x="400152" y="2536287"/>
                  <a:pt x="394082" y="2543621"/>
                </a:cubicBezTo>
                <a:lnTo>
                  <a:pt x="383678" y="2556198"/>
                </a:lnTo>
                <a:cubicBezTo>
                  <a:pt x="383249" y="2582323"/>
                  <a:pt x="377399" y="2602198"/>
                  <a:pt x="366130" y="2615822"/>
                </a:cubicBezTo>
                <a:cubicBezTo>
                  <a:pt x="343073" y="2596747"/>
                  <a:pt x="316908" y="2585694"/>
                  <a:pt x="287638" y="2582667"/>
                </a:cubicBezTo>
                <a:cubicBezTo>
                  <a:pt x="277225" y="2544042"/>
                  <a:pt x="276787" y="2518965"/>
                  <a:pt x="286324" y="2507435"/>
                </a:cubicBezTo>
                <a:cubicBezTo>
                  <a:pt x="257226" y="2455119"/>
                  <a:pt x="239009" y="2425927"/>
                  <a:pt x="231671" y="2419857"/>
                </a:cubicBezTo>
                <a:close/>
                <a:moveTo>
                  <a:pt x="3804391" y="2332194"/>
                </a:moveTo>
                <a:lnTo>
                  <a:pt x="3800953" y="2333714"/>
                </a:lnTo>
                <a:lnTo>
                  <a:pt x="3807108" y="2337660"/>
                </a:lnTo>
                <a:close/>
                <a:moveTo>
                  <a:pt x="532075" y="1979906"/>
                </a:moveTo>
                <a:lnTo>
                  <a:pt x="516470" y="1998771"/>
                </a:lnTo>
                <a:lnTo>
                  <a:pt x="522757" y="2003972"/>
                </a:lnTo>
                <a:lnTo>
                  <a:pt x="538364" y="1985109"/>
                </a:lnTo>
                <a:close/>
                <a:moveTo>
                  <a:pt x="4012014" y="1953183"/>
                </a:moveTo>
                <a:lnTo>
                  <a:pt x="3995320" y="1960556"/>
                </a:lnTo>
                <a:lnTo>
                  <a:pt x="3990118" y="1966844"/>
                </a:lnTo>
                <a:lnTo>
                  <a:pt x="3996408" y="1972048"/>
                </a:lnTo>
                <a:cubicBezTo>
                  <a:pt x="3999876" y="1967856"/>
                  <a:pt x="4007174" y="1963302"/>
                  <a:pt x="4018302" y="1958386"/>
                </a:cubicBezTo>
                <a:close/>
                <a:moveTo>
                  <a:pt x="3922663" y="1805123"/>
                </a:moveTo>
                <a:lnTo>
                  <a:pt x="3905971" y="1812497"/>
                </a:lnTo>
                <a:lnTo>
                  <a:pt x="3900769" y="1818786"/>
                </a:lnTo>
                <a:lnTo>
                  <a:pt x="3938498" y="1849997"/>
                </a:lnTo>
                <a:lnTo>
                  <a:pt x="3943699" y="1843710"/>
                </a:lnTo>
                <a:cubicBezTo>
                  <a:pt x="3936363" y="1837640"/>
                  <a:pt x="3929351" y="1824778"/>
                  <a:pt x="3922663" y="1805123"/>
                </a:cubicBezTo>
                <a:close/>
                <a:moveTo>
                  <a:pt x="3887624" y="1709067"/>
                </a:moveTo>
                <a:cubicBezTo>
                  <a:pt x="3877219" y="1721643"/>
                  <a:pt x="3865928" y="1729957"/>
                  <a:pt x="3853751" y="1734006"/>
                </a:cubicBezTo>
                <a:lnTo>
                  <a:pt x="3847802" y="1733909"/>
                </a:lnTo>
                <a:lnTo>
                  <a:pt x="3859779" y="1753102"/>
                </a:lnTo>
                <a:cubicBezTo>
                  <a:pt x="3863771" y="1749343"/>
                  <a:pt x="3867682" y="1747283"/>
                  <a:pt x="3871513" y="1746921"/>
                </a:cubicBezTo>
                <a:lnTo>
                  <a:pt x="3872298" y="1747200"/>
                </a:lnTo>
                <a:lnTo>
                  <a:pt x="3873103" y="1739421"/>
                </a:lnTo>
                <a:lnTo>
                  <a:pt x="3883507" y="1726845"/>
                </a:lnTo>
                <a:lnTo>
                  <a:pt x="3900200" y="1719471"/>
                </a:lnTo>
                <a:close/>
                <a:moveTo>
                  <a:pt x="866565" y="1548476"/>
                </a:moveTo>
                <a:lnTo>
                  <a:pt x="856159" y="1561051"/>
                </a:lnTo>
                <a:cubicBezTo>
                  <a:pt x="864545" y="1567988"/>
                  <a:pt x="872205" y="1567263"/>
                  <a:pt x="879140" y="1558878"/>
                </a:cubicBezTo>
                <a:close/>
                <a:moveTo>
                  <a:pt x="913382" y="1491880"/>
                </a:moveTo>
                <a:cubicBezTo>
                  <a:pt x="905580" y="1501312"/>
                  <a:pt x="896547" y="1507962"/>
                  <a:pt x="886286" y="1511832"/>
                </a:cubicBezTo>
                <a:lnTo>
                  <a:pt x="893660" y="1528524"/>
                </a:lnTo>
                <a:lnTo>
                  <a:pt x="899949" y="1533727"/>
                </a:lnTo>
                <a:lnTo>
                  <a:pt x="932246" y="1507487"/>
                </a:lnTo>
                <a:close/>
                <a:moveTo>
                  <a:pt x="755546" y="1477818"/>
                </a:moveTo>
                <a:lnTo>
                  <a:pt x="745143" y="1490394"/>
                </a:lnTo>
                <a:lnTo>
                  <a:pt x="771382" y="1522692"/>
                </a:lnTo>
                <a:lnTo>
                  <a:pt x="809113" y="1553906"/>
                </a:lnTo>
                <a:cubicBezTo>
                  <a:pt x="817497" y="1560842"/>
                  <a:pt x="825158" y="1560118"/>
                  <a:pt x="832094" y="1551734"/>
                </a:cubicBezTo>
                <a:lnTo>
                  <a:pt x="847700" y="1532870"/>
                </a:lnTo>
                <a:lnTo>
                  <a:pt x="822547" y="1512061"/>
                </a:lnTo>
                <a:lnTo>
                  <a:pt x="812143" y="1524638"/>
                </a:lnTo>
                <a:close/>
                <a:moveTo>
                  <a:pt x="717817" y="1446606"/>
                </a:moveTo>
                <a:lnTo>
                  <a:pt x="707413" y="1459183"/>
                </a:lnTo>
                <a:cubicBezTo>
                  <a:pt x="715799" y="1466120"/>
                  <a:pt x="723458" y="1465394"/>
                  <a:pt x="730394" y="1457010"/>
                </a:cubicBezTo>
                <a:close/>
                <a:moveTo>
                  <a:pt x="4012013" y="1430670"/>
                </a:moveTo>
                <a:lnTo>
                  <a:pt x="3995319" y="1438043"/>
                </a:lnTo>
                <a:lnTo>
                  <a:pt x="3990117" y="1444332"/>
                </a:lnTo>
                <a:lnTo>
                  <a:pt x="3996407" y="1449536"/>
                </a:lnTo>
                <a:cubicBezTo>
                  <a:pt x="3999875" y="1445343"/>
                  <a:pt x="4007173" y="1440789"/>
                  <a:pt x="4018302" y="1435873"/>
                </a:cubicBezTo>
                <a:close/>
                <a:moveTo>
                  <a:pt x="574395" y="1408720"/>
                </a:moveTo>
                <a:cubicBezTo>
                  <a:pt x="570565" y="1409084"/>
                  <a:pt x="567132" y="1411097"/>
                  <a:pt x="564099" y="1414765"/>
                </a:cubicBezTo>
                <a:lnTo>
                  <a:pt x="582962" y="1430371"/>
                </a:lnTo>
                <a:lnTo>
                  <a:pt x="593367" y="1417795"/>
                </a:lnTo>
                <a:lnTo>
                  <a:pt x="587079" y="1412593"/>
                </a:lnTo>
                <a:cubicBezTo>
                  <a:pt x="582453" y="1409650"/>
                  <a:pt x="578224" y="1408358"/>
                  <a:pt x="574395" y="1408720"/>
                </a:cubicBezTo>
                <a:close/>
                <a:moveTo>
                  <a:pt x="355727" y="1295349"/>
                </a:moveTo>
                <a:lnTo>
                  <a:pt x="374592" y="1310955"/>
                </a:lnTo>
                <a:cubicBezTo>
                  <a:pt x="382110" y="1318938"/>
                  <a:pt x="382834" y="1326599"/>
                  <a:pt x="376764" y="1333936"/>
                </a:cubicBezTo>
                <a:lnTo>
                  <a:pt x="346409" y="1319417"/>
                </a:lnTo>
                <a:lnTo>
                  <a:pt x="350525" y="1301638"/>
                </a:lnTo>
                <a:close/>
                <a:moveTo>
                  <a:pt x="529167" y="1290544"/>
                </a:moveTo>
                <a:cubicBezTo>
                  <a:pt x="521363" y="1299978"/>
                  <a:pt x="526642" y="1314936"/>
                  <a:pt x="545004" y="1335420"/>
                </a:cubicBezTo>
                <a:lnTo>
                  <a:pt x="561697" y="1328046"/>
                </a:lnTo>
                <a:lnTo>
                  <a:pt x="554320" y="1311352"/>
                </a:lnTo>
                <a:close/>
                <a:moveTo>
                  <a:pt x="3922663" y="1282610"/>
                </a:moveTo>
                <a:lnTo>
                  <a:pt x="3905970" y="1289985"/>
                </a:lnTo>
                <a:lnTo>
                  <a:pt x="3900768" y="1296273"/>
                </a:lnTo>
                <a:lnTo>
                  <a:pt x="3938498" y="1327485"/>
                </a:lnTo>
                <a:lnTo>
                  <a:pt x="3943700" y="1321196"/>
                </a:lnTo>
                <a:cubicBezTo>
                  <a:pt x="3936362" y="1315126"/>
                  <a:pt x="3929349" y="1302264"/>
                  <a:pt x="3922663" y="1282610"/>
                </a:cubicBezTo>
                <a:close/>
                <a:moveTo>
                  <a:pt x="550605" y="1149401"/>
                </a:moveTo>
                <a:lnTo>
                  <a:pt x="563181" y="1159805"/>
                </a:lnTo>
                <a:lnTo>
                  <a:pt x="557979" y="1166093"/>
                </a:lnTo>
                <a:lnTo>
                  <a:pt x="545403" y="1155689"/>
                </a:lnTo>
                <a:close/>
                <a:moveTo>
                  <a:pt x="541913" y="1057479"/>
                </a:moveTo>
                <a:lnTo>
                  <a:pt x="526307" y="1076343"/>
                </a:lnTo>
                <a:lnTo>
                  <a:pt x="506587" y="1112987"/>
                </a:lnTo>
                <a:lnTo>
                  <a:pt x="544317" y="1144199"/>
                </a:lnTo>
                <a:lnTo>
                  <a:pt x="539115" y="1150487"/>
                </a:lnTo>
                <a:lnTo>
                  <a:pt x="505729" y="1165238"/>
                </a:lnTo>
                <a:cubicBezTo>
                  <a:pt x="493591" y="1179911"/>
                  <a:pt x="501689" y="1204263"/>
                  <a:pt x="530024" y="1238295"/>
                </a:cubicBezTo>
                <a:cubicBezTo>
                  <a:pt x="523956" y="1245631"/>
                  <a:pt x="531329" y="1262324"/>
                  <a:pt x="552148" y="1288372"/>
                </a:cubicBezTo>
                <a:cubicBezTo>
                  <a:pt x="564000" y="1291115"/>
                  <a:pt x="572023" y="1294222"/>
                  <a:pt x="576216" y="1297691"/>
                </a:cubicBezTo>
                <a:cubicBezTo>
                  <a:pt x="618682" y="1338115"/>
                  <a:pt x="640728" y="1366947"/>
                  <a:pt x="642357" y="1384181"/>
                </a:cubicBezTo>
                <a:cubicBezTo>
                  <a:pt x="667759" y="1376950"/>
                  <a:pt x="685175" y="1377236"/>
                  <a:pt x="694606" y="1385038"/>
                </a:cubicBezTo>
                <a:cubicBezTo>
                  <a:pt x="722828" y="1387201"/>
                  <a:pt x="762939" y="1402731"/>
                  <a:pt x="814941" y="1431628"/>
                </a:cubicBezTo>
                <a:lnTo>
                  <a:pt x="823402" y="1459811"/>
                </a:lnTo>
                <a:lnTo>
                  <a:pt x="873708" y="1501427"/>
                </a:lnTo>
                <a:lnTo>
                  <a:pt x="878910" y="1495139"/>
                </a:lnTo>
                <a:cubicBezTo>
                  <a:pt x="862140" y="1481266"/>
                  <a:pt x="858960" y="1468044"/>
                  <a:pt x="869364" y="1455467"/>
                </a:cubicBezTo>
                <a:lnTo>
                  <a:pt x="879770" y="1442889"/>
                </a:lnTo>
                <a:cubicBezTo>
                  <a:pt x="896537" y="1456759"/>
                  <a:pt x="908388" y="1459506"/>
                  <a:pt x="915327" y="1451120"/>
                </a:cubicBezTo>
                <a:lnTo>
                  <a:pt x="920529" y="1444832"/>
                </a:lnTo>
                <a:lnTo>
                  <a:pt x="866105" y="1420992"/>
                </a:lnTo>
                <a:lnTo>
                  <a:pt x="870221" y="1403214"/>
                </a:lnTo>
                <a:lnTo>
                  <a:pt x="802137" y="1357483"/>
                </a:lnTo>
                <a:lnTo>
                  <a:pt x="789561" y="1347080"/>
                </a:lnTo>
                <a:cubicBezTo>
                  <a:pt x="739539" y="1288045"/>
                  <a:pt x="718864" y="1253290"/>
                  <a:pt x="727533" y="1242809"/>
                </a:cubicBezTo>
                <a:cubicBezTo>
                  <a:pt x="739957" y="1210720"/>
                  <a:pt x="741977" y="1191208"/>
                  <a:pt x="733593" y="1184272"/>
                </a:cubicBezTo>
                <a:lnTo>
                  <a:pt x="727305" y="1179071"/>
                </a:lnTo>
                <a:cubicBezTo>
                  <a:pt x="718052" y="1173180"/>
                  <a:pt x="710393" y="1173908"/>
                  <a:pt x="704323" y="1181242"/>
                </a:cubicBezTo>
                <a:lnTo>
                  <a:pt x="693920" y="1193818"/>
                </a:lnTo>
                <a:cubicBezTo>
                  <a:pt x="693490" y="1219944"/>
                  <a:pt x="687640" y="1239818"/>
                  <a:pt x="676370" y="1253442"/>
                </a:cubicBezTo>
                <a:cubicBezTo>
                  <a:pt x="653314" y="1234368"/>
                  <a:pt x="627149" y="1223315"/>
                  <a:pt x="597880" y="1220288"/>
                </a:cubicBezTo>
                <a:cubicBezTo>
                  <a:pt x="587466" y="1181662"/>
                  <a:pt x="587028" y="1156585"/>
                  <a:pt x="596566" y="1145057"/>
                </a:cubicBezTo>
                <a:cubicBezTo>
                  <a:pt x="567467" y="1092740"/>
                  <a:pt x="549250" y="1063548"/>
                  <a:pt x="541913" y="1057479"/>
                </a:cubicBezTo>
                <a:close/>
                <a:moveTo>
                  <a:pt x="3308808" y="859531"/>
                </a:moveTo>
                <a:lnTo>
                  <a:pt x="3298404" y="872108"/>
                </a:lnTo>
                <a:lnTo>
                  <a:pt x="3310981" y="882512"/>
                </a:lnTo>
                <a:lnTo>
                  <a:pt x="3321385" y="869935"/>
                </a:lnTo>
                <a:close/>
                <a:moveTo>
                  <a:pt x="2676610" y="855535"/>
                </a:moveTo>
                <a:lnTo>
                  <a:pt x="2671408" y="861824"/>
                </a:lnTo>
                <a:lnTo>
                  <a:pt x="2683986" y="872229"/>
                </a:lnTo>
                <a:lnTo>
                  <a:pt x="2689188" y="865941"/>
                </a:lnTo>
                <a:close/>
                <a:moveTo>
                  <a:pt x="3060536" y="685922"/>
                </a:moveTo>
                <a:lnTo>
                  <a:pt x="3079402" y="701528"/>
                </a:lnTo>
                <a:lnTo>
                  <a:pt x="3068997" y="714104"/>
                </a:lnTo>
                <a:lnTo>
                  <a:pt x="3062709" y="708902"/>
                </a:lnTo>
                <a:cubicBezTo>
                  <a:pt x="3054323" y="701965"/>
                  <a:pt x="3053601" y="694305"/>
                  <a:pt x="3060536" y="685922"/>
                </a:cubicBezTo>
                <a:close/>
                <a:moveTo>
                  <a:pt x="2256841" y="645969"/>
                </a:moveTo>
                <a:lnTo>
                  <a:pt x="2246436" y="658547"/>
                </a:lnTo>
                <a:lnTo>
                  <a:pt x="2265300" y="674153"/>
                </a:lnTo>
                <a:lnTo>
                  <a:pt x="2270502" y="667865"/>
                </a:lnTo>
                <a:cubicBezTo>
                  <a:pt x="2266310" y="664396"/>
                  <a:pt x="2261756" y="657099"/>
                  <a:pt x="2256841" y="645969"/>
                </a:cubicBezTo>
                <a:close/>
                <a:moveTo>
                  <a:pt x="842316" y="617527"/>
                </a:moveTo>
                <a:lnTo>
                  <a:pt x="826711" y="636392"/>
                </a:lnTo>
                <a:lnTo>
                  <a:pt x="832999" y="641594"/>
                </a:lnTo>
                <a:lnTo>
                  <a:pt x="848604" y="622729"/>
                </a:lnTo>
                <a:close/>
                <a:moveTo>
                  <a:pt x="2467783" y="608639"/>
                </a:moveTo>
                <a:lnTo>
                  <a:pt x="2457379" y="621216"/>
                </a:lnTo>
                <a:lnTo>
                  <a:pt x="2463667" y="626418"/>
                </a:lnTo>
                <a:cubicBezTo>
                  <a:pt x="2472051" y="633353"/>
                  <a:pt x="2479711" y="632630"/>
                  <a:pt x="2486647" y="624245"/>
                </a:cubicBezTo>
                <a:close/>
                <a:moveTo>
                  <a:pt x="2364139" y="554675"/>
                </a:moveTo>
                <a:lnTo>
                  <a:pt x="2353736" y="567251"/>
                </a:lnTo>
                <a:cubicBezTo>
                  <a:pt x="2362120" y="574187"/>
                  <a:pt x="2369779" y="573463"/>
                  <a:pt x="2376716" y="565079"/>
                </a:cubicBezTo>
                <a:close/>
                <a:moveTo>
                  <a:pt x="1162397" y="534963"/>
                </a:moveTo>
                <a:lnTo>
                  <a:pt x="1157669" y="540678"/>
                </a:lnTo>
                <a:lnTo>
                  <a:pt x="1168327" y="543146"/>
                </a:lnTo>
                <a:close/>
                <a:moveTo>
                  <a:pt x="1462800" y="95012"/>
                </a:moveTo>
                <a:lnTo>
                  <a:pt x="1447194" y="113876"/>
                </a:lnTo>
                <a:lnTo>
                  <a:pt x="1453483" y="119079"/>
                </a:lnTo>
                <a:lnTo>
                  <a:pt x="1469088" y="100214"/>
                </a:lnTo>
                <a:close/>
                <a:moveTo>
                  <a:pt x="2000903" y="84718"/>
                </a:moveTo>
                <a:lnTo>
                  <a:pt x="2019768" y="100323"/>
                </a:lnTo>
                <a:lnTo>
                  <a:pt x="2014567" y="106611"/>
                </a:lnTo>
                <a:lnTo>
                  <a:pt x="1995701" y="91006"/>
                </a:lnTo>
                <a:close/>
                <a:moveTo>
                  <a:pt x="2057269" y="67795"/>
                </a:moveTo>
                <a:lnTo>
                  <a:pt x="2069845" y="78199"/>
                </a:lnTo>
                <a:lnTo>
                  <a:pt x="2059441" y="90776"/>
                </a:lnTo>
                <a:lnTo>
                  <a:pt x="2046865" y="80372"/>
                </a:lnTo>
                <a:close/>
                <a:moveTo>
                  <a:pt x="1979865" y="46129"/>
                </a:moveTo>
                <a:cubicBezTo>
                  <a:pt x="2016146" y="62021"/>
                  <a:pt x="2036385" y="71702"/>
                  <a:pt x="2040576" y="75170"/>
                </a:cubicBezTo>
                <a:lnTo>
                  <a:pt x="2036460" y="92949"/>
                </a:lnTo>
                <a:cubicBezTo>
                  <a:pt x="2009068" y="79112"/>
                  <a:pt x="1987098" y="71529"/>
                  <a:pt x="1970548" y="70196"/>
                </a:cubicBezTo>
                <a:lnTo>
                  <a:pt x="1964259" y="64994"/>
                </a:lnTo>
                <a:close/>
                <a:moveTo>
                  <a:pt x="1740405" y="34713"/>
                </a:moveTo>
                <a:cubicBezTo>
                  <a:pt x="1736575" y="35075"/>
                  <a:pt x="1733142" y="37090"/>
                  <a:pt x="1730107" y="40759"/>
                </a:cubicBezTo>
                <a:lnTo>
                  <a:pt x="1714501" y="59623"/>
                </a:lnTo>
                <a:cubicBezTo>
                  <a:pt x="1722886" y="66559"/>
                  <a:pt x="1730545" y="65835"/>
                  <a:pt x="1737481" y="57451"/>
                </a:cubicBezTo>
                <a:lnTo>
                  <a:pt x="1753087" y="38586"/>
                </a:lnTo>
                <a:cubicBezTo>
                  <a:pt x="1748462" y="35642"/>
                  <a:pt x="1744235" y="34350"/>
                  <a:pt x="1740405" y="34713"/>
                </a:cubicBezTo>
                <a:close/>
                <a:moveTo>
                  <a:pt x="1935848" y="9716"/>
                </a:moveTo>
                <a:lnTo>
                  <a:pt x="1972491" y="29437"/>
                </a:lnTo>
                <a:lnTo>
                  <a:pt x="1962087" y="42014"/>
                </a:lnTo>
                <a:cubicBezTo>
                  <a:pt x="1952655" y="34211"/>
                  <a:pt x="1942535" y="29370"/>
                  <a:pt x="1931732" y="27494"/>
                </a:cubicBezTo>
                <a:close/>
                <a:moveTo>
                  <a:pt x="1732050" y="0"/>
                </a:moveTo>
                <a:cubicBezTo>
                  <a:pt x="1744627" y="10404"/>
                  <a:pt x="1766599" y="17986"/>
                  <a:pt x="1797963" y="22749"/>
                </a:cubicBezTo>
                <a:cubicBezTo>
                  <a:pt x="1817551" y="46017"/>
                  <a:pt x="1834685" y="63719"/>
                  <a:pt x="1849357" y="75857"/>
                </a:cubicBezTo>
                <a:cubicBezTo>
                  <a:pt x="1922566" y="94054"/>
                  <a:pt x="1962316" y="105753"/>
                  <a:pt x="1968605" y="110957"/>
                </a:cubicBezTo>
                <a:lnTo>
                  <a:pt x="1985297" y="103582"/>
                </a:lnTo>
                <a:lnTo>
                  <a:pt x="1992672" y="120274"/>
                </a:lnTo>
                <a:lnTo>
                  <a:pt x="2082651" y="152342"/>
                </a:lnTo>
                <a:cubicBezTo>
                  <a:pt x="2086520" y="162605"/>
                  <a:pt x="2093170" y="171636"/>
                  <a:pt x="2102602" y="179440"/>
                </a:cubicBezTo>
                <a:cubicBezTo>
                  <a:pt x="2264240" y="233717"/>
                  <a:pt x="2397151" y="290711"/>
                  <a:pt x="2501337" y="350419"/>
                </a:cubicBezTo>
                <a:lnTo>
                  <a:pt x="2507625" y="355621"/>
                </a:lnTo>
                <a:cubicBezTo>
                  <a:pt x="2511817" y="359089"/>
                  <a:pt x="2512179" y="362918"/>
                  <a:pt x="2508711" y="367111"/>
                </a:cubicBezTo>
                <a:cubicBezTo>
                  <a:pt x="2536064" y="370321"/>
                  <a:pt x="2566058" y="381013"/>
                  <a:pt x="2598689" y="399180"/>
                </a:cubicBezTo>
                <a:cubicBezTo>
                  <a:pt x="2592803" y="408432"/>
                  <a:pt x="2593527" y="416092"/>
                  <a:pt x="2600863" y="422161"/>
                </a:cubicBezTo>
                <a:cubicBezTo>
                  <a:pt x="2607800" y="413778"/>
                  <a:pt x="2638154" y="428297"/>
                  <a:pt x="2691929" y="465721"/>
                </a:cubicBezTo>
                <a:cubicBezTo>
                  <a:pt x="2695397" y="461528"/>
                  <a:pt x="2699226" y="461166"/>
                  <a:pt x="2703419" y="464635"/>
                </a:cubicBezTo>
                <a:lnTo>
                  <a:pt x="2710793" y="481327"/>
                </a:lnTo>
                <a:lnTo>
                  <a:pt x="2808147" y="530089"/>
                </a:lnTo>
                <a:cubicBezTo>
                  <a:pt x="2822496" y="549019"/>
                  <a:pt x="2836520" y="574743"/>
                  <a:pt x="2850221" y="607261"/>
                </a:cubicBezTo>
                <a:cubicBezTo>
                  <a:pt x="2860482" y="603394"/>
                  <a:pt x="2871248" y="594647"/>
                  <a:pt x="2882519" y="581022"/>
                </a:cubicBezTo>
                <a:lnTo>
                  <a:pt x="2902473" y="608120"/>
                </a:lnTo>
                <a:lnTo>
                  <a:pt x="2949520" y="615265"/>
                </a:lnTo>
                <a:lnTo>
                  <a:pt x="2962096" y="625669"/>
                </a:lnTo>
                <a:cubicBezTo>
                  <a:pt x="2948224" y="642437"/>
                  <a:pt x="2951769" y="659492"/>
                  <a:pt x="2972729" y="676832"/>
                </a:cubicBezTo>
                <a:cubicBezTo>
                  <a:pt x="2988232" y="677299"/>
                  <a:pt x="3022779" y="695285"/>
                  <a:pt x="3076371" y="730796"/>
                </a:cubicBezTo>
                <a:cubicBezTo>
                  <a:pt x="3088510" y="716124"/>
                  <a:pt x="3120236" y="724717"/>
                  <a:pt x="3171552" y="756577"/>
                </a:cubicBezTo>
                <a:cubicBezTo>
                  <a:pt x="3176469" y="767704"/>
                  <a:pt x="3181023" y="775003"/>
                  <a:pt x="3185215" y="778471"/>
                </a:cubicBezTo>
                <a:cubicBezTo>
                  <a:pt x="3197067" y="781215"/>
                  <a:pt x="3205089" y="784321"/>
                  <a:pt x="3209283" y="787790"/>
                </a:cubicBezTo>
                <a:lnTo>
                  <a:pt x="3216658" y="804482"/>
                </a:lnTo>
                <a:cubicBezTo>
                  <a:pt x="3227138" y="813152"/>
                  <a:pt x="3261323" y="827309"/>
                  <a:pt x="3319212" y="846955"/>
                </a:cubicBezTo>
                <a:lnTo>
                  <a:pt x="3376894" y="905265"/>
                </a:lnTo>
                <a:cubicBezTo>
                  <a:pt x="3384878" y="897746"/>
                  <a:pt x="3392537" y="897022"/>
                  <a:pt x="3399875" y="903092"/>
                </a:cubicBezTo>
                <a:cubicBezTo>
                  <a:pt x="3390338" y="914618"/>
                  <a:pt x="3410651" y="945545"/>
                  <a:pt x="3460814" y="995870"/>
                </a:cubicBezTo>
                <a:cubicBezTo>
                  <a:pt x="3467749" y="987486"/>
                  <a:pt x="3533015" y="1023825"/>
                  <a:pt x="3656609" y="1104886"/>
                </a:cubicBezTo>
                <a:cubicBezTo>
                  <a:pt x="3662679" y="1097548"/>
                  <a:pt x="3698959" y="1113439"/>
                  <a:pt x="3765454" y="1152558"/>
                </a:cubicBezTo>
                <a:cubicBezTo>
                  <a:pt x="3783995" y="1174958"/>
                  <a:pt x="3794837" y="1187457"/>
                  <a:pt x="3797982" y="1190059"/>
                </a:cubicBezTo>
                <a:cubicBezTo>
                  <a:pt x="3821687" y="1195547"/>
                  <a:pt x="3837731" y="1201759"/>
                  <a:pt x="3846116" y="1208694"/>
                </a:cubicBezTo>
                <a:cubicBezTo>
                  <a:pt x="3851032" y="1219823"/>
                  <a:pt x="3855587" y="1227121"/>
                  <a:pt x="3859779" y="1230589"/>
                </a:cubicBezTo>
                <a:cubicBezTo>
                  <a:pt x="3867761" y="1223071"/>
                  <a:pt x="3875424" y="1222349"/>
                  <a:pt x="3882759" y="1228416"/>
                </a:cubicBezTo>
                <a:cubicBezTo>
                  <a:pt x="3909685" y="1257753"/>
                  <a:pt x="3924719" y="1273721"/>
                  <a:pt x="3927864" y="1276322"/>
                </a:cubicBezTo>
                <a:lnTo>
                  <a:pt x="3963422" y="1284554"/>
                </a:lnTo>
                <a:cubicBezTo>
                  <a:pt x="4036862" y="1366491"/>
                  <a:pt x="4056241" y="1428420"/>
                  <a:pt x="4021561" y="1470344"/>
                </a:cubicBezTo>
                <a:lnTo>
                  <a:pt x="3993378" y="1478804"/>
                </a:lnTo>
                <a:lnTo>
                  <a:pt x="3972569" y="1503956"/>
                </a:lnTo>
                <a:cubicBezTo>
                  <a:pt x="3985146" y="1514360"/>
                  <a:pt x="3982765" y="1530043"/>
                  <a:pt x="3965425" y="1551004"/>
                </a:cubicBezTo>
                <a:lnTo>
                  <a:pt x="3939412" y="1582447"/>
                </a:lnTo>
                <a:cubicBezTo>
                  <a:pt x="3934210" y="1588735"/>
                  <a:pt x="3920624" y="1588085"/>
                  <a:pt x="3898654" y="1580502"/>
                </a:cubicBezTo>
                <a:cubicBezTo>
                  <a:pt x="3870911" y="1614041"/>
                  <a:pt x="3870337" y="1648871"/>
                  <a:pt x="3896940" y="1685000"/>
                </a:cubicBezTo>
                <a:cubicBezTo>
                  <a:pt x="3908469" y="1694537"/>
                  <a:pt x="3915047" y="1707923"/>
                  <a:pt x="3916678" y="1725159"/>
                </a:cubicBezTo>
                <a:lnTo>
                  <a:pt x="3908280" y="1778483"/>
                </a:lnTo>
                <a:lnTo>
                  <a:pt x="3914229" y="1784907"/>
                </a:lnTo>
                <a:cubicBezTo>
                  <a:pt x="3921747" y="1792892"/>
                  <a:pt x="3926292" y="1797534"/>
                  <a:pt x="3927865" y="1798835"/>
                </a:cubicBezTo>
                <a:lnTo>
                  <a:pt x="3963422" y="1807066"/>
                </a:lnTo>
                <a:cubicBezTo>
                  <a:pt x="4036862" y="1889004"/>
                  <a:pt x="4056242" y="1950933"/>
                  <a:pt x="4021561" y="1992856"/>
                </a:cubicBezTo>
                <a:lnTo>
                  <a:pt x="3993378" y="2001317"/>
                </a:lnTo>
                <a:lnTo>
                  <a:pt x="3972570" y="2026470"/>
                </a:lnTo>
                <a:cubicBezTo>
                  <a:pt x="3985147" y="2036874"/>
                  <a:pt x="3982766" y="2052556"/>
                  <a:pt x="3965425" y="2073517"/>
                </a:cubicBezTo>
                <a:lnTo>
                  <a:pt x="3939414" y="2104960"/>
                </a:lnTo>
                <a:cubicBezTo>
                  <a:pt x="3934213" y="2111248"/>
                  <a:pt x="3920624" y="2110599"/>
                  <a:pt x="3898656" y="2103016"/>
                </a:cubicBezTo>
                <a:cubicBezTo>
                  <a:pt x="3870912" y="2136555"/>
                  <a:pt x="3870338" y="2171385"/>
                  <a:pt x="3896941" y="2207515"/>
                </a:cubicBezTo>
                <a:cubicBezTo>
                  <a:pt x="3919998" y="2226588"/>
                  <a:pt x="3923257" y="2261059"/>
                  <a:pt x="3906718" y="2310926"/>
                </a:cubicBezTo>
                <a:cubicBezTo>
                  <a:pt x="3894864" y="2308185"/>
                  <a:pt x="3886842" y="2305078"/>
                  <a:pt x="3882649" y="2301610"/>
                </a:cubicBezTo>
                <a:cubicBezTo>
                  <a:pt x="3871084" y="2281448"/>
                  <a:pt x="3867902" y="2268224"/>
                  <a:pt x="3873104" y="2261935"/>
                </a:cubicBezTo>
                <a:lnTo>
                  <a:pt x="3883508" y="2249359"/>
                </a:lnTo>
                <a:lnTo>
                  <a:pt x="3900201" y="2241985"/>
                </a:lnTo>
                <a:lnTo>
                  <a:pt x="3887624" y="2231581"/>
                </a:lnTo>
                <a:cubicBezTo>
                  <a:pt x="3866815" y="2256734"/>
                  <a:pt x="3842462" y="2264834"/>
                  <a:pt x="3814566" y="2255879"/>
                </a:cubicBezTo>
                <a:cubicBezTo>
                  <a:pt x="3803437" y="2260795"/>
                  <a:pt x="3796139" y="2265349"/>
                  <a:pt x="3792672" y="2269542"/>
                </a:cubicBezTo>
                <a:cubicBezTo>
                  <a:pt x="3807401" y="2297615"/>
                  <a:pt x="3817929" y="2319563"/>
                  <a:pt x="3824255" y="2335388"/>
                </a:cubicBezTo>
                <a:lnTo>
                  <a:pt x="3827441" y="2345010"/>
                </a:lnTo>
                <a:lnTo>
                  <a:pt x="3830113" y="2344710"/>
                </a:lnTo>
                <a:cubicBezTo>
                  <a:pt x="3845995" y="2347918"/>
                  <a:pt x="3878870" y="2364191"/>
                  <a:pt x="3928740" y="2393530"/>
                </a:cubicBezTo>
                <a:cubicBezTo>
                  <a:pt x="3947282" y="2415930"/>
                  <a:pt x="3958124" y="2428430"/>
                  <a:pt x="3961270" y="2431032"/>
                </a:cubicBezTo>
                <a:cubicBezTo>
                  <a:pt x="3984974" y="2436519"/>
                  <a:pt x="4001019" y="2442732"/>
                  <a:pt x="4009403" y="2449667"/>
                </a:cubicBezTo>
                <a:cubicBezTo>
                  <a:pt x="4014319" y="2460795"/>
                  <a:pt x="4018873" y="2468093"/>
                  <a:pt x="4023065" y="2471562"/>
                </a:cubicBezTo>
                <a:cubicBezTo>
                  <a:pt x="4031047" y="2464043"/>
                  <a:pt x="4038711" y="2463321"/>
                  <a:pt x="4046046" y="2469389"/>
                </a:cubicBezTo>
                <a:cubicBezTo>
                  <a:pt x="4072971" y="2498725"/>
                  <a:pt x="4088006" y="2514692"/>
                  <a:pt x="4091151" y="2517294"/>
                </a:cubicBezTo>
                <a:lnTo>
                  <a:pt x="4126708" y="2525526"/>
                </a:lnTo>
                <a:cubicBezTo>
                  <a:pt x="4200149" y="2607463"/>
                  <a:pt x="4219529" y="2669392"/>
                  <a:pt x="4184847" y="2711315"/>
                </a:cubicBezTo>
                <a:lnTo>
                  <a:pt x="4156664" y="2719776"/>
                </a:lnTo>
                <a:lnTo>
                  <a:pt x="4135857" y="2744929"/>
                </a:lnTo>
                <a:cubicBezTo>
                  <a:pt x="4148433" y="2755333"/>
                  <a:pt x="4146052" y="2771015"/>
                  <a:pt x="4128711" y="2791976"/>
                </a:cubicBezTo>
                <a:lnTo>
                  <a:pt x="4102700" y="2823419"/>
                </a:lnTo>
                <a:cubicBezTo>
                  <a:pt x="4097499" y="2829708"/>
                  <a:pt x="4083910" y="2829057"/>
                  <a:pt x="4061942" y="2821475"/>
                </a:cubicBezTo>
                <a:cubicBezTo>
                  <a:pt x="4034198" y="2855014"/>
                  <a:pt x="4033624" y="2889844"/>
                  <a:pt x="4060227" y="2925974"/>
                </a:cubicBezTo>
                <a:cubicBezTo>
                  <a:pt x="4083284" y="2945046"/>
                  <a:pt x="4086543" y="2979518"/>
                  <a:pt x="4070004" y="3029385"/>
                </a:cubicBezTo>
                <a:cubicBezTo>
                  <a:pt x="4058150" y="3026644"/>
                  <a:pt x="4050128" y="3023537"/>
                  <a:pt x="4045935" y="3020069"/>
                </a:cubicBezTo>
                <a:cubicBezTo>
                  <a:pt x="4034370" y="2999907"/>
                  <a:pt x="4031188" y="2986683"/>
                  <a:pt x="4036390" y="2980394"/>
                </a:cubicBezTo>
                <a:lnTo>
                  <a:pt x="4046794" y="2967818"/>
                </a:lnTo>
                <a:lnTo>
                  <a:pt x="4063486" y="2960444"/>
                </a:lnTo>
                <a:lnTo>
                  <a:pt x="4050910" y="2950040"/>
                </a:lnTo>
                <a:cubicBezTo>
                  <a:pt x="4030101" y="2975193"/>
                  <a:pt x="4005748" y="2983293"/>
                  <a:pt x="3977852" y="2974338"/>
                </a:cubicBezTo>
                <a:cubicBezTo>
                  <a:pt x="3966723" y="2979254"/>
                  <a:pt x="3959425" y="2983808"/>
                  <a:pt x="3955958" y="2988001"/>
                </a:cubicBezTo>
                <a:cubicBezTo>
                  <a:pt x="3985416" y="3044145"/>
                  <a:pt x="3998071" y="3075797"/>
                  <a:pt x="3993916" y="3082951"/>
                </a:cubicBezTo>
                <a:lnTo>
                  <a:pt x="3978310" y="3101816"/>
                </a:lnTo>
                <a:lnTo>
                  <a:pt x="3965733" y="3091412"/>
                </a:lnTo>
                <a:cubicBezTo>
                  <a:pt x="3979606" y="3074643"/>
                  <a:pt x="3980253" y="3061057"/>
                  <a:pt x="3967676" y="3050654"/>
                </a:cubicBezTo>
                <a:lnTo>
                  <a:pt x="3950985" y="3058028"/>
                </a:lnTo>
                <a:lnTo>
                  <a:pt x="3945783" y="3064316"/>
                </a:lnTo>
                <a:cubicBezTo>
                  <a:pt x="3953118" y="3070384"/>
                  <a:pt x="3958397" y="3085344"/>
                  <a:pt x="3961618" y="3109191"/>
                </a:cubicBezTo>
                <a:lnTo>
                  <a:pt x="3967906" y="3114392"/>
                </a:lnTo>
                <a:cubicBezTo>
                  <a:pt x="3976290" y="3121328"/>
                  <a:pt x="3983950" y="3120605"/>
                  <a:pt x="3990887" y="3112220"/>
                </a:cubicBezTo>
                <a:lnTo>
                  <a:pt x="4029703" y="3154923"/>
                </a:lnTo>
                <a:lnTo>
                  <a:pt x="4042280" y="3165328"/>
                </a:lnTo>
                <a:lnTo>
                  <a:pt x="4037078" y="3171616"/>
                </a:lnTo>
                <a:cubicBezTo>
                  <a:pt x="4019736" y="3192578"/>
                  <a:pt x="4006876" y="3199589"/>
                  <a:pt x="3998491" y="3192652"/>
                </a:cubicBezTo>
                <a:lnTo>
                  <a:pt x="3994374" y="3210433"/>
                </a:lnTo>
                <a:cubicBezTo>
                  <a:pt x="3984838" y="3221960"/>
                  <a:pt x="3970243" y="3231069"/>
                  <a:pt x="3950586" y="3237759"/>
                </a:cubicBezTo>
                <a:cubicBezTo>
                  <a:pt x="3954777" y="3241225"/>
                  <a:pt x="3955140" y="3245056"/>
                  <a:pt x="3951673" y="3249249"/>
                </a:cubicBezTo>
                <a:cubicBezTo>
                  <a:pt x="3943286" y="3242311"/>
                  <a:pt x="3928692" y="3251421"/>
                  <a:pt x="3907884" y="3276574"/>
                </a:cubicBezTo>
                <a:lnTo>
                  <a:pt x="3895306" y="3266168"/>
                </a:lnTo>
                <a:cubicBezTo>
                  <a:pt x="3886922" y="3259233"/>
                  <a:pt x="3887931" y="3249476"/>
                  <a:pt x="3898335" y="3236900"/>
                </a:cubicBezTo>
                <a:lnTo>
                  <a:pt x="3892047" y="3231698"/>
                </a:lnTo>
                <a:lnTo>
                  <a:pt x="3876441" y="3250563"/>
                </a:lnTo>
                <a:cubicBezTo>
                  <a:pt x="3883959" y="3258548"/>
                  <a:pt x="3884682" y="3266208"/>
                  <a:pt x="3878614" y="3273544"/>
                </a:cubicBezTo>
                <a:cubicBezTo>
                  <a:pt x="3861272" y="3294506"/>
                  <a:pt x="3833090" y="3302966"/>
                  <a:pt x="3794065" y="3298927"/>
                </a:cubicBezTo>
                <a:cubicBezTo>
                  <a:pt x="3819218" y="3319736"/>
                  <a:pt x="3814454" y="3351100"/>
                  <a:pt x="3779775" y="3393021"/>
                </a:cubicBezTo>
                <a:cubicBezTo>
                  <a:pt x="3785016" y="3397357"/>
                  <a:pt x="3779528" y="3421061"/>
                  <a:pt x="3763312" y="3464137"/>
                </a:cubicBezTo>
                <a:cubicBezTo>
                  <a:pt x="3770830" y="3472120"/>
                  <a:pt x="3771554" y="3479781"/>
                  <a:pt x="3765484" y="3487118"/>
                </a:cubicBezTo>
                <a:lnTo>
                  <a:pt x="3760282" y="3493406"/>
                </a:lnTo>
                <a:cubicBezTo>
                  <a:pt x="3753346" y="3501791"/>
                  <a:pt x="3745687" y="3502515"/>
                  <a:pt x="3737301" y="3495579"/>
                </a:cubicBezTo>
                <a:lnTo>
                  <a:pt x="3731014" y="3490377"/>
                </a:lnTo>
                <a:lnTo>
                  <a:pt x="3750734" y="3453732"/>
                </a:lnTo>
                <a:lnTo>
                  <a:pt x="3744446" y="3448530"/>
                </a:lnTo>
                <a:cubicBezTo>
                  <a:pt x="3698809" y="3446083"/>
                  <a:pt x="3617938" y="3428609"/>
                  <a:pt x="3501834" y="3396111"/>
                </a:cubicBezTo>
                <a:lnTo>
                  <a:pt x="3496632" y="3402399"/>
                </a:lnTo>
                <a:cubicBezTo>
                  <a:pt x="3504149" y="3410384"/>
                  <a:pt x="3504872" y="3418044"/>
                  <a:pt x="3498804" y="3425380"/>
                </a:cubicBezTo>
                <a:lnTo>
                  <a:pt x="3338823" y="3423970"/>
                </a:lnTo>
                <a:lnTo>
                  <a:pt x="3340153" y="3425070"/>
                </a:lnTo>
                <a:lnTo>
                  <a:pt x="3334951" y="3431358"/>
                </a:lnTo>
                <a:lnTo>
                  <a:pt x="3323212" y="3442232"/>
                </a:lnTo>
                <a:lnTo>
                  <a:pt x="3331800" y="3446118"/>
                </a:lnTo>
                <a:cubicBezTo>
                  <a:pt x="3348892" y="3453197"/>
                  <a:pt x="3371911" y="3461647"/>
                  <a:pt x="3400855" y="3471470"/>
                </a:cubicBezTo>
                <a:lnTo>
                  <a:pt x="3458537" y="3529780"/>
                </a:lnTo>
                <a:cubicBezTo>
                  <a:pt x="3466521" y="3522261"/>
                  <a:pt x="3474180" y="3521537"/>
                  <a:pt x="3481517" y="3527607"/>
                </a:cubicBezTo>
                <a:cubicBezTo>
                  <a:pt x="3471982" y="3539134"/>
                  <a:pt x="3492294" y="3570061"/>
                  <a:pt x="3542457" y="3620385"/>
                </a:cubicBezTo>
                <a:cubicBezTo>
                  <a:pt x="3549393" y="3612001"/>
                  <a:pt x="3614658" y="3648340"/>
                  <a:pt x="3738252" y="3729401"/>
                </a:cubicBezTo>
                <a:cubicBezTo>
                  <a:pt x="3744321" y="3722062"/>
                  <a:pt x="3780603" y="3737955"/>
                  <a:pt x="3847097" y="3777073"/>
                </a:cubicBezTo>
                <a:cubicBezTo>
                  <a:pt x="3865639" y="3799474"/>
                  <a:pt x="3876480" y="3811972"/>
                  <a:pt x="3879625" y="3814574"/>
                </a:cubicBezTo>
                <a:cubicBezTo>
                  <a:pt x="3903330" y="3820062"/>
                  <a:pt x="3919374" y="3826274"/>
                  <a:pt x="3927758" y="3833210"/>
                </a:cubicBezTo>
                <a:cubicBezTo>
                  <a:pt x="3932675" y="3844338"/>
                  <a:pt x="3937230" y="3851636"/>
                  <a:pt x="3941422" y="3855104"/>
                </a:cubicBezTo>
                <a:cubicBezTo>
                  <a:pt x="3949404" y="3847586"/>
                  <a:pt x="3957067" y="3846864"/>
                  <a:pt x="3964401" y="3852931"/>
                </a:cubicBezTo>
                <a:cubicBezTo>
                  <a:pt x="3991327" y="3882267"/>
                  <a:pt x="4006362" y="3898235"/>
                  <a:pt x="4009507" y="3900837"/>
                </a:cubicBezTo>
                <a:lnTo>
                  <a:pt x="4045065" y="3909069"/>
                </a:lnTo>
                <a:cubicBezTo>
                  <a:pt x="4118505" y="3991006"/>
                  <a:pt x="4137884" y="4052935"/>
                  <a:pt x="4103202" y="4094858"/>
                </a:cubicBezTo>
                <a:lnTo>
                  <a:pt x="4075020" y="4103319"/>
                </a:lnTo>
                <a:lnTo>
                  <a:pt x="4054212" y="4128471"/>
                </a:lnTo>
                <a:cubicBezTo>
                  <a:pt x="4066789" y="4138876"/>
                  <a:pt x="4064408" y="4154559"/>
                  <a:pt x="4047068" y="4175519"/>
                </a:cubicBezTo>
                <a:lnTo>
                  <a:pt x="4021056" y="4206961"/>
                </a:lnTo>
                <a:cubicBezTo>
                  <a:pt x="4015853" y="4213250"/>
                  <a:pt x="4002267" y="4212600"/>
                  <a:pt x="3980298" y="4205018"/>
                </a:cubicBezTo>
                <a:cubicBezTo>
                  <a:pt x="3952553" y="4238555"/>
                  <a:pt x="3951980" y="4273387"/>
                  <a:pt x="3978583" y="4309516"/>
                </a:cubicBezTo>
                <a:cubicBezTo>
                  <a:pt x="3990111" y="4319053"/>
                  <a:pt x="3996690" y="4332440"/>
                  <a:pt x="3998321" y="4349676"/>
                </a:cubicBezTo>
                <a:lnTo>
                  <a:pt x="3994426" y="4374404"/>
                </a:lnTo>
                <a:lnTo>
                  <a:pt x="4001425" y="4378359"/>
                </a:lnTo>
                <a:cubicBezTo>
                  <a:pt x="4019966" y="4400760"/>
                  <a:pt x="4030808" y="4413259"/>
                  <a:pt x="4033954" y="4415861"/>
                </a:cubicBezTo>
                <a:cubicBezTo>
                  <a:pt x="4057658" y="4421349"/>
                  <a:pt x="4073703" y="4427560"/>
                  <a:pt x="4082088" y="4434497"/>
                </a:cubicBezTo>
                <a:cubicBezTo>
                  <a:pt x="4087003" y="4445624"/>
                  <a:pt x="4091557" y="4452922"/>
                  <a:pt x="4095749" y="4456390"/>
                </a:cubicBezTo>
                <a:cubicBezTo>
                  <a:pt x="4103732" y="4448872"/>
                  <a:pt x="4111394" y="4448149"/>
                  <a:pt x="4118731" y="4454218"/>
                </a:cubicBezTo>
                <a:cubicBezTo>
                  <a:pt x="4145655" y="4483553"/>
                  <a:pt x="4160690" y="4499521"/>
                  <a:pt x="4163835" y="4502123"/>
                </a:cubicBezTo>
                <a:lnTo>
                  <a:pt x="4199392" y="4510354"/>
                </a:lnTo>
                <a:cubicBezTo>
                  <a:pt x="4272833" y="4592292"/>
                  <a:pt x="4292212" y="4654221"/>
                  <a:pt x="4257531" y="4696144"/>
                </a:cubicBezTo>
                <a:lnTo>
                  <a:pt x="4229348" y="4704605"/>
                </a:lnTo>
                <a:lnTo>
                  <a:pt x="4208541" y="4729758"/>
                </a:lnTo>
                <a:cubicBezTo>
                  <a:pt x="4221117" y="4740162"/>
                  <a:pt x="4218735" y="4755844"/>
                  <a:pt x="4201395" y="4776805"/>
                </a:cubicBezTo>
                <a:lnTo>
                  <a:pt x="4175384" y="4808247"/>
                </a:lnTo>
                <a:cubicBezTo>
                  <a:pt x="4170182" y="4814536"/>
                  <a:pt x="4156594" y="4813886"/>
                  <a:pt x="4134626" y="4806304"/>
                </a:cubicBezTo>
                <a:cubicBezTo>
                  <a:pt x="4106881" y="4839842"/>
                  <a:pt x="4106308" y="4874673"/>
                  <a:pt x="4132911" y="4910802"/>
                </a:cubicBezTo>
                <a:cubicBezTo>
                  <a:pt x="4155968" y="4929877"/>
                  <a:pt x="4159227" y="4964347"/>
                  <a:pt x="4142688" y="5014215"/>
                </a:cubicBezTo>
                <a:cubicBezTo>
                  <a:pt x="4130834" y="5011472"/>
                  <a:pt x="4122812" y="5008366"/>
                  <a:pt x="4118619" y="5004898"/>
                </a:cubicBezTo>
                <a:cubicBezTo>
                  <a:pt x="4107054" y="4984736"/>
                  <a:pt x="4103872" y="4971512"/>
                  <a:pt x="4109074" y="4965224"/>
                </a:cubicBezTo>
                <a:lnTo>
                  <a:pt x="4119477" y="4952648"/>
                </a:lnTo>
                <a:lnTo>
                  <a:pt x="4136170" y="4945273"/>
                </a:lnTo>
                <a:lnTo>
                  <a:pt x="4123593" y="4934869"/>
                </a:lnTo>
                <a:cubicBezTo>
                  <a:pt x="4102786" y="4960022"/>
                  <a:pt x="4078432" y="4968123"/>
                  <a:pt x="4050535" y="4959167"/>
                </a:cubicBezTo>
                <a:cubicBezTo>
                  <a:pt x="4039407" y="4964083"/>
                  <a:pt x="4032109" y="4968637"/>
                  <a:pt x="4028641" y="4972829"/>
                </a:cubicBezTo>
                <a:cubicBezTo>
                  <a:pt x="4058100" y="5028974"/>
                  <a:pt x="4070755" y="5060625"/>
                  <a:pt x="4066599" y="5067781"/>
                </a:cubicBezTo>
                <a:lnTo>
                  <a:pt x="4050993" y="5086645"/>
                </a:lnTo>
                <a:lnTo>
                  <a:pt x="4038417" y="5076241"/>
                </a:lnTo>
                <a:cubicBezTo>
                  <a:pt x="4052289" y="5059473"/>
                  <a:pt x="4052937" y="5045887"/>
                  <a:pt x="4040360" y="5035483"/>
                </a:cubicBezTo>
                <a:lnTo>
                  <a:pt x="4023668" y="5042857"/>
                </a:lnTo>
                <a:lnTo>
                  <a:pt x="4018467" y="5049145"/>
                </a:lnTo>
                <a:cubicBezTo>
                  <a:pt x="4025801" y="5055214"/>
                  <a:pt x="4031082" y="5070173"/>
                  <a:pt x="4034301" y="5094020"/>
                </a:cubicBezTo>
                <a:lnTo>
                  <a:pt x="4040589" y="5099222"/>
                </a:lnTo>
                <a:cubicBezTo>
                  <a:pt x="4048973" y="5106157"/>
                  <a:pt x="4056634" y="5105433"/>
                  <a:pt x="4063570" y="5097049"/>
                </a:cubicBezTo>
                <a:lnTo>
                  <a:pt x="4102388" y="5139752"/>
                </a:lnTo>
                <a:lnTo>
                  <a:pt x="4114965" y="5150156"/>
                </a:lnTo>
                <a:lnTo>
                  <a:pt x="4109763" y="5156444"/>
                </a:lnTo>
                <a:cubicBezTo>
                  <a:pt x="4092421" y="5177407"/>
                  <a:pt x="4079560" y="5184417"/>
                  <a:pt x="4071176" y="5177482"/>
                </a:cubicBezTo>
                <a:lnTo>
                  <a:pt x="4067059" y="5195262"/>
                </a:lnTo>
                <a:cubicBezTo>
                  <a:pt x="4057522" y="5206789"/>
                  <a:pt x="4042926" y="5215898"/>
                  <a:pt x="4023270" y="5222587"/>
                </a:cubicBezTo>
                <a:cubicBezTo>
                  <a:pt x="4027461" y="5226054"/>
                  <a:pt x="4027825" y="5229885"/>
                  <a:pt x="4024357" y="5234078"/>
                </a:cubicBezTo>
                <a:cubicBezTo>
                  <a:pt x="4015970" y="5227140"/>
                  <a:pt x="4001376" y="5236250"/>
                  <a:pt x="3980568" y="5261402"/>
                </a:cubicBezTo>
                <a:lnTo>
                  <a:pt x="3967990" y="5250997"/>
                </a:lnTo>
                <a:cubicBezTo>
                  <a:pt x="3959606" y="5244061"/>
                  <a:pt x="3960615" y="5234305"/>
                  <a:pt x="3971019" y="5221729"/>
                </a:cubicBezTo>
                <a:lnTo>
                  <a:pt x="3964731" y="5216527"/>
                </a:lnTo>
                <a:lnTo>
                  <a:pt x="3949125" y="5235391"/>
                </a:lnTo>
                <a:cubicBezTo>
                  <a:pt x="3956643" y="5243378"/>
                  <a:pt x="3957366" y="5251036"/>
                  <a:pt x="3951298" y="5258372"/>
                </a:cubicBezTo>
                <a:cubicBezTo>
                  <a:pt x="3933956" y="5279334"/>
                  <a:pt x="3905774" y="5287795"/>
                  <a:pt x="3866749" y="5283756"/>
                </a:cubicBezTo>
                <a:cubicBezTo>
                  <a:pt x="3891902" y="5304564"/>
                  <a:pt x="3887139" y="5335928"/>
                  <a:pt x="3852459" y="5377850"/>
                </a:cubicBezTo>
                <a:cubicBezTo>
                  <a:pt x="3857700" y="5382186"/>
                  <a:pt x="3852212" y="5405891"/>
                  <a:pt x="3835995" y="5448967"/>
                </a:cubicBezTo>
                <a:cubicBezTo>
                  <a:pt x="3843514" y="5456950"/>
                  <a:pt x="3844238" y="5464611"/>
                  <a:pt x="3838169" y="5471948"/>
                </a:cubicBezTo>
                <a:lnTo>
                  <a:pt x="3832966" y="5478235"/>
                </a:lnTo>
                <a:cubicBezTo>
                  <a:pt x="3826031" y="5486620"/>
                  <a:pt x="3818370" y="5487344"/>
                  <a:pt x="3809986" y="5480408"/>
                </a:cubicBezTo>
                <a:lnTo>
                  <a:pt x="3806238" y="5477309"/>
                </a:lnTo>
                <a:lnTo>
                  <a:pt x="3832233" y="5510683"/>
                </a:lnTo>
                <a:cubicBezTo>
                  <a:pt x="3867040" y="5564633"/>
                  <a:pt x="3871440" y="5607329"/>
                  <a:pt x="3845428" y="5638770"/>
                </a:cubicBezTo>
                <a:lnTo>
                  <a:pt x="3817246" y="5647231"/>
                </a:lnTo>
                <a:lnTo>
                  <a:pt x="3796438" y="5672384"/>
                </a:lnTo>
                <a:cubicBezTo>
                  <a:pt x="3809014" y="5682788"/>
                  <a:pt x="3806634" y="5698470"/>
                  <a:pt x="3789293" y="5719432"/>
                </a:cubicBezTo>
                <a:lnTo>
                  <a:pt x="3763281" y="5750874"/>
                </a:lnTo>
                <a:cubicBezTo>
                  <a:pt x="3758079" y="5757162"/>
                  <a:pt x="3744492" y="5756513"/>
                  <a:pt x="3722523" y="5748931"/>
                </a:cubicBezTo>
                <a:cubicBezTo>
                  <a:pt x="3694778" y="5782468"/>
                  <a:pt x="3694206" y="5817299"/>
                  <a:pt x="3720808" y="5853429"/>
                </a:cubicBezTo>
                <a:cubicBezTo>
                  <a:pt x="3743865" y="5872503"/>
                  <a:pt x="3747125" y="5906974"/>
                  <a:pt x="3730585" y="5956841"/>
                </a:cubicBezTo>
                <a:cubicBezTo>
                  <a:pt x="3718731" y="5954099"/>
                  <a:pt x="3710709" y="5950992"/>
                  <a:pt x="3706516" y="5947524"/>
                </a:cubicBezTo>
                <a:cubicBezTo>
                  <a:pt x="3694952" y="5927363"/>
                  <a:pt x="3691769" y="5914139"/>
                  <a:pt x="3696971" y="5907851"/>
                </a:cubicBezTo>
                <a:lnTo>
                  <a:pt x="3707375" y="5895274"/>
                </a:lnTo>
                <a:lnTo>
                  <a:pt x="3724068" y="5887900"/>
                </a:lnTo>
                <a:lnTo>
                  <a:pt x="3711490" y="5877495"/>
                </a:lnTo>
                <a:cubicBezTo>
                  <a:pt x="3690683" y="5902649"/>
                  <a:pt x="3666329" y="5910749"/>
                  <a:pt x="3638433" y="5901793"/>
                </a:cubicBezTo>
                <a:cubicBezTo>
                  <a:pt x="3627305" y="5906709"/>
                  <a:pt x="3620007" y="5911265"/>
                  <a:pt x="3616538" y="5915455"/>
                </a:cubicBezTo>
                <a:cubicBezTo>
                  <a:pt x="3645997" y="5971600"/>
                  <a:pt x="3658652" y="6003252"/>
                  <a:pt x="3654497" y="6010407"/>
                </a:cubicBezTo>
                <a:lnTo>
                  <a:pt x="3638891" y="6029271"/>
                </a:lnTo>
                <a:lnTo>
                  <a:pt x="3626314" y="6018867"/>
                </a:lnTo>
                <a:cubicBezTo>
                  <a:pt x="3640186" y="6002099"/>
                  <a:pt x="3640834" y="5988514"/>
                  <a:pt x="3628258" y="5978109"/>
                </a:cubicBezTo>
                <a:lnTo>
                  <a:pt x="3611566" y="5985483"/>
                </a:lnTo>
                <a:lnTo>
                  <a:pt x="3606364" y="5991771"/>
                </a:lnTo>
                <a:cubicBezTo>
                  <a:pt x="3613700" y="5997840"/>
                  <a:pt x="3618979" y="6012799"/>
                  <a:pt x="3622199" y="6036646"/>
                </a:cubicBezTo>
                <a:lnTo>
                  <a:pt x="3628488" y="6041848"/>
                </a:lnTo>
                <a:cubicBezTo>
                  <a:pt x="3636871" y="6048784"/>
                  <a:pt x="3644532" y="6048060"/>
                  <a:pt x="3651468" y="6039675"/>
                </a:cubicBezTo>
                <a:lnTo>
                  <a:pt x="3690285" y="6082379"/>
                </a:lnTo>
                <a:lnTo>
                  <a:pt x="3702861" y="6092783"/>
                </a:lnTo>
                <a:lnTo>
                  <a:pt x="3697659" y="6099071"/>
                </a:lnTo>
                <a:cubicBezTo>
                  <a:pt x="3680318" y="6120034"/>
                  <a:pt x="3667457" y="6127044"/>
                  <a:pt x="3659073" y="6120109"/>
                </a:cubicBezTo>
                <a:lnTo>
                  <a:pt x="3654956" y="6137889"/>
                </a:lnTo>
                <a:cubicBezTo>
                  <a:pt x="3645419" y="6149416"/>
                  <a:pt x="3630823" y="6158525"/>
                  <a:pt x="3611167" y="6165214"/>
                </a:cubicBezTo>
                <a:cubicBezTo>
                  <a:pt x="3615358" y="6168680"/>
                  <a:pt x="3615722" y="6172512"/>
                  <a:pt x="3612254" y="6176704"/>
                </a:cubicBezTo>
                <a:cubicBezTo>
                  <a:pt x="3603867" y="6169766"/>
                  <a:pt x="3589273" y="6178877"/>
                  <a:pt x="3568466" y="6204029"/>
                </a:cubicBezTo>
                <a:lnTo>
                  <a:pt x="3555888" y="6193624"/>
                </a:lnTo>
                <a:cubicBezTo>
                  <a:pt x="3547503" y="6186688"/>
                  <a:pt x="3548513" y="6176932"/>
                  <a:pt x="3558917" y="6164356"/>
                </a:cubicBezTo>
                <a:lnTo>
                  <a:pt x="3552628" y="6159153"/>
                </a:lnTo>
                <a:lnTo>
                  <a:pt x="3537022" y="6178018"/>
                </a:lnTo>
                <a:cubicBezTo>
                  <a:pt x="3544541" y="6186004"/>
                  <a:pt x="3545263" y="6193663"/>
                  <a:pt x="3539195" y="6200998"/>
                </a:cubicBezTo>
                <a:cubicBezTo>
                  <a:pt x="3521854" y="6221961"/>
                  <a:pt x="3493672" y="6230422"/>
                  <a:pt x="3454646" y="6226382"/>
                </a:cubicBezTo>
                <a:cubicBezTo>
                  <a:pt x="3479799" y="6247190"/>
                  <a:pt x="3475035" y="6278555"/>
                  <a:pt x="3440356" y="6320476"/>
                </a:cubicBezTo>
                <a:cubicBezTo>
                  <a:pt x="3445597" y="6324813"/>
                  <a:pt x="3440109" y="6348517"/>
                  <a:pt x="3423894" y="6391593"/>
                </a:cubicBezTo>
                <a:cubicBezTo>
                  <a:pt x="3431411" y="6399576"/>
                  <a:pt x="3432136" y="6407237"/>
                  <a:pt x="3426066" y="6414574"/>
                </a:cubicBezTo>
                <a:lnTo>
                  <a:pt x="3420864" y="6420862"/>
                </a:lnTo>
                <a:cubicBezTo>
                  <a:pt x="3413928" y="6429246"/>
                  <a:pt x="3406267" y="6429971"/>
                  <a:pt x="3397883" y="6423035"/>
                </a:cubicBezTo>
                <a:lnTo>
                  <a:pt x="3391596" y="6417832"/>
                </a:lnTo>
                <a:lnTo>
                  <a:pt x="3411316" y="6381188"/>
                </a:lnTo>
                <a:lnTo>
                  <a:pt x="3405027" y="6375985"/>
                </a:lnTo>
                <a:cubicBezTo>
                  <a:pt x="3359391" y="6373539"/>
                  <a:pt x="3278519" y="6356065"/>
                  <a:pt x="3162416" y="6323567"/>
                </a:cubicBezTo>
                <a:lnTo>
                  <a:pt x="3157214" y="6329855"/>
                </a:lnTo>
                <a:cubicBezTo>
                  <a:pt x="3164730" y="6337839"/>
                  <a:pt x="3165454" y="6345500"/>
                  <a:pt x="3159386" y="6352835"/>
                </a:cubicBezTo>
                <a:lnTo>
                  <a:pt x="2991147" y="6351353"/>
                </a:lnTo>
                <a:cubicBezTo>
                  <a:pt x="2951437" y="6350275"/>
                  <a:pt x="2897377" y="6330268"/>
                  <a:pt x="2828967" y="6291329"/>
                </a:cubicBezTo>
                <a:cubicBezTo>
                  <a:pt x="2803240" y="6305354"/>
                  <a:pt x="2733784" y="6265549"/>
                  <a:pt x="2620594" y="6171912"/>
                </a:cubicBezTo>
                <a:lnTo>
                  <a:pt x="2263478" y="5950626"/>
                </a:lnTo>
                <a:cubicBezTo>
                  <a:pt x="2259143" y="5955867"/>
                  <a:pt x="2247292" y="5953121"/>
                  <a:pt x="2227922" y="5942395"/>
                </a:cubicBezTo>
                <a:lnTo>
                  <a:pt x="2195393" y="5904893"/>
                </a:lnTo>
                <a:lnTo>
                  <a:pt x="2176528" y="5889288"/>
                </a:lnTo>
                <a:cubicBezTo>
                  <a:pt x="2167858" y="5899768"/>
                  <a:pt x="2100497" y="5861697"/>
                  <a:pt x="1974446" y="5775072"/>
                </a:cubicBezTo>
                <a:cubicBezTo>
                  <a:pt x="1876223" y="5727358"/>
                  <a:pt x="1755089" y="5651862"/>
                  <a:pt x="1611040" y="5548584"/>
                </a:cubicBezTo>
                <a:cubicBezTo>
                  <a:pt x="1606124" y="5537458"/>
                  <a:pt x="1601569" y="5530156"/>
                  <a:pt x="1597377" y="5526688"/>
                </a:cubicBezTo>
                <a:cubicBezTo>
                  <a:pt x="1554483" y="5512387"/>
                  <a:pt x="1461245" y="5445850"/>
                  <a:pt x="1317661" y="5327069"/>
                </a:cubicBezTo>
                <a:lnTo>
                  <a:pt x="1273643" y="5290656"/>
                </a:lnTo>
                <a:cubicBezTo>
                  <a:pt x="1237363" y="5274764"/>
                  <a:pt x="1217125" y="5265083"/>
                  <a:pt x="1212934" y="5261616"/>
                </a:cubicBezTo>
                <a:lnTo>
                  <a:pt x="1175203" y="5230403"/>
                </a:lnTo>
                <a:lnTo>
                  <a:pt x="1166742" y="5202221"/>
                </a:lnTo>
                <a:lnTo>
                  <a:pt x="1160454" y="5197019"/>
                </a:lnTo>
                <a:lnTo>
                  <a:pt x="1131186" y="5193990"/>
                </a:lnTo>
                <a:lnTo>
                  <a:pt x="992843" y="5079545"/>
                </a:lnTo>
                <a:cubicBezTo>
                  <a:pt x="966717" y="5079115"/>
                  <a:pt x="946843" y="5073266"/>
                  <a:pt x="933219" y="5061996"/>
                </a:cubicBezTo>
                <a:lnTo>
                  <a:pt x="845183" y="4989167"/>
                </a:lnTo>
                <a:cubicBezTo>
                  <a:pt x="852119" y="4980783"/>
                  <a:pt x="876185" y="4990100"/>
                  <a:pt x="917383" y="5017120"/>
                </a:cubicBezTo>
                <a:cubicBezTo>
                  <a:pt x="920851" y="5012927"/>
                  <a:pt x="919402" y="4997607"/>
                  <a:pt x="913040" y="4971157"/>
                </a:cubicBezTo>
                <a:cubicBezTo>
                  <a:pt x="892476" y="4968271"/>
                  <a:pt x="878528" y="4963794"/>
                  <a:pt x="871193" y="4957726"/>
                </a:cubicBezTo>
                <a:cubicBezTo>
                  <a:pt x="886800" y="4938859"/>
                  <a:pt x="860845" y="4889143"/>
                  <a:pt x="793332" y="4808579"/>
                </a:cubicBezTo>
                <a:lnTo>
                  <a:pt x="813911" y="4719687"/>
                </a:lnTo>
                <a:lnTo>
                  <a:pt x="824315" y="4707110"/>
                </a:lnTo>
                <a:cubicBezTo>
                  <a:pt x="827783" y="4702918"/>
                  <a:pt x="847295" y="4704938"/>
                  <a:pt x="882854" y="4713167"/>
                </a:cubicBezTo>
                <a:cubicBezTo>
                  <a:pt x="893258" y="4700591"/>
                  <a:pt x="906843" y="4701239"/>
                  <a:pt x="923612" y="4715111"/>
                </a:cubicBezTo>
                <a:lnTo>
                  <a:pt x="950802" y="4670687"/>
                </a:lnTo>
                <a:lnTo>
                  <a:pt x="924019" y="4653282"/>
                </a:lnTo>
                <a:cubicBezTo>
                  <a:pt x="890870" y="4630935"/>
                  <a:pt x="856290" y="4606852"/>
                  <a:pt x="820278" y="4581032"/>
                </a:cubicBezTo>
                <a:cubicBezTo>
                  <a:pt x="815362" y="4569906"/>
                  <a:pt x="810808" y="4562605"/>
                  <a:pt x="806617" y="4559137"/>
                </a:cubicBezTo>
                <a:cubicBezTo>
                  <a:pt x="763722" y="4544835"/>
                  <a:pt x="670484" y="4478299"/>
                  <a:pt x="526900" y="4359518"/>
                </a:cubicBezTo>
                <a:lnTo>
                  <a:pt x="482882" y="4323105"/>
                </a:lnTo>
                <a:cubicBezTo>
                  <a:pt x="446601" y="4307213"/>
                  <a:pt x="426363" y="4297532"/>
                  <a:pt x="422173" y="4294065"/>
                </a:cubicBezTo>
                <a:lnTo>
                  <a:pt x="384441" y="4262852"/>
                </a:lnTo>
                <a:lnTo>
                  <a:pt x="375980" y="4234669"/>
                </a:lnTo>
                <a:lnTo>
                  <a:pt x="369692" y="4229467"/>
                </a:lnTo>
                <a:lnTo>
                  <a:pt x="340424" y="4226438"/>
                </a:lnTo>
                <a:lnTo>
                  <a:pt x="202081" y="4111993"/>
                </a:lnTo>
                <a:cubicBezTo>
                  <a:pt x="175956" y="4111564"/>
                  <a:pt x="156082" y="4105715"/>
                  <a:pt x="142458" y="4094444"/>
                </a:cubicBezTo>
                <a:lnTo>
                  <a:pt x="54421" y="4021615"/>
                </a:lnTo>
                <a:cubicBezTo>
                  <a:pt x="61357" y="4013231"/>
                  <a:pt x="85423" y="4022549"/>
                  <a:pt x="126621" y="4049568"/>
                </a:cubicBezTo>
                <a:cubicBezTo>
                  <a:pt x="130089" y="4045376"/>
                  <a:pt x="128641" y="4030056"/>
                  <a:pt x="122278" y="4003605"/>
                </a:cubicBezTo>
                <a:cubicBezTo>
                  <a:pt x="101715" y="4000720"/>
                  <a:pt x="87766" y="3996242"/>
                  <a:pt x="80431" y="3990174"/>
                </a:cubicBezTo>
                <a:cubicBezTo>
                  <a:pt x="96039" y="3971307"/>
                  <a:pt x="70083" y="3921592"/>
                  <a:pt x="2570" y="3841027"/>
                </a:cubicBezTo>
                <a:lnTo>
                  <a:pt x="23149" y="3752135"/>
                </a:lnTo>
                <a:lnTo>
                  <a:pt x="33553" y="3739558"/>
                </a:lnTo>
                <a:cubicBezTo>
                  <a:pt x="37022" y="3735367"/>
                  <a:pt x="56533" y="3737386"/>
                  <a:pt x="92091" y="3745616"/>
                </a:cubicBezTo>
                <a:cubicBezTo>
                  <a:pt x="102496" y="3733039"/>
                  <a:pt x="116082" y="3733688"/>
                  <a:pt x="132851" y="3747560"/>
                </a:cubicBezTo>
                <a:lnTo>
                  <a:pt x="162976" y="3698339"/>
                </a:lnTo>
                <a:cubicBezTo>
                  <a:pt x="170779" y="3688906"/>
                  <a:pt x="191950" y="3667584"/>
                  <a:pt x="226487" y="3634369"/>
                </a:cubicBezTo>
                <a:cubicBezTo>
                  <a:pt x="232556" y="3627034"/>
                  <a:pt x="230746" y="3607884"/>
                  <a:pt x="221056" y="3576918"/>
                </a:cubicBezTo>
                <a:lnTo>
                  <a:pt x="227558" y="3563326"/>
                </a:lnTo>
                <a:lnTo>
                  <a:pt x="224732" y="3562941"/>
                </a:lnTo>
                <a:cubicBezTo>
                  <a:pt x="214795" y="3560016"/>
                  <a:pt x="206421" y="3555735"/>
                  <a:pt x="199608" y="3550101"/>
                </a:cubicBezTo>
                <a:lnTo>
                  <a:pt x="111571" y="3477272"/>
                </a:lnTo>
                <a:cubicBezTo>
                  <a:pt x="118508" y="3468887"/>
                  <a:pt x="142574" y="3478205"/>
                  <a:pt x="183772" y="3505224"/>
                </a:cubicBezTo>
                <a:cubicBezTo>
                  <a:pt x="187239" y="3501033"/>
                  <a:pt x="185791" y="3485713"/>
                  <a:pt x="179428" y="3459262"/>
                </a:cubicBezTo>
                <a:cubicBezTo>
                  <a:pt x="158865" y="3456377"/>
                  <a:pt x="144917" y="3451899"/>
                  <a:pt x="137581" y="3445831"/>
                </a:cubicBezTo>
                <a:cubicBezTo>
                  <a:pt x="153189" y="3426964"/>
                  <a:pt x="127234" y="3377248"/>
                  <a:pt x="59721" y="3296685"/>
                </a:cubicBezTo>
                <a:lnTo>
                  <a:pt x="80300" y="3207793"/>
                </a:lnTo>
                <a:lnTo>
                  <a:pt x="90703" y="3195216"/>
                </a:lnTo>
                <a:cubicBezTo>
                  <a:pt x="94171" y="3191023"/>
                  <a:pt x="113683" y="3193043"/>
                  <a:pt x="149242" y="3201273"/>
                </a:cubicBezTo>
                <a:cubicBezTo>
                  <a:pt x="159647" y="3188697"/>
                  <a:pt x="173233" y="3189344"/>
                  <a:pt x="190002" y="3203216"/>
                </a:cubicBezTo>
                <a:lnTo>
                  <a:pt x="220126" y="3153996"/>
                </a:lnTo>
                <a:cubicBezTo>
                  <a:pt x="227931" y="3144563"/>
                  <a:pt x="249100" y="3123241"/>
                  <a:pt x="283639" y="3090026"/>
                </a:cubicBezTo>
                <a:cubicBezTo>
                  <a:pt x="289706" y="3082692"/>
                  <a:pt x="287896" y="3063541"/>
                  <a:pt x="278207" y="3032575"/>
                </a:cubicBezTo>
                <a:lnTo>
                  <a:pt x="336287" y="2911154"/>
                </a:lnTo>
                <a:lnTo>
                  <a:pt x="341489" y="2904866"/>
                </a:lnTo>
                <a:lnTo>
                  <a:pt x="362618" y="2898896"/>
                </a:lnTo>
                <a:lnTo>
                  <a:pt x="238250" y="2796011"/>
                </a:lnTo>
                <a:cubicBezTo>
                  <a:pt x="212124" y="2795582"/>
                  <a:pt x="192249" y="2789732"/>
                  <a:pt x="178626" y="2778461"/>
                </a:cubicBezTo>
                <a:lnTo>
                  <a:pt x="90589" y="2705633"/>
                </a:lnTo>
                <a:cubicBezTo>
                  <a:pt x="97526" y="2697248"/>
                  <a:pt x="121592" y="2706566"/>
                  <a:pt x="162790" y="2733585"/>
                </a:cubicBezTo>
                <a:cubicBezTo>
                  <a:pt x="166257" y="2729394"/>
                  <a:pt x="164809" y="2714074"/>
                  <a:pt x="158446" y="2687623"/>
                </a:cubicBezTo>
                <a:cubicBezTo>
                  <a:pt x="137883" y="2684738"/>
                  <a:pt x="123934" y="2680260"/>
                  <a:pt x="116600" y="2674193"/>
                </a:cubicBezTo>
                <a:cubicBezTo>
                  <a:pt x="132208" y="2655326"/>
                  <a:pt x="106252" y="2605609"/>
                  <a:pt x="38738" y="2525045"/>
                </a:cubicBezTo>
                <a:lnTo>
                  <a:pt x="59317" y="2436153"/>
                </a:lnTo>
                <a:lnTo>
                  <a:pt x="69721" y="2423577"/>
                </a:lnTo>
                <a:cubicBezTo>
                  <a:pt x="73189" y="2419385"/>
                  <a:pt x="92701" y="2421404"/>
                  <a:pt x="128260" y="2429633"/>
                </a:cubicBezTo>
                <a:cubicBezTo>
                  <a:pt x="138664" y="2417057"/>
                  <a:pt x="152251" y="2417705"/>
                  <a:pt x="169019" y="2431577"/>
                </a:cubicBezTo>
                <a:lnTo>
                  <a:pt x="199144" y="2382357"/>
                </a:lnTo>
                <a:cubicBezTo>
                  <a:pt x="206948" y="2372924"/>
                  <a:pt x="228118" y="2351602"/>
                  <a:pt x="262656" y="2318387"/>
                </a:cubicBezTo>
                <a:cubicBezTo>
                  <a:pt x="268723" y="2311052"/>
                  <a:pt x="266914" y="2291902"/>
                  <a:pt x="257225" y="2260936"/>
                </a:cubicBezTo>
                <a:lnTo>
                  <a:pt x="315304" y="2139515"/>
                </a:lnTo>
                <a:lnTo>
                  <a:pt x="320507" y="2133228"/>
                </a:lnTo>
                <a:cubicBezTo>
                  <a:pt x="362598" y="2118620"/>
                  <a:pt x="387312" y="2114352"/>
                  <a:pt x="394650" y="2120422"/>
                </a:cubicBezTo>
                <a:lnTo>
                  <a:pt x="413515" y="2136027"/>
                </a:lnTo>
                <a:lnTo>
                  <a:pt x="434823" y="2122729"/>
                </a:lnTo>
                <a:lnTo>
                  <a:pt x="435264" y="2120829"/>
                </a:lnTo>
                <a:lnTo>
                  <a:pt x="430521" y="2070659"/>
                </a:lnTo>
                <a:cubicBezTo>
                  <a:pt x="433771" y="2053928"/>
                  <a:pt x="441896" y="2037702"/>
                  <a:pt x="454902" y="2021980"/>
                </a:cubicBezTo>
                <a:cubicBezTo>
                  <a:pt x="474557" y="2015293"/>
                  <a:pt x="489153" y="2006184"/>
                  <a:pt x="498691" y="1994655"/>
                </a:cubicBezTo>
                <a:cubicBezTo>
                  <a:pt x="501577" y="1974096"/>
                  <a:pt x="506055" y="1960147"/>
                  <a:pt x="512124" y="1952810"/>
                </a:cubicBezTo>
                <a:cubicBezTo>
                  <a:pt x="572110" y="1974189"/>
                  <a:pt x="612508" y="1972304"/>
                  <a:pt x="633318" y="1947149"/>
                </a:cubicBezTo>
                <a:lnTo>
                  <a:pt x="640027" y="1948419"/>
                </a:lnTo>
                <a:lnTo>
                  <a:pt x="654542" y="1934208"/>
                </a:lnTo>
                <a:cubicBezTo>
                  <a:pt x="660610" y="1926873"/>
                  <a:pt x="658799" y="1907723"/>
                  <a:pt x="649112" y="1876758"/>
                </a:cubicBezTo>
                <a:lnTo>
                  <a:pt x="707191" y="1755337"/>
                </a:lnTo>
                <a:lnTo>
                  <a:pt x="712393" y="1749048"/>
                </a:lnTo>
                <a:cubicBezTo>
                  <a:pt x="754484" y="1734441"/>
                  <a:pt x="779199" y="1730173"/>
                  <a:pt x="786536" y="1736242"/>
                </a:cubicBezTo>
                <a:lnTo>
                  <a:pt x="805401" y="1751848"/>
                </a:lnTo>
                <a:cubicBezTo>
                  <a:pt x="816529" y="1746932"/>
                  <a:pt x="823827" y="1742377"/>
                  <a:pt x="827296" y="1738186"/>
                </a:cubicBezTo>
                <a:cubicBezTo>
                  <a:pt x="820788" y="1720445"/>
                  <a:pt x="819157" y="1703210"/>
                  <a:pt x="822406" y="1686479"/>
                </a:cubicBezTo>
                <a:lnTo>
                  <a:pt x="839205" y="1652943"/>
                </a:lnTo>
                <a:lnTo>
                  <a:pt x="829291" y="1644742"/>
                </a:lnTo>
                <a:cubicBezTo>
                  <a:pt x="793010" y="1628850"/>
                  <a:pt x="772773" y="1619170"/>
                  <a:pt x="768583" y="1615703"/>
                </a:cubicBezTo>
                <a:lnTo>
                  <a:pt x="730851" y="1584490"/>
                </a:lnTo>
                <a:lnTo>
                  <a:pt x="722390" y="1556307"/>
                </a:lnTo>
                <a:lnTo>
                  <a:pt x="716102" y="1551106"/>
                </a:lnTo>
                <a:lnTo>
                  <a:pt x="686834" y="1548076"/>
                </a:lnTo>
                <a:lnTo>
                  <a:pt x="548490" y="1433632"/>
                </a:lnTo>
                <a:cubicBezTo>
                  <a:pt x="522366" y="1433202"/>
                  <a:pt x="502490" y="1427353"/>
                  <a:pt x="488867" y="1416083"/>
                </a:cubicBezTo>
                <a:lnTo>
                  <a:pt x="400831" y="1343253"/>
                </a:lnTo>
                <a:cubicBezTo>
                  <a:pt x="407767" y="1334869"/>
                  <a:pt x="431833" y="1344187"/>
                  <a:pt x="473031" y="1371206"/>
                </a:cubicBezTo>
                <a:cubicBezTo>
                  <a:pt x="476498" y="1367015"/>
                  <a:pt x="475050" y="1351695"/>
                  <a:pt x="468687" y="1325244"/>
                </a:cubicBezTo>
                <a:cubicBezTo>
                  <a:pt x="448124" y="1322359"/>
                  <a:pt x="434176" y="1317880"/>
                  <a:pt x="426841" y="1311812"/>
                </a:cubicBezTo>
                <a:cubicBezTo>
                  <a:pt x="442448" y="1292946"/>
                  <a:pt x="416493" y="1243230"/>
                  <a:pt x="348980" y="1162666"/>
                </a:cubicBezTo>
                <a:lnTo>
                  <a:pt x="369558" y="1073774"/>
                </a:lnTo>
                <a:lnTo>
                  <a:pt x="379963" y="1061197"/>
                </a:lnTo>
                <a:cubicBezTo>
                  <a:pt x="383430" y="1057005"/>
                  <a:pt x="402942" y="1059025"/>
                  <a:pt x="438501" y="1067254"/>
                </a:cubicBezTo>
                <a:cubicBezTo>
                  <a:pt x="448905" y="1054678"/>
                  <a:pt x="462492" y="1055326"/>
                  <a:pt x="479260" y="1069197"/>
                </a:cubicBezTo>
                <a:lnTo>
                  <a:pt x="509385" y="1019978"/>
                </a:lnTo>
                <a:cubicBezTo>
                  <a:pt x="517190" y="1010545"/>
                  <a:pt x="538359" y="989223"/>
                  <a:pt x="572898" y="956008"/>
                </a:cubicBezTo>
                <a:cubicBezTo>
                  <a:pt x="578964" y="948673"/>
                  <a:pt x="577155" y="929523"/>
                  <a:pt x="567466" y="898557"/>
                </a:cubicBezTo>
                <a:lnTo>
                  <a:pt x="625546" y="777136"/>
                </a:lnTo>
                <a:lnTo>
                  <a:pt x="630747" y="770848"/>
                </a:lnTo>
                <a:cubicBezTo>
                  <a:pt x="672839" y="756241"/>
                  <a:pt x="697554" y="751972"/>
                  <a:pt x="704891" y="758043"/>
                </a:cubicBezTo>
                <a:lnTo>
                  <a:pt x="723756" y="773647"/>
                </a:lnTo>
                <a:cubicBezTo>
                  <a:pt x="734884" y="768731"/>
                  <a:pt x="742183" y="764178"/>
                  <a:pt x="745651" y="759985"/>
                </a:cubicBezTo>
                <a:cubicBezTo>
                  <a:pt x="732635" y="724504"/>
                  <a:pt x="739132" y="691043"/>
                  <a:pt x="765143" y="659601"/>
                </a:cubicBezTo>
                <a:cubicBezTo>
                  <a:pt x="784798" y="652914"/>
                  <a:pt x="799395" y="643806"/>
                  <a:pt x="808932" y="632276"/>
                </a:cubicBezTo>
                <a:cubicBezTo>
                  <a:pt x="811818" y="611716"/>
                  <a:pt x="816295" y="597768"/>
                  <a:pt x="822365" y="590431"/>
                </a:cubicBezTo>
                <a:cubicBezTo>
                  <a:pt x="882351" y="611810"/>
                  <a:pt x="922750" y="609924"/>
                  <a:pt x="943559" y="584770"/>
                </a:cubicBezTo>
                <a:cubicBezTo>
                  <a:pt x="955068" y="588994"/>
                  <a:pt x="966134" y="591088"/>
                  <a:pt x="976756" y="591050"/>
                </a:cubicBezTo>
                <a:lnTo>
                  <a:pt x="981043" y="590137"/>
                </a:lnTo>
                <a:lnTo>
                  <a:pt x="990043" y="551259"/>
                </a:lnTo>
                <a:lnTo>
                  <a:pt x="1000446" y="538683"/>
                </a:lnTo>
                <a:cubicBezTo>
                  <a:pt x="1003915" y="534490"/>
                  <a:pt x="1023427" y="536510"/>
                  <a:pt x="1058986" y="544740"/>
                </a:cubicBezTo>
                <a:cubicBezTo>
                  <a:pt x="1064187" y="538451"/>
                  <a:pt x="1070185" y="535468"/>
                  <a:pt x="1076978" y="535793"/>
                </a:cubicBezTo>
                <a:lnTo>
                  <a:pt x="1093890" y="543883"/>
                </a:lnTo>
                <a:lnTo>
                  <a:pt x="1111567" y="522515"/>
                </a:lnTo>
                <a:lnTo>
                  <a:pt x="1113819" y="523687"/>
                </a:lnTo>
                <a:lnTo>
                  <a:pt x="1129870" y="497464"/>
                </a:lnTo>
                <a:cubicBezTo>
                  <a:pt x="1137674" y="488030"/>
                  <a:pt x="1158844" y="466707"/>
                  <a:pt x="1193381" y="433492"/>
                </a:cubicBezTo>
                <a:cubicBezTo>
                  <a:pt x="1199450" y="426158"/>
                  <a:pt x="1197638" y="407007"/>
                  <a:pt x="1187950" y="376042"/>
                </a:cubicBezTo>
                <a:lnTo>
                  <a:pt x="1246030" y="254621"/>
                </a:lnTo>
                <a:lnTo>
                  <a:pt x="1251232" y="248332"/>
                </a:lnTo>
                <a:cubicBezTo>
                  <a:pt x="1293324" y="233726"/>
                  <a:pt x="1318039" y="229457"/>
                  <a:pt x="1325376" y="235526"/>
                </a:cubicBezTo>
                <a:lnTo>
                  <a:pt x="1344239" y="251133"/>
                </a:lnTo>
                <a:cubicBezTo>
                  <a:pt x="1355368" y="246216"/>
                  <a:pt x="1362666" y="241662"/>
                  <a:pt x="1366134" y="237470"/>
                </a:cubicBezTo>
                <a:cubicBezTo>
                  <a:pt x="1353119" y="201989"/>
                  <a:pt x="1359617" y="168528"/>
                  <a:pt x="1385628" y="137086"/>
                </a:cubicBezTo>
                <a:cubicBezTo>
                  <a:pt x="1405282" y="130398"/>
                  <a:pt x="1419878" y="121290"/>
                  <a:pt x="1429416" y="109761"/>
                </a:cubicBezTo>
                <a:cubicBezTo>
                  <a:pt x="1432302" y="89201"/>
                  <a:pt x="1436780" y="75253"/>
                  <a:pt x="1442849" y="67916"/>
                </a:cubicBezTo>
                <a:cubicBezTo>
                  <a:pt x="1502835" y="89294"/>
                  <a:pt x="1543233" y="87409"/>
                  <a:pt x="1564043" y="62254"/>
                </a:cubicBezTo>
                <a:cubicBezTo>
                  <a:pt x="1587061" y="70704"/>
                  <a:pt x="1608305" y="70630"/>
                  <a:pt x="1627782" y="62025"/>
                </a:cubicBezTo>
                <a:lnTo>
                  <a:pt x="1647503" y="25382"/>
                </a:lnTo>
                <a:cubicBezTo>
                  <a:pt x="1677819" y="29278"/>
                  <a:pt x="1695597" y="33393"/>
                  <a:pt x="1700838" y="37729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4522711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Masters/_rels/slideMaster1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26" Type="http://schemas.openxmlformats.org/officeDocument/2006/relationships/slideLayout" Target="../slideLayouts/slideLayout26.xml"/><Relationship Id="rId39" Type="http://schemas.openxmlformats.org/officeDocument/2006/relationships/slideLayout" Target="../slideLayouts/slideLayout39.xml"/><Relationship Id="rId21" Type="http://schemas.openxmlformats.org/officeDocument/2006/relationships/slideLayout" Target="../slideLayouts/slideLayout21.xml"/><Relationship Id="rId34" Type="http://schemas.openxmlformats.org/officeDocument/2006/relationships/slideLayout" Target="../slideLayouts/slideLayout34.xml"/><Relationship Id="rId42" Type="http://schemas.openxmlformats.org/officeDocument/2006/relationships/slideLayout" Target="../slideLayouts/slideLayout42.xml"/><Relationship Id="rId47" Type="http://schemas.openxmlformats.org/officeDocument/2006/relationships/slideLayout" Target="../slideLayouts/slideLayout47.xml"/><Relationship Id="rId50" Type="http://schemas.openxmlformats.org/officeDocument/2006/relationships/slideLayout" Target="../slideLayouts/slideLayout50.xml"/><Relationship Id="rId55" Type="http://schemas.openxmlformats.org/officeDocument/2006/relationships/theme" Target="../theme/theme1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5" Type="http://schemas.openxmlformats.org/officeDocument/2006/relationships/slideLayout" Target="../slideLayouts/slideLayout25.xml"/><Relationship Id="rId33" Type="http://schemas.openxmlformats.org/officeDocument/2006/relationships/slideLayout" Target="../slideLayouts/slideLayout33.xml"/><Relationship Id="rId38" Type="http://schemas.openxmlformats.org/officeDocument/2006/relationships/slideLayout" Target="../slideLayouts/slideLayout38.xml"/><Relationship Id="rId46" Type="http://schemas.openxmlformats.org/officeDocument/2006/relationships/slideLayout" Target="../slideLayouts/slideLayout46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29" Type="http://schemas.openxmlformats.org/officeDocument/2006/relationships/slideLayout" Target="../slideLayouts/slideLayout29.xml"/><Relationship Id="rId41" Type="http://schemas.openxmlformats.org/officeDocument/2006/relationships/slideLayout" Target="../slideLayouts/slideLayout41.xml"/><Relationship Id="rId54" Type="http://schemas.openxmlformats.org/officeDocument/2006/relationships/slideLayout" Target="../slideLayouts/slideLayout54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24" Type="http://schemas.openxmlformats.org/officeDocument/2006/relationships/slideLayout" Target="../slideLayouts/slideLayout24.xml"/><Relationship Id="rId32" Type="http://schemas.openxmlformats.org/officeDocument/2006/relationships/slideLayout" Target="../slideLayouts/slideLayout32.xml"/><Relationship Id="rId37" Type="http://schemas.openxmlformats.org/officeDocument/2006/relationships/slideLayout" Target="../slideLayouts/slideLayout37.xml"/><Relationship Id="rId40" Type="http://schemas.openxmlformats.org/officeDocument/2006/relationships/slideLayout" Target="../slideLayouts/slideLayout40.xml"/><Relationship Id="rId45" Type="http://schemas.openxmlformats.org/officeDocument/2006/relationships/slideLayout" Target="../slideLayouts/slideLayout45.xml"/><Relationship Id="rId53" Type="http://schemas.openxmlformats.org/officeDocument/2006/relationships/slideLayout" Target="../slideLayouts/slideLayout53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28" Type="http://schemas.openxmlformats.org/officeDocument/2006/relationships/slideLayout" Target="../slideLayouts/slideLayout28.xml"/><Relationship Id="rId36" Type="http://schemas.openxmlformats.org/officeDocument/2006/relationships/slideLayout" Target="../slideLayouts/slideLayout36.xml"/><Relationship Id="rId49" Type="http://schemas.openxmlformats.org/officeDocument/2006/relationships/slideLayout" Target="../slideLayouts/slideLayout49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31" Type="http://schemas.openxmlformats.org/officeDocument/2006/relationships/slideLayout" Target="../slideLayouts/slideLayout31.xml"/><Relationship Id="rId44" Type="http://schemas.openxmlformats.org/officeDocument/2006/relationships/slideLayout" Target="../slideLayouts/slideLayout44.xml"/><Relationship Id="rId52" Type="http://schemas.openxmlformats.org/officeDocument/2006/relationships/slideLayout" Target="../slideLayouts/slideLayout52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Relationship Id="rId27" Type="http://schemas.openxmlformats.org/officeDocument/2006/relationships/slideLayout" Target="../slideLayouts/slideLayout27.xml"/><Relationship Id="rId30" Type="http://schemas.openxmlformats.org/officeDocument/2006/relationships/slideLayout" Target="../slideLayouts/slideLayout30.xml"/><Relationship Id="rId35" Type="http://schemas.openxmlformats.org/officeDocument/2006/relationships/slideLayout" Target="../slideLayouts/slideLayout35.xml"/><Relationship Id="rId43" Type="http://schemas.openxmlformats.org/officeDocument/2006/relationships/slideLayout" Target="../slideLayouts/slideLayout43.xml"/><Relationship Id="rId48" Type="http://schemas.openxmlformats.org/officeDocument/2006/relationships/slideLayout" Target="../slideLayouts/slideLayout48.xml"/><Relationship Id="rId8" Type="http://schemas.openxmlformats.org/officeDocument/2006/relationships/slideLayout" Target="../slideLayouts/slideLayout8.xml"/><Relationship Id="rId51" Type="http://schemas.openxmlformats.org/officeDocument/2006/relationships/slideLayout" Target="../slideLayouts/slideLayout51.xml"/><Relationship Id="rId3" Type="http://schemas.openxmlformats.org/officeDocument/2006/relationships/slideLayout" Target="../slideLayouts/slideLayout3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版面配置區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TW" altLang="en-US" smtClean="0"/>
              <a:t>按一下以編輯母片標題樣式</a:t>
            </a:r>
            <a:endParaRPr lang="zh-TW" altLang="en-US"/>
          </a:p>
        </p:txBody>
      </p:sp>
      <p:sp>
        <p:nvSpPr>
          <p:cNvPr id="3" name="文字版面配置區 2"/>
          <p:cNvSpPr>
            <a:spLocks noGrp="1"/>
          </p:cNvSpPr>
          <p:nvPr>
            <p:ph type="body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TW" altLang="en-US" dirty="0" smtClean="0"/>
              <a:t>按一下以編輯母片文字樣式</a:t>
            </a:r>
          </a:p>
          <a:p>
            <a:pPr lvl="1"/>
            <a:r>
              <a:rPr lang="zh-TW" altLang="en-US" dirty="0" smtClean="0"/>
              <a:t>第二層</a:t>
            </a:r>
          </a:p>
          <a:p>
            <a:pPr lvl="2"/>
            <a:r>
              <a:rPr lang="zh-TW" altLang="en-US" dirty="0" smtClean="0"/>
              <a:t>第三層</a:t>
            </a:r>
          </a:p>
          <a:p>
            <a:pPr lvl="3"/>
            <a:r>
              <a:rPr lang="zh-TW" altLang="en-US" dirty="0" smtClean="0"/>
              <a:t>第四層</a:t>
            </a:r>
          </a:p>
          <a:p>
            <a:pPr lvl="4"/>
            <a:r>
              <a:rPr lang="zh-TW" altLang="en-US" dirty="0" smtClean="0"/>
              <a:t>第五層</a:t>
            </a:r>
            <a:endParaRPr lang="zh-TW" altLang="en-US" dirty="0"/>
          </a:p>
        </p:txBody>
      </p:sp>
      <p:sp>
        <p:nvSpPr>
          <p:cNvPr id="6" name="投影片編號版面配置區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E27FD744-A41C-4EAD-96D0-2F84A994B62C}" type="slidenum">
              <a:rPr lang="zh-TW" altLang="en-US" smtClean="0"/>
              <a:t>‹#›</a:t>
            </a:fld>
            <a:endParaRPr lang="zh-TW" altLang="en-US"/>
          </a:p>
        </p:txBody>
      </p:sp>
      <p:sp>
        <p:nvSpPr>
          <p:cNvPr id="8" name="頁尾版面配置區 4"/>
          <p:cNvSpPr>
            <a:spLocks noGrp="1"/>
          </p:cNvSpPr>
          <p:nvPr>
            <p:ph type="ftr" sz="quarter" idx="3"/>
          </p:nvPr>
        </p:nvSpPr>
        <p:spPr>
          <a:xfrm>
            <a:off x="141517" y="6356350"/>
            <a:ext cx="2895600" cy="365125"/>
          </a:xfrm>
          <a:prstGeom prst="rect">
            <a:avLst/>
          </a:prstGeom>
        </p:spPr>
        <p:txBody>
          <a:bodyPr anchor="ctr"/>
          <a:lstStyle>
            <a:lvl1pPr algn="l">
              <a:defRPr sz="1200"/>
            </a:lvl1pPr>
          </a:lstStyle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 dirty="0"/>
          </a:p>
        </p:txBody>
      </p:sp>
    </p:spTree>
    <p:extLst>
      <p:ext uri="{BB962C8B-B14F-4D97-AF65-F5344CB8AC3E}">
        <p14:creationId xmlns:p14="http://schemas.microsoft.com/office/powerpoint/2010/main" val="120170208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4117" r:id="rId2"/>
    <p:sldLayoutId id="2147484115" r:id="rId3"/>
    <p:sldLayoutId id="2147484107" r:id="rId4"/>
    <p:sldLayoutId id="2147484110" r:id="rId5"/>
    <p:sldLayoutId id="2147484138" r:id="rId6"/>
    <p:sldLayoutId id="2147484137" r:id="rId7"/>
    <p:sldLayoutId id="2147484109" r:id="rId8"/>
    <p:sldLayoutId id="2147484147" r:id="rId9"/>
    <p:sldLayoutId id="2147484114" r:id="rId10"/>
    <p:sldLayoutId id="2147484148" r:id="rId11"/>
    <p:sldLayoutId id="2147484099" r:id="rId12"/>
    <p:sldLayoutId id="2147484101" r:id="rId13"/>
    <p:sldLayoutId id="2147484102" r:id="rId14"/>
    <p:sldLayoutId id="2147484098" r:id="rId15"/>
    <p:sldLayoutId id="2147484100" r:id="rId16"/>
    <p:sldLayoutId id="2147484103" r:id="rId17"/>
    <p:sldLayoutId id="2147484104" r:id="rId18"/>
    <p:sldLayoutId id="2147484105" r:id="rId19"/>
    <p:sldLayoutId id="2147484106" r:id="rId20"/>
    <p:sldLayoutId id="2147484108" r:id="rId21"/>
    <p:sldLayoutId id="2147484111" r:id="rId22"/>
    <p:sldLayoutId id="2147484112" r:id="rId23"/>
    <p:sldLayoutId id="2147484113" r:id="rId24"/>
    <p:sldLayoutId id="2147484116" r:id="rId25"/>
    <p:sldLayoutId id="2147484118" r:id="rId26"/>
    <p:sldLayoutId id="2147484119" r:id="rId27"/>
    <p:sldLayoutId id="2147484120" r:id="rId28"/>
    <p:sldLayoutId id="2147484128" r:id="rId29"/>
    <p:sldLayoutId id="2147484121" r:id="rId30"/>
    <p:sldLayoutId id="2147484122" r:id="rId31"/>
    <p:sldLayoutId id="2147484123" r:id="rId32"/>
    <p:sldLayoutId id="2147484124" r:id="rId33"/>
    <p:sldLayoutId id="2147484125" r:id="rId34"/>
    <p:sldLayoutId id="2147484126" r:id="rId35"/>
    <p:sldLayoutId id="2147484127" r:id="rId36"/>
    <p:sldLayoutId id="2147484129" r:id="rId37"/>
    <p:sldLayoutId id="2147484130" r:id="rId38"/>
    <p:sldLayoutId id="2147484131" r:id="rId39"/>
    <p:sldLayoutId id="2147484132" r:id="rId40"/>
    <p:sldLayoutId id="2147484133" r:id="rId41"/>
    <p:sldLayoutId id="2147484134" r:id="rId42"/>
    <p:sldLayoutId id="2147484135" r:id="rId43"/>
    <p:sldLayoutId id="2147484136" r:id="rId44"/>
    <p:sldLayoutId id="2147484139" r:id="rId45"/>
    <p:sldLayoutId id="2147484140" r:id="rId46"/>
    <p:sldLayoutId id="2147484141" r:id="rId47"/>
    <p:sldLayoutId id="2147484142" r:id="rId48"/>
    <p:sldLayoutId id="2147484143" r:id="rId49"/>
    <p:sldLayoutId id="2147484144" r:id="rId50"/>
    <p:sldLayoutId id="2147484145" r:id="rId51"/>
    <p:sldLayoutId id="2147484146" r:id="rId52"/>
    <p:sldLayoutId id="2147484096" r:id="rId53"/>
    <p:sldLayoutId id="2147484097" r:id="rId54"/>
  </p:sldLayoutIdLst>
  <p:timing>
    <p:tnLst>
      <p:par>
        <p:cTn id="1" dur="indefinite" restart="never" nodeType="tmRoot"/>
      </p:par>
    </p:tnLst>
  </p:timing>
  <p:hf hdr="0" dt="0"/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177800" indent="-1778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12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11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105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»"/>
        <a:defRPr sz="105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TW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0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8.xml"/></Relationships>
</file>

<file path=ppt/slides/_rels/slide10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5.jpeg"/><Relationship Id="rId1" Type="http://schemas.openxmlformats.org/officeDocument/2006/relationships/slideLayout" Target="../slideLayouts/slideLayout49.xml"/></Relationships>
</file>

<file path=ppt/slides/_rels/slide10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9.xml"/></Relationships>
</file>

<file path=ppt/slides/_rels/slide10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6.jpg"/><Relationship Id="rId1" Type="http://schemas.openxmlformats.org/officeDocument/2006/relationships/slideLayout" Target="../slideLayouts/slideLayout50.xml"/></Relationships>
</file>

<file path=ppt/slides/_rels/slide10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0.xml"/></Relationships>
</file>

<file path=ppt/slides/_rels/slide10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7.jpeg"/><Relationship Id="rId1" Type="http://schemas.openxmlformats.org/officeDocument/2006/relationships/slideLayout" Target="../slideLayouts/slideLayout51.xml"/></Relationships>
</file>

<file path=ppt/slides/_rels/slide10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1.xml"/></Relationships>
</file>

<file path=ppt/slides/_rels/slide10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8.jpeg"/><Relationship Id="rId1" Type="http://schemas.openxmlformats.org/officeDocument/2006/relationships/slideLayout" Target="../slideLayouts/slideLayout52.xml"/></Relationships>
</file>

<file path=ppt/slides/_rels/slide10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2.xml"/></Relationships>
</file>

<file path=ppt/slides/_rels/slide10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9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53.xml"/><Relationship Id="rId5" Type="http://schemas.openxmlformats.org/officeDocument/2006/relationships/image" Target="../media/image50.png"/><Relationship Id="rId4" Type="http://schemas.openxmlformats.org/officeDocument/2006/relationships/hyperlink" Target="https://www.facebook.com/pook.com.tw" TargetMode="Externa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4.xml"/></Relationships>
</file>

<file path=ppt/slides/_rels/slide1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1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54.xml"/></Relationships>
</file>

<file path=ppt/slides/_rels/slide1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2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54.xml"/></Relationships>
</file>

<file path=ppt/slides/_rels/slide1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3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15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jpg"/><Relationship Id="rId1" Type="http://schemas.openxmlformats.org/officeDocument/2006/relationships/slideLayout" Target="../slideLayouts/slideLayout5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jpeg"/><Relationship Id="rId1" Type="http://schemas.openxmlformats.org/officeDocument/2006/relationships/slideLayout" Target="../slideLayouts/slideLayout6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jpeg"/><Relationship Id="rId1" Type="http://schemas.openxmlformats.org/officeDocument/2006/relationships/slideLayout" Target="../slideLayouts/slideLayout7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jpeg"/><Relationship Id="rId1" Type="http://schemas.openxmlformats.org/officeDocument/2006/relationships/slideLayout" Target="../slideLayouts/slideLayout8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hyperlink" Target="http://www.facebook.com/matterlab.taiwan" TargetMode="External"/><Relationship Id="rId2" Type="http://schemas.openxmlformats.org/officeDocument/2006/relationships/hyperlink" Target="http://www.matter-lab.com/" TargetMode="External"/><Relationship Id="rId1" Type="http://schemas.openxmlformats.org/officeDocument/2006/relationships/slideLayout" Target="../slideLayouts/slideLayout53.xml"/><Relationship Id="rId5" Type="http://schemas.openxmlformats.org/officeDocument/2006/relationships/image" Target="../media/image3.png"/><Relationship Id="rId4" Type="http://schemas.openxmlformats.org/officeDocument/2006/relationships/image" Target="../media/image2.png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jpg"/><Relationship Id="rId1" Type="http://schemas.openxmlformats.org/officeDocument/2006/relationships/slideLayout" Target="../slideLayouts/slideLayout9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jpeg"/><Relationship Id="rId1" Type="http://schemas.openxmlformats.org/officeDocument/2006/relationships/slideLayout" Target="../slideLayouts/slideLayout10.xml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jpeg"/><Relationship Id="rId1" Type="http://schemas.openxmlformats.org/officeDocument/2006/relationships/slideLayout" Target="../slideLayouts/slideLayout11.xml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1.xml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png"/><Relationship Id="rId2" Type="http://schemas.openxmlformats.org/officeDocument/2006/relationships/image" Target="../media/image20.jpeg"/><Relationship Id="rId1" Type="http://schemas.openxmlformats.org/officeDocument/2006/relationships/slideLayout" Target="../slideLayouts/slideLayout12.xml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jpeg"/><Relationship Id="rId1" Type="http://schemas.openxmlformats.org/officeDocument/2006/relationships/slideLayout" Target="../slideLayouts/slideLayout13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eg"/><Relationship Id="rId2" Type="http://schemas.openxmlformats.org/officeDocument/2006/relationships/image" Target="../media/image4.jpeg"/><Relationship Id="rId1" Type="http://schemas.openxmlformats.org/officeDocument/2006/relationships/slideLayout" Target="../slideLayouts/slideLayout53.xml"/></Relationships>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jpeg"/><Relationship Id="rId1" Type="http://schemas.openxmlformats.org/officeDocument/2006/relationships/slideLayout" Target="../slideLayouts/slideLayout14.xml"/></Relationships>
</file>

<file path=ppt/slides/_rels/slide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jpg"/><Relationship Id="rId1" Type="http://schemas.openxmlformats.org/officeDocument/2006/relationships/slideLayout" Target="../slideLayouts/slideLayout15.xml"/></Relationships>
</file>

<file path=ppt/slides/_rels/slide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.xml"/></Relationships>
</file>

<file path=ppt/slides/_rels/slide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jpeg"/><Relationship Id="rId1" Type="http://schemas.openxmlformats.org/officeDocument/2006/relationships/slideLayout" Target="../slideLayouts/slideLayout16.xml"/></Relationships>
</file>

<file path=ppt/slides/_rels/slide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6.xml"/></Relationships>
</file>

<file path=ppt/slides/_rels/slide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.jpg"/><Relationship Id="rId1" Type="http://schemas.openxmlformats.org/officeDocument/2006/relationships/slideLayout" Target="../slideLayouts/slideLayout17.xml"/></Relationships>
</file>

<file path=ppt/slides/_rels/slide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7.xml"/></Relationships>
</file>

<file path=ppt/slides/_rels/slide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7.jpg"/><Relationship Id="rId1" Type="http://schemas.openxmlformats.org/officeDocument/2006/relationships/slideLayout" Target="../slideLayouts/slideLayout18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jpg"/><Relationship Id="rId1" Type="http://schemas.openxmlformats.org/officeDocument/2006/relationships/slideLayout" Target="../slideLayouts/slideLayout53.xml"/></Relationships>
</file>

<file path=ppt/slides/_rels/slide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jpeg"/><Relationship Id="rId1" Type="http://schemas.openxmlformats.org/officeDocument/2006/relationships/slideLayout" Target="../slideLayouts/slideLayout19.xml"/></Relationships>
</file>

<file path=ppt/slides/_rels/slide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9.xml"/></Relationships>
</file>

<file path=ppt/slides/_rels/slide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jpg"/><Relationship Id="rId1" Type="http://schemas.openxmlformats.org/officeDocument/2006/relationships/slideLayout" Target="../slideLayouts/slideLayout20.xml"/></Relationships>
</file>

<file path=ppt/slides/_rels/slide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0.xml"/></Relationships>
</file>

<file path=ppt/slides/_rels/slide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jpeg"/><Relationship Id="rId1" Type="http://schemas.openxmlformats.org/officeDocument/2006/relationships/slideLayout" Target="../slideLayouts/slideLayout21.xml"/></Relationships>
</file>

<file path=ppt/slides/_rels/slide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1.xml"/></Relationships>
</file>

<file path=ppt/slides/_rels/slide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jpg"/><Relationship Id="rId1" Type="http://schemas.openxmlformats.org/officeDocument/2006/relationships/slideLayout" Target="../slideLayouts/slideLayout22.xml"/></Relationships>
</file>

<file path=ppt/slides/_rels/slide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2.xml"/></Relationships>
</file>

<file path=ppt/slides/_rels/slide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9.jpeg"/><Relationship Id="rId1" Type="http://schemas.openxmlformats.org/officeDocument/2006/relationships/slideLayout" Target="../slideLayouts/slideLayout23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jpeg"/><Relationship Id="rId2" Type="http://schemas.openxmlformats.org/officeDocument/2006/relationships/image" Target="../media/image7.jpeg"/><Relationship Id="rId1" Type="http://schemas.openxmlformats.org/officeDocument/2006/relationships/slideLayout" Target="../slideLayouts/slideLayout53.xml"/></Relationships>
</file>

<file path=ppt/slides/_rels/slide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3.xml"/></Relationships>
</file>

<file path=ppt/slides/_rels/slide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jpeg"/><Relationship Id="rId1" Type="http://schemas.openxmlformats.org/officeDocument/2006/relationships/slideLayout" Target="../slideLayouts/slideLayout24.xml"/></Relationships>
</file>

<file path=ppt/slides/_rels/slide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4.xml"/></Relationships>
</file>

<file path=ppt/slides/_rels/slide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jpg"/><Relationship Id="rId1" Type="http://schemas.openxmlformats.org/officeDocument/2006/relationships/slideLayout" Target="../slideLayouts/slideLayout25.xml"/></Relationships>
</file>

<file path=ppt/slides/_rels/slide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5.xml"/></Relationships>
</file>

<file path=ppt/slides/_rels/slide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jpeg"/><Relationship Id="rId1" Type="http://schemas.openxmlformats.org/officeDocument/2006/relationships/slideLayout" Target="../slideLayouts/slideLayout26.xml"/></Relationships>
</file>

<file path=ppt/slides/_rels/slide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6.xml"/></Relationships>
</file>

<file path=ppt/slides/_rels/slide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jpeg"/><Relationship Id="rId1" Type="http://schemas.openxmlformats.org/officeDocument/2006/relationships/slideLayout" Target="../slideLayouts/slideLayout27.xml"/></Relationships>
</file>

<file path=ppt/slides/_rels/slide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7.xml"/></Relationships>
</file>

<file path=ppt/slides/_rels/slide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2.jpeg"/><Relationship Id="rId1" Type="http://schemas.openxmlformats.org/officeDocument/2006/relationships/slideLayout" Target="../slideLayouts/slideLayout28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jpeg"/><Relationship Id="rId2" Type="http://schemas.openxmlformats.org/officeDocument/2006/relationships/image" Target="../media/image9.jpeg"/><Relationship Id="rId1" Type="http://schemas.openxmlformats.org/officeDocument/2006/relationships/slideLayout" Target="../slideLayouts/slideLayout53.xml"/></Relationships>
</file>

<file path=ppt/slides/_rels/slide6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8.xml"/></Relationships>
</file>

<file path=ppt/slides/_rels/slide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3.jpg"/><Relationship Id="rId1" Type="http://schemas.openxmlformats.org/officeDocument/2006/relationships/slideLayout" Target="../slideLayouts/slideLayout29.xml"/></Relationships>
</file>

<file path=ppt/slides/_rels/slide6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9.xml"/></Relationships>
</file>

<file path=ppt/slides/_rels/slide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.jpg"/><Relationship Id="rId1" Type="http://schemas.openxmlformats.org/officeDocument/2006/relationships/slideLayout" Target="../slideLayouts/slideLayout30.xml"/></Relationships>
</file>

<file path=ppt/slides/_rels/slide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0.xml"/></Relationships>
</file>

<file path=ppt/slides/_rels/slide6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jpg"/><Relationship Id="rId1" Type="http://schemas.openxmlformats.org/officeDocument/2006/relationships/slideLayout" Target="../slideLayouts/slideLayout31.xml"/></Relationships>
</file>

<file path=ppt/slides/_rels/slide6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1.xml"/></Relationships>
</file>

<file path=ppt/slides/_rels/slide6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5.jpeg"/><Relationship Id="rId1" Type="http://schemas.openxmlformats.org/officeDocument/2006/relationships/slideLayout" Target="../slideLayouts/slideLayout32.xml"/></Relationships>
</file>

<file path=ppt/slides/_rels/slide6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2.xml"/></Relationships>
</file>

<file path=ppt/slides/_rels/slide6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6.jpeg"/><Relationship Id="rId1" Type="http://schemas.openxmlformats.org/officeDocument/2006/relationships/slideLayout" Target="../slideLayouts/slideLayout33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jpeg"/><Relationship Id="rId1" Type="http://schemas.openxmlformats.org/officeDocument/2006/relationships/slideLayout" Target="../slideLayouts/slideLayout2.xml"/></Relationships>
</file>

<file path=ppt/slides/_rels/slide7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3.xml"/></Relationships>
</file>

<file path=ppt/slides/_rels/slide7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jpg"/><Relationship Id="rId1" Type="http://schemas.openxmlformats.org/officeDocument/2006/relationships/slideLayout" Target="../slideLayouts/slideLayout34.xml"/></Relationships>
</file>

<file path=ppt/slides/_rels/slide7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4.xml"/></Relationships>
</file>

<file path=ppt/slides/_rels/slide7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jpg"/><Relationship Id="rId1" Type="http://schemas.openxmlformats.org/officeDocument/2006/relationships/slideLayout" Target="../slideLayouts/slideLayout35.xml"/></Relationships>
</file>

<file path=ppt/slides/_rels/slide7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5.xml"/></Relationships>
</file>

<file path=ppt/slides/_rels/slide7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jpeg"/><Relationship Id="rId1" Type="http://schemas.openxmlformats.org/officeDocument/2006/relationships/slideLayout" Target="../slideLayouts/slideLayout36.xml"/></Relationships>
</file>

<file path=ppt/slides/_rels/slide7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6.xml"/></Relationships>
</file>

<file path=ppt/slides/_rels/slide7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.jpeg"/><Relationship Id="rId1" Type="http://schemas.openxmlformats.org/officeDocument/2006/relationships/slideLayout" Target="../slideLayouts/slideLayout37.xml"/></Relationships>
</file>

<file path=ppt/slides/_rels/slide7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7.xml"/></Relationships>
</file>

<file path=ppt/slides/_rels/slide7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jpg"/><Relationship Id="rId1" Type="http://schemas.openxmlformats.org/officeDocument/2006/relationships/slideLayout" Target="../slideLayouts/slideLayout38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8.xml"/></Relationships>
</file>

<file path=ppt/slides/_rels/slide8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8.jpg"/><Relationship Id="rId1" Type="http://schemas.openxmlformats.org/officeDocument/2006/relationships/slideLayout" Target="../slideLayouts/slideLayout39.xml"/></Relationships>
</file>

<file path=ppt/slides/_rels/slide8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9.xml"/></Relationships>
</file>

<file path=ppt/slides/_rels/slide8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9.jpeg"/><Relationship Id="rId1" Type="http://schemas.openxmlformats.org/officeDocument/2006/relationships/slideLayout" Target="../slideLayouts/slideLayout40.xml"/></Relationships>
</file>

<file path=ppt/slides/_rels/slide8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0.xml"/></Relationships>
</file>

<file path=ppt/slides/_rels/slide8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3.jpg"/><Relationship Id="rId1" Type="http://schemas.openxmlformats.org/officeDocument/2006/relationships/slideLayout" Target="../slideLayouts/slideLayout41.xml"/></Relationships>
</file>

<file path=ppt/slides/_rels/slide8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1.xml"/></Relationships>
</file>

<file path=ppt/slides/_rels/slide8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jpg"/><Relationship Id="rId1" Type="http://schemas.openxmlformats.org/officeDocument/2006/relationships/slideLayout" Target="../slideLayouts/slideLayout42.xml"/></Relationships>
</file>

<file path=ppt/slides/_rels/slide8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2.xml"/></Relationships>
</file>

<file path=ppt/slides/_rels/slide8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jpg"/><Relationship Id="rId1" Type="http://schemas.openxmlformats.org/officeDocument/2006/relationships/slideLayout" Target="../slideLayouts/slideLayout43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jpg"/><Relationship Id="rId1" Type="http://schemas.openxmlformats.org/officeDocument/2006/relationships/slideLayout" Target="../slideLayouts/slideLayout3.xml"/></Relationships>
</file>

<file path=ppt/slides/_rels/slide9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3.xml"/></Relationships>
</file>

<file path=ppt/slides/_rels/slide9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0.jpeg"/><Relationship Id="rId1" Type="http://schemas.openxmlformats.org/officeDocument/2006/relationships/slideLayout" Target="../slideLayouts/slideLayout44.xml"/></Relationships>
</file>

<file path=ppt/slides/_rels/slide9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4.xml"/></Relationships>
</file>

<file path=ppt/slides/_rels/slide9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1.jpeg"/><Relationship Id="rId1" Type="http://schemas.openxmlformats.org/officeDocument/2006/relationships/slideLayout" Target="../slideLayouts/slideLayout45.xml"/></Relationships>
</file>

<file path=ppt/slides/_rels/slide9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5.xml"/></Relationships>
</file>

<file path=ppt/slides/_rels/slide9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2.jpeg"/><Relationship Id="rId1" Type="http://schemas.openxmlformats.org/officeDocument/2006/relationships/slideLayout" Target="../slideLayouts/slideLayout46.xml"/></Relationships>
</file>

<file path=ppt/slides/_rels/slide9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6.xml"/></Relationships>
</file>

<file path=ppt/slides/_rels/slide9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3.jpeg"/><Relationship Id="rId1" Type="http://schemas.openxmlformats.org/officeDocument/2006/relationships/slideLayout" Target="../slideLayouts/slideLayout47.xml"/></Relationships>
</file>

<file path=ppt/slides/_rels/slide9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7.xml"/></Relationships>
</file>

<file path=ppt/slides/_rels/slide9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4.jpeg"/><Relationship Id="rId1" Type="http://schemas.openxmlformats.org/officeDocument/2006/relationships/slideLayout" Target="../slideLayouts/slideLayout48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86470046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頁尾版面配置區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/>
          </a:p>
        </p:txBody>
      </p:sp>
      <p:sp>
        <p:nvSpPr>
          <p:cNvPr id="3" name="投影片編號版面配置區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3B68095-C8B2-4A76-90AA-E601358CCBC3}" type="slidenum">
              <a:rPr lang="zh-TW" altLang="en-US" smtClean="0"/>
              <a:t>9</a:t>
            </a:fld>
            <a:endParaRPr lang="zh-TW" altLang="en-US"/>
          </a:p>
        </p:txBody>
      </p:sp>
      <p:sp>
        <p:nvSpPr>
          <p:cNvPr id="5" name="圖片版面配置區 4"/>
          <p:cNvSpPr>
            <a:spLocks noGrp="1"/>
          </p:cNvSpPr>
          <p:nvPr>
            <p:ph type="pic" sz="quarter" idx="13"/>
          </p:nvPr>
        </p:nvSpPr>
        <p:spPr/>
      </p:sp>
    </p:spTree>
    <p:extLst>
      <p:ext uri="{BB962C8B-B14F-4D97-AF65-F5344CB8AC3E}">
        <p14:creationId xmlns:p14="http://schemas.microsoft.com/office/powerpoint/2010/main" val="330029597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頁尾版面配置區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/>
          </a:p>
        </p:txBody>
      </p:sp>
      <p:sp>
        <p:nvSpPr>
          <p:cNvPr id="3" name="投影片編號版面配置區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3B68095-C8B2-4A76-90AA-E601358CCBC3}" type="slidenum">
              <a:rPr lang="zh-TW" altLang="en-US" smtClean="0"/>
              <a:t>99</a:t>
            </a:fld>
            <a:endParaRPr lang="zh-TW" altLang="en-US"/>
          </a:p>
        </p:txBody>
      </p:sp>
      <p:sp>
        <p:nvSpPr>
          <p:cNvPr id="4" name="圖片版面配置區 3"/>
          <p:cNvSpPr>
            <a:spLocks noGrp="1"/>
          </p:cNvSpPr>
          <p:nvPr>
            <p:ph type="pic" sz="quarter" idx="13"/>
          </p:nvPr>
        </p:nvSpPr>
        <p:spPr/>
      </p:sp>
    </p:spTree>
    <p:extLst>
      <p:ext uri="{BB962C8B-B14F-4D97-AF65-F5344CB8AC3E}">
        <p14:creationId xmlns:p14="http://schemas.microsoft.com/office/powerpoint/2010/main" val="264841091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頁尾版面配置區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/>
          </a:p>
        </p:txBody>
      </p:sp>
      <p:sp>
        <p:nvSpPr>
          <p:cNvPr id="3" name="投影片編號版面配置區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3B68095-C8B2-4A76-90AA-E601358CCBC3}" type="slidenum">
              <a:rPr lang="zh-TW" altLang="en-US" smtClean="0"/>
              <a:t>100</a:t>
            </a:fld>
            <a:endParaRPr lang="zh-TW" altLang="en-US"/>
          </a:p>
        </p:txBody>
      </p:sp>
      <p:pic>
        <p:nvPicPr>
          <p:cNvPr id="7" name="圖片版面配置區 6"/>
          <p:cNvPicPr>
            <a:picLocks noGrp="1" noChangeAspect="1"/>
          </p:cNvPicPr>
          <p:nvPr>
            <p:ph type="pic" sz="quarter" idx="13"/>
          </p:nvPr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3303" r="23738"/>
          <a:stretch/>
        </p:blipFill>
        <p:spPr>
          <a:xfrm>
            <a:off x="1589317" y="1044514"/>
            <a:ext cx="3581597" cy="5565052"/>
          </a:xfrm>
        </p:spPr>
      </p:pic>
      <p:sp>
        <p:nvSpPr>
          <p:cNvPr id="5" name="矩形 4"/>
          <p:cNvSpPr/>
          <p:nvPr/>
        </p:nvSpPr>
        <p:spPr>
          <a:xfrm>
            <a:off x="2321225" y="327082"/>
            <a:ext cx="4501553" cy="584775"/>
          </a:xfrm>
          <a:prstGeom prst="rect">
            <a:avLst/>
          </a:prstGeom>
        </p:spPr>
        <p:txBody>
          <a:bodyPr wrap="none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zh-TW" sz="3200" b="1" spc="-150" dirty="0" smtClean="0">
                <a:solidFill>
                  <a:schemeClr val="bg1">
                    <a:lumMod val="50000"/>
                  </a:schemeClr>
                </a:solidFill>
              </a:rPr>
              <a:t>Brush Image Effects </a:t>
            </a:r>
            <a:r>
              <a:rPr lang="en-US" altLang="zh-TW" sz="3200" b="1" spc="-150" dirty="0" smtClean="0">
                <a:solidFill>
                  <a:schemeClr val="bg1">
                    <a:lumMod val="50000"/>
                  </a:schemeClr>
                </a:solidFill>
              </a:rPr>
              <a:t>048</a:t>
            </a:r>
            <a:endParaRPr lang="en-US" altLang="zh-TW" sz="3200" b="1" spc="-150" dirty="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6" name="矩形 5"/>
          <p:cNvSpPr/>
          <p:nvPr/>
        </p:nvSpPr>
        <p:spPr>
          <a:xfrm>
            <a:off x="3155315" y="928152"/>
            <a:ext cx="2833352" cy="116362"/>
          </a:xfrm>
          <a:prstGeom prst="rect">
            <a:avLst/>
          </a:prstGeom>
          <a:solidFill>
            <a:srgbClr val="92258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zh-TW" altLang="en-US"/>
          </a:p>
        </p:txBody>
      </p:sp>
      <p:grpSp>
        <p:nvGrpSpPr>
          <p:cNvPr id="8" name="群組 7"/>
          <p:cNvGrpSpPr/>
          <p:nvPr/>
        </p:nvGrpSpPr>
        <p:grpSpPr>
          <a:xfrm>
            <a:off x="5393583" y="1625383"/>
            <a:ext cx="2791674" cy="954107"/>
            <a:chOff x="6149127" y="1804267"/>
            <a:chExt cx="2791674" cy="954107"/>
          </a:xfrm>
        </p:grpSpPr>
        <p:sp>
          <p:nvSpPr>
            <p:cNvPr id="9" name="矩形 8"/>
            <p:cNvSpPr/>
            <p:nvPr/>
          </p:nvSpPr>
          <p:spPr>
            <a:xfrm>
              <a:off x="6600949" y="1804267"/>
              <a:ext cx="2339852" cy="954107"/>
            </a:xfrm>
            <a:prstGeom prst="rect">
              <a:avLst/>
            </a:prstGeom>
          </p:spPr>
          <p:txBody>
            <a:bodyPr wrap="square">
              <a:spAutoFit/>
            </a:bodyPr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altLang="zh-TW" sz="1400" dirty="0"/>
                <a:t>The quick brown fox jumps over the lazy dog. The quick brown fox jumps over the lazy dog</a:t>
              </a:r>
              <a:r>
                <a:rPr lang="en-US" altLang="zh-TW" sz="1400" dirty="0" smtClean="0"/>
                <a:t>.</a:t>
              </a:r>
              <a:endParaRPr lang="zh-TW" altLang="en-US" sz="1400" dirty="0"/>
            </a:p>
          </p:txBody>
        </p:sp>
        <p:grpSp>
          <p:nvGrpSpPr>
            <p:cNvPr id="10" name="群組 9"/>
            <p:cNvGrpSpPr/>
            <p:nvPr/>
          </p:nvGrpSpPr>
          <p:grpSpPr>
            <a:xfrm>
              <a:off x="6149127" y="1865227"/>
              <a:ext cx="364036" cy="364036"/>
              <a:chOff x="439901" y="1993616"/>
              <a:chExt cx="364036" cy="364036"/>
            </a:xfrm>
          </p:grpSpPr>
          <p:sp>
            <p:nvSpPr>
              <p:cNvPr id="11" name="圓角矩形 10"/>
              <p:cNvSpPr/>
              <p:nvPr/>
            </p:nvSpPr>
            <p:spPr>
              <a:xfrm>
                <a:off x="439901" y="1993616"/>
                <a:ext cx="364036" cy="364036"/>
              </a:xfrm>
              <a:prstGeom prst="roundRect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zh-TW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zh-TW" altLang="en-US"/>
              </a:p>
            </p:txBody>
          </p:sp>
          <p:sp>
            <p:nvSpPr>
              <p:cNvPr id="12" name="手繪多邊形 11"/>
              <p:cNvSpPr/>
              <p:nvPr/>
            </p:nvSpPr>
            <p:spPr>
              <a:xfrm>
                <a:off x="516599" y="2070300"/>
                <a:ext cx="210640" cy="210668"/>
              </a:xfrm>
              <a:custGeom>
                <a:avLst/>
                <a:gdLst/>
                <a:ahLst/>
                <a:cxnLst/>
                <a:rect l="l" t="t" r="r" b="b"/>
                <a:pathLst>
                  <a:path w="133388" h="133406">
                    <a:moveTo>
                      <a:pt x="11740" y="0"/>
                    </a:moveTo>
                    <a:lnTo>
                      <a:pt x="116868" y="105178"/>
                    </a:lnTo>
                    <a:lnTo>
                      <a:pt x="116868" y="19"/>
                    </a:lnTo>
                    <a:lnTo>
                      <a:pt x="133388" y="16651"/>
                    </a:lnTo>
                    <a:lnTo>
                      <a:pt x="133388" y="133406"/>
                    </a:lnTo>
                    <a:lnTo>
                      <a:pt x="16520" y="133406"/>
                    </a:lnTo>
                    <a:lnTo>
                      <a:pt x="0" y="116886"/>
                    </a:lnTo>
                    <a:lnTo>
                      <a:pt x="105259" y="116886"/>
                    </a:lnTo>
                    <a:lnTo>
                      <a:pt x="0" y="11739"/>
                    </a:lnTo>
                    <a:lnTo>
                      <a:pt x="11740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zh-TW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zh-TW" altLang="en-US">
                  <a:solidFill>
                    <a:schemeClr val="bg1"/>
                  </a:solidFill>
                </a:endParaRPr>
              </a:p>
            </p:txBody>
          </p:sp>
        </p:grpSp>
      </p:grpSp>
      <p:grpSp>
        <p:nvGrpSpPr>
          <p:cNvPr id="13" name="群組 12"/>
          <p:cNvGrpSpPr/>
          <p:nvPr/>
        </p:nvGrpSpPr>
        <p:grpSpPr>
          <a:xfrm>
            <a:off x="5393583" y="2741967"/>
            <a:ext cx="2791674" cy="954107"/>
            <a:chOff x="6149127" y="2941171"/>
            <a:chExt cx="2791674" cy="954107"/>
          </a:xfrm>
        </p:grpSpPr>
        <p:sp>
          <p:nvSpPr>
            <p:cNvPr id="14" name="矩形 13"/>
            <p:cNvSpPr/>
            <p:nvPr/>
          </p:nvSpPr>
          <p:spPr>
            <a:xfrm>
              <a:off x="6600949" y="2941171"/>
              <a:ext cx="2339852" cy="954107"/>
            </a:xfrm>
            <a:prstGeom prst="rect">
              <a:avLst/>
            </a:prstGeom>
          </p:spPr>
          <p:txBody>
            <a:bodyPr wrap="square">
              <a:spAutoFit/>
            </a:bodyPr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altLang="zh-TW" sz="1400" dirty="0"/>
                <a:t>The quick brown fox jumps over the lazy dog. The quick brown fox jumps over the lazy dog</a:t>
              </a:r>
              <a:r>
                <a:rPr lang="en-US" altLang="zh-TW" sz="1400" dirty="0" smtClean="0"/>
                <a:t>.</a:t>
              </a:r>
              <a:endParaRPr lang="zh-TW" altLang="en-US" sz="1400" dirty="0"/>
            </a:p>
          </p:txBody>
        </p:sp>
        <p:grpSp>
          <p:nvGrpSpPr>
            <p:cNvPr id="15" name="群組 14"/>
            <p:cNvGrpSpPr/>
            <p:nvPr/>
          </p:nvGrpSpPr>
          <p:grpSpPr>
            <a:xfrm>
              <a:off x="6149127" y="3002131"/>
              <a:ext cx="364036" cy="364036"/>
              <a:chOff x="439901" y="1993616"/>
              <a:chExt cx="364036" cy="364036"/>
            </a:xfrm>
          </p:grpSpPr>
          <p:sp>
            <p:nvSpPr>
              <p:cNvPr id="16" name="圓角矩形 15"/>
              <p:cNvSpPr/>
              <p:nvPr/>
            </p:nvSpPr>
            <p:spPr>
              <a:xfrm>
                <a:off x="439901" y="1993616"/>
                <a:ext cx="364036" cy="364036"/>
              </a:xfrm>
              <a:prstGeom prst="roundRect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zh-TW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zh-TW" altLang="en-US"/>
              </a:p>
            </p:txBody>
          </p:sp>
          <p:sp>
            <p:nvSpPr>
              <p:cNvPr id="17" name="手繪多邊形 16"/>
              <p:cNvSpPr/>
              <p:nvPr/>
            </p:nvSpPr>
            <p:spPr>
              <a:xfrm>
                <a:off x="516599" y="2070300"/>
                <a:ext cx="210640" cy="210668"/>
              </a:xfrm>
              <a:custGeom>
                <a:avLst/>
                <a:gdLst/>
                <a:ahLst/>
                <a:cxnLst/>
                <a:rect l="l" t="t" r="r" b="b"/>
                <a:pathLst>
                  <a:path w="133388" h="133406">
                    <a:moveTo>
                      <a:pt x="11740" y="0"/>
                    </a:moveTo>
                    <a:lnTo>
                      <a:pt x="116868" y="105178"/>
                    </a:lnTo>
                    <a:lnTo>
                      <a:pt x="116868" y="19"/>
                    </a:lnTo>
                    <a:lnTo>
                      <a:pt x="133388" y="16651"/>
                    </a:lnTo>
                    <a:lnTo>
                      <a:pt x="133388" y="133406"/>
                    </a:lnTo>
                    <a:lnTo>
                      <a:pt x="16520" y="133406"/>
                    </a:lnTo>
                    <a:lnTo>
                      <a:pt x="0" y="116886"/>
                    </a:lnTo>
                    <a:lnTo>
                      <a:pt x="105259" y="116886"/>
                    </a:lnTo>
                    <a:lnTo>
                      <a:pt x="0" y="11739"/>
                    </a:lnTo>
                    <a:lnTo>
                      <a:pt x="11740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zh-TW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zh-TW" altLang="en-US">
                  <a:solidFill>
                    <a:schemeClr val="bg1"/>
                  </a:solidFill>
                </a:endParaRPr>
              </a:p>
            </p:txBody>
          </p:sp>
        </p:grpSp>
      </p:grpSp>
      <p:grpSp>
        <p:nvGrpSpPr>
          <p:cNvPr id="18" name="群組 17"/>
          <p:cNvGrpSpPr/>
          <p:nvPr/>
        </p:nvGrpSpPr>
        <p:grpSpPr>
          <a:xfrm>
            <a:off x="5393583" y="3858551"/>
            <a:ext cx="2791674" cy="954107"/>
            <a:chOff x="6149127" y="3992731"/>
            <a:chExt cx="2791674" cy="954107"/>
          </a:xfrm>
        </p:grpSpPr>
        <p:sp>
          <p:nvSpPr>
            <p:cNvPr id="19" name="矩形 18"/>
            <p:cNvSpPr/>
            <p:nvPr/>
          </p:nvSpPr>
          <p:spPr>
            <a:xfrm>
              <a:off x="6600949" y="3992731"/>
              <a:ext cx="2339852" cy="954107"/>
            </a:xfrm>
            <a:prstGeom prst="rect">
              <a:avLst/>
            </a:prstGeom>
          </p:spPr>
          <p:txBody>
            <a:bodyPr wrap="square">
              <a:spAutoFit/>
            </a:bodyPr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altLang="zh-TW" sz="1400" dirty="0"/>
                <a:t>The quick brown fox jumps over the lazy dog. The quick brown fox jumps over the lazy dog</a:t>
              </a:r>
              <a:r>
                <a:rPr lang="en-US" altLang="zh-TW" sz="1400" dirty="0" smtClean="0"/>
                <a:t>.</a:t>
              </a:r>
              <a:endParaRPr lang="zh-TW" altLang="en-US" sz="1400" dirty="0"/>
            </a:p>
          </p:txBody>
        </p:sp>
        <p:grpSp>
          <p:nvGrpSpPr>
            <p:cNvPr id="20" name="群組 19"/>
            <p:cNvGrpSpPr/>
            <p:nvPr/>
          </p:nvGrpSpPr>
          <p:grpSpPr>
            <a:xfrm>
              <a:off x="6149127" y="4053691"/>
              <a:ext cx="364036" cy="364036"/>
              <a:chOff x="439901" y="1993616"/>
              <a:chExt cx="364036" cy="364036"/>
            </a:xfrm>
          </p:grpSpPr>
          <p:sp>
            <p:nvSpPr>
              <p:cNvPr id="21" name="圓角矩形 20"/>
              <p:cNvSpPr/>
              <p:nvPr/>
            </p:nvSpPr>
            <p:spPr>
              <a:xfrm>
                <a:off x="439901" y="1993616"/>
                <a:ext cx="364036" cy="364036"/>
              </a:xfrm>
              <a:prstGeom prst="roundRect">
                <a:avLst/>
              </a:pr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zh-TW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zh-TW" altLang="en-US"/>
              </a:p>
            </p:txBody>
          </p:sp>
          <p:sp>
            <p:nvSpPr>
              <p:cNvPr id="22" name="手繪多邊形 21"/>
              <p:cNvSpPr/>
              <p:nvPr/>
            </p:nvSpPr>
            <p:spPr>
              <a:xfrm>
                <a:off x="516599" y="2070300"/>
                <a:ext cx="210640" cy="210668"/>
              </a:xfrm>
              <a:custGeom>
                <a:avLst/>
                <a:gdLst/>
                <a:ahLst/>
                <a:cxnLst/>
                <a:rect l="l" t="t" r="r" b="b"/>
                <a:pathLst>
                  <a:path w="133388" h="133406">
                    <a:moveTo>
                      <a:pt x="11740" y="0"/>
                    </a:moveTo>
                    <a:lnTo>
                      <a:pt x="116868" y="105178"/>
                    </a:lnTo>
                    <a:lnTo>
                      <a:pt x="116868" y="19"/>
                    </a:lnTo>
                    <a:lnTo>
                      <a:pt x="133388" y="16651"/>
                    </a:lnTo>
                    <a:lnTo>
                      <a:pt x="133388" y="133406"/>
                    </a:lnTo>
                    <a:lnTo>
                      <a:pt x="16520" y="133406"/>
                    </a:lnTo>
                    <a:lnTo>
                      <a:pt x="0" y="116886"/>
                    </a:lnTo>
                    <a:lnTo>
                      <a:pt x="105259" y="116886"/>
                    </a:lnTo>
                    <a:lnTo>
                      <a:pt x="0" y="11739"/>
                    </a:lnTo>
                    <a:lnTo>
                      <a:pt x="11740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zh-TW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zh-TW" altLang="en-US">
                  <a:solidFill>
                    <a:schemeClr val="bg1"/>
                  </a:solidFill>
                </a:endParaRPr>
              </a:p>
            </p:txBody>
          </p:sp>
        </p:grpSp>
      </p:grpSp>
      <p:grpSp>
        <p:nvGrpSpPr>
          <p:cNvPr id="23" name="群組 22"/>
          <p:cNvGrpSpPr/>
          <p:nvPr/>
        </p:nvGrpSpPr>
        <p:grpSpPr>
          <a:xfrm>
            <a:off x="5393583" y="4975135"/>
            <a:ext cx="2791674" cy="954107"/>
            <a:chOff x="6149127" y="5044291"/>
            <a:chExt cx="2791674" cy="954107"/>
          </a:xfrm>
        </p:grpSpPr>
        <p:sp>
          <p:nvSpPr>
            <p:cNvPr id="24" name="矩形 23"/>
            <p:cNvSpPr/>
            <p:nvPr/>
          </p:nvSpPr>
          <p:spPr>
            <a:xfrm>
              <a:off x="6600949" y="5044291"/>
              <a:ext cx="2339852" cy="954107"/>
            </a:xfrm>
            <a:prstGeom prst="rect">
              <a:avLst/>
            </a:prstGeom>
          </p:spPr>
          <p:txBody>
            <a:bodyPr wrap="square">
              <a:spAutoFit/>
            </a:bodyPr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altLang="zh-TW" sz="1400" dirty="0"/>
                <a:t>The quick brown fox jumps over the lazy dog. The quick brown fox jumps over the lazy dog</a:t>
              </a:r>
              <a:r>
                <a:rPr lang="en-US" altLang="zh-TW" sz="1400" dirty="0" smtClean="0"/>
                <a:t>.</a:t>
              </a:r>
              <a:endParaRPr lang="zh-TW" altLang="en-US" sz="1400" dirty="0"/>
            </a:p>
          </p:txBody>
        </p:sp>
        <p:grpSp>
          <p:nvGrpSpPr>
            <p:cNvPr id="25" name="群組 24"/>
            <p:cNvGrpSpPr/>
            <p:nvPr/>
          </p:nvGrpSpPr>
          <p:grpSpPr>
            <a:xfrm>
              <a:off x="6149127" y="5105251"/>
              <a:ext cx="364036" cy="364036"/>
              <a:chOff x="439901" y="1993616"/>
              <a:chExt cx="364036" cy="364036"/>
            </a:xfrm>
          </p:grpSpPr>
          <p:sp>
            <p:nvSpPr>
              <p:cNvPr id="26" name="圓角矩形 25"/>
              <p:cNvSpPr/>
              <p:nvPr/>
            </p:nvSpPr>
            <p:spPr>
              <a:xfrm>
                <a:off x="439901" y="1993616"/>
                <a:ext cx="364036" cy="364036"/>
              </a:xfrm>
              <a:prstGeom prst="roundRect">
                <a:avLst/>
              </a:pr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zh-TW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zh-TW" altLang="en-US"/>
              </a:p>
            </p:txBody>
          </p:sp>
          <p:sp>
            <p:nvSpPr>
              <p:cNvPr id="27" name="手繪多邊形 26"/>
              <p:cNvSpPr/>
              <p:nvPr/>
            </p:nvSpPr>
            <p:spPr>
              <a:xfrm>
                <a:off x="516599" y="2070300"/>
                <a:ext cx="210640" cy="210668"/>
              </a:xfrm>
              <a:custGeom>
                <a:avLst/>
                <a:gdLst/>
                <a:ahLst/>
                <a:cxnLst/>
                <a:rect l="l" t="t" r="r" b="b"/>
                <a:pathLst>
                  <a:path w="133388" h="133406">
                    <a:moveTo>
                      <a:pt x="11740" y="0"/>
                    </a:moveTo>
                    <a:lnTo>
                      <a:pt x="116868" y="105178"/>
                    </a:lnTo>
                    <a:lnTo>
                      <a:pt x="116868" y="19"/>
                    </a:lnTo>
                    <a:lnTo>
                      <a:pt x="133388" y="16651"/>
                    </a:lnTo>
                    <a:lnTo>
                      <a:pt x="133388" y="133406"/>
                    </a:lnTo>
                    <a:lnTo>
                      <a:pt x="16520" y="133406"/>
                    </a:lnTo>
                    <a:lnTo>
                      <a:pt x="0" y="116886"/>
                    </a:lnTo>
                    <a:lnTo>
                      <a:pt x="105259" y="116886"/>
                    </a:lnTo>
                    <a:lnTo>
                      <a:pt x="0" y="11739"/>
                    </a:lnTo>
                    <a:lnTo>
                      <a:pt x="11740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zh-TW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zh-TW" altLang="en-US">
                  <a:solidFill>
                    <a:schemeClr val="bg1"/>
                  </a:solidFill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74113834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頁尾版面配置區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/>
          </a:p>
        </p:txBody>
      </p:sp>
      <p:sp>
        <p:nvSpPr>
          <p:cNvPr id="3" name="投影片編號版面配置區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3B68095-C8B2-4A76-90AA-E601358CCBC3}" type="slidenum">
              <a:rPr lang="zh-TW" altLang="en-US" smtClean="0"/>
              <a:t>101</a:t>
            </a:fld>
            <a:endParaRPr lang="zh-TW" altLang="en-US"/>
          </a:p>
        </p:txBody>
      </p:sp>
      <p:sp>
        <p:nvSpPr>
          <p:cNvPr id="4" name="圖片版面配置區 3"/>
          <p:cNvSpPr>
            <a:spLocks noGrp="1"/>
          </p:cNvSpPr>
          <p:nvPr>
            <p:ph type="pic" sz="quarter" idx="13"/>
          </p:nvPr>
        </p:nvSpPr>
        <p:spPr/>
      </p:sp>
    </p:spTree>
    <p:extLst>
      <p:ext uri="{BB962C8B-B14F-4D97-AF65-F5344CB8AC3E}">
        <p14:creationId xmlns:p14="http://schemas.microsoft.com/office/powerpoint/2010/main" val="211289331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頁尾版面配置區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/>
          </a:p>
        </p:txBody>
      </p:sp>
      <p:sp>
        <p:nvSpPr>
          <p:cNvPr id="3" name="投影片編號版面配置區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3B68095-C8B2-4A76-90AA-E601358CCBC3}" type="slidenum">
              <a:rPr lang="zh-TW" altLang="en-US" smtClean="0"/>
              <a:t>102</a:t>
            </a:fld>
            <a:endParaRPr lang="zh-TW" altLang="en-US"/>
          </a:p>
        </p:txBody>
      </p:sp>
      <p:pic>
        <p:nvPicPr>
          <p:cNvPr id="4" name="圖片版面配置區 3"/>
          <p:cNvPicPr>
            <a:picLocks noGrp="1" noChangeAspect="1"/>
          </p:cNvPicPr>
          <p:nvPr>
            <p:ph type="pic" sz="quarter" idx="13"/>
          </p:nvPr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4124" r="24124"/>
          <a:stretch/>
        </p:blipFill>
        <p:spPr>
          <a:xfrm>
            <a:off x="4115889" y="1279562"/>
            <a:ext cx="4043559" cy="5209445"/>
          </a:xfrm>
        </p:spPr>
      </p:pic>
      <p:sp>
        <p:nvSpPr>
          <p:cNvPr id="5" name="矩形 4"/>
          <p:cNvSpPr/>
          <p:nvPr/>
        </p:nvSpPr>
        <p:spPr>
          <a:xfrm>
            <a:off x="2321225" y="327082"/>
            <a:ext cx="4501553" cy="584775"/>
          </a:xfrm>
          <a:prstGeom prst="rect">
            <a:avLst/>
          </a:prstGeom>
        </p:spPr>
        <p:txBody>
          <a:bodyPr wrap="none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zh-TW" sz="3200" b="1" spc="-150" dirty="0" smtClean="0">
                <a:solidFill>
                  <a:schemeClr val="bg1">
                    <a:lumMod val="50000"/>
                  </a:schemeClr>
                </a:solidFill>
              </a:rPr>
              <a:t>Brush Image Effects </a:t>
            </a:r>
            <a:r>
              <a:rPr lang="en-US" altLang="zh-TW" sz="3200" b="1" spc="-150" dirty="0" smtClean="0">
                <a:solidFill>
                  <a:schemeClr val="bg1">
                    <a:lumMod val="50000"/>
                  </a:schemeClr>
                </a:solidFill>
              </a:rPr>
              <a:t>049</a:t>
            </a:r>
            <a:endParaRPr lang="en-US" altLang="zh-TW" sz="3200" b="1" spc="-150" dirty="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6" name="矩形 5"/>
          <p:cNvSpPr/>
          <p:nvPr/>
        </p:nvSpPr>
        <p:spPr>
          <a:xfrm>
            <a:off x="3155315" y="928152"/>
            <a:ext cx="2833352" cy="116362"/>
          </a:xfrm>
          <a:prstGeom prst="rect">
            <a:avLst/>
          </a:prstGeom>
          <a:solidFill>
            <a:srgbClr val="92258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zh-TW" altLang="en-US"/>
          </a:p>
        </p:txBody>
      </p:sp>
      <p:sp>
        <p:nvSpPr>
          <p:cNvPr id="7" name="矩形 6"/>
          <p:cNvSpPr/>
          <p:nvPr/>
        </p:nvSpPr>
        <p:spPr>
          <a:xfrm>
            <a:off x="605485" y="1688525"/>
            <a:ext cx="900115" cy="900115"/>
          </a:xfrm>
          <a:prstGeom prst="rect">
            <a:avLst/>
          </a:prstGeom>
          <a:solidFill>
            <a:schemeClr val="accent1"/>
          </a:solidFill>
          <a:ln w="19050">
            <a:noFill/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3600" b="1" dirty="0" smtClean="0">
                <a:solidFill>
                  <a:schemeClr val="bg1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01</a:t>
            </a:r>
          </a:p>
        </p:txBody>
      </p:sp>
      <p:sp>
        <p:nvSpPr>
          <p:cNvPr id="8" name="文字方塊 11"/>
          <p:cNvSpPr txBox="1"/>
          <p:nvPr/>
        </p:nvSpPr>
        <p:spPr>
          <a:xfrm>
            <a:off x="1589137" y="1815417"/>
            <a:ext cx="3132356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dirty="0" smtClean="0"/>
              <a:t>The quick brown fox jumps over the lazy dog. </a:t>
            </a:r>
          </a:p>
        </p:txBody>
      </p:sp>
      <p:sp>
        <p:nvSpPr>
          <p:cNvPr id="9" name="矩形 8"/>
          <p:cNvSpPr/>
          <p:nvPr/>
        </p:nvSpPr>
        <p:spPr>
          <a:xfrm>
            <a:off x="605485" y="2807462"/>
            <a:ext cx="900115" cy="900115"/>
          </a:xfrm>
          <a:prstGeom prst="rect">
            <a:avLst/>
          </a:prstGeom>
          <a:solidFill>
            <a:schemeClr val="accent2"/>
          </a:solidFill>
          <a:ln w="19050">
            <a:noFill/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3600" b="1" dirty="0" smtClean="0">
                <a:solidFill>
                  <a:schemeClr val="bg1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02</a:t>
            </a:r>
          </a:p>
        </p:txBody>
      </p:sp>
      <p:sp>
        <p:nvSpPr>
          <p:cNvPr id="10" name="文字方塊 13"/>
          <p:cNvSpPr txBox="1"/>
          <p:nvPr/>
        </p:nvSpPr>
        <p:spPr>
          <a:xfrm>
            <a:off x="1589137" y="2934354"/>
            <a:ext cx="3132356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dirty="0" smtClean="0"/>
              <a:t>The quick brown fox jumps over the lazy dog. </a:t>
            </a:r>
          </a:p>
        </p:txBody>
      </p:sp>
      <p:sp>
        <p:nvSpPr>
          <p:cNvPr id="11" name="矩形 10"/>
          <p:cNvSpPr/>
          <p:nvPr/>
        </p:nvSpPr>
        <p:spPr>
          <a:xfrm>
            <a:off x="605485" y="3841851"/>
            <a:ext cx="900115" cy="900115"/>
          </a:xfrm>
          <a:prstGeom prst="rect">
            <a:avLst/>
          </a:prstGeom>
          <a:solidFill>
            <a:schemeClr val="accent3"/>
          </a:solidFill>
          <a:ln w="19050">
            <a:noFill/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3600" b="1" dirty="0" smtClean="0">
                <a:solidFill>
                  <a:schemeClr val="bg1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03</a:t>
            </a:r>
          </a:p>
        </p:txBody>
      </p:sp>
      <p:sp>
        <p:nvSpPr>
          <p:cNvPr id="12" name="文字方塊 15"/>
          <p:cNvSpPr txBox="1"/>
          <p:nvPr/>
        </p:nvSpPr>
        <p:spPr>
          <a:xfrm>
            <a:off x="1589137" y="3968743"/>
            <a:ext cx="3132356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dirty="0" smtClean="0"/>
              <a:t>The quick brown fox jumps over the lazy dog. </a:t>
            </a:r>
          </a:p>
        </p:txBody>
      </p:sp>
      <p:sp>
        <p:nvSpPr>
          <p:cNvPr id="13" name="矩形 12"/>
          <p:cNvSpPr/>
          <p:nvPr/>
        </p:nvSpPr>
        <p:spPr>
          <a:xfrm>
            <a:off x="605485" y="4960788"/>
            <a:ext cx="900115" cy="900115"/>
          </a:xfrm>
          <a:prstGeom prst="rect">
            <a:avLst/>
          </a:prstGeom>
          <a:solidFill>
            <a:schemeClr val="accent4"/>
          </a:solidFill>
          <a:ln w="19050">
            <a:noFill/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3600" b="1" dirty="0" smtClean="0">
                <a:solidFill>
                  <a:schemeClr val="bg1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04</a:t>
            </a:r>
          </a:p>
        </p:txBody>
      </p:sp>
      <p:sp>
        <p:nvSpPr>
          <p:cNvPr id="14" name="文字方塊 17"/>
          <p:cNvSpPr txBox="1"/>
          <p:nvPr/>
        </p:nvSpPr>
        <p:spPr>
          <a:xfrm>
            <a:off x="1589137" y="5087680"/>
            <a:ext cx="3132356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dirty="0" smtClean="0"/>
              <a:t>The quick brown fox jumps over the lazy dog. </a:t>
            </a:r>
          </a:p>
        </p:txBody>
      </p:sp>
    </p:spTree>
    <p:extLst>
      <p:ext uri="{BB962C8B-B14F-4D97-AF65-F5344CB8AC3E}">
        <p14:creationId xmlns:p14="http://schemas.microsoft.com/office/powerpoint/2010/main" val="152317472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頁尾版面配置區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/>
          </a:p>
        </p:txBody>
      </p:sp>
      <p:sp>
        <p:nvSpPr>
          <p:cNvPr id="3" name="投影片編號版面配置區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3B68095-C8B2-4A76-90AA-E601358CCBC3}" type="slidenum">
              <a:rPr lang="zh-TW" altLang="en-US" smtClean="0"/>
              <a:t>103</a:t>
            </a:fld>
            <a:endParaRPr lang="zh-TW" altLang="en-US"/>
          </a:p>
        </p:txBody>
      </p:sp>
      <p:sp>
        <p:nvSpPr>
          <p:cNvPr id="4" name="圖片版面配置區 3"/>
          <p:cNvSpPr>
            <a:spLocks noGrp="1"/>
          </p:cNvSpPr>
          <p:nvPr>
            <p:ph type="pic" sz="quarter" idx="13"/>
          </p:nvPr>
        </p:nvSpPr>
        <p:spPr/>
      </p:sp>
    </p:spTree>
    <p:extLst>
      <p:ext uri="{BB962C8B-B14F-4D97-AF65-F5344CB8AC3E}">
        <p14:creationId xmlns:p14="http://schemas.microsoft.com/office/powerpoint/2010/main" val="277275733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頁尾版面配置區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/>
          </a:p>
        </p:txBody>
      </p:sp>
      <p:sp>
        <p:nvSpPr>
          <p:cNvPr id="3" name="投影片編號版面配置區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3B68095-C8B2-4A76-90AA-E601358CCBC3}" type="slidenum">
              <a:rPr lang="zh-TW" altLang="en-US" smtClean="0"/>
              <a:t>104</a:t>
            </a:fld>
            <a:endParaRPr lang="zh-TW" altLang="en-US"/>
          </a:p>
        </p:txBody>
      </p:sp>
      <p:pic>
        <p:nvPicPr>
          <p:cNvPr id="9" name="圖片版面配置區 8"/>
          <p:cNvPicPr>
            <a:picLocks noGrp="1" noChangeAspect="1"/>
          </p:cNvPicPr>
          <p:nvPr>
            <p:ph type="pic" sz="quarter" idx="13"/>
          </p:nvPr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0611" r="20611"/>
          <a:stretch/>
        </p:blipFill>
        <p:spPr>
          <a:xfrm>
            <a:off x="426947" y="1398240"/>
            <a:ext cx="4368212" cy="4958110"/>
          </a:xfrm>
        </p:spPr>
      </p:pic>
      <p:sp>
        <p:nvSpPr>
          <p:cNvPr id="5" name="矩形 4"/>
          <p:cNvSpPr/>
          <p:nvPr/>
        </p:nvSpPr>
        <p:spPr>
          <a:xfrm>
            <a:off x="2321225" y="327082"/>
            <a:ext cx="4501553" cy="584775"/>
          </a:xfrm>
          <a:prstGeom prst="rect">
            <a:avLst/>
          </a:prstGeom>
        </p:spPr>
        <p:txBody>
          <a:bodyPr wrap="none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zh-TW" sz="3200" b="1" spc="-150" dirty="0" smtClean="0">
                <a:solidFill>
                  <a:schemeClr val="bg1">
                    <a:lumMod val="50000"/>
                  </a:schemeClr>
                </a:solidFill>
              </a:rPr>
              <a:t>Brush Image Effects </a:t>
            </a:r>
            <a:r>
              <a:rPr lang="en-US" altLang="zh-TW" sz="3200" b="1" spc="-150" dirty="0" smtClean="0">
                <a:solidFill>
                  <a:schemeClr val="bg1">
                    <a:lumMod val="50000"/>
                  </a:schemeClr>
                </a:solidFill>
              </a:rPr>
              <a:t>050</a:t>
            </a:r>
            <a:endParaRPr lang="en-US" altLang="zh-TW" sz="3200" b="1" spc="-150" dirty="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6" name="矩形 5"/>
          <p:cNvSpPr/>
          <p:nvPr/>
        </p:nvSpPr>
        <p:spPr>
          <a:xfrm>
            <a:off x="3155315" y="928152"/>
            <a:ext cx="2833352" cy="116362"/>
          </a:xfrm>
          <a:prstGeom prst="rect">
            <a:avLst/>
          </a:prstGeom>
          <a:solidFill>
            <a:srgbClr val="92258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zh-TW" altLang="en-US"/>
          </a:p>
        </p:txBody>
      </p:sp>
      <p:sp>
        <p:nvSpPr>
          <p:cNvPr id="7" name="矩形 6"/>
          <p:cNvSpPr/>
          <p:nvPr/>
        </p:nvSpPr>
        <p:spPr>
          <a:xfrm>
            <a:off x="5405261" y="1851660"/>
            <a:ext cx="3405958" cy="738664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TW" sz="1400" dirty="0"/>
              <a:t>The quick brown fox jumps over the lazy dog. The quick brown fox jumps over the lazy dog</a:t>
            </a:r>
            <a:r>
              <a:rPr lang="en-US" altLang="zh-TW" sz="1400" dirty="0" smtClean="0"/>
              <a:t>.</a:t>
            </a:r>
            <a:endParaRPr lang="zh-TW" altLang="en-US" sz="1400" dirty="0"/>
          </a:p>
        </p:txBody>
      </p:sp>
      <p:sp>
        <p:nvSpPr>
          <p:cNvPr id="8" name="矩形 7"/>
          <p:cNvSpPr/>
          <p:nvPr/>
        </p:nvSpPr>
        <p:spPr>
          <a:xfrm>
            <a:off x="5405261" y="2903220"/>
            <a:ext cx="3405958" cy="738664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TW" sz="1400" dirty="0"/>
              <a:t>The quick brown fox jumps over the lazy dog. The quick brown fox jumps over the lazy dog</a:t>
            </a:r>
            <a:r>
              <a:rPr lang="en-US" altLang="zh-TW" sz="1400" dirty="0" smtClean="0"/>
              <a:t>.</a:t>
            </a:r>
            <a:endParaRPr lang="zh-TW" altLang="en-US" sz="1400" dirty="0"/>
          </a:p>
        </p:txBody>
      </p:sp>
      <p:sp>
        <p:nvSpPr>
          <p:cNvPr id="10" name="矩形 9"/>
          <p:cNvSpPr/>
          <p:nvPr/>
        </p:nvSpPr>
        <p:spPr>
          <a:xfrm>
            <a:off x="5405261" y="3954780"/>
            <a:ext cx="3405958" cy="738664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TW" sz="1400" dirty="0"/>
              <a:t>The quick brown fox jumps over the lazy dog. The quick brown fox jumps over the lazy dog</a:t>
            </a:r>
            <a:r>
              <a:rPr lang="en-US" altLang="zh-TW" sz="1400" dirty="0" smtClean="0"/>
              <a:t>.</a:t>
            </a:r>
            <a:endParaRPr lang="zh-TW" altLang="en-US" sz="1400" dirty="0"/>
          </a:p>
        </p:txBody>
      </p:sp>
      <p:sp>
        <p:nvSpPr>
          <p:cNvPr id="11" name="矩形 10"/>
          <p:cNvSpPr/>
          <p:nvPr/>
        </p:nvSpPr>
        <p:spPr>
          <a:xfrm>
            <a:off x="5405261" y="5006340"/>
            <a:ext cx="3405958" cy="738664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TW" sz="1400" dirty="0"/>
              <a:t>The quick brown fox jumps over the lazy dog. The quick brown fox jumps over the lazy dog</a:t>
            </a:r>
            <a:r>
              <a:rPr lang="en-US" altLang="zh-TW" sz="1400" dirty="0" smtClean="0"/>
              <a:t>.</a:t>
            </a:r>
            <a:endParaRPr lang="zh-TW" altLang="en-US" sz="1400" dirty="0"/>
          </a:p>
        </p:txBody>
      </p:sp>
      <p:grpSp>
        <p:nvGrpSpPr>
          <p:cNvPr id="12" name="群組 11"/>
          <p:cNvGrpSpPr/>
          <p:nvPr/>
        </p:nvGrpSpPr>
        <p:grpSpPr>
          <a:xfrm>
            <a:off x="4919295" y="3061967"/>
            <a:ext cx="421170" cy="421170"/>
            <a:chOff x="5023476" y="3019260"/>
            <a:chExt cx="421170" cy="421170"/>
          </a:xfrm>
        </p:grpSpPr>
        <p:sp>
          <p:nvSpPr>
            <p:cNvPr id="13" name="橢圓 12"/>
            <p:cNvSpPr/>
            <p:nvPr/>
          </p:nvSpPr>
          <p:spPr>
            <a:xfrm>
              <a:off x="5023476" y="3019260"/>
              <a:ext cx="421170" cy="42117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TW" altLang="en-US"/>
            </a:p>
          </p:txBody>
        </p:sp>
        <p:sp>
          <p:nvSpPr>
            <p:cNvPr id="14" name="加號 13"/>
            <p:cNvSpPr/>
            <p:nvPr/>
          </p:nvSpPr>
          <p:spPr>
            <a:xfrm>
              <a:off x="5086424" y="3082208"/>
              <a:ext cx="295275" cy="295275"/>
            </a:xfrm>
            <a:prstGeom prst="mathPlus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TW" altLang="en-US"/>
            </a:p>
          </p:txBody>
        </p:sp>
      </p:grpSp>
      <p:grpSp>
        <p:nvGrpSpPr>
          <p:cNvPr id="15" name="群組 14"/>
          <p:cNvGrpSpPr/>
          <p:nvPr/>
        </p:nvGrpSpPr>
        <p:grpSpPr>
          <a:xfrm>
            <a:off x="4919295" y="2010407"/>
            <a:ext cx="421170" cy="421170"/>
            <a:chOff x="5023476" y="3019260"/>
            <a:chExt cx="421170" cy="421170"/>
          </a:xfrm>
        </p:grpSpPr>
        <p:sp>
          <p:nvSpPr>
            <p:cNvPr id="16" name="橢圓 15"/>
            <p:cNvSpPr/>
            <p:nvPr/>
          </p:nvSpPr>
          <p:spPr>
            <a:xfrm>
              <a:off x="5023476" y="3019260"/>
              <a:ext cx="421170" cy="421170"/>
            </a:xfrm>
            <a:prstGeom prst="ellips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TW" altLang="en-US"/>
            </a:p>
          </p:txBody>
        </p:sp>
        <p:sp>
          <p:nvSpPr>
            <p:cNvPr id="17" name="加號 16"/>
            <p:cNvSpPr/>
            <p:nvPr/>
          </p:nvSpPr>
          <p:spPr>
            <a:xfrm>
              <a:off x="5086424" y="3082208"/>
              <a:ext cx="295275" cy="295275"/>
            </a:xfrm>
            <a:prstGeom prst="mathPlus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TW" altLang="en-US"/>
            </a:p>
          </p:txBody>
        </p:sp>
      </p:grpSp>
      <p:grpSp>
        <p:nvGrpSpPr>
          <p:cNvPr id="18" name="群組 17"/>
          <p:cNvGrpSpPr/>
          <p:nvPr/>
        </p:nvGrpSpPr>
        <p:grpSpPr>
          <a:xfrm>
            <a:off x="4919295" y="4113527"/>
            <a:ext cx="421170" cy="421170"/>
            <a:chOff x="5023476" y="3019260"/>
            <a:chExt cx="421170" cy="421170"/>
          </a:xfrm>
        </p:grpSpPr>
        <p:sp>
          <p:nvSpPr>
            <p:cNvPr id="19" name="橢圓 18"/>
            <p:cNvSpPr/>
            <p:nvPr/>
          </p:nvSpPr>
          <p:spPr>
            <a:xfrm>
              <a:off x="5023476" y="3019260"/>
              <a:ext cx="421170" cy="42117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TW" altLang="en-US"/>
            </a:p>
          </p:txBody>
        </p:sp>
        <p:sp>
          <p:nvSpPr>
            <p:cNvPr id="20" name="加號 19"/>
            <p:cNvSpPr/>
            <p:nvPr/>
          </p:nvSpPr>
          <p:spPr>
            <a:xfrm>
              <a:off x="5086424" y="3082208"/>
              <a:ext cx="295275" cy="295275"/>
            </a:xfrm>
            <a:prstGeom prst="mathPlus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TW" altLang="en-US"/>
            </a:p>
          </p:txBody>
        </p:sp>
      </p:grpSp>
      <p:grpSp>
        <p:nvGrpSpPr>
          <p:cNvPr id="21" name="群組 20"/>
          <p:cNvGrpSpPr/>
          <p:nvPr/>
        </p:nvGrpSpPr>
        <p:grpSpPr>
          <a:xfrm>
            <a:off x="4919295" y="5165087"/>
            <a:ext cx="421170" cy="421170"/>
            <a:chOff x="5023476" y="3019260"/>
            <a:chExt cx="421170" cy="421170"/>
          </a:xfrm>
        </p:grpSpPr>
        <p:sp>
          <p:nvSpPr>
            <p:cNvPr id="22" name="橢圓 21"/>
            <p:cNvSpPr/>
            <p:nvPr/>
          </p:nvSpPr>
          <p:spPr>
            <a:xfrm>
              <a:off x="5023476" y="3019260"/>
              <a:ext cx="421170" cy="421170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TW" altLang="en-US"/>
            </a:p>
          </p:txBody>
        </p:sp>
        <p:sp>
          <p:nvSpPr>
            <p:cNvPr id="23" name="加號 22"/>
            <p:cNvSpPr/>
            <p:nvPr/>
          </p:nvSpPr>
          <p:spPr>
            <a:xfrm>
              <a:off x="5086424" y="3082208"/>
              <a:ext cx="295275" cy="295275"/>
            </a:xfrm>
            <a:prstGeom prst="mathPlus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TW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92416695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頁尾版面配置區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/>
          </a:p>
        </p:txBody>
      </p:sp>
      <p:sp>
        <p:nvSpPr>
          <p:cNvPr id="3" name="投影片編號版面配置區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3B68095-C8B2-4A76-90AA-E601358CCBC3}" type="slidenum">
              <a:rPr lang="zh-TW" altLang="en-US" smtClean="0"/>
              <a:t>105</a:t>
            </a:fld>
            <a:endParaRPr lang="zh-TW" altLang="en-US"/>
          </a:p>
        </p:txBody>
      </p:sp>
      <p:sp>
        <p:nvSpPr>
          <p:cNvPr id="4" name="圖片版面配置區 3"/>
          <p:cNvSpPr>
            <a:spLocks noGrp="1"/>
          </p:cNvSpPr>
          <p:nvPr>
            <p:ph type="pic" sz="quarter" idx="13"/>
          </p:nvPr>
        </p:nvSpPr>
        <p:spPr/>
      </p:sp>
    </p:spTree>
    <p:extLst>
      <p:ext uri="{BB962C8B-B14F-4D97-AF65-F5344CB8AC3E}">
        <p14:creationId xmlns:p14="http://schemas.microsoft.com/office/powerpoint/2010/main" val="155419391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頁尾版面配置區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/>
          </a:p>
        </p:txBody>
      </p:sp>
      <p:sp>
        <p:nvSpPr>
          <p:cNvPr id="3" name="投影片編號版面配置區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3B68095-C8B2-4A76-90AA-E601358CCBC3}" type="slidenum">
              <a:rPr lang="zh-TW" altLang="en-US" smtClean="0"/>
              <a:t>106</a:t>
            </a:fld>
            <a:endParaRPr lang="zh-TW" altLang="en-US"/>
          </a:p>
        </p:txBody>
      </p:sp>
      <p:pic>
        <p:nvPicPr>
          <p:cNvPr id="4" name="圖片版面配置區 3"/>
          <p:cNvPicPr>
            <a:picLocks noGrp="1" noChangeAspect="1"/>
          </p:cNvPicPr>
          <p:nvPr>
            <p:ph type="pic" sz="quarter" idx="13"/>
          </p:nvPr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7907" r="17907"/>
          <a:stretch/>
        </p:blipFill>
        <p:spPr>
          <a:xfrm>
            <a:off x="624473" y="1182058"/>
            <a:ext cx="3555520" cy="5539417"/>
          </a:xfrm>
        </p:spPr>
      </p:pic>
      <p:sp>
        <p:nvSpPr>
          <p:cNvPr id="5" name="矩形 4"/>
          <p:cNvSpPr/>
          <p:nvPr/>
        </p:nvSpPr>
        <p:spPr>
          <a:xfrm>
            <a:off x="2321225" y="327082"/>
            <a:ext cx="4501553" cy="584775"/>
          </a:xfrm>
          <a:prstGeom prst="rect">
            <a:avLst/>
          </a:prstGeom>
        </p:spPr>
        <p:txBody>
          <a:bodyPr wrap="none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zh-TW" sz="3200" b="1" spc="-150" dirty="0" smtClean="0">
                <a:solidFill>
                  <a:schemeClr val="bg1">
                    <a:lumMod val="50000"/>
                  </a:schemeClr>
                </a:solidFill>
              </a:rPr>
              <a:t>Brush Image Effects </a:t>
            </a:r>
            <a:r>
              <a:rPr lang="en-US" altLang="zh-TW" sz="3200" b="1" spc="-150" dirty="0" smtClean="0">
                <a:solidFill>
                  <a:schemeClr val="bg1">
                    <a:lumMod val="50000"/>
                  </a:schemeClr>
                </a:solidFill>
              </a:rPr>
              <a:t>051</a:t>
            </a:r>
            <a:endParaRPr lang="en-US" altLang="zh-TW" sz="3200" b="1" spc="-150" dirty="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6" name="矩形 5"/>
          <p:cNvSpPr/>
          <p:nvPr/>
        </p:nvSpPr>
        <p:spPr>
          <a:xfrm>
            <a:off x="3155315" y="928152"/>
            <a:ext cx="2833352" cy="116362"/>
          </a:xfrm>
          <a:prstGeom prst="rect">
            <a:avLst/>
          </a:prstGeom>
          <a:solidFill>
            <a:srgbClr val="92258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zh-TW" altLang="en-US"/>
          </a:p>
        </p:txBody>
      </p:sp>
      <p:sp>
        <p:nvSpPr>
          <p:cNvPr id="7" name="矩形 6"/>
          <p:cNvSpPr/>
          <p:nvPr/>
        </p:nvSpPr>
        <p:spPr>
          <a:xfrm>
            <a:off x="5280842" y="1851660"/>
            <a:ext cx="3405958" cy="738664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TW" sz="1400" dirty="0"/>
              <a:t>The quick brown fox jumps over the lazy dog. The quick brown fox jumps over the lazy dog</a:t>
            </a:r>
            <a:r>
              <a:rPr lang="en-US" altLang="zh-TW" sz="1400" dirty="0" smtClean="0"/>
              <a:t>.</a:t>
            </a:r>
            <a:endParaRPr lang="zh-TW" altLang="en-US" sz="1400" dirty="0"/>
          </a:p>
        </p:txBody>
      </p:sp>
      <p:sp>
        <p:nvSpPr>
          <p:cNvPr id="8" name="矩形 7"/>
          <p:cNvSpPr/>
          <p:nvPr/>
        </p:nvSpPr>
        <p:spPr>
          <a:xfrm>
            <a:off x="5280842" y="2903220"/>
            <a:ext cx="3405958" cy="738664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TW" sz="1400" dirty="0"/>
              <a:t>The quick brown fox jumps over the lazy dog. The quick brown fox jumps over the lazy dog</a:t>
            </a:r>
            <a:r>
              <a:rPr lang="en-US" altLang="zh-TW" sz="1400" dirty="0" smtClean="0"/>
              <a:t>.</a:t>
            </a:r>
            <a:endParaRPr lang="zh-TW" altLang="en-US" sz="1400" dirty="0"/>
          </a:p>
        </p:txBody>
      </p:sp>
      <p:sp>
        <p:nvSpPr>
          <p:cNvPr id="9" name="矩形 8"/>
          <p:cNvSpPr/>
          <p:nvPr/>
        </p:nvSpPr>
        <p:spPr>
          <a:xfrm>
            <a:off x="5280842" y="3954780"/>
            <a:ext cx="3405958" cy="738664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TW" sz="1400" dirty="0"/>
              <a:t>The quick brown fox jumps over the lazy dog. The quick brown fox jumps over the lazy dog</a:t>
            </a:r>
            <a:r>
              <a:rPr lang="en-US" altLang="zh-TW" sz="1400" dirty="0" smtClean="0"/>
              <a:t>.</a:t>
            </a:r>
            <a:endParaRPr lang="zh-TW" altLang="en-US" sz="1400" dirty="0"/>
          </a:p>
        </p:txBody>
      </p:sp>
      <p:sp>
        <p:nvSpPr>
          <p:cNvPr id="10" name="矩形 9"/>
          <p:cNvSpPr/>
          <p:nvPr/>
        </p:nvSpPr>
        <p:spPr>
          <a:xfrm>
            <a:off x="5280842" y="5006340"/>
            <a:ext cx="3405958" cy="738664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TW" sz="1400" dirty="0"/>
              <a:t>The quick brown fox jumps over the lazy dog. The quick brown fox jumps over the lazy dog</a:t>
            </a:r>
            <a:r>
              <a:rPr lang="en-US" altLang="zh-TW" sz="1400" dirty="0" smtClean="0"/>
              <a:t>.</a:t>
            </a:r>
            <a:endParaRPr lang="zh-TW" altLang="en-US" sz="1400" dirty="0"/>
          </a:p>
        </p:txBody>
      </p:sp>
      <p:grpSp>
        <p:nvGrpSpPr>
          <p:cNvPr id="11" name="群組 10"/>
          <p:cNvGrpSpPr/>
          <p:nvPr/>
        </p:nvGrpSpPr>
        <p:grpSpPr>
          <a:xfrm>
            <a:off x="4794876" y="2010407"/>
            <a:ext cx="421170" cy="421170"/>
            <a:chOff x="5023476" y="1967700"/>
            <a:chExt cx="421170" cy="421170"/>
          </a:xfrm>
        </p:grpSpPr>
        <p:sp>
          <p:nvSpPr>
            <p:cNvPr id="12" name="橢圓 11"/>
            <p:cNvSpPr/>
            <p:nvPr/>
          </p:nvSpPr>
          <p:spPr>
            <a:xfrm>
              <a:off x="5023476" y="1967700"/>
              <a:ext cx="421170" cy="421170"/>
            </a:xfrm>
            <a:prstGeom prst="ellips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TW" altLang="en-US"/>
            </a:p>
          </p:txBody>
        </p:sp>
        <p:sp>
          <p:nvSpPr>
            <p:cNvPr id="13" name="Freeform 21"/>
            <p:cNvSpPr>
              <a:spLocks/>
            </p:cNvSpPr>
            <p:nvPr/>
          </p:nvSpPr>
          <p:spPr bwMode="auto">
            <a:xfrm rot="10800000" flipH="1">
              <a:off x="5165687" y="2052399"/>
              <a:ext cx="195968" cy="251772"/>
            </a:xfrm>
            <a:custGeom>
              <a:avLst/>
              <a:gdLst>
                <a:gd name="T0" fmla="*/ 0 w 7925"/>
                <a:gd name="T1" fmla="*/ 5094 h 10188"/>
                <a:gd name="T2" fmla="*/ 33 w 7925"/>
                <a:gd name="T3" fmla="*/ 0 h 10188"/>
                <a:gd name="T4" fmla="*/ 1648 w 7925"/>
                <a:gd name="T5" fmla="*/ 1021 h 10188"/>
                <a:gd name="T6" fmla="*/ 7132 w 7925"/>
                <a:gd name="T7" fmla="*/ 4554 h 10188"/>
                <a:gd name="T8" fmla="*/ 7921 w 7925"/>
                <a:gd name="T9" fmla="*/ 5094 h 10188"/>
                <a:gd name="T10" fmla="*/ 1320 w 7925"/>
                <a:gd name="T11" fmla="*/ 9375 h 10188"/>
                <a:gd name="T12" fmla="*/ 29 w 7925"/>
                <a:gd name="T13" fmla="*/ 10188 h 10188"/>
                <a:gd name="T14" fmla="*/ 0 w 7925"/>
                <a:gd name="T15" fmla="*/ 5094 h 10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925" h="10188">
                  <a:moveTo>
                    <a:pt x="0" y="5094"/>
                  </a:moveTo>
                  <a:cubicBezTo>
                    <a:pt x="0" y="1287"/>
                    <a:pt x="8" y="0"/>
                    <a:pt x="33" y="0"/>
                  </a:cubicBezTo>
                  <a:cubicBezTo>
                    <a:pt x="50" y="0"/>
                    <a:pt x="777" y="460"/>
                    <a:pt x="1648" y="1021"/>
                  </a:cubicBezTo>
                  <a:cubicBezTo>
                    <a:pt x="3732" y="2365"/>
                    <a:pt x="6142" y="3917"/>
                    <a:pt x="7132" y="4554"/>
                  </a:cubicBezTo>
                  <a:cubicBezTo>
                    <a:pt x="7570" y="4836"/>
                    <a:pt x="7925" y="5079"/>
                    <a:pt x="7921" y="5094"/>
                  </a:cubicBezTo>
                  <a:cubicBezTo>
                    <a:pt x="7912" y="5124"/>
                    <a:pt x="7006" y="5712"/>
                    <a:pt x="1320" y="9375"/>
                  </a:cubicBezTo>
                  <a:cubicBezTo>
                    <a:pt x="626" y="9822"/>
                    <a:pt x="45" y="10188"/>
                    <a:pt x="29" y="10188"/>
                  </a:cubicBezTo>
                  <a:cubicBezTo>
                    <a:pt x="10" y="10188"/>
                    <a:pt x="0" y="8528"/>
                    <a:pt x="0" y="5094"/>
                  </a:cubicBezTo>
                  <a:close/>
                </a:path>
              </a:pathLst>
            </a:custGeom>
            <a:solidFill>
              <a:schemeClr val="bg1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1" rIns="91440" bIns="45721" numCol="1" anchor="t" anchorCtr="0" compatLnSpc="1">
              <a:prstTxWarp prst="textNoShape">
                <a:avLst/>
              </a:prstTxWarp>
            </a:bodyPr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TW" altLang="en-US"/>
            </a:p>
          </p:txBody>
        </p:sp>
      </p:grpSp>
      <p:grpSp>
        <p:nvGrpSpPr>
          <p:cNvPr id="14" name="群組 13"/>
          <p:cNvGrpSpPr/>
          <p:nvPr/>
        </p:nvGrpSpPr>
        <p:grpSpPr>
          <a:xfrm>
            <a:off x="4794876" y="3061967"/>
            <a:ext cx="421170" cy="421170"/>
            <a:chOff x="5023476" y="3019260"/>
            <a:chExt cx="421170" cy="421170"/>
          </a:xfrm>
        </p:grpSpPr>
        <p:sp>
          <p:nvSpPr>
            <p:cNvPr id="15" name="橢圓 14"/>
            <p:cNvSpPr/>
            <p:nvPr/>
          </p:nvSpPr>
          <p:spPr>
            <a:xfrm>
              <a:off x="5023476" y="3019260"/>
              <a:ext cx="421170" cy="421170"/>
            </a:xfrm>
            <a:prstGeom prst="ellips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TW" altLang="en-US"/>
            </a:p>
          </p:txBody>
        </p:sp>
        <p:sp>
          <p:nvSpPr>
            <p:cNvPr id="16" name="Freeform 21"/>
            <p:cNvSpPr>
              <a:spLocks/>
            </p:cNvSpPr>
            <p:nvPr/>
          </p:nvSpPr>
          <p:spPr bwMode="auto">
            <a:xfrm rot="10800000" flipH="1">
              <a:off x="5165687" y="3103959"/>
              <a:ext cx="195968" cy="251772"/>
            </a:xfrm>
            <a:custGeom>
              <a:avLst/>
              <a:gdLst>
                <a:gd name="T0" fmla="*/ 0 w 7925"/>
                <a:gd name="T1" fmla="*/ 5094 h 10188"/>
                <a:gd name="T2" fmla="*/ 33 w 7925"/>
                <a:gd name="T3" fmla="*/ 0 h 10188"/>
                <a:gd name="T4" fmla="*/ 1648 w 7925"/>
                <a:gd name="T5" fmla="*/ 1021 h 10188"/>
                <a:gd name="T6" fmla="*/ 7132 w 7925"/>
                <a:gd name="T7" fmla="*/ 4554 h 10188"/>
                <a:gd name="T8" fmla="*/ 7921 w 7925"/>
                <a:gd name="T9" fmla="*/ 5094 h 10188"/>
                <a:gd name="T10" fmla="*/ 1320 w 7925"/>
                <a:gd name="T11" fmla="*/ 9375 h 10188"/>
                <a:gd name="T12" fmla="*/ 29 w 7925"/>
                <a:gd name="T13" fmla="*/ 10188 h 10188"/>
                <a:gd name="T14" fmla="*/ 0 w 7925"/>
                <a:gd name="T15" fmla="*/ 5094 h 10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925" h="10188">
                  <a:moveTo>
                    <a:pt x="0" y="5094"/>
                  </a:moveTo>
                  <a:cubicBezTo>
                    <a:pt x="0" y="1287"/>
                    <a:pt x="8" y="0"/>
                    <a:pt x="33" y="0"/>
                  </a:cubicBezTo>
                  <a:cubicBezTo>
                    <a:pt x="50" y="0"/>
                    <a:pt x="777" y="460"/>
                    <a:pt x="1648" y="1021"/>
                  </a:cubicBezTo>
                  <a:cubicBezTo>
                    <a:pt x="3732" y="2365"/>
                    <a:pt x="6142" y="3917"/>
                    <a:pt x="7132" y="4554"/>
                  </a:cubicBezTo>
                  <a:cubicBezTo>
                    <a:pt x="7570" y="4836"/>
                    <a:pt x="7925" y="5079"/>
                    <a:pt x="7921" y="5094"/>
                  </a:cubicBezTo>
                  <a:cubicBezTo>
                    <a:pt x="7912" y="5124"/>
                    <a:pt x="7006" y="5712"/>
                    <a:pt x="1320" y="9375"/>
                  </a:cubicBezTo>
                  <a:cubicBezTo>
                    <a:pt x="626" y="9822"/>
                    <a:pt x="45" y="10188"/>
                    <a:pt x="29" y="10188"/>
                  </a:cubicBezTo>
                  <a:cubicBezTo>
                    <a:pt x="10" y="10188"/>
                    <a:pt x="0" y="8528"/>
                    <a:pt x="0" y="5094"/>
                  </a:cubicBezTo>
                  <a:close/>
                </a:path>
              </a:pathLst>
            </a:custGeom>
            <a:solidFill>
              <a:schemeClr val="bg1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1" rIns="91440" bIns="45721" numCol="1" anchor="t" anchorCtr="0" compatLnSpc="1">
              <a:prstTxWarp prst="textNoShape">
                <a:avLst/>
              </a:prstTxWarp>
            </a:bodyPr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TW" altLang="en-US"/>
            </a:p>
          </p:txBody>
        </p:sp>
      </p:grpSp>
      <p:grpSp>
        <p:nvGrpSpPr>
          <p:cNvPr id="17" name="群組 16"/>
          <p:cNvGrpSpPr/>
          <p:nvPr/>
        </p:nvGrpSpPr>
        <p:grpSpPr>
          <a:xfrm>
            <a:off x="4794876" y="4113527"/>
            <a:ext cx="421170" cy="421170"/>
            <a:chOff x="5023476" y="4070820"/>
            <a:chExt cx="421170" cy="421170"/>
          </a:xfrm>
        </p:grpSpPr>
        <p:sp>
          <p:nvSpPr>
            <p:cNvPr id="18" name="橢圓 17"/>
            <p:cNvSpPr/>
            <p:nvPr/>
          </p:nvSpPr>
          <p:spPr>
            <a:xfrm>
              <a:off x="5023476" y="4070820"/>
              <a:ext cx="421170" cy="421170"/>
            </a:xfrm>
            <a:prstGeom prst="ellips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TW" altLang="en-US"/>
            </a:p>
          </p:txBody>
        </p:sp>
        <p:sp>
          <p:nvSpPr>
            <p:cNvPr id="19" name="Freeform 21"/>
            <p:cNvSpPr>
              <a:spLocks/>
            </p:cNvSpPr>
            <p:nvPr/>
          </p:nvSpPr>
          <p:spPr bwMode="auto">
            <a:xfrm rot="10800000" flipH="1">
              <a:off x="5165687" y="4155519"/>
              <a:ext cx="195968" cy="251772"/>
            </a:xfrm>
            <a:custGeom>
              <a:avLst/>
              <a:gdLst>
                <a:gd name="T0" fmla="*/ 0 w 7925"/>
                <a:gd name="T1" fmla="*/ 5094 h 10188"/>
                <a:gd name="T2" fmla="*/ 33 w 7925"/>
                <a:gd name="T3" fmla="*/ 0 h 10188"/>
                <a:gd name="T4" fmla="*/ 1648 w 7925"/>
                <a:gd name="T5" fmla="*/ 1021 h 10188"/>
                <a:gd name="T6" fmla="*/ 7132 w 7925"/>
                <a:gd name="T7" fmla="*/ 4554 h 10188"/>
                <a:gd name="T8" fmla="*/ 7921 w 7925"/>
                <a:gd name="T9" fmla="*/ 5094 h 10188"/>
                <a:gd name="T10" fmla="*/ 1320 w 7925"/>
                <a:gd name="T11" fmla="*/ 9375 h 10188"/>
                <a:gd name="T12" fmla="*/ 29 w 7925"/>
                <a:gd name="T13" fmla="*/ 10188 h 10188"/>
                <a:gd name="T14" fmla="*/ 0 w 7925"/>
                <a:gd name="T15" fmla="*/ 5094 h 10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925" h="10188">
                  <a:moveTo>
                    <a:pt x="0" y="5094"/>
                  </a:moveTo>
                  <a:cubicBezTo>
                    <a:pt x="0" y="1287"/>
                    <a:pt x="8" y="0"/>
                    <a:pt x="33" y="0"/>
                  </a:cubicBezTo>
                  <a:cubicBezTo>
                    <a:pt x="50" y="0"/>
                    <a:pt x="777" y="460"/>
                    <a:pt x="1648" y="1021"/>
                  </a:cubicBezTo>
                  <a:cubicBezTo>
                    <a:pt x="3732" y="2365"/>
                    <a:pt x="6142" y="3917"/>
                    <a:pt x="7132" y="4554"/>
                  </a:cubicBezTo>
                  <a:cubicBezTo>
                    <a:pt x="7570" y="4836"/>
                    <a:pt x="7925" y="5079"/>
                    <a:pt x="7921" y="5094"/>
                  </a:cubicBezTo>
                  <a:cubicBezTo>
                    <a:pt x="7912" y="5124"/>
                    <a:pt x="7006" y="5712"/>
                    <a:pt x="1320" y="9375"/>
                  </a:cubicBezTo>
                  <a:cubicBezTo>
                    <a:pt x="626" y="9822"/>
                    <a:pt x="45" y="10188"/>
                    <a:pt x="29" y="10188"/>
                  </a:cubicBezTo>
                  <a:cubicBezTo>
                    <a:pt x="10" y="10188"/>
                    <a:pt x="0" y="8528"/>
                    <a:pt x="0" y="5094"/>
                  </a:cubicBezTo>
                  <a:close/>
                </a:path>
              </a:pathLst>
            </a:custGeom>
            <a:solidFill>
              <a:schemeClr val="bg1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1" rIns="91440" bIns="45721" numCol="1" anchor="t" anchorCtr="0" compatLnSpc="1">
              <a:prstTxWarp prst="textNoShape">
                <a:avLst/>
              </a:prstTxWarp>
            </a:bodyPr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TW" altLang="en-US"/>
            </a:p>
          </p:txBody>
        </p:sp>
      </p:grpSp>
      <p:grpSp>
        <p:nvGrpSpPr>
          <p:cNvPr id="20" name="群組 19"/>
          <p:cNvGrpSpPr/>
          <p:nvPr/>
        </p:nvGrpSpPr>
        <p:grpSpPr>
          <a:xfrm>
            <a:off x="4794876" y="5165087"/>
            <a:ext cx="421170" cy="421170"/>
            <a:chOff x="5023476" y="5122380"/>
            <a:chExt cx="421170" cy="421170"/>
          </a:xfrm>
        </p:grpSpPr>
        <p:sp>
          <p:nvSpPr>
            <p:cNvPr id="21" name="橢圓 20"/>
            <p:cNvSpPr/>
            <p:nvPr/>
          </p:nvSpPr>
          <p:spPr>
            <a:xfrm>
              <a:off x="5023476" y="5122380"/>
              <a:ext cx="421170" cy="421170"/>
            </a:xfrm>
            <a:prstGeom prst="ellips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TW" altLang="en-US"/>
            </a:p>
          </p:txBody>
        </p:sp>
        <p:sp>
          <p:nvSpPr>
            <p:cNvPr id="22" name="Freeform 21"/>
            <p:cNvSpPr>
              <a:spLocks/>
            </p:cNvSpPr>
            <p:nvPr/>
          </p:nvSpPr>
          <p:spPr bwMode="auto">
            <a:xfrm rot="10800000" flipH="1">
              <a:off x="5165687" y="5207079"/>
              <a:ext cx="195968" cy="251772"/>
            </a:xfrm>
            <a:custGeom>
              <a:avLst/>
              <a:gdLst>
                <a:gd name="T0" fmla="*/ 0 w 7925"/>
                <a:gd name="T1" fmla="*/ 5094 h 10188"/>
                <a:gd name="T2" fmla="*/ 33 w 7925"/>
                <a:gd name="T3" fmla="*/ 0 h 10188"/>
                <a:gd name="T4" fmla="*/ 1648 w 7925"/>
                <a:gd name="T5" fmla="*/ 1021 h 10188"/>
                <a:gd name="T6" fmla="*/ 7132 w 7925"/>
                <a:gd name="T7" fmla="*/ 4554 h 10188"/>
                <a:gd name="T8" fmla="*/ 7921 w 7925"/>
                <a:gd name="T9" fmla="*/ 5094 h 10188"/>
                <a:gd name="T10" fmla="*/ 1320 w 7925"/>
                <a:gd name="T11" fmla="*/ 9375 h 10188"/>
                <a:gd name="T12" fmla="*/ 29 w 7925"/>
                <a:gd name="T13" fmla="*/ 10188 h 10188"/>
                <a:gd name="T14" fmla="*/ 0 w 7925"/>
                <a:gd name="T15" fmla="*/ 5094 h 10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925" h="10188">
                  <a:moveTo>
                    <a:pt x="0" y="5094"/>
                  </a:moveTo>
                  <a:cubicBezTo>
                    <a:pt x="0" y="1287"/>
                    <a:pt x="8" y="0"/>
                    <a:pt x="33" y="0"/>
                  </a:cubicBezTo>
                  <a:cubicBezTo>
                    <a:pt x="50" y="0"/>
                    <a:pt x="777" y="460"/>
                    <a:pt x="1648" y="1021"/>
                  </a:cubicBezTo>
                  <a:cubicBezTo>
                    <a:pt x="3732" y="2365"/>
                    <a:pt x="6142" y="3917"/>
                    <a:pt x="7132" y="4554"/>
                  </a:cubicBezTo>
                  <a:cubicBezTo>
                    <a:pt x="7570" y="4836"/>
                    <a:pt x="7925" y="5079"/>
                    <a:pt x="7921" y="5094"/>
                  </a:cubicBezTo>
                  <a:cubicBezTo>
                    <a:pt x="7912" y="5124"/>
                    <a:pt x="7006" y="5712"/>
                    <a:pt x="1320" y="9375"/>
                  </a:cubicBezTo>
                  <a:cubicBezTo>
                    <a:pt x="626" y="9822"/>
                    <a:pt x="45" y="10188"/>
                    <a:pt x="29" y="10188"/>
                  </a:cubicBezTo>
                  <a:cubicBezTo>
                    <a:pt x="10" y="10188"/>
                    <a:pt x="0" y="8528"/>
                    <a:pt x="0" y="5094"/>
                  </a:cubicBezTo>
                  <a:close/>
                </a:path>
              </a:pathLst>
            </a:custGeom>
            <a:solidFill>
              <a:schemeClr val="bg1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1" rIns="91440" bIns="45721" numCol="1" anchor="t" anchorCtr="0" compatLnSpc="1">
              <a:prstTxWarp prst="textNoShape">
                <a:avLst/>
              </a:prstTxWarp>
            </a:bodyPr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TW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46206419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頁尾版面配置區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/>
          </a:p>
        </p:txBody>
      </p:sp>
      <p:sp>
        <p:nvSpPr>
          <p:cNvPr id="3" name="投影片編號版面配置區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3B68095-C8B2-4A76-90AA-E601358CCBC3}" type="slidenum">
              <a:rPr lang="zh-TW" altLang="en-US" smtClean="0"/>
              <a:t>107</a:t>
            </a:fld>
            <a:endParaRPr lang="zh-TW" altLang="en-US"/>
          </a:p>
        </p:txBody>
      </p:sp>
      <p:sp>
        <p:nvSpPr>
          <p:cNvPr id="4" name="圖片版面配置區 3"/>
          <p:cNvSpPr>
            <a:spLocks noGrp="1"/>
          </p:cNvSpPr>
          <p:nvPr>
            <p:ph type="pic" sz="quarter" idx="13"/>
          </p:nvPr>
        </p:nvSpPr>
        <p:spPr/>
      </p:sp>
    </p:spTree>
    <p:extLst>
      <p:ext uri="{BB962C8B-B14F-4D97-AF65-F5344CB8AC3E}">
        <p14:creationId xmlns:p14="http://schemas.microsoft.com/office/powerpoint/2010/main" val="241960216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 descr="https://www.facebook.com/images/fb_icon_325x325.png"/>
          <p:cNvPicPr>
            <a:picLocks noChangeAspect="1" noChangeArrowheads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941620" y="2348862"/>
            <a:ext cx="1728192" cy="172819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5" name="文字方塊 4"/>
          <p:cNvSpPr txBox="1"/>
          <p:nvPr/>
        </p:nvSpPr>
        <p:spPr>
          <a:xfrm>
            <a:off x="2807804" y="2635150"/>
            <a:ext cx="5796644" cy="126188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TW" altLang="en-US" sz="4800" b="1" dirty="0">
                <a:solidFill>
                  <a:prstClr val="black"/>
                </a:solidFill>
                <a:latin typeface="微軟正黑體" pitchFamily="34" charset="-120"/>
                <a:ea typeface="微軟正黑體"/>
              </a:rPr>
              <a:t>歡迎加入</a:t>
            </a:r>
            <a:r>
              <a:rPr lang="zh-TW" altLang="en-US" sz="4800" b="1" dirty="0">
                <a:solidFill>
                  <a:prstClr val="black"/>
                </a:solidFill>
                <a:latin typeface="微軟正黑體" pitchFamily="34" charset="-120"/>
                <a:ea typeface="微軟正黑體"/>
                <a:hlinkClick r:id="rId4"/>
              </a:rPr>
              <a:t>商業簡報網</a:t>
            </a:r>
            <a:r>
              <a:rPr lang="zh-TW" altLang="en-US" sz="2800" b="1" dirty="0">
                <a:solidFill>
                  <a:prstClr val="black"/>
                </a:solidFill>
                <a:latin typeface="微軟正黑體" pitchFamily="34" charset="-120"/>
                <a:ea typeface="微軟正黑體"/>
              </a:rPr>
              <a:t>粉絲專頁</a:t>
            </a:r>
          </a:p>
        </p:txBody>
      </p:sp>
      <p:pic>
        <p:nvPicPr>
          <p:cNvPr id="1026" name="Picture 2" descr="C:\Users\mwhan\Downloads\1415166689_icon_27_one_finger_click-512.png"/>
          <p:cNvPicPr>
            <a:picLocks noChangeAspect="1" noChangeArrowheads="1"/>
          </p:cNvPicPr>
          <p:nvPr/>
        </p:nvPicPr>
        <p:blipFill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6541221" y="4167021"/>
            <a:ext cx="2258380" cy="225838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54211446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頁尾版面配置區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/>
          </a:p>
        </p:txBody>
      </p:sp>
      <p:sp>
        <p:nvSpPr>
          <p:cNvPr id="3" name="投影片編號版面配置區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3B68095-C8B2-4A76-90AA-E601358CCBC3}" type="slidenum">
              <a:rPr lang="zh-TW" altLang="en-US" smtClean="0"/>
              <a:t>10</a:t>
            </a:fld>
            <a:endParaRPr lang="zh-TW" altLang="en-US"/>
          </a:p>
        </p:txBody>
      </p:sp>
      <p:pic>
        <p:nvPicPr>
          <p:cNvPr id="4" name="圖片版面配置區 3"/>
          <p:cNvPicPr>
            <a:picLocks noGrp="1" noChangeAspect="1"/>
          </p:cNvPicPr>
          <p:nvPr>
            <p:ph type="pic" sz="quarter" idx="13"/>
          </p:nvPr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308" r="37240"/>
          <a:stretch/>
        </p:blipFill>
        <p:spPr>
          <a:xfrm>
            <a:off x="3790559" y="986333"/>
            <a:ext cx="4678719" cy="5624266"/>
          </a:xfrm>
        </p:spPr>
      </p:pic>
      <p:sp>
        <p:nvSpPr>
          <p:cNvPr id="5" name="矩形 4"/>
          <p:cNvSpPr/>
          <p:nvPr/>
        </p:nvSpPr>
        <p:spPr>
          <a:xfrm>
            <a:off x="2273936" y="327082"/>
            <a:ext cx="4596131" cy="584775"/>
          </a:xfrm>
          <a:prstGeom prst="rect">
            <a:avLst/>
          </a:prstGeom>
        </p:spPr>
        <p:txBody>
          <a:bodyPr wrap="none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zh-TW" sz="3200" b="1" spc="-150" dirty="0" smtClean="0">
                <a:solidFill>
                  <a:schemeClr val="bg1">
                    <a:lumMod val="50000"/>
                  </a:schemeClr>
                </a:solidFill>
              </a:rPr>
              <a:t>Brush Image Effects </a:t>
            </a:r>
            <a:r>
              <a:rPr lang="en-US" altLang="zh-TW" sz="3200" b="1" spc="-150" dirty="0" smtClean="0">
                <a:solidFill>
                  <a:schemeClr val="bg1">
                    <a:lumMod val="50000"/>
                  </a:schemeClr>
                </a:solidFill>
              </a:rPr>
              <a:t>003</a:t>
            </a:r>
            <a:endParaRPr lang="en-US" altLang="zh-TW" sz="3200" b="1" spc="-150" dirty="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6" name="矩形 5"/>
          <p:cNvSpPr/>
          <p:nvPr/>
        </p:nvSpPr>
        <p:spPr>
          <a:xfrm>
            <a:off x="3155315" y="928152"/>
            <a:ext cx="2833352" cy="116362"/>
          </a:xfrm>
          <a:prstGeom prst="rect">
            <a:avLst/>
          </a:prstGeom>
          <a:solidFill>
            <a:srgbClr val="92258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zh-TW" altLang="en-US"/>
          </a:p>
        </p:txBody>
      </p:sp>
      <p:sp>
        <p:nvSpPr>
          <p:cNvPr id="7" name="矩形 6"/>
          <p:cNvSpPr/>
          <p:nvPr/>
        </p:nvSpPr>
        <p:spPr>
          <a:xfrm>
            <a:off x="605485" y="1688525"/>
            <a:ext cx="900115" cy="900115"/>
          </a:xfrm>
          <a:prstGeom prst="rect">
            <a:avLst/>
          </a:prstGeom>
          <a:solidFill>
            <a:schemeClr val="accent1"/>
          </a:solidFill>
          <a:ln w="19050">
            <a:noFill/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3600" b="1" dirty="0" smtClean="0">
                <a:solidFill>
                  <a:schemeClr val="bg1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01</a:t>
            </a:r>
          </a:p>
        </p:txBody>
      </p:sp>
      <p:sp>
        <p:nvSpPr>
          <p:cNvPr id="8" name="文字方塊 11"/>
          <p:cNvSpPr txBox="1"/>
          <p:nvPr/>
        </p:nvSpPr>
        <p:spPr>
          <a:xfrm>
            <a:off x="1589137" y="1815417"/>
            <a:ext cx="3132356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dirty="0" smtClean="0"/>
              <a:t>The quick brown fox jumps over the lazy dog. </a:t>
            </a:r>
          </a:p>
        </p:txBody>
      </p:sp>
      <p:sp>
        <p:nvSpPr>
          <p:cNvPr id="9" name="矩形 8"/>
          <p:cNvSpPr/>
          <p:nvPr/>
        </p:nvSpPr>
        <p:spPr>
          <a:xfrm>
            <a:off x="605485" y="2807462"/>
            <a:ext cx="900115" cy="900115"/>
          </a:xfrm>
          <a:prstGeom prst="rect">
            <a:avLst/>
          </a:prstGeom>
          <a:solidFill>
            <a:schemeClr val="accent2"/>
          </a:solidFill>
          <a:ln w="19050">
            <a:noFill/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3600" b="1" dirty="0" smtClean="0">
                <a:solidFill>
                  <a:schemeClr val="bg1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02</a:t>
            </a:r>
          </a:p>
        </p:txBody>
      </p:sp>
      <p:sp>
        <p:nvSpPr>
          <p:cNvPr id="10" name="文字方塊 13"/>
          <p:cNvSpPr txBox="1"/>
          <p:nvPr/>
        </p:nvSpPr>
        <p:spPr>
          <a:xfrm>
            <a:off x="1589137" y="2934354"/>
            <a:ext cx="3132356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dirty="0" smtClean="0"/>
              <a:t>The quick brown fox jumps over the lazy dog. </a:t>
            </a:r>
          </a:p>
        </p:txBody>
      </p:sp>
      <p:sp>
        <p:nvSpPr>
          <p:cNvPr id="11" name="矩形 10"/>
          <p:cNvSpPr/>
          <p:nvPr/>
        </p:nvSpPr>
        <p:spPr>
          <a:xfrm>
            <a:off x="605485" y="3841851"/>
            <a:ext cx="900115" cy="900115"/>
          </a:xfrm>
          <a:prstGeom prst="rect">
            <a:avLst/>
          </a:prstGeom>
          <a:solidFill>
            <a:schemeClr val="accent3"/>
          </a:solidFill>
          <a:ln w="19050">
            <a:noFill/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3600" b="1" dirty="0" smtClean="0">
                <a:solidFill>
                  <a:schemeClr val="bg1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03</a:t>
            </a:r>
          </a:p>
        </p:txBody>
      </p:sp>
      <p:sp>
        <p:nvSpPr>
          <p:cNvPr id="12" name="文字方塊 15"/>
          <p:cNvSpPr txBox="1"/>
          <p:nvPr/>
        </p:nvSpPr>
        <p:spPr>
          <a:xfrm>
            <a:off x="1589137" y="3968743"/>
            <a:ext cx="3132356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dirty="0" smtClean="0"/>
              <a:t>The quick brown fox jumps over the lazy dog. </a:t>
            </a:r>
          </a:p>
        </p:txBody>
      </p:sp>
      <p:sp>
        <p:nvSpPr>
          <p:cNvPr id="13" name="矩形 12"/>
          <p:cNvSpPr/>
          <p:nvPr/>
        </p:nvSpPr>
        <p:spPr>
          <a:xfrm>
            <a:off x="605485" y="4960788"/>
            <a:ext cx="900115" cy="900115"/>
          </a:xfrm>
          <a:prstGeom prst="rect">
            <a:avLst/>
          </a:prstGeom>
          <a:solidFill>
            <a:schemeClr val="accent4"/>
          </a:solidFill>
          <a:ln w="19050">
            <a:noFill/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3600" b="1" dirty="0" smtClean="0">
                <a:solidFill>
                  <a:schemeClr val="bg1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04</a:t>
            </a:r>
          </a:p>
        </p:txBody>
      </p:sp>
      <p:sp>
        <p:nvSpPr>
          <p:cNvPr id="14" name="文字方塊 17"/>
          <p:cNvSpPr txBox="1"/>
          <p:nvPr/>
        </p:nvSpPr>
        <p:spPr>
          <a:xfrm>
            <a:off x="1589137" y="5087680"/>
            <a:ext cx="3132356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dirty="0" smtClean="0"/>
              <a:t>The quick brown fox jumps over the lazy dog. </a:t>
            </a:r>
          </a:p>
        </p:txBody>
      </p:sp>
    </p:spTree>
    <p:extLst>
      <p:ext uri="{BB962C8B-B14F-4D97-AF65-F5344CB8AC3E}">
        <p14:creationId xmlns:p14="http://schemas.microsoft.com/office/powerpoint/2010/main" val="167482255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74808512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82065170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66029563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頁尾版面配置區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/>
          </a:p>
        </p:txBody>
      </p:sp>
      <p:sp>
        <p:nvSpPr>
          <p:cNvPr id="3" name="投影片編號版面配置區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3B68095-C8B2-4A76-90AA-E601358CCBC3}" type="slidenum">
              <a:rPr lang="zh-TW" altLang="en-US" smtClean="0"/>
              <a:t>11</a:t>
            </a:fld>
            <a:endParaRPr lang="zh-TW" altLang="en-US"/>
          </a:p>
        </p:txBody>
      </p:sp>
      <p:sp>
        <p:nvSpPr>
          <p:cNvPr id="4" name="圖片版面配置區 3"/>
          <p:cNvSpPr>
            <a:spLocks noGrp="1"/>
          </p:cNvSpPr>
          <p:nvPr>
            <p:ph type="pic" sz="quarter" idx="13"/>
          </p:nvPr>
        </p:nvSpPr>
        <p:spPr/>
      </p:sp>
    </p:spTree>
    <p:extLst>
      <p:ext uri="{BB962C8B-B14F-4D97-AF65-F5344CB8AC3E}">
        <p14:creationId xmlns:p14="http://schemas.microsoft.com/office/powerpoint/2010/main" val="132543370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頁尾版面配置區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/>
          </a:p>
        </p:txBody>
      </p:sp>
      <p:sp>
        <p:nvSpPr>
          <p:cNvPr id="3" name="投影片編號版面配置區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3B68095-C8B2-4A76-90AA-E601358CCBC3}" type="slidenum">
              <a:rPr lang="zh-TW" altLang="en-US" smtClean="0"/>
              <a:t>12</a:t>
            </a:fld>
            <a:endParaRPr lang="zh-TW" altLang="en-US"/>
          </a:p>
        </p:txBody>
      </p:sp>
      <p:pic>
        <p:nvPicPr>
          <p:cNvPr id="11" name="圖片版面配置區 10"/>
          <p:cNvPicPr>
            <a:picLocks noGrp="1" noChangeAspect="1"/>
          </p:cNvPicPr>
          <p:nvPr>
            <p:ph type="pic" sz="quarter" idx="13"/>
          </p:nvPr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2279" r="13381"/>
          <a:stretch/>
        </p:blipFill>
        <p:spPr>
          <a:xfrm>
            <a:off x="4765142" y="1851660"/>
            <a:ext cx="3921658" cy="4064512"/>
          </a:xfrm>
        </p:spPr>
      </p:pic>
      <p:sp>
        <p:nvSpPr>
          <p:cNvPr id="5" name="矩形 4"/>
          <p:cNvSpPr/>
          <p:nvPr/>
        </p:nvSpPr>
        <p:spPr>
          <a:xfrm>
            <a:off x="2273936" y="327082"/>
            <a:ext cx="4596131" cy="584775"/>
          </a:xfrm>
          <a:prstGeom prst="rect">
            <a:avLst/>
          </a:prstGeom>
        </p:spPr>
        <p:txBody>
          <a:bodyPr wrap="none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zh-TW" sz="3200" b="1" spc="-150" dirty="0" smtClean="0">
                <a:solidFill>
                  <a:schemeClr val="bg1">
                    <a:lumMod val="50000"/>
                  </a:schemeClr>
                </a:solidFill>
              </a:rPr>
              <a:t>Brush Image Effects </a:t>
            </a:r>
            <a:r>
              <a:rPr lang="en-US" altLang="zh-TW" sz="3200" b="1" spc="-150" dirty="0" smtClean="0">
                <a:solidFill>
                  <a:schemeClr val="bg1">
                    <a:lumMod val="50000"/>
                  </a:schemeClr>
                </a:solidFill>
              </a:rPr>
              <a:t>004</a:t>
            </a:r>
            <a:endParaRPr lang="en-US" altLang="zh-TW" sz="3200" b="1" spc="-150" dirty="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6" name="矩形 5"/>
          <p:cNvSpPr/>
          <p:nvPr/>
        </p:nvSpPr>
        <p:spPr>
          <a:xfrm>
            <a:off x="3155315" y="928152"/>
            <a:ext cx="2833352" cy="116362"/>
          </a:xfrm>
          <a:prstGeom prst="rect">
            <a:avLst/>
          </a:prstGeom>
          <a:solidFill>
            <a:srgbClr val="92258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zh-TW" altLang="en-US"/>
          </a:p>
        </p:txBody>
      </p:sp>
      <p:sp>
        <p:nvSpPr>
          <p:cNvPr id="7" name="矩形 6"/>
          <p:cNvSpPr/>
          <p:nvPr/>
        </p:nvSpPr>
        <p:spPr>
          <a:xfrm>
            <a:off x="1065269" y="1851660"/>
            <a:ext cx="3405958" cy="738664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TW" sz="1400" dirty="0"/>
              <a:t>The quick brown fox jumps over the lazy dog. The quick brown fox jumps over the lazy dog</a:t>
            </a:r>
            <a:r>
              <a:rPr lang="en-US" altLang="zh-TW" sz="1400" dirty="0" smtClean="0"/>
              <a:t>.</a:t>
            </a:r>
            <a:endParaRPr lang="zh-TW" altLang="en-US" sz="1400" dirty="0"/>
          </a:p>
        </p:txBody>
      </p:sp>
      <p:sp>
        <p:nvSpPr>
          <p:cNvPr id="8" name="矩形 7"/>
          <p:cNvSpPr/>
          <p:nvPr/>
        </p:nvSpPr>
        <p:spPr>
          <a:xfrm>
            <a:off x="1065269" y="2903220"/>
            <a:ext cx="3405958" cy="738664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TW" sz="1400" dirty="0"/>
              <a:t>The quick brown fox jumps over the lazy dog. The quick brown fox jumps over the lazy dog</a:t>
            </a:r>
            <a:r>
              <a:rPr lang="en-US" altLang="zh-TW" sz="1400" dirty="0" smtClean="0"/>
              <a:t>.</a:t>
            </a:r>
            <a:endParaRPr lang="zh-TW" altLang="en-US" sz="1400" dirty="0"/>
          </a:p>
        </p:txBody>
      </p:sp>
      <p:sp>
        <p:nvSpPr>
          <p:cNvPr id="9" name="矩形 8"/>
          <p:cNvSpPr/>
          <p:nvPr/>
        </p:nvSpPr>
        <p:spPr>
          <a:xfrm>
            <a:off x="1065269" y="3954780"/>
            <a:ext cx="3405958" cy="738664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TW" sz="1400" dirty="0"/>
              <a:t>The quick brown fox jumps over the lazy dog. The quick brown fox jumps over the lazy dog</a:t>
            </a:r>
            <a:r>
              <a:rPr lang="en-US" altLang="zh-TW" sz="1400" dirty="0" smtClean="0"/>
              <a:t>.</a:t>
            </a:r>
            <a:endParaRPr lang="zh-TW" altLang="en-US" sz="1400" dirty="0"/>
          </a:p>
        </p:txBody>
      </p:sp>
      <p:sp>
        <p:nvSpPr>
          <p:cNvPr id="10" name="矩形 9"/>
          <p:cNvSpPr/>
          <p:nvPr/>
        </p:nvSpPr>
        <p:spPr>
          <a:xfrm>
            <a:off x="1065269" y="5006340"/>
            <a:ext cx="3405958" cy="738664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TW" sz="1400" dirty="0"/>
              <a:t>The quick brown fox jumps over the lazy dog. The quick brown fox jumps over the lazy dog</a:t>
            </a:r>
            <a:r>
              <a:rPr lang="en-US" altLang="zh-TW" sz="1400" dirty="0" smtClean="0"/>
              <a:t>.</a:t>
            </a:r>
            <a:endParaRPr lang="zh-TW" altLang="en-US" sz="1400" dirty="0"/>
          </a:p>
        </p:txBody>
      </p:sp>
      <p:grpSp>
        <p:nvGrpSpPr>
          <p:cNvPr id="12" name="群組 11"/>
          <p:cNvGrpSpPr/>
          <p:nvPr/>
        </p:nvGrpSpPr>
        <p:grpSpPr>
          <a:xfrm>
            <a:off x="579303" y="2010407"/>
            <a:ext cx="421170" cy="421170"/>
            <a:chOff x="5023476" y="1967700"/>
            <a:chExt cx="421170" cy="421170"/>
          </a:xfrm>
        </p:grpSpPr>
        <p:sp>
          <p:nvSpPr>
            <p:cNvPr id="22" name="橢圓 21"/>
            <p:cNvSpPr/>
            <p:nvPr/>
          </p:nvSpPr>
          <p:spPr>
            <a:xfrm>
              <a:off x="5023476" y="1967700"/>
              <a:ext cx="421170" cy="421170"/>
            </a:xfrm>
            <a:prstGeom prst="ellips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TW" altLang="en-US"/>
            </a:p>
          </p:txBody>
        </p:sp>
        <p:sp>
          <p:nvSpPr>
            <p:cNvPr id="23" name="Freeform 21"/>
            <p:cNvSpPr>
              <a:spLocks/>
            </p:cNvSpPr>
            <p:nvPr/>
          </p:nvSpPr>
          <p:spPr bwMode="auto">
            <a:xfrm rot="10800000" flipH="1">
              <a:off x="5165687" y="2052399"/>
              <a:ext cx="195968" cy="251772"/>
            </a:xfrm>
            <a:custGeom>
              <a:avLst/>
              <a:gdLst>
                <a:gd name="T0" fmla="*/ 0 w 7925"/>
                <a:gd name="T1" fmla="*/ 5094 h 10188"/>
                <a:gd name="T2" fmla="*/ 33 w 7925"/>
                <a:gd name="T3" fmla="*/ 0 h 10188"/>
                <a:gd name="T4" fmla="*/ 1648 w 7925"/>
                <a:gd name="T5" fmla="*/ 1021 h 10188"/>
                <a:gd name="T6" fmla="*/ 7132 w 7925"/>
                <a:gd name="T7" fmla="*/ 4554 h 10188"/>
                <a:gd name="T8" fmla="*/ 7921 w 7925"/>
                <a:gd name="T9" fmla="*/ 5094 h 10188"/>
                <a:gd name="T10" fmla="*/ 1320 w 7925"/>
                <a:gd name="T11" fmla="*/ 9375 h 10188"/>
                <a:gd name="T12" fmla="*/ 29 w 7925"/>
                <a:gd name="T13" fmla="*/ 10188 h 10188"/>
                <a:gd name="T14" fmla="*/ 0 w 7925"/>
                <a:gd name="T15" fmla="*/ 5094 h 10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925" h="10188">
                  <a:moveTo>
                    <a:pt x="0" y="5094"/>
                  </a:moveTo>
                  <a:cubicBezTo>
                    <a:pt x="0" y="1287"/>
                    <a:pt x="8" y="0"/>
                    <a:pt x="33" y="0"/>
                  </a:cubicBezTo>
                  <a:cubicBezTo>
                    <a:pt x="50" y="0"/>
                    <a:pt x="777" y="460"/>
                    <a:pt x="1648" y="1021"/>
                  </a:cubicBezTo>
                  <a:cubicBezTo>
                    <a:pt x="3732" y="2365"/>
                    <a:pt x="6142" y="3917"/>
                    <a:pt x="7132" y="4554"/>
                  </a:cubicBezTo>
                  <a:cubicBezTo>
                    <a:pt x="7570" y="4836"/>
                    <a:pt x="7925" y="5079"/>
                    <a:pt x="7921" y="5094"/>
                  </a:cubicBezTo>
                  <a:cubicBezTo>
                    <a:pt x="7912" y="5124"/>
                    <a:pt x="7006" y="5712"/>
                    <a:pt x="1320" y="9375"/>
                  </a:cubicBezTo>
                  <a:cubicBezTo>
                    <a:pt x="626" y="9822"/>
                    <a:pt x="45" y="10188"/>
                    <a:pt x="29" y="10188"/>
                  </a:cubicBezTo>
                  <a:cubicBezTo>
                    <a:pt x="10" y="10188"/>
                    <a:pt x="0" y="8528"/>
                    <a:pt x="0" y="5094"/>
                  </a:cubicBezTo>
                  <a:close/>
                </a:path>
              </a:pathLst>
            </a:custGeom>
            <a:solidFill>
              <a:schemeClr val="bg1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1" rIns="91440" bIns="45721" numCol="1" anchor="t" anchorCtr="0" compatLnSpc="1">
              <a:prstTxWarp prst="textNoShape">
                <a:avLst/>
              </a:prstTxWarp>
            </a:bodyPr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TW" altLang="en-US"/>
            </a:p>
          </p:txBody>
        </p:sp>
      </p:grpSp>
      <p:grpSp>
        <p:nvGrpSpPr>
          <p:cNvPr id="13" name="群組 12"/>
          <p:cNvGrpSpPr/>
          <p:nvPr/>
        </p:nvGrpSpPr>
        <p:grpSpPr>
          <a:xfrm>
            <a:off x="579303" y="3061967"/>
            <a:ext cx="421170" cy="421170"/>
            <a:chOff x="5023476" y="3019260"/>
            <a:chExt cx="421170" cy="421170"/>
          </a:xfrm>
        </p:grpSpPr>
        <p:sp>
          <p:nvSpPr>
            <p:cNvPr id="20" name="橢圓 19"/>
            <p:cNvSpPr/>
            <p:nvPr/>
          </p:nvSpPr>
          <p:spPr>
            <a:xfrm>
              <a:off x="5023476" y="3019260"/>
              <a:ext cx="421170" cy="421170"/>
            </a:xfrm>
            <a:prstGeom prst="ellips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TW" altLang="en-US"/>
            </a:p>
          </p:txBody>
        </p:sp>
        <p:sp>
          <p:nvSpPr>
            <p:cNvPr id="21" name="Freeform 21"/>
            <p:cNvSpPr>
              <a:spLocks/>
            </p:cNvSpPr>
            <p:nvPr/>
          </p:nvSpPr>
          <p:spPr bwMode="auto">
            <a:xfrm rot="10800000" flipH="1">
              <a:off x="5165687" y="3103959"/>
              <a:ext cx="195968" cy="251772"/>
            </a:xfrm>
            <a:custGeom>
              <a:avLst/>
              <a:gdLst>
                <a:gd name="T0" fmla="*/ 0 w 7925"/>
                <a:gd name="T1" fmla="*/ 5094 h 10188"/>
                <a:gd name="T2" fmla="*/ 33 w 7925"/>
                <a:gd name="T3" fmla="*/ 0 h 10188"/>
                <a:gd name="T4" fmla="*/ 1648 w 7925"/>
                <a:gd name="T5" fmla="*/ 1021 h 10188"/>
                <a:gd name="T6" fmla="*/ 7132 w 7925"/>
                <a:gd name="T7" fmla="*/ 4554 h 10188"/>
                <a:gd name="T8" fmla="*/ 7921 w 7925"/>
                <a:gd name="T9" fmla="*/ 5094 h 10188"/>
                <a:gd name="T10" fmla="*/ 1320 w 7925"/>
                <a:gd name="T11" fmla="*/ 9375 h 10188"/>
                <a:gd name="T12" fmla="*/ 29 w 7925"/>
                <a:gd name="T13" fmla="*/ 10188 h 10188"/>
                <a:gd name="T14" fmla="*/ 0 w 7925"/>
                <a:gd name="T15" fmla="*/ 5094 h 10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925" h="10188">
                  <a:moveTo>
                    <a:pt x="0" y="5094"/>
                  </a:moveTo>
                  <a:cubicBezTo>
                    <a:pt x="0" y="1287"/>
                    <a:pt x="8" y="0"/>
                    <a:pt x="33" y="0"/>
                  </a:cubicBezTo>
                  <a:cubicBezTo>
                    <a:pt x="50" y="0"/>
                    <a:pt x="777" y="460"/>
                    <a:pt x="1648" y="1021"/>
                  </a:cubicBezTo>
                  <a:cubicBezTo>
                    <a:pt x="3732" y="2365"/>
                    <a:pt x="6142" y="3917"/>
                    <a:pt x="7132" y="4554"/>
                  </a:cubicBezTo>
                  <a:cubicBezTo>
                    <a:pt x="7570" y="4836"/>
                    <a:pt x="7925" y="5079"/>
                    <a:pt x="7921" y="5094"/>
                  </a:cubicBezTo>
                  <a:cubicBezTo>
                    <a:pt x="7912" y="5124"/>
                    <a:pt x="7006" y="5712"/>
                    <a:pt x="1320" y="9375"/>
                  </a:cubicBezTo>
                  <a:cubicBezTo>
                    <a:pt x="626" y="9822"/>
                    <a:pt x="45" y="10188"/>
                    <a:pt x="29" y="10188"/>
                  </a:cubicBezTo>
                  <a:cubicBezTo>
                    <a:pt x="10" y="10188"/>
                    <a:pt x="0" y="8528"/>
                    <a:pt x="0" y="5094"/>
                  </a:cubicBezTo>
                  <a:close/>
                </a:path>
              </a:pathLst>
            </a:custGeom>
            <a:solidFill>
              <a:schemeClr val="bg1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1" rIns="91440" bIns="45721" numCol="1" anchor="t" anchorCtr="0" compatLnSpc="1">
              <a:prstTxWarp prst="textNoShape">
                <a:avLst/>
              </a:prstTxWarp>
            </a:bodyPr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TW" altLang="en-US"/>
            </a:p>
          </p:txBody>
        </p:sp>
      </p:grpSp>
      <p:grpSp>
        <p:nvGrpSpPr>
          <p:cNvPr id="14" name="群組 13"/>
          <p:cNvGrpSpPr/>
          <p:nvPr/>
        </p:nvGrpSpPr>
        <p:grpSpPr>
          <a:xfrm>
            <a:off x="579303" y="4113527"/>
            <a:ext cx="421170" cy="421170"/>
            <a:chOff x="5023476" y="4070820"/>
            <a:chExt cx="421170" cy="421170"/>
          </a:xfrm>
        </p:grpSpPr>
        <p:sp>
          <p:nvSpPr>
            <p:cNvPr id="18" name="橢圓 17"/>
            <p:cNvSpPr/>
            <p:nvPr/>
          </p:nvSpPr>
          <p:spPr>
            <a:xfrm>
              <a:off x="5023476" y="4070820"/>
              <a:ext cx="421170" cy="421170"/>
            </a:xfrm>
            <a:prstGeom prst="ellips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TW" altLang="en-US"/>
            </a:p>
          </p:txBody>
        </p:sp>
        <p:sp>
          <p:nvSpPr>
            <p:cNvPr id="19" name="Freeform 21"/>
            <p:cNvSpPr>
              <a:spLocks/>
            </p:cNvSpPr>
            <p:nvPr/>
          </p:nvSpPr>
          <p:spPr bwMode="auto">
            <a:xfrm rot="10800000" flipH="1">
              <a:off x="5165687" y="4155519"/>
              <a:ext cx="195968" cy="251772"/>
            </a:xfrm>
            <a:custGeom>
              <a:avLst/>
              <a:gdLst>
                <a:gd name="T0" fmla="*/ 0 w 7925"/>
                <a:gd name="T1" fmla="*/ 5094 h 10188"/>
                <a:gd name="T2" fmla="*/ 33 w 7925"/>
                <a:gd name="T3" fmla="*/ 0 h 10188"/>
                <a:gd name="T4" fmla="*/ 1648 w 7925"/>
                <a:gd name="T5" fmla="*/ 1021 h 10188"/>
                <a:gd name="T6" fmla="*/ 7132 w 7925"/>
                <a:gd name="T7" fmla="*/ 4554 h 10188"/>
                <a:gd name="T8" fmla="*/ 7921 w 7925"/>
                <a:gd name="T9" fmla="*/ 5094 h 10188"/>
                <a:gd name="T10" fmla="*/ 1320 w 7925"/>
                <a:gd name="T11" fmla="*/ 9375 h 10188"/>
                <a:gd name="T12" fmla="*/ 29 w 7925"/>
                <a:gd name="T13" fmla="*/ 10188 h 10188"/>
                <a:gd name="T14" fmla="*/ 0 w 7925"/>
                <a:gd name="T15" fmla="*/ 5094 h 10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925" h="10188">
                  <a:moveTo>
                    <a:pt x="0" y="5094"/>
                  </a:moveTo>
                  <a:cubicBezTo>
                    <a:pt x="0" y="1287"/>
                    <a:pt x="8" y="0"/>
                    <a:pt x="33" y="0"/>
                  </a:cubicBezTo>
                  <a:cubicBezTo>
                    <a:pt x="50" y="0"/>
                    <a:pt x="777" y="460"/>
                    <a:pt x="1648" y="1021"/>
                  </a:cubicBezTo>
                  <a:cubicBezTo>
                    <a:pt x="3732" y="2365"/>
                    <a:pt x="6142" y="3917"/>
                    <a:pt x="7132" y="4554"/>
                  </a:cubicBezTo>
                  <a:cubicBezTo>
                    <a:pt x="7570" y="4836"/>
                    <a:pt x="7925" y="5079"/>
                    <a:pt x="7921" y="5094"/>
                  </a:cubicBezTo>
                  <a:cubicBezTo>
                    <a:pt x="7912" y="5124"/>
                    <a:pt x="7006" y="5712"/>
                    <a:pt x="1320" y="9375"/>
                  </a:cubicBezTo>
                  <a:cubicBezTo>
                    <a:pt x="626" y="9822"/>
                    <a:pt x="45" y="10188"/>
                    <a:pt x="29" y="10188"/>
                  </a:cubicBezTo>
                  <a:cubicBezTo>
                    <a:pt x="10" y="10188"/>
                    <a:pt x="0" y="8528"/>
                    <a:pt x="0" y="5094"/>
                  </a:cubicBezTo>
                  <a:close/>
                </a:path>
              </a:pathLst>
            </a:custGeom>
            <a:solidFill>
              <a:schemeClr val="bg1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1" rIns="91440" bIns="45721" numCol="1" anchor="t" anchorCtr="0" compatLnSpc="1">
              <a:prstTxWarp prst="textNoShape">
                <a:avLst/>
              </a:prstTxWarp>
            </a:bodyPr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TW" altLang="en-US"/>
            </a:p>
          </p:txBody>
        </p:sp>
      </p:grpSp>
      <p:grpSp>
        <p:nvGrpSpPr>
          <p:cNvPr id="15" name="群組 14"/>
          <p:cNvGrpSpPr/>
          <p:nvPr/>
        </p:nvGrpSpPr>
        <p:grpSpPr>
          <a:xfrm>
            <a:off x="579303" y="5165087"/>
            <a:ext cx="421170" cy="421170"/>
            <a:chOff x="5023476" y="5122380"/>
            <a:chExt cx="421170" cy="421170"/>
          </a:xfrm>
        </p:grpSpPr>
        <p:sp>
          <p:nvSpPr>
            <p:cNvPr id="16" name="橢圓 15"/>
            <p:cNvSpPr/>
            <p:nvPr/>
          </p:nvSpPr>
          <p:spPr>
            <a:xfrm>
              <a:off x="5023476" y="5122380"/>
              <a:ext cx="421170" cy="421170"/>
            </a:xfrm>
            <a:prstGeom prst="ellips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TW" altLang="en-US"/>
            </a:p>
          </p:txBody>
        </p:sp>
        <p:sp>
          <p:nvSpPr>
            <p:cNvPr id="17" name="Freeform 21"/>
            <p:cNvSpPr>
              <a:spLocks/>
            </p:cNvSpPr>
            <p:nvPr/>
          </p:nvSpPr>
          <p:spPr bwMode="auto">
            <a:xfrm rot="10800000" flipH="1">
              <a:off x="5165687" y="5207079"/>
              <a:ext cx="195968" cy="251772"/>
            </a:xfrm>
            <a:custGeom>
              <a:avLst/>
              <a:gdLst>
                <a:gd name="T0" fmla="*/ 0 w 7925"/>
                <a:gd name="T1" fmla="*/ 5094 h 10188"/>
                <a:gd name="T2" fmla="*/ 33 w 7925"/>
                <a:gd name="T3" fmla="*/ 0 h 10188"/>
                <a:gd name="T4" fmla="*/ 1648 w 7925"/>
                <a:gd name="T5" fmla="*/ 1021 h 10188"/>
                <a:gd name="T6" fmla="*/ 7132 w 7925"/>
                <a:gd name="T7" fmla="*/ 4554 h 10188"/>
                <a:gd name="T8" fmla="*/ 7921 w 7925"/>
                <a:gd name="T9" fmla="*/ 5094 h 10188"/>
                <a:gd name="T10" fmla="*/ 1320 w 7925"/>
                <a:gd name="T11" fmla="*/ 9375 h 10188"/>
                <a:gd name="T12" fmla="*/ 29 w 7925"/>
                <a:gd name="T13" fmla="*/ 10188 h 10188"/>
                <a:gd name="T14" fmla="*/ 0 w 7925"/>
                <a:gd name="T15" fmla="*/ 5094 h 10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925" h="10188">
                  <a:moveTo>
                    <a:pt x="0" y="5094"/>
                  </a:moveTo>
                  <a:cubicBezTo>
                    <a:pt x="0" y="1287"/>
                    <a:pt x="8" y="0"/>
                    <a:pt x="33" y="0"/>
                  </a:cubicBezTo>
                  <a:cubicBezTo>
                    <a:pt x="50" y="0"/>
                    <a:pt x="777" y="460"/>
                    <a:pt x="1648" y="1021"/>
                  </a:cubicBezTo>
                  <a:cubicBezTo>
                    <a:pt x="3732" y="2365"/>
                    <a:pt x="6142" y="3917"/>
                    <a:pt x="7132" y="4554"/>
                  </a:cubicBezTo>
                  <a:cubicBezTo>
                    <a:pt x="7570" y="4836"/>
                    <a:pt x="7925" y="5079"/>
                    <a:pt x="7921" y="5094"/>
                  </a:cubicBezTo>
                  <a:cubicBezTo>
                    <a:pt x="7912" y="5124"/>
                    <a:pt x="7006" y="5712"/>
                    <a:pt x="1320" y="9375"/>
                  </a:cubicBezTo>
                  <a:cubicBezTo>
                    <a:pt x="626" y="9822"/>
                    <a:pt x="45" y="10188"/>
                    <a:pt x="29" y="10188"/>
                  </a:cubicBezTo>
                  <a:cubicBezTo>
                    <a:pt x="10" y="10188"/>
                    <a:pt x="0" y="8528"/>
                    <a:pt x="0" y="5094"/>
                  </a:cubicBezTo>
                  <a:close/>
                </a:path>
              </a:pathLst>
            </a:custGeom>
            <a:solidFill>
              <a:schemeClr val="bg1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1" rIns="91440" bIns="45721" numCol="1" anchor="t" anchorCtr="0" compatLnSpc="1">
              <a:prstTxWarp prst="textNoShape">
                <a:avLst/>
              </a:prstTxWarp>
            </a:bodyPr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TW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79636196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頁尾版面配置區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/>
          </a:p>
        </p:txBody>
      </p:sp>
      <p:sp>
        <p:nvSpPr>
          <p:cNvPr id="3" name="投影片編號版面配置區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3B68095-C8B2-4A76-90AA-E601358CCBC3}" type="slidenum">
              <a:rPr lang="zh-TW" altLang="en-US" smtClean="0"/>
              <a:t>13</a:t>
            </a:fld>
            <a:endParaRPr lang="zh-TW" altLang="en-US"/>
          </a:p>
        </p:txBody>
      </p:sp>
      <p:sp>
        <p:nvSpPr>
          <p:cNvPr id="4" name="圖片版面配置區 3"/>
          <p:cNvSpPr>
            <a:spLocks noGrp="1"/>
          </p:cNvSpPr>
          <p:nvPr>
            <p:ph type="pic" sz="quarter" idx="13"/>
          </p:nvPr>
        </p:nvSpPr>
        <p:spPr/>
      </p:sp>
    </p:spTree>
    <p:extLst>
      <p:ext uri="{BB962C8B-B14F-4D97-AF65-F5344CB8AC3E}">
        <p14:creationId xmlns:p14="http://schemas.microsoft.com/office/powerpoint/2010/main" val="115319139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頁尾版面配置區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/>
          </a:p>
        </p:txBody>
      </p:sp>
      <p:sp>
        <p:nvSpPr>
          <p:cNvPr id="3" name="投影片編號版面配置區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3B68095-C8B2-4A76-90AA-E601358CCBC3}" type="slidenum">
              <a:rPr lang="zh-TW" altLang="en-US" smtClean="0"/>
              <a:t>14</a:t>
            </a:fld>
            <a:endParaRPr lang="zh-TW" altLang="en-US"/>
          </a:p>
        </p:txBody>
      </p:sp>
      <p:pic>
        <p:nvPicPr>
          <p:cNvPr id="4" name="圖片版面配置區 3"/>
          <p:cNvPicPr>
            <a:picLocks noGrp="1" noChangeAspect="1"/>
          </p:cNvPicPr>
          <p:nvPr>
            <p:ph type="pic" sz="quarter" idx="13"/>
          </p:nvPr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1680" r="5774"/>
          <a:stretch/>
        </p:blipFill>
        <p:spPr>
          <a:xfrm>
            <a:off x="561125" y="1410232"/>
            <a:ext cx="4641426" cy="4946118"/>
          </a:xfrm>
        </p:spPr>
      </p:pic>
      <p:sp>
        <p:nvSpPr>
          <p:cNvPr id="5" name="矩形 4"/>
          <p:cNvSpPr/>
          <p:nvPr/>
        </p:nvSpPr>
        <p:spPr>
          <a:xfrm>
            <a:off x="2273936" y="327082"/>
            <a:ext cx="4596131" cy="584775"/>
          </a:xfrm>
          <a:prstGeom prst="rect">
            <a:avLst/>
          </a:prstGeom>
        </p:spPr>
        <p:txBody>
          <a:bodyPr wrap="none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zh-TW" sz="3200" b="1" spc="-150" dirty="0" smtClean="0">
                <a:solidFill>
                  <a:schemeClr val="bg1">
                    <a:lumMod val="50000"/>
                  </a:schemeClr>
                </a:solidFill>
              </a:rPr>
              <a:t>Brush Image Effects </a:t>
            </a:r>
            <a:r>
              <a:rPr lang="en-US" altLang="zh-TW" sz="3200" b="1" spc="-150" dirty="0" smtClean="0">
                <a:solidFill>
                  <a:schemeClr val="bg1">
                    <a:lumMod val="50000"/>
                  </a:schemeClr>
                </a:solidFill>
              </a:rPr>
              <a:t>005</a:t>
            </a:r>
            <a:endParaRPr lang="en-US" altLang="zh-TW" sz="3200" b="1" spc="-150" dirty="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6" name="矩形 5"/>
          <p:cNvSpPr/>
          <p:nvPr/>
        </p:nvSpPr>
        <p:spPr>
          <a:xfrm>
            <a:off x="3155315" y="928152"/>
            <a:ext cx="2833352" cy="116362"/>
          </a:xfrm>
          <a:prstGeom prst="rect">
            <a:avLst/>
          </a:prstGeom>
          <a:solidFill>
            <a:srgbClr val="92258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zh-TW" altLang="en-US"/>
          </a:p>
        </p:txBody>
      </p:sp>
      <p:grpSp>
        <p:nvGrpSpPr>
          <p:cNvPr id="7" name="群組 6"/>
          <p:cNvGrpSpPr/>
          <p:nvPr/>
        </p:nvGrpSpPr>
        <p:grpSpPr>
          <a:xfrm>
            <a:off x="5393583" y="1625383"/>
            <a:ext cx="2791674" cy="954107"/>
            <a:chOff x="6149127" y="1804267"/>
            <a:chExt cx="2791674" cy="954107"/>
          </a:xfrm>
        </p:grpSpPr>
        <p:sp>
          <p:nvSpPr>
            <p:cNvPr id="23" name="矩形 22"/>
            <p:cNvSpPr/>
            <p:nvPr/>
          </p:nvSpPr>
          <p:spPr>
            <a:xfrm>
              <a:off x="6600949" y="1804267"/>
              <a:ext cx="2339852" cy="954107"/>
            </a:xfrm>
            <a:prstGeom prst="rect">
              <a:avLst/>
            </a:prstGeom>
          </p:spPr>
          <p:txBody>
            <a:bodyPr wrap="square">
              <a:spAutoFit/>
            </a:bodyPr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altLang="zh-TW" sz="1400" dirty="0"/>
                <a:t>The quick brown fox jumps over the lazy dog. The quick brown fox jumps over the lazy dog</a:t>
              </a:r>
              <a:r>
                <a:rPr lang="en-US" altLang="zh-TW" sz="1400" dirty="0" smtClean="0"/>
                <a:t>.</a:t>
              </a:r>
              <a:endParaRPr lang="zh-TW" altLang="en-US" sz="1400" dirty="0"/>
            </a:p>
          </p:txBody>
        </p:sp>
        <p:grpSp>
          <p:nvGrpSpPr>
            <p:cNvPr id="24" name="群組 23"/>
            <p:cNvGrpSpPr/>
            <p:nvPr/>
          </p:nvGrpSpPr>
          <p:grpSpPr>
            <a:xfrm>
              <a:off x="6149127" y="1865227"/>
              <a:ext cx="364036" cy="364036"/>
              <a:chOff x="439901" y="1993616"/>
              <a:chExt cx="364036" cy="364036"/>
            </a:xfrm>
          </p:grpSpPr>
          <p:sp>
            <p:nvSpPr>
              <p:cNvPr id="25" name="圓角矩形 24"/>
              <p:cNvSpPr/>
              <p:nvPr/>
            </p:nvSpPr>
            <p:spPr>
              <a:xfrm>
                <a:off x="439901" y="1993616"/>
                <a:ext cx="364036" cy="364036"/>
              </a:xfrm>
              <a:prstGeom prst="roundRect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zh-TW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zh-TW" altLang="en-US"/>
              </a:p>
            </p:txBody>
          </p:sp>
          <p:sp>
            <p:nvSpPr>
              <p:cNvPr id="26" name="手繪多邊形 25"/>
              <p:cNvSpPr/>
              <p:nvPr/>
            </p:nvSpPr>
            <p:spPr>
              <a:xfrm>
                <a:off x="516599" y="2070300"/>
                <a:ext cx="210640" cy="210668"/>
              </a:xfrm>
              <a:custGeom>
                <a:avLst/>
                <a:gdLst/>
                <a:ahLst/>
                <a:cxnLst/>
                <a:rect l="l" t="t" r="r" b="b"/>
                <a:pathLst>
                  <a:path w="133388" h="133406">
                    <a:moveTo>
                      <a:pt x="11740" y="0"/>
                    </a:moveTo>
                    <a:lnTo>
                      <a:pt x="116868" y="105178"/>
                    </a:lnTo>
                    <a:lnTo>
                      <a:pt x="116868" y="19"/>
                    </a:lnTo>
                    <a:lnTo>
                      <a:pt x="133388" y="16651"/>
                    </a:lnTo>
                    <a:lnTo>
                      <a:pt x="133388" y="133406"/>
                    </a:lnTo>
                    <a:lnTo>
                      <a:pt x="16520" y="133406"/>
                    </a:lnTo>
                    <a:lnTo>
                      <a:pt x="0" y="116886"/>
                    </a:lnTo>
                    <a:lnTo>
                      <a:pt x="105259" y="116886"/>
                    </a:lnTo>
                    <a:lnTo>
                      <a:pt x="0" y="11739"/>
                    </a:lnTo>
                    <a:lnTo>
                      <a:pt x="11740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zh-TW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zh-TW" altLang="en-US">
                  <a:solidFill>
                    <a:schemeClr val="bg1"/>
                  </a:solidFill>
                </a:endParaRPr>
              </a:p>
            </p:txBody>
          </p:sp>
        </p:grpSp>
      </p:grpSp>
      <p:grpSp>
        <p:nvGrpSpPr>
          <p:cNvPr id="8" name="群組 7"/>
          <p:cNvGrpSpPr/>
          <p:nvPr/>
        </p:nvGrpSpPr>
        <p:grpSpPr>
          <a:xfrm>
            <a:off x="5393583" y="2741967"/>
            <a:ext cx="2791674" cy="954107"/>
            <a:chOff x="6149127" y="2941171"/>
            <a:chExt cx="2791674" cy="954107"/>
          </a:xfrm>
        </p:grpSpPr>
        <p:sp>
          <p:nvSpPr>
            <p:cNvPr id="19" name="矩形 18"/>
            <p:cNvSpPr/>
            <p:nvPr/>
          </p:nvSpPr>
          <p:spPr>
            <a:xfrm>
              <a:off x="6600949" y="2941171"/>
              <a:ext cx="2339852" cy="954107"/>
            </a:xfrm>
            <a:prstGeom prst="rect">
              <a:avLst/>
            </a:prstGeom>
          </p:spPr>
          <p:txBody>
            <a:bodyPr wrap="square">
              <a:spAutoFit/>
            </a:bodyPr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altLang="zh-TW" sz="1400" dirty="0"/>
                <a:t>The quick brown fox jumps over the lazy dog. The quick brown fox jumps over the lazy dog</a:t>
              </a:r>
              <a:r>
                <a:rPr lang="en-US" altLang="zh-TW" sz="1400" dirty="0" smtClean="0"/>
                <a:t>.</a:t>
              </a:r>
              <a:endParaRPr lang="zh-TW" altLang="en-US" sz="1400" dirty="0"/>
            </a:p>
          </p:txBody>
        </p:sp>
        <p:grpSp>
          <p:nvGrpSpPr>
            <p:cNvPr id="20" name="群組 19"/>
            <p:cNvGrpSpPr/>
            <p:nvPr/>
          </p:nvGrpSpPr>
          <p:grpSpPr>
            <a:xfrm>
              <a:off x="6149127" y="3002131"/>
              <a:ext cx="364036" cy="364036"/>
              <a:chOff x="439901" y="1993616"/>
              <a:chExt cx="364036" cy="364036"/>
            </a:xfrm>
          </p:grpSpPr>
          <p:sp>
            <p:nvSpPr>
              <p:cNvPr id="21" name="圓角矩形 20"/>
              <p:cNvSpPr/>
              <p:nvPr/>
            </p:nvSpPr>
            <p:spPr>
              <a:xfrm>
                <a:off x="439901" y="1993616"/>
                <a:ext cx="364036" cy="364036"/>
              </a:xfrm>
              <a:prstGeom prst="roundRect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zh-TW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zh-TW" altLang="en-US"/>
              </a:p>
            </p:txBody>
          </p:sp>
          <p:sp>
            <p:nvSpPr>
              <p:cNvPr id="22" name="手繪多邊形 21"/>
              <p:cNvSpPr/>
              <p:nvPr/>
            </p:nvSpPr>
            <p:spPr>
              <a:xfrm>
                <a:off x="516599" y="2070300"/>
                <a:ext cx="210640" cy="210668"/>
              </a:xfrm>
              <a:custGeom>
                <a:avLst/>
                <a:gdLst/>
                <a:ahLst/>
                <a:cxnLst/>
                <a:rect l="l" t="t" r="r" b="b"/>
                <a:pathLst>
                  <a:path w="133388" h="133406">
                    <a:moveTo>
                      <a:pt x="11740" y="0"/>
                    </a:moveTo>
                    <a:lnTo>
                      <a:pt x="116868" y="105178"/>
                    </a:lnTo>
                    <a:lnTo>
                      <a:pt x="116868" y="19"/>
                    </a:lnTo>
                    <a:lnTo>
                      <a:pt x="133388" y="16651"/>
                    </a:lnTo>
                    <a:lnTo>
                      <a:pt x="133388" y="133406"/>
                    </a:lnTo>
                    <a:lnTo>
                      <a:pt x="16520" y="133406"/>
                    </a:lnTo>
                    <a:lnTo>
                      <a:pt x="0" y="116886"/>
                    </a:lnTo>
                    <a:lnTo>
                      <a:pt x="105259" y="116886"/>
                    </a:lnTo>
                    <a:lnTo>
                      <a:pt x="0" y="11739"/>
                    </a:lnTo>
                    <a:lnTo>
                      <a:pt x="11740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zh-TW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zh-TW" altLang="en-US">
                  <a:solidFill>
                    <a:schemeClr val="bg1"/>
                  </a:solidFill>
                </a:endParaRPr>
              </a:p>
            </p:txBody>
          </p:sp>
        </p:grpSp>
      </p:grpSp>
      <p:grpSp>
        <p:nvGrpSpPr>
          <p:cNvPr id="9" name="群組 8"/>
          <p:cNvGrpSpPr/>
          <p:nvPr/>
        </p:nvGrpSpPr>
        <p:grpSpPr>
          <a:xfrm>
            <a:off x="5393583" y="3858551"/>
            <a:ext cx="2791674" cy="954107"/>
            <a:chOff x="6149127" y="3992731"/>
            <a:chExt cx="2791674" cy="954107"/>
          </a:xfrm>
        </p:grpSpPr>
        <p:sp>
          <p:nvSpPr>
            <p:cNvPr id="15" name="矩形 14"/>
            <p:cNvSpPr/>
            <p:nvPr/>
          </p:nvSpPr>
          <p:spPr>
            <a:xfrm>
              <a:off x="6600949" y="3992731"/>
              <a:ext cx="2339852" cy="954107"/>
            </a:xfrm>
            <a:prstGeom prst="rect">
              <a:avLst/>
            </a:prstGeom>
          </p:spPr>
          <p:txBody>
            <a:bodyPr wrap="square">
              <a:spAutoFit/>
            </a:bodyPr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altLang="zh-TW" sz="1400" dirty="0"/>
                <a:t>The quick brown fox jumps over the lazy dog. The quick brown fox jumps over the lazy dog</a:t>
              </a:r>
              <a:r>
                <a:rPr lang="en-US" altLang="zh-TW" sz="1400" dirty="0" smtClean="0"/>
                <a:t>.</a:t>
              </a:r>
              <a:endParaRPr lang="zh-TW" altLang="en-US" sz="1400" dirty="0"/>
            </a:p>
          </p:txBody>
        </p:sp>
        <p:grpSp>
          <p:nvGrpSpPr>
            <p:cNvPr id="16" name="群組 15"/>
            <p:cNvGrpSpPr/>
            <p:nvPr/>
          </p:nvGrpSpPr>
          <p:grpSpPr>
            <a:xfrm>
              <a:off x="6149127" y="4053691"/>
              <a:ext cx="364036" cy="364036"/>
              <a:chOff x="439901" y="1993616"/>
              <a:chExt cx="364036" cy="364036"/>
            </a:xfrm>
          </p:grpSpPr>
          <p:sp>
            <p:nvSpPr>
              <p:cNvPr id="17" name="圓角矩形 16"/>
              <p:cNvSpPr/>
              <p:nvPr/>
            </p:nvSpPr>
            <p:spPr>
              <a:xfrm>
                <a:off x="439901" y="1993616"/>
                <a:ext cx="364036" cy="364036"/>
              </a:xfrm>
              <a:prstGeom prst="roundRect">
                <a:avLst/>
              </a:pr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zh-TW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zh-TW" altLang="en-US"/>
              </a:p>
            </p:txBody>
          </p:sp>
          <p:sp>
            <p:nvSpPr>
              <p:cNvPr id="18" name="手繪多邊形 17"/>
              <p:cNvSpPr/>
              <p:nvPr/>
            </p:nvSpPr>
            <p:spPr>
              <a:xfrm>
                <a:off x="516599" y="2070300"/>
                <a:ext cx="210640" cy="210668"/>
              </a:xfrm>
              <a:custGeom>
                <a:avLst/>
                <a:gdLst/>
                <a:ahLst/>
                <a:cxnLst/>
                <a:rect l="l" t="t" r="r" b="b"/>
                <a:pathLst>
                  <a:path w="133388" h="133406">
                    <a:moveTo>
                      <a:pt x="11740" y="0"/>
                    </a:moveTo>
                    <a:lnTo>
                      <a:pt x="116868" y="105178"/>
                    </a:lnTo>
                    <a:lnTo>
                      <a:pt x="116868" y="19"/>
                    </a:lnTo>
                    <a:lnTo>
                      <a:pt x="133388" y="16651"/>
                    </a:lnTo>
                    <a:lnTo>
                      <a:pt x="133388" y="133406"/>
                    </a:lnTo>
                    <a:lnTo>
                      <a:pt x="16520" y="133406"/>
                    </a:lnTo>
                    <a:lnTo>
                      <a:pt x="0" y="116886"/>
                    </a:lnTo>
                    <a:lnTo>
                      <a:pt x="105259" y="116886"/>
                    </a:lnTo>
                    <a:lnTo>
                      <a:pt x="0" y="11739"/>
                    </a:lnTo>
                    <a:lnTo>
                      <a:pt x="11740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zh-TW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zh-TW" altLang="en-US">
                  <a:solidFill>
                    <a:schemeClr val="bg1"/>
                  </a:solidFill>
                </a:endParaRPr>
              </a:p>
            </p:txBody>
          </p:sp>
        </p:grpSp>
      </p:grpSp>
      <p:grpSp>
        <p:nvGrpSpPr>
          <p:cNvPr id="10" name="群組 9"/>
          <p:cNvGrpSpPr/>
          <p:nvPr/>
        </p:nvGrpSpPr>
        <p:grpSpPr>
          <a:xfrm>
            <a:off x="5393583" y="4975135"/>
            <a:ext cx="2791674" cy="954107"/>
            <a:chOff x="6149127" y="5044291"/>
            <a:chExt cx="2791674" cy="954107"/>
          </a:xfrm>
        </p:grpSpPr>
        <p:sp>
          <p:nvSpPr>
            <p:cNvPr id="11" name="矩形 10"/>
            <p:cNvSpPr/>
            <p:nvPr/>
          </p:nvSpPr>
          <p:spPr>
            <a:xfrm>
              <a:off x="6600949" y="5044291"/>
              <a:ext cx="2339852" cy="954107"/>
            </a:xfrm>
            <a:prstGeom prst="rect">
              <a:avLst/>
            </a:prstGeom>
          </p:spPr>
          <p:txBody>
            <a:bodyPr wrap="square">
              <a:spAutoFit/>
            </a:bodyPr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altLang="zh-TW" sz="1400" dirty="0"/>
                <a:t>The quick brown fox jumps over the lazy dog. The quick brown fox jumps over the lazy dog</a:t>
              </a:r>
              <a:r>
                <a:rPr lang="en-US" altLang="zh-TW" sz="1400" dirty="0" smtClean="0"/>
                <a:t>.</a:t>
              </a:r>
              <a:endParaRPr lang="zh-TW" altLang="en-US" sz="1400" dirty="0"/>
            </a:p>
          </p:txBody>
        </p:sp>
        <p:grpSp>
          <p:nvGrpSpPr>
            <p:cNvPr id="12" name="群組 11"/>
            <p:cNvGrpSpPr/>
            <p:nvPr/>
          </p:nvGrpSpPr>
          <p:grpSpPr>
            <a:xfrm>
              <a:off x="6149127" y="5105251"/>
              <a:ext cx="364036" cy="364036"/>
              <a:chOff x="439901" y="1993616"/>
              <a:chExt cx="364036" cy="364036"/>
            </a:xfrm>
          </p:grpSpPr>
          <p:sp>
            <p:nvSpPr>
              <p:cNvPr id="13" name="圓角矩形 12"/>
              <p:cNvSpPr/>
              <p:nvPr/>
            </p:nvSpPr>
            <p:spPr>
              <a:xfrm>
                <a:off x="439901" y="1993616"/>
                <a:ext cx="364036" cy="364036"/>
              </a:xfrm>
              <a:prstGeom prst="roundRect">
                <a:avLst/>
              </a:pr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zh-TW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zh-TW" altLang="en-US"/>
              </a:p>
            </p:txBody>
          </p:sp>
          <p:sp>
            <p:nvSpPr>
              <p:cNvPr id="14" name="手繪多邊形 13"/>
              <p:cNvSpPr/>
              <p:nvPr/>
            </p:nvSpPr>
            <p:spPr>
              <a:xfrm>
                <a:off x="516599" y="2070300"/>
                <a:ext cx="210640" cy="210668"/>
              </a:xfrm>
              <a:custGeom>
                <a:avLst/>
                <a:gdLst/>
                <a:ahLst/>
                <a:cxnLst/>
                <a:rect l="l" t="t" r="r" b="b"/>
                <a:pathLst>
                  <a:path w="133388" h="133406">
                    <a:moveTo>
                      <a:pt x="11740" y="0"/>
                    </a:moveTo>
                    <a:lnTo>
                      <a:pt x="116868" y="105178"/>
                    </a:lnTo>
                    <a:lnTo>
                      <a:pt x="116868" y="19"/>
                    </a:lnTo>
                    <a:lnTo>
                      <a:pt x="133388" y="16651"/>
                    </a:lnTo>
                    <a:lnTo>
                      <a:pt x="133388" y="133406"/>
                    </a:lnTo>
                    <a:lnTo>
                      <a:pt x="16520" y="133406"/>
                    </a:lnTo>
                    <a:lnTo>
                      <a:pt x="0" y="116886"/>
                    </a:lnTo>
                    <a:lnTo>
                      <a:pt x="105259" y="116886"/>
                    </a:lnTo>
                    <a:lnTo>
                      <a:pt x="0" y="11739"/>
                    </a:lnTo>
                    <a:lnTo>
                      <a:pt x="11740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zh-TW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zh-TW" altLang="en-US">
                  <a:solidFill>
                    <a:schemeClr val="bg1"/>
                  </a:solidFill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59564793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頁尾版面配置區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/>
          </a:p>
        </p:txBody>
      </p:sp>
      <p:sp>
        <p:nvSpPr>
          <p:cNvPr id="3" name="投影片編號版面配置區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3B68095-C8B2-4A76-90AA-E601358CCBC3}" type="slidenum">
              <a:rPr lang="zh-TW" altLang="en-US" smtClean="0"/>
              <a:t>15</a:t>
            </a:fld>
            <a:endParaRPr lang="zh-TW" altLang="en-US"/>
          </a:p>
        </p:txBody>
      </p:sp>
      <p:sp>
        <p:nvSpPr>
          <p:cNvPr id="4" name="圖片版面配置區 3"/>
          <p:cNvSpPr>
            <a:spLocks noGrp="1"/>
          </p:cNvSpPr>
          <p:nvPr>
            <p:ph type="pic" sz="quarter" idx="13"/>
          </p:nvPr>
        </p:nvSpPr>
        <p:spPr/>
      </p:sp>
    </p:spTree>
    <p:extLst>
      <p:ext uri="{BB962C8B-B14F-4D97-AF65-F5344CB8AC3E}">
        <p14:creationId xmlns:p14="http://schemas.microsoft.com/office/powerpoint/2010/main" val="139651003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頁尾版面配置區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/>
          </a:p>
        </p:txBody>
      </p:sp>
      <p:sp>
        <p:nvSpPr>
          <p:cNvPr id="3" name="投影片編號版面配置區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3B68095-C8B2-4A76-90AA-E601358CCBC3}" type="slidenum">
              <a:rPr lang="zh-TW" altLang="en-US" smtClean="0"/>
              <a:t>16</a:t>
            </a:fld>
            <a:endParaRPr lang="zh-TW" altLang="en-US"/>
          </a:p>
        </p:txBody>
      </p:sp>
      <p:pic>
        <p:nvPicPr>
          <p:cNvPr id="4" name="圖片版面配置區 3"/>
          <p:cNvPicPr>
            <a:picLocks noGrp="1" noChangeAspect="1"/>
          </p:cNvPicPr>
          <p:nvPr>
            <p:ph type="pic" sz="quarter" idx="13"/>
          </p:nvPr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4866" r="14866"/>
          <a:stretch>
            <a:fillRect/>
          </a:stretch>
        </p:blipFill>
        <p:spPr>
          <a:xfrm>
            <a:off x="4016270" y="1322035"/>
            <a:ext cx="4893346" cy="4641846"/>
          </a:xfrm>
        </p:spPr>
      </p:pic>
      <p:sp>
        <p:nvSpPr>
          <p:cNvPr id="5" name="矩形 4"/>
          <p:cNvSpPr/>
          <p:nvPr/>
        </p:nvSpPr>
        <p:spPr>
          <a:xfrm>
            <a:off x="2273936" y="327082"/>
            <a:ext cx="4596131" cy="584775"/>
          </a:xfrm>
          <a:prstGeom prst="rect">
            <a:avLst/>
          </a:prstGeom>
        </p:spPr>
        <p:txBody>
          <a:bodyPr wrap="none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zh-TW" sz="3200" b="1" spc="-150" dirty="0" smtClean="0">
                <a:solidFill>
                  <a:schemeClr val="bg1">
                    <a:lumMod val="50000"/>
                  </a:schemeClr>
                </a:solidFill>
              </a:rPr>
              <a:t>Brush Image Effects </a:t>
            </a:r>
            <a:r>
              <a:rPr lang="en-US" altLang="zh-TW" sz="3200" b="1" spc="-150" dirty="0" smtClean="0">
                <a:solidFill>
                  <a:schemeClr val="bg1">
                    <a:lumMod val="50000"/>
                  </a:schemeClr>
                </a:solidFill>
              </a:rPr>
              <a:t>006</a:t>
            </a:r>
            <a:endParaRPr lang="en-US" altLang="zh-TW" sz="3200" b="1" spc="-150" dirty="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6" name="矩形 5"/>
          <p:cNvSpPr/>
          <p:nvPr/>
        </p:nvSpPr>
        <p:spPr>
          <a:xfrm>
            <a:off x="3155315" y="928152"/>
            <a:ext cx="2833352" cy="116362"/>
          </a:xfrm>
          <a:prstGeom prst="rect">
            <a:avLst/>
          </a:prstGeom>
          <a:solidFill>
            <a:srgbClr val="92258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zh-TW" altLang="en-US"/>
          </a:p>
        </p:txBody>
      </p:sp>
      <p:sp>
        <p:nvSpPr>
          <p:cNvPr id="7" name="文字方塊 12"/>
          <p:cNvSpPr txBox="1"/>
          <p:nvPr/>
        </p:nvSpPr>
        <p:spPr>
          <a:xfrm>
            <a:off x="1502643" y="1802141"/>
            <a:ext cx="1294119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zh-TW" sz="2400" dirty="0"/>
              <a:t>Agenda</a:t>
            </a:r>
            <a:endParaRPr lang="zh-TW" altLang="en-US" sz="2400" dirty="0"/>
          </a:p>
        </p:txBody>
      </p:sp>
      <p:sp>
        <p:nvSpPr>
          <p:cNvPr id="8" name="矩形 7"/>
          <p:cNvSpPr/>
          <p:nvPr/>
        </p:nvSpPr>
        <p:spPr>
          <a:xfrm>
            <a:off x="1502643" y="2204605"/>
            <a:ext cx="2535850" cy="523220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TW" sz="1400" dirty="0"/>
              <a:t>The quick brown fox jumps over the lazy dog. </a:t>
            </a:r>
            <a:endParaRPr lang="zh-TW" altLang="en-US" sz="1400" dirty="0"/>
          </a:p>
        </p:txBody>
      </p:sp>
      <p:sp>
        <p:nvSpPr>
          <p:cNvPr id="9" name="文字方塊 14"/>
          <p:cNvSpPr txBox="1"/>
          <p:nvPr/>
        </p:nvSpPr>
        <p:spPr>
          <a:xfrm>
            <a:off x="1502643" y="2699564"/>
            <a:ext cx="1294119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zh-TW" sz="2400" dirty="0"/>
              <a:t>Process</a:t>
            </a:r>
            <a:endParaRPr lang="zh-TW" altLang="en-US" sz="2400" dirty="0"/>
          </a:p>
        </p:txBody>
      </p:sp>
      <p:sp>
        <p:nvSpPr>
          <p:cNvPr id="10" name="矩形 9"/>
          <p:cNvSpPr/>
          <p:nvPr/>
        </p:nvSpPr>
        <p:spPr>
          <a:xfrm>
            <a:off x="1502643" y="3102028"/>
            <a:ext cx="2535850" cy="523220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TW" sz="1400" dirty="0"/>
              <a:t>The quick brown fox jumps over the lazy dog. </a:t>
            </a:r>
            <a:endParaRPr lang="zh-TW" altLang="en-US" sz="1400" dirty="0"/>
          </a:p>
        </p:txBody>
      </p:sp>
      <p:sp>
        <p:nvSpPr>
          <p:cNvPr id="11" name="文字方塊 16"/>
          <p:cNvSpPr txBox="1"/>
          <p:nvPr/>
        </p:nvSpPr>
        <p:spPr>
          <a:xfrm>
            <a:off x="1507527" y="3642958"/>
            <a:ext cx="1294119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zh-TW" sz="2400" dirty="0"/>
              <a:t>Security</a:t>
            </a:r>
            <a:endParaRPr lang="zh-TW" altLang="en-US" sz="2400" dirty="0"/>
          </a:p>
        </p:txBody>
      </p:sp>
      <p:sp>
        <p:nvSpPr>
          <p:cNvPr id="12" name="矩形 11"/>
          <p:cNvSpPr/>
          <p:nvPr/>
        </p:nvSpPr>
        <p:spPr>
          <a:xfrm>
            <a:off x="1507527" y="4045422"/>
            <a:ext cx="2535850" cy="523220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TW" sz="1400" dirty="0"/>
              <a:t>The quick brown fox jumps over the lazy dog. </a:t>
            </a:r>
            <a:endParaRPr lang="zh-TW" altLang="en-US" sz="1400" dirty="0"/>
          </a:p>
        </p:txBody>
      </p:sp>
      <p:sp>
        <p:nvSpPr>
          <p:cNvPr id="13" name="文字方塊 18"/>
          <p:cNvSpPr txBox="1"/>
          <p:nvPr/>
        </p:nvSpPr>
        <p:spPr>
          <a:xfrm>
            <a:off x="1507527" y="4540381"/>
            <a:ext cx="1685846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TW" sz="2400" dirty="0"/>
              <a:t>Success</a:t>
            </a:r>
            <a:endParaRPr lang="zh-TW" altLang="en-US" sz="2400" dirty="0"/>
          </a:p>
        </p:txBody>
      </p:sp>
      <p:sp>
        <p:nvSpPr>
          <p:cNvPr id="14" name="矩形 13"/>
          <p:cNvSpPr/>
          <p:nvPr/>
        </p:nvSpPr>
        <p:spPr>
          <a:xfrm>
            <a:off x="1507527" y="4942845"/>
            <a:ext cx="2535850" cy="523220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TW" sz="1400" dirty="0"/>
              <a:t>The quick brown fox jumps over the lazy dog. </a:t>
            </a:r>
            <a:endParaRPr lang="zh-TW" altLang="en-US" sz="1400" dirty="0"/>
          </a:p>
        </p:txBody>
      </p:sp>
      <p:grpSp>
        <p:nvGrpSpPr>
          <p:cNvPr id="15" name="群組 14"/>
          <p:cNvGrpSpPr/>
          <p:nvPr/>
        </p:nvGrpSpPr>
        <p:grpSpPr>
          <a:xfrm>
            <a:off x="962962" y="2931361"/>
            <a:ext cx="523644" cy="523644"/>
            <a:chOff x="5731184" y="3068960"/>
            <a:chExt cx="816070" cy="816070"/>
          </a:xfrm>
        </p:grpSpPr>
        <p:sp>
          <p:nvSpPr>
            <p:cNvPr id="32" name="橢圓 31"/>
            <p:cNvSpPr/>
            <p:nvPr/>
          </p:nvSpPr>
          <p:spPr>
            <a:xfrm>
              <a:off x="5731184" y="3068960"/>
              <a:ext cx="816070" cy="81607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TW" altLang="en-US"/>
            </a:p>
          </p:txBody>
        </p:sp>
        <p:grpSp>
          <p:nvGrpSpPr>
            <p:cNvPr id="33" name="群組 32"/>
            <p:cNvGrpSpPr/>
            <p:nvPr/>
          </p:nvGrpSpPr>
          <p:grpSpPr>
            <a:xfrm>
              <a:off x="5935646" y="3308966"/>
              <a:ext cx="407146" cy="336058"/>
              <a:chOff x="13079250" y="23448756"/>
              <a:chExt cx="2967819" cy="2449630"/>
            </a:xfrm>
            <a:solidFill>
              <a:schemeClr val="bg1"/>
            </a:solidFill>
          </p:grpSpPr>
          <p:sp>
            <p:nvSpPr>
              <p:cNvPr id="34" name="手繪多邊形 33"/>
              <p:cNvSpPr>
                <a:spLocks/>
              </p:cNvSpPr>
              <p:nvPr/>
            </p:nvSpPr>
            <p:spPr bwMode="auto">
              <a:xfrm>
                <a:off x="13079250" y="23448756"/>
                <a:ext cx="2967819" cy="2449630"/>
              </a:xfrm>
              <a:custGeom>
                <a:avLst/>
                <a:gdLst>
                  <a:gd name="connsiteX0" fmla="*/ 2007528 w 4024625"/>
                  <a:gd name="connsiteY0" fmla="*/ 1087436 h 3321916"/>
                  <a:gd name="connsiteX1" fmla="*/ 1840007 w 4024625"/>
                  <a:gd name="connsiteY1" fmla="*/ 1101840 h 3321916"/>
                  <a:gd name="connsiteX2" fmla="*/ 1743097 w 4024625"/>
                  <a:gd name="connsiteY2" fmla="*/ 1122724 h 3321916"/>
                  <a:gd name="connsiteX3" fmla="*/ 1609441 w 4024625"/>
                  <a:gd name="connsiteY3" fmla="*/ 1178896 h 3321916"/>
                  <a:gd name="connsiteX4" fmla="*/ 1096431 w 4024625"/>
                  <a:gd name="connsiteY4" fmla="*/ 1856928 h 3321916"/>
                  <a:gd name="connsiteX5" fmla="*/ 1116966 w 4024625"/>
                  <a:gd name="connsiteY5" fmla="*/ 2260216 h 3321916"/>
                  <a:gd name="connsiteX6" fmla="*/ 1819472 w 4024625"/>
                  <a:gd name="connsiteY6" fmla="*/ 2915204 h 3321916"/>
                  <a:gd name="connsiteX7" fmla="*/ 1895847 w 4024625"/>
                  <a:gd name="connsiteY7" fmla="*/ 2930328 h 3321916"/>
                  <a:gd name="connsiteX8" fmla="*/ 2217919 w 4024625"/>
                  <a:gd name="connsiteY8" fmla="*/ 2911604 h 3321916"/>
                  <a:gd name="connsiteX9" fmla="*/ 2875753 w 4024625"/>
                  <a:gd name="connsiteY9" fmla="*/ 2323952 h 3321916"/>
                  <a:gd name="connsiteX10" fmla="*/ 2922227 w 4024625"/>
                  <a:gd name="connsiteY10" fmla="*/ 2006360 h 3321916"/>
                  <a:gd name="connsiteX11" fmla="*/ 2861343 w 4024625"/>
                  <a:gd name="connsiteY11" fmla="*/ 1660684 h 3321916"/>
                  <a:gd name="connsiteX12" fmla="*/ 2600515 w 4024625"/>
                  <a:gd name="connsiteY12" fmla="*/ 1300604 h 3321916"/>
                  <a:gd name="connsiteX13" fmla="*/ 2271958 w 4024625"/>
                  <a:gd name="connsiteY13" fmla="*/ 1122364 h 3321916"/>
                  <a:gd name="connsiteX14" fmla="*/ 2175409 w 4024625"/>
                  <a:gd name="connsiteY14" fmla="*/ 1101840 h 3321916"/>
                  <a:gd name="connsiteX15" fmla="*/ 2007528 w 4024625"/>
                  <a:gd name="connsiteY15" fmla="*/ 1087436 h 3321916"/>
                  <a:gd name="connsiteX16" fmla="*/ 691176 w 4024625"/>
                  <a:gd name="connsiteY16" fmla="*/ 884236 h 3321916"/>
                  <a:gd name="connsiteX17" fmla="*/ 395695 w 4024625"/>
                  <a:gd name="connsiteY17" fmla="*/ 895036 h 3321916"/>
                  <a:gd name="connsiteX18" fmla="*/ 376237 w 4024625"/>
                  <a:gd name="connsiteY18" fmla="*/ 1095956 h 3321916"/>
                  <a:gd name="connsiteX19" fmla="*/ 388128 w 4024625"/>
                  <a:gd name="connsiteY19" fmla="*/ 1299032 h 3321916"/>
                  <a:gd name="connsiteX20" fmla="*/ 691176 w 4024625"/>
                  <a:gd name="connsiteY20" fmla="*/ 1311272 h 3321916"/>
                  <a:gd name="connsiteX21" fmla="*/ 994223 w 4024625"/>
                  <a:gd name="connsiteY21" fmla="*/ 1299032 h 3321916"/>
                  <a:gd name="connsiteX22" fmla="*/ 1006475 w 4024625"/>
                  <a:gd name="connsiteY22" fmla="*/ 1095956 h 3321916"/>
                  <a:gd name="connsiteX23" fmla="*/ 987017 w 4024625"/>
                  <a:gd name="connsiteY23" fmla="*/ 895036 h 3321916"/>
                  <a:gd name="connsiteX24" fmla="*/ 691176 w 4024625"/>
                  <a:gd name="connsiteY24" fmla="*/ 884236 h 3321916"/>
                  <a:gd name="connsiteX25" fmla="*/ 1504906 w 4024625"/>
                  <a:gd name="connsiteY25" fmla="*/ 0 h 3321916"/>
                  <a:gd name="connsiteX26" fmla="*/ 2007262 w 4024625"/>
                  <a:gd name="connsiteY26" fmla="*/ 0 h 3321916"/>
                  <a:gd name="connsiteX27" fmla="*/ 2509258 w 4024625"/>
                  <a:gd name="connsiteY27" fmla="*/ 0 h 3321916"/>
                  <a:gd name="connsiteX28" fmla="*/ 2657624 w 4024625"/>
                  <a:gd name="connsiteY28" fmla="*/ 247692 h 3321916"/>
                  <a:gd name="connsiteX29" fmla="*/ 2828316 w 4024625"/>
                  <a:gd name="connsiteY29" fmla="*/ 501868 h 3321916"/>
                  <a:gd name="connsiteX30" fmla="*/ 3367404 w 4024625"/>
                  <a:gd name="connsiteY30" fmla="*/ 507988 h 3321916"/>
                  <a:gd name="connsiteX31" fmla="*/ 3906130 w 4024625"/>
                  <a:gd name="connsiteY31" fmla="*/ 519508 h 3321916"/>
                  <a:gd name="connsiteX32" fmla="*/ 3961588 w 4024625"/>
                  <a:gd name="connsiteY32" fmla="*/ 562352 h 3321916"/>
                  <a:gd name="connsiteX33" fmla="*/ 4024607 w 4024625"/>
                  <a:gd name="connsiteY33" fmla="*/ 1909552 h 3321916"/>
                  <a:gd name="connsiteX34" fmla="*/ 4011283 w 4024625"/>
                  <a:gd name="connsiteY34" fmla="*/ 3168188 h 3321916"/>
                  <a:gd name="connsiteX35" fmla="*/ 3887404 w 4024625"/>
                  <a:gd name="connsiteY35" fmla="*/ 3301396 h 3321916"/>
                  <a:gd name="connsiteX36" fmla="*/ 2004381 w 4024625"/>
                  <a:gd name="connsiteY36" fmla="*/ 3321556 h 3321916"/>
                  <a:gd name="connsiteX37" fmla="*/ 133601 w 4024625"/>
                  <a:gd name="connsiteY37" fmla="*/ 3306436 h 3321916"/>
                  <a:gd name="connsiteX38" fmla="*/ 28809 w 4024625"/>
                  <a:gd name="connsiteY38" fmla="*/ 3226872 h 3321916"/>
                  <a:gd name="connsiteX39" fmla="*/ 0 w 4024625"/>
                  <a:gd name="connsiteY39" fmla="*/ 3187268 h 3321916"/>
                  <a:gd name="connsiteX40" fmla="*/ 0 w 4024625"/>
                  <a:gd name="connsiteY40" fmla="*/ 1913152 h 3321916"/>
                  <a:gd name="connsiteX41" fmla="*/ 11524 w 4024625"/>
                  <a:gd name="connsiteY41" fmla="*/ 616716 h 3321916"/>
                  <a:gd name="connsiteX42" fmla="*/ 103712 w 4024625"/>
                  <a:gd name="connsiteY42" fmla="*/ 522388 h 3321916"/>
                  <a:gd name="connsiteX43" fmla="*/ 654683 w 4024625"/>
                  <a:gd name="connsiteY43" fmla="*/ 507988 h 3321916"/>
                  <a:gd name="connsiteX44" fmla="*/ 1177925 w 4024625"/>
                  <a:gd name="connsiteY44" fmla="*/ 507988 h 3321916"/>
                  <a:gd name="connsiteX45" fmla="*/ 1203853 w 4024625"/>
                  <a:gd name="connsiteY45" fmla="*/ 485308 h 3321916"/>
                  <a:gd name="connsiteX46" fmla="*/ 1367344 w 4024625"/>
                  <a:gd name="connsiteY46" fmla="*/ 231132 h 33219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4024625" h="3321916">
                    <a:moveTo>
                      <a:pt x="2007528" y="1087436"/>
                    </a:moveTo>
                    <a:cubicBezTo>
                      <a:pt x="1951687" y="1087436"/>
                      <a:pt x="1876033" y="1093916"/>
                      <a:pt x="1840007" y="1101840"/>
                    </a:cubicBezTo>
                    <a:cubicBezTo>
                      <a:pt x="1803621" y="1109400"/>
                      <a:pt x="1760029" y="1119124"/>
                      <a:pt x="1743097" y="1122724"/>
                    </a:cubicBezTo>
                    <a:cubicBezTo>
                      <a:pt x="1726525" y="1126324"/>
                      <a:pt x="1666362" y="1151532"/>
                      <a:pt x="1609441" y="1178896"/>
                    </a:cubicBezTo>
                    <a:cubicBezTo>
                      <a:pt x="1336724" y="1309604"/>
                      <a:pt x="1148309" y="1558780"/>
                      <a:pt x="1096431" y="1856928"/>
                    </a:cubicBezTo>
                    <a:cubicBezTo>
                      <a:pt x="1079499" y="1953788"/>
                      <a:pt x="1090667" y="2171996"/>
                      <a:pt x="1116966" y="2260216"/>
                    </a:cubicBezTo>
                    <a:cubicBezTo>
                      <a:pt x="1216398" y="2593652"/>
                      <a:pt x="1494518" y="2852908"/>
                      <a:pt x="1819472" y="2915204"/>
                    </a:cubicBezTo>
                    <a:cubicBezTo>
                      <a:pt x="1850094" y="2920964"/>
                      <a:pt x="1884679" y="2927808"/>
                      <a:pt x="1895847" y="2930328"/>
                    </a:cubicBezTo>
                    <a:cubicBezTo>
                      <a:pt x="1937277" y="2940048"/>
                      <a:pt x="2152352" y="2927448"/>
                      <a:pt x="2217919" y="2911604"/>
                    </a:cubicBezTo>
                    <a:cubicBezTo>
                      <a:pt x="2518736" y="2839588"/>
                      <a:pt x="2773079" y="2612376"/>
                      <a:pt x="2875753" y="2323952"/>
                    </a:cubicBezTo>
                    <a:cubicBezTo>
                      <a:pt x="2917183" y="2208004"/>
                      <a:pt x="2922587" y="2170916"/>
                      <a:pt x="2922227" y="2006360"/>
                    </a:cubicBezTo>
                    <a:cubicBezTo>
                      <a:pt x="2921506" y="1833164"/>
                      <a:pt x="2914301" y="1793552"/>
                      <a:pt x="2861343" y="1660684"/>
                    </a:cubicBezTo>
                    <a:cubicBezTo>
                      <a:pt x="2805503" y="1521692"/>
                      <a:pt x="2713997" y="1394944"/>
                      <a:pt x="2600515" y="1300604"/>
                    </a:cubicBezTo>
                    <a:cubicBezTo>
                      <a:pt x="2527382" y="1239748"/>
                      <a:pt x="2336084" y="1136048"/>
                      <a:pt x="2271958" y="1122364"/>
                    </a:cubicBezTo>
                    <a:cubicBezTo>
                      <a:pt x="2255026" y="1118764"/>
                      <a:pt x="2211795" y="1109400"/>
                      <a:pt x="2175409" y="1101840"/>
                    </a:cubicBezTo>
                    <a:cubicBezTo>
                      <a:pt x="2139022" y="1093916"/>
                      <a:pt x="2063368" y="1087436"/>
                      <a:pt x="2007528" y="1087436"/>
                    </a:cubicBezTo>
                    <a:close/>
                    <a:moveTo>
                      <a:pt x="691176" y="884236"/>
                    </a:moveTo>
                    <a:cubicBezTo>
                      <a:pt x="520734" y="884236"/>
                      <a:pt x="407947" y="888196"/>
                      <a:pt x="395695" y="895036"/>
                    </a:cubicBezTo>
                    <a:cubicBezTo>
                      <a:pt x="377318" y="904760"/>
                      <a:pt x="376237" y="918084"/>
                      <a:pt x="376237" y="1095956"/>
                    </a:cubicBezTo>
                    <a:cubicBezTo>
                      <a:pt x="376237" y="1230980"/>
                      <a:pt x="379480" y="1290392"/>
                      <a:pt x="388128" y="1299032"/>
                    </a:cubicBezTo>
                    <a:cubicBezTo>
                      <a:pt x="397137" y="1308032"/>
                      <a:pt x="478574" y="1311272"/>
                      <a:pt x="691176" y="1311272"/>
                    </a:cubicBezTo>
                    <a:cubicBezTo>
                      <a:pt x="904138" y="1311272"/>
                      <a:pt x="985575" y="1308032"/>
                      <a:pt x="994223" y="1299032"/>
                    </a:cubicBezTo>
                    <a:cubicBezTo>
                      <a:pt x="1002872" y="1290392"/>
                      <a:pt x="1006475" y="1230980"/>
                      <a:pt x="1006475" y="1095956"/>
                    </a:cubicBezTo>
                    <a:cubicBezTo>
                      <a:pt x="1006475" y="918084"/>
                      <a:pt x="1005394" y="904760"/>
                      <a:pt x="987017" y="895036"/>
                    </a:cubicBezTo>
                    <a:cubicBezTo>
                      <a:pt x="974765" y="888196"/>
                      <a:pt x="861978" y="884236"/>
                      <a:pt x="691176" y="884236"/>
                    </a:cubicBezTo>
                    <a:close/>
                    <a:moveTo>
                      <a:pt x="1504906" y="0"/>
                    </a:moveTo>
                    <a:lnTo>
                      <a:pt x="2007262" y="0"/>
                    </a:lnTo>
                    <a:lnTo>
                      <a:pt x="2509258" y="0"/>
                    </a:lnTo>
                    <a:lnTo>
                      <a:pt x="2657624" y="247692"/>
                    </a:lnTo>
                    <a:cubicBezTo>
                      <a:pt x="2764216" y="425904"/>
                      <a:pt x="2812112" y="497548"/>
                      <a:pt x="2828316" y="501868"/>
                    </a:cubicBezTo>
                    <a:cubicBezTo>
                      <a:pt x="2840920" y="505108"/>
                      <a:pt x="3083276" y="507988"/>
                      <a:pt x="3367404" y="507988"/>
                    </a:cubicBezTo>
                    <a:cubicBezTo>
                      <a:pt x="3728235" y="507988"/>
                      <a:pt x="3890286" y="511588"/>
                      <a:pt x="3906130" y="519508"/>
                    </a:cubicBezTo>
                    <a:cubicBezTo>
                      <a:pt x="3918014" y="525628"/>
                      <a:pt x="3943222" y="545072"/>
                      <a:pt x="3961588" y="562352"/>
                    </a:cubicBezTo>
                    <a:cubicBezTo>
                      <a:pt x="4027488" y="624636"/>
                      <a:pt x="4024607" y="568112"/>
                      <a:pt x="4024607" y="1909552"/>
                    </a:cubicBezTo>
                    <a:cubicBezTo>
                      <a:pt x="4024607" y="2872968"/>
                      <a:pt x="4021726" y="3133624"/>
                      <a:pt x="4011283" y="3168188"/>
                    </a:cubicBezTo>
                    <a:cubicBezTo>
                      <a:pt x="3991477" y="3235152"/>
                      <a:pt x="3952225" y="3277272"/>
                      <a:pt x="3887404" y="3301396"/>
                    </a:cubicBezTo>
                    <a:cubicBezTo>
                      <a:pt x="3830867" y="3322636"/>
                      <a:pt x="3830507" y="3322636"/>
                      <a:pt x="2004381" y="3321556"/>
                    </a:cubicBezTo>
                    <a:cubicBezTo>
                      <a:pt x="489032" y="3320836"/>
                      <a:pt x="170333" y="3318316"/>
                      <a:pt x="133601" y="3306436"/>
                    </a:cubicBezTo>
                    <a:cubicBezTo>
                      <a:pt x="81025" y="3290232"/>
                      <a:pt x="66981" y="3279432"/>
                      <a:pt x="28809" y="3226872"/>
                    </a:cubicBezTo>
                    <a:lnTo>
                      <a:pt x="0" y="3187268"/>
                    </a:lnTo>
                    <a:lnTo>
                      <a:pt x="0" y="1913152"/>
                    </a:lnTo>
                    <a:cubicBezTo>
                      <a:pt x="0" y="991136"/>
                      <a:pt x="3241" y="632556"/>
                      <a:pt x="11524" y="616716"/>
                    </a:cubicBezTo>
                    <a:cubicBezTo>
                      <a:pt x="28449" y="583952"/>
                      <a:pt x="72382" y="538592"/>
                      <a:pt x="103712" y="522388"/>
                    </a:cubicBezTo>
                    <a:cubicBezTo>
                      <a:pt x="126399" y="510508"/>
                      <a:pt x="223989" y="507988"/>
                      <a:pt x="654683" y="507988"/>
                    </a:cubicBezTo>
                    <a:lnTo>
                      <a:pt x="1177925" y="507988"/>
                    </a:lnTo>
                    <a:lnTo>
                      <a:pt x="1203853" y="485308"/>
                    </a:lnTo>
                    <a:cubicBezTo>
                      <a:pt x="1217897" y="472708"/>
                      <a:pt x="1291360" y="358220"/>
                      <a:pt x="1367344" y="231132"/>
                    </a:cubicBez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1" rIns="91440" bIns="45721" numCol="1" anchor="t" anchorCtr="0" compatLnSpc="1">
                <a:prstTxWarp prst="textNoShape">
                  <a:avLst/>
                </a:prstTxWarp>
                <a:noAutofit/>
              </a:bodyPr>
              <a:lstStyle>
                <a:defPPr>
                  <a:defRPr lang="zh-TW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TW" altLang="en-US"/>
              </a:p>
            </p:txBody>
          </p:sp>
          <p:sp>
            <p:nvSpPr>
              <p:cNvPr id="35" name="手繪多邊形 34"/>
              <p:cNvSpPr>
                <a:spLocks/>
              </p:cNvSpPr>
              <p:nvPr/>
            </p:nvSpPr>
            <p:spPr bwMode="auto">
              <a:xfrm>
                <a:off x="14046734" y="24416165"/>
                <a:ext cx="1019800" cy="1024369"/>
              </a:xfrm>
              <a:custGeom>
                <a:avLst/>
                <a:gdLst>
                  <a:gd name="connsiteX0" fmla="*/ 696901 w 1382938"/>
                  <a:gd name="connsiteY0" fmla="*/ 174564 h 1389136"/>
                  <a:gd name="connsiteX1" fmla="*/ 615103 w 1382938"/>
                  <a:gd name="connsiteY1" fmla="*/ 185584 h 1389136"/>
                  <a:gd name="connsiteX2" fmla="*/ 187732 w 1382938"/>
                  <a:gd name="connsiteY2" fmla="*/ 592580 h 1389136"/>
                  <a:gd name="connsiteX3" fmla="*/ 187732 w 1382938"/>
                  <a:gd name="connsiteY3" fmla="*/ 808496 h 1389136"/>
                  <a:gd name="connsiteX4" fmla="*/ 532584 w 1382938"/>
                  <a:gd name="connsiteY4" fmla="*/ 1189940 h 1389136"/>
                  <a:gd name="connsiteX5" fmla="*/ 850769 w 1382938"/>
                  <a:gd name="connsiteY5" fmla="*/ 1191740 h 1389136"/>
                  <a:gd name="connsiteX6" fmla="*/ 1062653 w 1382938"/>
                  <a:gd name="connsiteY6" fmla="*/ 1061472 h 1389136"/>
                  <a:gd name="connsiteX7" fmla="*/ 1208953 w 1382938"/>
                  <a:gd name="connsiteY7" fmla="*/ 698740 h 1389136"/>
                  <a:gd name="connsiteX8" fmla="*/ 1135442 w 1382938"/>
                  <a:gd name="connsiteY8" fmla="*/ 424528 h 1389136"/>
                  <a:gd name="connsiteX9" fmla="*/ 777619 w 1382938"/>
                  <a:gd name="connsiteY9" fmla="*/ 185944 h 1389136"/>
                  <a:gd name="connsiteX10" fmla="*/ 696901 w 1382938"/>
                  <a:gd name="connsiteY10" fmla="*/ 174564 h 1389136"/>
                  <a:gd name="connsiteX11" fmla="*/ 709912 w 1382938"/>
                  <a:gd name="connsiteY11" fmla="*/ 376 h 1389136"/>
                  <a:gd name="connsiteX12" fmla="*/ 908829 w 1382938"/>
                  <a:gd name="connsiteY12" fmla="*/ 35660 h 1389136"/>
                  <a:gd name="connsiteX13" fmla="*/ 1337507 w 1382938"/>
                  <a:gd name="connsiteY13" fmla="*/ 434916 h 1389136"/>
                  <a:gd name="connsiteX14" fmla="*/ 1382858 w 1382938"/>
                  <a:gd name="connsiteY14" fmla="*/ 698084 h 1389136"/>
                  <a:gd name="connsiteX15" fmla="*/ 1357663 w 1382938"/>
                  <a:gd name="connsiteY15" fmla="*/ 904012 h 1389136"/>
                  <a:gd name="connsiteX16" fmla="*/ 909909 w 1382938"/>
                  <a:gd name="connsiteY16" fmla="*/ 1358712 h 1389136"/>
                  <a:gd name="connsiteX17" fmla="*/ 688552 w 1382938"/>
                  <a:gd name="connsiteY17" fmla="*/ 1388952 h 1389136"/>
                  <a:gd name="connsiteX18" fmla="*/ 517585 w 1382938"/>
                  <a:gd name="connsiteY18" fmla="*/ 1372752 h 1389136"/>
                  <a:gd name="connsiteX19" fmla="*/ 178170 w 1382938"/>
                  <a:gd name="connsiteY19" fmla="*/ 1165384 h 1389136"/>
                  <a:gd name="connsiteX20" fmla="*/ 10443 w 1382938"/>
                  <a:gd name="connsiteY20" fmla="*/ 585760 h 1389136"/>
                  <a:gd name="connsiteX21" fmla="*/ 214163 w 1382938"/>
                  <a:gd name="connsiteY21" fmla="*/ 195868 h 1389136"/>
                  <a:gd name="connsiteX22" fmla="*/ 657958 w 1382938"/>
                  <a:gd name="connsiteY22" fmla="*/ 1820 h 1389136"/>
                  <a:gd name="connsiteX23" fmla="*/ 709912 w 1382938"/>
                  <a:gd name="connsiteY23" fmla="*/ 376 h 13891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1382938" h="1389136">
                    <a:moveTo>
                      <a:pt x="696901" y="174564"/>
                    </a:moveTo>
                    <a:cubicBezTo>
                      <a:pt x="674920" y="174520"/>
                      <a:pt x="652759" y="178208"/>
                      <a:pt x="615103" y="185584"/>
                    </a:cubicBezTo>
                    <a:cubicBezTo>
                      <a:pt x="397454" y="228768"/>
                      <a:pt x="236379" y="381708"/>
                      <a:pt x="187732" y="592580"/>
                    </a:cubicBezTo>
                    <a:cubicBezTo>
                      <a:pt x="167553" y="678228"/>
                      <a:pt x="167553" y="721768"/>
                      <a:pt x="187732" y="808496"/>
                    </a:cubicBezTo>
                    <a:cubicBezTo>
                      <a:pt x="228451" y="983024"/>
                      <a:pt x="366104" y="1135604"/>
                      <a:pt x="532584" y="1189940"/>
                    </a:cubicBezTo>
                    <a:cubicBezTo>
                      <a:pt x="623030" y="1219448"/>
                      <a:pt x="766808" y="1220168"/>
                      <a:pt x="850769" y="1191740"/>
                    </a:cubicBezTo>
                    <a:cubicBezTo>
                      <a:pt x="935450" y="1163312"/>
                      <a:pt x="1000673" y="1123008"/>
                      <a:pt x="1062653" y="1061472"/>
                    </a:cubicBezTo>
                    <a:cubicBezTo>
                      <a:pt x="1166432" y="957476"/>
                      <a:pt x="1208953" y="852036"/>
                      <a:pt x="1208953" y="698740"/>
                    </a:cubicBezTo>
                    <a:cubicBezTo>
                      <a:pt x="1208953" y="591140"/>
                      <a:pt x="1188413" y="514132"/>
                      <a:pt x="1135442" y="424528"/>
                    </a:cubicBezTo>
                    <a:cubicBezTo>
                      <a:pt x="1067697" y="309016"/>
                      <a:pt x="928243" y="216172"/>
                      <a:pt x="777619" y="185944"/>
                    </a:cubicBezTo>
                    <a:cubicBezTo>
                      <a:pt x="740684" y="178388"/>
                      <a:pt x="718883" y="174612"/>
                      <a:pt x="696901" y="174564"/>
                    </a:cubicBezTo>
                    <a:close/>
                    <a:moveTo>
                      <a:pt x="709912" y="376"/>
                    </a:moveTo>
                    <a:cubicBezTo>
                      <a:pt x="769131" y="2720"/>
                      <a:pt x="846471" y="15952"/>
                      <a:pt x="908829" y="35660"/>
                    </a:cubicBezTo>
                    <a:cubicBezTo>
                      <a:pt x="1098153" y="95424"/>
                      <a:pt x="1272359" y="257788"/>
                      <a:pt x="1337507" y="434916"/>
                    </a:cubicBezTo>
                    <a:cubicBezTo>
                      <a:pt x="1380339" y="551560"/>
                      <a:pt x="1383578" y="570280"/>
                      <a:pt x="1382858" y="698084"/>
                    </a:cubicBezTo>
                    <a:cubicBezTo>
                      <a:pt x="1382138" y="803928"/>
                      <a:pt x="1377819" y="839572"/>
                      <a:pt x="1357663" y="904012"/>
                    </a:cubicBezTo>
                    <a:cubicBezTo>
                      <a:pt x="1287477" y="1127220"/>
                      <a:pt x="1129827" y="1287428"/>
                      <a:pt x="909909" y="1358712"/>
                    </a:cubicBezTo>
                    <a:cubicBezTo>
                      <a:pt x="822086" y="1387152"/>
                      <a:pt x="802290" y="1390032"/>
                      <a:pt x="688552" y="1388952"/>
                    </a:cubicBezTo>
                    <a:cubicBezTo>
                      <a:pt x="610087" y="1387872"/>
                      <a:pt x="546379" y="1382112"/>
                      <a:pt x="517585" y="1372752"/>
                    </a:cubicBezTo>
                    <a:cubicBezTo>
                      <a:pt x="367854" y="1324148"/>
                      <a:pt x="263834" y="1260788"/>
                      <a:pt x="178170" y="1165384"/>
                    </a:cubicBezTo>
                    <a:cubicBezTo>
                      <a:pt x="41037" y="1012736"/>
                      <a:pt x="-27710" y="774768"/>
                      <a:pt x="10443" y="585760"/>
                    </a:cubicBezTo>
                    <a:cubicBezTo>
                      <a:pt x="45716" y="412596"/>
                      <a:pt x="105464" y="298112"/>
                      <a:pt x="214163" y="195868"/>
                    </a:cubicBezTo>
                    <a:cubicBezTo>
                      <a:pt x="343738" y="74184"/>
                      <a:pt x="448478" y="28460"/>
                      <a:pt x="657958" y="1820"/>
                    </a:cubicBezTo>
                    <a:cubicBezTo>
                      <a:pt x="672445" y="20"/>
                      <a:pt x="690172" y="-408"/>
                      <a:pt x="709912" y="376"/>
                    </a:cubicBez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1" rIns="91440" bIns="45721" numCol="1" anchor="t" anchorCtr="0" compatLnSpc="1">
                <a:prstTxWarp prst="textNoShape">
                  <a:avLst/>
                </a:prstTxWarp>
                <a:noAutofit/>
              </a:bodyPr>
              <a:lstStyle>
                <a:defPPr>
                  <a:defRPr lang="zh-TW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TW" altLang="en-US"/>
              </a:p>
            </p:txBody>
          </p:sp>
        </p:grpSp>
      </p:grpSp>
      <p:grpSp>
        <p:nvGrpSpPr>
          <p:cNvPr id="16" name="群組 15"/>
          <p:cNvGrpSpPr/>
          <p:nvPr/>
        </p:nvGrpSpPr>
        <p:grpSpPr>
          <a:xfrm>
            <a:off x="962962" y="2033938"/>
            <a:ext cx="523644" cy="523644"/>
            <a:chOff x="5731184" y="1981037"/>
            <a:chExt cx="816070" cy="816070"/>
          </a:xfrm>
        </p:grpSpPr>
        <p:sp>
          <p:nvSpPr>
            <p:cNvPr id="30" name="橢圓 29"/>
            <p:cNvSpPr/>
            <p:nvPr/>
          </p:nvSpPr>
          <p:spPr>
            <a:xfrm>
              <a:off x="5731184" y="1981037"/>
              <a:ext cx="816070" cy="816070"/>
            </a:xfrm>
            <a:prstGeom prst="ellips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TW" altLang="en-US"/>
            </a:p>
          </p:txBody>
        </p:sp>
        <p:sp>
          <p:nvSpPr>
            <p:cNvPr id="31" name="手繪多邊形 30"/>
            <p:cNvSpPr>
              <a:spLocks/>
            </p:cNvSpPr>
            <p:nvPr/>
          </p:nvSpPr>
          <p:spPr bwMode="auto">
            <a:xfrm flipV="1">
              <a:off x="6011604" y="2153374"/>
              <a:ext cx="255230" cy="471396"/>
            </a:xfrm>
            <a:custGeom>
              <a:avLst/>
              <a:gdLst>
                <a:gd name="connsiteX0" fmla="*/ 1041502 w 2397801"/>
                <a:gd name="connsiteY0" fmla="*/ 588163 h 4428623"/>
                <a:gd name="connsiteX1" fmla="*/ 299462 w 2397801"/>
                <a:gd name="connsiteY1" fmla="*/ 593899 h 4428623"/>
                <a:gd name="connsiteX2" fmla="*/ 283250 w 2397801"/>
                <a:gd name="connsiteY2" fmla="*/ 2218109 h 4428623"/>
                <a:gd name="connsiteX3" fmla="*/ 290095 w 2397801"/>
                <a:gd name="connsiteY3" fmla="*/ 3843037 h 4428623"/>
                <a:gd name="connsiteX4" fmla="*/ 1207710 w 2397801"/>
                <a:gd name="connsiteY4" fmla="*/ 3847357 h 4428623"/>
                <a:gd name="connsiteX5" fmla="*/ 2118479 w 2397801"/>
                <a:gd name="connsiteY5" fmla="*/ 3844837 h 4428623"/>
                <a:gd name="connsiteX6" fmla="*/ 2121001 w 2397801"/>
                <a:gd name="connsiteY6" fmla="*/ 2224589 h 4428623"/>
                <a:gd name="connsiteX7" fmla="*/ 2110914 w 2397801"/>
                <a:gd name="connsiteY7" fmla="*/ 596419 h 4428623"/>
                <a:gd name="connsiteX8" fmla="*/ 1041502 w 2397801"/>
                <a:gd name="connsiteY8" fmla="*/ 588163 h 4428623"/>
                <a:gd name="connsiteX9" fmla="*/ 1205249 w 2397801"/>
                <a:gd name="connsiteY9" fmla="*/ 186437 h 4428623"/>
                <a:gd name="connsiteX10" fmla="*/ 930070 w 2397801"/>
                <a:gd name="connsiteY10" fmla="*/ 210597 h 4428623"/>
                <a:gd name="connsiteX11" fmla="*/ 899455 w 2397801"/>
                <a:gd name="connsiteY11" fmla="*/ 338957 h 4428623"/>
                <a:gd name="connsiteX12" fmla="*/ 1201647 w 2397801"/>
                <a:gd name="connsiteY12" fmla="*/ 414677 h 4428623"/>
                <a:gd name="connsiteX13" fmla="*/ 1445490 w 2397801"/>
                <a:gd name="connsiteY13" fmla="*/ 398813 h 4428623"/>
                <a:gd name="connsiteX14" fmla="*/ 1513204 w 2397801"/>
                <a:gd name="connsiteY14" fmla="*/ 295689 h 4428623"/>
                <a:gd name="connsiteX15" fmla="*/ 1484029 w 2397801"/>
                <a:gd name="connsiteY15" fmla="*/ 219609 h 4428623"/>
                <a:gd name="connsiteX16" fmla="*/ 1454134 w 2397801"/>
                <a:gd name="connsiteY16" fmla="*/ 186437 h 4428623"/>
                <a:gd name="connsiteX17" fmla="*/ 813103 w 2397801"/>
                <a:gd name="connsiteY17" fmla="*/ 1 h 4428623"/>
                <a:gd name="connsiteX18" fmla="*/ 1241394 w 2397801"/>
                <a:gd name="connsiteY18" fmla="*/ 553 h 4428623"/>
                <a:gd name="connsiteX19" fmla="*/ 2335516 w 2397801"/>
                <a:gd name="connsiteY19" fmla="*/ 3793 h 4428623"/>
                <a:gd name="connsiteX20" fmla="*/ 2364318 w 2397801"/>
                <a:gd name="connsiteY20" fmla="*/ 25037 h 4428623"/>
                <a:gd name="connsiteX21" fmla="*/ 2392760 w 2397801"/>
                <a:gd name="connsiteY21" fmla="*/ 46641 h 4428623"/>
                <a:gd name="connsiteX22" fmla="*/ 2395281 w 2397801"/>
                <a:gd name="connsiteY22" fmla="*/ 2216709 h 4428623"/>
                <a:gd name="connsiteX23" fmla="*/ 2397801 w 2397801"/>
                <a:gd name="connsiteY23" fmla="*/ 4386781 h 4428623"/>
                <a:gd name="connsiteX24" fmla="*/ 2371159 w 2397801"/>
                <a:gd name="connsiteY24" fmla="*/ 4408025 h 4428623"/>
                <a:gd name="connsiteX25" fmla="*/ 1205032 w 2397801"/>
                <a:gd name="connsiteY25" fmla="*/ 4428545 h 4428623"/>
                <a:gd name="connsiteX26" fmla="*/ 48265 w 2397801"/>
                <a:gd name="connsiteY26" fmla="*/ 4418105 h 4428623"/>
                <a:gd name="connsiteX27" fmla="*/ 21 w 2397801"/>
                <a:gd name="connsiteY27" fmla="*/ 2208429 h 4428623"/>
                <a:gd name="connsiteX28" fmla="*/ 21 w 2397801"/>
                <a:gd name="connsiteY28" fmla="*/ 68245 h 4428623"/>
                <a:gd name="connsiteX29" fmla="*/ 28823 w 2397801"/>
                <a:gd name="connsiteY29" fmla="*/ 39437 h 4428623"/>
                <a:gd name="connsiteX30" fmla="*/ 102629 w 2397801"/>
                <a:gd name="connsiteY30" fmla="*/ 4153 h 4428623"/>
                <a:gd name="connsiteX31" fmla="*/ 813103 w 2397801"/>
                <a:gd name="connsiteY31" fmla="*/ 1 h 4428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397801" h="4428623">
                  <a:moveTo>
                    <a:pt x="1041502" y="588163"/>
                  </a:moveTo>
                  <a:cubicBezTo>
                    <a:pt x="655239" y="588159"/>
                    <a:pt x="310023" y="589961"/>
                    <a:pt x="299462" y="593899"/>
                  </a:cubicBezTo>
                  <a:cubicBezTo>
                    <a:pt x="284691" y="599661"/>
                    <a:pt x="283250" y="752323"/>
                    <a:pt x="283250" y="2218109"/>
                  </a:cubicBezTo>
                  <a:cubicBezTo>
                    <a:pt x="283250" y="3108165"/>
                    <a:pt x="286492" y="3839437"/>
                    <a:pt x="290095" y="3843037"/>
                  </a:cubicBezTo>
                  <a:cubicBezTo>
                    <a:pt x="294058" y="3846637"/>
                    <a:pt x="706931" y="3848797"/>
                    <a:pt x="1207710" y="3847357"/>
                  </a:cubicBezTo>
                  <a:lnTo>
                    <a:pt x="2118479" y="3844837"/>
                  </a:lnTo>
                  <a:lnTo>
                    <a:pt x="2121001" y="2224589"/>
                  </a:lnTo>
                  <a:cubicBezTo>
                    <a:pt x="2123163" y="935231"/>
                    <a:pt x="2121001" y="602901"/>
                    <a:pt x="2110914" y="596419"/>
                  </a:cubicBezTo>
                  <a:cubicBezTo>
                    <a:pt x="2102605" y="591155"/>
                    <a:pt x="1538127" y="588167"/>
                    <a:pt x="1041502" y="588163"/>
                  </a:cubicBezTo>
                  <a:close/>
                  <a:moveTo>
                    <a:pt x="1205249" y="186437"/>
                  </a:moveTo>
                  <a:cubicBezTo>
                    <a:pt x="956363" y="186437"/>
                    <a:pt x="956003" y="186437"/>
                    <a:pt x="930070" y="210597"/>
                  </a:cubicBezTo>
                  <a:cubicBezTo>
                    <a:pt x="889369" y="248817"/>
                    <a:pt x="878564" y="294969"/>
                    <a:pt x="899455" y="338957"/>
                  </a:cubicBezTo>
                  <a:cubicBezTo>
                    <a:pt x="931511" y="406745"/>
                    <a:pt x="960685" y="414317"/>
                    <a:pt x="1201647" y="414677"/>
                  </a:cubicBezTo>
                  <a:cubicBezTo>
                    <a:pt x="1375975" y="415037"/>
                    <a:pt x="1418476" y="412513"/>
                    <a:pt x="1445490" y="398813"/>
                  </a:cubicBezTo>
                  <a:cubicBezTo>
                    <a:pt x="1493394" y="374653"/>
                    <a:pt x="1513204" y="345085"/>
                    <a:pt x="1513204" y="295689"/>
                  </a:cubicBezTo>
                  <a:cubicBezTo>
                    <a:pt x="1513564" y="262517"/>
                    <a:pt x="1507081" y="245209"/>
                    <a:pt x="1484029" y="219609"/>
                  </a:cubicBezTo>
                  <a:lnTo>
                    <a:pt x="1454134" y="186437"/>
                  </a:lnTo>
                  <a:close/>
                  <a:moveTo>
                    <a:pt x="813103" y="1"/>
                  </a:moveTo>
                  <a:cubicBezTo>
                    <a:pt x="946149" y="13"/>
                    <a:pt x="1090993" y="193"/>
                    <a:pt x="1241394" y="553"/>
                  </a:cubicBezTo>
                  <a:lnTo>
                    <a:pt x="2335516" y="3793"/>
                  </a:lnTo>
                  <a:lnTo>
                    <a:pt x="2364318" y="25037"/>
                  </a:lnTo>
                  <a:lnTo>
                    <a:pt x="2392760" y="46641"/>
                  </a:lnTo>
                  <a:lnTo>
                    <a:pt x="2395281" y="2216709"/>
                  </a:lnTo>
                  <a:lnTo>
                    <a:pt x="2397801" y="4386781"/>
                  </a:lnTo>
                  <a:lnTo>
                    <a:pt x="2371159" y="4408025"/>
                  </a:lnTo>
                  <a:cubicBezTo>
                    <a:pt x="2344517" y="4428905"/>
                    <a:pt x="2342717" y="4428905"/>
                    <a:pt x="1205032" y="4428545"/>
                  </a:cubicBezTo>
                  <a:cubicBezTo>
                    <a:pt x="450415" y="4428545"/>
                    <a:pt x="60146" y="4424945"/>
                    <a:pt x="48265" y="4418105"/>
                  </a:cubicBezTo>
                  <a:cubicBezTo>
                    <a:pt x="-2499" y="4388581"/>
                    <a:pt x="21" y="4509201"/>
                    <a:pt x="21" y="2208429"/>
                  </a:cubicBezTo>
                  <a:lnTo>
                    <a:pt x="21" y="68245"/>
                  </a:lnTo>
                  <a:lnTo>
                    <a:pt x="28823" y="39437"/>
                  </a:lnTo>
                  <a:cubicBezTo>
                    <a:pt x="47905" y="19997"/>
                    <a:pt x="72747" y="8473"/>
                    <a:pt x="102629" y="4153"/>
                  </a:cubicBezTo>
                  <a:cubicBezTo>
                    <a:pt x="120991" y="1453"/>
                    <a:pt x="413962" y="-31"/>
                    <a:pt x="813103" y="1"/>
                  </a:cubicBezTo>
                  <a:close/>
                </a:path>
              </a:pathLst>
            </a:custGeom>
            <a:solidFill>
              <a:schemeClr val="bg1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1" rIns="91440" bIns="45721" numCol="1" anchor="t" anchorCtr="0" compatLnSpc="1">
              <a:prstTxWarp prst="textNoShape">
                <a:avLst/>
              </a:prstTxWarp>
              <a:noAutofit/>
            </a:bodyPr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TW" altLang="en-US"/>
            </a:p>
          </p:txBody>
        </p:sp>
      </p:grpSp>
      <p:grpSp>
        <p:nvGrpSpPr>
          <p:cNvPr id="17" name="群組 16"/>
          <p:cNvGrpSpPr/>
          <p:nvPr/>
        </p:nvGrpSpPr>
        <p:grpSpPr>
          <a:xfrm>
            <a:off x="967846" y="3874755"/>
            <a:ext cx="523644" cy="523644"/>
            <a:chOff x="5731184" y="4156883"/>
            <a:chExt cx="816070" cy="816070"/>
          </a:xfrm>
        </p:grpSpPr>
        <p:sp>
          <p:nvSpPr>
            <p:cNvPr id="21" name="橢圓 20"/>
            <p:cNvSpPr/>
            <p:nvPr/>
          </p:nvSpPr>
          <p:spPr>
            <a:xfrm>
              <a:off x="5731184" y="4156883"/>
              <a:ext cx="816070" cy="81607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TW" altLang="en-US"/>
            </a:p>
          </p:txBody>
        </p:sp>
        <p:grpSp>
          <p:nvGrpSpPr>
            <p:cNvPr id="22" name="群組 21"/>
            <p:cNvGrpSpPr/>
            <p:nvPr/>
          </p:nvGrpSpPr>
          <p:grpSpPr>
            <a:xfrm>
              <a:off x="5939596" y="4366125"/>
              <a:ext cx="399246" cy="397586"/>
              <a:chOff x="35309818" y="13261794"/>
              <a:chExt cx="2516828" cy="2506357"/>
            </a:xfrm>
            <a:solidFill>
              <a:schemeClr val="bg1"/>
            </a:solidFill>
          </p:grpSpPr>
          <p:sp>
            <p:nvSpPr>
              <p:cNvPr id="23" name="手繪多邊形 22"/>
              <p:cNvSpPr>
                <a:spLocks/>
              </p:cNvSpPr>
              <p:nvPr/>
            </p:nvSpPr>
            <p:spPr bwMode="auto">
              <a:xfrm>
                <a:off x="35309818" y="13850431"/>
                <a:ext cx="2516828" cy="1917720"/>
              </a:xfrm>
              <a:custGeom>
                <a:avLst/>
                <a:gdLst>
                  <a:gd name="connsiteX0" fmla="*/ 2520096 w 3413041"/>
                  <a:gd name="connsiteY0" fmla="*/ 2002111 h 2600599"/>
                  <a:gd name="connsiteX1" fmla="*/ 2443148 w 3413041"/>
                  <a:gd name="connsiteY1" fmla="*/ 2036713 h 2600599"/>
                  <a:gd name="connsiteX2" fmla="*/ 2430564 w 3413041"/>
                  <a:gd name="connsiteY2" fmla="*/ 2169719 h 2600599"/>
                  <a:gd name="connsiteX3" fmla="*/ 2517576 w 3413041"/>
                  <a:gd name="connsiteY3" fmla="*/ 2225587 h 2600599"/>
                  <a:gd name="connsiteX4" fmla="*/ 2561084 w 3413041"/>
                  <a:gd name="connsiteY4" fmla="*/ 2209367 h 2600599"/>
                  <a:gd name="connsiteX5" fmla="*/ 2616816 w 3413041"/>
                  <a:gd name="connsiteY5" fmla="*/ 2052933 h 2600599"/>
                  <a:gd name="connsiteX6" fmla="*/ 2520096 w 3413041"/>
                  <a:gd name="connsiteY6" fmla="*/ 2002111 h 2600599"/>
                  <a:gd name="connsiteX7" fmla="*/ 1508300 w 3413041"/>
                  <a:gd name="connsiteY7" fmla="*/ 2002111 h 2600599"/>
                  <a:gd name="connsiteX8" fmla="*/ 1405560 w 3413041"/>
                  <a:gd name="connsiteY8" fmla="*/ 2145595 h 2600599"/>
                  <a:gd name="connsiteX9" fmla="*/ 1478740 w 3413041"/>
                  <a:gd name="connsiteY9" fmla="*/ 2211959 h 2600599"/>
                  <a:gd name="connsiteX10" fmla="*/ 1603472 w 3413041"/>
                  <a:gd name="connsiteY10" fmla="*/ 2164249 h 2600599"/>
                  <a:gd name="connsiteX11" fmla="*/ 1611040 w 3413041"/>
                  <a:gd name="connsiteY11" fmla="*/ 2063091 h 2600599"/>
                  <a:gd name="connsiteX12" fmla="*/ 1508300 w 3413041"/>
                  <a:gd name="connsiteY12" fmla="*/ 2002111 h 2600599"/>
                  <a:gd name="connsiteX13" fmla="*/ 2022368 w 3413041"/>
                  <a:gd name="connsiteY13" fmla="*/ 2000359 h 2600599"/>
                  <a:gd name="connsiteX14" fmla="*/ 1911224 w 3413041"/>
                  <a:gd name="connsiteY14" fmla="*/ 2071965 h 2600599"/>
                  <a:gd name="connsiteX15" fmla="*/ 2048404 w 3413041"/>
                  <a:gd name="connsiteY15" fmla="*/ 2212371 h 2600599"/>
                  <a:gd name="connsiteX16" fmla="*/ 2097140 w 3413041"/>
                  <a:gd name="connsiteY16" fmla="*/ 2186677 h 2600599"/>
                  <a:gd name="connsiteX17" fmla="*/ 2123492 w 3413041"/>
                  <a:gd name="connsiteY17" fmla="*/ 2077755 h 2600599"/>
                  <a:gd name="connsiteX18" fmla="*/ 2022368 w 3413041"/>
                  <a:gd name="connsiteY18" fmla="*/ 2000359 h 2600599"/>
                  <a:gd name="connsiteX19" fmla="*/ 3015036 w 3413041"/>
                  <a:gd name="connsiteY19" fmla="*/ 1999015 h 2600599"/>
                  <a:gd name="connsiteX20" fmla="*/ 2949232 w 3413041"/>
                  <a:gd name="connsiteY20" fmla="*/ 2036257 h 2600599"/>
                  <a:gd name="connsiteX21" fmla="*/ 2938388 w 3413041"/>
                  <a:gd name="connsiteY21" fmla="*/ 2169321 h 2600599"/>
                  <a:gd name="connsiteX22" fmla="*/ 3036728 w 3413041"/>
                  <a:gd name="connsiteY22" fmla="*/ 2220303 h 2600599"/>
                  <a:gd name="connsiteX23" fmla="*/ 3059144 w 3413041"/>
                  <a:gd name="connsiteY23" fmla="*/ 2215603 h 2600599"/>
                  <a:gd name="connsiteX24" fmla="*/ 3098552 w 3413041"/>
                  <a:gd name="connsiteY24" fmla="*/ 2189569 h 2600599"/>
                  <a:gd name="connsiteX25" fmla="*/ 3015036 w 3413041"/>
                  <a:gd name="connsiteY25" fmla="*/ 1999015 h 2600599"/>
                  <a:gd name="connsiteX26" fmla="*/ 510504 w 3413041"/>
                  <a:gd name="connsiteY26" fmla="*/ 1896023 h 2600599"/>
                  <a:gd name="connsiteX27" fmla="*/ 395168 w 3413041"/>
                  <a:gd name="connsiteY27" fmla="*/ 1923123 h 2600599"/>
                  <a:gd name="connsiteX28" fmla="*/ 384384 w 3413041"/>
                  <a:gd name="connsiteY28" fmla="*/ 2288055 h 2600599"/>
                  <a:gd name="connsiteX29" fmla="*/ 606156 w 3413041"/>
                  <a:gd name="connsiteY29" fmla="*/ 2291305 h 2600599"/>
                  <a:gd name="connsiteX30" fmla="*/ 676964 w 3413041"/>
                  <a:gd name="connsiteY30" fmla="*/ 2223805 h 2600599"/>
                  <a:gd name="connsiteX31" fmla="*/ 706436 w 3413041"/>
                  <a:gd name="connsiteY31" fmla="*/ 2108297 h 2600599"/>
                  <a:gd name="connsiteX32" fmla="*/ 679120 w 3413041"/>
                  <a:gd name="connsiteY32" fmla="*/ 1994593 h 2600599"/>
                  <a:gd name="connsiteX33" fmla="*/ 510504 w 3413041"/>
                  <a:gd name="connsiteY33" fmla="*/ 1896023 h 2600599"/>
                  <a:gd name="connsiteX34" fmla="*/ 1699384 w 3413041"/>
                  <a:gd name="connsiteY34" fmla="*/ 387 h 2600599"/>
                  <a:gd name="connsiteX35" fmla="*/ 1880900 w 3413041"/>
                  <a:gd name="connsiteY35" fmla="*/ 104633 h 2600599"/>
                  <a:gd name="connsiteX36" fmla="*/ 1835172 w 3413041"/>
                  <a:gd name="connsiteY36" fmla="*/ 324865 h 2600599"/>
                  <a:gd name="connsiteX37" fmla="*/ 1808528 w 3413041"/>
                  <a:gd name="connsiteY37" fmla="*/ 349695 h 2600599"/>
                  <a:gd name="connsiteX38" fmla="*/ 1808528 w 3413041"/>
                  <a:gd name="connsiteY38" fmla="*/ 976565 h 2600599"/>
                  <a:gd name="connsiteX39" fmla="*/ 1824732 w 3413041"/>
                  <a:gd name="connsiteY39" fmla="*/ 1609553 h 2600599"/>
                  <a:gd name="connsiteX40" fmla="*/ 2553832 w 3413041"/>
                  <a:gd name="connsiteY40" fmla="*/ 1615671 h 2600599"/>
                  <a:gd name="connsiteX41" fmla="*/ 3379788 w 3413041"/>
                  <a:gd name="connsiteY41" fmla="*/ 1692319 h 2600599"/>
                  <a:gd name="connsiteX42" fmla="*/ 3408952 w 3413041"/>
                  <a:gd name="connsiteY42" fmla="*/ 1730825 h 2600599"/>
                  <a:gd name="connsiteX43" fmla="*/ 3411832 w 3413041"/>
                  <a:gd name="connsiteY43" fmla="*/ 2094279 h 2600599"/>
                  <a:gd name="connsiteX44" fmla="*/ 3395268 w 3413041"/>
                  <a:gd name="connsiteY44" fmla="*/ 2496239 h 2600599"/>
                  <a:gd name="connsiteX45" fmla="*/ 3299856 w 3413041"/>
                  <a:gd name="connsiteY45" fmla="*/ 2585125 h 2600599"/>
                  <a:gd name="connsiteX46" fmla="*/ 1709876 w 3413041"/>
                  <a:gd name="connsiteY46" fmla="*/ 2600599 h 2600599"/>
                  <a:gd name="connsiteX47" fmla="*/ 115576 w 3413041"/>
                  <a:gd name="connsiteY47" fmla="*/ 2581165 h 2600599"/>
                  <a:gd name="connsiteX48" fmla="*/ 11520 w 3413041"/>
                  <a:gd name="connsiteY48" fmla="*/ 2459535 h 2600599"/>
                  <a:gd name="connsiteX49" fmla="*/ 0 w 3413041"/>
                  <a:gd name="connsiteY49" fmla="*/ 2107955 h 2600599"/>
                  <a:gd name="connsiteX50" fmla="*/ 11520 w 3413041"/>
                  <a:gd name="connsiteY50" fmla="*/ 1756735 h 2600599"/>
                  <a:gd name="connsiteX51" fmla="*/ 111976 w 3413041"/>
                  <a:gd name="connsiteY51" fmla="*/ 1635823 h 2600599"/>
                  <a:gd name="connsiteX52" fmla="*/ 876360 w 3413041"/>
                  <a:gd name="connsiteY52" fmla="*/ 1615671 h 2600599"/>
                  <a:gd name="connsiteX53" fmla="*/ 1613384 w 3413041"/>
                  <a:gd name="connsiteY53" fmla="*/ 1603435 h 2600599"/>
                  <a:gd name="connsiteX54" fmla="*/ 1625624 w 3413041"/>
                  <a:gd name="connsiteY54" fmla="*/ 975845 h 2600599"/>
                  <a:gd name="connsiteX55" fmla="*/ 1625624 w 3413041"/>
                  <a:gd name="connsiteY55" fmla="*/ 360131 h 2600599"/>
                  <a:gd name="connsiteX56" fmla="*/ 1588900 w 3413041"/>
                  <a:gd name="connsiteY56" fmla="*/ 325225 h 2600599"/>
                  <a:gd name="connsiteX57" fmla="*/ 1539572 w 3413041"/>
                  <a:gd name="connsiteY57" fmla="*/ 115069 h 2600599"/>
                  <a:gd name="connsiteX58" fmla="*/ 1627784 w 3413041"/>
                  <a:gd name="connsiteY58" fmla="*/ 20067 h 2600599"/>
                  <a:gd name="connsiteX59" fmla="*/ 1699384 w 3413041"/>
                  <a:gd name="connsiteY59" fmla="*/ 387 h 26005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</a:cxnLst>
                <a:rect l="l" t="t" r="r" b="b"/>
                <a:pathLst>
                  <a:path w="3413041" h="2600599">
                    <a:moveTo>
                      <a:pt x="2520096" y="2002111"/>
                    </a:moveTo>
                    <a:cubicBezTo>
                      <a:pt x="2485576" y="2002111"/>
                      <a:pt x="2471552" y="2008599"/>
                      <a:pt x="2443148" y="2036713"/>
                    </a:cubicBezTo>
                    <a:cubicBezTo>
                      <a:pt x="2401440" y="2078525"/>
                      <a:pt x="2397124" y="2126825"/>
                      <a:pt x="2430564" y="2169719"/>
                    </a:cubicBezTo>
                    <a:cubicBezTo>
                      <a:pt x="2447824" y="2191345"/>
                      <a:pt x="2494924" y="2221623"/>
                      <a:pt x="2517576" y="2225587"/>
                    </a:cubicBezTo>
                    <a:cubicBezTo>
                      <a:pt x="2519016" y="2225947"/>
                      <a:pt x="2538432" y="2218379"/>
                      <a:pt x="2561084" y="2209367"/>
                    </a:cubicBezTo>
                    <a:cubicBezTo>
                      <a:pt x="2626164" y="2183415"/>
                      <a:pt x="2649536" y="2116733"/>
                      <a:pt x="2616816" y="2052933"/>
                    </a:cubicBezTo>
                    <a:cubicBezTo>
                      <a:pt x="2597040" y="2014725"/>
                      <a:pt x="2572952" y="2002111"/>
                      <a:pt x="2520096" y="2002111"/>
                    </a:cubicBezTo>
                    <a:close/>
                    <a:moveTo>
                      <a:pt x="1508300" y="2002111"/>
                    </a:moveTo>
                    <a:cubicBezTo>
                      <a:pt x="1428992" y="2002111"/>
                      <a:pt x="1376360" y="2076005"/>
                      <a:pt x="1405560" y="2145595"/>
                    </a:cubicBezTo>
                    <a:cubicBezTo>
                      <a:pt x="1421784" y="2184695"/>
                      <a:pt x="1436564" y="2198327"/>
                      <a:pt x="1478740" y="2211959"/>
                    </a:cubicBezTo>
                    <a:cubicBezTo>
                      <a:pt x="1522000" y="2225947"/>
                      <a:pt x="1574992" y="2205501"/>
                      <a:pt x="1603472" y="2164249"/>
                    </a:cubicBezTo>
                    <a:cubicBezTo>
                      <a:pt x="1630148" y="2125149"/>
                      <a:pt x="1631952" y="2102909"/>
                      <a:pt x="1611040" y="2063091"/>
                    </a:cubicBezTo>
                    <a:cubicBezTo>
                      <a:pt x="1589412" y="2021481"/>
                      <a:pt x="1556968" y="2002111"/>
                      <a:pt x="1508300" y="2002111"/>
                    </a:cubicBezTo>
                    <a:close/>
                    <a:moveTo>
                      <a:pt x="2022368" y="2000359"/>
                    </a:moveTo>
                    <a:cubicBezTo>
                      <a:pt x="1977828" y="1999137"/>
                      <a:pt x="1931620" y="2022751"/>
                      <a:pt x="1911224" y="2071965"/>
                    </a:cubicBezTo>
                    <a:cubicBezTo>
                      <a:pt x="1878012" y="2152299"/>
                      <a:pt x="1963928" y="2240235"/>
                      <a:pt x="2048404" y="2212371"/>
                    </a:cubicBezTo>
                    <a:cubicBezTo>
                      <a:pt x="2065372" y="2206943"/>
                      <a:pt x="2087392" y="2195363"/>
                      <a:pt x="2097140" y="2186677"/>
                    </a:cubicBezTo>
                    <a:cubicBezTo>
                      <a:pt x="2121328" y="2165689"/>
                      <a:pt x="2133600" y="2115027"/>
                      <a:pt x="2123492" y="2077755"/>
                    </a:cubicBezTo>
                    <a:cubicBezTo>
                      <a:pt x="2109776" y="2027635"/>
                      <a:pt x="2066904" y="2001581"/>
                      <a:pt x="2022368" y="2000359"/>
                    </a:cubicBezTo>
                    <a:close/>
                    <a:moveTo>
                      <a:pt x="3015036" y="1999015"/>
                    </a:moveTo>
                    <a:cubicBezTo>
                      <a:pt x="2991536" y="1999737"/>
                      <a:pt x="2973096" y="2010223"/>
                      <a:pt x="2949232" y="2036257"/>
                    </a:cubicBezTo>
                    <a:cubicBezTo>
                      <a:pt x="2909100" y="2080009"/>
                      <a:pt x="2905124" y="2127377"/>
                      <a:pt x="2938388" y="2169321"/>
                    </a:cubicBezTo>
                    <a:cubicBezTo>
                      <a:pt x="2962612" y="2200417"/>
                      <a:pt x="3015396" y="2227535"/>
                      <a:pt x="3036728" y="2220303"/>
                    </a:cubicBezTo>
                    <a:cubicBezTo>
                      <a:pt x="3044320" y="2217773"/>
                      <a:pt x="3054444" y="2215603"/>
                      <a:pt x="3059144" y="2215603"/>
                    </a:cubicBezTo>
                    <a:cubicBezTo>
                      <a:pt x="3063844" y="2215603"/>
                      <a:pt x="3081560" y="2203671"/>
                      <a:pt x="3098552" y="2189569"/>
                    </a:cubicBezTo>
                    <a:cubicBezTo>
                      <a:pt x="3181348" y="2119783"/>
                      <a:pt x="3126756" y="1995759"/>
                      <a:pt x="3015036" y="1999015"/>
                    </a:cubicBezTo>
                    <a:close/>
                    <a:moveTo>
                      <a:pt x="510504" y="1896023"/>
                    </a:moveTo>
                    <a:cubicBezTo>
                      <a:pt x="470936" y="1893547"/>
                      <a:pt x="430752" y="1902141"/>
                      <a:pt x="395168" y="1923123"/>
                    </a:cubicBezTo>
                    <a:cubicBezTo>
                      <a:pt x="254988" y="2005421"/>
                      <a:pt x="249236" y="2203951"/>
                      <a:pt x="384384" y="2288055"/>
                    </a:cubicBezTo>
                    <a:cubicBezTo>
                      <a:pt x="456272" y="2332815"/>
                      <a:pt x="532832" y="2333899"/>
                      <a:pt x="606156" y="2291305"/>
                    </a:cubicBezTo>
                    <a:cubicBezTo>
                      <a:pt x="628800" y="2278309"/>
                      <a:pt x="660788" y="2247627"/>
                      <a:pt x="676964" y="2223805"/>
                    </a:cubicBezTo>
                    <a:cubicBezTo>
                      <a:pt x="702844" y="2185543"/>
                      <a:pt x="706436" y="2170381"/>
                      <a:pt x="706436" y="2108297"/>
                    </a:cubicBezTo>
                    <a:cubicBezTo>
                      <a:pt x="706436" y="2048377"/>
                      <a:pt x="702124" y="2030329"/>
                      <a:pt x="679120" y="1994593"/>
                    </a:cubicBezTo>
                    <a:cubicBezTo>
                      <a:pt x="640704" y="1935035"/>
                      <a:pt x="576456" y="1900151"/>
                      <a:pt x="510504" y="1896023"/>
                    </a:cubicBezTo>
                    <a:close/>
                    <a:moveTo>
                      <a:pt x="1699384" y="387"/>
                    </a:moveTo>
                    <a:cubicBezTo>
                      <a:pt x="1772344" y="-4337"/>
                      <a:pt x="1845252" y="34461"/>
                      <a:pt x="1880900" y="104633"/>
                    </a:cubicBezTo>
                    <a:cubicBezTo>
                      <a:pt x="1916904" y="175165"/>
                      <a:pt x="1898180" y="266209"/>
                      <a:pt x="1835172" y="324865"/>
                    </a:cubicBezTo>
                    <a:lnTo>
                      <a:pt x="1808528" y="349695"/>
                    </a:lnTo>
                    <a:lnTo>
                      <a:pt x="1808528" y="976565"/>
                    </a:lnTo>
                    <a:cubicBezTo>
                      <a:pt x="1808528" y="1538661"/>
                      <a:pt x="1810328" y="1603795"/>
                      <a:pt x="1824732" y="1609553"/>
                    </a:cubicBezTo>
                    <a:cubicBezTo>
                      <a:pt x="1833372" y="1612791"/>
                      <a:pt x="2161740" y="1615671"/>
                      <a:pt x="2553832" y="1615671"/>
                    </a:cubicBezTo>
                    <a:cubicBezTo>
                      <a:pt x="3355664" y="1616031"/>
                      <a:pt x="3318940" y="1612791"/>
                      <a:pt x="3379788" y="1692319"/>
                    </a:cubicBezTo>
                    <a:lnTo>
                      <a:pt x="3408952" y="1730825"/>
                    </a:lnTo>
                    <a:lnTo>
                      <a:pt x="3411832" y="2094279"/>
                    </a:lnTo>
                    <a:cubicBezTo>
                      <a:pt x="3414712" y="2436503"/>
                      <a:pt x="3413632" y="2460255"/>
                      <a:pt x="3395268" y="2496239"/>
                    </a:cubicBezTo>
                    <a:cubicBezTo>
                      <a:pt x="3371144" y="2543381"/>
                      <a:pt x="3348104" y="2564973"/>
                      <a:pt x="3299856" y="2585125"/>
                    </a:cubicBezTo>
                    <a:cubicBezTo>
                      <a:pt x="3266732" y="2598799"/>
                      <a:pt x="3084188" y="2600599"/>
                      <a:pt x="1709876" y="2600599"/>
                    </a:cubicBezTo>
                    <a:cubicBezTo>
                      <a:pt x="215668" y="2600239"/>
                      <a:pt x="155900" y="2599519"/>
                      <a:pt x="115576" y="2581165"/>
                    </a:cubicBezTo>
                    <a:cubicBezTo>
                      <a:pt x="69848" y="2560655"/>
                      <a:pt x="29524" y="2513153"/>
                      <a:pt x="11520" y="2459535"/>
                    </a:cubicBezTo>
                    <a:cubicBezTo>
                      <a:pt x="3960" y="2436503"/>
                      <a:pt x="0" y="2318111"/>
                      <a:pt x="0" y="2107955"/>
                    </a:cubicBezTo>
                    <a:cubicBezTo>
                      <a:pt x="0" y="1898157"/>
                      <a:pt x="3960" y="1779405"/>
                      <a:pt x="11520" y="1756735"/>
                    </a:cubicBezTo>
                    <a:cubicBezTo>
                      <a:pt x="28804" y="1704915"/>
                      <a:pt x="67328" y="1658493"/>
                      <a:pt x="111976" y="1635823"/>
                    </a:cubicBezTo>
                    <a:cubicBezTo>
                      <a:pt x="150500" y="1616031"/>
                      <a:pt x="172824" y="1615671"/>
                      <a:pt x="876360" y="1615671"/>
                    </a:cubicBezTo>
                    <a:cubicBezTo>
                      <a:pt x="1426516" y="1615671"/>
                      <a:pt x="1604380" y="1612791"/>
                      <a:pt x="1613384" y="1603435"/>
                    </a:cubicBezTo>
                    <a:cubicBezTo>
                      <a:pt x="1622744" y="1594079"/>
                      <a:pt x="1625624" y="1440781"/>
                      <a:pt x="1625624" y="975845"/>
                    </a:cubicBezTo>
                    <a:lnTo>
                      <a:pt x="1625624" y="360131"/>
                    </a:lnTo>
                    <a:lnTo>
                      <a:pt x="1588900" y="325225"/>
                    </a:lnTo>
                    <a:cubicBezTo>
                      <a:pt x="1525172" y="264409"/>
                      <a:pt x="1507888" y="190999"/>
                      <a:pt x="1539572" y="115069"/>
                    </a:cubicBezTo>
                    <a:cubicBezTo>
                      <a:pt x="1559736" y="66847"/>
                      <a:pt x="1581336" y="43817"/>
                      <a:pt x="1627784" y="20067"/>
                    </a:cubicBezTo>
                    <a:cubicBezTo>
                      <a:pt x="1650736" y="8371"/>
                      <a:pt x="1675064" y="1961"/>
                      <a:pt x="1699384" y="387"/>
                    </a:cubicBez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1" rIns="91440" bIns="45721" numCol="1" anchor="t" anchorCtr="0" compatLnSpc="1">
                <a:prstTxWarp prst="textNoShape">
                  <a:avLst/>
                </a:prstTxWarp>
                <a:noAutofit/>
              </a:bodyPr>
              <a:lstStyle>
                <a:defPPr>
                  <a:defRPr lang="zh-TW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TW" altLang="en-US"/>
              </a:p>
            </p:txBody>
          </p:sp>
          <p:sp>
            <p:nvSpPr>
              <p:cNvPr id="24" name="Freeform 92"/>
              <p:cNvSpPr>
                <a:spLocks/>
              </p:cNvSpPr>
              <p:nvPr/>
            </p:nvSpPr>
            <p:spPr bwMode="auto">
              <a:xfrm>
                <a:off x="35512341" y="13261794"/>
                <a:ext cx="405044" cy="1443407"/>
              </a:xfrm>
              <a:custGeom>
                <a:avLst/>
                <a:gdLst>
                  <a:gd name="T0" fmla="*/ 1033 w 1527"/>
                  <a:gd name="T1" fmla="*/ 5262 h 5433"/>
                  <a:gd name="T2" fmla="*/ 125 w 1527"/>
                  <a:gd name="T3" fmla="*/ 3147 h 5433"/>
                  <a:gd name="T4" fmla="*/ 1098 w 1527"/>
                  <a:gd name="T5" fmla="*/ 127 h 5433"/>
                  <a:gd name="T6" fmla="*/ 1212 w 1527"/>
                  <a:gd name="T7" fmla="*/ 0 h 5433"/>
                  <a:gd name="T8" fmla="*/ 1369 w 1527"/>
                  <a:gd name="T9" fmla="*/ 154 h 5433"/>
                  <a:gd name="T10" fmla="*/ 1527 w 1527"/>
                  <a:gd name="T11" fmla="*/ 353 h 5433"/>
                  <a:gd name="T12" fmla="*/ 1439 w 1527"/>
                  <a:gd name="T13" fmla="*/ 481 h 5433"/>
                  <a:gd name="T14" fmla="*/ 863 w 1527"/>
                  <a:gd name="T15" fmla="*/ 1402 h 5433"/>
                  <a:gd name="T16" fmla="*/ 622 w 1527"/>
                  <a:gd name="T17" fmla="*/ 2283 h 5433"/>
                  <a:gd name="T18" fmla="*/ 1412 w 1527"/>
                  <a:gd name="T19" fmla="*/ 4958 h 5433"/>
                  <a:gd name="T20" fmla="*/ 1526 w 1527"/>
                  <a:gd name="T21" fmla="*/ 5112 h 5433"/>
                  <a:gd name="T22" fmla="*/ 1210 w 1527"/>
                  <a:gd name="T23" fmla="*/ 5432 h 5433"/>
                  <a:gd name="T24" fmla="*/ 1033 w 1527"/>
                  <a:gd name="T25" fmla="*/ 5262 h 54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27" h="5433">
                    <a:moveTo>
                      <a:pt x="1033" y="5262"/>
                    </a:moveTo>
                    <a:cubicBezTo>
                      <a:pt x="505" y="4626"/>
                      <a:pt x="222" y="3966"/>
                      <a:pt x="125" y="3147"/>
                    </a:cubicBezTo>
                    <a:cubicBezTo>
                      <a:pt x="0" y="2085"/>
                      <a:pt x="368" y="942"/>
                      <a:pt x="1098" y="127"/>
                    </a:cubicBezTo>
                    <a:lnTo>
                      <a:pt x="1212" y="0"/>
                    </a:lnTo>
                    <a:lnTo>
                      <a:pt x="1369" y="154"/>
                    </a:lnTo>
                    <a:cubicBezTo>
                      <a:pt x="1456" y="239"/>
                      <a:pt x="1527" y="329"/>
                      <a:pt x="1527" y="353"/>
                    </a:cubicBezTo>
                    <a:cubicBezTo>
                      <a:pt x="1527" y="378"/>
                      <a:pt x="1487" y="436"/>
                      <a:pt x="1439" y="481"/>
                    </a:cubicBezTo>
                    <a:cubicBezTo>
                      <a:pt x="1290" y="623"/>
                      <a:pt x="990" y="1101"/>
                      <a:pt x="863" y="1402"/>
                    </a:cubicBezTo>
                    <a:cubicBezTo>
                      <a:pt x="746" y="1677"/>
                      <a:pt x="696" y="1858"/>
                      <a:pt x="622" y="2283"/>
                    </a:cubicBezTo>
                    <a:cubicBezTo>
                      <a:pt x="471" y="3144"/>
                      <a:pt x="802" y="4265"/>
                      <a:pt x="1412" y="4958"/>
                    </a:cubicBezTo>
                    <a:cubicBezTo>
                      <a:pt x="1475" y="5030"/>
                      <a:pt x="1526" y="5099"/>
                      <a:pt x="1526" y="5112"/>
                    </a:cubicBezTo>
                    <a:cubicBezTo>
                      <a:pt x="1525" y="5152"/>
                      <a:pt x="1248" y="5433"/>
                      <a:pt x="1210" y="5432"/>
                    </a:cubicBezTo>
                    <a:cubicBezTo>
                      <a:pt x="1190" y="5432"/>
                      <a:pt x="1110" y="5356"/>
                      <a:pt x="1033" y="5262"/>
                    </a:cubicBez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1" rIns="91440" bIns="45721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zh-TW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TW" altLang="en-US"/>
              </a:p>
            </p:txBody>
          </p:sp>
          <p:sp>
            <p:nvSpPr>
              <p:cNvPr id="25" name="Freeform 93"/>
              <p:cNvSpPr>
                <a:spLocks/>
              </p:cNvSpPr>
              <p:nvPr/>
            </p:nvSpPr>
            <p:spPr bwMode="auto">
              <a:xfrm>
                <a:off x="37228508" y="13261794"/>
                <a:ext cx="376948" cy="1443407"/>
              </a:xfrm>
              <a:custGeom>
                <a:avLst/>
                <a:gdLst>
                  <a:gd name="T0" fmla="*/ 144 w 1421"/>
                  <a:gd name="T1" fmla="*/ 5290 h 5433"/>
                  <a:gd name="T2" fmla="*/ 0 w 1421"/>
                  <a:gd name="T3" fmla="*/ 5119 h 5433"/>
                  <a:gd name="T4" fmla="*/ 156 w 1421"/>
                  <a:gd name="T5" fmla="*/ 4897 h 5433"/>
                  <a:gd name="T6" fmla="*/ 841 w 1421"/>
                  <a:gd name="T7" fmla="*/ 3529 h 5433"/>
                  <a:gd name="T8" fmla="*/ 915 w 1421"/>
                  <a:gd name="T9" fmla="*/ 2766 h 5433"/>
                  <a:gd name="T10" fmla="*/ 756 w 1421"/>
                  <a:gd name="T11" fmla="*/ 1640 h 5433"/>
                  <a:gd name="T12" fmla="*/ 158 w 1421"/>
                  <a:gd name="T13" fmla="*/ 567 h 5433"/>
                  <a:gd name="T14" fmla="*/ 0 w 1421"/>
                  <a:gd name="T15" fmla="*/ 341 h 5433"/>
                  <a:gd name="T16" fmla="*/ 157 w 1421"/>
                  <a:gd name="T17" fmla="*/ 154 h 5433"/>
                  <a:gd name="T18" fmla="*/ 314 w 1421"/>
                  <a:gd name="T19" fmla="*/ 0 h 5433"/>
                  <a:gd name="T20" fmla="*/ 452 w 1421"/>
                  <a:gd name="T21" fmla="*/ 155 h 5433"/>
                  <a:gd name="T22" fmla="*/ 1184 w 1421"/>
                  <a:gd name="T23" fmla="*/ 1378 h 5433"/>
                  <a:gd name="T24" fmla="*/ 1380 w 1421"/>
                  <a:gd name="T25" fmla="*/ 2110 h 5433"/>
                  <a:gd name="T26" fmla="*/ 1385 w 1421"/>
                  <a:gd name="T27" fmla="*/ 3313 h 5433"/>
                  <a:gd name="T28" fmla="*/ 1311 w 1421"/>
                  <a:gd name="T29" fmla="*/ 3641 h 5433"/>
                  <a:gd name="T30" fmla="*/ 711 w 1421"/>
                  <a:gd name="T31" fmla="*/ 4981 h 5433"/>
                  <a:gd name="T32" fmla="*/ 310 w 1421"/>
                  <a:gd name="T33" fmla="*/ 5433 h 5433"/>
                  <a:gd name="T34" fmla="*/ 144 w 1421"/>
                  <a:gd name="T35" fmla="*/ 5290 h 54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421" h="5433">
                    <a:moveTo>
                      <a:pt x="144" y="5290"/>
                    </a:moveTo>
                    <a:cubicBezTo>
                      <a:pt x="65" y="5212"/>
                      <a:pt x="0" y="5135"/>
                      <a:pt x="0" y="5119"/>
                    </a:cubicBezTo>
                    <a:cubicBezTo>
                      <a:pt x="0" y="5104"/>
                      <a:pt x="70" y="5004"/>
                      <a:pt x="156" y="4897"/>
                    </a:cubicBezTo>
                    <a:cubicBezTo>
                      <a:pt x="483" y="4492"/>
                      <a:pt x="709" y="4040"/>
                      <a:pt x="841" y="3529"/>
                    </a:cubicBezTo>
                    <a:cubicBezTo>
                      <a:pt x="905" y="3280"/>
                      <a:pt x="914" y="3186"/>
                      <a:pt x="915" y="2766"/>
                    </a:cubicBezTo>
                    <a:cubicBezTo>
                      <a:pt x="917" y="2242"/>
                      <a:pt x="889" y="2047"/>
                      <a:pt x="756" y="1640"/>
                    </a:cubicBezTo>
                    <a:cubicBezTo>
                      <a:pt x="623" y="1234"/>
                      <a:pt x="449" y="922"/>
                      <a:pt x="158" y="567"/>
                    </a:cubicBezTo>
                    <a:cubicBezTo>
                      <a:pt x="71" y="461"/>
                      <a:pt x="0" y="359"/>
                      <a:pt x="0" y="341"/>
                    </a:cubicBezTo>
                    <a:cubicBezTo>
                      <a:pt x="0" y="323"/>
                      <a:pt x="70" y="239"/>
                      <a:pt x="157" y="154"/>
                    </a:cubicBezTo>
                    <a:lnTo>
                      <a:pt x="314" y="0"/>
                    </a:lnTo>
                    <a:lnTo>
                      <a:pt x="452" y="155"/>
                    </a:lnTo>
                    <a:cubicBezTo>
                      <a:pt x="731" y="467"/>
                      <a:pt x="1039" y="981"/>
                      <a:pt x="1184" y="1378"/>
                    </a:cubicBezTo>
                    <a:cubicBezTo>
                      <a:pt x="1233" y="1511"/>
                      <a:pt x="1299" y="1760"/>
                      <a:pt x="1380" y="2110"/>
                    </a:cubicBezTo>
                    <a:cubicBezTo>
                      <a:pt x="1417" y="2273"/>
                      <a:pt x="1421" y="3170"/>
                      <a:pt x="1385" y="3313"/>
                    </a:cubicBezTo>
                    <a:cubicBezTo>
                      <a:pt x="1371" y="3369"/>
                      <a:pt x="1337" y="3516"/>
                      <a:pt x="1311" y="3641"/>
                    </a:cubicBezTo>
                    <a:cubicBezTo>
                      <a:pt x="1220" y="4071"/>
                      <a:pt x="985" y="4596"/>
                      <a:pt x="711" y="4981"/>
                    </a:cubicBezTo>
                    <a:cubicBezTo>
                      <a:pt x="572" y="5176"/>
                      <a:pt x="344" y="5433"/>
                      <a:pt x="310" y="5433"/>
                    </a:cubicBezTo>
                    <a:cubicBezTo>
                      <a:pt x="299" y="5433"/>
                      <a:pt x="224" y="5368"/>
                      <a:pt x="144" y="5290"/>
                    </a:cubicBez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1" rIns="91440" bIns="45721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zh-TW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TW" altLang="en-US"/>
              </a:p>
            </p:txBody>
          </p:sp>
          <p:sp>
            <p:nvSpPr>
              <p:cNvPr id="26" name="Freeform 94"/>
              <p:cNvSpPr>
                <a:spLocks/>
              </p:cNvSpPr>
              <p:nvPr/>
            </p:nvSpPr>
            <p:spPr bwMode="auto">
              <a:xfrm>
                <a:off x="35835435" y="13472509"/>
                <a:ext cx="300856" cy="1021974"/>
              </a:xfrm>
              <a:custGeom>
                <a:avLst/>
                <a:gdLst>
                  <a:gd name="T0" fmla="*/ 649 w 1133"/>
                  <a:gd name="T1" fmla="*/ 3709 h 3850"/>
                  <a:gd name="T2" fmla="*/ 64 w 1133"/>
                  <a:gd name="T3" fmla="*/ 2517 h 3850"/>
                  <a:gd name="T4" fmla="*/ 50 w 1133"/>
                  <a:gd name="T5" fmla="*/ 1437 h 3850"/>
                  <a:gd name="T6" fmla="*/ 583 w 1133"/>
                  <a:gd name="T7" fmla="*/ 253 h 3850"/>
                  <a:gd name="T8" fmla="*/ 974 w 1133"/>
                  <a:gd name="T9" fmla="*/ 185 h 3850"/>
                  <a:gd name="T10" fmla="*/ 1133 w 1133"/>
                  <a:gd name="T11" fmla="*/ 344 h 3850"/>
                  <a:gd name="T12" fmla="*/ 984 w 1133"/>
                  <a:gd name="T13" fmla="*/ 538 h 3850"/>
                  <a:gd name="T14" fmla="*/ 561 w 1133"/>
                  <a:gd name="T15" fmla="*/ 1412 h 3850"/>
                  <a:gd name="T16" fmla="*/ 616 w 1133"/>
                  <a:gd name="T17" fmla="*/ 2679 h 3850"/>
                  <a:gd name="T18" fmla="*/ 966 w 1133"/>
                  <a:gd name="T19" fmla="*/ 3313 h 3850"/>
                  <a:gd name="T20" fmla="*/ 1087 w 1133"/>
                  <a:gd name="T21" fmla="*/ 3572 h 3850"/>
                  <a:gd name="T22" fmla="*/ 780 w 1133"/>
                  <a:gd name="T23" fmla="*/ 3850 h 3850"/>
                  <a:gd name="T24" fmla="*/ 649 w 1133"/>
                  <a:gd name="T25" fmla="*/ 3709 h 38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133" h="3850">
                    <a:moveTo>
                      <a:pt x="649" y="3709"/>
                    </a:moveTo>
                    <a:cubicBezTo>
                      <a:pt x="375" y="3385"/>
                      <a:pt x="157" y="2939"/>
                      <a:pt x="64" y="2517"/>
                    </a:cubicBezTo>
                    <a:cubicBezTo>
                      <a:pt x="8" y="2258"/>
                      <a:pt x="0" y="1696"/>
                      <a:pt x="50" y="1437"/>
                    </a:cubicBezTo>
                    <a:cubicBezTo>
                      <a:pt x="132" y="1013"/>
                      <a:pt x="338" y="555"/>
                      <a:pt x="583" y="253"/>
                    </a:cubicBezTo>
                    <a:cubicBezTo>
                      <a:pt x="788" y="1"/>
                      <a:pt x="789" y="0"/>
                      <a:pt x="974" y="185"/>
                    </a:cubicBezTo>
                    <a:lnTo>
                      <a:pt x="1133" y="344"/>
                    </a:lnTo>
                    <a:lnTo>
                      <a:pt x="984" y="538"/>
                    </a:lnTo>
                    <a:cubicBezTo>
                      <a:pt x="797" y="782"/>
                      <a:pt x="632" y="1122"/>
                      <a:pt x="561" y="1412"/>
                    </a:cubicBezTo>
                    <a:cubicBezTo>
                      <a:pt x="469" y="1785"/>
                      <a:pt x="494" y="2369"/>
                      <a:pt x="616" y="2679"/>
                    </a:cubicBezTo>
                    <a:cubicBezTo>
                      <a:pt x="701" y="2898"/>
                      <a:pt x="831" y="3134"/>
                      <a:pt x="966" y="3313"/>
                    </a:cubicBezTo>
                    <a:cubicBezTo>
                      <a:pt x="1102" y="3494"/>
                      <a:pt x="1118" y="3528"/>
                      <a:pt x="1087" y="3572"/>
                    </a:cubicBezTo>
                    <a:cubicBezTo>
                      <a:pt x="1050" y="3625"/>
                      <a:pt x="802" y="3850"/>
                      <a:pt x="780" y="3850"/>
                    </a:cubicBezTo>
                    <a:cubicBezTo>
                      <a:pt x="774" y="3850"/>
                      <a:pt x="715" y="3787"/>
                      <a:pt x="649" y="3709"/>
                    </a:cubicBez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1" rIns="91440" bIns="45721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zh-TW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TW" altLang="en-US"/>
              </a:p>
            </p:txBody>
          </p:sp>
          <p:sp>
            <p:nvSpPr>
              <p:cNvPr id="27" name="Freeform 95"/>
              <p:cNvSpPr>
                <a:spLocks/>
              </p:cNvSpPr>
              <p:nvPr/>
            </p:nvSpPr>
            <p:spPr bwMode="auto">
              <a:xfrm>
                <a:off x="37010764" y="13480709"/>
                <a:ext cx="313734" cy="1013779"/>
              </a:xfrm>
              <a:custGeom>
                <a:avLst/>
                <a:gdLst>
                  <a:gd name="T0" fmla="*/ 263 w 1183"/>
                  <a:gd name="T1" fmla="*/ 3770 h 3819"/>
                  <a:gd name="T2" fmla="*/ 103 w 1183"/>
                  <a:gd name="T3" fmla="*/ 3603 h 3819"/>
                  <a:gd name="T4" fmla="*/ 0 w 1183"/>
                  <a:gd name="T5" fmla="*/ 3485 h 3819"/>
                  <a:gd name="T6" fmla="*/ 140 w 1183"/>
                  <a:gd name="T7" fmla="*/ 3311 h 3819"/>
                  <a:gd name="T8" fmla="*/ 593 w 1183"/>
                  <a:gd name="T9" fmla="*/ 2295 h 3819"/>
                  <a:gd name="T10" fmla="*/ 620 w 1183"/>
                  <a:gd name="T11" fmla="*/ 1689 h 3819"/>
                  <a:gd name="T12" fmla="*/ 144 w 1183"/>
                  <a:gd name="T13" fmla="*/ 506 h 3819"/>
                  <a:gd name="T14" fmla="*/ 0 w 1183"/>
                  <a:gd name="T15" fmla="*/ 318 h 3819"/>
                  <a:gd name="T16" fmla="*/ 156 w 1183"/>
                  <a:gd name="T17" fmla="*/ 157 h 3819"/>
                  <a:gd name="T18" fmla="*/ 362 w 1183"/>
                  <a:gd name="T19" fmla="*/ 26 h 3819"/>
                  <a:gd name="T20" fmla="*/ 836 w 1183"/>
                  <a:gd name="T21" fmla="*/ 701 h 3819"/>
                  <a:gd name="T22" fmla="*/ 1105 w 1183"/>
                  <a:gd name="T23" fmla="*/ 1615 h 3819"/>
                  <a:gd name="T24" fmla="*/ 672 w 1183"/>
                  <a:gd name="T25" fmla="*/ 3424 h 3819"/>
                  <a:gd name="T26" fmla="*/ 342 w 1183"/>
                  <a:gd name="T27" fmla="*/ 3819 h 3819"/>
                  <a:gd name="T28" fmla="*/ 263 w 1183"/>
                  <a:gd name="T29" fmla="*/ 3770 h 38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183" h="3819">
                    <a:moveTo>
                      <a:pt x="263" y="3770"/>
                    </a:moveTo>
                    <a:cubicBezTo>
                      <a:pt x="232" y="3743"/>
                      <a:pt x="160" y="3668"/>
                      <a:pt x="103" y="3603"/>
                    </a:cubicBezTo>
                    <a:lnTo>
                      <a:pt x="0" y="3485"/>
                    </a:lnTo>
                    <a:lnTo>
                      <a:pt x="140" y="3311"/>
                    </a:lnTo>
                    <a:cubicBezTo>
                      <a:pt x="378" y="3015"/>
                      <a:pt x="537" y="2660"/>
                      <a:pt x="593" y="2295"/>
                    </a:cubicBezTo>
                    <a:cubicBezTo>
                      <a:pt x="643" y="1975"/>
                      <a:pt x="645" y="1920"/>
                      <a:pt x="620" y="1689"/>
                    </a:cubicBezTo>
                    <a:cubicBezTo>
                      <a:pt x="573" y="1255"/>
                      <a:pt x="412" y="855"/>
                      <a:pt x="144" y="506"/>
                    </a:cubicBezTo>
                    <a:lnTo>
                      <a:pt x="0" y="318"/>
                    </a:lnTo>
                    <a:lnTo>
                      <a:pt x="156" y="157"/>
                    </a:lnTo>
                    <a:cubicBezTo>
                      <a:pt x="287" y="21"/>
                      <a:pt x="319" y="0"/>
                      <a:pt x="362" y="26"/>
                    </a:cubicBezTo>
                    <a:cubicBezTo>
                      <a:pt x="473" y="94"/>
                      <a:pt x="693" y="407"/>
                      <a:pt x="836" y="701"/>
                    </a:cubicBezTo>
                    <a:cubicBezTo>
                      <a:pt x="1000" y="1038"/>
                      <a:pt x="1051" y="1210"/>
                      <a:pt x="1105" y="1615"/>
                    </a:cubicBezTo>
                    <a:cubicBezTo>
                      <a:pt x="1183" y="2193"/>
                      <a:pt x="1007" y="2927"/>
                      <a:pt x="672" y="3424"/>
                    </a:cubicBezTo>
                    <a:cubicBezTo>
                      <a:pt x="555" y="3597"/>
                      <a:pt x="370" y="3819"/>
                      <a:pt x="342" y="3819"/>
                    </a:cubicBezTo>
                    <a:cubicBezTo>
                      <a:pt x="330" y="3819"/>
                      <a:pt x="294" y="3797"/>
                      <a:pt x="263" y="3770"/>
                    </a:cubicBez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1" rIns="91440" bIns="45721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zh-TW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TW" altLang="en-US"/>
              </a:p>
            </p:txBody>
          </p:sp>
          <p:sp>
            <p:nvSpPr>
              <p:cNvPr id="28" name="Freeform 96"/>
              <p:cNvSpPr>
                <a:spLocks/>
              </p:cNvSpPr>
              <p:nvPr/>
            </p:nvSpPr>
            <p:spPr bwMode="auto">
              <a:xfrm>
                <a:off x="36138636" y="13684397"/>
                <a:ext cx="208374" cy="600542"/>
              </a:xfrm>
              <a:custGeom>
                <a:avLst/>
                <a:gdLst>
                  <a:gd name="T0" fmla="*/ 317 w 783"/>
                  <a:gd name="T1" fmla="*/ 2127 h 2261"/>
                  <a:gd name="T2" fmla="*/ 0 w 783"/>
                  <a:gd name="T3" fmla="*/ 1146 h 2261"/>
                  <a:gd name="T4" fmla="*/ 342 w 783"/>
                  <a:gd name="T5" fmla="*/ 122 h 2261"/>
                  <a:gd name="T6" fmla="*/ 449 w 783"/>
                  <a:gd name="T7" fmla="*/ 0 h 2261"/>
                  <a:gd name="T8" fmla="*/ 616 w 783"/>
                  <a:gd name="T9" fmla="*/ 170 h 2261"/>
                  <a:gd name="T10" fmla="*/ 783 w 783"/>
                  <a:gd name="T11" fmla="*/ 339 h 2261"/>
                  <a:gd name="T12" fmla="*/ 705 w 783"/>
                  <a:gd name="T13" fmla="*/ 451 h 2261"/>
                  <a:gd name="T14" fmla="*/ 492 w 783"/>
                  <a:gd name="T15" fmla="*/ 1139 h 2261"/>
                  <a:gd name="T16" fmla="*/ 685 w 783"/>
                  <a:gd name="T17" fmla="*/ 1795 h 2261"/>
                  <a:gd name="T18" fmla="*/ 747 w 783"/>
                  <a:gd name="T19" fmla="*/ 1975 h 2261"/>
                  <a:gd name="T20" fmla="*/ 441 w 783"/>
                  <a:gd name="T21" fmla="*/ 2261 h 2261"/>
                  <a:gd name="T22" fmla="*/ 317 w 783"/>
                  <a:gd name="T23" fmla="*/ 2127 h 22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83" h="2261">
                    <a:moveTo>
                      <a:pt x="317" y="2127"/>
                    </a:moveTo>
                    <a:cubicBezTo>
                      <a:pt x="85" y="1820"/>
                      <a:pt x="1" y="1557"/>
                      <a:pt x="0" y="1146"/>
                    </a:cubicBezTo>
                    <a:cubicBezTo>
                      <a:pt x="0" y="720"/>
                      <a:pt x="112" y="384"/>
                      <a:pt x="342" y="122"/>
                    </a:cubicBezTo>
                    <a:lnTo>
                      <a:pt x="449" y="0"/>
                    </a:lnTo>
                    <a:lnTo>
                      <a:pt x="616" y="170"/>
                    </a:lnTo>
                    <a:lnTo>
                      <a:pt x="783" y="339"/>
                    </a:lnTo>
                    <a:lnTo>
                      <a:pt x="705" y="451"/>
                    </a:lnTo>
                    <a:cubicBezTo>
                      <a:pt x="555" y="668"/>
                      <a:pt x="493" y="869"/>
                      <a:pt x="492" y="1139"/>
                    </a:cubicBezTo>
                    <a:cubicBezTo>
                      <a:pt x="491" y="1416"/>
                      <a:pt x="539" y="1578"/>
                      <a:pt x="685" y="1795"/>
                    </a:cubicBezTo>
                    <a:cubicBezTo>
                      <a:pt x="752" y="1893"/>
                      <a:pt x="767" y="1938"/>
                      <a:pt x="747" y="1975"/>
                    </a:cubicBezTo>
                    <a:cubicBezTo>
                      <a:pt x="715" y="2036"/>
                      <a:pt x="473" y="2261"/>
                      <a:pt x="441" y="2261"/>
                    </a:cubicBezTo>
                    <a:cubicBezTo>
                      <a:pt x="428" y="2261"/>
                      <a:pt x="373" y="2201"/>
                      <a:pt x="317" y="2127"/>
                    </a:cubicBez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1" rIns="91440" bIns="45721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zh-TW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TW" altLang="en-US"/>
              </a:p>
            </p:txBody>
          </p:sp>
          <p:sp>
            <p:nvSpPr>
              <p:cNvPr id="29" name="Freeform 97"/>
              <p:cNvSpPr>
                <a:spLocks/>
              </p:cNvSpPr>
              <p:nvPr/>
            </p:nvSpPr>
            <p:spPr bwMode="auto">
              <a:xfrm>
                <a:off x="36800046" y="13693762"/>
                <a:ext cx="234129" cy="591177"/>
              </a:xfrm>
              <a:custGeom>
                <a:avLst/>
                <a:gdLst>
                  <a:gd name="T0" fmla="*/ 149 w 881"/>
                  <a:gd name="T1" fmla="*/ 2074 h 2228"/>
                  <a:gd name="T2" fmla="*/ 0 w 881"/>
                  <a:gd name="T3" fmla="*/ 1917 h 2228"/>
                  <a:gd name="T4" fmla="*/ 50 w 881"/>
                  <a:gd name="T5" fmla="*/ 1840 h 2228"/>
                  <a:gd name="T6" fmla="*/ 276 w 881"/>
                  <a:gd name="T7" fmla="*/ 1323 h 2228"/>
                  <a:gd name="T8" fmla="*/ 97 w 881"/>
                  <a:gd name="T9" fmla="*/ 454 h 2228"/>
                  <a:gd name="T10" fmla="*/ 1 w 881"/>
                  <a:gd name="T11" fmla="*/ 302 h 2228"/>
                  <a:gd name="T12" fmla="*/ 150 w 881"/>
                  <a:gd name="T13" fmla="*/ 151 h 2228"/>
                  <a:gd name="T14" fmla="*/ 333 w 881"/>
                  <a:gd name="T15" fmla="*/ 0 h 2228"/>
                  <a:gd name="T16" fmla="*/ 628 w 881"/>
                  <a:gd name="T17" fmla="*/ 389 h 2228"/>
                  <a:gd name="T18" fmla="*/ 501 w 881"/>
                  <a:gd name="T19" fmla="*/ 2041 h 2228"/>
                  <a:gd name="T20" fmla="*/ 340 w 881"/>
                  <a:gd name="T21" fmla="*/ 2223 h 2228"/>
                  <a:gd name="T22" fmla="*/ 149 w 881"/>
                  <a:gd name="T23" fmla="*/ 2074 h 22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81" h="2228">
                    <a:moveTo>
                      <a:pt x="149" y="2074"/>
                    </a:moveTo>
                    <a:lnTo>
                      <a:pt x="0" y="1917"/>
                    </a:lnTo>
                    <a:lnTo>
                      <a:pt x="50" y="1840"/>
                    </a:lnTo>
                    <a:cubicBezTo>
                      <a:pt x="178" y="1647"/>
                      <a:pt x="236" y="1514"/>
                      <a:pt x="276" y="1323"/>
                    </a:cubicBezTo>
                    <a:cubicBezTo>
                      <a:pt x="338" y="1024"/>
                      <a:pt x="280" y="742"/>
                      <a:pt x="97" y="454"/>
                    </a:cubicBezTo>
                    <a:lnTo>
                      <a:pt x="1" y="302"/>
                    </a:lnTo>
                    <a:lnTo>
                      <a:pt x="150" y="151"/>
                    </a:lnTo>
                    <a:cubicBezTo>
                      <a:pt x="232" y="68"/>
                      <a:pt x="315" y="0"/>
                      <a:pt x="333" y="0"/>
                    </a:cubicBezTo>
                    <a:cubicBezTo>
                      <a:pt x="387" y="0"/>
                      <a:pt x="528" y="187"/>
                      <a:pt x="628" y="389"/>
                    </a:cubicBezTo>
                    <a:cubicBezTo>
                      <a:pt x="881" y="903"/>
                      <a:pt x="830" y="1560"/>
                      <a:pt x="501" y="2041"/>
                    </a:cubicBezTo>
                    <a:cubicBezTo>
                      <a:pt x="435" y="2137"/>
                      <a:pt x="363" y="2219"/>
                      <a:pt x="340" y="2223"/>
                    </a:cubicBezTo>
                    <a:cubicBezTo>
                      <a:pt x="316" y="2228"/>
                      <a:pt x="230" y="2161"/>
                      <a:pt x="149" y="2074"/>
                    </a:cubicBez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1" rIns="91440" bIns="45721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zh-TW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TW" altLang="en-US"/>
              </a:p>
            </p:txBody>
          </p:sp>
        </p:grpSp>
      </p:grpSp>
      <p:grpSp>
        <p:nvGrpSpPr>
          <p:cNvPr id="18" name="群組 17"/>
          <p:cNvGrpSpPr/>
          <p:nvPr/>
        </p:nvGrpSpPr>
        <p:grpSpPr>
          <a:xfrm>
            <a:off x="967846" y="4772178"/>
            <a:ext cx="523644" cy="523644"/>
            <a:chOff x="5731184" y="5244806"/>
            <a:chExt cx="816070" cy="816070"/>
          </a:xfrm>
        </p:grpSpPr>
        <p:sp>
          <p:nvSpPr>
            <p:cNvPr id="19" name="橢圓 18"/>
            <p:cNvSpPr/>
            <p:nvPr/>
          </p:nvSpPr>
          <p:spPr>
            <a:xfrm>
              <a:off x="5731184" y="5244806"/>
              <a:ext cx="816070" cy="816070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TW" altLang="en-US"/>
            </a:p>
          </p:txBody>
        </p:sp>
        <p:sp>
          <p:nvSpPr>
            <p:cNvPr id="20" name="手繪多邊形 19"/>
            <p:cNvSpPr>
              <a:spLocks/>
            </p:cNvSpPr>
            <p:nvPr/>
          </p:nvSpPr>
          <p:spPr bwMode="auto">
            <a:xfrm>
              <a:off x="5916458" y="5488444"/>
              <a:ext cx="445522" cy="328794"/>
            </a:xfrm>
            <a:custGeom>
              <a:avLst/>
              <a:gdLst>
                <a:gd name="connsiteX0" fmla="*/ 2313240 w 4627012"/>
                <a:gd name="connsiteY0" fmla="*/ 2906712 h 3414712"/>
                <a:gd name="connsiteX1" fmla="*/ 1912260 w 4627012"/>
                <a:gd name="connsiteY1" fmla="*/ 2918932 h 3414712"/>
                <a:gd name="connsiteX2" fmla="*/ 1906856 w 4627012"/>
                <a:gd name="connsiteY2" fmla="*/ 3234846 h 3414712"/>
                <a:gd name="connsiteX3" fmla="*/ 2311440 w 4627012"/>
                <a:gd name="connsiteY3" fmla="*/ 3241676 h 3414712"/>
                <a:gd name="connsiteX4" fmla="*/ 2721424 w 4627012"/>
                <a:gd name="connsiteY4" fmla="*/ 3229456 h 3414712"/>
                <a:gd name="connsiteX5" fmla="*/ 2733676 w 4627012"/>
                <a:gd name="connsiteY5" fmla="*/ 3078146 h 3414712"/>
                <a:gd name="connsiteX6" fmla="*/ 2717824 w 4627012"/>
                <a:gd name="connsiteY6" fmla="*/ 2922886 h 3414712"/>
                <a:gd name="connsiteX7" fmla="*/ 2313240 w 4627012"/>
                <a:gd name="connsiteY7" fmla="*/ 2906712 h 3414712"/>
                <a:gd name="connsiteX8" fmla="*/ 1584960 w 4627012"/>
                <a:gd name="connsiteY8" fmla="*/ 286972 h 3414712"/>
                <a:gd name="connsiteX9" fmla="*/ 289164 w 4627012"/>
                <a:gd name="connsiteY9" fmla="*/ 296550 h 3414712"/>
                <a:gd name="connsiteX10" fmla="*/ 287364 w 4627012"/>
                <a:gd name="connsiteY10" fmla="*/ 2620194 h 3414712"/>
                <a:gd name="connsiteX11" fmla="*/ 2319024 w 4627012"/>
                <a:gd name="connsiteY11" fmla="*/ 2632076 h 3414712"/>
                <a:gd name="connsiteX12" fmla="*/ 4338444 w 4627012"/>
                <a:gd name="connsiteY12" fmla="*/ 2632076 h 3414712"/>
                <a:gd name="connsiteX13" fmla="*/ 4343844 w 4627012"/>
                <a:gd name="connsiteY13" fmla="*/ 2609392 h 3414712"/>
                <a:gd name="connsiteX14" fmla="*/ 4346724 w 4627012"/>
                <a:gd name="connsiteY14" fmla="*/ 1438210 h 3414712"/>
                <a:gd name="connsiteX15" fmla="*/ 4343844 w 4627012"/>
                <a:gd name="connsiteY15" fmla="*/ 290070 h 3414712"/>
                <a:gd name="connsiteX16" fmla="*/ 2323344 w 4627012"/>
                <a:gd name="connsiteY16" fmla="*/ 287550 h 3414712"/>
                <a:gd name="connsiteX17" fmla="*/ 1584960 w 4627012"/>
                <a:gd name="connsiteY17" fmla="*/ 286972 h 3414712"/>
                <a:gd name="connsiteX18" fmla="*/ 4623604 w 4627012"/>
                <a:gd name="connsiteY18" fmla="*/ 0 h 3414712"/>
                <a:gd name="connsiteX19" fmla="*/ 4626124 w 4627012"/>
                <a:gd name="connsiteY19" fmla="*/ 1442872 h 3414712"/>
                <a:gd name="connsiteX20" fmla="*/ 4625404 w 4627012"/>
                <a:gd name="connsiteY20" fmla="*/ 2896186 h 3414712"/>
                <a:gd name="connsiteX21" fmla="*/ 3827856 w 4627012"/>
                <a:gd name="connsiteY21" fmla="*/ 2906628 h 3414712"/>
                <a:gd name="connsiteX22" fmla="*/ 3020592 w 4627012"/>
                <a:gd name="connsiteY22" fmla="*/ 2914912 h 3414712"/>
                <a:gd name="connsiteX23" fmla="*/ 3010148 w 4627012"/>
                <a:gd name="connsiteY23" fmla="*/ 3079832 h 3414712"/>
                <a:gd name="connsiteX24" fmla="*/ 3013028 w 4627012"/>
                <a:gd name="connsiteY24" fmla="*/ 3236830 h 3414712"/>
                <a:gd name="connsiteX25" fmla="*/ 3485796 w 4627012"/>
                <a:gd name="connsiteY25" fmla="*/ 3241870 h 3414712"/>
                <a:gd name="connsiteX26" fmla="*/ 3976204 w 4627012"/>
                <a:gd name="connsiteY26" fmla="*/ 3255554 h 3414712"/>
                <a:gd name="connsiteX27" fmla="*/ 4014012 w 4627012"/>
                <a:gd name="connsiteY27" fmla="*/ 3357820 h 3414712"/>
                <a:gd name="connsiteX28" fmla="*/ 4014012 w 4627012"/>
                <a:gd name="connsiteY28" fmla="*/ 3414712 h 3414712"/>
                <a:gd name="connsiteX29" fmla="*/ 2306940 w 4627012"/>
                <a:gd name="connsiteY29" fmla="*/ 3414712 h 3414712"/>
                <a:gd name="connsiteX30" fmla="*/ 599508 w 4627012"/>
                <a:gd name="connsiteY30" fmla="*/ 3414712 h 3414712"/>
                <a:gd name="connsiteX31" fmla="*/ 599508 w 4627012"/>
                <a:gd name="connsiteY31" fmla="*/ 3372942 h 3414712"/>
                <a:gd name="connsiteX32" fmla="*/ 656400 w 4627012"/>
                <a:gd name="connsiteY32" fmla="*/ 3253394 h 3414712"/>
                <a:gd name="connsiteX33" fmla="*/ 1136728 w 4627012"/>
                <a:gd name="connsiteY33" fmla="*/ 3241870 h 3414712"/>
                <a:gd name="connsiteX34" fmla="*/ 1603732 w 4627012"/>
                <a:gd name="connsiteY34" fmla="*/ 3229628 h 3414712"/>
                <a:gd name="connsiteX35" fmla="*/ 1615976 w 4627012"/>
                <a:gd name="connsiteY35" fmla="*/ 3078030 h 3414712"/>
                <a:gd name="connsiteX36" fmla="*/ 1599772 w 4627012"/>
                <a:gd name="connsiteY36" fmla="*/ 2922472 h 3414712"/>
                <a:gd name="connsiteX37" fmla="*/ 792144 w 4627012"/>
                <a:gd name="connsiteY37" fmla="*/ 2906268 h 3414712"/>
                <a:gd name="connsiteX38" fmla="*/ 0 w 4627012"/>
                <a:gd name="connsiteY38" fmla="*/ 2906268 h 3414712"/>
                <a:gd name="connsiteX39" fmla="*/ 2520 w 4627012"/>
                <a:gd name="connsiteY39" fmla="*/ 1455836 h 3414712"/>
                <a:gd name="connsiteX40" fmla="*/ 5040 w 4627012"/>
                <a:gd name="connsiteY40" fmla="*/ 5042 h 3414712"/>
                <a:gd name="connsiteX41" fmla="*/ 2314500 w 4627012"/>
                <a:gd name="connsiteY41" fmla="*/ 2520 h 3414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4627012" h="3414712">
                  <a:moveTo>
                    <a:pt x="2313240" y="2906712"/>
                  </a:moveTo>
                  <a:cubicBezTo>
                    <a:pt x="2024304" y="2906712"/>
                    <a:pt x="1921268" y="2909946"/>
                    <a:pt x="1912260" y="2918932"/>
                  </a:cubicBezTo>
                  <a:cubicBezTo>
                    <a:pt x="1898932" y="2932230"/>
                    <a:pt x="1893888" y="3222268"/>
                    <a:pt x="1906856" y="3234846"/>
                  </a:cubicBezTo>
                  <a:cubicBezTo>
                    <a:pt x="1910460" y="3238440"/>
                    <a:pt x="2092756" y="3241676"/>
                    <a:pt x="2311440" y="3241676"/>
                  </a:cubicBezTo>
                  <a:cubicBezTo>
                    <a:pt x="2607220" y="3241676"/>
                    <a:pt x="2712420" y="3238440"/>
                    <a:pt x="2721424" y="3229456"/>
                  </a:cubicBezTo>
                  <a:cubicBezTo>
                    <a:pt x="2729712" y="3221190"/>
                    <a:pt x="2733676" y="3172670"/>
                    <a:pt x="2733676" y="3078146"/>
                  </a:cubicBezTo>
                  <a:cubicBezTo>
                    <a:pt x="2733676" y="2964936"/>
                    <a:pt x="2730792" y="2935824"/>
                    <a:pt x="2717824" y="2922886"/>
                  </a:cubicBezTo>
                  <a:cubicBezTo>
                    <a:pt x="2703772" y="2908868"/>
                    <a:pt x="2652976" y="2906712"/>
                    <a:pt x="2313240" y="2906712"/>
                  </a:cubicBezTo>
                  <a:close/>
                  <a:moveTo>
                    <a:pt x="1584960" y="286972"/>
                  </a:moveTo>
                  <a:cubicBezTo>
                    <a:pt x="654628" y="286788"/>
                    <a:pt x="297356" y="289530"/>
                    <a:pt x="289164" y="296550"/>
                  </a:cubicBezTo>
                  <a:cubicBezTo>
                    <a:pt x="269728" y="312392"/>
                    <a:pt x="268288" y="2601112"/>
                    <a:pt x="287364" y="2620194"/>
                  </a:cubicBezTo>
                  <a:cubicBezTo>
                    <a:pt x="296724" y="2629554"/>
                    <a:pt x="761804" y="2632076"/>
                    <a:pt x="2319024" y="2632076"/>
                  </a:cubicBezTo>
                  <a:lnTo>
                    <a:pt x="4338444" y="2632076"/>
                  </a:lnTo>
                  <a:lnTo>
                    <a:pt x="4343844" y="2609392"/>
                  </a:lnTo>
                  <a:cubicBezTo>
                    <a:pt x="4347080" y="2596792"/>
                    <a:pt x="4348160" y="2069706"/>
                    <a:pt x="4346724" y="1438210"/>
                  </a:cubicBezTo>
                  <a:lnTo>
                    <a:pt x="4343844" y="290070"/>
                  </a:lnTo>
                  <a:lnTo>
                    <a:pt x="2323344" y="287550"/>
                  </a:lnTo>
                  <a:cubicBezTo>
                    <a:pt x="2044864" y="287212"/>
                    <a:pt x="1799652" y="287014"/>
                    <a:pt x="1584960" y="286972"/>
                  </a:cubicBezTo>
                  <a:close/>
                  <a:moveTo>
                    <a:pt x="4623604" y="0"/>
                  </a:moveTo>
                  <a:lnTo>
                    <a:pt x="4626124" y="1442872"/>
                  </a:lnTo>
                  <a:cubicBezTo>
                    <a:pt x="4627564" y="2236866"/>
                    <a:pt x="4627204" y="2890786"/>
                    <a:pt x="4625404" y="2896186"/>
                  </a:cubicBezTo>
                  <a:cubicBezTo>
                    <a:pt x="4623240" y="2903028"/>
                    <a:pt x="4347792" y="2906628"/>
                    <a:pt x="3827856" y="2906628"/>
                  </a:cubicBezTo>
                  <a:cubicBezTo>
                    <a:pt x="3390736" y="2906628"/>
                    <a:pt x="3027432" y="2910590"/>
                    <a:pt x="3020592" y="2914912"/>
                  </a:cubicBezTo>
                  <a:cubicBezTo>
                    <a:pt x="3010508" y="2921392"/>
                    <a:pt x="3007988" y="2961362"/>
                    <a:pt x="3010148" y="3079832"/>
                  </a:cubicBezTo>
                  <a:lnTo>
                    <a:pt x="3013028" y="3236830"/>
                  </a:lnTo>
                  <a:lnTo>
                    <a:pt x="3485796" y="3241870"/>
                  </a:lnTo>
                  <a:cubicBezTo>
                    <a:pt x="3745404" y="3244752"/>
                    <a:pt x="3966124" y="3250872"/>
                    <a:pt x="3976204" y="3255554"/>
                  </a:cubicBezTo>
                  <a:cubicBezTo>
                    <a:pt x="4003928" y="3269238"/>
                    <a:pt x="4014012" y="3296244"/>
                    <a:pt x="4014012" y="3357820"/>
                  </a:cubicBezTo>
                  <a:lnTo>
                    <a:pt x="4014012" y="3414712"/>
                  </a:lnTo>
                  <a:lnTo>
                    <a:pt x="2306940" y="3414712"/>
                  </a:lnTo>
                  <a:lnTo>
                    <a:pt x="599508" y="3414712"/>
                  </a:lnTo>
                  <a:lnTo>
                    <a:pt x="599508" y="3372942"/>
                  </a:lnTo>
                  <a:cubicBezTo>
                    <a:pt x="599508" y="3319650"/>
                    <a:pt x="623992" y="3268158"/>
                    <a:pt x="656400" y="3253394"/>
                  </a:cubicBezTo>
                  <a:cubicBezTo>
                    <a:pt x="674404" y="3245112"/>
                    <a:pt x="818428" y="3241870"/>
                    <a:pt x="1136728" y="3241870"/>
                  </a:cubicBezTo>
                  <a:cubicBezTo>
                    <a:pt x="1476988" y="3241870"/>
                    <a:pt x="1594372" y="3238630"/>
                    <a:pt x="1603732" y="3229628"/>
                  </a:cubicBezTo>
                  <a:cubicBezTo>
                    <a:pt x="1612012" y="3221346"/>
                    <a:pt x="1615976" y="3172734"/>
                    <a:pt x="1615976" y="3078030"/>
                  </a:cubicBezTo>
                  <a:cubicBezTo>
                    <a:pt x="1615976" y="2964604"/>
                    <a:pt x="1612732" y="2935436"/>
                    <a:pt x="1599772" y="2922472"/>
                  </a:cubicBezTo>
                  <a:cubicBezTo>
                    <a:pt x="1585728" y="2908070"/>
                    <a:pt x="1498232" y="2906268"/>
                    <a:pt x="792144" y="2906268"/>
                  </a:cubicBezTo>
                  <a:lnTo>
                    <a:pt x="0" y="2906268"/>
                  </a:lnTo>
                  <a:lnTo>
                    <a:pt x="2520" y="1455836"/>
                  </a:lnTo>
                  <a:lnTo>
                    <a:pt x="5040" y="5042"/>
                  </a:lnTo>
                  <a:lnTo>
                    <a:pt x="2314500" y="2520"/>
                  </a:lnTo>
                  <a:close/>
                </a:path>
              </a:pathLst>
            </a:custGeom>
            <a:solidFill>
              <a:schemeClr val="bg1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1" rIns="91440" bIns="45721" numCol="1" anchor="t" anchorCtr="0" compatLnSpc="1">
              <a:prstTxWarp prst="textNoShape">
                <a:avLst/>
              </a:prstTxWarp>
              <a:noAutofit/>
            </a:bodyPr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TW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44721356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頁尾版面配置區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/>
          </a:p>
        </p:txBody>
      </p:sp>
      <p:sp>
        <p:nvSpPr>
          <p:cNvPr id="3" name="投影片編號版面配置區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3B68095-C8B2-4A76-90AA-E601358CCBC3}" type="slidenum">
              <a:rPr lang="zh-TW" altLang="en-US" smtClean="0"/>
              <a:t>17</a:t>
            </a:fld>
            <a:endParaRPr lang="zh-TW" altLang="en-US"/>
          </a:p>
        </p:txBody>
      </p:sp>
      <p:sp>
        <p:nvSpPr>
          <p:cNvPr id="4" name="圖片版面配置區 3"/>
          <p:cNvSpPr>
            <a:spLocks noGrp="1"/>
          </p:cNvSpPr>
          <p:nvPr>
            <p:ph type="pic" sz="quarter" idx="13"/>
          </p:nvPr>
        </p:nvSpPr>
        <p:spPr/>
      </p:sp>
    </p:spTree>
    <p:extLst>
      <p:ext uri="{BB962C8B-B14F-4D97-AF65-F5344CB8AC3E}">
        <p14:creationId xmlns:p14="http://schemas.microsoft.com/office/powerpoint/2010/main" val="114845346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頁尾版面配置區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/>
          </a:p>
        </p:txBody>
      </p:sp>
      <p:sp>
        <p:nvSpPr>
          <p:cNvPr id="3" name="投影片編號版面配置區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3B68095-C8B2-4A76-90AA-E601358CCBC3}" type="slidenum">
              <a:rPr lang="zh-TW" altLang="en-US" smtClean="0"/>
              <a:t>18</a:t>
            </a:fld>
            <a:endParaRPr lang="zh-TW" altLang="en-US"/>
          </a:p>
        </p:txBody>
      </p:sp>
      <p:pic>
        <p:nvPicPr>
          <p:cNvPr id="8" name="圖片版面配置區 7"/>
          <p:cNvPicPr>
            <a:picLocks noGrp="1" noChangeAspect="1"/>
          </p:cNvPicPr>
          <p:nvPr>
            <p:ph type="pic" sz="quarter" idx="13"/>
          </p:nvPr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2697" r="23391"/>
          <a:stretch/>
        </p:blipFill>
        <p:spPr>
          <a:xfrm>
            <a:off x="4466292" y="986333"/>
            <a:ext cx="3835057" cy="5823267"/>
          </a:xfrm>
        </p:spPr>
      </p:pic>
      <p:sp>
        <p:nvSpPr>
          <p:cNvPr id="5" name="矩形 4"/>
          <p:cNvSpPr/>
          <p:nvPr/>
        </p:nvSpPr>
        <p:spPr>
          <a:xfrm>
            <a:off x="2273936" y="327082"/>
            <a:ext cx="4596131" cy="584775"/>
          </a:xfrm>
          <a:prstGeom prst="rect">
            <a:avLst/>
          </a:prstGeom>
        </p:spPr>
        <p:txBody>
          <a:bodyPr wrap="none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zh-TW" sz="3200" b="1" spc="-150" dirty="0" smtClean="0">
                <a:solidFill>
                  <a:schemeClr val="bg1">
                    <a:lumMod val="50000"/>
                  </a:schemeClr>
                </a:solidFill>
              </a:rPr>
              <a:t>Brush Image Effects </a:t>
            </a:r>
            <a:r>
              <a:rPr lang="en-US" altLang="zh-TW" sz="3200" b="1" spc="-150" dirty="0" smtClean="0">
                <a:solidFill>
                  <a:schemeClr val="bg1">
                    <a:lumMod val="50000"/>
                  </a:schemeClr>
                </a:solidFill>
              </a:rPr>
              <a:t>007</a:t>
            </a:r>
            <a:endParaRPr lang="en-US" altLang="zh-TW" sz="3200" b="1" spc="-150" dirty="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6" name="矩形 5"/>
          <p:cNvSpPr/>
          <p:nvPr/>
        </p:nvSpPr>
        <p:spPr>
          <a:xfrm>
            <a:off x="3155315" y="928152"/>
            <a:ext cx="2833352" cy="116362"/>
          </a:xfrm>
          <a:prstGeom prst="rect">
            <a:avLst/>
          </a:prstGeom>
          <a:solidFill>
            <a:srgbClr val="92258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zh-TW" altLang="en-US"/>
          </a:p>
        </p:txBody>
      </p:sp>
      <p:sp>
        <p:nvSpPr>
          <p:cNvPr id="7" name="矩形 6"/>
          <p:cNvSpPr/>
          <p:nvPr/>
        </p:nvSpPr>
        <p:spPr>
          <a:xfrm>
            <a:off x="1060334" y="1851660"/>
            <a:ext cx="3405958" cy="738664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TW" sz="1400" dirty="0"/>
              <a:t>The quick brown fox jumps over the lazy dog. The quick brown fox jumps over the lazy dog</a:t>
            </a:r>
            <a:r>
              <a:rPr lang="en-US" altLang="zh-TW" sz="1400" dirty="0" smtClean="0"/>
              <a:t>.</a:t>
            </a:r>
            <a:endParaRPr lang="zh-TW" altLang="en-US" sz="1400" dirty="0"/>
          </a:p>
        </p:txBody>
      </p:sp>
      <p:sp>
        <p:nvSpPr>
          <p:cNvPr id="9" name="矩形 8"/>
          <p:cNvSpPr/>
          <p:nvPr/>
        </p:nvSpPr>
        <p:spPr>
          <a:xfrm>
            <a:off x="1060334" y="2903220"/>
            <a:ext cx="3405958" cy="738664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TW" sz="1400" dirty="0"/>
              <a:t>The quick brown fox jumps over the lazy dog. The quick brown fox jumps over the lazy dog</a:t>
            </a:r>
            <a:r>
              <a:rPr lang="en-US" altLang="zh-TW" sz="1400" dirty="0" smtClean="0"/>
              <a:t>.</a:t>
            </a:r>
            <a:endParaRPr lang="zh-TW" altLang="en-US" sz="1400" dirty="0"/>
          </a:p>
        </p:txBody>
      </p:sp>
      <p:sp>
        <p:nvSpPr>
          <p:cNvPr id="10" name="矩形 9"/>
          <p:cNvSpPr/>
          <p:nvPr/>
        </p:nvSpPr>
        <p:spPr>
          <a:xfrm>
            <a:off x="1060334" y="3954780"/>
            <a:ext cx="3405958" cy="738664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TW" sz="1400" dirty="0"/>
              <a:t>The quick brown fox jumps over the lazy dog. The quick brown fox jumps over the lazy dog</a:t>
            </a:r>
            <a:r>
              <a:rPr lang="en-US" altLang="zh-TW" sz="1400" dirty="0" smtClean="0"/>
              <a:t>.</a:t>
            </a:r>
            <a:endParaRPr lang="zh-TW" altLang="en-US" sz="1400" dirty="0"/>
          </a:p>
        </p:txBody>
      </p:sp>
      <p:sp>
        <p:nvSpPr>
          <p:cNvPr id="11" name="矩形 10"/>
          <p:cNvSpPr/>
          <p:nvPr/>
        </p:nvSpPr>
        <p:spPr>
          <a:xfrm>
            <a:off x="1060334" y="5006340"/>
            <a:ext cx="3405958" cy="738664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TW" sz="1400" dirty="0"/>
              <a:t>The quick brown fox jumps over the lazy dog. The quick brown fox jumps over the lazy dog</a:t>
            </a:r>
            <a:r>
              <a:rPr lang="en-US" altLang="zh-TW" sz="1400" dirty="0" smtClean="0"/>
              <a:t>.</a:t>
            </a:r>
            <a:endParaRPr lang="zh-TW" altLang="en-US" sz="1400" dirty="0"/>
          </a:p>
        </p:txBody>
      </p:sp>
      <p:grpSp>
        <p:nvGrpSpPr>
          <p:cNvPr id="12" name="群組 11"/>
          <p:cNvGrpSpPr/>
          <p:nvPr/>
        </p:nvGrpSpPr>
        <p:grpSpPr>
          <a:xfrm>
            <a:off x="574368" y="3061967"/>
            <a:ext cx="421170" cy="421170"/>
            <a:chOff x="5023476" y="3019260"/>
            <a:chExt cx="421170" cy="421170"/>
          </a:xfrm>
        </p:grpSpPr>
        <p:sp>
          <p:nvSpPr>
            <p:cNvPr id="13" name="橢圓 12"/>
            <p:cNvSpPr/>
            <p:nvPr/>
          </p:nvSpPr>
          <p:spPr>
            <a:xfrm>
              <a:off x="5023476" y="3019260"/>
              <a:ext cx="421170" cy="42117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TW" altLang="en-US"/>
            </a:p>
          </p:txBody>
        </p:sp>
        <p:sp>
          <p:nvSpPr>
            <p:cNvPr id="14" name="加號 13"/>
            <p:cNvSpPr/>
            <p:nvPr/>
          </p:nvSpPr>
          <p:spPr>
            <a:xfrm>
              <a:off x="5086424" y="3082208"/>
              <a:ext cx="295275" cy="295275"/>
            </a:xfrm>
            <a:prstGeom prst="mathPlus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TW" altLang="en-US"/>
            </a:p>
          </p:txBody>
        </p:sp>
      </p:grpSp>
      <p:grpSp>
        <p:nvGrpSpPr>
          <p:cNvPr id="15" name="群組 14"/>
          <p:cNvGrpSpPr/>
          <p:nvPr/>
        </p:nvGrpSpPr>
        <p:grpSpPr>
          <a:xfrm>
            <a:off x="574368" y="2010407"/>
            <a:ext cx="421170" cy="421170"/>
            <a:chOff x="5023476" y="3019260"/>
            <a:chExt cx="421170" cy="421170"/>
          </a:xfrm>
        </p:grpSpPr>
        <p:sp>
          <p:nvSpPr>
            <p:cNvPr id="16" name="橢圓 15"/>
            <p:cNvSpPr/>
            <p:nvPr/>
          </p:nvSpPr>
          <p:spPr>
            <a:xfrm>
              <a:off x="5023476" y="3019260"/>
              <a:ext cx="421170" cy="421170"/>
            </a:xfrm>
            <a:prstGeom prst="ellips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TW" altLang="en-US"/>
            </a:p>
          </p:txBody>
        </p:sp>
        <p:sp>
          <p:nvSpPr>
            <p:cNvPr id="17" name="加號 16"/>
            <p:cNvSpPr/>
            <p:nvPr/>
          </p:nvSpPr>
          <p:spPr>
            <a:xfrm>
              <a:off x="5086424" y="3082208"/>
              <a:ext cx="295275" cy="295275"/>
            </a:xfrm>
            <a:prstGeom prst="mathPlus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TW" altLang="en-US"/>
            </a:p>
          </p:txBody>
        </p:sp>
      </p:grpSp>
      <p:grpSp>
        <p:nvGrpSpPr>
          <p:cNvPr id="18" name="群組 17"/>
          <p:cNvGrpSpPr/>
          <p:nvPr/>
        </p:nvGrpSpPr>
        <p:grpSpPr>
          <a:xfrm>
            <a:off x="574368" y="4113527"/>
            <a:ext cx="421170" cy="421170"/>
            <a:chOff x="5023476" y="3019260"/>
            <a:chExt cx="421170" cy="421170"/>
          </a:xfrm>
        </p:grpSpPr>
        <p:sp>
          <p:nvSpPr>
            <p:cNvPr id="19" name="橢圓 18"/>
            <p:cNvSpPr/>
            <p:nvPr/>
          </p:nvSpPr>
          <p:spPr>
            <a:xfrm>
              <a:off x="5023476" y="3019260"/>
              <a:ext cx="421170" cy="42117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TW" altLang="en-US"/>
            </a:p>
          </p:txBody>
        </p:sp>
        <p:sp>
          <p:nvSpPr>
            <p:cNvPr id="20" name="加號 19"/>
            <p:cNvSpPr/>
            <p:nvPr/>
          </p:nvSpPr>
          <p:spPr>
            <a:xfrm>
              <a:off x="5086424" y="3082208"/>
              <a:ext cx="295275" cy="295275"/>
            </a:xfrm>
            <a:prstGeom prst="mathPlus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TW" altLang="en-US"/>
            </a:p>
          </p:txBody>
        </p:sp>
      </p:grpSp>
      <p:grpSp>
        <p:nvGrpSpPr>
          <p:cNvPr id="21" name="群組 20"/>
          <p:cNvGrpSpPr/>
          <p:nvPr/>
        </p:nvGrpSpPr>
        <p:grpSpPr>
          <a:xfrm>
            <a:off x="574368" y="5165087"/>
            <a:ext cx="421170" cy="421170"/>
            <a:chOff x="5023476" y="3019260"/>
            <a:chExt cx="421170" cy="421170"/>
          </a:xfrm>
        </p:grpSpPr>
        <p:sp>
          <p:nvSpPr>
            <p:cNvPr id="22" name="橢圓 21"/>
            <p:cNvSpPr/>
            <p:nvPr/>
          </p:nvSpPr>
          <p:spPr>
            <a:xfrm>
              <a:off x="5023476" y="3019260"/>
              <a:ext cx="421170" cy="421170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TW" altLang="en-US"/>
            </a:p>
          </p:txBody>
        </p:sp>
        <p:sp>
          <p:nvSpPr>
            <p:cNvPr id="23" name="加號 22"/>
            <p:cNvSpPr/>
            <p:nvPr/>
          </p:nvSpPr>
          <p:spPr>
            <a:xfrm>
              <a:off x="5086424" y="3082208"/>
              <a:ext cx="295275" cy="295275"/>
            </a:xfrm>
            <a:prstGeom prst="mathPlus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TW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19772669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投影片編號版面配置區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3B68095-C8B2-4A76-90AA-E601358CCBC3}" type="slidenum">
              <a:rPr lang="zh-TW" altLang="en-US" smtClean="0"/>
              <a:pPr/>
              <a:t>1</a:t>
            </a:fld>
            <a:endParaRPr lang="zh-TW" altLang="en-US"/>
          </a:p>
        </p:txBody>
      </p:sp>
      <p:sp>
        <p:nvSpPr>
          <p:cNvPr id="2" name="頁尾版面配置區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/>
          </a:p>
        </p:txBody>
      </p:sp>
      <p:sp>
        <p:nvSpPr>
          <p:cNvPr id="6" name="手繪多邊形 5"/>
          <p:cNvSpPr/>
          <p:nvPr/>
        </p:nvSpPr>
        <p:spPr>
          <a:xfrm rot="10800000">
            <a:off x="3243942" y="571499"/>
            <a:ext cx="5900058" cy="1905000"/>
          </a:xfrm>
          <a:custGeom>
            <a:avLst/>
            <a:gdLst>
              <a:gd name="connsiteX0" fmla="*/ 16329 w 5900058"/>
              <a:gd name="connsiteY0" fmla="*/ 0 h 1905000"/>
              <a:gd name="connsiteX1" fmla="*/ 4947558 w 5900058"/>
              <a:gd name="connsiteY1" fmla="*/ 0 h 1905000"/>
              <a:gd name="connsiteX2" fmla="*/ 5900058 w 5900058"/>
              <a:gd name="connsiteY2" fmla="*/ 952500 h 1905000"/>
              <a:gd name="connsiteX3" fmla="*/ 4947558 w 5900058"/>
              <a:gd name="connsiteY3" fmla="*/ 1905000 h 1905000"/>
              <a:gd name="connsiteX4" fmla="*/ 16329 w 5900058"/>
              <a:gd name="connsiteY4" fmla="*/ 1905000 h 1905000"/>
              <a:gd name="connsiteX5" fmla="*/ 0 w 5900058"/>
              <a:gd name="connsiteY5" fmla="*/ 1904176 h 1905000"/>
              <a:gd name="connsiteX6" fmla="*/ 0 w 5900058"/>
              <a:gd name="connsiteY6" fmla="*/ 825 h 1905000"/>
              <a:gd name="connsiteX7" fmla="*/ 16329 w 5900058"/>
              <a:gd name="connsiteY7" fmla="*/ 0 h 1905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900058" h="1905000">
                <a:moveTo>
                  <a:pt x="16329" y="0"/>
                </a:moveTo>
                <a:lnTo>
                  <a:pt x="4947558" y="0"/>
                </a:lnTo>
                <a:cubicBezTo>
                  <a:pt x="5473609" y="0"/>
                  <a:pt x="5900058" y="426449"/>
                  <a:pt x="5900058" y="952500"/>
                </a:cubicBezTo>
                <a:cubicBezTo>
                  <a:pt x="5900058" y="1478551"/>
                  <a:pt x="5473609" y="1905000"/>
                  <a:pt x="4947558" y="1905000"/>
                </a:cubicBezTo>
                <a:lnTo>
                  <a:pt x="16329" y="1905000"/>
                </a:lnTo>
                <a:lnTo>
                  <a:pt x="0" y="1904176"/>
                </a:lnTo>
                <a:lnTo>
                  <a:pt x="0" y="825"/>
                </a:lnTo>
                <a:lnTo>
                  <a:pt x="16329" y="0"/>
                </a:lnTo>
                <a:close/>
              </a:path>
            </a:pathLst>
          </a:custGeom>
          <a:solidFill>
            <a:srgbClr val="92258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TW" altLang="en-US" dirty="0"/>
          </a:p>
        </p:txBody>
      </p:sp>
      <p:sp>
        <p:nvSpPr>
          <p:cNvPr id="7" name="文字方塊 6"/>
          <p:cNvSpPr txBox="1"/>
          <p:nvPr/>
        </p:nvSpPr>
        <p:spPr>
          <a:xfrm>
            <a:off x="5688413" y="1082748"/>
            <a:ext cx="3168503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TW" altLang="en-US" sz="5400" dirty="0" smtClean="0">
                <a:solidFill>
                  <a:schemeClr val="bg1"/>
                </a:solidFill>
              </a:rPr>
              <a:t>獨家贊助</a:t>
            </a:r>
            <a:endParaRPr lang="zh-TW" altLang="en-US" sz="5400" dirty="0">
              <a:solidFill>
                <a:schemeClr val="bg1"/>
              </a:solidFill>
            </a:endParaRPr>
          </a:p>
        </p:txBody>
      </p:sp>
      <p:grpSp>
        <p:nvGrpSpPr>
          <p:cNvPr id="3" name="群組 2"/>
          <p:cNvGrpSpPr/>
          <p:nvPr/>
        </p:nvGrpSpPr>
        <p:grpSpPr>
          <a:xfrm>
            <a:off x="5151022" y="5563552"/>
            <a:ext cx="270707" cy="270707"/>
            <a:chOff x="5151022" y="5563552"/>
            <a:chExt cx="270707" cy="270707"/>
          </a:xfrm>
        </p:grpSpPr>
        <p:sp>
          <p:nvSpPr>
            <p:cNvPr id="26" name="橢圓 25"/>
            <p:cNvSpPr/>
            <p:nvPr/>
          </p:nvSpPr>
          <p:spPr>
            <a:xfrm>
              <a:off x="5151022" y="5563552"/>
              <a:ext cx="270707" cy="270707"/>
            </a:xfrm>
            <a:prstGeom prst="ellipse">
              <a:avLst/>
            </a:prstGeom>
            <a:solidFill>
              <a:srgbClr val="92258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TW" altLang="en-US">
                <a:solidFill>
                  <a:schemeClr val="tx1"/>
                </a:solidFill>
              </a:endParaRPr>
            </a:p>
          </p:txBody>
        </p:sp>
        <p:sp>
          <p:nvSpPr>
            <p:cNvPr id="27" name="Freeform 11"/>
            <p:cNvSpPr>
              <a:spLocks/>
            </p:cNvSpPr>
            <p:nvPr/>
          </p:nvSpPr>
          <p:spPr bwMode="auto">
            <a:xfrm>
              <a:off x="5211851" y="5630585"/>
              <a:ext cx="149048" cy="149048"/>
            </a:xfrm>
            <a:custGeom>
              <a:avLst/>
              <a:gdLst>
                <a:gd name="T0" fmla="*/ 0 w 4098"/>
                <a:gd name="T1" fmla="*/ 0 h 4098"/>
                <a:gd name="T2" fmla="*/ 4098 w 4098"/>
                <a:gd name="T3" fmla="*/ 1465 h 4098"/>
                <a:gd name="T4" fmla="*/ 2843 w 4098"/>
                <a:gd name="T5" fmla="*/ 2277 h 4098"/>
                <a:gd name="T6" fmla="*/ 3722 w 4098"/>
                <a:gd name="T7" fmla="*/ 3158 h 4098"/>
                <a:gd name="T8" fmla="*/ 3755 w 4098"/>
                <a:gd name="T9" fmla="*/ 3195 h 4098"/>
                <a:gd name="T10" fmla="*/ 3783 w 4098"/>
                <a:gd name="T11" fmla="*/ 3236 h 4098"/>
                <a:gd name="T12" fmla="*/ 3805 w 4098"/>
                <a:gd name="T13" fmla="*/ 3278 h 4098"/>
                <a:gd name="T14" fmla="*/ 3821 w 4098"/>
                <a:gd name="T15" fmla="*/ 3323 h 4098"/>
                <a:gd name="T16" fmla="*/ 3832 w 4098"/>
                <a:gd name="T17" fmla="*/ 3369 h 4098"/>
                <a:gd name="T18" fmla="*/ 3838 w 4098"/>
                <a:gd name="T19" fmla="*/ 3416 h 4098"/>
                <a:gd name="T20" fmla="*/ 3838 w 4098"/>
                <a:gd name="T21" fmla="*/ 3463 h 4098"/>
                <a:gd name="T22" fmla="*/ 3832 w 4098"/>
                <a:gd name="T23" fmla="*/ 3511 h 4098"/>
                <a:gd name="T24" fmla="*/ 3821 w 4098"/>
                <a:gd name="T25" fmla="*/ 3557 h 4098"/>
                <a:gd name="T26" fmla="*/ 3805 w 4098"/>
                <a:gd name="T27" fmla="*/ 3601 h 4098"/>
                <a:gd name="T28" fmla="*/ 3783 w 4098"/>
                <a:gd name="T29" fmla="*/ 3643 h 4098"/>
                <a:gd name="T30" fmla="*/ 3755 w 4098"/>
                <a:gd name="T31" fmla="*/ 3684 h 4098"/>
                <a:gd name="T32" fmla="*/ 3722 w 4098"/>
                <a:gd name="T33" fmla="*/ 3722 h 4098"/>
                <a:gd name="T34" fmla="*/ 3684 w 4098"/>
                <a:gd name="T35" fmla="*/ 3755 h 4098"/>
                <a:gd name="T36" fmla="*/ 3643 w 4098"/>
                <a:gd name="T37" fmla="*/ 3783 h 4098"/>
                <a:gd name="T38" fmla="*/ 3601 w 4098"/>
                <a:gd name="T39" fmla="*/ 3805 h 4098"/>
                <a:gd name="T40" fmla="*/ 3557 w 4098"/>
                <a:gd name="T41" fmla="*/ 3821 h 4098"/>
                <a:gd name="T42" fmla="*/ 3511 w 4098"/>
                <a:gd name="T43" fmla="*/ 3832 h 4098"/>
                <a:gd name="T44" fmla="*/ 3463 w 4098"/>
                <a:gd name="T45" fmla="*/ 3838 h 4098"/>
                <a:gd name="T46" fmla="*/ 3416 w 4098"/>
                <a:gd name="T47" fmla="*/ 3838 h 4098"/>
                <a:gd name="T48" fmla="*/ 3369 w 4098"/>
                <a:gd name="T49" fmla="*/ 3832 h 4098"/>
                <a:gd name="T50" fmla="*/ 3323 w 4098"/>
                <a:gd name="T51" fmla="*/ 3821 h 4098"/>
                <a:gd name="T52" fmla="*/ 3278 w 4098"/>
                <a:gd name="T53" fmla="*/ 3805 h 4098"/>
                <a:gd name="T54" fmla="*/ 3236 w 4098"/>
                <a:gd name="T55" fmla="*/ 3783 h 4098"/>
                <a:gd name="T56" fmla="*/ 3195 w 4098"/>
                <a:gd name="T57" fmla="*/ 3755 h 4098"/>
                <a:gd name="T58" fmla="*/ 3158 w 4098"/>
                <a:gd name="T59" fmla="*/ 3722 h 4098"/>
                <a:gd name="T60" fmla="*/ 2277 w 4098"/>
                <a:gd name="T61" fmla="*/ 2843 h 4098"/>
                <a:gd name="T62" fmla="*/ 1465 w 4098"/>
                <a:gd name="T63" fmla="*/ 4098 h 4098"/>
                <a:gd name="T64" fmla="*/ 0 w 4098"/>
                <a:gd name="T65" fmla="*/ 0 h 40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098" h="4098">
                  <a:moveTo>
                    <a:pt x="0" y="0"/>
                  </a:moveTo>
                  <a:lnTo>
                    <a:pt x="4098" y="1465"/>
                  </a:lnTo>
                  <a:lnTo>
                    <a:pt x="2843" y="2277"/>
                  </a:lnTo>
                  <a:lnTo>
                    <a:pt x="3722" y="3158"/>
                  </a:lnTo>
                  <a:lnTo>
                    <a:pt x="3755" y="3195"/>
                  </a:lnTo>
                  <a:lnTo>
                    <a:pt x="3783" y="3236"/>
                  </a:lnTo>
                  <a:lnTo>
                    <a:pt x="3805" y="3278"/>
                  </a:lnTo>
                  <a:lnTo>
                    <a:pt x="3821" y="3323"/>
                  </a:lnTo>
                  <a:lnTo>
                    <a:pt x="3832" y="3369"/>
                  </a:lnTo>
                  <a:lnTo>
                    <a:pt x="3838" y="3416"/>
                  </a:lnTo>
                  <a:lnTo>
                    <a:pt x="3838" y="3463"/>
                  </a:lnTo>
                  <a:lnTo>
                    <a:pt x="3832" y="3511"/>
                  </a:lnTo>
                  <a:lnTo>
                    <a:pt x="3821" y="3557"/>
                  </a:lnTo>
                  <a:lnTo>
                    <a:pt x="3805" y="3601"/>
                  </a:lnTo>
                  <a:lnTo>
                    <a:pt x="3783" y="3643"/>
                  </a:lnTo>
                  <a:lnTo>
                    <a:pt x="3755" y="3684"/>
                  </a:lnTo>
                  <a:lnTo>
                    <a:pt x="3722" y="3722"/>
                  </a:lnTo>
                  <a:lnTo>
                    <a:pt x="3684" y="3755"/>
                  </a:lnTo>
                  <a:lnTo>
                    <a:pt x="3643" y="3783"/>
                  </a:lnTo>
                  <a:lnTo>
                    <a:pt x="3601" y="3805"/>
                  </a:lnTo>
                  <a:lnTo>
                    <a:pt x="3557" y="3821"/>
                  </a:lnTo>
                  <a:lnTo>
                    <a:pt x="3511" y="3832"/>
                  </a:lnTo>
                  <a:lnTo>
                    <a:pt x="3463" y="3838"/>
                  </a:lnTo>
                  <a:lnTo>
                    <a:pt x="3416" y="3838"/>
                  </a:lnTo>
                  <a:lnTo>
                    <a:pt x="3369" y="3832"/>
                  </a:lnTo>
                  <a:lnTo>
                    <a:pt x="3323" y="3821"/>
                  </a:lnTo>
                  <a:lnTo>
                    <a:pt x="3278" y="3805"/>
                  </a:lnTo>
                  <a:lnTo>
                    <a:pt x="3236" y="3783"/>
                  </a:lnTo>
                  <a:lnTo>
                    <a:pt x="3195" y="3755"/>
                  </a:lnTo>
                  <a:lnTo>
                    <a:pt x="3158" y="3722"/>
                  </a:lnTo>
                  <a:lnTo>
                    <a:pt x="2277" y="2843"/>
                  </a:lnTo>
                  <a:lnTo>
                    <a:pt x="1465" y="409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TW" altLang="en-US"/>
            </a:p>
          </p:txBody>
        </p:sp>
      </p:grpSp>
      <p:grpSp>
        <p:nvGrpSpPr>
          <p:cNvPr id="5" name="群組 4"/>
          <p:cNvGrpSpPr/>
          <p:nvPr/>
        </p:nvGrpSpPr>
        <p:grpSpPr>
          <a:xfrm>
            <a:off x="5151022" y="5887402"/>
            <a:ext cx="270707" cy="270707"/>
            <a:chOff x="5151022" y="5887402"/>
            <a:chExt cx="270707" cy="270707"/>
          </a:xfrm>
        </p:grpSpPr>
        <p:sp>
          <p:nvSpPr>
            <p:cNvPr id="29" name="橢圓 28"/>
            <p:cNvSpPr/>
            <p:nvPr/>
          </p:nvSpPr>
          <p:spPr>
            <a:xfrm>
              <a:off x="5151022" y="5887402"/>
              <a:ext cx="270707" cy="270707"/>
            </a:xfrm>
            <a:prstGeom prst="ellipse">
              <a:avLst/>
            </a:prstGeom>
            <a:solidFill>
              <a:srgbClr val="92258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TW" altLang="en-US">
                <a:solidFill>
                  <a:schemeClr val="tx1"/>
                </a:solidFill>
              </a:endParaRPr>
            </a:p>
          </p:txBody>
        </p:sp>
        <p:sp>
          <p:nvSpPr>
            <p:cNvPr id="30" name="Freeform 16"/>
            <p:cNvSpPr>
              <a:spLocks/>
            </p:cNvSpPr>
            <p:nvPr/>
          </p:nvSpPr>
          <p:spPr bwMode="auto">
            <a:xfrm>
              <a:off x="5231444" y="5931646"/>
              <a:ext cx="97160" cy="179440"/>
            </a:xfrm>
            <a:custGeom>
              <a:avLst/>
              <a:gdLst>
                <a:gd name="T0" fmla="*/ 1921 w 1996"/>
                <a:gd name="T1" fmla="*/ 1 h 3691"/>
                <a:gd name="T2" fmla="*/ 1959 w 1996"/>
                <a:gd name="T3" fmla="*/ 11 h 3691"/>
                <a:gd name="T4" fmla="*/ 1985 w 1996"/>
                <a:gd name="T5" fmla="*/ 38 h 3691"/>
                <a:gd name="T6" fmla="*/ 1996 w 1996"/>
                <a:gd name="T7" fmla="*/ 76 h 3691"/>
                <a:gd name="T8" fmla="*/ 1993 w 1996"/>
                <a:gd name="T9" fmla="*/ 660 h 3691"/>
                <a:gd name="T10" fmla="*/ 1974 w 1996"/>
                <a:gd name="T11" fmla="*/ 693 h 3691"/>
                <a:gd name="T12" fmla="*/ 1941 w 1996"/>
                <a:gd name="T13" fmla="*/ 712 h 3691"/>
                <a:gd name="T14" fmla="*/ 1598 w 1996"/>
                <a:gd name="T15" fmla="*/ 714 h 3691"/>
                <a:gd name="T16" fmla="*/ 1513 w 1996"/>
                <a:gd name="T17" fmla="*/ 720 h 3691"/>
                <a:gd name="T18" fmla="*/ 1448 w 1996"/>
                <a:gd name="T19" fmla="*/ 736 h 3691"/>
                <a:gd name="T20" fmla="*/ 1401 w 1996"/>
                <a:gd name="T21" fmla="*/ 762 h 3691"/>
                <a:gd name="T22" fmla="*/ 1369 w 1996"/>
                <a:gd name="T23" fmla="*/ 799 h 3691"/>
                <a:gd name="T24" fmla="*/ 1349 w 1996"/>
                <a:gd name="T25" fmla="*/ 846 h 3691"/>
                <a:gd name="T26" fmla="*/ 1338 w 1996"/>
                <a:gd name="T27" fmla="*/ 904 h 3691"/>
                <a:gd name="T28" fmla="*/ 1335 w 1996"/>
                <a:gd name="T29" fmla="*/ 972 h 3691"/>
                <a:gd name="T30" fmla="*/ 1898 w 1996"/>
                <a:gd name="T31" fmla="*/ 1327 h 3691"/>
                <a:gd name="T32" fmla="*/ 1937 w 1996"/>
                <a:gd name="T33" fmla="*/ 1337 h 3691"/>
                <a:gd name="T34" fmla="*/ 1964 w 1996"/>
                <a:gd name="T35" fmla="*/ 1364 h 3691"/>
                <a:gd name="T36" fmla="*/ 1974 w 1996"/>
                <a:gd name="T37" fmla="*/ 1402 h 3691"/>
                <a:gd name="T38" fmla="*/ 1971 w 1996"/>
                <a:gd name="T39" fmla="*/ 2029 h 3691"/>
                <a:gd name="T40" fmla="*/ 1951 w 1996"/>
                <a:gd name="T41" fmla="*/ 2062 h 3691"/>
                <a:gd name="T42" fmla="*/ 1918 w 1996"/>
                <a:gd name="T43" fmla="*/ 2081 h 3691"/>
                <a:gd name="T44" fmla="*/ 1335 w 1996"/>
                <a:gd name="T45" fmla="*/ 2085 h 3691"/>
                <a:gd name="T46" fmla="*/ 1333 w 1996"/>
                <a:gd name="T47" fmla="*/ 3636 h 3691"/>
                <a:gd name="T48" fmla="*/ 1313 w 1996"/>
                <a:gd name="T49" fmla="*/ 3669 h 3691"/>
                <a:gd name="T50" fmla="*/ 1279 w 1996"/>
                <a:gd name="T51" fmla="*/ 3688 h 3691"/>
                <a:gd name="T52" fmla="*/ 631 w 1996"/>
                <a:gd name="T53" fmla="*/ 3691 h 3691"/>
                <a:gd name="T54" fmla="*/ 594 w 1996"/>
                <a:gd name="T55" fmla="*/ 3681 h 3691"/>
                <a:gd name="T56" fmla="*/ 566 w 1996"/>
                <a:gd name="T57" fmla="*/ 3654 h 3691"/>
                <a:gd name="T58" fmla="*/ 556 w 1996"/>
                <a:gd name="T59" fmla="*/ 3615 h 3691"/>
                <a:gd name="T60" fmla="*/ 75 w 1996"/>
                <a:gd name="T61" fmla="*/ 2085 h 3691"/>
                <a:gd name="T62" fmla="*/ 36 w 1996"/>
                <a:gd name="T63" fmla="*/ 2075 h 3691"/>
                <a:gd name="T64" fmla="*/ 10 w 1996"/>
                <a:gd name="T65" fmla="*/ 2047 h 3691"/>
                <a:gd name="T66" fmla="*/ 0 w 1996"/>
                <a:gd name="T67" fmla="*/ 2009 h 3691"/>
                <a:gd name="T68" fmla="*/ 2 w 1996"/>
                <a:gd name="T69" fmla="*/ 1383 h 3691"/>
                <a:gd name="T70" fmla="*/ 22 w 1996"/>
                <a:gd name="T71" fmla="*/ 1350 h 3691"/>
                <a:gd name="T72" fmla="*/ 54 w 1996"/>
                <a:gd name="T73" fmla="*/ 1330 h 3691"/>
                <a:gd name="T74" fmla="*/ 556 w 1996"/>
                <a:gd name="T75" fmla="*/ 1327 h 3691"/>
                <a:gd name="T76" fmla="*/ 558 w 1996"/>
                <a:gd name="T77" fmla="*/ 827 h 3691"/>
                <a:gd name="T78" fmla="*/ 579 w 1996"/>
                <a:gd name="T79" fmla="*/ 673 h 3691"/>
                <a:gd name="T80" fmla="*/ 619 w 1996"/>
                <a:gd name="T81" fmla="*/ 534 h 3691"/>
                <a:gd name="T82" fmla="*/ 678 w 1996"/>
                <a:gd name="T83" fmla="*/ 408 h 3691"/>
                <a:gd name="T84" fmla="*/ 754 w 1996"/>
                <a:gd name="T85" fmla="*/ 297 h 3691"/>
                <a:gd name="T86" fmla="*/ 846 w 1996"/>
                <a:gd name="T87" fmla="*/ 201 h 3691"/>
                <a:gd name="T88" fmla="*/ 954 w 1996"/>
                <a:gd name="T89" fmla="*/ 124 h 3691"/>
                <a:gd name="T90" fmla="*/ 1077 w 1996"/>
                <a:gd name="T91" fmla="*/ 64 h 3691"/>
                <a:gd name="T92" fmla="*/ 1213 w 1996"/>
                <a:gd name="T93" fmla="*/ 23 h 3691"/>
                <a:gd name="T94" fmla="*/ 1363 w 1996"/>
                <a:gd name="T95" fmla="*/ 3 h 36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996" h="3691">
                  <a:moveTo>
                    <a:pt x="1442" y="0"/>
                  </a:moveTo>
                  <a:lnTo>
                    <a:pt x="1921" y="1"/>
                  </a:lnTo>
                  <a:lnTo>
                    <a:pt x="1941" y="3"/>
                  </a:lnTo>
                  <a:lnTo>
                    <a:pt x="1959" y="11"/>
                  </a:lnTo>
                  <a:lnTo>
                    <a:pt x="1974" y="22"/>
                  </a:lnTo>
                  <a:lnTo>
                    <a:pt x="1985" y="38"/>
                  </a:lnTo>
                  <a:lnTo>
                    <a:pt x="1993" y="56"/>
                  </a:lnTo>
                  <a:lnTo>
                    <a:pt x="1996" y="76"/>
                  </a:lnTo>
                  <a:lnTo>
                    <a:pt x="1996" y="639"/>
                  </a:lnTo>
                  <a:lnTo>
                    <a:pt x="1993" y="660"/>
                  </a:lnTo>
                  <a:lnTo>
                    <a:pt x="1985" y="677"/>
                  </a:lnTo>
                  <a:lnTo>
                    <a:pt x="1974" y="693"/>
                  </a:lnTo>
                  <a:lnTo>
                    <a:pt x="1959" y="704"/>
                  </a:lnTo>
                  <a:lnTo>
                    <a:pt x="1941" y="712"/>
                  </a:lnTo>
                  <a:lnTo>
                    <a:pt x="1921" y="714"/>
                  </a:lnTo>
                  <a:lnTo>
                    <a:pt x="1598" y="714"/>
                  </a:lnTo>
                  <a:lnTo>
                    <a:pt x="1553" y="717"/>
                  </a:lnTo>
                  <a:lnTo>
                    <a:pt x="1513" y="720"/>
                  </a:lnTo>
                  <a:lnTo>
                    <a:pt x="1479" y="727"/>
                  </a:lnTo>
                  <a:lnTo>
                    <a:pt x="1448" y="736"/>
                  </a:lnTo>
                  <a:lnTo>
                    <a:pt x="1423" y="748"/>
                  </a:lnTo>
                  <a:lnTo>
                    <a:pt x="1401" y="762"/>
                  </a:lnTo>
                  <a:lnTo>
                    <a:pt x="1384" y="779"/>
                  </a:lnTo>
                  <a:lnTo>
                    <a:pt x="1369" y="799"/>
                  </a:lnTo>
                  <a:lnTo>
                    <a:pt x="1358" y="822"/>
                  </a:lnTo>
                  <a:lnTo>
                    <a:pt x="1349" y="846"/>
                  </a:lnTo>
                  <a:lnTo>
                    <a:pt x="1342" y="874"/>
                  </a:lnTo>
                  <a:lnTo>
                    <a:pt x="1338" y="904"/>
                  </a:lnTo>
                  <a:lnTo>
                    <a:pt x="1336" y="937"/>
                  </a:lnTo>
                  <a:lnTo>
                    <a:pt x="1335" y="972"/>
                  </a:lnTo>
                  <a:lnTo>
                    <a:pt x="1335" y="1327"/>
                  </a:lnTo>
                  <a:lnTo>
                    <a:pt x="1898" y="1327"/>
                  </a:lnTo>
                  <a:lnTo>
                    <a:pt x="1918" y="1329"/>
                  </a:lnTo>
                  <a:lnTo>
                    <a:pt x="1937" y="1337"/>
                  </a:lnTo>
                  <a:lnTo>
                    <a:pt x="1951" y="1350"/>
                  </a:lnTo>
                  <a:lnTo>
                    <a:pt x="1964" y="1364"/>
                  </a:lnTo>
                  <a:lnTo>
                    <a:pt x="1971" y="1383"/>
                  </a:lnTo>
                  <a:lnTo>
                    <a:pt x="1974" y="1402"/>
                  </a:lnTo>
                  <a:lnTo>
                    <a:pt x="1973" y="2009"/>
                  </a:lnTo>
                  <a:lnTo>
                    <a:pt x="1971" y="2029"/>
                  </a:lnTo>
                  <a:lnTo>
                    <a:pt x="1963" y="2047"/>
                  </a:lnTo>
                  <a:lnTo>
                    <a:pt x="1951" y="2062"/>
                  </a:lnTo>
                  <a:lnTo>
                    <a:pt x="1937" y="2075"/>
                  </a:lnTo>
                  <a:lnTo>
                    <a:pt x="1918" y="2081"/>
                  </a:lnTo>
                  <a:lnTo>
                    <a:pt x="1898" y="2085"/>
                  </a:lnTo>
                  <a:lnTo>
                    <a:pt x="1335" y="2085"/>
                  </a:lnTo>
                  <a:lnTo>
                    <a:pt x="1335" y="3615"/>
                  </a:lnTo>
                  <a:lnTo>
                    <a:pt x="1333" y="3636"/>
                  </a:lnTo>
                  <a:lnTo>
                    <a:pt x="1325" y="3654"/>
                  </a:lnTo>
                  <a:lnTo>
                    <a:pt x="1313" y="3669"/>
                  </a:lnTo>
                  <a:lnTo>
                    <a:pt x="1297" y="3681"/>
                  </a:lnTo>
                  <a:lnTo>
                    <a:pt x="1279" y="3688"/>
                  </a:lnTo>
                  <a:lnTo>
                    <a:pt x="1260" y="3691"/>
                  </a:lnTo>
                  <a:lnTo>
                    <a:pt x="631" y="3691"/>
                  </a:lnTo>
                  <a:lnTo>
                    <a:pt x="612" y="3688"/>
                  </a:lnTo>
                  <a:lnTo>
                    <a:pt x="594" y="3681"/>
                  </a:lnTo>
                  <a:lnTo>
                    <a:pt x="579" y="3669"/>
                  </a:lnTo>
                  <a:lnTo>
                    <a:pt x="566" y="3654"/>
                  </a:lnTo>
                  <a:lnTo>
                    <a:pt x="558" y="3636"/>
                  </a:lnTo>
                  <a:lnTo>
                    <a:pt x="556" y="3615"/>
                  </a:lnTo>
                  <a:lnTo>
                    <a:pt x="556" y="2085"/>
                  </a:lnTo>
                  <a:lnTo>
                    <a:pt x="75" y="2085"/>
                  </a:lnTo>
                  <a:lnTo>
                    <a:pt x="54" y="2081"/>
                  </a:lnTo>
                  <a:lnTo>
                    <a:pt x="36" y="2075"/>
                  </a:lnTo>
                  <a:lnTo>
                    <a:pt x="22" y="2062"/>
                  </a:lnTo>
                  <a:lnTo>
                    <a:pt x="10" y="2047"/>
                  </a:lnTo>
                  <a:lnTo>
                    <a:pt x="2" y="2029"/>
                  </a:lnTo>
                  <a:lnTo>
                    <a:pt x="0" y="2009"/>
                  </a:lnTo>
                  <a:lnTo>
                    <a:pt x="0" y="1402"/>
                  </a:lnTo>
                  <a:lnTo>
                    <a:pt x="2" y="1383"/>
                  </a:lnTo>
                  <a:lnTo>
                    <a:pt x="10" y="1364"/>
                  </a:lnTo>
                  <a:lnTo>
                    <a:pt x="22" y="1350"/>
                  </a:lnTo>
                  <a:lnTo>
                    <a:pt x="36" y="1337"/>
                  </a:lnTo>
                  <a:lnTo>
                    <a:pt x="54" y="1330"/>
                  </a:lnTo>
                  <a:lnTo>
                    <a:pt x="75" y="1327"/>
                  </a:lnTo>
                  <a:lnTo>
                    <a:pt x="556" y="1327"/>
                  </a:lnTo>
                  <a:lnTo>
                    <a:pt x="556" y="908"/>
                  </a:lnTo>
                  <a:lnTo>
                    <a:pt x="558" y="827"/>
                  </a:lnTo>
                  <a:lnTo>
                    <a:pt x="566" y="748"/>
                  </a:lnTo>
                  <a:lnTo>
                    <a:pt x="579" y="673"/>
                  </a:lnTo>
                  <a:lnTo>
                    <a:pt x="597" y="602"/>
                  </a:lnTo>
                  <a:lnTo>
                    <a:pt x="619" y="534"/>
                  </a:lnTo>
                  <a:lnTo>
                    <a:pt x="646" y="469"/>
                  </a:lnTo>
                  <a:lnTo>
                    <a:pt x="678" y="408"/>
                  </a:lnTo>
                  <a:lnTo>
                    <a:pt x="713" y="350"/>
                  </a:lnTo>
                  <a:lnTo>
                    <a:pt x="754" y="297"/>
                  </a:lnTo>
                  <a:lnTo>
                    <a:pt x="797" y="247"/>
                  </a:lnTo>
                  <a:lnTo>
                    <a:pt x="846" y="201"/>
                  </a:lnTo>
                  <a:lnTo>
                    <a:pt x="898" y="161"/>
                  </a:lnTo>
                  <a:lnTo>
                    <a:pt x="954" y="124"/>
                  </a:lnTo>
                  <a:lnTo>
                    <a:pt x="1014" y="91"/>
                  </a:lnTo>
                  <a:lnTo>
                    <a:pt x="1077" y="64"/>
                  </a:lnTo>
                  <a:lnTo>
                    <a:pt x="1143" y="42"/>
                  </a:lnTo>
                  <a:lnTo>
                    <a:pt x="1213" y="23"/>
                  </a:lnTo>
                  <a:lnTo>
                    <a:pt x="1286" y="11"/>
                  </a:lnTo>
                  <a:lnTo>
                    <a:pt x="1363" y="3"/>
                  </a:lnTo>
                  <a:lnTo>
                    <a:pt x="1442" y="0"/>
                  </a:lnTo>
                  <a:close/>
                </a:path>
              </a:pathLst>
            </a:custGeom>
            <a:solidFill>
              <a:schemeClr val="bg1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TW" altLang="en-US"/>
            </a:p>
          </p:txBody>
        </p:sp>
      </p:grpSp>
      <p:sp>
        <p:nvSpPr>
          <p:cNvPr id="34" name="矩形 33">
            <a:hlinkClick r:id="rId2"/>
          </p:cNvPr>
          <p:cNvSpPr/>
          <p:nvPr/>
        </p:nvSpPr>
        <p:spPr>
          <a:xfrm>
            <a:off x="5388464" y="5539142"/>
            <a:ext cx="2575321" cy="282129"/>
          </a:xfrm>
          <a:prstGeom prst="rect">
            <a:avLst/>
          </a:prstGeom>
        </p:spPr>
        <p:txBody>
          <a:bodyPr wrap="square" tIns="0" rIns="90000" bIns="0" anchor="ctr">
            <a:spAutoFit/>
          </a:bodyPr>
          <a:lstStyle/>
          <a:p>
            <a:pPr>
              <a:lnSpc>
                <a:spcPts val="2200"/>
              </a:lnSpc>
            </a:pPr>
            <a:r>
              <a:rPr lang="en-US" altLang="zh-TW" sz="1400" dirty="0" smtClean="0"/>
              <a:t>www.matter-lab.com</a:t>
            </a:r>
          </a:p>
        </p:txBody>
      </p:sp>
      <p:sp>
        <p:nvSpPr>
          <p:cNvPr id="35" name="矩形 34">
            <a:hlinkClick r:id="rId3"/>
          </p:cNvPr>
          <p:cNvSpPr/>
          <p:nvPr/>
        </p:nvSpPr>
        <p:spPr>
          <a:xfrm>
            <a:off x="5388464" y="5856551"/>
            <a:ext cx="3298336" cy="282129"/>
          </a:xfrm>
          <a:prstGeom prst="rect">
            <a:avLst/>
          </a:prstGeom>
        </p:spPr>
        <p:txBody>
          <a:bodyPr wrap="square" tIns="0" rIns="90000" bIns="0" anchor="ctr">
            <a:spAutoFit/>
          </a:bodyPr>
          <a:lstStyle/>
          <a:p>
            <a:pPr>
              <a:lnSpc>
                <a:spcPts val="2200"/>
              </a:lnSpc>
            </a:pPr>
            <a:r>
              <a:rPr lang="en-US" altLang="zh-TW" sz="1400" dirty="0" smtClean="0"/>
              <a:t>www.facebook.com/matterlab.taiwan</a:t>
            </a:r>
          </a:p>
        </p:txBody>
      </p:sp>
      <p:sp>
        <p:nvSpPr>
          <p:cNvPr id="38" name="文字方塊 37"/>
          <p:cNvSpPr txBox="1"/>
          <p:nvPr/>
        </p:nvSpPr>
        <p:spPr>
          <a:xfrm>
            <a:off x="2790409" y="3291351"/>
            <a:ext cx="5332003" cy="132023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5000"/>
              </a:lnSpc>
            </a:pPr>
            <a:r>
              <a:rPr lang="en-US" altLang="zh-TW" sz="3600" dirty="0" smtClean="0"/>
              <a:t>Make Organizing Fun!</a:t>
            </a:r>
          </a:p>
          <a:p>
            <a:pPr>
              <a:lnSpc>
                <a:spcPts val="5000"/>
              </a:lnSpc>
            </a:pPr>
            <a:r>
              <a:rPr lang="zh-TW" altLang="en-US" sz="3600" dirty="0" smtClean="0"/>
              <a:t>讓收納更有趣</a:t>
            </a:r>
            <a:r>
              <a:rPr lang="en-US" altLang="zh-TW" sz="3600" dirty="0" smtClean="0"/>
              <a:t>!</a:t>
            </a:r>
            <a:endParaRPr lang="zh-TW" altLang="en-US" sz="3600" dirty="0"/>
          </a:p>
        </p:txBody>
      </p:sp>
      <p:pic>
        <p:nvPicPr>
          <p:cNvPr id="16" name="圖片 15" descr="matter-lab.com.png"/>
          <p:cNvPicPr>
            <a:picLocks noChangeAspect="1"/>
          </p:cNvPicPr>
          <p:nvPr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194254" y="5019841"/>
            <a:ext cx="769531" cy="769531"/>
          </a:xfrm>
          <a:prstGeom prst="rect">
            <a:avLst/>
          </a:prstGeom>
        </p:spPr>
      </p:pic>
      <p:pic>
        <p:nvPicPr>
          <p:cNvPr id="18" name="圖片 17" descr="logo-white--vertical-750X750.png"/>
          <p:cNvPicPr>
            <a:picLocks noChangeAspect="1"/>
          </p:cNvPicPr>
          <p:nvPr/>
        </p:nvPicPr>
        <p:blipFill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919889" y="760110"/>
            <a:ext cx="1536522" cy="15365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4558272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頁尾版面配置區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/>
          </a:p>
        </p:txBody>
      </p:sp>
      <p:sp>
        <p:nvSpPr>
          <p:cNvPr id="3" name="投影片編號版面配置區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3B68095-C8B2-4A76-90AA-E601358CCBC3}" type="slidenum">
              <a:rPr lang="zh-TW" altLang="en-US" smtClean="0"/>
              <a:t>19</a:t>
            </a:fld>
            <a:endParaRPr lang="zh-TW" altLang="en-US"/>
          </a:p>
        </p:txBody>
      </p:sp>
      <p:sp>
        <p:nvSpPr>
          <p:cNvPr id="4" name="圖片版面配置區 3"/>
          <p:cNvSpPr>
            <a:spLocks noGrp="1"/>
          </p:cNvSpPr>
          <p:nvPr>
            <p:ph type="pic" sz="quarter" idx="13"/>
          </p:nvPr>
        </p:nvSpPr>
        <p:spPr/>
      </p:sp>
    </p:spTree>
    <p:extLst>
      <p:ext uri="{BB962C8B-B14F-4D97-AF65-F5344CB8AC3E}">
        <p14:creationId xmlns:p14="http://schemas.microsoft.com/office/powerpoint/2010/main" val="207170172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頁尾版面配置區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/>
          </a:p>
        </p:txBody>
      </p:sp>
      <p:sp>
        <p:nvSpPr>
          <p:cNvPr id="3" name="投影片編號版面配置區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3B68095-C8B2-4A76-90AA-E601358CCBC3}" type="slidenum">
              <a:rPr lang="zh-TW" altLang="en-US" smtClean="0"/>
              <a:t>20</a:t>
            </a:fld>
            <a:endParaRPr lang="zh-TW" altLang="en-US"/>
          </a:p>
        </p:txBody>
      </p:sp>
      <p:pic>
        <p:nvPicPr>
          <p:cNvPr id="4" name="圖片版面配置區 3"/>
          <p:cNvPicPr>
            <a:picLocks noGrp="1" noChangeAspect="1"/>
          </p:cNvPicPr>
          <p:nvPr>
            <p:ph type="pic" sz="quarter" idx="13"/>
          </p:nvPr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8518" r="17134"/>
          <a:stretch/>
        </p:blipFill>
        <p:spPr>
          <a:xfrm>
            <a:off x="515839" y="1103132"/>
            <a:ext cx="3735995" cy="5618343"/>
          </a:xfrm>
        </p:spPr>
      </p:pic>
      <p:sp>
        <p:nvSpPr>
          <p:cNvPr id="5" name="矩形 4"/>
          <p:cNvSpPr/>
          <p:nvPr/>
        </p:nvSpPr>
        <p:spPr>
          <a:xfrm>
            <a:off x="2273936" y="327082"/>
            <a:ext cx="4596131" cy="584775"/>
          </a:xfrm>
          <a:prstGeom prst="rect">
            <a:avLst/>
          </a:prstGeom>
        </p:spPr>
        <p:txBody>
          <a:bodyPr wrap="none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zh-TW" sz="3200" b="1" spc="-150" dirty="0" smtClean="0">
                <a:solidFill>
                  <a:schemeClr val="bg1">
                    <a:lumMod val="50000"/>
                  </a:schemeClr>
                </a:solidFill>
              </a:rPr>
              <a:t>Brush Image Effects </a:t>
            </a:r>
            <a:r>
              <a:rPr lang="en-US" altLang="zh-TW" sz="3200" b="1" spc="-150" dirty="0" smtClean="0">
                <a:solidFill>
                  <a:schemeClr val="bg1">
                    <a:lumMod val="50000"/>
                  </a:schemeClr>
                </a:solidFill>
              </a:rPr>
              <a:t>008</a:t>
            </a:r>
            <a:endParaRPr lang="en-US" altLang="zh-TW" sz="3200" b="1" spc="-150" dirty="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6" name="矩形 5"/>
          <p:cNvSpPr/>
          <p:nvPr/>
        </p:nvSpPr>
        <p:spPr>
          <a:xfrm>
            <a:off x="3155315" y="928152"/>
            <a:ext cx="2833352" cy="116362"/>
          </a:xfrm>
          <a:prstGeom prst="rect">
            <a:avLst/>
          </a:prstGeom>
          <a:solidFill>
            <a:srgbClr val="92258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zh-TW" altLang="en-US"/>
          </a:p>
        </p:txBody>
      </p:sp>
      <p:sp>
        <p:nvSpPr>
          <p:cNvPr id="7" name="矩形 6"/>
          <p:cNvSpPr/>
          <p:nvPr/>
        </p:nvSpPr>
        <p:spPr>
          <a:xfrm>
            <a:off x="4863771" y="1932249"/>
            <a:ext cx="180023" cy="769361"/>
          </a:xfrm>
          <a:prstGeom prst="rect">
            <a:avLst/>
          </a:prstGeom>
          <a:solidFill>
            <a:schemeClr val="accent1"/>
          </a:solidFill>
          <a:ln w="19050">
            <a:noFill/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3200" b="1" dirty="0" smtClean="0">
              <a:solidFill>
                <a:schemeClr val="tx1"/>
              </a:solidFill>
              <a:latin typeface="微軟正黑體" panose="020B0604030504040204" pitchFamily="34" charset="-120"/>
              <a:ea typeface="微軟正黑體" panose="020B0604030504040204" pitchFamily="34" charset="-120"/>
            </a:endParaRPr>
          </a:p>
        </p:txBody>
      </p:sp>
      <p:sp>
        <p:nvSpPr>
          <p:cNvPr id="8" name="文字方塊 46"/>
          <p:cNvSpPr txBox="1"/>
          <p:nvPr/>
        </p:nvSpPr>
        <p:spPr>
          <a:xfrm>
            <a:off x="5063176" y="1950316"/>
            <a:ext cx="3240414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sz="1400" dirty="0" smtClean="0"/>
              <a:t>The quick brown fox jumps over the lazy dog. The quick brown fox jumps over the lazy dog. </a:t>
            </a:r>
          </a:p>
        </p:txBody>
      </p:sp>
      <p:sp>
        <p:nvSpPr>
          <p:cNvPr id="9" name="矩形 8"/>
          <p:cNvSpPr/>
          <p:nvPr/>
        </p:nvSpPr>
        <p:spPr>
          <a:xfrm>
            <a:off x="4863771" y="3408460"/>
            <a:ext cx="180023" cy="769361"/>
          </a:xfrm>
          <a:prstGeom prst="rect">
            <a:avLst/>
          </a:prstGeom>
          <a:solidFill>
            <a:schemeClr val="accent2"/>
          </a:solidFill>
          <a:ln w="19050">
            <a:noFill/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3200" b="1" dirty="0" smtClean="0">
              <a:solidFill>
                <a:schemeClr val="tx1"/>
              </a:solidFill>
              <a:latin typeface="微軟正黑體" panose="020B0604030504040204" pitchFamily="34" charset="-120"/>
              <a:ea typeface="微軟正黑體" panose="020B0604030504040204" pitchFamily="34" charset="-120"/>
            </a:endParaRPr>
          </a:p>
        </p:txBody>
      </p:sp>
      <p:sp>
        <p:nvSpPr>
          <p:cNvPr id="10" name="文字方塊 48"/>
          <p:cNvSpPr txBox="1"/>
          <p:nvPr/>
        </p:nvSpPr>
        <p:spPr>
          <a:xfrm>
            <a:off x="5063176" y="3426527"/>
            <a:ext cx="3240414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sz="1400" dirty="0" smtClean="0"/>
              <a:t>The quick brown fox jumps over the lazy dog. The quick brown fox jumps over the lazy dog. </a:t>
            </a:r>
          </a:p>
        </p:txBody>
      </p:sp>
      <p:sp>
        <p:nvSpPr>
          <p:cNvPr id="11" name="矩形 10"/>
          <p:cNvSpPr/>
          <p:nvPr/>
        </p:nvSpPr>
        <p:spPr>
          <a:xfrm>
            <a:off x="4863771" y="4895054"/>
            <a:ext cx="180023" cy="769361"/>
          </a:xfrm>
          <a:prstGeom prst="rect">
            <a:avLst/>
          </a:prstGeom>
          <a:solidFill>
            <a:schemeClr val="accent3"/>
          </a:solidFill>
          <a:ln w="19050">
            <a:noFill/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3200" b="1" dirty="0" smtClean="0">
              <a:solidFill>
                <a:schemeClr val="tx1"/>
              </a:solidFill>
              <a:latin typeface="微軟正黑體" panose="020B0604030504040204" pitchFamily="34" charset="-120"/>
              <a:ea typeface="微軟正黑體" panose="020B0604030504040204" pitchFamily="34" charset="-120"/>
            </a:endParaRPr>
          </a:p>
        </p:txBody>
      </p:sp>
      <p:sp>
        <p:nvSpPr>
          <p:cNvPr id="12" name="文字方塊 50"/>
          <p:cNvSpPr txBox="1"/>
          <p:nvPr/>
        </p:nvSpPr>
        <p:spPr>
          <a:xfrm>
            <a:off x="5063176" y="4913121"/>
            <a:ext cx="3240414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sz="1400" dirty="0" smtClean="0"/>
              <a:t>The quick brown fox jumps over the lazy dog. The quick brown fox jumps over the lazy dog. </a:t>
            </a:r>
          </a:p>
        </p:txBody>
      </p:sp>
    </p:spTree>
    <p:extLst>
      <p:ext uri="{BB962C8B-B14F-4D97-AF65-F5344CB8AC3E}">
        <p14:creationId xmlns:p14="http://schemas.microsoft.com/office/powerpoint/2010/main" val="180303956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頁尾版面配置區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/>
          </a:p>
        </p:txBody>
      </p:sp>
      <p:sp>
        <p:nvSpPr>
          <p:cNvPr id="3" name="投影片編號版面配置區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3B68095-C8B2-4A76-90AA-E601358CCBC3}" type="slidenum">
              <a:rPr lang="zh-TW" altLang="en-US" smtClean="0"/>
              <a:t>21</a:t>
            </a:fld>
            <a:endParaRPr lang="zh-TW" altLang="en-US"/>
          </a:p>
        </p:txBody>
      </p:sp>
      <p:sp>
        <p:nvSpPr>
          <p:cNvPr id="4" name="圖片版面配置區 3"/>
          <p:cNvSpPr>
            <a:spLocks noGrp="1"/>
          </p:cNvSpPr>
          <p:nvPr>
            <p:ph type="pic" sz="quarter" idx="13"/>
          </p:nvPr>
        </p:nvSpPr>
        <p:spPr/>
      </p:sp>
    </p:spTree>
    <p:extLst>
      <p:ext uri="{BB962C8B-B14F-4D97-AF65-F5344CB8AC3E}">
        <p14:creationId xmlns:p14="http://schemas.microsoft.com/office/powerpoint/2010/main" val="379039981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頁尾版面配置區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/>
          </a:p>
        </p:txBody>
      </p:sp>
      <p:sp>
        <p:nvSpPr>
          <p:cNvPr id="3" name="投影片編號版面配置區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3B68095-C8B2-4A76-90AA-E601358CCBC3}" type="slidenum">
              <a:rPr lang="zh-TW" altLang="en-US" smtClean="0"/>
              <a:t>22</a:t>
            </a:fld>
            <a:endParaRPr lang="zh-TW" altLang="en-US"/>
          </a:p>
        </p:txBody>
      </p:sp>
      <p:pic>
        <p:nvPicPr>
          <p:cNvPr id="7" name="圖片版面配置區 6"/>
          <p:cNvPicPr>
            <a:picLocks noGrp="1" noChangeAspect="1"/>
          </p:cNvPicPr>
          <p:nvPr>
            <p:ph type="pic" sz="quarter" idx="13"/>
          </p:nvPr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7185" r="27185"/>
          <a:stretch>
            <a:fillRect/>
          </a:stretch>
        </p:blipFill>
        <p:spPr>
          <a:xfrm>
            <a:off x="4259295" y="986333"/>
            <a:ext cx="3993744" cy="5835722"/>
          </a:xfrm>
        </p:spPr>
      </p:pic>
      <p:sp>
        <p:nvSpPr>
          <p:cNvPr id="5" name="矩形 4"/>
          <p:cNvSpPr/>
          <p:nvPr/>
        </p:nvSpPr>
        <p:spPr>
          <a:xfrm>
            <a:off x="2273936" y="327082"/>
            <a:ext cx="4596131" cy="584775"/>
          </a:xfrm>
          <a:prstGeom prst="rect">
            <a:avLst/>
          </a:prstGeom>
        </p:spPr>
        <p:txBody>
          <a:bodyPr wrap="none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zh-TW" sz="3200" b="1" spc="-150" dirty="0" smtClean="0">
                <a:solidFill>
                  <a:schemeClr val="bg1">
                    <a:lumMod val="50000"/>
                  </a:schemeClr>
                </a:solidFill>
              </a:rPr>
              <a:t>Brush Image Effects </a:t>
            </a:r>
            <a:r>
              <a:rPr lang="en-US" altLang="zh-TW" sz="3200" b="1" spc="-150" dirty="0" smtClean="0">
                <a:solidFill>
                  <a:schemeClr val="bg1">
                    <a:lumMod val="50000"/>
                  </a:schemeClr>
                </a:solidFill>
              </a:rPr>
              <a:t>009</a:t>
            </a:r>
            <a:endParaRPr lang="en-US" altLang="zh-TW" sz="3200" b="1" spc="-150" dirty="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6" name="矩形 5"/>
          <p:cNvSpPr/>
          <p:nvPr/>
        </p:nvSpPr>
        <p:spPr>
          <a:xfrm>
            <a:off x="3155315" y="928152"/>
            <a:ext cx="2833352" cy="116362"/>
          </a:xfrm>
          <a:prstGeom prst="rect">
            <a:avLst/>
          </a:prstGeom>
          <a:solidFill>
            <a:srgbClr val="92258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zh-TW" altLang="en-US"/>
          </a:p>
        </p:txBody>
      </p:sp>
      <p:sp>
        <p:nvSpPr>
          <p:cNvPr id="8" name="文字方塊 51"/>
          <p:cNvSpPr txBox="1"/>
          <p:nvPr/>
        </p:nvSpPr>
        <p:spPr>
          <a:xfrm>
            <a:off x="1484599" y="3595739"/>
            <a:ext cx="2941054" cy="18158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TW" sz="1600" dirty="0" smtClean="0"/>
              <a:t>The quick brown fox jumps over the lazy dog. </a:t>
            </a:r>
            <a:r>
              <a:rPr lang="en-US" altLang="zh-TW" sz="1600" dirty="0"/>
              <a:t>The quick brown fox jumps over the lazy dog. The quick brown fox jumps over the lazy dog. The quick brown fox jumps over the lazy dog. </a:t>
            </a:r>
          </a:p>
        </p:txBody>
      </p:sp>
      <p:sp>
        <p:nvSpPr>
          <p:cNvPr id="9" name="Freeform 5"/>
          <p:cNvSpPr>
            <a:spLocks noEditPoints="1"/>
          </p:cNvSpPr>
          <p:nvPr/>
        </p:nvSpPr>
        <p:spPr bwMode="auto">
          <a:xfrm rot="10800000">
            <a:off x="2177679" y="2087344"/>
            <a:ext cx="1447192" cy="1110880"/>
          </a:xfrm>
          <a:custGeom>
            <a:avLst/>
            <a:gdLst>
              <a:gd name="T0" fmla="*/ 113 w 12756"/>
              <a:gd name="T1" fmla="*/ 9690 h 9774"/>
              <a:gd name="T2" fmla="*/ 13 w 12756"/>
              <a:gd name="T3" fmla="*/ 9448 h 9774"/>
              <a:gd name="T4" fmla="*/ 8 w 12756"/>
              <a:gd name="T5" fmla="*/ 6967 h 9774"/>
              <a:gd name="T6" fmla="*/ 198 w 12756"/>
              <a:gd name="T7" fmla="*/ 3388 h 9774"/>
              <a:gd name="T8" fmla="*/ 1337 w 12756"/>
              <a:gd name="T9" fmla="*/ 1086 h 9774"/>
              <a:gd name="T10" fmla="*/ 4130 w 12756"/>
              <a:gd name="T11" fmla="*/ 34 h 9774"/>
              <a:gd name="T12" fmla="*/ 4489 w 12756"/>
              <a:gd name="T13" fmla="*/ 116 h 9774"/>
              <a:gd name="T14" fmla="*/ 4572 w 12756"/>
              <a:gd name="T15" fmla="*/ 198 h 9774"/>
              <a:gd name="T16" fmla="*/ 4572 w 12756"/>
              <a:gd name="T17" fmla="*/ 1103 h 9774"/>
              <a:gd name="T18" fmla="*/ 4572 w 12756"/>
              <a:gd name="T19" fmla="*/ 2008 h 9774"/>
              <a:gd name="T20" fmla="*/ 4494 w 12756"/>
              <a:gd name="T21" fmla="*/ 2096 h 9774"/>
              <a:gd name="T22" fmla="*/ 4162 w 12756"/>
              <a:gd name="T23" fmla="*/ 2211 h 9774"/>
              <a:gd name="T24" fmla="*/ 3219 w 12756"/>
              <a:gd name="T25" fmla="*/ 2718 h 9774"/>
              <a:gd name="T26" fmla="*/ 2895 w 12756"/>
              <a:gd name="T27" fmla="*/ 4238 h 9774"/>
              <a:gd name="T28" fmla="*/ 2893 w 12756"/>
              <a:gd name="T29" fmla="*/ 4761 h 9774"/>
              <a:gd name="T30" fmla="*/ 4092 w 12756"/>
              <a:gd name="T31" fmla="*/ 4775 h 9774"/>
              <a:gd name="T32" fmla="*/ 5335 w 12756"/>
              <a:gd name="T33" fmla="*/ 4811 h 9774"/>
              <a:gd name="T34" fmla="*/ 5427 w 12756"/>
              <a:gd name="T35" fmla="*/ 4914 h 9774"/>
              <a:gd name="T36" fmla="*/ 5475 w 12756"/>
              <a:gd name="T37" fmla="*/ 7287 h 9774"/>
              <a:gd name="T38" fmla="*/ 5475 w 12756"/>
              <a:gd name="T39" fmla="*/ 9578 h 9774"/>
              <a:gd name="T40" fmla="*/ 5379 w 12756"/>
              <a:gd name="T41" fmla="*/ 9674 h 9774"/>
              <a:gd name="T42" fmla="*/ 5283 w 12756"/>
              <a:gd name="T43" fmla="*/ 9770 h 9774"/>
              <a:gd name="T44" fmla="*/ 2738 w 12756"/>
              <a:gd name="T45" fmla="*/ 9770 h 9774"/>
              <a:gd name="T46" fmla="*/ 193 w 12756"/>
              <a:gd name="T47" fmla="*/ 9770 h 9774"/>
              <a:gd name="T48" fmla="*/ 113 w 12756"/>
              <a:gd name="T49" fmla="*/ 9690 h 9774"/>
              <a:gd name="T50" fmla="*/ 7447 w 12756"/>
              <a:gd name="T51" fmla="*/ 9728 h 9774"/>
              <a:gd name="T52" fmla="*/ 7340 w 12756"/>
              <a:gd name="T53" fmla="*/ 9606 h 9774"/>
              <a:gd name="T54" fmla="*/ 7317 w 12756"/>
              <a:gd name="T55" fmla="*/ 6959 h 9774"/>
              <a:gd name="T56" fmla="*/ 7376 w 12756"/>
              <a:gd name="T57" fmla="*/ 4055 h 9774"/>
              <a:gd name="T58" fmla="*/ 8167 w 12756"/>
              <a:gd name="T59" fmla="*/ 1632 h 9774"/>
              <a:gd name="T60" fmla="*/ 9119 w 12756"/>
              <a:gd name="T61" fmla="*/ 703 h 9774"/>
              <a:gd name="T62" fmla="*/ 11266 w 12756"/>
              <a:gd name="T63" fmla="*/ 41 h 9774"/>
              <a:gd name="T64" fmla="*/ 11881 w 12756"/>
              <a:gd name="T65" fmla="*/ 1098 h 9774"/>
              <a:gd name="T66" fmla="*/ 11851 w 12756"/>
              <a:gd name="T67" fmla="*/ 1989 h 9774"/>
              <a:gd name="T68" fmla="*/ 11527 w 12756"/>
              <a:gd name="T69" fmla="*/ 2206 h 9774"/>
              <a:gd name="T70" fmla="*/ 10246 w 12756"/>
              <a:gd name="T71" fmla="*/ 3411 h 9774"/>
              <a:gd name="T72" fmla="*/ 10196 w 12756"/>
              <a:gd name="T73" fmla="*/ 4741 h 9774"/>
              <a:gd name="T74" fmla="*/ 11427 w 12756"/>
              <a:gd name="T75" fmla="*/ 4781 h 9774"/>
              <a:gd name="T76" fmla="*/ 12620 w 12756"/>
              <a:gd name="T77" fmla="*/ 4789 h 9774"/>
              <a:gd name="T78" fmla="*/ 12688 w 12756"/>
              <a:gd name="T79" fmla="*/ 4868 h 9774"/>
              <a:gd name="T80" fmla="*/ 12756 w 12756"/>
              <a:gd name="T81" fmla="*/ 4947 h 9774"/>
              <a:gd name="T82" fmla="*/ 12756 w 12756"/>
              <a:gd name="T83" fmla="*/ 7262 h 9774"/>
              <a:gd name="T84" fmla="*/ 12727 w 12756"/>
              <a:gd name="T85" fmla="*/ 9630 h 9774"/>
              <a:gd name="T86" fmla="*/ 10027 w 12756"/>
              <a:gd name="T87" fmla="*/ 9769 h 9774"/>
              <a:gd name="T88" fmla="*/ 7447 w 12756"/>
              <a:gd name="T89" fmla="*/ 9728 h 97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12756" h="9774">
                <a:moveTo>
                  <a:pt x="113" y="9690"/>
                </a:moveTo>
                <a:cubicBezTo>
                  <a:pt x="52" y="9629"/>
                  <a:pt x="29" y="9572"/>
                  <a:pt x="13" y="9448"/>
                </a:cubicBezTo>
                <a:cubicBezTo>
                  <a:pt x="2" y="9358"/>
                  <a:pt x="0" y="8242"/>
                  <a:pt x="8" y="6967"/>
                </a:cubicBezTo>
                <a:cubicBezTo>
                  <a:pt x="25" y="4432"/>
                  <a:pt x="37" y="4197"/>
                  <a:pt x="198" y="3388"/>
                </a:cubicBezTo>
                <a:cubicBezTo>
                  <a:pt x="404" y="2354"/>
                  <a:pt x="770" y="1616"/>
                  <a:pt x="1337" y="1086"/>
                </a:cubicBezTo>
                <a:cubicBezTo>
                  <a:pt x="2061" y="411"/>
                  <a:pt x="3054" y="36"/>
                  <a:pt x="4130" y="34"/>
                </a:cubicBezTo>
                <a:cubicBezTo>
                  <a:pt x="4399" y="33"/>
                  <a:pt x="4409" y="36"/>
                  <a:pt x="4489" y="116"/>
                </a:cubicBezTo>
                <a:lnTo>
                  <a:pt x="4572" y="198"/>
                </a:lnTo>
                <a:lnTo>
                  <a:pt x="4572" y="1103"/>
                </a:lnTo>
                <a:lnTo>
                  <a:pt x="4572" y="2008"/>
                </a:lnTo>
                <a:lnTo>
                  <a:pt x="4494" y="2096"/>
                </a:lnTo>
                <a:cubicBezTo>
                  <a:pt x="4422" y="2176"/>
                  <a:pt x="4393" y="2186"/>
                  <a:pt x="4162" y="2211"/>
                </a:cubicBezTo>
                <a:cubicBezTo>
                  <a:pt x="3699" y="2262"/>
                  <a:pt x="3426" y="2409"/>
                  <a:pt x="3219" y="2718"/>
                </a:cubicBezTo>
                <a:cubicBezTo>
                  <a:pt x="2992" y="3059"/>
                  <a:pt x="2899" y="3494"/>
                  <a:pt x="2895" y="4238"/>
                </a:cubicBezTo>
                <a:lnTo>
                  <a:pt x="2893" y="4761"/>
                </a:lnTo>
                <a:lnTo>
                  <a:pt x="4092" y="4775"/>
                </a:lnTo>
                <a:cubicBezTo>
                  <a:pt x="4752" y="4782"/>
                  <a:pt x="5311" y="4799"/>
                  <a:pt x="5335" y="4811"/>
                </a:cubicBezTo>
                <a:cubicBezTo>
                  <a:pt x="5360" y="4823"/>
                  <a:pt x="5401" y="4869"/>
                  <a:pt x="5427" y="4914"/>
                </a:cubicBezTo>
                <a:cubicBezTo>
                  <a:pt x="5471" y="4988"/>
                  <a:pt x="5475" y="5182"/>
                  <a:pt x="5475" y="7287"/>
                </a:cubicBezTo>
                <a:lnTo>
                  <a:pt x="5475" y="9578"/>
                </a:lnTo>
                <a:lnTo>
                  <a:pt x="5379" y="9674"/>
                </a:lnTo>
                <a:lnTo>
                  <a:pt x="5283" y="9770"/>
                </a:lnTo>
                <a:lnTo>
                  <a:pt x="2738" y="9770"/>
                </a:lnTo>
                <a:lnTo>
                  <a:pt x="193" y="9770"/>
                </a:lnTo>
                <a:lnTo>
                  <a:pt x="113" y="9690"/>
                </a:lnTo>
                <a:close/>
                <a:moveTo>
                  <a:pt x="7447" y="9728"/>
                </a:moveTo>
                <a:cubicBezTo>
                  <a:pt x="7407" y="9706"/>
                  <a:pt x="7359" y="9651"/>
                  <a:pt x="7340" y="9606"/>
                </a:cubicBezTo>
                <a:cubicBezTo>
                  <a:pt x="7314" y="9544"/>
                  <a:pt x="7309" y="8912"/>
                  <a:pt x="7317" y="6959"/>
                </a:cubicBezTo>
                <a:cubicBezTo>
                  <a:pt x="7327" y="4762"/>
                  <a:pt x="7336" y="4345"/>
                  <a:pt x="7376" y="4055"/>
                </a:cubicBezTo>
                <a:cubicBezTo>
                  <a:pt x="7526" y="2973"/>
                  <a:pt x="7769" y="2230"/>
                  <a:pt x="8167" y="1632"/>
                </a:cubicBezTo>
                <a:cubicBezTo>
                  <a:pt x="8358" y="1345"/>
                  <a:pt x="8797" y="916"/>
                  <a:pt x="9119" y="703"/>
                </a:cubicBezTo>
                <a:cubicBezTo>
                  <a:pt x="9727" y="299"/>
                  <a:pt x="10452" y="76"/>
                  <a:pt x="11266" y="41"/>
                </a:cubicBezTo>
                <a:cubicBezTo>
                  <a:pt x="11890" y="15"/>
                  <a:pt x="11882" y="0"/>
                  <a:pt x="11881" y="1098"/>
                </a:cubicBezTo>
                <a:cubicBezTo>
                  <a:pt x="11881" y="1561"/>
                  <a:pt x="11869" y="1926"/>
                  <a:pt x="11851" y="1989"/>
                </a:cubicBezTo>
                <a:cubicBezTo>
                  <a:pt x="11815" y="2122"/>
                  <a:pt x="11688" y="2206"/>
                  <a:pt x="11527" y="2206"/>
                </a:cubicBezTo>
                <a:cubicBezTo>
                  <a:pt x="10850" y="2207"/>
                  <a:pt x="10403" y="2627"/>
                  <a:pt x="10246" y="3411"/>
                </a:cubicBezTo>
                <a:cubicBezTo>
                  <a:pt x="10171" y="3781"/>
                  <a:pt x="10137" y="4693"/>
                  <a:pt x="10196" y="4741"/>
                </a:cubicBezTo>
                <a:cubicBezTo>
                  <a:pt x="10222" y="4763"/>
                  <a:pt x="10602" y="4775"/>
                  <a:pt x="11427" y="4781"/>
                </a:cubicBezTo>
                <a:lnTo>
                  <a:pt x="12620" y="4789"/>
                </a:lnTo>
                <a:lnTo>
                  <a:pt x="12688" y="4868"/>
                </a:lnTo>
                <a:lnTo>
                  <a:pt x="12756" y="4947"/>
                </a:lnTo>
                <a:lnTo>
                  <a:pt x="12756" y="7262"/>
                </a:lnTo>
                <a:cubicBezTo>
                  <a:pt x="12756" y="8795"/>
                  <a:pt x="12747" y="9594"/>
                  <a:pt x="12727" y="9630"/>
                </a:cubicBezTo>
                <a:cubicBezTo>
                  <a:pt x="12651" y="9774"/>
                  <a:pt x="12720" y="9770"/>
                  <a:pt x="10027" y="9769"/>
                </a:cubicBezTo>
                <a:cubicBezTo>
                  <a:pt x="7918" y="9768"/>
                  <a:pt x="7510" y="9761"/>
                  <a:pt x="7447" y="9728"/>
                </a:cubicBezTo>
                <a:close/>
              </a:path>
            </a:pathLst>
          </a:custGeom>
          <a:solidFill>
            <a:schemeClr val="accent1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207218132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頁尾版面配置區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/>
          </a:p>
        </p:txBody>
      </p:sp>
      <p:sp>
        <p:nvSpPr>
          <p:cNvPr id="3" name="投影片編號版面配置區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3B68095-C8B2-4A76-90AA-E601358CCBC3}" type="slidenum">
              <a:rPr lang="zh-TW" altLang="en-US" smtClean="0"/>
              <a:t>23</a:t>
            </a:fld>
            <a:endParaRPr lang="zh-TW" altLang="en-US"/>
          </a:p>
        </p:txBody>
      </p:sp>
      <p:sp>
        <p:nvSpPr>
          <p:cNvPr id="4" name="圖片版面配置區 3"/>
          <p:cNvSpPr>
            <a:spLocks noGrp="1"/>
          </p:cNvSpPr>
          <p:nvPr>
            <p:ph type="pic" sz="quarter" idx="13"/>
          </p:nvPr>
        </p:nvSpPr>
        <p:spPr/>
      </p:sp>
    </p:spTree>
    <p:extLst>
      <p:ext uri="{BB962C8B-B14F-4D97-AF65-F5344CB8AC3E}">
        <p14:creationId xmlns:p14="http://schemas.microsoft.com/office/powerpoint/2010/main" val="200472927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頁尾版面配置區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/>
          </a:p>
        </p:txBody>
      </p:sp>
      <p:sp>
        <p:nvSpPr>
          <p:cNvPr id="3" name="投影片編號版面配置區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3B68095-C8B2-4A76-90AA-E601358CCBC3}" type="slidenum">
              <a:rPr lang="zh-TW" altLang="en-US" smtClean="0"/>
              <a:t>24</a:t>
            </a:fld>
            <a:endParaRPr lang="zh-TW" altLang="en-US"/>
          </a:p>
        </p:txBody>
      </p:sp>
      <p:pic>
        <p:nvPicPr>
          <p:cNvPr id="8" name="圖片版面配置區 7"/>
          <p:cNvPicPr>
            <a:picLocks noGrp="1" noChangeAspect="1"/>
          </p:cNvPicPr>
          <p:nvPr>
            <p:ph type="pic" sz="quarter" idx="13"/>
          </p:nvPr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7169" r="17169"/>
          <a:stretch>
            <a:fillRect/>
          </a:stretch>
        </p:blipFill>
        <p:spPr>
          <a:xfrm>
            <a:off x="363396" y="1535364"/>
            <a:ext cx="4466957" cy="4533529"/>
          </a:xfrm>
        </p:spPr>
      </p:pic>
      <p:sp>
        <p:nvSpPr>
          <p:cNvPr id="5" name="矩形 4"/>
          <p:cNvSpPr/>
          <p:nvPr/>
        </p:nvSpPr>
        <p:spPr>
          <a:xfrm>
            <a:off x="2321225" y="327082"/>
            <a:ext cx="4501553" cy="584775"/>
          </a:xfrm>
          <a:prstGeom prst="rect">
            <a:avLst/>
          </a:prstGeom>
        </p:spPr>
        <p:txBody>
          <a:bodyPr wrap="none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zh-TW" sz="3200" b="1" spc="-150" dirty="0" smtClean="0">
                <a:solidFill>
                  <a:schemeClr val="bg1">
                    <a:lumMod val="50000"/>
                  </a:schemeClr>
                </a:solidFill>
              </a:rPr>
              <a:t>Brush Image Effects </a:t>
            </a:r>
            <a:r>
              <a:rPr lang="en-US" altLang="zh-TW" sz="3200" b="1" spc="-150" dirty="0" smtClean="0">
                <a:solidFill>
                  <a:schemeClr val="bg1">
                    <a:lumMod val="50000"/>
                  </a:schemeClr>
                </a:solidFill>
              </a:rPr>
              <a:t>010</a:t>
            </a:r>
            <a:endParaRPr lang="en-US" altLang="zh-TW" sz="3200" b="1" spc="-150" dirty="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6" name="矩形 5"/>
          <p:cNvSpPr/>
          <p:nvPr/>
        </p:nvSpPr>
        <p:spPr>
          <a:xfrm>
            <a:off x="3155315" y="928152"/>
            <a:ext cx="2833352" cy="116362"/>
          </a:xfrm>
          <a:prstGeom prst="rect">
            <a:avLst/>
          </a:prstGeom>
          <a:solidFill>
            <a:srgbClr val="92258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zh-TW" altLang="en-US"/>
          </a:p>
        </p:txBody>
      </p:sp>
      <p:sp>
        <p:nvSpPr>
          <p:cNvPr id="7" name="矩形 6"/>
          <p:cNvSpPr/>
          <p:nvPr/>
        </p:nvSpPr>
        <p:spPr>
          <a:xfrm>
            <a:off x="5760902" y="1727293"/>
            <a:ext cx="2925898" cy="738664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TW" sz="1400" dirty="0"/>
              <a:t>The quick brown fox jumps over the lazy dog. The quick brown fox jumps over the lazy dog</a:t>
            </a:r>
            <a:r>
              <a:rPr lang="en-US" altLang="zh-TW" sz="1400" dirty="0" smtClean="0"/>
              <a:t>.</a:t>
            </a:r>
            <a:endParaRPr lang="zh-TW" altLang="en-US" sz="1400" dirty="0"/>
          </a:p>
        </p:txBody>
      </p:sp>
      <p:grpSp>
        <p:nvGrpSpPr>
          <p:cNvPr id="9" name="群組 8"/>
          <p:cNvGrpSpPr/>
          <p:nvPr/>
        </p:nvGrpSpPr>
        <p:grpSpPr>
          <a:xfrm>
            <a:off x="5177972" y="1885170"/>
            <a:ext cx="582930" cy="422910"/>
            <a:chOff x="2068830" y="3314700"/>
            <a:chExt cx="582930" cy="422910"/>
          </a:xfrm>
        </p:grpSpPr>
        <p:sp>
          <p:nvSpPr>
            <p:cNvPr id="22" name="矩形 21"/>
            <p:cNvSpPr/>
            <p:nvPr/>
          </p:nvSpPr>
          <p:spPr>
            <a:xfrm>
              <a:off x="2068830" y="3314700"/>
              <a:ext cx="422910" cy="422910"/>
            </a:xfrm>
            <a:prstGeom prst="rect">
              <a:avLst/>
            </a:prstGeom>
            <a:noFill/>
            <a:ln w="571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TW" altLang="en-US"/>
            </a:p>
          </p:txBody>
        </p:sp>
        <p:sp>
          <p:nvSpPr>
            <p:cNvPr id="23" name="Freeform 24"/>
            <p:cNvSpPr>
              <a:spLocks/>
            </p:cNvSpPr>
            <p:nvPr/>
          </p:nvSpPr>
          <p:spPr bwMode="auto">
            <a:xfrm>
              <a:off x="2145102" y="3314700"/>
              <a:ext cx="506658" cy="354070"/>
            </a:xfrm>
            <a:custGeom>
              <a:avLst/>
              <a:gdLst>
                <a:gd name="T0" fmla="*/ 4246 w 12841"/>
                <a:gd name="T1" fmla="*/ 8708 h 8975"/>
                <a:gd name="T2" fmla="*/ 2639 w 12841"/>
                <a:gd name="T3" fmla="*/ 7052 h 8975"/>
                <a:gd name="T4" fmla="*/ 0 w 12841"/>
                <a:gd name="T5" fmla="*/ 4319 h 8975"/>
                <a:gd name="T6" fmla="*/ 1130 w 12841"/>
                <a:gd name="T7" fmla="*/ 3251 h 8975"/>
                <a:gd name="T8" fmla="*/ 3847 w 12841"/>
                <a:gd name="T9" fmla="*/ 6019 h 8975"/>
                <a:gd name="T10" fmla="*/ 4581 w 12841"/>
                <a:gd name="T11" fmla="*/ 6717 h 8975"/>
                <a:gd name="T12" fmla="*/ 4866 w 12841"/>
                <a:gd name="T13" fmla="*/ 6498 h 8975"/>
                <a:gd name="T14" fmla="*/ 6126 w 12841"/>
                <a:gd name="T15" fmla="*/ 5308 h 8975"/>
                <a:gd name="T16" fmla="*/ 7874 w 12841"/>
                <a:gd name="T17" fmla="*/ 3653 h 8975"/>
                <a:gd name="T18" fmla="*/ 9201 w 12841"/>
                <a:gd name="T19" fmla="*/ 2398 h 8975"/>
                <a:gd name="T20" fmla="*/ 10471 w 12841"/>
                <a:gd name="T21" fmla="*/ 1199 h 8975"/>
                <a:gd name="T22" fmla="*/ 11211 w 12841"/>
                <a:gd name="T23" fmla="*/ 497 h 8975"/>
                <a:gd name="T24" fmla="*/ 11776 w 12841"/>
                <a:gd name="T25" fmla="*/ 5 h 8975"/>
                <a:gd name="T26" fmla="*/ 12841 w 12841"/>
                <a:gd name="T27" fmla="*/ 1093 h 8975"/>
                <a:gd name="T28" fmla="*/ 11833 w 12841"/>
                <a:gd name="T29" fmla="*/ 2078 h 8975"/>
                <a:gd name="T30" fmla="*/ 9709 w 12841"/>
                <a:gd name="T31" fmla="*/ 4094 h 8975"/>
                <a:gd name="T32" fmla="*/ 8297 w 12841"/>
                <a:gd name="T33" fmla="*/ 5433 h 8975"/>
                <a:gd name="T34" fmla="*/ 7169 w 12841"/>
                <a:gd name="T35" fmla="*/ 6504 h 8975"/>
                <a:gd name="T36" fmla="*/ 4522 w 12841"/>
                <a:gd name="T37" fmla="*/ 8975 h 8975"/>
                <a:gd name="T38" fmla="*/ 4246 w 12841"/>
                <a:gd name="T39" fmla="*/ 8708 h 89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2841" h="8975">
                  <a:moveTo>
                    <a:pt x="4246" y="8708"/>
                  </a:moveTo>
                  <a:cubicBezTo>
                    <a:pt x="4107" y="8561"/>
                    <a:pt x="3384" y="7816"/>
                    <a:pt x="2639" y="7052"/>
                  </a:cubicBezTo>
                  <a:cubicBezTo>
                    <a:pt x="524" y="4884"/>
                    <a:pt x="0" y="4341"/>
                    <a:pt x="0" y="4319"/>
                  </a:cubicBezTo>
                  <a:cubicBezTo>
                    <a:pt x="0" y="4282"/>
                    <a:pt x="1101" y="3241"/>
                    <a:pt x="1130" y="3251"/>
                  </a:cubicBezTo>
                  <a:cubicBezTo>
                    <a:pt x="1154" y="3259"/>
                    <a:pt x="2028" y="4149"/>
                    <a:pt x="3847" y="6019"/>
                  </a:cubicBezTo>
                  <a:cubicBezTo>
                    <a:pt x="4268" y="6451"/>
                    <a:pt x="4548" y="6717"/>
                    <a:pt x="4581" y="6717"/>
                  </a:cubicBezTo>
                  <a:cubicBezTo>
                    <a:pt x="4611" y="6717"/>
                    <a:pt x="4739" y="6619"/>
                    <a:pt x="4866" y="6498"/>
                  </a:cubicBezTo>
                  <a:cubicBezTo>
                    <a:pt x="4993" y="6378"/>
                    <a:pt x="5560" y="5842"/>
                    <a:pt x="6126" y="5308"/>
                  </a:cubicBezTo>
                  <a:cubicBezTo>
                    <a:pt x="7373" y="4129"/>
                    <a:pt x="7531" y="3980"/>
                    <a:pt x="7874" y="3653"/>
                  </a:cubicBezTo>
                  <a:cubicBezTo>
                    <a:pt x="8021" y="3512"/>
                    <a:pt x="8618" y="2947"/>
                    <a:pt x="9201" y="2398"/>
                  </a:cubicBezTo>
                  <a:cubicBezTo>
                    <a:pt x="9783" y="1848"/>
                    <a:pt x="10354" y="1309"/>
                    <a:pt x="10471" y="1199"/>
                  </a:cubicBezTo>
                  <a:cubicBezTo>
                    <a:pt x="10587" y="1089"/>
                    <a:pt x="10920" y="773"/>
                    <a:pt x="11211" y="497"/>
                  </a:cubicBezTo>
                  <a:cubicBezTo>
                    <a:pt x="11501" y="222"/>
                    <a:pt x="11756" y="0"/>
                    <a:pt x="11776" y="5"/>
                  </a:cubicBezTo>
                  <a:cubicBezTo>
                    <a:pt x="11824" y="17"/>
                    <a:pt x="12841" y="1056"/>
                    <a:pt x="12841" y="1093"/>
                  </a:cubicBezTo>
                  <a:cubicBezTo>
                    <a:pt x="12841" y="1109"/>
                    <a:pt x="12388" y="1552"/>
                    <a:pt x="11833" y="2078"/>
                  </a:cubicBezTo>
                  <a:cubicBezTo>
                    <a:pt x="11279" y="2604"/>
                    <a:pt x="10323" y="3511"/>
                    <a:pt x="9709" y="4094"/>
                  </a:cubicBezTo>
                  <a:cubicBezTo>
                    <a:pt x="9096" y="4677"/>
                    <a:pt x="8460" y="5279"/>
                    <a:pt x="8297" y="5433"/>
                  </a:cubicBezTo>
                  <a:cubicBezTo>
                    <a:pt x="8134" y="5586"/>
                    <a:pt x="7626" y="6068"/>
                    <a:pt x="7169" y="6504"/>
                  </a:cubicBezTo>
                  <a:cubicBezTo>
                    <a:pt x="5525" y="8067"/>
                    <a:pt x="4553" y="8975"/>
                    <a:pt x="4522" y="8975"/>
                  </a:cubicBezTo>
                  <a:cubicBezTo>
                    <a:pt x="4510" y="8975"/>
                    <a:pt x="4386" y="8855"/>
                    <a:pt x="4246" y="8708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1" rIns="91440" bIns="45721" numCol="1" anchor="t" anchorCtr="0" compatLnSpc="1">
              <a:prstTxWarp prst="textNoShape">
                <a:avLst/>
              </a:prstTxWarp>
            </a:bodyPr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TW" altLang="en-US"/>
            </a:p>
          </p:txBody>
        </p:sp>
      </p:grpSp>
      <p:sp>
        <p:nvSpPr>
          <p:cNvPr id="10" name="矩形 9"/>
          <p:cNvSpPr/>
          <p:nvPr/>
        </p:nvSpPr>
        <p:spPr>
          <a:xfrm>
            <a:off x="5760902" y="2775805"/>
            <a:ext cx="2925898" cy="738664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TW" sz="1400" dirty="0"/>
              <a:t>The quick brown fox jumps over the lazy dog. The quick brown fox jumps over the lazy dog</a:t>
            </a:r>
            <a:r>
              <a:rPr lang="en-US" altLang="zh-TW" sz="1400" dirty="0" smtClean="0"/>
              <a:t>.</a:t>
            </a:r>
            <a:endParaRPr lang="zh-TW" altLang="en-US" sz="1400" dirty="0"/>
          </a:p>
        </p:txBody>
      </p:sp>
      <p:grpSp>
        <p:nvGrpSpPr>
          <p:cNvPr id="11" name="群組 10"/>
          <p:cNvGrpSpPr/>
          <p:nvPr/>
        </p:nvGrpSpPr>
        <p:grpSpPr>
          <a:xfrm>
            <a:off x="5177972" y="2933682"/>
            <a:ext cx="582930" cy="422910"/>
            <a:chOff x="2068830" y="3314700"/>
            <a:chExt cx="582930" cy="422910"/>
          </a:xfrm>
        </p:grpSpPr>
        <p:sp>
          <p:nvSpPr>
            <p:cNvPr id="20" name="矩形 19"/>
            <p:cNvSpPr/>
            <p:nvPr/>
          </p:nvSpPr>
          <p:spPr>
            <a:xfrm>
              <a:off x="2068830" y="3314700"/>
              <a:ext cx="422910" cy="422910"/>
            </a:xfrm>
            <a:prstGeom prst="rect">
              <a:avLst/>
            </a:prstGeom>
            <a:noFill/>
            <a:ln w="571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TW" altLang="en-US"/>
            </a:p>
          </p:txBody>
        </p:sp>
        <p:sp>
          <p:nvSpPr>
            <p:cNvPr id="21" name="Freeform 24"/>
            <p:cNvSpPr>
              <a:spLocks/>
            </p:cNvSpPr>
            <p:nvPr/>
          </p:nvSpPr>
          <p:spPr bwMode="auto">
            <a:xfrm>
              <a:off x="2145102" y="3314700"/>
              <a:ext cx="506658" cy="354070"/>
            </a:xfrm>
            <a:custGeom>
              <a:avLst/>
              <a:gdLst>
                <a:gd name="T0" fmla="*/ 4246 w 12841"/>
                <a:gd name="T1" fmla="*/ 8708 h 8975"/>
                <a:gd name="T2" fmla="*/ 2639 w 12841"/>
                <a:gd name="T3" fmla="*/ 7052 h 8975"/>
                <a:gd name="T4" fmla="*/ 0 w 12841"/>
                <a:gd name="T5" fmla="*/ 4319 h 8975"/>
                <a:gd name="T6" fmla="*/ 1130 w 12841"/>
                <a:gd name="T7" fmla="*/ 3251 h 8975"/>
                <a:gd name="T8" fmla="*/ 3847 w 12841"/>
                <a:gd name="T9" fmla="*/ 6019 h 8975"/>
                <a:gd name="T10" fmla="*/ 4581 w 12841"/>
                <a:gd name="T11" fmla="*/ 6717 h 8975"/>
                <a:gd name="T12" fmla="*/ 4866 w 12841"/>
                <a:gd name="T13" fmla="*/ 6498 h 8975"/>
                <a:gd name="T14" fmla="*/ 6126 w 12841"/>
                <a:gd name="T15" fmla="*/ 5308 h 8975"/>
                <a:gd name="T16" fmla="*/ 7874 w 12841"/>
                <a:gd name="T17" fmla="*/ 3653 h 8975"/>
                <a:gd name="T18" fmla="*/ 9201 w 12841"/>
                <a:gd name="T19" fmla="*/ 2398 h 8975"/>
                <a:gd name="T20" fmla="*/ 10471 w 12841"/>
                <a:gd name="T21" fmla="*/ 1199 h 8975"/>
                <a:gd name="T22" fmla="*/ 11211 w 12841"/>
                <a:gd name="T23" fmla="*/ 497 h 8975"/>
                <a:gd name="T24" fmla="*/ 11776 w 12841"/>
                <a:gd name="T25" fmla="*/ 5 h 8975"/>
                <a:gd name="T26" fmla="*/ 12841 w 12841"/>
                <a:gd name="T27" fmla="*/ 1093 h 8975"/>
                <a:gd name="T28" fmla="*/ 11833 w 12841"/>
                <a:gd name="T29" fmla="*/ 2078 h 8975"/>
                <a:gd name="T30" fmla="*/ 9709 w 12841"/>
                <a:gd name="T31" fmla="*/ 4094 h 8975"/>
                <a:gd name="T32" fmla="*/ 8297 w 12841"/>
                <a:gd name="T33" fmla="*/ 5433 h 8975"/>
                <a:gd name="T34" fmla="*/ 7169 w 12841"/>
                <a:gd name="T35" fmla="*/ 6504 h 8975"/>
                <a:gd name="T36" fmla="*/ 4522 w 12841"/>
                <a:gd name="T37" fmla="*/ 8975 h 8975"/>
                <a:gd name="T38" fmla="*/ 4246 w 12841"/>
                <a:gd name="T39" fmla="*/ 8708 h 89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2841" h="8975">
                  <a:moveTo>
                    <a:pt x="4246" y="8708"/>
                  </a:moveTo>
                  <a:cubicBezTo>
                    <a:pt x="4107" y="8561"/>
                    <a:pt x="3384" y="7816"/>
                    <a:pt x="2639" y="7052"/>
                  </a:cubicBezTo>
                  <a:cubicBezTo>
                    <a:pt x="524" y="4884"/>
                    <a:pt x="0" y="4341"/>
                    <a:pt x="0" y="4319"/>
                  </a:cubicBezTo>
                  <a:cubicBezTo>
                    <a:pt x="0" y="4282"/>
                    <a:pt x="1101" y="3241"/>
                    <a:pt x="1130" y="3251"/>
                  </a:cubicBezTo>
                  <a:cubicBezTo>
                    <a:pt x="1154" y="3259"/>
                    <a:pt x="2028" y="4149"/>
                    <a:pt x="3847" y="6019"/>
                  </a:cubicBezTo>
                  <a:cubicBezTo>
                    <a:pt x="4268" y="6451"/>
                    <a:pt x="4548" y="6717"/>
                    <a:pt x="4581" y="6717"/>
                  </a:cubicBezTo>
                  <a:cubicBezTo>
                    <a:pt x="4611" y="6717"/>
                    <a:pt x="4739" y="6619"/>
                    <a:pt x="4866" y="6498"/>
                  </a:cubicBezTo>
                  <a:cubicBezTo>
                    <a:pt x="4993" y="6378"/>
                    <a:pt x="5560" y="5842"/>
                    <a:pt x="6126" y="5308"/>
                  </a:cubicBezTo>
                  <a:cubicBezTo>
                    <a:pt x="7373" y="4129"/>
                    <a:pt x="7531" y="3980"/>
                    <a:pt x="7874" y="3653"/>
                  </a:cubicBezTo>
                  <a:cubicBezTo>
                    <a:pt x="8021" y="3512"/>
                    <a:pt x="8618" y="2947"/>
                    <a:pt x="9201" y="2398"/>
                  </a:cubicBezTo>
                  <a:cubicBezTo>
                    <a:pt x="9783" y="1848"/>
                    <a:pt x="10354" y="1309"/>
                    <a:pt x="10471" y="1199"/>
                  </a:cubicBezTo>
                  <a:cubicBezTo>
                    <a:pt x="10587" y="1089"/>
                    <a:pt x="10920" y="773"/>
                    <a:pt x="11211" y="497"/>
                  </a:cubicBezTo>
                  <a:cubicBezTo>
                    <a:pt x="11501" y="222"/>
                    <a:pt x="11756" y="0"/>
                    <a:pt x="11776" y="5"/>
                  </a:cubicBezTo>
                  <a:cubicBezTo>
                    <a:pt x="11824" y="17"/>
                    <a:pt x="12841" y="1056"/>
                    <a:pt x="12841" y="1093"/>
                  </a:cubicBezTo>
                  <a:cubicBezTo>
                    <a:pt x="12841" y="1109"/>
                    <a:pt x="12388" y="1552"/>
                    <a:pt x="11833" y="2078"/>
                  </a:cubicBezTo>
                  <a:cubicBezTo>
                    <a:pt x="11279" y="2604"/>
                    <a:pt x="10323" y="3511"/>
                    <a:pt x="9709" y="4094"/>
                  </a:cubicBezTo>
                  <a:cubicBezTo>
                    <a:pt x="9096" y="4677"/>
                    <a:pt x="8460" y="5279"/>
                    <a:pt x="8297" y="5433"/>
                  </a:cubicBezTo>
                  <a:cubicBezTo>
                    <a:pt x="8134" y="5586"/>
                    <a:pt x="7626" y="6068"/>
                    <a:pt x="7169" y="6504"/>
                  </a:cubicBezTo>
                  <a:cubicBezTo>
                    <a:pt x="5525" y="8067"/>
                    <a:pt x="4553" y="8975"/>
                    <a:pt x="4522" y="8975"/>
                  </a:cubicBezTo>
                  <a:cubicBezTo>
                    <a:pt x="4510" y="8975"/>
                    <a:pt x="4386" y="8855"/>
                    <a:pt x="4246" y="8708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1" rIns="91440" bIns="45721" numCol="1" anchor="t" anchorCtr="0" compatLnSpc="1">
              <a:prstTxWarp prst="textNoShape">
                <a:avLst/>
              </a:prstTxWarp>
            </a:bodyPr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TW" altLang="en-US"/>
            </a:p>
          </p:txBody>
        </p:sp>
      </p:grpSp>
      <p:sp>
        <p:nvSpPr>
          <p:cNvPr id="12" name="矩形 11"/>
          <p:cNvSpPr/>
          <p:nvPr/>
        </p:nvSpPr>
        <p:spPr>
          <a:xfrm>
            <a:off x="5760902" y="3824317"/>
            <a:ext cx="2925898" cy="738664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TW" sz="1400" dirty="0"/>
              <a:t>The quick brown fox jumps over the lazy dog. The quick brown fox jumps over the lazy dog</a:t>
            </a:r>
            <a:r>
              <a:rPr lang="en-US" altLang="zh-TW" sz="1400" dirty="0" smtClean="0"/>
              <a:t>.</a:t>
            </a:r>
            <a:endParaRPr lang="zh-TW" altLang="en-US" sz="1400" dirty="0"/>
          </a:p>
        </p:txBody>
      </p:sp>
      <p:grpSp>
        <p:nvGrpSpPr>
          <p:cNvPr id="13" name="群組 12"/>
          <p:cNvGrpSpPr/>
          <p:nvPr/>
        </p:nvGrpSpPr>
        <p:grpSpPr>
          <a:xfrm>
            <a:off x="5177972" y="3982194"/>
            <a:ext cx="582930" cy="422910"/>
            <a:chOff x="2068830" y="3314700"/>
            <a:chExt cx="582930" cy="422910"/>
          </a:xfrm>
        </p:grpSpPr>
        <p:sp>
          <p:nvSpPr>
            <p:cNvPr id="18" name="矩形 17"/>
            <p:cNvSpPr/>
            <p:nvPr/>
          </p:nvSpPr>
          <p:spPr>
            <a:xfrm>
              <a:off x="2068830" y="3314700"/>
              <a:ext cx="422910" cy="422910"/>
            </a:xfrm>
            <a:prstGeom prst="rect">
              <a:avLst/>
            </a:prstGeom>
            <a:noFill/>
            <a:ln w="571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TW" altLang="en-US"/>
            </a:p>
          </p:txBody>
        </p:sp>
        <p:sp>
          <p:nvSpPr>
            <p:cNvPr id="19" name="Freeform 24"/>
            <p:cNvSpPr>
              <a:spLocks/>
            </p:cNvSpPr>
            <p:nvPr/>
          </p:nvSpPr>
          <p:spPr bwMode="auto">
            <a:xfrm>
              <a:off x="2145102" y="3314700"/>
              <a:ext cx="506658" cy="354070"/>
            </a:xfrm>
            <a:custGeom>
              <a:avLst/>
              <a:gdLst>
                <a:gd name="T0" fmla="*/ 4246 w 12841"/>
                <a:gd name="T1" fmla="*/ 8708 h 8975"/>
                <a:gd name="T2" fmla="*/ 2639 w 12841"/>
                <a:gd name="T3" fmla="*/ 7052 h 8975"/>
                <a:gd name="T4" fmla="*/ 0 w 12841"/>
                <a:gd name="T5" fmla="*/ 4319 h 8975"/>
                <a:gd name="T6" fmla="*/ 1130 w 12841"/>
                <a:gd name="T7" fmla="*/ 3251 h 8975"/>
                <a:gd name="T8" fmla="*/ 3847 w 12841"/>
                <a:gd name="T9" fmla="*/ 6019 h 8975"/>
                <a:gd name="T10" fmla="*/ 4581 w 12841"/>
                <a:gd name="T11" fmla="*/ 6717 h 8975"/>
                <a:gd name="T12" fmla="*/ 4866 w 12841"/>
                <a:gd name="T13" fmla="*/ 6498 h 8975"/>
                <a:gd name="T14" fmla="*/ 6126 w 12841"/>
                <a:gd name="T15" fmla="*/ 5308 h 8975"/>
                <a:gd name="T16" fmla="*/ 7874 w 12841"/>
                <a:gd name="T17" fmla="*/ 3653 h 8975"/>
                <a:gd name="T18" fmla="*/ 9201 w 12841"/>
                <a:gd name="T19" fmla="*/ 2398 h 8975"/>
                <a:gd name="T20" fmla="*/ 10471 w 12841"/>
                <a:gd name="T21" fmla="*/ 1199 h 8975"/>
                <a:gd name="T22" fmla="*/ 11211 w 12841"/>
                <a:gd name="T23" fmla="*/ 497 h 8975"/>
                <a:gd name="T24" fmla="*/ 11776 w 12841"/>
                <a:gd name="T25" fmla="*/ 5 h 8975"/>
                <a:gd name="T26" fmla="*/ 12841 w 12841"/>
                <a:gd name="T27" fmla="*/ 1093 h 8975"/>
                <a:gd name="T28" fmla="*/ 11833 w 12841"/>
                <a:gd name="T29" fmla="*/ 2078 h 8975"/>
                <a:gd name="T30" fmla="*/ 9709 w 12841"/>
                <a:gd name="T31" fmla="*/ 4094 h 8975"/>
                <a:gd name="T32" fmla="*/ 8297 w 12841"/>
                <a:gd name="T33" fmla="*/ 5433 h 8975"/>
                <a:gd name="T34" fmla="*/ 7169 w 12841"/>
                <a:gd name="T35" fmla="*/ 6504 h 8975"/>
                <a:gd name="T36" fmla="*/ 4522 w 12841"/>
                <a:gd name="T37" fmla="*/ 8975 h 8975"/>
                <a:gd name="T38" fmla="*/ 4246 w 12841"/>
                <a:gd name="T39" fmla="*/ 8708 h 89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2841" h="8975">
                  <a:moveTo>
                    <a:pt x="4246" y="8708"/>
                  </a:moveTo>
                  <a:cubicBezTo>
                    <a:pt x="4107" y="8561"/>
                    <a:pt x="3384" y="7816"/>
                    <a:pt x="2639" y="7052"/>
                  </a:cubicBezTo>
                  <a:cubicBezTo>
                    <a:pt x="524" y="4884"/>
                    <a:pt x="0" y="4341"/>
                    <a:pt x="0" y="4319"/>
                  </a:cubicBezTo>
                  <a:cubicBezTo>
                    <a:pt x="0" y="4282"/>
                    <a:pt x="1101" y="3241"/>
                    <a:pt x="1130" y="3251"/>
                  </a:cubicBezTo>
                  <a:cubicBezTo>
                    <a:pt x="1154" y="3259"/>
                    <a:pt x="2028" y="4149"/>
                    <a:pt x="3847" y="6019"/>
                  </a:cubicBezTo>
                  <a:cubicBezTo>
                    <a:pt x="4268" y="6451"/>
                    <a:pt x="4548" y="6717"/>
                    <a:pt x="4581" y="6717"/>
                  </a:cubicBezTo>
                  <a:cubicBezTo>
                    <a:pt x="4611" y="6717"/>
                    <a:pt x="4739" y="6619"/>
                    <a:pt x="4866" y="6498"/>
                  </a:cubicBezTo>
                  <a:cubicBezTo>
                    <a:pt x="4993" y="6378"/>
                    <a:pt x="5560" y="5842"/>
                    <a:pt x="6126" y="5308"/>
                  </a:cubicBezTo>
                  <a:cubicBezTo>
                    <a:pt x="7373" y="4129"/>
                    <a:pt x="7531" y="3980"/>
                    <a:pt x="7874" y="3653"/>
                  </a:cubicBezTo>
                  <a:cubicBezTo>
                    <a:pt x="8021" y="3512"/>
                    <a:pt x="8618" y="2947"/>
                    <a:pt x="9201" y="2398"/>
                  </a:cubicBezTo>
                  <a:cubicBezTo>
                    <a:pt x="9783" y="1848"/>
                    <a:pt x="10354" y="1309"/>
                    <a:pt x="10471" y="1199"/>
                  </a:cubicBezTo>
                  <a:cubicBezTo>
                    <a:pt x="10587" y="1089"/>
                    <a:pt x="10920" y="773"/>
                    <a:pt x="11211" y="497"/>
                  </a:cubicBezTo>
                  <a:cubicBezTo>
                    <a:pt x="11501" y="222"/>
                    <a:pt x="11756" y="0"/>
                    <a:pt x="11776" y="5"/>
                  </a:cubicBezTo>
                  <a:cubicBezTo>
                    <a:pt x="11824" y="17"/>
                    <a:pt x="12841" y="1056"/>
                    <a:pt x="12841" y="1093"/>
                  </a:cubicBezTo>
                  <a:cubicBezTo>
                    <a:pt x="12841" y="1109"/>
                    <a:pt x="12388" y="1552"/>
                    <a:pt x="11833" y="2078"/>
                  </a:cubicBezTo>
                  <a:cubicBezTo>
                    <a:pt x="11279" y="2604"/>
                    <a:pt x="10323" y="3511"/>
                    <a:pt x="9709" y="4094"/>
                  </a:cubicBezTo>
                  <a:cubicBezTo>
                    <a:pt x="9096" y="4677"/>
                    <a:pt x="8460" y="5279"/>
                    <a:pt x="8297" y="5433"/>
                  </a:cubicBezTo>
                  <a:cubicBezTo>
                    <a:pt x="8134" y="5586"/>
                    <a:pt x="7626" y="6068"/>
                    <a:pt x="7169" y="6504"/>
                  </a:cubicBezTo>
                  <a:cubicBezTo>
                    <a:pt x="5525" y="8067"/>
                    <a:pt x="4553" y="8975"/>
                    <a:pt x="4522" y="8975"/>
                  </a:cubicBezTo>
                  <a:cubicBezTo>
                    <a:pt x="4510" y="8975"/>
                    <a:pt x="4386" y="8855"/>
                    <a:pt x="4246" y="8708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1" rIns="91440" bIns="45721" numCol="1" anchor="t" anchorCtr="0" compatLnSpc="1">
              <a:prstTxWarp prst="textNoShape">
                <a:avLst/>
              </a:prstTxWarp>
            </a:bodyPr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TW" altLang="en-US"/>
            </a:p>
          </p:txBody>
        </p:sp>
      </p:grpSp>
      <p:sp>
        <p:nvSpPr>
          <p:cNvPr id="14" name="矩形 13"/>
          <p:cNvSpPr/>
          <p:nvPr/>
        </p:nvSpPr>
        <p:spPr>
          <a:xfrm>
            <a:off x="5760902" y="4872829"/>
            <a:ext cx="2925898" cy="738664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TW" sz="1400" dirty="0"/>
              <a:t>The quick brown fox jumps over the lazy dog. The quick brown fox jumps over the lazy dog</a:t>
            </a:r>
            <a:r>
              <a:rPr lang="en-US" altLang="zh-TW" sz="1400" dirty="0" smtClean="0"/>
              <a:t>.</a:t>
            </a:r>
            <a:endParaRPr lang="zh-TW" altLang="en-US" sz="1400" dirty="0"/>
          </a:p>
        </p:txBody>
      </p:sp>
      <p:grpSp>
        <p:nvGrpSpPr>
          <p:cNvPr id="15" name="群組 14"/>
          <p:cNvGrpSpPr/>
          <p:nvPr/>
        </p:nvGrpSpPr>
        <p:grpSpPr>
          <a:xfrm>
            <a:off x="5177972" y="5030706"/>
            <a:ext cx="582930" cy="422910"/>
            <a:chOff x="2068830" y="3314700"/>
            <a:chExt cx="582930" cy="422910"/>
          </a:xfrm>
        </p:grpSpPr>
        <p:sp>
          <p:nvSpPr>
            <p:cNvPr id="16" name="矩形 15"/>
            <p:cNvSpPr/>
            <p:nvPr/>
          </p:nvSpPr>
          <p:spPr>
            <a:xfrm>
              <a:off x="2068830" y="3314700"/>
              <a:ext cx="422910" cy="422910"/>
            </a:xfrm>
            <a:prstGeom prst="rect">
              <a:avLst/>
            </a:prstGeom>
            <a:noFill/>
            <a:ln w="571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TW" altLang="en-US"/>
            </a:p>
          </p:txBody>
        </p:sp>
        <p:sp>
          <p:nvSpPr>
            <p:cNvPr id="17" name="Freeform 24"/>
            <p:cNvSpPr>
              <a:spLocks/>
            </p:cNvSpPr>
            <p:nvPr/>
          </p:nvSpPr>
          <p:spPr bwMode="auto">
            <a:xfrm>
              <a:off x="2145102" y="3314700"/>
              <a:ext cx="506658" cy="354070"/>
            </a:xfrm>
            <a:custGeom>
              <a:avLst/>
              <a:gdLst>
                <a:gd name="T0" fmla="*/ 4246 w 12841"/>
                <a:gd name="T1" fmla="*/ 8708 h 8975"/>
                <a:gd name="T2" fmla="*/ 2639 w 12841"/>
                <a:gd name="T3" fmla="*/ 7052 h 8975"/>
                <a:gd name="T4" fmla="*/ 0 w 12841"/>
                <a:gd name="T5" fmla="*/ 4319 h 8975"/>
                <a:gd name="T6" fmla="*/ 1130 w 12841"/>
                <a:gd name="T7" fmla="*/ 3251 h 8975"/>
                <a:gd name="T8" fmla="*/ 3847 w 12841"/>
                <a:gd name="T9" fmla="*/ 6019 h 8975"/>
                <a:gd name="T10" fmla="*/ 4581 w 12841"/>
                <a:gd name="T11" fmla="*/ 6717 h 8975"/>
                <a:gd name="T12" fmla="*/ 4866 w 12841"/>
                <a:gd name="T13" fmla="*/ 6498 h 8975"/>
                <a:gd name="T14" fmla="*/ 6126 w 12841"/>
                <a:gd name="T15" fmla="*/ 5308 h 8975"/>
                <a:gd name="T16" fmla="*/ 7874 w 12841"/>
                <a:gd name="T17" fmla="*/ 3653 h 8975"/>
                <a:gd name="T18" fmla="*/ 9201 w 12841"/>
                <a:gd name="T19" fmla="*/ 2398 h 8975"/>
                <a:gd name="T20" fmla="*/ 10471 w 12841"/>
                <a:gd name="T21" fmla="*/ 1199 h 8975"/>
                <a:gd name="T22" fmla="*/ 11211 w 12841"/>
                <a:gd name="T23" fmla="*/ 497 h 8975"/>
                <a:gd name="T24" fmla="*/ 11776 w 12841"/>
                <a:gd name="T25" fmla="*/ 5 h 8975"/>
                <a:gd name="T26" fmla="*/ 12841 w 12841"/>
                <a:gd name="T27" fmla="*/ 1093 h 8975"/>
                <a:gd name="T28" fmla="*/ 11833 w 12841"/>
                <a:gd name="T29" fmla="*/ 2078 h 8975"/>
                <a:gd name="T30" fmla="*/ 9709 w 12841"/>
                <a:gd name="T31" fmla="*/ 4094 h 8975"/>
                <a:gd name="T32" fmla="*/ 8297 w 12841"/>
                <a:gd name="T33" fmla="*/ 5433 h 8975"/>
                <a:gd name="T34" fmla="*/ 7169 w 12841"/>
                <a:gd name="T35" fmla="*/ 6504 h 8975"/>
                <a:gd name="T36" fmla="*/ 4522 w 12841"/>
                <a:gd name="T37" fmla="*/ 8975 h 8975"/>
                <a:gd name="T38" fmla="*/ 4246 w 12841"/>
                <a:gd name="T39" fmla="*/ 8708 h 89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2841" h="8975">
                  <a:moveTo>
                    <a:pt x="4246" y="8708"/>
                  </a:moveTo>
                  <a:cubicBezTo>
                    <a:pt x="4107" y="8561"/>
                    <a:pt x="3384" y="7816"/>
                    <a:pt x="2639" y="7052"/>
                  </a:cubicBezTo>
                  <a:cubicBezTo>
                    <a:pt x="524" y="4884"/>
                    <a:pt x="0" y="4341"/>
                    <a:pt x="0" y="4319"/>
                  </a:cubicBezTo>
                  <a:cubicBezTo>
                    <a:pt x="0" y="4282"/>
                    <a:pt x="1101" y="3241"/>
                    <a:pt x="1130" y="3251"/>
                  </a:cubicBezTo>
                  <a:cubicBezTo>
                    <a:pt x="1154" y="3259"/>
                    <a:pt x="2028" y="4149"/>
                    <a:pt x="3847" y="6019"/>
                  </a:cubicBezTo>
                  <a:cubicBezTo>
                    <a:pt x="4268" y="6451"/>
                    <a:pt x="4548" y="6717"/>
                    <a:pt x="4581" y="6717"/>
                  </a:cubicBezTo>
                  <a:cubicBezTo>
                    <a:pt x="4611" y="6717"/>
                    <a:pt x="4739" y="6619"/>
                    <a:pt x="4866" y="6498"/>
                  </a:cubicBezTo>
                  <a:cubicBezTo>
                    <a:pt x="4993" y="6378"/>
                    <a:pt x="5560" y="5842"/>
                    <a:pt x="6126" y="5308"/>
                  </a:cubicBezTo>
                  <a:cubicBezTo>
                    <a:pt x="7373" y="4129"/>
                    <a:pt x="7531" y="3980"/>
                    <a:pt x="7874" y="3653"/>
                  </a:cubicBezTo>
                  <a:cubicBezTo>
                    <a:pt x="8021" y="3512"/>
                    <a:pt x="8618" y="2947"/>
                    <a:pt x="9201" y="2398"/>
                  </a:cubicBezTo>
                  <a:cubicBezTo>
                    <a:pt x="9783" y="1848"/>
                    <a:pt x="10354" y="1309"/>
                    <a:pt x="10471" y="1199"/>
                  </a:cubicBezTo>
                  <a:cubicBezTo>
                    <a:pt x="10587" y="1089"/>
                    <a:pt x="10920" y="773"/>
                    <a:pt x="11211" y="497"/>
                  </a:cubicBezTo>
                  <a:cubicBezTo>
                    <a:pt x="11501" y="222"/>
                    <a:pt x="11756" y="0"/>
                    <a:pt x="11776" y="5"/>
                  </a:cubicBezTo>
                  <a:cubicBezTo>
                    <a:pt x="11824" y="17"/>
                    <a:pt x="12841" y="1056"/>
                    <a:pt x="12841" y="1093"/>
                  </a:cubicBezTo>
                  <a:cubicBezTo>
                    <a:pt x="12841" y="1109"/>
                    <a:pt x="12388" y="1552"/>
                    <a:pt x="11833" y="2078"/>
                  </a:cubicBezTo>
                  <a:cubicBezTo>
                    <a:pt x="11279" y="2604"/>
                    <a:pt x="10323" y="3511"/>
                    <a:pt x="9709" y="4094"/>
                  </a:cubicBezTo>
                  <a:cubicBezTo>
                    <a:pt x="9096" y="4677"/>
                    <a:pt x="8460" y="5279"/>
                    <a:pt x="8297" y="5433"/>
                  </a:cubicBezTo>
                  <a:cubicBezTo>
                    <a:pt x="8134" y="5586"/>
                    <a:pt x="7626" y="6068"/>
                    <a:pt x="7169" y="6504"/>
                  </a:cubicBezTo>
                  <a:cubicBezTo>
                    <a:pt x="5525" y="8067"/>
                    <a:pt x="4553" y="8975"/>
                    <a:pt x="4522" y="8975"/>
                  </a:cubicBezTo>
                  <a:cubicBezTo>
                    <a:pt x="4510" y="8975"/>
                    <a:pt x="4386" y="8855"/>
                    <a:pt x="4246" y="8708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1" rIns="91440" bIns="45721" numCol="1" anchor="t" anchorCtr="0" compatLnSpc="1">
              <a:prstTxWarp prst="textNoShape">
                <a:avLst/>
              </a:prstTxWarp>
            </a:bodyPr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TW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44518783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頁尾版面配置區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/>
          </a:p>
        </p:txBody>
      </p:sp>
      <p:sp>
        <p:nvSpPr>
          <p:cNvPr id="3" name="投影片編號版面配置區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3B68095-C8B2-4A76-90AA-E601358CCBC3}" type="slidenum">
              <a:rPr lang="zh-TW" altLang="en-US" smtClean="0"/>
              <a:t>25</a:t>
            </a:fld>
            <a:endParaRPr lang="zh-TW" altLang="en-US"/>
          </a:p>
        </p:txBody>
      </p:sp>
      <p:sp>
        <p:nvSpPr>
          <p:cNvPr id="4" name="圖片版面配置區 3"/>
          <p:cNvSpPr>
            <a:spLocks noGrp="1"/>
          </p:cNvSpPr>
          <p:nvPr>
            <p:ph type="pic" sz="quarter" idx="13"/>
          </p:nvPr>
        </p:nvSpPr>
        <p:spPr/>
      </p:sp>
    </p:spTree>
    <p:extLst>
      <p:ext uri="{BB962C8B-B14F-4D97-AF65-F5344CB8AC3E}">
        <p14:creationId xmlns:p14="http://schemas.microsoft.com/office/powerpoint/2010/main" val="26937571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頁尾版面配置區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/>
          </a:p>
        </p:txBody>
      </p:sp>
      <p:sp>
        <p:nvSpPr>
          <p:cNvPr id="3" name="投影片編號版面配置區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3B68095-C8B2-4A76-90AA-E601358CCBC3}" type="slidenum">
              <a:rPr lang="zh-TW" altLang="en-US" smtClean="0"/>
              <a:t>26</a:t>
            </a:fld>
            <a:endParaRPr lang="zh-TW" altLang="en-US"/>
          </a:p>
        </p:txBody>
      </p:sp>
      <p:pic>
        <p:nvPicPr>
          <p:cNvPr id="4" name="圖片版面配置區 3"/>
          <p:cNvPicPr>
            <a:picLocks noGrp="1" noChangeAspect="1"/>
          </p:cNvPicPr>
          <p:nvPr>
            <p:ph type="pic" sz="quarter" idx="13"/>
          </p:nvPr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4863" r="10643"/>
          <a:stretch/>
        </p:blipFill>
        <p:spPr>
          <a:xfrm>
            <a:off x="4144493" y="1455532"/>
            <a:ext cx="4114898" cy="5033475"/>
          </a:xfrm>
        </p:spPr>
      </p:pic>
      <p:sp>
        <p:nvSpPr>
          <p:cNvPr id="5" name="矩形 4"/>
          <p:cNvSpPr/>
          <p:nvPr/>
        </p:nvSpPr>
        <p:spPr>
          <a:xfrm>
            <a:off x="2332542" y="327082"/>
            <a:ext cx="4478919" cy="584775"/>
          </a:xfrm>
          <a:prstGeom prst="rect">
            <a:avLst/>
          </a:prstGeom>
        </p:spPr>
        <p:txBody>
          <a:bodyPr wrap="none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zh-TW" sz="3200" b="1" spc="-150" dirty="0" smtClean="0">
                <a:solidFill>
                  <a:schemeClr val="bg1">
                    <a:lumMod val="50000"/>
                  </a:schemeClr>
                </a:solidFill>
              </a:rPr>
              <a:t>Brush Image Effects </a:t>
            </a:r>
            <a:r>
              <a:rPr lang="en-US" altLang="zh-TW" sz="3200" b="1" spc="-150" dirty="0" smtClean="0">
                <a:solidFill>
                  <a:schemeClr val="bg1">
                    <a:lumMod val="50000"/>
                  </a:schemeClr>
                </a:solidFill>
              </a:rPr>
              <a:t>011</a:t>
            </a:r>
            <a:endParaRPr lang="en-US" altLang="zh-TW" sz="3200" b="1" spc="-150" dirty="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6" name="矩形 5"/>
          <p:cNvSpPr/>
          <p:nvPr/>
        </p:nvSpPr>
        <p:spPr>
          <a:xfrm>
            <a:off x="3155315" y="928152"/>
            <a:ext cx="2833352" cy="116362"/>
          </a:xfrm>
          <a:prstGeom prst="rect">
            <a:avLst/>
          </a:prstGeom>
          <a:solidFill>
            <a:srgbClr val="92258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zh-TW" altLang="en-US"/>
          </a:p>
        </p:txBody>
      </p:sp>
      <p:pic>
        <p:nvPicPr>
          <p:cNvPr id="7" name="圖片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091060" y="1677734"/>
            <a:ext cx="2847079" cy="437121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7092932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頁尾版面配置區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/>
          </a:p>
        </p:txBody>
      </p:sp>
      <p:sp>
        <p:nvSpPr>
          <p:cNvPr id="3" name="投影片編號版面配置區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3B68095-C8B2-4A76-90AA-E601358CCBC3}" type="slidenum">
              <a:rPr lang="zh-TW" altLang="en-US" smtClean="0"/>
              <a:t>27</a:t>
            </a:fld>
            <a:endParaRPr lang="zh-TW" altLang="en-US"/>
          </a:p>
        </p:txBody>
      </p:sp>
      <p:sp>
        <p:nvSpPr>
          <p:cNvPr id="4" name="圖片版面配置區 3"/>
          <p:cNvSpPr>
            <a:spLocks noGrp="1"/>
          </p:cNvSpPr>
          <p:nvPr>
            <p:ph type="pic" sz="quarter" idx="13"/>
          </p:nvPr>
        </p:nvSpPr>
        <p:spPr/>
      </p:sp>
    </p:spTree>
    <p:extLst>
      <p:ext uri="{BB962C8B-B14F-4D97-AF65-F5344CB8AC3E}">
        <p14:creationId xmlns:p14="http://schemas.microsoft.com/office/powerpoint/2010/main" val="343337128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頁尾版面配置區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/>
          </a:p>
        </p:txBody>
      </p:sp>
      <p:sp>
        <p:nvSpPr>
          <p:cNvPr id="3" name="投影片編號版面配置區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3B68095-C8B2-4A76-90AA-E601358CCBC3}" type="slidenum">
              <a:rPr lang="zh-TW" altLang="en-US" smtClean="0"/>
              <a:t>28</a:t>
            </a:fld>
            <a:endParaRPr lang="zh-TW" altLang="en-US"/>
          </a:p>
        </p:txBody>
      </p:sp>
      <p:pic>
        <p:nvPicPr>
          <p:cNvPr id="4" name="圖片版面配置區 3"/>
          <p:cNvPicPr>
            <a:picLocks noGrp="1" noChangeAspect="1"/>
          </p:cNvPicPr>
          <p:nvPr>
            <p:ph type="pic" sz="quarter" idx="13"/>
          </p:nvPr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4813" t="224" r="7394" b="-224"/>
          <a:stretch/>
        </p:blipFill>
        <p:spPr>
          <a:xfrm>
            <a:off x="141517" y="1256006"/>
            <a:ext cx="5185884" cy="5100344"/>
          </a:xfrm>
        </p:spPr>
      </p:pic>
      <p:sp>
        <p:nvSpPr>
          <p:cNvPr id="5" name="矩形 4"/>
          <p:cNvSpPr/>
          <p:nvPr/>
        </p:nvSpPr>
        <p:spPr>
          <a:xfrm>
            <a:off x="2321225" y="327082"/>
            <a:ext cx="4501553" cy="584775"/>
          </a:xfrm>
          <a:prstGeom prst="rect">
            <a:avLst/>
          </a:prstGeom>
        </p:spPr>
        <p:txBody>
          <a:bodyPr wrap="none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zh-TW" sz="3200" b="1" spc="-150" dirty="0" smtClean="0">
                <a:solidFill>
                  <a:schemeClr val="bg1">
                    <a:lumMod val="50000"/>
                  </a:schemeClr>
                </a:solidFill>
              </a:rPr>
              <a:t>Brush Image Effects </a:t>
            </a:r>
            <a:r>
              <a:rPr lang="en-US" altLang="zh-TW" sz="3200" b="1" spc="-150" dirty="0" smtClean="0">
                <a:solidFill>
                  <a:schemeClr val="bg1">
                    <a:lumMod val="50000"/>
                  </a:schemeClr>
                </a:solidFill>
              </a:rPr>
              <a:t>012</a:t>
            </a:r>
            <a:endParaRPr lang="en-US" altLang="zh-TW" sz="3200" b="1" spc="-150" dirty="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6" name="矩形 5"/>
          <p:cNvSpPr/>
          <p:nvPr/>
        </p:nvSpPr>
        <p:spPr>
          <a:xfrm>
            <a:off x="3155315" y="928152"/>
            <a:ext cx="2833352" cy="116362"/>
          </a:xfrm>
          <a:prstGeom prst="rect">
            <a:avLst/>
          </a:prstGeom>
          <a:solidFill>
            <a:srgbClr val="92258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zh-TW" altLang="en-US"/>
          </a:p>
        </p:txBody>
      </p:sp>
      <p:sp>
        <p:nvSpPr>
          <p:cNvPr id="7" name="矩形 6"/>
          <p:cNvSpPr/>
          <p:nvPr/>
        </p:nvSpPr>
        <p:spPr>
          <a:xfrm>
            <a:off x="4868875" y="1688525"/>
            <a:ext cx="900115" cy="900115"/>
          </a:xfrm>
          <a:prstGeom prst="rect">
            <a:avLst/>
          </a:prstGeom>
          <a:solidFill>
            <a:schemeClr val="accent1"/>
          </a:solidFill>
          <a:ln w="19050">
            <a:noFill/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3600" b="1" dirty="0" smtClean="0">
                <a:solidFill>
                  <a:schemeClr val="bg1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01</a:t>
            </a:r>
          </a:p>
        </p:txBody>
      </p:sp>
      <p:sp>
        <p:nvSpPr>
          <p:cNvPr id="8" name="文字方塊 11"/>
          <p:cNvSpPr txBox="1"/>
          <p:nvPr/>
        </p:nvSpPr>
        <p:spPr>
          <a:xfrm>
            <a:off x="5852527" y="1815417"/>
            <a:ext cx="3132356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dirty="0" smtClean="0"/>
              <a:t>The quick brown fox jumps over the lazy dog. </a:t>
            </a:r>
          </a:p>
        </p:txBody>
      </p:sp>
      <p:sp>
        <p:nvSpPr>
          <p:cNvPr id="9" name="矩形 8"/>
          <p:cNvSpPr/>
          <p:nvPr/>
        </p:nvSpPr>
        <p:spPr>
          <a:xfrm>
            <a:off x="4868875" y="2807462"/>
            <a:ext cx="900115" cy="900115"/>
          </a:xfrm>
          <a:prstGeom prst="rect">
            <a:avLst/>
          </a:prstGeom>
          <a:solidFill>
            <a:schemeClr val="accent2"/>
          </a:solidFill>
          <a:ln w="19050">
            <a:noFill/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3600" b="1" dirty="0" smtClean="0">
                <a:solidFill>
                  <a:schemeClr val="bg1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02</a:t>
            </a:r>
          </a:p>
        </p:txBody>
      </p:sp>
      <p:sp>
        <p:nvSpPr>
          <p:cNvPr id="10" name="文字方塊 13"/>
          <p:cNvSpPr txBox="1"/>
          <p:nvPr/>
        </p:nvSpPr>
        <p:spPr>
          <a:xfrm>
            <a:off x="5852527" y="2934354"/>
            <a:ext cx="3132356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dirty="0" smtClean="0"/>
              <a:t>The quick brown fox jumps over the lazy dog. </a:t>
            </a:r>
          </a:p>
        </p:txBody>
      </p:sp>
      <p:sp>
        <p:nvSpPr>
          <p:cNvPr id="11" name="矩形 10"/>
          <p:cNvSpPr/>
          <p:nvPr/>
        </p:nvSpPr>
        <p:spPr>
          <a:xfrm>
            <a:off x="4868875" y="3841851"/>
            <a:ext cx="900115" cy="900115"/>
          </a:xfrm>
          <a:prstGeom prst="rect">
            <a:avLst/>
          </a:prstGeom>
          <a:solidFill>
            <a:schemeClr val="accent3"/>
          </a:solidFill>
          <a:ln w="19050">
            <a:noFill/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3600" b="1" dirty="0" smtClean="0">
                <a:solidFill>
                  <a:schemeClr val="bg1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03</a:t>
            </a:r>
          </a:p>
        </p:txBody>
      </p:sp>
      <p:sp>
        <p:nvSpPr>
          <p:cNvPr id="12" name="文字方塊 15"/>
          <p:cNvSpPr txBox="1"/>
          <p:nvPr/>
        </p:nvSpPr>
        <p:spPr>
          <a:xfrm>
            <a:off x="5852527" y="3968743"/>
            <a:ext cx="3132356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dirty="0" smtClean="0"/>
              <a:t>The quick brown fox jumps over the lazy dog. </a:t>
            </a:r>
          </a:p>
        </p:txBody>
      </p:sp>
      <p:sp>
        <p:nvSpPr>
          <p:cNvPr id="13" name="矩形 12"/>
          <p:cNvSpPr/>
          <p:nvPr/>
        </p:nvSpPr>
        <p:spPr>
          <a:xfrm>
            <a:off x="4868875" y="4960788"/>
            <a:ext cx="900115" cy="900115"/>
          </a:xfrm>
          <a:prstGeom prst="rect">
            <a:avLst/>
          </a:prstGeom>
          <a:solidFill>
            <a:schemeClr val="accent4"/>
          </a:solidFill>
          <a:ln w="19050">
            <a:noFill/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3600" b="1" dirty="0" smtClean="0">
                <a:solidFill>
                  <a:schemeClr val="bg1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04</a:t>
            </a:r>
          </a:p>
        </p:txBody>
      </p:sp>
      <p:sp>
        <p:nvSpPr>
          <p:cNvPr id="14" name="文字方塊 17"/>
          <p:cNvSpPr txBox="1"/>
          <p:nvPr/>
        </p:nvSpPr>
        <p:spPr>
          <a:xfrm>
            <a:off x="5852527" y="5087680"/>
            <a:ext cx="3132356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dirty="0" smtClean="0"/>
              <a:t>The quick brown fox jumps over the lazy dog. </a:t>
            </a:r>
          </a:p>
        </p:txBody>
      </p:sp>
    </p:spTree>
    <p:extLst>
      <p:ext uri="{BB962C8B-B14F-4D97-AF65-F5344CB8AC3E}">
        <p14:creationId xmlns:p14="http://schemas.microsoft.com/office/powerpoint/2010/main" val="50772792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手繪多邊形 8"/>
          <p:cNvSpPr/>
          <p:nvPr/>
        </p:nvSpPr>
        <p:spPr>
          <a:xfrm rot="10800000">
            <a:off x="0" y="0"/>
            <a:ext cx="7911940" cy="6858000"/>
          </a:xfrm>
          <a:custGeom>
            <a:avLst/>
            <a:gdLst>
              <a:gd name="connsiteX0" fmla="*/ 0 w 7911940"/>
              <a:gd name="connsiteY0" fmla="*/ 0 h 6858000"/>
              <a:gd name="connsiteX1" fmla="*/ 7911940 w 7911940"/>
              <a:gd name="connsiteY1" fmla="*/ 0 h 6858000"/>
              <a:gd name="connsiteX2" fmla="*/ 7911940 w 7911940"/>
              <a:gd name="connsiteY2" fmla="*/ 6858000 h 6858000"/>
              <a:gd name="connsiteX3" fmla="*/ 6858000 w 7911940"/>
              <a:gd name="connsiteY3" fmla="*/ 6858000 h 6858000"/>
              <a:gd name="connsiteX4" fmla="*/ 0 w 7911940"/>
              <a:gd name="connsiteY4" fmla="*/ 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911940" h="6858000">
                <a:moveTo>
                  <a:pt x="0" y="0"/>
                </a:moveTo>
                <a:lnTo>
                  <a:pt x="7911940" y="0"/>
                </a:lnTo>
                <a:lnTo>
                  <a:pt x="7911940" y="6858000"/>
                </a:lnTo>
                <a:lnTo>
                  <a:pt x="6858000" y="6858000"/>
                </a:lnTo>
                <a:lnTo>
                  <a:pt x="0" y="0"/>
                </a:lnTo>
                <a:close/>
              </a:path>
            </a:pathLst>
          </a:custGeom>
          <a:solidFill>
            <a:srgbClr val="92258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微軟正黑體"/>
              <a:cs typeface="+mn-cs"/>
            </a:endParaRPr>
          </a:p>
        </p:txBody>
      </p:sp>
      <p:sp>
        <p:nvSpPr>
          <p:cNvPr id="4" name="頁尾版面配置區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TW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Arial"/>
                <a:ea typeface="微軟正黑體"/>
                <a:cs typeface="+mn-cs"/>
              </a:rPr>
              <a:t>商業簡報網 </a:t>
            </a:r>
            <a:r>
              <a:rPr kumimoji="0" lang="en-US" altLang="zh-TW" sz="1200" b="0" i="0" u="none" strike="noStrike" kern="1200" cap="none" spc="0" normalizeH="0" baseline="0" noProof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Arial"/>
                <a:ea typeface="微軟正黑體"/>
                <a:cs typeface="+mn-cs"/>
              </a:rPr>
              <a:t>X Matter Lab</a:t>
            </a:r>
            <a:endParaRPr kumimoji="0" lang="zh-TW" altLang="en-US" sz="1200" b="0" i="0" u="none" strike="noStrike" kern="1200" cap="none" spc="0" normalizeH="0" baseline="0" noProof="0" dirty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Arial"/>
              <a:ea typeface="微軟正黑體"/>
              <a:cs typeface="+mn-cs"/>
            </a:endParaRPr>
          </a:p>
        </p:txBody>
      </p:sp>
      <p:sp>
        <p:nvSpPr>
          <p:cNvPr id="5" name="投影片編號版面配置區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3B68095-C8B2-4A76-90AA-E601358CCBC3}" type="slidenum">
              <a:rPr kumimoji="0" lang="zh-TW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Arial"/>
                <a:ea typeface="微軟正黑體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</a:t>
            </a:fld>
            <a:endParaRPr kumimoji="0" lang="zh-TW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/>
              <a:ea typeface="微軟正黑體"/>
              <a:cs typeface="+mn-cs"/>
            </a:endParaRPr>
          </a:p>
        </p:txBody>
      </p:sp>
      <p:sp>
        <p:nvSpPr>
          <p:cNvPr id="13" name="文字方塊 12"/>
          <p:cNvSpPr txBox="1"/>
          <p:nvPr/>
        </p:nvSpPr>
        <p:spPr>
          <a:xfrm>
            <a:off x="396794" y="1346900"/>
            <a:ext cx="2103667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TW" sz="4400" b="1" i="0" u="none" strike="noStrike" kern="1200" cap="none" spc="0" normalizeH="0" baseline="0" noProof="0" dirty="0" smtClean="0">
                <a:ln>
                  <a:noFill/>
                </a:ln>
                <a:solidFill>
                  <a:schemeClr val="bg1">
                    <a:lumMod val="75000"/>
                  </a:schemeClr>
                </a:solidFill>
                <a:effectLst/>
                <a:uLnTx/>
                <a:uFillTx/>
                <a:latin typeface="Arial"/>
                <a:ea typeface="微軟正黑體"/>
                <a:cs typeface="+mn-cs"/>
              </a:rPr>
              <a:t>Before</a:t>
            </a:r>
            <a:endParaRPr kumimoji="0" lang="en-US" sz="4400" b="1" i="0" u="none" strike="noStrike" kern="1200" cap="none" spc="0" normalizeH="0" baseline="0" noProof="0" dirty="0">
              <a:ln>
                <a:noFill/>
              </a:ln>
              <a:solidFill>
                <a:schemeClr val="bg1">
                  <a:lumMod val="75000"/>
                </a:schemeClr>
              </a:solidFill>
              <a:effectLst/>
              <a:uLnTx/>
              <a:uFillTx/>
              <a:latin typeface="Arial"/>
              <a:ea typeface="微軟正黑體"/>
              <a:cs typeface="+mn-cs"/>
            </a:endParaRPr>
          </a:p>
        </p:txBody>
      </p:sp>
      <p:sp>
        <p:nvSpPr>
          <p:cNvPr id="14" name="文字方塊 13"/>
          <p:cNvSpPr txBox="1"/>
          <p:nvPr/>
        </p:nvSpPr>
        <p:spPr>
          <a:xfrm>
            <a:off x="6583133" y="4198384"/>
            <a:ext cx="2103667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TW" sz="4400" b="1" i="0" u="none" strike="noStrike" kern="1200" cap="none" spc="0" normalizeH="0" baseline="0" noProof="0" dirty="0" smtClean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Arial"/>
                <a:ea typeface="微軟正黑體"/>
                <a:cs typeface="+mn-cs"/>
              </a:rPr>
              <a:t>After</a:t>
            </a:r>
            <a:endParaRPr kumimoji="0" lang="en-US" sz="4400" b="1" i="0" u="none" strike="noStrike" kern="1200" cap="none" spc="0" normalizeH="0" baseline="0" noProof="0" dirty="0">
              <a:ln>
                <a:noFill/>
              </a:ln>
              <a:solidFill>
                <a:prstClr val="white">
                  <a:lumMod val="50000"/>
                </a:prstClr>
              </a:solidFill>
              <a:effectLst/>
              <a:uLnTx/>
              <a:uFillTx/>
              <a:latin typeface="Arial"/>
              <a:ea typeface="微軟正黑體"/>
              <a:cs typeface="+mn-cs"/>
            </a:endParaRPr>
          </a:p>
        </p:txBody>
      </p:sp>
      <p:pic>
        <p:nvPicPr>
          <p:cNvPr id="11" name="圖片版面配置區 2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7841" r="17841"/>
          <a:stretch>
            <a:fillRect/>
          </a:stretch>
        </p:blipFill>
        <p:spPr>
          <a:xfrm>
            <a:off x="5216779" y="501410"/>
            <a:ext cx="3082591" cy="3195564"/>
          </a:xfrm>
          <a:custGeom>
            <a:avLst/>
            <a:gdLst>
              <a:gd name="connsiteX0" fmla="*/ 1643949 w 3783062"/>
              <a:gd name="connsiteY0" fmla="*/ 3901900 h 3921706"/>
              <a:gd name="connsiteX1" fmla="*/ 1673659 w 3783062"/>
              <a:gd name="connsiteY1" fmla="*/ 3901900 h 3921706"/>
              <a:gd name="connsiteX2" fmla="*/ 1673659 w 3783062"/>
              <a:gd name="connsiteY2" fmla="*/ 3921706 h 3921706"/>
              <a:gd name="connsiteX3" fmla="*/ 1643949 w 3783062"/>
              <a:gd name="connsiteY3" fmla="*/ 3921706 h 3921706"/>
              <a:gd name="connsiteX4" fmla="*/ 2218339 w 3783062"/>
              <a:gd name="connsiteY4" fmla="*/ 3891997 h 3921706"/>
              <a:gd name="connsiteX5" fmla="*/ 2248051 w 3783062"/>
              <a:gd name="connsiteY5" fmla="*/ 3891997 h 3921706"/>
              <a:gd name="connsiteX6" fmla="*/ 2248051 w 3783062"/>
              <a:gd name="connsiteY6" fmla="*/ 3911803 h 3921706"/>
              <a:gd name="connsiteX7" fmla="*/ 2218339 w 3783062"/>
              <a:gd name="connsiteY7" fmla="*/ 3911803 h 3921706"/>
              <a:gd name="connsiteX8" fmla="*/ 1544915 w 3783062"/>
              <a:gd name="connsiteY8" fmla="*/ 3872190 h 3921706"/>
              <a:gd name="connsiteX9" fmla="*/ 1574624 w 3783062"/>
              <a:gd name="connsiteY9" fmla="*/ 3872190 h 3921706"/>
              <a:gd name="connsiteX10" fmla="*/ 1574624 w 3783062"/>
              <a:gd name="connsiteY10" fmla="*/ 3891997 h 3921706"/>
              <a:gd name="connsiteX11" fmla="*/ 1544915 w 3783062"/>
              <a:gd name="connsiteY11" fmla="*/ 3891997 h 3921706"/>
              <a:gd name="connsiteX12" fmla="*/ 1653852 w 3783062"/>
              <a:gd name="connsiteY12" fmla="*/ 3832578 h 3921706"/>
              <a:gd name="connsiteX13" fmla="*/ 1653852 w 3783062"/>
              <a:gd name="connsiteY13" fmla="*/ 3842481 h 3921706"/>
              <a:gd name="connsiteX14" fmla="*/ 1713271 w 3783062"/>
              <a:gd name="connsiteY14" fmla="*/ 3842481 h 3921706"/>
              <a:gd name="connsiteX15" fmla="*/ 1713271 w 3783062"/>
              <a:gd name="connsiteY15" fmla="*/ 3832578 h 3921706"/>
              <a:gd name="connsiteX16" fmla="*/ 1396367 w 3783062"/>
              <a:gd name="connsiteY16" fmla="*/ 3773159 h 3921706"/>
              <a:gd name="connsiteX17" fmla="*/ 1396367 w 3783062"/>
              <a:gd name="connsiteY17" fmla="*/ 3783062 h 3921706"/>
              <a:gd name="connsiteX18" fmla="*/ 1445883 w 3783062"/>
              <a:gd name="connsiteY18" fmla="*/ 3802868 h 3921706"/>
              <a:gd name="connsiteX19" fmla="*/ 1455786 w 3783062"/>
              <a:gd name="connsiteY19" fmla="*/ 3802868 h 3921706"/>
              <a:gd name="connsiteX20" fmla="*/ 1455786 w 3783062"/>
              <a:gd name="connsiteY20" fmla="*/ 3792965 h 3921706"/>
              <a:gd name="connsiteX21" fmla="*/ 1406270 w 3783062"/>
              <a:gd name="connsiteY21" fmla="*/ 3773159 h 3921706"/>
              <a:gd name="connsiteX22" fmla="*/ 1317139 w 3783062"/>
              <a:gd name="connsiteY22" fmla="*/ 3743449 h 3921706"/>
              <a:gd name="connsiteX23" fmla="*/ 1317139 w 3783062"/>
              <a:gd name="connsiteY23" fmla="*/ 3753352 h 3921706"/>
              <a:gd name="connsiteX24" fmla="*/ 1376558 w 3783062"/>
              <a:gd name="connsiteY24" fmla="*/ 3773159 h 3921706"/>
              <a:gd name="connsiteX25" fmla="*/ 1386464 w 3783062"/>
              <a:gd name="connsiteY25" fmla="*/ 3773159 h 3921706"/>
              <a:gd name="connsiteX26" fmla="*/ 1386464 w 3783062"/>
              <a:gd name="connsiteY26" fmla="*/ 3763255 h 3921706"/>
              <a:gd name="connsiteX27" fmla="*/ 1327042 w 3783062"/>
              <a:gd name="connsiteY27" fmla="*/ 3743449 h 3921706"/>
              <a:gd name="connsiteX28" fmla="*/ 1020041 w 3783062"/>
              <a:gd name="connsiteY28" fmla="*/ 3624608 h 3921706"/>
              <a:gd name="connsiteX29" fmla="*/ 1029944 w 3783062"/>
              <a:gd name="connsiteY29" fmla="*/ 3644415 h 3921706"/>
              <a:gd name="connsiteX30" fmla="*/ 1029944 w 3783062"/>
              <a:gd name="connsiteY30" fmla="*/ 3654318 h 3921706"/>
              <a:gd name="connsiteX31" fmla="*/ 1010138 w 3783062"/>
              <a:gd name="connsiteY31" fmla="*/ 3644415 h 3921706"/>
              <a:gd name="connsiteX32" fmla="*/ 1000235 w 3783062"/>
              <a:gd name="connsiteY32" fmla="*/ 3644415 h 3921706"/>
              <a:gd name="connsiteX33" fmla="*/ 1000235 w 3783062"/>
              <a:gd name="connsiteY33" fmla="*/ 3654318 h 3921706"/>
              <a:gd name="connsiteX34" fmla="*/ 1158685 w 3783062"/>
              <a:gd name="connsiteY34" fmla="*/ 3703834 h 3921706"/>
              <a:gd name="connsiteX35" fmla="*/ 1168591 w 3783062"/>
              <a:gd name="connsiteY35" fmla="*/ 3703834 h 3921706"/>
              <a:gd name="connsiteX36" fmla="*/ 1168591 w 3783062"/>
              <a:gd name="connsiteY36" fmla="*/ 3693930 h 3921706"/>
              <a:gd name="connsiteX37" fmla="*/ 1029944 w 3783062"/>
              <a:gd name="connsiteY37" fmla="*/ 3624608 h 3921706"/>
              <a:gd name="connsiteX38" fmla="*/ 2683796 w 3783062"/>
              <a:gd name="connsiteY38" fmla="*/ 3495864 h 3921706"/>
              <a:gd name="connsiteX39" fmla="*/ 2654087 w 3783062"/>
              <a:gd name="connsiteY39" fmla="*/ 3505767 h 3921706"/>
              <a:gd name="connsiteX40" fmla="*/ 2654087 w 3783062"/>
              <a:gd name="connsiteY40" fmla="*/ 3515671 h 3921706"/>
              <a:gd name="connsiteX41" fmla="*/ 2663990 w 3783062"/>
              <a:gd name="connsiteY41" fmla="*/ 3515671 h 3921706"/>
              <a:gd name="connsiteX42" fmla="*/ 2693699 w 3783062"/>
              <a:gd name="connsiteY42" fmla="*/ 3505767 h 3921706"/>
              <a:gd name="connsiteX43" fmla="*/ 2693699 w 3783062"/>
              <a:gd name="connsiteY43" fmla="*/ 3495864 h 3921706"/>
              <a:gd name="connsiteX44" fmla="*/ 2862056 w 3783062"/>
              <a:gd name="connsiteY44" fmla="*/ 3357220 h 3921706"/>
              <a:gd name="connsiteX45" fmla="*/ 2822440 w 3783062"/>
              <a:gd name="connsiteY45" fmla="*/ 3386929 h 3921706"/>
              <a:gd name="connsiteX46" fmla="*/ 2832344 w 3783062"/>
              <a:gd name="connsiteY46" fmla="*/ 3386929 h 3921706"/>
              <a:gd name="connsiteX47" fmla="*/ 2871959 w 3783062"/>
              <a:gd name="connsiteY47" fmla="*/ 3367123 h 3921706"/>
              <a:gd name="connsiteX48" fmla="*/ 2871959 w 3783062"/>
              <a:gd name="connsiteY48" fmla="*/ 3357220 h 3921706"/>
              <a:gd name="connsiteX49" fmla="*/ 3248285 w 3783062"/>
              <a:gd name="connsiteY49" fmla="*/ 3129444 h 3921706"/>
              <a:gd name="connsiteX50" fmla="*/ 3248285 w 3783062"/>
              <a:gd name="connsiteY50" fmla="*/ 3139347 h 3921706"/>
              <a:gd name="connsiteX51" fmla="*/ 3159154 w 3783062"/>
              <a:gd name="connsiteY51" fmla="*/ 3218573 h 3921706"/>
              <a:gd name="connsiteX52" fmla="*/ 3139348 w 3783062"/>
              <a:gd name="connsiteY52" fmla="*/ 3218573 h 3921706"/>
              <a:gd name="connsiteX53" fmla="*/ 3248285 w 3783062"/>
              <a:gd name="connsiteY53" fmla="*/ 3129444 h 3921706"/>
              <a:gd name="connsiteX54" fmla="*/ 3129444 w 3783062"/>
              <a:gd name="connsiteY54" fmla="*/ 3129444 h 3921706"/>
              <a:gd name="connsiteX55" fmla="*/ 3070025 w 3783062"/>
              <a:gd name="connsiteY55" fmla="*/ 3169057 h 3921706"/>
              <a:gd name="connsiteX56" fmla="*/ 3070025 w 3783062"/>
              <a:gd name="connsiteY56" fmla="*/ 3178960 h 3921706"/>
              <a:gd name="connsiteX57" fmla="*/ 3079929 w 3783062"/>
              <a:gd name="connsiteY57" fmla="*/ 3178960 h 3921706"/>
              <a:gd name="connsiteX58" fmla="*/ 3139348 w 3783062"/>
              <a:gd name="connsiteY58" fmla="*/ 3129444 h 3921706"/>
              <a:gd name="connsiteX59" fmla="*/ 3258188 w 3783062"/>
              <a:gd name="connsiteY59" fmla="*/ 3010603 h 3921706"/>
              <a:gd name="connsiteX60" fmla="*/ 3169057 w 3783062"/>
              <a:gd name="connsiteY60" fmla="*/ 3109638 h 3921706"/>
              <a:gd name="connsiteX61" fmla="*/ 3178960 w 3783062"/>
              <a:gd name="connsiteY61" fmla="*/ 3109638 h 3921706"/>
              <a:gd name="connsiteX62" fmla="*/ 3268092 w 3783062"/>
              <a:gd name="connsiteY62" fmla="*/ 3020506 h 3921706"/>
              <a:gd name="connsiteX63" fmla="*/ 3268092 w 3783062"/>
              <a:gd name="connsiteY63" fmla="*/ 3010603 h 3921706"/>
              <a:gd name="connsiteX64" fmla="*/ 3396833 w 3783062"/>
              <a:gd name="connsiteY64" fmla="*/ 2990797 h 3921706"/>
              <a:gd name="connsiteX65" fmla="*/ 3396833 w 3783062"/>
              <a:gd name="connsiteY65" fmla="*/ 3000700 h 3921706"/>
              <a:gd name="connsiteX66" fmla="*/ 3357220 w 3783062"/>
              <a:gd name="connsiteY66" fmla="*/ 3070022 h 3921706"/>
              <a:gd name="connsiteX67" fmla="*/ 3357220 w 3783062"/>
              <a:gd name="connsiteY67" fmla="*/ 3060119 h 3921706"/>
              <a:gd name="connsiteX68" fmla="*/ 3367123 w 3783062"/>
              <a:gd name="connsiteY68" fmla="*/ 3050216 h 3921706"/>
              <a:gd name="connsiteX69" fmla="*/ 3357220 w 3783062"/>
              <a:gd name="connsiteY69" fmla="*/ 3030410 h 3921706"/>
              <a:gd name="connsiteX70" fmla="*/ 3357220 w 3783062"/>
              <a:gd name="connsiteY70" fmla="*/ 3020506 h 3921706"/>
              <a:gd name="connsiteX71" fmla="*/ 3396833 w 3783062"/>
              <a:gd name="connsiteY71" fmla="*/ 2990797 h 3921706"/>
              <a:gd name="connsiteX72" fmla="*/ 3317607 w 3783062"/>
              <a:gd name="connsiteY72" fmla="*/ 2951184 h 3921706"/>
              <a:gd name="connsiteX73" fmla="*/ 3297801 w 3783062"/>
              <a:gd name="connsiteY73" fmla="*/ 2980894 h 3921706"/>
              <a:gd name="connsiteX74" fmla="*/ 3307704 w 3783062"/>
              <a:gd name="connsiteY74" fmla="*/ 2980894 h 3921706"/>
              <a:gd name="connsiteX75" fmla="*/ 3327511 w 3783062"/>
              <a:gd name="connsiteY75" fmla="*/ 2951184 h 3921706"/>
              <a:gd name="connsiteX76" fmla="*/ 49516 w 3783062"/>
              <a:gd name="connsiteY76" fmla="*/ 2525342 h 3921706"/>
              <a:gd name="connsiteX77" fmla="*/ 59419 w 3783062"/>
              <a:gd name="connsiteY77" fmla="*/ 2525342 h 3921706"/>
              <a:gd name="connsiteX78" fmla="*/ 79225 w 3783062"/>
              <a:gd name="connsiteY78" fmla="*/ 2545149 h 3921706"/>
              <a:gd name="connsiteX79" fmla="*/ 79225 w 3783062"/>
              <a:gd name="connsiteY79" fmla="*/ 2584761 h 3921706"/>
              <a:gd name="connsiteX80" fmla="*/ 49516 w 3783062"/>
              <a:gd name="connsiteY80" fmla="*/ 2555052 h 3921706"/>
              <a:gd name="connsiteX81" fmla="*/ 3664224 w 3783062"/>
              <a:gd name="connsiteY81" fmla="*/ 2505536 h 3921706"/>
              <a:gd name="connsiteX82" fmla="*/ 3684030 w 3783062"/>
              <a:gd name="connsiteY82" fmla="*/ 2525342 h 3921706"/>
              <a:gd name="connsiteX83" fmla="*/ 3684030 w 3783062"/>
              <a:gd name="connsiteY83" fmla="*/ 2545149 h 3921706"/>
              <a:gd name="connsiteX84" fmla="*/ 3644418 w 3783062"/>
              <a:gd name="connsiteY84" fmla="*/ 2584761 h 3921706"/>
              <a:gd name="connsiteX85" fmla="*/ 3644418 w 3783062"/>
              <a:gd name="connsiteY85" fmla="*/ 2574858 h 3921706"/>
              <a:gd name="connsiteX86" fmla="*/ 3684030 w 3783062"/>
              <a:gd name="connsiteY86" fmla="*/ 2456017 h 3921706"/>
              <a:gd name="connsiteX87" fmla="*/ 3713740 w 3783062"/>
              <a:gd name="connsiteY87" fmla="*/ 2456017 h 3921706"/>
              <a:gd name="connsiteX88" fmla="*/ 3684030 w 3783062"/>
              <a:gd name="connsiteY88" fmla="*/ 2515439 h 3921706"/>
              <a:gd name="connsiteX89" fmla="*/ 3674127 w 3783062"/>
              <a:gd name="connsiteY89" fmla="*/ 2475826 h 3921706"/>
              <a:gd name="connsiteX90" fmla="*/ 3693934 w 3783062"/>
              <a:gd name="connsiteY90" fmla="*/ 2485730 h 3921706"/>
              <a:gd name="connsiteX91" fmla="*/ 3693934 w 3783062"/>
              <a:gd name="connsiteY91" fmla="*/ 2475826 h 3921706"/>
              <a:gd name="connsiteX92" fmla="*/ 3763256 w 3783062"/>
              <a:gd name="connsiteY92" fmla="*/ 2277760 h 3921706"/>
              <a:gd name="connsiteX93" fmla="*/ 3783062 w 3783062"/>
              <a:gd name="connsiteY93" fmla="*/ 2277760 h 3921706"/>
              <a:gd name="connsiteX94" fmla="*/ 3773159 w 3783062"/>
              <a:gd name="connsiteY94" fmla="*/ 2317373 h 3921706"/>
              <a:gd name="connsiteX95" fmla="*/ 3753353 w 3783062"/>
              <a:gd name="connsiteY95" fmla="*/ 2317373 h 3921706"/>
              <a:gd name="connsiteX96" fmla="*/ 3753353 w 3783062"/>
              <a:gd name="connsiteY96" fmla="*/ 2307470 h 3921706"/>
              <a:gd name="connsiteX97" fmla="*/ 3763256 w 3783062"/>
              <a:gd name="connsiteY97" fmla="*/ 2277760 h 3921706"/>
              <a:gd name="connsiteX98" fmla="*/ 1379945 w 3783062"/>
              <a:gd name="connsiteY98" fmla="*/ 2209048 h 3921706"/>
              <a:gd name="connsiteX99" fmla="*/ 1379945 w 3783062"/>
              <a:gd name="connsiteY99" fmla="*/ 2234375 h 3921706"/>
              <a:gd name="connsiteX100" fmla="*/ 1390075 w 3783062"/>
              <a:gd name="connsiteY100" fmla="*/ 2234375 h 3921706"/>
              <a:gd name="connsiteX101" fmla="*/ 1395141 w 3783062"/>
              <a:gd name="connsiteY101" fmla="*/ 2214113 h 3921706"/>
              <a:gd name="connsiteX102" fmla="*/ 1385010 w 3783062"/>
              <a:gd name="connsiteY102" fmla="*/ 2209048 h 3921706"/>
              <a:gd name="connsiteX103" fmla="*/ 29710 w 3783062"/>
              <a:gd name="connsiteY103" fmla="*/ 2158919 h 3921706"/>
              <a:gd name="connsiteX104" fmla="*/ 49516 w 3783062"/>
              <a:gd name="connsiteY104" fmla="*/ 2158919 h 3921706"/>
              <a:gd name="connsiteX105" fmla="*/ 49516 w 3783062"/>
              <a:gd name="connsiteY105" fmla="*/ 2168823 h 3921706"/>
              <a:gd name="connsiteX106" fmla="*/ 69322 w 3783062"/>
              <a:gd name="connsiteY106" fmla="*/ 2495633 h 3921706"/>
              <a:gd name="connsiteX107" fmla="*/ 29710 w 3783062"/>
              <a:gd name="connsiteY107" fmla="*/ 2465920 h 3921706"/>
              <a:gd name="connsiteX108" fmla="*/ 9903 w 3783062"/>
              <a:gd name="connsiteY108" fmla="*/ 2168823 h 3921706"/>
              <a:gd name="connsiteX109" fmla="*/ 39613 w 3783062"/>
              <a:gd name="connsiteY109" fmla="*/ 2020272 h 3921706"/>
              <a:gd name="connsiteX110" fmla="*/ 39613 w 3783062"/>
              <a:gd name="connsiteY110" fmla="*/ 2079694 h 3921706"/>
              <a:gd name="connsiteX111" fmla="*/ 49516 w 3783062"/>
              <a:gd name="connsiteY111" fmla="*/ 2079694 h 3921706"/>
              <a:gd name="connsiteX112" fmla="*/ 49516 w 3783062"/>
              <a:gd name="connsiteY112" fmla="*/ 2020272 h 3921706"/>
              <a:gd name="connsiteX113" fmla="*/ 3723643 w 3783062"/>
              <a:gd name="connsiteY113" fmla="*/ 1980660 h 3921706"/>
              <a:gd name="connsiteX114" fmla="*/ 3743449 w 3783062"/>
              <a:gd name="connsiteY114" fmla="*/ 1980660 h 3921706"/>
              <a:gd name="connsiteX115" fmla="*/ 3743449 w 3783062"/>
              <a:gd name="connsiteY115" fmla="*/ 2030175 h 3921706"/>
              <a:gd name="connsiteX116" fmla="*/ 3723643 w 3783062"/>
              <a:gd name="connsiteY116" fmla="*/ 2030175 h 3921706"/>
              <a:gd name="connsiteX117" fmla="*/ 39613 w 3783062"/>
              <a:gd name="connsiteY117" fmla="*/ 1891531 h 3921706"/>
              <a:gd name="connsiteX118" fmla="*/ 59419 w 3783062"/>
              <a:gd name="connsiteY118" fmla="*/ 1891531 h 3921706"/>
              <a:gd name="connsiteX119" fmla="*/ 59419 w 3783062"/>
              <a:gd name="connsiteY119" fmla="*/ 1941047 h 3921706"/>
              <a:gd name="connsiteX120" fmla="*/ 39613 w 3783062"/>
              <a:gd name="connsiteY120" fmla="*/ 1941047 h 3921706"/>
              <a:gd name="connsiteX121" fmla="*/ 3733546 w 3783062"/>
              <a:gd name="connsiteY121" fmla="*/ 1842015 h 3921706"/>
              <a:gd name="connsiteX122" fmla="*/ 3733546 w 3783062"/>
              <a:gd name="connsiteY122" fmla="*/ 1901434 h 3921706"/>
              <a:gd name="connsiteX123" fmla="*/ 3743449 w 3783062"/>
              <a:gd name="connsiteY123" fmla="*/ 1901434 h 3921706"/>
              <a:gd name="connsiteX124" fmla="*/ 3743449 w 3783062"/>
              <a:gd name="connsiteY124" fmla="*/ 1842015 h 3921706"/>
              <a:gd name="connsiteX125" fmla="*/ 2392987 w 3783062"/>
              <a:gd name="connsiteY125" fmla="*/ 1687333 h 3921706"/>
              <a:gd name="connsiteX126" fmla="*/ 2387922 w 3783062"/>
              <a:gd name="connsiteY126" fmla="*/ 1707593 h 3921706"/>
              <a:gd name="connsiteX127" fmla="*/ 2398052 w 3783062"/>
              <a:gd name="connsiteY127" fmla="*/ 1712659 h 3921706"/>
              <a:gd name="connsiteX128" fmla="*/ 2403117 w 3783062"/>
              <a:gd name="connsiteY128" fmla="*/ 1712659 h 3921706"/>
              <a:gd name="connsiteX129" fmla="*/ 2403117 w 3783062"/>
              <a:gd name="connsiteY129" fmla="*/ 1687333 h 3921706"/>
              <a:gd name="connsiteX130" fmla="*/ 9903 w 3783062"/>
              <a:gd name="connsiteY130" fmla="*/ 1604333 h 3921706"/>
              <a:gd name="connsiteX131" fmla="*/ 29710 w 3783062"/>
              <a:gd name="connsiteY131" fmla="*/ 1604333 h 3921706"/>
              <a:gd name="connsiteX132" fmla="*/ 29710 w 3783062"/>
              <a:gd name="connsiteY132" fmla="*/ 1614237 h 3921706"/>
              <a:gd name="connsiteX133" fmla="*/ 19806 w 3783062"/>
              <a:gd name="connsiteY133" fmla="*/ 1643949 h 3921706"/>
              <a:gd name="connsiteX134" fmla="*/ 0 w 3783062"/>
              <a:gd name="connsiteY134" fmla="*/ 1643949 h 3921706"/>
              <a:gd name="connsiteX135" fmla="*/ 9903 w 3783062"/>
              <a:gd name="connsiteY135" fmla="*/ 1604333 h 3921706"/>
              <a:gd name="connsiteX136" fmla="*/ 3713740 w 3783062"/>
              <a:gd name="connsiteY136" fmla="*/ 1426076 h 3921706"/>
              <a:gd name="connsiteX137" fmla="*/ 3753353 w 3783062"/>
              <a:gd name="connsiteY137" fmla="*/ 1455786 h 3921706"/>
              <a:gd name="connsiteX138" fmla="*/ 3773159 w 3783062"/>
              <a:gd name="connsiteY138" fmla="*/ 1752884 h 3921706"/>
              <a:gd name="connsiteX139" fmla="*/ 3753353 w 3783062"/>
              <a:gd name="connsiteY139" fmla="*/ 1762787 h 3921706"/>
              <a:gd name="connsiteX140" fmla="*/ 3733546 w 3783062"/>
              <a:gd name="connsiteY140" fmla="*/ 1762787 h 3921706"/>
              <a:gd name="connsiteX141" fmla="*/ 3733546 w 3783062"/>
              <a:gd name="connsiteY141" fmla="*/ 1752884 h 3921706"/>
              <a:gd name="connsiteX142" fmla="*/ 3713740 w 3783062"/>
              <a:gd name="connsiteY142" fmla="*/ 1426076 h 3921706"/>
              <a:gd name="connsiteX143" fmla="*/ 99032 w 3783062"/>
              <a:gd name="connsiteY143" fmla="*/ 1406267 h 3921706"/>
              <a:gd name="connsiteX144" fmla="*/ 108935 w 3783062"/>
              <a:gd name="connsiteY144" fmla="*/ 1445883 h 3921706"/>
              <a:gd name="connsiteX145" fmla="*/ 89129 w 3783062"/>
              <a:gd name="connsiteY145" fmla="*/ 1435980 h 3921706"/>
              <a:gd name="connsiteX146" fmla="*/ 89129 w 3783062"/>
              <a:gd name="connsiteY146" fmla="*/ 1445883 h 3921706"/>
              <a:gd name="connsiteX147" fmla="*/ 99032 w 3783062"/>
              <a:gd name="connsiteY147" fmla="*/ 1465689 h 3921706"/>
              <a:gd name="connsiteX148" fmla="*/ 69322 w 3783062"/>
              <a:gd name="connsiteY148" fmla="*/ 1465689 h 3921706"/>
              <a:gd name="connsiteX149" fmla="*/ 99032 w 3783062"/>
              <a:gd name="connsiteY149" fmla="*/ 1406267 h 3921706"/>
              <a:gd name="connsiteX150" fmla="*/ 1820618 w 3783062"/>
              <a:gd name="connsiteY150" fmla="*/ 1403681 h 3921706"/>
              <a:gd name="connsiteX151" fmla="*/ 1618009 w 3783062"/>
              <a:gd name="connsiteY151" fmla="*/ 1479659 h 3921706"/>
              <a:gd name="connsiteX152" fmla="*/ 1374880 w 3783062"/>
              <a:gd name="connsiteY152" fmla="*/ 1748115 h 3921706"/>
              <a:gd name="connsiteX153" fmla="*/ 1379945 w 3783062"/>
              <a:gd name="connsiteY153" fmla="*/ 1758245 h 3921706"/>
              <a:gd name="connsiteX154" fmla="*/ 1379945 w 3783062"/>
              <a:gd name="connsiteY154" fmla="*/ 1768375 h 3921706"/>
              <a:gd name="connsiteX155" fmla="*/ 1359685 w 3783062"/>
              <a:gd name="connsiteY155" fmla="*/ 1813963 h 3921706"/>
              <a:gd name="connsiteX156" fmla="*/ 1344489 w 3783062"/>
              <a:gd name="connsiteY156" fmla="*/ 1849419 h 3921706"/>
              <a:gd name="connsiteX157" fmla="*/ 1344489 w 3783062"/>
              <a:gd name="connsiteY157" fmla="*/ 1854484 h 3921706"/>
              <a:gd name="connsiteX158" fmla="*/ 1349554 w 3783062"/>
              <a:gd name="connsiteY158" fmla="*/ 1854484 h 3921706"/>
              <a:gd name="connsiteX159" fmla="*/ 1374880 w 3783062"/>
              <a:gd name="connsiteY159" fmla="*/ 1824093 h 3921706"/>
              <a:gd name="connsiteX160" fmla="*/ 1385010 w 3783062"/>
              <a:gd name="connsiteY160" fmla="*/ 1834223 h 3921706"/>
              <a:gd name="connsiteX161" fmla="*/ 1385010 w 3783062"/>
              <a:gd name="connsiteY161" fmla="*/ 1849419 h 3921706"/>
              <a:gd name="connsiteX162" fmla="*/ 1374880 w 3783062"/>
              <a:gd name="connsiteY162" fmla="*/ 1849419 h 3921706"/>
              <a:gd name="connsiteX163" fmla="*/ 1374880 w 3783062"/>
              <a:gd name="connsiteY163" fmla="*/ 1834223 h 3921706"/>
              <a:gd name="connsiteX164" fmla="*/ 1339424 w 3783062"/>
              <a:gd name="connsiteY164" fmla="*/ 1889940 h 3921706"/>
              <a:gd name="connsiteX165" fmla="*/ 1344489 w 3783062"/>
              <a:gd name="connsiteY165" fmla="*/ 1900072 h 3921706"/>
              <a:gd name="connsiteX166" fmla="*/ 1334359 w 3783062"/>
              <a:gd name="connsiteY166" fmla="*/ 1945658 h 3921706"/>
              <a:gd name="connsiteX167" fmla="*/ 1334359 w 3783062"/>
              <a:gd name="connsiteY167" fmla="*/ 1965918 h 3921706"/>
              <a:gd name="connsiteX168" fmla="*/ 1354620 w 3783062"/>
              <a:gd name="connsiteY168" fmla="*/ 1976049 h 3921706"/>
              <a:gd name="connsiteX169" fmla="*/ 1369815 w 3783062"/>
              <a:gd name="connsiteY169" fmla="*/ 1864614 h 3921706"/>
              <a:gd name="connsiteX170" fmla="*/ 1374880 w 3783062"/>
              <a:gd name="connsiteY170" fmla="*/ 1864614 h 3921706"/>
              <a:gd name="connsiteX171" fmla="*/ 1385010 w 3783062"/>
              <a:gd name="connsiteY171" fmla="*/ 1879810 h 3921706"/>
              <a:gd name="connsiteX172" fmla="*/ 1374880 w 3783062"/>
              <a:gd name="connsiteY172" fmla="*/ 1970983 h 3921706"/>
              <a:gd name="connsiteX173" fmla="*/ 1374880 w 3783062"/>
              <a:gd name="connsiteY173" fmla="*/ 2001374 h 3921706"/>
              <a:gd name="connsiteX174" fmla="*/ 1430598 w 3783062"/>
              <a:gd name="connsiteY174" fmla="*/ 2203983 h 3921706"/>
              <a:gd name="connsiteX175" fmla="*/ 1430598 w 3783062"/>
              <a:gd name="connsiteY175" fmla="*/ 2209048 h 3921706"/>
              <a:gd name="connsiteX176" fmla="*/ 1435663 w 3783062"/>
              <a:gd name="connsiteY176" fmla="*/ 2209048 h 3921706"/>
              <a:gd name="connsiteX177" fmla="*/ 1440728 w 3783062"/>
              <a:gd name="connsiteY177" fmla="*/ 2178657 h 3921706"/>
              <a:gd name="connsiteX178" fmla="*/ 1450859 w 3783062"/>
              <a:gd name="connsiteY178" fmla="*/ 2178657 h 3921706"/>
              <a:gd name="connsiteX179" fmla="*/ 1450859 w 3783062"/>
              <a:gd name="connsiteY179" fmla="*/ 2203983 h 3921706"/>
              <a:gd name="connsiteX180" fmla="*/ 1476184 w 3783062"/>
              <a:gd name="connsiteY180" fmla="*/ 2198917 h 3921706"/>
              <a:gd name="connsiteX181" fmla="*/ 1643337 w 3783062"/>
              <a:gd name="connsiteY181" fmla="*/ 2396461 h 3921706"/>
              <a:gd name="connsiteX182" fmla="*/ 1775032 w 3783062"/>
              <a:gd name="connsiteY182" fmla="*/ 2447114 h 3921706"/>
              <a:gd name="connsiteX183" fmla="*/ 1962445 w 3783062"/>
              <a:gd name="connsiteY183" fmla="*/ 2518025 h 3921706"/>
              <a:gd name="connsiteX184" fmla="*/ 2165051 w 3783062"/>
              <a:gd name="connsiteY184" fmla="*/ 2442048 h 3921706"/>
              <a:gd name="connsiteX185" fmla="*/ 2408182 w 3783062"/>
              <a:gd name="connsiteY185" fmla="*/ 2173592 h 3921706"/>
              <a:gd name="connsiteX186" fmla="*/ 2403117 w 3783062"/>
              <a:gd name="connsiteY186" fmla="*/ 2163462 h 3921706"/>
              <a:gd name="connsiteX187" fmla="*/ 2403117 w 3783062"/>
              <a:gd name="connsiteY187" fmla="*/ 2153331 h 3921706"/>
              <a:gd name="connsiteX188" fmla="*/ 2423378 w 3783062"/>
              <a:gd name="connsiteY188" fmla="*/ 2107744 h 3921706"/>
              <a:gd name="connsiteX189" fmla="*/ 2438573 w 3783062"/>
              <a:gd name="connsiteY189" fmla="*/ 2072288 h 3921706"/>
              <a:gd name="connsiteX190" fmla="*/ 2438573 w 3783062"/>
              <a:gd name="connsiteY190" fmla="*/ 2067222 h 3921706"/>
              <a:gd name="connsiteX191" fmla="*/ 2433508 w 3783062"/>
              <a:gd name="connsiteY191" fmla="*/ 2067222 h 3921706"/>
              <a:gd name="connsiteX192" fmla="*/ 2408182 w 3783062"/>
              <a:gd name="connsiteY192" fmla="*/ 2097613 h 3921706"/>
              <a:gd name="connsiteX193" fmla="*/ 2398052 w 3783062"/>
              <a:gd name="connsiteY193" fmla="*/ 2087483 h 3921706"/>
              <a:gd name="connsiteX194" fmla="*/ 2398052 w 3783062"/>
              <a:gd name="connsiteY194" fmla="*/ 2067222 h 3921706"/>
              <a:gd name="connsiteX195" fmla="*/ 2408182 w 3783062"/>
              <a:gd name="connsiteY195" fmla="*/ 2087483 h 3921706"/>
              <a:gd name="connsiteX196" fmla="*/ 2443638 w 3783062"/>
              <a:gd name="connsiteY196" fmla="*/ 2031767 h 3921706"/>
              <a:gd name="connsiteX197" fmla="*/ 2438573 w 3783062"/>
              <a:gd name="connsiteY197" fmla="*/ 2021636 h 3921706"/>
              <a:gd name="connsiteX198" fmla="*/ 2448703 w 3783062"/>
              <a:gd name="connsiteY198" fmla="*/ 1976049 h 3921706"/>
              <a:gd name="connsiteX199" fmla="*/ 2448703 w 3783062"/>
              <a:gd name="connsiteY199" fmla="*/ 1955788 h 3921706"/>
              <a:gd name="connsiteX200" fmla="*/ 2428443 w 3783062"/>
              <a:gd name="connsiteY200" fmla="*/ 1945658 h 3921706"/>
              <a:gd name="connsiteX201" fmla="*/ 2413247 w 3783062"/>
              <a:gd name="connsiteY201" fmla="*/ 2057092 h 3921706"/>
              <a:gd name="connsiteX202" fmla="*/ 2408182 w 3783062"/>
              <a:gd name="connsiteY202" fmla="*/ 2057092 h 3921706"/>
              <a:gd name="connsiteX203" fmla="*/ 2398052 w 3783062"/>
              <a:gd name="connsiteY203" fmla="*/ 2041897 h 3921706"/>
              <a:gd name="connsiteX204" fmla="*/ 2408182 w 3783062"/>
              <a:gd name="connsiteY204" fmla="*/ 1950723 h 3921706"/>
              <a:gd name="connsiteX205" fmla="*/ 2408182 w 3783062"/>
              <a:gd name="connsiteY205" fmla="*/ 1920332 h 3921706"/>
              <a:gd name="connsiteX206" fmla="*/ 2352464 w 3783062"/>
              <a:gd name="connsiteY206" fmla="*/ 1717724 h 3921706"/>
              <a:gd name="connsiteX207" fmla="*/ 2352464 w 3783062"/>
              <a:gd name="connsiteY207" fmla="*/ 1712659 h 3921706"/>
              <a:gd name="connsiteX208" fmla="*/ 2347399 w 3783062"/>
              <a:gd name="connsiteY208" fmla="*/ 1712659 h 3921706"/>
              <a:gd name="connsiteX209" fmla="*/ 2342334 w 3783062"/>
              <a:gd name="connsiteY209" fmla="*/ 1743049 h 3921706"/>
              <a:gd name="connsiteX210" fmla="*/ 2332204 w 3783062"/>
              <a:gd name="connsiteY210" fmla="*/ 1743049 h 3921706"/>
              <a:gd name="connsiteX211" fmla="*/ 2332204 w 3783062"/>
              <a:gd name="connsiteY211" fmla="*/ 1717724 h 3921706"/>
              <a:gd name="connsiteX212" fmla="*/ 2306878 w 3783062"/>
              <a:gd name="connsiteY212" fmla="*/ 1722789 h 3921706"/>
              <a:gd name="connsiteX213" fmla="*/ 2139726 w 3783062"/>
              <a:gd name="connsiteY213" fmla="*/ 1525246 h 3921706"/>
              <a:gd name="connsiteX214" fmla="*/ 2008031 w 3783062"/>
              <a:gd name="connsiteY214" fmla="*/ 1474594 h 3921706"/>
              <a:gd name="connsiteX215" fmla="*/ 1820618 w 3783062"/>
              <a:gd name="connsiteY215" fmla="*/ 1403681 h 3921706"/>
              <a:gd name="connsiteX216" fmla="*/ 3703837 w 3783062"/>
              <a:gd name="connsiteY216" fmla="*/ 1336945 h 3921706"/>
              <a:gd name="connsiteX217" fmla="*/ 3733546 w 3783062"/>
              <a:gd name="connsiteY217" fmla="*/ 1366655 h 3921706"/>
              <a:gd name="connsiteX218" fmla="*/ 3733546 w 3783062"/>
              <a:gd name="connsiteY218" fmla="*/ 1396364 h 3921706"/>
              <a:gd name="connsiteX219" fmla="*/ 3723643 w 3783062"/>
              <a:gd name="connsiteY219" fmla="*/ 1396364 h 3921706"/>
              <a:gd name="connsiteX220" fmla="*/ 3703837 w 3783062"/>
              <a:gd name="connsiteY220" fmla="*/ 1376558 h 3921706"/>
              <a:gd name="connsiteX221" fmla="*/ 138647 w 3783062"/>
              <a:gd name="connsiteY221" fmla="*/ 1336945 h 3921706"/>
              <a:gd name="connsiteX222" fmla="*/ 138647 w 3783062"/>
              <a:gd name="connsiteY222" fmla="*/ 1346848 h 3921706"/>
              <a:gd name="connsiteX223" fmla="*/ 118838 w 3783062"/>
              <a:gd name="connsiteY223" fmla="*/ 1416173 h 3921706"/>
              <a:gd name="connsiteX224" fmla="*/ 99032 w 3783062"/>
              <a:gd name="connsiteY224" fmla="*/ 1396364 h 3921706"/>
              <a:gd name="connsiteX225" fmla="*/ 99032 w 3783062"/>
              <a:gd name="connsiteY225" fmla="*/ 1376558 h 3921706"/>
              <a:gd name="connsiteX226" fmla="*/ 138647 w 3783062"/>
              <a:gd name="connsiteY226" fmla="*/ 1336945 h 3921706"/>
              <a:gd name="connsiteX227" fmla="*/ 475358 w 3783062"/>
              <a:gd name="connsiteY227" fmla="*/ 940812 h 3921706"/>
              <a:gd name="connsiteX228" fmla="*/ 455552 w 3783062"/>
              <a:gd name="connsiteY228" fmla="*/ 970525 h 3921706"/>
              <a:gd name="connsiteX229" fmla="*/ 465455 w 3783062"/>
              <a:gd name="connsiteY229" fmla="*/ 970525 h 3921706"/>
              <a:gd name="connsiteX230" fmla="*/ 485261 w 3783062"/>
              <a:gd name="connsiteY230" fmla="*/ 940812 h 3921706"/>
              <a:gd name="connsiteX231" fmla="*/ 425842 w 3783062"/>
              <a:gd name="connsiteY231" fmla="*/ 851684 h 3921706"/>
              <a:gd name="connsiteX232" fmla="*/ 425842 w 3783062"/>
              <a:gd name="connsiteY232" fmla="*/ 861587 h 3921706"/>
              <a:gd name="connsiteX233" fmla="*/ 415939 w 3783062"/>
              <a:gd name="connsiteY233" fmla="*/ 871490 h 3921706"/>
              <a:gd name="connsiteX234" fmla="*/ 425842 w 3783062"/>
              <a:gd name="connsiteY234" fmla="*/ 891296 h 3921706"/>
              <a:gd name="connsiteX235" fmla="*/ 425842 w 3783062"/>
              <a:gd name="connsiteY235" fmla="*/ 901200 h 3921706"/>
              <a:gd name="connsiteX236" fmla="*/ 386229 w 3783062"/>
              <a:gd name="connsiteY236" fmla="*/ 930909 h 3921706"/>
              <a:gd name="connsiteX237" fmla="*/ 386229 w 3783062"/>
              <a:gd name="connsiteY237" fmla="*/ 921006 h 3921706"/>
              <a:gd name="connsiteX238" fmla="*/ 425842 w 3783062"/>
              <a:gd name="connsiteY238" fmla="*/ 851684 h 3921706"/>
              <a:gd name="connsiteX239" fmla="*/ 604102 w 3783062"/>
              <a:gd name="connsiteY239" fmla="*/ 812071 h 3921706"/>
              <a:gd name="connsiteX240" fmla="*/ 514971 w 3783062"/>
              <a:gd name="connsiteY240" fmla="*/ 901200 h 3921706"/>
              <a:gd name="connsiteX241" fmla="*/ 514971 w 3783062"/>
              <a:gd name="connsiteY241" fmla="*/ 911103 h 3921706"/>
              <a:gd name="connsiteX242" fmla="*/ 524874 w 3783062"/>
              <a:gd name="connsiteY242" fmla="*/ 911103 h 3921706"/>
              <a:gd name="connsiteX243" fmla="*/ 614005 w 3783062"/>
              <a:gd name="connsiteY243" fmla="*/ 812071 h 3921706"/>
              <a:gd name="connsiteX244" fmla="*/ 703134 w 3783062"/>
              <a:gd name="connsiteY244" fmla="*/ 742746 h 3921706"/>
              <a:gd name="connsiteX245" fmla="*/ 643714 w 3783062"/>
              <a:gd name="connsiteY245" fmla="*/ 792265 h 3921706"/>
              <a:gd name="connsiteX246" fmla="*/ 653618 w 3783062"/>
              <a:gd name="connsiteY246" fmla="*/ 792265 h 3921706"/>
              <a:gd name="connsiteX247" fmla="*/ 713037 w 3783062"/>
              <a:gd name="connsiteY247" fmla="*/ 752652 h 3921706"/>
              <a:gd name="connsiteX248" fmla="*/ 713037 w 3783062"/>
              <a:gd name="connsiteY248" fmla="*/ 742746 h 3921706"/>
              <a:gd name="connsiteX249" fmla="*/ 623908 w 3783062"/>
              <a:gd name="connsiteY249" fmla="*/ 703134 h 3921706"/>
              <a:gd name="connsiteX250" fmla="*/ 643714 w 3783062"/>
              <a:gd name="connsiteY250" fmla="*/ 703134 h 3921706"/>
              <a:gd name="connsiteX251" fmla="*/ 534777 w 3783062"/>
              <a:gd name="connsiteY251" fmla="*/ 792265 h 3921706"/>
              <a:gd name="connsiteX252" fmla="*/ 534777 w 3783062"/>
              <a:gd name="connsiteY252" fmla="*/ 782362 h 3921706"/>
              <a:gd name="connsiteX253" fmla="*/ 623908 w 3783062"/>
              <a:gd name="connsiteY253" fmla="*/ 703134 h 3921706"/>
              <a:gd name="connsiteX254" fmla="*/ 950716 w 3783062"/>
              <a:gd name="connsiteY254" fmla="*/ 534777 h 3921706"/>
              <a:gd name="connsiteX255" fmla="*/ 911103 w 3783062"/>
              <a:gd name="connsiteY255" fmla="*/ 554586 h 3921706"/>
              <a:gd name="connsiteX256" fmla="*/ 911103 w 3783062"/>
              <a:gd name="connsiteY256" fmla="*/ 564489 h 3921706"/>
              <a:gd name="connsiteX257" fmla="*/ 921006 w 3783062"/>
              <a:gd name="connsiteY257" fmla="*/ 564489 h 3921706"/>
              <a:gd name="connsiteX258" fmla="*/ 960622 w 3783062"/>
              <a:gd name="connsiteY258" fmla="*/ 534777 h 3921706"/>
              <a:gd name="connsiteX259" fmla="*/ 1119073 w 3783062"/>
              <a:gd name="connsiteY259" fmla="*/ 406036 h 3921706"/>
              <a:gd name="connsiteX260" fmla="*/ 1089363 w 3783062"/>
              <a:gd name="connsiteY260" fmla="*/ 415939 h 3921706"/>
              <a:gd name="connsiteX261" fmla="*/ 1089363 w 3783062"/>
              <a:gd name="connsiteY261" fmla="*/ 425842 h 3921706"/>
              <a:gd name="connsiteX262" fmla="*/ 1099266 w 3783062"/>
              <a:gd name="connsiteY262" fmla="*/ 425842 h 3921706"/>
              <a:gd name="connsiteX263" fmla="*/ 1128976 w 3783062"/>
              <a:gd name="connsiteY263" fmla="*/ 415939 h 3921706"/>
              <a:gd name="connsiteX264" fmla="*/ 1128976 w 3783062"/>
              <a:gd name="connsiteY264" fmla="*/ 406036 h 3921706"/>
              <a:gd name="connsiteX265" fmla="*/ 2614471 w 3783062"/>
              <a:gd name="connsiteY265" fmla="*/ 277291 h 3921706"/>
              <a:gd name="connsiteX266" fmla="*/ 2614471 w 3783062"/>
              <a:gd name="connsiteY266" fmla="*/ 287195 h 3921706"/>
              <a:gd name="connsiteX267" fmla="*/ 2644181 w 3783062"/>
              <a:gd name="connsiteY267" fmla="*/ 297098 h 3921706"/>
              <a:gd name="connsiteX268" fmla="*/ 2654087 w 3783062"/>
              <a:gd name="connsiteY268" fmla="*/ 297098 h 3921706"/>
              <a:gd name="connsiteX269" fmla="*/ 2654087 w 3783062"/>
              <a:gd name="connsiteY269" fmla="*/ 287195 h 3921706"/>
              <a:gd name="connsiteX270" fmla="*/ 2624374 w 3783062"/>
              <a:gd name="connsiteY270" fmla="*/ 277291 h 3921706"/>
              <a:gd name="connsiteX271" fmla="*/ 2614471 w 3783062"/>
              <a:gd name="connsiteY271" fmla="*/ 217873 h 3921706"/>
              <a:gd name="connsiteX272" fmla="*/ 2614471 w 3783062"/>
              <a:gd name="connsiteY272" fmla="*/ 227776 h 3921706"/>
              <a:gd name="connsiteX273" fmla="*/ 2753118 w 3783062"/>
              <a:gd name="connsiteY273" fmla="*/ 297098 h 3921706"/>
              <a:gd name="connsiteX274" fmla="*/ 2763021 w 3783062"/>
              <a:gd name="connsiteY274" fmla="*/ 297098 h 3921706"/>
              <a:gd name="connsiteX275" fmla="*/ 2753118 w 3783062"/>
              <a:gd name="connsiteY275" fmla="*/ 277291 h 3921706"/>
              <a:gd name="connsiteX276" fmla="*/ 2753118 w 3783062"/>
              <a:gd name="connsiteY276" fmla="*/ 267388 h 3921706"/>
              <a:gd name="connsiteX277" fmla="*/ 2772925 w 3783062"/>
              <a:gd name="connsiteY277" fmla="*/ 277291 h 3921706"/>
              <a:gd name="connsiteX278" fmla="*/ 2782828 w 3783062"/>
              <a:gd name="connsiteY278" fmla="*/ 277291 h 3921706"/>
              <a:gd name="connsiteX279" fmla="*/ 2782828 w 3783062"/>
              <a:gd name="connsiteY279" fmla="*/ 267388 h 3921706"/>
              <a:gd name="connsiteX280" fmla="*/ 2624374 w 3783062"/>
              <a:gd name="connsiteY280" fmla="*/ 217873 h 3921706"/>
              <a:gd name="connsiteX281" fmla="*/ 2396598 w 3783062"/>
              <a:gd name="connsiteY281" fmla="*/ 148550 h 3921706"/>
              <a:gd name="connsiteX282" fmla="*/ 2396598 w 3783062"/>
              <a:gd name="connsiteY282" fmla="*/ 158453 h 3921706"/>
              <a:gd name="connsiteX283" fmla="*/ 2456020 w 3783062"/>
              <a:gd name="connsiteY283" fmla="*/ 178260 h 3921706"/>
              <a:gd name="connsiteX284" fmla="*/ 2465924 w 3783062"/>
              <a:gd name="connsiteY284" fmla="*/ 178260 h 3921706"/>
              <a:gd name="connsiteX285" fmla="*/ 2465924 w 3783062"/>
              <a:gd name="connsiteY285" fmla="*/ 168357 h 3921706"/>
              <a:gd name="connsiteX286" fmla="*/ 2406502 w 3783062"/>
              <a:gd name="connsiteY286" fmla="*/ 148550 h 3921706"/>
              <a:gd name="connsiteX287" fmla="*/ 2327276 w 3783062"/>
              <a:gd name="connsiteY287" fmla="*/ 118841 h 3921706"/>
              <a:gd name="connsiteX288" fmla="*/ 2327276 w 3783062"/>
              <a:gd name="connsiteY288" fmla="*/ 128744 h 3921706"/>
              <a:gd name="connsiteX289" fmla="*/ 2376792 w 3783062"/>
              <a:gd name="connsiteY289" fmla="*/ 148550 h 3921706"/>
              <a:gd name="connsiteX290" fmla="*/ 2386695 w 3783062"/>
              <a:gd name="connsiteY290" fmla="*/ 148550 h 3921706"/>
              <a:gd name="connsiteX291" fmla="*/ 2386695 w 3783062"/>
              <a:gd name="connsiteY291" fmla="*/ 138647 h 3921706"/>
              <a:gd name="connsiteX292" fmla="*/ 2337179 w 3783062"/>
              <a:gd name="connsiteY292" fmla="*/ 118841 h 3921706"/>
              <a:gd name="connsiteX293" fmla="*/ 2069791 w 3783062"/>
              <a:gd name="connsiteY293" fmla="*/ 79226 h 3921706"/>
              <a:gd name="connsiteX294" fmla="*/ 2069791 w 3783062"/>
              <a:gd name="connsiteY294" fmla="*/ 89129 h 3921706"/>
              <a:gd name="connsiteX295" fmla="*/ 2129210 w 3783062"/>
              <a:gd name="connsiteY295" fmla="*/ 89129 h 3921706"/>
              <a:gd name="connsiteX296" fmla="*/ 2129210 w 3783062"/>
              <a:gd name="connsiteY296" fmla="*/ 79226 h 3921706"/>
              <a:gd name="connsiteX297" fmla="*/ 2208435 w 3783062"/>
              <a:gd name="connsiteY297" fmla="*/ 29709 h 3921706"/>
              <a:gd name="connsiteX298" fmla="*/ 2238148 w 3783062"/>
              <a:gd name="connsiteY298" fmla="*/ 29709 h 3921706"/>
              <a:gd name="connsiteX299" fmla="*/ 2238148 w 3783062"/>
              <a:gd name="connsiteY299" fmla="*/ 49516 h 3921706"/>
              <a:gd name="connsiteX300" fmla="*/ 2208435 w 3783062"/>
              <a:gd name="connsiteY300" fmla="*/ 49516 h 3921706"/>
              <a:gd name="connsiteX301" fmla="*/ 1653852 w 3783062"/>
              <a:gd name="connsiteY301" fmla="*/ 9903 h 3921706"/>
              <a:gd name="connsiteX302" fmla="*/ 1683562 w 3783062"/>
              <a:gd name="connsiteY302" fmla="*/ 9903 h 3921706"/>
              <a:gd name="connsiteX303" fmla="*/ 1683562 w 3783062"/>
              <a:gd name="connsiteY303" fmla="*/ 29709 h 3921706"/>
              <a:gd name="connsiteX304" fmla="*/ 1782593 w 3783062"/>
              <a:gd name="connsiteY304" fmla="*/ 29709 h 3921706"/>
              <a:gd name="connsiteX305" fmla="*/ 1792497 w 3783062"/>
              <a:gd name="connsiteY305" fmla="*/ 9903 h 3921706"/>
              <a:gd name="connsiteX306" fmla="*/ 2495633 w 3783062"/>
              <a:gd name="connsiteY306" fmla="*/ 158453 h 3921706"/>
              <a:gd name="connsiteX307" fmla="*/ 2505536 w 3783062"/>
              <a:gd name="connsiteY307" fmla="*/ 158453 h 3921706"/>
              <a:gd name="connsiteX308" fmla="*/ 2505536 w 3783062"/>
              <a:gd name="connsiteY308" fmla="*/ 148550 h 3921706"/>
              <a:gd name="connsiteX309" fmla="*/ 2396598 w 3783062"/>
              <a:gd name="connsiteY309" fmla="*/ 108938 h 3921706"/>
              <a:gd name="connsiteX310" fmla="*/ 2396598 w 3783062"/>
              <a:gd name="connsiteY310" fmla="*/ 79226 h 3921706"/>
              <a:gd name="connsiteX311" fmla="*/ 2406502 w 3783062"/>
              <a:gd name="connsiteY311" fmla="*/ 79226 h 3921706"/>
              <a:gd name="connsiteX312" fmla="*/ 2535246 w 3783062"/>
              <a:gd name="connsiteY312" fmla="*/ 128744 h 3921706"/>
              <a:gd name="connsiteX313" fmla="*/ 2594665 w 3783062"/>
              <a:gd name="connsiteY313" fmla="*/ 168357 h 3921706"/>
              <a:gd name="connsiteX314" fmla="*/ 2624374 w 3783062"/>
              <a:gd name="connsiteY314" fmla="*/ 158453 h 3921706"/>
              <a:gd name="connsiteX315" fmla="*/ 3010606 w 3783062"/>
              <a:gd name="connsiteY315" fmla="*/ 425842 h 3921706"/>
              <a:gd name="connsiteX316" fmla="*/ 3129444 w 3783062"/>
              <a:gd name="connsiteY316" fmla="*/ 534777 h 3921706"/>
              <a:gd name="connsiteX317" fmla="*/ 3476061 w 3783062"/>
              <a:gd name="connsiteY317" fmla="*/ 1109169 h 3921706"/>
              <a:gd name="connsiteX318" fmla="*/ 3624609 w 3783062"/>
              <a:gd name="connsiteY318" fmla="*/ 1525108 h 3921706"/>
              <a:gd name="connsiteX319" fmla="*/ 3644418 w 3783062"/>
              <a:gd name="connsiteY319" fmla="*/ 1752884 h 3921706"/>
              <a:gd name="connsiteX320" fmla="*/ 3485964 w 3783062"/>
              <a:gd name="connsiteY320" fmla="*/ 2525342 h 3921706"/>
              <a:gd name="connsiteX321" fmla="*/ 3485964 w 3783062"/>
              <a:gd name="connsiteY321" fmla="*/ 2535245 h 3921706"/>
              <a:gd name="connsiteX322" fmla="*/ 3495867 w 3783062"/>
              <a:gd name="connsiteY322" fmla="*/ 2535245 h 3921706"/>
              <a:gd name="connsiteX323" fmla="*/ 3733546 w 3783062"/>
              <a:gd name="connsiteY323" fmla="*/ 1792496 h 3921706"/>
              <a:gd name="connsiteX324" fmla="*/ 3763256 w 3783062"/>
              <a:gd name="connsiteY324" fmla="*/ 1802400 h 3921706"/>
              <a:gd name="connsiteX325" fmla="*/ 3723643 w 3783062"/>
              <a:gd name="connsiteY325" fmla="*/ 1980660 h 3921706"/>
              <a:gd name="connsiteX326" fmla="*/ 3713740 w 3783062"/>
              <a:gd name="connsiteY326" fmla="*/ 2010369 h 3921706"/>
              <a:gd name="connsiteX327" fmla="*/ 3713740 w 3783062"/>
              <a:gd name="connsiteY327" fmla="*/ 2059888 h 3921706"/>
              <a:gd name="connsiteX328" fmla="*/ 3733546 w 3783062"/>
              <a:gd name="connsiteY328" fmla="*/ 2049985 h 3921706"/>
              <a:gd name="connsiteX329" fmla="*/ 3743449 w 3783062"/>
              <a:gd name="connsiteY329" fmla="*/ 2049985 h 3921706"/>
              <a:gd name="connsiteX330" fmla="*/ 3743449 w 3783062"/>
              <a:gd name="connsiteY330" fmla="*/ 2099500 h 3921706"/>
              <a:gd name="connsiteX331" fmla="*/ 3713740 w 3783062"/>
              <a:gd name="connsiteY331" fmla="*/ 2238145 h 3921706"/>
              <a:gd name="connsiteX332" fmla="*/ 3693934 w 3783062"/>
              <a:gd name="connsiteY332" fmla="*/ 2238145 h 3921706"/>
              <a:gd name="connsiteX333" fmla="*/ 3703837 w 3783062"/>
              <a:gd name="connsiteY333" fmla="*/ 2208435 h 3921706"/>
              <a:gd name="connsiteX334" fmla="*/ 3703837 w 3783062"/>
              <a:gd name="connsiteY334" fmla="*/ 2188629 h 3921706"/>
              <a:gd name="connsiteX335" fmla="*/ 3693934 w 3783062"/>
              <a:gd name="connsiteY335" fmla="*/ 2188629 h 3921706"/>
              <a:gd name="connsiteX336" fmla="*/ 3674127 w 3783062"/>
              <a:gd name="connsiteY336" fmla="*/ 2287663 h 3921706"/>
              <a:gd name="connsiteX337" fmla="*/ 3693934 w 3783062"/>
              <a:gd name="connsiteY337" fmla="*/ 2277760 h 3921706"/>
              <a:gd name="connsiteX338" fmla="*/ 3693934 w 3783062"/>
              <a:gd name="connsiteY338" fmla="*/ 2287663 h 3921706"/>
              <a:gd name="connsiteX339" fmla="*/ 3624609 w 3783062"/>
              <a:gd name="connsiteY339" fmla="*/ 2446114 h 3921706"/>
              <a:gd name="connsiteX340" fmla="*/ 3485964 w 3783062"/>
              <a:gd name="connsiteY340" fmla="*/ 2723409 h 3921706"/>
              <a:gd name="connsiteX341" fmla="*/ 3357220 w 3783062"/>
              <a:gd name="connsiteY341" fmla="*/ 2921475 h 3921706"/>
              <a:gd name="connsiteX342" fmla="*/ 3357220 w 3783062"/>
              <a:gd name="connsiteY342" fmla="*/ 2931378 h 3921706"/>
              <a:gd name="connsiteX343" fmla="*/ 3614705 w 3783062"/>
              <a:gd name="connsiteY343" fmla="*/ 2654083 h 3921706"/>
              <a:gd name="connsiteX344" fmla="*/ 3614705 w 3783062"/>
              <a:gd name="connsiteY344" fmla="*/ 2673890 h 3921706"/>
              <a:gd name="connsiteX345" fmla="*/ 3070025 w 3783062"/>
              <a:gd name="connsiteY345" fmla="*/ 3238379 h 3921706"/>
              <a:gd name="connsiteX346" fmla="*/ 3070025 w 3783062"/>
              <a:gd name="connsiteY346" fmla="*/ 3248282 h 3921706"/>
              <a:gd name="connsiteX347" fmla="*/ 3079929 w 3783062"/>
              <a:gd name="connsiteY347" fmla="*/ 3248282 h 3921706"/>
              <a:gd name="connsiteX348" fmla="*/ 3129444 w 3783062"/>
              <a:gd name="connsiteY348" fmla="*/ 3218573 h 3921706"/>
              <a:gd name="connsiteX349" fmla="*/ 3139348 w 3783062"/>
              <a:gd name="connsiteY349" fmla="*/ 3218573 h 3921706"/>
              <a:gd name="connsiteX350" fmla="*/ 3099735 w 3783062"/>
              <a:gd name="connsiteY350" fmla="*/ 3307701 h 3921706"/>
              <a:gd name="connsiteX351" fmla="*/ 3089832 w 3783062"/>
              <a:gd name="connsiteY351" fmla="*/ 3297798 h 3921706"/>
              <a:gd name="connsiteX352" fmla="*/ 2941281 w 3783062"/>
              <a:gd name="connsiteY352" fmla="*/ 3377026 h 3921706"/>
              <a:gd name="connsiteX353" fmla="*/ 2951184 w 3783062"/>
              <a:gd name="connsiteY353" fmla="*/ 3396833 h 3921706"/>
              <a:gd name="connsiteX354" fmla="*/ 2921475 w 3783062"/>
              <a:gd name="connsiteY354" fmla="*/ 3416639 h 3921706"/>
              <a:gd name="connsiteX355" fmla="*/ 2911572 w 3783062"/>
              <a:gd name="connsiteY355" fmla="*/ 3416639 h 3921706"/>
              <a:gd name="connsiteX356" fmla="*/ 2901669 w 3783062"/>
              <a:gd name="connsiteY356" fmla="*/ 3406736 h 3921706"/>
              <a:gd name="connsiteX357" fmla="*/ 2743215 w 3783062"/>
              <a:gd name="connsiteY357" fmla="*/ 3495864 h 3921706"/>
              <a:gd name="connsiteX358" fmla="*/ 2713506 w 3783062"/>
              <a:gd name="connsiteY358" fmla="*/ 3495864 h 3921706"/>
              <a:gd name="connsiteX359" fmla="*/ 2297567 w 3783062"/>
              <a:gd name="connsiteY359" fmla="*/ 3624608 h 3921706"/>
              <a:gd name="connsiteX360" fmla="*/ 2059888 w 3783062"/>
              <a:gd name="connsiteY360" fmla="*/ 3634511 h 3921706"/>
              <a:gd name="connsiteX361" fmla="*/ 2040082 w 3783062"/>
              <a:gd name="connsiteY361" fmla="*/ 3624608 h 3921706"/>
              <a:gd name="connsiteX362" fmla="*/ 2000466 w 3783062"/>
              <a:gd name="connsiteY362" fmla="*/ 3634511 h 3921706"/>
              <a:gd name="connsiteX363" fmla="*/ 1970757 w 3783062"/>
              <a:gd name="connsiteY363" fmla="*/ 3634511 h 3921706"/>
              <a:gd name="connsiteX364" fmla="*/ 1950950 w 3783062"/>
              <a:gd name="connsiteY364" fmla="*/ 3614705 h 3921706"/>
              <a:gd name="connsiteX365" fmla="*/ 1960853 w 3783062"/>
              <a:gd name="connsiteY365" fmla="*/ 3604802 h 3921706"/>
              <a:gd name="connsiteX366" fmla="*/ 1931144 w 3783062"/>
              <a:gd name="connsiteY366" fmla="*/ 3604802 h 3921706"/>
              <a:gd name="connsiteX367" fmla="*/ 1921241 w 3783062"/>
              <a:gd name="connsiteY367" fmla="*/ 3624608 h 3921706"/>
              <a:gd name="connsiteX368" fmla="*/ 1465689 w 3783062"/>
              <a:gd name="connsiteY368" fmla="*/ 3505767 h 3921706"/>
              <a:gd name="connsiteX369" fmla="*/ 1465689 w 3783062"/>
              <a:gd name="connsiteY369" fmla="*/ 3485961 h 3921706"/>
              <a:gd name="connsiteX370" fmla="*/ 1485496 w 3783062"/>
              <a:gd name="connsiteY370" fmla="*/ 3485961 h 3921706"/>
              <a:gd name="connsiteX371" fmla="*/ 1485496 w 3783062"/>
              <a:gd name="connsiteY371" fmla="*/ 3476058 h 3921706"/>
              <a:gd name="connsiteX372" fmla="*/ 980428 w 3783062"/>
              <a:gd name="connsiteY372" fmla="*/ 3139347 h 3921706"/>
              <a:gd name="connsiteX373" fmla="*/ 980428 w 3783062"/>
              <a:gd name="connsiteY373" fmla="*/ 3149250 h 3921706"/>
              <a:gd name="connsiteX374" fmla="*/ 1505302 w 3783062"/>
              <a:gd name="connsiteY374" fmla="*/ 3565189 h 3921706"/>
              <a:gd name="connsiteX375" fmla="*/ 1931144 w 3783062"/>
              <a:gd name="connsiteY375" fmla="*/ 3723640 h 3921706"/>
              <a:gd name="connsiteX376" fmla="*/ 1931144 w 3783062"/>
              <a:gd name="connsiteY376" fmla="*/ 3743449 h 3921706"/>
              <a:gd name="connsiteX377" fmla="*/ 1832112 w 3783062"/>
              <a:gd name="connsiteY377" fmla="*/ 3733543 h 3921706"/>
              <a:gd name="connsiteX378" fmla="*/ 1772690 w 3783062"/>
              <a:gd name="connsiteY378" fmla="*/ 3733543 h 3921706"/>
              <a:gd name="connsiteX379" fmla="*/ 1772690 w 3783062"/>
              <a:gd name="connsiteY379" fmla="*/ 3743449 h 3921706"/>
              <a:gd name="connsiteX380" fmla="*/ 2030178 w 3783062"/>
              <a:gd name="connsiteY380" fmla="*/ 3773159 h 3921706"/>
              <a:gd name="connsiteX381" fmla="*/ 2168823 w 3783062"/>
              <a:gd name="connsiteY381" fmla="*/ 3773159 h 3921706"/>
              <a:gd name="connsiteX382" fmla="*/ 3268092 w 3783062"/>
              <a:gd name="connsiteY382" fmla="*/ 3396833 h 3921706"/>
              <a:gd name="connsiteX383" fmla="*/ 3277995 w 3783062"/>
              <a:gd name="connsiteY383" fmla="*/ 3396833 h 3921706"/>
              <a:gd name="connsiteX384" fmla="*/ 2842247 w 3783062"/>
              <a:gd name="connsiteY384" fmla="*/ 3684027 h 3921706"/>
              <a:gd name="connsiteX385" fmla="*/ 2198532 w 3783062"/>
              <a:gd name="connsiteY385" fmla="*/ 3852384 h 3921706"/>
              <a:gd name="connsiteX386" fmla="*/ 2139113 w 3783062"/>
              <a:gd name="connsiteY386" fmla="*/ 3862287 h 3921706"/>
              <a:gd name="connsiteX387" fmla="*/ 2139113 w 3783062"/>
              <a:gd name="connsiteY387" fmla="*/ 3852384 h 3921706"/>
              <a:gd name="connsiteX388" fmla="*/ 2119307 w 3783062"/>
              <a:gd name="connsiteY388" fmla="*/ 3862287 h 3921706"/>
              <a:gd name="connsiteX389" fmla="*/ 1960853 w 3783062"/>
              <a:gd name="connsiteY389" fmla="*/ 3862287 h 3921706"/>
              <a:gd name="connsiteX390" fmla="*/ 1970757 w 3783062"/>
              <a:gd name="connsiteY390" fmla="*/ 3891997 h 3921706"/>
              <a:gd name="connsiteX391" fmla="*/ 1990563 w 3783062"/>
              <a:gd name="connsiteY391" fmla="*/ 3891997 h 3921706"/>
              <a:gd name="connsiteX392" fmla="*/ 1990563 w 3783062"/>
              <a:gd name="connsiteY392" fmla="*/ 3872190 h 3921706"/>
              <a:gd name="connsiteX393" fmla="*/ 2129210 w 3783062"/>
              <a:gd name="connsiteY393" fmla="*/ 3872190 h 3921706"/>
              <a:gd name="connsiteX394" fmla="*/ 2149016 w 3783062"/>
              <a:gd name="connsiteY394" fmla="*/ 3891997 h 3921706"/>
              <a:gd name="connsiteX395" fmla="*/ 2129210 w 3783062"/>
              <a:gd name="connsiteY395" fmla="*/ 3911803 h 3921706"/>
              <a:gd name="connsiteX396" fmla="*/ 2099501 w 3783062"/>
              <a:gd name="connsiteY396" fmla="*/ 3911803 h 3921706"/>
              <a:gd name="connsiteX397" fmla="*/ 2099501 w 3783062"/>
              <a:gd name="connsiteY397" fmla="*/ 3891997 h 3921706"/>
              <a:gd name="connsiteX398" fmla="*/ 2000466 w 3783062"/>
              <a:gd name="connsiteY398" fmla="*/ 3891997 h 3921706"/>
              <a:gd name="connsiteX399" fmla="*/ 1990563 w 3783062"/>
              <a:gd name="connsiteY399" fmla="*/ 3911803 h 3921706"/>
              <a:gd name="connsiteX400" fmla="*/ 1287429 w 3783062"/>
              <a:gd name="connsiteY400" fmla="*/ 3763255 h 3921706"/>
              <a:gd name="connsiteX401" fmla="*/ 1277526 w 3783062"/>
              <a:gd name="connsiteY401" fmla="*/ 3763255 h 3921706"/>
              <a:gd name="connsiteX402" fmla="*/ 1277526 w 3783062"/>
              <a:gd name="connsiteY402" fmla="*/ 3773159 h 3921706"/>
              <a:gd name="connsiteX403" fmla="*/ 1386464 w 3783062"/>
              <a:gd name="connsiteY403" fmla="*/ 3812771 h 3921706"/>
              <a:gd name="connsiteX404" fmla="*/ 1386464 w 3783062"/>
              <a:gd name="connsiteY404" fmla="*/ 3842481 h 3921706"/>
              <a:gd name="connsiteX405" fmla="*/ 1376558 w 3783062"/>
              <a:gd name="connsiteY405" fmla="*/ 3842481 h 3921706"/>
              <a:gd name="connsiteX406" fmla="*/ 1247817 w 3783062"/>
              <a:gd name="connsiteY406" fmla="*/ 3792965 h 3921706"/>
              <a:gd name="connsiteX407" fmla="*/ 1188398 w 3783062"/>
              <a:gd name="connsiteY407" fmla="*/ 3753352 h 3921706"/>
              <a:gd name="connsiteX408" fmla="*/ 1158685 w 3783062"/>
              <a:gd name="connsiteY408" fmla="*/ 3763255 h 3921706"/>
              <a:gd name="connsiteX409" fmla="*/ 772459 w 3783062"/>
              <a:gd name="connsiteY409" fmla="*/ 3495864 h 3921706"/>
              <a:gd name="connsiteX410" fmla="*/ 653618 w 3783062"/>
              <a:gd name="connsiteY410" fmla="*/ 3386929 h 3921706"/>
              <a:gd name="connsiteX411" fmla="*/ 307001 w 3783062"/>
              <a:gd name="connsiteY411" fmla="*/ 2812537 h 3921706"/>
              <a:gd name="connsiteX412" fmla="*/ 158454 w 3783062"/>
              <a:gd name="connsiteY412" fmla="*/ 2396598 h 3921706"/>
              <a:gd name="connsiteX413" fmla="*/ 138647 w 3783062"/>
              <a:gd name="connsiteY413" fmla="*/ 2168823 h 3921706"/>
              <a:gd name="connsiteX414" fmla="*/ 297098 w 3783062"/>
              <a:gd name="connsiteY414" fmla="*/ 1396364 h 3921706"/>
              <a:gd name="connsiteX415" fmla="*/ 297098 w 3783062"/>
              <a:gd name="connsiteY415" fmla="*/ 1386461 h 3921706"/>
              <a:gd name="connsiteX416" fmla="*/ 287195 w 3783062"/>
              <a:gd name="connsiteY416" fmla="*/ 1386461 h 3921706"/>
              <a:gd name="connsiteX417" fmla="*/ 49516 w 3783062"/>
              <a:gd name="connsiteY417" fmla="*/ 2129210 h 3921706"/>
              <a:gd name="connsiteX418" fmla="*/ 19806 w 3783062"/>
              <a:gd name="connsiteY418" fmla="*/ 2119307 h 3921706"/>
              <a:gd name="connsiteX419" fmla="*/ 59419 w 3783062"/>
              <a:gd name="connsiteY419" fmla="*/ 1941047 h 3921706"/>
              <a:gd name="connsiteX420" fmla="*/ 69322 w 3783062"/>
              <a:gd name="connsiteY420" fmla="*/ 1911337 h 3921706"/>
              <a:gd name="connsiteX421" fmla="*/ 69322 w 3783062"/>
              <a:gd name="connsiteY421" fmla="*/ 1861822 h 3921706"/>
              <a:gd name="connsiteX422" fmla="*/ 49516 w 3783062"/>
              <a:gd name="connsiteY422" fmla="*/ 1871725 h 3921706"/>
              <a:gd name="connsiteX423" fmla="*/ 39613 w 3783062"/>
              <a:gd name="connsiteY423" fmla="*/ 1871725 h 3921706"/>
              <a:gd name="connsiteX424" fmla="*/ 39613 w 3783062"/>
              <a:gd name="connsiteY424" fmla="*/ 1822206 h 3921706"/>
              <a:gd name="connsiteX425" fmla="*/ 69322 w 3783062"/>
              <a:gd name="connsiteY425" fmla="*/ 1683562 h 3921706"/>
              <a:gd name="connsiteX426" fmla="*/ 89129 w 3783062"/>
              <a:gd name="connsiteY426" fmla="*/ 1683562 h 3921706"/>
              <a:gd name="connsiteX427" fmla="*/ 79225 w 3783062"/>
              <a:gd name="connsiteY427" fmla="*/ 1713271 h 3921706"/>
              <a:gd name="connsiteX428" fmla="*/ 79225 w 3783062"/>
              <a:gd name="connsiteY428" fmla="*/ 1733077 h 3921706"/>
              <a:gd name="connsiteX429" fmla="*/ 89129 w 3783062"/>
              <a:gd name="connsiteY429" fmla="*/ 1733077 h 3921706"/>
              <a:gd name="connsiteX430" fmla="*/ 108935 w 3783062"/>
              <a:gd name="connsiteY430" fmla="*/ 1634046 h 3921706"/>
              <a:gd name="connsiteX431" fmla="*/ 89129 w 3783062"/>
              <a:gd name="connsiteY431" fmla="*/ 1643949 h 3921706"/>
              <a:gd name="connsiteX432" fmla="*/ 89129 w 3783062"/>
              <a:gd name="connsiteY432" fmla="*/ 1634046 h 3921706"/>
              <a:gd name="connsiteX433" fmla="*/ 158454 w 3783062"/>
              <a:gd name="connsiteY433" fmla="*/ 1475592 h 3921706"/>
              <a:gd name="connsiteX434" fmla="*/ 297098 w 3783062"/>
              <a:gd name="connsiteY434" fmla="*/ 1198298 h 3921706"/>
              <a:gd name="connsiteX435" fmla="*/ 425842 w 3783062"/>
              <a:gd name="connsiteY435" fmla="*/ 1000234 h 3921706"/>
              <a:gd name="connsiteX436" fmla="*/ 425842 w 3783062"/>
              <a:gd name="connsiteY436" fmla="*/ 990331 h 3921706"/>
              <a:gd name="connsiteX437" fmla="*/ 168357 w 3783062"/>
              <a:gd name="connsiteY437" fmla="*/ 1267623 h 3921706"/>
              <a:gd name="connsiteX438" fmla="*/ 168357 w 3783062"/>
              <a:gd name="connsiteY438" fmla="*/ 1247817 h 3921706"/>
              <a:gd name="connsiteX439" fmla="*/ 713037 w 3783062"/>
              <a:gd name="connsiteY439" fmla="*/ 683327 h 3921706"/>
              <a:gd name="connsiteX440" fmla="*/ 713037 w 3783062"/>
              <a:gd name="connsiteY440" fmla="*/ 673424 h 3921706"/>
              <a:gd name="connsiteX441" fmla="*/ 703134 w 3783062"/>
              <a:gd name="connsiteY441" fmla="*/ 673424 h 3921706"/>
              <a:gd name="connsiteX442" fmla="*/ 653618 w 3783062"/>
              <a:gd name="connsiteY442" fmla="*/ 703134 h 3921706"/>
              <a:gd name="connsiteX443" fmla="*/ 643714 w 3783062"/>
              <a:gd name="connsiteY443" fmla="*/ 703134 h 3921706"/>
              <a:gd name="connsiteX444" fmla="*/ 683327 w 3783062"/>
              <a:gd name="connsiteY444" fmla="*/ 614005 h 3921706"/>
              <a:gd name="connsiteX445" fmla="*/ 693230 w 3783062"/>
              <a:gd name="connsiteY445" fmla="*/ 623908 h 3921706"/>
              <a:gd name="connsiteX446" fmla="*/ 841781 w 3783062"/>
              <a:gd name="connsiteY446" fmla="*/ 544683 h 3921706"/>
              <a:gd name="connsiteX447" fmla="*/ 831878 w 3783062"/>
              <a:gd name="connsiteY447" fmla="*/ 524874 h 3921706"/>
              <a:gd name="connsiteX448" fmla="*/ 861587 w 3783062"/>
              <a:gd name="connsiteY448" fmla="*/ 505067 h 3921706"/>
              <a:gd name="connsiteX449" fmla="*/ 871490 w 3783062"/>
              <a:gd name="connsiteY449" fmla="*/ 505067 h 3921706"/>
              <a:gd name="connsiteX450" fmla="*/ 881393 w 3783062"/>
              <a:gd name="connsiteY450" fmla="*/ 514970 h 3921706"/>
              <a:gd name="connsiteX451" fmla="*/ 1039847 w 3783062"/>
              <a:gd name="connsiteY451" fmla="*/ 425842 h 3921706"/>
              <a:gd name="connsiteX452" fmla="*/ 1069557 w 3783062"/>
              <a:gd name="connsiteY452" fmla="*/ 425842 h 3921706"/>
              <a:gd name="connsiteX453" fmla="*/ 1287429 w 3783062"/>
              <a:gd name="connsiteY453" fmla="*/ 346617 h 3921706"/>
              <a:gd name="connsiteX454" fmla="*/ 1723174 w 3783062"/>
              <a:gd name="connsiteY454" fmla="*/ 287195 h 3921706"/>
              <a:gd name="connsiteX455" fmla="*/ 1742981 w 3783062"/>
              <a:gd name="connsiteY455" fmla="*/ 297098 h 3921706"/>
              <a:gd name="connsiteX456" fmla="*/ 1782593 w 3783062"/>
              <a:gd name="connsiteY456" fmla="*/ 287195 h 3921706"/>
              <a:gd name="connsiteX457" fmla="*/ 1812306 w 3783062"/>
              <a:gd name="connsiteY457" fmla="*/ 287195 h 3921706"/>
              <a:gd name="connsiteX458" fmla="*/ 1832112 w 3783062"/>
              <a:gd name="connsiteY458" fmla="*/ 307001 h 3921706"/>
              <a:gd name="connsiteX459" fmla="*/ 1822209 w 3783062"/>
              <a:gd name="connsiteY459" fmla="*/ 316904 h 3921706"/>
              <a:gd name="connsiteX460" fmla="*/ 1851919 w 3783062"/>
              <a:gd name="connsiteY460" fmla="*/ 316904 h 3921706"/>
              <a:gd name="connsiteX461" fmla="*/ 1861822 w 3783062"/>
              <a:gd name="connsiteY461" fmla="*/ 297098 h 3921706"/>
              <a:gd name="connsiteX462" fmla="*/ 2317373 w 3783062"/>
              <a:gd name="connsiteY462" fmla="*/ 415939 h 3921706"/>
              <a:gd name="connsiteX463" fmla="*/ 2317373 w 3783062"/>
              <a:gd name="connsiteY463" fmla="*/ 435745 h 3921706"/>
              <a:gd name="connsiteX464" fmla="*/ 2297567 w 3783062"/>
              <a:gd name="connsiteY464" fmla="*/ 435745 h 3921706"/>
              <a:gd name="connsiteX465" fmla="*/ 2297567 w 3783062"/>
              <a:gd name="connsiteY465" fmla="*/ 445648 h 3921706"/>
              <a:gd name="connsiteX466" fmla="*/ 2802634 w 3783062"/>
              <a:gd name="connsiteY466" fmla="*/ 782362 h 3921706"/>
              <a:gd name="connsiteX467" fmla="*/ 2802634 w 3783062"/>
              <a:gd name="connsiteY467" fmla="*/ 772458 h 3921706"/>
              <a:gd name="connsiteX468" fmla="*/ 2277760 w 3783062"/>
              <a:gd name="connsiteY468" fmla="*/ 356520 h 3921706"/>
              <a:gd name="connsiteX469" fmla="*/ 1851919 w 3783062"/>
              <a:gd name="connsiteY469" fmla="*/ 198066 h 3921706"/>
              <a:gd name="connsiteX470" fmla="*/ 1851919 w 3783062"/>
              <a:gd name="connsiteY470" fmla="*/ 178260 h 3921706"/>
              <a:gd name="connsiteX471" fmla="*/ 1950950 w 3783062"/>
              <a:gd name="connsiteY471" fmla="*/ 188163 h 3921706"/>
              <a:gd name="connsiteX472" fmla="*/ 2010369 w 3783062"/>
              <a:gd name="connsiteY472" fmla="*/ 188163 h 3921706"/>
              <a:gd name="connsiteX473" fmla="*/ 2010369 w 3783062"/>
              <a:gd name="connsiteY473" fmla="*/ 178260 h 3921706"/>
              <a:gd name="connsiteX474" fmla="*/ 1752884 w 3783062"/>
              <a:gd name="connsiteY474" fmla="*/ 148550 h 3921706"/>
              <a:gd name="connsiteX475" fmla="*/ 1614240 w 3783062"/>
              <a:gd name="connsiteY475" fmla="*/ 148550 h 3921706"/>
              <a:gd name="connsiteX476" fmla="*/ 514971 w 3783062"/>
              <a:gd name="connsiteY476" fmla="*/ 524874 h 3921706"/>
              <a:gd name="connsiteX477" fmla="*/ 505067 w 3783062"/>
              <a:gd name="connsiteY477" fmla="*/ 524874 h 3921706"/>
              <a:gd name="connsiteX478" fmla="*/ 940813 w 3783062"/>
              <a:gd name="connsiteY478" fmla="*/ 237679 h 3921706"/>
              <a:gd name="connsiteX479" fmla="*/ 1604336 w 3783062"/>
              <a:gd name="connsiteY479" fmla="*/ 59419 h 3921706"/>
              <a:gd name="connsiteX480" fmla="*/ 1643949 w 3783062"/>
              <a:gd name="connsiteY480" fmla="*/ 59419 h 3921706"/>
              <a:gd name="connsiteX481" fmla="*/ 1643949 w 3783062"/>
              <a:gd name="connsiteY481" fmla="*/ 69322 h 3921706"/>
              <a:gd name="connsiteX482" fmla="*/ 1663755 w 3783062"/>
              <a:gd name="connsiteY482" fmla="*/ 59419 h 3921706"/>
              <a:gd name="connsiteX483" fmla="*/ 1822209 w 3783062"/>
              <a:gd name="connsiteY483" fmla="*/ 59419 h 3921706"/>
              <a:gd name="connsiteX484" fmla="*/ 1812306 w 3783062"/>
              <a:gd name="connsiteY484" fmla="*/ 29709 h 3921706"/>
              <a:gd name="connsiteX485" fmla="*/ 1792497 w 3783062"/>
              <a:gd name="connsiteY485" fmla="*/ 29709 h 3921706"/>
              <a:gd name="connsiteX486" fmla="*/ 1792497 w 3783062"/>
              <a:gd name="connsiteY486" fmla="*/ 49516 h 3921706"/>
              <a:gd name="connsiteX487" fmla="*/ 1653852 w 3783062"/>
              <a:gd name="connsiteY487" fmla="*/ 49516 h 3921706"/>
              <a:gd name="connsiteX488" fmla="*/ 1634046 w 3783062"/>
              <a:gd name="connsiteY488" fmla="*/ 29709 h 3921706"/>
              <a:gd name="connsiteX489" fmla="*/ 1653852 w 3783062"/>
              <a:gd name="connsiteY489" fmla="*/ 9903 h 3921706"/>
              <a:gd name="connsiteX490" fmla="*/ 1535011 w 3783062"/>
              <a:gd name="connsiteY490" fmla="*/ 9903 h 3921706"/>
              <a:gd name="connsiteX491" fmla="*/ 1564721 w 3783062"/>
              <a:gd name="connsiteY491" fmla="*/ 9903 h 3921706"/>
              <a:gd name="connsiteX492" fmla="*/ 1564721 w 3783062"/>
              <a:gd name="connsiteY492" fmla="*/ 29709 h 3921706"/>
              <a:gd name="connsiteX493" fmla="*/ 1535011 w 3783062"/>
              <a:gd name="connsiteY493" fmla="*/ 29709 h 3921706"/>
              <a:gd name="connsiteX494" fmla="*/ 2109404 w 3783062"/>
              <a:gd name="connsiteY494" fmla="*/ 0 h 3921706"/>
              <a:gd name="connsiteX495" fmla="*/ 2139113 w 3783062"/>
              <a:gd name="connsiteY495" fmla="*/ 0 h 3921706"/>
              <a:gd name="connsiteX496" fmla="*/ 2139113 w 3783062"/>
              <a:gd name="connsiteY496" fmla="*/ 19806 h 3921706"/>
              <a:gd name="connsiteX497" fmla="*/ 2109404 w 3783062"/>
              <a:gd name="connsiteY497" fmla="*/ 19806 h 392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</a:cxnLst>
            <a:rect l="l" t="t" r="r" b="b"/>
            <a:pathLst>
              <a:path w="3783062" h="3921706">
                <a:moveTo>
                  <a:pt x="1643949" y="3901900"/>
                </a:moveTo>
                <a:lnTo>
                  <a:pt x="1673659" y="3901900"/>
                </a:lnTo>
                <a:lnTo>
                  <a:pt x="1673659" y="3921706"/>
                </a:lnTo>
                <a:lnTo>
                  <a:pt x="1643949" y="3921706"/>
                </a:lnTo>
                <a:close/>
                <a:moveTo>
                  <a:pt x="2218339" y="3891997"/>
                </a:moveTo>
                <a:lnTo>
                  <a:pt x="2248051" y="3891997"/>
                </a:lnTo>
                <a:lnTo>
                  <a:pt x="2248051" y="3911803"/>
                </a:lnTo>
                <a:lnTo>
                  <a:pt x="2218339" y="3911803"/>
                </a:lnTo>
                <a:close/>
                <a:moveTo>
                  <a:pt x="1544915" y="3872190"/>
                </a:moveTo>
                <a:lnTo>
                  <a:pt x="1574624" y="3872190"/>
                </a:lnTo>
                <a:lnTo>
                  <a:pt x="1574624" y="3891997"/>
                </a:lnTo>
                <a:lnTo>
                  <a:pt x="1544915" y="3891997"/>
                </a:lnTo>
                <a:close/>
                <a:moveTo>
                  <a:pt x="1653852" y="3832578"/>
                </a:moveTo>
                <a:lnTo>
                  <a:pt x="1653852" y="3842481"/>
                </a:lnTo>
                <a:lnTo>
                  <a:pt x="1713271" y="3842481"/>
                </a:lnTo>
                <a:lnTo>
                  <a:pt x="1713271" y="3832578"/>
                </a:lnTo>
                <a:close/>
                <a:moveTo>
                  <a:pt x="1396367" y="3773159"/>
                </a:moveTo>
                <a:lnTo>
                  <a:pt x="1396367" y="3783062"/>
                </a:lnTo>
                <a:cubicBezTo>
                  <a:pt x="1407919" y="3783062"/>
                  <a:pt x="1424425" y="3789664"/>
                  <a:pt x="1445883" y="3802868"/>
                </a:cubicBezTo>
                <a:lnTo>
                  <a:pt x="1455786" y="3802868"/>
                </a:lnTo>
                <a:lnTo>
                  <a:pt x="1455786" y="3792965"/>
                </a:lnTo>
                <a:cubicBezTo>
                  <a:pt x="1444234" y="3792965"/>
                  <a:pt x="1427725" y="3786363"/>
                  <a:pt x="1406270" y="3773159"/>
                </a:cubicBezTo>
                <a:close/>
                <a:moveTo>
                  <a:pt x="1317139" y="3743449"/>
                </a:moveTo>
                <a:lnTo>
                  <a:pt x="1317139" y="3753352"/>
                </a:lnTo>
                <a:cubicBezTo>
                  <a:pt x="1328694" y="3753352"/>
                  <a:pt x="1348500" y="3759954"/>
                  <a:pt x="1376558" y="3773159"/>
                </a:cubicBezTo>
                <a:lnTo>
                  <a:pt x="1386464" y="3773159"/>
                </a:lnTo>
                <a:lnTo>
                  <a:pt x="1386464" y="3763255"/>
                </a:lnTo>
                <a:cubicBezTo>
                  <a:pt x="1374909" y="3763255"/>
                  <a:pt x="1355102" y="3756653"/>
                  <a:pt x="1327042" y="3743449"/>
                </a:cubicBezTo>
                <a:close/>
                <a:moveTo>
                  <a:pt x="1020041" y="3624608"/>
                </a:moveTo>
                <a:lnTo>
                  <a:pt x="1029944" y="3644415"/>
                </a:lnTo>
                <a:lnTo>
                  <a:pt x="1029944" y="3654318"/>
                </a:lnTo>
                <a:lnTo>
                  <a:pt x="1010138" y="3644415"/>
                </a:lnTo>
                <a:lnTo>
                  <a:pt x="1000235" y="3644415"/>
                </a:lnTo>
                <a:lnTo>
                  <a:pt x="1000235" y="3654318"/>
                </a:lnTo>
                <a:cubicBezTo>
                  <a:pt x="1046449" y="3660920"/>
                  <a:pt x="1099266" y="3677425"/>
                  <a:pt x="1158685" y="3703834"/>
                </a:cubicBezTo>
                <a:lnTo>
                  <a:pt x="1168591" y="3703834"/>
                </a:lnTo>
                <a:lnTo>
                  <a:pt x="1168591" y="3693930"/>
                </a:lnTo>
                <a:cubicBezTo>
                  <a:pt x="1147133" y="3693930"/>
                  <a:pt x="1100918" y="3670823"/>
                  <a:pt x="1029944" y="3624608"/>
                </a:cubicBezTo>
                <a:close/>
                <a:moveTo>
                  <a:pt x="2683796" y="3495864"/>
                </a:moveTo>
                <a:cubicBezTo>
                  <a:pt x="2670592" y="3502466"/>
                  <a:pt x="2660689" y="3505767"/>
                  <a:pt x="2654087" y="3505767"/>
                </a:cubicBezTo>
                <a:lnTo>
                  <a:pt x="2654087" y="3515671"/>
                </a:lnTo>
                <a:lnTo>
                  <a:pt x="2663990" y="3515671"/>
                </a:lnTo>
                <a:cubicBezTo>
                  <a:pt x="2677194" y="3509071"/>
                  <a:pt x="2687097" y="3505767"/>
                  <a:pt x="2693699" y="3505767"/>
                </a:cubicBezTo>
                <a:lnTo>
                  <a:pt x="2693699" y="3495864"/>
                </a:lnTo>
                <a:close/>
                <a:moveTo>
                  <a:pt x="2862056" y="3357220"/>
                </a:moveTo>
                <a:cubicBezTo>
                  <a:pt x="2835648" y="3367123"/>
                  <a:pt x="2822440" y="3377026"/>
                  <a:pt x="2822440" y="3386929"/>
                </a:cubicBezTo>
                <a:lnTo>
                  <a:pt x="2832344" y="3386929"/>
                </a:lnTo>
                <a:cubicBezTo>
                  <a:pt x="2848852" y="3373725"/>
                  <a:pt x="2862056" y="3367123"/>
                  <a:pt x="2871959" y="3367123"/>
                </a:cubicBezTo>
                <a:lnTo>
                  <a:pt x="2871959" y="3357220"/>
                </a:lnTo>
                <a:close/>
                <a:moveTo>
                  <a:pt x="3248285" y="3129444"/>
                </a:moveTo>
                <a:lnTo>
                  <a:pt x="3248285" y="3139347"/>
                </a:lnTo>
                <a:cubicBezTo>
                  <a:pt x="3248285" y="3182261"/>
                  <a:pt x="3218576" y="3208669"/>
                  <a:pt x="3159154" y="3218573"/>
                </a:cubicBezTo>
                <a:lnTo>
                  <a:pt x="3139348" y="3218573"/>
                </a:lnTo>
                <a:cubicBezTo>
                  <a:pt x="3160806" y="3187214"/>
                  <a:pt x="3197117" y="3157502"/>
                  <a:pt x="3248285" y="3129444"/>
                </a:cubicBezTo>
                <a:close/>
                <a:moveTo>
                  <a:pt x="3129444" y="3129444"/>
                </a:moveTo>
                <a:cubicBezTo>
                  <a:pt x="3103036" y="3155853"/>
                  <a:pt x="3083227" y="3169057"/>
                  <a:pt x="3070025" y="3169057"/>
                </a:cubicBezTo>
                <a:lnTo>
                  <a:pt x="3070025" y="3178960"/>
                </a:lnTo>
                <a:lnTo>
                  <a:pt x="3079929" y="3178960"/>
                </a:lnTo>
                <a:cubicBezTo>
                  <a:pt x="3107986" y="3169057"/>
                  <a:pt x="3127792" y="3152552"/>
                  <a:pt x="3139348" y="3129444"/>
                </a:cubicBezTo>
                <a:close/>
                <a:moveTo>
                  <a:pt x="3258188" y="3010603"/>
                </a:moveTo>
                <a:cubicBezTo>
                  <a:pt x="3258188" y="3018857"/>
                  <a:pt x="3228479" y="3051868"/>
                  <a:pt x="3169057" y="3109638"/>
                </a:cubicBezTo>
                <a:lnTo>
                  <a:pt x="3178960" y="3109638"/>
                </a:lnTo>
                <a:cubicBezTo>
                  <a:pt x="3238382" y="3061771"/>
                  <a:pt x="3268092" y="3032062"/>
                  <a:pt x="3268092" y="3020506"/>
                </a:cubicBezTo>
                <a:lnTo>
                  <a:pt x="3268092" y="3010603"/>
                </a:lnTo>
                <a:close/>
                <a:moveTo>
                  <a:pt x="3396833" y="2990797"/>
                </a:moveTo>
                <a:lnTo>
                  <a:pt x="3396833" y="3000700"/>
                </a:lnTo>
                <a:cubicBezTo>
                  <a:pt x="3396833" y="3035363"/>
                  <a:pt x="3383629" y="3058470"/>
                  <a:pt x="3357220" y="3070022"/>
                </a:cubicBezTo>
                <a:lnTo>
                  <a:pt x="3357220" y="3060119"/>
                </a:lnTo>
                <a:cubicBezTo>
                  <a:pt x="3357220" y="3053517"/>
                  <a:pt x="3360521" y="3050216"/>
                  <a:pt x="3367123" y="3050216"/>
                </a:cubicBezTo>
                <a:lnTo>
                  <a:pt x="3357220" y="3030410"/>
                </a:lnTo>
                <a:lnTo>
                  <a:pt x="3357220" y="3020506"/>
                </a:lnTo>
                <a:cubicBezTo>
                  <a:pt x="3367123" y="3020506"/>
                  <a:pt x="3380328" y="3010603"/>
                  <a:pt x="3396833" y="2990797"/>
                </a:cubicBezTo>
                <a:close/>
                <a:moveTo>
                  <a:pt x="3317607" y="2951184"/>
                </a:moveTo>
                <a:lnTo>
                  <a:pt x="3297801" y="2980894"/>
                </a:lnTo>
                <a:lnTo>
                  <a:pt x="3307704" y="2980894"/>
                </a:lnTo>
                <a:lnTo>
                  <a:pt x="3327511" y="2951184"/>
                </a:lnTo>
                <a:close/>
                <a:moveTo>
                  <a:pt x="49516" y="2525342"/>
                </a:moveTo>
                <a:lnTo>
                  <a:pt x="59419" y="2525342"/>
                </a:lnTo>
                <a:cubicBezTo>
                  <a:pt x="72623" y="2526991"/>
                  <a:pt x="79225" y="2533596"/>
                  <a:pt x="79225" y="2545149"/>
                </a:cubicBezTo>
                <a:lnTo>
                  <a:pt x="79225" y="2584761"/>
                </a:lnTo>
                <a:cubicBezTo>
                  <a:pt x="69322" y="2584761"/>
                  <a:pt x="59419" y="2574858"/>
                  <a:pt x="49516" y="2555052"/>
                </a:cubicBezTo>
                <a:close/>
                <a:moveTo>
                  <a:pt x="3664224" y="2505536"/>
                </a:moveTo>
                <a:cubicBezTo>
                  <a:pt x="3677425" y="2507185"/>
                  <a:pt x="3684030" y="2513787"/>
                  <a:pt x="3684030" y="2525342"/>
                </a:cubicBezTo>
                <a:lnTo>
                  <a:pt x="3684030" y="2545149"/>
                </a:lnTo>
                <a:cubicBezTo>
                  <a:pt x="3684030" y="2555052"/>
                  <a:pt x="3670823" y="2568256"/>
                  <a:pt x="3644418" y="2584761"/>
                </a:cubicBezTo>
                <a:lnTo>
                  <a:pt x="3644418" y="2574858"/>
                </a:lnTo>
                <a:close/>
                <a:moveTo>
                  <a:pt x="3684030" y="2456017"/>
                </a:moveTo>
                <a:lnTo>
                  <a:pt x="3713740" y="2456017"/>
                </a:lnTo>
                <a:cubicBezTo>
                  <a:pt x="3707135" y="2495633"/>
                  <a:pt x="3697232" y="2515439"/>
                  <a:pt x="3684030" y="2515439"/>
                </a:cubicBezTo>
                <a:lnTo>
                  <a:pt x="3674127" y="2475826"/>
                </a:lnTo>
                <a:lnTo>
                  <a:pt x="3693934" y="2485730"/>
                </a:lnTo>
                <a:lnTo>
                  <a:pt x="3693934" y="2475826"/>
                </a:lnTo>
                <a:close/>
                <a:moveTo>
                  <a:pt x="3763256" y="2277760"/>
                </a:moveTo>
                <a:lnTo>
                  <a:pt x="3783062" y="2277760"/>
                </a:lnTo>
                <a:cubicBezTo>
                  <a:pt x="3776460" y="2289312"/>
                  <a:pt x="3773159" y="2302517"/>
                  <a:pt x="3773159" y="2317373"/>
                </a:cubicBezTo>
                <a:lnTo>
                  <a:pt x="3753353" y="2317373"/>
                </a:lnTo>
                <a:lnTo>
                  <a:pt x="3753353" y="2307470"/>
                </a:lnTo>
                <a:cubicBezTo>
                  <a:pt x="3759955" y="2294266"/>
                  <a:pt x="3763256" y="2284362"/>
                  <a:pt x="3763256" y="2277760"/>
                </a:cubicBezTo>
                <a:close/>
                <a:moveTo>
                  <a:pt x="1379945" y="2209048"/>
                </a:moveTo>
                <a:lnTo>
                  <a:pt x="1379945" y="2234375"/>
                </a:lnTo>
                <a:lnTo>
                  <a:pt x="1390075" y="2234375"/>
                </a:lnTo>
                <a:lnTo>
                  <a:pt x="1395141" y="2214113"/>
                </a:lnTo>
                <a:lnTo>
                  <a:pt x="1385010" y="2209048"/>
                </a:lnTo>
                <a:close/>
                <a:moveTo>
                  <a:pt x="29710" y="2158919"/>
                </a:moveTo>
                <a:lnTo>
                  <a:pt x="49516" y="2158919"/>
                </a:lnTo>
                <a:lnTo>
                  <a:pt x="49516" y="2168823"/>
                </a:lnTo>
                <a:cubicBezTo>
                  <a:pt x="62720" y="2358638"/>
                  <a:pt x="69322" y="2467572"/>
                  <a:pt x="69322" y="2495633"/>
                </a:cubicBezTo>
                <a:cubicBezTo>
                  <a:pt x="42914" y="2485730"/>
                  <a:pt x="29710" y="2475826"/>
                  <a:pt x="29710" y="2465920"/>
                </a:cubicBezTo>
                <a:cubicBezTo>
                  <a:pt x="29710" y="2414755"/>
                  <a:pt x="23107" y="2315721"/>
                  <a:pt x="9903" y="2168823"/>
                </a:cubicBezTo>
                <a:close/>
                <a:moveTo>
                  <a:pt x="39613" y="2020272"/>
                </a:moveTo>
                <a:lnTo>
                  <a:pt x="39613" y="2079694"/>
                </a:lnTo>
                <a:lnTo>
                  <a:pt x="49516" y="2079694"/>
                </a:lnTo>
                <a:lnTo>
                  <a:pt x="49516" y="2020272"/>
                </a:lnTo>
                <a:close/>
                <a:moveTo>
                  <a:pt x="3723643" y="1980660"/>
                </a:moveTo>
                <a:lnTo>
                  <a:pt x="3743449" y="1980660"/>
                </a:lnTo>
                <a:lnTo>
                  <a:pt x="3743449" y="2030175"/>
                </a:lnTo>
                <a:lnTo>
                  <a:pt x="3723643" y="2030175"/>
                </a:lnTo>
                <a:close/>
                <a:moveTo>
                  <a:pt x="39613" y="1891531"/>
                </a:moveTo>
                <a:lnTo>
                  <a:pt x="59419" y="1891531"/>
                </a:lnTo>
                <a:lnTo>
                  <a:pt x="59419" y="1941047"/>
                </a:lnTo>
                <a:lnTo>
                  <a:pt x="39613" y="1941047"/>
                </a:lnTo>
                <a:close/>
                <a:moveTo>
                  <a:pt x="3733546" y="1842015"/>
                </a:moveTo>
                <a:lnTo>
                  <a:pt x="3733546" y="1901434"/>
                </a:lnTo>
                <a:lnTo>
                  <a:pt x="3743449" y="1901434"/>
                </a:lnTo>
                <a:lnTo>
                  <a:pt x="3743449" y="1842015"/>
                </a:lnTo>
                <a:close/>
                <a:moveTo>
                  <a:pt x="2392987" y="1687333"/>
                </a:moveTo>
                <a:cubicBezTo>
                  <a:pt x="2392987" y="1689021"/>
                  <a:pt x="2391299" y="1695775"/>
                  <a:pt x="2387922" y="1707593"/>
                </a:cubicBezTo>
                <a:lnTo>
                  <a:pt x="2398052" y="1712659"/>
                </a:lnTo>
                <a:lnTo>
                  <a:pt x="2403117" y="1712659"/>
                </a:lnTo>
                <a:lnTo>
                  <a:pt x="2403117" y="1687333"/>
                </a:lnTo>
                <a:close/>
                <a:moveTo>
                  <a:pt x="9903" y="1604333"/>
                </a:moveTo>
                <a:lnTo>
                  <a:pt x="29710" y="1604333"/>
                </a:lnTo>
                <a:lnTo>
                  <a:pt x="29710" y="1614237"/>
                </a:lnTo>
                <a:cubicBezTo>
                  <a:pt x="23107" y="1627444"/>
                  <a:pt x="19806" y="1637347"/>
                  <a:pt x="19806" y="1643949"/>
                </a:cubicBezTo>
                <a:lnTo>
                  <a:pt x="0" y="1643949"/>
                </a:lnTo>
                <a:cubicBezTo>
                  <a:pt x="6602" y="1632394"/>
                  <a:pt x="9903" y="1619190"/>
                  <a:pt x="9903" y="1604333"/>
                </a:cubicBezTo>
                <a:close/>
                <a:moveTo>
                  <a:pt x="3713740" y="1426076"/>
                </a:moveTo>
                <a:cubicBezTo>
                  <a:pt x="3740148" y="1435980"/>
                  <a:pt x="3753353" y="1445883"/>
                  <a:pt x="3753353" y="1455786"/>
                </a:cubicBezTo>
                <a:cubicBezTo>
                  <a:pt x="3753353" y="1506954"/>
                  <a:pt x="3759955" y="1605985"/>
                  <a:pt x="3773159" y="1752884"/>
                </a:cubicBezTo>
                <a:lnTo>
                  <a:pt x="3753353" y="1762787"/>
                </a:lnTo>
                <a:lnTo>
                  <a:pt x="3733546" y="1762787"/>
                </a:lnTo>
                <a:lnTo>
                  <a:pt x="3733546" y="1752884"/>
                </a:lnTo>
                <a:cubicBezTo>
                  <a:pt x="3720342" y="1561420"/>
                  <a:pt x="3713740" y="1452485"/>
                  <a:pt x="3713740" y="1426076"/>
                </a:cubicBezTo>
                <a:close/>
                <a:moveTo>
                  <a:pt x="99032" y="1406267"/>
                </a:moveTo>
                <a:lnTo>
                  <a:pt x="108935" y="1445883"/>
                </a:lnTo>
                <a:lnTo>
                  <a:pt x="89129" y="1435980"/>
                </a:lnTo>
                <a:lnTo>
                  <a:pt x="89129" y="1445883"/>
                </a:lnTo>
                <a:lnTo>
                  <a:pt x="99032" y="1465689"/>
                </a:lnTo>
                <a:lnTo>
                  <a:pt x="69322" y="1465689"/>
                </a:lnTo>
                <a:cubicBezTo>
                  <a:pt x="75924" y="1426076"/>
                  <a:pt x="85828" y="1406267"/>
                  <a:pt x="99032" y="1406267"/>
                </a:cubicBezTo>
                <a:close/>
                <a:moveTo>
                  <a:pt x="1820618" y="1403681"/>
                </a:moveTo>
                <a:cubicBezTo>
                  <a:pt x="1685546" y="1427318"/>
                  <a:pt x="1618009" y="1452644"/>
                  <a:pt x="1618009" y="1479659"/>
                </a:cubicBezTo>
                <a:cubicBezTo>
                  <a:pt x="1517550" y="1531999"/>
                  <a:pt x="1436507" y="1621485"/>
                  <a:pt x="1374880" y="1748115"/>
                </a:cubicBezTo>
                <a:lnTo>
                  <a:pt x="1379945" y="1758245"/>
                </a:lnTo>
                <a:lnTo>
                  <a:pt x="1379945" y="1768375"/>
                </a:lnTo>
                <a:cubicBezTo>
                  <a:pt x="1366438" y="1768375"/>
                  <a:pt x="1359685" y="1783570"/>
                  <a:pt x="1359685" y="1813963"/>
                </a:cubicBezTo>
                <a:cubicBezTo>
                  <a:pt x="1355463" y="1813963"/>
                  <a:pt x="1350398" y="1825781"/>
                  <a:pt x="1344489" y="1849419"/>
                </a:cubicBezTo>
                <a:lnTo>
                  <a:pt x="1344489" y="1854484"/>
                </a:lnTo>
                <a:lnTo>
                  <a:pt x="1349554" y="1854484"/>
                </a:lnTo>
                <a:cubicBezTo>
                  <a:pt x="1349554" y="1843510"/>
                  <a:pt x="1357996" y="1833380"/>
                  <a:pt x="1374880" y="1824093"/>
                </a:cubicBezTo>
                <a:cubicBezTo>
                  <a:pt x="1381634" y="1824936"/>
                  <a:pt x="1385010" y="1828315"/>
                  <a:pt x="1385010" y="1834223"/>
                </a:cubicBezTo>
                <a:lnTo>
                  <a:pt x="1385010" y="1849419"/>
                </a:lnTo>
                <a:lnTo>
                  <a:pt x="1374880" y="1849419"/>
                </a:lnTo>
                <a:lnTo>
                  <a:pt x="1374880" y="1834223"/>
                </a:lnTo>
                <a:cubicBezTo>
                  <a:pt x="1357996" y="1847730"/>
                  <a:pt x="1346178" y="1866302"/>
                  <a:pt x="1339424" y="1889940"/>
                </a:cubicBezTo>
                <a:lnTo>
                  <a:pt x="1344489" y="1900072"/>
                </a:lnTo>
                <a:cubicBezTo>
                  <a:pt x="1337736" y="1922020"/>
                  <a:pt x="1334359" y="1937216"/>
                  <a:pt x="1334359" y="1945658"/>
                </a:cubicBezTo>
                <a:lnTo>
                  <a:pt x="1334359" y="1965918"/>
                </a:lnTo>
                <a:cubicBezTo>
                  <a:pt x="1339424" y="1965918"/>
                  <a:pt x="1346178" y="1969295"/>
                  <a:pt x="1354620" y="1976049"/>
                </a:cubicBezTo>
                <a:cubicBezTo>
                  <a:pt x="1364750" y="1963386"/>
                  <a:pt x="1369815" y="1926241"/>
                  <a:pt x="1369815" y="1864614"/>
                </a:cubicBezTo>
                <a:lnTo>
                  <a:pt x="1374880" y="1864614"/>
                </a:lnTo>
                <a:cubicBezTo>
                  <a:pt x="1374880" y="1874744"/>
                  <a:pt x="1378257" y="1879810"/>
                  <a:pt x="1385010" y="1879810"/>
                </a:cubicBezTo>
                <a:cubicBezTo>
                  <a:pt x="1378257" y="1913579"/>
                  <a:pt x="1374880" y="1943969"/>
                  <a:pt x="1374880" y="1970983"/>
                </a:cubicBezTo>
                <a:lnTo>
                  <a:pt x="1374880" y="2001374"/>
                </a:lnTo>
                <a:cubicBezTo>
                  <a:pt x="1385855" y="2126317"/>
                  <a:pt x="1404427" y="2193852"/>
                  <a:pt x="1430598" y="2203983"/>
                </a:cubicBezTo>
                <a:lnTo>
                  <a:pt x="1430598" y="2209048"/>
                </a:lnTo>
                <a:lnTo>
                  <a:pt x="1435663" y="2209048"/>
                </a:lnTo>
                <a:lnTo>
                  <a:pt x="1440728" y="2178657"/>
                </a:lnTo>
                <a:lnTo>
                  <a:pt x="1450859" y="2178657"/>
                </a:lnTo>
                <a:lnTo>
                  <a:pt x="1450859" y="2203983"/>
                </a:lnTo>
                <a:cubicBezTo>
                  <a:pt x="1455080" y="2200607"/>
                  <a:pt x="1463521" y="2198917"/>
                  <a:pt x="1476184" y="2198917"/>
                </a:cubicBezTo>
                <a:cubicBezTo>
                  <a:pt x="1476184" y="2236907"/>
                  <a:pt x="1531902" y="2302755"/>
                  <a:pt x="1643337" y="2396461"/>
                </a:cubicBezTo>
                <a:cubicBezTo>
                  <a:pt x="1688079" y="2420943"/>
                  <a:pt x="1731977" y="2437827"/>
                  <a:pt x="1775032" y="2447114"/>
                </a:cubicBezTo>
                <a:cubicBezTo>
                  <a:pt x="1775032" y="2471596"/>
                  <a:pt x="1837503" y="2495233"/>
                  <a:pt x="1962445" y="2518025"/>
                </a:cubicBezTo>
                <a:cubicBezTo>
                  <a:pt x="2097516" y="2494388"/>
                  <a:pt x="2165051" y="2469062"/>
                  <a:pt x="2165051" y="2442048"/>
                </a:cubicBezTo>
                <a:cubicBezTo>
                  <a:pt x="2265512" y="2389707"/>
                  <a:pt x="2346556" y="2300222"/>
                  <a:pt x="2408182" y="2173592"/>
                </a:cubicBezTo>
                <a:lnTo>
                  <a:pt x="2403117" y="2163462"/>
                </a:lnTo>
                <a:lnTo>
                  <a:pt x="2403117" y="2153331"/>
                </a:lnTo>
                <a:cubicBezTo>
                  <a:pt x="2416624" y="2153331"/>
                  <a:pt x="2423378" y="2138136"/>
                  <a:pt x="2423378" y="2107744"/>
                </a:cubicBezTo>
                <a:cubicBezTo>
                  <a:pt x="2427598" y="2107744"/>
                  <a:pt x="2432663" y="2095925"/>
                  <a:pt x="2438573" y="2072288"/>
                </a:cubicBezTo>
                <a:lnTo>
                  <a:pt x="2438573" y="2067222"/>
                </a:lnTo>
                <a:lnTo>
                  <a:pt x="2433508" y="2067222"/>
                </a:lnTo>
                <a:cubicBezTo>
                  <a:pt x="2433508" y="2077353"/>
                  <a:pt x="2425066" y="2087483"/>
                  <a:pt x="2408182" y="2097613"/>
                </a:cubicBezTo>
                <a:cubicBezTo>
                  <a:pt x="2401429" y="2097613"/>
                  <a:pt x="2398052" y="2094238"/>
                  <a:pt x="2398052" y="2087483"/>
                </a:cubicBezTo>
                <a:lnTo>
                  <a:pt x="2398052" y="2067222"/>
                </a:lnTo>
                <a:cubicBezTo>
                  <a:pt x="2404806" y="2067222"/>
                  <a:pt x="2408182" y="2073976"/>
                  <a:pt x="2408182" y="2087483"/>
                </a:cubicBezTo>
                <a:cubicBezTo>
                  <a:pt x="2425066" y="2073976"/>
                  <a:pt x="2436885" y="2055404"/>
                  <a:pt x="2443638" y="2031767"/>
                </a:cubicBezTo>
                <a:lnTo>
                  <a:pt x="2438573" y="2021636"/>
                </a:lnTo>
                <a:cubicBezTo>
                  <a:pt x="2445327" y="1999687"/>
                  <a:pt x="2448703" y="1984490"/>
                  <a:pt x="2448703" y="1976049"/>
                </a:cubicBezTo>
                <a:lnTo>
                  <a:pt x="2448703" y="1955788"/>
                </a:lnTo>
                <a:cubicBezTo>
                  <a:pt x="2443638" y="1955788"/>
                  <a:pt x="2436885" y="1952411"/>
                  <a:pt x="2428443" y="1945658"/>
                </a:cubicBezTo>
                <a:cubicBezTo>
                  <a:pt x="2418313" y="1958321"/>
                  <a:pt x="2413247" y="1995466"/>
                  <a:pt x="2413247" y="2057092"/>
                </a:cubicBezTo>
                <a:lnTo>
                  <a:pt x="2408182" y="2057092"/>
                </a:lnTo>
                <a:cubicBezTo>
                  <a:pt x="2408182" y="2046962"/>
                  <a:pt x="2404806" y="2041897"/>
                  <a:pt x="2398052" y="2041897"/>
                </a:cubicBezTo>
                <a:cubicBezTo>
                  <a:pt x="2404806" y="2008129"/>
                  <a:pt x="2408182" y="1977737"/>
                  <a:pt x="2408182" y="1950723"/>
                </a:cubicBezTo>
                <a:lnTo>
                  <a:pt x="2408182" y="1920332"/>
                </a:lnTo>
                <a:cubicBezTo>
                  <a:pt x="2397207" y="1795391"/>
                  <a:pt x="2378635" y="1727854"/>
                  <a:pt x="2352464" y="1717724"/>
                </a:cubicBezTo>
                <a:lnTo>
                  <a:pt x="2352464" y="1712659"/>
                </a:lnTo>
                <a:lnTo>
                  <a:pt x="2347399" y="1712659"/>
                </a:lnTo>
                <a:lnTo>
                  <a:pt x="2342334" y="1743049"/>
                </a:lnTo>
                <a:lnTo>
                  <a:pt x="2332204" y="1743049"/>
                </a:lnTo>
                <a:lnTo>
                  <a:pt x="2332204" y="1717724"/>
                </a:lnTo>
                <a:cubicBezTo>
                  <a:pt x="2327984" y="1721100"/>
                  <a:pt x="2319540" y="1722789"/>
                  <a:pt x="2306878" y="1722789"/>
                </a:cubicBezTo>
                <a:cubicBezTo>
                  <a:pt x="2306878" y="1684800"/>
                  <a:pt x="2251160" y="1618951"/>
                  <a:pt x="2139726" y="1525246"/>
                </a:cubicBezTo>
                <a:cubicBezTo>
                  <a:pt x="2094983" y="1500763"/>
                  <a:pt x="2051085" y="1483880"/>
                  <a:pt x="2008031" y="1474594"/>
                </a:cubicBezTo>
                <a:cubicBezTo>
                  <a:pt x="2008031" y="1450112"/>
                  <a:pt x="1945561" y="1426475"/>
                  <a:pt x="1820618" y="1403681"/>
                </a:cubicBezTo>
                <a:close/>
                <a:moveTo>
                  <a:pt x="3703837" y="1336945"/>
                </a:moveTo>
                <a:cubicBezTo>
                  <a:pt x="3713740" y="1336945"/>
                  <a:pt x="3723643" y="1346848"/>
                  <a:pt x="3733546" y="1366655"/>
                </a:cubicBezTo>
                <a:lnTo>
                  <a:pt x="3733546" y="1396364"/>
                </a:lnTo>
                <a:lnTo>
                  <a:pt x="3723643" y="1396364"/>
                </a:lnTo>
                <a:cubicBezTo>
                  <a:pt x="3710439" y="1396364"/>
                  <a:pt x="3703837" y="1389765"/>
                  <a:pt x="3703837" y="1376558"/>
                </a:cubicBezTo>
                <a:close/>
                <a:moveTo>
                  <a:pt x="138647" y="1336945"/>
                </a:moveTo>
                <a:lnTo>
                  <a:pt x="138647" y="1346848"/>
                </a:lnTo>
                <a:lnTo>
                  <a:pt x="118838" y="1416173"/>
                </a:lnTo>
                <a:cubicBezTo>
                  <a:pt x="105634" y="1416173"/>
                  <a:pt x="99032" y="1409571"/>
                  <a:pt x="99032" y="1396364"/>
                </a:cubicBezTo>
                <a:lnTo>
                  <a:pt x="99032" y="1376558"/>
                </a:lnTo>
                <a:cubicBezTo>
                  <a:pt x="99032" y="1366655"/>
                  <a:pt x="112239" y="1353450"/>
                  <a:pt x="138647" y="1336945"/>
                </a:cubicBezTo>
                <a:close/>
                <a:moveTo>
                  <a:pt x="475358" y="940812"/>
                </a:moveTo>
                <a:lnTo>
                  <a:pt x="455552" y="970525"/>
                </a:lnTo>
                <a:lnTo>
                  <a:pt x="465455" y="970525"/>
                </a:lnTo>
                <a:lnTo>
                  <a:pt x="485261" y="940812"/>
                </a:lnTo>
                <a:close/>
                <a:moveTo>
                  <a:pt x="425842" y="851684"/>
                </a:moveTo>
                <a:lnTo>
                  <a:pt x="425842" y="861587"/>
                </a:lnTo>
                <a:cubicBezTo>
                  <a:pt x="425842" y="868189"/>
                  <a:pt x="422541" y="871490"/>
                  <a:pt x="415939" y="871490"/>
                </a:cubicBezTo>
                <a:lnTo>
                  <a:pt x="425842" y="891296"/>
                </a:lnTo>
                <a:lnTo>
                  <a:pt x="425842" y="901200"/>
                </a:lnTo>
                <a:cubicBezTo>
                  <a:pt x="415939" y="901200"/>
                  <a:pt x="402735" y="911103"/>
                  <a:pt x="386229" y="930909"/>
                </a:cubicBezTo>
                <a:lnTo>
                  <a:pt x="386229" y="921006"/>
                </a:lnTo>
                <a:cubicBezTo>
                  <a:pt x="386229" y="884694"/>
                  <a:pt x="399434" y="861587"/>
                  <a:pt x="425842" y="851684"/>
                </a:cubicBezTo>
                <a:close/>
                <a:moveTo>
                  <a:pt x="604102" y="812071"/>
                </a:moveTo>
                <a:cubicBezTo>
                  <a:pt x="544680" y="859938"/>
                  <a:pt x="514971" y="889647"/>
                  <a:pt x="514971" y="901200"/>
                </a:cubicBezTo>
                <a:lnTo>
                  <a:pt x="514971" y="911103"/>
                </a:lnTo>
                <a:lnTo>
                  <a:pt x="524874" y="911103"/>
                </a:lnTo>
                <a:cubicBezTo>
                  <a:pt x="524874" y="901200"/>
                  <a:pt x="554583" y="868189"/>
                  <a:pt x="614005" y="812071"/>
                </a:cubicBezTo>
                <a:close/>
                <a:moveTo>
                  <a:pt x="703134" y="742746"/>
                </a:moveTo>
                <a:cubicBezTo>
                  <a:pt x="676725" y="751000"/>
                  <a:pt x="656919" y="767505"/>
                  <a:pt x="643714" y="792265"/>
                </a:cubicBezTo>
                <a:lnTo>
                  <a:pt x="653618" y="792265"/>
                </a:lnTo>
                <a:cubicBezTo>
                  <a:pt x="680026" y="765856"/>
                  <a:pt x="699833" y="752652"/>
                  <a:pt x="713037" y="752652"/>
                </a:cubicBezTo>
                <a:lnTo>
                  <a:pt x="713037" y="742746"/>
                </a:lnTo>
                <a:close/>
                <a:moveTo>
                  <a:pt x="623908" y="703134"/>
                </a:moveTo>
                <a:lnTo>
                  <a:pt x="643714" y="703134"/>
                </a:lnTo>
                <a:cubicBezTo>
                  <a:pt x="622256" y="734495"/>
                  <a:pt x="585945" y="764204"/>
                  <a:pt x="534777" y="792265"/>
                </a:cubicBezTo>
                <a:lnTo>
                  <a:pt x="534777" y="782362"/>
                </a:lnTo>
                <a:cubicBezTo>
                  <a:pt x="534777" y="739445"/>
                  <a:pt x="564489" y="713037"/>
                  <a:pt x="623908" y="703134"/>
                </a:cubicBezTo>
                <a:close/>
                <a:moveTo>
                  <a:pt x="950716" y="534777"/>
                </a:moveTo>
                <a:cubicBezTo>
                  <a:pt x="934213" y="547984"/>
                  <a:pt x="921006" y="554586"/>
                  <a:pt x="911103" y="554586"/>
                </a:cubicBezTo>
                <a:lnTo>
                  <a:pt x="911103" y="564489"/>
                </a:lnTo>
                <a:lnTo>
                  <a:pt x="921006" y="564489"/>
                </a:lnTo>
                <a:cubicBezTo>
                  <a:pt x="947418" y="554586"/>
                  <a:pt x="960622" y="544683"/>
                  <a:pt x="960622" y="534777"/>
                </a:cubicBezTo>
                <a:close/>
                <a:moveTo>
                  <a:pt x="1119073" y="406036"/>
                </a:moveTo>
                <a:cubicBezTo>
                  <a:pt x="1105868" y="412638"/>
                  <a:pt x="1095965" y="415939"/>
                  <a:pt x="1089363" y="415939"/>
                </a:cubicBezTo>
                <a:lnTo>
                  <a:pt x="1089363" y="425842"/>
                </a:lnTo>
                <a:lnTo>
                  <a:pt x="1099266" y="425842"/>
                </a:lnTo>
                <a:cubicBezTo>
                  <a:pt x="1112471" y="419240"/>
                  <a:pt x="1122374" y="415939"/>
                  <a:pt x="1128976" y="415939"/>
                </a:cubicBezTo>
                <a:lnTo>
                  <a:pt x="1128976" y="406036"/>
                </a:lnTo>
                <a:close/>
                <a:moveTo>
                  <a:pt x="2614471" y="277291"/>
                </a:moveTo>
                <a:lnTo>
                  <a:pt x="2614471" y="287195"/>
                </a:lnTo>
                <a:cubicBezTo>
                  <a:pt x="2621073" y="287195"/>
                  <a:pt x="2630979" y="290496"/>
                  <a:pt x="2644181" y="297098"/>
                </a:cubicBezTo>
                <a:lnTo>
                  <a:pt x="2654087" y="297098"/>
                </a:lnTo>
                <a:lnTo>
                  <a:pt x="2654087" y="287195"/>
                </a:lnTo>
                <a:cubicBezTo>
                  <a:pt x="2647484" y="287195"/>
                  <a:pt x="2637581" y="283894"/>
                  <a:pt x="2624374" y="277291"/>
                </a:cubicBezTo>
                <a:close/>
                <a:moveTo>
                  <a:pt x="2614471" y="217873"/>
                </a:moveTo>
                <a:lnTo>
                  <a:pt x="2614471" y="227776"/>
                </a:lnTo>
                <a:cubicBezTo>
                  <a:pt x="2635929" y="227776"/>
                  <a:pt x="2682144" y="250883"/>
                  <a:pt x="2753118" y="297098"/>
                </a:cubicBezTo>
                <a:lnTo>
                  <a:pt x="2763021" y="297098"/>
                </a:lnTo>
                <a:lnTo>
                  <a:pt x="2753118" y="277291"/>
                </a:lnTo>
                <a:lnTo>
                  <a:pt x="2753118" y="267388"/>
                </a:lnTo>
                <a:lnTo>
                  <a:pt x="2772925" y="277291"/>
                </a:lnTo>
                <a:lnTo>
                  <a:pt x="2782828" y="277291"/>
                </a:lnTo>
                <a:lnTo>
                  <a:pt x="2782828" y="267388"/>
                </a:lnTo>
                <a:cubicBezTo>
                  <a:pt x="2736613" y="260786"/>
                  <a:pt x="2683796" y="244281"/>
                  <a:pt x="2624374" y="217873"/>
                </a:cubicBezTo>
                <a:close/>
                <a:moveTo>
                  <a:pt x="2396598" y="148550"/>
                </a:moveTo>
                <a:lnTo>
                  <a:pt x="2396598" y="158453"/>
                </a:lnTo>
                <a:cubicBezTo>
                  <a:pt x="2408154" y="158453"/>
                  <a:pt x="2427960" y="165056"/>
                  <a:pt x="2456020" y="178260"/>
                </a:cubicBezTo>
                <a:lnTo>
                  <a:pt x="2465924" y="178260"/>
                </a:lnTo>
                <a:lnTo>
                  <a:pt x="2465924" y="168357"/>
                </a:lnTo>
                <a:cubicBezTo>
                  <a:pt x="2454368" y="168357"/>
                  <a:pt x="2434562" y="161755"/>
                  <a:pt x="2406502" y="148550"/>
                </a:cubicBezTo>
                <a:close/>
                <a:moveTo>
                  <a:pt x="2327276" y="118841"/>
                </a:moveTo>
                <a:lnTo>
                  <a:pt x="2327276" y="128744"/>
                </a:lnTo>
                <a:cubicBezTo>
                  <a:pt x="2338831" y="128744"/>
                  <a:pt x="2355337" y="135346"/>
                  <a:pt x="2376792" y="148550"/>
                </a:cubicBezTo>
                <a:lnTo>
                  <a:pt x="2386695" y="148550"/>
                </a:lnTo>
                <a:lnTo>
                  <a:pt x="2386695" y="138647"/>
                </a:lnTo>
                <a:cubicBezTo>
                  <a:pt x="2375143" y="138647"/>
                  <a:pt x="2358638" y="132045"/>
                  <a:pt x="2337179" y="118841"/>
                </a:cubicBezTo>
                <a:close/>
                <a:moveTo>
                  <a:pt x="2069791" y="79226"/>
                </a:moveTo>
                <a:lnTo>
                  <a:pt x="2069791" y="89129"/>
                </a:lnTo>
                <a:lnTo>
                  <a:pt x="2129210" y="89129"/>
                </a:lnTo>
                <a:lnTo>
                  <a:pt x="2129210" y="79226"/>
                </a:lnTo>
                <a:close/>
                <a:moveTo>
                  <a:pt x="2208435" y="29709"/>
                </a:moveTo>
                <a:lnTo>
                  <a:pt x="2238148" y="29709"/>
                </a:lnTo>
                <a:lnTo>
                  <a:pt x="2238148" y="49516"/>
                </a:lnTo>
                <a:lnTo>
                  <a:pt x="2208435" y="49516"/>
                </a:lnTo>
                <a:close/>
                <a:moveTo>
                  <a:pt x="1653852" y="9903"/>
                </a:moveTo>
                <a:lnTo>
                  <a:pt x="1683562" y="9903"/>
                </a:lnTo>
                <a:lnTo>
                  <a:pt x="1683562" y="29709"/>
                </a:lnTo>
                <a:lnTo>
                  <a:pt x="1782593" y="29709"/>
                </a:lnTo>
                <a:cubicBezTo>
                  <a:pt x="1782593" y="16505"/>
                  <a:pt x="1785897" y="9903"/>
                  <a:pt x="1792497" y="9903"/>
                </a:cubicBezTo>
                <a:cubicBezTo>
                  <a:pt x="2002118" y="9903"/>
                  <a:pt x="2236496" y="59419"/>
                  <a:pt x="2495633" y="158453"/>
                </a:cubicBezTo>
                <a:lnTo>
                  <a:pt x="2505536" y="158453"/>
                </a:lnTo>
                <a:lnTo>
                  <a:pt x="2505536" y="148550"/>
                </a:lnTo>
                <a:cubicBezTo>
                  <a:pt x="2500583" y="148550"/>
                  <a:pt x="2464272" y="135346"/>
                  <a:pt x="2396598" y="108938"/>
                </a:cubicBezTo>
                <a:lnTo>
                  <a:pt x="2396598" y="79226"/>
                </a:lnTo>
                <a:lnTo>
                  <a:pt x="2406502" y="79226"/>
                </a:lnTo>
                <a:cubicBezTo>
                  <a:pt x="2406502" y="94081"/>
                  <a:pt x="2449418" y="110587"/>
                  <a:pt x="2535246" y="128744"/>
                </a:cubicBezTo>
                <a:cubicBezTo>
                  <a:pt x="2535246" y="135346"/>
                  <a:pt x="2555052" y="148550"/>
                  <a:pt x="2594665" y="168357"/>
                </a:cubicBezTo>
                <a:cubicBezTo>
                  <a:pt x="2607872" y="161755"/>
                  <a:pt x="2617775" y="158453"/>
                  <a:pt x="2624374" y="158453"/>
                </a:cubicBezTo>
                <a:cubicBezTo>
                  <a:pt x="2792731" y="237679"/>
                  <a:pt x="2921475" y="326810"/>
                  <a:pt x="3010606" y="425842"/>
                </a:cubicBezTo>
                <a:cubicBezTo>
                  <a:pt x="3050219" y="425842"/>
                  <a:pt x="3089832" y="462153"/>
                  <a:pt x="3129444" y="534777"/>
                </a:cubicBezTo>
                <a:cubicBezTo>
                  <a:pt x="3301102" y="714688"/>
                  <a:pt x="3416639" y="906153"/>
                  <a:pt x="3476061" y="1109169"/>
                </a:cubicBezTo>
                <a:cubicBezTo>
                  <a:pt x="3575093" y="1356751"/>
                  <a:pt x="3624609" y="1495399"/>
                  <a:pt x="3624609" y="1525108"/>
                </a:cubicBezTo>
                <a:cubicBezTo>
                  <a:pt x="3637813" y="1620842"/>
                  <a:pt x="3644418" y="1696766"/>
                  <a:pt x="3644418" y="1752884"/>
                </a:cubicBezTo>
                <a:cubicBezTo>
                  <a:pt x="3644418" y="2054935"/>
                  <a:pt x="3591598" y="2312420"/>
                  <a:pt x="3485964" y="2525342"/>
                </a:cubicBezTo>
                <a:lnTo>
                  <a:pt x="3485964" y="2535245"/>
                </a:lnTo>
                <a:lnTo>
                  <a:pt x="3495867" y="2535245"/>
                </a:lnTo>
                <a:cubicBezTo>
                  <a:pt x="3601501" y="2352033"/>
                  <a:pt x="3680727" y="2104450"/>
                  <a:pt x="3733546" y="1792496"/>
                </a:cubicBezTo>
                <a:cubicBezTo>
                  <a:pt x="3746751" y="1799099"/>
                  <a:pt x="3756654" y="1802400"/>
                  <a:pt x="3763256" y="1802400"/>
                </a:cubicBezTo>
                <a:cubicBezTo>
                  <a:pt x="3763256" y="1891531"/>
                  <a:pt x="3750052" y="1950950"/>
                  <a:pt x="3723643" y="1980660"/>
                </a:cubicBezTo>
                <a:cubicBezTo>
                  <a:pt x="3717038" y="1980660"/>
                  <a:pt x="3713740" y="1990563"/>
                  <a:pt x="3713740" y="2010369"/>
                </a:cubicBezTo>
                <a:lnTo>
                  <a:pt x="3713740" y="2059888"/>
                </a:lnTo>
                <a:lnTo>
                  <a:pt x="3733546" y="2049985"/>
                </a:lnTo>
                <a:lnTo>
                  <a:pt x="3743449" y="2049985"/>
                </a:lnTo>
                <a:lnTo>
                  <a:pt x="3743449" y="2099500"/>
                </a:lnTo>
                <a:lnTo>
                  <a:pt x="3713740" y="2238145"/>
                </a:lnTo>
                <a:lnTo>
                  <a:pt x="3693934" y="2238145"/>
                </a:lnTo>
                <a:cubicBezTo>
                  <a:pt x="3693934" y="2231545"/>
                  <a:pt x="3697232" y="2221642"/>
                  <a:pt x="3703837" y="2208435"/>
                </a:cubicBezTo>
                <a:lnTo>
                  <a:pt x="3703837" y="2188629"/>
                </a:lnTo>
                <a:lnTo>
                  <a:pt x="3693934" y="2188629"/>
                </a:lnTo>
                <a:cubicBezTo>
                  <a:pt x="3693934" y="2195231"/>
                  <a:pt x="3687329" y="2228242"/>
                  <a:pt x="3674127" y="2287663"/>
                </a:cubicBezTo>
                <a:lnTo>
                  <a:pt x="3693934" y="2277760"/>
                </a:lnTo>
                <a:lnTo>
                  <a:pt x="3693934" y="2287663"/>
                </a:lnTo>
                <a:cubicBezTo>
                  <a:pt x="3693934" y="2315721"/>
                  <a:pt x="3670823" y="2368541"/>
                  <a:pt x="3624609" y="2446114"/>
                </a:cubicBezTo>
                <a:cubicBezTo>
                  <a:pt x="3624609" y="2500583"/>
                  <a:pt x="3578394" y="2593015"/>
                  <a:pt x="3485964" y="2723409"/>
                </a:cubicBezTo>
                <a:cubicBezTo>
                  <a:pt x="3433144" y="2815838"/>
                  <a:pt x="3390231" y="2881859"/>
                  <a:pt x="3357220" y="2921475"/>
                </a:cubicBezTo>
                <a:lnTo>
                  <a:pt x="3357220" y="2931378"/>
                </a:lnTo>
                <a:cubicBezTo>
                  <a:pt x="3380328" y="2923124"/>
                  <a:pt x="3466158" y="2830694"/>
                  <a:pt x="3614705" y="2654083"/>
                </a:cubicBezTo>
                <a:lnTo>
                  <a:pt x="3614705" y="2673890"/>
                </a:lnTo>
                <a:cubicBezTo>
                  <a:pt x="3479359" y="2911572"/>
                  <a:pt x="3297801" y="3099732"/>
                  <a:pt x="3070025" y="3238379"/>
                </a:cubicBezTo>
                <a:lnTo>
                  <a:pt x="3070025" y="3248282"/>
                </a:lnTo>
                <a:lnTo>
                  <a:pt x="3079929" y="3248282"/>
                </a:lnTo>
                <a:lnTo>
                  <a:pt x="3129444" y="3218573"/>
                </a:lnTo>
                <a:lnTo>
                  <a:pt x="3139348" y="3218573"/>
                </a:lnTo>
                <a:lnTo>
                  <a:pt x="3099735" y="3307701"/>
                </a:lnTo>
                <a:cubicBezTo>
                  <a:pt x="3093133" y="3307701"/>
                  <a:pt x="3089832" y="3304403"/>
                  <a:pt x="3089832" y="3297798"/>
                </a:cubicBezTo>
                <a:lnTo>
                  <a:pt x="2941281" y="3377026"/>
                </a:lnTo>
                <a:lnTo>
                  <a:pt x="2951184" y="3396833"/>
                </a:lnTo>
                <a:lnTo>
                  <a:pt x="2921475" y="3416639"/>
                </a:lnTo>
                <a:lnTo>
                  <a:pt x="2911572" y="3416639"/>
                </a:lnTo>
                <a:cubicBezTo>
                  <a:pt x="2904970" y="3416639"/>
                  <a:pt x="2901669" y="3413338"/>
                  <a:pt x="2901669" y="3406736"/>
                </a:cubicBezTo>
                <a:cubicBezTo>
                  <a:pt x="2822440" y="3466155"/>
                  <a:pt x="2769624" y="3495864"/>
                  <a:pt x="2743215" y="3495864"/>
                </a:cubicBezTo>
                <a:lnTo>
                  <a:pt x="2713506" y="3495864"/>
                </a:lnTo>
                <a:cubicBezTo>
                  <a:pt x="2713506" y="3520624"/>
                  <a:pt x="2574858" y="3563537"/>
                  <a:pt x="2297567" y="3624608"/>
                </a:cubicBezTo>
                <a:cubicBezTo>
                  <a:pt x="2219991" y="3624608"/>
                  <a:pt x="2140765" y="3627909"/>
                  <a:pt x="2059888" y="3634511"/>
                </a:cubicBezTo>
                <a:lnTo>
                  <a:pt x="2040082" y="3624608"/>
                </a:lnTo>
                <a:cubicBezTo>
                  <a:pt x="2028526" y="3631210"/>
                  <a:pt x="2015322" y="3634511"/>
                  <a:pt x="2000466" y="3634511"/>
                </a:cubicBezTo>
                <a:lnTo>
                  <a:pt x="1970757" y="3634511"/>
                </a:lnTo>
                <a:cubicBezTo>
                  <a:pt x="1957552" y="3634511"/>
                  <a:pt x="1950950" y="3627909"/>
                  <a:pt x="1950950" y="3614705"/>
                </a:cubicBezTo>
                <a:cubicBezTo>
                  <a:pt x="1957552" y="3614705"/>
                  <a:pt x="1960853" y="3611404"/>
                  <a:pt x="1960853" y="3604802"/>
                </a:cubicBezTo>
                <a:lnTo>
                  <a:pt x="1931144" y="3604802"/>
                </a:lnTo>
                <a:cubicBezTo>
                  <a:pt x="1931144" y="3618006"/>
                  <a:pt x="1927843" y="3624608"/>
                  <a:pt x="1921241" y="3624608"/>
                </a:cubicBezTo>
                <a:cubicBezTo>
                  <a:pt x="1871725" y="3624608"/>
                  <a:pt x="1719873" y="3584996"/>
                  <a:pt x="1465689" y="3505767"/>
                </a:cubicBezTo>
                <a:lnTo>
                  <a:pt x="1465689" y="3485961"/>
                </a:lnTo>
                <a:lnTo>
                  <a:pt x="1485496" y="3485961"/>
                </a:lnTo>
                <a:lnTo>
                  <a:pt x="1485496" y="3476058"/>
                </a:lnTo>
                <a:cubicBezTo>
                  <a:pt x="1373260" y="3476058"/>
                  <a:pt x="1204903" y="3363822"/>
                  <a:pt x="980428" y="3139347"/>
                </a:cubicBezTo>
                <a:lnTo>
                  <a:pt x="980428" y="3149250"/>
                </a:lnTo>
                <a:cubicBezTo>
                  <a:pt x="1145481" y="3340715"/>
                  <a:pt x="1320440" y="3479359"/>
                  <a:pt x="1505302" y="3565189"/>
                </a:cubicBezTo>
                <a:cubicBezTo>
                  <a:pt x="1742981" y="3670823"/>
                  <a:pt x="1884929" y="3723640"/>
                  <a:pt x="1931144" y="3723640"/>
                </a:cubicBezTo>
                <a:lnTo>
                  <a:pt x="1931144" y="3743449"/>
                </a:lnTo>
                <a:lnTo>
                  <a:pt x="1832112" y="3733543"/>
                </a:lnTo>
                <a:lnTo>
                  <a:pt x="1772690" y="3733543"/>
                </a:lnTo>
                <a:lnTo>
                  <a:pt x="1772690" y="3743449"/>
                </a:lnTo>
                <a:cubicBezTo>
                  <a:pt x="1876675" y="3763255"/>
                  <a:pt x="1962505" y="3773159"/>
                  <a:pt x="2030178" y="3773159"/>
                </a:cubicBezTo>
                <a:lnTo>
                  <a:pt x="2168823" y="3773159"/>
                </a:lnTo>
                <a:cubicBezTo>
                  <a:pt x="2517088" y="3773159"/>
                  <a:pt x="2883511" y="3647716"/>
                  <a:pt x="3268092" y="3396833"/>
                </a:cubicBezTo>
                <a:lnTo>
                  <a:pt x="3277995" y="3396833"/>
                </a:lnTo>
                <a:cubicBezTo>
                  <a:pt x="3216924" y="3466155"/>
                  <a:pt x="3071674" y="3561888"/>
                  <a:pt x="2842247" y="3684027"/>
                </a:cubicBezTo>
                <a:cubicBezTo>
                  <a:pt x="2601267" y="3796266"/>
                  <a:pt x="2386695" y="3852384"/>
                  <a:pt x="2198532" y="3852384"/>
                </a:cubicBezTo>
                <a:cubicBezTo>
                  <a:pt x="2198532" y="3858986"/>
                  <a:pt x="2178726" y="3862287"/>
                  <a:pt x="2139113" y="3862287"/>
                </a:cubicBezTo>
                <a:lnTo>
                  <a:pt x="2139113" y="3852384"/>
                </a:lnTo>
                <a:lnTo>
                  <a:pt x="2119307" y="3862287"/>
                </a:lnTo>
                <a:lnTo>
                  <a:pt x="1960853" y="3862287"/>
                </a:lnTo>
                <a:cubicBezTo>
                  <a:pt x="1967455" y="3875491"/>
                  <a:pt x="1970757" y="3885395"/>
                  <a:pt x="1970757" y="3891997"/>
                </a:cubicBezTo>
                <a:lnTo>
                  <a:pt x="1990563" y="3891997"/>
                </a:lnTo>
                <a:lnTo>
                  <a:pt x="1990563" y="3872190"/>
                </a:lnTo>
                <a:lnTo>
                  <a:pt x="2129210" y="3872190"/>
                </a:lnTo>
                <a:cubicBezTo>
                  <a:pt x="2142414" y="3873842"/>
                  <a:pt x="2149016" y="3880444"/>
                  <a:pt x="2149016" y="3891997"/>
                </a:cubicBezTo>
                <a:cubicBezTo>
                  <a:pt x="2149016" y="3905204"/>
                  <a:pt x="2142414" y="3911803"/>
                  <a:pt x="2129210" y="3911803"/>
                </a:cubicBezTo>
                <a:lnTo>
                  <a:pt x="2099501" y="3911803"/>
                </a:lnTo>
                <a:lnTo>
                  <a:pt x="2099501" y="3891997"/>
                </a:lnTo>
                <a:lnTo>
                  <a:pt x="2000466" y="3891997"/>
                </a:lnTo>
                <a:cubicBezTo>
                  <a:pt x="2000466" y="3905204"/>
                  <a:pt x="1997168" y="3911803"/>
                  <a:pt x="1990563" y="3911803"/>
                </a:cubicBezTo>
                <a:cubicBezTo>
                  <a:pt x="1780944" y="3911803"/>
                  <a:pt x="1546567" y="3862287"/>
                  <a:pt x="1287429" y="3763255"/>
                </a:cubicBezTo>
                <a:lnTo>
                  <a:pt x="1277526" y="3763255"/>
                </a:lnTo>
                <a:lnTo>
                  <a:pt x="1277526" y="3773159"/>
                </a:lnTo>
                <a:cubicBezTo>
                  <a:pt x="1282479" y="3773159"/>
                  <a:pt x="1318791" y="3786363"/>
                  <a:pt x="1386464" y="3812771"/>
                </a:cubicBezTo>
                <a:lnTo>
                  <a:pt x="1386464" y="3842481"/>
                </a:lnTo>
                <a:lnTo>
                  <a:pt x="1376558" y="3842481"/>
                </a:lnTo>
                <a:cubicBezTo>
                  <a:pt x="1376558" y="3827625"/>
                  <a:pt x="1333644" y="3811122"/>
                  <a:pt x="1247817" y="3792965"/>
                </a:cubicBezTo>
                <a:cubicBezTo>
                  <a:pt x="1247817" y="3786363"/>
                  <a:pt x="1228010" y="3773159"/>
                  <a:pt x="1188398" y="3753352"/>
                </a:cubicBezTo>
                <a:cubicBezTo>
                  <a:pt x="1175194" y="3759954"/>
                  <a:pt x="1165290" y="3763255"/>
                  <a:pt x="1158685" y="3763255"/>
                </a:cubicBezTo>
                <a:cubicBezTo>
                  <a:pt x="990331" y="3684027"/>
                  <a:pt x="861587" y="3594899"/>
                  <a:pt x="772459" y="3495864"/>
                </a:cubicBezTo>
                <a:cubicBezTo>
                  <a:pt x="734495" y="3495864"/>
                  <a:pt x="694882" y="3459553"/>
                  <a:pt x="653618" y="3386929"/>
                </a:cubicBezTo>
                <a:cubicBezTo>
                  <a:pt x="481960" y="3207020"/>
                  <a:pt x="366423" y="3015556"/>
                  <a:pt x="307001" y="2812537"/>
                </a:cubicBezTo>
                <a:cubicBezTo>
                  <a:pt x="207969" y="2564955"/>
                  <a:pt x="158454" y="2426308"/>
                  <a:pt x="158454" y="2396598"/>
                </a:cubicBezTo>
                <a:cubicBezTo>
                  <a:pt x="145249" y="2299216"/>
                  <a:pt x="138647" y="2223291"/>
                  <a:pt x="138647" y="2168823"/>
                </a:cubicBezTo>
                <a:cubicBezTo>
                  <a:pt x="138647" y="1866772"/>
                  <a:pt x="191464" y="1609286"/>
                  <a:pt x="297098" y="1396364"/>
                </a:cubicBezTo>
                <a:lnTo>
                  <a:pt x="297098" y="1386461"/>
                </a:lnTo>
                <a:lnTo>
                  <a:pt x="287195" y="1386461"/>
                </a:lnTo>
                <a:cubicBezTo>
                  <a:pt x="184862" y="1564721"/>
                  <a:pt x="105634" y="1812303"/>
                  <a:pt x="49516" y="2129210"/>
                </a:cubicBezTo>
                <a:cubicBezTo>
                  <a:pt x="36312" y="2122608"/>
                  <a:pt x="26409" y="2119307"/>
                  <a:pt x="19806" y="2119307"/>
                </a:cubicBezTo>
                <a:cubicBezTo>
                  <a:pt x="19806" y="2030175"/>
                  <a:pt x="33011" y="1970756"/>
                  <a:pt x="59419" y="1941047"/>
                </a:cubicBezTo>
                <a:cubicBezTo>
                  <a:pt x="66021" y="1941047"/>
                  <a:pt x="69322" y="1931144"/>
                  <a:pt x="69322" y="1911337"/>
                </a:cubicBezTo>
                <a:lnTo>
                  <a:pt x="69322" y="1861822"/>
                </a:lnTo>
                <a:lnTo>
                  <a:pt x="49516" y="1871725"/>
                </a:lnTo>
                <a:lnTo>
                  <a:pt x="39613" y="1871725"/>
                </a:lnTo>
                <a:lnTo>
                  <a:pt x="39613" y="1822206"/>
                </a:lnTo>
                <a:lnTo>
                  <a:pt x="69322" y="1683562"/>
                </a:lnTo>
                <a:lnTo>
                  <a:pt x="89129" y="1683562"/>
                </a:lnTo>
                <a:cubicBezTo>
                  <a:pt x="89129" y="1690164"/>
                  <a:pt x="85828" y="1700067"/>
                  <a:pt x="79225" y="1713271"/>
                </a:cubicBezTo>
                <a:lnTo>
                  <a:pt x="79225" y="1733077"/>
                </a:lnTo>
                <a:lnTo>
                  <a:pt x="89129" y="1733077"/>
                </a:lnTo>
                <a:cubicBezTo>
                  <a:pt x="102336" y="1673658"/>
                  <a:pt x="108935" y="1640648"/>
                  <a:pt x="108935" y="1634046"/>
                </a:cubicBezTo>
                <a:lnTo>
                  <a:pt x="89129" y="1643949"/>
                </a:lnTo>
                <a:lnTo>
                  <a:pt x="89129" y="1634046"/>
                </a:lnTo>
                <a:cubicBezTo>
                  <a:pt x="89129" y="1604333"/>
                  <a:pt x="112239" y="1551517"/>
                  <a:pt x="158454" y="1475592"/>
                </a:cubicBezTo>
                <a:cubicBezTo>
                  <a:pt x="158454" y="1421123"/>
                  <a:pt x="204668" y="1328694"/>
                  <a:pt x="297098" y="1198298"/>
                </a:cubicBezTo>
                <a:cubicBezTo>
                  <a:pt x="349918" y="1105868"/>
                  <a:pt x="392832" y="1039847"/>
                  <a:pt x="425842" y="1000234"/>
                </a:cubicBezTo>
                <a:lnTo>
                  <a:pt x="425842" y="990331"/>
                </a:lnTo>
                <a:cubicBezTo>
                  <a:pt x="402735" y="998582"/>
                  <a:pt x="316904" y="1091015"/>
                  <a:pt x="168357" y="1267623"/>
                </a:cubicBezTo>
                <a:lnTo>
                  <a:pt x="168357" y="1247817"/>
                </a:lnTo>
                <a:cubicBezTo>
                  <a:pt x="305352" y="1005185"/>
                  <a:pt x="486913" y="817021"/>
                  <a:pt x="713037" y="683327"/>
                </a:cubicBezTo>
                <a:lnTo>
                  <a:pt x="713037" y="673424"/>
                </a:lnTo>
                <a:lnTo>
                  <a:pt x="703134" y="673424"/>
                </a:lnTo>
                <a:lnTo>
                  <a:pt x="653618" y="703134"/>
                </a:lnTo>
                <a:lnTo>
                  <a:pt x="643714" y="703134"/>
                </a:lnTo>
                <a:lnTo>
                  <a:pt x="683327" y="614005"/>
                </a:lnTo>
                <a:cubicBezTo>
                  <a:pt x="689929" y="614005"/>
                  <a:pt x="693230" y="617306"/>
                  <a:pt x="693230" y="623908"/>
                </a:cubicBezTo>
                <a:lnTo>
                  <a:pt x="841781" y="544683"/>
                </a:lnTo>
                <a:lnTo>
                  <a:pt x="831878" y="524874"/>
                </a:lnTo>
                <a:lnTo>
                  <a:pt x="861587" y="505067"/>
                </a:lnTo>
                <a:lnTo>
                  <a:pt x="871490" y="505067"/>
                </a:lnTo>
                <a:cubicBezTo>
                  <a:pt x="878092" y="505067"/>
                  <a:pt x="881393" y="508369"/>
                  <a:pt x="881393" y="514970"/>
                </a:cubicBezTo>
                <a:cubicBezTo>
                  <a:pt x="960622" y="455552"/>
                  <a:pt x="1013439" y="425842"/>
                  <a:pt x="1039847" y="425842"/>
                </a:cubicBezTo>
                <a:lnTo>
                  <a:pt x="1069557" y="425842"/>
                </a:lnTo>
                <a:cubicBezTo>
                  <a:pt x="1069557" y="404384"/>
                  <a:pt x="1142183" y="377975"/>
                  <a:pt x="1287429" y="346617"/>
                </a:cubicBezTo>
                <a:cubicBezTo>
                  <a:pt x="1414521" y="307001"/>
                  <a:pt x="1559771" y="287195"/>
                  <a:pt x="1723174" y="287195"/>
                </a:cubicBezTo>
                <a:lnTo>
                  <a:pt x="1742981" y="297098"/>
                </a:lnTo>
                <a:cubicBezTo>
                  <a:pt x="1754536" y="290496"/>
                  <a:pt x="1767740" y="287195"/>
                  <a:pt x="1782593" y="287195"/>
                </a:cubicBezTo>
                <a:lnTo>
                  <a:pt x="1812306" y="287195"/>
                </a:lnTo>
                <a:cubicBezTo>
                  <a:pt x="1825510" y="288847"/>
                  <a:pt x="1832112" y="295449"/>
                  <a:pt x="1832112" y="307001"/>
                </a:cubicBezTo>
                <a:cubicBezTo>
                  <a:pt x="1825510" y="307001"/>
                  <a:pt x="1822209" y="310302"/>
                  <a:pt x="1822209" y="316904"/>
                </a:cubicBezTo>
                <a:lnTo>
                  <a:pt x="1851919" y="316904"/>
                </a:lnTo>
                <a:cubicBezTo>
                  <a:pt x="1851919" y="303700"/>
                  <a:pt x="1855220" y="297098"/>
                  <a:pt x="1861822" y="297098"/>
                </a:cubicBezTo>
                <a:cubicBezTo>
                  <a:pt x="1914639" y="297098"/>
                  <a:pt x="2066490" y="336714"/>
                  <a:pt x="2317373" y="415939"/>
                </a:cubicBezTo>
                <a:lnTo>
                  <a:pt x="2317373" y="435745"/>
                </a:lnTo>
                <a:lnTo>
                  <a:pt x="2297567" y="435745"/>
                </a:lnTo>
                <a:lnTo>
                  <a:pt x="2297567" y="445648"/>
                </a:lnTo>
                <a:cubicBezTo>
                  <a:pt x="2409806" y="445648"/>
                  <a:pt x="2578159" y="557887"/>
                  <a:pt x="2802634" y="782362"/>
                </a:cubicBezTo>
                <a:lnTo>
                  <a:pt x="2802634" y="772458"/>
                </a:lnTo>
                <a:cubicBezTo>
                  <a:pt x="2639230" y="579342"/>
                  <a:pt x="2464272" y="440698"/>
                  <a:pt x="2277760" y="356520"/>
                </a:cubicBezTo>
                <a:cubicBezTo>
                  <a:pt x="2040082" y="250883"/>
                  <a:pt x="1898133" y="198066"/>
                  <a:pt x="1851919" y="198066"/>
                </a:cubicBezTo>
                <a:lnTo>
                  <a:pt x="1851919" y="178260"/>
                </a:lnTo>
                <a:lnTo>
                  <a:pt x="1950950" y="188163"/>
                </a:lnTo>
                <a:lnTo>
                  <a:pt x="2010369" y="188163"/>
                </a:lnTo>
                <a:lnTo>
                  <a:pt x="2010369" y="178260"/>
                </a:lnTo>
                <a:cubicBezTo>
                  <a:pt x="1906387" y="158453"/>
                  <a:pt x="1820557" y="148550"/>
                  <a:pt x="1752884" y="148550"/>
                </a:cubicBezTo>
                <a:lnTo>
                  <a:pt x="1614240" y="148550"/>
                </a:lnTo>
                <a:cubicBezTo>
                  <a:pt x="1265974" y="148550"/>
                  <a:pt x="899551" y="273991"/>
                  <a:pt x="514971" y="524874"/>
                </a:cubicBezTo>
                <a:lnTo>
                  <a:pt x="505067" y="524874"/>
                </a:lnTo>
                <a:cubicBezTo>
                  <a:pt x="566138" y="455552"/>
                  <a:pt x="711388" y="359821"/>
                  <a:pt x="940813" y="237679"/>
                </a:cubicBezTo>
                <a:cubicBezTo>
                  <a:pt x="1102567" y="150199"/>
                  <a:pt x="1323741" y="90781"/>
                  <a:pt x="1604336" y="59419"/>
                </a:cubicBezTo>
                <a:lnTo>
                  <a:pt x="1643949" y="59419"/>
                </a:lnTo>
                <a:lnTo>
                  <a:pt x="1643949" y="69322"/>
                </a:lnTo>
                <a:lnTo>
                  <a:pt x="1663755" y="59419"/>
                </a:lnTo>
                <a:lnTo>
                  <a:pt x="1822209" y="59419"/>
                </a:lnTo>
                <a:cubicBezTo>
                  <a:pt x="1815607" y="46215"/>
                  <a:pt x="1812306" y="36312"/>
                  <a:pt x="1812306" y="29709"/>
                </a:cubicBezTo>
                <a:lnTo>
                  <a:pt x="1792497" y="29709"/>
                </a:lnTo>
                <a:lnTo>
                  <a:pt x="1792497" y="49516"/>
                </a:lnTo>
                <a:lnTo>
                  <a:pt x="1653852" y="49516"/>
                </a:lnTo>
                <a:cubicBezTo>
                  <a:pt x="1640648" y="49516"/>
                  <a:pt x="1634046" y="42914"/>
                  <a:pt x="1634046" y="29709"/>
                </a:cubicBezTo>
                <a:cubicBezTo>
                  <a:pt x="1635695" y="16505"/>
                  <a:pt x="1642297" y="9903"/>
                  <a:pt x="1653852" y="9903"/>
                </a:cubicBezTo>
                <a:close/>
                <a:moveTo>
                  <a:pt x="1535011" y="9903"/>
                </a:moveTo>
                <a:lnTo>
                  <a:pt x="1564721" y="9903"/>
                </a:lnTo>
                <a:lnTo>
                  <a:pt x="1564721" y="29709"/>
                </a:lnTo>
                <a:lnTo>
                  <a:pt x="1535011" y="29709"/>
                </a:lnTo>
                <a:close/>
                <a:moveTo>
                  <a:pt x="2109404" y="0"/>
                </a:moveTo>
                <a:lnTo>
                  <a:pt x="2139113" y="0"/>
                </a:lnTo>
                <a:lnTo>
                  <a:pt x="2139113" y="19806"/>
                </a:lnTo>
                <a:lnTo>
                  <a:pt x="2109404" y="19806"/>
                </a:lnTo>
                <a:close/>
              </a:path>
            </a:pathLst>
          </a:custGeom>
        </p:spPr>
      </p:pic>
      <p:pic>
        <p:nvPicPr>
          <p:cNvPr id="3" name="圖片 2"/>
          <p:cNvPicPr>
            <a:picLocks noChangeAspect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6667" r="16667"/>
          <a:stretch/>
        </p:blipFill>
        <p:spPr>
          <a:xfrm>
            <a:off x="438150" y="2868694"/>
            <a:ext cx="3240000" cy="3240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9646003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頁尾版面配置區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/>
          </a:p>
        </p:txBody>
      </p:sp>
      <p:sp>
        <p:nvSpPr>
          <p:cNvPr id="3" name="投影片編號版面配置區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3B68095-C8B2-4A76-90AA-E601358CCBC3}" type="slidenum">
              <a:rPr lang="zh-TW" altLang="en-US" smtClean="0"/>
              <a:t>29</a:t>
            </a:fld>
            <a:endParaRPr lang="zh-TW" altLang="en-US"/>
          </a:p>
        </p:txBody>
      </p:sp>
      <p:sp>
        <p:nvSpPr>
          <p:cNvPr id="4" name="圖片版面配置區 3"/>
          <p:cNvSpPr>
            <a:spLocks noGrp="1"/>
          </p:cNvSpPr>
          <p:nvPr>
            <p:ph type="pic" sz="quarter" idx="13"/>
          </p:nvPr>
        </p:nvSpPr>
        <p:spPr/>
      </p:sp>
    </p:spTree>
    <p:extLst>
      <p:ext uri="{BB962C8B-B14F-4D97-AF65-F5344CB8AC3E}">
        <p14:creationId xmlns:p14="http://schemas.microsoft.com/office/powerpoint/2010/main" val="376323934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頁尾版面配置區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/>
          </a:p>
        </p:txBody>
      </p:sp>
      <p:sp>
        <p:nvSpPr>
          <p:cNvPr id="3" name="投影片編號版面配置區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3B68095-C8B2-4A76-90AA-E601358CCBC3}" type="slidenum">
              <a:rPr lang="zh-TW" altLang="en-US" smtClean="0"/>
              <a:t>30</a:t>
            </a:fld>
            <a:endParaRPr lang="zh-TW" altLang="en-US"/>
          </a:p>
        </p:txBody>
      </p:sp>
      <p:pic>
        <p:nvPicPr>
          <p:cNvPr id="7" name="圖片版面配置區 6"/>
          <p:cNvPicPr>
            <a:picLocks noGrp="1" noChangeAspect="1"/>
          </p:cNvPicPr>
          <p:nvPr>
            <p:ph type="pic" sz="quarter" idx="13"/>
          </p:nvPr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7516" r="17516"/>
          <a:stretch>
            <a:fillRect/>
          </a:stretch>
        </p:blipFill>
        <p:spPr>
          <a:xfrm>
            <a:off x="458523" y="1584482"/>
            <a:ext cx="4433478" cy="4550228"/>
          </a:xfrm>
        </p:spPr>
      </p:pic>
      <p:sp>
        <p:nvSpPr>
          <p:cNvPr id="5" name="矩形 4"/>
          <p:cNvSpPr/>
          <p:nvPr/>
        </p:nvSpPr>
        <p:spPr>
          <a:xfrm>
            <a:off x="2321225" y="327082"/>
            <a:ext cx="4501553" cy="584775"/>
          </a:xfrm>
          <a:prstGeom prst="rect">
            <a:avLst/>
          </a:prstGeom>
        </p:spPr>
        <p:txBody>
          <a:bodyPr wrap="none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zh-TW" sz="3200" b="1" spc="-150" dirty="0" smtClean="0">
                <a:solidFill>
                  <a:schemeClr val="bg1">
                    <a:lumMod val="50000"/>
                  </a:schemeClr>
                </a:solidFill>
              </a:rPr>
              <a:t>Brush Image Effects </a:t>
            </a:r>
            <a:r>
              <a:rPr lang="en-US" altLang="zh-TW" sz="3200" b="1" spc="-150" dirty="0" smtClean="0">
                <a:solidFill>
                  <a:schemeClr val="bg1">
                    <a:lumMod val="50000"/>
                  </a:schemeClr>
                </a:solidFill>
              </a:rPr>
              <a:t>013</a:t>
            </a:r>
            <a:endParaRPr lang="en-US" altLang="zh-TW" sz="3200" b="1" spc="-150" dirty="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6" name="矩形 5"/>
          <p:cNvSpPr/>
          <p:nvPr/>
        </p:nvSpPr>
        <p:spPr>
          <a:xfrm>
            <a:off x="3155315" y="928152"/>
            <a:ext cx="2833352" cy="116362"/>
          </a:xfrm>
          <a:prstGeom prst="rect">
            <a:avLst/>
          </a:prstGeom>
          <a:solidFill>
            <a:srgbClr val="92258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zh-TW" altLang="en-US"/>
          </a:p>
        </p:txBody>
      </p:sp>
      <p:sp>
        <p:nvSpPr>
          <p:cNvPr id="8" name="矩形 7"/>
          <p:cNvSpPr/>
          <p:nvPr/>
        </p:nvSpPr>
        <p:spPr>
          <a:xfrm>
            <a:off x="5280842" y="1851660"/>
            <a:ext cx="3405958" cy="738664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TW" sz="1400" dirty="0"/>
              <a:t>The quick brown fox jumps over the lazy dog. The quick brown fox jumps over the lazy dog</a:t>
            </a:r>
            <a:r>
              <a:rPr lang="en-US" altLang="zh-TW" sz="1400" dirty="0" smtClean="0"/>
              <a:t>.</a:t>
            </a:r>
            <a:endParaRPr lang="zh-TW" altLang="en-US" sz="1400" dirty="0"/>
          </a:p>
        </p:txBody>
      </p:sp>
      <p:sp>
        <p:nvSpPr>
          <p:cNvPr id="9" name="矩形 8"/>
          <p:cNvSpPr/>
          <p:nvPr/>
        </p:nvSpPr>
        <p:spPr>
          <a:xfrm>
            <a:off x="5280842" y="2903220"/>
            <a:ext cx="3405958" cy="738664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TW" sz="1400" dirty="0"/>
              <a:t>The quick brown fox jumps over the lazy dog. The quick brown fox jumps over the lazy dog</a:t>
            </a:r>
            <a:r>
              <a:rPr lang="en-US" altLang="zh-TW" sz="1400" dirty="0" smtClean="0"/>
              <a:t>.</a:t>
            </a:r>
            <a:endParaRPr lang="zh-TW" altLang="en-US" sz="1400" dirty="0"/>
          </a:p>
        </p:txBody>
      </p:sp>
      <p:sp>
        <p:nvSpPr>
          <p:cNvPr id="10" name="矩形 9"/>
          <p:cNvSpPr/>
          <p:nvPr/>
        </p:nvSpPr>
        <p:spPr>
          <a:xfrm>
            <a:off x="5280842" y="3954780"/>
            <a:ext cx="3405958" cy="738664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TW" sz="1400" dirty="0"/>
              <a:t>The quick brown fox jumps over the lazy dog. The quick brown fox jumps over the lazy dog</a:t>
            </a:r>
            <a:r>
              <a:rPr lang="en-US" altLang="zh-TW" sz="1400" dirty="0" smtClean="0"/>
              <a:t>.</a:t>
            </a:r>
            <a:endParaRPr lang="zh-TW" altLang="en-US" sz="1400" dirty="0"/>
          </a:p>
        </p:txBody>
      </p:sp>
      <p:sp>
        <p:nvSpPr>
          <p:cNvPr id="11" name="矩形 10"/>
          <p:cNvSpPr/>
          <p:nvPr/>
        </p:nvSpPr>
        <p:spPr>
          <a:xfrm>
            <a:off x="5280842" y="5006340"/>
            <a:ext cx="3405958" cy="738664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TW" sz="1400" dirty="0"/>
              <a:t>The quick brown fox jumps over the lazy dog. The quick brown fox jumps over the lazy dog</a:t>
            </a:r>
            <a:r>
              <a:rPr lang="en-US" altLang="zh-TW" sz="1400" dirty="0" smtClean="0"/>
              <a:t>.</a:t>
            </a:r>
            <a:endParaRPr lang="zh-TW" altLang="en-US" sz="1400" dirty="0"/>
          </a:p>
        </p:txBody>
      </p:sp>
      <p:grpSp>
        <p:nvGrpSpPr>
          <p:cNvPr id="12" name="群組 11"/>
          <p:cNvGrpSpPr/>
          <p:nvPr/>
        </p:nvGrpSpPr>
        <p:grpSpPr>
          <a:xfrm>
            <a:off x="4794876" y="2010407"/>
            <a:ext cx="421170" cy="421170"/>
            <a:chOff x="5023476" y="1967700"/>
            <a:chExt cx="421170" cy="421170"/>
          </a:xfrm>
        </p:grpSpPr>
        <p:sp>
          <p:nvSpPr>
            <p:cNvPr id="22" name="橢圓 21"/>
            <p:cNvSpPr/>
            <p:nvPr/>
          </p:nvSpPr>
          <p:spPr>
            <a:xfrm>
              <a:off x="5023476" y="1967700"/>
              <a:ext cx="421170" cy="421170"/>
            </a:xfrm>
            <a:prstGeom prst="ellips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TW" altLang="en-US"/>
            </a:p>
          </p:txBody>
        </p:sp>
        <p:sp>
          <p:nvSpPr>
            <p:cNvPr id="23" name="Freeform 21"/>
            <p:cNvSpPr>
              <a:spLocks/>
            </p:cNvSpPr>
            <p:nvPr/>
          </p:nvSpPr>
          <p:spPr bwMode="auto">
            <a:xfrm rot="10800000" flipH="1">
              <a:off x="5165687" y="2052399"/>
              <a:ext cx="195968" cy="251772"/>
            </a:xfrm>
            <a:custGeom>
              <a:avLst/>
              <a:gdLst>
                <a:gd name="T0" fmla="*/ 0 w 7925"/>
                <a:gd name="T1" fmla="*/ 5094 h 10188"/>
                <a:gd name="T2" fmla="*/ 33 w 7925"/>
                <a:gd name="T3" fmla="*/ 0 h 10188"/>
                <a:gd name="T4" fmla="*/ 1648 w 7925"/>
                <a:gd name="T5" fmla="*/ 1021 h 10188"/>
                <a:gd name="T6" fmla="*/ 7132 w 7925"/>
                <a:gd name="T7" fmla="*/ 4554 h 10188"/>
                <a:gd name="T8" fmla="*/ 7921 w 7925"/>
                <a:gd name="T9" fmla="*/ 5094 h 10188"/>
                <a:gd name="T10" fmla="*/ 1320 w 7925"/>
                <a:gd name="T11" fmla="*/ 9375 h 10188"/>
                <a:gd name="T12" fmla="*/ 29 w 7925"/>
                <a:gd name="T13" fmla="*/ 10188 h 10188"/>
                <a:gd name="T14" fmla="*/ 0 w 7925"/>
                <a:gd name="T15" fmla="*/ 5094 h 10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925" h="10188">
                  <a:moveTo>
                    <a:pt x="0" y="5094"/>
                  </a:moveTo>
                  <a:cubicBezTo>
                    <a:pt x="0" y="1287"/>
                    <a:pt x="8" y="0"/>
                    <a:pt x="33" y="0"/>
                  </a:cubicBezTo>
                  <a:cubicBezTo>
                    <a:pt x="50" y="0"/>
                    <a:pt x="777" y="460"/>
                    <a:pt x="1648" y="1021"/>
                  </a:cubicBezTo>
                  <a:cubicBezTo>
                    <a:pt x="3732" y="2365"/>
                    <a:pt x="6142" y="3917"/>
                    <a:pt x="7132" y="4554"/>
                  </a:cubicBezTo>
                  <a:cubicBezTo>
                    <a:pt x="7570" y="4836"/>
                    <a:pt x="7925" y="5079"/>
                    <a:pt x="7921" y="5094"/>
                  </a:cubicBezTo>
                  <a:cubicBezTo>
                    <a:pt x="7912" y="5124"/>
                    <a:pt x="7006" y="5712"/>
                    <a:pt x="1320" y="9375"/>
                  </a:cubicBezTo>
                  <a:cubicBezTo>
                    <a:pt x="626" y="9822"/>
                    <a:pt x="45" y="10188"/>
                    <a:pt x="29" y="10188"/>
                  </a:cubicBezTo>
                  <a:cubicBezTo>
                    <a:pt x="10" y="10188"/>
                    <a:pt x="0" y="8528"/>
                    <a:pt x="0" y="5094"/>
                  </a:cubicBezTo>
                  <a:close/>
                </a:path>
              </a:pathLst>
            </a:custGeom>
            <a:solidFill>
              <a:schemeClr val="bg1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1" rIns="91440" bIns="45721" numCol="1" anchor="t" anchorCtr="0" compatLnSpc="1">
              <a:prstTxWarp prst="textNoShape">
                <a:avLst/>
              </a:prstTxWarp>
            </a:bodyPr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TW" altLang="en-US"/>
            </a:p>
          </p:txBody>
        </p:sp>
      </p:grpSp>
      <p:grpSp>
        <p:nvGrpSpPr>
          <p:cNvPr id="13" name="群組 12"/>
          <p:cNvGrpSpPr/>
          <p:nvPr/>
        </p:nvGrpSpPr>
        <p:grpSpPr>
          <a:xfrm>
            <a:off x="4794876" y="3061967"/>
            <a:ext cx="421170" cy="421170"/>
            <a:chOff x="5023476" y="3019260"/>
            <a:chExt cx="421170" cy="421170"/>
          </a:xfrm>
        </p:grpSpPr>
        <p:sp>
          <p:nvSpPr>
            <p:cNvPr id="20" name="橢圓 19"/>
            <p:cNvSpPr/>
            <p:nvPr/>
          </p:nvSpPr>
          <p:spPr>
            <a:xfrm>
              <a:off x="5023476" y="3019260"/>
              <a:ext cx="421170" cy="421170"/>
            </a:xfrm>
            <a:prstGeom prst="ellips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TW" altLang="en-US"/>
            </a:p>
          </p:txBody>
        </p:sp>
        <p:sp>
          <p:nvSpPr>
            <p:cNvPr id="21" name="Freeform 21"/>
            <p:cNvSpPr>
              <a:spLocks/>
            </p:cNvSpPr>
            <p:nvPr/>
          </p:nvSpPr>
          <p:spPr bwMode="auto">
            <a:xfrm rot="10800000" flipH="1">
              <a:off x="5165687" y="3103959"/>
              <a:ext cx="195968" cy="251772"/>
            </a:xfrm>
            <a:custGeom>
              <a:avLst/>
              <a:gdLst>
                <a:gd name="T0" fmla="*/ 0 w 7925"/>
                <a:gd name="T1" fmla="*/ 5094 h 10188"/>
                <a:gd name="T2" fmla="*/ 33 w 7925"/>
                <a:gd name="T3" fmla="*/ 0 h 10188"/>
                <a:gd name="T4" fmla="*/ 1648 w 7925"/>
                <a:gd name="T5" fmla="*/ 1021 h 10188"/>
                <a:gd name="T6" fmla="*/ 7132 w 7925"/>
                <a:gd name="T7" fmla="*/ 4554 h 10188"/>
                <a:gd name="T8" fmla="*/ 7921 w 7925"/>
                <a:gd name="T9" fmla="*/ 5094 h 10188"/>
                <a:gd name="T10" fmla="*/ 1320 w 7925"/>
                <a:gd name="T11" fmla="*/ 9375 h 10188"/>
                <a:gd name="T12" fmla="*/ 29 w 7925"/>
                <a:gd name="T13" fmla="*/ 10188 h 10188"/>
                <a:gd name="T14" fmla="*/ 0 w 7925"/>
                <a:gd name="T15" fmla="*/ 5094 h 10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925" h="10188">
                  <a:moveTo>
                    <a:pt x="0" y="5094"/>
                  </a:moveTo>
                  <a:cubicBezTo>
                    <a:pt x="0" y="1287"/>
                    <a:pt x="8" y="0"/>
                    <a:pt x="33" y="0"/>
                  </a:cubicBezTo>
                  <a:cubicBezTo>
                    <a:pt x="50" y="0"/>
                    <a:pt x="777" y="460"/>
                    <a:pt x="1648" y="1021"/>
                  </a:cubicBezTo>
                  <a:cubicBezTo>
                    <a:pt x="3732" y="2365"/>
                    <a:pt x="6142" y="3917"/>
                    <a:pt x="7132" y="4554"/>
                  </a:cubicBezTo>
                  <a:cubicBezTo>
                    <a:pt x="7570" y="4836"/>
                    <a:pt x="7925" y="5079"/>
                    <a:pt x="7921" y="5094"/>
                  </a:cubicBezTo>
                  <a:cubicBezTo>
                    <a:pt x="7912" y="5124"/>
                    <a:pt x="7006" y="5712"/>
                    <a:pt x="1320" y="9375"/>
                  </a:cubicBezTo>
                  <a:cubicBezTo>
                    <a:pt x="626" y="9822"/>
                    <a:pt x="45" y="10188"/>
                    <a:pt x="29" y="10188"/>
                  </a:cubicBezTo>
                  <a:cubicBezTo>
                    <a:pt x="10" y="10188"/>
                    <a:pt x="0" y="8528"/>
                    <a:pt x="0" y="5094"/>
                  </a:cubicBezTo>
                  <a:close/>
                </a:path>
              </a:pathLst>
            </a:custGeom>
            <a:solidFill>
              <a:schemeClr val="bg1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1" rIns="91440" bIns="45721" numCol="1" anchor="t" anchorCtr="0" compatLnSpc="1">
              <a:prstTxWarp prst="textNoShape">
                <a:avLst/>
              </a:prstTxWarp>
            </a:bodyPr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TW" altLang="en-US"/>
            </a:p>
          </p:txBody>
        </p:sp>
      </p:grpSp>
      <p:grpSp>
        <p:nvGrpSpPr>
          <p:cNvPr id="14" name="群組 13"/>
          <p:cNvGrpSpPr/>
          <p:nvPr/>
        </p:nvGrpSpPr>
        <p:grpSpPr>
          <a:xfrm>
            <a:off x="4794876" y="4113527"/>
            <a:ext cx="421170" cy="421170"/>
            <a:chOff x="5023476" y="4070820"/>
            <a:chExt cx="421170" cy="421170"/>
          </a:xfrm>
        </p:grpSpPr>
        <p:sp>
          <p:nvSpPr>
            <p:cNvPr id="18" name="橢圓 17"/>
            <p:cNvSpPr/>
            <p:nvPr/>
          </p:nvSpPr>
          <p:spPr>
            <a:xfrm>
              <a:off x="5023476" y="4070820"/>
              <a:ext cx="421170" cy="421170"/>
            </a:xfrm>
            <a:prstGeom prst="ellips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TW" altLang="en-US"/>
            </a:p>
          </p:txBody>
        </p:sp>
        <p:sp>
          <p:nvSpPr>
            <p:cNvPr id="19" name="Freeform 21"/>
            <p:cNvSpPr>
              <a:spLocks/>
            </p:cNvSpPr>
            <p:nvPr/>
          </p:nvSpPr>
          <p:spPr bwMode="auto">
            <a:xfrm rot="10800000" flipH="1">
              <a:off x="5165687" y="4155519"/>
              <a:ext cx="195968" cy="251772"/>
            </a:xfrm>
            <a:custGeom>
              <a:avLst/>
              <a:gdLst>
                <a:gd name="T0" fmla="*/ 0 w 7925"/>
                <a:gd name="T1" fmla="*/ 5094 h 10188"/>
                <a:gd name="T2" fmla="*/ 33 w 7925"/>
                <a:gd name="T3" fmla="*/ 0 h 10188"/>
                <a:gd name="T4" fmla="*/ 1648 w 7925"/>
                <a:gd name="T5" fmla="*/ 1021 h 10188"/>
                <a:gd name="T6" fmla="*/ 7132 w 7925"/>
                <a:gd name="T7" fmla="*/ 4554 h 10188"/>
                <a:gd name="T8" fmla="*/ 7921 w 7925"/>
                <a:gd name="T9" fmla="*/ 5094 h 10188"/>
                <a:gd name="T10" fmla="*/ 1320 w 7925"/>
                <a:gd name="T11" fmla="*/ 9375 h 10188"/>
                <a:gd name="T12" fmla="*/ 29 w 7925"/>
                <a:gd name="T13" fmla="*/ 10188 h 10188"/>
                <a:gd name="T14" fmla="*/ 0 w 7925"/>
                <a:gd name="T15" fmla="*/ 5094 h 10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925" h="10188">
                  <a:moveTo>
                    <a:pt x="0" y="5094"/>
                  </a:moveTo>
                  <a:cubicBezTo>
                    <a:pt x="0" y="1287"/>
                    <a:pt x="8" y="0"/>
                    <a:pt x="33" y="0"/>
                  </a:cubicBezTo>
                  <a:cubicBezTo>
                    <a:pt x="50" y="0"/>
                    <a:pt x="777" y="460"/>
                    <a:pt x="1648" y="1021"/>
                  </a:cubicBezTo>
                  <a:cubicBezTo>
                    <a:pt x="3732" y="2365"/>
                    <a:pt x="6142" y="3917"/>
                    <a:pt x="7132" y="4554"/>
                  </a:cubicBezTo>
                  <a:cubicBezTo>
                    <a:pt x="7570" y="4836"/>
                    <a:pt x="7925" y="5079"/>
                    <a:pt x="7921" y="5094"/>
                  </a:cubicBezTo>
                  <a:cubicBezTo>
                    <a:pt x="7912" y="5124"/>
                    <a:pt x="7006" y="5712"/>
                    <a:pt x="1320" y="9375"/>
                  </a:cubicBezTo>
                  <a:cubicBezTo>
                    <a:pt x="626" y="9822"/>
                    <a:pt x="45" y="10188"/>
                    <a:pt x="29" y="10188"/>
                  </a:cubicBezTo>
                  <a:cubicBezTo>
                    <a:pt x="10" y="10188"/>
                    <a:pt x="0" y="8528"/>
                    <a:pt x="0" y="5094"/>
                  </a:cubicBezTo>
                  <a:close/>
                </a:path>
              </a:pathLst>
            </a:custGeom>
            <a:solidFill>
              <a:schemeClr val="bg1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1" rIns="91440" bIns="45721" numCol="1" anchor="t" anchorCtr="0" compatLnSpc="1">
              <a:prstTxWarp prst="textNoShape">
                <a:avLst/>
              </a:prstTxWarp>
            </a:bodyPr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TW" altLang="en-US"/>
            </a:p>
          </p:txBody>
        </p:sp>
      </p:grpSp>
      <p:grpSp>
        <p:nvGrpSpPr>
          <p:cNvPr id="15" name="群組 14"/>
          <p:cNvGrpSpPr/>
          <p:nvPr/>
        </p:nvGrpSpPr>
        <p:grpSpPr>
          <a:xfrm>
            <a:off x="4794876" y="5165087"/>
            <a:ext cx="421170" cy="421170"/>
            <a:chOff x="5023476" y="5122380"/>
            <a:chExt cx="421170" cy="421170"/>
          </a:xfrm>
        </p:grpSpPr>
        <p:sp>
          <p:nvSpPr>
            <p:cNvPr id="16" name="橢圓 15"/>
            <p:cNvSpPr/>
            <p:nvPr/>
          </p:nvSpPr>
          <p:spPr>
            <a:xfrm>
              <a:off x="5023476" y="5122380"/>
              <a:ext cx="421170" cy="421170"/>
            </a:xfrm>
            <a:prstGeom prst="ellips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TW" altLang="en-US"/>
            </a:p>
          </p:txBody>
        </p:sp>
        <p:sp>
          <p:nvSpPr>
            <p:cNvPr id="17" name="Freeform 21"/>
            <p:cNvSpPr>
              <a:spLocks/>
            </p:cNvSpPr>
            <p:nvPr/>
          </p:nvSpPr>
          <p:spPr bwMode="auto">
            <a:xfrm rot="10800000" flipH="1">
              <a:off x="5165687" y="5207079"/>
              <a:ext cx="195968" cy="251772"/>
            </a:xfrm>
            <a:custGeom>
              <a:avLst/>
              <a:gdLst>
                <a:gd name="T0" fmla="*/ 0 w 7925"/>
                <a:gd name="T1" fmla="*/ 5094 h 10188"/>
                <a:gd name="T2" fmla="*/ 33 w 7925"/>
                <a:gd name="T3" fmla="*/ 0 h 10188"/>
                <a:gd name="T4" fmla="*/ 1648 w 7925"/>
                <a:gd name="T5" fmla="*/ 1021 h 10188"/>
                <a:gd name="T6" fmla="*/ 7132 w 7925"/>
                <a:gd name="T7" fmla="*/ 4554 h 10188"/>
                <a:gd name="T8" fmla="*/ 7921 w 7925"/>
                <a:gd name="T9" fmla="*/ 5094 h 10188"/>
                <a:gd name="T10" fmla="*/ 1320 w 7925"/>
                <a:gd name="T11" fmla="*/ 9375 h 10188"/>
                <a:gd name="T12" fmla="*/ 29 w 7925"/>
                <a:gd name="T13" fmla="*/ 10188 h 10188"/>
                <a:gd name="T14" fmla="*/ 0 w 7925"/>
                <a:gd name="T15" fmla="*/ 5094 h 10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925" h="10188">
                  <a:moveTo>
                    <a:pt x="0" y="5094"/>
                  </a:moveTo>
                  <a:cubicBezTo>
                    <a:pt x="0" y="1287"/>
                    <a:pt x="8" y="0"/>
                    <a:pt x="33" y="0"/>
                  </a:cubicBezTo>
                  <a:cubicBezTo>
                    <a:pt x="50" y="0"/>
                    <a:pt x="777" y="460"/>
                    <a:pt x="1648" y="1021"/>
                  </a:cubicBezTo>
                  <a:cubicBezTo>
                    <a:pt x="3732" y="2365"/>
                    <a:pt x="6142" y="3917"/>
                    <a:pt x="7132" y="4554"/>
                  </a:cubicBezTo>
                  <a:cubicBezTo>
                    <a:pt x="7570" y="4836"/>
                    <a:pt x="7925" y="5079"/>
                    <a:pt x="7921" y="5094"/>
                  </a:cubicBezTo>
                  <a:cubicBezTo>
                    <a:pt x="7912" y="5124"/>
                    <a:pt x="7006" y="5712"/>
                    <a:pt x="1320" y="9375"/>
                  </a:cubicBezTo>
                  <a:cubicBezTo>
                    <a:pt x="626" y="9822"/>
                    <a:pt x="45" y="10188"/>
                    <a:pt x="29" y="10188"/>
                  </a:cubicBezTo>
                  <a:cubicBezTo>
                    <a:pt x="10" y="10188"/>
                    <a:pt x="0" y="8528"/>
                    <a:pt x="0" y="5094"/>
                  </a:cubicBezTo>
                  <a:close/>
                </a:path>
              </a:pathLst>
            </a:custGeom>
            <a:solidFill>
              <a:schemeClr val="bg1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1" rIns="91440" bIns="45721" numCol="1" anchor="t" anchorCtr="0" compatLnSpc="1">
              <a:prstTxWarp prst="textNoShape">
                <a:avLst/>
              </a:prstTxWarp>
            </a:bodyPr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TW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94590010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頁尾版面配置區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/>
          </a:p>
        </p:txBody>
      </p:sp>
      <p:sp>
        <p:nvSpPr>
          <p:cNvPr id="3" name="投影片編號版面配置區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3B68095-C8B2-4A76-90AA-E601358CCBC3}" type="slidenum">
              <a:rPr lang="zh-TW" altLang="en-US" smtClean="0"/>
              <a:t>31</a:t>
            </a:fld>
            <a:endParaRPr lang="zh-TW" altLang="en-US"/>
          </a:p>
        </p:txBody>
      </p:sp>
      <p:sp>
        <p:nvSpPr>
          <p:cNvPr id="4" name="圖片版面配置區 3"/>
          <p:cNvSpPr>
            <a:spLocks noGrp="1"/>
          </p:cNvSpPr>
          <p:nvPr>
            <p:ph type="pic" sz="quarter" idx="13"/>
          </p:nvPr>
        </p:nvSpPr>
        <p:spPr/>
      </p:sp>
    </p:spTree>
    <p:extLst>
      <p:ext uri="{BB962C8B-B14F-4D97-AF65-F5344CB8AC3E}">
        <p14:creationId xmlns:p14="http://schemas.microsoft.com/office/powerpoint/2010/main" val="318710539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頁尾版面配置區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/>
          </a:p>
        </p:txBody>
      </p:sp>
      <p:sp>
        <p:nvSpPr>
          <p:cNvPr id="3" name="投影片編號版面配置區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3B68095-C8B2-4A76-90AA-E601358CCBC3}" type="slidenum">
              <a:rPr lang="zh-TW" altLang="en-US" smtClean="0"/>
              <a:t>32</a:t>
            </a:fld>
            <a:endParaRPr lang="zh-TW" altLang="en-US"/>
          </a:p>
        </p:txBody>
      </p:sp>
      <p:pic>
        <p:nvPicPr>
          <p:cNvPr id="7" name="圖片版面配置區 6"/>
          <p:cNvPicPr>
            <a:picLocks noGrp="1" noChangeAspect="1"/>
          </p:cNvPicPr>
          <p:nvPr>
            <p:ph type="pic" sz="quarter" idx="13"/>
          </p:nvPr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0117" r="10117"/>
          <a:stretch/>
        </p:blipFill>
        <p:spPr>
          <a:xfrm>
            <a:off x="278676" y="1400899"/>
            <a:ext cx="4920340" cy="4626429"/>
          </a:xfrm>
        </p:spPr>
      </p:pic>
      <p:sp>
        <p:nvSpPr>
          <p:cNvPr id="5" name="矩形 4"/>
          <p:cNvSpPr/>
          <p:nvPr/>
        </p:nvSpPr>
        <p:spPr>
          <a:xfrm>
            <a:off x="2321225" y="327082"/>
            <a:ext cx="4501553" cy="584775"/>
          </a:xfrm>
          <a:prstGeom prst="rect">
            <a:avLst/>
          </a:prstGeom>
        </p:spPr>
        <p:txBody>
          <a:bodyPr wrap="none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zh-TW" sz="3200" b="1" spc="-150" dirty="0" smtClean="0">
                <a:solidFill>
                  <a:schemeClr val="bg1">
                    <a:lumMod val="50000"/>
                  </a:schemeClr>
                </a:solidFill>
              </a:rPr>
              <a:t>Brush Image Effects </a:t>
            </a:r>
            <a:r>
              <a:rPr lang="en-US" altLang="zh-TW" sz="3200" b="1" spc="-150" dirty="0" smtClean="0">
                <a:solidFill>
                  <a:schemeClr val="bg1">
                    <a:lumMod val="50000"/>
                  </a:schemeClr>
                </a:solidFill>
              </a:rPr>
              <a:t>014</a:t>
            </a:r>
            <a:endParaRPr lang="en-US" altLang="zh-TW" sz="3200" b="1" spc="-150" dirty="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6" name="矩形 5"/>
          <p:cNvSpPr/>
          <p:nvPr/>
        </p:nvSpPr>
        <p:spPr>
          <a:xfrm>
            <a:off x="3155315" y="928152"/>
            <a:ext cx="2833352" cy="116362"/>
          </a:xfrm>
          <a:prstGeom prst="rect">
            <a:avLst/>
          </a:prstGeom>
          <a:solidFill>
            <a:srgbClr val="92258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zh-TW" altLang="en-US"/>
          </a:p>
        </p:txBody>
      </p:sp>
      <p:sp>
        <p:nvSpPr>
          <p:cNvPr id="8" name="文字方塊 12"/>
          <p:cNvSpPr txBox="1"/>
          <p:nvPr/>
        </p:nvSpPr>
        <p:spPr>
          <a:xfrm>
            <a:off x="5807268" y="1939418"/>
            <a:ext cx="1294119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zh-TW" sz="2400" dirty="0"/>
              <a:t>Agenda</a:t>
            </a:r>
            <a:endParaRPr lang="zh-TW" altLang="en-US" sz="2400" dirty="0"/>
          </a:p>
        </p:txBody>
      </p:sp>
      <p:sp>
        <p:nvSpPr>
          <p:cNvPr id="9" name="矩形 8"/>
          <p:cNvSpPr/>
          <p:nvPr/>
        </p:nvSpPr>
        <p:spPr>
          <a:xfrm>
            <a:off x="5807268" y="2341882"/>
            <a:ext cx="2535850" cy="523220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TW" sz="1400" dirty="0"/>
              <a:t>The quick brown fox jumps over the lazy dog. </a:t>
            </a:r>
            <a:endParaRPr lang="zh-TW" altLang="en-US" sz="1400" dirty="0"/>
          </a:p>
        </p:txBody>
      </p:sp>
      <p:sp>
        <p:nvSpPr>
          <p:cNvPr id="10" name="文字方塊 14"/>
          <p:cNvSpPr txBox="1"/>
          <p:nvPr/>
        </p:nvSpPr>
        <p:spPr>
          <a:xfrm>
            <a:off x="5807268" y="2836841"/>
            <a:ext cx="1294119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zh-TW" sz="2400" dirty="0"/>
              <a:t>Process</a:t>
            </a:r>
            <a:endParaRPr lang="zh-TW" altLang="en-US" sz="2400" dirty="0"/>
          </a:p>
        </p:txBody>
      </p:sp>
      <p:sp>
        <p:nvSpPr>
          <p:cNvPr id="11" name="矩形 10"/>
          <p:cNvSpPr/>
          <p:nvPr/>
        </p:nvSpPr>
        <p:spPr>
          <a:xfrm>
            <a:off x="5807268" y="3239305"/>
            <a:ext cx="2535850" cy="523220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TW" sz="1400" dirty="0"/>
              <a:t>The quick brown fox jumps over the lazy dog. </a:t>
            </a:r>
            <a:endParaRPr lang="zh-TW" altLang="en-US" sz="1400" dirty="0"/>
          </a:p>
        </p:txBody>
      </p:sp>
      <p:sp>
        <p:nvSpPr>
          <p:cNvPr id="12" name="文字方塊 16"/>
          <p:cNvSpPr txBox="1"/>
          <p:nvPr/>
        </p:nvSpPr>
        <p:spPr>
          <a:xfrm>
            <a:off x="5812152" y="3780235"/>
            <a:ext cx="1294119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zh-TW" sz="2400" dirty="0"/>
              <a:t>Security</a:t>
            </a:r>
            <a:endParaRPr lang="zh-TW" altLang="en-US" sz="2400" dirty="0"/>
          </a:p>
        </p:txBody>
      </p:sp>
      <p:sp>
        <p:nvSpPr>
          <p:cNvPr id="13" name="矩形 12"/>
          <p:cNvSpPr/>
          <p:nvPr/>
        </p:nvSpPr>
        <p:spPr>
          <a:xfrm>
            <a:off x="5812152" y="4182699"/>
            <a:ext cx="2535850" cy="523220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TW" sz="1400" dirty="0"/>
              <a:t>The quick brown fox jumps over the lazy dog. </a:t>
            </a:r>
            <a:endParaRPr lang="zh-TW" altLang="en-US" sz="1400" dirty="0"/>
          </a:p>
        </p:txBody>
      </p:sp>
      <p:sp>
        <p:nvSpPr>
          <p:cNvPr id="14" name="文字方塊 18"/>
          <p:cNvSpPr txBox="1"/>
          <p:nvPr/>
        </p:nvSpPr>
        <p:spPr>
          <a:xfrm>
            <a:off x="5812152" y="4677658"/>
            <a:ext cx="1685846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TW" sz="2400" dirty="0"/>
              <a:t>Success</a:t>
            </a:r>
            <a:endParaRPr lang="zh-TW" altLang="en-US" sz="2400" dirty="0"/>
          </a:p>
        </p:txBody>
      </p:sp>
      <p:sp>
        <p:nvSpPr>
          <p:cNvPr id="15" name="矩形 14"/>
          <p:cNvSpPr/>
          <p:nvPr/>
        </p:nvSpPr>
        <p:spPr>
          <a:xfrm>
            <a:off x="5812152" y="5080122"/>
            <a:ext cx="2535850" cy="523220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TW" sz="1400" dirty="0"/>
              <a:t>The quick brown fox jumps over the lazy dog. </a:t>
            </a:r>
            <a:endParaRPr lang="zh-TW" altLang="en-US" sz="1400" dirty="0"/>
          </a:p>
        </p:txBody>
      </p:sp>
      <p:grpSp>
        <p:nvGrpSpPr>
          <p:cNvPr id="16" name="群組 15"/>
          <p:cNvGrpSpPr/>
          <p:nvPr/>
        </p:nvGrpSpPr>
        <p:grpSpPr>
          <a:xfrm>
            <a:off x="5267587" y="3068638"/>
            <a:ext cx="523644" cy="523644"/>
            <a:chOff x="5731184" y="3068960"/>
            <a:chExt cx="816070" cy="816070"/>
          </a:xfrm>
        </p:grpSpPr>
        <p:sp>
          <p:nvSpPr>
            <p:cNvPr id="33" name="橢圓 32"/>
            <p:cNvSpPr/>
            <p:nvPr/>
          </p:nvSpPr>
          <p:spPr>
            <a:xfrm>
              <a:off x="5731184" y="3068960"/>
              <a:ext cx="816070" cy="81607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TW" altLang="en-US"/>
            </a:p>
          </p:txBody>
        </p:sp>
        <p:grpSp>
          <p:nvGrpSpPr>
            <p:cNvPr id="34" name="群組 33"/>
            <p:cNvGrpSpPr/>
            <p:nvPr/>
          </p:nvGrpSpPr>
          <p:grpSpPr>
            <a:xfrm>
              <a:off x="5935646" y="3308966"/>
              <a:ext cx="407146" cy="336058"/>
              <a:chOff x="13079250" y="23448756"/>
              <a:chExt cx="2967819" cy="2449630"/>
            </a:xfrm>
            <a:solidFill>
              <a:schemeClr val="bg1"/>
            </a:solidFill>
          </p:grpSpPr>
          <p:sp>
            <p:nvSpPr>
              <p:cNvPr id="35" name="手繪多邊形 34"/>
              <p:cNvSpPr>
                <a:spLocks/>
              </p:cNvSpPr>
              <p:nvPr/>
            </p:nvSpPr>
            <p:spPr bwMode="auto">
              <a:xfrm>
                <a:off x="13079250" y="23448756"/>
                <a:ext cx="2967819" cy="2449630"/>
              </a:xfrm>
              <a:custGeom>
                <a:avLst/>
                <a:gdLst>
                  <a:gd name="connsiteX0" fmla="*/ 2007528 w 4024625"/>
                  <a:gd name="connsiteY0" fmla="*/ 1087436 h 3321916"/>
                  <a:gd name="connsiteX1" fmla="*/ 1840007 w 4024625"/>
                  <a:gd name="connsiteY1" fmla="*/ 1101840 h 3321916"/>
                  <a:gd name="connsiteX2" fmla="*/ 1743097 w 4024625"/>
                  <a:gd name="connsiteY2" fmla="*/ 1122724 h 3321916"/>
                  <a:gd name="connsiteX3" fmla="*/ 1609441 w 4024625"/>
                  <a:gd name="connsiteY3" fmla="*/ 1178896 h 3321916"/>
                  <a:gd name="connsiteX4" fmla="*/ 1096431 w 4024625"/>
                  <a:gd name="connsiteY4" fmla="*/ 1856928 h 3321916"/>
                  <a:gd name="connsiteX5" fmla="*/ 1116966 w 4024625"/>
                  <a:gd name="connsiteY5" fmla="*/ 2260216 h 3321916"/>
                  <a:gd name="connsiteX6" fmla="*/ 1819472 w 4024625"/>
                  <a:gd name="connsiteY6" fmla="*/ 2915204 h 3321916"/>
                  <a:gd name="connsiteX7" fmla="*/ 1895847 w 4024625"/>
                  <a:gd name="connsiteY7" fmla="*/ 2930328 h 3321916"/>
                  <a:gd name="connsiteX8" fmla="*/ 2217919 w 4024625"/>
                  <a:gd name="connsiteY8" fmla="*/ 2911604 h 3321916"/>
                  <a:gd name="connsiteX9" fmla="*/ 2875753 w 4024625"/>
                  <a:gd name="connsiteY9" fmla="*/ 2323952 h 3321916"/>
                  <a:gd name="connsiteX10" fmla="*/ 2922227 w 4024625"/>
                  <a:gd name="connsiteY10" fmla="*/ 2006360 h 3321916"/>
                  <a:gd name="connsiteX11" fmla="*/ 2861343 w 4024625"/>
                  <a:gd name="connsiteY11" fmla="*/ 1660684 h 3321916"/>
                  <a:gd name="connsiteX12" fmla="*/ 2600515 w 4024625"/>
                  <a:gd name="connsiteY12" fmla="*/ 1300604 h 3321916"/>
                  <a:gd name="connsiteX13" fmla="*/ 2271958 w 4024625"/>
                  <a:gd name="connsiteY13" fmla="*/ 1122364 h 3321916"/>
                  <a:gd name="connsiteX14" fmla="*/ 2175409 w 4024625"/>
                  <a:gd name="connsiteY14" fmla="*/ 1101840 h 3321916"/>
                  <a:gd name="connsiteX15" fmla="*/ 2007528 w 4024625"/>
                  <a:gd name="connsiteY15" fmla="*/ 1087436 h 3321916"/>
                  <a:gd name="connsiteX16" fmla="*/ 691176 w 4024625"/>
                  <a:gd name="connsiteY16" fmla="*/ 884236 h 3321916"/>
                  <a:gd name="connsiteX17" fmla="*/ 395695 w 4024625"/>
                  <a:gd name="connsiteY17" fmla="*/ 895036 h 3321916"/>
                  <a:gd name="connsiteX18" fmla="*/ 376237 w 4024625"/>
                  <a:gd name="connsiteY18" fmla="*/ 1095956 h 3321916"/>
                  <a:gd name="connsiteX19" fmla="*/ 388128 w 4024625"/>
                  <a:gd name="connsiteY19" fmla="*/ 1299032 h 3321916"/>
                  <a:gd name="connsiteX20" fmla="*/ 691176 w 4024625"/>
                  <a:gd name="connsiteY20" fmla="*/ 1311272 h 3321916"/>
                  <a:gd name="connsiteX21" fmla="*/ 994223 w 4024625"/>
                  <a:gd name="connsiteY21" fmla="*/ 1299032 h 3321916"/>
                  <a:gd name="connsiteX22" fmla="*/ 1006475 w 4024625"/>
                  <a:gd name="connsiteY22" fmla="*/ 1095956 h 3321916"/>
                  <a:gd name="connsiteX23" fmla="*/ 987017 w 4024625"/>
                  <a:gd name="connsiteY23" fmla="*/ 895036 h 3321916"/>
                  <a:gd name="connsiteX24" fmla="*/ 691176 w 4024625"/>
                  <a:gd name="connsiteY24" fmla="*/ 884236 h 3321916"/>
                  <a:gd name="connsiteX25" fmla="*/ 1504906 w 4024625"/>
                  <a:gd name="connsiteY25" fmla="*/ 0 h 3321916"/>
                  <a:gd name="connsiteX26" fmla="*/ 2007262 w 4024625"/>
                  <a:gd name="connsiteY26" fmla="*/ 0 h 3321916"/>
                  <a:gd name="connsiteX27" fmla="*/ 2509258 w 4024625"/>
                  <a:gd name="connsiteY27" fmla="*/ 0 h 3321916"/>
                  <a:gd name="connsiteX28" fmla="*/ 2657624 w 4024625"/>
                  <a:gd name="connsiteY28" fmla="*/ 247692 h 3321916"/>
                  <a:gd name="connsiteX29" fmla="*/ 2828316 w 4024625"/>
                  <a:gd name="connsiteY29" fmla="*/ 501868 h 3321916"/>
                  <a:gd name="connsiteX30" fmla="*/ 3367404 w 4024625"/>
                  <a:gd name="connsiteY30" fmla="*/ 507988 h 3321916"/>
                  <a:gd name="connsiteX31" fmla="*/ 3906130 w 4024625"/>
                  <a:gd name="connsiteY31" fmla="*/ 519508 h 3321916"/>
                  <a:gd name="connsiteX32" fmla="*/ 3961588 w 4024625"/>
                  <a:gd name="connsiteY32" fmla="*/ 562352 h 3321916"/>
                  <a:gd name="connsiteX33" fmla="*/ 4024607 w 4024625"/>
                  <a:gd name="connsiteY33" fmla="*/ 1909552 h 3321916"/>
                  <a:gd name="connsiteX34" fmla="*/ 4011283 w 4024625"/>
                  <a:gd name="connsiteY34" fmla="*/ 3168188 h 3321916"/>
                  <a:gd name="connsiteX35" fmla="*/ 3887404 w 4024625"/>
                  <a:gd name="connsiteY35" fmla="*/ 3301396 h 3321916"/>
                  <a:gd name="connsiteX36" fmla="*/ 2004381 w 4024625"/>
                  <a:gd name="connsiteY36" fmla="*/ 3321556 h 3321916"/>
                  <a:gd name="connsiteX37" fmla="*/ 133601 w 4024625"/>
                  <a:gd name="connsiteY37" fmla="*/ 3306436 h 3321916"/>
                  <a:gd name="connsiteX38" fmla="*/ 28809 w 4024625"/>
                  <a:gd name="connsiteY38" fmla="*/ 3226872 h 3321916"/>
                  <a:gd name="connsiteX39" fmla="*/ 0 w 4024625"/>
                  <a:gd name="connsiteY39" fmla="*/ 3187268 h 3321916"/>
                  <a:gd name="connsiteX40" fmla="*/ 0 w 4024625"/>
                  <a:gd name="connsiteY40" fmla="*/ 1913152 h 3321916"/>
                  <a:gd name="connsiteX41" fmla="*/ 11524 w 4024625"/>
                  <a:gd name="connsiteY41" fmla="*/ 616716 h 3321916"/>
                  <a:gd name="connsiteX42" fmla="*/ 103712 w 4024625"/>
                  <a:gd name="connsiteY42" fmla="*/ 522388 h 3321916"/>
                  <a:gd name="connsiteX43" fmla="*/ 654683 w 4024625"/>
                  <a:gd name="connsiteY43" fmla="*/ 507988 h 3321916"/>
                  <a:gd name="connsiteX44" fmla="*/ 1177925 w 4024625"/>
                  <a:gd name="connsiteY44" fmla="*/ 507988 h 3321916"/>
                  <a:gd name="connsiteX45" fmla="*/ 1203853 w 4024625"/>
                  <a:gd name="connsiteY45" fmla="*/ 485308 h 3321916"/>
                  <a:gd name="connsiteX46" fmla="*/ 1367344 w 4024625"/>
                  <a:gd name="connsiteY46" fmla="*/ 231132 h 33219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4024625" h="3321916">
                    <a:moveTo>
                      <a:pt x="2007528" y="1087436"/>
                    </a:moveTo>
                    <a:cubicBezTo>
                      <a:pt x="1951687" y="1087436"/>
                      <a:pt x="1876033" y="1093916"/>
                      <a:pt x="1840007" y="1101840"/>
                    </a:cubicBezTo>
                    <a:cubicBezTo>
                      <a:pt x="1803621" y="1109400"/>
                      <a:pt x="1760029" y="1119124"/>
                      <a:pt x="1743097" y="1122724"/>
                    </a:cubicBezTo>
                    <a:cubicBezTo>
                      <a:pt x="1726525" y="1126324"/>
                      <a:pt x="1666362" y="1151532"/>
                      <a:pt x="1609441" y="1178896"/>
                    </a:cubicBezTo>
                    <a:cubicBezTo>
                      <a:pt x="1336724" y="1309604"/>
                      <a:pt x="1148309" y="1558780"/>
                      <a:pt x="1096431" y="1856928"/>
                    </a:cubicBezTo>
                    <a:cubicBezTo>
                      <a:pt x="1079499" y="1953788"/>
                      <a:pt x="1090667" y="2171996"/>
                      <a:pt x="1116966" y="2260216"/>
                    </a:cubicBezTo>
                    <a:cubicBezTo>
                      <a:pt x="1216398" y="2593652"/>
                      <a:pt x="1494518" y="2852908"/>
                      <a:pt x="1819472" y="2915204"/>
                    </a:cubicBezTo>
                    <a:cubicBezTo>
                      <a:pt x="1850094" y="2920964"/>
                      <a:pt x="1884679" y="2927808"/>
                      <a:pt x="1895847" y="2930328"/>
                    </a:cubicBezTo>
                    <a:cubicBezTo>
                      <a:pt x="1937277" y="2940048"/>
                      <a:pt x="2152352" y="2927448"/>
                      <a:pt x="2217919" y="2911604"/>
                    </a:cubicBezTo>
                    <a:cubicBezTo>
                      <a:pt x="2518736" y="2839588"/>
                      <a:pt x="2773079" y="2612376"/>
                      <a:pt x="2875753" y="2323952"/>
                    </a:cubicBezTo>
                    <a:cubicBezTo>
                      <a:pt x="2917183" y="2208004"/>
                      <a:pt x="2922587" y="2170916"/>
                      <a:pt x="2922227" y="2006360"/>
                    </a:cubicBezTo>
                    <a:cubicBezTo>
                      <a:pt x="2921506" y="1833164"/>
                      <a:pt x="2914301" y="1793552"/>
                      <a:pt x="2861343" y="1660684"/>
                    </a:cubicBezTo>
                    <a:cubicBezTo>
                      <a:pt x="2805503" y="1521692"/>
                      <a:pt x="2713997" y="1394944"/>
                      <a:pt x="2600515" y="1300604"/>
                    </a:cubicBezTo>
                    <a:cubicBezTo>
                      <a:pt x="2527382" y="1239748"/>
                      <a:pt x="2336084" y="1136048"/>
                      <a:pt x="2271958" y="1122364"/>
                    </a:cubicBezTo>
                    <a:cubicBezTo>
                      <a:pt x="2255026" y="1118764"/>
                      <a:pt x="2211795" y="1109400"/>
                      <a:pt x="2175409" y="1101840"/>
                    </a:cubicBezTo>
                    <a:cubicBezTo>
                      <a:pt x="2139022" y="1093916"/>
                      <a:pt x="2063368" y="1087436"/>
                      <a:pt x="2007528" y="1087436"/>
                    </a:cubicBezTo>
                    <a:close/>
                    <a:moveTo>
                      <a:pt x="691176" y="884236"/>
                    </a:moveTo>
                    <a:cubicBezTo>
                      <a:pt x="520734" y="884236"/>
                      <a:pt x="407947" y="888196"/>
                      <a:pt x="395695" y="895036"/>
                    </a:cubicBezTo>
                    <a:cubicBezTo>
                      <a:pt x="377318" y="904760"/>
                      <a:pt x="376237" y="918084"/>
                      <a:pt x="376237" y="1095956"/>
                    </a:cubicBezTo>
                    <a:cubicBezTo>
                      <a:pt x="376237" y="1230980"/>
                      <a:pt x="379480" y="1290392"/>
                      <a:pt x="388128" y="1299032"/>
                    </a:cubicBezTo>
                    <a:cubicBezTo>
                      <a:pt x="397137" y="1308032"/>
                      <a:pt x="478574" y="1311272"/>
                      <a:pt x="691176" y="1311272"/>
                    </a:cubicBezTo>
                    <a:cubicBezTo>
                      <a:pt x="904138" y="1311272"/>
                      <a:pt x="985575" y="1308032"/>
                      <a:pt x="994223" y="1299032"/>
                    </a:cubicBezTo>
                    <a:cubicBezTo>
                      <a:pt x="1002872" y="1290392"/>
                      <a:pt x="1006475" y="1230980"/>
                      <a:pt x="1006475" y="1095956"/>
                    </a:cubicBezTo>
                    <a:cubicBezTo>
                      <a:pt x="1006475" y="918084"/>
                      <a:pt x="1005394" y="904760"/>
                      <a:pt x="987017" y="895036"/>
                    </a:cubicBezTo>
                    <a:cubicBezTo>
                      <a:pt x="974765" y="888196"/>
                      <a:pt x="861978" y="884236"/>
                      <a:pt x="691176" y="884236"/>
                    </a:cubicBezTo>
                    <a:close/>
                    <a:moveTo>
                      <a:pt x="1504906" y="0"/>
                    </a:moveTo>
                    <a:lnTo>
                      <a:pt x="2007262" y="0"/>
                    </a:lnTo>
                    <a:lnTo>
                      <a:pt x="2509258" y="0"/>
                    </a:lnTo>
                    <a:lnTo>
                      <a:pt x="2657624" y="247692"/>
                    </a:lnTo>
                    <a:cubicBezTo>
                      <a:pt x="2764216" y="425904"/>
                      <a:pt x="2812112" y="497548"/>
                      <a:pt x="2828316" y="501868"/>
                    </a:cubicBezTo>
                    <a:cubicBezTo>
                      <a:pt x="2840920" y="505108"/>
                      <a:pt x="3083276" y="507988"/>
                      <a:pt x="3367404" y="507988"/>
                    </a:cubicBezTo>
                    <a:cubicBezTo>
                      <a:pt x="3728235" y="507988"/>
                      <a:pt x="3890286" y="511588"/>
                      <a:pt x="3906130" y="519508"/>
                    </a:cubicBezTo>
                    <a:cubicBezTo>
                      <a:pt x="3918014" y="525628"/>
                      <a:pt x="3943222" y="545072"/>
                      <a:pt x="3961588" y="562352"/>
                    </a:cubicBezTo>
                    <a:cubicBezTo>
                      <a:pt x="4027488" y="624636"/>
                      <a:pt x="4024607" y="568112"/>
                      <a:pt x="4024607" y="1909552"/>
                    </a:cubicBezTo>
                    <a:cubicBezTo>
                      <a:pt x="4024607" y="2872968"/>
                      <a:pt x="4021726" y="3133624"/>
                      <a:pt x="4011283" y="3168188"/>
                    </a:cubicBezTo>
                    <a:cubicBezTo>
                      <a:pt x="3991477" y="3235152"/>
                      <a:pt x="3952225" y="3277272"/>
                      <a:pt x="3887404" y="3301396"/>
                    </a:cubicBezTo>
                    <a:cubicBezTo>
                      <a:pt x="3830867" y="3322636"/>
                      <a:pt x="3830507" y="3322636"/>
                      <a:pt x="2004381" y="3321556"/>
                    </a:cubicBezTo>
                    <a:cubicBezTo>
                      <a:pt x="489032" y="3320836"/>
                      <a:pt x="170333" y="3318316"/>
                      <a:pt x="133601" y="3306436"/>
                    </a:cubicBezTo>
                    <a:cubicBezTo>
                      <a:pt x="81025" y="3290232"/>
                      <a:pt x="66981" y="3279432"/>
                      <a:pt x="28809" y="3226872"/>
                    </a:cubicBezTo>
                    <a:lnTo>
                      <a:pt x="0" y="3187268"/>
                    </a:lnTo>
                    <a:lnTo>
                      <a:pt x="0" y="1913152"/>
                    </a:lnTo>
                    <a:cubicBezTo>
                      <a:pt x="0" y="991136"/>
                      <a:pt x="3241" y="632556"/>
                      <a:pt x="11524" y="616716"/>
                    </a:cubicBezTo>
                    <a:cubicBezTo>
                      <a:pt x="28449" y="583952"/>
                      <a:pt x="72382" y="538592"/>
                      <a:pt x="103712" y="522388"/>
                    </a:cubicBezTo>
                    <a:cubicBezTo>
                      <a:pt x="126399" y="510508"/>
                      <a:pt x="223989" y="507988"/>
                      <a:pt x="654683" y="507988"/>
                    </a:cubicBezTo>
                    <a:lnTo>
                      <a:pt x="1177925" y="507988"/>
                    </a:lnTo>
                    <a:lnTo>
                      <a:pt x="1203853" y="485308"/>
                    </a:lnTo>
                    <a:cubicBezTo>
                      <a:pt x="1217897" y="472708"/>
                      <a:pt x="1291360" y="358220"/>
                      <a:pt x="1367344" y="231132"/>
                    </a:cubicBez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1" rIns="91440" bIns="45721" numCol="1" anchor="t" anchorCtr="0" compatLnSpc="1">
                <a:prstTxWarp prst="textNoShape">
                  <a:avLst/>
                </a:prstTxWarp>
                <a:noAutofit/>
              </a:bodyPr>
              <a:lstStyle>
                <a:defPPr>
                  <a:defRPr lang="zh-TW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TW" altLang="en-US"/>
              </a:p>
            </p:txBody>
          </p:sp>
          <p:sp>
            <p:nvSpPr>
              <p:cNvPr id="36" name="手繪多邊形 35"/>
              <p:cNvSpPr>
                <a:spLocks/>
              </p:cNvSpPr>
              <p:nvPr/>
            </p:nvSpPr>
            <p:spPr bwMode="auto">
              <a:xfrm>
                <a:off x="14046734" y="24416165"/>
                <a:ext cx="1019800" cy="1024369"/>
              </a:xfrm>
              <a:custGeom>
                <a:avLst/>
                <a:gdLst>
                  <a:gd name="connsiteX0" fmla="*/ 696901 w 1382938"/>
                  <a:gd name="connsiteY0" fmla="*/ 174564 h 1389136"/>
                  <a:gd name="connsiteX1" fmla="*/ 615103 w 1382938"/>
                  <a:gd name="connsiteY1" fmla="*/ 185584 h 1389136"/>
                  <a:gd name="connsiteX2" fmla="*/ 187732 w 1382938"/>
                  <a:gd name="connsiteY2" fmla="*/ 592580 h 1389136"/>
                  <a:gd name="connsiteX3" fmla="*/ 187732 w 1382938"/>
                  <a:gd name="connsiteY3" fmla="*/ 808496 h 1389136"/>
                  <a:gd name="connsiteX4" fmla="*/ 532584 w 1382938"/>
                  <a:gd name="connsiteY4" fmla="*/ 1189940 h 1389136"/>
                  <a:gd name="connsiteX5" fmla="*/ 850769 w 1382938"/>
                  <a:gd name="connsiteY5" fmla="*/ 1191740 h 1389136"/>
                  <a:gd name="connsiteX6" fmla="*/ 1062653 w 1382938"/>
                  <a:gd name="connsiteY6" fmla="*/ 1061472 h 1389136"/>
                  <a:gd name="connsiteX7" fmla="*/ 1208953 w 1382938"/>
                  <a:gd name="connsiteY7" fmla="*/ 698740 h 1389136"/>
                  <a:gd name="connsiteX8" fmla="*/ 1135442 w 1382938"/>
                  <a:gd name="connsiteY8" fmla="*/ 424528 h 1389136"/>
                  <a:gd name="connsiteX9" fmla="*/ 777619 w 1382938"/>
                  <a:gd name="connsiteY9" fmla="*/ 185944 h 1389136"/>
                  <a:gd name="connsiteX10" fmla="*/ 696901 w 1382938"/>
                  <a:gd name="connsiteY10" fmla="*/ 174564 h 1389136"/>
                  <a:gd name="connsiteX11" fmla="*/ 709912 w 1382938"/>
                  <a:gd name="connsiteY11" fmla="*/ 376 h 1389136"/>
                  <a:gd name="connsiteX12" fmla="*/ 908829 w 1382938"/>
                  <a:gd name="connsiteY12" fmla="*/ 35660 h 1389136"/>
                  <a:gd name="connsiteX13" fmla="*/ 1337507 w 1382938"/>
                  <a:gd name="connsiteY13" fmla="*/ 434916 h 1389136"/>
                  <a:gd name="connsiteX14" fmla="*/ 1382858 w 1382938"/>
                  <a:gd name="connsiteY14" fmla="*/ 698084 h 1389136"/>
                  <a:gd name="connsiteX15" fmla="*/ 1357663 w 1382938"/>
                  <a:gd name="connsiteY15" fmla="*/ 904012 h 1389136"/>
                  <a:gd name="connsiteX16" fmla="*/ 909909 w 1382938"/>
                  <a:gd name="connsiteY16" fmla="*/ 1358712 h 1389136"/>
                  <a:gd name="connsiteX17" fmla="*/ 688552 w 1382938"/>
                  <a:gd name="connsiteY17" fmla="*/ 1388952 h 1389136"/>
                  <a:gd name="connsiteX18" fmla="*/ 517585 w 1382938"/>
                  <a:gd name="connsiteY18" fmla="*/ 1372752 h 1389136"/>
                  <a:gd name="connsiteX19" fmla="*/ 178170 w 1382938"/>
                  <a:gd name="connsiteY19" fmla="*/ 1165384 h 1389136"/>
                  <a:gd name="connsiteX20" fmla="*/ 10443 w 1382938"/>
                  <a:gd name="connsiteY20" fmla="*/ 585760 h 1389136"/>
                  <a:gd name="connsiteX21" fmla="*/ 214163 w 1382938"/>
                  <a:gd name="connsiteY21" fmla="*/ 195868 h 1389136"/>
                  <a:gd name="connsiteX22" fmla="*/ 657958 w 1382938"/>
                  <a:gd name="connsiteY22" fmla="*/ 1820 h 1389136"/>
                  <a:gd name="connsiteX23" fmla="*/ 709912 w 1382938"/>
                  <a:gd name="connsiteY23" fmla="*/ 376 h 13891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1382938" h="1389136">
                    <a:moveTo>
                      <a:pt x="696901" y="174564"/>
                    </a:moveTo>
                    <a:cubicBezTo>
                      <a:pt x="674920" y="174520"/>
                      <a:pt x="652759" y="178208"/>
                      <a:pt x="615103" y="185584"/>
                    </a:cubicBezTo>
                    <a:cubicBezTo>
                      <a:pt x="397454" y="228768"/>
                      <a:pt x="236379" y="381708"/>
                      <a:pt x="187732" y="592580"/>
                    </a:cubicBezTo>
                    <a:cubicBezTo>
                      <a:pt x="167553" y="678228"/>
                      <a:pt x="167553" y="721768"/>
                      <a:pt x="187732" y="808496"/>
                    </a:cubicBezTo>
                    <a:cubicBezTo>
                      <a:pt x="228451" y="983024"/>
                      <a:pt x="366104" y="1135604"/>
                      <a:pt x="532584" y="1189940"/>
                    </a:cubicBezTo>
                    <a:cubicBezTo>
                      <a:pt x="623030" y="1219448"/>
                      <a:pt x="766808" y="1220168"/>
                      <a:pt x="850769" y="1191740"/>
                    </a:cubicBezTo>
                    <a:cubicBezTo>
                      <a:pt x="935450" y="1163312"/>
                      <a:pt x="1000673" y="1123008"/>
                      <a:pt x="1062653" y="1061472"/>
                    </a:cubicBezTo>
                    <a:cubicBezTo>
                      <a:pt x="1166432" y="957476"/>
                      <a:pt x="1208953" y="852036"/>
                      <a:pt x="1208953" y="698740"/>
                    </a:cubicBezTo>
                    <a:cubicBezTo>
                      <a:pt x="1208953" y="591140"/>
                      <a:pt x="1188413" y="514132"/>
                      <a:pt x="1135442" y="424528"/>
                    </a:cubicBezTo>
                    <a:cubicBezTo>
                      <a:pt x="1067697" y="309016"/>
                      <a:pt x="928243" y="216172"/>
                      <a:pt x="777619" y="185944"/>
                    </a:cubicBezTo>
                    <a:cubicBezTo>
                      <a:pt x="740684" y="178388"/>
                      <a:pt x="718883" y="174612"/>
                      <a:pt x="696901" y="174564"/>
                    </a:cubicBezTo>
                    <a:close/>
                    <a:moveTo>
                      <a:pt x="709912" y="376"/>
                    </a:moveTo>
                    <a:cubicBezTo>
                      <a:pt x="769131" y="2720"/>
                      <a:pt x="846471" y="15952"/>
                      <a:pt x="908829" y="35660"/>
                    </a:cubicBezTo>
                    <a:cubicBezTo>
                      <a:pt x="1098153" y="95424"/>
                      <a:pt x="1272359" y="257788"/>
                      <a:pt x="1337507" y="434916"/>
                    </a:cubicBezTo>
                    <a:cubicBezTo>
                      <a:pt x="1380339" y="551560"/>
                      <a:pt x="1383578" y="570280"/>
                      <a:pt x="1382858" y="698084"/>
                    </a:cubicBezTo>
                    <a:cubicBezTo>
                      <a:pt x="1382138" y="803928"/>
                      <a:pt x="1377819" y="839572"/>
                      <a:pt x="1357663" y="904012"/>
                    </a:cubicBezTo>
                    <a:cubicBezTo>
                      <a:pt x="1287477" y="1127220"/>
                      <a:pt x="1129827" y="1287428"/>
                      <a:pt x="909909" y="1358712"/>
                    </a:cubicBezTo>
                    <a:cubicBezTo>
                      <a:pt x="822086" y="1387152"/>
                      <a:pt x="802290" y="1390032"/>
                      <a:pt x="688552" y="1388952"/>
                    </a:cubicBezTo>
                    <a:cubicBezTo>
                      <a:pt x="610087" y="1387872"/>
                      <a:pt x="546379" y="1382112"/>
                      <a:pt x="517585" y="1372752"/>
                    </a:cubicBezTo>
                    <a:cubicBezTo>
                      <a:pt x="367854" y="1324148"/>
                      <a:pt x="263834" y="1260788"/>
                      <a:pt x="178170" y="1165384"/>
                    </a:cubicBezTo>
                    <a:cubicBezTo>
                      <a:pt x="41037" y="1012736"/>
                      <a:pt x="-27710" y="774768"/>
                      <a:pt x="10443" y="585760"/>
                    </a:cubicBezTo>
                    <a:cubicBezTo>
                      <a:pt x="45716" y="412596"/>
                      <a:pt x="105464" y="298112"/>
                      <a:pt x="214163" y="195868"/>
                    </a:cubicBezTo>
                    <a:cubicBezTo>
                      <a:pt x="343738" y="74184"/>
                      <a:pt x="448478" y="28460"/>
                      <a:pt x="657958" y="1820"/>
                    </a:cubicBezTo>
                    <a:cubicBezTo>
                      <a:pt x="672445" y="20"/>
                      <a:pt x="690172" y="-408"/>
                      <a:pt x="709912" y="376"/>
                    </a:cubicBez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1" rIns="91440" bIns="45721" numCol="1" anchor="t" anchorCtr="0" compatLnSpc="1">
                <a:prstTxWarp prst="textNoShape">
                  <a:avLst/>
                </a:prstTxWarp>
                <a:noAutofit/>
              </a:bodyPr>
              <a:lstStyle>
                <a:defPPr>
                  <a:defRPr lang="zh-TW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TW" altLang="en-US"/>
              </a:p>
            </p:txBody>
          </p:sp>
        </p:grpSp>
      </p:grpSp>
      <p:grpSp>
        <p:nvGrpSpPr>
          <p:cNvPr id="17" name="群組 16"/>
          <p:cNvGrpSpPr/>
          <p:nvPr/>
        </p:nvGrpSpPr>
        <p:grpSpPr>
          <a:xfrm>
            <a:off x="5267587" y="2171215"/>
            <a:ext cx="523644" cy="523644"/>
            <a:chOff x="5731184" y="1981037"/>
            <a:chExt cx="816070" cy="816070"/>
          </a:xfrm>
        </p:grpSpPr>
        <p:sp>
          <p:nvSpPr>
            <p:cNvPr id="31" name="橢圓 30"/>
            <p:cNvSpPr/>
            <p:nvPr/>
          </p:nvSpPr>
          <p:spPr>
            <a:xfrm>
              <a:off x="5731184" y="1981037"/>
              <a:ext cx="816070" cy="816070"/>
            </a:xfrm>
            <a:prstGeom prst="ellips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TW" altLang="en-US"/>
            </a:p>
          </p:txBody>
        </p:sp>
        <p:sp>
          <p:nvSpPr>
            <p:cNvPr id="32" name="手繪多邊形 31"/>
            <p:cNvSpPr>
              <a:spLocks/>
            </p:cNvSpPr>
            <p:nvPr/>
          </p:nvSpPr>
          <p:spPr bwMode="auto">
            <a:xfrm flipV="1">
              <a:off x="6011604" y="2153374"/>
              <a:ext cx="255230" cy="471396"/>
            </a:xfrm>
            <a:custGeom>
              <a:avLst/>
              <a:gdLst>
                <a:gd name="connsiteX0" fmla="*/ 1041502 w 2397801"/>
                <a:gd name="connsiteY0" fmla="*/ 588163 h 4428623"/>
                <a:gd name="connsiteX1" fmla="*/ 299462 w 2397801"/>
                <a:gd name="connsiteY1" fmla="*/ 593899 h 4428623"/>
                <a:gd name="connsiteX2" fmla="*/ 283250 w 2397801"/>
                <a:gd name="connsiteY2" fmla="*/ 2218109 h 4428623"/>
                <a:gd name="connsiteX3" fmla="*/ 290095 w 2397801"/>
                <a:gd name="connsiteY3" fmla="*/ 3843037 h 4428623"/>
                <a:gd name="connsiteX4" fmla="*/ 1207710 w 2397801"/>
                <a:gd name="connsiteY4" fmla="*/ 3847357 h 4428623"/>
                <a:gd name="connsiteX5" fmla="*/ 2118479 w 2397801"/>
                <a:gd name="connsiteY5" fmla="*/ 3844837 h 4428623"/>
                <a:gd name="connsiteX6" fmla="*/ 2121001 w 2397801"/>
                <a:gd name="connsiteY6" fmla="*/ 2224589 h 4428623"/>
                <a:gd name="connsiteX7" fmla="*/ 2110914 w 2397801"/>
                <a:gd name="connsiteY7" fmla="*/ 596419 h 4428623"/>
                <a:gd name="connsiteX8" fmla="*/ 1041502 w 2397801"/>
                <a:gd name="connsiteY8" fmla="*/ 588163 h 4428623"/>
                <a:gd name="connsiteX9" fmla="*/ 1205249 w 2397801"/>
                <a:gd name="connsiteY9" fmla="*/ 186437 h 4428623"/>
                <a:gd name="connsiteX10" fmla="*/ 930070 w 2397801"/>
                <a:gd name="connsiteY10" fmla="*/ 210597 h 4428623"/>
                <a:gd name="connsiteX11" fmla="*/ 899455 w 2397801"/>
                <a:gd name="connsiteY11" fmla="*/ 338957 h 4428623"/>
                <a:gd name="connsiteX12" fmla="*/ 1201647 w 2397801"/>
                <a:gd name="connsiteY12" fmla="*/ 414677 h 4428623"/>
                <a:gd name="connsiteX13" fmla="*/ 1445490 w 2397801"/>
                <a:gd name="connsiteY13" fmla="*/ 398813 h 4428623"/>
                <a:gd name="connsiteX14" fmla="*/ 1513204 w 2397801"/>
                <a:gd name="connsiteY14" fmla="*/ 295689 h 4428623"/>
                <a:gd name="connsiteX15" fmla="*/ 1484029 w 2397801"/>
                <a:gd name="connsiteY15" fmla="*/ 219609 h 4428623"/>
                <a:gd name="connsiteX16" fmla="*/ 1454134 w 2397801"/>
                <a:gd name="connsiteY16" fmla="*/ 186437 h 4428623"/>
                <a:gd name="connsiteX17" fmla="*/ 813103 w 2397801"/>
                <a:gd name="connsiteY17" fmla="*/ 1 h 4428623"/>
                <a:gd name="connsiteX18" fmla="*/ 1241394 w 2397801"/>
                <a:gd name="connsiteY18" fmla="*/ 553 h 4428623"/>
                <a:gd name="connsiteX19" fmla="*/ 2335516 w 2397801"/>
                <a:gd name="connsiteY19" fmla="*/ 3793 h 4428623"/>
                <a:gd name="connsiteX20" fmla="*/ 2364318 w 2397801"/>
                <a:gd name="connsiteY20" fmla="*/ 25037 h 4428623"/>
                <a:gd name="connsiteX21" fmla="*/ 2392760 w 2397801"/>
                <a:gd name="connsiteY21" fmla="*/ 46641 h 4428623"/>
                <a:gd name="connsiteX22" fmla="*/ 2395281 w 2397801"/>
                <a:gd name="connsiteY22" fmla="*/ 2216709 h 4428623"/>
                <a:gd name="connsiteX23" fmla="*/ 2397801 w 2397801"/>
                <a:gd name="connsiteY23" fmla="*/ 4386781 h 4428623"/>
                <a:gd name="connsiteX24" fmla="*/ 2371159 w 2397801"/>
                <a:gd name="connsiteY24" fmla="*/ 4408025 h 4428623"/>
                <a:gd name="connsiteX25" fmla="*/ 1205032 w 2397801"/>
                <a:gd name="connsiteY25" fmla="*/ 4428545 h 4428623"/>
                <a:gd name="connsiteX26" fmla="*/ 48265 w 2397801"/>
                <a:gd name="connsiteY26" fmla="*/ 4418105 h 4428623"/>
                <a:gd name="connsiteX27" fmla="*/ 21 w 2397801"/>
                <a:gd name="connsiteY27" fmla="*/ 2208429 h 4428623"/>
                <a:gd name="connsiteX28" fmla="*/ 21 w 2397801"/>
                <a:gd name="connsiteY28" fmla="*/ 68245 h 4428623"/>
                <a:gd name="connsiteX29" fmla="*/ 28823 w 2397801"/>
                <a:gd name="connsiteY29" fmla="*/ 39437 h 4428623"/>
                <a:gd name="connsiteX30" fmla="*/ 102629 w 2397801"/>
                <a:gd name="connsiteY30" fmla="*/ 4153 h 4428623"/>
                <a:gd name="connsiteX31" fmla="*/ 813103 w 2397801"/>
                <a:gd name="connsiteY31" fmla="*/ 1 h 4428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397801" h="4428623">
                  <a:moveTo>
                    <a:pt x="1041502" y="588163"/>
                  </a:moveTo>
                  <a:cubicBezTo>
                    <a:pt x="655239" y="588159"/>
                    <a:pt x="310023" y="589961"/>
                    <a:pt x="299462" y="593899"/>
                  </a:cubicBezTo>
                  <a:cubicBezTo>
                    <a:pt x="284691" y="599661"/>
                    <a:pt x="283250" y="752323"/>
                    <a:pt x="283250" y="2218109"/>
                  </a:cubicBezTo>
                  <a:cubicBezTo>
                    <a:pt x="283250" y="3108165"/>
                    <a:pt x="286492" y="3839437"/>
                    <a:pt x="290095" y="3843037"/>
                  </a:cubicBezTo>
                  <a:cubicBezTo>
                    <a:pt x="294058" y="3846637"/>
                    <a:pt x="706931" y="3848797"/>
                    <a:pt x="1207710" y="3847357"/>
                  </a:cubicBezTo>
                  <a:lnTo>
                    <a:pt x="2118479" y="3844837"/>
                  </a:lnTo>
                  <a:lnTo>
                    <a:pt x="2121001" y="2224589"/>
                  </a:lnTo>
                  <a:cubicBezTo>
                    <a:pt x="2123163" y="935231"/>
                    <a:pt x="2121001" y="602901"/>
                    <a:pt x="2110914" y="596419"/>
                  </a:cubicBezTo>
                  <a:cubicBezTo>
                    <a:pt x="2102605" y="591155"/>
                    <a:pt x="1538127" y="588167"/>
                    <a:pt x="1041502" y="588163"/>
                  </a:cubicBezTo>
                  <a:close/>
                  <a:moveTo>
                    <a:pt x="1205249" y="186437"/>
                  </a:moveTo>
                  <a:cubicBezTo>
                    <a:pt x="956363" y="186437"/>
                    <a:pt x="956003" y="186437"/>
                    <a:pt x="930070" y="210597"/>
                  </a:cubicBezTo>
                  <a:cubicBezTo>
                    <a:pt x="889369" y="248817"/>
                    <a:pt x="878564" y="294969"/>
                    <a:pt x="899455" y="338957"/>
                  </a:cubicBezTo>
                  <a:cubicBezTo>
                    <a:pt x="931511" y="406745"/>
                    <a:pt x="960685" y="414317"/>
                    <a:pt x="1201647" y="414677"/>
                  </a:cubicBezTo>
                  <a:cubicBezTo>
                    <a:pt x="1375975" y="415037"/>
                    <a:pt x="1418476" y="412513"/>
                    <a:pt x="1445490" y="398813"/>
                  </a:cubicBezTo>
                  <a:cubicBezTo>
                    <a:pt x="1493394" y="374653"/>
                    <a:pt x="1513204" y="345085"/>
                    <a:pt x="1513204" y="295689"/>
                  </a:cubicBezTo>
                  <a:cubicBezTo>
                    <a:pt x="1513564" y="262517"/>
                    <a:pt x="1507081" y="245209"/>
                    <a:pt x="1484029" y="219609"/>
                  </a:cubicBezTo>
                  <a:lnTo>
                    <a:pt x="1454134" y="186437"/>
                  </a:lnTo>
                  <a:close/>
                  <a:moveTo>
                    <a:pt x="813103" y="1"/>
                  </a:moveTo>
                  <a:cubicBezTo>
                    <a:pt x="946149" y="13"/>
                    <a:pt x="1090993" y="193"/>
                    <a:pt x="1241394" y="553"/>
                  </a:cubicBezTo>
                  <a:lnTo>
                    <a:pt x="2335516" y="3793"/>
                  </a:lnTo>
                  <a:lnTo>
                    <a:pt x="2364318" y="25037"/>
                  </a:lnTo>
                  <a:lnTo>
                    <a:pt x="2392760" y="46641"/>
                  </a:lnTo>
                  <a:lnTo>
                    <a:pt x="2395281" y="2216709"/>
                  </a:lnTo>
                  <a:lnTo>
                    <a:pt x="2397801" y="4386781"/>
                  </a:lnTo>
                  <a:lnTo>
                    <a:pt x="2371159" y="4408025"/>
                  </a:lnTo>
                  <a:cubicBezTo>
                    <a:pt x="2344517" y="4428905"/>
                    <a:pt x="2342717" y="4428905"/>
                    <a:pt x="1205032" y="4428545"/>
                  </a:cubicBezTo>
                  <a:cubicBezTo>
                    <a:pt x="450415" y="4428545"/>
                    <a:pt x="60146" y="4424945"/>
                    <a:pt x="48265" y="4418105"/>
                  </a:cubicBezTo>
                  <a:cubicBezTo>
                    <a:pt x="-2499" y="4388581"/>
                    <a:pt x="21" y="4509201"/>
                    <a:pt x="21" y="2208429"/>
                  </a:cubicBezTo>
                  <a:lnTo>
                    <a:pt x="21" y="68245"/>
                  </a:lnTo>
                  <a:lnTo>
                    <a:pt x="28823" y="39437"/>
                  </a:lnTo>
                  <a:cubicBezTo>
                    <a:pt x="47905" y="19997"/>
                    <a:pt x="72747" y="8473"/>
                    <a:pt x="102629" y="4153"/>
                  </a:cubicBezTo>
                  <a:cubicBezTo>
                    <a:pt x="120991" y="1453"/>
                    <a:pt x="413962" y="-31"/>
                    <a:pt x="813103" y="1"/>
                  </a:cubicBezTo>
                  <a:close/>
                </a:path>
              </a:pathLst>
            </a:custGeom>
            <a:solidFill>
              <a:schemeClr val="bg1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1" rIns="91440" bIns="45721" numCol="1" anchor="t" anchorCtr="0" compatLnSpc="1">
              <a:prstTxWarp prst="textNoShape">
                <a:avLst/>
              </a:prstTxWarp>
              <a:noAutofit/>
            </a:bodyPr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TW" altLang="en-US"/>
            </a:p>
          </p:txBody>
        </p:sp>
      </p:grpSp>
      <p:grpSp>
        <p:nvGrpSpPr>
          <p:cNvPr id="18" name="群組 17"/>
          <p:cNvGrpSpPr/>
          <p:nvPr/>
        </p:nvGrpSpPr>
        <p:grpSpPr>
          <a:xfrm>
            <a:off x="5272471" y="4012032"/>
            <a:ext cx="523644" cy="523644"/>
            <a:chOff x="5731184" y="4156883"/>
            <a:chExt cx="816070" cy="816070"/>
          </a:xfrm>
        </p:grpSpPr>
        <p:sp>
          <p:nvSpPr>
            <p:cNvPr id="22" name="橢圓 21"/>
            <p:cNvSpPr/>
            <p:nvPr/>
          </p:nvSpPr>
          <p:spPr>
            <a:xfrm>
              <a:off x="5731184" y="4156883"/>
              <a:ext cx="816070" cy="81607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TW" altLang="en-US"/>
            </a:p>
          </p:txBody>
        </p:sp>
        <p:grpSp>
          <p:nvGrpSpPr>
            <p:cNvPr id="23" name="群組 22"/>
            <p:cNvGrpSpPr/>
            <p:nvPr/>
          </p:nvGrpSpPr>
          <p:grpSpPr>
            <a:xfrm>
              <a:off x="5939596" y="4366125"/>
              <a:ext cx="399246" cy="397586"/>
              <a:chOff x="35309818" y="13261794"/>
              <a:chExt cx="2516828" cy="2506357"/>
            </a:xfrm>
            <a:solidFill>
              <a:schemeClr val="bg1"/>
            </a:solidFill>
          </p:grpSpPr>
          <p:sp>
            <p:nvSpPr>
              <p:cNvPr id="24" name="手繪多邊形 23"/>
              <p:cNvSpPr>
                <a:spLocks/>
              </p:cNvSpPr>
              <p:nvPr/>
            </p:nvSpPr>
            <p:spPr bwMode="auto">
              <a:xfrm>
                <a:off x="35309818" y="13850431"/>
                <a:ext cx="2516828" cy="1917720"/>
              </a:xfrm>
              <a:custGeom>
                <a:avLst/>
                <a:gdLst>
                  <a:gd name="connsiteX0" fmla="*/ 2520096 w 3413041"/>
                  <a:gd name="connsiteY0" fmla="*/ 2002111 h 2600599"/>
                  <a:gd name="connsiteX1" fmla="*/ 2443148 w 3413041"/>
                  <a:gd name="connsiteY1" fmla="*/ 2036713 h 2600599"/>
                  <a:gd name="connsiteX2" fmla="*/ 2430564 w 3413041"/>
                  <a:gd name="connsiteY2" fmla="*/ 2169719 h 2600599"/>
                  <a:gd name="connsiteX3" fmla="*/ 2517576 w 3413041"/>
                  <a:gd name="connsiteY3" fmla="*/ 2225587 h 2600599"/>
                  <a:gd name="connsiteX4" fmla="*/ 2561084 w 3413041"/>
                  <a:gd name="connsiteY4" fmla="*/ 2209367 h 2600599"/>
                  <a:gd name="connsiteX5" fmla="*/ 2616816 w 3413041"/>
                  <a:gd name="connsiteY5" fmla="*/ 2052933 h 2600599"/>
                  <a:gd name="connsiteX6" fmla="*/ 2520096 w 3413041"/>
                  <a:gd name="connsiteY6" fmla="*/ 2002111 h 2600599"/>
                  <a:gd name="connsiteX7" fmla="*/ 1508300 w 3413041"/>
                  <a:gd name="connsiteY7" fmla="*/ 2002111 h 2600599"/>
                  <a:gd name="connsiteX8" fmla="*/ 1405560 w 3413041"/>
                  <a:gd name="connsiteY8" fmla="*/ 2145595 h 2600599"/>
                  <a:gd name="connsiteX9" fmla="*/ 1478740 w 3413041"/>
                  <a:gd name="connsiteY9" fmla="*/ 2211959 h 2600599"/>
                  <a:gd name="connsiteX10" fmla="*/ 1603472 w 3413041"/>
                  <a:gd name="connsiteY10" fmla="*/ 2164249 h 2600599"/>
                  <a:gd name="connsiteX11" fmla="*/ 1611040 w 3413041"/>
                  <a:gd name="connsiteY11" fmla="*/ 2063091 h 2600599"/>
                  <a:gd name="connsiteX12" fmla="*/ 1508300 w 3413041"/>
                  <a:gd name="connsiteY12" fmla="*/ 2002111 h 2600599"/>
                  <a:gd name="connsiteX13" fmla="*/ 2022368 w 3413041"/>
                  <a:gd name="connsiteY13" fmla="*/ 2000359 h 2600599"/>
                  <a:gd name="connsiteX14" fmla="*/ 1911224 w 3413041"/>
                  <a:gd name="connsiteY14" fmla="*/ 2071965 h 2600599"/>
                  <a:gd name="connsiteX15" fmla="*/ 2048404 w 3413041"/>
                  <a:gd name="connsiteY15" fmla="*/ 2212371 h 2600599"/>
                  <a:gd name="connsiteX16" fmla="*/ 2097140 w 3413041"/>
                  <a:gd name="connsiteY16" fmla="*/ 2186677 h 2600599"/>
                  <a:gd name="connsiteX17" fmla="*/ 2123492 w 3413041"/>
                  <a:gd name="connsiteY17" fmla="*/ 2077755 h 2600599"/>
                  <a:gd name="connsiteX18" fmla="*/ 2022368 w 3413041"/>
                  <a:gd name="connsiteY18" fmla="*/ 2000359 h 2600599"/>
                  <a:gd name="connsiteX19" fmla="*/ 3015036 w 3413041"/>
                  <a:gd name="connsiteY19" fmla="*/ 1999015 h 2600599"/>
                  <a:gd name="connsiteX20" fmla="*/ 2949232 w 3413041"/>
                  <a:gd name="connsiteY20" fmla="*/ 2036257 h 2600599"/>
                  <a:gd name="connsiteX21" fmla="*/ 2938388 w 3413041"/>
                  <a:gd name="connsiteY21" fmla="*/ 2169321 h 2600599"/>
                  <a:gd name="connsiteX22" fmla="*/ 3036728 w 3413041"/>
                  <a:gd name="connsiteY22" fmla="*/ 2220303 h 2600599"/>
                  <a:gd name="connsiteX23" fmla="*/ 3059144 w 3413041"/>
                  <a:gd name="connsiteY23" fmla="*/ 2215603 h 2600599"/>
                  <a:gd name="connsiteX24" fmla="*/ 3098552 w 3413041"/>
                  <a:gd name="connsiteY24" fmla="*/ 2189569 h 2600599"/>
                  <a:gd name="connsiteX25" fmla="*/ 3015036 w 3413041"/>
                  <a:gd name="connsiteY25" fmla="*/ 1999015 h 2600599"/>
                  <a:gd name="connsiteX26" fmla="*/ 510504 w 3413041"/>
                  <a:gd name="connsiteY26" fmla="*/ 1896023 h 2600599"/>
                  <a:gd name="connsiteX27" fmla="*/ 395168 w 3413041"/>
                  <a:gd name="connsiteY27" fmla="*/ 1923123 h 2600599"/>
                  <a:gd name="connsiteX28" fmla="*/ 384384 w 3413041"/>
                  <a:gd name="connsiteY28" fmla="*/ 2288055 h 2600599"/>
                  <a:gd name="connsiteX29" fmla="*/ 606156 w 3413041"/>
                  <a:gd name="connsiteY29" fmla="*/ 2291305 h 2600599"/>
                  <a:gd name="connsiteX30" fmla="*/ 676964 w 3413041"/>
                  <a:gd name="connsiteY30" fmla="*/ 2223805 h 2600599"/>
                  <a:gd name="connsiteX31" fmla="*/ 706436 w 3413041"/>
                  <a:gd name="connsiteY31" fmla="*/ 2108297 h 2600599"/>
                  <a:gd name="connsiteX32" fmla="*/ 679120 w 3413041"/>
                  <a:gd name="connsiteY32" fmla="*/ 1994593 h 2600599"/>
                  <a:gd name="connsiteX33" fmla="*/ 510504 w 3413041"/>
                  <a:gd name="connsiteY33" fmla="*/ 1896023 h 2600599"/>
                  <a:gd name="connsiteX34" fmla="*/ 1699384 w 3413041"/>
                  <a:gd name="connsiteY34" fmla="*/ 387 h 2600599"/>
                  <a:gd name="connsiteX35" fmla="*/ 1880900 w 3413041"/>
                  <a:gd name="connsiteY35" fmla="*/ 104633 h 2600599"/>
                  <a:gd name="connsiteX36" fmla="*/ 1835172 w 3413041"/>
                  <a:gd name="connsiteY36" fmla="*/ 324865 h 2600599"/>
                  <a:gd name="connsiteX37" fmla="*/ 1808528 w 3413041"/>
                  <a:gd name="connsiteY37" fmla="*/ 349695 h 2600599"/>
                  <a:gd name="connsiteX38" fmla="*/ 1808528 w 3413041"/>
                  <a:gd name="connsiteY38" fmla="*/ 976565 h 2600599"/>
                  <a:gd name="connsiteX39" fmla="*/ 1824732 w 3413041"/>
                  <a:gd name="connsiteY39" fmla="*/ 1609553 h 2600599"/>
                  <a:gd name="connsiteX40" fmla="*/ 2553832 w 3413041"/>
                  <a:gd name="connsiteY40" fmla="*/ 1615671 h 2600599"/>
                  <a:gd name="connsiteX41" fmla="*/ 3379788 w 3413041"/>
                  <a:gd name="connsiteY41" fmla="*/ 1692319 h 2600599"/>
                  <a:gd name="connsiteX42" fmla="*/ 3408952 w 3413041"/>
                  <a:gd name="connsiteY42" fmla="*/ 1730825 h 2600599"/>
                  <a:gd name="connsiteX43" fmla="*/ 3411832 w 3413041"/>
                  <a:gd name="connsiteY43" fmla="*/ 2094279 h 2600599"/>
                  <a:gd name="connsiteX44" fmla="*/ 3395268 w 3413041"/>
                  <a:gd name="connsiteY44" fmla="*/ 2496239 h 2600599"/>
                  <a:gd name="connsiteX45" fmla="*/ 3299856 w 3413041"/>
                  <a:gd name="connsiteY45" fmla="*/ 2585125 h 2600599"/>
                  <a:gd name="connsiteX46" fmla="*/ 1709876 w 3413041"/>
                  <a:gd name="connsiteY46" fmla="*/ 2600599 h 2600599"/>
                  <a:gd name="connsiteX47" fmla="*/ 115576 w 3413041"/>
                  <a:gd name="connsiteY47" fmla="*/ 2581165 h 2600599"/>
                  <a:gd name="connsiteX48" fmla="*/ 11520 w 3413041"/>
                  <a:gd name="connsiteY48" fmla="*/ 2459535 h 2600599"/>
                  <a:gd name="connsiteX49" fmla="*/ 0 w 3413041"/>
                  <a:gd name="connsiteY49" fmla="*/ 2107955 h 2600599"/>
                  <a:gd name="connsiteX50" fmla="*/ 11520 w 3413041"/>
                  <a:gd name="connsiteY50" fmla="*/ 1756735 h 2600599"/>
                  <a:gd name="connsiteX51" fmla="*/ 111976 w 3413041"/>
                  <a:gd name="connsiteY51" fmla="*/ 1635823 h 2600599"/>
                  <a:gd name="connsiteX52" fmla="*/ 876360 w 3413041"/>
                  <a:gd name="connsiteY52" fmla="*/ 1615671 h 2600599"/>
                  <a:gd name="connsiteX53" fmla="*/ 1613384 w 3413041"/>
                  <a:gd name="connsiteY53" fmla="*/ 1603435 h 2600599"/>
                  <a:gd name="connsiteX54" fmla="*/ 1625624 w 3413041"/>
                  <a:gd name="connsiteY54" fmla="*/ 975845 h 2600599"/>
                  <a:gd name="connsiteX55" fmla="*/ 1625624 w 3413041"/>
                  <a:gd name="connsiteY55" fmla="*/ 360131 h 2600599"/>
                  <a:gd name="connsiteX56" fmla="*/ 1588900 w 3413041"/>
                  <a:gd name="connsiteY56" fmla="*/ 325225 h 2600599"/>
                  <a:gd name="connsiteX57" fmla="*/ 1539572 w 3413041"/>
                  <a:gd name="connsiteY57" fmla="*/ 115069 h 2600599"/>
                  <a:gd name="connsiteX58" fmla="*/ 1627784 w 3413041"/>
                  <a:gd name="connsiteY58" fmla="*/ 20067 h 2600599"/>
                  <a:gd name="connsiteX59" fmla="*/ 1699384 w 3413041"/>
                  <a:gd name="connsiteY59" fmla="*/ 387 h 26005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</a:cxnLst>
                <a:rect l="l" t="t" r="r" b="b"/>
                <a:pathLst>
                  <a:path w="3413041" h="2600599">
                    <a:moveTo>
                      <a:pt x="2520096" y="2002111"/>
                    </a:moveTo>
                    <a:cubicBezTo>
                      <a:pt x="2485576" y="2002111"/>
                      <a:pt x="2471552" y="2008599"/>
                      <a:pt x="2443148" y="2036713"/>
                    </a:cubicBezTo>
                    <a:cubicBezTo>
                      <a:pt x="2401440" y="2078525"/>
                      <a:pt x="2397124" y="2126825"/>
                      <a:pt x="2430564" y="2169719"/>
                    </a:cubicBezTo>
                    <a:cubicBezTo>
                      <a:pt x="2447824" y="2191345"/>
                      <a:pt x="2494924" y="2221623"/>
                      <a:pt x="2517576" y="2225587"/>
                    </a:cubicBezTo>
                    <a:cubicBezTo>
                      <a:pt x="2519016" y="2225947"/>
                      <a:pt x="2538432" y="2218379"/>
                      <a:pt x="2561084" y="2209367"/>
                    </a:cubicBezTo>
                    <a:cubicBezTo>
                      <a:pt x="2626164" y="2183415"/>
                      <a:pt x="2649536" y="2116733"/>
                      <a:pt x="2616816" y="2052933"/>
                    </a:cubicBezTo>
                    <a:cubicBezTo>
                      <a:pt x="2597040" y="2014725"/>
                      <a:pt x="2572952" y="2002111"/>
                      <a:pt x="2520096" y="2002111"/>
                    </a:cubicBezTo>
                    <a:close/>
                    <a:moveTo>
                      <a:pt x="1508300" y="2002111"/>
                    </a:moveTo>
                    <a:cubicBezTo>
                      <a:pt x="1428992" y="2002111"/>
                      <a:pt x="1376360" y="2076005"/>
                      <a:pt x="1405560" y="2145595"/>
                    </a:cubicBezTo>
                    <a:cubicBezTo>
                      <a:pt x="1421784" y="2184695"/>
                      <a:pt x="1436564" y="2198327"/>
                      <a:pt x="1478740" y="2211959"/>
                    </a:cubicBezTo>
                    <a:cubicBezTo>
                      <a:pt x="1522000" y="2225947"/>
                      <a:pt x="1574992" y="2205501"/>
                      <a:pt x="1603472" y="2164249"/>
                    </a:cubicBezTo>
                    <a:cubicBezTo>
                      <a:pt x="1630148" y="2125149"/>
                      <a:pt x="1631952" y="2102909"/>
                      <a:pt x="1611040" y="2063091"/>
                    </a:cubicBezTo>
                    <a:cubicBezTo>
                      <a:pt x="1589412" y="2021481"/>
                      <a:pt x="1556968" y="2002111"/>
                      <a:pt x="1508300" y="2002111"/>
                    </a:cubicBezTo>
                    <a:close/>
                    <a:moveTo>
                      <a:pt x="2022368" y="2000359"/>
                    </a:moveTo>
                    <a:cubicBezTo>
                      <a:pt x="1977828" y="1999137"/>
                      <a:pt x="1931620" y="2022751"/>
                      <a:pt x="1911224" y="2071965"/>
                    </a:cubicBezTo>
                    <a:cubicBezTo>
                      <a:pt x="1878012" y="2152299"/>
                      <a:pt x="1963928" y="2240235"/>
                      <a:pt x="2048404" y="2212371"/>
                    </a:cubicBezTo>
                    <a:cubicBezTo>
                      <a:pt x="2065372" y="2206943"/>
                      <a:pt x="2087392" y="2195363"/>
                      <a:pt x="2097140" y="2186677"/>
                    </a:cubicBezTo>
                    <a:cubicBezTo>
                      <a:pt x="2121328" y="2165689"/>
                      <a:pt x="2133600" y="2115027"/>
                      <a:pt x="2123492" y="2077755"/>
                    </a:cubicBezTo>
                    <a:cubicBezTo>
                      <a:pt x="2109776" y="2027635"/>
                      <a:pt x="2066904" y="2001581"/>
                      <a:pt x="2022368" y="2000359"/>
                    </a:cubicBezTo>
                    <a:close/>
                    <a:moveTo>
                      <a:pt x="3015036" y="1999015"/>
                    </a:moveTo>
                    <a:cubicBezTo>
                      <a:pt x="2991536" y="1999737"/>
                      <a:pt x="2973096" y="2010223"/>
                      <a:pt x="2949232" y="2036257"/>
                    </a:cubicBezTo>
                    <a:cubicBezTo>
                      <a:pt x="2909100" y="2080009"/>
                      <a:pt x="2905124" y="2127377"/>
                      <a:pt x="2938388" y="2169321"/>
                    </a:cubicBezTo>
                    <a:cubicBezTo>
                      <a:pt x="2962612" y="2200417"/>
                      <a:pt x="3015396" y="2227535"/>
                      <a:pt x="3036728" y="2220303"/>
                    </a:cubicBezTo>
                    <a:cubicBezTo>
                      <a:pt x="3044320" y="2217773"/>
                      <a:pt x="3054444" y="2215603"/>
                      <a:pt x="3059144" y="2215603"/>
                    </a:cubicBezTo>
                    <a:cubicBezTo>
                      <a:pt x="3063844" y="2215603"/>
                      <a:pt x="3081560" y="2203671"/>
                      <a:pt x="3098552" y="2189569"/>
                    </a:cubicBezTo>
                    <a:cubicBezTo>
                      <a:pt x="3181348" y="2119783"/>
                      <a:pt x="3126756" y="1995759"/>
                      <a:pt x="3015036" y="1999015"/>
                    </a:cubicBezTo>
                    <a:close/>
                    <a:moveTo>
                      <a:pt x="510504" y="1896023"/>
                    </a:moveTo>
                    <a:cubicBezTo>
                      <a:pt x="470936" y="1893547"/>
                      <a:pt x="430752" y="1902141"/>
                      <a:pt x="395168" y="1923123"/>
                    </a:cubicBezTo>
                    <a:cubicBezTo>
                      <a:pt x="254988" y="2005421"/>
                      <a:pt x="249236" y="2203951"/>
                      <a:pt x="384384" y="2288055"/>
                    </a:cubicBezTo>
                    <a:cubicBezTo>
                      <a:pt x="456272" y="2332815"/>
                      <a:pt x="532832" y="2333899"/>
                      <a:pt x="606156" y="2291305"/>
                    </a:cubicBezTo>
                    <a:cubicBezTo>
                      <a:pt x="628800" y="2278309"/>
                      <a:pt x="660788" y="2247627"/>
                      <a:pt x="676964" y="2223805"/>
                    </a:cubicBezTo>
                    <a:cubicBezTo>
                      <a:pt x="702844" y="2185543"/>
                      <a:pt x="706436" y="2170381"/>
                      <a:pt x="706436" y="2108297"/>
                    </a:cubicBezTo>
                    <a:cubicBezTo>
                      <a:pt x="706436" y="2048377"/>
                      <a:pt x="702124" y="2030329"/>
                      <a:pt x="679120" y="1994593"/>
                    </a:cubicBezTo>
                    <a:cubicBezTo>
                      <a:pt x="640704" y="1935035"/>
                      <a:pt x="576456" y="1900151"/>
                      <a:pt x="510504" y="1896023"/>
                    </a:cubicBezTo>
                    <a:close/>
                    <a:moveTo>
                      <a:pt x="1699384" y="387"/>
                    </a:moveTo>
                    <a:cubicBezTo>
                      <a:pt x="1772344" y="-4337"/>
                      <a:pt x="1845252" y="34461"/>
                      <a:pt x="1880900" y="104633"/>
                    </a:cubicBezTo>
                    <a:cubicBezTo>
                      <a:pt x="1916904" y="175165"/>
                      <a:pt x="1898180" y="266209"/>
                      <a:pt x="1835172" y="324865"/>
                    </a:cubicBezTo>
                    <a:lnTo>
                      <a:pt x="1808528" y="349695"/>
                    </a:lnTo>
                    <a:lnTo>
                      <a:pt x="1808528" y="976565"/>
                    </a:lnTo>
                    <a:cubicBezTo>
                      <a:pt x="1808528" y="1538661"/>
                      <a:pt x="1810328" y="1603795"/>
                      <a:pt x="1824732" y="1609553"/>
                    </a:cubicBezTo>
                    <a:cubicBezTo>
                      <a:pt x="1833372" y="1612791"/>
                      <a:pt x="2161740" y="1615671"/>
                      <a:pt x="2553832" y="1615671"/>
                    </a:cubicBezTo>
                    <a:cubicBezTo>
                      <a:pt x="3355664" y="1616031"/>
                      <a:pt x="3318940" y="1612791"/>
                      <a:pt x="3379788" y="1692319"/>
                    </a:cubicBezTo>
                    <a:lnTo>
                      <a:pt x="3408952" y="1730825"/>
                    </a:lnTo>
                    <a:lnTo>
                      <a:pt x="3411832" y="2094279"/>
                    </a:lnTo>
                    <a:cubicBezTo>
                      <a:pt x="3414712" y="2436503"/>
                      <a:pt x="3413632" y="2460255"/>
                      <a:pt x="3395268" y="2496239"/>
                    </a:cubicBezTo>
                    <a:cubicBezTo>
                      <a:pt x="3371144" y="2543381"/>
                      <a:pt x="3348104" y="2564973"/>
                      <a:pt x="3299856" y="2585125"/>
                    </a:cubicBezTo>
                    <a:cubicBezTo>
                      <a:pt x="3266732" y="2598799"/>
                      <a:pt x="3084188" y="2600599"/>
                      <a:pt x="1709876" y="2600599"/>
                    </a:cubicBezTo>
                    <a:cubicBezTo>
                      <a:pt x="215668" y="2600239"/>
                      <a:pt x="155900" y="2599519"/>
                      <a:pt x="115576" y="2581165"/>
                    </a:cubicBezTo>
                    <a:cubicBezTo>
                      <a:pt x="69848" y="2560655"/>
                      <a:pt x="29524" y="2513153"/>
                      <a:pt x="11520" y="2459535"/>
                    </a:cubicBezTo>
                    <a:cubicBezTo>
                      <a:pt x="3960" y="2436503"/>
                      <a:pt x="0" y="2318111"/>
                      <a:pt x="0" y="2107955"/>
                    </a:cubicBezTo>
                    <a:cubicBezTo>
                      <a:pt x="0" y="1898157"/>
                      <a:pt x="3960" y="1779405"/>
                      <a:pt x="11520" y="1756735"/>
                    </a:cubicBezTo>
                    <a:cubicBezTo>
                      <a:pt x="28804" y="1704915"/>
                      <a:pt x="67328" y="1658493"/>
                      <a:pt x="111976" y="1635823"/>
                    </a:cubicBezTo>
                    <a:cubicBezTo>
                      <a:pt x="150500" y="1616031"/>
                      <a:pt x="172824" y="1615671"/>
                      <a:pt x="876360" y="1615671"/>
                    </a:cubicBezTo>
                    <a:cubicBezTo>
                      <a:pt x="1426516" y="1615671"/>
                      <a:pt x="1604380" y="1612791"/>
                      <a:pt x="1613384" y="1603435"/>
                    </a:cubicBezTo>
                    <a:cubicBezTo>
                      <a:pt x="1622744" y="1594079"/>
                      <a:pt x="1625624" y="1440781"/>
                      <a:pt x="1625624" y="975845"/>
                    </a:cubicBezTo>
                    <a:lnTo>
                      <a:pt x="1625624" y="360131"/>
                    </a:lnTo>
                    <a:lnTo>
                      <a:pt x="1588900" y="325225"/>
                    </a:lnTo>
                    <a:cubicBezTo>
                      <a:pt x="1525172" y="264409"/>
                      <a:pt x="1507888" y="190999"/>
                      <a:pt x="1539572" y="115069"/>
                    </a:cubicBezTo>
                    <a:cubicBezTo>
                      <a:pt x="1559736" y="66847"/>
                      <a:pt x="1581336" y="43817"/>
                      <a:pt x="1627784" y="20067"/>
                    </a:cubicBezTo>
                    <a:cubicBezTo>
                      <a:pt x="1650736" y="8371"/>
                      <a:pt x="1675064" y="1961"/>
                      <a:pt x="1699384" y="387"/>
                    </a:cubicBez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1" rIns="91440" bIns="45721" numCol="1" anchor="t" anchorCtr="0" compatLnSpc="1">
                <a:prstTxWarp prst="textNoShape">
                  <a:avLst/>
                </a:prstTxWarp>
                <a:noAutofit/>
              </a:bodyPr>
              <a:lstStyle>
                <a:defPPr>
                  <a:defRPr lang="zh-TW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TW" altLang="en-US"/>
              </a:p>
            </p:txBody>
          </p:sp>
          <p:sp>
            <p:nvSpPr>
              <p:cNvPr id="25" name="Freeform 92"/>
              <p:cNvSpPr>
                <a:spLocks/>
              </p:cNvSpPr>
              <p:nvPr/>
            </p:nvSpPr>
            <p:spPr bwMode="auto">
              <a:xfrm>
                <a:off x="35512341" y="13261794"/>
                <a:ext cx="405044" cy="1443407"/>
              </a:xfrm>
              <a:custGeom>
                <a:avLst/>
                <a:gdLst>
                  <a:gd name="T0" fmla="*/ 1033 w 1527"/>
                  <a:gd name="T1" fmla="*/ 5262 h 5433"/>
                  <a:gd name="T2" fmla="*/ 125 w 1527"/>
                  <a:gd name="T3" fmla="*/ 3147 h 5433"/>
                  <a:gd name="T4" fmla="*/ 1098 w 1527"/>
                  <a:gd name="T5" fmla="*/ 127 h 5433"/>
                  <a:gd name="T6" fmla="*/ 1212 w 1527"/>
                  <a:gd name="T7" fmla="*/ 0 h 5433"/>
                  <a:gd name="T8" fmla="*/ 1369 w 1527"/>
                  <a:gd name="T9" fmla="*/ 154 h 5433"/>
                  <a:gd name="T10" fmla="*/ 1527 w 1527"/>
                  <a:gd name="T11" fmla="*/ 353 h 5433"/>
                  <a:gd name="T12" fmla="*/ 1439 w 1527"/>
                  <a:gd name="T13" fmla="*/ 481 h 5433"/>
                  <a:gd name="T14" fmla="*/ 863 w 1527"/>
                  <a:gd name="T15" fmla="*/ 1402 h 5433"/>
                  <a:gd name="T16" fmla="*/ 622 w 1527"/>
                  <a:gd name="T17" fmla="*/ 2283 h 5433"/>
                  <a:gd name="T18" fmla="*/ 1412 w 1527"/>
                  <a:gd name="T19" fmla="*/ 4958 h 5433"/>
                  <a:gd name="T20" fmla="*/ 1526 w 1527"/>
                  <a:gd name="T21" fmla="*/ 5112 h 5433"/>
                  <a:gd name="T22" fmla="*/ 1210 w 1527"/>
                  <a:gd name="T23" fmla="*/ 5432 h 5433"/>
                  <a:gd name="T24" fmla="*/ 1033 w 1527"/>
                  <a:gd name="T25" fmla="*/ 5262 h 54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27" h="5433">
                    <a:moveTo>
                      <a:pt x="1033" y="5262"/>
                    </a:moveTo>
                    <a:cubicBezTo>
                      <a:pt x="505" y="4626"/>
                      <a:pt x="222" y="3966"/>
                      <a:pt x="125" y="3147"/>
                    </a:cubicBezTo>
                    <a:cubicBezTo>
                      <a:pt x="0" y="2085"/>
                      <a:pt x="368" y="942"/>
                      <a:pt x="1098" y="127"/>
                    </a:cubicBezTo>
                    <a:lnTo>
                      <a:pt x="1212" y="0"/>
                    </a:lnTo>
                    <a:lnTo>
                      <a:pt x="1369" y="154"/>
                    </a:lnTo>
                    <a:cubicBezTo>
                      <a:pt x="1456" y="239"/>
                      <a:pt x="1527" y="329"/>
                      <a:pt x="1527" y="353"/>
                    </a:cubicBezTo>
                    <a:cubicBezTo>
                      <a:pt x="1527" y="378"/>
                      <a:pt x="1487" y="436"/>
                      <a:pt x="1439" y="481"/>
                    </a:cubicBezTo>
                    <a:cubicBezTo>
                      <a:pt x="1290" y="623"/>
                      <a:pt x="990" y="1101"/>
                      <a:pt x="863" y="1402"/>
                    </a:cubicBezTo>
                    <a:cubicBezTo>
                      <a:pt x="746" y="1677"/>
                      <a:pt x="696" y="1858"/>
                      <a:pt x="622" y="2283"/>
                    </a:cubicBezTo>
                    <a:cubicBezTo>
                      <a:pt x="471" y="3144"/>
                      <a:pt x="802" y="4265"/>
                      <a:pt x="1412" y="4958"/>
                    </a:cubicBezTo>
                    <a:cubicBezTo>
                      <a:pt x="1475" y="5030"/>
                      <a:pt x="1526" y="5099"/>
                      <a:pt x="1526" y="5112"/>
                    </a:cubicBezTo>
                    <a:cubicBezTo>
                      <a:pt x="1525" y="5152"/>
                      <a:pt x="1248" y="5433"/>
                      <a:pt x="1210" y="5432"/>
                    </a:cubicBezTo>
                    <a:cubicBezTo>
                      <a:pt x="1190" y="5432"/>
                      <a:pt x="1110" y="5356"/>
                      <a:pt x="1033" y="5262"/>
                    </a:cubicBez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1" rIns="91440" bIns="45721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zh-TW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TW" altLang="en-US"/>
              </a:p>
            </p:txBody>
          </p:sp>
          <p:sp>
            <p:nvSpPr>
              <p:cNvPr id="26" name="Freeform 93"/>
              <p:cNvSpPr>
                <a:spLocks/>
              </p:cNvSpPr>
              <p:nvPr/>
            </p:nvSpPr>
            <p:spPr bwMode="auto">
              <a:xfrm>
                <a:off x="37228508" y="13261794"/>
                <a:ext cx="376948" cy="1443407"/>
              </a:xfrm>
              <a:custGeom>
                <a:avLst/>
                <a:gdLst>
                  <a:gd name="T0" fmla="*/ 144 w 1421"/>
                  <a:gd name="T1" fmla="*/ 5290 h 5433"/>
                  <a:gd name="T2" fmla="*/ 0 w 1421"/>
                  <a:gd name="T3" fmla="*/ 5119 h 5433"/>
                  <a:gd name="T4" fmla="*/ 156 w 1421"/>
                  <a:gd name="T5" fmla="*/ 4897 h 5433"/>
                  <a:gd name="T6" fmla="*/ 841 w 1421"/>
                  <a:gd name="T7" fmla="*/ 3529 h 5433"/>
                  <a:gd name="T8" fmla="*/ 915 w 1421"/>
                  <a:gd name="T9" fmla="*/ 2766 h 5433"/>
                  <a:gd name="T10" fmla="*/ 756 w 1421"/>
                  <a:gd name="T11" fmla="*/ 1640 h 5433"/>
                  <a:gd name="T12" fmla="*/ 158 w 1421"/>
                  <a:gd name="T13" fmla="*/ 567 h 5433"/>
                  <a:gd name="T14" fmla="*/ 0 w 1421"/>
                  <a:gd name="T15" fmla="*/ 341 h 5433"/>
                  <a:gd name="T16" fmla="*/ 157 w 1421"/>
                  <a:gd name="T17" fmla="*/ 154 h 5433"/>
                  <a:gd name="T18" fmla="*/ 314 w 1421"/>
                  <a:gd name="T19" fmla="*/ 0 h 5433"/>
                  <a:gd name="T20" fmla="*/ 452 w 1421"/>
                  <a:gd name="T21" fmla="*/ 155 h 5433"/>
                  <a:gd name="T22" fmla="*/ 1184 w 1421"/>
                  <a:gd name="T23" fmla="*/ 1378 h 5433"/>
                  <a:gd name="T24" fmla="*/ 1380 w 1421"/>
                  <a:gd name="T25" fmla="*/ 2110 h 5433"/>
                  <a:gd name="T26" fmla="*/ 1385 w 1421"/>
                  <a:gd name="T27" fmla="*/ 3313 h 5433"/>
                  <a:gd name="T28" fmla="*/ 1311 w 1421"/>
                  <a:gd name="T29" fmla="*/ 3641 h 5433"/>
                  <a:gd name="T30" fmla="*/ 711 w 1421"/>
                  <a:gd name="T31" fmla="*/ 4981 h 5433"/>
                  <a:gd name="T32" fmla="*/ 310 w 1421"/>
                  <a:gd name="T33" fmla="*/ 5433 h 5433"/>
                  <a:gd name="T34" fmla="*/ 144 w 1421"/>
                  <a:gd name="T35" fmla="*/ 5290 h 54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421" h="5433">
                    <a:moveTo>
                      <a:pt x="144" y="5290"/>
                    </a:moveTo>
                    <a:cubicBezTo>
                      <a:pt x="65" y="5212"/>
                      <a:pt x="0" y="5135"/>
                      <a:pt x="0" y="5119"/>
                    </a:cubicBezTo>
                    <a:cubicBezTo>
                      <a:pt x="0" y="5104"/>
                      <a:pt x="70" y="5004"/>
                      <a:pt x="156" y="4897"/>
                    </a:cubicBezTo>
                    <a:cubicBezTo>
                      <a:pt x="483" y="4492"/>
                      <a:pt x="709" y="4040"/>
                      <a:pt x="841" y="3529"/>
                    </a:cubicBezTo>
                    <a:cubicBezTo>
                      <a:pt x="905" y="3280"/>
                      <a:pt x="914" y="3186"/>
                      <a:pt x="915" y="2766"/>
                    </a:cubicBezTo>
                    <a:cubicBezTo>
                      <a:pt x="917" y="2242"/>
                      <a:pt x="889" y="2047"/>
                      <a:pt x="756" y="1640"/>
                    </a:cubicBezTo>
                    <a:cubicBezTo>
                      <a:pt x="623" y="1234"/>
                      <a:pt x="449" y="922"/>
                      <a:pt x="158" y="567"/>
                    </a:cubicBezTo>
                    <a:cubicBezTo>
                      <a:pt x="71" y="461"/>
                      <a:pt x="0" y="359"/>
                      <a:pt x="0" y="341"/>
                    </a:cubicBezTo>
                    <a:cubicBezTo>
                      <a:pt x="0" y="323"/>
                      <a:pt x="70" y="239"/>
                      <a:pt x="157" y="154"/>
                    </a:cubicBezTo>
                    <a:lnTo>
                      <a:pt x="314" y="0"/>
                    </a:lnTo>
                    <a:lnTo>
                      <a:pt x="452" y="155"/>
                    </a:lnTo>
                    <a:cubicBezTo>
                      <a:pt x="731" y="467"/>
                      <a:pt x="1039" y="981"/>
                      <a:pt x="1184" y="1378"/>
                    </a:cubicBezTo>
                    <a:cubicBezTo>
                      <a:pt x="1233" y="1511"/>
                      <a:pt x="1299" y="1760"/>
                      <a:pt x="1380" y="2110"/>
                    </a:cubicBezTo>
                    <a:cubicBezTo>
                      <a:pt x="1417" y="2273"/>
                      <a:pt x="1421" y="3170"/>
                      <a:pt x="1385" y="3313"/>
                    </a:cubicBezTo>
                    <a:cubicBezTo>
                      <a:pt x="1371" y="3369"/>
                      <a:pt x="1337" y="3516"/>
                      <a:pt x="1311" y="3641"/>
                    </a:cubicBezTo>
                    <a:cubicBezTo>
                      <a:pt x="1220" y="4071"/>
                      <a:pt x="985" y="4596"/>
                      <a:pt x="711" y="4981"/>
                    </a:cubicBezTo>
                    <a:cubicBezTo>
                      <a:pt x="572" y="5176"/>
                      <a:pt x="344" y="5433"/>
                      <a:pt x="310" y="5433"/>
                    </a:cubicBezTo>
                    <a:cubicBezTo>
                      <a:pt x="299" y="5433"/>
                      <a:pt x="224" y="5368"/>
                      <a:pt x="144" y="5290"/>
                    </a:cubicBez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1" rIns="91440" bIns="45721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zh-TW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TW" altLang="en-US"/>
              </a:p>
            </p:txBody>
          </p:sp>
          <p:sp>
            <p:nvSpPr>
              <p:cNvPr id="27" name="Freeform 94"/>
              <p:cNvSpPr>
                <a:spLocks/>
              </p:cNvSpPr>
              <p:nvPr/>
            </p:nvSpPr>
            <p:spPr bwMode="auto">
              <a:xfrm>
                <a:off x="35835435" y="13472509"/>
                <a:ext cx="300856" cy="1021974"/>
              </a:xfrm>
              <a:custGeom>
                <a:avLst/>
                <a:gdLst>
                  <a:gd name="T0" fmla="*/ 649 w 1133"/>
                  <a:gd name="T1" fmla="*/ 3709 h 3850"/>
                  <a:gd name="T2" fmla="*/ 64 w 1133"/>
                  <a:gd name="T3" fmla="*/ 2517 h 3850"/>
                  <a:gd name="T4" fmla="*/ 50 w 1133"/>
                  <a:gd name="T5" fmla="*/ 1437 h 3850"/>
                  <a:gd name="T6" fmla="*/ 583 w 1133"/>
                  <a:gd name="T7" fmla="*/ 253 h 3850"/>
                  <a:gd name="T8" fmla="*/ 974 w 1133"/>
                  <a:gd name="T9" fmla="*/ 185 h 3850"/>
                  <a:gd name="T10" fmla="*/ 1133 w 1133"/>
                  <a:gd name="T11" fmla="*/ 344 h 3850"/>
                  <a:gd name="T12" fmla="*/ 984 w 1133"/>
                  <a:gd name="T13" fmla="*/ 538 h 3850"/>
                  <a:gd name="T14" fmla="*/ 561 w 1133"/>
                  <a:gd name="T15" fmla="*/ 1412 h 3850"/>
                  <a:gd name="T16" fmla="*/ 616 w 1133"/>
                  <a:gd name="T17" fmla="*/ 2679 h 3850"/>
                  <a:gd name="T18" fmla="*/ 966 w 1133"/>
                  <a:gd name="T19" fmla="*/ 3313 h 3850"/>
                  <a:gd name="T20" fmla="*/ 1087 w 1133"/>
                  <a:gd name="T21" fmla="*/ 3572 h 3850"/>
                  <a:gd name="T22" fmla="*/ 780 w 1133"/>
                  <a:gd name="T23" fmla="*/ 3850 h 3850"/>
                  <a:gd name="T24" fmla="*/ 649 w 1133"/>
                  <a:gd name="T25" fmla="*/ 3709 h 38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133" h="3850">
                    <a:moveTo>
                      <a:pt x="649" y="3709"/>
                    </a:moveTo>
                    <a:cubicBezTo>
                      <a:pt x="375" y="3385"/>
                      <a:pt x="157" y="2939"/>
                      <a:pt x="64" y="2517"/>
                    </a:cubicBezTo>
                    <a:cubicBezTo>
                      <a:pt x="8" y="2258"/>
                      <a:pt x="0" y="1696"/>
                      <a:pt x="50" y="1437"/>
                    </a:cubicBezTo>
                    <a:cubicBezTo>
                      <a:pt x="132" y="1013"/>
                      <a:pt x="338" y="555"/>
                      <a:pt x="583" y="253"/>
                    </a:cubicBezTo>
                    <a:cubicBezTo>
                      <a:pt x="788" y="1"/>
                      <a:pt x="789" y="0"/>
                      <a:pt x="974" y="185"/>
                    </a:cubicBezTo>
                    <a:lnTo>
                      <a:pt x="1133" y="344"/>
                    </a:lnTo>
                    <a:lnTo>
                      <a:pt x="984" y="538"/>
                    </a:lnTo>
                    <a:cubicBezTo>
                      <a:pt x="797" y="782"/>
                      <a:pt x="632" y="1122"/>
                      <a:pt x="561" y="1412"/>
                    </a:cubicBezTo>
                    <a:cubicBezTo>
                      <a:pt x="469" y="1785"/>
                      <a:pt x="494" y="2369"/>
                      <a:pt x="616" y="2679"/>
                    </a:cubicBezTo>
                    <a:cubicBezTo>
                      <a:pt x="701" y="2898"/>
                      <a:pt x="831" y="3134"/>
                      <a:pt x="966" y="3313"/>
                    </a:cubicBezTo>
                    <a:cubicBezTo>
                      <a:pt x="1102" y="3494"/>
                      <a:pt x="1118" y="3528"/>
                      <a:pt x="1087" y="3572"/>
                    </a:cubicBezTo>
                    <a:cubicBezTo>
                      <a:pt x="1050" y="3625"/>
                      <a:pt x="802" y="3850"/>
                      <a:pt x="780" y="3850"/>
                    </a:cubicBezTo>
                    <a:cubicBezTo>
                      <a:pt x="774" y="3850"/>
                      <a:pt x="715" y="3787"/>
                      <a:pt x="649" y="3709"/>
                    </a:cubicBez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1" rIns="91440" bIns="45721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zh-TW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TW" altLang="en-US"/>
              </a:p>
            </p:txBody>
          </p:sp>
          <p:sp>
            <p:nvSpPr>
              <p:cNvPr id="28" name="Freeform 95"/>
              <p:cNvSpPr>
                <a:spLocks/>
              </p:cNvSpPr>
              <p:nvPr/>
            </p:nvSpPr>
            <p:spPr bwMode="auto">
              <a:xfrm>
                <a:off x="37010764" y="13480709"/>
                <a:ext cx="313734" cy="1013779"/>
              </a:xfrm>
              <a:custGeom>
                <a:avLst/>
                <a:gdLst>
                  <a:gd name="T0" fmla="*/ 263 w 1183"/>
                  <a:gd name="T1" fmla="*/ 3770 h 3819"/>
                  <a:gd name="T2" fmla="*/ 103 w 1183"/>
                  <a:gd name="T3" fmla="*/ 3603 h 3819"/>
                  <a:gd name="T4" fmla="*/ 0 w 1183"/>
                  <a:gd name="T5" fmla="*/ 3485 h 3819"/>
                  <a:gd name="T6" fmla="*/ 140 w 1183"/>
                  <a:gd name="T7" fmla="*/ 3311 h 3819"/>
                  <a:gd name="T8" fmla="*/ 593 w 1183"/>
                  <a:gd name="T9" fmla="*/ 2295 h 3819"/>
                  <a:gd name="T10" fmla="*/ 620 w 1183"/>
                  <a:gd name="T11" fmla="*/ 1689 h 3819"/>
                  <a:gd name="T12" fmla="*/ 144 w 1183"/>
                  <a:gd name="T13" fmla="*/ 506 h 3819"/>
                  <a:gd name="T14" fmla="*/ 0 w 1183"/>
                  <a:gd name="T15" fmla="*/ 318 h 3819"/>
                  <a:gd name="T16" fmla="*/ 156 w 1183"/>
                  <a:gd name="T17" fmla="*/ 157 h 3819"/>
                  <a:gd name="T18" fmla="*/ 362 w 1183"/>
                  <a:gd name="T19" fmla="*/ 26 h 3819"/>
                  <a:gd name="T20" fmla="*/ 836 w 1183"/>
                  <a:gd name="T21" fmla="*/ 701 h 3819"/>
                  <a:gd name="T22" fmla="*/ 1105 w 1183"/>
                  <a:gd name="T23" fmla="*/ 1615 h 3819"/>
                  <a:gd name="T24" fmla="*/ 672 w 1183"/>
                  <a:gd name="T25" fmla="*/ 3424 h 3819"/>
                  <a:gd name="T26" fmla="*/ 342 w 1183"/>
                  <a:gd name="T27" fmla="*/ 3819 h 3819"/>
                  <a:gd name="T28" fmla="*/ 263 w 1183"/>
                  <a:gd name="T29" fmla="*/ 3770 h 38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183" h="3819">
                    <a:moveTo>
                      <a:pt x="263" y="3770"/>
                    </a:moveTo>
                    <a:cubicBezTo>
                      <a:pt x="232" y="3743"/>
                      <a:pt x="160" y="3668"/>
                      <a:pt x="103" y="3603"/>
                    </a:cubicBezTo>
                    <a:lnTo>
                      <a:pt x="0" y="3485"/>
                    </a:lnTo>
                    <a:lnTo>
                      <a:pt x="140" y="3311"/>
                    </a:lnTo>
                    <a:cubicBezTo>
                      <a:pt x="378" y="3015"/>
                      <a:pt x="537" y="2660"/>
                      <a:pt x="593" y="2295"/>
                    </a:cubicBezTo>
                    <a:cubicBezTo>
                      <a:pt x="643" y="1975"/>
                      <a:pt x="645" y="1920"/>
                      <a:pt x="620" y="1689"/>
                    </a:cubicBezTo>
                    <a:cubicBezTo>
                      <a:pt x="573" y="1255"/>
                      <a:pt x="412" y="855"/>
                      <a:pt x="144" y="506"/>
                    </a:cubicBezTo>
                    <a:lnTo>
                      <a:pt x="0" y="318"/>
                    </a:lnTo>
                    <a:lnTo>
                      <a:pt x="156" y="157"/>
                    </a:lnTo>
                    <a:cubicBezTo>
                      <a:pt x="287" y="21"/>
                      <a:pt x="319" y="0"/>
                      <a:pt x="362" y="26"/>
                    </a:cubicBezTo>
                    <a:cubicBezTo>
                      <a:pt x="473" y="94"/>
                      <a:pt x="693" y="407"/>
                      <a:pt x="836" y="701"/>
                    </a:cubicBezTo>
                    <a:cubicBezTo>
                      <a:pt x="1000" y="1038"/>
                      <a:pt x="1051" y="1210"/>
                      <a:pt x="1105" y="1615"/>
                    </a:cubicBezTo>
                    <a:cubicBezTo>
                      <a:pt x="1183" y="2193"/>
                      <a:pt x="1007" y="2927"/>
                      <a:pt x="672" y="3424"/>
                    </a:cubicBezTo>
                    <a:cubicBezTo>
                      <a:pt x="555" y="3597"/>
                      <a:pt x="370" y="3819"/>
                      <a:pt x="342" y="3819"/>
                    </a:cubicBezTo>
                    <a:cubicBezTo>
                      <a:pt x="330" y="3819"/>
                      <a:pt x="294" y="3797"/>
                      <a:pt x="263" y="3770"/>
                    </a:cubicBez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1" rIns="91440" bIns="45721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zh-TW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TW" altLang="en-US"/>
              </a:p>
            </p:txBody>
          </p:sp>
          <p:sp>
            <p:nvSpPr>
              <p:cNvPr id="29" name="Freeform 96"/>
              <p:cNvSpPr>
                <a:spLocks/>
              </p:cNvSpPr>
              <p:nvPr/>
            </p:nvSpPr>
            <p:spPr bwMode="auto">
              <a:xfrm>
                <a:off x="36138636" y="13684397"/>
                <a:ext cx="208374" cy="600542"/>
              </a:xfrm>
              <a:custGeom>
                <a:avLst/>
                <a:gdLst>
                  <a:gd name="T0" fmla="*/ 317 w 783"/>
                  <a:gd name="T1" fmla="*/ 2127 h 2261"/>
                  <a:gd name="T2" fmla="*/ 0 w 783"/>
                  <a:gd name="T3" fmla="*/ 1146 h 2261"/>
                  <a:gd name="T4" fmla="*/ 342 w 783"/>
                  <a:gd name="T5" fmla="*/ 122 h 2261"/>
                  <a:gd name="T6" fmla="*/ 449 w 783"/>
                  <a:gd name="T7" fmla="*/ 0 h 2261"/>
                  <a:gd name="T8" fmla="*/ 616 w 783"/>
                  <a:gd name="T9" fmla="*/ 170 h 2261"/>
                  <a:gd name="T10" fmla="*/ 783 w 783"/>
                  <a:gd name="T11" fmla="*/ 339 h 2261"/>
                  <a:gd name="T12" fmla="*/ 705 w 783"/>
                  <a:gd name="T13" fmla="*/ 451 h 2261"/>
                  <a:gd name="T14" fmla="*/ 492 w 783"/>
                  <a:gd name="T15" fmla="*/ 1139 h 2261"/>
                  <a:gd name="T16" fmla="*/ 685 w 783"/>
                  <a:gd name="T17" fmla="*/ 1795 h 2261"/>
                  <a:gd name="T18" fmla="*/ 747 w 783"/>
                  <a:gd name="T19" fmla="*/ 1975 h 2261"/>
                  <a:gd name="T20" fmla="*/ 441 w 783"/>
                  <a:gd name="T21" fmla="*/ 2261 h 2261"/>
                  <a:gd name="T22" fmla="*/ 317 w 783"/>
                  <a:gd name="T23" fmla="*/ 2127 h 22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83" h="2261">
                    <a:moveTo>
                      <a:pt x="317" y="2127"/>
                    </a:moveTo>
                    <a:cubicBezTo>
                      <a:pt x="85" y="1820"/>
                      <a:pt x="1" y="1557"/>
                      <a:pt x="0" y="1146"/>
                    </a:cubicBezTo>
                    <a:cubicBezTo>
                      <a:pt x="0" y="720"/>
                      <a:pt x="112" y="384"/>
                      <a:pt x="342" y="122"/>
                    </a:cubicBezTo>
                    <a:lnTo>
                      <a:pt x="449" y="0"/>
                    </a:lnTo>
                    <a:lnTo>
                      <a:pt x="616" y="170"/>
                    </a:lnTo>
                    <a:lnTo>
                      <a:pt x="783" y="339"/>
                    </a:lnTo>
                    <a:lnTo>
                      <a:pt x="705" y="451"/>
                    </a:lnTo>
                    <a:cubicBezTo>
                      <a:pt x="555" y="668"/>
                      <a:pt x="493" y="869"/>
                      <a:pt x="492" y="1139"/>
                    </a:cubicBezTo>
                    <a:cubicBezTo>
                      <a:pt x="491" y="1416"/>
                      <a:pt x="539" y="1578"/>
                      <a:pt x="685" y="1795"/>
                    </a:cubicBezTo>
                    <a:cubicBezTo>
                      <a:pt x="752" y="1893"/>
                      <a:pt x="767" y="1938"/>
                      <a:pt x="747" y="1975"/>
                    </a:cubicBezTo>
                    <a:cubicBezTo>
                      <a:pt x="715" y="2036"/>
                      <a:pt x="473" y="2261"/>
                      <a:pt x="441" y="2261"/>
                    </a:cubicBezTo>
                    <a:cubicBezTo>
                      <a:pt x="428" y="2261"/>
                      <a:pt x="373" y="2201"/>
                      <a:pt x="317" y="2127"/>
                    </a:cubicBez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1" rIns="91440" bIns="45721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zh-TW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TW" altLang="en-US"/>
              </a:p>
            </p:txBody>
          </p:sp>
          <p:sp>
            <p:nvSpPr>
              <p:cNvPr id="30" name="Freeform 97"/>
              <p:cNvSpPr>
                <a:spLocks/>
              </p:cNvSpPr>
              <p:nvPr/>
            </p:nvSpPr>
            <p:spPr bwMode="auto">
              <a:xfrm>
                <a:off x="36800046" y="13693762"/>
                <a:ext cx="234129" cy="591177"/>
              </a:xfrm>
              <a:custGeom>
                <a:avLst/>
                <a:gdLst>
                  <a:gd name="T0" fmla="*/ 149 w 881"/>
                  <a:gd name="T1" fmla="*/ 2074 h 2228"/>
                  <a:gd name="T2" fmla="*/ 0 w 881"/>
                  <a:gd name="T3" fmla="*/ 1917 h 2228"/>
                  <a:gd name="T4" fmla="*/ 50 w 881"/>
                  <a:gd name="T5" fmla="*/ 1840 h 2228"/>
                  <a:gd name="T6" fmla="*/ 276 w 881"/>
                  <a:gd name="T7" fmla="*/ 1323 h 2228"/>
                  <a:gd name="T8" fmla="*/ 97 w 881"/>
                  <a:gd name="T9" fmla="*/ 454 h 2228"/>
                  <a:gd name="T10" fmla="*/ 1 w 881"/>
                  <a:gd name="T11" fmla="*/ 302 h 2228"/>
                  <a:gd name="T12" fmla="*/ 150 w 881"/>
                  <a:gd name="T13" fmla="*/ 151 h 2228"/>
                  <a:gd name="T14" fmla="*/ 333 w 881"/>
                  <a:gd name="T15" fmla="*/ 0 h 2228"/>
                  <a:gd name="T16" fmla="*/ 628 w 881"/>
                  <a:gd name="T17" fmla="*/ 389 h 2228"/>
                  <a:gd name="T18" fmla="*/ 501 w 881"/>
                  <a:gd name="T19" fmla="*/ 2041 h 2228"/>
                  <a:gd name="T20" fmla="*/ 340 w 881"/>
                  <a:gd name="T21" fmla="*/ 2223 h 2228"/>
                  <a:gd name="T22" fmla="*/ 149 w 881"/>
                  <a:gd name="T23" fmla="*/ 2074 h 22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81" h="2228">
                    <a:moveTo>
                      <a:pt x="149" y="2074"/>
                    </a:moveTo>
                    <a:lnTo>
                      <a:pt x="0" y="1917"/>
                    </a:lnTo>
                    <a:lnTo>
                      <a:pt x="50" y="1840"/>
                    </a:lnTo>
                    <a:cubicBezTo>
                      <a:pt x="178" y="1647"/>
                      <a:pt x="236" y="1514"/>
                      <a:pt x="276" y="1323"/>
                    </a:cubicBezTo>
                    <a:cubicBezTo>
                      <a:pt x="338" y="1024"/>
                      <a:pt x="280" y="742"/>
                      <a:pt x="97" y="454"/>
                    </a:cubicBezTo>
                    <a:lnTo>
                      <a:pt x="1" y="302"/>
                    </a:lnTo>
                    <a:lnTo>
                      <a:pt x="150" y="151"/>
                    </a:lnTo>
                    <a:cubicBezTo>
                      <a:pt x="232" y="68"/>
                      <a:pt x="315" y="0"/>
                      <a:pt x="333" y="0"/>
                    </a:cubicBezTo>
                    <a:cubicBezTo>
                      <a:pt x="387" y="0"/>
                      <a:pt x="528" y="187"/>
                      <a:pt x="628" y="389"/>
                    </a:cubicBezTo>
                    <a:cubicBezTo>
                      <a:pt x="881" y="903"/>
                      <a:pt x="830" y="1560"/>
                      <a:pt x="501" y="2041"/>
                    </a:cubicBezTo>
                    <a:cubicBezTo>
                      <a:pt x="435" y="2137"/>
                      <a:pt x="363" y="2219"/>
                      <a:pt x="340" y="2223"/>
                    </a:cubicBezTo>
                    <a:cubicBezTo>
                      <a:pt x="316" y="2228"/>
                      <a:pt x="230" y="2161"/>
                      <a:pt x="149" y="2074"/>
                    </a:cubicBez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1" rIns="91440" bIns="45721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zh-TW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TW" altLang="en-US"/>
              </a:p>
            </p:txBody>
          </p:sp>
        </p:grpSp>
      </p:grpSp>
      <p:grpSp>
        <p:nvGrpSpPr>
          <p:cNvPr id="19" name="群組 18"/>
          <p:cNvGrpSpPr/>
          <p:nvPr/>
        </p:nvGrpSpPr>
        <p:grpSpPr>
          <a:xfrm>
            <a:off x="5272471" y="4909455"/>
            <a:ext cx="523644" cy="523644"/>
            <a:chOff x="5731184" y="5244806"/>
            <a:chExt cx="816070" cy="816070"/>
          </a:xfrm>
        </p:grpSpPr>
        <p:sp>
          <p:nvSpPr>
            <p:cNvPr id="20" name="橢圓 19"/>
            <p:cNvSpPr/>
            <p:nvPr/>
          </p:nvSpPr>
          <p:spPr>
            <a:xfrm>
              <a:off x="5731184" y="5244806"/>
              <a:ext cx="816070" cy="816070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TW" altLang="en-US"/>
            </a:p>
          </p:txBody>
        </p:sp>
        <p:sp>
          <p:nvSpPr>
            <p:cNvPr id="21" name="手繪多邊形 20"/>
            <p:cNvSpPr>
              <a:spLocks/>
            </p:cNvSpPr>
            <p:nvPr/>
          </p:nvSpPr>
          <p:spPr bwMode="auto">
            <a:xfrm>
              <a:off x="5916458" y="5488444"/>
              <a:ext cx="445522" cy="328794"/>
            </a:xfrm>
            <a:custGeom>
              <a:avLst/>
              <a:gdLst>
                <a:gd name="connsiteX0" fmla="*/ 2313240 w 4627012"/>
                <a:gd name="connsiteY0" fmla="*/ 2906712 h 3414712"/>
                <a:gd name="connsiteX1" fmla="*/ 1912260 w 4627012"/>
                <a:gd name="connsiteY1" fmla="*/ 2918932 h 3414712"/>
                <a:gd name="connsiteX2" fmla="*/ 1906856 w 4627012"/>
                <a:gd name="connsiteY2" fmla="*/ 3234846 h 3414712"/>
                <a:gd name="connsiteX3" fmla="*/ 2311440 w 4627012"/>
                <a:gd name="connsiteY3" fmla="*/ 3241676 h 3414712"/>
                <a:gd name="connsiteX4" fmla="*/ 2721424 w 4627012"/>
                <a:gd name="connsiteY4" fmla="*/ 3229456 h 3414712"/>
                <a:gd name="connsiteX5" fmla="*/ 2733676 w 4627012"/>
                <a:gd name="connsiteY5" fmla="*/ 3078146 h 3414712"/>
                <a:gd name="connsiteX6" fmla="*/ 2717824 w 4627012"/>
                <a:gd name="connsiteY6" fmla="*/ 2922886 h 3414712"/>
                <a:gd name="connsiteX7" fmla="*/ 2313240 w 4627012"/>
                <a:gd name="connsiteY7" fmla="*/ 2906712 h 3414712"/>
                <a:gd name="connsiteX8" fmla="*/ 1584960 w 4627012"/>
                <a:gd name="connsiteY8" fmla="*/ 286972 h 3414712"/>
                <a:gd name="connsiteX9" fmla="*/ 289164 w 4627012"/>
                <a:gd name="connsiteY9" fmla="*/ 296550 h 3414712"/>
                <a:gd name="connsiteX10" fmla="*/ 287364 w 4627012"/>
                <a:gd name="connsiteY10" fmla="*/ 2620194 h 3414712"/>
                <a:gd name="connsiteX11" fmla="*/ 2319024 w 4627012"/>
                <a:gd name="connsiteY11" fmla="*/ 2632076 h 3414712"/>
                <a:gd name="connsiteX12" fmla="*/ 4338444 w 4627012"/>
                <a:gd name="connsiteY12" fmla="*/ 2632076 h 3414712"/>
                <a:gd name="connsiteX13" fmla="*/ 4343844 w 4627012"/>
                <a:gd name="connsiteY13" fmla="*/ 2609392 h 3414712"/>
                <a:gd name="connsiteX14" fmla="*/ 4346724 w 4627012"/>
                <a:gd name="connsiteY14" fmla="*/ 1438210 h 3414712"/>
                <a:gd name="connsiteX15" fmla="*/ 4343844 w 4627012"/>
                <a:gd name="connsiteY15" fmla="*/ 290070 h 3414712"/>
                <a:gd name="connsiteX16" fmla="*/ 2323344 w 4627012"/>
                <a:gd name="connsiteY16" fmla="*/ 287550 h 3414712"/>
                <a:gd name="connsiteX17" fmla="*/ 1584960 w 4627012"/>
                <a:gd name="connsiteY17" fmla="*/ 286972 h 3414712"/>
                <a:gd name="connsiteX18" fmla="*/ 4623604 w 4627012"/>
                <a:gd name="connsiteY18" fmla="*/ 0 h 3414712"/>
                <a:gd name="connsiteX19" fmla="*/ 4626124 w 4627012"/>
                <a:gd name="connsiteY19" fmla="*/ 1442872 h 3414712"/>
                <a:gd name="connsiteX20" fmla="*/ 4625404 w 4627012"/>
                <a:gd name="connsiteY20" fmla="*/ 2896186 h 3414712"/>
                <a:gd name="connsiteX21" fmla="*/ 3827856 w 4627012"/>
                <a:gd name="connsiteY21" fmla="*/ 2906628 h 3414712"/>
                <a:gd name="connsiteX22" fmla="*/ 3020592 w 4627012"/>
                <a:gd name="connsiteY22" fmla="*/ 2914912 h 3414712"/>
                <a:gd name="connsiteX23" fmla="*/ 3010148 w 4627012"/>
                <a:gd name="connsiteY23" fmla="*/ 3079832 h 3414712"/>
                <a:gd name="connsiteX24" fmla="*/ 3013028 w 4627012"/>
                <a:gd name="connsiteY24" fmla="*/ 3236830 h 3414712"/>
                <a:gd name="connsiteX25" fmla="*/ 3485796 w 4627012"/>
                <a:gd name="connsiteY25" fmla="*/ 3241870 h 3414712"/>
                <a:gd name="connsiteX26" fmla="*/ 3976204 w 4627012"/>
                <a:gd name="connsiteY26" fmla="*/ 3255554 h 3414712"/>
                <a:gd name="connsiteX27" fmla="*/ 4014012 w 4627012"/>
                <a:gd name="connsiteY27" fmla="*/ 3357820 h 3414712"/>
                <a:gd name="connsiteX28" fmla="*/ 4014012 w 4627012"/>
                <a:gd name="connsiteY28" fmla="*/ 3414712 h 3414712"/>
                <a:gd name="connsiteX29" fmla="*/ 2306940 w 4627012"/>
                <a:gd name="connsiteY29" fmla="*/ 3414712 h 3414712"/>
                <a:gd name="connsiteX30" fmla="*/ 599508 w 4627012"/>
                <a:gd name="connsiteY30" fmla="*/ 3414712 h 3414712"/>
                <a:gd name="connsiteX31" fmla="*/ 599508 w 4627012"/>
                <a:gd name="connsiteY31" fmla="*/ 3372942 h 3414712"/>
                <a:gd name="connsiteX32" fmla="*/ 656400 w 4627012"/>
                <a:gd name="connsiteY32" fmla="*/ 3253394 h 3414712"/>
                <a:gd name="connsiteX33" fmla="*/ 1136728 w 4627012"/>
                <a:gd name="connsiteY33" fmla="*/ 3241870 h 3414712"/>
                <a:gd name="connsiteX34" fmla="*/ 1603732 w 4627012"/>
                <a:gd name="connsiteY34" fmla="*/ 3229628 h 3414712"/>
                <a:gd name="connsiteX35" fmla="*/ 1615976 w 4627012"/>
                <a:gd name="connsiteY35" fmla="*/ 3078030 h 3414712"/>
                <a:gd name="connsiteX36" fmla="*/ 1599772 w 4627012"/>
                <a:gd name="connsiteY36" fmla="*/ 2922472 h 3414712"/>
                <a:gd name="connsiteX37" fmla="*/ 792144 w 4627012"/>
                <a:gd name="connsiteY37" fmla="*/ 2906268 h 3414712"/>
                <a:gd name="connsiteX38" fmla="*/ 0 w 4627012"/>
                <a:gd name="connsiteY38" fmla="*/ 2906268 h 3414712"/>
                <a:gd name="connsiteX39" fmla="*/ 2520 w 4627012"/>
                <a:gd name="connsiteY39" fmla="*/ 1455836 h 3414712"/>
                <a:gd name="connsiteX40" fmla="*/ 5040 w 4627012"/>
                <a:gd name="connsiteY40" fmla="*/ 5042 h 3414712"/>
                <a:gd name="connsiteX41" fmla="*/ 2314500 w 4627012"/>
                <a:gd name="connsiteY41" fmla="*/ 2520 h 3414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4627012" h="3414712">
                  <a:moveTo>
                    <a:pt x="2313240" y="2906712"/>
                  </a:moveTo>
                  <a:cubicBezTo>
                    <a:pt x="2024304" y="2906712"/>
                    <a:pt x="1921268" y="2909946"/>
                    <a:pt x="1912260" y="2918932"/>
                  </a:cubicBezTo>
                  <a:cubicBezTo>
                    <a:pt x="1898932" y="2932230"/>
                    <a:pt x="1893888" y="3222268"/>
                    <a:pt x="1906856" y="3234846"/>
                  </a:cubicBezTo>
                  <a:cubicBezTo>
                    <a:pt x="1910460" y="3238440"/>
                    <a:pt x="2092756" y="3241676"/>
                    <a:pt x="2311440" y="3241676"/>
                  </a:cubicBezTo>
                  <a:cubicBezTo>
                    <a:pt x="2607220" y="3241676"/>
                    <a:pt x="2712420" y="3238440"/>
                    <a:pt x="2721424" y="3229456"/>
                  </a:cubicBezTo>
                  <a:cubicBezTo>
                    <a:pt x="2729712" y="3221190"/>
                    <a:pt x="2733676" y="3172670"/>
                    <a:pt x="2733676" y="3078146"/>
                  </a:cubicBezTo>
                  <a:cubicBezTo>
                    <a:pt x="2733676" y="2964936"/>
                    <a:pt x="2730792" y="2935824"/>
                    <a:pt x="2717824" y="2922886"/>
                  </a:cubicBezTo>
                  <a:cubicBezTo>
                    <a:pt x="2703772" y="2908868"/>
                    <a:pt x="2652976" y="2906712"/>
                    <a:pt x="2313240" y="2906712"/>
                  </a:cubicBezTo>
                  <a:close/>
                  <a:moveTo>
                    <a:pt x="1584960" y="286972"/>
                  </a:moveTo>
                  <a:cubicBezTo>
                    <a:pt x="654628" y="286788"/>
                    <a:pt x="297356" y="289530"/>
                    <a:pt x="289164" y="296550"/>
                  </a:cubicBezTo>
                  <a:cubicBezTo>
                    <a:pt x="269728" y="312392"/>
                    <a:pt x="268288" y="2601112"/>
                    <a:pt x="287364" y="2620194"/>
                  </a:cubicBezTo>
                  <a:cubicBezTo>
                    <a:pt x="296724" y="2629554"/>
                    <a:pt x="761804" y="2632076"/>
                    <a:pt x="2319024" y="2632076"/>
                  </a:cubicBezTo>
                  <a:lnTo>
                    <a:pt x="4338444" y="2632076"/>
                  </a:lnTo>
                  <a:lnTo>
                    <a:pt x="4343844" y="2609392"/>
                  </a:lnTo>
                  <a:cubicBezTo>
                    <a:pt x="4347080" y="2596792"/>
                    <a:pt x="4348160" y="2069706"/>
                    <a:pt x="4346724" y="1438210"/>
                  </a:cubicBezTo>
                  <a:lnTo>
                    <a:pt x="4343844" y="290070"/>
                  </a:lnTo>
                  <a:lnTo>
                    <a:pt x="2323344" y="287550"/>
                  </a:lnTo>
                  <a:cubicBezTo>
                    <a:pt x="2044864" y="287212"/>
                    <a:pt x="1799652" y="287014"/>
                    <a:pt x="1584960" y="286972"/>
                  </a:cubicBezTo>
                  <a:close/>
                  <a:moveTo>
                    <a:pt x="4623604" y="0"/>
                  </a:moveTo>
                  <a:lnTo>
                    <a:pt x="4626124" y="1442872"/>
                  </a:lnTo>
                  <a:cubicBezTo>
                    <a:pt x="4627564" y="2236866"/>
                    <a:pt x="4627204" y="2890786"/>
                    <a:pt x="4625404" y="2896186"/>
                  </a:cubicBezTo>
                  <a:cubicBezTo>
                    <a:pt x="4623240" y="2903028"/>
                    <a:pt x="4347792" y="2906628"/>
                    <a:pt x="3827856" y="2906628"/>
                  </a:cubicBezTo>
                  <a:cubicBezTo>
                    <a:pt x="3390736" y="2906628"/>
                    <a:pt x="3027432" y="2910590"/>
                    <a:pt x="3020592" y="2914912"/>
                  </a:cubicBezTo>
                  <a:cubicBezTo>
                    <a:pt x="3010508" y="2921392"/>
                    <a:pt x="3007988" y="2961362"/>
                    <a:pt x="3010148" y="3079832"/>
                  </a:cubicBezTo>
                  <a:lnTo>
                    <a:pt x="3013028" y="3236830"/>
                  </a:lnTo>
                  <a:lnTo>
                    <a:pt x="3485796" y="3241870"/>
                  </a:lnTo>
                  <a:cubicBezTo>
                    <a:pt x="3745404" y="3244752"/>
                    <a:pt x="3966124" y="3250872"/>
                    <a:pt x="3976204" y="3255554"/>
                  </a:cubicBezTo>
                  <a:cubicBezTo>
                    <a:pt x="4003928" y="3269238"/>
                    <a:pt x="4014012" y="3296244"/>
                    <a:pt x="4014012" y="3357820"/>
                  </a:cubicBezTo>
                  <a:lnTo>
                    <a:pt x="4014012" y="3414712"/>
                  </a:lnTo>
                  <a:lnTo>
                    <a:pt x="2306940" y="3414712"/>
                  </a:lnTo>
                  <a:lnTo>
                    <a:pt x="599508" y="3414712"/>
                  </a:lnTo>
                  <a:lnTo>
                    <a:pt x="599508" y="3372942"/>
                  </a:lnTo>
                  <a:cubicBezTo>
                    <a:pt x="599508" y="3319650"/>
                    <a:pt x="623992" y="3268158"/>
                    <a:pt x="656400" y="3253394"/>
                  </a:cubicBezTo>
                  <a:cubicBezTo>
                    <a:pt x="674404" y="3245112"/>
                    <a:pt x="818428" y="3241870"/>
                    <a:pt x="1136728" y="3241870"/>
                  </a:cubicBezTo>
                  <a:cubicBezTo>
                    <a:pt x="1476988" y="3241870"/>
                    <a:pt x="1594372" y="3238630"/>
                    <a:pt x="1603732" y="3229628"/>
                  </a:cubicBezTo>
                  <a:cubicBezTo>
                    <a:pt x="1612012" y="3221346"/>
                    <a:pt x="1615976" y="3172734"/>
                    <a:pt x="1615976" y="3078030"/>
                  </a:cubicBezTo>
                  <a:cubicBezTo>
                    <a:pt x="1615976" y="2964604"/>
                    <a:pt x="1612732" y="2935436"/>
                    <a:pt x="1599772" y="2922472"/>
                  </a:cubicBezTo>
                  <a:cubicBezTo>
                    <a:pt x="1585728" y="2908070"/>
                    <a:pt x="1498232" y="2906268"/>
                    <a:pt x="792144" y="2906268"/>
                  </a:cubicBezTo>
                  <a:lnTo>
                    <a:pt x="0" y="2906268"/>
                  </a:lnTo>
                  <a:lnTo>
                    <a:pt x="2520" y="1455836"/>
                  </a:lnTo>
                  <a:lnTo>
                    <a:pt x="5040" y="5042"/>
                  </a:lnTo>
                  <a:lnTo>
                    <a:pt x="2314500" y="2520"/>
                  </a:lnTo>
                  <a:close/>
                </a:path>
              </a:pathLst>
            </a:custGeom>
            <a:solidFill>
              <a:schemeClr val="bg1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1" rIns="91440" bIns="45721" numCol="1" anchor="t" anchorCtr="0" compatLnSpc="1">
              <a:prstTxWarp prst="textNoShape">
                <a:avLst/>
              </a:prstTxWarp>
              <a:noAutofit/>
            </a:bodyPr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TW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17703803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頁尾版面配置區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/>
          </a:p>
        </p:txBody>
      </p:sp>
      <p:sp>
        <p:nvSpPr>
          <p:cNvPr id="3" name="投影片編號版面配置區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3B68095-C8B2-4A76-90AA-E601358CCBC3}" type="slidenum">
              <a:rPr lang="zh-TW" altLang="en-US" smtClean="0"/>
              <a:t>33</a:t>
            </a:fld>
            <a:endParaRPr lang="zh-TW" altLang="en-US"/>
          </a:p>
        </p:txBody>
      </p:sp>
      <p:sp>
        <p:nvSpPr>
          <p:cNvPr id="4" name="圖片版面配置區 3"/>
          <p:cNvSpPr>
            <a:spLocks noGrp="1"/>
          </p:cNvSpPr>
          <p:nvPr>
            <p:ph type="pic" sz="quarter" idx="13"/>
          </p:nvPr>
        </p:nvSpPr>
        <p:spPr/>
      </p:sp>
    </p:spTree>
    <p:extLst>
      <p:ext uri="{BB962C8B-B14F-4D97-AF65-F5344CB8AC3E}">
        <p14:creationId xmlns:p14="http://schemas.microsoft.com/office/powerpoint/2010/main" val="137170962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頁尾版面配置區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/>
          </a:p>
        </p:txBody>
      </p:sp>
      <p:sp>
        <p:nvSpPr>
          <p:cNvPr id="3" name="投影片編號版面配置區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3B68095-C8B2-4A76-90AA-E601358CCBC3}" type="slidenum">
              <a:rPr lang="zh-TW" altLang="en-US" smtClean="0"/>
              <a:t>34</a:t>
            </a:fld>
            <a:endParaRPr lang="zh-TW" altLang="en-US"/>
          </a:p>
        </p:txBody>
      </p:sp>
      <p:pic>
        <p:nvPicPr>
          <p:cNvPr id="9" name="圖片版面配置區 8"/>
          <p:cNvPicPr>
            <a:picLocks noGrp="1" noChangeAspect="1"/>
          </p:cNvPicPr>
          <p:nvPr>
            <p:ph type="pic" sz="quarter" idx="13"/>
          </p:nvPr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3109" r="9450"/>
          <a:stretch/>
        </p:blipFill>
        <p:spPr>
          <a:xfrm>
            <a:off x="228458" y="1132018"/>
            <a:ext cx="5656082" cy="5589457"/>
          </a:xfrm>
        </p:spPr>
      </p:pic>
      <p:sp>
        <p:nvSpPr>
          <p:cNvPr id="5" name="矩形 4"/>
          <p:cNvSpPr/>
          <p:nvPr/>
        </p:nvSpPr>
        <p:spPr>
          <a:xfrm>
            <a:off x="2321225" y="327082"/>
            <a:ext cx="4501553" cy="584775"/>
          </a:xfrm>
          <a:prstGeom prst="rect">
            <a:avLst/>
          </a:prstGeom>
        </p:spPr>
        <p:txBody>
          <a:bodyPr wrap="none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zh-TW" sz="3200" b="1" spc="-150" dirty="0" smtClean="0">
                <a:solidFill>
                  <a:schemeClr val="bg1">
                    <a:lumMod val="50000"/>
                  </a:schemeClr>
                </a:solidFill>
              </a:rPr>
              <a:t>Brush Image Effects </a:t>
            </a:r>
            <a:r>
              <a:rPr lang="en-US" altLang="zh-TW" sz="3200" b="1" spc="-150" dirty="0" smtClean="0">
                <a:solidFill>
                  <a:schemeClr val="bg1">
                    <a:lumMod val="50000"/>
                  </a:schemeClr>
                </a:solidFill>
              </a:rPr>
              <a:t>015</a:t>
            </a:r>
            <a:endParaRPr lang="en-US" altLang="zh-TW" sz="3200" b="1" spc="-150" dirty="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6" name="矩形 5"/>
          <p:cNvSpPr/>
          <p:nvPr/>
        </p:nvSpPr>
        <p:spPr>
          <a:xfrm>
            <a:off x="3155315" y="928152"/>
            <a:ext cx="2833352" cy="116362"/>
          </a:xfrm>
          <a:prstGeom prst="rect">
            <a:avLst/>
          </a:prstGeom>
          <a:solidFill>
            <a:srgbClr val="92258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zh-TW" altLang="en-US"/>
          </a:p>
        </p:txBody>
      </p:sp>
      <p:sp>
        <p:nvSpPr>
          <p:cNvPr id="7" name="矩形 6"/>
          <p:cNvSpPr/>
          <p:nvPr/>
        </p:nvSpPr>
        <p:spPr>
          <a:xfrm>
            <a:off x="5126661" y="1932249"/>
            <a:ext cx="180023" cy="769361"/>
          </a:xfrm>
          <a:prstGeom prst="rect">
            <a:avLst/>
          </a:prstGeom>
          <a:solidFill>
            <a:schemeClr val="accent1"/>
          </a:solidFill>
          <a:ln w="19050">
            <a:noFill/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3200" b="1" dirty="0" smtClean="0">
              <a:solidFill>
                <a:schemeClr val="tx1"/>
              </a:solidFill>
              <a:latin typeface="微軟正黑體" panose="020B0604030504040204" pitchFamily="34" charset="-120"/>
              <a:ea typeface="微軟正黑體" panose="020B0604030504040204" pitchFamily="34" charset="-120"/>
            </a:endParaRPr>
          </a:p>
        </p:txBody>
      </p:sp>
      <p:sp>
        <p:nvSpPr>
          <p:cNvPr id="8" name="文字方塊 46"/>
          <p:cNvSpPr txBox="1"/>
          <p:nvPr/>
        </p:nvSpPr>
        <p:spPr>
          <a:xfrm>
            <a:off x="5326066" y="1950316"/>
            <a:ext cx="3240414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sz="1400" dirty="0" smtClean="0"/>
              <a:t>The quick brown fox jumps over the lazy dog. The quick brown fox jumps over the lazy dog. </a:t>
            </a:r>
          </a:p>
        </p:txBody>
      </p:sp>
      <p:sp>
        <p:nvSpPr>
          <p:cNvPr id="10" name="矩形 9"/>
          <p:cNvSpPr/>
          <p:nvPr/>
        </p:nvSpPr>
        <p:spPr>
          <a:xfrm>
            <a:off x="5126661" y="3408460"/>
            <a:ext cx="180023" cy="769361"/>
          </a:xfrm>
          <a:prstGeom prst="rect">
            <a:avLst/>
          </a:prstGeom>
          <a:solidFill>
            <a:schemeClr val="accent2"/>
          </a:solidFill>
          <a:ln w="19050">
            <a:noFill/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3200" b="1" dirty="0" smtClean="0">
              <a:solidFill>
                <a:schemeClr val="tx1"/>
              </a:solidFill>
              <a:latin typeface="微軟正黑體" panose="020B0604030504040204" pitchFamily="34" charset="-120"/>
              <a:ea typeface="微軟正黑體" panose="020B0604030504040204" pitchFamily="34" charset="-120"/>
            </a:endParaRPr>
          </a:p>
        </p:txBody>
      </p:sp>
      <p:sp>
        <p:nvSpPr>
          <p:cNvPr id="11" name="文字方塊 48"/>
          <p:cNvSpPr txBox="1"/>
          <p:nvPr/>
        </p:nvSpPr>
        <p:spPr>
          <a:xfrm>
            <a:off x="5326066" y="3426527"/>
            <a:ext cx="3240414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sz="1400" dirty="0" smtClean="0"/>
              <a:t>The quick brown fox jumps over the lazy dog. The quick brown fox jumps over the lazy dog. </a:t>
            </a:r>
          </a:p>
        </p:txBody>
      </p:sp>
      <p:sp>
        <p:nvSpPr>
          <p:cNvPr id="12" name="矩形 11"/>
          <p:cNvSpPr/>
          <p:nvPr/>
        </p:nvSpPr>
        <p:spPr>
          <a:xfrm>
            <a:off x="5126661" y="4895054"/>
            <a:ext cx="180023" cy="769361"/>
          </a:xfrm>
          <a:prstGeom prst="rect">
            <a:avLst/>
          </a:prstGeom>
          <a:solidFill>
            <a:schemeClr val="accent3"/>
          </a:solidFill>
          <a:ln w="19050">
            <a:noFill/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3200" b="1" dirty="0" smtClean="0">
              <a:solidFill>
                <a:schemeClr val="tx1"/>
              </a:solidFill>
              <a:latin typeface="微軟正黑體" panose="020B0604030504040204" pitchFamily="34" charset="-120"/>
              <a:ea typeface="微軟正黑體" panose="020B0604030504040204" pitchFamily="34" charset="-120"/>
            </a:endParaRPr>
          </a:p>
        </p:txBody>
      </p:sp>
      <p:sp>
        <p:nvSpPr>
          <p:cNvPr id="13" name="文字方塊 50"/>
          <p:cNvSpPr txBox="1"/>
          <p:nvPr/>
        </p:nvSpPr>
        <p:spPr>
          <a:xfrm>
            <a:off x="5326066" y="4913121"/>
            <a:ext cx="3240414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sz="1400" dirty="0" smtClean="0"/>
              <a:t>The quick brown fox jumps over the lazy dog. The quick brown fox jumps over the lazy dog. </a:t>
            </a:r>
          </a:p>
        </p:txBody>
      </p:sp>
    </p:spTree>
    <p:extLst>
      <p:ext uri="{BB962C8B-B14F-4D97-AF65-F5344CB8AC3E}">
        <p14:creationId xmlns:p14="http://schemas.microsoft.com/office/powerpoint/2010/main" val="290782095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頁尾版面配置區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/>
          </a:p>
        </p:txBody>
      </p:sp>
      <p:sp>
        <p:nvSpPr>
          <p:cNvPr id="3" name="投影片編號版面配置區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3B68095-C8B2-4A76-90AA-E601358CCBC3}" type="slidenum">
              <a:rPr lang="zh-TW" altLang="en-US" smtClean="0"/>
              <a:t>35</a:t>
            </a:fld>
            <a:endParaRPr lang="zh-TW" altLang="en-US"/>
          </a:p>
        </p:txBody>
      </p:sp>
      <p:sp>
        <p:nvSpPr>
          <p:cNvPr id="4" name="圖片版面配置區 3"/>
          <p:cNvSpPr>
            <a:spLocks noGrp="1"/>
          </p:cNvSpPr>
          <p:nvPr>
            <p:ph type="pic" sz="quarter" idx="13"/>
          </p:nvPr>
        </p:nvSpPr>
        <p:spPr/>
      </p:sp>
    </p:spTree>
    <p:extLst>
      <p:ext uri="{BB962C8B-B14F-4D97-AF65-F5344CB8AC3E}">
        <p14:creationId xmlns:p14="http://schemas.microsoft.com/office/powerpoint/2010/main" val="65708323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頁尾版面配置區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/>
          </a:p>
        </p:txBody>
      </p:sp>
      <p:sp>
        <p:nvSpPr>
          <p:cNvPr id="3" name="投影片編號版面配置區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3B68095-C8B2-4A76-90AA-E601358CCBC3}" type="slidenum">
              <a:rPr lang="zh-TW" altLang="en-US" smtClean="0"/>
              <a:t>36</a:t>
            </a:fld>
            <a:endParaRPr lang="zh-TW" altLang="en-US"/>
          </a:p>
        </p:txBody>
      </p:sp>
      <p:pic>
        <p:nvPicPr>
          <p:cNvPr id="4" name="圖片版面配置區 3"/>
          <p:cNvPicPr>
            <a:picLocks noGrp="1" noChangeAspect="1"/>
          </p:cNvPicPr>
          <p:nvPr>
            <p:ph type="pic" sz="quarter" idx="13"/>
          </p:nvPr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8116" r="10020"/>
          <a:stretch/>
        </p:blipFill>
        <p:spPr>
          <a:xfrm>
            <a:off x="566134" y="1488341"/>
            <a:ext cx="4376382" cy="4715243"/>
          </a:xfrm>
        </p:spPr>
      </p:pic>
      <p:sp>
        <p:nvSpPr>
          <p:cNvPr id="5" name="矩形 4"/>
          <p:cNvSpPr/>
          <p:nvPr/>
        </p:nvSpPr>
        <p:spPr>
          <a:xfrm>
            <a:off x="2321225" y="327082"/>
            <a:ext cx="4501553" cy="584775"/>
          </a:xfrm>
          <a:prstGeom prst="rect">
            <a:avLst/>
          </a:prstGeom>
        </p:spPr>
        <p:txBody>
          <a:bodyPr wrap="none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zh-TW" sz="3200" b="1" spc="-150" dirty="0" smtClean="0">
                <a:solidFill>
                  <a:schemeClr val="bg1">
                    <a:lumMod val="50000"/>
                  </a:schemeClr>
                </a:solidFill>
              </a:rPr>
              <a:t>Brush Image Effects </a:t>
            </a:r>
            <a:r>
              <a:rPr lang="en-US" altLang="zh-TW" sz="3200" b="1" spc="-150" dirty="0" smtClean="0">
                <a:solidFill>
                  <a:schemeClr val="bg1">
                    <a:lumMod val="50000"/>
                  </a:schemeClr>
                </a:solidFill>
              </a:rPr>
              <a:t>016</a:t>
            </a:r>
            <a:endParaRPr lang="en-US" altLang="zh-TW" sz="3200" b="1" spc="-150" dirty="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6" name="矩形 5"/>
          <p:cNvSpPr/>
          <p:nvPr/>
        </p:nvSpPr>
        <p:spPr>
          <a:xfrm>
            <a:off x="3155315" y="928152"/>
            <a:ext cx="2833352" cy="116362"/>
          </a:xfrm>
          <a:prstGeom prst="rect">
            <a:avLst/>
          </a:prstGeom>
          <a:solidFill>
            <a:srgbClr val="92258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zh-TW" altLang="en-US"/>
          </a:p>
        </p:txBody>
      </p:sp>
      <p:sp>
        <p:nvSpPr>
          <p:cNvPr id="7" name="文字方塊 51"/>
          <p:cNvSpPr txBox="1"/>
          <p:nvPr/>
        </p:nvSpPr>
        <p:spPr>
          <a:xfrm>
            <a:off x="5513203" y="3583867"/>
            <a:ext cx="2941054" cy="18158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TW" sz="1600" dirty="0" smtClean="0"/>
              <a:t>The quick brown fox jumps over the lazy dog. </a:t>
            </a:r>
            <a:r>
              <a:rPr lang="en-US" altLang="zh-TW" sz="1600" dirty="0"/>
              <a:t>The quick brown fox jumps over the lazy dog. The quick brown fox jumps over the lazy dog. The quick brown fox jumps over the lazy dog. </a:t>
            </a:r>
          </a:p>
        </p:txBody>
      </p:sp>
      <p:sp>
        <p:nvSpPr>
          <p:cNvPr id="8" name="Freeform 5"/>
          <p:cNvSpPr>
            <a:spLocks noEditPoints="1"/>
          </p:cNvSpPr>
          <p:nvPr/>
        </p:nvSpPr>
        <p:spPr bwMode="auto">
          <a:xfrm rot="10800000">
            <a:off x="6206283" y="2075472"/>
            <a:ext cx="1447192" cy="1110880"/>
          </a:xfrm>
          <a:custGeom>
            <a:avLst/>
            <a:gdLst>
              <a:gd name="T0" fmla="*/ 113 w 12756"/>
              <a:gd name="T1" fmla="*/ 9690 h 9774"/>
              <a:gd name="T2" fmla="*/ 13 w 12756"/>
              <a:gd name="T3" fmla="*/ 9448 h 9774"/>
              <a:gd name="T4" fmla="*/ 8 w 12756"/>
              <a:gd name="T5" fmla="*/ 6967 h 9774"/>
              <a:gd name="T6" fmla="*/ 198 w 12756"/>
              <a:gd name="T7" fmla="*/ 3388 h 9774"/>
              <a:gd name="T8" fmla="*/ 1337 w 12756"/>
              <a:gd name="T9" fmla="*/ 1086 h 9774"/>
              <a:gd name="T10" fmla="*/ 4130 w 12756"/>
              <a:gd name="T11" fmla="*/ 34 h 9774"/>
              <a:gd name="T12" fmla="*/ 4489 w 12756"/>
              <a:gd name="T13" fmla="*/ 116 h 9774"/>
              <a:gd name="T14" fmla="*/ 4572 w 12756"/>
              <a:gd name="T15" fmla="*/ 198 h 9774"/>
              <a:gd name="T16" fmla="*/ 4572 w 12756"/>
              <a:gd name="T17" fmla="*/ 1103 h 9774"/>
              <a:gd name="T18" fmla="*/ 4572 w 12756"/>
              <a:gd name="T19" fmla="*/ 2008 h 9774"/>
              <a:gd name="T20" fmla="*/ 4494 w 12756"/>
              <a:gd name="T21" fmla="*/ 2096 h 9774"/>
              <a:gd name="T22" fmla="*/ 4162 w 12756"/>
              <a:gd name="T23" fmla="*/ 2211 h 9774"/>
              <a:gd name="T24" fmla="*/ 3219 w 12756"/>
              <a:gd name="T25" fmla="*/ 2718 h 9774"/>
              <a:gd name="T26" fmla="*/ 2895 w 12756"/>
              <a:gd name="T27" fmla="*/ 4238 h 9774"/>
              <a:gd name="T28" fmla="*/ 2893 w 12756"/>
              <a:gd name="T29" fmla="*/ 4761 h 9774"/>
              <a:gd name="T30" fmla="*/ 4092 w 12756"/>
              <a:gd name="T31" fmla="*/ 4775 h 9774"/>
              <a:gd name="T32" fmla="*/ 5335 w 12756"/>
              <a:gd name="T33" fmla="*/ 4811 h 9774"/>
              <a:gd name="T34" fmla="*/ 5427 w 12756"/>
              <a:gd name="T35" fmla="*/ 4914 h 9774"/>
              <a:gd name="T36" fmla="*/ 5475 w 12756"/>
              <a:gd name="T37" fmla="*/ 7287 h 9774"/>
              <a:gd name="T38" fmla="*/ 5475 w 12756"/>
              <a:gd name="T39" fmla="*/ 9578 h 9774"/>
              <a:gd name="T40" fmla="*/ 5379 w 12756"/>
              <a:gd name="T41" fmla="*/ 9674 h 9774"/>
              <a:gd name="T42" fmla="*/ 5283 w 12756"/>
              <a:gd name="T43" fmla="*/ 9770 h 9774"/>
              <a:gd name="T44" fmla="*/ 2738 w 12756"/>
              <a:gd name="T45" fmla="*/ 9770 h 9774"/>
              <a:gd name="T46" fmla="*/ 193 w 12756"/>
              <a:gd name="T47" fmla="*/ 9770 h 9774"/>
              <a:gd name="T48" fmla="*/ 113 w 12756"/>
              <a:gd name="T49" fmla="*/ 9690 h 9774"/>
              <a:gd name="T50" fmla="*/ 7447 w 12756"/>
              <a:gd name="T51" fmla="*/ 9728 h 9774"/>
              <a:gd name="T52" fmla="*/ 7340 w 12756"/>
              <a:gd name="T53" fmla="*/ 9606 h 9774"/>
              <a:gd name="T54" fmla="*/ 7317 w 12756"/>
              <a:gd name="T55" fmla="*/ 6959 h 9774"/>
              <a:gd name="T56" fmla="*/ 7376 w 12756"/>
              <a:gd name="T57" fmla="*/ 4055 h 9774"/>
              <a:gd name="T58" fmla="*/ 8167 w 12756"/>
              <a:gd name="T59" fmla="*/ 1632 h 9774"/>
              <a:gd name="T60" fmla="*/ 9119 w 12756"/>
              <a:gd name="T61" fmla="*/ 703 h 9774"/>
              <a:gd name="T62" fmla="*/ 11266 w 12756"/>
              <a:gd name="T63" fmla="*/ 41 h 9774"/>
              <a:gd name="T64" fmla="*/ 11881 w 12756"/>
              <a:gd name="T65" fmla="*/ 1098 h 9774"/>
              <a:gd name="T66" fmla="*/ 11851 w 12756"/>
              <a:gd name="T67" fmla="*/ 1989 h 9774"/>
              <a:gd name="T68" fmla="*/ 11527 w 12756"/>
              <a:gd name="T69" fmla="*/ 2206 h 9774"/>
              <a:gd name="T70" fmla="*/ 10246 w 12756"/>
              <a:gd name="T71" fmla="*/ 3411 h 9774"/>
              <a:gd name="T72" fmla="*/ 10196 w 12756"/>
              <a:gd name="T73" fmla="*/ 4741 h 9774"/>
              <a:gd name="T74" fmla="*/ 11427 w 12756"/>
              <a:gd name="T75" fmla="*/ 4781 h 9774"/>
              <a:gd name="T76" fmla="*/ 12620 w 12756"/>
              <a:gd name="T77" fmla="*/ 4789 h 9774"/>
              <a:gd name="T78" fmla="*/ 12688 w 12756"/>
              <a:gd name="T79" fmla="*/ 4868 h 9774"/>
              <a:gd name="T80" fmla="*/ 12756 w 12756"/>
              <a:gd name="T81" fmla="*/ 4947 h 9774"/>
              <a:gd name="T82" fmla="*/ 12756 w 12756"/>
              <a:gd name="T83" fmla="*/ 7262 h 9774"/>
              <a:gd name="T84" fmla="*/ 12727 w 12756"/>
              <a:gd name="T85" fmla="*/ 9630 h 9774"/>
              <a:gd name="T86" fmla="*/ 10027 w 12756"/>
              <a:gd name="T87" fmla="*/ 9769 h 9774"/>
              <a:gd name="T88" fmla="*/ 7447 w 12756"/>
              <a:gd name="T89" fmla="*/ 9728 h 97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12756" h="9774">
                <a:moveTo>
                  <a:pt x="113" y="9690"/>
                </a:moveTo>
                <a:cubicBezTo>
                  <a:pt x="52" y="9629"/>
                  <a:pt x="29" y="9572"/>
                  <a:pt x="13" y="9448"/>
                </a:cubicBezTo>
                <a:cubicBezTo>
                  <a:pt x="2" y="9358"/>
                  <a:pt x="0" y="8242"/>
                  <a:pt x="8" y="6967"/>
                </a:cubicBezTo>
                <a:cubicBezTo>
                  <a:pt x="25" y="4432"/>
                  <a:pt x="37" y="4197"/>
                  <a:pt x="198" y="3388"/>
                </a:cubicBezTo>
                <a:cubicBezTo>
                  <a:pt x="404" y="2354"/>
                  <a:pt x="770" y="1616"/>
                  <a:pt x="1337" y="1086"/>
                </a:cubicBezTo>
                <a:cubicBezTo>
                  <a:pt x="2061" y="411"/>
                  <a:pt x="3054" y="36"/>
                  <a:pt x="4130" y="34"/>
                </a:cubicBezTo>
                <a:cubicBezTo>
                  <a:pt x="4399" y="33"/>
                  <a:pt x="4409" y="36"/>
                  <a:pt x="4489" y="116"/>
                </a:cubicBezTo>
                <a:lnTo>
                  <a:pt x="4572" y="198"/>
                </a:lnTo>
                <a:lnTo>
                  <a:pt x="4572" y="1103"/>
                </a:lnTo>
                <a:lnTo>
                  <a:pt x="4572" y="2008"/>
                </a:lnTo>
                <a:lnTo>
                  <a:pt x="4494" y="2096"/>
                </a:lnTo>
                <a:cubicBezTo>
                  <a:pt x="4422" y="2176"/>
                  <a:pt x="4393" y="2186"/>
                  <a:pt x="4162" y="2211"/>
                </a:cubicBezTo>
                <a:cubicBezTo>
                  <a:pt x="3699" y="2262"/>
                  <a:pt x="3426" y="2409"/>
                  <a:pt x="3219" y="2718"/>
                </a:cubicBezTo>
                <a:cubicBezTo>
                  <a:pt x="2992" y="3059"/>
                  <a:pt x="2899" y="3494"/>
                  <a:pt x="2895" y="4238"/>
                </a:cubicBezTo>
                <a:lnTo>
                  <a:pt x="2893" y="4761"/>
                </a:lnTo>
                <a:lnTo>
                  <a:pt x="4092" y="4775"/>
                </a:lnTo>
                <a:cubicBezTo>
                  <a:pt x="4752" y="4782"/>
                  <a:pt x="5311" y="4799"/>
                  <a:pt x="5335" y="4811"/>
                </a:cubicBezTo>
                <a:cubicBezTo>
                  <a:pt x="5360" y="4823"/>
                  <a:pt x="5401" y="4869"/>
                  <a:pt x="5427" y="4914"/>
                </a:cubicBezTo>
                <a:cubicBezTo>
                  <a:pt x="5471" y="4988"/>
                  <a:pt x="5475" y="5182"/>
                  <a:pt x="5475" y="7287"/>
                </a:cubicBezTo>
                <a:lnTo>
                  <a:pt x="5475" y="9578"/>
                </a:lnTo>
                <a:lnTo>
                  <a:pt x="5379" y="9674"/>
                </a:lnTo>
                <a:lnTo>
                  <a:pt x="5283" y="9770"/>
                </a:lnTo>
                <a:lnTo>
                  <a:pt x="2738" y="9770"/>
                </a:lnTo>
                <a:lnTo>
                  <a:pt x="193" y="9770"/>
                </a:lnTo>
                <a:lnTo>
                  <a:pt x="113" y="9690"/>
                </a:lnTo>
                <a:close/>
                <a:moveTo>
                  <a:pt x="7447" y="9728"/>
                </a:moveTo>
                <a:cubicBezTo>
                  <a:pt x="7407" y="9706"/>
                  <a:pt x="7359" y="9651"/>
                  <a:pt x="7340" y="9606"/>
                </a:cubicBezTo>
                <a:cubicBezTo>
                  <a:pt x="7314" y="9544"/>
                  <a:pt x="7309" y="8912"/>
                  <a:pt x="7317" y="6959"/>
                </a:cubicBezTo>
                <a:cubicBezTo>
                  <a:pt x="7327" y="4762"/>
                  <a:pt x="7336" y="4345"/>
                  <a:pt x="7376" y="4055"/>
                </a:cubicBezTo>
                <a:cubicBezTo>
                  <a:pt x="7526" y="2973"/>
                  <a:pt x="7769" y="2230"/>
                  <a:pt x="8167" y="1632"/>
                </a:cubicBezTo>
                <a:cubicBezTo>
                  <a:pt x="8358" y="1345"/>
                  <a:pt x="8797" y="916"/>
                  <a:pt x="9119" y="703"/>
                </a:cubicBezTo>
                <a:cubicBezTo>
                  <a:pt x="9727" y="299"/>
                  <a:pt x="10452" y="76"/>
                  <a:pt x="11266" y="41"/>
                </a:cubicBezTo>
                <a:cubicBezTo>
                  <a:pt x="11890" y="15"/>
                  <a:pt x="11882" y="0"/>
                  <a:pt x="11881" y="1098"/>
                </a:cubicBezTo>
                <a:cubicBezTo>
                  <a:pt x="11881" y="1561"/>
                  <a:pt x="11869" y="1926"/>
                  <a:pt x="11851" y="1989"/>
                </a:cubicBezTo>
                <a:cubicBezTo>
                  <a:pt x="11815" y="2122"/>
                  <a:pt x="11688" y="2206"/>
                  <a:pt x="11527" y="2206"/>
                </a:cubicBezTo>
                <a:cubicBezTo>
                  <a:pt x="10850" y="2207"/>
                  <a:pt x="10403" y="2627"/>
                  <a:pt x="10246" y="3411"/>
                </a:cubicBezTo>
                <a:cubicBezTo>
                  <a:pt x="10171" y="3781"/>
                  <a:pt x="10137" y="4693"/>
                  <a:pt x="10196" y="4741"/>
                </a:cubicBezTo>
                <a:cubicBezTo>
                  <a:pt x="10222" y="4763"/>
                  <a:pt x="10602" y="4775"/>
                  <a:pt x="11427" y="4781"/>
                </a:cubicBezTo>
                <a:lnTo>
                  <a:pt x="12620" y="4789"/>
                </a:lnTo>
                <a:lnTo>
                  <a:pt x="12688" y="4868"/>
                </a:lnTo>
                <a:lnTo>
                  <a:pt x="12756" y="4947"/>
                </a:lnTo>
                <a:lnTo>
                  <a:pt x="12756" y="7262"/>
                </a:lnTo>
                <a:cubicBezTo>
                  <a:pt x="12756" y="8795"/>
                  <a:pt x="12747" y="9594"/>
                  <a:pt x="12727" y="9630"/>
                </a:cubicBezTo>
                <a:cubicBezTo>
                  <a:pt x="12651" y="9774"/>
                  <a:pt x="12720" y="9770"/>
                  <a:pt x="10027" y="9769"/>
                </a:cubicBezTo>
                <a:cubicBezTo>
                  <a:pt x="7918" y="9768"/>
                  <a:pt x="7510" y="9761"/>
                  <a:pt x="7447" y="9728"/>
                </a:cubicBezTo>
                <a:close/>
              </a:path>
            </a:pathLst>
          </a:custGeom>
          <a:solidFill>
            <a:schemeClr val="accent1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175049883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頁尾版面配置區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/>
          </a:p>
        </p:txBody>
      </p:sp>
      <p:sp>
        <p:nvSpPr>
          <p:cNvPr id="3" name="投影片編號版面配置區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3B68095-C8B2-4A76-90AA-E601358CCBC3}" type="slidenum">
              <a:rPr lang="zh-TW" altLang="en-US" smtClean="0"/>
              <a:t>37</a:t>
            </a:fld>
            <a:endParaRPr lang="zh-TW" altLang="en-US"/>
          </a:p>
        </p:txBody>
      </p:sp>
      <p:sp>
        <p:nvSpPr>
          <p:cNvPr id="4" name="圖片版面配置區 3"/>
          <p:cNvSpPr>
            <a:spLocks noGrp="1"/>
          </p:cNvSpPr>
          <p:nvPr>
            <p:ph type="pic" sz="quarter" idx="13"/>
          </p:nvPr>
        </p:nvSpPr>
        <p:spPr/>
      </p:sp>
    </p:spTree>
    <p:extLst>
      <p:ext uri="{BB962C8B-B14F-4D97-AF65-F5344CB8AC3E}">
        <p14:creationId xmlns:p14="http://schemas.microsoft.com/office/powerpoint/2010/main" val="328975802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頁尾版面配置區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/>
          </a:p>
        </p:txBody>
      </p:sp>
      <p:sp>
        <p:nvSpPr>
          <p:cNvPr id="3" name="投影片編號版面配置區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3B68095-C8B2-4A76-90AA-E601358CCBC3}" type="slidenum">
              <a:rPr lang="zh-TW" altLang="en-US" smtClean="0"/>
              <a:t>38</a:t>
            </a:fld>
            <a:endParaRPr lang="zh-TW" altLang="en-US"/>
          </a:p>
        </p:txBody>
      </p:sp>
      <p:pic>
        <p:nvPicPr>
          <p:cNvPr id="7" name="圖片版面配置區 6"/>
          <p:cNvPicPr>
            <a:picLocks noGrp="1" noChangeAspect="1"/>
          </p:cNvPicPr>
          <p:nvPr>
            <p:ph type="pic" sz="quarter" idx="13"/>
          </p:nvPr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5347" r="-149"/>
          <a:stretch/>
        </p:blipFill>
        <p:spPr>
          <a:xfrm>
            <a:off x="4297680" y="1299952"/>
            <a:ext cx="4298497" cy="4975304"/>
          </a:xfrm>
        </p:spPr>
      </p:pic>
      <p:sp>
        <p:nvSpPr>
          <p:cNvPr id="5" name="矩形 4"/>
          <p:cNvSpPr/>
          <p:nvPr/>
        </p:nvSpPr>
        <p:spPr>
          <a:xfrm>
            <a:off x="2321225" y="327082"/>
            <a:ext cx="4501553" cy="584775"/>
          </a:xfrm>
          <a:prstGeom prst="rect">
            <a:avLst/>
          </a:prstGeom>
        </p:spPr>
        <p:txBody>
          <a:bodyPr wrap="none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zh-TW" sz="3200" b="1" spc="-150" dirty="0" smtClean="0">
                <a:solidFill>
                  <a:schemeClr val="bg1">
                    <a:lumMod val="50000"/>
                  </a:schemeClr>
                </a:solidFill>
              </a:rPr>
              <a:t>Brush Image Effects </a:t>
            </a:r>
            <a:r>
              <a:rPr lang="en-US" altLang="zh-TW" sz="3200" b="1" spc="-150" dirty="0" smtClean="0">
                <a:solidFill>
                  <a:schemeClr val="bg1">
                    <a:lumMod val="50000"/>
                  </a:schemeClr>
                </a:solidFill>
              </a:rPr>
              <a:t>017</a:t>
            </a:r>
            <a:endParaRPr lang="en-US" altLang="zh-TW" sz="3200" b="1" spc="-150" dirty="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6" name="矩形 5"/>
          <p:cNvSpPr/>
          <p:nvPr/>
        </p:nvSpPr>
        <p:spPr>
          <a:xfrm>
            <a:off x="3155315" y="928152"/>
            <a:ext cx="2833352" cy="116362"/>
          </a:xfrm>
          <a:prstGeom prst="rect">
            <a:avLst/>
          </a:prstGeom>
          <a:solidFill>
            <a:srgbClr val="92258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zh-TW" altLang="en-US"/>
          </a:p>
        </p:txBody>
      </p:sp>
      <p:sp>
        <p:nvSpPr>
          <p:cNvPr id="8" name="矩形 7"/>
          <p:cNvSpPr/>
          <p:nvPr/>
        </p:nvSpPr>
        <p:spPr>
          <a:xfrm>
            <a:off x="1371782" y="1796748"/>
            <a:ext cx="2925898" cy="738664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TW" sz="1400" dirty="0"/>
              <a:t>The quick brown fox jumps over the lazy dog. The quick brown fox jumps over the lazy dog</a:t>
            </a:r>
            <a:r>
              <a:rPr lang="en-US" altLang="zh-TW" sz="1400" dirty="0" smtClean="0"/>
              <a:t>.</a:t>
            </a:r>
            <a:endParaRPr lang="zh-TW" altLang="en-US" sz="1400" dirty="0"/>
          </a:p>
        </p:txBody>
      </p:sp>
      <p:grpSp>
        <p:nvGrpSpPr>
          <p:cNvPr id="9" name="群組 8"/>
          <p:cNvGrpSpPr/>
          <p:nvPr/>
        </p:nvGrpSpPr>
        <p:grpSpPr>
          <a:xfrm>
            <a:off x="788852" y="1954625"/>
            <a:ext cx="582930" cy="422910"/>
            <a:chOff x="2068830" y="3314700"/>
            <a:chExt cx="582930" cy="422910"/>
          </a:xfrm>
        </p:grpSpPr>
        <p:sp>
          <p:nvSpPr>
            <p:cNvPr id="10" name="矩形 9"/>
            <p:cNvSpPr/>
            <p:nvPr/>
          </p:nvSpPr>
          <p:spPr>
            <a:xfrm>
              <a:off x="2068830" y="3314700"/>
              <a:ext cx="422910" cy="422910"/>
            </a:xfrm>
            <a:prstGeom prst="rect">
              <a:avLst/>
            </a:prstGeom>
            <a:noFill/>
            <a:ln w="571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TW" altLang="en-US"/>
            </a:p>
          </p:txBody>
        </p:sp>
        <p:sp>
          <p:nvSpPr>
            <p:cNvPr id="11" name="Freeform 24"/>
            <p:cNvSpPr>
              <a:spLocks/>
            </p:cNvSpPr>
            <p:nvPr/>
          </p:nvSpPr>
          <p:spPr bwMode="auto">
            <a:xfrm>
              <a:off x="2145102" y="3314700"/>
              <a:ext cx="506658" cy="354070"/>
            </a:xfrm>
            <a:custGeom>
              <a:avLst/>
              <a:gdLst>
                <a:gd name="T0" fmla="*/ 4246 w 12841"/>
                <a:gd name="T1" fmla="*/ 8708 h 8975"/>
                <a:gd name="T2" fmla="*/ 2639 w 12841"/>
                <a:gd name="T3" fmla="*/ 7052 h 8975"/>
                <a:gd name="T4" fmla="*/ 0 w 12841"/>
                <a:gd name="T5" fmla="*/ 4319 h 8975"/>
                <a:gd name="T6" fmla="*/ 1130 w 12841"/>
                <a:gd name="T7" fmla="*/ 3251 h 8975"/>
                <a:gd name="T8" fmla="*/ 3847 w 12841"/>
                <a:gd name="T9" fmla="*/ 6019 h 8975"/>
                <a:gd name="T10" fmla="*/ 4581 w 12841"/>
                <a:gd name="T11" fmla="*/ 6717 h 8975"/>
                <a:gd name="T12" fmla="*/ 4866 w 12841"/>
                <a:gd name="T13" fmla="*/ 6498 h 8975"/>
                <a:gd name="T14" fmla="*/ 6126 w 12841"/>
                <a:gd name="T15" fmla="*/ 5308 h 8975"/>
                <a:gd name="T16" fmla="*/ 7874 w 12841"/>
                <a:gd name="T17" fmla="*/ 3653 h 8975"/>
                <a:gd name="T18" fmla="*/ 9201 w 12841"/>
                <a:gd name="T19" fmla="*/ 2398 h 8975"/>
                <a:gd name="T20" fmla="*/ 10471 w 12841"/>
                <a:gd name="T21" fmla="*/ 1199 h 8975"/>
                <a:gd name="T22" fmla="*/ 11211 w 12841"/>
                <a:gd name="T23" fmla="*/ 497 h 8975"/>
                <a:gd name="T24" fmla="*/ 11776 w 12841"/>
                <a:gd name="T25" fmla="*/ 5 h 8975"/>
                <a:gd name="T26" fmla="*/ 12841 w 12841"/>
                <a:gd name="T27" fmla="*/ 1093 h 8975"/>
                <a:gd name="T28" fmla="*/ 11833 w 12841"/>
                <a:gd name="T29" fmla="*/ 2078 h 8975"/>
                <a:gd name="T30" fmla="*/ 9709 w 12841"/>
                <a:gd name="T31" fmla="*/ 4094 h 8975"/>
                <a:gd name="T32" fmla="*/ 8297 w 12841"/>
                <a:gd name="T33" fmla="*/ 5433 h 8975"/>
                <a:gd name="T34" fmla="*/ 7169 w 12841"/>
                <a:gd name="T35" fmla="*/ 6504 h 8975"/>
                <a:gd name="T36" fmla="*/ 4522 w 12841"/>
                <a:gd name="T37" fmla="*/ 8975 h 8975"/>
                <a:gd name="T38" fmla="*/ 4246 w 12841"/>
                <a:gd name="T39" fmla="*/ 8708 h 89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2841" h="8975">
                  <a:moveTo>
                    <a:pt x="4246" y="8708"/>
                  </a:moveTo>
                  <a:cubicBezTo>
                    <a:pt x="4107" y="8561"/>
                    <a:pt x="3384" y="7816"/>
                    <a:pt x="2639" y="7052"/>
                  </a:cubicBezTo>
                  <a:cubicBezTo>
                    <a:pt x="524" y="4884"/>
                    <a:pt x="0" y="4341"/>
                    <a:pt x="0" y="4319"/>
                  </a:cubicBezTo>
                  <a:cubicBezTo>
                    <a:pt x="0" y="4282"/>
                    <a:pt x="1101" y="3241"/>
                    <a:pt x="1130" y="3251"/>
                  </a:cubicBezTo>
                  <a:cubicBezTo>
                    <a:pt x="1154" y="3259"/>
                    <a:pt x="2028" y="4149"/>
                    <a:pt x="3847" y="6019"/>
                  </a:cubicBezTo>
                  <a:cubicBezTo>
                    <a:pt x="4268" y="6451"/>
                    <a:pt x="4548" y="6717"/>
                    <a:pt x="4581" y="6717"/>
                  </a:cubicBezTo>
                  <a:cubicBezTo>
                    <a:pt x="4611" y="6717"/>
                    <a:pt x="4739" y="6619"/>
                    <a:pt x="4866" y="6498"/>
                  </a:cubicBezTo>
                  <a:cubicBezTo>
                    <a:pt x="4993" y="6378"/>
                    <a:pt x="5560" y="5842"/>
                    <a:pt x="6126" y="5308"/>
                  </a:cubicBezTo>
                  <a:cubicBezTo>
                    <a:pt x="7373" y="4129"/>
                    <a:pt x="7531" y="3980"/>
                    <a:pt x="7874" y="3653"/>
                  </a:cubicBezTo>
                  <a:cubicBezTo>
                    <a:pt x="8021" y="3512"/>
                    <a:pt x="8618" y="2947"/>
                    <a:pt x="9201" y="2398"/>
                  </a:cubicBezTo>
                  <a:cubicBezTo>
                    <a:pt x="9783" y="1848"/>
                    <a:pt x="10354" y="1309"/>
                    <a:pt x="10471" y="1199"/>
                  </a:cubicBezTo>
                  <a:cubicBezTo>
                    <a:pt x="10587" y="1089"/>
                    <a:pt x="10920" y="773"/>
                    <a:pt x="11211" y="497"/>
                  </a:cubicBezTo>
                  <a:cubicBezTo>
                    <a:pt x="11501" y="222"/>
                    <a:pt x="11756" y="0"/>
                    <a:pt x="11776" y="5"/>
                  </a:cubicBezTo>
                  <a:cubicBezTo>
                    <a:pt x="11824" y="17"/>
                    <a:pt x="12841" y="1056"/>
                    <a:pt x="12841" y="1093"/>
                  </a:cubicBezTo>
                  <a:cubicBezTo>
                    <a:pt x="12841" y="1109"/>
                    <a:pt x="12388" y="1552"/>
                    <a:pt x="11833" y="2078"/>
                  </a:cubicBezTo>
                  <a:cubicBezTo>
                    <a:pt x="11279" y="2604"/>
                    <a:pt x="10323" y="3511"/>
                    <a:pt x="9709" y="4094"/>
                  </a:cubicBezTo>
                  <a:cubicBezTo>
                    <a:pt x="9096" y="4677"/>
                    <a:pt x="8460" y="5279"/>
                    <a:pt x="8297" y="5433"/>
                  </a:cubicBezTo>
                  <a:cubicBezTo>
                    <a:pt x="8134" y="5586"/>
                    <a:pt x="7626" y="6068"/>
                    <a:pt x="7169" y="6504"/>
                  </a:cubicBezTo>
                  <a:cubicBezTo>
                    <a:pt x="5525" y="8067"/>
                    <a:pt x="4553" y="8975"/>
                    <a:pt x="4522" y="8975"/>
                  </a:cubicBezTo>
                  <a:cubicBezTo>
                    <a:pt x="4510" y="8975"/>
                    <a:pt x="4386" y="8855"/>
                    <a:pt x="4246" y="8708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1" rIns="91440" bIns="45721" numCol="1" anchor="t" anchorCtr="0" compatLnSpc="1">
              <a:prstTxWarp prst="textNoShape">
                <a:avLst/>
              </a:prstTxWarp>
            </a:bodyPr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TW" altLang="en-US"/>
            </a:p>
          </p:txBody>
        </p:sp>
      </p:grpSp>
      <p:sp>
        <p:nvSpPr>
          <p:cNvPr id="12" name="矩形 11"/>
          <p:cNvSpPr/>
          <p:nvPr/>
        </p:nvSpPr>
        <p:spPr>
          <a:xfrm>
            <a:off x="1371782" y="2845260"/>
            <a:ext cx="2925898" cy="738664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TW" sz="1400" dirty="0"/>
              <a:t>The quick brown fox jumps over the lazy dog. The quick brown fox jumps over the lazy dog</a:t>
            </a:r>
            <a:r>
              <a:rPr lang="en-US" altLang="zh-TW" sz="1400" dirty="0" smtClean="0"/>
              <a:t>.</a:t>
            </a:r>
            <a:endParaRPr lang="zh-TW" altLang="en-US" sz="1400" dirty="0"/>
          </a:p>
        </p:txBody>
      </p:sp>
      <p:grpSp>
        <p:nvGrpSpPr>
          <p:cNvPr id="13" name="群組 12"/>
          <p:cNvGrpSpPr/>
          <p:nvPr/>
        </p:nvGrpSpPr>
        <p:grpSpPr>
          <a:xfrm>
            <a:off x="788852" y="3003137"/>
            <a:ext cx="582930" cy="422910"/>
            <a:chOff x="2068830" y="3314700"/>
            <a:chExt cx="582930" cy="422910"/>
          </a:xfrm>
        </p:grpSpPr>
        <p:sp>
          <p:nvSpPr>
            <p:cNvPr id="14" name="矩形 13"/>
            <p:cNvSpPr/>
            <p:nvPr/>
          </p:nvSpPr>
          <p:spPr>
            <a:xfrm>
              <a:off x="2068830" y="3314700"/>
              <a:ext cx="422910" cy="422910"/>
            </a:xfrm>
            <a:prstGeom prst="rect">
              <a:avLst/>
            </a:prstGeom>
            <a:noFill/>
            <a:ln w="571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TW" altLang="en-US"/>
            </a:p>
          </p:txBody>
        </p:sp>
        <p:sp>
          <p:nvSpPr>
            <p:cNvPr id="15" name="Freeform 24"/>
            <p:cNvSpPr>
              <a:spLocks/>
            </p:cNvSpPr>
            <p:nvPr/>
          </p:nvSpPr>
          <p:spPr bwMode="auto">
            <a:xfrm>
              <a:off x="2145102" y="3314700"/>
              <a:ext cx="506658" cy="354070"/>
            </a:xfrm>
            <a:custGeom>
              <a:avLst/>
              <a:gdLst>
                <a:gd name="T0" fmla="*/ 4246 w 12841"/>
                <a:gd name="T1" fmla="*/ 8708 h 8975"/>
                <a:gd name="T2" fmla="*/ 2639 w 12841"/>
                <a:gd name="T3" fmla="*/ 7052 h 8975"/>
                <a:gd name="T4" fmla="*/ 0 w 12841"/>
                <a:gd name="T5" fmla="*/ 4319 h 8975"/>
                <a:gd name="T6" fmla="*/ 1130 w 12841"/>
                <a:gd name="T7" fmla="*/ 3251 h 8975"/>
                <a:gd name="T8" fmla="*/ 3847 w 12841"/>
                <a:gd name="T9" fmla="*/ 6019 h 8975"/>
                <a:gd name="T10" fmla="*/ 4581 w 12841"/>
                <a:gd name="T11" fmla="*/ 6717 h 8975"/>
                <a:gd name="T12" fmla="*/ 4866 w 12841"/>
                <a:gd name="T13" fmla="*/ 6498 h 8975"/>
                <a:gd name="T14" fmla="*/ 6126 w 12841"/>
                <a:gd name="T15" fmla="*/ 5308 h 8975"/>
                <a:gd name="T16" fmla="*/ 7874 w 12841"/>
                <a:gd name="T17" fmla="*/ 3653 h 8975"/>
                <a:gd name="T18" fmla="*/ 9201 w 12841"/>
                <a:gd name="T19" fmla="*/ 2398 h 8975"/>
                <a:gd name="T20" fmla="*/ 10471 w 12841"/>
                <a:gd name="T21" fmla="*/ 1199 h 8975"/>
                <a:gd name="T22" fmla="*/ 11211 w 12841"/>
                <a:gd name="T23" fmla="*/ 497 h 8975"/>
                <a:gd name="T24" fmla="*/ 11776 w 12841"/>
                <a:gd name="T25" fmla="*/ 5 h 8975"/>
                <a:gd name="T26" fmla="*/ 12841 w 12841"/>
                <a:gd name="T27" fmla="*/ 1093 h 8975"/>
                <a:gd name="T28" fmla="*/ 11833 w 12841"/>
                <a:gd name="T29" fmla="*/ 2078 h 8975"/>
                <a:gd name="T30" fmla="*/ 9709 w 12841"/>
                <a:gd name="T31" fmla="*/ 4094 h 8975"/>
                <a:gd name="T32" fmla="*/ 8297 w 12841"/>
                <a:gd name="T33" fmla="*/ 5433 h 8975"/>
                <a:gd name="T34" fmla="*/ 7169 w 12841"/>
                <a:gd name="T35" fmla="*/ 6504 h 8975"/>
                <a:gd name="T36" fmla="*/ 4522 w 12841"/>
                <a:gd name="T37" fmla="*/ 8975 h 8975"/>
                <a:gd name="T38" fmla="*/ 4246 w 12841"/>
                <a:gd name="T39" fmla="*/ 8708 h 89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2841" h="8975">
                  <a:moveTo>
                    <a:pt x="4246" y="8708"/>
                  </a:moveTo>
                  <a:cubicBezTo>
                    <a:pt x="4107" y="8561"/>
                    <a:pt x="3384" y="7816"/>
                    <a:pt x="2639" y="7052"/>
                  </a:cubicBezTo>
                  <a:cubicBezTo>
                    <a:pt x="524" y="4884"/>
                    <a:pt x="0" y="4341"/>
                    <a:pt x="0" y="4319"/>
                  </a:cubicBezTo>
                  <a:cubicBezTo>
                    <a:pt x="0" y="4282"/>
                    <a:pt x="1101" y="3241"/>
                    <a:pt x="1130" y="3251"/>
                  </a:cubicBezTo>
                  <a:cubicBezTo>
                    <a:pt x="1154" y="3259"/>
                    <a:pt x="2028" y="4149"/>
                    <a:pt x="3847" y="6019"/>
                  </a:cubicBezTo>
                  <a:cubicBezTo>
                    <a:pt x="4268" y="6451"/>
                    <a:pt x="4548" y="6717"/>
                    <a:pt x="4581" y="6717"/>
                  </a:cubicBezTo>
                  <a:cubicBezTo>
                    <a:pt x="4611" y="6717"/>
                    <a:pt x="4739" y="6619"/>
                    <a:pt x="4866" y="6498"/>
                  </a:cubicBezTo>
                  <a:cubicBezTo>
                    <a:pt x="4993" y="6378"/>
                    <a:pt x="5560" y="5842"/>
                    <a:pt x="6126" y="5308"/>
                  </a:cubicBezTo>
                  <a:cubicBezTo>
                    <a:pt x="7373" y="4129"/>
                    <a:pt x="7531" y="3980"/>
                    <a:pt x="7874" y="3653"/>
                  </a:cubicBezTo>
                  <a:cubicBezTo>
                    <a:pt x="8021" y="3512"/>
                    <a:pt x="8618" y="2947"/>
                    <a:pt x="9201" y="2398"/>
                  </a:cubicBezTo>
                  <a:cubicBezTo>
                    <a:pt x="9783" y="1848"/>
                    <a:pt x="10354" y="1309"/>
                    <a:pt x="10471" y="1199"/>
                  </a:cubicBezTo>
                  <a:cubicBezTo>
                    <a:pt x="10587" y="1089"/>
                    <a:pt x="10920" y="773"/>
                    <a:pt x="11211" y="497"/>
                  </a:cubicBezTo>
                  <a:cubicBezTo>
                    <a:pt x="11501" y="222"/>
                    <a:pt x="11756" y="0"/>
                    <a:pt x="11776" y="5"/>
                  </a:cubicBezTo>
                  <a:cubicBezTo>
                    <a:pt x="11824" y="17"/>
                    <a:pt x="12841" y="1056"/>
                    <a:pt x="12841" y="1093"/>
                  </a:cubicBezTo>
                  <a:cubicBezTo>
                    <a:pt x="12841" y="1109"/>
                    <a:pt x="12388" y="1552"/>
                    <a:pt x="11833" y="2078"/>
                  </a:cubicBezTo>
                  <a:cubicBezTo>
                    <a:pt x="11279" y="2604"/>
                    <a:pt x="10323" y="3511"/>
                    <a:pt x="9709" y="4094"/>
                  </a:cubicBezTo>
                  <a:cubicBezTo>
                    <a:pt x="9096" y="4677"/>
                    <a:pt x="8460" y="5279"/>
                    <a:pt x="8297" y="5433"/>
                  </a:cubicBezTo>
                  <a:cubicBezTo>
                    <a:pt x="8134" y="5586"/>
                    <a:pt x="7626" y="6068"/>
                    <a:pt x="7169" y="6504"/>
                  </a:cubicBezTo>
                  <a:cubicBezTo>
                    <a:pt x="5525" y="8067"/>
                    <a:pt x="4553" y="8975"/>
                    <a:pt x="4522" y="8975"/>
                  </a:cubicBezTo>
                  <a:cubicBezTo>
                    <a:pt x="4510" y="8975"/>
                    <a:pt x="4386" y="8855"/>
                    <a:pt x="4246" y="8708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1" rIns="91440" bIns="45721" numCol="1" anchor="t" anchorCtr="0" compatLnSpc="1">
              <a:prstTxWarp prst="textNoShape">
                <a:avLst/>
              </a:prstTxWarp>
            </a:bodyPr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TW" altLang="en-US"/>
            </a:p>
          </p:txBody>
        </p:sp>
      </p:grpSp>
      <p:sp>
        <p:nvSpPr>
          <p:cNvPr id="16" name="矩形 15"/>
          <p:cNvSpPr/>
          <p:nvPr/>
        </p:nvSpPr>
        <p:spPr>
          <a:xfrm>
            <a:off x="1371782" y="3893772"/>
            <a:ext cx="2925898" cy="738664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TW" sz="1400" dirty="0"/>
              <a:t>The quick brown fox jumps over the lazy dog. The quick brown fox jumps over the lazy dog</a:t>
            </a:r>
            <a:r>
              <a:rPr lang="en-US" altLang="zh-TW" sz="1400" dirty="0" smtClean="0"/>
              <a:t>.</a:t>
            </a:r>
            <a:endParaRPr lang="zh-TW" altLang="en-US" sz="1400" dirty="0"/>
          </a:p>
        </p:txBody>
      </p:sp>
      <p:grpSp>
        <p:nvGrpSpPr>
          <p:cNvPr id="17" name="群組 16"/>
          <p:cNvGrpSpPr/>
          <p:nvPr/>
        </p:nvGrpSpPr>
        <p:grpSpPr>
          <a:xfrm>
            <a:off x="788852" y="4051649"/>
            <a:ext cx="582930" cy="422910"/>
            <a:chOff x="2068830" y="3314700"/>
            <a:chExt cx="582930" cy="422910"/>
          </a:xfrm>
        </p:grpSpPr>
        <p:sp>
          <p:nvSpPr>
            <p:cNvPr id="18" name="矩形 17"/>
            <p:cNvSpPr/>
            <p:nvPr/>
          </p:nvSpPr>
          <p:spPr>
            <a:xfrm>
              <a:off x="2068830" y="3314700"/>
              <a:ext cx="422910" cy="422910"/>
            </a:xfrm>
            <a:prstGeom prst="rect">
              <a:avLst/>
            </a:prstGeom>
            <a:noFill/>
            <a:ln w="571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TW" altLang="en-US"/>
            </a:p>
          </p:txBody>
        </p:sp>
        <p:sp>
          <p:nvSpPr>
            <p:cNvPr id="19" name="Freeform 24"/>
            <p:cNvSpPr>
              <a:spLocks/>
            </p:cNvSpPr>
            <p:nvPr/>
          </p:nvSpPr>
          <p:spPr bwMode="auto">
            <a:xfrm>
              <a:off x="2145102" y="3314700"/>
              <a:ext cx="506658" cy="354070"/>
            </a:xfrm>
            <a:custGeom>
              <a:avLst/>
              <a:gdLst>
                <a:gd name="T0" fmla="*/ 4246 w 12841"/>
                <a:gd name="T1" fmla="*/ 8708 h 8975"/>
                <a:gd name="T2" fmla="*/ 2639 w 12841"/>
                <a:gd name="T3" fmla="*/ 7052 h 8975"/>
                <a:gd name="T4" fmla="*/ 0 w 12841"/>
                <a:gd name="T5" fmla="*/ 4319 h 8975"/>
                <a:gd name="T6" fmla="*/ 1130 w 12841"/>
                <a:gd name="T7" fmla="*/ 3251 h 8975"/>
                <a:gd name="T8" fmla="*/ 3847 w 12841"/>
                <a:gd name="T9" fmla="*/ 6019 h 8975"/>
                <a:gd name="T10" fmla="*/ 4581 w 12841"/>
                <a:gd name="T11" fmla="*/ 6717 h 8975"/>
                <a:gd name="T12" fmla="*/ 4866 w 12841"/>
                <a:gd name="T13" fmla="*/ 6498 h 8975"/>
                <a:gd name="T14" fmla="*/ 6126 w 12841"/>
                <a:gd name="T15" fmla="*/ 5308 h 8975"/>
                <a:gd name="T16" fmla="*/ 7874 w 12841"/>
                <a:gd name="T17" fmla="*/ 3653 h 8975"/>
                <a:gd name="T18" fmla="*/ 9201 w 12841"/>
                <a:gd name="T19" fmla="*/ 2398 h 8975"/>
                <a:gd name="T20" fmla="*/ 10471 w 12841"/>
                <a:gd name="T21" fmla="*/ 1199 h 8975"/>
                <a:gd name="T22" fmla="*/ 11211 w 12841"/>
                <a:gd name="T23" fmla="*/ 497 h 8975"/>
                <a:gd name="T24" fmla="*/ 11776 w 12841"/>
                <a:gd name="T25" fmla="*/ 5 h 8975"/>
                <a:gd name="T26" fmla="*/ 12841 w 12841"/>
                <a:gd name="T27" fmla="*/ 1093 h 8975"/>
                <a:gd name="T28" fmla="*/ 11833 w 12841"/>
                <a:gd name="T29" fmla="*/ 2078 h 8975"/>
                <a:gd name="T30" fmla="*/ 9709 w 12841"/>
                <a:gd name="T31" fmla="*/ 4094 h 8975"/>
                <a:gd name="T32" fmla="*/ 8297 w 12841"/>
                <a:gd name="T33" fmla="*/ 5433 h 8975"/>
                <a:gd name="T34" fmla="*/ 7169 w 12841"/>
                <a:gd name="T35" fmla="*/ 6504 h 8975"/>
                <a:gd name="T36" fmla="*/ 4522 w 12841"/>
                <a:gd name="T37" fmla="*/ 8975 h 8975"/>
                <a:gd name="T38" fmla="*/ 4246 w 12841"/>
                <a:gd name="T39" fmla="*/ 8708 h 89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2841" h="8975">
                  <a:moveTo>
                    <a:pt x="4246" y="8708"/>
                  </a:moveTo>
                  <a:cubicBezTo>
                    <a:pt x="4107" y="8561"/>
                    <a:pt x="3384" y="7816"/>
                    <a:pt x="2639" y="7052"/>
                  </a:cubicBezTo>
                  <a:cubicBezTo>
                    <a:pt x="524" y="4884"/>
                    <a:pt x="0" y="4341"/>
                    <a:pt x="0" y="4319"/>
                  </a:cubicBezTo>
                  <a:cubicBezTo>
                    <a:pt x="0" y="4282"/>
                    <a:pt x="1101" y="3241"/>
                    <a:pt x="1130" y="3251"/>
                  </a:cubicBezTo>
                  <a:cubicBezTo>
                    <a:pt x="1154" y="3259"/>
                    <a:pt x="2028" y="4149"/>
                    <a:pt x="3847" y="6019"/>
                  </a:cubicBezTo>
                  <a:cubicBezTo>
                    <a:pt x="4268" y="6451"/>
                    <a:pt x="4548" y="6717"/>
                    <a:pt x="4581" y="6717"/>
                  </a:cubicBezTo>
                  <a:cubicBezTo>
                    <a:pt x="4611" y="6717"/>
                    <a:pt x="4739" y="6619"/>
                    <a:pt x="4866" y="6498"/>
                  </a:cubicBezTo>
                  <a:cubicBezTo>
                    <a:pt x="4993" y="6378"/>
                    <a:pt x="5560" y="5842"/>
                    <a:pt x="6126" y="5308"/>
                  </a:cubicBezTo>
                  <a:cubicBezTo>
                    <a:pt x="7373" y="4129"/>
                    <a:pt x="7531" y="3980"/>
                    <a:pt x="7874" y="3653"/>
                  </a:cubicBezTo>
                  <a:cubicBezTo>
                    <a:pt x="8021" y="3512"/>
                    <a:pt x="8618" y="2947"/>
                    <a:pt x="9201" y="2398"/>
                  </a:cubicBezTo>
                  <a:cubicBezTo>
                    <a:pt x="9783" y="1848"/>
                    <a:pt x="10354" y="1309"/>
                    <a:pt x="10471" y="1199"/>
                  </a:cubicBezTo>
                  <a:cubicBezTo>
                    <a:pt x="10587" y="1089"/>
                    <a:pt x="10920" y="773"/>
                    <a:pt x="11211" y="497"/>
                  </a:cubicBezTo>
                  <a:cubicBezTo>
                    <a:pt x="11501" y="222"/>
                    <a:pt x="11756" y="0"/>
                    <a:pt x="11776" y="5"/>
                  </a:cubicBezTo>
                  <a:cubicBezTo>
                    <a:pt x="11824" y="17"/>
                    <a:pt x="12841" y="1056"/>
                    <a:pt x="12841" y="1093"/>
                  </a:cubicBezTo>
                  <a:cubicBezTo>
                    <a:pt x="12841" y="1109"/>
                    <a:pt x="12388" y="1552"/>
                    <a:pt x="11833" y="2078"/>
                  </a:cubicBezTo>
                  <a:cubicBezTo>
                    <a:pt x="11279" y="2604"/>
                    <a:pt x="10323" y="3511"/>
                    <a:pt x="9709" y="4094"/>
                  </a:cubicBezTo>
                  <a:cubicBezTo>
                    <a:pt x="9096" y="4677"/>
                    <a:pt x="8460" y="5279"/>
                    <a:pt x="8297" y="5433"/>
                  </a:cubicBezTo>
                  <a:cubicBezTo>
                    <a:pt x="8134" y="5586"/>
                    <a:pt x="7626" y="6068"/>
                    <a:pt x="7169" y="6504"/>
                  </a:cubicBezTo>
                  <a:cubicBezTo>
                    <a:pt x="5525" y="8067"/>
                    <a:pt x="4553" y="8975"/>
                    <a:pt x="4522" y="8975"/>
                  </a:cubicBezTo>
                  <a:cubicBezTo>
                    <a:pt x="4510" y="8975"/>
                    <a:pt x="4386" y="8855"/>
                    <a:pt x="4246" y="8708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1" rIns="91440" bIns="45721" numCol="1" anchor="t" anchorCtr="0" compatLnSpc="1">
              <a:prstTxWarp prst="textNoShape">
                <a:avLst/>
              </a:prstTxWarp>
            </a:bodyPr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TW" altLang="en-US"/>
            </a:p>
          </p:txBody>
        </p:sp>
      </p:grpSp>
      <p:sp>
        <p:nvSpPr>
          <p:cNvPr id="20" name="矩形 19"/>
          <p:cNvSpPr/>
          <p:nvPr/>
        </p:nvSpPr>
        <p:spPr>
          <a:xfrm>
            <a:off x="1371782" y="4942284"/>
            <a:ext cx="2925898" cy="738664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TW" sz="1400" dirty="0"/>
              <a:t>The quick brown fox jumps over the lazy dog. The quick brown fox jumps over the lazy dog</a:t>
            </a:r>
            <a:r>
              <a:rPr lang="en-US" altLang="zh-TW" sz="1400" dirty="0" smtClean="0"/>
              <a:t>.</a:t>
            </a:r>
            <a:endParaRPr lang="zh-TW" altLang="en-US" sz="1400" dirty="0"/>
          </a:p>
        </p:txBody>
      </p:sp>
      <p:grpSp>
        <p:nvGrpSpPr>
          <p:cNvPr id="21" name="群組 20"/>
          <p:cNvGrpSpPr/>
          <p:nvPr/>
        </p:nvGrpSpPr>
        <p:grpSpPr>
          <a:xfrm>
            <a:off x="788852" y="5100161"/>
            <a:ext cx="582930" cy="422910"/>
            <a:chOff x="2068830" y="3314700"/>
            <a:chExt cx="582930" cy="422910"/>
          </a:xfrm>
        </p:grpSpPr>
        <p:sp>
          <p:nvSpPr>
            <p:cNvPr id="22" name="矩形 21"/>
            <p:cNvSpPr/>
            <p:nvPr/>
          </p:nvSpPr>
          <p:spPr>
            <a:xfrm>
              <a:off x="2068830" y="3314700"/>
              <a:ext cx="422910" cy="422910"/>
            </a:xfrm>
            <a:prstGeom prst="rect">
              <a:avLst/>
            </a:prstGeom>
            <a:noFill/>
            <a:ln w="571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TW" altLang="en-US"/>
            </a:p>
          </p:txBody>
        </p:sp>
        <p:sp>
          <p:nvSpPr>
            <p:cNvPr id="23" name="Freeform 24"/>
            <p:cNvSpPr>
              <a:spLocks/>
            </p:cNvSpPr>
            <p:nvPr/>
          </p:nvSpPr>
          <p:spPr bwMode="auto">
            <a:xfrm>
              <a:off x="2145102" y="3314700"/>
              <a:ext cx="506658" cy="354070"/>
            </a:xfrm>
            <a:custGeom>
              <a:avLst/>
              <a:gdLst>
                <a:gd name="T0" fmla="*/ 4246 w 12841"/>
                <a:gd name="T1" fmla="*/ 8708 h 8975"/>
                <a:gd name="T2" fmla="*/ 2639 w 12841"/>
                <a:gd name="T3" fmla="*/ 7052 h 8975"/>
                <a:gd name="T4" fmla="*/ 0 w 12841"/>
                <a:gd name="T5" fmla="*/ 4319 h 8975"/>
                <a:gd name="T6" fmla="*/ 1130 w 12841"/>
                <a:gd name="T7" fmla="*/ 3251 h 8975"/>
                <a:gd name="T8" fmla="*/ 3847 w 12841"/>
                <a:gd name="T9" fmla="*/ 6019 h 8975"/>
                <a:gd name="T10" fmla="*/ 4581 w 12841"/>
                <a:gd name="T11" fmla="*/ 6717 h 8975"/>
                <a:gd name="T12" fmla="*/ 4866 w 12841"/>
                <a:gd name="T13" fmla="*/ 6498 h 8975"/>
                <a:gd name="T14" fmla="*/ 6126 w 12841"/>
                <a:gd name="T15" fmla="*/ 5308 h 8975"/>
                <a:gd name="T16" fmla="*/ 7874 w 12841"/>
                <a:gd name="T17" fmla="*/ 3653 h 8975"/>
                <a:gd name="T18" fmla="*/ 9201 w 12841"/>
                <a:gd name="T19" fmla="*/ 2398 h 8975"/>
                <a:gd name="T20" fmla="*/ 10471 w 12841"/>
                <a:gd name="T21" fmla="*/ 1199 h 8975"/>
                <a:gd name="T22" fmla="*/ 11211 w 12841"/>
                <a:gd name="T23" fmla="*/ 497 h 8975"/>
                <a:gd name="T24" fmla="*/ 11776 w 12841"/>
                <a:gd name="T25" fmla="*/ 5 h 8975"/>
                <a:gd name="T26" fmla="*/ 12841 w 12841"/>
                <a:gd name="T27" fmla="*/ 1093 h 8975"/>
                <a:gd name="T28" fmla="*/ 11833 w 12841"/>
                <a:gd name="T29" fmla="*/ 2078 h 8975"/>
                <a:gd name="T30" fmla="*/ 9709 w 12841"/>
                <a:gd name="T31" fmla="*/ 4094 h 8975"/>
                <a:gd name="T32" fmla="*/ 8297 w 12841"/>
                <a:gd name="T33" fmla="*/ 5433 h 8975"/>
                <a:gd name="T34" fmla="*/ 7169 w 12841"/>
                <a:gd name="T35" fmla="*/ 6504 h 8975"/>
                <a:gd name="T36" fmla="*/ 4522 w 12841"/>
                <a:gd name="T37" fmla="*/ 8975 h 8975"/>
                <a:gd name="T38" fmla="*/ 4246 w 12841"/>
                <a:gd name="T39" fmla="*/ 8708 h 89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2841" h="8975">
                  <a:moveTo>
                    <a:pt x="4246" y="8708"/>
                  </a:moveTo>
                  <a:cubicBezTo>
                    <a:pt x="4107" y="8561"/>
                    <a:pt x="3384" y="7816"/>
                    <a:pt x="2639" y="7052"/>
                  </a:cubicBezTo>
                  <a:cubicBezTo>
                    <a:pt x="524" y="4884"/>
                    <a:pt x="0" y="4341"/>
                    <a:pt x="0" y="4319"/>
                  </a:cubicBezTo>
                  <a:cubicBezTo>
                    <a:pt x="0" y="4282"/>
                    <a:pt x="1101" y="3241"/>
                    <a:pt x="1130" y="3251"/>
                  </a:cubicBezTo>
                  <a:cubicBezTo>
                    <a:pt x="1154" y="3259"/>
                    <a:pt x="2028" y="4149"/>
                    <a:pt x="3847" y="6019"/>
                  </a:cubicBezTo>
                  <a:cubicBezTo>
                    <a:pt x="4268" y="6451"/>
                    <a:pt x="4548" y="6717"/>
                    <a:pt x="4581" y="6717"/>
                  </a:cubicBezTo>
                  <a:cubicBezTo>
                    <a:pt x="4611" y="6717"/>
                    <a:pt x="4739" y="6619"/>
                    <a:pt x="4866" y="6498"/>
                  </a:cubicBezTo>
                  <a:cubicBezTo>
                    <a:pt x="4993" y="6378"/>
                    <a:pt x="5560" y="5842"/>
                    <a:pt x="6126" y="5308"/>
                  </a:cubicBezTo>
                  <a:cubicBezTo>
                    <a:pt x="7373" y="4129"/>
                    <a:pt x="7531" y="3980"/>
                    <a:pt x="7874" y="3653"/>
                  </a:cubicBezTo>
                  <a:cubicBezTo>
                    <a:pt x="8021" y="3512"/>
                    <a:pt x="8618" y="2947"/>
                    <a:pt x="9201" y="2398"/>
                  </a:cubicBezTo>
                  <a:cubicBezTo>
                    <a:pt x="9783" y="1848"/>
                    <a:pt x="10354" y="1309"/>
                    <a:pt x="10471" y="1199"/>
                  </a:cubicBezTo>
                  <a:cubicBezTo>
                    <a:pt x="10587" y="1089"/>
                    <a:pt x="10920" y="773"/>
                    <a:pt x="11211" y="497"/>
                  </a:cubicBezTo>
                  <a:cubicBezTo>
                    <a:pt x="11501" y="222"/>
                    <a:pt x="11756" y="0"/>
                    <a:pt x="11776" y="5"/>
                  </a:cubicBezTo>
                  <a:cubicBezTo>
                    <a:pt x="11824" y="17"/>
                    <a:pt x="12841" y="1056"/>
                    <a:pt x="12841" y="1093"/>
                  </a:cubicBezTo>
                  <a:cubicBezTo>
                    <a:pt x="12841" y="1109"/>
                    <a:pt x="12388" y="1552"/>
                    <a:pt x="11833" y="2078"/>
                  </a:cubicBezTo>
                  <a:cubicBezTo>
                    <a:pt x="11279" y="2604"/>
                    <a:pt x="10323" y="3511"/>
                    <a:pt x="9709" y="4094"/>
                  </a:cubicBezTo>
                  <a:cubicBezTo>
                    <a:pt x="9096" y="4677"/>
                    <a:pt x="8460" y="5279"/>
                    <a:pt x="8297" y="5433"/>
                  </a:cubicBezTo>
                  <a:cubicBezTo>
                    <a:pt x="8134" y="5586"/>
                    <a:pt x="7626" y="6068"/>
                    <a:pt x="7169" y="6504"/>
                  </a:cubicBezTo>
                  <a:cubicBezTo>
                    <a:pt x="5525" y="8067"/>
                    <a:pt x="4553" y="8975"/>
                    <a:pt x="4522" y="8975"/>
                  </a:cubicBezTo>
                  <a:cubicBezTo>
                    <a:pt x="4510" y="8975"/>
                    <a:pt x="4386" y="8855"/>
                    <a:pt x="4246" y="8708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1" rIns="91440" bIns="45721" numCol="1" anchor="t" anchorCtr="0" compatLnSpc="1">
              <a:prstTxWarp prst="textNoShape">
                <a:avLst/>
              </a:prstTxWarp>
            </a:bodyPr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TW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2302855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手繪多邊形 8"/>
          <p:cNvSpPr/>
          <p:nvPr/>
        </p:nvSpPr>
        <p:spPr>
          <a:xfrm rot="10800000">
            <a:off x="0" y="0"/>
            <a:ext cx="7911940" cy="6858000"/>
          </a:xfrm>
          <a:custGeom>
            <a:avLst/>
            <a:gdLst>
              <a:gd name="connsiteX0" fmla="*/ 0 w 7911940"/>
              <a:gd name="connsiteY0" fmla="*/ 0 h 6858000"/>
              <a:gd name="connsiteX1" fmla="*/ 7911940 w 7911940"/>
              <a:gd name="connsiteY1" fmla="*/ 0 h 6858000"/>
              <a:gd name="connsiteX2" fmla="*/ 7911940 w 7911940"/>
              <a:gd name="connsiteY2" fmla="*/ 6858000 h 6858000"/>
              <a:gd name="connsiteX3" fmla="*/ 6858000 w 7911940"/>
              <a:gd name="connsiteY3" fmla="*/ 6858000 h 6858000"/>
              <a:gd name="connsiteX4" fmla="*/ 0 w 7911940"/>
              <a:gd name="connsiteY4" fmla="*/ 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911940" h="6858000">
                <a:moveTo>
                  <a:pt x="0" y="0"/>
                </a:moveTo>
                <a:lnTo>
                  <a:pt x="7911940" y="0"/>
                </a:lnTo>
                <a:lnTo>
                  <a:pt x="7911940" y="6858000"/>
                </a:lnTo>
                <a:lnTo>
                  <a:pt x="6858000" y="6858000"/>
                </a:lnTo>
                <a:lnTo>
                  <a:pt x="0" y="0"/>
                </a:lnTo>
                <a:close/>
              </a:path>
            </a:pathLst>
          </a:custGeom>
          <a:solidFill>
            <a:srgbClr val="92258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微軟正黑體"/>
              <a:cs typeface="+mn-cs"/>
            </a:endParaRPr>
          </a:p>
        </p:txBody>
      </p:sp>
      <p:sp>
        <p:nvSpPr>
          <p:cNvPr id="4" name="頁尾版面配置區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TW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Arial"/>
                <a:ea typeface="微軟正黑體"/>
                <a:cs typeface="+mn-cs"/>
              </a:rPr>
              <a:t>商業簡報網 </a:t>
            </a:r>
            <a:r>
              <a:rPr kumimoji="0" lang="en-US" altLang="zh-TW" sz="1200" b="0" i="0" u="none" strike="noStrike" kern="1200" cap="none" spc="0" normalizeH="0" baseline="0" noProof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Arial"/>
                <a:ea typeface="微軟正黑體"/>
                <a:cs typeface="+mn-cs"/>
              </a:rPr>
              <a:t>X Matter Lab</a:t>
            </a:r>
            <a:endParaRPr kumimoji="0" lang="zh-TW" altLang="en-US" sz="1200" b="0" i="0" u="none" strike="noStrike" kern="1200" cap="none" spc="0" normalizeH="0" baseline="0" noProof="0" dirty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Arial"/>
              <a:ea typeface="微軟正黑體"/>
              <a:cs typeface="+mn-cs"/>
            </a:endParaRPr>
          </a:p>
        </p:txBody>
      </p:sp>
      <p:sp>
        <p:nvSpPr>
          <p:cNvPr id="5" name="投影片編號版面配置區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3B68095-C8B2-4A76-90AA-E601358CCBC3}" type="slidenum">
              <a:rPr kumimoji="0" lang="zh-TW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Arial"/>
                <a:ea typeface="微軟正黑體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</a:t>
            </a:fld>
            <a:endParaRPr kumimoji="0" lang="zh-TW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/>
              <a:ea typeface="微軟正黑體"/>
              <a:cs typeface="+mn-cs"/>
            </a:endParaRPr>
          </a:p>
        </p:txBody>
      </p:sp>
      <p:sp>
        <p:nvSpPr>
          <p:cNvPr id="13" name="文字方塊 12"/>
          <p:cNvSpPr txBox="1"/>
          <p:nvPr/>
        </p:nvSpPr>
        <p:spPr>
          <a:xfrm>
            <a:off x="396794" y="1346900"/>
            <a:ext cx="2103667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TW" sz="4400" b="1" i="0" u="none" strike="noStrike" kern="1200" cap="none" spc="0" normalizeH="0" baseline="0" noProof="0" dirty="0" smtClean="0">
                <a:ln>
                  <a:noFill/>
                </a:ln>
                <a:solidFill>
                  <a:schemeClr val="bg1">
                    <a:lumMod val="75000"/>
                  </a:schemeClr>
                </a:solidFill>
                <a:effectLst/>
                <a:uLnTx/>
                <a:uFillTx/>
                <a:latin typeface="Arial"/>
                <a:ea typeface="微軟正黑體"/>
                <a:cs typeface="+mn-cs"/>
              </a:rPr>
              <a:t>Before</a:t>
            </a:r>
            <a:endParaRPr kumimoji="0" lang="en-US" sz="4400" b="1" i="0" u="none" strike="noStrike" kern="1200" cap="none" spc="0" normalizeH="0" baseline="0" noProof="0" dirty="0">
              <a:ln>
                <a:noFill/>
              </a:ln>
              <a:solidFill>
                <a:schemeClr val="bg1">
                  <a:lumMod val="75000"/>
                </a:schemeClr>
              </a:solidFill>
              <a:effectLst/>
              <a:uLnTx/>
              <a:uFillTx/>
              <a:latin typeface="Arial"/>
              <a:ea typeface="微軟正黑體"/>
              <a:cs typeface="+mn-cs"/>
            </a:endParaRPr>
          </a:p>
        </p:txBody>
      </p:sp>
      <p:sp>
        <p:nvSpPr>
          <p:cNvPr id="14" name="文字方塊 13"/>
          <p:cNvSpPr txBox="1"/>
          <p:nvPr/>
        </p:nvSpPr>
        <p:spPr>
          <a:xfrm>
            <a:off x="6583133" y="4198384"/>
            <a:ext cx="2103667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TW" sz="4400" b="1" i="0" u="none" strike="noStrike" kern="1200" cap="none" spc="0" normalizeH="0" baseline="0" noProof="0" dirty="0" smtClean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Arial"/>
                <a:ea typeface="微軟正黑體"/>
                <a:cs typeface="+mn-cs"/>
              </a:rPr>
              <a:t>After</a:t>
            </a:r>
            <a:endParaRPr kumimoji="0" lang="en-US" sz="4400" b="1" i="0" u="none" strike="noStrike" kern="1200" cap="none" spc="0" normalizeH="0" baseline="0" noProof="0" dirty="0">
              <a:ln>
                <a:noFill/>
              </a:ln>
              <a:solidFill>
                <a:prstClr val="white">
                  <a:lumMod val="50000"/>
                </a:prstClr>
              </a:solidFill>
              <a:effectLst/>
              <a:uLnTx/>
              <a:uFillTx/>
              <a:latin typeface="Arial"/>
              <a:ea typeface="微軟正黑體"/>
              <a:cs typeface="+mn-cs"/>
            </a:endParaRPr>
          </a:p>
        </p:txBody>
      </p:sp>
      <p:pic>
        <p:nvPicPr>
          <p:cNvPr id="11" name="圖片版面配置區 3"/>
          <p:cNvPicPr>
            <a:picLocks noChangeAspect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5829" r="15829"/>
          <a:stretch/>
        </p:blipFill>
        <p:spPr>
          <a:xfrm>
            <a:off x="5025407" y="481851"/>
            <a:ext cx="3349404" cy="3268980"/>
          </a:xfrm>
          <a:custGeom>
            <a:avLst/>
            <a:gdLst>
              <a:gd name="connsiteX0" fmla="*/ 2499601 w 4920658"/>
              <a:gd name="connsiteY0" fmla="*/ 4740571 h 4802506"/>
              <a:gd name="connsiteX1" fmla="*/ 2621379 w 4920658"/>
              <a:gd name="connsiteY1" fmla="*/ 4771539 h 4802506"/>
              <a:gd name="connsiteX2" fmla="*/ 2632449 w 4920658"/>
              <a:gd name="connsiteY2" fmla="*/ 4771539 h 4802506"/>
              <a:gd name="connsiteX3" fmla="*/ 2632449 w 4920658"/>
              <a:gd name="connsiteY3" fmla="*/ 4761216 h 4802506"/>
              <a:gd name="connsiteX4" fmla="*/ 2499601 w 4920658"/>
              <a:gd name="connsiteY4" fmla="*/ 4740571 h 4802506"/>
              <a:gd name="connsiteX5" fmla="*/ 2233899 w 4920658"/>
              <a:gd name="connsiteY5" fmla="*/ 4719926 h 4802506"/>
              <a:gd name="connsiteX6" fmla="*/ 2233899 w 4920658"/>
              <a:gd name="connsiteY6" fmla="*/ 4740571 h 4802506"/>
              <a:gd name="connsiteX7" fmla="*/ 2267114 w 4920658"/>
              <a:gd name="connsiteY7" fmla="*/ 4740571 h 4802506"/>
              <a:gd name="connsiteX8" fmla="*/ 2289256 w 4920658"/>
              <a:gd name="connsiteY8" fmla="*/ 4719926 h 4802506"/>
              <a:gd name="connsiteX9" fmla="*/ 2078911 w 4920658"/>
              <a:gd name="connsiteY9" fmla="*/ 4709601 h 4802506"/>
              <a:gd name="connsiteX10" fmla="*/ 2101051 w 4920658"/>
              <a:gd name="connsiteY10" fmla="*/ 4730249 h 4802506"/>
              <a:gd name="connsiteX11" fmla="*/ 2112122 w 4920658"/>
              <a:gd name="connsiteY11" fmla="*/ 4709601 h 4802506"/>
              <a:gd name="connsiteX12" fmla="*/ 2023558 w 4920658"/>
              <a:gd name="connsiteY12" fmla="*/ 4688956 h 4802506"/>
              <a:gd name="connsiteX13" fmla="*/ 2012487 w 4920658"/>
              <a:gd name="connsiteY13" fmla="*/ 4709601 h 4802506"/>
              <a:gd name="connsiteX14" fmla="*/ 2034629 w 4920658"/>
              <a:gd name="connsiteY14" fmla="*/ 4719926 h 4802506"/>
              <a:gd name="connsiteX15" fmla="*/ 2056770 w 4920658"/>
              <a:gd name="connsiteY15" fmla="*/ 4719926 h 4802506"/>
              <a:gd name="connsiteX16" fmla="*/ 2023558 w 4920658"/>
              <a:gd name="connsiteY16" fmla="*/ 4688956 h 4802506"/>
              <a:gd name="connsiteX17" fmla="*/ 1802141 w 4920658"/>
              <a:gd name="connsiteY17" fmla="*/ 4688956 h 4802506"/>
              <a:gd name="connsiteX18" fmla="*/ 1802141 w 4920658"/>
              <a:gd name="connsiteY18" fmla="*/ 4699278 h 4802506"/>
              <a:gd name="connsiteX19" fmla="*/ 1868566 w 4920658"/>
              <a:gd name="connsiteY19" fmla="*/ 4699278 h 4802506"/>
              <a:gd name="connsiteX20" fmla="*/ 1868566 w 4920658"/>
              <a:gd name="connsiteY20" fmla="*/ 4688956 h 4802506"/>
              <a:gd name="connsiteX21" fmla="*/ 1160034 w 4920658"/>
              <a:gd name="connsiteY21" fmla="*/ 4647666 h 4802506"/>
              <a:gd name="connsiteX22" fmla="*/ 1204316 w 4920658"/>
              <a:gd name="connsiteY22" fmla="*/ 4647666 h 4802506"/>
              <a:gd name="connsiteX23" fmla="*/ 1204316 w 4920658"/>
              <a:gd name="connsiteY23" fmla="*/ 4668311 h 4802506"/>
              <a:gd name="connsiteX24" fmla="*/ 1160034 w 4920658"/>
              <a:gd name="connsiteY24" fmla="*/ 4668311 h 4802506"/>
              <a:gd name="connsiteX25" fmla="*/ 1625008 w 4920658"/>
              <a:gd name="connsiteY25" fmla="*/ 4637344 h 4802506"/>
              <a:gd name="connsiteX26" fmla="*/ 1647149 w 4920658"/>
              <a:gd name="connsiteY26" fmla="*/ 4657989 h 4802506"/>
              <a:gd name="connsiteX27" fmla="*/ 1625008 w 4920658"/>
              <a:gd name="connsiteY27" fmla="*/ 4678633 h 4802506"/>
              <a:gd name="connsiteX28" fmla="*/ 1602866 w 4920658"/>
              <a:gd name="connsiteY28" fmla="*/ 4657989 h 4802506"/>
              <a:gd name="connsiteX29" fmla="*/ 1625008 w 4920658"/>
              <a:gd name="connsiteY29" fmla="*/ 4637344 h 4802506"/>
              <a:gd name="connsiteX30" fmla="*/ 1237528 w 4920658"/>
              <a:gd name="connsiteY30" fmla="*/ 4606376 h 4802506"/>
              <a:gd name="connsiteX31" fmla="*/ 1303952 w 4920658"/>
              <a:gd name="connsiteY31" fmla="*/ 4606376 h 4802506"/>
              <a:gd name="connsiteX32" fmla="*/ 1303952 w 4920658"/>
              <a:gd name="connsiteY32" fmla="*/ 4627021 h 4802506"/>
              <a:gd name="connsiteX33" fmla="*/ 1237528 w 4920658"/>
              <a:gd name="connsiteY33" fmla="*/ 4627021 h 4802506"/>
              <a:gd name="connsiteX34" fmla="*/ 1171105 w 4920658"/>
              <a:gd name="connsiteY34" fmla="*/ 4596054 h 4802506"/>
              <a:gd name="connsiteX35" fmla="*/ 1182175 w 4920658"/>
              <a:gd name="connsiteY35" fmla="*/ 4596054 h 4802506"/>
              <a:gd name="connsiteX36" fmla="*/ 1204316 w 4920658"/>
              <a:gd name="connsiteY36" fmla="*/ 4616699 h 4802506"/>
              <a:gd name="connsiteX37" fmla="*/ 1148963 w 4920658"/>
              <a:gd name="connsiteY37" fmla="*/ 4637344 h 4802506"/>
              <a:gd name="connsiteX38" fmla="*/ 1093610 w 4920658"/>
              <a:gd name="connsiteY38" fmla="*/ 4627021 h 4802506"/>
              <a:gd name="connsiteX39" fmla="*/ 1093610 w 4920658"/>
              <a:gd name="connsiteY39" fmla="*/ 4606376 h 4802506"/>
              <a:gd name="connsiteX40" fmla="*/ 1126822 w 4920658"/>
              <a:gd name="connsiteY40" fmla="*/ 4606376 h 4802506"/>
              <a:gd name="connsiteX41" fmla="*/ 1148963 w 4920658"/>
              <a:gd name="connsiteY41" fmla="*/ 4616699 h 4802506"/>
              <a:gd name="connsiteX42" fmla="*/ 1171105 w 4920658"/>
              <a:gd name="connsiteY42" fmla="*/ 4596054 h 4802506"/>
              <a:gd name="connsiteX43" fmla="*/ 1591796 w 4920658"/>
              <a:gd name="connsiteY43" fmla="*/ 4575409 h 4802506"/>
              <a:gd name="connsiteX44" fmla="*/ 1569654 w 4920658"/>
              <a:gd name="connsiteY44" fmla="*/ 4596054 h 4802506"/>
              <a:gd name="connsiteX45" fmla="*/ 1569654 w 4920658"/>
              <a:gd name="connsiteY45" fmla="*/ 4606376 h 4802506"/>
              <a:gd name="connsiteX46" fmla="*/ 1580725 w 4920658"/>
              <a:gd name="connsiteY46" fmla="*/ 4606376 h 4802506"/>
              <a:gd name="connsiteX47" fmla="*/ 1647149 w 4920658"/>
              <a:gd name="connsiteY47" fmla="*/ 4585731 h 4802506"/>
              <a:gd name="connsiteX48" fmla="*/ 1647149 w 4920658"/>
              <a:gd name="connsiteY48" fmla="*/ 4575409 h 4802506"/>
              <a:gd name="connsiteX49" fmla="*/ 1281811 w 4920658"/>
              <a:gd name="connsiteY49" fmla="*/ 4523796 h 4802506"/>
              <a:gd name="connsiteX50" fmla="*/ 1281811 w 4920658"/>
              <a:gd name="connsiteY50" fmla="*/ 4534119 h 4802506"/>
              <a:gd name="connsiteX51" fmla="*/ 1337167 w 4920658"/>
              <a:gd name="connsiteY51" fmla="*/ 4544441 h 4802506"/>
              <a:gd name="connsiteX52" fmla="*/ 1348238 w 4920658"/>
              <a:gd name="connsiteY52" fmla="*/ 4523796 h 4802506"/>
              <a:gd name="connsiteX53" fmla="*/ 1591796 w 4920658"/>
              <a:gd name="connsiteY53" fmla="*/ 4513474 h 4802506"/>
              <a:gd name="connsiteX54" fmla="*/ 1591796 w 4920658"/>
              <a:gd name="connsiteY54" fmla="*/ 4523796 h 4802506"/>
              <a:gd name="connsiteX55" fmla="*/ 1613937 w 4920658"/>
              <a:gd name="connsiteY55" fmla="*/ 4544441 h 4802506"/>
              <a:gd name="connsiteX56" fmla="*/ 1636078 w 4920658"/>
              <a:gd name="connsiteY56" fmla="*/ 4523796 h 4802506"/>
              <a:gd name="connsiteX57" fmla="*/ 1613937 w 4920658"/>
              <a:gd name="connsiteY57" fmla="*/ 4513474 h 4802506"/>
              <a:gd name="connsiteX58" fmla="*/ 1458945 w 4920658"/>
              <a:gd name="connsiteY58" fmla="*/ 4513474 h 4802506"/>
              <a:gd name="connsiteX59" fmla="*/ 1436803 w 4920658"/>
              <a:gd name="connsiteY59" fmla="*/ 4534119 h 4802506"/>
              <a:gd name="connsiteX60" fmla="*/ 1481086 w 4920658"/>
              <a:gd name="connsiteY60" fmla="*/ 4534119 h 4802506"/>
              <a:gd name="connsiteX61" fmla="*/ 1481086 w 4920658"/>
              <a:gd name="connsiteY61" fmla="*/ 4513474 h 4802506"/>
              <a:gd name="connsiteX62" fmla="*/ 396148 w 4920658"/>
              <a:gd name="connsiteY62" fmla="*/ 4513474 h 4802506"/>
              <a:gd name="connsiteX63" fmla="*/ 418290 w 4920658"/>
              <a:gd name="connsiteY63" fmla="*/ 4513474 h 4802506"/>
              <a:gd name="connsiteX64" fmla="*/ 451502 w 4920658"/>
              <a:gd name="connsiteY64" fmla="*/ 4554764 h 4802506"/>
              <a:gd name="connsiteX65" fmla="*/ 562208 w 4920658"/>
              <a:gd name="connsiteY65" fmla="*/ 4523796 h 4802506"/>
              <a:gd name="connsiteX66" fmla="*/ 628635 w 4920658"/>
              <a:gd name="connsiteY66" fmla="*/ 4523796 h 4802506"/>
              <a:gd name="connsiteX67" fmla="*/ 650777 w 4920658"/>
              <a:gd name="connsiteY67" fmla="*/ 4544441 h 4802506"/>
              <a:gd name="connsiteX68" fmla="*/ 650777 w 4920658"/>
              <a:gd name="connsiteY68" fmla="*/ 4554764 h 4802506"/>
              <a:gd name="connsiteX69" fmla="*/ 407219 w 4920658"/>
              <a:gd name="connsiteY69" fmla="*/ 4565086 h 4802506"/>
              <a:gd name="connsiteX70" fmla="*/ 396148 w 4920658"/>
              <a:gd name="connsiteY70" fmla="*/ 4575409 h 4802506"/>
              <a:gd name="connsiteX71" fmla="*/ 374004 w 4920658"/>
              <a:gd name="connsiteY71" fmla="*/ 4523796 h 4802506"/>
              <a:gd name="connsiteX72" fmla="*/ 163661 w 4920658"/>
              <a:gd name="connsiteY72" fmla="*/ 4482503 h 4802506"/>
              <a:gd name="connsiteX73" fmla="*/ 230085 w 4920658"/>
              <a:gd name="connsiteY73" fmla="*/ 4482503 h 4802506"/>
              <a:gd name="connsiteX74" fmla="*/ 230085 w 4920658"/>
              <a:gd name="connsiteY74" fmla="*/ 4503151 h 4802506"/>
              <a:gd name="connsiteX75" fmla="*/ 174732 w 4920658"/>
              <a:gd name="connsiteY75" fmla="*/ 4503151 h 4802506"/>
              <a:gd name="connsiteX76" fmla="*/ 152591 w 4920658"/>
              <a:gd name="connsiteY76" fmla="*/ 4513474 h 4802506"/>
              <a:gd name="connsiteX77" fmla="*/ 141517 w 4920658"/>
              <a:gd name="connsiteY77" fmla="*/ 4492829 h 4802506"/>
              <a:gd name="connsiteX78" fmla="*/ 396148 w 4920658"/>
              <a:gd name="connsiteY78" fmla="*/ 4461858 h 4802506"/>
              <a:gd name="connsiteX79" fmla="*/ 396148 w 4920658"/>
              <a:gd name="connsiteY79" fmla="*/ 4492829 h 4802506"/>
              <a:gd name="connsiteX80" fmla="*/ 318651 w 4920658"/>
              <a:gd name="connsiteY80" fmla="*/ 4492829 h 4802506"/>
              <a:gd name="connsiteX81" fmla="*/ 318651 w 4920658"/>
              <a:gd name="connsiteY81" fmla="*/ 4472181 h 4802506"/>
              <a:gd name="connsiteX82" fmla="*/ 1071465 w 4920658"/>
              <a:gd name="connsiteY82" fmla="*/ 4430891 h 4802506"/>
              <a:gd name="connsiteX83" fmla="*/ 1071465 w 4920658"/>
              <a:gd name="connsiteY83" fmla="*/ 4441214 h 4802506"/>
              <a:gd name="connsiteX84" fmla="*/ 1115751 w 4920658"/>
              <a:gd name="connsiteY84" fmla="*/ 4441214 h 4802506"/>
              <a:gd name="connsiteX85" fmla="*/ 1115751 w 4920658"/>
              <a:gd name="connsiteY85" fmla="*/ 4430891 h 4802506"/>
              <a:gd name="connsiteX86" fmla="*/ 993970 w 4920658"/>
              <a:gd name="connsiteY86" fmla="*/ 4420569 h 4802506"/>
              <a:gd name="connsiteX87" fmla="*/ 938617 w 4920658"/>
              <a:gd name="connsiteY87" fmla="*/ 4451536 h 4802506"/>
              <a:gd name="connsiteX88" fmla="*/ 905405 w 4920658"/>
              <a:gd name="connsiteY88" fmla="*/ 4430891 h 4802506"/>
              <a:gd name="connsiteX89" fmla="*/ 816837 w 4920658"/>
              <a:gd name="connsiteY89" fmla="*/ 4461858 h 4802506"/>
              <a:gd name="connsiteX90" fmla="*/ 772554 w 4920658"/>
              <a:gd name="connsiteY90" fmla="*/ 4461858 h 4802506"/>
              <a:gd name="connsiteX91" fmla="*/ 772554 w 4920658"/>
              <a:gd name="connsiteY91" fmla="*/ 4513474 h 4802506"/>
              <a:gd name="connsiteX92" fmla="*/ 993970 w 4920658"/>
              <a:gd name="connsiteY92" fmla="*/ 4472181 h 4802506"/>
              <a:gd name="connsiteX93" fmla="*/ 1038253 w 4920658"/>
              <a:gd name="connsiteY93" fmla="*/ 4482503 h 4802506"/>
              <a:gd name="connsiteX94" fmla="*/ 1060395 w 4920658"/>
              <a:gd name="connsiteY94" fmla="*/ 4441214 h 4802506"/>
              <a:gd name="connsiteX95" fmla="*/ 993970 w 4920658"/>
              <a:gd name="connsiteY95" fmla="*/ 4420569 h 4802506"/>
              <a:gd name="connsiteX96" fmla="*/ 927546 w 4920658"/>
              <a:gd name="connsiteY96" fmla="*/ 4389601 h 4802506"/>
              <a:gd name="connsiteX97" fmla="*/ 927546 w 4920658"/>
              <a:gd name="connsiteY97" fmla="*/ 4399924 h 4802506"/>
              <a:gd name="connsiteX98" fmla="*/ 971829 w 4920658"/>
              <a:gd name="connsiteY98" fmla="*/ 4399924 h 4802506"/>
              <a:gd name="connsiteX99" fmla="*/ 971829 w 4920658"/>
              <a:gd name="connsiteY99" fmla="*/ 4389601 h 4802506"/>
              <a:gd name="connsiteX100" fmla="*/ 850049 w 4920658"/>
              <a:gd name="connsiteY100" fmla="*/ 4379279 h 4802506"/>
              <a:gd name="connsiteX101" fmla="*/ 838978 w 4920658"/>
              <a:gd name="connsiteY101" fmla="*/ 4399924 h 4802506"/>
              <a:gd name="connsiteX102" fmla="*/ 861123 w 4920658"/>
              <a:gd name="connsiteY102" fmla="*/ 4420569 h 4802506"/>
              <a:gd name="connsiteX103" fmla="*/ 883264 w 4920658"/>
              <a:gd name="connsiteY103" fmla="*/ 4399924 h 4802506"/>
              <a:gd name="connsiteX104" fmla="*/ 949688 w 4920658"/>
              <a:gd name="connsiteY104" fmla="*/ 4327666 h 4802506"/>
              <a:gd name="connsiteX105" fmla="*/ 938617 w 4920658"/>
              <a:gd name="connsiteY105" fmla="*/ 4348311 h 4802506"/>
              <a:gd name="connsiteX106" fmla="*/ 982900 w 4920658"/>
              <a:gd name="connsiteY106" fmla="*/ 4348311 h 4802506"/>
              <a:gd name="connsiteX107" fmla="*/ 982900 w 4920658"/>
              <a:gd name="connsiteY107" fmla="*/ 4337989 h 4802506"/>
              <a:gd name="connsiteX108" fmla="*/ 949688 w 4920658"/>
              <a:gd name="connsiteY108" fmla="*/ 4327666 h 4802506"/>
              <a:gd name="connsiteX109" fmla="*/ 1148963 w 4920658"/>
              <a:gd name="connsiteY109" fmla="*/ 4317344 h 4802506"/>
              <a:gd name="connsiteX110" fmla="*/ 1104680 w 4920658"/>
              <a:gd name="connsiteY110" fmla="*/ 4327666 h 4802506"/>
              <a:gd name="connsiteX111" fmla="*/ 1104680 w 4920658"/>
              <a:gd name="connsiteY111" fmla="*/ 4348311 h 4802506"/>
              <a:gd name="connsiteX112" fmla="*/ 1126822 w 4920658"/>
              <a:gd name="connsiteY112" fmla="*/ 4348311 h 4802506"/>
              <a:gd name="connsiteX113" fmla="*/ 1148963 w 4920658"/>
              <a:gd name="connsiteY113" fmla="*/ 4327666 h 4802506"/>
              <a:gd name="connsiteX114" fmla="*/ 1326093 w 4920658"/>
              <a:gd name="connsiteY114" fmla="*/ 4307021 h 4802506"/>
              <a:gd name="connsiteX115" fmla="*/ 1326093 w 4920658"/>
              <a:gd name="connsiteY115" fmla="*/ 4327666 h 4802506"/>
              <a:gd name="connsiteX116" fmla="*/ 1370379 w 4920658"/>
              <a:gd name="connsiteY116" fmla="*/ 4327666 h 4802506"/>
              <a:gd name="connsiteX117" fmla="*/ 1370379 w 4920658"/>
              <a:gd name="connsiteY117" fmla="*/ 4307021 h 4802506"/>
              <a:gd name="connsiteX118" fmla="*/ 949688 w 4920658"/>
              <a:gd name="connsiteY118" fmla="*/ 4276054 h 4802506"/>
              <a:gd name="connsiteX119" fmla="*/ 872193 w 4920658"/>
              <a:gd name="connsiteY119" fmla="*/ 4286376 h 4802506"/>
              <a:gd name="connsiteX120" fmla="*/ 872193 w 4920658"/>
              <a:gd name="connsiteY120" fmla="*/ 4296699 h 4802506"/>
              <a:gd name="connsiteX121" fmla="*/ 894335 w 4920658"/>
              <a:gd name="connsiteY121" fmla="*/ 4317344 h 4802506"/>
              <a:gd name="connsiteX122" fmla="*/ 916476 w 4920658"/>
              <a:gd name="connsiteY122" fmla="*/ 4317344 h 4802506"/>
              <a:gd name="connsiteX123" fmla="*/ 982900 w 4920658"/>
              <a:gd name="connsiteY123" fmla="*/ 4286376 h 4802506"/>
              <a:gd name="connsiteX124" fmla="*/ 982900 w 4920658"/>
              <a:gd name="connsiteY124" fmla="*/ 4276054 h 4802506"/>
              <a:gd name="connsiteX125" fmla="*/ 606491 w 4920658"/>
              <a:gd name="connsiteY125" fmla="*/ 4276054 h 4802506"/>
              <a:gd name="connsiteX126" fmla="*/ 628635 w 4920658"/>
              <a:gd name="connsiteY126" fmla="*/ 4296699 h 4802506"/>
              <a:gd name="connsiteX127" fmla="*/ 606491 w 4920658"/>
              <a:gd name="connsiteY127" fmla="*/ 4307021 h 4802506"/>
              <a:gd name="connsiteX128" fmla="*/ 584350 w 4920658"/>
              <a:gd name="connsiteY128" fmla="*/ 4286376 h 4802506"/>
              <a:gd name="connsiteX129" fmla="*/ 1425733 w 4920658"/>
              <a:gd name="connsiteY129" fmla="*/ 4241859 h 4802506"/>
              <a:gd name="connsiteX130" fmla="*/ 1425733 w 4920658"/>
              <a:gd name="connsiteY130" fmla="*/ 4245083 h 4802506"/>
              <a:gd name="connsiteX131" fmla="*/ 1431686 w 4920658"/>
              <a:gd name="connsiteY131" fmla="*/ 4245824 h 4802506"/>
              <a:gd name="connsiteX132" fmla="*/ 1392520 w 4920658"/>
              <a:gd name="connsiteY132" fmla="*/ 4221213 h 4802506"/>
              <a:gd name="connsiteX133" fmla="*/ 1371034 w 4920658"/>
              <a:gd name="connsiteY133" fmla="*/ 4231230 h 4802506"/>
              <a:gd name="connsiteX134" fmla="*/ 1381450 w 4920658"/>
              <a:gd name="connsiteY134" fmla="*/ 4234761 h 4802506"/>
              <a:gd name="connsiteX135" fmla="*/ 1396118 w 4920658"/>
              <a:gd name="connsiteY135" fmla="*/ 4227923 h 4802506"/>
              <a:gd name="connsiteX136" fmla="*/ 1190329 w 4920658"/>
              <a:gd name="connsiteY136" fmla="*/ 4204622 h 4802506"/>
              <a:gd name="connsiteX137" fmla="*/ 1117133 w 4920658"/>
              <a:gd name="connsiteY137" fmla="*/ 4208955 h 4802506"/>
              <a:gd name="connsiteX138" fmla="*/ 1005041 w 4920658"/>
              <a:gd name="connsiteY138" fmla="*/ 4224438 h 4802506"/>
              <a:gd name="connsiteX139" fmla="*/ 1027183 w 4920658"/>
              <a:gd name="connsiteY139" fmla="*/ 4255406 h 4802506"/>
              <a:gd name="connsiteX140" fmla="*/ 1016112 w 4920658"/>
              <a:gd name="connsiteY140" fmla="*/ 4276054 h 4802506"/>
              <a:gd name="connsiteX141" fmla="*/ 1082536 w 4920658"/>
              <a:gd name="connsiteY141" fmla="*/ 4276054 h 4802506"/>
              <a:gd name="connsiteX142" fmla="*/ 1082536 w 4920658"/>
              <a:gd name="connsiteY142" fmla="*/ 4265728 h 4802506"/>
              <a:gd name="connsiteX143" fmla="*/ 1071465 w 4920658"/>
              <a:gd name="connsiteY143" fmla="*/ 4234761 h 4802506"/>
              <a:gd name="connsiteX144" fmla="*/ 1093610 w 4920658"/>
              <a:gd name="connsiteY144" fmla="*/ 4265728 h 4802506"/>
              <a:gd name="connsiteX145" fmla="*/ 1160033 w 4920658"/>
              <a:gd name="connsiteY145" fmla="*/ 4265728 h 4802506"/>
              <a:gd name="connsiteX146" fmla="*/ 1160033 w 4920658"/>
              <a:gd name="connsiteY146" fmla="*/ 4262503 h 4802506"/>
              <a:gd name="connsiteX147" fmla="*/ 1171105 w 4920658"/>
              <a:gd name="connsiteY147" fmla="*/ 4262503 h 4802506"/>
              <a:gd name="connsiteX148" fmla="*/ 1171105 w 4920658"/>
              <a:gd name="connsiteY148" fmla="*/ 4255406 h 4802506"/>
              <a:gd name="connsiteX149" fmla="*/ 1149369 w 4920658"/>
              <a:gd name="connsiteY149" fmla="*/ 4252029 h 4802506"/>
              <a:gd name="connsiteX150" fmla="*/ 1148962 w 4920658"/>
              <a:gd name="connsiteY150" fmla="*/ 4252181 h 4802506"/>
              <a:gd name="connsiteX151" fmla="*/ 1147723 w 4920658"/>
              <a:gd name="connsiteY151" fmla="*/ 4251773 h 4802506"/>
              <a:gd name="connsiteX152" fmla="*/ 1137892 w 4920658"/>
              <a:gd name="connsiteY152" fmla="*/ 4250246 h 4802506"/>
              <a:gd name="connsiteX153" fmla="*/ 1136296 w 4920658"/>
              <a:gd name="connsiteY153" fmla="*/ 4248013 h 4802506"/>
              <a:gd name="connsiteX154" fmla="*/ 1125436 w 4920658"/>
              <a:gd name="connsiteY154" fmla="*/ 4244439 h 4802506"/>
              <a:gd name="connsiteX155" fmla="*/ 1093609 w 4920658"/>
              <a:gd name="connsiteY155" fmla="*/ 4241858 h 4802506"/>
              <a:gd name="connsiteX156" fmla="*/ 1093609 w 4920658"/>
              <a:gd name="connsiteY156" fmla="*/ 4221213 h 4802506"/>
              <a:gd name="connsiteX157" fmla="*/ 1126821 w 4920658"/>
              <a:gd name="connsiteY157" fmla="*/ 4221213 h 4802506"/>
              <a:gd name="connsiteX158" fmla="*/ 1141351 w 4920658"/>
              <a:gd name="connsiteY158" fmla="*/ 4227987 h 4802506"/>
              <a:gd name="connsiteX159" fmla="*/ 1148963 w 4920658"/>
              <a:gd name="connsiteY159" fmla="*/ 4224438 h 4802506"/>
              <a:gd name="connsiteX160" fmla="*/ 1152133 w 4920658"/>
              <a:gd name="connsiteY160" fmla="*/ 4224438 h 4802506"/>
              <a:gd name="connsiteX161" fmla="*/ 1155880 w 4920658"/>
              <a:gd name="connsiteY161" fmla="*/ 4216052 h 4802506"/>
              <a:gd name="connsiteX162" fmla="*/ 1171103 w 4920658"/>
              <a:gd name="connsiteY162" fmla="*/ 4210891 h 4802506"/>
              <a:gd name="connsiteX163" fmla="*/ 1182174 w 4920658"/>
              <a:gd name="connsiteY163" fmla="*/ 4210891 h 4802506"/>
              <a:gd name="connsiteX164" fmla="*/ 1198780 w 4920658"/>
              <a:gd name="connsiteY164" fmla="*/ 4217343 h 4802506"/>
              <a:gd name="connsiteX165" fmla="*/ 1201547 w 4920658"/>
              <a:gd name="connsiteY165" fmla="*/ 4224438 h 4802506"/>
              <a:gd name="connsiteX166" fmla="*/ 1204316 w 4920658"/>
              <a:gd name="connsiteY166" fmla="*/ 4224438 h 4802506"/>
              <a:gd name="connsiteX167" fmla="*/ 1204316 w 4920658"/>
              <a:gd name="connsiteY167" fmla="*/ 4206127 h 4802506"/>
              <a:gd name="connsiteX168" fmla="*/ 1281810 w 4920658"/>
              <a:gd name="connsiteY168" fmla="*/ 4138633 h 4802506"/>
              <a:gd name="connsiteX169" fmla="*/ 1281810 w 4920658"/>
              <a:gd name="connsiteY169" fmla="*/ 4148956 h 4802506"/>
              <a:gd name="connsiteX170" fmla="*/ 1337166 w 4920658"/>
              <a:gd name="connsiteY170" fmla="*/ 4159278 h 4802506"/>
              <a:gd name="connsiteX171" fmla="*/ 1348237 w 4920658"/>
              <a:gd name="connsiteY171" fmla="*/ 4138633 h 4802506"/>
              <a:gd name="connsiteX172" fmla="*/ 1591795 w 4920658"/>
              <a:gd name="connsiteY172" fmla="*/ 4128311 h 4802506"/>
              <a:gd name="connsiteX173" fmla="*/ 1591795 w 4920658"/>
              <a:gd name="connsiteY173" fmla="*/ 4138633 h 4802506"/>
              <a:gd name="connsiteX174" fmla="*/ 1613936 w 4920658"/>
              <a:gd name="connsiteY174" fmla="*/ 4159278 h 4802506"/>
              <a:gd name="connsiteX175" fmla="*/ 1636077 w 4920658"/>
              <a:gd name="connsiteY175" fmla="*/ 4138633 h 4802506"/>
              <a:gd name="connsiteX176" fmla="*/ 1613936 w 4920658"/>
              <a:gd name="connsiteY176" fmla="*/ 4128311 h 4802506"/>
              <a:gd name="connsiteX177" fmla="*/ 1458944 w 4920658"/>
              <a:gd name="connsiteY177" fmla="*/ 4128311 h 4802506"/>
              <a:gd name="connsiteX178" fmla="*/ 1436802 w 4920658"/>
              <a:gd name="connsiteY178" fmla="*/ 4148956 h 4802506"/>
              <a:gd name="connsiteX179" fmla="*/ 1481085 w 4920658"/>
              <a:gd name="connsiteY179" fmla="*/ 4148956 h 4802506"/>
              <a:gd name="connsiteX180" fmla="*/ 1481085 w 4920658"/>
              <a:gd name="connsiteY180" fmla="*/ 4128311 h 4802506"/>
              <a:gd name="connsiteX181" fmla="*/ 396148 w 4920658"/>
              <a:gd name="connsiteY181" fmla="*/ 4128311 h 4802506"/>
              <a:gd name="connsiteX182" fmla="*/ 418289 w 4920658"/>
              <a:gd name="connsiteY182" fmla="*/ 4128311 h 4802506"/>
              <a:gd name="connsiteX183" fmla="*/ 451501 w 4920658"/>
              <a:gd name="connsiteY183" fmla="*/ 4169601 h 4802506"/>
              <a:gd name="connsiteX184" fmla="*/ 562207 w 4920658"/>
              <a:gd name="connsiteY184" fmla="*/ 4138633 h 4802506"/>
              <a:gd name="connsiteX185" fmla="*/ 628635 w 4920658"/>
              <a:gd name="connsiteY185" fmla="*/ 4138633 h 4802506"/>
              <a:gd name="connsiteX186" fmla="*/ 650776 w 4920658"/>
              <a:gd name="connsiteY186" fmla="*/ 4159278 h 4802506"/>
              <a:gd name="connsiteX187" fmla="*/ 650776 w 4920658"/>
              <a:gd name="connsiteY187" fmla="*/ 4169601 h 4802506"/>
              <a:gd name="connsiteX188" fmla="*/ 407218 w 4920658"/>
              <a:gd name="connsiteY188" fmla="*/ 4179923 h 4802506"/>
              <a:gd name="connsiteX189" fmla="*/ 396148 w 4920658"/>
              <a:gd name="connsiteY189" fmla="*/ 4190246 h 4802506"/>
              <a:gd name="connsiteX190" fmla="*/ 374003 w 4920658"/>
              <a:gd name="connsiteY190" fmla="*/ 4138633 h 4802506"/>
              <a:gd name="connsiteX191" fmla="*/ 163661 w 4920658"/>
              <a:gd name="connsiteY191" fmla="*/ 4097340 h 4802506"/>
              <a:gd name="connsiteX192" fmla="*/ 230085 w 4920658"/>
              <a:gd name="connsiteY192" fmla="*/ 4097340 h 4802506"/>
              <a:gd name="connsiteX193" fmla="*/ 230085 w 4920658"/>
              <a:gd name="connsiteY193" fmla="*/ 4117988 h 4802506"/>
              <a:gd name="connsiteX194" fmla="*/ 174731 w 4920658"/>
              <a:gd name="connsiteY194" fmla="*/ 4117988 h 4802506"/>
              <a:gd name="connsiteX195" fmla="*/ 152590 w 4920658"/>
              <a:gd name="connsiteY195" fmla="*/ 4128311 h 4802506"/>
              <a:gd name="connsiteX196" fmla="*/ 141516 w 4920658"/>
              <a:gd name="connsiteY196" fmla="*/ 4107665 h 4802506"/>
              <a:gd name="connsiteX197" fmla="*/ 396148 w 4920658"/>
              <a:gd name="connsiteY197" fmla="*/ 4076695 h 4802506"/>
              <a:gd name="connsiteX198" fmla="*/ 396148 w 4920658"/>
              <a:gd name="connsiteY198" fmla="*/ 4107665 h 4802506"/>
              <a:gd name="connsiteX199" fmla="*/ 318650 w 4920658"/>
              <a:gd name="connsiteY199" fmla="*/ 4107665 h 4802506"/>
              <a:gd name="connsiteX200" fmla="*/ 318650 w 4920658"/>
              <a:gd name="connsiteY200" fmla="*/ 4087017 h 4802506"/>
              <a:gd name="connsiteX201" fmla="*/ 1071464 w 4920658"/>
              <a:gd name="connsiteY201" fmla="*/ 4045728 h 4802506"/>
              <a:gd name="connsiteX202" fmla="*/ 1071464 w 4920658"/>
              <a:gd name="connsiteY202" fmla="*/ 4056050 h 4802506"/>
              <a:gd name="connsiteX203" fmla="*/ 1115750 w 4920658"/>
              <a:gd name="connsiteY203" fmla="*/ 4056050 h 4802506"/>
              <a:gd name="connsiteX204" fmla="*/ 1115750 w 4920658"/>
              <a:gd name="connsiteY204" fmla="*/ 4045728 h 4802506"/>
              <a:gd name="connsiteX205" fmla="*/ 993970 w 4920658"/>
              <a:gd name="connsiteY205" fmla="*/ 4035405 h 4802506"/>
              <a:gd name="connsiteX206" fmla="*/ 938616 w 4920658"/>
              <a:gd name="connsiteY206" fmla="*/ 4066373 h 4802506"/>
              <a:gd name="connsiteX207" fmla="*/ 905404 w 4920658"/>
              <a:gd name="connsiteY207" fmla="*/ 4045728 h 4802506"/>
              <a:gd name="connsiteX208" fmla="*/ 816836 w 4920658"/>
              <a:gd name="connsiteY208" fmla="*/ 4076695 h 4802506"/>
              <a:gd name="connsiteX209" fmla="*/ 772553 w 4920658"/>
              <a:gd name="connsiteY209" fmla="*/ 4076695 h 4802506"/>
              <a:gd name="connsiteX210" fmla="*/ 772553 w 4920658"/>
              <a:gd name="connsiteY210" fmla="*/ 4128311 h 4802506"/>
              <a:gd name="connsiteX211" fmla="*/ 993970 w 4920658"/>
              <a:gd name="connsiteY211" fmla="*/ 4087017 h 4802506"/>
              <a:gd name="connsiteX212" fmla="*/ 1038252 w 4920658"/>
              <a:gd name="connsiteY212" fmla="*/ 4097340 h 4802506"/>
              <a:gd name="connsiteX213" fmla="*/ 1060394 w 4920658"/>
              <a:gd name="connsiteY213" fmla="*/ 4056050 h 4802506"/>
              <a:gd name="connsiteX214" fmla="*/ 993970 w 4920658"/>
              <a:gd name="connsiteY214" fmla="*/ 4035405 h 4802506"/>
              <a:gd name="connsiteX215" fmla="*/ 927546 w 4920658"/>
              <a:gd name="connsiteY215" fmla="*/ 4004438 h 4802506"/>
              <a:gd name="connsiteX216" fmla="*/ 927546 w 4920658"/>
              <a:gd name="connsiteY216" fmla="*/ 4014760 h 4802506"/>
              <a:gd name="connsiteX217" fmla="*/ 971828 w 4920658"/>
              <a:gd name="connsiteY217" fmla="*/ 4014760 h 4802506"/>
              <a:gd name="connsiteX218" fmla="*/ 971828 w 4920658"/>
              <a:gd name="connsiteY218" fmla="*/ 4004438 h 4802506"/>
              <a:gd name="connsiteX219" fmla="*/ 850048 w 4920658"/>
              <a:gd name="connsiteY219" fmla="*/ 3994115 h 4802506"/>
              <a:gd name="connsiteX220" fmla="*/ 838977 w 4920658"/>
              <a:gd name="connsiteY220" fmla="*/ 4014760 h 4802506"/>
              <a:gd name="connsiteX221" fmla="*/ 861122 w 4920658"/>
              <a:gd name="connsiteY221" fmla="*/ 4035405 h 4802506"/>
              <a:gd name="connsiteX222" fmla="*/ 883263 w 4920658"/>
              <a:gd name="connsiteY222" fmla="*/ 4014760 h 4802506"/>
              <a:gd name="connsiteX223" fmla="*/ 949687 w 4920658"/>
              <a:gd name="connsiteY223" fmla="*/ 3942503 h 4802506"/>
              <a:gd name="connsiteX224" fmla="*/ 938616 w 4920658"/>
              <a:gd name="connsiteY224" fmla="*/ 3963148 h 4802506"/>
              <a:gd name="connsiteX225" fmla="*/ 982899 w 4920658"/>
              <a:gd name="connsiteY225" fmla="*/ 3963148 h 4802506"/>
              <a:gd name="connsiteX226" fmla="*/ 982899 w 4920658"/>
              <a:gd name="connsiteY226" fmla="*/ 3952825 h 4802506"/>
              <a:gd name="connsiteX227" fmla="*/ 949687 w 4920658"/>
              <a:gd name="connsiteY227" fmla="*/ 3942503 h 4802506"/>
              <a:gd name="connsiteX228" fmla="*/ 1148962 w 4920658"/>
              <a:gd name="connsiteY228" fmla="*/ 3932180 h 4802506"/>
              <a:gd name="connsiteX229" fmla="*/ 1104679 w 4920658"/>
              <a:gd name="connsiteY229" fmla="*/ 3942503 h 4802506"/>
              <a:gd name="connsiteX230" fmla="*/ 1104679 w 4920658"/>
              <a:gd name="connsiteY230" fmla="*/ 3963148 h 4802506"/>
              <a:gd name="connsiteX231" fmla="*/ 1126821 w 4920658"/>
              <a:gd name="connsiteY231" fmla="*/ 3963148 h 4802506"/>
              <a:gd name="connsiteX232" fmla="*/ 1148962 w 4920658"/>
              <a:gd name="connsiteY232" fmla="*/ 3942503 h 4802506"/>
              <a:gd name="connsiteX233" fmla="*/ 1326092 w 4920658"/>
              <a:gd name="connsiteY233" fmla="*/ 3921858 h 4802506"/>
              <a:gd name="connsiteX234" fmla="*/ 1326092 w 4920658"/>
              <a:gd name="connsiteY234" fmla="*/ 3942503 h 4802506"/>
              <a:gd name="connsiteX235" fmla="*/ 1370378 w 4920658"/>
              <a:gd name="connsiteY235" fmla="*/ 3942503 h 4802506"/>
              <a:gd name="connsiteX236" fmla="*/ 1370378 w 4920658"/>
              <a:gd name="connsiteY236" fmla="*/ 3921858 h 4802506"/>
              <a:gd name="connsiteX237" fmla="*/ 949687 w 4920658"/>
              <a:gd name="connsiteY237" fmla="*/ 3890890 h 4802506"/>
              <a:gd name="connsiteX238" fmla="*/ 872192 w 4920658"/>
              <a:gd name="connsiteY238" fmla="*/ 3901213 h 4802506"/>
              <a:gd name="connsiteX239" fmla="*/ 872192 w 4920658"/>
              <a:gd name="connsiteY239" fmla="*/ 3911535 h 4802506"/>
              <a:gd name="connsiteX240" fmla="*/ 894334 w 4920658"/>
              <a:gd name="connsiteY240" fmla="*/ 3932180 h 4802506"/>
              <a:gd name="connsiteX241" fmla="*/ 916475 w 4920658"/>
              <a:gd name="connsiteY241" fmla="*/ 3932180 h 4802506"/>
              <a:gd name="connsiteX242" fmla="*/ 955222 w 4920658"/>
              <a:gd name="connsiteY242" fmla="*/ 3908955 h 4802506"/>
              <a:gd name="connsiteX243" fmla="*/ 982414 w 4920658"/>
              <a:gd name="connsiteY243" fmla="*/ 3901348 h 4802506"/>
              <a:gd name="connsiteX244" fmla="*/ 976562 w 4920658"/>
              <a:gd name="connsiteY244" fmla="*/ 3890890 h 4802506"/>
              <a:gd name="connsiteX245" fmla="*/ 606490 w 4920658"/>
              <a:gd name="connsiteY245" fmla="*/ 3890890 h 4802506"/>
              <a:gd name="connsiteX246" fmla="*/ 628635 w 4920658"/>
              <a:gd name="connsiteY246" fmla="*/ 3911535 h 4802506"/>
              <a:gd name="connsiteX247" fmla="*/ 606490 w 4920658"/>
              <a:gd name="connsiteY247" fmla="*/ 3921858 h 4802506"/>
              <a:gd name="connsiteX248" fmla="*/ 584349 w 4920658"/>
              <a:gd name="connsiteY248" fmla="*/ 3901213 h 4802506"/>
              <a:gd name="connsiteX249" fmla="*/ 1503226 w 4920658"/>
              <a:gd name="connsiteY249" fmla="*/ 3865607 h 4802506"/>
              <a:gd name="connsiteX250" fmla="*/ 1478445 w 4920658"/>
              <a:gd name="connsiteY250" fmla="*/ 3867918 h 4802506"/>
              <a:gd name="connsiteX251" fmla="*/ 1492156 w 4920658"/>
              <a:gd name="connsiteY251" fmla="*/ 3870242 h 4802506"/>
              <a:gd name="connsiteX252" fmla="*/ 1503226 w 4920658"/>
              <a:gd name="connsiteY252" fmla="*/ 3870242 h 4802506"/>
              <a:gd name="connsiteX253" fmla="*/ 1204315 w 4920658"/>
              <a:gd name="connsiteY253" fmla="*/ 3818630 h 4802506"/>
              <a:gd name="connsiteX254" fmla="*/ 1005040 w 4920658"/>
              <a:gd name="connsiteY254" fmla="*/ 3839275 h 4802506"/>
              <a:gd name="connsiteX255" fmla="*/ 1008422 w 4920658"/>
              <a:gd name="connsiteY255" fmla="*/ 3844005 h 4802506"/>
              <a:gd name="connsiteX256" fmla="*/ 1023039 w 4920658"/>
              <a:gd name="connsiteY256" fmla="*/ 3853091 h 4802506"/>
              <a:gd name="connsiteX257" fmla="*/ 1039645 w 4920658"/>
              <a:gd name="connsiteY257" fmla="*/ 3884058 h 4802506"/>
              <a:gd name="connsiteX258" fmla="*/ 1078149 w 4920658"/>
              <a:gd name="connsiteY258" fmla="*/ 3868296 h 4802506"/>
              <a:gd name="connsiteX259" fmla="*/ 1071464 w 4920658"/>
              <a:gd name="connsiteY259" fmla="*/ 3849597 h 4802506"/>
              <a:gd name="connsiteX260" fmla="*/ 1088073 w 4920658"/>
              <a:gd name="connsiteY260" fmla="*/ 3857339 h 4802506"/>
              <a:gd name="connsiteX261" fmla="*/ 1089570 w 4920658"/>
              <a:gd name="connsiteY261" fmla="*/ 3863621 h 4802506"/>
              <a:gd name="connsiteX262" fmla="*/ 1096382 w 4920658"/>
              <a:gd name="connsiteY262" fmla="*/ 3860833 h 4802506"/>
              <a:gd name="connsiteX263" fmla="*/ 1131275 w 4920658"/>
              <a:gd name="connsiteY263" fmla="*/ 3855827 h 4802506"/>
              <a:gd name="connsiteX264" fmla="*/ 1126821 w 4920658"/>
              <a:gd name="connsiteY264" fmla="*/ 3849597 h 4802506"/>
              <a:gd name="connsiteX265" fmla="*/ 1148962 w 4920658"/>
              <a:gd name="connsiteY265" fmla="*/ 3839275 h 4802506"/>
              <a:gd name="connsiteX266" fmla="*/ 1204315 w 4920658"/>
              <a:gd name="connsiteY266" fmla="*/ 3839275 h 4802506"/>
              <a:gd name="connsiteX267" fmla="*/ 751805 w 4920658"/>
              <a:gd name="connsiteY267" fmla="*/ 3811798 h 4802506"/>
              <a:gd name="connsiteX268" fmla="*/ 818229 w 4920658"/>
              <a:gd name="connsiteY268" fmla="*/ 3811798 h 4802506"/>
              <a:gd name="connsiteX269" fmla="*/ 818229 w 4920658"/>
              <a:gd name="connsiteY269" fmla="*/ 3832446 h 4802506"/>
              <a:gd name="connsiteX270" fmla="*/ 762875 w 4920658"/>
              <a:gd name="connsiteY270" fmla="*/ 3832446 h 4802506"/>
              <a:gd name="connsiteX271" fmla="*/ 740734 w 4920658"/>
              <a:gd name="connsiteY271" fmla="*/ 3842768 h 4802506"/>
              <a:gd name="connsiteX272" fmla="*/ 729660 w 4920658"/>
              <a:gd name="connsiteY272" fmla="*/ 3822123 h 4802506"/>
              <a:gd name="connsiteX273" fmla="*/ 1458944 w 4920658"/>
              <a:gd name="connsiteY273" fmla="*/ 3808308 h 4802506"/>
              <a:gd name="connsiteX274" fmla="*/ 1465864 w 4920658"/>
              <a:gd name="connsiteY274" fmla="*/ 3823791 h 4802506"/>
              <a:gd name="connsiteX275" fmla="*/ 1473143 w 4920658"/>
              <a:gd name="connsiteY275" fmla="*/ 3826260 h 4802506"/>
              <a:gd name="connsiteX276" fmla="*/ 1483833 w 4920658"/>
              <a:gd name="connsiteY276" fmla="*/ 3823828 h 4802506"/>
              <a:gd name="connsiteX277" fmla="*/ 1492156 w 4920658"/>
              <a:gd name="connsiteY277" fmla="*/ 3808308 h 4802506"/>
              <a:gd name="connsiteX278" fmla="*/ 1414661 w 4920658"/>
              <a:gd name="connsiteY278" fmla="*/ 3808308 h 4802506"/>
              <a:gd name="connsiteX279" fmla="*/ 1360697 w 4920658"/>
              <a:gd name="connsiteY279" fmla="*/ 3818371 h 4802506"/>
              <a:gd name="connsiteX280" fmla="*/ 1360697 w 4920658"/>
              <a:gd name="connsiteY280" fmla="*/ 3832063 h 4802506"/>
              <a:gd name="connsiteX281" fmla="*/ 1365192 w 4920658"/>
              <a:gd name="connsiteY281" fmla="*/ 3842123 h 4802506"/>
              <a:gd name="connsiteX282" fmla="*/ 1401597 w 4920658"/>
              <a:gd name="connsiteY282" fmla="*/ 3836901 h 4802506"/>
              <a:gd name="connsiteX283" fmla="*/ 1414661 w 4920658"/>
              <a:gd name="connsiteY283" fmla="*/ 3818630 h 4802506"/>
              <a:gd name="connsiteX284" fmla="*/ 1659608 w 4920658"/>
              <a:gd name="connsiteY284" fmla="*/ 3760186 h 4802506"/>
              <a:gd name="connsiteX285" fmla="*/ 1659608 w 4920658"/>
              <a:gd name="connsiteY285" fmla="*/ 3770508 h 4802506"/>
              <a:gd name="connsiteX286" fmla="*/ 1703894 w 4920658"/>
              <a:gd name="connsiteY286" fmla="*/ 3770508 h 4802506"/>
              <a:gd name="connsiteX287" fmla="*/ 1703894 w 4920658"/>
              <a:gd name="connsiteY287" fmla="*/ 3760186 h 4802506"/>
              <a:gd name="connsiteX288" fmla="*/ 1493549 w 4920658"/>
              <a:gd name="connsiteY288" fmla="*/ 3760186 h 4802506"/>
              <a:gd name="connsiteX289" fmla="*/ 1445463 w 4920658"/>
              <a:gd name="connsiteY289" fmla="*/ 3782603 h 4802506"/>
              <a:gd name="connsiteX290" fmla="*/ 1447874 w 4920658"/>
              <a:gd name="connsiteY290" fmla="*/ 3782501 h 4802506"/>
              <a:gd name="connsiteX291" fmla="*/ 1524983 w 4920658"/>
              <a:gd name="connsiteY291" fmla="*/ 3779726 h 4802506"/>
              <a:gd name="connsiteX292" fmla="*/ 1582114 w 4920658"/>
              <a:gd name="connsiteY292" fmla="*/ 3749863 h 4802506"/>
              <a:gd name="connsiteX293" fmla="*/ 1528993 w 4920658"/>
              <a:gd name="connsiteY293" fmla="*/ 3779582 h 4802506"/>
              <a:gd name="connsiteX294" fmla="*/ 1589027 w 4920658"/>
              <a:gd name="connsiteY294" fmla="*/ 3777421 h 4802506"/>
              <a:gd name="connsiteX295" fmla="*/ 1645780 w 4920658"/>
              <a:gd name="connsiteY295" fmla="*/ 3775651 h 4802506"/>
              <a:gd name="connsiteX296" fmla="*/ 1648538 w 4920658"/>
              <a:gd name="connsiteY296" fmla="*/ 3770508 h 4802506"/>
              <a:gd name="connsiteX297" fmla="*/ 1582114 w 4920658"/>
              <a:gd name="connsiteY297" fmla="*/ 3749863 h 4802506"/>
              <a:gd name="connsiteX298" fmla="*/ 1150352 w 4920658"/>
              <a:gd name="connsiteY298" fmla="*/ 3729218 h 4802506"/>
              <a:gd name="connsiteX299" fmla="*/ 1106069 w 4920658"/>
              <a:gd name="connsiteY299" fmla="*/ 3760186 h 4802506"/>
              <a:gd name="connsiteX300" fmla="*/ 1106069 w 4920658"/>
              <a:gd name="connsiteY300" fmla="*/ 3780831 h 4802506"/>
              <a:gd name="connsiteX301" fmla="*/ 1117140 w 4920658"/>
              <a:gd name="connsiteY301" fmla="*/ 3780831 h 4802506"/>
              <a:gd name="connsiteX302" fmla="*/ 1194634 w 4920658"/>
              <a:gd name="connsiteY302" fmla="*/ 3770508 h 4802506"/>
              <a:gd name="connsiteX303" fmla="*/ 1205705 w 4920658"/>
              <a:gd name="connsiteY303" fmla="*/ 3791153 h 4802506"/>
              <a:gd name="connsiteX304" fmla="*/ 1198077 w 4920658"/>
              <a:gd name="connsiteY304" fmla="*/ 3794201 h 4802506"/>
              <a:gd name="connsiteX305" fmla="*/ 1215387 w 4920658"/>
              <a:gd name="connsiteY305" fmla="*/ 3793146 h 4802506"/>
              <a:gd name="connsiteX306" fmla="*/ 1292282 w 4920658"/>
              <a:gd name="connsiteY306" fmla="*/ 3789297 h 4802506"/>
              <a:gd name="connsiteX307" fmla="*/ 1283203 w 4920658"/>
              <a:gd name="connsiteY307" fmla="*/ 3780831 h 4802506"/>
              <a:gd name="connsiteX308" fmla="*/ 1305344 w 4920658"/>
              <a:gd name="connsiteY308" fmla="*/ 3770508 h 4802506"/>
              <a:gd name="connsiteX309" fmla="*/ 1360697 w 4920658"/>
              <a:gd name="connsiteY309" fmla="*/ 3770508 h 4802506"/>
              <a:gd name="connsiteX310" fmla="*/ 1360697 w 4920658"/>
              <a:gd name="connsiteY310" fmla="*/ 3729218 h 4802506"/>
              <a:gd name="connsiteX311" fmla="*/ 1349627 w 4920658"/>
              <a:gd name="connsiteY311" fmla="*/ 3729218 h 4802506"/>
              <a:gd name="connsiteX312" fmla="*/ 1327485 w 4920658"/>
              <a:gd name="connsiteY312" fmla="*/ 3739541 h 4802506"/>
              <a:gd name="connsiteX313" fmla="*/ 1305344 w 4920658"/>
              <a:gd name="connsiteY313" fmla="*/ 3729218 h 4802506"/>
              <a:gd name="connsiteX314" fmla="*/ 1272132 w 4920658"/>
              <a:gd name="connsiteY314" fmla="*/ 3739541 h 4802506"/>
              <a:gd name="connsiteX315" fmla="*/ 1261061 w 4920658"/>
              <a:gd name="connsiteY315" fmla="*/ 3729218 h 4802506"/>
              <a:gd name="connsiteX316" fmla="*/ 1205705 w 4920658"/>
              <a:gd name="connsiteY316" fmla="*/ 3739541 h 4802506"/>
              <a:gd name="connsiteX317" fmla="*/ 1172493 w 4920658"/>
              <a:gd name="connsiteY317" fmla="*/ 3739541 h 4802506"/>
              <a:gd name="connsiteX318" fmla="*/ 1515690 w 4920658"/>
              <a:gd name="connsiteY318" fmla="*/ 3718896 h 4802506"/>
              <a:gd name="connsiteX319" fmla="*/ 1515690 w 4920658"/>
              <a:gd name="connsiteY319" fmla="*/ 3729218 h 4802506"/>
              <a:gd name="connsiteX320" fmla="*/ 1559973 w 4920658"/>
              <a:gd name="connsiteY320" fmla="*/ 3729218 h 4802506"/>
              <a:gd name="connsiteX321" fmla="*/ 1559973 w 4920658"/>
              <a:gd name="connsiteY321" fmla="*/ 3718896 h 4802506"/>
              <a:gd name="connsiteX322" fmla="*/ 1438192 w 4920658"/>
              <a:gd name="connsiteY322" fmla="*/ 3708573 h 4802506"/>
              <a:gd name="connsiteX323" fmla="*/ 1427121 w 4920658"/>
              <a:gd name="connsiteY323" fmla="*/ 3729218 h 4802506"/>
              <a:gd name="connsiteX324" fmla="*/ 1449266 w 4920658"/>
              <a:gd name="connsiteY324" fmla="*/ 3749863 h 4802506"/>
              <a:gd name="connsiteX325" fmla="*/ 1471407 w 4920658"/>
              <a:gd name="connsiteY325" fmla="*/ 3729218 h 4802506"/>
              <a:gd name="connsiteX326" fmla="*/ 1537831 w 4920658"/>
              <a:gd name="connsiteY326" fmla="*/ 3656961 h 4802506"/>
              <a:gd name="connsiteX327" fmla="*/ 1526760 w 4920658"/>
              <a:gd name="connsiteY327" fmla="*/ 3677606 h 4802506"/>
              <a:gd name="connsiteX328" fmla="*/ 1571043 w 4920658"/>
              <a:gd name="connsiteY328" fmla="*/ 3677606 h 4802506"/>
              <a:gd name="connsiteX329" fmla="*/ 1571043 w 4920658"/>
              <a:gd name="connsiteY329" fmla="*/ 3667283 h 4802506"/>
              <a:gd name="connsiteX330" fmla="*/ 1537831 w 4920658"/>
              <a:gd name="connsiteY330" fmla="*/ 3656961 h 4802506"/>
              <a:gd name="connsiteX331" fmla="*/ 1711283 w 4920658"/>
              <a:gd name="connsiteY331" fmla="*/ 3652658 h 4802506"/>
              <a:gd name="connsiteX332" fmla="*/ 1692824 w 4920658"/>
              <a:gd name="connsiteY332" fmla="*/ 3656961 h 4802506"/>
              <a:gd name="connsiteX333" fmla="*/ 1692824 w 4920658"/>
              <a:gd name="connsiteY333" fmla="*/ 3677606 h 4802506"/>
              <a:gd name="connsiteX334" fmla="*/ 1714965 w 4920658"/>
              <a:gd name="connsiteY334" fmla="*/ 3677606 h 4802506"/>
              <a:gd name="connsiteX335" fmla="*/ 1728504 w 4920658"/>
              <a:gd name="connsiteY335" fmla="*/ 3673398 h 4802506"/>
              <a:gd name="connsiteX336" fmla="*/ 1719108 w 4920658"/>
              <a:gd name="connsiteY336" fmla="*/ 3658940 h 4802506"/>
              <a:gd name="connsiteX337" fmla="*/ 1466157 w 4920658"/>
              <a:gd name="connsiteY337" fmla="*/ 3614895 h 4802506"/>
              <a:gd name="connsiteX338" fmla="*/ 1460336 w 4920658"/>
              <a:gd name="connsiteY338" fmla="*/ 3615671 h 4802506"/>
              <a:gd name="connsiteX339" fmla="*/ 1460336 w 4920658"/>
              <a:gd name="connsiteY339" fmla="*/ 3625993 h 4802506"/>
              <a:gd name="connsiteX340" fmla="*/ 1482478 w 4920658"/>
              <a:gd name="connsiteY340" fmla="*/ 3646638 h 4802506"/>
              <a:gd name="connsiteX341" fmla="*/ 1504619 w 4920658"/>
              <a:gd name="connsiteY341" fmla="*/ 3646638 h 4802506"/>
              <a:gd name="connsiteX342" fmla="*/ 1516388 w 4920658"/>
              <a:gd name="connsiteY342" fmla="*/ 3639584 h 4802506"/>
              <a:gd name="connsiteX343" fmla="*/ 1503227 w 4920658"/>
              <a:gd name="connsiteY343" fmla="*/ 3639584 h 4802506"/>
              <a:gd name="connsiteX344" fmla="*/ 1537831 w 4920658"/>
              <a:gd name="connsiteY344" fmla="*/ 3605348 h 4802506"/>
              <a:gd name="connsiteX345" fmla="*/ 1519397 w 4920658"/>
              <a:gd name="connsiteY345" fmla="*/ 3607804 h 4802506"/>
              <a:gd name="connsiteX346" fmla="*/ 1525368 w 4920658"/>
              <a:gd name="connsiteY346" fmla="*/ 3618939 h 4802506"/>
              <a:gd name="connsiteX347" fmla="*/ 1525368 w 4920658"/>
              <a:gd name="connsiteY347" fmla="*/ 3634201 h 4802506"/>
              <a:gd name="connsiteX348" fmla="*/ 1543366 w 4920658"/>
              <a:gd name="connsiteY348" fmla="*/ 3623413 h 4802506"/>
              <a:gd name="connsiteX349" fmla="*/ 1571043 w 4920658"/>
              <a:gd name="connsiteY349" fmla="*/ 3615671 h 4802506"/>
              <a:gd name="connsiteX350" fmla="*/ 1571043 w 4920658"/>
              <a:gd name="connsiteY350" fmla="*/ 3605348 h 4802506"/>
              <a:gd name="connsiteX351" fmla="*/ 1194634 w 4920658"/>
              <a:gd name="connsiteY351" fmla="*/ 3605348 h 4802506"/>
              <a:gd name="connsiteX352" fmla="*/ 1203050 w 4920658"/>
              <a:gd name="connsiteY352" fmla="*/ 3608617 h 4802506"/>
              <a:gd name="connsiteX353" fmla="*/ 1204316 w 4920658"/>
              <a:gd name="connsiteY353" fmla="*/ 3608617 h 4802506"/>
              <a:gd name="connsiteX354" fmla="*/ 1204316 w 4920658"/>
              <a:gd name="connsiteY354" fmla="*/ 3609108 h 4802506"/>
              <a:gd name="connsiteX355" fmla="*/ 1211243 w 4920658"/>
              <a:gd name="connsiteY355" fmla="*/ 3611799 h 4802506"/>
              <a:gd name="connsiteX356" fmla="*/ 1216779 w 4920658"/>
              <a:gd name="connsiteY356" fmla="*/ 3625993 h 4802506"/>
              <a:gd name="connsiteX357" fmla="*/ 1194634 w 4920658"/>
              <a:gd name="connsiteY357" fmla="*/ 3636316 h 4802506"/>
              <a:gd name="connsiteX358" fmla="*/ 1178028 w 4920658"/>
              <a:gd name="connsiteY358" fmla="*/ 3631155 h 4802506"/>
              <a:gd name="connsiteX359" fmla="*/ 1177352 w 4920658"/>
              <a:gd name="connsiteY359" fmla="*/ 3629262 h 4802506"/>
              <a:gd name="connsiteX360" fmla="*/ 1160033 w 4920658"/>
              <a:gd name="connsiteY360" fmla="*/ 3629262 h 4802506"/>
              <a:gd name="connsiteX361" fmla="*/ 1160033 w 4920658"/>
              <a:gd name="connsiteY361" fmla="*/ 3608617 h 4802506"/>
              <a:gd name="connsiteX362" fmla="*/ 1187624 w 4920658"/>
              <a:gd name="connsiteY362" fmla="*/ 3608617 h 4802506"/>
              <a:gd name="connsiteX363" fmla="*/ 1680072 w 4920658"/>
              <a:gd name="connsiteY363" fmla="*/ 3587972 h 4802506"/>
              <a:gd name="connsiteX364" fmla="*/ 1681753 w 4920658"/>
              <a:gd name="connsiteY364" fmla="*/ 3595023 h 4802506"/>
              <a:gd name="connsiteX365" fmla="*/ 1686389 w 4920658"/>
              <a:gd name="connsiteY365" fmla="*/ 3595023 h 4802506"/>
              <a:gd name="connsiteX366" fmla="*/ 1691431 w 4920658"/>
              <a:gd name="connsiteY366" fmla="*/ 3587972 h 4802506"/>
              <a:gd name="connsiteX367" fmla="*/ 1647148 w 4920658"/>
              <a:gd name="connsiteY367" fmla="*/ 3587972 h 4802506"/>
              <a:gd name="connsiteX368" fmla="*/ 1612112 w 4920658"/>
              <a:gd name="connsiteY368" fmla="*/ 3590694 h 4802506"/>
              <a:gd name="connsiteX369" fmla="*/ 1604255 w 4920658"/>
              <a:gd name="connsiteY369" fmla="*/ 3605348 h 4802506"/>
              <a:gd name="connsiteX370" fmla="*/ 1608939 w 4920658"/>
              <a:gd name="connsiteY370" fmla="*/ 3605348 h 4802506"/>
              <a:gd name="connsiteX371" fmla="*/ 1609785 w 4920658"/>
              <a:gd name="connsiteY371" fmla="*/ 3603455 h 4802506"/>
              <a:gd name="connsiteX372" fmla="*/ 1625007 w 4920658"/>
              <a:gd name="connsiteY372" fmla="*/ 3598294 h 4802506"/>
              <a:gd name="connsiteX373" fmla="*/ 1641613 w 4920658"/>
              <a:gd name="connsiteY373" fmla="*/ 3604747 h 4802506"/>
              <a:gd name="connsiteX374" fmla="*/ 1641848 w 4920658"/>
              <a:gd name="connsiteY374" fmla="*/ 3605348 h 4802506"/>
              <a:gd name="connsiteX375" fmla="*/ 1670679 w 4920658"/>
              <a:gd name="connsiteY375" fmla="*/ 3605348 h 4802506"/>
              <a:gd name="connsiteX376" fmla="*/ 1670679 w 4920658"/>
              <a:gd name="connsiteY376" fmla="*/ 3595023 h 4802506"/>
              <a:gd name="connsiteX377" fmla="*/ 1668158 w 4920658"/>
              <a:gd name="connsiteY377" fmla="*/ 3587972 h 4802506"/>
              <a:gd name="connsiteX378" fmla="*/ 1360697 w 4920658"/>
              <a:gd name="connsiteY378" fmla="*/ 3582163 h 4802506"/>
              <a:gd name="connsiteX379" fmla="*/ 1359308 w 4920658"/>
              <a:gd name="connsiteY379" fmla="*/ 3582810 h 4802506"/>
              <a:gd name="connsiteX380" fmla="*/ 1348238 w 4920658"/>
              <a:gd name="connsiteY380" fmla="*/ 3598294 h 4802506"/>
              <a:gd name="connsiteX381" fmla="*/ 1372579 w 4920658"/>
              <a:gd name="connsiteY381" fmla="*/ 3601321 h 4802506"/>
              <a:gd name="connsiteX382" fmla="*/ 1360697 w 4920658"/>
              <a:gd name="connsiteY382" fmla="*/ 3584700 h 4802506"/>
              <a:gd name="connsiteX383" fmla="*/ 1392520 w 4920658"/>
              <a:gd name="connsiteY383" fmla="*/ 3567327 h 4802506"/>
              <a:gd name="connsiteX384" fmla="*/ 1369047 w 4920658"/>
              <a:gd name="connsiteY384" fmla="*/ 3578270 h 4802506"/>
              <a:gd name="connsiteX385" fmla="*/ 1382839 w 4920658"/>
              <a:gd name="connsiteY385" fmla="*/ 3584700 h 4802506"/>
              <a:gd name="connsiteX386" fmla="*/ 1409944 w 4920658"/>
              <a:gd name="connsiteY386" fmla="*/ 3584700 h 4802506"/>
              <a:gd name="connsiteX387" fmla="*/ 1400823 w 4920658"/>
              <a:gd name="connsiteY387" fmla="*/ 3582810 h 4802506"/>
              <a:gd name="connsiteX388" fmla="*/ 1392520 w 4920658"/>
              <a:gd name="connsiteY388" fmla="*/ 3567327 h 4802506"/>
              <a:gd name="connsiteX389" fmla="*/ 1237528 w 4920658"/>
              <a:gd name="connsiteY389" fmla="*/ 3567327 h 4802506"/>
              <a:gd name="connsiteX390" fmla="*/ 1303952 w 4920658"/>
              <a:gd name="connsiteY390" fmla="*/ 3567327 h 4802506"/>
              <a:gd name="connsiteX391" fmla="*/ 1303952 w 4920658"/>
              <a:gd name="connsiteY391" fmla="*/ 3587972 h 4802506"/>
              <a:gd name="connsiteX392" fmla="*/ 1237528 w 4920658"/>
              <a:gd name="connsiteY392" fmla="*/ 3587972 h 4802506"/>
              <a:gd name="connsiteX393" fmla="*/ 1171104 w 4920658"/>
              <a:gd name="connsiteY393" fmla="*/ 3557004 h 4802506"/>
              <a:gd name="connsiteX394" fmla="*/ 1182174 w 4920658"/>
              <a:gd name="connsiteY394" fmla="*/ 3557004 h 4802506"/>
              <a:gd name="connsiteX395" fmla="*/ 1204316 w 4920658"/>
              <a:gd name="connsiteY395" fmla="*/ 3577649 h 4802506"/>
              <a:gd name="connsiteX396" fmla="*/ 1148962 w 4920658"/>
              <a:gd name="connsiteY396" fmla="*/ 3598294 h 4802506"/>
              <a:gd name="connsiteX397" fmla="*/ 1093609 w 4920658"/>
              <a:gd name="connsiteY397" fmla="*/ 3587972 h 4802506"/>
              <a:gd name="connsiteX398" fmla="*/ 1093609 w 4920658"/>
              <a:gd name="connsiteY398" fmla="*/ 3567327 h 4802506"/>
              <a:gd name="connsiteX399" fmla="*/ 1126821 w 4920658"/>
              <a:gd name="connsiteY399" fmla="*/ 3567327 h 4802506"/>
              <a:gd name="connsiteX400" fmla="*/ 1148962 w 4920658"/>
              <a:gd name="connsiteY400" fmla="*/ 3577649 h 4802506"/>
              <a:gd name="connsiteX401" fmla="*/ 1171104 w 4920658"/>
              <a:gd name="connsiteY401" fmla="*/ 3557004 h 4802506"/>
              <a:gd name="connsiteX402" fmla="*/ 1647148 w 4920658"/>
              <a:gd name="connsiteY402" fmla="*/ 3546279 h 4802506"/>
              <a:gd name="connsiteX403" fmla="*/ 1593184 w 4920658"/>
              <a:gd name="connsiteY403" fmla="*/ 3553733 h 4802506"/>
              <a:gd name="connsiteX404" fmla="*/ 1597527 w 4920658"/>
              <a:gd name="connsiteY404" fmla="*/ 3559806 h 4802506"/>
              <a:gd name="connsiteX405" fmla="*/ 1615319 w 4920658"/>
              <a:gd name="connsiteY405" fmla="*/ 3551843 h 4802506"/>
              <a:gd name="connsiteX406" fmla="*/ 1647148 w 4920658"/>
              <a:gd name="connsiteY406" fmla="*/ 3546682 h 4802506"/>
              <a:gd name="connsiteX407" fmla="*/ 1281810 w 4920658"/>
              <a:gd name="connsiteY407" fmla="*/ 3484747 h 4802506"/>
              <a:gd name="connsiteX408" fmla="*/ 1281810 w 4920658"/>
              <a:gd name="connsiteY408" fmla="*/ 3495069 h 4802506"/>
              <a:gd name="connsiteX409" fmla="*/ 1337167 w 4920658"/>
              <a:gd name="connsiteY409" fmla="*/ 3505392 h 4802506"/>
              <a:gd name="connsiteX410" fmla="*/ 1348238 w 4920658"/>
              <a:gd name="connsiteY410" fmla="*/ 3484747 h 4802506"/>
              <a:gd name="connsiteX411" fmla="*/ 1591795 w 4920658"/>
              <a:gd name="connsiteY411" fmla="*/ 3474424 h 4802506"/>
              <a:gd name="connsiteX412" fmla="*/ 1591795 w 4920658"/>
              <a:gd name="connsiteY412" fmla="*/ 3484747 h 4802506"/>
              <a:gd name="connsiteX413" fmla="*/ 1613936 w 4920658"/>
              <a:gd name="connsiteY413" fmla="*/ 3505392 h 4802506"/>
              <a:gd name="connsiteX414" fmla="*/ 1636078 w 4920658"/>
              <a:gd name="connsiteY414" fmla="*/ 3484747 h 4802506"/>
              <a:gd name="connsiteX415" fmla="*/ 1613936 w 4920658"/>
              <a:gd name="connsiteY415" fmla="*/ 3474424 h 4802506"/>
              <a:gd name="connsiteX416" fmla="*/ 1458944 w 4920658"/>
              <a:gd name="connsiteY416" fmla="*/ 3474424 h 4802506"/>
              <a:gd name="connsiteX417" fmla="*/ 1436803 w 4920658"/>
              <a:gd name="connsiteY417" fmla="*/ 3495069 h 4802506"/>
              <a:gd name="connsiteX418" fmla="*/ 1481085 w 4920658"/>
              <a:gd name="connsiteY418" fmla="*/ 3495069 h 4802506"/>
              <a:gd name="connsiteX419" fmla="*/ 1481085 w 4920658"/>
              <a:gd name="connsiteY419" fmla="*/ 3474424 h 4802506"/>
              <a:gd name="connsiteX420" fmla="*/ 396148 w 4920658"/>
              <a:gd name="connsiteY420" fmla="*/ 3474424 h 4802506"/>
              <a:gd name="connsiteX421" fmla="*/ 418289 w 4920658"/>
              <a:gd name="connsiteY421" fmla="*/ 3474424 h 4802506"/>
              <a:gd name="connsiteX422" fmla="*/ 451501 w 4920658"/>
              <a:gd name="connsiteY422" fmla="*/ 3515714 h 4802506"/>
              <a:gd name="connsiteX423" fmla="*/ 562208 w 4920658"/>
              <a:gd name="connsiteY423" fmla="*/ 3484747 h 4802506"/>
              <a:gd name="connsiteX424" fmla="*/ 628635 w 4920658"/>
              <a:gd name="connsiteY424" fmla="*/ 3484747 h 4802506"/>
              <a:gd name="connsiteX425" fmla="*/ 650776 w 4920658"/>
              <a:gd name="connsiteY425" fmla="*/ 3505392 h 4802506"/>
              <a:gd name="connsiteX426" fmla="*/ 650776 w 4920658"/>
              <a:gd name="connsiteY426" fmla="*/ 3515714 h 4802506"/>
              <a:gd name="connsiteX427" fmla="*/ 407219 w 4920658"/>
              <a:gd name="connsiteY427" fmla="*/ 3526037 h 4802506"/>
              <a:gd name="connsiteX428" fmla="*/ 396148 w 4920658"/>
              <a:gd name="connsiteY428" fmla="*/ 3536359 h 4802506"/>
              <a:gd name="connsiteX429" fmla="*/ 374003 w 4920658"/>
              <a:gd name="connsiteY429" fmla="*/ 3484747 h 4802506"/>
              <a:gd name="connsiteX430" fmla="*/ 163661 w 4920658"/>
              <a:gd name="connsiteY430" fmla="*/ 3443454 h 4802506"/>
              <a:gd name="connsiteX431" fmla="*/ 230085 w 4920658"/>
              <a:gd name="connsiteY431" fmla="*/ 3443454 h 4802506"/>
              <a:gd name="connsiteX432" fmla="*/ 230085 w 4920658"/>
              <a:gd name="connsiteY432" fmla="*/ 3464102 h 4802506"/>
              <a:gd name="connsiteX433" fmla="*/ 174732 w 4920658"/>
              <a:gd name="connsiteY433" fmla="*/ 3464102 h 4802506"/>
              <a:gd name="connsiteX434" fmla="*/ 152590 w 4920658"/>
              <a:gd name="connsiteY434" fmla="*/ 3474424 h 4802506"/>
              <a:gd name="connsiteX435" fmla="*/ 141516 w 4920658"/>
              <a:gd name="connsiteY435" fmla="*/ 3453779 h 4802506"/>
              <a:gd name="connsiteX436" fmla="*/ 396148 w 4920658"/>
              <a:gd name="connsiteY436" fmla="*/ 3422809 h 4802506"/>
              <a:gd name="connsiteX437" fmla="*/ 396148 w 4920658"/>
              <a:gd name="connsiteY437" fmla="*/ 3453779 h 4802506"/>
              <a:gd name="connsiteX438" fmla="*/ 318650 w 4920658"/>
              <a:gd name="connsiteY438" fmla="*/ 3453779 h 4802506"/>
              <a:gd name="connsiteX439" fmla="*/ 318650 w 4920658"/>
              <a:gd name="connsiteY439" fmla="*/ 3433131 h 4802506"/>
              <a:gd name="connsiteX440" fmla="*/ 1071465 w 4920658"/>
              <a:gd name="connsiteY440" fmla="*/ 3391842 h 4802506"/>
              <a:gd name="connsiteX441" fmla="*/ 1071465 w 4920658"/>
              <a:gd name="connsiteY441" fmla="*/ 3402164 h 4802506"/>
              <a:gd name="connsiteX442" fmla="*/ 1115750 w 4920658"/>
              <a:gd name="connsiteY442" fmla="*/ 3402164 h 4802506"/>
              <a:gd name="connsiteX443" fmla="*/ 1115750 w 4920658"/>
              <a:gd name="connsiteY443" fmla="*/ 3391842 h 4802506"/>
              <a:gd name="connsiteX444" fmla="*/ 993970 w 4920658"/>
              <a:gd name="connsiteY444" fmla="*/ 3381519 h 4802506"/>
              <a:gd name="connsiteX445" fmla="*/ 938617 w 4920658"/>
              <a:gd name="connsiteY445" fmla="*/ 3412487 h 4802506"/>
              <a:gd name="connsiteX446" fmla="*/ 905405 w 4920658"/>
              <a:gd name="connsiteY446" fmla="*/ 3391842 h 4802506"/>
              <a:gd name="connsiteX447" fmla="*/ 816836 w 4920658"/>
              <a:gd name="connsiteY447" fmla="*/ 3422809 h 4802506"/>
              <a:gd name="connsiteX448" fmla="*/ 772554 w 4920658"/>
              <a:gd name="connsiteY448" fmla="*/ 3422809 h 4802506"/>
              <a:gd name="connsiteX449" fmla="*/ 772554 w 4920658"/>
              <a:gd name="connsiteY449" fmla="*/ 3474424 h 4802506"/>
              <a:gd name="connsiteX450" fmla="*/ 993970 w 4920658"/>
              <a:gd name="connsiteY450" fmla="*/ 3433131 h 4802506"/>
              <a:gd name="connsiteX451" fmla="*/ 1038253 w 4920658"/>
              <a:gd name="connsiteY451" fmla="*/ 3443454 h 4802506"/>
              <a:gd name="connsiteX452" fmla="*/ 1060394 w 4920658"/>
              <a:gd name="connsiteY452" fmla="*/ 3402164 h 4802506"/>
              <a:gd name="connsiteX453" fmla="*/ 993970 w 4920658"/>
              <a:gd name="connsiteY453" fmla="*/ 3381519 h 4802506"/>
              <a:gd name="connsiteX454" fmla="*/ 927546 w 4920658"/>
              <a:gd name="connsiteY454" fmla="*/ 3350552 h 4802506"/>
              <a:gd name="connsiteX455" fmla="*/ 927546 w 4920658"/>
              <a:gd name="connsiteY455" fmla="*/ 3360874 h 4802506"/>
              <a:gd name="connsiteX456" fmla="*/ 971829 w 4920658"/>
              <a:gd name="connsiteY456" fmla="*/ 3360874 h 4802506"/>
              <a:gd name="connsiteX457" fmla="*/ 971829 w 4920658"/>
              <a:gd name="connsiteY457" fmla="*/ 3350552 h 4802506"/>
              <a:gd name="connsiteX458" fmla="*/ 850048 w 4920658"/>
              <a:gd name="connsiteY458" fmla="*/ 3340229 h 4802506"/>
              <a:gd name="connsiteX459" fmla="*/ 838978 w 4920658"/>
              <a:gd name="connsiteY459" fmla="*/ 3360874 h 4802506"/>
              <a:gd name="connsiteX460" fmla="*/ 861122 w 4920658"/>
              <a:gd name="connsiteY460" fmla="*/ 3381519 h 4802506"/>
              <a:gd name="connsiteX461" fmla="*/ 883263 w 4920658"/>
              <a:gd name="connsiteY461" fmla="*/ 3360874 h 4802506"/>
              <a:gd name="connsiteX462" fmla="*/ 949687 w 4920658"/>
              <a:gd name="connsiteY462" fmla="*/ 3288617 h 4802506"/>
              <a:gd name="connsiteX463" fmla="*/ 938617 w 4920658"/>
              <a:gd name="connsiteY463" fmla="*/ 3309262 h 4802506"/>
              <a:gd name="connsiteX464" fmla="*/ 982899 w 4920658"/>
              <a:gd name="connsiteY464" fmla="*/ 3309262 h 4802506"/>
              <a:gd name="connsiteX465" fmla="*/ 982899 w 4920658"/>
              <a:gd name="connsiteY465" fmla="*/ 3298939 h 4802506"/>
              <a:gd name="connsiteX466" fmla="*/ 949687 w 4920658"/>
              <a:gd name="connsiteY466" fmla="*/ 3288617 h 4802506"/>
              <a:gd name="connsiteX467" fmla="*/ 1148962 w 4920658"/>
              <a:gd name="connsiteY467" fmla="*/ 3278294 h 4802506"/>
              <a:gd name="connsiteX468" fmla="*/ 1104680 w 4920658"/>
              <a:gd name="connsiteY468" fmla="*/ 3288617 h 4802506"/>
              <a:gd name="connsiteX469" fmla="*/ 1104680 w 4920658"/>
              <a:gd name="connsiteY469" fmla="*/ 3298659 h 4802506"/>
              <a:gd name="connsiteX470" fmla="*/ 1112301 w 4920658"/>
              <a:gd name="connsiteY470" fmla="*/ 3298659 h 4802506"/>
              <a:gd name="connsiteX471" fmla="*/ 1112301 w 4920658"/>
              <a:gd name="connsiteY471" fmla="*/ 3309262 h 4802506"/>
              <a:gd name="connsiteX472" fmla="*/ 1126821 w 4920658"/>
              <a:gd name="connsiteY472" fmla="*/ 3309262 h 4802506"/>
              <a:gd name="connsiteX473" fmla="*/ 1148962 w 4920658"/>
              <a:gd name="connsiteY473" fmla="*/ 3288617 h 4802506"/>
              <a:gd name="connsiteX474" fmla="*/ 1326093 w 4920658"/>
              <a:gd name="connsiteY474" fmla="*/ 3267972 h 4802506"/>
              <a:gd name="connsiteX475" fmla="*/ 1326093 w 4920658"/>
              <a:gd name="connsiteY475" fmla="*/ 3288617 h 4802506"/>
              <a:gd name="connsiteX476" fmla="*/ 1370379 w 4920658"/>
              <a:gd name="connsiteY476" fmla="*/ 3288617 h 4802506"/>
              <a:gd name="connsiteX477" fmla="*/ 1370379 w 4920658"/>
              <a:gd name="connsiteY477" fmla="*/ 3267972 h 4802506"/>
              <a:gd name="connsiteX478" fmla="*/ 949687 w 4920658"/>
              <a:gd name="connsiteY478" fmla="*/ 3237004 h 4802506"/>
              <a:gd name="connsiteX479" fmla="*/ 872193 w 4920658"/>
              <a:gd name="connsiteY479" fmla="*/ 3247327 h 4802506"/>
              <a:gd name="connsiteX480" fmla="*/ 872193 w 4920658"/>
              <a:gd name="connsiteY480" fmla="*/ 3257649 h 4802506"/>
              <a:gd name="connsiteX481" fmla="*/ 894334 w 4920658"/>
              <a:gd name="connsiteY481" fmla="*/ 3278294 h 4802506"/>
              <a:gd name="connsiteX482" fmla="*/ 916475 w 4920658"/>
              <a:gd name="connsiteY482" fmla="*/ 3278294 h 4802506"/>
              <a:gd name="connsiteX483" fmla="*/ 982899 w 4920658"/>
              <a:gd name="connsiteY483" fmla="*/ 3247327 h 4802506"/>
              <a:gd name="connsiteX484" fmla="*/ 982899 w 4920658"/>
              <a:gd name="connsiteY484" fmla="*/ 3237004 h 4802506"/>
              <a:gd name="connsiteX485" fmla="*/ 606490 w 4920658"/>
              <a:gd name="connsiteY485" fmla="*/ 3237004 h 4802506"/>
              <a:gd name="connsiteX486" fmla="*/ 628635 w 4920658"/>
              <a:gd name="connsiteY486" fmla="*/ 3257649 h 4802506"/>
              <a:gd name="connsiteX487" fmla="*/ 606490 w 4920658"/>
              <a:gd name="connsiteY487" fmla="*/ 3267972 h 4802506"/>
              <a:gd name="connsiteX488" fmla="*/ 584349 w 4920658"/>
              <a:gd name="connsiteY488" fmla="*/ 3247327 h 4802506"/>
              <a:gd name="connsiteX489" fmla="*/ 1425732 w 4920658"/>
              <a:gd name="connsiteY489" fmla="*/ 3195711 h 4802506"/>
              <a:gd name="connsiteX490" fmla="*/ 1425732 w 4920658"/>
              <a:gd name="connsiteY490" fmla="*/ 3196506 h 4802506"/>
              <a:gd name="connsiteX491" fmla="*/ 1455494 w 4920658"/>
              <a:gd name="connsiteY491" fmla="*/ 3205757 h 4802506"/>
              <a:gd name="connsiteX492" fmla="*/ 1486903 w 4920658"/>
              <a:gd name="connsiteY492" fmla="*/ 3202990 h 4802506"/>
              <a:gd name="connsiteX493" fmla="*/ 1447873 w 4920658"/>
              <a:gd name="connsiteY493" fmla="*/ 3195711 h 4802506"/>
              <a:gd name="connsiteX494" fmla="*/ 1160033 w 4920658"/>
              <a:gd name="connsiteY494" fmla="*/ 3167366 h 4802506"/>
              <a:gd name="connsiteX495" fmla="*/ 1117133 w 4920658"/>
              <a:gd name="connsiteY495" fmla="*/ 3169905 h 4802506"/>
              <a:gd name="connsiteX496" fmla="*/ 1005040 w 4920658"/>
              <a:gd name="connsiteY496" fmla="*/ 3185389 h 4802506"/>
              <a:gd name="connsiteX497" fmla="*/ 1027182 w 4920658"/>
              <a:gd name="connsiteY497" fmla="*/ 3216356 h 4802506"/>
              <a:gd name="connsiteX498" fmla="*/ 1016111 w 4920658"/>
              <a:gd name="connsiteY498" fmla="*/ 3237004 h 4802506"/>
              <a:gd name="connsiteX499" fmla="*/ 1082535 w 4920658"/>
              <a:gd name="connsiteY499" fmla="*/ 3237004 h 4802506"/>
              <a:gd name="connsiteX500" fmla="*/ 1082535 w 4920658"/>
              <a:gd name="connsiteY500" fmla="*/ 3226679 h 4802506"/>
              <a:gd name="connsiteX501" fmla="*/ 1071465 w 4920658"/>
              <a:gd name="connsiteY501" fmla="*/ 3195711 h 4802506"/>
              <a:gd name="connsiteX502" fmla="*/ 1093609 w 4920658"/>
              <a:gd name="connsiteY502" fmla="*/ 3226679 h 4802506"/>
              <a:gd name="connsiteX503" fmla="*/ 1171104 w 4920658"/>
              <a:gd name="connsiteY503" fmla="*/ 3226679 h 4802506"/>
              <a:gd name="connsiteX504" fmla="*/ 1171104 w 4920658"/>
              <a:gd name="connsiteY504" fmla="*/ 3216356 h 4802506"/>
              <a:gd name="connsiteX505" fmla="*/ 1126821 w 4920658"/>
              <a:gd name="connsiteY505" fmla="*/ 3195711 h 4802506"/>
              <a:gd name="connsiteX506" fmla="*/ 1148962 w 4920658"/>
              <a:gd name="connsiteY506" fmla="*/ 3185389 h 4802506"/>
              <a:gd name="connsiteX507" fmla="*/ 1204316 w 4920658"/>
              <a:gd name="connsiteY507" fmla="*/ 3185389 h 4802506"/>
              <a:gd name="connsiteX508" fmla="*/ 1204316 w 4920658"/>
              <a:gd name="connsiteY508" fmla="*/ 3168199 h 4802506"/>
              <a:gd name="connsiteX509" fmla="*/ 1160033 w 4920658"/>
              <a:gd name="connsiteY509" fmla="*/ 3168199 h 4802506"/>
              <a:gd name="connsiteX510" fmla="*/ 1458944 w 4920658"/>
              <a:gd name="connsiteY510" fmla="*/ 3154422 h 4802506"/>
              <a:gd name="connsiteX511" fmla="*/ 1481085 w 4920658"/>
              <a:gd name="connsiteY511" fmla="*/ 3175067 h 4802506"/>
              <a:gd name="connsiteX512" fmla="*/ 1485547 w 4920658"/>
              <a:gd name="connsiteY512" fmla="*/ 3166746 h 4802506"/>
              <a:gd name="connsiteX513" fmla="*/ 1467043 w 4920658"/>
              <a:gd name="connsiteY513" fmla="*/ 3154422 h 4802506"/>
              <a:gd name="connsiteX514" fmla="*/ 1414662 w 4920658"/>
              <a:gd name="connsiteY514" fmla="*/ 3154422 h 4802506"/>
              <a:gd name="connsiteX515" fmla="*/ 1402526 w 4920658"/>
              <a:gd name="connsiteY515" fmla="*/ 3156685 h 4802506"/>
              <a:gd name="connsiteX516" fmla="*/ 1403591 w 4920658"/>
              <a:gd name="connsiteY516" fmla="*/ 3157876 h 4802506"/>
              <a:gd name="connsiteX517" fmla="*/ 1370379 w 4920658"/>
              <a:gd name="connsiteY517" fmla="*/ 3168199 h 4802506"/>
              <a:gd name="connsiteX518" fmla="*/ 1359308 w 4920658"/>
              <a:gd name="connsiteY518" fmla="*/ 3166822 h 4802506"/>
              <a:gd name="connsiteX519" fmla="*/ 1359308 w 4920658"/>
              <a:gd name="connsiteY519" fmla="*/ 3175067 h 4802506"/>
              <a:gd name="connsiteX520" fmla="*/ 1381449 w 4920658"/>
              <a:gd name="connsiteY520" fmla="*/ 3195711 h 4802506"/>
              <a:gd name="connsiteX521" fmla="*/ 1414662 w 4920658"/>
              <a:gd name="connsiteY521" fmla="*/ 3164744 h 4802506"/>
              <a:gd name="connsiteX522" fmla="*/ 1392520 w 4920658"/>
              <a:gd name="connsiteY522" fmla="*/ 3106264 h 4802506"/>
              <a:gd name="connsiteX523" fmla="*/ 1359308 w 4920658"/>
              <a:gd name="connsiteY523" fmla="*/ 3121748 h 4802506"/>
              <a:gd name="connsiteX524" fmla="*/ 1351498 w 4920658"/>
              <a:gd name="connsiteY524" fmla="*/ 3132672 h 4802506"/>
              <a:gd name="connsiteX525" fmla="*/ 1429458 w 4920658"/>
              <a:gd name="connsiteY525" fmla="*/ 3129391 h 4802506"/>
              <a:gd name="connsiteX526" fmla="*/ 1425732 w 4920658"/>
              <a:gd name="connsiteY526" fmla="*/ 3126909 h 4802506"/>
              <a:gd name="connsiteX527" fmla="*/ 1392520 w 4920658"/>
              <a:gd name="connsiteY527" fmla="*/ 3106264 h 4802506"/>
              <a:gd name="connsiteX528" fmla="*/ 1237528 w 4920658"/>
              <a:gd name="connsiteY528" fmla="*/ 3106264 h 4802506"/>
              <a:gd name="connsiteX529" fmla="*/ 1303952 w 4920658"/>
              <a:gd name="connsiteY529" fmla="*/ 3106264 h 4802506"/>
              <a:gd name="connsiteX530" fmla="*/ 1303952 w 4920658"/>
              <a:gd name="connsiteY530" fmla="*/ 3126909 h 4802506"/>
              <a:gd name="connsiteX531" fmla="*/ 1237528 w 4920658"/>
              <a:gd name="connsiteY531" fmla="*/ 3126909 h 4802506"/>
              <a:gd name="connsiteX532" fmla="*/ 1171104 w 4920658"/>
              <a:gd name="connsiteY532" fmla="*/ 3095941 h 4802506"/>
              <a:gd name="connsiteX533" fmla="*/ 1182174 w 4920658"/>
              <a:gd name="connsiteY533" fmla="*/ 3095941 h 4802506"/>
              <a:gd name="connsiteX534" fmla="*/ 1204316 w 4920658"/>
              <a:gd name="connsiteY534" fmla="*/ 3116586 h 4802506"/>
              <a:gd name="connsiteX535" fmla="*/ 1148963 w 4920658"/>
              <a:gd name="connsiteY535" fmla="*/ 3137231 h 4802506"/>
              <a:gd name="connsiteX536" fmla="*/ 1093609 w 4920658"/>
              <a:gd name="connsiteY536" fmla="*/ 3126909 h 4802506"/>
              <a:gd name="connsiteX537" fmla="*/ 1093609 w 4920658"/>
              <a:gd name="connsiteY537" fmla="*/ 3106264 h 4802506"/>
              <a:gd name="connsiteX538" fmla="*/ 1126821 w 4920658"/>
              <a:gd name="connsiteY538" fmla="*/ 3106264 h 4802506"/>
              <a:gd name="connsiteX539" fmla="*/ 1148963 w 4920658"/>
              <a:gd name="connsiteY539" fmla="*/ 3116586 h 4802506"/>
              <a:gd name="connsiteX540" fmla="*/ 1171104 w 4920658"/>
              <a:gd name="connsiteY540" fmla="*/ 3095941 h 4802506"/>
              <a:gd name="connsiteX541" fmla="*/ 1591795 w 4920658"/>
              <a:gd name="connsiteY541" fmla="*/ 3075296 h 4802506"/>
              <a:gd name="connsiteX542" fmla="*/ 1569654 w 4920658"/>
              <a:gd name="connsiteY542" fmla="*/ 3095941 h 4802506"/>
              <a:gd name="connsiteX543" fmla="*/ 1569654 w 4920658"/>
              <a:gd name="connsiteY543" fmla="*/ 3106264 h 4802506"/>
              <a:gd name="connsiteX544" fmla="*/ 1580724 w 4920658"/>
              <a:gd name="connsiteY544" fmla="*/ 3106264 h 4802506"/>
              <a:gd name="connsiteX545" fmla="*/ 1647149 w 4920658"/>
              <a:gd name="connsiteY545" fmla="*/ 3085619 h 4802506"/>
              <a:gd name="connsiteX546" fmla="*/ 1647149 w 4920658"/>
              <a:gd name="connsiteY546" fmla="*/ 3075296 h 4802506"/>
              <a:gd name="connsiteX547" fmla="*/ 1281810 w 4920658"/>
              <a:gd name="connsiteY547" fmla="*/ 3023684 h 4802506"/>
              <a:gd name="connsiteX548" fmla="*/ 1281810 w 4920658"/>
              <a:gd name="connsiteY548" fmla="*/ 3034006 h 4802506"/>
              <a:gd name="connsiteX549" fmla="*/ 1337167 w 4920658"/>
              <a:gd name="connsiteY549" fmla="*/ 3044329 h 4802506"/>
              <a:gd name="connsiteX550" fmla="*/ 1348238 w 4920658"/>
              <a:gd name="connsiteY550" fmla="*/ 3023684 h 4802506"/>
              <a:gd name="connsiteX551" fmla="*/ 1591795 w 4920658"/>
              <a:gd name="connsiteY551" fmla="*/ 3013361 h 4802506"/>
              <a:gd name="connsiteX552" fmla="*/ 1591795 w 4920658"/>
              <a:gd name="connsiteY552" fmla="*/ 3023684 h 4802506"/>
              <a:gd name="connsiteX553" fmla="*/ 1613936 w 4920658"/>
              <a:gd name="connsiteY553" fmla="*/ 3044329 h 4802506"/>
              <a:gd name="connsiteX554" fmla="*/ 1636078 w 4920658"/>
              <a:gd name="connsiteY554" fmla="*/ 3023684 h 4802506"/>
              <a:gd name="connsiteX555" fmla="*/ 1613936 w 4920658"/>
              <a:gd name="connsiteY555" fmla="*/ 3013361 h 4802506"/>
              <a:gd name="connsiteX556" fmla="*/ 1458944 w 4920658"/>
              <a:gd name="connsiteY556" fmla="*/ 3013361 h 4802506"/>
              <a:gd name="connsiteX557" fmla="*/ 1436803 w 4920658"/>
              <a:gd name="connsiteY557" fmla="*/ 3034006 h 4802506"/>
              <a:gd name="connsiteX558" fmla="*/ 1481086 w 4920658"/>
              <a:gd name="connsiteY558" fmla="*/ 3034006 h 4802506"/>
              <a:gd name="connsiteX559" fmla="*/ 1481086 w 4920658"/>
              <a:gd name="connsiteY559" fmla="*/ 3013361 h 4802506"/>
              <a:gd name="connsiteX560" fmla="*/ 396148 w 4920658"/>
              <a:gd name="connsiteY560" fmla="*/ 3013361 h 4802506"/>
              <a:gd name="connsiteX561" fmla="*/ 418289 w 4920658"/>
              <a:gd name="connsiteY561" fmla="*/ 3013361 h 4802506"/>
              <a:gd name="connsiteX562" fmla="*/ 451501 w 4920658"/>
              <a:gd name="connsiteY562" fmla="*/ 3054651 h 4802506"/>
              <a:gd name="connsiteX563" fmla="*/ 562208 w 4920658"/>
              <a:gd name="connsiteY563" fmla="*/ 3023684 h 4802506"/>
              <a:gd name="connsiteX564" fmla="*/ 628635 w 4920658"/>
              <a:gd name="connsiteY564" fmla="*/ 3023684 h 4802506"/>
              <a:gd name="connsiteX565" fmla="*/ 650776 w 4920658"/>
              <a:gd name="connsiteY565" fmla="*/ 3044329 h 4802506"/>
              <a:gd name="connsiteX566" fmla="*/ 650776 w 4920658"/>
              <a:gd name="connsiteY566" fmla="*/ 3054651 h 4802506"/>
              <a:gd name="connsiteX567" fmla="*/ 407219 w 4920658"/>
              <a:gd name="connsiteY567" fmla="*/ 3064974 h 4802506"/>
              <a:gd name="connsiteX568" fmla="*/ 396148 w 4920658"/>
              <a:gd name="connsiteY568" fmla="*/ 3075296 h 4802506"/>
              <a:gd name="connsiteX569" fmla="*/ 374003 w 4920658"/>
              <a:gd name="connsiteY569" fmla="*/ 3023684 h 4802506"/>
              <a:gd name="connsiteX570" fmla="*/ 163661 w 4920658"/>
              <a:gd name="connsiteY570" fmla="*/ 2982391 h 4802506"/>
              <a:gd name="connsiteX571" fmla="*/ 230085 w 4920658"/>
              <a:gd name="connsiteY571" fmla="*/ 2982391 h 4802506"/>
              <a:gd name="connsiteX572" fmla="*/ 230085 w 4920658"/>
              <a:gd name="connsiteY572" fmla="*/ 3003039 h 4802506"/>
              <a:gd name="connsiteX573" fmla="*/ 174732 w 4920658"/>
              <a:gd name="connsiteY573" fmla="*/ 3003039 h 4802506"/>
              <a:gd name="connsiteX574" fmla="*/ 152590 w 4920658"/>
              <a:gd name="connsiteY574" fmla="*/ 3013361 h 4802506"/>
              <a:gd name="connsiteX575" fmla="*/ 141516 w 4920658"/>
              <a:gd name="connsiteY575" fmla="*/ 2992717 h 4802506"/>
              <a:gd name="connsiteX576" fmla="*/ 396148 w 4920658"/>
              <a:gd name="connsiteY576" fmla="*/ 2961746 h 4802506"/>
              <a:gd name="connsiteX577" fmla="*/ 396148 w 4920658"/>
              <a:gd name="connsiteY577" fmla="*/ 2992717 h 4802506"/>
              <a:gd name="connsiteX578" fmla="*/ 318650 w 4920658"/>
              <a:gd name="connsiteY578" fmla="*/ 2992717 h 4802506"/>
              <a:gd name="connsiteX579" fmla="*/ 318650 w 4920658"/>
              <a:gd name="connsiteY579" fmla="*/ 2972069 h 4802506"/>
              <a:gd name="connsiteX580" fmla="*/ 1071465 w 4920658"/>
              <a:gd name="connsiteY580" fmla="*/ 2930779 h 4802506"/>
              <a:gd name="connsiteX581" fmla="*/ 1071465 w 4920658"/>
              <a:gd name="connsiteY581" fmla="*/ 2941101 h 4802506"/>
              <a:gd name="connsiteX582" fmla="*/ 1115750 w 4920658"/>
              <a:gd name="connsiteY582" fmla="*/ 2941101 h 4802506"/>
              <a:gd name="connsiteX583" fmla="*/ 1115750 w 4920658"/>
              <a:gd name="connsiteY583" fmla="*/ 2930779 h 4802506"/>
              <a:gd name="connsiteX584" fmla="*/ 993970 w 4920658"/>
              <a:gd name="connsiteY584" fmla="*/ 2920456 h 4802506"/>
              <a:gd name="connsiteX585" fmla="*/ 938617 w 4920658"/>
              <a:gd name="connsiteY585" fmla="*/ 2951424 h 4802506"/>
              <a:gd name="connsiteX586" fmla="*/ 905405 w 4920658"/>
              <a:gd name="connsiteY586" fmla="*/ 2930779 h 4802506"/>
              <a:gd name="connsiteX587" fmla="*/ 816836 w 4920658"/>
              <a:gd name="connsiteY587" fmla="*/ 2961746 h 4802506"/>
              <a:gd name="connsiteX588" fmla="*/ 772554 w 4920658"/>
              <a:gd name="connsiteY588" fmla="*/ 2961746 h 4802506"/>
              <a:gd name="connsiteX589" fmla="*/ 772554 w 4920658"/>
              <a:gd name="connsiteY589" fmla="*/ 3013361 h 4802506"/>
              <a:gd name="connsiteX590" fmla="*/ 993970 w 4920658"/>
              <a:gd name="connsiteY590" fmla="*/ 2972069 h 4802506"/>
              <a:gd name="connsiteX591" fmla="*/ 1038253 w 4920658"/>
              <a:gd name="connsiteY591" fmla="*/ 2982391 h 4802506"/>
              <a:gd name="connsiteX592" fmla="*/ 1060394 w 4920658"/>
              <a:gd name="connsiteY592" fmla="*/ 2941101 h 4802506"/>
              <a:gd name="connsiteX593" fmla="*/ 993970 w 4920658"/>
              <a:gd name="connsiteY593" fmla="*/ 2920456 h 4802506"/>
              <a:gd name="connsiteX594" fmla="*/ 927546 w 4920658"/>
              <a:gd name="connsiteY594" fmla="*/ 2889489 h 4802506"/>
              <a:gd name="connsiteX595" fmla="*/ 927546 w 4920658"/>
              <a:gd name="connsiteY595" fmla="*/ 2899811 h 4802506"/>
              <a:gd name="connsiteX596" fmla="*/ 971829 w 4920658"/>
              <a:gd name="connsiteY596" fmla="*/ 2899811 h 4802506"/>
              <a:gd name="connsiteX597" fmla="*/ 971829 w 4920658"/>
              <a:gd name="connsiteY597" fmla="*/ 2889489 h 4802506"/>
              <a:gd name="connsiteX598" fmla="*/ 850048 w 4920658"/>
              <a:gd name="connsiteY598" fmla="*/ 2879166 h 4802506"/>
              <a:gd name="connsiteX599" fmla="*/ 838978 w 4920658"/>
              <a:gd name="connsiteY599" fmla="*/ 2899811 h 4802506"/>
              <a:gd name="connsiteX600" fmla="*/ 861122 w 4920658"/>
              <a:gd name="connsiteY600" fmla="*/ 2920456 h 4802506"/>
              <a:gd name="connsiteX601" fmla="*/ 883263 w 4920658"/>
              <a:gd name="connsiteY601" fmla="*/ 2899811 h 4802506"/>
              <a:gd name="connsiteX602" fmla="*/ 1144396 w 4920658"/>
              <a:gd name="connsiteY602" fmla="*/ 2840328 h 4802506"/>
              <a:gd name="connsiteX603" fmla="*/ 1104680 w 4920658"/>
              <a:gd name="connsiteY603" fmla="*/ 2842257 h 4802506"/>
              <a:gd name="connsiteX604" fmla="*/ 1104680 w 4920658"/>
              <a:gd name="connsiteY604" fmla="*/ 2848199 h 4802506"/>
              <a:gd name="connsiteX605" fmla="*/ 1126821 w 4920658"/>
              <a:gd name="connsiteY605" fmla="*/ 2848199 h 4802506"/>
              <a:gd name="connsiteX606" fmla="*/ 1143427 w 4920658"/>
              <a:gd name="connsiteY606" fmla="*/ 2843038 h 4802506"/>
              <a:gd name="connsiteX607" fmla="*/ 949687 w 4920658"/>
              <a:gd name="connsiteY607" fmla="*/ 2827554 h 4802506"/>
              <a:gd name="connsiteX608" fmla="*/ 938617 w 4920658"/>
              <a:gd name="connsiteY608" fmla="*/ 2848199 h 4802506"/>
              <a:gd name="connsiteX609" fmla="*/ 980133 w 4920658"/>
              <a:gd name="connsiteY609" fmla="*/ 2848199 h 4802506"/>
              <a:gd name="connsiteX610" fmla="*/ 972558 w 4920658"/>
              <a:gd name="connsiteY610" fmla="*/ 2834662 h 4802506"/>
              <a:gd name="connsiteX611" fmla="*/ 949687 w 4920658"/>
              <a:gd name="connsiteY611" fmla="*/ 2775942 h 4802506"/>
              <a:gd name="connsiteX612" fmla="*/ 872193 w 4920658"/>
              <a:gd name="connsiteY612" fmla="*/ 2786264 h 4802506"/>
              <a:gd name="connsiteX613" fmla="*/ 872193 w 4920658"/>
              <a:gd name="connsiteY613" fmla="*/ 2796586 h 4802506"/>
              <a:gd name="connsiteX614" fmla="*/ 894334 w 4920658"/>
              <a:gd name="connsiteY614" fmla="*/ 2817231 h 4802506"/>
              <a:gd name="connsiteX615" fmla="*/ 916475 w 4920658"/>
              <a:gd name="connsiteY615" fmla="*/ 2817231 h 4802506"/>
              <a:gd name="connsiteX616" fmla="*/ 982899 w 4920658"/>
              <a:gd name="connsiteY616" fmla="*/ 2786264 h 4802506"/>
              <a:gd name="connsiteX617" fmla="*/ 982899 w 4920658"/>
              <a:gd name="connsiteY617" fmla="*/ 2775942 h 4802506"/>
              <a:gd name="connsiteX618" fmla="*/ 606490 w 4920658"/>
              <a:gd name="connsiteY618" fmla="*/ 2775942 h 4802506"/>
              <a:gd name="connsiteX619" fmla="*/ 628635 w 4920658"/>
              <a:gd name="connsiteY619" fmla="*/ 2796586 h 4802506"/>
              <a:gd name="connsiteX620" fmla="*/ 606490 w 4920658"/>
              <a:gd name="connsiteY620" fmla="*/ 2806909 h 4802506"/>
              <a:gd name="connsiteX621" fmla="*/ 584349 w 4920658"/>
              <a:gd name="connsiteY621" fmla="*/ 2786264 h 4802506"/>
              <a:gd name="connsiteX622" fmla="*/ 1171104 w 4920658"/>
              <a:gd name="connsiteY622" fmla="*/ 2755908 h 4802506"/>
              <a:gd name="connsiteX623" fmla="*/ 1146813 w 4920658"/>
              <a:gd name="connsiteY623" fmla="*/ 2765616 h 4802506"/>
              <a:gd name="connsiteX624" fmla="*/ 1171104 w 4920658"/>
              <a:gd name="connsiteY624" fmla="*/ 2765616 h 4802506"/>
              <a:gd name="connsiteX625" fmla="*/ 1090036 w 4920658"/>
              <a:gd name="connsiteY625" fmla="*/ 2750623 h 4802506"/>
              <a:gd name="connsiteX626" fmla="*/ 1093609 w 4920658"/>
              <a:gd name="connsiteY626" fmla="*/ 2765616 h 4802506"/>
              <a:gd name="connsiteX627" fmla="*/ 1101196 w 4920658"/>
              <a:gd name="connsiteY627" fmla="*/ 2765616 h 4802506"/>
              <a:gd name="connsiteX628" fmla="*/ 1100534 w 4920658"/>
              <a:gd name="connsiteY628" fmla="*/ 2765307 h 4802506"/>
              <a:gd name="connsiteX629" fmla="*/ 1478693 w 4920658"/>
              <a:gd name="connsiteY629" fmla="*/ 2740396 h 4802506"/>
              <a:gd name="connsiteX630" fmla="*/ 1455438 w 4920658"/>
              <a:gd name="connsiteY630" fmla="*/ 2749069 h 4802506"/>
              <a:gd name="connsiteX631" fmla="*/ 1492156 w 4920658"/>
              <a:gd name="connsiteY631" fmla="*/ 2755294 h 4802506"/>
              <a:gd name="connsiteX632" fmla="*/ 1503227 w 4920658"/>
              <a:gd name="connsiteY632" fmla="*/ 2755294 h 4802506"/>
              <a:gd name="connsiteX633" fmla="*/ 1503227 w 4920658"/>
              <a:gd name="connsiteY633" fmla="*/ 2744971 h 4802506"/>
              <a:gd name="connsiteX634" fmla="*/ 1204316 w 4920658"/>
              <a:gd name="connsiteY634" fmla="*/ 2717608 h 4802506"/>
              <a:gd name="connsiteX635" fmla="*/ 1139971 w 4920658"/>
              <a:gd name="connsiteY635" fmla="*/ 2721438 h 4802506"/>
              <a:gd name="connsiteX636" fmla="*/ 1106069 w 4920658"/>
              <a:gd name="connsiteY636" fmla="*/ 2722528 h 4802506"/>
              <a:gd name="connsiteX637" fmla="*/ 1106069 w 4920658"/>
              <a:gd name="connsiteY637" fmla="*/ 2731758 h 4802506"/>
              <a:gd name="connsiteX638" fmla="*/ 1117140 w 4920658"/>
              <a:gd name="connsiteY638" fmla="*/ 2731758 h 4802506"/>
              <a:gd name="connsiteX639" fmla="*/ 1139375 w 4920658"/>
              <a:gd name="connsiteY639" fmla="*/ 2728796 h 4802506"/>
              <a:gd name="connsiteX640" fmla="*/ 1148963 w 4920658"/>
              <a:gd name="connsiteY640" fmla="*/ 2724326 h 4802506"/>
              <a:gd name="connsiteX641" fmla="*/ 1172931 w 4920658"/>
              <a:gd name="connsiteY641" fmla="*/ 2724326 h 4802506"/>
              <a:gd name="connsiteX642" fmla="*/ 1194634 w 4920658"/>
              <a:gd name="connsiteY642" fmla="*/ 2721435 h 4802506"/>
              <a:gd name="connsiteX643" fmla="*/ 1196185 w 4920658"/>
              <a:gd name="connsiteY643" fmla="*/ 2724326 h 4802506"/>
              <a:gd name="connsiteX644" fmla="*/ 1204316 w 4920658"/>
              <a:gd name="connsiteY644" fmla="*/ 2724326 h 4802506"/>
              <a:gd name="connsiteX645" fmla="*/ 1069624 w 4920658"/>
              <a:gd name="connsiteY645" fmla="*/ 2715405 h 4802506"/>
              <a:gd name="connsiteX646" fmla="*/ 1005041 w 4920658"/>
              <a:gd name="connsiteY646" fmla="*/ 2724326 h 4802506"/>
              <a:gd name="connsiteX647" fmla="*/ 1027182 w 4920658"/>
              <a:gd name="connsiteY647" fmla="*/ 2755294 h 4802506"/>
              <a:gd name="connsiteX648" fmla="*/ 1016111 w 4920658"/>
              <a:gd name="connsiteY648" fmla="*/ 2775942 h 4802506"/>
              <a:gd name="connsiteX649" fmla="*/ 1082535 w 4920658"/>
              <a:gd name="connsiteY649" fmla="*/ 2775942 h 4802506"/>
              <a:gd name="connsiteX650" fmla="*/ 1082535 w 4920658"/>
              <a:gd name="connsiteY650" fmla="*/ 2765616 h 4802506"/>
              <a:gd name="connsiteX651" fmla="*/ 1071465 w 4920658"/>
              <a:gd name="connsiteY651" fmla="*/ 2734649 h 4802506"/>
              <a:gd name="connsiteX652" fmla="*/ 1084624 w 4920658"/>
              <a:gd name="connsiteY652" fmla="*/ 2740782 h 4802506"/>
              <a:gd name="connsiteX653" fmla="*/ 1094999 w 4920658"/>
              <a:gd name="connsiteY653" fmla="*/ 2721435 h 4802506"/>
              <a:gd name="connsiteX654" fmla="*/ 1070089 w 4920658"/>
              <a:gd name="connsiteY654" fmla="*/ 2716274 h 4802506"/>
              <a:gd name="connsiteX655" fmla="*/ 1360698 w 4920658"/>
              <a:gd name="connsiteY655" fmla="*/ 2705946 h 4802506"/>
              <a:gd name="connsiteX656" fmla="*/ 1359308 w 4920658"/>
              <a:gd name="connsiteY656" fmla="*/ 2706055 h 4802506"/>
              <a:gd name="connsiteX657" fmla="*/ 1359308 w 4920658"/>
              <a:gd name="connsiteY657" fmla="*/ 2714004 h 4802506"/>
              <a:gd name="connsiteX658" fmla="*/ 1360698 w 4920658"/>
              <a:gd name="connsiteY658" fmla="*/ 2717114 h 4802506"/>
              <a:gd name="connsiteX659" fmla="*/ 1150352 w 4920658"/>
              <a:gd name="connsiteY659" fmla="*/ 2680145 h 4802506"/>
              <a:gd name="connsiteX660" fmla="*/ 1149363 w 4920658"/>
              <a:gd name="connsiteY660" fmla="*/ 2682220 h 4802506"/>
              <a:gd name="connsiteX661" fmla="*/ 1154173 w 4920658"/>
              <a:gd name="connsiteY661" fmla="*/ 2681927 h 4802506"/>
              <a:gd name="connsiteX662" fmla="*/ 1438192 w 4920658"/>
              <a:gd name="connsiteY662" fmla="*/ 2659500 h 4802506"/>
              <a:gd name="connsiteX663" fmla="*/ 1436141 w 4920658"/>
              <a:gd name="connsiteY663" fmla="*/ 2663325 h 4802506"/>
              <a:gd name="connsiteX664" fmla="*/ 1443209 w 4920658"/>
              <a:gd name="connsiteY664" fmla="*/ 2662619 h 4802506"/>
              <a:gd name="connsiteX665" fmla="*/ 1266159 w 4920658"/>
              <a:gd name="connsiteY665" fmla="*/ 2647349 h 4802506"/>
              <a:gd name="connsiteX666" fmla="*/ 1129972 w 4920658"/>
              <a:gd name="connsiteY666" fmla="*/ 2660048 h 4802506"/>
              <a:gd name="connsiteX667" fmla="*/ 1161423 w 4920658"/>
              <a:gd name="connsiteY667" fmla="*/ 2669823 h 4802506"/>
              <a:gd name="connsiteX668" fmla="*/ 1251374 w 4920658"/>
              <a:gd name="connsiteY668" fmla="*/ 2654339 h 4802506"/>
              <a:gd name="connsiteX669" fmla="*/ 1395738 w 4920658"/>
              <a:gd name="connsiteY669" fmla="*/ 2646195 h 4802506"/>
              <a:gd name="connsiteX670" fmla="*/ 1389006 w 4920658"/>
              <a:gd name="connsiteY670" fmla="*/ 2646892 h 4802506"/>
              <a:gd name="connsiteX671" fmla="*/ 1393909 w 4920658"/>
              <a:gd name="connsiteY671" fmla="*/ 2649178 h 4802506"/>
              <a:gd name="connsiteX672" fmla="*/ 690220 w 4920658"/>
              <a:gd name="connsiteY672" fmla="*/ 2629825 h 4802506"/>
              <a:gd name="connsiteX673" fmla="*/ 712361 w 4920658"/>
              <a:gd name="connsiteY673" fmla="*/ 2629825 h 4802506"/>
              <a:gd name="connsiteX674" fmla="*/ 745573 w 4920658"/>
              <a:gd name="connsiteY674" fmla="*/ 2671115 h 4802506"/>
              <a:gd name="connsiteX675" fmla="*/ 856280 w 4920658"/>
              <a:gd name="connsiteY675" fmla="*/ 2640148 h 4802506"/>
              <a:gd name="connsiteX676" fmla="*/ 922707 w 4920658"/>
              <a:gd name="connsiteY676" fmla="*/ 2640148 h 4802506"/>
              <a:gd name="connsiteX677" fmla="*/ 944848 w 4920658"/>
              <a:gd name="connsiteY677" fmla="*/ 2660793 h 4802506"/>
              <a:gd name="connsiteX678" fmla="*/ 944848 w 4920658"/>
              <a:gd name="connsiteY678" fmla="*/ 2671115 h 4802506"/>
              <a:gd name="connsiteX679" fmla="*/ 701291 w 4920658"/>
              <a:gd name="connsiteY679" fmla="*/ 2681438 h 4802506"/>
              <a:gd name="connsiteX680" fmla="*/ 690220 w 4920658"/>
              <a:gd name="connsiteY680" fmla="*/ 2691760 h 4802506"/>
              <a:gd name="connsiteX681" fmla="*/ 668075 w 4920658"/>
              <a:gd name="connsiteY681" fmla="*/ 2640148 h 4802506"/>
              <a:gd name="connsiteX682" fmla="*/ 457733 w 4920658"/>
              <a:gd name="connsiteY682" fmla="*/ 2598855 h 4802506"/>
              <a:gd name="connsiteX683" fmla="*/ 524157 w 4920658"/>
              <a:gd name="connsiteY683" fmla="*/ 2598855 h 4802506"/>
              <a:gd name="connsiteX684" fmla="*/ 524157 w 4920658"/>
              <a:gd name="connsiteY684" fmla="*/ 2619503 h 4802506"/>
              <a:gd name="connsiteX685" fmla="*/ 468804 w 4920658"/>
              <a:gd name="connsiteY685" fmla="*/ 2619503 h 4802506"/>
              <a:gd name="connsiteX686" fmla="*/ 446662 w 4920658"/>
              <a:gd name="connsiteY686" fmla="*/ 2629825 h 4802506"/>
              <a:gd name="connsiteX687" fmla="*/ 435588 w 4920658"/>
              <a:gd name="connsiteY687" fmla="*/ 2609181 h 4802506"/>
              <a:gd name="connsiteX688" fmla="*/ 690220 w 4920658"/>
              <a:gd name="connsiteY688" fmla="*/ 2578210 h 4802506"/>
              <a:gd name="connsiteX689" fmla="*/ 690220 w 4920658"/>
              <a:gd name="connsiteY689" fmla="*/ 2609181 h 4802506"/>
              <a:gd name="connsiteX690" fmla="*/ 612722 w 4920658"/>
              <a:gd name="connsiteY690" fmla="*/ 2609181 h 4802506"/>
              <a:gd name="connsiteX691" fmla="*/ 612722 w 4920658"/>
              <a:gd name="connsiteY691" fmla="*/ 2588533 h 4802506"/>
              <a:gd name="connsiteX692" fmla="*/ 1194634 w 4920658"/>
              <a:gd name="connsiteY692" fmla="*/ 2556276 h 4802506"/>
              <a:gd name="connsiteX693" fmla="*/ 1216779 w 4920658"/>
              <a:gd name="connsiteY693" fmla="*/ 2576920 h 4802506"/>
              <a:gd name="connsiteX694" fmla="*/ 1194634 w 4920658"/>
              <a:gd name="connsiteY694" fmla="*/ 2587243 h 4802506"/>
              <a:gd name="connsiteX695" fmla="*/ 1172493 w 4920658"/>
              <a:gd name="connsiteY695" fmla="*/ 2566598 h 4802506"/>
              <a:gd name="connsiteX696" fmla="*/ 1365537 w 4920658"/>
              <a:gd name="connsiteY696" fmla="*/ 2547243 h 4802506"/>
              <a:gd name="connsiteX697" fmla="*/ 1365537 w 4920658"/>
              <a:gd name="connsiteY697" fmla="*/ 2557565 h 4802506"/>
              <a:gd name="connsiteX698" fmla="*/ 1376381 w 4920658"/>
              <a:gd name="connsiteY698" fmla="*/ 2557565 h 4802506"/>
              <a:gd name="connsiteX699" fmla="*/ 1369001 w 4920658"/>
              <a:gd name="connsiteY699" fmla="*/ 2547243 h 4802506"/>
              <a:gd name="connsiteX700" fmla="*/ 1288042 w 4920658"/>
              <a:gd name="connsiteY700" fmla="*/ 2536920 h 4802506"/>
              <a:gd name="connsiteX701" fmla="*/ 1232689 w 4920658"/>
              <a:gd name="connsiteY701" fmla="*/ 2567888 h 4802506"/>
              <a:gd name="connsiteX702" fmla="*/ 1199477 w 4920658"/>
              <a:gd name="connsiteY702" fmla="*/ 2547243 h 4802506"/>
              <a:gd name="connsiteX703" fmla="*/ 1110909 w 4920658"/>
              <a:gd name="connsiteY703" fmla="*/ 2578210 h 4802506"/>
              <a:gd name="connsiteX704" fmla="*/ 1066626 w 4920658"/>
              <a:gd name="connsiteY704" fmla="*/ 2578210 h 4802506"/>
              <a:gd name="connsiteX705" fmla="*/ 1066626 w 4920658"/>
              <a:gd name="connsiteY705" fmla="*/ 2629825 h 4802506"/>
              <a:gd name="connsiteX706" fmla="*/ 1288042 w 4920658"/>
              <a:gd name="connsiteY706" fmla="*/ 2588533 h 4802506"/>
              <a:gd name="connsiteX707" fmla="*/ 1332325 w 4920658"/>
              <a:gd name="connsiteY707" fmla="*/ 2598855 h 4802506"/>
              <a:gd name="connsiteX708" fmla="*/ 1354466 w 4920658"/>
              <a:gd name="connsiteY708" fmla="*/ 2557565 h 4802506"/>
              <a:gd name="connsiteX709" fmla="*/ 1288042 w 4920658"/>
              <a:gd name="connsiteY709" fmla="*/ 2536920 h 4802506"/>
              <a:gd name="connsiteX710" fmla="*/ 1221618 w 4920658"/>
              <a:gd name="connsiteY710" fmla="*/ 2505953 h 4802506"/>
              <a:gd name="connsiteX711" fmla="*/ 1221618 w 4920658"/>
              <a:gd name="connsiteY711" fmla="*/ 2516275 h 4802506"/>
              <a:gd name="connsiteX712" fmla="*/ 1265901 w 4920658"/>
              <a:gd name="connsiteY712" fmla="*/ 2516275 h 4802506"/>
              <a:gd name="connsiteX713" fmla="*/ 1265901 w 4920658"/>
              <a:gd name="connsiteY713" fmla="*/ 2505953 h 4802506"/>
              <a:gd name="connsiteX714" fmla="*/ 1144120 w 4920658"/>
              <a:gd name="connsiteY714" fmla="*/ 2495630 h 4802506"/>
              <a:gd name="connsiteX715" fmla="*/ 1133050 w 4920658"/>
              <a:gd name="connsiteY715" fmla="*/ 2516275 h 4802506"/>
              <a:gd name="connsiteX716" fmla="*/ 1155194 w 4920658"/>
              <a:gd name="connsiteY716" fmla="*/ 2536920 h 4802506"/>
              <a:gd name="connsiteX717" fmla="*/ 1177335 w 4920658"/>
              <a:gd name="connsiteY717" fmla="*/ 2516275 h 4802506"/>
              <a:gd name="connsiteX718" fmla="*/ 1243759 w 4920658"/>
              <a:gd name="connsiteY718" fmla="*/ 2444018 h 4802506"/>
              <a:gd name="connsiteX719" fmla="*/ 1240641 w 4920658"/>
              <a:gd name="connsiteY719" fmla="*/ 2449833 h 4802506"/>
              <a:gd name="connsiteX720" fmla="*/ 1248236 w 4920658"/>
              <a:gd name="connsiteY720" fmla="*/ 2450778 h 4802506"/>
              <a:gd name="connsiteX721" fmla="*/ 1260646 w 4920658"/>
              <a:gd name="connsiteY721" fmla="*/ 2464663 h 4802506"/>
              <a:gd name="connsiteX722" fmla="*/ 1276972 w 4920658"/>
              <a:gd name="connsiteY722" fmla="*/ 2464663 h 4802506"/>
              <a:gd name="connsiteX723" fmla="*/ 1276972 w 4920658"/>
              <a:gd name="connsiteY723" fmla="*/ 2454340 h 4802506"/>
              <a:gd name="connsiteX724" fmla="*/ 1243759 w 4920658"/>
              <a:gd name="connsiteY724" fmla="*/ 2444018 h 4802506"/>
              <a:gd name="connsiteX725" fmla="*/ 1443034 w 4920658"/>
              <a:gd name="connsiteY725" fmla="*/ 2440158 h 4802506"/>
              <a:gd name="connsiteX726" fmla="*/ 1401451 w 4920658"/>
              <a:gd name="connsiteY726" fmla="*/ 2443389 h 4802506"/>
              <a:gd name="connsiteX727" fmla="*/ 1398752 w 4920658"/>
              <a:gd name="connsiteY727" fmla="*/ 2444018 h 4802506"/>
              <a:gd name="connsiteX728" fmla="*/ 1398752 w 4920658"/>
              <a:gd name="connsiteY728" fmla="*/ 2464663 h 4802506"/>
              <a:gd name="connsiteX729" fmla="*/ 1420893 w 4920658"/>
              <a:gd name="connsiteY729" fmla="*/ 2464663 h 4802506"/>
              <a:gd name="connsiteX730" fmla="*/ 1443034 w 4920658"/>
              <a:gd name="connsiteY730" fmla="*/ 2444018 h 4802506"/>
              <a:gd name="connsiteX731" fmla="*/ 1029587 w 4920658"/>
              <a:gd name="connsiteY731" fmla="*/ 2404326 h 4802506"/>
              <a:gd name="connsiteX732" fmla="*/ 1040657 w 4920658"/>
              <a:gd name="connsiteY732" fmla="*/ 2404326 h 4802506"/>
              <a:gd name="connsiteX733" fmla="*/ 1062799 w 4920658"/>
              <a:gd name="connsiteY733" fmla="*/ 2424971 h 4802506"/>
              <a:gd name="connsiteX734" fmla="*/ 1007445 w 4920658"/>
              <a:gd name="connsiteY734" fmla="*/ 2445616 h 4802506"/>
              <a:gd name="connsiteX735" fmla="*/ 952092 w 4920658"/>
              <a:gd name="connsiteY735" fmla="*/ 2435294 h 4802506"/>
              <a:gd name="connsiteX736" fmla="*/ 952092 w 4920658"/>
              <a:gd name="connsiteY736" fmla="*/ 2414649 h 4802506"/>
              <a:gd name="connsiteX737" fmla="*/ 985304 w 4920658"/>
              <a:gd name="connsiteY737" fmla="*/ 2414649 h 4802506"/>
              <a:gd name="connsiteX738" fmla="*/ 1007445 w 4920658"/>
              <a:gd name="connsiteY738" fmla="*/ 2424971 h 4802506"/>
              <a:gd name="connsiteX739" fmla="*/ 1029587 w 4920658"/>
              <a:gd name="connsiteY739" fmla="*/ 2404326 h 4802506"/>
              <a:gd name="connsiteX740" fmla="*/ 1193844 w 4920658"/>
              <a:gd name="connsiteY740" fmla="*/ 2399054 h 4802506"/>
              <a:gd name="connsiteX741" fmla="*/ 1166265 w 4920658"/>
              <a:gd name="connsiteY741" fmla="*/ 2402728 h 4802506"/>
              <a:gd name="connsiteX742" fmla="*/ 1166265 w 4920658"/>
              <a:gd name="connsiteY742" fmla="*/ 2413050 h 4802506"/>
              <a:gd name="connsiteX743" fmla="*/ 1173183 w 4920658"/>
              <a:gd name="connsiteY743" fmla="*/ 2428534 h 4802506"/>
              <a:gd name="connsiteX744" fmla="*/ 1182208 w 4920658"/>
              <a:gd name="connsiteY744" fmla="*/ 2431594 h 4802506"/>
              <a:gd name="connsiteX745" fmla="*/ 1184576 w 4920658"/>
              <a:gd name="connsiteY745" fmla="*/ 2424971 h 4802506"/>
              <a:gd name="connsiteX746" fmla="*/ 1173506 w 4920658"/>
              <a:gd name="connsiteY746" fmla="*/ 2414649 h 4802506"/>
              <a:gd name="connsiteX747" fmla="*/ 1190114 w 4920658"/>
              <a:gd name="connsiteY747" fmla="*/ 2409488 h 4802506"/>
              <a:gd name="connsiteX748" fmla="*/ 1339569 w 4920658"/>
              <a:gd name="connsiteY748" fmla="*/ 2335202 h 4802506"/>
              <a:gd name="connsiteX749" fmla="*/ 1299113 w 4920658"/>
              <a:gd name="connsiteY749" fmla="*/ 2340790 h 4802506"/>
              <a:gd name="connsiteX750" fmla="*/ 1300258 w 4920658"/>
              <a:gd name="connsiteY750" fmla="*/ 2342391 h 4802506"/>
              <a:gd name="connsiteX751" fmla="*/ 1339569 w 4920658"/>
              <a:gd name="connsiteY751" fmla="*/ 2342391 h 4802506"/>
              <a:gd name="connsiteX752" fmla="*/ 1140294 w 4920658"/>
              <a:gd name="connsiteY752" fmla="*/ 2332069 h 4802506"/>
              <a:gd name="connsiteX753" fmla="*/ 1140294 w 4920658"/>
              <a:gd name="connsiteY753" fmla="*/ 2342391 h 4802506"/>
              <a:gd name="connsiteX754" fmla="*/ 1195650 w 4920658"/>
              <a:gd name="connsiteY754" fmla="*/ 2352714 h 4802506"/>
              <a:gd name="connsiteX755" fmla="*/ 1206721 w 4920658"/>
              <a:gd name="connsiteY755" fmla="*/ 2332069 h 4802506"/>
              <a:gd name="connsiteX756" fmla="*/ 1471340 w 4920658"/>
              <a:gd name="connsiteY756" fmla="*/ 2321746 h 4802506"/>
              <a:gd name="connsiteX757" fmla="*/ 1450278 w 4920658"/>
              <a:gd name="connsiteY757" fmla="*/ 2322993 h 4802506"/>
              <a:gd name="connsiteX758" fmla="*/ 1450278 w 4920658"/>
              <a:gd name="connsiteY758" fmla="*/ 2332069 h 4802506"/>
              <a:gd name="connsiteX759" fmla="*/ 1454175 w 4920658"/>
              <a:gd name="connsiteY759" fmla="*/ 2340790 h 4802506"/>
              <a:gd name="connsiteX760" fmla="*/ 1491443 w 4920658"/>
              <a:gd name="connsiteY760" fmla="*/ 2340790 h 4802506"/>
              <a:gd name="connsiteX761" fmla="*/ 1494561 w 4920658"/>
              <a:gd name="connsiteY761" fmla="*/ 2332069 h 4802506"/>
              <a:gd name="connsiteX762" fmla="*/ 1472420 w 4920658"/>
              <a:gd name="connsiteY762" fmla="*/ 2321746 h 4802506"/>
              <a:gd name="connsiteX763" fmla="*/ 254631 w 4920658"/>
              <a:gd name="connsiteY763" fmla="*/ 2321746 h 4802506"/>
              <a:gd name="connsiteX764" fmla="*/ 276772 w 4920658"/>
              <a:gd name="connsiteY764" fmla="*/ 2321746 h 4802506"/>
              <a:gd name="connsiteX765" fmla="*/ 309984 w 4920658"/>
              <a:gd name="connsiteY765" fmla="*/ 2363036 h 4802506"/>
              <a:gd name="connsiteX766" fmla="*/ 420691 w 4920658"/>
              <a:gd name="connsiteY766" fmla="*/ 2332069 h 4802506"/>
              <a:gd name="connsiteX767" fmla="*/ 487118 w 4920658"/>
              <a:gd name="connsiteY767" fmla="*/ 2332069 h 4802506"/>
              <a:gd name="connsiteX768" fmla="*/ 509259 w 4920658"/>
              <a:gd name="connsiteY768" fmla="*/ 2352714 h 4802506"/>
              <a:gd name="connsiteX769" fmla="*/ 509259 w 4920658"/>
              <a:gd name="connsiteY769" fmla="*/ 2363036 h 4802506"/>
              <a:gd name="connsiteX770" fmla="*/ 265702 w 4920658"/>
              <a:gd name="connsiteY770" fmla="*/ 2373359 h 4802506"/>
              <a:gd name="connsiteX771" fmla="*/ 254631 w 4920658"/>
              <a:gd name="connsiteY771" fmla="*/ 2383681 h 4802506"/>
              <a:gd name="connsiteX772" fmla="*/ 232487 w 4920658"/>
              <a:gd name="connsiteY772" fmla="*/ 2332069 h 4802506"/>
              <a:gd name="connsiteX773" fmla="*/ 22144 w 4920658"/>
              <a:gd name="connsiteY773" fmla="*/ 2290776 h 4802506"/>
              <a:gd name="connsiteX774" fmla="*/ 88568 w 4920658"/>
              <a:gd name="connsiteY774" fmla="*/ 2290776 h 4802506"/>
              <a:gd name="connsiteX775" fmla="*/ 88568 w 4920658"/>
              <a:gd name="connsiteY775" fmla="*/ 2311424 h 4802506"/>
              <a:gd name="connsiteX776" fmla="*/ 33215 w 4920658"/>
              <a:gd name="connsiteY776" fmla="*/ 2311424 h 4802506"/>
              <a:gd name="connsiteX777" fmla="*/ 11073 w 4920658"/>
              <a:gd name="connsiteY777" fmla="*/ 2321746 h 4802506"/>
              <a:gd name="connsiteX778" fmla="*/ 0 w 4920658"/>
              <a:gd name="connsiteY778" fmla="*/ 2301102 h 4802506"/>
              <a:gd name="connsiteX779" fmla="*/ 254631 w 4920658"/>
              <a:gd name="connsiteY779" fmla="*/ 2270131 h 4802506"/>
              <a:gd name="connsiteX780" fmla="*/ 254631 w 4920658"/>
              <a:gd name="connsiteY780" fmla="*/ 2301102 h 4802506"/>
              <a:gd name="connsiteX781" fmla="*/ 177133 w 4920658"/>
              <a:gd name="connsiteY781" fmla="*/ 2301102 h 4802506"/>
              <a:gd name="connsiteX782" fmla="*/ 177133 w 4920658"/>
              <a:gd name="connsiteY782" fmla="*/ 2280454 h 4802506"/>
              <a:gd name="connsiteX783" fmla="*/ 929948 w 4920658"/>
              <a:gd name="connsiteY783" fmla="*/ 2239164 h 4802506"/>
              <a:gd name="connsiteX784" fmla="*/ 929948 w 4920658"/>
              <a:gd name="connsiteY784" fmla="*/ 2249486 h 4802506"/>
              <a:gd name="connsiteX785" fmla="*/ 974233 w 4920658"/>
              <a:gd name="connsiteY785" fmla="*/ 2249486 h 4802506"/>
              <a:gd name="connsiteX786" fmla="*/ 974233 w 4920658"/>
              <a:gd name="connsiteY786" fmla="*/ 2239164 h 4802506"/>
              <a:gd name="connsiteX787" fmla="*/ 852453 w 4920658"/>
              <a:gd name="connsiteY787" fmla="*/ 2228841 h 4802506"/>
              <a:gd name="connsiteX788" fmla="*/ 797100 w 4920658"/>
              <a:gd name="connsiteY788" fmla="*/ 2259809 h 4802506"/>
              <a:gd name="connsiteX789" fmla="*/ 763888 w 4920658"/>
              <a:gd name="connsiteY789" fmla="*/ 2239164 h 4802506"/>
              <a:gd name="connsiteX790" fmla="*/ 675319 w 4920658"/>
              <a:gd name="connsiteY790" fmla="*/ 2270131 h 4802506"/>
              <a:gd name="connsiteX791" fmla="*/ 631037 w 4920658"/>
              <a:gd name="connsiteY791" fmla="*/ 2270131 h 4802506"/>
              <a:gd name="connsiteX792" fmla="*/ 631037 w 4920658"/>
              <a:gd name="connsiteY792" fmla="*/ 2321746 h 4802506"/>
              <a:gd name="connsiteX793" fmla="*/ 852453 w 4920658"/>
              <a:gd name="connsiteY793" fmla="*/ 2280454 h 4802506"/>
              <a:gd name="connsiteX794" fmla="*/ 896736 w 4920658"/>
              <a:gd name="connsiteY794" fmla="*/ 2290776 h 4802506"/>
              <a:gd name="connsiteX795" fmla="*/ 918877 w 4920658"/>
              <a:gd name="connsiteY795" fmla="*/ 2249486 h 4802506"/>
              <a:gd name="connsiteX796" fmla="*/ 852453 w 4920658"/>
              <a:gd name="connsiteY796" fmla="*/ 2228841 h 4802506"/>
              <a:gd name="connsiteX797" fmla="*/ 786029 w 4920658"/>
              <a:gd name="connsiteY797" fmla="*/ 2197874 h 4802506"/>
              <a:gd name="connsiteX798" fmla="*/ 786029 w 4920658"/>
              <a:gd name="connsiteY798" fmla="*/ 2208196 h 4802506"/>
              <a:gd name="connsiteX799" fmla="*/ 830312 w 4920658"/>
              <a:gd name="connsiteY799" fmla="*/ 2208196 h 4802506"/>
              <a:gd name="connsiteX800" fmla="*/ 830312 w 4920658"/>
              <a:gd name="connsiteY800" fmla="*/ 2197874 h 4802506"/>
              <a:gd name="connsiteX801" fmla="*/ 708531 w 4920658"/>
              <a:gd name="connsiteY801" fmla="*/ 2187551 h 4802506"/>
              <a:gd name="connsiteX802" fmla="*/ 697461 w 4920658"/>
              <a:gd name="connsiteY802" fmla="*/ 2208196 h 4802506"/>
              <a:gd name="connsiteX803" fmla="*/ 719605 w 4920658"/>
              <a:gd name="connsiteY803" fmla="*/ 2228841 h 4802506"/>
              <a:gd name="connsiteX804" fmla="*/ 741747 w 4920658"/>
              <a:gd name="connsiteY804" fmla="*/ 2208196 h 4802506"/>
              <a:gd name="connsiteX805" fmla="*/ 808170 w 4920658"/>
              <a:gd name="connsiteY805" fmla="*/ 2135939 h 4802506"/>
              <a:gd name="connsiteX806" fmla="*/ 797100 w 4920658"/>
              <a:gd name="connsiteY806" fmla="*/ 2156584 h 4802506"/>
              <a:gd name="connsiteX807" fmla="*/ 841382 w 4920658"/>
              <a:gd name="connsiteY807" fmla="*/ 2156584 h 4802506"/>
              <a:gd name="connsiteX808" fmla="*/ 841382 w 4920658"/>
              <a:gd name="connsiteY808" fmla="*/ 2146261 h 4802506"/>
              <a:gd name="connsiteX809" fmla="*/ 808170 w 4920658"/>
              <a:gd name="connsiteY809" fmla="*/ 2135939 h 4802506"/>
              <a:gd name="connsiteX810" fmla="*/ 1007445 w 4920658"/>
              <a:gd name="connsiteY810" fmla="*/ 2125616 h 4802506"/>
              <a:gd name="connsiteX811" fmla="*/ 963163 w 4920658"/>
              <a:gd name="connsiteY811" fmla="*/ 2135939 h 4802506"/>
              <a:gd name="connsiteX812" fmla="*/ 963163 w 4920658"/>
              <a:gd name="connsiteY812" fmla="*/ 2156584 h 4802506"/>
              <a:gd name="connsiteX813" fmla="*/ 985304 w 4920658"/>
              <a:gd name="connsiteY813" fmla="*/ 2156584 h 4802506"/>
              <a:gd name="connsiteX814" fmla="*/ 1007445 w 4920658"/>
              <a:gd name="connsiteY814" fmla="*/ 2135939 h 4802506"/>
              <a:gd name="connsiteX815" fmla="*/ 1184576 w 4920658"/>
              <a:gd name="connsiteY815" fmla="*/ 2115294 h 4802506"/>
              <a:gd name="connsiteX816" fmla="*/ 1184576 w 4920658"/>
              <a:gd name="connsiteY816" fmla="*/ 2135939 h 4802506"/>
              <a:gd name="connsiteX817" fmla="*/ 1228862 w 4920658"/>
              <a:gd name="connsiteY817" fmla="*/ 2135939 h 4802506"/>
              <a:gd name="connsiteX818" fmla="*/ 1228862 w 4920658"/>
              <a:gd name="connsiteY818" fmla="*/ 2115294 h 4802506"/>
              <a:gd name="connsiteX819" fmla="*/ 808170 w 4920658"/>
              <a:gd name="connsiteY819" fmla="*/ 2084327 h 4802506"/>
              <a:gd name="connsiteX820" fmla="*/ 730676 w 4920658"/>
              <a:gd name="connsiteY820" fmla="*/ 2094649 h 4802506"/>
              <a:gd name="connsiteX821" fmla="*/ 730676 w 4920658"/>
              <a:gd name="connsiteY821" fmla="*/ 2104971 h 4802506"/>
              <a:gd name="connsiteX822" fmla="*/ 752817 w 4920658"/>
              <a:gd name="connsiteY822" fmla="*/ 2125616 h 4802506"/>
              <a:gd name="connsiteX823" fmla="*/ 774958 w 4920658"/>
              <a:gd name="connsiteY823" fmla="*/ 2125616 h 4802506"/>
              <a:gd name="connsiteX824" fmla="*/ 841382 w 4920658"/>
              <a:gd name="connsiteY824" fmla="*/ 2094649 h 4802506"/>
              <a:gd name="connsiteX825" fmla="*/ 841382 w 4920658"/>
              <a:gd name="connsiteY825" fmla="*/ 2084327 h 4802506"/>
              <a:gd name="connsiteX826" fmla="*/ 464974 w 4920658"/>
              <a:gd name="connsiteY826" fmla="*/ 2084327 h 4802506"/>
              <a:gd name="connsiteX827" fmla="*/ 487118 w 4920658"/>
              <a:gd name="connsiteY827" fmla="*/ 2104971 h 4802506"/>
              <a:gd name="connsiteX828" fmla="*/ 464974 w 4920658"/>
              <a:gd name="connsiteY828" fmla="*/ 2115294 h 4802506"/>
              <a:gd name="connsiteX829" fmla="*/ 442832 w 4920658"/>
              <a:gd name="connsiteY829" fmla="*/ 2094649 h 4802506"/>
              <a:gd name="connsiteX830" fmla="*/ 1284215 w 4920658"/>
              <a:gd name="connsiteY830" fmla="*/ 2043034 h 4802506"/>
              <a:gd name="connsiteX831" fmla="*/ 1284215 w 4920658"/>
              <a:gd name="connsiteY831" fmla="*/ 2043194 h 4802506"/>
              <a:gd name="connsiteX832" fmla="*/ 1285092 w 4920658"/>
              <a:gd name="connsiteY832" fmla="*/ 2043034 h 4802506"/>
              <a:gd name="connsiteX833" fmla="*/ 1062799 w 4920658"/>
              <a:gd name="connsiteY833" fmla="*/ 2028854 h 4802506"/>
              <a:gd name="connsiteX834" fmla="*/ 997981 w 4920658"/>
              <a:gd name="connsiteY834" fmla="*/ 2032632 h 4802506"/>
              <a:gd name="connsiteX835" fmla="*/ 876203 w 4920658"/>
              <a:gd name="connsiteY835" fmla="*/ 2037793 h 4802506"/>
              <a:gd name="connsiteX836" fmla="*/ 867250 w 4920658"/>
              <a:gd name="connsiteY836" fmla="*/ 2037923 h 4802506"/>
              <a:gd name="connsiteX837" fmla="*/ 885665 w 4920658"/>
              <a:gd name="connsiteY837" fmla="*/ 2063679 h 4802506"/>
              <a:gd name="connsiteX838" fmla="*/ 874594 w 4920658"/>
              <a:gd name="connsiteY838" fmla="*/ 2084327 h 4802506"/>
              <a:gd name="connsiteX839" fmla="*/ 941018 w 4920658"/>
              <a:gd name="connsiteY839" fmla="*/ 2084327 h 4802506"/>
              <a:gd name="connsiteX840" fmla="*/ 941018 w 4920658"/>
              <a:gd name="connsiteY840" fmla="*/ 2074001 h 4802506"/>
              <a:gd name="connsiteX841" fmla="*/ 929948 w 4920658"/>
              <a:gd name="connsiteY841" fmla="*/ 2043034 h 4802506"/>
              <a:gd name="connsiteX842" fmla="*/ 952092 w 4920658"/>
              <a:gd name="connsiteY842" fmla="*/ 2074001 h 4802506"/>
              <a:gd name="connsiteX843" fmla="*/ 1029587 w 4920658"/>
              <a:gd name="connsiteY843" fmla="*/ 2074001 h 4802506"/>
              <a:gd name="connsiteX844" fmla="*/ 1029587 w 4920658"/>
              <a:gd name="connsiteY844" fmla="*/ 2063679 h 4802506"/>
              <a:gd name="connsiteX845" fmla="*/ 985304 w 4920658"/>
              <a:gd name="connsiteY845" fmla="*/ 2043034 h 4802506"/>
              <a:gd name="connsiteX846" fmla="*/ 1007445 w 4920658"/>
              <a:gd name="connsiteY846" fmla="*/ 2032711 h 4802506"/>
              <a:gd name="connsiteX847" fmla="*/ 1062799 w 4920658"/>
              <a:gd name="connsiteY847" fmla="*/ 2032711 h 4802506"/>
              <a:gd name="connsiteX848" fmla="*/ 1270224 w 4920658"/>
              <a:gd name="connsiteY848" fmla="*/ 2016150 h 4802506"/>
              <a:gd name="connsiteX849" fmla="*/ 1217791 w 4920658"/>
              <a:gd name="connsiteY849" fmla="*/ 2021039 h 4802506"/>
              <a:gd name="connsiteX850" fmla="*/ 1217791 w 4920658"/>
              <a:gd name="connsiteY850" fmla="*/ 2022389 h 4802506"/>
              <a:gd name="connsiteX851" fmla="*/ 1239933 w 4920658"/>
              <a:gd name="connsiteY851" fmla="*/ 2043034 h 4802506"/>
              <a:gd name="connsiteX852" fmla="*/ 1256539 w 4920658"/>
              <a:gd name="connsiteY852" fmla="*/ 2035292 h 4802506"/>
              <a:gd name="connsiteX853" fmla="*/ 1346740 w 4920658"/>
              <a:gd name="connsiteY853" fmla="*/ 2009016 h 4802506"/>
              <a:gd name="connsiteX854" fmla="*/ 1321720 w 4920658"/>
              <a:gd name="connsiteY854" fmla="*/ 2011349 h 4802506"/>
              <a:gd name="connsiteX855" fmla="*/ 1324348 w 4920658"/>
              <a:gd name="connsiteY855" fmla="*/ 2017227 h 4802506"/>
              <a:gd name="connsiteX856" fmla="*/ 1339569 w 4920658"/>
              <a:gd name="connsiteY856" fmla="*/ 2022389 h 4802506"/>
              <a:gd name="connsiteX857" fmla="*/ 588362 w 4920658"/>
              <a:gd name="connsiteY857" fmla="*/ 1955855 h 4802506"/>
              <a:gd name="connsiteX858" fmla="*/ 654786 w 4920658"/>
              <a:gd name="connsiteY858" fmla="*/ 1955855 h 4802506"/>
              <a:gd name="connsiteX859" fmla="*/ 654786 w 4920658"/>
              <a:gd name="connsiteY859" fmla="*/ 1976503 h 4802506"/>
              <a:gd name="connsiteX860" fmla="*/ 599433 w 4920658"/>
              <a:gd name="connsiteY860" fmla="*/ 1976503 h 4802506"/>
              <a:gd name="connsiteX861" fmla="*/ 577291 w 4920658"/>
              <a:gd name="connsiteY861" fmla="*/ 1986825 h 4802506"/>
              <a:gd name="connsiteX862" fmla="*/ 566218 w 4920658"/>
              <a:gd name="connsiteY862" fmla="*/ 1966181 h 4802506"/>
              <a:gd name="connsiteX863" fmla="*/ 820849 w 4920658"/>
              <a:gd name="connsiteY863" fmla="*/ 1935210 h 4802506"/>
              <a:gd name="connsiteX864" fmla="*/ 820849 w 4920658"/>
              <a:gd name="connsiteY864" fmla="*/ 1966181 h 4802506"/>
              <a:gd name="connsiteX865" fmla="*/ 743351 w 4920658"/>
              <a:gd name="connsiteY865" fmla="*/ 1966181 h 4802506"/>
              <a:gd name="connsiteX866" fmla="*/ 743351 w 4920658"/>
              <a:gd name="connsiteY866" fmla="*/ 1945533 h 4802506"/>
              <a:gd name="connsiteX867" fmla="*/ 1496166 w 4920658"/>
              <a:gd name="connsiteY867" fmla="*/ 1904243 h 4802506"/>
              <a:gd name="connsiteX868" fmla="*/ 1496166 w 4920658"/>
              <a:gd name="connsiteY868" fmla="*/ 1914565 h 4802506"/>
              <a:gd name="connsiteX869" fmla="*/ 1540452 w 4920658"/>
              <a:gd name="connsiteY869" fmla="*/ 1914565 h 4802506"/>
              <a:gd name="connsiteX870" fmla="*/ 1540452 w 4920658"/>
              <a:gd name="connsiteY870" fmla="*/ 1904243 h 4802506"/>
              <a:gd name="connsiteX871" fmla="*/ 1418672 w 4920658"/>
              <a:gd name="connsiteY871" fmla="*/ 1893920 h 4802506"/>
              <a:gd name="connsiteX872" fmla="*/ 1363318 w 4920658"/>
              <a:gd name="connsiteY872" fmla="*/ 1924888 h 4802506"/>
              <a:gd name="connsiteX873" fmla="*/ 1330106 w 4920658"/>
              <a:gd name="connsiteY873" fmla="*/ 1904243 h 4802506"/>
              <a:gd name="connsiteX874" fmla="*/ 1241538 w 4920658"/>
              <a:gd name="connsiteY874" fmla="*/ 1935210 h 4802506"/>
              <a:gd name="connsiteX875" fmla="*/ 1197255 w 4920658"/>
              <a:gd name="connsiteY875" fmla="*/ 1935210 h 4802506"/>
              <a:gd name="connsiteX876" fmla="*/ 1197255 w 4920658"/>
              <a:gd name="connsiteY876" fmla="*/ 1980529 h 4802506"/>
              <a:gd name="connsiteX877" fmla="*/ 1259370 w 4920658"/>
              <a:gd name="connsiteY877" fmla="*/ 1977915 h 4802506"/>
              <a:gd name="connsiteX878" fmla="*/ 1305197 w 4920658"/>
              <a:gd name="connsiteY878" fmla="*/ 1971342 h 4802506"/>
              <a:gd name="connsiteX879" fmla="*/ 1418672 w 4920658"/>
              <a:gd name="connsiteY879" fmla="*/ 1945533 h 4802506"/>
              <a:gd name="connsiteX880" fmla="*/ 1462954 w 4920658"/>
              <a:gd name="connsiteY880" fmla="*/ 1955855 h 4802506"/>
              <a:gd name="connsiteX881" fmla="*/ 1485095 w 4920658"/>
              <a:gd name="connsiteY881" fmla="*/ 1914565 h 4802506"/>
              <a:gd name="connsiteX882" fmla="*/ 1418672 w 4920658"/>
              <a:gd name="connsiteY882" fmla="*/ 1893920 h 4802506"/>
              <a:gd name="connsiteX883" fmla="*/ 1352247 w 4920658"/>
              <a:gd name="connsiteY883" fmla="*/ 1862953 h 4802506"/>
              <a:gd name="connsiteX884" fmla="*/ 1352247 w 4920658"/>
              <a:gd name="connsiteY884" fmla="*/ 1873275 h 4802506"/>
              <a:gd name="connsiteX885" fmla="*/ 1396530 w 4920658"/>
              <a:gd name="connsiteY885" fmla="*/ 1873275 h 4802506"/>
              <a:gd name="connsiteX886" fmla="*/ 1396530 w 4920658"/>
              <a:gd name="connsiteY886" fmla="*/ 1862953 h 4802506"/>
              <a:gd name="connsiteX887" fmla="*/ 1274750 w 4920658"/>
              <a:gd name="connsiteY887" fmla="*/ 1852630 h 4802506"/>
              <a:gd name="connsiteX888" fmla="*/ 1263679 w 4920658"/>
              <a:gd name="connsiteY888" fmla="*/ 1873275 h 4802506"/>
              <a:gd name="connsiteX889" fmla="*/ 1285824 w 4920658"/>
              <a:gd name="connsiteY889" fmla="*/ 1893920 h 4802506"/>
              <a:gd name="connsiteX890" fmla="*/ 1307965 w 4920658"/>
              <a:gd name="connsiteY890" fmla="*/ 1873275 h 4802506"/>
              <a:gd name="connsiteX891" fmla="*/ 1374389 w 4920658"/>
              <a:gd name="connsiteY891" fmla="*/ 1801018 h 4802506"/>
              <a:gd name="connsiteX892" fmla="*/ 1363318 w 4920658"/>
              <a:gd name="connsiteY892" fmla="*/ 1821663 h 4802506"/>
              <a:gd name="connsiteX893" fmla="*/ 1407600 w 4920658"/>
              <a:gd name="connsiteY893" fmla="*/ 1821663 h 4802506"/>
              <a:gd name="connsiteX894" fmla="*/ 1407600 w 4920658"/>
              <a:gd name="connsiteY894" fmla="*/ 1811340 h 4802506"/>
              <a:gd name="connsiteX895" fmla="*/ 1374389 w 4920658"/>
              <a:gd name="connsiteY895" fmla="*/ 1801018 h 4802506"/>
              <a:gd name="connsiteX896" fmla="*/ 1573663 w 4920658"/>
              <a:gd name="connsiteY896" fmla="*/ 1790695 h 4802506"/>
              <a:gd name="connsiteX897" fmla="*/ 1529381 w 4920658"/>
              <a:gd name="connsiteY897" fmla="*/ 1801018 h 4802506"/>
              <a:gd name="connsiteX898" fmla="*/ 1529381 w 4920658"/>
              <a:gd name="connsiteY898" fmla="*/ 1821663 h 4802506"/>
              <a:gd name="connsiteX899" fmla="*/ 1551522 w 4920658"/>
              <a:gd name="connsiteY899" fmla="*/ 1821663 h 4802506"/>
              <a:gd name="connsiteX900" fmla="*/ 1573663 w 4920658"/>
              <a:gd name="connsiteY900" fmla="*/ 1801018 h 4802506"/>
              <a:gd name="connsiteX901" fmla="*/ 1750794 w 4920658"/>
              <a:gd name="connsiteY901" fmla="*/ 1780373 h 4802506"/>
              <a:gd name="connsiteX902" fmla="*/ 1750794 w 4920658"/>
              <a:gd name="connsiteY902" fmla="*/ 1801018 h 4802506"/>
              <a:gd name="connsiteX903" fmla="*/ 1795080 w 4920658"/>
              <a:gd name="connsiteY903" fmla="*/ 1801018 h 4802506"/>
              <a:gd name="connsiteX904" fmla="*/ 1795080 w 4920658"/>
              <a:gd name="connsiteY904" fmla="*/ 1780373 h 4802506"/>
              <a:gd name="connsiteX905" fmla="*/ 1374389 w 4920658"/>
              <a:gd name="connsiteY905" fmla="*/ 1749406 h 4802506"/>
              <a:gd name="connsiteX906" fmla="*/ 1296894 w 4920658"/>
              <a:gd name="connsiteY906" fmla="*/ 1759728 h 4802506"/>
              <a:gd name="connsiteX907" fmla="*/ 1296894 w 4920658"/>
              <a:gd name="connsiteY907" fmla="*/ 1770050 h 4802506"/>
              <a:gd name="connsiteX908" fmla="*/ 1319035 w 4920658"/>
              <a:gd name="connsiteY908" fmla="*/ 1790695 h 4802506"/>
              <a:gd name="connsiteX909" fmla="*/ 1341177 w 4920658"/>
              <a:gd name="connsiteY909" fmla="*/ 1790695 h 4802506"/>
              <a:gd name="connsiteX910" fmla="*/ 1407600 w 4920658"/>
              <a:gd name="connsiteY910" fmla="*/ 1759728 h 4802506"/>
              <a:gd name="connsiteX911" fmla="*/ 1407600 w 4920658"/>
              <a:gd name="connsiteY911" fmla="*/ 1749406 h 4802506"/>
              <a:gd name="connsiteX912" fmla="*/ 1031192 w 4920658"/>
              <a:gd name="connsiteY912" fmla="*/ 1749406 h 4802506"/>
              <a:gd name="connsiteX913" fmla="*/ 1053337 w 4920658"/>
              <a:gd name="connsiteY913" fmla="*/ 1770050 h 4802506"/>
              <a:gd name="connsiteX914" fmla="*/ 1031192 w 4920658"/>
              <a:gd name="connsiteY914" fmla="*/ 1780373 h 4802506"/>
              <a:gd name="connsiteX915" fmla="*/ 1009050 w 4920658"/>
              <a:gd name="connsiteY915" fmla="*/ 1759728 h 4802506"/>
              <a:gd name="connsiteX916" fmla="*/ 1850433 w 4920658"/>
              <a:gd name="connsiteY916" fmla="*/ 1708113 h 4802506"/>
              <a:gd name="connsiteX917" fmla="*/ 1850433 w 4920658"/>
              <a:gd name="connsiteY917" fmla="*/ 1718435 h 4802506"/>
              <a:gd name="connsiteX918" fmla="*/ 1916857 w 4920658"/>
              <a:gd name="connsiteY918" fmla="*/ 1728758 h 4802506"/>
              <a:gd name="connsiteX919" fmla="*/ 1917634 w 4920658"/>
              <a:gd name="connsiteY919" fmla="*/ 1728758 h 4802506"/>
              <a:gd name="connsiteX920" fmla="*/ 1915209 w 4920658"/>
              <a:gd name="connsiteY920" fmla="*/ 1725027 h 4802506"/>
              <a:gd name="connsiteX921" fmla="*/ 1900668 w 4920658"/>
              <a:gd name="connsiteY921" fmla="*/ 1713352 h 4802506"/>
              <a:gd name="connsiteX922" fmla="*/ 1872575 w 4920658"/>
              <a:gd name="connsiteY922" fmla="*/ 1708113 h 4802506"/>
              <a:gd name="connsiteX923" fmla="*/ 1629017 w 4920658"/>
              <a:gd name="connsiteY923" fmla="*/ 1677145 h 4802506"/>
              <a:gd name="connsiteX924" fmla="*/ 1594476 w 4920658"/>
              <a:gd name="connsiteY924" fmla="*/ 1679190 h 4802506"/>
              <a:gd name="connsiteX925" fmla="*/ 1599692 w 4920658"/>
              <a:gd name="connsiteY925" fmla="*/ 1685026 h 4802506"/>
              <a:gd name="connsiteX926" fmla="*/ 1566480 w 4920658"/>
              <a:gd name="connsiteY926" fmla="*/ 1695349 h 4802506"/>
              <a:gd name="connsiteX927" fmla="*/ 1524964 w 4920658"/>
              <a:gd name="connsiteY927" fmla="*/ 1690187 h 4802506"/>
              <a:gd name="connsiteX928" fmla="*/ 1520547 w 4920658"/>
              <a:gd name="connsiteY928" fmla="*/ 1685247 h 4802506"/>
              <a:gd name="connsiteX929" fmla="*/ 1429742 w 4920658"/>
              <a:gd name="connsiteY929" fmla="*/ 1697790 h 4802506"/>
              <a:gd name="connsiteX930" fmla="*/ 1451883 w 4920658"/>
              <a:gd name="connsiteY930" fmla="*/ 1728758 h 4802506"/>
              <a:gd name="connsiteX931" fmla="*/ 1440813 w 4920658"/>
              <a:gd name="connsiteY931" fmla="*/ 1749406 h 4802506"/>
              <a:gd name="connsiteX932" fmla="*/ 1507236 w 4920658"/>
              <a:gd name="connsiteY932" fmla="*/ 1749406 h 4802506"/>
              <a:gd name="connsiteX933" fmla="*/ 1507236 w 4920658"/>
              <a:gd name="connsiteY933" fmla="*/ 1739080 h 4802506"/>
              <a:gd name="connsiteX934" fmla="*/ 1496166 w 4920658"/>
              <a:gd name="connsiteY934" fmla="*/ 1708113 h 4802506"/>
              <a:gd name="connsiteX935" fmla="*/ 1518310 w 4920658"/>
              <a:gd name="connsiteY935" fmla="*/ 1739080 h 4802506"/>
              <a:gd name="connsiteX936" fmla="*/ 1595805 w 4920658"/>
              <a:gd name="connsiteY936" fmla="*/ 1739080 h 4802506"/>
              <a:gd name="connsiteX937" fmla="*/ 1595805 w 4920658"/>
              <a:gd name="connsiteY937" fmla="*/ 1728758 h 4802506"/>
              <a:gd name="connsiteX938" fmla="*/ 1551522 w 4920658"/>
              <a:gd name="connsiteY938" fmla="*/ 1708113 h 4802506"/>
              <a:gd name="connsiteX939" fmla="*/ 1573663 w 4920658"/>
              <a:gd name="connsiteY939" fmla="*/ 1697790 h 4802506"/>
              <a:gd name="connsiteX940" fmla="*/ 1629017 w 4920658"/>
              <a:gd name="connsiteY940" fmla="*/ 1697790 h 4802506"/>
              <a:gd name="connsiteX941" fmla="*/ 1804169 w 4920658"/>
              <a:gd name="connsiteY941" fmla="*/ 1673386 h 4802506"/>
              <a:gd name="connsiteX942" fmla="*/ 1784010 w 4920658"/>
              <a:gd name="connsiteY942" fmla="*/ 1677145 h 4802506"/>
              <a:gd name="connsiteX943" fmla="*/ 1784010 w 4920658"/>
              <a:gd name="connsiteY943" fmla="*/ 1687468 h 4802506"/>
              <a:gd name="connsiteX944" fmla="*/ 1806151 w 4920658"/>
              <a:gd name="connsiteY944" fmla="*/ 1708113 h 4802506"/>
              <a:gd name="connsiteX945" fmla="*/ 1815276 w 4920658"/>
              <a:gd name="connsiteY945" fmla="*/ 1703859 h 4802506"/>
              <a:gd name="connsiteX946" fmla="*/ 1804502 w 4920658"/>
              <a:gd name="connsiteY946" fmla="*/ 1700511 h 4802506"/>
              <a:gd name="connsiteX947" fmla="*/ 1798967 w 4920658"/>
              <a:gd name="connsiteY947" fmla="*/ 1685026 h 4802506"/>
              <a:gd name="connsiteX948" fmla="*/ 1839363 w 4920658"/>
              <a:gd name="connsiteY948" fmla="*/ 1666823 h 4802506"/>
              <a:gd name="connsiteX949" fmla="*/ 1831273 w 4920658"/>
              <a:gd name="connsiteY949" fmla="*/ 1668331 h 4802506"/>
              <a:gd name="connsiteX950" fmla="*/ 1837714 w 4920658"/>
              <a:gd name="connsiteY950" fmla="*/ 1670834 h 4802506"/>
              <a:gd name="connsiteX951" fmla="*/ 1839363 w 4920658"/>
              <a:gd name="connsiteY951" fmla="*/ 1675060 h 4802506"/>
              <a:gd name="connsiteX952" fmla="*/ 1588622 w 4920658"/>
              <a:gd name="connsiteY952" fmla="*/ 1633414 h 4802506"/>
              <a:gd name="connsiteX953" fmla="*/ 1555410 w 4920658"/>
              <a:gd name="connsiteY953" fmla="*/ 1648898 h 4802506"/>
              <a:gd name="connsiteX954" fmla="*/ 1549487 w 4920658"/>
              <a:gd name="connsiteY954" fmla="*/ 1657181 h 4802506"/>
              <a:gd name="connsiteX955" fmla="*/ 1617040 w 4920658"/>
              <a:gd name="connsiteY955" fmla="*/ 1653066 h 4802506"/>
              <a:gd name="connsiteX956" fmla="*/ 1596924 w 4920658"/>
              <a:gd name="connsiteY956" fmla="*/ 1648898 h 4802506"/>
              <a:gd name="connsiteX957" fmla="*/ 1588622 w 4920658"/>
              <a:gd name="connsiteY957" fmla="*/ 1633414 h 4802506"/>
              <a:gd name="connsiteX958" fmla="*/ 1433629 w 4920658"/>
              <a:gd name="connsiteY958" fmla="*/ 1633414 h 4802506"/>
              <a:gd name="connsiteX959" fmla="*/ 1500053 w 4920658"/>
              <a:gd name="connsiteY959" fmla="*/ 1633414 h 4802506"/>
              <a:gd name="connsiteX960" fmla="*/ 1500053 w 4920658"/>
              <a:gd name="connsiteY960" fmla="*/ 1654059 h 4802506"/>
              <a:gd name="connsiteX961" fmla="*/ 1433629 w 4920658"/>
              <a:gd name="connsiteY961" fmla="*/ 1654059 h 4802506"/>
              <a:gd name="connsiteX962" fmla="*/ 1367205 w 4920658"/>
              <a:gd name="connsiteY962" fmla="*/ 1623091 h 4802506"/>
              <a:gd name="connsiteX963" fmla="*/ 1378276 w 4920658"/>
              <a:gd name="connsiteY963" fmla="*/ 1623091 h 4802506"/>
              <a:gd name="connsiteX964" fmla="*/ 1400417 w 4920658"/>
              <a:gd name="connsiteY964" fmla="*/ 1643736 h 4802506"/>
              <a:gd name="connsiteX965" fmla="*/ 1345064 w 4920658"/>
              <a:gd name="connsiteY965" fmla="*/ 1664381 h 4802506"/>
              <a:gd name="connsiteX966" fmla="*/ 1289710 w 4920658"/>
              <a:gd name="connsiteY966" fmla="*/ 1654059 h 4802506"/>
              <a:gd name="connsiteX967" fmla="*/ 1289710 w 4920658"/>
              <a:gd name="connsiteY967" fmla="*/ 1633414 h 4802506"/>
              <a:gd name="connsiteX968" fmla="*/ 1322922 w 4920658"/>
              <a:gd name="connsiteY968" fmla="*/ 1633414 h 4802506"/>
              <a:gd name="connsiteX969" fmla="*/ 1345064 w 4920658"/>
              <a:gd name="connsiteY969" fmla="*/ 1643736 h 4802506"/>
              <a:gd name="connsiteX970" fmla="*/ 1367205 w 4920658"/>
              <a:gd name="connsiteY970" fmla="*/ 1623091 h 4802506"/>
              <a:gd name="connsiteX971" fmla="*/ 1787896 w 4920658"/>
              <a:gd name="connsiteY971" fmla="*/ 1602446 h 4802506"/>
              <a:gd name="connsiteX972" fmla="*/ 1765755 w 4920658"/>
              <a:gd name="connsiteY972" fmla="*/ 1623091 h 4802506"/>
              <a:gd name="connsiteX973" fmla="*/ 1765755 w 4920658"/>
              <a:gd name="connsiteY973" fmla="*/ 1633414 h 4802506"/>
              <a:gd name="connsiteX974" fmla="*/ 1776826 w 4920658"/>
              <a:gd name="connsiteY974" fmla="*/ 1633414 h 4802506"/>
              <a:gd name="connsiteX975" fmla="*/ 1843250 w 4920658"/>
              <a:gd name="connsiteY975" fmla="*/ 1612769 h 4802506"/>
              <a:gd name="connsiteX976" fmla="*/ 1843250 w 4920658"/>
              <a:gd name="connsiteY976" fmla="*/ 1602446 h 4802506"/>
              <a:gd name="connsiteX977" fmla="*/ 1477912 w 4920658"/>
              <a:gd name="connsiteY977" fmla="*/ 1550834 h 4802506"/>
              <a:gd name="connsiteX978" fmla="*/ 1477912 w 4920658"/>
              <a:gd name="connsiteY978" fmla="*/ 1561156 h 4802506"/>
              <a:gd name="connsiteX979" fmla="*/ 1533268 w 4920658"/>
              <a:gd name="connsiteY979" fmla="*/ 1571479 h 4802506"/>
              <a:gd name="connsiteX980" fmla="*/ 1544339 w 4920658"/>
              <a:gd name="connsiteY980" fmla="*/ 1550834 h 4802506"/>
              <a:gd name="connsiteX981" fmla="*/ 1787896 w 4920658"/>
              <a:gd name="connsiteY981" fmla="*/ 1540511 h 4802506"/>
              <a:gd name="connsiteX982" fmla="*/ 1787896 w 4920658"/>
              <a:gd name="connsiteY982" fmla="*/ 1550834 h 4802506"/>
              <a:gd name="connsiteX983" fmla="*/ 1810038 w 4920658"/>
              <a:gd name="connsiteY983" fmla="*/ 1571479 h 4802506"/>
              <a:gd name="connsiteX984" fmla="*/ 1832179 w 4920658"/>
              <a:gd name="connsiteY984" fmla="*/ 1550834 h 4802506"/>
              <a:gd name="connsiteX985" fmla="*/ 1810038 w 4920658"/>
              <a:gd name="connsiteY985" fmla="*/ 1540511 h 4802506"/>
              <a:gd name="connsiteX986" fmla="*/ 1655045 w 4920658"/>
              <a:gd name="connsiteY986" fmla="*/ 1540511 h 4802506"/>
              <a:gd name="connsiteX987" fmla="*/ 1632904 w 4920658"/>
              <a:gd name="connsiteY987" fmla="*/ 1561156 h 4802506"/>
              <a:gd name="connsiteX988" fmla="*/ 1677186 w 4920658"/>
              <a:gd name="connsiteY988" fmla="*/ 1561156 h 4802506"/>
              <a:gd name="connsiteX989" fmla="*/ 1677186 w 4920658"/>
              <a:gd name="connsiteY989" fmla="*/ 1540511 h 4802506"/>
              <a:gd name="connsiteX990" fmla="*/ 592249 w 4920658"/>
              <a:gd name="connsiteY990" fmla="*/ 1540511 h 4802506"/>
              <a:gd name="connsiteX991" fmla="*/ 614391 w 4920658"/>
              <a:gd name="connsiteY991" fmla="*/ 1540511 h 4802506"/>
              <a:gd name="connsiteX992" fmla="*/ 647603 w 4920658"/>
              <a:gd name="connsiteY992" fmla="*/ 1581801 h 4802506"/>
              <a:gd name="connsiteX993" fmla="*/ 758309 w 4920658"/>
              <a:gd name="connsiteY993" fmla="*/ 1550834 h 4802506"/>
              <a:gd name="connsiteX994" fmla="*/ 824736 w 4920658"/>
              <a:gd name="connsiteY994" fmla="*/ 1550834 h 4802506"/>
              <a:gd name="connsiteX995" fmla="*/ 846878 w 4920658"/>
              <a:gd name="connsiteY995" fmla="*/ 1571479 h 4802506"/>
              <a:gd name="connsiteX996" fmla="*/ 846878 w 4920658"/>
              <a:gd name="connsiteY996" fmla="*/ 1581801 h 4802506"/>
              <a:gd name="connsiteX997" fmla="*/ 603320 w 4920658"/>
              <a:gd name="connsiteY997" fmla="*/ 1592124 h 4802506"/>
              <a:gd name="connsiteX998" fmla="*/ 592249 w 4920658"/>
              <a:gd name="connsiteY998" fmla="*/ 1602446 h 4802506"/>
              <a:gd name="connsiteX999" fmla="*/ 570105 w 4920658"/>
              <a:gd name="connsiteY999" fmla="*/ 1550834 h 4802506"/>
              <a:gd name="connsiteX1000" fmla="*/ 359762 w 4920658"/>
              <a:gd name="connsiteY1000" fmla="*/ 1509541 h 4802506"/>
              <a:gd name="connsiteX1001" fmla="*/ 426186 w 4920658"/>
              <a:gd name="connsiteY1001" fmla="*/ 1509541 h 4802506"/>
              <a:gd name="connsiteX1002" fmla="*/ 426186 w 4920658"/>
              <a:gd name="connsiteY1002" fmla="*/ 1530189 h 4802506"/>
              <a:gd name="connsiteX1003" fmla="*/ 370833 w 4920658"/>
              <a:gd name="connsiteY1003" fmla="*/ 1530189 h 4802506"/>
              <a:gd name="connsiteX1004" fmla="*/ 348692 w 4920658"/>
              <a:gd name="connsiteY1004" fmla="*/ 1540511 h 4802506"/>
              <a:gd name="connsiteX1005" fmla="*/ 337618 w 4920658"/>
              <a:gd name="connsiteY1005" fmla="*/ 1519867 h 4802506"/>
              <a:gd name="connsiteX1006" fmla="*/ 592249 w 4920658"/>
              <a:gd name="connsiteY1006" fmla="*/ 1488896 h 4802506"/>
              <a:gd name="connsiteX1007" fmla="*/ 592249 w 4920658"/>
              <a:gd name="connsiteY1007" fmla="*/ 1519867 h 4802506"/>
              <a:gd name="connsiteX1008" fmla="*/ 514751 w 4920658"/>
              <a:gd name="connsiteY1008" fmla="*/ 1519867 h 4802506"/>
              <a:gd name="connsiteX1009" fmla="*/ 514751 w 4920658"/>
              <a:gd name="connsiteY1009" fmla="*/ 1499219 h 4802506"/>
              <a:gd name="connsiteX1010" fmla="*/ 1267566 w 4920658"/>
              <a:gd name="connsiteY1010" fmla="*/ 1457929 h 4802506"/>
              <a:gd name="connsiteX1011" fmla="*/ 1267566 w 4920658"/>
              <a:gd name="connsiteY1011" fmla="*/ 1468251 h 4802506"/>
              <a:gd name="connsiteX1012" fmla="*/ 1311852 w 4920658"/>
              <a:gd name="connsiteY1012" fmla="*/ 1468251 h 4802506"/>
              <a:gd name="connsiteX1013" fmla="*/ 1311852 w 4920658"/>
              <a:gd name="connsiteY1013" fmla="*/ 1457929 h 4802506"/>
              <a:gd name="connsiteX1014" fmla="*/ 1190071 w 4920658"/>
              <a:gd name="connsiteY1014" fmla="*/ 1447606 h 4802506"/>
              <a:gd name="connsiteX1015" fmla="*/ 1134718 w 4920658"/>
              <a:gd name="connsiteY1015" fmla="*/ 1478574 h 4802506"/>
              <a:gd name="connsiteX1016" fmla="*/ 1101506 w 4920658"/>
              <a:gd name="connsiteY1016" fmla="*/ 1457929 h 4802506"/>
              <a:gd name="connsiteX1017" fmla="*/ 1012938 w 4920658"/>
              <a:gd name="connsiteY1017" fmla="*/ 1488896 h 4802506"/>
              <a:gd name="connsiteX1018" fmla="*/ 968655 w 4920658"/>
              <a:gd name="connsiteY1018" fmla="*/ 1488896 h 4802506"/>
              <a:gd name="connsiteX1019" fmla="*/ 968655 w 4920658"/>
              <a:gd name="connsiteY1019" fmla="*/ 1540511 h 4802506"/>
              <a:gd name="connsiteX1020" fmla="*/ 1190071 w 4920658"/>
              <a:gd name="connsiteY1020" fmla="*/ 1499219 h 4802506"/>
              <a:gd name="connsiteX1021" fmla="*/ 1234354 w 4920658"/>
              <a:gd name="connsiteY1021" fmla="*/ 1509541 h 4802506"/>
              <a:gd name="connsiteX1022" fmla="*/ 1256495 w 4920658"/>
              <a:gd name="connsiteY1022" fmla="*/ 1468251 h 4802506"/>
              <a:gd name="connsiteX1023" fmla="*/ 1190071 w 4920658"/>
              <a:gd name="connsiteY1023" fmla="*/ 1447606 h 4802506"/>
              <a:gd name="connsiteX1024" fmla="*/ 1123647 w 4920658"/>
              <a:gd name="connsiteY1024" fmla="*/ 1416639 h 4802506"/>
              <a:gd name="connsiteX1025" fmla="*/ 1123647 w 4920658"/>
              <a:gd name="connsiteY1025" fmla="*/ 1426961 h 4802506"/>
              <a:gd name="connsiteX1026" fmla="*/ 1167930 w 4920658"/>
              <a:gd name="connsiteY1026" fmla="*/ 1426961 h 4802506"/>
              <a:gd name="connsiteX1027" fmla="*/ 1167930 w 4920658"/>
              <a:gd name="connsiteY1027" fmla="*/ 1416639 h 4802506"/>
              <a:gd name="connsiteX1028" fmla="*/ 1046149 w 4920658"/>
              <a:gd name="connsiteY1028" fmla="*/ 1406316 h 4802506"/>
              <a:gd name="connsiteX1029" fmla="*/ 1035079 w 4920658"/>
              <a:gd name="connsiteY1029" fmla="*/ 1426961 h 4802506"/>
              <a:gd name="connsiteX1030" fmla="*/ 1057223 w 4920658"/>
              <a:gd name="connsiteY1030" fmla="*/ 1447606 h 4802506"/>
              <a:gd name="connsiteX1031" fmla="*/ 1079365 w 4920658"/>
              <a:gd name="connsiteY1031" fmla="*/ 1426961 h 4802506"/>
              <a:gd name="connsiteX1032" fmla="*/ 1145789 w 4920658"/>
              <a:gd name="connsiteY1032" fmla="*/ 1354704 h 4802506"/>
              <a:gd name="connsiteX1033" fmla="*/ 1134718 w 4920658"/>
              <a:gd name="connsiteY1033" fmla="*/ 1375349 h 4802506"/>
              <a:gd name="connsiteX1034" fmla="*/ 1179001 w 4920658"/>
              <a:gd name="connsiteY1034" fmla="*/ 1375349 h 4802506"/>
              <a:gd name="connsiteX1035" fmla="*/ 1179001 w 4920658"/>
              <a:gd name="connsiteY1035" fmla="*/ 1365026 h 4802506"/>
              <a:gd name="connsiteX1036" fmla="*/ 1145789 w 4920658"/>
              <a:gd name="connsiteY1036" fmla="*/ 1354704 h 4802506"/>
              <a:gd name="connsiteX1037" fmla="*/ 1345064 w 4920658"/>
              <a:gd name="connsiteY1037" fmla="*/ 1344381 h 4802506"/>
              <a:gd name="connsiteX1038" fmla="*/ 1300781 w 4920658"/>
              <a:gd name="connsiteY1038" fmla="*/ 1354704 h 4802506"/>
              <a:gd name="connsiteX1039" fmla="*/ 1300781 w 4920658"/>
              <a:gd name="connsiteY1039" fmla="*/ 1375349 h 4802506"/>
              <a:gd name="connsiteX1040" fmla="*/ 1322922 w 4920658"/>
              <a:gd name="connsiteY1040" fmla="*/ 1375349 h 4802506"/>
              <a:gd name="connsiteX1041" fmla="*/ 1345064 w 4920658"/>
              <a:gd name="connsiteY1041" fmla="*/ 1354704 h 4802506"/>
              <a:gd name="connsiteX1042" fmla="*/ 1522194 w 4920658"/>
              <a:gd name="connsiteY1042" fmla="*/ 1334059 h 4802506"/>
              <a:gd name="connsiteX1043" fmla="*/ 1522194 w 4920658"/>
              <a:gd name="connsiteY1043" fmla="*/ 1354704 h 4802506"/>
              <a:gd name="connsiteX1044" fmla="*/ 1566480 w 4920658"/>
              <a:gd name="connsiteY1044" fmla="*/ 1354704 h 4802506"/>
              <a:gd name="connsiteX1045" fmla="*/ 1566480 w 4920658"/>
              <a:gd name="connsiteY1045" fmla="*/ 1334059 h 4802506"/>
              <a:gd name="connsiteX1046" fmla="*/ 1145789 w 4920658"/>
              <a:gd name="connsiteY1046" fmla="*/ 1303092 h 4802506"/>
              <a:gd name="connsiteX1047" fmla="*/ 1068294 w 4920658"/>
              <a:gd name="connsiteY1047" fmla="*/ 1313414 h 4802506"/>
              <a:gd name="connsiteX1048" fmla="*/ 1068294 w 4920658"/>
              <a:gd name="connsiteY1048" fmla="*/ 1323736 h 4802506"/>
              <a:gd name="connsiteX1049" fmla="*/ 1090435 w 4920658"/>
              <a:gd name="connsiteY1049" fmla="*/ 1344381 h 4802506"/>
              <a:gd name="connsiteX1050" fmla="*/ 1112577 w 4920658"/>
              <a:gd name="connsiteY1050" fmla="*/ 1344381 h 4802506"/>
              <a:gd name="connsiteX1051" fmla="*/ 1179001 w 4920658"/>
              <a:gd name="connsiteY1051" fmla="*/ 1313414 h 4802506"/>
              <a:gd name="connsiteX1052" fmla="*/ 1179001 w 4920658"/>
              <a:gd name="connsiteY1052" fmla="*/ 1303092 h 4802506"/>
              <a:gd name="connsiteX1053" fmla="*/ 802592 w 4920658"/>
              <a:gd name="connsiteY1053" fmla="*/ 1303092 h 4802506"/>
              <a:gd name="connsiteX1054" fmla="*/ 824736 w 4920658"/>
              <a:gd name="connsiteY1054" fmla="*/ 1323736 h 4802506"/>
              <a:gd name="connsiteX1055" fmla="*/ 802592 w 4920658"/>
              <a:gd name="connsiteY1055" fmla="*/ 1334059 h 4802506"/>
              <a:gd name="connsiteX1056" fmla="*/ 780450 w 4920658"/>
              <a:gd name="connsiteY1056" fmla="*/ 1313414 h 4802506"/>
              <a:gd name="connsiteX1057" fmla="*/ 1621833 w 4920658"/>
              <a:gd name="connsiteY1057" fmla="*/ 1261799 h 4802506"/>
              <a:gd name="connsiteX1058" fmla="*/ 1621833 w 4920658"/>
              <a:gd name="connsiteY1058" fmla="*/ 1272121 h 4802506"/>
              <a:gd name="connsiteX1059" fmla="*/ 1688257 w 4920658"/>
              <a:gd name="connsiteY1059" fmla="*/ 1282444 h 4802506"/>
              <a:gd name="connsiteX1060" fmla="*/ 1699328 w 4920658"/>
              <a:gd name="connsiteY1060" fmla="*/ 1282444 h 4802506"/>
              <a:gd name="connsiteX1061" fmla="*/ 1699328 w 4920658"/>
              <a:gd name="connsiteY1061" fmla="*/ 1272121 h 4802506"/>
              <a:gd name="connsiteX1062" fmla="*/ 1643975 w 4920658"/>
              <a:gd name="connsiteY1062" fmla="*/ 1261799 h 4802506"/>
              <a:gd name="connsiteX1063" fmla="*/ 1400417 w 4920658"/>
              <a:gd name="connsiteY1063" fmla="*/ 1230831 h 4802506"/>
              <a:gd name="connsiteX1064" fmla="*/ 1201142 w 4920658"/>
              <a:gd name="connsiteY1064" fmla="*/ 1251476 h 4802506"/>
              <a:gd name="connsiteX1065" fmla="*/ 1223283 w 4920658"/>
              <a:gd name="connsiteY1065" fmla="*/ 1282444 h 4802506"/>
              <a:gd name="connsiteX1066" fmla="*/ 1212213 w 4920658"/>
              <a:gd name="connsiteY1066" fmla="*/ 1303092 h 4802506"/>
              <a:gd name="connsiteX1067" fmla="*/ 1278637 w 4920658"/>
              <a:gd name="connsiteY1067" fmla="*/ 1303092 h 4802506"/>
              <a:gd name="connsiteX1068" fmla="*/ 1278637 w 4920658"/>
              <a:gd name="connsiteY1068" fmla="*/ 1292766 h 4802506"/>
              <a:gd name="connsiteX1069" fmla="*/ 1267566 w 4920658"/>
              <a:gd name="connsiteY1069" fmla="*/ 1261799 h 4802506"/>
              <a:gd name="connsiteX1070" fmla="*/ 1289710 w 4920658"/>
              <a:gd name="connsiteY1070" fmla="*/ 1292766 h 4802506"/>
              <a:gd name="connsiteX1071" fmla="*/ 1367205 w 4920658"/>
              <a:gd name="connsiteY1071" fmla="*/ 1292766 h 4802506"/>
              <a:gd name="connsiteX1072" fmla="*/ 1367205 w 4920658"/>
              <a:gd name="connsiteY1072" fmla="*/ 1282444 h 4802506"/>
              <a:gd name="connsiteX1073" fmla="*/ 1322922 w 4920658"/>
              <a:gd name="connsiteY1073" fmla="*/ 1261799 h 4802506"/>
              <a:gd name="connsiteX1074" fmla="*/ 1345064 w 4920658"/>
              <a:gd name="connsiteY1074" fmla="*/ 1251476 h 4802506"/>
              <a:gd name="connsiteX1075" fmla="*/ 1400417 w 4920658"/>
              <a:gd name="connsiteY1075" fmla="*/ 1251476 h 4802506"/>
              <a:gd name="connsiteX1076" fmla="*/ 1655045 w 4920658"/>
              <a:gd name="connsiteY1076" fmla="*/ 1220509 h 4802506"/>
              <a:gd name="connsiteX1077" fmla="*/ 1677186 w 4920658"/>
              <a:gd name="connsiteY1077" fmla="*/ 1241154 h 4802506"/>
              <a:gd name="connsiteX1078" fmla="*/ 1688257 w 4920658"/>
              <a:gd name="connsiteY1078" fmla="*/ 1220509 h 4802506"/>
              <a:gd name="connsiteX1079" fmla="*/ 1610763 w 4920658"/>
              <a:gd name="connsiteY1079" fmla="*/ 1220509 h 4802506"/>
              <a:gd name="connsiteX1080" fmla="*/ 1555410 w 4920658"/>
              <a:gd name="connsiteY1080" fmla="*/ 1230831 h 4802506"/>
              <a:gd name="connsiteX1081" fmla="*/ 1555410 w 4920658"/>
              <a:gd name="connsiteY1081" fmla="*/ 1241154 h 4802506"/>
              <a:gd name="connsiteX1082" fmla="*/ 1577551 w 4920658"/>
              <a:gd name="connsiteY1082" fmla="*/ 1261799 h 4802506"/>
              <a:gd name="connsiteX1083" fmla="*/ 1594157 w 4920658"/>
              <a:gd name="connsiteY1083" fmla="*/ 1254057 h 4802506"/>
              <a:gd name="connsiteX1084" fmla="*/ 1597748 w 4920658"/>
              <a:gd name="connsiteY1084" fmla="*/ 1249035 h 4802506"/>
              <a:gd name="connsiteX1085" fmla="*/ 1584734 w 4920658"/>
              <a:gd name="connsiteY1085" fmla="*/ 1249035 h 4802506"/>
              <a:gd name="connsiteX1086" fmla="*/ 1584734 w 4920658"/>
              <a:gd name="connsiteY1086" fmla="*/ 1228390 h 4802506"/>
              <a:gd name="connsiteX1087" fmla="*/ 1610763 w 4920658"/>
              <a:gd name="connsiteY1087" fmla="*/ 1228390 h 4802506"/>
              <a:gd name="connsiteX1088" fmla="*/ 1817222 w 4920658"/>
              <a:gd name="connsiteY1088" fmla="*/ 1187100 h 4802506"/>
              <a:gd name="connsiteX1089" fmla="*/ 1813724 w 4920658"/>
              <a:gd name="connsiteY1089" fmla="*/ 1188730 h 4802506"/>
              <a:gd name="connsiteX1090" fmla="*/ 1818024 w 4920658"/>
              <a:gd name="connsiteY1090" fmla="*/ 1188596 h 4802506"/>
              <a:gd name="connsiteX1091" fmla="*/ 2016497 w 4920658"/>
              <a:gd name="connsiteY1091" fmla="*/ 1156132 h 4802506"/>
              <a:gd name="connsiteX1092" fmla="*/ 1994355 w 4920658"/>
              <a:gd name="connsiteY1092" fmla="*/ 1176777 h 4802506"/>
              <a:gd name="connsiteX1093" fmla="*/ 1994355 w 4920658"/>
              <a:gd name="connsiteY1093" fmla="*/ 1183298 h 4802506"/>
              <a:gd name="connsiteX1094" fmla="*/ 2015190 w 4920658"/>
              <a:gd name="connsiteY1094" fmla="*/ 1182730 h 4802506"/>
              <a:gd name="connsiteX1095" fmla="*/ 2040021 w 4920658"/>
              <a:gd name="connsiteY1095" fmla="*/ 1171616 h 4802506"/>
              <a:gd name="connsiteX1096" fmla="*/ 2071850 w 4920658"/>
              <a:gd name="connsiteY1096" fmla="*/ 1166455 h 4802506"/>
              <a:gd name="connsiteX1097" fmla="*/ 2071850 w 4920658"/>
              <a:gd name="connsiteY1097" fmla="*/ 1156132 h 4802506"/>
              <a:gd name="connsiteX1098" fmla="*/ 1706512 w 4920658"/>
              <a:gd name="connsiteY1098" fmla="*/ 1104520 h 4802506"/>
              <a:gd name="connsiteX1099" fmla="*/ 1706512 w 4920658"/>
              <a:gd name="connsiteY1099" fmla="*/ 1114842 h 4802506"/>
              <a:gd name="connsiteX1100" fmla="*/ 1761868 w 4920658"/>
              <a:gd name="connsiteY1100" fmla="*/ 1125165 h 4802506"/>
              <a:gd name="connsiteX1101" fmla="*/ 1772939 w 4920658"/>
              <a:gd name="connsiteY1101" fmla="*/ 1104520 h 4802506"/>
              <a:gd name="connsiteX1102" fmla="*/ 2016497 w 4920658"/>
              <a:gd name="connsiteY1102" fmla="*/ 1094197 h 4802506"/>
              <a:gd name="connsiteX1103" fmla="*/ 2016497 w 4920658"/>
              <a:gd name="connsiteY1103" fmla="*/ 1104520 h 4802506"/>
              <a:gd name="connsiteX1104" fmla="*/ 2038638 w 4920658"/>
              <a:gd name="connsiteY1104" fmla="*/ 1125165 h 4802506"/>
              <a:gd name="connsiteX1105" fmla="*/ 2060779 w 4920658"/>
              <a:gd name="connsiteY1105" fmla="*/ 1104520 h 4802506"/>
              <a:gd name="connsiteX1106" fmla="*/ 2038638 w 4920658"/>
              <a:gd name="connsiteY1106" fmla="*/ 1094197 h 4802506"/>
              <a:gd name="connsiteX1107" fmla="*/ 1883646 w 4920658"/>
              <a:gd name="connsiteY1107" fmla="*/ 1094197 h 4802506"/>
              <a:gd name="connsiteX1108" fmla="*/ 1861504 w 4920658"/>
              <a:gd name="connsiteY1108" fmla="*/ 1114842 h 4802506"/>
              <a:gd name="connsiteX1109" fmla="*/ 1905787 w 4920658"/>
              <a:gd name="connsiteY1109" fmla="*/ 1114842 h 4802506"/>
              <a:gd name="connsiteX1110" fmla="*/ 1905787 w 4920658"/>
              <a:gd name="connsiteY1110" fmla="*/ 1094197 h 4802506"/>
              <a:gd name="connsiteX1111" fmla="*/ 820849 w 4920658"/>
              <a:gd name="connsiteY1111" fmla="*/ 1094197 h 4802506"/>
              <a:gd name="connsiteX1112" fmla="*/ 842991 w 4920658"/>
              <a:gd name="connsiteY1112" fmla="*/ 1094197 h 4802506"/>
              <a:gd name="connsiteX1113" fmla="*/ 876203 w 4920658"/>
              <a:gd name="connsiteY1113" fmla="*/ 1135487 h 4802506"/>
              <a:gd name="connsiteX1114" fmla="*/ 986909 w 4920658"/>
              <a:gd name="connsiteY1114" fmla="*/ 1104520 h 4802506"/>
              <a:gd name="connsiteX1115" fmla="*/ 1053337 w 4920658"/>
              <a:gd name="connsiteY1115" fmla="*/ 1104520 h 4802506"/>
              <a:gd name="connsiteX1116" fmla="*/ 1075478 w 4920658"/>
              <a:gd name="connsiteY1116" fmla="*/ 1125165 h 4802506"/>
              <a:gd name="connsiteX1117" fmla="*/ 1075478 w 4920658"/>
              <a:gd name="connsiteY1117" fmla="*/ 1135487 h 4802506"/>
              <a:gd name="connsiteX1118" fmla="*/ 831920 w 4920658"/>
              <a:gd name="connsiteY1118" fmla="*/ 1145810 h 4802506"/>
              <a:gd name="connsiteX1119" fmla="*/ 820849 w 4920658"/>
              <a:gd name="connsiteY1119" fmla="*/ 1156132 h 4802506"/>
              <a:gd name="connsiteX1120" fmla="*/ 798705 w 4920658"/>
              <a:gd name="connsiteY1120" fmla="*/ 1104520 h 4802506"/>
              <a:gd name="connsiteX1121" fmla="*/ 588362 w 4920658"/>
              <a:gd name="connsiteY1121" fmla="*/ 1063227 h 4802506"/>
              <a:gd name="connsiteX1122" fmla="*/ 654786 w 4920658"/>
              <a:gd name="connsiteY1122" fmla="*/ 1063227 h 4802506"/>
              <a:gd name="connsiteX1123" fmla="*/ 654786 w 4920658"/>
              <a:gd name="connsiteY1123" fmla="*/ 1083875 h 4802506"/>
              <a:gd name="connsiteX1124" fmla="*/ 599433 w 4920658"/>
              <a:gd name="connsiteY1124" fmla="*/ 1083875 h 4802506"/>
              <a:gd name="connsiteX1125" fmla="*/ 577292 w 4920658"/>
              <a:gd name="connsiteY1125" fmla="*/ 1094197 h 4802506"/>
              <a:gd name="connsiteX1126" fmla="*/ 566218 w 4920658"/>
              <a:gd name="connsiteY1126" fmla="*/ 1073553 h 4802506"/>
              <a:gd name="connsiteX1127" fmla="*/ 820849 w 4920658"/>
              <a:gd name="connsiteY1127" fmla="*/ 1042582 h 4802506"/>
              <a:gd name="connsiteX1128" fmla="*/ 820849 w 4920658"/>
              <a:gd name="connsiteY1128" fmla="*/ 1073553 h 4802506"/>
              <a:gd name="connsiteX1129" fmla="*/ 743352 w 4920658"/>
              <a:gd name="connsiteY1129" fmla="*/ 1073553 h 4802506"/>
              <a:gd name="connsiteX1130" fmla="*/ 743352 w 4920658"/>
              <a:gd name="connsiteY1130" fmla="*/ 1052905 h 4802506"/>
              <a:gd name="connsiteX1131" fmla="*/ 1496166 w 4920658"/>
              <a:gd name="connsiteY1131" fmla="*/ 1011615 h 4802506"/>
              <a:gd name="connsiteX1132" fmla="*/ 1496166 w 4920658"/>
              <a:gd name="connsiteY1132" fmla="*/ 1021937 h 4802506"/>
              <a:gd name="connsiteX1133" fmla="*/ 1540452 w 4920658"/>
              <a:gd name="connsiteY1133" fmla="*/ 1021937 h 4802506"/>
              <a:gd name="connsiteX1134" fmla="*/ 1540452 w 4920658"/>
              <a:gd name="connsiteY1134" fmla="*/ 1011615 h 4802506"/>
              <a:gd name="connsiteX1135" fmla="*/ 1418672 w 4920658"/>
              <a:gd name="connsiteY1135" fmla="*/ 1001292 h 4802506"/>
              <a:gd name="connsiteX1136" fmla="*/ 1363318 w 4920658"/>
              <a:gd name="connsiteY1136" fmla="*/ 1032260 h 4802506"/>
              <a:gd name="connsiteX1137" fmla="*/ 1330106 w 4920658"/>
              <a:gd name="connsiteY1137" fmla="*/ 1011615 h 4802506"/>
              <a:gd name="connsiteX1138" fmla="*/ 1241538 w 4920658"/>
              <a:gd name="connsiteY1138" fmla="*/ 1042582 h 4802506"/>
              <a:gd name="connsiteX1139" fmla="*/ 1197255 w 4920658"/>
              <a:gd name="connsiteY1139" fmla="*/ 1042582 h 4802506"/>
              <a:gd name="connsiteX1140" fmla="*/ 1197255 w 4920658"/>
              <a:gd name="connsiteY1140" fmla="*/ 1094197 h 4802506"/>
              <a:gd name="connsiteX1141" fmla="*/ 1418672 w 4920658"/>
              <a:gd name="connsiteY1141" fmla="*/ 1052905 h 4802506"/>
              <a:gd name="connsiteX1142" fmla="*/ 1462954 w 4920658"/>
              <a:gd name="connsiteY1142" fmla="*/ 1063227 h 4802506"/>
              <a:gd name="connsiteX1143" fmla="*/ 1485095 w 4920658"/>
              <a:gd name="connsiteY1143" fmla="*/ 1021937 h 4802506"/>
              <a:gd name="connsiteX1144" fmla="*/ 1418672 w 4920658"/>
              <a:gd name="connsiteY1144" fmla="*/ 1001292 h 4802506"/>
              <a:gd name="connsiteX1145" fmla="*/ 1352247 w 4920658"/>
              <a:gd name="connsiteY1145" fmla="*/ 970325 h 4802506"/>
              <a:gd name="connsiteX1146" fmla="*/ 1352247 w 4920658"/>
              <a:gd name="connsiteY1146" fmla="*/ 980647 h 4802506"/>
              <a:gd name="connsiteX1147" fmla="*/ 1396530 w 4920658"/>
              <a:gd name="connsiteY1147" fmla="*/ 980647 h 4802506"/>
              <a:gd name="connsiteX1148" fmla="*/ 1396530 w 4920658"/>
              <a:gd name="connsiteY1148" fmla="*/ 970325 h 4802506"/>
              <a:gd name="connsiteX1149" fmla="*/ 1274750 w 4920658"/>
              <a:gd name="connsiteY1149" fmla="*/ 960003 h 4802506"/>
              <a:gd name="connsiteX1150" fmla="*/ 1263679 w 4920658"/>
              <a:gd name="connsiteY1150" fmla="*/ 980647 h 4802506"/>
              <a:gd name="connsiteX1151" fmla="*/ 1285824 w 4920658"/>
              <a:gd name="connsiteY1151" fmla="*/ 1001292 h 4802506"/>
              <a:gd name="connsiteX1152" fmla="*/ 1307965 w 4920658"/>
              <a:gd name="connsiteY1152" fmla="*/ 980647 h 4802506"/>
              <a:gd name="connsiteX1153" fmla="*/ 1374389 w 4920658"/>
              <a:gd name="connsiteY1153" fmla="*/ 908390 h 4802506"/>
              <a:gd name="connsiteX1154" fmla="*/ 1363318 w 4920658"/>
              <a:gd name="connsiteY1154" fmla="*/ 929035 h 4802506"/>
              <a:gd name="connsiteX1155" fmla="*/ 1407601 w 4920658"/>
              <a:gd name="connsiteY1155" fmla="*/ 929035 h 4802506"/>
              <a:gd name="connsiteX1156" fmla="*/ 1407601 w 4920658"/>
              <a:gd name="connsiteY1156" fmla="*/ 918713 h 4802506"/>
              <a:gd name="connsiteX1157" fmla="*/ 1374389 w 4920658"/>
              <a:gd name="connsiteY1157" fmla="*/ 908390 h 4802506"/>
              <a:gd name="connsiteX1158" fmla="*/ 1573664 w 4920658"/>
              <a:gd name="connsiteY1158" fmla="*/ 898067 h 4802506"/>
              <a:gd name="connsiteX1159" fmla="*/ 1529381 w 4920658"/>
              <a:gd name="connsiteY1159" fmla="*/ 908390 h 4802506"/>
              <a:gd name="connsiteX1160" fmla="*/ 1529381 w 4920658"/>
              <a:gd name="connsiteY1160" fmla="*/ 929035 h 4802506"/>
              <a:gd name="connsiteX1161" fmla="*/ 1551523 w 4920658"/>
              <a:gd name="connsiteY1161" fmla="*/ 929035 h 4802506"/>
              <a:gd name="connsiteX1162" fmla="*/ 1573664 w 4920658"/>
              <a:gd name="connsiteY1162" fmla="*/ 908390 h 4802506"/>
              <a:gd name="connsiteX1163" fmla="*/ 1750794 w 4920658"/>
              <a:gd name="connsiteY1163" fmla="*/ 894968 h 4802506"/>
              <a:gd name="connsiteX1164" fmla="*/ 1750794 w 4920658"/>
              <a:gd name="connsiteY1164" fmla="*/ 908390 h 4802506"/>
              <a:gd name="connsiteX1165" fmla="*/ 1795080 w 4920658"/>
              <a:gd name="connsiteY1165" fmla="*/ 908390 h 4802506"/>
              <a:gd name="connsiteX1166" fmla="*/ 1795080 w 4920658"/>
              <a:gd name="connsiteY1166" fmla="*/ 903227 h 4802506"/>
              <a:gd name="connsiteX1167" fmla="*/ 1753564 w 4920658"/>
              <a:gd name="connsiteY1167" fmla="*/ 898066 h 4802506"/>
              <a:gd name="connsiteX1168" fmla="*/ 1374389 w 4920658"/>
              <a:gd name="connsiteY1168" fmla="*/ 856778 h 4802506"/>
              <a:gd name="connsiteX1169" fmla="*/ 1296894 w 4920658"/>
              <a:gd name="connsiteY1169" fmla="*/ 867100 h 4802506"/>
              <a:gd name="connsiteX1170" fmla="*/ 1296894 w 4920658"/>
              <a:gd name="connsiteY1170" fmla="*/ 877423 h 4802506"/>
              <a:gd name="connsiteX1171" fmla="*/ 1319036 w 4920658"/>
              <a:gd name="connsiteY1171" fmla="*/ 898067 h 4802506"/>
              <a:gd name="connsiteX1172" fmla="*/ 1341177 w 4920658"/>
              <a:gd name="connsiteY1172" fmla="*/ 898067 h 4802506"/>
              <a:gd name="connsiteX1173" fmla="*/ 1407601 w 4920658"/>
              <a:gd name="connsiteY1173" fmla="*/ 867100 h 4802506"/>
              <a:gd name="connsiteX1174" fmla="*/ 1407601 w 4920658"/>
              <a:gd name="connsiteY1174" fmla="*/ 856778 h 4802506"/>
              <a:gd name="connsiteX1175" fmla="*/ 1031192 w 4920658"/>
              <a:gd name="connsiteY1175" fmla="*/ 856778 h 4802506"/>
              <a:gd name="connsiteX1176" fmla="*/ 1053337 w 4920658"/>
              <a:gd name="connsiteY1176" fmla="*/ 877423 h 4802506"/>
              <a:gd name="connsiteX1177" fmla="*/ 1031192 w 4920658"/>
              <a:gd name="connsiteY1177" fmla="*/ 887745 h 4802506"/>
              <a:gd name="connsiteX1178" fmla="*/ 1009050 w 4920658"/>
              <a:gd name="connsiteY1178" fmla="*/ 867100 h 4802506"/>
              <a:gd name="connsiteX1179" fmla="*/ 1364424 w 4920658"/>
              <a:gd name="connsiteY1179" fmla="*/ 834066 h 4802506"/>
              <a:gd name="connsiteX1180" fmla="*/ 1356810 w 4920658"/>
              <a:gd name="connsiteY1180" fmla="*/ 834613 h 4802506"/>
              <a:gd name="connsiteX1181" fmla="*/ 1363318 w 4920658"/>
              <a:gd name="connsiteY1181" fmla="*/ 836130 h 4802506"/>
              <a:gd name="connsiteX1182" fmla="*/ 1499172 w 4920658"/>
              <a:gd name="connsiteY1182" fmla="*/ 823893 h 4802506"/>
              <a:gd name="connsiteX1183" fmla="*/ 1446117 w 4920658"/>
              <a:gd name="connsiteY1183" fmla="*/ 828065 h 4802506"/>
              <a:gd name="connsiteX1184" fmla="*/ 1451884 w 4920658"/>
              <a:gd name="connsiteY1184" fmla="*/ 836130 h 4802506"/>
              <a:gd name="connsiteX1185" fmla="*/ 1440813 w 4920658"/>
              <a:gd name="connsiteY1185" fmla="*/ 856778 h 4802506"/>
              <a:gd name="connsiteX1186" fmla="*/ 1507237 w 4920658"/>
              <a:gd name="connsiteY1186" fmla="*/ 856778 h 4802506"/>
              <a:gd name="connsiteX1187" fmla="*/ 1507237 w 4920658"/>
              <a:gd name="connsiteY1187" fmla="*/ 846452 h 4802506"/>
              <a:gd name="connsiteX1188" fmla="*/ 1540452 w 4920658"/>
              <a:gd name="connsiteY1188" fmla="*/ 820647 h 4802506"/>
              <a:gd name="connsiteX1189" fmla="*/ 1512035 w 4920658"/>
              <a:gd name="connsiteY1189" fmla="*/ 822882 h 4802506"/>
              <a:gd name="connsiteX1190" fmla="*/ 1512775 w 4920658"/>
              <a:gd name="connsiteY1190" fmla="*/ 823227 h 4802506"/>
              <a:gd name="connsiteX1191" fmla="*/ 1518311 w 4920658"/>
              <a:gd name="connsiteY1191" fmla="*/ 846452 h 4802506"/>
              <a:gd name="connsiteX1192" fmla="*/ 1518311 w 4920658"/>
              <a:gd name="connsiteY1192" fmla="*/ 841292 h 4802506"/>
              <a:gd name="connsiteX1193" fmla="*/ 1551523 w 4920658"/>
              <a:gd name="connsiteY1193" fmla="*/ 841292 h 4802506"/>
              <a:gd name="connsiteX1194" fmla="*/ 1562591 w 4920658"/>
              <a:gd name="connsiteY1194" fmla="*/ 846452 h 4802506"/>
              <a:gd name="connsiteX1195" fmla="*/ 1575970 w 4920658"/>
              <a:gd name="connsiteY1195" fmla="*/ 846452 h 4802506"/>
              <a:gd name="connsiteX1196" fmla="*/ 1580582 w 4920658"/>
              <a:gd name="connsiteY1196" fmla="*/ 836131 h 4802506"/>
              <a:gd name="connsiteX1197" fmla="*/ 1585368 w 4920658"/>
              <a:gd name="connsiteY1197" fmla="*/ 834508 h 4802506"/>
              <a:gd name="connsiteX1198" fmla="*/ 1562593 w 4920658"/>
              <a:gd name="connsiteY1198" fmla="*/ 830970 h 4802506"/>
              <a:gd name="connsiteX1199" fmla="*/ 1555675 w 4920658"/>
              <a:gd name="connsiteY1199" fmla="*/ 821292 h 4802506"/>
              <a:gd name="connsiteX1200" fmla="*/ 820849 w 4920658"/>
              <a:gd name="connsiteY1200" fmla="*/ 748390 h 4802506"/>
              <a:gd name="connsiteX1201" fmla="*/ 842991 w 4920658"/>
              <a:gd name="connsiteY1201" fmla="*/ 748390 h 4802506"/>
              <a:gd name="connsiteX1202" fmla="*/ 876203 w 4920658"/>
              <a:gd name="connsiteY1202" fmla="*/ 789680 h 4802506"/>
              <a:gd name="connsiteX1203" fmla="*/ 986909 w 4920658"/>
              <a:gd name="connsiteY1203" fmla="*/ 758712 h 4802506"/>
              <a:gd name="connsiteX1204" fmla="*/ 1053337 w 4920658"/>
              <a:gd name="connsiteY1204" fmla="*/ 758712 h 4802506"/>
              <a:gd name="connsiteX1205" fmla="*/ 1075478 w 4920658"/>
              <a:gd name="connsiteY1205" fmla="*/ 779357 h 4802506"/>
              <a:gd name="connsiteX1206" fmla="*/ 1075478 w 4920658"/>
              <a:gd name="connsiteY1206" fmla="*/ 789680 h 4802506"/>
              <a:gd name="connsiteX1207" fmla="*/ 831920 w 4920658"/>
              <a:gd name="connsiteY1207" fmla="*/ 800002 h 4802506"/>
              <a:gd name="connsiteX1208" fmla="*/ 820849 w 4920658"/>
              <a:gd name="connsiteY1208" fmla="*/ 810325 h 4802506"/>
              <a:gd name="connsiteX1209" fmla="*/ 798705 w 4920658"/>
              <a:gd name="connsiteY1209" fmla="*/ 758712 h 4802506"/>
              <a:gd name="connsiteX1210" fmla="*/ 588362 w 4920658"/>
              <a:gd name="connsiteY1210" fmla="*/ 717419 h 4802506"/>
              <a:gd name="connsiteX1211" fmla="*/ 654786 w 4920658"/>
              <a:gd name="connsiteY1211" fmla="*/ 717419 h 4802506"/>
              <a:gd name="connsiteX1212" fmla="*/ 654786 w 4920658"/>
              <a:gd name="connsiteY1212" fmla="*/ 738067 h 4802506"/>
              <a:gd name="connsiteX1213" fmla="*/ 599433 w 4920658"/>
              <a:gd name="connsiteY1213" fmla="*/ 738067 h 4802506"/>
              <a:gd name="connsiteX1214" fmla="*/ 577292 w 4920658"/>
              <a:gd name="connsiteY1214" fmla="*/ 748390 h 4802506"/>
              <a:gd name="connsiteX1215" fmla="*/ 566218 w 4920658"/>
              <a:gd name="connsiteY1215" fmla="*/ 727745 h 4802506"/>
              <a:gd name="connsiteX1216" fmla="*/ 820849 w 4920658"/>
              <a:gd name="connsiteY1216" fmla="*/ 696775 h 4802506"/>
              <a:gd name="connsiteX1217" fmla="*/ 820849 w 4920658"/>
              <a:gd name="connsiteY1217" fmla="*/ 727745 h 4802506"/>
              <a:gd name="connsiteX1218" fmla="*/ 743352 w 4920658"/>
              <a:gd name="connsiteY1218" fmla="*/ 727745 h 4802506"/>
              <a:gd name="connsiteX1219" fmla="*/ 743352 w 4920658"/>
              <a:gd name="connsiteY1219" fmla="*/ 707097 h 4802506"/>
              <a:gd name="connsiteX1220" fmla="*/ 1496166 w 4920658"/>
              <a:gd name="connsiteY1220" fmla="*/ 665807 h 4802506"/>
              <a:gd name="connsiteX1221" fmla="*/ 1496166 w 4920658"/>
              <a:gd name="connsiteY1221" fmla="*/ 676129 h 4802506"/>
              <a:gd name="connsiteX1222" fmla="*/ 1540452 w 4920658"/>
              <a:gd name="connsiteY1222" fmla="*/ 676129 h 4802506"/>
              <a:gd name="connsiteX1223" fmla="*/ 1540452 w 4920658"/>
              <a:gd name="connsiteY1223" fmla="*/ 665807 h 4802506"/>
              <a:gd name="connsiteX1224" fmla="*/ 1418672 w 4920658"/>
              <a:gd name="connsiteY1224" fmla="*/ 655485 h 4802506"/>
              <a:gd name="connsiteX1225" fmla="*/ 1363318 w 4920658"/>
              <a:gd name="connsiteY1225" fmla="*/ 686452 h 4802506"/>
              <a:gd name="connsiteX1226" fmla="*/ 1330106 w 4920658"/>
              <a:gd name="connsiteY1226" fmla="*/ 665807 h 4802506"/>
              <a:gd name="connsiteX1227" fmla="*/ 1241538 w 4920658"/>
              <a:gd name="connsiteY1227" fmla="*/ 696775 h 4802506"/>
              <a:gd name="connsiteX1228" fmla="*/ 1197255 w 4920658"/>
              <a:gd name="connsiteY1228" fmla="*/ 696775 h 4802506"/>
              <a:gd name="connsiteX1229" fmla="*/ 1197255 w 4920658"/>
              <a:gd name="connsiteY1229" fmla="*/ 748390 h 4802506"/>
              <a:gd name="connsiteX1230" fmla="*/ 1418672 w 4920658"/>
              <a:gd name="connsiteY1230" fmla="*/ 707097 h 4802506"/>
              <a:gd name="connsiteX1231" fmla="*/ 1462954 w 4920658"/>
              <a:gd name="connsiteY1231" fmla="*/ 717419 h 4802506"/>
              <a:gd name="connsiteX1232" fmla="*/ 1485095 w 4920658"/>
              <a:gd name="connsiteY1232" fmla="*/ 676129 h 4802506"/>
              <a:gd name="connsiteX1233" fmla="*/ 1418672 w 4920658"/>
              <a:gd name="connsiteY1233" fmla="*/ 655485 h 4802506"/>
              <a:gd name="connsiteX1234" fmla="*/ 1352247 w 4920658"/>
              <a:gd name="connsiteY1234" fmla="*/ 624517 h 4802506"/>
              <a:gd name="connsiteX1235" fmla="*/ 1352247 w 4920658"/>
              <a:gd name="connsiteY1235" fmla="*/ 634839 h 4802506"/>
              <a:gd name="connsiteX1236" fmla="*/ 1396530 w 4920658"/>
              <a:gd name="connsiteY1236" fmla="*/ 634839 h 4802506"/>
              <a:gd name="connsiteX1237" fmla="*/ 1396530 w 4920658"/>
              <a:gd name="connsiteY1237" fmla="*/ 624517 h 4802506"/>
              <a:gd name="connsiteX1238" fmla="*/ 1274750 w 4920658"/>
              <a:gd name="connsiteY1238" fmla="*/ 614195 h 4802506"/>
              <a:gd name="connsiteX1239" fmla="*/ 1263679 w 4920658"/>
              <a:gd name="connsiteY1239" fmla="*/ 634839 h 4802506"/>
              <a:gd name="connsiteX1240" fmla="*/ 1285824 w 4920658"/>
              <a:gd name="connsiteY1240" fmla="*/ 655485 h 4802506"/>
              <a:gd name="connsiteX1241" fmla="*/ 1307965 w 4920658"/>
              <a:gd name="connsiteY1241" fmla="*/ 634839 h 4802506"/>
              <a:gd name="connsiteX1242" fmla="*/ 1374389 w 4920658"/>
              <a:gd name="connsiteY1242" fmla="*/ 562582 h 4802506"/>
              <a:gd name="connsiteX1243" fmla="*/ 1363318 w 4920658"/>
              <a:gd name="connsiteY1243" fmla="*/ 583227 h 4802506"/>
              <a:gd name="connsiteX1244" fmla="*/ 1407601 w 4920658"/>
              <a:gd name="connsiteY1244" fmla="*/ 583227 h 4802506"/>
              <a:gd name="connsiteX1245" fmla="*/ 1407601 w 4920658"/>
              <a:gd name="connsiteY1245" fmla="*/ 572905 h 4802506"/>
              <a:gd name="connsiteX1246" fmla="*/ 1374389 w 4920658"/>
              <a:gd name="connsiteY1246" fmla="*/ 562582 h 4802506"/>
              <a:gd name="connsiteX1247" fmla="*/ 1573664 w 4920658"/>
              <a:gd name="connsiteY1247" fmla="*/ 552260 h 4802506"/>
              <a:gd name="connsiteX1248" fmla="*/ 1529381 w 4920658"/>
              <a:gd name="connsiteY1248" fmla="*/ 562582 h 4802506"/>
              <a:gd name="connsiteX1249" fmla="*/ 1529381 w 4920658"/>
              <a:gd name="connsiteY1249" fmla="*/ 583227 h 4802506"/>
              <a:gd name="connsiteX1250" fmla="*/ 1551523 w 4920658"/>
              <a:gd name="connsiteY1250" fmla="*/ 583227 h 4802506"/>
              <a:gd name="connsiteX1251" fmla="*/ 1573664 w 4920658"/>
              <a:gd name="connsiteY1251" fmla="*/ 562582 h 4802506"/>
              <a:gd name="connsiteX1252" fmla="*/ 1750794 w 4920658"/>
              <a:gd name="connsiteY1252" fmla="*/ 541937 h 4802506"/>
              <a:gd name="connsiteX1253" fmla="*/ 1750794 w 4920658"/>
              <a:gd name="connsiteY1253" fmla="*/ 562582 h 4802506"/>
              <a:gd name="connsiteX1254" fmla="*/ 1789551 w 4920658"/>
              <a:gd name="connsiteY1254" fmla="*/ 562582 h 4802506"/>
              <a:gd name="connsiteX1255" fmla="*/ 1758553 w 4920658"/>
              <a:gd name="connsiteY1255" fmla="*/ 541937 h 4802506"/>
              <a:gd name="connsiteX1256" fmla="*/ 1374389 w 4920658"/>
              <a:gd name="connsiteY1256" fmla="*/ 510970 h 4802506"/>
              <a:gd name="connsiteX1257" fmla="*/ 1296894 w 4920658"/>
              <a:gd name="connsiteY1257" fmla="*/ 521292 h 4802506"/>
              <a:gd name="connsiteX1258" fmla="*/ 1296894 w 4920658"/>
              <a:gd name="connsiteY1258" fmla="*/ 531615 h 4802506"/>
              <a:gd name="connsiteX1259" fmla="*/ 1319036 w 4920658"/>
              <a:gd name="connsiteY1259" fmla="*/ 552260 h 4802506"/>
              <a:gd name="connsiteX1260" fmla="*/ 1341177 w 4920658"/>
              <a:gd name="connsiteY1260" fmla="*/ 552260 h 4802506"/>
              <a:gd name="connsiteX1261" fmla="*/ 1407601 w 4920658"/>
              <a:gd name="connsiteY1261" fmla="*/ 521292 h 4802506"/>
              <a:gd name="connsiteX1262" fmla="*/ 1407601 w 4920658"/>
              <a:gd name="connsiteY1262" fmla="*/ 517745 h 4802506"/>
              <a:gd name="connsiteX1263" fmla="*/ 1387682 w 4920658"/>
              <a:gd name="connsiteY1263" fmla="*/ 516130 h 4802506"/>
              <a:gd name="connsiteX1264" fmla="*/ 1387682 w 4920658"/>
              <a:gd name="connsiteY1264" fmla="*/ 510970 h 4802506"/>
              <a:gd name="connsiteX1265" fmla="*/ 1031192 w 4920658"/>
              <a:gd name="connsiteY1265" fmla="*/ 510970 h 4802506"/>
              <a:gd name="connsiteX1266" fmla="*/ 1053337 w 4920658"/>
              <a:gd name="connsiteY1266" fmla="*/ 531615 h 4802506"/>
              <a:gd name="connsiteX1267" fmla="*/ 1031192 w 4920658"/>
              <a:gd name="connsiteY1267" fmla="*/ 541937 h 4802506"/>
              <a:gd name="connsiteX1268" fmla="*/ 1009051 w 4920658"/>
              <a:gd name="connsiteY1268" fmla="*/ 521292 h 4802506"/>
              <a:gd name="connsiteX1269" fmla="*/ 1293382 w 4920658"/>
              <a:gd name="connsiteY1269" fmla="*/ 483986 h 4802506"/>
              <a:gd name="connsiteX1270" fmla="*/ 1217483 w 4920658"/>
              <a:gd name="connsiteY1270" fmla="*/ 489430 h 4802506"/>
              <a:gd name="connsiteX1271" fmla="*/ 1219396 w 4920658"/>
              <a:gd name="connsiteY1271" fmla="*/ 490322 h 4802506"/>
              <a:gd name="connsiteX1272" fmla="*/ 1252609 w 4920658"/>
              <a:gd name="connsiteY1272" fmla="*/ 490322 h 4802506"/>
              <a:gd name="connsiteX1273" fmla="*/ 1558972 w 4920658"/>
              <a:gd name="connsiteY1273" fmla="*/ 480096 h 4802506"/>
              <a:gd name="connsiteX1274" fmla="*/ 1542671 w 4920658"/>
              <a:gd name="connsiteY1274" fmla="*/ 485163 h 4802506"/>
              <a:gd name="connsiteX1275" fmla="*/ 1513882 w 4920658"/>
              <a:gd name="connsiteY1275" fmla="*/ 482065 h 4802506"/>
              <a:gd name="connsiteX1276" fmla="*/ 1518311 w 4920658"/>
              <a:gd name="connsiteY1276" fmla="*/ 500644 h 4802506"/>
              <a:gd name="connsiteX1277" fmla="*/ 1531600 w 4920658"/>
              <a:gd name="connsiteY1277" fmla="*/ 500644 h 4802506"/>
              <a:gd name="connsiteX1278" fmla="*/ 1531600 w 4920658"/>
              <a:gd name="connsiteY1278" fmla="*/ 495485 h 4802506"/>
              <a:gd name="connsiteX1279" fmla="*/ 1595805 w 4920658"/>
              <a:gd name="connsiteY1279" fmla="*/ 495485 h 4802506"/>
              <a:gd name="connsiteX1280" fmla="*/ 1595805 w 4920658"/>
              <a:gd name="connsiteY1280" fmla="*/ 490322 h 4802506"/>
              <a:gd name="connsiteX1281" fmla="*/ 1562593 w 4920658"/>
              <a:gd name="connsiteY1281" fmla="*/ 485162 h 4802506"/>
              <a:gd name="connsiteX1282" fmla="*/ 1369938 w 4920658"/>
              <a:gd name="connsiteY1282" fmla="*/ 477977 h 4802506"/>
              <a:gd name="connsiteX1283" fmla="*/ 1325387 w 4920658"/>
              <a:gd name="connsiteY1283" fmla="*/ 481480 h 4802506"/>
              <a:gd name="connsiteX1284" fmla="*/ 1363318 w 4920658"/>
              <a:gd name="connsiteY1284" fmla="*/ 490322 h 4802506"/>
              <a:gd name="connsiteX1285" fmla="*/ 1441783 w 4920658"/>
              <a:gd name="connsiteY1285" fmla="*/ 476195 h 4802506"/>
              <a:gd name="connsiteX1286" fmla="*/ 1451508 w 4920658"/>
              <a:gd name="connsiteY1286" fmla="*/ 489797 h 4802506"/>
              <a:gd name="connsiteX1287" fmla="*/ 1465176 w 4920658"/>
              <a:gd name="connsiteY1287" fmla="*/ 485163 h 4802506"/>
              <a:gd name="connsiteX1288" fmla="*/ 1476247 w 4920658"/>
              <a:gd name="connsiteY1288" fmla="*/ 485163 h 4802506"/>
              <a:gd name="connsiteX1289" fmla="*/ 1498388 w 4920658"/>
              <a:gd name="connsiteY1289" fmla="*/ 505808 h 4802506"/>
              <a:gd name="connsiteX1290" fmla="*/ 1484547 w 4920658"/>
              <a:gd name="connsiteY1290" fmla="*/ 510970 h 4802506"/>
              <a:gd name="connsiteX1291" fmla="*/ 1507237 w 4920658"/>
              <a:gd name="connsiteY1291" fmla="*/ 510970 h 4802506"/>
              <a:gd name="connsiteX1292" fmla="*/ 1507237 w 4920658"/>
              <a:gd name="connsiteY1292" fmla="*/ 500644 h 4802506"/>
              <a:gd name="connsiteX1293" fmla="*/ 1500063 w 4920658"/>
              <a:gd name="connsiteY1293" fmla="*/ 480579 h 4802506"/>
              <a:gd name="connsiteX1294" fmla="*/ 1470712 w 4920658"/>
              <a:gd name="connsiteY1294" fmla="*/ 477421 h 4802506"/>
              <a:gd name="connsiteX1295" fmla="*/ 1872584 w 4920658"/>
              <a:gd name="connsiteY1295" fmla="*/ 469679 h 4802506"/>
              <a:gd name="connsiteX1296" fmla="*/ 1869262 w 4920658"/>
              <a:gd name="connsiteY1296" fmla="*/ 470969 h 4802506"/>
              <a:gd name="connsiteX1297" fmla="*/ 1865032 w 4920658"/>
              <a:gd name="connsiteY1297" fmla="*/ 481815 h 4802506"/>
              <a:gd name="connsiteX1298" fmla="*/ 1871192 w 4920658"/>
              <a:gd name="connsiteY1298" fmla="*/ 482581 h 4802506"/>
              <a:gd name="connsiteX1299" fmla="*/ 1894718 w 4920658"/>
              <a:gd name="connsiteY1299" fmla="*/ 486569 h 4802506"/>
              <a:gd name="connsiteX1300" fmla="*/ 1909392 w 4920658"/>
              <a:gd name="connsiteY1300" fmla="*/ 480002 h 4802506"/>
              <a:gd name="connsiteX1301" fmla="*/ 1919313 w 4920658"/>
              <a:gd name="connsiteY1301" fmla="*/ 478393 h 4802506"/>
              <a:gd name="connsiteX1302" fmla="*/ 1892785 w 4920658"/>
              <a:gd name="connsiteY1302" fmla="*/ 428387 h 4802506"/>
              <a:gd name="connsiteX1303" fmla="*/ 1892786 w 4920658"/>
              <a:gd name="connsiteY1303" fmla="*/ 428389 h 4802506"/>
              <a:gd name="connsiteX1304" fmla="*/ 1908009 w 4920658"/>
              <a:gd name="connsiteY1304" fmla="*/ 433550 h 4802506"/>
              <a:gd name="connsiteX1305" fmla="*/ 1915305 w 4920658"/>
              <a:gd name="connsiteY1305" fmla="*/ 431283 h 4802506"/>
              <a:gd name="connsiteX1306" fmla="*/ 1916858 w 4920658"/>
              <a:gd name="connsiteY1306" fmla="*/ 428387 h 4802506"/>
              <a:gd name="connsiteX1307" fmla="*/ 1575883 w 4920658"/>
              <a:gd name="connsiteY1307" fmla="*/ 412905 h 4802506"/>
              <a:gd name="connsiteX1308" fmla="*/ 1575883 w 4920658"/>
              <a:gd name="connsiteY1308" fmla="*/ 417138 h 4802506"/>
              <a:gd name="connsiteX1309" fmla="*/ 1640089 w 4920658"/>
              <a:gd name="connsiteY1309" fmla="*/ 413226 h 4802506"/>
              <a:gd name="connsiteX1310" fmla="*/ 1642195 w 4920658"/>
              <a:gd name="connsiteY1310" fmla="*/ 413120 h 4802506"/>
              <a:gd name="connsiteX1311" fmla="*/ 1642310 w 4920658"/>
              <a:gd name="connsiteY1311" fmla="*/ 412905 h 4802506"/>
              <a:gd name="connsiteX1312" fmla="*/ 1753017 w 4920658"/>
              <a:gd name="connsiteY1312" fmla="*/ 402583 h 4802506"/>
              <a:gd name="connsiteX1313" fmla="*/ 1738270 w 4920658"/>
              <a:gd name="connsiteY1313" fmla="*/ 408311 h 4802506"/>
              <a:gd name="connsiteX1314" fmla="*/ 1748029 w 4920658"/>
              <a:gd name="connsiteY1314" fmla="*/ 407823 h 4802506"/>
              <a:gd name="connsiteX1315" fmla="*/ 1775158 w 4920658"/>
              <a:gd name="connsiteY1315" fmla="*/ 406681 h 4802506"/>
              <a:gd name="connsiteX1316" fmla="*/ 1775158 w 4920658"/>
              <a:gd name="connsiteY1316" fmla="*/ 402583 h 4802506"/>
              <a:gd name="connsiteX1317" fmla="*/ 690221 w 4920658"/>
              <a:gd name="connsiteY1317" fmla="*/ 402583 h 4802506"/>
              <a:gd name="connsiteX1318" fmla="*/ 712362 w 4920658"/>
              <a:gd name="connsiteY1318" fmla="*/ 402583 h 4802506"/>
              <a:gd name="connsiteX1319" fmla="*/ 745574 w 4920658"/>
              <a:gd name="connsiteY1319" fmla="*/ 443873 h 4802506"/>
              <a:gd name="connsiteX1320" fmla="*/ 856280 w 4920658"/>
              <a:gd name="connsiteY1320" fmla="*/ 412905 h 4802506"/>
              <a:gd name="connsiteX1321" fmla="*/ 922707 w 4920658"/>
              <a:gd name="connsiteY1321" fmla="*/ 412905 h 4802506"/>
              <a:gd name="connsiteX1322" fmla="*/ 944849 w 4920658"/>
              <a:gd name="connsiteY1322" fmla="*/ 433550 h 4802506"/>
              <a:gd name="connsiteX1323" fmla="*/ 944849 w 4920658"/>
              <a:gd name="connsiteY1323" fmla="*/ 443873 h 4802506"/>
              <a:gd name="connsiteX1324" fmla="*/ 701291 w 4920658"/>
              <a:gd name="connsiteY1324" fmla="*/ 454195 h 4802506"/>
              <a:gd name="connsiteX1325" fmla="*/ 690221 w 4920658"/>
              <a:gd name="connsiteY1325" fmla="*/ 464518 h 4802506"/>
              <a:gd name="connsiteX1326" fmla="*/ 668076 w 4920658"/>
              <a:gd name="connsiteY1326" fmla="*/ 412905 h 4802506"/>
              <a:gd name="connsiteX1327" fmla="*/ 457733 w 4920658"/>
              <a:gd name="connsiteY1327" fmla="*/ 371612 h 4802506"/>
              <a:gd name="connsiteX1328" fmla="*/ 524157 w 4920658"/>
              <a:gd name="connsiteY1328" fmla="*/ 371612 h 4802506"/>
              <a:gd name="connsiteX1329" fmla="*/ 524157 w 4920658"/>
              <a:gd name="connsiteY1329" fmla="*/ 392261 h 4802506"/>
              <a:gd name="connsiteX1330" fmla="*/ 468804 w 4920658"/>
              <a:gd name="connsiteY1330" fmla="*/ 392261 h 4802506"/>
              <a:gd name="connsiteX1331" fmla="*/ 446663 w 4920658"/>
              <a:gd name="connsiteY1331" fmla="*/ 402583 h 4802506"/>
              <a:gd name="connsiteX1332" fmla="*/ 435589 w 4920658"/>
              <a:gd name="connsiteY1332" fmla="*/ 381938 h 4802506"/>
              <a:gd name="connsiteX1333" fmla="*/ 690221 w 4920658"/>
              <a:gd name="connsiteY1333" fmla="*/ 350968 h 4802506"/>
              <a:gd name="connsiteX1334" fmla="*/ 690221 w 4920658"/>
              <a:gd name="connsiteY1334" fmla="*/ 381938 h 4802506"/>
              <a:gd name="connsiteX1335" fmla="*/ 612723 w 4920658"/>
              <a:gd name="connsiteY1335" fmla="*/ 381938 h 4802506"/>
              <a:gd name="connsiteX1336" fmla="*/ 612723 w 4920658"/>
              <a:gd name="connsiteY1336" fmla="*/ 361290 h 4802506"/>
              <a:gd name="connsiteX1337" fmla="*/ 1365537 w 4920658"/>
              <a:gd name="connsiteY1337" fmla="*/ 320000 h 4802506"/>
              <a:gd name="connsiteX1338" fmla="*/ 1365537 w 4920658"/>
              <a:gd name="connsiteY1338" fmla="*/ 330322 h 4802506"/>
              <a:gd name="connsiteX1339" fmla="*/ 1409823 w 4920658"/>
              <a:gd name="connsiteY1339" fmla="*/ 330322 h 4802506"/>
              <a:gd name="connsiteX1340" fmla="*/ 1409823 w 4920658"/>
              <a:gd name="connsiteY1340" fmla="*/ 320000 h 4802506"/>
              <a:gd name="connsiteX1341" fmla="*/ 1288043 w 4920658"/>
              <a:gd name="connsiteY1341" fmla="*/ 309677 h 4802506"/>
              <a:gd name="connsiteX1342" fmla="*/ 1232689 w 4920658"/>
              <a:gd name="connsiteY1342" fmla="*/ 340645 h 4802506"/>
              <a:gd name="connsiteX1343" fmla="*/ 1199477 w 4920658"/>
              <a:gd name="connsiteY1343" fmla="*/ 320000 h 4802506"/>
              <a:gd name="connsiteX1344" fmla="*/ 1110909 w 4920658"/>
              <a:gd name="connsiteY1344" fmla="*/ 350968 h 4802506"/>
              <a:gd name="connsiteX1345" fmla="*/ 1066626 w 4920658"/>
              <a:gd name="connsiteY1345" fmla="*/ 350968 h 4802506"/>
              <a:gd name="connsiteX1346" fmla="*/ 1066626 w 4920658"/>
              <a:gd name="connsiteY1346" fmla="*/ 402583 h 4802506"/>
              <a:gd name="connsiteX1347" fmla="*/ 1288043 w 4920658"/>
              <a:gd name="connsiteY1347" fmla="*/ 361290 h 4802506"/>
              <a:gd name="connsiteX1348" fmla="*/ 1332325 w 4920658"/>
              <a:gd name="connsiteY1348" fmla="*/ 371612 h 4802506"/>
              <a:gd name="connsiteX1349" fmla="*/ 1354466 w 4920658"/>
              <a:gd name="connsiteY1349" fmla="*/ 330322 h 4802506"/>
              <a:gd name="connsiteX1350" fmla="*/ 1288043 w 4920658"/>
              <a:gd name="connsiteY1350" fmla="*/ 309677 h 4802506"/>
              <a:gd name="connsiteX1351" fmla="*/ 1221619 w 4920658"/>
              <a:gd name="connsiteY1351" fmla="*/ 278710 h 4802506"/>
              <a:gd name="connsiteX1352" fmla="*/ 1221619 w 4920658"/>
              <a:gd name="connsiteY1352" fmla="*/ 289033 h 4802506"/>
              <a:gd name="connsiteX1353" fmla="*/ 1265901 w 4920658"/>
              <a:gd name="connsiteY1353" fmla="*/ 289033 h 4802506"/>
              <a:gd name="connsiteX1354" fmla="*/ 1265901 w 4920658"/>
              <a:gd name="connsiteY1354" fmla="*/ 278710 h 4802506"/>
              <a:gd name="connsiteX1355" fmla="*/ 1144121 w 4920658"/>
              <a:gd name="connsiteY1355" fmla="*/ 268387 h 4802506"/>
              <a:gd name="connsiteX1356" fmla="*/ 1133050 w 4920658"/>
              <a:gd name="connsiteY1356" fmla="*/ 289033 h 4802506"/>
              <a:gd name="connsiteX1357" fmla="*/ 1155195 w 4920658"/>
              <a:gd name="connsiteY1357" fmla="*/ 309677 h 4802506"/>
              <a:gd name="connsiteX1358" fmla="*/ 1177336 w 4920658"/>
              <a:gd name="connsiteY1358" fmla="*/ 289033 h 4802506"/>
              <a:gd name="connsiteX1359" fmla="*/ 1243760 w 4920658"/>
              <a:gd name="connsiteY1359" fmla="*/ 216776 h 4802506"/>
              <a:gd name="connsiteX1360" fmla="*/ 1232689 w 4920658"/>
              <a:gd name="connsiteY1360" fmla="*/ 237420 h 4802506"/>
              <a:gd name="connsiteX1361" fmla="*/ 1276972 w 4920658"/>
              <a:gd name="connsiteY1361" fmla="*/ 237420 h 4802506"/>
              <a:gd name="connsiteX1362" fmla="*/ 1276972 w 4920658"/>
              <a:gd name="connsiteY1362" fmla="*/ 227098 h 4802506"/>
              <a:gd name="connsiteX1363" fmla="*/ 1243760 w 4920658"/>
              <a:gd name="connsiteY1363" fmla="*/ 216776 h 4802506"/>
              <a:gd name="connsiteX1364" fmla="*/ 1443035 w 4920658"/>
              <a:gd name="connsiteY1364" fmla="*/ 206453 h 4802506"/>
              <a:gd name="connsiteX1365" fmla="*/ 1398752 w 4920658"/>
              <a:gd name="connsiteY1365" fmla="*/ 216776 h 4802506"/>
              <a:gd name="connsiteX1366" fmla="*/ 1398752 w 4920658"/>
              <a:gd name="connsiteY1366" fmla="*/ 237420 h 4802506"/>
              <a:gd name="connsiteX1367" fmla="*/ 1420894 w 4920658"/>
              <a:gd name="connsiteY1367" fmla="*/ 237420 h 4802506"/>
              <a:gd name="connsiteX1368" fmla="*/ 1443035 w 4920658"/>
              <a:gd name="connsiteY1368" fmla="*/ 216776 h 4802506"/>
              <a:gd name="connsiteX1369" fmla="*/ 1620166 w 4920658"/>
              <a:gd name="connsiteY1369" fmla="*/ 196130 h 4802506"/>
              <a:gd name="connsiteX1370" fmla="*/ 1620166 w 4920658"/>
              <a:gd name="connsiteY1370" fmla="*/ 216776 h 4802506"/>
              <a:gd name="connsiteX1371" fmla="*/ 1664452 w 4920658"/>
              <a:gd name="connsiteY1371" fmla="*/ 216776 h 4802506"/>
              <a:gd name="connsiteX1372" fmla="*/ 1664452 w 4920658"/>
              <a:gd name="connsiteY1372" fmla="*/ 196130 h 4802506"/>
              <a:gd name="connsiteX1373" fmla="*/ 1243760 w 4920658"/>
              <a:gd name="connsiteY1373" fmla="*/ 165163 h 4802506"/>
              <a:gd name="connsiteX1374" fmla="*/ 1166266 w 4920658"/>
              <a:gd name="connsiteY1374" fmla="*/ 175486 h 4802506"/>
              <a:gd name="connsiteX1375" fmla="*/ 1166266 w 4920658"/>
              <a:gd name="connsiteY1375" fmla="*/ 185808 h 4802506"/>
              <a:gd name="connsiteX1376" fmla="*/ 1188407 w 4920658"/>
              <a:gd name="connsiteY1376" fmla="*/ 206453 h 4802506"/>
              <a:gd name="connsiteX1377" fmla="*/ 1210548 w 4920658"/>
              <a:gd name="connsiteY1377" fmla="*/ 206453 h 4802506"/>
              <a:gd name="connsiteX1378" fmla="*/ 1276972 w 4920658"/>
              <a:gd name="connsiteY1378" fmla="*/ 175486 h 4802506"/>
              <a:gd name="connsiteX1379" fmla="*/ 1276972 w 4920658"/>
              <a:gd name="connsiteY1379" fmla="*/ 165163 h 4802506"/>
              <a:gd name="connsiteX1380" fmla="*/ 900563 w 4920658"/>
              <a:gd name="connsiteY1380" fmla="*/ 165163 h 4802506"/>
              <a:gd name="connsiteX1381" fmla="*/ 922707 w 4920658"/>
              <a:gd name="connsiteY1381" fmla="*/ 185808 h 4802506"/>
              <a:gd name="connsiteX1382" fmla="*/ 900563 w 4920658"/>
              <a:gd name="connsiteY1382" fmla="*/ 196130 h 4802506"/>
              <a:gd name="connsiteX1383" fmla="*/ 878422 w 4920658"/>
              <a:gd name="connsiteY1383" fmla="*/ 175486 h 4802506"/>
              <a:gd name="connsiteX1384" fmla="*/ 1719804 w 4920658"/>
              <a:gd name="connsiteY1384" fmla="*/ 123870 h 4802506"/>
              <a:gd name="connsiteX1385" fmla="*/ 1719804 w 4920658"/>
              <a:gd name="connsiteY1385" fmla="*/ 134193 h 4802506"/>
              <a:gd name="connsiteX1386" fmla="*/ 1786229 w 4920658"/>
              <a:gd name="connsiteY1386" fmla="*/ 144515 h 4802506"/>
              <a:gd name="connsiteX1387" fmla="*/ 1797299 w 4920658"/>
              <a:gd name="connsiteY1387" fmla="*/ 144515 h 4802506"/>
              <a:gd name="connsiteX1388" fmla="*/ 1797299 w 4920658"/>
              <a:gd name="connsiteY1388" fmla="*/ 134193 h 4802506"/>
              <a:gd name="connsiteX1389" fmla="*/ 1741946 w 4920658"/>
              <a:gd name="connsiteY1389" fmla="*/ 123870 h 4802506"/>
              <a:gd name="connsiteX1390" fmla="*/ 1498388 w 4920658"/>
              <a:gd name="connsiteY1390" fmla="*/ 92902 h 4802506"/>
              <a:gd name="connsiteX1391" fmla="*/ 1299113 w 4920658"/>
              <a:gd name="connsiteY1391" fmla="*/ 113548 h 4802506"/>
              <a:gd name="connsiteX1392" fmla="*/ 1321255 w 4920658"/>
              <a:gd name="connsiteY1392" fmla="*/ 144515 h 4802506"/>
              <a:gd name="connsiteX1393" fmla="*/ 1310184 w 4920658"/>
              <a:gd name="connsiteY1393" fmla="*/ 165163 h 4802506"/>
              <a:gd name="connsiteX1394" fmla="*/ 1376608 w 4920658"/>
              <a:gd name="connsiteY1394" fmla="*/ 165163 h 4802506"/>
              <a:gd name="connsiteX1395" fmla="*/ 1376608 w 4920658"/>
              <a:gd name="connsiteY1395" fmla="*/ 154837 h 4802506"/>
              <a:gd name="connsiteX1396" fmla="*/ 1365537 w 4920658"/>
              <a:gd name="connsiteY1396" fmla="*/ 123870 h 4802506"/>
              <a:gd name="connsiteX1397" fmla="*/ 1387682 w 4920658"/>
              <a:gd name="connsiteY1397" fmla="*/ 154837 h 4802506"/>
              <a:gd name="connsiteX1398" fmla="*/ 1465176 w 4920658"/>
              <a:gd name="connsiteY1398" fmla="*/ 154837 h 4802506"/>
              <a:gd name="connsiteX1399" fmla="*/ 1465176 w 4920658"/>
              <a:gd name="connsiteY1399" fmla="*/ 144515 h 4802506"/>
              <a:gd name="connsiteX1400" fmla="*/ 1420894 w 4920658"/>
              <a:gd name="connsiteY1400" fmla="*/ 123870 h 4802506"/>
              <a:gd name="connsiteX1401" fmla="*/ 1443035 w 4920658"/>
              <a:gd name="connsiteY1401" fmla="*/ 113548 h 4802506"/>
              <a:gd name="connsiteX1402" fmla="*/ 1498388 w 4920658"/>
              <a:gd name="connsiteY1402" fmla="*/ 113548 h 4802506"/>
              <a:gd name="connsiteX1403" fmla="*/ 1753017 w 4920658"/>
              <a:gd name="connsiteY1403" fmla="*/ 82580 h 4802506"/>
              <a:gd name="connsiteX1404" fmla="*/ 1775158 w 4920658"/>
              <a:gd name="connsiteY1404" fmla="*/ 103225 h 4802506"/>
              <a:gd name="connsiteX1405" fmla="*/ 1786229 w 4920658"/>
              <a:gd name="connsiteY1405" fmla="*/ 82580 h 4802506"/>
              <a:gd name="connsiteX1406" fmla="*/ 1708734 w 4920658"/>
              <a:gd name="connsiteY1406" fmla="*/ 82580 h 4802506"/>
              <a:gd name="connsiteX1407" fmla="*/ 1653381 w 4920658"/>
              <a:gd name="connsiteY1407" fmla="*/ 92902 h 4802506"/>
              <a:gd name="connsiteX1408" fmla="*/ 1653381 w 4920658"/>
              <a:gd name="connsiteY1408" fmla="*/ 103225 h 4802506"/>
              <a:gd name="connsiteX1409" fmla="*/ 1675522 w 4920658"/>
              <a:gd name="connsiteY1409" fmla="*/ 123870 h 4802506"/>
              <a:gd name="connsiteX1410" fmla="*/ 1708734 w 4920658"/>
              <a:gd name="connsiteY1410" fmla="*/ 92902 h 4802506"/>
              <a:gd name="connsiteX1411" fmla="*/ 3646124 w 4920658"/>
              <a:gd name="connsiteY1411" fmla="*/ 0 h 4802506"/>
              <a:gd name="connsiteX1412" fmla="*/ 3712548 w 4920658"/>
              <a:gd name="connsiteY1412" fmla="*/ 10323 h 4802506"/>
              <a:gd name="connsiteX1413" fmla="*/ 3790045 w 4920658"/>
              <a:gd name="connsiteY1413" fmla="*/ 10323 h 4802506"/>
              <a:gd name="connsiteX1414" fmla="*/ 4332514 w 4920658"/>
              <a:gd name="connsiteY1414" fmla="*/ 175486 h 4802506"/>
              <a:gd name="connsiteX1415" fmla="*/ 4321443 w 4920658"/>
              <a:gd name="connsiteY1415" fmla="*/ 206453 h 4802506"/>
              <a:gd name="connsiteX1416" fmla="*/ 4332514 w 4920658"/>
              <a:gd name="connsiteY1416" fmla="*/ 258065 h 4802506"/>
              <a:gd name="connsiteX1417" fmla="*/ 4332514 w 4920658"/>
              <a:gd name="connsiteY1417" fmla="*/ 289033 h 4802506"/>
              <a:gd name="connsiteX1418" fmla="*/ 4288231 w 4920658"/>
              <a:gd name="connsiteY1418" fmla="*/ 392261 h 4802506"/>
              <a:gd name="connsiteX1419" fmla="*/ 4290423 w 4920658"/>
              <a:gd name="connsiteY1419" fmla="*/ 407245 h 4802506"/>
              <a:gd name="connsiteX1420" fmla="*/ 4340154 w 4920658"/>
              <a:gd name="connsiteY1420" fmla="*/ 425484 h 4802506"/>
              <a:gd name="connsiteX1421" fmla="*/ 4463143 w 4920658"/>
              <a:gd name="connsiteY1421" fmla="*/ 521292 h 4802506"/>
              <a:gd name="connsiteX1422" fmla="*/ 4452072 w 4920658"/>
              <a:gd name="connsiteY1422" fmla="*/ 552260 h 4802506"/>
              <a:gd name="connsiteX1423" fmla="*/ 4463143 w 4920658"/>
              <a:gd name="connsiteY1423" fmla="*/ 603872 h 4802506"/>
              <a:gd name="connsiteX1424" fmla="*/ 4463143 w 4920658"/>
              <a:gd name="connsiteY1424" fmla="*/ 634839 h 4802506"/>
              <a:gd name="connsiteX1425" fmla="*/ 4418860 w 4920658"/>
              <a:gd name="connsiteY1425" fmla="*/ 738067 h 4802506"/>
              <a:gd name="connsiteX1426" fmla="*/ 4429931 w 4920658"/>
              <a:gd name="connsiteY1426" fmla="*/ 820647 h 4802506"/>
              <a:gd name="connsiteX1427" fmla="*/ 4427638 w 4920658"/>
              <a:gd name="connsiteY1427" fmla="*/ 826571 h 4802506"/>
              <a:gd name="connsiteX1428" fmla="*/ 4432872 w 4920658"/>
              <a:gd name="connsiteY1428" fmla="*/ 830648 h 4802506"/>
              <a:gd name="connsiteX1429" fmla="*/ 4463143 w 4920658"/>
              <a:gd name="connsiteY1429" fmla="*/ 867100 h 4802506"/>
              <a:gd name="connsiteX1430" fmla="*/ 4452072 w 4920658"/>
              <a:gd name="connsiteY1430" fmla="*/ 898067 h 4802506"/>
              <a:gd name="connsiteX1431" fmla="*/ 4463143 w 4920658"/>
              <a:gd name="connsiteY1431" fmla="*/ 949680 h 4802506"/>
              <a:gd name="connsiteX1432" fmla="*/ 4463143 w 4920658"/>
              <a:gd name="connsiteY1432" fmla="*/ 980647 h 4802506"/>
              <a:gd name="connsiteX1433" fmla="*/ 4418860 w 4920658"/>
              <a:gd name="connsiteY1433" fmla="*/ 1083875 h 4802506"/>
              <a:gd name="connsiteX1434" fmla="*/ 4429931 w 4920658"/>
              <a:gd name="connsiteY1434" fmla="*/ 1166455 h 4802506"/>
              <a:gd name="connsiteX1435" fmla="*/ 4263871 w 4920658"/>
              <a:gd name="connsiteY1435" fmla="*/ 1362585 h 4802506"/>
              <a:gd name="connsiteX1436" fmla="*/ 4230656 w 4920658"/>
              <a:gd name="connsiteY1436" fmla="*/ 1352262 h 4802506"/>
              <a:gd name="connsiteX1437" fmla="*/ 4225395 w 4920658"/>
              <a:gd name="connsiteY1437" fmla="*/ 1353347 h 4802506"/>
              <a:gd name="connsiteX1438" fmla="*/ 4234543 w 4920658"/>
              <a:gd name="connsiteY1438" fmla="*/ 1395994 h 4802506"/>
              <a:gd name="connsiteX1439" fmla="*/ 4234543 w 4920658"/>
              <a:gd name="connsiteY1439" fmla="*/ 1426961 h 4802506"/>
              <a:gd name="connsiteX1440" fmla="*/ 4190260 w 4920658"/>
              <a:gd name="connsiteY1440" fmla="*/ 1530189 h 4802506"/>
              <a:gd name="connsiteX1441" fmla="*/ 4201331 w 4920658"/>
              <a:gd name="connsiteY1441" fmla="*/ 1612769 h 4802506"/>
              <a:gd name="connsiteX1442" fmla="*/ 4197937 w 4920658"/>
              <a:gd name="connsiteY1442" fmla="*/ 1621539 h 4802506"/>
              <a:gd name="connsiteX1443" fmla="*/ 4204537 w 4920658"/>
              <a:gd name="connsiteY1443" fmla="*/ 1622630 h 4802506"/>
              <a:gd name="connsiteX1444" fmla="*/ 4463143 w 4920658"/>
              <a:gd name="connsiteY1444" fmla="*/ 1759728 h 4802506"/>
              <a:gd name="connsiteX1445" fmla="*/ 4452072 w 4920658"/>
              <a:gd name="connsiteY1445" fmla="*/ 1790695 h 4802506"/>
              <a:gd name="connsiteX1446" fmla="*/ 4463143 w 4920658"/>
              <a:gd name="connsiteY1446" fmla="*/ 1842308 h 4802506"/>
              <a:gd name="connsiteX1447" fmla="*/ 4463143 w 4920658"/>
              <a:gd name="connsiteY1447" fmla="*/ 1873275 h 4802506"/>
              <a:gd name="connsiteX1448" fmla="*/ 4418860 w 4920658"/>
              <a:gd name="connsiteY1448" fmla="*/ 1976503 h 4802506"/>
              <a:gd name="connsiteX1449" fmla="*/ 4429931 w 4920658"/>
              <a:gd name="connsiteY1449" fmla="*/ 2059083 h 4802506"/>
              <a:gd name="connsiteX1450" fmla="*/ 4263871 w 4920658"/>
              <a:gd name="connsiteY1450" fmla="*/ 2255213 h 4802506"/>
              <a:gd name="connsiteX1451" fmla="*/ 4230656 w 4920658"/>
              <a:gd name="connsiteY1451" fmla="*/ 2244890 h 4802506"/>
              <a:gd name="connsiteX1452" fmla="*/ 4111646 w 4920658"/>
              <a:gd name="connsiteY1452" fmla="*/ 2268116 h 4802506"/>
              <a:gd name="connsiteX1453" fmla="*/ 4093865 w 4920658"/>
              <a:gd name="connsiteY1453" fmla="*/ 2270645 h 4802506"/>
              <a:gd name="connsiteX1454" fmla="*/ 4147079 w 4920658"/>
              <a:gd name="connsiteY1454" fmla="*/ 2284017 h 4802506"/>
              <a:gd name="connsiteX1455" fmla="*/ 4332514 w 4920658"/>
              <a:gd name="connsiteY1455" fmla="*/ 2402728 h 4802506"/>
              <a:gd name="connsiteX1456" fmla="*/ 4330071 w 4920658"/>
              <a:gd name="connsiteY1456" fmla="*/ 2423232 h 4802506"/>
              <a:gd name="connsiteX1457" fmla="*/ 4367980 w 4920658"/>
              <a:gd name="connsiteY1457" fmla="*/ 2429500 h 4802506"/>
              <a:gd name="connsiteX1458" fmla="*/ 4626586 w 4920658"/>
              <a:gd name="connsiteY1458" fmla="*/ 2566598 h 4802506"/>
              <a:gd name="connsiteX1459" fmla="*/ 4615515 w 4920658"/>
              <a:gd name="connsiteY1459" fmla="*/ 2597565 h 4802506"/>
              <a:gd name="connsiteX1460" fmla="*/ 4626586 w 4920658"/>
              <a:gd name="connsiteY1460" fmla="*/ 2649178 h 4802506"/>
              <a:gd name="connsiteX1461" fmla="*/ 4626586 w 4920658"/>
              <a:gd name="connsiteY1461" fmla="*/ 2680145 h 4802506"/>
              <a:gd name="connsiteX1462" fmla="*/ 4582303 w 4920658"/>
              <a:gd name="connsiteY1462" fmla="*/ 2783373 h 4802506"/>
              <a:gd name="connsiteX1463" fmla="*/ 4593374 w 4920658"/>
              <a:gd name="connsiteY1463" fmla="*/ 2865953 h 4802506"/>
              <a:gd name="connsiteX1464" fmla="*/ 4560899 w 4920658"/>
              <a:gd name="connsiteY1464" fmla="*/ 2949857 h 4802506"/>
              <a:gd name="connsiteX1465" fmla="*/ 4578155 w 4920658"/>
              <a:gd name="connsiteY1465" fmla="*/ 2951563 h 4802506"/>
              <a:gd name="connsiteX1466" fmla="*/ 4920658 w 4920658"/>
              <a:gd name="connsiteY1466" fmla="*/ 3102532 h 4802506"/>
              <a:gd name="connsiteX1467" fmla="*/ 4909587 w 4920658"/>
              <a:gd name="connsiteY1467" fmla="*/ 3133499 h 4802506"/>
              <a:gd name="connsiteX1468" fmla="*/ 4920658 w 4920658"/>
              <a:gd name="connsiteY1468" fmla="*/ 3185112 h 4802506"/>
              <a:gd name="connsiteX1469" fmla="*/ 4920658 w 4920658"/>
              <a:gd name="connsiteY1469" fmla="*/ 3216079 h 4802506"/>
              <a:gd name="connsiteX1470" fmla="*/ 4876375 w 4920658"/>
              <a:gd name="connsiteY1470" fmla="*/ 3319307 h 4802506"/>
              <a:gd name="connsiteX1471" fmla="*/ 4887446 w 4920658"/>
              <a:gd name="connsiteY1471" fmla="*/ 3401887 h 4802506"/>
              <a:gd name="connsiteX1472" fmla="*/ 4721386 w 4920658"/>
              <a:gd name="connsiteY1472" fmla="*/ 3598017 h 4802506"/>
              <a:gd name="connsiteX1473" fmla="*/ 4688171 w 4920658"/>
              <a:gd name="connsiteY1473" fmla="*/ 3587694 h 4802506"/>
              <a:gd name="connsiteX1474" fmla="*/ 4622439 w 4920658"/>
              <a:gd name="connsiteY1474" fmla="*/ 3601243 h 4802506"/>
              <a:gd name="connsiteX1475" fmla="*/ 4615631 w 4920658"/>
              <a:gd name="connsiteY1475" fmla="*/ 3602479 h 4802506"/>
              <a:gd name="connsiteX1476" fmla="*/ 4626586 w 4920658"/>
              <a:gd name="connsiteY1476" fmla="*/ 3615671 h 4802506"/>
              <a:gd name="connsiteX1477" fmla="*/ 4615515 w 4920658"/>
              <a:gd name="connsiteY1477" fmla="*/ 3646638 h 4802506"/>
              <a:gd name="connsiteX1478" fmla="*/ 4626586 w 4920658"/>
              <a:gd name="connsiteY1478" fmla="*/ 3698251 h 4802506"/>
              <a:gd name="connsiteX1479" fmla="*/ 4626586 w 4920658"/>
              <a:gd name="connsiteY1479" fmla="*/ 3729218 h 4802506"/>
              <a:gd name="connsiteX1480" fmla="*/ 4582303 w 4920658"/>
              <a:gd name="connsiteY1480" fmla="*/ 3832446 h 4802506"/>
              <a:gd name="connsiteX1481" fmla="*/ 4593374 w 4920658"/>
              <a:gd name="connsiteY1481" fmla="*/ 3915026 h 4802506"/>
              <a:gd name="connsiteX1482" fmla="*/ 4427314 w 4920658"/>
              <a:gd name="connsiteY1482" fmla="*/ 4111156 h 4802506"/>
              <a:gd name="connsiteX1483" fmla="*/ 4394099 w 4920658"/>
              <a:gd name="connsiteY1483" fmla="*/ 4100833 h 4802506"/>
              <a:gd name="connsiteX1484" fmla="*/ 4205895 w 4920658"/>
              <a:gd name="connsiteY1484" fmla="*/ 4131801 h 4802506"/>
              <a:gd name="connsiteX1485" fmla="*/ 4061976 w 4920658"/>
              <a:gd name="connsiteY1485" fmla="*/ 4111156 h 4802506"/>
              <a:gd name="connsiteX1486" fmla="*/ 3995549 w 4920658"/>
              <a:gd name="connsiteY1486" fmla="*/ 4121479 h 4802506"/>
              <a:gd name="connsiteX1487" fmla="*/ 3994543 w 4920658"/>
              <a:gd name="connsiteY1487" fmla="*/ 4120540 h 4802506"/>
              <a:gd name="connsiteX1488" fmla="*/ 3999003 w 4920658"/>
              <a:gd name="connsiteY1488" fmla="*/ 4150246 h 4802506"/>
              <a:gd name="connsiteX1489" fmla="*/ 4005230 w 4920658"/>
              <a:gd name="connsiteY1489" fmla="*/ 4200568 h 4802506"/>
              <a:gd name="connsiteX1490" fmla="*/ 3991354 w 4920658"/>
              <a:gd name="connsiteY1490" fmla="*/ 4236418 h 4802506"/>
              <a:gd name="connsiteX1491" fmla="*/ 4012541 w 4920658"/>
              <a:gd name="connsiteY1491" fmla="*/ 4254234 h 4802506"/>
              <a:gd name="connsiteX1492" fmla="*/ 4038442 w 4920658"/>
              <a:gd name="connsiteY1492" fmla="*/ 4286376 h 4802506"/>
              <a:gd name="connsiteX1493" fmla="*/ 4027371 w 4920658"/>
              <a:gd name="connsiteY1493" fmla="*/ 4317344 h 4802506"/>
              <a:gd name="connsiteX1494" fmla="*/ 4038442 w 4920658"/>
              <a:gd name="connsiteY1494" fmla="*/ 4368956 h 4802506"/>
              <a:gd name="connsiteX1495" fmla="*/ 4038442 w 4920658"/>
              <a:gd name="connsiteY1495" fmla="*/ 4399924 h 4802506"/>
              <a:gd name="connsiteX1496" fmla="*/ 3994159 w 4920658"/>
              <a:gd name="connsiteY1496" fmla="*/ 4503151 h 4802506"/>
              <a:gd name="connsiteX1497" fmla="*/ 4005230 w 4920658"/>
              <a:gd name="connsiteY1497" fmla="*/ 4585731 h 4802506"/>
              <a:gd name="connsiteX1498" fmla="*/ 3839170 w 4920658"/>
              <a:gd name="connsiteY1498" fmla="*/ 4781861 h 4802506"/>
              <a:gd name="connsiteX1499" fmla="*/ 3805955 w 4920658"/>
              <a:gd name="connsiteY1499" fmla="*/ 4771539 h 4802506"/>
              <a:gd name="connsiteX1500" fmla="*/ 3617751 w 4920658"/>
              <a:gd name="connsiteY1500" fmla="*/ 4802506 h 4802506"/>
              <a:gd name="connsiteX1501" fmla="*/ 3473832 w 4920658"/>
              <a:gd name="connsiteY1501" fmla="*/ 4781861 h 4802506"/>
              <a:gd name="connsiteX1502" fmla="*/ 3407405 w 4920658"/>
              <a:gd name="connsiteY1502" fmla="*/ 4792184 h 4802506"/>
              <a:gd name="connsiteX1503" fmla="*/ 3396334 w 4920658"/>
              <a:gd name="connsiteY1503" fmla="*/ 4781861 h 4802506"/>
              <a:gd name="connsiteX1504" fmla="*/ 3340981 w 4920658"/>
              <a:gd name="connsiteY1504" fmla="*/ 4792184 h 4802506"/>
              <a:gd name="connsiteX1505" fmla="*/ 3219204 w 4920658"/>
              <a:gd name="connsiteY1505" fmla="*/ 4792184 h 4802506"/>
              <a:gd name="connsiteX1506" fmla="*/ 2997787 w 4920658"/>
              <a:gd name="connsiteY1506" fmla="*/ 4771539 h 4802506"/>
              <a:gd name="connsiteX1507" fmla="*/ 2975646 w 4920658"/>
              <a:gd name="connsiteY1507" fmla="*/ 4792184 h 4802506"/>
              <a:gd name="connsiteX1508" fmla="*/ 2787442 w 4920658"/>
              <a:gd name="connsiteY1508" fmla="*/ 4792184 h 4802506"/>
              <a:gd name="connsiteX1509" fmla="*/ 2743159 w 4920658"/>
              <a:gd name="connsiteY1509" fmla="*/ 4802506 h 4802506"/>
              <a:gd name="connsiteX1510" fmla="*/ 2676732 w 4920658"/>
              <a:gd name="connsiteY1510" fmla="*/ 4761216 h 4802506"/>
              <a:gd name="connsiteX1511" fmla="*/ 2654591 w 4920658"/>
              <a:gd name="connsiteY1511" fmla="*/ 4761216 h 4802506"/>
              <a:gd name="connsiteX1512" fmla="*/ 2621379 w 4920658"/>
              <a:gd name="connsiteY1512" fmla="*/ 4792184 h 4802506"/>
              <a:gd name="connsiteX1513" fmla="*/ 2521743 w 4920658"/>
              <a:gd name="connsiteY1513" fmla="*/ 4781861 h 4802506"/>
              <a:gd name="connsiteX1514" fmla="*/ 2510672 w 4920658"/>
              <a:gd name="connsiteY1514" fmla="*/ 4792184 h 4802506"/>
              <a:gd name="connsiteX1515" fmla="*/ 2256044 w 4920658"/>
              <a:gd name="connsiteY1515" fmla="*/ 4771539 h 4802506"/>
              <a:gd name="connsiteX1516" fmla="*/ 2178546 w 4920658"/>
              <a:gd name="connsiteY1516" fmla="*/ 4781861 h 4802506"/>
              <a:gd name="connsiteX1517" fmla="*/ 1912848 w 4920658"/>
              <a:gd name="connsiteY1517" fmla="*/ 4740571 h 4802506"/>
              <a:gd name="connsiteX1518" fmla="*/ 1901777 w 4920658"/>
              <a:gd name="connsiteY1518" fmla="*/ 4750894 h 4802506"/>
              <a:gd name="connsiteX1519" fmla="*/ 1791071 w 4920658"/>
              <a:gd name="connsiteY1519" fmla="*/ 4730249 h 4802506"/>
              <a:gd name="connsiteX1520" fmla="*/ 1746785 w 4920658"/>
              <a:gd name="connsiteY1520" fmla="*/ 4740571 h 4802506"/>
              <a:gd name="connsiteX1521" fmla="*/ 1669291 w 4920658"/>
              <a:gd name="connsiteY1521" fmla="*/ 4657989 h 4802506"/>
              <a:gd name="connsiteX1522" fmla="*/ 1691431 w 4920658"/>
              <a:gd name="connsiteY1522" fmla="*/ 4627021 h 4802506"/>
              <a:gd name="connsiteX1523" fmla="*/ 1647149 w 4920658"/>
              <a:gd name="connsiteY1523" fmla="*/ 4627021 h 4802506"/>
              <a:gd name="connsiteX1524" fmla="*/ 1514298 w 4920658"/>
              <a:gd name="connsiteY1524" fmla="*/ 4637344 h 4802506"/>
              <a:gd name="connsiteX1525" fmla="*/ 1525369 w 4920658"/>
              <a:gd name="connsiteY1525" fmla="*/ 4657989 h 4802506"/>
              <a:gd name="connsiteX1526" fmla="*/ 1525369 w 4920658"/>
              <a:gd name="connsiteY1526" fmla="*/ 4678633 h 4802506"/>
              <a:gd name="connsiteX1527" fmla="*/ 1503227 w 4920658"/>
              <a:gd name="connsiteY1527" fmla="*/ 4678633 h 4802506"/>
              <a:gd name="connsiteX1528" fmla="*/ 1425733 w 4920658"/>
              <a:gd name="connsiteY1528" fmla="*/ 4627021 h 4802506"/>
              <a:gd name="connsiteX1529" fmla="*/ 1392521 w 4920658"/>
              <a:gd name="connsiteY1529" fmla="*/ 4606376 h 4802506"/>
              <a:gd name="connsiteX1530" fmla="*/ 1348238 w 4920658"/>
              <a:gd name="connsiteY1530" fmla="*/ 4637344 h 4802506"/>
              <a:gd name="connsiteX1531" fmla="*/ 1403591 w 4920658"/>
              <a:gd name="connsiteY1531" fmla="*/ 4657989 h 4802506"/>
              <a:gd name="connsiteX1532" fmla="*/ 1370379 w 4920658"/>
              <a:gd name="connsiteY1532" fmla="*/ 4668311 h 4802506"/>
              <a:gd name="connsiteX1533" fmla="*/ 1315023 w 4920658"/>
              <a:gd name="connsiteY1533" fmla="*/ 4647666 h 4802506"/>
              <a:gd name="connsiteX1534" fmla="*/ 1326093 w 4920658"/>
              <a:gd name="connsiteY1534" fmla="*/ 4616699 h 4802506"/>
              <a:gd name="connsiteX1535" fmla="*/ 1315023 w 4920658"/>
              <a:gd name="connsiteY1535" fmla="*/ 4606376 h 4802506"/>
              <a:gd name="connsiteX1536" fmla="*/ 1337167 w 4920658"/>
              <a:gd name="connsiteY1536" fmla="*/ 4585731 h 4802506"/>
              <a:gd name="connsiteX1537" fmla="*/ 1315023 w 4920658"/>
              <a:gd name="connsiteY1537" fmla="*/ 4585731 h 4802506"/>
              <a:gd name="connsiteX1538" fmla="*/ 1248599 w 4920658"/>
              <a:gd name="connsiteY1538" fmla="*/ 4596054 h 4802506"/>
              <a:gd name="connsiteX1539" fmla="*/ 1115751 w 4920658"/>
              <a:gd name="connsiteY1539" fmla="*/ 4585731 h 4802506"/>
              <a:gd name="connsiteX1540" fmla="*/ 805766 w 4920658"/>
              <a:gd name="connsiteY1540" fmla="*/ 4606376 h 4802506"/>
              <a:gd name="connsiteX1541" fmla="*/ 794695 w 4920658"/>
              <a:gd name="connsiteY1541" fmla="*/ 4585731 h 4802506"/>
              <a:gd name="connsiteX1542" fmla="*/ 949688 w 4920658"/>
              <a:gd name="connsiteY1542" fmla="*/ 4554764 h 4802506"/>
              <a:gd name="connsiteX1543" fmla="*/ 960759 w 4920658"/>
              <a:gd name="connsiteY1543" fmla="*/ 4565086 h 4802506"/>
              <a:gd name="connsiteX1544" fmla="*/ 1270740 w 4920658"/>
              <a:gd name="connsiteY1544" fmla="*/ 4534119 h 4802506"/>
              <a:gd name="connsiteX1545" fmla="*/ 1259670 w 4920658"/>
              <a:gd name="connsiteY1545" fmla="*/ 4513474 h 4802506"/>
              <a:gd name="connsiteX1546" fmla="*/ 1060395 w 4920658"/>
              <a:gd name="connsiteY1546" fmla="*/ 4534119 h 4802506"/>
              <a:gd name="connsiteX1547" fmla="*/ 1049324 w 4920658"/>
              <a:gd name="connsiteY1547" fmla="*/ 4523796 h 4802506"/>
              <a:gd name="connsiteX1548" fmla="*/ 717201 w 4920658"/>
              <a:gd name="connsiteY1548" fmla="*/ 4554764 h 4802506"/>
              <a:gd name="connsiteX1549" fmla="*/ 695059 w 4920658"/>
              <a:gd name="connsiteY1549" fmla="*/ 4523796 h 4802506"/>
              <a:gd name="connsiteX1550" fmla="*/ 739342 w 4920658"/>
              <a:gd name="connsiteY1550" fmla="*/ 4492829 h 4802506"/>
              <a:gd name="connsiteX1551" fmla="*/ 695059 w 4920658"/>
              <a:gd name="connsiteY1551" fmla="*/ 4451536 h 4802506"/>
              <a:gd name="connsiteX1552" fmla="*/ 717201 w 4920658"/>
              <a:gd name="connsiteY1552" fmla="*/ 4441214 h 4802506"/>
              <a:gd name="connsiteX1553" fmla="*/ 772554 w 4920658"/>
              <a:gd name="connsiteY1553" fmla="*/ 4441214 h 4802506"/>
              <a:gd name="connsiteX1554" fmla="*/ 772554 w 4920658"/>
              <a:gd name="connsiteY1554" fmla="*/ 4399924 h 4802506"/>
              <a:gd name="connsiteX1555" fmla="*/ 761483 w 4920658"/>
              <a:gd name="connsiteY1555" fmla="*/ 4399924 h 4802506"/>
              <a:gd name="connsiteX1556" fmla="*/ 739342 w 4920658"/>
              <a:gd name="connsiteY1556" fmla="*/ 4410246 h 4802506"/>
              <a:gd name="connsiteX1557" fmla="*/ 717201 w 4920658"/>
              <a:gd name="connsiteY1557" fmla="*/ 4399924 h 4802506"/>
              <a:gd name="connsiteX1558" fmla="*/ 683989 w 4920658"/>
              <a:gd name="connsiteY1558" fmla="*/ 4410246 h 4802506"/>
              <a:gd name="connsiteX1559" fmla="*/ 672918 w 4920658"/>
              <a:gd name="connsiteY1559" fmla="*/ 4399924 h 4802506"/>
              <a:gd name="connsiteX1560" fmla="*/ 617562 w 4920658"/>
              <a:gd name="connsiteY1560" fmla="*/ 4410246 h 4802506"/>
              <a:gd name="connsiteX1561" fmla="*/ 584350 w 4920658"/>
              <a:gd name="connsiteY1561" fmla="*/ 4410246 h 4802506"/>
              <a:gd name="connsiteX1562" fmla="*/ 562208 w 4920658"/>
              <a:gd name="connsiteY1562" fmla="*/ 4399924 h 4802506"/>
              <a:gd name="connsiteX1563" fmla="*/ 517926 w 4920658"/>
              <a:gd name="connsiteY1563" fmla="*/ 4430891 h 4802506"/>
              <a:gd name="connsiteX1564" fmla="*/ 517926 w 4920658"/>
              <a:gd name="connsiteY1564" fmla="*/ 4451536 h 4802506"/>
              <a:gd name="connsiteX1565" fmla="*/ 528996 w 4920658"/>
              <a:gd name="connsiteY1565" fmla="*/ 4451536 h 4802506"/>
              <a:gd name="connsiteX1566" fmla="*/ 606491 w 4920658"/>
              <a:gd name="connsiteY1566" fmla="*/ 4441214 h 4802506"/>
              <a:gd name="connsiteX1567" fmla="*/ 617562 w 4920658"/>
              <a:gd name="connsiteY1567" fmla="*/ 4461858 h 4802506"/>
              <a:gd name="connsiteX1568" fmla="*/ 540067 w 4920658"/>
              <a:gd name="connsiteY1568" fmla="*/ 4492829 h 4802506"/>
              <a:gd name="connsiteX1569" fmla="*/ 528996 w 4920658"/>
              <a:gd name="connsiteY1569" fmla="*/ 4492829 h 4802506"/>
              <a:gd name="connsiteX1570" fmla="*/ 495784 w 4920658"/>
              <a:gd name="connsiteY1570" fmla="*/ 4461858 h 4802506"/>
              <a:gd name="connsiteX1571" fmla="*/ 506855 w 4920658"/>
              <a:gd name="connsiteY1571" fmla="*/ 4441214 h 4802506"/>
              <a:gd name="connsiteX1572" fmla="*/ 473643 w 4920658"/>
              <a:gd name="connsiteY1572" fmla="*/ 4420569 h 4802506"/>
              <a:gd name="connsiteX1573" fmla="*/ 540067 w 4920658"/>
              <a:gd name="connsiteY1573" fmla="*/ 4379279 h 4802506"/>
              <a:gd name="connsiteX1574" fmla="*/ 573279 w 4920658"/>
              <a:gd name="connsiteY1574" fmla="*/ 4389601 h 4802506"/>
              <a:gd name="connsiteX1575" fmla="*/ 761483 w 4920658"/>
              <a:gd name="connsiteY1575" fmla="*/ 4327666 h 4802506"/>
              <a:gd name="connsiteX1576" fmla="*/ 772554 w 4920658"/>
              <a:gd name="connsiteY1576" fmla="*/ 4327666 h 4802506"/>
              <a:gd name="connsiteX1577" fmla="*/ 794695 w 4920658"/>
              <a:gd name="connsiteY1577" fmla="*/ 4348311 h 4802506"/>
              <a:gd name="connsiteX1578" fmla="*/ 783625 w 4920658"/>
              <a:gd name="connsiteY1578" fmla="*/ 4358634 h 4802506"/>
              <a:gd name="connsiteX1579" fmla="*/ 805766 w 4920658"/>
              <a:gd name="connsiteY1579" fmla="*/ 4368956 h 4802506"/>
              <a:gd name="connsiteX1580" fmla="*/ 850049 w 4920658"/>
              <a:gd name="connsiteY1580" fmla="*/ 4317344 h 4802506"/>
              <a:gd name="connsiteX1581" fmla="*/ 838978 w 4920658"/>
              <a:gd name="connsiteY1581" fmla="*/ 4296699 h 4802506"/>
              <a:gd name="connsiteX1582" fmla="*/ 850049 w 4920658"/>
              <a:gd name="connsiteY1582" fmla="*/ 4276054 h 4802506"/>
              <a:gd name="connsiteX1583" fmla="*/ 838978 w 4920658"/>
              <a:gd name="connsiteY1583" fmla="*/ 4276054 h 4802506"/>
              <a:gd name="connsiteX1584" fmla="*/ 794695 w 4920658"/>
              <a:gd name="connsiteY1584" fmla="*/ 4286376 h 4802506"/>
              <a:gd name="connsiteX1585" fmla="*/ 772554 w 4920658"/>
              <a:gd name="connsiteY1585" fmla="*/ 4255406 h 4802506"/>
              <a:gd name="connsiteX1586" fmla="*/ 772554 w 4920658"/>
              <a:gd name="connsiteY1586" fmla="*/ 4245083 h 4802506"/>
              <a:gd name="connsiteX1587" fmla="*/ 794695 w 4920658"/>
              <a:gd name="connsiteY1587" fmla="*/ 4255406 h 4802506"/>
              <a:gd name="connsiteX1588" fmla="*/ 827907 w 4920658"/>
              <a:gd name="connsiteY1588" fmla="*/ 4255406 h 4802506"/>
              <a:gd name="connsiteX1589" fmla="*/ 894335 w 4920658"/>
              <a:gd name="connsiteY1589" fmla="*/ 4245083 h 4802506"/>
              <a:gd name="connsiteX1590" fmla="*/ 938617 w 4920658"/>
              <a:gd name="connsiteY1590" fmla="*/ 4255406 h 4802506"/>
              <a:gd name="connsiteX1591" fmla="*/ 949688 w 4920658"/>
              <a:gd name="connsiteY1591" fmla="*/ 4234761 h 4802506"/>
              <a:gd name="connsiteX1592" fmla="*/ 924779 w 4920658"/>
              <a:gd name="connsiteY1592" fmla="*/ 4229601 h 4802506"/>
              <a:gd name="connsiteX1593" fmla="*/ 917270 w 4920658"/>
              <a:gd name="connsiteY1593" fmla="*/ 4215598 h 4802506"/>
              <a:gd name="connsiteX1594" fmla="*/ 910940 w 4920658"/>
              <a:gd name="connsiteY1594" fmla="*/ 4216052 h 4802506"/>
              <a:gd name="connsiteX1595" fmla="*/ 805765 w 4920658"/>
              <a:gd name="connsiteY1595" fmla="*/ 4221213 h 4802506"/>
              <a:gd name="connsiteX1596" fmla="*/ 794695 w 4920658"/>
              <a:gd name="connsiteY1596" fmla="*/ 4200568 h 4802506"/>
              <a:gd name="connsiteX1597" fmla="*/ 949687 w 4920658"/>
              <a:gd name="connsiteY1597" fmla="*/ 4169601 h 4802506"/>
              <a:gd name="connsiteX1598" fmla="*/ 960758 w 4920658"/>
              <a:gd name="connsiteY1598" fmla="*/ 4179923 h 4802506"/>
              <a:gd name="connsiteX1599" fmla="*/ 1270739 w 4920658"/>
              <a:gd name="connsiteY1599" fmla="*/ 4148956 h 4802506"/>
              <a:gd name="connsiteX1600" fmla="*/ 1259669 w 4920658"/>
              <a:gd name="connsiteY1600" fmla="*/ 4128311 h 4802506"/>
              <a:gd name="connsiteX1601" fmla="*/ 1060394 w 4920658"/>
              <a:gd name="connsiteY1601" fmla="*/ 4148956 h 4802506"/>
              <a:gd name="connsiteX1602" fmla="*/ 1049323 w 4920658"/>
              <a:gd name="connsiteY1602" fmla="*/ 4138633 h 4802506"/>
              <a:gd name="connsiteX1603" fmla="*/ 717200 w 4920658"/>
              <a:gd name="connsiteY1603" fmla="*/ 4169601 h 4802506"/>
              <a:gd name="connsiteX1604" fmla="*/ 695059 w 4920658"/>
              <a:gd name="connsiteY1604" fmla="*/ 4138633 h 4802506"/>
              <a:gd name="connsiteX1605" fmla="*/ 739341 w 4920658"/>
              <a:gd name="connsiteY1605" fmla="*/ 4107665 h 4802506"/>
              <a:gd name="connsiteX1606" fmla="*/ 695059 w 4920658"/>
              <a:gd name="connsiteY1606" fmla="*/ 4066373 h 4802506"/>
              <a:gd name="connsiteX1607" fmla="*/ 717200 w 4920658"/>
              <a:gd name="connsiteY1607" fmla="*/ 4056050 h 4802506"/>
              <a:gd name="connsiteX1608" fmla="*/ 772553 w 4920658"/>
              <a:gd name="connsiteY1608" fmla="*/ 4056050 h 4802506"/>
              <a:gd name="connsiteX1609" fmla="*/ 772553 w 4920658"/>
              <a:gd name="connsiteY1609" fmla="*/ 4014760 h 4802506"/>
              <a:gd name="connsiteX1610" fmla="*/ 761483 w 4920658"/>
              <a:gd name="connsiteY1610" fmla="*/ 4014760 h 4802506"/>
              <a:gd name="connsiteX1611" fmla="*/ 739341 w 4920658"/>
              <a:gd name="connsiteY1611" fmla="*/ 4025083 h 4802506"/>
              <a:gd name="connsiteX1612" fmla="*/ 717200 w 4920658"/>
              <a:gd name="connsiteY1612" fmla="*/ 4014760 h 4802506"/>
              <a:gd name="connsiteX1613" fmla="*/ 683988 w 4920658"/>
              <a:gd name="connsiteY1613" fmla="*/ 4025083 h 4802506"/>
              <a:gd name="connsiteX1614" fmla="*/ 672917 w 4920658"/>
              <a:gd name="connsiteY1614" fmla="*/ 4014760 h 4802506"/>
              <a:gd name="connsiteX1615" fmla="*/ 617561 w 4920658"/>
              <a:gd name="connsiteY1615" fmla="*/ 4025083 h 4802506"/>
              <a:gd name="connsiteX1616" fmla="*/ 584349 w 4920658"/>
              <a:gd name="connsiteY1616" fmla="*/ 4025083 h 4802506"/>
              <a:gd name="connsiteX1617" fmla="*/ 562207 w 4920658"/>
              <a:gd name="connsiteY1617" fmla="*/ 4014760 h 4802506"/>
              <a:gd name="connsiteX1618" fmla="*/ 517925 w 4920658"/>
              <a:gd name="connsiteY1618" fmla="*/ 4045728 h 4802506"/>
              <a:gd name="connsiteX1619" fmla="*/ 517925 w 4920658"/>
              <a:gd name="connsiteY1619" fmla="*/ 4066373 h 4802506"/>
              <a:gd name="connsiteX1620" fmla="*/ 528996 w 4920658"/>
              <a:gd name="connsiteY1620" fmla="*/ 4066373 h 4802506"/>
              <a:gd name="connsiteX1621" fmla="*/ 606490 w 4920658"/>
              <a:gd name="connsiteY1621" fmla="*/ 4056050 h 4802506"/>
              <a:gd name="connsiteX1622" fmla="*/ 617561 w 4920658"/>
              <a:gd name="connsiteY1622" fmla="*/ 4076695 h 4802506"/>
              <a:gd name="connsiteX1623" fmla="*/ 540066 w 4920658"/>
              <a:gd name="connsiteY1623" fmla="*/ 4107665 h 4802506"/>
              <a:gd name="connsiteX1624" fmla="*/ 528996 w 4920658"/>
              <a:gd name="connsiteY1624" fmla="*/ 4107665 h 4802506"/>
              <a:gd name="connsiteX1625" fmla="*/ 495784 w 4920658"/>
              <a:gd name="connsiteY1625" fmla="*/ 4076695 h 4802506"/>
              <a:gd name="connsiteX1626" fmla="*/ 506854 w 4920658"/>
              <a:gd name="connsiteY1626" fmla="*/ 4056050 h 4802506"/>
              <a:gd name="connsiteX1627" fmla="*/ 473642 w 4920658"/>
              <a:gd name="connsiteY1627" fmla="*/ 4035405 h 4802506"/>
              <a:gd name="connsiteX1628" fmla="*/ 540066 w 4920658"/>
              <a:gd name="connsiteY1628" fmla="*/ 3994115 h 4802506"/>
              <a:gd name="connsiteX1629" fmla="*/ 573278 w 4920658"/>
              <a:gd name="connsiteY1629" fmla="*/ 4004438 h 4802506"/>
              <a:gd name="connsiteX1630" fmla="*/ 761483 w 4920658"/>
              <a:gd name="connsiteY1630" fmla="*/ 3942503 h 4802506"/>
              <a:gd name="connsiteX1631" fmla="*/ 772553 w 4920658"/>
              <a:gd name="connsiteY1631" fmla="*/ 3942503 h 4802506"/>
              <a:gd name="connsiteX1632" fmla="*/ 794695 w 4920658"/>
              <a:gd name="connsiteY1632" fmla="*/ 3963148 h 4802506"/>
              <a:gd name="connsiteX1633" fmla="*/ 783624 w 4920658"/>
              <a:gd name="connsiteY1633" fmla="*/ 3973470 h 4802506"/>
              <a:gd name="connsiteX1634" fmla="*/ 805765 w 4920658"/>
              <a:gd name="connsiteY1634" fmla="*/ 3983793 h 4802506"/>
              <a:gd name="connsiteX1635" fmla="*/ 850048 w 4920658"/>
              <a:gd name="connsiteY1635" fmla="*/ 3932180 h 4802506"/>
              <a:gd name="connsiteX1636" fmla="*/ 838977 w 4920658"/>
              <a:gd name="connsiteY1636" fmla="*/ 3911535 h 4802506"/>
              <a:gd name="connsiteX1637" fmla="*/ 850048 w 4920658"/>
              <a:gd name="connsiteY1637" fmla="*/ 3890890 h 4802506"/>
              <a:gd name="connsiteX1638" fmla="*/ 838977 w 4920658"/>
              <a:gd name="connsiteY1638" fmla="*/ 3890890 h 4802506"/>
              <a:gd name="connsiteX1639" fmla="*/ 794695 w 4920658"/>
              <a:gd name="connsiteY1639" fmla="*/ 3901213 h 4802506"/>
              <a:gd name="connsiteX1640" fmla="*/ 772553 w 4920658"/>
              <a:gd name="connsiteY1640" fmla="*/ 3870242 h 4802506"/>
              <a:gd name="connsiteX1641" fmla="*/ 772553 w 4920658"/>
              <a:gd name="connsiteY1641" fmla="*/ 3859920 h 4802506"/>
              <a:gd name="connsiteX1642" fmla="*/ 794695 w 4920658"/>
              <a:gd name="connsiteY1642" fmla="*/ 3870242 h 4802506"/>
              <a:gd name="connsiteX1643" fmla="*/ 827906 w 4920658"/>
              <a:gd name="connsiteY1643" fmla="*/ 3870242 h 4802506"/>
              <a:gd name="connsiteX1644" fmla="*/ 894334 w 4920658"/>
              <a:gd name="connsiteY1644" fmla="*/ 3859920 h 4802506"/>
              <a:gd name="connsiteX1645" fmla="*/ 938616 w 4920658"/>
              <a:gd name="connsiteY1645" fmla="*/ 3870242 h 4802506"/>
              <a:gd name="connsiteX1646" fmla="*/ 949687 w 4920658"/>
              <a:gd name="connsiteY1646" fmla="*/ 3849597 h 4802506"/>
              <a:gd name="connsiteX1647" fmla="*/ 916475 w 4920658"/>
              <a:gd name="connsiteY1647" fmla="*/ 3828953 h 4802506"/>
              <a:gd name="connsiteX1648" fmla="*/ 924778 w 4920658"/>
              <a:gd name="connsiteY1648" fmla="*/ 3822582 h 4802506"/>
              <a:gd name="connsiteX1649" fmla="*/ 926618 w 4920658"/>
              <a:gd name="connsiteY1649" fmla="*/ 3822123 h 4802506"/>
              <a:gd name="connsiteX1650" fmla="*/ 906794 w 4920658"/>
              <a:gd name="connsiteY1650" fmla="*/ 3822123 h 4802506"/>
              <a:gd name="connsiteX1651" fmla="*/ 906794 w 4920658"/>
              <a:gd name="connsiteY1651" fmla="*/ 3801475 h 4802506"/>
              <a:gd name="connsiteX1652" fmla="*/ 984292 w 4920658"/>
              <a:gd name="connsiteY1652" fmla="*/ 3791153 h 4802506"/>
              <a:gd name="connsiteX1653" fmla="*/ 984292 w 4920658"/>
              <a:gd name="connsiteY1653" fmla="*/ 3811331 h 4802506"/>
              <a:gd name="connsiteX1654" fmla="*/ 991203 w 4920658"/>
              <a:gd name="connsiteY1654" fmla="*/ 3810324 h 4802506"/>
              <a:gd name="connsiteX1655" fmla="*/ 1049325 w 4920658"/>
              <a:gd name="connsiteY1655" fmla="*/ 3804437 h 4802506"/>
              <a:gd name="connsiteX1656" fmla="*/ 1091135 w 4920658"/>
              <a:gd name="connsiteY1656" fmla="*/ 3801233 h 4802506"/>
              <a:gd name="connsiteX1657" fmla="*/ 1083928 w 4920658"/>
              <a:gd name="connsiteY1657" fmla="*/ 3791153 h 4802506"/>
              <a:gd name="connsiteX1658" fmla="*/ 1094998 w 4920658"/>
              <a:gd name="connsiteY1658" fmla="*/ 3770508 h 4802506"/>
              <a:gd name="connsiteX1659" fmla="*/ 1061786 w 4920658"/>
              <a:gd name="connsiteY1659" fmla="*/ 3749863 h 4802506"/>
              <a:gd name="connsiteX1660" fmla="*/ 1128210 w 4920658"/>
              <a:gd name="connsiteY1660" fmla="*/ 3708573 h 4802506"/>
              <a:gd name="connsiteX1661" fmla="*/ 1161422 w 4920658"/>
              <a:gd name="connsiteY1661" fmla="*/ 3718896 h 4802506"/>
              <a:gd name="connsiteX1662" fmla="*/ 1349627 w 4920658"/>
              <a:gd name="connsiteY1662" fmla="*/ 3656961 h 4802506"/>
              <a:gd name="connsiteX1663" fmla="*/ 1360697 w 4920658"/>
              <a:gd name="connsiteY1663" fmla="*/ 3656961 h 4802506"/>
              <a:gd name="connsiteX1664" fmla="*/ 1382839 w 4920658"/>
              <a:gd name="connsiteY1664" fmla="*/ 3677606 h 4802506"/>
              <a:gd name="connsiteX1665" fmla="*/ 1371768 w 4920658"/>
              <a:gd name="connsiteY1665" fmla="*/ 3687928 h 4802506"/>
              <a:gd name="connsiteX1666" fmla="*/ 1393909 w 4920658"/>
              <a:gd name="connsiteY1666" fmla="*/ 3698251 h 4802506"/>
              <a:gd name="connsiteX1667" fmla="*/ 1438192 w 4920658"/>
              <a:gd name="connsiteY1667" fmla="*/ 3646638 h 4802506"/>
              <a:gd name="connsiteX1668" fmla="*/ 1427121 w 4920658"/>
              <a:gd name="connsiteY1668" fmla="*/ 3625993 h 4802506"/>
              <a:gd name="connsiteX1669" fmla="*/ 1438192 w 4920658"/>
              <a:gd name="connsiteY1669" fmla="*/ 3605348 h 4802506"/>
              <a:gd name="connsiteX1670" fmla="*/ 1427121 w 4920658"/>
              <a:gd name="connsiteY1670" fmla="*/ 3605348 h 4802506"/>
              <a:gd name="connsiteX1671" fmla="*/ 1397595 w 4920658"/>
              <a:gd name="connsiteY1671" fmla="*/ 3612231 h 4802506"/>
              <a:gd name="connsiteX1672" fmla="*/ 1403591 w 4920658"/>
              <a:gd name="connsiteY1672" fmla="*/ 3618939 h 4802506"/>
              <a:gd name="connsiteX1673" fmla="*/ 1370379 w 4920658"/>
              <a:gd name="connsiteY1673" fmla="*/ 3629262 h 4802506"/>
              <a:gd name="connsiteX1674" fmla="*/ 1315022 w 4920658"/>
              <a:gd name="connsiteY1674" fmla="*/ 3608617 h 4802506"/>
              <a:gd name="connsiteX1675" fmla="*/ 1326093 w 4920658"/>
              <a:gd name="connsiteY1675" fmla="*/ 3577649 h 4802506"/>
              <a:gd name="connsiteX1676" fmla="*/ 1315022 w 4920658"/>
              <a:gd name="connsiteY1676" fmla="*/ 3567327 h 4802506"/>
              <a:gd name="connsiteX1677" fmla="*/ 1337167 w 4920658"/>
              <a:gd name="connsiteY1677" fmla="*/ 3546682 h 4802506"/>
              <a:gd name="connsiteX1678" fmla="*/ 1315022 w 4920658"/>
              <a:gd name="connsiteY1678" fmla="*/ 3546682 h 4802506"/>
              <a:gd name="connsiteX1679" fmla="*/ 1248598 w 4920658"/>
              <a:gd name="connsiteY1679" fmla="*/ 3557004 h 4802506"/>
              <a:gd name="connsiteX1680" fmla="*/ 1115750 w 4920658"/>
              <a:gd name="connsiteY1680" fmla="*/ 3546682 h 4802506"/>
              <a:gd name="connsiteX1681" fmla="*/ 805765 w 4920658"/>
              <a:gd name="connsiteY1681" fmla="*/ 3567327 h 4802506"/>
              <a:gd name="connsiteX1682" fmla="*/ 794695 w 4920658"/>
              <a:gd name="connsiteY1682" fmla="*/ 3546682 h 4802506"/>
              <a:gd name="connsiteX1683" fmla="*/ 949687 w 4920658"/>
              <a:gd name="connsiteY1683" fmla="*/ 3515714 h 4802506"/>
              <a:gd name="connsiteX1684" fmla="*/ 960758 w 4920658"/>
              <a:gd name="connsiteY1684" fmla="*/ 3526037 h 4802506"/>
              <a:gd name="connsiteX1685" fmla="*/ 1270740 w 4920658"/>
              <a:gd name="connsiteY1685" fmla="*/ 3495069 h 4802506"/>
              <a:gd name="connsiteX1686" fmla="*/ 1259669 w 4920658"/>
              <a:gd name="connsiteY1686" fmla="*/ 3474424 h 4802506"/>
              <a:gd name="connsiteX1687" fmla="*/ 1060394 w 4920658"/>
              <a:gd name="connsiteY1687" fmla="*/ 3495069 h 4802506"/>
              <a:gd name="connsiteX1688" fmla="*/ 1049323 w 4920658"/>
              <a:gd name="connsiteY1688" fmla="*/ 3484747 h 4802506"/>
              <a:gd name="connsiteX1689" fmla="*/ 717200 w 4920658"/>
              <a:gd name="connsiteY1689" fmla="*/ 3515714 h 4802506"/>
              <a:gd name="connsiteX1690" fmla="*/ 695059 w 4920658"/>
              <a:gd name="connsiteY1690" fmla="*/ 3484747 h 4802506"/>
              <a:gd name="connsiteX1691" fmla="*/ 739341 w 4920658"/>
              <a:gd name="connsiteY1691" fmla="*/ 3453779 h 4802506"/>
              <a:gd name="connsiteX1692" fmla="*/ 695059 w 4920658"/>
              <a:gd name="connsiteY1692" fmla="*/ 3412487 h 4802506"/>
              <a:gd name="connsiteX1693" fmla="*/ 717200 w 4920658"/>
              <a:gd name="connsiteY1693" fmla="*/ 3402164 h 4802506"/>
              <a:gd name="connsiteX1694" fmla="*/ 772554 w 4920658"/>
              <a:gd name="connsiteY1694" fmla="*/ 3402164 h 4802506"/>
              <a:gd name="connsiteX1695" fmla="*/ 772554 w 4920658"/>
              <a:gd name="connsiteY1695" fmla="*/ 3360874 h 4802506"/>
              <a:gd name="connsiteX1696" fmla="*/ 761483 w 4920658"/>
              <a:gd name="connsiteY1696" fmla="*/ 3360874 h 4802506"/>
              <a:gd name="connsiteX1697" fmla="*/ 739341 w 4920658"/>
              <a:gd name="connsiteY1697" fmla="*/ 3371197 h 4802506"/>
              <a:gd name="connsiteX1698" fmla="*/ 717200 w 4920658"/>
              <a:gd name="connsiteY1698" fmla="*/ 3360874 h 4802506"/>
              <a:gd name="connsiteX1699" fmla="*/ 683988 w 4920658"/>
              <a:gd name="connsiteY1699" fmla="*/ 3371197 h 4802506"/>
              <a:gd name="connsiteX1700" fmla="*/ 672918 w 4920658"/>
              <a:gd name="connsiteY1700" fmla="*/ 3360874 h 4802506"/>
              <a:gd name="connsiteX1701" fmla="*/ 617561 w 4920658"/>
              <a:gd name="connsiteY1701" fmla="*/ 3371197 h 4802506"/>
              <a:gd name="connsiteX1702" fmla="*/ 584349 w 4920658"/>
              <a:gd name="connsiteY1702" fmla="*/ 3371197 h 4802506"/>
              <a:gd name="connsiteX1703" fmla="*/ 562208 w 4920658"/>
              <a:gd name="connsiteY1703" fmla="*/ 3360874 h 4802506"/>
              <a:gd name="connsiteX1704" fmla="*/ 517925 w 4920658"/>
              <a:gd name="connsiteY1704" fmla="*/ 3391842 h 4802506"/>
              <a:gd name="connsiteX1705" fmla="*/ 517925 w 4920658"/>
              <a:gd name="connsiteY1705" fmla="*/ 3412487 h 4802506"/>
              <a:gd name="connsiteX1706" fmla="*/ 528996 w 4920658"/>
              <a:gd name="connsiteY1706" fmla="*/ 3412487 h 4802506"/>
              <a:gd name="connsiteX1707" fmla="*/ 606490 w 4920658"/>
              <a:gd name="connsiteY1707" fmla="*/ 3402164 h 4802506"/>
              <a:gd name="connsiteX1708" fmla="*/ 617561 w 4920658"/>
              <a:gd name="connsiteY1708" fmla="*/ 3422809 h 4802506"/>
              <a:gd name="connsiteX1709" fmla="*/ 540067 w 4920658"/>
              <a:gd name="connsiteY1709" fmla="*/ 3453779 h 4802506"/>
              <a:gd name="connsiteX1710" fmla="*/ 528996 w 4920658"/>
              <a:gd name="connsiteY1710" fmla="*/ 3453779 h 4802506"/>
              <a:gd name="connsiteX1711" fmla="*/ 495784 w 4920658"/>
              <a:gd name="connsiteY1711" fmla="*/ 3422809 h 4802506"/>
              <a:gd name="connsiteX1712" fmla="*/ 506854 w 4920658"/>
              <a:gd name="connsiteY1712" fmla="*/ 3402164 h 4802506"/>
              <a:gd name="connsiteX1713" fmla="*/ 473643 w 4920658"/>
              <a:gd name="connsiteY1713" fmla="*/ 3381519 h 4802506"/>
              <a:gd name="connsiteX1714" fmla="*/ 540067 w 4920658"/>
              <a:gd name="connsiteY1714" fmla="*/ 3340229 h 4802506"/>
              <a:gd name="connsiteX1715" fmla="*/ 573278 w 4920658"/>
              <a:gd name="connsiteY1715" fmla="*/ 3350552 h 4802506"/>
              <a:gd name="connsiteX1716" fmla="*/ 761483 w 4920658"/>
              <a:gd name="connsiteY1716" fmla="*/ 3288617 h 4802506"/>
              <a:gd name="connsiteX1717" fmla="*/ 772554 w 4920658"/>
              <a:gd name="connsiteY1717" fmla="*/ 3288617 h 4802506"/>
              <a:gd name="connsiteX1718" fmla="*/ 794695 w 4920658"/>
              <a:gd name="connsiteY1718" fmla="*/ 3309262 h 4802506"/>
              <a:gd name="connsiteX1719" fmla="*/ 783624 w 4920658"/>
              <a:gd name="connsiteY1719" fmla="*/ 3319584 h 4802506"/>
              <a:gd name="connsiteX1720" fmla="*/ 805765 w 4920658"/>
              <a:gd name="connsiteY1720" fmla="*/ 3329907 h 4802506"/>
              <a:gd name="connsiteX1721" fmla="*/ 850048 w 4920658"/>
              <a:gd name="connsiteY1721" fmla="*/ 3278294 h 4802506"/>
              <a:gd name="connsiteX1722" fmla="*/ 838978 w 4920658"/>
              <a:gd name="connsiteY1722" fmla="*/ 3257649 h 4802506"/>
              <a:gd name="connsiteX1723" fmla="*/ 850048 w 4920658"/>
              <a:gd name="connsiteY1723" fmla="*/ 3237004 h 4802506"/>
              <a:gd name="connsiteX1724" fmla="*/ 838978 w 4920658"/>
              <a:gd name="connsiteY1724" fmla="*/ 3237004 h 4802506"/>
              <a:gd name="connsiteX1725" fmla="*/ 794695 w 4920658"/>
              <a:gd name="connsiteY1725" fmla="*/ 3247327 h 4802506"/>
              <a:gd name="connsiteX1726" fmla="*/ 772554 w 4920658"/>
              <a:gd name="connsiteY1726" fmla="*/ 3216356 h 4802506"/>
              <a:gd name="connsiteX1727" fmla="*/ 772554 w 4920658"/>
              <a:gd name="connsiteY1727" fmla="*/ 3206034 h 4802506"/>
              <a:gd name="connsiteX1728" fmla="*/ 794695 w 4920658"/>
              <a:gd name="connsiteY1728" fmla="*/ 3216356 h 4802506"/>
              <a:gd name="connsiteX1729" fmla="*/ 827907 w 4920658"/>
              <a:gd name="connsiteY1729" fmla="*/ 3216356 h 4802506"/>
              <a:gd name="connsiteX1730" fmla="*/ 894334 w 4920658"/>
              <a:gd name="connsiteY1730" fmla="*/ 3206034 h 4802506"/>
              <a:gd name="connsiteX1731" fmla="*/ 938617 w 4920658"/>
              <a:gd name="connsiteY1731" fmla="*/ 3216356 h 4802506"/>
              <a:gd name="connsiteX1732" fmla="*/ 949687 w 4920658"/>
              <a:gd name="connsiteY1732" fmla="*/ 3195711 h 4802506"/>
              <a:gd name="connsiteX1733" fmla="*/ 916475 w 4920658"/>
              <a:gd name="connsiteY1733" fmla="*/ 3175067 h 4802506"/>
              <a:gd name="connsiteX1734" fmla="*/ 1215387 w 4920658"/>
              <a:gd name="connsiteY1734" fmla="*/ 3139260 h 4802506"/>
              <a:gd name="connsiteX1735" fmla="*/ 1319857 w 4920658"/>
              <a:gd name="connsiteY1735" fmla="*/ 3134031 h 4802506"/>
              <a:gd name="connsiteX1736" fmla="*/ 1326093 w 4920658"/>
              <a:gd name="connsiteY1736" fmla="*/ 3116586 h 4802506"/>
              <a:gd name="connsiteX1737" fmla="*/ 1315022 w 4920658"/>
              <a:gd name="connsiteY1737" fmla="*/ 3106264 h 4802506"/>
              <a:gd name="connsiteX1738" fmla="*/ 1337167 w 4920658"/>
              <a:gd name="connsiteY1738" fmla="*/ 3085619 h 4802506"/>
              <a:gd name="connsiteX1739" fmla="*/ 1315022 w 4920658"/>
              <a:gd name="connsiteY1739" fmla="*/ 3085619 h 4802506"/>
              <a:gd name="connsiteX1740" fmla="*/ 1248599 w 4920658"/>
              <a:gd name="connsiteY1740" fmla="*/ 3095941 h 4802506"/>
              <a:gd name="connsiteX1741" fmla="*/ 1115750 w 4920658"/>
              <a:gd name="connsiteY1741" fmla="*/ 3085619 h 4802506"/>
              <a:gd name="connsiteX1742" fmla="*/ 805765 w 4920658"/>
              <a:gd name="connsiteY1742" fmla="*/ 3106264 h 4802506"/>
              <a:gd name="connsiteX1743" fmla="*/ 794695 w 4920658"/>
              <a:gd name="connsiteY1743" fmla="*/ 3085619 h 4802506"/>
              <a:gd name="connsiteX1744" fmla="*/ 949687 w 4920658"/>
              <a:gd name="connsiteY1744" fmla="*/ 3054651 h 4802506"/>
              <a:gd name="connsiteX1745" fmla="*/ 960758 w 4920658"/>
              <a:gd name="connsiteY1745" fmla="*/ 3064974 h 4802506"/>
              <a:gd name="connsiteX1746" fmla="*/ 1270740 w 4920658"/>
              <a:gd name="connsiteY1746" fmla="*/ 3034006 h 4802506"/>
              <a:gd name="connsiteX1747" fmla="*/ 1259669 w 4920658"/>
              <a:gd name="connsiteY1747" fmla="*/ 3013361 h 4802506"/>
              <a:gd name="connsiteX1748" fmla="*/ 1060394 w 4920658"/>
              <a:gd name="connsiteY1748" fmla="*/ 3034006 h 4802506"/>
              <a:gd name="connsiteX1749" fmla="*/ 1049323 w 4920658"/>
              <a:gd name="connsiteY1749" fmla="*/ 3023684 h 4802506"/>
              <a:gd name="connsiteX1750" fmla="*/ 717200 w 4920658"/>
              <a:gd name="connsiteY1750" fmla="*/ 3054651 h 4802506"/>
              <a:gd name="connsiteX1751" fmla="*/ 695059 w 4920658"/>
              <a:gd name="connsiteY1751" fmla="*/ 3023684 h 4802506"/>
              <a:gd name="connsiteX1752" fmla="*/ 739342 w 4920658"/>
              <a:gd name="connsiteY1752" fmla="*/ 2992717 h 4802506"/>
              <a:gd name="connsiteX1753" fmla="*/ 695059 w 4920658"/>
              <a:gd name="connsiteY1753" fmla="*/ 2951424 h 4802506"/>
              <a:gd name="connsiteX1754" fmla="*/ 717200 w 4920658"/>
              <a:gd name="connsiteY1754" fmla="*/ 2941101 h 4802506"/>
              <a:gd name="connsiteX1755" fmla="*/ 772554 w 4920658"/>
              <a:gd name="connsiteY1755" fmla="*/ 2941101 h 4802506"/>
              <a:gd name="connsiteX1756" fmla="*/ 772554 w 4920658"/>
              <a:gd name="connsiteY1756" fmla="*/ 2899811 h 4802506"/>
              <a:gd name="connsiteX1757" fmla="*/ 761483 w 4920658"/>
              <a:gd name="connsiteY1757" fmla="*/ 2899811 h 4802506"/>
              <a:gd name="connsiteX1758" fmla="*/ 739342 w 4920658"/>
              <a:gd name="connsiteY1758" fmla="*/ 2910134 h 4802506"/>
              <a:gd name="connsiteX1759" fmla="*/ 717200 w 4920658"/>
              <a:gd name="connsiteY1759" fmla="*/ 2899811 h 4802506"/>
              <a:gd name="connsiteX1760" fmla="*/ 683988 w 4920658"/>
              <a:gd name="connsiteY1760" fmla="*/ 2910134 h 4802506"/>
              <a:gd name="connsiteX1761" fmla="*/ 672918 w 4920658"/>
              <a:gd name="connsiteY1761" fmla="*/ 2899811 h 4802506"/>
              <a:gd name="connsiteX1762" fmla="*/ 617561 w 4920658"/>
              <a:gd name="connsiteY1762" fmla="*/ 2910134 h 4802506"/>
              <a:gd name="connsiteX1763" fmla="*/ 584349 w 4920658"/>
              <a:gd name="connsiteY1763" fmla="*/ 2910134 h 4802506"/>
              <a:gd name="connsiteX1764" fmla="*/ 562208 w 4920658"/>
              <a:gd name="connsiteY1764" fmla="*/ 2899811 h 4802506"/>
              <a:gd name="connsiteX1765" fmla="*/ 517925 w 4920658"/>
              <a:gd name="connsiteY1765" fmla="*/ 2930779 h 4802506"/>
              <a:gd name="connsiteX1766" fmla="*/ 517925 w 4920658"/>
              <a:gd name="connsiteY1766" fmla="*/ 2951424 h 4802506"/>
              <a:gd name="connsiteX1767" fmla="*/ 528996 w 4920658"/>
              <a:gd name="connsiteY1767" fmla="*/ 2951424 h 4802506"/>
              <a:gd name="connsiteX1768" fmla="*/ 606490 w 4920658"/>
              <a:gd name="connsiteY1768" fmla="*/ 2941101 h 4802506"/>
              <a:gd name="connsiteX1769" fmla="*/ 617561 w 4920658"/>
              <a:gd name="connsiteY1769" fmla="*/ 2961746 h 4802506"/>
              <a:gd name="connsiteX1770" fmla="*/ 540067 w 4920658"/>
              <a:gd name="connsiteY1770" fmla="*/ 2992717 h 4802506"/>
              <a:gd name="connsiteX1771" fmla="*/ 528996 w 4920658"/>
              <a:gd name="connsiteY1771" fmla="*/ 2992717 h 4802506"/>
              <a:gd name="connsiteX1772" fmla="*/ 495784 w 4920658"/>
              <a:gd name="connsiteY1772" fmla="*/ 2961746 h 4802506"/>
              <a:gd name="connsiteX1773" fmla="*/ 506855 w 4920658"/>
              <a:gd name="connsiteY1773" fmla="*/ 2941101 h 4802506"/>
              <a:gd name="connsiteX1774" fmla="*/ 473643 w 4920658"/>
              <a:gd name="connsiteY1774" fmla="*/ 2920456 h 4802506"/>
              <a:gd name="connsiteX1775" fmla="*/ 540067 w 4920658"/>
              <a:gd name="connsiteY1775" fmla="*/ 2879166 h 4802506"/>
              <a:gd name="connsiteX1776" fmla="*/ 573279 w 4920658"/>
              <a:gd name="connsiteY1776" fmla="*/ 2889489 h 4802506"/>
              <a:gd name="connsiteX1777" fmla="*/ 761483 w 4920658"/>
              <a:gd name="connsiteY1777" fmla="*/ 2827554 h 4802506"/>
              <a:gd name="connsiteX1778" fmla="*/ 772554 w 4920658"/>
              <a:gd name="connsiteY1778" fmla="*/ 2827554 h 4802506"/>
              <a:gd name="connsiteX1779" fmla="*/ 794695 w 4920658"/>
              <a:gd name="connsiteY1779" fmla="*/ 2848199 h 4802506"/>
              <a:gd name="connsiteX1780" fmla="*/ 783624 w 4920658"/>
              <a:gd name="connsiteY1780" fmla="*/ 2858521 h 4802506"/>
              <a:gd name="connsiteX1781" fmla="*/ 805765 w 4920658"/>
              <a:gd name="connsiteY1781" fmla="*/ 2868844 h 4802506"/>
              <a:gd name="connsiteX1782" fmla="*/ 850048 w 4920658"/>
              <a:gd name="connsiteY1782" fmla="*/ 2817231 h 4802506"/>
              <a:gd name="connsiteX1783" fmla="*/ 838978 w 4920658"/>
              <a:gd name="connsiteY1783" fmla="*/ 2796586 h 4802506"/>
              <a:gd name="connsiteX1784" fmla="*/ 850048 w 4920658"/>
              <a:gd name="connsiteY1784" fmla="*/ 2775942 h 4802506"/>
              <a:gd name="connsiteX1785" fmla="*/ 838978 w 4920658"/>
              <a:gd name="connsiteY1785" fmla="*/ 2775942 h 4802506"/>
              <a:gd name="connsiteX1786" fmla="*/ 818229 w 4920658"/>
              <a:gd name="connsiteY1786" fmla="*/ 2780778 h 4802506"/>
              <a:gd name="connsiteX1787" fmla="*/ 818229 w 4920658"/>
              <a:gd name="connsiteY1787" fmla="*/ 2783373 h 4802506"/>
              <a:gd name="connsiteX1788" fmla="*/ 807096 w 4920658"/>
              <a:gd name="connsiteY1788" fmla="*/ 2783373 h 4802506"/>
              <a:gd name="connsiteX1789" fmla="*/ 794695 w 4920658"/>
              <a:gd name="connsiteY1789" fmla="*/ 2786264 h 4802506"/>
              <a:gd name="connsiteX1790" fmla="*/ 792628 w 4920658"/>
              <a:gd name="connsiteY1790" fmla="*/ 2783373 h 4802506"/>
              <a:gd name="connsiteX1791" fmla="*/ 762875 w 4920658"/>
              <a:gd name="connsiteY1791" fmla="*/ 2783373 h 4802506"/>
              <a:gd name="connsiteX1792" fmla="*/ 740734 w 4920658"/>
              <a:gd name="connsiteY1792" fmla="*/ 2793695 h 4802506"/>
              <a:gd name="connsiteX1793" fmla="*/ 729660 w 4920658"/>
              <a:gd name="connsiteY1793" fmla="*/ 2773051 h 4802506"/>
              <a:gd name="connsiteX1794" fmla="*/ 751805 w 4920658"/>
              <a:gd name="connsiteY1794" fmla="*/ 2762725 h 4802506"/>
              <a:gd name="connsiteX1795" fmla="*/ 777867 w 4920658"/>
              <a:gd name="connsiteY1795" fmla="*/ 2762725 h 4802506"/>
              <a:gd name="connsiteX1796" fmla="*/ 772554 w 4920658"/>
              <a:gd name="connsiteY1796" fmla="*/ 2755294 h 4802506"/>
              <a:gd name="connsiteX1797" fmla="*/ 772554 w 4920658"/>
              <a:gd name="connsiteY1797" fmla="*/ 2744971 h 4802506"/>
              <a:gd name="connsiteX1798" fmla="*/ 794695 w 4920658"/>
              <a:gd name="connsiteY1798" fmla="*/ 2755294 h 4802506"/>
              <a:gd name="connsiteX1799" fmla="*/ 827907 w 4920658"/>
              <a:gd name="connsiteY1799" fmla="*/ 2755294 h 4802506"/>
              <a:gd name="connsiteX1800" fmla="*/ 894334 w 4920658"/>
              <a:gd name="connsiteY1800" fmla="*/ 2744971 h 4802506"/>
              <a:gd name="connsiteX1801" fmla="*/ 919153 w 4920658"/>
              <a:gd name="connsiteY1801" fmla="*/ 2750756 h 4802506"/>
              <a:gd name="connsiteX1802" fmla="*/ 942734 w 4920658"/>
              <a:gd name="connsiteY1802" fmla="*/ 2747616 h 4802506"/>
              <a:gd name="connsiteX1803" fmla="*/ 949687 w 4920658"/>
              <a:gd name="connsiteY1803" fmla="*/ 2734649 h 4802506"/>
              <a:gd name="connsiteX1804" fmla="*/ 916475 w 4920658"/>
              <a:gd name="connsiteY1804" fmla="*/ 2714004 h 4802506"/>
              <a:gd name="connsiteX1805" fmla="*/ 1033238 w 4920658"/>
              <a:gd name="connsiteY1805" fmla="*/ 2690944 h 4802506"/>
              <a:gd name="connsiteX1806" fmla="*/ 1081301 w 4920658"/>
              <a:gd name="connsiteY1806" fmla="*/ 2687143 h 4802506"/>
              <a:gd name="connsiteX1807" fmla="*/ 1106069 w 4920658"/>
              <a:gd name="connsiteY1807" fmla="*/ 2669823 h 4802506"/>
              <a:gd name="connsiteX1808" fmla="*/ 1126303 w 4920658"/>
              <a:gd name="connsiteY1808" fmla="*/ 2660390 h 4802506"/>
              <a:gd name="connsiteX1809" fmla="*/ 1011272 w 4920658"/>
              <a:gd name="connsiteY1809" fmla="*/ 2671115 h 4802506"/>
              <a:gd name="connsiteX1810" fmla="*/ 989131 w 4920658"/>
              <a:gd name="connsiteY1810" fmla="*/ 2640148 h 4802506"/>
              <a:gd name="connsiteX1811" fmla="*/ 1033414 w 4920658"/>
              <a:gd name="connsiteY1811" fmla="*/ 2609181 h 4802506"/>
              <a:gd name="connsiteX1812" fmla="*/ 989131 w 4920658"/>
              <a:gd name="connsiteY1812" fmla="*/ 2567888 h 4802506"/>
              <a:gd name="connsiteX1813" fmla="*/ 1011272 w 4920658"/>
              <a:gd name="connsiteY1813" fmla="*/ 2557565 h 4802506"/>
              <a:gd name="connsiteX1814" fmla="*/ 1066626 w 4920658"/>
              <a:gd name="connsiteY1814" fmla="*/ 2557565 h 4802506"/>
              <a:gd name="connsiteX1815" fmla="*/ 1066626 w 4920658"/>
              <a:gd name="connsiteY1815" fmla="*/ 2516275 h 4802506"/>
              <a:gd name="connsiteX1816" fmla="*/ 1055555 w 4920658"/>
              <a:gd name="connsiteY1816" fmla="*/ 2516275 h 4802506"/>
              <a:gd name="connsiteX1817" fmla="*/ 1033414 w 4920658"/>
              <a:gd name="connsiteY1817" fmla="*/ 2526598 h 4802506"/>
              <a:gd name="connsiteX1818" fmla="*/ 1011272 w 4920658"/>
              <a:gd name="connsiteY1818" fmla="*/ 2516275 h 4802506"/>
              <a:gd name="connsiteX1819" fmla="*/ 978061 w 4920658"/>
              <a:gd name="connsiteY1819" fmla="*/ 2526598 h 4802506"/>
              <a:gd name="connsiteX1820" fmla="*/ 966990 w 4920658"/>
              <a:gd name="connsiteY1820" fmla="*/ 2516275 h 4802506"/>
              <a:gd name="connsiteX1821" fmla="*/ 911633 w 4920658"/>
              <a:gd name="connsiteY1821" fmla="*/ 2526598 h 4802506"/>
              <a:gd name="connsiteX1822" fmla="*/ 878421 w 4920658"/>
              <a:gd name="connsiteY1822" fmla="*/ 2526598 h 4802506"/>
              <a:gd name="connsiteX1823" fmla="*/ 856280 w 4920658"/>
              <a:gd name="connsiteY1823" fmla="*/ 2516275 h 4802506"/>
              <a:gd name="connsiteX1824" fmla="*/ 811997 w 4920658"/>
              <a:gd name="connsiteY1824" fmla="*/ 2547243 h 4802506"/>
              <a:gd name="connsiteX1825" fmla="*/ 811997 w 4920658"/>
              <a:gd name="connsiteY1825" fmla="*/ 2567888 h 4802506"/>
              <a:gd name="connsiteX1826" fmla="*/ 823068 w 4920658"/>
              <a:gd name="connsiteY1826" fmla="*/ 2567888 h 4802506"/>
              <a:gd name="connsiteX1827" fmla="*/ 900563 w 4920658"/>
              <a:gd name="connsiteY1827" fmla="*/ 2557565 h 4802506"/>
              <a:gd name="connsiteX1828" fmla="*/ 911633 w 4920658"/>
              <a:gd name="connsiteY1828" fmla="*/ 2578210 h 4802506"/>
              <a:gd name="connsiteX1829" fmla="*/ 834139 w 4920658"/>
              <a:gd name="connsiteY1829" fmla="*/ 2609181 h 4802506"/>
              <a:gd name="connsiteX1830" fmla="*/ 823068 w 4920658"/>
              <a:gd name="connsiteY1830" fmla="*/ 2609181 h 4802506"/>
              <a:gd name="connsiteX1831" fmla="*/ 789856 w 4920658"/>
              <a:gd name="connsiteY1831" fmla="*/ 2578210 h 4802506"/>
              <a:gd name="connsiteX1832" fmla="*/ 800927 w 4920658"/>
              <a:gd name="connsiteY1832" fmla="*/ 2557565 h 4802506"/>
              <a:gd name="connsiteX1833" fmla="*/ 767715 w 4920658"/>
              <a:gd name="connsiteY1833" fmla="*/ 2536920 h 4802506"/>
              <a:gd name="connsiteX1834" fmla="*/ 834139 w 4920658"/>
              <a:gd name="connsiteY1834" fmla="*/ 2495630 h 4802506"/>
              <a:gd name="connsiteX1835" fmla="*/ 867351 w 4920658"/>
              <a:gd name="connsiteY1835" fmla="*/ 2505953 h 4802506"/>
              <a:gd name="connsiteX1836" fmla="*/ 957303 w 4920658"/>
              <a:gd name="connsiteY1836" fmla="*/ 2490469 h 4802506"/>
              <a:gd name="connsiteX1837" fmla="*/ 1018516 w 4920658"/>
              <a:gd name="connsiteY1837" fmla="*/ 2461529 h 4802506"/>
              <a:gd name="connsiteX1838" fmla="*/ 1018516 w 4920658"/>
              <a:gd name="connsiteY1838" fmla="*/ 2455939 h 4802506"/>
              <a:gd name="connsiteX1839" fmla="*/ 1030341 w 4920658"/>
              <a:gd name="connsiteY1839" fmla="*/ 2455939 h 4802506"/>
              <a:gd name="connsiteX1840" fmla="*/ 1055555 w 4920658"/>
              <a:gd name="connsiteY1840" fmla="*/ 2444018 h 4802506"/>
              <a:gd name="connsiteX1841" fmla="*/ 1066626 w 4920658"/>
              <a:gd name="connsiteY1841" fmla="*/ 2444018 h 4802506"/>
              <a:gd name="connsiteX1842" fmla="*/ 1088767 w 4920658"/>
              <a:gd name="connsiteY1842" fmla="*/ 2464663 h 4802506"/>
              <a:gd name="connsiteX1843" fmla="*/ 1077696 w 4920658"/>
              <a:gd name="connsiteY1843" fmla="*/ 2474985 h 4802506"/>
              <a:gd name="connsiteX1844" fmla="*/ 1099838 w 4920658"/>
              <a:gd name="connsiteY1844" fmla="*/ 2485308 h 4802506"/>
              <a:gd name="connsiteX1845" fmla="*/ 1121981 w 4920658"/>
              <a:gd name="connsiteY1845" fmla="*/ 2449179 h 4802506"/>
              <a:gd name="connsiteX1846" fmla="*/ 1141835 w 4920658"/>
              <a:gd name="connsiteY1846" fmla="*/ 2435294 h 4802506"/>
              <a:gd name="connsiteX1847" fmla="*/ 1096011 w 4920658"/>
              <a:gd name="connsiteY1847" fmla="*/ 2435294 h 4802506"/>
              <a:gd name="connsiteX1848" fmla="*/ 1096011 w 4920658"/>
              <a:gd name="connsiteY1848" fmla="*/ 2414649 h 4802506"/>
              <a:gd name="connsiteX1849" fmla="*/ 1133907 w 4920658"/>
              <a:gd name="connsiteY1849" fmla="*/ 2414649 h 4802506"/>
              <a:gd name="connsiteX1850" fmla="*/ 1133050 w 4920658"/>
              <a:gd name="connsiteY1850" fmla="*/ 2413050 h 4802506"/>
              <a:gd name="connsiteX1851" fmla="*/ 1142220 w 4920658"/>
              <a:gd name="connsiteY1851" fmla="*/ 2395949 h 4802506"/>
              <a:gd name="connsiteX1852" fmla="*/ 1131991 w 4920658"/>
              <a:gd name="connsiteY1852" fmla="*/ 2396585 h 4802506"/>
              <a:gd name="connsiteX1853" fmla="*/ 1107081 w 4920658"/>
              <a:gd name="connsiteY1853" fmla="*/ 2404326 h 4802506"/>
              <a:gd name="connsiteX1854" fmla="*/ 1089859 w 4920658"/>
              <a:gd name="connsiteY1854" fmla="*/ 2402473 h 4802506"/>
              <a:gd name="connsiteX1855" fmla="*/ 1088767 w 4920658"/>
              <a:gd name="connsiteY1855" fmla="*/ 2402728 h 4802506"/>
              <a:gd name="connsiteX1856" fmla="*/ 1088479 w 4920658"/>
              <a:gd name="connsiteY1856" fmla="*/ 2402325 h 4802506"/>
              <a:gd name="connsiteX1857" fmla="*/ 1035122 w 4920658"/>
              <a:gd name="connsiteY1857" fmla="*/ 2396585 h 4802506"/>
              <a:gd name="connsiteX1858" fmla="*/ 974233 w 4920658"/>
              <a:gd name="connsiteY1858" fmla="*/ 2394004 h 4802506"/>
              <a:gd name="connsiteX1859" fmla="*/ 916390 w 4920658"/>
              <a:gd name="connsiteY1859" fmla="*/ 2398553 h 4802506"/>
              <a:gd name="connsiteX1860" fmla="*/ 917171 w 4920658"/>
              <a:gd name="connsiteY1860" fmla="*/ 2398856 h 4802506"/>
              <a:gd name="connsiteX1861" fmla="*/ 922707 w 4920658"/>
              <a:gd name="connsiteY1861" fmla="*/ 2413050 h 4802506"/>
              <a:gd name="connsiteX1862" fmla="*/ 900563 w 4920658"/>
              <a:gd name="connsiteY1862" fmla="*/ 2423373 h 4802506"/>
              <a:gd name="connsiteX1863" fmla="*/ 878421 w 4920658"/>
              <a:gd name="connsiteY1863" fmla="*/ 2402728 h 4802506"/>
              <a:gd name="connsiteX1864" fmla="*/ 881491 w 4920658"/>
              <a:gd name="connsiteY1864" fmla="*/ 2401297 h 4802506"/>
              <a:gd name="connsiteX1865" fmla="*/ 859374 w 4920658"/>
              <a:gd name="connsiteY1865" fmla="*/ 2403036 h 4802506"/>
              <a:gd name="connsiteX1866" fmla="*/ 664249 w 4920658"/>
              <a:gd name="connsiteY1866" fmla="*/ 2414649 h 4802506"/>
              <a:gd name="connsiteX1867" fmla="*/ 653178 w 4920658"/>
              <a:gd name="connsiteY1867" fmla="*/ 2394004 h 4802506"/>
              <a:gd name="connsiteX1868" fmla="*/ 808170 w 4920658"/>
              <a:gd name="connsiteY1868" fmla="*/ 2363036 h 4802506"/>
              <a:gd name="connsiteX1869" fmla="*/ 819241 w 4920658"/>
              <a:gd name="connsiteY1869" fmla="*/ 2373359 h 4802506"/>
              <a:gd name="connsiteX1870" fmla="*/ 1129223 w 4920658"/>
              <a:gd name="connsiteY1870" fmla="*/ 2342391 h 4802506"/>
              <a:gd name="connsiteX1871" fmla="*/ 1118152 w 4920658"/>
              <a:gd name="connsiteY1871" fmla="*/ 2321746 h 4802506"/>
              <a:gd name="connsiteX1872" fmla="*/ 918877 w 4920658"/>
              <a:gd name="connsiteY1872" fmla="*/ 2342391 h 4802506"/>
              <a:gd name="connsiteX1873" fmla="*/ 907806 w 4920658"/>
              <a:gd name="connsiteY1873" fmla="*/ 2332069 h 4802506"/>
              <a:gd name="connsiteX1874" fmla="*/ 575683 w 4920658"/>
              <a:gd name="connsiteY1874" fmla="*/ 2363036 h 4802506"/>
              <a:gd name="connsiteX1875" fmla="*/ 553542 w 4920658"/>
              <a:gd name="connsiteY1875" fmla="*/ 2332069 h 4802506"/>
              <a:gd name="connsiteX1876" fmla="*/ 597825 w 4920658"/>
              <a:gd name="connsiteY1876" fmla="*/ 2301102 h 4802506"/>
              <a:gd name="connsiteX1877" fmla="*/ 553542 w 4920658"/>
              <a:gd name="connsiteY1877" fmla="*/ 2259809 h 4802506"/>
              <a:gd name="connsiteX1878" fmla="*/ 575683 w 4920658"/>
              <a:gd name="connsiteY1878" fmla="*/ 2249486 h 4802506"/>
              <a:gd name="connsiteX1879" fmla="*/ 631037 w 4920658"/>
              <a:gd name="connsiteY1879" fmla="*/ 2249486 h 4802506"/>
              <a:gd name="connsiteX1880" fmla="*/ 631037 w 4920658"/>
              <a:gd name="connsiteY1880" fmla="*/ 2208196 h 4802506"/>
              <a:gd name="connsiteX1881" fmla="*/ 619966 w 4920658"/>
              <a:gd name="connsiteY1881" fmla="*/ 2208196 h 4802506"/>
              <a:gd name="connsiteX1882" fmla="*/ 597825 w 4920658"/>
              <a:gd name="connsiteY1882" fmla="*/ 2218519 h 4802506"/>
              <a:gd name="connsiteX1883" fmla="*/ 575683 w 4920658"/>
              <a:gd name="connsiteY1883" fmla="*/ 2208196 h 4802506"/>
              <a:gd name="connsiteX1884" fmla="*/ 542472 w 4920658"/>
              <a:gd name="connsiteY1884" fmla="*/ 2218519 h 4802506"/>
              <a:gd name="connsiteX1885" fmla="*/ 531401 w 4920658"/>
              <a:gd name="connsiteY1885" fmla="*/ 2208196 h 4802506"/>
              <a:gd name="connsiteX1886" fmla="*/ 476044 w 4920658"/>
              <a:gd name="connsiteY1886" fmla="*/ 2218519 h 4802506"/>
              <a:gd name="connsiteX1887" fmla="*/ 442832 w 4920658"/>
              <a:gd name="connsiteY1887" fmla="*/ 2218519 h 4802506"/>
              <a:gd name="connsiteX1888" fmla="*/ 420691 w 4920658"/>
              <a:gd name="connsiteY1888" fmla="*/ 2208196 h 4802506"/>
              <a:gd name="connsiteX1889" fmla="*/ 376408 w 4920658"/>
              <a:gd name="connsiteY1889" fmla="*/ 2239164 h 4802506"/>
              <a:gd name="connsiteX1890" fmla="*/ 376408 w 4920658"/>
              <a:gd name="connsiteY1890" fmla="*/ 2259809 h 4802506"/>
              <a:gd name="connsiteX1891" fmla="*/ 387479 w 4920658"/>
              <a:gd name="connsiteY1891" fmla="*/ 2259809 h 4802506"/>
              <a:gd name="connsiteX1892" fmla="*/ 464974 w 4920658"/>
              <a:gd name="connsiteY1892" fmla="*/ 2249486 h 4802506"/>
              <a:gd name="connsiteX1893" fmla="*/ 476044 w 4920658"/>
              <a:gd name="connsiteY1893" fmla="*/ 2270131 h 4802506"/>
              <a:gd name="connsiteX1894" fmla="*/ 398550 w 4920658"/>
              <a:gd name="connsiteY1894" fmla="*/ 2301102 h 4802506"/>
              <a:gd name="connsiteX1895" fmla="*/ 387479 w 4920658"/>
              <a:gd name="connsiteY1895" fmla="*/ 2301102 h 4802506"/>
              <a:gd name="connsiteX1896" fmla="*/ 354267 w 4920658"/>
              <a:gd name="connsiteY1896" fmla="*/ 2270131 h 4802506"/>
              <a:gd name="connsiteX1897" fmla="*/ 365338 w 4920658"/>
              <a:gd name="connsiteY1897" fmla="*/ 2249486 h 4802506"/>
              <a:gd name="connsiteX1898" fmla="*/ 332126 w 4920658"/>
              <a:gd name="connsiteY1898" fmla="*/ 2228841 h 4802506"/>
              <a:gd name="connsiteX1899" fmla="*/ 398550 w 4920658"/>
              <a:gd name="connsiteY1899" fmla="*/ 2187551 h 4802506"/>
              <a:gd name="connsiteX1900" fmla="*/ 431762 w 4920658"/>
              <a:gd name="connsiteY1900" fmla="*/ 2197874 h 4802506"/>
              <a:gd name="connsiteX1901" fmla="*/ 619966 w 4920658"/>
              <a:gd name="connsiteY1901" fmla="*/ 2135939 h 4802506"/>
              <a:gd name="connsiteX1902" fmla="*/ 631037 w 4920658"/>
              <a:gd name="connsiteY1902" fmla="*/ 2135939 h 4802506"/>
              <a:gd name="connsiteX1903" fmla="*/ 653178 w 4920658"/>
              <a:gd name="connsiteY1903" fmla="*/ 2156584 h 4802506"/>
              <a:gd name="connsiteX1904" fmla="*/ 642108 w 4920658"/>
              <a:gd name="connsiteY1904" fmla="*/ 2166906 h 4802506"/>
              <a:gd name="connsiteX1905" fmla="*/ 664249 w 4920658"/>
              <a:gd name="connsiteY1905" fmla="*/ 2177229 h 4802506"/>
              <a:gd name="connsiteX1906" fmla="*/ 708531 w 4920658"/>
              <a:gd name="connsiteY1906" fmla="*/ 2125616 h 4802506"/>
              <a:gd name="connsiteX1907" fmla="*/ 697461 w 4920658"/>
              <a:gd name="connsiteY1907" fmla="*/ 2104971 h 4802506"/>
              <a:gd name="connsiteX1908" fmla="*/ 708531 w 4920658"/>
              <a:gd name="connsiteY1908" fmla="*/ 2084327 h 4802506"/>
              <a:gd name="connsiteX1909" fmla="*/ 697461 w 4920658"/>
              <a:gd name="connsiteY1909" fmla="*/ 2084327 h 4802506"/>
              <a:gd name="connsiteX1910" fmla="*/ 653178 w 4920658"/>
              <a:gd name="connsiteY1910" fmla="*/ 2094649 h 4802506"/>
              <a:gd name="connsiteX1911" fmla="*/ 631037 w 4920658"/>
              <a:gd name="connsiteY1911" fmla="*/ 2063679 h 4802506"/>
              <a:gd name="connsiteX1912" fmla="*/ 631037 w 4920658"/>
              <a:gd name="connsiteY1912" fmla="*/ 2053356 h 4802506"/>
              <a:gd name="connsiteX1913" fmla="*/ 653178 w 4920658"/>
              <a:gd name="connsiteY1913" fmla="*/ 2063679 h 4802506"/>
              <a:gd name="connsiteX1914" fmla="*/ 686390 w 4920658"/>
              <a:gd name="connsiteY1914" fmla="*/ 2063679 h 4802506"/>
              <a:gd name="connsiteX1915" fmla="*/ 752817 w 4920658"/>
              <a:gd name="connsiteY1915" fmla="*/ 2053356 h 4802506"/>
              <a:gd name="connsiteX1916" fmla="*/ 797100 w 4920658"/>
              <a:gd name="connsiteY1916" fmla="*/ 2063679 h 4802506"/>
              <a:gd name="connsiteX1917" fmla="*/ 808170 w 4920658"/>
              <a:gd name="connsiteY1917" fmla="*/ 2043034 h 4802506"/>
              <a:gd name="connsiteX1918" fmla="*/ 774958 w 4920658"/>
              <a:gd name="connsiteY1918" fmla="*/ 2022389 h 4802506"/>
              <a:gd name="connsiteX1919" fmla="*/ 783262 w 4920658"/>
              <a:gd name="connsiteY1919" fmla="*/ 2016018 h 4802506"/>
              <a:gd name="connsiteX1920" fmla="*/ 802272 w 4920658"/>
              <a:gd name="connsiteY1920" fmla="*/ 2011279 h 4802506"/>
              <a:gd name="connsiteX1921" fmla="*/ 798705 w 4920658"/>
              <a:gd name="connsiteY1921" fmla="*/ 1997148 h 4802506"/>
              <a:gd name="connsiteX1922" fmla="*/ 820849 w 4920658"/>
              <a:gd name="connsiteY1922" fmla="*/ 1986825 h 4802506"/>
              <a:gd name="connsiteX1923" fmla="*/ 842991 w 4920658"/>
              <a:gd name="connsiteY1923" fmla="*/ 1986825 h 4802506"/>
              <a:gd name="connsiteX1924" fmla="*/ 859596 w 4920658"/>
              <a:gd name="connsiteY1924" fmla="*/ 1997148 h 4802506"/>
              <a:gd name="connsiteX1925" fmla="*/ 862449 w 4920658"/>
              <a:gd name="connsiteY1925" fmla="*/ 2002467 h 4802506"/>
              <a:gd name="connsiteX1926" fmla="*/ 907808 w 4920658"/>
              <a:gd name="connsiteY1926" fmla="*/ 1997873 h 4802506"/>
              <a:gd name="connsiteX1927" fmla="*/ 1073870 w 4920658"/>
              <a:gd name="connsiteY1927" fmla="*/ 1986583 h 4802506"/>
              <a:gd name="connsiteX1928" fmla="*/ 1150668 w 4920658"/>
              <a:gd name="connsiteY1928" fmla="*/ 1982738 h 4802506"/>
              <a:gd name="connsiteX1929" fmla="*/ 1152972 w 4920658"/>
              <a:gd name="connsiteY1929" fmla="*/ 1981664 h 4802506"/>
              <a:gd name="connsiteX1930" fmla="*/ 1164043 w 4920658"/>
              <a:gd name="connsiteY1930" fmla="*/ 1966181 h 4802506"/>
              <a:gd name="connsiteX1931" fmla="*/ 1119760 w 4920658"/>
              <a:gd name="connsiteY1931" fmla="*/ 1924888 h 4802506"/>
              <a:gd name="connsiteX1932" fmla="*/ 1141902 w 4920658"/>
              <a:gd name="connsiteY1932" fmla="*/ 1914565 h 4802506"/>
              <a:gd name="connsiteX1933" fmla="*/ 1197255 w 4920658"/>
              <a:gd name="connsiteY1933" fmla="*/ 1914565 h 4802506"/>
              <a:gd name="connsiteX1934" fmla="*/ 1197255 w 4920658"/>
              <a:gd name="connsiteY1934" fmla="*/ 1873275 h 4802506"/>
              <a:gd name="connsiteX1935" fmla="*/ 1186184 w 4920658"/>
              <a:gd name="connsiteY1935" fmla="*/ 1873275 h 4802506"/>
              <a:gd name="connsiteX1936" fmla="*/ 1164043 w 4920658"/>
              <a:gd name="connsiteY1936" fmla="*/ 1883598 h 4802506"/>
              <a:gd name="connsiteX1937" fmla="*/ 1141902 w 4920658"/>
              <a:gd name="connsiteY1937" fmla="*/ 1873275 h 4802506"/>
              <a:gd name="connsiteX1938" fmla="*/ 1108690 w 4920658"/>
              <a:gd name="connsiteY1938" fmla="*/ 1883598 h 4802506"/>
              <a:gd name="connsiteX1939" fmla="*/ 1097619 w 4920658"/>
              <a:gd name="connsiteY1939" fmla="*/ 1873275 h 4802506"/>
              <a:gd name="connsiteX1940" fmla="*/ 1042263 w 4920658"/>
              <a:gd name="connsiteY1940" fmla="*/ 1883598 h 4802506"/>
              <a:gd name="connsiteX1941" fmla="*/ 1009050 w 4920658"/>
              <a:gd name="connsiteY1941" fmla="*/ 1883598 h 4802506"/>
              <a:gd name="connsiteX1942" fmla="*/ 986909 w 4920658"/>
              <a:gd name="connsiteY1942" fmla="*/ 1873275 h 4802506"/>
              <a:gd name="connsiteX1943" fmla="*/ 942626 w 4920658"/>
              <a:gd name="connsiteY1943" fmla="*/ 1904243 h 4802506"/>
              <a:gd name="connsiteX1944" fmla="*/ 942626 w 4920658"/>
              <a:gd name="connsiteY1944" fmla="*/ 1924888 h 4802506"/>
              <a:gd name="connsiteX1945" fmla="*/ 953697 w 4920658"/>
              <a:gd name="connsiteY1945" fmla="*/ 1924888 h 4802506"/>
              <a:gd name="connsiteX1946" fmla="*/ 1031192 w 4920658"/>
              <a:gd name="connsiteY1946" fmla="*/ 1914565 h 4802506"/>
              <a:gd name="connsiteX1947" fmla="*/ 1042263 w 4920658"/>
              <a:gd name="connsiteY1947" fmla="*/ 1935210 h 4802506"/>
              <a:gd name="connsiteX1948" fmla="*/ 964768 w 4920658"/>
              <a:gd name="connsiteY1948" fmla="*/ 1966181 h 4802506"/>
              <a:gd name="connsiteX1949" fmla="*/ 953697 w 4920658"/>
              <a:gd name="connsiteY1949" fmla="*/ 1966181 h 4802506"/>
              <a:gd name="connsiteX1950" fmla="*/ 920485 w 4920658"/>
              <a:gd name="connsiteY1950" fmla="*/ 1935210 h 4802506"/>
              <a:gd name="connsiteX1951" fmla="*/ 931556 w 4920658"/>
              <a:gd name="connsiteY1951" fmla="*/ 1914565 h 4802506"/>
              <a:gd name="connsiteX1952" fmla="*/ 898344 w 4920658"/>
              <a:gd name="connsiteY1952" fmla="*/ 1893920 h 4802506"/>
              <a:gd name="connsiteX1953" fmla="*/ 964768 w 4920658"/>
              <a:gd name="connsiteY1953" fmla="*/ 1852630 h 4802506"/>
              <a:gd name="connsiteX1954" fmla="*/ 997980 w 4920658"/>
              <a:gd name="connsiteY1954" fmla="*/ 1862953 h 4802506"/>
              <a:gd name="connsiteX1955" fmla="*/ 1186184 w 4920658"/>
              <a:gd name="connsiteY1955" fmla="*/ 1801018 h 4802506"/>
              <a:gd name="connsiteX1956" fmla="*/ 1197255 w 4920658"/>
              <a:gd name="connsiteY1956" fmla="*/ 1801018 h 4802506"/>
              <a:gd name="connsiteX1957" fmla="*/ 1219396 w 4920658"/>
              <a:gd name="connsiteY1957" fmla="*/ 1821663 h 4802506"/>
              <a:gd name="connsiteX1958" fmla="*/ 1208326 w 4920658"/>
              <a:gd name="connsiteY1958" fmla="*/ 1831985 h 4802506"/>
              <a:gd name="connsiteX1959" fmla="*/ 1230467 w 4920658"/>
              <a:gd name="connsiteY1959" fmla="*/ 1842308 h 4802506"/>
              <a:gd name="connsiteX1960" fmla="*/ 1274750 w 4920658"/>
              <a:gd name="connsiteY1960" fmla="*/ 1790695 h 4802506"/>
              <a:gd name="connsiteX1961" fmla="*/ 1263679 w 4920658"/>
              <a:gd name="connsiteY1961" fmla="*/ 1770050 h 4802506"/>
              <a:gd name="connsiteX1962" fmla="*/ 1274750 w 4920658"/>
              <a:gd name="connsiteY1962" fmla="*/ 1749406 h 4802506"/>
              <a:gd name="connsiteX1963" fmla="*/ 1263679 w 4920658"/>
              <a:gd name="connsiteY1963" fmla="*/ 1749406 h 4802506"/>
              <a:gd name="connsiteX1964" fmla="*/ 1219396 w 4920658"/>
              <a:gd name="connsiteY1964" fmla="*/ 1759728 h 4802506"/>
              <a:gd name="connsiteX1965" fmla="*/ 1197255 w 4920658"/>
              <a:gd name="connsiteY1965" fmla="*/ 1728758 h 4802506"/>
              <a:gd name="connsiteX1966" fmla="*/ 1197255 w 4920658"/>
              <a:gd name="connsiteY1966" fmla="*/ 1718435 h 4802506"/>
              <a:gd name="connsiteX1967" fmla="*/ 1219396 w 4920658"/>
              <a:gd name="connsiteY1967" fmla="*/ 1728758 h 4802506"/>
              <a:gd name="connsiteX1968" fmla="*/ 1252608 w 4920658"/>
              <a:gd name="connsiteY1968" fmla="*/ 1728758 h 4802506"/>
              <a:gd name="connsiteX1969" fmla="*/ 1319035 w 4920658"/>
              <a:gd name="connsiteY1969" fmla="*/ 1718435 h 4802506"/>
              <a:gd name="connsiteX1970" fmla="*/ 1363318 w 4920658"/>
              <a:gd name="connsiteY1970" fmla="*/ 1728758 h 4802506"/>
              <a:gd name="connsiteX1971" fmla="*/ 1374389 w 4920658"/>
              <a:gd name="connsiteY1971" fmla="*/ 1708113 h 4802506"/>
              <a:gd name="connsiteX1972" fmla="*/ 1341177 w 4920658"/>
              <a:gd name="connsiteY1972" fmla="*/ 1687468 h 4802506"/>
              <a:gd name="connsiteX1973" fmla="*/ 1349480 w 4920658"/>
              <a:gd name="connsiteY1973" fmla="*/ 1681097 h 4802506"/>
              <a:gd name="connsiteX1974" fmla="*/ 1356135 w 4920658"/>
              <a:gd name="connsiteY1974" fmla="*/ 1679438 h 4802506"/>
              <a:gd name="connsiteX1975" fmla="*/ 1356135 w 4920658"/>
              <a:gd name="connsiteY1975" fmla="*/ 1674704 h 4802506"/>
              <a:gd name="connsiteX1976" fmla="*/ 1375649 w 4920658"/>
              <a:gd name="connsiteY1976" fmla="*/ 1674704 h 4802506"/>
              <a:gd name="connsiteX1977" fmla="*/ 1415904 w 4920658"/>
              <a:gd name="connsiteY1977" fmla="*/ 1668839 h 4802506"/>
              <a:gd name="connsiteX1978" fmla="*/ 1474027 w 4920658"/>
              <a:gd name="connsiteY1978" fmla="*/ 1662952 h 4802506"/>
              <a:gd name="connsiteX1979" fmla="*/ 1516488 w 4920658"/>
              <a:gd name="connsiteY1979" fmla="*/ 1659698 h 4802506"/>
              <a:gd name="connsiteX1980" fmla="*/ 1522194 w 4920658"/>
              <a:gd name="connsiteY1980" fmla="*/ 1643736 h 4802506"/>
              <a:gd name="connsiteX1981" fmla="*/ 1511124 w 4920658"/>
              <a:gd name="connsiteY1981" fmla="*/ 1633414 h 4802506"/>
              <a:gd name="connsiteX1982" fmla="*/ 1533268 w 4920658"/>
              <a:gd name="connsiteY1982" fmla="*/ 1612769 h 4802506"/>
              <a:gd name="connsiteX1983" fmla="*/ 1511124 w 4920658"/>
              <a:gd name="connsiteY1983" fmla="*/ 1612769 h 4802506"/>
              <a:gd name="connsiteX1984" fmla="*/ 1444699 w 4920658"/>
              <a:gd name="connsiteY1984" fmla="*/ 1623091 h 4802506"/>
              <a:gd name="connsiteX1985" fmla="*/ 1311852 w 4920658"/>
              <a:gd name="connsiteY1985" fmla="*/ 1612769 h 4802506"/>
              <a:gd name="connsiteX1986" fmla="*/ 1001867 w 4920658"/>
              <a:gd name="connsiteY1986" fmla="*/ 1633414 h 4802506"/>
              <a:gd name="connsiteX1987" fmla="*/ 990796 w 4920658"/>
              <a:gd name="connsiteY1987" fmla="*/ 1612769 h 4802506"/>
              <a:gd name="connsiteX1988" fmla="*/ 1145789 w 4920658"/>
              <a:gd name="connsiteY1988" fmla="*/ 1581801 h 4802506"/>
              <a:gd name="connsiteX1989" fmla="*/ 1156860 w 4920658"/>
              <a:gd name="connsiteY1989" fmla="*/ 1592124 h 4802506"/>
              <a:gd name="connsiteX1990" fmla="*/ 1466841 w 4920658"/>
              <a:gd name="connsiteY1990" fmla="*/ 1561156 h 4802506"/>
              <a:gd name="connsiteX1991" fmla="*/ 1455770 w 4920658"/>
              <a:gd name="connsiteY1991" fmla="*/ 1540511 h 4802506"/>
              <a:gd name="connsiteX1992" fmla="*/ 1256495 w 4920658"/>
              <a:gd name="connsiteY1992" fmla="*/ 1561156 h 4802506"/>
              <a:gd name="connsiteX1993" fmla="*/ 1245425 w 4920658"/>
              <a:gd name="connsiteY1993" fmla="*/ 1550834 h 4802506"/>
              <a:gd name="connsiteX1994" fmla="*/ 913301 w 4920658"/>
              <a:gd name="connsiteY1994" fmla="*/ 1581801 h 4802506"/>
              <a:gd name="connsiteX1995" fmla="*/ 891160 w 4920658"/>
              <a:gd name="connsiteY1995" fmla="*/ 1550834 h 4802506"/>
              <a:gd name="connsiteX1996" fmla="*/ 935443 w 4920658"/>
              <a:gd name="connsiteY1996" fmla="*/ 1519867 h 4802506"/>
              <a:gd name="connsiteX1997" fmla="*/ 891160 w 4920658"/>
              <a:gd name="connsiteY1997" fmla="*/ 1478574 h 4802506"/>
              <a:gd name="connsiteX1998" fmla="*/ 913301 w 4920658"/>
              <a:gd name="connsiteY1998" fmla="*/ 1468251 h 4802506"/>
              <a:gd name="connsiteX1999" fmla="*/ 968655 w 4920658"/>
              <a:gd name="connsiteY1999" fmla="*/ 1468251 h 4802506"/>
              <a:gd name="connsiteX2000" fmla="*/ 968655 w 4920658"/>
              <a:gd name="connsiteY2000" fmla="*/ 1426961 h 4802506"/>
              <a:gd name="connsiteX2001" fmla="*/ 957584 w 4920658"/>
              <a:gd name="connsiteY2001" fmla="*/ 1426961 h 4802506"/>
              <a:gd name="connsiteX2002" fmla="*/ 935443 w 4920658"/>
              <a:gd name="connsiteY2002" fmla="*/ 1437284 h 4802506"/>
              <a:gd name="connsiteX2003" fmla="*/ 913301 w 4920658"/>
              <a:gd name="connsiteY2003" fmla="*/ 1426961 h 4802506"/>
              <a:gd name="connsiteX2004" fmla="*/ 880090 w 4920658"/>
              <a:gd name="connsiteY2004" fmla="*/ 1437284 h 4802506"/>
              <a:gd name="connsiteX2005" fmla="*/ 869019 w 4920658"/>
              <a:gd name="connsiteY2005" fmla="*/ 1426961 h 4802506"/>
              <a:gd name="connsiteX2006" fmla="*/ 813662 w 4920658"/>
              <a:gd name="connsiteY2006" fmla="*/ 1437284 h 4802506"/>
              <a:gd name="connsiteX2007" fmla="*/ 780450 w 4920658"/>
              <a:gd name="connsiteY2007" fmla="*/ 1437284 h 4802506"/>
              <a:gd name="connsiteX2008" fmla="*/ 758309 w 4920658"/>
              <a:gd name="connsiteY2008" fmla="*/ 1426961 h 4802506"/>
              <a:gd name="connsiteX2009" fmla="*/ 714026 w 4920658"/>
              <a:gd name="connsiteY2009" fmla="*/ 1457929 h 4802506"/>
              <a:gd name="connsiteX2010" fmla="*/ 714026 w 4920658"/>
              <a:gd name="connsiteY2010" fmla="*/ 1478574 h 4802506"/>
              <a:gd name="connsiteX2011" fmla="*/ 725097 w 4920658"/>
              <a:gd name="connsiteY2011" fmla="*/ 1478574 h 4802506"/>
              <a:gd name="connsiteX2012" fmla="*/ 802592 w 4920658"/>
              <a:gd name="connsiteY2012" fmla="*/ 1468251 h 4802506"/>
              <a:gd name="connsiteX2013" fmla="*/ 813662 w 4920658"/>
              <a:gd name="connsiteY2013" fmla="*/ 1488896 h 4802506"/>
              <a:gd name="connsiteX2014" fmla="*/ 736168 w 4920658"/>
              <a:gd name="connsiteY2014" fmla="*/ 1519867 h 4802506"/>
              <a:gd name="connsiteX2015" fmla="*/ 725097 w 4920658"/>
              <a:gd name="connsiteY2015" fmla="*/ 1519867 h 4802506"/>
              <a:gd name="connsiteX2016" fmla="*/ 691885 w 4920658"/>
              <a:gd name="connsiteY2016" fmla="*/ 1488896 h 4802506"/>
              <a:gd name="connsiteX2017" fmla="*/ 702956 w 4920658"/>
              <a:gd name="connsiteY2017" fmla="*/ 1468251 h 4802506"/>
              <a:gd name="connsiteX2018" fmla="*/ 669744 w 4920658"/>
              <a:gd name="connsiteY2018" fmla="*/ 1447606 h 4802506"/>
              <a:gd name="connsiteX2019" fmla="*/ 736168 w 4920658"/>
              <a:gd name="connsiteY2019" fmla="*/ 1406316 h 4802506"/>
              <a:gd name="connsiteX2020" fmla="*/ 769380 w 4920658"/>
              <a:gd name="connsiteY2020" fmla="*/ 1416639 h 4802506"/>
              <a:gd name="connsiteX2021" fmla="*/ 957584 w 4920658"/>
              <a:gd name="connsiteY2021" fmla="*/ 1354704 h 4802506"/>
              <a:gd name="connsiteX2022" fmla="*/ 968655 w 4920658"/>
              <a:gd name="connsiteY2022" fmla="*/ 1354704 h 4802506"/>
              <a:gd name="connsiteX2023" fmla="*/ 990796 w 4920658"/>
              <a:gd name="connsiteY2023" fmla="*/ 1375349 h 4802506"/>
              <a:gd name="connsiteX2024" fmla="*/ 979725 w 4920658"/>
              <a:gd name="connsiteY2024" fmla="*/ 1385671 h 4802506"/>
              <a:gd name="connsiteX2025" fmla="*/ 1001867 w 4920658"/>
              <a:gd name="connsiteY2025" fmla="*/ 1395994 h 4802506"/>
              <a:gd name="connsiteX2026" fmla="*/ 1046149 w 4920658"/>
              <a:gd name="connsiteY2026" fmla="*/ 1344381 h 4802506"/>
              <a:gd name="connsiteX2027" fmla="*/ 1035079 w 4920658"/>
              <a:gd name="connsiteY2027" fmla="*/ 1323736 h 4802506"/>
              <a:gd name="connsiteX2028" fmla="*/ 1046149 w 4920658"/>
              <a:gd name="connsiteY2028" fmla="*/ 1303092 h 4802506"/>
              <a:gd name="connsiteX2029" fmla="*/ 1035079 w 4920658"/>
              <a:gd name="connsiteY2029" fmla="*/ 1303092 h 4802506"/>
              <a:gd name="connsiteX2030" fmla="*/ 990796 w 4920658"/>
              <a:gd name="connsiteY2030" fmla="*/ 1313414 h 4802506"/>
              <a:gd name="connsiteX2031" fmla="*/ 968655 w 4920658"/>
              <a:gd name="connsiteY2031" fmla="*/ 1282444 h 4802506"/>
              <a:gd name="connsiteX2032" fmla="*/ 968655 w 4920658"/>
              <a:gd name="connsiteY2032" fmla="*/ 1272121 h 4802506"/>
              <a:gd name="connsiteX2033" fmla="*/ 990796 w 4920658"/>
              <a:gd name="connsiteY2033" fmla="*/ 1282444 h 4802506"/>
              <a:gd name="connsiteX2034" fmla="*/ 1024008 w 4920658"/>
              <a:gd name="connsiteY2034" fmla="*/ 1282444 h 4802506"/>
              <a:gd name="connsiteX2035" fmla="*/ 1090435 w 4920658"/>
              <a:gd name="connsiteY2035" fmla="*/ 1272121 h 4802506"/>
              <a:gd name="connsiteX2036" fmla="*/ 1134718 w 4920658"/>
              <a:gd name="connsiteY2036" fmla="*/ 1282444 h 4802506"/>
              <a:gd name="connsiteX2037" fmla="*/ 1145789 w 4920658"/>
              <a:gd name="connsiteY2037" fmla="*/ 1261799 h 4802506"/>
              <a:gd name="connsiteX2038" fmla="*/ 1112577 w 4920658"/>
              <a:gd name="connsiteY2038" fmla="*/ 1241154 h 4802506"/>
              <a:gd name="connsiteX2039" fmla="*/ 1411489 w 4920658"/>
              <a:gd name="connsiteY2039" fmla="*/ 1205348 h 4802506"/>
              <a:gd name="connsiteX2040" fmla="*/ 1518311 w 4920658"/>
              <a:gd name="connsiteY2040" fmla="*/ 1200000 h 4802506"/>
              <a:gd name="connsiteX2041" fmla="*/ 1518311 w 4920658"/>
              <a:gd name="connsiteY2041" fmla="*/ 1187100 h 4802506"/>
              <a:gd name="connsiteX2042" fmla="*/ 1551523 w 4920658"/>
              <a:gd name="connsiteY2042" fmla="*/ 1187100 h 4802506"/>
              <a:gd name="connsiteX2043" fmla="*/ 1573664 w 4920658"/>
              <a:gd name="connsiteY2043" fmla="*/ 1197422 h 4802506"/>
              <a:gd name="connsiteX2044" fmla="*/ 1595805 w 4920658"/>
              <a:gd name="connsiteY2044" fmla="*/ 1176777 h 4802506"/>
              <a:gd name="connsiteX2045" fmla="*/ 1606876 w 4920658"/>
              <a:gd name="connsiteY2045" fmla="*/ 1176777 h 4802506"/>
              <a:gd name="connsiteX2046" fmla="*/ 1623482 w 4920658"/>
              <a:gd name="connsiteY2046" fmla="*/ 1183230 h 4802506"/>
              <a:gd name="connsiteX2047" fmla="*/ 1628215 w 4920658"/>
              <a:gd name="connsiteY2047" fmla="*/ 1195366 h 4802506"/>
              <a:gd name="connsiteX2048" fmla="*/ 1643976 w 4920658"/>
              <a:gd name="connsiteY2048" fmla="*/ 1194703 h 4802506"/>
              <a:gd name="connsiteX2049" fmla="*/ 1662229 w 4920658"/>
              <a:gd name="connsiteY2049" fmla="*/ 1194046 h 4802506"/>
              <a:gd name="connsiteX2050" fmla="*/ 1662229 w 4920658"/>
              <a:gd name="connsiteY2050" fmla="*/ 1187100 h 4802506"/>
              <a:gd name="connsiteX2051" fmla="*/ 1728653 w 4920658"/>
              <a:gd name="connsiteY2051" fmla="*/ 1187100 h 4802506"/>
              <a:gd name="connsiteX2052" fmla="*/ 1728653 w 4920658"/>
              <a:gd name="connsiteY2052" fmla="*/ 1191655 h 4802506"/>
              <a:gd name="connsiteX2053" fmla="*/ 1744015 w 4920658"/>
              <a:gd name="connsiteY2053" fmla="*/ 1191102 h 4802506"/>
              <a:gd name="connsiteX2054" fmla="*/ 1739724 w 4920658"/>
              <a:gd name="connsiteY2054" fmla="*/ 1187100 h 4802506"/>
              <a:gd name="connsiteX2055" fmla="*/ 1761868 w 4920658"/>
              <a:gd name="connsiteY2055" fmla="*/ 1166455 h 4802506"/>
              <a:gd name="connsiteX2056" fmla="*/ 1739724 w 4920658"/>
              <a:gd name="connsiteY2056" fmla="*/ 1166455 h 4802506"/>
              <a:gd name="connsiteX2057" fmla="*/ 1673300 w 4920658"/>
              <a:gd name="connsiteY2057" fmla="*/ 1176777 h 4802506"/>
              <a:gd name="connsiteX2058" fmla="*/ 1540452 w 4920658"/>
              <a:gd name="connsiteY2058" fmla="*/ 1166455 h 4802506"/>
              <a:gd name="connsiteX2059" fmla="*/ 1230467 w 4920658"/>
              <a:gd name="connsiteY2059" fmla="*/ 1187100 h 4802506"/>
              <a:gd name="connsiteX2060" fmla="*/ 1219396 w 4920658"/>
              <a:gd name="connsiteY2060" fmla="*/ 1166455 h 4802506"/>
              <a:gd name="connsiteX2061" fmla="*/ 1374389 w 4920658"/>
              <a:gd name="connsiteY2061" fmla="*/ 1135487 h 4802506"/>
              <a:gd name="connsiteX2062" fmla="*/ 1385459 w 4920658"/>
              <a:gd name="connsiteY2062" fmla="*/ 1145810 h 4802506"/>
              <a:gd name="connsiteX2063" fmla="*/ 1695441 w 4920658"/>
              <a:gd name="connsiteY2063" fmla="*/ 1114842 h 4802506"/>
              <a:gd name="connsiteX2064" fmla="*/ 1684371 w 4920658"/>
              <a:gd name="connsiteY2064" fmla="*/ 1094197 h 4802506"/>
              <a:gd name="connsiteX2065" fmla="*/ 1485095 w 4920658"/>
              <a:gd name="connsiteY2065" fmla="*/ 1114842 h 4802506"/>
              <a:gd name="connsiteX2066" fmla="*/ 1474025 w 4920658"/>
              <a:gd name="connsiteY2066" fmla="*/ 1104520 h 4802506"/>
              <a:gd name="connsiteX2067" fmla="*/ 1141902 w 4920658"/>
              <a:gd name="connsiteY2067" fmla="*/ 1135487 h 4802506"/>
              <a:gd name="connsiteX2068" fmla="*/ 1119761 w 4920658"/>
              <a:gd name="connsiteY2068" fmla="*/ 1104520 h 4802506"/>
              <a:gd name="connsiteX2069" fmla="*/ 1164043 w 4920658"/>
              <a:gd name="connsiteY2069" fmla="*/ 1073553 h 4802506"/>
              <a:gd name="connsiteX2070" fmla="*/ 1119761 w 4920658"/>
              <a:gd name="connsiteY2070" fmla="*/ 1032260 h 4802506"/>
              <a:gd name="connsiteX2071" fmla="*/ 1141902 w 4920658"/>
              <a:gd name="connsiteY2071" fmla="*/ 1021937 h 4802506"/>
              <a:gd name="connsiteX2072" fmla="*/ 1197255 w 4920658"/>
              <a:gd name="connsiteY2072" fmla="*/ 1021937 h 4802506"/>
              <a:gd name="connsiteX2073" fmla="*/ 1197255 w 4920658"/>
              <a:gd name="connsiteY2073" fmla="*/ 980647 h 4802506"/>
              <a:gd name="connsiteX2074" fmla="*/ 1186184 w 4920658"/>
              <a:gd name="connsiteY2074" fmla="*/ 980647 h 4802506"/>
              <a:gd name="connsiteX2075" fmla="*/ 1164043 w 4920658"/>
              <a:gd name="connsiteY2075" fmla="*/ 990970 h 4802506"/>
              <a:gd name="connsiteX2076" fmla="*/ 1141902 w 4920658"/>
              <a:gd name="connsiteY2076" fmla="*/ 980647 h 4802506"/>
              <a:gd name="connsiteX2077" fmla="*/ 1108690 w 4920658"/>
              <a:gd name="connsiteY2077" fmla="*/ 990970 h 4802506"/>
              <a:gd name="connsiteX2078" fmla="*/ 1097619 w 4920658"/>
              <a:gd name="connsiteY2078" fmla="*/ 980647 h 4802506"/>
              <a:gd name="connsiteX2079" fmla="*/ 1042263 w 4920658"/>
              <a:gd name="connsiteY2079" fmla="*/ 990970 h 4802506"/>
              <a:gd name="connsiteX2080" fmla="*/ 1009050 w 4920658"/>
              <a:gd name="connsiteY2080" fmla="*/ 990970 h 4802506"/>
              <a:gd name="connsiteX2081" fmla="*/ 986909 w 4920658"/>
              <a:gd name="connsiteY2081" fmla="*/ 980647 h 4802506"/>
              <a:gd name="connsiteX2082" fmla="*/ 942626 w 4920658"/>
              <a:gd name="connsiteY2082" fmla="*/ 1011615 h 4802506"/>
              <a:gd name="connsiteX2083" fmla="*/ 942626 w 4920658"/>
              <a:gd name="connsiteY2083" fmla="*/ 1032260 h 4802506"/>
              <a:gd name="connsiteX2084" fmla="*/ 953697 w 4920658"/>
              <a:gd name="connsiteY2084" fmla="*/ 1032260 h 4802506"/>
              <a:gd name="connsiteX2085" fmla="*/ 1031192 w 4920658"/>
              <a:gd name="connsiteY2085" fmla="*/ 1021937 h 4802506"/>
              <a:gd name="connsiteX2086" fmla="*/ 1042263 w 4920658"/>
              <a:gd name="connsiteY2086" fmla="*/ 1042582 h 4802506"/>
              <a:gd name="connsiteX2087" fmla="*/ 964768 w 4920658"/>
              <a:gd name="connsiteY2087" fmla="*/ 1073553 h 4802506"/>
              <a:gd name="connsiteX2088" fmla="*/ 953697 w 4920658"/>
              <a:gd name="connsiteY2088" fmla="*/ 1073553 h 4802506"/>
              <a:gd name="connsiteX2089" fmla="*/ 920485 w 4920658"/>
              <a:gd name="connsiteY2089" fmla="*/ 1042582 h 4802506"/>
              <a:gd name="connsiteX2090" fmla="*/ 931556 w 4920658"/>
              <a:gd name="connsiteY2090" fmla="*/ 1021937 h 4802506"/>
              <a:gd name="connsiteX2091" fmla="*/ 898344 w 4920658"/>
              <a:gd name="connsiteY2091" fmla="*/ 1001292 h 4802506"/>
              <a:gd name="connsiteX2092" fmla="*/ 964768 w 4920658"/>
              <a:gd name="connsiteY2092" fmla="*/ 960003 h 4802506"/>
              <a:gd name="connsiteX2093" fmla="*/ 997980 w 4920658"/>
              <a:gd name="connsiteY2093" fmla="*/ 970325 h 4802506"/>
              <a:gd name="connsiteX2094" fmla="*/ 1186184 w 4920658"/>
              <a:gd name="connsiteY2094" fmla="*/ 908390 h 4802506"/>
              <a:gd name="connsiteX2095" fmla="*/ 1197255 w 4920658"/>
              <a:gd name="connsiteY2095" fmla="*/ 908390 h 4802506"/>
              <a:gd name="connsiteX2096" fmla="*/ 1219396 w 4920658"/>
              <a:gd name="connsiteY2096" fmla="*/ 929035 h 4802506"/>
              <a:gd name="connsiteX2097" fmla="*/ 1208326 w 4920658"/>
              <a:gd name="connsiteY2097" fmla="*/ 939357 h 4802506"/>
              <a:gd name="connsiteX2098" fmla="*/ 1230467 w 4920658"/>
              <a:gd name="connsiteY2098" fmla="*/ 949680 h 4802506"/>
              <a:gd name="connsiteX2099" fmla="*/ 1274750 w 4920658"/>
              <a:gd name="connsiteY2099" fmla="*/ 898067 h 4802506"/>
              <a:gd name="connsiteX2100" fmla="*/ 1263679 w 4920658"/>
              <a:gd name="connsiteY2100" fmla="*/ 877423 h 4802506"/>
              <a:gd name="connsiteX2101" fmla="*/ 1274750 w 4920658"/>
              <a:gd name="connsiteY2101" fmla="*/ 856778 h 4802506"/>
              <a:gd name="connsiteX2102" fmla="*/ 1263679 w 4920658"/>
              <a:gd name="connsiteY2102" fmla="*/ 856778 h 4802506"/>
              <a:gd name="connsiteX2103" fmla="*/ 1219396 w 4920658"/>
              <a:gd name="connsiteY2103" fmla="*/ 867100 h 4802506"/>
              <a:gd name="connsiteX2104" fmla="*/ 1197255 w 4920658"/>
              <a:gd name="connsiteY2104" fmla="*/ 836130 h 4802506"/>
              <a:gd name="connsiteX2105" fmla="*/ 1197255 w 4920658"/>
              <a:gd name="connsiteY2105" fmla="*/ 825807 h 4802506"/>
              <a:gd name="connsiteX2106" fmla="*/ 1219396 w 4920658"/>
              <a:gd name="connsiteY2106" fmla="*/ 836130 h 4802506"/>
              <a:gd name="connsiteX2107" fmla="*/ 1227699 w 4920658"/>
              <a:gd name="connsiteY2107" fmla="*/ 836130 h 4802506"/>
              <a:gd name="connsiteX2108" fmla="*/ 1219396 w 4920658"/>
              <a:gd name="connsiteY2108" fmla="*/ 820647 h 4802506"/>
              <a:gd name="connsiteX2109" fmla="*/ 1313845 w 4920658"/>
              <a:gd name="connsiteY2109" fmla="*/ 799357 h 4802506"/>
              <a:gd name="connsiteX2110" fmla="*/ 1341250 w 4920658"/>
              <a:gd name="connsiteY2110" fmla="*/ 794977 h 4802506"/>
              <a:gd name="connsiteX2111" fmla="*/ 1341177 w 4920658"/>
              <a:gd name="connsiteY2111" fmla="*/ 794840 h 4802506"/>
              <a:gd name="connsiteX2112" fmla="*/ 1640088 w 4920658"/>
              <a:gd name="connsiteY2112" fmla="*/ 759034 h 4802506"/>
              <a:gd name="connsiteX2113" fmla="*/ 1688771 w 4920658"/>
              <a:gd name="connsiteY2113" fmla="*/ 756597 h 4802506"/>
              <a:gd name="connsiteX2114" fmla="*/ 1684371 w 4920658"/>
              <a:gd name="connsiteY2114" fmla="*/ 748390 h 4802506"/>
              <a:gd name="connsiteX2115" fmla="*/ 1485095 w 4920658"/>
              <a:gd name="connsiteY2115" fmla="*/ 769035 h 4802506"/>
              <a:gd name="connsiteX2116" fmla="*/ 1474025 w 4920658"/>
              <a:gd name="connsiteY2116" fmla="*/ 758712 h 4802506"/>
              <a:gd name="connsiteX2117" fmla="*/ 1141902 w 4920658"/>
              <a:gd name="connsiteY2117" fmla="*/ 789680 h 4802506"/>
              <a:gd name="connsiteX2118" fmla="*/ 1119761 w 4920658"/>
              <a:gd name="connsiteY2118" fmla="*/ 758712 h 4802506"/>
              <a:gd name="connsiteX2119" fmla="*/ 1164043 w 4920658"/>
              <a:gd name="connsiteY2119" fmla="*/ 727745 h 4802506"/>
              <a:gd name="connsiteX2120" fmla="*/ 1119761 w 4920658"/>
              <a:gd name="connsiteY2120" fmla="*/ 686452 h 4802506"/>
              <a:gd name="connsiteX2121" fmla="*/ 1141902 w 4920658"/>
              <a:gd name="connsiteY2121" fmla="*/ 676129 h 4802506"/>
              <a:gd name="connsiteX2122" fmla="*/ 1197255 w 4920658"/>
              <a:gd name="connsiteY2122" fmla="*/ 676129 h 4802506"/>
              <a:gd name="connsiteX2123" fmla="*/ 1197255 w 4920658"/>
              <a:gd name="connsiteY2123" fmla="*/ 634839 h 4802506"/>
              <a:gd name="connsiteX2124" fmla="*/ 1186185 w 4920658"/>
              <a:gd name="connsiteY2124" fmla="*/ 634839 h 4802506"/>
              <a:gd name="connsiteX2125" fmla="*/ 1164043 w 4920658"/>
              <a:gd name="connsiteY2125" fmla="*/ 645162 h 4802506"/>
              <a:gd name="connsiteX2126" fmla="*/ 1141902 w 4920658"/>
              <a:gd name="connsiteY2126" fmla="*/ 634839 h 4802506"/>
              <a:gd name="connsiteX2127" fmla="*/ 1108690 w 4920658"/>
              <a:gd name="connsiteY2127" fmla="*/ 645162 h 4802506"/>
              <a:gd name="connsiteX2128" fmla="*/ 1097619 w 4920658"/>
              <a:gd name="connsiteY2128" fmla="*/ 634839 h 4802506"/>
              <a:gd name="connsiteX2129" fmla="*/ 1042263 w 4920658"/>
              <a:gd name="connsiteY2129" fmla="*/ 645162 h 4802506"/>
              <a:gd name="connsiteX2130" fmla="*/ 1009051 w 4920658"/>
              <a:gd name="connsiteY2130" fmla="*/ 645162 h 4802506"/>
              <a:gd name="connsiteX2131" fmla="*/ 986909 w 4920658"/>
              <a:gd name="connsiteY2131" fmla="*/ 634839 h 4802506"/>
              <a:gd name="connsiteX2132" fmla="*/ 942627 w 4920658"/>
              <a:gd name="connsiteY2132" fmla="*/ 665807 h 4802506"/>
              <a:gd name="connsiteX2133" fmla="*/ 942627 w 4920658"/>
              <a:gd name="connsiteY2133" fmla="*/ 686452 h 4802506"/>
              <a:gd name="connsiteX2134" fmla="*/ 953697 w 4920658"/>
              <a:gd name="connsiteY2134" fmla="*/ 686452 h 4802506"/>
              <a:gd name="connsiteX2135" fmla="*/ 1031192 w 4920658"/>
              <a:gd name="connsiteY2135" fmla="*/ 676129 h 4802506"/>
              <a:gd name="connsiteX2136" fmla="*/ 1042263 w 4920658"/>
              <a:gd name="connsiteY2136" fmla="*/ 696775 h 4802506"/>
              <a:gd name="connsiteX2137" fmla="*/ 964768 w 4920658"/>
              <a:gd name="connsiteY2137" fmla="*/ 727745 h 4802506"/>
              <a:gd name="connsiteX2138" fmla="*/ 953697 w 4920658"/>
              <a:gd name="connsiteY2138" fmla="*/ 727745 h 4802506"/>
              <a:gd name="connsiteX2139" fmla="*/ 920485 w 4920658"/>
              <a:gd name="connsiteY2139" fmla="*/ 696775 h 4802506"/>
              <a:gd name="connsiteX2140" fmla="*/ 931556 w 4920658"/>
              <a:gd name="connsiteY2140" fmla="*/ 676129 h 4802506"/>
              <a:gd name="connsiteX2141" fmla="*/ 898344 w 4920658"/>
              <a:gd name="connsiteY2141" fmla="*/ 655485 h 4802506"/>
              <a:gd name="connsiteX2142" fmla="*/ 964768 w 4920658"/>
              <a:gd name="connsiteY2142" fmla="*/ 614195 h 4802506"/>
              <a:gd name="connsiteX2143" fmla="*/ 997980 w 4920658"/>
              <a:gd name="connsiteY2143" fmla="*/ 624517 h 4802506"/>
              <a:gd name="connsiteX2144" fmla="*/ 1186185 w 4920658"/>
              <a:gd name="connsiteY2144" fmla="*/ 562582 h 4802506"/>
              <a:gd name="connsiteX2145" fmla="*/ 1197255 w 4920658"/>
              <a:gd name="connsiteY2145" fmla="*/ 562582 h 4802506"/>
              <a:gd name="connsiteX2146" fmla="*/ 1219396 w 4920658"/>
              <a:gd name="connsiteY2146" fmla="*/ 583227 h 4802506"/>
              <a:gd name="connsiteX2147" fmla="*/ 1208326 w 4920658"/>
              <a:gd name="connsiteY2147" fmla="*/ 593550 h 4802506"/>
              <a:gd name="connsiteX2148" fmla="*/ 1230467 w 4920658"/>
              <a:gd name="connsiteY2148" fmla="*/ 603872 h 4802506"/>
              <a:gd name="connsiteX2149" fmla="*/ 1274750 w 4920658"/>
              <a:gd name="connsiteY2149" fmla="*/ 552260 h 4802506"/>
              <a:gd name="connsiteX2150" fmla="*/ 1263679 w 4920658"/>
              <a:gd name="connsiteY2150" fmla="*/ 531615 h 4802506"/>
              <a:gd name="connsiteX2151" fmla="*/ 1274750 w 4920658"/>
              <a:gd name="connsiteY2151" fmla="*/ 510970 h 4802506"/>
              <a:gd name="connsiteX2152" fmla="*/ 1263679 w 4920658"/>
              <a:gd name="connsiteY2152" fmla="*/ 510970 h 4802506"/>
              <a:gd name="connsiteX2153" fmla="*/ 1219396 w 4920658"/>
              <a:gd name="connsiteY2153" fmla="*/ 521292 h 4802506"/>
              <a:gd name="connsiteX2154" fmla="*/ 1197573 w 4920658"/>
              <a:gd name="connsiteY2154" fmla="*/ 490767 h 4802506"/>
              <a:gd name="connsiteX2155" fmla="*/ 1139971 w 4920658"/>
              <a:gd name="connsiteY2155" fmla="*/ 494195 h 4802506"/>
              <a:gd name="connsiteX2156" fmla="*/ 1099838 w 4920658"/>
              <a:gd name="connsiteY2156" fmla="*/ 495485 h 4802506"/>
              <a:gd name="connsiteX2157" fmla="*/ 1088767 w 4920658"/>
              <a:gd name="connsiteY2157" fmla="*/ 474840 h 4802506"/>
              <a:gd name="connsiteX2158" fmla="*/ 1243760 w 4920658"/>
              <a:gd name="connsiteY2158" fmla="*/ 443873 h 4802506"/>
              <a:gd name="connsiteX2159" fmla="*/ 1254831 w 4920658"/>
              <a:gd name="connsiteY2159" fmla="*/ 454195 h 4802506"/>
              <a:gd name="connsiteX2160" fmla="*/ 1346366 w 4920658"/>
              <a:gd name="connsiteY2160" fmla="*/ 445051 h 4802506"/>
              <a:gd name="connsiteX2161" fmla="*/ 1349480 w 4920658"/>
              <a:gd name="connsiteY2161" fmla="*/ 442661 h 4802506"/>
              <a:gd name="connsiteX2162" fmla="*/ 1548754 w 4920658"/>
              <a:gd name="connsiteY2162" fmla="*/ 418790 h 4802506"/>
              <a:gd name="connsiteX2163" fmla="*/ 1562000 w 4920658"/>
              <a:gd name="connsiteY2163" fmla="*/ 417984 h 4802506"/>
              <a:gd name="connsiteX2164" fmla="*/ 1553742 w 4920658"/>
              <a:gd name="connsiteY2164" fmla="*/ 402583 h 4802506"/>
              <a:gd name="connsiteX2165" fmla="*/ 1354466 w 4920658"/>
              <a:gd name="connsiteY2165" fmla="*/ 423228 h 4802506"/>
              <a:gd name="connsiteX2166" fmla="*/ 1343396 w 4920658"/>
              <a:gd name="connsiteY2166" fmla="*/ 412905 h 4802506"/>
              <a:gd name="connsiteX2167" fmla="*/ 1011273 w 4920658"/>
              <a:gd name="connsiteY2167" fmla="*/ 443873 h 4802506"/>
              <a:gd name="connsiteX2168" fmla="*/ 989131 w 4920658"/>
              <a:gd name="connsiteY2168" fmla="*/ 412905 h 4802506"/>
              <a:gd name="connsiteX2169" fmla="*/ 1033414 w 4920658"/>
              <a:gd name="connsiteY2169" fmla="*/ 381938 h 4802506"/>
              <a:gd name="connsiteX2170" fmla="*/ 989131 w 4920658"/>
              <a:gd name="connsiteY2170" fmla="*/ 340645 h 4802506"/>
              <a:gd name="connsiteX2171" fmla="*/ 1011273 w 4920658"/>
              <a:gd name="connsiteY2171" fmla="*/ 330322 h 4802506"/>
              <a:gd name="connsiteX2172" fmla="*/ 1066626 w 4920658"/>
              <a:gd name="connsiteY2172" fmla="*/ 330322 h 4802506"/>
              <a:gd name="connsiteX2173" fmla="*/ 1066626 w 4920658"/>
              <a:gd name="connsiteY2173" fmla="*/ 289033 h 4802506"/>
              <a:gd name="connsiteX2174" fmla="*/ 1055556 w 4920658"/>
              <a:gd name="connsiteY2174" fmla="*/ 289033 h 4802506"/>
              <a:gd name="connsiteX2175" fmla="*/ 1033414 w 4920658"/>
              <a:gd name="connsiteY2175" fmla="*/ 299355 h 4802506"/>
              <a:gd name="connsiteX2176" fmla="*/ 1011273 w 4920658"/>
              <a:gd name="connsiteY2176" fmla="*/ 289033 h 4802506"/>
              <a:gd name="connsiteX2177" fmla="*/ 978061 w 4920658"/>
              <a:gd name="connsiteY2177" fmla="*/ 299355 h 4802506"/>
              <a:gd name="connsiteX2178" fmla="*/ 966990 w 4920658"/>
              <a:gd name="connsiteY2178" fmla="*/ 289033 h 4802506"/>
              <a:gd name="connsiteX2179" fmla="*/ 911634 w 4920658"/>
              <a:gd name="connsiteY2179" fmla="*/ 299355 h 4802506"/>
              <a:gd name="connsiteX2180" fmla="*/ 878422 w 4920658"/>
              <a:gd name="connsiteY2180" fmla="*/ 299355 h 4802506"/>
              <a:gd name="connsiteX2181" fmla="*/ 856280 w 4920658"/>
              <a:gd name="connsiteY2181" fmla="*/ 289033 h 4802506"/>
              <a:gd name="connsiteX2182" fmla="*/ 811998 w 4920658"/>
              <a:gd name="connsiteY2182" fmla="*/ 320000 h 4802506"/>
              <a:gd name="connsiteX2183" fmla="*/ 811998 w 4920658"/>
              <a:gd name="connsiteY2183" fmla="*/ 340645 h 4802506"/>
              <a:gd name="connsiteX2184" fmla="*/ 823068 w 4920658"/>
              <a:gd name="connsiteY2184" fmla="*/ 340645 h 4802506"/>
              <a:gd name="connsiteX2185" fmla="*/ 900563 w 4920658"/>
              <a:gd name="connsiteY2185" fmla="*/ 330322 h 4802506"/>
              <a:gd name="connsiteX2186" fmla="*/ 911634 w 4920658"/>
              <a:gd name="connsiteY2186" fmla="*/ 350968 h 4802506"/>
              <a:gd name="connsiteX2187" fmla="*/ 834139 w 4920658"/>
              <a:gd name="connsiteY2187" fmla="*/ 381938 h 4802506"/>
              <a:gd name="connsiteX2188" fmla="*/ 823068 w 4920658"/>
              <a:gd name="connsiteY2188" fmla="*/ 381938 h 4802506"/>
              <a:gd name="connsiteX2189" fmla="*/ 789856 w 4920658"/>
              <a:gd name="connsiteY2189" fmla="*/ 350968 h 4802506"/>
              <a:gd name="connsiteX2190" fmla="*/ 800927 w 4920658"/>
              <a:gd name="connsiteY2190" fmla="*/ 330322 h 4802506"/>
              <a:gd name="connsiteX2191" fmla="*/ 767715 w 4920658"/>
              <a:gd name="connsiteY2191" fmla="*/ 309677 h 4802506"/>
              <a:gd name="connsiteX2192" fmla="*/ 834139 w 4920658"/>
              <a:gd name="connsiteY2192" fmla="*/ 268387 h 4802506"/>
              <a:gd name="connsiteX2193" fmla="*/ 867351 w 4920658"/>
              <a:gd name="connsiteY2193" fmla="*/ 278710 h 4802506"/>
              <a:gd name="connsiteX2194" fmla="*/ 1055556 w 4920658"/>
              <a:gd name="connsiteY2194" fmla="*/ 216776 h 4802506"/>
              <a:gd name="connsiteX2195" fmla="*/ 1066626 w 4920658"/>
              <a:gd name="connsiteY2195" fmla="*/ 216776 h 4802506"/>
              <a:gd name="connsiteX2196" fmla="*/ 1088767 w 4920658"/>
              <a:gd name="connsiteY2196" fmla="*/ 237420 h 4802506"/>
              <a:gd name="connsiteX2197" fmla="*/ 1077697 w 4920658"/>
              <a:gd name="connsiteY2197" fmla="*/ 247743 h 4802506"/>
              <a:gd name="connsiteX2198" fmla="*/ 1099838 w 4920658"/>
              <a:gd name="connsiteY2198" fmla="*/ 258065 h 4802506"/>
              <a:gd name="connsiteX2199" fmla="*/ 1144121 w 4920658"/>
              <a:gd name="connsiteY2199" fmla="*/ 206453 h 4802506"/>
              <a:gd name="connsiteX2200" fmla="*/ 1133050 w 4920658"/>
              <a:gd name="connsiteY2200" fmla="*/ 185808 h 4802506"/>
              <a:gd name="connsiteX2201" fmla="*/ 1144121 w 4920658"/>
              <a:gd name="connsiteY2201" fmla="*/ 165163 h 4802506"/>
              <a:gd name="connsiteX2202" fmla="*/ 1133050 w 4920658"/>
              <a:gd name="connsiteY2202" fmla="*/ 165163 h 4802506"/>
              <a:gd name="connsiteX2203" fmla="*/ 1088767 w 4920658"/>
              <a:gd name="connsiteY2203" fmla="*/ 175486 h 4802506"/>
              <a:gd name="connsiteX2204" fmla="*/ 1066626 w 4920658"/>
              <a:gd name="connsiteY2204" fmla="*/ 144515 h 4802506"/>
              <a:gd name="connsiteX2205" fmla="*/ 1066626 w 4920658"/>
              <a:gd name="connsiteY2205" fmla="*/ 134193 h 4802506"/>
              <a:gd name="connsiteX2206" fmla="*/ 1088767 w 4920658"/>
              <a:gd name="connsiteY2206" fmla="*/ 144515 h 4802506"/>
              <a:gd name="connsiteX2207" fmla="*/ 1121980 w 4920658"/>
              <a:gd name="connsiteY2207" fmla="*/ 144515 h 4802506"/>
              <a:gd name="connsiteX2208" fmla="*/ 1188407 w 4920658"/>
              <a:gd name="connsiteY2208" fmla="*/ 134193 h 4802506"/>
              <a:gd name="connsiteX2209" fmla="*/ 1232689 w 4920658"/>
              <a:gd name="connsiteY2209" fmla="*/ 144515 h 4802506"/>
              <a:gd name="connsiteX2210" fmla="*/ 1243760 w 4920658"/>
              <a:gd name="connsiteY2210" fmla="*/ 123870 h 4802506"/>
              <a:gd name="connsiteX2211" fmla="*/ 1210548 w 4920658"/>
              <a:gd name="connsiteY2211" fmla="*/ 103225 h 4802506"/>
              <a:gd name="connsiteX2212" fmla="*/ 3336142 w 4920658"/>
              <a:gd name="connsiteY2212" fmla="*/ 20645 h 4802506"/>
              <a:gd name="connsiteX2213" fmla="*/ 3612912 w 4920658"/>
              <a:gd name="connsiteY2213" fmla="*/ 10323 h 4802506"/>
              <a:gd name="connsiteX2214" fmla="*/ 3646124 w 4920658"/>
              <a:gd name="connsiteY2214" fmla="*/ 0 h 48025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</a:cxnLst>
            <a:rect l="l" t="t" r="r" b="b"/>
            <a:pathLst>
              <a:path w="4920658" h="4802506">
                <a:moveTo>
                  <a:pt x="2499601" y="4740571"/>
                </a:moveTo>
                <a:cubicBezTo>
                  <a:pt x="2499601" y="4754335"/>
                  <a:pt x="2540194" y="4764657"/>
                  <a:pt x="2621379" y="4771539"/>
                </a:cubicBezTo>
                <a:lnTo>
                  <a:pt x="2632449" y="4771539"/>
                </a:lnTo>
                <a:lnTo>
                  <a:pt x="2632449" y="4761216"/>
                </a:lnTo>
                <a:cubicBezTo>
                  <a:pt x="2580786" y="4747453"/>
                  <a:pt x="2536504" y="4740571"/>
                  <a:pt x="2499601" y="4740571"/>
                </a:cubicBezTo>
                <a:close/>
                <a:moveTo>
                  <a:pt x="2233899" y="4719926"/>
                </a:moveTo>
                <a:lnTo>
                  <a:pt x="2233899" y="4740571"/>
                </a:lnTo>
                <a:lnTo>
                  <a:pt x="2267114" y="4740571"/>
                </a:lnTo>
                <a:cubicBezTo>
                  <a:pt x="2281875" y="4740571"/>
                  <a:pt x="2289256" y="4733690"/>
                  <a:pt x="2289256" y="4719926"/>
                </a:cubicBezTo>
                <a:close/>
                <a:moveTo>
                  <a:pt x="2078911" y="4709601"/>
                </a:moveTo>
                <a:cubicBezTo>
                  <a:pt x="2080755" y="4723367"/>
                  <a:pt x="2088138" y="4730249"/>
                  <a:pt x="2101051" y="4730249"/>
                </a:cubicBezTo>
                <a:lnTo>
                  <a:pt x="2112122" y="4709601"/>
                </a:lnTo>
                <a:close/>
                <a:moveTo>
                  <a:pt x="2023558" y="4688956"/>
                </a:moveTo>
                <a:lnTo>
                  <a:pt x="2012487" y="4709601"/>
                </a:lnTo>
                <a:lnTo>
                  <a:pt x="2034629" y="4719926"/>
                </a:lnTo>
                <a:lnTo>
                  <a:pt x="2056770" y="4719926"/>
                </a:lnTo>
                <a:cubicBezTo>
                  <a:pt x="2056770" y="4709601"/>
                  <a:pt x="2045699" y="4699278"/>
                  <a:pt x="2023558" y="4688956"/>
                </a:cubicBezTo>
                <a:close/>
                <a:moveTo>
                  <a:pt x="1802141" y="4688956"/>
                </a:moveTo>
                <a:lnTo>
                  <a:pt x="1802141" y="4699278"/>
                </a:lnTo>
                <a:lnTo>
                  <a:pt x="1868566" y="4699278"/>
                </a:lnTo>
                <a:lnTo>
                  <a:pt x="1868566" y="4688956"/>
                </a:lnTo>
                <a:close/>
                <a:moveTo>
                  <a:pt x="1160034" y="4647666"/>
                </a:moveTo>
                <a:lnTo>
                  <a:pt x="1204316" y="4647666"/>
                </a:lnTo>
                <a:lnTo>
                  <a:pt x="1204316" y="4668311"/>
                </a:lnTo>
                <a:lnTo>
                  <a:pt x="1160034" y="4668311"/>
                </a:lnTo>
                <a:close/>
                <a:moveTo>
                  <a:pt x="1625008" y="4637344"/>
                </a:moveTo>
                <a:cubicBezTo>
                  <a:pt x="1639768" y="4639065"/>
                  <a:pt x="1647149" y="4645947"/>
                  <a:pt x="1647149" y="4657989"/>
                </a:cubicBezTo>
                <a:cubicBezTo>
                  <a:pt x="1647149" y="4671755"/>
                  <a:pt x="1639768" y="4678633"/>
                  <a:pt x="1625008" y="4678633"/>
                </a:cubicBezTo>
                <a:cubicBezTo>
                  <a:pt x="1610247" y="4678633"/>
                  <a:pt x="1602866" y="4671755"/>
                  <a:pt x="1602866" y="4657989"/>
                </a:cubicBezTo>
                <a:cubicBezTo>
                  <a:pt x="1604710" y="4644225"/>
                  <a:pt x="1612093" y="4637344"/>
                  <a:pt x="1625008" y="4637344"/>
                </a:cubicBezTo>
                <a:close/>
                <a:moveTo>
                  <a:pt x="1237528" y="4606376"/>
                </a:moveTo>
                <a:lnTo>
                  <a:pt x="1303952" y="4606376"/>
                </a:lnTo>
                <a:lnTo>
                  <a:pt x="1303952" y="4627021"/>
                </a:lnTo>
                <a:lnTo>
                  <a:pt x="1237528" y="4627021"/>
                </a:lnTo>
                <a:close/>
                <a:moveTo>
                  <a:pt x="1171105" y="4596054"/>
                </a:moveTo>
                <a:lnTo>
                  <a:pt x="1182175" y="4596054"/>
                </a:lnTo>
                <a:cubicBezTo>
                  <a:pt x="1196936" y="4597776"/>
                  <a:pt x="1204316" y="4604657"/>
                  <a:pt x="1204316" y="4616699"/>
                </a:cubicBezTo>
                <a:lnTo>
                  <a:pt x="1148963" y="4637344"/>
                </a:lnTo>
                <a:cubicBezTo>
                  <a:pt x="1136046" y="4630462"/>
                  <a:pt x="1117595" y="4627021"/>
                  <a:pt x="1093610" y="4627021"/>
                </a:cubicBezTo>
                <a:lnTo>
                  <a:pt x="1093610" y="4606376"/>
                </a:lnTo>
                <a:lnTo>
                  <a:pt x="1126822" y="4606376"/>
                </a:lnTo>
                <a:lnTo>
                  <a:pt x="1148963" y="4616699"/>
                </a:lnTo>
                <a:cubicBezTo>
                  <a:pt x="1150807" y="4602935"/>
                  <a:pt x="1158187" y="4596054"/>
                  <a:pt x="1171105" y="4596054"/>
                </a:cubicBezTo>
                <a:close/>
                <a:moveTo>
                  <a:pt x="1591796" y="4575409"/>
                </a:moveTo>
                <a:cubicBezTo>
                  <a:pt x="1577035" y="4577128"/>
                  <a:pt x="1569654" y="4584012"/>
                  <a:pt x="1569654" y="4596054"/>
                </a:cubicBezTo>
                <a:lnTo>
                  <a:pt x="1569654" y="4606376"/>
                </a:lnTo>
                <a:lnTo>
                  <a:pt x="1580725" y="4606376"/>
                </a:lnTo>
                <a:cubicBezTo>
                  <a:pt x="1604710" y="4592613"/>
                  <a:pt x="1626851" y="4585731"/>
                  <a:pt x="1647149" y="4585731"/>
                </a:cubicBezTo>
                <a:lnTo>
                  <a:pt x="1647149" y="4575409"/>
                </a:lnTo>
                <a:close/>
                <a:moveTo>
                  <a:pt x="1281811" y="4523796"/>
                </a:moveTo>
                <a:lnTo>
                  <a:pt x="1281811" y="4534119"/>
                </a:lnTo>
                <a:lnTo>
                  <a:pt x="1337167" y="4544441"/>
                </a:lnTo>
                <a:lnTo>
                  <a:pt x="1348238" y="4523796"/>
                </a:lnTo>
                <a:close/>
                <a:moveTo>
                  <a:pt x="1591796" y="4513474"/>
                </a:moveTo>
                <a:lnTo>
                  <a:pt x="1591796" y="4523796"/>
                </a:lnTo>
                <a:cubicBezTo>
                  <a:pt x="1593639" y="4537560"/>
                  <a:pt x="1601019" y="4544441"/>
                  <a:pt x="1613937" y="4544441"/>
                </a:cubicBezTo>
                <a:cubicBezTo>
                  <a:pt x="1628698" y="4544441"/>
                  <a:pt x="1636078" y="4537560"/>
                  <a:pt x="1636078" y="4523796"/>
                </a:cubicBezTo>
                <a:lnTo>
                  <a:pt x="1613937" y="4513474"/>
                </a:lnTo>
                <a:close/>
                <a:moveTo>
                  <a:pt x="1458945" y="4513474"/>
                </a:moveTo>
                <a:cubicBezTo>
                  <a:pt x="1444184" y="4515193"/>
                  <a:pt x="1436803" y="4522074"/>
                  <a:pt x="1436803" y="4534119"/>
                </a:cubicBezTo>
                <a:lnTo>
                  <a:pt x="1481086" y="4534119"/>
                </a:lnTo>
                <a:lnTo>
                  <a:pt x="1481086" y="4513474"/>
                </a:lnTo>
                <a:close/>
                <a:moveTo>
                  <a:pt x="396148" y="4513474"/>
                </a:moveTo>
                <a:lnTo>
                  <a:pt x="418290" y="4513474"/>
                </a:lnTo>
                <a:cubicBezTo>
                  <a:pt x="429360" y="4513474"/>
                  <a:pt x="440431" y="4527237"/>
                  <a:pt x="451502" y="4554764"/>
                </a:cubicBezTo>
                <a:cubicBezTo>
                  <a:pt x="490247" y="4534119"/>
                  <a:pt x="527153" y="4523796"/>
                  <a:pt x="562208" y="4523796"/>
                </a:cubicBezTo>
                <a:lnTo>
                  <a:pt x="628635" y="4523796"/>
                </a:lnTo>
                <a:cubicBezTo>
                  <a:pt x="643396" y="4525515"/>
                  <a:pt x="650777" y="4532397"/>
                  <a:pt x="650777" y="4544441"/>
                </a:cubicBezTo>
                <a:lnTo>
                  <a:pt x="650777" y="4554764"/>
                </a:lnTo>
                <a:cubicBezTo>
                  <a:pt x="540067" y="4561645"/>
                  <a:pt x="458882" y="4565086"/>
                  <a:pt x="407219" y="4565086"/>
                </a:cubicBezTo>
                <a:cubicBezTo>
                  <a:pt x="407219" y="4571968"/>
                  <a:pt x="403529" y="4575409"/>
                  <a:pt x="396148" y="4575409"/>
                </a:cubicBezTo>
                <a:cubicBezTo>
                  <a:pt x="381388" y="4553042"/>
                  <a:pt x="374004" y="4535838"/>
                  <a:pt x="374004" y="4523796"/>
                </a:cubicBezTo>
                <a:close/>
                <a:moveTo>
                  <a:pt x="163661" y="4482503"/>
                </a:moveTo>
                <a:lnTo>
                  <a:pt x="230085" y="4482503"/>
                </a:lnTo>
                <a:lnTo>
                  <a:pt x="230085" y="4503151"/>
                </a:lnTo>
                <a:lnTo>
                  <a:pt x="174732" y="4503151"/>
                </a:lnTo>
                <a:lnTo>
                  <a:pt x="152591" y="4513474"/>
                </a:lnTo>
                <a:lnTo>
                  <a:pt x="141517" y="4492829"/>
                </a:lnTo>
                <a:close/>
                <a:moveTo>
                  <a:pt x="396148" y="4461858"/>
                </a:moveTo>
                <a:lnTo>
                  <a:pt x="396148" y="4492829"/>
                </a:lnTo>
                <a:lnTo>
                  <a:pt x="318651" y="4492829"/>
                </a:lnTo>
                <a:lnTo>
                  <a:pt x="318651" y="4472181"/>
                </a:lnTo>
                <a:close/>
                <a:moveTo>
                  <a:pt x="1071465" y="4430891"/>
                </a:moveTo>
                <a:lnTo>
                  <a:pt x="1071465" y="4441214"/>
                </a:lnTo>
                <a:lnTo>
                  <a:pt x="1115751" y="4441214"/>
                </a:lnTo>
                <a:lnTo>
                  <a:pt x="1115751" y="4430891"/>
                </a:lnTo>
                <a:close/>
                <a:moveTo>
                  <a:pt x="993970" y="4420569"/>
                </a:moveTo>
                <a:lnTo>
                  <a:pt x="938617" y="4451536"/>
                </a:lnTo>
                <a:lnTo>
                  <a:pt x="905405" y="4430891"/>
                </a:lnTo>
                <a:cubicBezTo>
                  <a:pt x="868503" y="4451536"/>
                  <a:pt x="838978" y="4461858"/>
                  <a:pt x="816837" y="4461858"/>
                </a:cubicBezTo>
                <a:lnTo>
                  <a:pt x="772554" y="4461858"/>
                </a:lnTo>
                <a:lnTo>
                  <a:pt x="772554" y="4513474"/>
                </a:lnTo>
                <a:cubicBezTo>
                  <a:pt x="842671" y="4506592"/>
                  <a:pt x="916476" y="4492829"/>
                  <a:pt x="993970" y="4472181"/>
                </a:cubicBezTo>
                <a:cubicBezTo>
                  <a:pt x="1006888" y="4479066"/>
                  <a:pt x="1021649" y="4482503"/>
                  <a:pt x="1038253" y="4482503"/>
                </a:cubicBezTo>
                <a:lnTo>
                  <a:pt x="1060395" y="4441214"/>
                </a:lnTo>
                <a:cubicBezTo>
                  <a:pt x="1056704" y="4441214"/>
                  <a:pt x="1034563" y="4434332"/>
                  <a:pt x="993970" y="4420569"/>
                </a:cubicBezTo>
                <a:close/>
                <a:moveTo>
                  <a:pt x="927546" y="4389601"/>
                </a:moveTo>
                <a:lnTo>
                  <a:pt x="927546" y="4399924"/>
                </a:lnTo>
                <a:lnTo>
                  <a:pt x="971829" y="4399924"/>
                </a:lnTo>
                <a:lnTo>
                  <a:pt x="971829" y="4389601"/>
                </a:lnTo>
                <a:close/>
                <a:moveTo>
                  <a:pt x="850049" y="4379279"/>
                </a:moveTo>
                <a:lnTo>
                  <a:pt x="838978" y="4399924"/>
                </a:lnTo>
                <a:cubicBezTo>
                  <a:pt x="840825" y="4413687"/>
                  <a:pt x="848205" y="4420569"/>
                  <a:pt x="861123" y="4420569"/>
                </a:cubicBezTo>
                <a:cubicBezTo>
                  <a:pt x="875884" y="4420569"/>
                  <a:pt x="883264" y="4413687"/>
                  <a:pt x="883264" y="4399924"/>
                </a:cubicBezTo>
                <a:close/>
                <a:moveTo>
                  <a:pt x="949688" y="4327666"/>
                </a:moveTo>
                <a:lnTo>
                  <a:pt x="938617" y="4348311"/>
                </a:lnTo>
                <a:lnTo>
                  <a:pt x="982900" y="4348311"/>
                </a:lnTo>
                <a:lnTo>
                  <a:pt x="982900" y="4337989"/>
                </a:lnTo>
                <a:cubicBezTo>
                  <a:pt x="975519" y="4337989"/>
                  <a:pt x="964449" y="4334548"/>
                  <a:pt x="949688" y="4327666"/>
                </a:cubicBezTo>
                <a:close/>
                <a:moveTo>
                  <a:pt x="1148963" y="4317344"/>
                </a:moveTo>
                <a:cubicBezTo>
                  <a:pt x="1136046" y="4324225"/>
                  <a:pt x="1121285" y="4327666"/>
                  <a:pt x="1104680" y="4327666"/>
                </a:cubicBezTo>
                <a:lnTo>
                  <a:pt x="1104680" y="4348311"/>
                </a:lnTo>
                <a:lnTo>
                  <a:pt x="1126822" y="4348311"/>
                </a:lnTo>
                <a:cubicBezTo>
                  <a:pt x="1141583" y="4348311"/>
                  <a:pt x="1148963" y="4341430"/>
                  <a:pt x="1148963" y="4327666"/>
                </a:cubicBezTo>
                <a:close/>
                <a:moveTo>
                  <a:pt x="1326093" y="4307021"/>
                </a:moveTo>
                <a:lnTo>
                  <a:pt x="1326093" y="4327666"/>
                </a:lnTo>
                <a:lnTo>
                  <a:pt x="1370379" y="4327666"/>
                </a:lnTo>
                <a:lnTo>
                  <a:pt x="1370379" y="4307021"/>
                </a:lnTo>
                <a:close/>
                <a:moveTo>
                  <a:pt x="949688" y="4276054"/>
                </a:moveTo>
                <a:lnTo>
                  <a:pt x="872193" y="4286376"/>
                </a:lnTo>
                <a:lnTo>
                  <a:pt x="872193" y="4296699"/>
                </a:lnTo>
                <a:cubicBezTo>
                  <a:pt x="874037" y="4310462"/>
                  <a:pt x="881417" y="4317344"/>
                  <a:pt x="894335" y="4317344"/>
                </a:cubicBezTo>
                <a:lnTo>
                  <a:pt x="916476" y="4317344"/>
                </a:lnTo>
                <a:cubicBezTo>
                  <a:pt x="945997" y="4296699"/>
                  <a:pt x="968139" y="4286376"/>
                  <a:pt x="982900" y="4286376"/>
                </a:cubicBezTo>
                <a:lnTo>
                  <a:pt x="982900" y="4276054"/>
                </a:lnTo>
                <a:close/>
                <a:moveTo>
                  <a:pt x="606491" y="4276054"/>
                </a:moveTo>
                <a:cubicBezTo>
                  <a:pt x="621255" y="4277773"/>
                  <a:pt x="628635" y="4284654"/>
                  <a:pt x="628635" y="4296699"/>
                </a:cubicBezTo>
                <a:lnTo>
                  <a:pt x="606491" y="4307021"/>
                </a:lnTo>
                <a:cubicBezTo>
                  <a:pt x="591730" y="4307021"/>
                  <a:pt x="584350" y="4300140"/>
                  <a:pt x="584350" y="4286376"/>
                </a:cubicBezTo>
                <a:close/>
                <a:moveTo>
                  <a:pt x="1425733" y="4241859"/>
                </a:moveTo>
                <a:lnTo>
                  <a:pt x="1425733" y="4245083"/>
                </a:lnTo>
                <a:lnTo>
                  <a:pt x="1431686" y="4245824"/>
                </a:lnTo>
                <a:close/>
                <a:moveTo>
                  <a:pt x="1392520" y="4221213"/>
                </a:moveTo>
                <a:lnTo>
                  <a:pt x="1371034" y="4231230"/>
                </a:lnTo>
                <a:lnTo>
                  <a:pt x="1381450" y="4234761"/>
                </a:lnTo>
                <a:lnTo>
                  <a:pt x="1396118" y="4227923"/>
                </a:lnTo>
                <a:close/>
                <a:moveTo>
                  <a:pt x="1190329" y="4204622"/>
                </a:moveTo>
                <a:lnTo>
                  <a:pt x="1117133" y="4208955"/>
                </a:lnTo>
                <a:cubicBezTo>
                  <a:pt x="1083921" y="4212396"/>
                  <a:pt x="1046557" y="4217557"/>
                  <a:pt x="1005041" y="4224438"/>
                </a:cubicBezTo>
                <a:lnTo>
                  <a:pt x="1027183" y="4255406"/>
                </a:lnTo>
                <a:lnTo>
                  <a:pt x="1016112" y="4276054"/>
                </a:lnTo>
                <a:lnTo>
                  <a:pt x="1082536" y="4276054"/>
                </a:lnTo>
                <a:lnTo>
                  <a:pt x="1082536" y="4265728"/>
                </a:lnTo>
                <a:cubicBezTo>
                  <a:pt x="1075159" y="4251968"/>
                  <a:pt x="1071465" y="4241643"/>
                  <a:pt x="1071465" y="4234761"/>
                </a:cubicBezTo>
                <a:cubicBezTo>
                  <a:pt x="1086230" y="4234761"/>
                  <a:pt x="1093610" y="4245083"/>
                  <a:pt x="1093610" y="4265728"/>
                </a:cubicBezTo>
                <a:lnTo>
                  <a:pt x="1160033" y="4265728"/>
                </a:lnTo>
                <a:lnTo>
                  <a:pt x="1160033" y="4262503"/>
                </a:lnTo>
                <a:lnTo>
                  <a:pt x="1171105" y="4262503"/>
                </a:lnTo>
                <a:lnTo>
                  <a:pt x="1171105" y="4255406"/>
                </a:lnTo>
                <a:lnTo>
                  <a:pt x="1149369" y="4252029"/>
                </a:lnTo>
                <a:lnTo>
                  <a:pt x="1148962" y="4252181"/>
                </a:lnTo>
                <a:lnTo>
                  <a:pt x="1147723" y="4251773"/>
                </a:lnTo>
                <a:lnTo>
                  <a:pt x="1137892" y="4250246"/>
                </a:lnTo>
                <a:lnTo>
                  <a:pt x="1136296" y="4248013"/>
                </a:lnTo>
                <a:lnTo>
                  <a:pt x="1125436" y="4244439"/>
                </a:lnTo>
                <a:cubicBezTo>
                  <a:pt x="1116210" y="4242718"/>
                  <a:pt x="1105601" y="4241858"/>
                  <a:pt x="1093609" y="4241858"/>
                </a:cubicBezTo>
                <a:lnTo>
                  <a:pt x="1093609" y="4221213"/>
                </a:lnTo>
                <a:lnTo>
                  <a:pt x="1126821" y="4221213"/>
                </a:lnTo>
                <a:lnTo>
                  <a:pt x="1141351" y="4227987"/>
                </a:lnTo>
                <a:lnTo>
                  <a:pt x="1148963" y="4224438"/>
                </a:lnTo>
                <a:lnTo>
                  <a:pt x="1152133" y="4224438"/>
                </a:lnTo>
                <a:lnTo>
                  <a:pt x="1155880" y="4216052"/>
                </a:lnTo>
                <a:cubicBezTo>
                  <a:pt x="1159570" y="4212611"/>
                  <a:pt x="1164645" y="4210891"/>
                  <a:pt x="1171103" y="4210891"/>
                </a:cubicBezTo>
                <a:lnTo>
                  <a:pt x="1182174" y="4210891"/>
                </a:lnTo>
                <a:cubicBezTo>
                  <a:pt x="1189554" y="4211752"/>
                  <a:pt x="1195090" y="4213903"/>
                  <a:pt x="1198780" y="4217343"/>
                </a:cubicBezTo>
                <a:lnTo>
                  <a:pt x="1201547" y="4224438"/>
                </a:lnTo>
                <a:lnTo>
                  <a:pt x="1204316" y="4224438"/>
                </a:lnTo>
                <a:lnTo>
                  <a:pt x="1204316" y="4206127"/>
                </a:lnTo>
                <a:close/>
                <a:moveTo>
                  <a:pt x="1281810" y="4138633"/>
                </a:moveTo>
                <a:lnTo>
                  <a:pt x="1281810" y="4148956"/>
                </a:lnTo>
                <a:lnTo>
                  <a:pt x="1337166" y="4159278"/>
                </a:lnTo>
                <a:lnTo>
                  <a:pt x="1348237" y="4138633"/>
                </a:lnTo>
                <a:close/>
                <a:moveTo>
                  <a:pt x="1591795" y="4128311"/>
                </a:moveTo>
                <a:lnTo>
                  <a:pt x="1591795" y="4138633"/>
                </a:lnTo>
                <a:cubicBezTo>
                  <a:pt x="1593638" y="4152397"/>
                  <a:pt x="1601019" y="4159278"/>
                  <a:pt x="1613936" y="4159278"/>
                </a:cubicBezTo>
                <a:cubicBezTo>
                  <a:pt x="1628697" y="4159278"/>
                  <a:pt x="1636077" y="4152397"/>
                  <a:pt x="1636077" y="4138633"/>
                </a:cubicBezTo>
                <a:lnTo>
                  <a:pt x="1613936" y="4128311"/>
                </a:lnTo>
                <a:close/>
                <a:moveTo>
                  <a:pt x="1458944" y="4128311"/>
                </a:moveTo>
                <a:cubicBezTo>
                  <a:pt x="1444183" y="4130030"/>
                  <a:pt x="1436802" y="4136911"/>
                  <a:pt x="1436802" y="4148956"/>
                </a:cubicBezTo>
                <a:lnTo>
                  <a:pt x="1481085" y="4148956"/>
                </a:lnTo>
                <a:lnTo>
                  <a:pt x="1481085" y="4128311"/>
                </a:lnTo>
                <a:close/>
                <a:moveTo>
                  <a:pt x="396148" y="4128311"/>
                </a:moveTo>
                <a:lnTo>
                  <a:pt x="418289" y="4128311"/>
                </a:lnTo>
                <a:cubicBezTo>
                  <a:pt x="429360" y="4128311"/>
                  <a:pt x="440430" y="4142074"/>
                  <a:pt x="451501" y="4169601"/>
                </a:cubicBezTo>
                <a:cubicBezTo>
                  <a:pt x="490247" y="4148956"/>
                  <a:pt x="527152" y="4138633"/>
                  <a:pt x="562207" y="4138633"/>
                </a:cubicBezTo>
                <a:lnTo>
                  <a:pt x="628635" y="4138633"/>
                </a:lnTo>
                <a:cubicBezTo>
                  <a:pt x="643396" y="4140352"/>
                  <a:pt x="650776" y="4147234"/>
                  <a:pt x="650776" y="4159278"/>
                </a:cubicBezTo>
                <a:lnTo>
                  <a:pt x="650776" y="4169601"/>
                </a:lnTo>
                <a:cubicBezTo>
                  <a:pt x="540066" y="4176482"/>
                  <a:pt x="458881" y="4179923"/>
                  <a:pt x="407218" y="4179923"/>
                </a:cubicBezTo>
                <a:cubicBezTo>
                  <a:pt x="407218" y="4186805"/>
                  <a:pt x="403528" y="4190246"/>
                  <a:pt x="396148" y="4190246"/>
                </a:cubicBezTo>
                <a:cubicBezTo>
                  <a:pt x="381387" y="4167879"/>
                  <a:pt x="374003" y="4150675"/>
                  <a:pt x="374003" y="4138633"/>
                </a:cubicBezTo>
                <a:close/>
                <a:moveTo>
                  <a:pt x="163661" y="4097340"/>
                </a:moveTo>
                <a:lnTo>
                  <a:pt x="230085" y="4097340"/>
                </a:lnTo>
                <a:lnTo>
                  <a:pt x="230085" y="4117988"/>
                </a:lnTo>
                <a:lnTo>
                  <a:pt x="174731" y="4117988"/>
                </a:lnTo>
                <a:lnTo>
                  <a:pt x="152590" y="4128311"/>
                </a:lnTo>
                <a:lnTo>
                  <a:pt x="141516" y="4107665"/>
                </a:lnTo>
                <a:close/>
                <a:moveTo>
                  <a:pt x="396148" y="4076695"/>
                </a:moveTo>
                <a:lnTo>
                  <a:pt x="396148" y="4107665"/>
                </a:lnTo>
                <a:lnTo>
                  <a:pt x="318650" y="4107665"/>
                </a:lnTo>
                <a:lnTo>
                  <a:pt x="318650" y="4087017"/>
                </a:lnTo>
                <a:close/>
                <a:moveTo>
                  <a:pt x="1071464" y="4045728"/>
                </a:moveTo>
                <a:lnTo>
                  <a:pt x="1071464" y="4056050"/>
                </a:lnTo>
                <a:lnTo>
                  <a:pt x="1115750" y="4056050"/>
                </a:lnTo>
                <a:lnTo>
                  <a:pt x="1115750" y="4045728"/>
                </a:lnTo>
                <a:close/>
                <a:moveTo>
                  <a:pt x="993970" y="4035405"/>
                </a:moveTo>
                <a:lnTo>
                  <a:pt x="938616" y="4066373"/>
                </a:lnTo>
                <a:lnTo>
                  <a:pt x="905404" y="4045728"/>
                </a:lnTo>
                <a:cubicBezTo>
                  <a:pt x="868502" y="4066373"/>
                  <a:pt x="838977" y="4076695"/>
                  <a:pt x="816836" y="4076695"/>
                </a:cubicBezTo>
                <a:lnTo>
                  <a:pt x="772553" y="4076695"/>
                </a:lnTo>
                <a:lnTo>
                  <a:pt x="772553" y="4128311"/>
                </a:lnTo>
                <a:cubicBezTo>
                  <a:pt x="842671" y="4121429"/>
                  <a:pt x="916475" y="4107665"/>
                  <a:pt x="993970" y="4087017"/>
                </a:cubicBezTo>
                <a:cubicBezTo>
                  <a:pt x="1006887" y="4093902"/>
                  <a:pt x="1021648" y="4097340"/>
                  <a:pt x="1038252" y="4097340"/>
                </a:cubicBezTo>
                <a:lnTo>
                  <a:pt x="1060394" y="4056050"/>
                </a:lnTo>
                <a:cubicBezTo>
                  <a:pt x="1056703" y="4056050"/>
                  <a:pt x="1034562" y="4049168"/>
                  <a:pt x="993970" y="4035405"/>
                </a:cubicBezTo>
                <a:close/>
                <a:moveTo>
                  <a:pt x="927546" y="4004438"/>
                </a:moveTo>
                <a:lnTo>
                  <a:pt x="927546" y="4014760"/>
                </a:lnTo>
                <a:lnTo>
                  <a:pt x="971828" y="4014760"/>
                </a:lnTo>
                <a:lnTo>
                  <a:pt x="971828" y="4004438"/>
                </a:lnTo>
                <a:close/>
                <a:moveTo>
                  <a:pt x="850048" y="3994115"/>
                </a:moveTo>
                <a:lnTo>
                  <a:pt x="838977" y="4014760"/>
                </a:lnTo>
                <a:cubicBezTo>
                  <a:pt x="840824" y="4028523"/>
                  <a:pt x="848204" y="4035405"/>
                  <a:pt x="861122" y="4035405"/>
                </a:cubicBezTo>
                <a:cubicBezTo>
                  <a:pt x="875883" y="4035405"/>
                  <a:pt x="883263" y="4028523"/>
                  <a:pt x="883263" y="4014760"/>
                </a:cubicBezTo>
                <a:close/>
                <a:moveTo>
                  <a:pt x="949687" y="3942503"/>
                </a:moveTo>
                <a:lnTo>
                  <a:pt x="938616" y="3963148"/>
                </a:lnTo>
                <a:lnTo>
                  <a:pt x="982899" y="3963148"/>
                </a:lnTo>
                <a:lnTo>
                  <a:pt x="982899" y="3952825"/>
                </a:lnTo>
                <a:cubicBezTo>
                  <a:pt x="975518" y="3952825"/>
                  <a:pt x="964448" y="3949384"/>
                  <a:pt x="949687" y="3942503"/>
                </a:cubicBezTo>
                <a:close/>
                <a:moveTo>
                  <a:pt x="1148962" y="3932180"/>
                </a:moveTo>
                <a:cubicBezTo>
                  <a:pt x="1136045" y="3939062"/>
                  <a:pt x="1121284" y="3942503"/>
                  <a:pt x="1104679" y="3942503"/>
                </a:cubicBezTo>
                <a:lnTo>
                  <a:pt x="1104679" y="3963148"/>
                </a:lnTo>
                <a:lnTo>
                  <a:pt x="1126821" y="3963148"/>
                </a:lnTo>
                <a:cubicBezTo>
                  <a:pt x="1141582" y="3963148"/>
                  <a:pt x="1148962" y="3956266"/>
                  <a:pt x="1148962" y="3942503"/>
                </a:cubicBezTo>
                <a:close/>
                <a:moveTo>
                  <a:pt x="1326092" y="3921858"/>
                </a:moveTo>
                <a:lnTo>
                  <a:pt x="1326092" y="3942503"/>
                </a:lnTo>
                <a:lnTo>
                  <a:pt x="1370378" y="3942503"/>
                </a:lnTo>
                <a:lnTo>
                  <a:pt x="1370378" y="3921858"/>
                </a:lnTo>
                <a:close/>
                <a:moveTo>
                  <a:pt x="949687" y="3890890"/>
                </a:moveTo>
                <a:lnTo>
                  <a:pt x="872192" y="3901213"/>
                </a:lnTo>
                <a:lnTo>
                  <a:pt x="872192" y="3911535"/>
                </a:lnTo>
                <a:cubicBezTo>
                  <a:pt x="874036" y="3925299"/>
                  <a:pt x="881416" y="3932180"/>
                  <a:pt x="894334" y="3932180"/>
                </a:cubicBezTo>
                <a:lnTo>
                  <a:pt x="916475" y="3932180"/>
                </a:lnTo>
                <a:cubicBezTo>
                  <a:pt x="931236" y="3921858"/>
                  <a:pt x="944152" y="3914116"/>
                  <a:pt x="955222" y="3908955"/>
                </a:cubicBezTo>
                <a:lnTo>
                  <a:pt x="982414" y="3901348"/>
                </a:lnTo>
                <a:lnTo>
                  <a:pt x="976562" y="3890890"/>
                </a:lnTo>
                <a:close/>
                <a:moveTo>
                  <a:pt x="606490" y="3890890"/>
                </a:moveTo>
                <a:cubicBezTo>
                  <a:pt x="621254" y="3892609"/>
                  <a:pt x="628635" y="3899491"/>
                  <a:pt x="628635" y="3911535"/>
                </a:cubicBezTo>
                <a:lnTo>
                  <a:pt x="606490" y="3921858"/>
                </a:lnTo>
                <a:cubicBezTo>
                  <a:pt x="591729" y="3921858"/>
                  <a:pt x="584349" y="3914976"/>
                  <a:pt x="584349" y="3901213"/>
                </a:cubicBezTo>
                <a:close/>
                <a:moveTo>
                  <a:pt x="1503226" y="3865607"/>
                </a:moveTo>
                <a:lnTo>
                  <a:pt x="1478445" y="3867918"/>
                </a:lnTo>
                <a:lnTo>
                  <a:pt x="1492156" y="3870242"/>
                </a:lnTo>
                <a:lnTo>
                  <a:pt x="1503226" y="3870242"/>
                </a:lnTo>
                <a:close/>
                <a:moveTo>
                  <a:pt x="1204315" y="3818630"/>
                </a:moveTo>
                <a:cubicBezTo>
                  <a:pt x="1154496" y="3818630"/>
                  <a:pt x="1088072" y="3825512"/>
                  <a:pt x="1005040" y="3839275"/>
                </a:cubicBezTo>
                <a:lnTo>
                  <a:pt x="1008422" y="3844005"/>
                </a:lnTo>
                <a:lnTo>
                  <a:pt x="1023039" y="3853091"/>
                </a:lnTo>
                <a:cubicBezTo>
                  <a:pt x="1028574" y="3859972"/>
                  <a:pt x="1034110" y="3870295"/>
                  <a:pt x="1039645" y="3884058"/>
                </a:cubicBezTo>
                <a:lnTo>
                  <a:pt x="1078149" y="3868296"/>
                </a:lnTo>
                <a:lnTo>
                  <a:pt x="1071464" y="3849597"/>
                </a:lnTo>
                <a:cubicBezTo>
                  <a:pt x="1078846" y="3849597"/>
                  <a:pt x="1084382" y="3852178"/>
                  <a:pt x="1088073" y="3857339"/>
                </a:cubicBezTo>
                <a:lnTo>
                  <a:pt x="1089570" y="3863621"/>
                </a:lnTo>
                <a:lnTo>
                  <a:pt x="1096382" y="3860833"/>
                </a:lnTo>
                <a:lnTo>
                  <a:pt x="1131275" y="3855827"/>
                </a:lnTo>
                <a:lnTo>
                  <a:pt x="1126821" y="3849597"/>
                </a:lnTo>
                <a:lnTo>
                  <a:pt x="1148962" y="3839275"/>
                </a:lnTo>
                <a:lnTo>
                  <a:pt x="1204315" y="3839275"/>
                </a:lnTo>
                <a:close/>
                <a:moveTo>
                  <a:pt x="751805" y="3811798"/>
                </a:moveTo>
                <a:lnTo>
                  <a:pt x="818229" y="3811798"/>
                </a:lnTo>
                <a:lnTo>
                  <a:pt x="818229" y="3832446"/>
                </a:lnTo>
                <a:lnTo>
                  <a:pt x="762875" y="3832446"/>
                </a:lnTo>
                <a:lnTo>
                  <a:pt x="740734" y="3842768"/>
                </a:lnTo>
                <a:lnTo>
                  <a:pt x="729660" y="3822123"/>
                </a:lnTo>
                <a:close/>
                <a:moveTo>
                  <a:pt x="1458944" y="3808308"/>
                </a:moveTo>
                <a:cubicBezTo>
                  <a:pt x="1459867" y="3815189"/>
                  <a:pt x="1462174" y="3820350"/>
                  <a:pt x="1465864" y="3823791"/>
                </a:cubicBezTo>
                <a:lnTo>
                  <a:pt x="1473143" y="3826260"/>
                </a:lnTo>
                <a:lnTo>
                  <a:pt x="1483833" y="3823828"/>
                </a:lnTo>
                <a:lnTo>
                  <a:pt x="1492156" y="3808308"/>
                </a:lnTo>
                <a:close/>
                <a:moveTo>
                  <a:pt x="1414661" y="3808308"/>
                </a:moveTo>
                <a:lnTo>
                  <a:pt x="1360697" y="3818371"/>
                </a:lnTo>
                <a:lnTo>
                  <a:pt x="1360697" y="3832063"/>
                </a:lnTo>
                <a:lnTo>
                  <a:pt x="1365192" y="3842123"/>
                </a:lnTo>
                <a:lnTo>
                  <a:pt x="1401597" y="3836901"/>
                </a:lnTo>
                <a:lnTo>
                  <a:pt x="1414661" y="3818630"/>
                </a:lnTo>
                <a:close/>
                <a:moveTo>
                  <a:pt x="1659608" y="3760186"/>
                </a:moveTo>
                <a:lnTo>
                  <a:pt x="1659608" y="3770508"/>
                </a:lnTo>
                <a:lnTo>
                  <a:pt x="1703894" y="3770508"/>
                </a:lnTo>
                <a:lnTo>
                  <a:pt x="1703894" y="3760186"/>
                </a:lnTo>
                <a:close/>
                <a:moveTo>
                  <a:pt x="1493549" y="3760186"/>
                </a:moveTo>
                <a:lnTo>
                  <a:pt x="1445463" y="3782603"/>
                </a:lnTo>
                <a:lnTo>
                  <a:pt x="1447874" y="3782501"/>
                </a:lnTo>
                <a:lnTo>
                  <a:pt x="1524983" y="3779726"/>
                </a:lnTo>
                <a:close/>
                <a:moveTo>
                  <a:pt x="1582114" y="3749863"/>
                </a:moveTo>
                <a:lnTo>
                  <a:pt x="1528993" y="3779582"/>
                </a:lnTo>
                <a:lnTo>
                  <a:pt x="1589027" y="3777421"/>
                </a:lnTo>
                <a:lnTo>
                  <a:pt x="1645780" y="3775651"/>
                </a:lnTo>
                <a:lnTo>
                  <a:pt x="1648538" y="3770508"/>
                </a:lnTo>
                <a:cubicBezTo>
                  <a:pt x="1644848" y="3770508"/>
                  <a:pt x="1622706" y="3763626"/>
                  <a:pt x="1582114" y="3749863"/>
                </a:cubicBezTo>
                <a:close/>
                <a:moveTo>
                  <a:pt x="1150352" y="3729218"/>
                </a:moveTo>
                <a:cubicBezTo>
                  <a:pt x="1150352" y="3749863"/>
                  <a:pt x="1135591" y="3760186"/>
                  <a:pt x="1106069" y="3760186"/>
                </a:cubicBezTo>
                <a:lnTo>
                  <a:pt x="1106069" y="3780831"/>
                </a:lnTo>
                <a:lnTo>
                  <a:pt x="1117140" y="3780831"/>
                </a:lnTo>
                <a:lnTo>
                  <a:pt x="1194634" y="3770508"/>
                </a:lnTo>
                <a:lnTo>
                  <a:pt x="1205705" y="3791153"/>
                </a:lnTo>
                <a:lnTo>
                  <a:pt x="1198077" y="3794201"/>
                </a:lnTo>
                <a:lnTo>
                  <a:pt x="1215387" y="3793146"/>
                </a:lnTo>
                <a:lnTo>
                  <a:pt x="1292282" y="3789297"/>
                </a:lnTo>
                <a:lnTo>
                  <a:pt x="1283203" y="3780831"/>
                </a:lnTo>
                <a:lnTo>
                  <a:pt x="1305344" y="3770508"/>
                </a:lnTo>
                <a:lnTo>
                  <a:pt x="1360697" y="3770508"/>
                </a:lnTo>
                <a:lnTo>
                  <a:pt x="1360697" y="3729218"/>
                </a:lnTo>
                <a:lnTo>
                  <a:pt x="1349627" y="3729218"/>
                </a:lnTo>
                <a:lnTo>
                  <a:pt x="1327485" y="3739541"/>
                </a:lnTo>
                <a:lnTo>
                  <a:pt x="1305344" y="3729218"/>
                </a:lnTo>
                <a:cubicBezTo>
                  <a:pt x="1290583" y="3736100"/>
                  <a:pt x="1279513" y="3739541"/>
                  <a:pt x="1272132" y="3739541"/>
                </a:cubicBezTo>
                <a:cubicBezTo>
                  <a:pt x="1264752" y="3739541"/>
                  <a:pt x="1261061" y="3736100"/>
                  <a:pt x="1261061" y="3729218"/>
                </a:cubicBezTo>
                <a:lnTo>
                  <a:pt x="1205705" y="3739541"/>
                </a:lnTo>
                <a:lnTo>
                  <a:pt x="1172493" y="3739541"/>
                </a:lnTo>
                <a:close/>
                <a:moveTo>
                  <a:pt x="1515690" y="3718896"/>
                </a:moveTo>
                <a:lnTo>
                  <a:pt x="1515690" y="3729218"/>
                </a:lnTo>
                <a:lnTo>
                  <a:pt x="1559973" y="3729218"/>
                </a:lnTo>
                <a:lnTo>
                  <a:pt x="1559973" y="3718896"/>
                </a:lnTo>
                <a:close/>
                <a:moveTo>
                  <a:pt x="1438192" y="3708573"/>
                </a:moveTo>
                <a:lnTo>
                  <a:pt x="1427121" y="3729218"/>
                </a:lnTo>
                <a:cubicBezTo>
                  <a:pt x="1428968" y="3742981"/>
                  <a:pt x="1436348" y="3749863"/>
                  <a:pt x="1449266" y="3749863"/>
                </a:cubicBezTo>
                <a:cubicBezTo>
                  <a:pt x="1464027" y="3749863"/>
                  <a:pt x="1471407" y="3742981"/>
                  <a:pt x="1471407" y="3729218"/>
                </a:cubicBezTo>
                <a:close/>
                <a:moveTo>
                  <a:pt x="1537831" y="3656961"/>
                </a:moveTo>
                <a:lnTo>
                  <a:pt x="1526760" y="3677606"/>
                </a:lnTo>
                <a:lnTo>
                  <a:pt x="1571043" y="3677606"/>
                </a:lnTo>
                <a:lnTo>
                  <a:pt x="1571043" y="3667283"/>
                </a:lnTo>
                <a:cubicBezTo>
                  <a:pt x="1563663" y="3667283"/>
                  <a:pt x="1552592" y="3663842"/>
                  <a:pt x="1537831" y="3656961"/>
                </a:cubicBezTo>
                <a:close/>
                <a:moveTo>
                  <a:pt x="1711283" y="3652658"/>
                </a:moveTo>
                <a:lnTo>
                  <a:pt x="1692824" y="3656961"/>
                </a:lnTo>
                <a:lnTo>
                  <a:pt x="1692824" y="3677606"/>
                </a:lnTo>
                <a:lnTo>
                  <a:pt x="1714965" y="3677606"/>
                </a:lnTo>
                <a:lnTo>
                  <a:pt x="1728504" y="3673398"/>
                </a:lnTo>
                <a:lnTo>
                  <a:pt x="1719108" y="3658940"/>
                </a:lnTo>
                <a:close/>
                <a:moveTo>
                  <a:pt x="1466157" y="3614895"/>
                </a:moveTo>
                <a:lnTo>
                  <a:pt x="1460336" y="3615671"/>
                </a:lnTo>
                <a:lnTo>
                  <a:pt x="1460336" y="3625993"/>
                </a:lnTo>
                <a:cubicBezTo>
                  <a:pt x="1462180" y="3639757"/>
                  <a:pt x="1469561" y="3646638"/>
                  <a:pt x="1482478" y="3646638"/>
                </a:cubicBezTo>
                <a:lnTo>
                  <a:pt x="1504619" y="3646638"/>
                </a:lnTo>
                <a:lnTo>
                  <a:pt x="1516388" y="3639584"/>
                </a:lnTo>
                <a:lnTo>
                  <a:pt x="1503227" y="3639584"/>
                </a:lnTo>
                <a:close/>
                <a:moveTo>
                  <a:pt x="1537831" y="3605348"/>
                </a:moveTo>
                <a:lnTo>
                  <a:pt x="1519397" y="3607804"/>
                </a:lnTo>
                <a:lnTo>
                  <a:pt x="1525368" y="3618939"/>
                </a:lnTo>
                <a:lnTo>
                  <a:pt x="1525368" y="3634201"/>
                </a:lnTo>
                <a:lnTo>
                  <a:pt x="1543366" y="3623413"/>
                </a:lnTo>
                <a:cubicBezTo>
                  <a:pt x="1554437" y="3618251"/>
                  <a:pt x="1563663" y="3615671"/>
                  <a:pt x="1571043" y="3615671"/>
                </a:cubicBezTo>
                <a:lnTo>
                  <a:pt x="1571043" y="3605348"/>
                </a:lnTo>
                <a:close/>
                <a:moveTo>
                  <a:pt x="1194634" y="3605348"/>
                </a:moveTo>
                <a:lnTo>
                  <a:pt x="1203050" y="3608617"/>
                </a:lnTo>
                <a:lnTo>
                  <a:pt x="1204316" y="3608617"/>
                </a:lnTo>
                <a:lnTo>
                  <a:pt x="1204316" y="3609108"/>
                </a:lnTo>
                <a:lnTo>
                  <a:pt x="1211243" y="3611799"/>
                </a:lnTo>
                <a:cubicBezTo>
                  <a:pt x="1214934" y="3615240"/>
                  <a:pt x="1216779" y="3619971"/>
                  <a:pt x="1216779" y="3625993"/>
                </a:cubicBezTo>
                <a:lnTo>
                  <a:pt x="1194634" y="3636316"/>
                </a:lnTo>
                <a:cubicBezTo>
                  <a:pt x="1187254" y="3636316"/>
                  <a:pt x="1181719" y="3634595"/>
                  <a:pt x="1178028" y="3631155"/>
                </a:cubicBezTo>
                <a:lnTo>
                  <a:pt x="1177352" y="3629262"/>
                </a:lnTo>
                <a:lnTo>
                  <a:pt x="1160033" y="3629262"/>
                </a:lnTo>
                <a:lnTo>
                  <a:pt x="1160033" y="3608617"/>
                </a:lnTo>
                <a:lnTo>
                  <a:pt x="1187624" y="3608617"/>
                </a:lnTo>
                <a:close/>
                <a:moveTo>
                  <a:pt x="1680072" y="3587972"/>
                </a:moveTo>
                <a:lnTo>
                  <a:pt x="1681753" y="3595023"/>
                </a:lnTo>
                <a:lnTo>
                  <a:pt x="1686389" y="3595023"/>
                </a:lnTo>
                <a:lnTo>
                  <a:pt x="1691431" y="3587972"/>
                </a:lnTo>
                <a:close/>
                <a:moveTo>
                  <a:pt x="1647148" y="3587972"/>
                </a:moveTo>
                <a:lnTo>
                  <a:pt x="1612112" y="3590694"/>
                </a:lnTo>
                <a:lnTo>
                  <a:pt x="1604255" y="3605348"/>
                </a:lnTo>
                <a:lnTo>
                  <a:pt x="1608939" y="3605348"/>
                </a:lnTo>
                <a:lnTo>
                  <a:pt x="1609785" y="3603455"/>
                </a:lnTo>
                <a:cubicBezTo>
                  <a:pt x="1613475" y="3600015"/>
                  <a:pt x="1618550" y="3598294"/>
                  <a:pt x="1625007" y="3598294"/>
                </a:cubicBezTo>
                <a:cubicBezTo>
                  <a:pt x="1632388" y="3599155"/>
                  <a:pt x="1637923" y="3601306"/>
                  <a:pt x="1641613" y="3604747"/>
                </a:cubicBezTo>
                <a:lnTo>
                  <a:pt x="1641848" y="3605348"/>
                </a:lnTo>
                <a:lnTo>
                  <a:pt x="1670679" y="3605348"/>
                </a:lnTo>
                <a:lnTo>
                  <a:pt x="1670679" y="3595023"/>
                </a:lnTo>
                <a:lnTo>
                  <a:pt x="1668158" y="3587972"/>
                </a:lnTo>
                <a:close/>
                <a:moveTo>
                  <a:pt x="1360697" y="3582163"/>
                </a:moveTo>
                <a:lnTo>
                  <a:pt x="1359308" y="3582810"/>
                </a:lnTo>
                <a:cubicBezTo>
                  <a:pt x="1351928" y="3587972"/>
                  <a:pt x="1348238" y="3593133"/>
                  <a:pt x="1348238" y="3598294"/>
                </a:cubicBezTo>
                <a:lnTo>
                  <a:pt x="1372579" y="3601321"/>
                </a:lnTo>
                <a:lnTo>
                  <a:pt x="1360697" y="3584700"/>
                </a:lnTo>
                <a:close/>
                <a:moveTo>
                  <a:pt x="1392520" y="3567327"/>
                </a:moveTo>
                <a:lnTo>
                  <a:pt x="1369047" y="3578270"/>
                </a:lnTo>
                <a:lnTo>
                  <a:pt x="1382839" y="3584700"/>
                </a:lnTo>
                <a:lnTo>
                  <a:pt x="1409944" y="3584700"/>
                </a:lnTo>
                <a:lnTo>
                  <a:pt x="1400823" y="3582810"/>
                </a:lnTo>
                <a:cubicBezTo>
                  <a:pt x="1395288" y="3579370"/>
                  <a:pt x="1392520" y="3574208"/>
                  <a:pt x="1392520" y="3567327"/>
                </a:cubicBezTo>
                <a:close/>
                <a:moveTo>
                  <a:pt x="1237528" y="3567327"/>
                </a:moveTo>
                <a:lnTo>
                  <a:pt x="1303952" y="3567327"/>
                </a:lnTo>
                <a:lnTo>
                  <a:pt x="1303952" y="3587972"/>
                </a:lnTo>
                <a:lnTo>
                  <a:pt x="1237528" y="3587972"/>
                </a:lnTo>
                <a:close/>
                <a:moveTo>
                  <a:pt x="1171104" y="3557004"/>
                </a:moveTo>
                <a:lnTo>
                  <a:pt x="1182174" y="3557004"/>
                </a:lnTo>
                <a:cubicBezTo>
                  <a:pt x="1196935" y="3558726"/>
                  <a:pt x="1204316" y="3565608"/>
                  <a:pt x="1204316" y="3577649"/>
                </a:cubicBezTo>
                <a:lnTo>
                  <a:pt x="1148962" y="3598294"/>
                </a:lnTo>
                <a:cubicBezTo>
                  <a:pt x="1136045" y="3591412"/>
                  <a:pt x="1117594" y="3587972"/>
                  <a:pt x="1093609" y="3587972"/>
                </a:cubicBezTo>
                <a:lnTo>
                  <a:pt x="1093609" y="3567327"/>
                </a:lnTo>
                <a:lnTo>
                  <a:pt x="1126821" y="3567327"/>
                </a:lnTo>
                <a:lnTo>
                  <a:pt x="1148962" y="3577649"/>
                </a:lnTo>
                <a:cubicBezTo>
                  <a:pt x="1150806" y="3563886"/>
                  <a:pt x="1158186" y="3557004"/>
                  <a:pt x="1171104" y="3557004"/>
                </a:cubicBezTo>
                <a:close/>
                <a:moveTo>
                  <a:pt x="1647148" y="3546279"/>
                </a:moveTo>
                <a:lnTo>
                  <a:pt x="1593184" y="3553733"/>
                </a:lnTo>
                <a:lnTo>
                  <a:pt x="1597527" y="3559806"/>
                </a:lnTo>
                <a:lnTo>
                  <a:pt x="1615319" y="3551843"/>
                </a:lnTo>
                <a:cubicBezTo>
                  <a:pt x="1626390" y="3548402"/>
                  <a:pt x="1636999" y="3546682"/>
                  <a:pt x="1647148" y="3546682"/>
                </a:cubicBezTo>
                <a:close/>
                <a:moveTo>
                  <a:pt x="1281810" y="3484747"/>
                </a:moveTo>
                <a:lnTo>
                  <a:pt x="1281810" y="3495069"/>
                </a:lnTo>
                <a:lnTo>
                  <a:pt x="1337167" y="3505392"/>
                </a:lnTo>
                <a:lnTo>
                  <a:pt x="1348238" y="3484747"/>
                </a:lnTo>
                <a:close/>
                <a:moveTo>
                  <a:pt x="1591795" y="3474424"/>
                </a:moveTo>
                <a:lnTo>
                  <a:pt x="1591795" y="3484747"/>
                </a:lnTo>
                <a:cubicBezTo>
                  <a:pt x="1593639" y="3498510"/>
                  <a:pt x="1601019" y="3505392"/>
                  <a:pt x="1613936" y="3505392"/>
                </a:cubicBezTo>
                <a:cubicBezTo>
                  <a:pt x="1628697" y="3505392"/>
                  <a:pt x="1636078" y="3498510"/>
                  <a:pt x="1636078" y="3484747"/>
                </a:cubicBezTo>
                <a:lnTo>
                  <a:pt x="1613936" y="3474424"/>
                </a:lnTo>
                <a:close/>
                <a:moveTo>
                  <a:pt x="1458944" y="3474424"/>
                </a:moveTo>
                <a:cubicBezTo>
                  <a:pt x="1444183" y="3476143"/>
                  <a:pt x="1436803" y="3483025"/>
                  <a:pt x="1436803" y="3495069"/>
                </a:cubicBezTo>
                <a:lnTo>
                  <a:pt x="1481085" y="3495069"/>
                </a:lnTo>
                <a:lnTo>
                  <a:pt x="1481085" y="3474424"/>
                </a:lnTo>
                <a:close/>
                <a:moveTo>
                  <a:pt x="396148" y="3474424"/>
                </a:moveTo>
                <a:lnTo>
                  <a:pt x="418289" y="3474424"/>
                </a:lnTo>
                <a:cubicBezTo>
                  <a:pt x="429360" y="3474424"/>
                  <a:pt x="440430" y="3488188"/>
                  <a:pt x="451501" y="3515714"/>
                </a:cubicBezTo>
                <a:cubicBezTo>
                  <a:pt x="490247" y="3495069"/>
                  <a:pt x="527152" y="3484747"/>
                  <a:pt x="562208" y="3484747"/>
                </a:cubicBezTo>
                <a:lnTo>
                  <a:pt x="628635" y="3484747"/>
                </a:lnTo>
                <a:cubicBezTo>
                  <a:pt x="643396" y="3486466"/>
                  <a:pt x="650776" y="3493347"/>
                  <a:pt x="650776" y="3505392"/>
                </a:cubicBezTo>
                <a:lnTo>
                  <a:pt x="650776" y="3515714"/>
                </a:lnTo>
                <a:cubicBezTo>
                  <a:pt x="540067" y="3522596"/>
                  <a:pt x="458882" y="3526037"/>
                  <a:pt x="407219" y="3526037"/>
                </a:cubicBezTo>
                <a:cubicBezTo>
                  <a:pt x="407219" y="3532918"/>
                  <a:pt x="403528" y="3536359"/>
                  <a:pt x="396148" y="3536359"/>
                </a:cubicBezTo>
                <a:cubicBezTo>
                  <a:pt x="381387" y="3513992"/>
                  <a:pt x="374003" y="3496788"/>
                  <a:pt x="374003" y="3484747"/>
                </a:cubicBezTo>
                <a:close/>
                <a:moveTo>
                  <a:pt x="163661" y="3443454"/>
                </a:moveTo>
                <a:lnTo>
                  <a:pt x="230085" y="3443454"/>
                </a:lnTo>
                <a:lnTo>
                  <a:pt x="230085" y="3464102"/>
                </a:lnTo>
                <a:lnTo>
                  <a:pt x="174732" y="3464102"/>
                </a:lnTo>
                <a:lnTo>
                  <a:pt x="152590" y="3474424"/>
                </a:lnTo>
                <a:lnTo>
                  <a:pt x="141516" y="3453779"/>
                </a:lnTo>
                <a:close/>
                <a:moveTo>
                  <a:pt x="396148" y="3422809"/>
                </a:moveTo>
                <a:lnTo>
                  <a:pt x="396148" y="3453779"/>
                </a:lnTo>
                <a:lnTo>
                  <a:pt x="318650" y="3453779"/>
                </a:lnTo>
                <a:lnTo>
                  <a:pt x="318650" y="3433131"/>
                </a:lnTo>
                <a:close/>
                <a:moveTo>
                  <a:pt x="1071465" y="3391842"/>
                </a:moveTo>
                <a:lnTo>
                  <a:pt x="1071465" y="3402164"/>
                </a:lnTo>
                <a:lnTo>
                  <a:pt x="1115750" y="3402164"/>
                </a:lnTo>
                <a:lnTo>
                  <a:pt x="1115750" y="3391842"/>
                </a:lnTo>
                <a:close/>
                <a:moveTo>
                  <a:pt x="993970" y="3381519"/>
                </a:moveTo>
                <a:lnTo>
                  <a:pt x="938617" y="3412487"/>
                </a:lnTo>
                <a:lnTo>
                  <a:pt x="905405" y="3391842"/>
                </a:lnTo>
                <a:cubicBezTo>
                  <a:pt x="868502" y="3412487"/>
                  <a:pt x="838978" y="3422809"/>
                  <a:pt x="816836" y="3422809"/>
                </a:cubicBezTo>
                <a:lnTo>
                  <a:pt x="772554" y="3422809"/>
                </a:lnTo>
                <a:lnTo>
                  <a:pt x="772554" y="3474424"/>
                </a:lnTo>
                <a:cubicBezTo>
                  <a:pt x="842671" y="3467543"/>
                  <a:pt x="916475" y="3453779"/>
                  <a:pt x="993970" y="3433131"/>
                </a:cubicBezTo>
                <a:cubicBezTo>
                  <a:pt x="1006887" y="3440016"/>
                  <a:pt x="1021648" y="3443454"/>
                  <a:pt x="1038253" y="3443454"/>
                </a:cubicBezTo>
                <a:lnTo>
                  <a:pt x="1060394" y="3402164"/>
                </a:lnTo>
                <a:cubicBezTo>
                  <a:pt x="1056704" y="3402164"/>
                  <a:pt x="1034562" y="3395282"/>
                  <a:pt x="993970" y="3381519"/>
                </a:cubicBezTo>
                <a:close/>
                <a:moveTo>
                  <a:pt x="927546" y="3350552"/>
                </a:moveTo>
                <a:lnTo>
                  <a:pt x="927546" y="3360874"/>
                </a:lnTo>
                <a:lnTo>
                  <a:pt x="971829" y="3360874"/>
                </a:lnTo>
                <a:lnTo>
                  <a:pt x="971829" y="3350552"/>
                </a:lnTo>
                <a:close/>
                <a:moveTo>
                  <a:pt x="850048" y="3340229"/>
                </a:moveTo>
                <a:lnTo>
                  <a:pt x="838978" y="3360874"/>
                </a:lnTo>
                <a:cubicBezTo>
                  <a:pt x="840824" y="3374637"/>
                  <a:pt x="848205" y="3381519"/>
                  <a:pt x="861122" y="3381519"/>
                </a:cubicBezTo>
                <a:cubicBezTo>
                  <a:pt x="875883" y="3381519"/>
                  <a:pt x="883263" y="3374637"/>
                  <a:pt x="883263" y="3360874"/>
                </a:cubicBezTo>
                <a:close/>
                <a:moveTo>
                  <a:pt x="949687" y="3288617"/>
                </a:moveTo>
                <a:lnTo>
                  <a:pt x="938617" y="3309262"/>
                </a:lnTo>
                <a:lnTo>
                  <a:pt x="982899" y="3309262"/>
                </a:lnTo>
                <a:lnTo>
                  <a:pt x="982899" y="3298939"/>
                </a:lnTo>
                <a:cubicBezTo>
                  <a:pt x="975519" y="3298939"/>
                  <a:pt x="964448" y="3295498"/>
                  <a:pt x="949687" y="3288617"/>
                </a:cubicBezTo>
                <a:close/>
                <a:moveTo>
                  <a:pt x="1148962" y="3278294"/>
                </a:moveTo>
                <a:cubicBezTo>
                  <a:pt x="1136045" y="3285176"/>
                  <a:pt x="1121284" y="3288617"/>
                  <a:pt x="1104680" y="3288617"/>
                </a:cubicBezTo>
                <a:lnTo>
                  <a:pt x="1104680" y="3298659"/>
                </a:lnTo>
                <a:lnTo>
                  <a:pt x="1112301" y="3298659"/>
                </a:lnTo>
                <a:lnTo>
                  <a:pt x="1112301" y="3309262"/>
                </a:lnTo>
                <a:lnTo>
                  <a:pt x="1126821" y="3309262"/>
                </a:lnTo>
                <a:cubicBezTo>
                  <a:pt x="1141582" y="3309262"/>
                  <a:pt x="1148962" y="3302380"/>
                  <a:pt x="1148962" y="3288617"/>
                </a:cubicBezTo>
                <a:close/>
                <a:moveTo>
                  <a:pt x="1326093" y="3267972"/>
                </a:moveTo>
                <a:lnTo>
                  <a:pt x="1326093" y="3288617"/>
                </a:lnTo>
                <a:lnTo>
                  <a:pt x="1370379" y="3288617"/>
                </a:lnTo>
                <a:lnTo>
                  <a:pt x="1370379" y="3267972"/>
                </a:lnTo>
                <a:close/>
                <a:moveTo>
                  <a:pt x="949687" y="3237004"/>
                </a:moveTo>
                <a:lnTo>
                  <a:pt x="872193" y="3247327"/>
                </a:lnTo>
                <a:lnTo>
                  <a:pt x="872193" y="3257649"/>
                </a:lnTo>
                <a:cubicBezTo>
                  <a:pt x="874036" y="3271413"/>
                  <a:pt x="881417" y="3278294"/>
                  <a:pt x="894334" y="3278294"/>
                </a:cubicBezTo>
                <a:lnTo>
                  <a:pt x="916475" y="3278294"/>
                </a:lnTo>
                <a:cubicBezTo>
                  <a:pt x="945997" y="3257649"/>
                  <a:pt x="968138" y="3247327"/>
                  <a:pt x="982899" y="3247327"/>
                </a:cubicBezTo>
                <a:lnTo>
                  <a:pt x="982899" y="3237004"/>
                </a:lnTo>
                <a:close/>
                <a:moveTo>
                  <a:pt x="606490" y="3237004"/>
                </a:moveTo>
                <a:cubicBezTo>
                  <a:pt x="621254" y="3238723"/>
                  <a:pt x="628635" y="3245605"/>
                  <a:pt x="628635" y="3257649"/>
                </a:cubicBezTo>
                <a:lnTo>
                  <a:pt x="606490" y="3267972"/>
                </a:lnTo>
                <a:cubicBezTo>
                  <a:pt x="591729" y="3267972"/>
                  <a:pt x="584349" y="3261090"/>
                  <a:pt x="584349" y="3247327"/>
                </a:cubicBezTo>
                <a:close/>
                <a:moveTo>
                  <a:pt x="1425732" y="3195711"/>
                </a:moveTo>
                <a:lnTo>
                  <a:pt x="1425732" y="3196506"/>
                </a:lnTo>
                <a:lnTo>
                  <a:pt x="1455494" y="3205757"/>
                </a:lnTo>
                <a:lnTo>
                  <a:pt x="1486903" y="3202990"/>
                </a:lnTo>
                <a:lnTo>
                  <a:pt x="1447873" y="3195711"/>
                </a:lnTo>
                <a:close/>
                <a:moveTo>
                  <a:pt x="1160033" y="3167366"/>
                </a:moveTo>
                <a:lnTo>
                  <a:pt x="1117133" y="3169905"/>
                </a:lnTo>
                <a:cubicBezTo>
                  <a:pt x="1083920" y="3173346"/>
                  <a:pt x="1046556" y="3178507"/>
                  <a:pt x="1005040" y="3185389"/>
                </a:cubicBezTo>
                <a:lnTo>
                  <a:pt x="1027182" y="3216356"/>
                </a:lnTo>
                <a:lnTo>
                  <a:pt x="1016111" y="3237004"/>
                </a:lnTo>
                <a:lnTo>
                  <a:pt x="1082535" y="3237004"/>
                </a:lnTo>
                <a:lnTo>
                  <a:pt x="1082535" y="3226679"/>
                </a:lnTo>
                <a:cubicBezTo>
                  <a:pt x="1075158" y="3212919"/>
                  <a:pt x="1071465" y="3202593"/>
                  <a:pt x="1071465" y="3195711"/>
                </a:cubicBezTo>
                <a:cubicBezTo>
                  <a:pt x="1086229" y="3195711"/>
                  <a:pt x="1093609" y="3206034"/>
                  <a:pt x="1093609" y="3226679"/>
                </a:cubicBezTo>
                <a:lnTo>
                  <a:pt x="1171104" y="3226679"/>
                </a:lnTo>
                <a:lnTo>
                  <a:pt x="1171104" y="3216356"/>
                </a:lnTo>
                <a:cubicBezTo>
                  <a:pt x="1141582" y="3216356"/>
                  <a:pt x="1126821" y="3209478"/>
                  <a:pt x="1126821" y="3195711"/>
                </a:cubicBezTo>
                <a:lnTo>
                  <a:pt x="1148962" y="3185389"/>
                </a:lnTo>
                <a:lnTo>
                  <a:pt x="1204316" y="3185389"/>
                </a:lnTo>
                <a:lnTo>
                  <a:pt x="1204316" y="3168199"/>
                </a:lnTo>
                <a:lnTo>
                  <a:pt x="1160033" y="3168199"/>
                </a:lnTo>
                <a:close/>
                <a:moveTo>
                  <a:pt x="1458944" y="3154422"/>
                </a:moveTo>
                <a:cubicBezTo>
                  <a:pt x="1460791" y="3168185"/>
                  <a:pt x="1468171" y="3175067"/>
                  <a:pt x="1481085" y="3175067"/>
                </a:cubicBezTo>
                <a:lnTo>
                  <a:pt x="1485547" y="3166746"/>
                </a:lnTo>
                <a:lnTo>
                  <a:pt x="1467043" y="3154422"/>
                </a:lnTo>
                <a:close/>
                <a:moveTo>
                  <a:pt x="1414662" y="3154422"/>
                </a:moveTo>
                <a:lnTo>
                  <a:pt x="1402526" y="3156685"/>
                </a:lnTo>
                <a:lnTo>
                  <a:pt x="1403591" y="3157876"/>
                </a:lnTo>
                <a:cubicBezTo>
                  <a:pt x="1388830" y="3164758"/>
                  <a:pt x="1377759" y="3168199"/>
                  <a:pt x="1370379" y="3168199"/>
                </a:cubicBezTo>
                <a:lnTo>
                  <a:pt x="1359308" y="3166822"/>
                </a:lnTo>
                <a:lnTo>
                  <a:pt x="1359308" y="3175067"/>
                </a:lnTo>
                <a:cubicBezTo>
                  <a:pt x="1361152" y="3188833"/>
                  <a:pt x="1368532" y="3195711"/>
                  <a:pt x="1381449" y="3195711"/>
                </a:cubicBezTo>
                <a:cubicBezTo>
                  <a:pt x="1392520" y="3195711"/>
                  <a:pt x="1403591" y="3185389"/>
                  <a:pt x="1414662" y="3164744"/>
                </a:cubicBezTo>
                <a:close/>
                <a:moveTo>
                  <a:pt x="1392520" y="3106264"/>
                </a:moveTo>
                <a:cubicBezTo>
                  <a:pt x="1377759" y="3111425"/>
                  <a:pt x="1366689" y="3116586"/>
                  <a:pt x="1359308" y="3121748"/>
                </a:cubicBezTo>
                <a:lnTo>
                  <a:pt x="1351498" y="3132672"/>
                </a:lnTo>
                <a:lnTo>
                  <a:pt x="1429458" y="3129391"/>
                </a:lnTo>
                <a:lnTo>
                  <a:pt x="1425732" y="3126909"/>
                </a:lnTo>
                <a:cubicBezTo>
                  <a:pt x="1403591" y="3126909"/>
                  <a:pt x="1392520" y="3120027"/>
                  <a:pt x="1392520" y="3106264"/>
                </a:cubicBezTo>
                <a:close/>
                <a:moveTo>
                  <a:pt x="1237528" y="3106264"/>
                </a:moveTo>
                <a:lnTo>
                  <a:pt x="1303952" y="3106264"/>
                </a:lnTo>
                <a:lnTo>
                  <a:pt x="1303952" y="3126909"/>
                </a:lnTo>
                <a:lnTo>
                  <a:pt x="1237528" y="3126909"/>
                </a:lnTo>
                <a:close/>
                <a:moveTo>
                  <a:pt x="1171104" y="3095941"/>
                </a:moveTo>
                <a:lnTo>
                  <a:pt x="1182174" y="3095941"/>
                </a:lnTo>
                <a:cubicBezTo>
                  <a:pt x="1196935" y="3097663"/>
                  <a:pt x="1204316" y="3104545"/>
                  <a:pt x="1204316" y="3116586"/>
                </a:cubicBezTo>
                <a:lnTo>
                  <a:pt x="1148963" y="3137231"/>
                </a:lnTo>
                <a:cubicBezTo>
                  <a:pt x="1136045" y="3130349"/>
                  <a:pt x="1117594" y="3126909"/>
                  <a:pt x="1093609" y="3126909"/>
                </a:cubicBezTo>
                <a:lnTo>
                  <a:pt x="1093609" y="3106264"/>
                </a:lnTo>
                <a:lnTo>
                  <a:pt x="1126821" y="3106264"/>
                </a:lnTo>
                <a:lnTo>
                  <a:pt x="1148963" y="3116586"/>
                </a:lnTo>
                <a:cubicBezTo>
                  <a:pt x="1150806" y="3102823"/>
                  <a:pt x="1158186" y="3095941"/>
                  <a:pt x="1171104" y="3095941"/>
                </a:cubicBezTo>
                <a:close/>
                <a:moveTo>
                  <a:pt x="1591795" y="3075296"/>
                </a:moveTo>
                <a:cubicBezTo>
                  <a:pt x="1577034" y="3077015"/>
                  <a:pt x="1569654" y="3083900"/>
                  <a:pt x="1569654" y="3095941"/>
                </a:cubicBezTo>
                <a:lnTo>
                  <a:pt x="1569654" y="3106264"/>
                </a:lnTo>
                <a:lnTo>
                  <a:pt x="1580724" y="3106264"/>
                </a:lnTo>
                <a:cubicBezTo>
                  <a:pt x="1604709" y="3092500"/>
                  <a:pt x="1626851" y="3085619"/>
                  <a:pt x="1647149" y="3085619"/>
                </a:cubicBezTo>
                <a:lnTo>
                  <a:pt x="1647149" y="3075296"/>
                </a:lnTo>
                <a:close/>
                <a:moveTo>
                  <a:pt x="1281810" y="3023684"/>
                </a:moveTo>
                <a:lnTo>
                  <a:pt x="1281810" y="3034006"/>
                </a:lnTo>
                <a:lnTo>
                  <a:pt x="1337167" y="3044329"/>
                </a:lnTo>
                <a:lnTo>
                  <a:pt x="1348238" y="3023684"/>
                </a:lnTo>
                <a:close/>
                <a:moveTo>
                  <a:pt x="1591795" y="3013361"/>
                </a:moveTo>
                <a:lnTo>
                  <a:pt x="1591795" y="3023684"/>
                </a:lnTo>
                <a:cubicBezTo>
                  <a:pt x="1593639" y="3037447"/>
                  <a:pt x="1601019" y="3044329"/>
                  <a:pt x="1613936" y="3044329"/>
                </a:cubicBezTo>
                <a:cubicBezTo>
                  <a:pt x="1628697" y="3044329"/>
                  <a:pt x="1636078" y="3037447"/>
                  <a:pt x="1636078" y="3023684"/>
                </a:cubicBezTo>
                <a:lnTo>
                  <a:pt x="1613936" y="3013361"/>
                </a:lnTo>
                <a:close/>
                <a:moveTo>
                  <a:pt x="1458944" y="3013361"/>
                </a:moveTo>
                <a:cubicBezTo>
                  <a:pt x="1444183" y="3015080"/>
                  <a:pt x="1436803" y="3021962"/>
                  <a:pt x="1436803" y="3034006"/>
                </a:cubicBezTo>
                <a:lnTo>
                  <a:pt x="1481086" y="3034006"/>
                </a:lnTo>
                <a:lnTo>
                  <a:pt x="1481086" y="3013361"/>
                </a:lnTo>
                <a:close/>
                <a:moveTo>
                  <a:pt x="396148" y="3013361"/>
                </a:moveTo>
                <a:lnTo>
                  <a:pt x="418289" y="3013361"/>
                </a:lnTo>
                <a:cubicBezTo>
                  <a:pt x="429360" y="3013361"/>
                  <a:pt x="440431" y="3027125"/>
                  <a:pt x="451501" y="3054651"/>
                </a:cubicBezTo>
                <a:cubicBezTo>
                  <a:pt x="490247" y="3034006"/>
                  <a:pt x="527153" y="3023684"/>
                  <a:pt x="562208" y="3023684"/>
                </a:cubicBezTo>
                <a:lnTo>
                  <a:pt x="628635" y="3023684"/>
                </a:lnTo>
                <a:cubicBezTo>
                  <a:pt x="643396" y="3025403"/>
                  <a:pt x="650776" y="3032285"/>
                  <a:pt x="650776" y="3044329"/>
                </a:cubicBezTo>
                <a:lnTo>
                  <a:pt x="650776" y="3054651"/>
                </a:lnTo>
                <a:cubicBezTo>
                  <a:pt x="540067" y="3061533"/>
                  <a:pt x="458882" y="3064974"/>
                  <a:pt x="407219" y="3064974"/>
                </a:cubicBezTo>
                <a:cubicBezTo>
                  <a:pt x="407219" y="3071856"/>
                  <a:pt x="403528" y="3075296"/>
                  <a:pt x="396148" y="3075296"/>
                </a:cubicBezTo>
                <a:cubicBezTo>
                  <a:pt x="381387" y="3052929"/>
                  <a:pt x="374003" y="3035725"/>
                  <a:pt x="374003" y="3023684"/>
                </a:cubicBezTo>
                <a:close/>
                <a:moveTo>
                  <a:pt x="163661" y="2982391"/>
                </a:moveTo>
                <a:lnTo>
                  <a:pt x="230085" y="2982391"/>
                </a:lnTo>
                <a:lnTo>
                  <a:pt x="230085" y="3003039"/>
                </a:lnTo>
                <a:lnTo>
                  <a:pt x="174732" y="3003039"/>
                </a:lnTo>
                <a:lnTo>
                  <a:pt x="152590" y="3013361"/>
                </a:lnTo>
                <a:lnTo>
                  <a:pt x="141516" y="2992717"/>
                </a:lnTo>
                <a:close/>
                <a:moveTo>
                  <a:pt x="396148" y="2961746"/>
                </a:moveTo>
                <a:lnTo>
                  <a:pt x="396148" y="2992717"/>
                </a:lnTo>
                <a:lnTo>
                  <a:pt x="318650" y="2992717"/>
                </a:lnTo>
                <a:lnTo>
                  <a:pt x="318650" y="2972069"/>
                </a:lnTo>
                <a:close/>
                <a:moveTo>
                  <a:pt x="1071465" y="2930779"/>
                </a:moveTo>
                <a:lnTo>
                  <a:pt x="1071465" y="2941101"/>
                </a:lnTo>
                <a:lnTo>
                  <a:pt x="1115750" y="2941101"/>
                </a:lnTo>
                <a:lnTo>
                  <a:pt x="1115750" y="2930779"/>
                </a:lnTo>
                <a:close/>
                <a:moveTo>
                  <a:pt x="993970" y="2920456"/>
                </a:moveTo>
                <a:lnTo>
                  <a:pt x="938617" y="2951424"/>
                </a:lnTo>
                <a:lnTo>
                  <a:pt x="905405" y="2930779"/>
                </a:lnTo>
                <a:cubicBezTo>
                  <a:pt x="868502" y="2951424"/>
                  <a:pt x="838978" y="2961746"/>
                  <a:pt x="816836" y="2961746"/>
                </a:cubicBezTo>
                <a:lnTo>
                  <a:pt x="772554" y="2961746"/>
                </a:lnTo>
                <a:lnTo>
                  <a:pt x="772554" y="3013361"/>
                </a:lnTo>
                <a:cubicBezTo>
                  <a:pt x="842671" y="3006480"/>
                  <a:pt x="916475" y="2992717"/>
                  <a:pt x="993970" y="2972069"/>
                </a:cubicBezTo>
                <a:cubicBezTo>
                  <a:pt x="1006887" y="2978953"/>
                  <a:pt x="1021648" y="2982391"/>
                  <a:pt x="1038253" y="2982391"/>
                </a:cubicBezTo>
                <a:lnTo>
                  <a:pt x="1060394" y="2941101"/>
                </a:lnTo>
                <a:cubicBezTo>
                  <a:pt x="1056704" y="2941101"/>
                  <a:pt x="1034562" y="2934219"/>
                  <a:pt x="993970" y="2920456"/>
                </a:cubicBezTo>
                <a:close/>
                <a:moveTo>
                  <a:pt x="927546" y="2889489"/>
                </a:moveTo>
                <a:lnTo>
                  <a:pt x="927546" y="2899811"/>
                </a:lnTo>
                <a:lnTo>
                  <a:pt x="971829" y="2899811"/>
                </a:lnTo>
                <a:lnTo>
                  <a:pt x="971829" y="2889489"/>
                </a:lnTo>
                <a:close/>
                <a:moveTo>
                  <a:pt x="850048" y="2879166"/>
                </a:moveTo>
                <a:lnTo>
                  <a:pt x="838978" y="2899811"/>
                </a:lnTo>
                <a:cubicBezTo>
                  <a:pt x="840824" y="2913575"/>
                  <a:pt x="848205" y="2920456"/>
                  <a:pt x="861122" y="2920456"/>
                </a:cubicBezTo>
                <a:cubicBezTo>
                  <a:pt x="875883" y="2920456"/>
                  <a:pt x="883263" y="2913575"/>
                  <a:pt x="883263" y="2899811"/>
                </a:cubicBezTo>
                <a:close/>
                <a:moveTo>
                  <a:pt x="1144396" y="2840328"/>
                </a:moveTo>
                <a:lnTo>
                  <a:pt x="1104680" y="2842257"/>
                </a:lnTo>
                <a:lnTo>
                  <a:pt x="1104680" y="2848199"/>
                </a:lnTo>
                <a:lnTo>
                  <a:pt x="1126821" y="2848199"/>
                </a:lnTo>
                <a:cubicBezTo>
                  <a:pt x="1134202" y="2848199"/>
                  <a:pt x="1139737" y="2846478"/>
                  <a:pt x="1143427" y="2843038"/>
                </a:cubicBezTo>
                <a:close/>
                <a:moveTo>
                  <a:pt x="949687" y="2827554"/>
                </a:moveTo>
                <a:lnTo>
                  <a:pt x="938617" y="2848199"/>
                </a:lnTo>
                <a:lnTo>
                  <a:pt x="980133" y="2848199"/>
                </a:lnTo>
                <a:lnTo>
                  <a:pt x="972558" y="2834662"/>
                </a:lnTo>
                <a:close/>
                <a:moveTo>
                  <a:pt x="949687" y="2775942"/>
                </a:moveTo>
                <a:lnTo>
                  <a:pt x="872193" y="2786264"/>
                </a:lnTo>
                <a:lnTo>
                  <a:pt x="872193" y="2796586"/>
                </a:lnTo>
                <a:cubicBezTo>
                  <a:pt x="874036" y="2810350"/>
                  <a:pt x="881417" y="2817231"/>
                  <a:pt x="894334" y="2817231"/>
                </a:cubicBezTo>
                <a:lnTo>
                  <a:pt x="916475" y="2817231"/>
                </a:lnTo>
                <a:cubicBezTo>
                  <a:pt x="945997" y="2796586"/>
                  <a:pt x="968139" y="2786264"/>
                  <a:pt x="982899" y="2786264"/>
                </a:cubicBezTo>
                <a:lnTo>
                  <a:pt x="982899" y="2775942"/>
                </a:lnTo>
                <a:close/>
                <a:moveTo>
                  <a:pt x="606490" y="2775942"/>
                </a:moveTo>
                <a:cubicBezTo>
                  <a:pt x="621255" y="2777660"/>
                  <a:pt x="628635" y="2784542"/>
                  <a:pt x="628635" y="2796586"/>
                </a:cubicBezTo>
                <a:lnTo>
                  <a:pt x="606490" y="2806909"/>
                </a:lnTo>
                <a:cubicBezTo>
                  <a:pt x="591730" y="2806909"/>
                  <a:pt x="584349" y="2800027"/>
                  <a:pt x="584349" y="2786264"/>
                </a:cubicBezTo>
                <a:close/>
                <a:moveTo>
                  <a:pt x="1171104" y="2755908"/>
                </a:moveTo>
                <a:lnTo>
                  <a:pt x="1146813" y="2765616"/>
                </a:lnTo>
                <a:lnTo>
                  <a:pt x="1171104" y="2765616"/>
                </a:lnTo>
                <a:close/>
                <a:moveTo>
                  <a:pt x="1090036" y="2750623"/>
                </a:moveTo>
                <a:lnTo>
                  <a:pt x="1093609" y="2765616"/>
                </a:lnTo>
                <a:lnTo>
                  <a:pt x="1101196" y="2765616"/>
                </a:lnTo>
                <a:lnTo>
                  <a:pt x="1100534" y="2765307"/>
                </a:lnTo>
                <a:close/>
                <a:moveTo>
                  <a:pt x="1478693" y="2740396"/>
                </a:moveTo>
                <a:lnTo>
                  <a:pt x="1455438" y="2749069"/>
                </a:lnTo>
                <a:lnTo>
                  <a:pt x="1492156" y="2755294"/>
                </a:lnTo>
                <a:lnTo>
                  <a:pt x="1503227" y="2755294"/>
                </a:lnTo>
                <a:lnTo>
                  <a:pt x="1503227" y="2744971"/>
                </a:lnTo>
                <a:close/>
                <a:moveTo>
                  <a:pt x="1204316" y="2717608"/>
                </a:moveTo>
                <a:lnTo>
                  <a:pt x="1139971" y="2721438"/>
                </a:lnTo>
                <a:lnTo>
                  <a:pt x="1106069" y="2722528"/>
                </a:lnTo>
                <a:lnTo>
                  <a:pt x="1106069" y="2731758"/>
                </a:lnTo>
                <a:lnTo>
                  <a:pt x="1117140" y="2731758"/>
                </a:lnTo>
                <a:lnTo>
                  <a:pt x="1139375" y="2728796"/>
                </a:lnTo>
                <a:lnTo>
                  <a:pt x="1148963" y="2724326"/>
                </a:lnTo>
                <a:lnTo>
                  <a:pt x="1172931" y="2724326"/>
                </a:lnTo>
                <a:lnTo>
                  <a:pt x="1194634" y="2721435"/>
                </a:lnTo>
                <a:lnTo>
                  <a:pt x="1196185" y="2724326"/>
                </a:lnTo>
                <a:lnTo>
                  <a:pt x="1204316" y="2724326"/>
                </a:lnTo>
                <a:close/>
                <a:moveTo>
                  <a:pt x="1069624" y="2715405"/>
                </a:moveTo>
                <a:lnTo>
                  <a:pt x="1005041" y="2724326"/>
                </a:lnTo>
                <a:lnTo>
                  <a:pt x="1027182" y="2755294"/>
                </a:lnTo>
                <a:lnTo>
                  <a:pt x="1016111" y="2775942"/>
                </a:lnTo>
                <a:lnTo>
                  <a:pt x="1082535" y="2775942"/>
                </a:lnTo>
                <a:lnTo>
                  <a:pt x="1082535" y="2765616"/>
                </a:lnTo>
                <a:cubicBezTo>
                  <a:pt x="1075158" y="2751856"/>
                  <a:pt x="1071465" y="2741530"/>
                  <a:pt x="1071465" y="2734649"/>
                </a:cubicBezTo>
                <a:lnTo>
                  <a:pt x="1084624" y="2740782"/>
                </a:lnTo>
                <a:lnTo>
                  <a:pt x="1094999" y="2721435"/>
                </a:lnTo>
                <a:cubicBezTo>
                  <a:pt x="1083928" y="2721435"/>
                  <a:pt x="1075625" y="2719715"/>
                  <a:pt x="1070089" y="2716274"/>
                </a:cubicBezTo>
                <a:close/>
                <a:moveTo>
                  <a:pt x="1360698" y="2705946"/>
                </a:moveTo>
                <a:lnTo>
                  <a:pt x="1359308" y="2706055"/>
                </a:lnTo>
                <a:lnTo>
                  <a:pt x="1359308" y="2714004"/>
                </a:lnTo>
                <a:lnTo>
                  <a:pt x="1360698" y="2717114"/>
                </a:lnTo>
                <a:close/>
                <a:moveTo>
                  <a:pt x="1150352" y="2680145"/>
                </a:moveTo>
                <a:lnTo>
                  <a:pt x="1149363" y="2682220"/>
                </a:lnTo>
                <a:lnTo>
                  <a:pt x="1154173" y="2681927"/>
                </a:lnTo>
                <a:close/>
                <a:moveTo>
                  <a:pt x="1438192" y="2659500"/>
                </a:moveTo>
                <a:lnTo>
                  <a:pt x="1436141" y="2663325"/>
                </a:lnTo>
                <a:lnTo>
                  <a:pt x="1443209" y="2662619"/>
                </a:lnTo>
                <a:close/>
                <a:moveTo>
                  <a:pt x="1266159" y="2647349"/>
                </a:moveTo>
                <a:lnTo>
                  <a:pt x="1129972" y="2660048"/>
                </a:lnTo>
                <a:lnTo>
                  <a:pt x="1161423" y="2669823"/>
                </a:lnTo>
                <a:cubicBezTo>
                  <a:pt x="1190022" y="2669823"/>
                  <a:pt x="1220007" y="2664662"/>
                  <a:pt x="1251374" y="2654339"/>
                </a:cubicBezTo>
                <a:close/>
                <a:moveTo>
                  <a:pt x="1395738" y="2646195"/>
                </a:moveTo>
                <a:lnTo>
                  <a:pt x="1389006" y="2646892"/>
                </a:lnTo>
                <a:lnTo>
                  <a:pt x="1393909" y="2649178"/>
                </a:lnTo>
                <a:close/>
                <a:moveTo>
                  <a:pt x="690220" y="2629825"/>
                </a:moveTo>
                <a:lnTo>
                  <a:pt x="712361" y="2629825"/>
                </a:lnTo>
                <a:cubicBezTo>
                  <a:pt x="723432" y="2629825"/>
                  <a:pt x="734503" y="2643589"/>
                  <a:pt x="745573" y="2671115"/>
                </a:cubicBezTo>
                <a:cubicBezTo>
                  <a:pt x="784319" y="2650470"/>
                  <a:pt x="821224" y="2640148"/>
                  <a:pt x="856280" y="2640148"/>
                </a:cubicBezTo>
                <a:lnTo>
                  <a:pt x="922707" y="2640148"/>
                </a:lnTo>
                <a:cubicBezTo>
                  <a:pt x="937468" y="2641867"/>
                  <a:pt x="944848" y="2648749"/>
                  <a:pt x="944848" y="2660793"/>
                </a:cubicBezTo>
                <a:lnTo>
                  <a:pt x="944848" y="2671115"/>
                </a:lnTo>
                <a:cubicBezTo>
                  <a:pt x="834139" y="2677997"/>
                  <a:pt x="752954" y="2681438"/>
                  <a:pt x="701291" y="2681438"/>
                </a:cubicBezTo>
                <a:cubicBezTo>
                  <a:pt x="701291" y="2688320"/>
                  <a:pt x="697600" y="2691760"/>
                  <a:pt x="690220" y="2691760"/>
                </a:cubicBezTo>
                <a:cubicBezTo>
                  <a:pt x="675459" y="2669393"/>
                  <a:pt x="668075" y="2652189"/>
                  <a:pt x="668075" y="2640148"/>
                </a:cubicBezTo>
                <a:close/>
                <a:moveTo>
                  <a:pt x="457733" y="2598855"/>
                </a:moveTo>
                <a:lnTo>
                  <a:pt x="524157" y="2598855"/>
                </a:lnTo>
                <a:lnTo>
                  <a:pt x="524157" y="2619503"/>
                </a:lnTo>
                <a:lnTo>
                  <a:pt x="468804" y="2619503"/>
                </a:lnTo>
                <a:lnTo>
                  <a:pt x="446662" y="2629825"/>
                </a:lnTo>
                <a:lnTo>
                  <a:pt x="435588" y="2609181"/>
                </a:lnTo>
                <a:close/>
                <a:moveTo>
                  <a:pt x="690220" y="2578210"/>
                </a:moveTo>
                <a:lnTo>
                  <a:pt x="690220" y="2609181"/>
                </a:lnTo>
                <a:lnTo>
                  <a:pt x="612722" y="2609181"/>
                </a:lnTo>
                <a:lnTo>
                  <a:pt x="612722" y="2588533"/>
                </a:lnTo>
                <a:close/>
                <a:moveTo>
                  <a:pt x="1194634" y="2556276"/>
                </a:moveTo>
                <a:cubicBezTo>
                  <a:pt x="1209399" y="2557994"/>
                  <a:pt x="1216779" y="2564876"/>
                  <a:pt x="1216779" y="2576920"/>
                </a:cubicBezTo>
                <a:lnTo>
                  <a:pt x="1194634" y="2587243"/>
                </a:lnTo>
                <a:cubicBezTo>
                  <a:pt x="1179873" y="2587243"/>
                  <a:pt x="1172493" y="2580361"/>
                  <a:pt x="1172493" y="2566598"/>
                </a:cubicBezTo>
                <a:close/>
                <a:moveTo>
                  <a:pt x="1365537" y="2547243"/>
                </a:moveTo>
                <a:lnTo>
                  <a:pt x="1365537" y="2557565"/>
                </a:lnTo>
                <a:lnTo>
                  <a:pt x="1376381" y="2557565"/>
                </a:lnTo>
                <a:lnTo>
                  <a:pt x="1369001" y="2547243"/>
                </a:lnTo>
                <a:close/>
                <a:moveTo>
                  <a:pt x="1288042" y="2536920"/>
                </a:moveTo>
                <a:lnTo>
                  <a:pt x="1232689" y="2567888"/>
                </a:lnTo>
                <a:lnTo>
                  <a:pt x="1199477" y="2547243"/>
                </a:lnTo>
                <a:cubicBezTo>
                  <a:pt x="1162575" y="2567888"/>
                  <a:pt x="1133050" y="2578210"/>
                  <a:pt x="1110909" y="2578210"/>
                </a:cubicBezTo>
                <a:lnTo>
                  <a:pt x="1066626" y="2578210"/>
                </a:lnTo>
                <a:lnTo>
                  <a:pt x="1066626" y="2629825"/>
                </a:lnTo>
                <a:cubicBezTo>
                  <a:pt x="1136743" y="2622944"/>
                  <a:pt x="1210548" y="2609181"/>
                  <a:pt x="1288042" y="2588533"/>
                </a:cubicBezTo>
                <a:cubicBezTo>
                  <a:pt x="1300960" y="2595417"/>
                  <a:pt x="1315721" y="2598855"/>
                  <a:pt x="1332325" y="2598855"/>
                </a:cubicBezTo>
                <a:lnTo>
                  <a:pt x="1354466" y="2557565"/>
                </a:lnTo>
                <a:cubicBezTo>
                  <a:pt x="1350776" y="2557565"/>
                  <a:pt x="1328635" y="2550683"/>
                  <a:pt x="1288042" y="2536920"/>
                </a:cubicBezTo>
                <a:close/>
                <a:moveTo>
                  <a:pt x="1221618" y="2505953"/>
                </a:moveTo>
                <a:lnTo>
                  <a:pt x="1221618" y="2516275"/>
                </a:lnTo>
                <a:lnTo>
                  <a:pt x="1265901" y="2516275"/>
                </a:lnTo>
                <a:lnTo>
                  <a:pt x="1265901" y="2505953"/>
                </a:lnTo>
                <a:close/>
                <a:moveTo>
                  <a:pt x="1144120" y="2495630"/>
                </a:moveTo>
                <a:lnTo>
                  <a:pt x="1133050" y="2516275"/>
                </a:lnTo>
                <a:cubicBezTo>
                  <a:pt x="1134896" y="2530039"/>
                  <a:pt x="1142277" y="2536920"/>
                  <a:pt x="1155194" y="2536920"/>
                </a:cubicBezTo>
                <a:cubicBezTo>
                  <a:pt x="1169955" y="2536920"/>
                  <a:pt x="1177335" y="2530039"/>
                  <a:pt x="1177335" y="2516275"/>
                </a:cubicBezTo>
                <a:close/>
                <a:moveTo>
                  <a:pt x="1243759" y="2444018"/>
                </a:moveTo>
                <a:lnTo>
                  <a:pt x="1240641" y="2449833"/>
                </a:lnTo>
                <a:lnTo>
                  <a:pt x="1248236" y="2450778"/>
                </a:lnTo>
                <a:lnTo>
                  <a:pt x="1260646" y="2464663"/>
                </a:lnTo>
                <a:lnTo>
                  <a:pt x="1276972" y="2464663"/>
                </a:lnTo>
                <a:lnTo>
                  <a:pt x="1276972" y="2454340"/>
                </a:lnTo>
                <a:cubicBezTo>
                  <a:pt x="1269591" y="2454340"/>
                  <a:pt x="1258520" y="2450900"/>
                  <a:pt x="1243759" y="2444018"/>
                </a:cubicBezTo>
                <a:close/>
                <a:moveTo>
                  <a:pt x="1443034" y="2440158"/>
                </a:moveTo>
                <a:lnTo>
                  <a:pt x="1401451" y="2443389"/>
                </a:lnTo>
                <a:lnTo>
                  <a:pt x="1398752" y="2444018"/>
                </a:lnTo>
                <a:lnTo>
                  <a:pt x="1398752" y="2464663"/>
                </a:lnTo>
                <a:lnTo>
                  <a:pt x="1420893" y="2464663"/>
                </a:lnTo>
                <a:cubicBezTo>
                  <a:pt x="1435654" y="2464663"/>
                  <a:pt x="1443034" y="2457781"/>
                  <a:pt x="1443034" y="2444018"/>
                </a:cubicBezTo>
                <a:close/>
                <a:moveTo>
                  <a:pt x="1029587" y="2404326"/>
                </a:moveTo>
                <a:lnTo>
                  <a:pt x="1040657" y="2404326"/>
                </a:lnTo>
                <a:cubicBezTo>
                  <a:pt x="1055419" y="2406048"/>
                  <a:pt x="1062799" y="2412930"/>
                  <a:pt x="1062799" y="2424971"/>
                </a:cubicBezTo>
                <a:lnTo>
                  <a:pt x="1007445" y="2445616"/>
                </a:lnTo>
                <a:cubicBezTo>
                  <a:pt x="994528" y="2438735"/>
                  <a:pt x="976077" y="2435294"/>
                  <a:pt x="952092" y="2435294"/>
                </a:cubicBezTo>
                <a:lnTo>
                  <a:pt x="952092" y="2414649"/>
                </a:lnTo>
                <a:lnTo>
                  <a:pt x="985304" y="2414649"/>
                </a:lnTo>
                <a:lnTo>
                  <a:pt x="1007445" y="2424971"/>
                </a:lnTo>
                <a:cubicBezTo>
                  <a:pt x="1009289" y="2411208"/>
                  <a:pt x="1016669" y="2404326"/>
                  <a:pt x="1029587" y="2404326"/>
                </a:cubicBezTo>
                <a:close/>
                <a:moveTo>
                  <a:pt x="1193844" y="2399054"/>
                </a:moveTo>
                <a:lnTo>
                  <a:pt x="1166265" y="2402728"/>
                </a:lnTo>
                <a:lnTo>
                  <a:pt x="1166265" y="2413050"/>
                </a:lnTo>
                <a:cubicBezTo>
                  <a:pt x="1167186" y="2419932"/>
                  <a:pt x="1169492" y="2425093"/>
                  <a:pt x="1173183" y="2428534"/>
                </a:cubicBezTo>
                <a:lnTo>
                  <a:pt x="1182208" y="2431594"/>
                </a:lnTo>
                <a:lnTo>
                  <a:pt x="1184576" y="2424971"/>
                </a:lnTo>
                <a:cubicBezTo>
                  <a:pt x="1177199" y="2424971"/>
                  <a:pt x="1173506" y="2421530"/>
                  <a:pt x="1173506" y="2414649"/>
                </a:cubicBezTo>
                <a:cubicBezTo>
                  <a:pt x="1180887" y="2414649"/>
                  <a:pt x="1186424" y="2412928"/>
                  <a:pt x="1190114" y="2409488"/>
                </a:cubicBezTo>
                <a:close/>
                <a:moveTo>
                  <a:pt x="1339569" y="2335202"/>
                </a:moveTo>
                <a:lnTo>
                  <a:pt x="1299113" y="2340790"/>
                </a:lnTo>
                <a:lnTo>
                  <a:pt x="1300258" y="2342391"/>
                </a:lnTo>
                <a:lnTo>
                  <a:pt x="1339569" y="2342391"/>
                </a:lnTo>
                <a:close/>
                <a:moveTo>
                  <a:pt x="1140294" y="2332069"/>
                </a:moveTo>
                <a:lnTo>
                  <a:pt x="1140294" y="2342391"/>
                </a:lnTo>
                <a:lnTo>
                  <a:pt x="1195650" y="2352714"/>
                </a:lnTo>
                <a:lnTo>
                  <a:pt x="1206721" y="2332069"/>
                </a:lnTo>
                <a:close/>
                <a:moveTo>
                  <a:pt x="1471340" y="2321746"/>
                </a:moveTo>
                <a:lnTo>
                  <a:pt x="1450278" y="2322993"/>
                </a:lnTo>
                <a:lnTo>
                  <a:pt x="1450278" y="2332069"/>
                </a:lnTo>
                <a:lnTo>
                  <a:pt x="1454175" y="2340790"/>
                </a:lnTo>
                <a:lnTo>
                  <a:pt x="1491443" y="2340790"/>
                </a:lnTo>
                <a:lnTo>
                  <a:pt x="1494561" y="2332069"/>
                </a:lnTo>
                <a:lnTo>
                  <a:pt x="1472420" y="2321746"/>
                </a:lnTo>
                <a:close/>
                <a:moveTo>
                  <a:pt x="254631" y="2321746"/>
                </a:moveTo>
                <a:lnTo>
                  <a:pt x="276772" y="2321746"/>
                </a:lnTo>
                <a:cubicBezTo>
                  <a:pt x="287843" y="2321746"/>
                  <a:pt x="298914" y="2335510"/>
                  <a:pt x="309984" y="2363036"/>
                </a:cubicBezTo>
                <a:cubicBezTo>
                  <a:pt x="348730" y="2342391"/>
                  <a:pt x="385636" y="2332069"/>
                  <a:pt x="420691" y="2332069"/>
                </a:cubicBezTo>
                <a:lnTo>
                  <a:pt x="487118" y="2332069"/>
                </a:lnTo>
                <a:cubicBezTo>
                  <a:pt x="501879" y="2333788"/>
                  <a:pt x="509259" y="2340670"/>
                  <a:pt x="509259" y="2352714"/>
                </a:cubicBezTo>
                <a:lnTo>
                  <a:pt x="509259" y="2363036"/>
                </a:lnTo>
                <a:cubicBezTo>
                  <a:pt x="398550" y="2369918"/>
                  <a:pt x="317365" y="2373359"/>
                  <a:pt x="265702" y="2373359"/>
                </a:cubicBezTo>
                <a:cubicBezTo>
                  <a:pt x="265702" y="2380241"/>
                  <a:pt x="262012" y="2383681"/>
                  <a:pt x="254631" y="2383681"/>
                </a:cubicBezTo>
                <a:cubicBezTo>
                  <a:pt x="239870" y="2361314"/>
                  <a:pt x="232487" y="2344110"/>
                  <a:pt x="232487" y="2332069"/>
                </a:cubicBezTo>
                <a:close/>
                <a:moveTo>
                  <a:pt x="22144" y="2290776"/>
                </a:moveTo>
                <a:lnTo>
                  <a:pt x="88568" y="2290776"/>
                </a:lnTo>
                <a:lnTo>
                  <a:pt x="88568" y="2311424"/>
                </a:lnTo>
                <a:lnTo>
                  <a:pt x="33215" y="2311424"/>
                </a:lnTo>
                <a:lnTo>
                  <a:pt x="11073" y="2321746"/>
                </a:lnTo>
                <a:lnTo>
                  <a:pt x="0" y="2301102"/>
                </a:lnTo>
                <a:close/>
                <a:moveTo>
                  <a:pt x="254631" y="2270131"/>
                </a:moveTo>
                <a:lnTo>
                  <a:pt x="254631" y="2301102"/>
                </a:lnTo>
                <a:lnTo>
                  <a:pt x="177133" y="2301102"/>
                </a:lnTo>
                <a:lnTo>
                  <a:pt x="177133" y="2280454"/>
                </a:lnTo>
                <a:close/>
                <a:moveTo>
                  <a:pt x="929948" y="2239164"/>
                </a:moveTo>
                <a:lnTo>
                  <a:pt x="929948" y="2249486"/>
                </a:lnTo>
                <a:lnTo>
                  <a:pt x="974233" y="2249486"/>
                </a:lnTo>
                <a:lnTo>
                  <a:pt x="974233" y="2239164"/>
                </a:lnTo>
                <a:close/>
                <a:moveTo>
                  <a:pt x="852453" y="2228841"/>
                </a:moveTo>
                <a:lnTo>
                  <a:pt x="797100" y="2259809"/>
                </a:lnTo>
                <a:lnTo>
                  <a:pt x="763888" y="2239164"/>
                </a:lnTo>
                <a:cubicBezTo>
                  <a:pt x="726986" y="2259809"/>
                  <a:pt x="697461" y="2270131"/>
                  <a:pt x="675319" y="2270131"/>
                </a:cubicBezTo>
                <a:lnTo>
                  <a:pt x="631037" y="2270131"/>
                </a:lnTo>
                <a:lnTo>
                  <a:pt x="631037" y="2321746"/>
                </a:lnTo>
                <a:cubicBezTo>
                  <a:pt x="701154" y="2314865"/>
                  <a:pt x="774958" y="2301102"/>
                  <a:pt x="852453" y="2280454"/>
                </a:cubicBezTo>
                <a:cubicBezTo>
                  <a:pt x="865370" y="2287338"/>
                  <a:pt x="880132" y="2290776"/>
                  <a:pt x="896736" y="2290776"/>
                </a:cubicBezTo>
                <a:lnTo>
                  <a:pt x="918877" y="2249486"/>
                </a:lnTo>
                <a:cubicBezTo>
                  <a:pt x="915187" y="2249486"/>
                  <a:pt x="893045" y="2242604"/>
                  <a:pt x="852453" y="2228841"/>
                </a:cubicBezTo>
                <a:close/>
                <a:moveTo>
                  <a:pt x="786029" y="2197874"/>
                </a:moveTo>
                <a:lnTo>
                  <a:pt x="786029" y="2208196"/>
                </a:lnTo>
                <a:lnTo>
                  <a:pt x="830312" y="2208196"/>
                </a:lnTo>
                <a:lnTo>
                  <a:pt x="830312" y="2197874"/>
                </a:lnTo>
                <a:close/>
                <a:moveTo>
                  <a:pt x="708531" y="2187551"/>
                </a:moveTo>
                <a:lnTo>
                  <a:pt x="697461" y="2208196"/>
                </a:lnTo>
                <a:cubicBezTo>
                  <a:pt x="699307" y="2221960"/>
                  <a:pt x="706688" y="2228841"/>
                  <a:pt x="719605" y="2228841"/>
                </a:cubicBezTo>
                <a:cubicBezTo>
                  <a:pt x="734366" y="2228841"/>
                  <a:pt x="741747" y="2221960"/>
                  <a:pt x="741747" y="2208196"/>
                </a:cubicBezTo>
                <a:close/>
                <a:moveTo>
                  <a:pt x="808170" y="2135939"/>
                </a:moveTo>
                <a:lnTo>
                  <a:pt x="797100" y="2156584"/>
                </a:lnTo>
                <a:lnTo>
                  <a:pt x="841382" y="2156584"/>
                </a:lnTo>
                <a:lnTo>
                  <a:pt x="841382" y="2146261"/>
                </a:lnTo>
                <a:cubicBezTo>
                  <a:pt x="834002" y="2146261"/>
                  <a:pt x="822931" y="2142821"/>
                  <a:pt x="808170" y="2135939"/>
                </a:cubicBezTo>
                <a:close/>
                <a:moveTo>
                  <a:pt x="1007445" y="2125616"/>
                </a:moveTo>
                <a:cubicBezTo>
                  <a:pt x="994528" y="2132498"/>
                  <a:pt x="979767" y="2135939"/>
                  <a:pt x="963163" y="2135939"/>
                </a:cubicBezTo>
                <a:lnTo>
                  <a:pt x="963163" y="2156584"/>
                </a:lnTo>
                <a:lnTo>
                  <a:pt x="985304" y="2156584"/>
                </a:lnTo>
                <a:cubicBezTo>
                  <a:pt x="1000065" y="2156584"/>
                  <a:pt x="1007445" y="2149702"/>
                  <a:pt x="1007445" y="2135939"/>
                </a:cubicBezTo>
                <a:close/>
                <a:moveTo>
                  <a:pt x="1184576" y="2115294"/>
                </a:moveTo>
                <a:lnTo>
                  <a:pt x="1184576" y="2135939"/>
                </a:lnTo>
                <a:lnTo>
                  <a:pt x="1228862" y="2135939"/>
                </a:lnTo>
                <a:lnTo>
                  <a:pt x="1228862" y="2115294"/>
                </a:lnTo>
                <a:close/>
                <a:moveTo>
                  <a:pt x="808170" y="2084327"/>
                </a:moveTo>
                <a:lnTo>
                  <a:pt x="730676" y="2094649"/>
                </a:lnTo>
                <a:lnTo>
                  <a:pt x="730676" y="2104971"/>
                </a:lnTo>
                <a:cubicBezTo>
                  <a:pt x="732519" y="2118735"/>
                  <a:pt x="739900" y="2125616"/>
                  <a:pt x="752817" y="2125616"/>
                </a:cubicBezTo>
                <a:lnTo>
                  <a:pt x="774958" y="2125616"/>
                </a:lnTo>
                <a:cubicBezTo>
                  <a:pt x="804480" y="2104971"/>
                  <a:pt x="826621" y="2094649"/>
                  <a:pt x="841382" y="2094649"/>
                </a:cubicBezTo>
                <a:lnTo>
                  <a:pt x="841382" y="2084327"/>
                </a:lnTo>
                <a:close/>
                <a:moveTo>
                  <a:pt x="464974" y="2084327"/>
                </a:moveTo>
                <a:cubicBezTo>
                  <a:pt x="479738" y="2086045"/>
                  <a:pt x="487118" y="2092927"/>
                  <a:pt x="487118" y="2104971"/>
                </a:cubicBezTo>
                <a:lnTo>
                  <a:pt x="464974" y="2115294"/>
                </a:lnTo>
                <a:cubicBezTo>
                  <a:pt x="450213" y="2115294"/>
                  <a:pt x="442832" y="2108412"/>
                  <a:pt x="442832" y="2094649"/>
                </a:cubicBezTo>
                <a:close/>
                <a:moveTo>
                  <a:pt x="1284215" y="2043034"/>
                </a:moveTo>
                <a:lnTo>
                  <a:pt x="1284215" y="2043194"/>
                </a:lnTo>
                <a:lnTo>
                  <a:pt x="1285092" y="2043034"/>
                </a:lnTo>
                <a:close/>
                <a:moveTo>
                  <a:pt x="1062799" y="2028854"/>
                </a:moveTo>
                <a:lnTo>
                  <a:pt x="997981" y="2032632"/>
                </a:lnTo>
                <a:cubicBezTo>
                  <a:pt x="950007" y="2035212"/>
                  <a:pt x="909415" y="2036933"/>
                  <a:pt x="876203" y="2037793"/>
                </a:cubicBezTo>
                <a:lnTo>
                  <a:pt x="867250" y="2037923"/>
                </a:lnTo>
                <a:lnTo>
                  <a:pt x="885665" y="2063679"/>
                </a:lnTo>
                <a:lnTo>
                  <a:pt x="874594" y="2084327"/>
                </a:lnTo>
                <a:lnTo>
                  <a:pt x="941018" y="2084327"/>
                </a:lnTo>
                <a:lnTo>
                  <a:pt x="941018" y="2074001"/>
                </a:lnTo>
                <a:cubicBezTo>
                  <a:pt x="933641" y="2060241"/>
                  <a:pt x="929948" y="2049915"/>
                  <a:pt x="929948" y="2043034"/>
                </a:cubicBezTo>
                <a:cubicBezTo>
                  <a:pt x="944712" y="2043034"/>
                  <a:pt x="952092" y="2053356"/>
                  <a:pt x="952092" y="2074001"/>
                </a:cubicBezTo>
                <a:lnTo>
                  <a:pt x="1029587" y="2074001"/>
                </a:lnTo>
                <a:lnTo>
                  <a:pt x="1029587" y="2063679"/>
                </a:lnTo>
                <a:cubicBezTo>
                  <a:pt x="1000065" y="2063679"/>
                  <a:pt x="985304" y="2056800"/>
                  <a:pt x="985304" y="2043034"/>
                </a:cubicBezTo>
                <a:lnTo>
                  <a:pt x="1007445" y="2032711"/>
                </a:lnTo>
                <a:lnTo>
                  <a:pt x="1062799" y="2032711"/>
                </a:lnTo>
                <a:close/>
                <a:moveTo>
                  <a:pt x="1270224" y="2016150"/>
                </a:moveTo>
                <a:lnTo>
                  <a:pt x="1217791" y="2021039"/>
                </a:lnTo>
                <a:lnTo>
                  <a:pt x="1217791" y="2022389"/>
                </a:lnTo>
                <a:cubicBezTo>
                  <a:pt x="1219635" y="2036155"/>
                  <a:pt x="1227015" y="2043034"/>
                  <a:pt x="1239933" y="2043034"/>
                </a:cubicBezTo>
                <a:cubicBezTo>
                  <a:pt x="1245468" y="2043034"/>
                  <a:pt x="1251003" y="2040453"/>
                  <a:pt x="1256539" y="2035292"/>
                </a:cubicBezTo>
                <a:close/>
                <a:moveTo>
                  <a:pt x="1346740" y="2009016"/>
                </a:moveTo>
                <a:lnTo>
                  <a:pt x="1321720" y="2011349"/>
                </a:lnTo>
                <a:lnTo>
                  <a:pt x="1324348" y="2017227"/>
                </a:lnTo>
                <a:cubicBezTo>
                  <a:pt x="1328038" y="2020668"/>
                  <a:pt x="1333112" y="2022389"/>
                  <a:pt x="1339569" y="2022389"/>
                </a:cubicBezTo>
                <a:close/>
                <a:moveTo>
                  <a:pt x="588362" y="1955855"/>
                </a:moveTo>
                <a:lnTo>
                  <a:pt x="654786" y="1955855"/>
                </a:lnTo>
                <a:lnTo>
                  <a:pt x="654786" y="1976503"/>
                </a:lnTo>
                <a:lnTo>
                  <a:pt x="599433" y="1976503"/>
                </a:lnTo>
                <a:lnTo>
                  <a:pt x="577291" y="1986825"/>
                </a:lnTo>
                <a:lnTo>
                  <a:pt x="566218" y="1966181"/>
                </a:lnTo>
                <a:close/>
                <a:moveTo>
                  <a:pt x="820849" y="1935210"/>
                </a:moveTo>
                <a:lnTo>
                  <a:pt x="820849" y="1966181"/>
                </a:lnTo>
                <a:lnTo>
                  <a:pt x="743351" y="1966181"/>
                </a:lnTo>
                <a:lnTo>
                  <a:pt x="743351" y="1945533"/>
                </a:lnTo>
                <a:close/>
                <a:moveTo>
                  <a:pt x="1496166" y="1904243"/>
                </a:moveTo>
                <a:lnTo>
                  <a:pt x="1496166" y="1914565"/>
                </a:lnTo>
                <a:lnTo>
                  <a:pt x="1540452" y="1914565"/>
                </a:lnTo>
                <a:lnTo>
                  <a:pt x="1540452" y="1904243"/>
                </a:lnTo>
                <a:close/>
                <a:moveTo>
                  <a:pt x="1418672" y="1893920"/>
                </a:moveTo>
                <a:lnTo>
                  <a:pt x="1363318" y="1924888"/>
                </a:lnTo>
                <a:lnTo>
                  <a:pt x="1330106" y="1904243"/>
                </a:lnTo>
                <a:cubicBezTo>
                  <a:pt x="1293204" y="1924888"/>
                  <a:pt x="1263679" y="1935210"/>
                  <a:pt x="1241538" y="1935210"/>
                </a:cubicBezTo>
                <a:lnTo>
                  <a:pt x="1197255" y="1935210"/>
                </a:lnTo>
                <a:lnTo>
                  <a:pt x="1197255" y="1980529"/>
                </a:lnTo>
                <a:lnTo>
                  <a:pt x="1259370" y="1977915"/>
                </a:lnTo>
                <a:lnTo>
                  <a:pt x="1305197" y="1971342"/>
                </a:lnTo>
                <a:cubicBezTo>
                  <a:pt x="1342099" y="1964459"/>
                  <a:pt x="1379924" y="1955857"/>
                  <a:pt x="1418672" y="1945533"/>
                </a:cubicBezTo>
                <a:cubicBezTo>
                  <a:pt x="1431589" y="1952417"/>
                  <a:pt x="1446350" y="1955855"/>
                  <a:pt x="1462954" y="1955855"/>
                </a:cubicBezTo>
                <a:lnTo>
                  <a:pt x="1485095" y="1914565"/>
                </a:lnTo>
                <a:cubicBezTo>
                  <a:pt x="1481405" y="1914565"/>
                  <a:pt x="1459264" y="1907683"/>
                  <a:pt x="1418672" y="1893920"/>
                </a:cubicBezTo>
                <a:close/>
                <a:moveTo>
                  <a:pt x="1352247" y="1862953"/>
                </a:moveTo>
                <a:lnTo>
                  <a:pt x="1352247" y="1873275"/>
                </a:lnTo>
                <a:lnTo>
                  <a:pt x="1396530" y="1873275"/>
                </a:lnTo>
                <a:lnTo>
                  <a:pt x="1396530" y="1862953"/>
                </a:lnTo>
                <a:close/>
                <a:moveTo>
                  <a:pt x="1274750" y="1852630"/>
                </a:moveTo>
                <a:lnTo>
                  <a:pt x="1263679" y="1873275"/>
                </a:lnTo>
                <a:cubicBezTo>
                  <a:pt x="1265526" y="1887039"/>
                  <a:pt x="1272906" y="1893920"/>
                  <a:pt x="1285824" y="1893920"/>
                </a:cubicBezTo>
                <a:cubicBezTo>
                  <a:pt x="1300584" y="1893920"/>
                  <a:pt x="1307965" y="1887039"/>
                  <a:pt x="1307965" y="1873275"/>
                </a:cubicBezTo>
                <a:close/>
                <a:moveTo>
                  <a:pt x="1374389" y="1801018"/>
                </a:moveTo>
                <a:lnTo>
                  <a:pt x="1363318" y="1821663"/>
                </a:lnTo>
                <a:lnTo>
                  <a:pt x="1407600" y="1821663"/>
                </a:lnTo>
                <a:lnTo>
                  <a:pt x="1407600" y="1811340"/>
                </a:lnTo>
                <a:cubicBezTo>
                  <a:pt x="1400220" y="1811340"/>
                  <a:pt x="1389150" y="1807900"/>
                  <a:pt x="1374389" y="1801018"/>
                </a:cubicBezTo>
                <a:close/>
                <a:moveTo>
                  <a:pt x="1573663" y="1790695"/>
                </a:moveTo>
                <a:cubicBezTo>
                  <a:pt x="1560746" y="1797577"/>
                  <a:pt x="1545985" y="1801018"/>
                  <a:pt x="1529381" y="1801018"/>
                </a:cubicBezTo>
                <a:lnTo>
                  <a:pt x="1529381" y="1821663"/>
                </a:lnTo>
                <a:lnTo>
                  <a:pt x="1551522" y="1821663"/>
                </a:lnTo>
                <a:cubicBezTo>
                  <a:pt x="1566283" y="1821663"/>
                  <a:pt x="1573663" y="1814781"/>
                  <a:pt x="1573663" y="1801018"/>
                </a:cubicBezTo>
                <a:close/>
                <a:moveTo>
                  <a:pt x="1750794" y="1780373"/>
                </a:moveTo>
                <a:lnTo>
                  <a:pt x="1750794" y="1801018"/>
                </a:lnTo>
                <a:lnTo>
                  <a:pt x="1795080" y="1801018"/>
                </a:lnTo>
                <a:lnTo>
                  <a:pt x="1795080" y="1780373"/>
                </a:lnTo>
                <a:close/>
                <a:moveTo>
                  <a:pt x="1374389" y="1749406"/>
                </a:moveTo>
                <a:lnTo>
                  <a:pt x="1296894" y="1759728"/>
                </a:lnTo>
                <a:lnTo>
                  <a:pt x="1296894" y="1770050"/>
                </a:lnTo>
                <a:cubicBezTo>
                  <a:pt x="1298737" y="1783814"/>
                  <a:pt x="1306118" y="1790695"/>
                  <a:pt x="1319035" y="1790695"/>
                </a:cubicBezTo>
                <a:lnTo>
                  <a:pt x="1341177" y="1790695"/>
                </a:lnTo>
                <a:cubicBezTo>
                  <a:pt x="1370698" y="1770050"/>
                  <a:pt x="1392840" y="1759728"/>
                  <a:pt x="1407600" y="1759728"/>
                </a:cubicBezTo>
                <a:lnTo>
                  <a:pt x="1407600" y="1749406"/>
                </a:lnTo>
                <a:close/>
                <a:moveTo>
                  <a:pt x="1031192" y="1749406"/>
                </a:moveTo>
                <a:cubicBezTo>
                  <a:pt x="1045956" y="1751124"/>
                  <a:pt x="1053337" y="1758006"/>
                  <a:pt x="1053337" y="1770050"/>
                </a:cubicBezTo>
                <a:lnTo>
                  <a:pt x="1031192" y="1780373"/>
                </a:lnTo>
                <a:cubicBezTo>
                  <a:pt x="1016431" y="1780373"/>
                  <a:pt x="1009050" y="1773491"/>
                  <a:pt x="1009050" y="1759728"/>
                </a:cubicBezTo>
                <a:close/>
                <a:moveTo>
                  <a:pt x="1850433" y="1708113"/>
                </a:moveTo>
                <a:lnTo>
                  <a:pt x="1850433" y="1718435"/>
                </a:lnTo>
                <a:cubicBezTo>
                  <a:pt x="1855970" y="1718435"/>
                  <a:pt x="1878112" y="1721879"/>
                  <a:pt x="1916857" y="1728758"/>
                </a:cubicBezTo>
                <a:lnTo>
                  <a:pt x="1917634" y="1728758"/>
                </a:lnTo>
                <a:lnTo>
                  <a:pt x="1915209" y="1725027"/>
                </a:lnTo>
                <a:lnTo>
                  <a:pt x="1900668" y="1713352"/>
                </a:lnTo>
                <a:lnTo>
                  <a:pt x="1872575" y="1708113"/>
                </a:lnTo>
                <a:close/>
                <a:moveTo>
                  <a:pt x="1629017" y="1677145"/>
                </a:moveTo>
                <a:lnTo>
                  <a:pt x="1594476" y="1679190"/>
                </a:lnTo>
                <a:lnTo>
                  <a:pt x="1599692" y="1685026"/>
                </a:lnTo>
                <a:cubicBezTo>
                  <a:pt x="1584931" y="1691908"/>
                  <a:pt x="1573861" y="1695349"/>
                  <a:pt x="1566480" y="1695349"/>
                </a:cubicBezTo>
                <a:cubicBezTo>
                  <a:pt x="1548029" y="1695349"/>
                  <a:pt x="1534190" y="1693628"/>
                  <a:pt x="1524964" y="1690187"/>
                </a:cubicBezTo>
                <a:lnTo>
                  <a:pt x="1520547" y="1685247"/>
                </a:lnTo>
                <a:lnTo>
                  <a:pt x="1429742" y="1697790"/>
                </a:lnTo>
                <a:lnTo>
                  <a:pt x="1451883" y="1728758"/>
                </a:lnTo>
                <a:lnTo>
                  <a:pt x="1440813" y="1749406"/>
                </a:lnTo>
                <a:lnTo>
                  <a:pt x="1507236" y="1749406"/>
                </a:lnTo>
                <a:lnTo>
                  <a:pt x="1507236" y="1739080"/>
                </a:lnTo>
                <a:cubicBezTo>
                  <a:pt x="1499859" y="1725320"/>
                  <a:pt x="1496166" y="1714994"/>
                  <a:pt x="1496166" y="1708113"/>
                </a:cubicBezTo>
                <a:cubicBezTo>
                  <a:pt x="1510930" y="1708113"/>
                  <a:pt x="1518310" y="1718435"/>
                  <a:pt x="1518310" y="1739080"/>
                </a:cubicBezTo>
                <a:lnTo>
                  <a:pt x="1595805" y="1739080"/>
                </a:lnTo>
                <a:lnTo>
                  <a:pt x="1595805" y="1728758"/>
                </a:lnTo>
                <a:cubicBezTo>
                  <a:pt x="1566283" y="1728758"/>
                  <a:pt x="1551522" y="1721879"/>
                  <a:pt x="1551522" y="1708113"/>
                </a:cubicBezTo>
                <a:lnTo>
                  <a:pt x="1573663" y="1697790"/>
                </a:lnTo>
                <a:lnTo>
                  <a:pt x="1629017" y="1697790"/>
                </a:lnTo>
                <a:close/>
                <a:moveTo>
                  <a:pt x="1804169" y="1673386"/>
                </a:moveTo>
                <a:lnTo>
                  <a:pt x="1784010" y="1677145"/>
                </a:lnTo>
                <a:lnTo>
                  <a:pt x="1784010" y="1687468"/>
                </a:lnTo>
                <a:cubicBezTo>
                  <a:pt x="1785853" y="1701234"/>
                  <a:pt x="1793234" y="1708113"/>
                  <a:pt x="1806151" y="1708113"/>
                </a:cubicBezTo>
                <a:lnTo>
                  <a:pt x="1815276" y="1703859"/>
                </a:lnTo>
                <a:lnTo>
                  <a:pt x="1804502" y="1700511"/>
                </a:lnTo>
                <a:cubicBezTo>
                  <a:pt x="1800812" y="1697071"/>
                  <a:pt x="1798967" y="1691909"/>
                  <a:pt x="1798967" y="1685026"/>
                </a:cubicBezTo>
                <a:close/>
                <a:moveTo>
                  <a:pt x="1839363" y="1666823"/>
                </a:moveTo>
                <a:lnTo>
                  <a:pt x="1831273" y="1668331"/>
                </a:lnTo>
                <a:lnTo>
                  <a:pt x="1837714" y="1670834"/>
                </a:lnTo>
                <a:lnTo>
                  <a:pt x="1839363" y="1675060"/>
                </a:lnTo>
                <a:close/>
                <a:moveTo>
                  <a:pt x="1588622" y="1633414"/>
                </a:moveTo>
                <a:cubicBezTo>
                  <a:pt x="1573861" y="1638575"/>
                  <a:pt x="1562790" y="1643736"/>
                  <a:pt x="1555410" y="1648898"/>
                </a:cubicBezTo>
                <a:lnTo>
                  <a:pt x="1549487" y="1657181"/>
                </a:lnTo>
                <a:lnTo>
                  <a:pt x="1617040" y="1653066"/>
                </a:lnTo>
                <a:lnTo>
                  <a:pt x="1596924" y="1648898"/>
                </a:lnTo>
                <a:cubicBezTo>
                  <a:pt x="1591389" y="1645457"/>
                  <a:pt x="1588622" y="1640296"/>
                  <a:pt x="1588622" y="1633414"/>
                </a:cubicBezTo>
                <a:close/>
                <a:moveTo>
                  <a:pt x="1433629" y="1633414"/>
                </a:moveTo>
                <a:lnTo>
                  <a:pt x="1500053" y="1633414"/>
                </a:lnTo>
                <a:lnTo>
                  <a:pt x="1500053" y="1654059"/>
                </a:lnTo>
                <a:lnTo>
                  <a:pt x="1433629" y="1654059"/>
                </a:lnTo>
                <a:close/>
                <a:moveTo>
                  <a:pt x="1367205" y="1623091"/>
                </a:moveTo>
                <a:lnTo>
                  <a:pt x="1378276" y="1623091"/>
                </a:lnTo>
                <a:cubicBezTo>
                  <a:pt x="1393037" y="1624813"/>
                  <a:pt x="1400417" y="1631695"/>
                  <a:pt x="1400417" y="1643736"/>
                </a:cubicBezTo>
                <a:lnTo>
                  <a:pt x="1345064" y="1664381"/>
                </a:lnTo>
                <a:cubicBezTo>
                  <a:pt x="1332147" y="1657500"/>
                  <a:pt x="1313695" y="1654059"/>
                  <a:pt x="1289710" y="1654059"/>
                </a:cubicBezTo>
                <a:lnTo>
                  <a:pt x="1289710" y="1633414"/>
                </a:lnTo>
                <a:lnTo>
                  <a:pt x="1322922" y="1633414"/>
                </a:lnTo>
                <a:lnTo>
                  <a:pt x="1345064" y="1643736"/>
                </a:lnTo>
                <a:cubicBezTo>
                  <a:pt x="1346907" y="1629973"/>
                  <a:pt x="1354288" y="1623091"/>
                  <a:pt x="1367205" y="1623091"/>
                </a:cubicBezTo>
                <a:close/>
                <a:moveTo>
                  <a:pt x="1787896" y="1602446"/>
                </a:moveTo>
                <a:cubicBezTo>
                  <a:pt x="1773135" y="1604165"/>
                  <a:pt x="1765755" y="1611050"/>
                  <a:pt x="1765755" y="1623091"/>
                </a:cubicBezTo>
                <a:lnTo>
                  <a:pt x="1765755" y="1633414"/>
                </a:lnTo>
                <a:lnTo>
                  <a:pt x="1776826" y="1633414"/>
                </a:lnTo>
                <a:cubicBezTo>
                  <a:pt x="1800810" y="1619650"/>
                  <a:pt x="1822952" y="1612769"/>
                  <a:pt x="1843250" y="1612769"/>
                </a:cubicBezTo>
                <a:lnTo>
                  <a:pt x="1843250" y="1602446"/>
                </a:lnTo>
                <a:close/>
                <a:moveTo>
                  <a:pt x="1477912" y="1550834"/>
                </a:moveTo>
                <a:lnTo>
                  <a:pt x="1477912" y="1561156"/>
                </a:lnTo>
                <a:lnTo>
                  <a:pt x="1533268" y="1571479"/>
                </a:lnTo>
                <a:lnTo>
                  <a:pt x="1544339" y="1550834"/>
                </a:lnTo>
                <a:close/>
                <a:moveTo>
                  <a:pt x="1787896" y="1540511"/>
                </a:moveTo>
                <a:lnTo>
                  <a:pt x="1787896" y="1550834"/>
                </a:lnTo>
                <a:cubicBezTo>
                  <a:pt x="1789740" y="1564597"/>
                  <a:pt x="1797120" y="1571479"/>
                  <a:pt x="1810038" y="1571479"/>
                </a:cubicBezTo>
                <a:cubicBezTo>
                  <a:pt x="1824798" y="1571479"/>
                  <a:pt x="1832179" y="1564597"/>
                  <a:pt x="1832179" y="1550834"/>
                </a:cubicBezTo>
                <a:lnTo>
                  <a:pt x="1810038" y="1540511"/>
                </a:lnTo>
                <a:close/>
                <a:moveTo>
                  <a:pt x="1655045" y="1540511"/>
                </a:moveTo>
                <a:cubicBezTo>
                  <a:pt x="1640285" y="1542230"/>
                  <a:pt x="1632904" y="1549112"/>
                  <a:pt x="1632904" y="1561156"/>
                </a:cubicBezTo>
                <a:lnTo>
                  <a:pt x="1677186" y="1561156"/>
                </a:lnTo>
                <a:lnTo>
                  <a:pt x="1677186" y="1540511"/>
                </a:lnTo>
                <a:close/>
                <a:moveTo>
                  <a:pt x="592249" y="1540511"/>
                </a:moveTo>
                <a:lnTo>
                  <a:pt x="614391" y="1540511"/>
                </a:lnTo>
                <a:cubicBezTo>
                  <a:pt x="625461" y="1540511"/>
                  <a:pt x="636532" y="1554275"/>
                  <a:pt x="647603" y="1581801"/>
                </a:cubicBezTo>
                <a:cubicBezTo>
                  <a:pt x="686348" y="1561156"/>
                  <a:pt x="723254" y="1550834"/>
                  <a:pt x="758309" y="1550834"/>
                </a:cubicBezTo>
                <a:lnTo>
                  <a:pt x="824736" y="1550834"/>
                </a:lnTo>
                <a:cubicBezTo>
                  <a:pt x="839497" y="1552553"/>
                  <a:pt x="846878" y="1559435"/>
                  <a:pt x="846878" y="1571479"/>
                </a:cubicBezTo>
                <a:lnTo>
                  <a:pt x="846878" y="1581801"/>
                </a:lnTo>
                <a:cubicBezTo>
                  <a:pt x="736168" y="1588683"/>
                  <a:pt x="654983" y="1592124"/>
                  <a:pt x="603320" y="1592124"/>
                </a:cubicBezTo>
                <a:cubicBezTo>
                  <a:pt x="603320" y="1599006"/>
                  <a:pt x="599630" y="1602446"/>
                  <a:pt x="592249" y="1602446"/>
                </a:cubicBezTo>
                <a:cubicBezTo>
                  <a:pt x="577489" y="1580079"/>
                  <a:pt x="570105" y="1562875"/>
                  <a:pt x="570105" y="1550834"/>
                </a:cubicBezTo>
                <a:close/>
                <a:moveTo>
                  <a:pt x="359762" y="1509541"/>
                </a:moveTo>
                <a:lnTo>
                  <a:pt x="426186" y="1509541"/>
                </a:lnTo>
                <a:lnTo>
                  <a:pt x="426186" y="1530189"/>
                </a:lnTo>
                <a:lnTo>
                  <a:pt x="370833" y="1530189"/>
                </a:lnTo>
                <a:lnTo>
                  <a:pt x="348692" y="1540511"/>
                </a:lnTo>
                <a:lnTo>
                  <a:pt x="337618" y="1519867"/>
                </a:lnTo>
                <a:close/>
                <a:moveTo>
                  <a:pt x="592249" y="1488896"/>
                </a:moveTo>
                <a:lnTo>
                  <a:pt x="592249" y="1519867"/>
                </a:lnTo>
                <a:lnTo>
                  <a:pt x="514751" y="1519867"/>
                </a:lnTo>
                <a:lnTo>
                  <a:pt x="514751" y="1499219"/>
                </a:lnTo>
                <a:close/>
                <a:moveTo>
                  <a:pt x="1267566" y="1457929"/>
                </a:moveTo>
                <a:lnTo>
                  <a:pt x="1267566" y="1468251"/>
                </a:lnTo>
                <a:lnTo>
                  <a:pt x="1311852" y="1468251"/>
                </a:lnTo>
                <a:lnTo>
                  <a:pt x="1311852" y="1457929"/>
                </a:lnTo>
                <a:close/>
                <a:moveTo>
                  <a:pt x="1190071" y="1447606"/>
                </a:moveTo>
                <a:lnTo>
                  <a:pt x="1134718" y="1478574"/>
                </a:lnTo>
                <a:lnTo>
                  <a:pt x="1101506" y="1457929"/>
                </a:lnTo>
                <a:cubicBezTo>
                  <a:pt x="1064604" y="1478574"/>
                  <a:pt x="1035079" y="1488896"/>
                  <a:pt x="1012938" y="1488896"/>
                </a:cubicBezTo>
                <a:lnTo>
                  <a:pt x="968655" y="1488896"/>
                </a:lnTo>
                <a:lnTo>
                  <a:pt x="968655" y="1540511"/>
                </a:lnTo>
                <a:cubicBezTo>
                  <a:pt x="1038772" y="1533630"/>
                  <a:pt x="1112577" y="1519867"/>
                  <a:pt x="1190071" y="1499219"/>
                </a:cubicBezTo>
                <a:cubicBezTo>
                  <a:pt x="1202989" y="1506103"/>
                  <a:pt x="1217750" y="1509541"/>
                  <a:pt x="1234354" y="1509541"/>
                </a:cubicBezTo>
                <a:lnTo>
                  <a:pt x="1256495" y="1468251"/>
                </a:lnTo>
                <a:cubicBezTo>
                  <a:pt x="1252805" y="1468251"/>
                  <a:pt x="1230664" y="1461369"/>
                  <a:pt x="1190071" y="1447606"/>
                </a:cubicBezTo>
                <a:close/>
                <a:moveTo>
                  <a:pt x="1123647" y="1416639"/>
                </a:moveTo>
                <a:lnTo>
                  <a:pt x="1123647" y="1426961"/>
                </a:lnTo>
                <a:lnTo>
                  <a:pt x="1167930" y="1426961"/>
                </a:lnTo>
                <a:lnTo>
                  <a:pt x="1167930" y="1416639"/>
                </a:lnTo>
                <a:close/>
                <a:moveTo>
                  <a:pt x="1046149" y="1406316"/>
                </a:moveTo>
                <a:lnTo>
                  <a:pt x="1035079" y="1426961"/>
                </a:lnTo>
                <a:cubicBezTo>
                  <a:pt x="1036926" y="1440725"/>
                  <a:pt x="1044306" y="1447606"/>
                  <a:pt x="1057223" y="1447606"/>
                </a:cubicBezTo>
                <a:cubicBezTo>
                  <a:pt x="1071985" y="1447606"/>
                  <a:pt x="1079365" y="1440725"/>
                  <a:pt x="1079365" y="1426961"/>
                </a:cubicBezTo>
                <a:close/>
                <a:moveTo>
                  <a:pt x="1145789" y="1354704"/>
                </a:moveTo>
                <a:lnTo>
                  <a:pt x="1134718" y="1375349"/>
                </a:lnTo>
                <a:lnTo>
                  <a:pt x="1179001" y="1375349"/>
                </a:lnTo>
                <a:lnTo>
                  <a:pt x="1179001" y="1365026"/>
                </a:lnTo>
                <a:cubicBezTo>
                  <a:pt x="1171620" y="1365026"/>
                  <a:pt x="1160550" y="1361586"/>
                  <a:pt x="1145789" y="1354704"/>
                </a:cubicBezTo>
                <a:close/>
                <a:moveTo>
                  <a:pt x="1345064" y="1344381"/>
                </a:moveTo>
                <a:cubicBezTo>
                  <a:pt x="1332147" y="1351263"/>
                  <a:pt x="1317386" y="1354704"/>
                  <a:pt x="1300781" y="1354704"/>
                </a:cubicBezTo>
                <a:lnTo>
                  <a:pt x="1300781" y="1375349"/>
                </a:lnTo>
                <a:lnTo>
                  <a:pt x="1322922" y="1375349"/>
                </a:lnTo>
                <a:cubicBezTo>
                  <a:pt x="1337683" y="1375349"/>
                  <a:pt x="1345064" y="1368467"/>
                  <a:pt x="1345064" y="1354704"/>
                </a:cubicBezTo>
                <a:close/>
                <a:moveTo>
                  <a:pt x="1522194" y="1334059"/>
                </a:moveTo>
                <a:lnTo>
                  <a:pt x="1522194" y="1354704"/>
                </a:lnTo>
                <a:lnTo>
                  <a:pt x="1566480" y="1354704"/>
                </a:lnTo>
                <a:lnTo>
                  <a:pt x="1566480" y="1334059"/>
                </a:lnTo>
                <a:close/>
                <a:moveTo>
                  <a:pt x="1145789" y="1303092"/>
                </a:moveTo>
                <a:lnTo>
                  <a:pt x="1068294" y="1313414"/>
                </a:lnTo>
                <a:lnTo>
                  <a:pt x="1068294" y="1323736"/>
                </a:lnTo>
                <a:cubicBezTo>
                  <a:pt x="1070138" y="1337500"/>
                  <a:pt x="1077518" y="1344381"/>
                  <a:pt x="1090435" y="1344381"/>
                </a:cubicBezTo>
                <a:lnTo>
                  <a:pt x="1112577" y="1344381"/>
                </a:lnTo>
                <a:cubicBezTo>
                  <a:pt x="1142099" y="1323736"/>
                  <a:pt x="1164240" y="1313414"/>
                  <a:pt x="1179001" y="1313414"/>
                </a:cubicBezTo>
                <a:lnTo>
                  <a:pt x="1179001" y="1303092"/>
                </a:lnTo>
                <a:close/>
                <a:moveTo>
                  <a:pt x="802592" y="1303092"/>
                </a:moveTo>
                <a:cubicBezTo>
                  <a:pt x="817356" y="1304810"/>
                  <a:pt x="824736" y="1311692"/>
                  <a:pt x="824736" y="1323736"/>
                </a:cubicBezTo>
                <a:lnTo>
                  <a:pt x="802592" y="1334059"/>
                </a:lnTo>
                <a:cubicBezTo>
                  <a:pt x="787831" y="1334059"/>
                  <a:pt x="780450" y="1327177"/>
                  <a:pt x="780450" y="1313414"/>
                </a:cubicBezTo>
                <a:close/>
                <a:moveTo>
                  <a:pt x="1621833" y="1261799"/>
                </a:moveTo>
                <a:lnTo>
                  <a:pt x="1621833" y="1272121"/>
                </a:lnTo>
                <a:cubicBezTo>
                  <a:pt x="1627370" y="1272121"/>
                  <a:pt x="1649512" y="1275565"/>
                  <a:pt x="1688257" y="1282444"/>
                </a:cubicBezTo>
                <a:lnTo>
                  <a:pt x="1699328" y="1282444"/>
                </a:lnTo>
                <a:lnTo>
                  <a:pt x="1699328" y="1272121"/>
                </a:lnTo>
                <a:lnTo>
                  <a:pt x="1643975" y="1261799"/>
                </a:lnTo>
                <a:close/>
                <a:moveTo>
                  <a:pt x="1400417" y="1230831"/>
                </a:moveTo>
                <a:cubicBezTo>
                  <a:pt x="1350598" y="1230831"/>
                  <a:pt x="1284173" y="1237713"/>
                  <a:pt x="1201142" y="1251476"/>
                </a:cubicBezTo>
                <a:lnTo>
                  <a:pt x="1223283" y="1282444"/>
                </a:lnTo>
                <a:lnTo>
                  <a:pt x="1212213" y="1303092"/>
                </a:lnTo>
                <a:lnTo>
                  <a:pt x="1278637" y="1303092"/>
                </a:lnTo>
                <a:lnTo>
                  <a:pt x="1278637" y="1292766"/>
                </a:lnTo>
                <a:cubicBezTo>
                  <a:pt x="1271260" y="1279006"/>
                  <a:pt x="1267566" y="1268680"/>
                  <a:pt x="1267566" y="1261799"/>
                </a:cubicBezTo>
                <a:cubicBezTo>
                  <a:pt x="1282330" y="1261799"/>
                  <a:pt x="1289710" y="1272121"/>
                  <a:pt x="1289710" y="1292766"/>
                </a:cubicBezTo>
                <a:lnTo>
                  <a:pt x="1367205" y="1292766"/>
                </a:lnTo>
                <a:lnTo>
                  <a:pt x="1367205" y="1282444"/>
                </a:lnTo>
                <a:cubicBezTo>
                  <a:pt x="1337683" y="1282444"/>
                  <a:pt x="1322922" y="1275565"/>
                  <a:pt x="1322922" y="1261799"/>
                </a:cubicBezTo>
                <a:lnTo>
                  <a:pt x="1345064" y="1251476"/>
                </a:lnTo>
                <a:lnTo>
                  <a:pt x="1400417" y="1251476"/>
                </a:lnTo>
                <a:close/>
                <a:moveTo>
                  <a:pt x="1655045" y="1220509"/>
                </a:moveTo>
                <a:cubicBezTo>
                  <a:pt x="1656892" y="1234272"/>
                  <a:pt x="1664272" y="1241154"/>
                  <a:pt x="1677186" y="1241154"/>
                </a:cubicBezTo>
                <a:lnTo>
                  <a:pt x="1688257" y="1220509"/>
                </a:lnTo>
                <a:close/>
                <a:moveTo>
                  <a:pt x="1610763" y="1220509"/>
                </a:moveTo>
                <a:lnTo>
                  <a:pt x="1555410" y="1230831"/>
                </a:lnTo>
                <a:lnTo>
                  <a:pt x="1555410" y="1241154"/>
                </a:lnTo>
                <a:cubicBezTo>
                  <a:pt x="1557253" y="1254920"/>
                  <a:pt x="1564633" y="1261799"/>
                  <a:pt x="1577551" y="1261799"/>
                </a:cubicBezTo>
                <a:cubicBezTo>
                  <a:pt x="1583086" y="1261799"/>
                  <a:pt x="1588621" y="1259218"/>
                  <a:pt x="1594157" y="1254057"/>
                </a:cubicBezTo>
                <a:lnTo>
                  <a:pt x="1597748" y="1249035"/>
                </a:lnTo>
                <a:lnTo>
                  <a:pt x="1584734" y="1249035"/>
                </a:lnTo>
                <a:lnTo>
                  <a:pt x="1584734" y="1228390"/>
                </a:lnTo>
                <a:lnTo>
                  <a:pt x="1610763" y="1228390"/>
                </a:lnTo>
                <a:close/>
                <a:moveTo>
                  <a:pt x="1817222" y="1187100"/>
                </a:moveTo>
                <a:lnTo>
                  <a:pt x="1813724" y="1188730"/>
                </a:lnTo>
                <a:lnTo>
                  <a:pt x="1818024" y="1188596"/>
                </a:lnTo>
                <a:close/>
                <a:moveTo>
                  <a:pt x="2016497" y="1156132"/>
                </a:moveTo>
                <a:cubicBezTo>
                  <a:pt x="2001736" y="1157851"/>
                  <a:pt x="1994355" y="1164736"/>
                  <a:pt x="1994355" y="1176777"/>
                </a:cubicBezTo>
                <a:lnTo>
                  <a:pt x="1994355" y="1183298"/>
                </a:lnTo>
                <a:lnTo>
                  <a:pt x="2015190" y="1182730"/>
                </a:lnTo>
                <a:lnTo>
                  <a:pt x="2040021" y="1171616"/>
                </a:lnTo>
                <a:cubicBezTo>
                  <a:pt x="2051091" y="1168175"/>
                  <a:pt x="2061701" y="1166455"/>
                  <a:pt x="2071850" y="1166455"/>
                </a:cubicBezTo>
                <a:lnTo>
                  <a:pt x="2071850" y="1156132"/>
                </a:lnTo>
                <a:close/>
                <a:moveTo>
                  <a:pt x="1706512" y="1104520"/>
                </a:moveTo>
                <a:lnTo>
                  <a:pt x="1706512" y="1114842"/>
                </a:lnTo>
                <a:lnTo>
                  <a:pt x="1761868" y="1125165"/>
                </a:lnTo>
                <a:lnTo>
                  <a:pt x="1772939" y="1104520"/>
                </a:lnTo>
                <a:close/>
                <a:moveTo>
                  <a:pt x="2016497" y="1094197"/>
                </a:moveTo>
                <a:lnTo>
                  <a:pt x="2016497" y="1104520"/>
                </a:lnTo>
                <a:cubicBezTo>
                  <a:pt x="2018340" y="1118283"/>
                  <a:pt x="2025720" y="1125165"/>
                  <a:pt x="2038638" y="1125165"/>
                </a:cubicBezTo>
                <a:cubicBezTo>
                  <a:pt x="2053399" y="1125165"/>
                  <a:pt x="2060779" y="1118283"/>
                  <a:pt x="2060779" y="1104520"/>
                </a:cubicBezTo>
                <a:lnTo>
                  <a:pt x="2038638" y="1094197"/>
                </a:lnTo>
                <a:close/>
                <a:moveTo>
                  <a:pt x="1883646" y="1094197"/>
                </a:moveTo>
                <a:cubicBezTo>
                  <a:pt x="1868885" y="1095916"/>
                  <a:pt x="1861504" y="1102798"/>
                  <a:pt x="1861504" y="1114842"/>
                </a:cubicBezTo>
                <a:lnTo>
                  <a:pt x="1905787" y="1114842"/>
                </a:lnTo>
                <a:lnTo>
                  <a:pt x="1905787" y="1094197"/>
                </a:lnTo>
                <a:close/>
                <a:moveTo>
                  <a:pt x="820849" y="1094197"/>
                </a:moveTo>
                <a:lnTo>
                  <a:pt x="842991" y="1094197"/>
                </a:lnTo>
                <a:cubicBezTo>
                  <a:pt x="854061" y="1094197"/>
                  <a:pt x="865132" y="1107961"/>
                  <a:pt x="876203" y="1135487"/>
                </a:cubicBezTo>
                <a:cubicBezTo>
                  <a:pt x="914948" y="1114842"/>
                  <a:pt x="951854" y="1104520"/>
                  <a:pt x="986909" y="1104520"/>
                </a:cubicBezTo>
                <a:lnTo>
                  <a:pt x="1053337" y="1104520"/>
                </a:lnTo>
                <a:cubicBezTo>
                  <a:pt x="1068098" y="1106239"/>
                  <a:pt x="1075478" y="1113121"/>
                  <a:pt x="1075478" y="1125165"/>
                </a:cubicBezTo>
                <a:lnTo>
                  <a:pt x="1075478" y="1135487"/>
                </a:lnTo>
                <a:cubicBezTo>
                  <a:pt x="964768" y="1142369"/>
                  <a:pt x="883583" y="1145810"/>
                  <a:pt x="831920" y="1145810"/>
                </a:cubicBezTo>
                <a:cubicBezTo>
                  <a:pt x="831920" y="1152692"/>
                  <a:pt x="828230" y="1156132"/>
                  <a:pt x="820849" y="1156132"/>
                </a:cubicBezTo>
                <a:cubicBezTo>
                  <a:pt x="806089" y="1133765"/>
                  <a:pt x="798705" y="1116561"/>
                  <a:pt x="798705" y="1104520"/>
                </a:cubicBezTo>
                <a:close/>
                <a:moveTo>
                  <a:pt x="588362" y="1063227"/>
                </a:moveTo>
                <a:lnTo>
                  <a:pt x="654786" y="1063227"/>
                </a:lnTo>
                <a:lnTo>
                  <a:pt x="654786" y="1083875"/>
                </a:lnTo>
                <a:lnTo>
                  <a:pt x="599433" y="1083875"/>
                </a:lnTo>
                <a:lnTo>
                  <a:pt x="577292" y="1094197"/>
                </a:lnTo>
                <a:lnTo>
                  <a:pt x="566218" y="1073553"/>
                </a:lnTo>
                <a:close/>
                <a:moveTo>
                  <a:pt x="820849" y="1042582"/>
                </a:moveTo>
                <a:lnTo>
                  <a:pt x="820849" y="1073553"/>
                </a:lnTo>
                <a:lnTo>
                  <a:pt x="743352" y="1073553"/>
                </a:lnTo>
                <a:lnTo>
                  <a:pt x="743352" y="1052905"/>
                </a:lnTo>
                <a:close/>
                <a:moveTo>
                  <a:pt x="1496166" y="1011615"/>
                </a:moveTo>
                <a:lnTo>
                  <a:pt x="1496166" y="1021937"/>
                </a:lnTo>
                <a:lnTo>
                  <a:pt x="1540452" y="1021937"/>
                </a:lnTo>
                <a:lnTo>
                  <a:pt x="1540452" y="1011615"/>
                </a:lnTo>
                <a:close/>
                <a:moveTo>
                  <a:pt x="1418672" y="1001292"/>
                </a:moveTo>
                <a:lnTo>
                  <a:pt x="1363318" y="1032260"/>
                </a:lnTo>
                <a:lnTo>
                  <a:pt x="1330106" y="1011615"/>
                </a:lnTo>
                <a:cubicBezTo>
                  <a:pt x="1293204" y="1032260"/>
                  <a:pt x="1263679" y="1042582"/>
                  <a:pt x="1241538" y="1042582"/>
                </a:cubicBezTo>
                <a:lnTo>
                  <a:pt x="1197255" y="1042582"/>
                </a:lnTo>
                <a:lnTo>
                  <a:pt x="1197255" y="1094197"/>
                </a:lnTo>
                <a:cubicBezTo>
                  <a:pt x="1267373" y="1087316"/>
                  <a:pt x="1341177" y="1073553"/>
                  <a:pt x="1418672" y="1052905"/>
                </a:cubicBezTo>
                <a:cubicBezTo>
                  <a:pt x="1431589" y="1059789"/>
                  <a:pt x="1446350" y="1063227"/>
                  <a:pt x="1462954" y="1063227"/>
                </a:cubicBezTo>
                <a:lnTo>
                  <a:pt x="1485095" y="1021937"/>
                </a:lnTo>
                <a:cubicBezTo>
                  <a:pt x="1481405" y="1021937"/>
                  <a:pt x="1459264" y="1015056"/>
                  <a:pt x="1418672" y="1001292"/>
                </a:cubicBezTo>
                <a:close/>
                <a:moveTo>
                  <a:pt x="1352247" y="970325"/>
                </a:moveTo>
                <a:lnTo>
                  <a:pt x="1352247" y="980647"/>
                </a:lnTo>
                <a:lnTo>
                  <a:pt x="1396530" y="980647"/>
                </a:lnTo>
                <a:lnTo>
                  <a:pt x="1396530" y="970325"/>
                </a:lnTo>
                <a:close/>
                <a:moveTo>
                  <a:pt x="1274750" y="960003"/>
                </a:moveTo>
                <a:lnTo>
                  <a:pt x="1263679" y="980647"/>
                </a:lnTo>
                <a:cubicBezTo>
                  <a:pt x="1265526" y="994411"/>
                  <a:pt x="1272906" y="1001292"/>
                  <a:pt x="1285824" y="1001292"/>
                </a:cubicBezTo>
                <a:cubicBezTo>
                  <a:pt x="1300584" y="1001292"/>
                  <a:pt x="1307965" y="994411"/>
                  <a:pt x="1307965" y="980647"/>
                </a:cubicBezTo>
                <a:close/>
                <a:moveTo>
                  <a:pt x="1374389" y="908390"/>
                </a:moveTo>
                <a:lnTo>
                  <a:pt x="1363318" y="929035"/>
                </a:lnTo>
                <a:lnTo>
                  <a:pt x="1407601" y="929035"/>
                </a:lnTo>
                <a:lnTo>
                  <a:pt x="1407601" y="918713"/>
                </a:lnTo>
                <a:cubicBezTo>
                  <a:pt x="1400220" y="918713"/>
                  <a:pt x="1389150" y="915272"/>
                  <a:pt x="1374389" y="908390"/>
                </a:cubicBezTo>
                <a:close/>
                <a:moveTo>
                  <a:pt x="1573664" y="898067"/>
                </a:moveTo>
                <a:cubicBezTo>
                  <a:pt x="1560746" y="904949"/>
                  <a:pt x="1545985" y="908390"/>
                  <a:pt x="1529381" y="908390"/>
                </a:cubicBezTo>
                <a:lnTo>
                  <a:pt x="1529381" y="929035"/>
                </a:lnTo>
                <a:lnTo>
                  <a:pt x="1551523" y="929035"/>
                </a:lnTo>
                <a:cubicBezTo>
                  <a:pt x="1566284" y="929035"/>
                  <a:pt x="1573664" y="922153"/>
                  <a:pt x="1573664" y="908390"/>
                </a:cubicBezTo>
                <a:close/>
                <a:moveTo>
                  <a:pt x="1750794" y="894968"/>
                </a:moveTo>
                <a:lnTo>
                  <a:pt x="1750794" y="908390"/>
                </a:lnTo>
                <a:lnTo>
                  <a:pt x="1795080" y="908390"/>
                </a:lnTo>
                <a:lnTo>
                  <a:pt x="1795080" y="903227"/>
                </a:lnTo>
                <a:lnTo>
                  <a:pt x="1753564" y="898066"/>
                </a:lnTo>
                <a:close/>
                <a:moveTo>
                  <a:pt x="1374389" y="856778"/>
                </a:moveTo>
                <a:lnTo>
                  <a:pt x="1296894" y="867100"/>
                </a:lnTo>
                <a:lnTo>
                  <a:pt x="1296894" y="877423"/>
                </a:lnTo>
                <a:cubicBezTo>
                  <a:pt x="1298738" y="891186"/>
                  <a:pt x="1306118" y="898067"/>
                  <a:pt x="1319036" y="898067"/>
                </a:cubicBezTo>
                <a:lnTo>
                  <a:pt x="1341177" y="898067"/>
                </a:lnTo>
                <a:cubicBezTo>
                  <a:pt x="1370699" y="877423"/>
                  <a:pt x="1392840" y="867100"/>
                  <a:pt x="1407601" y="867100"/>
                </a:cubicBezTo>
                <a:lnTo>
                  <a:pt x="1407601" y="856778"/>
                </a:lnTo>
                <a:close/>
                <a:moveTo>
                  <a:pt x="1031192" y="856778"/>
                </a:moveTo>
                <a:cubicBezTo>
                  <a:pt x="1045956" y="858496"/>
                  <a:pt x="1053337" y="865378"/>
                  <a:pt x="1053337" y="877423"/>
                </a:cubicBezTo>
                <a:lnTo>
                  <a:pt x="1031192" y="887745"/>
                </a:lnTo>
                <a:cubicBezTo>
                  <a:pt x="1016431" y="887745"/>
                  <a:pt x="1009050" y="880863"/>
                  <a:pt x="1009050" y="867100"/>
                </a:cubicBezTo>
                <a:close/>
                <a:moveTo>
                  <a:pt x="1364424" y="834066"/>
                </a:moveTo>
                <a:lnTo>
                  <a:pt x="1356810" y="834613"/>
                </a:lnTo>
                <a:lnTo>
                  <a:pt x="1363318" y="836130"/>
                </a:lnTo>
                <a:close/>
                <a:moveTo>
                  <a:pt x="1499172" y="823893"/>
                </a:moveTo>
                <a:lnTo>
                  <a:pt x="1446117" y="828065"/>
                </a:lnTo>
                <a:lnTo>
                  <a:pt x="1451884" y="836130"/>
                </a:lnTo>
                <a:lnTo>
                  <a:pt x="1440813" y="856778"/>
                </a:lnTo>
                <a:lnTo>
                  <a:pt x="1507237" y="856778"/>
                </a:lnTo>
                <a:lnTo>
                  <a:pt x="1507237" y="846452"/>
                </a:lnTo>
                <a:close/>
                <a:moveTo>
                  <a:pt x="1540452" y="820647"/>
                </a:moveTo>
                <a:lnTo>
                  <a:pt x="1512035" y="822882"/>
                </a:lnTo>
                <a:lnTo>
                  <a:pt x="1512775" y="823227"/>
                </a:lnTo>
                <a:cubicBezTo>
                  <a:pt x="1516466" y="828388"/>
                  <a:pt x="1518311" y="836130"/>
                  <a:pt x="1518311" y="846452"/>
                </a:cubicBezTo>
                <a:lnTo>
                  <a:pt x="1518311" y="841292"/>
                </a:lnTo>
                <a:lnTo>
                  <a:pt x="1551523" y="841292"/>
                </a:lnTo>
                <a:lnTo>
                  <a:pt x="1562591" y="846452"/>
                </a:lnTo>
                <a:lnTo>
                  <a:pt x="1575970" y="846452"/>
                </a:lnTo>
                <a:lnTo>
                  <a:pt x="1580582" y="836131"/>
                </a:lnTo>
                <a:lnTo>
                  <a:pt x="1585368" y="834508"/>
                </a:lnTo>
                <a:lnTo>
                  <a:pt x="1562593" y="830970"/>
                </a:lnTo>
                <a:lnTo>
                  <a:pt x="1555675" y="821292"/>
                </a:lnTo>
                <a:close/>
                <a:moveTo>
                  <a:pt x="820849" y="748390"/>
                </a:moveTo>
                <a:lnTo>
                  <a:pt x="842991" y="748390"/>
                </a:lnTo>
                <a:cubicBezTo>
                  <a:pt x="854061" y="748390"/>
                  <a:pt x="865132" y="762153"/>
                  <a:pt x="876203" y="789680"/>
                </a:cubicBezTo>
                <a:cubicBezTo>
                  <a:pt x="914948" y="769035"/>
                  <a:pt x="951854" y="758712"/>
                  <a:pt x="986909" y="758712"/>
                </a:cubicBezTo>
                <a:lnTo>
                  <a:pt x="1053337" y="758712"/>
                </a:lnTo>
                <a:cubicBezTo>
                  <a:pt x="1068098" y="760431"/>
                  <a:pt x="1075478" y="767313"/>
                  <a:pt x="1075478" y="779357"/>
                </a:cubicBezTo>
                <a:lnTo>
                  <a:pt x="1075478" y="789680"/>
                </a:lnTo>
                <a:cubicBezTo>
                  <a:pt x="964768" y="796561"/>
                  <a:pt x="883583" y="800002"/>
                  <a:pt x="831920" y="800002"/>
                </a:cubicBezTo>
                <a:cubicBezTo>
                  <a:pt x="831920" y="806884"/>
                  <a:pt x="828230" y="810325"/>
                  <a:pt x="820849" y="810325"/>
                </a:cubicBezTo>
                <a:cubicBezTo>
                  <a:pt x="806089" y="787958"/>
                  <a:pt x="798705" y="770754"/>
                  <a:pt x="798705" y="758712"/>
                </a:cubicBezTo>
                <a:close/>
                <a:moveTo>
                  <a:pt x="588362" y="717419"/>
                </a:moveTo>
                <a:lnTo>
                  <a:pt x="654786" y="717419"/>
                </a:lnTo>
                <a:lnTo>
                  <a:pt x="654786" y="738067"/>
                </a:lnTo>
                <a:lnTo>
                  <a:pt x="599433" y="738067"/>
                </a:lnTo>
                <a:lnTo>
                  <a:pt x="577292" y="748390"/>
                </a:lnTo>
                <a:lnTo>
                  <a:pt x="566218" y="727745"/>
                </a:lnTo>
                <a:close/>
                <a:moveTo>
                  <a:pt x="820849" y="696775"/>
                </a:moveTo>
                <a:lnTo>
                  <a:pt x="820849" y="727745"/>
                </a:lnTo>
                <a:lnTo>
                  <a:pt x="743352" y="727745"/>
                </a:lnTo>
                <a:lnTo>
                  <a:pt x="743352" y="707097"/>
                </a:lnTo>
                <a:close/>
                <a:moveTo>
                  <a:pt x="1496166" y="665807"/>
                </a:moveTo>
                <a:lnTo>
                  <a:pt x="1496166" y="676129"/>
                </a:lnTo>
                <a:lnTo>
                  <a:pt x="1540452" y="676129"/>
                </a:lnTo>
                <a:lnTo>
                  <a:pt x="1540452" y="665807"/>
                </a:lnTo>
                <a:close/>
                <a:moveTo>
                  <a:pt x="1418672" y="655485"/>
                </a:moveTo>
                <a:lnTo>
                  <a:pt x="1363318" y="686452"/>
                </a:lnTo>
                <a:lnTo>
                  <a:pt x="1330106" y="665807"/>
                </a:lnTo>
                <a:cubicBezTo>
                  <a:pt x="1293204" y="686452"/>
                  <a:pt x="1263679" y="696775"/>
                  <a:pt x="1241538" y="696775"/>
                </a:cubicBezTo>
                <a:lnTo>
                  <a:pt x="1197255" y="696775"/>
                </a:lnTo>
                <a:lnTo>
                  <a:pt x="1197255" y="748390"/>
                </a:lnTo>
                <a:cubicBezTo>
                  <a:pt x="1267373" y="741508"/>
                  <a:pt x="1341177" y="727745"/>
                  <a:pt x="1418672" y="707097"/>
                </a:cubicBezTo>
                <a:cubicBezTo>
                  <a:pt x="1431589" y="713981"/>
                  <a:pt x="1446350" y="717419"/>
                  <a:pt x="1462954" y="717419"/>
                </a:cubicBezTo>
                <a:lnTo>
                  <a:pt x="1485095" y="676129"/>
                </a:lnTo>
                <a:cubicBezTo>
                  <a:pt x="1481405" y="676129"/>
                  <a:pt x="1459264" y="669248"/>
                  <a:pt x="1418672" y="655485"/>
                </a:cubicBezTo>
                <a:close/>
                <a:moveTo>
                  <a:pt x="1352247" y="624517"/>
                </a:moveTo>
                <a:lnTo>
                  <a:pt x="1352247" y="634839"/>
                </a:lnTo>
                <a:lnTo>
                  <a:pt x="1396530" y="634839"/>
                </a:lnTo>
                <a:lnTo>
                  <a:pt x="1396530" y="624517"/>
                </a:lnTo>
                <a:close/>
                <a:moveTo>
                  <a:pt x="1274750" y="614195"/>
                </a:moveTo>
                <a:lnTo>
                  <a:pt x="1263679" y="634839"/>
                </a:lnTo>
                <a:cubicBezTo>
                  <a:pt x="1265526" y="648603"/>
                  <a:pt x="1272906" y="655485"/>
                  <a:pt x="1285824" y="655485"/>
                </a:cubicBezTo>
                <a:cubicBezTo>
                  <a:pt x="1300585" y="655485"/>
                  <a:pt x="1307965" y="648603"/>
                  <a:pt x="1307965" y="634839"/>
                </a:cubicBezTo>
                <a:close/>
                <a:moveTo>
                  <a:pt x="1374389" y="562582"/>
                </a:moveTo>
                <a:lnTo>
                  <a:pt x="1363318" y="583227"/>
                </a:lnTo>
                <a:lnTo>
                  <a:pt x="1407601" y="583227"/>
                </a:lnTo>
                <a:lnTo>
                  <a:pt x="1407601" y="572905"/>
                </a:lnTo>
                <a:cubicBezTo>
                  <a:pt x="1400221" y="572905"/>
                  <a:pt x="1389150" y="569464"/>
                  <a:pt x="1374389" y="562582"/>
                </a:cubicBezTo>
                <a:close/>
                <a:moveTo>
                  <a:pt x="1573664" y="552260"/>
                </a:moveTo>
                <a:cubicBezTo>
                  <a:pt x="1560746" y="559142"/>
                  <a:pt x="1545985" y="562582"/>
                  <a:pt x="1529381" y="562582"/>
                </a:cubicBezTo>
                <a:lnTo>
                  <a:pt x="1529381" y="583227"/>
                </a:lnTo>
                <a:lnTo>
                  <a:pt x="1551523" y="583227"/>
                </a:lnTo>
                <a:cubicBezTo>
                  <a:pt x="1566284" y="583227"/>
                  <a:pt x="1573664" y="576346"/>
                  <a:pt x="1573664" y="562582"/>
                </a:cubicBezTo>
                <a:close/>
                <a:moveTo>
                  <a:pt x="1750794" y="541937"/>
                </a:moveTo>
                <a:lnTo>
                  <a:pt x="1750794" y="562582"/>
                </a:lnTo>
                <a:lnTo>
                  <a:pt x="1789551" y="562582"/>
                </a:lnTo>
                <a:lnTo>
                  <a:pt x="1758553" y="541937"/>
                </a:lnTo>
                <a:close/>
                <a:moveTo>
                  <a:pt x="1374389" y="510970"/>
                </a:moveTo>
                <a:lnTo>
                  <a:pt x="1296894" y="521292"/>
                </a:lnTo>
                <a:lnTo>
                  <a:pt x="1296894" y="531615"/>
                </a:lnTo>
                <a:cubicBezTo>
                  <a:pt x="1298738" y="545378"/>
                  <a:pt x="1306118" y="552260"/>
                  <a:pt x="1319036" y="552260"/>
                </a:cubicBezTo>
                <a:lnTo>
                  <a:pt x="1341177" y="552260"/>
                </a:lnTo>
                <a:cubicBezTo>
                  <a:pt x="1370699" y="531615"/>
                  <a:pt x="1392840" y="521292"/>
                  <a:pt x="1407601" y="521292"/>
                </a:cubicBezTo>
                <a:lnTo>
                  <a:pt x="1407601" y="517745"/>
                </a:lnTo>
                <a:lnTo>
                  <a:pt x="1387682" y="516130"/>
                </a:lnTo>
                <a:lnTo>
                  <a:pt x="1387682" y="510970"/>
                </a:lnTo>
                <a:close/>
                <a:moveTo>
                  <a:pt x="1031192" y="510970"/>
                </a:moveTo>
                <a:cubicBezTo>
                  <a:pt x="1045956" y="512689"/>
                  <a:pt x="1053337" y="519571"/>
                  <a:pt x="1053337" y="531615"/>
                </a:cubicBezTo>
                <a:lnTo>
                  <a:pt x="1031192" y="541937"/>
                </a:lnTo>
                <a:cubicBezTo>
                  <a:pt x="1016431" y="541937"/>
                  <a:pt x="1009051" y="535056"/>
                  <a:pt x="1009051" y="521292"/>
                </a:cubicBezTo>
                <a:close/>
                <a:moveTo>
                  <a:pt x="1293382" y="483986"/>
                </a:moveTo>
                <a:lnTo>
                  <a:pt x="1217483" y="489430"/>
                </a:lnTo>
                <a:lnTo>
                  <a:pt x="1219396" y="490322"/>
                </a:lnTo>
                <a:lnTo>
                  <a:pt x="1252609" y="490322"/>
                </a:lnTo>
                <a:close/>
                <a:moveTo>
                  <a:pt x="1558972" y="480096"/>
                </a:moveTo>
                <a:lnTo>
                  <a:pt x="1542671" y="485163"/>
                </a:lnTo>
                <a:lnTo>
                  <a:pt x="1513882" y="482065"/>
                </a:lnTo>
                <a:lnTo>
                  <a:pt x="1518311" y="500644"/>
                </a:lnTo>
                <a:lnTo>
                  <a:pt x="1531600" y="500644"/>
                </a:lnTo>
                <a:lnTo>
                  <a:pt x="1531600" y="495485"/>
                </a:lnTo>
                <a:lnTo>
                  <a:pt x="1595805" y="495485"/>
                </a:lnTo>
                <a:lnTo>
                  <a:pt x="1595805" y="490322"/>
                </a:lnTo>
                <a:cubicBezTo>
                  <a:pt x="1581044" y="490322"/>
                  <a:pt x="1569974" y="488602"/>
                  <a:pt x="1562593" y="485162"/>
                </a:cubicBezTo>
                <a:close/>
                <a:moveTo>
                  <a:pt x="1369938" y="477977"/>
                </a:moveTo>
                <a:lnTo>
                  <a:pt x="1325387" y="481480"/>
                </a:lnTo>
                <a:lnTo>
                  <a:pt x="1363318" y="490322"/>
                </a:lnTo>
                <a:close/>
                <a:moveTo>
                  <a:pt x="1441783" y="476195"/>
                </a:moveTo>
                <a:lnTo>
                  <a:pt x="1451508" y="489797"/>
                </a:lnTo>
                <a:lnTo>
                  <a:pt x="1465176" y="485163"/>
                </a:lnTo>
                <a:lnTo>
                  <a:pt x="1476247" y="485163"/>
                </a:lnTo>
                <a:cubicBezTo>
                  <a:pt x="1491008" y="486885"/>
                  <a:pt x="1498388" y="493766"/>
                  <a:pt x="1498388" y="505808"/>
                </a:cubicBezTo>
                <a:lnTo>
                  <a:pt x="1484547" y="510970"/>
                </a:lnTo>
                <a:lnTo>
                  <a:pt x="1507237" y="510970"/>
                </a:lnTo>
                <a:lnTo>
                  <a:pt x="1507237" y="500644"/>
                </a:lnTo>
                <a:lnTo>
                  <a:pt x="1500063" y="480579"/>
                </a:lnTo>
                <a:lnTo>
                  <a:pt x="1470712" y="477421"/>
                </a:lnTo>
                <a:close/>
                <a:moveTo>
                  <a:pt x="1872584" y="469679"/>
                </a:moveTo>
                <a:lnTo>
                  <a:pt x="1869262" y="470969"/>
                </a:lnTo>
                <a:lnTo>
                  <a:pt x="1865032" y="481815"/>
                </a:lnTo>
                <a:lnTo>
                  <a:pt x="1871192" y="482581"/>
                </a:lnTo>
                <a:lnTo>
                  <a:pt x="1894718" y="486569"/>
                </a:lnTo>
                <a:lnTo>
                  <a:pt x="1909392" y="480002"/>
                </a:lnTo>
                <a:lnTo>
                  <a:pt x="1919313" y="478393"/>
                </a:lnTo>
                <a:close/>
                <a:moveTo>
                  <a:pt x="1892785" y="428387"/>
                </a:moveTo>
                <a:lnTo>
                  <a:pt x="1892786" y="428389"/>
                </a:lnTo>
                <a:cubicBezTo>
                  <a:pt x="1896476" y="431830"/>
                  <a:pt x="1901550" y="433550"/>
                  <a:pt x="1908009" y="433550"/>
                </a:cubicBezTo>
                <a:lnTo>
                  <a:pt x="1915305" y="431283"/>
                </a:lnTo>
                <a:lnTo>
                  <a:pt x="1916858" y="428387"/>
                </a:lnTo>
                <a:close/>
                <a:moveTo>
                  <a:pt x="1575883" y="412905"/>
                </a:moveTo>
                <a:lnTo>
                  <a:pt x="1575883" y="417138"/>
                </a:lnTo>
                <a:lnTo>
                  <a:pt x="1640089" y="413226"/>
                </a:lnTo>
                <a:lnTo>
                  <a:pt x="1642195" y="413120"/>
                </a:lnTo>
                <a:lnTo>
                  <a:pt x="1642310" y="412905"/>
                </a:lnTo>
                <a:close/>
                <a:moveTo>
                  <a:pt x="1753017" y="402583"/>
                </a:moveTo>
                <a:lnTo>
                  <a:pt x="1738270" y="408311"/>
                </a:lnTo>
                <a:lnTo>
                  <a:pt x="1748029" y="407823"/>
                </a:lnTo>
                <a:lnTo>
                  <a:pt x="1775158" y="406681"/>
                </a:lnTo>
                <a:lnTo>
                  <a:pt x="1775158" y="402583"/>
                </a:lnTo>
                <a:close/>
                <a:moveTo>
                  <a:pt x="690221" y="402583"/>
                </a:moveTo>
                <a:lnTo>
                  <a:pt x="712362" y="402583"/>
                </a:lnTo>
                <a:cubicBezTo>
                  <a:pt x="723432" y="402583"/>
                  <a:pt x="734503" y="416347"/>
                  <a:pt x="745574" y="443873"/>
                </a:cubicBezTo>
                <a:cubicBezTo>
                  <a:pt x="784319" y="423228"/>
                  <a:pt x="821225" y="412905"/>
                  <a:pt x="856280" y="412905"/>
                </a:cubicBezTo>
                <a:lnTo>
                  <a:pt x="922707" y="412905"/>
                </a:lnTo>
                <a:cubicBezTo>
                  <a:pt x="937468" y="414624"/>
                  <a:pt x="944849" y="421506"/>
                  <a:pt x="944849" y="433550"/>
                </a:cubicBezTo>
                <a:lnTo>
                  <a:pt x="944849" y="443873"/>
                </a:lnTo>
                <a:cubicBezTo>
                  <a:pt x="834139" y="450754"/>
                  <a:pt x="752954" y="454195"/>
                  <a:pt x="701291" y="454195"/>
                </a:cubicBezTo>
                <a:cubicBezTo>
                  <a:pt x="701291" y="461077"/>
                  <a:pt x="697601" y="464518"/>
                  <a:pt x="690221" y="464518"/>
                </a:cubicBezTo>
                <a:cubicBezTo>
                  <a:pt x="675460" y="442151"/>
                  <a:pt x="668076" y="424947"/>
                  <a:pt x="668076" y="412905"/>
                </a:cubicBezTo>
                <a:close/>
                <a:moveTo>
                  <a:pt x="457733" y="371612"/>
                </a:moveTo>
                <a:lnTo>
                  <a:pt x="524157" y="371612"/>
                </a:lnTo>
                <a:lnTo>
                  <a:pt x="524157" y="392261"/>
                </a:lnTo>
                <a:lnTo>
                  <a:pt x="468804" y="392261"/>
                </a:lnTo>
                <a:lnTo>
                  <a:pt x="446663" y="402583"/>
                </a:lnTo>
                <a:lnTo>
                  <a:pt x="435589" y="381938"/>
                </a:lnTo>
                <a:close/>
                <a:moveTo>
                  <a:pt x="690221" y="350968"/>
                </a:moveTo>
                <a:lnTo>
                  <a:pt x="690221" y="381938"/>
                </a:lnTo>
                <a:lnTo>
                  <a:pt x="612723" y="381938"/>
                </a:lnTo>
                <a:lnTo>
                  <a:pt x="612723" y="361290"/>
                </a:lnTo>
                <a:close/>
                <a:moveTo>
                  <a:pt x="1365537" y="320000"/>
                </a:moveTo>
                <a:lnTo>
                  <a:pt x="1365537" y="330322"/>
                </a:lnTo>
                <a:lnTo>
                  <a:pt x="1409823" y="330322"/>
                </a:lnTo>
                <a:lnTo>
                  <a:pt x="1409823" y="320000"/>
                </a:lnTo>
                <a:close/>
                <a:moveTo>
                  <a:pt x="1288043" y="309677"/>
                </a:moveTo>
                <a:lnTo>
                  <a:pt x="1232689" y="340645"/>
                </a:lnTo>
                <a:lnTo>
                  <a:pt x="1199477" y="320000"/>
                </a:lnTo>
                <a:cubicBezTo>
                  <a:pt x="1162575" y="340645"/>
                  <a:pt x="1133050" y="350968"/>
                  <a:pt x="1110909" y="350968"/>
                </a:cubicBezTo>
                <a:lnTo>
                  <a:pt x="1066626" y="350968"/>
                </a:lnTo>
                <a:lnTo>
                  <a:pt x="1066626" y="402583"/>
                </a:lnTo>
                <a:cubicBezTo>
                  <a:pt x="1136744" y="395701"/>
                  <a:pt x="1210548" y="381938"/>
                  <a:pt x="1288043" y="361290"/>
                </a:cubicBezTo>
                <a:cubicBezTo>
                  <a:pt x="1300960" y="368175"/>
                  <a:pt x="1315721" y="371612"/>
                  <a:pt x="1332325" y="371612"/>
                </a:cubicBezTo>
                <a:lnTo>
                  <a:pt x="1354466" y="330322"/>
                </a:lnTo>
                <a:cubicBezTo>
                  <a:pt x="1350776" y="330322"/>
                  <a:pt x="1328635" y="323441"/>
                  <a:pt x="1288043" y="309677"/>
                </a:cubicBezTo>
                <a:close/>
                <a:moveTo>
                  <a:pt x="1221619" y="278710"/>
                </a:moveTo>
                <a:lnTo>
                  <a:pt x="1221619" y="289033"/>
                </a:lnTo>
                <a:lnTo>
                  <a:pt x="1265901" y="289033"/>
                </a:lnTo>
                <a:lnTo>
                  <a:pt x="1265901" y="278710"/>
                </a:lnTo>
                <a:close/>
                <a:moveTo>
                  <a:pt x="1144121" y="268387"/>
                </a:moveTo>
                <a:lnTo>
                  <a:pt x="1133050" y="289033"/>
                </a:lnTo>
                <a:cubicBezTo>
                  <a:pt x="1134897" y="302796"/>
                  <a:pt x="1142277" y="309677"/>
                  <a:pt x="1155195" y="309677"/>
                </a:cubicBezTo>
                <a:cubicBezTo>
                  <a:pt x="1169955" y="309677"/>
                  <a:pt x="1177336" y="302796"/>
                  <a:pt x="1177336" y="289033"/>
                </a:cubicBezTo>
                <a:close/>
                <a:moveTo>
                  <a:pt x="1243760" y="216776"/>
                </a:moveTo>
                <a:lnTo>
                  <a:pt x="1232689" y="237420"/>
                </a:lnTo>
                <a:lnTo>
                  <a:pt x="1276972" y="237420"/>
                </a:lnTo>
                <a:lnTo>
                  <a:pt x="1276972" y="227098"/>
                </a:lnTo>
                <a:cubicBezTo>
                  <a:pt x="1269592" y="227098"/>
                  <a:pt x="1258521" y="223657"/>
                  <a:pt x="1243760" y="216776"/>
                </a:cubicBezTo>
                <a:close/>
                <a:moveTo>
                  <a:pt x="1443035" y="206453"/>
                </a:moveTo>
                <a:cubicBezTo>
                  <a:pt x="1430118" y="213335"/>
                  <a:pt x="1415357" y="216776"/>
                  <a:pt x="1398752" y="216776"/>
                </a:cubicBezTo>
                <a:lnTo>
                  <a:pt x="1398752" y="237420"/>
                </a:lnTo>
                <a:lnTo>
                  <a:pt x="1420894" y="237420"/>
                </a:lnTo>
                <a:cubicBezTo>
                  <a:pt x="1435654" y="237420"/>
                  <a:pt x="1443035" y="230539"/>
                  <a:pt x="1443035" y="216776"/>
                </a:cubicBezTo>
                <a:close/>
                <a:moveTo>
                  <a:pt x="1620166" y="196130"/>
                </a:moveTo>
                <a:lnTo>
                  <a:pt x="1620166" y="216776"/>
                </a:lnTo>
                <a:lnTo>
                  <a:pt x="1664452" y="216776"/>
                </a:lnTo>
                <a:lnTo>
                  <a:pt x="1664452" y="196130"/>
                </a:lnTo>
                <a:close/>
                <a:moveTo>
                  <a:pt x="1243760" y="165163"/>
                </a:moveTo>
                <a:lnTo>
                  <a:pt x="1166266" y="175486"/>
                </a:lnTo>
                <a:lnTo>
                  <a:pt x="1166266" y="185808"/>
                </a:lnTo>
                <a:cubicBezTo>
                  <a:pt x="1168109" y="199571"/>
                  <a:pt x="1175489" y="206453"/>
                  <a:pt x="1188407" y="206453"/>
                </a:cubicBezTo>
                <a:lnTo>
                  <a:pt x="1210548" y="206453"/>
                </a:lnTo>
                <a:cubicBezTo>
                  <a:pt x="1240070" y="185808"/>
                  <a:pt x="1262211" y="175486"/>
                  <a:pt x="1276972" y="175486"/>
                </a:cubicBezTo>
                <a:lnTo>
                  <a:pt x="1276972" y="165163"/>
                </a:lnTo>
                <a:close/>
                <a:moveTo>
                  <a:pt x="900563" y="165163"/>
                </a:moveTo>
                <a:cubicBezTo>
                  <a:pt x="915327" y="166882"/>
                  <a:pt x="922707" y="173764"/>
                  <a:pt x="922707" y="185808"/>
                </a:cubicBezTo>
                <a:lnTo>
                  <a:pt x="900563" y="196130"/>
                </a:lnTo>
                <a:cubicBezTo>
                  <a:pt x="885802" y="196130"/>
                  <a:pt x="878422" y="189249"/>
                  <a:pt x="878422" y="175486"/>
                </a:cubicBezTo>
                <a:close/>
                <a:moveTo>
                  <a:pt x="1719804" y="123870"/>
                </a:moveTo>
                <a:lnTo>
                  <a:pt x="1719804" y="134193"/>
                </a:lnTo>
                <a:cubicBezTo>
                  <a:pt x="1725341" y="134193"/>
                  <a:pt x="1747483" y="137636"/>
                  <a:pt x="1786229" y="144515"/>
                </a:cubicBezTo>
                <a:lnTo>
                  <a:pt x="1797299" y="144515"/>
                </a:lnTo>
                <a:lnTo>
                  <a:pt x="1797299" y="134193"/>
                </a:lnTo>
                <a:lnTo>
                  <a:pt x="1741946" y="123870"/>
                </a:lnTo>
                <a:close/>
                <a:moveTo>
                  <a:pt x="1498388" y="92902"/>
                </a:moveTo>
                <a:cubicBezTo>
                  <a:pt x="1448569" y="92902"/>
                  <a:pt x="1382145" y="99784"/>
                  <a:pt x="1299113" y="113548"/>
                </a:cubicBezTo>
                <a:lnTo>
                  <a:pt x="1321255" y="144515"/>
                </a:lnTo>
                <a:lnTo>
                  <a:pt x="1310184" y="165163"/>
                </a:lnTo>
                <a:lnTo>
                  <a:pt x="1376608" y="165163"/>
                </a:lnTo>
                <a:lnTo>
                  <a:pt x="1376608" y="154837"/>
                </a:lnTo>
                <a:cubicBezTo>
                  <a:pt x="1369231" y="141077"/>
                  <a:pt x="1365537" y="130752"/>
                  <a:pt x="1365537" y="123870"/>
                </a:cubicBezTo>
                <a:cubicBezTo>
                  <a:pt x="1380301" y="123870"/>
                  <a:pt x="1387682" y="134193"/>
                  <a:pt x="1387682" y="154837"/>
                </a:cubicBezTo>
                <a:lnTo>
                  <a:pt x="1465176" y="154837"/>
                </a:lnTo>
                <a:lnTo>
                  <a:pt x="1465176" y="144515"/>
                </a:lnTo>
                <a:cubicBezTo>
                  <a:pt x="1435654" y="144515"/>
                  <a:pt x="1420894" y="137636"/>
                  <a:pt x="1420894" y="123870"/>
                </a:cubicBezTo>
                <a:lnTo>
                  <a:pt x="1443035" y="113548"/>
                </a:lnTo>
                <a:lnTo>
                  <a:pt x="1498388" y="113548"/>
                </a:lnTo>
                <a:close/>
                <a:moveTo>
                  <a:pt x="1753017" y="82580"/>
                </a:moveTo>
                <a:cubicBezTo>
                  <a:pt x="1754864" y="96344"/>
                  <a:pt x="1762244" y="103225"/>
                  <a:pt x="1775158" y="103225"/>
                </a:cubicBezTo>
                <a:lnTo>
                  <a:pt x="1786229" y="82580"/>
                </a:lnTo>
                <a:close/>
                <a:moveTo>
                  <a:pt x="1708734" y="82580"/>
                </a:moveTo>
                <a:lnTo>
                  <a:pt x="1653381" y="92902"/>
                </a:lnTo>
                <a:lnTo>
                  <a:pt x="1653381" y="103225"/>
                </a:lnTo>
                <a:cubicBezTo>
                  <a:pt x="1655224" y="116991"/>
                  <a:pt x="1662605" y="123870"/>
                  <a:pt x="1675522" y="123870"/>
                </a:cubicBezTo>
                <a:cubicBezTo>
                  <a:pt x="1686593" y="123870"/>
                  <a:pt x="1697663" y="113548"/>
                  <a:pt x="1708734" y="92902"/>
                </a:cubicBezTo>
                <a:close/>
                <a:moveTo>
                  <a:pt x="3646124" y="0"/>
                </a:moveTo>
                <a:lnTo>
                  <a:pt x="3712548" y="10323"/>
                </a:lnTo>
                <a:lnTo>
                  <a:pt x="3790045" y="10323"/>
                </a:lnTo>
                <a:cubicBezTo>
                  <a:pt x="4085266" y="17205"/>
                  <a:pt x="4266090" y="72258"/>
                  <a:pt x="4332514" y="175486"/>
                </a:cubicBezTo>
                <a:cubicBezTo>
                  <a:pt x="4332514" y="196130"/>
                  <a:pt x="4328824" y="206453"/>
                  <a:pt x="4321443" y="206453"/>
                </a:cubicBezTo>
                <a:lnTo>
                  <a:pt x="4332514" y="258065"/>
                </a:lnTo>
                <a:lnTo>
                  <a:pt x="4332514" y="289033"/>
                </a:lnTo>
                <a:cubicBezTo>
                  <a:pt x="4332514" y="328604"/>
                  <a:pt x="4317753" y="363012"/>
                  <a:pt x="4288231" y="392261"/>
                </a:cubicBezTo>
                <a:lnTo>
                  <a:pt x="4290423" y="407245"/>
                </a:lnTo>
                <a:lnTo>
                  <a:pt x="4340154" y="425484"/>
                </a:lnTo>
                <a:cubicBezTo>
                  <a:pt x="4397238" y="450646"/>
                  <a:pt x="4438234" y="482582"/>
                  <a:pt x="4463143" y="521292"/>
                </a:cubicBezTo>
                <a:cubicBezTo>
                  <a:pt x="4463143" y="541937"/>
                  <a:pt x="4459453" y="552260"/>
                  <a:pt x="4452072" y="552260"/>
                </a:cubicBezTo>
                <a:lnTo>
                  <a:pt x="4463143" y="603872"/>
                </a:lnTo>
                <a:lnTo>
                  <a:pt x="4463143" y="634839"/>
                </a:lnTo>
                <a:cubicBezTo>
                  <a:pt x="4463143" y="674410"/>
                  <a:pt x="4448382" y="708819"/>
                  <a:pt x="4418860" y="738067"/>
                </a:cubicBezTo>
                <a:cubicBezTo>
                  <a:pt x="4426241" y="786239"/>
                  <a:pt x="4429931" y="813766"/>
                  <a:pt x="4429931" y="820647"/>
                </a:cubicBezTo>
                <a:lnTo>
                  <a:pt x="4427638" y="826571"/>
                </a:lnTo>
                <a:lnTo>
                  <a:pt x="4432872" y="830648"/>
                </a:lnTo>
                <a:cubicBezTo>
                  <a:pt x="4444750" y="842046"/>
                  <a:pt x="4454840" y="854197"/>
                  <a:pt x="4463143" y="867100"/>
                </a:cubicBezTo>
                <a:cubicBezTo>
                  <a:pt x="4463143" y="887745"/>
                  <a:pt x="4459453" y="898067"/>
                  <a:pt x="4452072" y="898067"/>
                </a:cubicBezTo>
                <a:lnTo>
                  <a:pt x="4463143" y="949680"/>
                </a:lnTo>
                <a:lnTo>
                  <a:pt x="4463143" y="980647"/>
                </a:lnTo>
                <a:cubicBezTo>
                  <a:pt x="4463143" y="1020218"/>
                  <a:pt x="4448382" y="1054626"/>
                  <a:pt x="4418860" y="1083875"/>
                </a:cubicBezTo>
                <a:cubicBezTo>
                  <a:pt x="4426241" y="1132047"/>
                  <a:pt x="4429931" y="1159573"/>
                  <a:pt x="4429931" y="1166455"/>
                </a:cubicBezTo>
                <a:cubicBezTo>
                  <a:pt x="4389339" y="1297209"/>
                  <a:pt x="4333982" y="1362585"/>
                  <a:pt x="4263871" y="1362585"/>
                </a:cubicBezTo>
                <a:cubicBezTo>
                  <a:pt x="4249107" y="1355703"/>
                  <a:pt x="4238037" y="1352262"/>
                  <a:pt x="4230656" y="1352262"/>
                </a:cubicBezTo>
                <a:lnTo>
                  <a:pt x="4225395" y="1353347"/>
                </a:lnTo>
                <a:lnTo>
                  <a:pt x="4234543" y="1395994"/>
                </a:lnTo>
                <a:lnTo>
                  <a:pt x="4234543" y="1426961"/>
                </a:lnTo>
                <a:cubicBezTo>
                  <a:pt x="4234543" y="1466532"/>
                  <a:pt x="4219782" y="1500940"/>
                  <a:pt x="4190260" y="1530189"/>
                </a:cubicBezTo>
                <a:cubicBezTo>
                  <a:pt x="4197641" y="1578361"/>
                  <a:pt x="4201331" y="1605887"/>
                  <a:pt x="4201331" y="1612769"/>
                </a:cubicBezTo>
                <a:lnTo>
                  <a:pt x="4197937" y="1621539"/>
                </a:lnTo>
                <a:lnTo>
                  <a:pt x="4204537" y="1622630"/>
                </a:lnTo>
                <a:cubicBezTo>
                  <a:pt x="4335426" y="1649512"/>
                  <a:pt x="4421628" y="1695211"/>
                  <a:pt x="4463143" y="1759728"/>
                </a:cubicBezTo>
                <a:cubicBezTo>
                  <a:pt x="4463143" y="1780373"/>
                  <a:pt x="4459453" y="1790695"/>
                  <a:pt x="4452072" y="1790695"/>
                </a:cubicBezTo>
                <a:lnTo>
                  <a:pt x="4463143" y="1842308"/>
                </a:lnTo>
                <a:lnTo>
                  <a:pt x="4463143" y="1873275"/>
                </a:lnTo>
                <a:cubicBezTo>
                  <a:pt x="4463143" y="1912846"/>
                  <a:pt x="4448382" y="1947254"/>
                  <a:pt x="4418860" y="1976503"/>
                </a:cubicBezTo>
                <a:cubicBezTo>
                  <a:pt x="4426241" y="2024675"/>
                  <a:pt x="4429931" y="2052201"/>
                  <a:pt x="4429931" y="2059083"/>
                </a:cubicBezTo>
                <a:cubicBezTo>
                  <a:pt x="4389339" y="2189837"/>
                  <a:pt x="4333982" y="2255213"/>
                  <a:pt x="4263871" y="2255213"/>
                </a:cubicBezTo>
                <a:cubicBezTo>
                  <a:pt x="4249107" y="2248331"/>
                  <a:pt x="4238037" y="2244890"/>
                  <a:pt x="4230656" y="2244890"/>
                </a:cubicBezTo>
                <a:cubicBezTo>
                  <a:pt x="4182683" y="2255213"/>
                  <a:pt x="4143013" y="2262955"/>
                  <a:pt x="4111646" y="2268116"/>
                </a:cubicBezTo>
                <a:lnTo>
                  <a:pt x="4093865" y="2270645"/>
                </a:lnTo>
                <a:lnTo>
                  <a:pt x="4147079" y="2284017"/>
                </a:lnTo>
                <a:cubicBezTo>
                  <a:pt x="4237490" y="2311544"/>
                  <a:pt x="4299302" y="2351114"/>
                  <a:pt x="4332514" y="2402728"/>
                </a:cubicBezTo>
                <a:lnTo>
                  <a:pt x="4330071" y="2423232"/>
                </a:lnTo>
                <a:lnTo>
                  <a:pt x="4367980" y="2429500"/>
                </a:lnTo>
                <a:cubicBezTo>
                  <a:pt x="4498869" y="2456381"/>
                  <a:pt x="4585071" y="2502081"/>
                  <a:pt x="4626586" y="2566598"/>
                </a:cubicBezTo>
                <a:cubicBezTo>
                  <a:pt x="4626586" y="2587243"/>
                  <a:pt x="4622896" y="2597565"/>
                  <a:pt x="4615515" y="2597565"/>
                </a:cubicBezTo>
                <a:lnTo>
                  <a:pt x="4626586" y="2649178"/>
                </a:lnTo>
                <a:lnTo>
                  <a:pt x="4626586" y="2680145"/>
                </a:lnTo>
                <a:cubicBezTo>
                  <a:pt x="4626586" y="2719716"/>
                  <a:pt x="4611825" y="2754124"/>
                  <a:pt x="4582303" y="2783373"/>
                </a:cubicBezTo>
                <a:cubicBezTo>
                  <a:pt x="4589684" y="2831545"/>
                  <a:pt x="4593374" y="2859071"/>
                  <a:pt x="4593374" y="2865953"/>
                </a:cubicBezTo>
                <a:lnTo>
                  <a:pt x="4560899" y="2949857"/>
                </a:lnTo>
                <a:lnTo>
                  <a:pt x="4578155" y="2951563"/>
                </a:lnTo>
                <a:cubicBezTo>
                  <a:pt x="4756672" y="2974789"/>
                  <a:pt x="4870840" y="3025111"/>
                  <a:pt x="4920658" y="3102532"/>
                </a:cubicBezTo>
                <a:cubicBezTo>
                  <a:pt x="4920658" y="3123177"/>
                  <a:pt x="4916968" y="3133499"/>
                  <a:pt x="4909587" y="3133499"/>
                </a:cubicBezTo>
                <a:lnTo>
                  <a:pt x="4920658" y="3185112"/>
                </a:lnTo>
                <a:lnTo>
                  <a:pt x="4920658" y="3216079"/>
                </a:lnTo>
                <a:cubicBezTo>
                  <a:pt x="4920658" y="3255650"/>
                  <a:pt x="4905897" y="3290058"/>
                  <a:pt x="4876375" y="3319307"/>
                </a:cubicBezTo>
                <a:cubicBezTo>
                  <a:pt x="4883756" y="3367478"/>
                  <a:pt x="4887446" y="3395005"/>
                  <a:pt x="4887446" y="3401887"/>
                </a:cubicBezTo>
                <a:cubicBezTo>
                  <a:pt x="4846854" y="3532641"/>
                  <a:pt x="4791497" y="3598017"/>
                  <a:pt x="4721386" y="3598017"/>
                </a:cubicBezTo>
                <a:cubicBezTo>
                  <a:pt x="4706622" y="3591135"/>
                  <a:pt x="4695552" y="3587694"/>
                  <a:pt x="4688171" y="3587694"/>
                </a:cubicBezTo>
                <a:cubicBezTo>
                  <a:pt x="4664185" y="3592855"/>
                  <a:pt x="4642274" y="3597372"/>
                  <a:pt x="4622439" y="3601243"/>
                </a:cubicBezTo>
                <a:lnTo>
                  <a:pt x="4615631" y="3602479"/>
                </a:lnTo>
                <a:lnTo>
                  <a:pt x="4626586" y="3615671"/>
                </a:lnTo>
                <a:cubicBezTo>
                  <a:pt x="4626586" y="3636316"/>
                  <a:pt x="4622896" y="3646638"/>
                  <a:pt x="4615515" y="3646638"/>
                </a:cubicBezTo>
                <a:lnTo>
                  <a:pt x="4626586" y="3698251"/>
                </a:lnTo>
                <a:lnTo>
                  <a:pt x="4626586" y="3729218"/>
                </a:lnTo>
                <a:cubicBezTo>
                  <a:pt x="4626586" y="3768789"/>
                  <a:pt x="4611825" y="3803197"/>
                  <a:pt x="4582303" y="3832446"/>
                </a:cubicBezTo>
                <a:cubicBezTo>
                  <a:pt x="4589684" y="3880617"/>
                  <a:pt x="4593374" y="3908144"/>
                  <a:pt x="4593374" y="3915026"/>
                </a:cubicBezTo>
                <a:cubicBezTo>
                  <a:pt x="4552782" y="4045780"/>
                  <a:pt x="4497425" y="4111156"/>
                  <a:pt x="4427314" y="4111156"/>
                </a:cubicBezTo>
                <a:cubicBezTo>
                  <a:pt x="4412550" y="4104274"/>
                  <a:pt x="4401480" y="4100833"/>
                  <a:pt x="4394099" y="4100833"/>
                </a:cubicBezTo>
                <a:cubicBezTo>
                  <a:pt x="4298153" y="4121479"/>
                  <a:pt x="4235420" y="4131801"/>
                  <a:pt x="4205895" y="4131801"/>
                </a:cubicBezTo>
                <a:lnTo>
                  <a:pt x="4061976" y="4111156"/>
                </a:lnTo>
                <a:lnTo>
                  <a:pt x="3995549" y="4121479"/>
                </a:lnTo>
                <a:lnTo>
                  <a:pt x="3994543" y="4120540"/>
                </a:lnTo>
                <a:lnTo>
                  <a:pt x="3999003" y="4150246"/>
                </a:lnTo>
                <a:cubicBezTo>
                  <a:pt x="4003154" y="4178633"/>
                  <a:pt x="4005230" y="4195407"/>
                  <a:pt x="4005230" y="4200568"/>
                </a:cubicBezTo>
                <a:lnTo>
                  <a:pt x="3991354" y="4236418"/>
                </a:lnTo>
                <a:lnTo>
                  <a:pt x="4012541" y="4254234"/>
                </a:lnTo>
                <a:cubicBezTo>
                  <a:pt x="4022543" y="4264372"/>
                  <a:pt x="4031177" y="4275086"/>
                  <a:pt x="4038442" y="4286376"/>
                </a:cubicBezTo>
                <a:cubicBezTo>
                  <a:pt x="4038442" y="4307021"/>
                  <a:pt x="4034752" y="4317344"/>
                  <a:pt x="4027371" y="4317344"/>
                </a:cubicBezTo>
                <a:lnTo>
                  <a:pt x="4038442" y="4368956"/>
                </a:lnTo>
                <a:lnTo>
                  <a:pt x="4038442" y="4399924"/>
                </a:lnTo>
                <a:cubicBezTo>
                  <a:pt x="4038442" y="4439495"/>
                  <a:pt x="4023681" y="4473903"/>
                  <a:pt x="3994159" y="4503151"/>
                </a:cubicBezTo>
                <a:cubicBezTo>
                  <a:pt x="4001540" y="4551323"/>
                  <a:pt x="4005230" y="4578850"/>
                  <a:pt x="4005230" y="4585731"/>
                </a:cubicBezTo>
                <a:cubicBezTo>
                  <a:pt x="3964638" y="4716486"/>
                  <a:pt x="3909281" y="4781861"/>
                  <a:pt x="3839170" y="4781861"/>
                </a:cubicBezTo>
                <a:cubicBezTo>
                  <a:pt x="3824406" y="4774980"/>
                  <a:pt x="3813336" y="4771539"/>
                  <a:pt x="3805955" y="4771539"/>
                </a:cubicBezTo>
                <a:cubicBezTo>
                  <a:pt x="3710009" y="4792184"/>
                  <a:pt x="3647276" y="4802506"/>
                  <a:pt x="3617751" y="4802506"/>
                </a:cubicBezTo>
                <a:lnTo>
                  <a:pt x="3473832" y="4781861"/>
                </a:lnTo>
                <a:lnTo>
                  <a:pt x="3407405" y="4792184"/>
                </a:lnTo>
                <a:cubicBezTo>
                  <a:pt x="3400028" y="4792184"/>
                  <a:pt x="3396334" y="4788743"/>
                  <a:pt x="3396334" y="4781861"/>
                </a:cubicBezTo>
                <a:lnTo>
                  <a:pt x="3340981" y="4792184"/>
                </a:lnTo>
                <a:lnTo>
                  <a:pt x="3219204" y="4792184"/>
                </a:lnTo>
                <a:cubicBezTo>
                  <a:pt x="3145399" y="4792184"/>
                  <a:pt x="3071592" y="4785302"/>
                  <a:pt x="2997787" y="4771539"/>
                </a:cubicBezTo>
                <a:cubicBezTo>
                  <a:pt x="2997787" y="4785302"/>
                  <a:pt x="2990407" y="4792184"/>
                  <a:pt x="2975646" y="4792184"/>
                </a:cubicBezTo>
                <a:lnTo>
                  <a:pt x="2787442" y="4792184"/>
                </a:lnTo>
                <a:cubicBezTo>
                  <a:pt x="2770834" y="4792184"/>
                  <a:pt x="2756073" y="4795625"/>
                  <a:pt x="2743159" y="4802506"/>
                </a:cubicBezTo>
                <a:cubicBezTo>
                  <a:pt x="2735779" y="4802506"/>
                  <a:pt x="2713637" y="4788743"/>
                  <a:pt x="2676732" y="4761216"/>
                </a:cubicBezTo>
                <a:lnTo>
                  <a:pt x="2654591" y="4761216"/>
                </a:lnTo>
                <a:cubicBezTo>
                  <a:pt x="2654591" y="4781861"/>
                  <a:pt x="2643520" y="4792184"/>
                  <a:pt x="2621379" y="4792184"/>
                </a:cubicBezTo>
                <a:lnTo>
                  <a:pt x="2521743" y="4781861"/>
                </a:lnTo>
                <a:cubicBezTo>
                  <a:pt x="2514362" y="4781861"/>
                  <a:pt x="2510672" y="4785302"/>
                  <a:pt x="2510672" y="4792184"/>
                </a:cubicBezTo>
                <a:cubicBezTo>
                  <a:pt x="2479304" y="4785302"/>
                  <a:pt x="2394429" y="4778420"/>
                  <a:pt x="2256044" y="4771539"/>
                </a:cubicBezTo>
                <a:lnTo>
                  <a:pt x="2178546" y="4781861"/>
                </a:lnTo>
                <a:lnTo>
                  <a:pt x="1912848" y="4740571"/>
                </a:lnTo>
                <a:cubicBezTo>
                  <a:pt x="1905468" y="4740571"/>
                  <a:pt x="1901777" y="4744012"/>
                  <a:pt x="1901777" y="4750894"/>
                </a:cubicBezTo>
                <a:lnTo>
                  <a:pt x="1791071" y="4730249"/>
                </a:lnTo>
                <a:cubicBezTo>
                  <a:pt x="1778153" y="4737131"/>
                  <a:pt x="1763392" y="4740571"/>
                  <a:pt x="1746785" y="4740571"/>
                </a:cubicBezTo>
                <a:cubicBezTo>
                  <a:pt x="1735714" y="4711323"/>
                  <a:pt x="1709882" y="4683796"/>
                  <a:pt x="1669291" y="4657989"/>
                </a:cubicBezTo>
                <a:lnTo>
                  <a:pt x="1691431" y="4627021"/>
                </a:lnTo>
                <a:lnTo>
                  <a:pt x="1647149" y="4627021"/>
                </a:lnTo>
                <a:lnTo>
                  <a:pt x="1514298" y="4637344"/>
                </a:lnTo>
                <a:lnTo>
                  <a:pt x="1525369" y="4657989"/>
                </a:lnTo>
                <a:lnTo>
                  <a:pt x="1525369" y="4678633"/>
                </a:lnTo>
                <a:lnTo>
                  <a:pt x="1503227" y="4678633"/>
                </a:lnTo>
                <a:lnTo>
                  <a:pt x="1425733" y="4627021"/>
                </a:lnTo>
                <a:cubicBezTo>
                  <a:pt x="1403591" y="4627021"/>
                  <a:pt x="1392521" y="4620139"/>
                  <a:pt x="1392521" y="4606376"/>
                </a:cubicBezTo>
                <a:cubicBezTo>
                  <a:pt x="1362999" y="4616699"/>
                  <a:pt x="1348238" y="4627021"/>
                  <a:pt x="1348238" y="4637344"/>
                </a:cubicBezTo>
                <a:cubicBezTo>
                  <a:pt x="1385140" y="4637344"/>
                  <a:pt x="1403591" y="4644225"/>
                  <a:pt x="1403591" y="4657989"/>
                </a:cubicBezTo>
                <a:cubicBezTo>
                  <a:pt x="1388831" y="4664870"/>
                  <a:pt x="1377760" y="4668311"/>
                  <a:pt x="1370379" y="4668311"/>
                </a:cubicBezTo>
                <a:cubicBezTo>
                  <a:pt x="1333477" y="4668311"/>
                  <a:pt x="1315023" y="4661429"/>
                  <a:pt x="1315023" y="4647666"/>
                </a:cubicBezTo>
                <a:cubicBezTo>
                  <a:pt x="1322407" y="4633903"/>
                  <a:pt x="1326093" y="4623580"/>
                  <a:pt x="1326093" y="4616699"/>
                </a:cubicBezTo>
                <a:cubicBezTo>
                  <a:pt x="1318716" y="4616699"/>
                  <a:pt x="1315023" y="4613258"/>
                  <a:pt x="1315023" y="4606376"/>
                </a:cubicBezTo>
                <a:cubicBezTo>
                  <a:pt x="1329787" y="4606376"/>
                  <a:pt x="1337167" y="4599495"/>
                  <a:pt x="1337167" y="4585731"/>
                </a:cubicBezTo>
                <a:lnTo>
                  <a:pt x="1315023" y="4585731"/>
                </a:lnTo>
                <a:cubicBezTo>
                  <a:pt x="1281811" y="4585731"/>
                  <a:pt x="1259670" y="4589172"/>
                  <a:pt x="1248599" y="4596054"/>
                </a:cubicBezTo>
                <a:cubicBezTo>
                  <a:pt x="1196936" y="4589172"/>
                  <a:pt x="1152653" y="4585731"/>
                  <a:pt x="1115751" y="4585731"/>
                </a:cubicBezTo>
                <a:cubicBezTo>
                  <a:pt x="945997" y="4599495"/>
                  <a:pt x="842671" y="4606376"/>
                  <a:pt x="805766" y="4606376"/>
                </a:cubicBezTo>
                <a:lnTo>
                  <a:pt x="794695" y="4585731"/>
                </a:lnTo>
                <a:cubicBezTo>
                  <a:pt x="807613" y="4578850"/>
                  <a:pt x="859276" y="4568527"/>
                  <a:pt x="949688" y="4554764"/>
                </a:cubicBezTo>
                <a:cubicBezTo>
                  <a:pt x="957068" y="4554764"/>
                  <a:pt x="960759" y="4558205"/>
                  <a:pt x="960759" y="4565086"/>
                </a:cubicBezTo>
                <a:lnTo>
                  <a:pt x="1270740" y="4534119"/>
                </a:lnTo>
                <a:lnTo>
                  <a:pt x="1259670" y="4513474"/>
                </a:lnTo>
                <a:lnTo>
                  <a:pt x="1060395" y="4534119"/>
                </a:lnTo>
                <a:cubicBezTo>
                  <a:pt x="1053017" y="4534119"/>
                  <a:pt x="1049324" y="4530678"/>
                  <a:pt x="1049324" y="4523796"/>
                </a:cubicBezTo>
                <a:lnTo>
                  <a:pt x="717201" y="4554764"/>
                </a:lnTo>
                <a:lnTo>
                  <a:pt x="695059" y="4523796"/>
                </a:lnTo>
                <a:cubicBezTo>
                  <a:pt x="724581" y="4513474"/>
                  <a:pt x="739342" y="4503151"/>
                  <a:pt x="739342" y="4492829"/>
                </a:cubicBezTo>
                <a:lnTo>
                  <a:pt x="695059" y="4451536"/>
                </a:lnTo>
                <a:lnTo>
                  <a:pt x="717201" y="4441214"/>
                </a:lnTo>
                <a:lnTo>
                  <a:pt x="772554" y="4441214"/>
                </a:lnTo>
                <a:lnTo>
                  <a:pt x="772554" y="4399924"/>
                </a:lnTo>
                <a:lnTo>
                  <a:pt x="761483" y="4399924"/>
                </a:lnTo>
                <a:lnTo>
                  <a:pt x="739342" y="4410246"/>
                </a:lnTo>
                <a:lnTo>
                  <a:pt x="717201" y="4399924"/>
                </a:lnTo>
                <a:cubicBezTo>
                  <a:pt x="702440" y="4406805"/>
                  <a:pt x="691369" y="4410246"/>
                  <a:pt x="683989" y="4410246"/>
                </a:cubicBezTo>
                <a:cubicBezTo>
                  <a:pt x="676609" y="4410246"/>
                  <a:pt x="672918" y="4406805"/>
                  <a:pt x="672918" y="4399924"/>
                </a:cubicBezTo>
                <a:lnTo>
                  <a:pt x="617562" y="4410246"/>
                </a:lnTo>
                <a:lnTo>
                  <a:pt x="584350" y="4410246"/>
                </a:lnTo>
                <a:lnTo>
                  <a:pt x="562208" y="4399924"/>
                </a:lnTo>
                <a:cubicBezTo>
                  <a:pt x="562208" y="4420569"/>
                  <a:pt x="547447" y="4430891"/>
                  <a:pt x="517926" y="4430891"/>
                </a:cubicBezTo>
                <a:lnTo>
                  <a:pt x="517926" y="4451536"/>
                </a:lnTo>
                <a:lnTo>
                  <a:pt x="528996" y="4451536"/>
                </a:lnTo>
                <a:lnTo>
                  <a:pt x="606491" y="4441214"/>
                </a:lnTo>
                <a:lnTo>
                  <a:pt x="617562" y="4461858"/>
                </a:lnTo>
                <a:cubicBezTo>
                  <a:pt x="588043" y="4468743"/>
                  <a:pt x="562208" y="4479066"/>
                  <a:pt x="540067" y="4492829"/>
                </a:cubicBezTo>
                <a:lnTo>
                  <a:pt x="528996" y="4492829"/>
                </a:lnTo>
                <a:cubicBezTo>
                  <a:pt x="517926" y="4492829"/>
                  <a:pt x="506855" y="4482503"/>
                  <a:pt x="495784" y="4461858"/>
                </a:cubicBezTo>
                <a:lnTo>
                  <a:pt x="506855" y="4441214"/>
                </a:lnTo>
                <a:cubicBezTo>
                  <a:pt x="484714" y="4441214"/>
                  <a:pt x="473643" y="4434332"/>
                  <a:pt x="473643" y="4420569"/>
                </a:cubicBezTo>
                <a:cubicBezTo>
                  <a:pt x="510545" y="4393042"/>
                  <a:pt x="532687" y="4379279"/>
                  <a:pt x="540067" y="4379279"/>
                </a:cubicBezTo>
                <a:cubicBezTo>
                  <a:pt x="547447" y="4379279"/>
                  <a:pt x="558518" y="4382719"/>
                  <a:pt x="573279" y="4389601"/>
                </a:cubicBezTo>
                <a:cubicBezTo>
                  <a:pt x="630479" y="4389601"/>
                  <a:pt x="693216" y="4368956"/>
                  <a:pt x="761483" y="4327666"/>
                </a:cubicBezTo>
                <a:lnTo>
                  <a:pt x="772554" y="4327666"/>
                </a:lnTo>
                <a:cubicBezTo>
                  <a:pt x="787315" y="4329385"/>
                  <a:pt x="794695" y="4336267"/>
                  <a:pt x="794695" y="4348311"/>
                </a:cubicBezTo>
                <a:cubicBezTo>
                  <a:pt x="787315" y="4348311"/>
                  <a:pt x="783625" y="4351752"/>
                  <a:pt x="783625" y="4358634"/>
                </a:cubicBezTo>
                <a:lnTo>
                  <a:pt x="805766" y="4368956"/>
                </a:lnTo>
                <a:cubicBezTo>
                  <a:pt x="820530" y="4337989"/>
                  <a:pt x="835291" y="4320785"/>
                  <a:pt x="850049" y="4317344"/>
                </a:cubicBezTo>
                <a:lnTo>
                  <a:pt x="838978" y="4296699"/>
                </a:lnTo>
                <a:lnTo>
                  <a:pt x="850049" y="4276054"/>
                </a:lnTo>
                <a:lnTo>
                  <a:pt x="838978" y="4276054"/>
                </a:lnTo>
                <a:cubicBezTo>
                  <a:pt x="826064" y="4282936"/>
                  <a:pt x="811303" y="4286376"/>
                  <a:pt x="794695" y="4286376"/>
                </a:cubicBezTo>
                <a:lnTo>
                  <a:pt x="772554" y="4255406"/>
                </a:lnTo>
                <a:lnTo>
                  <a:pt x="772554" y="4245083"/>
                </a:lnTo>
                <a:lnTo>
                  <a:pt x="794695" y="4255406"/>
                </a:lnTo>
                <a:lnTo>
                  <a:pt x="827907" y="4255406"/>
                </a:lnTo>
                <a:lnTo>
                  <a:pt x="894335" y="4245083"/>
                </a:lnTo>
                <a:cubicBezTo>
                  <a:pt x="907249" y="4251968"/>
                  <a:pt x="922010" y="4255406"/>
                  <a:pt x="938617" y="4255406"/>
                </a:cubicBezTo>
                <a:lnTo>
                  <a:pt x="949688" y="4234761"/>
                </a:lnTo>
                <a:cubicBezTo>
                  <a:pt x="938617" y="4234761"/>
                  <a:pt x="930314" y="4233041"/>
                  <a:pt x="924779" y="4229601"/>
                </a:cubicBezTo>
                <a:lnTo>
                  <a:pt x="917270" y="4215598"/>
                </a:lnTo>
                <a:lnTo>
                  <a:pt x="910940" y="4216052"/>
                </a:lnTo>
                <a:cubicBezTo>
                  <a:pt x="859276" y="4219493"/>
                  <a:pt x="824218" y="4221213"/>
                  <a:pt x="805765" y="4221213"/>
                </a:cubicBezTo>
                <a:lnTo>
                  <a:pt x="794695" y="4200568"/>
                </a:lnTo>
                <a:cubicBezTo>
                  <a:pt x="807612" y="4193687"/>
                  <a:pt x="859275" y="4183364"/>
                  <a:pt x="949687" y="4169601"/>
                </a:cubicBezTo>
                <a:cubicBezTo>
                  <a:pt x="957067" y="4169601"/>
                  <a:pt x="960758" y="4173042"/>
                  <a:pt x="960758" y="4179923"/>
                </a:cubicBezTo>
                <a:lnTo>
                  <a:pt x="1270739" y="4148956"/>
                </a:lnTo>
                <a:lnTo>
                  <a:pt x="1259669" y="4128311"/>
                </a:lnTo>
                <a:lnTo>
                  <a:pt x="1060394" y="4148956"/>
                </a:lnTo>
                <a:cubicBezTo>
                  <a:pt x="1053016" y="4148956"/>
                  <a:pt x="1049323" y="4145515"/>
                  <a:pt x="1049323" y="4138633"/>
                </a:cubicBezTo>
                <a:lnTo>
                  <a:pt x="717200" y="4169601"/>
                </a:lnTo>
                <a:lnTo>
                  <a:pt x="695059" y="4138633"/>
                </a:lnTo>
                <a:cubicBezTo>
                  <a:pt x="724580" y="4128311"/>
                  <a:pt x="739341" y="4117988"/>
                  <a:pt x="739341" y="4107665"/>
                </a:cubicBezTo>
                <a:lnTo>
                  <a:pt x="695059" y="4066373"/>
                </a:lnTo>
                <a:lnTo>
                  <a:pt x="717200" y="4056050"/>
                </a:lnTo>
                <a:lnTo>
                  <a:pt x="772553" y="4056050"/>
                </a:lnTo>
                <a:lnTo>
                  <a:pt x="772553" y="4014760"/>
                </a:lnTo>
                <a:lnTo>
                  <a:pt x="761483" y="4014760"/>
                </a:lnTo>
                <a:lnTo>
                  <a:pt x="739341" y="4025083"/>
                </a:lnTo>
                <a:lnTo>
                  <a:pt x="717200" y="4014760"/>
                </a:lnTo>
                <a:cubicBezTo>
                  <a:pt x="702439" y="4021642"/>
                  <a:pt x="691368" y="4025083"/>
                  <a:pt x="683988" y="4025083"/>
                </a:cubicBezTo>
                <a:cubicBezTo>
                  <a:pt x="676608" y="4025083"/>
                  <a:pt x="672917" y="4021642"/>
                  <a:pt x="672917" y="4014760"/>
                </a:cubicBezTo>
                <a:lnTo>
                  <a:pt x="617561" y="4025083"/>
                </a:lnTo>
                <a:lnTo>
                  <a:pt x="584349" y="4025083"/>
                </a:lnTo>
                <a:lnTo>
                  <a:pt x="562207" y="4014760"/>
                </a:lnTo>
                <a:cubicBezTo>
                  <a:pt x="562207" y="4035405"/>
                  <a:pt x="547447" y="4045728"/>
                  <a:pt x="517925" y="4045728"/>
                </a:cubicBezTo>
                <a:lnTo>
                  <a:pt x="517925" y="4066373"/>
                </a:lnTo>
                <a:lnTo>
                  <a:pt x="528996" y="4066373"/>
                </a:lnTo>
                <a:lnTo>
                  <a:pt x="606490" y="4056050"/>
                </a:lnTo>
                <a:lnTo>
                  <a:pt x="617561" y="4076695"/>
                </a:lnTo>
                <a:cubicBezTo>
                  <a:pt x="588042" y="4083580"/>
                  <a:pt x="562207" y="4093902"/>
                  <a:pt x="540066" y="4107665"/>
                </a:cubicBezTo>
                <a:lnTo>
                  <a:pt x="528996" y="4107665"/>
                </a:lnTo>
                <a:cubicBezTo>
                  <a:pt x="517925" y="4107665"/>
                  <a:pt x="506854" y="4097340"/>
                  <a:pt x="495784" y="4076695"/>
                </a:cubicBezTo>
                <a:lnTo>
                  <a:pt x="506854" y="4056050"/>
                </a:lnTo>
                <a:cubicBezTo>
                  <a:pt x="484713" y="4056050"/>
                  <a:pt x="473642" y="4049168"/>
                  <a:pt x="473642" y="4035405"/>
                </a:cubicBezTo>
                <a:cubicBezTo>
                  <a:pt x="510544" y="4007878"/>
                  <a:pt x="532686" y="3994115"/>
                  <a:pt x="540066" y="3994115"/>
                </a:cubicBezTo>
                <a:cubicBezTo>
                  <a:pt x="547447" y="3994115"/>
                  <a:pt x="558517" y="3997556"/>
                  <a:pt x="573278" y="4004438"/>
                </a:cubicBezTo>
                <a:cubicBezTo>
                  <a:pt x="630478" y="4004438"/>
                  <a:pt x="693215" y="3983793"/>
                  <a:pt x="761483" y="3942503"/>
                </a:cubicBezTo>
                <a:lnTo>
                  <a:pt x="772553" y="3942503"/>
                </a:lnTo>
                <a:cubicBezTo>
                  <a:pt x="787314" y="3944222"/>
                  <a:pt x="794695" y="3951103"/>
                  <a:pt x="794695" y="3963148"/>
                </a:cubicBezTo>
                <a:cubicBezTo>
                  <a:pt x="787314" y="3963148"/>
                  <a:pt x="783624" y="3966589"/>
                  <a:pt x="783624" y="3973470"/>
                </a:cubicBezTo>
                <a:lnTo>
                  <a:pt x="805765" y="3983793"/>
                </a:lnTo>
                <a:cubicBezTo>
                  <a:pt x="820529" y="3952825"/>
                  <a:pt x="835290" y="3935621"/>
                  <a:pt x="850048" y="3932180"/>
                </a:cubicBezTo>
                <a:lnTo>
                  <a:pt x="838977" y="3911535"/>
                </a:lnTo>
                <a:lnTo>
                  <a:pt x="850048" y="3890890"/>
                </a:lnTo>
                <a:lnTo>
                  <a:pt x="838977" y="3890890"/>
                </a:lnTo>
                <a:cubicBezTo>
                  <a:pt x="826063" y="3897772"/>
                  <a:pt x="811302" y="3901213"/>
                  <a:pt x="794695" y="3901213"/>
                </a:cubicBezTo>
                <a:lnTo>
                  <a:pt x="772553" y="3870242"/>
                </a:lnTo>
                <a:lnTo>
                  <a:pt x="772553" y="3859920"/>
                </a:lnTo>
                <a:lnTo>
                  <a:pt x="794695" y="3870242"/>
                </a:lnTo>
                <a:lnTo>
                  <a:pt x="827906" y="3870242"/>
                </a:lnTo>
                <a:lnTo>
                  <a:pt x="894334" y="3859920"/>
                </a:lnTo>
                <a:cubicBezTo>
                  <a:pt x="907248" y="3866805"/>
                  <a:pt x="922009" y="3870242"/>
                  <a:pt x="938616" y="3870242"/>
                </a:cubicBezTo>
                <a:lnTo>
                  <a:pt x="949687" y="3849597"/>
                </a:lnTo>
                <a:cubicBezTo>
                  <a:pt x="927546" y="3849597"/>
                  <a:pt x="916475" y="3842719"/>
                  <a:pt x="916475" y="3828953"/>
                </a:cubicBezTo>
                <a:cubicBezTo>
                  <a:pt x="916475" y="3826802"/>
                  <a:pt x="919243" y="3824679"/>
                  <a:pt x="924778" y="3822582"/>
                </a:cubicBezTo>
                <a:lnTo>
                  <a:pt x="926618" y="3822123"/>
                </a:lnTo>
                <a:lnTo>
                  <a:pt x="906794" y="3822123"/>
                </a:lnTo>
                <a:lnTo>
                  <a:pt x="906794" y="3801475"/>
                </a:lnTo>
                <a:lnTo>
                  <a:pt x="984292" y="3791153"/>
                </a:lnTo>
                <a:lnTo>
                  <a:pt x="984292" y="3811331"/>
                </a:lnTo>
                <a:lnTo>
                  <a:pt x="991203" y="3810324"/>
                </a:lnTo>
                <a:cubicBezTo>
                  <a:pt x="1007809" y="3808335"/>
                  <a:pt x="1027183" y="3806372"/>
                  <a:pt x="1049325" y="3804437"/>
                </a:cubicBezTo>
                <a:lnTo>
                  <a:pt x="1091135" y="3801233"/>
                </a:lnTo>
                <a:lnTo>
                  <a:pt x="1083928" y="3791153"/>
                </a:lnTo>
                <a:lnTo>
                  <a:pt x="1094998" y="3770508"/>
                </a:lnTo>
                <a:cubicBezTo>
                  <a:pt x="1072857" y="3770508"/>
                  <a:pt x="1061786" y="3763626"/>
                  <a:pt x="1061786" y="3749863"/>
                </a:cubicBezTo>
                <a:cubicBezTo>
                  <a:pt x="1098689" y="3722336"/>
                  <a:pt x="1120830" y="3708573"/>
                  <a:pt x="1128210" y="3708573"/>
                </a:cubicBezTo>
                <a:cubicBezTo>
                  <a:pt x="1135591" y="3708573"/>
                  <a:pt x="1146662" y="3712014"/>
                  <a:pt x="1161422" y="3718896"/>
                </a:cubicBezTo>
                <a:cubicBezTo>
                  <a:pt x="1218622" y="3718896"/>
                  <a:pt x="1281359" y="3698251"/>
                  <a:pt x="1349627" y="3656961"/>
                </a:cubicBezTo>
                <a:lnTo>
                  <a:pt x="1360697" y="3656961"/>
                </a:lnTo>
                <a:cubicBezTo>
                  <a:pt x="1375458" y="3658680"/>
                  <a:pt x="1382839" y="3665561"/>
                  <a:pt x="1382839" y="3677606"/>
                </a:cubicBezTo>
                <a:cubicBezTo>
                  <a:pt x="1375458" y="3677606"/>
                  <a:pt x="1371768" y="3681047"/>
                  <a:pt x="1371768" y="3687928"/>
                </a:cubicBezTo>
                <a:lnTo>
                  <a:pt x="1393909" y="3698251"/>
                </a:lnTo>
                <a:cubicBezTo>
                  <a:pt x="1408674" y="3667283"/>
                  <a:pt x="1423434" y="3650079"/>
                  <a:pt x="1438192" y="3646638"/>
                </a:cubicBezTo>
                <a:lnTo>
                  <a:pt x="1427121" y="3625993"/>
                </a:lnTo>
                <a:lnTo>
                  <a:pt x="1438192" y="3605348"/>
                </a:lnTo>
                <a:lnTo>
                  <a:pt x="1427121" y="3605348"/>
                </a:lnTo>
                <a:lnTo>
                  <a:pt x="1397595" y="3612231"/>
                </a:lnTo>
                <a:lnTo>
                  <a:pt x="1403591" y="3618939"/>
                </a:lnTo>
                <a:cubicBezTo>
                  <a:pt x="1388830" y="3625821"/>
                  <a:pt x="1377759" y="3629262"/>
                  <a:pt x="1370379" y="3629262"/>
                </a:cubicBezTo>
                <a:cubicBezTo>
                  <a:pt x="1333477" y="3629262"/>
                  <a:pt x="1315022" y="3622380"/>
                  <a:pt x="1315022" y="3608617"/>
                </a:cubicBezTo>
                <a:cubicBezTo>
                  <a:pt x="1322406" y="3594853"/>
                  <a:pt x="1326093" y="3584531"/>
                  <a:pt x="1326093" y="3577649"/>
                </a:cubicBezTo>
                <a:cubicBezTo>
                  <a:pt x="1318716" y="3577649"/>
                  <a:pt x="1315022" y="3574208"/>
                  <a:pt x="1315022" y="3567327"/>
                </a:cubicBezTo>
                <a:cubicBezTo>
                  <a:pt x="1329786" y="3567327"/>
                  <a:pt x="1337167" y="3560445"/>
                  <a:pt x="1337167" y="3546682"/>
                </a:cubicBezTo>
                <a:lnTo>
                  <a:pt x="1315022" y="3546682"/>
                </a:lnTo>
                <a:cubicBezTo>
                  <a:pt x="1281810" y="3546682"/>
                  <a:pt x="1259669" y="3550123"/>
                  <a:pt x="1248598" y="3557004"/>
                </a:cubicBezTo>
                <a:cubicBezTo>
                  <a:pt x="1196935" y="3550123"/>
                  <a:pt x="1152653" y="3546682"/>
                  <a:pt x="1115750" y="3546682"/>
                </a:cubicBezTo>
                <a:cubicBezTo>
                  <a:pt x="945997" y="3560445"/>
                  <a:pt x="842671" y="3567327"/>
                  <a:pt x="805765" y="3567327"/>
                </a:cubicBezTo>
                <a:lnTo>
                  <a:pt x="794695" y="3546682"/>
                </a:lnTo>
                <a:cubicBezTo>
                  <a:pt x="807612" y="3539800"/>
                  <a:pt x="859275" y="3529478"/>
                  <a:pt x="949687" y="3515714"/>
                </a:cubicBezTo>
                <a:cubicBezTo>
                  <a:pt x="957068" y="3515714"/>
                  <a:pt x="960758" y="3519155"/>
                  <a:pt x="960758" y="3526037"/>
                </a:cubicBezTo>
                <a:lnTo>
                  <a:pt x="1270740" y="3495069"/>
                </a:lnTo>
                <a:lnTo>
                  <a:pt x="1259669" y="3474424"/>
                </a:lnTo>
                <a:lnTo>
                  <a:pt x="1060394" y="3495069"/>
                </a:lnTo>
                <a:cubicBezTo>
                  <a:pt x="1053017" y="3495069"/>
                  <a:pt x="1049323" y="3491629"/>
                  <a:pt x="1049323" y="3484747"/>
                </a:cubicBezTo>
                <a:lnTo>
                  <a:pt x="717200" y="3515714"/>
                </a:lnTo>
                <a:lnTo>
                  <a:pt x="695059" y="3484747"/>
                </a:lnTo>
                <a:cubicBezTo>
                  <a:pt x="724581" y="3474424"/>
                  <a:pt x="739341" y="3464102"/>
                  <a:pt x="739341" y="3453779"/>
                </a:cubicBezTo>
                <a:lnTo>
                  <a:pt x="695059" y="3412487"/>
                </a:lnTo>
                <a:lnTo>
                  <a:pt x="717200" y="3402164"/>
                </a:lnTo>
                <a:lnTo>
                  <a:pt x="772554" y="3402164"/>
                </a:lnTo>
                <a:lnTo>
                  <a:pt x="772554" y="3360874"/>
                </a:lnTo>
                <a:lnTo>
                  <a:pt x="761483" y="3360874"/>
                </a:lnTo>
                <a:lnTo>
                  <a:pt x="739341" y="3371197"/>
                </a:lnTo>
                <a:lnTo>
                  <a:pt x="717200" y="3360874"/>
                </a:lnTo>
                <a:cubicBezTo>
                  <a:pt x="702439" y="3367756"/>
                  <a:pt x="691369" y="3371197"/>
                  <a:pt x="683988" y="3371197"/>
                </a:cubicBezTo>
                <a:cubicBezTo>
                  <a:pt x="676608" y="3371197"/>
                  <a:pt x="672918" y="3367756"/>
                  <a:pt x="672918" y="3360874"/>
                </a:cubicBezTo>
                <a:lnTo>
                  <a:pt x="617561" y="3371197"/>
                </a:lnTo>
                <a:lnTo>
                  <a:pt x="584349" y="3371197"/>
                </a:lnTo>
                <a:lnTo>
                  <a:pt x="562208" y="3360874"/>
                </a:lnTo>
                <a:cubicBezTo>
                  <a:pt x="562208" y="3381519"/>
                  <a:pt x="547447" y="3391842"/>
                  <a:pt x="517925" y="3391842"/>
                </a:cubicBezTo>
                <a:lnTo>
                  <a:pt x="517925" y="3412487"/>
                </a:lnTo>
                <a:lnTo>
                  <a:pt x="528996" y="3412487"/>
                </a:lnTo>
                <a:lnTo>
                  <a:pt x="606490" y="3402164"/>
                </a:lnTo>
                <a:lnTo>
                  <a:pt x="617561" y="3422809"/>
                </a:lnTo>
                <a:cubicBezTo>
                  <a:pt x="588043" y="3429694"/>
                  <a:pt x="562208" y="3440016"/>
                  <a:pt x="540067" y="3453779"/>
                </a:cubicBezTo>
                <a:lnTo>
                  <a:pt x="528996" y="3453779"/>
                </a:lnTo>
                <a:cubicBezTo>
                  <a:pt x="517925" y="3453779"/>
                  <a:pt x="506854" y="3443454"/>
                  <a:pt x="495784" y="3422809"/>
                </a:cubicBezTo>
                <a:lnTo>
                  <a:pt x="506854" y="3402164"/>
                </a:lnTo>
                <a:cubicBezTo>
                  <a:pt x="484713" y="3402164"/>
                  <a:pt x="473643" y="3395282"/>
                  <a:pt x="473643" y="3381519"/>
                </a:cubicBezTo>
                <a:cubicBezTo>
                  <a:pt x="510545" y="3353992"/>
                  <a:pt x="532686" y="3340229"/>
                  <a:pt x="540067" y="3340229"/>
                </a:cubicBezTo>
                <a:cubicBezTo>
                  <a:pt x="547447" y="3340229"/>
                  <a:pt x="558518" y="3343670"/>
                  <a:pt x="573278" y="3350552"/>
                </a:cubicBezTo>
                <a:cubicBezTo>
                  <a:pt x="630478" y="3350552"/>
                  <a:pt x="693215" y="3329907"/>
                  <a:pt x="761483" y="3288617"/>
                </a:cubicBezTo>
                <a:lnTo>
                  <a:pt x="772554" y="3288617"/>
                </a:lnTo>
                <a:cubicBezTo>
                  <a:pt x="787314" y="3290336"/>
                  <a:pt x="794695" y="3297217"/>
                  <a:pt x="794695" y="3309262"/>
                </a:cubicBezTo>
                <a:cubicBezTo>
                  <a:pt x="787314" y="3309262"/>
                  <a:pt x="783624" y="3312703"/>
                  <a:pt x="783624" y="3319584"/>
                </a:cubicBezTo>
                <a:lnTo>
                  <a:pt x="805765" y="3329907"/>
                </a:lnTo>
                <a:cubicBezTo>
                  <a:pt x="820530" y="3298939"/>
                  <a:pt x="835291" y="3281735"/>
                  <a:pt x="850048" y="3278294"/>
                </a:cubicBezTo>
                <a:lnTo>
                  <a:pt x="838978" y="3257649"/>
                </a:lnTo>
                <a:lnTo>
                  <a:pt x="850048" y="3237004"/>
                </a:lnTo>
                <a:lnTo>
                  <a:pt x="838978" y="3237004"/>
                </a:lnTo>
                <a:cubicBezTo>
                  <a:pt x="826063" y="3243886"/>
                  <a:pt x="811302" y="3247327"/>
                  <a:pt x="794695" y="3247327"/>
                </a:cubicBezTo>
                <a:lnTo>
                  <a:pt x="772554" y="3216356"/>
                </a:lnTo>
                <a:lnTo>
                  <a:pt x="772554" y="3206034"/>
                </a:lnTo>
                <a:lnTo>
                  <a:pt x="794695" y="3216356"/>
                </a:lnTo>
                <a:lnTo>
                  <a:pt x="827907" y="3216356"/>
                </a:lnTo>
                <a:lnTo>
                  <a:pt x="894334" y="3206034"/>
                </a:lnTo>
                <a:cubicBezTo>
                  <a:pt x="907248" y="3212919"/>
                  <a:pt x="922009" y="3216356"/>
                  <a:pt x="938617" y="3216356"/>
                </a:cubicBezTo>
                <a:lnTo>
                  <a:pt x="949687" y="3195711"/>
                </a:lnTo>
                <a:cubicBezTo>
                  <a:pt x="927546" y="3195711"/>
                  <a:pt x="916475" y="3188833"/>
                  <a:pt x="916475" y="3175067"/>
                </a:cubicBezTo>
                <a:cubicBezTo>
                  <a:pt x="916475" y="3162164"/>
                  <a:pt x="1016113" y="3150228"/>
                  <a:pt x="1215387" y="3139260"/>
                </a:cubicBezTo>
                <a:lnTo>
                  <a:pt x="1319857" y="3134031"/>
                </a:lnTo>
                <a:lnTo>
                  <a:pt x="1326093" y="3116586"/>
                </a:lnTo>
                <a:cubicBezTo>
                  <a:pt x="1318716" y="3116586"/>
                  <a:pt x="1315022" y="3113145"/>
                  <a:pt x="1315022" y="3106264"/>
                </a:cubicBezTo>
                <a:cubicBezTo>
                  <a:pt x="1329786" y="3106264"/>
                  <a:pt x="1337167" y="3099382"/>
                  <a:pt x="1337167" y="3085619"/>
                </a:cubicBezTo>
                <a:lnTo>
                  <a:pt x="1315022" y="3085619"/>
                </a:lnTo>
                <a:cubicBezTo>
                  <a:pt x="1281810" y="3085619"/>
                  <a:pt x="1259669" y="3089060"/>
                  <a:pt x="1248599" y="3095941"/>
                </a:cubicBezTo>
                <a:cubicBezTo>
                  <a:pt x="1196935" y="3089060"/>
                  <a:pt x="1152653" y="3085619"/>
                  <a:pt x="1115750" y="3085619"/>
                </a:cubicBezTo>
                <a:cubicBezTo>
                  <a:pt x="945997" y="3099382"/>
                  <a:pt x="842671" y="3106264"/>
                  <a:pt x="805765" y="3106264"/>
                </a:cubicBezTo>
                <a:lnTo>
                  <a:pt x="794695" y="3085619"/>
                </a:lnTo>
                <a:cubicBezTo>
                  <a:pt x="807612" y="3078737"/>
                  <a:pt x="859275" y="3068415"/>
                  <a:pt x="949687" y="3054651"/>
                </a:cubicBezTo>
                <a:cubicBezTo>
                  <a:pt x="957068" y="3054651"/>
                  <a:pt x="960758" y="3058092"/>
                  <a:pt x="960758" y="3064974"/>
                </a:cubicBezTo>
                <a:lnTo>
                  <a:pt x="1270740" y="3034006"/>
                </a:lnTo>
                <a:lnTo>
                  <a:pt x="1259669" y="3013361"/>
                </a:lnTo>
                <a:lnTo>
                  <a:pt x="1060394" y="3034006"/>
                </a:lnTo>
                <a:cubicBezTo>
                  <a:pt x="1053017" y="3034006"/>
                  <a:pt x="1049323" y="3030566"/>
                  <a:pt x="1049323" y="3023684"/>
                </a:cubicBezTo>
                <a:lnTo>
                  <a:pt x="717200" y="3054651"/>
                </a:lnTo>
                <a:lnTo>
                  <a:pt x="695059" y="3023684"/>
                </a:lnTo>
                <a:cubicBezTo>
                  <a:pt x="724581" y="3013361"/>
                  <a:pt x="739342" y="3003039"/>
                  <a:pt x="739342" y="2992717"/>
                </a:cubicBezTo>
                <a:lnTo>
                  <a:pt x="695059" y="2951424"/>
                </a:lnTo>
                <a:lnTo>
                  <a:pt x="717200" y="2941101"/>
                </a:lnTo>
                <a:lnTo>
                  <a:pt x="772554" y="2941101"/>
                </a:lnTo>
                <a:lnTo>
                  <a:pt x="772554" y="2899811"/>
                </a:lnTo>
                <a:lnTo>
                  <a:pt x="761483" y="2899811"/>
                </a:lnTo>
                <a:lnTo>
                  <a:pt x="739342" y="2910134"/>
                </a:lnTo>
                <a:lnTo>
                  <a:pt x="717200" y="2899811"/>
                </a:lnTo>
                <a:cubicBezTo>
                  <a:pt x="702439" y="2906693"/>
                  <a:pt x="691369" y="2910134"/>
                  <a:pt x="683988" y="2910134"/>
                </a:cubicBezTo>
                <a:cubicBezTo>
                  <a:pt x="676608" y="2910134"/>
                  <a:pt x="672918" y="2906693"/>
                  <a:pt x="672918" y="2899811"/>
                </a:cubicBezTo>
                <a:lnTo>
                  <a:pt x="617561" y="2910134"/>
                </a:lnTo>
                <a:lnTo>
                  <a:pt x="584349" y="2910134"/>
                </a:lnTo>
                <a:lnTo>
                  <a:pt x="562208" y="2899811"/>
                </a:lnTo>
                <a:cubicBezTo>
                  <a:pt x="562208" y="2920456"/>
                  <a:pt x="547447" y="2930779"/>
                  <a:pt x="517925" y="2930779"/>
                </a:cubicBezTo>
                <a:lnTo>
                  <a:pt x="517925" y="2951424"/>
                </a:lnTo>
                <a:lnTo>
                  <a:pt x="528996" y="2951424"/>
                </a:lnTo>
                <a:lnTo>
                  <a:pt x="606490" y="2941101"/>
                </a:lnTo>
                <a:lnTo>
                  <a:pt x="617561" y="2961746"/>
                </a:lnTo>
                <a:cubicBezTo>
                  <a:pt x="588043" y="2968631"/>
                  <a:pt x="562208" y="2978953"/>
                  <a:pt x="540067" y="2992717"/>
                </a:cubicBezTo>
                <a:lnTo>
                  <a:pt x="528996" y="2992717"/>
                </a:lnTo>
                <a:cubicBezTo>
                  <a:pt x="517925" y="2992717"/>
                  <a:pt x="506855" y="2982391"/>
                  <a:pt x="495784" y="2961746"/>
                </a:cubicBezTo>
                <a:lnTo>
                  <a:pt x="506855" y="2941101"/>
                </a:lnTo>
                <a:cubicBezTo>
                  <a:pt x="484713" y="2941101"/>
                  <a:pt x="473643" y="2934219"/>
                  <a:pt x="473643" y="2920456"/>
                </a:cubicBezTo>
                <a:cubicBezTo>
                  <a:pt x="510545" y="2892930"/>
                  <a:pt x="532686" y="2879166"/>
                  <a:pt x="540067" y="2879166"/>
                </a:cubicBezTo>
                <a:cubicBezTo>
                  <a:pt x="547447" y="2879166"/>
                  <a:pt x="558518" y="2882607"/>
                  <a:pt x="573279" y="2889489"/>
                </a:cubicBezTo>
                <a:cubicBezTo>
                  <a:pt x="630478" y="2889489"/>
                  <a:pt x="693215" y="2868844"/>
                  <a:pt x="761483" y="2827554"/>
                </a:cubicBezTo>
                <a:lnTo>
                  <a:pt x="772554" y="2827554"/>
                </a:lnTo>
                <a:cubicBezTo>
                  <a:pt x="787315" y="2829273"/>
                  <a:pt x="794695" y="2836154"/>
                  <a:pt x="794695" y="2848199"/>
                </a:cubicBezTo>
                <a:cubicBezTo>
                  <a:pt x="787315" y="2848199"/>
                  <a:pt x="783624" y="2851640"/>
                  <a:pt x="783624" y="2858521"/>
                </a:cubicBezTo>
                <a:lnTo>
                  <a:pt x="805765" y="2868844"/>
                </a:lnTo>
                <a:cubicBezTo>
                  <a:pt x="820530" y="2837876"/>
                  <a:pt x="835291" y="2820672"/>
                  <a:pt x="850048" y="2817231"/>
                </a:cubicBezTo>
                <a:lnTo>
                  <a:pt x="838978" y="2796586"/>
                </a:lnTo>
                <a:lnTo>
                  <a:pt x="850048" y="2775942"/>
                </a:lnTo>
                <a:lnTo>
                  <a:pt x="838978" y="2775942"/>
                </a:lnTo>
                <a:lnTo>
                  <a:pt x="818229" y="2780778"/>
                </a:lnTo>
                <a:lnTo>
                  <a:pt x="818229" y="2783373"/>
                </a:lnTo>
                <a:lnTo>
                  <a:pt x="807096" y="2783373"/>
                </a:lnTo>
                <a:lnTo>
                  <a:pt x="794695" y="2786264"/>
                </a:lnTo>
                <a:lnTo>
                  <a:pt x="792628" y="2783373"/>
                </a:lnTo>
                <a:lnTo>
                  <a:pt x="762875" y="2783373"/>
                </a:lnTo>
                <a:lnTo>
                  <a:pt x="740734" y="2793695"/>
                </a:lnTo>
                <a:lnTo>
                  <a:pt x="729660" y="2773051"/>
                </a:lnTo>
                <a:lnTo>
                  <a:pt x="751805" y="2762725"/>
                </a:lnTo>
                <a:lnTo>
                  <a:pt x="777867" y="2762725"/>
                </a:lnTo>
                <a:lnTo>
                  <a:pt x="772554" y="2755294"/>
                </a:lnTo>
                <a:lnTo>
                  <a:pt x="772554" y="2744971"/>
                </a:lnTo>
                <a:lnTo>
                  <a:pt x="794695" y="2755294"/>
                </a:lnTo>
                <a:lnTo>
                  <a:pt x="827907" y="2755294"/>
                </a:lnTo>
                <a:lnTo>
                  <a:pt x="894334" y="2744971"/>
                </a:lnTo>
                <a:lnTo>
                  <a:pt x="919153" y="2750756"/>
                </a:lnTo>
                <a:lnTo>
                  <a:pt x="942734" y="2747616"/>
                </a:lnTo>
                <a:lnTo>
                  <a:pt x="949687" y="2734649"/>
                </a:lnTo>
                <a:cubicBezTo>
                  <a:pt x="927546" y="2734649"/>
                  <a:pt x="916475" y="2727770"/>
                  <a:pt x="916475" y="2714004"/>
                </a:cubicBezTo>
                <a:cubicBezTo>
                  <a:pt x="916475" y="2705939"/>
                  <a:pt x="955396" y="2698253"/>
                  <a:pt x="1033238" y="2690944"/>
                </a:cubicBezTo>
                <a:lnTo>
                  <a:pt x="1081301" y="2687143"/>
                </a:lnTo>
                <a:lnTo>
                  <a:pt x="1106069" y="2669823"/>
                </a:lnTo>
                <a:lnTo>
                  <a:pt x="1126303" y="2660390"/>
                </a:lnTo>
                <a:lnTo>
                  <a:pt x="1011272" y="2671115"/>
                </a:lnTo>
                <a:lnTo>
                  <a:pt x="989131" y="2640148"/>
                </a:lnTo>
                <a:cubicBezTo>
                  <a:pt x="1018653" y="2629825"/>
                  <a:pt x="1033414" y="2619503"/>
                  <a:pt x="1033414" y="2609181"/>
                </a:cubicBezTo>
                <a:lnTo>
                  <a:pt x="989131" y="2567888"/>
                </a:lnTo>
                <a:lnTo>
                  <a:pt x="1011272" y="2557565"/>
                </a:lnTo>
                <a:lnTo>
                  <a:pt x="1066626" y="2557565"/>
                </a:lnTo>
                <a:lnTo>
                  <a:pt x="1066626" y="2516275"/>
                </a:lnTo>
                <a:lnTo>
                  <a:pt x="1055555" y="2516275"/>
                </a:lnTo>
                <a:lnTo>
                  <a:pt x="1033414" y="2526598"/>
                </a:lnTo>
                <a:lnTo>
                  <a:pt x="1011272" y="2516275"/>
                </a:lnTo>
                <a:cubicBezTo>
                  <a:pt x="996511" y="2523157"/>
                  <a:pt x="985441" y="2526598"/>
                  <a:pt x="978061" y="2526598"/>
                </a:cubicBezTo>
                <a:cubicBezTo>
                  <a:pt x="970680" y="2526598"/>
                  <a:pt x="966990" y="2523157"/>
                  <a:pt x="966990" y="2516275"/>
                </a:cubicBezTo>
                <a:lnTo>
                  <a:pt x="911633" y="2526598"/>
                </a:lnTo>
                <a:lnTo>
                  <a:pt x="878421" y="2526598"/>
                </a:lnTo>
                <a:lnTo>
                  <a:pt x="856280" y="2516275"/>
                </a:lnTo>
                <a:cubicBezTo>
                  <a:pt x="856280" y="2536920"/>
                  <a:pt x="841519" y="2547243"/>
                  <a:pt x="811997" y="2547243"/>
                </a:cubicBezTo>
                <a:lnTo>
                  <a:pt x="811997" y="2567888"/>
                </a:lnTo>
                <a:lnTo>
                  <a:pt x="823068" y="2567888"/>
                </a:lnTo>
                <a:lnTo>
                  <a:pt x="900563" y="2557565"/>
                </a:lnTo>
                <a:lnTo>
                  <a:pt x="911633" y="2578210"/>
                </a:lnTo>
                <a:cubicBezTo>
                  <a:pt x="882115" y="2585095"/>
                  <a:pt x="856280" y="2595417"/>
                  <a:pt x="834139" y="2609181"/>
                </a:cubicBezTo>
                <a:lnTo>
                  <a:pt x="823068" y="2609181"/>
                </a:lnTo>
                <a:cubicBezTo>
                  <a:pt x="811997" y="2609181"/>
                  <a:pt x="800927" y="2598855"/>
                  <a:pt x="789856" y="2578210"/>
                </a:cubicBezTo>
                <a:lnTo>
                  <a:pt x="800927" y="2557565"/>
                </a:lnTo>
                <a:cubicBezTo>
                  <a:pt x="778785" y="2557565"/>
                  <a:pt x="767715" y="2550683"/>
                  <a:pt x="767715" y="2536920"/>
                </a:cubicBezTo>
                <a:cubicBezTo>
                  <a:pt x="804617" y="2509394"/>
                  <a:pt x="826758" y="2495630"/>
                  <a:pt x="834139" y="2495630"/>
                </a:cubicBezTo>
                <a:cubicBezTo>
                  <a:pt x="841519" y="2495630"/>
                  <a:pt x="852590" y="2499071"/>
                  <a:pt x="867351" y="2505953"/>
                </a:cubicBezTo>
                <a:cubicBezTo>
                  <a:pt x="895951" y="2505953"/>
                  <a:pt x="925935" y="2500792"/>
                  <a:pt x="957303" y="2490469"/>
                </a:cubicBezTo>
                <a:lnTo>
                  <a:pt x="1018516" y="2461529"/>
                </a:lnTo>
                <a:lnTo>
                  <a:pt x="1018516" y="2455939"/>
                </a:lnTo>
                <a:lnTo>
                  <a:pt x="1030341" y="2455939"/>
                </a:lnTo>
                <a:lnTo>
                  <a:pt x="1055555" y="2444018"/>
                </a:lnTo>
                <a:lnTo>
                  <a:pt x="1066626" y="2444018"/>
                </a:lnTo>
                <a:cubicBezTo>
                  <a:pt x="1081387" y="2445737"/>
                  <a:pt x="1088767" y="2452618"/>
                  <a:pt x="1088767" y="2464663"/>
                </a:cubicBezTo>
                <a:cubicBezTo>
                  <a:pt x="1081387" y="2464663"/>
                  <a:pt x="1077696" y="2468104"/>
                  <a:pt x="1077696" y="2474985"/>
                </a:cubicBezTo>
                <a:lnTo>
                  <a:pt x="1099838" y="2485308"/>
                </a:lnTo>
                <a:cubicBezTo>
                  <a:pt x="1107220" y="2469824"/>
                  <a:pt x="1114601" y="2457781"/>
                  <a:pt x="1121981" y="2449179"/>
                </a:cubicBezTo>
                <a:lnTo>
                  <a:pt x="1141835" y="2435294"/>
                </a:lnTo>
                <a:lnTo>
                  <a:pt x="1096011" y="2435294"/>
                </a:lnTo>
                <a:lnTo>
                  <a:pt x="1096011" y="2414649"/>
                </a:lnTo>
                <a:lnTo>
                  <a:pt x="1133907" y="2414649"/>
                </a:lnTo>
                <a:lnTo>
                  <a:pt x="1133050" y="2413050"/>
                </a:lnTo>
                <a:lnTo>
                  <a:pt x="1142220" y="2395949"/>
                </a:lnTo>
                <a:lnTo>
                  <a:pt x="1131991" y="2396585"/>
                </a:lnTo>
                <a:cubicBezTo>
                  <a:pt x="1120920" y="2398305"/>
                  <a:pt x="1112617" y="2400886"/>
                  <a:pt x="1107081" y="2404326"/>
                </a:cubicBezTo>
                <a:lnTo>
                  <a:pt x="1089859" y="2402473"/>
                </a:lnTo>
                <a:lnTo>
                  <a:pt x="1088767" y="2402728"/>
                </a:lnTo>
                <a:lnTo>
                  <a:pt x="1088479" y="2402325"/>
                </a:lnTo>
                <a:lnTo>
                  <a:pt x="1035122" y="2396585"/>
                </a:lnTo>
                <a:cubicBezTo>
                  <a:pt x="1012981" y="2394864"/>
                  <a:pt x="992685" y="2394004"/>
                  <a:pt x="974233" y="2394004"/>
                </a:cubicBezTo>
                <a:lnTo>
                  <a:pt x="916390" y="2398553"/>
                </a:lnTo>
                <a:lnTo>
                  <a:pt x="917171" y="2398856"/>
                </a:lnTo>
                <a:cubicBezTo>
                  <a:pt x="920862" y="2402297"/>
                  <a:pt x="922707" y="2407028"/>
                  <a:pt x="922707" y="2413050"/>
                </a:cubicBezTo>
                <a:lnTo>
                  <a:pt x="900563" y="2423373"/>
                </a:lnTo>
                <a:cubicBezTo>
                  <a:pt x="885802" y="2423373"/>
                  <a:pt x="878421" y="2416491"/>
                  <a:pt x="878421" y="2402728"/>
                </a:cubicBezTo>
                <a:lnTo>
                  <a:pt x="881491" y="2401297"/>
                </a:lnTo>
                <a:lnTo>
                  <a:pt x="859374" y="2403036"/>
                </a:lnTo>
                <a:cubicBezTo>
                  <a:pt x="756968" y="2410778"/>
                  <a:pt x="691928" y="2414649"/>
                  <a:pt x="664249" y="2414649"/>
                </a:cubicBezTo>
                <a:lnTo>
                  <a:pt x="653178" y="2394004"/>
                </a:lnTo>
                <a:cubicBezTo>
                  <a:pt x="666095" y="2387122"/>
                  <a:pt x="717758" y="2376800"/>
                  <a:pt x="808170" y="2363036"/>
                </a:cubicBezTo>
                <a:cubicBezTo>
                  <a:pt x="815551" y="2363036"/>
                  <a:pt x="819241" y="2366477"/>
                  <a:pt x="819241" y="2373359"/>
                </a:cubicBezTo>
                <a:lnTo>
                  <a:pt x="1129223" y="2342391"/>
                </a:lnTo>
                <a:lnTo>
                  <a:pt x="1118152" y="2321746"/>
                </a:lnTo>
                <a:lnTo>
                  <a:pt x="918877" y="2342391"/>
                </a:lnTo>
                <a:cubicBezTo>
                  <a:pt x="911500" y="2342391"/>
                  <a:pt x="907806" y="2338951"/>
                  <a:pt x="907806" y="2332069"/>
                </a:cubicBezTo>
                <a:lnTo>
                  <a:pt x="575683" y="2363036"/>
                </a:lnTo>
                <a:lnTo>
                  <a:pt x="553542" y="2332069"/>
                </a:lnTo>
                <a:cubicBezTo>
                  <a:pt x="583064" y="2321746"/>
                  <a:pt x="597825" y="2311424"/>
                  <a:pt x="597825" y="2301102"/>
                </a:cubicBezTo>
                <a:lnTo>
                  <a:pt x="553542" y="2259809"/>
                </a:lnTo>
                <a:lnTo>
                  <a:pt x="575683" y="2249486"/>
                </a:lnTo>
                <a:lnTo>
                  <a:pt x="631037" y="2249486"/>
                </a:lnTo>
                <a:lnTo>
                  <a:pt x="631037" y="2208196"/>
                </a:lnTo>
                <a:lnTo>
                  <a:pt x="619966" y="2208196"/>
                </a:lnTo>
                <a:lnTo>
                  <a:pt x="597825" y="2218519"/>
                </a:lnTo>
                <a:lnTo>
                  <a:pt x="575683" y="2208196"/>
                </a:lnTo>
                <a:cubicBezTo>
                  <a:pt x="560922" y="2215078"/>
                  <a:pt x="549852" y="2218519"/>
                  <a:pt x="542472" y="2218519"/>
                </a:cubicBezTo>
                <a:cubicBezTo>
                  <a:pt x="535091" y="2218519"/>
                  <a:pt x="531401" y="2215078"/>
                  <a:pt x="531401" y="2208196"/>
                </a:cubicBezTo>
                <a:lnTo>
                  <a:pt x="476044" y="2218519"/>
                </a:lnTo>
                <a:lnTo>
                  <a:pt x="442832" y="2218519"/>
                </a:lnTo>
                <a:lnTo>
                  <a:pt x="420691" y="2208196"/>
                </a:lnTo>
                <a:cubicBezTo>
                  <a:pt x="420691" y="2228841"/>
                  <a:pt x="405930" y="2239164"/>
                  <a:pt x="376408" y="2239164"/>
                </a:cubicBezTo>
                <a:lnTo>
                  <a:pt x="376408" y="2259809"/>
                </a:lnTo>
                <a:lnTo>
                  <a:pt x="387479" y="2259809"/>
                </a:lnTo>
                <a:lnTo>
                  <a:pt x="464974" y="2249486"/>
                </a:lnTo>
                <a:lnTo>
                  <a:pt x="476044" y="2270131"/>
                </a:lnTo>
                <a:cubicBezTo>
                  <a:pt x="446526" y="2277016"/>
                  <a:pt x="420691" y="2287338"/>
                  <a:pt x="398550" y="2301102"/>
                </a:cubicBezTo>
                <a:lnTo>
                  <a:pt x="387479" y="2301102"/>
                </a:lnTo>
                <a:cubicBezTo>
                  <a:pt x="376408" y="2301102"/>
                  <a:pt x="365338" y="2290776"/>
                  <a:pt x="354267" y="2270131"/>
                </a:cubicBezTo>
                <a:lnTo>
                  <a:pt x="365338" y="2249486"/>
                </a:lnTo>
                <a:cubicBezTo>
                  <a:pt x="343196" y="2249486"/>
                  <a:pt x="332126" y="2242604"/>
                  <a:pt x="332126" y="2228841"/>
                </a:cubicBezTo>
                <a:cubicBezTo>
                  <a:pt x="369028" y="2201315"/>
                  <a:pt x="391169" y="2187551"/>
                  <a:pt x="398550" y="2187551"/>
                </a:cubicBezTo>
                <a:cubicBezTo>
                  <a:pt x="405930" y="2187551"/>
                  <a:pt x="417001" y="2190992"/>
                  <a:pt x="431762" y="2197874"/>
                </a:cubicBezTo>
                <a:cubicBezTo>
                  <a:pt x="488962" y="2197874"/>
                  <a:pt x="551699" y="2177229"/>
                  <a:pt x="619966" y="2135939"/>
                </a:cubicBezTo>
                <a:lnTo>
                  <a:pt x="631037" y="2135939"/>
                </a:lnTo>
                <a:cubicBezTo>
                  <a:pt x="645798" y="2137658"/>
                  <a:pt x="653178" y="2144539"/>
                  <a:pt x="653178" y="2156584"/>
                </a:cubicBezTo>
                <a:cubicBezTo>
                  <a:pt x="645798" y="2156584"/>
                  <a:pt x="642108" y="2160025"/>
                  <a:pt x="642108" y="2166906"/>
                </a:cubicBezTo>
                <a:lnTo>
                  <a:pt x="664249" y="2177229"/>
                </a:lnTo>
                <a:cubicBezTo>
                  <a:pt x="679013" y="2146261"/>
                  <a:pt x="693774" y="2129057"/>
                  <a:pt x="708531" y="2125616"/>
                </a:cubicBezTo>
                <a:lnTo>
                  <a:pt x="697461" y="2104971"/>
                </a:lnTo>
                <a:lnTo>
                  <a:pt x="708531" y="2084327"/>
                </a:lnTo>
                <a:lnTo>
                  <a:pt x="697461" y="2084327"/>
                </a:lnTo>
                <a:cubicBezTo>
                  <a:pt x="684547" y="2091208"/>
                  <a:pt x="669786" y="2094649"/>
                  <a:pt x="653178" y="2094649"/>
                </a:cubicBezTo>
                <a:lnTo>
                  <a:pt x="631037" y="2063679"/>
                </a:lnTo>
                <a:lnTo>
                  <a:pt x="631037" y="2053356"/>
                </a:lnTo>
                <a:lnTo>
                  <a:pt x="653178" y="2063679"/>
                </a:lnTo>
                <a:lnTo>
                  <a:pt x="686390" y="2063679"/>
                </a:lnTo>
                <a:lnTo>
                  <a:pt x="752817" y="2053356"/>
                </a:lnTo>
                <a:cubicBezTo>
                  <a:pt x="765731" y="2060241"/>
                  <a:pt x="780492" y="2063679"/>
                  <a:pt x="797100" y="2063679"/>
                </a:cubicBezTo>
                <a:lnTo>
                  <a:pt x="808170" y="2043034"/>
                </a:lnTo>
                <a:cubicBezTo>
                  <a:pt x="786029" y="2043034"/>
                  <a:pt x="774958" y="2036155"/>
                  <a:pt x="774958" y="2022389"/>
                </a:cubicBezTo>
                <a:cubicBezTo>
                  <a:pt x="774958" y="2020238"/>
                  <a:pt x="777726" y="2018115"/>
                  <a:pt x="783262" y="2016018"/>
                </a:cubicBezTo>
                <a:lnTo>
                  <a:pt x="802272" y="2011279"/>
                </a:lnTo>
                <a:lnTo>
                  <a:pt x="798705" y="1997148"/>
                </a:lnTo>
                <a:lnTo>
                  <a:pt x="820849" y="1986825"/>
                </a:lnTo>
                <a:lnTo>
                  <a:pt x="842991" y="1986825"/>
                </a:lnTo>
                <a:cubicBezTo>
                  <a:pt x="848526" y="1986825"/>
                  <a:pt x="854061" y="1990266"/>
                  <a:pt x="859596" y="1997148"/>
                </a:cubicBezTo>
                <a:lnTo>
                  <a:pt x="862449" y="2002467"/>
                </a:lnTo>
                <a:lnTo>
                  <a:pt x="907808" y="1997873"/>
                </a:lnTo>
                <a:cubicBezTo>
                  <a:pt x="952092" y="1994002"/>
                  <a:pt x="1007445" y="1990239"/>
                  <a:pt x="1073870" y="1986583"/>
                </a:cubicBezTo>
                <a:lnTo>
                  <a:pt x="1150668" y="1982738"/>
                </a:lnTo>
                <a:lnTo>
                  <a:pt x="1152972" y="1981664"/>
                </a:lnTo>
                <a:cubicBezTo>
                  <a:pt x="1160353" y="1976503"/>
                  <a:pt x="1164043" y="1971342"/>
                  <a:pt x="1164043" y="1966181"/>
                </a:cubicBezTo>
                <a:lnTo>
                  <a:pt x="1119760" y="1924888"/>
                </a:lnTo>
                <a:lnTo>
                  <a:pt x="1141902" y="1914565"/>
                </a:lnTo>
                <a:lnTo>
                  <a:pt x="1197255" y="1914565"/>
                </a:lnTo>
                <a:lnTo>
                  <a:pt x="1197255" y="1873275"/>
                </a:lnTo>
                <a:lnTo>
                  <a:pt x="1186184" y="1873275"/>
                </a:lnTo>
                <a:lnTo>
                  <a:pt x="1164043" y="1883598"/>
                </a:lnTo>
                <a:lnTo>
                  <a:pt x="1141902" y="1873275"/>
                </a:lnTo>
                <a:cubicBezTo>
                  <a:pt x="1127141" y="1880157"/>
                  <a:pt x="1116070" y="1883598"/>
                  <a:pt x="1108690" y="1883598"/>
                </a:cubicBezTo>
                <a:cubicBezTo>
                  <a:pt x="1101309" y="1883598"/>
                  <a:pt x="1097619" y="1880157"/>
                  <a:pt x="1097619" y="1873275"/>
                </a:cubicBezTo>
                <a:lnTo>
                  <a:pt x="1042263" y="1883598"/>
                </a:lnTo>
                <a:lnTo>
                  <a:pt x="1009050" y="1883598"/>
                </a:lnTo>
                <a:lnTo>
                  <a:pt x="986909" y="1873275"/>
                </a:lnTo>
                <a:cubicBezTo>
                  <a:pt x="986909" y="1893920"/>
                  <a:pt x="972148" y="1904243"/>
                  <a:pt x="942626" y="1904243"/>
                </a:cubicBezTo>
                <a:lnTo>
                  <a:pt x="942626" y="1924888"/>
                </a:lnTo>
                <a:lnTo>
                  <a:pt x="953697" y="1924888"/>
                </a:lnTo>
                <a:lnTo>
                  <a:pt x="1031192" y="1914565"/>
                </a:lnTo>
                <a:lnTo>
                  <a:pt x="1042263" y="1935210"/>
                </a:lnTo>
                <a:cubicBezTo>
                  <a:pt x="1012744" y="1942095"/>
                  <a:pt x="986909" y="1952417"/>
                  <a:pt x="964768" y="1966181"/>
                </a:cubicBezTo>
                <a:lnTo>
                  <a:pt x="953697" y="1966181"/>
                </a:lnTo>
                <a:cubicBezTo>
                  <a:pt x="942626" y="1966181"/>
                  <a:pt x="931556" y="1955855"/>
                  <a:pt x="920485" y="1935210"/>
                </a:cubicBezTo>
                <a:lnTo>
                  <a:pt x="931556" y="1914565"/>
                </a:lnTo>
                <a:cubicBezTo>
                  <a:pt x="909415" y="1914565"/>
                  <a:pt x="898344" y="1907683"/>
                  <a:pt x="898344" y="1893920"/>
                </a:cubicBezTo>
                <a:cubicBezTo>
                  <a:pt x="935246" y="1866394"/>
                  <a:pt x="957387" y="1852630"/>
                  <a:pt x="964768" y="1852630"/>
                </a:cubicBezTo>
                <a:cubicBezTo>
                  <a:pt x="972148" y="1852630"/>
                  <a:pt x="983219" y="1856071"/>
                  <a:pt x="997980" y="1862953"/>
                </a:cubicBezTo>
                <a:cubicBezTo>
                  <a:pt x="1055180" y="1862953"/>
                  <a:pt x="1117917" y="1842308"/>
                  <a:pt x="1186184" y="1801018"/>
                </a:cubicBezTo>
                <a:lnTo>
                  <a:pt x="1197255" y="1801018"/>
                </a:lnTo>
                <a:cubicBezTo>
                  <a:pt x="1212016" y="1802737"/>
                  <a:pt x="1219396" y="1809618"/>
                  <a:pt x="1219396" y="1821663"/>
                </a:cubicBezTo>
                <a:cubicBezTo>
                  <a:pt x="1212016" y="1821663"/>
                  <a:pt x="1208326" y="1825104"/>
                  <a:pt x="1208326" y="1831985"/>
                </a:cubicBezTo>
                <a:lnTo>
                  <a:pt x="1230467" y="1842308"/>
                </a:lnTo>
                <a:cubicBezTo>
                  <a:pt x="1245231" y="1811340"/>
                  <a:pt x="1259992" y="1794136"/>
                  <a:pt x="1274750" y="1790695"/>
                </a:cubicBezTo>
                <a:lnTo>
                  <a:pt x="1263679" y="1770050"/>
                </a:lnTo>
                <a:lnTo>
                  <a:pt x="1274750" y="1749406"/>
                </a:lnTo>
                <a:lnTo>
                  <a:pt x="1263679" y="1749406"/>
                </a:lnTo>
                <a:cubicBezTo>
                  <a:pt x="1250765" y="1756287"/>
                  <a:pt x="1236004" y="1759728"/>
                  <a:pt x="1219396" y="1759728"/>
                </a:cubicBezTo>
                <a:lnTo>
                  <a:pt x="1197255" y="1728758"/>
                </a:lnTo>
                <a:lnTo>
                  <a:pt x="1197255" y="1718435"/>
                </a:lnTo>
                <a:lnTo>
                  <a:pt x="1219396" y="1728758"/>
                </a:lnTo>
                <a:lnTo>
                  <a:pt x="1252608" y="1728758"/>
                </a:lnTo>
                <a:lnTo>
                  <a:pt x="1319035" y="1718435"/>
                </a:lnTo>
                <a:cubicBezTo>
                  <a:pt x="1331949" y="1725320"/>
                  <a:pt x="1346710" y="1728758"/>
                  <a:pt x="1363318" y="1728758"/>
                </a:cubicBezTo>
                <a:lnTo>
                  <a:pt x="1374389" y="1708113"/>
                </a:lnTo>
                <a:cubicBezTo>
                  <a:pt x="1352247" y="1708113"/>
                  <a:pt x="1341177" y="1701234"/>
                  <a:pt x="1341177" y="1687468"/>
                </a:cubicBezTo>
                <a:cubicBezTo>
                  <a:pt x="1341177" y="1685317"/>
                  <a:pt x="1343944" y="1683194"/>
                  <a:pt x="1349480" y="1681097"/>
                </a:cubicBezTo>
                <a:lnTo>
                  <a:pt x="1356135" y="1679438"/>
                </a:lnTo>
                <a:lnTo>
                  <a:pt x="1356135" y="1674704"/>
                </a:lnTo>
                <a:lnTo>
                  <a:pt x="1375649" y="1674704"/>
                </a:lnTo>
                <a:lnTo>
                  <a:pt x="1415904" y="1668839"/>
                </a:lnTo>
                <a:cubicBezTo>
                  <a:pt x="1432511" y="1666850"/>
                  <a:pt x="1451885" y="1664887"/>
                  <a:pt x="1474027" y="1662952"/>
                </a:cubicBezTo>
                <a:lnTo>
                  <a:pt x="1516488" y="1659698"/>
                </a:lnTo>
                <a:lnTo>
                  <a:pt x="1522194" y="1643736"/>
                </a:lnTo>
                <a:cubicBezTo>
                  <a:pt x="1514817" y="1643736"/>
                  <a:pt x="1511124" y="1640295"/>
                  <a:pt x="1511124" y="1633414"/>
                </a:cubicBezTo>
                <a:cubicBezTo>
                  <a:pt x="1525888" y="1633414"/>
                  <a:pt x="1533268" y="1626532"/>
                  <a:pt x="1533268" y="1612769"/>
                </a:cubicBezTo>
                <a:lnTo>
                  <a:pt x="1511124" y="1612769"/>
                </a:lnTo>
                <a:cubicBezTo>
                  <a:pt x="1477912" y="1612769"/>
                  <a:pt x="1455770" y="1616210"/>
                  <a:pt x="1444699" y="1623091"/>
                </a:cubicBezTo>
                <a:cubicBezTo>
                  <a:pt x="1393037" y="1616210"/>
                  <a:pt x="1348754" y="1612769"/>
                  <a:pt x="1311852" y="1612769"/>
                </a:cubicBezTo>
                <a:cubicBezTo>
                  <a:pt x="1142099" y="1626532"/>
                  <a:pt x="1038772" y="1633414"/>
                  <a:pt x="1001867" y="1633414"/>
                </a:cubicBezTo>
                <a:lnTo>
                  <a:pt x="990796" y="1612769"/>
                </a:lnTo>
                <a:cubicBezTo>
                  <a:pt x="1003714" y="1605887"/>
                  <a:pt x="1055377" y="1595565"/>
                  <a:pt x="1145789" y="1581801"/>
                </a:cubicBezTo>
                <a:cubicBezTo>
                  <a:pt x="1153169" y="1581801"/>
                  <a:pt x="1156860" y="1585242"/>
                  <a:pt x="1156860" y="1592124"/>
                </a:cubicBezTo>
                <a:lnTo>
                  <a:pt x="1466841" y="1561156"/>
                </a:lnTo>
                <a:lnTo>
                  <a:pt x="1455770" y="1540511"/>
                </a:lnTo>
                <a:lnTo>
                  <a:pt x="1256495" y="1561156"/>
                </a:lnTo>
                <a:cubicBezTo>
                  <a:pt x="1249118" y="1561156"/>
                  <a:pt x="1245425" y="1557716"/>
                  <a:pt x="1245425" y="1550834"/>
                </a:cubicBezTo>
                <a:lnTo>
                  <a:pt x="913301" y="1581801"/>
                </a:lnTo>
                <a:lnTo>
                  <a:pt x="891160" y="1550834"/>
                </a:lnTo>
                <a:cubicBezTo>
                  <a:pt x="920682" y="1540511"/>
                  <a:pt x="935443" y="1530189"/>
                  <a:pt x="935443" y="1519867"/>
                </a:cubicBezTo>
                <a:lnTo>
                  <a:pt x="891160" y="1478574"/>
                </a:lnTo>
                <a:lnTo>
                  <a:pt x="913301" y="1468251"/>
                </a:lnTo>
                <a:lnTo>
                  <a:pt x="968655" y="1468251"/>
                </a:lnTo>
                <a:lnTo>
                  <a:pt x="968655" y="1426961"/>
                </a:lnTo>
                <a:lnTo>
                  <a:pt x="957584" y="1426961"/>
                </a:lnTo>
                <a:lnTo>
                  <a:pt x="935443" y="1437284"/>
                </a:lnTo>
                <a:lnTo>
                  <a:pt x="913301" y="1426961"/>
                </a:lnTo>
                <a:cubicBezTo>
                  <a:pt x="898541" y="1433843"/>
                  <a:pt x="887470" y="1437284"/>
                  <a:pt x="880090" y="1437284"/>
                </a:cubicBezTo>
                <a:cubicBezTo>
                  <a:pt x="872709" y="1437284"/>
                  <a:pt x="869019" y="1433843"/>
                  <a:pt x="869019" y="1426961"/>
                </a:cubicBezTo>
                <a:lnTo>
                  <a:pt x="813662" y="1437284"/>
                </a:lnTo>
                <a:lnTo>
                  <a:pt x="780450" y="1437284"/>
                </a:lnTo>
                <a:lnTo>
                  <a:pt x="758309" y="1426961"/>
                </a:lnTo>
                <a:cubicBezTo>
                  <a:pt x="758309" y="1447606"/>
                  <a:pt x="743548" y="1457929"/>
                  <a:pt x="714026" y="1457929"/>
                </a:cubicBezTo>
                <a:lnTo>
                  <a:pt x="714026" y="1478574"/>
                </a:lnTo>
                <a:lnTo>
                  <a:pt x="725097" y="1478574"/>
                </a:lnTo>
                <a:lnTo>
                  <a:pt x="802592" y="1468251"/>
                </a:lnTo>
                <a:lnTo>
                  <a:pt x="813662" y="1488896"/>
                </a:lnTo>
                <a:cubicBezTo>
                  <a:pt x="784144" y="1495781"/>
                  <a:pt x="758309" y="1506103"/>
                  <a:pt x="736168" y="1519867"/>
                </a:cubicBezTo>
                <a:lnTo>
                  <a:pt x="725097" y="1519867"/>
                </a:lnTo>
                <a:cubicBezTo>
                  <a:pt x="714026" y="1519867"/>
                  <a:pt x="702956" y="1509541"/>
                  <a:pt x="691885" y="1488896"/>
                </a:cubicBezTo>
                <a:lnTo>
                  <a:pt x="702956" y="1468251"/>
                </a:lnTo>
                <a:cubicBezTo>
                  <a:pt x="680814" y="1468251"/>
                  <a:pt x="669744" y="1461369"/>
                  <a:pt x="669744" y="1447606"/>
                </a:cubicBezTo>
                <a:cubicBezTo>
                  <a:pt x="706646" y="1420080"/>
                  <a:pt x="728787" y="1406316"/>
                  <a:pt x="736168" y="1406316"/>
                </a:cubicBezTo>
                <a:cubicBezTo>
                  <a:pt x="743548" y="1406316"/>
                  <a:pt x="754619" y="1409757"/>
                  <a:pt x="769380" y="1416639"/>
                </a:cubicBezTo>
                <a:cubicBezTo>
                  <a:pt x="826580" y="1416639"/>
                  <a:pt x="889317" y="1395994"/>
                  <a:pt x="957584" y="1354704"/>
                </a:cubicBezTo>
                <a:lnTo>
                  <a:pt x="968655" y="1354704"/>
                </a:lnTo>
                <a:cubicBezTo>
                  <a:pt x="983416" y="1356423"/>
                  <a:pt x="990796" y="1363304"/>
                  <a:pt x="990796" y="1375349"/>
                </a:cubicBezTo>
                <a:cubicBezTo>
                  <a:pt x="983416" y="1375349"/>
                  <a:pt x="979725" y="1378790"/>
                  <a:pt x="979725" y="1385671"/>
                </a:cubicBezTo>
                <a:lnTo>
                  <a:pt x="1001867" y="1395994"/>
                </a:lnTo>
                <a:cubicBezTo>
                  <a:pt x="1016631" y="1365026"/>
                  <a:pt x="1031392" y="1347822"/>
                  <a:pt x="1046149" y="1344381"/>
                </a:cubicBezTo>
                <a:lnTo>
                  <a:pt x="1035079" y="1323736"/>
                </a:lnTo>
                <a:lnTo>
                  <a:pt x="1046149" y="1303092"/>
                </a:lnTo>
                <a:lnTo>
                  <a:pt x="1035079" y="1303092"/>
                </a:lnTo>
                <a:cubicBezTo>
                  <a:pt x="1022165" y="1309973"/>
                  <a:pt x="1007404" y="1313414"/>
                  <a:pt x="990796" y="1313414"/>
                </a:cubicBezTo>
                <a:lnTo>
                  <a:pt x="968655" y="1282444"/>
                </a:lnTo>
                <a:lnTo>
                  <a:pt x="968655" y="1272121"/>
                </a:lnTo>
                <a:lnTo>
                  <a:pt x="990796" y="1282444"/>
                </a:lnTo>
                <a:lnTo>
                  <a:pt x="1024008" y="1282444"/>
                </a:lnTo>
                <a:lnTo>
                  <a:pt x="1090435" y="1272121"/>
                </a:lnTo>
                <a:cubicBezTo>
                  <a:pt x="1103350" y="1279006"/>
                  <a:pt x="1118111" y="1282444"/>
                  <a:pt x="1134718" y="1282444"/>
                </a:cubicBezTo>
                <a:lnTo>
                  <a:pt x="1145789" y="1261799"/>
                </a:lnTo>
                <a:cubicBezTo>
                  <a:pt x="1123647" y="1261799"/>
                  <a:pt x="1112577" y="1254920"/>
                  <a:pt x="1112577" y="1241154"/>
                </a:cubicBezTo>
                <a:cubicBezTo>
                  <a:pt x="1112577" y="1228251"/>
                  <a:pt x="1212214" y="1216315"/>
                  <a:pt x="1411489" y="1205348"/>
                </a:cubicBezTo>
                <a:lnTo>
                  <a:pt x="1518311" y="1200000"/>
                </a:lnTo>
                <a:lnTo>
                  <a:pt x="1518311" y="1187100"/>
                </a:lnTo>
                <a:lnTo>
                  <a:pt x="1551523" y="1187100"/>
                </a:lnTo>
                <a:lnTo>
                  <a:pt x="1573664" y="1197422"/>
                </a:lnTo>
                <a:cubicBezTo>
                  <a:pt x="1575507" y="1183659"/>
                  <a:pt x="1582888" y="1176777"/>
                  <a:pt x="1595805" y="1176777"/>
                </a:cubicBezTo>
                <a:lnTo>
                  <a:pt x="1606876" y="1176777"/>
                </a:lnTo>
                <a:cubicBezTo>
                  <a:pt x="1614256" y="1177638"/>
                  <a:pt x="1619792" y="1179789"/>
                  <a:pt x="1623482" y="1183230"/>
                </a:cubicBezTo>
                <a:lnTo>
                  <a:pt x="1628215" y="1195366"/>
                </a:lnTo>
                <a:lnTo>
                  <a:pt x="1643976" y="1194703"/>
                </a:lnTo>
                <a:lnTo>
                  <a:pt x="1662229" y="1194046"/>
                </a:lnTo>
                <a:lnTo>
                  <a:pt x="1662229" y="1187100"/>
                </a:lnTo>
                <a:lnTo>
                  <a:pt x="1728653" y="1187100"/>
                </a:lnTo>
                <a:lnTo>
                  <a:pt x="1728653" y="1191655"/>
                </a:lnTo>
                <a:lnTo>
                  <a:pt x="1744015" y="1191102"/>
                </a:lnTo>
                <a:lnTo>
                  <a:pt x="1739724" y="1187100"/>
                </a:lnTo>
                <a:cubicBezTo>
                  <a:pt x="1754488" y="1187100"/>
                  <a:pt x="1761868" y="1180218"/>
                  <a:pt x="1761868" y="1166455"/>
                </a:cubicBezTo>
                <a:lnTo>
                  <a:pt x="1739724" y="1166455"/>
                </a:lnTo>
                <a:cubicBezTo>
                  <a:pt x="1706512" y="1166455"/>
                  <a:pt x="1684371" y="1169896"/>
                  <a:pt x="1673300" y="1176777"/>
                </a:cubicBezTo>
                <a:cubicBezTo>
                  <a:pt x="1621637" y="1169896"/>
                  <a:pt x="1577354" y="1166455"/>
                  <a:pt x="1540452" y="1166455"/>
                </a:cubicBezTo>
                <a:cubicBezTo>
                  <a:pt x="1370699" y="1180218"/>
                  <a:pt x="1267373" y="1187100"/>
                  <a:pt x="1230467" y="1187100"/>
                </a:cubicBezTo>
                <a:lnTo>
                  <a:pt x="1219396" y="1166455"/>
                </a:lnTo>
                <a:cubicBezTo>
                  <a:pt x="1232314" y="1159573"/>
                  <a:pt x="1283977" y="1149251"/>
                  <a:pt x="1374389" y="1135487"/>
                </a:cubicBezTo>
                <a:cubicBezTo>
                  <a:pt x="1381769" y="1135487"/>
                  <a:pt x="1385459" y="1138928"/>
                  <a:pt x="1385459" y="1145810"/>
                </a:cubicBezTo>
                <a:lnTo>
                  <a:pt x="1695441" y="1114842"/>
                </a:lnTo>
                <a:lnTo>
                  <a:pt x="1684371" y="1094197"/>
                </a:lnTo>
                <a:lnTo>
                  <a:pt x="1485095" y="1114842"/>
                </a:lnTo>
                <a:cubicBezTo>
                  <a:pt x="1477718" y="1114842"/>
                  <a:pt x="1474025" y="1111402"/>
                  <a:pt x="1474025" y="1104520"/>
                </a:cubicBezTo>
                <a:lnTo>
                  <a:pt x="1141902" y="1135487"/>
                </a:lnTo>
                <a:lnTo>
                  <a:pt x="1119761" y="1104520"/>
                </a:lnTo>
                <a:cubicBezTo>
                  <a:pt x="1149282" y="1094197"/>
                  <a:pt x="1164043" y="1083875"/>
                  <a:pt x="1164043" y="1073553"/>
                </a:cubicBezTo>
                <a:lnTo>
                  <a:pt x="1119761" y="1032260"/>
                </a:lnTo>
                <a:lnTo>
                  <a:pt x="1141902" y="1021937"/>
                </a:lnTo>
                <a:lnTo>
                  <a:pt x="1197255" y="1021937"/>
                </a:lnTo>
                <a:lnTo>
                  <a:pt x="1197255" y="980647"/>
                </a:lnTo>
                <a:lnTo>
                  <a:pt x="1186184" y="980647"/>
                </a:lnTo>
                <a:lnTo>
                  <a:pt x="1164043" y="990970"/>
                </a:lnTo>
                <a:lnTo>
                  <a:pt x="1141902" y="980647"/>
                </a:lnTo>
                <a:cubicBezTo>
                  <a:pt x="1127141" y="987529"/>
                  <a:pt x="1116070" y="990970"/>
                  <a:pt x="1108690" y="990970"/>
                </a:cubicBezTo>
                <a:cubicBezTo>
                  <a:pt x="1101309" y="990970"/>
                  <a:pt x="1097619" y="987529"/>
                  <a:pt x="1097619" y="980647"/>
                </a:cubicBezTo>
                <a:lnTo>
                  <a:pt x="1042263" y="990970"/>
                </a:lnTo>
                <a:lnTo>
                  <a:pt x="1009050" y="990970"/>
                </a:lnTo>
                <a:lnTo>
                  <a:pt x="986909" y="980647"/>
                </a:lnTo>
                <a:cubicBezTo>
                  <a:pt x="986909" y="1001292"/>
                  <a:pt x="972148" y="1011615"/>
                  <a:pt x="942626" y="1011615"/>
                </a:cubicBezTo>
                <a:lnTo>
                  <a:pt x="942626" y="1032260"/>
                </a:lnTo>
                <a:lnTo>
                  <a:pt x="953697" y="1032260"/>
                </a:lnTo>
                <a:lnTo>
                  <a:pt x="1031192" y="1021937"/>
                </a:lnTo>
                <a:lnTo>
                  <a:pt x="1042263" y="1042582"/>
                </a:lnTo>
                <a:cubicBezTo>
                  <a:pt x="1012744" y="1049467"/>
                  <a:pt x="986909" y="1059789"/>
                  <a:pt x="964768" y="1073553"/>
                </a:cubicBezTo>
                <a:lnTo>
                  <a:pt x="953697" y="1073553"/>
                </a:lnTo>
                <a:cubicBezTo>
                  <a:pt x="942626" y="1073553"/>
                  <a:pt x="931556" y="1063227"/>
                  <a:pt x="920485" y="1042582"/>
                </a:cubicBezTo>
                <a:lnTo>
                  <a:pt x="931556" y="1021937"/>
                </a:lnTo>
                <a:cubicBezTo>
                  <a:pt x="909415" y="1021937"/>
                  <a:pt x="898344" y="1015056"/>
                  <a:pt x="898344" y="1001292"/>
                </a:cubicBezTo>
                <a:cubicBezTo>
                  <a:pt x="935246" y="973766"/>
                  <a:pt x="957387" y="960003"/>
                  <a:pt x="964768" y="960003"/>
                </a:cubicBezTo>
                <a:cubicBezTo>
                  <a:pt x="972148" y="960003"/>
                  <a:pt x="983219" y="963443"/>
                  <a:pt x="997980" y="970325"/>
                </a:cubicBezTo>
                <a:cubicBezTo>
                  <a:pt x="1055180" y="970325"/>
                  <a:pt x="1117917" y="949680"/>
                  <a:pt x="1186184" y="908390"/>
                </a:cubicBezTo>
                <a:lnTo>
                  <a:pt x="1197255" y="908390"/>
                </a:lnTo>
                <a:cubicBezTo>
                  <a:pt x="1212016" y="910109"/>
                  <a:pt x="1219396" y="916991"/>
                  <a:pt x="1219396" y="929035"/>
                </a:cubicBezTo>
                <a:cubicBezTo>
                  <a:pt x="1212016" y="929035"/>
                  <a:pt x="1208326" y="932476"/>
                  <a:pt x="1208326" y="939357"/>
                </a:cubicBezTo>
                <a:lnTo>
                  <a:pt x="1230467" y="949680"/>
                </a:lnTo>
                <a:cubicBezTo>
                  <a:pt x="1245231" y="918713"/>
                  <a:pt x="1259992" y="901509"/>
                  <a:pt x="1274750" y="898067"/>
                </a:cubicBezTo>
                <a:lnTo>
                  <a:pt x="1263679" y="877423"/>
                </a:lnTo>
                <a:lnTo>
                  <a:pt x="1274750" y="856778"/>
                </a:lnTo>
                <a:lnTo>
                  <a:pt x="1263679" y="856778"/>
                </a:lnTo>
                <a:cubicBezTo>
                  <a:pt x="1250765" y="863660"/>
                  <a:pt x="1236004" y="867100"/>
                  <a:pt x="1219396" y="867100"/>
                </a:cubicBezTo>
                <a:lnTo>
                  <a:pt x="1197255" y="836130"/>
                </a:lnTo>
                <a:lnTo>
                  <a:pt x="1197255" y="825807"/>
                </a:lnTo>
                <a:lnTo>
                  <a:pt x="1219396" y="836130"/>
                </a:lnTo>
                <a:lnTo>
                  <a:pt x="1227699" y="836130"/>
                </a:lnTo>
                <a:lnTo>
                  <a:pt x="1219396" y="820647"/>
                </a:lnTo>
                <a:cubicBezTo>
                  <a:pt x="1229085" y="815486"/>
                  <a:pt x="1260567" y="808389"/>
                  <a:pt x="1313845" y="799357"/>
                </a:cubicBezTo>
                <a:lnTo>
                  <a:pt x="1341250" y="794977"/>
                </a:lnTo>
                <a:lnTo>
                  <a:pt x="1341177" y="794840"/>
                </a:lnTo>
                <a:cubicBezTo>
                  <a:pt x="1341177" y="781937"/>
                  <a:pt x="1440814" y="770001"/>
                  <a:pt x="1640088" y="759034"/>
                </a:cubicBezTo>
                <a:lnTo>
                  <a:pt x="1688771" y="756597"/>
                </a:lnTo>
                <a:lnTo>
                  <a:pt x="1684371" y="748390"/>
                </a:lnTo>
                <a:lnTo>
                  <a:pt x="1485095" y="769035"/>
                </a:lnTo>
                <a:cubicBezTo>
                  <a:pt x="1477718" y="769035"/>
                  <a:pt x="1474025" y="765594"/>
                  <a:pt x="1474025" y="758712"/>
                </a:cubicBezTo>
                <a:lnTo>
                  <a:pt x="1141902" y="789680"/>
                </a:lnTo>
                <a:lnTo>
                  <a:pt x="1119761" y="758712"/>
                </a:lnTo>
                <a:cubicBezTo>
                  <a:pt x="1149282" y="748390"/>
                  <a:pt x="1164043" y="738067"/>
                  <a:pt x="1164043" y="727745"/>
                </a:cubicBezTo>
                <a:lnTo>
                  <a:pt x="1119761" y="686452"/>
                </a:lnTo>
                <a:lnTo>
                  <a:pt x="1141902" y="676129"/>
                </a:lnTo>
                <a:lnTo>
                  <a:pt x="1197255" y="676129"/>
                </a:lnTo>
                <a:lnTo>
                  <a:pt x="1197255" y="634839"/>
                </a:lnTo>
                <a:lnTo>
                  <a:pt x="1186185" y="634839"/>
                </a:lnTo>
                <a:lnTo>
                  <a:pt x="1164043" y="645162"/>
                </a:lnTo>
                <a:lnTo>
                  <a:pt x="1141902" y="634839"/>
                </a:lnTo>
                <a:cubicBezTo>
                  <a:pt x="1127141" y="641721"/>
                  <a:pt x="1116070" y="645162"/>
                  <a:pt x="1108690" y="645162"/>
                </a:cubicBezTo>
                <a:cubicBezTo>
                  <a:pt x="1101310" y="645162"/>
                  <a:pt x="1097619" y="641721"/>
                  <a:pt x="1097619" y="634839"/>
                </a:cubicBezTo>
                <a:lnTo>
                  <a:pt x="1042263" y="645162"/>
                </a:lnTo>
                <a:lnTo>
                  <a:pt x="1009051" y="645162"/>
                </a:lnTo>
                <a:lnTo>
                  <a:pt x="986909" y="634839"/>
                </a:lnTo>
                <a:cubicBezTo>
                  <a:pt x="986909" y="655485"/>
                  <a:pt x="972148" y="665807"/>
                  <a:pt x="942627" y="665807"/>
                </a:cubicBezTo>
                <a:lnTo>
                  <a:pt x="942627" y="686452"/>
                </a:lnTo>
                <a:lnTo>
                  <a:pt x="953697" y="686452"/>
                </a:lnTo>
                <a:lnTo>
                  <a:pt x="1031192" y="676129"/>
                </a:lnTo>
                <a:lnTo>
                  <a:pt x="1042263" y="696775"/>
                </a:lnTo>
                <a:cubicBezTo>
                  <a:pt x="1012744" y="703659"/>
                  <a:pt x="986909" y="713981"/>
                  <a:pt x="964768" y="727745"/>
                </a:cubicBezTo>
                <a:lnTo>
                  <a:pt x="953697" y="727745"/>
                </a:lnTo>
                <a:cubicBezTo>
                  <a:pt x="942627" y="727745"/>
                  <a:pt x="931556" y="717419"/>
                  <a:pt x="920485" y="696775"/>
                </a:cubicBezTo>
                <a:lnTo>
                  <a:pt x="931556" y="676129"/>
                </a:lnTo>
                <a:cubicBezTo>
                  <a:pt x="909415" y="676129"/>
                  <a:pt x="898344" y="669248"/>
                  <a:pt x="898344" y="655485"/>
                </a:cubicBezTo>
                <a:cubicBezTo>
                  <a:pt x="935246" y="627958"/>
                  <a:pt x="957387" y="614195"/>
                  <a:pt x="964768" y="614195"/>
                </a:cubicBezTo>
                <a:cubicBezTo>
                  <a:pt x="972148" y="614195"/>
                  <a:pt x="983219" y="617635"/>
                  <a:pt x="997980" y="624517"/>
                </a:cubicBezTo>
                <a:cubicBezTo>
                  <a:pt x="1055180" y="624517"/>
                  <a:pt x="1117917" y="603872"/>
                  <a:pt x="1186185" y="562582"/>
                </a:cubicBezTo>
                <a:lnTo>
                  <a:pt x="1197255" y="562582"/>
                </a:lnTo>
                <a:cubicBezTo>
                  <a:pt x="1212016" y="564301"/>
                  <a:pt x="1219396" y="571183"/>
                  <a:pt x="1219396" y="583227"/>
                </a:cubicBezTo>
                <a:cubicBezTo>
                  <a:pt x="1212016" y="583227"/>
                  <a:pt x="1208326" y="586668"/>
                  <a:pt x="1208326" y="593550"/>
                </a:cubicBezTo>
                <a:lnTo>
                  <a:pt x="1230467" y="603872"/>
                </a:lnTo>
                <a:cubicBezTo>
                  <a:pt x="1245231" y="572905"/>
                  <a:pt x="1259992" y="555700"/>
                  <a:pt x="1274750" y="552260"/>
                </a:cubicBezTo>
                <a:lnTo>
                  <a:pt x="1263679" y="531615"/>
                </a:lnTo>
                <a:lnTo>
                  <a:pt x="1274750" y="510970"/>
                </a:lnTo>
                <a:lnTo>
                  <a:pt x="1263679" y="510970"/>
                </a:lnTo>
                <a:cubicBezTo>
                  <a:pt x="1250765" y="517851"/>
                  <a:pt x="1236004" y="521292"/>
                  <a:pt x="1219396" y="521292"/>
                </a:cubicBezTo>
                <a:lnTo>
                  <a:pt x="1197573" y="490767"/>
                </a:lnTo>
                <a:lnTo>
                  <a:pt x="1139971" y="494195"/>
                </a:lnTo>
                <a:cubicBezTo>
                  <a:pt x="1122442" y="495055"/>
                  <a:pt x="1109065" y="495485"/>
                  <a:pt x="1099838" y="495485"/>
                </a:cubicBezTo>
                <a:lnTo>
                  <a:pt x="1088767" y="474840"/>
                </a:lnTo>
                <a:cubicBezTo>
                  <a:pt x="1101685" y="467958"/>
                  <a:pt x="1153348" y="457636"/>
                  <a:pt x="1243760" y="443873"/>
                </a:cubicBezTo>
                <a:cubicBezTo>
                  <a:pt x="1251141" y="443873"/>
                  <a:pt x="1254831" y="447314"/>
                  <a:pt x="1254831" y="454195"/>
                </a:cubicBezTo>
                <a:lnTo>
                  <a:pt x="1346366" y="445051"/>
                </a:lnTo>
                <a:lnTo>
                  <a:pt x="1349480" y="442661"/>
                </a:lnTo>
                <a:cubicBezTo>
                  <a:pt x="1371621" y="434274"/>
                  <a:pt x="1438046" y="426317"/>
                  <a:pt x="1548754" y="418790"/>
                </a:cubicBezTo>
                <a:lnTo>
                  <a:pt x="1562000" y="417984"/>
                </a:lnTo>
                <a:lnTo>
                  <a:pt x="1553742" y="402583"/>
                </a:lnTo>
                <a:lnTo>
                  <a:pt x="1354466" y="423228"/>
                </a:lnTo>
                <a:cubicBezTo>
                  <a:pt x="1347089" y="423228"/>
                  <a:pt x="1343396" y="419787"/>
                  <a:pt x="1343396" y="412905"/>
                </a:cubicBezTo>
                <a:lnTo>
                  <a:pt x="1011273" y="443873"/>
                </a:lnTo>
                <a:lnTo>
                  <a:pt x="989131" y="412905"/>
                </a:lnTo>
                <a:cubicBezTo>
                  <a:pt x="1018653" y="402583"/>
                  <a:pt x="1033414" y="392261"/>
                  <a:pt x="1033414" y="381938"/>
                </a:cubicBezTo>
                <a:lnTo>
                  <a:pt x="989131" y="340645"/>
                </a:lnTo>
                <a:lnTo>
                  <a:pt x="1011273" y="330322"/>
                </a:lnTo>
                <a:lnTo>
                  <a:pt x="1066626" y="330322"/>
                </a:lnTo>
                <a:lnTo>
                  <a:pt x="1066626" y="289033"/>
                </a:lnTo>
                <a:lnTo>
                  <a:pt x="1055556" y="289033"/>
                </a:lnTo>
                <a:lnTo>
                  <a:pt x="1033414" y="299355"/>
                </a:lnTo>
                <a:lnTo>
                  <a:pt x="1011273" y="289033"/>
                </a:lnTo>
                <a:cubicBezTo>
                  <a:pt x="996512" y="295914"/>
                  <a:pt x="985441" y="299355"/>
                  <a:pt x="978061" y="299355"/>
                </a:cubicBezTo>
                <a:cubicBezTo>
                  <a:pt x="970680" y="299355"/>
                  <a:pt x="966990" y="295914"/>
                  <a:pt x="966990" y="289033"/>
                </a:cubicBezTo>
                <a:lnTo>
                  <a:pt x="911634" y="299355"/>
                </a:lnTo>
                <a:lnTo>
                  <a:pt x="878422" y="299355"/>
                </a:lnTo>
                <a:lnTo>
                  <a:pt x="856280" y="289033"/>
                </a:lnTo>
                <a:cubicBezTo>
                  <a:pt x="856280" y="309677"/>
                  <a:pt x="841520" y="320000"/>
                  <a:pt x="811998" y="320000"/>
                </a:cubicBezTo>
                <a:lnTo>
                  <a:pt x="811998" y="340645"/>
                </a:lnTo>
                <a:lnTo>
                  <a:pt x="823068" y="340645"/>
                </a:lnTo>
                <a:lnTo>
                  <a:pt x="900563" y="330322"/>
                </a:lnTo>
                <a:lnTo>
                  <a:pt x="911634" y="350968"/>
                </a:lnTo>
                <a:cubicBezTo>
                  <a:pt x="882115" y="357852"/>
                  <a:pt x="856280" y="368175"/>
                  <a:pt x="834139" y="381938"/>
                </a:cubicBezTo>
                <a:lnTo>
                  <a:pt x="823068" y="381938"/>
                </a:lnTo>
                <a:cubicBezTo>
                  <a:pt x="811998" y="381938"/>
                  <a:pt x="800927" y="371612"/>
                  <a:pt x="789856" y="350968"/>
                </a:cubicBezTo>
                <a:lnTo>
                  <a:pt x="800927" y="330322"/>
                </a:lnTo>
                <a:cubicBezTo>
                  <a:pt x="778786" y="330322"/>
                  <a:pt x="767715" y="323441"/>
                  <a:pt x="767715" y="309677"/>
                </a:cubicBezTo>
                <a:cubicBezTo>
                  <a:pt x="804617" y="282151"/>
                  <a:pt x="826759" y="268387"/>
                  <a:pt x="834139" y="268387"/>
                </a:cubicBezTo>
                <a:cubicBezTo>
                  <a:pt x="841520" y="268387"/>
                  <a:pt x="852590" y="271829"/>
                  <a:pt x="867351" y="278710"/>
                </a:cubicBezTo>
                <a:cubicBezTo>
                  <a:pt x="924551" y="278710"/>
                  <a:pt x="987288" y="258065"/>
                  <a:pt x="1055556" y="216776"/>
                </a:cubicBezTo>
                <a:lnTo>
                  <a:pt x="1066626" y="216776"/>
                </a:lnTo>
                <a:cubicBezTo>
                  <a:pt x="1081387" y="218494"/>
                  <a:pt x="1088767" y="225376"/>
                  <a:pt x="1088767" y="237420"/>
                </a:cubicBezTo>
                <a:cubicBezTo>
                  <a:pt x="1081387" y="237420"/>
                  <a:pt x="1077697" y="240861"/>
                  <a:pt x="1077697" y="247743"/>
                </a:cubicBezTo>
                <a:lnTo>
                  <a:pt x="1099838" y="258065"/>
                </a:lnTo>
                <a:cubicBezTo>
                  <a:pt x="1114603" y="227098"/>
                  <a:pt x="1129363" y="209894"/>
                  <a:pt x="1144121" y="206453"/>
                </a:cubicBezTo>
                <a:lnTo>
                  <a:pt x="1133050" y="185808"/>
                </a:lnTo>
                <a:lnTo>
                  <a:pt x="1144121" y="165163"/>
                </a:lnTo>
                <a:lnTo>
                  <a:pt x="1133050" y="165163"/>
                </a:lnTo>
                <a:cubicBezTo>
                  <a:pt x="1120136" y="172044"/>
                  <a:pt x="1105375" y="175486"/>
                  <a:pt x="1088767" y="175486"/>
                </a:cubicBezTo>
                <a:lnTo>
                  <a:pt x="1066626" y="144515"/>
                </a:lnTo>
                <a:lnTo>
                  <a:pt x="1066626" y="134193"/>
                </a:lnTo>
                <a:lnTo>
                  <a:pt x="1088767" y="144515"/>
                </a:lnTo>
                <a:lnTo>
                  <a:pt x="1121980" y="144515"/>
                </a:lnTo>
                <a:lnTo>
                  <a:pt x="1188407" y="134193"/>
                </a:lnTo>
                <a:cubicBezTo>
                  <a:pt x="1201321" y="141077"/>
                  <a:pt x="1216082" y="144515"/>
                  <a:pt x="1232689" y="144515"/>
                </a:cubicBezTo>
                <a:lnTo>
                  <a:pt x="1243760" y="123870"/>
                </a:lnTo>
                <a:cubicBezTo>
                  <a:pt x="1221619" y="123870"/>
                  <a:pt x="1210548" y="116991"/>
                  <a:pt x="1210548" y="103225"/>
                </a:cubicBezTo>
                <a:cubicBezTo>
                  <a:pt x="1210548" y="68817"/>
                  <a:pt x="1919079" y="41290"/>
                  <a:pt x="3336142" y="20645"/>
                </a:cubicBezTo>
                <a:cubicBezTo>
                  <a:pt x="3336142" y="13764"/>
                  <a:pt x="3428398" y="10323"/>
                  <a:pt x="3612912" y="10323"/>
                </a:cubicBezTo>
                <a:cubicBezTo>
                  <a:pt x="3620292" y="10323"/>
                  <a:pt x="3631363" y="6882"/>
                  <a:pt x="3646124" y="0"/>
                </a:cubicBezTo>
                <a:close/>
              </a:path>
            </a:pathLst>
          </a:custGeom>
        </p:spPr>
      </p:pic>
      <p:pic>
        <p:nvPicPr>
          <p:cNvPr id="2" name="圖片 1"/>
          <p:cNvPicPr>
            <a:picLocks noChangeAspect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6656" r="16656"/>
          <a:stretch/>
        </p:blipFill>
        <p:spPr>
          <a:xfrm>
            <a:off x="438150" y="2868694"/>
            <a:ext cx="3240000" cy="3240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5627190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頁尾版面配置區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/>
          </a:p>
        </p:txBody>
      </p:sp>
      <p:sp>
        <p:nvSpPr>
          <p:cNvPr id="3" name="投影片編號版面配置區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3B68095-C8B2-4A76-90AA-E601358CCBC3}" type="slidenum">
              <a:rPr lang="zh-TW" altLang="en-US" smtClean="0"/>
              <a:t>39</a:t>
            </a:fld>
            <a:endParaRPr lang="zh-TW" altLang="en-US"/>
          </a:p>
        </p:txBody>
      </p:sp>
      <p:sp>
        <p:nvSpPr>
          <p:cNvPr id="4" name="圖片版面配置區 3"/>
          <p:cNvSpPr>
            <a:spLocks noGrp="1"/>
          </p:cNvSpPr>
          <p:nvPr>
            <p:ph type="pic" sz="quarter" idx="13"/>
          </p:nvPr>
        </p:nvSpPr>
        <p:spPr/>
      </p:sp>
    </p:spTree>
    <p:extLst>
      <p:ext uri="{BB962C8B-B14F-4D97-AF65-F5344CB8AC3E}">
        <p14:creationId xmlns:p14="http://schemas.microsoft.com/office/powerpoint/2010/main" val="262052914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頁尾版面配置區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/>
          </a:p>
        </p:txBody>
      </p:sp>
      <p:sp>
        <p:nvSpPr>
          <p:cNvPr id="3" name="投影片編號版面配置區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3B68095-C8B2-4A76-90AA-E601358CCBC3}" type="slidenum">
              <a:rPr lang="zh-TW" altLang="en-US" smtClean="0"/>
              <a:t>40</a:t>
            </a:fld>
            <a:endParaRPr lang="zh-TW" altLang="en-US"/>
          </a:p>
        </p:txBody>
      </p:sp>
      <p:pic>
        <p:nvPicPr>
          <p:cNvPr id="7" name="圖片版面配置區 6"/>
          <p:cNvPicPr>
            <a:picLocks noGrp="1" noChangeAspect="1"/>
          </p:cNvPicPr>
          <p:nvPr>
            <p:ph type="pic" sz="quarter" idx="13"/>
          </p:nvPr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3119" r="22421"/>
          <a:stretch/>
        </p:blipFill>
        <p:spPr>
          <a:xfrm>
            <a:off x="568083" y="986333"/>
            <a:ext cx="3800516" cy="5700946"/>
          </a:xfrm>
        </p:spPr>
      </p:pic>
      <p:sp>
        <p:nvSpPr>
          <p:cNvPr id="5" name="矩形 4"/>
          <p:cNvSpPr/>
          <p:nvPr/>
        </p:nvSpPr>
        <p:spPr>
          <a:xfrm>
            <a:off x="2321225" y="327082"/>
            <a:ext cx="4501553" cy="584775"/>
          </a:xfrm>
          <a:prstGeom prst="rect">
            <a:avLst/>
          </a:prstGeom>
        </p:spPr>
        <p:txBody>
          <a:bodyPr wrap="none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zh-TW" sz="3200" b="1" spc="-150" dirty="0" smtClean="0">
                <a:solidFill>
                  <a:schemeClr val="bg1">
                    <a:lumMod val="50000"/>
                  </a:schemeClr>
                </a:solidFill>
              </a:rPr>
              <a:t>Brush Image Effects </a:t>
            </a:r>
            <a:r>
              <a:rPr lang="en-US" altLang="zh-TW" sz="3200" b="1" spc="-150" dirty="0" smtClean="0">
                <a:solidFill>
                  <a:schemeClr val="bg1">
                    <a:lumMod val="50000"/>
                  </a:schemeClr>
                </a:solidFill>
              </a:rPr>
              <a:t>018</a:t>
            </a:r>
            <a:endParaRPr lang="en-US" altLang="zh-TW" sz="3200" b="1" spc="-150" dirty="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6" name="矩形 5"/>
          <p:cNvSpPr/>
          <p:nvPr/>
        </p:nvSpPr>
        <p:spPr>
          <a:xfrm>
            <a:off x="3155315" y="928152"/>
            <a:ext cx="2833352" cy="116362"/>
          </a:xfrm>
          <a:prstGeom prst="rect">
            <a:avLst/>
          </a:prstGeom>
          <a:solidFill>
            <a:srgbClr val="92258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zh-TW" altLang="en-US"/>
          </a:p>
        </p:txBody>
      </p:sp>
      <p:sp>
        <p:nvSpPr>
          <p:cNvPr id="8" name="文字方塊 12"/>
          <p:cNvSpPr txBox="1"/>
          <p:nvPr/>
        </p:nvSpPr>
        <p:spPr>
          <a:xfrm>
            <a:off x="5554853" y="1950100"/>
            <a:ext cx="1294119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zh-TW" sz="2400" dirty="0"/>
              <a:t>Agenda</a:t>
            </a:r>
            <a:endParaRPr lang="zh-TW" altLang="en-US" sz="2400" dirty="0"/>
          </a:p>
        </p:txBody>
      </p:sp>
      <p:sp>
        <p:nvSpPr>
          <p:cNvPr id="9" name="矩形 8"/>
          <p:cNvSpPr/>
          <p:nvPr/>
        </p:nvSpPr>
        <p:spPr>
          <a:xfrm>
            <a:off x="5554853" y="2352564"/>
            <a:ext cx="2535850" cy="523220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TW" sz="1400" dirty="0"/>
              <a:t>The quick brown fox jumps over the lazy dog. </a:t>
            </a:r>
            <a:endParaRPr lang="zh-TW" altLang="en-US" sz="1400" dirty="0"/>
          </a:p>
        </p:txBody>
      </p:sp>
      <p:sp>
        <p:nvSpPr>
          <p:cNvPr id="10" name="文字方塊 14"/>
          <p:cNvSpPr txBox="1"/>
          <p:nvPr/>
        </p:nvSpPr>
        <p:spPr>
          <a:xfrm>
            <a:off x="5554853" y="2847523"/>
            <a:ext cx="1294119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zh-TW" sz="2400" dirty="0"/>
              <a:t>Process</a:t>
            </a:r>
            <a:endParaRPr lang="zh-TW" altLang="en-US" sz="2400" dirty="0"/>
          </a:p>
        </p:txBody>
      </p:sp>
      <p:sp>
        <p:nvSpPr>
          <p:cNvPr id="11" name="矩形 10"/>
          <p:cNvSpPr/>
          <p:nvPr/>
        </p:nvSpPr>
        <p:spPr>
          <a:xfrm>
            <a:off x="5554853" y="3249987"/>
            <a:ext cx="2535850" cy="523220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TW" sz="1400" dirty="0"/>
              <a:t>The quick brown fox jumps over the lazy dog. </a:t>
            </a:r>
            <a:endParaRPr lang="zh-TW" altLang="en-US" sz="1400" dirty="0"/>
          </a:p>
        </p:txBody>
      </p:sp>
      <p:sp>
        <p:nvSpPr>
          <p:cNvPr id="12" name="文字方塊 16"/>
          <p:cNvSpPr txBox="1"/>
          <p:nvPr/>
        </p:nvSpPr>
        <p:spPr>
          <a:xfrm>
            <a:off x="5559737" y="3790917"/>
            <a:ext cx="1294119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zh-TW" sz="2400" dirty="0"/>
              <a:t>Security</a:t>
            </a:r>
            <a:endParaRPr lang="zh-TW" altLang="en-US" sz="2400" dirty="0"/>
          </a:p>
        </p:txBody>
      </p:sp>
      <p:sp>
        <p:nvSpPr>
          <p:cNvPr id="13" name="矩形 12"/>
          <p:cNvSpPr/>
          <p:nvPr/>
        </p:nvSpPr>
        <p:spPr>
          <a:xfrm>
            <a:off x="5559737" y="4193381"/>
            <a:ext cx="2535850" cy="523220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TW" sz="1400" dirty="0"/>
              <a:t>The quick brown fox jumps over the lazy dog. </a:t>
            </a:r>
            <a:endParaRPr lang="zh-TW" altLang="en-US" sz="1400" dirty="0"/>
          </a:p>
        </p:txBody>
      </p:sp>
      <p:sp>
        <p:nvSpPr>
          <p:cNvPr id="14" name="文字方塊 18"/>
          <p:cNvSpPr txBox="1"/>
          <p:nvPr/>
        </p:nvSpPr>
        <p:spPr>
          <a:xfrm>
            <a:off x="5559737" y="4688340"/>
            <a:ext cx="1685846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TW" sz="2400" dirty="0"/>
              <a:t>Success</a:t>
            </a:r>
            <a:endParaRPr lang="zh-TW" altLang="en-US" sz="2400" dirty="0"/>
          </a:p>
        </p:txBody>
      </p:sp>
      <p:sp>
        <p:nvSpPr>
          <p:cNvPr id="15" name="矩形 14"/>
          <p:cNvSpPr/>
          <p:nvPr/>
        </p:nvSpPr>
        <p:spPr>
          <a:xfrm>
            <a:off x="5559737" y="5090804"/>
            <a:ext cx="2535850" cy="523220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TW" sz="1400" dirty="0"/>
              <a:t>The quick brown fox jumps over the lazy dog. </a:t>
            </a:r>
            <a:endParaRPr lang="zh-TW" altLang="en-US" sz="1400" dirty="0"/>
          </a:p>
        </p:txBody>
      </p:sp>
      <p:grpSp>
        <p:nvGrpSpPr>
          <p:cNvPr id="16" name="群組 15"/>
          <p:cNvGrpSpPr/>
          <p:nvPr/>
        </p:nvGrpSpPr>
        <p:grpSpPr>
          <a:xfrm>
            <a:off x="5015172" y="3079320"/>
            <a:ext cx="523644" cy="523644"/>
            <a:chOff x="5731184" y="3068960"/>
            <a:chExt cx="816070" cy="816070"/>
          </a:xfrm>
        </p:grpSpPr>
        <p:sp>
          <p:nvSpPr>
            <p:cNvPr id="33" name="橢圓 32"/>
            <p:cNvSpPr/>
            <p:nvPr/>
          </p:nvSpPr>
          <p:spPr>
            <a:xfrm>
              <a:off x="5731184" y="3068960"/>
              <a:ext cx="816070" cy="81607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TW" altLang="en-US"/>
            </a:p>
          </p:txBody>
        </p:sp>
        <p:grpSp>
          <p:nvGrpSpPr>
            <p:cNvPr id="34" name="群組 33"/>
            <p:cNvGrpSpPr/>
            <p:nvPr/>
          </p:nvGrpSpPr>
          <p:grpSpPr>
            <a:xfrm>
              <a:off x="5935646" y="3308966"/>
              <a:ext cx="407146" cy="336058"/>
              <a:chOff x="13079250" y="23448756"/>
              <a:chExt cx="2967819" cy="2449630"/>
            </a:xfrm>
            <a:solidFill>
              <a:schemeClr val="bg1"/>
            </a:solidFill>
          </p:grpSpPr>
          <p:sp>
            <p:nvSpPr>
              <p:cNvPr id="35" name="手繪多邊形 34"/>
              <p:cNvSpPr>
                <a:spLocks/>
              </p:cNvSpPr>
              <p:nvPr/>
            </p:nvSpPr>
            <p:spPr bwMode="auto">
              <a:xfrm>
                <a:off x="13079250" y="23448756"/>
                <a:ext cx="2967819" cy="2449630"/>
              </a:xfrm>
              <a:custGeom>
                <a:avLst/>
                <a:gdLst>
                  <a:gd name="connsiteX0" fmla="*/ 2007528 w 4024625"/>
                  <a:gd name="connsiteY0" fmla="*/ 1087436 h 3321916"/>
                  <a:gd name="connsiteX1" fmla="*/ 1840007 w 4024625"/>
                  <a:gd name="connsiteY1" fmla="*/ 1101840 h 3321916"/>
                  <a:gd name="connsiteX2" fmla="*/ 1743097 w 4024625"/>
                  <a:gd name="connsiteY2" fmla="*/ 1122724 h 3321916"/>
                  <a:gd name="connsiteX3" fmla="*/ 1609441 w 4024625"/>
                  <a:gd name="connsiteY3" fmla="*/ 1178896 h 3321916"/>
                  <a:gd name="connsiteX4" fmla="*/ 1096431 w 4024625"/>
                  <a:gd name="connsiteY4" fmla="*/ 1856928 h 3321916"/>
                  <a:gd name="connsiteX5" fmla="*/ 1116966 w 4024625"/>
                  <a:gd name="connsiteY5" fmla="*/ 2260216 h 3321916"/>
                  <a:gd name="connsiteX6" fmla="*/ 1819472 w 4024625"/>
                  <a:gd name="connsiteY6" fmla="*/ 2915204 h 3321916"/>
                  <a:gd name="connsiteX7" fmla="*/ 1895847 w 4024625"/>
                  <a:gd name="connsiteY7" fmla="*/ 2930328 h 3321916"/>
                  <a:gd name="connsiteX8" fmla="*/ 2217919 w 4024625"/>
                  <a:gd name="connsiteY8" fmla="*/ 2911604 h 3321916"/>
                  <a:gd name="connsiteX9" fmla="*/ 2875753 w 4024625"/>
                  <a:gd name="connsiteY9" fmla="*/ 2323952 h 3321916"/>
                  <a:gd name="connsiteX10" fmla="*/ 2922227 w 4024625"/>
                  <a:gd name="connsiteY10" fmla="*/ 2006360 h 3321916"/>
                  <a:gd name="connsiteX11" fmla="*/ 2861343 w 4024625"/>
                  <a:gd name="connsiteY11" fmla="*/ 1660684 h 3321916"/>
                  <a:gd name="connsiteX12" fmla="*/ 2600515 w 4024625"/>
                  <a:gd name="connsiteY12" fmla="*/ 1300604 h 3321916"/>
                  <a:gd name="connsiteX13" fmla="*/ 2271958 w 4024625"/>
                  <a:gd name="connsiteY13" fmla="*/ 1122364 h 3321916"/>
                  <a:gd name="connsiteX14" fmla="*/ 2175409 w 4024625"/>
                  <a:gd name="connsiteY14" fmla="*/ 1101840 h 3321916"/>
                  <a:gd name="connsiteX15" fmla="*/ 2007528 w 4024625"/>
                  <a:gd name="connsiteY15" fmla="*/ 1087436 h 3321916"/>
                  <a:gd name="connsiteX16" fmla="*/ 691176 w 4024625"/>
                  <a:gd name="connsiteY16" fmla="*/ 884236 h 3321916"/>
                  <a:gd name="connsiteX17" fmla="*/ 395695 w 4024625"/>
                  <a:gd name="connsiteY17" fmla="*/ 895036 h 3321916"/>
                  <a:gd name="connsiteX18" fmla="*/ 376237 w 4024625"/>
                  <a:gd name="connsiteY18" fmla="*/ 1095956 h 3321916"/>
                  <a:gd name="connsiteX19" fmla="*/ 388128 w 4024625"/>
                  <a:gd name="connsiteY19" fmla="*/ 1299032 h 3321916"/>
                  <a:gd name="connsiteX20" fmla="*/ 691176 w 4024625"/>
                  <a:gd name="connsiteY20" fmla="*/ 1311272 h 3321916"/>
                  <a:gd name="connsiteX21" fmla="*/ 994223 w 4024625"/>
                  <a:gd name="connsiteY21" fmla="*/ 1299032 h 3321916"/>
                  <a:gd name="connsiteX22" fmla="*/ 1006475 w 4024625"/>
                  <a:gd name="connsiteY22" fmla="*/ 1095956 h 3321916"/>
                  <a:gd name="connsiteX23" fmla="*/ 987017 w 4024625"/>
                  <a:gd name="connsiteY23" fmla="*/ 895036 h 3321916"/>
                  <a:gd name="connsiteX24" fmla="*/ 691176 w 4024625"/>
                  <a:gd name="connsiteY24" fmla="*/ 884236 h 3321916"/>
                  <a:gd name="connsiteX25" fmla="*/ 1504906 w 4024625"/>
                  <a:gd name="connsiteY25" fmla="*/ 0 h 3321916"/>
                  <a:gd name="connsiteX26" fmla="*/ 2007262 w 4024625"/>
                  <a:gd name="connsiteY26" fmla="*/ 0 h 3321916"/>
                  <a:gd name="connsiteX27" fmla="*/ 2509258 w 4024625"/>
                  <a:gd name="connsiteY27" fmla="*/ 0 h 3321916"/>
                  <a:gd name="connsiteX28" fmla="*/ 2657624 w 4024625"/>
                  <a:gd name="connsiteY28" fmla="*/ 247692 h 3321916"/>
                  <a:gd name="connsiteX29" fmla="*/ 2828316 w 4024625"/>
                  <a:gd name="connsiteY29" fmla="*/ 501868 h 3321916"/>
                  <a:gd name="connsiteX30" fmla="*/ 3367404 w 4024625"/>
                  <a:gd name="connsiteY30" fmla="*/ 507988 h 3321916"/>
                  <a:gd name="connsiteX31" fmla="*/ 3906130 w 4024625"/>
                  <a:gd name="connsiteY31" fmla="*/ 519508 h 3321916"/>
                  <a:gd name="connsiteX32" fmla="*/ 3961588 w 4024625"/>
                  <a:gd name="connsiteY32" fmla="*/ 562352 h 3321916"/>
                  <a:gd name="connsiteX33" fmla="*/ 4024607 w 4024625"/>
                  <a:gd name="connsiteY33" fmla="*/ 1909552 h 3321916"/>
                  <a:gd name="connsiteX34" fmla="*/ 4011283 w 4024625"/>
                  <a:gd name="connsiteY34" fmla="*/ 3168188 h 3321916"/>
                  <a:gd name="connsiteX35" fmla="*/ 3887404 w 4024625"/>
                  <a:gd name="connsiteY35" fmla="*/ 3301396 h 3321916"/>
                  <a:gd name="connsiteX36" fmla="*/ 2004381 w 4024625"/>
                  <a:gd name="connsiteY36" fmla="*/ 3321556 h 3321916"/>
                  <a:gd name="connsiteX37" fmla="*/ 133601 w 4024625"/>
                  <a:gd name="connsiteY37" fmla="*/ 3306436 h 3321916"/>
                  <a:gd name="connsiteX38" fmla="*/ 28809 w 4024625"/>
                  <a:gd name="connsiteY38" fmla="*/ 3226872 h 3321916"/>
                  <a:gd name="connsiteX39" fmla="*/ 0 w 4024625"/>
                  <a:gd name="connsiteY39" fmla="*/ 3187268 h 3321916"/>
                  <a:gd name="connsiteX40" fmla="*/ 0 w 4024625"/>
                  <a:gd name="connsiteY40" fmla="*/ 1913152 h 3321916"/>
                  <a:gd name="connsiteX41" fmla="*/ 11524 w 4024625"/>
                  <a:gd name="connsiteY41" fmla="*/ 616716 h 3321916"/>
                  <a:gd name="connsiteX42" fmla="*/ 103712 w 4024625"/>
                  <a:gd name="connsiteY42" fmla="*/ 522388 h 3321916"/>
                  <a:gd name="connsiteX43" fmla="*/ 654683 w 4024625"/>
                  <a:gd name="connsiteY43" fmla="*/ 507988 h 3321916"/>
                  <a:gd name="connsiteX44" fmla="*/ 1177925 w 4024625"/>
                  <a:gd name="connsiteY44" fmla="*/ 507988 h 3321916"/>
                  <a:gd name="connsiteX45" fmla="*/ 1203853 w 4024625"/>
                  <a:gd name="connsiteY45" fmla="*/ 485308 h 3321916"/>
                  <a:gd name="connsiteX46" fmla="*/ 1367344 w 4024625"/>
                  <a:gd name="connsiteY46" fmla="*/ 231132 h 33219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4024625" h="3321916">
                    <a:moveTo>
                      <a:pt x="2007528" y="1087436"/>
                    </a:moveTo>
                    <a:cubicBezTo>
                      <a:pt x="1951687" y="1087436"/>
                      <a:pt x="1876033" y="1093916"/>
                      <a:pt x="1840007" y="1101840"/>
                    </a:cubicBezTo>
                    <a:cubicBezTo>
                      <a:pt x="1803621" y="1109400"/>
                      <a:pt x="1760029" y="1119124"/>
                      <a:pt x="1743097" y="1122724"/>
                    </a:cubicBezTo>
                    <a:cubicBezTo>
                      <a:pt x="1726525" y="1126324"/>
                      <a:pt x="1666362" y="1151532"/>
                      <a:pt x="1609441" y="1178896"/>
                    </a:cubicBezTo>
                    <a:cubicBezTo>
                      <a:pt x="1336724" y="1309604"/>
                      <a:pt x="1148309" y="1558780"/>
                      <a:pt x="1096431" y="1856928"/>
                    </a:cubicBezTo>
                    <a:cubicBezTo>
                      <a:pt x="1079499" y="1953788"/>
                      <a:pt x="1090667" y="2171996"/>
                      <a:pt x="1116966" y="2260216"/>
                    </a:cubicBezTo>
                    <a:cubicBezTo>
                      <a:pt x="1216398" y="2593652"/>
                      <a:pt x="1494518" y="2852908"/>
                      <a:pt x="1819472" y="2915204"/>
                    </a:cubicBezTo>
                    <a:cubicBezTo>
                      <a:pt x="1850094" y="2920964"/>
                      <a:pt x="1884679" y="2927808"/>
                      <a:pt x="1895847" y="2930328"/>
                    </a:cubicBezTo>
                    <a:cubicBezTo>
                      <a:pt x="1937277" y="2940048"/>
                      <a:pt x="2152352" y="2927448"/>
                      <a:pt x="2217919" y="2911604"/>
                    </a:cubicBezTo>
                    <a:cubicBezTo>
                      <a:pt x="2518736" y="2839588"/>
                      <a:pt x="2773079" y="2612376"/>
                      <a:pt x="2875753" y="2323952"/>
                    </a:cubicBezTo>
                    <a:cubicBezTo>
                      <a:pt x="2917183" y="2208004"/>
                      <a:pt x="2922587" y="2170916"/>
                      <a:pt x="2922227" y="2006360"/>
                    </a:cubicBezTo>
                    <a:cubicBezTo>
                      <a:pt x="2921506" y="1833164"/>
                      <a:pt x="2914301" y="1793552"/>
                      <a:pt x="2861343" y="1660684"/>
                    </a:cubicBezTo>
                    <a:cubicBezTo>
                      <a:pt x="2805503" y="1521692"/>
                      <a:pt x="2713997" y="1394944"/>
                      <a:pt x="2600515" y="1300604"/>
                    </a:cubicBezTo>
                    <a:cubicBezTo>
                      <a:pt x="2527382" y="1239748"/>
                      <a:pt x="2336084" y="1136048"/>
                      <a:pt x="2271958" y="1122364"/>
                    </a:cubicBezTo>
                    <a:cubicBezTo>
                      <a:pt x="2255026" y="1118764"/>
                      <a:pt x="2211795" y="1109400"/>
                      <a:pt x="2175409" y="1101840"/>
                    </a:cubicBezTo>
                    <a:cubicBezTo>
                      <a:pt x="2139022" y="1093916"/>
                      <a:pt x="2063368" y="1087436"/>
                      <a:pt x="2007528" y="1087436"/>
                    </a:cubicBezTo>
                    <a:close/>
                    <a:moveTo>
                      <a:pt x="691176" y="884236"/>
                    </a:moveTo>
                    <a:cubicBezTo>
                      <a:pt x="520734" y="884236"/>
                      <a:pt x="407947" y="888196"/>
                      <a:pt x="395695" y="895036"/>
                    </a:cubicBezTo>
                    <a:cubicBezTo>
                      <a:pt x="377318" y="904760"/>
                      <a:pt x="376237" y="918084"/>
                      <a:pt x="376237" y="1095956"/>
                    </a:cubicBezTo>
                    <a:cubicBezTo>
                      <a:pt x="376237" y="1230980"/>
                      <a:pt x="379480" y="1290392"/>
                      <a:pt x="388128" y="1299032"/>
                    </a:cubicBezTo>
                    <a:cubicBezTo>
                      <a:pt x="397137" y="1308032"/>
                      <a:pt x="478574" y="1311272"/>
                      <a:pt x="691176" y="1311272"/>
                    </a:cubicBezTo>
                    <a:cubicBezTo>
                      <a:pt x="904138" y="1311272"/>
                      <a:pt x="985575" y="1308032"/>
                      <a:pt x="994223" y="1299032"/>
                    </a:cubicBezTo>
                    <a:cubicBezTo>
                      <a:pt x="1002872" y="1290392"/>
                      <a:pt x="1006475" y="1230980"/>
                      <a:pt x="1006475" y="1095956"/>
                    </a:cubicBezTo>
                    <a:cubicBezTo>
                      <a:pt x="1006475" y="918084"/>
                      <a:pt x="1005394" y="904760"/>
                      <a:pt x="987017" y="895036"/>
                    </a:cubicBezTo>
                    <a:cubicBezTo>
                      <a:pt x="974765" y="888196"/>
                      <a:pt x="861978" y="884236"/>
                      <a:pt x="691176" y="884236"/>
                    </a:cubicBezTo>
                    <a:close/>
                    <a:moveTo>
                      <a:pt x="1504906" y="0"/>
                    </a:moveTo>
                    <a:lnTo>
                      <a:pt x="2007262" y="0"/>
                    </a:lnTo>
                    <a:lnTo>
                      <a:pt x="2509258" y="0"/>
                    </a:lnTo>
                    <a:lnTo>
                      <a:pt x="2657624" y="247692"/>
                    </a:lnTo>
                    <a:cubicBezTo>
                      <a:pt x="2764216" y="425904"/>
                      <a:pt x="2812112" y="497548"/>
                      <a:pt x="2828316" y="501868"/>
                    </a:cubicBezTo>
                    <a:cubicBezTo>
                      <a:pt x="2840920" y="505108"/>
                      <a:pt x="3083276" y="507988"/>
                      <a:pt x="3367404" y="507988"/>
                    </a:cubicBezTo>
                    <a:cubicBezTo>
                      <a:pt x="3728235" y="507988"/>
                      <a:pt x="3890286" y="511588"/>
                      <a:pt x="3906130" y="519508"/>
                    </a:cubicBezTo>
                    <a:cubicBezTo>
                      <a:pt x="3918014" y="525628"/>
                      <a:pt x="3943222" y="545072"/>
                      <a:pt x="3961588" y="562352"/>
                    </a:cubicBezTo>
                    <a:cubicBezTo>
                      <a:pt x="4027488" y="624636"/>
                      <a:pt x="4024607" y="568112"/>
                      <a:pt x="4024607" y="1909552"/>
                    </a:cubicBezTo>
                    <a:cubicBezTo>
                      <a:pt x="4024607" y="2872968"/>
                      <a:pt x="4021726" y="3133624"/>
                      <a:pt x="4011283" y="3168188"/>
                    </a:cubicBezTo>
                    <a:cubicBezTo>
                      <a:pt x="3991477" y="3235152"/>
                      <a:pt x="3952225" y="3277272"/>
                      <a:pt x="3887404" y="3301396"/>
                    </a:cubicBezTo>
                    <a:cubicBezTo>
                      <a:pt x="3830867" y="3322636"/>
                      <a:pt x="3830507" y="3322636"/>
                      <a:pt x="2004381" y="3321556"/>
                    </a:cubicBezTo>
                    <a:cubicBezTo>
                      <a:pt x="489032" y="3320836"/>
                      <a:pt x="170333" y="3318316"/>
                      <a:pt x="133601" y="3306436"/>
                    </a:cubicBezTo>
                    <a:cubicBezTo>
                      <a:pt x="81025" y="3290232"/>
                      <a:pt x="66981" y="3279432"/>
                      <a:pt x="28809" y="3226872"/>
                    </a:cubicBezTo>
                    <a:lnTo>
                      <a:pt x="0" y="3187268"/>
                    </a:lnTo>
                    <a:lnTo>
                      <a:pt x="0" y="1913152"/>
                    </a:lnTo>
                    <a:cubicBezTo>
                      <a:pt x="0" y="991136"/>
                      <a:pt x="3241" y="632556"/>
                      <a:pt x="11524" y="616716"/>
                    </a:cubicBezTo>
                    <a:cubicBezTo>
                      <a:pt x="28449" y="583952"/>
                      <a:pt x="72382" y="538592"/>
                      <a:pt x="103712" y="522388"/>
                    </a:cubicBezTo>
                    <a:cubicBezTo>
                      <a:pt x="126399" y="510508"/>
                      <a:pt x="223989" y="507988"/>
                      <a:pt x="654683" y="507988"/>
                    </a:cubicBezTo>
                    <a:lnTo>
                      <a:pt x="1177925" y="507988"/>
                    </a:lnTo>
                    <a:lnTo>
                      <a:pt x="1203853" y="485308"/>
                    </a:lnTo>
                    <a:cubicBezTo>
                      <a:pt x="1217897" y="472708"/>
                      <a:pt x="1291360" y="358220"/>
                      <a:pt x="1367344" y="231132"/>
                    </a:cubicBez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1" rIns="91440" bIns="45721" numCol="1" anchor="t" anchorCtr="0" compatLnSpc="1">
                <a:prstTxWarp prst="textNoShape">
                  <a:avLst/>
                </a:prstTxWarp>
                <a:noAutofit/>
              </a:bodyPr>
              <a:lstStyle>
                <a:defPPr>
                  <a:defRPr lang="zh-TW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TW" altLang="en-US"/>
              </a:p>
            </p:txBody>
          </p:sp>
          <p:sp>
            <p:nvSpPr>
              <p:cNvPr id="36" name="手繪多邊形 35"/>
              <p:cNvSpPr>
                <a:spLocks/>
              </p:cNvSpPr>
              <p:nvPr/>
            </p:nvSpPr>
            <p:spPr bwMode="auto">
              <a:xfrm>
                <a:off x="14046734" y="24416165"/>
                <a:ext cx="1019800" cy="1024369"/>
              </a:xfrm>
              <a:custGeom>
                <a:avLst/>
                <a:gdLst>
                  <a:gd name="connsiteX0" fmla="*/ 696901 w 1382938"/>
                  <a:gd name="connsiteY0" fmla="*/ 174564 h 1389136"/>
                  <a:gd name="connsiteX1" fmla="*/ 615103 w 1382938"/>
                  <a:gd name="connsiteY1" fmla="*/ 185584 h 1389136"/>
                  <a:gd name="connsiteX2" fmla="*/ 187732 w 1382938"/>
                  <a:gd name="connsiteY2" fmla="*/ 592580 h 1389136"/>
                  <a:gd name="connsiteX3" fmla="*/ 187732 w 1382938"/>
                  <a:gd name="connsiteY3" fmla="*/ 808496 h 1389136"/>
                  <a:gd name="connsiteX4" fmla="*/ 532584 w 1382938"/>
                  <a:gd name="connsiteY4" fmla="*/ 1189940 h 1389136"/>
                  <a:gd name="connsiteX5" fmla="*/ 850769 w 1382938"/>
                  <a:gd name="connsiteY5" fmla="*/ 1191740 h 1389136"/>
                  <a:gd name="connsiteX6" fmla="*/ 1062653 w 1382938"/>
                  <a:gd name="connsiteY6" fmla="*/ 1061472 h 1389136"/>
                  <a:gd name="connsiteX7" fmla="*/ 1208953 w 1382938"/>
                  <a:gd name="connsiteY7" fmla="*/ 698740 h 1389136"/>
                  <a:gd name="connsiteX8" fmla="*/ 1135442 w 1382938"/>
                  <a:gd name="connsiteY8" fmla="*/ 424528 h 1389136"/>
                  <a:gd name="connsiteX9" fmla="*/ 777619 w 1382938"/>
                  <a:gd name="connsiteY9" fmla="*/ 185944 h 1389136"/>
                  <a:gd name="connsiteX10" fmla="*/ 696901 w 1382938"/>
                  <a:gd name="connsiteY10" fmla="*/ 174564 h 1389136"/>
                  <a:gd name="connsiteX11" fmla="*/ 709912 w 1382938"/>
                  <a:gd name="connsiteY11" fmla="*/ 376 h 1389136"/>
                  <a:gd name="connsiteX12" fmla="*/ 908829 w 1382938"/>
                  <a:gd name="connsiteY12" fmla="*/ 35660 h 1389136"/>
                  <a:gd name="connsiteX13" fmla="*/ 1337507 w 1382938"/>
                  <a:gd name="connsiteY13" fmla="*/ 434916 h 1389136"/>
                  <a:gd name="connsiteX14" fmla="*/ 1382858 w 1382938"/>
                  <a:gd name="connsiteY14" fmla="*/ 698084 h 1389136"/>
                  <a:gd name="connsiteX15" fmla="*/ 1357663 w 1382938"/>
                  <a:gd name="connsiteY15" fmla="*/ 904012 h 1389136"/>
                  <a:gd name="connsiteX16" fmla="*/ 909909 w 1382938"/>
                  <a:gd name="connsiteY16" fmla="*/ 1358712 h 1389136"/>
                  <a:gd name="connsiteX17" fmla="*/ 688552 w 1382938"/>
                  <a:gd name="connsiteY17" fmla="*/ 1388952 h 1389136"/>
                  <a:gd name="connsiteX18" fmla="*/ 517585 w 1382938"/>
                  <a:gd name="connsiteY18" fmla="*/ 1372752 h 1389136"/>
                  <a:gd name="connsiteX19" fmla="*/ 178170 w 1382938"/>
                  <a:gd name="connsiteY19" fmla="*/ 1165384 h 1389136"/>
                  <a:gd name="connsiteX20" fmla="*/ 10443 w 1382938"/>
                  <a:gd name="connsiteY20" fmla="*/ 585760 h 1389136"/>
                  <a:gd name="connsiteX21" fmla="*/ 214163 w 1382938"/>
                  <a:gd name="connsiteY21" fmla="*/ 195868 h 1389136"/>
                  <a:gd name="connsiteX22" fmla="*/ 657958 w 1382938"/>
                  <a:gd name="connsiteY22" fmla="*/ 1820 h 1389136"/>
                  <a:gd name="connsiteX23" fmla="*/ 709912 w 1382938"/>
                  <a:gd name="connsiteY23" fmla="*/ 376 h 13891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1382938" h="1389136">
                    <a:moveTo>
                      <a:pt x="696901" y="174564"/>
                    </a:moveTo>
                    <a:cubicBezTo>
                      <a:pt x="674920" y="174520"/>
                      <a:pt x="652759" y="178208"/>
                      <a:pt x="615103" y="185584"/>
                    </a:cubicBezTo>
                    <a:cubicBezTo>
                      <a:pt x="397454" y="228768"/>
                      <a:pt x="236379" y="381708"/>
                      <a:pt x="187732" y="592580"/>
                    </a:cubicBezTo>
                    <a:cubicBezTo>
                      <a:pt x="167553" y="678228"/>
                      <a:pt x="167553" y="721768"/>
                      <a:pt x="187732" y="808496"/>
                    </a:cubicBezTo>
                    <a:cubicBezTo>
                      <a:pt x="228451" y="983024"/>
                      <a:pt x="366104" y="1135604"/>
                      <a:pt x="532584" y="1189940"/>
                    </a:cubicBezTo>
                    <a:cubicBezTo>
                      <a:pt x="623030" y="1219448"/>
                      <a:pt x="766808" y="1220168"/>
                      <a:pt x="850769" y="1191740"/>
                    </a:cubicBezTo>
                    <a:cubicBezTo>
                      <a:pt x="935450" y="1163312"/>
                      <a:pt x="1000673" y="1123008"/>
                      <a:pt x="1062653" y="1061472"/>
                    </a:cubicBezTo>
                    <a:cubicBezTo>
                      <a:pt x="1166432" y="957476"/>
                      <a:pt x="1208953" y="852036"/>
                      <a:pt x="1208953" y="698740"/>
                    </a:cubicBezTo>
                    <a:cubicBezTo>
                      <a:pt x="1208953" y="591140"/>
                      <a:pt x="1188413" y="514132"/>
                      <a:pt x="1135442" y="424528"/>
                    </a:cubicBezTo>
                    <a:cubicBezTo>
                      <a:pt x="1067697" y="309016"/>
                      <a:pt x="928243" y="216172"/>
                      <a:pt x="777619" y="185944"/>
                    </a:cubicBezTo>
                    <a:cubicBezTo>
                      <a:pt x="740684" y="178388"/>
                      <a:pt x="718883" y="174612"/>
                      <a:pt x="696901" y="174564"/>
                    </a:cubicBezTo>
                    <a:close/>
                    <a:moveTo>
                      <a:pt x="709912" y="376"/>
                    </a:moveTo>
                    <a:cubicBezTo>
                      <a:pt x="769131" y="2720"/>
                      <a:pt x="846471" y="15952"/>
                      <a:pt x="908829" y="35660"/>
                    </a:cubicBezTo>
                    <a:cubicBezTo>
                      <a:pt x="1098153" y="95424"/>
                      <a:pt x="1272359" y="257788"/>
                      <a:pt x="1337507" y="434916"/>
                    </a:cubicBezTo>
                    <a:cubicBezTo>
                      <a:pt x="1380339" y="551560"/>
                      <a:pt x="1383578" y="570280"/>
                      <a:pt x="1382858" y="698084"/>
                    </a:cubicBezTo>
                    <a:cubicBezTo>
                      <a:pt x="1382138" y="803928"/>
                      <a:pt x="1377819" y="839572"/>
                      <a:pt x="1357663" y="904012"/>
                    </a:cubicBezTo>
                    <a:cubicBezTo>
                      <a:pt x="1287477" y="1127220"/>
                      <a:pt x="1129827" y="1287428"/>
                      <a:pt x="909909" y="1358712"/>
                    </a:cubicBezTo>
                    <a:cubicBezTo>
                      <a:pt x="822086" y="1387152"/>
                      <a:pt x="802290" y="1390032"/>
                      <a:pt x="688552" y="1388952"/>
                    </a:cubicBezTo>
                    <a:cubicBezTo>
                      <a:pt x="610087" y="1387872"/>
                      <a:pt x="546379" y="1382112"/>
                      <a:pt x="517585" y="1372752"/>
                    </a:cubicBezTo>
                    <a:cubicBezTo>
                      <a:pt x="367854" y="1324148"/>
                      <a:pt x="263834" y="1260788"/>
                      <a:pt x="178170" y="1165384"/>
                    </a:cubicBezTo>
                    <a:cubicBezTo>
                      <a:pt x="41037" y="1012736"/>
                      <a:pt x="-27710" y="774768"/>
                      <a:pt x="10443" y="585760"/>
                    </a:cubicBezTo>
                    <a:cubicBezTo>
                      <a:pt x="45716" y="412596"/>
                      <a:pt x="105464" y="298112"/>
                      <a:pt x="214163" y="195868"/>
                    </a:cubicBezTo>
                    <a:cubicBezTo>
                      <a:pt x="343738" y="74184"/>
                      <a:pt x="448478" y="28460"/>
                      <a:pt x="657958" y="1820"/>
                    </a:cubicBezTo>
                    <a:cubicBezTo>
                      <a:pt x="672445" y="20"/>
                      <a:pt x="690172" y="-408"/>
                      <a:pt x="709912" y="376"/>
                    </a:cubicBez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1" rIns="91440" bIns="45721" numCol="1" anchor="t" anchorCtr="0" compatLnSpc="1">
                <a:prstTxWarp prst="textNoShape">
                  <a:avLst/>
                </a:prstTxWarp>
                <a:noAutofit/>
              </a:bodyPr>
              <a:lstStyle>
                <a:defPPr>
                  <a:defRPr lang="zh-TW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TW" altLang="en-US"/>
              </a:p>
            </p:txBody>
          </p:sp>
        </p:grpSp>
      </p:grpSp>
      <p:grpSp>
        <p:nvGrpSpPr>
          <p:cNvPr id="17" name="群組 16"/>
          <p:cNvGrpSpPr/>
          <p:nvPr/>
        </p:nvGrpSpPr>
        <p:grpSpPr>
          <a:xfrm>
            <a:off x="5015172" y="2181897"/>
            <a:ext cx="523644" cy="523644"/>
            <a:chOff x="5731184" y="1981037"/>
            <a:chExt cx="816070" cy="816070"/>
          </a:xfrm>
        </p:grpSpPr>
        <p:sp>
          <p:nvSpPr>
            <p:cNvPr id="31" name="橢圓 30"/>
            <p:cNvSpPr/>
            <p:nvPr/>
          </p:nvSpPr>
          <p:spPr>
            <a:xfrm>
              <a:off x="5731184" y="1981037"/>
              <a:ext cx="816070" cy="816070"/>
            </a:xfrm>
            <a:prstGeom prst="ellips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TW" altLang="en-US"/>
            </a:p>
          </p:txBody>
        </p:sp>
        <p:sp>
          <p:nvSpPr>
            <p:cNvPr id="32" name="手繪多邊形 31"/>
            <p:cNvSpPr>
              <a:spLocks/>
            </p:cNvSpPr>
            <p:nvPr/>
          </p:nvSpPr>
          <p:spPr bwMode="auto">
            <a:xfrm flipV="1">
              <a:off x="6011604" y="2153374"/>
              <a:ext cx="255230" cy="471396"/>
            </a:xfrm>
            <a:custGeom>
              <a:avLst/>
              <a:gdLst>
                <a:gd name="connsiteX0" fmla="*/ 1041502 w 2397801"/>
                <a:gd name="connsiteY0" fmla="*/ 588163 h 4428623"/>
                <a:gd name="connsiteX1" fmla="*/ 299462 w 2397801"/>
                <a:gd name="connsiteY1" fmla="*/ 593899 h 4428623"/>
                <a:gd name="connsiteX2" fmla="*/ 283250 w 2397801"/>
                <a:gd name="connsiteY2" fmla="*/ 2218109 h 4428623"/>
                <a:gd name="connsiteX3" fmla="*/ 290095 w 2397801"/>
                <a:gd name="connsiteY3" fmla="*/ 3843037 h 4428623"/>
                <a:gd name="connsiteX4" fmla="*/ 1207710 w 2397801"/>
                <a:gd name="connsiteY4" fmla="*/ 3847357 h 4428623"/>
                <a:gd name="connsiteX5" fmla="*/ 2118479 w 2397801"/>
                <a:gd name="connsiteY5" fmla="*/ 3844837 h 4428623"/>
                <a:gd name="connsiteX6" fmla="*/ 2121001 w 2397801"/>
                <a:gd name="connsiteY6" fmla="*/ 2224589 h 4428623"/>
                <a:gd name="connsiteX7" fmla="*/ 2110914 w 2397801"/>
                <a:gd name="connsiteY7" fmla="*/ 596419 h 4428623"/>
                <a:gd name="connsiteX8" fmla="*/ 1041502 w 2397801"/>
                <a:gd name="connsiteY8" fmla="*/ 588163 h 4428623"/>
                <a:gd name="connsiteX9" fmla="*/ 1205249 w 2397801"/>
                <a:gd name="connsiteY9" fmla="*/ 186437 h 4428623"/>
                <a:gd name="connsiteX10" fmla="*/ 930070 w 2397801"/>
                <a:gd name="connsiteY10" fmla="*/ 210597 h 4428623"/>
                <a:gd name="connsiteX11" fmla="*/ 899455 w 2397801"/>
                <a:gd name="connsiteY11" fmla="*/ 338957 h 4428623"/>
                <a:gd name="connsiteX12" fmla="*/ 1201647 w 2397801"/>
                <a:gd name="connsiteY12" fmla="*/ 414677 h 4428623"/>
                <a:gd name="connsiteX13" fmla="*/ 1445490 w 2397801"/>
                <a:gd name="connsiteY13" fmla="*/ 398813 h 4428623"/>
                <a:gd name="connsiteX14" fmla="*/ 1513204 w 2397801"/>
                <a:gd name="connsiteY14" fmla="*/ 295689 h 4428623"/>
                <a:gd name="connsiteX15" fmla="*/ 1484029 w 2397801"/>
                <a:gd name="connsiteY15" fmla="*/ 219609 h 4428623"/>
                <a:gd name="connsiteX16" fmla="*/ 1454134 w 2397801"/>
                <a:gd name="connsiteY16" fmla="*/ 186437 h 4428623"/>
                <a:gd name="connsiteX17" fmla="*/ 813103 w 2397801"/>
                <a:gd name="connsiteY17" fmla="*/ 1 h 4428623"/>
                <a:gd name="connsiteX18" fmla="*/ 1241394 w 2397801"/>
                <a:gd name="connsiteY18" fmla="*/ 553 h 4428623"/>
                <a:gd name="connsiteX19" fmla="*/ 2335516 w 2397801"/>
                <a:gd name="connsiteY19" fmla="*/ 3793 h 4428623"/>
                <a:gd name="connsiteX20" fmla="*/ 2364318 w 2397801"/>
                <a:gd name="connsiteY20" fmla="*/ 25037 h 4428623"/>
                <a:gd name="connsiteX21" fmla="*/ 2392760 w 2397801"/>
                <a:gd name="connsiteY21" fmla="*/ 46641 h 4428623"/>
                <a:gd name="connsiteX22" fmla="*/ 2395281 w 2397801"/>
                <a:gd name="connsiteY22" fmla="*/ 2216709 h 4428623"/>
                <a:gd name="connsiteX23" fmla="*/ 2397801 w 2397801"/>
                <a:gd name="connsiteY23" fmla="*/ 4386781 h 4428623"/>
                <a:gd name="connsiteX24" fmla="*/ 2371159 w 2397801"/>
                <a:gd name="connsiteY24" fmla="*/ 4408025 h 4428623"/>
                <a:gd name="connsiteX25" fmla="*/ 1205032 w 2397801"/>
                <a:gd name="connsiteY25" fmla="*/ 4428545 h 4428623"/>
                <a:gd name="connsiteX26" fmla="*/ 48265 w 2397801"/>
                <a:gd name="connsiteY26" fmla="*/ 4418105 h 4428623"/>
                <a:gd name="connsiteX27" fmla="*/ 21 w 2397801"/>
                <a:gd name="connsiteY27" fmla="*/ 2208429 h 4428623"/>
                <a:gd name="connsiteX28" fmla="*/ 21 w 2397801"/>
                <a:gd name="connsiteY28" fmla="*/ 68245 h 4428623"/>
                <a:gd name="connsiteX29" fmla="*/ 28823 w 2397801"/>
                <a:gd name="connsiteY29" fmla="*/ 39437 h 4428623"/>
                <a:gd name="connsiteX30" fmla="*/ 102629 w 2397801"/>
                <a:gd name="connsiteY30" fmla="*/ 4153 h 4428623"/>
                <a:gd name="connsiteX31" fmla="*/ 813103 w 2397801"/>
                <a:gd name="connsiteY31" fmla="*/ 1 h 4428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397801" h="4428623">
                  <a:moveTo>
                    <a:pt x="1041502" y="588163"/>
                  </a:moveTo>
                  <a:cubicBezTo>
                    <a:pt x="655239" y="588159"/>
                    <a:pt x="310023" y="589961"/>
                    <a:pt x="299462" y="593899"/>
                  </a:cubicBezTo>
                  <a:cubicBezTo>
                    <a:pt x="284691" y="599661"/>
                    <a:pt x="283250" y="752323"/>
                    <a:pt x="283250" y="2218109"/>
                  </a:cubicBezTo>
                  <a:cubicBezTo>
                    <a:pt x="283250" y="3108165"/>
                    <a:pt x="286492" y="3839437"/>
                    <a:pt x="290095" y="3843037"/>
                  </a:cubicBezTo>
                  <a:cubicBezTo>
                    <a:pt x="294058" y="3846637"/>
                    <a:pt x="706931" y="3848797"/>
                    <a:pt x="1207710" y="3847357"/>
                  </a:cubicBezTo>
                  <a:lnTo>
                    <a:pt x="2118479" y="3844837"/>
                  </a:lnTo>
                  <a:lnTo>
                    <a:pt x="2121001" y="2224589"/>
                  </a:lnTo>
                  <a:cubicBezTo>
                    <a:pt x="2123163" y="935231"/>
                    <a:pt x="2121001" y="602901"/>
                    <a:pt x="2110914" y="596419"/>
                  </a:cubicBezTo>
                  <a:cubicBezTo>
                    <a:pt x="2102605" y="591155"/>
                    <a:pt x="1538127" y="588167"/>
                    <a:pt x="1041502" y="588163"/>
                  </a:cubicBezTo>
                  <a:close/>
                  <a:moveTo>
                    <a:pt x="1205249" y="186437"/>
                  </a:moveTo>
                  <a:cubicBezTo>
                    <a:pt x="956363" y="186437"/>
                    <a:pt x="956003" y="186437"/>
                    <a:pt x="930070" y="210597"/>
                  </a:cubicBezTo>
                  <a:cubicBezTo>
                    <a:pt x="889369" y="248817"/>
                    <a:pt x="878564" y="294969"/>
                    <a:pt x="899455" y="338957"/>
                  </a:cubicBezTo>
                  <a:cubicBezTo>
                    <a:pt x="931511" y="406745"/>
                    <a:pt x="960685" y="414317"/>
                    <a:pt x="1201647" y="414677"/>
                  </a:cubicBezTo>
                  <a:cubicBezTo>
                    <a:pt x="1375975" y="415037"/>
                    <a:pt x="1418476" y="412513"/>
                    <a:pt x="1445490" y="398813"/>
                  </a:cubicBezTo>
                  <a:cubicBezTo>
                    <a:pt x="1493394" y="374653"/>
                    <a:pt x="1513204" y="345085"/>
                    <a:pt x="1513204" y="295689"/>
                  </a:cubicBezTo>
                  <a:cubicBezTo>
                    <a:pt x="1513564" y="262517"/>
                    <a:pt x="1507081" y="245209"/>
                    <a:pt x="1484029" y="219609"/>
                  </a:cubicBezTo>
                  <a:lnTo>
                    <a:pt x="1454134" y="186437"/>
                  </a:lnTo>
                  <a:close/>
                  <a:moveTo>
                    <a:pt x="813103" y="1"/>
                  </a:moveTo>
                  <a:cubicBezTo>
                    <a:pt x="946149" y="13"/>
                    <a:pt x="1090993" y="193"/>
                    <a:pt x="1241394" y="553"/>
                  </a:cubicBezTo>
                  <a:lnTo>
                    <a:pt x="2335516" y="3793"/>
                  </a:lnTo>
                  <a:lnTo>
                    <a:pt x="2364318" y="25037"/>
                  </a:lnTo>
                  <a:lnTo>
                    <a:pt x="2392760" y="46641"/>
                  </a:lnTo>
                  <a:lnTo>
                    <a:pt x="2395281" y="2216709"/>
                  </a:lnTo>
                  <a:lnTo>
                    <a:pt x="2397801" y="4386781"/>
                  </a:lnTo>
                  <a:lnTo>
                    <a:pt x="2371159" y="4408025"/>
                  </a:lnTo>
                  <a:cubicBezTo>
                    <a:pt x="2344517" y="4428905"/>
                    <a:pt x="2342717" y="4428905"/>
                    <a:pt x="1205032" y="4428545"/>
                  </a:cubicBezTo>
                  <a:cubicBezTo>
                    <a:pt x="450415" y="4428545"/>
                    <a:pt x="60146" y="4424945"/>
                    <a:pt x="48265" y="4418105"/>
                  </a:cubicBezTo>
                  <a:cubicBezTo>
                    <a:pt x="-2499" y="4388581"/>
                    <a:pt x="21" y="4509201"/>
                    <a:pt x="21" y="2208429"/>
                  </a:cubicBezTo>
                  <a:lnTo>
                    <a:pt x="21" y="68245"/>
                  </a:lnTo>
                  <a:lnTo>
                    <a:pt x="28823" y="39437"/>
                  </a:lnTo>
                  <a:cubicBezTo>
                    <a:pt x="47905" y="19997"/>
                    <a:pt x="72747" y="8473"/>
                    <a:pt x="102629" y="4153"/>
                  </a:cubicBezTo>
                  <a:cubicBezTo>
                    <a:pt x="120991" y="1453"/>
                    <a:pt x="413962" y="-31"/>
                    <a:pt x="813103" y="1"/>
                  </a:cubicBezTo>
                  <a:close/>
                </a:path>
              </a:pathLst>
            </a:custGeom>
            <a:solidFill>
              <a:schemeClr val="bg1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1" rIns="91440" bIns="45721" numCol="1" anchor="t" anchorCtr="0" compatLnSpc="1">
              <a:prstTxWarp prst="textNoShape">
                <a:avLst/>
              </a:prstTxWarp>
              <a:noAutofit/>
            </a:bodyPr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TW" altLang="en-US"/>
            </a:p>
          </p:txBody>
        </p:sp>
      </p:grpSp>
      <p:grpSp>
        <p:nvGrpSpPr>
          <p:cNvPr id="18" name="群組 17"/>
          <p:cNvGrpSpPr/>
          <p:nvPr/>
        </p:nvGrpSpPr>
        <p:grpSpPr>
          <a:xfrm>
            <a:off x="5020056" y="4022714"/>
            <a:ext cx="523644" cy="523644"/>
            <a:chOff x="5731184" y="4156883"/>
            <a:chExt cx="816070" cy="816070"/>
          </a:xfrm>
        </p:grpSpPr>
        <p:sp>
          <p:nvSpPr>
            <p:cNvPr id="22" name="橢圓 21"/>
            <p:cNvSpPr/>
            <p:nvPr/>
          </p:nvSpPr>
          <p:spPr>
            <a:xfrm>
              <a:off x="5731184" y="4156883"/>
              <a:ext cx="816070" cy="81607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TW" altLang="en-US"/>
            </a:p>
          </p:txBody>
        </p:sp>
        <p:grpSp>
          <p:nvGrpSpPr>
            <p:cNvPr id="23" name="群組 22"/>
            <p:cNvGrpSpPr/>
            <p:nvPr/>
          </p:nvGrpSpPr>
          <p:grpSpPr>
            <a:xfrm>
              <a:off x="5939596" y="4366125"/>
              <a:ext cx="399246" cy="397586"/>
              <a:chOff x="35309818" y="13261794"/>
              <a:chExt cx="2516828" cy="2506357"/>
            </a:xfrm>
            <a:solidFill>
              <a:schemeClr val="bg1"/>
            </a:solidFill>
          </p:grpSpPr>
          <p:sp>
            <p:nvSpPr>
              <p:cNvPr id="24" name="手繪多邊形 23"/>
              <p:cNvSpPr>
                <a:spLocks/>
              </p:cNvSpPr>
              <p:nvPr/>
            </p:nvSpPr>
            <p:spPr bwMode="auto">
              <a:xfrm>
                <a:off x="35309818" y="13850431"/>
                <a:ext cx="2516828" cy="1917720"/>
              </a:xfrm>
              <a:custGeom>
                <a:avLst/>
                <a:gdLst>
                  <a:gd name="connsiteX0" fmla="*/ 2520096 w 3413041"/>
                  <a:gd name="connsiteY0" fmla="*/ 2002111 h 2600599"/>
                  <a:gd name="connsiteX1" fmla="*/ 2443148 w 3413041"/>
                  <a:gd name="connsiteY1" fmla="*/ 2036713 h 2600599"/>
                  <a:gd name="connsiteX2" fmla="*/ 2430564 w 3413041"/>
                  <a:gd name="connsiteY2" fmla="*/ 2169719 h 2600599"/>
                  <a:gd name="connsiteX3" fmla="*/ 2517576 w 3413041"/>
                  <a:gd name="connsiteY3" fmla="*/ 2225587 h 2600599"/>
                  <a:gd name="connsiteX4" fmla="*/ 2561084 w 3413041"/>
                  <a:gd name="connsiteY4" fmla="*/ 2209367 h 2600599"/>
                  <a:gd name="connsiteX5" fmla="*/ 2616816 w 3413041"/>
                  <a:gd name="connsiteY5" fmla="*/ 2052933 h 2600599"/>
                  <a:gd name="connsiteX6" fmla="*/ 2520096 w 3413041"/>
                  <a:gd name="connsiteY6" fmla="*/ 2002111 h 2600599"/>
                  <a:gd name="connsiteX7" fmla="*/ 1508300 w 3413041"/>
                  <a:gd name="connsiteY7" fmla="*/ 2002111 h 2600599"/>
                  <a:gd name="connsiteX8" fmla="*/ 1405560 w 3413041"/>
                  <a:gd name="connsiteY8" fmla="*/ 2145595 h 2600599"/>
                  <a:gd name="connsiteX9" fmla="*/ 1478740 w 3413041"/>
                  <a:gd name="connsiteY9" fmla="*/ 2211959 h 2600599"/>
                  <a:gd name="connsiteX10" fmla="*/ 1603472 w 3413041"/>
                  <a:gd name="connsiteY10" fmla="*/ 2164249 h 2600599"/>
                  <a:gd name="connsiteX11" fmla="*/ 1611040 w 3413041"/>
                  <a:gd name="connsiteY11" fmla="*/ 2063091 h 2600599"/>
                  <a:gd name="connsiteX12" fmla="*/ 1508300 w 3413041"/>
                  <a:gd name="connsiteY12" fmla="*/ 2002111 h 2600599"/>
                  <a:gd name="connsiteX13" fmla="*/ 2022368 w 3413041"/>
                  <a:gd name="connsiteY13" fmla="*/ 2000359 h 2600599"/>
                  <a:gd name="connsiteX14" fmla="*/ 1911224 w 3413041"/>
                  <a:gd name="connsiteY14" fmla="*/ 2071965 h 2600599"/>
                  <a:gd name="connsiteX15" fmla="*/ 2048404 w 3413041"/>
                  <a:gd name="connsiteY15" fmla="*/ 2212371 h 2600599"/>
                  <a:gd name="connsiteX16" fmla="*/ 2097140 w 3413041"/>
                  <a:gd name="connsiteY16" fmla="*/ 2186677 h 2600599"/>
                  <a:gd name="connsiteX17" fmla="*/ 2123492 w 3413041"/>
                  <a:gd name="connsiteY17" fmla="*/ 2077755 h 2600599"/>
                  <a:gd name="connsiteX18" fmla="*/ 2022368 w 3413041"/>
                  <a:gd name="connsiteY18" fmla="*/ 2000359 h 2600599"/>
                  <a:gd name="connsiteX19" fmla="*/ 3015036 w 3413041"/>
                  <a:gd name="connsiteY19" fmla="*/ 1999015 h 2600599"/>
                  <a:gd name="connsiteX20" fmla="*/ 2949232 w 3413041"/>
                  <a:gd name="connsiteY20" fmla="*/ 2036257 h 2600599"/>
                  <a:gd name="connsiteX21" fmla="*/ 2938388 w 3413041"/>
                  <a:gd name="connsiteY21" fmla="*/ 2169321 h 2600599"/>
                  <a:gd name="connsiteX22" fmla="*/ 3036728 w 3413041"/>
                  <a:gd name="connsiteY22" fmla="*/ 2220303 h 2600599"/>
                  <a:gd name="connsiteX23" fmla="*/ 3059144 w 3413041"/>
                  <a:gd name="connsiteY23" fmla="*/ 2215603 h 2600599"/>
                  <a:gd name="connsiteX24" fmla="*/ 3098552 w 3413041"/>
                  <a:gd name="connsiteY24" fmla="*/ 2189569 h 2600599"/>
                  <a:gd name="connsiteX25" fmla="*/ 3015036 w 3413041"/>
                  <a:gd name="connsiteY25" fmla="*/ 1999015 h 2600599"/>
                  <a:gd name="connsiteX26" fmla="*/ 510504 w 3413041"/>
                  <a:gd name="connsiteY26" fmla="*/ 1896023 h 2600599"/>
                  <a:gd name="connsiteX27" fmla="*/ 395168 w 3413041"/>
                  <a:gd name="connsiteY27" fmla="*/ 1923123 h 2600599"/>
                  <a:gd name="connsiteX28" fmla="*/ 384384 w 3413041"/>
                  <a:gd name="connsiteY28" fmla="*/ 2288055 h 2600599"/>
                  <a:gd name="connsiteX29" fmla="*/ 606156 w 3413041"/>
                  <a:gd name="connsiteY29" fmla="*/ 2291305 h 2600599"/>
                  <a:gd name="connsiteX30" fmla="*/ 676964 w 3413041"/>
                  <a:gd name="connsiteY30" fmla="*/ 2223805 h 2600599"/>
                  <a:gd name="connsiteX31" fmla="*/ 706436 w 3413041"/>
                  <a:gd name="connsiteY31" fmla="*/ 2108297 h 2600599"/>
                  <a:gd name="connsiteX32" fmla="*/ 679120 w 3413041"/>
                  <a:gd name="connsiteY32" fmla="*/ 1994593 h 2600599"/>
                  <a:gd name="connsiteX33" fmla="*/ 510504 w 3413041"/>
                  <a:gd name="connsiteY33" fmla="*/ 1896023 h 2600599"/>
                  <a:gd name="connsiteX34" fmla="*/ 1699384 w 3413041"/>
                  <a:gd name="connsiteY34" fmla="*/ 387 h 2600599"/>
                  <a:gd name="connsiteX35" fmla="*/ 1880900 w 3413041"/>
                  <a:gd name="connsiteY35" fmla="*/ 104633 h 2600599"/>
                  <a:gd name="connsiteX36" fmla="*/ 1835172 w 3413041"/>
                  <a:gd name="connsiteY36" fmla="*/ 324865 h 2600599"/>
                  <a:gd name="connsiteX37" fmla="*/ 1808528 w 3413041"/>
                  <a:gd name="connsiteY37" fmla="*/ 349695 h 2600599"/>
                  <a:gd name="connsiteX38" fmla="*/ 1808528 w 3413041"/>
                  <a:gd name="connsiteY38" fmla="*/ 976565 h 2600599"/>
                  <a:gd name="connsiteX39" fmla="*/ 1824732 w 3413041"/>
                  <a:gd name="connsiteY39" fmla="*/ 1609553 h 2600599"/>
                  <a:gd name="connsiteX40" fmla="*/ 2553832 w 3413041"/>
                  <a:gd name="connsiteY40" fmla="*/ 1615671 h 2600599"/>
                  <a:gd name="connsiteX41" fmla="*/ 3379788 w 3413041"/>
                  <a:gd name="connsiteY41" fmla="*/ 1692319 h 2600599"/>
                  <a:gd name="connsiteX42" fmla="*/ 3408952 w 3413041"/>
                  <a:gd name="connsiteY42" fmla="*/ 1730825 h 2600599"/>
                  <a:gd name="connsiteX43" fmla="*/ 3411832 w 3413041"/>
                  <a:gd name="connsiteY43" fmla="*/ 2094279 h 2600599"/>
                  <a:gd name="connsiteX44" fmla="*/ 3395268 w 3413041"/>
                  <a:gd name="connsiteY44" fmla="*/ 2496239 h 2600599"/>
                  <a:gd name="connsiteX45" fmla="*/ 3299856 w 3413041"/>
                  <a:gd name="connsiteY45" fmla="*/ 2585125 h 2600599"/>
                  <a:gd name="connsiteX46" fmla="*/ 1709876 w 3413041"/>
                  <a:gd name="connsiteY46" fmla="*/ 2600599 h 2600599"/>
                  <a:gd name="connsiteX47" fmla="*/ 115576 w 3413041"/>
                  <a:gd name="connsiteY47" fmla="*/ 2581165 h 2600599"/>
                  <a:gd name="connsiteX48" fmla="*/ 11520 w 3413041"/>
                  <a:gd name="connsiteY48" fmla="*/ 2459535 h 2600599"/>
                  <a:gd name="connsiteX49" fmla="*/ 0 w 3413041"/>
                  <a:gd name="connsiteY49" fmla="*/ 2107955 h 2600599"/>
                  <a:gd name="connsiteX50" fmla="*/ 11520 w 3413041"/>
                  <a:gd name="connsiteY50" fmla="*/ 1756735 h 2600599"/>
                  <a:gd name="connsiteX51" fmla="*/ 111976 w 3413041"/>
                  <a:gd name="connsiteY51" fmla="*/ 1635823 h 2600599"/>
                  <a:gd name="connsiteX52" fmla="*/ 876360 w 3413041"/>
                  <a:gd name="connsiteY52" fmla="*/ 1615671 h 2600599"/>
                  <a:gd name="connsiteX53" fmla="*/ 1613384 w 3413041"/>
                  <a:gd name="connsiteY53" fmla="*/ 1603435 h 2600599"/>
                  <a:gd name="connsiteX54" fmla="*/ 1625624 w 3413041"/>
                  <a:gd name="connsiteY54" fmla="*/ 975845 h 2600599"/>
                  <a:gd name="connsiteX55" fmla="*/ 1625624 w 3413041"/>
                  <a:gd name="connsiteY55" fmla="*/ 360131 h 2600599"/>
                  <a:gd name="connsiteX56" fmla="*/ 1588900 w 3413041"/>
                  <a:gd name="connsiteY56" fmla="*/ 325225 h 2600599"/>
                  <a:gd name="connsiteX57" fmla="*/ 1539572 w 3413041"/>
                  <a:gd name="connsiteY57" fmla="*/ 115069 h 2600599"/>
                  <a:gd name="connsiteX58" fmla="*/ 1627784 w 3413041"/>
                  <a:gd name="connsiteY58" fmla="*/ 20067 h 2600599"/>
                  <a:gd name="connsiteX59" fmla="*/ 1699384 w 3413041"/>
                  <a:gd name="connsiteY59" fmla="*/ 387 h 26005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</a:cxnLst>
                <a:rect l="l" t="t" r="r" b="b"/>
                <a:pathLst>
                  <a:path w="3413041" h="2600599">
                    <a:moveTo>
                      <a:pt x="2520096" y="2002111"/>
                    </a:moveTo>
                    <a:cubicBezTo>
                      <a:pt x="2485576" y="2002111"/>
                      <a:pt x="2471552" y="2008599"/>
                      <a:pt x="2443148" y="2036713"/>
                    </a:cubicBezTo>
                    <a:cubicBezTo>
                      <a:pt x="2401440" y="2078525"/>
                      <a:pt x="2397124" y="2126825"/>
                      <a:pt x="2430564" y="2169719"/>
                    </a:cubicBezTo>
                    <a:cubicBezTo>
                      <a:pt x="2447824" y="2191345"/>
                      <a:pt x="2494924" y="2221623"/>
                      <a:pt x="2517576" y="2225587"/>
                    </a:cubicBezTo>
                    <a:cubicBezTo>
                      <a:pt x="2519016" y="2225947"/>
                      <a:pt x="2538432" y="2218379"/>
                      <a:pt x="2561084" y="2209367"/>
                    </a:cubicBezTo>
                    <a:cubicBezTo>
                      <a:pt x="2626164" y="2183415"/>
                      <a:pt x="2649536" y="2116733"/>
                      <a:pt x="2616816" y="2052933"/>
                    </a:cubicBezTo>
                    <a:cubicBezTo>
                      <a:pt x="2597040" y="2014725"/>
                      <a:pt x="2572952" y="2002111"/>
                      <a:pt x="2520096" y="2002111"/>
                    </a:cubicBezTo>
                    <a:close/>
                    <a:moveTo>
                      <a:pt x="1508300" y="2002111"/>
                    </a:moveTo>
                    <a:cubicBezTo>
                      <a:pt x="1428992" y="2002111"/>
                      <a:pt x="1376360" y="2076005"/>
                      <a:pt x="1405560" y="2145595"/>
                    </a:cubicBezTo>
                    <a:cubicBezTo>
                      <a:pt x="1421784" y="2184695"/>
                      <a:pt x="1436564" y="2198327"/>
                      <a:pt x="1478740" y="2211959"/>
                    </a:cubicBezTo>
                    <a:cubicBezTo>
                      <a:pt x="1522000" y="2225947"/>
                      <a:pt x="1574992" y="2205501"/>
                      <a:pt x="1603472" y="2164249"/>
                    </a:cubicBezTo>
                    <a:cubicBezTo>
                      <a:pt x="1630148" y="2125149"/>
                      <a:pt x="1631952" y="2102909"/>
                      <a:pt x="1611040" y="2063091"/>
                    </a:cubicBezTo>
                    <a:cubicBezTo>
                      <a:pt x="1589412" y="2021481"/>
                      <a:pt x="1556968" y="2002111"/>
                      <a:pt x="1508300" y="2002111"/>
                    </a:cubicBezTo>
                    <a:close/>
                    <a:moveTo>
                      <a:pt x="2022368" y="2000359"/>
                    </a:moveTo>
                    <a:cubicBezTo>
                      <a:pt x="1977828" y="1999137"/>
                      <a:pt x="1931620" y="2022751"/>
                      <a:pt x="1911224" y="2071965"/>
                    </a:cubicBezTo>
                    <a:cubicBezTo>
                      <a:pt x="1878012" y="2152299"/>
                      <a:pt x="1963928" y="2240235"/>
                      <a:pt x="2048404" y="2212371"/>
                    </a:cubicBezTo>
                    <a:cubicBezTo>
                      <a:pt x="2065372" y="2206943"/>
                      <a:pt x="2087392" y="2195363"/>
                      <a:pt x="2097140" y="2186677"/>
                    </a:cubicBezTo>
                    <a:cubicBezTo>
                      <a:pt x="2121328" y="2165689"/>
                      <a:pt x="2133600" y="2115027"/>
                      <a:pt x="2123492" y="2077755"/>
                    </a:cubicBezTo>
                    <a:cubicBezTo>
                      <a:pt x="2109776" y="2027635"/>
                      <a:pt x="2066904" y="2001581"/>
                      <a:pt x="2022368" y="2000359"/>
                    </a:cubicBezTo>
                    <a:close/>
                    <a:moveTo>
                      <a:pt x="3015036" y="1999015"/>
                    </a:moveTo>
                    <a:cubicBezTo>
                      <a:pt x="2991536" y="1999737"/>
                      <a:pt x="2973096" y="2010223"/>
                      <a:pt x="2949232" y="2036257"/>
                    </a:cubicBezTo>
                    <a:cubicBezTo>
                      <a:pt x="2909100" y="2080009"/>
                      <a:pt x="2905124" y="2127377"/>
                      <a:pt x="2938388" y="2169321"/>
                    </a:cubicBezTo>
                    <a:cubicBezTo>
                      <a:pt x="2962612" y="2200417"/>
                      <a:pt x="3015396" y="2227535"/>
                      <a:pt x="3036728" y="2220303"/>
                    </a:cubicBezTo>
                    <a:cubicBezTo>
                      <a:pt x="3044320" y="2217773"/>
                      <a:pt x="3054444" y="2215603"/>
                      <a:pt x="3059144" y="2215603"/>
                    </a:cubicBezTo>
                    <a:cubicBezTo>
                      <a:pt x="3063844" y="2215603"/>
                      <a:pt x="3081560" y="2203671"/>
                      <a:pt x="3098552" y="2189569"/>
                    </a:cubicBezTo>
                    <a:cubicBezTo>
                      <a:pt x="3181348" y="2119783"/>
                      <a:pt x="3126756" y="1995759"/>
                      <a:pt x="3015036" y="1999015"/>
                    </a:cubicBezTo>
                    <a:close/>
                    <a:moveTo>
                      <a:pt x="510504" y="1896023"/>
                    </a:moveTo>
                    <a:cubicBezTo>
                      <a:pt x="470936" y="1893547"/>
                      <a:pt x="430752" y="1902141"/>
                      <a:pt x="395168" y="1923123"/>
                    </a:cubicBezTo>
                    <a:cubicBezTo>
                      <a:pt x="254988" y="2005421"/>
                      <a:pt x="249236" y="2203951"/>
                      <a:pt x="384384" y="2288055"/>
                    </a:cubicBezTo>
                    <a:cubicBezTo>
                      <a:pt x="456272" y="2332815"/>
                      <a:pt x="532832" y="2333899"/>
                      <a:pt x="606156" y="2291305"/>
                    </a:cubicBezTo>
                    <a:cubicBezTo>
                      <a:pt x="628800" y="2278309"/>
                      <a:pt x="660788" y="2247627"/>
                      <a:pt x="676964" y="2223805"/>
                    </a:cubicBezTo>
                    <a:cubicBezTo>
                      <a:pt x="702844" y="2185543"/>
                      <a:pt x="706436" y="2170381"/>
                      <a:pt x="706436" y="2108297"/>
                    </a:cubicBezTo>
                    <a:cubicBezTo>
                      <a:pt x="706436" y="2048377"/>
                      <a:pt x="702124" y="2030329"/>
                      <a:pt x="679120" y="1994593"/>
                    </a:cubicBezTo>
                    <a:cubicBezTo>
                      <a:pt x="640704" y="1935035"/>
                      <a:pt x="576456" y="1900151"/>
                      <a:pt x="510504" y="1896023"/>
                    </a:cubicBezTo>
                    <a:close/>
                    <a:moveTo>
                      <a:pt x="1699384" y="387"/>
                    </a:moveTo>
                    <a:cubicBezTo>
                      <a:pt x="1772344" y="-4337"/>
                      <a:pt x="1845252" y="34461"/>
                      <a:pt x="1880900" y="104633"/>
                    </a:cubicBezTo>
                    <a:cubicBezTo>
                      <a:pt x="1916904" y="175165"/>
                      <a:pt x="1898180" y="266209"/>
                      <a:pt x="1835172" y="324865"/>
                    </a:cubicBezTo>
                    <a:lnTo>
                      <a:pt x="1808528" y="349695"/>
                    </a:lnTo>
                    <a:lnTo>
                      <a:pt x="1808528" y="976565"/>
                    </a:lnTo>
                    <a:cubicBezTo>
                      <a:pt x="1808528" y="1538661"/>
                      <a:pt x="1810328" y="1603795"/>
                      <a:pt x="1824732" y="1609553"/>
                    </a:cubicBezTo>
                    <a:cubicBezTo>
                      <a:pt x="1833372" y="1612791"/>
                      <a:pt x="2161740" y="1615671"/>
                      <a:pt x="2553832" y="1615671"/>
                    </a:cubicBezTo>
                    <a:cubicBezTo>
                      <a:pt x="3355664" y="1616031"/>
                      <a:pt x="3318940" y="1612791"/>
                      <a:pt x="3379788" y="1692319"/>
                    </a:cubicBezTo>
                    <a:lnTo>
                      <a:pt x="3408952" y="1730825"/>
                    </a:lnTo>
                    <a:lnTo>
                      <a:pt x="3411832" y="2094279"/>
                    </a:lnTo>
                    <a:cubicBezTo>
                      <a:pt x="3414712" y="2436503"/>
                      <a:pt x="3413632" y="2460255"/>
                      <a:pt x="3395268" y="2496239"/>
                    </a:cubicBezTo>
                    <a:cubicBezTo>
                      <a:pt x="3371144" y="2543381"/>
                      <a:pt x="3348104" y="2564973"/>
                      <a:pt x="3299856" y="2585125"/>
                    </a:cubicBezTo>
                    <a:cubicBezTo>
                      <a:pt x="3266732" y="2598799"/>
                      <a:pt x="3084188" y="2600599"/>
                      <a:pt x="1709876" y="2600599"/>
                    </a:cubicBezTo>
                    <a:cubicBezTo>
                      <a:pt x="215668" y="2600239"/>
                      <a:pt x="155900" y="2599519"/>
                      <a:pt x="115576" y="2581165"/>
                    </a:cubicBezTo>
                    <a:cubicBezTo>
                      <a:pt x="69848" y="2560655"/>
                      <a:pt x="29524" y="2513153"/>
                      <a:pt x="11520" y="2459535"/>
                    </a:cubicBezTo>
                    <a:cubicBezTo>
                      <a:pt x="3960" y="2436503"/>
                      <a:pt x="0" y="2318111"/>
                      <a:pt x="0" y="2107955"/>
                    </a:cubicBezTo>
                    <a:cubicBezTo>
                      <a:pt x="0" y="1898157"/>
                      <a:pt x="3960" y="1779405"/>
                      <a:pt x="11520" y="1756735"/>
                    </a:cubicBezTo>
                    <a:cubicBezTo>
                      <a:pt x="28804" y="1704915"/>
                      <a:pt x="67328" y="1658493"/>
                      <a:pt x="111976" y="1635823"/>
                    </a:cubicBezTo>
                    <a:cubicBezTo>
                      <a:pt x="150500" y="1616031"/>
                      <a:pt x="172824" y="1615671"/>
                      <a:pt x="876360" y="1615671"/>
                    </a:cubicBezTo>
                    <a:cubicBezTo>
                      <a:pt x="1426516" y="1615671"/>
                      <a:pt x="1604380" y="1612791"/>
                      <a:pt x="1613384" y="1603435"/>
                    </a:cubicBezTo>
                    <a:cubicBezTo>
                      <a:pt x="1622744" y="1594079"/>
                      <a:pt x="1625624" y="1440781"/>
                      <a:pt x="1625624" y="975845"/>
                    </a:cubicBezTo>
                    <a:lnTo>
                      <a:pt x="1625624" y="360131"/>
                    </a:lnTo>
                    <a:lnTo>
                      <a:pt x="1588900" y="325225"/>
                    </a:lnTo>
                    <a:cubicBezTo>
                      <a:pt x="1525172" y="264409"/>
                      <a:pt x="1507888" y="190999"/>
                      <a:pt x="1539572" y="115069"/>
                    </a:cubicBezTo>
                    <a:cubicBezTo>
                      <a:pt x="1559736" y="66847"/>
                      <a:pt x="1581336" y="43817"/>
                      <a:pt x="1627784" y="20067"/>
                    </a:cubicBezTo>
                    <a:cubicBezTo>
                      <a:pt x="1650736" y="8371"/>
                      <a:pt x="1675064" y="1961"/>
                      <a:pt x="1699384" y="387"/>
                    </a:cubicBez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1" rIns="91440" bIns="45721" numCol="1" anchor="t" anchorCtr="0" compatLnSpc="1">
                <a:prstTxWarp prst="textNoShape">
                  <a:avLst/>
                </a:prstTxWarp>
                <a:noAutofit/>
              </a:bodyPr>
              <a:lstStyle>
                <a:defPPr>
                  <a:defRPr lang="zh-TW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TW" altLang="en-US"/>
              </a:p>
            </p:txBody>
          </p:sp>
          <p:sp>
            <p:nvSpPr>
              <p:cNvPr id="25" name="Freeform 92"/>
              <p:cNvSpPr>
                <a:spLocks/>
              </p:cNvSpPr>
              <p:nvPr/>
            </p:nvSpPr>
            <p:spPr bwMode="auto">
              <a:xfrm>
                <a:off x="35512341" y="13261794"/>
                <a:ext cx="405044" cy="1443407"/>
              </a:xfrm>
              <a:custGeom>
                <a:avLst/>
                <a:gdLst>
                  <a:gd name="T0" fmla="*/ 1033 w 1527"/>
                  <a:gd name="T1" fmla="*/ 5262 h 5433"/>
                  <a:gd name="T2" fmla="*/ 125 w 1527"/>
                  <a:gd name="T3" fmla="*/ 3147 h 5433"/>
                  <a:gd name="T4" fmla="*/ 1098 w 1527"/>
                  <a:gd name="T5" fmla="*/ 127 h 5433"/>
                  <a:gd name="T6" fmla="*/ 1212 w 1527"/>
                  <a:gd name="T7" fmla="*/ 0 h 5433"/>
                  <a:gd name="T8" fmla="*/ 1369 w 1527"/>
                  <a:gd name="T9" fmla="*/ 154 h 5433"/>
                  <a:gd name="T10" fmla="*/ 1527 w 1527"/>
                  <a:gd name="T11" fmla="*/ 353 h 5433"/>
                  <a:gd name="T12" fmla="*/ 1439 w 1527"/>
                  <a:gd name="T13" fmla="*/ 481 h 5433"/>
                  <a:gd name="T14" fmla="*/ 863 w 1527"/>
                  <a:gd name="T15" fmla="*/ 1402 h 5433"/>
                  <a:gd name="T16" fmla="*/ 622 w 1527"/>
                  <a:gd name="T17" fmla="*/ 2283 h 5433"/>
                  <a:gd name="T18" fmla="*/ 1412 w 1527"/>
                  <a:gd name="T19" fmla="*/ 4958 h 5433"/>
                  <a:gd name="T20" fmla="*/ 1526 w 1527"/>
                  <a:gd name="T21" fmla="*/ 5112 h 5433"/>
                  <a:gd name="T22" fmla="*/ 1210 w 1527"/>
                  <a:gd name="T23" fmla="*/ 5432 h 5433"/>
                  <a:gd name="T24" fmla="*/ 1033 w 1527"/>
                  <a:gd name="T25" fmla="*/ 5262 h 54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27" h="5433">
                    <a:moveTo>
                      <a:pt x="1033" y="5262"/>
                    </a:moveTo>
                    <a:cubicBezTo>
                      <a:pt x="505" y="4626"/>
                      <a:pt x="222" y="3966"/>
                      <a:pt x="125" y="3147"/>
                    </a:cubicBezTo>
                    <a:cubicBezTo>
                      <a:pt x="0" y="2085"/>
                      <a:pt x="368" y="942"/>
                      <a:pt x="1098" y="127"/>
                    </a:cubicBezTo>
                    <a:lnTo>
                      <a:pt x="1212" y="0"/>
                    </a:lnTo>
                    <a:lnTo>
                      <a:pt x="1369" y="154"/>
                    </a:lnTo>
                    <a:cubicBezTo>
                      <a:pt x="1456" y="239"/>
                      <a:pt x="1527" y="329"/>
                      <a:pt x="1527" y="353"/>
                    </a:cubicBezTo>
                    <a:cubicBezTo>
                      <a:pt x="1527" y="378"/>
                      <a:pt x="1487" y="436"/>
                      <a:pt x="1439" y="481"/>
                    </a:cubicBezTo>
                    <a:cubicBezTo>
                      <a:pt x="1290" y="623"/>
                      <a:pt x="990" y="1101"/>
                      <a:pt x="863" y="1402"/>
                    </a:cubicBezTo>
                    <a:cubicBezTo>
                      <a:pt x="746" y="1677"/>
                      <a:pt x="696" y="1858"/>
                      <a:pt x="622" y="2283"/>
                    </a:cubicBezTo>
                    <a:cubicBezTo>
                      <a:pt x="471" y="3144"/>
                      <a:pt x="802" y="4265"/>
                      <a:pt x="1412" y="4958"/>
                    </a:cubicBezTo>
                    <a:cubicBezTo>
                      <a:pt x="1475" y="5030"/>
                      <a:pt x="1526" y="5099"/>
                      <a:pt x="1526" y="5112"/>
                    </a:cubicBezTo>
                    <a:cubicBezTo>
                      <a:pt x="1525" y="5152"/>
                      <a:pt x="1248" y="5433"/>
                      <a:pt x="1210" y="5432"/>
                    </a:cubicBezTo>
                    <a:cubicBezTo>
                      <a:pt x="1190" y="5432"/>
                      <a:pt x="1110" y="5356"/>
                      <a:pt x="1033" y="5262"/>
                    </a:cubicBez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1" rIns="91440" bIns="45721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zh-TW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TW" altLang="en-US"/>
              </a:p>
            </p:txBody>
          </p:sp>
          <p:sp>
            <p:nvSpPr>
              <p:cNvPr id="26" name="Freeform 93"/>
              <p:cNvSpPr>
                <a:spLocks/>
              </p:cNvSpPr>
              <p:nvPr/>
            </p:nvSpPr>
            <p:spPr bwMode="auto">
              <a:xfrm>
                <a:off x="37228508" y="13261794"/>
                <a:ext cx="376948" cy="1443407"/>
              </a:xfrm>
              <a:custGeom>
                <a:avLst/>
                <a:gdLst>
                  <a:gd name="T0" fmla="*/ 144 w 1421"/>
                  <a:gd name="T1" fmla="*/ 5290 h 5433"/>
                  <a:gd name="T2" fmla="*/ 0 w 1421"/>
                  <a:gd name="T3" fmla="*/ 5119 h 5433"/>
                  <a:gd name="T4" fmla="*/ 156 w 1421"/>
                  <a:gd name="T5" fmla="*/ 4897 h 5433"/>
                  <a:gd name="T6" fmla="*/ 841 w 1421"/>
                  <a:gd name="T7" fmla="*/ 3529 h 5433"/>
                  <a:gd name="T8" fmla="*/ 915 w 1421"/>
                  <a:gd name="T9" fmla="*/ 2766 h 5433"/>
                  <a:gd name="T10" fmla="*/ 756 w 1421"/>
                  <a:gd name="T11" fmla="*/ 1640 h 5433"/>
                  <a:gd name="T12" fmla="*/ 158 w 1421"/>
                  <a:gd name="T13" fmla="*/ 567 h 5433"/>
                  <a:gd name="T14" fmla="*/ 0 w 1421"/>
                  <a:gd name="T15" fmla="*/ 341 h 5433"/>
                  <a:gd name="T16" fmla="*/ 157 w 1421"/>
                  <a:gd name="T17" fmla="*/ 154 h 5433"/>
                  <a:gd name="T18" fmla="*/ 314 w 1421"/>
                  <a:gd name="T19" fmla="*/ 0 h 5433"/>
                  <a:gd name="T20" fmla="*/ 452 w 1421"/>
                  <a:gd name="T21" fmla="*/ 155 h 5433"/>
                  <a:gd name="T22" fmla="*/ 1184 w 1421"/>
                  <a:gd name="T23" fmla="*/ 1378 h 5433"/>
                  <a:gd name="T24" fmla="*/ 1380 w 1421"/>
                  <a:gd name="T25" fmla="*/ 2110 h 5433"/>
                  <a:gd name="T26" fmla="*/ 1385 w 1421"/>
                  <a:gd name="T27" fmla="*/ 3313 h 5433"/>
                  <a:gd name="T28" fmla="*/ 1311 w 1421"/>
                  <a:gd name="T29" fmla="*/ 3641 h 5433"/>
                  <a:gd name="T30" fmla="*/ 711 w 1421"/>
                  <a:gd name="T31" fmla="*/ 4981 h 5433"/>
                  <a:gd name="T32" fmla="*/ 310 w 1421"/>
                  <a:gd name="T33" fmla="*/ 5433 h 5433"/>
                  <a:gd name="T34" fmla="*/ 144 w 1421"/>
                  <a:gd name="T35" fmla="*/ 5290 h 54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421" h="5433">
                    <a:moveTo>
                      <a:pt x="144" y="5290"/>
                    </a:moveTo>
                    <a:cubicBezTo>
                      <a:pt x="65" y="5212"/>
                      <a:pt x="0" y="5135"/>
                      <a:pt x="0" y="5119"/>
                    </a:cubicBezTo>
                    <a:cubicBezTo>
                      <a:pt x="0" y="5104"/>
                      <a:pt x="70" y="5004"/>
                      <a:pt x="156" y="4897"/>
                    </a:cubicBezTo>
                    <a:cubicBezTo>
                      <a:pt x="483" y="4492"/>
                      <a:pt x="709" y="4040"/>
                      <a:pt x="841" y="3529"/>
                    </a:cubicBezTo>
                    <a:cubicBezTo>
                      <a:pt x="905" y="3280"/>
                      <a:pt x="914" y="3186"/>
                      <a:pt x="915" y="2766"/>
                    </a:cubicBezTo>
                    <a:cubicBezTo>
                      <a:pt x="917" y="2242"/>
                      <a:pt x="889" y="2047"/>
                      <a:pt x="756" y="1640"/>
                    </a:cubicBezTo>
                    <a:cubicBezTo>
                      <a:pt x="623" y="1234"/>
                      <a:pt x="449" y="922"/>
                      <a:pt x="158" y="567"/>
                    </a:cubicBezTo>
                    <a:cubicBezTo>
                      <a:pt x="71" y="461"/>
                      <a:pt x="0" y="359"/>
                      <a:pt x="0" y="341"/>
                    </a:cubicBezTo>
                    <a:cubicBezTo>
                      <a:pt x="0" y="323"/>
                      <a:pt x="70" y="239"/>
                      <a:pt x="157" y="154"/>
                    </a:cubicBezTo>
                    <a:lnTo>
                      <a:pt x="314" y="0"/>
                    </a:lnTo>
                    <a:lnTo>
                      <a:pt x="452" y="155"/>
                    </a:lnTo>
                    <a:cubicBezTo>
                      <a:pt x="731" y="467"/>
                      <a:pt x="1039" y="981"/>
                      <a:pt x="1184" y="1378"/>
                    </a:cubicBezTo>
                    <a:cubicBezTo>
                      <a:pt x="1233" y="1511"/>
                      <a:pt x="1299" y="1760"/>
                      <a:pt x="1380" y="2110"/>
                    </a:cubicBezTo>
                    <a:cubicBezTo>
                      <a:pt x="1417" y="2273"/>
                      <a:pt x="1421" y="3170"/>
                      <a:pt x="1385" y="3313"/>
                    </a:cubicBezTo>
                    <a:cubicBezTo>
                      <a:pt x="1371" y="3369"/>
                      <a:pt x="1337" y="3516"/>
                      <a:pt x="1311" y="3641"/>
                    </a:cubicBezTo>
                    <a:cubicBezTo>
                      <a:pt x="1220" y="4071"/>
                      <a:pt x="985" y="4596"/>
                      <a:pt x="711" y="4981"/>
                    </a:cubicBezTo>
                    <a:cubicBezTo>
                      <a:pt x="572" y="5176"/>
                      <a:pt x="344" y="5433"/>
                      <a:pt x="310" y="5433"/>
                    </a:cubicBezTo>
                    <a:cubicBezTo>
                      <a:pt x="299" y="5433"/>
                      <a:pt x="224" y="5368"/>
                      <a:pt x="144" y="5290"/>
                    </a:cubicBez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1" rIns="91440" bIns="45721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zh-TW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TW" altLang="en-US"/>
              </a:p>
            </p:txBody>
          </p:sp>
          <p:sp>
            <p:nvSpPr>
              <p:cNvPr id="27" name="Freeform 94"/>
              <p:cNvSpPr>
                <a:spLocks/>
              </p:cNvSpPr>
              <p:nvPr/>
            </p:nvSpPr>
            <p:spPr bwMode="auto">
              <a:xfrm>
                <a:off x="35835435" y="13472509"/>
                <a:ext cx="300856" cy="1021974"/>
              </a:xfrm>
              <a:custGeom>
                <a:avLst/>
                <a:gdLst>
                  <a:gd name="T0" fmla="*/ 649 w 1133"/>
                  <a:gd name="T1" fmla="*/ 3709 h 3850"/>
                  <a:gd name="T2" fmla="*/ 64 w 1133"/>
                  <a:gd name="T3" fmla="*/ 2517 h 3850"/>
                  <a:gd name="T4" fmla="*/ 50 w 1133"/>
                  <a:gd name="T5" fmla="*/ 1437 h 3850"/>
                  <a:gd name="T6" fmla="*/ 583 w 1133"/>
                  <a:gd name="T7" fmla="*/ 253 h 3850"/>
                  <a:gd name="T8" fmla="*/ 974 w 1133"/>
                  <a:gd name="T9" fmla="*/ 185 h 3850"/>
                  <a:gd name="T10" fmla="*/ 1133 w 1133"/>
                  <a:gd name="T11" fmla="*/ 344 h 3850"/>
                  <a:gd name="T12" fmla="*/ 984 w 1133"/>
                  <a:gd name="T13" fmla="*/ 538 h 3850"/>
                  <a:gd name="T14" fmla="*/ 561 w 1133"/>
                  <a:gd name="T15" fmla="*/ 1412 h 3850"/>
                  <a:gd name="T16" fmla="*/ 616 w 1133"/>
                  <a:gd name="T17" fmla="*/ 2679 h 3850"/>
                  <a:gd name="T18" fmla="*/ 966 w 1133"/>
                  <a:gd name="T19" fmla="*/ 3313 h 3850"/>
                  <a:gd name="T20" fmla="*/ 1087 w 1133"/>
                  <a:gd name="T21" fmla="*/ 3572 h 3850"/>
                  <a:gd name="T22" fmla="*/ 780 w 1133"/>
                  <a:gd name="T23" fmla="*/ 3850 h 3850"/>
                  <a:gd name="T24" fmla="*/ 649 w 1133"/>
                  <a:gd name="T25" fmla="*/ 3709 h 38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133" h="3850">
                    <a:moveTo>
                      <a:pt x="649" y="3709"/>
                    </a:moveTo>
                    <a:cubicBezTo>
                      <a:pt x="375" y="3385"/>
                      <a:pt x="157" y="2939"/>
                      <a:pt x="64" y="2517"/>
                    </a:cubicBezTo>
                    <a:cubicBezTo>
                      <a:pt x="8" y="2258"/>
                      <a:pt x="0" y="1696"/>
                      <a:pt x="50" y="1437"/>
                    </a:cubicBezTo>
                    <a:cubicBezTo>
                      <a:pt x="132" y="1013"/>
                      <a:pt x="338" y="555"/>
                      <a:pt x="583" y="253"/>
                    </a:cubicBezTo>
                    <a:cubicBezTo>
                      <a:pt x="788" y="1"/>
                      <a:pt x="789" y="0"/>
                      <a:pt x="974" y="185"/>
                    </a:cubicBezTo>
                    <a:lnTo>
                      <a:pt x="1133" y="344"/>
                    </a:lnTo>
                    <a:lnTo>
                      <a:pt x="984" y="538"/>
                    </a:lnTo>
                    <a:cubicBezTo>
                      <a:pt x="797" y="782"/>
                      <a:pt x="632" y="1122"/>
                      <a:pt x="561" y="1412"/>
                    </a:cubicBezTo>
                    <a:cubicBezTo>
                      <a:pt x="469" y="1785"/>
                      <a:pt x="494" y="2369"/>
                      <a:pt x="616" y="2679"/>
                    </a:cubicBezTo>
                    <a:cubicBezTo>
                      <a:pt x="701" y="2898"/>
                      <a:pt x="831" y="3134"/>
                      <a:pt x="966" y="3313"/>
                    </a:cubicBezTo>
                    <a:cubicBezTo>
                      <a:pt x="1102" y="3494"/>
                      <a:pt x="1118" y="3528"/>
                      <a:pt x="1087" y="3572"/>
                    </a:cubicBezTo>
                    <a:cubicBezTo>
                      <a:pt x="1050" y="3625"/>
                      <a:pt x="802" y="3850"/>
                      <a:pt x="780" y="3850"/>
                    </a:cubicBezTo>
                    <a:cubicBezTo>
                      <a:pt x="774" y="3850"/>
                      <a:pt x="715" y="3787"/>
                      <a:pt x="649" y="3709"/>
                    </a:cubicBez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1" rIns="91440" bIns="45721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zh-TW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TW" altLang="en-US"/>
              </a:p>
            </p:txBody>
          </p:sp>
          <p:sp>
            <p:nvSpPr>
              <p:cNvPr id="28" name="Freeform 95"/>
              <p:cNvSpPr>
                <a:spLocks/>
              </p:cNvSpPr>
              <p:nvPr/>
            </p:nvSpPr>
            <p:spPr bwMode="auto">
              <a:xfrm>
                <a:off x="37010764" y="13480709"/>
                <a:ext cx="313734" cy="1013779"/>
              </a:xfrm>
              <a:custGeom>
                <a:avLst/>
                <a:gdLst>
                  <a:gd name="T0" fmla="*/ 263 w 1183"/>
                  <a:gd name="T1" fmla="*/ 3770 h 3819"/>
                  <a:gd name="T2" fmla="*/ 103 w 1183"/>
                  <a:gd name="T3" fmla="*/ 3603 h 3819"/>
                  <a:gd name="T4" fmla="*/ 0 w 1183"/>
                  <a:gd name="T5" fmla="*/ 3485 h 3819"/>
                  <a:gd name="T6" fmla="*/ 140 w 1183"/>
                  <a:gd name="T7" fmla="*/ 3311 h 3819"/>
                  <a:gd name="T8" fmla="*/ 593 w 1183"/>
                  <a:gd name="T9" fmla="*/ 2295 h 3819"/>
                  <a:gd name="T10" fmla="*/ 620 w 1183"/>
                  <a:gd name="T11" fmla="*/ 1689 h 3819"/>
                  <a:gd name="T12" fmla="*/ 144 w 1183"/>
                  <a:gd name="T13" fmla="*/ 506 h 3819"/>
                  <a:gd name="T14" fmla="*/ 0 w 1183"/>
                  <a:gd name="T15" fmla="*/ 318 h 3819"/>
                  <a:gd name="T16" fmla="*/ 156 w 1183"/>
                  <a:gd name="T17" fmla="*/ 157 h 3819"/>
                  <a:gd name="T18" fmla="*/ 362 w 1183"/>
                  <a:gd name="T19" fmla="*/ 26 h 3819"/>
                  <a:gd name="T20" fmla="*/ 836 w 1183"/>
                  <a:gd name="T21" fmla="*/ 701 h 3819"/>
                  <a:gd name="T22" fmla="*/ 1105 w 1183"/>
                  <a:gd name="T23" fmla="*/ 1615 h 3819"/>
                  <a:gd name="T24" fmla="*/ 672 w 1183"/>
                  <a:gd name="T25" fmla="*/ 3424 h 3819"/>
                  <a:gd name="T26" fmla="*/ 342 w 1183"/>
                  <a:gd name="T27" fmla="*/ 3819 h 3819"/>
                  <a:gd name="T28" fmla="*/ 263 w 1183"/>
                  <a:gd name="T29" fmla="*/ 3770 h 38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183" h="3819">
                    <a:moveTo>
                      <a:pt x="263" y="3770"/>
                    </a:moveTo>
                    <a:cubicBezTo>
                      <a:pt x="232" y="3743"/>
                      <a:pt x="160" y="3668"/>
                      <a:pt x="103" y="3603"/>
                    </a:cubicBezTo>
                    <a:lnTo>
                      <a:pt x="0" y="3485"/>
                    </a:lnTo>
                    <a:lnTo>
                      <a:pt x="140" y="3311"/>
                    </a:lnTo>
                    <a:cubicBezTo>
                      <a:pt x="378" y="3015"/>
                      <a:pt x="537" y="2660"/>
                      <a:pt x="593" y="2295"/>
                    </a:cubicBezTo>
                    <a:cubicBezTo>
                      <a:pt x="643" y="1975"/>
                      <a:pt x="645" y="1920"/>
                      <a:pt x="620" y="1689"/>
                    </a:cubicBezTo>
                    <a:cubicBezTo>
                      <a:pt x="573" y="1255"/>
                      <a:pt x="412" y="855"/>
                      <a:pt x="144" y="506"/>
                    </a:cubicBezTo>
                    <a:lnTo>
                      <a:pt x="0" y="318"/>
                    </a:lnTo>
                    <a:lnTo>
                      <a:pt x="156" y="157"/>
                    </a:lnTo>
                    <a:cubicBezTo>
                      <a:pt x="287" y="21"/>
                      <a:pt x="319" y="0"/>
                      <a:pt x="362" y="26"/>
                    </a:cubicBezTo>
                    <a:cubicBezTo>
                      <a:pt x="473" y="94"/>
                      <a:pt x="693" y="407"/>
                      <a:pt x="836" y="701"/>
                    </a:cubicBezTo>
                    <a:cubicBezTo>
                      <a:pt x="1000" y="1038"/>
                      <a:pt x="1051" y="1210"/>
                      <a:pt x="1105" y="1615"/>
                    </a:cubicBezTo>
                    <a:cubicBezTo>
                      <a:pt x="1183" y="2193"/>
                      <a:pt x="1007" y="2927"/>
                      <a:pt x="672" y="3424"/>
                    </a:cubicBezTo>
                    <a:cubicBezTo>
                      <a:pt x="555" y="3597"/>
                      <a:pt x="370" y="3819"/>
                      <a:pt x="342" y="3819"/>
                    </a:cubicBezTo>
                    <a:cubicBezTo>
                      <a:pt x="330" y="3819"/>
                      <a:pt x="294" y="3797"/>
                      <a:pt x="263" y="3770"/>
                    </a:cubicBez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1" rIns="91440" bIns="45721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zh-TW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TW" altLang="en-US"/>
              </a:p>
            </p:txBody>
          </p:sp>
          <p:sp>
            <p:nvSpPr>
              <p:cNvPr id="29" name="Freeform 96"/>
              <p:cNvSpPr>
                <a:spLocks/>
              </p:cNvSpPr>
              <p:nvPr/>
            </p:nvSpPr>
            <p:spPr bwMode="auto">
              <a:xfrm>
                <a:off x="36138636" y="13684397"/>
                <a:ext cx="208374" cy="600542"/>
              </a:xfrm>
              <a:custGeom>
                <a:avLst/>
                <a:gdLst>
                  <a:gd name="T0" fmla="*/ 317 w 783"/>
                  <a:gd name="T1" fmla="*/ 2127 h 2261"/>
                  <a:gd name="T2" fmla="*/ 0 w 783"/>
                  <a:gd name="T3" fmla="*/ 1146 h 2261"/>
                  <a:gd name="T4" fmla="*/ 342 w 783"/>
                  <a:gd name="T5" fmla="*/ 122 h 2261"/>
                  <a:gd name="T6" fmla="*/ 449 w 783"/>
                  <a:gd name="T7" fmla="*/ 0 h 2261"/>
                  <a:gd name="T8" fmla="*/ 616 w 783"/>
                  <a:gd name="T9" fmla="*/ 170 h 2261"/>
                  <a:gd name="T10" fmla="*/ 783 w 783"/>
                  <a:gd name="T11" fmla="*/ 339 h 2261"/>
                  <a:gd name="T12" fmla="*/ 705 w 783"/>
                  <a:gd name="T13" fmla="*/ 451 h 2261"/>
                  <a:gd name="T14" fmla="*/ 492 w 783"/>
                  <a:gd name="T15" fmla="*/ 1139 h 2261"/>
                  <a:gd name="T16" fmla="*/ 685 w 783"/>
                  <a:gd name="T17" fmla="*/ 1795 h 2261"/>
                  <a:gd name="T18" fmla="*/ 747 w 783"/>
                  <a:gd name="T19" fmla="*/ 1975 h 2261"/>
                  <a:gd name="T20" fmla="*/ 441 w 783"/>
                  <a:gd name="T21" fmla="*/ 2261 h 2261"/>
                  <a:gd name="T22" fmla="*/ 317 w 783"/>
                  <a:gd name="T23" fmla="*/ 2127 h 22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83" h="2261">
                    <a:moveTo>
                      <a:pt x="317" y="2127"/>
                    </a:moveTo>
                    <a:cubicBezTo>
                      <a:pt x="85" y="1820"/>
                      <a:pt x="1" y="1557"/>
                      <a:pt x="0" y="1146"/>
                    </a:cubicBezTo>
                    <a:cubicBezTo>
                      <a:pt x="0" y="720"/>
                      <a:pt x="112" y="384"/>
                      <a:pt x="342" y="122"/>
                    </a:cubicBezTo>
                    <a:lnTo>
                      <a:pt x="449" y="0"/>
                    </a:lnTo>
                    <a:lnTo>
                      <a:pt x="616" y="170"/>
                    </a:lnTo>
                    <a:lnTo>
                      <a:pt x="783" y="339"/>
                    </a:lnTo>
                    <a:lnTo>
                      <a:pt x="705" y="451"/>
                    </a:lnTo>
                    <a:cubicBezTo>
                      <a:pt x="555" y="668"/>
                      <a:pt x="493" y="869"/>
                      <a:pt x="492" y="1139"/>
                    </a:cubicBezTo>
                    <a:cubicBezTo>
                      <a:pt x="491" y="1416"/>
                      <a:pt x="539" y="1578"/>
                      <a:pt x="685" y="1795"/>
                    </a:cubicBezTo>
                    <a:cubicBezTo>
                      <a:pt x="752" y="1893"/>
                      <a:pt x="767" y="1938"/>
                      <a:pt x="747" y="1975"/>
                    </a:cubicBezTo>
                    <a:cubicBezTo>
                      <a:pt x="715" y="2036"/>
                      <a:pt x="473" y="2261"/>
                      <a:pt x="441" y="2261"/>
                    </a:cubicBezTo>
                    <a:cubicBezTo>
                      <a:pt x="428" y="2261"/>
                      <a:pt x="373" y="2201"/>
                      <a:pt x="317" y="2127"/>
                    </a:cubicBez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1" rIns="91440" bIns="45721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zh-TW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TW" altLang="en-US"/>
              </a:p>
            </p:txBody>
          </p:sp>
          <p:sp>
            <p:nvSpPr>
              <p:cNvPr id="30" name="Freeform 97"/>
              <p:cNvSpPr>
                <a:spLocks/>
              </p:cNvSpPr>
              <p:nvPr/>
            </p:nvSpPr>
            <p:spPr bwMode="auto">
              <a:xfrm>
                <a:off x="36800046" y="13693762"/>
                <a:ext cx="234129" cy="591177"/>
              </a:xfrm>
              <a:custGeom>
                <a:avLst/>
                <a:gdLst>
                  <a:gd name="T0" fmla="*/ 149 w 881"/>
                  <a:gd name="T1" fmla="*/ 2074 h 2228"/>
                  <a:gd name="T2" fmla="*/ 0 w 881"/>
                  <a:gd name="T3" fmla="*/ 1917 h 2228"/>
                  <a:gd name="T4" fmla="*/ 50 w 881"/>
                  <a:gd name="T5" fmla="*/ 1840 h 2228"/>
                  <a:gd name="T6" fmla="*/ 276 w 881"/>
                  <a:gd name="T7" fmla="*/ 1323 h 2228"/>
                  <a:gd name="T8" fmla="*/ 97 w 881"/>
                  <a:gd name="T9" fmla="*/ 454 h 2228"/>
                  <a:gd name="T10" fmla="*/ 1 w 881"/>
                  <a:gd name="T11" fmla="*/ 302 h 2228"/>
                  <a:gd name="T12" fmla="*/ 150 w 881"/>
                  <a:gd name="T13" fmla="*/ 151 h 2228"/>
                  <a:gd name="T14" fmla="*/ 333 w 881"/>
                  <a:gd name="T15" fmla="*/ 0 h 2228"/>
                  <a:gd name="T16" fmla="*/ 628 w 881"/>
                  <a:gd name="T17" fmla="*/ 389 h 2228"/>
                  <a:gd name="T18" fmla="*/ 501 w 881"/>
                  <a:gd name="T19" fmla="*/ 2041 h 2228"/>
                  <a:gd name="T20" fmla="*/ 340 w 881"/>
                  <a:gd name="T21" fmla="*/ 2223 h 2228"/>
                  <a:gd name="T22" fmla="*/ 149 w 881"/>
                  <a:gd name="T23" fmla="*/ 2074 h 22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81" h="2228">
                    <a:moveTo>
                      <a:pt x="149" y="2074"/>
                    </a:moveTo>
                    <a:lnTo>
                      <a:pt x="0" y="1917"/>
                    </a:lnTo>
                    <a:lnTo>
                      <a:pt x="50" y="1840"/>
                    </a:lnTo>
                    <a:cubicBezTo>
                      <a:pt x="178" y="1647"/>
                      <a:pt x="236" y="1514"/>
                      <a:pt x="276" y="1323"/>
                    </a:cubicBezTo>
                    <a:cubicBezTo>
                      <a:pt x="338" y="1024"/>
                      <a:pt x="280" y="742"/>
                      <a:pt x="97" y="454"/>
                    </a:cubicBezTo>
                    <a:lnTo>
                      <a:pt x="1" y="302"/>
                    </a:lnTo>
                    <a:lnTo>
                      <a:pt x="150" y="151"/>
                    </a:lnTo>
                    <a:cubicBezTo>
                      <a:pt x="232" y="68"/>
                      <a:pt x="315" y="0"/>
                      <a:pt x="333" y="0"/>
                    </a:cubicBezTo>
                    <a:cubicBezTo>
                      <a:pt x="387" y="0"/>
                      <a:pt x="528" y="187"/>
                      <a:pt x="628" y="389"/>
                    </a:cubicBezTo>
                    <a:cubicBezTo>
                      <a:pt x="881" y="903"/>
                      <a:pt x="830" y="1560"/>
                      <a:pt x="501" y="2041"/>
                    </a:cubicBezTo>
                    <a:cubicBezTo>
                      <a:pt x="435" y="2137"/>
                      <a:pt x="363" y="2219"/>
                      <a:pt x="340" y="2223"/>
                    </a:cubicBezTo>
                    <a:cubicBezTo>
                      <a:pt x="316" y="2228"/>
                      <a:pt x="230" y="2161"/>
                      <a:pt x="149" y="2074"/>
                    </a:cubicBez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1" rIns="91440" bIns="45721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zh-TW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TW" altLang="en-US"/>
              </a:p>
            </p:txBody>
          </p:sp>
        </p:grpSp>
      </p:grpSp>
      <p:grpSp>
        <p:nvGrpSpPr>
          <p:cNvPr id="19" name="群組 18"/>
          <p:cNvGrpSpPr/>
          <p:nvPr/>
        </p:nvGrpSpPr>
        <p:grpSpPr>
          <a:xfrm>
            <a:off x="5020056" y="4920137"/>
            <a:ext cx="523644" cy="523644"/>
            <a:chOff x="5731184" y="5244806"/>
            <a:chExt cx="816070" cy="816070"/>
          </a:xfrm>
        </p:grpSpPr>
        <p:sp>
          <p:nvSpPr>
            <p:cNvPr id="20" name="橢圓 19"/>
            <p:cNvSpPr/>
            <p:nvPr/>
          </p:nvSpPr>
          <p:spPr>
            <a:xfrm>
              <a:off x="5731184" y="5244806"/>
              <a:ext cx="816070" cy="816070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TW" altLang="en-US"/>
            </a:p>
          </p:txBody>
        </p:sp>
        <p:sp>
          <p:nvSpPr>
            <p:cNvPr id="21" name="手繪多邊形 20"/>
            <p:cNvSpPr>
              <a:spLocks/>
            </p:cNvSpPr>
            <p:nvPr/>
          </p:nvSpPr>
          <p:spPr bwMode="auto">
            <a:xfrm>
              <a:off x="5916458" y="5488444"/>
              <a:ext cx="445522" cy="328794"/>
            </a:xfrm>
            <a:custGeom>
              <a:avLst/>
              <a:gdLst>
                <a:gd name="connsiteX0" fmla="*/ 2313240 w 4627012"/>
                <a:gd name="connsiteY0" fmla="*/ 2906712 h 3414712"/>
                <a:gd name="connsiteX1" fmla="*/ 1912260 w 4627012"/>
                <a:gd name="connsiteY1" fmla="*/ 2918932 h 3414712"/>
                <a:gd name="connsiteX2" fmla="*/ 1906856 w 4627012"/>
                <a:gd name="connsiteY2" fmla="*/ 3234846 h 3414712"/>
                <a:gd name="connsiteX3" fmla="*/ 2311440 w 4627012"/>
                <a:gd name="connsiteY3" fmla="*/ 3241676 h 3414712"/>
                <a:gd name="connsiteX4" fmla="*/ 2721424 w 4627012"/>
                <a:gd name="connsiteY4" fmla="*/ 3229456 h 3414712"/>
                <a:gd name="connsiteX5" fmla="*/ 2733676 w 4627012"/>
                <a:gd name="connsiteY5" fmla="*/ 3078146 h 3414712"/>
                <a:gd name="connsiteX6" fmla="*/ 2717824 w 4627012"/>
                <a:gd name="connsiteY6" fmla="*/ 2922886 h 3414712"/>
                <a:gd name="connsiteX7" fmla="*/ 2313240 w 4627012"/>
                <a:gd name="connsiteY7" fmla="*/ 2906712 h 3414712"/>
                <a:gd name="connsiteX8" fmla="*/ 1584960 w 4627012"/>
                <a:gd name="connsiteY8" fmla="*/ 286972 h 3414712"/>
                <a:gd name="connsiteX9" fmla="*/ 289164 w 4627012"/>
                <a:gd name="connsiteY9" fmla="*/ 296550 h 3414712"/>
                <a:gd name="connsiteX10" fmla="*/ 287364 w 4627012"/>
                <a:gd name="connsiteY10" fmla="*/ 2620194 h 3414712"/>
                <a:gd name="connsiteX11" fmla="*/ 2319024 w 4627012"/>
                <a:gd name="connsiteY11" fmla="*/ 2632076 h 3414712"/>
                <a:gd name="connsiteX12" fmla="*/ 4338444 w 4627012"/>
                <a:gd name="connsiteY12" fmla="*/ 2632076 h 3414712"/>
                <a:gd name="connsiteX13" fmla="*/ 4343844 w 4627012"/>
                <a:gd name="connsiteY13" fmla="*/ 2609392 h 3414712"/>
                <a:gd name="connsiteX14" fmla="*/ 4346724 w 4627012"/>
                <a:gd name="connsiteY14" fmla="*/ 1438210 h 3414712"/>
                <a:gd name="connsiteX15" fmla="*/ 4343844 w 4627012"/>
                <a:gd name="connsiteY15" fmla="*/ 290070 h 3414712"/>
                <a:gd name="connsiteX16" fmla="*/ 2323344 w 4627012"/>
                <a:gd name="connsiteY16" fmla="*/ 287550 h 3414712"/>
                <a:gd name="connsiteX17" fmla="*/ 1584960 w 4627012"/>
                <a:gd name="connsiteY17" fmla="*/ 286972 h 3414712"/>
                <a:gd name="connsiteX18" fmla="*/ 4623604 w 4627012"/>
                <a:gd name="connsiteY18" fmla="*/ 0 h 3414712"/>
                <a:gd name="connsiteX19" fmla="*/ 4626124 w 4627012"/>
                <a:gd name="connsiteY19" fmla="*/ 1442872 h 3414712"/>
                <a:gd name="connsiteX20" fmla="*/ 4625404 w 4627012"/>
                <a:gd name="connsiteY20" fmla="*/ 2896186 h 3414712"/>
                <a:gd name="connsiteX21" fmla="*/ 3827856 w 4627012"/>
                <a:gd name="connsiteY21" fmla="*/ 2906628 h 3414712"/>
                <a:gd name="connsiteX22" fmla="*/ 3020592 w 4627012"/>
                <a:gd name="connsiteY22" fmla="*/ 2914912 h 3414712"/>
                <a:gd name="connsiteX23" fmla="*/ 3010148 w 4627012"/>
                <a:gd name="connsiteY23" fmla="*/ 3079832 h 3414712"/>
                <a:gd name="connsiteX24" fmla="*/ 3013028 w 4627012"/>
                <a:gd name="connsiteY24" fmla="*/ 3236830 h 3414712"/>
                <a:gd name="connsiteX25" fmla="*/ 3485796 w 4627012"/>
                <a:gd name="connsiteY25" fmla="*/ 3241870 h 3414712"/>
                <a:gd name="connsiteX26" fmla="*/ 3976204 w 4627012"/>
                <a:gd name="connsiteY26" fmla="*/ 3255554 h 3414712"/>
                <a:gd name="connsiteX27" fmla="*/ 4014012 w 4627012"/>
                <a:gd name="connsiteY27" fmla="*/ 3357820 h 3414712"/>
                <a:gd name="connsiteX28" fmla="*/ 4014012 w 4627012"/>
                <a:gd name="connsiteY28" fmla="*/ 3414712 h 3414712"/>
                <a:gd name="connsiteX29" fmla="*/ 2306940 w 4627012"/>
                <a:gd name="connsiteY29" fmla="*/ 3414712 h 3414712"/>
                <a:gd name="connsiteX30" fmla="*/ 599508 w 4627012"/>
                <a:gd name="connsiteY30" fmla="*/ 3414712 h 3414712"/>
                <a:gd name="connsiteX31" fmla="*/ 599508 w 4627012"/>
                <a:gd name="connsiteY31" fmla="*/ 3372942 h 3414712"/>
                <a:gd name="connsiteX32" fmla="*/ 656400 w 4627012"/>
                <a:gd name="connsiteY32" fmla="*/ 3253394 h 3414712"/>
                <a:gd name="connsiteX33" fmla="*/ 1136728 w 4627012"/>
                <a:gd name="connsiteY33" fmla="*/ 3241870 h 3414712"/>
                <a:gd name="connsiteX34" fmla="*/ 1603732 w 4627012"/>
                <a:gd name="connsiteY34" fmla="*/ 3229628 h 3414712"/>
                <a:gd name="connsiteX35" fmla="*/ 1615976 w 4627012"/>
                <a:gd name="connsiteY35" fmla="*/ 3078030 h 3414712"/>
                <a:gd name="connsiteX36" fmla="*/ 1599772 w 4627012"/>
                <a:gd name="connsiteY36" fmla="*/ 2922472 h 3414712"/>
                <a:gd name="connsiteX37" fmla="*/ 792144 w 4627012"/>
                <a:gd name="connsiteY37" fmla="*/ 2906268 h 3414712"/>
                <a:gd name="connsiteX38" fmla="*/ 0 w 4627012"/>
                <a:gd name="connsiteY38" fmla="*/ 2906268 h 3414712"/>
                <a:gd name="connsiteX39" fmla="*/ 2520 w 4627012"/>
                <a:gd name="connsiteY39" fmla="*/ 1455836 h 3414712"/>
                <a:gd name="connsiteX40" fmla="*/ 5040 w 4627012"/>
                <a:gd name="connsiteY40" fmla="*/ 5042 h 3414712"/>
                <a:gd name="connsiteX41" fmla="*/ 2314500 w 4627012"/>
                <a:gd name="connsiteY41" fmla="*/ 2520 h 3414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4627012" h="3414712">
                  <a:moveTo>
                    <a:pt x="2313240" y="2906712"/>
                  </a:moveTo>
                  <a:cubicBezTo>
                    <a:pt x="2024304" y="2906712"/>
                    <a:pt x="1921268" y="2909946"/>
                    <a:pt x="1912260" y="2918932"/>
                  </a:cubicBezTo>
                  <a:cubicBezTo>
                    <a:pt x="1898932" y="2932230"/>
                    <a:pt x="1893888" y="3222268"/>
                    <a:pt x="1906856" y="3234846"/>
                  </a:cubicBezTo>
                  <a:cubicBezTo>
                    <a:pt x="1910460" y="3238440"/>
                    <a:pt x="2092756" y="3241676"/>
                    <a:pt x="2311440" y="3241676"/>
                  </a:cubicBezTo>
                  <a:cubicBezTo>
                    <a:pt x="2607220" y="3241676"/>
                    <a:pt x="2712420" y="3238440"/>
                    <a:pt x="2721424" y="3229456"/>
                  </a:cubicBezTo>
                  <a:cubicBezTo>
                    <a:pt x="2729712" y="3221190"/>
                    <a:pt x="2733676" y="3172670"/>
                    <a:pt x="2733676" y="3078146"/>
                  </a:cubicBezTo>
                  <a:cubicBezTo>
                    <a:pt x="2733676" y="2964936"/>
                    <a:pt x="2730792" y="2935824"/>
                    <a:pt x="2717824" y="2922886"/>
                  </a:cubicBezTo>
                  <a:cubicBezTo>
                    <a:pt x="2703772" y="2908868"/>
                    <a:pt x="2652976" y="2906712"/>
                    <a:pt x="2313240" y="2906712"/>
                  </a:cubicBezTo>
                  <a:close/>
                  <a:moveTo>
                    <a:pt x="1584960" y="286972"/>
                  </a:moveTo>
                  <a:cubicBezTo>
                    <a:pt x="654628" y="286788"/>
                    <a:pt x="297356" y="289530"/>
                    <a:pt x="289164" y="296550"/>
                  </a:cubicBezTo>
                  <a:cubicBezTo>
                    <a:pt x="269728" y="312392"/>
                    <a:pt x="268288" y="2601112"/>
                    <a:pt x="287364" y="2620194"/>
                  </a:cubicBezTo>
                  <a:cubicBezTo>
                    <a:pt x="296724" y="2629554"/>
                    <a:pt x="761804" y="2632076"/>
                    <a:pt x="2319024" y="2632076"/>
                  </a:cubicBezTo>
                  <a:lnTo>
                    <a:pt x="4338444" y="2632076"/>
                  </a:lnTo>
                  <a:lnTo>
                    <a:pt x="4343844" y="2609392"/>
                  </a:lnTo>
                  <a:cubicBezTo>
                    <a:pt x="4347080" y="2596792"/>
                    <a:pt x="4348160" y="2069706"/>
                    <a:pt x="4346724" y="1438210"/>
                  </a:cubicBezTo>
                  <a:lnTo>
                    <a:pt x="4343844" y="290070"/>
                  </a:lnTo>
                  <a:lnTo>
                    <a:pt x="2323344" y="287550"/>
                  </a:lnTo>
                  <a:cubicBezTo>
                    <a:pt x="2044864" y="287212"/>
                    <a:pt x="1799652" y="287014"/>
                    <a:pt x="1584960" y="286972"/>
                  </a:cubicBezTo>
                  <a:close/>
                  <a:moveTo>
                    <a:pt x="4623604" y="0"/>
                  </a:moveTo>
                  <a:lnTo>
                    <a:pt x="4626124" y="1442872"/>
                  </a:lnTo>
                  <a:cubicBezTo>
                    <a:pt x="4627564" y="2236866"/>
                    <a:pt x="4627204" y="2890786"/>
                    <a:pt x="4625404" y="2896186"/>
                  </a:cubicBezTo>
                  <a:cubicBezTo>
                    <a:pt x="4623240" y="2903028"/>
                    <a:pt x="4347792" y="2906628"/>
                    <a:pt x="3827856" y="2906628"/>
                  </a:cubicBezTo>
                  <a:cubicBezTo>
                    <a:pt x="3390736" y="2906628"/>
                    <a:pt x="3027432" y="2910590"/>
                    <a:pt x="3020592" y="2914912"/>
                  </a:cubicBezTo>
                  <a:cubicBezTo>
                    <a:pt x="3010508" y="2921392"/>
                    <a:pt x="3007988" y="2961362"/>
                    <a:pt x="3010148" y="3079832"/>
                  </a:cubicBezTo>
                  <a:lnTo>
                    <a:pt x="3013028" y="3236830"/>
                  </a:lnTo>
                  <a:lnTo>
                    <a:pt x="3485796" y="3241870"/>
                  </a:lnTo>
                  <a:cubicBezTo>
                    <a:pt x="3745404" y="3244752"/>
                    <a:pt x="3966124" y="3250872"/>
                    <a:pt x="3976204" y="3255554"/>
                  </a:cubicBezTo>
                  <a:cubicBezTo>
                    <a:pt x="4003928" y="3269238"/>
                    <a:pt x="4014012" y="3296244"/>
                    <a:pt x="4014012" y="3357820"/>
                  </a:cubicBezTo>
                  <a:lnTo>
                    <a:pt x="4014012" y="3414712"/>
                  </a:lnTo>
                  <a:lnTo>
                    <a:pt x="2306940" y="3414712"/>
                  </a:lnTo>
                  <a:lnTo>
                    <a:pt x="599508" y="3414712"/>
                  </a:lnTo>
                  <a:lnTo>
                    <a:pt x="599508" y="3372942"/>
                  </a:lnTo>
                  <a:cubicBezTo>
                    <a:pt x="599508" y="3319650"/>
                    <a:pt x="623992" y="3268158"/>
                    <a:pt x="656400" y="3253394"/>
                  </a:cubicBezTo>
                  <a:cubicBezTo>
                    <a:pt x="674404" y="3245112"/>
                    <a:pt x="818428" y="3241870"/>
                    <a:pt x="1136728" y="3241870"/>
                  </a:cubicBezTo>
                  <a:cubicBezTo>
                    <a:pt x="1476988" y="3241870"/>
                    <a:pt x="1594372" y="3238630"/>
                    <a:pt x="1603732" y="3229628"/>
                  </a:cubicBezTo>
                  <a:cubicBezTo>
                    <a:pt x="1612012" y="3221346"/>
                    <a:pt x="1615976" y="3172734"/>
                    <a:pt x="1615976" y="3078030"/>
                  </a:cubicBezTo>
                  <a:cubicBezTo>
                    <a:pt x="1615976" y="2964604"/>
                    <a:pt x="1612732" y="2935436"/>
                    <a:pt x="1599772" y="2922472"/>
                  </a:cubicBezTo>
                  <a:cubicBezTo>
                    <a:pt x="1585728" y="2908070"/>
                    <a:pt x="1498232" y="2906268"/>
                    <a:pt x="792144" y="2906268"/>
                  </a:cubicBezTo>
                  <a:lnTo>
                    <a:pt x="0" y="2906268"/>
                  </a:lnTo>
                  <a:lnTo>
                    <a:pt x="2520" y="1455836"/>
                  </a:lnTo>
                  <a:lnTo>
                    <a:pt x="5040" y="5042"/>
                  </a:lnTo>
                  <a:lnTo>
                    <a:pt x="2314500" y="2520"/>
                  </a:lnTo>
                  <a:close/>
                </a:path>
              </a:pathLst>
            </a:custGeom>
            <a:solidFill>
              <a:schemeClr val="bg1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1" rIns="91440" bIns="45721" numCol="1" anchor="t" anchorCtr="0" compatLnSpc="1">
              <a:prstTxWarp prst="textNoShape">
                <a:avLst/>
              </a:prstTxWarp>
              <a:noAutofit/>
            </a:bodyPr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TW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43310645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頁尾版面配置區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/>
          </a:p>
        </p:txBody>
      </p:sp>
      <p:sp>
        <p:nvSpPr>
          <p:cNvPr id="3" name="投影片編號版面配置區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3B68095-C8B2-4A76-90AA-E601358CCBC3}" type="slidenum">
              <a:rPr lang="zh-TW" altLang="en-US" smtClean="0"/>
              <a:t>41</a:t>
            </a:fld>
            <a:endParaRPr lang="zh-TW" altLang="en-US"/>
          </a:p>
        </p:txBody>
      </p:sp>
      <p:sp>
        <p:nvSpPr>
          <p:cNvPr id="4" name="圖片版面配置區 3"/>
          <p:cNvSpPr>
            <a:spLocks noGrp="1"/>
          </p:cNvSpPr>
          <p:nvPr>
            <p:ph type="pic" sz="quarter" idx="13"/>
          </p:nvPr>
        </p:nvSpPr>
        <p:spPr/>
      </p:sp>
    </p:spTree>
    <p:extLst>
      <p:ext uri="{BB962C8B-B14F-4D97-AF65-F5344CB8AC3E}">
        <p14:creationId xmlns:p14="http://schemas.microsoft.com/office/powerpoint/2010/main" val="52260214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頁尾版面配置區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/>
          </a:p>
        </p:txBody>
      </p:sp>
      <p:sp>
        <p:nvSpPr>
          <p:cNvPr id="3" name="投影片編號版面配置區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3B68095-C8B2-4A76-90AA-E601358CCBC3}" type="slidenum">
              <a:rPr lang="zh-TW" altLang="en-US" smtClean="0"/>
              <a:t>42</a:t>
            </a:fld>
            <a:endParaRPr lang="zh-TW" altLang="en-US"/>
          </a:p>
        </p:txBody>
      </p:sp>
      <p:pic>
        <p:nvPicPr>
          <p:cNvPr id="4" name="圖片版面配置區 3"/>
          <p:cNvPicPr>
            <a:picLocks noGrp="1" noChangeAspect="1"/>
          </p:cNvPicPr>
          <p:nvPr>
            <p:ph type="pic" sz="quarter" idx="13"/>
          </p:nvPr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7489" r="1045"/>
          <a:stretch/>
        </p:blipFill>
        <p:spPr>
          <a:xfrm>
            <a:off x="455988" y="1776380"/>
            <a:ext cx="4869739" cy="3987061"/>
          </a:xfrm>
        </p:spPr>
      </p:pic>
      <p:sp>
        <p:nvSpPr>
          <p:cNvPr id="5" name="矩形 4"/>
          <p:cNvSpPr/>
          <p:nvPr/>
        </p:nvSpPr>
        <p:spPr>
          <a:xfrm>
            <a:off x="2321225" y="327082"/>
            <a:ext cx="4501553" cy="584775"/>
          </a:xfrm>
          <a:prstGeom prst="rect">
            <a:avLst/>
          </a:prstGeom>
        </p:spPr>
        <p:txBody>
          <a:bodyPr wrap="none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zh-TW" sz="3200" b="1" spc="-150" dirty="0" smtClean="0">
                <a:solidFill>
                  <a:schemeClr val="bg1">
                    <a:lumMod val="50000"/>
                  </a:schemeClr>
                </a:solidFill>
              </a:rPr>
              <a:t>Brush Image Effects </a:t>
            </a:r>
            <a:r>
              <a:rPr lang="en-US" altLang="zh-TW" sz="3200" b="1" spc="-150" dirty="0" smtClean="0">
                <a:solidFill>
                  <a:schemeClr val="bg1">
                    <a:lumMod val="50000"/>
                  </a:schemeClr>
                </a:solidFill>
              </a:rPr>
              <a:t>019</a:t>
            </a:r>
            <a:endParaRPr lang="en-US" altLang="zh-TW" sz="3200" b="1" spc="-150" dirty="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6" name="矩形 5"/>
          <p:cNvSpPr/>
          <p:nvPr/>
        </p:nvSpPr>
        <p:spPr>
          <a:xfrm>
            <a:off x="3155315" y="928152"/>
            <a:ext cx="2833352" cy="116362"/>
          </a:xfrm>
          <a:prstGeom prst="rect">
            <a:avLst/>
          </a:prstGeom>
          <a:solidFill>
            <a:srgbClr val="92258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zh-TW" altLang="en-US"/>
          </a:p>
        </p:txBody>
      </p:sp>
      <p:sp>
        <p:nvSpPr>
          <p:cNvPr id="7" name="矩形 6"/>
          <p:cNvSpPr/>
          <p:nvPr/>
        </p:nvSpPr>
        <p:spPr>
          <a:xfrm>
            <a:off x="5988667" y="1776380"/>
            <a:ext cx="2925898" cy="738664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TW" sz="1400" dirty="0"/>
              <a:t>The quick brown fox jumps over the lazy dog. The quick brown fox jumps over the lazy dog</a:t>
            </a:r>
            <a:r>
              <a:rPr lang="en-US" altLang="zh-TW" sz="1400" dirty="0" smtClean="0"/>
              <a:t>.</a:t>
            </a:r>
            <a:endParaRPr lang="zh-TW" altLang="en-US" sz="1400" dirty="0"/>
          </a:p>
        </p:txBody>
      </p:sp>
      <p:grpSp>
        <p:nvGrpSpPr>
          <p:cNvPr id="8" name="群組 7"/>
          <p:cNvGrpSpPr/>
          <p:nvPr/>
        </p:nvGrpSpPr>
        <p:grpSpPr>
          <a:xfrm>
            <a:off x="5405737" y="1934257"/>
            <a:ext cx="582930" cy="422910"/>
            <a:chOff x="2068830" y="3314700"/>
            <a:chExt cx="582930" cy="422910"/>
          </a:xfrm>
        </p:grpSpPr>
        <p:sp>
          <p:nvSpPr>
            <p:cNvPr id="21" name="矩形 20"/>
            <p:cNvSpPr/>
            <p:nvPr/>
          </p:nvSpPr>
          <p:spPr>
            <a:xfrm>
              <a:off x="2068830" y="3314700"/>
              <a:ext cx="422910" cy="422910"/>
            </a:xfrm>
            <a:prstGeom prst="rect">
              <a:avLst/>
            </a:prstGeom>
            <a:noFill/>
            <a:ln w="571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TW" altLang="en-US"/>
            </a:p>
          </p:txBody>
        </p:sp>
        <p:sp>
          <p:nvSpPr>
            <p:cNvPr id="22" name="Freeform 24"/>
            <p:cNvSpPr>
              <a:spLocks/>
            </p:cNvSpPr>
            <p:nvPr/>
          </p:nvSpPr>
          <p:spPr bwMode="auto">
            <a:xfrm>
              <a:off x="2145102" y="3314700"/>
              <a:ext cx="506658" cy="354070"/>
            </a:xfrm>
            <a:custGeom>
              <a:avLst/>
              <a:gdLst>
                <a:gd name="T0" fmla="*/ 4246 w 12841"/>
                <a:gd name="T1" fmla="*/ 8708 h 8975"/>
                <a:gd name="T2" fmla="*/ 2639 w 12841"/>
                <a:gd name="T3" fmla="*/ 7052 h 8975"/>
                <a:gd name="T4" fmla="*/ 0 w 12841"/>
                <a:gd name="T5" fmla="*/ 4319 h 8975"/>
                <a:gd name="T6" fmla="*/ 1130 w 12841"/>
                <a:gd name="T7" fmla="*/ 3251 h 8975"/>
                <a:gd name="T8" fmla="*/ 3847 w 12841"/>
                <a:gd name="T9" fmla="*/ 6019 h 8975"/>
                <a:gd name="T10" fmla="*/ 4581 w 12841"/>
                <a:gd name="T11" fmla="*/ 6717 h 8975"/>
                <a:gd name="T12" fmla="*/ 4866 w 12841"/>
                <a:gd name="T13" fmla="*/ 6498 h 8975"/>
                <a:gd name="T14" fmla="*/ 6126 w 12841"/>
                <a:gd name="T15" fmla="*/ 5308 h 8975"/>
                <a:gd name="T16" fmla="*/ 7874 w 12841"/>
                <a:gd name="T17" fmla="*/ 3653 h 8975"/>
                <a:gd name="T18" fmla="*/ 9201 w 12841"/>
                <a:gd name="T19" fmla="*/ 2398 h 8975"/>
                <a:gd name="T20" fmla="*/ 10471 w 12841"/>
                <a:gd name="T21" fmla="*/ 1199 h 8975"/>
                <a:gd name="T22" fmla="*/ 11211 w 12841"/>
                <a:gd name="T23" fmla="*/ 497 h 8975"/>
                <a:gd name="T24" fmla="*/ 11776 w 12841"/>
                <a:gd name="T25" fmla="*/ 5 h 8975"/>
                <a:gd name="T26" fmla="*/ 12841 w 12841"/>
                <a:gd name="T27" fmla="*/ 1093 h 8975"/>
                <a:gd name="T28" fmla="*/ 11833 w 12841"/>
                <a:gd name="T29" fmla="*/ 2078 h 8975"/>
                <a:gd name="T30" fmla="*/ 9709 w 12841"/>
                <a:gd name="T31" fmla="*/ 4094 h 8975"/>
                <a:gd name="T32" fmla="*/ 8297 w 12841"/>
                <a:gd name="T33" fmla="*/ 5433 h 8975"/>
                <a:gd name="T34" fmla="*/ 7169 w 12841"/>
                <a:gd name="T35" fmla="*/ 6504 h 8975"/>
                <a:gd name="T36" fmla="*/ 4522 w 12841"/>
                <a:gd name="T37" fmla="*/ 8975 h 8975"/>
                <a:gd name="T38" fmla="*/ 4246 w 12841"/>
                <a:gd name="T39" fmla="*/ 8708 h 89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2841" h="8975">
                  <a:moveTo>
                    <a:pt x="4246" y="8708"/>
                  </a:moveTo>
                  <a:cubicBezTo>
                    <a:pt x="4107" y="8561"/>
                    <a:pt x="3384" y="7816"/>
                    <a:pt x="2639" y="7052"/>
                  </a:cubicBezTo>
                  <a:cubicBezTo>
                    <a:pt x="524" y="4884"/>
                    <a:pt x="0" y="4341"/>
                    <a:pt x="0" y="4319"/>
                  </a:cubicBezTo>
                  <a:cubicBezTo>
                    <a:pt x="0" y="4282"/>
                    <a:pt x="1101" y="3241"/>
                    <a:pt x="1130" y="3251"/>
                  </a:cubicBezTo>
                  <a:cubicBezTo>
                    <a:pt x="1154" y="3259"/>
                    <a:pt x="2028" y="4149"/>
                    <a:pt x="3847" y="6019"/>
                  </a:cubicBezTo>
                  <a:cubicBezTo>
                    <a:pt x="4268" y="6451"/>
                    <a:pt x="4548" y="6717"/>
                    <a:pt x="4581" y="6717"/>
                  </a:cubicBezTo>
                  <a:cubicBezTo>
                    <a:pt x="4611" y="6717"/>
                    <a:pt x="4739" y="6619"/>
                    <a:pt x="4866" y="6498"/>
                  </a:cubicBezTo>
                  <a:cubicBezTo>
                    <a:pt x="4993" y="6378"/>
                    <a:pt x="5560" y="5842"/>
                    <a:pt x="6126" y="5308"/>
                  </a:cubicBezTo>
                  <a:cubicBezTo>
                    <a:pt x="7373" y="4129"/>
                    <a:pt x="7531" y="3980"/>
                    <a:pt x="7874" y="3653"/>
                  </a:cubicBezTo>
                  <a:cubicBezTo>
                    <a:pt x="8021" y="3512"/>
                    <a:pt x="8618" y="2947"/>
                    <a:pt x="9201" y="2398"/>
                  </a:cubicBezTo>
                  <a:cubicBezTo>
                    <a:pt x="9783" y="1848"/>
                    <a:pt x="10354" y="1309"/>
                    <a:pt x="10471" y="1199"/>
                  </a:cubicBezTo>
                  <a:cubicBezTo>
                    <a:pt x="10587" y="1089"/>
                    <a:pt x="10920" y="773"/>
                    <a:pt x="11211" y="497"/>
                  </a:cubicBezTo>
                  <a:cubicBezTo>
                    <a:pt x="11501" y="222"/>
                    <a:pt x="11756" y="0"/>
                    <a:pt x="11776" y="5"/>
                  </a:cubicBezTo>
                  <a:cubicBezTo>
                    <a:pt x="11824" y="17"/>
                    <a:pt x="12841" y="1056"/>
                    <a:pt x="12841" y="1093"/>
                  </a:cubicBezTo>
                  <a:cubicBezTo>
                    <a:pt x="12841" y="1109"/>
                    <a:pt x="12388" y="1552"/>
                    <a:pt x="11833" y="2078"/>
                  </a:cubicBezTo>
                  <a:cubicBezTo>
                    <a:pt x="11279" y="2604"/>
                    <a:pt x="10323" y="3511"/>
                    <a:pt x="9709" y="4094"/>
                  </a:cubicBezTo>
                  <a:cubicBezTo>
                    <a:pt x="9096" y="4677"/>
                    <a:pt x="8460" y="5279"/>
                    <a:pt x="8297" y="5433"/>
                  </a:cubicBezTo>
                  <a:cubicBezTo>
                    <a:pt x="8134" y="5586"/>
                    <a:pt x="7626" y="6068"/>
                    <a:pt x="7169" y="6504"/>
                  </a:cubicBezTo>
                  <a:cubicBezTo>
                    <a:pt x="5525" y="8067"/>
                    <a:pt x="4553" y="8975"/>
                    <a:pt x="4522" y="8975"/>
                  </a:cubicBezTo>
                  <a:cubicBezTo>
                    <a:pt x="4510" y="8975"/>
                    <a:pt x="4386" y="8855"/>
                    <a:pt x="4246" y="8708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1" rIns="91440" bIns="45721" numCol="1" anchor="t" anchorCtr="0" compatLnSpc="1">
              <a:prstTxWarp prst="textNoShape">
                <a:avLst/>
              </a:prstTxWarp>
            </a:bodyPr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TW" altLang="en-US"/>
            </a:p>
          </p:txBody>
        </p:sp>
      </p:grpSp>
      <p:sp>
        <p:nvSpPr>
          <p:cNvPr id="9" name="矩形 8"/>
          <p:cNvSpPr/>
          <p:nvPr/>
        </p:nvSpPr>
        <p:spPr>
          <a:xfrm>
            <a:off x="5988667" y="2824892"/>
            <a:ext cx="2925898" cy="738664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TW" sz="1400" dirty="0"/>
              <a:t>The quick brown fox jumps over the lazy dog. The quick brown fox jumps over the lazy dog</a:t>
            </a:r>
            <a:r>
              <a:rPr lang="en-US" altLang="zh-TW" sz="1400" dirty="0" smtClean="0"/>
              <a:t>.</a:t>
            </a:r>
            <a:endParaRPr lang="zh-TW" altLang="en-US" sz="1400" dirty="0"/>
          </a:p>
        </p:txBody>
      </p:sp>
      <p:grpSp>
        <p:nvGrpSpPr>
          <p:cNvPr id="10" name="群組 9"/>
          <p:cNvGrpSpPr/>
          <p:nvPr/>
        </p:nvGrpSpPr>
        <p:grpSpPr>
          <a:xfrm>
            <a:off x="5405737" y="2982769"/>
            <a:ext cx="582930" cy="422910"/>
            <a:chOff x="2068830" y="3314700"/>
            <a:chExt cx="582930" cy="422910"/>
          </a:xfrm>
        </p:grpSpPr>
        <p:sp>
          <p:nvSpPr>
            <p:cNvPr id="19" name="矩形 18"/>
            <p:cNvSpPr/>
            <p:nvPr/>
          </p:nvSpPr>
          <p:spPr>
            <a:xfrm>
              <a:off x="2068830" y="3314700"/>
              <a:ext cx="422910" cy="422910"/>
            </a:xfrm>
            <a:prstGeom prst="rect">
              <a:avLst/>
            </a:prstGeom>
            <a:noFill/>
            <a:ln w="571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TW" altLang="en-US"/>
            </a:p>
          </p:txBody>
        </p:sp>
        <p:sp>
          <p:nvSpPr>
            <p:cNvPr id="20" name="Freeform 24"/>
            <p:cNvSpPr>
              <a:spLocks/>
            </p:cNvSpPr>
            <p:nvPr/>
          </p:nvSpPr>
          <p:spPr bwMode="auto">
            <a:xfrm>
              <a:off x="2145102" y="3314700"/>
              <a:ext cx="506658" cy="354070"/>
            </a:xfrm>
            <a:custGeom>
              <a:avLst/>
              <a:gdLst>
                <a:gd name="T0" fmla="*/ 4246 w 12841"/>
                <a:gd name="T1" fmla="*/ 8708 h 8975"/>
                <a:gd name="T2" fmla="*/ 2639 w 12841"/>
                <a:gd name="T3" fmla="*/ 7052 h 8975"/>
                <a:gd name="T4" fmla="*/ 0 w 12841"/>
                <a:gd name="T5" fmla="*/ 4319 h 8975"/>
                <a:gd name="T6" fmla="*/ 1130 w 12841"/>
                <a:gd name="T7" fmla="*/ 3251 h 8975"/>
                <a:gd name="T8" fmla="*/ 3847 w 12841"/>
                <a:gd name="T9" fmla="*/ 6019 h 8975"/>
                <a:gd name="T10" fmla="*/ 4581 w 12841"/>
                <a:gd name="T11" fmla="*/ 6717 h 8975"/>
                <a:gd name="T12" fmla="*/ 4866 w 12841"/>
                <a:gd name="T13" fmla="*/ 6498 h 8975"/>
                <a:gd name="T14" fmla="*/ 6126 w 12841"/>
                <a:gd name="T15" fmla="*/ 5308 h 8975"/>
                <a:gd name="T16" fmla="*/ 7874 w 12841"/>
                <a:gd name="T17" fmla="*/ 3653 h 8975"/>
                <a:gd name="T18" fmla="*/ 9201 w 12841"/>
                <a:gd name="T19" fmla="*/ 2398 h 8975"/>
                <a:gd name="T20" fmla="*/ 10471 w 12841"/>
                <a:gd name="T21" fmla="*/ 1199 h 8975"/>
                <a:gd name="T22" fmla="*/ 11211 w 12841"/>
                <a:gd name="T23" fmla="*/ 497 h 8975"/>
                <a:gd name="T24" fmla="*/ 11776 w 12841"/>
                <a:gd name="T25" fmla="*/ 5 h 8975"/>
                <a:gd name="T26" fmla="*/ 12841 w 12841"/>
                <a:gd name="T27" fmla="*/ 1093 h 8975"/>
                <a:gd name="T28" fmla="*/ 11833 w 12841"/>
                <a:gd name="T29" fmla="*/ 2078 h 8975"/>
                <a:gd name="T30" fmla="*/ 9709 w 12841"/>
                <a:gd name="T31" fmla="*/ 4094 h 8975"/>
                <a:gd name="T32" fmla="*/ 8297 w 12841"/>
                <a:gd name="T33" fmla="*/ 5433 h 8975"/>
                <a:gd name="T34" fmla="*/ 7169 w 12841"/>
                <a:gd name="T35" fmla="*/ 6504 h 8975"/>
                <a:gd name="T36" fmla="*/ 4522 w 12841"/>
                <a:gd name="T37" fmla="*/ 8975 h 8975"/>
                <a:gd name="T38" fmla="*/ 4246 w 12841"/>
                <a:gd name="T39" fmla="*/ 8708 h 89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2841" h="8975">
                  <a:moveTo>
                    <a:pt x="4246" y="8708"/>
                  </a:moveTo>
                  <a:cubicBezTo>
                    <a:pt x="4107" y="8561"/>
                    <a:pt x="3384" y="7816"/>
                    <a:pt x="2639" y="7052"/>
                  </a:cubicBezTo>
                  <a:cubicBezTo>
                    <a:pt x="524" y="4884"/>
                    <a:pt x="0" y="4341"/>
                    <a:pt x="0" y="4319"/>
                  </a:cubicBezTo>
                  <a:cubicBezTo>
                    <a:pt x="0" y="4282"/>
                    <a:pt x="1101" y="3241"/>
                    <a:pt x="1130" y="3251"/>
                  </a:cubicBezTo>
                  <a:cubicBezTo>
                    <a:pt x="1154" y="3259"/>
                    <a:pt x="2028" y="4149"/>
                    <a:pt x="3847" y="6019"/>
                  </a:cubicBezTo>
                  <a:cubicBezTo>
                    <a:pt x="4268" y="6451"/>
                    <a:pt x="4548" y="6717"/>
                    <a:pt x="4581" y="6717"/>
                  </a:cubicBezTo>
                  <a:cubicBezTo>
                    <a:pt x="4611" y="6717"/>
                    <a:pt x="4739" y="6619"/>
                    <a:pt x="4866" y="6498"/>
                  </a:cubicBezTo>
                  <a:cubicBezTo>
                    <a:pt x="4993" y="6378"/>
                    <a:pt x="5560" y="5842"/>
                    <a:pt x="6126" y="5308"/>
                  </a:cubicBezTo>
                  <a:cubicBezTo>
                    <a:pt x="7373" y="4129"/>
                    <a:pt x="7531" y="3980"/>
                    <a:pt x="7874" y="3653"/>
                  </a:cubicBezTo>
                  <a:cubicBezTo>
                    <a:pt x="8021" y="3512"/>
                    <a:pt x="8618" y="2947"/>
                    <a:pt x="9201" y="2398"/>
                  </a:cubicBezTo>
                  <a:cubicBezTo>
                    <a:pt x="9783" y="1848"/>
                    <a:pt x="10354" y="1309"/>
                    <a:pt x="10471" y="1199"/>
                  </a:cubicBezTo>
                  <a:cubicBezTo>
                    <a:pt x="10587" y="1089"/>
                    <a:pt x="10920" y="773"/>
                    <a:pt x="11211" y="497"/>
                  </a:cubicBezTo>
                  <a:cubicBezTo>
                    <a:pt x="11501" y="222"/>
                    <a:pt x="11756" y="0"/>
                    <a:pt x="11776" y="5"/>
                  </a:cubicBezTo>
                  <a:cubicBezTo>
                    <a:pt x="11824" y="17"/>
                    <a:pt x="12841" y="1056"/>
                    <a:pt x="12841" y="1093"/>
                  </a:cubicBezTo>
                  <a:cubicBezTo>
                    <a:pt x="12841" y="1109"/>
                    <a:pt x="12388" y="1552"/>
                    <a:pt x="11833" y="2078"/>
                  </a:cubicBezTo>
                  <a:cubicBezTo>
                    <a:pt x="11279" y="2604"/>
                    <a:pt x="10323" y="3511"/>
                    <a:pt x="9709" y="4094"/>
                  </a:cubicBezTo>
                  <a:cubicBezTo>
                    <a:pt x="9096" y="4677"/>
                    <a:pt x="8460" y="5279"/>
                    <a:pt x="8297" y="5433"/>
                  </a:cubicBezTo>
                  <a:cubicBezTo>
                    <a:pt x="8134" y="5586"/>
                    <a:pt x="7626" y="6068"/>
                    <a:pt x="7169" y="6504"/>
                  </a:cubicBezTo>
                  <a:cubicBezTo>
                    <a:pt x="5525" y="8067"/>
                    <a:pt x="4553" y="8975"/>
                    <a:pt x="4522" y="8975"/>
                  </a:cubicBezTo>
                  <a:cubicBezTo>
                    <a:pt x="4510" y="8975"/>
                    <a:pt x="4386" y="8855"/>
                    <a:pt x="4246" y="8708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1" rIns="91440" bIns="45721" numCol="1" anchor="t" anchorCtr="0" compatLnSpc="1">
              <a:prstTxWarp prst="textNoShape">
                <a:avLst/>
              </a:prstTxWarp>
            </a:bodyPr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TW" altLang="en-US"/>
            </a:p>
          </p:txBody>
        </p:sp>
      </p:grpSp>
      <p:sp>
        <p:nvSpPr>
          <p:cNvPr id="11" name="矩形 10"/>
          <p:cNvSpPr/>
          <p:nvPr/>
        </p:nvSpPr>
        <p:spPr>
          <a:xfrm>
            <a:off x="5988667" y="3873404"/>
            <a:ext cx="2925898" cy="738664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TW" sz="1400" dirty="0"/>
              <a:t>The quick brown fox jumps over the lazy dog. The quick brown fox jumps over the lazy dog</a:t>
            </a:r>
            <a:r>
              <a:rPr lang="en-US" altLang="zh-TW" sz="1400" dirty="0" smtClean="0"/>
              <a:t>.</a:t>
            </a:r>
            <a:endParaRPr lang="zh-TW" altLang="en-US" sz="1400" dirty="0"/>
          </a:p>
        </p:txBody>
      </p:sp>
      <p:grpSp>
        <p:nvGrpSpPr>
          <p:cNvPr id="12" name="群組 11"/>
          <p:cNvGrpSpPr/>
          <p:nvPr/>
        </p:nvGrpSpPr>
        <p:grpSpPr>
          <a:xfrm>
            <a:off x="5405737" y="4031281"/>
            <a:ext cx="582930" cy="422910"/>
            <a:chOff x="2068830" y="3314700"/>
            <a:chExt cx="582930" cy="422910"/>
          </a:xfrm>
        </p:grpSpPr>
        <p:sp>
          <p:nvSpPr>
            <p:cNvPr id="17" name="矩形 16"/>
            <p:cNvSpPr/>
            <p:nvPr/>
          </p:nvSpPr>
          <p:spPr>
            <a:xfrm>
              <a:off x="2068830" y="3314700"/>
              <a:ext cx="422910" cy="422910"/>
            </a:xfrm>
            <a:prstGeom prst="rect">
              <a:avLst/>
            </a:prstGeom>
            <a:noFill/>
            <a:ln w="571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TW" altLang="en-US"/>
            </a:p>
          </p:txBody>
        </p:sp>
        <p:sp>
          <p:nvSpPr>
            <p:cNvPr id="18" name="Freeform 24"/>
            <p:cNvSpPr>
              <a:spLocks/>
            </p:cNvSpPr>
            <p:nvPr/>
          </p:nvSpPr>
          <p:spPr bwMode="auto">
            <a:xfrm>
              <a:off x="2145102" y="3314700"/>
              <a:ext cx="506658" cy="354070"/>
            </a:xfrm>
            <a:custGeom>
              <a:avLst/>
              <a:gdLst>
                <a:gd name="T0" fmla="*/ 4246 w 12841"/>
                <a:gd name="T1" fmla="*/ 8708 h 8975"/>
                <a:gd name="T2" fmla="*/ 2639 w 12841"/>
                <a:gd name="T3" fmla="*/ 7052 h 8975"/>
                <a:gd name="T4" fmla="*/ 0 w 12841"/>
                <a:gd name="T5" fmla="*/ 4319 h 8975"/>
                <a:gd name="T6" fmla="*/ 1130 w 12841"/>
                <a:gd name="T7" fmla="*/ 3251 h 8975"/>
                <a:gd name="T8" fmla="*/ 3847 w 12841"/>
                <a:gd name="T9" fmla="*/ 6019 h 8975"/>
                <a:gd name="T10" fmla="*/ 4581 w 12841"/>
                <a:gd name="T11" fmla="*/ 6717 h 8975"/>
                <a:gd name="T12" fmla="*/ 4866 w 12841"/>
                <a:gd name="T13" fmla="*/ 6498 h 8975"/>
                <a:gd name="T14" fmla="*/ 6126 w 12841"/>
                <a:gd name="T15" fmla="*/ 5308 h 8975"/>
                <a:gd name="T16" fmla="*/ 7874 w 12841"/>
                <a:gd name="T17" fmla="*/ 3653 h 8975"/>
                <a:gd name="T18" fmla="*/ 9201 w 12841"/>
                <a:gd name="T19" fmla="*/ 2398 h 8975"/>
                <a:gd name="T20" fmla="*/ 10471 w 12841"/>
                <a:gd name="T21" fmla="*/ 1199 h 8975"/>
                <a:gd name="T22" fmla="*/ 11211 w 12841"/>
                <a:gd name="T23" fmla="*/ 497 h 8975"/>
                <a:gd name="T24" fmla="*/ 11776 w 12841"/>
                <a:gd name="T25" fmla="*/ 5 h 8975"/>
                <a:gd name="T26" fmla="*/ 12841 w 12841"/>
                <a:gd name="T27" fmla="*/ 1093 h 8975"/>
                <a:gd name="T28" fmla="*/ 11833 w 12841"/>
                <a:gd name="T29" fmla="*/ 2078 h 8975"/>
                <a:gd name="T30" fmla="*/ 9709 w 12841"/>
                <a:gd name="T31" fmla="*/ 4094 h 8975"/>
                <a:gd name="T32" fmla="*/ 8297 w 12841"/>
                <a:gd name="T33" fmla="*/ 5433 h 8975"/>
                <a:gd name="T34" fmla="*/ 7169 w 12841"/>
                <a:gd name="T35" fmla="*/ 6504 h 8975"/>
                <a:gd name="T36" fmla="*/ 4522 w 12841"/>
                <a:gd name="T37" fmla="*/ 8975 h 8975"/>
                <a:gd name="T38" fmla="*/ 4246 w 12841"/>
                <a:gd name="T39" fmla="*/ 8708 h 89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2841" h="8975">
                  <a:moveTo>
                    <a:pt x="4246" y="8708"/>
                  </a:moveTo>
                  <a:cubicBezTo>
                    <a:pt x="4107" y="8561"/>
                    <a:pt x="3384" y="7816"/>
                    <a:pt x="2639" y="7052"/>
                  </a:cubicBezTo>
                  <a:cubicBezTo>
                    <a:pt x="524" y="4884"/>
                    <a:pt x="0" y="4341"/>
                    <a:pt x="0" y="4319"/>
                  </a:cubicBezTo>
                  <a:cubicBezTo>
                    <a:pt x="0" y="4282"/>
                    <a:pt x="1101" y="3241"/>
                    <a:pt x="1130" y="3251"/>
                  </a:cubicBezTo>
                  <a:cubicBezTo>
                    <a:pt x="1154" y="3259"/>
                    <a:pt x="2028" y="4149"/>
                    <a:pt x="3847" y="6019"/>
                  </a:cubicBezTo>
                  <a:cubicBezTo>
                    <a:pt x="4268" y="6451"/>
                    <a:pt x="4548" y="6717"/>
                    <a:pt x="4581" y="6717"/>
                  </a:cubicBezTo>
                  <a:cubicBezTo>
                    <a:pt x="4611" y="6717"/>
                    <a:pt x="4739" y="6619"/>
                    <a:pt x="4866" y="6498"/>
                  </a:cubicBezTo>
                  <a:cubicBezTo>
                    <a:pt x="4993" y="6378"/>
                    <a:pt x="5560" y="5842"/>
                    <a:pt x="6126" y="5308"/>
                  </a:cubicBezTo>
                  <a:cubicBezTo>
                    <a:pt x="7373" y="4129"/>
                    <a:pt x="7531" y="3980"/>
                    <a:pt x="7874" y="3653"/>
                  </a:cubicBezTo>
                  <a:cubicBezTo>
                    <a:pt x="8021" y="3512"/>
                    <a:pt x="8618" y="2947"/>
                    <a:pt x="9201" y="2398"/>
                  </a:cubicBezTo>
                  <a:cubicBezTo>
                    <a:pt x="9783" y="1848"/>
                    <a:pt x="10354" y="1309"/>
                    <a:pt x="10471" y="1199"/>
                  </a:cubicBezTo>
                  <a:cubicBezTo>
                    <a:pt x="10587" y="1089"/>
                    <a:pt x="10920" y="773"/>
                    <a:pt x="11211" y="497"/>
                  </a:cubicBezTo>
                  <a:cubicBezTo>
                    <a:pt x="11501" y="222"/>
                    <a:pt x="11756" y="0"/>
                    <a:pt x="11776" y="5"/>
                  </a:cubicBezTo>
                  <a:cubicBezTo>
                    <a:pt x="11824" y="17"/>
                    <a:pt x="12841" y="1056"/>
                    <a:pt x="12841" y="1093"/>
                  </a:cubicBezTo>
                  <a:cubicBezTo>
                    <a:pt x="12841" y="1109"/>
                    <a:pt x="12388" y="1552"/>
                    <a:pt x="11833" y="2078"/>
                  </a:cubicBezTo>
                  <a:cubicBezTo>
                    <a:pt x="11279" y="2604"/>
                    <a:pt x="10323" y="3511"/>
                    <a:pt x="9709" y="4094"/>
                  </a:cubicBezTo>
                  <a:cubicBezTo>
                    <a:pt x="9096" y="4677"/>
                    <a:pt x="8460" y="5279"/>
                    <a:pt x="8297" y="5433"/>
                  </a:cubicBezTo>
                  <a:cubicBezTo>
                    <a:pt x="8134" y="5586"/>
                    <a:pt x="7626" y="6068"/>
                    <a:pt x="7169" y="6504"/>
                  </a:cubicBezTo>
                  <a:cubicBezTo>
                    <a:pt x="5525" y="8067"/>
                    <a:pt x="4553" y="8975"/>
                    <a:pt x="4522" y="8975"/>
                  </a:cubicBezTo>
                  <a:cubicBezTo>
                    <a:pt x="4510" y="8975"/>
                    <a:pt x="4386" y="8855"/>
                    <a:pt x="4246" y="8708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1" rIns="91440" bIns="45721" numCol="1" anchor="t" anchorCtr="0" compatLnSpc="1">
              <a:prstTxWarp prst="textNoShape">
                <a:avLst/>
              </a:prstTxWarp>
            </a:bodyPr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TW" altLang="en-US"/>
            </a:p>
          </p:txBody>
        </p:sp>
      </p:grpSp>
      <p:sp>
        <p:nvSpPr>
          <p:cNvPr id="13" name="矩形 12"/>
          <p:cNvSpPr/>
          <p:nvPr/>
        </p:nvSpPr>
        <p:spPr>
          <a:xfrm>
            <a:off x="5988667" y="4921916"/>
            <a:ext cx="2925898" cy="738664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TW" sz="1400" dirty="0"/>
              <a:t>The quick brown fox jumps over the lazy dog. The quick brown fox jumps over the lazy dog</a:t>
            </a:r>
            <a:r>
              <a:rPr lang="en-US" altLang="zh-TW" sz="1400" dirty="0" smtClean="0"/>
              <a:t>.</a:t>
            </a:r>
            <a:endParaRPr lang="zh-TW" altLang="en-US" sz="1400" dirty="0"/>
          </a:p>
        </p:txBody>
      </p:sp>
      <p:grpSp>
        <p:nvGrpSpPr>
          <p:cNvPr id="14" name="群組 13"/>
          <p:cNvGrpSpPr/>
          <p:nvPr/>
        </p:nvGrpSpPr>
        <p:grpSpPr>
          <a:xfrm>
            <a:off x="5405737" y="5079793"/>
            <a:ext cx="582930" cy="422910"/>
            <a:chOff x="2068830" y="3314700"/>
            <a:chExt cx="582930" cy="422910"/>
          </a:xfrm>
        </p:grpSpPr>
        <p:sp>
          <p:nvSpPr>
            <p:cNvPr id="15" name="矩形 14"/>
            <p:cNvSpPr/>
            <p:nvPr/>
          </p:nvSpPr>
          <p:spPr>
            <a:xfrm>
              <a:off x="2068830" y="3314700"/>
              <a:ext cx="422910" cy="422910"/>
            </a:xfrm>
            <a:prstGeom prst="rect">
              <a:avLst/>
            </a:prstGeom>
            <a:noFill/>
            <a:ln w="571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TW" altLang="en-US"/>
            </a:p>
          </p:txBody>
        </p:sp>
        <p:sp>
          <p:nvSpPr>
            <p:cNvPr id="16" name="Freeform 24"/>
            <p:cNvSpPr>
              <a:spLocks/>
            </p:cNvSpPr>
            <p:nvPr/>
          </p:nvSpPr>
          <p:spPr bwMode="auto">
            <a:xfrm>
              <a:off x="2145102" y="3314700"/>
              <a:ext cx="506658" cy="354070"/>
            </a:xfrm>
            <a:custGeom>
              <a:avLst/>
              <a:gdLst>
                <a:gd name="T0" fmla="*/ 4246 w 12841"/>
                <a:gd name="T1" fmla="*/ 8708 h 8975"/>
                <a:gd name="T2" fmla="*/ 2639 w 12841"/>
                <a:gd name="T3" fmla="*/ 7052 h 8975"/>
                <a:gd name="T4" fmla="*/ 0 w 12841"/>
                <a:gd name="T5" fmla="*/ 4319 h 8975"/>
                <a:gd name="T6" fmla="*/ 1130 w 12841"/>
                <a:gd name="T7" fmla="*/ 3251 h 8975"/>
                <a:gd name="T8" fmla="*/ 3847 w 12841"/>
                <a:gd name="T9" fmla="*/ 6019 h 8975"/>
                <a:gd name="T10" fmla="*/ 4581 w 12841"/>
                <a:gd name="T11" fmla="*/ 6717 h 8975"/>
                <a:gd name="T12" fmla="*/ 4866 w 12841"/>
                <a:gd name="T13" fmla="*/ 6498 h 8975"/>
                <a:gd name="T14" fmla="*/ 6126 w 12841"/>
                <a:gd name="T15" fmla="*/ 5308 h 8975"/>
                <a:gd name="T16" fmla="*/ 7874 w 12841"/>
                <a:gd name="T17" fmla="*/ 3653 h 8975"/>
                <a:gd name="T18" fmla="*/ 9201 w 12841"/>
                <a:gd name="T19" fmla="*/ 2398 h 8975"/>
                <a:gd name="T20" fmla="*/ 10471 w 12841"/>
                <a:gd name="T21" fmla="*/ 1199 h 8975"/>
                <a:gd name="T22" fmla="*/ 11211 w 12841"/>
                <a:gd name="T23" fmla="*/ 497 h 8975"/>
                <a:gd name="T24" fmla="*/ 11776 w 12841"/>
                <a:gd name="T25" fmla="*/ 5 h 8975"/>
                <a:gd name="T26" fmla="*/ 12841 w 12841"/>
                <a:gd name="T27" fmla="*/ 1093 h 8975"/>
                <a:gd name="T28" fmla="*/ 11833 w 12841"/>
                <a:gd name="T29" fmla="*/ 2078 h 8975"/>
                <a:gd name="T30" fmla="*/ 9709 w 12841"/>
                <a:gd name="T31" fmla="*/ 4094 h 8975"/>
                <a:gd name="T32" fmla="*/ 8297 w 12841"/>
                <a:gd name="T33" fmla="*/ 5433 h 8975"/>
                <a:gd name="T34" fmla="*/ 7169 w 12841"/>
                <a:gd name="T35" fmla="*/ 6504 h 8975"/>
                <a:gd name="T36" fmla="*/ 4522 w 12841"/>
                <a:gd name="T37" fmla="*/ 8975 h 8975"/>
                <a:gd name="T38" fmla="*/ 4246 w 12841"/>
                <a:gd name="T39" fmla="*/ 8708 h 89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2841" h="8975">
                  <a:moveTo>
                    <a:pt x="4246" y="8708"/>
                  </a:moveTo>
                  <a:cubicBezTo>
                    <a:pt x="4107" y="8561"/>
                    <a:pt x="3384" y="7816"/>
                    <a:pt x="2639" y="7052"/>
                  </a:cubicBezTo>
                  <a:cubicBezTo>
                    <a:pt x="524" y="4884"/>
                    <a:pt x="0" y="4341"/>
                    <a:pt x="0" y="4319"/>
                  </a:cubicBezTo>
                  <a:cubicBezTo>
                    <a:pt x="0" y="4282"/>
                    <a:pt x="1101" y="3241"/>
                    <a:pt x="1130" y="3251"/>
                  </a:cubicBezTo>
                  <a:cubicBezTo>
                    <a:pt x="1154" y="3259"/>
                    <a:pt x="2028" y="4149"/>
                    <a:pt x="3847" y="6019"/>
                  </a:cubicBezTo>
                  <a:cubicBezTo>
                    <a:pt x="4268" y="6451"/>
                    <a:pt x="4548" y="6717"/>
                    <a:pt x="4581" y="6717"/>
                  </a:cubicBezTo>
                  <a:cubicBezTo>
                    <a:pt x="4611" y="6717"/>
                    <a:pt x="4739" y="6619"/>
                    <a:pt x="4866" y="6498"/>
                  </a:cubicBezTo>
                  <a:cubicBezTo>
                    <a:pt x="4993" y="6378"/>
                    <a:pt x="5560" y="5842"/>
                    <a:pt x="6126" y="5308"/>
                  </a:cubicBezTo>
                  <a:cubicBezTo>
                    <a:pt x="7373" y="4129"/>
                    <a:pt x="7531" y="3980"/>
                    <a:pt x="7874" y="3653"/>
                  </a:cubicBezTo>
                  <a:cubicBezTo>
                    <a:pt x="8021" y="3512"/>
                    <a:pt x="8618" y="2947"/>
                    <a:pt x="9201" y="2398"/>
                  </a:cubicBezTo>
                  <a:cubicBezTo>
                    <a:pt x="9783" y="1848"/>
                    <a:pt x="10354" y="1309"/>
                    <a:pt x="10471" y="1199"/>
                  </a:cubicBezTo>
                  <a:cubicBezTo>
                    <a:pt x="10587" y="1089"/>
                    <a:pt x="10920" y="773"/>
                    <a:pt x="11211" y="497"/>
                  </a:cubicBezTo>
                  <a:cubicBezTo>
                    <a:pt x="11501" y="222"/>
                    <a:pt x="11756" y="0"/>
                    <a:pt x="11776" y="5"/>
                  </a:cubicBezTo>
                  <a:cubicBezTo>
                    <a:pt x="11824" y="17"/>
                    <a:pt x="12841" y="1056"/>
                    <a:pt x="12841" y="1093"/>
                  </a:cubicBezTo>
                  <a:cubicBezTo>
                    <a:pt x="12841" y="1109"/>
                    <a:pt x="12388" y="1552"/>
                    <a:pt x="11833" y="2078"/>
                  </a:cubicBezTo>
                  <a:cubicBezTo>
                    <a:pt x="11279" y="2604"/>
                    <a:pt x="10323" y="3511"/>
                    <a:pt x="9709" y="4094"/>
                  </a:cubicBezTo>
                  <a:cubicBezTo>
                    <a:pt x="9096" y="4677"/>
                    <a:pt x="8460" y="5279"/>
                    <a:pt x="8297" y="5433"/>
                  </a:cubicBezTo>
                  <a:cubicBezTo>
                    <a:pt x="8134" y="5586"/>
                    <a:pt x="7626" y="6068"/>
                    <a:pt x="7169" y="6504"/>
                  </a:cubicBezTo>
                  <a:cubicBezTo>
                    <a:pt x="5525" y="8067"/>
                    <a:pt x="4553" y="8975"/>
                    <a:pt x="4522" y="8975"/>
                  </a:cubicBezTo>
                  <a:cubicBezTo>
                    <a:pt x="4510" y="8975"/>
                    <a:pt x="4386" y="8855"/>
                    <a:pt x="4246" y="8708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1" rIns="91440" bIns="45721" numCol="1" anchor="t" anchorCtr="0" compatLnSpc="1">
              <a:prstTxWarp prst="textNoShape">
                <a:avLst/>
              </a:prstTxWarp>
            </a:bodyPr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TW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44351306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頁尾版面配置區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/>
          </a:p>
        </p:txBody>
      </p:sp>
      <p:sp>
        <p:nvSpPr>
          <p:cNvPr id="3" name="投影片編號版面配置區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3B68095-C8B2-4A76-90AA-E601358CCBC3}" type="slidenum">
              <a:rPr lang="zh-TW" altLang="en-US" smtClean="0"/>
              <a:t>43</a:t>
            </a:fld>
            <a:endParaRPr lang="zh-TW" altLang="en-US"/>
          </a:p>
        </p:txBody>
      </p:sp>
      <p:sp>
        <p:nvSpPr>
          <p:cNvPr id="4" name="圖片版面配置區 3"/>
          <p:cNvSpPr>
            <a:spLocks noGrp="1"/>
          </p:cNvSpPr>
          <p:nvPr>
            <p:ph type="pic" sz="quarter" idx="13"/>
          </p:nvPr>
        </p:nvSpPr>
        <p:spPr/>
      </p:sp>
    </p:spTree>
    <p:extLst>
      <p:ext uri="{BB962C8B-B14F-4D97-AF65-F5344CB8AC3E}">
        <p14:creationId xmlns:p14="http://schemas.microsoft.com/office/powerpoint/2010/main" val="248504599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頁尾版面配置區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/>
          </a:p>
        </p:txBody>
      </p:sp>
      <p:sp>
        <p:nvSpPr>
          <p:cNvPr id="3" name="投影片編號版面配置區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3B68095-C8B2-4A76-90AA-E601358CCBC3}" type="slidenum">
              <a:rPr lang="zh-TW" altLang="en-US" smtClean="0"/>
              <a:t>44</a:t>
            </a:fld>
            <a:endParaRPr lang="zh-TW" altLang="en-US"/>
          </a:p>
        </p:txBody>
      </p:sp>
      <p:pic>
        <p:nvPicPr>
          <p:cNvPr id="15" name="圖片版面配置區 14"/>
          <p:cNvPicPr>
            <a:picLocks noGrp="1" noChangeAspect="1"/>
          </p:cNvPicPr>
          <p:nvPr>
            <p:ph type="pic" sz="quarter" idx="13"/>
          </p:nvPr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6354" t="572" r="20" b="-572"/>
          <a:stretch/>
        </p:blipFill>
        <p:spPr>
          <a:xfrm>
            <a:off x="162078" y="1736357"/>
            <a:ext cx="4409913" cy="3994204"/>
          </a:xfrm>
        </p:spPr>
      </p:pic>
      <p:sp>
        <p:nvSpPr>
          <p:cNvPr id="5" name="矩形 4"/>
          <p:cNvSpPr/>
          <p:nvPr/>
        </p:nvSpPr>
        <p:spPr>
          <a:xfrm>
            <a:off x="2321225" y="327082"/>
            <a:ext cx="4501553" cy="584775"/>
          </a:xfrm>
          <a:prstGeom prst="rect">
            <a:avLst/>
          </a:prstGeom>
        </p:spPr>
        <p:txBody>
          <a:bodyPr wrap="none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zh-TW" sz="3200" b="1" spc="-150" dirty="0" smtClean="0">
                <a:solidFill>
                  <a:schemeClr val="bg1">
                    <a:lumMod val="50000"/>
                  </a:schemeClr>
                </a:solidFill>
              </a:rPr>
              <a:t>Brush Image Effects </a:t>
            </a:r>
            <a:r>
              <a:rPr lang="en-US" altLang="zh-TW" sz="3200" b="1" spc="-150" dirty="0" smtClean="0">
                <a:solidFill>
                  <a:schemeClr val="bg1">
                    <a:lumMod val="50000"/>
                  </a:schemeClr>
                </a:solidFill>
              </a:rPr>
              <a:t>020</a:t>
            </a:r>
            <a:endParaRPr lang="en-US" altLang="zh-TW" sz="3200" b="1" spc="-150" dirty="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6" name="矩形 5"/>
          <p:cNvSpPr/>
          <p:nvPr/>
        </p:nvSpPr>
        <p:spPr>
          <a:xfrm>
            <a:off x="3155315" y="928152"/>
            <a:ext cx="2833352" cy="116362"/>
          </a:xfrm>
          <a:prstGeom prst="rect">
            <a:avLst/>
          </a:prstGeom>
          <a:solidFill>
            <a:srgbClr val="92258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zh-TW" altLang="en-US"/>
          </a:p>
        </p:txBody>
      </p:sp>
      <p:sp>
        <p:nvSpPr>
          <p:cNvPr id="7" name="矩形 6"/>
          <p:cNvSpPr/>
          <p:nvPr/>
        </p:nvSpPr>
        <p:spPr>
          <a:xfrm>
            <a:off x="5405261" y="1851660"/>
            <a:ext cx="3405958" cy="738664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TW" sz="1400" dirty="0"/>
              <a:t>The quick brown fox jumps over the lazy dog. The quick brown fox jumps over the lazy dog</a:t>
            </a:r>
            <a:r>
              <a:rPr lang="en-US" altLang="zh-TW" sz="1400" dirty="0" smtClean="0"/>
              <a:t>.</a:t>
            </a:r>
            <a:endParaRPr lang="zh-TW" altLang="en-US" sz="1400" dirty="0"/>
          </a:p>
        </p:txBody>
      </p:sp>
      <p:sp>
        <p:nvSpPr>
          <p:cNvPr id="8" name="矩形 7"/>
          <p:cNvSpPr/>
          <p:nvPr/>
        </p:nvSpPr>
        <p:spPr>
          <a:xfrm>
            <a:off x="5405261" y="2903220"/>
            <a:ext cx="3405958" cy="738664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TW" sz="1400" dirty="0"/>
              <a:t>The quick brown fox jumps over the lazy dog. The quick brown fox jumps over the lazy dog</a:t>
            </a:r>
            <a:r>
              <a:rPr lang="en-US" altLang="zh-TW" sz="1400" dirty="0" smtClean="0"/>
              <a:t>.</a:t>
            </a:r>
            <a:endParaRPr lang="zh-TW" altLang="en-US" sz="1400" dirty="0"/>
          </a:p>
        </p:txBody>
      </p:sp>
      <p:sp>
        <p:nvSpPr>
          <p:cNvPr id="9" name="矩形 8"/>
          <p:cNvSpPr/>
          <p:nvPr/>
        </p:nvSpPr>
        <p:spPr>
          <a:xfrm>
            <a:off x="5405261" y="3954780"/>
            <a:ext cx="3405958" cy="738664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TW" sz="1400" dirty="0"/>
              <a:t>The quick brown fox jumps over the lazy dog. The quick brown fox jumps over the lazy dog</a:t>
            </a:r>
            <a:r>
              <a:rPr lang="en-US" altLang="zh-TW" sz="1400" dirty="0" smtClean="0"/>
              <a:t>.</a:t>
            </a:r>
            <a:endParaRPr lang="zh-TW" altLang="en-US" sz="1400" dirty="0"/>
          </a:p>
        </p:txBody>
      </p:sp>
      <p:sp>
        <p:nvSpPr>
          <p:cNvPr id="10" name="矩形 9"/>
          <p:cNvSpPr/>
          <p:nvPr/>
        </p:nvSpPr>
        <p:spPr>
          <a:xfrm>
            <a:off x="5405261" y="5006340"/>
            <a:ext cx="3405958" cy="738664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TW" sz="1400" dirty="0"/>
              <a:t>The quick brown fox jumps over the lazy dog. The quick brown fox jumps over the lazy dog</a:t>
            </a:r>
            <a:r>
              <a:rPr lang="en-US" altLang="zh-TW" sz="1400" dirty="0" smtClean="0"/>
              <a:t>.</a:t>
            </a:r>
            <a:endParaRPr lang="zh-TW" altLang="en-US" sz="1400" dirty="0"/>
          </a:p>
        </p:txBody>
      </p:sp>
      <p:grpSp>
        <p:nvGrpSpPr>
          <p:cNvPr id="11" name="群組 10"/>
          <p:cNvGrpSpPr/>
          <p:nvPr/>
        </p:nvGrpSpPr>
        <p:grpSpPr>
          <a:xfrm>
            <a:off x="4919295" y="3061967"/>
            <a:ext cx="421170" cy="421170"/>
            <a:chOff x="5023476" y="3019260"/>
            <a:chExt cx="421170" cy="421170"/>
          </a:xfrm>
        </p:grpSpPr>
        <p:sp>
          <p:nvSpPr>
            <p:cNvPr id="12" name="橢圓 11"/>
            <p:cNvSpPr/>
            <p:nvPr/>
          </p:nvSpPr>
          <p:spPr>
            <a:xfrm>
              <a:off x="5023476" y="3019260"/>
              <a:ext cx="421170" cy="42117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TW" altLang="en-US"/>
            </a:p>
          </p:txBody>
        </p:sp>
        <p:sp>
          <p:nvSpPr>
            <p:cNvPr id="13" name="加號 12"/>
            <p:cNvSpPr/>
            <p:nvPr/>
          </p:nvSpPr>
          <p:spPr>
            <a:xfrm>
              <a:off x="5086424" y="3082208"/>
              <a:ext cx="295275" cy="295275"/>
            </a:xfrm>
            <a:prstGeom prst="mathPlus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TW" altLang="en-US"/>
            </a:p>
          </p:txBody>
        </p:sp>
      </p:grpSp>
      <p:grpSp>
        <p:nvGrpSpPr>
          <p:cNvPr id="14" name="群組 13"/>
          <p:cNvGrpSpPr/>
          <p:nvPr/>
        </p:nvGrpSpPr>
        <p:grpSpPr>
          <a:xfrm>
            <a:off x="4919295" y="2010407"/>
            <a:ext cx="421170" cy="421170"/>
            <a:chOff x="5023476" y="3019260"/>
            <a:chExt cx="421170" cy="421170"/>
          </a:xfrm>
        </p:grpSpPr>
        <p:sp>
          <p:nvSpPr>
            <p:cNvPr id="16" name="橢圓 15"/>
            <p:cNvSpPr/>
            <p:nvPr/>
          </p:nvSpPr>
          <p:spPr>
            <a:xfrm>
              <a:off x="5023476" y="3019260"/>
              <a:ext cx="421170" cy="421170"/>
            </a:xfrm>
            <a:prstGeom prst="ellips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TW" altLang="en-US"/>
            </a:p>
          </p:txBody>
        </p:sp>
        <p:sp>
          <p:nvSpPr>
            <p:cNvPr id="17" name="加號 16"/>
            <p:cNvSpPr/>
            <p:nvPr/>
          </p:nvSpPr>
          <p:spPr>
            <a:xfrm>
              <a:off x="5086424" y="3082208"/>
              <a:ext cx="295275" cy="295275"/>
            </a:xfrm>
            <a:prstGeom prst="mathPlus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TW" altLang="en-US"/>
            </a:p>
          </p:txBody>
        </p:sp>
      </p:grpSp>
      <p:grpSp>
        <p:nvGrpSpPr>
          <p:cNvPr id="18" name="群組 17"/>
          <p:cNvGrpSpPr/>
          <p:nvPr/>
        </p:nvGrpSpPr>
        <p:grpSpPr>
          <a:xfrm>
            <a:off x="4919295" y="4113527"/>
            <a:ext cx="421170" cy="421170"/>
            <a:chOff x="5023476" y="3019260"/>
            <a:chExt cx="421170" cy="421170"/>
          </a:xfrm>
        </p:grpSpPr>
        <p:sp>
          <p:nvSpPr>
            <p:cNvPr id="19" name="橢圓 18"/>
            <p:cNvSpPr/>
            <p:nvPr/>
          </p:nvSpPr>
          <p:spPr>
            <a:xfrm>
              <a:off x="5023476" y="3019260"/>
              <a:ext cx="421170" cy="42117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TW" altLang="en-US"/>
            </a:p>
          </p:txBody>
        </p:sp>
        <p:sp>
          <p:nvSpPr>
            <p:cNvPr id="20" name="加號 19"/>
            <p:cNvSpPr/>
            <p:nvPr/>
          </p:nvSpPr>
          <p:spPr>
            <a:xfrm>
              <a:off x="5086424" y="3082208"/>
              <a:ext cx="295275" cy="295275"/>
            </a:xfrm>
            <a:prstGeom prst="mathPlus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TW" altLang="en-US"/>
            </a:p>
          </p:txBody>
        </p:sp>
      </p:grpSp>
      <p:grpSp>
        <p:nvGrpSpPr>
          <p:cNvPr id="21" name="群組 20"/>
          <p:cNvGrpSpPr/>
          <p:nvPr/>
        </p:nvGrpSpPr>
        <p:grpSpPr>
          <a:xfrm>
            <a:off x="4919295" y="5165087"/>
            <a:ext cx="421170" cy="421170"/>
            <a:chOff x="5023476" y="3019260"/>
            <a:chExt cx="421170" cy="421170"/>
          </a:xfrm>
        </p:grpSpPr>
        <p:sp>
          <p:nvSpPr>
            <p:cNvPr id="22" name="橢圓 21"/>
            <p:cNvSpPr/>
            <p:nvPr/>
          </p:nvSpPr>
          <p:spPr>
            <a:xfrm>
              <a:off x="5023476" y="3019260"/>
              <a:ext cx="421170" cy="421170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TW" altLang="en-US"/>
            </a:p>
          </p:txBody>
        </p:sp>
        <p:sp>
          <p:nvSpPr>
            <p:cNvPr id="23" name="加號 22"/>
            <p:cNvSpPr/>
            <p:nvPr/>
          </p:nvSpPr>
          <p:spPr>
            <a:xfrm>
              <a:off x="5086424" y="3082208"/>
              <a:ext cx="295275" cy="295275"/>
            </a:xfrm>
            <a:prstGeom prst="mathPlus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TW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10950957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頁尾版面配置區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/>
          </a:p>
        </p:txBody>
      </p:sp>
      <p:sp>
        <p:nvSpPr>
          <p:cNvPr id="3" name="投影片編號版面配置區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3B68095-C8B2-4A76-90AA-E601358CCBC3}" type="slidenum">
              <a:rPr lang="zh-TW" altLang="en-US" smtClean="0"/>
              <a:t>45</a:t>
            </a:fld>
            <a:endParaRPr lang="zh-TW" altLang="en-US"/>
          </a:p>
        </p:txBody>
      </p:sp>
      <p:sp>
        <p:nvSpPr>
          <p:cNvPr id="4" name="圖片版面配置區 3"/>
          <p:cNvSpPr>
            <a:spLocks noGrp="1"/>
          </p:cNvSpPr>
          <p:nvPr>
            <p:ph type="pic" sz="quarter" idx="13"/>
          </p:nvPr>
        </p:nvSpPr>
        <p:spPr/>
      </p:sp>
    </p:spTree>
    <p:extLst>
      <p:ext uri="{BB962C8B-B14F-4D97-AF65-F5344CB8AC3E}">
        <p14:creationId xmlns:p14="http://schemas.microsoft.com/office/powerpoint/2010/main" val="60273756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頁尾版面配置區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/>
          </a:p>
        </p:txBody>
      </p:sp>
      <p:sp>
        <p:nvSpPr>
          <p:cNvPr id="3" name="投影片編號版面配置區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3B68095-C8B2-4A76-90AA-E601358CCBC3}" type="slidenum">
              <a:rPr lang="zh-TW" altLang="en-US" smtClean="0"/>
              <a:t>46</a:t>
            </a:fld>
            <a:endParaRPr lang="zh-TW" altLang="en-US"/>
          </a:p>
        </p:txBody>
      </p:sp>
      <p:pic>
        <p:nvPicPr>
          <p:cNvPr id="7" name="圖片版面配置區 6"/>
          <p:cNvPicPr>
            <a:picLocks noGrp="1" noChangeAspect="1"/>
          </p:cNvPicPr>
          <p:nvPr>
            <p:ph type="pic" sz="quarter" idx="13"/>
          </p:nvPr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365" r="5365"/>
          <a:stretch/>
        </p:blipFill>
        <p:spPr>
          <a:xfrm>
            <a:off x="462822" y="1561404"/>
            <a:ext cx="5384986" cy="4523559"/>
          </a:xfrm>
        </p:spPr>
      </p:pic>
      <p:sp>
        <p:nvSpPr>
          <p:cNvPr id="5" name="矩形 4"/>
          <p:cNvSpPr/>
          <p:nvPr/>
        </p:nvSpPr>
        <p:spPr>
          <a:xfrm>
            <a:off x="2321225" y="327082"/>
            <a:ext cx="4501553" cy="584775"/>
          </a:xfrm>
          <a:prstGeom prst="rect">
            <a:avLst/>
          </a:prstGeom>
        </p:spPr>
        <p:txBody>
          <a:bodyPr wrap="none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zh-TW" sz="3200" b="1" spc="-150" dirty="0" smtClean="0">
                <a:solidFill>
                  <a:schemeClr val="bg1">
                    <a:lumMod val="50000"/>
                  </a:schemeClr>
                </a:solidFill>
              </a:rPr>
              <a:t>Brush Image Effects </a:t>
            </a:r>
            <a:r>
              <a:rPr lang="en-US" altLang="zh-TW" sz="3200" b="1" spc="-150" dirty="0" smtClean="0">
                <a:solidFill>
                  <a:schemeClr val="bg1">
                    <a:lumMod val="50000"/>
                  </a:schemeClr>
                </a:solidFill>
              </a:rPr>
              <a:t>021</a:t>
            </a:r>
            <a:endParaRPr lang="en-US" altLang="zh-TW" sz="3200" b="1" spc="-150" dirty="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6" name="矩形 5"/>
          <p:cNvSpPr/>
          <p:nvPr/>
        </p:nvSpPr>
        <p:spPr>
          <a:xfrm>
            <a:off x="3155315" y="928152"/>
            <a:ext cx="2833352" cy="116362"/>
          </a:xfrm>
          <a:prstGeom prst="rect">
            <a:avLst/>
          </a:prstGeom>
          <a:solidFill>
            <a:srgbClr val="92258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zh-TW" altLang="en-US"/>
          </a:p>
        </p:txBody>
      </p:sp>
      <p:grpSp>
        <p:nvGrpSpPr>
          <p:cNvPr id="8" name="群組 7"/>
          <p:cNvGrpSpPr/>
          <p:nvPr/>
        </p:nvGrpSpPr>
        <p:grpSpPr>
          <a:xfrm>
            <a:off x="5988667" y="1564507"/>
            <a:ext cx="2791674" cy="954107"/>
            <a:chOff x="6149127" y="1804267"/>
            <a:chExt cx="2791674" cy="954107"/>
          </a:xfrm>
        </p:grpSpPr>
        <p:sp>
          <p:nvSpPr>
            <p:cNvPr id="9" name="矩形 8"/>
            <p:cNvSpPr/>
            <p:nvPr/>
          </p:nvSpPr>
          <p:spPr>
            <a:xfrm>
              <a:off x="6600949" y="1804267"/>
              <a:ext cx="2339852" cy="954107"/>
            </a:xfrm>
            <a:prstGeom prst="rect">
              <a:avLst/>
            </a:prstGeom>
          </p:spPr>
          <p:txBody>
            <a:bodyPr wrap="square">
              <a:spAutoFit/>
            </a:bodyPr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altLang="zh-TW" sz="1400" dirty="0"/>
                <a:t>The quick brown fox jumps over the lazy dog. The quick brown fox jumps over the lazy dog</a:t>
              </a:r>
              <a:r>
                <a:rPr lang="en-US" altLang="zh-TW" sz="1400" dirty="0" smtClean="0"/>
                <a:t>.</a:t>
              </a:r>
              <a:endParaRPr lang="zh-TW" altLang="en-US" sz="1400" dirty="0"/>
            </a:p>
          </p:txBody>
        </p:sp>
        <p:grpSp>
          <p:nvGrpSpPr>
            <p:cNvPr id="10" name="群組 9"/>
            <p:cNvGrpSpPr/>
            <p:nvPr/>
          </p:nvGrpSpPr>
          <p:grpSpPr>
            <a:xfrm>
              <a:off x="6149127" y="1865227"/>
              <a:ext cx="364036" cy="364036"/>
              <a:chOff x="439901" y="1993616"/>
              <a:chExt cx="364036" cy="364036"/>
            </a:xfrm>
          </p:grpSpPr>
          <p:sp>
            <p:nvSpPr>
              <p:cNvPr id="11" name="圓角矩形 10"/>
              <p:cNvSpPr/>
              <p:nvPr/>
            </p:nvSpPr>
            <p:spPr>
              <a:xfrm>
                <a:off x="439901" y="1993616"/>
                <a:ext cx="364036" cy="364036"/>
              </a:xfrm>
              <a:prstGeom prst="roundRect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zh-TW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zh-TW" altLang="en-US"/>
              </a:p>
            </p:txBody>
          </p:sp>
          <p:sp>
            <p:nvSpPr>
              <p:cNvPr id="12" name="手繪多邊形 11"/>
              <p:cNvSpPr/>
              <p:nvPr/>
            </p:nvSpPr>
            <p:spPr>
              <a:xfrm>
                <a:off x="516599" y="2070300"/>
                <a:ext cx="210640" cy="210668"/>
              </a:xfrm>
              <a:custGeom>
                <a:avLst/>
                <a:gdLst/>
                <a:ahLst/>
                <a:cxnLst/>
                <a:rect l="l" t="t" r="r" b="b"/>
                <a:pathLst>
                  <a:path w="133388" h="133406">
                    <a:moveTo>
                      <a:pt x="11740" y="0"/>
                    </a:moveTo>
                    <a:lnTo>
                      <a:pt x="116868" y="105178"/>
                    </a:lnTo>
                    <a:lnTo>
                      <a:pt x="116868" y="19"/>
                    </a:lnTo>
                    <a:lnTo>
                      <a:pt x="133388" y="16651"/>
                    </a:lnTo>
                    <a:lnTo>
                      <a:pt x="133388" y="133406"/>
                    </a:lnTo>
                    <a:lnTo>
                      <a:pt x="16520" y="133406"/>
                    </a:lnTo>
                    <a:lnTo>
                      <a:pt x="0" y="116886"/>
                    </a:lnTo>
                    <a:lnTo>
                      <a:pt x="105259" y="116886"/>
                    </a:lnTo>
                    <a:lnTo>
                      <a:pt x="0" y="11739"/>
                    </a:lnTo>
                    <a:lnTo>
                      <a:pt x="11740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zh-TW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zh-TW" altLang="en-US">
                  <a:solidFill>
                    <a:schemeClr val="bg1"/>
                  </a:solidFill>
                </a:endParaRPr>
              </a:p>
            </p:txBody>
          </p:sp>
        </p:grpSp>
      </p:grpSp>
      <p:grpSp>
        <p:nvGrpSpPr>
          <p:cNvPr id="13" name="群組 12"/>
          <p:cNvGrpSpPr/>
          <p:nvPr/>
        </p:nvGrpSpPr>
        <p:grpSpPr>
          <a:xfrm>
            <a:off x="5988667" y="2681091"/>
            <a:ext cx="2791674" cy="954107"/>
            <a:chOff x="6149127" y="2941171"/>
            <a:chExt cx="2791674" cy="954107"/>
          </a:xfrm>
        </p:grpSpPr>
        <p:sp>
          <p:nvSpPr>
            <p:cNvPr id="14" name="矩形 13"/>
            <p:cNvSpPr/>
            <p:nvPr/>
          </p:nvSpPr>
          <p:spPr>
            <a:xfrm>
              <a:off x="6600949" y="2941171"/>
              <a:ext cx="2339852" cy="954107"/>
            </a:xfrm>
            <a:prstGeom prst="rect">
              <a:avLst/>
            </a:prstGeom>
          </p:spPr>
          <p:txBody>
            <a:bodyPr wrap="square">
              <a:spAutoFit/>
            </a:bodyPr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altLang="zh-TW" sz="1400" dirty="0"/>
                <a:t>The quick brown fox jumps over the lazy dog. The quick brown fox jumps over the lazy dog</a:t>
              </a:r>
              <a:r>
                <a:rPr lang="en-US" altLang="zh-TW" sz="1400" dirty="0" smtClean="0"/>
                <a:t>.</a:t>
              </a:r>
              <a:endParaRPr lang="zh-TW" altLang="en-US" sz="1400" dirty="0"/>
            </a:p>
          </p:txBody>
        </p:sp>
        <p:grpSp>
          <p:nvGrpSpPr>
            <p:cNvPr id="15" name="群組 14"/>
            <p:cNvGrpSpPr/>
            <p:nvPr/>
          </p:nvGrpSpPr>
          <p:grpSpPr>
            <a:xfrm>
              <a:off x="6149127" y="3002131"/>
              <a:ext cx="364036" cy="364036"/>
              <a:chOff x="439901" y="1993616"/>
              <a:chExt cx="364036" cy="364036"/>
            </a:xfrm>
          </p:grpSpPr>
          <p:sp>
            <p:nvSpPr>
              <p:cNvPr id="16" name="圓角矩形 15"/>
              <p:cNvSpPr/>
              <p:nvPr/>
            </p:nvSpPr>
            <p:spPr>
              <a:xfrm>
                <a:off x="439901" y="1993616"/>
                <a:ext cx="364036" cy="364036"/>
              </a:xfrm>
              <a:prstGeom prst="roundRect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zh-TW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zh-TW" altLang="en-US"/>
              </a:p>
            </p:txBody>
          </p:sp>
          <p:sp>
            <p:nvSpPr>
              <p:cNvPr id="17" name="手繪多邊形 16"/>
              <p:cNvSpPr/>
              <p:nvPr/>
            </p:nvSpPr>
            <p:spPr>
              <a:xfrm>
                <a:off x="516599" y="2070300"/>
                <a:ext cx="210640" cy="210668"/>
              </a:xfrm>
              <a:custGeom>
                <a:avLst/>
                <a:gdLst/>
                <a:ahLst/>
                <a:cxnLst/>
                <a:rect l="l" t="t" r="r" b="b"/>
                <a:pathLst>
                  <a:path w="133388" h="133406">
                    <a:moveTo>
                      <a:pt x="11740" y="0"/>
                    </a:moveTo>
                    <a:lnTo>
                      <a:pt x="116868" y="105178"/>
                    </a:lnTo>
                    <a:lnTo>
                      <a:pt x="116868" y="19"/>
                    </a:lnTo>
                    <a:lnTo>
                      <a:pt x="133388" y="16651"/>
                    </a:lnTo>
                    <a:lnTo>
                      <a:pt x="133388" y="133406"/>
                    </a:lnTo>
                    <a:lnTo>
                      <a:pt x="16520" y="133406"/>
                    </a:lnTo>
                    <a:lnTo>
                      <a:pt x="0" y="116886"/>
                    </a:lnTo>
                    <a:lnTo>
                      <a:pt x="105259" y="116886"/>
                    </a:lnTo>
                    <a:lnTo>
                      <a:pt x="0" y="11739"/>
                    </a:lnTo>
                    <a:lnTo>
                      <a:pt x="11740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zh-TW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zh-TW" altLang="en-US">
                  <a:solidFill>
                    <a:schemeClr val="bg1"/>
                  </a:solidFill>
                </a:endParaRPr>
              </a:p>
            </p:txBody>
          </p:sp>
        </p:grpSp>
      </p:grpSp>
      <p:grpSp>
        <p:nvGrpSpPr>
          <p:cNvPr id="18" name="群組 17"/>
          <p:cNvGrpSpPr/>
          <p:nvPr/>
        </p:nvGrpSpPr>
        <p:grpSpPr>
          <a:xfrm>
            <a:off x="5988667" y="3797675"/>
            <a:ext cx="2791674" cy="954107"/>
            <a:chOff x="6149127" y="3992731"/>
            <a:chExt cx="2791674" cy="954107"/>
          </a:xfrm>
        </p:grpSpPr>
        <p:sp>
          <p:nvSpPr>
            <p:cNvPr id="19" name="矩形 18"/>
            <p:cNvSpPr/>
            <p:nvPr/>
          </p:nvSpPr>
          <p:spPr>
            <a:xfrm>
              <a:off x="6600949" y="3992731"/>
              <a:ext cx="2339852" cy="954107"/>
            </a:xfrm>
            <a:prstGeom prst="rect">
              <a:avLst/>
            </a:prstGeom>
          </p:spPr>
          <p:txBody>
            <a:bodyPr wrap="square">
              <a:spAutoFit/>
            </a:bodyPr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altLang="zh-TW" sz="1400" dirty="0"/>
                <a:t>The quick brown fox jumps over the lazy dog. The quick brown fox jumps over the lazy dog</a:t>
              </a:r>
              <a:r>
                <a:rPr lang="en-US" altLang="zh-TW" sz="1400" dirty="0" smtClean="0"/>
                <a:t>.</a:t>
              </a:r>
              <a:endParaRPr lang="zh-TW" altLang="en-US" sz="1400" dirty="0"/>
            </a:p>
          </p:txBody>
        </p:sp>
        <p:grpSp>
          <p:nvGrpSpPr>
            <p:cNvPr id="20" name="群組 19"/>
            <p:cNvGrpSpPr/>
            <p:nvPr/>
          </p:nvGrpSpPr>
          <p:grpSpPr>
            <a:xfrm>
              <a:off x="6149127" y="4053691"/>
              <a:ext cx="364036" cy="364036"/>
              <a:chOff x="439901" y="1993616"/>
              <a:chExt cx="364036" cy="364036"/>
            </a:xfrm>
          </p:grpSpPr>
          <p:sp>
            <p:nvSpPr>
              <p:cNvPr id="21" name="圓角矩形 20"/>
              <p:cNvSpPr/>
              <p:nvPr/>
            </p:nvSpPr>
            <p:spPr>
              <a:xfrm>
                <a:off x="439901" y="1993616"/>
                <a:ext cx="364036" cy="364036"/>
              </a:xfrm>
              <a:prstGeom prst="roundRect">
                <a:avLst/>
              </a:pr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zh-TW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zh-TW" altLang="en-US"/>
              </a:p>
            </p:txBody>
          </p:sp>
          <p:sp>
            <p:nvSpPr>
              <p:cNvPr id="22" name="手繪多邊形 21"/>
              <p:cNvSpPr/>
              <p:nvPr/>
            </p:nvSpPr>
            <p:spPr>
              <a:xfrm>
                <a:off x="516599" y="2070300"/>
                <a:ext cx="210640" cy="210668"/>
              </a:xfrm>
              <a:custGeom>
                <a:avLst/>
                <a:gdLst/>
                <a:ahLst/>
                <a:cxnLst/>
                <a:rect l="l" t="t" r="r" b="b"/>
                <a:pathLst>
                  <a:path w="133388" h="133406">
                    <a:moveTo>
                      <a:pt x="11740" y="0"/>
                    </a:moveTo>
                    <a:lnTo>
                      <a:pt x="116868" y="105178"/>
                    </a:lnTo>
                    <a:lnTo>
                      <a:pt x="116868" y="19"/>
                    </a:lnTo>
                    <a:lnTo>
                      <a:pt x="133388" y="16651"/>
                    </a:lnTo>
                    <a:lnTo>
                      <a:pt x="133388" y="133406"/>
                    </a:lnTo>
                    <a:lnTo>
                      <a:pt x="16520" y="133406"/>
                    </a:lnTo>
                    <a:lnTo>
                      <a:pt x="0" y="116886"/>
                    </a:lnTo>
                    <a:lnTo>
                      <a:pt x="105259" y="116886"/>
                    </a:lnTo>
                    <a:lnTo>
                      <a:pt x="0" y="11739"/>
                    </a:lnTo>
                    <a:lnTo>
                      <a:pt x="11740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zh-TW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zh-TW" altLang="en-US">
                  <a:solidFill>
                    <a:schemeClr val="bg1"/>
                  </a:solidFill>
                </a:endParaRPr>
              </a:p>
            </p:txBody>
          </p:sp>
        </p:grpSp>
      </p:grpSp>
      <p:grpSp>
        <p:nvGrpSpPr>
          <p:cNvPr id="23" name="群組 22"/>
          <p:cNvGrpSpPr/>
          <p:nvPr/>
        </p:nvGrpSpPr>
        <p:grpSpPr>
          <a:xfrm>
            <a:off x="5988667" y="4914259"/>
            <a:ext cx="2791674" cy="954107"/>
            <a:chOff x="6149127" y="5044291"/>
            <a:chExt cx="2791674" cy="954107"/>
          </a:xfrm>
        </p:grpSpPr>
        <p:sp>
          <p:nvSpPr>
            <p:cNvPr id="24" name="矩形 23"/>
            <p:cNvSpPr/>
            <p:nvPr/>
          </p:nvSpPr>
          <p:spPr>
            <a:xfrm>
              <a:off x="6600949" y="5044291"/>
              <a:ext cx="2339852" cy="954107"/>
            </a:xfrm>
            <a:prstGeom prst="rect">
              <a:avLst/>
            </a:prstGeom>
          </p:spPr>
          <p:txBody>
            <a:bodyPr wrap="square">
              <a:spAutoFit/>
            </a:bodyPr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altLang="zh-TW" sz="1400" dirty="0"/>
                <a:t>The quick brown fox jumps over the lazy dog. The quick brown fox jumps over the lazy dog</a:t>
              </a:r>
              <a:r>
                <a:rPr lang="en-US" altLang="zh-TW" sz="1400" dirty="0" smtClean="0"/>
                <a:t>.</a:t>
              </a:r>
              <a:endParaRPr lang="zh-TW" altLang="en-US" sz="1400" dirty="0"/>
            </a:p>
          </p:txBody>
        </p:sp>
        <p:grpSp>
          <p:nvGrpSpPr>
            <p:cNvPr id="25" name="群組 24"/>
            <p:cNvGrpSpPr/>
            <p:nvPr/>
          </p:nvGrpSpPr>
          <p:grpSpPr>
            <a:xfrm>
              <a:off x="6149127" y="5105251"/>
              <a:ext cx="364036" cy="364036"/>
              <a:chOff x="439901" y="1993616"/>
              <a:chExt cx="364036" cy="364036"/>
            </a:xfrm>
          </p:grpSpPr>
          <p:sp>
            <p:nvSpPr>
              <p:cNvPr id="26" name="圓角矩形 25"/>
              <p:cNvSpPr/>
              <p:nvPr/>
            </p:nvSpPr>
            <p:spPr>
              <a:xfrm>
                <a:off x="439901" y="1993616"/>
                <a:ext cx="364036" cy="364036"/>
              </a:xfrm>
              <a:prstGeom prst="roundRect">
                <a:avLst/>
              </a:pr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zh-TW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zh-TW" altLang="en-US"/>
              </a:p>
            </p:txBody>
          </p:sp>
          <p:sp>
            <p:nvSpPr>
              <p:cNvPr id="27" name="手繪多邊形 26"/>
              <p:cNvSpPr/>
              <p:nvPr/>
            </p:nvSpPr>
            <p:spPr>
              <a:xfrm>
                <a:off x="516599" y="2070300"/>
                <a:ext cx="210640" cy="210668"/>
              </a:xfrm>
              <a:custGeom>
                <a:avLst/>
                <a:gdLst/>
                <a:ahLst/>
                <a:cxnLst/>
                <a:rect l="l" t="t" r="r" b="b"/>
                <a:pathLst>
                  <a:path w="133388" h="133406">
                    <a:moveTo>
                      <a:pt x="11740" y="0"/>
                    </a:moveTo>
                    <a:lnTo>
                      <a:pt x="116868" y="105178"/>
                    </a:lnTo>
                    <a:lnTo>
                      <a:pt x="116868" y="19"/>
                    </a:lnTo>
                    <a:lnTo>
                      <a:pt x="133388" y="16651"/>
                    </a:lnTo>
                    <a:lnTo>
                      <a:pt x="133388" y="133406"/>
                    </a:lnTo>
                    <a:lnTo>
                      <a:pt x="16520" y="133406"/>
                    </a:lnTo>
                    <a:lnTo>
                      <a:pt x="0" y="116886"/>
                    </a:lnTo>
                    <a:lnTo>
                      <a:pt x="105259" y="116886"/>
                    </a:lnTo>
                    <a:lnTo>
                      <a:pt x="0" y="11739"/>
                    </a:lnTo>
                    <a:lnTo>
                      <a:pt x="11740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zh-TW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zh-TW" altLang="en-US">
                  <a:solidFill>
                    <a:schemeClr val="bg1"/>
                  </a:solidFill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93245911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頁尾版面配置區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/>
          </a:p>
        </p:txBody>
      </p:sp>
      <p:sp>
        <p:nvSpPr>
          <p:cNvPr id="3" name="投影片編號版面配置區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3B68095-C8B2-4A76-90AA-E601358CCBC3}" type="slidenum">
              <a:rPr lang="zh-TW" altLang="en-US" smtClean="0"/>
              <a:t>47</a:t>
            </a:fld>
            <a:endParaRPr lang="zh-TW" altLang="en-US"/>
          </a:p>
        </p:txBody>
      </p:sp>
      <p:sp>
        <p:nvSpPr>
          <p:cNvPr id="4" name="圖片版面配置區 3"/>
          <p:cNvSpPr>
            <a:spLocks noGrp="1"/>
          </p:cNvSpPr>
          <p:nvPr>
            <p:ph type="pic" sz="quarter" idx="13"/>
          </p:nvPr>
        </p:nvSpPr>
        <p:spPr/>
      </p:sp>
    </p:spTree>
    <p:extLst>
      <p:ext uri="{BB962C8B-B14F-4D97-AF65-F5344CB8AC3E}">
        <p14:creationId xmlns:p14="http://schemas.microsoft.com/office/powerpoint/2010/main" val="175035128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頁尾版面配置區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/>
          </a:p>
        </p:txBody>
      </p:sp>
      <p:sp>
        <p:nvSpPr>
          <p:cNvPr id="3" name="投影片編號版面配置區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3B68095-C8B2-4A76-90AA-E601358CCBC3}" type="slidenum">
              <a:rPr lang="zh-TW" altLang="en-US" smtClean="0"/>
              <a:t>48</a:t>
            </a:fld>
            <a:endParaRPr lang="zh-TW" altLang="en-US"/>
          </a:p>
        </p:txBody>
      </p:sp>
      <p:pic>
        <p:nvPicPr>
          <p:cNvPr id="7" name="圖片版面配置區 6"/>
          <p:cNvPicPr>
            <a:picLocks noGrp="1" noChangeAspect="1"/>
          </p:cNvPicPr>
          <p:nvPr>
            <p:ph type="pic" sz="quarter" idx="13"/>
          </p:nvPr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7871" r="27871"/>
          <a:stretch/>
        </p:blipFill>
        <p:spPr>
          <a:xfrm>
            <a:off x="4426794" y="1191974"/>
            <a:ext cx="3616488" cy="5448856"/>
          </a:xfrm>
        </p:spPr>
      </p:pic>
      <p:sp>
        <p:nvSpPr>
          <p:cNvPr id="5" name="矩形 4"/>
          <p:cNvSpPr/>
          <p:nvPr/>
        </p:nvSpPr>
        <p:spPr>
          <a:xfrm>
            <a:off x="2321225" y="327082"/>
            <a:ext cx="4501553" cy="584775"/>
          </a:xfrm>
          <a:prstGeom prst="rect">
            <a:avLst/>
          </a:prstGeom>
        </p:spPr>
        <p:txBody>
          <a:bodyPr wrap="none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zh-TW" sz="3200" b="1" spc="-150" dirty="0" smtClean="0">
                <a:solidFill>
                  <a:schemeClr val="bg1">
                    <a:lumMod val="50000"/>
                  </a:schemeClr>
                </a:solidFill>
              </a:rPr>
              <a:t>Brush Image Effects </a:t>
            </a:r>
            <a:r>
              <a:rPr lang="en-US" altLang="zh-TW" sz="3200" b="1" spc="-150" dirty="0" smtClean="0">
                <a:solidFill>
                  <a:schemeClr val="bg1">
                    <a:lumMod val="50000"/>
                  </a:schemeClr>
                </a:solidFill>
              </a:rPr>
              <a:t>022</a:t>
            </a:r>
            <a:endParaRPr lang="en-US" altLang="zh-TW" sz="3200" b="1" spc="-150" dirty="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6" name="矩形 5"/>
          <p:cNvSpPr/>
          <p:nvPr/>
        </p:nvSpPr>
        <p:spPr>
          <a:xfrm>
            <a:off x="3155315" y="928152"/>
            <a:ext cx="2833352" cy="116362"/>
          </a:xfrm>
          <a:prstGeom prst="rect">
            <a:avLst/>
          </a:prstGeom>
          <a:solidFill>
            <a:srgbClr val="92258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zh-TW" altLang="en-US"/>
          </a:p>
        </p:txBody>
      </p:sp>
      <p:sp>
        <p:nvSpPr>
          <p:cNvPr id="8" name="文字方塊 12"/>
          <p:cNvSpPr txBox="1"/>
          <p:nvPr/>
        </p:nvSpPr>
        <p:spPr>
          <a:xfrm>
            <a:off x="1896902" y="1708585"/>
            <a:ext cx="1294119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zh-TW" sz="2400" dirty="0"/>
              <a:t>Agenda</a:t>
            </a:r>
            <a:endParaRPr lang="zh-TW" altLang="en-US" sz="2400" dirty="0"/>
          </a:p>
        </p:txBody>
      </p:sp>
      <p:sp>
        <p:nvSpPr>
          <p:cNvPr id="9" name="矩形 8"/>
          <p:cNvSpPr/>
          <p:nvPr/>
        </p:nvSpPr>
        <p:spPr>
          <a:xfrm>
            <a:off x="1896902" y="2111049"/>
            <a:ext cx="2535850" cy="523220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TW" sz="1400" dirty="0"/>
              <a:t>The quick brown fox jumps over the lazy dog. </a:t>
            </a:r>
            <a:endParaRPr lang="zh-TW" altLang="en-US" sz="1400" dirty="0"/>
          </a:p>
        </p:txBody>
      </p:sp>
      <p:sp>
        <p:nvSpPr>
          <p:cNvPr id="10" name="文字方塊 14"/>
          <p:cNvSpPr txBox="1"/>
          <p:nvPr/>
        </p:nvSpPr>
        <p:spPr>
          <a:xfrm>
            <a:off x="1896902" y="2606008"/>
            <a:ext cx="1294119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zh-TW" sz="2400" dirty="0"/>
              <a:t>Process</a:t>
            </a:r>
            <a:endParaRPr lang="zh-TW" altLang="en-US" sz="2400" dirty="0"/>
          </a:p>
        </p:txBody>
      </p:sp>
      <p:sp>
        <p:nvSpPr>
          <p:cNvPr id="11" name="矩形 10"/>
          <p:cNvSpPr/>
          <p:nvPr/>
        </p:nvSpPr>
        <p:spPr>
          <a:xfrm>
            <a:off x="1896902" y="3008472"/>
            <a:ext cx="2535850" cy="523220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TW" sz="1400" dirty="0"/>
              <a:t>The quick brown fox jumps over the lazy dog. </a:t>
            </a:r>
            <a:endParaRPr lang="zh-TW" altLang="en-US" sz="1400" dirty="0"/>
          </a:p>
        </p:txBody>
      </p:sp>
      <p:sp>
        <p:nvSpPr>
          <p:cNvPr id="12" name="文字方塊 16"/>
          <p:cNvSpPr txBox="1"/>
          <p:nvPr/>
        </p:nvSpPr>
        <p:spPr>
          <a:xfrm>
            <a:off x="1901786" y="3549402"/>
            <a:ext cx="1294119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zh-TW" sz="2400" dirty="0"/>
              <a:t>Security</a:t>
            </a:r>
            <a:endParaRPr lang="zh-TW" altLang="en-US" sz="2400" dirty="0"/>
          </a:p>
        </p:txBody>
      </p:sp>
      <p:sp>
        <p:nvSpPr>
          <p:cNvPr id="13" name="矩形 12"/>
          <p:cNvSpPr/>
          <p:nvPr/>
        </p:nvSpPr>
        <p:spPr>
          <a:xfrm>
            <a:off x="1901786" y="3951866"/>
            <a:ext cx="2535850" cy="523220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TW" sz="1400" dirty="0"/>
              <a:t>The quick brown fox jumps over the lazy dog. </a:t>
            </a:r>
            <a:endParaRPr lang="zh-TW" altLang="en-US" sz="1400" dirty="0"/>
          </a:p>
        </p:txBody>
      </p:sp>
      <p:sp>
        <p:nvSpPr>
          <p:cNvPr id="14" name="文字方塊 18"/>
          <p:cNvSpPr txBox="1"/>
          <p:nvPr/>
        </p:nvSpPr>
        <p:spPr>
          <a:xfrm>
            <a:off x="1901786" y="4446825"/>
            <a:ext cx="1685846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TW" sz="2400" dirty="0"/>
              <a:t>Success</a:t>
            </a:r>
            <a:endParaRPr lang="zh-TW" altLang="en-US" sz="2400" dirty="0"/>
          </a:p>
        </p:txBody>
      </p:sp>
      <p:sp>
        <p:nvSpPr>
          <p:cNvPr id="15" name="矩形 14"/>
          <p:cNvSpPr/>
          <p:nvPr/>
        </p:nvSpPr>
        <p:spPr>
          <a:xfrm>
            <a:off x="1901786" y="4849289"/>
            <a:ext cx="2535850" cy="523220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TW" sz="1400" dirty="0"/>
              <a:t>The quick brown fox jumps over the lazy dog. </a:t>
            </a:r>
            <a:endParaRPr lang="zh-TW" altLang="en-US" sz="1400" dirty="0"/>
          </a:p>
        </p:txBody>
      </p:sp>
      <p:grpSp>
        <p:nvGrpSpPr>
          <p:cNvPr id="16" name="群組 15"/>
          <p:cNvGrpSpPr/>
          <p:nvPr/>
        </p:nvGrpSpPr>
        <p:grpSpPr>
          <a:xfrm>
            <a:off x="1357221" y="2837805"/>
            <a:ext cx="523644" cy="523644"/>
            <a:chOff x="5731184" y="3068960"/>
            <a:chExt cx="816070" cy="816070"/>
          </a:xfrm>
        </p:grpSpPr>
        <p:sp>
          <p:nvSpPr>
            <p:cNvPr id="33" name="橢圓 32"/>
            <p:cNvSpPr/>
            <p:nvPr/>
          </p:nvSpPr>
          <p:spPr>
            <a:xfrm>
              <a:off x="5731184" y="3068960"/>
              <a:ext cx="816070" cy="81607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TW" altLang="en-US"/>
            </a:p>
          </p:txBody>
        </p:sp>
        <p:grpSp>
          <p:nvGrpSpPr>
            <p:cNvPr id="34" name="群組 33"/>
            <p:cNvGrpSpPr/>
            <p:nvPr/>
          </p:nvGrpSpPr>
          <p:grpSpPr>
            <a:xfrm>
              <a:off x="5935646" y="3308966"/>
              <a:ext cx="407146" cy="336058"/>
              <a:chOff x="13079250" y="23448756"/>
              <a:chExt cx="2967819" cy="2449630"/>
            </a:xfrm>
            <a:solidFill>
              <a:schemeClr val="bg1"/>
            </a:solidFill>
          </p:grpSpPr>
          <p:sp>
            <p:nvSpPr>
              <p:cNvPr id="35" name="手繪多邊形 34"/>
              <p:cNvSpPr>
                <a:spLocks/>
              </p:cNvSpPr>
              <p:nvPr/>
            </p:nvSpPr>
            <p:spPr bwMode="auto">
              <a:xfrm>
                <a:off x="13079250" y="23448756"/>
                <a:ext cx="2967819" cy="2449630"/>
              </a:xfrm>
              <a:custGeom>
                <a:avLst/>
                <a:gdLst>
                  <a:gd name="connsiteX0" fmla="*/ 2007528 w 4024625"/>
                  <a:gd name="connsiteY0" fmla="*/ 1087436 h 3321916"/>
                  <a:gd name="connsiteX1" fmla="*/ 1840007 w 4024625"/>
                  <a:gd name="connsiteY1" fmla="*/ 1101840 h 3321916"/>
                  <a:gd name="connsiteX2" fmla="*/ 1743097 w 4024625"/>
                  <a:gd name="connsiteY2" fmla="*/ 1122724 h 3321916"/>
                  <a:gd name="connsiteX3" fmla="*/ 1609441 w 4024625"/>
                  <a:gd name="connsiteY3" fmla="*/ 1178896 h 3321916"/>
                  <a:gd name="connsiteX4" fmla="*/ 1096431 w 4024625"/>
                  <a:gd name="connsiteY4" fmla="*/ 1856928 h 3321916"/>
                  <a:gd name="connsiteX5" fmla="*/ 1116966 w 4024625"/>
                  <a:gd name="connsiteY5" fmla="*/ 2260216 h 3321916"/>
                  <a:gd name="connsiteX6" fmla="*/ 1819472 w 4024625"/>
                  <a:gd name="connsiteY6" fmla="*/ 2915204 h 3321916"/>
                  <a:gd name="connsiteX7" fmla="*/ 1895847 w 4024625"/>
                  <a:gd name="connsiteY7" fmla="*/ 2930328 h 3321916"/>
                  <a:gd name="connsiteX8" fmla="*/ 2217919 w 4024625"/>
                  <a:gd name="connsiteY8" fmla="*/ 2911604 h 3321916"/>
                  <a:gd name="connsiteX9" fmla="*/ 2875753 w 4024625"/>
                  <a:gd name="connsiteY9" fmla="*/ 2323952 h 3321916"/>
                  <a:gd name="connsiteX10" fmla="*/ 2922227 w 4024625"/>
                  <a:gd name="connsiteY10" fmla="*/ 2006360 h 3321916"/>
                  <a:gd name="connsiteX11" fmla="*/ 2861343 w 4024625"/>
                  <a:gd name="connsiteY11" fmla="*/ 1660684 h 3321916"/>
                  <a:gd name="connsiteX12" fmla="*/ 2600515 w 4024625"/>
                  <a:gd name="connsiteY12" fmla="*/ 1300604 h 3321916"/>
                  <a:gd name="connsiteX13" fmla="*/ 2271958 w 4024625"/>
                  <a:gd name="connsiteY13" fmla="*/ 1122364 h 3321916"/>
                  <a:gd name="connsiteX14" fmla="*/ 2175409 w 4024625"/>
                  <a:gd name="connsiteY14" fmla="*/ 1101840 h 3321916"/>
                  <a:gd name="connsiteX15" fmla="*/ 2007528 w 4024625"/>
                  <a:gd name="connsiteY15" fmla="*/ 1087436 h 3321916"/>
                  <a:gd name="connsiteX16" fmla="*/ 691176 w 4024625"/>
                  <a:gd name="connsiteY16" fmla="*/ 884236 h 3321916"/>
                  <a:gd name="connsiteX17" fmla="*/ 395695 w 4024625"/>
                  <a:gd name="connsiteY17" fmla="*/ 895036 h 3321916"/>
                  <a:gd name="connsiteX18" fmla="*/ 376237 w 4024625"/>
                  <a:gd name="connsiteY18" fmla="*/ 1095956 h 3321916"/>
                  <a:gd name="connsiteX19" fmla="*/ 388128 w 4024625"/>
                  <a:gd name="connsiteY19" fmla="*/ 1299032 h 3321916"/>
                  <a:gd name="connsiteX20" fmla="*/ 691176 w 4024625"/>
                  <a:gd name="connsiteY20" fmla="*/ 1311272 h 3321916"/>
                  <a:gd name="connsiteX21" fmla="*/ 994223 w 4024625"/>
                  <a:gd name="connsiteY21" fmla="*/ 1299032 h 3321916"/>
                  <a:gd name="connsiteX22" fmla="*/ 1006475 w 4024625"/>
                  <a:gd name="connsiteY22" fmla="*/ 1095956 h 3321916"/>
                  <a:gd name="connsiteX23" fmla="*/ 987017 w 4024625"/>
                  <a:gd name="connsiteY23" fmla="*/ 895036 h 3321916"/>
                  <a:gd name="connsiteX24" fmla="*/ 691176 w 4024625"/>
                  <a:gd name="connsiteY24" fmla="*/ 884236 h 3321916"/>
                  <a:gd name="connsiteX25" fmla="*/ 1504906 w 4024625"/>
                  <a:gd name="connsiteY25" fmla="*/ 0 h 3321916"/>
                  <a:gd name="connsiteX26" fmla="*/ 2007262 w 4024625"/>
                  <a:gd name="connsiteY26" fmla="*/ 0 h 3321916"/>
                  <a:gd name="connsiteX27" fmla="*/ 2509258 w 4024625"/>
                  <a:gd name="connsiteY27" fmla="*/ 0 h 3321916"/>
                  <a:gd name="connsiteX28" fmla="*/ 2657624 w 4024625"/>
                  <a:gd name="connsiteY28" fmla="*/ 247692 h 3321916"/>
                  <a:gd name="connsiteX29" fmla="*/ 2828316 w 4024625"/>
                  <a:gd name="connsiteY29" fmla="*/ 501868 h 3321916"/>
                  <a:gd name="connsiteX30" fmla="*/ 3367404 w 4024625"/>
                  <a:gd name="connsiteY30" fmla="*/ 507988 h 3321916"/>
                  <a:gd name="connsiteX31" fmla="*/ 3906130 w 4024625"/>
                  <a:gd name="connsiteY31" fmla="*/ 519508 h 3321916"/>
                  <a:gd name="connsiteX32" fmla="*/ 3961588 w 4024625"/>
                  <a:gd name="connsiteY32" fmla="*/ 562352 h 3321916"/>
                  <a:gd name="connsiteX33" fmla="*/ 4024607 w 4024625"/>
                  <a:gd name="connsiteY33" fmla="*/ 1909552 h 3321916"/>
                  <a:gd name="connsiteX34" fmla="*/ 4011283 w 4024625"/>
                  <a:gd name="connsiteY34" fmla="*/ 3168188 h 3321916"/>
                  <a:gd name="connsiteX35" fmla="*/ 3887404 w 4024625"/>
                  <a:gd name="connsiteY35" fmla="*/ 3301396 h 3321916"/>
                  <a:gd name="connsiteX36" fmla="*/ 2004381 w 4024625"/>
                  <a:gd name="connsiteY36" fmla="*/ 3321556 h 3321916"/>
                  <a:gd name="connsiteX37" fmla="*/ 133601 w 4024625"/>
                  <a:gd name="connsiteY37" fmla="*/ 3306436 h 3321916"/>
                  <a:gd name="connsiteX38" fmla="*/ 28809 w 4024625"/>
                  <a:gd name="connsiteY38" fmla="*/ 3226872 h 3321916"/>
                  <a:gd name="connsiteX39" fmla="*/ 0 w 4024625"/>
                  <a:gd name="connsiteY39" fmla="*/ 3187268 h 3321916"/>
                  <a:gd name="connsiteX40" fmla="*/ 0 w 4024625"/>
                  <a:gd name="connsiteY40" fmla="*/ 1913152 h 3321916"/>
                  <a:gd name="connsiteX41" fmla="*/ 11524 w 4024625"/>
                  <a:gd name="connsiteY41" fmla="*/ 616716 h 3321916"/>
                  <a:gd name="connsiteX42" fmla="*/ 103712 w 4024625"/>
                  <a:gd name="connsiteY42" fmla="*/ 522388 h 3321916"/>
                  <a:gd name="connsiteX43" fmla="*/ 654683 w 4024625"/>
                  <a:gd name="connsiteY43" fmla="*/ 507988 h 3321916"/>
                  <a:gd name="connsiteX44" fmla="*/ 1177925 w 4024625"/>
                  <a:gd name="connsiteY44" fmla="*/ 507988 h 3321916"/>
                  <a:gd name="connsiteX45" fmla="*/ 1203853 w 4024625"/>
                  <a:gd name="connsiteY45" fmla="*/ 485308 h 3321916"/>
                  <a:gd name="connsiteX46" fmla="*/ 1367344 w 4024625"/>
                  <a:gd name="connsiteY46" fmla="*/ 231132 h 33219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4024625" h="3321916">
                    <a:moveTo>
                      <a:pt x="2007528" y="1087436"/>
                    </a:moveTo>
                    <a:cubicBezTo>
                      <a:pt x="1951687" y="1087436"/>
                      <a:pt x="1876033" y="1093916"/>
                      <a:pt x="1840007" y="1101840"/>
                    </a:cubicBezTo>
                    <a:cubicBezTo>
                      <a:pt x="1803621" y="1109400"/>
                      <a:pt x="1760029" y="1119124"/>
                      <a:pt x="1743097" y="1122724"/>
                    </a:cubicBezTo>
                    <a:cubicBezTo>
                      <a:pt x="1726525" y="1126324"/>
                      <a:pt x="1666362" y="1151532"/>
                      <a:pt x="1609441" y="1178896"/>
                    </a:cubicBezTo>
                    <a:cubicBezTo>
                      <a:pt x="1336724" y="1309604"/>
                      <a:pt x="1148309" y="1558780"/>
                      <a:pt x="1096431" y="1856928"/>
                    </a:cubicBezTo>
                    <a:cubicBezTo>
                      <a:pt x="1079499" y="1953788"/>
                      <a:pt x="1090667" y="2171996"/>
                      <a:pt x="1116966" y="2260216"/>
                    </a:cubicBezTo>
                    <a:cubicBezTo>
                      <a:pt x="1216398" y="2593652"/>
                      <a:pt x="1494518" y="2852908"/>
                      <a:pt x="1819472" y="2915204"/>
                    </a:cubicBezTo>
                    <a:cubicBezTo>
                      <a:pt x="1850094" y="2920964"/>
                      <a:pt x="1884679" y="2927808"/>
                      <a:pt x="1895847" y="2930328"/>
                    </a:cubicBezTo>
                    <a:cubicBezTo>
                      <a:pt x="1937277" y="2940048"/>
                      <a:pt x="2152352" y="2927448"/>
                      <a:pt x="2217919" y="2911604"/>
                    </a:cubicBezTo>
                    <a:cubicBezTo>
                      <a:pt x="2518736" y="2839588"/>
                      <a:pt x="2773079" y="2612376"/>
                      <a:pt x="2875753" y="2323952"/>
                    </a:cubicBezTo>
                    <a:cubicBezTo>
                      <a:pt x="2917183" y="2208004"/>
                      <a:pt x="2922587" y="2170916"/>
                      <a:pt x="2922227" y="2006360"/>
                    </a:cubicBezTo>
                    <a:cubicBezTo>
                      <a:pt x="2921506" y="1833164"/>
                      <a:pt x="2914301" y="1793552"/>
                      <a:pt x="2861343" y="1660684"/>
                    </a:cubicBezTo>
                    <a:cubicBezTo>
                      <a:pt x="2805503" y="1521692"/>
                      <a:pt x="2713997" y="1394944"/>
                      <a:pt x="2600515" y="1300604"/>
                    </a:cubicBezTo>
                    <a:cubicBezTo>
                      <a:pt x="2527382" y="1239748"/>
                      <a:pt x="2336084" y="1136048"/>
                      <a:pt x="2271958" y="1122364"/>
                    </a:cubicBezTo>
                    <a:cubicBezTo>
                      <a:pt x="2255026" y="1118764"/>
                      <a:pt x="2211795" y="1109400"/>
                      <a:pt x="2175409" y="1101840"/>
                    </a:cubicBezTo>
                    <a:cubicBezTo>
                      <a:pt x="2139022" y="1093916"/>
                      <a:pt x="2063368" y="1087436"/>
                      <a:pt x="2007528" y="1087436"/>
                    </a:cubicBezTo>
                    <a:close/>
                    <a:moveTo>
                      <a:pt x="691176" y="884236"/>
                    </a:moveTo>
                    <a:cubicBezTo>
                      <a:pt x="520734" y="884236"/>
                      <a:pt x="407947" y="888196"/>
                      <a:pt x="395695" y="895036"/>
                    </a:cubicBezTo>
                    <a:cubicBezTo>
                      <a:pt x="377318" y="904760"/>
                      <a:pt x="376237" y="918084"/>
                      <a:pt x="376237" y="1095956"/>
                    </a:cubicBezTo>
                    <a:cubicBezTo>
                      <a:pt x="376237" y="1230980"/>
                      <a:pt x="379480" y="1290392"/>
                      <a:pt x="388128" y="1299032"/>
                    </a:cubicBezTo>
                    <a:cubicBezTo>
                      <a:pt x="397137" y="1308032"/>
                      <a:pt x="478574" y="1311272"/>
                      <a:pt x="691176" y="1311272"/>
                    </a:cubicBezTo>
                    <a:cubicBezTo>
                      <a:pt x="904138" y="1311272"/>
                      <a:pt x="985575" y="1308032"/>
                      <a:pt x="994223" y="1299032"/>
                    </a:cubicBezTo>
                    <a:cubicBezTo>
                      <a:pt x="1002872" y="1290392"/>
                      <a:pt x="1006475" y="1230980"/>
                      <a:pt x="1006475" y="1095956"/>
                    </a:cubicBezTo>
                    <a:cubicBezTo>
                      <a:pt x="1006475" y="918084"/>
                      <a:pt x="1005394" y="904760"/>
                      <a:pt x="987017" y="895036"/>
                    </a:cubicBezTo>
                    <a:cubicBezTo>
                      <a:pt x="974765" y="888196"/>
                      <a:pt x="861978" y="884236"/>
                      <a:pt x="691176" y="884236"/>
                    </a:cubicBezTo>
                    <a:close/>
                    <a:moveTo>
                      <a:pt x="1504906" y="0"/>
                    </a:moveTo>
                    <a:lnTo>
                      <a:pt x="2007262" y="0"/>
                    </a:lnTo>
                    <a:lnTo>
                      <a:pt x="2509258" y="0"/>
                    </a:lnTo>
                    <a:lnTo>
                      <a:pt x="2657624" y="247692"/>
                    </a:lnTo>
                    <a:cubicBezTo>
                      <a:pt x="2764216" y="425904"/>
                      <a:pt x="2812112" y="497548"/>
                      <a:pt x="2828316" y="501868"/>
                    </a:cubicBezTo>
                    <a:cubicBezTo>
                      <a:pt x="2840920" y="505108"/>
                      <a:pt x="3083276" y="507988"/>
                      <a:pt x="3367404" y="507988"/>
                    </a:cubicBezTo>
                    <a:cubicBezTo>
                      <a:pt x="3728235" y="507988"/>
                      <a:pt x="3890286" y="511588"/>
                      <a:pt x="3906130" y="519508"/>
                    </a:cubicBezTo>
                    <a:cubicBezTo>
                      <a:pt x="3918014" y="525628"/>
                      <a:pt x="3943222" y="545072"/>
                      <a:pt x="3961588" y="562352"/>
                    </a:cubicBezTo>
                    <a:cubicBezTo>
                      <a:pt x="4027488" y="624636"/>
                      <a:pt x="4024607" y="568112"/>
                      <a:pt x="4024607" y="1909552"/>
                    </a:cubicBezTo>
                    <a:cubicBezTo>
                      <a:pt x="4024607" y="2872968"/>
                      <a:pt x="4021726" y="3133624"/>
                      <a:pt x="4011283" y="3168188"/>
                    </a:cubicBezTo>
                    <a:cubicBezTo>
                      <a:pt x="3991477" y="3235152"/>
                      <a:pt x="3952225" y="3277272"/>
                      <a:pt x="3887404" y="3301396"/>
                    </a:cubicBezTo>
                    <a:cubicBezTo>
                      <a:pt x="3830867" y="3322636"/>
                      <a:pt x="3830507" y="3322636"/>
                      <a:pt x="2004381" y="3321556"/>
                    </a:cubicBezTo>
                    <a:cubicBezTo>
                      <a:pt x="489032" y="3320836"/>
                      <a:pt x="170333" y="3318316"/>
                      <a:pt x="133601" y="3306436"/>
                    </a:cubicBezTo>
                    <a:cubicBezTo>
                      <a:pt x="81025" y="3290232"/>
                      <a:pt x="66981" y="3279432"/>
                      <a:pt x="28809" y="3226872"/>
                    </a:cubicBezTo>
                    <a:lnTo>
                      <a:pt x="0" y="3187268"/>
                    </a:lnTo>
                    <a:lnTo>
                      <a:pt x="0" y="1913152"/>
                    </a:lnTo>
                    <a:cubicBezTo>
                      <a:pt x="0" y="991136"/>
                      <a:pt x="3241" y="632556"/>
                      <a:pt x="11524" y="616716"/>
                    </a:cubicBezTo>
                    <a:cubicBezTo>
                      <a:pt x="28449" y="583952"/>
                      <a:pt x="72382" y="538592"/>
                      <a:pt x="103712" y="522388"/>
                    </a:cubicBezTo>
                    <a:cubicBezTo>
                      <a:pt x="126399" y="510508"/>
                      <a:pt x="223989" y="507988"/>
                      <a:pt x="654683" y="507988"/>
                    </a:cubicBezTo>
                    <a:lnTo>
                      <a:pt x="1177925" y="507988"/>
                    </a:lnTo>
                    <a:lnTo>
                      <a:pt x="1203853" y="485308"/>
                    </a:lnTo>
                    <a:cubicBezTo>
                      <a:pt x="1217897" y="472708"/>
                      <a:pt x="1291360" y="358220"/>
                      <a:pt x="1367344" y="231132"/>
                    </a:cubicBez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1" rIns="91440" bIns="45721" numCol="1" anchor="t" anchorCtr="0" compatLnSpc="1">
                <a:prstTxWarp prst="textNoShape">
                  <a:avLst/>
                </a:prstTxWarp>
                <a:noAutofit/>
              </a:bodyPr>
              <a:lstStyle>
                <a:defPPr>
                  <a:defRPr lang="zh-TW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TW" altLang="en-US"/>
              </a:p>
            </p:txBody>
          </p:sp>
          <p:sp>
            <p:nvSpPr>
              <p:cNvPr id="36" name="手繪多邊形 35"/>
              <p:cNvSpPr>
                <a:spLocks/>
              </p:cNvSpPr>
              <p:nvPr/>
            </p:nvSpPr>
            <p:spPr bwMode="auto">
              <a:xfrm>
                <a:off x="14046734" y="24416165"/>
                <a:ext cx="1019800" cy="1024369"/>
              </a:xfrm>
              <a:custGeom>
                <a:avLst/>
                <a:gdLst>
                  <a:gd name="connsiteX0" fmla="*/ 696901 w 1382938"/>
                  <a:gd name="connsiteY0" fmla="*/ 174564 h 1389136"/>
                  <a:gd name="connsiteX1" fmla="*/ 615103 w 1382938"/>
                  <a:gd name="connsiteY1" fmla="*/ 185584 h 1389136"/>
                  <a:gd name="connsiteX2" fmla="*/ 187732 w 1382938"/>
                  <a:gd name="connsiteY2" fmla="*/ 592580 h 1389136"/>
                  <a:gd name="connsiteX3" fmla="*/ 187732 w 1382938"/>
                  <a:gd name="connsiteY3" fmla="*/ 808496 h 1389136"/>
                  <a:gd name="connsiteX4" fmla="*/ 532584 w 1382938"/>
                  <a:gd name="connsiteY4" fmla="*/ 1189940 h 1389136"/>
                  <a:gd name="connsiteX5" fmla="*/ 850769 w 1382938"/>
                  <a:gd name="connsiteY5" fmla="*/ 1191740 h 1389136"/>
                  <a:gd name="connsiteX6" fmla="*/ 1062653 w 1382938"/>
                  <a:gd name="connsiteY6" fmla="*/ 1061472 h 1389136"/>
                  <a:gd name="connsiteX7" fmla="*/ 1208953 w 1382938"/>
                  <a:gd name="connsiteY7" fmla="*/ 698740 h 1389136"/>
                  <a:gd name="connsiteX8" fmla="*/ 1135442 w 1382938"/>
                  <a:gd name="connsiteY8" fmla="*/ 424528 h 1389136"/>
                  <a:gd name="connsiteX9" fmla="*/ 777619 w 1382938"/>
                  <a:gd name="connsiteY9" fmla="*/ 185944 h 1389136"/>
                  <a:gd name="connsiteX10" fmla="*/ 696901 w 1382938"/>
                  <a:gd name="connsiteY10" fmla="*/ 174564 h 1389136"/>
                  <a:gd name="connsiteX11" fmla="*/ 709912 w 1382938"/>
                  <a:gd name="connsiteY11" fmla="*/ 376 h 1389136"/>
                  <a:gd name="connsiteX12" fmla="*/ 908829 w 1382938"/>
                  <a:gd name="connsiteY12" fmla="*/ 35660 h 1389136"/>
                  <a:gd name="connsiteX13" fmla="*/ 1337507 w 1382938"/>
                  <a:gd name="connsiteY13" fmla="*/ 434916 h 1389136"/>
                  <a:gd name="connsiteX14" fmla="*/ 1382858 w 1382938"/>
                  <a:gd name="connsiteY14" fmla="*/ 698084 h 1389136"/>
                  <a:gd name="connsiteX15" fmla="*/ 1357663 w 1382938"/>
                  <a:gd name="connsiteY15" fmla="*/ 904012 h 1389136"/>
                  <a:gd name="connsiteX16" fmla="*/ 909909 w 1382938"/>
                  <a:gd name="connsiteY16" fmla="*/ 1358712 h 1389136"/>
                  <a:gd name="connsiteX17" fmla="*/ 688552 w 1382938"/>
                  <a:gd name="connsiteY17" fmla="*/ 1388952 h 1389136"/>
                  <a:gd name="connsiteX18" fmla="*/ 517585 w 1382938"/>
                  <a:gd name="connsiteY18" fmla="*/ 1372752 h 1389136"/>
                  <a:gd name="connsiteX19" fmla="*/ 178170 w 1382938"/>
                  <a:gd name="connsiteY19" fmla="*/ 1165384 h 1389136"/>
                  <a:gd name="connsiteX20" fmla="*/ 10443 w 1382938"/>
                  <a:gd name="connsiteY20" fmla="*/ 585760 h 1389136"/>
                  <a:gd name="connsiteX21" fmla="*/ 214163 w 1382938"/>
                  <a:gd name="connsiteY21" fmla="*/ 195868 h 1389136"/>
                  <a:gd name="connsiteX22" fmla="*/ 657958 w 1382938"/>
                  <a:gd name="connsiteY22" fmla="*/ 1820 h 1389136"/>
                  <a:gd name="connsiteX23" fmla="*/ 709912 w 1382938"/>
                  <a:gd name="connsiteY23" fmla="*/ 376 h 13891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1382938" h="1389136">
                    <a:moveTo>
                      <a:pt x="696901" y="174564"/>
                    </a:moveTo>
                    <a:cubicBezTo>
                      <a:pt x="674920" y="174520"/>
                      <a:pt x="652759" y="178208"/>
                      <a:pt x="615103" y="185584"/>
                    </a:cubicBezTo>
                    <a:cubicBezTo>
                      <a:pt x="397454" y="228768"/>
                      <a:pt x="236379" y="381708"/>
                      <a:pt x="187732" y="592580"/>
                    </a:cubicBezTo>
                    <a:cubicBezTo>
                      <a:pt x="167553" y="678228"/>
                      <a:pt x="167553" y="721768"/>
                      <a:pt x="187732" y="808496"/>
                    </a:cubicBezTo>
                    <a:cubicBezTo>
                      <a:pt x="228451" y="983024"/>
                      <a:pt x="366104" y="1135604"/>
                      <a:pt x="532584" y="1189940"/>
                    </a:cubicBezTo>
                    <a:cubicBezTo>
                      <a:pt x="623030" y="1219448"/>
                      <a:pt x="766808" y="1220168"/>
                      <a:pt x="850769" y="1191740"/>
                    </a:cubicBezTo>
                    <a:cubicBezTo>
                      <a:pt x="935450" y="1163312"/>
                      <a:pt x="1000673" y="1123008"/>
                      <a:pt x="1062653" y="1061472"/>
                    </a:cubicBezTo>
                    <a:cubicBezTo>
                      <a:pt x="1166432" y="957476"/>
                      <a:pt x="1208953" y="852036"/>
                      <a:pt x="1208953" y="698740"/>
                    </a:cubicBezTo>
                    <a:cubicBezTo>
                      <a:pt x="1208953" y="591140"/>
                      <a:pt x="1188413" y="514132"/>
                      <a:pt x="1135442" y="424528"/>
                    </a:cubicBezTo>
                    <a:cubicBezTo>
                      <a:pt x="1067697" y="309016"/>
                      <a:pt x="928243" y="216172"/>
                      <a:pt x="777619" y="185944"/>
                    </a:cubicBezTo>
                    <a:cubicBezTo>
                      <a:pt x="740684" y="178388"/>
                      <a:pt x="718883" y="174612"/>
                      <a:pt x="696901" y="174564"/>
                    </a:cubicBezTo>
                    <a:close/>
                    <a:moveTo>
                      <a:pt x="709912" y="376"/>
                    </a:moveTo>
                    <a:cubicBezTo>
                      <a:pt x="769131" y="2720"/>
                      <a:pt x="846471" y="15952"/>
                      <a:pt x="908829" y="35660"/>
                    </a:cubicBezTo>
                    <a:cubicBezTo>
                      <a:pt x="1098153" y="95424"/>
                      <a:pt x="1272359" y="257788"/>
                      <a:pt x="1337507" y="434916"/>
                    </a:cubicBezTo>
                    <a:cubicBezTo>
                      <a:pt x="1380339" y="551560"/>
                      <a:pt x="1383578" y="570280"/>
                      <a:pt x="1382858" y="698084"/>
                    </a:cubicBezTo>
                    <a:cubicBezTo>
                      <a:pt x="1382138" y="803928"/>
                      <a:pt x="1377819" y="839572"/>
                      <a:pt x="1357663" y="904012"/>
                    </a:cubicBezTo>
                    <a:cubicBezTo>
                      <a:pt x="1287477" y="1127220"/>
                      <a:pt x="1129827" y="1287428"/>
                      <a:pt x="909909" y="1358712"/>
                    </a:cubicBezTo>
                    <a:cubicBezTo>
                      <a:pt x="822086" y="1387152"/>
                      <a:pt x="802290" y="1390032"/>
                      <a:pt x="688552" y="1388952"/>
                    </a:cubicBezTo>
                    <a:cubicBezTo>
                      <a:pt x="610087" y="1387872"/>
                      <a:pt x="546379" y="1382112"/>
                      <a:pt x="517585" y="1372752"/>
                    </a:cubicBezTo>
                    <a:cubicBezTo>
                      <a:pt x="367854" y="1324148"/>
                      <a:pt x="263834" y="1260788"/>
                      <a:pt x="178170" y="1165384"/>
                    </a:cubicBezTo>
                    <a:cubicBezTo>
                      <a:pt x="41037" y="1012736"/>
                      <a:pt x="-27710" y="774768"/>
                      <a:pt x="10443" y="585760"/>
                    </a:cubicBezTo>
                    <a:cubicBezTo>
                      <a:pt x="45716" y="412596"/>
                      <a:pt x="105464" y="298112"/>
                      <a:pt x="214163" y="195868"/>
                    </a:cubicBezTo>
                    <a:cubicBezTo>
                      <a:pt x="343738" y="74184"/>
                      <a:pt x="448478" y="28460"/>
                      <a:pt x="657958" y="1820"/>
                    </a:cubicBezTo>
                    <a:cubicBezTo>
                      <a:pt x="672445" y="20"/>
                      <a:pt x="690172" y="-408"/>
                      <a:pt x="709912" y="376"/>
                    </a:cubicBez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1" rIns="91440" bIns="45721" numCol="1" anchor="t" anchorCtr="0" compatLnSpc="1">
                <a:prstTxWarp prst="textNoShape">
                  <a:avLst/>
                </a:prstTxWarp>
                <a:noAutofit/>
              </a:bodyPr>
              <a:lstStyle>
                <a:defPPr>
                  <a:defRPr lang="zh-TW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TW" altLang="en-US"/>
              </a:p>
            </p:txBody>
          </p:sp>
        </p:grpSp>
      </p:grpSp>
      <p:grpSp>
        <p:nvGrpSpPr>
          <p:cNvPr id="17" name="群組 16"/>
          <p:cNvGrpSpPr/>
          <p:nvPr/>
        </p:nvGrpSpPr>
        <p:grpSpPr>
          <a:xfrm>
            <a:off x="1357221" y="1940382"/>
            <a:ext cx="523644" cy="523644"/>
            <a:chOff x="5731184" y="1981037"/>
            <a:chExt cx="816070" cy="816070"/>
          </a:xfrm>
        </p:grpSpPr>
        <p:sp>
          <p:nvSpPr>
            <p:cNvPr id="31" name="橢圓 30"/>
            <p:cNvSpPr/>
            <p:nvPr/>
          </p:nvSpPr>
          <p:spPr>
            <a:xfrm>
              <a:off x="5731184" y="1981037"/>
              <a:ext cx="816070" cy="816070"/>
            </a:xfrm>
            <a:prstGeom prst="ellips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TW" altLang="en-US"/>
            </a:p>
          </p:txBody>
        </p:sp>
        <p:sp>
          <p:nvSpPr>
            <p:cNvPr id="32" name="手繪多邊形 31"/>
            <p:cNvSpPr>
              <a:spLocks/>
            </p:cNvSpPr>
            <p:nvPr/>
          </p:nvSpPr>
          <p:spPr bwMode="auto">
            <a:xfrm flipV="1">
              <a:off x="6011604" y="2153374"/>
              <a:ext cx="255230" cy="471396"/>
            </a:xfrm>
            <a:custGeom>
              <a:avLst/>
              <a:gdLst>
                <a:gd name="connsiteX0" fmla="*/ 1041502 w 2397801"/>
                <a:gd name="connsiteY0" fmla="*/ 588163 h 4428623"/>
                <a:gd name="connsiteX1" fmla="*/ 299462 w 2397801"/>
                <a:gd name="connsiteY1" fmla="*/ 593899 h 4428623"/>
                <a:gd name="connsiteX2" fmla="*/ 283250 w 2397801"/>
                <a:gd name="connsiteY2" fmla="*/ 2218109 h 4428623"/>
                <a:gd name="connsiteX3" fmla="*/ 290095 w 2397801"/>
                <a:gd name="connsiteY3" fmla="*/ 3843037 h 4428623"/>
                <a:gd name="connsiteX4" fmla="*/ 1207710 w 2397801"/>
                <a:gd name="connsiteY4" fmla="*/ 3847357 h 4428623"/>
                <a:gd name="connsiteX5" fmla="*/ 2118479 w 2397801"/>
                <a:gd name="connsiteY5" fmla="*/ 3844837 h 4428623"/>
                <a:gd name="connsiteX6" fmla="*/ 2121001 w 2397801"/>
                <a:gd name="connsiteY6" fmla="*/ 2224589 h 4428623"/>
                <a:gd name="connsiteX7" fmla="*/ 2110914 w 2397801"/>
                <a:gd name="connsiteY7" fmla="*/ 596419 h 4428623"/>
                <a:gd name="connsiteX8" fmla="*/ 1041502 w 2397801"/>
                <a:gd name="connsiteY8" fmla="*/ 588163 h 4428623"/>
                <a:gd name="connsiteX9" fmla="*/ 1205249 w 2397801"/>
                <a:gd name="connsiteY9" fmla="*/ 186437 h 4428623"/>
                <a:gd name="connsiteX10" fmla="*/ 930070 w 2397801"/>
                <a:gd name="connsiteY10" fmla="*/ 210597 h 4428623"/>
                <a:gd name="connsiteX11" fmla="*/ 899455 w 2397801"/>
                <a:gd name="connsiteY11" fmla="*/ 338957 h 4428623"/>
                <a:gd name="connsiteX12" fmla="*/ 1201647 w 2397801"/>
                <a:gd name="connsiteY12" fmla="*/ 414677 h 4428623"/>
                <a:gd name="connsiteX13" fmla="*/ 1445490 w 2397801"/>
                <a:gd name="connsiteY13" fmla="*/ 398813 h 4428623"/>
                <a:gd name="connsiteX14" fmla="*/ 1513204 w 2397801"/>
                <a:gd name="connsiteY14" fmla="*/ 295689 h 4428623"/>
                <a:gd name="connsiteX15" fmla="*/ 1484029 w 2397801"/>
                <a:gd name="connsiteY15" fmla="*/ 219609 h 4428623"/>
                <a:gd name="connsiteX16" fmla="*/ 1454134 w 2397801"/>
                <a:gd name="connsiteY16" fmla="*/ 186437 h 4428623"/>
                <a:gd name="connsiteX17" fmla="*/ 813103 w 2397801"/>
                <a:gd name="connsiteY17" fmla="*/ 1 h 4428623"/>
                <a:gd name="connsiteX18" fmla="*/ 1241394 w 2397801"/>
                <a:gd name="connsiteY18" fmla="*/ 553 h 4428623"/>
                <a:gd name="connsiteX19" fmla="*/ 2335516 w 2397801"/>
                <a:gd name="connsiteY19" fmla="*/ 3793 h 4428623"/>
                <a:gd name="connsiteX20" fmla="*/ 2364318 w 2397801"/>
                <a:gd name="connsiteY20" fmla="*/ 25037 h 4428623"/>
                <a:gd name="connsiteX21" fmla="*/ 2392760 w 2397801"/>
                <a:gd name="connsiteY21" fmla="*/ 46641 h 4428623"/>
                <a:gd name="connsiteX22" fmla="*/ 2395281 w 2397801"/>
                <a:gd name="connsiteY22" fmla="*/ 2216709 h 4428623"/>
                <a:gd name="connsiteX23" fmla="*/ 2397801 w 2397801"/>
                <a:gd name="connsiteY23" fmla="*/ 4386781 h 4428623"/>
                <a:gd name="connsiteX24" fmla="*/ 2371159 w 2397801"/>
                <a:gd name="connsiteY24" fmla="*/ 4408025 h 4428623"/>
                <a:gd name="connsiteX25" fmla="*/ 1205032 w 2397801"/>
                <a:gd name="connsiteY25" fmla="*/ 4428545 h 4428623"/>
                <a:gd name="connsiteX26" fmla="*/ 48265 w 2397801"/>
                <a:gd name="connsiteY26" fmla="*/ 4418105 h 4428623"/>
                <a:gd name="connsiteX27" fmla="*/ 21 w 2397801"/>
                <a:gd name="connsiteY27" fmla="*/ 2208429 h 4428623"/>
                <a:gd name="connsiteX28" fmla="*/ 21 w 2397801"/>
                <a:gd name="connsiteY28" fmla="*/ 68245 h 4428623"/>
                <a:gd name="connsiteX29" fmla="*/ 28823 w 2397801"/>
                <a:gd name="connsiteY29" fmla="*/ 39437 h 4428623"/>
                <a:gd name="connsiteX30" fmla="*/ 102629 w 2397801"/>
                <a:gd name="connsiteY30" fmla="*/ 4153 h 4428623"/>
                <a:gd name="connsiteX31" fmla="*/ 813103 w 2397801"/>
                <a:gd name="connsiteY31" fmla="*/ 1 h 4428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397801" h="4428623">
                  <a:moveTo>
                    <a:pt x="1041502" y="588163"/>
                  </a:moveTo>
                  <a:cubicBezTo>
                    <a:pt x="655239" y="588159"/>
                    <a:pt x="310023" y="589961"/>
                    <a:pt x="299462" y="593899"/>
                  </a:cubicBezTo>
                  <a:cubicBezTo>
                    <a:pt x="284691" y="599661"/>
                    <a:pt x="283250" y="752323"/>
                    <a:pt x="283250" y="2218109"/>
                  </a:cubicBezTo>
                  <a:cubicBezTo>
                    <a:pt x="283250" y="3108165"/>
                    <a:pt x="286492" y="3839437"/>
                    <a:pt x="290095" y="3843037"/>
                  </a:cubicBezTo>
                  <a:cubicBezTo>
                    <a:pt x="294058" y="3846637"/>
                    <a:pt x="706931" y="3848797"/>
                    <a:pt x="1207710" y="3847357"/>
                  </a:cubicBezTo>
                  <a:lnTo>
                    <a:pt x="2118479" y="3844837"/>
                  </a:lnTo>
                  <a:lnTo>
                    <a:pt x="2121001" y="2224589"/>
                  </a:lnTo>
                  <a:cubicBezTo>
                    <a:pt x="2123163" y="935231"/>
                    <a:pt x="2121001" y="602901"/>
                    <a:pt x="2110914" y="596419"/>
                  </a:cubicBezTo>
                  <a:cubicBezTo>
                    <a:pt x="2102605" y="591155"/>
                    <a:pt x="1538127" y="588167"/>
                    <a:pt x="1041502" y="588163"/>
                  </a:cubicBezTo>
                  <a:close/>
                  <a:moveTo>
                    <a:pt x="1205249" y="186437"/>
                  </a:moveTo>
                  <a:cubicBezTo>
                    <a:pt x="956363" y="186437"/>
                    <a:pt x="956003" y="186437"/>
                    <a:pt x="930070" y="210597"/>
                  </a:cubicBezTo>
                  <a:cubicBezTo>
                    <a:pt x="889369" y="248817"/>
                    <a:pt x="878564" y="294969"/>
                    <a:pt x="899455" y="338957"/>
                  </a:cubicBezTo>
                  <a:cubicBezTo>
                    <a:pt x="931511" y="406745"/>
                    <a:pt x="960685" y="414317"/>
                    <a:pt x="1201647" y="414677"/>
                  </a:cubicBezTo>
                  <a:cubicBezTo>
                    <a:pt x="1375975" y="415037"/>
                    <a:pt x="1418476" y="412513"/>
                    <a:pt x="1445490" y="398813"/>
                  </a:cubicBezTo>
                  <a:cubicBezTo>
                    <a:pt x="1493394" y="374653"/>
                    <a:pt x="1513204" y="345085"/>
                    <a:pt x="1513204" y="295689"/>
                  </a:cubicBezTo>
                  <a:cubicBezTo>
                    <a:pt x="1513564" y="262517"/>
                    <a:pt x="1507081" y="245209"/>
                    <a:pt x="1484029" y="219609"/>
                  </a:cubicBezTo>
                  <a:lnTo>
                    <a:pt x="1454134" y="186437"/>
                  </a:lnTo>
                  <a:close/>
                  <a:moveTo>
                    <a:pt x="813103" y="1"/>
                  </a:moveTo>
                  <a:cubicBezTo>
                    <a:pt x="946149" y="13"/>
                    <a:pt x="1090993" y="193"/>
                    <a:pt x="1241394" y="553"/>
                  </a:cubicBezTo>
                  <a:lnTo>
                    <a:pt x="2335516" y="3793"/>
                  </a:lnTo>
                  <a:lnTo>
                    <a:pt x="2364318" y="25037"/>
                  </a:lnTo>
                  <a:lnTo>
                    <a:pt x="2392760" y="46641"/>
                  </a:lnTo>
                  <a:lnTo>
                    <a:pt x="2395281" y="2216709"/>
                  </a:lnTo>
                  <a:lnTo>
                    <a:pt x="2397801" y="4386781"/>
                  </a:lnTo>
                  <a:lnTo>
                    <a:pt x="2371159" y="4408025"/>
                  </a:lnTo>
                  <a:cubicBezTo>
                    <a:pt x="2344517" y="4428905"/>
                    <a:pt x="2342717" y="4428905"/>
                    <a:pt x="1205032" y="4428545"/>
                  </a:cubicBezTo>
                  <a:cubicBezTo>
                    <a:pt x="450415" y="4428545"/>
                    <a:pt x="60146" y="4424945"/>
                    <a:pt x="48265" y="4418105"/>
                  </a:cubicBezTo>
                  <a:cubicBezTo>
                    <a:pt x="-2499" y="4388581"/>
                    <a:pt x="21" y="4509201"/>
                    <a:pt x="21" y="2208429"/>
                  </a:cubicBezTo>
                  <a:lnTo>
                    <a:pt x="21" y="68245"/>
                  </a:lnTo>
                  <a:lnTo>
                    <a:pt x="28823" y="39437"/>
                  </a:lnTo>
                  <a:cubicBezTo>
                    <a:pt x="47905" y="19997"/>
                    <a:pt x="72747" y="8473"/>
                    <a:pt x="102629" y="4153"/>
                  </a:cubicBezTo>
                  <a:cubicBezTo>
                    <a:pt x="120991" y="1453"/>
                    <a:pt x="413962" y="-31"/>
                    <a:pt x="813103" y="1"/>
                  </a:cubicBezTo>
                  <a:close/>
                </a:path>
              </a:pathLst>
            </a:custGeom>
            <a:solidFill>
              <a:schemeClr val="bg1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1" rIns="91440" bIns="45721" numCol="1" anchor="t" anchorCtr="0" compatLnSpc="1">
              <a:prstTxWarp prst="textNoShape">
                <a:avLst/>
              </a:prstTxWarp>
              <a:noAutofit/>
            </a:bodyPr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TW" altLang="en-US"/>
            </a:p>
          </p:txBody>
        </p:sp>
      </p:grpSp>
      <p:grpSp>
        <p:nvGrpSpPr>
          <p:cNvPr id="18" name="群組 17"/>
          <p:cNvGrpSpPr/>
          <p:nvPr/>
        </p:nvGrpSpPr>
        <p:grpSpPr>
          <a:xfrm>
            <a:off x="1362105" y="3781199"/>
            <a:ext cx="523644" cy="523644"/>
            <a:chOff x="5731184" y="4156883"/>
            <a:chExt cx="816070" cy="816070"/>
          </a:xfrm>
        </p:grpSpPr>
        <p:sp>
          <p:nvSpPr>
            <p:cNvPr id="22" name="橢圓 21"/>
            <p:cNvSpPr/>
            <p:nvPr/>
          </p:nvSpPr>
          <p:spPr>
            <a:xfrm>
              <a:off x="5731184" y="4156883"/>
              <a:ext cx="816070" cy="81607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TW" altLang="en-US"/>
            </a:p>
          </p:txBody>
        </p:sp>
        <p:grpSp>
          <p:nvGrpSpPr>
            <p:cNvPr id="23" name="群組 22"/>
            <p:cNvGrpSpPr/>
            <p:nvPr/>
          </p:nvGrpSpPr>
          <p:grpSpPr>
            <a:xfrm>
              <a:off x="5939596" y="4366125"/>
              <a:ext cx="399246" cy="397586"/>
              <a:chOff x="35309818" y="13261794"/>
              <a:chExt cx="2516828" cy="2506357"/>
            </a:xfrm>
            <a:solidFill>
              <a:schemeClr val="bg1"/>
            </a:solidFill>
          </p:grpSpPr>
          <p:sp>
            <p:nvSpPr>
              <p:cNvPr id="24" name="手繪多邊形 23"/>
              <p:cNvSpPr>
                <a:spLocks/>
              </p:cNvSpPr>
              <p:nvPr/>
            </p:nvSpPr>
            <p:spPr bwMode="auto">
              <a:xfrm>
                <a:off x="35309818" y="13850431"/>
                <a:ext cx="2516828" cy="1917720"/>
              </a:xfrm>
              <a:custGeom>
                <a:avLst/>
                <a:gdLst>
                  <a:gd name="connsiteX0" fmla="*/ 2520096 w 3413041"/>
                  <a:gd name="connsiteY0" fmla="*/ 2002111 h 2600599"/>
                  <a:gd name="connsiteX1" fmla="*/ 2443148 w 3413041"/>
                  <a:gd name="connsiteY1" fmla="*/ 2036713 h 2600599"/>
                  <a:gd name="connsiteX2" fmla="*/ 2430564 w 3413041"/>
                  <a:gd name="connsiteY2" fmla="*/ 2169719 h 2600599"/>
                  <a:gd name="connsiteX3" fmla="*/ 2517576 w 3413041"/>
                  <a:gd name="connsiteY3" fmla="*/ 2225587 h 2600599"/>
                  <a:gd name="connsiteX4" fmla="*/ 2561084 w 3413041"/>
                  <a:gd name="connsiteY4" fmla="*/ 2209367 h 2600599"/>
                  <a:gd name="connsiteX5" fmla="*/ 2616816 w 3413041"/>
                  <a:gd name="connsiteY5" fmla="*/ 2052933 h 2600599"/>
                  <a:gd name="connsiteX6" fmla="*/ 2520096 w 3413041"/>
                  <a:gd name="connsiteY6" fmla="*/ 2002111 h 2600599"/>
                  <a:gd name="connsiteX7" fmla="*/ 1508300 w 3413041"/>
                  <a:gd name="connsiteY7" fmla="*/ 2002111 h 2600599"/>
                  <a:gd name="connsiteX8" fmla="*/ 1405560 w 3413041"/>
                  <a:gd name="connsiteY8" fmla="*/ 2145595 h 2600599"/>
                  <a:gd name="connsiteX9" fmla="*/ 1478740 w 3413041"/>
                  <a:gd name="connsiteY9" fmla="*/ 2211959 h 2600599"/>
                  <a:gd name="connsiteX10" fmla="*/ 1603472 w 3413041"/>
                  <a:gd name="connsiteY10" fmla="*/ 2164249 h 2600599"/>
                  <a:gd name="connsiteX11" fmla="*/ 1611040 w 3413041"/>
                  <a:gd name="connsiteY11" fmla="*/ 2063091 h 2600599"/>
                  <a:gd name="connsiteX12" fmla="*/ 1508300 w 3413041"/>
                  <a:gd name="connsiteY12" fmla="*/ 2002111 h 2600599"/>
                  <a:gd name="connsiteX13" fmla="*/ 2022368 w 3413041"/>
                  <a:gd name="connsiteY13" fmla="*/ 2000359 h 2600599"/>
                  <a:gd name="connsiteX14" fmla="*/ 1911224 w 3413041"/>
                  <a:gd name="connsiteY14" fmla="*/ 2071965 h 2600599"/>
                  <a:gd name="connsiteX15" fmla="*/ 2048404 w 3413041"/>
                  <a:gd name="connsiteY15" fmla="*/ 2212371 h 2600599"/>
                  <a:gd name="connsiteX16" fmla="*/ 2097140 w 3413041"/>
                  <a:gd name="connsiteY16" fmla="*/ 2186677 h 2600599"/>
                  <a:gd name="connsiteX17" fmla="*/ 2123492 w 3413041"/>
                  <a:gd name="connsiteY17" fmla="*/ 2077755 h 2600599"/>
                  <a:gd name="connsiteX18" fmla="*/ 2022368 w 3413041"/>
                  <a:gd name="connsiteY18" fmla="*/ 2000359 h 2600599"/>
                  <a:gd name="connsiteX19" fmla="*/ 3015036 w 3413041"/>
                  <a:gd name="connsiteY19" fmla="*/ 1999015 h 2600599"/>
                  <a:gd name="connsiteX20" fmla="*/ 2949232 w 3413041"/>
                  <a:gd name="connsiteY20" fmla="*/ 2036257 h 2600599"/>
                  <a:gd name="connsiteX21" fmla="*/ 2938388 w 3413041"/>
                  <a:gd name="connsiteY21" fmla="*/ 2169321 h 2600599"/>
                  <a:gd name="connsiteX22" fmla="*/ 3036728 w 3413041"/>
                  <a:gd name="connsiteY22" fmla="*/ 2220303 h 2600599"/>
                  <a:gd name="connsiteX23" fmla="*/ 3059144 w 3413041"/>
                  <a:gd name="connsiteY23" fmla="*/ 2215603 h 2600599"/>
                  <a:gd name="connsiteX24" fmla="*/ 3098552 w 3413041"/>
                  <a:gd name="connsiteY24" fmla="*/ 2189569 h 2600599"/>
                  <a:gd name="connsiteX25" fmla="*/ 3015036 w 3413041"/>
                  <a:gd name="connsiteY25" fmla="*/ 1999015 h 2600599"/>
                  <a:gd name="connsiteX26" fmla="*/ 510504 w 3413041"/>
                  <a:gd name="connsiteY26" fmla="*/ 1896023 h 2600599"/>
                  <a:gd name="connsiteX27" fmla="*/ 395168 w 3413041"/>
                  <a:gd name="connsiteY27" fmla="*/ 1923123 h 2600599"/>
                  <a:gd name="connsiteX28" fmla="*/ 384384 w 3413041"/>
                  <a:gd name="connsiteY28" fmla="*/ 2288055 h 2600599"/>
                  <a:gd name="connsiteX29" fmla="*/ 606156 w 3413041"/>
                  <a:gd name="connsiteY29" fmla="*/ 2291305 h 2600599"/>
                  <a:gd name="connsiteX30" fmla="*/ 676964 w 3413041"/>
                  <a:gd name="connsiteY30" fmla="*/ 2223805 h 2600599"/>
                  <a:gd name="connsiteX31" fmla="*/ 706436 w 3413041"/>
                  <a:gd name="connsiteY31" fmla="*/ 2108297 h 2600599"/>
                  <a:gd name="connsiteX32" fmla="*/ 679120 w 3413041"/>
                  <a:gd name="connsiteY32" fmla="*/ 1994593 h 2600599"/>
                  <a:gd name="connsiteX33" fmla="*/ 510504 w 3413041"/>
                  <a:gd name="connsiteY33" fmla="*/ 1896023 h 2600599"/>
                  <a:gd name="connsiteX34" fmla="*/ 1699384 w 3413041"/>
                  <a:gd name="connsiteY34" fmla="*/ 387 h 2600599"/>
                  <a:gd name="connsiteX35" fmla="*/ 1880900 w 3413041"/>
                  <a:gd name="connsiteY35" fmla="*/ 104633 h 2600599"/>
                  <a:gd name="connsiteX36" fmla="*/ 1835172 w 3413041"/>
                  <a:gd name="connsiteY36" fmla="*/ 324865 h 2600599"/>
                  <a:gd name="connsiteX37" fmla="*/ 1808528 w 3413041"/>
                  <a:gd name="connsiteY37" fmla="*/ 349695 h 2600599"/>
                  <a:gd name="connsiteX38" fmla="*/ 1808528 w 3413041"/>
                  <a:gd name="connsiteY38" fmla="*/ 976565 h 2600599"/>
                  <a:gd name="connsiteX39" fmla="*/ 1824732 w 3413041"/>
                  <a:gd name="connsiteY39" fmla="*/ 1609553 h 2600599"/>
                  <a:gd name="connsiteX40" fmla="*/ 2553832 w 3413041"/>
                  <a:gd name="connsiteY40" fmla="*/ 1615671 h 2600599"/>
                  <a:gd name="connsiteX41" fmla="*/ 3379788 w 3413041"/>
                  <a:gd name="connsiteY41" fmla="*/ 1692319 h 2600599"/>
                  <a:gd name="connsiteX42" fmla="*/ 3408952 w 3413041"/>
                  <a:gd name="connsiteY42" fmla="*/ 1730825 h 2600599"/>
                  <a:gd name="connsiteX43" fmla="*/ 3411832 w 3413041"/>
                  <a:gd name="connsiteY43" fmla="*/ 2094279 h 2600599"/>
                  <a:gd name="connsiteX44" fmla="*/ 3395268 w 3413041"/>
                  <a:gd name="connsiteY44" fmla="*/ 2496239 h 2600599"/>
                  <a:gd name="connsiteX45" fmla="*/ 3299856 w 3413041"/>
                  <a:gd name="connsiteY45" fmla="*/ 2585125 h 2600599"/>
                  <a:gd name="connsiteX46" fmla="*/ 1709876 w 3413041"/>
                  <a:gd name="connsiteY46" fmla="*/ 2600599 h 2600599"/>
                  <a:gd name="connsiteX47" fmla="*/ 115576 w 3413041"/>
                  <a:gd name="connsiteY47" fmla="*/ 2581165 h 2600599"/>
                  <a:gd name="connsiteX48" fmla="*/ 11520 w 3413041"/>
                  <a:gd name="connsiteY48" fmla="*/ 2459535 h 2600599"/>
                  <a:gd name="connsiteX49" fmla="*/ 0 w 3413041"/>
                  <a:gd name="connsiteY49" fmla="*/ 2107955 h 2600599"/>
                  <a:gd name="connsiteX50" fmla="*/ 11520 w 3413041"/>
                  <a:gd name="connsiteY50" fmla="*/ 1756735 h 2600599"/>
                  <a:gd name="connsiteX51" fmla="*/ 111976 w 3413041"/>
                  <a:gd name="connsiteY51" fmla="*/ 1635823 h 2600599"/>
                  <a:gd name="connsiteX52" fmla="*/ 876360 w 3413041"/>
                  <a:gd name="connsiteY52" fmla="*/ 1615671 h 2600599"/>
                  <a:gd name="connsiteX53" fmla="*/ 1613384 w 3413041"/>
                  <a:gd name="connsiteY53" fmla="*/ 1603435 h 2600599"/>
                  <a:gd name="connsiteX54" fmla="*/ 1625624 w 3413041"/>
                  <a:gd name="connsiteY54" fmla="*/ 975845 h 2600599"/>
                  <a:gd name="connsiteX55" fmla="*/ 1625624 w 3413041"/>
                  <a:gd name="connsiteY55" fmla="*/ 360131 h 2600599"/>
                  <a:gd name="connsiteX56" fmla="*/ 1588900 w 3413041"/>
                  <a:gd name="connsiteY56" fmla="*/ 325225 h 2600599"/>
                  <a:gd name="connsiteX57" fmla="*/ 1539572 w 3413041"/>
                  <a:gd name="connsiteY57" fmla="*/ 115069 h 2600599"/>
                  <a:gd name="connsiteX58" fmla="*/ 1627784 w 3413041"/>
                  <a:gd name="connsiteY58" fmla="*/ 20067 h 2600599"/>
                  <a:gd name="connsiteX59" fmla="*/ 1699384 w 3413041"/>
                  <a:gd name="connsiteY59" fmla="*/ 387 h 26005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</a:cxnLst>
                <a:rect l="l" t="t" r="r" b="b"/>
                <a:pathLst>
                  <a:path w="3413041" h="2600599">
                    <a:moveTo>
                      <a:pt x="2520096" y="2002111"/>
                    </a:moveTo>
                    <a:cubicBezTo>
                      <a:pt x="2485576" y="2002111"/>
                      <a:pt x="2471552" y="2008599"/>
                      <a:pt x="2443148" y="2036713"/>
                    </a:cubicBezTo>
                    <a:cubicBezTo>
                      <a:pt x="2401440" y="2078525"/>
                      <a:pt x="2397124" y="2126825"/>
                      <a:pt x="2430564" y="2169719"/>
                    </a:cubicBezTo>
                    <a:cubicBezTo>
                      <a:pt x="2447824" y="2191345"/>
                      <a:pt x="2494924" y="2221623"/>
                      <a:pt x="2517576" y="2225587"/>
                    </a:cubicBezTo>
                    <a:cubicBezTo>
                      <a:pt x="2519016" y="2225947"/>
                      <a:pt x="2538432" y="2218379"/>
                      <a:pt x="2561084" y="2209367"/>
                    </a:cubicBezTo>
                    <a:cubicBezTo>
                      <a:pt x="2626164" y="2183415"/>
                      <a:pt x="2649536" y="2116733"/>
                      <a:pt x="2616816" y="2052933"/>
                    </a:cubicBezTo>
                    <a:cubicBezTo>
                      <a:pt x="2597040" y="2014725"/>
                      <a:pt x="2572952" y="2002111"/>
                      <a:pt x="2520096" y="2002111"/>
                    </a:cubicBezTo>
                    <a:close/>
                    <a:moveTo>
                      <a:pt x="1508300" y="2002111"/>
                    </a:moveTo>
                    <a:cubicBezTo>
                      <a:pt x="1428992" y="2002111"/>
                      <a:pt x="1376360" y="2076005"/>
                      <a:pt x="1405560" y="2145595"/>
                    </a:cubicBezTo>
                    <a:cubicBezTo>
                      <a:pt x="1421784" y="2184695"/>
                      <a:pt x="1436564" y="2198327"/>
                      <a:pt x="1478740" y="2211959"/>
                    </a:cubicBezTo>
                    <a:cubicBezTo>
                      <a:pt x="1522000" y="2225947"/>
                      <a:pt x="1574992" y="2205501"/>
                      <a:pt x="1603472" y="2164249"/>
                    </a:cubicBezTo>
                    <a:cubicBezTo>
                      <a:pt x="1630148" y="2125149"/>
                      <a:pt x="1631952" y="2102909"/>
                      <a:pt x="1611040" y="2063091"/>
                    </a:cubicBezTo>
                    <a:cubicBezTo>
                      <a:pt x="1589412" y="2021481"/>
                      <a:pt x="1556968" y="2002111"/>
                      <a:pt x="1508300" y="2002111"/>
                    </a:cubicBezTo>
                    <a:close/>
                    <a:moveTo>
                      <a:pt x="2022368" y="2000359"/>
                    </a:moveTo>
                    <a:cubicBezTo>
                      <a:pt x="1977828" y="1999137"/>
                      <a:pt x="1931620" y="2022751"/>
                      <a:pt x="1911224" y="2071965"/>
                    </a:cubicBezTo>
                    <a:cubicBezTo>
                      <a:pt x="1878012" y="2152299"/>
                      <a:pt x="1963928" y="2240235"/>
                      <a:pt x="2048404" y="2212371"/>
                    </a:cubicBezTo>
                    <a:cubicBezTo>
                      <a:pt x="2065372" y="2206943"/>
                      <a:pt x="2087392" y="2195363"/>
                      <a:pt x="2097140" y="2186677"/>
                    </a:cubicBezTo>
                    <a:cubicBezTo>
                      <a:pt x="2121328" y="2165689"/>
                      <a:pt x="2133600" y="2115027"/>
                      <a:pt x="2123492" y="2077755"/>
                    </a:cubicBezTo>
                    <a:cubicBezTo>
                      <a:pt x="2109776" y="2027635"/>
                      <a:pt x="2066904" y="2001581"/>
                      <a:pt x="2022368" y="2000359"/>
                    </a:cubicBezTo>
                    <a:close/>
                    <a:moveTo>
                      <a:pt x="3015036" y="1999015"/>
                    </a:moveTo>
                    <a:cubicBezTo>
                      <a:pt x="2991536" y="1999737"/>
                      <a:pt x="2973096" y="2010223"/>
                      <a:pt x="2949232" y="2036257"/>
                    </a:cubicBezTo>
                    <a:cubicBezTo>
                      <a:pt x="2909100" y="2080009"/>
                      <a:pt x="2905124" y="2127377"/>
                      <a:pt x="2938388" y="2169321"/>
                    </a:cubicBezTo>
                    <a:cubicBezTo>
                      <a:pt x="2962612" y="2200417"/>
                      <a:pt x="3015396" y="2227535"/>
                      <a:pt x="3036728" y="2220303"/>
                    </a:cubicBezTo>
                    <a:cubicBezTo>
                      <a:pt x="3044320" y="2217773"/>
                      <a:pt x="3054444" y="2215603"/>
                      <a:pt x="3059144" y="2215603"/>
                    </a:cubicBezTo>
                    <a:cubicBezTo>
                      <a:pt x="3063844" y="2215603"/>
                      <a:pt x="3081560" y="2203671"/>
                      <a:pt x="3098552" y="2189569"/>
                    </a:cubicBezTo>
                    <a:cubicBezTo>
                      <a:pt x="3181348" y="2119783"/>
                      <a:pt x="3126756" y="1995759"/>
                      <a:pt x="3015036" y="1999015"/>
                    </a:cubicBezTo>
                    <a:close/>
                    <a:moveTo>
                      <a:pt x="510504" y="1896023"/>
                    </a:moveTo>
                    <a:cubicBezTo>
                      <a:pt x="470936" y="1893547"/>
                      <a:pt x="430752" y="1902141"/>
                      <a:pt x="395168" y="1923123"/>
                    </a:cubicBezTo>
                    <a:cubicBezTo>
                      <a:pt x="254988" y="2005421"/>
                      <a:pt x="249236" y="2203951"/>
                      <a:pt x="384384" y="2288055"/>
                    </a:cubicBezTo>
                    <a:cubicBezTo>
                      <a:pt x="456272" y="2332815"/>
                      <a:pt x="532832" y="2333899"/>
                      <a:pt x="606156" y="2291305"/>
                    </a:cubicBezTo>
                    <a:cubicBezTo>
                      <a:pt x="628800" y="2278309"/>
                      <a:pt x="660788" y="2247627"/>
                      <a:pt x="676964" y="2223805"/>
                    </a:cubicBezTo>
                    <a:cubicBezTo>
                      <a:pt x="702844" y="2185543"/>
                      <a:pt x="706436" y="2170381"/>
                      <a:pt x="706436" y="2108297"/>
                    </a:cubicBezTo>
                    <a:cubicBezTo>
                      <a:pt x="706436" y="2048377"/>
                      <a:pt x="702124" y="2030329"/>
                      <a:pt x="679120" y="1994593"/>
                    </a:cubicBezTo>
                    <a:cubicBezTo>
                      <a:pt x="640704" y="1935035"/>
                      <a:pt x="576456" y="1900151"/>
                      <a:pt x="510504" y="1896023"/>
                    </a:cubicBezTo>
                    <a:close/>
                    <a:moveTo>
                      <a:pt x="1699384" y="387"/>
                    </a:moveTo>
                    <a:cubicBezTo>
                      <a:pt x="1772344" y="-4337"/>
                      <a:pt x="1845252" y="34461"/>
                      <a:pt x="1880900" y="104633"/>
                    </a:cubicBezTo>
                    <a:cubicBezTo>
                      <a:pt x="1916904" y="175165"/>
                      <a:pt x="1898180" y="266209"/>
                      <a:pt x="1835172" y="324865"/>
                    </a:cubicBezTo>
                    <a:lnTo>
                      <a:pt x="1808528" y="349695"/>
                    </a:lnTo>
                    <a:lnTo>
                      <a:pt x="1808528" y="976565"/>
                    </a:lnTo>
                    <a:cubicBezTo>
                      <a:pt x="1808528" y="1538661"/>
                      <a:pt x="1810328" y="1603795"/>
                      <a:pt x="1824732" y="1609553"/>
                    </a:cubicBezTo>
                    <a:cubicBezTo>
                      <a:pt x="1833372" y="1612791"/>
                      <a:pt x="2161740" y="1615671"/>
                      <a:pt x="2553832" y="1615671"/>
                    </a:cubicBezTo>
                    <a:cubicBezTo>
                      <a:pt x="3355664" y="1616031"/>
                      <a:pt x="3318940" y="1612791"/>
                      <a:pt x="3379788" y="1692319"/>
                    </a:cubicBezTo>
                    <a:lnTo>
                      <a:pt x="3408952" y="1730825"/>
                    </a:lnTo>
                    <a:lnTo>
                      <a:pt x="3411832" y="2094279"/>
                    </a:lnTo>
                    <a:cubicBezTo>
                      <a:pt x="3414712" y="2436503"/>
                      <a:pt x="3413632" y="2460255"/>
                      <a:pt x="3395268" y="2496239"/>
                    </a:cubicBezTo>
                    <a:cubicBezTo>
                      <a:pt x="3371144" y="2543381"/>
                      <a:pt x="3348104" y="2564973"/>
                      <a:pt x="3299856" y="2585125"/>
                    </a:cubicBezTo>
                    <a:cubicBezTo>
                      <a:pt x="3266732" y="2598799"/>
                      <a:pt x="3084188" y="2600599"/>
                      <a:pt x="1709876" y="2600599"/>
                    </a:cubicBezTo>
                    <a:cubicBezTo>
                      <a:pt x="215668" y="2600239"/>
                      <a:pt x="155900" y="2599519"/>
                      <a:pt x="115576" y="2581165"/>
                    </a:cubicBezTo>
                    <a:cubicBezTo>
                      <a:pt x="69848" y="2560655"/>
                      <a:pt x="29524" y="2513153"/>
                      <a:pt x="11520" y="2459535"/>
                    </a:cubicBezTo>
                    <a:cubicBezTo>
                      <a:pt x="3960" y="2436503"/>
                      <a:pt x="0" y="2318111"/>
                      <a:pt x="0" y="2107955"/>
                    </a:cubicBezTo>
                    <a:cubicBezTo>
                      <a:pt x="0" y="1898157"/>
                      <a:pt x="3960" y="1779405"/>
                      <a:pt x="11520" y="1756735"/>
                    </a:cubicBezTo>
                    <a:cubicBezTo>
                      <a:pt x="28804" y="1704915"/>
                      <a:pt x="67328" y="1658493"/>
                      <a:pt x="111976" y="1635823"/>
                    </a:cubicBezTo>
                    <a:cubicBezTo>
                      <a:pt x="150500" y="1616031"/>
                      <a:pt x="172824" y="1615671"/>
                      <a:pt x="876360" y="1615671"/>
                    </a:cubicBezTo>
                    <a:cubicBezTo>
                      <a:pt x="1426516" y="1615671"/>
                      <a:pt x="1604380" y="1612791"/>
                      <a:pt x="1613384" y="1603435"/>
                    </a:cubicBezTo>
                    <a:cubicBezTo>
                      <a:pt x="1622744" y="1594079"/>
                      <a:pt x="1625624" y="1440781"/>
                      <a:pt x="1625624" y="975845"/>
                    </a:cubicBezTo>
                    <a:lnTo>
                      <a:pt x="1625624" y="360131"/>
                    </a:lnTo>
                    <a:lnTo>
                      <a:pt x="1588900" y="325225"/>
                    </a:lnTo>
                    <a:cubicBezTo>
                      <a:pt x="1525172" y="264409"/>
                      <a:pt x="1507888" y="190999"/>
                      <a:pt x="1539572" y="115069"/>
                    </a:cubicBezTo>
                    <a:cubicBezTo>
                      <a:pt x="1559736" y="66847"/>
                      <a:pt x="1581336" y="43817"/>
                      <a:pt x="1627784" y="20067"/>
                    </a:cubicBezTo>
                    <a:cubicBezTo>
                      <a:pt x="1650736" y="8371"/>
                      <a:pt x="1675064" y="1961"/>
                      <a:pt x="1699384" y="387"/>
                    </a:cubicBez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1" rIns="91440" bIns="45721" numCol="1" anchor="t" anchorCtr="0" compatLnSpc="1">
                <a:prstTxWarp prst="textNoShape">
                  <a:avLst/>
                </a:prstTxWarp>
                <a:noAutofit/>
              </a:bodyPr>
              <a:lstStyle>
                <a:defPPr>
                  <a:defRPr lang="zh-TW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TW" altLang="en-US"/>
              </a:p>
            </p:txBody>
          </p:sp>
          <p:sp>
            <p:nvSpPr>
              <p:cNvPr id="25" name="Freeform 92"/>
              <p:cNvSpPr>
                <a:spLocks/>
              </p:cNvSpPr>
              <p:nvPr/>
            </p:nvSpPr>
            <p:spPr bwMode="auto">
              <a:xfrm>
                <a:off x="35512341" y="13261794"/>
                <a:ext cx="405044" cy="1443407"/>
              </a:xfrm>
              <a:custGeom>
                <a:avLst/>
                <a:gdLst>
                  <a:gd name="T0" fmla="*/ 1033 w 1527"/>
                  <a:gd name="T1" fmla="*/ 5262 h 5433"/>
                  <a:gd name="T2" fmla="*/ 125 w 1527"/>
                  <a:gd name="T3" fmla="*/ 3147 h 5433"/>
                  <a:gd name="T4" fmla="*/ 1098 w 1527"/>
                  <a:gd name="T5" fmla="*/ 127 h 5433"/>
                  <a:gd name="T6" fmla="*/ 1212 w 1527"/>
                  <a:gd name="T7" fmla="*/ 0 h 5433"/>
                  <a:gd name="T8" fmla="*/ 1369 w 1527"/>
                  <a:gd name="T9" fmla="*/ 154 h 5433"/>
                  <a:gd name="T10" fmla="*/ 1527 w 1527"/>
                  <a:gd name="T11" fmla="*/ 353 h 5433"/>
                  <a:gd name="T12" fmla="*/ 1439 w 1527"/>
                  <a:gd name="T13" fmla="*/ 481 h 5433"/>
                  <a:gd name="T14" fmla="*/ 863 w 1527"/>
                  <a:gd name="T15" fmla="*/ 1402 h 5433"/>
                  <a:gd name="T16" fmla="*/ 622 w 1527"/>
                  <a:gd name="T17" fmla="*/ 2283 h 5433"/>
                  <a:gd name="T18" fmla="*/ 1412 w 1527"/>
                  <a:gd name="T19" fmla="*/ 4958 h 5433"/>
                  <a:gd name="T20" fmla="*/ 1526 w 1527"/>
                  <a:gd name="T21" fmla="*/ 5112 h 5433"/>
                  <a:gd name="T22" fmla="*/ 1210 w 1527"/>
                  <a:gd name="T23" fmla="*/ 5432 h 5433"/>
                  <a:gd name="T24" fmla="*/ 1033 w 1527"/>
                  <a:gd name="T25" fmla="*/ 5262 h 54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27" h="5433">
                    <a:moveTo>
                      <a:pt x="1033" y="5262"/>
                    </a:moveTo>
                    <a:cubicBezTo>
                      <a:pt x="505" y="4626"/>
                      <a:pt x="222" y="3966"/>
                      <a:pt x="125" y="3147"/>
                    </a:cubicBezTo>
                    <a:cubicBezTo>
                      <a:pt x="0" y="2085"/>
                      <a:pt x="368" y="942"/>
                      <a:pt x="1098" y="127"/>
                    </a:cubicBezTo>
                    <a:lnTo>
                      <a:pt x="1212" y="0"/>
                    </a:lnTo>
                    <a:lnTo>
                      <a:pt x="1369" y="154"/>
                    </a:lnTo>
                    <a:cubicBezTo>
                      <a:pt x="1456" y="239"/>
                      <a:pt x="1527" y="329"/>
                      <a:pt x="1527" y="353"/>
                    </a:cubicBezTo>
                    <a:cubicBezTo>
                      <a:pt x="1527" y="378"/>
                      <a:pt x="1487" y="436"/>
                      <a:pt x="1439" y="481"/>
                    </a:cubicBezTo>
                    <a:cubicBezTo>
                      <a:pt x="1290" y="623"/>
                      <a:pt x="990" y="1101"/>
                      <a:pt x="863" y="1402"/>
                    </a:cubicBezTo>
                    <a:cubicBezTo>
                      <a:pt x="746" y="1677"/>
                      <a:pt x="696" y="1858"/>
                      <a:pt x="622" y="2283"/>
                    </a:cubicBezTo>
                    <a:cubicBezTo>
                      <a:pt x="471" y="3144"/>
                      <a:pt x="802" y="4265"/>
                      <a:pt x="1412" y="4958"/>
                    </a:cubicBezTo>
                    <a:cubicBezTo>
                      <a:pt x="1475" y="5030"/>
                      <a:pt x="1526" y="5099"/>
                      <a:pt x="1526" y="5112"/>
                    </a:cubicBezTo>
                    <a:cubicBezTo>
                      <a:pt x="1525" y="5152"/>
                      <a:pt x="1248" y="5433"/>
                      <a:pt x="1210" y="5432"/>
                    </a:cubicBezTo>
                    <a:cubicBezTo>
                      <a:pt x="1190" y="5432"/>
                      <a:pt x="1110" y="5356"/>
                      <a:pt x="1033" y="5262"/>
                    </a:cubicBez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1" rIns="91440" bIns="45721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zh-TW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TW" altLang="en-US"/>
              </a:p>
            </p:txBody>
          </p:sp>
          <p:sp>
            <p:nvSpPr>
              <p:cNvPr id="26" name="Freeform 93"/>
              <p:cNvSpPr>
                <a:spLocks/>
              </p:cNvSpPr>
              <p:nvPr/>
            </p:nvSpPr>
            <p:spPr bwMode="auto">
              <a:xfrm>
                <a:off x="37228508" y="13261794"/>
                <a:ext cx="376948" cy="1443407"/>
              </a:xfrm>
              <a:custGeom>
                <a:avLst/>
                <a:gdLst>
                  <a:gd name="T0" fmla="*/ 144 w 1421"/>
                  <a:gd name="T1" fmla="*/ 5290 h 5433"/>
                  <a:gd name="T2" fmla="*/ 0 w 1421"/>
                  <a:gd name="T3" fmla="*/ 5119 h 5433"/>
                  <a:gd name="T4" fmla="*/ 156 w 1421"/>
                  <a:gd name="T5" fmla="*/ 4897 h 5433"/>
                  <a:gd name="T6" fmla="*/ 841 w 1421"/>
                  <a:gd name="T7" fmla="*/ 3529 h 5433"/>
                  <a:gd name="T8" fmla="*/ 915 w 1421"/>
                  <a:gd name="T9" fmla="*/ 2766 h 5433"/>
                  <a:gd name="T10" fmla="*/ 756 w 1421"/>
                  <a:gd name="T11" fmla="*/ 1640 h 5433"/>
                  <a:gd name="T12" fmla="*/ 158 w 1421"/>
                  <a:gd name="T13" fmla="*/ 567 h 5433"/>
                  <a:gd name="T14" fmla="*/ 0 w 1421"/>
                  <a:gd name="T15" fmla="*/ 341 h 5433"/>
                  <a:gd name="T16" fmla="*/ 157 w 1421"/>
                  <a:gd name="T17" fmla="*/ 154 h 5433"/>
                  <a:gd name="T18" fmla="*/ 314 w 1421"/>
                  <a:gd name="T19" fmla="*/ 0 h 5433"/>
                  <a:gd name="T20" fmla="*/ 452 w 1421"/>
                  <a:gd name="T21" fmla="*/ 155 h 5433"/>
                  <a:gd name="T22" fmla="*/ 1184 w 1421"/>
                  <a:gd name="T23" fmla="*/ 1378 h 5433"/>
                  <a:gd name="T24" fmla="*/ 1380 w 1421"/>
                  <a:gd name="T25" fmla="*/ 2110 h 5433"/>
                  <a:gd name="T26" fmla="*/ 1385 w 1421"/>
                  <a:gd name="T27" fmla="*/ 3313 h 5433"/>
                  <a:gd name="T28" fmla="*/ 1311 w 1421"/>
                  <a:gd name="T29" fmla="*/ 3641 h 5433"/>
                  <a:gd name="T30" fmla="*/ 711 w 1421"/>
                  <a:gd name="T31" fmla="*/ 4981 h 5433"/>
                  <a:gd name="T32" fmla="*/ 310 w 1421"/>
                  <a:gd name="T33" fmla="*/ 5433 h 5433"/>
                  <a:gd name="T34" fmla="*/ 144 w 1421"/>
                  <a:gd name="T35" fmla="*/ 5290 h 54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421" h="5433">
                    <a:moveTo>
                      <a:pt x="144" y="5290"/>
                    </a:moveTo>
                    <a:cubicBezTo>
                      <a:pt x="65" y="5212"/>
                      <a:pt x="0" y="5135"/>
                      <a:pt x="0" y="5119"/>
                    </a:cubicBezTo>
                    <a:cubicBezTo>
                      <a:pt x="0" y="5104"/>
                      <a:pt x="70" y="5004"/>
                      <a:pt x="156" y="4897"/>
                    </a:cubicBezTo>
                    <a:cubicBezTo>
                      <a:pt x="483" y="4492"/>
                      <a:pt x="709" y="4040"/>
                      <a:pt x="841" y="3529"/>
                    </a:cubicBezTo>
                    <a:cubicBezTo>
                      <a:pt x="905" y="3280"/>
                      <a:pt x="914" y="3186"/>
                      <a:pt x="915" y="2766"/>
                    </a:cubicBezTo>
                    <a:cubicBezTo>
                      <a:pt x="917" y="2242"/>
                      <a:pt x="889" y="2047"/>
                      <a:pt x="756" y="1640"/>
                    </a:cubicBezTo>
                    <a:cubicBezTo>
                      <a:pt x="623" y="1234"/>
                      <a:pt x="449" y="922"/>
                      <a:pt x="158" y="567"/>
                    </a:cubicBezTo>
                    <a:cubicBezTo>
                      <a:pt x="71" y="461"/>
                      <a:pt x="0" y="359"/>
                      <a:pt x="0" y="341"/>
                    </a:cubicBezTo>
                    <a:cubicBezTo>
                      <a:pt x="0" y="323"/>
                      <a:pt x="70" y="239"/>
                      <a:pt x="157" y="154"/>
                    </a:cubicBezTo>
                    <a:lnTo>
                      <a:pt x="314" y="0"/>
                    </a:lnTo>
                    <a:lnTo>
                      <a:pt x="452" y="155"/>
                    </a:lnTo>
                    <a:cubicBezTo>
                      <a:pt x="731" y="467"/>
                      <a:pt x="1039" y="981"/>
                      <a:pt x="1184" y="1378"/>
                    </a:cubicBezTo>
                    <a:cubicBezTo>
                      <a:pt x="1233" y="1511"/>
                      <a:pt x="1299" y="1760"/>
                      <a:pt x="1380" y="2110"/>
                    </a:cubicBezTo>
                    <a:cubicBezTo>
                      <a:pt x="1417" y="2273"/>
                      <a:pt x="1421" y="3170"/>
                      <a:pt x="1385" y="3313"/>
                    </a:cubicBezTo>
                    <a:cubicBezTo>
                      <a:pt x="1371" y="3369"/>
                      <a:pt x="1337" y="3516"/>
                      <a:pt x="1311" y="3641"/>
                    </a:cubicBezTo>
                    <a:cubicBezTo>
                      <a:pt x="1220" y="4071"/>
                      <a:pt x="985" y="4596"/>
                      <a:pt x="711" y="4981"/>
                    </a:cubicBezTo>
                    <a:cubicBezTo>
                      <a:pt x="572" y="5176"/>
                      <a:pt x="344" y="5433"/>
                      <a:pt x="310" y="5433"/>
                    </a:cubicBezTo>
                    <a:cubicBezTo>
                      <a:pt x="299" y="5433"/>
                      <a:pt x="224" y="5368"/>
                      <a:pt x="144" y="5290"/>
                    </a:cubicBez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1" rIns="91440" bIns="45721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zh-TW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TW" altLang="en-US"/>
              </a:p>
            </p:txBody>
          </p:sp>
          <p:sp>
            <p:nvSpPr>
              <p:cNvPr id="27" name="Freeform 94"/>
              <p:cNvSpPr>
                <a:spLocks/>
              </p:cNvSpPr>
              <p:nvPr/>
            </p:nvSpPr>
            <p:spPr bwMode="auto">
              <a:xfrm>
                <a:off x="35835435" y="13472509"/>
                <a:ext cx="300856" cy="1021974"/>
              </a:xfrm>
              <a:custGeom>
                <a:avLst/>
                <a:gdLst>
                  <a:gd name="T0" fmla="*/ 649 w 1133"/>
                  <a:gd name="T1" fmla="*/ 3709 h 3850"/>
                  <a:gd name="T2" fmla="*/ 64 w 1133"/>
                  <a:gd name="T3" fmla="*/ 2517 h 3850"/>
                  <a:gd name="T4" fmla="*/ 50 w 1133"/>
                  <a:gd name="T5" fmla="*/ 1437 h 3850"/>
                  <a:gd name="T6" fmla="*/ 583 w 1133"/>
                  <a:gd name="T7" fmla="*/ 253 h 3850"/>
                  <a:gd name="T8" fmla="*/ 974 w 1133"/>
                  <a:gd name="T9" fmla="*/ 185 h 3850"/>
                  <a:gd name="T10" fmla="*/ 1133 w 1133"/>
                  <a:gd name="T11" fmla="*/ 344 h 3850"/>
                  <a:gd name="T12" fmla="*/ 984 w 1133"/>
                  <a:gd name="T13" fmla="*/ 538 h 3850"/>
                  <a:gd name="T14" fmla="*/ 561 w 1133"/>
                  <a:gd name="T15" fmla="*/ 1412 h 3850"/>
                  <a:gd name="T16" fmla="*/ 616 w 1133"/>
                  <a:gd name="T17" fmla="*/ 2679 h 3850"/>
                  <a:gd name="T18" fmla="*/ 966 w 1133"/>
                  <a:gd name="T19" fmla="*/ 3313 h 3850"/>
                  <a:gd name="T20" fmla="*/ 1087 w 1133"/>
                  <a:gd name="T21" fmla="*/ 3572 h 3850"/>
                  <a:gd name="T22" fmla="*/ 780 w 1133"/>
                  <a:gd name="T23" fmla="*/ 3850 h 3850"/>
                  <a:gd name="T24" fmla="*/ 649 w 1133"/>
                  <a:gd name="T25" fmla="*/ 3709 h 38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133" h="3850">
                    <a:moveTo>
                      <a:pt x="649" y="3709"/>
                    </a:moveTo>
                    <a:cubicBezTo>
                      <a:pt x="375" y="3385"/>
                      <a:pt x="157" y="2939"/>
                      <a:pt x="64" y="2517"/>
                    </a:cubicBezTo>
                    <a:cubicBezTo>
                      <a:pt x="8" y="2258"/>
                      <a:pt x="0" y="1696"/>
                      <a:pt x="50" y="1437"/>
                    </a:cubicBezTo>
                    <a:cubicBezTo>
                      <a:pt x="132" y="1013"/>
                      <a:pt x="338" y="555"/>
                      <a:pt x="583" y="253"/>
                    </a:cubicBezTo>
                    <a:cubicBezTo>
                      <a:pt x="788" y="1"/>
                      <a:pt x="789" y="0"/>
                      <a:pt x="974" y="185"/>
                    </a:cubicBezTo>
                    <a:lnTo>
                      <a:pt x="1133" y="344"/>
                    </a:lnTo>
                    <a:lnTo>
                      <a:pt x="984" y="538"/>
                    </a:lnTo>
                    <a:cubicBezTo>
                      <a:pt x="797" y="782"/>
                      <a:pt x="632" y="1122"/>
                      <a:pt x="561" y="1412"/>
                    </a:cubicBezTo>
                    <a:cubicBezTo>
                      <a:pt x="469" y="1785"/>
                      <a:pt x="494" y="2369"/>
                      <a:pt x="616" y="2679"/>
                    </a:cubicBezTo>
                    <a:cubicBezTo>
                      <a:pt x="701" y="2898"/>
                      <a:pt x="831" y="3134"/>
                      <a:pt x="966" y="3313"/>
                    </a:cubicBezTo>
                    <a:cubicBezTo>
                      <a:pt x="1102" y="3494"/>
                      <a:pt x="1118" y="3528"/>
                      <a:pt x="1087" y="3572"/>
                    </a:cubicBezTo>
                    <a:cubicBezTo>
                      <a:pt x="1050" y="3625"/>
                      <a:pt x="802" y="3850"/>
                      <a:pt x="780" y="3850"/>
                    </a:cubicBezTo>
                    <a:cubicBezTo>
                      <a:pt x="774" y="3850"/>
                      <a:pt x="715" y="3787"/>
                      <a:pt x="649" y="3709"/>
                    </a:cubicBez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1" rIns="91440" bIns="45721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zh-TW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TW" altLang="en-US"/>
              </a:p>
            </p:txBody>
          </p:sp>
          <p:sp>
            <p:nvSpPr>
              <p:cNvPr id="28" name="Freeform 95"/>
              <p:cNvSpPr>
                <a:spLocks/>
              </p:cNvSpPr>
              <p:nvPr/>
            </p:nvSpPr>
            <p:spPr bwMode="auto">
              <a:xfrm>
                <a:off x="37010764" y="13480709"/>
                <a:ext cx="313734" cy="1013779"/>
              </a:xfrm>
              <a:custGeom>
                <a:avLst/>
                <a:gdLst>
                  <a:gd name="T0" fmla="*/ 263 w 1183"/>
                  <a:gd name="T1" fmla="*/ 3770 h 3819"/>
                  <a:gd name="T2" fmla="*/ 103 w 1183"/>
                  <a:gd name="T3" fmla="*/ 3603 h 3819"/>
                  <a:gd name="T4" fmla="*/ 0 w 1183"/>
                  <a:gd name="T5" fmla="*/ 3485 h 3819"/>
                  <a:gd name="T6" fmla="*/ 140 w 1183"/>
                  <a:gd name="T7" fmla="*/ 3311 h 3819"/>
                  <a:gd name="T8" fmla="*/ 593 w 1183"/>
                  <a:gd name="T9" fmla="*/ 2295 h 3819"/>
                  <a:gd name="T10" fmla="*/ 620 w 1183"/>
                  <a:gd name="T11" fmla="*/ 1689 h 3819"/>
                  <a:gd name="T12" fmla="*/ 144 w 1183"/>
                  <a:gd name="T13" fmla="*/ 506 h 3819"/>
                  <a:gd name="T14" fmla="*/ 0 w 1183"/>
                  <a:gd name="T15" fmla="*/ 318 h 3819"/>
                  <a:gd name="T16" fmla="*/ 156 w 1183"/>
                  <a:gd name="T17" fmla="*/ 157 h 3819"/>
                  <a:gd name="T18" fmla="*/ 362 w 1183"/>
                  <a:gd name="T19" fmla="*/ 26 h 3819"/>
                  <a:gd name="T20" fmla="*/ 836 w 1183"/>
                  <a:gd name="T21" fmla="*/ 701 h 3819"/>
                  <a:gd name="T22" fmla="*/ 1105 w 1183"/>
                  <a:gd name="T23" fmla="*/ 1615 h 3819"/>
                  <a:gd name="T24" fmla="*/ 672 w 1183"/>
                  <a:gd name="T25" fmla="*/ 3424 h 3819"/>
                  <a:gd name="T26" fmla="*/ 342 w 1183"/>
                  <a:gd name="T27" fmla="*/ 3819 h 3819"/>
                  <a:gd name="T28" fmla="*/ 263 w 1183"/>
                  <a:gd name="T29" fmla="*/ 3770 h 38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183" h="3819">
                    <a:moveTo>
                      <a:pt x="263" y="3770"/>
                    </a:moveTo>
                    <a:cubicBezTo>
                      <a:pt x="232" y="3743"/>
                      <a:pt x="160" y="3668"/>
                      <a:pt x="103" y="3603"/>
                    </a:cubicBezTo>
                    <a:lnTo>
                      <a:pt x="0" y="3485"/>
                    </a:lnTo>
                    <a:lnTo>
                      <a:pt x="140" y="3311"/>
                    </a:lnTo>
                    <a:cubicBezTo>
                      <a:pt x="378" y="3015"/>
                      <a:pt x="537" y="2660"/>
                      <a:pt x="593" y="2295"/>
                    </a:cubicBezTo>
                    <a:cubicBezTo>
                      <a:pt x="643" y="1975"/>
                      <a:pt x="645" y="1920"/>
                      <a:pt x="620" y="1689"/>
                    </a:cubicBezTo>
                    <a:cubicBezTo>
                      <a:pt x="573" y="1255"/>
                      <a:pt x="412" y="855"/>
                      <a:pt x="144" y="506"/>
                    </a:cubicBezTo>
                    <a:lnTo>
                      <a:pt x="0" y="318"/>
                    </a:lnTo>
                    <a:lnTo>
                      <a:pt x="156" y="157"/>
                    </a:lnTo>
                    <a:cubicBezTo>
                      <a:pt x="287" y="21"/>
                      <a:pt x="319" y="0"/>
                      <a:pt x="362" y="26"/>
                    </a:cubicBezTo>
                    <a:cubicBezTo>
                      <a:pt x="473" y="94"/>
                      <a:pt x="693" y="407"/>
                      <a:pt x="836" y="701"/>
                    </a:cubicBezTo>
                    <a:cubicBezTo>
                      <a:pt x="1000" y="1038"/>
                      <a:pt x="1051" y="1210"/>
                      <a:pt x="1105" y="1615"/>
                    </a:cubicBezTo>
                    <a:cubicBezTo>
                      <a:pt x="1183" y="2193"/>
                      <a:pt x="1007" y="2927"/>
                      <a:pt x="672" y="3424"/>
                    </a:cubicBezTo>
                    <a:cubicBezTo>
                      <a:pt x="555" y="3597"/>
                      <a:pt x="370" y="3819"/>
                      <a:pt x="342" y="3819"/>
                    </a:cubicBezTo>
                    <a:cubicBezTo>
                      <a:pt x="330" y="3819"/>
                      <a:pt x="294" y="3797"/>
                      <a:pt x="263" y="3770"/>
                    </a:cubicBez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1" rIns="91440" bIns="45721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zh-TW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TW" altLang="en-US"/>
              </a:p>
            </p:txBody>
          </p:sp>
          <p:sp>
            <p:nvSpPr>
              <p:cNvPr id="29" name="Freeform 96"/>
              <p:cNvSpPr>
                <a:spLocks/>
              </p:cNvSpPr>
              <p:nvPr/>
            </p:nvSpPr>
            <p:spPr bwMode="auto">
              <a:xfrm>
                <a:off x="36138636" y="13684397"/>
                <a:ext cx="208374" cy="600542"/>
              </a:xfrm>
              <a:custGeom>
                <a:avLst/>
                <a:gdLst>
                  <a:gd name="T0" fmla="*/ 317 w 783"/>
                  <a:gd name="T1" fmla="*/ 2127 h 2261"/>
                  <a:gd name="T2" fmla="*/ 0 w 783"/>
                  <a:gd name="T3" fmla="*/ 1146 h 2261"/>
                  <a:gd name="T4" fmla="*/ 342 w 783"/>
                  <a:gd name="T5" fmla="*/ 122 h 2261"/>
                  <a:gd name="T6" fmla="*/ 449 w 783"/>
                  <a:gd name="T7" fmla="*/ 0 h 2261"/>
                  <a:gd name="T8" fmla="*/ 616 w 783"/>
                  <a:gd name="T9" fmla="*/ 170 h 2261"/>
                  <a:gd name="T10" fmla="*/ 783 w 783"/>
                  <a:gd name="T11" fmla="*/ 339 h 2261"/>
                  <a:gd name="T12" fmla="*/ 705 w 783"/>
                  <a:gd name="T13" fmla="*/ 451 h 2261"/>
                  <a:gd name="T14" fmla="*/ 492 w 783"/>
                  <a:gd name="T15" fmla="*/ 1139 h 2261"/>
                  <a:gd name="T16" fmla="*/ 685 w 783"/>
                  <a:gd name="T17" fmla="*/ 1795 h 2261"/>
                  <a:gd name="T18" fmla="*/ 747 w 783"/>
                  <a:gd name="T19" fmla="*/ 1975 h 2261"/>
                  <a:gd name="T20" fmla="*/ 441 w 783"/>
                  <a:gd name="T21" fmla="*/ 2261 h 2261"/>
                  <a:gd name="T22" fmla="*/ 317 w 783"/>
                  <a:gd name="T23" fmla="*/ 2127 h 22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83" h="2261">
                    <a:moveTo>
                      <a:pt x="317" y="2127"/>
                    </a:moveTo>
                    <a:cubicBezTo>
                      <a:pt x="85" y="1820"/>
                      <a:pt x="1" y="1557"/>
                      <a:pt x="0" y="1146"/>
                    </a:cubicBezTo>
                    <a:cubicBezTo>
                      <a:pt x="0" y="720"/>
                      <a:pt x="112" y="384"/>
                      <a:pt x="342" y="122"/>
                    </a:cubicBezTo>
                    <a:lnTo>
                      <a:pt x="449" y="0"/>
                    </a:lnTo>
                    <a:lnTo>
                      <a:pt x="616" y="170"/>
                    </a:lnTo>
                    <a:lnTo>
                      <a:pt x="783" y="339"/>
                    </a:lnTo>
                    <a:lnTo>
                      <a:pt x="705" y="451"/>
                    </a:lnTo>
                    <a:cubicBezTo>
                      <a:pt x="555" y="668"/>
                      <a:pt x="493" y="869"/>
                      <a:pt x="492" y="1139"/>
                    </a:cubicBezTo>
                    <a:cubicBezTo>
                      <a:pt x="491" y="1416"/>
                      <a:pt x="539" y="1578"/>
                      <a:pt x="685" y="1795"/>
                    </a:cubicBezTo>
                    <a:cubicBezTo>
                      <a:pt x="752" y="1893"/>
                      <a:pt x="767" y="1938"/>
                      <a:pt x="747" y="1975"/>
                    </a:cubicBezTo>
                    <a:cubicBezTo>
                      <a:pt x="715" y="2036"/>
                      <a:pt x="473" y="2261"/>
                      <a:pt x="441" y="2261"/>
                    </a:cubicBezTo>
                    <a:cubicBezTo>
                      <a:pt x="428" y="2261"/>
                      <a:pt x="373" y="2201"/>
                      <a:pt x="317" y="2127"/>
                    </a:cubicBez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1" rIns="91440" bIns="45721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zh-TW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TW" altLang="en-US"/>
              </a:p>
            </p:txBody>
          </p:sp>
          <p:sp>
            <p:nvSpPr>
              <p:cNvPr id="30" name="Freeform 97"/>
              <p:cNvSpPr>
                <a:spLocks/>
              </p:cNvSpPr>
              <p:nvPr/>
            </p:nvSpPr>
            <p:spPr bwMode="auto">
              <a:xfrm>
                <a:off x="36800046" y="13693762"/>
                <a:ext cx="234129" cy="591177"/>
              </a:xfrm>
              <a:custGeom>
                <a:avLst/>
                <a:gdLst>
                  <a:gd name="T0" fmla="*/ 149 w 881"/>
                  <a:gd name="T1" fmla="*/ 2074 h 2228"/>
                  <a:gd name="T2" fmla="*/ 0 w 881"/>
                  <a:gd name="T3" fmla="*/ 1917 h 2228"/>
                  <a:gd name="T4" fmla="*/ 50 w 881"/>
                  <a:gd name="T5" fmla="*/ 1840 h 2228"/>
                  <a:gd name="T6" fmla="*/ 276 w 881"/>
                  <a:gd name="T7" fmla="*/ 1323 h 2228"/>
                  <a:gd name="T8" fmla="*/ 97 w 881"/>
                  <a:gd name="T9" fmla="*/ 454 h 2228"/>
                  <a:gd name="T10" fmla="*/ 1 w 881"/>
                  <a:gd name="T11" fmla="*/ 302 h 2228"/>
                  <a:gd name="T12" fmla="*/ 150 w 881"/>
                  <a:gd name="T13" fmla="*/ 151 h 2228"/>
                  <a:gd name="T14" fmla="*/ 333 w 881"/>
                  <a:gd name="T15" fmla="*/ 0 h 2228"/>
                  <a:gd name="T16" fmla="*/ 628 w 881"/>
                  <a:gd name="T17" fmla="*/ 389 h 2228"/>
                  <a:gd name="T18" fmla="*/ 501 w 881"/>
                  <a:gd name="T19" fmla="*/ 2041 h 2228"/>
                  <a:gd name="T20" fmla="*/ 340 w 881"/>
                  <a:gd name="T21" fmla="*/ 2223 h 2228"/>
                  <a:gd name="T22" fmla="*/ 149 w 881"/>
                  <a:gd name="T23" fmla="*/ 2074 h 22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81" h="2228">
                    <a:moveTo>
                      <a:pt x="149" y="2074"/>
                    </a:moveTo>
                    <a:lnTo>
                      <a:pt x="0" y="1917"/>
                    </a:lnTo>
                    <a:lnTo>
                      <a:pt x="50" y="1840"/>
                    </a:lnTo>
                    <a:cubicBezTo>
                      <a:pt x="178" y="1647"/>
                      <a:pt x="236" y="1514"/>
                      <a:pt x="276" y="1323"/>
                    </a:cubicBezTo>
                    <a:cubicBezTo>
                      <a:pt x="338" y="1024"/>
                      <a:pt x="280" y="742"/>
                      <a:pt x="97" y="454"/>
                    </a:cubicBezTo>
                    <a:lnTo>
                      <a:pt x="1" y="302"/>
                    </a:lnTo>
                    <a:lnTo>
                      <a:pt x="150" y="151"/>
                    </a:lnTo>
                    <a:cubicBezTo>
                      <a:pt x="232" y="68"/>
                      <a:pt x="315" y="0"/>
                      <a:pt x="333" y="0"/>
                    </a:cubicBezTo>
                    <a:cubicBezTo>
                      <a:pt x="387" y="0"/>
                      <a:pt x="528" y="187"/>
                      <a:pt x="628" y="389"/>
                    </a:cubicBezTo>
                    <a:cubicBezTo>
                      <a:pt x="881" y="903"/>
                      <a:pt x="830" y="1560"/>
                      <a:pt x="501" y="2041"/>
                    </a:cubicBezTo>
                    <a:cubicBezTo>
                      <a:pt x="435" y="2137"/>
                      <a:pt x="363" y="2219"/>
                      <a:pt x="340" y="2223"/>
                    </a:cubicBezTo>
                    <a:cubicBezTo>
                      <a:pt x="316" y="2228"/>
                      <a:pt x="230" y="2161"/>
                      <a:pt x="149" y="2074"/>
                    </a:cubicBez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1" rIns="91440" bIns="45721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zh-TW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TW" altLang="en-US"/>
              </a:p>
            </p:txBody>
          </p:sp>
        </p:grpSp>
      </p:grpSp>
      <p:grpSp>
        <p:nvGrpSpPr>
          <p:cNvPr id="19" name="群組 18"/>
          <p:cNvGrpSpPr/>
          <p:nvPr/>
        </p:nvGrpSpPr>
        <p:grpSpPr>
          <a:xfrm>
            <a:off x="1362105" y="4678622"/>
            <a:ext cx="523644" cy="523644"/>
            <a:chOff x="5731184" y="5244806"/>
            <a:chExt cx="816070" cy="816070"/>
          </a:xfrm>
        </p:grpSpPr>
        <p:sp>
          <p:nvSpPr>
            <p:cNvPr id="20" name="橢圓 19"/>
            <p:cNvSpPr/>
            <p:nvPr/>
          </p:nvSpPr>
          <p:spPr>
            <a:xfrm>
              <a:off x="5731184" y="5244806"/>
              <a:ext cx="816070" cy="816070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TW" altLang="en-US"/>
            </a:p>
          </p:txBody>
        </p:sp>
        <p:sp>
          <p:nvSpPr>
            <p:cNvPr id="21" name="手繪多邊形 20"/>
            <p:cNvSpPr>
              <a:spLocks/>
            </p:cNvSpPr>
            <p:nvPr/>
          </p:nvSpPr>
          <p:spPr bwMode="auto">
            <a:xfrm>
              <a:off x="5916458" y="5488444"/>
              <a:ext cx="445522" cy="328794"/>
            </a:xfrm>
            <a:custGeom>
              <a:avLst/>
              <a:gdLst>
                <a:gd name="connsiteX0" fmla="*/ 2313240 w 4627012"/>
                <a:gd name="connsiteY0" fmla="*/ 2906712 h 3414712"/>
                <a:gd name="connsiteX1" fmla="*/ 1912260 w 4627012"/>
                <a:gd name="connsiteY1" fmla="*/ 2918932 h 3414712"/>
                <a:gd name="connsiteX2" fmla="*/ 1906856 w 4627012"/>
                <a:gd name="connsiteY2" fmla="*/ 3234846 h 3414712"/>
                <a:gd name="connsiteX3" fmla="*/ 2311440 w 4627012"/>
                <a:gd name="connsiteY3" fmla="*/ 3241676 h 3414712"/>
                <a:gd name="connsiteX4" fmla="*/ 2721424 w 4627012"/>
                <a:gd name="connsiteY4" fmla="*/ 3229456 h 3414712"/>
                <a:gd name="connsiteX5" fmla="*/ 2733676 w 4627012"/>
                <a:gd name="connsiteY5" fmla="*/ 3078146 h 3414712"/>
                <a:gd name="connsiteX6" fmla="*/ 2717824 w 4627012"/>
                <a:gd name="connsiteY6" fmla="*/ 2922886 h 3414712"/>
                <a:gd name="connsiteX7" fmla="*/ 2313240 w 4627012"/>
                <a:gd name="connsiteY7" fmla="*/ 2906712 h 3414712"/>
                <a:gd name="connsiteX8" fmla="*/ 1584960 w 4627012"/>
                <a:gd name="connsiteY8" fmla="*/ 286972 h 3414712"/>
                <a:gd name="connsiteX9" fmla="*/ 289164 w 4627012"/>
                <a:gd name="connsiteY9" fmla="*/ 296550 h 3414712"/>
                <a:gd name="connsiteX10" fmla="*/ 287364 w 4627012"/>
                <a:gd name="connsiteY10" fmla="*/ 2620194 h 3414712"/>
                <a:gd name="connsiteX11" fmla="*/ 2319024 w 4627012"/>
                <a:gd name="connsiteY11" fmla="*/ 2632076 h 3414712"/>
                <a:gd name="connsiteX12" fmla="*/ 4338444 w 4627012"/>
                <a:gd name="connsiteY12" fmla="*/ 2632076 h 3414712"/>
                <a:gd name="connsiteX13" fmla="*/ 4343844 w 4627012"/>
                <a:gd name="connsiteY13" fmla="*/ 2609392 h 3414712"/>
                <a:gd name="connsiteX14" fmla="*/ 4346724 w 4627012"/>
                <a:gd name="connsiteY14" fmla="*/ 1438210 h 3414712"/>
                <a:gd name="connsiteX15" fmla="*/ 4343844 w 4627012"/>
                <a:gd name="connsiteY15" fmla="*/ 290070 h 3414712"/>
                <a:gd name="connsiteX16" fmla="*/ 2323344 w 4627012"/>
                <a:gd name="connsiteY16" fmla="*/ 287550 h 3414712"/>
                <a:gd name="connsiteX17" fmla="*/ 1584960 w 4627012"/>
                <a:gd name="connsiteY17" fmla="*/ 286972 h 3414712"/>
                <a:gd name="connsiteX18" fmla="*/ 4623604 w 4627012"/>
                <a:gd name="connsiteY18" fmla="*/ 0 h 3414712"/>
                <a:gd name="connsiteX19" fmla="*/ 4626124 w 4627012"/>
                <a:gd name="connsiteY19" fmla="*/ 1442872 h 3414712"/>
                <a:gd name="connsiteX20" fmla="*/ 4625404 w 4627012"/>
                <a:gd name="connsiteY20" fmla="*/ 2896186 h 3414712"/>
                <a:gd name="connsiteX21" fmla="*/ 3827856 w 4627012"/>
                <a:gd name="connsiteY21" fmla="*/ 2906628 h 3414712"/>
                <a:gd name="connsiteX22" fmla="*/ 3020592 w 4627012"/>
                <a:gd name="connsiteY22" fmla="*/ 2914912 h 3414712"/>
                <a:gd name="connsiteX23" fmla="*/ 3010148 w 4627012"/>
                <a:gd name="connsiteY23" fmla="*/ 3079832 h 3414712"/>
                <a:gd name="connsiteX24" fmla="*/ 3013028 w 4627012"/>
                <a:gd name="connsiteY24" fmla="*/ 3236830 h 3414712"/>
                <a:gd name="connsiteX25" fmla="*/ 3485796 w 4627012"/>
                <a:gd name="connsiteY25" fmla="*/ 3241870 h 3414712"/>
                <a:gd name="connsiteX26" fmla="*/ 3976204 w 4627012"/>
                <a:gd name="connsiteY26" fmla="*/ 3255554 h 3414712"/>
                <a:gd name="connsiteX27" fmla="*/ 4014012 w 4627012"/>
                <a:gd name="connsiteY27" fmla="*/ 3357820 h 3414712"/>
                <a:gd name="connsiteX28" fmla="*/ 4014012 w 4627012"/>
                <a:gd name="connsiteY28" fmla="*/ 3414712 h 3414712"/>
                <a:gd name="connsiteX29" fmla="*/ 2306940 w 4627012"/>
                <a:gd name="connsiteY29" fmla="*/ 3414712 h 3414712"/>
                <a:gd name="connsiteX30" fmla="*/ 599508 w 4627012"/>
                <a:gd name="connsiteY30" fmla="*/ 3414712 h 3414712"/>
                <a:gd name="connsiteX31" fmla="*/ 599508 w 4627012"/>
                <a:gd name="connsiteY31" fmla="*/ 3372942 h 3414712"/>
                <a:gd name="connsiteX32" fmla="*/ 656400 w 4627012"/>
                <a:gd name="connsiteY32" fmla="*/ 3253394 h 3414712"/>
                <a:gd name="connsiteX33" fmla="*/ 1136728 w 4627012"/>
                <a:gd name="connsiteY33" fmla="*/ 3241870 h 3414712"/>
                <a:gd name="connsiteX34" fmla="*/ 1603732 w 4627012"/>
                <a:gd name="connsiteY34" fmla="*/ 3229628 h 3414712"/>
                <a:gd name="connsiteX35" fmla="*/ 1615976 w 4627012"/>
                <a:gd name="connsiteY35" fmla="*/ 3078030 h 3414712"/>
                <a:gd name="connsiteX36" fmla="*/ 1599772 w 4627012"/>
                <a:gd name="connsiteY36" fmla="*/ 2922472 h 3414712"/>
                <a:gd name="connsiteX37" fmla="*/ 792144 w 4627012"/>
                <a:gd name="connsiteY37" fmla="*/ 2906268 h 3414712"/>
                <a:gd name="connsiteX38" fmla="*/ 0 w 4627012"/>
                <a:gd name="connsiteY38" fmla="*/ 2906268 h 3414712"/>
                <a:gd name="connsiteX39" fmla="*/ 2520 w 4627012"/>
                <a:gd name="connsiteY39" fmla="*/ 1455836 h 3414712"/>
                <a:gd name="connsiteX40" fmla="*/ 5040 w 4627012"/>
                <a:gd name="connsiteY40" fmla="*/ 5042 h 3414712"/>
                <a:gd name="connsiteX41" fmla="*/ 2314500 w 4627012"/>
                <a:gd name="connsiteY41" fmla="*/ 2520 h 3414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4627012" h="3414712">
                  <a:moveTo>
                    <a:pt x="2313240" y="2906712"/>
                  </a:moveTo>
                  <a:cubicBezTo>
                    <a:pt x="2024304" y="2906712"/>
                    <a:pt x="1921268" y="2909946"/>
                    <a:pt x="1912260" y="2918932"/>
                  </a:cubicBezTo>
                  <a:cubicBezTo>
                    <a:pt x="1898932" y="2932230"/>
                    <a:pt x="1893888" y="3222268"/>
                    <a:pt x="1906856" y="3234846"/>
                  </a:cubicBezTo>
                  <a:cubicBezTo>
                    <a:pt x="1910460" y="3238440"/>
                    <a:pt x="2092756" y="3241676"/>
                    <a:pt x="2311440" y="3241676"/>
                  </a:cubicBezTo>
                  <a:cubicBezTo>
                    <a:pt x="2607220" y="3241676"/>
                    <a:pt x="2712420" y="3238440"/>
                    <a:pt x="2721424" y="3229456"/>
                  </a:cubicBezTo>
                  <a:cubicBezTo>
                    <a:pt x="2729712" y="3221190"/>
                    <a:pt x="2733676" y="3172670"/>
                    <a:pt x="2733676" y="3078146"/>
                  </a:cubicBezTo>
                  <a:cubicBezTo>
                    <a:pt x="2733676" y="2964936"/>
                    <a:pt x="2730792" y="2935824"/>
                    <a:pt x="2717824" y="2922886"/>
                  </a:cubicBezTo>
                  <a:cubicBezTo>
                    <a:pt x="2703772" y="2908868"/>
                    <a:pt x="2652976" y="2906712"/>
                    <a:pt x="2313240" y="2906712"/>
                  </a:cubicBezTo>
                  <a:close/>
                  <a:moveTo>
                    <a:pt x="1584960" y="286972"/>
                  </a:moveTo>
                  <a:cubicBezTo>
                    <a:pt x="654628" y="286788"/>
                    <a:pt x="297356" y="289530"/>
                    <a:pt x="289164" y="296550"/>
                  </a:cubicBezTo>
                  <a:cubicBezTo>
                    <a:pt x="269728" y="312392"/>
                    <a:pt x="268288" y="2601112"/>
                    <a:pt x="287364" y="2620194"/>
                  </a:cubicBezTo>
                  <a:cubicBezTo>
                    <a:pt x="296724" y="2629554"/>
                    <a:pt x="761804" y="2632076"/>
                    <a:pt x="2319024" y="2632076"/>
                  </a:cubicBezTo>
                  <a:lnTo>
                    <a:pt x="4338444" y="2632076"/>
                  </a:lnTo>
                  <a:lnTo>
                    <a:pt x="4343844" y="2609392"/>
                  </a:lnTo>
                  <a:cubicBezTo>
                    <a:pt x="4347080" y="2596792"/>
                    <a:pt x="4348160" y="2069706"/>
                    <a:pt x="4346724" y="1438210"/>
                  </a:cubicBezTo>
                  <a:lnTo>
                    <a:pt x="4343844" y="290070"/>
                  </a:lnTo>
                  <a:lnTo>
                    <a:pt x="2323344" y="287550"/>
                  </a:lnTo>
                  <a:cubicBezTo>
                    <a:pt x="2044864" y="287212"/>
                    <a:pt x="1799652" y="287014"/>
                    <a:pt x="1584960" y="286972"/>
                  </a:cubicBezTo>
                  <a:close/>
                  <a:moveTo>
                    <a:pt x="4623604" y="0"/>
                  </a:moveTo>
                  <a:lnTo>
                    <a:pt x="4626124" y="1442872"/>
                  </a:lnTo>
                  <a:cubicBezTo>
                    <a:pt x="4627564" y="2236866"/>
                    <a:pt x="4627204" y="2890786"/>
                    <a:pt x="4625404" y="2896186"/>
                  </a:cubicBezTo>
                  <a:cubicBezTo>
                    <a:pt x="4623240" y="2903028"/>
                    <a:pt x="4347792" y="2906628"/>
                    <a:pt x="3827856" y="2906628"/>
                  </a:cubicBezTo>
                  <a:cubicBezTo>
                    <a:pt x="3390736" y="2906628"/>
                    <a:pt x="3027432" y="2910590"/>
                    <a:pt x="3020592" y="2914912"/>
                  </a:cubicBezTo>
                  <a:cubicBezTo>
                    <a:pt x="3010508" y="2921392"/>
                    <a:pt x="3007988" y="2961362"/>
                    <a:pt x="3010148" y="3079832"/>
                  </a:cubicBezTo>
                  <a:lnTo>
                    <a:pt x="3013028" y="3236830"/>
                  </a:lnTo>
                  <a:lnTo>
                    <a:pt x="3485796" y="3241870"/>
                  </a:lnTo>
                  <a:cubicBezTo>
                    <a:pt x="3745404" y="3244752"/>
                    <a:pt x="3966124" y="3250872"/>
                    <a:pt x="3976204" y="3255554"/>
                  </a:cubicBezTo>
                  <a:cubicBezTo>
                    <a:pt x="4003928" y="3269238"/>
                    <a:pt x="4014012" y="3296244"/>
                    <a:pt x="4014012" y="3357820"/>
                  </a:cubicBezTo>
                  <a:lnTo>
                    <a:pt x="4014012" y="3414712"/>
                  </a:lnTo>
                  <a:lnTo>
                    <a:pt x="2306940" y="3414712"/>
                  </a:lnTo>
                  <a:lnTo>
                    <a:pt x="599508" y="3414712"/>
                  </a:lnTo>
                  <a:lnTo>
                    <a:pt x="599508" y="3372942"/>
                  </a:lnTo>
                  <a:cubicBezTo>
                    <a:pt x="599508" y="3319650"/>
                    <a:pt x="623992" y="3268158"/>
                    <a:pt x="656400" y="3253394"/>
                  </a:cubicBezTo>
                  <a:cubicBezTo>
                    <a:pt x="674404" y="3245112"/>
                    <a:pt x="818428" y="3241870"/>
                    <a:pt x="1136728" y="3241870"/>
                  </a:cubicBezTo>
                  <a:cubicBezTo>
                    <a:pt x="1476988" y="3241870"/>
                    <a:pt x="1594372" y="3238630"/>
                    <a:pt x="1603732" y="3229628"/>
                  </a:cubicBezTo>
                  <a:cubicBezTo>
                    <a:pt x="1612012" y="3221346"/>
                    <a:pt x="1615976" y="3172734"/>
                    <a:pt x="1615976" y="3078030"/>
                  </a:cubicBezTo>
                  <a:cubicBezTo>
                    <a:pt x="1615976" y="2964604"/>
                    <a:pt x="1612732" y="2935436"/>
                    <a:pt x="1599772" y="2922472"/>
                  </a:cubicBezTo>
                  <a:cubicBezTo>
                    <a:pt x="1585728" y="2908070"/>
                    <a:pt x="1498232" y="2906268"/>
                    <a:pt x="792144" y="2906268"/>
                  </a:cubicBezTo>
                  <a:lnTo>
                    <a:pt x="0" y="2906268"/>
                  </a:lnTo>
                  <a:lnTo>
                    <a:pt x="2520" y="1455836"/>
                  </a:lnTo>
                  <a:lnTo>
                    <a:pt x="5040" y="5042"/>
                  </a:lnTo>
                  <a:lnTo>
                    <a:pt x="2314500" y="2520"/>
                  </a:lnTo>
                  <a:close/>
                </a:path>
              </a:pathLst>
            </a:custGeom>
            <a:solidFill>
              <a:schemeClr val="bg1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1" rIns="91440" bIns="45721" numCol="1" anchor="t" anchorCtr="0" compatLnSpc="1">
              <a:prstTxWarp prst="textNoShape">
                <a:avLst/>
              </a:prstTxWarp>
              <a:noAutofit/>
            </a:bodyPr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TW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70665353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手繪多邊形 8"/>
          <p:cNvSpPr/>
          <p:nvPr/>
        </p:nvSpPr>
        <p:spPr>
          <a:xfrm rot="10800000">
            <a:off x="-1" y="0"/>
            <a:ext cx="7911940" cy="6858000"/>
          </a:xfrm>
          <a:custGeom>
            <a:avLst/>
            <a:gdLst>
              <a:gd name="connsiteX0" fmla="*/ 0 w 7911940"/>
              <a:gd name="connsiteY0" fmla="*/ 0 h 6858000"/>
              <a:gd name="connsiteX1" fmla="*/ 7911940 w 7911940"/>
              <a:gd name="connsiteY1" fmla="*/ 0 h 6858000"/>
              <a:gd name="connsiteX2" fmla="*/ 7911940 w 7911940"/>
              <a:gd name="connsiteY2" fmla="*/ 6858000 h 6858000"/>
              <a:gd name="connsiteX3" fmla="*/ 6858000 w 7911940"/>
              <a:gd name="connsiteY3" fmla="*/ 6858000 h 6858000"/>
              <a:gd name="connsiteX4" fmla="*/ 0 w 7911940"/>
              <a:gd name="connsiteY4" fmla="*/ 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911940" h="6858000">
                <a:moveTo>
                  <a:pt x="0" y="0"/>
                </a:moveTo>
                <a:lnTo>
                  <a:pt x="7911940" y="0"/>
                </a:lnTo>
                <a:lnTo>
                  <a:pt x="7911940" y="6858000"/>
                </a:lnTo>
                <a:lnTo>
                  <a:pt x="6858000" y="6858000"/>
                </a:lnTo>
                <a:lnTo>
                  <a:pt x="0" y="0"/>
                </a:lnTo>
                <a:close/>
              </a:path>
            </a:pathLst>
          </a:custGeom>
          <a:solidFill>
            <a:srgbClr val="92258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微軟正黑體"/>
              <a:cs typeface="+mn-cs"/>
            </a:endParaRPr>
          </a:p>
        </p:txBody>
      </p:sp>
      <p:sp>
        <p:nvSpPr>
          <p:cNvPr id="4" name="頁尾版面配置區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TW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Arial"/>
                <a:ea typeface="微軟正黑體"/>
                <a:cs typeface="+mn-cs"/>
              </a:rPr>
              <a:t>商業簡報網 </a:t>
            </a:r>
            <a:r>
              <a:rPr kumimoji="0" lang="en-US" altLang="zh-TW" sz="1200" b="0" i="0" u="none" strike="noStrike" kern="1200" cap="none" spc="0" normalizeH="0" baseline="0" noProof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Arial"/>
                <a:ea typeface="微軟正黑體"/>
                <a:cs typeface="+mn-cs"/>
              </a:rPr>
              <a:t>X Matter Lab</a:t>
            </a:r>
            <a:endParaRPr kumimoji="0" lang="zh-TW" altLang="en-US" sz="1200" b="0" i="0" u="none" strike="noStrike" kern="1200" cap="none" spc="0" normalizeH="0" baseline="0" noProof="0" dirty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Arial"/>
              <a:ea typeface="微軟正黑體"/>
              <a:cs typeface="+mn-cs"/>
            </a:endParaRPr>
          </a:p>
        </p:txBody>
      </p:sp>
      <p:sp>
        <p:nvSpPr>
          <p:cNvPr id="5" name="投影片編號版面配置區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3B68095-C8B2-4A76-90AA-E601358CCBC3}" type="slidenum">
              <a:rPr kumimoji="0" lang="zh-TW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Arial"/>
                <a:ea typeface="微軟正黑體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</a:t>
            </a:fld>
            <a:endParaRPr kumimoji="0" lang="zh-TW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/>
              <a:ea typeface="微軟正黑體"/>
              <a:cs typeface="+mn-cs"/>
            </a:endParaRPr>
          </a:p>
        </p:txBody>
      </p:sp>
      <p:sp>
        <p:nvSpPr>
          <p:cNvPr id="13" name="文字方塊 12"/>
          <p:cNvSpPr txBox="1"/>
          <p:nvPr/>
        </p:nvSpPr>
        <p:spPr>
          <a:xfrm>
            <a:off x="396794" y="1346900"/>
            <a:ext cx="2103667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TW" sz="4400" b="1" i="0" u="none" strike="noStrike" kern="1200" cap="none" spc="0" normalizeH="0" baseline="0" noProof="0" dirty="0" smtClean="0">
                <a:ln>
                  <a:noFill/>
                </a:ln>
                <a:solidFill>
                  <a:schemeClr val="bg1">
                    <a:lumMod val="75000"/>
                  </a:schemeClr>
                </a:solidFill>
                <a:effectLst/>
                <a:uLnTx/>
                <a:uFillTx/>
                <a:latin typeface="Arial"/>
                <a:ea typeface="微軟正黑體"/>
                <a:cs typeface="+mn-cs"/>
              </a:rPr>
              <a:t>Before</a:t>
            </a:r>
            <a:endParaRPr kumimoji="0" lang="en-US" sz="4400" b="1" i="0" u="none" strike="noStrike" kern="1200" cap="none" spc="0" normalizeH="0" baseline="0" noProof="0" dirty="0">
              <a:ln>
                <a:noFill/>
              </a:ln>
              <a:solidFill>
                <a:schemeClr val="bg1">
                  <a:lumMod val="75000"/>
                </a:schemeClr>
              </a:solidFill>
              <a:effectLst/>
              <a:uLnTx/>
              <a:uFillTx/>
              <a:latin typeface="Arial"/>
              <a:ea typeface="微軟正黑體"/>
              <a:cs typeface="+mn-cs"/>
            </a:endParaRPr>
          </a:p>
        </p:txBody>
      </p:sp>
      <p:sp>
        <p:nvSpPr>
          <p:cNvPr id="14" name="文字方塊 13"/>
          <p:cNvSpPr txBox="1"/>
          <p:nvPr/>
        </p:nvSpPr>
        <p:spPr>
          <a:xfrm>
            <a:off x="6583133" y="4198384"/>
            <a:ext cx="2103667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TW" sz="4400" b="1" i="0" u="none" strike="noStrike" kern="1200" cap="none" spc="0" normalizeH="0" baseline="0" noProof="0" dirty="0" smtClean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Arial"/>
                <a:ea typeface="微軟正黑體"/>
                <a:cs typeface="+mn-cs"/>
              </a:rPr>
              <a:t>After</a:t>
            </a:r>
            <a:endParaRPr kumimoji="0" lang="en-US" sz="4400" b="1" i="0" u="none" strike="noStrike" kern="1200" cap="none" spc="0" normalizeH="0" baseline="0" noProof="0" dirty="0">
              <a:ln>
                <a:noFill/>
              </a:ln>
              <a:solidFill>
                <a:prstClr val="white">
                  <a:lumMod val="50000"/>
                </a:prstClr>
              </a:solidFill>
              <a:effectLst/>
              <a:uLnTx/>
              <a:uFillTx/>
              <a:latin typeface="Arial"/>
              <a:ea typeface="微軟正黑體"/>
              <a:cs typeface="+mn-cs"/>
            </a:endParaRPr>
          </a:p>
        </p:txBody>
      </p:sp>
      <p:pic>
        <p:nvPicPr>
          <p:cNvPr id="10" name="圖片版面配置區 3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4866" r="14866"/>
          <a:stretch>
            <a:fillRect/>
          </a:stretch>
        </p:blipFill>
        <p:spPr>
          <a:xfrm>
            <a:off x="4647503" y="389567"/>
            <a:ext cx="3871259" cy="3672291"/>
          </a:xfrm>
          <a:custGeom>
            <a:avLst/>
            <a:gdLst>
              <a:gd name="connsiteX0" fmla="*/ 2592325 w 5978998"/>
              <a:gd name="connsiteY0" fmla="*/ 5267874 h 5671700"/>
              <a:gd name="connsiteX1" fmla="*/ 2570591 w 5978998"/>
              <a:gd name="connsiteY1" fmla="*/ 5303354 h 5671700"/>
              <a:gd name="connsiteX2" fmla="*/ 2602031 w 5978998"/>
              <a:gd name="connsiteY2" fmla="*/ 5368415 h 5671700"/>
              <a:gd name="connsiteX3" fmla="*/ 2602031 w 5978998"/>
              <a:gd name="connsiteY3" fmla="*/ 5368413 h 5671700"/>
              <a:gd name="connsiteX4" fmla="*/ 2570592 w 5978998"/>
              <a:gd name="connsiteY4" fmla="*/ 5303353 h 5671700"/>
              <a:gd name="connsiteX5" fmla="*/ 2592325 w 5978998"/>
              <a:gd name="connsiteY5" fmla="*/ 5267874 h 5671700"/>
              <a:gd name="connsiteX6" fmla="*/ 2725613 w 5978998"/>
              <a:gd name="connsiteY6" fmla="*/ 5211834 h 5671700"/>
              <a:gd name="connsiteX7" fmla="*/ 2725612 w 5978998"/>
              <a:gd name="connsiteY7" fmla="*/ 5211834 h 5671700"/>
              <a:gd name="connsiteX8" fmla="*/ 2717145 w 5978998"/>
              <a:gd name="connsiteY8" fmla="*/ 5244705 h 5671700"/>
              <a:gd name="connsiteX9" fmla="*/ 2717146 w 5978998"/>
              <a:gd name="connsiteY9" fmla="*/ 5244705 h 5671700"/>
              <a:gd name="connsiteX10" fmla="*/ 2720940 w 5978998"/>
              <a:gd name="connsiteY10" fmla="*/ 5144908 h 5671700"/>
              <a:gd name="connsiteX11" fmla="*/ 2681721 w 5978998"/>
              <a:gd name="connsiteY11" fmla="*/ 5161096 h 5671700"/>
              <a:gd name="connsiteX12" fmla="*/ 2681723 w 5978998"/>
              <a:gd name="connsiteY12" fmla="*/ 5161097 h 5671700"/>
              <a:gd name="connsiteX13" fmla="*/ 2681723 w 5978998"/>
              <a:gd name="connsiteY13" fmla="*/ 5161097 h 5671700"/>
              <a:gd name="connsiteX14" fmla="*/ 2709424 w 5978998"/>
              <a:gd name="connsiteY14" fmla="*/ 5172614 h 5671700"/>
              <a:gd name="connsiteX15" fmla="*/ 2681723 w 5978998"/>
              <a:gd name="connsiteY15" fmla="*/ 5161097 h 5671700"/>
              <a:gd name="connsiteX16" fmla="*/ 2720940 w 5978998"/>
              <a:gd name="connsiteY16" fmla="*/ 5144909 h 5671700"/>
              <a:gd name="connsiteX17" fmla="*/ 2838611 w 5978998"/>
              <a:gd name="connsiteY17" fmla="*/ 5096347 h 5671700"/>
              <a:gd name="connsiteX18" fmla="*/ 2838610 w 5978998"/>
              <a:gd name="connsiteY18" fmla="*/ 5096347 h 5671700"/>
              <a:gd name="connsiteX19" fmla="*/ 2838610 w 5978998"/>
              <a:gd name="connsiteY19" fmla="*/ 5096347 h 5671700"/>
              <a:gd name="connsiteX20" fmla="*/ 2833440 w 5978998"/>
              <a:gd name="connsiteY20" fmla="*/ 5099398 h 5671700"/>
              <a:gd name="connsiteX21" fmla="*/ 2833441 w 5978998"/>
              <a:gd name="connsiteY21" fmla="*/ 5099399 h 5671700"/>
              <a:gd name="connsiteX22" fmla="*/ 2838610 w 5978998"/>
              <a:gd name="connsiteY22" fmla="*/ 5096347 h 5671700"/>
              <a:gd name="connsiteX23" fmla="*/ 2843820 w 5978998"/>
              <a:gd name="connsiteY23" fmla="*/ 5097688 h 5671700"/>
              <a:gd name="connsiteX24" fmla="*/ 2855043 w 5978998"/>
              <a:gd name="connsiteY24" fmla="*/ 5100577 h 5671700"/>
              <a:gd name="connsiteX25" fmla="*/ 2855044 w 5978998"/>
              <a:gd name="connsiteY25" fmla="*/ 5100576 h 5671700"/>
              <a:gd name="connsiteX26" fmla="*/ 2843820 w 5978998"/>
              <a:gd name="connsiteY26" fmla="*/ 5097688 h 5671700"/>
              <a:gd name="connsiteX27" fmla="*/ 2881130 w 5978998"/>
              <a:gd name="connsiteY27" fmla="*/ 5050336 h 5671700"/>
              <a:gd name="connsiteX28" fmla="*/ 2857411 w 5978998"/>
              <a:gd name="connsiteY28" fmla="*/ 5057373 h 5671700"/>
              <a:gd name="connsiteX29" fmla="*/ 2857411 w 5978998"/>
              <a:gd name="connsiteY29" fmla="*/ 5057374 h 5671700"/>
              <a:gd name="connsiteX30" fmla="*/ 2881131 w 5978998"/>
              <a:gd name="connsiteY30" fmla="*/ 5050337 h 5671700"/>
              <a:gd name="connsiteX31" fmla="*/ 2881379 w 5978998"/>
              <a:gd name="connsiteY31" fmla="*/ 5015349 h 5671700"/>
              <a:gd name="connsiteX32" fmla="*/ 2881378 w 5978998"/>
              <a:gd name="connsiteY32" fmla="*/ 5015349 h 5671700"/>
              <a:gd name="connsiteX33" fmla="*/ 2914249 w 5978998"/>
              <a:gd name="connsiteY33" fmla="*/ 5023817 h 5671700"/>
              <a:gd name="connsiteX34" fmla="*/ 2914250 w 5978998"/>
              <a:gd name="connsiteY34" fmla="*/ 5023816 h 5671700"/>
              <a:gd name="connsiteX35" fmla="*/ 3089691 w 5978998"/>
              <a:gd name="connsiteY35" fmla="*/ 4955080 h 5671700"/>
              <a:gd name="connsiteX36" fmla="*/ 3065972 w 5978998"/>
              <a:gd name="connsiteY36" fmla="*/ 4962117 h 5671700"/>
              <a:gd name="connsiteX37" fmla="*/ 3076447 w 5978998"/>
              <a:gd name="connsiteY37" fmla="*/ 4972480 h 5671700"/>
              <a:gd name="connsiteX38" fmla="*/ 3088511 w 5978998"/>
              <a:gd name="connsiteY38" fmla="*/ 4976685 h 5671700"/>
              <a:gd name="connsiteX39" fmla="*/ 3076449 w 5978998"/>
              <a:gd name="connsiteY39" fmla="*/ 4972480 h 5671700"/>
              <a:gd name="connsiteX40" fmla="*/ 3065974 w 5978998"/>
              <a:gd name="connsiteY40" fmla="*/ 4962118 h 5671700"/>
              <a:gd name="connsiteX41" fmla="*/ 3089692 w 5978998"/>
              <a:gd name="connsiteY41" fmla="*/ 4955080 h 5671700"/>
              <a:gd name="connsiteX42" fmla="*/ 2969410 w 5978998"/>
              <a:gd name="connsiteY42" fmla="*/ 4937245 h 5671700"/>
              <a:gd name="connsiteX43" fmla="*/ 2957022 w 5978998"/>
              <a:gd name="connsiteY43" fmla="*/ 4942818 h 5671700"/>
              <a:gd name="connsiteX44" fmla="*/ 2944484 w 5978998"/>
              <a:gd name="connsiteY44" fmla="*/ 4951088 h 5671700"/>
              <a:gd name="connsiteX45" fmla="*/ 2934233 w 5978998"/>
              <a:gd name="connsiteY45" fmla="*/ 4963238 h 5671700"/>
              <a:gd name="connsiteX46" fmla="*/ 2944974 w 5978998"/>
              <a:gd name="connsiteY46" fmla="*/ 4972577 h 5671700"/>
              <a:gd name="connsiteX47" fmla="*/ 2944975 w 5978998"/>
              <a:gd name="connsiteY47" fmla="*/ 4972577 h 5671700"/>
              <a:gd name="connsiteX48" fmla="*/ 2934234 w 5978998"/>
              <a:gd name="connsiteY48" fmla="*/ 4963238 h 5671700"/>
              <a:gd name="connsiteX49" fmla="*/ 2944485 w 5978998"/>
              <a:gd name="connsiteY49" fmla="*/ 4951088 h 5671700"/>
              <a:gd name="connsiteX50" fmla="*/ 2957023 w 5978998"/>
              <a:gd name="connsiteY50" fmla="*/ 4942819 h 5671700"/>
              <a:gd name="connsiteX51" fmla="*/ 2969412 w 5978998"/>
              <a:gd name="connsiteY51" fmla="*/ 4937246 h 5671700"/>
              <a:gd name="connsiteX52" fmla="*/ 3139497 w 5978998"/>
              <a:gd name="connsiteY52" fmla="*/ 4897803 h 5671700"/>
              <a:gd name="connsiteX53" fmla="*/ 3115778 w 5978998"/>
              <a:gd name="connsiteY53" fmla="*/ 4904840 h 5671700"/>
              <a:gd name="connsiteX54" fmla="*/ 3126253 w 5978998"/>
              <a:gd name="connsiteY54" fmla="*/ 4915202 h 5671700"/>
              <a:gd name="connsiteX55" fmla="*/ 3138316 w 5978998"/>
              <a:gd name="connsiteY55" fmla="*/ 4919408 h 5671700"/>
              <a:gd name="connsiteX56" fmla="*/ 3126255 w 5978998"/>
              <a:gd name="connsiteY56" fmla="*/ 4915202 h 5671700"/>
              <a:gd name="connsiteX57" fmla="*/ 3115779 w 5978998"/>
              <a:gd name="connsiteY57" fmla="*/ 4904840 h 5671700"/>
              <a:gd name="connsiteX58" fmla="*/ 3139498 w 5978998"/>
              <a:gd name="connsiteY58" fmla="*/ 4897804 h 5671700"/>
              <a:gd name="connsiteX59" fmla="*/ 3244028 w 5978998"/>
              <a:gd name="connsiteY59" fmla="*/ 4815188 h 5671700"/>
              <a:gd name="connsiteX60" fmla="*/ 3181084 w 5978998"/>
              <a:gd name="connsiteY60" fmla="*/ 4838411 h 5671700"/>
              <a:gd name="connsiteX61" fmla="*/ 3195551 w 5978998"/>
              <a:gd name="connsiteY61" fmla="*/ 4848159 h 5671700"/>
              <a:gd name="connsiteX62" fmla="*/ 3195552 w 5978998"/>
              <a:gd name="connsiteY62" fmla="*/ 4848158 h 5671700"/>
              <a:gd name="connsiteX63" fmla="*/ 3181085 w 5978998"/>
              <a:gd name="connsiteY63" fmla="*/ 4838411 h 5671700"/>
              <a:gd name="connsiteX64" fmla="*/ 3244027 w 5978998"/>
              <a:gd name="connsiteY64" fmla="*/ 4815190 h 5671700"/>
              <a:gd name="connsiteX65" fmla="*/ 2937844 w 5978998"/>
              <a:gd name="connsiteY65" fmla="*/ 4745088 h 5671700"/>
              <a:gd name="connsiteX66" fmla="*/ 2919041 w 5978998"/>
              <a:gd name="connsiteY66" fmla="*/ 4784058 h 5671700"/>
              <a:gd name="connsiteX67" fmla="*/ 2913872 w 5978998"/>
              <a:gd name="connsiteY67" fmla="*/ 4787110 h 5671700"/>
              <a:gd name="connsiteX68" fmla="*/ 2854916 w 5978998"/>
              <a:gd name="connsiteY68" fmla="*/ 4828887 h 5671700"/>
              <a:gd name="connsiteX69" fmla="*/ 2854922 w 5978998"/>
              <a:gd name="connsiteY69" fmla="*/ 4828883 h 5671700"/>
              <a:gd name="connsiteX70" fmla="*/ 2913873 w 5978998"/>
              <a:gd name="connsiteY70" fmla="*/ 4787110 h 5671700"/>
              <a:gd name="connsiteX71" fmla="*/ 2919040 w 5978998"/>
              <a:gd name="connsiteY71" fmla="*/ 4784060 h 5671700"/>
              <a:gd name="connsiteX72" fmla="*/ 2919041 w 5978998"/>
              <a:gd name="connsiteY72" fmla="*/ 4784058 h 5671700"/>
              <a:gd name="connsiteX73" fmla="*/ 2919042 w 5978998"/>
              <a:gd name="connsiteY73" fmla="*/ 4784058 h 5671700"/>
              <a:gd name="connsiteX74" fmla="*/ 2937845 w 5978998"/>
              <a:gd name="connsiteY74" fmla="*/ 4745090 h 5671700"/>
              <a:gd name="connsiteX75" fmla="*/ 3615014 w 5978998"/>
              <a:gd name="connsiteY75" fmla="*/ 4310461 h 5671700"/>
              <a:gd name="connsiteX76" fmla="*/ 3565604 w 5978998"/>
              <a:gd name="connsiteY76" fmla="*/ 4330051 h 5671700"/>
              <a:gd name="connsiteX77" fmla="*/ 3510732 w 5978998"/>
              <a:gd name="connsiteY77" fmla="*/ 4358089 h 5671700"/>
              <a:gd name="connsiteX78" fmla="*/ 3494197 w 5978998"/>
              <a:gd name="connsiteY78" fmla="*/ 4386144 h 5671700"/>
              <a:gd name="connsiteX79" fmla="*/ 3487697 w 5978998"/>
              <a:gd name="connsiteY79" fmla="*/ 4413499 h 5671700"/>
              <a:gd name="connsiteX80" fmla="*/ 3494197 w 5978998"/>
              <a:gd name="connsiteY80" fmla="*/ 4386145 h 5671700"/>
              <a:gd name="connsiteX81" fmla="*/ 3510733 w 5978998"/>
              <a:gd name="connsiteY81" fmla="*/ 4358089 h 5671700"/>
              <a:gd name="connsiteX82" fmla="*/ 3565605 w 5978998"/>
              <a:gd name="connsiteY82" fmla="*/ 4330052 h 5671700"/>
              <a:gd name="connsiteX83" fmla="*/ 3615013 w 5978998"/>
              <a:gd name="connsiteY83" fmla="*/ 4310462 h 5671700"/>
              <a:gd name="connsiteX84" fmla="*/ 3788650 w 5978998"/>
              <a:gd name="connsiteY84" fmla="*/ 4061617 h 5671700"/>
              <a:gd name="connsiteX85" fmla="*/ 3764929 w 5978998"/>
              <a:gd name="connsiteY85" fmla="*/ 4068650 h 5671700"/>
              <a:gd name="connsiteX86" fmla="*/ 3764930 w 5978998"/>
              <a:gd name="connsiteY86" fmla="*/ 4068651 h 5671700"/>
              <a:gd name="connsiteX87" fmla="*/ 3788650 w 5978998"/>
              <a:gd name="connsiteY87" fmla="*/ 4061618 h 5671700"/>
              <a:gd name="connsiteX88" fmla="*/ 4275689 w 5978998"/>
              <a:gd name="connsiteY88" fmla="*/ 4024945 h 5671700"/>
              <a:gd name="connsiteX89" fmla="*/ 4235286 w 5978998"/>
              <a:gd name="connsiteY89" fmla="*/ 4062734 h 5671700"/>
              <a:gd name="connsiteX90" fmla="*/ 4209773 w 5978998"/>
              <a:gd name="connsiteY90" fmla="*/ 4068211 h 5671700"/>
              <a:gd name="connsiteX91" fmla="*/ 4189027 w 5978998"/>
              <a:gd name="connsiteY91" fmla="*/ 4055200 h 5671700"/>
              <a:gd name="connsiteX92" fmla="*/ 4339068 w 5978998"/>
              <a:gd name="connsiteY92" fmla="*/ 3795894 h 5671700"/>
              <a:gd name="connsiteX93" fmla="*/ 4368764 w 5978998"/>
              <a:gd name="connsiteY93" fmla="*/ 3816690 h 5671700"/>
              <a:gd name="connsiteX94" fmla="*/ 4329539 w 5978998"/>
              <a:gd name="connsiteY94" fmla="*/ 3832876 h 5671700"/>
              <a:gd name="connsiteX95" fmla="*/ 4303021 w 5978998"/>
              <a:gd name="connsiteY95" fmla="*/ 3799757 h 5671700"/>
              <a:gd name="connsiteX96" fmla="*/ 4339068 w 5978998"/>
              <a:gd name="connsiteY96" fmla="*/ 3795894 h 5671700"/>
              <a:gd name="connsiteX97" fmla="*/ 4730847 w 5978998"/>
              <a:gd name="connsiteY97" fmla="*/ 3261473 h 5671700"/>
              <a:gd name="connsiteX98" fmla="*/ 4730846 w 5978998"/>
              <a:gd name="connsiteY98" fmla="*/ 3261473 h 5671700"/>
              <a:gd name="connsiteX99" fmla="*/ 4744327 w 5978998"/>
              <a:gd name="connsiteY99" fmla="*/ 3267341 h 5671700"/>
              <a:gd name="connsiteX100" fmla="*/ 4744328 w 5978998"/>
              <a:gd name="connsiteY100" fmla="*/ 3267341 h 5671700"/>
              <a:gd name="connsiteX101" fmla="*/ 4762639 w 5978998"/>
              <a:gd name="connsiteY101" fmla="*/ 3259255 h 5671700"/>
              <a:gd name="connsiteX102" fmla="*/ 4746267 w 5978998"/>
              <a:gd name="connsiteY102" fmla="*/ 3266485 h 5671700"/>
              <a:gd name="connsiteX103" fmla="*/ 4762638 w 5978998"/>
              <a:gd name="connsiteY103" fmla="*/ 3259255 h 5671700"/>
              <a:gd name="connsiteX104" fmla="*/ 4784658 w 5978998"/>
              <a:gd name="connsiteY104" fmla="*/ 3049739 h 5671700"/>
              <a:gd name="connsiteX105" fmla="*/ 4814355 w 5978998"/>
              <a:gd name="connsiteY105" fmla="*/ 3070534 h 5671700"/>
              <a:gd name="connsiteX106" fmla="*/ 4775129 w 5978998"/>
              <a:gd name="connsiteY106" fmla="*/ 3086721 h 5671700"/>
              <a:gd name="connsiteX107" fmla="*/ 4748611 w 5978998"/>
              <a:gd name="connsiteY107" fmla="*/ 3053601 h 5671700"/>
              <a:gd name="connsiteX108" fmla="*/ 4784658 w 5978998"/>
              <a:gd name="connsiteY108" fmla="*/ 3049739 h 5671700"/>
              <a:gd name="connsiteX109" fmla="*/ 5176437 w 5978998"/>
              <a:gd name="connsiteY109" fmla="*/ 2515318 h 5671700"/>
              <a:gd name="connsiteX110" fmla="*/ 5176436 w 5978998"/>
              <a:gd name="connsiteY110" fmla="*/ 2515318 h 5671700"/>
              <a:gd name="connsiteX111" fmla="*/ 5189917 w 5978998"/>
              <a:gd name="connsiteY111" fmla="*/ 2521186 h 5671700"/>
              <a:gd name="connsiteX112" fmla="*/ 5189919 w 5978998"/>
              <a:gd name="connsiteY112" fmla="*/ 2521185 h 5671700"/>
              <a:gd name="connsiteX113" fmla="*/ 5208229 w 5978998"/>
              <a:gd name="connsiteY113" fmla="*/ 2513100 h 5671700"/>
              <a:gd name="connsiteX114" fmla="*/ 5191857 w 5978998"/>
              <a:gd name="connsiteY114" fmla="*/ 2520330 h 5671700"/>
              <a:gd name="connsiteX115" fmla="*/ 5208228 w 5978998"/>
              <a:gd name="connsiteY115" fmla="*/ 2513100 h 5671700"/>
              <a:gd name="connsiteX116" fmla="*/ 5141631 w 5978998"/>
              <a:gd name="connsiteY116" fmla="*/ 2055049 h 5671700"/>
              <a:gd name="connsiteX117" fmla="*/ 5084401 w 5978998"/>
              <a:gd name="connsiteY117" fmla="*/ 2107124 h 5671700"/>
              <a:gd name="connsiteX118" fmla="*/ 5022783 w 5978998"/>
              <a:gd name="connsiteY118" fmla="*/ 2125214 h 5671700"/>
              <a:gd name="connsiteX119" fmla="*/ 5259668 w 5978998"/>
              <a:gd name="connsiteY119" fmla="*/ 1664818 h 5671700"/>
              <a:gd name="connsiteX120" fmla="*/ 5259667 w 5978998"/>
              <a:gd name="connsiteY120" fmla="*/ 1664819 h 5671700"/>
              <a:gd name="connsiteX121" fmla="*/ 5270140 w 5978998"/>
              <a:gd name="connsiteY121" fmla="*/ 1675180 h 5671700"/>
              <a:gd name="connsiteX122" fmla="*/ 5282204 w 5978998"/>
              <a:gd name="connsiteY122" fmla="*/ 1679385 h 5671700"/>
              <a:gd name="connsiteX123" fmla="*/ 5282205 w 5978998"/>
              <a:gd name="connsiteY123" fmla="*/ 1679385 h 5671700"/>
              <a:gd name="connsiteX124" fmla="*/ 5270141 w 5978998"/>
              <a:gd name="connsiteY124" fmla="*/ 1675180 h 5671700"/>
              <a:gd name="connsiteX125" fmla="*/ 4266537 w 5978998"/>
              <a:gd name="connsiteY125" fmla="*/ 1475966 h 5671700"/>
              <a:gd name="connsiteX126" fmla="*/ 4256953 w 5978998"/>
              <a:gd name="connsiteY126" fmla="*/ 1476124 h 5671700"/>
              <a:gd name="connsiteX127" fmla="*/ 4266536 w 5978998"/>
              <a:gd name="connsiteY127" fmla="*/ 1475967 h 5671700"/>
              <a:gd name="connsiteX128" fmla="*/ 5032875 w 5978998"/>
              <a:gd name="connsiteY128" fmla="*/ 1252376 h 5671700"/>
              <a:gd name="connsiteX129" fmla="*/ 5032874 w 5978998"/>
              <a:gd name="connsiteY129" fmla="*/ 1252376 h 5671700"/>
              <a:gd name="connsiteX130" fmla="*/ 5040179 w 5978998"/>
              <a:gd name="connsiteY130" fmla="*/ 1265171 h 5671700"/>
              <a:gd name="connsiteX131" fmla="*/ 5050670 w 5978998"/>
              <a:gd name="connsiteY131" fmla="*/ 1272462 h 5671700"/>
              <a:gd name="connsiteX132" fmla="*/ 5050670 w 5978998"/>
              <a:gd name="connsiteY132" fmla="*/ 1272461 h 5671700"/>
              <a:gd name="connsiteX133" fmla="*/ 5040180 w 5978998"/>
              <a:gd name="connsiteY133" fmla="*/ 1265171 h 5671700"/>
              <a:gd name="connsiteX134" fmla="*/ 3699816 w 5978998"/>
              <a:gd name="connsiteY134" fmla="*/ 1240606 h 5671700"/>
              <a:gd name="connsiteX135" fmla="*/ 3687275 w 5978998"/>
              <a:gd name="connsiteY135" fmla="*/ 1248878 h 5671700"/>
              <a:gd name="connsiteX136" fmla="*/ 3677028 w 5978998"/>
              <a:gd name="connsiteY136" fmla="*/ 1261026 h 5671700"/>
              <a:gd name="connsiteX137" fmla="*/ 3701685 w 5978998"/>
              <a:gd name="connsiteY137" fmla="*/ 1267376 h 5671700"/>
              <a:gd name="connsiteX138" fmla="*/ 3701685 w 5978998"/>
              <a:gd name="connsiteY138" fmla="*/ 1267376 h 5671700"/>
              <a:gd name="connsiteX139" fmla="*/ 3687770 w 5978998"/>
              <a:gd name="connsiteY139" fmla="*/ 1270363 h 5671700"/>
              <a:gd name="connsiteX140" fmla="*/ 3677029 w 5978998"/>
              <a:gd name="connsiteY140" fmla="*/ 1261025 h 5671700"/>
              <a:gd name="connsiteX141" fmla="*/ 3687276 w 5978998"/>
              <a:gd name="connsiteY141" fmla="*/ 1248878 h 5671700"/>
              <a:gd name="connsiteX142" fmla="*/ 4272087 w 5978998"/>
              <a:gd name="connsiteY142" fmla="*/ 1230266 h 5671700"/>
              <a:gd name="connsiteX143" fmla="*/ 4272086 w 5978998"/>
              <a:gd name="connsiteY143" fmla="*/ 1230266 h 5671700"/>
              <a:gd name="connsiteX144" fmla="*/ 4285567 w 5978998"/>
              <a:gd name="connsiteY144" fmla="*/ 1236134 h 5671700"/>
              <a:gd name="connsiteX145" fmla="*/ 4285568 w 5978998"/>
              <a:gd name="connsiteY145" fmla="*/ 1236133 h 5671700"/>
              <a:gd name="connsiteX146" fmla="*/ 4303879 w 5978998"/>
              <a:gd name="connsiteY146" fmla="*/ 1228047 h 5671700"/>
              <a:gd name="connsiteX147" fmla="*/ 4287507 w 5978998"/>
              <a:gd name="connsiteY147" fmla="*/ 1235277 h 5671700"/>
              <a:gd name="connsiteX148" fmla="*/ 4303878 w 5978998"/>
              <a:gd name="connsiteY148" fmla="*/ 1228047 h 5671700"/>
              <a:gd name="connsiteX149" fmla="*/ 2701109 w 5978998"/>
              <a:gd name="connsiteY149" fmla="*/ 1165637 h 5671700"/>
              <a:gd name="connsiteX150" fmla="*/ 2691586 w 5978998"/>
              <a:gd name="connsiteY150" fmla="*/ 1177961 h 5671700"/>
              <a:gd name="connsiteX151" fmla="*/ 2716492 w 5978998"/>
              <a:gd name="connsiteY151" fmla="*/ 1183249 h 5671700"/>
              <a:gd name="connsiteX152" fmla="*/ 2716493 w 5978998"/>
              <a:gd name="connsiteY152" fmla="*/ 1183249 h 5671700"/>
              <a:gd name="connsiteX153" fmla="*/ 2702718 w 5978998"/>
              <a:gd name="connsiteY153" fmla="*/ 1186829 h 5671700"/>
              <a:gd name="connsiteX154" fmla="*/ 2691587 w 5978998"/>
              <a:gd name="connsiteY154" fmla="*/ 1177960 h 5671700"/>
              <a:gd name="connsiteX155" fmla="*/ 3218404 w 5978998"/>
              <a:gd name="connsiteY155" fmla="*/ 946654 h 5671700"/>
              <a:gd name="connsiteX156" fmla="*/ 3107638 w 5978998"/>
              <a:gd name="connsiteY156" fmla="*/ 1023933 h 5671700"/>
              <a:gd name="connsiteX157" fmla="*/ 2929820 w 5978998"/>
              <a:gd name="connsiteY157" fmla="*/ 1159143 h 5671700"/>
              <a:gd name="connsiteX158" fmla="*/ 2911483 w 5978998"/>
              <a:gd name="connsiteY158" fmla="*/ 1179108 h 5671700"/>
              <a:gd name="connsiteX159" fmla="*/ 2899372 w 5978998"/>
              <a:gd name="connsiteY159" fmla="*/ 1200391 h 5671700"/>
              <a:gd name="connsiteX160" fmla="*/ 2928386 w 5978998"/>
              <a:gd name="connsiteY160" fmla="*/ 1181540 h 5671700"/>
              <a:gd name="connsiteX161" fmla="*/ 2944815 w 5978998"/>
              <a:gd name="connsiteY161" fmla="*/ 1161640 h 5671700"/>
              <a:gd name="connsiteX162" fmla="*/ 2981090 w 5978998"/>
              <a:gd name="connsiteY162" fmla="*/ 1132710 h 5671700"/>
              <a:gd name="connsiteX163" fmla="*/ 3054577 w 5978998"/>
              <a:gd name="connsiteY163" fmla="*/ 1091940 h 5671700"/>
              <a:gd name="connsiteX164" fmla="*/ 3086480 w 5978998"/>
              <a:gd name="connsiteY164" fmla="*/ 1091394 h 5671700"/>
              <a:gd name="connsiteX165" fmla="*/ 3115402 w 5978998"/>
              <a:gd name="connsiteY165" fmla="*/ 1076933 h 5671700"/>
              <a:gd name="connsiteX166" fmla="*/ 3112325 w 5978998"/>
              <a:gd name="connsiteY166" fmla="*/ 1056973 h 5671700"/>
              <a:gd name="connsiteX167" fmla="*/ 3123868 w 5978998"/>
              <a:gd name="connsiteY167" fmla="*/ 1044061 h 5671700"/>
              <a:gd name="connsiteX168" fmla="*/ 3168259 w 5978998"/>
              <a:gd name="connsiteY168" fmla="*/ 1024825 h 5671700"/>
              <a:gd name="connsiteX169" fmla="*/ 3194607 w 5978998"/>
              <a:gd name="connsiteY169" fmla="*/ 973558 h 5671700"/>
              <a:gd name="connsiteX170" fmla="*/ 3677212 w 5978998"/>
              <a:gd name="connsiteY170" fmla="*/ 801003 h 5671700"/>
              <a:gd name="connsiteX171" fmla="*/ 3606055 w 5978998"/>
              <a:gd name="connsiteY171" fmla="*/ 822109 h 5671700"/>
              <a:gd name="connsiteX172" fmla="*/ 3606053 w 5978998"/>
              <a:gd name="connsiteY172" fmla="*/ 822111 h 5671700"/>
              <a:gd name="connsiteX173" fmla="*/ 3677212 w 5978998"/>
              <a:gd name="connsiteY173" fmla="*/ 801003 h 5671700"/>
              <a:gd name="connsiteX174" fmla="*/ 4237280 w 5978998"/>
              <a:gd name="connsiteY174" fmla="*/ 769997 h 5671700"/>
              <a:gd name="connsiteX175" fmla="*/ 4180050 w 5978998"/>
              <a:gd name="connsiteY175" fmla="*/ 822071 h 5671700"/>
              <a:gd name="connsiteX176" fmla="*/ 4118432 w 5978998"/>
              <a:gd name="connsiteY176" fmla="*/ 840161 h 5671700"/>
              <a:gd name="connsiteX177" fmla="*/ 2672062 w 5978998"/>
              <a:gd name="connsiteY177" fmla="*/ 718352 h 5671700"/>
              <a:gd name="connsiteX178" fmla="*/ 2662677 w 5978998"/>
              <a:gd name="connsiteY178" fmla="*/ 721579 h 5671700"/>
              <a:gd name="connsiteX179" fmla="*/ 2601875 w 5978998"/>
              <a:gd name="connsiteY179" fmla="*/ 742488 h 5671700"/>
              <a:gd name="connsiteX180" fmla="*/ 2601872 w 5978998"/>
              <a:gd name="connsiteY180" fmla="*/ 742489 h 5671700"/>
              <a:gd name="connsiteX181" fmla="*/ 2662677 w 5978998"/>
              <a:gd name="connsiteY181" fmla="*/ 721579 h 5671700"/>
              <a:gd name="connsiteX182" fmla="*/ 2672061 w 5978998"/>
              <a:gd name="connsiteY182" fmla="*/ 718352 h 5671700"/>
              <a:gd name="connsiteX183" fmla="*/ 3230286 w 5978998"/>
              <a:gd name="connsiteY183" fmla="*/ 663379 h 5671700"/>
              <a:gd name="connsiteX184" fmla="*/ 3175340 w 5978998"/>
              <a:gd name="connsiteY184" fmla="*/ 717859 h 5671700"/>
              <a:gd name="connsiteX185" fmla="*/ 3114554 w 5978998"/>
              <a:gd name="connsiteY185" fmla="*/ 738571 h 5671700"/>
              <a:gd name="connsiteX186" fmla="*/ 4355317 w 5978998"/>
              <a:gd name="connsiteY186" fmla="*/ 379765 h 5671700"/>
              <a:gd name="connsiteX187" fmla="*/ 4355316 w 5978998"/>
              <a:gd name="connsiteY187" fmla="*/ 379765 h 5671700"/>
              <a:gd name="connsiteX188" fmla="*/ 4365790 w 5978998"/>
              <a:gd name="connsiteY188" fmla="*/ 390128 h 5671700"/>
              <a:gd name="connsiteX189" fmla="*/ 4377854 w 5978998"/>
              <a:gd name="connsiteY189" fmla="*/ 394333 h 5671700"/>
              <a:gd name="connsiteX190" fmla="*/ 4377854 w 5978998"/>
              <a:gd name="connsiteY190" fmla="*/ 394331 h 5671700"/>
              <a:gd name="connsiteX191" fmla="*/ 4365791 w 5978998"/>
              <a:gd name="connsiteY191" fmla="*/ 390127 h 5671700"/>
              <a:gd name="connsiteX192" fmla="*/ 3331497 w 5978998"/>
              <a:gd name="connsiteY192" fmla="*/ 268450 h 5671700"/>
              <a:gd name="connsiteX193" fmla="*/ 3331496 w 5978998"/>
              <a:gd name="connsiteY193" fmla="*/ 268450 h 5671700"/>
              <a:gd name="connsiteX194" fmla="*/ 3342404 w 5978998"/>
              <a:gd name="connsiteY194" fmla="*/ 278354 h 5671700"/>
              <a:gd name="connsiteX195" fmla="*/ 3354637 w 5978998"/>
              <a:gd name="connsiteY195" fmla="*/ 282039 h 5671700"/>
              <a:gd name="connsiteX196" fmla="*/ 3354637 w 5978998"/>
              <a:gd name="connsiteY196" fmla="*/ 282036 h 5671700"/>
              <a:gd name="connsiteX197" fmla="*/ 3342405 w 5978998"/>
              <a:gd name="connsiteY197" fmla="*/ 278354 h 5671700"/>
              <a:gd name="connsiteX198" fmla="*/ 4005650 w 5978998"/>
              <a:gd name="connsiteY198" fmla="*/ 1073 h 5671700"/>
              <a:gd name="connsiteX199" fmla="*/ 4015296 w 5978998"/>
              <a:gd name="connsiteY199" fmla="*/ 10238 h 5671700"/>
              <a:gd name="connsiteX200" fmla="*/ 4029631 w 5978998"/>
              <a:gd name="connsiteY200" fmla="*/ 11653 h 5671700"/>
              <a:gd name="connsiteX201" fmla="*/ 4040196 w 5978998"/>
              <a:gd name="connsiteY201" fmla="*/ 15525 h 5671700"/>
              <a:gd name="connsiteX202" fmla="*/ 4037396 w 5978998"/>
              <a:gd name="connsiteY202" fmla="*/ 23606 h 5671700"/>
              <a:gd name="connsiteX203" fmla="*/ 4028371 w 5978998"/>
              <a:gd name="connsiteY203" fmla="*/ 30362 h 5671700"/>
              <a:gd name="connsiteX204" fmla="*/ 3610720 w 5978998"/>
              <a:gd name="connsiteY204" fmla="*/ 301710 h 5671700"/>
              <a:gd name="connsiteX205" fmla="*/ 3290435 w 5978998"/>
              <a:gd name="connsiteY205" fmla="*/ 538429 h 5671700"/>
              <a:gd name="connsiteX206" fmla="*/ 2977697 w 5978998"/>
              <a:gd name="connsiteY206" fmla="*/ 770239 h 5671700"/>
              <a:gd name="connsiteX207" fmla="*/ 2987505 w 5978998"/>
              <a:gd name="connsiteY207" fmla="*/ 785333 h 5671700"/>
              <a:gd name="connsiteX208" fmla="*/ 3036525 w 5978998"/>
              <a:gd name="connsiteY208" fmla="*/ 791946 h 5671700"/>
              <a:gd name="connsiteX209" fmla="*/ 3095932 w 5978998"/>
              <a:gd name="connsiteY209" fmla="*/ 764982 h 5671700"/>
              <a:gd name="connsiteX210" fmla="*/ 3078380 w 5978998"/>
              <a:gd name="connsiteY210" fmla="*/ 788909 h 5671700"/>
              <a:gd name="connsiteX211" fmla="*/ 3052151 w 5978998"/>
              <a:gd name="connsiteY211" fmla="*/ 807739 h 5671700"/>
              <a:gd name="connsiteX212" fmla="*/ 2917454 w 5978998"/>
              <a:gd name="connsiteY212" fmla="*/ 903302 h 5671700"/>
              <a:gd name="connsiteX213" fmla="*/ 2785204 w 5978998"/>
              <a:gd name="connsiteY213" fmla="*/ 1002640 h 5671700"/>
              <a:gd name="connsiteX214" fmla="*/ 2765046 w 5978998"/>
              <a:gd name="connsiteY214" fmla="*/ 1018422 h 5671700"/>
              <a:gd name="connsiteX215" fmla="*/ 2759786 w 5978998"/>
              <a:gd name="connsiteY215" fmla="*/ 1040621 h 5671700"/>
              <a:gd name="connsiteX216" fmla="*/ 2763056 w 5978998"/>
              <a:gd name="connsiteY216" fmla="*/ 1045654 h 5671700"/>
              <a:gd name="connsiteX217" fmla="*/ 2722801 w 5978998"/>
              <a:gd name="connsiteY217" fmla="*/ 1071808 h 5671700"/>
              <a:gd name="connsiteX218" fmla="*/ 2710720 w 5978998"/>
              <a:gd name="connsiteY218" fmla="*/ 1108280 h 5671700"/>
              <a:gd name="connsiteX219" fmla="*/ 2819147 w 5978998"/>
              <a:gd name="connsiteY219" fmla="*/ 1087930 h 5671700"/>
              <a:gd name="connsiteX220" fmla="*/ 2815846 w 5978998"/>
              <a:gd name="connsiteY220" fmla="*/ 1067707 h 5671700"/>
              <a:gd name="connsiteX221" fmla="*/ 2831231 w 5978998"/>
              <a:gd name="connsiteY221" fmla="*/ 1051455 h 5671700"/>
              <a:gd name="connsiteX222" fmla="*/ 3168366 w 5978998"/>
              <a:gd name="connsiteY222" fmla="*/ 832416 h 5671700"/>
              <a:gd name="connsiteX223" fmla="*/ 3197234 w 5978998"/>
              <a:gd name="connsiteY223" fmla="*/ 836915 h 5671700"/>
              <a:gd name="connsiteX224" fmla="*/ 3224968 w 5978998"/>
              <a:gd name="connsiteY224" fmla="*/ 831420 h 5671700"/>
              <a:gd name="connsiteX225" fmla="*/ 3223462 w 5978998"/>
              <a:gd name="connsiteY225" fmla="*/ 818086 h 5671700"/>
              <a:gd name="connsiteX226" fmla="*/ 3247525 w 5978998"/>
              <a:gd name="connsiteY226" fmla="*/ 789038 h 5671700"/>
              <a:gd name="connsiteX227" fmla="*/ 3274039 w 5978998"/>
              <a:gd name="connsiteY227" fmla="*/ 763760 h 5671700"/>
              <a:gd name="connsiteX228" fmla="*/ 3331277 w 5978998"/>
              <a:gd name="connsiteY228" fmla="*/ 726573 h 5671700"/>
              <a:gd name="connsiteX229" fmla="*/ 3394547 w 5978998"/>
              <a:gd name="connsiteY229" fmla="*/ 706932 h 5671700"/>
              <a:gd name="connsiteX230" fmla="*/ 3375548 w 5978998"/>
              <a:gd name="connsiteY230" fmla="*/ 730010 h 5671700"/>
              <a:gd name="connsiteX231" fmla="*/ 3349002 w 5978998"/>
              <a:gd name="connsiteY231" fmla="*/ 757989 h 5671700"/>
              <a:gd name="connsiteX232" fmla="*/ 3231441 w 5978998"/>
              <a:gd name="connsiteY232" fmla="*/ 846891 h 5671700"/>
              <a:gd name="connsiteX233" fmla="*/ 3108976 w 5978998"/>
              <a:gd name="connsiteY233" fmla="*/ 928250 h 5671700"/>
              <a:gd name="connsiteX234" fmla="*/ 3135131 w 5978998"/>
              <a:gd name="connsiteY234" fmla="*/ 968505 h 5671700"/>
              <a:gd name="connsiteX235" fmla="*/ 3255490 w 5978998"/>
              <a:gd name="connsiteY235" fmla="*/ 889411 h 5671700"/>
              <a:gd name="connsiteX236" fmla="*/ 3307727 w 5978998"/>
              <a:gd name="connsiteY236" fmla="*/ 870681 h 5671700"/>
              <a:gd name="connsiteX237" fmla="*/ 3305267 w 5978998"/>
              <a:gd name="connsiteY237" fmla="*/ 884798 h 5671700"/>
              <a:gd name="connsiteX238" fmla="*/ 3294132 w 5978998"/>
              <a:gd name="connsiteY238" fmla="*/ 893821 h 5671700"/>
              <a:gd name="connsiteX239" fmla="*/ 3274857 w 5978998"/>
              <a:gd name="connsiteY239" fmla="*/ 907269 h 5671700"/>
              <a:gd name="connsiteX240" fmla="*/ 3767450 w 5978998"/>
              <a:gd name="connsiteY240" fmla="*/ 629268 h 5671700"/>
              <a:gd name="connsiteX241" fmla="*/ 4303205 w 5978998"/>
              <a:gd name="connsiteY241" fmla="*/ 326904 h 5671700"/>
              <a:gd name="connsiteX242" fmla="*/ 4494565 w 5978998"/>
              <a:gd name="connsiteY242" fmla="*/ 245293 h 5671700"/>
              <a:gd name="connsiteX243" fmla="*/ 4620035 w 5978998"/>
              <a:gd name="connsiteY243" fmla="*/ 202575 h 5671700"/>
              <a:gd name="connsiteX244" fmla="*/ 4611808 w 5978998"/>
              <a:gd name="connsiteY244" fmla="*/ 219626 h 5671700"/>
              <a:gd name="connsiteX245" fmla="*/ 4595132 w 5978998"/>
              <a:gd name="connsiteY245" fmla="*/ 231213 h 5671700"/>
              <a:gd name="connsiteX246" fmla="*/ 4517004 w 5978998"/>
              <a:gd name="connsiteY246" fmla="*/ 272982 h 5671700"/>
              <a:gd name="connsiteX247" fmla="*/ 4462649 w 5978998"/>
              <a:gd name="connsiteY247" fmla="*/ 337302 h 5671700"/>
              <a:gd name="connsiteX248" fmla="*/ 4523006 w 5978998"/>
              <a:gd name="connsiteY248" fmla="*/ 315605 h 5671700"/>
              <a:gd name="connsiteX249" fmla="*/ 4583364 w 5978998"/>
              <a:gd name="connsiteY249" fmla="*/ 293908 h 5671700"/>
              <a:gd name="connsiteX250" fmla="*/ 4718694 w 5978998"/>
              <a:gd name="connsiteY250" fmla="*/ 257564 h 5671700"/>
              <a:gd name="connsiteX251" fmla="*/ 4855802 w 5978998"/>
              <a:gd name="connsiteY251" fmla="*/ 188815 h 5671700"/>
              <a:gd name="connsiteX252" fmla="*/ 4890830 w 5978998"/>
              <a:gd name="connsiteY252" fmla="*/ 165520 h 5671700"/>
              <a:gd name="connsiteX253" fmla="*/ 4928145 w 5978998"/>
              <a:gd name="connsiteY253" fmla="*/ 146106 h 5671700"/>
              <a:gd name="connsiteX254" fmla="*/ 4989907 w 5978998"/>
              <a:gd name="connsiteY254" fmla="*/ 144487 h 5671700"/>
              <a:gd name="connsiteX255" fmla="*/ 5009392 w 5978998"/>
              <a:gd name="connsiteY255" fmla="*/ 153886 h 5671700"/>
              <a:gd name="connsiteX256" fmla="*/ 5030706 w 5978998"/>
              <a:gd name="connsiteY256" fmla="*/ 141303 h 5671700"/>
              <a:gd name="connsiteX257" fmla="*/ 5049550 w 5978998"/>
              <a:gd name="connsiteY257" fmla="*/ 151086 h 5671700"/>
              <a:gd name="connsiteX258" fmla="*/ 5063812 w 5978998"/>
              <a:gd name="connsiteY258" fmla="*/ 153115 h 5671700"/>
              <a:gd name="connsiteX259" fmla="*/ 5074201 w 5978998"/>
              <a:gd name="connsiteY259" fmla="*/ 157435 h 5671700"/>
              <a:gd name="connsiteX260" fmla="*/ 5071058 w 5978998"/>
              <a:gd name="connsiteY260" fmla="*/ 165388 h 5671700"/>
              <a:gd name="connsiteX261" fmla="*/ 5061750 w 5978998"/>
              <a:gd name="connsiteY261" fmla="*/ 171752 h 5671700"/>
              <a:gd name="connsiteX262" fmla="*/ 4632858 w 5978998"/>
              <a:gd name="connsiteY262" fmla="*/ 424958 h 5671700"/>
              <a:gd name="connsiteX263" fmla="*/ 4302727 w 5978998"/>
              <a:gd name="connsiteY263" fmla="*/ 647738 h 5671700"/>
              <a:gd name="connsiteX264" fmla="*/ 3980345 w 5978998"/>
              <a:gd name="connsiteY264" fmla="*/ 865937 h 5671700"/>
              <a:gd name="connsiteX265" fmla="*/ 3989496 w 5978998"/>
              <a:gd name="connsiteY265" fmla="*/ 881437 h 5671700"/>
              <a:gd name="connsiteX266" fmla="*/ 4038188 w 5978998"/>
              <a:gd name="connsiteY266" fmla="*/ 890144 h 5671700"/>
              <a:gd name="connsiteX267" fmla="*/ 4098695 w 5978998"/>
              <a:gd name="connsiteY267" fmla="*/ 865750 h 5671700"/>
              <a:gd name="connsiteX268" fmla="*/ 4080135 w 5978998"/>
              <a:gd name="connsiteY268" fmla="*/ 888904 h 5671700"/>
              <a:gd name="connsiteX269" fmla="*/ 4053123 w 5978998"/>
              <a:gd name="connsiteY269" fmla="*/ 906592 h 5671700"/>
              <a:gd name="connsiteX270" fmla="*/ 3914455 w 5978998"/>
              <a:gd name="connsiteY270" fmla="*/ 996296 h 5671700"/>
              <a:gd name="connsiteX271" fmla="*/ 3778071 w 5978998"/>
              <a:gd name="connsiteY271" fmla="*/ 1089878 h 5671700"/>
              <a:gd name="connsiteX272" fmla="*/ 3757255 w 5978998"/>
              <a:gd name="connsiteY272" fmla="*/ 1104781 h 5671700"/>
              <a:gd name="connsiteX273" fmla="*/ 3751049 w 5978998"/>
              <a:gd name="connsiteY273" fmla="*/ 1126734 h 5671700"/>
              <a:gd name="connsiteX274" fmla="*/ 3754100 w 5978998"/>
              <a:gd name="connsiteY274" fmla="*/ 1131902 h 5671700"/>
              <a:gd name="connsiteX275" fmla="*/ 3712762 w 5978998"/>
              <a:gd name="connsiteY275" fmla="*/ 1156308 h 5671700"/>
              <a:gd name="connsiteX276" fmla="*/ 3699130 w 5978998"/>
              <a:gd name="connsiteY276" fmla="*/ 1192229 h 5671700"/>
              <a:gd name="connsiteX277" fmla="*/ 3808329 w 5978998"/>
              <a:gd name="connsiteY277" fmla="*/ 1176543 h 5671700"/>
              <a:gd name="connsiteX278" fmla="*/ 3805898 w 5978998"/>
              <a:gd name="connsiteY278" fmla="*/ 1156197 h 5671700"/>
              <a:gd name="connsiteX279" fmla="*/ 3821964 w 5978998"/>
              <a:gd name="connsiteY279" fmla="*/ 1140619 h 5671700"/>
              <a:gd name="connsiteX280" fmla="*/ 4168175 w 5978998"/>
              <a:gd name="connsiteY280" fmla="*/ 936225 h 5671700"/>
              <a:gd name="connsiteX281" fmla="*/ 4196823 w 5978998"/>
              <a:gd name="connsiteY281" fmla="*/ 941957 h 5671700"/>
              <a:gd name="connsiteX282" fmla="*/ 4224767 w 5978998"/>
              <a:gd name="connsiteY282" fmla="*/ 937656 h 5671700"/>
              <a:gd name="connsiteX283" fmla="*/ 4223834 w 5978998"/>
              <a:gd name="connsiteY283" fmla="*/ 924268 h 5671700"/>
              <a:gd name="connsiteX284" fmla="*/ 4249120 w 5978998"/>
              <a:gd name="connsiteY284" fmla="*/ 896277 h 5671700"/>
              <a:gd name="connsiteX285" fmla="*/ 4276692 w 5978998"/>
              <a:gd name="connsiteY285" fmla="*/ 872160 h 5671700"/>
              <a:gd name="connsiteX286" fmla="*/ 4335470 w 5978998"/>
              <a:gd name="connsiteY286" fmla="*/ 837460 h 5671700"/>
              <a:gd name="connsiteX287" fmla="*/ 4399524 w 5978998"/>
              <a:gd name="connsiteY287" fmla="*/ 820546 h 5671700"/>
              <a:gd name="connsiteX288" fmla="*/ 4379554 w 5978998"/>
              <a:gd name="connsiteY288" fmla="*/ 842789 h 5671700"/>
              <a:gd name="connsiteX289" fmla="*/ 4351832 w 5978998"/>
              <a:gd name="connsiteY289" fmla="*/ 869604 h 5671700"/>
              <a:gd name="connsiteX290" fmla="*/ 4230572 w 5978998"/>
              <a:gd name="connsiteY290" fmla="*/ 953389 h 5671700"/>
              <a:gd name="connsiteX291" fmla="*/ 4104734 w 5978998"/>
              <a:gd name="connsiteY291" fmla="*/ 1029427 h 5671700"/>
              <a:gd name="connsiteX292" fmla="*/ 4129139 w 5978998"/>
              <a:gd name="connsiteY292" fmla="*/ 1070765 h 5671700"/>
              <a:gd name="connsiteX293" fmla="*/ 4252777 w 5978998"/>
              <a:gd name="connsiteY293" fmla="*/ 996900 h 5671700"/>
              <a:gd name="connsiteX294" fmla="*/ 4305768 w 5978998"/>
              <a:gd name="connsiteY294" fmla="*/ 980425 h 5671700"/>
              <a:gd name="connsiteX295" fmla="*/ 4302706 w 5978998"/>
              <a:gd name="connsiteY295" fmla="*/ 994424 h 5671700"/>
              <a:gd name="connsiteX296" fmla="*/ 4291194 w 5978998"/>
              <a:gd name="connsiteY296" fmla="*/ 1002961 h 5671700"/>
              <a:gd name="connsiteX297" fmla="*/ 4099297 w 5978998"/>
              <a:gd name="connsiteY297" fmla="*/ 1124964 h 5671700"/>
              <a:gd name="connsiteX298" fmla="*/ 3915850 w 5978998"/>
              <a:gd name="connsiteY298" fmla="*/ 1252432 h 5671700"/>
              <a:gd name="connsiteX299" fmla="*/ 3896674 w 5978998"/>
              <a:gd name="connsiteY299" fmla="*/ 1271593 h 5671700"/>
              <a:gd name="connsiteX300" fmla="*/ 3883662 w 5978998"/>
              <a:gd name="connsiteY300" fmla="*/ 1292338 h 5671700"/>
              <a:gd name="connsiteX301" fmla="*/ 3925001 w 5978998"/>
              <a:gd name="connsiteY301" fmla="*/ 1267932 h 5671700"/>
              <a:gd name="connsiteX302" fmla="*/ 3957873 w 5978998"/>
              <a:gd name="connsiteY302" fmla="*/ 1276399 h 5671700"/>
              <a:gd name="connsiteX303" fmla="*/ 4443604 w 5978998"/>
              <a:gd name="connsiteY303" fmla="*/ 989637 h 5671700"/>
              <a:gd name="connsiteX304" fmla="*/ 4493844 w 5978998"/>
              <a:gd name="connsiteY304" fmla="*/ 1015724 h 5671700"/>
              <a:gd name="connsiteX305" fmla="*/ 4571357 w 5978998"/>
              <a:gd name="connsiteY305" fmla="*/ 969963 h 5671700"/>
              <a:gd name="connsiteX306" fmla="*/ 4614477 w 5978998"/>
              <a:gd name="connsiteY306" fmla="*/ 966282 h 5671700"/>
              <a:gd name="connsiteX307" fmla="*/ 4650732 w 5978998"/>
              <a:gd name="connsiteY307" fmla="*/ 950974 h 5671700"/>
              <a:gd name="connsiteX308" fmla="*/ 4727217 w 5978998"/>
              <a:gd name="connsiteY308" fmla="*/ 904952 h 5671700"/>
              <a:gd name="connsiteX309" fmla="*/ 4791186 w 5978998"/>
              <a:gd name="connsiteY309" fmla="*/ 881992 h 5671700"/>
              <a:gd name="connsiteX310" fmla="*/ 4793965 w 5978998"/>
              <a:gd name="connsiteY310" fmla="*/ 907356 h 5671700"/>
              <a:gd name="connsiteX311" fmla="*/ 4786706 w 5978998"/>
              <a:gd name="connsiteY311" fmla="*/ 933418 h 5671700"/>
              <a:gd name="connsiteX312" fmla="*/ 4711895 w 5978998"/>
              <a:gd name="connsiteY312" fmla="*/ 979325 h 5671700"/>
              <a:gd name="connsiteX313" fmla="*/ 4644134 w 5978998"/>
              <a:gd name="connsiteY313" fmla="*/ 1010617 h 5671700"/>
              <a:gd name="connsiteX314" fmla="*/ 4622283 w 5978998"/>
              <a:gd name="connsiteY314" fmla="*/ 1044425 h 5671700"/>
              <a:gd name="connsiteX315" fmla="*/ 4556291 w 5978998"/>
              <a:gd name="connsiteY315" fmla="*/ 1062478 h 5671700"/>
              <a:gd name="connsiteX316" fmla="*/ 4496104 w 5978998"/>
              <a:gd name="connsiteY316" fmla="*/ 1096270 h 5671700"/>
              <a:gd name="connsiteX317" fmla="*/ 4455992 w 5978998"/>
              <a:gd name="connsiteY317" fmla="*/ 1128663 h 5671700"/>
              <a:gd name="connsiteX318" fmla="*/ 4496740 w 5978998"/>
              <a:gd name="connsiteY318" fmla="*/ 1115054 h 5671700"/>
              <a:gd name="connsiteX319" fmla="*/ 4537487 w 5978998"/>
              <a:gd name="connsiteY319" fmla="*/ 1101453 h 5671700"/>
              <a:gd name="connsiteX320" fmla="*/ 4517868 w 5978998"/>
              <a:gd name="connsiteY320" fmla="*/ 1128715 h 5671700"/>
              <a:gd name="connsiteX321" fmla="*/ 4489800 w 5978998"/>
              <a:gd name="connsiteY321" fmla="*/ 1150514 h 5671700"/>
              <a:gd name="connsiteX322" fmla="*/ 4444107 w 5978998"/>
              <a:gd name="connsiteY322" fmla="*/ 1208847 h 5671700"/>
              <a:gd name="connsiteX323" fmla="*/ 4407561 w 5978998"/>
              <a:gd name="connsiteY323" fmla="*/ 1282686 h 5671700"/>
              <a:gd name="connsiteX324" fmla="*/ 4431134 w 5978998"/>
              <a:gd name="connsiteY324" fmla="*/ 1327005 h 5671700"/>
              <a:gd name="connsiteX325" fmla="*/ 4996879 w 5978998"/>
              <a:gd name="connsiteY325" fmla="*/ 1187458 h 5671700"/>
              <a:gd name="connsiteX326" fmla="*/ 5203128 w 5978998"/>
              <a:gd name="connsiteY326" fmla="*/ 1160253 h 5671700"/>
              <a:gd name="connsiteX327" fmla="*/ 5335462 w 5978998"/>
              <a:gd name="connsiteY327" fmla="*/ 1152812 h 5671700"/>
              <a:gd name="connsiteX328" fmla="*/ 5322957 w 5978998"/>
              <a:gd name="connsiteY328" fmla="*/ 1167026 h 5671700"/>
              <a:gd name="connsiteX329" fmla="*/ 5303781 w 5978998"/>
              <a:gd name="connsiteY329" fmla="*/ 1173707 h 5671700"/>
              <a:gd name="connsiteX330" fmla="*/ 5217304 w 5978998"/>
              <a:gd name="connsiteY330" fmla="*/ 1192953 h 5671700"/>
              <a:gd name="connsiteX331" fmla="*/ 5147669 w 5978998"/>
              <a:gd name="connsiteY331" fmla="*/ 1240307 h 5671700"/>
              <a:gd name="connsiteX332" fmla="*/ 5211636 w 5978998"/>
              <a:gd name="connsiteY332" fmla="*/ 1235621 h 5671700"/>
              <a:gd name="connsiteX333" fmla="*/ 5275603 w 5978998"/>
              <a:gd name="connsiteY333" fmla="*/ 1230935 h 5671700"/>
              <a:gd name="connsiteX334" fmla="*/ 5415723 w 5978998"/>
              <a:gd name="connsiteY334" fmla="*/ 1232282 h 5671700"/>
              <a:gd name="connsiteX335" fmla="*/ 5566258 w 5978998"/>
              <a:gd name="connsiteY335" fmla="*/ 1202893 h 5671700"/>
              <a:gd name="connsiteX336" fmla="*/ 5606257 w 5978998"/>
              <a:gd name="connsiteY336" fmla="*/ 1189864 h 5671700"/>
              <a:gd name="connsiteX337" fmla="*/ 5647416 w 5978998"/>
              <a:gd name="connsiteY337" fmla="*/ 1181187 h 5671700"/>
              <a:gd name="connsiteX338" fmla="*/ 5707343 w 5978998"/>
              <a:gd name="connsiteY338" fmla="*/ 1196219 h 5671700"/>
              <a:gd name="connsiteX339" fmla="*/ 5723587 w 5978998"/>
              <a:gd name="connsiteY339" fmla="*/ 1210507 h 5671700"/>
              <a:gd name="connsiteX340" fmla="*/ 5747498 w 5978998"/>
              <a:gd name="connsiteY340" fmla="*/ 1204112 h 5671700"/>
              <a:gd name="connsiteX341" fmla="*/ 5763020 w 5978998"/>
              <a:gd name="connsiteY341" fmla="*/ 1218597 h 5671700"/>
              <a:gd name="connsiteX342" fmla="*/ 5776214 w 5978998"/>
              <a:gd name="connsiteY342" fmla="*/ 1224383 h 5671700"/>
              <a:gd name="connsiteX343" fmla="*/ 5785060 w 5978998"/>
              <a:gd name="connsiteY343" fmla="*/ 1231336 h 5671700"/>
              <a:gd name="connsiteX344" fmla="*/ 5779896 w 5978998"/>
              <a:gd name="connsiteY344" fmla="*/ 1238152 h 5671700"/>
              <a:gd name="connsiteX345" fmla="*/ 5769221 w 5978998"/>
              <a:gd name="connsiteY345" fmla="*/ 1241782 h 5671700"/>
              <a:gd name="connsiteX346" fmla="*/ 5297184 w 5978998"/>
              <a:gd name="connsiteY346" fmla="*/ 1368028 h 5671700"/>
              <a:gd name="connsiteX347" fmla="*/ 5291131 w 5978998"/>
              <a:gd name="connsiteY347" fmla="*/ 1372167 h 5671700"/>
              <a:gd name="connsiteX348" fmla="*/ 4862240 w 5978998"/>
              <a:gd name="connsiteY348" fmla="*/ 1625373 h 5671700"/>
              <a:gd name="connsiteX349" fmla="*/ 4696341 w 5978998"/>
              <a:gd name="connsiteY349" fmla="*/ 1732029 h 5671700"/>
              <a:gd name="connsiteX350" fmla="*/ 4678382 w 5978998"/>
              <a:gd name="connsiteY350" fmla="*/ 1744726 h 5671700"/>
              <a:gd name="connsiteX351" fmla="*/ 4703127 w 5978998"/>
              <a:gd name="connsiteY351" fmla="*/ 1738108 h 5671700"/>
              <a:gd name="connsiteX352" fmla="*/ 4729182 w 5978998"/>
              <a:gd name="connsiteY352" fmla="*/ 1751325 h 5671700"/>
              <a:gd name="connsiteX353" fmla="*/ 4757255 w 5978998"/>
              <a:gd name="connsiteY353" fmla="*/ 1754688 h 5671700"/>
              <a:gd name="connsiteX354" fmla="*/ 4759954 w 5978998"/>
              <a:gd name="connsiteY354" fmla="*/ 1741543 h 5671700"/>
              <a:gd name="connsiteX355" fmla="*/ 4791828 w 5978998"/>
              <a:gd name="connsiteY355" fmla="*/ 1721373 h 5671700"/>
              <a:gd name="connsiteX356" fmla="*/ 4824865 w 5978998"/>
              <a:gd name="connsiteY356" fmla="*/ 1705549 h 5671700"/>
              <a:gd name="connsiteX357" fmla="*/ 4890804 w 5978998"/>
              <a:gd name="connsiteY357" fmla="*/ 1687913 h 5671700"/>
              <a:gd name="connsiteX358" fmla="*/ 4957047 w 5978998"/>
              <a:gd name="connsiteY358" fmla="*/ 1688829 h 5671700"/>
              <a:gd name="connsiteX359" fmla="*/ 4931836 w 5978998"/>
              <a:gd name="connsiteY359" fmla="*/ 1704890 h 5671700"/>
              <a:gd name="connsiteX360" fmla="*/ 4897930 w 5978998"/>
              <a:gd name="connsiteY360" fmla="*/ 1723273 h 5671700"/>
              <a:gd name="connsiteX361" fmla="*/ 4758620 w 5978998"/>
              <a:gd name="connsiteY361" fmla="*/ 1771403 h 5671700"/>
              <a:gd name="connsiteX362" fmla="*/ 4616981 w 5978998"/>
              <a:gd name="connsiteY362" fmla="*/ 1810842 h 5671700"/>
              <a:gd name="connsiteX363" fmla="*/ 4629384 w 5978998"/>
              <a:gd name="connsiteY363" fmla="*/ 1857217 h 5671700"/>
              <a:gd name="connsiteX364" fmla="*/ 4768320 w 5978998"/>
              <a:gd name="connsiteY364" fmla="*/ 1819280 h 5671700"/>
              <a:gd name="connsiteX365" fmla="*/ 4823789 w 5978998"/>
              <a:gd name="connsiteY365" fmla="*/ 1817645 h 5671700"/>
              <a:gd name="connsiteX366" fmla="*/ 4817079 w 5978998"/>
              <a:gd name="connsiteY366" fmla="*/ 1830307 h 5671700"/>
              <a:gd name="connsiteX367" fmla="*/ 4803697 w 5978998"/>
              <a:gd name="connsiteY367" fmla="*/ 1835439 h 5671700"/>
              <a:gd name="connsiteX368" fmla="*/ 4586080 w 5978998"/>
              <a:gd name="connsiteY368" fmla="*/ 1901406 h 5671700"/>
              <a:gd name="connsiteX369" fmla="*/ 4375132 w 5978998"/>
              <a:gd name="connsiteY369" fmla="*/ 1974909 h 5671700"/>
              <a:gd name="connsiteX370" fmla="*/ 4351514 w 5978998"/>
              <a:gd name="connsiteY370" fmla="*/ 1988214 h 5671700"/>
              <a:gd name="connsiteX371" fmla="*/ 4333408 w 5978998"/>
              <a:gd name="connsiteY371" fmla="*/ 2004701 h 5671700"/>
              <a:gd name="connsiteX372" fmla="*/ 4379783 w 5978998"/>
              <a:gd name="connsiteY372" fmla="*/ 1992297 h 5671700"/>
              <a:gd name="connsiteX373" fmla="*/ 4404950 w 5978998"/>
              <a:gd name="connsiteY373" fmla="*/ 2006844 h 5671700"/>
              <a:gd name="connsiteX374" fmla="*/ 4466661 w 5978998"/>
              <a:gd name="connsiteY374" fmla="*/ 1970411 h 5671700"/>
              <a:gd name="connsiteX375" fmla="*/ 4445410 w 5978998"/>
              <a:gd name="connsiteY375" fmla="*/ 1991774 h 5671700"/>
              <a:gd name="connsiteX376" fmla="*/ 4432072 w 5978998"/>
              <a:gd name="connsiteY376" fmla="*/ 2003160 h 5671700"/>
              <a:gd name="connsiteX377" fmla="*/ 4588534 w 5978998"/>
              <a:gd name="connsiteY377" fmla="*/ 1961313 h 5671700"/>
              <a:gd name="connsiteX378" fmla="*/ 4671801 w 5978998"/>
              <a:gd name="connsiteY378" fmla="*/ 1914321 h 5671700"/>
              <a:gd name="connsiteX379" fmla="*/ 5207556 w 5978998"/>
              <a:gd name="connsiteY379" fmla="*/ 1611957 h 5671700"/>
              <a:gd name="connsiteX380" fmla="*/ 5398915 w 5978998"/>
              <a:gd name="connsiteY380" fmla="*/ 1530345 h 5671700"/>
              <a:gd name="connsiteX381" fmla="*/ 5524385 w 5978998"/>
              <a:gd name="connsiteY381" fmla="*/ 1487628 h 5671700"/>
              <a:gd name="connsiteX382" fmla="*/ 5516160 w 5978998"/>
              <a:gd name="connsiteY382" fmla="*/ 1504679 h 5671700"/>
              <a:gd name="connsiteX383" fmla="*/ 5499482 w 5978998"/>
              <a:gd name="connsiteY383" fmla="*/ 1516266 h 5671700"/>
              <a:gd name="connsiteX384" fmla="*/ 5421354 w 5978998"/>
              <a:gd name="connsiteY384" fmla="*/ 1558035 h 5671700"/>
              <a:gd name="connsiteX385" fmla="*/ 5366999 w 5978998"/>
              <a:gd name="connsiteY385" fmla="*/ 1622355 h 5671700"/>
              <a:gd name="connsiteX386" fmla="*/ 5427357 w 5978998"/>
              <a:gd name="connsiteY386" fmla="*/ 1600657 h 5671700"/>
              <a:gd name="connsiteX387" fmla="*/ 5487715 w 5978998"/>
              <a:gd name="connsiteY387" fmla="*/ 1578960 h 5671700"/>
              <a:gd name="connsiteX388" fmla="*/ 5623046 w 5978998"/>
              <a:gd name="connsiteY388" fmla="*/ 1542616 h 5671700"/>
              <a:gd name="connsiteX389" fmla="*/ 5760152 w 5978998"/>
              <a:gd name="connsiteY389" fmla="*/ 1473868 h 5671700"/>
              <a:gd name="connsiteX390" fmla="*/ 5795181 w 5978998"/>
              <a:gd name="connsiteY390" fmla="*/ 1450573 h 5671700"/>
              <a:gd name="connsiteX391" fmla="*/ 5832496 w 5978998"/>
              <a:gd name="connsiteY391" fmla="*/ 1431158 h 5671700"/>
              <a:gd name="connsiteX392" fmla="*/ 5894258 w 5978998"/>
              <a:gd name="connsiteY392" fmla="*/ 1429540 h 5671700"/>
              <a:gd name="connsiteX393" fmla="*/ 5913743 w 5978998"/>
              <a:gd name="connsiteY393" fmla="*/ 1438939 h 5671700"/>
              <a:gd name="connsiteX394" fmla="*/ 5935057 w 5978998"/>
              <a:gd name="connsiteY394" fmla="*/ 1426356 h 5671700"/>
              <a:gd name="connsiteX395" fmla="*/ 5953900 w 5978998"/>
              <a:gd name="connsiteY395" fmla="*/ 1436139 h 5671700"/>
              <a:gd name="connsiteX396" fmla="*/ 5968164 w 5978998"/>
              <a:gd name="connsiteY396" fmla="*/ 1438168 h 5671700"/>
              <a:gd name="connsiteX397" fmla="*/ 5978553 w 5978998"/>
              <a:gd name="connsiteY397" fmla="*/ 1442488 h 5671700"/>
              <a:gd name="connsiteX398" fmla="*/ 5975410 w 5978998"/>
              <a:gd name="connsiteY398" fmla="*/ 1450441 h 5671700"/>
              <a:gd name="connsiteX399" fmla="*/ 5966101 w 5978998"/>
              <a:gd name="connsiteY399" fmla="*/ 1456805 h 5671700"/>
              <a:gd name="connsiteX400" fmla="*/ 5537210 w 5978998"/>
              <a:gd name="connsiteY400" fmla="*/ 1710011 h 5671700"/>
              <a:gd name="connsiteX401" fmla="*/ 5371310 w 5978998"/>
              <a:gd name="connsiteY401" fmla="*/ 1816666 h 5671700"/>
              <a:gd name="connsiteX402" fmla="*/ 5317571 w 5978998"/>
              <a:gd name="connsiteY402" fmla="*/ 1854664 h 5671700"/>
              <a:gd name="connsiteX403" fmla="*/ 5313669 w 5978998"/>
              <a:gd name="connsiteY403" fmla="*/ 1878410 h 5671700"/>
              <a:gd name="connsiteX404" fmla="*/ 5299677 w 5978998"/>
              <a:gd name="connsiteY404" fmla="*/ 1901562 h 5671700"/>
              <a:gd name="connsiteX405" fmla="*/ 5252646 w 5978998"/>
              <a:gd name="connsiteY405" fmla="*/ 1918410 h 5671700"/>
              <a:gd name="connsiteX406" fmla="*/ 5217826 w 5978998"/>
              <a:gd name="connsiteY406" fmla="*/ 1925191 h 5671700"/>
              <a:gd name="connsiteX407" fmla="*/ 5207077 w 5978998"/>
              <a:gd name="connsiteY407" fmla="*/ 1932791 h 5671700"/>
              <a:gd name="connsiteX408" fmla="*/ 5044783 w 5978998"/>
              <a:gd name="connsiteY408" fmla="*/ 2047768 h 5671700"/>
              <a:gd name="connsiteX409" fmla="*/ 4942399 w 5978998"/>
              <a:gd name="connsiteY409" fmla="*/ 2113783 h 5671700"/>
              <a:gd name="connsiteX410" fmla="*/ 4956599 w 5978998"/>
              <a:gd name="connsiteY410" fmla="*/ 2105367 h 5671700"/>
              <a:gd name="connsiteX411" fmla="*/ 5020566 w 5978998"/>
              <a:gd name="connsiteY411" fmla="*/ 2082407 h 5671700"/>
              <a:gd name="connsiteX412" fmla="*/ 5023346 w 5978998"/>
              <a:gd name="connsiteY412" fmla="*/ 2107771 h 5671700"/>
              <a:gd name="connsiteX413" fmla="*/ 5016087 w 5978998"/>
              <a:gd name="connsiteY413" fmla="*/ 2133832 h 5671700"/>
              <a:gd name="connsiteX414" fmla="*/ 4977641 w 5978998"/>
              <a:gd name="connsiteY414" fmla="*/ 2161045 h 5671700"/>
              <a:gd name="connsiteX415" fmla="*/ 5003046 w 5978998"/>
              <a:gd name="connsiteY415" fmla="*/ 2150802 h 5671700"/>
              <a:gd name="connsiteX416" fmla="*/ 4984486 w 5978998"/>
              <a:gd name="connsiteY416" fmla="*/ 2173955 h 5671700"/>
              <a:gd name="connsiteX417" fmla="*/ 4957474 w 5978998"/>
              <a:gd name="connsiteY417" fmla="*/ 2191644 h 5671700"/>
              <a:gd name="connsiteX418" fmla="*/ 4818806 w 5978998"/>
              <a:gd name="connsiteY418" fmla="*/ 2281349 h 5671700"/>
              <a:gd name="connsiteX419" fmla="*/ 4732659 w 5978998"/>
              <a:gd name="connsiteY419" fmla="*/ 2340460 h 5671700"/>
              <a:gd name="connsiteX420" fmla="*/ 4719181 w 5978998"/>
              <a:gd name="connsiteY420" fmla="*/ 2350929 h 5671700"/>
              <a:gd name="connsiteX421" fmla="*/ 4712338 w 5978998"/>
              <a:gd name="connsiteY421" fmla="*/ 2381752 h 5671700"/>
              <a:gd name="connsiteX422" fmla="*/ 4700006 w 5978998"/>
              <a:gd name="connsiteY422" fmla="*/ 2393080 h 5671700"/>
              <a:gd name="connsiteX423" fmla="*/ 4761966 w 5978998"/>
              <a:gd name="connsiteY423" fmla="*/ 2358112 h 5671700"/>
              <a:gd name="connsiteX424" fmla="*/ 4953325 w 5978998"/>
              <a:gd name="connsiteY424" fmla="*/ 2276501 h 5671700"/>
              <a:gd name="connsiteX425" fmla="*/ 5060824 w 5978998"/>
              <a:gd name="connsiteY425" fmla="*/ 2227733 h 5671700"/>
              <a:gd name="connsiteX426" fmla="*/ 5061314 w 5978998"/>
              <a:gd name="connsiteY426" fmla="*/ 2227898 h 5671700"/>
              <a:gd name="connsiteX427" fmla="*/ 5072525 w 5978998"/>
              <a:gd name="connsiteY427" fmla="*/ 2221278 h 5671700"/>
              <a:gd name="connsiteX428" fmla="*/ 5101174 w 5978998"/>
              <a:gd name="connsiteY428" fmla="*/ 2227009 h 5671700"/>
              <a:gd name="connsiteX429" fmla="*/ 5129117 w 5978998"/>
              <a:gd name="connsiteY429" fmla="*/ 2222708 h 5671700"/>
              <a:gd name="connsiteX430" fmla="*/ 5128186 w 5978998"/>
              <a:gd name="connsiteY430" fmla="*/ 2209321 h 5671700"/>
              <a:gd name="connsiteX431" fmla="*/ 5153470 w 5978998"/>
              <a:gd name="connsiteY431" fmla="*/ 2181330 h 5671700"/>
              <a:gd name="connsiteX432" fmla="*/ 5181042 w 5978998"/>
              <a:gd name="connsiteY432" fmla="*/ 2157212 h 5671700"/>
              <a:gd name="connsiteX433" fmla="*/ 5239820 w 5978998"/>
              <a:gd name="connsiteY433" fmla="*/ 2122511 h 5671700"/>
              <a:gd name="connsiteX434" fmla="*/ 5303875 w 5978998"/>
              <a:gd name="connsiteY434" fmla="*/ 2105598 h 5671700"/>
              <a:gd name="connsiteX435" fmla="*/ 5283904 w 5978998"/>
              <a:gd name="connsiteY435" fmla="*/ 2127842 h 5671700"/>
              <a:gd name="connsiteX436" fmla="*/ 5256183 w 5978998"/>
              <a:gd name="connsiteY436" fmla="*/ 2154657 h 5671700"/>
              <a:gd name="connsiteX437" fmla="*/ 5134922 w 5978998"/>
              <a:gd name="connsiteY437" fmla="*/ 2238442 h 5671700"/>
              <a:gd name="connsiteX438" fmla="*/ 5009085 w 5978998"/>
              <a:gd name="connsiteY438" fmla="*/ 2314479 h 5671700"/>
              <a:gd name="connsiteX439" fmla="*/ 5020049 w 5978998"/>
              <a:gd name="connsiteY439" fmla="*/ 2333051 h 5671700"/>
              <a:gd name="connsiteX440" fmla="*/ 5042124 w 5978998"/>
              <a:gd name="connsiteY440" fmla="*/ 2325116 h 5671700"/>
              <a:gd name="connsiteX441" fmla="*/ 5095207 w 5978998"/>
              <a:gd name="connsiteY441" fmla="*/ 2318707 h 5671700"/>
              <a:gd name="connsiteX442" fmla="*/ 5103402 w 5978998"/>
              <a:gd name="connsiteY442" fmla="*/ 2313779 h 5671700"/>
              <a:gd name="connsiteX443" fmla="*/ 5157127 w 5978998"/>
              <a:gd name="connsiteY443" fmla="*/ 2281952 h 5671700"/>
              <a:gd name="connsiteX444" fmla="*/ 5210119 w 5978998"/>
              <a:gd name="connsiteY444" fmla="*/ 2265477 h 5671700"/>
              <a:gd name="connsiteX445" fmla="*/ 5208204 w 5978998"/>
              <a:gd name="connsiteY445" fmla="*/ 2274233 h 5671700"/>
              <a:gd name="connsiteX446" fmla="*/ 5257128 w 5978998"/>
              <a:gd name="connsiteY446" fmla="*/ 2251099 h 5671700"/>
              <a:gd name="connsiteX447" fmla="*/ 5314562 w 5978998"/>
              <a:gd name="connsiteY447" fmla="*/ 2220023 h 5671700"/>
              <a:gd name="connsiteX448" fmla="*/ 5349591 w 5978998"/>
              <a:gd name="connsiteY448" fmla="*/ 2196728 h 5671700"/>
              <a:gd name="connsiteX449" fmla="*/ 5386906 w 5978998"/>
              <a:gd name="connsiteY449" fmla="*/ 2177314 h 5671700"/>
              <a:gd name="connsiteX450" fmla="*/ 5448668 w 5978998"/>
              <a:gd name="connsiteY450" fmla="*/ 2175695 h 5671700"/>
              <a:gd name="connsiteX451" fmla="*/ 5468153 w 5978998"/>
              <a:gd name="connsiteY451" fmla="*/ 2185094 h 5671700"/>
              <a:gd name="connsiteX452" fmla="*/ 5489467 w 5978998"/>
              <a:gd name="connsiteY452" fmla="*/ 2172511 h 5671700"/>
              <a:gd name="connsiteX453" fmla="*/ 5508310 w 5978998"/>
              <a:gd name="connsiteY453" fmla="*/ 2182293 h 5671700"/>
              <a:gd name="connsiteX454" fmla="*/ 5522572 w 5978998"/>
              <a:gd name="connsiteY454" fmla="*/ 2184323 h 5671700"/>
              <a:gd name="connsiteX455" fmla="*/ 5532961 w 5978998"/>
              <a:gd name="connsiteY455" fmla="*/ 2188643 h 5671700"/>
              <a:gd name="connsiteX456" fmla="*/ 5529818 w 5978998"/>
              <a:gd name="connsiteY456" fmla="*/ 2196596 h 5671700"/>
              <a:gd name="connsiteX457" fmla="*/ 5520511 w 5978998"/>
              <a:gd name="connsiteY457" fmla="*/ 2202960 h 5671700"/>
              <a:gd name="connsiteX458" fmla="*/ 5375120 w 5978998"/>
              <a:gd name="connsiteY458" fmla="*/ 2288795 h 5671700"/>
              <a:gd name="connsiteX459" fmla="*/ 5398195 w 5978998"/>
              <a:gd name="connsiteY459" fmla="*/ 2300777 h 5671700"/>
              <a:gd name="connsiteX460" fmla="*/ 5475708 w 5978998"/>
              <a:gd name="connsiteY460" fmla="*/ 2255015 h 5671700"/>
              <a:gd name="connsiteX461" fmla="*/ 5518827 w 5978998"/>
              <a:gd name="connsiteY461" fmla="*/ 2251334 h 5671700"/>
              <a:gd name="connsiteX462" fmla="*/ 5555084 w 5978998"/>
              <a:gd name="connsiteY462" fmla="*/ 2236026 h 5671700"/>
              <a:gd name="connsiteX463" fmla="*/ 5631568 w 5978998"/>
              <a:gd name="connsiteY463" fmla="*/ 2190006 h 5671700"/>
              <a:gd name="connsiteX464" fmla="*/ 5695536 w 5978998"/>
              <a:gd name="connsiteY464" fmla="*/ 2167044 h 5671700"/>
              <a:gd name="connsiteX465" fmla="*/ 5698315 w 5978998"/>
              <a:gd name="connsiteY465" fmla="*/ 2192409 h 5671700"/>
              <a:gd name="connsiteX466" fmla="*/ 5691057 w 5978998"/>
              <a:gd name="connsiteY466" fmla="*/ 2218470 h 5671700"/>
              <a:gd name="connsiteX467" fmla="*/ 5616246 w 5978998"/>
              <a:gd name="connsiteY467" fmla="*/ 2264377 h 5671700"/>
              <a:gd name="connsiteX468" fmla="*/ 5548485 w 5978998"/>
              <a:gd name="connsiteY468" fmla="*/ 2295671 h 5671700"/>
              <a:gd name="connsiteX469" fmla="*/ 5526634 w 5978998"/>
              <a:gd name="connsiteY469" fmla="*/ 2329479 h 5671700"/>
              <a:gd name="connsiteX470" fmla="*/ 5460642 w 5978998"/>
              <a:gd name="connsiteY470" fmla="*/ 2347531 h 5671700"/>
              <a:gd name="connsiteX471" fmla="*/ 5400454 w 5978998"/>
              <a:gd name="connsiteY471" fmla="*/ 2381321 h 5671700"/>
              <a:gd name="connsiteX472" fmla="*/ 5360343 w 5978998"/>
              <a:gd name="connsiteY472" fmla="*/ 2413715 h 5671700"/>
              <a:gd name="connsiteX473" fmla="*/ 5401091 w 5978998"/>
              <a:gd name="connsiteY473" fmla="*/ 2400106 h 5671700"/>
              <a:gd name="connsiteX474" fmla="*/ 5441837 w 5978998"/>
              <a:gd name="connsiteY474" fmla="*/ 2386507 h 5671700"/>
              <a:gd name="connsiteX475" fmla="*/ 5422220 w 5978998"/>
              <a:gd name="connsiteY475" fmla="*/ 2413767 h 5671700"/>
              <a:gd name="connsiteX476" fmla="*/ 5394150 w 5978998"/>
              <a:gd name="connsiteY476" fmla="*/ 2435566 h 5671700"/>
              <a:gd name="connsiteX477" fmla="*/ 5348457 w 5978998"/>
              <a:gd name="connsiteY477" fmla="*/ 2493899 h 5671700"/>
              <a:gd name="connsiteX478" fmla="*/ 5311912 w 5978998"/>
              <a:gd name="connsiteY478" fmla="*/ 2567738 h 5671700"/>
              <a:gd name="connsiteX479" fmla="*/ 5343643 w 5978998"/>
              <a:gd name="connsiteY479" fmla="*/ 2627396 h 5671700"/>
              <a:gd name="connsiteX480" fmla="*/ 5305997 w 5978998"/>
              <a:gd name="connsiteY480" fmla="*/ 2675754 h 5671700"/>
              <a:gd name="connsiteX481" fmla="*/ 5026961 w 5978998"/>
              <a:gd name="connsiteY481" fmla="*/ 2840491 h 5671700"/>
              <a:gd name="connsiteX482" fmla="*/ 5004367 w 5978998"/>
              <a:gd name="connsiteY482" fmla="*/ 2815500 h 5671700"/>
              <a:gd name="connsiteX483" fmla="*/ 4971550 w 5978998"/>
              <a:gd name="connsiteY483" fmla="*/ 2817454 h 5671700"/>
              <a:gd name="connsiteX484" fmla="*/ 4759688 w 5978998"/>
              <a:gd name="connsiteY484" fmla="*/ 2942533 h 5671700"/>
              <a:gd name="connsiteX485" fmla="*/ 4838154 w 5978998"/>
              <a:gd name="connsiteY485" fmla="*/ 2924955 h 5671700"/>
              <a:gd name="connsiteX486" fmla="*/ 4908361 w 5978998"/>
              <a:gd name="connsiteY486" fmla="*/ 2875668 h 5671700"/>
              <a:gd name="connsiteX487" fmla="*/ 4934047 w 5978998"/>
              <a:gd name="connsiteY487" fmla="*/ 2863114 h 5671700"/>
              <a:gd name="connsiteX488" fmla="*/ 4958850 w 5978998"/>
              <a:gd name="connsiteY488" fmla="*/ 2866763 h 5671700"/>
              <a:gd name="connsiteX489" fmla="*/ 4979280 w 5978998"/>
              <a:gd name="connsiteY489" fmla="*/ 2870382 h 5671700"/>
              <a:gd name="connsiteX490" fmla="*/ 4992656 w 5978998"/>
              <a:gd name="connsiteY490" fmla="*/ 2888616 h 5671700"/>
              <a:gd name="connsiteX491" fmla="*/ 4969751 w 5978998"/>
              <a:gd name="connsiteY491" fmla="*/ 2907363 h 5671700"/>
              <a:gd name="connsiteX492" fmla="*/ 4955304 w 5978998"/>
              <a:gd name="connsiteY492" fmla="*/ 2931575 h 5671700"/>
              <a:gd name="connsiteX493" fmla="*/ 4927350 w 5978998"/>
              <a:gd name="connsiteY493" fmla="*/ 2955044 h 5671700"/>
              <a:gd name="connsiteX494" fmla="*/ 4903864 w 5978998"/>
              <a:gd name="connsiteY494" fmla="*/ 2965427 h 5671700"/>
              <a:gd name="connsiteX495" fmla="*/ 4878973 w 5978998"/>
              <a:gd name="connsiteY495" fmla="*/ 2955731 h 5671700"/>
              <a:gd name="connsiteX496" fmla="*/ 4718194 w 5978998"/>
              <a:gd name="connsiteY496" fmla="*/ 3061105 h 5671700"/>
              <a:gd name="connsiteX497" fmla="*/ 4557416 w 5978998"/>
              <a:gd name="connsiteY497" fmla="*/ 3166478 h 5671700"/>
              <a:gd name="connsiteX498" fmla="*/ 4534512 w 5978998"/>
              <a:gd name="connsiteY498" fmla="*/ 3185224 h 5671700"/>
              <a:gd name="connsiteX499" fmla="*/ 4520063 w 5978998"/>
              <a:gd name="connsiteY499" fmla="*/ 3209432 h 5671700"/>
              <a:gd name="connsiteX500" fmla="*/ 4533066 w 5978998"/>
              <a:gd name="connsiteY500" fmla="*/ 3207854 h 5671700"/>
              <a:gd name="connsiteX501" fmla="*/ 4543785 w 5978998"/>
              <a:gd name="connsiteY501" fmla="*/ 3202399 h 5671700"/>
              <a:gd name="connsiteX502" fmla="*/ 4584116 w 5978998"/>
              <a:gd name="connsiteY502" fmla="*/ 3192525 h 5671700"/>
              <a:gd name="connsiteX503" fmla="*/ 4606792 w 5978998"/>
              <a:gd name="connsiteY503" fmla="*/ 3194596 h 5671700"/>
              <a:gd name="connsiteX504" fmla="*/ 4607376 w 5978998"/>
              <a:gd name="connsiteY504" fmla="*/ 3194998 h 5671700"/>
              <a:gd name="connsiteX505" fmla="*/ 4902364 w 5978998"/>
              <a:gd name="connsiteY505" fmla="*/ 3020845 h 5671700"/>
              <a:gd name="connsiteX506" fmla="*/ 4952605 w 5978998"/>
              <a:gd name="connsiteY506" fmla="*/ 3046932 h 5671700"/>
              <a:gd name="connsiteX507" fmla="*/ 5030118 w 5978998"/>
              <a:gd name="connsiteY507" fmla="*/ 3001170 h 5671700"/>
              <a:gd name="connsiteX508" fmla="*/ 5073237 w 5978998"/>
              <a:gd name="connsiteY508" fmla="*/ 2997490 h 5671700"/>
              <a:gd name="connsiteX509" fmla="*/ 5109494 w 5978998"/>
              <a:gd name="connsiteY509" fmla="*/ 2982182 h 5671700"/>
              <a:gd name="connsiteX510" fmla="*/ 5185978 w 5978998"/>
              <a:gd name="connsiteY510" fmla="*/ 2936160 h 5671700"/>
              <a:gd name="connsiteX511" fmla="*/ 5249946 w 5978998"/>
              <a:gd name="connsiteY511" fmla="*/ 2913200 h 5671700"/>
              <a:gd name="connsiteX512" fmla="*/ 5252725 w 5978998"/>
              <a:gd name="connsiteY512" fmla="*/ 2938564 h 5671700"/>
              <a:gd name="connsiteX513" fmla="*/ 5245467 w 5978998"/>
              <a:gd name="connsiteY513" fmla="*/ 2964625 h 5671700"/>
              <a:gd name="connsiteX514" fmla="*/ 5170656 w 5978998"/>
              <a:gd name="connsiteY514" fmla="*/ 3010533 h 5671700"/>
              <a:gd name="connsiteX515" fmla="*/ 5102895 w 5978998"/>
              <a:gd name="connsiteY515" fmla="*/ 3041825 h 5671700"/>
              <a:gd name="connsiteX516" fmla="*/ 5081044 w 5978998"/>
              <a:gd name="connsiteY516" fmla="*/ 3075633 h 5671700"/>
              <a:gd name="connsiteX517" fmla="*/ 5015052 w 5978998"/>
              <a:gd name="connsiteY517" fmla="*/ 3093686 h 5671700"/>
              <a:gd name="connsiteX518" fmla="*/ 4954864 w 5978998"/>
              <a:gd name="connsiteY518" fmla="*/ 3127477 h 5671700"/>
              <a:gd name="connsiteX519" fmla="*/ 4914753 w 5978998"/>
              <a:gd name="connsiteY519" fmla="*/ 3159871 h 5671700"/>
              <a:gd name="connsiteX520" fmla="*/ 4955500 w 5978998"/>
              <a:gd name="connsiteY520" fmla="*/ 3146262 h 5671700"/>
              <a:gd name="connsiteX521" fmla="*/ 4996247 w 5978998"/>
              <a:gd name="connsiteY521" fmla="*/ 3132661 h 5671700"/>
              <a:gd name="connsiteX522" fmla="*/ 4976629 w 5978998"/>
              <a:gd name="connsiteY522" fmla="*/ 3159922 h 5671700"/>
              <a:gd name="connsiteX523" fmla="*/ 4948560 w 5978998"/>
              <a:gd name="connsiteY523" fmla="*/ 3181722 h 5671700"/>
              <a:gd name="connsiteX524" fmla="*/ 4902867 w 5978998"/>
              <a:gd name="connsiteY524" fmla="*/ 3240055 h 5671700"/>
              <a:gd name="connsiteX525" fmla="*/ 4866322 w 5978998"/>
              <a:gd name="connsiteY525" fmla="*/ 3313893 h 5671700"/>
              <a:gd name="connsiteX526" fmla="*/ 4898053 w 5978998"/>
              <a:gd name="connsiteY526" fmla="*/ 3373551 h 5671700"/>
              <a:gd name="connsiteX527" fmla="*/ 4860407 w 5978998"/>
              <a:gd name="connsiteY527" fmla="*/ 3421909 h 5671700"/>
              <a:gd name="connsiteX528" fmla="*/ 4581370 w 5978998"/>
              <a:gd name="connsiteY528" fmla="*/ 3586645 h 5671700"/>
              <a:gd name="connsiteX529" fmla="*/ 4558777 w 5978998"/>
              <a:gd name="connsiteY529" fmla="*/ 3561656 h 5671700"/>
              <a:gd name="connsiteX530" fmla="*/ 4525960 w 5978998"/>
              <a:gd name="connsiteY530" fmla="*/ 3563610 h 5671700"/>
              <a:gd name="connsiteX531" fmla="*/ 4314098 w 5978998"/>
              <a:gd name="connsiteY531" fmla="*/ 3688688 h 5671700"/>
              <a:gd name="connsiteX532" fmla="*/ 4392565 w 5978998"/>
              <a:gd name="connsiteY532" fmla="*/ 3671110 h 5671700"/>
              <a:gd name="connsiteX533" fmla="*/ 4462771 w 5978998"/>
              <a:gd name="connsiteY533" fmla="*/ 3621825 h 5671700"/>
              <a:gd name="connsiteX534" fmla="*/ 4488457 w 5978998"/>
              <a:gd name="connsiteY534" fmla="*/ 3609269 h 5671700"/>
              <a:gd name="connsiteX535" fmla="*/ 4513260 w 5978998"/>
              <a:gd name="connsiteY535" fmla="*/ 3612918 h 5671700"/>
              <a:gd name="connsiteX536" fmla="*/ 4533689 w 5978998"/>
              <a:gd name="connsiteY536" fmla="*/ 3616537 h 5671700"/>
              <a:gd name="connsiteX537" fmla="*/ 4547065 w 5978998"/>
              <a:gd name="connsiteY537" fmla="*/ 3634772 h 5671700"/>
              <a:gd name="connsiteX538" fmla="*/ 4524161 w 5978998"/>
              <a:gd name="connsiteY538" fmla="*/ 3653518 h 5671700"/>
              <a:gd name="connsiteX539" fmla="*/ 4509714 w 5978998"/>
              <a:gd name="connsiteY539" fmla="*/ 3677730 h 5671700"/>
              <a:gd name="connsiteX540" fmla="*/ 4481760 w 5978998"/>
              <a:gd name="connsiteY540" fmla="*/ 3701200 h 5671700"/>
              <a:gd name="connsiteX541" fmla="*/ 4458274 w 5978998"/>
              <a:gd name="connsiteY541" fmla="*/ 3711582 h 5671700"/>
              <a:gd name="connsiteX542" fmla="*/ 4433383 w 5978998"/>
              <a:gd name="connsiteY542" fmla="*/ 3701886 h 5671700"/>
              <a:gd name="connsiteX543" fmla="*/ 4272604 w 5978998"/>
              <a:gd name="connsiteY543" fmla="*/ 3807260 h 5671700"/>
              <a:gd name="connsiteX544" fmla="*/ 4111826 w 5978998"/>
              <a:gd name="connsiteY544" fmla="*/ 3912633 h 5671700"/>
              <a:gd name="connsiteX545" fmla="*/ 4088922 w 5978998"/>
              <a:gd name="connsiteY545" fmla="*/ 3931379 h 5671700"/>
              <a:gd name="connsiteX546" fmla="*/ 4074473 w 5978998"/>
              <a:gd name="connsiteY546" fmla="*/ 3955588 h 5671700"/>
              <a:gd name="connsiteX547" fmla="*/ 4087477 w 5978998"/>
              <a:gd name="connsiteY547" fmla="*/ 3954009 h 5671700"/>
              <a:gd name="connsiteX548" fmla="*/ 4098194 w 5978998"/>
              <a:gd name="connsiteY548" fmla="*/ 3948553 h 5671700"/>
              <a:gd name="connsiteX549" fmla="*/ 4138526 w 5978998"/>
              <a:gd name="connsiteY549" fmla="*/ 3938680 h 5671700"/>
              <a:gd name="connsiteX550" fmla="*/ 4176386 w 5978998"/>
              <a:gd name="connsiteY550" fmla="*/ 3951168 h 5671700"/>
              <a:gd name="connsiteX551" fmla="*/ 4173242 w 5978998"/>
              <a:gd name="connsiteY551" fmla="*/ 3959122 h 5671700"/>
              <a:gd name="connsiteX552" fmla="*/ 4163938 w 5978998"/>
              <a:gd name="connsiteY552" fmla="*/ 3965488 h 5671700"/>
              <a:gd name="connsiteX553" fmla="*/ 3977622 w 5978998"/>
              <a:gd name="connsiteY553" fmla="*/ 4061542 h 5671700"/>
              <a:gd name="connsiteX554" fmla="*/ 3795186 w 5978998"/>
              <a:gd name="connsiteY554" fmla="*/ 4155315 h 5671700"/>
              <a:gd name="connsiteX555" fmla="*/ 3771219 w 5978998"/>
              <a:gd name="connsiteY555" fmla="*/ 4197339 h 5671700"/>
              <a:gd name="connsiteX556" fmla="*/ 3783423 w 5978998"/>
              <a:gd name="connsiteY556" fmla="*/ 4218008 h 5671700"/>
              <a:gd name="connsiteX557" fmla="*/ 3746337 w 5978998"/>
              <a:gd name="connsiteY557" fmla="*/ 4240770 h 5671700"/>
              <a:gd name="connsiteX558" fmla="*/ 3728447 w 5978998"/>
              <a:gd name="connsiteY558" fmla="*/ 4278337 h 5671700"/>
              <a:gd name="connsiteX559" fmla="*/ 3650938 w 5978998"/>
              <a:gd name="connsiteY559" fmla="*/ 4324096 h 5671700"/>
              <a:gd name="connsiteX560" fmla="*/ 3654012 w 5978998"/>
              <a:gd name="connsiteY560" fmla="*/ 4344057 h 5671700"/>
              <a:gd name="connsiteX561" fmla="*/ 3642470 w 5978998"/>
              <a:gd name="connsiteY561" fmla="*/ 4356966 h 5671700"/>
              <a:gd name="connsiteX562" fmla="*/ 3576143 w 5978998"/>
              <a:gd name="connsiteY562" fmla="*/ 4403965 h 5671700"/>
              <a:gd name="connsiteX563" fmla="*/ 3512103 w 5978998"/>
              <a:gd name="connsiteY563" fmla="*/ 4454837 h 5671700"/>
              <a:gd name="connsiteX564" fmla="*/ 3502703 w 5978998"/>
              <a:gd name="connsiteY564" fmla="*/ 4474323 h 5671700"/>
              <a:gd name="connsiteX565" fmla="*/ 3457132 w 5978998"/>
              <a:gd name="connsiteY565" fmla="*/ 4515165 h 5671700"/>
              <a:gd name="connsiteX566" fmla="*/ 3398421 w 5978998"/>
              <a:gd name="connsiteY566" fmla="*/ 4521952 h 5671700"/>
              <a:gd name="connsiteX567" fmla="*/ 3427643 w 5978998"/>
              <a:gd name="connsiteY567" fmla="*/ 4482924 h 5671700"/>
              <a:gd name="connsiteX568" fmla="*/ 3454580 w 5978998"/>
              <a:gd name="connsiteY568" fmla="*/ 4440021 h 5671700"/>
              <a:gd name="connsiteX569" fmla="*/ 3361567 w 5978998"/>
              <a:gd name="connsiteY569" fmla="*/ 4494934 h 5671700"/>
              <a:gd name="connsiteX570" fmla="*/ 3332429 w 5978998"/>
              <a:gd name="connsiteY570" fmla="*/ 4540005 h 5671700"/>
              <a:gd name="connsiteX571" fmla="*/ 3254917 w 5978998"/>
              <a:gd name="connsiteY571" fmla="*/ 4585766 h 5671700"/>
              <a:gd name="connsiteX572" fmla="*/ 3213573 w 5978998"/>
              <a:gd name="connsiteY572" fmla="*/ 4629340 h 5671700"/>
              <a:gd name="connsiteX573" fmla="*/ 3188430 w 5978998"/>
              <a:gd name="connsiteY573" fmla="*/ 4673799 h 5671700"/>
              <a:gd name="connsiteX574" fmla="*/ 3131587 w 5978998"/>
              <a:gd name="connsiteY574" fmla="*/ 4707358 h 5671700"/>
              <a:gd name="connsiteX575" fmla="*/ 3117954 w 5978998"/>
              <a:gd name="connsiteY575" fmla="*/ 4743279 h 5671700"/>
              <a:gd name="connsiteX576" fmla="*/ 3079929 w 5978998"/>
              <a:gd name="connsiteY576" fmla="*/ 4771826 h 5671700"/>
              <a:gd name="connsiteX577" fmla="*/ 3052645 w 5978998"/>
              <a:gd name="connsiteY577" fmla="*/ 4809710 h 5671700"/>
              <a:gd name="connsiteX578" fmla="*/ 2981239 w 5978998"/>
              <a:gd name="connsiteY578" fmla="*/ 4865802 h 5671700"/>
              <a:gd name="connsiteX579" fmla="*/ 3017162 w 5978998"/>
              <a:gd name="connsiteY579" fmla="*/ 4879440 h 5671700"/>
              <a:gd name="connsiteX580" fmla="*/ 3000949 w 5978998"/>
              <a:gd name="connsiteY580" fmla="*/ 4897718 h 5671700"/>
              <a:gd name="connsiteX581" fmla="*/ 2993192 w 5978998"/>
              <a:gd name="connsiteY581" fmla="*/ 4921465 h 5671700"/>
              <a:gd name="connsiteX582" fmla="*/ 3003526 w 5978998"/>
              <a:gd name="connsiteY582" fmla="*/ 4915363 h 5671700"/>
              <a:gd name="connsiteX583" fmla="*/ 3118073 w 5978998"/>
              <a:gd name="connsiteY583" fmla="*/ 4817249 h 5671700"/>
              <a:gd name="connsiteX584" fmla="*/ 3218000 w 5978998"/>
              <a:gd name="connsiteY584" fmla="*/ 4712088 h 5671700"/>
              <a:gd name="connsiteX585" fmla="*/ 3421175 w 5978998"/>
              <a:gd name="connsiteY585" fmla="*/ 4578203 h 5671700"/>
              <a:gd name="connsiteX586" fmla="*/ 3624355 w 5978998"/>
              <a:gd name="connsiteY586" fmla="*/ 4444313 h 5671700"/>
              <a:gd name="connsiteX587" fmla="*/ 3622487 w 5978998"/>
              <a:gd name="connsiteY587" fmla="*/ 4417544 h 5671700"/>
              <a:gd name="connsiteX588" fmla="*/ 3740752 w 5978998"/>
              <a:gd name="connsiteY588" fmla="*/ 4339014 h 5671700"/>
              <a:gd name="connsiteX589" fmla="*/ 3858317 w 5978998"/>
              <a:gd name="connsiteY589" fmla="*/ 4250442 h 5671700"/>
              <a:gd name="connsiteX590" fmla="*/ 3868652 w 5978998"/>
              <a:gd name="connsiteY590" fmla="*/ 4244340 h 5671700"/>
              <a:gd name="connsiteX591" fmla="*/ 3829181 w 5978998"/>
              <a:gd name="connsiteY591" fmla="*/ 4295517 h 5671700"/>
              <a:gd name="connsiteX592" fmla="*/ 3774206 w 5978998"/>
              <a:gd name="connsiteY592" fmla="*/ 4355845 h 5671700"/>
              <a:gd name="connsiteX593" fmla="*/ 3696572 w 5978998"/>
              <a:gd name="connsiteY593" fmla="*/ 4419099 h 5671700"/>
              <a:gd name="connsiteX594" fmla="*/ 3643591 w 5978998"/>
              <a:gd name="connsiteY594" fmla="*/ 4488705 h 5671700"/>
              <a:gd name="connsiteX595" fmla="*/ 3405129 w 5978998"/>
              <a:gd name="connsiteY595" fmla="*/ 4672327 h 5671700"/>
              <a:gd name="connsiteX596" fmla="*/ 3236367 w 5978998"/>
              <a:gd name="connsiteY596" fmla="*/ 4895330 h 5671700"/>
              <a:gd name="connsiteX597" fmla="*/ 3034219 w 5978998"/>
              <a:gd name="connsiteY597" fmla="*/ 5085387 h 5671700"/>
              <a:gd name="connsiteX598" fmla="*/ 2994701 w 5978998"/>
              <a:gd name="connsiteY598" fmla="*/ 5106976 h 5671700"/>
              <a:gd name="connsiteX599" fmla="*/ 2984414 w 5978998"/>
              <a:gd name="connsiteY599" fmla="*/ 5142664 h 5671700"/>
              <a:gd name="connsiteX600" fmla="*/ 2831316 w 5978998"/>
              <a:gd name="connsiteY600" fmla="*/ 5271376 h 5671700"/>
              <a:gd name="connsiteX601" fmla="*/ 2682095 w 5978998"/>
              <a:gd name="connsiteY601" fmla="*/ 5397795 h 5671700"/>
              <a:gd name="connsiteX602" fmla="*/ 2605679 w 5978998"/>
              <a:gd name="connsiteY602" fmla="*/ 5415908 h 5671700"/>
              <a:gd name="connsiteX603" fmla="*/ 2516055 w 5978998"/>
              <a:gd name="connsiteY603" fmla="*/ 5447044 h 5671700"/>
              <a:gd name="connsiteX604" fmla="*/ 2428262 w 5978998"/>
              <a:gd name="connsiteY604" fmla="*/ 5509328 h 5671700"/>
              <a:gd name="connsiteX605" fmla="*/ 2344349 w 5978998"/>
              <a:gd name="connsiteY605" fmla="*/ 5569323 h 5671700"/>
              <a:gd name="connsiteX606" fmla="*/ 2283493 w 5978998"/>
              <a:gd name="connsiteY606" fmla="*/ 5578149 h 5671700"/>
              <a:gd name="connsiteX607" fmla="*/ 2252654 w 5978998"/>
              <a:gd name="connsiteY607" fmla="*/ 5546029 h 5671700"/>
              <a:gd name="connsiteX608" fmla="*/ 2153902 w 5978998"/>
              <a:gd name="connsiteY608" fmla="*/ 5577229 h 5671700"/>
              <a:gd name="connsiteX609" fmla="*/ 2146013 w 5978998"/>
              <a:gd name="connsiteY609" fmla="*/ 5565335 h 5671700"/>
              <a:gd name="connsiteX610" fmla="*/ 2136535 w 5978998"/>
              <a:gd name="connsiteY610" fmla="*/ 5559609 h 5671700"/>
              <a:gd name="connsiteX611" fmla="*/ 2131799 w 5978998"/>
              <a:gd name="connsiteY611" fmla="*/ 5573726 h 5671700"/>
              <a:gd name="connsiteX612" fmla="*/ 2133233 w 5978998"/>
              <a:gd name="connsiteY612" fmla="*/ 5589432 h 5671700"/>
              <a:gd name="connsiteX613" fmla="*/ 2062323 w 5978998"/>
              <a:gd name="connsiteY613" fmla="*/ 5575548 h 5671700"/>
              <a:gd name="connsiteX614" fmla="*/ 1989392 w 5978998"/>
              <a:gd name="connsiteY614" fmla="*/ 5609892 h 5671700"/>
              <a:gd name="connsiteX615" fmla="*/ 1915769 w 5978998"/>
              <a:gd name="connsiteY615" fmla="*/ 5634196 h 5671700"/>
              <a:gd name="connsiteX616" fmla="*/ 1843331 w 5978998"/>
              <a:gd name="connsiteY616" fmla="*/ 5617731 h 5671700"/>
              <a:gd name="connsiteX617" fmla="*/ 1758197 w 5978998"/>
              <a:gd name="connsiteY617" fmla="*/ 5650573 h 5671700"/>
              <a:gd name="connsiteX618" fmla="*/ 1726163 w 5978998"/>
              <a:gd name="connsiteY618" fmla="*/ 5668612 h 5671700"/>
              <a:gd name="connsiteX619" fmla="*/ 1694320 w 5978998"/>
              <a:gd name="connsiteY619" fmla="*/ 5660410 h 5671700"/>
              <a:gd name="connsiteX620" fmla="*/ 1651679 w 5978998"/>
              <a:gd name="connsiteY620" fmla="*/ 5632447 h 5671700"/>
              <a:gd name="connsiteX621" fmla="*/ 1586301 w 5978998"/>
              <a:gd name="connsiteY621" fmla="*/ 5654498 h 5671700"/>
              <a:gd name="connsiteX622" fmla="*/ 1560713 w 5978998"/>
              <a:gd name="connsiteY622" fmla="*/ 5634761 h 5671700"/>
              <a:gd name="connsiteX623" fmla="*/ 1525972 w 5978998"/>
              <a:gd name="connsiteY623" fmla="*/ 5599523 h 5671700"/>
              <a:gd name="connsiteX624" fmla="*/ 1527007 w 5978998"/>
              <a:gd name="connsiteY624" fmla="*/ 5580619 h 5671700"/>
              <a:gd name="connsiteX625" fmla="*/ 1542661 w 5978998"/>
              <a:gd name="connsiteY625" fmla="*/ 5568767 h 5671700"/>
              <a:gd name="connsiteX626" fmla="*/ 1540884 w 5978998"/>
              <a:gd name="connsiteY626" fmla="*/ 5528875 h 5671700"/>
              <a:gd name="connsiteX627" fmla="*/ 1569929 w 5978998"/>
              <a:gd name="connsiteY627" fmla="*/ 5496923 h 5671700"/>
              <a:gd name="connsiteX628" fmla="*/ 1581816 w 5978998"/>
              <a:gd name="connsiteY628" fmla="*/ 5489032 h 5671700"/>
              <a:gd name="connsiteX629" fmla="*/ 1587546 w 5978998"/>
              <a:gd name="connsiteY629" fmla="*/ 5479551 h 5671700"/>
              <a:gd name="connsiteX630" fmla="*/ 1561566 w 5978998"/>
              <a:gd name="connsiteY630" fmla="*/ 5478337 h 5671700"/>
              <a:gd name="connsiteX631" fmla="*/ 1534005 w 5978998"/>
              <a:gd name="connsiteY631" fmla="*/ 5483287 h 5671700"/>
              <a:gd name="connsiteX632" fmla="*/ 1503498 w 5978998"/>
              <a:gd name="connsiteY632" fmla="*/ 5431614 h 5671700"/>
              <a:gd name="connsiteX633" fmla="*/ 1422858 w 5978998"/>
              <a:gd name="connsiteY633" fmla="*/ 5446991 h 5671700"/>
              <a:gd name="connsiteX634" fmla="*/ 1356505 w 5978998"/>
              <a:gd name="connsiteY634" fmla="*/ 5406900 h 5671700"/>
              <a:gd name="connsiteX635" fmla="*/ 1367091 w 5978998"/>
              <a:gd name="connsiteY635" fmla="*/ 5365810 h 5671700"/>
              <a:gd name="connsiteX636" fmla="*/ 1382591 w 5978998"/>
              <a:gd name="connsiteY636" fmla="*/ 5356659 h 5671700"/>
              <a:gd name="connsiteX637" fmla="*/ 1390039 w 5978998"/>
              <a:gd name="connsiteY637" fmla="*/ 5304354 h 5671700"/>
              <a:gd name="connsiteX638" fmla="*/ 1372320 w 5978998"/>
              <a:gd name="connsiteY638" fmla="*/ 5209418 h 5671700"/>
              <a:gd name="connsiteX639" fmla="*/ 1394669 w 5978998"/>
              <a:gd name="connsiteY639" fmla="*/ 5105633 h 5671700"/>
              <a:gd name="connsiteX640" fmla="*/ 1421688 w 5978998"/>
              <a:gd name="connsiteY640" fmla="*/ 5068780 h 5671700"/>
              <a:gd name="connsiteX641" fmla="*/ 1416768 w 5978998"/>
              <a:gd name="connsiteY641" fmla="*/ 5036840 h 5671700"/>
              <a:gd name="connsiteX642" fmla="*/ 1436504 w 5978998"/>
              <a:gd name="connsiteY642" fmla="*/ 5011251 h 5671700"/>
              <a:gd name="connsiteX643" fmla="*/ 1441670 w 5978998"/>
              <a:gd name="connsiteY643" fmla="*/ 5008201 h 5671700"/>
              <a:gd name="connsiteX644" fmla="*/ 1478558 w 5978998"/>
              <a:gd name="connsiteY644" fmla="*/ 4958550 h 5671700"/>
              <a:gd name="connsiteX645" fmla="*/ 1506295 w 5978998"/>
              <a:gd name="connsiteY645" fmla="*/ 4893398 h 5671700"/>
              <a:gd name="connsiteX646" fmla="*/ 1523111 w 5978998"/>
              <a:gd name="connsiteY646" fmla="*/ 4825979 h 5671700"/>
              <a:gd name="connsiteX647" fmla="*/ 1524691 w 5978998"/>
              <a:gd name="connsiteY647" fmla="*/ 4822104 h 5671700"/>
              <a:gd name="connsiteX648" fmla="*/ 1496784 w 5978998"/>
              <a:gd name="connsiteY648" fmla="*/ 4837819 h 5671700"/>
              <a:gd name="connsiteX649" fmla="*/ 1464941 w 5978998"/>
              <a:gd name="connsiteY649" fmla="*/ 4829617 h 5671700"/>
              <a:gd name="connsiteX650" fmla="*/ 1422299 w 5978998"/>
              <a:gd name="connsiteY650" fmla="*/ 4801654 h 5671700"/>
              <a:gd name="connsiteX651" fmla="*/ 1356922 w 5978998"/>
              <a:gd name="connsiteY651" fmla="*/ 4823704 h 5671700"/>
              <a:gd name="connsiteX652" fmla="*/ 1331333 w 5978998"/>
              <a:gd name="connsiteY652" fmla="*/ 4803968 h 5671700"/>
              <a:gd name="connsiteX653" fmla="*/ 1296593 w 5978998"/>
              <a:gd name="connsiteY653" fmla="*/ 4768730 h 5671700"/>
              <a:gd name="connsiteX654" fmla="*/ 1297628 w 5978998"/>
              <a:gd name="connsiteY654" fmla="*/ 4749826 h 5671700"/>
              <a:gd name="connsiteX655" fmla="*/ 1313281 w 5978998"/>
              <a:gd name="connsiteY655" fmla="*/ 4737975 h 5671700"/>
              <a:gd name="connsiteX656" fmla="*/ 1311504 w 5978998"/>
              <a:gd name="connsiteY656" fmla="*/ 4698082 h 5671700"/>
              <a:gd name="connsiteX657" fmla="*/ 1340548 w 5978998"/>
              <a:gd name="connsiteY657" fmla="*/ 4666130 h 5671700"/>
              <a:gd name="connsiteX658" fmla="*/ 1352436 w 5978998"/>
              <a:gd name="connsiteY658" fmla="*/ 4658239 h 5671700"/>
              <a:gd name="connsiteX659" fmla="*/ 1358165 w 5978998"/>
              <a:gd name="connsiteY659" fmla="*/ 4648758 h 5671700"/>
              <a:gd name="connsiteX660" fmla="*/ 1332186 w 5978998"/>
              <a:gd name="connsiteY660" fmla="*/ 4647545 h 5671700"/>
              <a:gd name="connsiteX661" fmla="*/ 1304624 w 5978998"/>
              <a:gd name="connsiteY661" fmla="*/ 4652494 h 5671700"/>
              <a:gd name="connsiteX662" fmla="*/ 1274118 w 5978998"/>
              <a:gd name="connsiteY662" fmla="*/ 4600821 h 5671700"/>
              <a:gd name="connsiteX663" fmla="*/ 1193479 w 5978998"/>
              <a:gd name="connsiteY663" fmla="*/ 4616198 h 5671700"/>
              <a:gd name="connsiteX664" fmla="*/ 1127126 w 5978998"/>
              <a:gd name="connsiteY664" fmla="*/ 4576107 h 5671700"/>
              <a:gd name="connsiteX665" fmla="*/ 1137712 w 5978998"/>
              <a:gd name="connsiteY665" fmla="*/ 4535017 h 5671700"/>
              <a:gd name="connsiteX666" fmla="*/ 1153212 w 5978998"/>
              <a:gd name="connsiteY666" fmla="*/ 4525866 h 5671700"/>
              <a:gd name="connsiteX667" fmla="*/ 1160660 w 5978998"/>
              <a:gd name="connsiteY667" fmla="*/ 4473561 h 5671700"/>
              <a:gd name="connsiteX668" fmla="*/ 1142941 w 5978998"/>
              <a:gd name="connsiteY668" fmla="*/ 4378625 h 5671700"/>
              <a:gd name="connsiteX669" fmla="*/ 1165289 w 5978998"/>
              <a:gd name="connsiteY669" fmla="*/ 4274841 h 5671700"/>
              <a:gd name="connsiteX670" fmla="*/ 1192308 w 5978998"/>
              <a:gd name="connsiteY670" fmla="*/ 4237986 h 5671700"/>
              <a:gd name="connsiteX671" fmla="*/ 1187387 w 5978998"/>
              <a:gd name="connsiteY671" fmla="*/ 4206047 h 5671700"/>
              <a:gd name="connsiteX672" fmla="*/ 1207125 w 5978998"/>
              <a:gd name="connsiteY672" fmla="*/ 4180458 h 5671700"/>
              <a:gd name="connsiteX673" fmla="*/ 1212290 w 5978998"/>
              <a:gd name="connsiteY673" fmla="*/ 4177408 h 5671700"/>
              <a:gd name="connsiteX674" fmla="*/ 1249178 w 5978998"/>
              <a:gd name="connsiteY674" fmla="*/ 4127757 h 5671700"/>
              <a:gd name="connsiteX675" fmla="*/ 1276915 w 5978998"/>
              <a:gd name="connsiteY675" fmla="*/ 4062605 h 5671700"/>
              <a:gd name="connsiteX676" fmla="*/ 1318998 w 5978998"/>
              <a:gd name="connsiteY676" fmla="*/ 3933232 h 5671700"/>
              <a:gd name="connsiteX677" fmla="*/ 1356822 w 5978998"/>
              <a:gd name="connsiteY677" fmla="*/ 3896966 h 5671700"/>
              <a:gd name="connsiteX678" fmla="*/ 1394642 w 5978998"/>
              <a:gd name="connsiteY678" fmla="*/ 3860700 h 5671700"/>
              <a:gd name="connsiteX679" fmla="*/ 1418608 w 5978998"/>
              <a:gd name="connsiteY679" fmla="*/ 3818679 h 5671700"/>
              <a:gd name="connsiteX680" fmla="*/ 1475708 w 5978998"/>
              <a:gd name="connsiteY680" fmla="*/ 3730962 h 5671700"/>
              <a:gd name="connsiteX681" fmla="*/ 1565909 w 5978998"/>
              <a:gd name="connsiteY681" fmla="*/ 3655061 h 5671700"/>
              <a:gd name="connsiteX682" fmla="*/ 1595047 w 5978998"/>
              <a:gd name="connsiteY682" fmla="*/ 3609990 h 5671700"/>
              <a:gd name="connsiteX683" fmla="*/ 1623992 w 5978998"/>
              <a:gd name="connsiteY683" fmla="*/ 3586944 h 5671700"/>
              <a:gd name="connsiteX684" fmla="*/ 1619915 w 5978998"/>
              <a:gd name="connsiteY684" fmla="*/ 3587631 h 5671700"/>
              <a:gd name="connsiteX685" fmla="*/ 1615510 w 5978998"/>
              <a:gd name="connsiteY685" fmla="*/ 3574055 h 5671700"/>
              <a:gd name="connsiteX686" fmla="*/ 1607919 w 5978998"/>
              <a:gd name="connsiteY686" fmla="*/ 3565993 h 5671700"/>
              <a:gd name="connsiteX687" fmla="*/ 1599566 w 5978998"/>
              <a:gd name="connsiteY687" fmla="*/ 3578319 h 5671700"/>
              <a:gd name="connsiteX688" fmla="*/ 1596728 w 5978998"/>
              <a:gd name="connsiteY688" fmla="*/ 3593832 h 5671700"/>
              <a:gd name="connsiteX689" fmla="*/ 1549171 w 5978998"/>
              <a:gd name="connsiteY689" fmla="*/ 3569953 h 5671700"/>
              <a:gd name="connsiteX690" fmla="*/ 1530632 w 5978998"/>
              <a:gd name="connsiteY690" fmla="*/ 3578684 h 5671700"/>
              <a:gd name="connsiteX691" fmla="*/ 1457008 w 5978998"/>
              <a:gd name="connsiteY691" fmla="*/ 3602988 h 5671700"/>
              <a:gd name="connsiteX692" fmla="*/ 1384570 w 5978998"/>
              <a:gd name="connsiteY692" fmla="*/ 3586523 h 5671700"/>
              <a:gd name="connsiteX693" fmla="*/ 1299436 w 5978998"/>
              <a:gd name="connsiteY693" fmla="*/ 3619365 h 5671700"/>
              <a:gd name="connsiteX694" fmla="*/ 1267402 w 5978998"/>
              <a:gd name="connsiteY694" fmla="*/ 3637404 h 5671700"/>
              <a:gd name="connsiteX695" fmla="*/ 1235560 w 5978998"/>
              <a:gd name="connsiteY695" fmla="*/ 3629202 h 5671700"/>
              <a:gd name="connsiteX696" fmla="*/ 1192919 w 5978998"/>
              <a:gd name="connsiteY696" fmla="*/ 3601239 h 5671700"/>
              <a:gd name="connsiteX697" fmla="*/ 1127541 w 5978998"/>
              <a:gd name="connsiteY697" fmla="*/ 3623290 h 5671700"/>
              <a:gd name="connsiteX698" fmla="*/ 1101952 w 5978998"/>
              <a:gd name="connsiteY698" fmla="*/ 3603553 h 5671700"/>
              <a:gd name="connsiteX699" fmla="*/ 1067211 w 5978998"/>
              <a:gd name="connsiteY699" fmla="*/ 3568315 h 5671700"/>
              <a:gd name="connsiteX700" fmla="*/ 1068247 w 5978998"/>
              <a:gd name="connsiteY700" fmla="*/ 3549411 h 5671700"/>
              <a:gd name="connsiteX701" fmla="*/ 1083899 w 5978998"/>
              <a:gd name="connsiteY701" fmla="*/ 3537560 h 5671700"/>
              <a:gd name="connsiteX702" fmla="*/ 1082582 w 5978998"/>
              <a:gd name="connsiteY702" fmla="*/ 3507972 h 5671700"/>
              <a:gd name="connsiteX703" fmla="*/ 1052422 w 5978998"/>
              <a:gd name="connsiteY703" fmla="*/ 3509581 h 5671700"/>
              <a:gd name="connsiteX704" fmla="*/ 1044836 w 5978998"/>
              <a:gd name="connsiteY704" fmla="*/ 3494145 h 5671700"/>
              <a:gd name="connsiteX705" fmla="*/ 999347 w 5978998"/>
              <a:gd name="connsiteY705" fmla="*/ 3529708 h 5671700"/>
              <a:gd name="connsiteX706" fmla="*/ 938925 w 5978998"/>
              <a:gd name="connsiteY706" fmla="*/ 3541133 h 5671700"/>
              <a:gd name="connsiteX707" fmla="*/ 906737 w 5978998"/>
              <a:gd name="connsiteY707" fmla="*/ 3510364 h 5671700"/>
              <a:gd name="connsiteX708" fmla="*/ 809413 w 5978998"/>
              <a:gd name="connsiteY708" fmla="*/ 3545766 h 5671700"/>
              <a:gd name="connsiteX709" fmla="*/ 801021 w 5978998"/>
              <a:gd name="connsiteY709" fmla="*/ 3534221 h 5671700"/>
              <a:gd name="connsiteX710" fmla="*/ 791307 w 5978998"/>
              <a:gd name="connsiteY710" fmla="*/ 3528908 h 5671700"/>
              <a:gd name="connsiteX711" fmla="*/ 787181 w 5978998"/>
              <a:gd name="connsiteY711" fmla="*/ 3543213 h 5671700"/>
              <a:gd name="connsiteX712" fmla="*/ 789287 w 5978998"/>
              <a:gd name="connsiteY712" fmla="*/ 3558843 h 5671700"/>
              <a:gd name="connsiteX713" fmla="*/ 717847 w 5978998"/>
              <a:gd name="connsiteY713" fmla="*/ 3548011 h 5671700"/>
              <a:gd name="connsiteX714" fmla="*/ 646454 w 5978998"/>
              <a:gd name="connsiteY714" fmla="*/ 3585447 h 5671700"/>
              <a:gd name="connsiteX715" fmla="*/ 573939 w 5978998"/>
              <a:gd name="connsiteY715" fmla="*/ 3612882 h 5671700"/>
              <a:gd name="connsiteX716" fmla="*/ 500862 w 5978998"/>
              <a:gd name="connsiteY716" fmla="*/ 3599537 h 5671700"/>
              <a:gd name="connsiteX717" fmla="*/ 417214 w 5978998"/>
              <a:gd name="connsiteY717" fmla="*/ 3635995 h 5671700"/>
              <a:gd name="connsiteX718" fmla="*/ 385982 w 5978998"/>
              <a:gd name="connsiteY718" fmla="*/ 3655390 h 5671700"/>
              <a:gd name="connsiteX719" fmla="*/ 353818 w 5978998"/>
              <a:gd name="connsiteY719" fmla="*/ 3648560 h 5671700"/>
              <a:gd name="connsiteX720" fmla="*/ 310017 w 5978998"/>
              <a:gd name="connsiteY720" fmla="*/ 3622450 h 5671700"/>
              <a:gd name="connsiteX721" fmla="*/ 245644 w 5978998"/>
              <a:gd name="connsiteY721" fmla="*/ 3647281 h 5671700"/>
              <a:gd name="connsiteX722" fmla="*/ 219234 w 5978998"/>
              <a:gd name="connsiteY722" fmla="*/ 3628658 h 5671700"/>
              <a:gd name="connsiteX723" fmla="*/ 183015 w 5978998"/>
              <a:gd name="connsiteY723" fmla="*/ 3594941 h 5671700"/>
              <a:gd name="connsiteX724" fmla="*/ 183240 w 5978998"/>
              <a:gd name="connsiteY724" fmla="*/ 3576011 h 5671700"/>
              <a:gd name="connsiteX725" fmla="*/ 198370 w 5978998"/>
              <a:gd name="connsiteY725" fmla="*/ 3563499 h 5671700"/>
              <a:gd name="connsiteX726" fmla="*/ 194888 w 5978998"/>
              <a:gd name="connsiteY726" fmla="*/ 3523719 h 5671700"/>
              <a:gd name="connsiteX727" fmla="*/ 222535 w 5978998"/>
              <a:gd name="connsiteY727" fmla="*/ 3490552 h 5671700"/>
              <a:gd name="connsiteX728" fmla="*/ 234074 w 5978998"/>
              <a:gd name="connsiteY728" fmla="*/ 3482159 h 5671700"/>
              <a:gd name="connsiteX729" fmla="*/ 239392 w 5978998"/>
              <a:gd name="connsiteY729" fmla="*/ 3472442 h 5671700"/>
              <a:gd name="connsiteX730" fmla="*/ 213385 w 5978998"/>
              <a:gd name="connsiteY730" fmla="*/ 3472342 h 5671700"/>
              <a:gd name="connsiteX731" fmla="*/ 186060 w 5978998"/>
              <a:gd name="connsiteY731" fmla="*/ 3478468 h 5671700"/>
              <a:gd name="connsiteX732" fmla="*/ 153368 w 5978998"/>
              <a:gd name="connsiteY732" fmla="*/ 3428149 h 5671700"/>
              <a:gd name="connsiteX733" fmla="*/ 73461 w 5978998"/>
              <a:gd name="connsiteY733" fmla="*/ 3446967 h 5671700"/>
              <a:gd name="connsiteX734" fmla="*/ 5451 w 5978998"/>
              <a:gd name="connsiteY734" fmla="*/ 3409755 h 5671700"/>
              <a:gd name="connsiteX735" fmla="*/ 14268 w 5978998"/>
              <a:gd name="connsiteY735" fmla="*/ 3368250 h 5671700"/>
              <a:gd name="connsiteX736" fmla="*/ 29361 w 5978998"/>
              <a:gd name="connsiteY736" fmla="*/ 3358443 h 5671700"/>
              <a:gd name="connsiteX737" fmla="*/ 34561 w 5978998"/>
              <a:gd name="connsiteY737" fmla="*/ 3305867 h 5671700"/>
              <a:gd name="connsiteX738" fmla="*/ 12791 w 5978998"/>
              <a:gd name="connsiteY738" fmla="*/ 3211778 h 5671700"/>
              <a:gd name="connsiteX739" fmla="*/ 30672 w 5978998"/>
              <a:gd name="connsiteY739" fmla="*/ 3107131 h 5671700"/>
              <a:gd name="connsiteX740" fmla="*/ 56088 w 5978998"/>
              <a:gd name="connsiteY740" fmla="*/ 3069153 h 5671700"/>
              <a:gd name="connsiteX741" fmla="*/ 49804 w 5978998"/>
              <a:gd name="connsiteY741" fmla="*/ 3037453 h 5671700"/>
              <a:gd name="connsiteX742" fmla="*/ 68427 w 5978998"/>
              <a:gd name="connsiteY742" fmla="*/ 3011042 h 5671700"/>
              <a:gd name="connsiteX743" fmla="*/ 73457 w 5978998"/>
              <a:gd name="connsiteY743" fmla="*/ 3007774 h 5671700"/>
              <a:gd name="connsiteX744" fmla="*/ 108183 w 5978998"/>
              <a:gd name="connsiteY744" fmla="*/ 2956588 h 5671700"/>
              <a:gd name="connsiteX745" fmla="*/ 133104 w 5978998"/>
              <a:gd name="connsiteY745" fmla="*/ 2890307 h 5671700"/>
              <a:gd name="connsiteX746" fmla="*/ 169605 w 5978998"/>
              <a:gd name="connsiteY746" fmla="*/ 2759251 h 5671700"/>
              <a:gd name="connsiteX747" fmla="*/ 205840 w 5978998"/>
              <a:gd name="connsiteY747" fmla="*/ 2721397 h 5671700"/>
              <a:gd name="connsiteX748" fmla="*/ 242073 w 5978998"/>
              <a:gd name="connsiteY748" fmla="*/ 2683544 h 5671700"/>
              <a:gd name="connsiteX749" fmla="*/ 264217 w 5978998"/>
              <a:gd name="connsiteY749" fmla="*/ 2640534 h 5671700"/>
              <a:gd name="connsiteX750" fmla="*/ 317506 w 5978998"/>
              <a:gd name="connsiteY750" fmla="*/ 2550452 h 5671700"/>
              <a:gd name="connsiteX751" fmla="*/ 404373 w 5978998"/>
              <a:gd name="connsiteY751" fmla="*/ 2470756 h 5671700"/>
              <a:gd name="connsiteX752" fmla="*/ 431553 w 5978998"/>
              <a:gd name="connsiteY752" fmla="*/ 2424477 h 5671700"/>
              <a:gd name="connsiteX753" fmla="*/ 460142 w 5978998"/>
              <a:gd name="connsiteY753" fmla="*/ 2399643 h 5671700"/>
              <a:gd name="connsiteX754" fmla="*/ 473826 w 5978998"/>
              <a:gd name="connsiteY754" fmla="*/ 2368390 h 5671700"/>
              <a:gd name="connsiteX755" fmla="*/ 569434 w 5978998"/>
              <a:gd name="connsiteY755" fmla="*/ 2306273 h 5671700"/>
              <a:gd name="connsiteX756" fmla="*/ 566419 w 5978998"/>
              <a:gd name="connsiteY756" fmla="*/ 2279603 h 5671700"/>
              <a:gd name="connsiteX757" fmla="*/ 672086 w 5978998"/>
              <a:gd name="connsiteY757" fmla="*/ 2210950 h 5671700"/>
              <a:gd name="connsiteX758" fmla="*/ 694237 w 5978998"/>
              <a:gd name="connsiteY758" fmla="*/ 2167940 h 5671700"/>
              <a:gd name="connsiteX759" fmla="*/ 754772 w 5978998"/>
              <a:gd name="connsiteY759" fmla="*/ 2133078 h 5671700"/>
              <a:gd name="connsiteX760" fmla="*/ 786828 w 5978998"/>
              <a:gd name="connsiteY760" fmla="*/ 2079159 h 5671700"/>
              <a:gd name="connsiteX761" fmla="*/ 842490 w 5978998"/>
              <a:gd name="connsiteY761" fmla="*/ 2051938 h 5671700"/>
              <a:gd name="connsiteX762" fmla="*/ 875897 w 5978998"/>
              <a:gd name="connsiteY762" fmla="*/ 2006978 h 5671700"/>
              <a:gd name="connsiteX763" fmla="*/ 1062962 w 5978998"/>
              <a:gd name="connsiteY763" fmla="*/ 1863972 h 5671700"/>
              <a:gd name="connsiteX764" fmla="*/ 1228898 w 5978998"/>
              <a:gd name="connsiteY764" fmla="*/ 1713227 h 5671700"/>
              <a:gd name="connsiteX765" fmla="*/ 1287260 w 5978998"/>
              <a:gd name="connsiteY765" fmla="*/ 1703933 h 5671700"/>
              <a:gd name="connsiteX766" fmla="*/ 1288650 w 5978998"/>
              <a:gd name="connsiteY766" fmla="*/ 1674406 h 5671700"/>
              <a:gd name="connsiteX767" fmla="*/ 1301362 w 5978998"/>
              <a:gd name="connsiteY767" fmla="*/ 1637523 h 5671700"/>
              <a:gd name="connsiteX768" fmla="*/ 1586674 w 5978998"/>
              <a:gd name="connsiteY768" fmla="*/ 1437843 h 5671700"/>
              <a:gd name="connsiteX769" fmla="*/ 1871986 w 5978998"/>
              <a:gd name="connsiteY769" fmla="*/ 1238164 h 5671700"/>
              <a:gd name="connsiteX770" fmla="*/ 1899163 w 5978998"/>
              <a:gd name="connsiteY770" fmla="*/ 1191882 h 5671700"/>
              <a:gd name="connsiteX771" fmla="*/ 1922721 w 5978998"/>
              <a:gd name="connsiteY771" fmla="*/ 1170315 h 5671700"/>
              <a:gd name="connsiteX772" fmla="*/ 1931376 w 5978998"/>
              <a:gd name="connsiteY772" fmla="*/ 1142330 h 5671700"/>
              <a:gd name="connsiteX773" fmla="*/ 1990789 w 5978998"/>
              <a:gd name="connsiteY773" fmla="*/ 1079578 h 5671700"/>
              <a:gd name="connsiteX774" fmla="*/ 2062462 w 5978998"/>
              <a:gd name="connsiteY774" fmla="*/ 1035697 h 5671700"/>
              <a:gd name="connsiteX775" fmla="*/ 2094312 w 5978998"/>
              <a:gd name="connsiteY775" fmla="*/ 1033785 h 5671700"/>
              <a:gd name="connsiteX776" fmla="*/ 2122588 w 5978998"/>
              <a:gd name="connsiteY776" fmla="*/ 1018099 h 5671700"/>
              <a:gd name="connsiteX777" fmla="*/ 2118660 w 5978998"/>
              <a:gd name="connsiteY777" fmla="*/ 998289 h 5671700"/>
              <a:gd name="connsiteX778" fmla="*/ 2129639 w 5978998"/>
              <a:gd name="connsiteY778" fmla="*/ 984894 h 5671700"/>
              <a:gd name="connsiteX779" fmla="*/ 2173164 w 5978998"/>
              <a:gd name="connsiteY779" fmla="*/ 963773 h 5671700"/>
              <a:gd name="connsiteX780" fmla="*/ 2197292 w 5978998"/>
              <a:gd name="connsiteY780" fmla="*/ 911424 h 5671700"/>
              <a:gd name="connsiteX781" fmla="*/ 2232551 w 5978998"/>
              <a:gd name="connsiteY781" fmla="*/ 867942 h 5671700"/>
              <a:gd name="connsiteX782" fmla="*/ 2754859 w 5978998"/>
              <a:gd name="connsiteY782" fmla="*/ 542909 h 5671700"/>
              <a:gd name="connsiteX783" fmla="*/ 3277168 w 5978998"/>
              <a:gd name="connsiteY783" fmla="*/ 217870 h 5671700"/>
              <a:gd name="connsiteX784" fmla="*/ 3464856 w 5978998"/>
              <a:gd name="connsiteY784" fmla="*/ 128135 h 5671700"/>
              <a:gd name="connsiteX785" fmla="*/ 3588381 w 5978998"/>
              <a:gd name="connsiteY785" fmla="*/ 80081 h 5671700"/>
              <a:gd name="connsiteX786" fmla="*/ 3580892 w 5978998"/>
              <a:gd name="connsiteY786" fmla="*/ 97469 h 5671700"/>
              <a:gd name="connsiteX787" fmla="*/ 3564727 w 5978998"/>
              <a:gd name="connsiteY787" fmla="*/ 109760 h 5671700"/>
              <a:gd name="connsiteX788" fmla="*/ 3488461 w 5978998"/>
              <a:gd name="connsiteY788" fmla="*/ 154838 h 5671700"/>
              <a:gd name="connsiteX789" fmla="*/ 3436910 w 5978998"/>
              <a:gd name="connsiteY789" fmla="*/ 221427 h 5671700"/>
              <a:gd name="connsiteX790" fmla="*/ 3496283 w 5978998"/>
              <a:gd name="connsiteY790" fmla="*/ 197164 h 5671700"/>
              <a:gd name="connsiteX791" fmla="*/ 3555656 w 5978998"/>
              <a:gd name="connsiteY791" fmla="*/ 172901 h 5671700"/>
              <a:gd name="connsiteX792" fmla="*/ 3689305 w 5978998"/>
              <a:gd name="connsiteY792" fmla="*/ 130793 h 5671700"/>
              <a:gd name="connsiteX793" fmla="*/ 3823341 w 5978998"/>
              <a:gd name="connsiteY793" fmla="*/ 56233 h 5671700"/>
              <a:gd name="connsiteX794" fmla="*/ 3857339 w 5978998"/>
              <a:gd name="connsiteY794" fmla="*/ 31459 h 5671700"/>
              <a:gd name="connsiteX795" fmla="*/ 3893789 w 5978998"/>
              <a:gd name="connsiteY795" fmla="*/ 10464 h 5671700"/>
              <a:gd name="connsiteX796" fmla="*/ 3955424 w 5978998"/>
              <a:gd name="connsiteY796" fmla="*/ 6200 h 5671700"/>
              <a:gd name="connsiteX797" fmla="*/ 3975294 w 5978998"/>
              <a:gd name="connsiteY797" fmla="*/ 14755 h 5671700"/>
              <a:gd name="connsiteX798" fmla="*/ 3996049 w 5978998"/>
              <a:gd name="connsiteY798" fmla="*/ 1271 h 5671700"/>
              <a:gd name="connsiteX799" fmla="*/ 4005650 w 5978998"/>
              <a:gd name="connsiteY799" fmla="*/ 1073 h 5671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</a:cxnLst>
            <a:rect l="l" t="t" r="r" b="b"/>
            <a:pathLst>
              <a:path w="5978998" h="5671700">
                <a:moveTo>
                  <a:pt x="2592325" y="5267874"/>
                </a:moveTo>
                <a:cubicBezTo>
                  <a:pt x="2584759" y="5279895"/>
                  <a:pt x="2577512" y="5291720"/>
                  <a:pt x="2570591" y="5303354"/>
                </a:cubicBezTo>
                <a:lnTo>
                  <a:pt x="2602031" y="5368415"/>
                </a:lnTo>
                <a:lnTo>
                  <a:pt x="2602031" y="5368413"/>
                </a:lnTo>
                <a:lnTo>
                  <a:pt x="2570592" y="5303353"/>
                </a:lnTo>
                <a:cubicBezTo>
                  <a:pt x="2577513" y="5291719"/>
                  <a:pt x="2584759" y="5279893"/>
                  <a:pt x="2592325" y="5267874"/>
                </a:cubicBezTo>
                <a:close/>
                <a:moveTo>
                  <a:pt x="2725613" y="5211834"/>
                </a:moveTo>
                <a:lnTo>
                  <a:pt x="2725612" y="5211834"/>
                </a:lnTo>
                <a:lnTo>
                  <a:pt x="2717145" y="5244705"/>
                </a:lnTo>
                <a:lnTo>
                  <a:pt x="2717146" y="5244705"/>
                </a:lnTo>
                <a:close/>
                <a:moveTo>
                  <a:pt x="2720940" y="5144908"/>
                </a:moveTo>
                <a:lnTo>
                  <a:pt x="2681721" y="5161096"/>
                </a:lnTo>
                <a:lnTo>
                  <a:pt x="2681723" y="5161097"/>
                </a:lnTo>
                <a:lnTo>
                  <a:pt x="2681723" y="5161097"/>
                </a:lnTo>
                <a:lnTo>
                  <a:pt x="2709424" y="5172614"/>
                </a:lnTo>
                <a:lnTo>
                  <a:pt x="2681723" y="5161097"/>
                </a:lnTo>
                <a:lnTo>
                  <a:pt x="2720940" y="5144909"/>
                </a:lnTo>
                <a:close/>
                <a:moveTo>
                  <a:pt x="2838611" y="5096347"/>
                </a:moveTo>
                <a:lnTo>
                  <a:pt x="2838610" y="5096347"/>
                </a:lnTo>
                <a:lnTo>
                  <a:pt x="2838610" y="5096347"/>
                </a:lnTo>
                <a:lnTo>
                  <a:pt x="2833440" y="5099398"/>
                </a:lnTo>
                <a:lnTo>
                  <a:pt x="2833441" y="5099399"/>
                </a:lnTo>
                <a:lnTo>
                  <a:pt x="2838610" y="5096347"/>
                </a:lnTo>
                <a:lnTo>
                  <a:pt x="2843820" y="5097688"/>
                </a:lnTo>
                <a:lnTo>
                  <a:pt x="2855043" y="5100577"/>
                </a:lnTo>
                <a:lnTo>
                  <a:pt x="2855044" y="5100576"/>
                </a:lnTo>
                <a:lnTo>
                  <a:pt x="2843820" y="5097688"/>
                </a:lnTo>
                <a:close/>
                <a:moveTo>
                  <a:pt x="2881130" y="5050336"/>
                </a:moveTo>
                <a:lnTo>
                  <a:pt x="2857411" y="5057373"/>
                </a:lnTo>
                <a:lnTo>
                  <a:pt x="2857411" y="5057374"/>
                </a:lnTo>
                <a:lnTo>
                  <a:pt x="2881131" y="5050337"/>
                </a:lnTo>
                <a:close/>
                <a:moveTo>
                  <a:pt x="2881379" y="5015349"/>
                </a:moveTo>
                <a:lnTo>
                  <a:pt x="2881378" y="5015349"/>
                </a:lnTo>
                <a:lnTo>
                  <a:pt x="2914249" y="5023817"/>
                </a:lnTo>
                <a:lnTo>
                  <a:pt x="2914250" y="5023816"/>
                </a:lnTo>
                <a:close/>
                <a:moveTo>
                  <a:pt x="3089691" y="4955080"/>
                </a:moveTo>
                <a:lnTo>
                  <a:pt x="3065972" y="4962117"/>
                </a:lnTo>
                <a:cubicBezTo>
                  <a:pt x="3067921" y="4965175"/>
                  <a:pt x="3071411" y="4968630"/>
                  <a:pt x="3076447" y="4972480"/>
                </a:cubicBezTo>
                <a:cubicBezTo>
                  <a:pt x="3081478" y="4976332"/>
                  <a:pt x="3085498" y="4977733"/>
                  <a:pt x="3088511" y="4976685"/>
                </a:cubicBezTo>
                <a:lnTo>
                  <a:pt x="3076449" y="4972480"/>
                </a:lnTo>
                <a:cubicBezTo>
                  <a:pt x="3071413" y="4968630"/>
                  <a:pt x="3067923" y="4965175"/>
                  <a:pt x="3065974" y="4962118"/>
                </a:cubicBezTo>
                <a:lnTo>
                  <a:pt x="3089692" y="4955080"/>
                </a:lnTo>
                <a:close/>
                <a:moveTo>
                  <a:pt x="2969410" y="4937245"/>
                </a:moveTo>
                <a:cubicBezTo>
                  <a:pt x="2966192" y="4937695"/>
                  <a:pt x="2962060" y="4939552"/>
                  <a:pt x="2957022" y="4942818"/>
                </a:cubicBezTo>
                <a:cubicBezTo>
                  <a:pt x="2952004" y="4945633"/>
                  <a:pt x="2947825" y="4948390"/>
                  <a:pt x="2944484" y="4951088"/>
                </a:cubicBezTo>
                <a:cubicBezTo>
                  <a:pt x="2941141" y="4953787"/>
                  <a:pt x="2937724" y="4957837"/>
                  <a:pt x="2934233" y="4963238"/>
                </a:cubicBezTo>
                <a:cubicBezTo>
                  <a:pt x="2937284" y="4968405"/>
                  <a:pt x="2940864" y="4971519"/>
                  <a:pt x="2944974" y="4972577"/>
                </a:cubicBezTo>
                <a:lnTo>
                  <a:pt x="2944975" y="4972577"/>
                </a:lnTo>
                <a:lnTo>
                  <a:pt x="2934234" y="4963238"/>
                </a:lnTo>
                <a:cubicBezTo>
                  <a:pt x="2937725" y="4957837"/>
                  <a:pt x="2941141" y="4953788"/>
                  <a:pt x="2944485" y="4951088"/>
                </a:cubicBezTo>
                <a:cubicBezTo>
                  <a:pt x="2947827" y="4948391"/>
                  <a:pt x="2952006" y="4945632"/>
                  <a:pt x="2957023" y="4942819"/>
                </a:cubicBezTo>
                <a:lnTo>
                  <a:pt x="2969412" y="4937246"/>
                </a:lnTo>
                <a:close/>
                <a:moveTo>
                  <a:pt x="3139497" y="4897803"/>
                </a:moveTo>
                <a:lnTo>
                  <a:pt x="3115778" y="4904840"/>
                </a:lnTo>
                <a:cubicBezTo>
                  <a:pt x="3117727" y="4907897"/>
                  <a:pt x="3121217" y="4911353"/>
                  <a:pt x="3126253" y="4915202"/>
                </a:cubicBezTo>
                <a:cubicBezTo>
                  <a:pt x="3131284" y="4919055"/>
                  <a:pt x="3135303" y="4920456"/>
                  <a:pt x="3138316" y="4919408"/>
                </a:cubicBezTo>
                <a:lnTo>
                  <a:pt x="3126255" y="4915202"/>
                </a:lnTo>
                <a:cubicBezTo>
                  <a:pt x="3121219" y="4911353"/>
                  <a:pt x="3117728" y="4907898"/>
                  <a:pt x="3115779" y="4904840"/>
                </a:cubicBezTo>
                <a:lnTo>
                  <a:pt x="3139498" y="4897804"/>
                </a:lnTo>
                <a:close/>
                <a:moveTo>
                  <a:pt x="3244028" y="4815188"/>
                </a:moveTo>
                <a:lnTo>
                  <a:pt x="3181084" y="4838411"/>
                </a:lnTo>
                <a:cubicBezTo>
                  <a:pt x="3185684" y="4845710"/>
                  <a:pt x="3190508" y="4848960"/>
                  <a:pt x="3195551" y="4848159"/>
                </a:cubicBezTo>
                <a:lnTo>
                  <a:pt x="3195552" y="4848158"/>
                </a:lnTo>
                <a:lnTo>
                  <a:pt x="3181085" y="4838411"/>
                </a:lnTo>
                <a:lnTo>
                  <a:pt x="3244027" y="4815190"/>
                </a:lnTo>
                <a:close/>
                <a:moveTo>
                  <a:pt x="2937844" y="4745088"/>
                </a:moveTo>
                <a:lnTo>
                  <a:pt x="2919041" y="4784058"/>
                </a:lnTo>
                <a:lnTo>
                  <a:pt x="2913872" y="4787110"/>
                </a:lnTo>
                <a:cubicBezTo>
                  <a:pt x="2892695" y="4798452"/>
                  <a:pt x="2873042" y="4812378"/>
                  <a:pt x="2854916" y="4828887"/>
                </a:cubicBezTo>
                <a:lnTo>
                  <a:pt x="2854922" y="4828883"/>
                </a:lnTo>
                <a:lnTo>
                  <a:pt x="2913873" y="4787110"/>
                </a:lnTo>
                <a:lnTo>
                  <a:pt x="2919040" y="4784060"/>
                </a:lnTo>
                <a:lnTo>
                  <a:pt x="2919041" y="4784058"/>
                </a:lnTo>
                <a:lnTo>
                  <a:pt x="2919042" y="4784058"/>
                </a:lnTo>
                <a:lnTo>
                  <a:pt x="2937845" y="4745090"/>
                </a:lnTo>
                <a:close/>
                <a:moveTo>
                  <a:pt x="3615014" y="4310461"/>
                </a:moveTo>
                <a:cubicBezTo>
                  <a:pt x="3609982" y="4309805"/>
                  <a:pt x="3593510" y="4316334"/>
                  <a:pt x="3565604" y="4330051"/>
                </a:cubicBezTo>
                <a:cubicBezTo>
                  <a:pt x="3537702" y="4343766"/>
                  <a:pt x="3519406" y="4353112"/>
                  <a:pt x="3510732" y="4358089"/>
                </a:cubicBezTo>
                <a:cubicBezTo>
                  <a:pt x="3506209" y="4364682"/>
                  <a:pt x="3500692" y="4374032"/>
                  <a:pt x="3494197" y="4386144"/>
                </a:cubicBezTo>
                <a:cubicBezTo>
                  <a:pt x="3487700" y="4398253"/>
                  <a:pt x="3485534" y="4407371"/>
                  <a:pt x="3487697" y="4413499"/>
                </a:cubicBezTo>
                <a:lnTo>
                  <a:pt x="3494197" y="4386145"/>
                </a:lnTo>
                <a:cubicBezTo>
                  <a:pt x="3500693" y="4374033"/>
                  <a:pt x="3506209" y="4364683"/>
                  <a:pt x="3510733" y="4358089"/>
                </a:cubicBezTo>
                <a:cubicBezTo>
                  <a:pt x="3519408" y="4353112"/>
                  <a:pt x="3537702" y="4343766"/>
                  <a:pt x="3565605" y="4330052"/>
                </a:cubicBezTo>
                <a:lnTo>
                  <a:pt x="3615013" y="4310462"/>
                </a:lnTo>
                <a:close/>
                <a:moveTo>
                  <a:pt x="3788650" y="4061617"/>
                </a:moveTo>
                <a:lnTo>
                  <a:pt x="3764929" y="4068650"/>
                </a:lnTo>
                <a:lnTo>
                  <a:pt x="3764930" y="4068651"/>
                </a:lnTo>
                <a:lnTo>
                  <a:pt x="3788650" y="4061618"/>
                </a:lnTo>
                <a:close/>
                <a:moveTo>
                  <a:pt x="4275689" y="4024945"/>
                </a:moveTo>
                <a:cubicBezTo>
                  <a:pt x="4263748" y="4040125"/>
                  <a:pt x="4250277" y="4052721"/>
                  <a:pt x="4235286" y="4062734"/>
                </a:cubicBezTo>
                <a:cubicBezTo>
                  <a:pt x="4227147" y="4067392"/>
                  <a:pt x="4218642" y="4069221"/>
                  <a:pt x="4209773" y="4068211"/>
                </a:cubicBezTo>
                <a:cubicBezTo>
                  <a:pt x="4200906" y="4067206"/>
                  <a:pt x="4193989" y="4062867"/>
                  <a:pt x="4189027" y="4055200"/>
                </a:cubicBezTo>
                <a:close/>
                <a:moveTo>
                  <a:pt x="4339068" y="3795894"/>
                </a:moveTo>
                <a:cubicBezTo>
                  <a:pt x="4352077" y="3799246"/>
                  <a:pt x="4361976" y="3806178"/>
                  <a:pt x="4368764" y="3816690"/>
                </a:cubicBezTo>
                <a:cubicBezTo>
                  <a:pt x="4349463" y="3829245"/>
                  <a:pt x="4336388" y="3834640"/>
                  <a:pt x="4329539" y="3832876"/>
                </a:cubicBezTo>
                <a:cubicBezTo>
                  <a:pt x="4322691" y="3831113"/>
                  <a:pt x="4313850" y="3820072"/>
                  <a:pt x="4303021" y="3799757"/>
                </a:cubicBezTo>
                <a:cubicBezTo>
                  <a:pt x="4314037" y="3793830"/>
                  <a:pt x="4326053" y="3792543"/>
                  <a:pt x="4339068" y="3795894"/>
                </a:cubicBezTo>
                <a:close/>
                <a:moveTo>
                  <a:pt x="4730847" y="3261473"/>
                </a:moveTo>
                <a:lnTo>
                  <a:pt x="4730846" y="3261473"/>
                </a:lnTo>
                <a:cubicBezTo>
                  <a:pt x="4734536" y="3265755"/>
                  <a:pt x="4739030" y="3267711"/>
                  <a:pt x="4744327" y="3267341"/>
                </a:cubicBezTo>
                <a:lnTo>
                  <a:pt x="4744328" y="3267341"/>
                </a:lnTo>
                <a:close/>
                <a:moveTo>
                  <a:pt x="4762639" y="3259255"/>
                </a:moveTo>
                <a:lnTo>
                  <a:pt x="4746267" y="3266485"/>
                </a:lnTo>
                <a:lnTo>
                  <a:pt x="4762638" y="3259255"/>
                </a:lnTo>
                <a:close/>
                <a:moveTo>
                  <a:pt x="4784658" y="3049739"/>
                </a:moveTo>
                <a:cubicBezTo>
                  <a:pt x="4797667" y="3053091"/>
                  <a:pt x="4807566" y="3060023"/>
                  <a:pt x="4814355" y="3070534"/>
                </a:cubicBezTo>
                <a:cubicBezTo>
                  <a:pt x="4795053" y="3083089"/>
                  <a:pt x="4781978" y="3088485"/>
                  <a:pt x="4775129" y="3086721"/>
                </a:cubicBezTo>
                <a:cubicBezTo>
                  <a:pt x="4768281" y="3084958"/>
                  <a:pt x="4759440" y="3073917"/>
                  <a:pt x="4748611" y="3053601"/>
                </a:cubicBezTo>
                <a:cubicBezTo>
                  <a:pt x="4759626" y="3047676"/>
                  <a:pt x="4771643" y="3046387"/>
                  <a:pt x="4784658" y="3049739"/>
                </a:cubicBezTo>
                <a:close/>
                <a:moveTo>
                  <a:pt x="5176437" y="2515318"/>
                </a:moveTo>
                <a:lnTo>
                  <a:pt x="5176436" y="2515318"/>
                </a:lnTo>
                <a:cubicBezTo>
                  <a:pt x="5180126" y="2519600"/>
                  <a:pt x="5184621" y="2521556"/>
                  <a:pt x="5189917" y="2521186"/>
                </a:cubicBezTo>
                <a:lnTo>
                  <a:pt x="5189919" y="2521185"/>
                </a:lnTo>
                <a:close/>
                <a:moveTo>
                  <a:pt x="5208229" y="2513100"/>
                </a:moveTo>
                <a:lnTo>
                  <a:pt x="5191857" y="2520330"/>
                </a:lnTo>
                <a:lnTo>
                  <a:pt x="5208228" y="2513100"/>
                </a:lnTo>
                <a:close/>
                <a:moveTo>
                  <a:pt x="5141631" y="2055049"/>
                </a:moveTo>
                <a:cubicBezTo>
                  <a:pt x="5132373" y="2066175"/>
                  <a:pt x="5113296" y="2083534"/>
                  <a:pt x="5084401" y="2107124"/>
                </a:cubicBezTo>
                <a:cubicBezTo>
                  <a:pt x="5055502" y="2130723"/>
                  <a:pt x="5034966" y="2136749"/>
                  <a:pt x="5022783" y="2125214"/>
                </a:cubicBezTo>
                <a:close/>
                <a:moveTo>
                  <a:pt x="5259668" y="1664818"/>
                </a:moveTo>
                <a:lnTo>
                  <a:pt x="5259667" y="1664819"/>
                </a:lnTo>
                <a:cubicBezTo>
                  <a:pt x="5261619" y="1667873"/>
                  <a:pt x="5265109" y="1671328"/>
                  <a:pt x="5270140" y="1675180"/>
                </a:cubicBezTo>
                <a:cubicBezTo>
                  <a:pt x="5275173" y="1679033"/>
                  <a:pt x="5279196" y="1680432"/>
                  <a:pt x="5282204" y="1679385"/>
                </a:cubicBezTo>
                <a:lnTo>
                  <a:pt x="5282205" y="1679385"/>
                </a:lnTo>
                <a:lnTo>
                  <a:pt x="5270141" y="1675180"/>
                </a:lnTo>
                <a:close/>
                <a:moveTo>
                  <a:pt x="4266537" y="1475966"/>
                </a:moveTo>
                <a:lnTo>
                  <a:pt x="4256953" y="1476124"/>
                </a:lnTo>
                <a:lnTo>
                  <a:pt x="4266536" y="1475967"/>
                </a:lnTo>
                <a:close/>
                <a:moveTo>
                  <a:pt x="5032875" y="1252376"/>
                </a:moveTo>
                <a:lnTo>
                  <a:pt x="5032874" y="1252376"/>
                </a:lnTo>
                <a:cubicBezTo>
                  <a:pt x="5033934" y="1255843"/>
                  <a:pt x="5036368" y="1260109"/>
                  <a:pt x="5040179" y="1265171"/>
                </a:cubicBezTo>
                <a:cubicBezTo>
                  <a:pt x="5043992" y="1270234"/>
                  <a:pt x="5047491" y="1272662"/>
                  <a:pt x="5050670" y="1272462"/>
                </a:cubicBezTo>
                <a:lnTo>
                  <a:pt x="5050670" y="1272461"/>
                </a:lnTo>
                <a:lnTo>
                  <a:pt x="5040180" y="1265171"/>
                </a:lnTo>
                <a:close/>
                <a:moveTo>
                  <a:pt x="3699816" y="1240606"/>
                </a:moveTo>
                <a:cubicBezTo>
                  <a:pt x="3694799" y="1243421"/>
                  <a:pt x="3690620" y="1246179"/>
                  <a:pt x="3687275" y="1248878"/>
                </a:cubicBezTo>
                <a:cubicBezTo>
                  <a:pt x="3683935" y="1251576"/>
                  <a:pt x="3680518" y="1255624"/>
                  <a:pt x="3677028" y="1261026"/>
                </a:cubicBezTo>
                <a:cubicBezTo>
                  <a:pt x="3683129" y="1271360"/>
                  <a:pt x="3691349" y="1273478"/>
                  <a:pt x="3701685" y="1267376"/>
                </a:cubicBezTo>
                <a:lnTo>
                  <a:pt x="3701685" y="1267376"/>
                </a:lnTo>
                <a:lnTo>
                  <a:pt x="3687770" y="1270363"/>
                </a:lnTo>
                <a:cubicBezTo>
                  <a:pt x="3683660" y="1269306"/>
                  <a:pt x="3680079" y="1266192"/>
                  <a:pt x="3677029" y="1261025"/>
                </a:cubicBezTo>
                <a:cubicBezTo>
                  <a:pt x="3680519" y="1255623"/>
                  <a:pt x="3683935" y="1251575"/>
                  <a:pt x="3687276" y="1248878"/>
                </a:cubicBezTo>
                <a:close/>
                <a:moveTo>
                  <a:pt x="4272087" y="1230266"/>
                </a:moveTo>
                <a:lnTo>
                  <a:pt x="4272086" y="1230266"/>
                </a:lnTo>
                <a:cubicBezTo>
                  <a:pt x="4275775" y="1234547"/>
                  <a:pt x="4280269" y="1236503"/>
                  <a:pt x="4285567" y="1236134"/>
                </a:cubicBezTo>
                <a:lnTo>
                  <a:pt x="4285568" y="1236133"/>
                </a:lnTo>
                <a:close/>
                <a:moveTo>
                  <a:pt x="4303879" y="1228047"/>
                </a:moveTo>
                <a:lnTo>
                  <a:pt x="4287507" y="1235277"/>
                </a:lnTo>
                <a:lnTo>
                  <a:pt x="4303878" y="1228047"/>
                </a:lnTo>
                <a:close/>
                <a:moveTo>
                  <a:pt x="2701109" y="1165637"/>
                </a:moveTo>
                <a:lnTo>
                  <a:pt x="2691586" y="1177961"/>
                </a:lnTo>
                <a:cubicBezTo>
                  <a:pt x="2698124" y="1188024"/>
                  <a:pt x="2706428" y="1189788"/>
                  <a:pt x="2716492" y="1183249"/>
                </a:cubicBezTo>
                <a:lnTo>
                  <a:pt x="2716493" y="1183249"/>
                </a:lnTo>
                <a:lnTo>
                  <a:pt x="2702718" y="1186829"/>
                </a:lnTo>
                <a:cubicBezTo>
                  <a:pt x="2698567" y="1185948"/>
                  <a:pt x="2694855" y="1182991"/>
                  <a:pt x="2691587" y="1177960"/>
                </a:cubicBezTo>
                <a:close/>
                <a:moveTo>
                  <a:pt x="3218404" y="946654"/>
                </a:moveTo>
                <a:lnTo>
                  <a:pt x="3107638" y="1023933"/>
                </a:lnTo>
                <a:cubicBezTo>
                  <a:pt x="3048271" y="1068173"/>
                  <a:pt x="2988998" y="1113238"/>
                  <a:pt x="2929820" y="1159143"/>
                </a:cubicBezTo>
                <a:cubicBezTo>
                  <a:pt x="2926145" y="1161977"/>
                  <a:pt x="2920031" y="1168630"/>
                  <a:pt x="2911483" y="1179108"/>
                </a:cubicBezTo>
                <a:cubicBezTo>
                  <a:pt x="2902932" y="1189583"/>
                  <a:pt x="2898895" y="1196679"/>
                  <a:pt x="2899372" y="1200391"/>
                </a:cubicBezTo>
                <a:lnTo>
                  <a:pt x="2928386" y="1181540"/>
                </a:lnTo>
                <a:lnTo>
                  <a:pt x="2944815" y="1161640"/>
                </a:lnTo>
                <a:cubicBezTo>
                  <a:pt x="2955156" y="1151614"/>
                  <a:pt x="2967248" y="1141971"/>
                  <a:pt x="2981090" y="1132710"/>
                </a:cubicBezTo>
                <a:cubicBezTo>
                  <a:pt x="3008771" y="1114192"/>
                  <a:pt x="3033267" y="1100599"/>
                  <a:pt x="3054577" y="1091940"/>
                </a:cubicBezTo>
                <a:cubicBezTo>
                  <a:pt x="3064665" y="1096000"/>
                  <a:pt x="3075302" y="1095817"/>
                  <a:pt x="3086480" y="1091394"/>
                </a:cubicBezTo>
                <a:cubicBezTo>
                  <a:pt x="3097663" y="1086972"/>
                  <a:pt x="3107302" y="1082149"/>
                  <a:pt x="3115402" y="1076933"/>
                </a:cubicBezTo>
                <a:cubicBezTo>
                  <a:pt x="3111106" y="1069164"/>
                  <a:pt x="3110080" y="1062512"/>
                  <a:pt x="3112325" y="1056973"/>
                </a:cubicBezTo>
                <a:cubicBezTo>
                  <a:pt x="3114576" y="1051436"/>
                  <a:pt x="3118420" y="1047134"/>
                  <a:pt x="3123868" y="1044061"/>
                </a:cubicBezTo>
                <a:lnTo>
                  <a:pt x="3168259" y="1024825"/>
                </a:lnTo>
                <a:cubicBezTo>
                  <a:pt x="3176261" y="1008631"/>
                  <a:pt x="3185046" y="991540"/>
                  <a:pt x="3194607" y="973558"/>
                </a:cubicBezTo>
                <a:close/>
                <a:moveTo>
                  <a:pt x="3677212" y="801003"/>
                </a:moveTo>
                <a:lnTo>
                  <a:pt x="3606055" y="822109"/>
                </a:lnTo>
                <a:lnTo>
                  <a:pt x="3606053" y="822111"/>
                </a:lnTo>
                <a:lnTo>
                  <a:pt x="3677212" y="801003"/>
                </a:lnTo>
                <a:close/>
                <a:moveTo>
                  <a:pt x="4237280" y="769997"/>
                </a:moveTo>
                <a:cubicBezTo>
                  <a:pt x="4228021" y="781122"/>
                  <a:pt x="4208945" y="798481"/>
                  <a:pt x="4180050" y="822071"/>
                </a:cubicBezTo>
                <a:cubicBezTo>
                  <a:pt x="4151151" y="845669"/>
                  <a:pt x="4130614" y="851696"/>
                  <a:pt x="4118432" y="840161"/>
                </a:cubicBezTo>
                <a:close/>
                <a:moveTo>
                  <a:pt x="2672062" y="718352"/>
                </a:moveTo>
                <a:lnTo>
                  <a:pt x="2662677" y="721579"/>
                </a:lnTo>
                <a:lnTo>
                  <a:pt x="2601875" y="742488"/>
                </a:lnTo>
                <a:lnTo>
                  <a:pt x="2601872" y="742489"/>
                </a:lnTo>
                <a:lnTo>
                  <a:pt x="2662677" y="721579"/>
                </a:lnTo>
                <a:lnTo>
                  <a:pt x="2672061" y="718352"/>
                </a:lnTo>
                <a:close/>
                <a:moveTo>
                  <a:pt x="3230286" y="663379"/>
                </a:moveTo>
                <a:cubicBezTo>
                  <a:pt x="3221512" y="674892"/>
                  <a:pt x="3203199" y="693052"/>
                  <a:pt x="3175340" y="717859"/>
                </a:cubicBezTo>
                <a:cubicBezTo>
                  <a:pt x="3147480" y="742673"/>
                  <a:pt x="3127218" y="749574"/>
                  <a:pt x="3114554" y="738571"/>
                </a:cubicBezTo>
                <a:close/>
                <a:moveTo>
                  <a:pt x="4355317" y="379765"/>
                </a:moveTo>
                <a:lnTo>
                  <a:pt x="4355316" y="379765"/>
                </a:lnTo>
                <a:cubicBezTo>
                  <a:pt x="4357268" y="382820"/>
                  <a:pt x="4360759" y="386276"/>
                  <a:pt x="4365790" y="390128"/>
                </a:cubicBezTo>
                <a:cubicBezTo>
                  <a:pt x="4370822" y="393980"/>
                  <a:pt x="4374845" y="395379"/>
                  <a:pt x="4377854" y="394333"/>
                </a:cubicBezTo>
                <a:lnTo>
                  <a:pt x="4377854" y="394331"/>
                </a:lnTo>
                <a:lnTo>
                  <a:pt x="4365791" y="390127"/>
                </a:lnTo>
                <a:close/>
                <a:moveTo>
                  <a:pt x="3331497" y="268450"/>
                </a:moveTo>
                <a:lnTo>
                  <a:pt x="3331496" y="268450"/>
                </a:lnTo>
                <a:cubicBezTo>
                  <a:pt x="3333577" y="271418"/>
                  <a:pt x="3337212" y="274721"/>
                  <a:pt x="3342404" y="278354"/>
                </a:cubicBezTo>
                <a:cubicBezTo>
                  <a:pt x="3347597" y="281987"/>
                  <a:pt x="3351676" y="283213"/>
                  <a:pt x="3354637" y="282039"/>
                </a:cubicBezTo>
                <a:lnTo>
                  <a:pt x="3354637" y="282036"/>
                </a:lnTo>
                <a:lnTo>
                  <a:pt x="3342405" y="278354"/>
                </a:lnTo>
                <a:close/>
                <a:moveTo>
                  <a:pt x="4005650" y="1073"/>
                </a:moveTo>
                <a:cubicBezTo>
                  <a:pt x="4008857" y="2568"/>
                  <a:pt x="4012071" y="5622"/>
                  <a:pt x="4015296" y="10238"/>
                </a:cubicBezTo>
                <a:cubicBezTo>
                  <a:pt x="4019758" y="10915"/>
                  <a:pt x="4024538" y="11386"/>
                  <a:pt x="4029631" y="11653"/>
                </a:cubicBezTo>
                <a:cubicBezTo>
                  <a:pt x="4034726" y="11926"/>
                  <a:pt x="4038248" y="13214"/>
                  <a:pt x="4040196" y="15525"/>
                </a:cubicBezTo>
                <a:cubicBezTo>
                  <a:pt x="4041448" y="18140"/>
                  <a:pt x="4040515" y="20835"/>
                  <a:pt x="4037396" y="23606"/>
                </a:cubicBezTo>
                <a:cubicBezTo>
                  <a:pt x="4034278" y="26377"/>
                  <a:pt x="4031268" y="28631"/>
                  <a:pt x="4028371" y="30362"/>
                </a:cubicBezTo>
                <a:lnTo>
                  <a:pt x="3610720" y="301710"/>
                </a:lnTo>
                <a:cubicBezTo>
                  <a:pt x="3502576" y="374358"/>
                  <a:pt x="3395817" y="453263"/>
                  <a:pt x="3290435" y="538429"/>
                </a:cubicBezTo>
                <a:cubicBezTo>
                  <a:pt x="3185058" y="623592"/>
                  <a:pt x="3080809" y="700862"/>
                  <a:pt x="2977697" y="770239"/>
                </a:cubicBezTo>
                <a:lnTo>
                  <a:pt x="2987505" y="785333"/>
                </a:lnTo>
                <a:cubicBezTo>
                  <a:pt x="3000966" y="802379"/>
                  <a:pt x="3017305" y="804587"/>
                  <a:pt x="3036525" y="791946"/>
                </a:cubicBezTo>
                <a:cubicBezTo>
                  <a:pt x="3055745" y="779313"/>
                  <a:pt x="3075549" y="770322"/>
                  <a:pt x="3095932" y="764982"/>
                </a:cubicBezTo>
                <a:cubicBezTo>
                  <a:pt x="3097282" y="770960"/>
                  <a:pt x="3091433" y="778935"/>
                  <a:pt x="3078380" y="788909"/>
                </a:cubicBezTo>
                <a:cubicBezTo>
                  <a:pt x="3065328" y="798879"/>
                  <a:pt x="3056585" y="805152"/>
                  <a:pt x="3052151" y="807739"/>
                </a:cubicBezTo>
                <a:cubicBezTo>
                  <a:pt x="3008085" y="839499"/>
                  <a:pt x="2963184" y="871352"/>
                  <a:pt x="2917454" y="903302"/>
                </a:cubicBezTo>
                <a:cubicBezTo>
                  <a:pt x="2871718" y="935252"/>
                  <a:pt x="2827635" y="968365"/>
                  <a:pt x="2785204" y="1002640"/>
                </a:cubicBezTo>
                <a:cubicBezTo>
                  <a:pt x="2779129" y="1006142"/>
                  <a:pt x="2772409" y="1011400"/>
                  <a:pt x="2765046" y="1018422"/>
                </a:cubicBezTo>
                <a:cubicBezTo>
                  <a:pt x="2757677" y="1025445"/>
                  <a:pt x="2755928" y="1032842"/>
                  <a:pt x="2759786" y="1040621"/>
                </a:cubicBezTo>
                <a:lnTo>
                  <a:pt x="2763056" y="1045654"/>
                </a:lnTo>
                <a:lnTo>
                  <a:pt x="2722801" y="1071808"/>
                </a:lnTo>
                <a:lnTo>
                  <a:pt x="2710720" y="1108280"/>
                </a:lnTo>
                <a:cubicBezTo>
                  <a:pt x="2749251" y="1110680"/>
                  <a:pt x="2785394" y="1103897"/>
                  <a:pt x="2819147" y="1087930"/>
                </a:cubicBezTo>
                <a:cubicBezTo>
                  <a:pt x="2812528" y="1081641"/>
                  <a:pt x="2811429" y="1074903"/>
                  <a:pt x="2815846" y="1067707"/>
                </a:cubicBezTo>
                <a:cubicBezTo>
                  <a:pt x="2820267" y="1060513"/>
                  <a:pt x="2825395" y="1055095"/>
                  <a:pt x="2831231" y="1051455"/>
                </a:cubicBezTo>
                <a:lnTo>
                  <a:pt x="3168366" y="832416"/>
                </a:lnTo>
                <a:cubicBezTo>
                  <a:pt x="3177045" y="834529"/>
                  <a:pt x="3186667" y="836029"/>
                  <a:pt x="3197234" y="836915"/>
                </a:cubicBezTo>
                <a:cubicBezTo>
                  <a:pt x="3207797" y="837804"/>
                  <a:pt x="3217041" y="835971"/>
                  <a:pt x="3224968" y="831420"/>
                </a:cubicBezTo>
                <a:cubicBezTo>
                  <a:pt x="3228617" y="827859"/>
                  <a:pt x="3228114" y="823413"/>
                  <a:pt x="3223462" y="818086"/>
                </a:cubicBezTo>
                <a:cubicBezTo>
                  <a:pt x="3231685" y="808721"/>
                  <a:pt x="3239708" y="799035"/>
                  <a:pt x="3247525" y="789038"/>
                </a:cubicBezTo>
                <a:cubicBezTo>
                  <a:pt x="3255342" y="779039"/>
                  <a:pt x="3264178" y="770613"/>
                  <a:pt x="3274039" y="763760"/>
                </a:cubicBezTo>
                <a:cubicBezTo>
                  <a:pt x="3280444" y="758703"/>
                  <a:pt x="3299521" y="746308"/>
                  <a:pt x="3331277" y="726573"/>
                </a:cubicBezTo>
                <a:cubicBezTo>
                  <a:pt x="3363029" y="706836"/>
                  <a:pt x="3384119" y="700292"/>
                  <a:pt x="3394547" y="706932"/>
                </a:cubicBezTo>
                <a:cubicBezTo>
                  <a:pt x="3393279" y="708652"/>
                  <a:pt x="3386943" y="716344"/>
                  <a:pt x="3375548" y="730010"/>
                </a:cubicBezTo>
                <a:cubicBezTo>
                  <a:pt x="3364152" y="743677"/>
                  <a:pt x="3355302" y="753003"/>
                  <a:pt x="3349002" y="757989"/>
                </a:cubicBezTo>
                <a:cubicBezTo>
                  <a:pt x="3310443" y="787215"/>
                  <a:pt x="3271257" y="816848"/>
                  <a:pt x="3231441" y="846891"/>
                </a:cubicBezTo>
                <a:cubicBezTo>
                  <a:pt x="3191626" y="876933"/>
                  <a:pt x="3150807" y="904052"/>
                  <a:pt x="3108976" y="928250"/>
                </a:cubicBezTo>
                <a:lnTo>
                  <a:pt x="3135131" y="968505"/>
                </a:lnTo>
                <a:cubicBezTo>
                  <a:pt x="3185741" y="934873"/>
                  <a:pt x="3225859" y="908515"/>
                  <a:pt x="3255490" y="889411"/>
                </a:cubicBezTo>
                <a:cubicBezTo>
                  <a:pt x="3285118" y="870308"/>
                  <a:pt x="3302529" y="864068"/>
                  <a:pt x="3307727" y="870681"/>
                </a:cubicBezTo>
                <a:cubicBezTo>
                  <a:pt x="3310332" y="875842"/>
                  <a:pt x="3309514" y="880549"/>
                  <a:pt x="3305267" y="884798"/>
                </a:cubicBezTo>
                <a:cubicBezTo>
                  <a:pt x="3301023" y="889049"/>
                  <a:pt x="3297313" y="892058"/>
                  <a:pt x="3294132" y="893821"/>
                </a:cubicBezTo>
                <a:lnTo>
                  <a:pt x="3274857" y="907269"/>
                </a:lnTo>
                <a:lnTo>
                  <a:pt x="3767450" y="629268"/>
                </a:lnTo>
                <a:cubicBezTo>
                  <a:pt x="3948204" y="530681"/>
                  <a:pt x="4126793" y="429894"/>
                  <a:pt x="4303205" y="326904"/>
                </a:cubicBezTo>
                <a:cubicBezTo>
                  <a:pt x="4365134" y="316475"/>
                  <a:pt x="4428920" y="289271"/>
                  <a:pt x="4494565" y="245293"/>
                </a:cubicBezTo>
                <a:cubicBezTo>
                  <a:pt x="4560202" y="201312"/>
                  <a:pt x="4602027" y="187073"/>
                  <a:pt x="4620035" y="202575"/>
                </a:cubicBezTo>
                <a:cubicBezTo>
                  <a:pt x="4621989" y="208101"/>
                  <a:pt x="4619247" y="213784"/>
                  <a:pt x="4611808" y="219626"/>
                </a:cubicBezTo>
                <a:cubicBezTo>
                  <a:pt x="4604369" y="225469"/>
                  <a:pt x="4598812" y="229333"/>
                  <a:pt x="4595132" y="231213"/>
                </a:cubicBezTo>
                <a:cubicBezTo>
                  <a:pt x="4583754" y="236041"/>
                  <a:pt x="4557712" y="249965"/>
                  <a:pt x="4517004" y="272982"/>
                </a:cubicBezTo>
                <a:cubicBezTo>
                  <a:pt x="4476296" y="295999"/>
                  <a:pt x="4458179" y="317439"/>
                  <a:pt x="4462649" y="337302"/>
                </a:cubicBezTo>
                <a:cubicBezTo>
                  <a:pt x="4481242" y="327484"/>
                  <a:pt x="4501361" y="320254"/>
                  <a:pt x="4523006" y="315605"/>
                </a:cubicBezTo>
                <a:cubicBezTo>
                  <a:pt x="4544652" y="310956"/>
                  <a:pt x="4564773" y="303724"/>
                  <a:pt x="4583364" y="293908"/>
                </a:cubicBezTo>
                <a:cubicBezTo>
                  <a:pt x="4613059" y="296993"/>
                  <a:pt x="4658169" y="284875"/>
                  <a:pt x="4718694" y="257564"/>
                </a:cubicBezTo>
                <a:cubicBezTo>
                  <a:pt x="4779224" y="230250"/>
                  <a:pt x="4824925" y="207334"/>
                  <a:pt x="4855802" y="188815"/>
                </a:cubicBezTo>
                <a:cubicBezTo>
                  <a:pt x="4868313" y="180994"/>
                  <a:pt x="4879989" y="173228"/>
                  <a:pt x="4890830" y="165520"/>
                </a:cubicBezTo>
                <a:cubicBezTo>
                  <a:pt x="4901671" y="157818"/>
                  <a:pt x="4914108" y="151343"/>
                  <a:pt x="4928145" y="146106"/>
                </a:cubicBezTo>
                <a:lnTo>
                  <a:pt x="4989907" y="144487"/>
                </a:lnTo>
                <a:cubicBezTo>
                  <a:pt x="4996868" y="154315"/>
                  <a:pt x="5003364" y="157445"/>
                  <a:pt x="5009392" y="153886"/>
                </a:cubicBezTo>
                <a:cubicBezTo>
                  <a:pt x="5017084" y="148472"/>
                  <a:pt x="5024188" y="144277"/>
                  <a:pt x="5030706" y="141303"/>
                </a:cubicBezTo>
                <a:cubicBezTo>
                  <a:pt x="5037227" y="138327"/>
                  <a:pt x="5043503" y="141588"/>
                  <a:pt x="5049550" y="151086"/>
                </a:cubicBezTo>
                <a:cubicBezTo>
                  <a:pt x="5053979" y="151954"/>
                  <a:pt x="5058735" y="152629"/>
                  <a:pt x="5063812" y="153115"/>
                </a:cubicBezTo>
                <a:cubicBezTo>
                  <a:pt x="5068891" y="153604"/>
                  <a:pt x="5072354" y="155043"/>
                  <a:pt x="5074201" y="157435"/>
                </a:cubicBezTo>
                <a:cubicBezTo>
                  <a:pt x="5075341" y="160102"/>
                  <a:pt x="5074293" y="162754"/>
                  <a:pt x="5071058" y="165388"/>
                </a:cubicBezTo>
                <a:cubicBezTo>
                  <a:pt x="5067823" y="168024"/>
                  <a:pt x="5064719" y="170146"/>
                  <a:pt x="5061750" y="171752"/>
                </a:cubicBezTo>
                <a:lnTo>
                  <a:pt x="4632858" y="424958"/>
                </a:lnTo>
                <a:cubicBezTo>
                  <a:pt x="4521702" y="492906"/>
                  <a:pt x="4411660" y="567165"/>
                  <a:pt x="4302727" y="647738"/>
                </a:cubicBezTo>
                <a:cubicBezTo>
                  <a:pt x="4193797" y="728307"/>
                  <a:pt x="4086333" y="801041"/>
                  <a:pt x="3980345" y="865937"/>
                </a:cubicBezTo>
                <a:lnTo>
                  <a:pt x="3989496" y="881437"/>
                </a:lnTo>
                <a:cubicBezTo>
                  <a:pt x="4002214" y="899044"/>
                  <a:pt x="4018444" y="901950"/>
                  <a:pt x="4038188" y="890144"/>
                </a:cubicBezTo>
                <a:cubicBezTo>
                  <a:pt x="4057932" y="878346"/>
                  <a:pt x="4078103" y="870211"/>
                  <a:pt x="4098695" y="865750"/>
                </a:cubicBezTo>
                <a:cubicBezTo>
                  <a:pt x="4099788" y="871779"/>
                  <a:pt x="4093604" y="879496"/>
                  <a:pt x="4080135" y="888904"/>
                </a:cubicBezTo>
                <a:cubicBezTo>
                  <a:pt x="4066667" y="898305"/>
                  <a:pt x="4057665" y="904197"/>
                  <a:pt x="4053123" y="906592"/>
                </a:cubicBezTo>
                <a:cubicBezTo>
                  <a:pt x="4007737" y="936435"/>
                  <a:pt x="3961512" y="966334"/>
                  <a:pt x="3914455" y="996296"/>
                </a:cubicBezTo>
                <a:cubicBezTo>
                  <a:pt x="3867393" y="1026257"/>
                  <a:pt x="3821932" y="1057451"/>
                  <a:pt x="3778071" y="1089878"/>
                </a:cubicBezTo>
                <a:cubicBezTo>
                  <a:pt x="3771853" y="1093115"/>
                  <a:pt x="3764912" y="1098081"/>
                  <a:pt x="3757255" y="1104781"/>
                </a:cubicBezTo>
                <a:cubicBezTo>
                  <a:pt x="3749592" y="1111481"/>
                  <a:pt x="3747528" y="1118798"/>
                  <a:pt x="3751049" y="1126734"/>
                </a:cubicBezTo>
                <a:lnTo>
                  <a:pt x="3754100" y="1131902"/>
                </a:lnTo>
                <a:lnTo>
                  <a:pt x="3712762" y="1156308"/>
                </a:lnTo>
                <a:lnTo>
                  <a:pt x="3699130" y="1192229"/>
                </a:lnTo>
                <a:cubicBezTo>
                  <a:pt x="3737522" y="1196277"/>
                  <a:pt x="3773923" y="1191048"/>
                  <a:pt x="3808329" y="1176543"/>
                </a:cubicBezTo>
                <a:cubicBezTo>
                  <a:pt x="3801986" y="1169976"/>
                  <a:pt x="3801176" y="1163198"/>
                  <a:pt x="3805898" y="1156197"/>
                </a:cubicBezTo>
                <a:cubicBezTo>
                  <a:pt x="3810622" y="1149199"/>
                  <a:pt x="3815977" y="1144006"/>
                  <a:pt x="3821964" y="1140619"/>
                </a:cubicBezTo>
                <a:lnTo>
                  <a:pt x="4168175" y="936225"/>
                </a:lnTo>
                <a:cubicBezTo>
                  <a:pt x="4176755" y="938708"/>
                  <a:pt x="4186304" y="940619"/>
                  <a:pt x="4196823" y="941957"/>
                </a:cubicBezTo>
                <a:cubicBezTo>
                  <a:pt x="4207338" y="943297"/>
                  <a:pt x="4216653" y="941862"/>
                  <a:pt x="4224767" y="937656"/>
                </a:cubicBezTo>
                <a:cubicBezTo>
                  <a:pt x="4228565" y="934253"/>
                  <a:pt x="4228253" y="929789"/>
                  <a:pt x="4223834" y="924268"/>
                </a:cubicBezTo>
                <a:cubicBezTo>
                  <a:pt x="4232451" y="915264"/>
                  <a:pt x="4240882" y="905932"/>
                  <a:pt x="4249120" y="896277"/>
                </a:cubicBezTo>
                <a:cubicBezTo>
                  <a:pt x="4257357" y="886625"/>
                  <a:pt x="4266546" y="878583"/>
                  <a:pt x="4276692" y="872160"/>
                </a:cubicBezTo>
                <a:cubicBezTo>
                  <a:pt x="4283307" y="867381"/>
                  <a:pt x="4302897" y="855815"/>
                  <a:pt x="4335470" y="837460"/>
                </a:cubicBezTo>
                <a:cubicBezTo>
                  <a:pt x="4368039" y="819099"/>
                  <a:pt x="4389390" y="813465"/>
                  <a:pt x="4399524" y="820546"/>
                </a:cubicBezTo>
                <a:cubicBezTo>
                  <a:pt x="4398184" y="822210"/>
                  <a:pt x="4391524" y="829624"/>
                  <a:pt x="4379554" y="842789"/>
                </a:cubicBezTo>
                <a:cubicBezTo>
                  <a:pt x="4367582" y="855955"/>
                  <a:pt x="4358342" y="864894"/>
                  <a:pt x="4351832" y="869604"/>
                </a:cubicBezTo>
                <a:cubicBezTo>
                  <a:pt x="4312058" y="897152"/>
                  <a:pt x="4271638" y="925079"/>
                  <a:pt x="4230572" y="953389"/>
                </a:cubicBezTo>
                <a:cubicBezTo>
                  <a:pt x="4189506" y="981698"/>
                  <a:pt x="4147562" y="1007043"/>
                  <a:pt x="4104734" y="1029427"/>
                </a:cubicBezTo>
                <a:lnTo>
                  <a:pt x="4129139" y="1070765"/>
                </a:lnTo>
                <a:cubicBezTo>
                  <a:pt x="4181144" y="1039332"/>
                  <a:pt x="4222354" y="1014717"/>
                  <a:pt x="4252777" y="996900"/>
                </a:cubicBezTo>
                <a:cubicBezTo>
                  <a:pt x="4283196" y="979084"/>
                  <a:pt x="4300858" y="973595"/>
                  <a:pt x="4305768" y="980425"/>
                </a:cubicBezTo>
                <a:cubicBezTo>
                  <a:pt x="4308149" y="985694"/>
                  <a:pt x="4307131" y="990361"/>
                  <a:pt x="4302706" y="994424"/>
                </a:cubicBezTo>
                <a:cubicBezTo>
                  <a:pt x="4298283" y="998489"/>
                  <a:pt x="4294448" y="1001336"/>
                  <a:pt x="4291194" y="1002961"/>
                </a:cubicBezTo>
                <a:cubicBezTo>
                  <a:pt x="4224473" y="1042647"/>
                  <a:pt x="4160503" y="1083314"/>
                  <a:pt x="4099297" y="1124964"/>
                </a:cubicBezTo>
                <a:cubicBezTo>
                  <a:pt x="4038089" y="1166621"/>
                  <a:pt x="3976940" y="1209105"/>
                  <a:pt x="3915850" y="1252432"/>
                </a:cubicBezTo>
                <a:cubicBezTo>
                  <a:pt x="3912056" y="1255106"/>
                  <a:pt x="3905662" y="1261491"/>
                  <a:pt x="3896674" y="1271593"/>
                </a:cubicBezTo>
                <a:cubicBezTo>
                  <a:pt x="3887682" y="1281692"/>
                  <a:pt x="3883345" y="1288608"/>
                  <a:pt x="3883662" y="1292338"/>
                </a:cubicBezTo>
                <a:lnTo>
                  <a:pt x="3925001" y="1267932"/>
                </a:lnTo>
                <a:lnTo>
                  <a:pt x="3957873" y="1276399"/>
                </a:lnTo>
                <a:lnTo>
                  <a:pt x="4443604" y="989637"/>
                </a:lnTo>
                <a:lnTo>
                  <a:pt x="4493844" y="1015724"/>
                </a:lnTo>
                <a:lnTo>
                  <a:pt x="4571357" y="969963"/>
                </a:lnTo>
                <a:cubicBezTo>
                  <a:pt x="4586419" y="971375"/>
                  <a:pt x="4600792" y="970152"/>
                  <a:pt x="4614477" y="966282"/>
                </a:cubicBezTo>
                <a:cubicBezTo>
                  <a:pt x="4628161" y="962410"/>
                  <a:pt x="4640247" y="957313"/>
                  <a:pt x="4650732" y="950974"/>
                </a:cubicBezTo>
                <a:cubicBezTo>
                  <a:pt x="4667317" y="940459"/>
                  <a:pt x="4692812" y="925115"/>
                  <a:pt x="4727217" y="904952"/>
                </a:cubicBezTo>
                <a:cubicBezTo>
                  <a:pt x="4761621" y="884785"/>
                  <a:pt x="4782947" y="877131"/>
                  <a:pt x="4791186" y="881992"/>
                </a:cubicBezTo>
                <a:cubicBezTo>
                  <a:pt x="4795269" y="889886"/>
                  <a:pt x="4796192" y="898344"/>
                  <a:pt x="4793965" y="907356"/>
                </a:cubicBezTo>
                <a:cubicBezTo>
                  <a:pt x="4791734" y="916364"/>
                  <a:pt x="4789314" y="925051"/>
                  <a:pt x="4786706" y="933418"/>
                </a:cubicBezTo>
                <a:cubicBezTo>
                  <a:pt x="4757275" y="956599"/>
                  <a:pt x="4732336" y="971900"/>
                  <a:pt x="4711895" y="979325"/>
                </a:cubicBezTo>
                <a:cubicBezTo>
                  <a:pt x="4691452" y="986746"/>
                  <a:pt x="4668865" y="997180"/>
                  <a:pt x="4644134" y="1010617"/>
                </a:cubicBezTo>
                <a:lnTo>
                  <a:pt x="4622283" y="1044425"/>
                </a:lnTo>
                <a:cubicBezTo>
                  <a:pt x="4600754" y="1057136"/>
                  <a:pt x="4578756" y="1063152"/>
                  <a:pt x="4556291" y="1062478"/>
                </a:cubicBezTo>
                <a:cubicBezTo>
                  <a:pt x="4542687" y="1069927"/>
                  <a:pt x="4522625" y="1081193"/>
                  <a:pt x="4496104" y="1096270"/>
                </a:cubicBezTo>
                <a:cubicBezTo>
                  <a:pt x="4469582" y="1111345"/>
                  <a:pt x="4456213" y="1122143"/>
                  <a:pt x="4455992" y="1128663"/>
                </a:cubicBezTo>
                <a:cubicBezTo>
                  <a:pt x="4461677" y="1131398"/>
                  <a:pt x="4475262" y="1126866"/>
                  <a:pt x="4496740" y="1115054"/>
                </a:cubicBezTo>
                <a:cubicBezTo>
                  <a:pt x="4518223" y="1103245"/>
                  <a:pt x="4531806" y="1098709"/>
                  <a:pt x="4537487" y="1101453"/>
                </a:cubicBezTo>
                <a:cubicBezTo>
                  <a:pt x="4538496" y="1107827"/>
                  <a:pt x="4531953" y="1116915"/>
                  <a:pt x="4517868" y="1128715"/>
                </a:cubicBezTo>
                <a:cubicBezTo>
                  <a:pt x="4503788" y="1140514"/>
                  <a:pt x="4494432" y="1147779"/>
                  <a:pt x="4489800" y="1150514"/>
                </a:cubicBezTo>
                <a:cubicBezTo>
                  <a:pt x="4495908" y="1172166"/>
                  <a:pt x="4480675" y="1191613"/>
                  <a:pt x="4444107" y="1208847"/>
                </a:cubicBezTo>
                <a:cubicBezTo>
                  <a:pt x="4407532" y="1226082"/>
                  <a:pt x="4395353" y="1250692"/>
                  <a:pt x="4407561" y="1282686"/>
                </a:cubicBezTo>
                <a:lnTo>
                  <a:pt x="4431134" y="1327005"/>
                </a:lnTo>
                <a:lnTo>
                  <a:pt x="4996879" y="1187458"/>
                </a:lnTo>
                <a:cubicBezTo>
                  <a:pt x="5059334" y="1194049"/>
                  <a:pt x="5128083" y="1184980"/>
                  <a:pt x="5203128" y="1160253"/>
                </a:cubicBezTo>
                <a:cubicBezTo>
                  <a:pt x="5278168" y="1135521"/>
                  <a:pt x="5322280" y="1133042"/>
                  <a:pt x="5335462" y="1152812"/>
                </a:cubicBezTo>
                <a:cubicBezTo>
                  <a:pt x="5335860" y="1158659"/>
                  <a:pt x="5331691" y="1163396"/>
                  <a:pt x="5322957" y="1167026"/>
                </a:cubicBezTo>
                <a:cubicBezTo>
                  <a:pt x="5314221" y="1170655"/>
                  <a:pt x="5307831" y="1172883"/>
                  <a:pt x="5303781" y="1173707"/>
                </a:cubicBezTo>
                <a:cubicBezTo>
                  <a:pt x="5291524" y="1175301"/>
                  <a:pt x="5262699" y="1181717"/>
                  <a:pt x="5217304" y="1192953"/>
                </a:cubicBezTo>
                <a:cubicBezTo>
                  <a:pt x="5171910" y="1204188"/>
                  <a:pt x="5148698" y="1219973"/>
                  <a:pt x="5147669" y="1240307"/>
                </a:cubicBezTo>
                <a:cubicBezTo>
                  <a:pt x="5168217" y="1235844"/>
                  <a:pt x="5189537" y="1234284"/>
                  <a:pt x="5211636" y="1235621"/>
                </a:cubicBezTo>
                <a:cubicBezTo>
                  <a:pt x="5233735" y="1236958"/>
                  <a:pt x="5255059" y="1235397"/>
                  <a:pt x="5275603" y="1230935"/>
                </a:cubicBezTo>
                <a:cubicBezTo>
                  <a:pt x="5303378" y="1241886"/>
                  <a:pt x="5350085" y="1242331"/>
                  <a:pt x="5415723" y="1232282"/>
                </a:cubicBezTo>
                <a:cubicBezTo>
                  <a:pt x="5481365" y="1222233"/>
                  <a:pt x="5531542" y="1212436"/>
                  <a:pt x="5566258" y="1202893"/>
                </a:cubicBezTo>
                <a:cubicBezTo>
                  <a:pt x="5580411" y="1198720"/>
                  <a:pt x="5593745" y="1194376"/>
                  <a:pt x="5606257" y="1189864"/>
                </a:cubicBezTo>
                <a:cubicBezTo>
                  <a:pt x="5618770" y="1185357"/>
                  <a:pt x="5632488" y="1182461"/>
                  <a:pt x="5647416" y="1181187"/>
                </a:cubicBezTo>
                <a:lnTo>
                  <a:pt x="5707343" y="1196219"/>
                </a:lnTo>
                <a:cubicBezTo>
                  <a:pt x="5711408" y="1207556"/>
                  <a:pt x="5716824" y="1212315"/>
                  <a:pt x="5723587" y="1210507"/>
                </a:cubicBezTo>
                <a:cubicBezTo>
                  <a:pt x="5732450" y="1207358"/>
                  <a:pt x="5740420" y="1205227"/>
                  <a:pt x="5747498" y="1204112"/>
                </a:cubicBezTo>
                <a:cubicBezTo>
                  <a:pt x="5754577" y="1202997"/>
                  <a:pt x="5759747" y="1207824"/>
                  <a:pt x="5763020" y="1218597"/>
                </a:cubicBezTo>
                <a:cubicBezTo>
                  <a:pt x="5767053" y="1220624"/>
                  <a:pt x="5771453" y="1222551"/>
                  <a:pt x="5776214" y="1224383"/>
                </a:cubicBezTo>
                <a:cubicBezTo>
                  <a:pt x="5780974" y="1226219"/>
                  <a:pt x="5783924" y="1228535"/>
                  <a:pt x="5785060" y="1231336"/>
                </a:cubicBezTo>
                <a:cubicBezTo>
                  <a:pt x="5785441" y="1234211"/>
                  <a:pt x="5783719" y="1236483"/>
                  <a:pt x="5779896" y="1238152"/>
                </a:cubicBezTo>
                <a:cubicBezTo>
                  <a:pt x="5776072" y="1239822"/>
                  <a:pt x="5772512" y="1241033"/>
                  <a:pt x="5769221" y="1241782"/>
                </a:cubicBezTo>
                <a:lnTo>
                  <a:pt x="5297184" y="1368028"/>
                </a:lnTo>
                <a:lnTo>
                  <a:pt x="5291131" y="1372167"/>
                </a:lnTo>
                <a:lnTo>
                  <a:pt x="4862240" y="1625373"/>
                </a:lnTo>
                <a:cubicBezTo>
                  <a:pt x="4806661" y="1659346"/>
                  <a:pt x="4751362" y="1694899"/>
                  <a:pt x="4696341" y="1732029"/>
                </a:cubicBezTo>
                <a:lnTo>
                  <a:pt x="4678382" y="1744726"/>
                </a:lnTo>
                <a:lnTo>
                  <a:pt x="4703127" y="1738108"/>
                </a:lnTo>
                <a:cubicBezTo>
                  <a:pt x="4710724" y="1742805"/>
                  <a:pt x="4719409" y="1747210"/>
                  <a:pt x="4729182" y="1751325"/>
                </a:cubicBezTo>
                <a:cubicBezTo>
                  <a:pt x="4738950" y="1755441"/>
                  <a:pt x="4748309" y="1756562"/>
                  <a:pt x="4757255" y="1754688"/>
                </a:cubicBezTo>
                <a:cubicBezTo>
                  <a:pt x="4761827" y="1752430"/>
                  <a:pt x="4762726" y="1748048"/>
                  <a:pt x="4759954" y="1741543"/>
                </a:cubicBezTo>
                <a:cubicBezTo>
                  <a:pt x="4770671" y="1735184"/>
                  <a:pt x="4781299" y="1728459"/>
                  <a:pt x="4791828" y="1721373"/>
                </a:cubicBezTo>
                <a:cubicBezTo>
                  <a:pt x="4802356" y="1714287"/>
                  <a:pt x="4813368" y="1709011"/>
                  <a:pt x="4824865" y="1705549"/>
                </a:cubicBezTo>
                <a:cubicBezTo>
                  <a:pt x="4832522" y="1702723"/>
                  <a:pt x="4854498" y="1696845"/>
                  <a:pt x="4890804" y="1687913"/>
                </a:cubicBezTo>
                <a:cubicBezTo>
                  <a:pt x="4927108" y="1678978"/>
                  <a:pt x="4949188" y="1679287"/>
                  <a:pt x="4957047" y="1688829"/>
                </a:cubicBezTo>
                <a:cubicBezTo>
                  <a:pt x="4955310" y="1690072"/>
                  <a:pt x="4946903" y="1695426"/>
                  <a:pt x="4931836" y="1704890"/>
                </a:cubicBezTo>
                <a:cubicBezTo>
                  <a:pt x="4916768" y="1714356"/>
                  <a:pt x="4905466" y="1720484"/>
                  <a:pt x="4897930" y="1723273"/>
                </a:cubicBezTo>
                <a:cubicBezTo>
                  <a:pt x="4852218" y="1739123"/>
                  <a:pt x="4805781" y="1755165"/>
                  <a:pt x="4758620" y="1771403"/>
                </a:cubicBezTo>
                <a:cubicBezTo>
                  <a:pt x="4711459" y="1787640"/>
                  <a:pt x="4664248" y="1800785"/>
                  <a:pt x="4616981" y="1810842"/>
                </a:cubicBezTo>
                <a:lnTo>
                  <a:pt x="4629384" y="1857217"/>
                </a:lnTo>
                <a:cubicBezTo>
                  <a:pt x="4687922" y="1840909"/>
                  <a:pt x="4734229" y="1828270"/>
                  <a:pt x="4768320" y="1819280"/>
                </a:cubicBezTo>
                <a:cubicBezTo>
                  <a:pt x="4802406" y="1810290"/>
                  <a:pt x="4820895" y="1809748"/>
                  <a:pt x="4823789" y="1817645"/>
                </a:cubicBezTo>
                <a:cubicBezTo>
                  <a:pt x="4824667" y="1823360"/>
                  <a:pt x="4822432" y="1827582"/>
                  <a:pt x="4817079" y="1830307"/>
                </a:cubicBezTo>
                <a:cubicBezTo>
                  <a:pt x="4811727" y="1833036"/>
                  <a:pt x="4807268" y="1834746"/>
                  <a:pt x="4803697" y="1835439"/>
                </a:cubicBezTo>
                <a:cubicBezTo>
                  <a:pt x="4728767" y="1855742"/>
                  <a:pt x="4656225" y="1877729"/>
                  <a:pt x="4586080" y="1901406"/>
                </a:cubicBezTo>
                <a:cubicBezTo>
                  <a:pt x="4515931" y="1925090"/>
                  <a:pt x="4445617" y="1949585"/>
                  <a:pt x="4375132" y="1974909"/>
                </a:cubicBezTo>
                <a:cubicBezTo>
                  <a:pt x="4370761" y="1976466"/>
                  <a:pt x="4362887" y="1980898"/>
                  <a:pt x="4351514" y="1988214"/>
                </a:cubicBezTo>
                <a:cubicBezTo>
                  <a:pt x="4340140" y="1995526"/>
                  <a:pt x="4334104" y="2001023"/>
                  <a:pt x="4333408" y="2004701"/>
                </a:cubicBezTo>
                <a:lnTo>
                  <a:pt x="4379783" y="1992297"/>
                </a:lnTo>
                <a:lnTo>
                  <a:pt x="4404950" y="2006844"/>
                </a:lnTo>
                <a:lnTo>
                  <a:pt x="4466661" y="1970411"/>
                </a:lnTo>
                <a:cubicBezTo>
                  <a:pt x="4462032" y="1975974"/>
                  <a:pt x="4454948" y="1983096"/>
                  <a:pt x="4445410" y="1991774"/>
                </a:cubicBezTo>
                <a:lnTo>
                  <a:pt x="4432072" y="2003160"/>
                </a:lnTo>
                <a:lnTo>
                  <a:pt x="4588534" y="1961313"/>
                </a:lnTo>
                <a:lnTo>
                  <a:pt x="4671801" y="1914321"/>
                </a:lnTo>
                <a:cubicBezTo>
                  <a:pt x="4852555" y="1815733"/>
                  <a:pt x="5031143" y="1714947"/>
                  <a:pt x="5207556" y="1611957"/>
                </a:cubicBezTo>
                <a:cubicBezTo>
                  <a:pt x="5269485" y="1601527"/>
                  <a:pt x="5333271" y="1574323"/>
                  <a:pt x="5398915" y="1530345"/>
                </a:cubicBezTo>
                <a:cubicBezTo>
                  <a:pt x="5464553" y="1486364"/>
                  <a:pt x="5506379" y="1472126"/>
                  <a:pt x="5524385" y="1487628"/>
                </a:cubicBezTo>
                <a:cubicBezTo>
                  <a:pt x="5526340" y="1493153"/>
                  <a:pt x="5523597" y="1498837"/>
                  <a:pt x="5516160" y="1504679"/>
                </a:cubicBezTo>
                <a:cubicBezTo>
                  <a:pt x="5508720" y="1510521"/>
                  <a:pt x="5503163" y="1514385"/>
                  <a:pt x="5499482" y="1516266"/>
                </a:cubicBezTo>
                <a:cubicBezTo>
                  <a:pt x="5488105" y="1521095"/>
                  <a:pt x="5462063" y="1535018"/>
                  <a:pt x="5421354" y="1558035"/>
                </a:cubicBezTo>
                <a:cubicBezTo>
                  <a:pt x="5380648" y="1581052"/>
                  <a:pt x="5362529" y="1602492"/>
                  <a:pt x="5366999" y="1622355"/>
                </a:cubicBezTo>
                <a:cubicBezTo>
                  <a:pt x="5385593" y="1612536"/>
                  <a:pt x="5405711" y="1605306"/>
                  <a:pt x="5427357" y="1600657"/>
                </a:cubicBezTo>
                <a:cubicBezTo>
                  <a:pt x="5449002" y="1596009"/>
                  <a:pt x="5469124" y="1588777"/>
                  <a:pt x="5487715" y="1578960"/>
                </a:cubicBezTo>
                <a:cubicBezTo>
                  <a:pt x="5517410" y="1582047"/>
                  <a:pt x="5562519" y="1569928"/>
                  <a:pt x="5623046" y="1542616"/>
                </a:cubicBezTo>
                <a:cubicBezTo>
                  <a:pt x="5683575" y="1515303"/>
                  <a:pt x="5729275" y="1492387"/>
                  <a:pt x="5760152" y="1473868"/>
                </a:cubicBezTo>
                <a:cubicBezTo>
                  <a:pt x="5772664" y="1466047"/>
                  <a:pt x="5784340" y="1458281"/>
                  <a:pt x="5795181" y="1450573"/>
                </a:cubicBezTo>
                <a:cubicBezTo>
                  <a:pt x="5806022" y="1442871"/>
                  <a:pt x="5818460" y="1436396"/>
                  <a:pt x="5832496" y="1431158"/>
                </a:cubicBezTo>
                <a:lnTo>
                  <a:pt x="5894258" y="1429540"/>
                </a:lnTo>
                <a:cubicBezTo>
                  <a:pt x="5901219" y="1439367"/>
                  <a:pt x="5907716" y="1442498"/>
                  <a:pt x="5913743" y="1438939"/>
                </a:cubicBezTo>
                <a:cubicBezTo>
                  <a:pt x="5921435" y="1433525"/>
                  <a:pt x="5928539" y="1429330"/>
                  <a:pt x="5935057" y="1426356"/>
                </a:cubicBezTo>
                <a:cubicBezTo>
                  <a:pt x="5941579" y="1423380"/>
                  <a:pt x="5947854" y="1426640"/>
                  <a:pt x="5953900" y="1436139"/>
                </a:cubicBezTo>
                <a:cubicBezTo>
                  <a:pt x="5958330" y="1437007"/>
                  <a:pt x="5963086" y="1437682"/>
                  <a:pt x="5968164" y="1438168"/>
                </a:cubicBezTo>
                <a:cubicBezTo>
                  <a:pt x="5973242" y="1438657"/>
                  <a:pt x="5976705" y="1440095"/>
                  <a:pt x="5978553" y="1442488"/>
                </a:cubicBezTo>
                <a:cubicBezTo>
                  <a:pt x="5979693" y="1445155"/>
                  <a:pt x="5978644" y="1447807"/>
                  <a:pt x="5975410" y="1450441"/>
                </a:cubicBezTo>
                <a:cubicBezTo>
                  <a:pt x="5972174" y="1453076"/>
                  <a:pt x="5969070" y="1455199"/>
                  <a:pt x="5966101" y="1456805"/>
                </a:cubicBezTo>
                <a:lnTo>
                  <a:pt x="5537210" y="1710011"/>
                </a:lnTo>
                <a:cubicBezTo>
                  <a:pt x="5481631" y="1743985"/>
                  <a:pt x="5426331" y="1779537"/>
                  <a:pt x="5371310" y="1816666"/>
                </a:cubicBezTo>
                <a:lnTo>
                  <a:pt x="5317571" y="1854664"/>
                </a:lnTo>
                <a:lnTo>
                  <a:pt x="5313669" y="1878410"/>
                </a:lnTo>
                <a:cubicBezTo>
                  <a:pt x="5309101" y="1886487"/>
                  <a:pt x="5304437" y="1894204"/>
                  <a:pt x="5299677" y="1901562"/>
                </a:cubicBezTo>
                <a:cubicBezTo>
                  <a:pt x="5282389" y="1908775"/>
                  <a:pt x="5266711" y="1914390"/>
                  <a:pt x="5252646" y="1918410"/>
                </a:cubicBezTo>
                <a:lnTo>
                  <a:pt x="5217826" y="1925191"/>
                </a:lnTo>
                <a:lnTo>
                  <a:pt x="5207077" y="1932791"/>
                </a:lnTo>
                <a:cubicBezTo>
                  <a:pt x="5152613" y="1973075"/>
                  <a:pt x="5098515" y="2011401"/>
                  <a:pt x="5044783" y="2047768"/>
                </a:cubicBezTo>
                <a:lnTo>
                  <a:pt x="4942399" y="2113783"/>
                </a:lnTo>
                <a:lnTo>
                  <a:pt x="4956599" y="2105367"/>
                </a:lnTo>
                <a:cubicBezTo>
                  <a:pt x="4991002" y="2085199"/>
                  <a:pt x="5012329" y="2077546"/>
                  <a:pt x="5020566" y="2082407"/>
                </a:cubicBezTo>
                <a:cubicBezTo>
                  <a:pt x="5024651" y="2090301"/>
                  <a:pt x="5025573" y="2098759"/>
                  <a:pt x="5023346" y="2107771"/>
                </a:cubicBezTo>
                <a:cubicBezTo>
                  <a:pt x="5021115" y="2116779"/>
                  <a:pt x="5018695" y="2125465"/>
                  <a:pt x="5016087" y="2133832"/>
                </a:cubicBezTo>
                <a:lnTo>
                  <a:pt x="4977641" y="2161045"/>
                </a:lnTo>
                <a:lnTo>
                  <a:pt x="5003046" y="2150802"/>
                </a:lnTo>
                <a:cubicBezTo>
                  <a:pt x="5004139" y="2156832"/>
                  <a:pt x="4997954" y="2164549"/>
                  <a:pt x="4984486" y="2173955"/>
                </a:cubicBezTo>
                <a:cubicBezTo>
                  <a:pt x="4971017" y="2183357"/>
                  <a:pt x="4962015" y="2189249"/>
                  <a:pt x="4957474" y="2191644"/>
                </a:cubicBezTo>
                <a:cubicBezTo>
                  <a:pt x="4912088" y="2221487"/>
                  <a:pt x="4865863" y="2251387"/>
                  <a:pt x="4818806" y="2281349"/>
                </a:cubicBezTo>
                <a:lnTo>
                  <a:pt x="4732659" y="2340460"/>
                </a:lnTo>
                <a:lnTo>
                  <a:pt x="4719181" y="2350929"/>
                </a:lnTo>
                <a:cubicBezTo>
                  <a:pt x="4722236" y="2361755"/>
                  <a:pt x="4719954" y="2372030"/>
                  <a:pt x="4712338" y="2381752"/>
                </a:cubicBezTo>
                <a:lnTo>
                  <a:pt x="4700006" y="2393080"/>
                </a:lnTo>
                <a:lnTo>
                  <a:pt x="4761966" y="2358112"/>
                </a:lnTo>
                <a:cubicBezTo>
                  <a:pt x="4823895" y="2347682"/>
                  <a:pt x="4887681" y="2320479"/>
                  <a:pt x="4953325" y="2276501"/>
                </a:cubicBezTo>
                <a:cubicBezTo>
                  <a:pt x="5002554" y="2243514"/>
                  <a:pt x="5038387" y="2227259"/>
                  <a:pt x="5060824" y="2227733"/>
                </a:cubicBezTo>
                <a:lnTo>
                  <a:pt x="5061314" y="2227898"/>
                </a:lnTo>
                <a:lnTo>
                  <a:pt x="5072525" y="2221278"/>
                </a:lnTo>
                <a:cubicBezTo>
                  <a:pt x="5081106" y="2223762"/>
                  <a:pt x="5090656" y="2225672"/>
                  <a:pt x="5101174" y="2227009"/>
                </a:cubicBezTo>
                <a:cubicBezTo>
                  <a:pt x="5111688" y="2228350"/>
                  <a:pt x="5121003" y="2226915"/>
                  <a:pt x="5129117" y="2222708"/>
                </a:cubicBezTo>
                <a:cubicBezTo>
                  <a:pt x="5132916" y="2219306"/>
                  <a:pt x="5132604" y="2214843"/>
                  <a:pt x="5128186" y="2209321"/>
                </a:cubicBezTo>
                <a:cubicBezTo>
                  <a:pt x="5136802" y="2200316"/>
                  <a:pt x="5145233" y="2190983"/>
                  <a:pt x="5153470" y="2181330"/>
                </a:cubicBezTo>
                <a:cubicBezTo>
                  <a:pt x="5161709" y="2171677"/>
                  <a:pt x="5170898" y="2163637"/>
                  <a:pt x="5181042" y="2157212"/>
                </a:cubicBezTo>
                <a:cubicBezTo>
                  <a:pt x="5187657" y="2152434"/>
                  <a:pt x="5207249" y="2140868"/>
                  <a:pt x="5239820" y="2122511"/>
                </a:cubicBezTo>
                <a:cubicBezTo>
                  <a:pt x="5272389" y="2104152"/>
                  <a:pt x="5293740" y="2098518"/>
                  <a:pt x="5303875" y="2105598"/>
                </a:cubicBezTo>
                <a:cubicBezTo>
                  <a:pt x="5302535" y="2107262"/>
                  <a:pt x="5295875" y="2114677"/>
                  <a:pt x="5283904" y="2127842"/>
                </a:cubicBezTo>
                <a:cubicBezTo>
                  <a:pt x="5271933" y="2141007"/>
                  <a:pt x="5262692" y="2149945"/>
                  <a:pt x="5256183" y="2154657"/>
                </a:cubicBezTo>
                <a:cubicBezTo>
                  <a:pt x="5216409" y="2182204"/>
                  <a:pt x="5175989" y="2210131"/>
                  <a:pt x="5134922" y="2238442"/>
                </a:cubicBezTo>
                <a:cubicBezTo>
                  <a:pt x="5093856" y="2266750"/>
                  <a:pt x="5051913" y="2292096"/>
                  <a:pt x="5009085" y="2314479"/>
                </a:cubicBezTo>
                <a:lnTo>
                  <a:pt x="5020049" y="2333051"/>
                </a:lnTo>
                <a:lnTo>
                  <a:pt x="5042124" y="2325116"/>
                </a:lnTo>
                <a:lnTo>
                  <a:pt x="5095207" y="2318707"/>
                </a:lnTo>
                <a:lnTo>
                  <a:pt x="5103402" y="2313779"/>
                </a:lnTo>
                <a:cubicBezTo>
                  <a:pt x="5124008" y="2301470"/>
                  <a:pt x="5141917" y="2290861"/>
                  <a:pt x="5157127" y="2281952"/>
                </a:cubicBezTo>
                <a:cubicBezTo>
                  <a:pt x="5187546" y="2264137"/>
                  <a:pt x="5205209" y="2258648"/>
                  <a:pt x="5210119" y="2265477"/>
                </a:cubicBezTo>
                <a:lnTo>
                  <a:pt x="5208204" y="2274233"/>
                </a:lnTo>
                <a:lnTo>
                  <a:pt x="5257128" y="2251099"/>
                </a:lnTo>
                <a:cubicBezTo>
                  <a:pt x="5279980" y="2239642"/>
                  <a:pt x="5299124" y="2229283"/>
                  <a:pt x="5314562" y="2220023"/>
                </a:cubicBezTo>
                <a:cubicBezTo>
                  <a:pt x="5327074" y="2212202"/>
                  <a:pt x="5338750" y="2204436"/>
                  <a:pt x="5349591" y="2196728"/>
                </a:cubicBezTo>
                <a:cubicBezTo>
                  <a:pt x="5360432" y="2189026"/>
                  <a:pt x="5372870" y="2182550"/>
                  <a:pt x="5386906" y="2177314"/>
                </a:cubicBezTo>
                <a:lnTo>
                  <a:pt x="5448668" y="2175695"/>
                </a:lnTo>
                <a:cubicBezTo>
                  <a:pt x="5455629" y="2185522"/>
                  <a:pt x="5462124" y="2188653"/>
                  <a:pt x="5468153" y="2185094"/>
                </a:cubicBezTo>
                <a:cubicBezTo>
                  <a:pt x="5475845" y="2179679"/>
                  <a:pt x="5482949" y="2175485"/>
                  <a:pt x="5489467" y="2172511"/>
                </a:cubicBezTo>
                <a:cubicBezTo>
                  <a:pt x="5495987" y="2169534"/>
                  <a:pt x="5502264" y="2172795"/>
                  <a:pt x="5508310" y="2182293"/>
                </a:cubicBezTo>
                <a:cubicBezTo>
                  <a:pt x="5512740" y="2183162"/>
                  <a:pt x="5517496" y="2183837"/>
                  <a:pt x="5522572" y="2184323"/>
                </a:cubicBezTo>
                <a:cubicBezTo>
                  <a:pt x="5527652" y="2184812"/>
                  <a:pt x="5531115" y="2186250"/>
                  <a:pt x="5532961" y="2188643"/>
                </a:cubicBezTo>
                <a:cubicBezTo>
                  <a:pt x="5534101" y="2191310"/>
                  <a:pt x="5533053" y="2193962"/>
                  <a:pt x="5529818" y="2196596"/>
                </a:cubicBezTo>
                <a:cubicBezTo>
                  <a:pt x="5526584" y="2199231"/>
                  <a:pt x="5523480" y="2201354"/>
                  <a:pt x="5520511" y="2202960"/>
                </a:cubicBezTo>
                <a:lnTo>
                  <a:pt x="5375120" y="2288795"/>
                </a:lnTo>
                <a:lnTo>
                  <a:pt x="5398195" y="2300777"/>
                </a:lnTo>
                <a:lnTo>
                  <a:pt x="5475708" y="2255015"/>
                </a:lnTo>
                <a:cubicBezTo>
                  <a:pt x="5490771" y="2256428"/>
                  <a:pt x="5505143" y="2255205"/>
                  <a:pt x="5518827" y="2251334"/>
                </a:cubicBezTo>
                <a:cubicBezTo>
                  <a:pt x="5532512" y="2247463"/>
                  <a:pt x="5544598" y="2242365"/>
                  <a:pt x="5555084" y="2236026"/>
                </a:cubicBezTo>
                <a:cubicBezTo>
                  <a:pt x="5571668" y="2225511"/>
                  <a:pt x="5597162" y="2210168"/>
                  <a:pt x="5631568" y="2190006"/>
                </a:cubicBezTo>
                <a:cubicBezTo>
                  <a:pt x="5665972" y="2169836"/>
                  <a:pt x="5687299" y="2162184"/>
                  <a:pt x="5695536" y="2167044"/>
                </a:cubicBezTo>
                <a:cubicBezTo>
                  <a:pt x="5699620" y="2174939"/>
                  <a:pt x="5700543" y="2183397"/>
                  <a:pt x="5698315" y="2192409"/>
                </a:cubicBezTo>
                <a:cubicBezTo>
                  <a:pt x="5696085" y="2201417"/>
                  <a:pt x="5693665" y="2210102"/>
                  <a:pt x="5691057" y="2218470"/>
                </a:cubicBezTo>
                <a:cubicBezTo>
                  <a:pt x="5661626" y="2241652"/>
                  <a:pt x="5636687" y="2256952"/>
                  <a:pt x="5616246" y="2264377"/>
                </a:cubicBezTo>
                <a:cubicBezTo>
                  <a:pt x="5595804" y="2271798"/>
                  <a:pt x="5573216" y="2282233"/>
                  <a:pt x="5548485" y="2295671"/>
                </a:cubicBezTo>
                <a:lnTo>
                  <a:pt x="5526634" y="2329479"/>
                </a:lnTo>
                <a:cubicBezTo>
                  <a:pt x="5505105" y="2342188"/>
                  <a:pt x="5483107" y="2348204"/>
                  <a:pt x="5460642" y="2347531"/>
                </a:cubicBezTo>
                <a:cubicBezTo>
                  <a:pt x="5447038" y="2354980"/>
                  <a:pt x="5426975" y="2366246"/>
                  <a:pt x="5400454" y="2381321"/>
                </a:cubicBezTo>
                <a:cubicBezTo>
                  <a:pt x="5373933" y="2396397"/>
                  <a:pt x="5360564" y="2407195"/>
                  <a:pt x="5360343" y="2413715"/>
                </a:cubicBezTo>
                <a:cubicBezTo>
                  <a:pt x="5366028" y="2416451"/>
                  <a:pt x="5379613" y="2411919"/>
                  <a:pt x="5401091" y="2400106"/>
                </a:cubicBezTo>
                <a:cubicBezTo>
                  <a:pt x="5422574" y="2388296"/>
                  <a:pt x="5436156" y="2383762"/>
                  <a:pt x="5441837" y="2386507"/>
                </a:cubicBezTo>
                <a:cubicBezTo>
                  <a:pt x="5442847" y="2392880"/>
                  <a:pt x="5436303" y="2401968"/>
                  <a:pt x="5422220" y="2413767"/>
                </a:cubicBezTo>
                <a:cubicBezTo>
                  <a:pt x="5408138" y="2425566"/>
                  <a:pt x="5398782" y="2432832"/>
                  <a:pt x="5394150" y="2435566"/>
                </a:cubicBezTo>
                <a:cubicBezTo>
                  <a:pt x="5400259" y="2457220"/>
                  <a:pt x="5385026" y="2476666"/>
                  <a:pt x="5348457" y="2493899"/>
                </a:cubicBezTo>
                <a:cubicBezTo>
                  <a:pt x="5311883" y="2511135"/>
                  <a:pt x="5299704" y="2535746"/>
                  <a:pt x="5311912" y="2567738"/>
                </a:cubicBezTo>
                <a:cubicBezTo>
                  <a:pt x="5328887" y="2592556"/>
                  <a:pt x="5339463" y="2612444"/>
                  <a:pt x="5343643" y="2627396"/>
                </a:cubicBezTo>
                <a:cubicBezTo>
                  <a:pt x="5347830" y="2642350"/>
                  <a:pt x="5335278" y="2658467"/>
                  <a:pt x="5305997" y="2675754"/>
                </a:cubicBezTo>
                <a:lnTo>
                  <a:pt x="5026961" y="2840491"/>
                </a:lnTo>
                <a:cubicBezTo>
                  <a:pt x="5022866" y="2828392"/>
                  <a:pt x="5015335" y="2820061"/>
                  <a:pt x="5004367" y="2815500"/>
                </a:cubicBezTo>
                <a:cubicBezTo>
                  <a:pt x="4993401" y="2810945"/>
                  <a:pt x="4982463" y="2811595"/>
                  <a:pt x="4971550" y="2817454"/>
                </a:cubicBezTo>
                <a:lnTo>
                  <a:pt x="4759688" y="2942533"/>
                </a:lnTo>
                <a:cubicBezTo>
                  <a:pt x="4788144" y="2947943"/>
                  <a:pt x="4814302" y="2942085"/>
                  <a:pt x="4838154" y="2924955"/>
                </a:cubicBezTo>
                <a:cubicBezTo>
                  <a:pt x="4862015" y="2907820"/>
                  <a:pt x="4885413" y="2891391"/>
                  <a:pt x="4908361" y="2875668"/>
                </a:cubicBezTo>
                <a:cubicBezTo>
                  <a:pt x="4914413" y="2871656"/>
                  <a:pt x="4922975" y="2867474"/>
                  <a:pt x="4934047" y="2863114"/>
                </a:cubicBezTo>
                <a:cubicBezTo>
                  <a:pt x="4945121" y="2858756"/>
                  <a:pt x="4953388" y="2859974"/>
                  <a:pt x="4958850" y="2866763"/>
                </a:cubicBezTo>
                <a:cubicBezTo>
                  <a:pt x="4965515" y="2861088"/>
                  <a:pt x="4972324" y="2862292"/>
                  <a:pt x="4979280" y="2870382"/>
                </a:cubicBezTo>
                <a:cubicBezTo>
                  <a:pt x="4986231" y="2878471"/>
                  <a:pt x="4990690" y="2884552"/>
                  <a:pt x="4992656" y="2888616"/>
                </a:cubicBezTo>
                <a:cubicBezTo>
                  <a:pt x="4984581" y="2893383"/>
                  <a:pt x="4976947" y="2899631"/>
                  <a:pt x="4969751" y="2907363"/>
                </a:cubicBezTo>
                <a:cubicBezTo>
                  <a:pt x="4962560" y="2915095"/>
                  <a:pt x="4957742" y="2923164"/>
                  <a:pt x="4955304" y="2931575"/>
                </a:cubicBezTo>
                <a:lnTo>
                  <a:pt x="4927350" y="2955044"/>
                </a:lnTo>
                <a:cubicBezTo>
                  <a:pt x="4921575" y="2959036"/>
                  <a:pt x="4913745" y="2962495"/>
                  <a:pt x="4903864" y="2965427"/>
                </a:cubicBezTo>
                <a:cubicBezTo>
                  <a:pt x="4893976" y="2968358"/>
                  <a:pt x="4885684" y="2965125"/>
                  <a:pt x="4878973" y="2955731"/>
                </a:cubicBezTo>
                <a:cubicBezTo>
                  <a:pt x="4821008" y="2990824"/>
                  <a:pt x="4767415" y="3025948"/>
                  <a:pt x="4718194" y="3061105"/>
                </a:cubicBezTo>
                <a:cubicBezTo>
                  <a:pt x="4668975" y="3096260"/>
                  <a:pt x="4615384" y="3131381"/>
                  <a:pt x="4557416" y="3166478"/>
                </a:cubicBezTo>
                <a:cubicBezTo>
                  <a:pt x="4553220" y="3168956"/>
                  <a:pt x="4545582" y="3175205"/>
                  <a:pt x="4534512" y="3185224"/>
                </a:cubicBezTo>
                <a:cubicBezTo>
                  <a:pt x="4523442" y="3195242"/>
                  <a:pt x="4518626" y="3203316"/>
                  <a:pt x="4520063" y="3209432"/>
                </a:cubicBezTo>
                <a:cubicBezTo>
                  <a:pt x="4522385" y="3211402"/>
                  <a:pt x="4526720" y="3210875"/>
                  <a:pt x="4533066" y="3207854"/>
                </a:cubicBezTo>
                <a:cubicBezTo>
                  <a:pt x="4539412" y="3204832"/>
                  <a:pt x="4542983" y="3203015"/>
                  <a:pt x="4543785" y="3202399"/>
                </a:cubicBezTo>
                <a:cubicBezTo>
                  <a:pt x="4553059" y="3197209"/>
                  <a:pt x="4566504" y="3193921"/>
                  <a:pt x="4584116" y="3192525"/>
                </a:cubicBezTo>
                <a:cubicBezTo>
                  <a:pt x="4592924" y="3191825"/>
                  <a:pt x="4600482" y="3192515"/>
                  <a:pt x="4606792" y="3194596"/>
                </a:cubicBezTo>
                <a:lnTo>
                  <a:pt x="4607376" y="3194998"/>
                </a:lnTo>
                <a:lnTo>
                  <a:pt x="4902364" y="3020845"/>
                </a:lnTo>
                <a:lnTo>
                  <a:pt x="4952605" y="3046932"/>
                </a:lnTo>
                <a:lnTo>
                  <a:pt x="5030118" y="3001170"/>
                </a:lnTo>
                <a:cubicBezTo>
                  <a:pt x="5045180" y="3002583"/>
                  <a:pt x="5059553" y="3001360"/>
                  <a:pt x="5073237" y="2997490"/>
                </a:cubicBezTo>
                <a:cubicBezTo>
                  <a:pt x="5086922" y="2993618"/>
                  <a:pt x="5099008" y="2988521"/>
                  <a:pt x="5109494" y="2982182"/>
                </a:cubicBezTo>
                <a:cubicBezTo>
                  <a:pt x="5126077" y="2971667"/>
                  <a:pt x="5151572" y="2956323"/>
                  <a:pt x="5185978" y="2936160"/>
                </a:cubicBezTo>
                <a:cubicBezTo>
                  <a:pt x="5220381" y="2915992"/>
                  <a:pt x="5241708" y="2908339"/>
                  <a:pt x="5249946" y="2913200"/>
                </a:cubicBezTo>
                <a:cubicBezTo>
                  <a:pt x="5254030" y="2921094"/>
                  <a:pt x="5254953" y="2929552"/>
                  <a:pt x="5252725" y="2938564"/>
                </a:cubicBezTo>
                <a:cubicBezTo>
                  <a:pt x="5250495" y="2947572"/>
                  <a:pt x="5248075" y="2956257"/>
                  <a:pt x="5245467" y="2964625"/>
                </a:cubicBezTo>
                <a:cubicBezTo>
                  <a:pt x="5216036" y="2987807"/>
                  <a:pt x="5191097" y="3003108"/>
                  <a:pt x="5170656" y="3010533"/>
                </a:cubicBezTo>
                <a:cubicBezTo>
                  <a:pt x="5150214" y="3017954"/>
                  <a:pt x="5127626" y="3028388"/>
                  <a:pt x="5102895" y="3041825"/>
                </a:cubicBezTo>
                <a:lnTo>
                  <a:pt x="5081044" y="3075633"/>
                </a:lnTo>
                <a:cubicBezTo>
                  <a:pt x="5059515" y="3088343"/>
                  <a:pt x="5037516" y="3094360"/>
                  <a:pt x="5015052" y="3093686"/>
                </a:cubicBezTo>
                <a:cubicBezTo>
                  <a:pt x="5001448" y="3101135"/>
                  <a:pt x="4981385" y="3112401"/>
                  <a:pt x="4954864" y="3127477"/>
                </a:cubicBezTo>
                <a:cubicBezTo>
                  <a:pt x="4928343" y="3142553"/>
                  <a:pt x="4914974" y="3153351"/>
                  <a:pt x="4914753" y="3159871"/>
                </a:cubicBezTo>
                <a:cubicBezTo>
                  <a:pt x="4920438" y="3162606"/>
                  <a:pt x="4934023" y="3158074"/>
                  <a:pt x="4955500" y="3146262"/>
                </a:cubicBezTo>
                <a:cubicBezTo>
                  <a:pt x="4976984" y="3134452"/>
                  <a:pt x="4990566" y="3129917"/>
                  <a:pt x="4996247" y="3132661"/>
                </a:cubicBezTo>
                <a:cubicBezTo>
                  <a:pt x="4997257" y="3139035"/>
                  <a:pt x="4990713" y="3148123"/>
                  <a:pt x="4976629" y="3159922"/>
                </a:cubicBezTo>
                <a:cubicBezTo>
                  <a:pt x="4962548" y="3171722"/>
                  <a:pt x="4953193" y="3178987"/>
                  <a:pt x="4948560" y="3181722"/>
                </a:cubicBezTo>
                <a:cubicBezTo>
                  <a:pt x="4954669" y="3203374"/>
                  <a:pt x="4939436" y="3222821"/>
                  <a:pt x="4902867" y="3240055"/>
                </a:cubicBezTo>
                <a:cubicBezTo>
                  <a:pt x="4866293" y="3257290"/>
                  <a:pt x="4854113" y="3281900"/>
                  <a:pt x="4866322" y="3313893"/>
                </a:cubicBezTo>
                <a:cubicBezTo>
                  <a:pt x="4883297" y="3338711"/>
                  <a:pt x="4893873" y="3358599"/>
                  <a:pt x="4898053" y="3373551"/>
                </a:cubicBezTo>
                <a:cubicBezTo>
                  <a:pt x="4902240" y="3388505"/>
                  <a:pt x="4889688" y="3404622"/>
                  <a:pt x="4860407" y="3421909"/>
                </a:cubicBezTo>
                <a:lnTo>
                  <a:pt x="4581370" y="3586645"/>
                </a:lnTo>
                <a:cubicBezTo>
                  <a:pt x="4577276" y="3574547"/>
                  <a:pt x="4569744" y="3566217"/>
                  <a:pt x="4558777" y="3561656"/>
                </a:cubicBezTo>
                <a:cubicBezTo>
                  <a:pt x="4547810" y="3557100"/>
                  <a:pt x="4536872" y="3557751"/>
                  <a:pt x="4525960" y="3563610"/>
                </a:cubicBezTo>
                <a:lnTo>
                  <a:pt x="4314098" y="3688688"/>
                </a:lnTo>
                <a:cubicBezTo>
                  <a:pt x="4342554" y="3694098"/>
                  <a:pt x="4368712" y="3688241"/>
                  <a:pt x="4392565" y="3671110"/>
                </a:cubicBezTo>
                <a:cubicBezTo>
                  <a:pt x="4416425" y="3653975"/>
                  <a:pt x="4439823" y="3637547"/>
                  <a:pt x="4462771" y="3621825"/>
                </a:cubicBezTo>
                <a:cubicBezTo>
                  <a:pt x="4468823" y="3617812"/>
                  <a:pt x="4477385" y="3613629"/>
                  <a:pt x="4488457" y="3609269"/>
                </a:cubicBezTo>
                <a:cubicBezTo>
                  <a:pt x="4499531" y="3604912"/>
                  <a:pt x="4507798" y="3606128"/>
                  <a:pt x="4513260" y="3612918"/>
                </a:cubicBezTo>
                <a:cubicBezTo>
                  <a:pt x="4519925" y="3607243"/>
                  <a:pt x="4526734" y="3608447"/>
                  <a:pt x="4533689" y="3616537"/>
                </a:cubicBezTo>
                <a:cubicBezTo>
                  <a:pt x="4540641" y="3624627"/>
                  <a:pt x="4545100" y="3630707"/>
                  <a:pt x="4547065" y="3634772"/>
                </a:cubicBezTo>
                <a:cubicBezTo>
                  <a:pt x="4538991" y="3639538"/>
                  <a:pt x="4531357" y="3645786"/>
                  <a:pt x="4524161" y="3653518"/>
                </a:cubicBezTo>
                <a:cubicBezTo>
                  <a:pt x="4516970" y="3661251"/>
                  <a:pt x="4512152" y="3669320"/>
                  <a:pt x="4509714" y="3677730"/>
                </a:cubicBezTo>
                <a:lnTo>
                  <a:pt x="4481760" y="3701200"/>
                </a:lnTo>
                <a:cubicBezTo>
                  <a:pt x="4475985" y="3705191"/>
                  <a:pt x="4468155" y="3708649"/>
                  <a:pt x="4458274" y="3711582"/>
                </a:cubicBezTo>
                <a:cubicBezTo>
                  <a:pt x="4448386" y="3714514"/>
                  <a:pt x="4440093" y="3711280"/>
                  <a:pt x="4433383" y="3701886"/>
                </a:cubicBezTo>
                <a:cubicBezTo>
                  <a:pt x="4375418" y="3736979"/>
                  <a:pt x="4321825" y="3772103"/>
                  <a:pt x="4272604" y="3807260"/>
                </a:cubicBezTo>
                <a:cubicBezTo>
                  <a:pt x="4223384" y="3842415"/>
                  <a:pt x="4169794" y="3877537"/>
                  <a:pt x="4111826" y="3912633"/>
                </a:cubicBezTo>
                <a:cubicBezTo>
                  <a:pt x="4107630" y="3915110"/>
                  <a:pt x="4099992" y="3921360"/>
                  <a:pt x="4088922" y="3931379"/>
                </a:cubicBezTo>
                <a:cubicBezTo>
                  <a:pt x="4077852" y="3941397"/>
                  <a:pt x="4073036" y="3949470"/>
                  <a:pt x="4074473" y="3955588"/>
                </a:cubicBezTo>
                <a:cubicBezTo>
                  <a:pt x="4076795" y="3957558"/>
                  <a:pt x="4081130" y="3957030"/>
                  <a:pt x="4087477" y="3954009"/>
                </a:cubicBezTo>
                <a:cubicBezTo>
                  <a:pt x="4093823" y="3950987"/>
                  <a:pt x="4097393" y="3949171"/>
                  <a:pt x="4098194" y="3948553"/>
                </a:cubicBezTo>
                <a:cubicBezTo>
                  <a:pt x="4107469" y="3943366"/>
                  <a:pt x="4120913" y="3940075"/>
                  <a:pt x="4138526" y="3938680"/>
                </a:cubicBezTo>
                <a:cubicBezTo>
                  <a:pt x="4156141" y="3937279"/>
                  <a:pt x="4168760" y="3941442"/>
                  <a:pt x="4176386" y="3951168"/>
                </a:cubicBezTo>
                <a:cubicBezTo>
                  <a:pt x="4177526" y="3953834"/>
                  <a:pt x="4176477" y="3956486"/>
                  <a:pt x="4173242" y="3959122"/>
                </a:cubicBezTo>
                <a:cubicBezTo>
                  <a:pt x="4170007" y="3961756"/>
                  <a:pt x="4166905" y="3963879"/>
                  <a:pt x="4163938" y="3965488"/>
                </a:cubicBezTo>
                <a:cubicBezTo>
                  <a:pt x="4103681" y="3999897"/>
                  <a:pt x="4041573" y="4031917"/>
                  <a:pt x="3977622" y="4061542"/>
                </a:cubicBezTo>
                <a:cubicBezTo>
                  <a:pt x="3913671" y="4091172"/>
                  <a:pt x="3852859" y="4122427"/>
                  <a:pt x="3795186" y="4155315"/>
                </a:cubicBezTo>
                <a:lnTo>
                  <a:pt x="3771219" y="4197339"/>
                </a:lnTo>
                <a:lnTo>
                  <a:pt x="3783423" y="4218008"/>
                </a:lnTo>
                <a:cubicBezTo>
                  <a:pt x="3767904" y="4226152"/>
                  <a:pt x="3755543" y="4233742"/>
                  <a:pt x="3746337" y="4240770"/>
                </a:cubicBezTo>
                <a:cubicBezTo>
                  <a:pt x="3737134" y="4247802"/>
                  <a:pt x="3731170" y="4260322"/>
                  <a:pt x="3728447" y="4278337"/>
                </a:cubicBezTo>
                <a:lnTo>
                  <a:pt x="3650938" y="4324096"/>
                </a:lnTo>
                <a:cubicBezTo>
                  <a:pt x="3655234" y="4331866"/>
                  <a:pt x="3656256" y="4338519"/>
                  <a:pt x="3654012" y="4344057"/>
                </a:cubicBezTo>
                <a:cubicBezTo>
                  <a:pt x="3651764" y="4349593"/>
                  <a:pt x="3647917" y="4353898"/>
                  <a:pt x="3642470" y="4356966"/>
                </a:cubicBezTo>
                <a:cubicBezTo>
                  <a:pt x="3619410" y="4371019"/>
                  <a:pt x="3597298" y="4386686"/>
                  <a:pt x="3576143" y="4403965"/>
                </a:cubicBezTo>
                <a:cubicBezTo>
                  <a:pt x="3554988" y="4421246"/>
                  <a:pt x="3533638" y="4438202"/>
                  <a:pt x="3512103" y="4454837"/>
                </a:cubicBezTo>
                <a:lnTo>
                  <a:pt x="3502703" y="4474323"/>
                </a:lnTo>
                <a:lnTo>
                  <a:pt x="3457132" y="4515165"/>
                </a:lnTo>
                <a:lnTo>
                  <a:pt x="3398421" y="4521952"/>
                </a:lnTo>
                <a:cubicBezTo>
                  <a:pt x="3397520" y="4513047"/>
                  <a:pt x="3407260" y="4500040"/>
                  <a:pt x="3427643" y="4482924"/>
                </a:cubicBezTo>
                <a:cubicBezTo>
                  <a:pt x="3448027" y="4465808"/>
                  <a:pt x="3457005" y="4451509"/>
                  <a:pt x="3454580" y="4440021"/>
                </a:cubicBezTo>
                <a:lnTo>
                  <a:pt x="3361567" y="4494934"/>
                </a:lnTo>
                <a:lnTo>
                  <a:pt x="3332429" y="4540005"/>
                </a:lnTo>
                <a:lnTo>
                  <a:pt x="3254917" y="4585766"/>
                </a:lnTo>
                <a:cubicBezTo>
                  <a:pt x="3247623" y="4601689"/>
                  <a:pt x="3233841" y="4616215"/>
                  <a:pt x="3213573" y="4629340"/>
                </a:cubicBezTo>
                <a:cubicBezTo>
                  <a:pt x="3193302" y="4642467"/>
                  <a:pt x="3184922" y="4657287"/>
                  <a:pt x="3188430" y="4673799"/>
                </a:cubicBezTo>
                <a:lnTo>
                  <a:pt x="3131587" y="4707358"/>
                </a:lnTo>
                <a:lnTo>
                  <a:pt x="3117954" y="4743279"/>
                </a:lnTo>
                <a:cubicBezTo>
                  <a:pt x="3104649" y="4750991"/>
                  <a:pt x="3091977" y="4760505"/>
                  <a:pt x="3079929" y="4771826"/>
                </a:cubicBezTo>
                <a:cubicBezTo>
                  <a:pt x="3067885" y="4783145"/>
                  <a:pt x="3058790" y="4795776"/>
                  <a:pt x="3052645" y="4809710"/>
                </a:cubicBezTo>
                <a:lnTo>
                  <a:pt x="2981239" y="4865802"/>
                </a:lnTo>
                <a:lnTo>
                  <a:pt x="3017162" y="4879440"/>
                </a:lnTo>
                <a:cubicBezTo>
                  <a:pt x="3013519" y="4881876"/>
                  <a:pt x="3008115" y="4887973"/>
                  <a:pt x="3000949" y="4897718"/>
                </a:cubicBezTo>
                <a:cubicBezTo>
                  <a:pt x="2993782" y="4907466"/>
                  <a:pt x="2991197" y="4915380"/>
                  <a:pt x="2993192" y="4921465"/>
                </a:cubicBezTo>
                <a:lnTo>
                  <a:pt x="3003526" y="4915363"/>
                </a:lnTo>
                <a:cubicBezTo>
                  <a:pt x="3025307" y="4900615"/>
                  <a:pt x="3063488" y="4867911"/>
                  <a:pt x="3118073" y="4817249"/>
                </a:cubicBezTo>
                <a:cubicBezTo>
                  <a:pt x="3172654" y="4766591"/>
                  <a:pt x="3205964" y="4731533"/>
                  <a:pt x="3218000" y="4712088"/>
                </a:cubicBezTo>
                <a:cubicBezTo>
                  <a:pt x="3287253" y="4670045"/>
                  <a:pt x="3354978" y="4625414"/>
                  <a:pt x="3421175" y="4578203"/>
                </a:cubicBezTo>
                <a:cubicBezTo>
                  <a:pt x="3487376" y="4530989"/>
                  <a:pt x="3555105" y="4486362"/>
                  <a:pt x="3624355" y="4444313"/>
                </a:cubicBezTo>
                <a:lnTo>
                  <a:pt x="3622487" y="4417544"/>
                </a:lnTo>
                <a:cubicBezTo>
                  <a:pt x="3659849" y="4400424"/>
                  <a:pt x="3699272" y="4374244"/>
                  <a:pt x="3740752" y="4339014"/>
                </a:cubicBezTo>
                <a:cubicBezTo>
                  <a:pt x="3782232" y="4303782"/>
                  <a:pt x="3821420" y="4274257"/>
                  <a:pt x="3858317" y="4250442"/>
                </a:cubicBezTo>
                <a:lnTo>
                  <a:pt x="3868652" y="4244340"/>
                </a:lnTo>
                <a:cubicBezTo>
                  <a:pt x="3869438" y="4254038"/>
                  <a:pt x="3856282" y="4271095"/>
                  <a:pt x="3829181" y="4295517"/>
                </a:cubicBezTo>
                <a:cubicBezTo>
                  <a:pt x="3802079" y="4319937"/>
                  <a:pt x="3783754" y="4340046"/>
                  <a:pt x="3774206" y="4355845"/>
                </a:cubicBezTo>
                <a:cubicBezTo>
                  <a:pt x="3758961" y="4365429"/>
                  <a:pt x="3733081" y="4386514"/>
                  <a:pt x="3696572" y="4419099"/>
                </a:cubicBezTo>
                <a:cubicBezTo>
                  <a:pt x="3660064" y="4451687"/>
                  <a:pt x="3642404" y="4474886"/>
                  <a:pt x="3643591" y="4488705"/>
                </a:cubicBezTo>
                <a:cubicBezTo>
                  <a:pt x="3543895" y="4537323"/>
                  <a:pt x="3464412" y="4598533"/>
                  <a:pt x="3405129" y="4672327"/>
                </a:cubicBezTo>
                <a:cubicBezTo>
                  <a:pt x="3345848" y="4746125"/>
                  <a:pt x="3289594" y="4820458"/>
                  <a:pt x="3236367" y="4895330"/>
                </a:cubicBezTo>
                <a:cubicBezTo>
                  <a:pt x="3183139" y="4970196"/>
                  <a:pt x="3115756" y="5033552"/>
                  <a:pt x="3034219" y="5085387"/>
                </a:cubicBezTo>
                <a:cubicBezTo>
                  <a:pt x="3021958" y="5091175"/>
                  <a:pt x="3008787" y="5098369"/>
                  <a:pt x="2994701" y="5106976"/>
                </a:cubicBezTo>
                <a:cubicBezTo>
                  <a:pt x="2980620" y="5115580"/>
                  <a:pt x="2977190" y="5127477"/>
                  <a:pt x="2984414" y="5142664"/>
                </a:cubicBezTo>
                <a:cubicBezTo>
                  <a:pt x="2924991" y="5180942"/>
                  <a:pt x="2873956" y="5223845"/>
                  <a:pt x="2831316" y="5271376"/>
                </a:cubicBezTo>
                <a:cubicBezTo>
                  <a:pt x="2788678" y="5318908"/>
                  <a:pt x="2738937" y="5361045"/>
                  <a:pt x="2682095" y="5397795"/>
                </a:cubicBezTo>
                <a:cubicBezTo>
                  <a:pt x="2675135" y="5396828"/>
                  <a:pt x="2649664" y="5402862"/>
                  <a:pt x="2605679" y="5415908"/>
                </a:cubicBezTo>
                <a:cubicBezTo>
                  <a:pt x="2561698" y="5428953"/>
                  <a:pt x="2531823" y="5439334"/>
                  <a:pt x="2516055" y="5447044"/>
                </a:cubicBezTo>
                <a:cubicBezTo>
                  <a:pt x="2485323" y="5466061"/>
                  <a:pt x="2456060" y="5486820"/>
                  <a:pt x="2428262" y="5509328"/>
                </a:cubicBezTo>
                <a:cubicBezTo>
                  <a:pt x="2400466" y="5531836"/>
                  <a:pt x="2372494" y="5551834"/>
                  <a:pt x="2344349" y="5569323"/>
                </a:cubicBezTo>
                <a:cubicBezTo>
                  <a:pt x="2310896" y="5587779"/>
                  <a:pt x="2290611" y="5590723"/>
                  <a:pt x="2283493" y="5578149"/>
                </a:cubicBezTo>
                <a:cubicBezTo>
                  <a:pt x="2276373" y="5565577"/>
                  <a:pt x="2266091" y="5554872"/>
                  <a:pt x="2252654" y="5546029"/>
                </a:cubicBezTo>
                <a:cubicBezTo>
                  <a:pt x="2239217" y="5537186"/>
                  <a:pt x="2206301" y="5547588"/>
                  <a:pt x="2153902" y="5577229"/>
                </a:cubicBezTo>
                <a:cubicBezTo>
                  <a:pt x="2152166" y="5574045"/>
                  <a:pt x="2149537" y="5570078"/>
                  <a:pt x="2146013" y="5565335"/>
                </a:cubicBezTo>
                <a:cubicBezTo>
                  <a:pt x="2142484" y="5560596"/>
                  <a:pt x="2139328" y="5558685"/>
                  <a:pt x="2136535" y="5559609"/>
                </a:cubicBezTo>
                <a:cubicBezTo>
                  <a:pt x="2133943" y="5561864"/>
                  <a:pt x="2132365" y="5566570"/>
                  <a:pt x="2131799" y="5573726"/>
                </a:cubicBezTo>
                <a:cubicBezTo>
                  <a:pt x="2131235" y="5580883"/>
                  <a:pt x="2131712" y="5586121"/>
                  <a:pt x="2133233" y="5589432"/>
                </a:cubicBezTo>
                <a:lnTo>
                  <a:pt x="2062323" y="5575548"/>
                </a:lnTo>
                <a:cubicBezTo>
                  <a:pt x="2038834" y="5589125"/>
                  <a:pt x="2014528" y="5600573"/>
                  <a:pt x="1989392" y="5609892"/>
                </a:cubicBezTo>
                <a:cubicBezTo>
                  <a:pt x="1964264" y="5619213"/>
                  <a:pt x="1939721" y="5627312"/>
                  <a:pt x="1915769" y="5634196"/>
                </a:cubicBezTo>
                <a:cubicBezTo>
                  <a:pt x="1901108" y="5615269"/>
                  <a:pt x="1876964" y="5609779"/>
                  <a:pt x="1843331" y="5617731"/>
                </a:cubicBezTo>
                <a:cubicBezTo>
                  <a:pt x="1809698" y="5625683"/>
                  <a:pt x="1781321" y="5636629"/>
                  <a:pt x="1758197" y="5650573"/>
                </a:cubicBezTo>
                <a:cubicBezTo>
                  <a:pt x="1749705" y="5656603"/>
                  <a:pt x="1739027" y="5662615"/>
                  <a:pt x="1726163" y="5668612"/>
                </a:cubicBezTo>
                <a:cubicBezTo>
                  <a:pt x="1713299" y="5674607"/>
                  <a:pt x="1702683" y="5671876"/>
                  <a:pt x="1694320" y="5660410"/>
                </a:cubicBezTo>
                <a:cubicBezTo>
                  <a:pt x="1680273" y="5636617"/>
                  <a:pt x="1666059" y="5627297"/>
                  <a:pt x="1651679" y="5632447"/>
                </a:cubicBezTo>
                <a:cubicBezTo>
                  <a:pt x="1637300" y="5637596"/>
                  <a:pt x="1615507" y="5644946"/>
                  <a:pt x="1586301" y="5654498"/>
                </a:cubicBezTo>
                <a:cubicBezTo>
                  <a:pt x="1577687" y="5641868"/>
                  <a:pt x="1569156" y="5635291"/>
                  <a:pt x="1560713" y="5634761"/>
                </a:cubicBezTo>
                <a:cubicBezTo>
                  <a:pt x="1552270" y="5634229"/>
                  <a:pt x="1540691" y="5622481"/>
                  <a:pt x="1525972" y="5599523"/>
                </a:cubicBezTo>
                <a:cubicBezTo>
                  <a:pt x="1522021" y="5591841"/>
                  <a:pt x="1522364" y="5585540"/>
                  <a:pt x="1527007" y="5580619"/>
                </a:cubicBezTo>
                <a:cubicBezTo>
                  <a:pt x="1531652" y="5575701"/>
                  <a:pt x="1536868" y="5571750"/>
                  <a:pt x="1542661" y="5568767"/>
                </a:cubicBezTo>
                <a:cubicBezTo>
                  <a:pt x="1535506" y="5555423"/>
                  <a:pt x="1534914" y="5542127"/>
                  <a:pt x="1540884" y="5528875"/>
                </a:cubicBezTo>
                <a:cubicBezTo>
                  <a:pt x="1546853" y="5515627"/>
                  <a:pt x="1556532" y="5504975"/>
                  <a:pt x="1569929" y="5496923"/>
                </a:cubicBezTo>
                <a:cubicBezTo>
                  <a:pt x="1573111" y="5495187"/>
                  <a:pt x="1577074" y="5492556"/>
                  <a:pt x="1581816" y="5489032"/>
                </a:cubicBezTo>
                <a:cubicBezTo>
                  <a:pt x="1586561" y="5485504"/>
                  <a:pt x="1588467" y="5482347"/>
                  <a:pt x="1587546" y="5479551"/>
                </a:cubicBezTo>
                <a:cubicBezTo>
                  <a:pt x="1584302" y="5477257"/>
                  <a:pt x="1575643" y="5476855"/>
                  <a:pt x="1561566" y="5478337"/>
                </a:cubicBezTo>
                <a:cubicBezTo>
                  <a:pt x="1547491" y="5479824"/>
                  <a:pt x="1538302" y="5481475"/>
                  <a:pt x="1534005" y="5483287"/>
                </a:cubicBezTo>
                <a:lnTo>
                  <a:pt x="1503498" y="5431614"/>
                </a:lnTo>
                <a:cubicBezTo>
                  <a:pt x="1478743" y="5445502"/>
                  <a:pt x="1451864" y="5450630"/>
                  <a:pt x="1422858" y="5446991"/>
                </a:cubicBezTo>
                <a:cubicBezTo>
                  <a:pt x="1393854" y="5443355"/>
                  <a:pt x="1371735" y="5429990"/>
                  <a:pt x="1356505" y="5406900"/>
                </a:cubicBezTo>
                <a:cubicBezTo>
                  <a:pt x="1347704" y="5390028"/>
                  <a:pt x="1351236" y="5376330"/>
                  <a:pt x="1367091" y="5365810"/>
                </a:cubicBezTo>
                <a:lnTo>
                  <a:pt x="1382591" y="5356659"/>
                </a:lnTo>
                <a:cubicBezTo>
                  <a:pt x="1369387" y="5328886"/>
                  <a:pt x="1371871" y="5311450"/>
                  <a:pt x="1390039" y="5304354"/>
                </a:cubicBezTo>
                <a:cubicBezTo>
                  <a:pt x="1408207" y="5297256"/>
                  <a:pt x="1402299" y="5265612"/>
                  <a:pt x="1372320" y="5209418"/>
                </a:cubicBezTo>
                <a:lnTo>
                  <a:pt x="1394669" y="5105633"/>
                </a:lnTo>
                <a:lnTo>
                  <a:pt x="1421688" y="5068780"/>
                </a:lnTo>
                <a:cubicBezTo>
                  <a:pt x="1415674" y="5058102"/>
                  <a:pt x="1414034" y="5047452"/>
                  <a:pt x="1416768" y="5036840"/>
                </a:cubicBezTo>
                <a:cubicBezTo>
                  <a:pt x="1419504" y="5026225"/>
                  <a:pt x="1426081" y="5017695"/>
                  <a:pt x="1436504" y="5011251"/>
                </a:cubicBezTo>
                <a:lnTo>
                  <a:pt x="1441670" y="5008201"/>
                </a:lnTo>
                <a:cubicBezTo>
                  <a:pt x="1435973" y="4989207"/>
                  <a:pt x="1448269" y="4972657"/>
                  <a:pt x="1478558" y="4958550"/>
                </a:cubicBezTo>
                <a:cubicBezTo>
                  <a:pt x="1508844" y="4944443"/>
                  <a:pt x="1518089" y="4922726"/>
                  <a:pt x="1506295" y="4893398"/>
                </a:cubicBezTo>
                <a:cubicBezTo>
                  <a:pt x="1510491" y="4870013"/>
                  <a:pt x="1516097" y="4847540"/>
                  <a:pt x="1523111" y="4825979"/>
                </a:cubicBezTo>
                <a:lnTo>
                  <a:pt x="1524691" y="4822104"/>
                </a:lnTo>
                <a:lnTo>
                  <a:pt x="1496784" y="4837819"/>
                </a:lnTo>
                <a:cubicBezTo>
                  <a:pt x="1483920" y="4843814"/>
                  <a:pt x="1473303" y="4841083"/>
                  <a:pt x="1464941" y="4829617"/>
                </a:cubicBezTo>
                <a:cubicBezTo>
                  <a:pt x="1450893" y="4805824"/>
                  <a:pt x="1436680" y="4796504"/>
                  <a:pt x="1422299" y="4801654"/>
                </a:cubicBezTo>
                <a:cubicBezTo>
                  <a:pt x="1407921" y="4806803"/>
                  <a:pt x="1386128" y="4814153"/>
                  <a:pt x="1356922" y="4823704"/>
                </a:cubicBezTo>
                <a:cubicBezTo>
                  <a:pt x="1348307" y="4811075"/>
                  <a:pt x="1339776" y="4804498"/>
                  <a:pt x="1331333" y="4803968"/>
                </a:cubicBezTo>
                <a:cubicBezTo>
                  <a:pt x="1322890" y="4803436"/>
                  <a:pt x="1311312" y="4791688"/>
                  <a:pt x="1296593" y="4768730"/>
                </a:cubicBezTo>
                <a:cubicBezTo>
                  <a:pt x="1292641" y="4761048"/>
                  <a:pt x="1292985" y="4754747"/>
                  <a:pt x="1297628" y="4749826"/>
                </a:cubicBezTo>
                <a:cubicBezTo>
                  <a:pt x="1302272" y="4744908"/>
                  <a:pt x="1307487" y="4740956"/>
                  <a:pt x="1313281" y="4737975"/>
                </a:cubicBezTo>
                <a:cubicBezTo>
                  <a:pt x="1306127" y="4724630"/>
                  <a:pt x="1305534" y="4711334"/>
                  <a:pt x="1311504" y="4698082"/>
                </a:cubicBezTo>
                <a:cubicBezTo>
                  <a:pt x="1317473" y="4684835"/>
                  <a:pt x="1327152" y="4674182"/>
                  <a:pt x="1340548" y="4666130"/>
                </a:cubicBezTo>
                <a:cubicBezTo>
                  <a:pt x="1343732" y="4664394"/>
                  <a:pt x="1347695" y="4661763"/>
                  <a:pt x="1352436" y="4658239"/>
                </a:cubicBezTo>
                <a:cubicBezTo>
                  <a:pt x="1357181" y="4654711"/>
                  <a:pt x="1359088" y="4651554"/>
                  <a:pt x="1358165" y="4648758"/>
                </a:cubicBezTo>
                <a:cubicBezTo>
                  <a:pt x="1354923" y="4646464"/>
                  <a:pt x="1346263" y="4646062"/>
                  <a:pt x="1332186" y="4647545"/>
                </a:cubicBezTo>
                <a:cubicBezTo>
                  <a:pt x="1318112" y="4649031"/>
                  <a:pt x="1308923" y="4650682"/>
                  <a:pt x="1304624" y="4652494"/>
                </a:cubicBezTo>
                <a:lnTo>
                  <a:pt x="1274118" y="4600821"/>
                </a:lnTo>
                <a:cubicBezTo>
                  <a:pt x="1249363" y="4614710"/>
                  <a:pt x="1222485" y="4619837"/>
                  <a:pt x="1193479" y="4616198"/>
                </a:cubicBezTo>
                <a:cubicBezTo>
                  <a:pt x="1164475" y="4612562"/>
                  <a:pt x="1142355" y="4599197"/>
                  <a:pt x="1127126" y="4576107"/>
                </a:cubicBezTo>
                <a:cubicBezTo>
                  <a:pt x="1118325" y="4559235"/>
                  <a:pt x="1121856" y="4545538"/>
                  <a:pt x="1137712" y="4535017"/>
                </a:cubicBezTo>
                <a:lnTo>
                  <a:pt x="1153212" y="4525866"/>
                </a:lnTo>
                <a:cubicBezTo>
                  <a:pt x="1140007" y="4498092"/>
                  <a:pt x="1142492" y="4480657"/>
                  <a:pt x="1160660" y="4473561"/>
                </a:cubicBezTo>
                <a:cubicBezTo>
                  <a:pt x="1178826" y="4466462"/>
                  <a:pt x="1172919" y="4434819"/>
                  <a:pt x="1142941" y="4378625"/>
                </a:cubicBezTo>
                <a:lnTo>
                  <a:pt x="1165289" y="4274841"/>
                </a:lnTo>
                <a:lnTo>
                  <a:pt x="1192308" y="4237986"/>
                </a:lnTo>
                <a:cubicBezTo>
                  <a:pt x="1186295" y="4227309"/>
                  <a:pt x="1184655" y="4216659"/>
                  <a:pt x="1187387" y="4206047"/>
                </a:cubicBezTo>
                <a:cubicBezTo>
                  <a:pt x="1190124" y="4195432"/>
                  <a:pt x="1196702" y="4186902"/>
                  <a:pt x="1207125" y="4180458"/>
                </a:cubicBezTo>
                <a:lnTo>
                  <a:pt x="1212290" y="4177408"/>
                </a:lnTo>
                <a:cubicBezTo>
                  <a:pt x="1206593" y="4158414"/>
                  <a:pt x="1218889" y="4141865"/>
                  <a:pt x="1249178" y="4127757"/>
                </a:cubicBezTo>
                <a:cubicBezTo>
                  <a:pt x="1279464" y="4113651"/>
                  <a:pt x="1288709" y="4091933"/>
                  <a:pt x="1276915" y="4062605"/>
                </a:cubicBezTo>
                <a:cubicBezTo>
                  <a:pt x="1285308" y="4015835"/>
                  <a:pt x="1299336" y="3972714"/>
                  <a:pt x="1318998" y="3933232"/>
                </a:cubicBezTo>
                <a:cubicBezTo>
                  <a:pt x="1333779" y="3923347"/>
                  <a:pt x="1346384" y="3911258"/>
                  <a:pt x="1356822" y="3896966"/>
                </a:cubicBezTo>
                <a:cubicBezTo>
                  <a:pt x="1367256" y="3882676"/>
                  <a:pt x="1379861" y="3870587"/>
                  <a:pt x="1394642" y="3860700"/>
                </a:cubicBezTo>
                <a:lnTo>
                  <a:pt x="1418608" y="3818679"/>
                </a:lnTo>
                <a:cubicBezTo>
                  <a:pt x="1422874" y="3794674"/>
                  <a:pt x="1441908" y="3765435"/>
                  <a:pt x="1475708" y="3730962"/>
                </a:cubicBezTo>
                <a:cubicBezTo>
                  <a:pt x="1509506" y="3696490"/>
                  <a:pt x="1539572" y="3671191"/>
                  <a:pt x="1565909" y="3655061"/>
                </a:cubicBezTo>
                <a:lnTo>
                  <a:pt x="1595047" y="3609990"/>
                </a:lnTo>
                <a:lnTo>
                  <a:pt x="1623992" y="3586944"/>
                </a:lnTo>
                <a:lnTo>
                  <a:pt x="1619915" y="3587631"/>
                </a:lnTo>
                <a:cubicBezTo>
                  <a:pt x="1619099" y="3584098"/>
                  <a:pt x="1617632" y="3579570"/>
                  <a:pt x="1615510" y="3574055"/>
                </a:cubicBezTo>
                <a:cubicBezTo>
                  <a:pt x="1613385" y="3568541"/>
                  <a:pt x="1610859" y="3565853"/>
                  <a:pt x="1607919" y="3565993"/>
                </a:cubicBezTo>
                <a:cubicBezTo>
                  <a:pt x="1604817" y="3567470"/>
                  <a:pt x="1602033" y="3571577"/>
                  <a:pt x="1599566" y="3578319"/>
                </a:cubicBezTo>
                <a:cubicBezTo>
                  <a:pt x="1597099" y="3585061"/>
                  <a:pt x="1596152" y="3590234"/>
                  <a:pt x="1596728" y="3593832"/>
                </a:cubicBezTo>
                <a:lnTo>
                  <a:pt x="1549171" y="3569953"/>
                </a:lnTo>
                <a:lnTo>
                  <a:pt x="1530632" y="3578684"/>
                </a:lnTo>
                <a:cubicBezTo>
                  <a:pt x="1505503" y="3588004"/>
                  <a:pt x="1480961" y="3596104"/>
                  <a:pt x="1457008" y="3602988"/>
                </a:cubicBezTo>
                <a:cubicBezTo>
                  <a:pt x="1442347" y="3584061"/>
                  <a:pt x="1418203" y="3578571"/>
                  <a:pt x="1384570" y="3586523"/>
                </a:cubicBezTo>
                <a:cubicBezTo>
                  <a:pt x="1350937" y="3594475"/>
                  <a:pt x="1322561" y="3605422"/>
                  <a:pt x="1299436" y="3619365"/>
                </a:cubicBezTo>
                <a:cubicBezTo>
                  <a:pt x="1290944" y="3625395"/>
                  <a:pt x="1280266" y="3631407"/>
                  <a:pt x="1267402" y="3637404"/>
                </a:cubicBezTo>
                <a:cubicBezTo>
                  <a:pt x="1254539" y="3643399"/>
                  <a:pt x="1243923" y="3640668"/>
                  <a:pt x="1235560" y="3629202"/>
                </a:cubicBezTo>
                <a:cubicBezTo>
                  <a:pt x="1221512" y="3605408"/>
                  <a:pt x="1207300" y="3596089"/>
                  <a:pt x="1192919" y="3601239"/>
                </a:cubicBezTo>
                <a:cubicBezTo>
                  <a:pt x="1178540" y="3606388"/>
                  <a:pt x="1156747" y="3613738"/>
                  <a:pt x="1127541" y="3623290"/>
                </a:cubicBezTo>
                <a:cubicBezTo>
                  <a:pt x="1118926" y="3610660"/>
                  <a:pt x="1110395" y="3604083"/>
                  <a:pt x="1101952" y="3603553"/>
                </a:cubicBezTo>
                <a:cubicBezTo>
                  <a:pt x="1093509" y="3603021"/>
                  <a:pt x="1081930" y="3591273"/>
                  <a:pt x="1067211" y="3568315"/>
                </a:cubicBezTo>
                <a:cubicBezTo>
                  <a:pt x="1063259" y="3560633"/>
                  <a:pt x="1063604" y="3554332"/>
                  <a:pt x="1068247" y="3549411"/>
                </a:cubicBezTo>
                <a:cubicBezTo>
                  <a:pt x="1072891" y="3544493"/>
                  <a:pt x="1078106" y="3540541"/>
                  <a:pt x="1083899" y="3537560"/>
                </a:cubicBezTo>
                <a:lnTo>
                  <a:pt x="1082582" y="3507972"/>
                </a:lnTo>
                <a:lnTo>
                  <a:pt x="1052422" y="3509581"/>
                </a:lnTo>
                <a:lnTo>
                  <a:pt x="1044836" y="3494145"/>
                </a:lnTo>
                <a:lnTo>
                  <a:pt x="999347" y="3529708"/>
                </a:lnTo>
                <a:cubicBezTo>
                  <a:pt x="966716" y="3549581"/>
                  <a:pt x="946575" y="3553390"/>
                  <a:pt x="938925" y="3541133"/>
                </a:cubicBezTo>
                <a:cubicBezTo>
                  <a:pt x="931271" y="3528878"/>
                  <a:pt x="920541" y="3518623"/>
                  <a:pt x="906737" y="3510364"/>
                </a:cubicBezTo>
                <a:cubicBezTo>
                  <a:pt x="892935" y="3502104"/>
                  <a:pt x="860494" y="3513908"/>
                  <a:pt x="809413" y="3545766"/>
                </a:cubicBezTo>
                <a:cubicBezTo>
                  <a:pt x="807543" y="3542659"/>
                  <a:pt x="804746" y="3538808"/>
                  <a:pt x="801021" y="3534221"/>
                </a:cubicBezTo>
                <a:cubicBezTo>
                  <a:pt x="797293" y="3529638"/>
                  <a:pt x="794058" y="3527863"/>
                  <a:pt x="791307" y="3528908"/>
                </a:cubicBezTo>
                <a:cubicBezTo>
                  <a:pt x="788814" y="3531271"/>
                  <a:pt x="787439" y="3536039"/>
                  <a:pt x="787181" y="3543213"/>
                </a:cubicBezTo>
                <a:cubicBezTo>
                  <a:pt x="786924" y="3550388"/>
                  <a:pt x="787625" y="3555601"/>
                  <a:pt x="789287" y="3558843"/>
                </a:cubicBezTo>
                <a:lnTo>
                  <a:pt x="717847" y="3548011"/>
                </a:lnTo>
                <a:cubicBezTo>
                  <a:pt x="694960" y="3562581"/>
                  <a:pt x="671167" y="3575060"/>
                  <a:pt x="646454" y="3585447"/>
                </a:cubicBezTo>
                <a:cubicBezTo>
                  <a:pt x="621749" y="3595834"/>
                  <a:pt x="597576" y="3604978"/>
                  <a:pt x="573939" y="3612882"/>
                </a:cubicBezTo>
                <a:cubicBezTo>
                  <a:pt x="558481" y="3594602"/>
                  <a:pt x="534124" y="3590151"/>
                  <a:pt x="500862" y="3599537"/>
                </a:cubicBezTo>
                <a:cubicBezTo>
                  <a:pt x="467602" y="3608922"/>
                  <a:pt x="439720" y="3621075"/>
                  <a:pt x="417214" y="3635995"/>
                </a:cubicBezTo>
                <a:cubicBezTo>
                  <a:pt x="408987" y="3642384"/>
                  <a:pt x="398577" y="3648848"/>
                  <a:pt x="385982" y="3655390"/>
                </a:cubicBezTo>
                <a:cubicBezTo>
                  <a:pt x="373387" y="3661931"/>
                  <a:pt x="362664" y="3659657"/>
                  <a:pt x="353818" y="3648560"/>
                </a:cubicBezTo>
                <a:cubicBezTo>
                  <a:pt x="338764" y="3625390"/>
                  <a:pt x="324164" y="3616689"/>
                  <a:pt x="310017" y="3622450"/>
                </a:cubicBezTo>
                <a:cubicBezTo>
                  <a:pt x="295872" y="3628210"/>
                  <a:pt x="274414" y="3636487"/>
                  <a:pt x="245644" y="3647281"/>
                </a:cubicBezTo>
                <a:cubicBezTo>
                  <a:pt x="236497" y="3635032"/>
                  <a:pt x="227692" y="3628826"/>
                  <a:pt x="219234" y="3628658"/>
                </a:cubicBezTo>
                <a:cubicBezTo>
                  <a:pt x="210775" y="3628489"/>
                  <a:pt x="198705" y="3617248"/>
                  <a:pt x="183015" y="3594941"/>
                </a:cubicBezTo>
                <a:cubicBezTo>
                  <a:pt x="178738" y="3587436"/>
                  <a:pt x="178812" y="3581126"/>
                  <a:pt x="183240" y="3576011"/>
                </a:cubicBezTo>
                <a:cubicBezTo>
                  <a:pt x="187669" y="3570898"/>
                  <a:pt x="192710" y="3566726"/>
                  <a:pt x="198370" y="3563499"/>
                </a:cubicBezTo>
                <a:cubicBezTo>
                  <a:pt x="190652" y="3550474"/>
                  <a:pt x="189490" y="3537215"/>
                  <a:pt x="194888" y="3523719"/>
                </a:cubicBezTo>
                <a:cubicBezTo>
                  <a:pt x="200282" y="3510228"/>
                  <a:pt x="209496" y="3499170"/>
                  <a:pt x="222535" y="3490552"/>
                </a:cubicBezTo>
                <a:cubicBezTo>
                  <a:pt x="225640" y="3488681"/>
                  <a:pt x="229487" y="3485883"/>
                  <a:pt x="234074" y="3482159"/>
                </a:cubicBezTo>
                <a:cubicBezTo>
                  <a:pt x="238664" y="3478432"/>
                  <a:pt x="240432" y="3475195"/>
                  <a:pt x="239392" y="3472442"/>
                </a:cubicBezTo>
                <a:cubicBezTo>
                  <a:pt x="236054" y="3470289"/>
                  <a:pt x="227385" y="3470258"/>
                  <a:pt x="213385" y="3472342"/>
                </a:cubicBezTo>
                <a:cubicBezTo>
                  <a:pt x="199386" y="3474430"/>
                  <a:pt x="190276" y="3476474"/>
                  <a:pt x="186060" y="3478468"/>
                </a:cubicBezTo>
                <a:lnTo>
                  <a:pt x="153368" y="3428149"/>
                </a:lnTo>
                <a:cubicBezTo>
                  <a:pt x="129231" y="3443086"/>
                  <a:pt x="102597" y="3449360"/>
                  <a:pt x="73461" y="3446967"/>
                </a:cubicBezTo>
                <a:cubicBezTo>
                  <a:pt x="44327" y="3444578"/>
                  <a:pt x="21657" y="3432171"/>
                  <a:pt x="5451" y="3409755"/>
                </a:cubicBezTo>
                <a:cubicBezTo>
                  <a:pt x="-4064" y="3393276"/>
                  <a:pt x="-1122" y="3379440"/>
                  <a:pt x="14268" y="3368250"/>
                </a:cubicBezTo>
                <a:lnTo>
                  <a:pt x="29361" y="3358443"/>
                </a:lnTo>
                <a:cubicBezTo>
                  <a:pt x="14980" y="3331260"/>
                  <a:pt x="16714" y="3313735"/>
                  <a:pt x="34561" y="3305867"/>
                </a:cubicBezTo>
                <a:cubicBezTo>
                  <a:pt x="52409" y="3297996"/>
                  <a:pt x="45149" y="3266636"/>
                  <a:pt x="12791" y="3211778"/>
                </a:cubicBezTo>
                <a:lnTo>
                  <a:pt x="30672" y="3107131"/>
                </a:lnTo>
                <a:lnTo>
                  <a:pt x="56088" y="3069153"/>
                </a:lnTo>
                <a:cubicBezTo>
                  <a:pt x="49623" y="3058743"/>
                  <a:pt x="47528" y="3048173"/>
                  <a:pt x="49804" y="3037453"/>
                </a:cubicBezTo>
                <a:cubicBezTo>
                  <a:pt x="52084" y="3026731"/>
                  <a:pt x="58289" y="3017927"/>
                  <a:pt x="68427" y="3011042"/>
                </a:cubicBezTo>
                <a:lnTo>
                  <a:pt x="73457" y="3007774"/>
                </a:lnTo>
                <a:cubicBezTo>
                  <a:pt x="66951" y="2989041"/>
                  <a:pt x="78527" y="2971981"/>
                  <a:pt x="108183" y="2956588"/>
                </a:cubicBezTo>
                <a:cubicBezTo>
                  <a:pt x="137838" y="2941197"/>
                  <a:pt x="146144" y="2919103"/>
                  <a:pt x="133104" y="2890307"/>
                </a:cubicBezTo>
                <a:cubicBezTo>
                  <a:pt x="139485" y="2843221"/>
                  <a:pt x="151654" y="2799538"/>
                  <a:pt x="169605" y="2759251"/>
                </a:cubicBezTo>
                <a:cubicBezTo>
                  <a:pt x="183950" y="2748742"/>
                  <a:pt x="196025" y="2736124"/>
                  <a:pt x="205840" y="2721397"/>
                </a:cubicBezTo>
                <a:cubicBezTo>
                  <a:pt x="215653" y="2706673"/>
                  <a:pt x="227729" y="2694056"/>
                  <a:pt x="242073" y="2683544"/>
                </a:cubicBezTo>
                <a:lnTo>
                  <a:pt x="264217" y="2640534"/>
                </a:lnTo>
                <a:cubicBezTo>
                  <a:pt x="267449" y="2616370"/>
                  <a:pt x="285214" y="2586343"/>
                  <a:pt x="317506" y="2550452"/>
                </a:cubicBezTo>
                <a:cubicBezTo>
                  <a:pt x="349796" y="2514564"/>
                  <a:pt x="378751" y="2488001"/>
                  <a:pt x="404373" y="2470756"/>
                </a:cubicBezTo>
                <a:lnTo>
                  <a:pt x="431553" y="2424477"/>
                </a:lnTo>
                <a:cubicBezTo>
                  <a:pt x="442101" y="2417772"/>
                  <a:pt x="451631" y="2409492"/>
                  <a:pt x="460142" y="2399643"/>
                </a:cubicBezTo>
                <a:cubicBezTo>
                  <a:pt x="468649" y="2389788"/>
                  <a:pt x="473210" y="2379372"/>
                  <a:pt x="473826" y="2368390"/>
                </a:cubicBezTo>
                <a:lnTo>
                  <a:pt x="569434" y="2306273"/>
                </a:lnTo>
                <a:lnTo>
                  <a:pt x="566419" y="2279603"/>
                </a:lnTo>
                <a:lnTo>
                  <a:pt x="672086" y="2210950"/>
                </a:lnTo>
                <a:lnTo>
                  <a:pt x="694237" y="2167940"/>
                </a:lnTo>
                <a:cubicBezTo>
                  <a:pt x="706128" y="2162149"/>
                  <a:pt x="726307" y="2150529"/>
                  <a:pt x="754772" y="2133078"/>
                </a:cubicBezTo>
                <a:cubicBezTo>
                  <a:pt x="783242" y="2115631"/>
                  <a:pt x="793926" y="2097655"/>
                  <a:pt x="786828" y="2079159"/>
                </a:cubicBezTo>
                <a:cubicBezTo>
                  <a:pt x="796165" y="2075175"/>
                  <a:pt x="814724" y="2066101"/>
                  <a:pt x="842490" y="2051938"/>
                </a:cubicBezTo>
                <a:cubicBezTo>
                  <a:pt x="870259" y="2037772"/>
                  <a:pt x="881395" y="2022785"/>
                  <a:pt x="875897" y="2006978"/>
                </a:cubicBezTo>
                <a:cubicBezTo>
                  <a:pt x="931428" y="1964638"/>
                  <a:pt x="993781" y="1916970"/>
                  <a:pt x="1062962" y="1863972"/>
                </a:cubicBezTo>
                <a:cubicBezTo>
                  <a:pt x="1132142" y="1810975"/>
                  <a:pt x="1187453" y="1760726"/>
                  <a:pt x="1228898" y="1713227"/>
                </a:cubicBezTo>
                <a:lnTo>
                  <a:pt x="1287260" y="1703933"/>
                </a:lnTo>
                <a:cubicBezTo>
                  <a:pt x="1296340" y="1695647"/>
                  <a:pt x="1296803" y="1685807"/>
                  <a:pt x="1288650" y="1674406"/>
                </a:cubicBezTo>
                <a:cubicBezTo>
                  <a:pt x="1280498" y="1663005"/>
                  <a:pt x="1284735" y="1650712"/>
                  <a:pt x="1301362" y="1637523"/>
                </a:cubicBezTo>
                <a:cubicBezTo>
                  <a:pt x="1398730" y="1573072"/>
                  <a:pt x="1493836" y="1506509"/>
                  <a:pt x="1586674" y="1437843"/>
                </a:cubicBezTo>
                <a:cubicBezTo>
                  <a:pt x="1679515" y="1369175"/>
                  <a:pt x="1774617" y="1302615"/>
                  <a:pt x="1871986" y="1238164"/>
                </a:cubicBezTo>
                <a:lnTo>
                  <a:pt x="1899163" y="1191882"/>
                </a:lnTo>
                <a:cubicBezTo>
                  <a:pt x="1907409" y="1186677"/>
                  <a:pt x="1915259" y="1179484"/>
                  <a:pt x="1922721" y="1170315"/>
                </a:cubicBezTo>
                <a:cubicBezTo>
                  <a:pt x="1930181" y="1161146"/>
                  <a:pt x="1933065" y="1151815"/>
                  <a:pt x="1931376" y="1142330"/>
                </a:cubicBezTo>
                <a:cubicBezTo>
                  <a:pt x="1944119" y="1120189"/>
                  <a:pt x="1963923" y="1099267"/>
                  <a:pt x="1990789" y="1079578"/>
                </a:cubicBezTo>
                <a:cubicBezTo>
                  <a:pt x="2017651" y="1059891"/>
                  <a:pt x="2041543" y="1045261"/>
                  <a:pt x="2062462" y="1035697"/>
                </a:cubicBezTo>
                <a:cubicBezTo>
                  <a:pt x="2072715" y="1039320"/>
                  <a:pt x="2083334" y="1038682"/>
                  <a:pt x="2094312" y="1033785"/>
                </a:cubicBezTo>
                <a:cubicBezTo>
                  <a:pt x="2105295" y="1028887"/>
                  <a:pt x="2114719" y="1023657"/>
                  <a:pt x="2122588" y="1018099"/>
                </a:cubicBezTo>
                <a:cubicBezTo>
                  <a:pt x="2117964" y="1010520"/>
                  <a:pt x="2116654" y="1003918"/>
                  <a:pt x="2118660" y="998289"/>
                </a:cubicBezTo>
                <a:cubicBezTo>
                  <a:pt x="2120671" y="992660"/>
                  <a:pt x="2124327" y="988197"/>
                  <a:pt x="2129639" y="984894"/>
                </a:cubicBezTo>
                <a:lnTo>
                  <a:pt x="2173164" y="963773"/>
                </a:lnTo>
                <a:cubicBezTo>
                  <a:pt x="2180465" y="947251"/>
                  <a:pt x="2188510" y="929799"/>
                  <a:pt x="2197292" y="911424"/>
                </a:cubicBezTo>
                <a:cubicBezTo>
                  <a:pt x="2206076" y="893042"/>
                  <a:pt x="2217827" y="878552"/>
                  <a:pt x="2232551" y="867942"/>
                </a:cubicBezTo>
                <a:cubicBezTo>
                  <a:pt x="2404390" y="757488"/>
                  <a:pt x="2578496" y="649144"/>
                  <a:pt x="2754859" y="542909"/>
                </a:cubicBezTo>
                <a:cubicBezTo>
                  <a:pt x="2931224" y="436668"/>
                  <a:pt x="3105330" y="328324"/>
                  <a:pt x="3277168" y="217870"/>
                </a:cubicBezTo>
                <a:cubicBezTo>
                  <a:pt x="3338593" y="204796"/>
                  <a:pt x="3401155" y="174885"/>
                  <a:pt x="3464856" y="128135"/>
                </a:cubicBezTo>
                <a:cubicBezTo>
                  <a:pt x="3528548" y="81382"/>
                  <a:pt x="3569725" y="65365"/>
                  <a:pt x="3588381" y="80081"/>
                </a:cubicBezTo>
                <a:cubicBezTo>
                  <a:pt x="3590570" y="85518"/>
                  <a:pt x="3588073" y="91313"/>
                  <a:pt x="3580892" y="97469"/>
                </a:cubicBezTo>
                <a:cubicBezTo>
                  <a:pt x="3573709" y="103624"/>
                  <a:pt x="3568323" y="107723"/>
                  <a:pt x="3564727" y="109760"/>
                </a:cubicBezTo>
                <a:cubicBezTo>
                  <a:pt x="3553567" y="115071"/>
                  <a:pt x="3528146" y="130098"/>
                  <a:pt x="3488461" y="154838"/>
                </a:cubicBezTo>
                <a:cubicBezTo>
                  <a:pt x="3448776" y="179577"/>
                  <a:pt x="3431594" y="201774"/>
                  <a:pt x="3436910" y="221427"/>
                </a:cubicBezTo>
                <a:cubicBezTo>
                  <a:pt x="3455067" y="210821"/>
                  <a:pt x="3474856" y="202736"/>
                  <a:pt x="3496283" y="197164"/>
                </a:cubicBezTo>
                <a:cubicBezTo>
                  <a:pt x="3517709" y="191592"/>
                  <a:pt x="3537503" y="183504"/>
                  <a:pt x="3555656" y="172901"/>
                </a:cubicBezTo>
                <a:cubicBezTo>
                  <a:pt x="3585456" y="174711"/>
                  <a:pt x="3630006" y="160672"/>
                  <a:pt x="3689305" y="130793"/>
                </a:cubicBezTo>
                <a:cubicBezTo>
                  <a:pt x="3748610" y="100911"/>
                  <a:pt x="3793286" y="76058"/>
                  <a:pt x="3823341" y="56233"/>
                </a:cubicBezTo>
                <a:cubicBezTo>
                  <a:pt x="3835506" y="47883"/>
                  <a:pt x="3846839" y="39624"/>
                  <a:pt x="3857339" y="31459"/>
                </a:cubicBezTo>
                <a:cubicBezTo>
                  <a:pt x="3867840" y="23299"/>
                  <a:pt x="3879989" y="16297"/>
                  <a:pt x="3893789" y="10464"/>
                </a:cubicBezTo>
                <a:lnTo>
                  <a:pt x="3955424" y="6200"/>
                </a:lnTo>
                <a:cubicBezTo>
                  <a:pt x="3962800" y="15720"/>
                  <a:pt x="3969424" y="18570"/>
                  <a:pt x="3975294" y="14755"/>
                </a:cubicBezTo>
                <a:cubicBezTo>
                  <a:pt x="3982747" y="9017"/>
                  <a:pt x="3989666" y="4522"/>
                  <a:pt x="3996049" y="1271"/>
                </a:cubicBezTo>
                <a:cubicBezTo>
                  <a:pt x="3999243" y="-355"/>
                  <a:pt x="4002443" y="-421"/>
                  <a:pt x="4005650" y="1073"/>
                </a:cubicBezTo>
                <a:close/>
              </a:path>
            </a:pathLst>
          </a:custGeom>
        </p:spPr>
      </p:pic>
      <p:pic>
        <p:nvPicPr>
          <p:cNvPr id="3" name="圖片 2"/>
          <p:cNvPicPr>
            <a:picLocks noChangeAspect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6667" r="16667"/>
          <a:stretch/>
        </p:blipFill>
        <p:spPr>
          <a:xfrm>
            <a:off x="438150" y="2868694"/>
            <a:ext cx="3240000" cy="3240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2033198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頁尾版面配置區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/>
          </a:p>
        </p:txBody>
      </p:sp>
      <p:sp>
        <p:nvSpPr>
          <p:cNvPr id="3" name="投影片編號版面配置區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3B68095-C8B2-4A76-90AA-E601358CCBC3}" type="slidenum">
              <a:rPr lang="zh-TW" altLang="en-US" smtClean="0"/>
              <a:t>49</a:t>
            </a:fld>
            <a:endParaRPr lang="zh-TW" altLang="en-US"/>
          </a:p>
        </p:txBody>
      </p:sp>
      <p:sp>
        <p:nvSpPr>
          <p:cNvPr id="4" name="圖片版面配置區 3"/>
          <p:cNvSpPr>
            <a:spLocks noGrp="1"/>
          </p:cNvSpPr>
          <p:nvPr>
            <p:ph type="pic" sz="quarter" idx="13"/>
          </p:nvPr>
        </p:nvSpPr>
        <p:spPr/>
      </p:sp>
    </p:spTree>
    <p:extLst>
      <p:ext uri="{BB962C8B-B14F-4D97-AF65-F5344CB8AC3E}">
        <p14:creationId xmlns:p14="http://schemas.microsoft.com/office/powerpoint/2010/main" val="146078737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頁尾版面配置區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/>
          </a:p>
        </p:txBody>
      </p:sp>
      <p:sp>
        <p:nvSpPr>
          <p:cNvPr id="3" name="投影片編號版面配置區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3B68095-C8B2-4A76-90AA-E601358CCBC3}" type="slidenum">
              <a:rPr lang="zh-TW" altLang="en-US" smtClean="0"/>
              <a:t>50</a:t>
            </a:fld>
            <a:endParaRPr lang="zh-TW" altLang="en-US"/>
          </a:p>
        </p:txBody>
      </p:sp>
      <p:pic>
        <p:nvPicPr>
          <p:cNvPr id="7" name="圖片版面配置區 6"/>
          <p:cNvPicPr>
            <a:picLocks noGrp="1" noChangeAspect="1"/>
          </p:cNvPicPr>
          <p:nvPr>
            <p:ph type="pic" sz="quarter" idx="13"/>
          </p:nvPr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8320" r="3112"/>
          <a:stretch/>
        </p:blipFill>
        <p:spPr>
          <a:xfrm>
            <a:off x="4480668" y="1737340"/>
            <a:ext cx="4145063" cy="4718571"/>
          </a:xfrm>
        </p:spPr>
      </p:pic>
      <p:sp>
        <p:nvSpPr>
          <p:cNvPr id="5" name="矩形 4"/>
          <p:cNvSpPr/>
          <p:nvPr/>
        </p:nvSpPr>
        <p:spPr>
          <a:xfrm>
            <a:off x="2321225" y="327082"/>
            <a:ext cx="4501553" cy="584775"/>
          </a:xfrm>
          <a:prstGeom prst="rect">
            <a:avLst/>
          </a:prstGeom>
        </p:spPr>
        <p:txBody>
          <a:bodyPr wrap="none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zh-TW" sz="3200" b="1" spc="-150" dirty="0" smtClean="0">
                <a:solidFill>
                  <a:schemeClr val="bg1">
                    <a:lumMod val="50000"/>
                  </a:schemeClr>
                </a:solidFill>
              </a:rPr>
              <a:t>Brush Image Effects </a:t>
            </a:r>
            <a:r>
              <a:rPr lang="en-US" altLang="zh-TW" sz="3200" b="1" spc="-150" dirty="0" smtClean="0">
                <a:solidFill>
                  <a:schemeClr val="bg1">
                    <a:lumMod val="50000"/>
                  </a:schemeClr>
                </a:solidFill>
              </a:rPr>
              <a:t>023</a:t>
            </a:r>
            <a:endParaRPr lang="en-US" altLang="zh-TW" sz="3200" b="1" spc="-150" dirty="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6" name="矩形 5"/>
          <p:cNvSpPr/>
          <p:nvPr/>
        </p:nvSpPr>
        <p:spPr>
          <a:xfrm>
            <a:off x="3155315" y="928152"/>
            <a:ext cx="2833352" cy="116362"/>
          </a:xfrm>
          <a:prstGeom prst="rect">
            <a:avLst/>
          </a:prstGeom>
          <a:solidFill>
            <a:srgbClr val="92258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zh-TW" altLang="en-US"/>
          </a:p>
        </p:txBody>
      </p:sp>
      <p:sp>
        <p:nvSpPr>
          <p:cNvPr id="8" name="矩形 7"/>
          <p:cNvSpPr/>
          <p:nvPr/>
        </p:nvSpPr>
        <p:spPr>
          <a:xfrm>
            <a:off x="605485" y="1688525"/>
            <a:ext cx="900115" cy="900115"/>
          </a:xfrm>
          <a:prstGeom prst="rect">
            <a:avLst/>
          </a:prstGeom>
          <a:solidFill>
            <a:schemeClr val="accent1"/>
          </a:solidFill>
          <a:ln w="19050">
            <a:noFill/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3600" b="1" dirty="0" smtClean="0">
                <a:solidFill>
                  <a:schemeClr val="bg1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01</a:t>
            </a:r>
          </a:p>
        </p:txBody>
      </p:sp>
      <p:sp>
        <p:nvSpPr>
          <p:cNvPr id="9" name="文字方塊 11"/>
          <p:cNvSpPr txBox="1"/>
          <p:nvPr/>
        </p:nvSpPr>
        <p:spPr>
          <a:xfrm>
            <a:off x="1589137" y="1815417"/>
            <a:ext cx="3132356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dirty="0" smtClean="0"/>
              <a:t>The quick brown fox jumps over the lazy dog. </a:t>
            </a:r>
          </a:p>
        </p:txBody>
      </p:sp>
      <p:sp>
        <p:nvSpPr>
          <p:cNvPr id="10" name="矩形 9"/>
          <p:cNvSpPr/>
          <p:nvPr/>
        </p:nvSpPr>
        <p:spPr>
          <a:xfrm>
            <a:off x="605485" y="2807462"/>
            <a:ext cx="900115" cy="900115"/>
          </a:xfrm>
          <a:prstGeom prst="rect">
            <a:avLst/>
          </a:prstGeom>
          <a:solidFill>
            <a:schemeClr val="accent2"/>
          </a:solidFill>
          <a:ln w="19050">
            <a:noFill/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3600" b="1" dirty="0" smtClean="0">
                <a:solidFill>
                  <a:schemeClr val="bg1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02</a:t>
            </a:r>
          </a:p>
        </p:txBody>
      </p:sp>
      <p:sp>
        <p:nvSpPr>
          <p:cNvPr id="11" name="文字方塊 13"/>
          <p:cNvSpPr txBox="1"/>
          <p:nvPr/>
        </p:nvSpPr>
        <p:spPr>
          <a:xfrm>
            <a:off x="1589137" y="2934354"/>
            <a:ext cx="3132356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dirty="0" smtClean="0"/>
              <a:t>The quick brown fox jumps over the lazy dog. </a:t>
            </a:r>
          </a:p>
        </p:txBody>
      </p:sp>
      <p:sp>
        <p:nvSpPr>
          <p:cNvPr id="12" name="矩形 11"/>
          <p:cNvSpPr/>
          <p:nvPr/>
        </p:nvSpPr>
        <p:spPr>
          <a:xfrm>
            <a:off x="605485" y="3841851"/>
            <a:ext cx="900115" cy="900115"/>
          </a:xfrm>
          <a:prstGeom prst="rect">
            <a:avLst/>
          </a:prstGeom>
          <a:solidFill>
            <a:schemeClr val="accent3"/>
          </a:solidFill>
          <a:ln w="19050">
            <a:noFill/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3600" b="1" dirty="0" smtClean="0">
                <a:solidFill>
                  <a:schemeClr val="bg1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03</a:t>
            </a:r>
          </a:p>
        </p:txBody>
      </p:sp>
      <p:sp>
        <p:nvSpPr>
          <p:cNvPr id="13" name="文字方塊 15"/>
          <p:cNvSpPr txBox="1"/>
          <p:nvPr/>
        </p:nvSpPr>
        <p:spPr>
          <a:xfrm>
            <a:off x="1589137" y="3968743"/>
            <a:ext cx="3132356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dirty="0" smtClean="0"/>
              <a:t>The quick brown fox jumps over the lazy dog. </a:t>
            </a:r>
          </a:p>
        </p:txBody>
      </p:sp>
      <p:sp>
        <p:nvSpPr>
          <p:cNvPr id="14" name="矩形 13"/>
          <p:cNvSpPr/>
          <p:nvPr/>
        </p:nvSpPr>
        <p:spPr>
          <a:xfrm>
            <a:off x="605485" y="4960788"/>
            <a:ext cx="900115" cy="900115"/>
          </a:xfrm>
          <a:prstGeom prst="rect">
            <a:avLst/>
          </a:prstGeom>
          <a:solidFill>
            <a:schemeClr val="accent4"/>
          </a:solidFill>
          <a:ln w="19050">
            <a:noFill/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3600" b="1" dirty="0" smtClean="0">
                <a:solidFill>
                  <a:schemeClr val="bg1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04</a:t>
            </a:r>
          </a:p>
        </p:txBody>
      </p:sp>
      <p:sp>
        <p:nvSpPr>
          <p:cNvPr id="15" name="文字方塊 17"/>
          <p:cNvSpPr txBox="1"/>
          <p:nvPr/>
        </p:nvSpPr>
        <p:spPr>
          <a:xfrm>
            <a:off x="1589137" y="5087680"/>
            <a:ext cx="3132356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dirty="0" smtClean="0"/>
              <a:t>The quick brown fox jumps over the lazy dog. </a:t>
            </a:r>
          </a:p>
        </p:txBody>
      </p:sp>
    </p:spTree>
    <p:extLst>
      <p:ext uri="{BB962C8B-B14F-4D97-AF65-F5344CB8AC3E}">
        <p14:creationId xmlns:p14="http://schemas.microsoft.com/office/powerpoint/2010/main" val="318338445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頁尾版面配置區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/>
          </a:p>
        </p:txBody>
      </p:sp>
      <p:sp>
        <p:nvSpPr>
          <p:cNvPr id="3" name="投影片編號版面配置區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3B68095-C8B2-4A76-90AA-E601358CCBC3}" type="slidenum">
              <a:rPr lang="zh-TW" altLang="en-US" smtClean="0"/>
              <a:t>51</a:t>
            </a:fld>
            <a:endParaRPr lang="zh-TW" altLang="en-US"/>
          </a:p>
        </p:txBody>
      </p:sp>
      <p:sp>
        <p:nvSpPr>
          <p:cNvPr id="4" name="圖片版面配置區 3"/>
          <p:cNvSpPr>
            <a:spLocks noGrp="1"/>
          </p:cNvSpPr>
          <p:nvPr>
            <p:ph type="pic" sz="quarter" idx="13"/>
          </p:nvPr>
        </p:nvSpPr>
        <p:spPr/>
      </p:sp>
    </p:spTree>
    <p:extLst>
      <p:ext uri="{BB962C8B-B14F-4D97-AF65-F5344CB8AC3E}">
        <p14:creationId xmlns:p14="http://schemas.microsoft.com/office/powerpoint/2010/main" val="196771143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頁尾版面配置區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/>
          </a:p>
        </p:txBody>
      </p:sp>
      <p:sp>
        <p:nvSpPr>
          <p:cNvPr id="3" name="投影片編號版面配置區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3B68095-C8B2-4A76-90AA-E601358CCBC3}" type="slidenum">
              <a:rPr lang="zh-TW" altLang="en-US" smtClean="0"/>
              <a:t>52</a:t>
            </a:fld>
            <a:endParaRPr lang="zh-TW" altLang="en-US"/>
          </a:p>
        </p:txBody>
      </p:sp>
      <p:pic>
        <p:nvPicPr>
          <p:cNvPr id="7" name="圖片版面配置區 6"/>
          <p:cNvPicPr>
            <a:picLocks noGrp="1" noChangeAspect="1"/>
          </p:cNvPicPr>
          <p:nvPr>
            <p:ph type="pic" sz="quarter" idx="13"/>
          </p:nvPr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0067" r="2179"/>
          <a:stretch/>
        </p:blipFill>
        <p:spPr>
          <a:xfrm>
            <a:off x="1131500" y="1169514"/>
            <a:ext cx="2996670" cy="5186836"/>
          </a:xfrm>
        </p:spPr>
      </p:pic>
      <p:sp>
        <p:nvSpPr>
          <p:cNvPr id="5" name="矩形 4"/>
          <p:cNvSpPr/>
          <p:nvPr/>
        </p:nvSpPr>
        <p:spPr>
          <a:xfrm>
            <a:off x="2321225" y="327082"/>
            <a:ext cx="4501553" cy="584775"/>
          </a:xfrm>
          <a:prstGeom prst="rect">
            <a:avLst/>
          </a:prstGeom>
        </p:spPr>
        <p:txBody>
          <a:bodyPr wrap="none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zh-TW" sz="3200" b="1" spc="-150" dirty="0" smtClean="0">
                <a:solidFill>
                  <a:schemeClr val="bg1">
                    <a:lumMod val="50000"/>
                  </a:schemeClr>
                </a:solidFill>
              </a:rPr>
              <a:t>Brush Image Effects </a:t>
            </a:r>
            <a:r>
              <a:rPr lang="en-US" altLang="zh-TW" sz="3200" b="1" spc="-150" dirty="0" smtClean="0">
                <a:solidFill>
                  <a:schemeClr val="bg1">
                    <a:lumMod val="50000"/>
                  </a:schemeClr>
                </a:solidFill>
              </a:rPr>
              <a:t>024</a:t>
            </a:r>
            <a:endParaRPr lang="en-US" altLang="zh-TW" sz="3200" b="1" spc="-150" dirty="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6" name="矩形 5"/>
          <p:cNvSpPr/>
          <p:nvPr/>
        </p:nvSpPr>
        <p:spPr>
          <a:xfrm>
            <a:off x="3155315" y="928152"/>
            <a:ext cx="2833352" cy="116362"/>
          </a:xfrm>
          <a:prstGeom prst="rect">
            <a:avLst/>
          </a:prstGeom>
          <a:solidFill>
            <a:srgbClr val="92258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zh-TW" altLang="en-US"/>
          </a:p>
        </p:txBody>
      </p:sp>
      <p:sp>
        <p:nvSpPr>
          <p:cNvPr id="8" name="矩形 7"/>
          <p:cNvSpPr/>
          <p:nvPr/>
        </p:nvSpPr>
        <p:spPr>
          <a:xfrm>
            <a:off x="4852341" y="1776457"/>
            <a:ext cx="180023" cy="769361"/>
          </a:xfrm>
          <a:prstGeom prst="rect">
            <a:avLst/>
          </a:prstGeom>
          <a:solidFill>
            <a:schemeClr val="accent1"/>
          </a:solidFill>
          <a:ln w="19050">
            <a:noFill/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3200" b="1" dirty="0" smtClean="0">
              <a:solidFill>
                <a:schemeClr val="tx1"/>
              </a:solidFill>
              <a:latin typeface="微軟正黑體" panose="020B0604030504040204" pitchFamily="34" charset="-120"/>
              <a:ea typeface="微軟正黑體" panose="020B0604030504040204" pitchFamily="34" charset="-120"/>
            </a:endParaRPr>
          </a:p>
        </p:txBody>
      </p:sp>
      <p:sp>
        <p:nvSpPr>
          <p:cNvPr id="9" name="文字方塊 46"/>
          <p:cNvSpPr txBox="1"/>
          <p:nvPr/>
        </p:nvSpPr>
        <p:spPr>
          <a:xfrm>
            <a:off x="5051746" y="1794524"/>
            <a:ext cx="3240414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sz="1400" dirty="0" smtClean="0"/>
              <a:t>The quick brown fox jumps over the lazy dog. The quick brown fox jumps over the lazy dog. </a:t>
            </a:r>
          </a:p>
        </p:txBody>
      </p:sp>
      <p:sp>
        <p:nvSpPr>
          <p:cNvPr id="10" name="矩形 9"/>
          <p:cNvSpPr/>
          <p:nvPr/>
        </p:nvSpPr>
        <p:spPr>
          <a:xfrm>
            <a:off x="4852341" y="3252668"/>
            <a:ext cx="180023" cy="769361"/>
          </a:xfrm>
          <a:prstGeom prst="rect">
            <a:avLst/>
          </a:prstGeom>
          <a:solidFill>
            <a:schemeClr val="accent2"/>
          </a:solidFill>
          <a:ln w="19050">
            <a:noFill/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3200" b="1" dirty="0" smtClean="0">
              <a:solidFill>
                <a:schemeClr val="tx1"/>
              </a:solidFill>
              <a:latin typeface="微軟正黑體" panose="020B0604030504040204" pitchFamily="34" charset="-120"/>
              <a:ea typeface="微軟正黑體" panose="020B0604030504040204" pitchFamily="34" charset="-120"/>
            </a:endParaRPr>
          </a:p>
        </p:txBody>
      </p:sp>
      <p:sp>
        <p:nvSpPr>
          <p:cNvPr id="11" name="文字方塊 48"/>
          <p:cNvSpPr txBox="1"/>
          <p:nvPr/>
        </p:nvSpPr>
        <p:spPr>
          <a:xfrm>
            <a:off x="5051746" y="3270735"/>
            <a:ext cx="3240414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sz="1400" dirty="0" smtClean="0"/>
              <a:t>The quick brown fox jumps over the lazy dog. The quick brown fox jumps over the lazy dog. </a:t>
            </a:r>
          </a:p>
        </p:txBody>
      </p:sp>
      <p:sp>
        <p:nvSpPr>
          <p:cNvPr id="12" name="矩形 11"/>
          <p:cNvSpPr/>
          <p:nvPr/>
        </p:nvSpPr>
        <p:spPr>
          <a:xfrm>
            <a:off x="4852341" y="4739262"/>
            <a:ext cx="180023" cy="769361"/>
          </a:xfrm>
          <a:prstGeom prst="rect">
            <a:avLst/>
          </a:prstGeom>
          <a:solidFill>
            <a:schemeClr val="accent3"/>
          </a:solidFill>
          <a:ln w="19050">
            <a:noFill/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3200" b="1" dirty="0" smtClean="0">
              <a:solidFill>
                <a:schemeClr val="tx1"/>
              </a:solidFill>
              <a:latin typeface="微軟正黑體" panose="020B0604030504040204" pitchFamily="34" charset="-120"/>
              <a:ea typeface="微軟正黑體" panose="020B0604030504040204" pitchFamily="34" charset="-120"/>
            </a:endParaRPr>
          </a:p>
        </p:txBody>
      </p:sp>
      <p:sp>
        <p:nvSpPr>
          <p:cNvPr id="13" name="文字方塊 50"/>
          <p:cNvSpPr txBox="1"/>
          <p:nvPr/>
        </p:nvSpPr>
        <p:spPr>
          <a:xfrm>
            <a:off x="5051746" y="4757329"/>
            <a:ext cx="3240414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sz="1400" dirty="0" smtClean="0"/>
              <a:t>The quick brown fox jumps over the lazy dog. The quick brown fox jumps over the lazy dog. </a:t>
            </a:r>
          </a:p>
        </p:txBody>
      </p:sp>
    </p:spTree>
    <p:extLst>
      <p:ext uri="{BB962C8B-B14F-4D97-AF65-F5344CB8AC3E}">
        <p14:creationId xmlns:p14="http://schemas.microsoft.com/office/powerpoint/2010/main" val="92166030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頁尾版面配置區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/>
          </a:p>
        </p:txBody>
      </p:sp>
      <p:sp>
        <p:nvSpPr>
          <p:cNvPr id="3" name="投影片編號版面配置區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3B68095-C8B2-4A76-90AA-E601358CCBC3}" type="slidenum">
              <a:rPr lang="zh-TW" altLang="en-US" smtClean="0"/>
              <a:t>53</a:t>
            </a:fld>
            <a:endParaRPr lang="zh-TW" altLang="en-US"/>
          </a:p>
        </p:txBody>
      </p:sp>
      <p:sp>
        <p:nvSpPr>
          <p:cNvPr id="4" name="圖片版面配置區 3"/>
          <p:cNvSpPr>
            <a:spLocks noGrp="1"/>
          </p:cNvSpPr>
          <p:nvPr>
            <p:ph type="pic" sz="quarter" idx="13"/>
          </p:nvPr>
        </p:nvSpPr>
        <p:spPr/>
      </p:sp>
    </p:spTree>
    <p:extLst>
      <p:ext uri="{BB962C8B-B14F-4D97-AF65-F5344CB8AC3E}">
        <p14:creationId xmlns:p14="http://schemas.microsoft.com/office/powerpoint/2010/main" val="286700247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頁尾版面配置區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/>
          </a:p>
        </p:txBody>
      </p:sp>
      <p:sp>
        <p:nvSpPr>
          <p:cNvPr id="3" name="投影片編號版面配置區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3B68095-C8B2-4A76-90AA-E601358CCBC3}" type="slidenum">
              <a:rPr lang="zh-TW" altLang="en-US" smtClean="0"/>
              <a:t>54</a:t>
            </a:fld>
            <a:endParaRPr lang="zh-TW" altLang="en-US"/>
          </a:p>
        </p:txBody>
      </p:sp>
      <p:pic>
        <p:nvPicPr>
          <p:cNvPr id="4" name="圖片版面配置區 3"/>
          <p:cNvPicPr>
            <a:picLocks noGrp="1" noChangeAspect="1"/>
          </p:cNvPicPr>
          <p:nvPr>
            <p:ph type="pic" sz="quarter" idx="13"/>
          </p:nvPr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0649" r="14323"/>
          <a:stretch/>
        </p:blipFill>
        <p:spPr>
          <a:xfrm>
            <a:off x="4750863" y="1060809"/>
            <a:ext cx="3831712" cy="5674087"/>
          </a:xfrm>
        </p:spPr>
      </p:pic>
      <p:sp>
        <p:nvSpPr>
          <p:cNvPr id="5" name="矩形 4"/>
          <p:cNvSpPr/>
          <p:nvPr/>
        </p:nvSpPr>
        <p:spPr>
          <a:xfrm>
            <a:off x="2321225" y="327082"/>
            <a:ext cx="4501553" cy="584775"/>
          </a:xfrm>
          <a:prstGeom prst="rect">
            <a:avLst/>
          </a:prstGeom>
        </p:spPr>
        <p:txBody>
          <a:bodyPr wrap="none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zh-TW" sz="3200" b="1" spc="-150" dirty="0" smtClean="0">
                <a:solidFill>
                  <a:schemeClr val="bg1">
                    <a:lumMod val="50000"/>
                  </a:schemeClr>
                </a:solidFill>
              </a:rPr>
              <a:t>Brush Image Effects </a:t>
            </a:r>
            <a:r>
              <a:rPr lang="en-US" altLang="zh-TW" sz="3200" b="1" spc="-150" dirty="0" smtClean="0">
                <a:solidFill>
                  <a:schemeClr val="bg1">
                    <a:lumMod val="50000"/>
                  </a:schemeClr>
                </a:solidFill>
              </a:rPr>
              <a:t>025</a:t>
            </a:r>
            <a:endParaRPr lang="en-US" altLang="zh-TW" sz="3200" b="1" spc="-150" dirty="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6" name="矩形 5"/>
          <p:cNvSpPr/>
          <p:nvPr/>
        </p:nvSpPr>
        <p:spPr>
          <a:xfrm>
            <a:off x="3155315" y="928152"/>
            <a:ext cx="2833352" cy="116362"/>
          </a:xfrm>
          <a:prstGeom prst="rect">
            <a:avLst/>
          </a:prstGeom>
          <a:solidFill>
            <a:srgbClr val="92258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zh-TW" altLang="en-US"/>
          </a:p>
        </p:txBody>
      </p:sp>
      <p:sp>
        <p:nvSpPr>
          <p:cNvPr id="7" name="矩形 6"/>
          <p:cNvSpPr/>
          <p:nvPr/>
        </p:nvSpPr>
        <p:spPr>
          <a:xfrm>
            <a:off x="1177472" y="1851660"/>
            <a:ext cx="3405958" cy="738664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TW" sz="1400" dirty="0"/>
              <a:t>The quick brown fox jumps over the lazy dog. The quick brown fox jumps over the lazy dog</a:t>
            </a:r>
            <a:r>
              <a:rPr lang="en-US" altLang="zh-TW" sz="1400" dirty="0" smtClean="0"/>
              <a:t>.</a:t>
            </a:r>
            <a:endParaRPr lang="zh-TW" altLang="en-US" sz="1400" dirty="0"/>
          </a:p>
        </p:txBody>
      </p:sp>
      <p:sp>
        <p:nvSpPr>
          <p:cNvPr id="8" name="矩形 7"/>
          <p:cNvSpPr/>
          <p:nvPr/>
        </p:nvSpPr>
        <p:spPr>
          <a:xfrm>
            <a:off x="1177472" y="2903220"/>
            <a:ext cx="3405958" cy="738664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TW" sz="1400" dirty="0"/>
              <a:t>The quick brown fox jumps over the lazy dog. The quick brown fox jumps over the lazy dog</a:t>
            </a:r>
            <a:r>
              <a:rPr lang="en-US" altLang="zh-TW" sz="1400" dirty="0" smtClean="0"/>
              <a:t>.</a:t>
            </a:r>
            <a:endParaRPr lang="zh-TW" altLang="en-US" sz="1400" dirty="0"/>
          </a:p>
        </p:txBody>
      </p:sp>
      <p:sp>
        <p:nvSpPr>
          <p:cNvPr id="9" name="矩形 8"/>
          <p:cNvSpPr/>
          <p:nvPr/>
        </p:nvSpPr>
        <p:spPr>
          <a:xfrm>
            <a:off x="1177472" y="3954780"/>
            <a:ext cx="3405958" cy="738664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TW" sz="1400" dirty="0"/>
              <a:t>The quick brown fox jumps over the lazy dog. The quick brown fox jumps over the lazy dog</a:t>
            </a:r>
            <a:r>
              <a:rPr lang="en-US" altLang="zh-TW" sz="1400" dirty="0" smtClean="0"/>
              <a:t>.</a:t>
            </a:r>
            <a:endParaRPr lang="zh-TW" altLang="en-US" sz="1400" dirty="0"/>
          </a:p>
        </p:txBody>
      </p:sp>
      <p:sp>
        <p:nvSpPr>
          <p:cNvPr id="10" name="矩形 9"/>
          <p:cNvSpPr/>
          <p:nvPr/>
        </p:nvSpPr>
        <p:spPr>
          <a:xfrm>
            <a:off x="1177472" y="5006340"/>
            <a:ext cx="3405958" cy="738664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TW" sz="1400" dirty="0"/>
              <a:t>The quick brown fox jumps over the lazy dog. The quick brown fox jumps over the lazy dog</a:t>
            </a:r>
            <a:r>
              <a:rPr lang="en-US" altLang="zh-TW" sz="1400" dirty="0" smtClean="0"/>
              <a:t>.</a:t>
            </a:r>
            <a:endParaRPr lang="zh-TW" altLang="en-US" sz="1400" dirty="0"/>
          </a:p>
        </p:txBody>
      </p:sp>
      <p:grpSp>
        <p:nvGrpSpPr>
          <p:cNvPr id="11" name="群組 10"/>
          <p:cNvGrpSpPr/>
          <p:nvPr/>
        </p:nvGrpSpPr>
        <p:grpSpPr>
          <a:xfrm>
            <a:off x="691506" y="2010407"/>
            <a:ext cx="421170" cy="421170"/>
            <a:chOff x="5023476" y="1967700"/>
            <a:chExt cx="421170" cy="421170"/>
          </a:xfrm>
        </p:grpSpPr>
        <p:sp>
          <p:nvSpPr>
            <p:cNvPr id="12" name="橢圓 11"/>
            <p:cNvSpPr/>
            <p:nvPr/>
          </p:nvSpPr>
          <p:spPr>
            <a:xfrm>
              <a:off x="5023476" y="1967700"/>
              <a:ext cx="421170" cy="421170"/>
            </a:xfrm>
            <a:prstGeom prst="ellips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TW" altLang="en-US"/>
            </a:p>
          </p:txBody>
        </p:sp>
        <p:sp>
          <p:nvSpPr>
            <p:cNvPr id="13" name="Freeform 21"/>
            <p:cNvSpPr>
              <a:spLocks/>
            </p:cNvSpPr>
            <p:nvPr/>
          </p:nvSpPr>
          <p:spPr bwMode="auto">
            <a:xfrm rot="10800000" flipH="1">
              <a:off x="5165687" y="2052399"/>
              <a:ext cx="195968" cy="251772"/>
            </a:xfrm>
            <a:custGeom>
              <a:avLst/>
              <a:gdLst>
                <a:gd name="T0" fmla="*/ 0 w 7925"/>
                <a:gd name="T1" fmla="*/ 5094 h 10188"/>
                <a:gd name="T2" fmla="*/ 33 w 7925"/>
                <a:gd name="T3" fmla="*/ 0 h 10188"/>
                <a:gd name="T4" fmla="*/ 1648 w 7925"/>
                <a:gd name="T5" fmla="*/ 1021 h 10188"/>
                <a:gd name="T6" fmla="*/ 7132 w 7925"/>
                <a:gd name="T7" fmla="*/ 4554 h 10188"/>
                <a:gd name="T8" fmla="*/ 7921 w 7925"/>
                <a:gd name="T9" fmla="*/ 5094 h 10188"/>
                <a:gd name="T10" fmla="*/ 1320 w 7925"/>
                <a:gd name="T11" fmla="*/ 9375 h 10188"/>
                <a:gd name="T12" fmla="*/ 29 w 7925"/>
                <a:gd name="T13" fmla="*/ 10188 h 10188"/>
                <a:gd name="T14" fmla="*/ 0 w 7925"/>
                <a:gd name="T15" fmla="*/ 5094 h 10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925" h="10188">
                  <a:moveTo>
                    <a:pt x="0" y="5094"/>
                  </a:moveTo>
                  <a:cubicBezTo>
                    <a:pt x="0" y="1287"/>
                    <a:pt x="8" y="0"/>
                    <a:pt x="33" y="0"/>
                  </a:cubicBezTo>
                  <a:cubicBezTo>
                    <a:pt x="50" y="0"/>
                    <a:pt x="777" y="460"/>
                    <a:pt x="1648" y="1021"/>
                  </a:cubicBezTo>
                  <a:cubicBezTo>
                    <a:pt x="3732" y="2365"/>
                    <a:pt x="6142" y="3917"/>
                    <a:pt x="7132" y="4554"/>
                  </a:cubicBezTo>
                  <a:cubicBezTo>
                    <a:pt x="7570" y="4836"/>
                    <a:pt x="7925" y="5079"/>
                    <a:pt x="7921" y="5094"/>
                  </a:cubicBezTo>
                  <a:cubicBezTo>
                    <a:pt x="7912" y="5124"/>
                    <a:pt x="7006" y="5712"/>
                    <a:pt x="1320" y="9375"/>
                  </a:cubicBezTo>
                  <a:cubicBezTo>
                    <a:pt x="626" y="9822"/>
                    <a:pt x="45" y="10188"/>
                    <a:pt x="29" y="10188"/>
                  </a:cubicBezTo>
                  <a:cubicBezTo>
                    <a:pt x="10" y="10188"/>
                    <a:pt x="0" y="8528"/>
                    <a:pt x="0" y="5094"/>
                  </a:cubicBezTo>
                  <a:close/>
                </a:path>
              </a:pathLst>
            </a:custGeom>
            <a:solidFill>
              <a:schemeClr val="bg1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1" rIns="91440" bIns="45721" numCol="1" anchor="t" anchorCtr="0" compatLnSpc="1">
              <a:prstTxWarp prst="textNoShape">
                <a:avLst/>
              </a:prstTxWarp>
            </a:bodyPr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TW" altLang="en-US"/>
            </a:p>
          </p:txBody>
        </p:sp>
      </p:grpSp>
      <p:grpSp>
        <p:nvGrpSpPr>
          <p:cNvPr id="14" name="群組 13"/>
          <p:cNvGrpSpPr/>
          <p:nvPr/>
        </p:nvGrpSpPr>
        <p:grpSpPr>
          <a:xfrm>
            <a:off x="691506" y="3061967"/>
            <a:ext cx="421170" cy="421170"/>
            <a:chOff x="5023476" y="3019260"/>
            <a:chExt cx="421170" cy="421170"/>
          </a:xfrm>
        </p:grpSpPr>
        <p:sp>
          <p:nvSpPr>
            <p:cNvPr id="15" name="橢圓 14"/>
            <p:cNvSpPr/>
            <p:nvPr/>
          </p:nvSpPr>
          <p:spPr>
            <a:xfrm>
              <a:off x="5023476" y="3019260"/>
              <a:ext cx="421170" cy="421170"/>
            </a:xfrm>
            <a:prstGeom prst="ellips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TW" altLang="en-US"/>
            </a:p>
          </p:txBody>
        </p:sp>
        <p:sp>
          <p:nvSpPr>
            <p:cNvPr id="16" name="Freeform 21"/>
            <p:cNvSpPr>
              <a:spLocks/>
            </p:cNvSpPr>
            <p:nvPr/>
          </p:nvSpPr>
          <p:spPr bwMode="auto">
            <a:xfrm rot="10800000" flipH="1">
              <a:off x="5165687" y="3103959"/>
              <a:ext cx="195968" cy="251772"/>
            </a:xfrm>
            <a:custGeom>
              <a:avLst/>
              <a:gdLst>
                <a:gd name="T0" fmla="*/ 0 w 7925"/>
                <a:gd name="T1" fmla="*/ 5094 h 10188"/>
                <a:gd name="T2" fmla="*/ 33 w 7925"/>
                <a:gd name="T3" fmla="*/ 0 h 10188"/>
                <a:gd name="T4" fmla="*/ 1648 w 7925"/>
                <a:gd name="T5" fmla="*/ 1021 h 10188"/>
                <a:gd name="T6" fmla="*/ 7132 w 7925"/>
                <a:gd name="T7" fmla="*/ 4554 h 10188"/>
                <a:gd name="T8" fmla="*/ 7921 w 7925"/>
                <a:gd name="T9" fmla="*/ 5094 h 10188"/>
                <a:gd name="T10" fmla="*/ 1320 w 7925"/>
                <a:gd name="T11" fmla="*/ 9375 h 10188"/>
                <a:gd name="T12" fmla="*/ 29 w 7925"/>
                <a:gd name="T13" fmla="*/ 10188 h 10188"/>
                <a:gd name="T14" fmla="*/ 0 w 7925"/>
                <a:gd name="T15" fmla="*/ 5094 h 10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925" h="10188">
                  <a:moveTo>
                    <a:pt x="0" y="5094"/>
                  </a:moveTo>
                  <a:cubicBezTo>
                    <a:pt x="0" y="1287"/>
                    <a:pt x="8" y="0"/>
                    <a:pt x="33" y="0"/>
                  </a:cubicBezTo>
                  <a:cubicBezTo>
                    <a:pt x="50" y="0"/>
                    <a:pt x="777" y="460"/>
                    <a:pt x="1648" y="1021"/>
                  </a:cubicBezTo>
                  <a:cubicBezTo>
                    <a:pt x="3732" y="2365"/>
                    <a:pt x="6142" y="3917"/>
                    <a:pt x="7132" y="4554"/>
                  </a:cubicBezTo>
                  <a:cubicBezTo>
                    <a:pt x="7570" y="4836"/>
                    <a:pt x="7925" y="5079"/>
                    <a:pt x="7921" y="5094"/>
                  </a:cubicBezTo>
                  <a:cubicBezTo>
                    <a:pt x="7912" y="5124"/>
                    <a:pt x="7006" y="5712"/>
                    <a:pt x="1320" y="9375"/>
                  </a:cubicBezTo>
                  <a:cubicBezTo>
                    <a:pt x="626" y="9822"/>
                    <a:pt x="45" y="10188"/>
                    <a:pt x="29" y="10188"/>
                  </a:cubicBezTo>
                  <a:cubicBezTo>
                    <a:pt x="10" y="10188"/>
                    <a:pt x="0" y="8528"/>
                    <a:pt x="0" y="5094"/>
                  </a:cubicBezTo>
                  <a:close/>
                </a:path>
              </a:pathLst>
            </a:custGeom>
            <a:solidFill>
              <a:schemeClr val="bg1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1" rIns="91440" bIns="45721" numCol="1" anchor="t" anchorCtr="0" compatLnSpc="1">
              <a:prstTxWarp prst="textNoShape">
                <a:avLst/>
              </a:prstTxWarp>
            </a:bodyPr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TW" altLang="en-US"/>
            </a:p>
          </p:txBody>
        </p:sp>
      </p:grpSp>
      <p:grpSp>
        <p:nvGrpSpPr>
          <p:cNvPr id="17" name="群組 16"/>
          <p:cNvGrpSpPr/>
          <p:nvPr/>
        </p:nvGrpSpPr>
        <p:grpSpPr>
          <a:xfrm>
            <a:off x="691506" y="4113527"/>
            <a:ext cx="421170" cy="421170"/>
            <a:chOff x="5023476" y="4070820"/>
            <a:chExt cx="421170" cy="421170"/>
          </a:xfrm>
        </p:grpSpPr>
        <p:sp>
          <p:nvSpPr>
            <p:cNvPr id="18" name="橢圓 17"/>
            <p:cNvSpPr/>
            <p:nvPr/>
          </p:nvSpPr>
          <p:spPr>
            <a:xfrm>
              <a:off x="5023476" y="4070820"/>
              <a:ext cx="421170" cy="421170"/>
            </a:xfrm>
            <a:prstGeom prst="ellips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TW" altLang="en-US"/>
            </a:p>
          </p:txBody>
        </p:sp>
        <p:sp>
          <p:nvSpPr>
            <p:cNvPr id="19" name="Freeform 21"/>
            <p:cNvSpPr>
              <a:spLocks/>
            </p:cNvSpPr>
            <p:nvPr/>
          </p:nvSpPr>
          <p:spPr bwMode="auto">
            <a:xfrm rot="10800000" flipH="1">
              <a:off x="5165687" y="4155519"/>
              <a:ext cx="195968" cy="251772"/>
            </a:xfrm>
            <a:custGeom>
              <a:avLst/>
              <a:gdLst>
                <a:gd name="T0" fmla="*/ 0 w 7925"/>
                <a:gd name="T1" fmla="*/ 5094 h 10188"/>
                <a:gd name="T2" fmla="*/ 33 w 7925"/>
                <a:gd name="T3" fmla="*/ 0 h 10188"/>
                <a:gd name="T4" fmla="*/ 1648 w 7925"/>
                <a:gd name="T5" fmla="*/ 1021 h 10188"/>
                <a:gd name="T6" fmla="*/ 7132 w 7925"/>
                <a:gd name="T7" fmla="*/ 4554 h 10188"/>
                <a:gd name="T8" fmla="*/ 7921 w 7925"/>
                <a:gd name="T9" fmla="*/ 5094 h 10188"/>
                <a:gd name="T10" fmla="*/ 1320 w 7925"/>
                <a:gd name="T11" fmla="*/ 9375 h 10188"/>
                <a:gd name="T12" fmla="*/ 29 w 7925"/>
                <a:gd name="T13" fmla="*/ 10188 h 10188"/>
                <a:gd name="T14" fmla="*/ 0 w 7925"/>
                <a:gd name="T15" fmla="*/ 5094 h 10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925" h="10188">
                  <a:moveTo>
                    <a:pt x="0" y="5094"/>
                  </a:moveTo>
                  <a:cubicBezTo>
                    <a:pt x="0" y="1287"/>
                    <a:pt x="8" y="0"/>
                    <a:pt x="33" y="0"/>
                  </a:cubicBezTo>
                  <a:cubicBezTo>
                    <a:pt x="50" y="0"/>
                    <a:pt x="777" y="460"/>
                    <a:pt x="1648" y="1021"/>
                  </a:cubicBezTo>
                  <a:cubicBezTo>
                    <a:pt x="3732" y="2365"/>
                    <a:pt x="6142" y="3917"/>
                    <a:pt x="7132" y="4554"/>
                  </a:cubicBezTo>
                  <a:cubicBezTo>
                    <a:pt x="7570" y="4836"/>
                    <a:pt x="7925" y="5079"/>
                    <a:pt x="7921" y="5094"/>
                  </a:cubicBezTo>
                  <a:cubicBezTo>
                    <a:pt x="7912" y="5124"/>
                    <a:pt x="7006" y="5712"/>
                    <a:pt x="1320" y="9375"/>
                  </a:cubicBezTo>
                  <a:cubicBezTo>
                    <a:pt x="626" y="9822"/>
                    <a:pt x="45" y="10188"/>
                    <a:pt x="29" y="10188"/>
                  </a:cubicBezTo>
                  <a:cubicBezTo>
                    <a:pt x="10" y="10188"/>
                    <a:pt x="0" y="8528"/>
                    <a:pt x="0" y="5094"/>
                  </a:cubicBezTo>
                  <a:close/>
                </a:path>
              </a:pathLst>
            </a:custGeom>
            <a:solidFill>
              <a:schemeClr val="bg1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1" rIns="91440" bIns="45721" numCol="1" anchor="t" anchorCtr="0" compatLnSpc="1">
              <a:prstTxWarp prst="textNoShape">
                <a:avLst/>
              </a:prstTxWarp>
            </a:bodyPr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TW" altLang="en-US"/>
            </a:p>
          </p:txBody>
        </p:sp>
      </p:grpSp>
      <p:grpSp>
        <p:nvGrpSpPr>
          <p:cNvPr id="20" name="群組 19"/>
          <p:cNvGrpSpPr/>
          <p:nvPr/>
        </p:nvGrpSpPr>
        <p:grpSpPr>
          <a:xfrm>
            <a:off x="691506" y="5165087"/>
            <a:ext cx="421170" cy="421170"/>
            <a:chOff x="5023476" y="5122380"/>
            <a:chExt cx="421170" cy="421170"/>
          </a:xfrm>
        </p:grpSpPr>
        <p:sp>
          <p:nvSpPr>
            <p:cNvPr id="21" name="橢圓 20"/>
            <p:cNvSpPr/>
            <p:nvPr/>
          </p:nvSpPr>
          <p:spPr>
            <a:xfrm>
              <a:off x="5023476" y="5122380"/>
              <a:ext cx="421170" cy="421170"/>
            </a:xfrm>
            <a:prstGeom prst="ellips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TW" altLang="en-US"/>
            </a:p>
          </p:txBody>
        </p:sp>
        <p:sp>
          <p:nvSpPr>
            <p:cNvPr id="22" name="Freeform 21"/>
            <p:cNvSpPr>
              <a:spLocks/>
            </p:cNvSpPr>
            <p:nvPr/>
          </p:nvSpPr>
          <p:spPr bwMode="auto">
            <a:xfrm rot="10800000" flipH="1">
              <a:off x="5165687" y="5207079"/>
              <a:ext cx="195968" cy="251772"/>
            </a:xfrm>
            <a:custGeom>
              <a:avLst/>
              <a:gdLst>
                <a:gd name="T0" fmla="*/ 0 w 7925"/>
                <a:gd name="T1" fmla="*/ 5094 h 10188"/>
                <a:gd name="T2" fmla="*/ 33 w 7925"/>
                <a:gd name="T3" fmla="*/ 0 h 10188"/>
                <a:gd name="T4" fmla="*/ 1648 w 7925"/>
                <a:gd name="T5" fmla="*/ 1021 h 10188"/>
                <a:gd name="T6" fmla="*/ 7132 w 7925"/>
                <a:gd name="T7" fmla="*/ 4554 h 10188"/>
                <a:gd name="T8" fmla="*/ 7921 w 7925"/>
                <a:gd name="T9" fmla="*/ 5094 h 10188"/>
                <a:gd name="T10" fmla="*/ 1320 w 7925"/>
                <a:gd name="T11" fmla="*/ 9375 h 10188"/>
                <a:gd name="T12" fmla="*/ 29 w 7925"/>
                <a:gd name="T13" fmla="*/ 10188 h 10188"/>
                <a:gd name="T14" fmla="*/ 0 w 7925"/>
                <a:gd name="T15" fmla="*/ 5094 h 10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925" h="10188">
                  <a:moveTo>
                    <a:pt x="0" y="5094"/>
                  </a:moveTo>
                  <a:cubicBezTo>
                    <a:pt x="0" y="1287"/>
                    <a:pt x="8" y="0"/>
                    <a:pt x="33" y="0"/>
                  </a:cubicBezTo>
                  <a:cubicBezTo>
                    <a:pt x="50" y="0"/>
                    <a:pt x="777" y="460"/>
                    <a:pt x="1648" y="1021"/>
                  </a:cubicBezTo>
                  <a:cubicBezTo>
                    <a:pt x="3732" y="2365"/>
                    <a:pt x="6142" y="3917"/>
                    <a:pt x="7132" y="4554"/>
                  </a:cubicBezTo>
                  <a:cubicBezTo>
                    <a:pt x="7570" y="4836"/>
                    <a:pt x="7925" y="5079"/>
                    <a:pt x="7921" y="5094"/>
                  </a:cubicBezTo>
                  <a:cubicBezTo>
                    <a:pt x="7912" y="5124"/>
                    <a:pt x="7006" y="5712"/>
                    <a:pt x="1320" y="9375"/>
                  </a:cubicBezTo>
                  <a:cubicBezTo>
                    <a:pt x="626" y="9822"/>
                    <a:pt x="45" y="10188"/>
                    <a:pt x="29" y="10188"/>
                  </a:cubicBezTo>
                  <a:cubicBezTo>
                    <a:pt x="10" y="10188"/>
                    <a:pt x="0" y="8528"/>
                    <a:pt x="0" y="5094"/>
                  </a:cubicBezTo>
                  <a:close/>
                </a:path>
              </a:pathLst>
            </a:custGeom>
            <a:solidFill>
              <a:schemeClr val="bg1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1" rIns="91440" bIns="45721" numCol="1" anchor="t" anchorCtr="0" compatLnSpc="1">
              <a:prstTxWarp prst="textNoShape">
                <a:avLst/>
              </a:prstTxWarp>
            </a:bodyPr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TW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55559041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頁尾版面配置區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/>
          </a:p>
        </p:txBody>
      </p:sp>
      <p:sp>
        <p:nvSpPr>
          <p:cNvPr id="3" name="投影片編號版面配置區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3B68095-C8B2-4A76-90AA-E601358CCBC3}" type="slidenum">
              <a:rPr lang="zh-TW" altLang="en-US" smtClean="0"/>
              <a:t>55</a:t>
            </a:fld>
            <a:endParaRPr lang="zh-TW" altLang="en-US"/>
          </a:p>
        </p:txBody>
      </p:sp>
      <p:sp>
        <p:nvSpPr>
          <p:cNvPr id="4" name="圖片版面配置區 3"/>
          <p:cNvSpPr>
            <a:spLocks noGrp="1"/>
          </p:cNvSpPr>
          <p:nvPr>
            <p:ph type="pic" sz="quarter" idx="13"/>
          </p:nvPr>
        </p:nvSpPr>
        <p:spPr/>
      </p:sp>
    </p:spTree>
    <p:extLst>
      <p:ext uri="{BB962C8B-B14F-4D97-AF65-F5344CB8AC3E}">
        <p14:creationId xmlns:p14="http://schemas.microsoft.com/office/powerpoint/2010/main" val="304417065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頁尾版面配置區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/>
          </a:p>
        </p:txBody>
      </p:sp>
      <p:sp>
        <p:nvSpPr>
          <p:cNvPr id="3" name="投影片編號版面配置區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3B68095-C8B2-4A76-90AA-E601358CCBC3}" type="slidenum">
              <a:rPr lang="zh-TW" altLang="en-US" smtClean="0"/>
              <a:t>56</a:t>
            </a:fld>
            <a:endParaRPr lang="zh-TW" altLang="en-US"/>
          </a:p>
        </p:txBody>
      </p:sp>
      <p:pic>
        <p:nvPicPr>
          <p:cNvPr id="4" name="圖片版面配置區 3"/>
          <p:cNvPicPr>
            <a:picLocks noGrp="1" noChangeAspect="1"/>
          </p:cNvPicPr>
          <p:nvPr>
            <p:ph type="pic" sz="quarter" idx="13"/>
          </p:nvPr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9071" r="23849"/>
          <a:stretch/>
        </p:blipFill>
        <p:spPr>
          <a:xfrm>
            <a:off x="745570" y="1060809"/>
            <a:ext cx="3925874" cy="5554928"/>
          </a:xfrm>
        </p:spPr>
      </p:pic>
      <p:sp>
        <p:nvSpPr>
          <p:cNvPr id="5" name="矩形 4"/>
          <p:cNvSpPr/>
          <p:nvPr/>
        </p:nvSpPr>
        <p:spPr>
          <a:xfrm>
            <a:off x="2321225" y="327082"/>
            <a:ext cx="4501553" cy="584775"/>
          </a:xfrm>
          <a:prstGeom prst="rect">
            <a:avLst/>
          </a:prstGeom>
        </p:spPr>
        <p:txBody>
          <a:bodyPr wrap="none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zh-TW" sz="3200" b="1" spc="-150" dirty="0" smtClean="0">
                <a:solidFill>
                  <a:schemeClr val="bg1">
                    <a:lumMod val="50000"/>
                  </a:schemeClr>
                </a:solidFill>
              </a:rPr>
              <a:t>Brush Image Effects </a:t>
            </a:r>
            <a:r>
              <a:rPr lang="en-US" altLang="zh-TW" sz="3200" b="1" spc="-150" dirty="0" smtClean="0">
                <a:solidFill>
                  <a:schemeClr val="bg1">
                    <a:lumMod val="50000"/>
                  </a:schemeClr>
                </a:solidFill>
              </a:rPr>
              <a:t>026</a:t>
            </a:r>
            <a:endParaRPr lang="en-US" altLang="zh-TW" sz="3200" b="1" spc="-150" dirty="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6" name="矩形 5"/>
          <p:cNvSpPr/>
          <p:nvPr/>
        </p:nvSpPr>
        <p:spPr>
          <a:xfrm>
            <a:off x="3155315" y="928152"/>
            <a:ext cx="2833352" cy="116362"/>
          </a:xfrm>
          <a:prstGeom prst="rect">
            <a:avLst/>
          </a:prstGeom>
          <a:solidFill>
            <a:srgbClr val="92258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zh-TW" altLang="en-US"/>
          </a:p>
        </p:txBody>
      </p:sp>
      <p:sp>
        <p:nvSpPr>
          <p:cNvPr id="7" name="文字方塊 12"/>
          <p:cNvSpPr txBox="1"/>
          <p:nvPr/>
        </p:nvSpPr>
        <p:spPr>
          <a:xfrm>
            <a:off x="5620618" y="1780232"/>
            <a:ext cx="1294119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zh-TW" sz="2400" dirty="0"/>
              <a:t>Agenda</a:t>
            </a:r>
            <a:endParaRPr lang="zh-TW" altLang="en-US" sz="2400" dirty="0"/>
          </a:p>
        </p:txBody>
      </p:sp>
      <p:sp>
        <p:nvSpPr>
          <p:cNvPr id="8" name="矩形 7"/>
          <p:cNvSpPr/>
          <p:nvPr/>
        </p:nvSpPr>
        <p:spPr>
          <a:xfrm>
            <a:off x="5620618" y="2182696"/>
            <a:ext cx="2535850" cy="523220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TW" sz="1400" dirty="0"/>
              <a:t>The quick brown fox jumps over the lazy dog. </a:t>
            </a:r>
            <a:endParaRPr lang="zh-TW" altLang="en-US" sz="1400" dirty="0"/>
          </a:p>
        </p:txBody>
      </p:sp>
      <p:sp>
        <p:nvSpPr>
          <p:cNvPr id="9" name="文字方塊 14"/>
          <p:cNvSpPr txBox="1"/>
          <p:nvPr/>
        </p:nvSpPr>
        <p:spPr>
          <a:xfrm>
            <a:off x="5620618" y="2677655"/>
            <a:ext cx="1294119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zh-TW" sz="2400" dirty="0"/>
              <a:t>Process</a:t>
            </a:r>
            <a:endParaRPr lang="zh-TW" altLang="en-US" sz="2400" dirty="0"/>
          </a:p>
        </p:txBody>
      </p:sp>
      <p:sp>
        <p:nvSpPr>
          <p:cNvPr id="10" name="矩形 9"/>
          <p:cNvSpPr/>
          <p:nvPr/>
        </p:nvSpPr>
        <p:spPr>
          <a:xfrm>
            <a:off x="5620618" y="3080119"/>
            <a:ext cx="2535850" cy="523220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TW" sz="1400" dirty="0"/>
              <a:t>The quick brown fox jumps over the lazy dog. </a:t>
            </a:r>
            <a:endParaRPr lang="zh-TW" altLang="en-US" sz="1400" dirty="0"/>
          </a:p>
        </p:txBody>
      </p:sp>
      <p:sp>
        <p:nvSpPr>
          <p:cNvPr id="11" name="文字方塊 16"/>
          <p:cNvSpPr txBox="1"/>
          <p:nvPr/>
        </p:nvSpPr>
        <p:spPr>
          <a:xfrm>
            <a:off x="5625502" y="3621049"/>
            <a:ext cx="1294119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zh-TW" sz="2400" dirty="0"/>
              <a:t>Security</a:t>
            </a:r>
            <a:endParaRPr lang="zh-TW" altLang="en-US" sz="2400" dirty="0"/>
          </a:p>
        </p:txBody>
      </p:sp>
      <p:sp>
        <p:nvSpPr>
          <p:cNvPr id="12" name="矩形 11"/>
          <p:cNvSpPr/>
          <p:nvPr/>
        </p:nvSpPr>
        <p:spPr>
          <a:xfrm>
            <a:off x="5625502" y="4023513"/>
            <a:ext cx="2535850" cy="523220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TW" sz="1400" dirty="0"/>
              <a:t>The quick brown fox jumps over the lazy dog. </a:t>
            </a:r>
            <a:endParaRPr lang="zh-TW" altLang="en-US" sz="1400" dirty="0"/>
          </a:p>
        </p:txBody>
      </p:sp>
      <p:sp>
        <p:nvSpPr>
          <p:cNvPr id="13" name="文字方塊 18"/>
          <p:cNvSpPr txBox="1"/>
          <p:nvPr/>
        </p:nvSpPr>
        <p:spPr>
          <a:xfrm>
            <a:off x="5625502" y="4518472"/>
            <a:ext cx="1685846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TW" sz="2400" dirty="0"/>
              <a:t>Success</a:t>
            </a:r>
            <a:endParaRPr lang="zh-TW" altLang="en-US" sz="2400" dirty="0"/>
          </a:p>
        </p:txBody>
      </p:sp>
      <p:sp>
        <p:nvSpPr>
          <p:cNvPr id="14" name="矩形 13"/>
          <p:cNvSpPr/>
          <p:nvPr/>
        </p:nvSpPr>
        <p:spPr>
          <a:xfrm>
            <a:off x="5625502" y="4920936"/>
            <a:ext cx="2535850" cy="523220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TW" sz="1400" dirty="0"/>
              <a:t>The quick brown fox jumps over the lazy dog. </a:t>
            </a:r>
            <a:endParaRPr lang="zh-TW" altLang="en-US" sz="1400" dirty="0"/>
          </a:p>
        </p:txBody>
      </p:sp>
      <p:grpSp>
        <p:nvGrpSpPr>
          <p:cNvPr id="15" name="群組 14"/>
          <p:cNvGrpSpPr/>
          <p:nvPr/>
        </p:nvGrpSpPr>
        <p:grpSpPr>
          <a:xfrm>
            <a:off x="5080937" y="2909452"/>
            <a:ext cx="523644" cy="523644"/>
            <a:chOff x="5731184" y="3068960"/>
            <a:chExt cx="816070" cy="816070"/>
          </a:xfrm>
        </p:grpSpPr>
        <p:sp>
          <p:nvSpPr>
            <p:cNvPr id="32" name="橢圓 31"/>
            <p:cNvSpPr/>
            <p:nvPr/>
          </p:nvSpPr>
          <p:spPr>
            <a:xfrm>
              <a:off x="5731184" y="3068960"/>
              <a:ext cx="816070" cy="81607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TW" altLang="en-US"/>
            </a:p>
          </p:txBody>
        </p:sp>
        <p:grpSp>
          <p:nvGrpSpPr>
            <p:cNvPr id="33" name="群組 32"/>
            <p:cNvGrpSpPr/>
            <p:nvPr/>
          </p:nvGrpSpPr>
          <p:grpSpPr>
            <a:xfrm>
              <a:off x="5935646" y="3308966"/>
              <a:ext cx="407146" cy="336058"/>
              <a:chOff x="13079250" y="23448756"/>
              <a:chExt cx="2967819" cy="2449630"/>
            </a:xfrm>
            <a:solidFill>
              <a:schemeClr val="bg1"/>
            </a:solidFill>
          </p:grpSpPr>
          <p:sp>
            <p:nvSpPr>
              <p:cNvPr id="34" name="手繪多邊形 33"/>
              <p:cNvSpPr>
                <a:spLocks/>
              </p:cNvSpPr>
              <p:nvPr/>
            </p:nvSpPr>
            <p:spPr bwMode="auto">
              <a:xfrm>
                <a:off x="13079250" y="23448756"/>
                <a:ext cx="2967819" cy="2449630"/>
              </a:xfrm>
              <a:custGeom>
                <a:avLst/>
                <a:gdLst>
                  <a:gd name="connsiteX0" fmla="*/ 2007528 w 4024625"/>
                  <a:gd name="connsiteY0" fmla="*/ 1087436 h 3321916"/>
                  <a:gd name="connsiteX1" fmla="*/ 1840007 w 4024625"/>
                  <a:gd name="connsiteY1" fmla="*/ 1101840 h 3321916"/>
                  <a:gd name="connsiteX2" fmla="*/ 1743097 w 4024625"/>
                  <a:gd name="connsiteY2" fmla="*/ 1122724 h 3321916"/>
                  <a:gd name="connsiteX3" fmla="*/ 1609441 w 4024625"/>
                  <a:gd name="connsiteY3" fmla="*/ 1178896 h 3321916"/>
                  <a:gd name="connsiteX4" fmla="*/ 1096431 w 4024625"/>
                  <a:gd name="connsiteY4" fmla="*/ 1856928 h 3321916"/>
                  <a:gd name="connsiteX5" fmla="*/ 1116966 w 4024625"/>
                  <a:gd name="connsiteY5" fmla="*/ 2260216 h 3321916"/>
                  <a:gd name="connsiteX6" fmla="*/ 1819472 w 4024625"/>
                  <a:gd name="connsiteY6" fmla="*/ 2915204 h 3321916"/>
                  <a:gd name="connsiteX7" fmla="*/ 1895847 w 4024625"/>
                  <a:gd name="connsiteY7" fmla="*/ 2930328 h 3321916"/>
                  <a:gd name="connsiteX8" fmla="*/ 2217919 w 4024625"/>
                  <a:gd name="connsiteY8" fmla="*/ 2911604 h 3321916"/>
                  <a:gd name="connsiteX9" fmla="*/ 2875753 w 4024625"/>
                  <a:gd name="connsiteY9" fmla="*/ 2323952 h 3321916"/>
                  <a:gd name="connsiteX10" fmla="*/ 2922227 w 4024625"/>
                  <a:gd name="connsiteY10" fmla="*/ 2006360 h 3321916"/>
                  <a:gd name="connsiteX11" fmla="*/ 2861343 w 4024625"/>
                  <a:gd name="connsiteY11" fmla="*/ 1660684 h 3321916"/>
                  <a:gd name="connsiteX12" fmla="*/ 2600515 w 4024625"/>
                  <a:gd name="connsiteY12" fmla="*/ 1300604 h 3321916"/>
                  <a:gd name="connsiteX13" fmla="*/ 2271958 w 4024625"/>
                  <a:gd name="connsiteY13" fmla="*/ 1122364 h 3321916"/>
                  <a:gd name="connsiteX14" fmla="*/ 2175409 w 4024625"/>
                  <a:gd name="connsiteY14" fmla="*/ 1101840 h 3321916"/>
                  <a:gd name="connsiteX15" fmla="*/ 2007528 w 4024625"/>
                  <a:gd name="connsiteY15" fmla="*/ 1087436 h 3321916"/>
                  <a:gd name="connsiteX16" fmla="*/ 691176 w 4024625"/>
                  <a:gd name="connsiteY16" fmla="*/ 884236 h 3321916"/>
                  <a:gd name="connsiteX17" fmla="*/ 395695 w 4024625"/>
                  <a:gd name="connsiteY17" fmla="*/ 895036 h 3321916"/>
                  <a:gd name="connsiteX18" fmla="*/ 376237 w 4024625"/>
                  <a:gd name="connsiteY18" fmla="*/ 1095956 h 3321916"/>
                  <a:gd name="connsiteX19" fmla="*/ 388128 w 4024625"/>
                  <a:gd name="connsiteY19" fmla="*/ 1299032 h 3321916"/>
                  <a:gd name="connsiteX20" fmla="*/ 691176 w 4024625"/>
                  <a:gd name="connsiteY20" fmla="*/ 1311272 h 3321916"/>
                  <a:gd name="connsiteX21" fmla="*/ 994223 w 4024625"/>
                  <a:gd name="connsiteY21" fmla="*/ 1299032 h 3321916"/>
                  <a:gd name="connsiteX22" fmla="*/ 1006475 w 4024625"/>
                  <a:gd name="connsiteY22" fmla="*/ 1095956 h 3321916"/>
                  <a:gd name="connsiteX23" fmla="*/ 987017 w 4024625"/>
                  <a:gd name="connsiteY23" fmla="*/ 895036 h 3321916"/>
                  <a:gd name="connsiteX24" fmla="*/ 691176 w 4024625"/>
                  <a:gd name="connsiteY24" fmla="*/ 884236 h 3321916"/>
                  <a:gd name="connsiteX25" fmla="*/ 1504906 w 4024625"/>
                  <a:gd name="connsiteY25" fmla="*/ 0 h 3321916"/>
                  <a:gd name="connsiteX26" fmla="*/ 2007262 w 4024625"/>
                  <a:gd name="connsiteY26" fmla="*/ 0 h 3321916"/>
                  <a:gd name="connsiteX27" fmla="*/ 2509258 w 4024625"/>
                  <a:gd name="connsiteY27" fmla="*/ 0 h 3321916"/>
                  <a:gd name="connsiteX28" fmla="*/ 2657624 w 4024625"/>
                  <a:gd name="connsiteY28" fmla="*/ 247692 h 3321916"/>
                  <a:gd name="connsiteX29" fmla="*/ 2828316 w 4024625"/>
                  <a:gd name="connsiteY29" fmla="*/ 501868 h 3321916"/>
                  <a:gd name="connsiteX30" fmla="*/ 3367404 w 4024625"/>
                  <a:gd name="connsiteY30" fmla="*/ 507988 h 3321916"/>
                  <a:gd name="connsiteX31" fmla="*/ 3906130 w 4024625"/>
                  <a:gd name="connsiteY31" fmla="*/ 519508 h 3321916"/>
                  <a:gd name="connsiteX32" fmla="*/ 3961588 w 4024625"/>
                  <a:gd name="connsiteY32" fmla="*/ 562352 h 3321916"/>
                  <a:gd name="connsiteX33" fmla="*/ 4024607 w 4024625"/>
                  <a:gd name="connsiteY33" fmla="*/ 1909552 h 3321916"/>
                  <a:gd name="connsiteX34" fmla="*/ 4011283 w 4024625"/>
                  <a:gd name="connsiteY34" fmla="*/ 3168188 h 3321916"/>
                  <a:gd name="connsiteX35" fmla="*/ 3887404 w 4024625"/>
                  <a:gd name="connsiteY35" fmla="*/ 3301396 h 3321916"/>
                  <a:gd name="connsiteX36" fmla="*/ 2004381 w 4024625"/>
                  <a:gd name="connsiteY36" fmla="*/ 3321556 h 3321916"/>
                  <a:gd name="connsiteX37" fmla="*/ 133601 w 4024625"/>
                  <a:gd name="connsiteY37" fmla="*/ 3306436 h 3321916"/>
                  <a:gd name="connsiteX38" fmla="*/ 28809 w 4024625"/>
                  <a:gd name="connsiteY38" fmla="*/ 3226872 h 3321916"/>
                  <a:gd name="connsiteX39" fmla="*/ 0 w 4024625"/>
                  <a:gd name="connsiteY39" fmla="*/ 3187268 h 3321916"/>
                  <a:gd name="connsiteX40" fmla="*/ 0 w 4024625"/>
                  <a:gd name="connsiteY40" fmla="*/ 1913152 h 3321916"/>
                  <a:gd name="connsiteX41" fmla="*/ 11524 w 4024625"/>
                  <a:gd name="connsiteY41" fmla="*/ 616716 h 3321916"/>
                  <a:gd name="connsiteX42" fmla="*/ 103712 w 4024625"/>
                  <a:gd name="connsiteY42" fmla="*/ 522388 h 3321916"/>
                  <a:gd name="connsiteX43" fmla="*/ 654683 w 4024625"/>
                  <a:gd name="connsiteY43" fmla="*/ 507988 h 3321916"/>
                  <a:gd name="connsiteX44" fmla="*/ 1177925 w 4024625"/>
                  <a:gd name="connsiteY44" fmla="*/ 507988 h 3321916"/>
                  <a:gd name="connsiteX45" fmla="*/ 1203853 w 4024625"/>
                  <a:gd name="connsiteY45" fmla="*/ 485308 h 3321916"/>
                  <a:gd name="connsiteX46" fmla="*/ 1367344 w 4024625"/>
                  <a:gd name="connsiteY46" fmla="*/ 231132 h 33219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4024625" h="3321916">
                    <a:moveTo>
                      <a:pt x="2007528" y="1087436"/>
                    </a:moveTo>
                    <a:cubicBezTo>
                      <a:pt x="1951687" y="1087436"/>
                      <a:pt x="1876033" y="1093916"/>
                      <a:pt x="1840007" y="1101840"/>
                    </a:cubicBezTo>
                    <a:cubicBezTo>
                      <a:pt x="1803621" y="1109400"/>
                      <a:pt x="1760029" y="1119124"/>
                      <a:pt x="1743097" y="1122724"/>
                    </a:cubicBezTo>
                    <a:cubicBezTo>
                      <a:pt x="1726525" y="1126324"/>
                      <a:pt x="1666362" y="1151532"/>
                      <a:pt x="1609441" y="1178896"/>
                    </a:cubicBezTo>
                    <a:cubicBezTo>
                      <a:pt x="1336724" y="1309604"/>
                      <a:pt x="1148309" y="1558780"/>
                      <a:pt x="1096431" y="1856928"/>
                    </a:cubicBezTo>
                    <a:cubicBezTo>
                      <a:pt x="1079499" y="1953788"/>
                      <a:pt x="1090667" y="2171996"/>
                      <a:pt x="1116966" y="2260216"/>
                    </a:cubicBezTo>
                    <a:cubicBezTo>
                      <a:pt x="1216398" y="2593652"/>
                      <a:pt x="1494518" y="2852908"/>
                      <a:pt x="1819472" y="2915204"/>
                    </a:cubicBezTo>
                    <a:cubicBezTo>
                      <a:pt x="1850094" y="2920964"/>
                      <a:pt x="1884679" y="2927808"/>
                      <a:pt x="1895847" y="2930328"/>
                    </a:cubicBezTo>
                    <a:cubicBezTo>
                      <a:pt x="1937277" y="2940048"/>
                      <a:pt x="2152352" y="2927448"/>
                      <a:pt x="2217919" y="2911604"/>
                    </a:cubicBezTo>
                    <a:cubicBezTo>
                      <a:pt x="2518736" y="2839588"/>
                      <a:pt x="2773079" y="2612376"/>
                      <a:pt x="2875753" y="2323952"/>
                    </a:cubicBezTo>
                    <a:cubicBezTo>
                      <a:pt x="2917183" y="2208004"/>
                      <a:pt x="2922587" y="2170916"/>
                      <a:pt x="2922227" y="2006360"/>
                    </a:cubicBezTo>
                    <a:cubicBezTo>
                      <a:pt x="2921506" y="1833164"/>
                      <a:pt x="2914301" y="1793552"/>
                      <a:pt x="2861343" y="1660684"/>
                    </a:cubicBezTo>
                    <a:cubicBezTo>
                      <a:pt x="2805503" y="1521692"/>
                      <a:pt x="2713997" y="1394944"/>
                      <a:pt x="2600515" y="1300604"/>
                    </a:cubicBezTo>
                    <a:cubicBezTo>
                      <a:pt x="2527382" y="1239748"/>
                      <a:pt x="2336084" y="1136048"/>
                      <a:pt x="2271958" y="1122364"/>
                    </a:cubicBezTo>
                    <a:cubicBezTo>
                      <a:pt x="2255026" y="1118764"/>
                      <a:pt x="2211795" y="1109400"/>
                      <a:pt x="2175409" y="1101840"/>
                    </a:cubicBezTo>
                    <a:cubicBezTo>
                      <a:pt x="2139022" y="1093916"/>
                      <a:pt x="2063368" y="1087436"/>
                      <a:pt x="2007528" y="1087436"/>
                    </a:cubicBezTo>
                    <a:close/>
                    <a:moveTo>
                      <a:pt x="691176" y="884236"/>
                    </a:moveTo>
                    <a:cubicBezTo>
                      <a:pt x="520734" y="884236"/>
                      <a:pt x="407947" y="888196"/>
                      <a:pt x="395695" y="895036"/>
                    </a:cubicBezTo>
                    <a:cubicBezTo>
                      <a:pt x="377318" y="904760"/>
                      <a:pt x="376237" y="918084"/>
                      <a:pt x="376237" y="1095956"/>
                    </a:cubicBezTo>
                    <a:cubicBezTo>
                      <a:pt x="376237" y="1230980"/>
                      <a:pt x="379480" y="1290392"/>
                      <a:pt x="388128" y="1299032"/>
                    </a:cubicBezTo>
                    <a:cubicBezTo>
                      <a:pt x="397137" y="1308032"/>
                      <a:pt x="478574" y="1311272"/>
                      <a:pt x="691176" y="1311272"/>
                    </a:cubicBezTo>
                    <a:cubicBezTo>
                      <a:pt x="904138" y="1311272"/>
                      <a:pt x="985575" y="1308032"/>
                      <a:pt x="994223" y="1299032"/>
                    </a:cubicBezTo>
                    <a:cubicBezTo>
                      <a:pt x="1002872" y="1290392"/>
                      <a:pt x="1006475" y="1230980"/>
                      <a:pt x="1006475" y="1095956"/>
                    </a:cubicBezTo>
                    <a:cubicBezTo>
                      <a:pt x="1006475" y="918084"/>
                      <a:pt x="1005394" y="904760"/>
                      <a:pt x="987017" y="895036"/>
                    </a:cubicBezTo>
                    <a:cubicBezTo>
                      <a:pt x="974765" y="888196"/>
                      <a:pt x="861978" y="884236"/>
                      <a:pt x="691176" y="884236"/>
                    </a:cubicBezTo>
                    <a:close/>
                    <a:moveTo>
                      <a:pt x="1504906" y="0"/>
                    </a:moveTo>
                    <a:lnTo>
                      <a:pt x="2007262" y="0"/>
                    </a:lnTo>
                    <a:lnTo>
                      <a:pt x="2509258" y="0"/>
                    </a:lnTo>
                    <a:lnTo>
                      <a:pt x="2657624" y="247692"/>
                    </a:lnTo>
                    <a:cubicBezTo>
                      <a:pt x="2764216" y="425904"/>
                      <a:pt x="2812112" y="497548"/>
                      <a:pt x="2828316" y="501868"/>
                    </a:cubicBezTo>
                    <a:cubicBezTo>
                      <a:pt x="2840920" y="505108"/>
                      <a:pt x="3083276" y="507988"/>
                      <a:pt x="3367404" y="507988"/>
                    </a:cubicBezTo>
                    <a:cubicBezTo>
                      <a:pt x="3728235" y="507988"/>
                      <a:pt x="3890286" y="511588"/>
                      <a:pt x="3906130" y="519508"/>
                    </a:cubicBezTo>
                    <a:cubicBezTo>
                      <a:pt x="3918014" y="525628"/>
                      <a:pt x="3943222" y="545072"/>
                      <a:pt x="3961588" y="562352"/>
                    </a:cubicBezTo>
                    <a:cubicBezTo>
                      <a:pt x="4027488" y="624636"/>
                      <a:pt x="4024607" y="568112"/>
                      <a:pt x="4024607" y="1909552"/>
                    </a:cubicBezTo>
                    <a:cubicBezTo>
                      <a:pt x="4024607" y="2872968"/>
                      <a:pt x="4021726" y="3133624"/>
                      <a:pt x="4011283" y="3168188"/>
                    </a:cubicBezTo>
                    <a:cubicBezTo>
                      <a:pt x="3991477" y="3235152"/>
                      <a:pt x="3952225" y="3277272"/>
                      <a:pt x="3887404" y="3301396"/>
                    </a:cubicBezTo>
                    <a:cubicBezTo>
                      <a:pt x="3830867" y="3322636"/>
                      <a:pt x="3830507" y="3322636"/>
                      <a:pt x="2004381" y="3321556"/>
                    </a:cubicBezTo>
                    <a:cubicBezTo>
                      <a:pt x="489032" y="3320836"/>
                      <a:pt x="170333" y="3318316"/>
                      <a:pt x="133601" y="3306436"/>
                    </a:cubicBezTo>
                    <a:cubicBezTo>
                      <a:pt x="81025" y="3290232"/>
                      <a:pt x="66981" y="3279432"/>
                      <a:pt x="28809" y="3226872"/>
                    </a:cubicBezTo>
                    <a:lnTo>
                      <a:pt x="0" y="3187268"/>
                    </a:lnTo>
                    <a:lnTo>
                      <a:pt x="0" y="1913152"/>
                    </a:lnTo>
                    <a:cubicBezTo>
                      <a:pt x="0" y="991136"/>
                      <a:pt x="3241" y="632556"/>
                      <a:pt x="11524" y="616716"/>
                    </a:cubicBezTo>
                    <a:cubicBezTo>
                      <a:pt x="28449" y="583952"/>
                      <a:pt x="72382" y="538592"/>
                      <a:pt x="103712" y="522388"/>
                    </a:cubicBezTo>
                    <a:cubicBezTo>
                      <a:pt x="126399" y="510508"/>
                      <a:pt x="223989" y="507988"/>
                      <a:pt x="654683" y="507988"/>
                    </a:cubicBezTo>
                    <a:lnTo>
                      <a:pt x="1177925" y="507988"/>
                    </a:lnTo>
                    <a:lnTo>
                      <a:pt x="1203853" y="485308"/>
                    </a:lnTo>
                    <a:cubicBezTo>
                      <a:pt x="1217897" y="472708"/>
                      <a:pt x="1291360" y="358220"/>
                      <a:pt x="1367344" y="231132"/>
                    </a:cubicBez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1" rIns="91440" bIns="45721" numCol="1" anchor="t" anchorCtr="0" compatLnSpc="1">
                <a:prstTxWarp prst="textNoShape">
                  <a:avLst/>
                </a:prstTxWarp>
                <a:noAutofit/>
              </a:bodyPr>
              <a:lstStyle>
                <a:defPPr>
                  <a:defRPr lang="zh-TW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TW" altLang="en-US"/>
              </a:p>
            </p:txBody>
          </p:sp>
          <p:sp>
            <p:nvSpPr>
              <p:cNvPr id="35" name="手繪多邊形 34"/>
              <p:cNvSpPr>
                <a:spLocks/>
              </p:cNvSpPr>
              <p:nvPr/>
            </p:nvSpPr>
            <p:spPr bwMode="auto">
              <a:xfrm>
                <a:off x="14046734" y="24416165"/>
                <a:ext cx="1019800" cy="1024369"/>
              </a:xfrm>
              <a:custGeom>
                <a:avLst/>
                <a:gdLst>
                  <a:gd name="connsiteX0" fmla="*/ 696901 w 1382938"/>
                  <a:gd name="connsiteY0" fmla="*/ 174564 h 1389136"/>
                  <a:gd name="connsiteX1" fmla="*/ 615103 w 1382938"/>
                  <a:gd name="connsiteY1" fmla="*/ 185584 h 1389136"/>
                  <a:gd name="connsiteX2" fmla="*/ 187732 w 1382938"/>
                  <a:gd name="connsiteY2" fmla="*/ 592580 h 1389136"/>
                  <a:gd name="connsiteX3" fmla="*/ 187732 w 1382938"/>
                  <a:gd name="connsiteY3" fmla="*/ 808496 h 1389136"/>
                  <a:gd name="connsiteX4" fmla="*/ 532584 w 1382938"/>
                  <a:gd name="connsiteY4" fmla="*/ 1189940 h 1389136"/>
                  <a:gd name="connsiteX5" fmla="*/ 850769 w 1382938"/>
                  <a:gd name="connsiteY5" fmla="*/ 1191740 h 1389136"/>
                  <a:gd name="connsiteX6" fmla="*/ 1062653 w 1382938"/>
                  <a:gd name="connsiteY6" fmla="*/ 1061472 h 1389136"/>
                  <a:gd name="connsiteX7" fmla="*/ 1208953 w 1382938"/>
                  <a:gd name="connsiteY7" fmla="*/ 698740 h 1389136"/>
                  <a:gd name="connsiteX8" fmla="*/ 1135442 w 1382938"/>
                  <a:gd name="connsiteY8" fmla="*/ 424528 h 1389136"/>
                  <a:gd name="connsiteX9" fmla="*/ 777619 w 1382938"/>
                  <a:gd name="connsiteY9" fmla="*/ 185944 h 1389136"/>
                  <a:gd name="connsiteX10" fmla="*/ 696901 w 1382938"/>
                  <a:gd name="connsiteY10" fmla="*/ 174564 h 1389136"/>
                  <a:gd name="connsiteX11" fmla="*/ 709912 w 1382938"/>
                  <a:gd name="connsiteY11" fmla="*/ 376 h 1389136"/>
                  <a:gd name="connsiteX12" fmla="*/ 908829 w 1382938"/>
                  <a:gd name="connsiteY12" fmla="*/ 35660 h 1389136"/>
                  <a:gd name="connsiteX13" fmla="*/ 1337507 w 1382938"/>
                  <a:gd name="connsiteY13" fmla="*/ 434916 h 1389136"/>
                  <a:gd name="connsiteX14" fmla="*/ 1382858 w 1382938"/>
                  <a:gd name="connsiteY14" fmla="*/ 698084 h 1389136"/>
                  <a:gd name="connsiteX15" fmla="*/ 1357663 w 1382938"/>
                  <a:gd name="connsiteY15" fmla="*/ 904012 h 1389136"/>
                  <a:gd name="connsiteX16" fmla="*/ 909909 w 1382938"/>
                  <a:gd name="connsiteY16" fmla="*/ 1358712 h 1389136"/>
                  <a:gd name="connsiteX17" fmla="*/ 688552 w 1382938"/>
                  <a:gd name="connsiteY17" fmla="*/ 1388952 h 1389136"/>
                  <a:gd name="connsiteX18" fmla="*/ 517585 w 1382938"/>
                  <a:gd name="connsiteY18" fmla="*/ 1372752 h 1389136"/>
                  <a:gd name="connsiteX19" fmla="*/ 178170 w 1382938"/>
                  <a:gd name="connsiteY19" fmla="*/ 1165384 h 1389136"/>
                  <a:gd name="connsiteX20" fmla="*/ 10443 w 1382938"/>
                  <a:gd name="connsiteY20" fmla="*/ 585760 h 1389136"/>
                  <a:gd name="connsiteX21" fmla="*/ 214163 w 1382938"/>
                  <a:gd name="connsiteY21" fmla="*/ 195868 h 1389136"/>
                  <a:gd name="connsiteX22" fmla="*/ 657958 w 1382938"/>
                  <a:gd name="connsiteY22" fmla="*/ 1820 h 1389136"/>
                  <a:gd name="connsiteX23" fmla="*/ 709912 w 1382938"/>
                  <a:gd name="connsiteY23" fmla="*/ 376 h 13891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1382938" h="1389136">
                    <a:moveTo>
                      <a:pt x="696901" y="174564"/>
                    </a:moveTo>
                    <a:cubicBezTo>
                      <a:pt x="674920" y="174520"/>
                      <a:pt x="652759" y="178208"/>
                      <a:pt x="615103" y="185584"/>
                    </a:cubicBezTo>
                    <a:cubicBezTo>
                      <a:pt x="397454" y="228768"/>
                      <a:pt x="236379" y="381708"/>
                      <a:pt x="187732" y="592580"/>
                    </a:cubicBezTo>
                    <a:cubicBezTo>
                      <a:pt x="167553" y="678228"/>
                      <a:pt x="167553" y="721768"/>
                      <a:pt x="187732" y="808496"/>
                    </a:cubicBezTo>
                    <a:cubicBezTo>
                      <a:pt x="228451" y="983024"/>
                      <a:pt x="366104" y="1135604"/>
                      <a:pt x="532584" y="1189940"/>
                    </a:cubicBezTo>
                    <a:cubicBezTo>
                      <a:pt x="623030" y="1219448"/>
                      <a:pt x="766808" y="1220168"/>
                      <a:pt x="850769" y="1191740"/>
                    </a:cubicBezTo>
                    <a:cubicBezTo>
                      <a:pt x="935450" y="1163312"/>
                      <a:pt x="1000673" y="1123008"/>
                      <a:pt x="1062653" y="1061472"/>
                    </a:cubicBezTo>
                    <a:cubicBezTo>
                      <a:pt x="1166432" y="957476"/>
                      <a:pt x="1208953" y="852036"/>
                      <a:pt x="1208953" y="698740"/>
                    </a:cubicBezTo>
                    <a:cubicBezTo>
                      <a:pt x="1208953" y="591140"/>
                      <a:pt x="1188413" y="514132"/>
                      <a:pt x="1135442" y="424528"/>
                    </a:cubicBezTo>
                    <a:cubicBezTo>
                      <a:pt x="1067697" y="309016"/>
                      <a:pt x="928243" y="216172"/>
                      <a:pt x="777619" y="185944"/>
                    </a:cubicBezTo>
                    <a:cubicBezTo>
                      <a:pt x="740684" y="178388"/>
                      <a:pt x="718883" y="174612"/>
                      <a:pt x="696901" y="174564"/>
                    </a:cubicBezTo>
                    <a:close/>
                    <a:moveTo>
                      <a:pt x="709912" y="376"/>
                    </a:moveTo>
                    <a:cubicBezTo>
                      <a:pt x="769131" y="2720"/>
                      <a:pt x="846471" y="15952"/>
                      <a:pt x="908829" y="35660"/>
                    </a:cubicBezTo>
                    <a:cubicBezTo>
                      <a:pt x="1098153" y="95424"/>
                      <a:pt x="1272359" y="257788"/>
                      <a:pt x="1337507" y="434916"/>
                    </a:cubicBezTo>
                    <a:cubicBezTo>
                      <a:pt x="1380339" y="551560"/>
                      <a:pt x="1383578" y="570280"/>
                      <a:pt x="1382858" y="698084"/>
                    </a:cubicBezTo>
                    <a:cubicBezTo>
                      <a:pt x="1382138" y="803928"/>
                      <a:pt x="1377819" y="839572"/>
                      <a:pt x="1357663" y="904012"/>
                    </a:cubicBezTo>
                    <a:cubicBezTo>
                      <a:pt x="1287477" y="1127220"/>
                      <a:pt x="1129827" y="1287428"/>
                      <a:pt x="909909" y="1358712"/>
                    </a:cubicBezTo>
                    <a:cubicBezTo>
                      <a:pt x="822086" y="1387152"/>
                      <a:pt x="802290" y="1390032"/>
                      <a:pt x="688552" y="1388952"/>
                    </a:cubicBezTo>
                    <a:cubicBezTo>
                      <a:pt x="610087" y="1387872"/>
                      <a:pt x="546379" y="1382112"/>
                      <a:pt x="517585" y="1372752"/>
                    </a:cubicBezTo>
                    <a:cubicBezTo>
                      <a:pt x="367854" y="1324148"/>
                      <a:pt x="263834" y="1260788"/>
                      <a:pt x="178170" y="1165384"/>
                    </a:cubicBezTo>
                    <a:cubicBezTo>
                      <a:pt x="41037" y="1012736"/>
                      <a:pt x="-27710" y="774768"/>
                      <a:pt x="10443" y="585760"/>
                    </a:cubicBezTo>
                    <a:cubicBezTo>
                      <a:pt x="45716" y="412596"/>
                      <a:pt x="105464" y="298112"/>
                      <a:pt x="214163" y="195868"/>
                    </a:cubicBezTo>
                    <a:cubicBezTo>
                      <a:pt x="343738" y="74184"/>
                      <a:pt x="448478" y="28460"/>
                      <a:pt x="657958" y="1820"/>
                    </a:cubicBezTo>
                    <a:cubicBezTo>
                      <a:pt x="672445" y="20"/>
                      <a:pt x="690172" y="-408"/>
                      <a:pt x="709912" y="376"/>
                    </a:cubicBez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1" rIns="91440" bIns="45721" numCol="1" anchor="t" anchorCtr="0" compatLnSpc="1">
                <a:prstTxWarp prst="textNoShape">
                  <a:avLst/>
                </a:prstTxWarp>
                <a:noAutofit/>
              </a:bodyPr>
              <a:lstStyle>
                <a:defPPr>
                  <a:defRPr lang="zh-TW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TW" altLang="en-US"/>
              </a:p>
            </p:txBody>
          </p:sp>
        </p:grpSp>
      </p:grpSp>
      <p:grpSp>
        <p:nvGrpSpPr>
          <p:cNvPr id="16" name="群組 15"/>
          <p:cNvGrpSpPr/>
          <p:nvPr/>
        </p:nvGrpSpPr>
        <p:grpSpPr>
          <a:xfrm>
            <a:off x="5080937" y="2012029"/>
            <a:ext cx="523644" cy="523644"/>
            <a:chOff x="5731184" y="1981037"/>
            <a:chExt cx="816070" cy="816070"/>
          </a:xfrm>
        </p:grpSpPr>
        <p:sp>
          <p:nvSpPr>
            <p:cNvPr id="30" name="橢圓 29"/>
            <p:cNvSpPr/>
            <p:nvPr/>
          </p:nvSpPr>
          <p:spPr>
            <a:xfrm>
              <a:off x="5731184" y="1981037"/>
              <a:ext cx="816070" cy="816070"/>
            </a:xfrm>
            <a:prstGeom prst="ellips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TW" altLang="en-US"/>
            </a:p>
          </p:txBody>
        </p:sp>
        <p:sp>
          <p:nvSpPr>
            <p:cNvPr id="31" name="手繪多邊形 30"/>
            <p:cNvSpPr>
              <a:spLocks/>
            </p:cNvSpPr>
            <p:nvPr/>
          </p:nvSpPr>
          <p:spPr bwMode="auto">
            <a:xfrm flipV="1">
              <a:off x="6011604" y="2153374"/>
              <a:ext cx="255230" cy="471396"/>
            </a:xfrm>
            <a:custGeom>
              <a:avLst/>
              <a:gdLst>
                <a:gd name="connsiteX0" fmla="*/ 1041502 w 2397801"/>
                <a:gd name="connsiteY0" fmla="*/ 588163 h 4428623"/>
                <a:gd name="connsiteX1" fmla="*/ 299462 w 2397801"/>
                <a:gd name="connsiteY1" fmla="*/ 593899 h 4428623"/>
                <a:gd name="connsiteX2" fmla="*/ 283250 w 2397801"/>
                <a:gd name="connsiteY2" fmla="*/ 2218109 h 4428623"/>
                <a:gd name="connsiteX3" fmla="*/ 290095 w 2397801"/>
                <a:gd name="connsiteY3" fmla="*/ 3843037 h 4428623"/>
                <a:gd name="connsiteX4" fmla="*/ 1207710 w 2397801"/>
                <a:gd name="connsiteY4" fmla="*/ 3847357 h 4428623"/>
                <a:gd name="connsiteX5" fmla="*/ 2118479 w 2397801"/>
                <a:gd name="connsiteY5" fmla="*/ 3844837 h 4428623"/>
                <a:gd name="connsiteX6" fmla="*/ 2121001 w 2397801"/>
                <a:gd name="connsiteY6" fmla="*/ 2224589 h 4428623"/>
                <a:gd name="connsiteX7" fmla="*/ 2110914 w 2397801"/>
                <a:gd name="connsiteY7" fmla="*/ 596419 h 4428623"/>
                <a:gd name="connsiteX8" fmla="*/ 1041502 w 2397801"/>
                <a:gd name="connsiteY8" fmla="*/ 588163 h 4428623"/>
                <a:gd name="connsiteX9" fmla="*/ 1205249 w 2397801"/>
                <a:gd name="connsiteY9" fmla="*/ 186437 h 4428623"/>
                <a:gd name="connsiteX10" fmla="*/ 930070 w 2397801"/>
                <a:gd name="connsiteY10" fmla="*/ 210597 h 4428623"/>
                <a:gd name="connsiteX11" fmla="*/ 899455 w 2397801"/>
                <a:gd name="connsiteY11" fmla="*/ 338957 h 4428623"/>
                <a:gd name="connsiteX12" fmla="*/ 1201647 w 2397801"/>
                <a:gd name="connsiteY12" fmla="*/ 414677 h 4428623"/>
                <a:gd name="connsiteX13" fmla="*/ 1445490 w 2397801"/>
                <a:gd name="connsiteY13" fmla="*/ 398813 h 4428623"/>
                <a:gd name="connsiteX14" fmla="*/ 1513204 w 2397801"/>
                <a:gd name="connsiteY14" fmla="*/ 295689 h 4428623"/>
                <a:gd name="connsiteX15" fmla="*/ 1484029 w 2397801"/>
                <a:gd name="connsiteY15" fmla="*/ 219609 h 4428623"/>
                <a:gd name="connsiteX16" fmla="*/ 1454134 w 2397801"/>
                <a:gd name="connsiteY16" fmla="*/ 186437 h 4428623"/>
                <a:gd name="connsiteX17" fmla="*/ 813103 w 2397801"/>
                <a:gd name="connsiteY17" fmla="*/ 1 h 4428623"/>
                <a:gd name="connsiteX18" fmla="*/ 1241394 w 2397801"/>
                <a:gd name="connsiteY18" fmla="*/ 553 h 4428623"/>
                <a:gd name="connsiteX19" fmla="*/ 2335516 w 2397801"/>
                <a:gd name="connsiteY19" fmla="*/ 3793 h 4428623"/>
                <a:gd name="connsiteX20" fmla="*/ 2364318 w 2397801"/>
                <a:gd name="connsiteY20" fmla="*/ 25037 h 4428623"/>
                <a:gd name="connsiteX21" fmla="*/ 2392760 w 2397801"/>
                <a:gd name="connsiteY21" fmla="*/ 46641 h 4428623"/>
                <a:gd name="connsiteX22" fmla="*/ 2395281 w 2397801"/>
                <a:gd name="connsiteY22" fmla="*/ 2216709 h 4428623"/>
                <a:gd name="connsiteX23" fmla="*/ 2397801 w 2397801"/>
                <a:gd name="connsiteY23" fmla="*/ 4386781 h 4428623"/>
                <a:gd name="connsiteX24" fmla="*/ 2371159 w 2397801"/>
                <a:gd name="connsiteY24" fmla="*/ 4408025 h 4428623"/>
                <a:gd name="connsiteX25" fmla="*/ 1205032 w 2397801"/>
                <a:gd name="connsiteY25" fmla="*/ 4428545 h 4428623"/>
                <a:gd name="connsiteX26" fmla="*/ 48265 w 2397801"/>
                <a:gd name="connsiteY26" fmla="*/ 4418105 h 4428623"/>
                <a:gd name="connsiteX27" fmla="*/ 21 w 2397801"/>
                <a:gd name="connsiteY27" fmla="*/ 2208429 h 4428623"/>
                <a:gd name="connsiteX28" fmla="*/ 21 w 2397801"/>
                <a:gd name="connsiteY28" fmla="*/ 68245 h 4428623"/>
                <a:gd name="connsiteX29" fmla="*/ 28823 w 2397801"/>
                <a:gd name="connsiteY29" fmla="*/ 39437 h 4428623"/>
                <a:gd name="connsiteX30" fmla="*/ 102629 w 2397801"/>
                <a:gd name="connsiteY30" fmla="*/ 4153 h 4428623"/>
                <a:gd name="connsiteX31" fmla="*/ 813103 w 2397801"/>
                <a:gd name="connsiteY31" fmla="*/ 1 h 4428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397801" h="4428623">
                  <a:moveTo>
                    <a:pt x="1041502" y="588163"/>
                  </a:moveTo>
                  <a:cubicBezTo>
                    <a:pt x="655239" y="588159"/>
                    <a:pt x="310023" y="589961"/>
                    <a:pt x="299462" y="593899"/>
                  </a:cubicBezTo>
                  <a:cubicBezTo>
                    <a:pt x="284691" y="599661"/>
                    <a:pt x="283250" y="752323"/>
                    <a:pt x="283250" y="2218109"/>
                  </a:cubicBezTo>
                  <a:cubicBezTo>
                    <a:pt x="283250" y="3108165"/>
                    <a:pt x="286492" y="3839437"/>
                    <a:pt x="290095" y="3843037"/>
                  </a:cubicBezTo>
                  <a:cubicBezTo>
                    <a:pt x="294058" y="3846637"/>
                    <a:pt x="706931" y="3848797"/>
                    <a:pt x="1207710" y="3847357"/>
                  </a:cubicBezTo>
                  <a:lnTo>
                    <a:pt x="2118479" y="3844837"/>
                  </a:lnTo>
                  <a:lnTo>
                    <a:pt x="2121001" y="2224589"/>
                  </a:lnTo>
                  <a:cubicBezTo>
                    <a:pt x="2123163" y="935231"/>
                    <a:pt x="2121001" y="602901"/>
                    <a:pt x="2110914" y="596419"/>
                  </a:cubicBezTo>
                  <a:cubicBezTo>
                    <a:pt x="2102605" y="591155"/>
                    <a:pt x="1538127" y="588167"/>
                    <a:pt x="1041502" y="588163"/>
                  </a:cubicBezTo>
                  <a:close/>
                  <a:moveTo>
                    <a:pt x="1205249" y="186437"/>
                  </a:moveTo>
                  <a:cubicBezTo>
                    <a:pt x="956363" y="186437"/>
                    <a:pt x="956003" y="186437"/>
                    <a:pt x="930070" y="210597"/>
                  </a:cubicBezTo>
                  <a:cubicBezTo>
                    <a:pt x="889369" y="248817"/>
                    <a:pt x="878564" y="294969"/>
                    <a:pt x="899455" y="338957"/>
                  </a:cubicBezTo>
                  <a:cubicBezTo>
                    <a:pt x="931511" y="406745"/>
                    <a:pt x="960685" y="414317"/>
                    <a:pt x="1201647" y="414677"/>
                  </a:cubicBezTo>
                  <a:cubicBezTo>
                    <a:pt x="1375975" y="415037"/>
                    <a:pt x="1418476" y="412513"/>
                    <a:pt x="1445490" y="398813"/>
                  </a:cubicBezTo>
                  <a:cubicBezTo>
                    <a:pt x="1493394" y="374653"/>
                    <a:pt x="1513204" y="345085"/>
                    <a:pt x="1513204" y="295689"/>
                  </a:cubicBezTo>
                  <a:cubicBezTo>
                    <a:pt x="1513564" y="262517"/>
                    <a:pt x="1507081" y="245209"/>
                    <a:pt x="1484029" y="219609"/>
                  </a:cubicBezTo>
                  <a:lnTo>
                    <a:pt x="1454134" y="186437"/>
                  </a:lnTo>
                  <a:close/>
                  <a:moveTo>
                    <a:pt x="813103" y="1"/>
                  </a:moveTo>
                  <a:cubicBezTo>
                    <a:pt x="946149" y="13"/>
                    <a:pt x="1090993" y="193"/>
                    <a:pt x="1241394" y="553"/>
                  </a:cubicBezTo>
                  <a:lnTo>
                    <a:pt x="2335516" y="3793"/>
                  </a:lnTo>
                  <a:lnTo>
                    <a:pt x="2364318" y="25037"/>
                  </a:lnTo>
                  <a:lnTo>
                    <a:pt x="2392760" y="46641"/>
                  </a:lnTo>
                  <a:lnTo>
                    <a:pt x="2395281" y="2216709"/>
                  </a:lnTo>
                  <a:lnTo>
                    <a:pt x="2397801" y="4386781"/>
                  </a:lnTo>
                  <a:lnTo>
                    <a:pt x="2371159" y="4408025"/>
                  </a:lnTo>
                  <a:cubicBezTo>
                    <a:pt x="2344517" y="4428905"/>
                    <a:pt x="2342717" y="4428905"/>
                    <a:pt x="1205032" y="4428545"/>
                  </a:cubicBezTo>
                  <a:cubicBezTo>
                    <a:pt x="450415" y="4428545"/>
                    <a:pt x="60146" y="4424945"/>
                    <a:pt x="48265" y="4418105"/>
                  </a:cubicBezTo>
                  <a:cubicBezTo>
                    <a:pt x="-2499" y="4388581"/>
                    <a:pt x="21" y="4509201"/>
                    <a:pt x="21" y="2208429"/>
                  </a:cubicBezTo>
                  <a:lnTo>
                    <a:pt x="21" y="68245"/>
                  </a:lnTo>
                  <a:lnTo>
                    <a:pt x="28823" y="39437"/>
                  </a:lnTo>
                  <a:cubicBezTo>
                    <a:pt x="47905" y="19997"/>
                    <a:pt x="72747" y="8473"/>
                    <a:pt x="102629" y="4153"/>
                  </a:cubicBezTo>
                  <a:cubicBezTo>
                    <a:pt x="120991" y="1453"/>
                    <a:pt x="413962" y="-31"/>
                    <a:pt x="813103" y="1"/>
                  </a:cubicBezTo>
                  <a:close/>
                </a:path>
              </a:pathLst>
            </a:custGeom>
            <a:solidFill>
              <a:schemeClr val="bg1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1" rIns="91440" bIns="45721" numCol="1" anchor="t" anchorCtr="0" compatLnSpc="1">
              <a:prstTxWarp prst="textNoShape">
                <a:avLst/>
              </a:prstTxWarp>
              <a:noAutofit/>
            </a:bodyPr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TW" altLang="en-US"/>
            </a:p>
          </p:txBody>
        </p:sp>
      </p:grpSp>
      <p:grpSp>
        <p:nvGrpSpPr>
          <p:cNvPr id="17" name="群組 16"/>
          <p:cNvGrpSpPr/>
          <p:nvPr/>
        </p:nvGrpSpPr>
        <p:grpSpPr>
          <a:xfrm>
            <a:off x="5085821" y="3852846"/>
            <a:ext cx="523644" cy="523644"/>
            <a:chOff x="5731184" y="4156883"/>
            <a:chExt cx="816070" cy="816070"/>
          </a:xfrm>
        </p:grpSpPr>
        <p:sp>
          <p:nvSpPr>
            <p:cNvPr id="21" name="橢圓 20"/>
            <p:cNvSpPr/>
            <p:nvPr/>
          </p:nvSpPr>
          <p:spPr>
            <a:xfrm>
              <a:off x="5731184" y="4156883"/>
              <a:ext cx="816070" cy="81607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TW" altLang="en-US"/>
            </a:p>
          </p:txBody>
        </p:sp>
        <p:grpSp>
          <p:nvGrpSpPr>
            <p:cNvPr id="22" name="群組 21"/>
            <p:cNvGrpSpPr/>
            <p:nvPr/>
          </p:nvGrpSpPr>
          <p:grpSpPr>
            <a:xfrm>
              <a:off x="5939596" y="4366125"/>
              <a:ext cx="399246" cy="397586"/>
              <a:chOff x="35309818" y="13261794"/>
              <a:chExt cx="2516828" cy="2506357"/>
            </a:xfrm>
            <a:solidFill>
              <a:schemeClr val="bg1"/>
            </a:solidFill>
          </p:grpSpPr>
          <p:sp>
            <p:nvSpPr>
              <p:cNvPr id="23" name="手繪多邊形 22"/>
              <p:cNvSpPr>
                <a:spLocks/>
              </p:cNvSpPr>
              <p:nvPr/>
            </p:nvSpPr>
            <p:spPr bwMode="auto">
              <a:xfrm>
                <a:off x="35309818" y="13850431"/>
                <a:ext cx="2516828" cy="1917720"/>
              </a:xfrm>
              <a:custGeom>
                <a:avLst/>
                <a:gdLst>
                  <a:gd name="connsiteX0" fmla="*/ 2520096 w 3413041"/>
                  <a:gd name="connsiteY0" fmla="*/ 2002111 h 2600599"/>
                  <a:gd name="connsiteX1" fmla="*/ 2443148 w 3413041"/>
                  <a:gd name="connsiteY1" fmla="*/ 2036713 h 2600599"/>
                  <a:gd name="connsiteX2" fmla="*/ 2430564 w 3413041"/>
                  <a:gd name="connsiteY2" fmla="*/ 2169719 h 2600599"/>
                  <a:gd name="connsiteX3" fmla="*/ 2517576 w 3413041"/>
                  <a:gd name="connsiteY3" fmla="*/ 2225587 h 2600599"/>
                  <a:gd name="connsiteX4" fmla="*/ 2561084 w 3413041"/>
                  <a:gd name="connsiteY4" fmla="*/ 2209367 h 2600599"/>
                  <a:gd name="connsiteX5" fmla="*/ 2616816 w 3413041"/>
                  <a:gd name="connsiteY5" fmla="*/ 2052933 h 2600599"/>
                  <a:gd name="connsiteX6" fmla="*/ 2520096 w 3413041"/>
                  <a:gd name="connsiteY6" fmla="*/ 2002111 h 2600599"/>
                  <a:gd name="connsiteX7" fmla="*/ 1508300 w 3413041"/>
                  <a:gd name="connsiteY7" fmla="*/ 2002111 h 2600599"/>
                  <a:gd name="connsiteX8" fmla="*/ 1405560 w 3413041"/>
                  <a:gd name="connsiteY8" fmla="*/ 2145595 h 2600599"/>
                  <a:gd name="connsiteX9" fmla="*/ 1478740 w 3413041"/>
                  <a:gd name="connsiteY9" fmla="*/ 2211959 h 2600599"/>
                  <a:gd name="connsiteX10" fmla="*/ 1603472 w 3413041"/>
                  <a:gd name="connsiteY10" fmla="*/ 2164249 h 2600599"/>
                  <a:gd name="connsiteX11" fmla="*/ 1611040 w 3413041"/>
                  <a:gd name="connsiteY11" fmla="*/ 2063091 h 2600599"/>
                  <a:gd name="connsiteX12" fmla="*/ 1508300 w 3413041"/>
                  <a:gd name="connsiteY12" fmla="*/ 2002111 h 2600599"/>
                  <a:gd name="connsiteX13" fmla="*/ 2022368 w 3413041"/>
                  <a:gd name="connsiteY13" fmla="*/ 2000359 h 2600599"/>
                  <a:gd name="connsiteX14" fmla="*/ 1911224 w 3413041"/>
                  <a:gd name="connsiteY14" fmla="*/ 2071965 h 2600599"/>
                  <a:gd name="connsiteX15" fmla="*/ 2048404 w 3413041"/>
                  <a:gd name="connsiteY15" fmla="*/ 2212371 h 2600599"/>
                  <a:gd name="connsiteX16" fmla="*/ 2097140 w 3413041"/>
                  <a:gd name="connsiteY16" fmla="*/ 2186677 h 2600599"/>
                  <a:gd name="connsiteX17" fmla="*/ 2123492 w 3413041"/>
                  <a:gd name="connsiteY17" fmla="*/ 2077755 h 2600599"/>
                  <a:gd name="connsiteX18" fmla="*/ 2022368 w 3413041"/>
                  <a:gd name="connsiteY18" fmla="*/ 2000359 h 2600599"/>
                  <a:gd name="connsiteX19" fmla="*/ 3015036 w 3413041"/>
                  <a:gd name="connsiteY19" fmla="*/ 1999015 h 2600599"/>
                  <a:gd name="connsiteX20" fmla="*/ 2949232 w 3413041"/>
                  <a:gd name="connsiteY20" fmla="*/ 2036257 h 2600599"/>
                  <a:gd name="connsiteX21" fmla="*/ 2938388 w 3413041"/>
                  <a:gd name="connsiteY21" fmla="*/ 2169321 h 2600599"/>
                  <a:gd name="connsiteX22" fmla="*/ 3036728 w 3413041"/>
                  <a:gd name="connsiteY22" fmla="*/ 2220303 h 2600599"/>
                  <a:gd name="connsiteX23" fmla="*/ 3059144 w 3413041"/>
                  <a:gd name="connsiteY23" fmla="*/ 2215603 h 2600599"/>
                  <a:gd name="connsiteX24" fmla="*/ 3098552 w 3413041"/>
                  <a:gd name="connsiteY24" fmla="*/ 2189569 h 2600599"/>
                  <a:gd name="connsiteX25" fmla="*/ 3015036 w 3413041"/>
                  <a:gd name="connsiteY25" fmla="*/ 1999015 h 2600599"/>
                  <a:gd name="connsiteX26" fmla="*/ 510504 w 3413041"/>
                  <a:gd name="connsiteY26" fmla="*/ 1896023 h 2600599"/>
                  <a:gd name="connsiteX27" fmla="*/ 395168 w 3413041"/>
                  <a:gd name="connsiteY27" fmla="*/ 1923123 h 2600599"/>
                  <a:gd name="connsiteX28" fmla="*/ 384384 w 3413041"/>
                  <a:gd name="connsiteY28" fmla="*/ 2288055 h 2600599"/>
                  <a:gd name="connsiteX29" fmla="*/ 606156 w 3413041"/>
                  <a:gd name="connsiteY29" fmla="*/ 2291305 h 2600599"/>
                  <a:gd name="connsiteX30" fmla="*/ 676964 w 3413041"/>
                  <a:gd name="connsiteY30" fmla="*/ 2223805 h 2600599"/>
                  <a:gd name="connsiteX31" fmla="*/ 706436 w 3413041"/>
                  <a:gd name="connsiteY31" fmla="*/ 2108297 h 2600599"/>
                  <a:gd name="connsiteX32" fmla="*/ 679120 w 3413041"/>
                  <a:gd name="connsiteY32" fmla="*/ 1994593 h 2600599"/>
                  <a:gd name="connsiteX33" fmla="*/ 510504 w 3413041"/>
                  <a:gd name="connsiteY33" fmla="*/ 1896023 h 2600599"/>
                  <a:gd name="connsiteX34" fmla="*/ 1699384 w 3413041"/>
                  <a:gd name="connsiteY34" fmla="*/ 387 h 2600599"/>
                  <a:gd name="connsiteX35" fmla="*/ 1880900 w 3413041"/>
                  <a:gd name="connsiteY35" fmla="*/ 104633 h 2600599"/>
                  <a:gd name="connsiteX36" fmla="*/ 1835172 w 3413041"/>
                  <a:gd name="connsiteY36" fmla="*/ 324865 h 2600599"/>
                  <a:gd name="connsiteX37" fmla="*/ 1808528 w 3413041"/>
                  <a:gd name="connsiteY37" fmla="*/ 349695 h 2600599"/>
                  <a:gd name="connsiteX38" fmla="*/ 1808528 w 3413041"/>
                  <a:gd name="connsiteY38" fmla="*/ 976565 h 2600599"/>
                  <a:gd name="connsiteX39" fmla="*/ 1824732 w 3413041"/>
                  <a:gd name="connsiteY39" fmla="*/ 1609553 h 2600599"/>
                  <a:gd name="connsiteX40" fmla="*/ 2553832 w 3413041"/>
                  <a:gd name="connsiteY40" fmla="*/ 1615671 h 2600599"/>
                  <a:gd name="connsiteX41" fmla="*/ 3379788 w 3413041"/>
                  <a:gd name="connsiteY41" fmla="*/ 1692319 h 2600599"/>
                  <a:gd name="connsiteX42" fmla="*/ 3408952 w 3413041"/>
                  <a:gd name="connsiteY42" fmla="*/ 1730825 h 2600599"/>
                  <a:gd name="connsiteX43" fmla="*/ 3411832 w 3413041"/>
                  <a:gd name="connsiteY43" fmla="*/ 2094279 h 2600599"/>
                  <a:gd name="connsiteX44" fmla="*/ 3395268 w 3413041"/>
                  <a:gd name="connsiteY44" fmla="*/ 2496239 h 2600599"/>
                  <a:gd name="connsiteX45" fmla="*/ 3299856 w 3413041"/>
                  <a:gd name="connsiteY45" fmla="*/ 2585125 h 2600599"/>
                  <a:gd name="connsiteX46" fmla="*/ 1709876 w 3413041"/>
                  <a:gd name="connsiteY46" fmla="*/ 2600599 h 2600599"/>
                  <a:gd name="connsiteX47" fmla="*/ 115576 w 3413041"/>
                  <a:gd name="connsiteY47" fmla="*/ 2581165 h 2600599"/>
                  <a:gd name="connsiteX48" fmla="*/ 11520 w 3413041"/>
                  <a:gd name="connsiteY48" fmla="*/ 2459535 h 2600599"/>
                  <a:gd name="connsiteX49" fmla="*/ 0 w 3413041"/>
                  <a:gd name="connsiteY49" fmla="*/ 2107955 h 2600599"/>
                  <a:gd name="connsiteX50" fmla="*/ 11520 w 3413041"/>
                  <a:gd name="connsiteY50" fmla="*/ 1756735 h 2600599"/>
                  <a:gd name="connsiteX51" fmla="*/ 111976 w 3413041"/>
                  <a:gd name="connsiteY51" fmla="*/ 1635823 h 2600599"/>
                  <a:gd name="connsiteX52" fmla="*/ 876360 w 3413041"/>
                  <a:gd name="connsiteY52" fmla="*/ 1615671 h 2600599"/>
                  <a:gd name="connsiteX53" fmla="*/ 1613384 w 3413041"/>
                  <a:gd name="connsiteY53" fmla="*/ 1603435 h 2600599"/>
                  <a:gd name="connsiteX54" fmla="*/ 1625624 w 3413041"/>
                  <a:gd name="connsiteY54" fmla="*/ 975845 h 2600599"/>
                  <a:gd name="connsiteX55" fmla="*/ 1625624 w 3413041"/>
                  <a:gd name="connsiteY55" fmla="*/ 360131 h 2600599"/>
                  <a:gd name="connsiteX56" fmla="*/ 1588900 w 3413041"/>
                  <a:gd name="connsiteY56" fmla="*/ 325225 h 2600599"/>
                  <a:gd name="connsiteX57" fmla="*/ 1539572 w 3413041"/>
                  <a:gd name="connsiteY57" fmla="*/ 115069 h 2600599"/>
                  <a:gd name="connsiteX58" fmla="*/ 1627784 w 3413041"/>
                  <a:gd name="connsiteY58" fmla="*/ 20067 h 2600599"/>
                  <a:gd name="connsiteX59" fmla="*/ 1699384 w 3413041"/>
                  <a:gd name="connsiteY59" fmla="*/ 387 h 26005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</a:cxnLst>
                <a:rect l="l" t="t" r="r" b="b"/>
                <a:pathLst>
                  <a:path w="3413041" h="2600599">
                    <a:moveTo>
                      <a:pt x="2520096" y="2002111"/>
                    </a:moveTo>
                    <a:cubicBezTo>
                      <a:pt x="2485576" y="2002111"/>
                      <a:pt x="2471552" y="2008599"/>
                      <a:pt x="2443148" y="2036713"/>
                    </a:cubicBezTo>
                    <a:cubicBezTo>
                      <a:pt x="2401440" y="2078525"/>
                      <a:pt x="2397124" y="2126825"/>
                      <a:pt x="2430564" y="2169719"/>
                    </a:cubicBezTo>
                    <a:cubicBezTo>
                      <a:pt x="2447824" y="2191345"/>
                      <a:pt x="2494924" y="2221623"/>
                      <a:pt x="2517576" y="2225587"/>
                    </a:cubicBezTo>
                    <a:cubicBezTo>
                      <a:pt x="2519016" y="2225947"/>
                      <a:pt x="2538432" y="2218379"/>
                      <a:pt x="2561084" y="2209367"/>
                    </a:cubicBezTo>
                    <a:cubicBezTo>
                      <a:pt x="2626164" y="2183415"/>
                      <a:pt x="2649536" y="2116733"/>
                      <a:pt x="2616816" y="2052933"/>
                    </a:cubicBezTo>
                    <a:cubicBezTo>
                      <a:pt x="2597040" y="2014725"/>
                      <a:pt x="2572952" y="2002111"/>
                      <a:pt x="2520096" y="2002111"/>
                    </a:cubicBezTo>
                    <a:close/>
                    <a:moveTo>
                      <a:pt x="1508300" y="2002111"/>
                    </a:moveTo>
                    <a:cubicBezTo>
                      <a:pt x="1428992" y="2002111"/>
                      <a:pt x="1376360" y="2076005"/>
                      <a:pt x="1405560" y="2145595"/>
                    </a:cubicBezTo>
                    <a:cubicBezTo>
                      <a:pt x="1421784" y="2184695"/>
                      <a:pt x="1436564" y="2198327"/>
                      <a:pt x="1478740" y="2211959"/>
                    </a:cubicBezTo>
                    <a:cubicBezTo>
                      <a:pt x="1522000" y="2225947"/>
                      <a:pt x="1574992" y="2205501"/>
                      <a:pt x="1603472" y="2164249"/>
                    </a:cubicBezTo>
                    <a:cubicBezTo>
                      <a:pt x="1630148" y="2125149"/>
                      <a:pt x="1631952" y="2102909"/>
                      <a:pt x="1611040" y="2063091"/>
                    </a:cubicBezTo>
                    <a:cubicBezTo>
                      <a:pt x="1589412" y="2021481"/>
                      <a:pt x="1556968" y="2002111"/>
                      <a:pt x="1508300" y="2002111"/>
                    </a:cubicBezTo>
                    <a:close/>
                    <a:moveTo>
                      <a:pt x="2022368" y="2000359"/>
                    </a:moveTo>
                    <a:cubicBezTo>
                      <a:pt x="1977828" y="1999137"/>
                      <a:pt x="1931620" y="2022751"/>
                      <a:pt x="1911224" y="2071965"/>
                    </a:cubicBezTo>
                    <a:cubicBezTo>
                      <a:pt x="1878012" y="2152299"/>
                      <a:pt x="1963928" y="2240235"/>
                      <a:pt x="2048404" y="2212371"/>
                    </a:cubicBezTo>
                    <a:cubicBezTo>
                      <a:pt x="2065372" y="2206943"/>
                      <a:pt x="2087392" y="2195363"/>
                      <a:pt x="2097140" y="2186677"/>
                    </a:cubicBezTo>
                    <a:cubicBezTo>
                      <a:pt x="2121328" y="2165689"/>
                      <a:pt x="2133600" y="2115027"/>
                      <a:pt x="2123492" y="2077755"/>
                    </a:cubicBezTo>
                    <a:cubicBezTo>
                      <a:pt x="2109776" y="2027635"/>
                      <a:pt x="2066904" y="2001581"/>
                      <a:pt x="2022368" y="2000359"/>
                    </a:cubicBezTo>
                    <a:close/>
                    <a:moveTo>
                      <a:pt x="3015036" y="1999015"/>
                    </a:moveTo>
                    <a:cubicBezTo>
                      <a:pt x="2991536" y="1999737"/>
                      <a:pt x="2973096" y="2010223"/>
                      <a:pt x="2949232" y="2036257"/>
                    </a:cubicBezTo>
                    <a:cubicBezTo>
                      <a:pt x="2909100" y="2080009"/>
                      <a:pt x="2905124" y="2127377"/>
                      <a:pt x="2938388" y="2169321"/>
                    </a:cubicBezTo>
                    <a:cubicBezTo>
                      <a:pt x="2962612" y="2200417"/>
                      <a:pt x="3015396" y="2227535"/>
                      <a:pt x="3036728" y="2220303"/>
                    </a:cubicBezTo>
                    <a:cubicBezTo>
                      <a:pt x="3044320" y="2217773"/>
                      <a:pt x="3054444" y="2215603"/>
                      <a:pt x="3059144" y="2215603"/>
                    </a:cubicBezTo>
                    <a:cubicBezTo>
                      <a:pt x="3063844" y="2215603"/>
                      <a:pt x="3081560" y="2203671"/>
                      <a:pt x="3098552" y="2189569"/>
                    </a:cubicBezTo>
                    <a:cubicBezTo>
                      <a:pt x="3181348" y="2119783"/>
                      <a:pt x="3126756" y="1995759"/>
                      <a:pt x="3015036" y="1999015"/>
                    </a:cubicBezTo>
                    <a:close/>
                    <a:moveTo>
                      <a:pt x="510504" y="1896023"/>
                    </a:moveTo>
                    <a:cubicBezTo>
                      <a:pt x="470936" y="1893547"/>
                      <a:pt x="430752" y="1902141"/>
                      <a:pt x="395168" y="1923123"/>
                    </a:cubicBezTo>
                    <a:cubicBezTo>
                      <a:pt x="254988" y="2005421"/>
                      <a:pt x="249236" y="2203951"/>
                      <a:pt x="384384" y="2288055"/>
                    </a:cubicBezTo>
                    <a:cubicBezTo>
                      <a:pt x="456272" y="2332815"/>
                      <a:pt x="532832" y="2333899"/>
                      <a:pt x="606156" y="2291305"/>
                    </a:cubicBezTo>
                    <a:cubicBezTo>
                      <a:pt x="628800" y="2278309"/>
                      <a:pt x="660788" y="2247627"/>
                      <a:pt x="676964" y="2223805"/>
                    </a:cubicBezTo>
                    <a:cubicBezTo>
                      <a:pt x="702844" y="2185543"/>
                      <a:pt x="706436" y="2170381"/>
                      <a:pt x="706436" y="2108297"/>
                    </a:cubicBezTo>
                    <a:cubicBezTo>
                      <a:pt x="706436" y="2048377"/>
                      <a:pt x="702124" y="2030329"/>
                      <a:pt x="679120" y="1994593"/>
                    </a:cubicBezTo>
                    <a:cubicBezTo>
                      <a:pt x="640704" y="1935035"/>
                      <a:pt x="576456" y="1900151"/>
                      <a:pt x="510504" y="1896023"/>
                    </a:cubicBezTo>
                    <a:close/>
                    <a:moveTo>
                      <a:pt x="1699384" y="387"/>
                    </a:moveTo>
                    <a:cubicBezTo>
                      <a:pt x="1772344" y="-4337"/>
                      <a:pt x="1845252" y="34461"/>
                      <a:pt x="1880900" y="104633"/>
                    </a:cubicBezTo>
                    <a:cubicBezTo>
                      <a:pt x="1916904" y="175165"/>
                      <a:pt x="1898180" y="266209"/>
                      <a:pt x="1835172" y="324865"/>
                    </a:cubicBezTo>
                    <a:lnTo>
                      <a:pt x="1808528" y="349695"/>
                    </a:lnTo>
                    <a:lnTo>
                      <a:pt x="1808528" y="976565"/>
                    </a:lnTo>
                    <a:cubicBezTo>
                      <a:pt x="1808528" y="1538661"/>
                      <a:pt x="1810328" y="1603795"/>
                      <a:pt x="1824732" y="1609553"/>
                    </a:cubicBezTo>
                    <a:cubicBezTo>
                      <a:pt x="1833372" y="1612791"/>
                      <a:pt x="2161740" y="1615671"/>
                      <a:pt x="2553832" y="1615671"/>
                    </a:cubicBezTo>
                    <a:cubicBezTo>
                      <a:pt x="3355664" y="1616031"/>
                      <a:pt x="3318940" y="1612791"/>
                      <a:pt x="3379788" y="1692319"/>
                    </a:cubicBezTo>
                    <a:lnTo>
                      <a:pt x="3408952" y="1730825"/>
                    </a:lnTo>
                    <a:lnTo>
                      <a:pt x="3411832" y="2094279"/>
                    </a:lnTo>
                    <a:cubicBezTo>
                      <a:pt x="3414712" y="2436503"/>
                      <a:pt x="3413632" y="2460255"/>
                      <a:pt x="3395268" y="2496239"/>
                    </a:cubicBezTo>
                    <a:cubicBezTo>
                      <a:pt x="3371144" y="2543381"/>
                      <a:pt x="3348104" y="2564973"/>
                      <a:pt x="3299856" y="2585125"/>
                    </a:cubicBezTo>
                    <a:cubicBezTo>
                      <a:pt x="3266732" y="2598799"/>
                      <a:pt x="3084188" y="2600599"/>
                      <a:pt x="1709876" y="2600599"/>
                    </a:cubicBezTo>
                    <a:cubicBezTo>
                      <a:pt x="215668" y="2600239"/>
                      <a:pt x="155900" y="2599519"/>
                      <a:pt x="115576" y="2581165"/>
                    </a:cubicBezTo>
                    <a:cubicBezTo>
                      <a:pt x="69848" y="2560655"/>
                      <a:pt x="29524" y="2513153"/>
                      <a:pt x="11520" y="2459535"/>
                    </a:cubicBezTo>
                    <a:cubicBezTo>
                      <a:pt x="3960" y="2436503"/>
                      <a:pt x="0" y="2318111"/>
                      <a:pt x="0" y="2107955"/>
                    </a:cubicBezTo>
                    <a:cubicBezTo>
                      <a:pt x="0" y="1898157"/>
                      <a:pt x="3960" y="1779405"/>
                      <a:pt x="11520" y="1756735"/>
                    </a:cubicBezTo>
                    <a:cubicBezTo>
                      <a:pt x="28804" y="1704915"/>
                      <a:pt x="67328" y="1658493"/>
                      <a:pt x="111976" y="1635823"/>
                    </a:cubicBezTo>
                    <a:cubicBezTo>
                      <a:pt x="150500" y="1616031"/>
                      <a:pt x="172824" y="1615671"/>
                      <a:pt x="876360" y="1615671"/>
                    </a:cubicBezTo>
                    <a:cubicBezTo>
                      <a:pt x="1426516" y="1615671"/>
                      <a:pt x="1604380" y="1612791"/>
                      <a:pt x="1613384" y="1603435"/>
                    </a:cubicBezTo>
                    <a:cubicBezTo>
                      <a:pt x="1622744" y="1594079"/>
                      <a:pt x="1625624" y="1440781"/>
                      <a:pt x="1625624" y="975845"/>
                    </a:cubicBezTo>
                    <a:lnTo>
                      <a:pt x="1625624" y="360131"/>
                    </a:lnTo>
                    <a:lnTo>
                      <a:pt x="1588900" y="325225"/>
                    </a:lnTo>
                    <a:cubicBezTo>
                      <a:pt x="1525172" y="264409"/>
                      <a:pt x="1507888" y="190999"/>
                      <a:pt x="1539572" y="115069"/>
                    </a:cubicBezTo>
                    <a:cubicBezTo>
                      <a:pt x="1559736" y="66847"/>
                      <a:pt x="1581336" y="43817"/>
                      <a:pt x="1627784" y="20067"/>
                    </a:cubicBezTo>
                    <a:cubicBezTo>
                      <a:pt x="1650736" y="8371"/>
                      <a:pt x="1675064" y="1961"/>
                      <a:pt x="1699384" y="387"/>
                    </a:cubicBez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1" rIns="91440" bIns="45721" numCol="1" anchor="t" anchorCtr="0" compatLnSpc="1">
                <a:prstTxWarp prst="textNoShape">
                  <a:avLst/>
                </a:prstTxWarp>
                <a:noAutofit/>
              </a:bodyPr>
              <a:lstStyle>
                <a:defPPr>
                  <a:defRPr lang="zh-TW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TW" altLang="en-US"/>
              </a:p>
            </p:txBody>
          </p:sp>
          <p:sp>
            <p:nvSpPr>
              <p:cNvPr id="24" name="Freeform 92"/>
              <p:cNvSpPr>
                <a:spLocks/>
              </p:cNvSpPr>
              <p:nvPr/>
            </p:nvSpPr>
            <p:spPr bwMode="auto">
              <a:xfrm>
                <a:off x="35512341" y="13261794"/>
                <a:ext cx="405044" cy="1443407"/>
              </a:xfrm>
              <a:custGeom>
                <a:avLst/>
                <a:gdLst>
                  <a:gd name="T0" fmla="*/ 1033 w 1527"/>
                  <a:gd name="T1" fmla="*/ 5262 h 5433"/>
                  <a:gd name="T2" fmla="*/ 125 w 1527"/>
                  <a:gd name="T3" fmla="*/ 3147 h 5433"/>
                  <a:gd name="T4" fmla="*/ 1098 w 1527"/>
                  <a:gd name="T5" fmla="*/ 127 h 5433"/>
                  <a:gd name="T6" fmla="*/ 1212 w 1527"/>
                  <a:gd name="T7" fmla="*/ 0 h 5433"/>
                  <a:gd name="T8" fmla="*/ 1369 w 1527"/>
                  <a:gd name="T9" fmla="*/ 154 h 5433"/>
                  <a:gd name="T10" fmla="*/ 1527 w 1527"/>
                  <a:gd name="T11" fmla="*/ 353 h 5433"/>
                  <a:gd name="T12" fmla="*/ 1439 w 1527"/>
                  <a:gd name="T13" fmla="*/ 481 h 5433"/>
                  <a:gd name="T14" fmla="*/ 863 w 1527"/>
                  <a:gd name="T15" fmla="*/ 1402 h 5433"/>
                  <a:gd name="T16" fmla="*/ 622 w 1527"/>
                  <a:gd name="T17" fmla="*/ 2283 h 5433"/>
                  <a:gd name="T18" fmla="*/ 1412 w 1527"/>
                  <a:gd name="T19" fmla="*/ 4958 h 5433"/>
                  <a:gd name="T20" fmla="*/ 1526 w 1527"/>
                  <a:gd name="T21" fmla="*/ 5112 h 5433"/>
                  <a:gd name="T22" fmla="*/ 1210 w 1527"/>
                  <a:gd name="T23" fmla="*/ 5432 h 5433"/>
                  <a:gd name="T24" fmla="*/ 1033 w 1527"/>
                  <a:gd name="T25" fmla="*/ 5262 h 54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27" h="5433">
                    <a:moveTo>
                      <a:pt x="1033" y="5262"/>
                    </a:moveTo>
                    <a:cubicBezTo>
                      <a:pt x="505" y="4626"/>
                      <a:pt x="222" y="3966"/>
                      <a:pt x="125" y="3147"/>
                    </a:cubicBezTo>
                    <a:cubicBezTo>
                      <a:pt x="0" y="2085"/>
                      <a:pt x="368" y="942"/>
                      <a:pt x="1098" y="127"/>
                    </a:cubicBezTo>
                    <a:lnTo>
                      <a:pt x="1212" y="0"/>
                    </a:lnTo>
                    <a:lnTo>
                      <a:pt x="1369" y="154"/>
                    </a:lnTo>
                    <a:cubicBezTo>
                      <a:pt x="1456" y="239"/>
                      <a:pt x="1527" y="329"/>
                      <a:pt x="1527" y="353"/>
                    </a:cubicBezTo>
                    <a:cubicBezTo>
                      <a:pt x="1527" y="378"/>
                      <a:pt x="1487" y="436"/>
                      <a:pt x="1439" y="481"/>
                    </a:cubicBezTo>
                    <a:cubicBezTo>
                      <a:pt x="1290" y="623"/>
                      <a:pt x="990" y="1101"/>
                      <a:pt x="863" y="1402"/>
                    </a:cubicBezTo>
                    <a:cubicBezTo>
                      <a:pt x="746" y="1677"/>
                      <a:pt x="696" y="1858"/>
                      <a:pt x="622" y="2283"/>
                    </a:cubicBezTo>
                    <a:cubicBezTo>
                      <a:pt x="471" y="3144"/>
                      <a:pt x="802" y="4265"/>
                      <a:pt x="1412" y="4958"/>
                    </a:cubicBezTo>
                    <a:cubicBezTo>
                      <a:pt x="1475" y="5030"/>
                      <a:pt x="1526" y="5099"/>
                      <a:pt x="1526" y="5112"/>
                    </a:cubicBezTo>
                    <a:cubicBezTo>
                      <a:pt x="1525" y="5152"/>
                      <a:pt x="1248" y="5433"/>
                      <a:pt x="1210" y="5432"/>
                    </a:cubicBezTo>
                    <a:cubicBezTo>
                      <a:pt x="1190" y="5432"/>
                      <a:pt x="1110" y="5356"/>
                      <a:pt x="1033" y="5262"/>
                    </a:cubicBez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1" rIns="91440" bIns="45721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zh-TW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TW" altLang="en-US"/>
              </a:p>
            </p:txBody>
          </p:sp>
          <p:sp>
            <p:nvSpPr>
              <p:cNvPr id="25" name="Freeform 93"/>
              <p:cNvSpPr>
                <a:spLocks/>
              </p:cNvSpPr>
              <p:nvPr/>
            </p:nvSpPr>
            <p:spPr bwMode="auto">
              <a:xfrm>
                <a:off x="37228508" y="13261794"/>
                <a:ext cx="376948" cy="1443407"/>
              </a:xfrm>
              <a:custGeom>
                <a:avLst/>
                <a:gdLst>
                  <a:gd name="T0" fmla="*/ 144 w 1421"/>
                  <a:gd name="T1" fmla="*/ 5290 h 5433"/>
                  <a:gd name="T2" fmla="*/ 0 w 1421"/>
                  <a:gd name="T3" fmla="*/ 5119 h 5433"/>
                  <a:gd name="T4" fmla="*/ 156 w 1421"/>
                  <a:gd name="T5" fmla="*/ 4897 h 5433"/>
                  <a:gd name="T6" fmla="*/ 841 w 1421"/>
                  <a:gd name="T7" fmla="*/ 3529 h 5433"/>
                  <a:gd name="T8" fmla="*/ 915 w 1421"/>
                  <a:gd name="T9" fmla="*/ 2766 h 5433"/>
                  <a:gd name="T10" fmla="*/ 756 w 1421"/>
                  <a:gd name="T11" fmla="*/ 1640 h 5433"/>
                  <a:gd name="T12" fmla="*/ 158 w 1421"/>
                  <a:gd name="T13" fmla="*/ 567 h 5433"/>
                  <a:gd name="T14" fmla="*/ 0 w 1421"/>
                  <a:gd name="T15" fmla="*/ 341 h 5433"/>
                  <a:gd name="T16" fmla="*/ 157 w 1421"/>
                  <a:gd name="T17" fmla="*/ 154 h 5433"/>
                  <a:gd name="T18" fmla="*/ 314 w 1421"/>
                  <a:gd name="T19" fmla="*/ 0 h 5433"/>
                  <a:gd name="T20" fmla="*/ 452 w 1421"/>
                  <a:gd name="T21" fmla="*/ 155 h 5433"/>
                  <a:gd name="T22" fmla="*/ 1184 w 1421"/>
                  <a:gd name="T23" fmla="*/ 1378 h 5433"/>
                  <a:gd name="T24" fmla="*/ 1380 w 1421"/>
                  <a:gd name="T25" fmla="*/ 2110 h 5433"/>
                  <a:gd name="T26" fmla="*/ 1385 w 1421"/>
                  <a:gd name="T27" fmla="*/ 3313 h 5433"/>
                  <a:gd name="T28" fmla="*/ 1311 w 1421"/>
                  <a:gd name="T29" fmla="*/ 3641 h 5433"/>
                  <a:gd name="T30" fmla="*/ 711 w 1421"/>
                  <a:gd name="T31" fmla="*/ 4981 h 5433"/>
                  <a:gd name="T32" fmla="*/ 310 w 1421"/>
                  <a:gd name="T33" fmla="*/ 5433 h 5433"/>
                  <a:gd name="T34" fmla="*/ 144 w 1421"/>
                  <a:gd name="T35" fmla="*/ 5290 h 54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421" h="5433">
                    <a:moveTo>
                      <a:pt x="144" y="5290"/>
                    </a:moveTo>
                    <a:cubicBezTo>
                      <a:pt x="65" y="5212"/>
                      <a:pt x="0" y="5135"/>
                      <a:pt x="0" y="5119"/>
                    </a:cubicBezTo>
                    <a:cubicBezTo>
                      <a:pt x="0" y="5104"/>
                      <a:pt x="70" y="5004"/>
                      <a:pt x="156" y="4897"/>
                    </a:cubicBezTo>
                    <a:cubicBezTo>
                      <a:pt x="483" y="4492"/>
                      <a:pt x="709" y="4040"/>
                      <a:pt x="841" y="3529"/>
                    </a:cubicBezTo>
                    <a:cubicBezTo>
                      <a:pt x="905" y="3280"/>
                      <a:pt x="914" y="3186"/>
                      <a:pt x="915" y="2766"/>
                    </a:cubicBezTo>
                    <a:cubicBezTo>
                      <a:pt x="917" y="2242"/>
                      <a:pt x="889" y="2047"/>
                      <a:pt x="756" y="1640"/>
                    </a:cubicBezTo>
                    <a:cubicBezTo>
                      <a:pt x="623" y="1234"/>
                      <a:pt x="449" y="922"/>
                      <a:pt x="158" y="567"/>
                    </a:cubicBezTo>
                    <a:cubicBezTo>
                      <a:pt x="71" y="461"/>
                      <a:pt x="0" y="359"/>
                      <a:pt x="0" y="341"/>
                    </a:cubicBezTo>
                    <a:cubicBezTo>
                      <a:pt x="0" y="323"/>
                      <a:pt x="70" y="239"/>
                      <a:pt x="157" y="154"/>
                    </a:cubicBezTo>
                    <a:lnTo>
                      <a:pt x="314" y="0"/>
                    </a:lnTo>
                    <a:lnTo>
                      <a:pt x="452" y="155"/>
                    </a:lnTo>
                    <a:cubicBezTo>
                      <a:pt x="731" y="467"/>
                      <a:pt x="1039" y="981"/>
                      <a:pt x="1184" y="1378"/>
                    </a:cubicBezTo>
                    <a:cubicBezTo>
                      <a:pt x="1233" y="1511"/>
                      <a:pt x="1299" y="1760"/>
                      <a:pt x="1380" y="2110"/>
                    </a:cubicBezTo>
                    <a:cubicBezTo>
                      <a:pt x="1417" y="2273"/>
                      <a:pt x="1421" y="3170"/>
                      <a:pt x="1385" y="3313"/>
                    </a:cubicBezTo>
                    <a:cubicBezTo>
                      <a:pt x="1371" y="3369"/>
                      <a:pt x="1337" y="3516"/>
                      <a:pt x="1311" y="3641"/>
                    </a:cubicBezTo>
                    <a:cubicBezTo>
                      <a:pt x="1220" y="4071"/>
                      <a:pt x="985" y="4596"/>
                      <a:pt x="711" y="4981"/>
                    </a:cubicBezTo>
                    <a:cubicBezTo>
                      <a:pt x="572" y="5176"/>
                      <a:pt x="344" y="5433"/>
                      <a:pt x="310" y="5433"/>
                    </a:cubicBezTo>
                    <a:cubicBezTo>
                      <a:pt x="299" y="5433"/>
                      <a:pt x="224" y="5368"/>
                      <a:pt x="144" y="5290"/>
                    </a:cubicBez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1" rIns="91440" bIns="45721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zh-TW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TW" altLang="en-US"/>
              </a:p>
            </p:txBody>
          </p:sp>
          <p:sp>
            <p:nvSpPr>
              <p:cNvPr id="26" name="Freeform 94"/>
              <p:cNvSpPr>
                <a:spLocks/>
              </p:cNvSpPr>
              <p:nvPr/>
            </p:nvSpPr>
            <p:spPr bwMode="auto">
              <a:xfrm>
                <a:off x="35835435" y="13472509"/>
                <a:ext cx="300856" cy="1021974"/>
              </a:xfrm>
              <a:custGeom>
                <a:avLst/>
                <a:gdLst>
                  <a:gd name="T0" fmla="*/ 649 w 1133"/>
                  <a:gd name="T1" fmla="*/ 3709 h 3850"/>
                  <a:gd name="T2" fmla="*/ 64 w 1133"/>
                  <a:gd name="T3" fmla="*/ 2517 h 3850"/>
                  <a:gd name="T4" fmla="*/ 50 w 1133"/>
                  <a:gd name="T5" fmla="*/ 1437 h 3850"/>
                  <a:gd name="T6" fmla="*/ 583 w 1133"/>
                  <a:gd name="T7" fmla="*/ 253 h 3850"/>
                  <a:gd name="T8" fmla="*/ 974 w 1133"/>
                  <a:gd name="T9" fmla="*/ 185 h 3850"/>
                  <a:gd name="T10" fmla="*/ 1133 w 1133"/>
                  <a:gd name="T11" fmla="*/ 344 h 3850"/>
                  <a:gd name="T12" fmla="*/ 984 w 1133"/>
                  <a:gd name="T13" fmla="*/ 538 h 3850"/>
                  <a:gd name="T14" fmla="*/ 561 w 1133"/>
                  <a:gd name="T15" fmla="*/ 1412 h 3850"/>
                  <a:gd name="T16" fmla="*/ 616 w 1133"/>
                  <a:gd name="T17" fmla="*/ 2679 h 3850"/>
                  <a:gd name="T18" fmla="*/ 966 w 1133"/>
                  <a:gd name="T19" fmla="*/ 3313 h 3850"/>
                  <a:gd name="T20" fmla="*/ 1087 w 1133"/>
                  <a:gd name="T21" fmla="*/ 3572 h 3850"/>
                  <a:gd name="T22" fmla="*/ 780 w 1133"/>
                  <a:gd name="T23" fmla="*/ 3850 h 3850"/>
                  <a:gd name="T24" fmla="*/ 649 w 1133"/>
                  <a:gd name="T25" fmla="*/ 3709 h 38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133" h="3850">
                    <a:moveTo>
                      <a:pt x="649" y="3709"/>
                    </a:moveTo>
                    <a:cubicBezTo>
                      <a:pt x="375" y="3385"/>
                      <a:pt x="157" y="2939"/>
                      <a:pt x="64" y="2517"/>
                    </a:cubicBezTo>
                    <a:cubicBezTo>
                      <a:pt x="8" y="2258"/>
                      <a:pt x="0" y="1696"/>
                      <a:pt x="50" y="1437"/>
                    </a:cubicBezTo>
                    <a:cubicBezTo>
                      <a:pt x="132" y="1013"/>
                      <a:pt x="338" y="555"/>
                      <a:pt x="583" y="253"/>
                    </a:cubicBezTo>
                    <a:cubicBezTo>
                      <a:pt x="788" y="1"/>
                      <a:pt x="789" y="0"/>
                      <a:pt x="974" y="185"/>
                    </a:cubicBezTo>
                    <a:lnTo>
                      <a:pt x="1133" y="344"/>
                    </a:lnTo>
                    <a:lnTo>
                      <a:pt x="984" y="538"/>
                    </a:lnTo>
                    <a:cubicBezTo>
                      <a:pt x="797" y="782"/>
                      <a:pt x="632" y="1122"/>
                      <a:pt x="561" y="1412"/>
                    </a:cubicBezTo>
                    <a:cubicBezTo>
                      <a:pt x="469" y="1785"/>
                      <a:pt x="494" y="2369"/>
                      <a:pt x="616" y="2679"/>
                    </a:cubicBezTo>
                    <a:cubicBezTo>
                      <a:pt x="701" y="2898"/>
                      <a:pt x="831" y="3134"/>
                      <a:pt x="966" y="3313"/>
                    </a:cubicBezTo>
                    <a:cubicBezTo>
                      <a:pt x="1102" y="3494"/>
                      <a:pt x="1118" y="3528"/>
                      <a:pt x="1087" y="3572"/>
                    </a:cubicBezTo>
                    <a:cubicBezTo>
                      <a:pt x="1050" y="3625"/>
                      <a:pt x="802" y="3850"/>
                      <a:pt x="780" y="3850"/>
                    </a:cubicBezTo>
                    <a:cubicBezTo>
                      <a:pt x="774" y="3850"/>
                      <a:pt x="715" y="3787"/>
                      <a:pt x="649" y="3709"/>
                    </a:cubicBez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1" rIns="91440" bIns="45721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zh-TW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TW" altLang="en-US"/>
              </a:p>
            </p:txBody>
          </p:sp>
          <p:sp>
            <p:nvSpPr>
              <p:cNvPr id="27" name="Freeform 95"/>
              <p:cNvSpPr>
                <a:spLocks/>
              </p:cNvSpPr>
              <p:nvPr/>
            </p:nvSpPr>
            <p:spPr bwMode="auto">
              <a:xfrm>
                <a:off x="37010764" y="13480709"/>
                <a:ext cx="313734" cy="1013779"/>
              </a:xfrm>
              <a:custGeom>
                <a:avLst/>
                <a:gdLst>
                  <a:gd name="T0" fmla="*/ 263 w 1183"/>
                  <a:gd name="T1" fmla="*/ 3770 h 3819"/>
                  <a:gd name="T2" fmla="*/ 103 w 1183"/>
                  <a:gd name="T3" fmla="*/ 3603 h 3819"/>
                  <a:gd name="T4" fmla="*/ 0 w 1183"/>
                  <a:gd name="T5" fmla="*/ 3485 h 3819"/>
                  <a:gd name="T6" fmla="*/ 140 w 1183"/>
                  <a:gd name="T7" fmla="*/ 3311 h 3819"/>
                  <a:gd name="T8" fmla="*/ 593 w 1183"/>
                  <a:gd name="T9" fmla="*/ 2295 h 3819"/>
                  <a:gd name="T10" fmla="*/ 620 w 1183"/>
                  <a:gd name="T11" fmla="*/ 1689 h 3819"/>
                  <a:gd name="T12" fmla="*/ 144 w 1183"/>
                  <a:gd name="T13" fmla="*/ 506 h 3819"/>
                  <a:gd name="T14" fmla="*/ 0 w 1183"/>
                  <a:gd name="T15" fmla="*/ 318 h 3819"/>
                  <a:gd name="T16" fmla="*/ 156 w 1183"/>
                  <a:gd name="T17" fmla="*/ 157 h 3819"/>
                  <a:gd name="T18" fmla="*/ 362 w 1183"/>
                  <a:gd name="T19" fmla="*/ 26 h 3819"/>
                  <a:gd name="T20" fmla="*/ 836 w 1183"/>
                  <a:gd name="T21" fmla="*/ 701 h 3819"/>
                  <a:gd name="T22" fmla="*/ 1105 w 1183"/>
                  <a:gd name="T23" fmla="*/ 1615 h 3819"/>
                  <a:gd name="T24" fmla="*/ 672 w 1183"/>
                  <a:gd name="T25" fmla="*/ 3424 h 3819"/>
                  <a:gd name="T26" fmla="*/ 342 w 1183"/>
                  <a:gd name="T27" fmla="*/ 3819 h 3819"/>
                  <a:gd name="T28" fmla="*/ 263 w 1183"/>
                  <a:gd name="T29" fmla="*/ 3770 h 38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183" h="3819">
                    <a:moveTo>
                      <a:pt x="263" y="3770"/>
                    </a:moveTo>
                    <a:cubicBezTo>
                      <a:pt x="232" y="3743"/>
                      <a:pt x="160" y="3668"/>
                      <a:pt x="103" y="3603"/>
                    </a:cubicBezTo>
                    <a:lnTo>
                      <a:pt x="0" y="3485"/>
                    </a:lnTo>
                    <a:lnTo>
                      <a:pt x="140" y="3311"/>
                    </a:lnTo>
                    <a:cubicBezTo>
                      <a:pt x="378" y="3015"/>
                      <a:pt x="537" y="2660"/>
                      <a:pt x="593" y="2295"/>
                    </a:cubicBezTo>
                    <a:cubicBezTo>
                      <a:pt x="643" y="1975"/>
                      <a:pt x="645" y="1920"/>
                      <a:pt x="620" y="1689"/>
                    </a:cubicBezTo>
                    <a:cubicBezTo>
                      <a:pt x="573" y="1255"/>
                      <a:pt x="412" y="855"/>
                      <a:pt x="144" y="506"/>
                    </a:cubicBezTo>
                    <a:lnTo>
                      <a:pt x="0" y="318"/>
                    </a:lnTo>
                    <a:lnTo>
                      <a:pt x="156" y="157"/>
                    </a:lnTo>
                    <a:cubicBezTo>
                      <a:pt x="287" y="21"/>
                      <a:pt x="319" y="0"/>
                      <a:pt x="362" y="26"/>
                    </a:cubicBezTo>
                    <a:cubicBezTo>
                      <a:pt x="473" y="94"/>
                      <a:pt x="693" y="407"/>
                      <a:pt x="836" y="701"/>
                    </a:cubicBezTo>
                    <a:cubicBezTo>
                      <a:pt x="1000" y="1038"/>
                      <a:pt x="1051" y="1210"/>
                      <a:pt x="1105" y="1615"/>
                    </a:cubicBezTo>
                    <a:cubicBezTo>
                      <a:pt x="1183" y="2193"/>
                      <a:pt x="1007" y="2927"/>
                      <a:pt x="672" y="3424"/>
                    </a:cubicBezTo>
                    <a:cubicBezTo>
                      <a:pt x="555" y="3597"/>
                      <a:pt x="370" y="3819"/>
                      <a:pt x="342" y="3819"/>
                    </a:cubicBezTo>
                    <a:cubicBezTo>
                      <a:pt x="330" y="3819"/>
                      <a:pt x="294" y="3797"/>
                      <a:pt x="263" y="3770"/>
                    </a:cubicBez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1" rIns="91440" bIns="45721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zh-TW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TW" altLang="en-US"/>
              </a:p>
            </p:txBody>
          </p:sp>
          <p:sp>
            <p:nvSpPr>
              <p:cNvPr id="28" name="Freeform 96"/>
              <p:cNvSpPr>
                <a:spLocks/>
              </p:cNvSpPr>
              <p:nvPr/>
            </p:nvSpPr>
            <p:spPr bwMode="auto">
              <a:xfrm>
                <a:off x="36138636" y="13684397"/>
                <a:ext cx="208374" cy="600542"/>
              </a:xfrm>
              <a:custGeom>
                <a:avLst/>
                <a:gdLst>
                  <a:gd name="T0" fmla="*/ 317 w 783"/>
                  <a:gd name="T1" fmla="*/ 2127 h 2261"/>
                  <a:gd name="T2" fmla="*/ 0 w 783"/>
                  <a:gd name="T3" fmla="*/ 1146 h 2261"/>
                  <a:gd name="T4" fmla="*/ 342 w 783"/>
                  <a:gd name="T5" fmla="*/ 122 h 2261"/>
                  <a:gd name="T6" fmla="*/ 449 w 783"/>
                  <a:gd name="T7" fmla="*/ 0 h 2261"/>
                  <a:gd name="T8" fmla="*/ 616 w 783"/>
                  <a:gd name="T9" fmla="*/ 170 h 2261"/>
                  <a:gd name="T10" fmla="*/ 783 w 783"/>
                  <a:gd name="T11" fmla="*/ 339 h 2261"/>
                  <a:gd name="T12" fmla="*/ 705 w 783"/>
                  <a:gd name="T13" fmla="*/ 451 h 2261"/>
                  <a:gd name="T14" fmla="*/ 492 w 783"/>
                  <a:gd name="T15" fmla="*/ 1139 h 2261"/>
                  <a:gd name="T16" fmla="*/ 685 w 783"/>
                  <a:gd name="T17" fmla="*/ 1795 h 2261"/>
                  <a:gd name="T18" fmla="*/ 747 w 783"/>
                  <a:gd name="T19" fmla="*/ 1975 h 2261"/>
                  <a:gd name="T20" fmla="*/ 441 w 783"/>
                  <a:gd name="T21" fmla="*/ 2261 h 2261"/>
                  <a:gd name="T22" fmla="*/ 317 w 783"/>
                  <a:gd name="T23" fmla="*/ 2127 h 22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83" h="2261">
                    <a:moveTo>
                      <a:pt x="317" y="2127"/>
                    </a:moveTo>
                    <a:cubicBezTo>
                      <a:pt x="85" y="1820"/>
                      <a:pt x="1" y="1557"/>
                      <a:pt x="0" y="1146"/>
                    </a:cubicBezTo>
                    <a:cubicBezTo>
                      <a:pt x="0" y="720"/>
                      <a:pt x="112" y="384"/>
                      <a:pt x="342" y="122"/>
                    </a:cubicBezTo>
                    <a:lnTo>
                      <a:pt x="449" y="0"/>
                    </a:lnTo>
                    <a:lnTo>
                      <a:pt x="616" y="170"/>
                    </a:lnTo>
                    <a:lnTo>
                      <a:pt x="783" y="339"/>
                    </a:lnTo>
                    <a:lnTo>
                      <a:pt x="705" y="451"/>
                    </a:lnTo>
                    <a:cubicBezTo>
                      <a:pt x="555" y="668"/>
                      <a:pt x="493" y="869"/>
                      <a:pt x="492" y="1139"/>
                    </a:cubicBezTo>
                    <a:cubicBezTo>
                      <a:pt x="491" y="1416"/>
                      <a:pt x="539" y="1578"/>
                      <a:pt x="685" y="1795"/>
                    </a:cubicBezTo>
                    <a:cubicBezTo>
                      <a:pt x="752" y="1893"/>
                      <a:pt x="767" y="1938"/>
                      <a:pt x="747" y="1975"/>
                    </a:cubicBezTo>
                    <a:cubicBezTo>
                      <a:pt x="715" y="2036"/>
                      <a:pt x="473" y="2261"/>
                      <a:pt x="441" y="2261"/>
                    </a:cubicBezTo>
                    <a:cubicBezTo>
                      <a:pt x="428" y="2261"/>
                      <a:pt x="373" y="2201"/>
                      <a:pt x="317" y="2127"/>
                    </a:cubicBez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1" rIns="91440" bIns="45721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zh-TW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TW" altLang="en-US"/>
              </a:p>
            </p:txBody>
          </p:sp>
          <p:sp>
            <p:nvSpPr>
              <p:cNvPr id="29" name="Freeform 97"/>
              <p:cNvSpPr>
                <a:spLocks/>
              </p:cNvSpPr>
              <p:nvPr/>
            </p:nvSpPr>
            <p:spPr bwMode="auto">
              <a:xfrm>
                <a:off x="36800046" y="13693762"/>
                <a:ext cx="234129" cy="591177"/>
              </a:xfrm>
              <a:custGeom>
                <a:avLst/>
                <a:gdLst>
                  <a:gd name="T0" fmla="*/ 149 w 881"/>
                  <a:gd name="T1" fmla="*/ 2074 h 2228"/>
                  <a:gd name="T2" fmla="*/ 0 w 881"/>
                  <a:gd name="T3" fmla="*/ 1917 h 2228"/>
                  <a:gd name="T4" fmla="*/ 50 w 881"/>
                  <a:gd name="T5" fmla="*/ 1840 h 2228"/>
                  <a:gd name="T6" fmla="*/ 276 w 881"/>
                  <a:gd name="T7" fmla="*/ 1323 h 2228"/>
                  <a:gd name="T8" fmla="*/ 97 w 881"/>
                  <a:gd name="T9" fmla="*/ 454 h 2228"/>
                  <a:gd name="T10" fmla="*/ 1 w 881"/>
                  <a:gd name="T11" fmla="*/ 302 h 2228"/>
                  <a:gd name="T12" fmla="*/ 150 w 881"/>
                  <a:gd name="T13" fmla="*/ 151 h 2228"/>
                  <a:gd name="T14" fmla="*/ 333 w 881"/>
                  <a:gd name="T15" fmla="*/ 0 h 2228"/>
                  <a:gd name="T16" fmla="*/ 628 w 881"/>
                  <a:gd name="T17" fmla="*/ 389 h 2228"/>
                  <a:gd name="T18" fmla="*/ 501 w 881"/>
                  <a:gd name="T19" fmla="*/ 2041 h 2228"/>
                  <a:gd name="T20" fmla="*/ 340 w 881"/>
                  <a:gd name="T21" fmla="*/ 2223 h 2228"/>
                  <a:gd name="T22" fmla="*/ 149 w 881"/>
                  <a:gd name="T23" fmla="*/ 2074 h 22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81" h="2228">
                    <a:moveTo>
                      <a:pt x="149" y="2074"/>
                    </a:moveTo>
                    <a:lnTo>
                      <a:pt x="0" y="1917"/>
                    </a:lnTo>
                    <a:lnTo>
                      <a:pt x="50" y="1840"/>
                    </a:lnTo>
                    <a:cubicBezTo>
                      <a:pt x="178" y="1647"/>
                      <a:pt x="236" y="1514"/>
                      <a:pt x="276" y="1323"/>
                    </a:cubicBezTo>
                    <a:cubicBezTo>
                      <a:pt x="338" y="1024"/>
                      <a:pt x="280" y="742"/>
                      <a:pt x="97" y="454"/>
                    </a:cubicBezTo>
                    <a:lnTo>
                      <a:pt x="1" y="302"/>
                    </a:lnTo>
                    <a:lnTo>
                      <a:pt x="150" y="151"/>
                    </a:lnTo>
                    <a:cubicBezTo>
                      <a:pt x="232" y="68"/>
                      <a:pt x="315" y="0"/>
                      <a:pt x="333" y="0"/>
                    </a:cubicBezTo>
                    <a:cubicBezTo>
                      <a:pt x="387" y="0"/>
                      <a:pt x="528" y="187"/>
                      <a:pt x="628" y="389"/>
                    </a:cubicBezTo>
                    <a:cubicBezTo>
                      <a:pt x="881" y="903"/>
                      <a:pt x="830" y="1560"/>
                      <a:pt x="501" y="2041"/>
                    </a:cubicBezTo>
                    <a:cubicBezTo>
                      <a:pt x="435" y="2137"/>
                      <a:pt x="363" y="2219"/>
                      <a:pt x="340" y="2223"/>
                    </a:cubicBezTo>
                    <a:cubicBezTo>
                      <a:pt x="316" y="2228"/>
                      <a:pt x="230" y="2161"/>
                      <a:pt x="149" y="2074"/>
                    </a:cubicBez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1" rIns="91440" bIns="45721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zh-TW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TW" altLang="en-US"/>
              </a:p>
            </p:txBody>
          </p:sp>
        </p:grpSp>
      </p:grpSp>
      <p:grpSp>
        <p:nvGrpSpPr>
          <p:cNvPr id="18" name="群組 17"/>
          <p:cNvGrpSpPr/>
          <p:nvPr/>
        </p:nvGrpSpPr>
        <p:grpSpPr>
          <a:xfrm>
            <a:off x="5085821" y="4750269"/>
            <a:ext cx="523644" cy="523644"/>
            <a:chOff x="5731184" y="5244806"/>
            <a:chExt cx="816070" cy="816070"/>
          </a:xfrm>
        </p:grpSpPr>
        <p:sp>
          <p:nvSpPr>
            <p:cNvPr id="19" name="橢圓 18"/>
            <p:cNvSpPr/>
            <p:nvPr/>
          </p:nvSpPr>
          <p:spPr>
            <a:xfrm>
              <a:off x="5731184" y="5244806"/>
              <a:ext cx="816070" cy="816070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TW" altLang="en-US"/>
            </a:p>
          </p:txBody>
        </p:sp>
        <p:sp>
          <p:nvSpPr>
            <p:cNvPr id="20" name="手繪多邊形 19"/>
            <p:cNvSpPr>
              <a:spLocks/>
            </p:cNvSpPr>
            <p:nvPr/>
          </p:nvSpPr>
          <p:spPr bwMode="auto">
            <a:xfrm>
              <a:off x="5916458" y="5488444"/>
              <a:ext cx="445522" cy="328794"/>
            </a:xfrm>
            <a:custGeom>
              <a:avLst/>
              <a:gdLst>
                <a:gd name="connsiteX0" fmla="*/ 2313240 w 4627012"/>
                <a:gd name="connsiteY0" fmla="*/ 2906712 h 3414712"/>
                <a:gd name="connsiteX1" fmla="*/ 1912260 w 4627012"/>
                <a:gd name="connsiteY1" fmla="*/ 2918932 h 3414712"/>
                <a:gd name="connsiteX2" fmla="*/ 1906856 w 4627012"/>
                <a:gd name="connsiteY2" fmla="*/ 3234846 h 3414712"/>
                <a:gd name="connsiteX3" fmla="*/ 2311440 w 4627012"/>
                <a:gd name="connsiteY3" fmla="*/ 3241676 h 3414712"/>
                <a:gd name="connsiteX4" fmla="*/ 2721424 w 4627012"/>
                <a:gd name="connsiteY4" fmla="*/ 3229456 h 3414712"/>
                <a:gd name="connsiteX5" fmla="*/ 2733676 w 4627012"/>
                <a:gd name="connsiteY5" fmla="*/ 3078146 h 3414712"/>
                <a:gd name="connsiteX6" fmla="*/ 2717824 w 4627012"/>
                <a:gd name="connsiteY6" fmla="*/ 2922886 h 3414712"/>
                <a:gd name="connsiteX7" fmla="*/ 2313240 w 4627012"/>
                <a:gd name="connsiteY7" fmla="*/ 2906712 h 3414712"/>
                <a:gd name="connsiteX8" fmla="*/ 1584960 w 4627012"/>
                <a:gd name="connsiteY8" fmla="*/ 286972 h 3414712"/>
                <a:gd name="connsiteX9" fmla="*/ 289164 w 4627012"/>
                <a:gd name="connsiteY9" fmla="*/ 296550 h 3414712"/>
                <a:gd name="connsiteX10" fmla="*/ 287364 w 4627012"/>
                <a:gd name="connsiteY10" fmla="*/ 2620194 h 3414712"/>
                <a:gd name="connsiteX11" fmla="*/ 2319024 w 4627012"/>
                <a:gd name="connsiteY11" fmla="*/ 2632076 h 3414712"/>
                <a:gd name="connsiteX12" fmla="*/ 4338444 w 4627012"/>
                <a:gd name="connsiteY12" fmla="*/ 2632076 h 3414712"/>
                <a:gd name="connsiteX13" fmla="*/ 4343844 w 4627012"/>
                <a:gd name="connsiteY13" fmla="*/ 2609392 h 3414712"/>
                <a:gd name="connsiteX14" fmla="*/ 4346724 w 4627012"/>
                <a:gd name="connsiteY14" fmla="*/ 1438210 h 3414712"/>
                <a:gd name="connsiteX15" fmla="*/ 4343844 w 4627012"/>
                <a:gd name="connsiteY15" fmla="*/ 290070 h 3414712"/>
                <a:gd name="connsiteX16" fmla="*/ 2323344 w 4627012"/>
                <a:gd name="connsiteY16" fmla="*/ 287550 h 3414712"/>
                <a:gd name="connsiteX17" fmla="*/ 1584960 w 4627012"/>
                <a:gd name="connsiteY17" fmla="*/ 286972 h 3414712"/>
                <a:gd name="connsiteX18" fmla="*/ 4623604 w 4627012"/>
                <a:gd name="connsiteY18" fmla="*/ 0 h 3414712"/>
                <a:gd name="connsiteX19" fmla="*/ 4626124 w 4627012"/>
                <a:gd name="connsiteY19" fmla="*/ 1442872 h 3414712"/>
                <a:gd name="connsiteX20" fmla="*/ 4625404 w 4627012"/>
                <a:gd name="connsiteY20" fmla="*/ 2896186 h 3414712"/>
                <a:gd name="connsiteX21" fmla="*/ 3827856 w 4627012"/>
                <a:gd name="connsiteY21" fmla="*/ 2906628 h 3414712"/>
                <a:gd name="connsiteX22" fmla="*/ 3020592 w 4627012"/>
                <a:gd name="connsiteY22" fmla="*/ 2914912 h 3414712"/>
                <a:gd name="connsiteX23" fmla="*/ 3010148 w 4627012"/>
                <a:gd name="connsiteY23" fmla="*/ 3079832 h 3414712"/>
                <a:gd name="connsiteX24" fmla="*/ 3013028 w 4627012"/>
                <a:gd name="connsiteY24" fmla="*/ 3236830 h 3414712"/>
                <a:gd name="connsiteX25" fmla="*/ 3485796 w 4627012"/>
                <a:gd name="connsiteY25" fmla="*/ 3241870 h 3414712"/>
                <a:gd name="connsiteX26" fmla="*/ 3976204 w 4627012"/>
                <a:gd name="connsiteY26" fmla="*/ 3255554 h 3414712"/>
                <a:gd name="connsiteX27" fmla="*/ 4014012 w 4627012"/>
                <a:gd name="connsiteY27" fmla="*/ 3357820 h 3414712"/>
                <a:gd name="connsiteX28" fmla="*/ 4014012 w 4627012"/>
                <a:gd name="connsiteY28" fmla="*/ 3414712 h 3414712"/>
                <a:gd name="connsiteX29" fmla="*/ 2306940 w 4627012"/>
                <a:gd name="connsiteY29" fmla="*/ 3414712 h 3414712"/>
                <a:gd name="connsiteX30" fmla="*/ 599508 w 4627012"/>
                <a:gd name="connsiteY30" fmla="*/ 3414712 h 3414712"/>
                <a:gd name="connsiteX31" fmla="*/ 599508 w 4627012"/>
                <a:gd name="connsiteY31" fmla="*/ 3372942 h 3414712"/>
                <a:gd name="connsiteX32" fmla="*/ 656400 w 4627012"/>
                <a:gd name="connsiteY32" fmla="*/ 3253394 h 3414712"/>
                <a:gd name="connsiteX33" fmla="*/ 1136728 w 4627012"/>
                <a:gd name="connsiteY33" fmla="*/ 3241870 h 3414712"/>
                <a:gd name="connsiteX34" fmla="*/ 1603732 w 4627012"/>
                <a:gd name="connsiteY34" fmla="*/ 3229628 h 3414712"/>
                <a:gd name="connsiteX35" fmla="*/ 1615976 w 4627012"/>
                <a:gd name="connsiteY35" fmla="*/ 3078030 h 3414712"/>
                <a:gd name="connsiteX36" fmla="*/ 1599772 w 4627012"/>
                <a:gd name="connsiteY36" fmla="*/ 2922472 h 3414712"/>
                <a:gd name="connsiteX37" fmla="*/ 792144 w 4627012"/>
                <a:gd name="connsiteY37" fmla="*/ 2906268 h 3414712"/>
                <a:gd name="connsiteX38" fmla="*/ 0 w 4627012"/>
                <a:gd name="connsiteY38" fmla="*/ 2906268 h 3414712"/>
                <a:gd name="connsiteX39" fmla="*/ 2520 w 4627012"/>
                <a:gd name="connsiteY39" fmla="*/ 1455836 h 3414712"/>
                <a:gd name="connsiteX40" fmla="*/ 5040 w 4627012"/>
                <a:gd name="connsiteY40" fmla="*/ 5042 h 3414712"/>
                <a:gd name="connsiteX41" fmla="*/ 2314500 w 4627012"/>
                <a:gd name="connsiteY41" fmla="*/ 2520 h 3414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4627012" h="3414712">
                  <a:moveTo>
                    <a:pt x="2313240" y="2906712"/>
                  </a:moveTo>
                  <a:cubicBezTo>
                    <a:pt x="2024304" y="2906712"/>
                    <a:pt x="1921268" y="2909946"/>
                    <a:pt x="1912260" y="2918932"/>
                  </a:cubicBezTo>
                  <a:cubicBezTo>
                    <a:pt x="1898932" y="2932230"/>
                    <a:pt x="1893888" y="3222268"/>
                    <a:pt x="1906856" y="3234846"/>
                  </a:cubicBezTo>
                  <a:cubicBezTo>
                    <a:pt x="1910460" y="3238440"/>
                    <a:pt x="2092756" y="3241676"/>
                    <a:pt x="2311440" y="3241676"/>
                  </a:cubicBezTo>
                  <a:cubicBezTo>
                    <a:pt x="2607220" y="3241676"/>
                    <a:pt x="2712420" y="3238440"/>
                    <a:pt x="2721424" y="3229456"/>
                  </a:cubicBezTo>
                  <a:cubicBezTo>
                    <a:pt x="2729712" y="3221190"/>
                    <a:pt x="2733676" y="3172670"/>
                    <a:pt x="2733676" y="3078146"/>
                  </a:cubicBezTo>
                  <a:cubicBezTo>
                    <a:pt x="2733676" y="2964936"/>
                    <a:pt x="2730792" y="2935824"/>
                    <a:pt x="2717824" y="2922886"/>
                  </a:cubicBezTo>
                  <a:cubicBezTo>
                    <a:pt x="2703772" y="2908868"/>
                    <a:pt x="2652976" y="2906712"/>
                    <a:pt x="2313240" y="2906712"/>
                  </a:cubicBezTo>
                  <a:close/>
                  <a:moveTo>
                    <a:pt x="1584960" y="286972"/>
                  </a:moveTo>
                  <a:cubicBezTo>
                    <a:pt x="654628" y="286788"/>
                    <a:pt x="297356" y="289530"/>
                    <a:pt x="289164" y="296550"/>
                  </a:cubicBezTo>
                  <a:cubicBezTo>
                    <a:pt x="269728" y="312392"/>
                    <a:pt x="268288" y="2601112"/>
                    <a:pt x="287364" y="2620194"/>
                  </a:cubicBezTo>
                  <a:cubicBezTo>
                    <a:pt x="296724" y="2629554"/>
                    <a:pt x="761804" y="2632076"/>
                    <a:pt x="2319024" y="2632076"/>
                  </a:cubicBezTo>
                  <a:lnTo>
                    <a:pt x="4338444" y="2632076"/>
                  </a:lnTo>
                  <a:lnTo>
                    <a:pt x="4343844" y="2609392"/>
                  </a:lnTo>
                  <a:cubicBezTo>
                    <a:pt x="4347080" y="2596792"/>
                    <a:pt x="4348160" y="2069706"/>
                    <a:pt x="4346724" y="1438210"/>
                  </a:cubicBezTo>
                  <a:lnTo>
                    <a:pt x="4343844" y="290070"/>
                  </a:lnTo>
                  <a:lnTo>
                    <a:pt x="2323344" y="287550"/>
                  </a:lnTo>
                  <a:cubicBezTo>
                    <a:pt x="2044864" y="287212"/>
                    <a:pt x="1799652" y="287014"/>
                    <a:pt x="1584960" y="286972"/>
                  </a:cubicBezTo>
                  <a:close/>
                  <a:moveTo>
                    <a:pt x="4623604" y="0"/>
                  </a:moveTo>
                  <a:lnTo>
                    <a:pt x="4626124" y="1442872"/>
                  </a:lnTo>
                  <a:cubicBezTo>
                    <a:pt x="4627564" y="2236866"/>
                    <a:pt x="4627204" y="2890786"/>
                    <a:pt x="4625404" y="2896186"/>
                  </a:cubicBezTo>
                  <a:cubicBezTo>
                    <a:pt x="4623240" y="2903028"/>
                    <a:pt x="4347792" y="2906628"/>
                    <a:pt x="3827856" y="2906628"/>
                  </a:cubicBezTo>
                  <a:cubicBezTo>
                    <a:pt x="3390736" y="2906628"/>
                    <a:pt x="3027432" y="2910590"/>
                    <a:pt x="3020592" y="2914912"/>
                  </a:cubicBezTo>
                  <a:cubicBezTo>
                    <a:pt x="3010508" y="2921392"/>
                    <a:pt x="3007988" y="2961362"/>
                    <a:pt x="3010148" y="3079832"/>
                  </a:cubicBezTo>
                  <a:lnTo>
                    <a:pt x="3013028" y="3236830"/>
                  </a:lnTo>
                  <a:lnTo>
                    <a:pt x="3485796" y="3241870"/>
                  </a:lnTo>
                  <a:cubicBezTo>
                    <a:pt x="3745404" y="3244752"/>
                    <a:pt x="3966124" y="3250872"/>
                    <a:pt x="3976204" y="3255554"/>
                  </a:cubicBezTo>
                  <a:cubicBezTo>
                    <a:pt x="4003928" y="3269238"/>
                    <a:pt x="4014012" y="3296244"/>
                    <a:pt x="4014012" y="3357820"/>
                  </a:cubicBezTo>
                  <a:lnTo>
                    <a:pt x="4014012" y="3414712"/>
                  </a:lnTo>
                  <a:lnTo>
                    <a:pt x="2306940" y="3414712"/>
                  </a:lnTo>
                  <a:lnTo>
                    <a:pt x="599508" y="3414712"/>
                  </a:lnTo>
                  <a:lnTo>
                    <a:pt x="599508" y="3372942"/>
                  </a:lnTo>
                  <a:cubicBezTo>
                    <a:pt x="599508" y="3319650"/>
                    <a:pt x="623992" y="3268158"/>
                    <a:pt x="656400" y="3253394"/>
                  </a:cubicBezTo>
                  <a:cubicBezTo>
                    <a:pt x="674404" y="3245112"/>
                    <a:pt x="818428" y="3241870"/>
                    <a:pt x="1136728" y="3241870"/>
                  </a:cubicBezTo>
                  <a:cubicBezTo>
                    <a:pt x="1476988" y="3241870"/>
                    <a:pt x="1594372" y="3238630"/>
                    <a:pt x="1603732" y="3229628"/>
                  </a:cubicBezTo>
                  <a:cubicBezTo>
                    <a:pt x="1612012" y="3221346"/>
                    <a:pt x="1615976" y="3172734"/>
                    <a:pt x="1615976" y="3078030"/>
                  </a:cubicBezTo>
                  <a:cubicBezTo>
                    <a:pt x="1615976" y="2964604"/>
                    <a:pt x="1612732" y="2935436"/>
                    <a:pt x="1599772" y="2922472"/>
                  </a:cubicBezTo>
                  <a:cubicBezTo>
                    <a:pt x="1585728" y="2908070"/>
                    <a:pt x="1498232" y="2906268"/>
                    <a:pt x="792144" y="2906268"/>
                  </a:cubicBezTo>
                  <a:lnTo>
                    <a:pt x="0" y="2906268"/>
                  </a:lnTo>
                  <a:lnTo>
                    <a:pt x="2520" y="1455836"/>
                  </a:lnTo>
                  <a:lnTo>
                    <a:pt x="5040" y="5042"/>
                  </a:lnTo>
                  <a:lnTo>
                    <a:pt x="2314500" y="2520"/>
                  </a:lnTo>
                  <a:close/>
                </a:path>
              </a:pathLst>
            </a:custGeom>
            <a:solidFill>
              <a:schemeClr val="bg1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1" rIns="91440" bIns="45721" numCol="1" anchor="t" anchorCtr="0" compatLnSpc="1">
              <a:prstTxWarp prst="textNoShape">
                <a:avLst/>
              </a:prstTxWarp>
              <a:noAutofit/>
            </a:bodyPr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TW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62193204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頁尾版面配置區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/>
          </a:p>
        </p:txBody>
      </p:sp>
      <p:sp>
        <p:nvSpPr>
          <p:cNvPr id="3" name="投影片編號版面配置區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3B68095-C8B2-4A76-90AA-E601358CCBC3}" type="slidenum">
              <a:rPr lang="zh-TW" altLang="en-US" smtClean="0"/>
              <a:t>57</a:t>
            </a:fld>
            <a:endParaRPr lang="zh-TW" altLang="en-US"/>
          </a:p>
        </p:txBody>
      </p:sp>
      <p:sp>
        <p:nvSpPr>
          <p:cNvPr id="4" name="圖片版面配置區 3"/>
          <p:cNvSpPr>
            <a:spLocks noGrp="1"/>
          </p:cNvSpPr>
          <p:nvPr>
            <p:ph type="pic" sz="quarter" idx="13"/>
          </p:nvPr>
        </p:nvSpPr>
        <p:spPr/>
      </p:sp>
    </p:spTree>
    <p:extLst>
      <p:ext uri="{BB962C8B-B14F-4D97-AF65-F5344CB8AC3E}">
        <p14:creationId xmlns:p14="http://schemas.microsoft.com/office/powerpoint/2010/main" val="394923680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頁尾版面配置區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/>
          </a:p>
        </p:txBody>
      </p:sp>
      <p:sp>
        <p:nvSpPr>
          <p:cNvPr id="3" name="投影片編號版面配置區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3B68095-C8B2-4A76-90AA-E601358CCBC3}" type="slidenum">
              <a:rPr lang="zh-TW" altLang="en-US" smtClean="0"/>
              <a:t>58</a:t>
            </a:fld>
            <a:endParaRPr lang="zh-TW" altLang="en-US"/>
          </a:p>
        </p:txBody>
      </p:sp>
      <p:pic>
        <p:nvPicPr>
          <p:cNvPr id="7" name="圖片版面配置區 6"/>
          <p:cNvPicPr>
            <a:picLocks noGrp="1" noChangeAspect="1"/>
          </p:cNvPicPr>
          <p:nvPr>
            <p:ph type="pic" sz="quarter" idx="13"/>
          </p:nvPr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4850" r="-4361"/>
          <a:stretch/>
        </p:blipFill>
        <p:spPr>
          <a:xfrm>
            <a:off x="3982875" y="1373151"/>
            <a:ext cx="4580014" cy="5115856"/>
          </a:xfrm>
        </p:spPr>
      </p:pic>
      <p:sp>
        <p:nvSpPr>
          <p:cNvPr id="5" name="矩形 4"/>
          <p:cNvSpPr/>
          <p:nvPr/>
        </p:nvSpPr>
        <p:spPr>
          <a:xfrm>
            <a:off x="2321225" y="327082"/>
            <a:ext cx="4501553" cy="584775"/>
          </a:xfrm>
          <a:prstGeom prst="rect">
            <a:avLst/>
          </a:prstGeom>
        </p:spPr>
        <p:txBody>
          <a:bodyPr wrap="none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zh-TW" sz="3200" b="1" spc="-150" dirty="0" smtClean="0">
                <a:solidFill>
                  <a:schemeClr val="bg1">
                    <a:lumMod val="50000"/>
                  </a:schemeClr>
                </a:solidFill>
              </a:rPr>
              <a:t>Brush Image Effects </a:t>
            </a:r>
            <a:r>
              <a:rPr lang="en-US" altLang="zh-TW" sz="3200" b="1" spc="-150" dirty="0" smtClean="0">
                <a:solidFill>
                  <a:schemeClr val="bg1">
                    <a:lumMod val="50000"/>
                  </a:schemeClr>
                </a:solidFill>
              </a:rPr>
              <a:t>027</a:t>
            </a:r>
            <a:endParaRPr lang="en-US" altLang="zh-TW" sz="3200" b="1" spc="-150" dirty="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6" name="矩形 5"/>
          <p:cNvSpPr/>
          <p:nvPr/>
        </p:nvSpPr>
        <p:spPr>
          <a:xfrm>
            <a:off x="3155315" y="928152"/>
            <a:ext cx="2833352" cy="116362"/>
          </a:xfrm>
          <a:prstGeom prst="rect">
            <a:avLst/>
          </a:prstGeom>
          <a:solidFill>
            <a:srgbClr val="92258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zh-TW" altLang="en-US"/>
          </a:p>
        </p:txBody>
      </p:sp>
      <p:sp>
        <p:nvSpPr>
          <p:cNvPr id="8" name="文字方塊 51"/>
          <p:cNvSpPr txBox="1"/>
          <p:nvPr/>
        </p:nvSpPr>
        <p:spPr>
          <a:xfrm>
            <a:off x="1041821" y="3572437"/>
            <a:ext cx="2941054" cy="18158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TW" sz="1600" dirty="0" smtClean="0"/>
              <a:t>The quick brown fox jumps over the lazy dog. </a:t>
            </a:r>
            <a:r>
              <a:rPr lang="en-US" altLang="zh-TW" sz="1600" dirty="0"/>
              <a:t>The quick brown fox jumps over the lazy dog. The quick brown fox jumps over the lazy dog. The quick brown fox jumps over the lazy dog. </a:t>
            </a:r>
          </a:p>
        </p:txBody>
      </p:sp>
      <p:sp>
        <p:nvSpPr>
          <p:cNvPr id="9" name="Freeform 5"/>
          <p:cNvSpPr>
            <a:spLocks noEditPoints="1"/>
          </p:cNvSpPr>
          <p:nvPr/>
        </p:nvSpPr>
        <p:spPr bwMode="auto">
          <a:xfrm rot="10800000">
            <a:off x="1734901" y="2064042"/>
            <a:ext cx="1447192" cy="1110880"/>
          </a:xfrm>
          <a:custGeom>
            <a:avLst/>
            <a:gdLst>
              <a:gd name="T0" fmla="*/ 113 w 12756"/>
              <a:gd name="T1" fmla="*/ 9690 h 9774"/>
              <a:gd name="T2" fmla="*/ 13 w 12756"/>
              <a:gd name="T3" fmla="*/ 9448 h 9774"/>
              <a:gd name="T4" fmla="*/ 8 w 12756"/>
              <a:gd name="T5" fmla="*/ 6967 h 9774"/>
              <a:gd name="T6" fmla="*/ 198 w 12756"/>
              <a:gd name="T7" fmla="*/ 3388 h 9774"/>
              <a:gd name="T8" fmla="*/ 1337 w 12756"/>
              <a:gd name="T9" fmla="*/ 1086 h 9774"/>
              <a:gd name="T10" fmla="*/ 4130 w 12756"/>
              <a:gd name="T11" fmla="*/ 34 h 9774"/>
              <a:gd name="T12" fmla="*/ 4489 w 12756"/>
              <a:gd name="T13" fmla="*/ 116 h 9774"/>
              <a:gd name="T14" fmla="*/ 4572 w 12756"/>
              <a:gd name="T15" fmla="*/ 198 h 9774"/>
              <a:gd name="T16" fmla="*/ 4572 w 12756"/>
              <a:gd name="T17" fmla="*/ 1103 h 9774"/>
              <a:gd name="T18" fmla="*/ 4572 w 12756"/>
              <a:gd name="T19" fmla="*/ 2008 h 9774"/>
              <a:gd name="T20" fmla="*/ 4494 w 12756"/>
              <a:gd name="T21" fmla="*/ 2096 h 9774"/>
              <a:gd name="T22" fmla="*/ 4162 w 12756"/>
              <a:gd name="T23" fmla="*/ 2211 h 9774"/>
              <a:gd name="T24" fmla="*/ 3219 w 12756"/>
              <a:gd name="T25" fmla="*/ 2718 h 9774"/>
              <a:gd name="T26" fmla="*/ 2895 w 12756"/>
              <a:gd name="T27" fmla="*/ 4238 h 9774"/>
              <a:gd name="T28" fmla="*/ 2893 w 12756"/>
              <a:gd name="T29" fmla="*/ 4761 h 9774"/>
              <a:gd name="T30" fmla="*/ 4092 w 12756"/>
              <a:gd name="T31" fmla="*/ 4775 h 9774"/>
              <a:gd name="T32" fmla="*/ 5335 w 12756"/>
              <a:gd name="T33" fmla="*/ 4811 h 9774"/>
              <a:gd name="T34" fmla="*/ 5427 w 12756"/>
              <a:gd name="T35" fmla="*/ 4914 h 9774"/>
              <a:gd name="T36" fmla="*/ 5475 w 12756"/>
              <a:gd name="T37" fmla="*/ 7287 h 9774"/>
              <a:gd name="T38" fmla="*/ 5475 w 12756"/>
              <a:gd name="T39" fmla="*/ 9578 h 9774"/>
              <a:gd name="T40" fmla="*/ 5379 w 12756"/>
              <a:gd name="T41" fmla="*/ 9674 h 9774"/>
              <a:gd name="T42" fmla="*/ 5283 w 12756"/>
              <a:gd name="T43" fmla="*/ 9770 h 9774"/>
              <a:gd name="T44" fmla="*/ 2738 w 12756"/>
              <a:gd name="T45" fmla="*/ 9770 h 9774"/>
              <a:gd name="T46" fmla="*/ 193 w 12756"/>
              <a:gd name="T47" fmla="*/ 9770 h 9774"/>
              <a:gd name="T48" fmla="*/ 113 w 12756"/>
              <a:gd name="T49" fmla="*/ 9690 h 9774"/>
              <a:gd name="T50" fmla="*/ 7447 w 12756"/>
              <a:gd name="T51" fmla="*/ 9728 h 9774"/>
              <a:gd name="T52" fmla="*/ 7340 w 12756"/>
              <a:gd name="T53" fmla="*/ 9606 h 9774"/>
              <a:gd name="T54" fmla="*/ 7317 w 12756"/>
              <a:gd name="T55" fmla="*/ 6959 h 9774"/>
              <a:gd name="T56" fmla="*/ 7376 w 12756"/>
              <a:gd name="T57" fmla="*/ 4055 h 9774"/>
              <a:gd name="T58" fmla="*/ 8167 w 12756"/>
              <a:gd name="T59" fmla="*/ 1632 h 9774"/>
              <a:gd name="T60" fmla="*/ 9119 w 12756"/>
              <a:gd name="T61" fmla="*/ 703 h 9774"/>
              <a:gd name="T62" fmla="*/ 11266 w 12756"/>
              <a:gd name="T63" fmla="*/ 41 h 9774"/>
              <a:gd name="T64" fmla="*/ 11881 w 12756"/>
              <a:gd name="T65" fmla="*/ 1098 h 9774"/>
              <a:gd name="T66" fmla="*/ 11851 w 12756"/>
              <a:gd name="T67" fmla="*/ 1989 h 9774"/>
              <a:gd name="T68" fmla="*/ 11527 w 12756"/>
              <a:gd name="T69" fmla="*/ 2206 h 9774"/>
              <a:gd name="T70" fmla="*/ 10246 w 12756"/>
              <a:gd name="T71" fmla="*/ 3411 h 9774"/>
              <a:gd name="T72" fmla="*/ 10196 w 12756"/>
              <a:gd name="T73" fmla="*/ 4741 h 9774"/>
              <a:gd name="T74" fmla="*/ 11427 w 12756"/>
              <a:gd name="T75" fmla="*/ 4781 h 9774"/>
              <a:gd name="T76" fmla="*/ 12620 w 12756"/>
              <a:gd name="T77" fmla="*/ 4789 h 9774"/>
              <a:gd name="T78" fmla="*/ 12688 w 12756"/>
              <a:gd name="T79" fmla="*/ 4868 h 9774"/>
              <a:gd name="T80" fmla="*/ 12756 w 12756"/>
              <a:gd name="T81" fmla="*/ 4947 h 9774"/>
              <a:gd name="T82" fmla="*/ 12756 w 12756"/>
              <a:gd name="T83" fmla="*/ 7262 h 9774"/>
              <a:gd name="T84" fmla="*/ 12727 w 12756"/>
              <a:gd name="T85" fmla="*/ 9630 h 9774"/>
              <a:gd name="T86" fmla="*/ 10027 w 12756"/>
              <a:gd name="T87" fmla="*/ 9769 h 9774"/>
              <a:gd name="T88" fmla="*/ 7447 w 12756"/>
              <a:gd name="T89" fmla="*/ 9728 h 97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12756" h="9774">
                <a:moveTo>
                  <a:pt x="113" y="9690"/>
                </a:moveTo>
                <a:cubicBezTo>
                  <a:pt x="52" y="9629"/>
                  <a:pt x="29" y="9572"/>
                  <a:pt x="13" y="9448"/>
                </a:cubicBezTo>
                <a:cubicBezTo>
                  <a:pt x="2" y="9358"/>
                  <a:pt x="0" y="8242"/>
                  <a:pt x="8" y="6967"/>
                </a:cubicBezTo>
                <a:cubicBezTo>
                  <a:pt x="25" y="4432"/>
                  <a:pt x="37" y="4197"/>
                  <a:pt x="198" y="3388"/>
                </a:cubicBezTo>
                <a:cubicBezTo>
                  <a:pt x="404" y="2354"/>
                  <a:pt x="770" y="1616"/>
                  <a:pt x="1337" y="1086"/>
                </a:cubicBezTo>
                <a:cubicBezTo>
                  <a:pt x="2061" y="411"/>
                  <a:pt x="3054" y="36"/>
                  <a:pt x="4130" y="34"/>
                </a:cubicBezTo>
                <a:cubicBezTo>
                  <a:pt x="4399" y="33"/>
                  <a:pt x="4409" y="36"/>
                  <a:pt x="4489" y="116"/>
                </a:cubicBezTo>
                <a:lnTo>
                  <a:pt x="4572" y="198"/>
                </a:lnTo>
                <a:lnTo>
                  <a:pt x="4572" y="1103"/>
                </a:lnTo>
                <a:lnTo>
                  <a:pt x="4572" y="2008"/>
                </a:lnTo>
                <a:lnTo>
                  <a:pt x="4494" y="2096"/>
                </a:lnTo>
                <a:cubicBezTo>
                  <a:pt x="4422" y="2176"/>
                  <a:pt x="4393" y="2186"/>
                  <a:pt x="4162" y="2211"/>
                </a:cubicBezTo>
                <a:cubicBezTo>
                  <a:pt x="3699" y="2262"/>
                  <a:pt x="3426" y="2409"/>
                  <a:pt x="3219" y="2718"/>
                </a:cubicBezTo>
                <a:cubicBezTo>
                  <a:pt x="2992" y="3059"/>
                  <a:pt x="2899" y="3494"/>
                  <a:pt x="2895" y="4238"/>
                </a:cubicBezTo>
                <a:lnTo>
                  <a:pt x="2893" y="4761"/>
                </a:lnTo>
                <a:lnTo>
                  <a:pt x="4092" y="4775"/>
                </a:lnTo>
                <a:cubicBezTo>
                  <a:pt x="4752" y="4782"/>
                  <a:pt x="5311" y="4799"/>
                  <a:pt x="5335" y="4811"/>
                </a:cubicBezTo>
                <a:cubicBezTo>
                  <a:pt x="5360" y="4823"/>
                  <a:pt x="5401" y="4869"/>
                  <a:pt x="5427" y="4914"/>
                </a:cubicBezTo>
                <a:cubicBezTo>
                  <a:pt x="5471" y="4988"/>
                  <a:pt x="5475" y="5182"/>
                  <a:pt x="5475" y="7287"/>
                </a:cubicBezTo>
                <a:lnTo>
                  <a:pt x="5475" y="9578"/>
                </a:lnTo>
                <a:lnTo>
                  <a:pt x="5379" y="9674"/>
                </a:lnTo>
                <a:lnTo>
                  <a:pt x="5283" y="9770"/>
                </a:lnTo>
                <a:lnTo>
                  <a:pt x="2738" y="9770"/>
                </a:lnTo>
                <a:lnTo>
                  <a:pt x="193" y="9770"/>
                </a:lnTo>
                <a:lnTo>
                  <a:pt x="113" y="9690"/>
                </a:lnTo>
                <a:close/>
                <a:moveTo>
                  <a:pt x="7447" y="9728"/>
                </a:moveTo>
                <a:cubicBezTo>
                  <a:pt x="7407" y="9706"/>
                  <a:pt x="7359" y="9651"/>
                  <a:pt x="7340" y="9606"/>
                </a:cubicBezTo>
                <a:cubicBezTo>
                  <a:pt x="7314" y="9544"/>
                  <a:pt x="7309" y="8912"/>
                  <a:pt x="7317" y="6959"/>
                </a:cubicBezTo>
                <a:cubicBezTo>
                  <a:pt x="7327" y="4762"/>
                  <a:pt x="7336" y="4345"/>
                  <a:pt x="7376" y="4055"/>
                </a:cubicBezTo>
                <a:cubicBezTo>
                  <a:pt x="7526" y="2973"/>
                  <a:pt x="7769" y="2230"/>
                  <a:pt x="8167" y="1632"/>
                </a:cubicBezTo>
                <a:cubicBezTo>
                  <a:pt x="8358" y="1345"/>
                  <a:pt x="8797" y="916"/>
                  <a:pt x="9119" y="703"/>
                </a:cubicBezTo>
                <a:cubicBezTo>
                  <a:pt x="9727" y="299"/>
                  <a:pt x="10452" y="76"/>
                  <a:pt x="11266" y="41"/>
                </a:cubicBezTo>
                <a:cubicBezTo>
                  <a:pt x="11890" y="15"/>
                  <a:pt x="11882" y="0"/>
                  <a:pt x="11881" y="1098"/>
                </a:cubicBezTo>
                <a:cubicBezTo>
                  <a:pt x="11881" y="1561"/>
                  <a:pt x="11869" y="1926"/>
                  <a:pt x="11851" y="1989"/>
                </a:cubicBezTo>
                <a:cubicBezTo>
                  <a:pt x="11815" y="2122"/>
                  <a:pt x="11688" y="2206"/>
                  <a:pt x="11527" y="2206"/>
                </a:cubicBezTo>
                <a:cubicBezTo>
                  <a:pt x="10850" y="2207"/>
                  <a:pt x="10403" y="2627"/>
                  <a:pt x="10246" y="3411"/>
                </a:cubicBezTo>
                <a:cubicBezTo>
                  <a:pt x="10171" y="3781"/>
                  <a:pt x="10137" y="4693"/>
                  <a:pt x="10196" y="4741"/>
                </a:cubicBezTo>
                <a:cubicBezTo>
                  <a:pt x="10222" y="4763"/>
                  <a:pt x="10602" y="4775"/>
                  <a:pt x="11427" y="4781"/>
                </a:cubicBezTo>
                <a:lnTo>
                  <a:pt x="12620" y="4789"/>
                </a:lnTo>
                <a:lnTo>
                  <a:pt x="12688" y="4868"/>
                </a:lnTo>
                <a:lnTo>
                  <a:pt x="12756" y="4947"/>
                </a:lnTo>
                <a:lnTo>
                  <a:pt x="12756" y="7262"/>
                </a:lnTo>
                <a:cubicBezTo>
                  <a:pt x="12756" y="8795"/>
                  <a:pt x="12747" y="9594"/>
                  <a:pt x="12727" y="9630"/>
                </a:cubicBezTo>
                <a:cubicBezTo>
                  <a:pt x="12651" y="9774"/>
                  <a:pt x="12720" y="9770"/>
                  <a:pt x="10027" y="9769"/>
                </a:cubicBezTo>
                <a:cubicBezTo>
                  <a:pt x="7918" y="9768"/>
                  <a:pt x="7510" y="9761"/>
                  <a:pt x="7447" y="9728"/>
                </a:cubicBezTo>
                <a:close/>
              </a:path>
            </a:pathLst>
          </a:custGeom>
          <a:solidFill>
            <a:schemeClr val="accent1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36288862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手繪多邊形 8"/>
          <p:cNvSpPr/>
          <p:nvPr/>
        </p:nvSpPr>
        <p:spPr>
          <a:xfrm rot="10800000">
            <a:off x="0" y="0"/>
            <a:ext cx="7911940" cy="6858000"/>
          </a:xfrm>
          <a:custGeom>
            <a:avLst/>
            <a:gdLst>
              <a:gd name="connsiteX0" fmla="*/ 0 w 7911940"/>
              <a:gd name="connsiteY0" fmla="*/ 0 h 6858000"/>
              <a:gd name="connsiteX1" fmla="*/ 7911940 w 7911940"/>
              <a:gd name="connsiteY1" fmla="*/ 0 h 6858000"/>
              <a:gd name="connsiteX2" fmla="*/ 7911940 w 7911940"/>
              <a:gd name="connsiteY2" fmla="*/ 6858000 h 6858000"/>
              <a:gd name="connsiteX3" fmla="*/ 6858000 w 7911940"/>
              <a:gd name="connsiteY3" fmla="*/ 6858000 h 6858000"/>
              <a:gd name="connsiteX4" fmla="*/ 0 w 7911940"/>
              <a:gd name="connsiteY4" fmla="*/ 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911940" h="6858000">
                <a:moveTo>
                  <a:pt x="0" y="0"/>
                </a:moveTo>
                <a:lnTo>
                  <a:pt x="7911940" y="0"/>
                </a:lnTo>
                <a:lnTo>
                  <a:pt x="7911940" y="6858000"/>
                </a:lnTo>
                <a:lnTo>
                  <a:pt x="6858000" y="6858000"/>
                </a:lnTo>
                <a:lnTo>
                  <a:pt x="0" y="0"/>
                </a:lnTo>
                <a:close/>
              </a:path>
            </a:pathLst>
          </a:custGeom>
          <a:solidFill>
            <a:srgbClr val="92258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微軟正黑體"/>
              <a:cs typeface="+mn-cs"/>
            </a:endParaRPr>
          </a:p>
        </p:txBody>
      </p:sp>
      <p:sp>
        <p:nvSpPr>
          <p:cNvPr id="4" name="頁尾版面配置區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TW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Arial"/>
                <a:ea typeface="微軟正黑體"/>
                <a:cs typeface="+mn-cs"/>
              </a:rPr>
              <a:t>商業簡報網 </a:t>
            </a:r>
            <a:r>
              <a:rPr kumimoji="0" lang="en-US" altLang="zh-TW" sz="1200" b="0" i="0" u="none" strike="noStrike" kern="1200" cap="none" spc="0" normalizeH="0" baseline="0" noProof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Arial"/>
                <a:ea typeface="微軟正黑體"/>
                <a:cs typeface="+mn-cs"/>
              </a:rPr>
              <a:t>X Matter Lab</a:t>
            </a:r>
            <a:endParaRPr kumimoji="0" lang="zh-TW" altLang="en-US" sz="1200" b="0" i="0" u="none" strike="noStrike" kern="1200" cap="none" spc="0" normalizeH="0" baseline="0" noProof="0" dirty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Arial"/>
              <a:ea typeface="微軟正黑體"/>
              <a:cs typeface="+mn-cs"/>
            </a:endParaRPr>
          </a:p>
        </p:txBody>
      </p:sp>
      <p:sp>
        <p:nvSpPr>
          <p:cNvPr id="5" name="投影片編號版面配置區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3B68095-C8B2-4A76-90AA-E601358CCBC3}" type="slidenum">
              <a:rPr kumimoji="0" lang="zh-TW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Arial"/>
                <a:ea typeface="微軟正黑體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</a:t>
            </a:fld>
            <a:endParaRPr kumimoji="0" lang="zh-TW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/>
              <a:ea typeface="微軟正黑體"/>
              <a:cs typeface="+mn-cs"/>
            </a:endParaRPr>
          </a:p>
        </p:txBody>
      </p:sp>
      <p:sp>
        <p:nvSpPr>
          <p:cNvPr id="13" name="文字方塊 12"/>
          <p:cNvSpPr txBox="1"/>
          <p:nvPr/>
        </p:nvSpPr>
        <p:spPr>
          <a:xfrm>
            <a:off x="396794" y="1346900"/>
            <a:ext cx="2103667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TW" sz="4400" b="1" i="0" u="none" strike="noStrike" kern="1200" cap="none" spc="0" normalizeH="0" baseline="0" noProof="0" dirty="0" smtClean="0">
                <a:ln>
                  <a:noFill/>
                </a:ln>
                <a:solidFill>
                  <a:schemeClr val="bg1">
                    <a:lumMod val="75000"/>
                  </a:schemeClr>
                </a:solidFill>
                <a:effectLst/>
                <a:uLnTx/>
                <a:uFillTx/>
                <a:latin typeface="Arial"/>
                <a:ea typeface="微軟正黑體"/>
                <a:cs typeface="+mn-cs"/>
              </a:rPr>
              <a:t>Before</a:t>
            </a:r>
            <a:endParaRPr kumimoji="0" lang="en-US" sz="4400" b="1" i="0" u="none" strike="noStrike" kern="1200" cap="none" spc="0" normalizeH="0" baseline="0" noProof="0" dirty="0">
              <a:ln>
                <a:noFill/>
              </a:ln>
              <a:solidFill>
                <a:schemeClr val="bg1">
                  <a:lumMod val="75000"/>
                </a:schemeClr>
              </a:solidFill>
              <a:effectLst/>
              <a:uLnTx/>
              <a:uFillTx/>
              <a:latin typeface="Arial"/>
              <a:ea typeface="微軟正黑體"/>
              <a:cs typeface="+mn-cs"/>
            </a:endParaRPr>
          </a:p>
        </p:txBody>
      </p:sp>
      <p:sp>
        <p:nvSpPr>
          <p:cNvPr id="14" name="文字方塊 13"/>
          <p:cNvSpPr txBox="1"/>
          <p:nvPr/>
        </p:nvSpPr>
        <p:spPr>
          <a:xfrm>
            <a:off x="6583133" y="4198384"/>
            <a:ext cx="2103667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TW" sz="4400" b="1" i="0" u="none" strike="noStrike" kern="1200" cap="none" spc="0" normalizeH="0" baseline="0" noProof="0" dirty="0" smtClean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Arial"/>
                <a:ea typeface="微軟正黑體"/>
                <a:cs typeface="+mn-cs"/>
              </a:rPr>
              <a:t>After</a:t>
            </a:r>
            <a:endParaRPr kumimoji="0" lang="en-US" sz="4400" b="1" i="0" u="none" strike="noStrike" kern="1200" cap="none" spc="0" normalizeH="0" baseline="0" noProof="0" dirty="0">
              <a:ln>
                <a:noFill/>
              </a:ln>
              <a:solidFill>
                <a:prstClr val="white">
                  <a:lumMod val="50000"/>
                </a:prstClr>
              </a:solidFill>
              <a:effectLst/>
              <a:uLnTx/>
              <a:uFillTx/>
              <a:latin typeface="Arial"/>
              <a:ea typeface="微軟正黑體"/>
              <a:cs typeface="+mn-cs"/>
            </a:endParaRPr>
          </a:p>
        </p:txBody>
      </p:sp>
      <p:pic>
        <p:nvPicPr>
          <p:cNvPr id="11" name="圖片版面配置區 6"/>
          <p:cNvPicPr>
            <a:picLocks noChangeAspect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3119" r="22421"/>
          <a:stretch/>
        </p:blipFill>
        <p:spPr>
          <a:xfrm>
            <a:off x="5383760" y="203913"/>
            <a:ext cx="2662900" cy="3994471"/>
          </a:xfrm>
          <a:custGeom>
            <a:avLst/>
            <a:gdLst>
              <a:gd name="connsiteX0" fmla="*/ 2125570 w 3800516"/>
              <a:gd name="connsiteY0" fmla="*/ 5476387 h 5700946"/>
              <a:gd name="connsiteX1" fmla="*/ 2108570 w 3800516"/>
              <a:gd name="connsiteY1" fmla="*/ 5478570 h 5700946"/>
              <a:gd name="connsiteX2" fmla="*/ 2114580 w 3800516"/>
              <a:gd name="connsiteY2" fmla="*/ 5486819 h 5700946"/>
              <a:gd name="connsiteX3" fmla="*/ 2122367 w 3800516"/>
              <a:gd name="connsiteY3" fmla="*/ 5491031 h 5700946"/>
              <a:gd name="connsiteX4" fmla="*/ 2127441 w 3800516"/>
              <a:gd name="connsiteY4" fmla="*/ 5484028 h 5700946"/>
              <a:gd name="connsiteX5" fmla="*/ 2125570 w 3800516"/>
              <a:gd name="connsiteY5" fmla="*/ 5476387 h 5700946"/>
              <a:gd name="connsiteX6" fmla="*/ 1880922 w 3800516"/>
              <a:gd name="connsiteY6" fmla="*/ 5356647 h 5700946"/>
              <a:gd name="connsiteX7" fmla="*/ 1863922 w 3800516"/>
              <a:gd name="connsiteY7" fmla="*/ 5358829 h 5700946"/>
              <a:gd name="connsiteX8" fmla="*/ 1869933 w 3800516"/>
              <a:gd name="connsiteY8" fmla="*/ 5367078 h 5700946"/>
              <a:gd name="connsiteX9" fmla="*/ 1877718 w 3800516"/>
              <a:gd name="connsiteY9" fmla="*/ 5371290 h 5700946"/>
              <a:gd name="connsiteX10" fmla="*/ 1882792 w 3800516"/>
              <a:gd name="connsiteY10" fmla="*/ 5364287 h 5700946"/>
              <a:gd name="connsiteX11" fmla="*/ 1880922 w 3800516"/>
              <a:gd name="connsiteY11" fmla="*/ 5356647 h 5700946"/>
              <a:gd name="connsiteX12" fmla="*/ 1572114 w 3800516"/>
              <a:gd name="connsiteY12" fmla="*/ 5236905 h 5700946"/>
              <a:gd name="connsiteX13" fmla="*/ 1555113 w 3800516"/>
              <a:gd name="connsiteY13" fmla="*/ 5239087 h 5700946"/>
              <a:gd name="connsiteX14" fmla="*/ 1561124 w 3800516"/>
              <a:gd name="connsiteY14" fmla="*/ 5247336 h 5700946"/>
              <a:gd name="connsiteX15" fmla="*/ 1568909 w 3800516"/>
              <a:gd name="connsiteY15" fmla="*/ 5251549 h 5700946"/>
              <a:gd name="connsiteX16" fmla="*/ 1573983 w 3800516"/>
              <a:gd name="connsiteY16" fmla="*/ 5244545 h 5700946"/>
              <a:gd name="connsiteX17" fmla="*/ 1572114 w 3800516"/>
              <a:gd name="connsiteY17" fmla="*/ 5236905 h 5700946"/>
              <a:gd name="connsiteX18" fmla="*/ 998224 w 3800516"/>
              <a:gd name="connsiteY18" fmla="*/ 5236904 h 5700946"/>
              <a:gd name="connsiteX19" fmla="*/ 981224 w 3800516"/>
              <a:gd name="connsiteY19" fmla="*/ 5239085 h 5700946"/>
              <a:gd name="connsiteX20" fmla="*/ 987234 w 3800516"/>
              <a:gd name="connsiteY20" fmla="*/ 5247335 h 5700946"/>
              <a:gd name="connsiteX21" fmla="*/ 995020 w 3800516"/>
              <a:gd name="connsiteY21" fmla="*/ 5251547 h 5700946"/>
              <a:gd name="connsiteX22" fmla="*/ 1000094 w 3800516"/>
              <a:gd name="connsiteY22" fmla="*/ 5244544 h 5700946"/>
              <a:gd name="connsiteX23" fmla="*/ 998224 w 3800516"/>
              <a:gd name="connsiteY23" fmla="*/ 5236904 h 5700946"/>
              <a:gd name="connsiteX24" fmla="*/ 2128380 w 3800516"/>
              <a:gd name="connsiteY24" fmla="*/ 5220886 h 5700946"/>
              <a:gd name="connsiteX25" fmla="*/ 2111379 w 3800516"/>
              <a:gd name="connsiteY25" fmla="*/ 5223064 h 5700946"/>
              <a:gd name="connsiteX26" fmla="*/ 2117392 w 3800516"/>
              <a:gd name="connsiteY26" fmla="*/ 5231316 h 5700946"/>
              <a:gd name="connsiteX27" fmla="*/ 2125175 w 3800516"/>
              <a:gd name="connsiteY27" fmla="*/ 5235527 h 5700946"/>
              <a:gd name="connsiteX28" fmla="*/ 2130249 w 3800516"/>
              <a:gd name="connsiteY28" fmla="*/ 5228523 h 5700946"/>
              <a:gd name="connsiteX29" fmla="*/ 2128380 w 3800516"/>
              <a:gd name="connsiteY29" fmla="*/ 5220886 h 5700946"/>
              <a:gd name="connsiteX30" fmla="*/ 2137506 w 3800516"/>
              <a:gd name="connsiteY30" fmla="*/ 5141442 h 5700946"/>
              <a:gd name="connsiteX31" fmla="*/ 2135842 w 3800516"/>
              <a:gd name="connsiteY31" fmla="*/ 5144324 h 5700946"/>
              <a:gd name="connsiteX32" fmla="*/ 2131276 w 3800516"/>
              <a:gd name="connsiteY32" fmla="*/ 5148342 h 5700946"/>
              <a:gd name="connsiteX33" fmla="*/ 2136530 w 3800516"/>
              <a:gd name="connsiteY33" fmla="*/ 5154656 h 5700946"/>
              <a:gd name="connsiteX34" fmla="*/ 2143559 w 3800516"/>
              <a:gd name="connsiteY34" fmla="*/ 5156931 h 5700946"/>
              <a:gd name="connsiteX35" fmla="*/ 2148277 w 3800516"/>
              <a:gd name="connsiteY35" fmla="*/ 5146161 h 5700946"/>
              <a:gd name="connsiteX36" fmla="*/ 2137506 w 3800516"/>
              <a:gd name="connsiteY36" fmla="*/ 5141442 h 5700946"/>
              <a:gd name="connsiteX37" fmla="*/ 1883732 w 3800516"/>
              <a:gd name="connsiteY37" fmla="*/ 5101145 h 5700946"/>
              <a:gd name="connsiteX38" fmla="*/ 1866730 w 3800516"/>
              <a:gd name="connsiteY38" fmla="*/ 5103324 h 5700946"/>
              <a:gd name="connsiteX39" fmla="*/ 1872745 w 3800516"/>
              <a:gd name="connsiteY39" fmla="*/ 5111575 h 5700946"/>
              <a:gd name="connsiteX40" fmla="*/ 1880527 w 3800516"/>
              <a:gd name="connsiteY40" fmla="*/ 5115786 h 5700946"/>
              <a:gd name="connsiteX41" fmla="*/ 1885601 w 3800516"/>
              <a:gd name="connsiteY41" fmla="*/ 5108782 h 5700946"/>
              <a:gd name="connsiteX42" fmla="*/ 1883732 w 3800516"/>
              <a:gd name="connsiteY42" fmla="*/ 5101145 h 5700946"/>
              <a:gd name="connsiteX43" fmla="*/ 1263302 w 3800516"/>
              <a:gd name="connsiteY43" fmla="*/ 5055250 h 5700946"/>
              <a:gd name="connsiteX44" fmla="*/ 1246302 w 3800516"/>
              <a:gd name="connsiteY44" fmla="*/ 5057431 h 5700946"/>
              <a:gd name="connsiteX45" fmla="*/ 1252313 w 3800516"/>
              <a:gd name="connsiteY45" fmla="*/ 5065680 h 5700946"/>
              <a:gd name="connsiteX46" fmla="*/ 1260098 w 3800516"/>
              <a:gd name="connsiteY46" fmla="*/ 5069894 h 5700946"/>
              <a:gd name="connsiteX47" fmla="*/ 1265172 w 3800516"/>
              <a:gd name="connsiteY47" fmla="*/ 5062890 h 5700946"/>
              <a:gd name="connsiteX48" fmla="*/ 1263302 w 3800516"/>
              <a:gd name="connsiteY48" fmla="*/ 5055250 h 5700946"/>
              <a:gd name="connsiteX49" fmla="*/ 1892859 w 3800516"/>
              <a:gd name="connsiteY49" fmla="*/ 5021701 h 5700946"/>
              <a:gd name="connsiteX50" fmla="*/ 1891194 w 3800516"/>
              <a:gd name="connsiteY50" fmla="*/ 5024583 h 5700946"/>
              <a:gd name="connsiteX51" fmla="*/ 1886628 w 3800516"/>
              <a:gd name="connsiteY51" fmla="*/ 5028601 h 5700946"/>
              <a:gd name="connsiteX52" fmla="*/ 1891882 w 3800516"/>
              <a:gd name="connsiteY52" fmla="*/ 5034915 h 5700946"/>
              <a:gd name="connsiteX53" fmla="*/ 1898910 w 3800516"/>
              <a:gd name="connsiteY53" fmla="*/ 5037190 h 5700946"/>
              <a:gd name="connsiteX54" fmla="*/ 1903629 w 3800516"/>
              <a:gd name="connsiteY54" fmla="*/ 5026420 h 5700946"/>
              <a:gd name="connsiteX55" fmla="*/ 1892859 w 3800516"/>
              <a:gd name="connsiteY55" fmla="*/ 5021701 h 5700946"/>
              <a:gd name="connsiteX56" fmla="*/ 1574923 w 3800516"/>
              <a:gd name="connsiteY56" fmla="*/ 4981403 h 5700946"/>
              <a:gd name="connsiteX57" fmla="*/ 1557921 w 3800516"/>
              <a:gd name="connsiteY57" fmla="*/ 4983582 h 5700946"/>
              <a:gd name="connsiteX58" fmla="*/ 1563936 w 3800516"/>
              <a:gd name="connsiteY58" fmla="*/ 4991833 h 5700946"/>
              <a:gd name="connsiteX59" fmla="*/ 1571718 w 3800516"/>
              <a:gd name="connsiteY59" fmla="*/ 4996043 h 5700946"/>
              <a:gd name="connsiteX60" fmla="*/ 1576792 w 3800516"/>
              <a:gd name="connsiteY60" fmla="*/ 4989040 h 5700946"/>
              <a:gd name="connsiteX61" fmla="*/ 1574923 w 3800516"/>
              <a:gd name="connsiteY61" fmla="*/ 4981403 h 5700946"/>
              <a:gd name="connsiteX62" fmla="*/ 1001033 w 3800516"/>
              <a:gd name="connsiteY62" fmla="*/ 4981402 h 5700946"/>
              <a:gd name="connsiteX63" fmla="*/ 984032 w 3800516"/>
              <a:gd name="connsiteY63" fmla="*/ 4983581 h 5700946"/>
              <a:gd name="connsiteX64" fmla="*/ 990047 w 3800516"/>
              <a:gd name="connsiteY64" fmla="*/ 4991832 h 5700946"/>
              <a:gd name="connsiteX65" fmla="*/ 997828 w 3800516"/>
              <a:gd name="connsiteY65" fmla="*/ 4996042 h 5700946"/>
              <a:gd name="connsiteX66" fmla="*/ 1002903 w 3800516"/>
              <a:gd name="connsiteY66" fmla="*/ 4989039 h 5700946"/>
              <a:gd name="connsiteX67" fmla="*/ 1001033 w 3800516"/>
              <a:gd name="connsiteY67" fmla="*/ 4981402 h 5700946"/>
              <a:gd name="connsiteX68" fmla="*/ 954493 w 3800516"/>
              <a:gd name="connsiteY68" fmla="*/ 4935509 h 5700946"/>
              <a:gd name="connsiteX69" fmla="*/ 937493 w 3800516"/>
              <a:gd name="connsiteY69" fmla="*/ 4937690 h 5700946"/>
              <a:gd name="connsiteX70" fmla="*/ 943503 w 3800516"/>
              <a:gd name="connsiteY70" fmla="*/ 4945940 h 5700946"/>
              <a:gd name="connsiteX71" fmla="*/ 951289 w 3800516"/>
              <a:gd name="connsiteY71" fmla="*/ 4950152 h 5700946"/>
              <a:gd name="connsiteX72" fmla="*/ 956363 w 3800516"/>
              <a:gd name="connsiteY72" fmla="*/ 4943149 h 5700946"/>
              <a:gd name="connsiteX73" fmla="*/ 954493 w 3800516"/>
              <a:gd name="connsiteY73" fmla="*/ 4935509 h 5700946"/>
              <a:gd name="connsiteX74" fmla="*/ 1011057 w 3800516"/>
              <a:gd name="connsiteY74" fmla="*/ 4902351 h 5700946"/>
              <a:gd name="connsiteX75" fmla="*/ 1011059 w 3800516"/>
              <a:gd name="connsiteY75" fmla="*/ 4908943 h 5700946"/>
              <a:gd name="connsiteX76" fmla="*/ 1007618 w 3800516"/>
              <a:gd name="connsiteY76" fmla="*/ 4913291 h 5700946"/>
              <a:gd name="connsiteX77" fmla="*/ 1009184 w 3800516"/>
              <a:gd name="connsiteY77" fmla="*/ 4915172 h 5700946"/>
              <a:gd name="connsiteX78" fmla="*/ 1016213 w 3800516"/>
              <a:gd name="connsiteY78" fmla="*/ 4917447 h 5700946"/>
              <a:gd name="connsiteX79" fmla="*/ 1020930 w 3800516"/>
              <a:gd name="connsiteY79" fmla="*/ 4906676 h 5700946"/>
              <a:gd name="connsiteX80" fmla="*/ 1584049 w 3800516"/>
              <a:gd name="connsiteY80" fmla="*/ 4901959 h 5700946"/>
              <a:gd name="connsiteX81" fmla="*/ 1582386 w 3800516"/>
              <a:gd name="connsiteY81" fmla="*/ 4904841 h 5700946"/>
              <a:gd name="connsiteX82" fmla="*/ 1577819 w 3800516"/>
              <a:gd name="connsiteY82" fmla="*/ 4908860 h 5700946"/>
              <a:gd name="connsiteX83" fmla="*/ 1583073 w 3800516"/>
              <a:gd name="connsiteY83" fmla="*/ 4915173 h 5700946"/>
              <a:gd name="connsiteX84" fmla="*/ 1590102 w 3800516"/>
              <a:gd name="connsiteY84" fmla="*/ 4917447 h 5700946"/>
              <a:gd name="connsiteX85" fmla="*/ 1594820 w 3800516"/>
              <a:gd name="connsiteY85" fmla="*/ 4906677 h 5700946"/>
              <a:gd name="connsiteX86" fmla="*/ 1584049 w 3800516"/>
              <a:gd name="connsiteY86" fmla="*/ 4901959 h 5700946"/>
              <a:gd name="connsiteX87" fmla="*/ 1266112 w 3800516"/>
              <a:gd name="connsiteY87" fmla="*/ 4799747 h 5700946"/>
              <a:gd name="connsiteX88" fmla="*/ 1249110 w 3800516"/>
              <a:gd name="connsiteY88" fmla="*/ 4801927 h 5700946"/>
              <a:gd name="connsiteX89" fmla="*/ 1255125 w 3800516"/>
              <a:gd name="connsiteY89" fmla="*/ 4810178 h 5700946"/>
              <a:gd name="connsiteX90" fmla="*/ 1262907 w 3800516"/>
              <a:gd name="connsiteY90" fmla="*/ 4814388 h 5700946"/>
              <a:gd name="connsiteX91" fmla="*/ 1267981 w 3800516"/>
              <a:gd name="connsiteY91" fmla="*/ 4807385 h 5700946"/>
              <a:gd name="connsiteX92" fmla="*/ 1266112 w 3800516"/>
              <a:gd name="connsiteY92" fmla="*/ 4799747 h 5700946"/>
              <a:gd name="connsiteX93" fmla="*/ 301348 w 3800516"/>
              <a:gd name="connsiteY93" fmla="*/ 4753856 h 5700946"/>
              <a:gd name="connsiteX94" fmla="*/ 284348 w 3800516"/>
              <a:gd name="connsiteY94" fmla="*/ 4756038 h 5700946"/>
              <a:gd name="connsiteX95" fmla="*/ 290358 w 3800516"/>
              <a:gd name="connsiteY95" fmla="*/ 4764287 h 5700946"/>
              <a:gd name="connsiteX96" fmla="*/ 298144 w 3800516"/>
              <a:gd name="connsiteY96" fmla="*/ 4768500 h 5700946"/>
              <a:gd name="connsiteX97" fmla="*/ 303219 w 3800516"/>
              <a:gd name="connsiteY97" fmla="*/ 4761496 h 5700946"/>
              <a:gd name="connsiteX98" fmla="*/ 301348 w 3800516"/>
              <a:gd name="connsiteY98" fmla="*/ 4753856 h 5700946"/>
              <a:gd name="connsiteX99" fmla="*/ 1572114 w 3800516"/>
              <a:gd name="connsiteY99" fmla="*/ 4753854 h 5700946"/>
              <a:gd name="connsiteX100" fmla="*/ 1555113 w 3800516"/>
              <a:gd name="connsiteY100" fmla="*/ 4756035 h 5700946"/>
              <a:gd name="connsiteX101" fmla="*/ 1561124 w 3800516"/>
              <a:gd name="connsiteY101" fmla="*/ 4764285 h 5700946"/>
              <a:gd name="connsiteX102" fmla="*/ 1568909 w 3800516"/>
              <a:gd name="connsiteY102" fmla="*/ 4768497 h 5700946"/>
              <a:gd name="connsiteX103" fmla="*/ 1573984 w 3800516"/>
              <a:gd name="connsiteY103" fmla="*/ 4761494 h 5700946"/>
              <a:gd name="connsiteX104" fmla="*/ 1572114 w 3800516"/>
              <a:gd name="connsiteY104" fmla="*/ 4753854 h 5700946"/>
              <a:gd name="connsiteX105" fmla="*/ 1275238 w 3800516"/>
              <a:gd name="connsiteY105" fmla="*/ 4720305 h 5700946"/>
              <a:gd name="connsiteX106" fmla="*/ 1273574 w 3800516"/>
              <a:gd name="connsiteY106" fmla="*/ 4723186 h 5700946"/>
              <a:gd name="connsiteX107" fmla="*/ 1269008 w 3800516"/>
              <a:gd name="connsiteY107" fmla="*/ 4727205 h 5700946"/>
              <a:gd name="connsiteX108" fmla="*/ 1274262 w 3800516"/>
              <a:gd name="connsiteY108" fmla="*/ 4733518 h 5700946"/>
              <a:gd name="connsiteX109" fmla="*/ 1281290 w 3800516"/>
              <a:gd name="connsiteY109" fmla="*/ 4735792 h 5700946"/>
              <a:gd name="connsiteX110" fmla="*/ 1286009 w 3800516"/>
              <a:gd name="connsiteY110" fmla="*/ 4725022 h 5700946"/>
              <a:gd name="connsiteX111" fmla="*/ 1275238 w 3800516"/>
              <a:gd name="connsiteY111" fmla="*/ 4720305 h 5700946"/>
              <a:gd name="connsiteX112" fmla="*/ 957303 w 3800516"/>
              <a:gd name="connsiteY112" fmla="*/ 4680007 h 5700946"/>
              <a:gd name="connsiteX113" fmla="*/ 940301 w 3800516"/>
              <a:gd name="connsiteY113" fmla="*/ 4682186 h 5700946"/>
              <a:gd name="connsiteX114" fmla="*/ 946316 w 3800516"/>
              <a:gd name="connsiteY114" fmla="*/ 4690437 h 5700946"/>
              <a:gd name="connsiteX115" fmla="*/ 954097 w 3800516"/>
              <a:gd name="connsiteY115" fmla="*/ 4694647 h 5700946"/>
              <a:gd name="connsiteX116" fmla="*/ 959171 w 3800516"/>
              <a:gd name="connsiteY116" fmla="*/ 4687644 h 5700946"/>
              <a:gd name="connsiteX117" fmla="*/ 957303 w 3800516"/>
              <a:gd name="connsiteY117" fmla="*/ 4680007 h 5700946"/>
              <a:gd name="connsiteX118" fmla="*/ 83635 w 3800516"/>
              <a:gd name="connsiteY118" fmla="*/ 4634114 h 5700946"/>
              <a:gd name="connsiteX119" fmla="*/ 66634 w 3800516"/>
              <a:gd name="connsiteY119" fmla="*/ 4636296 h 5700946"/>
              <a:gd name="connsiteX120" fmla="*/ 72645 w 3800516"/>
              <a:gd name="connsiteY120" fmla="*/ 4644545 h 5700946"/>
              <a:gd name="connsiteX121" fmla="*/ 80430 w 3800516"/>
              <a:gd name="connsiteY121" fmla="*/ 4648758 h 5700946"/>
              <a:gd name="connsiteX122" fmla="*/ 85504 w 3800516"/>
              <a:gd name="connsiteY122" fmla="*/ 4641754 h 5700946"/>
              <a:gd name="connsiteX123" fmla="*/ 83635 w 3800516"/>
              <a:gd name="connsiteY123" fmla="*/ 4634114 h 5700946"/>
              <a:gd name="connsiteX124" fmla="*/ 2701526 w 3800516"/>
              <a:gd name="connsiteY124" fmla="*/ 4628166 h 5700946"/>
              <a:gd name="connsiteX125" fmla="*/ 2699928 w 3800516"/>
              <a:gd name="connsiteY125" fmla="*/ 4631635 h 5700946"/>
              <a:gd name="connsiteX126" fmla="*/ 2701265 w 3800516"/>
              <a:gd name="connsiteY126" fmla="*/ 4631030 h 5700946"/>
              <a:gd name="connsiteX127" fmla="*/ 966429 w 3800516"/>
              <a:gd name="connsiteY127" fmla="*/ 4600564 h 5700946"/>
              <a:gd name="connsiteX128" fmla="*/ 964765 w 3800516"/>
              <a:gd name="connsiteY128" fmla="*/ 4603445 h 5700946"/>
              <a:gd name="connsiteX129" fmla="*/ 960199 w 3800516"/>
              <a:gd name="connsiteY129" fmla="*/ 4607463 h 5700946"/>
              <a:gd name="connsiteX130" fmla="*/ 965453 w 3800516"/>
              <a:gd name="connsiteY130" fmla="*/ 4613777 h 5700946"/>
              <a:gd name="connsiteX131" fmla="*/ 972481 w 3800516"/>
              <a:gd name="connsiteY131" fmla="*/ 4616051 h 5700946"/>
              <a:gd name="connsiteX132" fmla="*/ 977199 w 3800516"/>
              <a:gd name="connsiteY132" fmla="*/ 4605281 h 5700946"/>
              <a:gd name="connsiteX133" fmla="*/ 966429 w 3800516"/>
              <a:gd name="connsiteY133" fmla="*/ 4600564 h 5700946"/>
              <a:gd name="connsiteX134" fmla="*/ 1275258 w 3800516"/>
              <a:gd name="connsiteY134" fmla="*/ 4547541 h 5700946"/>
              <a:gd name="connsiteX135" fmla="*/ 1266829 w 3800516"/>
              <a:gd name="connsiteY135" fmla="*/ 4565108 h 5700946"/>
              <a:gd name="connsiteX136" fmla="*/ 1267406 w 3800516"/>
              <a:gd name="connsiteY136" fmla="*/ 4589428 h 5700946"/>
              <a:gd name="connsiteX137" fmla="*/ 1267985 w 3800516"/>
              <a:gd name="connsiteY137" fmla="*/ 4613750 h 5700946"/>
              <a:gd name="connsiteX138" fmla="*/ 1256510 w 3800516"/>
              <a:gd name="connsiteY138" fmla="*/ 4633015 h 5700946"/>
              <a:gd name="connsiteX139" fmla="*/ 1271366 w 3800516"/>
              <a:gd name="connsiteY139" fmla="*/ 4624741 h 5700946"/>
              <a:gd name="connsiteX140" fmla="*/ 1273105 w 3800516"/>
              <a:gd name="connsiteY140" fmla="*/ 4600632 h 5700946"/>
              <a:gd name="connsiteX141" fmla="*/ 1276489 w 3800516"/>
              <a:gd name="connsiteY141" fmla="*/ 4563603 h 5700946"/>
              <a:gd name="connsiteX142" fmla="*/ 736778 w 3800516"/>
              <a:gd name="connsiteY142" fmla="*/ 4514372 h 5700946"/>
              <a:gd name="connsiteX143" fmla="*/ 719778 w 3800516"/>
              <a:gd name="connsiteY143" fmla="*/ 4516553 h 5700946"/>
              <a:gd name="connsiteX144" fmla="*/ 725789 w 3800516"/>
              <a:gd name="connsiteY144" fmla="*/ 4524802 h 5700946"/>
              <a:gd name="connsiteX145" fmla="*/ 733574 w 3800516"/>
              <a:gd name="connsiteY145" fmla="*/ 4529016 h 5700946"/>
              <a:gd name="connsiteX146" fmla="*/ 738648 w 3800516"/>
              <a:gd name="connsiteY146" fmla="*/ 4522012 h 5700946"/>
              <a:gd name="connsiteX147" fmla="*/ 736778 w 3800516"/>
              <a:gd name="connsiteY147" fmla="*/ 4514372 h 5700946"/>
              <a:gd name="connsiteX148" fmla="*/ 304158 w 3800516"/>
              <a:gd name="connsiteY148" fmla="*/ 4498354 h 5700946"/>
              <a:gd name="connsiteX149" fmla="*/ 287157 w 3800516"/>
              <a:gd name="connsiteY149" fmla="*/ 4500533 h 5700946"/>
              <a:gd name="connsiteX150" fmla="*/ 293170 w 3800516"/>
              <a:gd name="connsiteY150" fmla="*/ 4508784 h 5700946"/>
              <a:gd name="connsiteX151" fmla="*/ 300953 w 3800516"/>
              <a:gd name="connsiteY151" fmla="*/ 4512995 h 5700946"/>
              <a:gd name="connsiteX152" fmla="*/ 306026 w 3800516"/>
              <a:gd name="connsiteY152" fmla="*/ 4505991 h 5700946"/>
              <a:gd name="connsiteX153" fmla="*/ 304158 w 3800516"/>
              <a:gd name="connsiteY153" fmla="*/ 4498354 h 5700946"/>
              <a:gd name="connsiteX154" fmla="*/ 1574923 w 3800516"/>
              <a:gd name="connsiteY154" fmla="*/ 4498352 h 5700946"/>
              <a:gd name="connsiteX155" fmla="*/ 1557921 w 3800516"/>
              <a:gd name="connsiteY155" fmla="*/ 4500531 h 5700946"/>
              <a:gd name="connsiteX156" fmla="*/ 1563935 w 3800516"/>
              <a:gd name="connsiteY156" fmla="*/ 4508782 h 5700946"/>
              <a:gd name="connsiteX157" fmla="*/ 1571718 w 3800516"/>
              <a:gd name="connsiteY157" fmla="*/ 4512992 h 5700946"/>
              <a:gd name="connsiteX158" fmla="*/ 1573609 w 3800516"/>
              <a:gd name="connsiteY158" fmla="*/ 4510381 h 5700946"/>
              <a:gd name="connsiteX159" fmla="*/ 1575690 w 3800516"/>
              <a:gd name="connsiteY159" fmla="*/ 4501486 h 5700946"/>
              <a:gd name="connsiteX160" fmla="*/ 313284 w 3800516"/>
              <a:gd name="connsiteY160" fmla="*/ 4418910 h 5700946"/>
              <a:gd name="connsiteX161" fmla="*/ 311620 w 3800516"/>
              <a:gd name="connsiteY161" fmla="*/ 4421792 h 5700946"/>
              <a:gd name="connsiteX162" fmla="*/ 307053 w 3800516"/>
              <a:gd name="connsiteY162" fmla="*/ 4425811 h 5700946"/>
              <a:gd name="connsiteX163" fmla="*/ 312308 w 3800516"/>
              <a:gd name="connsiteY163" fmla="*/ 4432124 h 5700946"/>
              <a:gd name="connsiteX164" fmla="*/ 319337 w 3800516"/>
              <a:gd name="connsiteY164" fmla="*/ 4434399 h 5700946"/>
              <a:gd name="connsiteX165" fmla="*/ 324055 w 3800516"/>
              <a:gd name="connsiteY165" fmla="*/ 4423629 h 5700946"/>
              <a:gd name="connsiteX166" fmla="*/ 313284 w 3800516"/>
              <a:gd name="connsiteY166" fmla="*/ 4418910 h 5700946"/>
              <a:gd name="connsiteX167" fmla="*/ 1584050 w 3800516"/>
              <a:gd name="connsiteY167" fmla="*/ 4418908 h 5700946"/>
              <a:gd name="connsiteX168" fmla="*/ 1582385 w 3800516"/>
              <a:gd name="connsiteY168" fmla="*/ 4421790 h 5700946"/>
              <a:gd name="connsiteX169" fmla="*/ 1577819 w 3800516"/>
              <a:gd name="connsiteY169" fmla="*/ 4425808 h 5700946"/>
              <a:gd name="connsiteX170" fmla="*/ 1583073 w 3800516"/>
              <a:gd name="connsiteY170" fmla="*/ 4432122 h 5700946"/>
              <a:gd name="connsiteX171" fmla="*/ 1590102 w 3800516"/>
              <a:gd name="connsiteY171" fmla="*/ 4434397 h 5700946"/>
              <a:gd name="connsiteX172" fmla="*/ 1590399 w 3800516"/>
              <a:gd name="connsiteY172" fmla="*/ 4433717 h 5700946"/>
              <a:gd name="connsiteX173" fmla="*/ 1584728 w 3800516"/>
              <a:gd name="connsiteY173" fmla="*/ 4419206 h 5700946"/>
              <a:gd name="connsiteX174" fmla="*/ 2881473 w 3800516"/>
              <a:gd name="connsiteY174" fmla="*/ 4395467 h 5700946"/>
              <a:gd name="connsiteX175" fmla="*/ 2864473 w 3800516"/>
              <a:gd name="connsiteY175" fmla="*/ 4397648 h 5700946"/>
              <a:gd name="connsiteX176" fmla="*/ 2870485 w 3800516"/>
              <a:gd name="connsiteY176" fmla="*/ 4405896 h 5700946"/>
              <a:gd name="connsiteX177" fmla="*/ 2878269 w 3800516"/>
              <a:gd name="connsiteY177" fmla="*/ 4410110 h 5700946"/>
              <a:gd name="connsiteX178" fmla="*/ 2883343 w 3800516"/>
              <a:gd name="connsiteY178" fmla="*/ 4403106 h 5700946"/>
              <a:gd name="connsiteX179" fmla="*/ 2881473 w 3800516"/>
              <a:gd name="connsiteY179" fmla="*/ 4395467 h 5700946"/>
              <a:gd name="connsiteX180" fmla="*/ 86444 w 3800516"/>
              <a:gd name="connsiteY180" fmla="*/ 4378612 h 5700946"/>
              <a:gd name="connsiteX181" fmla="*/ 69442 w 3800516"/>
              <a:gd name="connsiteY181" fmla="*/ 4380792 h 5700946"/>
              <a:gd name="connsiteX182" fmla="*/ 75457 w 3800516"/>
              <a:gd name="connsiteY182" fmla="*/ 4389042 h 5700946"/>
              <a:gd name="connsiteX183" fmla="*/ 83239 w 3800516"/>
              <a:gd name="connsiteY183" fmla="*/ 4393253 h 5700946"/>
              <a:gd name="connsiteX184" fmla="*/ 88313 w 3800516"/>
              <a:gd name="connsiteY184" fmla="*/ 4386250 h 5700946"/>
              <a:gd name="connsiteX185" fmla="*/ 86444 w 3800516"/>
              <a:gd name="connsiteY185" fmla="*/ 4378612 h 5700946"/>
              <a:gd name="connsiteX186" fmla="*/ 95571 w 3800516"/>
              <a:gd name="connsiteY186" fmla="*/ 4299168 h 5700946"/>
              <a:gd name="connsiteX187" fmla="*/ 93906 w 3800516"/>
              <a:gd name="connsiteY187" fmla="*/ 4302050 h 5700946"/>
              <a:gd name="connsiteX188" fmla="*/ 89340 w 3800516"/>
              <a:gd name="connsiteY188" fmla="*/ 4306069 h 5700946"/>
              <a:gd name="connsiteX189" fmla="*/ 94594 w 3800516"/>
              <a:gd name="connsiteY189" fmla="*/ 4312382 h 5700946"/>
              <a:gd name="connsiteX190" fmla="*/ 101623 w 3800516"/>
              <a:gd name="connsiteY190" fmla="*/ 4314656 h 5700946"/>
              <a:gd name="connsiteX191" fmla="*/ 106341 w 3800516"/>
              <a:gd name="connsiteY191" fmla="*/ 4303887 h 5700946"/>
              <a:gd name="connsiteX192" fmla="*/ 95571 w 3800516"/>
              <a:gd name="connsiteY192" fmla="*/ 4299168 h 5700946"/>
              <a:gd name="connsiteX193" fmla="*/ 739588 w 3800516"/>
              <a:gd name="connsiteY193" fmla="*/ 4258870 h 5700946"/>
              <a:gd name="connsiteX194" fmla="*/ 722586 w 3800516"/>
              <a:gd name="connsiteY194" fmla="*/ 4261049 h 5700946"/>
              <a:gd name="connsiteX195" fmla="*/ 728601 w 3800516"/>
              <a:gd name="connsiteY195" fmla="*/ 4269300 h 5700946"/>
              <a:gd name="connsiteX196" fmla="*/ 736383 w 3800516"/>
              <a:gd name="connsiteY196" fmla="*/ 4273510 h 5700946"/>
              <a:gd name="connsiteX197" fmla="*/ 741456 w 3800516"/>
              <a:gd name="connsiteY197" fmla="*/ 4266507 h 5700946"/>
              <a:gd name="connsiteX198" fmla="*/ 739588 w 3800516"/>
              <a:gd name="connsiteY198" fmla="*/ 4258870 h 5700946"/>
              <a:gd name="connsiteX199" fmla="*/ 2867901 w 3800516"/>
              <a:gd name="connsiteY199" fmla="*/ 4257946 h 5700946"/>
              <a:gd name="connsiteX200" fmla="*/ 2865269 w 3800516"/>
              <a:gd name="connsiteY200" fmla="*/ 4261205 h 5700946"/>
              <a:gd name="connsiteX201" fmla="*/ 2865544 w 3800516"/>
              <a:gd name="connsiteY201" fmla="*/ 4263331 h 5700946"/>
              <a:gd name="connsiteX202" fmla="*/ 2872904 w 3800516"/>
              <a:gd name="connsiteY202" fmla="*/ 4272170 h 5700946"/>
              <a:gd name="connsiteX203" fmla="*/ 2885571 w 3800516"/>
              <a:gd name="connsiteY203" fmla="*/ 4268893 h 5700946"/>
              <a:gd name="connsiteX204" fmla="*/ 2878504 w 3800516"/>
              <a:gd name="connsiteY204" fmla="*/ 4259382 h 5700946"/>
              <a:gd name="connsiteX205" fmla="*/ 2867901 w 3800516"/>
              <a:gd name="connsiteY205" fmla="*/ 4257946 h 5700946"/>
              <a:gd name="connsiteX206" fmla="*/ 748714 w 3800516"/>
              <a:gd name="connsiteY206" fmla="*/ 4179427 h 5700946"/>
              <a:gd name="connsiteX207" fmla="*/ 747050 w 3800516"/>
              <a:gd name="connsiteY207" fmla="*/ 4182308 h 5700946"/>
              <a:gd name="connsiteX208" fmla="*/ 742484 w 3800516"/>
              <a:gd name="connsiteY208" fmla="*/ 4186327 h 5700946"/>
              <a:gd name="connsiteX209" fmla="*/ 747738 w 3800516"/>
              <a:gd name="connsiteY209" fmla="*/ 4192639 h 5700946"/>
              <a:gd name="connsiteX210" fmla="*/ 754766 w 3800516"/>
              <a:gd name="connsiteY210" fmla="*/ 4194914 h 5700946"/>
              <a:gd name="connsiteX211" fmla="*/ 759484 w 3800516"/>
              <a:gd name="connsiteY211" fmla="*/ 4184145 h 5700946"/>
              <a:gd name="connsiteX212" fmla="*/ 748714 w 3800516"/>
              <a:gd name="connsiteY212" fmla="*/ 4179427 h 5700946"/>
              <a:gd name="connsiteX213" fmla="*/ 3020790 w 3800516"/>
              <a:gd name="connsiteY213" fmla="*/ 3769728 h 5700946"/>
              <a:gd name="connsiteX214" fmla="*/ 3017673 w 3800516"/>
              <a:gd name="connsiteY214" fmla="*/ 3773177 h 5700946"/>
              <a:gd name="connsiteX215" fmla="*/ 3014560 w 3800516"/>
              <a:gd name="connsiteY215" fmla="*/ 3776626 h 5700946"/>
              <a:gd name="connsiteX216" fmla="*/ 3020572 w 3800516"/>
              <a:gd name="connsiteY216" fmla="*/ 3784875 h 5700946"/>
              <a:gd name="connsiteX217" fmla="*/ 3028356 w 3800516"/>
              <a:gd name="connsiteY217" fmla="*/ 3789089 h 5700946"/>
              <a:gd name="connsiteX218" fmla="*/ 3033430 w 3800516"/>
              <a:gd name="connsiteY218" fmla="*/ 3782085 h 5700946"/>
              <a:gd name="connsiteX219" fmla="*/ 3031560 w 3800516"/>
              <a:gd name="connsiteY219" fmla="*/ 3774445 h 5700946"/>
              <a:gd name="connsiteX220" fmla="*/ 3020790 w 3800516"/>
              <a:gd name="connsiteY220" fmla="*/ 3769728 h 5700946"/>
              <a:gd name="connsiteX221" fmla="*/ 3055340 w 3800516"/>
              <a:gd name="connsiteY221" fmla="*/ 3672541 h 5700946"/>
              <a:gd name="connsiteX222" fmla="*/ 3046250 w 3800516"/>
              <a:gd name="connsiteY222" fmla="*/ 3674978 h 5700946"/>
              <a:gd name="connsiteX223" fmla="*/ 3042377 w 3800516"/>
              <a:gd name="connsiteY223" fmla="*/ 3676492 h 5700946"/>
              <a:gd name="connsiteX224" fmla="*/ 3049443 w 3800516"/>
              <a:gd name="connsiteY224" fmla="*/ 3686003 h 5700946"/>
              <a:gd name="connsiteX225" fmla="*/ 3060047 w 3800516"/>
              <a:gd name="connsiteY225" fmla="*/ 3687440 h 5700946"/>
              <a:gd name="connsiteX226" fmla="*/ 3060891 w 3800516"/>
              <a:gd name="connsiteY226" fmla="*/ 3678183 h 5700946"/>
              <a:gd name="connsiteX227" fmla="*/ 3055340 w 3800516"/>
              <a:gd name="connsiteY227" fmla="*/ 3672541 h 5700946"/>
              <a:gd name="connsiteX228" fmla="*/ 3053504 w 3800516"/>
              <a:gd name="connsiteY228" fmla="*/ 3636437 h 5700946"/>
              <a:gd name="connsiteX229" fmla="*/ 3050390 w 3800516"/>
              <a:gd name="connsiteY229" fmla="*/ 3639885 h 5700946"/>
              <a:gd name="connsiteX230" fmla="*/ 3047273 w 3800516"/>
              <a:gd name="connsiteY230" fmla="*/ 3643334 h 5700946"/>
              <a:gd name="connsiteX231" fmla="*/ 3053287 w 3800516"/>
              <a:gd name="connsiteY231" fmla="*/ 3651585 h 5700946"/>
              <a:gd name="connsiteX232" fmla="*/ 3061069 w 3800516"/>
              <a:gd name="connsiteY232" fmla="*/ 3655796 h 5700946"/>
              <a:gd name="connsiteX233" fmla="*/ 3066143 w 3800516"/>
              <a:gd name="connsiteY233" fmla="*/ 3648792 h 5700946"/>
              <a:gd name="connsiteX234" fmla="*/ 3064274 w 3800516"/>
              <a:gd name="connsiteY234" fmla="*/ 3641155 h 5700946"/>
              <a:gd name="connsiteX235" fmla="*/ 3053504 w 3800516"/>
              <a:gd name="connsiteY235" fmla="*/ 3636437 h 5700946"/>
              <a:gd name="connsiteX236" fmla="*/ 3144309 w 3800516"/>
              <a:gd name="connsiteY236" fmla="*/ 3454779 h 5700946"/>
              <a:gd name="connsiteX237" fmla="*/ 3135220 w 3800516"/>
              <a:gd name="connsiteY237" fmla="*/ 3457216 h 5700946"/>
              <a:gd name="connsiteX238" fmla="*/ 3131349 w 3800516"/>
              <a:gd name="connsiteY238" fmla="*/ 3458729 h 5700946"/>
              <a:gd name="connsiteX239" fmla="*/ 3136900 w 3800516"/>
              <a:gd name="connsiteY239" fmla="*/ 3464370 h 5700946"/>
              <a:gd name="connsiteX240" fmla="*/ 3145989 w 3800516"/>
              <a:gd name="connsiteY240" fmla="*/ 3461934 h 5700946"/>
              <a:gd name="connsiteX241" fmla="*/ 3149863 w 3800516"/>
              <a:gd name="connsiteY241" fmla="*/ 3460420 h 5700946"/>
              <a:gd name="connsiteX242" fmla="*/ 3144309 w 3800516"/>
              <a:gd name="connsiteY242" fmla="*/ 3454779 h 5700946"/>
              <a:gd name="connsiteX243" fmla="*/ 3227800 w 3800516"/>
              <a:gd name="connsiteY243" fmla="*/ 3077367 h 5700946"/>
              <a:gd name="connsiteX244" fmla="*/ 3225752 w 3800516"/>
              <a:gd name="connsiteY244" fmla="*/ 3092116 h 5700946"/>
              <a:gd name="connsiteX245" fmla="*/ 3230647 w 3800516"/>
              <a:gd name="connsiteY245" fmla="*/ 3107497 h 5700946"/>
              <a:gd name="connsiteX246" fmla="*/ 3225028 w 3800516"/>
              <a:gd name="connsiteY246" fmla="*/ 3110252 h 5700946"/>
              <a:gd name="connsiteX247" fmla="*/ 3220547 w 3800516"/>
              <a:gd name="connsiteY247" fmla="*/ 3115908 h 5700946"/>
              <a:gd name="connsiteX248" fmla="*/ 3227171 w 3800516"/>
              <a:gd name="connsiteY248" fmla="*/ 3120013 h 5700946"/>
              <a:gd name="connsiteX249" fmla="*/ 3236700 w 3800516"/>
              <a:gd name="connsiteY249" fmla="*/ 3122984 h 5700946"/>
              <a:gd name="connsiteX250" fmla="*/ 3244622 w 3800516"/>
              <a:gd name="connsiteY250" fmla="*/ 3097571 h 5700946"/>
              <a:gd name="connsiteX251" fmla="*/ 3238547 w 3800516"/>
              <a:gd name="connsiteY251" fmla="*/ 3084881 h 5700946"/>
              <a:gd name="connsiteX252" fmla="*/ 3227800 w 3800516"/>
              <a:gd name="connsiteY252" fmla="*/ 3077367 h 5700946"/>
              <a:gd name="connsiteX253" fmla="*/ 3280495 w 3800516"/>
              <a:gd name="connsiteY253" fmla="*/ 3052311 h 5700946"/>
              <a:gd name="connsiteX254" fmla="*/ 3266520 w 3800516"/>
              <a:gd name="connsiteY254" fmla="*/ 3062237 h 5700946"/>
              <a:gd name="connsiteX255" fmla="*/ 3280806 w 3800516"/>
              <a:gd name="connsiteY255" fmla="*/ 3110214 h 5700946"/>
              <a:gd name="connsiteX256" fmla="*/ 3291674 w 3800516"/>
              <a:gd name="connsiteY256" fmla="*/ 3126606 h 5700946"/>
              <a:gd name="connsiteX257" fmla="*/ 3310755 w 3800516"/>
              <a:gd name="connsiteY257" fmla="*/ 3129751 h 5700946"/>
              <a:gd name="connsiteX258" fmla="*/ 3320019 w 3800516"/>
              <a:gd name="connsiteY258" fmla="*/ 3117764 h 5700946"/>
              <a:gd name="connsiteX259" fmla="*/ 3317165 w 3800516"/>
              <a:gd name="connsiteY259" fmla="*/ 3100466 h 5700946"/>
              <a:gd name="connsiteX260" fmla="*/ 3305273 w 3800516"/>
              <a:gd name="connsiteY260" fmla="*/ 3067178 h 5700946"/>
              <a:gd name="connsiteX261" fmla="*/ 3280495 w 3800516"/>
              <a:gd name="connsiteY261" fmla="*/ 3052311 h 5700946"/>
              <a:gd name="connsiteX262" fmla="*/ 3344769 w 3800516"/>
              <a:gd name="connsiteY262" fmla="*/ 2737084 h 5700946"/>
              <a:gd name="connsiteX263" fmla="*/ 3367464 w 3800516"/>
              <a:gd name="connsiteY263" fmla="*/ 2795162 h 5700946"/>
              <a:gd name="connsiteX264" fmla="*/ 3347810 w 3800516"/>
              <a:gd name="connsiteY264" fmla="*/ 2803403 h 5700946"/>
              <a:gd name="connsiteX265" fmla="*/ 3342541 w 3800516"/>
              <a:gd name="connsiteY265" fmla="*/ 2822755 h 5700946"/>
              <a:gd name="connsiteX266" fmla="*/ 3310542 w 3800516"/>
              <a:gd name="connsiteY266" fmla="*/ 2866504 h 5700946"/>
              <a:gd name="connsiteX267" fmla="*/ 3310048 w 3800516"/>
              <a:gd name="connsiteY267" fmla="*/ 2795285 h 5700946"/>
              <a:gd name="connsiteX268" fmla="*/ 3344769 w 3800516"/>
              <a:gd name="connsiteY268" fmla="*/ 2737084 h 5700946"/>
              <a:gd name="connsiteX269" fmla="*/ 1358875 w 3800516"/>
              <a:gd name="connsiteY269" fmla="*/ 2585433 h 5700946"/>
              <a:gd name="connsiteX270" fmla="*/ 1351177 w 3800516"/>
              <a:gd name="connsiteY270" fmla="*/ 2591633 h 5700946"/>
              <a:gd name="connsiteX271" fmla="*/ 1356538 w 3800516"/>
              <a:gd name="connsiteY271" fmla="*/ 2595583 h 5700946"/>
              <a:gd name="connsiteX272" fmla="*/ 3254116 w 3800516"/>
              <a:gd name="connsiteY272" fmla="*/ 2585052 h 5700946"/>
              <a:gd name="connsiteX273" fmla="*/ 3251756 w 3800516"/>
              <a:gd name="connsiteY273" fmla="*/ 2590436 h 5700946"/>
              <a:gd name="connsiteX274" fmla="*/ 3267913 w 3800516"/>
              <a:gd name="connsiteY274" fmla="*/ 2597514 h 5700946"/>
              <a:gd name="connsiteX275" fmla="*/ 3274144 w 3800516"/>
              <a:gd name="connsiteY275" fmla="*/ 2590614 h 5700946"/>
              <a:gd name="connsiteX276" fmla="*/ 3265015 w 3800516"/>
              <a:gd name="connsiteY276" fmla="*/ 2585814 h 5700946"/>
              <a:gd name="connsiteX277" fmla="*/ 3254116 w 3800516"/>
              <a:gd name="connsiteY277" fmla="*/ 2585052 h 5700946"/>
              <a:gd name="connsiteX278" fmla="*/ 3502411 w 3800516"/>
              <a:gd name="connsiteY278" fmla="*/ 2523731 h 5700946"/>
              <a:gd name="connsiteX279" fmla="*/ 3509132 w 3800516"/>
              <a:gd name="connsiteY279" fmla="*/ 2552345 h 5700946"/>
              <a:gd name="connsiteX280" fmla="*/ 3483539 w 3800516"/>
              <a:gd name="connsiteY280" fmla="*/ 2566811 h 5700946"/>
              <a:gd name="connsiteX281" fmla="*/ 3481107 w 3800516"/>
              <a:gd name="connsiteY281" fmla="*/ 2593423 h 5700946"/>
              <a:gd name="connsiteX282" fmla="*/ 3467694 w 3800516"/>
              <a:gd name="connsiteY282" fmla="*/ 2617636 h 5700946"/>
              <a:gd name="connsiteX283" fmla="*/ 3481312 w 3800516"/>
              <a:gd name="connsiteY283" fmla="*/ 2652483 h 5700946"/>
              <a:gd name="connsiteX284" fmla="*/ 3450336 w 3800516"/>
              <a:gd name="connsiteY284" fmla="*/ 2664587 h 5700946"/>
              <a:gd name="connsiteX285" fmla="*/ 3453447 w 3800516"/>
              <a:gd name="connsiteY285" fmla="*/ 2673972 h 5700946"/>
              <a:gd name="connsiteX286" fmla="*/ 3452518 w 3800516"/>
              <a:gd name="connsiteY286" fmla="*/ 2681587 h 5700946"/>
              <a:gd name="connsiteX287" fmla="*/ 3441769 w 3800516"/>
              <a:gd name="connsiteY287" fmla="*/ 2674071 h 5700946"/>
              <a:gd name="connsiteX288" fmla="*/ 3435696 w 3800516"/>
              <a:gd name="connsiteY288" fmla="*/ 2661382 h 5700946"/>
              <a:gd name="connsiteX289" fmla="*/ 3436718 w 3800516"/>
              <a:gd name="connsiteY289" fmla="*/ 2629740 h 5700946"/>
              <a:gd name="connsiteX290" fmla="*/ 3442083 w 3800516"/>
              <a:gd name="connsiteY290" fmla="*/ 2586358 h 5700946"/>
              <a:gd name="connsiteX291" fmla="*/ 3482026 w 3800516"/>
              <a:gd name="connsiteY291" fmla="*/ 2562939 h 5700946"/>
              <a:gd name="connsiteX292" fmla="*/ 1388250 w 3800516"/>
              <a:gd name="connsiteY292" fmla="*/ 2492342 h 5700946"/>
              <a:gd name="connsiteX293" fmla="*/ 1382449 w 3800516"/>
              <a:gd name="connsiteY293" fmla="*/ 2494609 h 5700946"/>
              <a:gd name="connsiteX294" fmla="*/ 1383148 w 3800516"/>
              <a:gd name="connsiteY294" fmla="*/ 2496717 h 5700946"/>
              <a:gd name="connsiteX295" fmla="*/ 1364043 w 3800516"/>
              <a:gd name="connsiteY295" fmla="*/ 2526821 h 5700946"/>
              <a:gd name="connsiteX296" fmla="*/ 1363817 w 3800516"/>
              <a:gd name="connsiteY296" fmla="*/ 2555449 h 5700946"/>
              <a:gd name="connsiteX297" fmla="*/ 1360400 w 3800516"/>
              <a:gd name="connsiteY297" fmla="*/ 2572406 h 5700946"/>
              <a:gd name="connsiteX298" fmla="*/ 1361185 w 3800516"/>
              <a:gd name="connsiteY298" fmla="*/ 2575403 h 5700946"/>
              <a:gd name="connsiteX299" fmla="*/ 1363244 w 3800516"/>
              <a:gd name="connsiteY299" fmla="*/ 2566467 h 5700946"/>
              <a:gd name="connsiteX300" fmla="*/ 1370320 w 3800516"/>
              <a:gd name="connsiteY300" fmla="*/ 2550310 h 5700946"/>
              <a:gd name="connsiteX301" fmla="*/ 1377677 w 3800516"/>
              <a:gd name="connsiteY301" fmla="*/ 2523447 h 5700946"/>
              <a:gd name="connsiteX302" fmla="*/ 1388585 w 3800516"/>
              <a:gd name="connsiteY302" fmla="*/ 2519952 h 5700946"/>
              <a:gd name="connsiteX303" fmla="*/ 1389194 w 3800516"/>
              <a:gd name="connsiteY303" fmla="*/ 2517411 h 5700946"/>
              <a:gd name="connsiteX304" fmla="*/ 1387126 w 3800516"/>
              <a:gd name="connsiteY304" fmla="*/ 2512309 h 5700946"/>
              <a:gd name="connsiteX305" fmla="*/ 1388250 w 3800516"/>
              <a:gd name="connsiteY305" fmla="*/ 2492342 h 5700946"/>
              <a:gd name="connsiteX306" fmla="*/ 3421146 w 3800516"/>
              <a:gd name="connsiteY306" fmla="*/ 2452831 h 5700946"/>
              <a:gd name="connsiteX307" fmla="*/ 3378556 w 3800516"/>
              <a:gd name="connsiteY307" fmla="*/ 2469474 h 5700946"/>
              <a:gd name="connsiteX308" fmla="*/ 3370817 w 3800516"/>
              <a:gd name="connsiteY308" fmla="*/ 2508205 h 5700946"/>
              <a:gd name="connsiteX309" fmla="*/ 3376328 w 3800516"/>
              <a:gd name="connsiteY309" fmla="*/ 2555147 h 5700946"/>
              <a:gd name="connsiteX310" fmla="*/ 3354431 w 3800516"/>
              <a:gd name="connsiteY310" fmla="*/ 2590484 h 5700946"/>
              <a:gd name="connsiteX311" fmla="*/ 3353584 w 3800516"/>
              <a:gd name="connsiteY311" fmla="*/ 2599741 h 5700946"/>
              <a:gd name="connsiteX312" fmla="*/ 3336732 w 3800516"/>
              <a:gd name="connsiteY312" fmla="*/ 2595166 h 5700946"/>
              <a:gd name="connsiteX313" fmla="*/ 3322786 w 3800516"/>
              <a:gd name="connsiteY313" fmla="*/ 2589458 h 5700946"/>
              <a:gd name="connsiteX314" fmla="*/ 3320912 w 3800516"/>
              <a:gd name="connsiteY314" fmla="*/ 2594656 h 5700946"/>
              <a:gd name="connsiteX315" fmla="*/ 3321942 w 3800516"/>
              <a:gd name="connsiteY315" fmla="*/ 2598716 h 5700946"/>
              <a:gd name="connsiteX316" fmla="*/ 3316840 w 3800516"/>
              <a:gd name="connsiteY316" fmla="*/ 2621352 h 5700946"/>
              <a:gd name="connsiteX317" fmla="*/ 3321585 w 3800516"/>
              <a:gd name="connsiteY317" fmla="*/ 2643488 h 5700946"/>
              <a:gd name="connsiteX318" fmla="*/ 3300936 w 3800516"/>
              <a:gd name="connsiteY318" fmla="*/ 2703440 h 5700946"/>
              <a:gd name="connsiteX319" fmla="*/ 3284330 w 3800516"/>
              <a:gd name="connsiteY319" fmla="*/ 2765164 h 5700946"/>
              <a:gd name="connsiteX320" fmla="*/ 3277218 w 3800516"/>
              <a:gd name="connsiteY320" fmla="*/ 2809785 h 5700946"/>
              <a:gd name="connsiteX321" fmla="*/ 3268974 w 3800516"/>
              <a:gd name="connsiteY321" fmla="*/ 2851503 h 5700946"/>
              <a:gd name="connsiteX322" fmla="*/ 3258026 w 3800516"/>
              <a:gd name="connsiteY322" fmla="*/ 2869173 h 5700946"/>
              <a:gd name="connsiteX323" fmla="*/ 3265590 w 3800516"/>
              <a:gd name="connsiteY323" fmla="*/ 2888532 h 5700946"/>
              <a:gd name="connsiteX324" fmla="*/ 3265234 w 3800516"/>
              <a:gd name="connsiteY324" fmla="*/ 2933303 h 5700946"/>
              <a:gd name="connsiteX325" fmla="*/ 3312055 w 3800516"/>
              <a:gd name="connsiteY325" fmla="*/ 2870374 h 5700946"/>
              <a:gd name="connsiteX326" fmla="*/ 3324349 w 3800516"/>
              <a:gd name="connsiteY326" fmla="*/ 2901836 h 5700946"/>
              <a:gd name="connsiteX327" fmla="*/ 3351930 w 3800516"/>
              <a:gd name="connsiteY327" fmla="*/ 2903890 h 5700946"/>
              <a:gd name="connsiteX328" fmla="*/ 3368442 w 3800516"/>
              <a:gd name="connsiteY328" fmla="*/ 2866193 h 5700946"/>
              <a:gd name="connsiteX329" fmla="*/ 3366603 w 3800516"/>
              <a:gd name="connsiteY329" fmla="*/ 2842923 h 5700946"/>
              <a:gd name="connsiteX330" fmla="*/ 3384955 w 3800516"/>
              <a:gd name="connsiteY330" fmla="*/ 2828498 h 5700946"/>
              <a:gd name="connsiteX331" fmla="*/ 3393662 w 3800516"/>
              <a:gd name="connsiteY331" fmla="*/ 2789390 h 5700946"/>
              <a:gd name="connsiteX332" fmla="*/ 3399467 w 3800516"/>
              <a:gd name="connsiteY332" fmla="*/ 2751416 h 5700946"/>
              <a:gd name="connsiteX333" fmla="*/ 3363461 w 3800516"/>
              <a:gd name="connsiteY333" fmla="*/ 2716389 h 5700946"/>
              <a:gd name="connsiteX334" fmla="*/ 3357759 w 3800516"/>
              <a:gd name="connsiteY334" fmla="*/ 2717502 h 5700946"/>
              <a:gd name="connsiteX335" fmla="*/ 3352690 w 3800516"/>
              <a:gd name="connsiteY335" fmla="*/ 2711671 h 5700946"/>
              <a:gd name="connsiteX336" fmla="*/ 3359544 w 3800516"/>
              <a:gd name="connsiteY336" fmla="*/ 2674961 h 5700946"/>
              <a:gd name="connsiteX337" fmla="*/ 3371074 w 3800516"/>
              <a:gd name="connsiteY337" fmla="*/ 2633075 h 5700946"/>
              <a:gd name="connsiteX338" fmla="*/ 3368304 w 3800516"/>
              <a:gd name="connsiteY338" fmla="*/ 2617420 h 5700946"/>
              <a:gd name="connsiteX339" fmla="*/ 3373611 w 3800516"/>
              <a:gd name="connsiteY339" fmla="*/ 2605304 h 5700946"/>
              <a:gd name="connsiteX340" fmla="*/ 3377484 w 3800516"/>
              <a:gd name="connsiteY340" fmla="*/ 2603790 h 5700946"/>
              <a:gd name="connsiteX341" fmla="*/ 3388754 w 3800516"/>
              <a:gd name="connsiteY341" fmla="*/ 2569817 h 5700946"/>
              <a:gd name="connsiteX342" fmla="*/ 3387276 w 3800516"/>
              <a:gd name="connsiteY342" fmla="*/ 2537479 h 5700946"/>
              <a:gd name="connsiteX343" fmla="*/ 3417762 w 3800516"/>
              <a:gd name="connsiteY343" fmla="*/ 2489859 h 5700946"/>
              <a:gd name="connsiteX344" fmla="*/ 3522308 w 3800516"/>
              <a:gd name="connsiteY344" fmla="*/ 2449006 h 5700946"/>
              <a:gd name="connsiteX345" fmla="*/ 3506285 w 3800516"/>
              <a:gd name="connsiteY345" fmla="*/ 2522217 h 5700946"/>
              <a:gd name="connsiteX346" fmla="*/ 3493510 w 3800516"/>
              <a:gd name="connsiteY346" fmla="*/ 2478111 h 5700946"/>
              <a:gd name="connsiteX347" fmla="*/ 3504755 w 3800516"/>
              <a:gd name="connsiteY347" fmla="*/ 2459769 h 5700946"/>
              <a:gd name="connsiteX348" fmla="*/ 3522308 w 3800516"/>
              <a:gd name="connsiteY348" fmla="*/ 2449006 h 5700946"/>
              <a:gd name="connsiteX349" fmla="*/ 3363792 w 3800516"/>
              <a:gd name="connsiteY349" fmla="*/ 2360313 h 5700946"/>
              <a:gd name="connsiteX350" fmla="*/ 3354704 w 3800516"/>
              <a:gd name="connsiteY350" fmla="*/ 2362750 h 5700946"/>
              <a:gd name="connsiteX351" fmla="*/ 3350830 w 3800516"/>
              <a:gd name="connsiteY351" fmla="*/ 2364264 h 5700946"/>
              <a:gd name="connsiteX352" fmla="*/ 3356381 w 3800516"/>
              <a:gd name="connsiteY352" fmla="*/ 2369906 h 5700946"/>
              <a:gd name="connsiteX353" fmla="*/ 3365474 w 3800516"/>
              <a:gd name="connsiteY353" fmla="*/ 2367468 h 5700946"/>
              <a:gd name="connsiteX354" fmla="*/ 3369344 w 3800516"/>
              <a:gd name="connsiteY354" fmla="*/ 2365956 h 5700946"/>
              <a:gd name="connsiteX355" fmla="*/ 3363792 w 3800516"/>
              <a:gd name="connsiteY355" fmla="*/ 2360313 h 5700946"/>
              <a:gd name="connsiteX356" fmla="*/ 3380650 w 3800516"/>
              <a:gd name="connsiteY356" fmla="*/ 2303517 h 5700946"/>
              <a:gd name="connsiteX357" fmla="*/ 3363649 w 3800516"/>
              <a:gd name="connsiteY357" fmla="*/ 2305695 h 5700946"/>
              <a:gd name="connsiteX358" fmla="*/ 3369663 w 3800516"/>
              <a:gd name="connsiteY358" fmla="*/ 2313946 h 5700946"/>
              <a:gd name="connsiteX359" fmla="*/ 3377445 w 3800516"/>
              <a:gd name="connsiteY359" fmla="*/ 2318158 h 5700946"/>
              <a:gd name="connsiteX360" fmla="*/ 3382519 w 3800516"/>
              <a:gd name="connsiteY360" fmla="*/ 2311153 h 5700946"/>
              <a:gd name="connsiteX361" fmla="*/ 3380650 w 3800516"/>
              <a:gd name="connsiteY361" fmla="*/ 2303517 h 5700946"/>
              <a:gd name="connsiteX362" fmla="*/ 3520804 w 3800516"/>
              <a:gd name="connsiteY362" fmla="*/ 2056826 h 5700946"/>
              <a:gd name="connsiteX363" fmla="*/ 3520113 w 3800516"/>
              <a:gd name="connsiteY363" fmla="*/ 2095033 h 5700946"/>
              <a:gd name="connsiteX364" fmla="*/ 3514882 w 3800516"/>
              <a:gd name="connsiteY364" fmla="*/ 2121626 h 5700946"/>
              <a:gd name="connsiteX365" fmla="*/ 3492633 w 3800516"/>
              <a:gd name="connsiteY365" fmla="*/ 2188899 h 5700946"/>
              <a:gd name="connsiteX366" fmla="*/ 3458268 w 3800516"/>
              <a:gd name="connsiteY366" fmla="*/ 2250867 h 5700946"/>
              <a:gd name="connsiteX367" fmla="*/ 3457756 w 3800516"/>
              <a:gd name="connsiteY367" fmla="*/ 2266690 h 5700946"/>
              <a:gd name="connsiteX368" fmla="*/ 3457246 w 3800516"/>
              <a:gd name="connsiteY368" fmla="*/ 2282511 h 5700946"/>
              <a:gd name="connsiteX369" fmla="*/ 3466245 w 3800516"/>
              <a:gd name="connsiteY369" fmla="*/ 2291268 h 5700946"/>
              <a:gd name="connsiteX370" fmla="*/ 3478786 w 3800516"/>
              <a:gd name="connsiteY370" fmla="*/ 2291946 h 5700946"/>
              <a:gd name="connsiteX371" fmla="*/ 3490400 w 3800516"/>
              <a:gd name="connsiteY371" fmla="*/ 2287408 h 5700946"/>
              <a:gd name="connsiteX372" fmla="*/ 3520467 w 3800516"/>
              <a:gd name="connsiteY372" fmla="*/ 2195876 h 5700946"/>
              <a:gd name="connsiteX373" fmla="*/ 3552937 w 3800516"/>
              <a:gd name="connsiteY373" fmla="*/ 2093367 h 5700946"/>
              <a:gd name="connsiteX374" fmla="*/ 3563688 w 3800516"/>
              <a:gd name="connsiteY374" fmla="*/ 2088050 h 5700946"/>
              <a:gd name="connsiteX375" fmla="*/ 3569269 w 3800516"/>
              <a:gd name="connsiteY375" fmla="*/ 2078057 h 5700946"/>
              <a:gd name="connsiteX376" fmla="*/ 3546804 w 3800516"/>
              <a:gd name="connsiteY376" fmla="*/ 2063403 h 5700946"/>
              <a:gd name="connsiteX377" fmla="*/ 3520804 w 3800516"/>
              <a:gd name="connsiteY377" fmla="*/ 2056826 h 5700946"/>
              <a:gd name="connsiteX378" fmla="*/ 3580134 w 3800516"/>
              <a:gd name="connsiteY378" fmla="*/ 1877429 h 5700946"/>
              <a:gd name="connsiteX379" fmla="*/ 3575815 w 3800516"/>
              <a:gd name="connsiteY379" fmla="*/ 1886368 h 5700946"/>
              <a:gd name="connsiteX380" fmla="*/ 3578441 w 3800516"/>
              <a:gd name="connsiteY380" fmla="*/ 1895943 h 5700946"/>
              <a:gd name="connsiteX381" fmla="*/ 3571365 w 3800516"/>
              <a:gd name="connsiteY381" fmla="*/ 1912096 h 5700946"/>
              <a:gd name="connsiteX382" fmla="*/ 3564713 w 3800516"/>
              <a:gd name="connsiteY382" fmla="*/ 1923623 h 5700946"/>
              <a:gd name="connsiteX383" fmla="*/ 3558057 w 3800516"/>
              <a:gd name="connsiteY383" fmla="*/ 1935150 h 5700946"/>
              <a:gd name="connsiteX384" fmla="*/ 3567753 w 3800516"/>
              <a:gd name="connsiteY384" fmla="*/ 1941403 h 5700946"/>
              <a:gd name="connsiteX385" fmla="*/ 3578085 w 3800516"/>
              <a:gd name="connsiteY385" fmla="*/ 1940715 h 5700946"/>
              <a:gd name="connsiteX386" fmla="*/ 3593930 w 3800516"/>
              <a:gd name="connsiteY386" fmla="*/ 1889890 h 5700946"/>
              <a:gd name="connsiteX387" fmla="*/ 3589368 w 3800516"/>
              <a:gd name="connsiteY387" fmla="*/ 1881072 h 5700946"/>
              <a:gd name="connsiteX388" fmla="*/ 3580134 w 3800516"/>
              <a:gd name="connsiteY388" fmla="*/ 1877429 h 5700946"/>
              <a:gd name="connsiteX389" fmla="*/ 3672574 w 3800516"/>
              <a:gd name="connsiteY389" fmla="*/ 1805599 h 5700946"/>
              <a:gd name="connsiteX390" fmla="*/ 3669457 w 3800516"/>
              <a:gd name="connsiteY390" fmla="*/ 1809048 h 5700946"/>
              <a:gd name="connsiteX391" fmla="*/ 3666340 w 3800516"/>
              <a:gd name="connsiteY391" fmla="*/ 1812498 h 5700946"/>
              <a:gd name="connsiteX392" fmla="*/ 3672357 w 3800516"/>
              <a:gd name="connsiteY392" fmla="*/ 1820746 h 5700946"/>
              <a:gd name="connsiteX393" fmla="*/ 3680138 w 3800516"/>
              <a:gd name="connsiteY393" fmla="*/ 1824958 h 5700946"/>
              <a:gd name="connsiteX394" fmla="*/ 3685211 w 3800516"/>
              <a:gd name="connsiteY394" fmla="*/ 1817955 h 5700946"/>
              <a:gd name="connsiteX395" fmla="*/ 3683343 w 3800516"/>
              <a:gd name="connsiteY395" fmla="*/ 1810317 h 5700946"/>
              <a:gd name="connsiteX396" fmla="*/ 3672574 w 3800516"/>
              <a:gd name="connsiteY396" fmla="*/ 1805599 h 5700946"/>
              <a:gd name="connsiteX397" fmla="*/ 3538778 w 3800516"/>
              <a:gd name="connsiteY397" fmla="*/ 1763038 h 5700946"/>
              <a:gd name="connsiteX398" fmla="*/ 3526997 w 3800516"/>
              <a:gd name="connsiteY398" fmla="*/ 1764295 h 5700946"/>
              <a:gd name="connsiteX399" fmla="*/ 3530319 w 3800516"/>
              <a:gd name="connsiteY399" fmla="*/ 1771364 h 5700946"/>
              <a:gd name="connsiteX400" fmla="*/ 3535409 w 3800516"/>
              <a:gd name="connsiteY400" fmla="*/ 1774396 h 5700946"/>
              <a:gd name="connsiteX401" fmla="*/ 3547024 w 3800516"/>
              <a:gd name="connsiteY401" fmla="*/ 1769857 h 5700946"/>
              <a:gd name="connsiteX402" fmla="*/ 3538778 w 3800516"/>
              <a:gd name="connsiteY402" fmla="*/ 1763038 h 5700946"/>
              <a:gd name="connsiteX403" fmla="*/ 3610002 w 3800516"/>
              <a:gd name="connsiteY403" fmla="*/ 1714007 h 5700946"/>
              <a:gd name="connsiteX404" fmla="*/ 3607773 w 3800516"/>
              <a:gd name="connsiteY404" fmla="*/ 1799677 h 5700946"/>
              <a:gd name="connsiteX405" fmla="*/ 3588902 w 3800516"/>
              <a:gd name="connsiteY405" fmla="*/ 1842757 h 5700946"/>
              <a:gd name="connsiteX406" fmla="*/ 3611957 w 3800516"/>
              <a:gd name="connsiteY406" fmla="*/ 1856067 h 5700946"/>
              <a:gd name="connsiteX407" fmla="*/ 3628230 w 3800516"/>
              <a:gd name="connsiteY407" fmla="*/ 1787778 h 5700946"/>
              <a:gd name="connsiteX408" fmla="*/ 3648542 w 3800516"/>
              <a:gd name="connsiteY408" fmla="*/ 1721260 h 5700946"/>
              <a:gd name="connsiteX409" fmla="*/ 3648232 w 3800516"/>
              <a:gd name="connsiteY409" fmla="*/ 1663361 h 5700946"/>
              <a:gd name="connsiteX410" fmla="*/ 3645117 w 3800516"/>
              <a:gd name="connsiteY410" fmla="*/ 1666808 h 5700946"/>
              <a:gd name="connsiteX411" fmla="*/ 3642000 w 3800516"/>
              <a:gd name="connsiteY411" fmla="*/ 1670257 h 5700946"/>
              <a:gd name="connsiteX412" fmla="*/ 3648014 w 3800516"/>
              <a:gd name="connsiteY412" fmla="*/ 1678508 h 5700946"/>
              <a:gd name="connsiteX413" fmla="*/ 3655797 w 3800516"/>
              <a:gd name="connsiteY413" fmla="*/ 1682719 h 5700946"/>
              <a:gd name="connsiteX414" fmla="*/ 3660871 w 3800516"/>
              <a:gd name="connsiteY414" fmla="*/ 1675715 h 5700946"/>
              <a:gd name="connsiteX415" fmla="*/ 3659002 w 3800516"/>
              <a:gd name="connsiteY415" fmla="*/ 1668079 h 5700946"/>
              <a:gd name="connsiteX416" fmla="*/ 3648232 w 3800516"/>
              <a:gd name="connsiteY416" fmla="*/ 1663361 h 5700946"/>
              <a:gd name="connsiteX417" fmla="*/ 2178087 w 3800516"/>
              <a:gd name="connsiteY417" fmla="*/ 602 h 5700946"/>
              <a:gd name="connsiteX418" fmla="*/ 2190741 w 3800516"/>
              <a:gd name="connsiteY418" fmla="*/ 22996 h 5700946"/>
              <a:gd name="connsiteX419" fmla="*/ 2193350 w 3800516"/>
              <a:gd name="connsiteY419" fmla="*/ 71071 h 5700946"/>
              <a:gd name="connsiteX420" fmla="*/ 2230438 w 3800516"/>
              <a:gd name="connsiteY420" fmla="*/ 78896 h 5700946"/>
              <a:gd name="connsiteX421" fmla="*/ 2295059 w 3800516"/>
              <a:gd name="connsiteY421" fmla="*/ 107202 h 5700946"/>
              <a:gd name="connsiteX422" fmla="*/ 2313604 w 3800516"/>
              <a:gd name="connsiteY422" fmla="*/ 177504 h 5700946"/>
              <a:gd name="connsiteX423" fmla="*/ 2331016 w 3800516"/>
              <a:gd name="connsiteY423" fmla="*/ 244903 h 5700946"/>
              <a:gd name="connsiteX424" fmla="*/ 2354068 w 3800516"/>
              <a:gd name="connsiteY424" fmla="*/ 258209 h 5700946"/>
              <a:gd name="connsiteX425" fmla="*/ 2359064 w 3800516"/>
              <a:gd name="connsiteY425" fmla="*/ 285267 h 5700946"/>
              <a:gd name="connsiteX426" fmla="*/ 2358251 w 3800516"/>
              <a:gd name="connsiteY426" fmla="*/ 314598 h 5700946"/>
              <a:gd name="connsiteX427" fmla="*/ 2356002 w 3800516"/>
              <a:gd name="connsiteY427" fmla="*/ 354530 h 5700946"/>
              <a:gd name="connsiteX428" fmla="*/ 2351485 w 3800516"/>
              <a:gd name="connsiteY428" fmla="*/ 388655 h 5700946"/>
              <a:gd name="connsiteX429" fmla="*/ 2349613 w 3800516"/>
              <a:gd name="connsiteY429" fmla="*/ 429554 h 5700946"/>
              <a:gd name="connsiteX430" fmla="*/ 2338665 w 3800516"/>
              <a:gd name="connsiteY430" fmla="*/ 447223 h 5700946"/>
              <a:gd name="connsiteX431" fmla="*/ 2328203 w 3800516"/>
              <a:gd name="connsiteY431" fmla="*/ 500406 h 5700946"/>
              <a:gd name="connsiteX432" fmla="*/ 2335973 w 3800516"/>
              <a:gd name="connsiteY432" fmla="*/ 503992 h 5700946"/>
              <a:gd name="connsiteX433" fmla="*/ 2341835 w 3800516"/>
              <a:gd name="connsiteY433" fmla="*/ 460681 h 5700946"/>
              <a:gd name="connsiteX434" fmla="*/ 2370762 w 3800516"/>
              <a:gd name="connsiteY434" fmla="*/ 427619 h 5700946"/>
              <a:gd name="connsiteX435" fmla="*/ 2395802 w 3800516"/>
              <a:gd name="connsiteY435" fmla="*/ 421740 h 5700946"/>
              <a:gd name="connsiteX436" fmla="*/ 2408456 w 3800516"/>
              <a:gd name="connsiteY436" fmla="*/ 444133 h 5700946"/>
              <a:gd name="connsiteX437" fmla="*/ 2411064 w 3800516"/>
              <a:gd name="connsiteY437" fmla="*/ 492208 h 5700946"/>
              <a:gd name="connsiteX438" fmla="*/ 2448153 w 3800516"/>
              <a:gd name="connsiteY438" fmla="*/ 500033 h 5700946"/>
              <a:gd name="connsiteX439" fmla="*/ 2512774 w 3800516"/>
              <a:gd name="connsiteY439" fmla="*/ 528340 h 5700946"/>
              <a:gd name="connsiteX440" fmla="*/ 2531320 w 3800516"/>
              <a:gd name="connsiteY440" fmla="*/ 598641 h 5700946"/>
              <a:gd name="connsiteX441" fmla="*/ 2548731 w 3800516"/>
              <a:gd name="connsiteY441" fmla="*/ 666039 h 5700946"/>
              <a:gd name="connsiteX442" fmla="*/ 2571783 w 3800516"/>
              <a:gd name="connsiteY442" fmla="*/ 679346 h 5700946"/>
              <a:gd name="connsiteX443" fmla="*/ 2572212 w 3800516"/>
              <a:gd name="connsiteY443" fmla="*/ 681668 h 5700946"/>
              <a:gd name="connsiteX444" fmla="*/ 2573448 w 3800516"/>
              <a:gd name="connsiteY444" fmla="*/ 680370 h 5700946"/>
              <a:gd name="connsiteX445" fmla="*/ 2614217 w 3800516"/>
              <a:gd name="connsiteY445" fmla="*/ 601952 h 5700946"/>
              <a:gd name="connsiteX446" fmla="*/ 2622463 w 3800516"/>
              <a:gd name="connsiteY446" fmla="*/ 560234 h 5700946"/>
              <a:gd name="connsiteX447" fmla="*/ 2629575 w 3800516"/>
              <a:gd name="connsiteY447" fmla="*/ 515612 h 5700946"/>
              <a:gd name="connsiteX448" fmla="*/ 2662739 w 3800516"/>
              <a:gd name="connsiteY448" fmla="*/ 459136 h 5700946"/>
              <a:gd name="connsiteX449" fmla="*/ 2690727 w 3800516"/>
              <a:gd name="connsiteY449" fmla="*/ 397986 h 5700946"/>
              <a:gd name="connsiteX450" fmla="*/ 2712862 w 3800516"/>
              <a:gd name="connsiteY450" fmla="*/ 393242 h 5700946"/>
              <a:gd name="connsiteX451" fmla="*/ 2735499 w 3800516"/>
              <a:gd name="connsiteY451" fmla="*/ 398343 h 5700946"/>
              <a:gd name="connsiteX452" fmla="*/ 2820148 w 3800516"/>
              <a:gd name="connsiteY452" fmla="*/ 432215 h 5700946"/>
              <a:gd name="connsiteX453" fmla="*/ 2850399 w 3800516"/>
              <a:gd name="connsiteY453" fmla="*/ 438246 h 5700946"/>
              <a:gd name="connsiteX454" fmla="*/ 2874843 w 3800516"/>
              <a:gd name="connsiteY454" fmla="*/ 446548 h 5700946"/>
              <a:gd name="connsiteX455" fmla="*/ 2881580 w 3800516"/>
              <a:gd name="connsiteY455" fmla="*/ 436659 h 5700946"/>
              <a:gd name="connsiteX456" fmla="*/ 2884278 w 3800516"/>
              <a:gd name="connsiteY456" fmla="*/ 425007 h 5700946"/>
              <a:gd name="connsiteX457" fmla="*/ 2912297 w 3800516"/>
              <a:gd name="connsiteY457" fmla="*/ 396762 h 5700946"/>
              <a:gd name="connsiteX458" fmla="*/ 2931099 w 3800516"/>
              <a:gd name="connsiteY458" fmla="*/ 362078 h 5700946"/>
              <a:gd name="connsiteX459" fmla="*/ 2932034 w 3800516"/>
              <a:gd name="connsiteY459" fmla="*/ 341626 h 5700946"/>
              <a:gd name="connsiteX460" fmla="*/ 2949126 w 3800516"/>
              <a:gd name="connsiteY460" fmla="*/ 328254 h 5700946"/>
              <a:gd name="connsiteX461" fmla="*/ 2952997 w 3800516"/>
              <a:gd name="connsiteY461" fmla="*/ 326741 h 5700946"/>
              <a:gd name="connsiteX462" fmla="*/ 2959456 w 3800516"/>
              <a:gd name="connsiteY462" fmla="*/ 279026 h 5700946"/>
              <a:gd name="connsiteX463" fmla="*/ 2988381 w 3800516"/>
              <a:gd name="connsiteY463" fmla="*/ 245964 h 5700946"/>
              <a:gd name="connsiteX464" fmla="*/ 3013422 w 3800516"/>
              <a:gd name="connsiteY464" fmla="*/ 240083 h 5700946"/>
              <a:gd name="connsiteX465" fmla="*/ 3026076 w 3800516"/>
              <a:gd name="connsiteY465" fmla="*/ 262478 h 5700946"/>
              <a:gd name="connsiteX466" fmla="*/ 3028684 w 3800516"/>
              <a:gd name="connsiteY466" fmla="*/ 310553 h 5700946"/>
              <a:gd name="connsiteX467" fmla="*/ 3065773 w 3800516"/>
              <a:gd name="connsiteY467" fmla="*/ 318377 h 5700946"/>
              <a:gd name="connsiteX468" fmla="*/ 3130394 w 3800516"/>
              <a:gd name="connsiteY468" fmla="*/ 346684 h 5700946"/>
              <a:gd name="connsiteX469" fmla="*/ 3148939 w 3800516"/>
              <a:gd name="connsiteY469" fmla="*/ 416986 h 5700946"/>
              <a:gd name="connsiteX470" fmla="*/ 3166350 w 3800516"/>
              <a:gd name="connsiteY470" fmla="*/ 484384 h 5700946"/>
              <a:gd name="connsiteX471" fmla="*/ 3189404 w 3800516"/>
              <a:gd name="connsiteY471" fmla="*/ 497690 h 5700946"/>
              <a:gd name="connsiteX472" fmla="*/ 3194400 w 3800516"/>
              <a:gd name="connsiteY472" fmla="*/ 524749 h 5700946"/>
              <a:gd name="connsiteX473" fmla="*/ 3193586 w 3800516"/>
              <a:gd name="connsiteY473" fmla="*/ 554080 h 5700946"/>
              <a:gd name="connsiteX474" fmla="*/ 3191337 w 3800516"/>
              <a:gd name="connsiteY474" fmla="*/ 594011 h 5700946"/>
              <a:gd name="connsiteX475" fmla="*/ 3186819 w 3800516"/>
              <a:gd name="connsiteY475" fmla="*/ 628136 h 5700946"/>
              <a:gd name="connsiteX476" fmla="*/ 3184949 w 3800516"/>
              <a:gd name="connsiteY476" fmla="*/ 669035 h 5700946"/>
              <a:gd name="connsiteX477" fmla="*/ 3174000 w 3800516"/>
              <a:gd name="connsiteY477" fmla="*/ 686705 h 5700946"/>
              <a:gd name="connsiteX478" fmla="*/ 3163538 w 3800516"/>
              <a:gd name="connsiteY478" fmla="*/ 739887 h 5700946"/>
              <a:gd name="connsiteX479" fmla="*/ 3180559 w 3800516"/>
              <a:gd name="connsiteY479" fmla="*/ 747743 h 5700946"/>
              <a:gd name="connsiteX480" fmla="*/ 3191134 w 3800516"/>
              <a:gd name="connsiteY480" fmla="*/ 764809 h 5700946"/>
              <a:gd name="connsiteX481" fmla="*/ 3235237 w 3800516"/>
              <a:gd name="connsiteY481" fmla="*/ 752040 h 5700946"/>
              <a:gd name="connsiteX482" fmla="*/ 3244316 w 3800516"/>
              <a:gd name="connsiteY482" fmla="*/ 775272 h 5700946"/>
              <a:gd name="connsiteX483" fmla="*/ 3236393 w 3800516"/>
              <a:gd name="connsiteY483" fmla="*/ 800683 h 5700946"/>
              <a:gd name="connsiteX484" fmla="*/ 3230295 w 3800516"/>
              <a:gd name="connsiteY484" fmla="*/ 887869 h 5700946"/>
              <a:gd name="connsiteX485" fmla="*/ 3224194 w 3800516"/>
              <a:gd name="connsiteY485" fmla="*/ 975054 h 5700946"/>
              <a:gd name="connsiteX486" fmla="*/ 3197373 w 3800516"/>
              <a:gd name="connsiteY486" fmla="*/ 1010640 h 5700946"/>
              <a:gd name="connsiteX487" fmla="*/ 3193966 w 3800516"/>
              <a:gd name="connsiteY487" fmla="*/ 1023441 h 5700946"/>
              <a:gd name="connsiteX488" fmla="*/ 3193867 w 3800516"/>
              <a:gd name="connsiteY488" fmla="*/ 1027014 h 5700946"/>
              <a:gd name="connsiteX489" fmla="*/ 3221106 w 3800516"/>
              <a:gd name="connsiteY489" fmla="*/ 999555 h 5700946"/>
              <a:gd name="connsiteX490" fmla="*/ 3239908 w 3800516"/>
              <a:gd name="connsiteY490" fmla="*/ 964871 h 5700946"/>
              <a:gd name="connsiteX491" fmla="*/ 3240843 w 3800516"/>
              <a:gd name="connsiteY491" fmla="*/ 944419 h 5700946"/>
              <a:gd name="connsiteX492" fmla="*/ 3257935 w 3800516"/>
              <a:gd name="connsiteY492" fmla="*/ 931047 h 5700946"/>
              <a:gd name="connsiteX493" fmla="*/ 3261806 w 3800516"/>
              <a:gd name="connsiteY493" fmla="*/ 929534 h 5700946"/>
              <a:gd name="connsiteX494" fmla="*/ 3268265 w 3800516"/>
              <a:gd name="connsiteY494" fmla="*/ 881819 h 5700946"/>
              <a:gd name="connsiteX495" fmla="*/ 3297190 w 3800516"/>
              <a:gd name="connsiteY495" fmla="*/ 848757 h 5700946"/>
              <a:gd name="connsiteX496" fmla="*/ 3322231 w 3800516"/>
              <a:gd name="connsiteY496" fmla="*/ 842876 h 5700946"/>
              <a:gd name="connsiteX497" fmla="*/ 3334885 w 3800516"/>
              <a:gd name="connsiteY497" fmla="*/ 865271 h 5700946"/>
              <a:gd name="connsiteX498" fmla="*/ 3337493 w 3800516"/>
              <a:gd name="connsiteY498" fmla="*/ 913346 h 5700946"/>
              <a:gd name="connsiteX499" fmla="*/ 3374582 w 3800516"/>
              <a:gd name="connsiteY499" fmla="*/ 921170 h 5700946"/>
              <a:gd name="connsiteX500" fmla="*/ 3439203 w 3800516"/>
              <a:gd name="connsiteY500" fmla="*/ 949477 h 5700946"/>
              <a:gd name="connsiteX501" fmla="*/ 3457748 w 3800516"/>
              <a:gd name="connsiteY501" fmla="*/ 1019779 h 5700946"/>
              <a:gd name="connsiteX502" fmla="*/ 3475159 w 3800516"/>
              <a:gd name="connsiteY502" fmla="*/ 1087177 h 5700946"/>
              <a:gd name="connsiteX503" fmla="*/ 3481258 w 3800516"/>
              <a:gd name="connsiteY503" fmla="*/ 1090697 h 5700946"/>
              <a:gd name="connsiteX504" fmla="*/ 3484556 w 3800516"/>
              <a:gd name="connsiteY504" fmla="*/ 1084612 h 5700946"/>
              <a:gd name="connsiteX505" fmla="*/ 3485490 w 3800516"/>
              <a:gd name="connsiteY505" fmla="*/ 1064160 h 5700946"/>
              <a:gd name="connsiteX506" fmla="*/ 3502583 w 3800516"/>
              <a:gd name="connsiteY506" fmla="*/ 1050789 h 5700946"/>
              <a:gd name="connsiteX507" fmla="*/ 3506454 w 3800516"/>
              <a:gd name="connsiteY507" fmla="*/ 1049276 h 5700946"/>
              <a:gd name="connsiteX508" fmla="*/ 3512913 w 3800516"/>
              <a:gd name="connsiteY508" fmla="*/ 1001561 h 5700946"/>
              <a:gd name="connsiteX509" fmla="*/ 3541838 w 3800516"/>
              <a:gd name="connsiteY509" fmla="*/ 968498 h 5700946"/>
              <a:gd name="connsiteX510" fmla="*/ 3566879 w 3800516"/>
              <a:gd name="connsiteY510" fmla="*/ 962618 h 5700946"/>
              <a:gd name="connsiteX511" fmla="*/ 3579533 w 3800516"/>
              <a:gd name="connsiteY511" fmla="*/ 985012 h 5700946"/>
              <a:gd name="connsiteX512" fmla="*/ 3582141 w 3800516"/>
              <a:gd name="connsiteY512" fmla="*/ 1033088 h 5700946"/>
              <a:gd name="connsiteX513" fmla="*/ 3619230 w 3800516"/>
              <a:gd name="connsiteY513" fmla="*/ 1040912 h 5700946"/>
              <a:gd name="connsiteX514" fmla="*/ 3683851 w 3800516"/>
              <a:gd name="connsiteY514" fmla="*/ 1069219 h 5700946"/>
              <a:gd name="connsiteX515" fmla="*/ 3702396 w 3800516"/>
              <a:gd name="connsiteY515" fmla="*/ 1139521 h 5700946"/>
              <a:gd name="connsiteX516" fmla="*/ 3719807 w 3800516"/>
              <a:gd name="connsiteY516" fmla="*/ 1206918 h 5700946"/>
              <a:gd name="connsiteX517" fmla="*/ 3742861 w 3800516"/>
              <a:gd name="connsiteY517" fmla="*/ 1220225 h 5700946"/>
              <a:gd name="connsiteX518" fmla="*/ 3747857 w 3800516"/>
              <a:gd name="connsiteY518" fmla="*/ 1247283 h 5700946"/>
              <a:gd name="connsiteX519" fmla="*/ 3747042 w 3800516"/>
              <a:gd name="connsiteY519" fmla="*/ 1276614 h 5700946"/>
              <a:gd name="connsiteX520" fmla="*/ 3744794 w 3800516"/>
              <a:gd name="connsiteY520" fmla="*/ 1316545 h 5700946"/>
              <a:gd name="connsiteX521" fmla="*/ 3740277 w 3800516"/>
              <a:gd name="connsiteY521" fmla="*/ 1350670 h 5700946"/>
              <a:gd name="connsiteX522" fmla="*/ 3738406 w 3800516"/>
              <a:gd name="connsiteY522" fmla="*/ 1391569 h 5700946"/>
              <a:gd name="connsiteX523" fmla="*/ 3727458 w 3800516"/>
              <a:gd name="connsiteY523" fmla="*/ 1409238 h 5700946"/>
              <a:gd name="connsiteX524" fmla="*/ 3716995 w 3800516"/>
              <a:gd name="connsiteY524" fmla="*/ 1462421 h 5700946"/>
              <a:gd name="connsiteX525" fmla="*/ 3734016 w 3800516"/>
              <a:gd name="connsiteY525" fmla="*/ 1470276 h 5700946"/>
              <a:gd name="connsiteX526" fmla="*/ 3744591 w 3800516"/>
              <a:gd name="connsiteY526" fmla="*/ 1487344 h 5700946"/>
              <a:gd name="connsiteX527" fmla="*/ 3788694 w 3800516"/>
              <a:gd name="connsiteY527" fmla="*/ 1474574 h 5700946"/>
              <a:gd name="connsiteX528" fmla="*/ 3797773 w 3800516"/>
              <a:gd name="connsiteY528" fmla="*/ 1497806 h 5700946"/>
              <a:gd name="connsiteX529" fmla="*/ 3789850 w 3800516"/>
              <a:gd name="connsiteY529" fmla="*/ 1523216 h 5700946"/>
              <a:gd name="connsiteX530" fmla="*/ 3783752 w 3800516"/>
              <a:gd name="connsiteY530" fmla="*/ 1610402 h 5700946"/>
              <a:gd name="connsiteX531" fmla="*/ 3777651 w 3800516"/>
              <a:gd name="connsiteY531" fmla="*/ 1697587 h 5700946"/>
              <a:gd name="connsiteX532" fmla="*/ 3750830 w 3800516"/>
              <a:gd name="connsiteY532" fmla="*/ 1733174 h 5700946"/>
              <a:gd name="connsiteX533" fmla="*/ 3738399 w 3800516"/>
              <a:gd name="connsiteY533" fmla="*/ 1779876 h 5700946"/>
              <a:gd name="connsiteX534" fmla="*/ 3727447 w 3800516"/>
              <a:gd name="connsiteY534" fmla="*/ 1797545 h 5700946"/>
              <a:gd name="connsiteX535" fmla="*/ 3736400 w 3800516"/>
              <a:gd name="connsiteY535" fmla="*/ 1824731 h 5700946"/>
              <a:gd name="connsiteX536" fmla="*/ 3719346 w 3800516"/>
              <a:gd name="connsiteY536" fmla="*/ 1845343 h 5700946"/>
              <a:gd name="connsiteX537" fmla="*/ 3711602 w 3800516"/>
              <a:gd name="connsiteY537" fmla="*/ 1848369 h 5700946"/>
              <a:gd name="connsiteX538" fmla="*/ 3695612 w 3800516"/>
              <a:gd name="connsiteY538" fmla="*/ 1893114 h 5700946"/>
              <a:gd name="connsiteX539" fmla="*/ 3680759 w 3800516"/>
              <a:gd name="connsiteY539" fmla="*/ 1940760 h 5700946"/>
              <a:gd name="connsiteX540" fmla="*/ 3655835 w 3800516"/>
              <a:gd name="connsiteY540" fmla="*/ 1968353 h 5700946"/>
              <a:gd name="connsiteX541" fmla="*/ 3639581 w 3800516"/>
              <a:gd name="connsiteY541" fmla="*/ 2082382 h 5700946"/>
              <a:gd name="connsiteX542" fmla="*/ 3605404 w 3800516"/>
              <a:gd name="connsiteY542" fmla="*/ 2193370 h 5700946"/>
              <a:gd name="connsiteX543" fmla="*/ 3584877 w 3800516"/>
              <a:gd name="connsiteY543" fmla="*/ 2226497 h 5700946"/>
              <a:gd name="connsiteX544" fmla="*/ 3581636 w 3800516"/>
              <a:gd name="connsiteY544" fmla="*/ 2269609 h 5700946"/>
              <a:gd name="connsiteX545" fmla="*/ 3567332 w 3800516"/>
              <a:gd name="connsiteY545" fmla="*/ 2308670 h 5700946"/>
              <a:gd name="connsiteX546" fmla="*/ 3550125 w 3800516"/>
              <a:gd name="connsiteY546" fmla="*/ 2348870 h 5700946"/>
              <a:gd name="connsiteX547" fmla="*/ 3549447 w 3800516"/>
              <a:gd name="connsiteY547" fmla="*/ 2361407 h 5700946"/>
              <a:gd name="connsiteX548" fmla="*/ 3540689 w 3800516"/>
              <a:gd name="connsiteY548" fmla="*/ 2370410 h 5700946"/>
              <a:gd name="connsiteX549" fmla="*/ 3523688 w 3800516"/>
              <a:gd name="connsiteY549" fmla="*/ 2372592 h 5700946"/>
              <a:gd name="connsiteX550" fmla="*/ 3538554 w 3800516"/>
              <a:gd name="connsiteY550" fmla="*/ 2347815 h 5700946"/>
              <a:gd name="connsiteX551" fmla="*/ 3539534 w 3800516"/>
              <a:gd name="connsiteY551" fmla="*/ 2321767 h 5700946"/>
              <a:gd name="connsiteX552" fmla="*/ 3516663 w 3800516"/>
              <a:gd name="connsiteY552" fmla="*/ 2321778 h 5700946"/>
              <a:gd name="connsiteX553" fmla="*/ 3490890 w 3800516"/>
              <a:gd name="connsiteY553" fmla="*/ 2322924 h 5700946"/>
              <a:gd name="connsiteX554" fmla="*/ 3483634 w 3800516"/>
              <a:gd name="connsiteY554" fmla="*/ 2361464 h 5700946"/>
              <a:gd name="connsiteX555" fmla="*/ 3474776 w 3800516"/>
              <a:gd name="connsiteY555" fmla="*/ 2407325 h 5700946"/>
              <a:gd name="connsiteX556" fmla="*/ 3465918 w 3800516"/>
              <a:gd name="connsiteY556" fmla="*/ 2453188 h 5700946"/>
              <a:gd name="connsiteX557" fmla="*/ 3420432 w 3800516"/>
              <a:gd name="connsiteY557" fmla="*/ 2542375 h 5700946"/>
              <a:gd name="connsiteX558" fmla="*/ 3417254 w 3800516"/>
              <a:gd name="connsiteY558" fmla="*/ 2589924 h 5700946"/>
              <a:gd name="connsiteX559" fmla="*/ 3383536 w 3800516"/>
              <a:gd name="connsiteY559" fmla="*/ 2619279 h 5700946"/>
              <a:gd name="connsiteX560" fmla="*/ 3397820 w 3800516"/>
              <a:gd name="connsiteY560" fmla="*/ 2667255 h 5700946"/>
              <a:gd name="connsiteX561" fmla="*/ 3393771 w 3800516"/>
              <a:gd name="connsiteY561" fmla="*/ 2691155 h 5700946"/>
              <a:gd name="connsiteX562" fmla="*/ 3444774 w 3800516"/>
              <a:gd name="connsiteY562" fmla="*/ 2684613 h 5700946"/>
              <a:gd name="connsiteX563" fmla="*/ 3444416 w 3800516"/>
              <a:gd name="connsiteY563" fmla="*/ 2729385 h 5700946"/>
              <a:gd name="connsiteX564" fmla="*/ 3444059 w 3800516"/>
              <a:gd name="connsiteY564" fmla="*/ 2774158 h 5700946"/>
              <a:gd name="connsiteX565" fmla="*/ 3426745 w 3800516"/>
              <a:gd name="connsiteY565" fmla="*/ 2815515 h 5700946"/>
              <a:gd name="connsiteX566" fmla="*/ 3423318 w 3800516"/>
              <a:gd name="connsiteY566" fmla="*/ 2858140 h 5700946"/>
              <a:gd name="connsiteX567" fmla="*/ 3405599 w 3800516"/>
              <a:gd name="connsiteY567" fmla="*/ 2865620 h 5700946"/>
              <a:gd name="connsiteX568" fmla="*/ 3402266 w 3800516"/>
              <a:gd name="connsiteY568" fmla="*/ 2884220 h 5700946"/>
              <a:gd name="connsiteX569" fmla="*/ 3399070 w 3800516"/>
              <a:gd name="connsiteY569" fmla="*/ 2921731 h 5700946"/>
              <a:gd name="connsiteX570" fmla="*/ 3387933 w 3800516"/>
              <a:gd name="connsiteY570" fmla="*/ 2938915 h 5700946"/>
              <a:gd name="connsiteX571" fmla="*/ 3392851 w 3800516"/>
              <a:gd name="connsiteY571" fmla="*/ 2951500 h 5700946"/>
              <a:gd name="connsiteX572" fmla="*/ 3383884 w 3800516"/>
              <a:gd name="connsiteY572" fmla="*/ 2962815 h 5700946"/>
              <a:gd name="connsiteX573" fmla="*/ 3374448 w 3800516"/>
              <a:gd name="connsiteY573" fmla="*/ 2984355 h 5700946"/>
              <a:gd name="connsiteX574" fmla="*/ 3351217 w 3800516"/>
              <a:gd name="connsiteY574" fmla="*/ 2993433 h 5700946"/>
              <a:gd name="connsiteX575" fmla="*/ 3338576 w 3800516"/>
              <a:gd name="connsiteY575" fmla="*/ 3029615 h 5700946"/>
              <a:gd name="connsiteX576" fmla="*/ 3366168 w 3800516"/>
              <a:gd name="connsiteY576" fmla="*/ 3054539 h 5700946"/>
              <a:gd name="connsiteX577" fmla="*/ 3346006 w 3800516"/>
              <a:gd name="connsiteY577" fmla="*/ 3065764 h 5700946"/>
              <a:gd name="connsiteX578" fmla="*/ 3344270 w 3800516"/>
              <a:gd name="connsiteY578" fmla="*/ 3089874 h 5700946"/>
              <a:gd name="connsiteX579" fmla="*/ 3330652 w 3800516"/>
              <a:gd name="connsiteY579" fmla="*/ 3152106 h 5700946"/>
              <a:gd name="connsiteX580" fmla="*/ 3303145 w 3800516"/>
              <a:gd name="connsiteY580" fmla="*/ 3213064 h 5700946"/>
              <a:gd name="connsiteX581" fmla="*/ 3271500 w 3800516"/>
              <a:gd name="connsiteY581" fmla="*/ 3212039 h 5700946"/>
              <a:gd name="connsiteX582" fmla="*/ 3254478 w 3800516"/>
              <a:gd name="connsiteY582" fmla="*/ 3217019 h 5700946"/>
              <a:gd name="connsiteX583" fmla="*/ 3239859 w 3800516"/>
              <a:gd name="connsiteY583" fmla="*/ 3211015 h 5700946"/>
              <a:gd name="connsiteX584" fmla="*/ 3238346 w 3800516"/>
              <a:gd name="connsiteY584" fmla="*/ 3207145 h 5700946"/>
              <a:gd name="connsiteX585" fmla="*/ 3240432 w 3800516"/>
              <a:gd name="connsiteY585" fmla="*/ 3199634 h 5700946"/>
              <a:gd name="connsiteX586" fmla="*/ 3245421 w 3800516"/>
              <a:gd name="connsiteY586" fmla="*/ 3190988 h 5700946"/>
              <a:gd name="connsiteX587" fmla="*/ 3241345 w 3800516"/>
              <a:gd name="connsiteY587" fmla="*/ 3181980 h 5700946"/>
              <a:gd name="connsiteX588" fmla="*/ 3235498 w 3800516"/>
              <a:gd name="connsiteY588" fmla="*/ 3177014 h 5700946"/>
              <a:gd name="connsiteX589" fmla="*/ 3232883 w 3800516"/>
              <a:gd name="connsiteY589" fmla="*/ 3190311 h 5700946"/>
              <a:gd name="connsiteX590" fmla="*/ 3238346 w 3800516"/>
              <a:gd name="connsiteY590" fmla="*/ 3207145 h 5700946"/>
              <a:gd name="connsiteX591" fmla="*/ 3237735 w 3800516"/>
              <a:gd name="connsiteY591" fmla="*/ 3211289 h 5700946"/>
              <a:gd name="connsiteX592" fmla="*/ 3235985 w 3800516"/>
              <a:gd name="connsiteY592" fmla="*/ 3212529 h 5700946"/>
              <a:gd name="connsiteX593" fmla="*/ 3222038 w 3800516"/>
              <a:gd name="connsiteY593" fmla="*/ 3206822 h 5700946"/>
              <a:gd name="connsiteX594" fmla="*/ 3205189 w 3800516"/>
              <a:gd name="connsiteY594" fmla="*/ 3202248 h 5700946"/>
              <a:gd name="connsiteX595" fmla="*/ 3204259 w 3800516"/>
              <a:gd name="connsiteY595" fmla="*/ 3209864 h 5700946"/>
              <a:gd name="connsiteX596" fmla="*/ 3207370 w 3800516"/>
              <a:gd name="connsiteY596" fmla="*/ 3219249 h 5700946"/>
              <a:gd name="connsiteX597" fmla="*/ 3181473 w 3800516"/>
              <a:gd name="connsiteY597" fmla="*/ 3260054 h 5700946"/>
              <a:gd name="connsiteX598" fmla="*/ 3173498 w 3800516"/>
              <a:gd name="connsiteY598" fmla="*/ 3303898 h 5700946"/>
              <a:gd name="connsiteX599" fmla="*/ 3168670 w 3800516"/>
              <a:gd name="connsiteY599" fmla="*/ 3328658 h 5700946"/>
              <a:gd name="connsiteX600" fmla="*/ 3170783 w 3800516"/>
              <a:gd name="connsiteY600" fmla="*/ 3354053 h 5700946"/>
              <a:gd name="connsiteX601" fmla="*/ 3178331 w 3800516"/>
              <a:gd name="connsiteY601" fmla="*/ 3363376 h 5700946"/>
              <a:gd name="connsiteX602" fmla="*/ 3192323 w 3800516"/>
              <a:gd name="connsiteY602" fmla="*/ 3363488 h 5700946"/>
              <a:gd name="connsiteX603" fmla="*/ 3209741 w 3800516"/>
              <a:gd name="connsiteY603" fmla="*/ 3320976 h 5700946"/>
              <a:gd name="connsiteX604" fmla="*/ 3230066 w 3800516"/>
              <a:gd name="connsiteY604" fmla="*/ 3277328 h 5700946"/>
              <a:gd name="connsiteX605" fmla="*/ 3227212 w 3800516"/>
              <a:gd name="connsiteY605" fmla="*/ 3260030 h 5700946"/>
              <a:gd name="connsiteX606" fmla="*/ 3236475 w 3800516"/>
              <a:gd name="connsiteY606" fmla="*/ 3248044 h 5700946"/>
              <a:gd name="connsiteX607" fmla="*/ 3270014 w 3800516"/>
              <a:gd name="connsiteY607" fmla="*/ 3241073 h 5700946"/>
              <a:gd name="connsiteX608" fmla="*/ 3298249 w 3800516"/>
              <a:gd name="connsiteY608" fmla="*/ 3246222 h 5700946"/>
              <a:gd name="connsiteX609" fmla="*/ 3287087 w 3800516"/>
              <a:gd name="connsiteY609" fmla="*/ 3314741 h 5700946"/>
              <a:gd name="connsiteX610" fmla="*/ 3263175 w 3800516"/>
              <a:gd name="connsiteY610" fmla="*/ 3384898 h 5700946"/>
              <a:gd name="connsiteX611" fmla="*/ 3272075 w 3800516"/>
              <a:gd name="connsiteY611" fmla="*/ 3430515 h 5700946"/>
              <a:gd name="connsiteX612" fmla="*/ 3251157 w 3800516"/>
              <a:gd name="connsiteY612" fmla="*/ 3439805 h 5700946"/>
              <a:gd name="connsiteX613" fmla="*/ 3248664 w 3800516"/>
              <a:gd name="connsiteY613" fmla="*/ 3461978 h 5700946"/>
              <a:gd name="connsiteX614" fmla="*/ 3240168 w 3800516"/>
              <a:gd name="connsiteY614" fmla="*/ 3498774 h 5700946"/>
              <a:gd name="connsiteX615" fmla="*/ 3228768 w 3800516"/>
              <a:gd name="connsiteY615" fmla="*/ 3536704 h 5700946"/>
              <a:gd name="connsiteX616" fmla="*/ 3226897 w 3800516"/>
              <a:gd name="connsiteY616" fmla="*/ 3577606 h 5700946"/>
              <a:gd name="connsiteX617" fmla="*/ 3183950 w 3800516"/>
              <a:gd name="connsiteY617" fmla="*/ 3639022 h 5700946"/>
              <a:gd name="connsiteX618" fmla="*/ 3181322 w 3800516"/>
              <a:gd name="connsiteY618" fmla="*/ 3677985 h 5700946"/>
              <a:gd name="connsiteX619" fmla="*/ 3178696 w 3800516"/>
              <a:gd name="connsiteY619" fmla="*/ 3716948 h 5700946"/>
              <a:gd name="connsiteX620" fmla="*/ 3160669 w 3800516"/>
              <a:gd name="connsiteY620" fmla="*/ 3750772 h 5700946"/>
              <a:gd name="connsiteX621" fmla="*/ 3158799 w 3800516"/>
              <a:gd name="connsiteY621" fmla="*/ 3791674 h 5700946"/>
              <a:gd name="connsiteX622" fmla="*/ 3158620 w 3800516"/>
              <a:gd name="connsiteY622" fmla="*/ 3814058 h 5700946"/>
              <a:gd name="connsiteX623" fmla="*/ 3158443 w 3800516"/>
              <a:gd name="connsiteY623" fmla="*/ 3836446 h 5700946"/>
              <a:gd name="connsiteX624" fmla="*/ 3147315 w 3800516"/>
              <a:gd name="connsiteY624" fmla="*/ 3876501 h 5700946"/>
              <a:gd name="connsiteX625" fmla="*/ 3141487 w 3800516"/>
              <a:gd name="connsiteY625" fmla="*/ 3881567 h 5700946"/>
              <a:gd name="connsiteX626" fmla="*/ 3142596 w 3800516"/>
              <a:gd name="connsiteY626" fmla="*/ 3887271 h 5700946"/>
              <a:gd name="connsiteX627" fmla="*/ 3148082 w 3800516"/>
              <a:gd name="connsiteY627" fmla="*/ 3901305 h 5700946"/>
              <a:gd name="connsiteX628" fmla="*/ 3138546 w 3800516"/>
              <a:gd name="connsiteY628" fmla="*/ 3911168 h 5700946"/>
              <a:gd name="connsiteX629" fmla="*/ 3122307 w 3800516"/>
              <a:gd name="connsiteY629" fmla="*/ 3950989 h 5700946"/>
              <a:gd name="connsiteX630" fmla="*/ 3114780 w 3800516"/>
              <a:gd name="connsiteY630" fmla="*/ 3987406 h 5700946"/>
              <a:gd name="connsiteX631" fmla="*/ 3091369 w 3800516"/>
              <a:gd name="connsiteY631" fmla="*/ 4018869 h 5700946"/>
              <a:gd name="connsiteX632" fmla="*/ 3091845 w 3800516"/>
              <a:gd name="connsiteY632" fmla="*/ 4080053 h 5700946"/>
              <a:gd name="connsiteX633" fmla="*/ 3072628 w 3800516"/>
              <a:gd name="connsiteY633" fmla="*/ 4142238 h 5700946"/>
              <a:gd name="connsiteX634" fmla="*/ 3080549 w 3800516"/>
              <a:gd name="connsiteY634" fmla="*/ 4165362 h 5700946"/>
              <a:gd name="connsiteX635" fmla="*/ 3065374 w 3800516"/>
              <a:gd name="connsiteY635" fmla="*/ 4180778 h 5700946"/>
              <a:gd name="connsiteX636" fmla="*/ 3051886 w 3800516"/>
              <a:gd name="connsiteY636" fmla="*/ 4226219 h 5700946"/>
              <a:gd name="connsiteX637" fmla="*/ 3046450 w 3800516"/>
              <a:gd name="connsiteY637" fmla="*/ 4242291 h 5700946"/>
              <a:gd name="connsiteX638" fmla="*/ 3050864 w 3800516"/>
              <a:gd name="connsiteY638" fmla="*/ 4257861 h 5700946"/>
              <a:gd name="connsiteX639" fmla="*/ 3045967 w 3800516"/>
              <a:gd name="connsiteY639" fmla="*/ 4291018 h 5700946"/>
              <a:gd name="connsiteX640" fmla="*/ 3030210 w 3800516"/>
              <a:gd name="connsiteY640" fmla="*/ 4330648 h 5700946"/>
              <a:gd name="connsiteX641" fmla="*/ 3026069 w 3800516"/>
              <a:gd name="connsiteY641" fmla="*/ 4365741 h 5700946"/>
              <a:gd name="connsiteX642" fmla="*/ 3016946 w 3800516"/>
              <a:gd name="connsiteY642" fmla="*/ 4445183 h 5700946"/>
              <a:gd name="connsiteX643" fmla="*/ 3006430 w 3800516"/>
              <a:gd name="connsiteY643" fmla="*/ 4481093 h 5700946"/>
              <a:gd name="connsiteX644" fmla="*/ 2997049 w 3800516"/>
              <a:gd name="connsiteY644" fmla="*/ 4519906 h 5700946"/>
              <a:gd name="connsiteX645" fmla="*/ 2995209 w 3800516"/>
              <a:gd name="connsiteY645" fmla="*/ 4545173 h 5700946"/>
              <a:gd name="connsiteX646" fmla="*/ 3002078 w 3800516"/>
              <a:gd name="connsiteY646" fmla="*/ 4567038 h 5700946"/>
              <a:gd name="connsiteX647" fmla="*/ 2971984 w 3800516"/>
              <a:gd name="connsiteY647" fmla="*/ 4625661 h 5700946"/>
              <a:gd name="connsiteX648" fmla="*/ 2960952 w 3800516"/>
              <a:gd name="connsiteY648" fmla="*/ 4690227 h 5700946"/>
              <a:gd name="connsiteX649" fmla="*/ 2953084 w 3800516"/>
              <a:gd name="connsiteY649" fmla="*/ 4732914 h 5700946"/>
              <a:gd name="connsiteX650" fmla="*/ 2944081 w 3800516"/>
              <a:gd name="connsiteY650" fmla="*/ 4772694 h 5700946"/>
              <a:gd name="connsiteX651" fmla="*/ 2923090 w 3800516"/>
              <a:gd name="connsiteY651" fmla="*/ 4851750 h 5700946"/>
              <a:gd name="connsiteX652" fmla="*/ 2898060 w 3800516"/>
              <a:gd name="connsiteY652" fmla="*/ 4929040 h 5700946"/>
              <a:gd name="connsiteX653" fmla="*/ 2882304 w 3800516"/>
              <a:gd name="connsiteY653" fmla="*/ 4968670 h 5700946"/>
              <a:gd name="connsiteX654" fmla="*/ 2866547 w 3800516"/>
              <a:gd name="connsiteY654" fmla="*/ 5008303 h 5700946"/>
              <a:gd name="connsiteX655" fmla="*/ 2868989 w 3800516"/>
              <a:gd name="connsiteY655" fmla="*/ 5053097 h 5700946"/>
              <a:gd name="connsiteX656" fmla="*/ 2844292 w 3800516"/>
              <a:gd name="connsiteY656" fmla="*/ 5088412 h 5700946"/>
              <a:gd name="connsiteX657" fmla="*/ 2844650 w 3800516"/>
              <a:gd name="connsiteY657" fmla="*/ 5043638 h 5700946"/>
              <a:gd name="connsiteX658" fmla="*/ 2845006 w 3800516"/>
              <a:gd name="connsiteY658" fmla="*/ 4998867 h 5700946"/>
              <a:gd name="connsiteX659" fmla="*/ 2855199 w 3800516"/>
              <a:gd name="connsiteY659" fmla="*/ 4979262 h 5700946"/>
              <a:gd name="connsiteX660" fmla="*/ 2865392 w 3800516"/>
              <a:gd name="connsiteY660" fmla="*/ 4959660 h 5700946"/>
              <a:gd name="connsiteX661" fmla="*/ 2860981 w 3800516"/>
              <a:gd name="connsiteY661" fmla="*/ 4944086 h 5700946"/>
              <a:gd name="connsiteX662" fmla="*/ 2866417 w 3800516"/>
              <a:gd name="connsiteY662" fmla="*/ 4928014 h 5700946"/>
              <a:gd name="connsiteX663" fmla="*/ 2885176 w 3800516"/>
              <a:gd name="connsiteY663" fmla="*/ 4850387 h 5700946"/>
              <a:gd name="connsiteX664" fmla="*/ 2890052 w 3800516"/>
              <a:gd name="connsiteY664" fmla="*/ 4771493 h 5700946"/>
              <a:gd name="connsiteX665" fmla="*/ 2849474 w 3800516"/>
              <a:gd name="connsiteY665" fmla="*/ 4753315 h 5700946"/>
              <a:gd name="connsiteX666" fmla="*/ 2812304 w 3800516"/>
              <a:gd name="connsiteY666" fmla="*/ 4743851 h 5700946"/>
              <a:gd name="connsiteX667" fmla="*/ 2800837 w 3800516"/>
              <a:gd name="connsiteY667" fmla="*/ 4741636 h 5700946"/>
              <a:gd name="connsiteX668" fmla="*/ 2792276 w 3800516"/>
              <a:gd name="connsiteY668" fmla="*/ 4738286 h 5700946"/>
              <a:gd name="connsiteX669" fmla="*/ 2795920 w 3800516"/>
              <a:gd name="connsiteY669" fmla="*/ 4729054 h 5700946"/>
              <a:gd name="connsiteX670" fmla="*/ 2804739 w 3800516"/>
              <a:gd name="connsiteY670" fmla="*/ 4724493 h 5700946"/>
              <a:gd name="connsiteX671" fmla="*/ 2806430 w 3800516"/>
              <a:gd name="connsiteY671" fmla="*/ 4705978 h 5700946"/>
              <a:gd name="connsiteX672" fmla="*/ 2808122 w 3800516"/>
              <a:gd name="connsiteY672" fmla="*/ 4687464 h 5700946"/>
              <a:gd name="connsiteX673" fmla="*/ 2803092 w 3800516"/>
              <a:gd name="connsiteY673" fmla="*/ 4640332 h 5700946"/>
              <a:gd name="connsiteX674" fmla="*/ 2796195 w 3800516"/>
              <a:gd name="connsiteY674" fmla="*/ 4634101 h 5700946"/>
              <a:gd name="connsiteX675" fmla="*/ 2792574 w 3800516"/>
              <a:gd name="connsiteY675" fmla="*/ 4640537 h 5700946"/>
              <a:gd name="connsiteX676" fmla="*/ 2792991 w 3800516"/>
              <a:gd name="connsiteY676" fmla="*/ 4648744 h 5700946"/>
              <a:gd name="connsiteX677" fmla="*/ 2780323 w 3800516"/>
              <a:gd name="connsiteY677" fmla="*/ 4652020 h 5700946"/>
              <a:gd name="connsiteX678" fmla="*/ 2782042 w 3800516"/>
              <a:gd name="connsiteY678" fmla="*/ 4666411 h 5700946"/>
              <a:gd name="connsiteX679" fmla="*/ 2772606 w 3800516"/>
              <a:gd name="connsiteY679" fmla="*/ 4687952 h 5700946"/>
              <a:gd name="connsiteX680" fmla="*/ 2768998 w 3800516"/>
              <a:gd name="connsiteY680" fmla="*/ 4752962 h 5700946"/>
              <a:gd name="connsiteX681" fmla="*/ 2751507 w 3800516"/>
              <a:gd name="connsiteY681" fmla="*/ 4816703 h 5700946"/>
              <a:gd name="connsiteX682" fmla="*/ 2739696 w 3800516"/>
              <a:gd name="connsiteY682" fmla="*/ 4833595 h 5700946"/>
              <a:gd name="connsiteX683" fmla="*/ 2722711 w 3800516"/>
              <a:gd name="connsiteY683" fmla="*/ 4845812 h 5700946"/>
              <a:gd name="connsiteX684" fmla="*/ 2715685 w 3800516"/>
              <a:gd name="connsiteY684" fmla="*/ 4843536 h 5700946"/>
              <a:gd name="connsiteX685" fmla="*/ 2710428 w 3800516"/>
              <a:gd name="connsiteY685" fmla="*/ 4837220 h 5700946"/>
              <a:gd name="connsiteX686" fmla="*/ 2686709 w 3800516"/>
              <a:gd name="connsiteY686" fmla="*/ 4810783 h 5700946"/>
              <a:gd name="connsiteX687" fmla="*/ 2705089 w 3800516"/>
              <a:gd name="connsiteY687" fmla="*/ 4732188 h 5700946"/>
              <a:gd name="connsiteX688" fmla="*/ 2717551 w 3800516"/>
              <a:gd name="connsiteY688" fmla="*/ 4718392 h 5700946"/>
              <a:gd name="connsiteX689" fmla="*/ 2723960 w 3800516"/>
              <a:gd name="connsiteY689" fmla="*/ 4689108 h 5700946"/>
              <a:gd name="connsiteX690" fmla="*/ 2707317 w 3800516"/>
              <a:gd name="connsiteY690" fmla="*/ 4646517 h 5700946"/>
              <a:gd name="connsiteX691" fmla="*/ 2699388 w 3800516"/>
              <a:gd name="connsiteY691" fmla="*/ 4645962 h 5700946"/>
              <a:gd name="connsiteX692" fmla="*/ 2699433 w 3800516"/>
              <a:gd name="connsiteY692" fmla="*/ 4652953 h 5700946"/>
              <a:gd name="connsiteX693" fmla="*/ 2678442 w 3800516"/>
              <a:gd name="connsiteY693" fmla="*/ 4732009 h 5700946"/>
              <a:gd name="connsiteX694" fmla="*/ 2653411 w 3800516"/>
              <a:gd name="connsiteY694" fmla="*/ 4809300 h 5700946"/>
              <a:gd name="connsiteX695" fmla="*/ 2637656 w 3800516"/>
              <a:gd name="connsiteY695" fmla="*/ 4848929 h 5700946"/>
              <a:gd name="connsiteX696" fmla="*/ 2621900 w 3800516"/>
              <a:gd name="connsiteY696" fmla="*/ 4888562 h 5700946"/>
              <a:gd name="connsiteX697" fmla="*/ 2624341 w 3800516"/>
              <a:gd name="connsiteY697" fmla="*/ 4933355 h 5700946"/>
              <a:gd name="connsiteX698" fmla="*/ 2599644 w 3800516"/>
              <a:gd name="connsiteY698" fmla="*/ 4968670 h 5700946"/>
              <a:gd name="connsiteX699" fmla="*/ 2600002 w 3800516"/>
              <a:gd name="connsiteY699" fmla="*/ 4923898 h 5700946"/>
              <a:gd name="connsiteX700" fmla="*/ 2600359 w 3800516"/>
              <a:gd name="connsiteY700" fmla="*/ 4879126 h 5700946"/>
              <a:gd name="connsiteX701" fmla="*/ 2610551 w 3800516"/>
              <a:gd name="connsiteY701" fmla="*/ 4859521 h 5700946"/>
              <a:gd name="connsiteX702" fmla="*/ 2620744 w 3800516"/>
              <a:gd name="connsiteY702" fmla="*/ 4839919 h 5700946"/>
              <a:gd name="connsiteX703" fmla="*/ 2616333 w 3800516"/>
              <a:gd name="connsiteY703" fmla="*/ 4824345 h 5700946"/>
              <a:gd name="connsiteX704" fmla="*/ 2621769 w 3800516"/>
              <a:gd name="connsiteY704" fmla="*/ 4808273 h 5700946"/>
              <a:gd name="connsiteX705" fmla="*/ 2640528 w 3800516"/>
              <a:gd name="connsiteY705" fmla="*/ 4730646 h 5700946"/>
              <a:gd name="connsiteX706" fmla="*/ 2645405 w 3800516"/>
              <a:gd name="connsiteY706" fmla="*/ 4651752 h 5700946"/>
              <a:gd name="connsiteX707" fmla="*/ 2639613 w 3800516"/>
              <a:gd name="connsiteY707" fmla="*/ 4646029 h 5700946"/>
              <a:gd name="connsiteX708" fmla="*/ 2628602 w 3800516"/>
              <a:gd name="connsiteY708" fmla="*/ 4673511 h 5700946"/>
              <a:gd name="connsiteX709" fmla="*/ 2608827 w 3800516"/>
              <a:gd name="connsiteY709" fmla="*/ 4702858 h 5700946"/>
              <a:gd name="connsiteX710" fmla="*/ 2607135 w 3800516"/>
              <a:gd name="connsiteY710" fmla="*/ 4721372 h 5700946"/>
              <a:gd name="connsiteX711" fmla="*/ 2605444 w 3800516"/>
              <a:gd name="connsiteY711" fmla="*/ 4739886 h 5700946"/>
              <a:gd name="connsiteX712" fmla="*/ 2577915 w 3800516"/>
              <a:gd name="connsiteY712" fmla="*/ 4803643 h 5700946"/>
              <a:gd name="connsiteX713" fmla="*/ 2571215 w 3800516"/>
              <a:gd name="connsiteY713" fmla="*/ 4869307 h 5700946"/>
              <a:gd name="connsiteX714" fmla="*/ 2552812 w 3800516"/>
              <a:gd name="connsiteY714" fmla="*/ 4902159 h 5700946"/>
              <a:gd name="connsiteX715" fmla="*/ 2548294 w 3800516"/>
              <a:gd name="connsiteY715" fmla="*/ 4936284 h 5700946"/>
              <a:gd name="connsiteX716" fmla="*/ 2507525 w 3800516"/>
              <a:gd name="connsiteY716" fmla="*/ 5014702 h 5700946"/>
              <a:gd name="connsiteX717" fmla="*/ 2511145 w 3800516"/>
              <a:gd name="connsiteY717" fmla="*/ 5056804 h 5700946"/>
              <a:gd name="connsiteX718" fmla="*/ 2487628 w 3800516"/>
              <a:gd name="connsiteY718" fmla="*/ 5089427 h 5700946"/>
              <a:gd name="connsiteX719" fmla="*/ 2487082 w 3800516"/>
              <a:gd name="connsiteY719" fmla="*/ 5133714 h 5700946"/>
              <a:gd name="connsiteX720" fmla="*/ 2473787 w 3800516"/>
              <a:gd name="connsiteY720" fmla="*/ 5179636 h 5700946"/>
              <a:gd name="connsiteX721" fmla="*/ 2459878 w 3800516"/>
              <a:gd name="connsiteY721" fmla="*/ 5181167 h 5700946"/>
              <a:gd name="connsiteX722" fmla="*/ 2448372 w 3800516"/>
              <a:gd name="connsiteY722" fmla="*/ 5171714 h 5700946"/>
              <a:gd name="connsiteX723" fmla="*/ 2448345 w 3800516"/>
              <a:gd name="connsiteY723" fmla="*/ 5138809 h 5700946"/>
              <a:gd name="connsiteX724" fmla="*/ 2458165 w 3800516"/>
              <a:gd name="connsiteY724" fmla="*/ 5105402 h 5700946"/>
              <a:gd name="connsiteX725" fmla="*/ 2458533 w 3800516"/>
              <a:gd name="connsiteY725" fmla="*/ 5083500 h 5700946"/>
              <a:gd name="connsiteX726" fmla="*/ 2460036 w 3800516"/>
              <a:gd name="connsiteY726" fmla="*/ 5064503 h 5700946"/>
              <a:gd name="connsiteX727" fmla="*/ 2463926 w 3800516"/>
              <a:gd name="connsiteY727" fmla="*/ 5024487 h 5700946"/>
              <a:gd name="connsiteX728" fmla="*/ 2479933 w 3800516"/>
              <a:gd name="connsiteY728" fmla="*/ 4989778 h 5700946"/>
              <a:gd name="connsiteX729" fmla="*/ 2459679 w 3800516"/>
              <a:gd name="connsiteY729" fmla="*/ 4976494 h 5700946"/>
              <a:gd name="connsiteX730" fmla="*/ 2467828 w 3800516"/>
              <a:gd name="connsiteY730" fmla="*/ 4958802 h 5700946"/>
              <a:gd name="connsiteX731" fmla="*/ 2475390 w 3800516"/>
              <a:gd name="connsiteY731" fmla="*/ 4845382 h 5700946"/>
              <a:gd name="connsiteX732" fmla="*/ 2499743 w 3800516"/>
              <a:gd name="connsiteY732" fmla="*/ 4732094 h 5700946"/>
              <a:gd name="connsiteX733" fmla="*/ 2503173 w 3800516"/>
              <a:gd name="connsiteY733" fmla="*/ 4702232 h 5700946"/>
              <a:gd name="connsiteX734" fmla="*/ 2495048 w 3800516"/>
              <a:gd name="connsiteY734" fmla="*/ 4713854 h 5700946"/>
              <a:gd name="connsiteX735" fmla="*/ 2478063 w 3800516"/>
              <a:gd name="connsiteY735" fmla="*/ 4726071 h 5700946"/>
              <a:gd name="connsiteX736" fmla="*/ 2471037 w 3800516"/>
              <a:gd name="connsiteY736" fmla="*/ 4723795 h 5700946"/>
              <a:gd name="connsiteX737" fmla="*/ 2465779 w 3800516"/>
              <a:gd name="connsiteY737" fmla="*/ 4717479 h 5700946"/>
              <a:gd name="connsiteX738" fmla="*/ 2442060 w 3800516"/>
              <a:gd name="connsiteY738" fmla="*/ 4691042 h 5700946"/>
              <a:gd name="connsiteX739" fmla="*/ 2448364 w 3800516"/>
              <a:gd name="connsiteY739" fmla="*/ 4664091 h 5700946"/>
              <a:gd name="connsiteX740" fmla="*/ 2446249 w 3800516"/>
              <a:gd name="connsiteY740" fmla="*/ 4663733 h 5700946"/>
              <a:gd name="connsiteX741" fmla="*/ 2435301 w 3800516"/>
              <a:gd name="connsiteY741" fmla="*/ 4681402 h 5700946"/>
              <a:gd name="connsiteX742" fmla="*/ 2431073 w 3800516"/>
              <a:gd name="connsiteY742" fmla="*/ 4727687 h 5700946"/>
              <a:gd name="connsiteX743" fmla="*/ 2394175 w 3800516"/>
              <a:gd name="connsiteY743" fmla="*/ 4804591 h 5700946"/>
              <a:gd name="connsiteX744" fmla="*/ 2394752 w 3800516"/>
              <a:gd name="connsiteY744" fmla="*/ 4828911 h 5700946"/>
              <a:gd name="connsiteX745" fmla="*/ 2395330 w 3800516"/>
              <a:gd name="connsiteY745" fmla="*/ 4853234 h 5700946"/>
              <a:gd name="connsiteX746" fmla="*/ 2371076 w 3800516"/>
              <a:gd name="connsiteY746" fmla="*/ 4893957 h 5700946"/>
              <a:gd name="connsiteX747" fmla="*/ 2353806 w 3800516"/>
              <a:gd name="connsiteY747" fmla="*/ 4929716 h 5700946"/>
              <a:gd name="connsiteX748" fmla="*/ 2352691 w 3800516"/>
              <a:gd name="connsiteY748" fmla="*/ 4972551 h 5700946"/>
              <a:gd name="connsiteX749" fmla="*/ 2309837 w 3800516"/>
              <a:gd name="connsiteY749" fmla="*/ 5058478 h 5700946"/>
              <a:gd name="connsiteX750" fmla="*/ 2275693 w 3800516"/>
              <a:gd name="connsiteY750" fmla="*/ 5141002 h 5700946"/>
              <a:gd name="connsiteX751" fmla="*/ 2278904 w 3800516"/>
              <a:gd name="connsiteY751" fmla="*/ 5162065 h 5700946"/>
              <a:gd name="connsiteX752" fmla="*/ 2263053 w 3800516"/>
              <a:gd name="connsiteY752" fmla="*/ 5177185 h 5700946"/>
              <a:gd name="connsiteX753" fmla="*/ 2263300 w 3800516"/>
              <a:gd name="connsiteY753" fmla="*/ 5194942 h 5700946"/>
              <a:gd name="connsiteX754" fmla="*/ 2263543 w 3800516"/>
              <a:gd name="connsiteY754" fmla="*/ 5212700 h 5700946"/>
              <a:gd name="connsiteX755" fmla="*/ 2233627 w 3800516"/>
              <a:gd name="connsiteY755" fmla="*/ 5248936 h 5700946"/>
              <a:gd name="connsiteX756" fmla="*/ 2222775 w 3800516"/>
              <a:gd name="connsiteY756" fmla="*/ 5291117 h 5700946"/>
              <a:gd name="connsiteX757" fmla="*/ 2216917 w 3800516"/>
              <a:gd name="connsiteY757" fmla="*/ 5311816 h 5700946"/>
              <a:gd name="connsiteX758" fmla="*/ 2220904 w 3800516"/>
              <a:gd name="connsiteY758" fmla="*/ 5332016 h 5700946"/>
              <a:gd name="connsiteX759" fmla="*/ 2180979 w 3800516"/>
              <a:gd name="connsiteY759" fmla="*/ 5401176 h 5700946"/>
              <a:gd name="connsiteX760" fmla="*/ 2182126 w 3800516"/>
              <a:gd name="connsiteY760" fmla="*/ 5426952 h 5700946"/>
              <a:gd name="connsiteX761" fmla="*/ 2182136 w 3800516"/>
              <a:gd name="connsiteY761" fmla="*/ 5449822 h 5700946"/>
              <a:gd name="connsiteX762" fmla="*/ 2153380 w 3800516"/>
              <a:gd name="connsiteY762" fmla="*/ 5486164 h 5700946"/>
              <a:gd name="connsiteX763" fmla="*/ 2139010 w 3800516"/>
              <a:gd name="connsiteY763" fmla="*/ 5533622 h 5700946"/>
              <a:gd name="connsiteX764" fmla="*/ 2096238 w 3800516"/>
              <a:gd name="connsiteY764" fmla="*/ 5572654 h 5700946"/>
              <a:gd name="connsiteX765" fmla="*/ 2097573 w 3800516"/>
              <a:gd name="connsiteY765" fmla="*/ 5598912 h 5700946"/>
              <a:gd name="connsiteX766" fmla="*/ 2098907 w 3800516"/>
              <a:gd name="connsiteY766" fmla="*/ 5625170 h 5700946"/>
              <a:gd name="connsiteX767" fmla="*/ 2056625 w 3800516"/>
              <a:gd name="connsiteY767" fmla="*/ 5699714 h 5700946"/>
              <a:gd name="connsiteX768" fmla="*/ 2041984 w 3800516"/>
              <a:gd name="connsiteY768" fmla="*/ 5696509 h 5700946"/>
              <a:gd name="connsiteX769" fmla="*/ 2051212 w 3800516"/>
              <a:gd name="connsiteY769" fmla="*/ 5636367 h 5700946"/>
              <a:gd name="connsiteX770" fmla="*/ 2072132 w 3800516"/>
              <a:gd name="connsiteY770" fmla="*/ 5530000 h 5700946"/>
              <a:gd name="connsiteX771" fmla="*/ 2085514 w 3800516"/>
              <a:gd name="connsiteY771" fmla="*/ 5465262 h 5700946"/>
              <a:gd name="connsiteX772" fmla="*/ 2094517 w 3800516"/>
              <a:gd name="connsiteY772" fmla="*/ 5425481 h 5700946"/>
              <a:gd name="connsiteX773" fmla="*/ 2102385 w 3800516"/>
              <a:gd name="connsiteY773" fmla="*/ 5382795 h 5700946"/>
              <a:gd name="connsiteX774" fmla="*/ 2112679 w 3800516"/>
              <a:gd name="connsiteY774" fmla="*/ 5326328 h 5700946"/>
              <a:gd name="connsiteX775" fmla="*/ 2131049 w 3800516"/>
              <a:gd name="connsiteY775" fmla="*/ 5273403 h 5700946"/>
              <a:gd name="connsiteX776" fmla="*/ 2120890 w 3800516"/>
              <a:gd name="connsiteY776" fmla="*/ 5264540 h 5700946"/>
              <a:gd name="connsiteX777" fmla="*/ 2111869 w 3800516"/>
              <a:gd name="connsiteY777" fmla="*/ 5258579 h 5700946"/>
              <a:gd name="connsiteX778" fmla="*/ 2111021 w 3800516"/>
              <a:gd name="connsiteY778" fmla="*/ 5267837 h 5700946"/>
              <a:gd name="connsiteX779" fmla="*/ 2086455 w 3800516"/>
              <a:gd name="connsiteY779" fmla="*/ 5250657 h 5700946"/>
              <a:gd name="connsiteX780" fmla="*/ 2100478 w 3800516"/>
              <a:gd name="connsiteY780" fmla="*/ 5138059 h 5700946"/>
              <a:gd name="connsiteX781" fmla="*/ 2107554 w 3800516"/>
              <a:gd name="connsiteY781" fmla="*/ 5121906 h 5700946"/>
              <a:gd name="connsiteX782" fmla="*/ 2102069 w 3800516"/>
              <a:gd name="connsiteY782" fmla="*/ 5107869 h 5700946"/>
              <a:gd name="connsiteX783" fmla="*/ 2111606 w 3800516"/>
              <a:gd name="connsiteY783" fmla="*/ 5098005 h 5700946"/>
              <a:gd name="connsiteX784" fmla="*/ 2113109 w 3800516"/>
              <a:gd name="connsiteY784" fmla="*/ 5079008 h 5700946"/>
              <a:gd name="connsiteX785" fmla="*/ 2113476 w 3800516"/>
              <a:gd name="connsiteY785" fmla="*/ 5057106 h 5700946"/>
              <a:gd name="connsiteX786" fmla="*/ 2133635 w 3800516"/>
              <a:gd name="connsiteY786" fmla="*/ 5045880 h 5700946"/>
              <a:gd name="connsiteX787" fmla="*/ 2135374 w 3800516"/>
              <a:gd name="connsiteY787" fmla="*/ 5021769 h 5700946"/>
              <a:gd name="connsiteX788" fmla="*/ 2138757 w 3800516"/>
              <a:gd name="connsiteY788" fmla="*/ 4984742 h 5700946"/>
              <a:gd name="connsiteX789" fmla="*/ 2144417 w 3800516"/>
              <a:gd name="connsiteY789" fmla="*/ 4892149 h 5700946"/>
              <a:gd name="connsiteX790" fmla="*/ 2156517 w 3800516"/>
              <a:gd name="connsiteY790" fmla="*/ 4790344 h 5700946"/>
              <a:gd name="connsiteX791" fmla="*/ 2169985 w 3800516"/>
              <a:gd name="connsiteY791" fmla="*/ 4783406 h 5700946"/>
              <a:gd name="connsiteX792" fmla="*/ 2171339 w 3800516"/>
              <a:gd name="connsiteY792" fmla="*/ 4771161 h 5700946"/>
              <a:gd name="connsiteX793" fmla="*/ 2180775 w 3800516"/>
              <a:gd name="connsiteY793" fmla="*/ 4749620 h 5700946"/>
              <a:gd name="connsiteX794" fmla="*/ 2177733 w 3800516"/>
              <a:gd name="connsiteY794" fmla="*/ 4731841 h 5700946"/>
              <a:gd name="connsiteX795" fmla="*/ 2185672 w 3800516"/>
              <a:gd name="connsiteY795" fmla="*/ 4716465 h 5700946"/>
              <a:gd name="connsiteX796" fmla="*/ 2172054 w 3800516"/>
              <a:gd name="connsiteY796" fmla="*/ 4681616 h 5700946"/>
              <a:gd name="connsiteX797" fmla="*/ 2181489 w 3800516"/>
              <a:gd name="connsiteY797" fmla="*/ 4660076 h 5700946"/>
              <a:gd name="connsiteX798" fmla="*/ 2176342 w 3800516"/>
              <a:gd name="connsiteY798" fmla="*/ 4639772 h 5700946"/>
              <a:gd name="connsiteX799" fmla="*/ 2190257 w 3800516"/>
              <a:gd name="connsiteY799" fmla="*/ 4625409 h 5700946"/>
              <a:gd name="connsiteX800" fmla="*/ 2201874 w 3800516"/>
              <a:gd name="connsiteY800" fmla="*/ 4620869 h 5700946"/>
              <a:gd name="connsiteX801" fmla="*/ 2198035 w 3800516"/>
              <a:gd name="connsiteY801" fmla="*/ 4593916 h 5700946"/>
              <a:gd name="connsiteX802" fmla="*/ 2196420 w 3800516"/>
              <a:gd name="connsiteY802" fmla="*/ 4579550 h 5700946"/>
              <a:gd name="connsiteX803" fmla="*/ 2187907 w 3800516"/>
              <a:gd name="connsiteY803" fmla="*/ 4591726 h 5700946"/>
              <a:gd name="connsiteX804" fmla="*/ 2186425 w 3800516"/>
              <a:gd name="connsiteY804" fmla="*/ 4607946 h 5700946"/>
              <a:gd name="connsiteX805" fmla="*/ 2149527 w 3800516"/>
              <a:gd name="connsiteY805" fmla="*/ 4684850 h 5700946"/>
              <a:gd name="connsiteX806" fmla="*/ 2150105 w 3800516"/>
              <a:gd name="connsiteY806" fmla="*/ 4709170 h 5700946"/>
              <a:gd name="connsiteX807" fmla="*/ 2150682 w 3800516"/>
              <a:gd name="connsiteY807" fmla="*/ 4733493 h 5700946"/>
              <a:gd name="connsiteX808" fmla="*/ 2126429 w 3800516"/>
              <a:gd name="connsiteY808" fmla="*/ 4774216 h 5700946"/>
              <a:gd name="connsiteX809" fmla="*/ 2109157 w 3800516"/>
              <a:gd name="connsiteY809" fmla="*/ 4809975 h 5700946"/>
              <a:gd name="connsiteX810" fmla="*/ 2108043 w 3800516"/>
              <a:gd name="connsiteY810" fmla="*/ 4852810 h 5700946"/>
              <a:gd name="connsiteX811" fmla="*/ 2065188 w 3800516"/>
              <a:gd name="connsiteY811" fmla="*/ 4938737 h 5700946"/>
              <a:gd name="connsiteX812" fmla="*/ 2031046 w 3800516"/>
              <a:gd name="connsiteY812" fmla="*/ 5021261 h 5700946"/>
              <a:gd name="connsiteX813" fmla="*/ 2034255 w 3800516"/>
              <a:gd name="connsiteY813" fmla="*/ 5042324 h 5700946"/>
              <a:gd name="connsiteX814" fmla="*/ 2018405 w 3800516"/>
              <a:gd name="connsiteY814" fmla="*/ 5057444 h 5700946"/>
              <a:gd name="connsiteX815" fmla="*/ 2018652 w 3800516"/>
              <a:gd name="connsiteY815" fmla="*/ 5075201 h 5700946"/>
              <a:gd name="connsiteX816" fmla="*/ 2018895 w 3800516"/>
              <a:gd name="connsiteY816" fmla="*/ 5092959 h 5700946"/>
              <a:gd name="connsiteX817" fmla="*/ 1988979 w 3800516"/>
              <a:gd name="connsiteY817" fmla="*/ 5129195 h 5700946"/>
              <a:gd name="connsiteX818" fmla="*/ 1978127 w 3800516"/>
              <a:gd name="connsiteY818" fmla="*/ 5171376 h 5700946"/>
              <a:gd name="connsiteX819" fmla="*/ 1972268 w 3800516"/>
              <a:gd name="connsiteY819" fmla="*/ 5192075 h 5700946"/>
              <a:gd name="connsiteX820" fmla="*/ 1976256 w 3800516"/>
              <a:gd name="connsiteY820" fmla="*/ 5212275 h 5700946"/>
              <a:gd name="connsiteX821" fmla="*/ 1936331 w 3800516"/>
              <a:gd name="connsiteY821" fmla="*/ 5281435 h 5700946"/>
              <a:gd name="connsiteX822" fmla="*/ 1937478 w 3800516"/>
              <a:gd name="connsiteY822" fmla="*/ 5307211 h 5700946"/>
              <a:gd name="connsiteX823" fmla="*/ 1937488 w 3800516"/>
              <a:gd name="connsiteY823" fmla="*/ 5330081 h 5700946"/>
              <a:gd name="connsiteX824" fmla="*/ 1908733 w 3800516"/>
              <a:gd name="connsiteY824" fmla="*/ 5366423 h 5700946"/>
              <a:gd name="connsiteX825" fmla="*/ 1894361 w 3800516"/>
              <a:gd name="connsiteY825" fmla="*/ 5413881 h 5700946"/>
              <a:gd name="connsiteX826" fmla="*/ 1851590 w 3800516"/>
              <a:gd name="connsiteY826" fmla="*/ 5452913 h 5700946"/>
              <a:gd name="connsiteX827" fmla="*/ 1852925 w 3800516"/>
              <a:gd name="connsiteY827" fmla="*/ 5479171 h 5700946"/>
              <a:gd name="connsiteX828" fmla="*/ 1854260 w 3800516"/>
              <a:gd name="connsiteY828" fmla="*/ 5505429 h 5700946"/>
              <a:gd name="connsiteX829" fmla="*/ 1811977 w 3800516"/>
              <a:gd name="connsiteY829" fmla="*/ 5579973 h 5700946"/>
              <a:gd name="connsiteX830" fmla="*/ 1797336 w 3800516"/>
              <a:gd name="connsiteY830" fmla="*/ 5576768 h 5700946"/>
              <a:gd name="connsiteX831" fmla="*/ 1806563 w 3800516"/>
              <a:gd name="connsiteY831" fmla="*/ 5516626 h 5700946"/>
              <a:gd name="connsiteX832" fmla="*/ 1827484 w 3800516"/>
              <a:gd name="connsiteY832" fmla="*/ 5410259 h 5700946"/>
              <a:gd name="connsiteX833" fmla="*/ 1840866 w 3800516"/>
              <a:gd name="connsiteY833" fmla="*/ 5345521 h 5700946"/>
              <a:gd name="connsiteX834" fmla="*/ 1849868 w 3800516"/>
              <a:gd name="connsiteY834" fmla="*/ 5305741 h 5700946"/>
              <a:gd name="connsiteX835" fmla="*/ 1857736 w 3800516"/>
              <a:gd name="connsiteY835" fmla="*/ 5263054 h 5700946"/>
              <a:gd name="connsiteX836" fmla="*/ 1868031 w 3800516"/>
              <a:gd name="connsiteY836" fmla="*/ 5206587 h 5700946"/>
              <a:gd name="connsiteX837" fmla="*/ 1886401 w 3800516"/>
              <a:gd name="connsiteY837" fmla="*/ 5153662 h 5700946"/>
              <a:gd name="connsiteX838" fmla="*/ 1876242 w 3800516"/>
              <a:gd name="connsiteY838" fmla="*/ 5144799 h 5700946"/>
              <a:gd name="connsiteX839" fmla="*/ 1867220 w 3800516"/>
              <a:gd name="connsiteY839" fmla="*/ 5138838 h 5700946"/>
              <a:gd name="connsiteX840" fmla="*/ 1866373 w 3800516"/>
              <a:gd name="connsiteY840" fmla="*/ 5148096 h 5700946"/>
              <a:gd name="connsiteX841" fmla="*/ 1841806 w 3800516"/>
              <a:gd name="connsiteY841" fmla="*/ 5130917 h 5700946"/>
              <a:gd name="connsiteX842" fmla="*/ 1855830 w 3800516"/>
              <a:gd name="connsiteY842" fmla="*/ 5018319 h 5700946"/>
              <a:gd name="connsiteX843" fmla="*/ 1862906 w 3800516"/>
              <a:gd name="connsiteY843" fmla="*/ 5002165 h 5700946"/>
              <a:gd name="connsiteX844" fmla="*/ 1857420 w 3800516"/>
              <a:gd name="connsiteY844" fmla="*/ 4988128 h 5700946"/>
              <a:gd name="connsiteX845" fmla="*/ 1866957 w 3800516"/>
              <a:gd name="connsiteY845" fmla="*/ 4978264 h 5700946"/>
              <a:gd name="connsiteX846" fmla="*/ 1868460 w 3800516"/>
              <a:gd name="connsiteY846" fmla="*/ 4959267 h 5700946"/>
              <a:gd name="connsiteX847" fmla="*/ 1868828 w 3800516"/>
              <a:gd name="connsiteY847" fmla="*/ 4937365 h 5700946"/>
              <a:gd name="connsiteX848" fmla="*/ 1888987 w 3800516"/>
              <a:gd name="connsiteY848" fmla="*/ 4926139 h 5700946"/>
              <a:gd name="connsiteX849" fmla="*/ 1890726 w 3800516"/>
              <a:gd name="connsiteY849" fmla="*/ 4902028 h 5700946"/>
              <a:gd name="connsiteX850" fmla="*/ 1894109 w 3800516"/>
              <a:gd name="connsiteY850" fmla="*/ 4865001 h 5700946"/>
              <a:gd name="connsiteX851" fmla="*/ 1899769 w 3800516"/>
              <a:gd name="connsiteY851" fmla="*/ 4772408 h 5700946"/>
              <a:gd name="connsiteX852" fmla="*/ 1906505 w 3800516"/>
              <a:gd name="connsiteY852" fmla="*/ 4737197 h 5700946"/>
              <a:gd name="connsiteX853" fmla="*/ 1906222 w 3800516"/>
              <a:gd name="connsiteY853" fmla="*/ 4737010 h 5700946"/>
              <a:gd name="connsiteX854" fmla="*/ 1903313 w 3800516"/>
              <a:gd name="connsiteY854" fmla="*/ 4727965 h 5700946"/>
              <a:gd name="connsiteX855" fmla="*/ 1909144 w 3800516"/>
              <a:gd name="connsiteY855" fmla="*/ 4723405 h 5700946"/>
              <a:gd name="connsiteX856" fmla="*/ 1910152 w 3800516"/>
              <a:gd name="connsiteY856" fmla="*/ 4718138 h 5700946"/>
              <a:gd name="connsiteX857" fmla="*/ 1911870 w 3800516"/>
              <a:gd name="connsiteY857" fmla="*/ 4670603 h 5700946"/>
              <a:gd name="connsiteX858" fmla="*/ 1915109 w 3800516"/>
              <a:gd name="connsiteY858" fmla="*/ 4668934 h 5700946"/>
              <a:gd name="connsiteX859" fmla="*/ 1921933 w 3800516"/>
              <a:gd name="connsiteY859" fmla="*/ 4605899 h 5700946"/>
              <a:gd name="connsiteX860" fmla="*/ 1928700 w 3800516"/>
              <a:gd name="connsiteY860" fmla="*/ 4565188 h 5700946"/>
              <a:gd name="connsiteX861" fmla="*/ 1927406 w 3800516"/>
              <a:gd name="connsiteY861" fmla="*/ 4561875 h 5700946"/>
              <a:gd name="connsiteX862" fmla="*/ 1930379 w 3800516"/>
              <a:gd name="connsiteY862" fmla="*/ 4555089 h 5700946"/>
              <a:gd name="connsiteX863" fmla="*/ 1933983 w 3800516"/>
              <a:gd name="connsiteY863" fmla="*/ 4533405 h 5700946"/>
              <a:gd name="connsiteX864" fmla="*/ 1934582 w 3800516"/>
              <a:gd name="connsiteY864" fmla="*/ 4531420 h 5700946"/>
              <a:gd name="connsiteX865" fmla="*/ 1931695 w 3800516"/>
              <a:gd name="connsiteY865" fmla="*/ 4520031 h 5700946"/>
              <a:gd name="connsiteX866" fmla="*/ 1940874 w 3800516"/>
              <a:gd name="connsiteY866" fmla="*/ 4510555 h 5700946"/>
              <a:gd name="connsiteX867" fmla="*/ 1946286 w 3800516"/>
              <a:gd name="connsiteY867" fmla="*/ 4492611 h 5700946"/>
              <a:gd name="connsiteX868" fmla="*/ 1950923 w 3800516"/>
              <a:gd name="connsiteY868" fmla="*/ 4452252 h 5700946"/>
              <a:gd name="connsiteX869" fmla="*/ 1950684 w 3800516"/>
              <a:gd name="connsiteY869" fmla="*/ 4450126 h 5700946"/>
              <a:gd name="connsiteX870" fmla="*/ 1951630 w 3800516"/>
              <a:gd name="connsiteY870" fmla="*/ 4446094 h 5700946"/>
              <a:gd name="connsiteX871" fmla="*/ 1955413 w 3800516"/>
              <a:gd name="connsiteY871" fmla="*/ 4413171 h 5700946"/>
              <a:gd name="connsiteX872" fmla="*/ 1960316 w 3800516"/>
              <a:gd name="connsiteY872" fmla="*/ 4409087 h 5700946"/>
              <a:gd name="connsiteX873" fmla="*/ 1962902 w 3800516"/>
              <a:gd name="connsiteY873" fmla="*/ 4398073 h 5700946"/>
              <a:gd name="connsiteX874" fmla="*/ 1958516 w 3800516"/>
              <a:gd name="connsiteY874" fmla="*/ 4386850 h 5700946"/>
              <a:gd name="connsiteX875" fmla="*/ 1966367 w 3800516"/>
              <a:gd name="connsiteY875" fmla="*/ 4378730 h 5700946"/>
              <a:gd name="connsiteX876" fmla="*/ 1969184 w 3800516"/>
              <a:gd name="connsiteY876" fmla="*/ 4334541 h 5700946"/>
              <a:gd name="connsiteX877" fmla="*/ 1968388 w 3800516"/>
              <a:gd name="connsiteY877" fmla="*/ 4332877 h 5700946"/>
              <a:gd name="connsiteX878" fmla="*/ 1964524 w 3800516"/>
              <a:gd name="connsiteY878" fmla="*/ 4333021 h 5700946"/>
              <a:gd name="connsiteX879" fmla="*/ 1957129 w 3800516"/>
              <a:gd name="connsiteY879" fmla="*/ 4327760 h 5700946"/>
              <a:gd name="connsiteX880" fmla="*/ 1957689 w 3800516"/>
              <a:gd name="connsiteY880" fmla="*/ 4334270 h 5700946"/>
              <a:gd name="connsiteX881" fmla="*/ 1934171 w 3800516"/>
              <a:gd name="connsiteY881" fmla="*/ 4366893 h 5700946"/>
              <a:gd name="connsiteX882" fmla="*/ 1933625 w 3800516"/>
              <a:gd name="connsiteY882" fmla="*/ 4411180 h 5700946"/>
              <a:gd name="connsiteX883" fmla="*/ 1920330 w 3800516"/>
              <a:gd name="connsiteY883" fmla="*/ 4457102 h 5700946"/>
              <a:gd name="connsiteX884" fmla="*/ 1906420 w 3800516"/>
              <a:gd name="connsiteY884" fmla="*/ 4458632 h 5700946"/>
              <a:gd name="connsiteX885" fmla="*/ 1894915 w 3800516"/>
              <a:gd name="connsiteY885" fmla="*/ 4449180 h 5700946"/>
              <a:gd name="connsiteX886" fmla="*/ 1894896 w 3800516"/>
              <a:gd name="connsiteY886" fmla="*/ 4424607 h 5700946"/>
              <a:gd name="connsiteX887" fmla="*/ 1892793 w 3800516"/>
              <a:gd name="connsiteY887" fmla="*/ 4424250 h 5700946"/>
              <a:gd name="connsiteX888" fmla="*/ 1881844 w 3800516"/>
              <a:gd name="connsiteY888" fmla="*/ 4441920 h 5700946"/>
              <a:gd name="connsiteX889" fmla="*/ 1877616 w 3800516"/>
              <a:gd name="connsiteY889" fmla="*/ 4488204 h 5700946"/>
              <a:gd name="connsiteX890" fmla="*/ 1840718 w 3800516"/>
              <a:gd name="connsiteY890" fmla="*/ 4565108 h 5700946"/>
              <a:gd name="connsiteX891" fmla="*/ 1841296 w 3800516"/>
              <a:gd name="connsiteY891" fmla="*/ 4589428 h 5700946"/>
              <a:gd name="connsiteX892" fmla="*/ 1841873 w 3800516"/>
              <a:gd name="connsiteY892" fmla="*/ 4613752 h 5700946"/>
              <a:gd name="connsiteX893" fmla="*/ 1817620 w 3800516"/>
              <a:gd name="connsiteY893" fmla="*/ 4654474 h 5700946"/>
              <a:gd name="connsiteX894" fmla="*/ 1800348 w 3800516"/>
              <a:gd name="connsiteY894" fmla="*/ 4690233 h 5700946"/>
              <a:gd name="connsiteX895" fmla="*/ 1799234 w 3800516"/>
              <a:gd name="connsiteY895" fmla="*/ 4733067 h 5700946"/>
              <a:gd name="connsiteX896" fmla="*/ 1756379 w 3800516"/>
              <a:gd name="connsiteY896" fmla="*/ 4818995 h 5700946"/>
              <a:gd name="connsiteX897" fmla="*/ 1722236 w 3800516"/>
              <a:gd name="connsiteY897" fmla="*/ 4901518 h 5700946"/>
              <a:gd name="connsiteX898" fmla="*/ 1725446 w 3800516"/>
              <a:gd name="connsiteY898" fmla="*/ 4922582 h 5700946"/>
              <a:gd name="connsiteX899" fmla="*/ 1709597 w 3800516"/>
              <a:gd name="connsiteY899" fmla="*/ 4937703 h 5700946"/>
              <a:gd name="connsiteX900" fmla="*/ 1709842 w 3800516"/>
              <a:gd name="connsiteY900" fmla="*/ 4955459 h 5700946"/>
              <a:gd name="connsiteX901" fmla="*/ 1710087 w 3800516"/>
              <a:gd name="connsiteY901" fmla="*/ 4973217 h 5700946"/>
              <a:gd name="connsiteX902" fmla="*/ 1680170 w 3800516"/>
              <a:gd name="connsiteY902" fmla="*/ 5009453 h 5700946"/>
              <a:gd name="connsiteX903" fmla="*/ 1669318 w 3800516"/>
              <a:gd name="connsiteY903" fmla="*/ 5051634 h 5700946"/>
              <a:gd name="connsiteX904" fmla="*/ 1663459 w 3800516"/>
              <a:gd name="connsiteY904" fmla="*/ 5072333 h 5700946"/>
              <a:gd name="connsiteX905" fmla="*/ 1667447 w 3800516"/>
              <a:gd name="connsiteY905" fmla="*/ 5092533 h 5700946"/>
              <a:gd name="connsiteX906" fmla="*/ 1627522 w 3800516"/>
              <a:gd name="connsiteY906" fmla="*/ 5161693 h 5700946"/>
              <a:gd name="connsiteX907" fmla="*/ 1628669 w 3800516"/>
              <a:gd name="connsiteY907" fmla="*/ 5187469 h 5700946"/>
              <a:gd name="connsiteX908" fmla="*/ 1628679 w 3800516"/>
              <a:gd name="connsiteY908" fmla="*/ 5210339 h 5700946"/>
              <a:gd name="connsiteX909" fmla="*/ 1599923 w 3800516"/>
              <a:gd name="connsiteY909" fmla="*/ 5246681 h 5700946"/>
              <a:gd name="connsiteX910" fmla="*/ 1585552 w 3800516"/>
              <a:gd name="connsiteY910" fmla="*/ 5294140 h 5700946"/>
              <a:gd name="connsiteX911" fmla="*/ 1542781 w 3800516"/>
              <a:gd name="connsiteY911" fmla="*/ 5333171 h 5700946"/>
              <a:gd name="connsiteX912" fmla="*/ 1544116 w 3800516"/>
              <a:gd name="connsiteY912" fmla="*/ 5359429 h 5700946"/>
              <a:gd name="connsiteX913" fmla="*/ 1545451 w 3800516"/>
              <a:gd name="connsiteY913" fmla="*/ 5385687 h 5700946"/>
              <a:gd name="connsiteX914" fmla="*/ 1503168 w 3800516"/>
              <a:gd name="connsiteY914" fmla="*/ 5460231 h 5700946"/>
              <a:gd name="connsiteX915" fmla="*/ 1488527 w 3800516"/>
              <a:gd name="connsiteY915" fmla="*/ 5457025 h 5700946"/>
              <a:gd name="connsiteX916" fmla="*/ 1497755 w 3800516"/>
              <a:gd name="connsiteY916" fmla="*/ 5396883 h 5700946"/>
              <a:gd name="connsiteX917" fmla="*/ 1518675 w 3800516"/>
              <a:gd name="connsiteY917" fmla="*/ 5290517 h 5700946"/>
              <a:gd name="connsiteX918" fmla="*/ 1532057 w 3800516"/>
              <a:gd name="connsiteY918" fmla="*/ 5225779 h 5700946"/>
              <a:gd name="connsiteX919" fmla="*/ 1541059 w 3800516"/>
              <a:gd name="connsiteY919" fmla="*/ 5185998 h 5700946"/>
              <a:gd name="connsiteX920" fmla="*/ 1548927 w 3800516"/>
              <a:gd name="connsiteY920" fmla="*/ 5143312 h 5700946"/>
              <a:gd name="connsiteX921" fmla="*/ 1559222 w 3800516"/>
              <a:gd name="connsiteY921" fmla="*/ 5086846 h 5700946"/>
              <a:gd name="connsiteX922" fmla="*/ 1577592 w 3800516"/>
              <a:gd name="connsiteY922" fmla="*/ 5033920 h 5700946"/>
              <a:gd name="connsiteX923" fmla="*/ 1567433 w 3800516"/>
              <a:gd name="connsiteY923" fmla="*/ 5025057 h 5700946"/>
              <a:gd name="connsiteX924" fmla="*/ 1558411 w 3800516"/>
              <a:gd name="connsiteY924" fmla="*/ 5019097 h 5700946"/>
              <a:gd name="connsiteX925" fmla="*/ 1557564 w 3800516"/>
              <a:gd name="connsiteY925" fmla="*/ 5028354 h 5700946"/>
              <a:gd name="connsiteX926" fmla="*/ 1532998 w 3800516"/>
              <a:gd name="connsiteY926" fmla="*/ 5011174 h 5700946"/>
              <a:gd name="connsiteX927" fmla="*/ 1547021 w 3800516"/>
              <a:gd name="connsiteY927" fmla="*/ 4898576 h 5700946"/>
              <a:gd name="connsiteX928" fmla="*/ 1554097 w 3800516"/>
              <a:gd name="connsiteY928" fmla="*/ 4882423 h 5700946"/>
              <a:gd name="connsiteX929" fmla="*/ 1548611 w 3800516"/>
              <a:gd name="connsiteY929" fmla="*/ 4868386 h 5700946"/>
              <a:gd name="connsiteX930" fmla="*/ 1558148 w 3800516"/>
              <a:gd name="connsiteY930" fmla="*/ 4858522 h 5700946"/>
              <a:gd name="connsiteX931" fmla="*/ 1559651 w 3800516"/>
              <a:gd name="connsiteY931" fmla="*/ 4839526 h 5700946"/>
              <a:gd name="connsiteX932" fmla="*/ 1559733 w 3800516"/>
              <a:gd name="connsiteY932" fmla="*/ 4834650 h 5700946"/>
              <a:gd name="connsiteX933" fmla="*/ 1542781 w 3800516"/>
              <a:gd name="connsiteY933" fmla="*/ 4850120 h 5700946"/>
              <a:gd name="connsiteX934" fmla="*/ 1544116 w 3800516"/>
              <a:gd name="connsiteY934" fmla="*/ 4876378 h 5700946"/>
              <a:gd name="connsiteX935" fmla="*/ 1545451 w 3800516"/>
              <a:gd name="connsiteY935" fmla="*/ 4902636 h 5700946"/>
              <a:gd name="connsiteX936" fmla="*/ 1503168 w 3800516"/>
              <a:gd name="connsiteY936" fmla="*/ 4977180 h 5700946"/>
              <a:gd name="connsiteX937" fmla="*/ 1488527 w 3800516"/>
              <a:gd name="connsiteY937" fmla="*/ 4973975 h 5700946"/>
              <a:gd name="connsiteX938" fmla="*/ 1497755 w 3800516"/>
              <a:gd name="connsiteY938" fmla="*/ 4913833 h 5700946"/>
              <a:gd name="connsiteX939" fmla="*/ 1518675 w 3800516"/>
              <a:gd name="connsiteY939" fmla="*/ 4807466 h 5700946"/>
              <a:gd name="connsiteX940" fmla="*/ 1532057 w 3800516"/>
              <a:gd name="connsiteY940" fmla="*/ 4742728 h 5700946"/>
              <a:gd name="connsiteX941" fmla="*/ 1541059 w 3800516"/>
              <a:gd name="connsiteY941" fmla="*/ 4702948 h 5700946"/>
              <a:gd name="connsiteX942" fmla="*/ 1548928 w 3800516"/>
              <a:gd name="connsiteY942" fmla="*/ 4660261 h 5700946"/>
              <a:gd name="connsiteX943" fmla="*/ 1559222 w 3800516"/>
              <a:gd name="connsiteY943" fmla="*/ 4603794 h 5700946"/>
              <a:gd name="connsiteX944" fmla="*/ 1567393 w 3800516"/>
              <a:gd name="connsiteY944" fmla="*/ 4580251 h 5700946"/>
              <a:gd name="connsiteX945" fmla="*/ 1559362 w 3800516"/>
              <a:gd name="connsiteY945" fmla="*/ 4571299 h 5700946"/>
              <a:gd name="connsiteX946" fmla="*/ 1566377 w 3800516"/>
              <a:gd name="connsiteY946" fmla="*/ 4541308 h 5700946"/>
              <a:gd name="connsiteX947" fmla="*/ 1558412 w 3800516"/>
              <a:gd name="connsiteY947" fmla="*/ 4536045 h 5700946"/>
              <a:gd name="connsiteX948" fmla="*/ 1557564 w 3800516"/>
              <a:gd name="connsiteY948" fmla="*/ 4545303 h 5700946"/>
              <a:gd name="connsiteX949" fmla="*/ 1532998 w 3800516"/>
              <a:gd name="connsiteY949" fmla="*/ 4528124 h 5700946"/>
              <a:gd name="connsiteX950" fmla="*/ 1547022 w 3800516"/>
              <a:gd name="connsiteY950" fmla="*/ 4415525 h 5700946"/>
              <a:gd name="connsiteX951" fmla="*/ 1554098 w 3800516"/>
              <a:gd name="connsiteY951" fmla="*/ 4399372 h 5700946"/>
              <a:gd name="connsiteX952" fmla="*/ 1548612 w 3800516"/>
              <a:gd name="connsiteY952" fmla="*/ 4385334 h 5700946"/>
              <a:gd name="connsiteX953" fmla="*/ 1558148 w 3800516"/>
              <a:gd name="connsiteY953" fmla="*/ 4375471 h 5700946"/>
              <a:gd name="connsiteX954" fmla="*/ 1559651 w 3800516"/>
              <a:gd name="connsiteY954" fmla="*/ 4356474 h 5700946"/>
              <a:gd name="connsiteX955" fmla="*/ 1560019 w 3800516"/>
              <a:gd name="connsiteY955" fmla="*/ 4334572 h 5700946"/>
              <a:gd name="connsiteX956" fmla="*/ 1580178 w 3800516"/>
              <a:gd name="connsiteY956" fmla="*/ 4323346 h 5700946"/>
              <a:gd name="connsiteX957" fmla="*/ 1581917 w 3800516"/>
              <a:gd name="connsiteY957" fmla="*/ 4299235 h 5700946"/>
              <a:gd name="connsiteX958" fmla="*/ 1585300 w 3800516"/>
              <a:gd name="connsiteY958" fmla="*/ 4262207 h 5700946"/>
              <a:gd name="connsiteX959" fmla="*/ 1584173 w 3800516"/>
              <a:gd name="connsiteY959" fmla="*/ 4247505 h 5700946"/>
              <a:gd name="connsiteX960" fmla="*/ 1580430 w 3800516"/>
              <a:gd name="connsiteY960" fmla="*/ 4275824 h 5700946"/>
              <a:gd name="connsiteX961" fmla="*/ 1570286 w 3800516"/>
              <a:gd name="connsiteY961" fmla="*/ 4290329 h 5700946"/>
              <a:gd name="connsiteX962" fmla="*/ 1568805 w 3800516"/>
              <a:gd name="connsiteY962" fmla="*/ 4306549 h 5700946"/>
              <a:gd name="connsiteX963" fmla="*/ 1531908 w 3800516"/>
              <a:gd name="connsiteY963" fmla="*/ 4383454 h 5700946"/>
              <a:gd name="connsiteX964" fmla="*/ 1532484 w 3800516"/>
              <a:gd name="connsiteY964" fmla="*/ 4407774 h 5700946"/>
              <a:gd name="connsiteX965" fmla="*/ 1533063 w 3800516"/>
              <a:gd name="connsiteY965" fmla="*/ 4432097 h 5700946"/>
              <a:gd name="connsiteX966" fmla="*/ 1508809 w 3800516"/>
              <a:gd name="connsiteY966" fmla="*/ 4472819 h 5700946"/>
              <a:gd name="connsiteX967" fmla="*/ 1491537 w 3800516"/>
              <a:gd name="connsiteY967" fmla="*/ 4508578 h 5700946"/>
              <a:gd name="connsiteX968" fmla="*/ 1490423 w 3800516"/>
              <a:gd name="connsiteY968" fmla="*/ 4551412 h 5700946"/>
              <a:gd name="connsiteX969" fmla="*/ 1447568 w 3800516"/>
              <a:gd name="connsiteY969" fmla="*/ 4637340 h 5700946"/>
              <a:gd name="connsiteX970" fmla="*/ 1413426 w 3800516"/>
              <a:gd name="connsiteY970" fmla="*/ 4719863 h 5700946"/>
              <a:gd name="connsiteX971" fmla="*/ 1416635 w 3800516"/>
              <a:gd name="connsiteY971" fmla="*/ 4740927 h 5700946"/>
              <a:gd name="connsiteX972" fmla="*/ 1400786 w 3800516"/>
              <a:gd name="connsiteY972" fmla="*/ 4756048 h 5700946"/>
              <a:gd name="connsiteX973" fmla="*/ 1401032 w 3800516"/>
              <a:gd name="connsiteY973" fmla="*/ 4773805 h 5700946"/>
              <a:gd name="connsiteX974" fmla="*/ 1401276 w 3800516"/>
              <a:gd name="connsiteY974" fmla="*/ 4791562 h 5700946"/>
              <a:gd name="connsiteX975" fmla="*/ 1383442 w 3800516"/>
              <a:gd name="connsiteY975" fmla="*/ 4813163 h 5700946"/>
              <a:gd name="connsiteX976" fmla="*/ 1383800 w 3800516"/>
              <a:gd name="connsiteY976" fmla="*/ 4817320 h 5700946"/>
              <a:gd name="connsiteX977" fmla="*/ 1376103 w 3800516"/>
              <a:gd name="connsiteY977" fmla="*/ 4837065 h 5700946"/>
              <a:gd name="connsiteX978" fmla="*/ 1361148 w 3800516"/>
              <a:gd name="connsiteY978" fmla="*/ 4849239 h 5700946"/>
              <a:gd name="connsiteX979" fmla="*/ 1360749 w 3800516"/>
              <a:gd name="connsiteY979" fmla="*/ 4850076 h 5700946"/>
              <a:gd name="connsiteX980" fmla="*/ 1360507 w 3800516"/>
              <a:gd name="connsiteY980" fmla="*/ 4869979 h 5700946"/>
              <a:gd name="connsiteX981" fmla="*/ 1360014 w 3800516"/>
              <a:gd name="connsiteY981" fmla="*/ 4871720 h 5700946"/>
              <a:gd name="connsiteX982" fmla="*/ 1359735 w 3800516"/>
              <a:gd name="connsiteY982" fmla="*/ 4894230 h 5700946"/>
              <a:gd name="connsiteX983" fmla="*/ 1357128 w 3800516"/>
              <a:gd name="connsiteY983" fmla="*/ 4903239 h 5700946"/>
              <a:gd name="connsiteX984" fmla="*/ 1358636 w 3800516"/>
              <a:gd name="connsiteY984" fmla="*/ 4910878 h 5700946"/>
              <a:gd name="connsiteX985" fmla="*/ 1347663 w 3800516"/>
              <a:gd name="connsiteY985" fmla="*/ 4935928 h 5700946"/>
              <a:gd name="connsiteX986" fmla="*/ 1346440 w 3800516"/>
              <a:gd name="connsiteY986" fmla="*/ 4940153 h 5700946"/>
              <a:gd name="connsiteX987" fmla="*/ 1345781 w 3800516"/>
              <a:gd name="connsiteY987" fmla="*/ 4940224 h 5700946"/>
              <a:gd name="connsiteX988" fmla="*/ 1342713 w 3800516"/>
              <a:gd name="connsiteY988" fmla="*/ 4947229 h 5700946"/>
              <a:gd name="connsiteX989" fmla="*/ 1318712 w 3800516"/>
              <a:gd name="connsiteY989" fmla="*/ 4980039 h 5700946"/>
              <a:gd name="connsiteX990" fmla="*/ 1319858 w 3800516"/>
              <a:gd name="connsiteY990" fmla="*/ 5005814 h 5700946"/>
              <a:gd name="connsiteX991" fmla="*/ 1319868 w 3800516"/>
              <a:gd name="connsiteY991" fmla="*/ 5028683 h 5700946"/>
              <a:gd name="connsiteX992" fmla="*/ 1291112 w 3800516"/>
              <a:gd name="connsiteY992" fmla="*/ 5065026 h 5700946"/>
              <a:gd name="connsiteX993" fmla="*/ 1276742 w 3800516"/>
              <a:gd name="connsiteY993" fmla="*/ 5112484 h 5700946"/>
              <a:gd name="connsiteX994" fmla="*/ 1233970 w 3800516"/>
              <a:gd name="connsiteY994" fmla="*/ 5151516 h 5700946"/>
              <a:gd name="connsiteX995" fmla="*/ 1235305 w 3800516"/>
              <a:gd name="connsiteY995" fmla="*/ 5177774 h 5700946"/>
              <a:gd name="connsiteX996" fmla="*/ 1236639 w 3800516"/>
              <a:gd name="connsiteY996" fmla="*/ 5204031 h 5700946"/>
              <a:gd name="connsiteX997" fmla="*/ 1194357 w 3800516"/>
              <a:gd name="connsiteY997" fmla="*/ 5278576 h 5700946"/>
              <a:gd name="connsiteX998" fmla="*/ 1179716 w 3800516"/>
              <a:gd name="connsiteY998" fmla="*/ 5275370 h 5700946"/>
              <a:gd name="connsiteX999" fmla="*/ 1188944 w 3800516"/>
              <a:gd name="connsiteY999" fmla="*/ 5215229 h 5700946"/>
              <a:gd name="connsiteX1000" fmla="*/ 1209864 w 3800516"/>
              <a:gd name="connsiteY1000" fmla="*/ 5108862 h 5700946"/>
              <a:gd name="connsiteX1001" fmla="*/ 1223246 w 3800516"/>
              <a:gd name="connsiteY1001" fmla="*/ 5044123 h 5700946"/>
              <a:gd name="connsiteX1002" fmla="*/ 1232248 w 3800516"/>
              <a:gd name="connsiteY1002" fmla="*/ 5004343 h 5700946"/>
              <a:gd name="connsiteX1003" fmla="*/ 1240117 w 3800516"/>
              <a:gd name="connsiteY1003" fmla="*/ 4961657 h 5700946"/>
              <a:gd name="connsiteX1004" fmla="*/ 1250410 w 3800516"/>
              <a:gd name="connsiteY1004" fmla="*/ 4905191 h 5700946"/>
              <a:gd name="connsiteX1005" fmla="*/ 1268781 w 3800516"/>
              <a:gd name="connsiteY1005" fmla="*/ 4852264 h 5700946"/>
              <a:gd name="connsiteX1006" fmla="*/ 1258622 w 3800516"/>
              <a:gd name="connsiteY1006" fmla="*/ 4843402 h 5700946"/>
              <a:gd name="connsiteX1007" fmla="*/ 1249600 w 3800516"/>
              <a:gd name="connsiteY1007" fmla="*/ 4837442 h 5700946"/>
              <a:gd name="connsiteX1008" fmla="*/ 1248753 w 3800516"/>
              <a:gd name="connsiteY1008" fmla="*/ 4846699 h 5700946"/>
              <a:gd name="connsiteX1009" fmla="*/ 1224186 w 3800516"/>
              <a:gd name="connsiteY1009" fmla="*/ 4829519 h 5700946"/>
              <a:gd name="connsiteX1010" fmla="*/ 1238210 w 3800516"/>
              <a:gd name="connsiteY1010" fmla="*/ 4716921 h 5700946"/>
              <a:gd name="connsiteX1011" fmla="*/ 1245286 w 3800516"/>
              <a:gd name="connsiteY1011" fmla="*/ 4700768 h 5700946"/>
              <a:gd name="connsiteX1012" fmla="*/ 1239800 w 3800516"/>
              <a:gd name="connsiteY1012" fmla="*/ 4686730 h 5700946"/>
              <a:gd name="connsiteX1013" fmla="*/ 1249337 w 3800516"/>
              <a:gd name="connsiteY1013" fmla="*/ 4676867 h 5700946"/>
              <a:gd name="connsiteX1014" fmla="*/ 1250840 w 3800516"/>
              <a:gd name="connsiteY1014" fmla="*/ 4657871 h 5700946"/>
              <a:gd name="connsiteX1015" fmla="*/ 1251105 w 3800516"/>
              <a:gd name="connsiteY1015" fmla="*/ 4642091 h 5700946"/>
              <a:gd name="connsiteX1016" fmla="*/ 1243730 w 3800516"/>
              <a:gd name="connsiteY1016" fmla="*/ 4654473 h 5700946"/>
              <a:gd name="connsiteX1017" fmla="*/ 1226460 w 3800516"/>
              <a:gd name="connsiteY1017" fmla="*/ 4690232 h 5700946"/>
              <a:gd name="connsiteX1018" fmla="*/ 1225345 w 3800516"/>
              <a:gd name="connsiteY1018" fmla="*/ 4733067 h 5700946"/>
              <a:gd name="connsiteX1019" fmla="*/ 1182490 w 3800516"/>
              <a:gd name="connsiteY1019" fmla="*/ 4818993 h 5700946"/>
              <a:gd name="connsiteX1020" fmla="*/ 1148347 w 3800516"/>
              <a:gd name="connsiteY1020" fmla="*/ 4901517 h 5700946"/>
              <a:gd name="connsiteX1021" fmla="*/ 1151558 w 3800516"/>
              <a:gd name="connsiteY1021" fmla="*/ 4922581 h 5700946"/>
              <a:gd name="connsiteX1022" fmla="*/ 1135708 w 3800516"/>
              <a:gd name="connsiteY1022" fmla="*/ 4937701 h 5700946"/>
              <a:gd name="connsiteX1023" fmla="*/ 1135954 w 3800516"/>
              <a:gd name="connsiteY1023" fmla="*/ 4955459 h 5700946"/>
              <a:gd name="connsiteX1024" fmla="*/ 1136198 w 3800516"/>
              <a:gd name="connsiteY1024" fmla="*/ 4973216 h 5700946"/>
              <a:gd name="connsiteX1025" fmla="*/ 1106282 w 3800516"/>
              <a:gd name="connsiteY1025" fmla="*/ 5009452 h 5700946"/>
              <a:gd name="connsiteX1026" fmla="*/ 1095429 w 3800516"/>
              <a:gd name="connsiteY1026" fmla="*/ 5051633 h 5700946"/>
              <a:gd name="connsiteX1027" fmla="*/ 1089570 w 3800516"/>
              <a:gd name="connsiteY1027" fmla="*/ 5072331 h 5700946"/>
              <a:gd name="connsiteX1028" fmla="*/ 1093558 w 3800516"/>
              <a:gd name="connsiteY1028" fmla="*/ 5092532 h 5700946"/>
              <a:gd name="connsiteX1029" fmla="*/ 1053634 w 3800516"/>
              <a:gd name="connsiteY1029" fmla="*/ 5161692 h 5700946"/>
              <a:gd name="connsiteX1030" fmla="*/ 1054780 w 3800516"/>
              <a:gd name="connsiteY1030" fmla="*/ 5187468 h 5700946"/>
              <a:gd name="connsiteX1031" fmla="*/ 1054790 w 3800516"/>
              <a:gd name="connsiteY1031" fmla="*/ 5210338 h 5700946"/>
              <a:gd name="connsiteX1032" fmla="*/ 1026034 w 3800516"/>
              <a:gd name="connsiteY1032" fmla="*/ 5246680 h 5700946"/>
              <a:gd name="connsiteX1033" fmla="*/ 1011664 w 3800516"/>
              <a:gd name="connsiteY1033" fmla="*/ 5294138 h 5700946"/>
              <a:gd name="connsiteX1034" fmla="*/ 968892 w 3800516"/>
              <a:gd name="connsiteY1034" fmla="*/ 5333170 h 5700946"/>
              <a:gd name="connsiteX1035" fmla="*/ 970226 w 3800516"/>
              <a:gd name="connsiteY1035" fmla="*/ 5359428 h 5700946"/>
              <a:gd name="connsiteX1036" fmla="*/ 971561 w 3800516"/>
              <a:gd name="connsiteY1036" fmla="*/ 5385686 h 5700946"/>
              <a:gd name="connsiteX1037" fmla="*/ 929279 w 3800516"/>
              <a:gd name="connsiteY1037" fmla="*/ 5460230 h 5700946"/>
              <a:gd name="connsiteX1038" fmla="*/ 914638 w 3800516"/>
              <a:gd name="connsiteY1038" fmla="*/ 5457025 h 5700946"/>
              <a:gd name="connsiteX1039" fmla="*/ 923866 w 3800516"/>
              <a:gd name="connsiteY1039" fmla="*/ 5396883 h 5700946"/>
              <a:gd name="connsiteX1040" fmla="*/ 944786 w 3800516"/>
              <a:gd name="connsiteY1040" fmla="*/ 5290516 h 5700946"/>
              <a:gd name="connsiteX1041" fmla="*/ 958167 w 3800516"/>
              <a:gd name="connsiteY1041" fmla="*/ 5225778 h 5700946"/>
              <a:gd name="connsiteX1042" fmla="*/ 967171 w 3800516"/>
              <a:gd name="connsiteY1042" fmla="*/ 5185998 h 5700946"/>
              <a:gd name="connsiteX1043" fmla="*/ 975039 w 3800516"/>
              <a:gd name="connsiteY1043" fmla="*/ 5143311 h 5700946"/>
              <a:gd name="connsiteX1044" fmla="*/ 985333 w 3800516"/>
              <a:gd name="connsiteY1044" fmla="*/ 5086844 h 5700946"/>
              <a:gd name="connsiteX1045" fmla="*/ 1003703 w 3800516"/>
              <a:gd name="connsiteY1045" fmla="*/ 5033919 h 5700946"/>
              <a:gd name="connsiteX1046" fmla="*/ 993544 w 3800516"/>
              <a:gd name="connsiteY1046" fmla="*/ 5025055 h 5700946"/>
              <a:gd name="connsiteX1047" fmla="*/ 984522 w 3800516"/>
              <a:gd name="connsiteY1047" fmla="*/ 5019095 h 5700946"/>
              <a:gd name="connsiteX1048" fmla="*/ 983676 w 3800516"/>
              <a:gd name="connsiteY1048" fmla="*/ 5028352 h 5700946"/>
              <a:gd name="connsiteX1049" fmla="*/ 959109 w 3800516"/>
              <a:gd name="connsiteY1049" fmla="*/ 5011174 h 5700946"/>
              <a:gd name="connsiteX1050" fmla="*/ 960567 w 3800516"/>
              <a:gd name="connsiteY1050" fmla="*/ 4999465 h 5700946"/>
              <a:gd name="connsiteX1051" fmla="*/ 925162 w 3800516"/>
              <a:gd name="connsiteY1051" fmla="*/ 5031775 h 5700946"/>
              <a:gd name="connsiteX1052" fmla="*/ 926495 w 3800516"/>
              <a:gd name="connsiteY1052" fmla="*/ 5058033 h 5700946"/>
              <a:gd name="connsiteX1053" fmla="*/ 927830 w 3800516"/>
              <a:gd name="connsiteY1053" fmla="*/ 5084291 h 5700946"/>
              <a:gd name="connsiteX1054" fmla="*/ 885548 w 3800516"/>
              <a:gd name="connsiteY1054" fmla="*/ 5158835 h 5700946"/>
              <a:gd name="connsiteX1055" fmla="*/ 870907 w 3800516"/>
              <a:gd name="connsiteY1055" fmla="*/ 5155629 h 5700946"/>
              <a:gd name="connsiteX1056" fmla="*/ 880135 w 3800516"/>
              <a:gd name="connsiteY1056" fmla="*/ 5095488 h 5700946"/>
              <a:gd name="connsiteX1057" fmla="*/ 901055 w 3800516"/>
              <a:gd name="connsiteY1057" fmla="*/ 4989121 h 5700946"/>
              <a:gd name="connsiteX1058" fmla="*/ 914436 w 3800516"/>
              <a:gd name="connsiteY1058" fmla="*/ 4924383 h 5700946"/>
              <a:gd name="connsiteX1059" fmla="*/ 923440 w 3800516"/>
              <a:gd name="connsiteY1059" fmla="*/ 4884603 h 5700946"/>
              <a:gd name="connsiteX1060" fmla="*/ 931308 w 3800516"/>
              <a:gd name="connsiteY1060" fmla="*/ 4841916 h 5700946"/>
              <a:gd name="connsiteX1061" fmla="*/ 941602 w 3800516"/>
              <a:gd name="connsiteY1061" fmla="*/ 4785449 h 5700946"/>
              <a:gd name="connsiteX1062" fmla="*/ 959972 w 3800516"/>
              <a:gd name="connsiteY1062" fmla="*/ 4732523 h 5700946"/>
              <a:gd name="connsiteX1063" fmla="*/ 949813 w 3800516"/>
              <a:gd name="connsiteY1063" fmla="*/ 4723661 h 5700946"/>
              <a:gd name="connsiteX1064" fmla="*/ 940791 w 3800516"/>
              <a:gd name="connsiteY1064" fmla="*/ 4717700 h 5700946"/>
              <a:gd name="connsiteX1065" fmla="*/ 939945 w 3800516"/>
              <a:gd name="connsiteY1065" fmla="*/ 4726958 h 5700946"/>
              <a:gd name="connsiteX1066" fmla="*/ 915378 w 3800516"/>
              <a:gd name="connsiteY1066" fmla="*/ 4709778 h 5700946"/>
              <a:gd name="connsiteX1067" fmla="*/ 929401 w 3800516"/>
              <a:gd name="connsiteY1067" fmla="*/ 4597181 h 5700946"/>
              <a:gd name="connsiteX1068" fmla="*/ 936477 w 3800516"/>
              <a:gd name="connsiteY1068" fmla="*/ 4581027 h 5700946"/>
              <a:gd name="connsiteX1069" fmla="*/ 930992 w 3800516"/>
              <a:gd name="connsiteY1069" fmla="*/ 4566989 h 5700946"/>
              <a:gd name="connsiteX1070" fmla="*/ 940529 w 3800516"/>
              <a:gd name="connsiteY1070" fmla="*/ 4557126 h 5700946"/>
              <a:gd name="connsiteX1071" fmla="*/ 942031 w 3800516"/>
              <a:gd name="connsiteY1071" fmla="*/ 4538129 h 5700946"/>
              <a:gd name="connsiteX1072" fmla="*/ 942399 w 3800516"/>
              <a:gd name="connsiteY1072" fmla="*/ 4516227 h 5700946"/>
              <a:gd name="connsiteX1073" fmla="*/ 962557 w 3800516"/>
              <a:gd name="connsiteY1073" fmla="*/ 4505000 h 5700946"/>
              <a:gd name="connsiteX1074" fmla="*/ 964296 w 3800516"/>
              <a:gd name="connsiteY1074" fmla="*/ 4480890 h 5700946"/>
              <a:gd name="connsiteX1075" fmla="*/ 967679 w 3800516"/>
              <a:gd name="connsiteY1075" fmla="*/ 4443862 h 5700946"/>
              <a:gd name="connsiteX1076" fmla="*/ 973339 w 3800516"/>
              <a:gd name="connsiteY1076" fmla="*/ 4351270 h 5700946"/>
              <a:gd name="connsiteX1077" fmla="*/ 985441 w 3800516"/>
              <a:gd name="connsiteY1077" fmla="*/ 4249465 h 5700946"/>
              <a:gd name="connsiteX1078" fmla="*/ 998908 w 3800516"/>
              <a:gd name="connsiteY1078" fmla="*/ 4242527 h 5700946"/>
              <a:gd name="connsiteX1079" fmla="*/ 1000263 w 3800516"/>
              <a:gd name="connsiteY1079" fmla="*/ 4230281 h 5700946"/>
              <a:gd name="connsiteX1080" fmla="*/ 1009698 w 3800516"/>
              <a:gd name="connsiteY1080" fmla="*/ 4208742 h 5700946"/>
              <a:gd name="connsiteX1081" fmla="*/ 1006656 w 3800516"/>
              <a:gd name="connsiteY1081" fmla="*/ 4190962 h 5700946"/>
              <a:gd name="connsiteX1082" fmla="*/ 1014595 w 3800516"/>
              <a:gd name="connsiteY1082" fmla="*/ 4175586 h 5700946"/>
              <a:gd name="connsiteX1083" fmla="*/ 1000977 w 3800516"/>
              <a:gd name="connsiteY1083" fmla="*/ 4140738 h 5700946"/>
              <a:gd name="connsiteX1084" fmla="*/ 1010412 w 3800516"/>
              <a:gd name="connsiteY1084" fmla="*/ 4119197 h 5700946"/>
              <a:gd name="connsiteX1085" fmla="*/ 1005265 w 3800516"/>
              <a:gd name="connsiteY1085" fmla="*/ 4098894 h 5700946"/>
              <a:gd name="connsiteX1086" fmla="*/ 1019181 w 3800516"/>
              <a:gd name="connsiteY1086" fmla="*/ 4084530 h 5700946"/>
              <a:gd name="connsiteX1087" fmla="*/ 1030797 w 3800516"/>
              <a:gd name="connsiteY1087" fmla="*/ 4079990 h 5700946"/>
              <a:gd name="connsiteX1088" fmla="*/ 1026957 w 3800516"/>
              <a:gd name="connsiteY1088" fmla="*/ 4053036 h 5700946"/>
              <a:gd name="connsiteX1089" fmla="*/ 1024460 w 3800516"/>
              <a:gd name="connsiteY1089" fmla="*/ 4030813 h 5700946"/>
              <a:gd name="connsiteX1090" fmla="*/ 1002570 w 3800516"/>
              <a:gd name="connsiteY1090" fmla="*/ 4031627 h 5700946"/>
              <a:gd name="connsiteX1091" fmla="*/ 988082 w 3800516"/>
              <a:gd name="connsiteY1091" fmla="*/ 4021319 h 5700946"/>
              <a:gd name="connsiteX1092" fmla="*/ 976615 w 3800516"/>
              <a:gd name="connsiteY1092" fmla="*/ 4019104 h 5700946"/>
              <a:gd name="connsiteX1093" fmla="*/ 968053 w 3800516"/>
              <a:gd name="connsiteY1093" fmla="*/ 4015754 h 5700946"/>
              <a:gd name="connsiteX1094" fmla="*/ 971698 w 3800516"/>
              <a:gd name="connsiteY1094" fmla="*/ 4006522 h 5700946"/>
              <a:gd name="connsiteX1095" fmla="*/ 980517 w 3800516"/>
              <a:gd name="connsiteY1095" fmla="*/ 4001961 h 5700946"/>
              <a:gd name="connsiteX1096" fmla="*/ 982208 w 3800516"/>
              <a:gd name="connsiteY1096" fmla="*/ 3983446 h 5700946"/>
              <a:gd name="connsiteX1097" fmla="*/ 983899 w 3800516"/>
              <a:gd name="connsiteY1097" fmla="*/ 3964932 h 5700946"/>
              <a:gd name="connsiteX1098" fmla="*/ 980724 w 3800516"/>
              <a:gd name="connsiteY1098" fmla="*/ 3935171 h 5700946"/>
              <a:gd name="connsiteX1099" fmla="*/ 965013 w 3800516"/>
              <a:gd name="connsiteY1099" fmla="*/ 3967700 h 5700946"/>
              <a:gd name="connsiteX1100" fmla="*/ 963899 w 3800516"/>
              <a:gd name="connsiteY1100" fmla="*/ 4010534 h 5700946"/>
              <a:gd name="connsiteX1101" fmla="*/ 944789 w 3800516"/>
              <a:gd name="connsiteY1101" fmla="*/ 4039623 h 5700946"/>
              <a:gd name="connsiteX1102" fmla="*/ 929730 w 3800516"/>
              <a:gd name="connsiteY1102" fmla="*/ 4075672 h 5700946"/>
              <a:gd name="connsiteX1103" fmla="*/ 927285 w 3800516"/>
              <a:gd name="connsiteY1103" fmla="*/ 4094172 h 5700946"/>
              <a:gd name="connsiteX1104" fmla="*/ 915474 w 3800516"/>
              <a:gd name="connsiteY1104" fmla="*/ 4111063 h 5700946"/>
              <a:gd name="connsiteX1105" fmla="*/ 915401 w 3800516"/>
              <a:gd name="connsiteY1105" fmla="*/ 4111115 h 5700946"/>
              <a:gd name="connsiteX1106" fmla="*/ 899478 w 3800516"/>
              <a:gd name="connsiteY1106" fmla="*/ 4152453 h 5700946"/>
              <a:gd name="connsiteX1107" fmla="*/ 886902 w 3800516"/>
              <a:gd name="connsiteY1107" fmla="*/ 4178985 h 5700946"/>
              <a:gd name="connsiteX1108" fmla="*/ 890112 w 3800516"/>
              <a:gd name="connsiteY1108" fmla="*/ 4200049 h 5700946"/>
              <a:gd name="connsiteX1109" fmla="*/ 874262 w 3800516"/>
              <a:gd name="connsiteY1109" fmla="*/ 4215170 h 5700946"/>
              <a:gd name="connsiteX1110" fmla="*/ 874508 w 3800516"/>
              <a:gd name="connsiteY1110" fmla="*/ 4232926 h 5700946"/>
              <a:gd name="connsiteX1111" fmla="*/ 874752 w 3800516"/>
              <a:gd name="connsiteY1111" fmla="*/ 4250684 h 5700946"/>
              <a:gd name="connsiteX1112" fmla="*/ 844836 w 3800516"/>
              <a:gd name="connsiteY1112" fmla="*/ 4286919 h 5700946"/>
              <a:gd name="connsiteX1113" fmla="*/ 833983 w 3800516"/>
              <a:gd name="connsiteY1113" fmla="*/ 4329101 h 5700946"/>
              <a:gd name="connsiteX1114" fmla="*/ 828124 w 3800516"/>
              <a:gd name="connsiteY1114" fmla="*/ 4349800 h 5700946"/>
              <a:gd name="connsiteX1115" fmla="*/ 832112 w 3800516"/>
              <a:gd name="connsiteY1115" fmla="*/ 4370000 h 5700946"/>
              <a:gd name="connsiteX1116" fmla="*/ 792188 w 3800516"/>
              <a:gd name="connsiteY1116" fmla="*/ 4439161 h 5700946"/>
              <a:gd name="connsiteX1117" fmla="*/ 793334 w 3800516"/>
              <a:gd name="connsiteY1117" fmla="*/ 4464936 h 5700946"/>
              <a:gd name="connsiteX1118" fmla="*/ 793344 w 3800516"/>
              <a:gd name="connsiteY1118" fmla="*/ 4487806 h 5700946"/>
              <a:gd name="connsiteX1119" fmla="*/ 764588 w 3800516"/>
              <a:gd name="connsiteY1119" fmla="*/ 4524148 h 5700946"/>
              <a:gd name="connsiteX1120" fmla="*/ 750218 w 3800516"/>
              <a:gd name="connsiteY1120" fmla="*/ 4571606 h 5700946"/>
              <a:gd name="connsiteX1121" fmla="*/ 707447 w 3800516"/>
              <a:gd name="connsiteY1121" fmla="*/ 4610638 h 5700946"/>
              <a:gd name="connsiteX1122" fmla="*/ 708781 w 3800516"/>
              <a:gd name="connsiteY1122" fmla="*/ 4636895 h 5700946"/>
              <a:gd name="connsiteX1123" fmla="*/ 710115 w 3800516"/>
              <a:gd name="connsiteY1123" fmla="*/ 4663154 h 5700946"/>
              <a:gd name="connsiteX1124" fmla="*/ 667834 w 3800516"/>
              <a:gd name="connsiteY1124" fmla="*/ 4737698 h 5700946"/>
              <a:gd name="connsiteX1125" fmla="*/ 653193 w 3800516"/>
              <a:gd name="connsiteY1125" fmla="*/ 4734492 h 5700946"/>
              <a:gd name="connsiteX1126" fmla="*/ 662420 w 3800516"/>
              <a:gd name="connsiteY1126" fmla="*/ 4674352 h 5700946"/>
              <a:gd name="connsiteX1127" fmla="*/ 683340 w 3800516"/>
              <a:gd name="connsiteY1127" fmla="*/ 4567983 h 5700946"/>
              <a:gd name="connsiteX1128" fmla="*/ 696721 w 3800516"/>
              <a:gd name="connsiteY1128" fmla="*/ 4503246 h 5700946"/>
              <a:gd name="connsiteX1129" fmla="*/ 705725 w 3800516"/>
              <a:gd name="connsiteY1129" fmla="*/ 4463465 h 5700946"/>
              <a:gd name="connsiteX1130" fmla="*/ 713593 w 3800516"/>
              <a:gd name="connsiteY1130" fmla="*/ 4420779 h 5700946"/>
              <a:gd name="connsiteX1131" fmla="*/ 723887 w 3800516"/>
              <a:gd name="connsiteY1131" fmla="*/ 4364313 h 5700946"/>
              <a:gd name="connsiteX1132" fmla="*/ 742257 w 3800516"/>
              <a:gd name="connsiteY1132" fmla="*/ 4311386 h 5700946"/>
              <a:gd name="connsiteX1133" fmla="*/ 732098 w 3800516"/>
              <a:gd name="connsiteY1133" fmla="*/ 4302524 h 5700946"/>
              <a:gd name="connsiteX1134" fmla="*/ 723076 w 3800516"/>
              <a:gd name="connsiteY1134" fmla="*/ 4296564 h 5700946"/>
              <a:gd name="connsiteX1135" fmla="*/ 722230 w 3800516"/>
              <a:gd name="connsiteY1135" fmla="*/ 4305821 h 5700946"/>
              <a:gd name="connsiteX1136" fmla="*/ 697663 w 3800516"/>
              <a:gd name="connsiteY1136" fmla="*/ 4288641 h 5700946"/>
              <a:gd name="connsiteX1137" fmla="*/ 701608 w 3800516"/>
              <a:gd name="connsiteY1137" fmla="*/ 4256960 h 5700946"/>
              <a:gd name="connsiteX1138" fmla="*/ 683303 w 3800516"/>
              <a:gd name="connsiteY1138" fmla="*/ 4292170 h 5700946"/>
              <a:gd name="connsiteX1139" fmla="*/ 686923 w 3800516"/>
              <a:gd name="connsiteY1139" fmla="*/ 4334272 h 5700946"/>
              <a:gd name="connsiteX1140" fmla="*/ 663407 w 3800516"/>
              <a:gd name="connsiteY1140" fmla="*/ 4366895 h 5700946"/>
              <a:gd name="connsiteX1141" fmla="*/ 662860 w 3800516"/>
              <a:gd name="connsiteY1141" fmla="*/ 4411183 h 5700946"/>
              <a:gd name="connsiteX1142" fmla="*/ 649565 w 3800516"/>
              <a:gd name="connsiteY1142" fmla="*/ 4457105 h 5700946"/>
              <a:gd name="connsiteX1143" fmla="*/ 635655 w 3800516"/>
              <a:gd name="connsiteY1143" fmla="*/ 4458634 h 5700946"/>
              <a:gd name="connsiteX1144" fmla="*/ 624151 w 3800516"/>
              <a:gd name="connsiteY1144" fmla="*/ 4449182 h 5700946"/>
              <a:gd name="connsiteX1145" fmla="*/ 624123 w 3800516"/>
              <a:gd name="connsiteY1145" fmla="*/ 4416277 h 5700946"/>
              <a:gd name="connsiteX1146" fmla="*/ 633944 w 3800516"/>
              <a:gd name="connsiteY1146" fmla="*/ 4382870 h 5700946"/>
              <a:gd name="connsiteX1147" fmla="*/ 634311 w 3800516"/>
              <a:gd name="connsiteY1147" fmla="*/ 4360968 h 5700946"/>
              <a:gd name="connsiteX1148" fmla="*/ 635814 w 3800516"/>
              <a:gd name="connsiteY1148" fmla="*/ 4341971 h 5700946"/>
              <a:gd name="connsiteX1149" fmla="*/ 639704 w 3800516"/>
              <a:gd name="connsiteY1149" fmla="*/ 4301955 h 5700946"/>
              <a:gd name="connsiteX1150" fmla="*/ 655711 w 3800516"/>
              <a:gd name="connsiteY1150" fmla="*/ 4267246 h 5700946"/>
              <a:gd name="connsiteX1151" fmla="*/ 635457 w 3800516"/>
              <a:gd name="connsiteY1151" fmla="*/ 4253962 h 5700946"/>
              <a:gd name="connsiteX1152" fmla="*/ 643606 w 3800516"/>
              <a:gd name="connsiteY1152" fmla="*/ 4236270 h 5700946"/>
              <a:gd name="connsiteX1153" fmla="*/ 651169 w 3800516"/>
              <a:gd name="connsiteY1153" fmla="*/ 4122850 h 5700946"/>
              <a:gd name="connsiteX1154" fmla="*/ 675521 w 3800516"/>
              <a:gd name="connsiteY1154" fmla="*/ 4009562 h 5700946"/>
              <a:gd name="connsiteX1155" fmla="*/ 676376 w 3800516"/>
              <a:gd name="connsiteY1155" fmla="*/ 4002113 h 5700946"/>
              <a:gd name="connsiteX1156" fmla="*/ 673749 w 3800516"/>
              <a:gd name="connsiteY1156" fmla="*/ 4001262 h 5700946"/>
              <a:gd name="connsiteX1157" fmla="*/ 668491 w 3800516"/>
              <a:gd name="connsiteY1157" fmla="*/ 3994946 h 5700946"/>
              <a:gd name="connsiteX1158" fmla="*/ 644772 w 3800516"/>
              <a:gd name="connsiteY1158" fmla="*/ 3968510 h 5700946"/>
              <a:gd name="connsiteX1159" fmla="*/ 663153 w 3800516"/>
              <a:gd name="connsiteY1159" fmla="*/ 3889915 h 5700946"/>
              <a:gd name="connsiteX1160" fmla="*/ 675615 w 3800516"/>
              <a:gd name="connsiteY1160" fmla="*/ 3876118 h 5700946"/>
              <a:gd name="connsiteX1161" fmla="*/ 682025 w 3800516"/>
              <a:gd name="connsiteY1161" fmla="*/ 3846834 h 5700946"/>
              <a:gd name="connsiteX1162" fmla="*/ 678397 w 3800516"/>
              <a:gd name="connsiteY1162" fmla="*/ 3837552 h 5700946"/>
              <a:gd name="connsiteX1163" fmla="*/ 665662 w 3800516"/>
              <a:gd name="connsiteY1163" fmla="*/ 3852808 h 5700946"/>
              <a:gd name="connsiteX1164" fmla="*/ 655169 w 3800516"/>
              <a:gd name="connsiteY1164" fmla="*/ 3887523 h 5700946"/>
              <a:gd name="connsiteX1165" fmla="*/ 645928 w 3800516"/>
              <a:gd name="connsiteY1165" fmla="*/ 3945252 h 5700946"/>
              <a:gd name="connsiteX1166" fmla="*/ 622027 w 3800516"/>
              <a:gd name="connsiteY1166" fmla="*/ 3941201 h 5700946"/>
              <a:gd name="connsiteX1167" fmla="*/ 611078 w 3800516"/>
              <a:gd name="connsiteY1167" fmla="*/ 3958870 h 5700946"/>
              <a:gd name="connsiteX1168" fmla="*/ 606851 w 3800516"/>
              <a:gd name="connsiteY1168" fmla="*/ 4005155 h 5700946"/>
              <a:gd name="connsiteX1169" fmla="*/ 569953 w 3800516"/>
              <a:gd name="connsiteY1169" fmla="*/ 4082060 h 5700946"/>
              <a:gd name="connsiteX1170" fmla="*/ 570530 w 3800516"/>
              <a:gd name="connsiteY1170" fmla="*/ 4106380 h 5700946"/>
              <a:gd name="connsiteX1171" fmla="*/ 571109 w 3800516"/>
              <a:gd name="connsiteY1171" fmla="*/ 4130702 h 5700946"/>
              <a:gd name="connsiteX1172" fmla="*/ 546854 w 3800516"/>
              <a:gd name="connsiteY1172" fmla="*/ 4171425 h 5700946"/>
              <a:gd name="connsiteX1173" fmla="*/ 529584 w 3800516"/>
              <a:gd name="connsiteY1173" fmla="*/ 4207184 h 5700946"/>
              <a:gd name="connsiteX1174" fmla="*/ 528469 w 3800516"/>
              <a:gd name="connsiteY1174" fmla="*/ 4250019 h 5700946"/>
              <a:gd name="connsiteX1175" fmla="*/ 485615 w 3800516"/>
              <a:gd name="connsiteY1175" fmla="*/ 4335946 h 5700946"/>
              <a:gd name="connsiteX1176" fmla="*/ 451471 w 3800516"/>
              <a:gd name="connsiteY1176" fmla="*/ 4418470 h 5700946"/>
              <a:gd name="connsiteX1177" fmla="*/ 454682 w 3800516"/>
              <a:gd name="connsiteY1177" fmla="*/ 4439533 h 5700946"/>
              <a:gd name="connsiteX1178" fmla="*/ 438831 w 3800516"/>
              <a:gd name="connsiteY1178" fmla="*/ 4454654 h 5700946"/>
              <a:gd name="connsiteX1179" fmla="*/ 439078 w 3800516"/>
              <a:gd name="connsiteY1179" fmla="*/ 4472411 h 5700946"/>
              <a:gd name="connsiteX1180" fmla="*/ 439321 w 3800516"/>
              <a:gd name="connsiteY1180" fmla="*/ 4490168 h 5700946"/>
              <a:gd name="connsiteX1181" fmla="*/ 409405 w 3800516"/>
              <a:gd name="connsiteY1181" fmla="*/ 4526404 h 5700946"/>
              <a:gd name="connsiteX1182" fmla="*/ 398552 w 3800516"/>
              <a:gd name="connsiteY1182" fmla="*/ 4568585 h 5700946"/>
              <a:gd name="connsiteX1183" fmla="*/ 392694 w 3800516"/>
              <a:gd name="connsiteY1183" fmla="*/ 4589284 h 5700946"/>
              <a:gd name="connsiteX1184" fmla="*/ 396682 w 3800516"/>
              <a:gd name="connsiteY1184" fmla="*/ 4609484 h 5700946"/>
              <a:gd name="connsiteX1185" fmla="*/ 356758 w 3800516"/>
              <a:gd name="connsiteY1185" fmla="*/ 4678644 h 5700946"/>
              <a:gd name="connsiteX1186" fmla="*/ 357903 w 3800516"/>
              <a:gd name="connsiteY1186" fmla="*/ 4704420 h 5700946"/>
              <a:gd name="connsiteX1187" fmla="*/ 357914 w 3800516"/>
              <a:gd name="connsiteY1187" fmla="*/ 4727290 h 5700946"/>
              <a:gd name="connsiteX1188" fmla="*/ 329158 w 3800516"/>
              <a:gd name="connsiteY1188" fmla="*/ 4763632 h 5700946"/>
              <a:gd name="connsiteX1189" fmla="*/ 314788 w 3800516"/>
              <a:gd name="connsiteY1189" fmla="*/ 4811090 h 5700946"/>
              <a:gd name="connsiteX1190" fmla="*/ 272016 w 3800516"/>
              <a:gd name="connsiteY1190" fmla="*/ 4850122 h 5700946"/>
              <a:gd name="connsiteX1191" fmla="*/ 273351 w 3800516"/>
              <a:gd name="connsiteY1191" fmla="*/ 4876380 h 5700946"/>
              <a:gd name="connsiteX1192" fmla="*/ 274685 w 3800516"/>
              <a:gd name="connsiteY1192" fmla="*/ 4902638 h 5700946"/>
              <a:gd name="connsiteX1193" fmla="*/ 232403 w 3800516"/>
              <a:gd name="connsiteY1193" fmla="*/ 4977182 h 5700946"/>
              <a:gd name="connsiteX1194" fmla="*/ 217762 w 3800516"/>
              <a:gd name="connsiteY1194" fmla="*/ 4973977 h 5700946"/>
              <a:gd name="connsiteX1195" fmla="*/ 226990 w 3800516"/>
              <a:gd name="connsiteY1195" fmla="*/ 4913835 h 5700946"/>
              <a:gd name="connsiteX1196" fmla="*/ 247910 w 3800516"/>
              <a:gd name="connsiteY1196" fmla="*/ 4807468 h 5700946"/>
              <a:gd name="connsiteX1197" fmla="*/ 261292 w 3800516"/>
              <a:gd name="connsiteY1197" fmla="*/ 4742730 h 5700946"/>
              <a:gd name="connsiteX1198" fmla="*/ 270295 w 3800516"/>
              <a:gd name="connsiteY1198" fmla="*/ 4702950 h 5700946"/>
              <a:gd name="connsiteX1199" fmla="*/ 278163 w 3800516"/>
              <a:gd name="connsiteY1199" fmla="*/ 4660263 h 5700946"/>
              <a:gd name="connsiteX1200" fmla="*/ 288457 w 3800516"/>
              <a:gd name="connsiteY1200" fmla="*/ 4603796 h 5700946"/>
              <a:gd name="connsiteX1201" fmla="*/ 306827 w 3800516"/>
              <a:gd name="connsiteY1201" fmla="*/ 4550871 h 5700946"/>
              <a:gd name="connsiteX1202" fmla="*/ 296668 w 3800516"/>
              <a:gd name="connsiteY1202" fmla="*/ 4542009 h 5700946"/>
              <a:gd name="connsiteX1203" fmla="*/ 287646 w 3800516"/>
              <a:gd name="connsiteY1203" fmla="*/ 4536047 h 5700946"/>
              <a:gd name="connsiteX1204" fmla="*/ 286799 w 3800516"/>
              <a:gd name="connsiteY1204" fmla="*/ 4545305 h 5700946"/>
              <a:gd name="connsiteX1205" fmla="*/ 262233 w 3800516"/>
              <a:gd name="connsiteY1205" fmla="*/ 4528126 h 5700946"/>
              <a:gd name="connsiteX1206" fmla="*/ 276256 w 3800516"/>
              <a:gd name="connsiteY1206" fmla="*/ 4415528 h 5700946"/>
              <a:gd name="connsiteX1207" fmla="*/ 283332 w 3800516"/>
              <a:gd name="connsiteY1207" fmla="*/ 4399374 h 5700946"/>
              <a:gd name="connsiteX1208" fmla="*/ 277847 w 3800516"/>
              <a:gd name="connsiteY1208" fmla="*/ 4385337 h 5700946"/>
              <a:gd name="connsiteX1209" fmla="*/ 287383 w 3800516"/>
              <a:gd name="connsiteY1209" fmla="*/ 4375473 h 5700946"/>
              <a:gd name="connsiteX1210" fmla="*/ 288887 w 3800516"/>
              <a:gd name="connsiteY1210" fmla="*/ 4356476 h 5700946"/>
              <a:gd name="connsiteX1211" fmla="*/ 289254 w 3800516"/>
              <a:gd name="connsiteY1211" fmla="*/ 4334574 h 5700946"/>
              <a:gd name="connsiteX1212" fmla="*/ 309413 w 3800516"/>
              <a:gd name="connsiteY1212" fmla="*/ 4323348 h 5700946"/>
              <a:gd name="connsiteX1213" fmla="*/ 311151 w 3800516"/>
              <a:gd name="connsiteY1213" fmla="*/ 4299237 h 5700946"/>
              <a:gd name="connsiteX1214" fmla="*/ 314534 w 3800516"/>
              <a:gd name="connsiteY1214" fmla="*/ 4262209 h 5700946"/>
              <a:gd name="connsiteX1215" fmla="*/ 320195 w 3800516"/>
              <a:gd name="connsiteY1215" fmla="*/ 4169617 h 5700946"/>
              <a:gd name="connsiteX1216" fmla="*/ 332296 w 3800516"/>
              <a:gd name="connsiteY1216" fmla="*/ 4067812 h 5700946"/>
              <a:gd name="connsiteX1217" fmla="*/ 345763 w 3800516"/>
              <a:gd name="connsiteY1217" fmla="*/ 4060874 h 5700946"/>
              <a:gd name="connsiteX1218" fmla="*/ 347118 w 3800516"/>
              <a:gd name="connsiteY1218" fmla="*/ 4048629 h 5700946"/>
              <a:gd name="connsiteX1219" fmla="*/ 356553 w 3800516"/>
              <a:gd name="connsiteY1219" fmla="*/ 4027089 h 5700946"/>
              <a:gd name="connsiteX1220" fmla="*/ 353511 w 3800516"/>
              <a:gd name="connsiteY1220" fmla="*/ 4009309 h 5700946"/>
              <a:gd name="connsiteX1221" fmla="*/ 361450 w 3800516"/>
              <a:gd name="connsiteY1221" fmla="*/ 3993933 h 5700946"/>
              <a:gd name="connsiteX1222" fmla="*/ 352443 w 3800516"/>
              <a:gd name="connsiteY1222" fmla="*/ 3970883 h 5700946"/>
              <a:gd name="connsiteX1223" fmla="*/ 352817 w 3800516"/>
              <a:gd name="connsiteY1223" fmla="*/ 3986637 h 5700946"/>
              <a:gd name="connsiteX1224" fmla="*/ 353394 w 3800516"/>
              <a:gd name="connsiteY1224" fmla="*/ 4010961 h 5700946"/>
              <a:gd name="connsiteX1225" fmla="*/ 329140 w 3800516"/>
              <a:gd name="connsiteY1225" fmla="*/ 4051683 h 5700946"/>
              <a:gd name="connsiteX1226" fmla="*/ 311869 w 3800516"/>
              <a:gd name="connsiteY1226" fmla="*/ 4087442 h 5700946"/>
              <a:gd name="connsiteX1227" fmla="*/ 310755 w 3800516"/>
              <a:gd name="connsiteY1227" fmla="*/ 4130276 h 5700946"/>
              <a:gd name="connsiteX1228" fmla="*/ 267900 w 3800516"/>
              <a:gd name="connsiteY1228" fmla="*/ 4216204 h 5700946"/>
              <a:gd name="connsiteX1229" fmla="*/ 233757 w 3800516"/>
              <a:gd name="connsiteY1229" fmla="*/ 4298728 h 5700946"/>
              <a:gd name="connsiteX1230" fmla="*/ 236967 w 3800516"/>
              <a:gd name="connsiteY1230" fmla="*/ 4319791 h 5700946"/>
              <a:gd name="connsiteX1231" fmla="*/ 221118 w 3800516"/>
              <a:gd name="connsiteY1231" fmla="*/ 4334912 h 5700946"/>
              <a:gd name="connsiteX1232" fmla="*/ 221363 w 3800516"/>
              <a:gd name="connsiteY1232" fmla="*/ 4352669 h 5700946"/>
              <a:gd name="connsiteX1233" fmla="*/ 221607 w 3800516"/>
              <a:gd name="connsiteY1233" fmla="*/ 4370426 h 5700946"/>
              <a:gd name="connsiteX1234" fmla="*/ 191691 w 3800516"/>
              <a:gd name="connsiteY1234" fmla="*/ 4406662 h 5700946"/>
              <a:gd name="connsiteX1235" fmla="*/ 180839 w 3800516"/>
              <a:gd name="connsiteY1235" fmla="*/ 4448843 h 5700946"/>
              <a:gd name="connsiteX1236" fmla="*/ 174980 w 3800516"/>
              <a:gd name="connsiteY1236" fmla="*/ 4469542 h 5700946"/>
              <a:gd name="connsiteX1237" fmla="*/ 178968 w 3800516"/>
              <a:gd name="connsiteY1237" fmla="*/ 4489742 h 5700946"/>
              <a:gd name="connsiteX1238" fmla="*/ 139043 w 3800516"/>
              <a:gd name="connsiteY1238" fmla="*/ 4558902 h 5700946"/>
              <a:gd name="connsiteX1239" fmla="*/ 140190 w 3800516"/>
              <a:gd name="connsiteY1239" fmla="*/ 4584678 h 5700946"/>
              <a:gd name="connsiteX1240" fmla="*/ 140200 w 3800516"/>
              <a:gd name="connsiteY1240" fmla="*/ 4607548 h 5700946"/>
              <a:gd name="connsiteX1241" fmla="*/ 111444 w 3800516"/>
              <a:gd name="connsiteY1241" fmla="*/ 4643890 h 5700946"/>
              <a:gd name="connsiteX1242" fmla="*/ 97073 w 3800516"/>
              <a:gd name="connsiteY1242" fmla="*/ 4691348 h 5700946"/>
              <a:gd name="connsiteX1243" fmla="*/ 54302 w 3800516"/>
              <a:gd name="connsiteY1243" fmla="*/ 4730380 h 5700946"/>
              <a:gd name="connsiteX1244" fmla="*/ 55637 w 3800516"/>
              <a:gd name="connsiteY1244" fmla="*/ 4756638 h 5700946"/>
              <a:gd name="connsiteX1245" fmla="*/ 56971 w 3800516"/>
              <a:gd name="connsiteY1245" fmla="*/ 4782896 h 5700946"/>
              <a:gd name="connsiteX1246" fmla="*/ 14689 w 3800516"/>
              <a:gd name="connsiteY1246" fmla="*/ 4857440 h 5700946"/>
              <a:gd name="connsiteX1247" fmla="*/ 48 w 3800516"/>
              <a:gd name="connsiteY1247" fmla="*/ 4854235 h 5700946"/>
              <a:gd name="connsiteX1248" fmla="*/ 9275 w 3800516"/>
              <a:gd name="connsiteY1248" fmla="*/ 4794093 h 5700946"/>
              <a:gd name="connsiteX1249" fmla="*/ 30196 w 3800516"/>
              <a:gd name="connsiteY1249" fmla="*/ 4687726 h 5700946"/>
              <a:gd name="connsiteX1250" fmla="*/ 43578 w 3800516"/>
              <a:gd name="connsiteY1250" fmla="*/ 4622988 h 5700946"/>
              <a:gd name="connsiteX1251" fmla="*/ 52580 w 3800516"/>
              <a:gd name="connsiteY1251" fmla="*/ 4583208 h 5700946"/>
              <a:gd name="connsiteX1252" fmla="*/ 60448 w 3800516"/>
              <a:gd name="connsiteY1252" fmla="*/ 4540521 h 5700946"/>
              <a:gd name="connsiteX1253" fmla="*/ 70743 w 3800516"/>
              <a:gd name="connsiteY1253" fmla="*/ 4484055 h 5700946"/>
              <a:gd name="connsiteX1254" fmla="*/ 89113 w 3800516"/>
              <a:gd name="connsiteY1254" fmla="*/ 4431129 h 5700946"/>
              <a:gd name="connsiteX1255" fmla="*/ 78954 w 3800516"/>
              <a:gd name="connsiteY1255" fmla="*/ 4422266 h 5700946"/>
              <a:gd name="connsiteX1256" fmla="*/ 69933 w 3800516"/>
              <a:gd name="connsiteY1256" fmla="*/ 4416306 h 5700946"/>
              <a:gd name="connsiteX1257" fmla="*/ 69085 w 3800516"/>
              <a:gd name="connsiteY1257" fmla="*/ 4425563 h 5700946"/>
              <a:gd name="connsiteX1258" fmla="*/ 44518 w 3800516"/>
              <a:gd name="connsiteY1258" fmla="*/ 4408384 h 5700946"/>
              <a:gd name="connsiteX1259" fmla="*/ 58542 w 3800516"/>
              <a:gd name="connsiteY1259" fmla="*/ 4295786 h 5700946"/>
              <a:gd name="connsiteX1260" fmla="*/ 65618 w 3800516"/>
              <a:gd name="connsiteY1260" fmla="*/ 4279632 h 5700946"/>
              <a:gd name="connsiteX1261" fmla="*/ 60132 w 3800516"/>
              <a:gd name="connsiteY1261" fmla="*/ 4265595 h 5700946"/>
              <a:gd name="connsiteX1262" fmla="*/ 69669 w 3800516"/>
              <a:gd name="connsiteY1262" fmla="*/ 4255731 h 5700946"/>
              <a:gd name="connsiteX1263" fmla="*/ 71172 w 3800516"/>
              <a:gd name="connsiteY1263" fmla="*/ 4236735 h 5700946"/>
              <a:gd name="connsiteX1264" fmla="*/ 71540 w 3800516"/>
              <a:gd name="connsiteY1264" fmla="*/ 4214832 h 5700946"/>
              <a:gd name="connsiteX1265" fmla="*/ 91699 w 3800516"/>
              <a:gd name="connsiteY1265" fmla="*/ 4203606 h 5700946"/>
              <a:gd name="connsiteX1266" fmla="*/ 93438 w 3800516"/>
              <a:gd name="connsiteY1266" fmla="*/ 4179496 h 5700946"/>
              <a:gd name="connsiteX1267" fmla="*/ 96821 w 3800516"/>
              <a:gd name="connsiteY1267" fmla="*/ 4142468 h 5700946"/>
              <a:gd name="connsiteX1268" fmla="*/ 102481 w 3800516"/>
              <a:gd name="connsiteY1268" fmla="*/ 4049875 h 5700946"/>
              <a:gd name="connsiteX1269" fmla="*/ 114582 w 3800516"/>
              <a:gd name="connsiteY1269" fmla="*/ 3948071 h 5700946"/>
              <a:gd name="connsiteX1270" fmla="*/ 128049 w 3800516"/>
              <a:gd name="connsiteY1270" fmla="*/ 3941133 h 5700946"/>
              <a:gd name="connsiteX1271" fmla="*/ 129403 w 3800516"/>
              <a:gd name="connsiteY1271" fmla="*/ 3928887 h 5700946"/>
              <a:gd name="connsiteX1272" fmla="*/ 138839 w 3800516"/>
              <a:gd name="connsiteY1272" fmla="*/ 3907346 h 5700946"/>
              <a:gd name="connsiteX1273" fmla="*/ 135797 w 3800516"/>
              <a:gd name="connsiteY1273" fmla="*/ 3889567 h 5700946"/>
              <a:gd name="connsiteX1274" fmla="*/ 143736 w 3800516"/>
              <a:gd name="connsiteY1274" fmla="*/ 3874192 h 5700946"/>
              <a:gd name="connsiteX1275" fmla="*/ 130117 w 3800516"/>
              <a:gd name="connsiteY1275" fmla="*/ 3839342 h 5700946"/>
              <a:gd name="connsiteX1276" fmla="*/ 139554 w 3800516"/>
              <a:gd name="connsiteY1276" fmla="*/ 3817802 h 5700946"/>
              <a:gd name="connsiteX1277" fmla="*/ 134406 w 3800516"/>
              <a:gd name="connsiteY1277" fmla="*/ 3797498 h 5700946"/>
              <a:gd name="connsiteX1278" fmla="*/ 148321 w 3800516"/>
              <a:gd name="connsiteY1278" fmla="*/ 3783135 h 5700946"/>
              <a:gd name="connsiteX1279" fmla="*/ 159938 w 3800516"/>
              <a:gd name="connsiteY1279" fmla="*/ 3778595 h 5700946"/>
              <a:gd name="connsiteX1280" fmla="*/ 156098 w 3800516"/>
              <a:gd name="connsiteY1280" fmla="*/ 3751642 h 5700946"/>
              <a:gd name="connsiteX1281" fmla="*/ 153396 w 3800516"/>
              <a:gd name="connsiteY1281" fmla="*/ 3727593 h 5700946"/>
              <a:gd name="connsiteX1282" fmla="*/ 168679 w 3800516"/>
              <a:gd name="connsiteY1282" fmla="*/ 3662481 h 5700946"/>
              <a:gd name="connsiteX1283" fmla="*/ 172982 w 3800516"/>
              <a:gd name="connsiteY1283" fmla="*/ 3594967 h 5700946"/>
              <a:gd name="connsiteX1284" fmla="*/ 170468 w 3800516"/>
              <a:gd name="connsiteY1284" fmla="*/ 3571401 h 5700946"/>
              <a:gd name="connsiteX1285" fmla="*/ 184109 w 3800516"/>
              <a:gd name="connsiteY1285" fmla="*/ 3554913 h 5700946"/>
              <a:gd name="connsiteX1286" fmla="*/ 191853 w 3800516"/>
              <a:gd name="connsiteY1286" fmla="*/ 3551887 h 5700946"/>
              <a:gd name="connsiteX1287" fmla="*/ 184465 w 3800516"/>
              <a:gd name="connsiteY1287" fmla="*/ 3510138 h 5700946"/>
              <a:gd name="connsiteX1288" fmla="*/ 195894 w 3800516"/>
              <a:gd name="connsiteY1288" fmla="*/ 3456578 h 5700946"/>
              <a:gd name="connsiteX1289" fmla="*/ 201515 w 3800516"/>
              <a:gd name="connsiteY1289" fmla="*/ 3405286 h 5700946"/>
              <a:gd name="connsiteX1290" fmla="*/ 224925 w 3800516"/>
              <a:gd name="connsiteY1290" fmla="*/ 3373821 h 5700946"/>
              <a:gd name="connsiteX1291" fmla="*/ 222410 w 3800516"/>
              <a:gd name="connsiteY1291" fmla="*/ 3350255 h 5700946"/>
              <a:gd name="connsiteX1292" fmla="*/ 219897 w 3800516"/>
              <a:gd name="connsiteY1292" fmla="*/ 3326691 h 5700946"/>
              <a:gd name="connsiteX1293" fmla="*/ 235397 w 3800516"/>
              <a:gd name="connsiteY1293" fmla="*/ 3246433 h 5700946"/>
              <a:gd name="connsiteX1294" fmla="*/ 249765 w 3800516"/>
              <a:gd name="connsiteY1294" fmla="*/ 3163269 h 5700946"/>
              <a:gd name="connsiteX1295" fmla="*/ 263880 w 3800516"/>
              <a:gd name="connsiteY1295" fmla="*/ 3123719 h 5700946"/>
              <a:gd name="connsiteX1296" fmla="*/ 251992 w 3800516"/>
              <a:gd name="connsiteY1296" fmla="*/ 3077596 h 5700946"/>
              <a:gd name="connsiteX1297" fmla="*/ 277278 w 3800516"/>
              <a:gd name="connsiteY1297" fmla="*/ 3040935 h 5700946"/>
              <a:gd name="connsiteX1298" fmla="*/ 299658 w 3800516"/>
              <a:gd name="connsiteY1298" fmla="*/ 3005410 h 5700946"/>
              <a:gd name="connsiteX1299" fmla="*/ 299259 w 3800516"/>
              <a:gd name="connsiteY1299" fmla="*/ 2958702 h 5700946"/>
              <a:gd name="connsiteX1300" fmla="*/ 298859 w 3800516"/>
              <a:gd name="connsiteY1300" fmla="*/ 2911992 h 5700946"/>
              <a:gd name="connsiteX1301" fmla="*/ 342297 w 3800516"/>
              <a:gd name="connsiteY1301" fmla="*/ 2886094 h 5700946"/>
              <a:gd name="connsiteX1302" fmla="*/ 337270 w 3800516"/>
              <a:gd name="connsiteY1302" fmla="*/ 2838961 h 5700946"/>
              <a:gd name="connsiteX1303" fmla="*/ 337449 w 3800516"/>
              <a:gd name="connsiteY1303" fmla="*/ 2816577 h 5700946"/>
              <a:gd name="connsiteX1304" fmla="*/ 337628 w 3800516"/>
              <a:gd name="connsiteY1304" fmla="*/ 2794189 h 5700946"/>
              <a:gd name="connsiteX1305" fmla="*/ 362628 w 3800516"/>
              <a:gd name="connsiteY1305" fmla="*/ 2732535 h 5700946"/>
              <a:gd name="connsiteX1306" fmla="*/ 374880 w 3800516"/>
              <a:gd name="connsiteY1306" fmla="*/ 2672514 h 5700946"/>
              <a:gd name="connsiteX1307" fmla="*/ 378264 w 3800516"/>
              <a:gd name="connsiteY1307" fmla="*/ 2635485 h 5700946"/>
              <a:gd name="connsiteX1308" fmla="*/ 393931 w 3800516"/>
              <a:gd name="connsiteY1308" fmla="*/ 2607047 h 5700946"/>
              <a:gd name="connsiteX1309" fmla="*/ 401674 w 3800516"/>
              <a:gd name="connsiteY1309" fmla="*/ 2604021 h 5700946"/>
              <a:gd name="connsiteX1310" fmla="*/ 421571 w 3800516"/>
              <a:gd name="connsiteY1310" fmla="*/ 2529296 h 5700946"/>
              <a:gd name="connsiteX1311" fmla="*/ 423263 w 3800516"/>
              <a:gd name="connsiteY1311" fmla="*/ 2510783 h 5700946"/>
              <a:gd name="connsiteX1312" fmla="*/ 424954 w 3800516"/>
              <a:gd name="connsiteY1312" fmla="*/ 2492268 h 5700946"/>
              <a:gd name="connsiteX1313" fmla="*/ 443825 w 3800516"/>
              <a:gd name="connsiteY1313" fmla="*/ 2449188 h 5700946"/>
              <a:gd name="connsiteX1314" fmla="*/ 451765 w 3800516"/>
              <a:gd name="connsiteY1314" fmla="*/ 2433812 h 5700946"/>
              <a:gd name="connsiteX1315" fmla="*/ 448723 w 3800516"/>
              <a:gd name="connsiteY1315" fmla="*/ 2416033 h 5700946"/>
              <a:gd name="connsiteX1316" fmla="*/ 474593 w 3800516"/>
              <a:gd name="connsiteY1316" fmla="*/ 2342322 h 5700946"/>
              <a:gd name="connsiteX1317" fmla="*/ 492384 w 3800516"/>
              <a:gd name="connsiteY1317" fmla="*/ 2265073 h 5700946"/>
              <a:gd name="connsiteX1318" fmla="*/ 499462 w 3800516"/>
              <a:gd name="connsiteY1318" fmla="*/ 2248916 h 5700946"/>
              <a:gd name="connsiteX1319" fmla="*/ 506817 w 3800516"/>
              <a:gd name="connsiteY1319" fmla="*/ 2222052 h 5700946"/>
              <a:gd name="connsiteX1320" fmla="*/ 519847 w 3800516"/>
              <a:gd name="connsiteY1320" fmla="*/ 2209709 h 5700946"/>
              <a:gd name="connsiteX1321" fmla="*/ 527390 w 3800516"/>
              <a:gd name="connsiteY1321" fmla="*/ 2183328 h 5700946"/>
              <a:gd name="connsiteX1322" fmla="*/ 537205 w 3800516"/>
              <a:gd name="connsiteY1322" fmla="*/ 2162754 h 5700946"/>
              <a:gd name="connsiteX1323" fmla="*/ 533929 w 3800516"/>
              <a:gd name="connsiteY1323" fmla="*/ 2150087 h 5700946"/>
              <a:gd name="connsiteX1324" fmla="*/ 542767 w 3800516"/>
              <a:gd name="connsiteY1324" fmla="*/ 2142728 h 5700946"/>
              <a:gd name="connsiteX1325" fmla="*/ 557033 w 3800516"/>
              <a:gd name="connsiteY1325" fmla="*/ 2047888 h 5700946"/>
              <a:gd name="connsiteX1326" fmla="*/ 571301 w 3800516"/>
              <a:gd name="connsiteY1326" fmla="*/ 1953047 h 5700946"/>
              <a:gd name="connsiteX1327" fmla="*/ 573171 w 3800516"/>
              <a:gd name="connsiteY1327" fmla="*/ 1912148 h 5700946"/>
              <a:gd name="connsiteX1328" fmla="*/ 575041 w 3800516"/>
              <a:gd name="connsiteY1328" fmla="*/ 1871246 h 5700946"/>
              <a:gd name="connsiteX1329" fmla="*/ 602334 w 3800516"/>
              <a:gd name="connsiteY1329" fmla="*/ 1812602 h 5700946"/>
              <a:gd name="connsiteX1330" fmla="*/ 621551 w 3800516"/>
              <a:gd name="connsiteY1330" fmla="*/ 1750418 h 5700946"/>
              <a:gd name="connsiteX1331" fmla="*/ 636767 w 3800516"/>
              <a:gd name="connsiteY1331" fmla="*/ 1742238 h 5700946"/>
              <a:gd name="connsiteX1332" fmla="*/ 638731 w 3800516"/>
              <a:gd name="connsiteY1332" fmla="*/ 1725852 h 5700946"/>
              <a:gd name="connsiteX1333" fmla="*/ 634191 w 3800516"/>
              <a:gd name="connsiteY1333" fmla="*/ 1714235 h 5700946"/>
              <a:gd name="connsiteX1334" fmla="*/ 653731 w 3800516"/>
              <a:gd name="connsiteY1334" fmla="*/ 1684284 h 5700946"/>
              <a:gd name="connsiteX1335" fmla="*/ 638600 w 3800516"/>
              <a:gd name="connsiteY1335" fmla="*/ 1645564 h 5700946"/>
              <a:gd name="connsiteX1336" fmla="*/ 671268 w 3800516"/>
              <a:gd name="connsiteY1336" fmla="*/ 1614946 h 5700946"/>
              <a:gd name="connsiteX1337" fmla="*/ 662368 w 3800516"/>
              <a:gd name="connsiteY1337" fmla="*/ 1569326 h 5700946"/>
              <a:gd name="connsiteX1338" fmla="*/ 697127 w 3800516"/>
              <a:gd name="connsiteY1338" fmla="*/ 1518362 h 5700946"/>
              <a:gd name="connsiteX1339" fmla="*/ 722674 w 3800516"/>
              <a:gd name="connsiteY1339" fmla="*/ 1460959 h 5700946"/>
              <a:gd name="connsiteX1340" fmla="*/ 713195 w 3800516"/>
              <a:gd name="connsiteY1340" fmla="*/ 1439556 h 5700946"/>
              <a:gd name="connsiteX1341" fmla="*/ 724544 w 3800516"/>
              <a:gd name="connsiteY1341" fmla="*/ 1420058 h 5700946"/>
              <a:gd name="connsiteX1342" fmla="*/ 775022 w 3800516"/>
              <a:gd name="connsiteY1342" fmla="*/ 1322225 h 5700946"/>
              <a:gd name="connsiteX1343" fmla="*/ 806439 w 3800516"/>
              <a:gd name="connsiteY1343" fmla="*/ 1218452 h 5700946"/>
              <a:gd name="connsiteX1344" fmla="*/ 825098 w 3800516"/>
              <a:gd name="connsiteY1344" fmla="*/ 1177685 h 5700946"/>
              <a:gd name="connsiteX1345" fmla="*/ 849568 w 3800516"/>
              <a:gd name="connsiteY1345" fmla="*/ 1134651 h 5700946"/>
              <a:gd name="connsiteX1346" fmla="*/ 887310 w 3800516"/>
              <a:gd name="connsiteY1346" fmla="*/ 1048490 h 5700946"/>
              <a:gd name="connsiteX1347" fmla="*/ 895746 w 3800516"/>
              <a:gd name="connsiteY1347" fmla="*/ 1007257 h 5700946"/>
              <a:gd name="connsiteX1348" fmla="*/ 904178 w 3800516"/>
              <a:gd name="connsiteY1348" fmla="*/ 966021 h 5700946"/>
              <a:gd name="connsiteX1349" fmla="*/ 947129 w 3800516"/>
              <a:gd name="connsiteY1349" fmla="*/ 904605 h 5700946"/>
              <a:gd name="connsiteX1350" fmla="*/ 981754 w 3800516"/>
              <a:gd name="connsiteY1350" fmla="*/ 773355 h 5700946"/>
              <a:gd name="connsiteX1351" fmla="*/ 1039482 w 3800516"/>
              <a:gd name="connsiteY1351" fmla="*/ 649817 h 5700946"/>
              <a:gd name="connsiteX1352" fmla="*/ 1062227 w 3800516"/>
              <a:gd name="connsiteY1352" fmla="*/ 605223 h 5700946"/>
              <a:gd name="connsiteX1353" fmla="*/ 1084969 w 3800516"/>
              <a:gd name="connsiteY1353" fmla="*/ 560629 h 5700946"/>
              <a:gd name="connsiteX1354" fmla="*/ 1125738 w 3800516"/>
              <a:gd name="connsiteY1354" fmla="*/ 482212 h 5700946"/>
              <a:gd name="connsiteX1355" fmla="*/ 1133984 w 3800516"/>
              <a:gd name="connsiteY1355" fmla="*/ 440494 h 5700946"/>
              <a:gd name="connsiteX1356" fmla="*/ 1141095 w 3800516"/>
              <a:gd name="connsiteY1356" fmla="*/ 395873 h 5700946"/>
              <a:gd name="connsiteX1357" fmla="*/ 1174260 w 3800516"/>
              <a:gd name="connsiteY1357" fmla="*/ 339396 h 5700946"/>
              <a:gd name="connsiteX1358" fmla="*/ 1202248 w 3800516"/>
              <a:gd name="connsiteY1358" fmla="*/ 278245 h 5700946"/>
              <a:gd name="connsiteX1359" fmla="*/ 1224383 w 3800516"/>
              <a:gd name="connsiteY1359" fmla="*/ 273502 h 5700946"/>
              <a:gd name="connsiteX1360" fmla="*/ 1247020 w 3800516"/>
              <a:gd name="connsiteY1360" fmla="*/ 278603 h 5700946"/>
              <a:gd name="connsiteX1361" fmla="*/ 1331669 w 3800516"/>
              <a:gd name="connsiteY1361" fmla="*/ 312475 h 5700946"/>
              <a:gd name="connsiteX1362" fmla="*/ 1361921 w 3800516"/>
              <a:gd name="connsiteY1362" fmla="*/ 318506 h 5700946"/>
              <a:gd name="connsiteX1363" fmla="*/ 1386364 w 3800516"/>
              <a:gd name="connsiteY1363" fmla="*/ 326807 h 5700946"/>
              <a:gd name="connsiteX1364" fmla="*/ 1393101 w 3800516"/>
              <a:gd name="connsiteY1364" fmla="*/ 316920 h 5700946"/>
              <a:gd name="connsiteX1365" fmla="*/ 1395799 w 3800516"/>
              <a:gd name="connsiteY1365" fmla="*/ 305267 h 5700946"/>
              <a:gd name="connsiteX1366" fmla="*/ 1423817 w 3800516"/>
              <a:gd name="connsiteY1366" fmla="*/ 277021 h 5700946"/>
              <a:gd name="connsiteX1367" fmla="*/ 1442620 w 3800516"/>
              <a:gd name="connsiteY1367" fmla="*/ 242338 h 5700946"/>
              <a:gd name="connsiteX1368" fmla="*/ 1443554 w 3800516"/>
              <a:gd name="connsiteY1368" fmla="*/ 221886 h 5700946"/>
              <a:gd name="connsiteX1369" fmla="*/ 1460647 w 3800516"/>
              <a:gd name="connsiteY1369" fmla="*/ 208514 h 5700946"/>
              <a:gd name="connsiteX1370" fmla="*/ 1464518 w 3800516"/>
              <a:gd name="connsiteY1370" fmla="*/ 207001 h 5700946"/>
              <a:gd name="connsiteX1371" fmla="*/ 1470976 w 3800516"/>
              <a:gd name="connsiteY1371" fmla="*/ 159285 h 5700946"/>
              <a:gd name="connsiteX1372" fmla="*/ 1499903 w 3800516"/>
              <a:gd name="connsiteY1372" fmla="*/ 126223 h 5700946"/>
              <a:gd name="connsiteX1373" fmla="*/ 1524944 w 3800516"/>
              <a:gd name="connsiteY1373" fmla="*/ 120344 h 5700946"/>
              <a:gd name="connsiteX1374" fmla="*/ 1537597 w 3800516"/>
              <a:gd name="connsiteY1374" fmla="*/ 142738 h 5700946"/>
              <a:gd name="connsiteX1375" fmla="*/ 1540205 w 3800516"/>
              <a:gd name="connsiteY1375" fmla="*/ 190813 h 5700946"/>
              <a:gd name="connsiteX1376" fmla="*/ 1577294 w 3800516"/>
              <a:gd name="connsiteY1376" fmla="*/ 198637 h 5700946"/>
              <a:gd name="connsiteX1377" fmla="*/ 1641915 w 3800516"/>
              <a:gd name="connsiteY1377" fmla="*/ 226944 h 5700946"/>
              <a:gd name="connsiteX1378" fmla="*/ 1660460 w 3800516"/>
              <a:gd name="connsiteY1378" fmla="*/ 297246 h 5700946"/>
              <a:gd name="connsiteX1379" fmla="*/ 1670134 w 3800516"/>
              <a:gd name="connsiteY1379" fmla="*/ 334692 h 5700946"/>
              <a:gd name="connsiteX1380" fmla="*/ 1678361 w 3800516"/>
              <a:gd name="connsiteY1380" fmla="*/ 328256 h 5700946"/>
              <a:gd name="connsiteX1381" fmla="*/ 1682231 w 3800516"/>
              <a:gd name="connsiteY1381" fmla="*/ 326743 h 5700946"/>
              <a:gd name="connsiteX1382" fmla="*/ 1688690 w 3800516"/>
              <a:gd name="connsiteY1382" fmla="*/ 279028 h 5700946"/>
              <a:gd name="connsiteX1383" fmla="*/ 1717617 w 3800516"/>
              <a:gd name="connsiteY1383" fmla="*/ 245966 h 5700946"/>
              <a:gd name="connsiteX1384" fmla="*/ 1742657 w 3800516"/>
              <a:gd name="connsiteY1384" fmla="*/ 240085 h 5700946"/>
              <a:gd name="connsiteX1385" fmla="*/ 1755311 w 3800516"/>
              <a:gd name="connsiteY1385" fmla="*/ 262480 h 5700946"/>
              <a:gd name="connsiteX1386" fmla="*/ 1757919 w 3800516"/>
              <a:gd name="connsiteY1386" fmla="*/ 310555 h 5700946"/>
              <a:gd name="connsiteX1387" fmla="*/ 1766005 w 3800516"/>
              <a:gd name="connsiteY1387" fmla="*/ 323575 h 5700946"/>
              <a:gd name="connsiteX1388" fmla="*/ 1787565 w 3800516"/>
              <a:gd name="connsiteY1388" fmla="*/ 319713 h 5700946"/>
              <a:gd name="connsiteX1389" fmla="*/ 1795882 w 3800516"/>
              <a:gd name="connsiteY1389" fmla="*/ 299967 h 5700946"/>
              <a:gd name="connsiteX1390" fmla="*/ 1794240 w 3800516"/>
              <a:gd name="connsiteY1390" fmla="*/ 276131 h 5700946"/>
              <a:gd name="connsiteX1391" fmla="*/ 1827403 w 3800516"/>
              <a:gd name="connsiteY1391" fmla="*/ 219654 h 5700946"/>
              <a:gd name="connsiteX1392" fmla="*/ 1855392 w 3800516"/>
              <a:gd name="connsiteY1392" fmla="*/ 158504 h 5700946"/>
              <a:gd name="connsiteX1393" fmla="*/ 1877527 w 3800516"/>
              <a:gd name="connsiteY1393" fmla="*/ 153759 h 5700946"/>
              <a:gd name="connsiteX1394" fmla="*/ 1900164 w 3800516"/>
              <a:gd name="connsiteY1394" fmla="*/ 158861 h 5700946"/>
              <a:gd name="connsiteX1395" fmla="*/ 1984812 w 3800516"/>
              <a:gd name="connsiteY1395" fmla="*/ 192733 h 5700946"/>
              <a:gd name="connsiteX1396" fmla="*/ 2015065 w 3800516"/>
              <a:gd name="connsiteY1396" fmla="*/ 198764 h 5700946"/>
              <a:gd name="connsiteX1397" fmla="*/ 2039508 w 3800516"/>
              <a:gd name="connsiteY1397" fmla="*/ 207065 h 5700946"/>
              <a:gd name="connsiteX1398" fmla="*/ 2046245 w 3800516"/>
              <a:gd name="connsiteY1398" fmla="*/ 197178 h 5700946"/>
              <a:gd name="connsiteX1399" fmla="*/ 2048944 w 3800516"/>
              <a:gd name="connsiteY1399" fmla="*/ 185525 h 5700946"/>
              <a:gd name="connsiteX1400" fmla="*/ 2076961 w 3800516"/>
              <a:gd name="connsiteY1400" fmla="*/ 157280 h 5700946"/>
              <a:gd name="connsiteX1401" fmla="*/ 2095765 w 3800516"/>
              <a:gd name="connsiteY1401" fmla="*/ 122596 h 5700946"/>
              <a:gd name="connsiteX1402" fmla="*/ 2096699 w 3800516"/>
              <a:gd name="connsiteY1402" fmla="*/ 102145 h 5700946"/>
              <a:gd name="connsiteX1403" fmla="*/ 2113791 w 3800516"/>
              <a:gd name="connsiteY1403" fmla="*/ 88772 h 5700946"/>
              <a:gd name="connsiteX1404" fmla="*/ 2117662 w 3800516"/>
              <a:gd name="connsiteY1404" fmla="*/ 87260 h 5700946"/>
              <a:gd name="connsiteX1405" fmla="*/ 2124120 w 3800516"/>
              <a:gd name="connsiteY1405" fmla="*/ 39544 h 5700946"/>
              <a:gd name="connsiteX1406" fmla="*/ 2153046 w 3800516"/>
              <a:gd name="connsiteY1406" fmla="*/ 6481 h 5700946"/>
              <a:gd name="connsiteX1407" fmla="*/ 2178087 w 3800516"/>
              <a:gd name="connsiteY1407" fmla="*/ 602 h 57009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</a:cxnLst>
            <a:rect l="l" t="t" r="r" b="b"/>
            <a:pathLst>
              <a:path w="3800516" h="5700946">
                <a:moveTo>
                  <a:pt x="2125570" y="5476387"/>
                </a:moveTo>
                <a:lnTo>
                  <a:pt x="2108570" y="5478570"/>
                </a:lnTo>
                <a:cubicBezTo>
                  <a:pt x="2109563" y="5480876"/>
                  <a:pt x="2111567" y="5483627"/>
                  <a:pt x="2114580" y="5486819"/>
                </a:cubicBezTo>
                <a:cubicBezTo>
                  <a:pt x="2117595" y="5490014"/>
                  <a:pt x="2120190" y="5491415"/>
                  <a:pt x="2122367" y="5491031"/>
                </a:cubicBezTo>
                <a:cubicBezTo>
                  <a:pt x="2125980" y="5489339"/>
                  <a:pt x="2127672" y="5487005"/>
                  <a:pt x="2127441" y="5484028"/>
                </a:cubicBezTo>
                <a:cubicBezTo>
                  <a:pt x="2127206" y="5481051"/>
                  <a:pt x="2126581" y="5478505"/>
                  <a:pt x="2125570" y="5476387"/>
                </a:cubicBezTo>
                <a:close/>
                <a:moveTo>
                  <a:pt x="1880922" y="5356647"/>
                </a:moveTo>
                <a:lnTo>
                  <a:pt x="1863922" y="5358829"/>
                </a:lnTo>
                <a:cubicBezTo>
                  <a:pt x="1864915" y="5361136"/>
                  <a:pt x="1866919" y="5363886"/>
                  <a:pt x="1869933" y="5367078"/>
                </a:cubicBezTo>
                <a:cubicBezTo>
                  <a:pt x="1872947" y="5370273"/>
                  <a:pt x="1875542" y="5371673"/>
                  <a:pt x="1877718" y="5371290"/>
                </a:cubicBezTo>
                <a:cubicBezTo>
                  <a:pt x="1881332" y="5369598"/>
                  <a:pt x="1883024" y="5367265"/>
                  <a:pt x="1882792" y="5364287"/>
                </a:cubicBezTo>
                <a:cubicBezTo>
                  <a:pt x="1882558" y="5361310"/>
                  <a:pt x="1881933" y="5358764"/>
                  <a:pt x="1880922" y="5356647"/>
                </a:cubicBezTo>
                <a:close/>
                <a:moveTo>
                  <a:pt x="1572114" y="5236905"/>
                </a:moveTo>
                <a:lnTo>
                  <a:pt x="1555113" y="5239087"/>
                </a:lnTo>
                <a:cubicBezTo>
                  <a:pt x="1556106" y="5241394"/>
                  <a:pt x="1558110" y="5244144"/>
                  <a:pt x="1561124" y="5247336"/>
                </a:cubicBezTo>
                <a:cubicBezTo>
                  <a:pt x="1564138" y="5250531"/>
                  <a:pt x="1566733" y="5251931"/>
                  <a:pt x="1568909" y="5251549"/>
                </a:cubicBezTo>
                <a:cubicBezTo>
                  <a:pt x="1572523" y="5249856"/>
                  <a:pt x="1574214" y="5247523"/>
                  <a:pt x="1573983" y="5244545"/>
                </a:cubicBezTo>
                <a:cubicBezTo>
                  <a:pt x="1573749" y="5241568"/>
                  <a:pt x="1573124" y="5239022"/>
                  <a:pt x="1572114" y="5236905"/>
                </a:cubicBezTo>
                <a:close/>
                <a:moveTo>
                  <a:pt x="998224" y="5236904"/>
                </a:moveTo>
                <a:lnTo>
                  <a:pt x="981224" y="5239085"/>
                </a:lnTo>
                <a:cubicBezTo>
                  <a:pt x="982217" y="5241393"/>
                  <a:pt x="984221" y="5244143"/>
                  <a:pt x="987234" y="5247335"/>
                </a:cubicBezTo>
                <a:cubicBezTo>
                  <a:pt x="990250" y="5250530"/>
                  <a:pt x="992844" y="5251930"/>
                  <a:pt x="995020" y="5251547"/>
                </a:cubicBezTo>
                <a:cubicBezTo>
                  <a:pt x="998634" y="5249854"/>
                  <a:pt x="1000326" y="5247521"/>
                  <a:pt x="1000094" y="5244544"/>
                </a:cubicBezTo>
                <a:cubicBezTo>
                  <a:pt x="999860" y="5241567"/>
                  <a:pt x="999235" y="5239021"/>
                  <a:pt x="998224" y="5236904"/>
                </a:cubicBezTo>
                <a:close/>
                <a:moveTo>
                  <a:pt x="2128380" y="5220886"/>
                </a:moveTo>
                <a:lnTo>
                  <a:pt x="2111379" y="5223064"/>
                </a:lnTo>
                <a:cubicBezTo>
                  <a:pt x="2112376" y="5225374"/>
                  <a:pt x="2114379" y="5228124"/>
                  <a:pt x="2117392" y="5231316"/>
                </a:cubicBezTo>
                <a:cubicBezTo>
                  <a:pt x="2120406" y="5234509"/>
                  <a:pt x="2123000" y="5235913"/>
                  <a:pt x="2125175" y="5235527"/>
                </a:cubicBezTo>
                <a:cubicBezTo>
                  <a:pt x="2128792" y="5233835"/>
                  <a:pt x="2130483" y="5231500"/>
                  <a:pt x="2130249" y="5228523"/>
                </a:cubicBezTo>
                <a:cubicBezTo>
                  <a:pt x="2130014" y="5225547"/>
                  <a:pt x="2129392" y="5222999"/>
                  <a:pt x="2128380" y="5220886"/>
                </a:cubicBezTo>
                <a:close/>
                <a:moveTo>
                  <a:pt x="2137506" y="5141442"/>
                </a:moveTo>
                <a:cubicBezTo>
                  <a:pt x="2137487" y="5141637"/>
                  <a:pt x="2136933" y="5142596"/>
                  <a:pt x="2135842" y="5144324"/>
                </a:cubicBezTo>
                <a:cubicBezTo>
                  <a:pt x="2134751" y="5146052"/>
                  <a:pt x="2133228" y="5147393"/>
                  <a:pt x="2131276" y="5148342"/>
                </a:cubicBezTo>
                <a:cubicBezTo>
                  <a:pt x="2132206" y="5150488"/>
                  <a:pt x="2133958" y="5152593"/>
                  <a:pt x="2136530" y="5154656"/>
                </a:cubicBezTo>
                <a:cubicBezTo>
                  <a:pt x="2139105" y="5156718"/>
                  <a:pt x="2141447" y="5157478"/>
                  <a:pt x="2143559" y="5156931"/>
                </a:cubicBezTo>
                <a:cubicBezTo>
                  <a:pt x="2147822" y="5154522"/>
                  <a:pt x="2149395" y="5150931"/>
                  <a:pt x="2148277" y="5146161"/>
                </a:cubicBezTo>
                <a:cubicBezTo>
                  <a:pt x="2145864" y="5141896"/>
                  <a:pt x="2142274" y="5140325"/>
                  <a:pt x="2137506" y="5141442"/>
                </a:cubicBezTo>
                <a:close/>
                <a:moveTo>
                  <a:pt x="1883732" y="5101145"/>
                </a:moveTo>
                <a:lnTo>
                  <a:pt x="1866730" y="5103324"/>
                </a:lnTo>
                <a:cubicBezTo>
                  <a:pt x="1867728" y="5105633"/>
                  <a:pt x="1869731" y="5108382"/>
                  <a:pt x="1872745" y="5111575"/>
                </a:cubicBezTo>
                <a:cubicBezTo>
                  <a:pt x="1875758" y="5114768"/>
                  <a:pt x="1878352" y="5116172"/>
                  <a:pt x="1880527" y="5115786"/>
                </a:cubicBezTo>
                <a:cubicBezTo>
                  <a:pt x="1884144" y="5114094"/>
                  <a:pt x="1885835" y="5111758"/>
                  <a:pt x="1885601" y="5108782"/>
                </a:cubicBezTo>
                <a:cubicBezTo>
                  <a:pt x="1885366" y="5105806"/>
                  <a:pt x="1884745" y="5103258"/>
                  <a:pt x="1883732" y="5101145"/>
                </a:cubicBezTo>
                <a:close/>
                <a:moveTo>
                  <a:pt x="1263302" y="5055250"/>
                </a:moveTo>
                <a:lnTo>
                  <a:pt x="1246302" y="5057431"/>
                </a:lnTo>
                <a:cubicBezTo>
                  <a:pt x="1247295" y="5059739"/>
                  <a:pt x="1249298" y="5062489"/>
                  <a:pt x="1252313" y="5065680"/>
                </a:cubicBezTo>
                <a:cubicBezTo>
                  <a:pt x="1255328" y="5068876"/>
                  <a:pt x="1257922" y="5070276"/>
                  <a:pt x="1260098" y="5069894"/>
                </a:cubicBezTo>
                <a:cubicBezTo>
                  <a:pt x="1263712" y="5068200"/>
                  <a:pt x="1265404" y="5065867"/>
                  <a:pt x="1265172" y="5062890"/>
                </a:cubicBezTo>
                <a:cubicBezTo>
                  <a:pt x="1264938" y="5059912"/>
                  <a:pt x="1264313" y="5057367"/>
                  <a:pt x="1263302" y="5055250"/>
                </a:cubicBezTo>
                <a:close/>
                <a:moveTo>
                  <a:pt x="1892859" y="5021701"/>
                </a:moveTo>
                <a:cubicBezTo>
                  <a:pt x="1892839" y="5021896"/>
                  <a:pt x="1892285" y="5022855"/>
                  <a:pt x="1891194" y="5024583"/>
                </a:cubicBezTo>
                <a:cubicBezTo>
                  <a:pt x="1890104" y="5026311"/>
                  <a:pt x="1888579" y="5027652"/>
                  <a:pt x="1886628" y="5028601"/>
                </a:cubicBezTo>
                <a:cubicBezTo>
                  <a:pt x="1887558" y="5030747"/>
                  <a:pt x="1889310" y="5032852"/>
                  <a:pt x="1891882" y="5034915"/>
                </a:cubicBezTo>
                <a:cubicBezTo>
                  <a:pt x="1894457" y="5036977"/>
                  <a:pt x="1896798" y="5037737"/>
                  <a:pt x="1898910" y="5037190"/>
                </a:cubicBezTo>
                <a:cubicBezTo>
                  <a:pt x="1903174" y="5034781"/>
                  <a:pt x="1904747" y="5031190"/>
                  <a:pt x="1903629" y="5026420"/>
                </a:cubicBezTo>
                <a:cubicBezTo>
                  <a:pt x="1901216" y="5022155"/>
                  <a:pt x="1897626" y="5020584"/>
                  <a:pt x="1892859" y="5021701"/>
                </a:cubicBezTo>
                <a:close/>
                <a:moveTo>
                  <a:pt x="1574923" y="4981403"/>
                </a:moveTo>
                <a:lnTo>
                  <a:pt x="1557921" y="4983582"/>
                </a:lnTo>
                <a:cubicBezTo>
                  <a:pt x="1558919" y="4985891"/>
                  <a:pt x="1560922" y="4988640"/>
                  <a:pt x="1563936" y="4991833"/>
                </a:cubicBezTo>
                <a:cubicBezTo>
                  <a:pt x="1566949" y="4995025"/>
                  <a:pt x="1569542" y="4996430"/>
                  <a:pt x="1571718" y="4996043"/>
                </a:cubicBezTo>
                <a:cubicBezTo>
                  <a:pt x="1575335" y="4994352"/>
                  <a:pt x="1577026" y="4992016"/>
                  <a:pt x="1576792" y="4989040"/>
                </a:cubicBezTo>
                <a:cubicBezTo>
                  <a:pt x="1576557" y="4986063"/>
                  <a:pt x="1575936" y="4983516"/>
                  <a:pt x="1574923" y="4981403"/>
                </a:cubicBezTo>
                <a:close/>
                <a:moveTo>
                  <a:pt x="1001033" y="4981402"/>
                </a:moveTo>
                <a:lnTo>
                  <a:pt x="984032" y="4983581"/>
                </a:lnTo>
                <a:cubicBezTo>
                  <a:pt x="985029" y="4985890"/>
                  <a:pt x="987032" y="4988640"/>
                  <a:pt x="990047" y="4991832"/>
                </a:cubicBezTo>
                <a:cubicBezTo>
                  <a:pt x="993061" y="4995025"/>
                  <a:pt x="995653" y="4996428"/>
                  <a:pt x="997828" y="4996042"/>
                </a:cubicBezTo>
                <a:cubicBezTo>
                  <a:pt x="1001445" y="4994350"/>
                  <a:pt x="1003137" y="4992016"/>
                  <a:pt x="1002903" y="4989039"/>
                </a:cubicBezTo>
                <a:cubicBezTo>
                  <a:pt x="1002669" y="4986063"/>
                  <a:pt x="1002046" y="4983516"/>
                  <a:pt x="1001033" y="4981402"/>
                </a:cubicBezTo>
                <a:close/>
                <a:moveTo>
                  <a:pt x="954493" y="4935509"/>
                </a:moveTo>
                <a:lnTo>
                  <a:pt x="937493" y="4937690"/>
                </a:lnTo>
                <a:cubicBezTo>
                  <a:pt x="938486" y="4939998"/>
                  <a:pt x="940490" y="4942748"/>
                  <a:pt x="943503" y="4945940"/>
                </a:cubicBezTo>
                <a:cubicBezTo>
                  <a:pt x="946519" y="4949135"/>
                  <a:pt x="949114" y="4950536"/>
                  <a:pt x="951289" y="4950152"/>
                </a:cubicBezTo>
                <a:cubicBezTo>
                  <a:pt x="954903" y="4948459"/>
                  <a:pt x="956595" y="4946126"/>
                  <a:pt x="956363" y="4943149"/>
                </a:cubicBezTo>
                <a:cubicBezTo>
                  <a:pt x="956129" y="4940172"/>
                  <a:pt x="955504" y="4937626"/>
                  <a:pt x="954493" y="4935509"/>
                </a:cubicBezTo>
                <a:close/>
                <a:moveTo>
                  <a:pt x="1011057" y="4902351"/>
                </a:moveTo>
                <a:lnTo>
                  <a:pt x="1011059" y="4908943"/>
                </a:lnTo>
                <a:lnTo>
                  <a:pt x="1007618" y="4913291"/>
                </a:lnTo>
                <a:lnTo>
                  <a:pt x="1009184" y="4915172"/>
                </a:lnTo>
                <a:cubicBezTo>
                  <a:pt x="1011760" y="4917234"/>
                  <a:pt x="1014100" y="4917993"/>
                  <a:pt x="1016213" y="4917447"/>
                </a:cubicBezTo>
                <a:cubicBezTo>
                  <a:pt x="1020475" y="4915038"/>
                  <a:pt x="1022049" y="4911447"/>
                  <a:pt x="1020930" y="4906676"/>
                </a:cubicBezTo>
                <a:close/>
                <a:moveTo>
                  <a:pt x="1584049" y="4901959"/>
                </a:moveTo>
                <a:cubicBezTo>
                  <a:pt x="1584030" y="4902153"/>
                  <a:pt x="1583476" y="4903113"/>
                  <a:pt x="1582386" y="4904841"/>
                </a:cubicBezTo>
                <a:cubicBezTo>
                  <a:pt x="1581295" y="4906569"/>
                  <a:pt x="1579770" y="4907910"/>
                  <a:pt x="1577819" y="4908860"/>
                </a:cubicBezTo>
                <a:cubicBezTo>
                  <a:pt x="1578749" y="4911004"/>
                  <a:pt x="1580501" y="4913110"/>
                  <a:pt x="1583073" y="4915173"/>
                </a:cubicBezTo>
                <a:cubicBezTo>
                  <a:pt x="1585648" y="4917235"/>
                  <a:pt x="1587990" y="4917994"/>
                  <a:pt x="1590102" y="4917447"/>
                </a:cubicBezTo>
                <a:cubicBezTo>
                  <a:pt x="1594365" y="4915039"/>
                  <a:pt x="1595938" y="4911448"/>
                  <a:pt x="1594820" y="4906677"/>
                </a:cubicBezTo>
                <a:cubicBezTo>
                  <a:pt x="1592407" y="4902413"/>
                  <a:pt x="1588817" y="4900842"/>
                  <a:pt x="1584049" y="4901959"/>
                </a:cubicBezTo>
                <a:close/>
                <a:moveTo>
                  <a:pt x="1266112" y="4799747"/>
                </a:moveTo>
                <a:lnTo>
                  <a:pt x="1249110" y="4801927"/>
                </a:lnTo>
                <a:cubicBezTo>
                  <a:pt x="1250108" y="4804235"/>
                  <a:pt x="1252111" y="4806986"/>
                  <a:pt x="1255125" y="4810178"/>
                </a:cubicBezTo>
                <a:cubicBezTo>
                  <a:pt x="1258138" y="4813370"/>
                  <a:pt x="1260731" y="4814775"/>
                  <a:pt x="1262907" y="4814388"/>
                </a:cubicBezTo>
                <a:cubicBezTo>
                  <a:pt x="1266523" y="4812697"/>
                  <a:pt x="1268215" y="4810361"/>
                  <a:pt x="1267981" y="4807385"/>
                </a:cubicBezTo>
                <a:cubicBezTo>
                  <a:pt x="1267746" y="4804408"/>
                  <a:pt x="1267124" y="4801861"/>
                  <a:pt x="1266112" y="4799747"/>
                </a:cubicBezTo>
                <a:close/>
                <a:moveTo>
                  <a:pt x="301348" y="4753856"/>
                </a:moveTo>
                <a:lnTo>
                  <a:pt x="284348" y="4756038"/>
                </a:lnTo>
                <a:cubicBezTo>
                  <a:pt x="285341" y="4758345"/>
                  <a:pt x="287345" y="4761095"/>
                  <a:pt x="290358" y="4764287"/>
                </a:cubicBezTo>
                <a:cubicBezTo>
                  <a:pt x="293373" y="4767482"/>
                  <a:pt x="295968" y="4768883"/>
                  <a:pt x="298144" y="4768500"/>
                </a:cubicBezTo>
                <a:cubicBezTo>
                  <a:pt x="301758" y="4766807"/>
                  <a:pt x="303450" y="4764473"/>
                  <a:pt x="303219" y="4761496"/>
                </a:cubicBezTo>
                <a:cubicBezTo>
                  <a:pt x="302984" y="4758519"/>
                  <a:pt x="302359" y="4755973"/>
                  <a:pt x="301348" y="4753856"/>
                </a:cubicBezTo>
                <a:close/>
                <a:moveTo>
                  <a:pt x="1572114" y="4753854"/>
                </a:moveTo>
                <a:lnTo>
                  <a:pt x="1555113" y="4756035"/>
                </a:lnTo>
                <a:cubicBezTo>
                  <a:pt x="1556107" y="4758343"/>
                  <a:pt x="1558110" y="4761093"/>
                  <a:pt x="1561124" y="4764285"/>
                </a:cubicBezTo>
                <a:cubicBezTo>
                  <a:pt x="1564138" y="4767480"/>
                  <a:pt x="1566733" y="4768881"/>
                  <a:pt x="1568909" y="4768497"/>
                </a:cubicBezTo>
                <a:cubicBezTo>
                  <a:pt x="1572524" y="4766805"/>
                  <a:pt x="1574214" y="4764471"/>
                  <a:pt x="1573984" y="4761494"/>
                </a:cubicBezTo>
                <a:cubicBezTo>
                  <a:pt x="1573749" y="4758517"/>
                  <a:pt x="1573125" y="4755971"/>
                  <a:pt x="1572114" y="4753854"/>
                </a:cubicBezTo>
                <a:close/>
                <a:moveTo>
                  <a:pt x="1275238" y="4720305"/>
                </a:moveTo>
                <a:cubicBezTo>
                  <a:pt x="1275219" y="4720498"/>
                  <a:pt x="1274665" y="4721457"/>
                  <a:pt x="1273574" y="4723186"/>
                </a:cubicBezTo>
                <a:cubicBezTo>
                  <a:pt x="1272483" y="4724914"/>
                  <a:pt x="1270959" y="4726255"/>
                  <a:pt x="1269008" y="4727205"/>
                </a:cubicBezTo>
                <a:cubicBezTo>
                  <a:pt x="1269938" y="4729349"/>
                  <a:pt x="1271690" y="4731455"/>
                  <a:pt x="1274262" y="4733518"/>
                </a:cubicBezTo>
                <a:cubicBezTo>
                  <a:pt x="1276837" y="4735579"/>
                  <a:pt x="1279179" y="4736339"/>
                  <a:pt x="1281290" y="4735792"/>
                </a:cubicBezTo>
                <a:cubicBezTo>
                  <a:pt x="1285554" y="4733384"/>
                  <a:pt x="1287127" y="4729792"/>
                  <a:pt x="1286009" y="4725022"/>
                </a:cubicBezTo>
                <a:cubicBezTo>
                  <a:pt x="1283596" y="4720758"/>
                  <a:pt x="1280006" y="4719188"/>
                  <a:pt x="1275238" y="4720305"/>
                </a:cubicBezTo>
                <a:close/>
                <a:moveTo>
                  <a:pt x="957303" y="4680007"/>
                </a:moveTo>
                <a:lnTo>
                  <a:pt x="940301" y="4682186"/>
                </a:lnTo>
                <a:cubicBezTo>
                  <a:pt x="941298" y="4684495"/>
                  <a:pt x="943302" y="4687245"/>
                  <a:pt x="946316" y="4690437"/>
                </a:cubicBezTo>
                <a:cubicBezTo>
                  <a:pt x="949330" y="4693630"/>
                  <a:pt x="951923" y="4695033"/>
                  <a:pt x="954097" y="4694647"/>
                </a:cubicBezTo>
                <a:cubicBezTo>
                  <a:pt x="957715" y="4692956"/>
                  <a:pt x="959406" y="4690621"/>
                  <a:pt x="959171" y="4687644"/>
                </a:cubicBezTo>
                <a:cubicBezTo>
                  <a:pt x="958938" y="4684667"/>
                  <a:pt x="958315" y="4682121"/>
                  <a:pt x="957303" y="4680007"/>
                </a:cubicBezTo>
                <a:close/>
                <a:moveTo>
                  <a:pt x="83635" y="4634114"/>
                </a:moveTo>
                <a:lnTo>
                  <a:pt x="66634" y="4636296"/>
                </a:lnTo>
                <a:cubicBezTo>
                  <a:pt x="67627" y="4638604"/>
                  <a:pt x="69631" y="4641353"/>
                  <a:pt x="72645" y="4644545"/>
                </a:cubicBezTo>
                <a:cubicBezTo>
                  <a:pt x="75659" y="4647740"/>
                  <a:pt x="78254" y="4649140"/>
                  <a:pt x="80430" y="4648758"/>
                </a:cubicBezTo>
                <a:cubicBezTo>
                  <a:pt x="84044" y="4647065"/>
                  <a:pt x="85735" y="4644732"/>
                  <a:pt x="85504" y="4641754"/>
                </a:cubicBezTo>
                <a:cubicBezTo>
                  <a:pt x="85270" y="4638777"/>
                  <a:pt x="84645" y="4636231"/>
                  <a:pt x="83635" y="4634114"/>
                </a:cubicBezTo>
                <a:close/>
                <a:moveTo>
                  <a:pt x="2701526" y="4628166"/>
                </a:moveTo>
                <a:lnTo>
                  <a:pt x="2699928" y="4631635"/>
                </a:lnTo>
                <a:lnTo>
                  <a:pt x="2701265" y="4631030"/>
                </a:lnTo>
                <a:close/>
                <a:moveTo>
                  <a:pt x="966429" y="4600564"/>
                </a:moveTo>
                <a:cubicBezTo>
                  <a:pt x="966411" y="4600758"/>
                  <a:pt x="965856" y="4601717"/>
                  <a:pt x="964765" y="4603445"/>
                </a:cubicBezTo>
                <a:cubicBezTo>
                  <a:pt x="963674" y="4605173"/>
                  <a:pt x="962151" y="4606514"/>
                  <a:pt x="960199" y="4607463"/>
                </a:cubicBezTo>
                <a:cubicBezTo>
                  <a:pt x="961129" y="4609608"/>
                  <a:pt x="962880" y="4611714"/>
                  <a:pt x="965453" y="4613777"/>
                </a:cubicBezTo>
                <a:cubicBezTo>
                  <a:pt x="968029" y="4615839"/>
                  <a:pt x="970370" y="4616598"/>
                  <a:pt x="972481" y="4616051"/>
                </a:cubicBezTo>
                <a:cubicBezTo>
                  <a:pt x="976744" y="4613643"/>
                  <a:pt x="978318" y="4610052"/>
                  <a:pt x="977199" y="4605281"/>
                </a:cubicBezTo>
                <a:cubicBezTo>
                  <a:pt x="974786" y="4601017"/>
                  <a:pt x="971197" y="4599447"/>
                  <a:pt x="966429" y="4600564"/>
                </a:cubicBezTo>
                <a:close/>
                <a:moveTo>
                  <a:pt x="1275258" y="4547541"/>
                </a:moveTo>
                <a:lnTo>
                  <a:pt x="1266829" y="4565108"/>
                </a:lnTo>
                <a:cubicBezTo>
                  <a:pt x="1269716" y="4574395"/>
                  <a:pt x="1269906" y="4582500"/>
                  <a:pt x="1267406" y="4589428"/>
                </a:cubicBezTo>
                <a:cubicBezTo>
                  <a:pt x="1264907" y="4596357"/>
                  <a:pt x="1265097" y="4604463"/>
                  <a:pt x="1267985" y="4613750"/>
                </a:cubicBezTo>
                <a:lnTo>
                  <a:pt x="1256510" y="4633015"/>
                </a:lnTo>
                <a:lnTo>
                  <a:pt x="1271366" y="4624741"/>
                </a:lnTo>
                <a:cubicBezTo>
                  <a:pt x="1275986" y="4618474"/>
                  <a:pt x="1276564" y="4610437"/>
                  <a:pt x="1273105" y="4600632"/>
                </a:cubicBezTo>
                <a:lnTo>
                  <a:pt x="1276489" y="4563603"/>
                </a:lnTo>
                <a:close/>
                <a:moveTo>
                  <a:pt x="736778" y="4514372"/>
                </a:moveTo>
                <a:lnTo>
                  <a:pt x="719778" y="4516553"/>
                </a:lnTo>
                <a:cubicBezTo>
                  <a:pt x="720771" y="4518861"/>
                  <a:pt x="722774" y="4521611"/>
                  <a:pt x="725789" y="4524802"/>
                </a:cubicBezTo>
                <a:cubicBezTo>
                  <a:pt x="728804" y="4527998"/>
                  <a:pt x="731398" y="4529398"/>
                  <a:pt x="733574" y="4529016"/>
                </a:cubicBezTo>
                <a:cubicBezTo>
                  <a:pt x="737188" y="4527322"/>
                  <a:pt x="738880" y="4524990"/>
                  <a:pt x="738648" y="4522012"/>
                </a:cubicBezTo>
                <a:cubicBezTo>
                  <a:pt x="738414" y="4519034"/>
                  <a:pt x="737789" y="4516489"/>
                  <a:pt x="736778" y="4514372"/>
                </a:cubicBezTo>
                <a:close/>
                <a:moveTo>
                  <a:pt x="304158" y="4498354"/>
                </a:moveTo>
                <a:lnTo>
                  <a:pt x="287157" y="4500533"/>
                </a:lnTo>
                <a:cubicBezTo>
                  <a:pt x="288153" y="4502842"/>
                  <a:pt x="290157" y="4505592"/>
                  <a:pt x="293170" y="4508784"/>
                </a:cubicBezTo>
                <a:cubicBezTo>
                  <a:pt x="296185" y="4511977"/>
                  <a:pt x="298778" y="4513380"/>
                  <a:pt x="300953" y="4512995"/>
                </a:cubicBezTo>
                <a:cubicBezTo>
                  <a:pt x="304570" y="4511303"/>
                  <a:pt x="306261" y="4508968"/>
                  <a:pt x="306026" y="4505991"/>
                </a:cubicBezTo>
                <a:cubicBezTo>
                  <a:pt x="305792" y="4503015"/>
                  <a:pt x="305170" y="4500468"/>
                  <a:pt x="304158" y="4498354"/>
                </a:cubicBezTo>
                <a:close/>
                <a:moveTo>
                  <a:pt x="1574923" y="4498352"/>
                </a:moveTo>
                <a:lnTo>
                  <a:pt x="1557921" y="4500531"/>
                </a:lnTo>
                <a:cubicBezTo>
                  <a:pt x="1558919" y="4502840"/>
                  <a:pt x="1560922" y="4505590"/>
                  <a:pt x="1563935" y="4508782"/>
                </a:cubicBezTo>
                <a:cubicBezTo>
                  <a:pt x="1566949" y="4511975"/>
                  <a:pt x="1569543" y="4513378"/>
                  <a:pt x="1571718" y="4512992"/>
                </a:cubicBezTo>
                <a:lnTo>
                  <a:pt x="1573609" y="4510381"/>
                </a:lnTo>
                <a:lnTo>
                  <a:pt x="1575690" y="4501486"/>
                </a:lnTo>
                <a:close/>
                <a:moveTo>
                  <a:pt x="313284" y="4418910"/>
                </a:moveTo>
                <a:cubicBezTo>
                  <a:pt x="313265" y="4419105"/>
                  <a:pt x="312711" y="4420064"/>
                  <a:pt x="311620" y="4421792"/>
                </a:cubicBezTo>
                <a:cubicBezTo>
                  <a:pt x="310529" y="4423520"/>
                  <a:pt x="309006" y="4424861"/>
                  <a:pt x="307053" y="4425811"/>
                </a:cubicBezTo>
                <a:cubicBezTo>
                  <a:pt x="307984" y="4427956"/>
                  <a:pt x="309735" y="4430061"/>
                  <a:pt x="312308" y="4432124"/>
                </a:cubicBezTo>
                <a:cubicBezTo>
                  <a:pt x="314883" y="4434186"/>
                  <a:pt x="317225" y="4434946"/>
                  <a:pt x="319337" y="4434399"/>
                </a:cubicBezTo>
                <a:cubicBezTo>
                  <a:pt x="323600" y="4431990"/>
                  <a:pt x="325172" y="4428399"/>
                  <a:pt x="324055" y="4423629"/>
                </a:cubicBezTo>
                <a:cubicBezTo>
                  <a:pt x="321642" y="4419365"/>
                  <a:pt x="318052" y="4417794"/>
                  <a:pt x="313284" y="4418910"/>
                </a:cubicBezTo>
                <a:close/>
                <a:moveTo>
                  <a:pt x="1584050" y="4418908"/>
                </a:moveTo>
                <a:cubicBezTo>
                  <a:pt x="1584031" y="4419102"/>
                  <a:pt x="1583476" y="4420062"/>
                  <a:pt x="1582385" y="4421790"/>
                </a:cubicBezTo>
                <a:cubicBezTo>
                  <a:pt x="1581295" y="4423518"/>
                  <a:pt x="1579770" y="4424859"/>
                  <a:pt x="1577819" y="4425808"/>
                </a:cubicBezTo>
                <a:cubicBezTo>
                  <a:pt x="1578749" y="4427953"/>
                  <a:pt x="1580501" y="4430059"/>
                  <a:pt x="1583073" y="4432122"/>
                </a:cubicBezTo>
                <a:cubicBezTo>
                  <a:pt x="1585648" y="4434184"/>
                  <a:pt x="1587990" y="4434943"/>
                  <a:pt x="1590102" y="4434397"/>
                </a:cubicBezTo>
                <a:lnTo>
                  <a:pt x="1590399" y="4433717"/>
                </a:lnTo>
                <a:lnTo>
                  <a:pt x="1584728" y="4419206"/>
                </a:lnTo>
                <a:close/>
                <a:moveTo>
                  <a:pt x="2881473" y="4395467"/>
                </a:moveTo>
                <a:lnTo>
                  <a:pt x="2864473" y="4397648"/>
                </a:lnTo>
                <a:cubicBezTo>
                  <a:pt x="2865466" y="4399955"/>
                  <a:pt x="2867470" y="4402705"/>
                  <a:pt x="2870485" y="4405896"/>
                </a:cubicBezTo>
                <a:cubicBezTo>
                  <a:pt x="2873500" y="4409088"/>
                  <a:pt x="2876094" y="4410495"/>
                  <a:pt x="2878269" y="4410110"/>
                </a:cubicBezTo>
                <a:cubicBezTo>
                  <a:pt x="2881883" y="4408417"/>
                  <a:pt x="2883575" y="4406084"/>
                  <a:pt x="2883343" y="4403106"/>
                </a:cubicBezTo>
                <a:cubicBezTo>
                  <a:pt x="2883108" y="4400129"/>
                  <a:pt x="2882487" y="4397583"/>
                  <a:pt x="2881473" y="4395467"/>
                </a:cubicBezTo>
                <a:close/>
                <a:moveTo>
                  <a:pt x="86444" y="4378612"/>
                </a:moveTo>
                <a:lnTo>
                  <a:pt x="69442" y="4380792"/>
                </a:lnTo>
                <a:cubicBezTo>
                  <a:pt x="70440" y="4383100"/>
                  <a:pt x="72443" y="4385849"/>
                  <a:pt x="75457" y="4389042"/>
                </a:cubicBezTo>
                <a:cubicBezTo>
                  <a:pt x="78470" y="4392234"/>
                  <a:pt x="81064" y="4393639"/>
                  <a:pt x="83239" y="4393253"/>
                </a:cubicBezTo>
                <a:cubicBezTo>
                  <a:pt x="86856" y="4391561"/>
                  <a:pt x="88547" y="4389225"/>
                  <a:pt x="88313" y="4386250"/>
                </a:cubicBezTo>
                <a:cubicBezTo>
                  <a:pt x="88078" y="4383273"/>
                  <a:pt x="87457" y="4380725"/>
                  <a:pt x="86444" y="4378612"/>
                </a:cubicBezTo>
                <a:close/>
                <a:moveTo>
                  <a:pt x="95571" y="4299168"/>
                </a:moveTo>
                <a:cubicBezTo>
                  <a:pt x="95551" y="4299362"/>
                  <a:pt x="94997" y="4300322"/>
                  <a:pt x="93906" y="4302050"/>
                </a:cubicBezTo>
                <a:cubicBezTo>
                  <a:pt x="92815" y="4303778"/>
                  <a:pt x="91292" y="4305119"/>
                  <a:pt x="89340" y="4306069"/>
                </a:cubicBezTo>
                <a:cubicBezTo>
                  <a:pt x="90270" y="4308214"/>
                  <a:pt x="92022" y="4310319"/>
                  <a:pt x="94594" y="4312382"/>
                </a:cubicBezTo>
                <a:cubicBezTo>
                  <a:pt x="97169" y="4314444"/>
                  <a:pt x="99510" y="4315204"/>
                  <a:pt x="101623" y="4314656"/>
                </a:cubicBezTo>
                <a:cubicBezTo>
                  <a:pt x="105886" y="4312248"/>
                  <a:pt x="107459" y="4308657"/>
                  <a:pt x="106341" y="4303887"/>
                </a:cubicBezTo>
                <a:cubicBezTo>
                  <a:pt x="103928" y="4299622"/>
                  <a:pt x="100338" y="4298051"/>
                  <a:pt x="95571" y="4299168"/>
                </a:cubicBezTo>
                <a:close/>
                <a:moveTo>
                  <a:pt x="739588" y="4258870"/>
                </a:moveTo>
                <a:lnTo>
                  <a:pt x="722586" y="4261049"/>
                </a:lnTo>
                <a:cubicBezTo>
                  <a:pt x="723583" y="4263358"/>
                  <a:pt x="725587" y="4266107"/>
                  <a:pt x="728601" y="4269300"/>
                </a:cubicBezTo>
                <a:cubicBezTo>
                  <a:pt x="731614" y="4272492"/>
                  <a:pt x="734208" y="4273897"/>
                  <a:pt x="736383" y="4273510"/>
                </a:cubicBezTo>
                <a:cubicBezTo>
                  <a:pt x="740000" y="4271819"/>
                  <a:pt x="741690" y="4269483"/>
                  <a:pt x="741456" y="4266507"/>
                </a:cubicBezTo>
                <a:cubicBezTo>
                  <a:pt x="741223" y="4263530"/>
                  <a:pt x="740600" y="4260983"/>
                  <a:pt x="739588" y="4258870"/>
                </a:cubicBezTo>
                <a:close/>
                <a:moveTo>
                  <a:pt x="2867901" y="4257946"/>
                </a:moveTo>
                <a:cubicBezTo>
                  <a:pt x="2866109" y="4258832"/>
                  <a:pt x="2865231" y="4259918"/>
                  <a:pt x="2865269" y="4261205"/>
                </a:cubicBezTo>
                <a:cubicBezTo>
                  <a:pt x="2865308" y="4262491"/>
                  <a:pt x="2865399" y="4263202"/>
                  <a:pt x="2865544" y="4263331"/>
                </a:cubicBezTo>
                <a:cubicBezTo>
                  <a:pt x="2867637" y="4268928"/>
                  <a:pt x="2870090" y="4271874"/>
                  <a:pt x="2872904" y="4272170"/>
                </a:cubicBezTo>
                <a:cubicBezTo>
                  <a:pt x="2875715" y="4272467"/>
                  <a:pt x="2879938" y="4271373"/>
                  <a:pt x="2885571" y="4268893"/>
                </a:cubicBezTo>
                <a:cubicBezTo>
                  <a:pt x="2883995" y="4264861"/>
                  <a:pt x="2881638" y="4261691"/>
                  <a:pt x="2878504" y="4259382"/>
                </a:cubicBezTo>
                <a:cubicBezTo>
                  <a:pt x="2875371" y="4257071"/>
                  <a:pt x="2871837" y="4256594"/>
                  <a:pt x="2867901" y="4257946"/>
                </a:cubicBezTo>
                <a:close/>
                <a:moveTo>
                  <a:pt x="748714" y="4179427"/>
                </a:moveTo>
                <a:cubicBezTo>
                  <a:pt x="748695" y="4179620"/>
                  <a:pt x="748142" y="4180579"/>
                  <a:pt x="747050" y="4182308"/>
                </a:cubicBezTo>
                <a:cubicBezTo>
                  <a:pt x="745959" y="4184036"/>
                  <a:pt x="744436" y="4185377"/>
                  <a:pt x="742484" y="4186327"/>
                </a:cubicBezTo>
                <a:cubicBezTo>
                  <a:pt x="743414" y="4188472"/>
                  <a:pt x="745165" y="4190577"/>
                  <a:pt x="747738" y="4192639"/>
                </a:cubicBezTo>
                <a:cubicBezTo>
                  <a:pt x="750314" y="4194702"/>
                  <a:pt x="752655" y="4195462"/>
                  <a:pt x="754766" y="4194914"/>
                </a:cubicBezTo>
                <a:cubicBezTo>
                  <a:pt x="759029" y="4192506"/>
                  <a:pt x="760603" y="4188915"/>
                  <a:pt x="759484" y="4184145"/>
                </a:cubicBezTo>
                <a:cubicBezTo>
                  <a:pt x="757072" y="4179880"/>
                  <a:pt x="753482" y="4178310"/>
                  <a:pt x="748714" y="4179427"/>
                </a:cubicBezTo>
                <a:close/>
                <a:moveTo>
                  <a:pt x="3020790" y="3769728"/>
                </a:moveTo>
                <a:cubicBezTo>
                  <a:pt x="3019077" y="3770584"/>
                  <a:pt x="3018040" y="3771731"/>
                  <a:pt x="3017673" y="3773177"/>
                </a:cubicBezTo>
                <a:cubicBezTo>
                  <a:pt x="3017308" y="3774620"/>
                  <a:pt x="3016270" y="3775772"/>
                  <a:pt x="3014560" y="3776626"/>
                </a:cubicBezTo>
                <a:cubicBezTo>
                  <a:pt x="3015553" y="3778934"/>
                  <a:pt x="3017559" y="3781683"/>
                  <a:pt x="3020572" y="3784875"/>
                </a:cubicBezTo>
                <a:cubicBezTo>
                  <a:pt x="3023587" y="3788067"/>
                  <a:pt x="3026180" y="3789471"/>
                  <a:pt x="3028356" y="3789089"/>
                </a:cubicBezTo>
                <a:cubicBezTo>
                  <a:pt x="3031970" y="3787395"/>
                  <a:pt x="3033662" y="3785063"/>
                  <a:pt x="3033430" y="3782085"/>
                </a:cubicBezTo>
                <a:cubicBezTo>
                  <a:pt x="3033196" y="3779107"/>
                  <a:pt x="3032571" y="3776562"/>
                  <a:pt x="3031560" y="3774445"/>
                </a:cubicBezTo>
                <a:cubicBezTo>
                  <a:pt x="3029148" y="3770180"/>
                  <a:pt x="3025560" y="3768609"/>
                  <a:pt x="3020790" y="3769728"/>
                </a:cubicBezTo>
                <a:close/>
                <a:moveTo>
                  <a:pt x="3055340" y="3672541"/>
                </a:moveTo>
                <a:cubicBezTo>
                  <a:pt x="3053089" y="3672491"/>
                  <a:pt x="3050058" y="3673303"/>
                  <a:pt x="3046250" y="3674978"/>
                </a:cubicBezTo>
                <a:lnTo>
                  <a:pt x="3042377" y="3676492"/>
                </a:lnTo>
                <a:cubicBezTo>
                  <a:pt x="3043952" y="3680524"/>
                  <a:pt x="3046307" y="3683695"/>
                  <a:pt x="3049443" y="3686003"/>
                </a:cubicBezTo>
                <a:cubicBezTo>
                  <a:pt x="3052576" y="3688311"/>
                  <a:pt x="3056109" y="3688792"/>
                  <a:pt x="3060047" y="3687440"/>
                </a:cubicBezTo>
                <a:cubicBezTo>
                  <a:pt x="3063020" y="3685532"/>
                  <a:pt x="3063303" y="3682448"/>
                  <a:pt x="3060891" y="3678183"/>
                </a:cubicBezTo>
                <a:cubicBezTo>
                  <a:pt x="3059441" y="3674471"/>
                  <a:pt x="3057590" y="3672591"/>
                  <a:pt x="3055340" y="3672541"/>
                </a:cubicBezTo>
                <a:close/>
                <a:moveTo>
                  <a:pt x="3053504" y="3636437"/>
                </a:moveTo>
                <a:cubicBezTo>
                  <a:pt x="3051793" y="3637289"/>
                  <a:pt x="3050754" y="3638441"/>
                  <a:pt x="3050390" y="3639885"/>
                </a:cubicBezTo>
                <a:cubicBezTo>
                  <a:pt x="3050022" y="3641330"/>
                  <a:pt x="3048986" y="3642478"/>
                  <a:pt x="3047273" y="3643334"/>
                </a:cubicBezTo>
                <a:cubicBezTo>
                  <a:pt x="3048270" y="3645643"/>
                  <a:pt x="3050273" y="3648393"/>
                  <a:pt x="3053287" y="3651585"/>
                </a:cubicBezTo>
                <a:cubicBezTo>
                  <a:pt x="3056300" y="3654777"/>
                  <a:pt x="3058894" y="3656182"/>
                  <a:pt x="3061069" y="3655796"/>
                </a:cubicBezTo>
                <a:cubicBezTo>
                  <a:pt x="3064686" y="3654104"/>
                  <a:pt x="3066377" y="3651768"/>
                  <a:pt x="3066143" y="3648792"/>
                </a:cubicBezTo>
                <a:cubicBezTo>
                  <a:pt x="3065908" y="3645816"/>
                  <a:pt x="3065287" y="3643268"/>
                  <a:pt x="3064274" y="3641155"/>
                </a:cubicBezTo>
                <a:cubicBezTo>
                  <a:pt x="3061864" y="3636889"/>
                  <a:pt x="3058273" y="3635316"/>
                  <a:pt x="3053504" y="3636437"/>
                </a:cubicBezTo>
                <a:close/>
                <a:moveTo>
                  <a:pt x="3144309" y="3454779"/>
                </a:moveTo>
                <a:cubicBezTo>
                  <a:pt x="3142059" y="3454729"/>
                  <a:pt x="3139030" y="3455540"/>
                  <a:pt x="3135220" y="3457216"/>
                </a:cubicBezTo>
                <a:lnTo>
                  <a:pt x="3131349" y="3458729"/>
                </a:lnTo>
                <a:cubicBezTo>
                  <a:pt x="3132799" y="3462440"/>
                  <a:pt x="3134649" y="3464320"/>
                  <a:pt x="3136900" y="3464370"/>
                </a:cubicBezTo>
                <a:cubicBezTo>
                  <a:pt x="3139150" y="3464420"/>
                  <a:pt x="3142181" y="3463608"/>
                  <a:pt x="3145989" y="3461934"/>
                </a:cubicBezTo>
                <a:lnTo>
                  <a:pt x="3149863" y="3460420"/>
                </a:lnTo>
                <a:cubicBezTo>
                  <a:pt x="3148414" y="3456711"/>
                  <a:pt x="3146563" y="3454831"/>
                  <a:pt x="3144309" y="3454779"/>
                </a:cubicBezTo>
                <a:close/>
                <a:moveTo>
                  <a:pt x="3227800" y="3077367"/>
                </a:moveTo>
                <a:cubicBezTo>
                  <a:pt x="3224438" y="3079703"/>
                  <a:pt x="3223755" y="3084620"/>
                  <a:pt x="3225752" y="3092116"/>
                </a:cubicBezTo>
                <a:cubicBezTo>
                  <a:pt x="3227752" y="3099610"/>
                  <a:pt x="3229385" y="3104735"/>
                  <a:pt x="3230647" y="3107497"/>
                </a:cubicBezTo>
                <a:cubicBezTo>
                  <a:pt x="3230133" y="3107605"/>
                  <a:pt x="3228262" y="3108523"/>
                  <a:pt x="3225028" y="3110252"/>
                </a:cubicBezTo>
                <a:cubicBezTo>
                  <a:pt x="3221800" y="3111977"/>
                  <a:pt x="3220304" y="3113864"/>
                  <a:pt x="3220547" y="3115908"/>
                </a:cubicBezTo>
                <a:cubicBezTo>
                  <a:pt x="3221544" y="3117749"/>
                  <a:pt x="3223753" y="3119117"/>
                  <a:pt x="3227171" y="3120013"/>
                </a:cubicBezTo>
                <a:cubicBezTo>
                  <a:pt x="3230590" y="3120911"/>
                  <a:pt x="3233767" y="3121899"/>
                  <a:pt x="3236700" y="3122984"/>
                </a:cubicBezTo>
                <a:lnTo>
                  <a:pt x="3244622" y="3097571"/>
                </a:lnTo>
                <a:cubicBezTo>
                  <a:pt x="3243743" y="3094845"/>
                  <a:pt x="3241718" y="3090620"/>
                  <a:pt x="3238547" y="3084881"/>
                </a:cubicBezTo>
                <a:cubicBezTo>
                  <a:pt x="3235378" y="3079147"/>
                  <a:pt x="3231795" y="3076641"/>
                  <a:pt x="3227800" y="3077367"/>
                </a:cubicBezTo>
                <a:close/>
                <a:moveTo>
                  <a:pt x="3280495" y="3052311"/>
                </a:moveTo>
                <a:lnTo>
                  <a:pt x="3266520" y="3062237"/>
                </a:lnTo>
                <a:lnTo>
                  <a:pt x="3280806" y="3110214"/>
                </a:lnTo>
                <a:cubicBezTo>
                  <a:pt x="3283071" y="3116485"/>
                  <a:pt x="3286695" y="3121951"/>
                  <a:pt x="3291674" y="3126606"/>
                </a:cubicBezTo>
                <a:cubicBezTo>
                  <a:pt x="3296657" y="3131263"/>
                  <a:pt x="3303017" y="3132311"/>
                  <a:pt x="3310755" y="3129751"/>
                </a:cubicBezTo>
                <a:cubicBezTo>
                  <a:pt x="3316391" y="3127271"/>
                  <a:pt x="3319477" y="3123274"/>
                  <a:pt x="3320019" y="3117764"/>
                </a:cubicBezTo>
                <a:cubicBezTo>
                  <a:pt x="3320563" y="3112249"/>
                  <a:pt x="3319612" y="3106485"/>
                  <a:pt x="3317165" y="3100466"/>
                </a:cubicBezTo>
                <a:cubicBezTo>
                  <a:pt x="3314440" y="3091117"/>
                  <a:pt x="3310478" y="3080020"/>
                  <a:pt x="3305273" y="3067178"/>
                </a:cubicBezTo>
                <a:cubicBezTo>
                  <a:pt x="3300067" y="3054336"/>
                  <a:pt x="3291808" y="3049379"/>
                  <a:pt x="3280495" y="3052311"/>
                </a:cubicBezTo>
                <a:close/>
                <a:moveTo>
                  <a:pt x="3344769" y="2737084"/>
                </a:moveTo>
                <a:lnTo>
                  <a:pt x="3367464" y="2795162"/>
                </a:lnTo>
                <a:cubicBezTo>
                  <a:pt x="3360302" y="2795635"/>
                  <a:pt x="3353753" y="2798381"/>
                  <a:pt x="3347810" y="2803403"/>
                </a:cubicBezTo>
                <a:cubicBezTo>
                  <a:pt x="3341868" y="2808420"/>
                  <a:pt x="3340111" y="2814873"/>
                  <a:pt x="3342541" y="2822755"/>
                </a:cubicBezTo>
                <a:lnTo>
                  <a:pt x="3310542" y="2866504"/>
                </a:lnTo>
                <a:cubicBezTo>
                  <a:pt x="3304492" y="2848412"/>
                  <a:pt x="3304328" y="2824670"/>
                  <a:pt x="3310048" y="2795285"/>
                </a:cubicBezTo>
                <a:cubicBezTo>
                  <a:pt x="3315766" y="2765898"/>
                  <a:pt x="3327340" y="2746499"/>
                  <a:pt x="3344769" y="2737084"/>
                </a:cubicBezTo>
                <a:close/>
                <a:moveTo>
                  <a:pt x="1358875" y="2585433"/>
                </a:moveTo>
                <a:lnTo>
                  <a:pt x="1351177" y="2591633"/>
                </a:lnTo>
                <a:lnTo>
                  <a:pt x="1356538" y="2595583"/>
                </a:lnTo>
                <a:close/>
                <a:moveTo>
                  <a:pt x="3254116" y="2585052"/>
                </a:moveTo>
                <a:cubicBezTo>
                  <a:pt x="3250637" y="2585666"/>
                  <a:pt x="3249851" y="2587462"/>
                  <a:pt x="3251756" y="2590436"/>
                </a:cubicBezTo>
                <a:lnTo>
                  <a:pt x="3267913" y="2597514"/>
                </a:lnTo>
                <a:cubicBezTo>
                  <a:pt x="3272682" y="2596392"/>
                  <a:pt x="3274757" y="2594094"/>
                  <a:pt x="3274144" y="2590614"/>
                </a:cubicBezTo>
                <a:cubicBezTo>
                  <a:pt x="3272890" y="2588595"/>
                  <a:pt x="3269844" y="2586995"/>
                  <a:pt x="3265015" y="2585814"/>
                </a:cubicBezTo>
                <a:cubicBezTo>
                  <a:pt x="3260182" y="2584635"/>
                  <a:pt x="3256549" y="2584379"/>
                  <a:pt x="3254116" y="2585052"/>
                </a:cubicBezTo>
                <a:close/>
                <a:moveTo>
                  <a:pt x="3502411" y="2523731"/>
                </a:moveTo>
                <a:lnTo>
                  <a:pt x="3509132" y="2552345"/>
                </a:lnTo>
                <a:lnTo>
                  <a:pt x="3483539" y="2566811"/>
                </a:lnTo>
                <a:cubicBezTo>
                  <a:pt x="3484610" y="2575503"/>
                  <a:pt x="3483802" y="2584375"/>
                  <a:pt x="3481107" y="2593423"/>
                </a:cubicBezTo>
                <a:cubicBezTo>
                  <a:pt x="3478415" y="2602473"/>
                  <a:pt x="3473944" y="2610542"/>
                  <a:pt x="3467694" y="2617636"/>
                </a:cubicBezTo>
                <a:lnTo>
                  <a:pt x="3481312" y="2652483"/>
                </a:lnTo>
                <a:lnTo>
                  <a:pt x="3450336" y="2664587"/>
                </a:lnTo>
                <a:cubicBezTo>
                  <a:pt x="3451332" y="2666896"/>
                  <a:pt x="3452369" y="2670024"/>
                  <a:pt x="3453447" y="2673972"/>
                </a:cubicBezTo>
                <a:cubicBezTo>
                  <a:pt x="3454526" y="2677921"/>
                  <a:pt x="3454216" y="2680460"/>
                  <a:pt x="3452518" y="2681587"/>
                </a:cubicBezTo>
                <a:cubicBezTo>
                  <a:pt x="3448522" y="2682311"/>
                  <a:pt x="3444940" y="2679806"/>
                  <a:pt x="3441769" y="2674071"/>
                </a:cubicBezTo>
                <a:cubicBezTo>
                  <a:pt x="3438599" y="2668336"/>
                  <a:pt x="3436574" y="2664106"/>
                  <a:pt x="3435696" y="2661382"/>
                </a:cubicBezTo>
                <a:lnTo>
                  <a:pt x="3436718" y="2629740"/>
                </a:lnTo>
                <a:cubicBezTo>
                  <a:pt x="3430052" y="2610771"/>
                  <a:pt x="3431839" y="2596311"/>
                  <a:pt x="3442083" y="2586358"/>
                </a:cubicBezTo>
                <a:cubicBezTo>
                  <a:pt x="3452328" y="2576404"/>
                  <a:pt x="3465642" y="2568598"/>
                  <a:pt x="3482026" y="2562939"/>
                </a:cubicBezTo>
                <a:close/>
                <a:moveTo>
                  <a:pt x="1388250" y="2492342"/>
                </a:moveTo>
                <a:lnTo>
                  <a:pt x="1382449" y="2494609"/>
                </a:lnTo>
                <a:lnTo>
                  <a:pt x="1383148" y="2496717"/>
                </a:lnTo>
                <a:lnTo>
                  <a:pt x="1364043" y="2526821"/>
                </a:lnTo>
                <a:lnTo>
                  <a:pt x="1363817" y="2555449"/>
                </a:lnTo>
                <a:cubicBezTo>
                  <a:pt x="1355061" y="2560173"/>
                  <a:pt x="1353923" y="2565824"/>
                  <a:pt x="1360400" y="2572406"/>
                </a:cubicBezTo>
                <a:lnTo>
                  <a:pt x="1361185" y="2575403"/>
                </a:lnTo>
                <a:lnTo>
                  <a:pt x="1363244" y="2566467"/>
                </a:lnTo>
                <a:cubicBezTo>
                  <a:pt x="1370987" y="2563441"/>
                  <a:pt x="1373347" y="2558055"/>
                  <a:pt x="1370320" y="2550310"/>
                </a:cubicBezTo>
                <a:cubicBezTo>
                  <a:pt x="1365024" y="2532948"/>
                  <a:pt x="1367474" y="2523992"/>
                  <a:pt x="1377677" y="2523447"/>
                </a:cubicBezTo>
                <a:cubicBezTo>
                  <a:pt x="1382777" y="2523174"/>
                  <a:pt x="1386414" y="2522010"/>
                  <a:pt x="1388585" y="2519952"/>
                </a:cubicBezTo>
                <a:lnTo>
                  <a:pt x="1389194" y="2517411"/>
                </a:lnTo>
                <a:lnTo>
                  <a:pt x="1387126" y="2512309"/>
                </a:lnTo>
                <a:cubicBezTo>
                  <a:pt x="1381138" y="2505072"/>
                  <a:pt x="1381514" y="2498416"/>
                  <a:pt x="1388250" y="2492342"/>
                </a:cubicBezTo>
                <a:close/>
                <a:moveTo>
                  <a:pt x="3421146" y="2452831"/>
                </a:moveTo>
                <a:lnTo>
                  <a:pt x="3378556" y="2469474"/>
                </a:lnTo>
                <a:cubicBezTo>
                  <a:pt x="3373001" y="2474062"/>
                  <a:pt x="3370423" y="2486973"/>
                  <a:pt x="3370817" y="2508205"/>
                </a:cubicBezTo>
                <a:cubicBezTo>
                  <a:pt x="3371208" y="2529438"/>
                  <a:pt x="3373046" y="2545084"/>
                  <a:pt x="3376328" y="2555147"/>
                </a:cubicBezTo>
                <a:lnTo>
                  <a:pt x="3354431" y="2590484"/>
                </a:lnTo>
                <a:cubicBezTo>
                  <a:pt x="3356840" y="2594751"/>
                  <a:pt x="3356557" y="2597834"/>
                  <a:pt x="3353584" y="2599741"/>
                </a:cubicBezTo>
                <a:cubicBezTo>
                  <a:pt x="3347703" y="2601107"/>
                  <a:pt x="3342087" y="2599584"/>
                  <a:pt x="3336732" y="2595166"/>
                </a:cubicBezTo>
                <a:cubicBezTo>
                  <a:pt x="3331380" y="2590749"/>
                  <a:pt x="3326730" y="2588847"/>
                  <a:pt x="3322786" y="2589458"/>
                </a:cubicBezTo>
                <a:cubicBezTo>
                  <a:pt x="3321057" y="2590508"/>
                  <a:pt x="3320432" y="2592240"/>
                  <a:pt x="3320912" y="2594656"/>
                </a:cubicBezTo>
                <a:cubicBezTo>
                  <a:pt x="3321391" y="2597073"/>
                  <a:pt x="3321733" y="2598424"/>
                  <a:pt x="3321942" y="2598716"/>
                </a:cubicBezTo>
                <a:cubicBezTo>
                  <a:pt x="3317886" y="2605230"/>
                  <a:pt x="3316183" y="2612774"/>
                  <a:pt x="3316840" y="2621352"/>
                </a:cubicBezTo>
                <a:cubicBezTo>
                  <a:pt x="3317494" y="2629932"/>
                  <a:pt x="3319075" y="2637308"/>
                  <a:pt x="3321585" y="2643488"/>
                </a:cubicBezTo>
                <a:cubicBezTo>
                  <a:pt x="3313501" y="2662546"/>
                  <a:pt x="3306622" y="2682532"/>
                  <a:pt x="3300936" y="2703440"/>
                </a:cubicBezTo>
                <a:cubicBezTo>
                  <a:pt x="3295255" y="2724351"/>
                  <a:pt x="3289717" y="2744927"/>
                  <a:pt x="3284330" y="2765164"/>
                </a:cubicBezTo>
                <a:cubicBezTo>
                  <a:pt x="3288323" y="2780619"/>
                  <a:pt x="3285953" y="2795493"/>
                  <a:pt x="3277218" y="2809785"/>
                </a:cubicBezTo>
                <a:cubicBezTo>
                  <a:pt x="3268485" y="2824078"/>
                  <a:pt x="3265736" y="2837985"/>
                  <a:pt x="3268974" y="2851503"/>
                </a:cubicBezTo>
                <a:lnTo>
                  <a:pt x="3258026" y="2869173"/>
                </a:lnTo>
                <a:lnTo>
                  <a:pt x="3265590" y="2888532"/>
                </a:lnTo>
                <a:lnTo>
                  <a:pt x="3265234" y="2933303"/>
                </a:lnTo>
                <a:lnTo>
                  <a:pt x="3312055" y="2870374"/>
                </a:lnTo>
                <a:cubicBezTo>
                  <a:pt x="3316411" y="2884386"/>
                  <a:pt x="3320510" y="2894874"/>
                  <a:pt x="3324349" y="2901836"/>
                </a:cubicBezTo>
                <a:cubicBezTo>
                  <a:pt x="3328185" y="2908796"/>
                  <a:pt x="3337379" y="2909482"/>
                  <a:pt x="3351930" y="2903890"/>
                </a:cubicBezTo>
                <a:lnTo>
                  <a:pt x="3368442" y="2866193"/>
                </a:lnTo>
                <a:cubicBezTo>
                  <a:pt x="3363158" y="2857192"/>
                  <a:pt x="3362544" y="2849438"/>
                  <a:pt x="3366603" y="2842923"/>
                </a:cubicBezTo>
                <a:cubicBezTo>
                  <a:pt x="3370658" y="2836409"/>
                  <a:pt x="3376776" y="2831600"/>
                  <a:pt x="3384955" y="2828498"/>
                </a:cubicBezTo>
                <a:cubicBezTo>
                  <a:pt x="3388771" y="2815663"/>
                  <a:pt x="3391674" y="2802626"/>
                  <a:pt x="3393662" y="2789390"/>
                </a:cubicBezTo>
                <a:cubicBezTo>
                  <a:pt x="3395649" y="2776152"/>
                  <a:pt x="3397582" y="2763496"/>
                  <a:pt x="3399467" y="2751416"/>
                </a:cubicBezTo>
                <a:lnTo>
                  <a:pt x="3363461" y="2716389"/>
                </a:lnTo>
                <a:cubicBezTo>
                  <a:pt x="3361506" y="2717339"/>
                  <a:pt x="3359606" y="2717709"/>
                  <a:pt x="3357759" y="2717502"/>
                </a:cubicBezTo>
                <a:cubicBezTo>
                  <a:pt x="3355912" y="2717294"/>
                  <a:pt x="3354224" y="2715350"/>
                  <a:pt x="3352690" y="2711671"/>
                </a:cubicBezTo>
                <a:cubicBezTo>
                  <a:pt x="3351932" y="2705923"/>
                  <a:pt x="3354219" y="2693685"/>
                  <a:pt x="3359544" y="2674961"/>
                </a:cubicBezTo>
                <a:cubicBezTo>
                  <a:pt x="3364875" y="2656232"/>
                  <a:pt x="3368715" y="2642272"/>
                  <a:pt x="3371074" y="2633075"/>
                </a:cubicBezTo>
                <a:cubicBezTo>
                  <a:pt x="3369372" y="2628719"/>
                  <a:pt x="3368448" y="2623500"/>
                  <a:pt x="3368304" y="2617420"/>
                </a:cubicBezTo>
                <a:cubicBezTo>
                  <a:pt x="3368159" y="2611340"/>
                  <a:pt x="3369929" y="2607302"/>
                  <a:pt x="3373611" y="2605304"/>
                </a:cubicBezTo>
                <a:lnTo>
                  <a:pt x="3377484" y="2603790"/>
                </a:lnTo>
                <a:cubicBezTo>
                  <a:pt x="3382491" y="2592816"/>
                  <a:pt x="3386249" y="2581488"/>
                  <a:pt x="3388754" y="2569817"/>
                </a:cubicBezTo>
                <a:cubicBezTo>
                  <a:pt x="3391260" y="2558144"/>
                  <a:pt x="3390768" y="2547366"/>
                  <a:pt x="3387276" y="2537479"/>
                </a:cubicBezTo>
                <a:lnTo>
                  <a:pt x="3417762" y="2489859"/>
                </a:lnTo>
                <a:close/>
                <a:moveTo>
                  <a:pt x="3522308" y="2449006"/>
                </a:moveTo>
                <a:lnTo>
                  <a:pt x="3506285" y="2522217"/>
                </a:lnTo>
                <a:lnTo>
                  <a:pt x="3493510" y="2478111"/>
                </a:lnTo>
                <a:cubicBezTo>
                  <a:pt x="3495387" y="2470777"/>
                  <a:pt x="3499135" y="2464662"/>
                  <a:pt x="3504755" y="2459769"/>
                </a:cubicBezTo>
                <a:cubicBezTo>
                  <a:pt x="3510375" y="2454879"/>
                  <a:pt x="3516226" y="2451291"/>
                  <a:pt x="3522308" y="2449006"/>
                </a:cubicBezTo>
                <a:close/>
                <a:moveTo>
                  <a:pt x="3363792" y="2360313"/>
                </a:moveTo>
                <a:cubicBezTo>
                  <a:pt x="3361543" y="2360264"/>
                  <a:pt x="3358511" y="2361076"/>
                  <a:pt x="3354704" y="2362750"/>
                </a:cubicBezTo>
                <a:lnTo>
                  <a:pt x="3350830" y="2364264"/>
                </a:lnTo>
                <a:cubicBezTo>
                  <a:pt x="3352281" y="2367976"/>
                  <a:pt x="3354131" y="2369855"/>
                  <a:pt x="3356381" y="2369906"/>
                </a:cubicBezTo>
                <a:cubicBezTo>
                  <a:pt x="3358634" y="2369954"/>
                  <a:pt x="3361663" y="2369143"/>
                  <a:pt x="3365474" y="2367468"/>
                </a:cubicBezTo>
                <a:lnTo>
                  <a:pt x="3369344" y="2365956"/>
                </a:lnTo>
                <a:cubicBezTo>
                  <a:pt x="3367895" y="2362247"/>
                  <a:pt x="3366044" y="2360363"/>
                  <a:pt x="3363792" y="2360313"/>
                </a:cubicBezTo>
                <a:close/>
                <a:moveTo>
                  <a:pt x="3380650" y="2303517"/>
                </a:moveTo>
                <a:lnTo>
                  <a:pt x="3363649" y="2305695"/>
                </a:lnTo>
                <a:cubicBezTo>
                  <a:pt x="3364646" y="2308004"/>
                  <a:pt x="3366649" y="2310754"/>
                  <a:pt x="3369663" y="2313946"/>
                </a:cubicBezTo>
                <a:cubicBezTo>
                  <a:pt x="3372677" y="2317138"/>
                  <a:pt x="3375273" y="2318541"/>
                  <a:pt x="3377445" y="2318158"/>
                </a:cubicBezTo>
                <a:cubicBezTo>
                  <a:pt x="3381062" y="2316465"/>
                  <a:pt x="3382754" y="2314130"/>
                  <a:pt x="3382519" y="2311153"/>
                </a:cubicBezTo>
                <a:cubicBezTo>
                  <a:pt x="3382285" y="2308176"/>
                  <a:pt x="3381663" y="2305629"/>
                  <a:pt x="3380650" y="2303517"/>
                </a:cubicBezTo>
                <a:close/>
                <a:moveTo>
                  <a:pt x="3520804" y="2056826"/>
                </a:moveTo>
                <a:cubicBezTo>
                  <a:pt x="3526043" y="2073561"/>
                  <a:pt x="3525812" y="2086300"/>
                  <a:pt x="3520113" y="2095033"/>
                </a:cubicBezTo>
                <a:cubicBezTo>
                  <a:pt x="3514414" y="2103769"/>
                  <a:pt x="3512670" y="2112634"/>
                  <a:pt x="3514882" y="2121626"/>
                </a:cubicBezTo>
                <a:cubicBezTo>
                  <a:pt x="3510879" y="2133512"/>
                  <a:pt x="3503463" y="2155936"/>
                  <a:pt x="3492633" y="2188899"/>
                </a:cubicBezTo>
                <a:cubicBezTo>
                  <a:pt x="3481803" y="2221864"/>
                  <a:pt x="3470350" y="2242519"/>
                  <a:pt x="3458268" y="2250867"/>
                </a:cubicBezTo>
                <a:cubicBezTo>
                  <a:pt x="3460497" y="2257993"/>
                  <a:pt x="3460324" y="2263269"/>
                  <a:pt x="3457756" y="2266690"/>
                </a:cubicBezTo>
                <a:cubicBezTo>
                  <a:pt x="3455190" y="2270110"/>
                  <a:pt x="3455017" y="2275385"/>
                  <a:pt x="3457246" y="2282511"/>
                </a:cubicBezTo>
                <a:cubicBezTo>
                  <a:pt x="3458983" y="2286480"/>
                  <a:pt x="3461982" y="2289400"/>
                  <a:pt x="3466245" y="2291268"/>
                </a:cubicBezTo>
                <a:cubicBezTo>
                  <a:pt x="3470510" y="2293133"/>
                  <a:pt x="3474688" y="2293362"/>
                  <a:pt x="3478786" y="2291946"/>
                </a:cubicBezTo>
                <a:lnTo>
                  <a:pt x="3490400" y="2287408"/>
                </a:lnTo>
                <a:cubicBezTo>
                  <a:pt x="3491672" y="2277334"/>
                  <a:pt x="3501692" y="2246822"/>
                  <a:pt x="3520467" y="2195876"/>
                </a:cubicBezTo>
                <a:cubicBezTo>
                  <a:pt x="3539238" y="2144932"/>
                  <a:pt x="3550064" y="2110759"/>
                  <a:pt x="3552937" y="2093367"/>
                </a:cubicBezTo>
                <a:cubicBezTo>
                  <a:pt x="3555500" y="2092552"/>
                  <a:pt x="3559085" y="2090777"/>
                  <a:pt x="3563688" y="2088050"/>
                </a:cubicBezTo>
                <a:cubicBezTo>
                  <a:pt x="3568294" y="2085317"/>
                  <a:pt x="3570156" y="2081987"/>
                  <a:pt x="3569269" y="2078057"/>
                </a:cubicBezTo>
                <a:cubicBezTo>
                  <a:pt x="3565842" y="2072142"/>
                  <a:pt x="3558357" y="2067259"/>
                  <a:pt x="3546804" y="2063403"/>
                </a:cubicBezTo>
                <a:cubicBezTo>
                  <a:pt x="3535256" y="2059548"/>
                  <a:pt x="3526589" y="2057356"/>
                  <a:pt x="3520804" y="2056826"/>
                </a:cubicBezTo>
                <a:close/>
                <a:moveTo>
                  <a:pt x="3580134" y="1877429"/>
                </a:moveTo>
                <a:cubicBezTo>
                  <a:pt x="3576582" y="1879282"/>
                  <a:pt x="3575142" y="1882261"/>
                  <a:pt x="3575815" y="1886368"/>
                </a:cubicBezTo>
                <a:cubicBezTo>
                  <a:pt x="3576491" y="1890474"/>
                  <a:pt x="3577365" y="1893665"/>
                  <a:pt x="3578441" y="1895943"/>
                </a:cubicBezTo>
                <a:cubicBezTo>
                  <a:pt x="3570698" y="1898970"/>
                  <a:pt x="3568339" y="1904353"/>
                  <a:pt x="3571365" y="1912096"/>
                </a:cubicBezTo>
                <a:cubicBezTo>
                  <a:pt x="3571947" y="1915960"/>
                  <a:pt x="3569727" y="1919805"/>
                  <a:pt x="3564713" y="1923623"/>
                </a:cubicBezTo>
                <a:cubicBezTo>
                  <a:pt x="3559696" y="1927444"/>
                  <a:pt x="3557475" y="1931285"/>
                  <a:pt x="3558057" y="1935150"/>
                </a:cubicBezTo>
                <a:cubicBezTo>
                  <a:pt x="3559976" y="1938864"/>
                  <a:pt x="3563205" y="1940949"/>
                  <a:pt x="3567753" y="1941403"/>
                </a:cubicBezTo>
                <a:cubicBezTo>
                  <a:pt x="3572301" y="1941860"/>
                  <a:pt x="3575746" y="1941628"/>
                  <a:pt x="3578085" y="1940715"/>
                </a:cubicBezTo>
                <a:lnTo>
                  <a:pt x="3593930" y="1889890"/>
                </a:lnTo>
                <a:cubicBezTo>
                  <a:pt x="3593176" y="1887486"/>
                  <a:pt x="3591656" y="1884548"/>
                  <a:pt x="3589368" y="1881072"/>
                </a:cubicBezTo>
                <a:cubicBezTo>
                  <a:pt x="3587081" y="1877596"/>
                  <a:pt x="3584002" y="1876382"/>
                  <a:pt x="3580134" y="1877429"/>
                </a:cubicBezTo>
                <a:close/>
                <a:moveTo>
                  <a:pt x="3672574" y="1805599"/>
                </a:moveTo>
                <a:cubicBezTo>
                  <a:pt x="3670863" y="1806454"/>
                  <a:pt x="3669821" y="1807604"/>
                  <a:pt x="3669457" y="1809048"/>
                </a:cubicBezTo>
                <a:cubicBezTo>
                  <a:pt x="3669093" y="1810492"/>
                  <a:pt x="3668053" y="1811641"/>
                  <a:pt x="3666340" y="1812498"/>
                </a:cubicBezTo>
                <a:cubicBezTo>
                  <a:pt x="3667335" y="1814803"/>
                  <a:pt x="3669340" y="1817555"/>
                  <a:pt x="3672357" y="1820746"/>
                </a:cubicBezTo>
                <a:cubicBezTo>
                  <a:pt x="3675371" y="1823940"/>
                  <a:pt x="3677963" y="1825343"/>
                  <a:pt x="3680138" y="1824958"/>
                </a:cubicBezTo>
                <a:cubicBezTo>
                  <a:pt x="3683753" y="1823267"/>
                  <a:pt x="3685445" y="1820931"/>
                  <a:pt x="3685211" y="1817955"/>
                </a:cubicBezTo>
                <a:cubicBezTo>
                  <a:pt x="3684979" y="1814978"/>
                  <a:pt x="3684356" y="1812431"/>
                  <a:pt x="3683343" y="1810317"/>
                </a:cubicBezTo>
                <a:cubicBezTo>
                  <a:pt x="3680935" y="1806051"/>
                  <a:pt x="3677342" y="1804478"/>
                  <a:pt x="3672574" y="1805599"/>
                </a:cubicBezTo>
                <a:close/>
                <a:moveTo>
                  <a:pt x="3538778" y="1763038"/>
                </a:moveTo>
                <a:cubicBezTo>
                  <a:pt x="3534958" y="1762300"/>
                  <a:pt x="3531033" y="1762718"/>
                  <a:pt x="3526997" y="1764295"/>
                </a:cubicBezTo>
                <a:cubicBezTo>
                  <a:pt x="3527768" y="1766503"/>
                  <a:pt x="3528875" y="1768861"/>
                  <a:pt x="3530319" y="1771364"/>
                </a:cubicBezTo>
                <a:cubicBezTo>
                  <a:pt x="3531762" y="1773868"/>
                  <a:pt x="3533459" y="1774880"/>
                  <a:pt x="3535409" y="1774396"/>
                </a:cubicBezTo>
                <a:lnTo>
                  <a:pt x="3547024" y="1769857"/>
                </a:lnTo>
                <a:cubicBezTo>
                  <a:pt x="3545349" y="1766050"/>
                  <a:pt x="3542603" y="1763774"/>
                  <a:pt x="3538778" y="1763038"/>
                </a:cubicBezTo>
                <a:close/>
                <a:moveTo>
                  <a:pt x="3610002" y="1714007"/>
                </a:moveTo>
                <a:lnTo>
                  <a:pt x="3607773" y="1799677"/>
                </a:lnTo>
                <a:lnTo>
                  <a:pt x="3588902" y="1842757"/>
                </a:lnTo>
                <a:lnTo>
                  <a:pt x="3611957" y="1856067"/>
                </a:lnTo>
                <a:cubicBezTo>
                  <a:pt x="3612007" y="1847398"/>
                  <a:pt x="3617435" y="1824634"/>
                  <a:pt x="3628230" y="1787778"/>
                </a:cubicBezTo>
                <a:cubicBezTo>
                  <a:pt x="3639025" y="1750922"/>
                  <a:pt x="3645797" y="1728750"/>
                  <a:pt x="3648542" y="1721260"/>
                </a:cubicBezTo>
                <a:close/>
                <a:moveTo>
                  <a:pt x="3648232" y="1663361"/>
                </a:moveTo>
                <a:cubicBezTo>
                  <a:pt x="3646521" y="1664215"/>
                  <a:pt x="3645482" y="1665364"/>
                  <a:pt x="3645117" y="1666808"/>
                </a:cubicBezTo>
                <a:cubicBezTo>
                  <a:pt x="3644753" y="1668253"/>
                  <a:pt x="3643711" y="1669403"/>
                  <a:pt x="3642000" y="1670257"/>
                </a:cubicBezTo>
                <a:cubicBezTo>
                  <a:pt x="3642995" y="1672568"/>
                  <a:pt x="3645001" y="1675316"/>
                  <a:pt x="3648014" y="1678508"/>
                </a:cubicBezTo>
                <a:cubicBezTo>
                  <a:pt x="3651028" y="1681701"/>
                  <a:pt x="3653624" y="1683104"/>
                  <a:pt x="3655797" y="1682719"/>
                </a:cubicBezTo>
                <a:cubicBezTo>
                  <a:pt x="3659413" y="1681028"/>
                  <a:pt x="3661105" y="1678692"/>
                  <a:pt x="3660871" y="1675715"/>
                </a:cubicBezTo>
                <a:cubicBezTo>
                  <a:pt x="3660636" y="1672739"/>
                  <a:pt x="3660014" y="1670192"/>
                  <a:pt x="3659002" y="1668079"/>
                </a:cubicBezTo>
                <a:cubicBezTo>
                  <a:pt x="3656592" y="1663813"/>
                  <a:pt x="3653001" y="1662239"/>
                  <a:pt x="3648232" y="1663361"/>
                </a:cubicBezTo>
                <a:close/>
                <a:moveTo>
                  <a:pt x="2178087" y="602"/>
                </a:moveTo>
                <a:cubicBezTo>
                  <a:pt x="2182012" y="2324"/>
                  <a:pt x="2186230" y="9787"/>
                  <a:pt x="2190741" y="22996"/>
                </a:cubicBezTo>
                <a:cubicBezTo>
                  <a:pt x="2194060" y="40295"/>
                  <a:pt x="2194931" y="56319"/>
                  <a:pt x="2193350" y="71071"/>
                </a:cubicBezTo>
                <a:cubicBezTo>
                  <a:pt x="2191767" y="85823"/>
                  <a:pt x="2204130" y="88430"/>
                  <a:pt x="2230438" y="78896"/>
                </a:cubicBezTo>
                <a:lnTo>
                  <a:pt x="2295059" y="107202"/>
                </a:lnTo>
                <a:cubicBezTo>
                  <a:pt x="2303461" y="130604"/>
                  <a:pt x="2309642" y="154039"/>
                  <a:pt x="2313604" y="177504"/>
                </a:cubicBezTo>
                <a:cubicBezTo>
                  <a:pt x="2317567" y="200968"/>
                  <a:pt x="2323371" y="223433"/>
                  <a:pt x="2331016" y="244903"/>
                </a:cubicBezTo>
                <a:cubicBezTo>
                  <a:pt x="2342238" y="241259"/>
                  <a:pt x="2349924" y="245694"/>
                  <a:pt x="2354068" y="258209"/>
                </a:cubicBezTo>
                <a:cubicBezTo>
                  <a:pt x="2356996" y="266177"/>
                  <a:pt x="2358662" y="275195"/>
                  <a:pt x="2359064" y="285267"/>
                </a:cubicBezTo>
                <a:cubicBezTo>
                  <a:pt x="2359465" y="295338"/>
                  <a:pt x="2359194" y="305117"/>
                  <a:pt x="2358251" y="314598"/>
                </a:cubicBezTo>
                <a:cubicBezTo>
                  <a:pt x="2362698" y="329785"/>
                  <a:pt x="2361948" y="343093"/>
                  <a:pt x="2356002" y="354530"/>
                </a:cubicBezTo>
                <a:cubicBezTo>
                  <a:pt x="2350059" y="365964"/>
                  <a:pt x="2348551" y="377338"/>
                  <a:pt x="2351485" y="388655"/>
                </a:cubicBezTo>
                <a:lnTo>
                  <a:pt x="2349613" y="429554"/>
                </a:lnTo>
                <a:lnTo>
                  <a:pt x="2338665" y="447223"/>
                </a:lnTo>
                <a:lnTo>
                  <a:pt x="2328203" y="500406"/>
                </a:lnTo>
                <a:lnTo>
                  <a:pt x="2335973" y="503992"/>
                </a:lnTo>
                <a:lnTo>
                  <a:pt x="2341835" y="460681"/>
                </a:lnTo>
                <a:cubicBezTo>
                  <a:pt x="2344704" y="445891"/>
                  <a:pt x="2354345" y="434871"/>
                  <a:pt x="2370762" y="427619"/>
                </a:cubicBezTo>
                <a:cubicBezTo>
                  <a:pt x="2383529" y="421979"/>
                  <a:pt x="2391873" y="420020"/>
                  <a:pt x="2395802" y="421740"/>
                </a:cubicBezTo>
                <a:cubicBezTo>
                  <a:pt x="2399727" y="423460"/>
                  <a:pt x="2403945" y="430925"/>
                  <a:pt x="2408456" y="444133"/>
                </a:cubicBezTo>
                <a:cubicBezTo>
                  <a:pt x="2411775" y="461432"/>
                  <a:pt x="2412646" y="477457"/>
                  <a:pt x="2411064" y="492208"/>
                </a:cubicBezTo>
                <a:cubicBezTo>
                  <a:pt x="2409483" y="506961"/>
                  <a:pt x="2421846" y="509568"/>
                  <a:pt x="2448153" y="500033"/>
                </a:cubicBezTo>
                <a:lnTo>
                  <a:pt x="2512774" y="528340"/>
                </a:lnTo>
                <a:cubicBezTo>
                  <a:pt x="2521176" y="551741"/>
                  <a:pt x="2527357" y="575176"/>
                  <a:pt x="2531320" y="598641"/>
                </a:cubicBezTo>
                <a:cubicBezTo>
                  <a:pt x="2535282" y="622106"/>
                  <a:pt x="2541086" y="644570"/>
                  <a:pt x="2548731" y="666039"/>
                </a:cubicBezTo>
                <a:cubicBezTo>
                  <a:pt x="2559953" y="662396"/>
                  <a:pt x="2567638" y="666832"/>
                  <a:pt x="2571783" y="679346"/>
                </a:cubicBezTo>
                <a:lnTo>
                  <a:pt x="2572212" y="681668"/>
                </a:lnTo>
                <a:lnTo>
                  <a:pt x="2573448" y="680370"/>
                </a:lnTo>
                <a:lnTo>
                  <a:pt x="2614217" y="601952"/>
                </a:lnTo>
                <a:cubicBezTo>
                  <a:pt x="2610413" y="586980"/>
                  <a:pt x="2613161" y="573074"/>
                  <a:pt x="2622463" y="560234"/>
                </a:cubicBezTo>
                <a:cubicBezTo>
                  <a:pt x="2631766" y="547394"/>
                  <a:pt x="2634135" y="532521"/>
                  <a:pt x="2629575" y="515612"/>
                </a:cubicBezTo>
                <a:cubicBezTo>
                  <a:pt x="2640764" y="497849"/>
                  <a:pt x="2651820" y="479025"/>
                  <a:pt x="2662739" y="459136"/>
                </a:cubicBezTo>
                <a:cubicBezTo>
                  <a:pt x="2673654" y="439248"/>
                  <a:pt x="2682983" y="418865"/>
                  <a:pt x="2690727" y="397986"/>
                </a:cubicBezTo>
                <a:cubicBezTo>
                  <a:pt x="2696905" y="395480"/>
                  <a:pt x="2704285" y="393898"/>
                  <a:pt x="2712862" y="393242"/>
                </a:cubicBezTo>
                <a:cubicBezTo>
                  <a:pt x="2721439" y="392589"/>
                  <a:pt x="2728985" y="394288"/>
                  <a:pt x="2735499" y="398343"/>
                </a:cubicBezTo>
                <a:lnTo>
                  <a:pt x="2820148" y="432215"/>
                </a:lnTo>
                <a:cubicBezTo>
                  <a:pt x="2830170" y="429787"/>
                  <a:pt x="2840255" y="431796"/>
                  <a:pt x="2850399" y="438246"/>
                </a:cubicBezTo>
                <a:cubicBezTo>
                  <a:pt x="2860545" y="444697"/>
                  <a:pt x="2868694" y="447461"/>
                  <a:pt x="2874843" y="446548"/>
                </a:cubicBezTo>
                <a:cubicBezTo>
                  <a:pt x="2878476" y="444663"/>
                  <a:pt x="2880723" y="441365"/>
                  <a:pt x="2881580" y="436659"/>
                </a:cubicBezTo>
                <a:cubicBezTo>
                  <a:pt x="2882437" y="431955"/>
                  <a:pt x="2883337" y="428071"/>
                  <a:pt x="2884278" y="425007"/>
                </a:cubicBezTo>
                <a:cubicBezTo>
                  <a:pt x="2894574" y="416614"/>
                  <a:pt x="2903915" y="407197"/>
                  <a:pt x="2912297" y="396762"/>
                </a:cubicBezTo>
                <a:cubicBezTo>
                  <a:pt x="2920677" y="386327"/>
                  <a:pt x="2926945" y="374768"/>
                  <a:pt x="2931099" y="362078"/>
                </a:cubicBezTo>
                <a:cubicBezTo>
                  <a:pt x="2928235" y="354271"/>
                  <a:pt x="2928547" y="347453"/>
                  <a:pt x="2932034" y="341626"/>
                </a:cubicBezTo>
                <a:cubicBezTo>
                  <a:pt x="2935524" y="335800"/>
                  <a:pt x="2941221" y="331343"/>
                  <a:pt x="2949126" y="328254"/>
                </a:cubicBezTo>
                <a:lnTo>
                  <a:pt x="2952997" y="326741"/>
                </a:lnTo>
                <a:cubicBezTo>
                  <a:pt x="2954434" y="309721"/>
                  <a:pt x="2956590" y="293815"/>
                  <a:pt x="2959456" y="279026"/>
                </a:cubicBezTo>
                <a:cubicBezTo>
                  <a:pt x="2962324" y="264235"/>
                  <a:pt x="2971966" y="253216"/>
                  <a:pt x="2988381" y="245964"/>
                </a:cubicBezTo>
                <a:cubicBezTo>
                  <a:pt x="3001149" y="240323"/>
                  <a:pt x="3009493" y="238365"/>
                  <a:pt x="3013422" y="240083"/>
                </a:cubicBezTo>
                <a:cubicBezTo>
                  <a:pt x="3017347" y="241805"/>
                  <a:pt x="3021565" y="249270"/>
                  <a:pt x="3026076" y="262478"/>
                </a:cubicBezTo>
                <a:cubicBezTo>
                  <a:pt x="3029395" y="279776"/>
                  <a:pt x="3030266" y="295801"/>
                  <a:pt x="3028684" y="310553"/>
                </a:cubicBezTo>
                <a:cubicBezTo>
                  <a:pt x="3027102" y="325306"/>
                  <a:pt x="3039465" y="327912"/>
                  <a:pt x="3065773" y="318377"/>
                </a:cubicBezTo>
                <a:lnTo>
                  <a:pt x="3130394" y="346684"/>
                </a:lnTo>
                <a:cubicBezTo>
                  <a:pt x="3138796" y="370086"/>
                  <a:pt x="3144977" y="393520"/>
                  <a:pt x="3148939" y="416986"/>
                </a:cubicBezTo>
                <a:cubicBezTo>
                  <a:pt x="3152901" y="440451"/>
                  <a:pt x="3158706" y="462914"/>
                  <a:pt x="3166350" y="484384"/>
                </a:cubicBezTo>
                <a:cubicBezTo>
                  <a:pt x="3177572" y="480741"/>
                  <a:pt x="3185259" y="485177"/>
                  <a:pt x="3189404" y="497690"/>
                </a:cubicBezTo>
                <a:cubicBezTo>
                  <a:pt x="3192331" y="505659"/>
                  <a:pt x="3193996" y="514678"/>
                  <a:pt x="3194400" y="524749"/>
                </a:cubicBezTo>
                <a:cubicBezTo>
                  <a:pt x="3194800" y="534821"/>
                  <a:pt x="3194529" y="544598"/>
                  <a:pt x="3193586" y="554080"/>
                </a:cubicBezTo>
                <a:cubicBezTo>
                  <a:pt x="3198032" y="569266"/>
                  <a:pt x="3197283" y="582575"/>
                  <a:pt x="3191337" y="594011"/>
                </a:cubicBezTo>
                <a:cubicBezTo>
                  <a:pt x="3185394" y="605447"/>
                  <a:pt x="3183885" y="616821"/>
                  <a:pt x="3186819" y="628136"/>
                </a:cubicBezTo>
                <a:lnTo>
                  <a:pt x="3184949" y="669035"/>
                </a:lnTo>
                <a:lnTo>
                  <a:pt x="3174000" y="686705"/>
                </a:lnTo>
                <a:lnTo>
                  <a:pt x="3163538" y="739887"/>
                </a:lnTo>
                <a:cubicBezTo>
                  <a:pt x="3170150" y="739907"/>
                  <a:pt x="3175821" y="742525"/>
                  <a:pt x="3180559" y="747743"/>
                </a:cubicBezTo>
                <a:cubicBezTo>
                  <a:pt x="3185292" y="752959"/>
                  <a:pt x="3188818" y="758650"/>
                  <a:pt x="3191134" y="764809"/>
                </a:cubicBezTo>
                <a:lnTo>
                  <a:pt x="3235237" y="752040"/>
                </a:lnTo>
                <a:lnTo>
                  <a:pt x="3244316" y="775272"/>
                </a:lnTo>
                <a:cubicBezTo>
                  <a:pt x="3249752" y="787281"/>
                  <a:pt x="3247112" y="795751"/>
                  <a:pt x="3236393" y="800683"/>
                </a:cubicBezTo>
                <a:cubicBezTo>
                  <a:pt x="3244964" y="831178"/>
                  <a:pt x="3242930" y="860244"/>
                  <a:pt x="3230295" y="887869"/>
                </a:cubicBezTo>
                <a:cubicBezTo>
                  <a:pt x="3217658" y="915495"/>
                  <a:pt x="3215626" y="944557"/>
                  <a:pt x="3224194" y="975054"/>
                </a:cubicBezTo>
                <a:cubicBezTo>
                  <a:pt x="3212650" y="980961"/>
                  <a:pt x="3203707" y="992823"/>
                  <a:pt x="3197373" y="1010640"/>
                </a:cubicBezTo>
                <a:lnTo>
                  <a:pt x="3193966" y="1023441"/>
                </a:lnTo>
                <a:lnTo>
                  <a:pt x="3193867" y="1027014"/>
                </a:lnTo>
                <a:lnTo>
                  <a:pt x="3221106" y="999555"/>
                </a:lnTo>
                <a:cubicBezTo>
                  <a:pt x="3229486" y="989120"/>
                  <a:pt x="3235754" y="977560"/>
                  <a:pt x="3239908" y="964871"/>
                </a:cubicBezTo>
                <a:cubicBezTo>
                  <a:pt x="3237044" y="957064"/>
                  <a:pt x="3237356" y="950246"/>
                  <a:pt x="3240843" y="944419"/>
                </a:cubicBezTo>
                <a:cubicBezTo>
                  <a:pt x="3244333" y="938593"/>
                  <a:pt x="3250030" y="934136"/>
                  <a:pt x="3257935" y="931047"/>
                </a:cubicBezTo>
                <a:lnTo>
                  <a:pt x="3261806" y="929534"/>
                </a:lnTo>
                <a:cubicBezTo>
                  <a:pt x="3263243" y="912513"/>
                  <a:pt x="3265399" y="896608"/>
                  <a:pt x="3268265" y="881819"/>
                </a:cubicBezTo>
                <a:cubicBezTo>
                  <a:pt x="3271133" y="867028"/>
                  <a:pt x="3280775" y="856009"/>
                  <a:pt x="3297190" y="848757"/>
                </a:cubicBezTo>
                <a:cubicBezTo>
                  <a:pt x="3309958" y="843117"/>
                  <a:pt x="3318302" y="841157"/>
                  <a:pt x="3322231" y="842876"/>
                </a:cubicBezTo>
                <a:cubicBezTo>
                  <a:pt x="3326156" y="844598"/>
                  <a:pt x="3330374" y="852062"/>
                  <a:pt x="3334885" y="865271"/>
                </a:cubicBezTo>
                <a:cubicBezTo>
                  <a:pt x="3338204" y="882569"/>
                  <a:pt x="3339075" y="898594"/>
                  <a:pt x="3337493" y="913346"/>
                </a:cubicBezTo>
                <a:cubicBezTo>
                  <a:pt x="3335911" y="928099"/>
                  <a:pt x="3348274" y="930706"/>
                  <a:pt x="3374582" y="921170"/>
                </a:cubicBezTo>
                <a:lnTo>
                  <a:pt x="3439203" y="949477"/>
                </a:lnTo>
                <a:cubicBezTo>
                  <a:pt x="3447605" y="972879"/>
                  <a:pt x="3453787" y="996314"/>
                  <a:pt x="3457748" y="1019779"/>
                </a:cubicBezTo>
                <a:cubicBezTo>
                  <a:pt x="3461710" y="1043244"/>
                  <a:pt x="3467515" y="1065707"/>
                  <a:pt x="3475159" y="1087177"/>
                </a:cubicBezTo>
                <a:lnTo>
                  <a:pt x="3481258" y="1090697"/>
                </a:lnTo>
                <a:lnTo>
                  <a:pt x="3484556" y="1084612"/>
                </a:lnTo>
                <a:cubicBezTo>
                  <a:pt x="3481692" y="1076805"/>
                  <a:pt x="3482004" y="1069988"/>
                  <a:pt x="3485490" y="1064160"/>
                </a:cubicBezTo>
                <a:cubicBezTo>
                  <a:pt x="3488981" y="1058334"/>
                  <a:pt x="3494678" y="1053878"/>
                  <a:pt x="3502583" y="1050789"/>
                </a:cubicBezTo>
                <a:lnTo>
                  <a:pt x="3506454" y="1049276"/>
                </a:lnTo>
                <a:cubicBezTo>
                  <a:pt x="3507891" y="1032255"/>
                  <a:pt x="3510047" y="1016349"/>
                  <a:pt x="3512913" y="1001561"/>
                </a:cubicBezTo>
                <a:cubicBezTo>
                  <a:pt x="3515781" y="986769"/>
                  <a:pt x="3525422" y="975750"/>
                  <a:pt x="3541838" y="968498"/>
                </a:cubicBezTo>
                <a:cubicBezTo>
                  <a:pt x="3554606" y="962858"/>
                  <a:pt x="3562950" y="960899"/>
                  <a:pt x="3566879" y="962618"/>
                </a:cubicBezTo>
                <a:cubicBezTo>
                  <a:pt x="3570803" y="964340"/>
                  <a:pt x="3575022" y="971803"/>
                  <a:pt x="3579533" y="985012"/>
                </a:cubicBezTo>
                <a:cubicBezTo>
                  <a:pt x="3582852" y="1002311"/>
                  <a:pt x="3583723" y="1018335"/>
                  <a:pt x="3582141" y="1033088"/>
                </a:cubicBezTo>
                <a:cubicBezTo>
                  <a:pt x="3580559" y="1047839"/>
                  <a:pt x="3592922" y="1050447"/>
                  <a:pt x="3619230" y="1040912"/>
                </a:cubicBezTo>
                <a:lnTo>
                  <a:pt x="3683851" y="1069219"/>
                </a:lnTo>
                <a:cubicBezTo>
                  <a:pt x="3692253" y="1092621"/>
                  <a:pt x="3698434" y="1116055"/>
                  <a:pt x="3702396" y="1139521"/>
                </a:cubicBezTo>
                <a:cubicBezTo>
                  <a:pt x="3706358" y="1162985"/>
                  <a:pt x="3712163" y="1185449"/>
                  <a:pt x="3719807" y="1206918"/>
                </a:cubicBezTo>
                <a:cubicBezTo>
                  <a:pt x="3731029" y="1203276"/>
                  <a:pt x="3738715" y="1207711"/>
                  <a:pt x="3742861" y="1220225"/>
                </a:cubicBezTo>
                <a:cubicBezTo>
                  <a:pt x="3745788" y="1228193"/>
                  <a:pt x="3747453" y="1237212"/>
                  <a:pt x="3747857" y="1247283"/>
                </a:cubicBezTo>
                <a:cubicBezTo>
                  <a:pt x="3748257" y="1257355"/>
                  <a:pt x="3747986" y="1267133"/>
                  <a:pt x="3747042" y="1276614"/>
                </a:cubicBezTo>
                <a:cubicBezTo>
                  <a:pt x="3751489" y="1291801"/>
                  <a:pt x="3750740" y="1305110"/>
                  <a:pt x="3744794" y="1316545"/>
                </a:cubicBezTo>
                <a:cubicBezTo>
                  <a:pt x="3738852" y="1327980"/>
                  <a:pt x="3737343" y="1339353"/>
                  <a:pt x="3740277" y="1350670"/>
                </a:cubicBezTo>
                <a:lnTo>
                  <a:pt x="3738406" y="1391569"/>
                </a:lnTo>
                <a:lnTo>
                  <a:pt x="3727458" y="1409238"/>
                </a:lnTo>
                <a:lnTo>
                  <a:pt x="3716995" y="1462421"/>
                </a:lnTo>
                <a:cubicBezTo>
                  <a:pt x="3723607" y="1462441"/>
                  <a:pt x="3729279" y="1465059"/>
                  <a:pt x="3734016" y="1470276"/>
                </a:cubicBezTo>
                <a:cubicBezTo>
                  <a:pt x="3738750" y="1475492"/>
                  <a:pt x="3742275" y="1481182"/>
                  <a:pt x="3744591" y="1487344"/>
                </a:cubicBezTo>
                <a:lnTo>
                  <a:pt x="3788694" y="1474574"/>
                </a:lnTo>
                <a:lnTo>
                  <a:pt x="3797773" y="1497806"/>
                </a:lnTo>
                <a:cubicBezTo>
                  <a:pt x="3803209" y="1509815"/>
                  <a:pt x="3800568" y="1518285"/>
                  <a:pt x="3789850" y="1523216"/>
                </a:cubicBezTo>
                <a:cubicBezTo>
                  <a:pt x="3798420" y="1553712"/>
                  <a:pt x="3796387" y="1582777"/>
                  <a:pt x="3783752" y="1610402"/>
                </a:cubicBezTo>
                <a:cubicBezTo>
                  <a:pt x="3771115" y="1638028"/>
                  <a:pt x="3769083" y="1667090"/>
                  <a:pt x="3777651" y="1697587"/>
                </a:cubicBezTo>
                <a:cubicBezTo>
                  <a:pt x="3766107" y="1703495"/>
                  <a:pt x="3757165" y="1715357"/>
                  <a:pt x="3750830" y="1733174"/>
                </a:cubicBezTo>
                <a:cubicBezTo>
                  <a:pt x="3744497" y="1750992"/>
                  <a:pt x="3740352" y="1766559"/>
                  <a:pt x="3738399" y="1779876"/>
                </a:cubicBezTo>
                <a:lnTo>
                  <a:pt x="3727447" y="1797545"/>
                </a:lnTo>
                <a:cubicBezTo>
                  <a:pt x="3732114" y="1807345"/>
                  <a:pt x="3735098" y="1816404"/>
                  <a:pt x="3736400" y="1824731"/>
                </a:cubicBezTo>
                <a:cubicBezTo>
                  <a:pt x="3737698" y="1833058"/>
                  <a:pt x="3732014" y="1839929"/>
                  <a:pt x="3719346" y="1845343"/>
                </a:cubicBezTo>
                <a:lnTo>
                  <a:pt x="3711602" y="1848369"/>
                </a:lnTo>
                <a:cubicBezTo>
                  <a:pt x="3714764" y="1863593"/>
                  <a:pt x="3709432" y="1878508"/>
                  <a:pt x="3695612" y="1893114"/>
                </a:cubicBezTo>
                <a:cubicBezTo>
                  <a:pt x="3681794" y="1907718"/>
                  <a:pt x="3676843" y="1923600"/>
                  <a:pt x="3680759" y="1940760"/>
                </a:cubicBezTo>
                <a:lnTo>
                  <a:pt x="3655835" y="1968353"/>
                </a:lnTo>
                <a:cubicBezTo>
                  <a:pt x="3660902" y="1992501"/>
                  <a:pt x="3655485" y="2030511"/>
                  <a:pt x="3639581" y="2082382"/>
                </a:cubicBezTo>
                <a:cubicBezTo>
                  <a:pt x="3623678" y="2134250"/>
                  <a:pt x="3612289" y="2171246"/>
                  <a:pt x="3605404" y="2193370"/>
                </a:cubicBezTo>
                <a:cubicBezTo>
                  <a:pt x="3594262" y="2199118"/>
                  <a:pt x="3587418" y="2210163"/>
                  <a:pt x="3584877" y="2226497"/>
                </a:cubicBezTo>
                <a:cubicBezTo>
                  <a:pt x="3582334" y="2242834"/>
                  <a:pt x="3581254" y="2257204"/>
                  <a:pt x="3581636" y="2269609"/>
                </a:cubicBezTo>
                <a:cubicBezTo>
                  <a:pt x="3570403" y="2276788"/>
                  <a:pt x="3565633" y="2289809"/>
                  <a:pt x="3567332" y="2308670"/>
                </a:cubicBezTo>
                <a:cubicBezTo>
                  <a:pt x="3569031" y="2327534"/>
                  <a:pt x="3563296" y="2340932"/>
                  <a:pt x="3550125" y="2348870"/>
                </a:cubicBezTo>
                <a:cubicBezTo>
                  <a:pt x="3551540" y="2352968"/>
                  <a:pt x="3551314" y="2357146"/>
                  <a:pt x="3549447" y="2361407"/>
                </a:cubicBezTo>
                <a:cubicBezTo>
                  <a:pt x="3547578" y="2365673"/>
                  <a:pt x="3544660" y="2368672"/>
                  <a:pt x="3540689" y="2370410"/>
                </a:cubicBezTo>
                <a:lnTo>
                  <a:pt x="3523688" y="2372592"/>
                </a:lnTo>
                <a:cubicBezTo>
                  <a:pt x="3530179" y="2365404"/>
                  <a:pt x="3535133" y="2357146"/>
                  <a:pt x="3538554" y="2347815"/>
                </a:cubicBezTo>
                <a:cubicBezTo>
                  <a:pt x="3541972" y="2338480"/>
                  <a:pt x="3542298" y="2329797"/>
                  <a:pt x="3539534" y="2321767"/>
                </a:cubicBezTo>
                <a:cubicBezTo>
                  <a:pt x="3530489" y="2324556"/>
                  <a:pt x="3522867" y="2324561"/>
                  <a:pt x="3516663" y="2321778"/>
                </a:cubicBezTo>
                <a:cubicBezTo>
                  <a:pt x="3510462" y="2318993"/>
                  <a:pt x="3501872" y="2319374"/>
                  <a:pt x="3490890" y="2322924"/>
                </a:cubicBezTo>
                <a:lnTo>
                  <a:pt x="3483634" y="2361464"/>
                </a:lnTo>
                <a:cubicBezTo>
                  <a:pt x="3472732" y="2369258"/>
                  <a:pt x="3469779" y="2384545"/>
                  <a:pt x="3474776" y="2407325"/>
                </a:cubicBezTo>
                <a:cubicBezTo>
                  <a:pt x="3479772" y="2430107"/>
                  <a:pt x="3476820" y="2445395"/>
                  <a:pt x="3465918" y="2453188"/>
                </a:cubicBezTo>
                <a:lnTo>
                  <a:pt x="3420432" y="2542375"/>
                </a:lnTo>
                <a:cubicBezTo>
                  <a:pt x="3420741" y="2562433"/>
                  <a:pt x="3419679" y="2578284"/>
                  <a:pt x="3417254" y="2589924"/>
                </a:cubicBezTo>
                <a:cubicBezTo>
                  <a:pt x="3414829" y="2601565"/>
                  <a:pt x="3403590" y="2611351"/>
                  <a:pt x="3383536" y="2619279"/>
                </a:cubicBezTo>
                <a:lnTo>
                  <a:pt x="3397820" y="2667255"/>
                </a:lnTo>
                <a:lnTo>
                  <a:pt x="3393771" y="2691155"/>
                </a:lnTo>
                <a:lnTo>
                  <a:pt x="3444774" y="2684613"/>
                </a:lnTo>
                <a:cubicBezTo>
                  <a:pt x="3449283" y="2699962"/>
                  <a:pt x="3449164" y="2714884"/>
                  <a:pt x="3444416" y="2729385"/>
                </a:cubicBezTo>
                <a:cubicBezTo>
                  <a:pt x="3439668" y="2743887"/>
                  <a:pt x="3439548" y="2758813"/>
                  <a:pt x="3444059" y="2774158"/>
                </a:cubicBezTo>
                <a:cubicBezTo>
                  <a:pt x="3438500" y="2785629"/>
                  <a:pt x="3432727" y="2799416"/>
                  <a:pt x="3426745" y="2815515"/>
                </a:cubicBezTo>
                <a:cubicBezTo>
                  <a:pt x="3420761" y="2831614"/>
                  <a:pt x="3419620" y="2845821"/>
                  <a:pt x="3423318" y="2858140"/>
                </a:cubicBezTo>
                <a:cubicBezTo>
                  <a:pt x="3416318" y="2858549"/>
                  <a:pt x="3410411" y="2861045"/>
                  <a:pt x="3405599" y="2865620"/>
                </a:cubicBezTo>
                <a:cubicBezTo>
                  <a:pt x="3400787" y="2870199"/>
                  <a:pt x="3399673" y="2876398"/>
                  <a:pt x="3402266" y="2884220"/>
                </a:cubicBezTo>
                <a:cubicBezTo>
                  <a:pt x="3410840" y="2909972"/>
                  <a:pt x="3409776" y="2922476"/>
                  <a:pt x="3399070" y="2921731"/>
                </a:cubicBezTo>
                <a:cubicBezTo>
                  <a:pt x="3388366" y="2920987"/>
                  <a:pt x="3384653" y="2926714"/>
                  <a:pt x="3387933" y="2938915"/>
                </a:cubicBezTo>
                <a:cubicBezTo>
                  <a:pt x="3390056" y="2942920"/>
                  <a:pt x="3391697" y="2947117"/>
                  <a:pt x="3392851" y="2951500"/>
                </a:cubicBezTo>
                <a:cubicBezTo>
                  <a:pt x="3394007" y="2955883"/>
                  <a:pt x="3391017" y="2959655"/>
                  <a:pt x="3383884" y="2962815"/>
                </a:cubicBezTo>
                <a:lnTo>
                  <a:pt x="3374448" y="2984355"/>
                </a:lnTo>
                <a:lnTo>
                  <a:pt x="3351217" y="2993433"/>
                </a:lnTo>
                <a:lnTo>
                  <a:pt x="3338576" y="3029615"/>
                </a:lnTo>
                <a:lnTo>
                  <a:pt x="3366168" y="3054539"/>
                </a:lnTo>
                <a:cubicBezTo>
                  <a:pt x="3357345" y="3055756"/>
                  <a:pt x="3350623" y="3059498"/>
                  <a:pt x="3346006" y="3065764"/>
                </a:cubicBezTo>
                <a:cubicBezTo>
                  <a:pt x="3341388" y="3072033"/>
                  <a:pt x="3340809" y="3080070"/>
                  <a:pt x="3344270" y="3089874"/>
                </a:cubicBezTo>
                <a:cubicBezTo>
                  <a:pt x="3343898" y="3108433"/>
                  <a:pt x="3339358" y="3129175"/>
                  <a:pt x="3330652" y="3152106"/>
                </a:cubicBezTo>
                <a:cubicBezTo>
                  <a:pt x="3321942" y="3175033"/>
                  <a:pt x="3312776" y="3195354"/>
                  <a:pt x="3303145" y="3213064"/>
                </a:cubicBezTo>
                <a:lnTo>
                  <a:pt x="3271500" y="3212039"/>
                </a:lnTo>
                <a:cubicBezTo>
                  <a:pt x="3267077" y="3214048"/>
                  <a:pt x="3261403" y="3215707"/>
                  <a:pt x="3254478" y="3217019"/>
                </a:cubicBezTo>
                <a:cubicBezTo>
                  <a:pt x="3247551" y="3218329"/>
                  <a:pt x="3242679" y="3216331"/>
                  <a:pt x="3239859" y="3211015"/>
                </a:cubicBezTo>
                <a:lnTo>
                  <a:pt x="3238346" y="3207145"/>
                </a:lnTo>
                <a:cubicBezTo>
                  <a:pt x="3237830" y="3205112"/>
                  <a:pt x="3238527" y="3202610"/>
                  <a:pt x="3240432" y="3199634"/>
                </a:cubicBezTo>
                <a:cubicBezTo>
                  <a:pt x="3242337" y="3196659"/>
                  <a:pt x="3244000" y="3193774"/>
                  <a:pt x="3245421" y="3190988"/>
                </a:cubicBezTo>
                <a:cubicBezTo>
                  <a:pt x="3244589" y="3188618"/>
                  <a:pt x="3243230" y="3185614"/>
                  <a:pt x="3241345" y="3181980"/>
                </a:cubicBezTo>
                <a:cubicBezTo>
                  <a:pt x="3239460" y="3178347"/>
                  <a:pt x="3237509" y="3176692"/>
                  <a:pt x="3235498" y="3177014"/>
                </a:cubicBezTo>
                <a:cubicBezTo>
                  <a:pt x="3232038" y="3179108"/>
                  <a:pt x="3231166" y="3183541"/>
                  <a:pt x="3232883" y="3190311"/>
                </a:cubicBezTo>
                <a:cubicBezTo>
                  <a:pt x="3234599" y="3197079"/>
                  <a:pt x="3236420" y="3202690"/>
                  <a:pt x="3238346" y="3207145"/>
                </a:cubicBezTo>
                <a:cubicBezTo>
                  <a:pt x="3238909" y="3209063"/>
                  <a:pt x="3238703" y="3210443"/>
                  <a:pt x="3237735" y="3211289"/>
                </a:cubicBezTo>
                <a:cubicBezTo>
                  <a:pt x="3236760" y="3212134"/>
                  <a:pt x="3236179" y="3212548"/>
                  <a:pt x="3235985" y="3212529"/>
                </a:cubicBezTo>
                <a:cubicBezTo>
                  <a:pt x="3232041" y="3213141"/>
                  <a:pt x="3227392" y="3211238"/>
                  <a:pt x="3222038" y="3206822"/>
                </a:cubicBezTo>
                <a:cubicBezTo>
                  <a:pt x="3216688" y="3202403"/>
                  <a:pt x="3211071" y="3200879"/>
                  <a:pt x="3205189" y="3202248"/>
                </a:cubicBezTo>
                <a:cubicBezTo>
                  <a:pt x="3203490" y="3203377"/>
                  <a:pt x="3203181" y="3205915"/>
                  <a:pt x="3204259" y="3209864"/>
                </a:cubicBezTo>
                <a:cubicBezTo>
                  <a:pt x="3205337" y="3213812"/>
                  <a:pt x="3206373" y="3216941"/>
                  <a:pt x="3207370" y="3219249"/>
                </a:cubicBezTo>
                <a:cubicBezTo>
                  <a:pt x="3199473" y="3231167"/>
                  <a:pt x="3190841" y="3244769"/>
                  <a:pt x="3181473" y="3260054"/>
                </a:cubicBezTo>
                <a:cubicBezTo>
                  <a:pt x="3172102" y="3275338"/>
                  <a:pt x="3169445" y="3289951"/>
                  <a:pt x="3173498" y="3303898"/>
                </a:cubicBezTo>
                <a:cubicBezTo>
                  <a:pt x="3171605" y="3311425"/>
                  <a:pt x="3169996" y="3319678"/>
                  <a:pt x="3168670" y="3328658"/>
                </a:cubicBezTo>
                <a:cubicBezTo>
                  <a:pt x="3167344" y="3337636"/>
                  <a:pt x="3168049" y="3346103"/>
                  <a:pt x="3170783" y="3354053"/>
                </a:cubicBezTo>
                <a:cubicBezTo>
                  <a:pt x="3172276" y="3358117"/>
                  <a:pt x="3174793" y="3361226"/>
                  <a:pt x="3178331" y="3363376"/>
                </a:cubicBezTo>
                <a:cubicBezTo>
                  <a:pt x="3181869" y="3365529"/>
                  <a:pt x="3186531" y="3365566"/>
                  <a:pt x="3192323" y="3363488"/>
                </a:cubicBezTo>
                <a:cubicBezTo>
                  <a:pt x="3203816" y="3356021"/>
                  <a:pt x="3209623" y="3341851"/>
                  <a:pt x="3209741" y="3320976"/>
                </a:cubicBezTo>
                <a:cubicBezTo>
                  <a:pt x="3209860" y="3300101"/>
                  <a:pt x="3216634" y="3285553"/>
                  <a:pt x="3230066" y="3277328"/>
                </a:cubicBezTo>
                <a:cubicBezTo>
                  <a:pt x="3227620" y="3271310"/>
                  <a:pt x="3226668" y="3265546"/>
                  <a:pt x="3227212" y="3260030"/>
                </a:cubicBezTo>
                <a:cubicBezTo>
                  <a:pt x="3227754" y="3254520"/>
                  <a:pt x="3230842" y="3250526"/>
                  <a:pt x="3236475" y="3248044"/>
                </a:cubicBezTo>
                <a:cubicBezTo>
                  <a:pt x="3243847" y="3245254"/>
                  <a:pt x="3255027" y="3242933"/>
                  <a:pt x="3270014" y="3241073"/>
                </a:cubicBezTo>
                <a:cubicBezTo>
                  <a:pt x="3285005" y="3239216"/>
                  <a:pt x="3294414" y="3240929"/>
                  <a:pt x="3298249" y="3246222"/>
                </a:cubicBezTo>
                <a:cubicBezTo>
                  <a:pt x="3301822" y="3262028"/>
                  <a:pt x="3298101" y="3284867"/>
                  <a:pt x="3287087" y="3314741"/>
                </a:cubicBezTo>
                <a:cubicBezTo>
                  <a:pt x="3276072" y="3344618"/>
                  <a:pt x="3268103" y="3368002"/>
                  <a:pt x="3263175" y="3384898"/>
                </a:cubicBezTo>
                <a:lnTo>
                  <a:pt x="3272075" y="3430515"/>
                </a:lnTo>
                <a:cubicBezTo>
                  <a:pt x="3263188" y="3431571"/>
                  <a:pt x="3256214" y="3434669"/>
                  <a:pt x="3251157" y="3439805"/>
                </a:cubicBezTo>
                <a:cubicBezTo>
                  <a:pt x="3246096" y="3444946"/>
                  <a:pt x="3245265" y="3452336"/>
                  <a:pt x="3248664" y="3461978"/>
                </a:cubicBezTo>
                <a:cubicBezTo>
                  <a:pt x="3237912" y="3468970"/>
                  <a:pt x="3235082" y="3481237"/>
                  <a:pt x="3240168" y="3498774"/>
                </a:cubicBezTo>
                <a:cubicBezTo>
                  <a:pt x="3245253" y="3516315"/>
                  <a:pt x="3241454" y="3528957"/>
                  <a:pt x="3228768" y="3536704"/>
                </a:cubicBezTo>
                <a:lnTo>
                  <a:pt x="3226897" y="3577606"/>
                </a:lnTo>
                <a:cubicBezTo>
                  <a:pt x="3211826" y="3596141"/>
                  <a:pt x="3197508" y="3616612"/>
                  <a:pt x="3183950" y="3639022"/>
                </a:cubicBezTo>
                <a:cubicBezTo>
                  <a:pt x="3188270" y="3653884"/>
                  <a:pt x="3187395" y="3666872"/>
                  <a:pt x="3181322" y="3677985"/>
                </a:cubicBezTo>
                <a:cubicBezTo>
                  <a:pt x="3175251" y="3689098"/>
                  <a:pt x="3174376" y="3702085"/>
                  <a:pt x="3178696" y="3716948"/>
                </a:cubicBezTo>
                <a:lnTo>
                  <a:pt x="3160669" y="3750772"/>
                </a:lnTo>
                <a:lnTo>
                  <a:pt x="3158799" y="3791674"/>
                </a:lnTo>
                <a:cubicBezTo>
                  <a:pt x="3161055" y="3799347"/>
                  <a:pt x="3160994" y="3806808"/>
                  <a:pt x="3158620" y="3814058"/>
                </a:cubicBezTo>
                <a:cubicBezTo>
                  <a:pt x="3156246" y="3821309"/>
                  <a:pt x="3156188" y="3828770"/>
                  <a:pt x="3158443" y="3836446"/>
                </a:cubicBezTo>
                <a:lnTo>
                  <a:pt x="3147315" y="3876501"/>
                </a:lnTo>
                <a:cubicBezTo>
                  <a:pt x="3143637" y="3878029"/>
                  <a:pt x="3141693" y="3879717"/>
                  <a:pt x="3141487" y="3881567"/>
                </a:cubicBezTo>
                <a:cubicBezTo>
                  <a:pt x="3141276" y="3883414"/>
                  <a:pt x="3141647" y="3885316"/>
                  <a:pt x="3142596" y="3887271"/>
                </a:cubicBezTo>
                <a:cubicBezTo>
                  <a:pt x="3145384" y="3892969"/>
                  <a:pt x="3147211" y="3897649"/>
                  <a:pt x="3148082" y="3901305"/>
                </a:cubicBezTo>
                <a:cubicBezTo>
                  <a:pt x="3148954" y="3904961"/>
                  <a:pt x="3145775" y="3908252"/>
                  <a:pt x="3138546" y="3911168"/>
                </a:cubicBezTo>
                <a:cubicBezTo>
                  <a:pt x="3120858" y="3920871"/>
                  <a:pt x="3115443" y="3934144"/>
                  <a:pt x="3122307" y="3950989"/>
                </a:cubicBezTo>
                <a:cubicBezTo>
                  <a:pt x="3129168" y="3967833"/>
                  <a:pt x="3126660" y="3979973"/>
                  <a:pt x="3114780" y="3987406"/>
                </a:cubicBezTo>
                <a:lnTo>
                  <a:pt x="3091369" y="4018869"/>
                </a:lnTo>
                <a:cubicBezTo>
                  <a:pt x="3097904" y="4038447"/>
                  <a:pt x="3098063" y="4058842"/>
                  <a:pt x="3091845" y="4080053"/>
                </a:cubicBezTo>
                <a:cubicBezTo>
                  <a:pt x="3085630" y="4101264"/>
                  <a:pt x="3079224" y="4121993"/>
                  <a:pt x="3072628" y="4142238"/>
                </a:cubicBezTo>
                <a:cubicBezTo>
                  <a:pt x="3077089" y="4151746"/>
                  <a:pt x="3079729" y="4159455"/>
                  <a:pt x="3080549" y="4165362"/>
                </a:cubicBezTo>
                <a:cubicBezTo>
                  <a:pt x="3081370" y="4171272"/>
                  <a:pt x="3076313" y="4176411"/>
                  <a:pt x="3065374" y="4180778"/>
                </a:cubicBezTo>
                <a:lnTo>
                  <a:pt x="3051886" y="4226219"/>
                </a:lnTo>
                <a:cubicBezTo>
                  <a:pt x="3047236" y="4230732"/>
                  <a:pt x="3045423" y="4236089"/>
                  <a:pt x="3046450" y="4242291"/>
                </a:cubicBezTo>
                <a:cubicBezTo>
                  <a:pt x="3047480" y="4248490"/>
                  <a:pt x="3048951" y="4253678"/>
                  <a:pt x="3050864" y="4257861"/>
                </a:cubicBezTo>
                <a:lnTo>
                  <a:pt x="3045967" y="4291018"/>
                </a:lnTo>
                <a:cubicBezTo>
                  <a:pt x="3029648" y="4300183"/>
                  <a:pt x="3024399" y="4313394"/>
                  <a:pt x="3030210" y="4330648"/>
                </a:cubicBezTo>
                <a:cubicBezTo>
                  <a:pt x="3036023" y="4347904"/>
                  <a:pt x="3034645" y="4359600"/>
                  <a:pt x="3026069" y="4365741"/>
                </a:cubicBezTo>
                <a:lnTo>
                  <a:pt x="3016946" y="4445183"/>
                </a:lnTo>
                <a:cubicBezTo>
                  <a:pt x="3021127" y="4461122"/>
                  <a:pt x="3017624" y="4473092"/>
                  <a:pt x="3006430" y="4481093"/>
                </a:cubicBezTo>
                <a:cubicBezTo>
                  <a:pt x="2995235" y="4489092"/>
                  <a:pt x="2992111" y="4502030"/>
                  <a:pt x="2997049" y="4519906"/>
                </a:cubicBezTo>
                <a:cubicBezTo>
                  <a:pt x="2993880" y="4528213"/>
                  <a:pt x="2993265" y="4536634"/>
                  <a:pt x="2995209" y="4545173"/>
                </a:cubicBezTo>
                <a:cubicBezTo>
                  <a:pt x="2997150" y="4553715"/>
                  <a:pt x="2999441" y="4561000"/>
                  <a:pt x="3002078" y="4567038"/>
                </a:cubicBezTo>
                <a:cubicBezTo>
                  <a:pt x="2988543" y="4584040"/>
                  <a:pt x="2978513" y="4603582"/>
                  <a:pt x="2971984" y="4625661"/>
                </a:cubicBezTo>
                <a:cubicBezTo>
                  <a:pt x="2965456" y="4647737"/>
                  <a:pt x="2961778" y="4669262"/>
                  <a:pt x="2960952" y="4690227"/>
                </a:cubicBezTo>
                <a:cubicBezTo>
                  <a:pt x="2964881" y="4705521"/>
                  <a:pt x="2962259" y="4719747"/>
                  <a:pt x="2953084" y="4732914"/>
                </a:cubicBezTo>
                <a:cubicBezTo>
                  <a:pt x="2943908" y="4746077"/>
                  <a:pt x="2940909" y="4759335"/>
                  <a:pt x="2944081" y="4772694"/>
                </a:cubicBezTo>
                <a:cubicBezTo>
                  <a:pt x="2938010" y="4797848"/>
                  <a:pt x="2931014" y="4824199"/>
                  <a:pt x="2923090" y="4851750"/>
                </a:cubicBezTo>
                <a:cubicBezTo>
                  <a:pt x="2915167" y="4879302"/>
                  <a:pt x="2906824" y="4905065"/>
                  <a:pt x="2898060" y="4929040"/>
                </a:cubicBezTo>
                <a:cubicBezTo>
                  <a:pt x="2885131" y="4936880"/>
                  <a:pt x="2879879" y="4950093"/>
                  <a:pt x="2882304" y="4968670"/>
                </a:cubicBezTo>
                <a:cubicBezTo>
                  <a:pt x="2884730" y="4987250"/>
                  <a:pt x="2879478" y="5000459"/>
                  <a:pt x="2866547" y="5008303"/>
                </a:cubicBezTo>
                <a:cubicBezTo>
                  <a:pt x="2871287" y="5021143"/>
                  <a:pt x="2872100" y="5036074"/>
                  <a:pt x="2868989" y="5053097"/>
                </a:cubicBezTo>
                <a:cubicBezTo>
                  <a:pt x="2865877" y="5070121"/>
                  <a:pt x="2857645" y="5081891"/>
                  <a:pt x="2844292" y="5088412"/>
                </a:cubicBezTo>
                <a:cubicBezTo>
                  <a:pt x="2839784" y="5073066"/>
                  <a:pt x="2839901" y="5058140"/>
                  <a:pt x="2844650" y="5043638"/>
                </a:cubicBezTo>
                <a:cubicBezTo>
                  <a:pt x="2849397" y="5029138"/>
                  <a:pt x="2849519" y="5014214"/>
                  <a:pt x="2845006" y="4998867"/>
                </a:cubicBezTo>
                <a:cubicBezTo>
                  <a:pt x="2856021" y="4993260"/>
                  <a:pt x="2859417" y="4986726"/>
                  <a:pt x="2855199" y="4979262"/>
                </a:cubicBezTo>
                <a:cubicBezTo>
                  <a:pt x="2850981" y="4971800"/>
                  <a:pt x="2854380" y="4965264"/>
                  <a:pt x="2865392" y="4959660"/>
                </a:cubicBezTo>
                <a:cubicBezTo>
                  <a:pt x="2863479" y="4955477"/>
                  <a:pt x="2862010" y="4950288"/>
                  <a:pt x="2860981" y="4944086"/>
                </a:cubicBezTo>
                <a:cubicBezTo>
                  <a:pt x="2859952" y="4937887"/>
                  <a:pt x="2861765" y="4932531"/>
                  <a:pt x="2866417" y="4928014"/>
                </a:cubicBezTo>
                <a:cubicBezTo>
                  <a:pt x="2874501" y="4902540"/>
                  <a:pt x="2880754" y="4876664"/>
                  <a:pt x="2885176" y="4850387"/>
                </a:cubicBezTo>
                <a:cubicBezTo>
                  <a:pt x="2889600" y="4824109"/>
                  <a:pt x="2891225" y="4797813"/>
                  <a:pt x="2890052" y="4771493"/>
                </a:cubicBezTo>
                <a:cubicBezTo>
                  <a:pt x="2880854" y="4755095"/>
                  <a:pt x="2867329" y="4749036"/>
                  <a:pt x="2849474" y="4753315"/>
                </a:cubicBezTo>
                <a:cubicBezTo>
                  <a:pt x="2831621" y="4757596"/>
                  <a:pt x="2819231" y="4754440"/>
                  <a:pt x="2812304" y="4743851"/>
                </a:cubicBezTo>
                <a:cubicBezTo>
                  <a:pt x="2809206" y="4742831"/>
                  <a:pt x="2805385" y="4742093"/>
                  <a:pt x="2800837" y="4741636"/>
                </a:cubicBezTo>
                <a:cubicBezTo>
                  <a:pt x="2796289" y="4741183"/>
                  <a:pt x="2793436" y="4740067"/>
                  <a:pt x="2792276" y="4738286"/>
                </a:cubicBezTo>
                <a:cubicBezTo>
                  <a:pt x="2791230" y="4734420"/>
                  <a:pt x="2792444" y="4731342"/>
                  <a:pt x="2795920" y="4729054"/>
                </a:cubicBezTo>
                <a:cubicBezTo>
                  <a:pt x="2799395" y="4726763"/>
                  <a:pt x="2802334" y="4725246"/>
                  <a:pt x="2804739" y="4724493"/>
                </a:cubicBezTo>
                <a:cubicBezTo>
                  <a:pt x="2802608" y="4717141"/>
                  <a:pt x="2803174" y="4710970"/>
                  <a:pt x="2806430" y="4705978"/>
                </a:cubicBezTo>
                <a:cubicBezTo>
                  <a:pt x="2809687" y="4700986"/>
                  <a:pt x="2810249" y="4694814"/>
                  <a:pt x="2808122" y="4687464"/>
                </a:cubicBezTo>
                <a:cubicBezTo>
                  <a:pt x="2811074" y="4672176"/>
                  <a:pt x="2809397" y="4656467"/>
                  <a:pt x="2803092" y="4640332"/>
                </a:cubicBezTo>
                <a:cubicBezTo>
                  <a:pt x="2801974" y="4635562"/>
                  <a:pt x="2799674" y="4633487"/>
                  <a:pt x="2796195" y="4634101"/>
                </a:cubicBezTo>
                <a:cubicBezTo>
                  <a:pt x="2794272" y="4635131"/>
                  <a:pt x="2793066" y="4637276"/>
                  <a:pt x="2792574" y="4640537"/>
                </a:cubicBezTo>
                <a:cubicBezTo>
                  <a:pt x="2792079" y="4643799"/>
                  <a:pt x="2792220" y="4646534"/>
                  <a:pt x="2792991" y="4648744"/>
                </a:cubicBezTo>
                <a:cubicBezTo>
                  <a:pt x="2785846" y="4647352"/>
                  <a:pt x="2781622" y="4648444"/>
                  <a:pt x="2780323" y="4652020"/>
                </a:cubicBezTo>
                <a:cubicBezTo>
                  <a:pt x="2779023" y="4655596"/>
                  <a:pt x="2779595" y="4660394"/>
                  <a:pt x="2782042" y="4666411"/>
                </a:cubicBezTo>
                <a:lnTo>
                  <a:pt x="2772606" y="4687952"/>
                </a:lnTo>
                <a:cubicBezTo>
                  <a:pt x="2781394" y="4715202"/>
                  <a:pt x="2780193" y="4736871"/>
                  <a:pt x="2768998" y="4752962"/>
                </a:cubicBezTo>
                <a:cubicBezTo>
                  <a:pt x="2757804" y="4769053"/>
                  <a:pt x="2751974" y="4790300"/>
                  <a:pt x="2751507" y="4816703"/>
                </a:cubicBezTo>
                <a:cubicBezTo>
                  <a:pt x="2748969" y="4822346"/>
                  <a:pt x="2745033" y="4827976"/>
                  <a:pt x="2739696" y="4833595"/>
                </a:cubicBezTo>
                <a:cubicBezTo>
                  <a:pt x="2734360" y="4839211"/>
                  <a:pt x="2728698" y="4843286"/>
                  <a:pt x="2722711" y="4845812"/>
                </a:cubicBezTo>
                <a:cubicBezTo>
                  <a:pt x="2720601" y="4846355"/>
                  <a:pt x="2718258" y="4845599"/>
                  <a:pt x="2715685" y="4843536"/>
                </a:cubicBezTo>
                <a:cubicBezTo>
                  <a:pt x="2713112" y="4841471"/>
                  <a:pt x="2711362" y="4839368"/>
                  <a:pt x="2710428" y="4837220"/>
                </a:cubicBezTo>
                <a:cubicBezTo>
                  <a:pt x="2699405" y="4831858"/>
                  <a:pt x="2691499" y="4823045"/>
                  <a:pt x="2686709" y="4810783"/>
                </a:cubicBezTo>
                <a:lnTo>
                  <a:pt x="2705089" y="4732188"/>
                </a:lnTo>
                <a:lnTo>
                  <a:pt x="2717551" y="4718392"/>
                </a:lnTo>
                <a:lnTo>
                  <a:pt x="2723960" y="4689108"/>
                </a:lnTo>
                <a:lnTo>
                  <a:pt x="2707317" y="4646517"/>
                </a:lnTo>
                <a:lnTo>
                  <a:pt x="2699388" y="4645962"/>
                </a:lnTo>
                <a:lnTo>
                  <a:pt x="2699433" y="4652953"/>
                </a:lnTo>
                <a:cubicBezTo>
                  <a:pt x="2693363" y="4678108"/>
                  <a:pt x="2686366" y="4704458"/>
                  <a:pt x="2678442" y="4732009"/>
                </a:cubicBezTo>
                <a:cubicBezTo>
                  <a:pt x="2670518" y="4759562"/>
                  <a:pt x="2662176" y="4785324"/>
                  <a:pt x="2653411" y="4809300"/>
                </a:cubicBezTo>
                <a:cubicBezTo>
                  <a:pt x="2640482" y="4817139"/>
                  <a:pt x="2635231" y="4830352"/>
                  <a:pt x="2637656" y="4848929"/>
                </a:cubicBezTo>
                <a:cubicBezTo>
                  <a:pt x="2640082" y="4867509"/>
                  <a:pt x="2634830" y="4880718"/>
                  <a:pt x="2621900" y="4888562"/>
                </a:cubicBezTo>
                <a:cubicBezTo>
                  <a:pt x="2626639" y="4901402"/>
                  <a:pt x="2627453" y="4916333"/>
                  <a:pt x="2624341" y="4933355"/>
                </a:cubicBezTo>
                <a:cubicBezTo>
                  <a:pt x="2621230" y="4950379"/>
                  <a:pt x="2612997" y="4962150"/>
                  <a:pt x="2599644" y="4968670"/>
                </a:cubicBezTo>
                <a:cubicBezTo>
                  <a:pt x="2595136" y="4953325"/>
                  <a:pt x="2595253" y="4938399"/>
                  <a:pt x="2600002" y="4923898"/>
                </a:cubicBezTo>
                <a:cubicBezTo>
                  <a:pt x="2604750" y="4909397"/>
                  <a:pt x="2604871" y="4894473"/>
                  <a:pt x="2600359" y="4879126"/>
                </a:cubicBezTo>
                <a:cubicBezTo>
                  <a:pt x="2611373" y="4873519"/>
                  <a:pt x="2614769" y="4866985"/>
                  <a:pt x="2610551" y="4859521"/>
                </a:cubicBezTo>
                <a:cubicBezTo>
                  <a:pt x="2606333" y="4852059"/>
                  <a:pt x="2609732" y="4845523"/>
                  <a:pt x="2620744" y="4839919"/>
                </a:cubicBezTo>
                <a:cubicBezTo>
                  <a:pt x="2618831" y="4835737"/>
                  <a:pt x="2617363" y="4830547"/>
                  <a:pt x="2616333" y="4824345"/>
                </a:cubicBezTo>
                <a:cubicBezTo>
                  <a:pt x="2615304" y="4818146"/>
                  <a:pt x="2617117" y="4812790"/>
                  <a:pt x="2621769" y="4808273"/>
                </a:cubicBezTo>
                <a:cubicBezTo>
                  <a:pt x="2629854" y="4782799"/>
                  <a:pt x="2636106" y="4756923"/>
                  <a:pt x="2640528" y="4730646"/>
                </a:cubicBezTo>
                <a:cubicBezTo>
                  <a:pt x="2644952" y="4704368"/>
                  <a:pt x="2646577" y="4678072"/>
                  <a:pt x="2645405" y="4651752"/>
                </a:cubicBezTo>
                <a:lnTo>
                  <a:pt x="2639613" y="4646029"/>
                </a:lnTo>
                <a:lnTo>
                  <a:pt x="2628602" y="4673511"/>
                </a:lnTo>
                <a:cubicBezTo>
                  <a:pt x="2621539" y="4687800"/>
                  <a:pt x="2614949" y="4697582"/>
                  <a:pt x="2608827" y="4702858"/>
                </a:cubicBezTo>
                <a:cubicBezTo>
                  <a:pt x="2611522" y="4711660"/>
                  <a:pt x="2610959" y="4717830"/>
                  <a:pt x="2607135" y="4721372"/>
                </a:cubicBezTo>
                <a:cubicBezTo>
                  <a:pt x="2603311" y="4724911"/>
                  <a:pt x="2602746" y="4731081"/>
                  <a:pt x="2605444" y="4739886"/>
                </a:cubicBezTo>
                <a:cubicBezTo>
                  <a:pt x="2596975" y="4757235"/>
                  <a:pt x="2587799" y="4778487"/>
                  <a:pt x="2577915" y="4803643"/>
                </a:cubicBezTo>
                <a:cubicBezTo>
                  <a:pt x="2568032" y="4828800"/>
                  <a:pt x="2565799" y="4850684"/>
                  <a:pt x="2571215" y="4869307"/>
                </a:cubicBezTo>
                <a:cubicBezTo>
                  <a:pt x="2564997" y="4878615"/>
                  <a:pt x="2558863" y="4889569"/>
                  <a:pt x="2552812" y="4902159"/>
                </a:cubicBezTo>
                <a:cubicBezTo>
                  <a:pt x="2546763" y="4914755"/>
                  <a:pt x="2545255" y="4926128"/>
                  <a:pt x="2548294" y="4936284"/>
                </a:cubicBezTo>
                <a:lnTo>
                  <a:pt x="2507525" y="5014702"/>
                </a:lnTo>
                <a:cubicBezTo>
                  <a:pt x="2512361" y="5027319"/>
                  <a:pt x="2513569" y="5041350"/>
                  <a:pt x="2511145" y="5056804"/>
                </a:cubicBezTo>
                <a:cubicBezTo>
                  <a:pt x="2508723" y="5072257"/>
                  <a:pt x="2500883" y="5083132"/>
                  <a:pt x="2487628" y="5089427"/>
                </a:cubicBezTo>
                <a:cubicBezTo>
                  <a:pt x="2491519" y="5101760"/>
                  <a:pt x="2491338" y="5116523"/>
                  <a:pt x="2487082" y="5133714"/>
                </a:cubicBezTo>
                <a:cubicBezTo>
                  <a:pt x="2482829" y="5150903"/>
                  <a:pt x="2478396" y="5166213"/>
                  <a:pt x="2473787" y="5179636"/>
                </a:cubicBezTo>
                <a:cubicBezTo>
                  <a:pt x="2469621" y="5181356"/>
                  <a:pt x="2464986" y="5181868"/>
                  <a:pt x="2459878" y="5181167"/>
                </a:cubicBezTo>
                <a:cubicBezTo>
                  <a:pt x="2454770" y="5180467"/>
                  <a:pt x="2450934" y="5177315"/>
                  <a:pt x="2448372" y="5171714"/>
                </a:cubicBezTo>
                <a:cubicBezTo>
                  <a:pt x="2445123" y="5161732"/>
                  <a:pt x="2445115" y="5150765"/>
                  <a:pt x="2448345" y="5138809"/>
                </a:cubicBezTo>
                <a:cubicBezTo>
                  <a:pt x="2451577" y="5126854"/>
                  <a:pt x="2454850" y="5115718"/>
                  <a:pt x="2458165" y="5105402"/>
                </a:cubicBezTo>
                <a:cubicBezTo>
                  <a:pt x="2455314" y="5096197"/>
                  <a:pt x="2455434" y="5088894"/>
                  <a:pt x="2458533" y="5083500"/>
                </a:cubicBezTo>
                <a:cubicBezTo>
                  <a:pt x="2461632" y="5078105"/>
                  <a:pt x="2462134" y="5071772"/>
                  <a:pt x="2460036" y="5064503"/>
                </a:cubicBezTo>
                <a:cubicBezTo>
                  <a:pt x="2459355" y="5051100"/>
                  <a:pt x="2460652" y="5037762"/>
                  <a:pt x="2463926" y="5024487"/>
                </a:cubicBezTo>
                <a:cubicBezTo>
                  <a:pt x="2467201" y="5011212"/>
                  <a:pt x="2472535" y="4999642"/>
                  <a:pt x="2479933" y="4989778"/>
                </a:cubicBezTo>
                <a:cubicBezTo>
                  <a:pt x="2473022" y="4987085"/>
                  <a:pt x="2466271" y="4982657"/>
                  <a:pt x="2459679" y="4976494"/>
                </a:cubicBezTo>
                <a:cubicBezTo>
                  <a:pt x="2453083" y="4970331"/>
                  <a:pt x="2455799" y="4964431"/>
                  <a:pt x="2467828" y="4958802"/>
                </a:cubicBezTo>
                <a:cubicBezTo>
                  <a:pt x="2464921" y="4942086"/>
                  <a:pt x="2467443" y="4904278"/>
                  <a:pt x="2475390" y="4845382"/>
                </a:cubicBezTo>
                <a:cubicBezTo>
                  <a:pt x="2483339" y="4786486"/>
                  <a:pt x="2491456" y="4748724"/>
                  <a:pt x="2499743" y="4732094"/>
                </a:cubicBezTo>
                <a:lnTo>
                  <a:pt x="2503173" y="4702232"/>
                </a:lnTo>
                <a:lnTo>
                  <a:pt x="2495048" y="4713854"/>
                </a:lnTo>
                <a:cubicBezTo>
                  <a:pt x="2489713" y="4719471"/>
                  <a:pt x="2484050" y="4723544"/>
                  <a:pt x="2478063" y="4726071"/>
                </a:cubicBezTo>
                <a:cubicBezTo>
                  <a:pt x="2475953" y="4726614"/>
                  <a:pt x="2473610" y="4725858"/>
                  <a:pt x="2471037" y="4723795"/>
                </a:cubicBezTo>
                <a:cubicBezTo>
                  <a:pt x="2468464" y="4721730"/>
                  <a:pt x="2466713" y="4719627"/>
                  <a:pt x="2465779" y="4717479"/>
                </a:cubicBezTo>
                <a:cubicBezTo>
                  <a:pt x="2454757" y="4712117"/>
                  <a:pt x="2446852" y="4703304"/>
                  <a:pt x="2442060" y="4691042"/>
                </a:cubicBezTo>
                <a:lnTo>
                  <a:pt x="2448364" y="4664091"/>
                </a:lnTo>
                <a:lnTo>
                  <a:pt x="2446249" y="4663733"/>
                </a:lnTo>
                <a:lnTo>
                  <a:pt x="2435301" y="4681402"/>
                </a:lnTo>
                <a:lnTo>
                  <a:pt x="2431073" y="4727687"/>
                </a:lnTo>
                <a:lnTo>
                  <a:pt x="2394175" y="4804591"/>
                </a:lnTo>
                <a:cubicBezTo>
                  <a:pt x="2397061" y="4813879"/>
                  <a:pt x="2397253" y="4821984"/>
                  <a:pt x="2394752" y="4828911"/>
                </a:cubicBezTo>
                <a:cubicBezTo>
                  <a:pt x="2392253" y="4835841"/>
                  <a:pt x="2392444" y="4843948"/>
                  <a:pt x="2395330" y="4853234"/>
                </a:cubicBezTo>
                <a:lnTo>
                  <a:pt x="2371076" y="4893957"/>
                </a:lnTo>
                <a:cubicBezTo>
                  <a:pt x="2361704" y="4899477"/>
                  <a:pt x="2355946" y="4911396"/>
                  <a:pt x="2353806" y="4929716"/>
                </a:cubicBezTo>
                <a:cubicBezTo>
                  <a:pt x="2351667" y="4948032"/>
                  <a:pt x="2351294" y="4962312"/>
                  <a:pt x="2352691" y="4972551"/>
                </a:cubicBezTo>
                <a:cubicBezTo>
                  <a:pt x="2341496" y="4982692"/>
                  <a:pt x="2327212" y="5011335"/>
                  <a:pt x="2309837" y="5058478"/>
                </a:cubicBezTo>
                <a:cubicBezTo>
                  <a:pt x="2292462" y="5105625"/>
                  <a:pt x="2281081" y="5133133"/>
                  <a:pt x="2275693" y="5141002"/>
                </a:cubicBezTo>
                <a:cubicBezTo>
                  <a:pt x="2280477" y="5148246"/>
                  <a:pt x="2281546" y="5155266"/>
                  <a:pt x="2278904" y="5162065"/>
                </a:cubicBezTo>
                <a:cubicBezTo>
                  <a:pt x="2276260" y="5168861"/>
                  <a:pt x="2270976" y="5173903"/>
                  <a:pt x="2263053" y="5177185"/>
                </a:cubicBezTo>
                <a:cubicBezTo>
                  <a:pt x="2265344" y="5184471"/>
                  <a:pt x="2265424" y="5190390"/>
                  <a:pt x="2263300" y="5194942"/>
                </a:cubicBezTo>
                <a:cubicBezTo>
                  <a:pt x="2261170" y="5199494"/>
                  <a:pt x="2261251" y="5205411"/>
                  <a:pt x="2263543" y="5212700"/>
                </a:cubicBezTo>
                <a:cubicBezTo>
                  <a:pt x="2254130" y="5221213"/>
                  <a:pt x="2244160" y="5233293"/>
                  <a:pt x="2233627" y="5248936"/>
                </a:cubicBezTo>
                <a:cubicBezTo>
                  <a:pt x="2223098" y="5264581"/>
                  <a:pt x="2219479" y="5278641"/>
                  <a:pt x="2222775" y="5291117"/>
                </a:cubicBezTo>
                <a:cubicBezTo>
                  <a:pt x="2218653" y="5297471"/>
                  <a:pt x="2216701" y="5304370"/>
                  <a:pt x="2216917" y="5311816"/>
                </a:cubicBezTo>
                <a:cubicBezTo>
                  <a:pt x="2217129" y="5319266"/>
                  <a:pt x="2218458" y="5325998"/>
                  <a:pt x="2220904" y="5332016"/>
                </a:cubicBezTo>
                <a:cubicBezTo>
                  <a:pt x="2212982" y="5357430"/>
                  <a:pt x="2199673" y="5380483"/>
                  <a:pt x="2180979" y="5401176"/>
                </a:cubicBezTo>
                <a:cubicBezTo>
                  <a:pt x="2183961" y="5410705"/>
                  <a:pt x="2184342" y="5419295"/>
                  <a:pt x="2182126" y="5426952"/>
                </a:cubicBezTo>
                <a:cubicBezTo>
                  <a:pt x="2179909" y="5434606"/>
                  <a:pt x="2179915" y="5442228"/>
                  <a:pt x="2182136" y="5449822"/>
                </a:cubicBezTo>
                <a:cubicBezTo>
                  <a:pt x="2170430" y="5455790"/>
                  <a:pt x="2160844" y="5467906"/>
                  <a:pt x="2153380" y="5486164"/>
                </a:cubicBezTo>
                <a:cubicBezTo>
                  <a:pt x="2145918" y="5504425"/>
                  <a:pt x="2141124" y="5520242"/>
                  <a:pt x="2139010" y="5533622"/>
                </a:cubicBezTo>
                <a:lnTo>
                  <a:pt x="2096238" y="5572654"/>
                </a:lnTo>
                <a:cubicBezTo>
                  <a:pt x="2099187" y="5582099"/>
                  <a:pt x="2099631" y="5590853"/>
                  <a:pt x="2097573" y="5598912"/>
                </a:cubicBezTo>
                <a:cubicBezTo>
                  <a:pt x="2095514" y="5606969"/>
                  <a:pt x="2095958" y="5615721"/>
                  <a:pt x="2098907" y="5625170"/>
                </a:cubicBezTo>
                <a:lnTo>
                  <a:pt x="2056625" y="5699714"/>
                </a:lnTo>
                <a:cubicBezTo>
                  <a:pt x="2048629" y="5702095"/>
                  <a:pt x="2043750" y="5701026"/>
                  <a:pt x="2041984" y="5696509"/>
                </a:cubicBezTo>
                <a:cubicBezTo>
                  <a:pt x="2041507" y="5691488"/>
                  <a:pt x="2044584" y="5671442"/>
                  <a:pt x="2051212" y="5636367"/>
                </a:cubicBezTo>
                <a:cubicBezTo>
                  <a:pt x="2057839" y="5601295"/>
                  <a:pt x="2064812" y="5565840"/>
                  <a:pt x="2072132" y="5530000"/>
                </a:cubicBezTo>
                <a:cubicBezTo>
                  <a:pt x="2079452" y="5494163"/>
                  <a:pt x="2083912" y="5472583"/>
                  <a:pt x="2085514" y="5465262"/>
                </a:cubicBezTo>
                <a:cubicBezTo>
                  <a:pt x="2082341" y="5451903"/>
                  <a:pt x="2085343" y="5438643"/>
                  <a:pt x="2094517" y="5425481"/>
                </a:cubicBezTo>
                <a:cubicBezTo>
                  <a:pt x="2103693" y="5412318"/>
                  <a:pt x="2106316" y="5398088"/>
                  <a:pt x="2102385" y="5382795"/>
                </a:cubicBezTo>
                <a:cubicBezTo>
                  <a:pt x="2105309" y="5366959"/>
                  <a:pt x="2108742" y="5348138"/>
                  <a:pt x="2112679" y="5326328"/>
                </a:cubicBezTo>
                <a:cubicBezTo>
                  <a:pt x="2116615" y="5304520"/>
                  <a:pt x="2122740" y="5286877"/>
                  <a:pt x="2131049" y="5273403"/>
                </a:cubicBezTo>
                <a:cubicBezTo>
                  <a:pt x="2128136" y="5271656"/>
                  <a:pt x="2124751" y="5268703"/>
                  <a:pt x="2120890" y="5264540"/>
                </a:cubicBezTo>
                <a:cubicBezTo>
                  <a:pt x="2117031" y="5260375"/>
                  <a:pt x="2114024" y="5258388"/>
                  <a:pt x="2111869" y="5258579"/>
                </a:cubicBezTo>
                <a:cubicBezTo>
                  <a:pt x="2108894" y="5260484"/>
                  <a:pt x="2108612" y="5263572"/>
                  <a:pt x="2111021" y="5267837"/>
                </a:cubicBezTo>
                <a:lnTo>
                  <a:pt x="2086455" y="5250657"/>
                </a:lnTo>
                <a:cubicBezTo>
                  <a:pt x="2089193" y="5213881"/>
                  <a:pt x="2093865" y="5176350"/>
                  <a:pt x="2100478" y="5138059"/>
                </a:cubicBezTo>
                <a:cubicBezTo>
                  <a:pt x="2108222" y="5135033"/>
                  <a:pt x="2110578" y="5129647"/>
                  <a:pt x="2107554" y="5121906"/>
                </a:cubicBezTo>
                <a:cubicBezTo>
                  <a:pt x="2104767" y="5116204"/>
                  <a:pt x="2102939" y="5111528"/>
                  <a:pt x="2102069" y="5107869"/>
                </a:cubicBezTo>
                <a:cubicBezTo>
                  <a:pt x="2101199" y="5104210"/>
                  <a:pt x="2104376" y="5100925"/>
                  <a:pt x="2111606" y="5098005"/>
                </a:cubicBezTo>
                <a:cubicBezTo>
                  <a:pt x="2109507" y="5090735"/>
                  <a:pt x="2110010" y="5084403"/>
                  <a:pt x="2113109" y="5079008"/>
                </a:cubicBezTo>
                <a:cubicBezTo>
                  <a:pt x="2116204" y="5073612"/>
                  <a:pt x="2116328" y="5066312"/>
                  <a:pt x="2113476" y="5057106"/>
                </a:cubicBezTo>
                <a:cubicBezTo>
                  <a:pt x="2122298" y="5055890"/>
                  <a:pt x="2129019" y="5052148"/>
                  <a:pt x="2133635" y="5045880"/>
                </a:cubicBezTo>
                <a:cubicBezTo>
                  <a:pt x="2138254" y="5039613"/>
                  <a:pt x="2138833" y="5031576"/>
                  <a:pt x="2135374" y="5021769"/>
                </a:cubicBezTo>
                <a:lnTo>
                  <a:pt x="2138757" y="4984742"/>
                </a:lnTo>
                <a:cubicBezTo>
                  <a:pt x="2132718" y="4961437"/>
                  <a:pt x="2134604" y="4930571"/>
                  <a:pt x="2144417" y="4892149"/>
                </a:cubicBezTo>
                <a:cubicBezTo>
                  <a:pt x="2154228" y="4853724"/>
                  <a:pt x="2158260" y="4819789"/>
                  <a:pt x="2156517" y="4790344"/>
                </a:cubicBezTo>
                <a:cubicBezTo>
                  <a:pt x="2162500" y="4788284"/>
                  <a:pt x="2166990" y="4785970"/>
                  <a:pt x="2169985" y="4783406"/>
                </a:cubicBezTo>
                <a:cubicBezTo>
                  <a:pt x="2172982" y="4780839"/>
                  <a:pt x="2173433" y="4776760"/>
                  <a:pt x="2171339" y="4771161"/>
                </a:cubicBezTo>
                <a:cubicBezTo>
                  <a:pt x="2166406" y="4760443"/>
                  <a:pt x="2169550" y="4753264"/>
                  <a:pt x="2180775" y="4749620"/>
                </a:cubicBezTo>
                <a:cubicBezTo>
                  <a:pt x="2178928" y="4745135"/>
                  <a:pt x="2177913" y="4739209"/>
                  <a:pt x="2177733" y="4731841"/>
                </a:cubicBezTo>
                <a:cubicBezTo>
                  <a:pt x="2177550" y="4724475"/>
                  <a:pt x="2180195" y="4719348"/>
                  <a:pt x="2185672" y="4716465"/>
                </a:cubicBezTo>
                <a:lnTo>
                  <a:pt x="2172054" y="4681616"/>
                </a:lnTo>
                <a:lnTo>
                  <a:pt x="2181489" y="4660076"/>
                </a:lnTo>
                <a:cubicBezTo>
                  <a:pt x="2177995" y="4652329"/>
                  <a:pt x="2176282" y="4645559"/>
                  <a:pt x="2176342" y="4639772"/>
                </a:cubicBezTo>
                <a:cubicBezTo>
                  <a:pt x="2176405" y="4633981"/>
                  <a:pt x="2181044" y="4629196"/>
                  <a:pt x="2190257" y="4625409"/>
                </a:cubicBezTo>
                <a:lnTo>
                  <a:pt x="2201874" y="4620869"/>
                </a:lnTo>
                <a:cubicBezTo>
                  <a:pt x="2198669" y="4611242"/>
                  <a:pt x="2197388" y="4602257"/>
                  <a:pt x="2198035" y="4593916"/>
                </a:cubicBezTo>
                <a:lnTo>
                  <a:pt x="2196420" y="4579550"/>
                </a:lnTo>
                <a:lnTo>
                  <a:pt x="2187907" y="4591726"/>
                </a:lnTo>
                <a:lnTo>
                  <a:pt x="2186425" y="4607946"/>
                </a:lnTo>
                <a:lnTo>
                  <a:pt x="2149527" y="4684850"/>
                </a:lnTo>
                <a:cubicBezTo>
                  <a:pt x="2152414" y="4694138"/>
                  <a:pt x="2152605" y="4702243"/>
                  <a:pt x="2150105" y="4709170"/>
                </a:cubicBezTo>
                <a:cubicBezTo>
                  <a:pt x="2147605" y="4716100"/>
                  <a:pt x="2147796" y="4724207"/>
                  <a:pt x="2150682" y="4733493"/>
                </a:cubicBezTo>
                <a:lnTo>
                  <a:pt x="2126429" y="4774216"/>
                </a:lnTo>
                <a:cubicBezTo>
                  <a:pt x="2117055" y="4779737"/>
                  <a:pt x="2111298" y="4791655"/>
                  <a:pt x="2109157" y="4809975"/>
                </a:cubicBezTo>
                <a:cubicBezTo>
                  <a:pt x="2107019" y="4828291"/>
                  <a:pt x="2106646" y="4842571"/>
                  <a:pt x="2108043" y="4852810"/>
                </a:cubicBezTo>
                <a:cubicBezTo>
                  <a:pt x="2096849" y="4862951"/>
                  <a:pt x="2082564" y="4891594"/>
                  <a:pt x="2065188" y="4938737"/>
                </a:cubicBezTo>
                <a:cubicBezTo>
                  <a:pt x="2047815" y="4985884"/>
                  <a:pt x="2036432" y="5013392"/>
                  <a:pt x="2031046" y="5021261"/>
                </a:cubicBezTo>
                <a:cubicBezTo>
                  <a:pt x="2035829" y="5028504"/>
                  <a:pt x="2036898" y="5035525"/>
                  <a:pt x="2034255" y="5042324"/>
                </a:cubicBezTo>
                <a:cubicBezTo>
                  <a:pt x="2031613" y="5049120"/>
                  <a:pt x="2026327" y="5054162"/>
                  <a:pt x="2018405" y="5057444"/>
                </a:cubicBezTo>
                <a:cubicBezTo>
                  <a:pt x="2020696" y="5064730"/>
                  <a:pt x="2020775" y="5070649"/>
                  <a:pt x="2018652" y="5075201"/>
                </a:cubicBezTo>
                <a:cubicBezTo>
                  <a:pt x="2016522" y="5079753"/>
                  <a:pt x="2016603" y="5085670"/>
                  <a:pt x="2018895" y="5092959"/>
                </a:cubicBezTo>
                <a:cubicBezTo>
                  <a:pt x="2009482" y="5101472"/>
                  <a:pt x="1999512" y="5113552"/>
                  <a:pt x="1988979" y="5129195"/>
                </a:cubicBezTo>
                <a:cubicBezTo>
                  <a:pt x="1978451" y="5144840"/>
                  <a:pt x="1974832" y="5158900"/>
                  <a:pt x="1978127" y="5171376"/>
                </a:cubicBezTo>
                <a:cubicBezTo>
                  <a:pt x="1974006" y="5177730"/>
                  <a:pt x="1972054" y="5184629"/>
                  <a:pt x="1972268" y="5192075"/>
                </a:cubicBezTo>
                <a:cubicBezTo>
                  <a:pt x="1972481" y="5199525"/>
                  <a:pt x="1973810" y="5206257"/>
                  <a:pt x="1976256" y="5212275"/>
                </a:cubicBezTo>
                <a:cubicBezTo>
                  <a:pt x="1968334" y="5237689"/>
                  <a:pt x="1955025" y="5260742"/>
                  <a:pt x="1936331" y="5281435"/>
                </a:cubicBezTo>
                <a:cubicBezTo>
                  <a:pt x="1939313" y="5290964"/>
                  <a:pt x="1939693" y="5299555"/>
                  <a:pt x="1937478" y="5307211"/>
                </a:cubicBezTo>
                <a:cubicBezTo>
                  <a:pt x="1935261" y="5314865"/>
                  <a:pt x="1935266" y="5322487"/>
                  <a:pt x="1937488" y="5330081"/>
                </a:cubicBezTo>
                <a:cubicBezTo>
                  <a:pt x="1925782" y="5336049"/>
                  <a:pt x="1916196" y="5348165"/>
                  <a:pt x="1908733" y="5366423"/>
                </a:cubicBezTo>
                <a:cubicBezTo>
                  <a:pt x="1901269" y="5384684"/>
                  <a:pt x="1896476" y="5400501"/>
                  <a:pt x="1894361" y="5413881"/>
                </a:cubicBezTo>
                <a:lnTo>
                  <a:pt x="1851590" y="5452913"/>
                </a:lnTo>
                <a:cubicBezTo>
                  <a:pt x="1854539" y="5462358"/>
                  <a:pt x="1854983" y="5471112"/>
                  <a:pt x="1852925" y="5479171"/>
                </a:cubicBezTo>
                <a:cubicBezTo>
                  <a:pt x="1850866" y="5487228"/>
                  <a:pt x="1851309" y="5495981"/>
                  <a:pt x="1854260" y="5505429"/>
                </a:cubicBezTo>
                <a:lnTo>
                  <a:pt x="1811977" y="5579973"/>
                </a:lnTo>
                <a:cubicBezTo>
                  <a:pt x="1803982" y="5582354"/>
                  <a:pt x="1799102" y="5581285"/>
                  <a:pt x="1797336" y="5576768"/>
                </a:cubicBezTo>
                <a:cubicBezTo>
                  <a:pt x="1796859" y="5571747"/>
                  <a:pt x="1799936" y="5551701"/>
                  <a:pt x="1806563" y="5516626"/>
                </a:cubicBezTo>
                <a:cubicBezTo>
                  <a:pt x="1813190" y="5481555"/>
                  <a:pt x="1820165" y="5446099"/>
                  <a:pt x="1827484" y="5410259"/>
                </a:cubicBezTo>
                <a:cubicBezTo>
                  <a:pt x="1834804" y="5374421"/>
                  <a:pt x="1839265" y="5352842"/>
                  <a:pt x="1840866" y="5345521"/>
                </a:cubicBezTo>
                <a:cubicBezTo>
                  <a:pt x="1837693" y="5332162"/>
                  <a:pt x="1840695" y="5318902"/>
                  <a:pt x="1849868" y="5305741"/>
                </a:cubicBezTo>
                <a:cubicBezTo>
                  <a:pt x="1859045" y="5292577"/>
                  <a:pt x="1861668" y="5278347"/>
                  <a:pt x="1857736" y="5263054"/>
                </a:cubicBezTo>
                <a:cubicBezTo>
                  <a:pt x="1860661" y="5247218"/>
                  <a:pt x="1864094" y="5228397"/>
                  <a:pt x="1868031" y="5206587"/>
                </a:cubicBezTo>
                <a:cubicBezTo>
                  <a:pt x="1871968" y="5184779"/>
                  <a:pt x="1878092" y="5167136"/>
                  <a:pt x="1886401" y="5153662"/>
                </a:cubicBezTo>
                <a:cubicBezTo>
                  <a:pt x="1883487" y="5151915"/>
                  <a:pt x="1880103" y="5148962"/>
                  <a:pt x="1876242" y="5144799"/>
                </a:cubicBezTo>
                <a:cubicBezTo>
                  <a:pt x="1872384" y="5140634"/>
                  <a:pt x="1869376" y="5138647"/>
                  <a:pt x="1867220" y="5138838"/>
                </a:cubicBezTo>
                <a:cubicBezTo>
                  <a:pt x="1864245" y="5140744"/>
                  <a:pt x="1863964" y="5143831"/>
                  <a:pt x="1866373" y="5148096"/>
                </a:cubicBezTo>
                <a:lnTo>
                  <a:pt x="1841806" y="5130917"/>
                </a:lnTo>
                <a:cubicBezTo>
                  <a:pt x="1844546" y="5094140"/>
                  <a:pt x="1849218" y="5056608"/>
                  <a:pt x="1855830" y="5018319"/>
                </a:cubicBezTo>
                <a:cubicBezTo>
                  <a:pt x="1863574" y="5015292"/>
                  <a:pt x="1865931" y="5009906"/>
                  <a:pt x="1862906" y="5002165"/>
                </a:cubicBezTo>
                <a:cubicBezTo>
                  <a:pt x="1860118" y="4996464"/>
                  <a:pt x="1858292" y="4991787"/>
                  <a:pt x="1857420" y="4988128"/>
                </a:cubicBezTo>
                <a:cubicBezTo>
                  <a:pt x="1856550" y="4984470"/>
                  <a:pt x="1859728" y="4981184"/>
                  <a:pt x="1866957" y="4978264"/>
                </a:cubicBezTo>
                <a:cubicBezTo>
                  <a:pt x="1864859" y="4970994"/>
                  <a:pt x="1865361" y="4964662"/>
                  <a:pt x="1868460" y="4959267"/>
                </a:cubicBezTo>
                <a:cubicBezTo>
                  <a:pt x="1871556" y="4953871"/>
                  <a:pt x="1871680" y="4946571"/>
                  <a:pt x="1868828" y="4937365"/>
                </a:cubicBezTo>
                <a:cubicBezTo>
                  <a:pt x="1877649" y="4936149"/>
                  <a:pt x="1884371" y="4932407"/>
                  <a:pt x="1888987" y="4926139"/>
                </a:cubicBezTo>
                <a:cubicBezTo>
                  <a:pt x="1893606" y="4919872"/>
                  <a:pt x="1894184" y="4911835"/>
                  <a:pt x="1890726" y="4902028"/>
                </a:cubicBezTo>
                <a:lnTo>
                  <a:pt x="1894109" y="4865001"/>
                </a:lnTo>
                <a:cubicBezTo>
                  <a:pt x="1888070" y="4841696"/>
                  <a:pt x="1889956" y="4810830"/>
                  <a:pt x="1899769" y="4772408"/>
                </a:cubicBezTo>
                <a:lnTo>
                  <a:pt x="1906505" y="4737197"/>
                </a:lnTo>
                <a:lnTo>
                  <a:pt x="1906222" y="4737010"/>
                </a:lnTo>
                <a:cubicBezTo>
                  <a:pt x="1902924" y="4733929"/>
                  <a:pt x="1901954" y="4730913"/>
                  <a:pt x="1903313" y="4727965"/>
                </a:cubicBezTo>
                <a:lnTo>
                  <a:pt x="1909144" y="4723405"/>
                </a:lnTo>
                <a:lnTo>
                  <a:pt x="1910152" y="4718138"/>
                </a:lnTo>
                <a:cubicBezTo>
                  <a:pt x="1912169" y="4701170"/>
                  <a:pt x="1912741" y="4685325"/>
                  <a:pt x="1911870" y="4670603"/>
                </a:cubicBezTo>
                <a:lnTo>
                  <a:pt x="1915109" y="4668934"/>
                </a:lnTo>
                <a:lnTo>
                  <a:pt x="1921933" y="4605899"/>
                </a:lnTo>
                <a:lnTo>
                  <a:pt x="1928700" y="4565188"/>
                </a:lnTo>
                <a:lnTo>
                  <a:pt x="1927406" y="4561875"/>
                </a:lnTo>
                <a:lnTo>
                  <a:pt x="1930379" y="4555089"/>
                </a:lnTo>
                <a:lnTo>
                  <a:pt x="1933983" y="4533405"/>
                </a:lnTo>
                <a:lnTo>
                  <a:pt x="1934582" y="4531420"/>
                </a:lnTo>
                <a:lnTo>
                  <a:pt x="1931695" y="4520031"/>
                </a:lnTo>
                <a:lnTo>
                  <a:pt x="1940874" y="4510555"/>
                </a:lnTo>
                <a:lnTo>
                  <a:pt x="1946286" y="4492611"/>
                </a:lnTo>
                <a:lnTo>
                  <a:pt x="1950923" y="4452252"/>
                </a:lnTo>
                <a:lnTo>
                  <a:pt x="1950684" y="4450126"/>
                </a:lnTo>
                <a:lnTo>
                  <a:pt x="1951630" y="4446094"/>
                </a:lnTo>
                <a:lnTo>
                  <a:pt x="1955413" y="4413171"/>
                </a:lnTo>
                <a:lnTo>
                  <a:pt x="1960316" y="4409087"/>
                </a:lnTo>
                <a:lnTo>
                  <a:pt x="1962902" y="4398073"/>
                </a:lnTo>
                <a:lnTo>
                  <a:pt x="1958516" y="4386850"/>
                </a:lnTo>
                <a:lnTo>
                  <a:pt x="1966367" y="4378730"/>
                </a:lnTo>
                <a:lnTo>
                  <a:pt x="1969184" y="4334541"/>
                </a:lnTo>
                <a:lnTo>
                  <a:pt x="1968388" y="4332877"/>
                </a:lnTo>
                <a:lnTo>
                  <a:pt x="1964524" y="4333021"/>
                </a:lnTo>
                <a:lnTo>
                  <a:pt x="1957129" y="4327760"/>
                </a:lnTo>
                <a:lnTo>
                  <a:pt x="1957689" y="4334270"/>
                </a:lnTo>
                <a:cubicBezTo>
                  <a:pt x="1955266" y="4349723"/>
                  <a:pt x="1947425" y="4360598"/>
                  <a:pt x="1934171" y="4366893"/>
                </a:cubicBezTo>
                <a:cubicBezTo>
                  <a:pt x="1938062" y="4379226"/>
                  <a:pt x="1937881" y="4393989"/>
                  <a:pt x="1933625" y="4411180"/>
                </a:cubicBezTo>
                <a:cubicBezTo>
                  <a:pt x="1929371" y="4428370"/>
                  <a:pt x="1924939" y="4443679"/>
                  <a:pt x="1920330" y="4457102"/>
                </a:cubicBezTo>
                <a:cubicBezTo>
                  <a:pt x="1916164" y="4458822"/>
                  <a:pt x="1911530" y="4459335"/>
                  <a:pt x="1906420" y="4458632"/>
                </a:cubicBezTo>
                <a:cubicBezTo>
                  <a:pt x="1901313" y="4457933"/>
                  <a:pt x="1897477" y="4454780"/>
                  <a:pt x="1894915" y="4449180"/>
                </a:cubicBezTo>
                <a:lnTo>
                  <a:pt x="1894896" y="4424607"/>
                </a:lnTo>
                <a:lnTo>
                  <a:pt x="1892793" y="4424250"/>
                </a:lnTo>
                <a:lnTo>
                  <a:pt x="1881844" y="4441920"/>
                </a:lnTo>
                <a:lnTo>
                  <a:pt x="1877616" y="4488204"/>
                </a:lnTo>
                <a:lnTo>
                  <a:pt x="1840718" y="4565108"/>
                </a:lnTo>
                <a:cubicBezTo>
                  <a:pt x="1843605" y="4574395"/>
                  <a:pt x="1843796" y="4582502"/>
                  <a:pt x="1841296" y="4589428"/>
                </a:cubicBezTo>
                <a:cubicBezTo>
                  <a:pt x="1838796" y="4596358"/>
                  <a:pt x="1838987" y="4604464"/>
                  <a:pt x="1841873" y="4613752"/>
                </a:cubicBezTo>
                <a:lnTo>
                  <a:pt x="1817620" y="4654474"/>
                </a:lnTo>
                <a:cubicBezTo>
                  <a:pt x="1808246" y="4659994"/>
                  <a:pt x="1802489" y="4671913"/>
                  <a:pt x="1800348" y="4690233"/>
                </a:cubicBezTo>
                <a:cubicBezTo>
                  <a:pt x="1798210" y="4708548"/>
                  <a:pt x="1797837" y="4722829"/>
                  <a:pt x="1799234" y="4733067"/>
                </a:cubicBezTo>
                <a:cubicBezTo>
                  <a:pt x="1788040" y="4743208"/>
                  <a:pt x="1773755" y="4771851"/>
                  <a:pt x="1756379" y="4818995"/>
                </a:cubicBezTo>
                <a:cubicBezTo>
                  <a:pt x="1739005" y="4866141"/>
                  <a:pt x="1727623" y="4893650"/>
                  <a:pt x="1722236" y="4901518"/>
                </a:cubicBezTo>
                <a:cubicBezTo>
                  <a:pt x="1727020" y="4908762"/>
                  <a:pt x="1728089" y="4915783"/>
                  <a:pt x="1725446" y="4922582"/>
                </a:cubicBezTo>
                <a:cubicBezTo>
                  <a:pt x="1722803" y="4929378"/>
                  <a:pt x="1717519" y="4934420"/>
                  <a:pt x="1709597" y="4937703"/>
                </a:cubicBezTo>
                <a:cubicBezTo>
                  <a:pt x="1711887" y="4944988"/>
                  <a:pt x="1711967" y="4950907"/>
                  <a:pt x="1709842" y="4955459"/>
                </a:cubicBezTo>
                <a:cubicBezTo>
                  <a:pt x="1707713" y="4960011"/>
                  <a:pt x="1707794" y="4965929"/>
                  <a:pt x="1710087" y="4973217"/>
                </a:cubicBezTo>
                <a:cubicBezTo>
                  <a:pt x="1700673" y="4981730"/>
                  <a:pt x="1690703" y="4993810"/>
                  <a:pt x="1680170" y="5009453"/>
                </a:cubicBezTo>
                <a:cubicBezTo>
                  <a:pt x="1669641" y="5025098"/>
                  <a:pt x="1666022" y="5039157"/>
                  <a:pt x="1669318" y="5051634"/>
                </a:cubicBezTo>
                <a:cubicBezTo>
                  <a:pt x="1665196" y="5057988"/>
                  <a:pt x="1663245" y="5064886"/>
                  <a:pt x="1663459" y="5072333"/>
                </a:cubicBezTo>
                <a:cubicBezTo>
                  <a:pt x="1663672" y="5079783"/>
                  <a:pt x="1665001" y="5086514"/>
                  <a:pt x="1667447" y="5092533"/>
                </a:cubicBezTo>
                <a:cubicBezTo>
                  <a:pt x="1659525" y="5117947"/>
                  <a:pt x="1646216" y="5141000"/>
                  <a:pt x="1627522" y="5161693"/>
                </a:cubicBezTo>
                <a:cubicBezTo>
                  <a:pt x="1630504" y="5171221"/>
                  <a:pt x="1630884" y="5179813"/>
                  <a:pt x="1628669" y="5187469"/>
                </a:cubicBezTo>
                <a:cubicBezTo>
                  <a:pt x="1626452" y="5195123"/>
                  <a:pt x="1626458" y="5202745"/>
                  <a:pt x="1628679" y="5210339"/>
                </a:cubicBezTo>
                <a:cubicBezTo>
                  <a:pt x="1616973" y="5216307"/>
                  <a:pt x="1607387" y="5228424"/>
                  <a:pt x="1599923" y="5246681"/>
                </a:cubicBezTo>
                <a:cubicBezTo>
                  <a:pt x="1592460" y="5264942"/>
                  <a:pt x="1587667" y="5280759"/>
                  <a:pt x="1585552" y="5294140"/>
                </a:cubicBezTo>
                <a:lnTo>
                  <a:pt x="1542781" y="5333171"/>
                </a:lnTo>
                <a:cubicBezTo>
                  <a:pt x="1545730" y="5342617"/>
                  <a:pt x="1546174" y="5351370"/>
                  <a:pt x="1544116" y="5359429"/>
                </a:cubicBezTo>
                <a:cubicBezTo>
                  <a:pt x="1542057" y="5367485"/>
                  <a:pt x="1542501" y="5376238"/>
                  <a:pt x="1545451" y="5385687"/>
                </a:cubicBezTo>
                <a:lnTo>
                  <a:pt x="1503168" y="5460231"/>
                </a:lnTo>
                <a:cubicBezTo>
                  <a:pt x="1495172" y="5462612"/>
                  <a:pt x="1490292" y="5461543"/>
                  <a:pt x="1488527" y="5457025"/>
                </a:cubicBezTo>
                <a:cubicBezTo>
                  <a:pt x="1488050" y="5452005"/>
                  <a:pt x="1491127" y="5431959"/>
                  <a:pt x="1497755" y="5396883"/>
                </a:cubicBezTo>
                <a:cubicBezTo>
                  <a:pt x="1504381" y="5361812"/>
                  <a:pt x="1511356" y="5326358"/>
                  <a:pt x="1518675" y="5290517"/>
                </a:cubicBezTo>
                <a:cubicBezTo>
                  <a:pt x="1525995" y="5254679"/>
                  <a:pt x="1530456" y="5233100"/>
                  <a:pt x="1532057" y="5225779"/>
                </a:cubicBezTo>
                <a:cubicBezTo>
                  <a:pt x="1528884" y="5212420"/>
                  <a:pt x="1531886" y="5199161"/>
                  <a:pt x="1541059" y="5185998"/>
                </a:cubicBezTo>
                <a:cubicBezTo>
                  <a:pt x="1550237" y="5172835"/>
                  <a:pt x="1552859" y="5158605"/>
                  <a:pt x="1548927" y="5143312"/>
                </a:cubicBezTo>
                <a:cubicBezTo>
                  <a:pt x="1551852" y="5127476"/>
                  <a:pt x="1555285" y="5108655"/>
                  <a:pt x="1559222" y="5086846"/>
                </a:cubicBezTo>
                <a:cubicBezTo>
                  <a:pt x="1563158" y="5065037"/>
                  <a:pt x="1569283" y="5047395"/>
                  <a:pt x="1577592" y="5033920"/>
                </a:cubicBezTo>
                <a:cubicBezTo>
                  <a:pt x="1574679" y="5032173"/>
                  <a:pt x="1571294" y="5029220"/>
                  <a:pt x="1567433" y="5025057"/>
                </a:cubicBezTo>
                <a:cubicBezTo>
                  <a:pt x="1563575" y="5020893"/>
                  <a:pt x="1560567" y="5018905"/>
                  <a:pt x="1558411" y="5019097"/>
                </a:cubicBezTo>
                <a:cubicBezTo>
                  <a:pt x="1555437" y="5021001"/>
                  <a:pt x="1555154" y="5024089"/>
                  <a:pt x="1557564" y="5028354"/>
                </a:cubicBezTo>
                <a:lnTo>
                  <a:pt x="1532998" y="5011174"/>
                </a:lnTo>
                <a:cubicBezTo>
                  <a:pt x="1535737" y="4974398"/>
                  <a:pt x="1540409" y="4936866"/>
                  <a:pt x="1547021" y="4898576"/>
                </a:cubicBezTo>
                <a:cubicBezTo>
                  <a:pt x="1554766" y="4895551"/>
                  <a:pt x="1557122" y="4890165"/>
                  <a:pt x="1554097" y="4882423"/>
                </a:cubicBezTo>
                <a:cubicBezTo>
                  <a:pt x="1551310" y="4876722"/>
                  <a:pt x="1549482" y="4872044"/>
                  <a:pt x="1548611" y="4868386"/>
                </a:cubicBezTo>
                <a:cubicBezTo>
                  <a:pt x="1547741" y="4864728"/>
                  <a:pt x="1550919" y="4861441"/>
                  <a:pt x="1558148" y="4858522"/>
                </a:cubicBezTo>
                <a:cubicBezTo>
                  <a:pt x="1556051" y="4851253"/>
                  <a:pt x="1556552" y="4844920"/>
                  <a:pt x="1559651" y="4839526"/>
                </a:cubicBezTo>
                <a:lnTo>
                  <a:pt x="1559733" y="4834650"/>
                </a:lnTo>
                <a:lnTo>
                  <a:pt x="1542781" y="4850120"/>
                </a:lnTo>
                <a:cubicBezTo>
                  <a:pt x="1545730" y="4859565"/>
                  <a:pt x="1546174" y="4868319"/>
                  <a:pt x="1544116" y="4876378"/>
                </a:cubicBezTo>
                <a:cubicBezTo>
                  <a:pt x="1542057" y="4884434"/>
                  <a:pt x="1542501" y="4893188"/>
                  <a:pt x="1545451" y="4902636"/>
                </a:cubicBezTo>
                <a:lnTo>
                  <a:pt x="1503168" y="4977180"/>
                </a:lnTo>
                <a:cubicBezTo>
                  <a:pt x="1495173" y="4979561"/>
                  <a:pt x="1490293" y="4978492"/>
                  <a:pt x="1488527" y="4973975"/>
                </a:cubicBezTo>
                <a:cubicBezTo>
                  <a:pt x="1488050" y="4968953"/>
                  <a:pt x="1491127" y="4948908"/>
                  <a:pt x="1497755" y="4913833"/>
                </a:cubicBezTo>
                <a:cubicBezTo>
                  <a:pt x="1504382" y="4878761"/>
                  <a:pt x="1511355" y="4843306"/>
                  <a:pt x="1518675" y="4807466"/>
                </a:cubicBezTo>
                <a:cubicBezTo>
                  <a:pt x="1525995" y="4771629"/>
                  <a:pt x="1530456" y="4750049"/>
                  <a:pt x="1532057" y="4742728"/>
                </a:cubicBezTo>
                <a:cubicBezTo>
                  <a:pt x="1528884" y="4729370"/>
                  <a:pt x="1531886" y="4716110"/>
                  <a:pt x="1541059" y="4702948"/>
                </a:cubicBezTo>
                <a:cubicBezTo>
                  <a:pt x="1550236" y="4689784"/>
                  <a:pt x="1552859" y="4675554"/>
                  <a:pt x="1548928" y="4660261"/>
                </a:cubicBezTo>
                <a:cubicBezTo>
                  <a:pt x="1551853" y="4644425"/>
                  <a:pt x="1555285" y="4625603"/>
                  <a:pt x="1559222" y="4603794"/>
                </a:cubicBezTo>
                <a:lnTo>
                  <a:pt x="1567393" y="4580251"/>
                </a:lnTo>
                <a:lnTo>
                  <a:pt x="1559362" y="4571299"/>
                </a:lnTo>
                <a:lnTo>
                  <a:pt x="1566377" y="4541308"/>
                </a:lnTo>
                <a:lnTo>
                  <a:pt x="1558412" y="4536045"/>
                </a:lnTo>
                <a:cubicBezTo>
                  <a:pt x="1555437" y="4537951"/>
                  <a:pt x="1555154" y="4541037"/>
                  <a:pt x="1557564" y="4545303"/>
                </a:cubicBezTo>
                <a:lnTo>
                  <a:pt x="1532998" y="4528124"/>
                </a:lnTo>
                <a:cubicBezTo>
                  <a:pt x="1535737" y="4491347"/>
                  <a:pt x="1540409" y="4453816"/>
                  <a:pt x="1547022" y="4415525"/>
                </a:cubicBezTo>
                <a:cubicBezTo>
                  <a:pt x="1554765" y="4412499"/>
                  <a:pt x="1557122" y="4407113"/>
                  <a:pt x="1554098" y="4399372"/>
                </a:cubicBezTo>
                <a:cubicBezTo>
                  <a:pt x="1551310" y="4393670"/>
                  <a:pt x="1549483" y="4388994"/>
                  <a:pt x="1548612" y="4385334"/>
                </a:cubicBezTo>
                <a:cubicBezTo>
                  <a:pt x="1547741" y="4381677"/>
                  <a:pt x="1550919" y="4378391"/>
                  <a:pt x="1558148" y="4375471"/>
                </a:cubicBezTo>
                <a:cubicBezTo>
                  <a:pt x="1556050" y="4368201"/>
                  <a:pt x="1556553" y="4361869"/>
                  <a:pt x="1559651" y="4356474"/>
                </a:cubicBezTo>
                <a:cubicBezTo>
                  <a:pt x="1562747" y="4351078"/>
                  <a:pt x="1562870" y="4343778"/>
                  <a:pt x="1560019" y="4334572"/>
                </a:cubicBezTo>
                <a:cubicBezTo>
                  <a:pt x="1568840" y="4333356"/>
                  <a:pt x="1575562" y="4329614"/>
                  <a:pt x="1580178" y="4323346"/>
                </a:cubicBezTo>
                <a:cubicBezTo>
                  <a:pt x="1584798" y="4317078"/>
                  <a:pt x="1585375" y="4309042"/>
                  <a:pt x="1581917" y="4299235"/>
                </a:cubicBezTo>
                <a:lnTo>
                  <a:pt x="1585300" y="4262207"/>
                </a:lnTo>
                <a:lnTo>
                  <a:pt x="1584173" y="4247505"/>
                </a:lnTo>
                <a:lnTo>
                  <a:pt x="1580430" y="4275824"/>
                </a:lnTo>
                <a:lnTo>
                  <a:pt x="1570286" y="4290329"/>
                </a:lnTo>
                <a:lnTo>
                  <a:pt x="1568805" y="4306549"/>
                </a:lnTo>
                <a:lnTo>
                  <a:pt x="1531908" y="4383454"/>
                </a:lnTo>
                <a:cubicBezTo>
                  <a:pt x="1534794" y="4392740"/>
                  <a:pt x="1534984" y="4400847"/>
                  <a:pt x="1532484" y="4407774"/>
                </a:cubicBezTo>
                <a:cubicBezTo>
                  <a:pt x="1529985" y="4414704"/>
                  <a:pt x="1530176" y="4422809"/>
                  <a:pt x="1533063" y="4432097"/>
                </a:cubicBezTo>
                <a:lnTo>
                  <a:pt x="1508809" y="4472819"/>
                </a:lnTo>
                <a:cubicBezTo>
                  <a:pt x="1499435" y="4478339"/>
                  <a:pt x="1493679" y="4490259"/>
                  <a:pt x="1491537" y="4508578"/>
                </a:cubicBezTo>
                <a:cubicBezTo>
                  <a:pt x="1489399" y="4526894"/>
                  <a:pt x="1489026" y="4541173"/>
                  <a:pt x="1490423" y="4551412"/>
                </a:cubicBezTo>
                <a:cubicBezTo>
                  <a:pt x="1479229" y="4561553"/>
                  <a:pt x="1464943" y="4590196"/>
                  <a:pt x="1447568" y="4637340"/>
                </a:cubicBezTo>
                <a:cubicBezTo>
                  <a:pt x="1430194" y="4684488"/>
                  <a:pt x="1418812" y="4711995"/>
                  <a:pt x="1413426" y="4719863"/>
                </a:cubicBezTo>
                <a:cubicBezTo>
                  <a:pt x="1418208" y="4727107"/>
                  <a:pt x="1419278" y="4734127"/>
                  <a:pt x="1416635" y="4740927"/>
                </a:cubicBezTo>
                <a:cubicBezTo>
                  <a:pt x="1413992" y="4747724"/>
                  <a:pt x="1408707" y="4752765"/>
                  <a:pt x="1400786" y="4756048"/>
                </a:cubicBezTo>
                <a:cubicBezTo>
                  <a:pt x="1403076" y="4763333"/>
                  <a:pt x="1403155" y="4769252"/>
                  <a:pt x="1401032" y="4773805"/>
                </a:cubicBezTo>
                <a:cubicBezTo>
                  <a:pt x="1398902" y="4778355"/>
                  <a:pt x="1398984" y="4784274"/>
                  <a:pt x="1401276" y="4791562"/>
                </a:cubicBezTo>
                <a:lnTo>
                  <a:pt x="1383442" y="4813163"/>
                </a:lnTo>
                <a:lnTo>
                  <a:pt x="1383800" y="4817320"/>
                </a:lnTo>
                <a:cubicBezTo>
                  <a:pt x="1382588" y="4825047"/>
                  <a:pt x="1380022" y="4831629"/>
                  <a:pt x="1376103" y="4837065"/>
                </a:cubicBezTo>
                <a:lnTo>
                  <a:pt x="1361148" y="4849239"/>
                </a:lnTo>
                <a:lnTo>
                  <a:pt x="1360749" y="4850076"/>
                </a:lnTo>
                <a:cubicBezTo>
                  <a:pt x="1358939" y="4857107"/>
                  <a:pt x="1358859" y="4863740"/>
                  <a:pt x="1360507" y="4869979"/>
                </a:cubicBezTo>
                <a:lnTo>
                  <a:pt x="1360014" y="4871720"/>
                </a:lnTo>
                <a:lnTo>
                  <a:pt x="1359735" y="4894230"/>
                </a:lnTo>
                <a:lnTo>
                  <a:pt x="1357128" y="4903239"/>
                </a:lnTo>
                <a:lnTo>
                  <a:pt x="1358636" y="4910878"/>
                </a:lnTo>
                <a:lnTo>
                  <a:pt x="1347663" y="4935928"/>
                </a:lnTo>
                <a:lnTo>
                  <a:pt x="1346440" y="4940153"/>
                </a:lnTo>
                <a:lnTo>
                  <a:pt x="1345781" y="4940224"/>
                </a:lnTo>
                <a:lnTo>
                  <a:pt x="1342713" y="4947229"/>
                </a:lnTo>
                <a:cubicBezTo>
                  <a:pt x="1336059" y="4958755"/>
                  <a:pt x="1328059" y="4969692"/>
                  <a:pt x="1318712" y="4980039"/>
                </a:cubicBezTo>
                <a:cubicBezTo>
                  <a:pt x="1321692" y="4989567"/>
                  <a:pt x="1322073" y="4998158"/>
                  <a:pt x="1319858" y="5005814"/>
                </a:cubicBezTo>
                <a:cubicBezTo>
                  <a:pt x="1317641" y="5013467"/>
                  <a:pt x="1317646" y="5021090"/>
                  <a:pt x="1319868" y="5028683"/>
                </a:cubicBezTo>
                <a:cubicBezTo>
                  <a:pt x="1308162" y="5034652"/>
                  <a:pt x="1298576" y="5046769"/>
                  <a:pt x="1291112" y="5065026"/>
                </a:cubicBezTo>
                <a:cubicBezTo>
                  <a:pt x="1283649" y="5083286"/>
                  <a:pt x="1278856" y="5099104"/>
                  <a:pt x="1276742" y="5112484"/>
                </a:cubicBezTo>
                <a:lnTo>
                  <a:pt x="1233970" y="5151516"/>
                </a:lnTo>
                <a:cubicBezTo>
                  <a:pt x="1236918" y="5160962"/>
                  <a:pt x="1237363" y="5169714"/>
                  <a:pt x="1235305" y="5177774"/>
                </a:cubicBezTo>
                <a:cubicBezTo>
                  <a:pt x="1233245" y="5185831"/>
                  <a:pt x="1233689" y="5194583"/>
                  <a:pt x="1236639" y="5204031"/>
                </a:cubicBezTo>
                <a:lnTo>
                  <a:pt x="1194357" y="5278576"/>
                </a:lnTo>
                <a:cubicBezTo>
                  <a:pt x="1186361" y="5280958"/>
                  <a:pt x="1181482" y="5279887"/>
                  <a:pt x="1179716" y="5275370"/>
                </a:cubicBezTo>
                <a:cubicBezTo>
                  <a:pt x="1179239" y="5270349"/>
                  <a:pt x="1182316" y="5250303"/>
                  <a:pt x="1188944" y="5215229"/>
                </a:cubicBezTo>
                <a:cubicBezTo>
                  <a:pt x="1195570" y="5180157"/>
                  <a:pt x="1202545" y="5144703"/>
                  <a:pt x="1209864" y="5108862"/>
                </a:cubicBezTo>
                <a:cubicBezTo>
                  <a:pt x="1217184" y="5073024"/>
                  <a:pt x="1221645" y="5051445"/>
                  <a:pt x="1223246" y="5044123"/>
                </a:cubicBezTo>
                <a:cubicBezTo>
                  <a:pt x="1220073" y="5030765"/>
                  <a:pt x="1223075" y="5017506"/>
                  <a:pt x="1232248" y="5004343"/>
                </a:cubicBezTo>
                <a:cubicBezTo>
                  <a:pt x="1241426" y="4991180"/>
                  <a:pt x="1244048" y="4976950"/>
                  <a:pt x="1240117" y="4961657"/>
                </a:cubicBezTo>
                <a:cubicBezTo>
                  <a:pt x="1243041" y="4945821"/>
                  <a:pt x="1246474" y="4926999"/>
                  <a:pt x="1250410" y="4905191"/>
                </a:cubicBezTo>
                <a:cubicBezTo>
                  <a:pt x="1254348" y="4883382"/>
                  <a:pt x="1260472" y="4865740"/>
                  <a:pt x="1268781" y="4852264"/>
                </a:cubicBezTo>
                <a:cubicBezTo>
                  <a:pt x="1265867" y="4850518"/>
                  <a:pt x="1262483" y="4847565"/>
                  <a:pt x="1258622" y="4843402"/>
                </a:cubicBezTo>
                <a:cubicBezTo>
                  <a:pt x="1254764" y="4839237"/>
                  <a:pt x="1251756" y="4837250"/>
                  <a:pt x="1249600" y="4837442"/>
                </a:cubicBezTo>
                <a:cubicBezTo>
                  <a:pt x="1246625" y="4839346"/>
                  <a:pt x="1246343" y="4842433"/>
                  <a:pt x="1248753" y="4846699"/>
                </a:cubicBezTo>
                <a:lnTo>
                  <a:pt x="1224186" y="4829519"/>
                </a:lnTo>
                <a:cubicBezTo>
                  <a:pt x="1226926" y="4792743"/>
                  <a:pt x="1231598" y="4755211"/>
                  <a:pt x="1238210" y="4716921"/>
                </a:cubicBezTo>
                <a:cubicBezTo>
                  <a:pt x="1245954" y="4713896"/>
                  <a:pt x="1248311" y="4708510"/>
                  <a:pt x="1245286" y="4700768"/>
                </a:cubicBezTo>
                <a:cubicBezTo>
                  <a:pt x="1242499" y="4695067"/>
                  <a:pt x="1240671" y="4690390"/>
                  <a:pt x="1239800" y="4686730"/>
                </a:cubicBezTo>
                <a:cubicBezTo>
                  <a:pt x="1238930" y="4683073"/>
                  <a:pt x="1242108" y="4679786"/>
                  <a:pt x="1249337" y="4676867"/>
                </a:cubicBezTo>
                <a:cubicBezTo>
                  <a:pt x="1247239" y="4669597"/>
                  <a:pt x="1247741" y="4663265"/>
                  <a:pt x="1250840" y="4657871"/>
                </a:cubicBezTo>
                <a:lnTo>
                  <a:pt x="1251105" y="4642091"/>
                </a:lnTo>
                <a:lnTo>
                  <a:pt x="1243730" y="4654473"/>
                </a:lnTo>
                <a:cubicBezTo>
                  <a:pt x="1234357" y="4659993"/>
                  <a:pt x="1228600" y="4671913"/>
                  <a:pt x="1226460" y="4690232"/>
                </a:cubicBezTo>
                <a:cubicBezTo>
                  <a:pt x="1224320" y="4708548"/>
                  <a:pt x="1223947" y="4722828"/>
                  <a:pt x="1225345" y="4733067"/>
                </a:cubicBezTo>
                <a:cubicBezTo>
                  <a:pt x="1214150" y="4743207"/>
                  <a:pt x="1199865" y="4771851"/>
                  <a:pt x="1182490" y="4818993"/>
                </a:cubicBezTo>
                <a:cubicBezTo>
                  <a:pt x="1165116" y="4866141"/>
                  <a:pt x="1153734" y="4893648"/>
                  <a:pt x="1148347" y="4901517"/>
                </a:cubicBezTo>
                <a:cubicBezTo>
                  <a:pt x="1153131" y="4908762"/>
                  <a:pt x="1154199" y="4915782"/>
                  <a:pt x="1151558" y="4922581"/>
                </a:cubicBezTo>
                <a:cubicBezTo>
                  <a:pt x="1148914" y="4929378"/>
                  <a:pt x="1143630" y="4934419"/>
                  <a:pt x="1135708" y="4937701"/>
                </a:cubicBezTo>
                <a:cubicBezTo>
                  <a:pt x="1137999" y="4944987"/>
                  <a:pt x="1138077" y="4950905"/>
                  <a:pt x="1135954" y="4955459"/>
                </a:cubicBezTo>
                <a:cubicBezTo>
                  <a:pt x="1133824" y="4960009"/>
                  <a:pt x="1133906" y="4965927"/>
                  <a:pt x="1136198" y="4973216"/>
                </a:cubicBezTo>
                <a:cubicBezTo>
                  <a:pt x="1126784" y="4981729"/>
                  <a:pt x="1116815" y="4993809"/>
                  <a:pt x="1106282" y="5009452"/>
                </a:cubicBezTo>
                <a:cubicBezTo>
                  <a:pt x="1095752" y="5025097"/>
                  <a:pt x="1092133" y="5039156"/>
                  <a:pt x="1095429" y="5051633"/>
                </a:cubicBezTo>
                <a:cubicBezTo>
                  <a:pt x="1091308" y="5057986"/>
                  <a:pt x="1089355" y="5064886"/>
                  <a:pt x="1089570" y="5072331"/>
                </a:cubicBezTo>
                <a:cubicBezTo>
                  <a:pt x="1089783" y="5079781"/>
                  <a:pt x="1091112" y="5086514"/>
                  <a:pt x="1093558" y="5092532"/>
                </a:cubicBezTo>
                <a:cubicBezTo>
                  <a:pt x="1085636" y="5117945"/>
                  <a:pt x="1072327" y="5140999"/>
                  <a:pt x="1053634" y="5161692"/>
                </a:cubicBezTo>
                <a:cubicBezTo>
                  <a:pt x="1056614" y="5171220"/>
                  <a:pt x="1056995" y="5179812"/>
                  <a:pt x="1054780" y="5187468"/>
                </a:cubicBezTo>
                <a:cubicBezTo>
                  <a:pt x="1052562" y="5195121"/>
                  <a:pt x="1052568" y="5202744"/>
                  <a:pt x="1054790" y="5210338"/>
                </a:cubicBezTo>
                <a:cubicBezTo>
                  <a:pt x="1043083" y="5216306"/>
                  <a:pt x="1033498" y="5228422"/>
                  <a:pt x="1026034" y="5246680"/>
                </a:cubicBezTo>
                <a:cubicBezTo>
                  <a:pt x="1018571" y="5264940"/>
                  <a:pt x="1013779" y="5280758"/>
                  <a:pt x="1011664" y="5294138"/>
                </a:cubicBezTo>
                <a:lnTo>
                  <a:pt x="968892" y="5333170"/>
                </a:lnTo>
                <a:cubicBezTo>
                  <a:pt x="971841" y="5342615"/>
                  <a:pt x="972285" y="5351369"/>
                  <a:pt x="970226" y="5359428"/>
                </a:cubicBezTo>
                <a:cubicBezTo>
                  <a:pt x="968167" y="5367484"/>
                  <a:pt x="968612" y="5376238"/>
                  <a:pt x="971561" y="5385686"/>
                </a:cubicBezTo>
                <a:lnTo>
                  <a:pt x="929279" y="5460230"/>
                </a:lnTo>
                <a:cubicBezTo>
                  <a:pt x="921283" y="5462611"/>
                  <a:pt x="916403" y="5461542"/>
                  <a:pt x="914638" y="5457025"/>
                </a:cubicBezTo>
                <a:cubicBezTo>
                  <a:pt x="914161" y="5452003"/>
                  <a:pt x="917238" y="5431958"/>
                  <a:pt x="923866" y="5396883"/>
                </a:cubicBezTo>
                <a:cubicBezTo>
                  <a:pt x="930492" y="5361812"/>
                  <a:pt x="937467" y="5326356"/>
                  <a:pt x="944786" y="5290516"/>
                </a:cubicBezTo>
                <a:cubicBezTo>
                  <a:pt x="952107" y="5254678"/>
                  <a:pt x="956566" y="5233099"/>
                  <a:pt x="958167" y="5225778"/>
                </a:cubicBezTo>
                <a:cubicBezTo>
                  <a:pt x="954994" y="5212420"/>
                  <a:pt x="957997" y="5199159"/>
                  <a:pt x="967171" y="5185998"/>
                </a:cubicBezTo>
                <a:cubicBezTo>
                  <a:pt x="976347" y="5172834"/>
                  <a:pt x="978971" y="5158604"/>
                  <a:pt x="975039" y="5143311"/>
                </a:cubicBezTo>
                <a:cubicBezTo>
                  <a:pt x="977964" y="5127475"/>
                  <a:pt x="981396" y="5108653"/>
                  <a:pt x="985333" y="5086844"/>
                </a:cubicBezTo>
                <a:cubicBezTo>
                  <a:pt x="989270" y="5065035"/>
                  <a:pt x="995394" y="5047393"/>
                  <a:pt x="1003703" y="5033919"/>
                </a:cubicBezTo>
                <a:cubicBezTo>
                  <a:pt x="1000789" y="5032171"/>
                  <a:pt x="997404" y="5029219"/>
                  <a:pt x="993544" y="5025055"/>
                </a:cubicBezTo>
                <a:cubicBezTo>
                  <a:pt x="989686" y="5020891"/>
                  <a:pt x="986678" y="5018903"/>
                  <a:pt x="984522" y="5019095"/>
                </a:cubicBezTo>
                <a:cubicBezTo>
                  <a:pt x="981548" y="5021001"/>
                  <a:pt x="981266" y="5024087"/>
                  <a:pt x="983676" y="5028352"/>
                </a:cubicBezTo>
                <a:lnTo>
                  <a:pt x="959109" y="5011174"/>
                </a:lnTo>
                <a:lnTo>
                  <a:pt x="960567" y="4999465"/>
                </a:lnTo>
                <a:lnTo>
                  <a:pt x="925162" y="5031775"/>
                </a:lnTo>
                <a:cubicBezTo>
                  <a:pt x="928110" y="5041220"/>
                  <a:pt x="928553" y="5049974"/>
                  <a:pt x="926495" y="5058033"/>
                </a:cubicBezTo>
                <a:cubicBezTo>
                  <a:pt x="924436" y="5066089"/>
                  <a:pt x="924881" y="5074842"/>
                  <a:pt x="927830" y="5084291"/>
                </a:cubicBezTo>
                <a:lnTo>
                  <a:pt x="885548" y="5158835"/>
                </a:lnTo>
                <a:cubicBezTo>
                  <a:pt x="877552" y="5161217"/>
                  <a:pt x="872672" y="5160147"/>
                  <a:pt x="870907" y="5155629"/>
                </a:cubicBezTo>
                <a:cubicBezTo>
                  <a:pt x="870430" y="5150608"/>
                  <a:pt x="873507" y="5130563"/>
                  <a:pt x="880135" y="5095488"/>
                </a:cubicBezTo>
                <a:cubicBezTo>
                  <a:pt x="886762" y="5060417"/>
                  <a:pt x="893736" y="5024961"/>
                  <a:pt x="901055" y="4989121"/>
                </a:cubicBezTo>
                <a:cubicBezTo>
                  <a:pt x="908375" y="4953284"/>
                  <a:pt x="912835" y="4931704"/>
                  <a:pt x="914436" y="4924383"/>
                </a:cubicBezTo>
                <a:cubicBezTo>
                  <a:pt x="911264" y="4911025"/>
                  <a:pt x="914266" y="4897764"/>
                  <a:pt x="923440" y="4884603"/>
                </a:cubicBezTo>
                <a:cubicBezTo>
                  <a:pt x="932616" y="4871439"/>
                  <a:pt x="935240" y="4857209"/>
                  <a:pt x="931308" y="4841916"/>
                </a:cubicBezTo>
                <a:cubicBezTo>
                  <a:pt x="934232" y="4826079"/>
                  <a:pt x="937664" y="4807258"/>
                  <a:pt x="941602" y="4785449"/>
                </a:cubicBezTo>
                <a:cubicBezTo>
                  <a:pt x="945539" y="4763641"/>
                  <a:pt x="951663" y="4745999"/>
                  <a:pt x="959972" y="4732523"/>
                </a:cubicBezTo>
                <a:cubicBezTo>
                  <a:pt x="957058" y="4730777"/>
                  <a:pt x="953674" y="4727824"/>
                  <a:pt x="949813" y="4723661"/>
                </a:cubicBezTo>
                <a:cubicBezTo>
                  <a:pt x="945955" y="4719496"/>
                  <a:pt x="942947" y="4717509"/>
                  <a:pt x="940791" y="4717700"/>
                </a:cubicBezTo>
                <a:cubicBezTo>
                  <a:pt x="937817" y="4719606"/>
                  <a:pt x="937535" y="4722692"/>
                  <a:pt x="939945" y="4726958"/>
                </a:cubicBezTo>
                <a:lnTo>
                  <a:pt x="915378" y="4709778"/>
                </a:lnTo>
                <a:cubicBezTo>
                  <a:pt x="918117" y="4673001"/>
                  <a:pt x="922788" y="4635471"/>
                  <a:pt x="929401" y="4597181"/>
                </a:cubicBezTo>
                <a:cubicBezTo>
                  <a:pt x="937145" y="4594155"/>
                  <a:pt x="939502" y="4588768"/>
                  <a:pt x="936477" y="4581027"/>
                </a:cubicBezTo>
                <a:cubicBezTo>
                  <a:pt x="933690" y="4575326"/>
                  <a:pt x="931862" y="4570649"/>
                  <a:pt x="930992" y="4566989"/>
                </a:cubicBezTo>
                <a:cubicBezTo>
                  <a:pt x="930122" y="4563332"/>
                  <a:pt x="933299" y="4560046"/>
                  <a:pt x="940529" y="4557126"/>
                </a:cubicBezTo>
                <a:cubicBezTo>
                  <a:pt x="938430" y="4549857"/>
                  <a:pt x="938933" y="4543524"/>
                  <a:pt x="942031" y="4538129"/>
                </a:cubicBezTo>
                <a:cubicBezTo>
                  <a:pt x="945127" y="4532733"/>
                  <a:pt x="945251" y="4525433"/>
                  <a:pt x="942399" y="4516227"/>
                </a:cubicBezTo>
                <a:cubicBezTo>
                  <a:pt x="951220" y="4515011"/>
                  <a:pt x="957941" y="4511269"/>
                  <a:pt x="962557" y="4505000"/>
                </a:cubicBezTo>
                <a:cubicBezTo>
                  <a:pt x="967177" y="4498734"/>
                  <a:pt x="967755" y="4490696"/>
                  <a:pt x="964296" y="4480890"/>
                </a:cubicBezTo>
                <a:lnTo>
                  <a:pt x="967679" y="4443862"/>
                </a:lnTo>
                <a:cubicBezTo>
                  <a:pt x="961641" y="4420558"/>
                  <a:pt x="963527" y="4389692"/>
                  <a:pt x="973339" y="4351270"/>
                </a:cubicBezTo>
                <a:cubicBezTo>
                  <a:pt x="983151" y="4312846"/>
                  <a:pt x="987184" y="4278910"/>
                  <a:pt x="985441" y="4249465"/>
                </a:cubicBezTo>
                <a:cubicBezTo>
                  <a:pt x="991424" y="4247405"/>
                  <a:pt x="995914" y="4245091"/>
                  <a:pt x="998908" y="4242527"/>
                </a:cubicBezTo>
                <a:cubicBezTo>
                  <a:pt x="1001905" y="4239960"/>
                  <a:pt x="1002356" y="4235881"/>
                  <a:pt x="1000263" y="4230281"/>
                </a:cubicBezTo>
                <a:cubicBezTo>
                  <a:pt x="995328" y="4219564"/>
                  <a:pt x="998473" y="4212385"/>
                  <a:pt x="1009698" y="4208742"/>
                </a:cubicBezTo>
                <a:cubicBezTo>
                  <a:pt x="1007850" y="4204256"/>
                  <a:pt x="1006837" y="4198329"/>
                  <a:pt x="1006656" y="4190962"/>
                </a:cubicBezTo>
                <a:cubicBezTo>
                  <a:pt x="1006472" y="4183595"/>
                  <a:pt x="1009118" y="4178470"/>
                  <a:pt x="1014595" y="4175586"/>
                </a:cubicBezTo>
                <a:lnTo>
                  <a:pt x="1000977" y="4140738"/>
                </a:lnTo>
                <a:lnTo>
                  <a:pt x="1010412" y="4119197"/>
                </a:lnTo>
                <a:cubicBezTo>
                  <a:pt x="1006918" y="4111450"/>
                  <a:pt x="1005204" y="4104681"/>
                  <a:pt x="1005265" y="4098894"/>
                </a:cubicBezTo>
                <a:cubicBezTo>
                  <a:pt x="1005328" y="4093103"/>
                  <a:pt x="1009967" y="4088317"/>
                  <a:pt x="1019181" y="4084530"/>
                </a:cubicBezTo>
                <a:lnTo>
                  <a:pt x="1030797" y="4079990"/>
                </a:lnTo>
                <a:cubicBezTo>
                  <a:pt x="1027592" y="4070364"/>
                  <a:pt x="1026311" y="4061378"/>
                  <a:pt x="1026957" y="4053036"/>
                </a:cubicBezTo>
                <a:lnTo>
                  <a:pt x="1024460" y="4030813"/>
                </a:lnTo>
                <a:lnTo>
                  <a:pt x="1002570" y="4031627"/>
                </a:lnTo>
                <a:cubicBezTo>
                  <a:pt x="996375" y="4030049"/>
                  <a:pt x="991545" y="4026614"/>
                  <a:pt x="988082" y="4021319"/>
                </a:cubicBezTo>
                <a:cubicBezTo>
                  <a:pt x="984984" y="4020299"/>
                  <a:pt x="981163" y="4019561"/>
                  <a:pt x="976615" y="4019104"/>
                </a:cubicBezTo>
                <a:cubicBezTo>
                  <a:pt x="972067" y="4018651"/>
                  <a:pt x="969214" y="4017535"/>
                  <a:pt x="968053" y="4015754"/>
                </a:cubicBezTo>
                <a:cubicBezTo>
                  <a:pt x="967007" y="4011888"/>
                  <a:pt x="968221" y="4008810"/>
                  <a:pt x="971698" y="4006522"/>
                </a:cubicBezTo>
                <a:cubicBezTo>
                  <a:pt x="975173" y="4004232"/>
                  <a:pt x="978112" y="4002714"/>
                  <a:pt x="980517" y="4001961"/>
                </a:cubicBezTo>
                <a:cubicBezTo>
                  <a:pt x="978386" y="3994609"/>
                  <a:pt x="978952" y="3988438"/>
                  <a:pt x="982208" y="3983446"/>
                </a:cubicBezTo>
                <a:cubicBezTo>
                  <a:pt x="985465" y="3978455"/>
                  <a:pt x="986026" y="3972282"/>
                  <a:pt x="983899" y="3964932"/>
                </a:cubicBezTo>
                <a:lnTo>
                  <a:pt x="980724" y="3935171"/>
                </a:lnTo>
                <a:lnTo>
                  <a:pt x="965013" y="3967700"/>
                </a:lnTo>
                <a:cubicBezTo>
                  <a:pt x="962876" y="3986016"/>
                  <a:pt x="962501" y="4000296"/>
                  <a:pt x="963899" y="4010534"/>
                </a:cubicBezTo>
                <a:cubicBezTo>
                  <a:pt x="958301" y="4015605"/>
                  <a:pt x="951931" y="4025301"/>
                  <a:pt x="944789" y="4039623"/>
                </a:cubicBezTo>
                <a:lnTo>
                  <a:pt x="929730" y="4075672"/>
                </a:lnTo>
                <a:lnTo>
                  <a:pt x="927285" y="4094172"/>
                </a:lnTo>
                <a:cubicBezTo>
                  <a:pt x="924747" y="4099814"/>
                  <a:pt x="920811" y="4105444"/>
                  <a:pt x="915474" y="4111063"/>
                </a:cubicBezTo>
                <a:lnTo>
                  <a:pt x="915401" y="4111115"/>
                </a:lnTo>
                <a:lnTo>
                  <a:pt x="899478" y="4152453"/>
                </a:lnTo>
                <a:cubicBezTo>
                  <a:pt x="893787" y="4166207"/>
                  <a:pt x="889595" y="4175051"/>
                  <a:pt x="886902" y="4178985"/>
                </a:cubicBezTo>
                <a:cubicBezTo>
                  <a:pt x="891684" y="4186229"/>
                  <a:pt x="892753" y="4193250"/>
                  <a:pt x="890112" y="4200049"/>
                </a:cubicBezTo>
                <a:cubicBezTo>
                  <a:pt x="887468" y="4206845"/>
                  <a:pt x="882184" y="4211887"/>
                  <a:pt x="874262" y="4215170"/>
                </a:cubicBezTo>
                <a:cubicBezTo>
                  <a:pt x="876553" y="4222455"/>
                  <a:pt x="876631" y="4228374"/>
                  <a:pt x="874508" y="4232926"/>
                </a:cubicBezTo>
                <a:cubicBezTo>
                  <a:pt x="872378" y="4237477"/>
                  <a:pt x="872460" y="4243396"/>
                  <a:pt x="874752" y="4250684"/>
                </a:cubicBezTo>
                <a:cubicBezTo>
                  <a:pt x="865338" y="4259197"/>
                  <a:pt x="855369" y="4271277"/>
                  <a:pt x="844836" y="4286919"/>
                </a:cubicBezTo>
                <a:cubicBezTo>
                  <a:pt x="834306" y="4302565"/>
                  <a:pt x="830687" y="4316625"/>
                  <a:pt x="833983" y="4329101"/>
                </a:cubicBezTo>
                <a:cubicBezTo>
                  <a:pt x="829862" y="4335454"/>
                  <a:pt x="827910" y="4342353"/>
                  <a:pt x="828124" y="4349800"/>
                </a:cubicBezTo>
                <a:cubicBezTo>
                  <a:pt x="828337" y="4357249"/>
                  <a:pt x="829665" y="4363982"/>
                  <a:pt x="832112" y="4370000"/>
                </a:cubicBezTo>
                <a:cubicBezTo>
                  <a:pt x="824190" y="4395413"/>
                  <a:pt x="810881" y="4418467"/>
                  <a:pt x="792188" y="4439161"/>
                </a:cubicBezTo>
                <a:cubicBezTo>
                  <a:pt x="795168" y="4448689"/>
                  <a:pt x="795549" y="4457280"/>
                  <a:pt x="793334" y="4464936"/>
                </a:cubicBezTo>
                <a:cubicBezTo>
                  <a:pt x="791118" y="4472589"/>
                  <a:pt x="791122" y="4480212"/>
                  <a:pt x="793344" y="4487806"/>
                </a:cubicBezTo>
                <a:cubicBezTo>
                  <a:pt x="781637" y="4493774"/>
                  <a:pt x="772052" y="4505891"/>
                  <a:pt x="764588" y="4524148"/>
                </a:cubicBezTo>
                <a:cubicBezTo>
                  <a:pt x="757125" y="4542408"/>
                  <a:pt x="752333" y="4558226"/>
                  <a:pt x="750218" y="4571606"/>
                </a:cubicBezTo>
                <a:lnTo>
                  <a:pt x="707447" y="4610638"/>
                </a:lnTo>
                <a:cubicBezTo>
                  <a:pt x="710395" y="4620084"/>
                  <a:pt x="710839" y="4628837"/>
                  <a:pt x="708781" y="4636895"/>
                </a:cubicBezTo>
                <a:cubicBezTo>
                  <a:pt x="706721" y="4644953"/>
                  <a:pt x="707166" y="4653705"/>
                  <a:pt x="710115" y="4663154"/>
                </a:cubicBezTo>
                <a:lnTo>
                  <a:pt x="667834" y="4737698"/>
                </a:lnTo>
                <a:cubicBezTo>
                  <a:pt x="659837" y="4740080"/>
                  <a:pt x="654958" y="4739009"/>
                  <a:pt x="653193" y="4734492"/>
                </a:cubicBezTo>
                <a:cubicBezTo>
                  <a:pt x="652716" y="4729471"/>
                  <a:pt x="655792" y="4709426"/>
                  <a:pt x="662420" y="4674352"/>
                </a:cubicBezTo>
                <a:cubicBezTo>
                  <a:pt x="669046" y="4639279"/>
                  <a:pt x="676021" y="4603825"/>
                  <a:pt x="683340" y="4567983"/>
                </a:cubicBezTo>
                <a:cubicBezTo>
                  <a:pt x="690660" y="4532146"/>
                  <a:pt x="695121" y="4510567"/>
                  <a:pt x="696721" y="4503246"/>
                </a:cubicBezTo>
                <a:cubicBezTo>
                  <a:pt x="693548" y="4489887"/>
                  <a:pt x="696551" y="4476628"/>
                  <a:pt x="705725" y="4463465"/>
                </a:cubicBezTo>
                <a:cubicBezTo>
                  <a:pt x="714901" y="4450302"/>
                  <a:pt x="717525" y="4436072"/>
                  <a:pt x="713593" y="4420779"/>
                </a:cubicBezTo>
                <a:cubicBezTo>
                  <a:pt x="716517" y="4404943"/>
                  <a:pt x="719950" y="4386121"/>
                  <a:pt x="723887" y="4364313"/>
                </a:cubicBezTo>
                <a:cubicBezTo>
                  <a:pt x="727824" y="4342504"/>
                  <a:pt x="733948" y="4324862"/>
                  <a:pt x="742257" y="4311386"/>
                </a:cubicBezTo>
                <a:cubicBezTo>
                  <a:pt x="739343" y="4309640"/>
                  <a:pt x="735959" y="4306687"/>
                  <a:pt x="732098" y="4302524"/>
                </a:cubicBezTo>
                <a:cubicBezTo>
                  <a:pt x="728240" y="4298360"/>
                  <a:pt x="725232" y="4296372"/>
                  <a:pt x="723076" y="4296564"/>
                </a:cubicBezTo>
                <a:cubicBezTo>
                  <a:pt x="720101" y="4298468"/>
                  <a:pt x="719820" y="4301555"/>
                  <a:pt x="722230" y="4305821"/>
                </a:cubicBezTo>
                <a:lnTo>
                  <a:pt x="697663" y="4288641"/>
                </a:lnTo>
                <a:lnTo>
                  <a:pt x="701608" y="4256960"/>
                </a:lnTo>
                <a:lnTo>
                  <a:pt x="683303" y="4292170"/>
                </a:lnTo>
                <a:cubicBezTo>
                  <a:pt x="688139" y="4304787"/>
                  <a:pt x="689347" y="4318818"/>
                  <a:pt x="686923" y="4334272"/>
                </a:cubicBezTo>
                <a:cubicBezTo>
                  <a:pt x="684501" y="4349726"/>
                  <a:pt x="676661" y="4360600"/>
                  <a:pt x="663407" y="4366895"/>
                </a:cubicBezTo>
                <a:cubicBezTo>
                  <a:pt x="667297" y="4379228"/>
                  <a:pt x="667116" y="4393991"/>
                  <a:pt x="662860" y="4411183"/>
                </a:cubicBezTo>
                <a:cubicBezTo>
                  <a:pt x="658607" y="4428372"/>
                  <a:pt x="654174" y="4443681"/>
                  <a:pt x="649565" y="4457105"/>
                </a:cubicBezTo>
                <a:cubicBezTo>
                  <a:pt x="645399" y="4458824"/>
                  <a:pt x="640764" y="4459337"/>
                  <a:pt x="635655" y="4458634"/>
                </a:cubicBezTo>
                <a:cubicBezTo>
                  <a:pt x="630547" y="4457935"/>
                  <a:pt x="626712" y="4454783"/>
                  <a:pt x="624151" y="4449182"/>
                </a:cubicBezTo>
                <a:cubicBezTo>
                  <a:pt x="620901" y="4439200"/>
                  <a:pt x="620893" y="4428233"/>
                  <a:pt x="624123" y="4416277"/>
                </a:cubicBezTo>
                <a:cubicBezTo>
                  <a:pt x="627355" y="4404322"/>
                  <a:pt x="630628" y="4393187"/>
                  <a:pt x="633944" y="4382870"/>
                </a:cubicBezTo>
                <a:cubicBezTo>
                  <a:pt x="631092" y="4373665"/>
                  <a:pt x="631212" y="4366362"/>
                  <a:pt x="634311" y="4360968"/>
                </a:cubicBezTo>
                <a:cubicBezTo>
                  <a:pt x="637410" y="4355573"/>
                  <a:pt x="637912" y="4349240"/>
                  <a:pt x="635814" y="4341971"/>
                </a:cubicBezTo>
                <a:cubicBezTo>
                  <a:pt x="635133" y="4328568"/>
                  <a:pt x="636430" y="4315230"/>
                  <a:pt x="639704" y="4301955"/>
                </a:cubicBezTo>
                <a:cubicBezTo>
                  <a:pt x="642979" y="4288680"/>
                  <a:pt x="648313" y="4277110"/>
                  <a:pt x="655711" y="4267246"/>
                </a:cubicBezTo>
                <a:cubicBezTo>
                  <a:pt x="648800" y="4264553"/>
                  <a:pt x="642049" y="4260125"/>
                  <a:pt x="635457" y="4253962"/>
                </a:cubicBezTo>
                <a:cubicBezTo>
                  <a:pt x="628862" y="4247798"/>
                  <a:pt x="631577" y="4241900"/>
                  <a:pt x="643606" y="4236270"/>
                </a:cubicBezTo>
                <a:cubicBezTo>
                  <a:pt x="640699" y="4219554"/>
                  <a:pt x="643220" y="4181746"/>
                  <a:pt x="651169" y="4122850"/>
                </a:cubicBezTo>
                <a:cubicBezTo>
                  <a:pt x="659117" y="4063954"/>
                  <a:pt x="667234" y="4026192"/>
                  <a:pt x="675521" y="4009562"/>
                </a:cubicBezTo>
                <a:lnTo>
                  <a:pt x="676376" y="4002113"/>
                </a:lnTo>
                <a:lnTo>
                  <a:pt x="673749" y="4001262"/>
                </a:lnTo>
                <a:cubicBezTo>
                  <a:pt x="671176" y="3999197"/>
                  <a:pt x="669426" y="3997093"/>
                  <a:pt x="668491" y="3994946"/>
                </a:cubicBezTo>
                <a:cubicBezTo>
                  <a:pt x="657469" y="3989584"/>
                  <a:pt x="649563" y="3980771"/>
                  <a:pt x="644772" y="3968510"/>
                </a:cubicBezTo>
                <a:lnTo>
                  <a:pt x="663153" y="3889915"/>
                </a:lnTo>
                <a:lnTo>
                  <a:pt x="675615" y="3876118"/>
                </a:lnTo>
                <a:lnTo>
                  <a:pt x="682025" y="3846834"/>
                </a:lnTo>
                <a:lnTo>
                  <a:pt x="678397" y="3837552"/>
                </a:lnTo>
                <a:lnTo>
                  <a:pt x="665662" y="3852808"/>
                </a:lnTo>
                <a:cubicBezTo>
                  <a:pt x="661136" y="3861922"/>
                  <a:pt x="657637" y="3873493"/>
                  <a:pt x="655169" y="3887523"/>
                </a:cubicBezTo>
                <a:cubicBezTo>
                  <a:pt x="650234" y="3915580"/>
                  <a:pt x="647152" y="3934823"/>
                  <a:pt x="645928" y="3945252"/>
                </a:cubicBezTo>
                <a:lnTo>
                  <a:pt x="622027" y="3941201"/>
                </a:lnTo>
                <a:lnTo>
                  <a:pt x="611078" y="3958870"/>
                </a:lnTo>
                <a:lnTo>
                  <a:pt x="606851" y="4005155"/>
                </a:lnTo>
                <a:lnTo>
                  <a:pt x="569953" y="4082060"/>
                </a:lnTo>
                <a:cubicBezTo>
                  <a:pt x="572839" y="4091347"/>
                  <a:pt x="573031" y="4099452"/>
                  <a:pt x="570530" y="4106380"/>
                </a:cubicBezTo>
                <a:cubicBezTo>
                  <a:pt x="568030" y="4113310"/>
                  <a:pt x="568222" y="4121416"/>
                  <a:pt x="571109" y="4130702"/>
                </a:cubicBezTo>
                <a:lnTo>
                  <a:pt x="546854" y="4171425"/>
                </a:lnTo>
                <a:cubicBezTo>
                  <a:pt x="537481" y="4176946"/>
                  <a:pt x="531724" y="4188865"/>
                  <a:pt x="529584" y="4207184"/>
                </a:cubicBezTo>
                <a:cubicBezTo>
                  <a:pt x="527445" y="4225500"/>
                  <a:pt x="527072" y="4239780"/>
                  <a:pt x="528469" y="4250019"/>
                </a:cubicBezTo>
                <a:cubicBezTo>
                  <a:pt x="517274" y="4260160"/>
                  <a:pt x="502990" y="4288803"/>
                  <a:pt x="485615" y="4335946"/>
                </a:cubicBezTo>
                <a:cubicBezTo>
                  <a:pt x="468240" y="4383093"/>
                  <a:pt x="456859" y="4410601"/>
                  <a:pt x="451471" y="4418470"/>
                </a:cubicBezTo>
                <a:cubicBezTo>
                  <a:pt x="456255" y="4425714"/>
                  <a:pt x="457324" y="4432734"/>
                  <a:pt x="454682" y="4439533"/>
                </a:cubicBezTo>
                <a:cubicBezTo>
                  <a:pt x="452038" y="4446330"/>
                  <a:pt x="446754" y="4451371"/>
                  <a:pt x="438831" y="4454654"/>
                </a:cubicBezTo>
                <a:cubicBezTo>
                  <a:pt x="441122" y="4461939"/>
                  <a:pt x="441202" y="4467858"/>
                  <a:pt x="439078" y="4472411"/>
                </a:cubicBezTo>
                <a:cubicBezTo>
                  <a:pt x="436948" y="4476962"/>
                  <a:pt x="437029" y="4482879"/>
                  <a:pt x="439321" y="4490168"/>
                </a:cubicBezTo>
                <a:cubicBezTo>
                  <a:pt x="429908" y="4498681"/>
                  <a:pt x="419938" y="4510762"/>
                  <a:pt x="409405" y="4526404"/>
                </a:cubicBezTo>
                <a:cubicBezTo>
                  <a:pt x="398876" y="4542049"/>
                  <a:pt x="395257" y="4556109"/>
                  <a:pt x="398552" y="4568585"/>
                </a:cubicBezTo>
                <a:cubicBezTo>
                  <a:pt x="394431" y="4574939"/>
                  <a:pt x="392479" y="4581838"/>
                  <a:pt x="392694" y="4589284"/>
                </a:cubicBezTo>
                <a:cubicBezTo>
                  <a:pt x="392907" y="4596734"/>
                  <a:pt x="394236" y="4603466"/>
                  <a:pt x="396682" y="4609484"/>
                </a:cubicBezTo>
                <a:cubicBezTo>
                  <a:pt x="388760" y="4634898"/>
                  <a:pt x="375451" y="4657951"/>
                  <a:pt x="356758" y="4678644"/>
                </a:cubicBezTo>
                <a:cubicBezTo>
                  <a:pt x="359739" y="4688173"/>
                  <a:pt x="360120" y="4696764"/>
                  <a:pt x="357903" y="4704420"/>
                </a:cubicBezTo>
                <a:cubicBezTo>
                  <a:pt x="355687" y="4712074"/>
                  <a:pt x="355693" y="4719696"/>
                  <a:pt x="357914" y="4727290"/>
                </a:cubicBezTo>
                <a:cubicBezTo>
                  <a:pt x="346207" y="4733258"/>
                  <a:pt x="336622" y="4745374"/>
                  <a:pt x="329158" y="4763632"/>
                </a:cubicBezTo>
                <a:cubicBezTo>
                  <a:pt x="321696" y="4781893"/>
                  <a:pt x="316902" y="4797711"/>
                  <a:pt x="314788" y="4811090"/>
                </a:cubicBezTo>
                <a:lnTo>
                  <a:pt x="272016" y="4850122"/>
                </a:lnTo>
                <a:cubicBezTo>
                  <a:pt x="274965" y="4859567"/>
                  <a:pt x="275408" y="4868321"/>
                  <a:pt x="273351" y="4876380"/>
                </a:cubicBezTo>
                <a:cubicBezTo>
                  <a:pt x="271292" y="4884437"/>
                  <a:pt x="271736" y="4893190"/>
                  <a:pt x="274685" y="4902638"/>
                </a:cubicBezTo>
                <a:lnTo>
                  <a:pt x="232403" y="4977182"/>
                </a:lnTo>
                <a:cubicBezTo>
                  <a:pt x="224407" y="4979563"/>
                  <a:pt x="219527" y="4978494"/>
                  <a:pt x="217762" y="4973977"/>
                </a:cubicBezTo>
                <a:cubicBezTo>
                  <a:pt x="217285" y="4968956"/>
                  <a:pt x="220362" y="4948910"/>
                  <a:pt x="226990" y="4913835"/>
                </a:cubicBezTo>
                <a:cubicBezTo>
                  <a:pt x="233617" y="4878764"/>
                  <a:pt x="240590" y="4843309"/>
                  <a:pt x="247910" y="4807468"/>
                </a:cubicBezTo>
                <a:cubicBezTo>
                  <a:pt x="255230" y="4771631"/>
                  <a:pt x="259690" y="4750051"/>
                  <a:pt x="261292" y="4742730"/>
                </a:cubicBezTo>
                <a:cubicBezTo>
                  <a:pt x="258119" y="4729372"/>
                  <a:pt x="261121" y="4716111"/>
                  <a:pt x="270295" y="4702950"/>
                </a:cubicBezTo>
                <a:cubicBezTo>
                  <a:pt x="279471" y="4689786"/>
                  <a:pt x="282094" y="4675556"/>
                  <a:pt x="278163" y="4660263"/>
                </a:cubicBezTo>
                <a:cubicBezTo>
                  <a:pt x="281088" y="4644427"/>
                  <a:pt x="284520" y="4625606"/>
                  <a:pt x="288457" y="4603796"/>
                </a:cubicBezTo>
                <a:cubicBezTo>
                  <a:pt x="292393" y="4581989"/>
                  <a:pt x="298518" y="4564345"/>
                  <a:pt x="306827" y="4550871"/>
                </a:cubicBezTo>
                <a:cubicBezTo>
                  <a:pt x="303914" y="4549124"/>
                  <a:pt x="300529" y="4546171"/>
                  <a:pt x="296668" y="4542009"/>
                </a:cubicBezTo>
                <a:cubicBezTo>
                  <a:pt x="292809" y="4537843"/>
                  <a:pt x="289802" y="4535857"/>
                  <a:pt x="287646" y="4536047"/>
                </a:cubicBezTo>
                <a:cubicBezTo>
                  <a:pt x="284672" y="4537953"/>
                  <a:pt x="284389" y="4541039"/>
                  <a:pt x="286799" y="4545305"/>
                </a:cubicBezTo>
                <a:lnTo>
                  <a:pt x="262233" y="4528126"/>
                </a:lnTo>
                <a:cubicBezTo>
                  <a:pt x="264971" y="4491350"/>
                  <a:pt x="269643" y="4453818"/>
                  <a:pt x="276256" y="4415528"/>
                </a:cubicBezTo>
                <a:cubicBezTo>
                  <a:pt x="284000" y="4412501"/>
                  <a:pt x="286357" y="4407115"/>
                  <a:pt x="283332" y="4399374"/>
                </a:cubicBezTo>
                <a:cubicBezTo>
                  <a:pt x="280545" y="4393673"/>
                  <a:pt x="278717" y="4388996"/>
                  <a:pt x="277847" y="4385337"/>
                </a:cubicBezTo>
                <a:cubicBezTo>
                  <a:pt x="276976" y="4381679"/>
                  <a:pt x="280154" y="4378393"/>
                  <a:pt x="287383" y="4375473"/>
                </a:cubicBezTo>
                <a:cubicBezTo>
                  <a:pt x="285285" y="4368203"/>
                  <a:pt x="285787" y="4361871"/>
                  <a:pt x="288887" y="4356476"/>
                </a:cubicBezTo>
                <a:cubicBezTo>
                  <a:pt x="291982" y="4351080"/>
                  <a:pt x="292106" y="4343781"/>
                  <a:pt x="289254" y="4334574"/>
                </a:cubicBezTo>
                <a:cubicBezTo>
                  <a:pt x="298076" y="4333358"/>
                  <a:pt x="304797" y="4329616"/>
                  <a:pt x="309413" y="4323348"/>
                </a:cubicBezTo>
                <a:cubicBezTo>
                  <a:pt x="314033" y="4317081"/>
                  <a:pt x="314611" y="4309044"/>
                  <a:pt x="311151" y="4299237"/>
                </a:cubicBezTo>
                <a:lnTo>
                  <a:pt x="314534" y="4262209"/>
                </a:lnTo>
                <a:cubicBezTo>
                  <a:pt x="308496" y="4238906"/>
                  <a:pt x="310382" y="4208039"/>
                  <a:pt x="320195" y="4169617"/>
                </a:cubicBezTo>
                <a:cubicBezTo>
                  <a:pt x="330006" y="4131193"/>
                  <a:pt x="334038" y="4097257"/>
                  <a:pt x="332296" y="4067812"/>
                </a:cubicBezTo>
                <a:cubicBezTo>
                  <a:pt x="338278" y="4065752"/>
                  <a:pt x="342768" y="4063438"/>
                  <a:pt x="345763" y="4060874"/>
                </a:cubicBezTo>
                <a:cubicBezTo>
                  <a:pt x="348760" y="4058307"/>
                  <a:pt x="349211" y="4054229"/>
                  <a:pt x="347118" y="4048629"/>
                </a:cubicBezTo>
                <a:cubicBezTo>
                  <a:pt x="342184" y="4037911"/>
                  <a:pt x="345328" y="4030732"/>
                  <a:pt x="356553" y="4027089"/>
                </a:cubicBezTo>
                <a:cubicBezTo>
                  <a:pt x="354706" y="4022603"/>
                  <a:pt x="353691" y="4016677"/>
                  <a:pt x="353511" y="4009309"/>
                </a:cubicBezTo>
                <a:cubicBezTo>
                  <a:pt x="353327" y="4001943"/>
                  <a:pt x="355973" y="3996816"/>
                  <a:pt x="361450" y="3993933"/>
                </a:cubicBezTo>
                <a:lnTo>
                  <a:pt x="352443" y="3970883"/>
                </a:lnTo>
                <a:lnTo>
                  <a:pt x="352817" y="3986637"/>
                </a:lnTo>
                <a:cubicBezTo>
                  <a:pt x="350316" y="3993567"/>
                  <a:pt x="350508" y="4001674"/>
                  <a:pt x="353394" y="4010961"/>
                </a:cubicBezTo>
                <a:lnTo>
                  <a:pt x="329140" y="4051683"/>
                </a:lnTo>
                <a:cubicBezTo>
                  <a:pt x="319767" y="4057203"/>
                  <a:pt x="314010" y="4069122"/>
                  <a:pt x="311869" y="4087442"/>
                </a:cubicBezTo>
                <a:cubicBezTo>
                  <a:pt x="309731" y="4105758"/>
                  <a:pt x="309358" y="4120038"/>
                  <a:pt x="310755" y="4130276"/>
                </a:cubicBezTo>
                <a:cubicBezTo>
                  <a:pt x="299560" y="4140418"/>
                  <a:pt x="285276" y="4169060"/>
                  <a:pt x="267900" y="4216204"/>
                </a:cubicBezTo>
                <a:cubicBezTo>
                  <a:pt x="250526" y="4263351"/>
                  <a:pt x="239144" y="4290859"/>
                  <a:pt x="233757" y="4298728"/>
                </a:cubicBezTo>
                <a:cubicBezTo>
                  <a:pt x="238541" y="4305971"/>
                  <a:pt x="239610" y="4312992"/>
                  <a:pt x="236967" y="4319791"/>
                </a:cubicBezTo>
                <a:cubicBezTo>
                  <a:pt x="234324" y="4326587"/>
                  <a:pt x="229040" y="4331629"/>
                  <a:pt x="221118" y="4334912"/>
                </a:cubicBezTo>
                <a:cubicBezTo>
                  <a:pt x="223408" y="4342197"/>
                  <a:pt x="223487" y="4348116"/>
                  <a:pt x="221363" y="4352669"/>
                </a:cubicBezTo>
                <a:cubicBezTo>
                  <a:pt x="219234" y="4357220"/>
                  <a:pt x="219315" y="4363138"/>
                  <a:pt x="221607" y="4370426"/>
                </a:cubicBezTo>
                <a:cubicBezTo>
                  <a:pt x="212194" y="4378939"/>
                  <a:pt x="202224" y="4391019"/>
                  <a:pt x="191691" y="4406662"/>
                </a:cubicBezTo>
                <a:cubicBezTo>
                  <a:pt x="181162" y="4422307"/>
                  <a:pt x="177543" y="4436367"/>
                  <a:pt x="180839" y="4448843"/>
                </a:cubicBezTo>
                <a:cubicBezTo>
                  <a:pt x="176717" y="4455197"/>
                  <a:pt x="174766" y="4462095"/>
                  <a:pt x="174980" y="4469542"/>
                </a:cubicBezTo>
                <a:cubicBezTo>
                  <a:pt x="175193" y="4476992"/>
                  <a:pt x="176522" y="4483724"/>
                  <a:pt x="178968" y="4489742"/>
                </a:cubicBezTo>
                <a:cubicBezTo>
                  <a:pt x="171046" y="4515156"/>
                  <a:pt x="157737" y="4538209"/>
                  <a:pt x="139043" y="4558902"/>
                </a:cubicBezTo>
                <a:cubicBezTo>
                  <a:pt x="142025" y="4568431"/>
                  <a:pt x="142405" y="4577023"/>
                  <a:pt x="140190" y="4584678"/>
                </a:cubicBezTo>
                <a:cubicBezTo>
                  <a:pt x="137973" y="4592332"/>
                  <a:pt x="137979" y="4599953"/>
                  <a:pt x="140200" y="4607548"/>
                </a:cubicBezTo>
                <a:cubicBezTo>
                  <a:pt x="128494" y="4613516"/>
                  <a:pt x="118908" y="4625632"/>
                  <a:pt x="111444" y="4643890"/>
                </a:cubicBezTo>
                <a:cubicBezTo>
                  <a:pt x="103981" y="4662151"/>
                  <a:pt x="99188" y="4677968"/>
                  <a:pt x="97073" y="4691348"/>
                </a:cubicBezTo>
                <a:lnTo>
                  <a:pt x="54302" y="4730380"/>
                </a:lnTo>
                <a:cubicBezTo>
                  <a:pt x="57251" y="4739826"/>
                  <a:pt x="57695" y="4748579"/>
                  <a:pt x="55637" y="4756638"/>
                </a:cubicBezTo>
                <a:cubicBezTo>
                  <a:pt x="53578" y="4764695"/>
                  <a:pt x="54021" y="4773448"/>
                  <a:pt x="56971" y="4782896"/>
                </a:cubicBezTo>
                <a:lnTo>
                  <a:pt x="14689" y="4857440"/>
                </a:lnTo>
                <a:cubicBezTo>
                  <a:pt x="6693" y="4859821"/>
                  <a:pt x="1814" y="4858752"/>
                  <a:pt x="48" y="4854235"/>
                </a:cubicBezTo>
                <a:cubicBezTo>
                  <a:pt x="-429" y="4849214"/>
                  <a:pt x="2648" y="4829168"/>
                  <a:pt x="9275" y="4794093"/>
                </a:cubicBezTo>
                <a:cubicBezTo>
                  <a:pt x="15902" y="4759022"/>
                  <a:pt x="22877" y="4723567"/>
                  <a:pt x="30196" y="4687726"/>
                </a:cubicBezTo>
                <a:cubicBezTo>
                  <a:pt x="37516" y="4651888"/>
                  <a:pt x="41976" y="4630309"/>
                  <a:pt x="43578" y="4622988"/>
                </a:cubicBezTo>
                <a:cubicBezTo>
                  <a:pt x="40405" y="4609629"/>
                  <a:pt x="43407" y="4596369"/>
                  <a:pt x="52580" y="4583208"/>
                </a:cubicBezTo>
                <a:cubicBezTo>
                  <a:pt x="61758" y="4570044"/>
                  <a:pt x="64380" y="4555814"/>
                  <a:pt x="60448" y="4540521"/>
                </a:cubicBezTo>
                <a:cubicBezTo>
                  <a:pt x="63373" y="4524685"/>
                  <a:pt x="66806" y="4505864"/>
                  <a:pt x="70743" y="4484055"/>
                </a:cubicBezTo>
                <a:cubicBezTo>
                  <a:pt x="74679" y="4462246"/>
                  <a:pt x="80804" y="4444604"/>
                  <a:pt x="89113" y="4431129"/>
                </a:cubicBezTo>
                <a:cubicBezTo>
                  <a:pt x="86200" y="4429382"/>
                  <a:pt x="82815" y="4426429"/>
                  <a:pt x="78954" y="4422266"/>
                </a:cubicBezTo>
                <a:cubicBezTo>
                  <a:pt x="75096" y="4418102"/>
                  <a:pt x="72088" y="4416114"/>
                  <a:pt x="69933" y="4416306"/>
                </a:cubicBezTo>
                <a:cubicBezTo>
                  <a:pt x="66958" y="4418210"/>
                  <a:pt x="66675" y="4421298"/>
                  <a:pt x="69085" y="4425563"/>
                </a:cubicBezTo>
                <a:lnTo>
                  <a:pt x="44518" y="4408384"/>
                </a:lnTo>
                <a:cubicBezTo>
                  <a:pt x="47258" y="4371607"/>
                  <a:pt x="51929" y="4334075"/>
                  <a:pt x="58542" y="4295786"/>
                </a:cubicBezTo>
                <a:cubicBezTo>
                  <a:pt x="66286" y="4292759"/>
                  <a:pt x="68643" y="4287374"/>
                  <a:pt x="65618" y="4279632"/>
                </a:cubicBezTo>
                <a:cubicBezTo>
                  <a:pt x="62830" y="4273931"/>
                  <a:pt x="61004" y="4269254"/>
                  <a:pt x="60132" y="4265595"/>
                </a:cubicBezTo>
                <a:cubicBezTo>
                  <a:pt x="59262" y="4261938"/>
                  <a:pt x="62440" y="4258651"/>
                  <a:pt x="69669" y="4255731"/>
                </a:cubicBezTo>
                <a:cubicBezTo>
                  <a:pt x="67571" y="4248462"/>
                  <a:pt x="68073" y="4242129"/>
                  <a:pt x="71172" y="4236735"/>
                </a:cubicBezTo>
                <a:cubicBezTo>
                  <a:pt x="74268" y="4231338"/>
                  <a:pt x="74392" y="4224038"/>
                  <a:pt x="71540" y="4214832"/>
                </a:cubicBezTo>
                <a:cubicBezTo>
                  <a:pt x="80361" y="4213616"/>
                  <a:pt x="87083" y="4209874"/>
                  <a:pt x="91699" y="4203606"/>
                </a:cubicBezTo>
                <a:cubicBezTo>
                  <a:pt x="96318" y="4197339"/>
                  <a:pt x="96896" y="4189302"/>
                  <a:pt x="93438" y="4179496"/>
                </a:cubicBezTo>
                <a:lnTo>
                  <a:pt x="96821" y="4142468"/>
                </a:lnTo>
                <a:cubicBezTo>
                  <a:pt x="90782" y="4119163"/>
                  <a:pt x="92668" y="4088297"/>
                  <a:pt x="102481" y="4049875"/>
                </a:cubicBezTo>
                <a:cubicBezTo>
                  <a:pt x="112292" y="4011450"/>
                  <a:pt x="116324" y="3977515"/>
                  <a:pt x="114582" y="3948071"/>
                </a:cubicBezTo>
                <a:cubicBezTo>
                  <a:pt x="120564" y="3946010"/>
                  <a:pt x="125054" y="3943697"/>
                  <a:pt x="128049" y="3941133"/>
                </a:cubicBezTo>
                <a:cubicBezTo>
                  <a:pt x="131046" y="3938565"/>
                  <a:pt x="131497" y="3934486"/>
                  <a:pt x="129403" y="3928887"/>
                </a:cubicBezTo>
                <a:cubicBezTo>
                  <a:pt x="124470" y="3918169"/>
                  <a:pt x="127614" y="3910990"/>
                  <a:pt x="138839" y="3907346"/>
                </a:cubicBezTo>
                <a:cubicBezTo>
                  <a:pt x="136992" y="3902861"/>
                  <a:pt x="135977" y="3896935"/>
                  <a:pt x="135797" y="3889567"/>
                </a:cubicBezTo>
                <a:cubicBezTo>
                  <a:pt x="135614" y="3882201"/>
                  <a:pt x="138258" y="3877074"/>
                  <a:pt x="143736" y="3874192"/>
                </a:cubicBezTo>
                <a:lnTo>
                  <a:pt x="130117" y="3839342"/>
                </a:lnTo>
                <a:lnTo>
                  <a:pt x="139554" y="3817802"/>
                </a:lnTo>
                <a:cubicBezTo>
                  <a:pt x="136058" y="3810055"/>
                  <a:pt x="134346" y="3803286"/>
                  <a:pt x="134406" y="3797498"/>
                </a:cubicBezTo>
                <a:cubicBezTo>
                  <a:pt x="134469" y="3791707"/>
                  <a:pt x="139108" y="3786921"/>
                  <a:pt x="148321" y="3783135"/>
                </a:cubicBezTo>
                <a:lnTo>
                  <a:pt x="159938" y="3778595"/>
                </a:lnTo>
                <a:cubicBezTo>
                  <a:pt x="156733" y="3768968"/>
                  <a:pt x="155453" y="3759983"/>
                  <a:pt x="156098" y="3751642"/>
                </a:cubicBezTo>
                <a:cubicBezTo>
                  <a:pt x="156744" y="3743300"/>
                  <a:pt x="155842" y="3735282"/>
                  <a:pt x="153396" y="3727593"/>
                </a:cubicBezTo>
                <a:cubicBezTo>
                  <a:pt x="159301" y="3707246"/>
                  <a:pt x="164394" y="3685541"/>
                  <a:pt x="168679" y="3662481"/>
                </a:cubicBezTo>
                <a:cubicBezTo>
                  <a:pt x="172964" y="3639421"/>
                  <a:pt x="174398" y="3616915"/>
                  <a:pt x="172982" y="3594967"/>
                </a:cubicBezTo>
                <a:cubicBezTo>
                  <a:pt x="169829" y="3586900"/>
                  <a:pt x="168993" y="3579043"/>
                  <a:pt x="170468" y="3571401"/>
                </a:cubicBezTo>
                <a:cubicBezTo>
                  <a:pt x="171943" y="3563757"/>
                  <a:pt x="176490" y="3558261"/>
                  <a:pt x="184109" y="3554913"/>
                </a:cubicBezTo>
                <a:lnTo>
                  <a:pt x="191853" y="3551887"/>
                </a:lnTo>
                <a:lnTo>
                  <a:pt x="184465" y="3510138"/>
                </a:lnTo>
                <a:cubicBezTo>
                  <a:pt x="190400" y="3492014"/>
                  <a:pt x="194211" y="3474160"/>
                  <a:pt x="195894" y="3456578"/>
                </a:cubicBezTo>
                <a:cubicBezTo>
                  <a:pt x="197578" y="3438996"/>
                  <a:pt x="199450" y="3421900"/>
                  <a:pt x="201515" y="3405286"/>
                </a:cubicBezTo>
                <a:lnTo>
                  <a:pt x="224925" y="3373821"/>
                </a:lnTo>
                <a:cubicBezTo>
                  <a:pt x="222445" y="3366050"/>
                  <a:pt x="221609" y="3358193"/>
                  <a:pt x="222410" y="3350255"/>
                </a:cubicBezTo>
                <a:cubicBezTo>
                  <a:pt x="223215" y="3342316"/>
                  <a:pt x="222377" y="3334462"/>
                  <a:pt x="219897" y="3326691"/>
                </a:cubicBezTo>
                <a:cubicBezTo>
                  <a:pt x="221688" y="3299860"/>
                  <a:pt x="226854" y="3273110"/>
                  <a:pt x="235397" y="3246433"/>
                </a:cubicBezTo>
                <a:cubicBezTo>
                  <a:pt x="243943" y="3219754"/>
                  <a:pt x="248733" y="3192033"/>
                  <a:pt x="249765" y="3163269"/>
                </a:cubicBezTo>
                <a:cubicBezTo>
                  <a:pt x="262187" y="3156276"/>
                  <a:pt x="266894" y="3143092"/>
                  <a:pt x="263880" y="3123719"/>
                </a:cubicBezTo>
                <a:cubicBezTo>
                  <a:pt x="260866" y="3104348"/>
                  <a:pt x="256903" y="3088973"/>
                  <a:pt x="251992" y="3077596"/>
                </a:cubicBezTo>
                <a:cubicBezTo>
                  <a:pt x="267289" y="3069387"/>
                  <a:pt x="275718" y="3057166"/>
                  <a:pt x="277278" y="3040935"/>
                </a:cubicBezTo>
                <a:cubicBezTo>
                  <a:pt x="278837" y="3024703"/>
                  <a:pt x="286297" y="3012862"/>
                  <a:pt x="299658" y="3005410"/>
                </a:cubicBezTo>
                <a:cubicBezTo>
                  <a:pt x="295086" y="2989902"/>
                  <a:pt x="294952" y="2974333"/>
                  <a:pt x="299259" y="2958702"/>
                </a:cubicBezTo>
                <a:cubicBezTo>
                  <a:pt x="303566" y="2943072"/>
                  <a:pt x="303432" y="2927502"/>
                  <a:pt x="298859" y="2911992"/>
                </a:cubicBezTo>
                <a:lnTo>
                  <a:pt x="342297" y="2886094"/>
                </a:lnTo>
                <a:cubicBezTo>
                  <a:pt x="335992" y="2869959"/>
                  <a:pt x="334318" y="2854248"/>
                  <a:pt x="337270" y="2838961"/>
                </a:cubicBezTo>
                <a:cubicBezTo>
                  <a:pt x="335015" y="2831289"/>
                  <a:pt x="335075" y="2823827"/>
                  <a:pt x="337449" y="2816577"/>
                </a:cubicBezTo>
                <a:cubicBezTo>
                  <a:pt x="339823" y="2809326"/>
                  <a:pt x="339880" y="2801862"/>
                  <a:pt x="337628" y="2794189"/>
                </a:cubicBezTo>
                <a:cubicBezTo>
                  <a:pt x="343212" y="2779453"/>
                  <a:pt x="351546" y="2758902"/>
                  <a:pt x="362628" y="2732535"/>
                </a:cubicBezTo>
                <a:cubicBezTo>
                  <a:pt x="373711" y="2706168"/>
                  <a:pt x="377795" y="2686159"/>
                  <a:pt x="374880" y="2672514"/>
                </a:cubicBezTo>
                <a:lnTo>
                  <a:pt x="378264" y="2635485"/>
                </a:lnTo>
                <a:cubicBezTo>
                  <a:pt x="373472" y="2623223"/>
                  <a:pt x="378694" y="2613744"/>
                  <a:pt x="393931" y="2607047"/>
                </a:cubicBezTo>
                <a:lnTo>
                  <a:pt x="401674" y="2604021"/>
                </a:lnTo>
                <a:lnTo>
                  <a:pt x="421571" y="2529296"/>
                </a:lnTo>
                <a:cubicBezTo>
                  <a:pt x="419441" y="2521947"/>
                  <a:pt x="420006" y="2515774"/>
                  <a:pt x="423263" y="2510783"/>
                </a:cubicBezTo>
                <a:cubicBezTo>
                  <a:pt x="426519" y="2505791"/>
                  <a:pt x="427082" y="2499621"/>
                  <a:pt x="424954" y="2492268"/>
                </a:cubicBezTo>
                <a:lnTo>
                  <a:pt x="443825" y="2449188"/>
                </a:lnTo>
                <a:cubicBezTo>
                  <a:pt x="448732" y="2444853"/>
                  <a:pt x="451381" y="2439726"/>
                  <a:pt x="451765" y="2433812"/>
                </a:cubicBezTo>
                <a:cubicBezTo>
                  <a:pt x="452148" y="2427896"/>
                  <a:pt x="451134" y="2421969"/>
                  <a:pt x="448723" y="2416033"/>
                </a:cubicBezTo>
                <a:cubicBezTo>
                  <a:pt x="457722" y="2392429"/>
                  <a:pt x="466346" y="2367859"/>
                  <a:pt x="474593" y="2342322"/>
                </a:cubicBezTo>
                <a:cubicBezTo>
                  <a:pt x="482838" y="2316782"/>
                  <a:pt x="488768" y="2291032"/>
                  <a:pt x="492384" y="2265073"/>
                </a:cubicBezTo>
                <a:cubicBezTo>
                  <a:pt x="500128" y="2262047"/>
                  <a:pt x="502488" y="2256659"/>
                  <a:pt x="499462" y="2248916"/>
                </a:cubicBezTo>
                <a:cubicBezTo>
                  <a:pt x="494165" y="2231553"/>
                  <a:pt x="496616" y="2222597"/>
                  <a:pt x="506817" y="2222052"/>
                </a:cubicBezTo>
                <a:cubicBezTo>
                  <a:pt x="517019" y="2221506"/>
                  <a:pt x="521362" y="2217393"/>
                  <a:pt x="519847" y="2209709"/>
                </a:cubicBezTo>
                <a:cubicBezTo>
                  <a:pt x="515274" y="2194198"/>
                  <a:pt x="517788" y="2185405"/>
                  <a:pt x="527390" y="2183328"/>
                </a:cubicBezTo>
                <a:cubicBezTo>
                  <a:pt x="536993" y="2181249"/>
                  <a:pt x="540264" y="2174391"/>
                  <a:pt x="537205" y="2162754"/>
                </a:cubicBezTo>
                <a:cubicBezTo>
                  <a:pt x="534723" y="2157123"/>
                  <a:pt x="533631" y="2152899"/>
                  <a:pt x="533929" y="2150087"/>
                </a:cubicBezTo>
                <a:cubicBezTo>
                  <a:pt x="534224" y="2147277"/>
                  <a:pt x="537171" y="2144823"/>
                  <a:pt x="542767" y="2142728"/>
                </a:cubicBezTo>
                <a:cubicBezTo>
                  <a:pt x="542705" y="2110209"/>
                  <a:pt x="547461" y="2078594"/>
                  <a:pt x="557033" y="2047888"/>
                </a:cubicBezTo>
                <a:cubicBezTo>
                  <a:pt x="566607" y="2017181"/>
                  <a:pt x="571364" y="1985569"/>
                  <a:pt x="571301" y="1953047"/>
                </a:cubicBezTo>
                <a:cubicBezTo>
                  <a:pt x="566915" y="1938023"/>
                  <a:pt x="567540" y="1924391"/>
                  <a:pt x="573171" y="1912148"/>
                </a:cubicBezTo>
                <a:cubicBezTo>
                  <a:pt x="578802" y="1899906"/>
                  <a:pt x="579424" y="1886272"/>
                  <a:pt x="575041" y="1871246"/>
                </a:cubicBezTo>
                <a:cubicBezTo>
                  <a:pt x="583277" y="1850921"/>
                  <a:pt x="592375" y="1831372"/>
                  <a:pt x="602334" y="1812602"/>
                </a:cubicBezTo>
                <a:cubicBezTo>
                  <a:pt x="612296" y="1793833"/>
                  <a:pt x="618700" y="1773105"/>
                  <a:pt x="621551" y="1750418"/>
                </a:cubicBezTo>
                <a:cubicBezTo>
                  <a:pt x="627727" y="1748374"/>
                  <a:pt x="632798" y="1745651"/>
                  <a:pt x="636767" y="1742238"/>
                </a:cubicBezTo>
                <a:cubicBezTo>
                  <a:pt x="640734" y="1738830"/>
                  <a:pt x="641390" y="1733367"/>
                  <a:pt x="638731" y="1725852"/>
                </a:cubicBezTo>
                <a:lnTo>
                  <a:pt x="634191" y="1714235"/>
                </a:lnTo>
                <a:lnTo>
                  <a:pt x="653731" y="1684284"/>
                </a:lnTo>
                <a:lnTo>
                  <a:pt x="638600" y="1645564"/>
                </a:lnTo>
                <a:lnTo>
                  <a:pt x="671268" y="1614946"/>
                </a:lnTo>
                <a:lnTo>
                  <a:pt x="662368" y="1569326"/>
                </a:lnTo>
                <a:cubicBezTo>
                  <a:pt x="674993" y="1555001"/>
                  <a:pt x="686580" y="1538014"/>
                  <a:pt x="697127" y="1518362"/>
                </a:cubicBezTo>
                <a:cubicBezTo>
                  <a:pt x="707672" y="1498714"/>
                  <a:pt x="716189" y="1479578"/>
                  <a:pt x="722674" y="1460959"/>
                </a:cubicBezTo>
                <a:cubicBezTo>
                  <a:pt x="717862" y="1455307"/>
                  <a:pt x="714705" y="1448173"/>
                  <a:pt x="713195" y="1439556"/>
                </a:cubicBezTo>
                <a:cubicBezTo>
                  <a:pt x="711689" y="1430939"/>
                  <a:pt x="715472" y="1424440"/>
                  <a:pt x="724544" y="1420058"/>
                </a:cubicBezTo>
                <a:cubicBezTo>
                  <a:pt x="742998" y="1395180"/>
                  <a:pt x="759825" y="1362568"/>
                  <a:pt x="775022" y="1322225"/>
                </a:cubicBezTo>
                <a:cubicBezTo>
                  <a:pt x="790220" y="1281882"/>
                  <a:pt x="800692" y="1247291"/>
                  <a:pt x="806439" y="1218452"/>
                </a:cubicBezTo>
                <a:cubicBezTo>
                  <a:pt x="817916" y="1211177"/>
                  <a:pt x="824137" y="1197588"/>
                  <a:pt x="825098" y="1177685"/>
                </a:cubicBezTo>
                <a:cubicBezTo>
                  <a:pt x="826062" y="1157783"/>
                  <a:pt x="834216" y="1143436"/>
                  <a:pt x="849568" y="1134651"/>
                </a:cubicBezTo>
                <a:lnTo>
                  <a:pt x="887310" y="1048490"/>
                </a:lnTo>
                <a:cubicBezTo>
                  <a:pt x="883474" y="1033438"/>
                  <a:pt x="886284" y="1019690"/>
                  <a:pt x="895746" y="1007257"/>
                </a:cubicBezTo>
                <a:cubicBezTo>
                  <a:pt x="905202" y="994818"/>
                  <a:pt x="908015" y="981073"/>
                  <a:pt x="904178" y="966021"/>
                </a:cubicBezTo>
                <a:lnTo>
                  <a:pt x="947129" y="904605"/>
                </a:lnTo>
                <a:cubicBezTo>
                  <a:pt x="950203" y="857747"/>
                  <a:pt x="961745" y="813998"/>
                  <a:pt x="981754" y="773355"/>
                </a:cubicBezTo>
                <a:cubicBezTo>
                  <a:pt x="1001766" y="732713"/>
                  <a:pt x="1021007" y="691533"/>
                  <a:pt x="1039482" y="649817"/>
                </a:cubicBezTo>
                <a:cubicBezTo>
                  <a:pt x="1054447" y="640993"/>
                  <a:pt x="1062026" y="626128"/>
                  <a:pt x="1062227" y="605223"/>
                </a:cubicBezTo>
                <a:cubicBezTo>
                  <a:pt x="1062424" y="584316"/>
                  <a:pt x="1070006" y="569451"/>
                  <a:pt x="1084969" y="560629"/>
                </a:cubicBezTo>
                <a:lnTo>
                  <a:pt x="1125738" y="482212"/>
                </a:lnTo>
                <a:cubicBezTo>
                  <a:pt x="1121934" y="467240"/>
                  <a:pt x="1124681" y="453334"/>
                  <a:pt x="1133984" y="440494"/>
                </a:cubicBezTo>
                <a:cubicBezTo>
                  <a:pt x="1143287" y="427655"/>
                  <a:pt x="1145655" y="412781"/>
                  <a:pt x="1141095" y="395873"/>
                </a:cubicBezTo>
                <a:cubicBezTo>
                  <a:pt x="1152285" y="378108"/>
                  <a:pt x="1163342" y="359285"/>
                  <a:pt x="1174260" y="339396"/>
                </a:cubicBezTo>
                <a:cubicBezTo>
                  <a:pt x="1185176" y="319508"/>
                  <a:pt x="1194504" y="299125"/>
                  <a:pt x="1202248" y="278245"/>
                </a:cubicBezTo>
                <a:cubicBezTo>
                  <a:pt x="1208426" y="275740"/>
                  <a:pt x="1215805" y="274158"/>
                  <a:pt x="1224383" y="273502"/>
                </a:cubicBezTo>
                <a:cubicBezTo>
                  <a:pt x="1232959" y="272848"/>
                  <a:pt x="1240507" y="274548"/>
                  <a:pt x="1247020" y="278603"/>
                </a:cubicBezTo>
                <a:lnTo>
                  <a:pt x="1331669" y="312475"/>
                </a:lnTo>
                <a:cubicBezTo>
                  <a:pt x="1341691" y="310047"/>
                  <a:pt x="1351775" y="312056"/>
                  <a:pt x="1361921" y="318506"/>
                </a:cubicBezTo>
                <a:cubicBezTo>
                  <a:pt x="1372066" y="324957"/>
                  <a:pt x="1380215" y="327722"/>
                  <a:pt x="1386364" y="326807"/>
                </a:cubicBezTo>
                <a:cubicBezTo>
                  <a:pt x="1389997" y="324923"/>
                  <a:pt x="1392244" y="321625"/>
                  <a:pt x="1393101" y="316920"/>
                </a:cubicBezTo>
                <a:cubicBezTo>
                  <a:pt x="1393958" y="312215"/>
                  <a:pt x="1394858" y="308331"/>
                  <a:pt x="1395799" y="305267"/>
                </a:cubicBezTo>
                <a:cubicBezTo>
                  <a:pt x="1406094" y="296874"/>
                  <a:pt x="1415436" y="287457"/>
                  <a:pt x="1423817" y="277021"/>
                </a:cubicBezTo>
                <a:cubicBezTo>
                  <a:pt x="1432199" y="266586"/>
                  <a:pt x="1438466" y="255027"/>
                  <a:pt x="1442620" y="242338"/>
                </a:cubicBezTo>
                <a:cubicBezTo>
                  <a:pt x="1439756" y="234531"/>
                  <a:pt x="1440068" y="227714"/>
                  <a:pt x="1443554" y="221886"/>
                </a:cubicBezTo>
                <a:cubicBezTo>
                  <a:pt x="1447045" y="216060"/>
                  <a:pt x="1452741" y="211603"/>
                  <a:pt x="1460647" y="208514"/>
                </a:cubicBezTo>
                <a:lnTo>
                  <a:pt x="1464518" y="207001"/>
                </a:lnTo>
                <a:cubicBezTo>
                  <a:pt x="1465956" y="189980"/>
                  <a:pt x="1468111" y="174075"/>
                  <a:pt x="1470976" y="159285"/>
                </a:cubicBezTo>
                <a:cubicBezTo>
                  <a:pt x="1473845" y="144496"/>
                  <a:pt x="1483486" y="133476"/>
                  <a:pt x="1499903" y="126223"/>
                </a:cubicBezTo>
                <a:cubicBezTo>
                  <a:pt x="1512670" y="120584"/>
                  <a:pt x="1521014" y="118624"/>
                  <a:pt x="1524944" y="120344"/>
                </a:cubicBezTo>
                <a:cubicBezTo>
                  <a:pt x="1528868" y="122065"/>
                  <a:pt x="1533086" y="129529"/>
                  <a:pt x="1537597" y="142738"/>
                </a:cubicBezTo>
                <a:cubicBezTo>
                  <a:pt x="1540916" y="160037"/>
                  <a:pt x="1541787" y="176061"/>
                  <a:pt x="1540205" y="190813"/>
                </a:cubicBezTo>
                <a:cubicBezTo>
                  <a:pt x="1538624" y="205565"/>
                  <a:pt x="1550986" y="208173"/>
                  <a:pt x="1577294" y="198637"/>
                </a:cubicBezTo>
                <a:lnTo>
                  <a:pt x="1641915" y="226944"/>
                </a:lnTo>
                <a:cubicBezTo>
                  <a:pt x="1650317" y="250345"/>
                  <a:pt x="1656499" y="273781"/>
                  <a:pt x="1660460" y="297246"/>
                </a:cubicBezTo>
                <a:lnTo>
                  <a:pt x="1670134" y="334692"/>
                </a:lnTo>
                <a:lnTo>
                  <a:pt x="1678361" y="328256"/>
                </a:lnTo>
                <a:lnTo>
                  <a:pt x="1682231" y="326743"/>
                </a:lnTo>
                <a:cubicBezTo>
                  <a:pt x="1683670" y="309723"/>
                  <a:pt x="1685825" y="293817"/>
                  <a:pt x="1688690" y="279028"/>
                </a:cubicBezTo>
                <a:cubicBezTo>
                  <a:pt x="1691559" y="264237"/>
                  <a:pt x="1701200" y="253218"/>
                  <a:pt x="1717617" y="245966"/>
                </a:cubicBezTo>
                <a:cubicBezTo>
                  <a:pt x="1730383" y="240325"/>
                  <a:pt x="1738728" y="238367"/>
                  <a:pt x="1742657" y="240085"/>
                </a:cubicBezTo>
                <a:cubicBezTo>
                  <a:pt x="1746582" y="241807"/>
                  <a:pt x="1750800" y="249272"/>
                  <a:pt x="1755311" y="262480"/>
                </a:cubicBezTo>
                <a:cubicBezTo>
                  <a:pt x="1758630" y="279778"/>
                  <a:pt x="1759501" y="295803"/>
                  <a:pt x="1757919" y="310555"/>
                </a:cubicBezTo>
                <a:cubicBezTo>
                  <a:pt x="1757128" y="317931"/>
                  <a:pt x="1759823" y="322270"/>
                  <a:pt x="1766005" y="323575"/>
                </a:cubicBezTo>
                <a:lnTo>
                  <a:pt x="1787565" y="319713"/>
                </a:lnTo>
                <a:lnTo>
                  <a:pt x="1795882" y="299967"/>
                </a:lnTo>
                <a:cubicBezTo>
                  <a:pt x="1797068" y="292531"/>
                  <a:pt x="1796520" y="284585"/>
                  <a:pt x="1794240" y="276131"/>
                </a:cubicBezTo>
                <a:cubicBezTo>
                  <a:pt x="1805429" y="258367"/>
                  <a:pt x="1816485" y="239543"/>
                  <a:pt x="1827403" y="219654"/>
                </a:cubicBezTo>
                <a:cubicBezTo>
                  <a:pt x="1838320" y="199766"/>
                  <a:pt x="1847647" y="179383"/>
                  <a:pt x="1855392" y="158504"/>
                </a:cubicBezTo>
                <a:cubicBezTo>
                  <a:pt x="1861570" y="155998"/>
                  <a:pt x="1868949" y="154417"/>
                  <a:pt x="1877527" y="153759"/>
                </a:cubicBezTo>
                <a:cubicBezTo>
                  <a:pt x="1886104" y="153107"/>
                  <a:pt x="1893650" y="154806"/>
                  <a:pt x="1900164" y="158861"/>
                </a:cubicBezTo>
                <a:lnTo>
                  <a:pt x="1984812" y="192733"/>
                </a:lnTo>
                <a:cubicBezTo>
                  <a:pt x="1994835" y="190304"/>
                  <a:pt x="2004919" y="192314"/>
                  <a:pt x="2015065" y="198764"/>
                </a:cubicBezTo>
                <a:cubicBezTo>
                  <a:pt x="2025209" y="205215"/>
                  <a:pt x="2033359" y="207980"/>
                  <a:pt x="2039508" y="207065"/>
                </a:cubicBezTo>
                <a:cubicBezTo>
                  <a:pt x="2043141" y="205182"/>
                  <a:pt x="2045389" y="201882"/>
                  <a:pt x="2046245" y="197178"/>
                </a:cubicBezTo>
                <a:cubicBezTo>
                  <a:pt x="2047102" y="192473"/>
                  <a:pt x="2048001" y="188589"/>
                  <a:pt x="2048944" y="185525"/>
                </a:cubicBezTo>
                <a:cubicBezTo>
                  <a:pt x="2059238" y="177132"/>
                  <a:pt x="2068579" y="167715"/>
                  <a:pt x="2076961" y="157280"/>
                </a:cubicBezTo>
                <a:cubicBezTo>
                  <a:pt x="2085343" y="146844"/>
                  <a:pt x="2091610" y="135285"/>
                  <a:pt x="2095765" y="122596"/>
                </a:cubicBezTo>
                <a:cubicBezTo>
                  <a:pt x="2092900" y="114789"/>
                  <a:pt x="2093213" y="107971"/>
                  <a:pt x="2096699" y="102145"/>
                </a:cubicBezTo>
                <a:cubicBezTo>
                  <a:pt x="2100189" y="96319"/>
                  <a:pt x="2105886" y="91862"/>
                  <a:pt x="2113791" y="88772"/>
                </a:cubicBezTo>
                <a:lnTo>
                  <a:pt x="2117662" y="87260"/>
                </a:lnTo>
                <a:cubicBezTo>
                  <a:pt x="2119100" y="70238"/>
                  <a:pt x="2121255" y="54334"/>
                  <a:pt x="2124120" y="39544"/>
                </a:cubicBezTo>
                <a:cubicBezTo>
                  <a:pt x="2126990" y="24753"/>
                  <a:pt x="2136630" y="13734"/>
                  <a:pt x="2153046" y="6481"/>
                </a:cubicBezTo>
                <a:cubicBezTo>
                  <a:pt x="2165813" y="842"/>
                  <a:pt x="2174158" y="-1117"/>
                  <a:pt x="2178087" y="602"/>
                </a:cubicBezTo>
                <a:close/>
              </a:path>
            </a:pathLst>
          </a:custGeom>
        </p:spPr>
      </p:pic>
      <p:pic>
        <p:nvPicPr>
          <p:cNvPr id="3" name="圖片 2"/>
          <p:cNvPicPr>
            <a:picLocks noChangeAspect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6667" r="16667"/>
          <a:stretch/>
        </p:blipFill>
        <p:spPr>
          <a:xfrm>
            <a:off x="438150" y="2868694"/>
            <a:ext cx="3240000" cy="3240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0294081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頁尾版面配置區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/>
          </a:p>
        </p:txBody>
      </p:sp>
      <p:sp>
        <p:nvSpPr>
          <p:cNvPr id="3" name="投影片編號版面配置區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3B68095-C8B2-4A76-90AA-E601358CCBC3}" type="slidenum">
              <a:rPr lang="zh-TW" altLang="en-US" smtClean="0"/>
              <a:t>59</a:t>
            </a:fld>
            <a:endParaRPr lang="zh-TW" altLang="en-US"/>
          </a:p>
        </p:txBody>
      </p:sp>
      <p:sp>
        <p:nvSpPr>
          <p:cNvPr id="4" name="圖片版面配置區 3"/>
          <p:cNvSpPr>
            <a:spLocks noGrp="1"/>
          </p:cNvSpPr>
          <p:nvPr>
            <p:ph type="pic" sz="quarter" idx="13"/>
          </p:nvPr>
        </p:nvSpPr>
        <p:spPr/>
      </p:sp>
    </p:spTree>
    <p:extLst>
      <p:ext uri="{BB962C8B-B14F-4D97-AF65-F5344CB8AC3E}">
        <p14:creationId xmlns:p14="http://schemas.microsoft.com/office/powerpoint/2010/main" val="419650902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頁尾版面配置區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/>
          </a:p>
        </p:txBody>
      </p:sp>
      <p:sp>
        <p:nvSpPr>
          <p:cNvPr id="3" name="投影片編號版面配置區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3B68095-C8B2-4A76-90AA-E601358CCBC3}" type="slidenum">
              <a:rPr lang="zh-TW" altLang="en-US" smtClean="0"/>
              <a:t>60</a:t>
            </a:fld>
            <a:endParaRPr lang="zh-TW" altLang="en-US"/>
          </a:p>
        </p:txBody>
      </p:sp>
      <p:pic>
        <p:nvPicPr>
          <p:cNvPr id="4" name="圖片版面配置區 3"/>
          <p:cNvPicPr>
            <a:picLocks noGrp="1" noChangeAspect="1"/>
          </p:cNvPicPr>
          <p:nvPr>
            <p:ph type="pic" sz="quarter" idx="13"/>
          </p:nvPr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3165" r="18981"/>
          <a:stretch/>
        </p:blipFill>
        <p:spPr>
          <a:xfrm>
            <a:off x="5311140" y="327082"/>
            <a:ext cx="3614053" cy="6358914"/>
          </a:xfrm>
        </p:spPr>
      </p:pic>
      <p:sp>
        <p:nvSpPr>
          <p:cNvPr id="5" name="矩形 4"/>
          <p:cNvSpPr/>
          <p:nvPr/>
        </p:nvSpPr>
        <p:spPr>
          <a:xfrm>
            <a:off x="2321225" y="327082"/>
            <a:ext cx="4501553" cy="584775"/>
          </a:xfrm>
          <a:prstGeom prst="rect">
            <a:avLst/>
          </a:prstGeom>
        </p:spPr>
        <p:txBody>
          <a:bodyPr wrap="none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zh-TW" sz="3200" b="1" spc="-150" dirty="0" smtClean="0">
                <a:solidFill>
                  <a:schemeClr val="bg1">
                    <a:lumMod val="50000"/>
                  </a:schemeClr>
                </a:solidFill>
              </a:rPr>
              <a:t>Brush Image Effects </a:t>
            </a:r>
            <a:r>
              <a:rPr lang="en-US" altLang="zh-TW" sz="3200" b="1" spc="-150" dirty="0" smtClean="0">
                <a:solidFill>
                  <a:schemeClr val="bg1">
                    <a:lumMod val="50000"/>
                  </a:schemeClr>
                </a:solidFill>
              </a:rPr>
              <a:t>028</a:t>
            </a:r>
            <a:endParaRPr lang="en-US" altLang="zh-TW" sz="3200" b="1" spc="-150" dirty="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6" name="矩形 5"/>
          <p:cNvSpPr/>
          <p:nvPr/>
        </p:nvSpPr>
        <p:spPr>
          <a:xfrm>
            <a:off x="3155315" y="928152"/>
            <a:ext cx="2833352" cy="116362"/>
          </a:xfrm>
          <a:prstGeom prst="rect">
            <a:avLst/>
          </a:prstGeom>
          <a:solidFill>
            <a:srgbClr val="92258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zh-TW" altLang="en-US"/>
          </a:p>
        </p:txBody>
      </p:sp>
      <p:sp>
        <p:nvSpPr>
          <p:cNvPr id="7" name="矩形 6"/>
          <p:cNvSpPr/>
          <p:nvPr/>
        </p:nvSpPr>
        <p:spPr>
          <a:xfrm>
            <a:off x="1132172" y="1749953"/>
            <a:ext cx="180023" cy="769361"/>
          </a:xfrm>
          <a:prstGeom prst="rect">
            <a:avLst/>
          </a:prstGeom>
          <a:solidFill>
            <a:schemeClr val="accent1"/>
          </a:solidFill>
          <a:ln w="19050">
            <a:noFill/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3200" b="1" dirty="0" smtClean="0">
              <a:solidFill>
                <a:schemeClr val="tx1"/>
              </a:solidFill>
              <a:latin typeface="微軟正黑體" panose="020B0604030504040204" pitchFamily="34" charset="-120"/>
              <a:ea typeface="微軟正黑體" panose="020B0604030504040204" pitchFamily="34" charset="-120"/>
            </a:endParaRPr>
          </a:p>
        </p:txBody>
      </p:sp>
      <p:sp>
        <p:nvSpPr>
          <p:cNvPr id="8" name="文字方塊 46"/>
          <p:cNvSpPr txBox="1"/>
          <p:nvPr/>
        </p:nvSpPr>
        <p:spPr>
          <a:xfrm>
            <a:off x="1331577" y="1768020"/>
            <a:ext cx="3240414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sz="1400" dirty="0" smtClean="0"/>
              <a:t>The quick brown fox jumps over the lazy dog. The quick brown fox jumps over the lazy dog. </a:t>
            </a:r>
          </a:p>
        </p:txBody>
      </p:sp>
      <p:sp>
        <p:nvSpPr>
          <p:cNvPr id="9" name="矩形 8"/>
          <p:cNvSpPr/>
          <p:nvPr/>
        </p:nvSpPr>
        <p:spPr>
          <a:xfrm>
            <a:off x="1132172" y="3226164"/>
            <a:ext cx="180023" cy="769361"/>
          </a:xfrm>
          <a:prstGeom prst="rect">
            <a:avLst/>
          </a:prstGeom>
          <a:solidFill>
            <a:schemeClr val="accent2"/>
          </a:solidFill>
          <a:ln w="19050">
            <a:noFill/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3200" b="1" dirty="0" smtClean="0">
              <a:solidFill>
                <a:schemeClr val="tx1"/>
              </a:solidFill>
              <a:latin typeface="微軟正黑體" panose="020B0604030504040204" pitchFamily="34" charset="-120"/>
              <a:ea typeface="微軟正黑體" panose="020B0604030504040204" pitchFamily="34" charset="-120"/>
            </a:endParaRPr>
          </a:p>
        </p:txBody>
      </p:sp>
      <p:sp>
        <p:nvSpPr>
          <p:cNvPr id="10" name="文字方塊 48"/>
          <p:cNvSpPr txBox="1"/>
          <p:nvPr/>
        </p:nvSpPr>
        <p:spPr>
          <a:xfrm>
            <a:off x="1331577" y="3244231"/>
            <a:ext cx="3240414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sz="1400" dirty="0" smtClean="0"/>
              <a:t>The quick brown fox jumps over the lazy dog. The quick brown fox jumps over the lazy dog. </a:t>
            </a:r>
          </a:p>
        </p:txBody>
      </p:sp>
      <p:sp>
        <p:nvSpPr>
          <p:cNvPr id="11" name="矩形 10"/>
          <p:cNvSpPr/>
          <p:nvPr/>
        </p:nvSpPr>
        <p:spPr>
          <a:xfrm>
            <a:off x="1132172" y="4712758"/>
            <a:ext cx="180023" cy="769361"/>
          </a:xfrm>
          <a:prstGeom prst="rect">
            <a:avLst/>
          </a:prstGeom>
          <a:solidFill>
            <a:schemeClr val="accent3"/>
          </a:solidFill>
          <a:ln w="19050">
            <a:noFill/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3200" b="1" dirty="0" smtClean="0">
              <a:solidFill>
                <a:schemeClr val="tx1"/>
              </a:solidFill>
              <a:latin typeface="微軟正黑體" panose="020B0604030504040204" pitchFamily="34" charset="-120"/>
              <a:ea typeface="微軟正黑體" panose="020B0604030504040204" pitchFamily="34" charset="-120"/>
            </a:endParaRPr>
          </a:p>
        </p:txBody>
      </p:sp>
      <p:sp>
        <p:nvSpPr>
          <p:cNvPr id="12" name="文字方塊 50"/>
          <p:cNvSpPr txBox="1"/>
          <p:nvPr/>
        </p:nvSpPr>
        <p:spPr>
          <a:xfrm>
            <a:off x="1331577" y="4730825"/>
            <a:ext cx="3240414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sz="1400" dirty="0" smtClean="0"/>
              <a:t>The quick brown fox jumps over the lazy dog. The quick brown fox jumps over the lazy dog. </a:t>
            </a:r>
          </a:p>
        </p:txBody>
      </p:sp>
    </p:spTree>
    <p:extLst>
      <p:ext uri="{BB962C8B-B14F-4D97-AF65-F5344CB8AC3E}">
        <p14:creationId xmlns:p14="http://schemas.microsoft.com/office/powerpoint/2010/main" val="202018279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頁尾版面配置區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/>
          </a:p>
        </p:txBody>
      </p:sp>
      <p:sp>
        <p:nvSpPr>
          <p:cNvPr id="3" name="投影片編號版面配置區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3B68095-C8B2-4A76-90AA-E601358CCBC3}" type="slidenum">
              <a:rPr lang="zh-TW" altLang="en-US" smtClean="0"/>
              <a:t>61</a:t>
            </a:fld>
            <a:endParaRPr lang="zh-TW" altLang="en-US"/>
          </a:p>
        </p:txBody>
      </p:sp>
      <p:sp>
        <p:nvSpPr>
          <p:cNvPr id="4" name="圖片版面配置區 3"/>
          <p:cNvSpPr>
            <a:spLocks noGrp="1"/>
          </p:cNvSpPr>
          <p:nvPr>
            <p:ph type="pic" sz="quarter" idx="13"/>
          </p:nvPr>
        </p:nvSpPr>
        <p:spPr/>
      </p:sp>
    </p:spTree>
    <p:extLst>
      <p:ext uri="{BB962C8B-B14F-4D97-AF65-F5344CB8AC3E}">
        <p14:creationId xmlns:p14="http://schemas.microsoft.com/office/powerpoint/2010/main" val="318124108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頁尾版面配置區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/>
          </a:p>
        </p:txBody>
      </p:sp>
      <p:sp>
        <p:nvSpPr>
          <p:cNvPr id="3" name="投影片編號版面配置區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3B68095-C8B2-4A76-90AA-E601358CCBC3}" type="slidenum">
              <a:rPr lang="zh-TW" altLang="en-US" smtClean="0"/>
              <a:t>62</a:t>
            </a:fld>
            <a:endParaRPr lang="zh-TW" altLang="en-US"/>
          </a:p>
        </p:txBody>
      </p:sp>
      <p:pic>
        <p:nvPicPr>
          <p:cNvPr id="4" name="圖片版面配置區 3"/>
          <p:cNvPicPr>
            <a:picLocks noGrp="1" noChangeAspect="1"/>
          </p:cNvPicPr>
          <p:nvPr>
            <p:ph type="pic" sz="quarter" idx="13"/>
          </p:nvPr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9198" r="14886"/>
          <a:stretch/>
        </p:blipFill>
        <p:spPr>
          <a:xfrm>
            <a:off x="1043608" y="1083786"/>
            <a:ext cx="3722701" cy="5405221"/>
          </a:xfrm>
        </p:spPr>
      </p:pic>
      <p:sp>
        <p:nvSpPr>
          <p:cNvPr id="5" name="矩形 4"/>
          <p:cNvSpPr/>
          <p:nvPr/>
        </p:nvSpPr>
        <p:spPr>
          <a:xfrm>
            <a:off x="2321225" y="327082"/>
            <a:ext cx="4501553" cy="584775"/>
          </a:xfrm>
          <a:prstGeom prst="rect">
            <a:avLst/>
          </a:prstGeom>
        </p:spPr>
        <p:txBody>
          <a:bodyPr wrap="none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zh-TW" sz="3200" b="1" spc="-150" dirty="0" smtClean="0">
                <a:solidFill>
                  <a:schemeClr val="bg1">
                    <a:lumMod val="50000"/>
                  </a:schemeClr>
                </a:solidFill>
              </a:rPr>
              <a:t>Brush Image Effects </a:t>
            </a:r>
            <a:r>
              <a:rPr lang="en-US" altLang="zh-TW" sz="3200" b="1" spc="-150" dirty="0" smtClean="0">
                <a:solidFill>
                  <a:schemeClr val="bg1">
                    <a:lumMod val="50000"/>
                  </a:schemeClr>
                </a:solidFill>
              </a:rPr>
              <a:t>029</a:t>
            </a:r>
            <a:endParaRPr lang="en-US" altLang="zh-TW" sz="3200" b="1" spc="-150" dirty="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6" name="矩形 5"/>
          <p:cNvSpPr/>
          <p:nvPr/>
        </p:nvSpPr>
        <p:spPr>
          <a:xfrm>
            <a:off x="3155315" y="928152"/>
            <a:ext cx="2833352" cy="116362"/>
          </a:xfrm>
          <a:prstGeom prst="rect">
            <a:avLst/>
          </a:prstGeom>
          <a:solidFill>
            <a:srgbClr val="92258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zh-TW" altLang="en-US"/>
          </a:p>
        </p:txBody>
      </p:sp>
      <p:grpSp>
        <p:nvGrpSpPr>
          <p:cNvPr id="7" name="群組 6"/>
          <p:cNvGrpSpPr/>
          <p:nvPr/>
        </p:nvGrpSpPr>
        <p:grpSpPr>
          <a:xfrm>
            <a:off x="5393583" y="1625383"/>
            <a:ext cx="2791674" cy="954107"/>
            <a:chOff x="6149127" y="1804267"/>
            <a:chExt cx="2791674" cy="954107"/>
          </a:xfrm>
        </p:grpSpPr>
        <p:sp>
          <p:nvSpPr>
            <p:cNvPr id="8" name="矩形 7"/>
            <p:cNvSpPr/>
            <p:nvPr/>
          </p:nvSpPr>
          <p:spPr>
            <a:xfrm>
              <a:off x="6600949" y="1804267"/>
              <a:ext cx="2339852" cy="954107"/>
            </a:xfrm>
            <a:prstGeom prst="rect">
              <a:avLst/>
            </a:prstGeom>
          </p:spPr>
          <p:txBody>
            <a:bodyPr wrap="square">
              <a:spAutoFit/>
            </a:bodyPr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altLang="zh-TW" sz="1400" dirty="0"/>
                <a:t>The quick brown fox jumps over the lazy dog. The quick brown fox jumps over the lazy dog</a:t>
              </a:r>
              <a:r>
                <a:rPr lang="en-US" altLang="zh-TW" sz="1400" dirty="0" smtClean="0"/>
                <a:t>.</a:t>
              </a:r>
              <a:endParaRPr lang="zh-TW" altLang="en-US" sz="1400" dirty="0"/>
            </a:p>
          </p:txBody>
        </p:sp>
        <p:grpSp>
          <p:nvGrpSpPr>
            <p:cNvPr id="9" name="群組 8"/>
            <p:cNvGrpSpPr/>
            <p:nvPr/>
          </p:nvGrpSpPr>
          <p:grpSpPr>
            <a:xfrm>
              <a:off x="6149127" y="1865227"/>
              <a:ext cx="364036" cy="364036"/>
              <a:chOff x="439901" y="1993616"/>
              <a:chExt cx="364036" cy="364036"/>
            </a:xfrm>
          </p:grpSpPr>
          <p:sp>
            <p:nvSpPr>
              <p:cNvPr id="10" name="圓角矩形 9"/>
              <p:cNvSpPr/>
              <p:nvPr/>
            </p:nvSpPr>
            <p:spPr>
              <a:xfrm>
                <a:off x="439901" y="1993616"/>
                <a:ext cx="364036" cy="364036"/>
              </a:xfrm>
              <a:prstGeom prst="roundRect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zh-TW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zh-TW" altLang="en-US"/>
              </a:p>
            </p:txBody>
          </p:sp>
          <p:sp>
            <p:nvSpPr>
              <p:cNvPr id="11" name="手繪多邊形 10"/>
              <p:cNvSpPr/>
              <p:nvPr/>
            </p:nvSpPr>
            <p:spPr>
              <a:xfrm>
                <a:off x="516599" y="2070300"/>
                <a:ext cx="210640" cy="210668"/>
              </a:xfrm>
              <a:custGeom>
                <a:avLst/>
                <a:gdLst/>
                <a:ahLst/>
                <a:cxnLst/>
                <a:rect l="l" t="t" r="r" b="b"/>
                <a:pathLst>
                  <a:path w="133388" h="133406">
                    <a:moveTo>
                      <a:pt x="11740" y="0"/>
                    </a:moveTo>
                    <a:lnTo>
                      <a:pt x="116868" y="105178"/>
                    </a:lnTo>
                    <a:lnTo>
                      <a:pt x="116868" y="19"/>
                    </a:lnTo>
                    <a:lnTo>
                      <a:pt x="133388" y="16651"/>
                    </a:lnTo>
                    <a:lnTo>
                      <a:pt x="133388" y="133406"/>
                    </a:lnTo>
                    <a:lnTo>
                      <a:pt x="16520" y="133406"/>
                    </a:lnTo>
                    <a:lnTo>
                      <a:pt x="0" y="116886"/>
                    </a:lnTo>
                    <a:lnTo>
                      <a:pt x="105259" y="116886"/>
                    </a:lnTo>
                    <a:lnTo>
                      <a:pt x="0" y="11739"/>
                    </a:lnTo>
                    <a:lnTo>
                      <a:pt x="11740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zh-TW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zh-TW" altLang="en-US">
                  <a:solidFill>
                    <a:schemeClr val="bg1"/>
                  </a:solidFill>
                </a:endParaRPr>
              </a:p>
            </p:txBody>
          </p:sp>
        </p:grpSp>
      </p:grpSp>
      <p:grpSp>
        <p:nvGrpSpPr>
          <p:cNvPr id="12" name="群組 11"/>
          <p:cNvGrpSpPr/>
          <p:nvPr/>
        </p:nvGrpSpPr>
        <p:grpSpPr>
          <a:xfrm>
            <a:off x="5393583" y="2741967"/>
            <a:ext cx="2791674" cy="954107"/>
            <a:chOff x="6149127" y="2941171"/>
            <a:chExt cx="2791674" cy="954107"/>
          </a:xfrm>
        </p:grpSpPr>
        <p:sp>
          <p:nvSpPr>
            <p:cNvPr id="13" name="矩形 12"/>
            <p:cNvSpPr/>
            <p:nvPr/>
          </p:nvSpPr>
          <p:spPr>
            <a:xfrm>
              <a:off x="6600949" y="2941171"/>
              <a:ext cx="2339852" cy="954107"/>
            </a:xfrm>
            <a:prstGeom prst="rect">
              <a:avLst/>
            </a:prstGeom>
          </p:spPr>
          <p:txBody>
            <a:bodyPr wrap="square">
              <a:spAutoFit/>
            </a:bodyPr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altLang="zh-TW" sz="1400" dirty="0"/>
                <a:t>The quick brown fox jumps over the lazy dog. The quick brown fox jumps over the lazy dog</a:t>
              </a:r>
              <a:r>
                <a:rPr lang="en-US" altLang="zh-TW" sz="1400" dirty="0" smtClean="0"/>
                <a:t>.</a:t>
              </a:r>
              <a:endParaRPr lang="zh-TW" altLang="en-US" sz="1400" dirty="0"/>
            </a:p>
          </p:txBody>
        </p:sp>
        <p:grpSp>
          <p:nvGrpSpPr>
            <p:cNvPr id="14" name="群組 13"/>
            <p:cNvGrpSpPr/>
            <p:nvPr/>
          </p:nvGrpSpPr>
          <p:grpSpPr>
            <a:xfrm>
              <a:off x="6149127" y="3002131"/>
              <a:ext cx="364036" cy="364036"/>
              <a:chOff x="439901" y="1993616"/>
              <a:chExt cx="364036" cy="364036"/>
            </a:xfrm>
          </p:grpSpPr>
          <p:sp>
            <p:nvSpPr>
              <p:cNvPr id="15" name="圓角矩形 14"/>
              <p:cNvSpPr/>
              <p:nvPr/>
            </p:nvSpPr>
            <p:spPr>
              <a:xfrm>
                <a:off x="439901" y="1993616"/>
                <a:ext cx="364036" cy="364036"/>
              </a:xfrm>
              <a:prstGeom prst="roundRect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zh-TW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zh-TW" altLang="en-US"/>
              </a:p>
            </p:txBody>
          </p:sp>
          <p:sp>
            <p:nvSpPr>
              <p:cNvPr id="16" name="手繪多邊形 15"/>
              <p:cNvSpPr/>
              <p:nvPr/>
            </p:nvSpPr>
            <p:spPr>
              <a:xfrm>
                <a:off x="516599" y="2070300"/>
                <a:ext cx="210640" cy="210668"/>
              </a:xfrm>
              <a:custGeom>
                <a:avLst/>
                <a:gdLst/>
                <a:ahLst/>
                <a:cxnLst/>
                <a:rect l="l" t="t" r="r" b="b"/>
                <a:pathLst>
                  <a:path w="133388" h="133406">
                    <a:moveTo>
                      <a:pt x="11740" y="0"/>
                    </a:moveTo>
                    <a:lnTo>
                      <a:pt x="116868" y="105178"/>
                    </a:lnTo>
                    <a:lnTo>
                      <a:pt x="116868" y="19"/>
                    </a:lnTo>
                    <a:lnTo>
                      <a:pt x="133388" y="16651"/>
                    </a:lnTo>
                    <a:lnTo>
                      <a:pt x="133388" y="133406"/>
                    </a:lnTo>
                    <a:lnTo>
                      <a:pt x="16520" y="133406"/>
                    </a:lnTo>
                    <a:lnTo>
                      <a:pt x="0" y="116886"/>
                    </a:lnTo>
                    <a:lnTo>
                      <a:pt x="105259" y="116886"/>
                    </a:lnTo>
                    <a:lnTo>
                      <a:pt x="0" y="11739"/>
                    </a:lnTo>
                    <a:lnTo>
                      <a:pt x="11740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zh-TW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zh-TW" altLang="en-US">
                  <a:solidFill>
                    <a:schemeClr val="bg1"/>
                  </a:solidFill>
                </a:endParaRPr>
              </a:p>
            </p:txBody>
          </p:sp>
        </p:grpSp>
      </p:grpSp>
      <p:grpSp>
        <p:nvGrpSpPr>
          <p:cNvPr id="17" name="群組 16"/>
          <p:cNvGrpSpPr/>
          <p:nvPr/>
        </p:nvGrpSpPr>
        <p:grpSpPr>
          <a:xfrm>
            <a:off x="5393583" y="3858551"/>
            <a:ext cx="2791674" cy="954107"/>
            <a:chOff x="6149127" y="3992731"/>
            <a:chExt cx="2791674" cy="954107"/>
          </a:xfrm>
        </p:grpSpPr>
        <p:sp>
          <p:nvSpPr>
            <p:cNvPr id="18" name="矩形 17"/>
            <p:cNvSpPr/>
            <p:nvPr/>
          </p:nvSpPr>
          <p:spPr>
            <a:xfrm>
              <a:off x="6600949" y="3992731"/>
              <a:ext cx="2339852" cy="954107"/>
            </a:xfrm>
            <a:prstGeom prst="rect">
              <a:avLst/>
            </a:prstGeom>
          </p:spPr>
          <p:txBody>
            <a:bodyPr wrap="square">
              <a:spAutoFit/>
            </a:bodyPr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altLang="zh-TW" sz="1400" dirty="0"/>
                <a:t>The quick brown fox jumps over the lazy dog. The quick brown fox jumps over the lazy dog</a:t>
              </a:r>
              <a:r>
                <a:rPr lang="en-US" altLang="zh-TW" sz="1400" dirty="0" smtClean="0"/>
                <a:t>.</a:t>
              </a:r>
              <a:endParaRPr lang="zh-TW" altLang="en-US" sz="1400" dirty="0"/>
            </a:p>
          </p:txBody>
        </p:sp>
        <p:grpSp>
          <p:nvGrpSpPr>
            <p:cNvPr id="19" name="群組 18"/>
            <p:cNvGrpSpPr/>
            <p:nvPr/>
          </p:nvGrpSpPr>
          <p:grpSpPr>
            <a:xfrm>
              <a:off x="6149127" y="4053691"/>
              <a:ext cx="364036" cy="364036"/>
              <a:chOff x="439901" y="1993616"/>
              <a:chExt cx="364036" cy="364036"/>
            </a:xfrm>
          </p:grpSpPr>
          <p:sp>
            <p:nvSpPr>
              <p:cNvPr id="20" name="圓角矩形 19"/>
              <p:cNvSpPr/>
              <p:nvPr/>
            </p:nvSpPr>
            <p:spPr>
              <a:xfrm>
                <a:off x="439901" y="1993616"/>
                <a:ext cx="364036" cy="364036"/>
              </a:xfrm>
              <a:prstGeom prst="roundRect">
                <a:avLst/>
              </a:pr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zh-TW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zh-TW" altLang="en-US"/>
              </a:p>
            </p:txBody>
          </p:sp>
          <p:sp>
            <p:nvSpPr>
              <p:cNvPr id="21" name="手繪多邊形 20"/>
              <p:cNvSpPr/>
              <p:nvPr/>
            </p:nvSpPr>
            <p:spPr>
              <a:xfrm>
                <a:off x="516599" y="2070300"/>
                <a:ext cx="210640" cy="210668"/>
              </a:xfrm>
              <a:custGeom>
                <a:avLst/>
                <a:gdLst/>
                <a:ahLst/>
                <a:cxnLst/>
                <a:rect l="l" t="t" r="r" b="b"/>
                <a:pathLst>
                  <a:path w="133388" h="133406">
                    <a:moveTo>
                      <a:pt x="11740" y="0"/>
                    </a:moveTo>
                    <a:lnTo>
                      <a:pt x="116868" y="105178"/>
                    </a:lnTo>
                    <a:lnTo>
                      <a:pt x="116868" y="19"/>
                    </a:lnTo>
                    <a:lnTo>
                      <a:pt x="133388" y="16651"/>
                    </a:lnTo>
                    <a:lnTo>
                      <a:pt x="133388" y="133406"/>
                    </a:lnTo>
                    <a:lnTo>
                      <a:pt x="16520" y="133406"/>
                    </a:lnTo>
                    <a:lnTo>
                      <a:pt x="0" y="116886"/>
                    </a:lnTo>
                    <a:lnTo>
                      <a:pt x="105259" y="116886"/>
                    </a:lnTo>
                    <a:lnTo>
                      <a:pt x="0" y="11739"/>
                    </a:lnTo>
                    <a:lnTo>
                      <a:pt x="11740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zh-TW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zh-TW" altLang="en-US">
                  <a:solidFill>
                    <a:schemeClr val="bg1"/>
                  </a:solidFill>
                </a:endParaRPr>
              </a:p>
            </p:txBody>
          </p:sp>
        </p:grpSp>
      </p:grpSp>
      <p:grpSp>
        <p:nvGrpSpPr>
          <p:cNvPr id="22" name="群組 21"/>
          <p:cNvGrpSpPr/>
          <p:nvPr/>
        </p:nvGrpSpPr>
        <p:grpSpPr>
          <a:xfrm>
            <a:off x="5393583" y="4975135"/>
            <a:ext cx="2791674" cy="954107"/>
            <a:chOff x="6149127" y="5044291"/>
            <a:chExt cx="2791674" cy="954107"/>
          </a:xfrm>
        </p:grpSpPr>
        <p:sp>
          <p:nvSpPr>
            <p:cNvPr id="23" name="矩形 22"/>
            <p:cNvSpPr/>
            <p:nvPr/>
          </p:nvSpPr>
          <p:spPr>
            <a:xfrm>
              <a:off x="6600949" y="5044291"/>
              <a:ext cx="2339852" cy="954107"/>
            </a:xfrm>
            <a:prstGeom prst="rect">
              <a:avLst/>
            </a:prstGeom>
          </p:spPr>
          <p:txBody>
            <a:bodyPr wrap="square">
              <a:spAutoFit/>
            </a:bodyPr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altLang="zh-TW" sz="1400" dirty="0"/>
                <a:t>The quick brown fox jumps over the lazy dog. The quick brown fox jumps over the lazy dog</a:t>
              </a:r>
              <a:r>
                <a:rPr lang="en-US" altLang="zh-TW" sz="1400" dirty="0" smtClean="0"/>
                <a:t>.</a:t>
              </a:r>
              <a:endParaRPr lang="zh-TW" altLang="en-US" sz="1400" dirty="0"/>
            </a:p>
          </p:txBody>
        </p:sp>
        <p:grpSp>
          <p:nvGrpSpPr>
            <p:cNvPr id="24" name="群組 23"/>
            <p:cNvGrpSpPr/>
            <p:nvPr/>
          </p:nvGrpSpPr>
          <p:grpSpPr>
            <a:xfrm>
              <a:off x="6149127" y="5105251"/>
              <a:ext cx="364036" cy="364036"/>
              <a:chOff x="439901" y="1993616"/>
              <a:chExt cx="364036" cy="364036"/>
            </a:xfrm>
          </p:grpSpPr>
          <p:sp>
            <p:nvSpPr>
              <p:cNvPr id="25" name="圓角矩形 24"/>
              <p:cNvSpPr/>
              <p:nvPr/>
            </p:nvSpPr>
            <p:spPr>
              <a:xfrm>
                <a:off x="439901" y="1993616"/>
                <a:ext cx="364036" cy="364036"/>
              </a:xfrm>
              <a:prstGeom prst="roundRect">
                <a:avLst/>
              </a:pr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zh-TW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zh-TW" altLang="en-US"/>
              </a:p>
            </p:txBody>
          </p:sp>
          <p:sp>
            <p:nvSpPr>
              <p:cNvPr id="26" name="手繪多邊形 25"/>
              <p:cNvSpPr/>
              <p:nvPr/>
            </p:nvSpPr>
            <p:spPr>
              <a:xfrm>
                <a:off x="516599" y="2070300"/>
                <a:ext cx="210640" cy="210668"/>
              </a:xfrm>
              <a:custGeom>
                <a:avLst/>
                <a:gdLst/>
                <a:ahLst/>
                <a:cxnLst/>
                <a:rect l="l" t="t" r="r" b="b"/>
                <a:pathLst>
                  <a:path w="133388" h="133406">
                    <a:moveTo>
                      <a:pt x="11740" y="0"/>
                    </a:moveTo>
                    <a:lnTo>
                      <a:pt x="116868" y="105178"/>
                    </a:lnTo>
                    <a:lnTo>
                      <a:pt x="116868" y="19"/>
                    </a:lnTo>
                    <a:lnTo>
                      <a:pt x="133388" y="16651"/>
                    </a:lnTo>
                    <a:lnTo>
                      <a:pt x="133388" y="133406"/>
                    </a:lnTo>
                    <a:lnTo>
                      <a:pt x="16520" y="133406"/>
                    </a:lnTo>
                    <a:lnTo>
                      <a:pt x="0" y="116886"/>
                    </a:lnTo>
                    <a:lnTo>
                      <a:pt x="105259" y="116886"/>
                    </a:lnTo>
                    <a:lnTo>
                      <a:pt x="0" y="11739"/>
                    </a:lnTo>
                    <a:lnTo>
                      <a:pt x="11740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zh-TW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zh-TW" altLang="en-US">
                  <a:solidFill>
                    <a:schemeClr val="bg1"/>
                  </a:solidFill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90746115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頁尾版面配置區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/>
          </a:p>
        </p:txBody>
      </p:sp>
      <p:sp>
        <p:nvSpPr>
          <p:cNvPr id="3" name="投影片編號版面配置區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3B68095-C8B2-4A76-90AA-E601358CCBC3}" type="slidenum">
              <a:rPr lang="zh-TW" altLang="en-US" smtClean="0"/>
              <a:t>63</a:t>
            </a:fld>
            <a:endParaRPr lang="zh-TW" altLang="en-US"/>
          </a:p>
        </p:txBody>
      </p:sp>
      <p:sp>
        <p:nvSpPr>
          <p:cNvPr id="4" name="圖片版面配置區 3"/>
          <p:cNvSpPr>
            <a:spLocks noGrp="1"/>
          </p:cNvSpPr>
          <p:nvPr>
            <p:ph type="pic" sz="quarter" idx="13"/>
          </p:nvPr>
        </p:nvSpPr>
        <p:spPr/>
      </p:sp>
    </p:spTree>
    <p:extLst>
      <p:ext uri="{BB962C8B-B14F-4D97-AF65-F5344CB8AC3E}">
        <p14:creationId xmlns:p14="http://schemas.microsoft.com/office/powerpoint/2010/main" val="424891968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頁尾版面配置區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/>
          </a:p>
        </p:txBody>
      </p:sp>
      <p:sp>
        <p:nvSpPr>
          <p:cNvPr id="3" name="投影片編號版面配置區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3B68095-C8B2-4A76-90AA-E601358CCBC3}" type="slidenum">
              <a:rPr lang="zh-TW" altLang="en-US" smtClean="0"/>
              <a:t>64</a:t>
            </a:fld>
            <a:endParaRPr lang="zh-TW" altLang="en-US"/>
          </a:p>
        </p:txBody>
      </p:sp>
      <p:pic>
        <p:nvPicPr>
          <p:cNvPr id="4" name="圖片版面配置區 3"/>
          <p:cNvPicPr>
            <a:picLocks noGrp="1" noChangeAspect="1"/>
          </p:cNvPicPr>
          <p:nvPr>
            <p:ph type="pic" sz="quarter" idx="13"/>
          </p:nvPr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5421" r="25421"/>
          <a:stretch>
            <a:fillRect/>
          </a:stretch>
        </p:blipFill>
        <p:spPr>
          <a:xfrm>
            <a:off x="835359" y="1286593"/>
            <a:ext cx="3869490" cy="5248977"/>
          </a:xfrm>
        </p:spPr>
      </p:pic>
      <p:sp>
        <p:nvSpPr>
          <p:cNvPr id="5" name="矩形 4"/>
          <p:cNvSpPr/>
          <p:nvPr/>
        </p:nvSpPr>
        <p:spPr>
          <a:xfrm>
            <a:off x="2321225" y="327082"/>
            <a:ext cx="4501553" cy="584775"/>
          </a:xfrm>
          <a:prstGeom prst="rect">
            <a:avLst/>
          </a:prstGeom>
        </p:spPr>
        <p:txBody>
          <a:bodyPr wrap="none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zh-TW" sz="3200" b="1" spc="-150" dirty="0" smtClean="0">
                <a:solidFill>
                  <a:schemeClr val="bg1">
                    <a:lumMod val="50000"/>
                  </a:schemeClr>
                </a:solidFill>
              </a:rPr>
              <a:t>Brush Image Effects </a:t>
            </a:r>
            <a:r>
              <a:rPr lang="en-US" altLang="zh-TW" sz="3200" b="1" spc="-150" dirty="0" smtClean="0">
                <a:solidFill>
                  <a:schemeClr val="bg1">
                    <a:lumMod val="50000"/>
                  </a:schemeClr>
                </a:solidFill>
              </a:rPr>
              <a:t>030</a:t>
            </a:r>
            <a:endParaRPr lang="en-US" altLang="zh-TW" sz="3200" b="1" spc="-150" dirty="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6" name="矩形 5"/>
          <p:cNvSpPr/>
          <p:nvPr/>
        </p:nvSpPr>
        <p:spPr>
          <a:xfrm>
            <a:off x="3155315" y="928152"/>
            <a:ext cx="2833352" cy="116362"/>
          </a:xfrm>
          <a:prstGeom prst="rect">
            <a:avLst/>
          </a:prstGeom>
          <a:solidFill>
            <a:srgbClr val="92258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zh-TW" altLang="en-US"/>
          </a:p>
        </p:txBody>
      </p:sp>
      <p:sp>
        <p:nvSpPr>
          <p:cNvPr id="7" name="文字方塊 12"/>
          <p:cNvSpPr txBox="1"/>
          <p:nvPr/>
        </p:nvSpPr>
        <p:spPr>
          <a:xfrm>
            <a:off x="5554853" y="1839433"/>
            <a:ext cx="1294119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zh-TW" sz="2400" dirty="0"/>
              <a:t>Agenda</a:t>
            </a:r>
            <a:endParaRPr lang="zh-TW" altLang="en-US" sz="2400" dirty="0"/>
          </a:p>
        </p:txBody>
      </p:sp>
      <p:sp>
        <p:nvSpPr>
          <p:cNvPr id="8" name="矩形 7"/>
          <p:cNvSpPr/>
          <p:nvPr/>
        </p:nvSpPr>
        <p:spPr>
          <a:xfrm>
            <a:off x="5554853" y="2241897"/>
            <a:ext cx="2535850" cy="523220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TW" sz="1400" dirty="0"/>
              <a:t>The quick brown fox jumps over the lazy dog. </a:t>
            </a:r>
            <a:endParaRPr lang="zh-TW" altLang="en-US" sz="1400" dirty="0"/>
          </a:p>
        </p:txBody>
      </p:sp>
      <p:sp>
        <p:nvSpPr>
          <p:cNvPr id="9" name="文字方塊 14"/>
          <p:cNvSpPr txBox="1"/>
          <p:nvPr/>
        </p:nvSpPr>
        <p:spPr>
          <a:xfrm>
            <a:off x="5554853" y="2736856"/>
            <a:ext cx="1294119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zh-TW" sz="2400" dirty="0"/>
              <a:t>Process</a:t>
            </a:r>
            <a:endParaRPr lang="zh-TW" altLang="en-US" sz="2400" dirty="0"/>
          </a:p>
        </p:txBody>
      </p:sp>
      <p:sp>
        <p:nvSpPr>
          <p:cNvPr id="10" name="矩形 9"/>
          <p:cNvSpPr/>
          <p:nvPr/>
        </p:nvSpPr>
        <p:spPr>
          <a:xfrm>
            <a:off x="5554853" y="3139320"/>
            <a:ext cx="2535850" cy="523220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TW" sz="1400" dirty="0"/>
              <a:t>The quick brown fox jumps over the lazy dog. </a:t>
            </a:r>
            <a:endParaRPr lang="zh-TW" altLang="en-US" sz="1400" dirty="0"/>
          </a:p>
        </p:txBody>
      </p:sp>
      <p:sp>
        <p:nvSpPr>
          <p:cNvPr id="11" name="文字方塊 16"/>
          <p:cNvSpPr txBox="1"/>
          <p:nvPr/>
        </p:nvSpPr>
        <p:spPr>
          <a:xfrm>
            <a:off x="5559737" y="3680250"/>
            <a:ext cx="1294119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zh-TW" sz="2400" dirty="0"/>
              <a:t>Security</a:t>
            </a:r>
            <a:endParaRPr lang="zh-TW" altLang="en-US" sz="2400" dirty="0"/>
          </a:p>
        </p:txBody>
      </p:sp>
      <p:sp>
        <p:nvSpPr>
          <p:cNvPr id="12" name="矩形 11"/>
          <p:cNvSpPr/>
          <p:nvPr/>
        </p:nvSpPr>
        <p:spPr>
          <a:xfrm>
            <a:off x="5559737" y="4082714"/>
            <a:ext cx="2535850" cy="523220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TW" sz="1400" dirty="0"/>
              <a:t>The quick brown fox jumps over the lazy dog. </a:t>
            </a:r>
            <a:endParaRPr lang="zh-TW" altLang="en-US" sz="1400" dirty="0"/>
          </a:p>
        </p:txBody>
      </p:sp>
      <p:sp>
        <p:nvSpPr>
          <p:cNvPr id="13" name="文字方塊 18"/>
          <p:cNvSpPr txBox="1"/>
          <p:nvPr/>
        </p:nvSpPr>
        <p:spPr>
          <a:xfrm>
            <a:off x="5559737" y="4577673"/>
            <a:ext cx="1685846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TW" sz="2400" dirty="0"/>
              <a:t>Success</a:t>
            </a:r>
            <a:endParaRPr lang="zh-TW" altLang="en-US" sz="2400" dirty="0"/>
          </a:p>
        </p:txBody>
      </p:sp>
      <p:sp>
        <p:nvSpPr>
          <p:cNvPr id="14" name="矩形 13"/>
          <p:cNvSpPr/>
          <p:nvPr/>
        </p:nvSpPr>
        <p:spPr>
          <a:xfrm>
            <a:off x="5559737" y="4980137"/>
            <a:ext cx="2535850" cy="523220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TW" sz="1400" dirty="0"/>
              <a:t>The quick brown fox jumps over the lazy dog. </a:t>
            </a:r>
            <a:endParaRPr lang="zh-TW" altLang="en-US" sz="1400" dirty="0"/>
          </a:p>
        </p:txBody>
      </p:sp>
      <p:grpSp>
        <p:nvGrpSpPr>
          <p:cNvPr id="15" name="群組 14"/>
          <p:cNvGrpSpPr/>
          <p:nvPr/>
        </p:nvGrpSpPr>
        <p:grpSpPr>
          <a:xfrm>
            <a:off x="5015172" y="2968653"/>
            <a:ext cx="523644" cy="523644"/>
            <a:chOff x="5731184" y="3068960"/>
            <a:chExt cx="816070" cy="816070"/>
          </a:xfrm>
        </p:grpSpPr>
        <p:sp>
          <p:nvSpPr>
            <p:cNvPr id="32" name="橢圓 31"/>
            <p:cNvSpPr/>
            <p:nvPr/>
          </p:nvSpPr>
          <p:spPr>
            <a:xfrm>
              <a:off x="5731184" y="3068960"/>
              <a:ext cx="816070" cy="81607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TW" altLang="en-US"/>
            </a:p>
          </p:txBody>
        </p:sp>
        <p:grpSp>
          <p:nvGrpSpPr>
            <p:cNvPr id="33" name="群組 32"/>
            <p:cNvGrpSpPr/>
            <p:nvPr/>
          </p:nvGrpSpPr>
          <p:grpSpPr>
            <a:xfrm>
              <a:off x="5935646" y="3308966"/>
              <a:ext cx="407146" cy="336058"/>
              <a:chOff x="13079250" y="23448756"/>
              <a:chExt cx="2967819" cy="2449630"/>
            </a:xfrm>
            <a:solidFill>
              <a:schemeClr val="bg1"/>
            </a:solidFill>
          </p:grpSpPr>
          <p:sp>
            <p:nvSpPr>
              <p:cNvPr id="34" name="手繪多邊形 33"/>
              <p:cNvSpPr>
                <a:spLocks/>
              </p:cNvSpPr>
              <p:nvPr/>
            </p:nvSpPr>
            <p:spPr bwMode="auto">
              <a:xfrm>
                <a:off x="13079250" y="23448756"/>
                <a:ext cx="2967819" cy="2449630"/>
              </a:xfrm>
              <a:custGeom>
                <a:avLst/>
                <a:gdLst>
                  <a:gd name="connsiteX0" fmla="*/ 2007528 w 4024625"/>
                  <a:gd name="connsiteY0" fmla="*/ 1087436 h 3321916"/>
                  <a:gd name="connsiteX1" fmla="*/ 1840007 w 4024625"/>
                  <a:gd name="connsiteY1" fmla="*/ 1101840 h 3321916"/>
                  <a:gd name="connsiteX2" fmla="*/ 1743097 w 4024625"/>
                  <a:gd name="connsiteY2" fmla="*/ 1122724 h 3321916"/>
                  <a:gd name="connsiteX3" fmla="*/ 1609441 w 4024625"/>
                  <a:gd name="connsiteY3" fmla="*/ 1178896 h 3321916"/>
                  <a:gd name="connsiteX4" fmla="*/ 1096431 w 4024625"/>
                  <a:gd name="connsiteY4" fmla="*/ 1856928 h 3321916"/>
                  <a:gd name="connsiteX5" fmla="*/ 1116966 w 4024625"/>
                  <a:gd name="connsiteY5" fmla="*/ 2260216 h 3321916"/>
                  <a:gd name="connsiteX6" fmla="*/ 1819472 w 4024625"/>
                  <a:gd name="connsiteY6" fmla="*/ 2915204 h 3321916"/>
                  <a:gd name="connsiteX7" fmla="*/ 1895847 w 4024625"/>
                  <a:gd name="connsiteY7" fmla="*/ 2930328 h 3321916"/>
                  <a:gd name="connsiteX8" fmla="*/ 2217919 w 4024625"/>
                  <a:gd name="connsiteY8" fmla="*/ 2911604 h 3321916"/>
                  <a:gd name="connsiteX9" fmla="*/ 2875753 w 4024625"/>
                  <a:gd name="connsiteY9" fmla="*/ 2323952 h 3321916"/>
                  <a:gd name="connsiteX10" fmla="*/ 2922227 w 4024625"/>
                  <a:gd name="connsiteY10" fmla="*/ 2006360 h 3321916"/>
                  <a:gd name="connsiteX11" fmla="*/ 2861343 w 4024625"/>
                  <a:gd name="connsiteY11" fmla="*/ 1660684 h 3321916"/>
                  <a:gd name="connsiteX12" fmla="*/ 2600515 w 4024625"/>
                  <a:gd name="connsiteY12" fmla="*/ 1300604 h 3321916"/>
                  <a:gd name="connsiteX13" fmla="*/ 2271958 w 4024625"/>
                  <a:gd name="connsiteY13" fmla="*/ 1122364 h 3321916"/>
                  <a:gd name="connsiteX14" fmla="*/ 2175409 w 4024625"/>
                  <a:gd name="connsiteY14" fmla="*/ 1101840 h 3321916"/>
                  <a:gd name="connsiteX15" fmla="*/ 2007528 w 4024625"/>
                  <a:gd name="connsiteY15" fmla="*/ 1087436 h 3321916"/>
                  <a:gd name="connsiteX16" fmla="*/ 691176 w 4024625"/>
                  <a:gd name="connsiteY16" fmla="*/ 884236 h 3321916"/>
                  <a:gd name="connsiteX17" fmla="*/ 395695 w 4024625"/>
                  <a:gd name="connsiteY17" fmla="*/ 895036 h 3321916"/>
                  <a:gd name="connsiteX18" fmla="*/ 376237 w 4024625"/>
                  <a:gd name="connsiteY18" fmla="*/ 1095956 h 3321916"/>
                  <a:gd name="connsiteX19" fmla="*/ 388128 w 4024625"/>
                  <a:gd name="connsiteY19" fmla="*/ 1299032 h 3321916"/>
                  <a:gd name="connsiteX20" fmla="*/ 691176 w 4024625"/>
                  <a:gd name="connsiteY20" fmla="*/ 1311272 h 3321916"/>
                  <a:gd name="connsiteX21" fmla="*/ 994223 w 4024625"/>
                  <a:gd name="connsiteY21" fmla="*/ 1299032 h 3321916"/>
                  <a:gd name="connsiteX22" fmla="*/ 1006475 w 4024625"/>
                  <a:gd name="connsiteY22" fmla="*/ 1095956 h 3321916"/>
                  <a:gd name="connsiteX23" fmla="*/ 987017 w 4024625"/>
                  <a:gd name="connsiteY23" fmla="*/ 895036 h 3321916"/>
                  <a:gd name="connsiteX24" fmla="*/ 691176 w 4024625"/>
                  <a:gd name="connsiteY24" fmla="*/ 884236 h 3321916"/>
                  <a:gd name="connsiteX25" fmla="*/ 1504906 w 4024625"/>
                  <a:gd name="connsiteY25" fmla="*/ 0 h 3321916"/>
                  <a:gd name="connsiteX26" fmla="*/ 2007262 w 4024625"/>
                  <a:gd name="connsiteY26" fmla="*/ 0 h 3321916"/>
                  <a:gd name="connsiteX27" fmla="*/ 2509258 w 4024625"/>
                  <a:gd name="connsiteY27" fmla="*/ 0 h 3321916"/>
                  <a:gd name="connsiteX28" fmla="*/ 2657624 w 4024625"/>
                  <a:gd name="connsiteY28" fmla="*/ 247692 h 3321916"/>
                  <a:gd name="connsiteX29" fmla="*/ 2828316 w 4024625"/>
                  <a:gd name="connsiteY29" fmla="*/ 501868 h 3321916"/>
                  <a:gd name="connsiteX30" fmla="*/ 3367404 w 4024625"/>
                  <a:gd name="connsiteY30" fmla="*/ 507988 h 3321916"/>
                  <a:gd name="connsiteX31" fmla="*/ 3906130 w 4024625"/>
                  <a:gd name="connsiteY31" fmla="*/ 519508 h 3321916"/>
                  <a:gd name="connsiteX32" fmla="*/ 3961588 w 4024625"/>
                  <a:gd name="connsiteY32" fmla="*/ 562352 h 3321916"/>
                  <a:gd name="connsiteX33" fmla="*/ 4024607 w 4024625"/>
                  <a:gd name="connsiteY33" fmla="*/ 1909552 h 3321916"/>
                  <a:gd name="connsiteX34" fmla="*/ 4011283 w 4024625"/>
                  <a:gd name="connsiteY34" fmla="*/ 3168188 h 3321916"/>
                  <a:gd name="connsiteX35" fmla="*/ 3887404 w 4024625"/>
                  <a:gd name="connsiteY35" fmla="*/ 3301396 h 3321916"/>
                  <a:gd name="connsiteX36" fmla="*/ 2004381 w 4024625"/>
                  <a:gd name="connsiteY36" fmla="*/ 3321556 h 3321916"/>
                  <a:gd name="connsiteX37" fmla="*/ 133601 w 4024625"/>
                  <a:gd name="connsiteY37" fmla="*/ 3306436 h 3321916"/>
                  <a:gd name="connsiteX38" fmla="*/ 28809 w 4024625"/>
                  <a:gd name="connsiteY38" fmla="*/ 3226872 h 3321916"/>
                  <a:gd name="connsiteX39" fmla="*/ 0 w 4024625"/>
                  <a:gd name="connsiteY39" fmla="*/ 3187268 h 3321916"/>
                  <a:gd name="connsiteX40" fmla="*/ 0 w 4024625"/>
                  <a:gd name="connsiteY40" fmla="*/ 1913152 h 3321916"/>
                  <a:gd name="connsiteX41" fmla="*/ 11524 w 4024625"/>
                  <a:gd name="connsiteY41" fmla="*/ 616716 h 3321916"/>
                  <a:gd name="connsiteX42" fmla="*/ 103712 w 4024625"/>
                  <a:gd name="connsiteY42" fmla="*/ 522388 h 3321916"/>
                  <a:gd name="connsiteX43" fmla="*/ 654683 w 4024625"/>
                  <a:gd name="connsiteY43" fmla="*/ 507988 h 3321916"/>
                  <a:gd name="connsiteX44" fmla="*/ 1177925 w 4024625"/>
                  <a:gd name="connsiteY44" fmla="*/ 507988 h 3321916"/>
                  <a:gd name="connsiteX45" fmla="*/ 1203853 w 4024625"/>
                  <a:gd name="connsiteY45" fmla="*/ 485308 h 3321916"/>
                  <a:gd name="connsiteX46" fmla="*/ 1367344 w 4024625"/>
                  <a:gd name="connsiteY46" fmla="*/ 231132 h 33219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4024625" h="3321916">
                    <a:moveTo>
                      <a:pt x="2007528" y="1087436"/>
                    </a:moveTo>
                    <a:cubicBezTo>
                      <a:pt x="1951687" y="1087436"/>
                      <a:pt x="1876033" y="1093916"/>
                      <a:pt x="1840007" y="1101840"/>
                    </a:cubicBezTo>
                    <a:cubicBezTo>
                      <a:pt x="1803621" y="1109400"/>
                      <a:pt x="1760029" y="1119124"/>
                      <a:pt x="1743097" y="1122724"/>
                    </a:cubicBezTo>
                    <a:cubicBezTo>
                      <a:pt x="1726525" y="1126324"/>
                      <a:pt x="1666362" y="1151532"/>
                      <a:pt x="1609441" y="1178896"/>
                    </a:cubicBezTo>
                    <a:cubicBezTo>
                      <a:pt x="1336724" y="1309604"/>
                      <a:pt x="1148309" y="1558780"/>
                      <a:pt x="1096431" y="1856928"/>
                    </a:cubicBezTo>
                    <a:cubicBezTo>
                      <a:pt x="1079499" y="1953788"/>
                      <a:pt x="1090667" y="2171996"/>
                      <a:pt x="1116966" y="2260216"/>
                    </a:cubicBezTo>
                    <a:cubicBezTo>
                      <a:pt x="1216398" y="2593652"/>
                      <a:pt x="1494518" y="2852908"/>
                      <a:pt x="1819472" y="2915204"/>
                    </a:cubicBezTo>
                    <a:cubicBezTo>
                      <a:pt x="1850094" y="2920964"/>
                      <a:pt x="1884679" y="2927808"/>
                      <a:pt x="1895847" y="2930328"/>
                    </a:cubicBezTo>
                    <a:cubicBezTo>
                      <a:pt x="1937277" y="2940048"/>
                      <a:pt x="2152352" y="2927448"/>
                      <a:pt x="2217919" y="2911604"/>
                    </a:cubicBezTo>
                    <a:cubicBezTo>
                      <a:pt x="2518736" y="2839588"/>
                      <a:pt x="2773079" y="2612376"/>
                      <a:pt x="2875753" y="2323952"/>
                    </a:cubicBezTo>
                    <a:cubicBezTo>
                      <a:pt x="2917183" y="2208004"/>
                      <a:pt x="2922587" y="2170916"/>
                      <a:pt x="2922227" y="2006360"/>
                    </a:cubicBezTo>
                    <a:cubicBezTo>
                      <a:pt x="2921506" y="1833164"/>
                      <a:pt x="2914301" y="1793552"/>
                      <a:pt x="2861343" y="1660684"/>
                    </a:cubicBezTo>
                    <a:cubicBezTo>
                      <a:pt x="2805503" y="1521692"/>
                      <a:pt x="2713997" y="1394944"/>
                      <a:pt x="2600515" y="1300604"/>
                    </a:cubicBezTo>
                    <a:cubicBezTo>
                      <a:pt x="2527382" y="1239748"/>
                      <a:pt x="2336084" y="1136048"/>
                      <a:pt x="2271958" y="1122364"/>
                    </a:cubicBezTo>
                    <a:cubicBezTo>
                      <a:pt x="2255026" y="1118764"/>
                      <a:pt x="2211795" y="1109400"/>
                      <a:pt x="2175409" y="1101840"/>
                    </a:cubicBezTo>
                    <a:cubicBezTo>
                      <a:pt x="2139022" y="1093916"/>
                      <a:pt x="2063368" y="1087436"/>
                      <a:pt x="2007528" y="1087436"/>
                    </a:cubicBezTo>
                    <a:close/>
                    <a:moveTo>
                      <a:pt x="691176" y="884236"/>
                    </a:moveTo>
                    <a:cubicBezTo>
                      <a:pt x="520734" y="884236"/>
                      <a:pt x="407947" y="888196"/>
                      <a:pt x="395695" y="895036"/>
                    </a:cubicBezTo>
                    <a:cubicBezTo>
                      <a:pt x="377318" y="904760"/>
                      <a:pt x="376237" y="918084"/>
                      <a:pt x="376237" y="1095956"/>
                    </a:cubicBezTo>
                    <a:cubicBezTo>
                      <a:pt x="376237" y="1230980"/>
                      <a:pt x="379480" y="1290392"/>
                      <a:pt x="388128" y="1299032"/>
                    </a:cubicBezTo>
                    <a:cubicBezTo>
                      <a:pt x="397137" y="1308032"/>
                      <a:pt x="478574" y="1311272"/>
                      <a:pt x="691176" y="1311272"/>
                    </a:cubicBezTo>
                    <a:cubicBezTo>
                      <a:pt x="904138" y="1311272"/>
                      <a:pt x="985575" y="1308032"/>
                      <a:pt x="994223" y="1299032"/>
                    </a:cubicBezTo>
                    <a:cubicBezTo>
                      <a:pt x="1002872" y="1290392"/>
                      <a:pt x="1006475" y="1230980"/>
                      <a:pt x="1006475" y="1095956"/>
                    </a:cubicBezTo>
                    <a:cubicBezTo>
                      <a:pt x="1006475" y="918084"/>
                      <a:pt x="1005394" y="904760"/>
                      <a:pt x="987017" y="895036"/>
                    </a:cubicBezTo>
                    <a:cubicBezTo>
                      <a:pt x="974765" y="888196"/>
                      <a:pt x="861978" y="884236"/>
                      <a:pt x="691176" y="884236"/>
                    </a:cubicBezTo>
                    <a:close/>
                    <a:moveTo>
                      <a:pt x="1504906" y="0"/>
                    </a:moveTo>
                    <a:lnTo>
                      <a:pt x="2007262" y="0"/>
                    </a:lnTo>
                    <a:lnTo>
                      <a:pt x="2509258" y="0"/>
                    </a:lnTo>
                    <a:lnTo>
                      <a:pt x="2657624" y="247692"/>
                    </a:lnTo>
                    <a:cubicBezTo>
                      <a:pt x="2764216" y="425904"/>
                      <a:pt x="2812112" y="497548"/>
                      <a:pt x="2828316" y="501868"/>
                    </a:cubicBezTo>
                    <a:cubicBezTo>
                      <a:pt x="2840920" y="505108"/>
                      <a:pt x="3083276" y="507988"/>
                      <a:pt x="3367404" y="507988"/>
                    </a:cubicBezTo>
                    <a:cubicBezTo>
                      <a:pt x="3728235" y="507988"/>
                      <a:pt x="3890286" y="511588"/>
                      <a:pt x="3906130" y="519508"/>
                    </a:cubicBezTo>
                    <a:cubicBezTo>
                      <a:pt x="3918014" y="525628"/>
                      <a:pt x="3943222" y="545072"/>
                      <a:pt x="3961588" y="562352"/>
                    </a:cubicBezTo>
                    <a:cubicBezTo>
                      <a:pt x="4027488" y="624636"/>
                      <a:pt x="4024607" y="568112"/>
                      <a:pt x="4024607" y="1909552"/>
                    </a:cubicBezTo>
                    <a:cubicBezTo>
                      <a:pt x="4024607" y="2872968"/>
                      <a:pt x="4021726" y="3133624"/>
                      <a:pt x="4011283" y="3168188"/>
                    </a:cubicBezTo>
                    <a:cubicBezTo>
                      <a:pt x="3991477" y="3235152"/>
                      <a:pt x="3952225" y="3277272"/>
                      <a:pt x="3887404" y="3301396"/>
                    </a:cubicBezTo>
                    <a:cubicBezTo>
                      <a:pt x="3830867" y="3322636"/>
                      <a:pt x="3830507" y="3322636"/>
                      <a:pt x="2004381" y="3321556"/>
                    </a:cubicBezTo>
                    <a:cubicBezTo>
                      <a:pt x="489032" y="3320836"/>
                      <a:pt x="170333" y="3318316"/>
                      <a:pt x="133601" y="3306436"/>
                    </a:cubicBezTo>
                    <a:cubicBezTo>
                      <a:pt x="81025" y="3290232"/>
                      <a:pt x="66981" y="3279432"/>
                      <a:pt x="28809" y="3226872"/>
                    </a:cubicBezTo>
                    <a:lnTo>
                      <a:pt x="0" y="3187268"/>
                    </a:lnTo>
                    <a:lnTo>
                      <a:pt x="0" y="1913152"/>
                    </a:lnTo>
                    <a:cubicBezTo>
                      <a:pt x="0" y="991136"/>
                      <a:pt x="3241" y="632556"/>
                      <a:pt x="11524" y="616716"/>
                    </a:cubicBezTo>
                    <a:cubicBezTo>
                      <a:pt x="28449" y="583952"/>
                      <a:pt x="72382" y="538592"/>
                      <a:pt x="103712" y="522388"/>
                    </a:cubicBezTo>
                    <a:cubicBezTo>
                      <a:pt x="126399" y="510508"/>
                      <a:pt x="223989" y="507988"/>
                      <a:pt x="654683" y="507988"/>
                    </a:cubicBezTo>
                    <a:lnTo>
                      <a:pt x="1177925" y="507988"/>
                    </a:lnTo>
                    <a:lnTo>
                      <a:pt x="1203853" y="485308"/>
                    </a:lnTo>
                    <a:cubicBezTo>
                      <a:pt x="1217897" y="472708"/>
                      <a:pt x="1291360" y="358220"/>
                      <a:pt x="1367344" y="231132"/>
                    </a:cubicBez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1" rIns="91440" bIns="45721" numCol="1" anchor="t" anchorCtr="0" compatLnSpc="1">
                <a:prstTxWarp prst="textNoShape">
                  <a:avLst/>
                </a:prstTxWarp>
                <a:noAutofit/>
              </a:bodyPr>
              <a:lstStyle>
                <a:defPPr>
                  <a:defRPr lang="zh-TW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TW" altLang="en-US"/>
              </a:p>
            </p:txBody>
          </p:sp>
          <p:sp>
            <p:nvSpPr>
              <p:cNvPr id="35" name="手繪多邊形 34"/>
              <p:cNvSpPr>
                <a:spLocks/>
              </p:cNvSpPr>
              <p:nvPr/>
            </p:nvSpPr>
            <p:spPr bwMode="auto">
              <a:xfrm>
                <a:off x="14046734" y="24416165"/>
                <a:ext cx="1019800" cy="1024369"/>
              </a:xfrm>
              <a:custGeom>
                <a:avLst/>
                <a:gdLst>
                  <a:gd name="connsiteX0" fmla="*/ 696901 w 1382938"/>
                  <a:gd name="connsiteY0" fmla="*/ 174564 h 1389136"/>
                  <a:gd name="connsiteX1" fmla="*/ 615103 w 1382938"/>
                  <a:gd name="connsiteY1" fmla="*/ 185584 h 1389136"/>
                  <a:gd name="connsiteX2" fmla="*/ 187732 w 1382938"/>
                  <a:gd name="connsiteY2" fmla="*/ 592580 h 1389136"/>
                  <a:gd name="connsiteX3" fmla="*/ 187732 w 1382938"/>
                  <a:gd name="connsiteY3" fmla="*/ 808496 h 1389136"/>
                  <a:gd name="connsiteX4" fmla="*/ 532584 w 1382938"/>
                  <a:gd name="connsiteY4" fmla="*/ 1189940 h 1389136"/>
                  <a:gd name="connsiteX5" fmla="*/ 850769 w 1382938"/>
                  <a:gd name="connsiteY5" fmla="*/ 1191740 h 1389136"/>
                  <a:gd name="connsiteX6" fmla="*/ 1062653 w 1382938"/>
                  <a:gd name="connsiteY6" fmla="*/ 1061472 h 1389136"/>
                  <a:gd name="connsiteX7" fmla="*/ 1208953 w 1382938"/>
                  <a:gd name="connsiteY7" fmla="*/ 698740 h 1389136"/>
                  <a:gd name="connsiteX8" fmla="*/ 1135442 w 1382938"/>
                  <a:gd name="connsiteY8" fmla="*/ 424528 h 1389136"/>
                  <a:gd name="connsiteX9" fmla="*/ 777619 w 1382938"/>
                  <a:gd name="connsiteY9" fmla="*/ 185944 h 1389136"/>
                  <a:gd name="connsiteX10" fmla="*/ 696901 w 1382938"/>
                  <a:gd name="connsiteY10" fmla="*/ 174564 h 1389136"/>
                  <a:gd name="connsiteX11" fmla="*/ 709912 w 1382938"/>
                  <a:gd name="connsiteY11" fmla="*/ 376 h 1389136"/>
                  <a:gd name="connsiteX12" fmla="*/ 908829 w 1382938"/>
                  <a:gd name="connsiteY12" fmla="*/ 35660 h 1389136"/>
                  <a:gd name="connsiteX13" fmla="*/ 1337507 w 1382938"/>
                  <a:gd name="connsiteY13" fmla="*/ 434916 h 1389136"/>
                  <a:gd name="connsiteX14" fmla="*/ 1382858 w 1382938"/>
                  <a:gd name="connsiteY14" fmla="*/ 698084 h 1389136"/>
                  <a:gd name="connsiteX15" fmla="*/ 1357663 w 1382938"/>
                  <a:gd name="connsiteY15" fmla="*/ 904012 h 1389136"/>
                  <a:gd name="connsiteX16" fmla="*/ 909909 w 1382938"/>
                  <a:gd name="connsiteY16" fmla="*/ 1358712 h 1389136"/>
                  <a:gd name="connsiteX17" fmla="*/ 688552 w 1382938"/>
                  <a:gd name="connsiteY17" fmla="*/ 1388952 h 1389136"/>
                  <a:gd name="connsiteX18" fmla="*/ 517585 w 1382938"/>
                  <a:gd name="connsiteY18" fmla="*/ 1372752 h 1389136"/>
                  <a:gd name="connsiteX19" fmla="*/ 178170 w 1382938"/>
                  <a:gd name="connsiteY19" fmla="*/ 1165384 h 1389136"/>
                  <a:gd name="connsiteX20" fmla="*/ 10443 w 1382938"/>
                  <a:gd name="connsiteY20" fmla="*/ 585760 h 1389136"/>
                  <a:gd name="connsiteX21" fmla="*/ 214163 w 1382938"/>
                  <a:gd name="connsiteY21" fmla="*/ 195868 h 1389136"/>
                  <a:gd name="connsiteX22" fmla="*/ 657958 w 1382938"/>
                  <a:gd name="connsiteY22" fmla="*/ 1820 h 1389136"/>
                  <a:gd name="connsiteX23" fmla="*/ 709912 w 1382938"/>
                  <a:gd name="connsiteY23" fmla="*/ 376 h 13891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1382938" h="1389136">
                    <a:moveTo>
                      <a:pt x="696901" y="174564"/>
                    </a:moveTo>
                    <a:cubicBezTo>
                      <a:pt x="674920" y="174520"/>
                      <a:pt x="652759" y="178208"/>
                      <a:pt x="615103" y="185584"/>
                    </a:cubicBezTo>
                    <a:cubicBezTo>
                      <a:pt x="397454" y="228768"/>
                      <a:pt x="236379" y="381708"/>
                      <a:pt x="187732" y="592580"/>
                    </a:cubicBezTo>
                    <a:cubicBezTo>
                      <a:pt x="167553" y="678228"/>
                      <a:pt x="167553" y="721768"/>
                      <a:pt x="187732" y="808496"/>
                    </a:cubicBezTo>
                    <a:cubicBezTo>
                      <a:pt x="228451" y="983024"/>
                      <a:pt x="366104" y="1135604"/>
                      <a:pt x="532584" y="1189940"/>
                    </a:cubicBezTo>
                    <a:cubicBezTo>
                      <a:pt x="623030" y="1219448"/>
                      <a:pt x="766808" y="1220168"/>
                      <a:pt x="850769" y="1191740"/>
                    </a:cubicBezTo>
                    <a:cubicBezTo>
                      <a:pt x="935450" y="1163312"/>
                      <a:pt x="1000673" y="1123008"/>
                      <a:pt x="1062653" y="1061472"/>
                    </a:cubicBezTo>
                    <a:cubicBezTo>
                      <a:pt x="1166432" y="957476"/>
                      <a:pt x="1208953" y="852036"/>
                      <a:pt x="1208953" y="698740"/>
                    </a:cubicBezTo>
                    <a:cubicBezTo>
                      <a:pt x="1208953" y="591140"/>
                      <a:pt x="1188413" y="514132"/>
                      <a:pt x="1135442" y="424528"/>
                    </a:cubicBezTo>
                    <a:cubicBezTo>
                      <a:pt x="1067697" y="309016"/>
                      <a:pt x="928243" y="216172"/>
                      <a:pt x="777619" y="185944"/>
                    </a:cubicBezTo>
                    <a:cubicBezTo>
                      <a:pt x="740684" y="178388"/>
                      <a:pt x="718883" y="174612"/>
                      <a:pt x="696901" y="174564"/>
                    </a:cubicBezTo>
                    <a:close/>
                    <a:moveTo>
                      <a:pt x="709912" y="376"/>
                    </a:moveTo>
                    <a:cubicBezTo>
                      <a:pt x="769131" y="2720"/>
                      <a:pt x="846471" y="15952"/>
                      <a:pt x="908829" y="35660"/>
                    </a:cubicBezTo>
                    <a:cubicBezTo>
                      <a:pt x="1098153" y="95424"/>
                      <a:pt x="1272359" y="257788"/>
                      <a:pt x="1337507" y="434916"/>
                    </a:cubicBezTo>
                    <a:cubicBezTo>
                      <a:pt x="1380339" y="551560"/>
                      <a:pt x="1383578" y="570280"/>
                      <a:pt x="1382858" y="698084"/>
                    </a:cubicBezTo>
                    <a:cubicBezTo>
                      <a:pt x="1382138" y="803928"/>
                      <a:pt x="1377819" y="839572"/>
                      <a:pt x="1357663" y="904012"/>
                    </a:cubicBezTo>
                    <a:cubicBezTo>
                      <a:pt x="1287477" y="1127220"/>
                      <a:pt x="1129827" y="1287428"/>
                      <a:pt x="909909" y="1358712"/>
                    </a:cubicBezTo>
                    <a:cubicBezTo>
                      <a:pt x="822086" y="1387152"/>
                      <a:pt x="802290" y="1390032"/>
                      <a:pt x="688552" y="1388952"/>
                    </a:cubicBezTo>
                    <a:cubicBezTo>
                      <a:pt x="610087" y="1387872"/>
                      <a:pt x="546379" y="1382112"/>
                      <a:pt x="517585" y="1372752"/>
                    </a:cubicBezTo>
                    <a:cubicBezTo>
                      <a:pt x="367854" y="1324148"/>
                      <a:pt x="263834" y="1260788"/>
                      <a:pt x="178170" y="1165384"/>
                    </a:cubicBezTo>
                    <a:cubicBezTo>
                      <a:pt x="41037" y="1012736"/>
                      <a:pt x="-27710" y="774768"/>
                      <a:pt x="10443" y="585760"/>
                    </a:cubicBezTo>
                    <a:cubicBezTo>
                      <a:pt x="45716" y="412596"/>
                      <a:pt x="105464" y="298112"/>
                      <a:pt x="214163" y="195868"/>
                    </a:cubicBezTo>
                    <a:cubicBezTo>
                      <a:pt x="343738" y="74184"/>
                      <a:pt x="448478" y="28460"/>
                      <a:pt x="657958" y="1820"/>
                    </a:cubicBezTo>
                    <a:cubicBezTo>
                      <a:pt x="672445" y="20"/>
                      <a:pt x="690172" y="-408"/>
                      <a:pt x="709912" y="376"/>
                    </a:cubicBez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1" rIns="91440" bIns="45721" numCol="1" anchor="t" anchorCtr="0" compatLnSpc="1">
                <a:prstTxWarp prst="textNoShape">
                  <a:avLst/>
                </a:prstTxWarp>
                <a:noAutofit/>
              </a:bodyPr>
              <a:lstStyle>
                <a:defPPr>
                  <a:defRPr lang="zh-TW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TW" altLang="en-US"/>
              </a:p>
            </p:txBody>
          </p:sp>
        </p:grpSp>
      </p:grpSp>
      <p:grpSp>
        <p:nvGrpSpPr>
          <p:cNvPr id="16" name="群組 15"/>
          <p:cNvGrpSpPr/>
          <p:nvPr/>
        </p:nvGrpSpPr>
        <p:grpSpPr>
          <a:xfrm>
            <a:off x="5015172" y="2071230"/>
            <a:ext cx="523644" cy="523644"/>
            <a:chOff x="5731184" y="1981037"/>
            <a:chExt cx="816070" cy="816070"/>
          </a:xfrm>
        </p:grpSpPr>
        <p:sp>
          <p:nvSpPr>
            <p:cNvPr id="30" name="橢圓 29"/>
            <p:cNvSpPr/>
            <p:nvPr/>
          </p:nvSpPr>
          <p:spPr>
            <a:xfrm>
              <a:off x="5731184" y="1981037"/>
              <a:ext cx="816070" cy="816070"/>
            </a:xfrm>
            <a:prstGeom prst="ellips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TW" altLang="en-US"/>
            </a:p>
          </p:txBody>
        </p:sp>
        <p:sp>
          <p:nvSpPr>
            <p:cNvPr id="31" name="手繪多邊形 30"/>
            <p:cNvSpPr>
              <a:spLocks/>
            </p:cNvSpPr>
            <p:nvPr/>
          </p:nvSpPr>
          <p:spPr bwMode="auto">
            <a:xfrm flipV="1">
              <a:off x="6011604" y="2153374"/>
              <a:ext cx="255230" cy="471396"/>
            </a:xfrm>
            <a:custGeom>
              <a:avLst/>
              <a:gdLst>
                <a:gd name="connsiteX0" fmla="*/ 1041502 w 2397801"/>
                <a:gd name="connsiteY0" fmla="*/ 588163 h 4428623"/>
                <a:gd name="connsiteX1" fmla="*/ 299462 w 2397801"/>
                <a:gd name="connsiteY1" fmla="*/ 593899 h 4428623"/>
                <a:gd name="connsiteX2" fmla="*/ 283250 w 2397801"/>
                <a:gd name="connsiteY2" fmla="*/ 2218109 h 4428623"/>
                <a:gd name="connsiteX3" fmla="*/ 290095 w 2397801"/>
                <a:gd name="connsiteY3" fmla="*/ 3843037 h 4428623"/>
                <a:gd name="connsiteX4" fmla="*/ 1207710 w 2397801"/>
                <a:gd name="connsiteY4" fmla="*/ 3847357 h 4428623"/>
                <a:gd name="connsiteX5" fmla="*/ 2118479 w 2397801"/>
                <a:gd name="connsiteY5" fmla="*/ 3844837 h 4428623"/>
                <a:gd name="connsiteX6" fmla="*/ 2121001 w 2397801"/>
                <a:gd name="connsiteY6" fmla="*/ 2224589 h 4428623"/>
                <a:gd name="connsiteX7" fmla="*/ 2110914 w 2397801"/>
                <a:gd name="connsiteY7" fmla="*/ 596419 h 4428623"/>
                <a:gd name="connsiteX8" fmla="*/ 1041502 w 2397801"/>
                <a:gd name="connsiteY8" fmla="*/ 588163 h 4428623"/>
                <a:gd name="connsiteX9" fmla="*/ 1205249 w 2397801"/>
                <a:gd name="connsiteY9" fmla="*/ 186437 h 4428623"/>
                <a:gd name="connsiteX10" fmla="*/ 930070 w 2397801"/>
                <a:gd name="connsiteY10" fmla="*/ 210597 h 4428623"/>
                <a:gd name="connsiteX11" fmla="*/ 899455 w 2397801"/>
                <a:gd name="connsiteY11" fmla="*/ 338957 h 4428623"/>
                <a:gd name="connsiteX12" fmla="*/ 1201647 w 2397801"/>
                <a:gd name="connsiteY12" fmla="*/ 414677 h 4428623"/>
                <a:gd name="connsiteX13" fmla="*/ 1445490 w 2397801"/>
                <a:gd name="connsiteY13" fmla="*/ 398813 h 4428623"/>
                <a:gd name="connsiteX14" fmla="*/ 1513204 w 2397801"/>
                <a:gd name="connsiteY14" fmla="*/ 295689 h 4428623"/>
                <a:gd name="connsiteX15" fmla="*/ 1484029 w 2397801"/>
                <a:gd name="connsiteY15" fmla="*/ 219609 h 4428623"/>
                <a:gd name="connsiteX16" fmla="*/ 1454134 w 2397801"/>
                <a:gd name="connsiteY16" fmla="*/ 186437 h 4428623"/>
                <a:gd name="connsiteX17" fmla="*/ 813103 w 2397801"/>
                <a:gd name="connsiteY17" fmla="*/ 1 h 4428623"/>
                <a:gd name="connsiteX18" fmla="*/ 1241394 w 2397801"/>
                <a:gd name="connsiteY18" fmla="*/ 553 h 4428623"/>
                <a:gd name="connsiteX19" fmla="*/ 2335516 w 2397801"/>
                <a:gd name="connsiteY19" fmla="*/ 3793 h 4428623"/>
                <a:gd name="connsiteX20" fmla="*/ 2364318 w 2397801"/>
                <a:gd name="connsiteY20" fmla="*/ 25037 h 4428623"/>
                <a:gd name="connsiteX21" fmla="*/ 2392760 w 2397801"/>
                <a:gd name="connsiteY21" fmla="*/ 46641 h 4428623"/>
                <a:gd name="connsiteX22" fmla="*/ 2395281 w 2397801"/>
                <a:gd name="connsiteY22" fmla="*/ 2216709 h 4428623"/>
                <a:gd name="connsiteX23" fmla="*/ 2397801 w 2397801"/>
                <a:gd name="connsiteY23" fmla="*/ 4386781 h 4428623"/>
                <a:gd name="connsiteX24" fmla="*/ 2371159 w 2397801"/>
                <a:gd name="connsiteY24" fmla="*/ 4408025 h 4428623"/>
                <a:gd name="connsiteX25" fmla="*/ 1205032 w 2397801"/>
                <a:gd name="connsiteY25" fmla="*/ 4428545 h 4428623"/>
                <a:gd name="connsiteX26" fmla="*/ 48265 w 2397801"/>
                <a:gd name="connsiteY26" fmla="*/ 4418105 h 4428623"/>
                <a:gd name="connsiteX27" fmla="*/ 21 w 2397801"/>
                <a:gd name="connsiteY27" fmla="*/ 2208429 h 4428623"/>
                <a:gd name="connsiteX28" fmla="*/ 21 w 2397801"/>
                <a:gd name="connsiteY28" fmla="*/ 68245 h 4428623"/>
                <a:gd name="connsiteX29" fmla="*/ 28823 w 2397801"/>
                <a:gd name="connsiteY29" fmla="*/ 39437 h 4428623"/>
                <a:gd name="connsiteX30" fmla="*/ 102629 w 2397801"/>
                <a:gd name="connsiteY30" fmla="*/ 4153 h 4428623"/>
                <a:gd name="connsiteX31" fmla="*/ 813103 w 2397801"/>
                <a:gd name="connsiteY31" fmla="*/ 1 h 4428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397801" h="4428623">
                  <a:moveTo>
                    <a:pt x="1041502" y="588163"/>
                  </a:moveTo>
                  <a:cubicBezTo>
                    <a:pt x="655239" y="588159"/>
                    <a:pt x="310023" y="589961"/>
                    <a:pt x="299462" y="593899"/>
                  </a:cubicBezTo>
                  <a:cubicBezTo>
                    <a:pt x="284691" y="599661"/>
                    <a:pt x="283250" y="752323"/>
                    <a:pt x="283250" y="2218109"/>
                  </a:cubicBezTo>
                  <a:cubicBezTo>
                    <a:pt x="283250" y="3108165"/>
                    <a:pt x="286492" y="3839437"/>
                    <a:pt x="290095" y="3843037"/>
                  </a:cubicBezTo>
                  <a:cubicBezTo>
                    <a:pt x="294058" y="3846637"/>
                    <a:pt x="706931" y="3848797"/>
                    <a:pt x="1207710" y="3847357"/>
                  </a:cubicBezTo>
                  <a:lnTo>
                    <a:pt x="2118479" y="3844837"/>
                  </a:lnTo>
                  <a:lnTo>
                    <a:pt x="2121001" y="2224589"/>
                  </a:lnTo>
                  <a:cubicBezTo>
                    <a:pt x="2123163" y="935231"/>
                    <a:pt x="2121001" y="602901"/>
                    <a:pt x="2110914" y="596419"/>
                  </a:cubicBezTo>
                  <a:cubicBezTo>
                    <a:pt x="2102605" y="591155"/>
                    <a:pt x="1538127" y="588167"/>
                    <a:pt x="1041502" y="588163"/>
                  </a:cubicBezTo>
                  <a:close/>
                  <a:moveTo>
                    <a:pt x="1205249" y="186437"/>
                  </a:moveTo>
                  <a:cubicBezTo>
                    <a:pt x="956363" y="186437"/>
                    <a:pt x="956003" y="186437"/>
                    <a:pt x="930070" y="210597"/>
                  </a:cubicBezTo>
                  <a:cubicBezTo>
                    <a:pt x="889369" y="248817"/>
                    <a:pt x="878564" y="294969"/>
                    <a:pt x="899455" y="338957"/>
                  </a:cubicBezTo>
                  <a:cubicBezTo>
                    <a:pt x="931511" y="406745"/>
                    <a:pt x="960685" y="414317"/>
                    <a:pt x="1201647" y="414677"/>
                  </a:cubicBezTo>
                  <a:cubicBezTo>
                    <a:pt x="1375975" y="415037"/>
                    <a:pt x="1418476" y="412513"/>
                    <a:pt x="1445490" y="398813"/>
                  </a:cubicBezTo>
                  <a:cubicBezTo>
                    <a:pt x="1493394" y="374653"/>
                    <a:pt x="1513204" y="345085"/>
                    <a:pt x="1513204" y="295689"/>
                  </a:cubicBezTo>
                  <a:cubicBezTo>
                    <a:pt x="1513564" y="262517"/>
                    <a:pt x="1507081" y="245209"/>
                    <a:pt x="1484029" y="219609"/>
                  </a:cubicBezTo>
                  <a:lnTo>
                    <a:pt x="1454134" y="186437"/>
                  </a:lnTo>
                  <a:close/>
                  <a:moveTo>
                    <a:pt x="813103" y="1"/>
                  </a:moveTo>
                  <a:cubicBezTo>
                    <a:pt x="946149" y="13"/>
                    <a:pt x="1090993" y="193"/>
                    <a:pt x="1241394" y="553"/>
                  </a:cubicBezTo>
                  <a:lnTo>
                    <a:pt x="2335516" y="3793"/>
                  </a:lnTo>
                  <a:lnTo>
                    <a:pt x="2364318" y="25037"/>
                  </a:lnTo>
                  <a:lnTo>
                    <a:pt x="2392760" y="46641"/>
                  </a:lnTo>
                  <a:lnTo>
                    <a:pt x="2395281" y="2216709"/>
                  </a:lnTo>
                  <a:lnTo>
                    <a:pt x="2397801" y="4386781"/>
                  </a:lnTo>
                  <a:lnTo>
                    <a:pt x="2371159" y="4408025"/>
                  </a:lnTo>
                  <a:cubicBezTo>
                    <a:pt x="2344517" y="4428905"/>
                    <a:pt x="2342717" y="4428905"/>
                    <a:pt x="1205032" y="4428545"/>
                  </a:cubicBezTo>
                  <a:cubicBezTo>
                    <a:pt x="450415" y="4428545"/>
                    <a:pt x="60146" y="4424945"/>
                    <a:pt x="48265" y="4418105"/>
                  </a:cubicBezTo>
                  <a:cubicBezTo>
                    <a:pt x="-2499" y="4388581"/>
                    <a:pt x="21" y="4509201"/>
                    <a:pt x="21" y="2208429"/>
                  </a:cubicBezTo>
                  <a:lnTo>
                    <a:pt x="21" y="68245"/>
                  </a:lnTo>
                  <a:lnTo>
                    <a:pt x="28823" y="39437"/>
                  </a:lnTo>
                  <a:cubicBezTo>
                    <a:pt x="47905" y="19997"/>
                    <a:pt x="72747" y="8473"/>
                    <a:pt x="102629" y="4153"/>
                  </a:cubicBezTo>
                  <a:cubicBezTo>
                    <a:pt x="120991" y="1453"/>
                    <a:pt x="413962" y="-31"/>
                    <a:pt x="813103" y="1"/>
                  </a:cubicBezTo>
                  <a:close/>
                </a:path>
              </a:pathLst>
            </a:custGeom>
            <a:solidFill>
              <a:schemeClr val="bg1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1" rIns="91440" bIns="45721" numCol="1" anchor="t" anchorCtr="0" compatLnSpc="1">
              <a:prstTxWarp prst="textNoShape">
                <a:avLst/>
              </a:prstTxWarp>
              <a:noAutofit/>
            </a:bodyPr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TW" altLang="en-US"/>
            </a:p>
          </p:txBody>
        </p:sp>
      </p:grpSp>
      <p:grpSp>
        <p:nvGrpSpPr>
          <p:cNvPr id="17" name="群組 16"/>
          <p:cNvGrpSpPr/>
          <p:nvPr/>
        </p:nvGrpSpPr>
        <p:grpSpPr>
          <a:xfrm>
            <a:off x="5020056" y="3912047"/>
            <a:ext cx="523644" cy="523644"/>
            <a:chOff x="5731184" y="4156883"/>
            <a:chExt cx="816070" cy="816070"/>
          </a:xfrm>
        </p:grpSpPr>
        <p:sp>
          <p:nvSpPr>
            <p:cNvPr id="21" name="橢圓 20"/>
            <p:cNvSpPr/>
            <p:nvPr/>
          </p:nvSpPr>
          <p:spPr>
            <a:xfrm>
              <a:off x="5731184" y="4156883"/>
              <a:ext cx="816070" cy="81607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TW" altLang="en-US"/>
            </a:p>
          </p:txBody>
        </p:sp>
        <p:grpSp>
          <p:nvGrpSpPr>
            <p:cNvPr id="22" name="群組 21"/>
            <p:cNvGrpSpPr/>
            <p:nvPr/>
          </p:nvGrpSpPr>
          <p:grpSpPr>
            <a:xfrm>
              <a:off x="5939596" y="4366125"/>
              <a:ext cx="399246" cy="397586"/>
              <a:chOff x="35309818" y="13261794"/>
              <a:chExt cx="2516828" cy="2506357"/>
            </a:xfrm>
            <a:solidFill>
              <a:schemeClr val="bg1"/>
            </a:solidFill>
          </p:grpSpPr>
          <p:sp>
            <p:nvSpPr>
              <p:cNvPr id="23" name="手繪多邊形 22"/>
              <p:cNvSpPr>
                <a:spLocks/>
              </p:cNvSpPr>
              <p:nvPr/>
            </p:nvSpPr>
            <p:spPr bwMode="auto">
              <a:xfrm>
                <a:off x="35309818" y="13850431"/>
                <a:ext cx="2516828" cy="1917720"/>
              </a:xfrm>
              <a:custGeom>
                <a:avLst/>
                <a:gdLst>
                  <a:gd name="connsiteX0" fmla="*/ 2520096 w 3413041"/>
                  <a:gd name="connsiteY0" fmla="*/ 2002111 h 2600599"/>
                  <a:gd name="connsiteX1" fmla="*/ 2443148 w 3413041"/>
                  <a:gd name="connsiteY1" fmla="*/ 2036713 h 2600599"/>
                  <a:gd name="connsiteX2" fmla="*/ 2430564 w 3413041"/>
                  <a:gd name="connsiteY2" fmla="*/ 2169719 h 2600599"/>
                  <a:gd name="connsiteX3" fmla="*/ 2517576 w 3413041"/>
                  <a:gd name="connsiteY3" fmla="*/ 2225587 h 2600599"/>
                  <a:gd name="connsiteX4" fmla="*/ 2561084 w 3413041"/>
                  <a:gd name="connsiteY4" fmla="*/ 2209367 h 2600599"/>
                  <a:gd name="connsiteX5" fmla="*/ 2616816 w 3413041"/>
                  <a:gd name="connsiteY5" fmla="*/ 2052933 h 2600599"/>
                  <a:gd name="connsiteX6" fmla="*/ 2520096 w 3413041"/>
                  <a:gd name="connsiteY6" fmla="*/ 2002111 h 2600599"/>
                  <a:gd name="connsiteX7" fmla="*/ 1508300 w 3413041"/>
                  <a:gd name="connsiteY7" fmla="*/ 2002111 h 2600599"/>
                  <a:gd name="connsiteX8" fmla="*/ 1405560 w 3413041"/>
                  <a:gd name="connsiteY8" fmla="*/ 2145595 h 2600599"/>
                  <a:gd name="connsiteX9" fmla="*/ 1478740 w 3413041"/>
                  <a:gd name="connsiteY9" fmla="*/ 2211959 h 2600599"/>
                  <a:gd name="connsiteX10" fmla="*/ 1603472 w 3413041"/>
                  <a:gd name="connsiteY10" fmla="*/ 2164249 h 2600599"/>
                  <a:gd name="connsiteX11" fmla="*/ 1611040 w 3413041"/>
                  <a:gd name="connsiteY11" fmla="*/ 2063091 h 2600599"/>
                  <a:gd name="connsiteX12" fmla="*/ 1508300 w 3413041"/>
                  <a:gd name="connsiteY12" fmla="*/ 2002111 h 2600599"/>
                  <a:gd name="connsiteX13" fmla="*/ 2022368 w 3413041"/>
                  <a:gd name="connsiteY13" fmla="*/ 2000359 h 2600599"/>
                  <a:gd name="connsiteX14" fmla="*/ 1911224 w 3413041"/>
                  <a:gd name="connsiteY14" fmla="*/ 2071965 h 2600599"/>
                  <a:gd name="connsiteX15" fmla="*/ 2048404 w 3413041"/>
                  <a:gd name="connsiteY15" fmla="*/ 2212371 h 2600599"/>
                  <a:gd name="connsiteX16" fmla="*/ 2097140 w 3413041"/>
                  <a:gd name="connsiteY16" fmla="*/ 2186677 h 2600599"/>
                  <a:gd name="connsiteX17" fmla="*/ 2123492 w 3413041"/>
                  <a:gd name="connsiteY17" fmla="*/ 2077755 h 2600599"/>
                  <a:gd name="connsiteX18" fmla="*/ 2022368 w 3413041"/>
                  <a:gd name="connsiteY18" fmla="*/ 2000359 h 2600599"/>
                  <a:gd name="connsiteX19" fmla="*/ 3015036 w 3413041"/>
                  <a:gd name="connsiteY19" fmla="*/ 1999015 h 2600599"/>
                  <a:gd name="connsiteX20" fmla="*/ 2949232 w 3413041"/>
                  <a:gd name="connsiteY20" fmla="*/ 2036257 h 2600599"/>
                  <a:gd name="connsiteX21" fmla="*/ 2938388 w 3413041"/>
                  <a:gd name="connsiteY21" fmla="*/ 2169321 h 2600599"/>
                  <a:gd name="connsiteX22" fmla="*/ 3036728 w 3413041"/>
                  <a:gd name="connsiteY22" fmla="*/ 2220303 h 2600599"/>
                  <a:gd name="connsiteX23" fmla="*/ 3059144 w 3413041"/>
                  <a:gd name="connsiteY23" fmla="*/ 2215603 h 2600599"/>
                  <a:gd name="connsiteX24" fmla="*/ 3098552 w 3413041"/>
                  <a:gd name="connsiteY24" fmla="*/ 2189569 h 2600599"/>
                  <a:gd name="connsiteX25" fmla="*/ 3015036 w 3413041"/>
                  <a:gd name="connsiteY25" fmla="*/ 1999015 h 2600599"/>
                  <a:gd name="connsiteX26" fmla="*/ 510504 w 3413041"/>
                  <a:gd name="connsiteY26" fmla="*/ 1896023 h 2600599"/>
                  <a:gd name="connsiteX27" fmla="*/ 395168 w 3413041"/>
                  <a:gd name="connsiteY27" fmla="*/ 1923123 h 2600599"/>
                  <a:gd name="connsiteX28" fmla="*/ 384384 w 3413041"/>
                  <a:gd name="connsiteY28" fmla="*/ 2288055 h 2600599"/>
                  <a:gd name="connsiteX29" fmla="*/ 606156 w 3413041"/>
                  <a:gd name="connsiteY29" fmla="*/ 2291305 h 2600599"/>
                  <a:gd name="connsiteX30" fmla="*/ 676964 w 3413041"/>
                  <a:gd name="connsiteY30" fmla="*/ 2223805 h 2600599"/>
                  <a:gd name="connsiteX31" fmla="*/ 706436 w 3413041"/>
                  <a:gd name="connsiteY31" fmla="*/ 2108297 h 2600599"/>
                  <a:gd name="connsiteX32" fmla="*/ 679120 w 3413041"/>
                  <a:gd name="connsiteY32" fmla="*/ 1994593 h 2600599"/>
                  <a:gd name="connsiteX33" fmla="*/ 510504 w 3413041"/>
                  <a:gd name="connsiteY33" fmla="*/ 1896023 h 2600599"/>
                  <a:gd name="connsiteX34" fmla="*/ 1699384 w 3413041"/>
                  <a:gd name="connsiteY34" fmla="*/ 387 h 2600599"/>
                  <a:gd name="connsiteX35" fmla="*/ 1880900 w 3413041"/>
                  <a:gd name="connsiteY35" fmla="*/ 104633 h 2600599"/>
                  <a:gd name="connsiteX36" fmla="*/ 1835172 w 3413041"/>
                  <a:gd name="connsiteY36" fmla="*/ 324865 h 2600599"/>
                  <a:gd name="connsiteX37" fmla="*/ 1808528 w 3413041"/>
                  <a:gd name="connsiteY37" fmla="*/ 349695 h 2600599"/>
                  <a:gd name="connsiteX38" fmla="*/ 1808528 w 3413041"/>
                  <a:gd name="connsiteY38" fmla="*/ 976565 h 2600599"/>
                  <a:gd name="connsiteX39" fmla="*/ 1824732 w 3413041"/>
                  <a:gd name="connsiteY39" fmla="*/ 1609553 h 2600599"/>
                  <a:gd name="connsiteX40" fmla="*/ 2553832 w 3413041"/>
                  <a:gd name="connsiteY40" fmla="*/ 1615671 h 2600599"/>
                  <a:gd name="connsiteX41" fmla="*/ 3379788 w 3413041"/>
                  <a:gd name="connsiteY41" fmla="*/ 1692319 h 2600599"/>
                  <a:gd name="connsiteX42" fmla="*/ 3408952 w 3413041"/>
                  <a:gd name="connsiteY42" fmla="*/ 1730825 h 2600599"/>
                  <a:gd name="connsiteX43" fmla="*/ 3411832 w 3413041"/>
                  <a:gd name="connsiteY43" fmla="*/ 2094279 h 2600599"/>
                  <a:gd name="connsiteX44" fmla="*/ 3395268 w 3413041"/>
                  <a:gd name="connsiteY44" fmla="*/ 2496239 h 2600599"/>
                  <a:gd name="connsiteX45" fmla="*/ 3299856 w 3413041"/>
                  <a:gd name="connsiteY45" fmla="*/ 2585125 h 2600599"/>
                  <a:gd name="connsiteX46" fmla="*/ 1709876 w 3413041"/>
                  <a:gd name="connsiteY46" fmla="*/ 2600599 h 2600599"/>
                  <a:gd name="connsiteX47" fmla="*/ 115576 w 3413041"/>
                  <a:gd name="connsiteY47" fmla="*/ 2581165 h 2600599"/>
                  <a:gd name="connsiteX48" fmla="*/ 11520 w 3413041"/>
                  <a:gd name="connsiteY48" fmla="*/ 2459535 h 2600599"/>
                  <a:gd name="connsiteX49" fmla="*/ 0 w 3413041"/>
                  <a:gd name="connsiteY49" fmla="*/ 2107955 h 2600599"/>
                  <a:gd name="connsiteX50" fmla="*/ 11520 w 3413041"/>
                  <a:gd name="connsiteY50" fmla="*/ 1756735 h 2600599"/>
                  <a:gd name="connsiteX51" fmla="*/ 111976 w 3413041"/>
                  <a:gd name="connsiteY51" fmla="*/ 1635823 h 2600599"/>
                  <a:gd name="connsiteX52" fmla="*/ 876360 w 3413041"/>
                  <a:gd name="connsiteY52" fmla="*/ 1615671 h 2600599"/>
                  <a:gd name="connsiteX53" fmla="*/ 1613384 w 3413041"/>
                  <a:gd name="connsiteY53" fmla="*/ 1603435 h 2600599"/>
                  <a:gd name="connsiteX54" fmla="*/ 1625624 w 3413041"/>
                  <a:gd name="connsiteY54" fmla="*/ 975845 h 2600599"/>
                  <a:gd name="connsiteX55" fmla="*/ 1625624 w 3413041"/>
                  <a:gd name="connsiteY55" fmla="*/ 360131 h 2600599"/>
                  <a:gd name="connsiteX56" fmla="*/ 1588900 w 3413041"/>
                  <a:gd name="connsiteY56" fmla="*/ 325225 h 2600599"/>
                  <a:gd name="connsiteX57" fmla="*/ 1539572 w 3413041"/>
                  <a:gd name="connsiteY57" fmla="*/ 115069 h 2600599"/>
                  <a:gd name="connsiteX58" fmla="*/ 1627784 w 3413041"/>
                  <a:gd name="connsiteY58" fmla="*/ 20067 h 2600599"/>
                  <a:gd name="connsiteX59" fmla="*/ 1699384 w 3413041"/>
                  <a:gd name="connsiteY59" fmla="*/ 387 h 26005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</a:cxnLst>
                <a:rect l="l" t="t" r="r" b="b"/>
                <a:pathLst>
                  <a:path w="3413041" h="2600599">
                    <a:moveTo>
                      <a:pt x="2520096" y="2002111"/>
                    </a:moveTo>
                    <a:cubicBezTo>
                      <a:pt x="2485576" y="2002111"/>
                      <a:pt x="2471552" y="2008599"/>
                      <a:pt x="2443148" y="2036713"/>
                    </a:cubicBezTo>
                    <a:cubicBezTo>
                      <a:pt x="2401440" y="2078525"/>
                      <a:pt x="2397124" y="2126825"/>
                      <a:pt x="2430564" y="2169719"/>
                    </a:cubicBezTo>
                    <a:cubicBezTo>
                      <a:pt x="2447824" y="2191345"/>
                      <a:pt x="2494924" y="2221623"/>
                      <a:pt x="2517576" y="2225587"/>
                    </a:cubicBezTo>
                    <a:cubicBezTo>
                      <a:pt x="2519016" y="2225947"/>
                      <a:pt x="2538432" y="2218379"/>
                      <a:pt x="2561084" y="2209367"/>
                    </a:cubicBezTo>
                    <a:cubicBezTo>
                      <a:pt x="2626164" y="2183415"/>
                      <a:pt x="2649536" y="2116733"/>
                      <a:pt x="2616816" y="2052933"/>
                    </a:cubicBezTo>
                    <a:cubicBezTo>
                      <a:pt x="2597040" y="2014725"/>
                      <a:pt x="2572952" y="2002111"/>
                      <a:pt x="2520096" y="2002111"/>
                    </a:cubicBezTo>
                    <a:close/>
                    <a:moveTo>
                      <a:pt x="1508300" y="2002111"/>
                    </a:moveTo>
                    <a:cubicBezTo>
                      <a:pt x="1428992" y="2002111"/>
                      <a:pt x="1376360" y="2076005"/>
                      <a:pt x="1405560" y="2145595"/>
                    </a:cubicBezTo>
                    <a:cubicBezTo>
                      <a:pt x="1421784" y="2184695"/>
                      <a:pt x="1436564" y="2198327"/>
                      <a:pt x="1478740" y="2211959"/>
                    </a:cubicBezTo>
                    <a:cubicBezTo>
                      <a:pt x="1522000" y="2225947"/>
                      <a:pt x="1574992" y="2205501"/>
                      <a:pt x="1603472" y="2164249"/>
                    </a:cubicBezTo>
                    <a:cubicBezTo>
                      <a:pt x="1630148" y="2125149"/>
                      <a:pt x="1631952" y="2102909"/>
                      <a:pt x="1611040" y="2063091"/>
                    </a:cubicBezTo>
                    <a:cubicBezTo>
                      <a:pt x="1589412" y="2021481"/>
                      <a:pt x="1556968" y="2002111"/>
                      <a:pt x="1508300" y="2002111"/>
                    </a:cubicBezTo>
                    <a:close/>
                    <a:moveTo>
                      <a:pt x="2022368" y="2000359"/>
                    </a:moveTo>
                    <a:cubicBezTo>
                      <a:pt x="1977828" y="1999137"/>
                      <a:pt x="1931620" y="2022751"/>
                      <a:pt x="1911224" y="2071965"/>
                    </a:cubicBezTo>
                    <a:cubicBezTo>
                      <a:pt x="1878012" y="2152299"/>
                      <a:pt x="1963928" y="2240235"/>
                      <a:pt x="2048404" y="2212371"/>
                    </a:cubicBezTo>
                    <a:cubicBezTo>
                      <a:pt x="2065372" y="2206943"/>
                      <a:pt x="2087392" y="2195363"/>
                      <a:pt x="2097140" y="2186677"/>
                    </a:cubicBezTo>
                    <a:cubicBezTo>
                      <a:pt x="2121328" y="2165689"/>
                      <a:pt x="2133600" y="2115027"/>
                      <a:pt x="2123492" y="2077755"/>
                    </a:cubicBezTo>
                    <a:cubicBezTo>
                      <a:pt x="2109776" y="2027635"/>
                      <a:pt x="2066904" y="2001581"/>
                      <a:pt x="2022368" y="2000359"/>
                    </a:cubicBezTo>
                    <a:close/>
                    <a:moveTo>
                      <a:pt x="3015036" y="1999015"/>
                    </a:moveTo>
                    <a:cubicBezTo>
                      <a:pt x="2991536" y="1999737"/>
                      <a:pt x="2973096" y="2010223"/>
                      <a:pt x="2949232" y="2036257"/>
                    </a:cubicBezTo>
                    <a:cubicBezTo>
                      <a:pt x="2909100" y="2080009"/>
                      <a:pt x="2905124" y="2127377"/>
                      <a:pt x="2938388" y="2169321"/>
                    </a:cubicBezTo>
                    <a:cubicBezTo>
                      <a:pt x="2962612" y="2200417"/>
                      <a:pt x="3015396" y="2227535"/>
                      <a:pt x="3036728" y="2220303"/>
                    </a:cubicBezTo>
                    <a:cubicBezTo>
                      <a:pt x="3044320" y="2217773"/>
                      <a:pt x="3054444" y="2215603"/>
                      <a:pt x="3059144" y="2215603"/>
                    </a:cubicBezTo>
                    <a:cubicBezTo>
                      <a:pt x="3063844" y="2215603"/>
                      <a:pt x="3081560" y="2203671"/>
                      <a:pt x="3098552" y="2189569"/>
                    </a:cubicBezTo>
                    <a:cubicBezTo>
                      <a:pt x="3181348" y="2119783"/>
                      <a:pt x="3126756" y="1995759"/>
                      <a:pt x="3015036" y="1999015"/>
                    </a:cubicBezTo>
                    <a:close/>
                    <a:moveTo>
                      <a:pt x="510504" y="1896023"/>
                    </a:moveTo>
                    <a:cubicBezTo>
                      <a:pt x="470936" y="1893547"/>
                      <a:pt x="430752" y="1902141"/>
                      <a:pt x="395168" y="1923123"/>
                    </a:cubicBezTo>
                    <a:cubicBezTo>
                      <a:pt x="254988" y="2005421"/>
                      <a:pt x="249236" y="2203951"/>
                      <a:pt x="384384" y="2288055"/>
                    </a:cubicBezTo>
                    <a:cubicBezTo>
                      <a:pt x="456272" y="2332815"/>
                      <a:pt x="532832" y="2333899"/>
                      <a:pt x="606156" y="2291305"/>
                    </a:cubicBezTo>
                    <a:cubicBezTo>
                      <a:pt x="628800" y="2278309"/>
                      <a:pt x="660788" y="2247627"/>
                      <a:pt x="676964" y="2223805"/>
                    </a:cubicBezTo>
                    <a:cubicBezTo>
                      <a:pt x="702844" y="2185543"/>
                      <a:pt x="706436" y="2170381"/>
                      <a:pt x="706436" y="2108297"/>
                    </a:cubicBezTo>
                    <a:cubicBezTo>
                      <a:pt x="706436" y="2048377"/>
                      <a:pt x="702124" y="2030329"/>
                      <a:pt x="679120" y="1994593"/>
                    </a:cubicBezTo>
                    <a:cubicBezTo>
                      <a:pt x="640704" y="1935035"/>
                      <a:pt x="576456" y="1900151"/>
                      <a:pt x="510504" y="1896023"/>
                    </a:cubicBezTo>
                    <a:close/>
                    <a:moveTo>
                      <a:pt x="1699384" y="387"/>
                    </a:moveTo>
                    <a:cubicBezTo>
                      <a:pt x="1772344" y="-4337"/>
                      <a:pt x="1845252" y="34461"/>
                      <a:pt x="1880900" y="104633"/>
                    </a:cubicBezTo>
                    <a:cubicBezTo>
                      <a:pt x="1916904" y="175165"/>
                      <a:pt x="1898180" y="266209"/>
                      <a:pt x="1835172" y="324865"/>
                    </a:cubicBezTo>
                    <a:lnTo>
                      <a:pt x="1808528" y="349695"/>
                    </a:lnTo>
                    <a:lnTo>
                      <a:pt x="1808528" y="976565"/>
                    </a:lnTo>
                    <a:cubicBezTo>
                      <a:pt x="1808528" y="1538661"/>
                      <a:pt x="1810328" y="1603795"/>
                      <a:pt x="1824732" y="1609553"/>
                    </a:cubicBezTo>
                    <a:cubicBezTo>
                      <a:pt x="1833372" y="1612791"/>
                      <a:pt x="2161740" y="1615671"/>
                      <a:pt x="2553832" y="1615671"/>
                    </a:cubicBezTo>
                    <a:cubicBezTo>
                      <a:pt x="3355664" y="1616031"/>
                      <a:pt x="3318940" y="1612791"/>
                      <a:pt x="3379788" y="1692319"/>
                    </a:cubicBezTo>
                    <a:lnTo>
                      <a:pt x="3408952" y="1730825"/>
                    </a:lnTo>
                    <a:lnTo>
                      <a:pt x="3411832" y="2094279"/>
                    </a:lnTo>
                    <a:cubicBezTo>
                      <a:pt x="3414712" y="2436503"/>
                      <a:pt x="3413632" y="2460255"/>
                      <a:pt x="3395268" y="2496239"/>
                    </a:cubicBezTo>
                    <a:cubicBezTo>
                      <a:pt x="3371144" y="2543381"/>
                      <a:pt x="3348104" y="2564973"/>
                      <a:pt x="3299856" y="2585125"/>
                    </a:cubicBezTo>
                    <a:cubicBezTo>
                      <a:pt x="3266732" y="2598799"/>
                      <a:pt x="3084188" y="2600599"/>
                      <a:pt x="1709876" y="2600599"/>
                    </a:cubicBezTo>
                    <a:cubicBezTo>
                      <a:pt x="215668" y="2600239"/>
                      <a:pt x="155900" y="2599519"/>
                      <a:pt x="115576" y="2581165"/>
                    </a:cubicBezTo>
                    <a:cubicBezTo>
                      <a:pt x="69848" y="2560655"/>
                      <a:pt x="29524" y="2513153"/>
                      <a:pt x="11520" y="2459535"/>
                    </a:cubicBezTo>
                    <a:cubicBezTo>
                      <a:pt x="3960" y="2436503"/>
                      <a:pt x="0" y="2318111"/>
                      <a:pt x="0" y="2107955"/>
                    </a:cubicBezTo>
                    <a:cubicBezTo>
                      <a:pt x="0" y="1898157"/>
                      <a:pt x="3960" y="1779405"/>
                      <a:pt x="11520" y="1756735"/>
                    </a:cubicBezTo>
                    <a:cubicBezTo>
                      <a:pt x="28804" y="1704915"/>
                      <a:pt x="67328" y="1658493"/>
                      <a:pt x="111976" y="1635823"/>
                    </a:cubicBezTo>
                    <a:cubicBezTo>
                      <a:pt x="150500" y="1616031"/>
                      <a:pt x="172824" y="1615671"/>
                      <a:pt x="876360" y="1615671"/>
                    </a:cubicBezTo>
                    <a:cubicBezTo>
                      <a:pt x="1426516" y="1615671"/>
                      <a:pt x="1604380" y="1612791"/>
                      <a:pt x="1613384" y="1603435"/>
                    </a:cubicBezTo>
                    <a:cubicBezTo>
                      <a:pt x="1622744" y="1594079"/>
                      <a:pt x="1625624" y="1440781"/>
                      <a:pt x="1625624" y="975845"/>
                    </a:cubicBezTo>
                    <a:lnTo>
                      <a:pt x="1625624" y="360131"/>
                    </a:lnTo>
                    <a:lnTo>
                      <a:pt x="1588900" y="325225"/>
                    </a:lnTo>
                    <a:cubicBezTo>
                      <a:pt x="1525172" y="264409"/>
                      <a:pt x="1507888" y="190999"/>
                      <a:pt x="1539572" y="115069"/>
                    </a:cubicBezTo>
                    <a:cubicBezTo>
                      <a:pt x="1559736" y="66847"/>
                      <a:pt x="1581336" y="43817"/>
                      <a:pt x="1627784" y="20067"/>
                    </a:cubicBezTo>
                    <a:cubicBezTo>
                      <a:pt x="1650736" y="8371"/>
                      <a:pt x="1675064" y="1961"/>
                      <a:pt x="1699384" y="387"/>
                    </a:cubicBez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1" rIns="91440" bIns="45721" numCol="1" anchor="t" anchorCtr="0" compatLnSpc="1">
                <a:prstTxWarp prst="textNoShape">
                  <a:avLst/>
                </a:prstTxWarp>
                <a:noAutofit/>
              </a:bodyPr>
              <a:lstStyle>
                <a:defPPr>
                  <a:defRPr lang="zh-TW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TW" altLang="en-US"/>
              </a:p>
            </p:txBody>
          </p:sp>
          <p:sp>
            <p:nvSpPr>
              <p:cNvPr id="24" name="Freeform 92"/>
              <p:cNvSpPr>
                <a:spLocks/>
              </p:cNvSpPr>
              <p:nvPr/>
            </p:nvSpPr>
            <p:spPr bwMode="auto">
              <a:xfrm>
                <a:off x="35512341" y="13261794"/>
                <a:ext cx="405044" cy="1443407"/>
              </a:xfrm>
              <a:custGeom>
                <a:avLst/>
                <a:gdLst>
                  <a:gd name="T0" fmla="*/ 1033 w 1527"/>
                  <a:gd name="T1" fmla="*/ 5262 h 5433"/>
                  <a:gd name="T2" fmla="*/ 125 w 1527"/>
                  <a:gd name="T3" fmla="*/ 3147 h 5433"/>
                  <a:gd name="T4" fmla="*/ 1098 w 1527"/>
                  <a:gd name="T5" fmla="*/ 127 h 5433"/>
                  <a:gd name="T6" fmla="*/ 1212 w 1527"/>
                  <a:gd name="T7" fmla="*/ 0 h 5433"/>
                  <a:gd name="T8" fmla="*/ 1369 w 1527"/>
                  <a:gd name="T9" fmla="*/ 154 h 5433"/>
                  <a:gd name="T10" fmla="*/ 1527 w 1527"/>
                  <a:gd name="T11" fmla="*/ 353 h 5433"/>
                  <a:gd name="T12" fmla="*/ 1439 w 1527"/>
                  <a:gd name="T13" fmla="*/ 481 h 5433"/>
                  <a:gd name="T14" fmla="*/ 863 w 1527"/>
                  <a:gd name="T15" fmla="*/ 1402 h 5433"/>
                  <a:gd name="T16" fmla="*/ 622 w 1527"/>
                  <a:gd name="T17" fmla="*/ 2283 h 5433"/>
                  <a:gd name="T18" fmla="*/ 1412 w 1527"/>
                  <a:gd name="T19" fmla="*/ 4958 h 5433"/>
                  <a:gd name="T20" fmla="*/ 1526 w 1527"/>
                  <a:gd name="T21" fmla="*/ 5112 h 5433"/>
                  <a:gd name="T22" fmla="*/ 1210 w 1527"/>
                  <a:gd name="T23" fmla="*/ 5432 h 5433"/>
                  <a:gd name="T24" fmla="*/ 1033 w 1527"/>
                  <a:gd name="T25" fmla="*/ 5262 h 54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27" h="5433">
                    <a:moveTo>
                      <a:pt x="1033" y="5262"/>
                    </a:moveTo>
                    <a:cubicBezTo>
                      <a:pt x="505" y="4626"/>
                      <a:pt x="222" y="3966"/>
                      <a:pt x="125" y="3147"/>
                    </a:cubicBezTo>
                    <a:cubicBezTo>
                      <a:pt x="0" y="2085"/>
                      <a:pt x="368" y="942"/>
                      <a:pt x="1098" y="127"/>
                    </a:cubicBezTo>
                    <a:lnTo>
                      <a:pt x="1212" y="0"/>
                    </a:lnTo>
                    <a:lnTo>
                      <a:pt x="1369" y="154"/>
                    </a:lnTo>
                    <a:cubicBezTo>
                      <a:pt x="1456" y="239"/>
                      <a:pt x="1527" y="329"/>
                      <a:pt x="1527" y="353"/>
                    </a:cubicBezTo>
                    <a:cubicBezTo>
                      <a:pt x="1527" y="378"/>
                      <a:pt x="1487" y="436"/>
                      <a:pt x="1439" y="481"/>
                    </a:cubicBezTo>
                    <a:cubicBezTo>
                      <a:pt x="1290" y="623"/>
                      <a:pt x="990" y="1101"/>
                      <a:pt x="863" y="1402"/>
                    </a:cubicBezTo>
                    <a:cubicBezTo>
                      <a:pt x="746" y="1677"/>
                      <a:pt x="696" y="1858"/>
                      <a:pt x="622" y="2283"/>
                    </a:cubicBezTo>
                    <a:cubicBezTo>
                      <a:pt x="471" y="3144"/>
                      <a:pt x="802" y="4265"/>
                      <a:pt x="1412" y="4958"/>
                    </a:cubicBezTo>
                    <a:cubicBezTo>
                      <a:pt x="1475" y="5030"/>
                      <a:pt x="1526" y="5099"/>
                      <a:pt x="1526" y="5112"/>
                    </a:cubicBezTo>
                    <a:cubicBezTo>
                      <a:pt x="1525" y="5152"/>
                      <a:pt x="1248" y="5433"/>
                      <a:pt x="1210" y="5432"/>
                    </a:cubicBezTo>
                    <a:cubicBezTo>
                      <a:pt x="1190" y="5432"/>
                      <a:pt x="1110" y="5356"/>
                      <a:pt x="1033" y="5262"/>
                    </a:cubicBez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1" rIns="91440" bIns="45721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zh-TW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TW" altLang="en-US"/>
              </a:p>
            </p:txBody>
          </p:sp>
          <p:sp>
            <p:nvSpPr>
              <p:cNvPr id="25" name="Freeform 93"/>
              <p:cNvSpPr>
                <a:spLocks/>
              </p:cNvSpPr>
              <p:nvPr/>
            </p:nvSpPr>
            <p:spPr bwMode="auto">
              <a:xfrm>
                <a:off x="37228508" y="13261794"/>
                <a:ext cx="376948" cy="1443407"/>
              </a:xfrm>
              <a:custGeom>
                <a:avLst/>
                <a:gdLst>
                  <a:gd name="T0" fmla="*/ 144 w 1421"/>
                  <a:gd name="T1" fmla="*/ 5290 h 5433"/>
                  <a:gd name="T2" fmla="*/ 0 w 1421"/>
                  <a:gd name="T3" fmla="*/ 5119 h 5433"/>
                  <a:gd name="T4" fmla="*/ 156 w 1421"/>
                  <a:gd name="T5" fmla="*/ 4897 h 5433"/>
                  <a:gd name="T6" fmla="*/ 841 w 1421"/>
                  <a:gd name="T7" fmla="*/ 3529 h 5433"/>
                  <a:gd name="T8" fmla="*/ 915 w 1421"/>
                  <a:gd name="T9" fmla="*/ 2766 h 5433"/>
                  <a:gd name="T10" fmla="*/ 756 w 1421"/>
                  <a:gd name="T11" fmla="*/ 1640 h 5433"/>
                  <a:gd name="T12" fmla="*/ 158 w 1421"/>
                  <a:gd name="T13" fmla="*/ 567 h 5433"/>
                  <a:gd name="T14" fmla="*/ 0 w 1421"/>
                  <a:gd name="T15" fmla="*/ 341 h 5433"/>
                  <a:gd name="T16" fmla="*/ 157 w 1421"/>
                  <a:gd name="T17" fmla="*/ 154 h 5433"/>
                  <a:gd name="T18" fmla="*/ 314 w 1421"/>
                  <a:gd name="T19" fmla="*/ 0 h 5433"/>
                  <a:gd name="T20" fmla="*/ 452 w 1421"/>
                  <a:gd name="T21" fmla="*/ 155 h 5433"/>
                  <a:gd name="T22" fmla="*/ 1184 w 1421"/>
                  <a:gd name="T23" fmla="*/ 1378 h 5433"/>
                  <a:gd name="T24" fmla="*/ 1380 w 1421"/>
                  <a:gd name="T25" fmla="*/ 2110 h 5433"/>
                  <a:gd name="T26" fmla="*/ 1385 w 1421"/>
                  <a:gd name="T27" fmla="*/ 3313 h 5433"/>
                  <a:gd name="T28" fmla="*/ 1311 w 1421"/>
                  <a:gd name="T29" fmla="*/ 3641 h 5433"/>
                  <a:gd name="T30" fmla="*/ 711 w 1421"/>
                  <a:gd name="T31" fmla="*/ 4981 h 5433"/>
                  <a:gd name="T32" fmla="*/ 310 w 1421"/>
                  <a:gd name="T33" fmla="*/ 5433 h 5433"/>
                  <a:gd name="T34" fmla="*/ 144 w 1421"/>
                  <a:gd name="T35" fmla="*/ 5290 h 54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421" h="5433">
                    <a:moveTo>
                      <a:pt x="144" y="5290"/>
                    </a:moveTo>
                    <a:cubicBezTo>
                      <a:pt x="65" y="5212"/>
                      <a:pt x="0" y="5135"/>
                      <a:pt x="0" y="5119"/>
                    </a:cubicBezTo>
                    <a:cubicBezTo>
                      <a:pt x="0" y="5104"/>
                      <a:pt x="70" y="5004"/>
                      <a:pt x="156" y="4897"/>
                    </a:cubicBezTo>
                    <a:cubicBezTo>
                      <a:pt x="483" y="4492"/>
                      <a:pt x="709" y="4040"/>
                      <a:pt x="841" y="3529"/>
                    </a:cubicBezTo>
                    <a:cubicBezTo>
                      <a:pt x="905" y="3280"/>
                      <a:pt x="914" y="3186"/>
                      <a:pt x="915" y="2766"/>
                    </a:cubicBezTo>
                    <a:cubicBezTo>
                      <a:pt x="917" y="2242"/>
                      <a:pt x="889" y="2047"/>
                      <a:pt x="756" y="1640"/>
                    </a:cubicBezTo>
                    <a:cubicBezTo>
                      <a:pt x="623" y="1234"/>
                      <a:pt x="449" y="922"/>
                      <a:pt x="158" y="567"/>
                    </a:cubicBezTo>
                    <a:cubicBezTo>
                      <a:pt x="71" y="461"/>
                      <a:pt x="0" y="359"/>
                      <a:pt x="0" y="341"/>
                    </a:cubicBezTo>
                    <a:cubicBezTo>
                      <a:pt x="0" y="323"/>
                      <a:pt x="70" y="239"/>
                      <a:pt x="157" y="154"/>
                    </a:cubicBezTo>
                    <a:lnTo>
                      <a:pt x="314" y="0"/>
                    </a:lnTo>
                    <a:lnTo>
                      <a:pt x="452" y="155"/>
                    </a:lnTo>
                    <a:cubicBezTo>
                      <a:pt x="731" y="467"/>
                      <a:pt x="1039" y="981"/>
                      <a:pt x="1184" y="1378"/>
                    </a:cubicBezTo>
                    <a:cubicBezTo>
                      <a:pt x="1233" y="1511"/>
                      <a:pt x="1299" y="1760"/>
                      <a:pt x="1380" y="2110"/>
                    </a:cubicBezTo>
                    <a:cubicBezTo>
                      <a:pt x="1417" y="2273"/>
                      <a:pt x="1421" y="3170"/>
                      <a:pt x="1385" y="3313"/>
                    </a:cubicBezTo>
                    <a:cubicBezTo>
                      <a:pt x="1371" y="3369"/>
                      <a:pt x="1337" y="3516"/>
                      <a:pt x="1311" y="3641"/>
                    </a:cubicBezTo>
                    <a:cubicBezTo>
                      <a:pt x="1220" y="4071"/>
                      <a:pt x="985" y="4596"/>
                      <a:pt x="711" y="4981"/>
                    </a:cubicBezTo>
                    <a:cubicBezTo>
                      <a:pt x="572" y="5176"/>
                      <a:pt x="344" y="5433"/>
                      <a:pt x="310" y="5433"/>
                    </a:cubicBezTo>
                    <a:cubicBezTo>
                      <a:pt x="299" y="5433"/>
                      <a:pt x="224" y="5368"/>
                      <a:pt x="144" y="5290"/>
                    </a:cubicBez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1" rIns="91440" bIns="45721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zh-TW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TW" altLang="en-US"/>
              </a:p>
            </p:txBody>
          </p:sp>
          <p:sp>
            <p:nvSpPr>
              <p:cNvPr id="26" name="Freeform 94"/>
              <p:cNvSpPr>
                <a:spLocks/>
              </p:cNvSpPr>
              <p:nvPr/>
            </p:nvSpPr>
            <p:spPr bwMode="auto">
              <a:xfrm>
                <a:off x="35835435" y="13472509"/>
                <a:ext cx="300856" cy="1021974"/>
              </a:xfrm>
              <a:custGeom>
                <a:avLst/>
                <a:gdLst>
                  <a:gd name="T0" fmla="*/ 649 w 1133"/>
                  <a:gd name="T1" fmla="*/ 3709 h 3850"/>
                  <a:gd name="T2" fmla="*/ 64 w 1133"/>
                  <a:gd name="T3" fmla="*/ 2517 h 3850"/>
                  <a:gd name="T4" fmla="*/ 50 w 1133"/>
                  <a:gd name="T5" fmla="*/ 1437 h 3850"/>
                  <a:gd name="T6" fmla="*/ 583 w 1133"/>
                  <a:gd name="T7" fmla="*/ 253 h 3850"/>
                  <a:gd name="T8" fmla="*/ 974 w 1133"/>
                  <a:gd name="T9" fmla="*/ 185 h 3850"/>
                  <a:gd name="T10" fmla="*/ 1133 w 1133"/>
                  <a:gd name="T11" fmla="*/ 344 h 3850"/>
                  <a:gd name="T12" fmla="*/ 984 w 1133"/>
                  <a:gd name="T13" fmla="*/ 538 h 3850"/>
                  <a:gd name="T14" fmla="*/ 561 w 1133"/>
                  <a:gd name="T15" fmla="*/ 1412 h 3850"/>
                  <a:gd name="T16" fmla="*/ 616 w 1133"/>
                  <a:gd name="T17" fmla="*/ 2679 h 3850"/>
                  <a:gd name="T18" fmla="*/ 966 w 1133"/>
                  <a:gd name="T19" fmla="*/ 3313 h 3850"/>
                  <a:gd name="T20" fmla="*/ 1087 w 1133"/>
                  <a:gd name="T21" fmla="*/ 3572 h 3850"/>
                  <a:gd name="T22" fmla="*/ 780 w 1133"/>
                  <a:gd name="T23" fmla="*/ 3850 h 3850"/>
                  <a:gd name="T24" fmla="*/ 649 w 1133"/>
                  <a:gd name="T25" fmla="*/ 3709 h 38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133" h="3850">
                    <a:moveTo>
                      <a:pt x="649" y="3709"/>
                    </a:moveTo>
                    <a:cubicBezTo>
                      <a:pt x="375" y="3385"/>
                      <a:pt x="157" y="2939"/>
                      <a:pt x="64" y="2517"/>
                    </a:cubicBezTo>
                    <a:cubicBezTo>
                      <a:pt x="8" y="2258"/>
                      <a:pt x="0" y="1696"/>
                      <a:pt x="50" y="1437"/>
                    </a:cubicBezTo>
                    <a:cubicBezTo>
                      <a:pt x="132" y="1013"/>
                      <a:pt x="338" y="555"/>
                      <a:pt x="583" y="253"/>
                    </a:cubicBezTo>
                    <a:cubicBezTo>
                      <a:pt x="788" y="1"/>
                      <a:pt x="789" y="0"/>
                      <a:pt x="974" y="185"/>
                    </a:cubicBezTo>
                    <a:lnTo>
                      <a:pt x="1133" y="344"/>
                    </a:lnTo>
                    <a:lnTo>
                      <a:pt x="984" y="538"/>
                    </a:lnTo>
                    <a:cubicBezTo>
                      <a:pt x="797" y="782"/>
                      <a:pt x="632" y="1122"/>
                      <a:pt x="561" y="1412"/>
                    </a:cubicBezTo>
                    <a:cubicBezTo>
                      <a:pt x="469" y="1785"/>
                      <a:pt x="494" y="2369"/>
                      <a:pt x="616" y="2679"/>
                    </a:cubicBezTo>
                    <a:cubicBezTo>
                      <a:pt x="701" y="2898"/>
                      <a:pt x="831" y="3134"/>
                      <a:pt x="966" y="3313"/>
                    </a:cubicBezTo>
                    <a:cubicBezTo>
                      <a:pt x="1102" y="3494"/>
                      <a:pt x="1118" y="3528"/>
                      <a:pt x="1087" y="3572"/>
                    </a:cubicBezTo>
                    <a:cubicBezTo>
                      <a:pt x="1050" y="3625"/>
                      <a:pt x="802" y="3850"/>
                      <a:pt x="780" y="3850"/>
                    </a:cubicBezTo>
                    <a:cubicBezTo>
                      <a:pt x="774" y="3850"/>
                      <a:pt x="715" y="3787"/>
                      <a:pt x="649" y="3709"/>
                    </a:cubicBez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1" rIns="91440" bIns="45721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zh-TW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TW" altLang="en-US"/>
              </a:p>
            </p:txBody>
          </p:sp>
          <p:sp>
            <p:nvSpPr>
              <p:cNvPr id="27" name="Freeform 95"/>
              <p:cNvSpPr>
                <a:spLocks/>
              </p:cNvSpPr>
              <p:nvPr/>
            </p:nvSpPr>
            <p:spPr bwMode="auto">
              <a:xfrm>
                <a:off x="37010764" y="13480709"/>
                <a:ext cx="313734" cy="1013779"/>
              </a:xfrm>
              <a:custGeom>
                <a:avLst/>
                <a:gdLst>
                  <a:gd name="T0" fmla="*/ 263 w 1183"/>
                  <a:gd name="T1" fmla="*/ 3770 h 3819"/>
                  <a:gd name="T2" fmla="*/ 103 w 1183"/>
                  <a:gd name="T3" fmla="*/ 3603 h 3819"/>
                  <a:gd name="T4" fmla="*/ 0 w 1183"/>
                  <a:gd name="T5" fmla="*/ 3485 h 3819"/>
                  <a:gd name="T6" fmla="*/ 140 w 1183"/>
                  <a:gd name="T7" fmla="*/ 3311 h 3819"/>
                  <a:gd name="T8" fmla="*/ 593 w 1183"/>
                  <a:gd name="T9" fmla="*/ 2295 h 3819"/>
                  <a:gd name="T10" fmla="*/ 620 w 1183"/>
                  <a:gd name="T11" fmla="*/ 1689 h 3819"/>
                  <a:gd name="T12" fmla="*/ 144 w 1183"/>
                  <a:gd name="T13" fmla="*/ 506 h 3819"/>
                  <a:gd name="T14" fmla="*/ 0 w 1183"/>
                  <a:gd name="T15" fmla="*/ 318 h 3819"/>
                  <a:gd name="T16" fmla="*/ 156 w 1183"/>
                  <a:gd name="T17" fmla="*/ 157 h 3819"/>
                  <a:gd name="T18" fmla="*/ 362 w 1183"/>
                  <a:gd name="T19" fmla="*/ 26 h 3819"/>
                  <a:gd name="T20" fmla="*/ 836 w 1183"/>
                  <a:gd name="T21" fmla="*/ 701 h 3819"/>
                  <a:gd name="T22" fmla="*/ 1105 w 1183"/>
                  <a:gd name="T23" fmla="*/ 1615 h 3819"/>
                  <a:gd name="T24" fmla="*/ 672 w 1183"/>
                  <a:gd name="T25" fmla="*/ 3424 h 3819"/>
                  <a:gd name="T26" fmla="*/ 342 w 1183"/>
                  <a:gd name="T27" fmla="*/ 3819 h 3819"/>
                  <a:gd name="T28" fmla="*/ 263 w 1183"/>
                  <a:gd name="T29" fmla="*/ 3770 h 38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183" h="3819">
                    <a:moveTo>
                      <a:pt x="263" y="3770"/>
                    </a:moveTo>
                    <a:cubicBezTo>
                      <a:pt x="232" y="3743"/>
                      <a:pt x="160" y="3668"/>
                      <a:pt x="103" y="3603"/>
                    </a:cubicBezTo>
                    <a:lnTo>
                      <a:pt x="0" y="3485"/>
                    </a:lnTo>
                    <a:lnTo>
                      <a:pt x="140" y="3311"/>
                    </a:lnTo>
                    <a:cubicBezTo>
                      <a:pt x="378" y="3015"/>
                      <a:pt x="537" y="2660"/>
                      <a:pt x="593" y="2295"/>
                    </a:cubicBezTo>
                    <a:cubicBezTo>
                      <a:pt x="643" y="1975"/>
                      <a:pt x="645" y="1920"/>
                      <a:pt x="620" y="1689"/>
                    </a:cubicBezTo>
                    <a:cubicBezTo>
                      <a:pt x="573" y="1255"/>
                      <a:pt x="412" y="855"/>
                      <a:pt x="144" y="506"/>
                    </a:cubicBezTo>
                    <a:lnTo>
                      <a:pt x="0" y="318"/>
                    </a:lnTo>
                    <a:lnTo>
                      <a:pt x="156" y="157"/>
                    </a:lnTo>
                    <a:cubicBezTo>
                      <a:pt x="287" y="21"/>
                      <a:pt x="319" y="0"/>
                      <a:pt x="362" y="26"/>
                    </a:cubicBezTo>
                    <a:cubicBezTo>
                      <a:pt x="473" y="94"/>
                      <a:pt x="693" y="407"/>
                      <a:pt x="836" y="701"/>
                    </a:cubicBezTo>
                    <a:cubicBezTo>
                      <a:pt x="1000" y="1038"/>
                      <a:pt x="1051" y="1210"/>
                      <a:pt x="1105" y="1615"/>
                    </a:cubicBezTo>
                    <a:cubicBezTo>
                      <a:pt x="1183" y="2193"/>
                      <a:pt x="1007" y="2927"/>
                      <a:pt x="672" y="3424"/>
                    </a:cubicBezTo>
                    <a:cubicBezTo>
                      <a:pt x="555" y="3597"/>
                      <a:pt x="370" y="3819"/>
                      <a:pt x="342" y="3819"/>
                    </a:cubicBezTo>
                    <a:cubicBezTo>
                      <a:pt x="330" y="3819"/>
                      <a:pt x="294" y="3797"/>
                      <a:pt x="263" y="3770"/>
                    </a:cubicBez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1" rIns="91440" bIns="45721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zh-TW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TW" altLang="en-US"/>
              </a:p>
            </p:txBody>
          </p:sp>
          <p:sp>
            <p:nvSpPr>
              <p:cNvPr id="28" name="Freeform 96"/>
              <p:cNvSpPr>
                <a:spLocks/>
              </p:cNvSpPr>
              <p:nvPr/>
            </p:nvSpPr>
            <p:spPr bwMode="auto">
              <a:xfrm>
                <a:off x="36138636" y="13684397"/>
                <a:ext cx="208374" cy="600542"/>
              </a:xfrm>
              <a:custGeom>
                <a:avLst/>
                <a:gdLst>
                  <a:gd name="T0" fmla="*/ 317 w 783"/>
                  <a:gd name="T1" fmla="*/ 2127 h 2261"/>
                  <a:gd name="T2" fmla="*/ 0 w 783"/>
                  <a:gd name="T3" fmla="*/ 1146 h 2261"/>
                  <a:gd name="T4" fmla="*/ 342 w 783"/>
                  <a:gd name="T5" fmla="*/ 122 h 2261"/>
                  <a:gd name="T6" fmla="*/ 449 w 783"/>
                  <a:gd name="T7" fmla="*/ 0 h 2261"/>
                  <a:gd name="T8" fmla="*/ 616 w 783"/>
                  <a:gd name="T9" fmla="*/ 170 h 2261"/>
                  <a:gd name="T10" fmla="*/ 783 w 783"/>
                  <a:gd name="T11" fmla="*/ 339 h 2261"/>
                  <a:gd name="T12" fmla="*/ 705 w 783"/>
                  <a:gd name="T13" fmla="*/ 451 h 2261"/>
                  <a:gd name="T14" fmla="*/ 492 w 783"/>
                  <a:gd name="T15" fmla="*/ 1139 h 2261"/>
                  <a:gd name="T16" fmla="*/ 685 w 783"/>
                  <a:gd name="T17" fmla="*/ 1795 h 2261"/>
                  <a:gd name="T18" fmla="*/ 747 w 783"/>
                  <a:gd name="T19" fmla="*/ 1975 h 2261"/>
                  <a:gd name="T20" fmla="*/ 441 w 783"/>
                  <a:gd name="T21" fmla="*/ 2261 h 2261"/>
                  <a:gd name="T22" fmla="*/ 317 w 783"/>
                  <a:gd name="T23" fmla="*/ 2127 h 22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83" h="2261">
                    <a:moveTo>
                      <a:pt x="317" y="2127"/>
                    </a:moveTo>
                    <a:cubicBezTo>
                      <a:pt x="85" y="1820"/>
                      <a:pt x="1" y="1557"/>
                      <a:pt x="0" y="1146"/>
                    </a:cubicBezTo>
                    <a:cubicBezTo>
                      <a:pt x="0" y="720"/>
                      <a:pt x="112" y="384"/>
                      <a:pt x="342" y="122"/>
                    </a:cubicBezTo>
                    <a:lnTo>
                      <a:pt x="449" y="0"/>
                    </a:lnTo>
                    <a:lnTo>
                      <a:pt x="616" y="170"/>
                    </a:lnTo>
                    <a:lnTo>
                      <a:pt x="783" y="339"/>
                    </a:lnTo>
                    <a:lnTo>
                      <a:pt x="705" y="451"/>
                    </a:lnTo>
                    <a:cubicBezTo>
                      <a:pt x="555" y="668"/>
                      <a:pt x="493" y="869"/>
                      <a:pt x="492" y="1139"/>
                    </a:cubicBezTo>
                    <a:cubicBezTo>
                      <a:pt x="491" y="1416"/>
                      <a:pt x="539" y="1578"/>
                      <a:pt x="685" y="1795"/>
                    </a:cubicBezTo>
                    <a:cubicBezTo>
                      <a:pt x="752" y="1893"/>
                      <a:pt x="767" y="1938"/>
                      <a:pt x="747" y="1975"/>
                    </a:cubicBezTo>
                    <a:cubicBezTo>
                      <a:pt x="715" y="2036"/>
                      <a:pt x="473" y="2261"/>
                      <a:pt x="441" y="2261"/>
                    </a:cubicBezTo>
                    <a:cubicBezTo>
                      <a:pt x="428" y="2261"/>
                      <a:pt x="373" y="2201"/>
                      <a:pt x="317" y="2127"/>
                    </a:cubicBez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1" rIns="91440" bIns="45721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zh-TW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TW" altLang="en-US"/>
              </a:p>
            </p:txBody>
          </p:sp>
          <p:sp>
            <p:nvSpPr>
              <p:cNvPr id="29" name="Freeform 97"/>
              <p:cNvSpPr>
                <a:spLocks/>
              </p:cNvSpPr>
              <p:nvPr/>
            </p:nvSpPr>
            <p:spPr bwMode="auto">
              <a:xfrm>
                <a:off x="36800046" y="13693762"/>
                <a:ext cx="234129" cy="591177"/>
              </a:xfrm>
              <a:custGeom>
                <a:avLst/>
                <a:gdLst>
                  <a:gd name="T0" fmla="*/ 149 w 881"/>
                  <a:gd name="T1" fmla="*/ 2074 h 2228"/>
                  <a:gd name="T2" fmla="*/ 0 w 881"/>
                  <a:gd name="T3" fmla="*/ 1917 h 2228"/>
                  <a:gd name="T4" fmla="*/ 50 w 881"/>
                  <a:gd name="T5" fmla="*/ 1840 h 2228"/>
                  <a:gd name="T6" fmla="*/ 276 w 881"/>
                  <a:gd name="T7" fmla="*/ 1323 h 2228"/>
                  <a:gd name="T8" fmla="*/ 97 w 881"/>
                  <a:gd name="T9" fmla="*/ 454 h 2228"/>
                  <a:gd name="T10" fmla="*/ 1 w 881"/>
                  <a:gd name="T11" fmla="*/ 302 h 2228"/>
                  <a:gd name="T12" fmla="*/ 150 w 881"/>
                  <a:gd name="T13" fmla="*/ 151 h 2228"/>
                  <a:gd name="T14" fmla="*/ 333 w 881"/>
                  <a:gd name="T15" fmla="*/ 0 h 2228"/>
                  <a:gd name="T16" fmla="*/ 628 w 881"/>
                  <a:gd name="T17" fmla="*/ 389 h 2228"/>
                  <a:gd name="T18" fmla="*/ 501 w 881"/>
                  <a:gd name="T19" fmla="*/ 2041 h 2228"/>
                  <a:gd name="T20" fmla="*/ 340 w 881"/>
                  <a:gd name="T21" fmla="*/ 2223 h 2228"/>
                  <a:gd name="T22" fmla="*/ 149 w 881"/>
                  <a:gd name="T23" fmla="*/ 2074 h 22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81" h="2228">
                    <a:moveTo>
                      <a:pt x="149" y="2074"/>
                    </a:moveTo>
                    <a:lnTo>
                      <a:pt x="0" y="1917"/>
                    </a:lnTo>
                    <a:lnTo>
                      <a:pt x="50" y="1840"/>
                    </a:lnTo>
                    <a:cubicBezTo>
                      <a:pt x="178" y="1647"/>
                      <a:pt x="236" y="1514"/>
                      <a:pt x="276" y="1323"/>
                    </a:cubicBezTo>
                    <a:cubicBezTo>
                      <a:pt x="338" y="1024"/>
                      <a:pt x="280" y="742"/>
                      <a:pt x="97" y="454"/>
                    </a:cubicBezTo>
                    <a:lnTo>
                      <a:pt x="1" y="302"/>
                    </a:lnTo>
                    <a:lnTo>
                      <a:pt x="150" y="151"/>
                    </a:lnTo>
                    <a:cubicBezTo>
                      <a:pt x="232" y="68"/>
                      <a:pt x="315" y="0"/>
                      <a:pt x="333" y="0"/>
                    </a:cubicBezTo>
                    <a:cubicBezTo>
                      <a:pt x="387" y="0"/>
                      <a:pt x="528" y="187"/>
                      <a:pt x="628" y="389"/>
                    </a:cubicBezTo>
                    <a:cubicBezTo>
                      <a:pt x="881" y="903"/>
                      <a:pt x="830" y="1560"/>
                      <a:pt x="501" y="2041"/>
                    </a:cubicBezTo>
                    <a:cubicBezTo>
                      <a:pt x="435" y="2137"/>
                      <a:pt x="363" y="2219"/>
                      <a:pt x="340" y="2223"/>
                    </a:cubicBezTo>
                    <a:cubicBezTo>
                      <a:pt x="316" y="2228"/>
                      <a:pt x="230" y="2161"/>
                      <a:pt x="149" y="2074"/>
                    </a:cubicBez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1" rIns="91440" bIns="45721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zh-TW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TW" altLang="en-US"/>
              </a:p>
            </p:txBody>
          </p:sp>
        </p:grpSp>
      </p:grpSp>
      <p:grpSp>
        <p:nvGrpSpPr>
          <p:cNvPr id="18" name="群組 17"/>
          <p:cNvGrpSpPr/>
          <p:nvPr/>
        </p:nvGrpSpPr>
        <p:grpSpPr>
          <a:xfrm>
            <a:off x="5020056" y="4809470"/>
            <a:ext cx="523644" cy="523644"/>
            <a:chOff x="5731184" y="5244806"/>
            <a:chExt cx="816070" cy="816070"/>
          </a:xfrm>
        </p:grpSpPr>
        <p:sp>
          <p:nvSpPr>
            <p:cNvPr id="19" name="橢圓 18"/>
            <p:cNvSpPr/>
            <p:nvPr/>
          </p:nvSpPr>
          <p:spPr>
            <a:xfrm>
              <a:off x="5731184" y="5244806"/>
              <a:ext cx="816070" cy="816070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TW" altLang="en-US"/>
            </a:p>
          </p:txBody>
        </p:sp>
        <p:sp>
          <p:nvSpPr>
            <p:cNvPr id="20" name="手繪多邊形 19"/>
            <p:cNvSpPr>
              <a:spLocks/>
            </p:cNvSpPr>
            <p:nvPr/>
          </p:nvSpPr>
          <p:spPr bwMode="auto">
            <a:xfrm>
              <a:off x="5916458" y="5488444"/>
              <a:ext cx="445522" cy="328794"/>
            </a:xfrm>
            <a:custGeom>
              <a:avLst/>
              <a:gdLst>
                <a:gd name="connsiteX0" fmla="*/ 2313240 w 4627012"/>
                <a:gd name="connsiteY0" fmla="*/ 2906712 h 3414712"/>
                <a:gd name="connsiteX1" fmla="*/ 1912260 w 4627012"/>
                <a:gd name="connsiteY1" fmla="*/ 2918932 h 3414712"/>
                <a:gd name="connsiteX2" fmla="*/ 1906856 w 4627012"/>
                <a:gd name="connsiteY2" fmla="*/ 3234846 h 3414712"/>
                <a:gd name="connsiteX3" fmla="*/ 2311440 w 4627012"/>
                <a:gd name="connsiteY3" fmla="*/ 3241676 h 3414712"/>
                <a:gd name="connsiteX4" fmla="*/ 2721424 w 4627012"/>
                <a:gd name="connsiteY4" fmla="*/ 3229456 h 3414712"/>
                <a:gd name="connsiteX5" fmla="*/ 2733676 w 4627012"/>
                <a:gd name="connsiteY5" fmla="*/ 3078146 h 3414712"/>
                <a:gd name="connsiteX6" fmla="*/ 2717824 w 4627012"/>
                <a:gd name="connsiteY6" fmla="*/ 2922886 h 3414712"/>
                <a:gd name="connsiteX7" fmla="*/ 2313240 w 4627012"/>
                <a:gd name="connsiteY7" fmla="*/ 2906712 h 3414712"/>
                <a:gd name="connsiteX8" fmla="*/ 1584960 w 4627012"/>
                <a:gd name="connsiteY8" fmla="*/ 286972 h 3414712"/>
                <a:gd name="connsiteX9" fmla="*/ 289164 w 4627012"/>
                <a:gd name="connsiteY9" fmla="*/ 296550 h 3414712"/>
                <a:gd name="connsiteX10" fmla="*/ 287364 w 4627012"/>
                <a:gd name="connsiteY10" fmla="*/ 2620194 h 3414712"/>
                <a:gd name="connsiteX11" fmla="*/ 2319024 w 4627012"/>
                <a:gd name="connsiteY11" fmla="*/ 2632076 h 3414712"/>
                <a:gd name="connsiteX12" fmla="*/ 4338444 w 4627012"/>
                <a:gd name="connsiteY12" fmla="*/ 2632076 h 3414712"/>
                <a:gd name="connsiteX13" fmla="*/ 4343844 w 4627012"/>
                <a:gd name="connsiteY13" fmla="*/ 2609392 h 3414712"/>
                <a:gd name="connsiteX14" fmla="*/ 4346724 w 4627012"/>
                <a:gd name="connsiteY14" fmla="*/ 1438210 h 3414712"/>
                <a:gd name="connsiteX15" fmla="*/ 4343844 w 4627012"/>
                <a:gd name="connsiteY15" fmla="*/ 290070 h 3414712"/>
                <a:gd name="connsiteX16" fmla="*/ 2323344 w 4627012"/>
                <a:gd name="connsiteY16" fmla="*/ 287550 h 3414712"/>
                <a:gd name="connsiteX17" fmla="*/ 1584960 w 4627012"/>
                <a:gd name="connsiteY17" fmla="*/ 286972 h 3414712"/>
                <a:gd name="connsiteX18" fmla="*/ 4623604 w 4627012"/>
                <a:gd name="connsiteY18" fmla="*/ 0 h 3414712"/>
                <a:gd name="connsiteX19" fmla="*/ 4626124 w 4627012"/>
                <a:gd name="connsiteY19" fmla="*/ 1442872 h 3414712"/>
                <a:gd name="connsiteX20" fmla="*/ 4625404 w 4627012"/>
                <a:gd name="connsiteY20" fmla="*/ 2896186 h 3414712"/>
                <a:gd name="connsiteX21" fmla="*/ 3827856 w 4627012"/>
                <a:gd name="connsiteY21" fmla="*/ 2906628 h 3414712"/>
                <a:gd name="connsiteX22" fmla="*/ 3020592 w 4627012"/>
                <a:gd name="connsiteY22" fmla="*/ 2914912 h 3414712"/>
                <a:gd name="connsiteX23" fmla="*/ 3010148 w 4627012"/>
                <a:gd name="connsiteY23" fmla="*/ 3079832 h 3414712"/>
                <a:gd name="connsiteX24" fmla="*/ 3013028 w 4627012"/>
                <a:gd name="connsiteY24" fmla="*/ 3236830 h 3414712"/>
                <a:gd name="connsiteX25" fmla="*/ 3485796 w 4627012"/>
                <a:gd name="connsiteY25" fmla="*/ 3241870 h 3414712"/>
                <a:gd name="connsiteX26" fmla="*/ 3976204 w 4627012"/>
                <a:gd name="connsiteY26" fmla="*/ 3255554 h 3414712"/>
                <a:gd name="connsiteX27" fmla="*/ 4014012 w 4627012"/>
                <a:gd name="connsiteY27" fmla="*/ 3357820 h 3414712"/>
                <a:gd name="connsiteX28" fmla="*/ 4014012 w 4627012"/>
                <a:gd name="connsiteY28" fmla="*/ 3414712 h 3414712"/>
                <a:gd name="connsiteX29" fmla="*/ 2306940 w 4627012"/>
                <a:gd name="connsiteY29" fmla="*/ 3414712 h 3414712"/>
                <a:gd name="connsiteX30" fmla="*/ 599508 w 4627012"/>
                <a:gd name="connsiteY30" fmla="*/ 3414712 h 3414712"/>
                <a:gd name="connsiteX31" fmla="*/ 599508 w 4627012"/>
                <a:gd name="connsiteY31" fmla="*/ 3372942 h 3414712"/>
                <a:gd name="connsiteX32" fmla="*/ 656400 w 4627012"/>
                <a:gd name="connsiteY32" fmla="*/ 3253394 h 3414712"/>
                <a:gd name="connsiteX33" fmla="*/ 1136728 w 4627012"/>
                <a:gd name="connsiteY33" fmla="*/ 3241870 h 3414712"/>
                <a:gd name="connsiteX34" fmla="*/ 1603732 w 4627012"/>
                <a:gd name="connsiteY34" fmla="*/ 3229628 h 3414712"/>
                <a:gd name="connsiteX35" fmla="*/ 1615976 w 4627012"/>
                <a:gd name="connsiteY35" fmla="*/ 3078030 h 3414712"/>
                <a:gd name="connsiteX36" fmla="*/ 1599772 w 4627012"/>
                <a:gd name="connsiteY36" fmla="*/ 2922472 h 3414712"/>
                <a:gd name="connsiteX37" fmla="*/ 792144 w 4627012"/>
                <a:gd name="connsiteY37" fmla="*/ 2906268 h 3414712"/>
                <a:gd name="connsiteX38" fmla="*/ 0 w 4627012"/>
                <a:gd name="connsiteY38" fmla="*/ 2906268 h 3414712"/>
                <a:gd name="connsiteX39" fmla="*/ 2520 w 4627012"/>
                <a:gd name="connsiteY39" fmla="*/ 1455836 h 3414712"/>
                <a:gd name="connsiteX40" fmla="*/ 5040 w 4627012"/>
                <a:gd name="connsiteY40" fmla="*/ 5042 h 3414712"/>
                <a:gd name="connsiteX41" fmla="*/ 2314500 w 4627012"/>
                <a:gd name="connsiteY41" fmla="*/ 2520 h 3414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4627012" h="3414712">
                  <a:moveTo>
                    <a:pt x="2313240" y="2906712"/>
                  </a:moveTo>
                  <a:cubicBezTo>
                    <a:pt x="2024304" y="2906712"/>
                    <a:pt x="1921268" y="2909946"/>
                    <a:pt x="1912260" y="2918932"/>
                  </a:cubicBezTo>
                  <a:cubicBezTo>
                    <a:pt x="1898932" y="2932230"/>
                    <a:pt x="1893888" y="3222268"/>
                    <a:pt x="1906856" y="3234846"/>
                  </a:cubicBezTo>
                  <a:cubicBezTo>
                    <a:pt x="1910460" y="3238440"/>
                    <a:pt x="2092756" y="3241676"/>
                    <a:pt x="2311440" y="3241676"/>
                  </a:cubicBezTo>
                  <a:cubicBezTo>
                    <a:pt x="2607220" y="3241676"/>
                    <a:pt x="2712420" y="3238440"/>
                    <a:pt x="2721424" y="3229456"/>
                  </a:cubicBezTo>
                  <a:cubicBezTo>
                    <a:pt x="2729712" y="3221190"/>
                    <a:pt x="2733676" y="3172670"/>
                    <a:pt x="2733676" y="3078146"/>
                  </a:cubicBezTo>
                  <a:cubicBezTo>
                    <a:pt x="2733676" y="2964936"/>
                    <a:pt x="2730792" y="2935824"/>
                    <a:pt x="2717824" y="2922886"/>
                  </a:cubicBezTo>
                  <a:cubicBezTo>
                    <a:pt x="2703772" y="2908868"/>
                    <a:pt x="2652976" y="2906712"/>
                    <a:pt x="2313240" y="2906712"/>
                  </a:cubicBezTo>
                  <a:close/>
                  <a:moveTo>
                    <a:pt x="1584960" y="286972"/>
                  </a:moveTo>
                  <a:cubicBezTo>
                    <a:pt x="654628" y="286788"/>
                    <a:pt x="297356" y="289530"/>
                    <a:pt x="289164" y="296550"/>
                  </a:cubicBezTo>
                  <a:cubicBezTo>
                    <a:pt x="269728" y="312392"/>
                    <a:pt x="268288" y="2601112"/>
                    <a:pt x="287364" y="2620194"/>
                  </a:cubicBezTo>
                  <a:cubicBezTo>
                    <a:pt x="296724" y="2629554"/>
                    <a:pt x="761804" y="2632076"/>
                    <a:pt x="2319024" y="2632076"/>
                  </a:cubicBezTo>
                  <a:lnTo>
                    <a:pt x="4338444" y="2632076"/>
                  </a:lnTo>
                  <a:lnTo>
                    <a:pt x="4343844" y="2609392"/>
                  </a:lnTo>
                  <a:cubicBezTo>
                    <a:pt x="4347080" y="2596792"/>
                    <a:pt x="4348160" y="2069706"/>
                    <a:pt x="4346724" y="1438210"/>
                  </a:cubicBezTo>
                  <a:lnTo>
                    <a:pt x="4343844" y="290070"/>
                  </a:lnTo>
                  <a:lnTo>
                    <a:pt x="2323344" y="287550"/>
                  </a:lnTo>
                  <a:cubicBezTo>
                    <a:pt x="2044864" y="287212"/>
                    <a:pt x="1799652" y="287014"/>
                    <a:pt x="1584960" y="286972"/>
                  </a:cubicBezTo>
                  <a:close/>
                  <a:moveTo>
                    <a:pt x="4623604" y="0"/>
                  </a:moveTo>
                  <a:lnTo>
                    <a:pt x="4626124" y="1442872"/>
                  </a:lnTo>
                  <a:cubicBezTo>
                    <a:pt x="4627564" y="2236866"/>
                    <a:pt x="4627204" y="2890786"/>
                    <a:pt x="4625404" y="2896186"/>
                  </a:cubicBezTo>
                  <a:cubicBezTo>
                    <a:pt x="4623240" y="2903028"/>
                    <a:pt x="4347792" y="2906628"/>
                    <a:pt x="3827856" y="2906628"/>
                  </a:cubicBezTo>
                  <a:cubicBezTo>
                    <a:pt x="3390736" y="2906628"/>
                    <a:pt x="3027432" y="2910590"/>
                    <a:pt x="3020592" y="2914912"/>
                  </a:cubicBezTo>
                  <a:cubicBezTo>
                    <a:pt x="3010508" y="2921392"/>
                    <a:pt x="3007988" y="2961362"/>
                    <a:pt x="3010148" y="3079832"/>
                  </a:cubicBezTo>
                  <a:lnTo>
                    <a:pt x="3013028" y="3236830"/>
                  </a:lnTo>
                  <a:lnTo>
                    <a:pt x="3485796" y="3241870"/>
                  </a:lnTo>
                  <a:cubicBezTo>
                    <a:pt x="3745404" y="3244752"/>
                    <a:pt x="3966124" y="3250872"/>
                    <a:pt x="3976204" y="3255554"/>
                  </a:cubicBezTo>
                  <a:cubicBezTo>
                    <a:pt x="4003928" y="3269238"/>
                    <a:pt x="4014012" y="3296244"/>
                    <a:pt x="4014012" y="3357820"/>
                  </a:cubicBezTo>
                  <a:lnTo>
                    <a:pt x="4014012" y="3414712"/>
                  </a:lnTo>
                  <a:lnTo>
                    <a:pt x="2306940" y="3414712"/>
                  </a:lnTo>
                  <a:lnTo>
                    <a:pt x="599508" y="3414712"/>
                  </a:lnTo>
                  <a:lnTo>
                    <a:pt x="599508" y="3372942"/>
                  </a:lnTo>
                  <a:cubicBezTo>
                    <a:pt x="599508" y="3319650"/>
                    <a:pt x="623992" y="3268158"/>
                    <a:pt x="656400" y="3253394"/>
                  </a:cubicBezTo>
                  <a:cubicBezTo>
                    <a:pt x="674404" y="3245112"/>
                    <a:pt x="818428" y="3241870"/>
                    <a:pt x="1136728" y="3241870"/>
                  </a:cubicBezTo>
                  <a:cubicBezTo>
                    <a:pt x="1476988" y="3241870"/>
                    <a:pt x="1594372" y="3238630"/>
                    <a:pt x="1603732" y="3229628"/>
                  </a:cubicBezTo>
                  <a:cubicBezTo>
                    <a:pt x="1612012" y="3221346"/>
                    <a:pt x="1615976" y="3172734"/>
                    <a:pt x="1615976" y="3078030"/>
                  </a:cubicBezTo>
                  <a:cubicBezTo>
                    <a:pt x="1615976" y="2964604"/>
                    <a:pt x="1612732" y="2935436"/>
                    <a:pt x="1599772" y="2922472"/>
                  </a:cubicBezTo>
                  <a:cubicBezTo>
                    <a:pt x="1585728" y="2908070"/>
                    <a:pt x="1498232" y="2906268"/>
                    <a:pt x="792144" y="2906268"/>
                  </a:cubicBezTo>
                  <a:lnTo>
                    <a:pt x="0" y="2906268"/>
                  </a:lnTo>
                  <a:lnTo>
                    <a:pt x="2520" y="1455836"/>
                  </a:lnTo>
                  <a:lnTo>
                    <a:pt x="5040" y="5042"/>
                  </a:lnTo>
                  <a:lnTo>
                    <a:pt x="2314500" y="2520"/>
                  </a:lnTo>
                  <a:close/>
                </a:path>
              </a:pathLst>
            </a:custGeom>
            <a:solidFill>
              <a:schemeClr val="bg1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1" rIns="91440" bIns="45721" numCol="1" anchor="t" anchorCtr="0" compatLnSpc="1">
              <a:prstTxWarp prst="textNoShape">
                <a:avLst/>
              </a:prstTxWarp>
              <a:noAutofit/>
            </a:bodyPr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TW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2280213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頁尾版面配置區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/>
          </a:p>
        </p:txBody>
      </p:sp>
      <p:sp>
        <p:nvSpPr>
          <p:cNvPr id="3" name="投影片編號版面配置區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3B68095-C8B2-4A76-90AA-E601358CCBC3}" type="slidenum">
              <a:rPr lang="zh-TW" altLang="en-US" smtClean="0"/>
              <a:t>65</a:t>
            </a:fld>
            <a:endParaRPr lang="zh-TW" altLang="en-US"/>
          </a:p>
        </p:txBody>
      </p:sp>
      <p:sp>
        <p:nvSpPr>
          <p:cNvPr id="4" name="圖片版面配置區 3"/>
          <p:cNvSpPr>
            <a:spLocks noGrp="1"/>
          </p:cNvSpPr>
          <p:nvPr>
            <p:ph type="pic" sz="quarter" idx="13"/>
          </p:nvPr>
        </p:nvSpPr>
        <p:spPr/>
      </p:sp>
    </p:spTree>
    <p:extLst>
      <p:ext uri="{BB962C8B-B14F-4D97-AF65-F5344CB8AC3E}">
        <p14:creationId xmlns:p14="http://schemas.microsoft.com/office/powerpoint/2010/main" val="371324889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頁尾版面配置區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/>
          </a:p>
        </p:txBody>
      </p:sp>
      <p:sp>
        <p:nvSpPr>
          <p:cNvPr id="3" name="投影片編號版面配置區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3B68095-C8B2-4A76-90AA-E601358CCBC3}" type="slidenum">
              <a:rPr lang="zh-TW" altLang="en-US" smtClean="0"/>
              <a:t>66</a:t>
            </a:fld>
            <a:endParaRPr lang="zh-TW" altLang="en-US"/>
          </a:p>
        </p:txBody>
      </p:sp>
      <p:pic>
        <p:nvPicPr>
          <p:cNvPr id="7" name="圖片版面配置區 6"/>
          <p:cNvPicPr>
            <a:picLocks noGrp="1" noChangeAspect="1"/>
          </p:cNvPicPr>
          <p:nvPr>
            <p:ph type="pic" sz="quarter" idx="13"/>
          </p:nvPr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7531" r="33983"/>
          <a:stretch/>
        </p:blipFill>
        <p:spPr>
          <a:xfrm>
            <a:off x="4227447" y="1161598"/>
            <a:ext cx="4042404" cy="5559877"/>
          </a:xfrm>
        </p:spPr>
      </p:pic>
      <p:sp>
        <p:nvSpPr>
          <p:cNvPr id="5" name="矩形 4"/>
          <p:cNvSpPr/>
          <p:nvPr/>
        </p:nvSpPr>
        <p:spPr>
          <a:xfrm>
            <a:off x="2321225" y="327082"/>
            <a:ext cx="4501553" cy="584775"/>
          </a:xfrm>
          <a:prstGeom prst="rect">
            <a:avLst/>
          </a:prstGeom>
        </p:spPr>
        <p:txBody>
          <a:bodyPr wrap="none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zh-TW" sz="3200" b="1" spc="-150" dirty="0" smtClean="0">
                <a:solidFill>
                  <a:schemeClr val="bg1">
                    <a:lumMod val="50000"/>
                  </a:schemeClr>
                </a:solidFill>
              </a:rPr>
              <a:t>Brush Image Effects </a:t>
            </a:r>
            <a:r>
              <a:rPr lang="en-US" altLang="zh-TW" sz="3200" b="1" spc="-150" dirty="0" smtClean="0">
                <a:solidFill>
                  <a:schemeClr val="bg1">
                    <a:lumMod val="50000"/>
                  </a:schemeClr>
                </a:solidFill>
              </a:rPr>
              <a:t>031</a:t>
            </a:r>
            <a:endParaRPr lang="en-US" altLang="zh-TW" sz="3200" b="1" spc="-150" dirty="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6" name="矩形 5"/>
          <p:cNvSpPr/>
          <p:nvPr/>
        </p:nvSpPr>
        <p:spPr>
          <a:xfrm>
            <a:off x="3155315" y="928152"/>
            <a:ext cx="2833352" cy="116362"/>
          </a:xfrm>
          <a:prstGeom prst="rect">
            <a:avLst/>
          </a:prstGeom>
          <a:solidFill>
            <a:srgbClr val="92258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zh-TW" altLang="en-US"/>
          </a:p>
        </p:txBody>
      </p:sp>
      <p:sp>
        <p:nvSpPr>
          <p:cNvPr id="8" name="矩形 7"/>
          <p:cNvSpPr/>
          <p:nvPr/>
        </p:nvSpPr>
        <p:spPr>
          <a:xfrm>
            <a:off x="1200332" y="1796748"/>
            <a:ext cx="2925898" cy="738664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TW" sz="1400" dirty="0"/>
              <a:t>The quick brown fox jumps over the lazy dog. The quick brown fox jumps over the lazy dog</a:t>
            </a:r>
            <a:r>
              <a:rPr lang="en-US" altLang="zh-TW" sz="1400" dirty="0" smtClean="0"/>
              <a:t>.</a:t>
            </a:r>
            <a:endParaRPr lang="zh-TW" altLang="en-US" sz="1400" dirty="0"/>
          </a:p>
        </p:txBody>
      </p:sp>
      <p:grpSp>
        <p:nvGrpSpPr>
          <p:cNvPr id="9" name="群組 8"/>
          <p:cNvGrpSpPr/>
          <p:nvPr/>
        </p:nvGrpSpPr>
        <p:grpSpPr>
          <a:xfrm>
            <a:off x="617402" y="1954625"/>
            <a:ext cx="582930" cy="422910"/>
            <a:chOff x="2068830" y="3314700"/>
            <a:chExt cx="582930" cy="422910"/>
          </a:xfrm>
        </p:grpSpPr>
        <p:sp>
          <p:nvSpPr>
            <p:cNvPr id="10" name="矩形 9"/>
            <p:cNvSpPr/>
            <p:nvPr/>
          </p:nvSpPr>
          <p:spPr>
            <a:xfrm>
              <a:off x="2068830" y="3314700"/>
              <a:ext cx="422910" cy="422910"/>
            </a:xfrm>
            <a:prstGeom prst="rect">
              <a:avLst/>
            </a:prstGeom>
            <a:noFill/>
            <a:ln w="571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TW" altLang="en-US"/>
            </a:p>
          </p:txBody>
        </p:sp>
        <p:sp>
          <p:nvSpPr>
            <p:cNvPr id="11" name="Freeform 24"/>
            <p:cNvSpPr>
              <a:spLocks/>
            </p:cNvSpPr>
            <p:nvPr/>
          </p:nvSpPr>
          <p:spPr bwMode="auto">
            <a:xfrm>
              <a:off x="2145102" y="3314700"/>
              <a:ext cx="506658" cy="354070"/>
            </a:xfrm>
            <a:custGeom>
              <a:avLst/>
              <a:gdLst>
                <a:gd name="T0" fmla="*/ 4246 w 12841"/>
                <a:gd name="T1" fmla="*/ 8708 h 8975"/>
                <a:gd name="T2" fmla="*/ 2639 w 12841"/>
                <a:gd name="T3" fmla="*/ 7052 h 8975"/>
                <a:gd name="T4" fmla="*/ 0 w 12841"/>
                <a:gd name="T5" fmla="*/ 4319 h 8975"/>
                <a:gd name="T6" fmla="*/ 1130 w 12841"/>
                <a:gd name="T7" fmla="*/ 3251 h 8975"/>
                <a:gd name="T8" fmla="*/ 3847 w 12841"/>
                <a:gd name="T9" fmla="*/ 6019 h 8975"/>
                <a:gd name="T10" fmla="*/ 4581 w 12841"/>
                <a:gd name="T11" fmla="*/ 6717 h 8975"/>
                <a:gd name="T12" fmla="*/ 4866 w 12841"/>
                <a:gd name="T13" fmla="*/ 6498 h 8975"/>
                <a:gd name="T14" fmla="*/ 6126 w 12841"/>
                <a:gd name="T15" fmla="*/ 5308 h 8975"/>
                <a:gd name="T16" fmla="*/ 7874 w 12841"/>
                <a:gd name="T17" fmla="*/ 3653 h 8975"/>
                <a:gd name="T18" fmla="*/ 9201 w 12841"/>
                <a:gd name="T19" fmla="*/ 2398 h 8975"/>
                <a:gd name="T20" fmla="*/ 10471 w 12841"/>
                <a:gd name="T21" fmla="*/ 1199 h 8975"/>
                <a:gd name="T22" fmla="*/ 11211 w 12841"/>
                <a:gd name="T23" fmla="*/ 497 h 8975"/>
                <a:gd name="T24" fmla="*/ 11776 w 12841"/>
                <a:gd name="T25" fmla="*/ 5 h 8975"/>
                <a:gd name="T26" fmla="*/ 12841 w 12841"/>
                <a:gd name="T27" fmla="*/ 1093 h 8975"/>
                <a:gd name="T28" fmla="*/ 11833 w 12841"/>
                <a:gd name="T29" fmla="*/ 2078 h 8975"/>
                <a:gd name="T30" fmla="*/ 9709 w 12841"/>
                <a:gd name="T31" fmla="*/ 4094 h 8975"/>
                <a:gd name="T32" fmla="*/ 8297 w 12841"/>
                <a:gd name="T33" fmla="*/ 5433 h 8975"/>
                <a:gd name="T34" fmla="*/ 7169 w 12841"/>
                <a:gd name="T35" fmla="*/ 6504 h 8975"/>
                <a:gd name="T36" fmla="*/ 4522 w 12841"/>
                <a:gd name="T37" fmla="*/ 8975 h 8975"/>
                <a:gd name="T38" fmla="*/ 4246 w 12841"/>
                <a:gd name="T39" fmla="*/ 8708 h 89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2841" h="8975">
                  <a:moveTo>
                    <a:pt x="4246" y="8708"/>
                  </a:moveTo>
                  <a:cubicBezTo>
                    <a:pt x="4107" y="8561"/>
                    <a:pt x="3384" y="7816"/>
                    <a:pt x="2639" y="7052"/>
                  </a:cubicBezTo>
                  <a:cubicBezTo>
                    <a:pt x="524" y="4884"/>
                    <a:pt x="0" y="4341"/>
                    <a:pt x="0" y="4319"/>
                  </a:cubicBezTo>
                  <a:cubicBezTo>
                    <a:pt x="0" y="4282"/>
                    <a:pt x="1101" y="3241"/>
                    <a:pt x="1130" y="3251"/>
                  </a:cubicBezTo>
                  <a:cubicBezTo>
                    <a:pt x="1154" y="3259"/>
                    <a:pt x="2028" y="4149"/>
                    <a:pt x="3847" y="6019"/>
                  </a:cubicBezTo>
                  <a:cubicBezTo>
                    <a:pt x="4268" y="6451"/>
                    <a:pt x="4548" y="6717"/>
                    <a:pt x="4581" y="6717"/>
                  </a:cubicBezTo>
                  <a:cubicBezTo>
                    <a:pt x="4611" y="6717"/>
                    <a:pt x="4739" y="6619"/>
                    <a:pt x="4866" y="6498"/>
                  </a:cubicBezTo>
                  <a:cubicBezTo>
                    <a:pt x="4993" y="6378"/>
                    <a:pt x="5560" y="5842"/>
                    <a:pt x="6126" y="5308"/>
                  </a:cubicBezTo>
                  <a:cubicBezTo>
                    <a:pt x="7373" y="4129"/>
                    <a:pt x="7531" y="3980"/>
                    <a:pt x="7874" y="3653"/>
                  </a:cubicBezTo>
                  <a:cubicBezTo>
                    <a:pt x="8021" y="3512"/>
                    <a:pt x="8618" y="2947"/>
                    <a:pt x="9201" y="2398"/>
                  </a:cubicBezTo>
                  <a:cubicBezTo>
                    <a:pt x="9783" y="1848"/>
                    <a:pt x="10354" y="1309"/>
                    <a:pt x="10471" y="1199"/>
                  </a:cubicBezTo>
                  <a:cubicBezTo>
                    <a:pt x="10587" y="1089"/>
                    <a:pt x="10920" y="773"/>
                    <a:pt x="11211" y="497"/>
                  </a:cubicBezTo>
                  <a:cubicBezTo>
                    <a:pt x="11501" y="222"/>
                    <a:pt x="11756" y="0"/>
                    <a:pt x="11776" y="5"/>
                  </a:cubicBezTo>
                  <a:cubicBezTo>
                    <a:pt x="11824" y="17"/>
                    <a:pt x="12841" y="1056"/>
                    <a:pt x="12841" y="1093"/>
                  </a:cubicBezTo>
                  <a:cubicBezTo>
                    <a:pt x="12841" y="1109"/>
                    <a:pt x="12388" y="1552"/>
                    <a:pt x="11833" y="2078"/>
                  </a:cubicBezTo>
                  <a:cubicBezTo>
                    <a:pt x="11279" y="2604"/>
                    <a:pt x="10323" y="3511"/>
                    <a:pt x="9709" y="4094"/>
                  </a:cubicBezTo>
                  <a:cubicBezTo>
                    <a:pt x="9096" y="4677"/>
                    <a:pt x="8460" y="5279"/>
                    <a:pt x="8297" y="5433"/>
                  </a:cubicBezTo>
                  <a:cubicBezTo>
                    <a:pt x="8134" y="5586"/>
                    <a:pt x="7626" y="6068"/>
                    <a:pt x="7169" y="6504"/>
                  </a:cubicBezTo>
                  <a:cubicBezTo>
                    <a:pt x="5525" y="8067"/>
                    <a:pt x="4553" y="8975"/>
                    <a:pt x="4522" y="8975"/>
                  </a:cubicBezTo>
                  <a:cubicBezTo>
                    <a:pt x="4510" y="8975"/>
                    <a:pt x="4386" y="8855"/>
                    <a:pt x="4246" y="8708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1" rIns="91440" bIns="45721" numCol="1" anchor="t" anchorCtr="0" compatLnSpc="1">
              <a:prstTxWarp prst="textNoShape">
                <a:avLst/>
              </a:prstTxWarp>
            </a:bodyPr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TW" altLang="en-US"/>
            </a:p>
          </p:txBody>
        </p:sp>
      </p:grpSp>
      <p:sp>
        <p:nvSpPr>
          <p:cNvPr id="12" name="矩形 11"/>
          <p:cNvSpPr/>
          <p:nvPr/>
        </p:nvSpPr>
        <p:spPr>
          <a:xfrm>
            <a:off x="1200332" y="2845260"/>
            <a:ext cx="2925898" cy="738664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TW" sz="1400" dirty="0"/>
              <a:t>The quick brown fox jumps over the lazy dog. The quick brown fox jumps over the lazy dog</a:t>
            </a:r>
            <a:r>
              <a:rPr lang="en-US" altLang="zh-TW" sz="1400" dirty="0" smtClean="0"/>
              <a:t>.</a:t>
            </a:r>
            <a:endParaRPr lang="zh-TW" altLang="en-US" sz="1400" dirty="0"/>
          </a:p>
        </p:txBody>
      </p:sp>
      <p:grpSp>
        <p:nvGrpSpPr>
          <p:cNvPr id="13" name="群組 12"/>
          <p:cNvGrpSpPr/>
          <p:nvPr/>
        </p:nvGrpSpPr>
        <p:grpSpPr>
          <a:xfrm>
            <a:off x="617402" y="3003137"/>
            <a:ext cx="582930" cy="422910"/>
            <a:chOff x="2068830" y="3314700"/>
            <a:chExt cx="582930" cy="422910"/>
          </a:xfrm>
        </p:grpSpPr>
        <p:sp>
          <p:nvSpPr>
            <p:cNvPr id="14" name="矩形 13"/>
            <p:cNvSpPr/>
            <p:nvPr/>
          </p:nvSpPr>
          <p:spPr>
            <a:xfrm>
              <a:off x="2068830" y="3314700"/>
              <a:ext cx="422910" cy="422910"/>
            </a:xfrm>
            <a:prstGeom prst="rect">
              <a:avLst/>
            </a:prstGeom>
            <a:noFill/>
            <a:ln w="571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TW" altLang="en-US"/>
            </a:p>
          </p:txBody>
        </p:sp>
        <p:sp>
          <p:nvSpPr>
            <p:cNvPr id="15" name="Freeform 24"/>
            <p:cNvSpPr>
              <a:spLocks/>
            </p:cNvSpPr>
            <p:nvPr/>
          </p:nvSpPr>
          <p:spPr bwMode="auto">
            <a:xfrm>
              <a:off x="2145102" y="3314700"/>
              <a:ext cx="506658" cy="354070"/>
            </a:xfrm>
            <a:custGeom>
              <a:avLst/>
              <a:gdLst>
                <a:gd name="T0" fmla="*/ 4246 w 12841"/>
                <a:gd name="T1" fmla="*/ 8708 h 8975"/>
                <a:gd name="T2" fmla="*/ 2639 w 12841"/>
                <a:gd name="T3" fmla="*/ 7052 h 8975"/>
                <a:gd name="T4" fmla="*/ 0 w 12841"/>
                <a:gd name="T5" fmla="*/ 4319 h 8975"/>
                <a:gd name="T6" fmla="*/ 1130 w 12841"/>
                <a:gd name="T7" fmla="*/ 3251 h 8975"/>
                <a:gd name="T8" fmla="*/ 3847 w 12841"/>
                <a:gd name="T9" fmla="*/ 6019 h 8975"/>
                <a:gd name="T10" fmla="*/ 4581 w 12841"/>
                <a:gd name="T11" fmla="*/ 6717 h 8975"/>
                <a:gd name="T12" fmla="*/ 4866 w 12841"/>
                <a:gd name="T13" fmla="*/ 6498 h 8975"/>
                <a:gd name="T14" fmla="*/ 6126 w 12841"/>
                <a:gd name="T15" fmla="*/ 5308 h 8975"/>
                <a:gd name="T16" fmla="*/ 7874 w 12841"/>
                <a:gd name="T17" fmla="*/ 3653 h 8975"/>
                <a:gd name="T18" fmla="*/ 9201 w 12841"/>
                <a:gd name="T19" fmla="*/ 2398 h 8975"/>
                <a:gd name="T20" fmla="*/ 10471 w 12841"/>
                <a:gd name="T21" fmla="*/ 1199 h 8975"/>
                <a:gd name="T22" fmla="*/ 11211 w 12841"/>
                <a:gd name="T23" fmla="*/ 497 h 8975"/>
                <a:gd name="T24" fmla="*/ 11776 w 12841"/>
                <a:gd name="T25" fmla="*/ 5 h 8975"/>
                <a:gd name="T26" fmla="*/ 12841 w 12841"/>
                <a:gd name="T27" fmla="*/ 1093 h 8975"/>
                <a:gd name="T28" fmla="*/ 11833 w 12841"/>
                <a:gd name="T29" fmla="*/ 2078 h 8975"/>
                <a:gd name="T30" fmla="*/ 9709 w 12841"/>
                <a:gd name="T31" fmla="*/ 4094 h 8975"/>
                <a:gd name="T32" fmla="*/ 8297 w 12841"/>
                <a:gd name="T33" fmla="*/ 5433 h 8975"/>
                <a:gd name="T34" fmla="*/ 7169 w 12841"/>
                <a:gd name="T35" fmla="*/ 6504 h 8975"/>
                <a:gd name="T36" fmla="*/ 4522 w 12841"/>
                <a:gd name="T37" fmla="*/ 8975 h 8975"/>
                <a:gd name="T38" fmla="*/ 4246 w 12841"/>
                <a:gd name="T39" fmla="*/ 8708 h 89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2841" h="8975">
                  <a:moveTo>
                    <a:pt x="4246" y="8708"/>
                  </a:moveTo>
                  <a:cubicBezTo>
                    <a:pt x="4107" y="8561"/>
                    <a:pt x="3384" y="7816"/>
                    <a:pt x="2639" y="7052"/>
                  </a:cubicBezTo>
                  <a:cubicBezTo>
                    <a:pt x="524" y="4884"/>
                    <a:pt x="0" y="4341"/>
                    <a:pt x="0" y="4319"/>
                  </a:cubicBezTo>
                  <a:cubicBezTo>
                    <a:pt x="0" y="4282"/>
                    <a:pt x="1101" y="3241"/>
                    <a:pt x="1130" y="3251"/>
                  </a:cubicBezTo>
                  <a:cubicBezTo>
                    <a:pt x="1154" y="3259"/>
                    <a:pt x="2028" y="4149"/>
                    <a:pt x="3847" y="6019"/>
                  </a:cubicBezTo>
                  <a:cubicBezTo>
                    <a:pt x="4268" y="6451"/>
                    <a:pt x="4548" y="6717"/>
                    <a:pt x="4581" y="6717"/>
                  </a:cubicBezTo>
                  <a:cubicBezTo>
                    <a:pt x="4611" y="6717"/>
                    <a:pt x="4739" y="6619"/>
                    <a:pt x="4866" y="6498"/>
                  </a:cubicBezTo>
                  <a:cubicBezTo>
                    <a:pt x="4993" y="6378"/>
                    <a:pt x="5560" y="5842"/>
                    <a:pt x="6126" y="5308"/>
                  </a:cubicBezTo>
                  <a:cubicBezTo>
                    <a:pt x="7373" y="4129"/>
                    <a:pt x="7531" y="3980"/>
                    <a:pt x="7874" y="3653"/>
                  </a:cubicBezTo>
                  <a:cubicBezTo>
                    <a:pt x="8021" y="3512"/>
                    <a:pt x="8618" y="2947"/>
                    <a:pt x="9201" y="2398"/>
                  </a:cubicBezTo>
                  <a:cubicBezTo>
                    <a:pt x="9783" y="1848"/>
                    <a:pt x="10354" y="1309"/>
                    <a:pt x="10471" y="1199"/>
                  </a:cubicBezTo>
                  <a:cubicBezTo>
                    <a:pt x="10587" y="1089"/>
                    <a:pt x="10920" y="773"/>
                    <a:pt x="11211" y="497"/>
                  </a:cubicBezTo>
                  <a:cubicBezTo>
                    <a:pt x="11501" y="222"/>
                    <a:pt x="11756" y="0"/>
                    <a:pt x="11776" y="5"/>
                  </a:cubicBezTo>
                  <a:cubicBezTo>
                    <a:pt x="11824" y="17"/>
                    <a:pt x="12841" y="1056"/>
                    <a:pt x="12841" y="1093"/>
                  </a:cubicBezTo>
                  <a:cubicBezTo>
                    <a:pt x="12841" y="1109"/>
                    <a:pt x="12388" y="1552"/>
                    <a:pt x="11833" y="2078"/>
                  </a:cubicBezTo>
                  <a:cubicBezTo>
                    <a:pt x="11279" y="2604"/>
                    <a:pt x="10323" y="3511"/>
                    <a:pt x="9709" y="4094"/>
                  </a:cubicBezTo>
                  <a:cubicBezTo>
                    <a:pt x="9096" y="4677"/>
                    <a:pt x="8460" y="5279"/>
                    <a:pt x="8297" y="5433"/>
                  </a:cubicBezTo>
                  <a:cubicBezTo>
                    <a:pt x="8134" y="5586"/>
                    <a:pt x="7626" y="6068"/>
                    <a:pt x="7169" y="6504"/>
                  </a:cubicBezTo>
                  <a:cubicBezTo>
                    <a:pt x="5525" y="8067"/>
                    <a:pt x="4553" y="8975"/>
                    <a:pt x="4522" y="8975"/>
                  </a:cubicBezTo>
                  <a:cubicBezTo>
                    <a:pt x="4510" y="8975"/>
                    <a:pt x="4386" y="8855"/>
                    <a:pt x="4246" y="8708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1" rIns="91440" bIns="45721" numCol="1" anchor="t" anchorCtr="0" compatLnSpc="1">
              <a:prstTxWarp prst="textNoShape">
                <a:avLst/>
              </a:prstTxWarp>
            </a:bodyPr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TW" altLang="en-US"/>
            </a:p>
          </p:txBody>
        </p:sp>
      </p:grpSp>
      <p:sp>
        <p:nvSpPr>
          <p:cNvPr id="16" name="矩形 15"/>
          <p:cNvSpPr/>
          <p:nvPr/>
        </p:nvSpPr>
        <p:spPr>
          <a:xfrm>
            <a:off x="1200332" y="3893772"/>
            <a:ext cx="2925898" cy="738664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TW" sz="1400" dirty="0"/>
              <a:t>The quick brown fox jumps over the lazy dog. The quick brown fox jumps over the lazy dog</a:t>
            </a:r>
            <a:r>
              <a:rPr lang="en-US" altLang="zh-TW" sz="1400" dirty="0" smtClean="0"/>
              <a:t>.</a:t>
            </a:r>
            <a:endParaRPr lang="zh-TW" altLang="en-US" sz="1400" dirty="0"/>
          </a:p>
        </p:txBody>
      </p:sp>
      <p:grpSp>
        <p:nvGrpSpPr>
          <p:cNvPr id="17" name="群組 16"/>
          <p:cNvGrpSpPr/>
          <p:nvPr/>
        </p:nvGrpSpPr>
        <p:grpSpPr>
          <a:xfrm>
            <a:off x="617402" y="4051649"/>
            <a:ext cx="582930" cy="422910"/>
            <a:chOff x="2068830" y="3314700"/>
            <a:chExt cx="582930" cy="422910"/>
          </a:xfrm>
        </p:grpSpPr>
        <p:sp>
          <p:nvSpPr>
            <p:cNvPr id="18" name="矩形 17"/>
            <p:cNvSpPr/>
            <p:nvPr/>
          </p:nvSpPr>
          <p:spPr>
            <a:xfrm>
              <a:off x="2068830" y="3314700"/>
              <a:ext cx="422910" cy="422910"/>
            </a:xfrm>
            <a:prstGeom prst="rect">
              <a:avLst/>
            </a:prstGeom>
            <a:noFill/>
            <a:ln w="571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TW" altLang="en-US"/>
            </a:p>
          </p:txBody>
        </p:sp>
        <p:sp>
          <p:nvSpPr>
            <p:cNvPr id="19" name="Freeform 24"/>
            <p:cNvSpPr>
              <a:spLocks/>
            </p:cNvSpPr>
            <p:nvPr/>
          </p:nvSpPr>
          <p:spPr bwMode="auto">
            <a:xfrm>
              <a:off x="2145102" y="3314700"/>
              <a:ext cx="506658" cy="354070"/>
            </a:xfrm>
            <a:custGeom>
              <a:avLst/>
              <a:gdLst>
                <a:gd name="T0" fmla="*/ 4246 w 12841"/>
                <a:gd name="T1" fmla="*/ 8708 h 8975"/>
                <a:gd name="T2" fmla="*/ 2639 w 12841"/>
                <a:gd name="T3" fmla="*/ 7052 h 8975"/>
                <a:gd name="T4" fmla="*/ 0 w 12841"/>
                <a:gd name="T5" fmla="*/ 4319 h 8975"/>
                <a:gd name="T6" fmla="*/ 1130 w 12841"/>
                <a:gd name="T7" fmla="*/ 3251 h 8975"/>
                <a:gd name="T8" fmla="*/ 3847 w 12841"/>
                <a:gd name="T9" fmla="*/ 6019 h 8975"/>
                <a:gd name="T10" fmla="*/ 4581 w 12841"/>
                <a:gd name="T11" fmla="*/ 6717 h 8975"/>
                <a:gd name="T12" fmla="*/ 4866 w 12841"/>
                <a:gd name="T13" fmla="*/ 6498 h 8975"/>
                <a:gd name="T14" fmla="*/ 6126 w 12841"/>
                <a:gd name="T15" fmla="*/ 5308 h 8975"/>
                <a:gd name="T16" fmla="*/ 7874 w 12841"/>
                <a:gd name="T17" fmla="*/ 3653 h 8975"/>
                <a:gd name="T18" fmla="*/ 9201 w 12841"/>
                <a:gd name="T19" fmla="*/ 2398 h 8975"/>
                <a:gd name="T20" fmla="*/ 10471 w 12841"/>
                <a:gd name="T21" fmla="*/ 1199 h 8975"/>
                <a:gd name="T22" fmla="*/ 11211 w 12841"/>
                <a:gd name="T23" fmla="*/ 497 h 8975"/>
                <a:gd name="T24" fmla="*/ 11776 w 12841"/>
                <a:gd name="T25" fmla="*/ 5 h 8975"/>
                <a:gd name="T26" fmla="*/ 12841 w 12841"/>
                <a:gd name="T27" fmla="*/ 1093 h 8975"/>
                <a:gd name="T28" fmla="*/ 11833 w 12841"/>
                <a:gd name="T29" fmla="*/ 2078 h 8975"/>
                <a:gd name="T30" fmla="*/ 9709 w 12841"/>
                <a:gd name="T31" fmla="*/ 4094 h 8975"/>
                <a:gd name="T32" fmla="*/ 8297 w 12841"/>
                <a:gd name="T33" fmla="*/ 5433 h 8975"/>
                <a:gd name="T34" fmla="*/ 7169 w 12841"/>
                <a:gd name="T35" fmla="*/ 6504 h 8975"/>
                <a:gd name="T36" fmla="*/ 4522 w 12841"/>
                <a:gd name="T37" fmla="*/ 8975 h 8975"/>
                <a:gd name="T38" fmla="*/ 4246 w 12841"/>
                <a:gd name="T39" fmla="*/ 8708 h 89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2841" h="8975">
                  <a:moveTo>
                    <a:pt x="4246" y="8708"/>
                  </a:moveTo>
                  <a:cubicBezTo>
                    <a:pt x="4107" y="8561"/>
                    <a:pt x="3384" y="7816"/>
                    <a:pt x="2639" y="7052"/>
                  </a:cubicBezTo>
                  <a:cubicBezTo>
                    <a:pt x="524" y="4884"/>
                    <a:pt x="0" y="4341"/>
                    <a:pt x="0" y="4319"/>
                  </a:cubicBezTo>
                  <a:cubicBezTo>
                    <a:pt x="0" y="4282"/>
                    <a:pt x="1101" y="3241"/>
                    <a:pt x="1130" y="3251"/>
                  </a:cubicBezTo>
                  <a:cubicBezTo>
                    <a:pt x="1154" y="3259"/>
                    <a:pt x="2028" y="4149"/>
                    <a:pt x="3847" y="6019"/>
                  </a:cubicBezTo>
                  <a:cubicBezTo>
                    <a:pt x="4268" y="6451"/>
                    <a:pt x="4548" y="6717"/>
                    <a:pt x="4581" y="6717"/>
                  </a:cubicBezTo>
                  <a:cubicBezTo>
                    <a:pt x="4611" y="6717"/>
                    <a:pt x="4739" y="6619"/>
                    <a:pt x="4866" y="6498"/>
                  </a:cubicBezTo>
                  <a:cubicBezTo>
                    <a:pt x="4993" y="6378"/>
                    <a:pt x="5560" y="5842"/>
                    <a:pt x="6126" y="5308"/>
                  </a:cubicBezTo>
                  <a:cubicBezTo>
                    <a:pt x="7373" y="4129"/>
                    <a:pt x="7531" y="3980"/>
                    <a:pt x="7874" y="3653"/>
                  </a:cubicBezTo>
                  <a:cubicBezTo>
                    <a:pt x="8021" y="3512"/>
                    <a:pt x="8618" y="2947"/>
                    <a:pt x="9201" y="2398"/>
                  </a:cubicBezTo>
                  <a:cubicBezTo>
                    <a:pt x="9783" y="1848"/>
                    <a:pt x="10354" y="1309"/>
                    <a:pt x="10471" y="1199"/>
                  </a:cubicBezTo>
                  <a:cubicBezTo>
                    <a:pt x="10587" y="1089"/>
                    <a:pt x="10920" y="773"/>
                    <a:pt x="11211" y="497"/>
                  </a:cubicBezTo>
                  <a:cubicBezTo>
                    <a:pt x="11501" y="222"/>
                    <a:pt x="11756" y="0"/>
                    <a:pt x="11776" y="5"/>
                  </a:cubicBezTo>
                  <a:cubicBezTo>
                    <a:pt x="11824" y="17"/>
                    <a:pt x="12841" y="1056"/>
                    <a:pt x="12841" y="1093"/>
                  </a:cubicBezTo>
                  <a:cubicBezTo>
                    <a:pt x="12841" y="1109"/>
                    <a:pt x="12388" y="1552"/>
                    <a:pt x="11833" y="2078"/>
                  </a:cubicBezTo>
                  <a:cubicBezTo>
                    <a:pt x="11279" y="2604"/>
                    <a:pt x="10323" y="3511"/>
                    <a:pt x="9709" y="4094"/>
                  </a:cubicBezTo>
                  <a:cubicBezTo>
                    <a:pt x="9096" y="4677"/>
                    <a:pt x="8460" y="5279"/>
                    <a:pt x="8297" y="5433"/>
                  </a:cubicBezTo>
                  <a:cubicBezTo>
                    <a:pt x="8134" y="5586"/>
                    <a:pt x="7626" y="6068"/>
                    <a:pt x="7169" y="6504"/>
                  </a:cubicBezTo>
                  <a:cubicBezTo>
                    <a:pt x="5525" y="8067"/>
                    <a:pt x="4553" y="8975"/>
                    <a:pt x="4522" y="8975"/>
                  </a:cubicBezTo>
                  <a:cubicBezTo>
                    <a:pt x="4510" y="8975"/>
                    <a:pt x="4386" y="8855"/>
                    <a:pt x="4246" y="8708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1" rIns="91440" bIns="45721" numCol="1" anchor="t" anchorCtr="0" compatLnSpc="1">
              <a:prstTxWarp prst="textNoShape">
                <a:avLst/>
              </a:prstTxWarp>
            </a:bodyPr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TW" altLang="en-US"/>
            </a:p>
          </p:txBody>
        </p:sp>
      </p:grpSp>
      <p:sp>
        <p:nvSpPr>
          <p:cNvPr id="20" name="矩形 19"/>
          <p:cNvSpPr/>
          <p:nvPr/>
        </p:nvSpPr>
        <p:spPr>
          <a:xfrm>
            <a:off x="1200332" y="4942284"/>
            <a:ext cx="2925898" cy="738664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TW" sz="1400" dirty="0"/>
              <a:t>The quick brown fox jumps over the lazy dog. The quick brown fox jumps over the lazy dog</a:t>
            </a:r>
            <a:r>
              <a:rPr lang="en-US" altLang="zh-TW" sz="1400" dirty="0" smtClean="0"/>
              <a:t>.</a:t>
            </a:r>
            <a:endParaRPr lang="zh-TW" altLang="en-US" sz="1400" dirty="0"/>
          </a:p>
        </p:txBody>
      </p:sp>
      <p:grpSp>
        <p:nvGrpSpPr>
          <p:cNvPr id="21" name="群組 20"/>
          <p:cNvGrpSpPr/>
          <p:nvPr/>
        </p:nvGrpSpPr>
        <p:grpSpPr>
          <a:xfrm>
            <a:off x="617402" y="5100161"/>
            <a:ext cx="582930" cy="422910"/>
            <a:chOff x="2068830" y="3314700"/>
            <a:chExt cx="582930" cy="422910"/>
          </a:xfrm>
        </p:grpSpPr>
        <p:sp>
          <p:nvSpPr>
            <p:cNvPr id="22" name="矩形 21"/>
            <p:cNvSpPr/>
            <p:nvPr/>
          </p:nvSpPr>
          <p:spPr>
            <a:xfrm>
              <a:off x="2068830" y="3314700"/>
              <a:ext cx="422910" cy="422910"/>
            </a:xfrm>
            <a:prstGeom prst="rect">
              <a:avLst/>
            </a:prstGeom>
            <a:noFill/>
            <a:ln w="571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TW" altLang="en-US"/>
            </a:p>
          </p:txBody>
        </p:sp>
        <p:sp>
          <p:nvSpPr>
            <p:cNvPr id="23" name="Freeform 24"/>
            <p:cNvSpPr>
              <a:spLocks/>
            </p:cNvSpPr>
            <p:nvPr/>
          </p:nvSpPr>
          <p:spPr bwMode="auto">
            <a:xfrm>
              <a:off x="2145102" y="3314700"/>
              <a:ext cx="506658" cy="354070"/>
            </a:xfrm>
            <a:custGeom>
              <a:avLst/>
              <a:gdLst>
                <a:gd name="T0" fmla="*/ 4246 w 12841"/>
                <a:gd name="T1" fmla="*/ 8708 h 8975"/>
                <a:gd name="T2" fmla="*/ 2639 w 12841"/>
                <a:gd name="T3" fmla="*/ 7052 h 8975"/>
                <a:gd name="T4" fmla="*/ 0 w 12841"/>
                <a:gd name="T5" fmla="*/ 4319 h 8975"/>
                <a:gd name="T6" fmla="*/ 1130 w 12841"/>
                <a:gd name="T7" fmla="*/ 3251 h 8975"/>
                <a:gd name="T8" fmla="*/ 3847 w 12841"/>
                <a:gd name="T9" fmla="*/ 6019 h 8975"/>
                <a:gd name="T10" fmla="*/ 4581 w 12841"/>
                <a:gd name="T11" fmla="*/ 6717 h 8975"/>
                <a:gd name="T12" fmla="*/ 4866 w 12841"/>
                <a:gd name="T13" fmla="*/ 6498 h 8975"/>
                <a:gd name="T14" fmla="*/ 6126 w 12841"/>
                <a:gd name="T15" fmla="*/ 5308 h 8975"/>
                <a:gd name="T16" fmla="*/ 7874 w 12841"/>
                <a:gd name="T17" fmla="*/ 3653 h 8975"/>
                <a:gd name="T18" fmla="*/ 9201 w 12841"/>
                <a:gd name="T19" fmla="*/ 2398 h 8975"/>
                <a:gd name="T20" fmla="*/ 10471 w 12841"/>
                <a:gd name="T21" fmla="*/ 1199 h 8975"/>
                <a:gd name="T22" fmla="*/ 11211 w 12841"/>
                <a:gd name="T23" fmla="*/ 497 h 8975"/>
                <a:gd name="T24" fmla="*/ 11776 w 12841"/>
                <a:gd name="T25" fmla="*/ 5 h 8975"/>
                <a:gd name="T26" fmla="*/ 12841 w 12841"/>
                <a:gd name="T27" fmla="*/ 1093 h 8975"/>
                <a:gd name="T28" fmla="*/ 11833 w 12841"/>
                <a:gd name="T29" fmla="*/ 2078 h 8975"/>
                <a:gd name="T30" fmla="*/ 9709 w 12841"/>
                <a:gd name="T31" fmla="*/ 4094 h 8975"/>
                <a:gd name="T32" fmla="*/ 8297 w 12841"/>
                <a:gd name="T33" fmla="*/ 5433 h 8975"/>
                <a:gd name="T34" fmla="*/ 7169 w 12841"/>
                <a:gd name="T35" fmla="*/ 6504 h 8975"/>
                <a:gd name="T36" fmla="*/ 4522 w 12841"/>
                <a:gd name="T37" fmla="*/ 8975 h 8975"/>
                <a:gd name="T38" fmla="*/ 4246 w 12841"/>
                <a:gd name="T39" fmla="*/ 8708 h 89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2841" h="8975">
                  <a:moveTo>
                    <a:pt x="4246" y="8708"/>
                  </a:moveTo>
                  <a:cubicBezTo>
                    <a:pt x="4107" y="8561"/>
                    <a:pt x="3384" y="7816"/>
                    <a:pt x="2639" y="7052"/>
                  </a:cubicBezTo>
                  <a:cubicBezTo>
                    <a:pt x="524" y="4884"/>
                    <a:pt x="0" y="4341"/>
                    <a:pt x="0" y="4319"/>
                  </a:cubicBezTo>
                  <a:cubicBezTo>
                    <a:pt x="0" y="4282"/>
                    <a:pt x="1101" y="3241"/>
                    <a:pt x="1130" y="3251"/>
                  </a:cubicBezTo>
                  <a:cubicBezTo>
                    <a:pt x="1154" y="3259"/>
                    <a:pt x="2028" y="4149"/>
                    <a:pt x="3847" y="6019"/>
                  </a:cubicBezTo>
                  <a:cubicBezTo>
                    <a:pt x="4268" y="6451"/>
                    <a:pt x="4548" y="6717"/>
                    <a:pt x="4581" y="6717"/>
                  </a:cubicBezTo>
                  <a:cubicBezTo>
                    <a:pt x="4611" y="6717"/>
                    <a:pt x="4739" y="6619"/>
                    <a:pt x="4866" y="6498"/>
                  </a:cubicBezTo>
                  <a:cubicBezTo>
                    <a:pt x="4993" y="6378"/>
                    <a:pt x="5560" y="5842"/>
                    <a:pt x="6126" y="5308"/>
                  </a:cubicBezTo>
                  <a:cubicBezTo>
                    <a:pt x="7373" y="4129"/>
                    <a:pt x="7531" y="3980"/>
                    <a:pt x="7874" y="3653"/>
                  </a:cubicBezTo>
                  <a:cubicBezTo>
                    <a:pt x="8021" y="3512"/>
                    <a:pt x="8618" y="2947"/>
                    <a:pt x="9201" y="2398"/>
                  </a:cubicBezTo>
                  <a:cubicBezTo>
                    <a:pt x="9783" y="1848"/>
                    <a:pt x="10354" y="1309"/>
                    <a:pt x="10471" y="1199"/>
                  </a:cubicBezTo>
                  <a:cubicBezTo>
                    <a:pt x="10587" y="1089"/>
                    <a:pt x="10920" y="773"/>
                    <a:pt x="11211" y="497"/>
                  </a:cubicBezTo>
                  <a:cubicBezTo>
                    <a:pt x="11501" y="222"/>
                    <a:pt x="11756" y="0"/>
                    <a:pt x="11776" y="5"/>
                  </a:cubicBezTo>
                  <a:cubicBezTo>
                    <a:pt x="11824" y="17"/>
                    <a:pt x="12841" y="1056"/>
                    <a:pt x="12841" y="1093"/>
                  </a:cubicBezTo>
                  <a:cubicBezTo>
                    <a:pt x="12841" y="1109"/>
                    <a:pt x="12388" y="1552"/>
                    <a:pt x="11833" y="2078"/>
                  </a:cubicBezTo>
                  <a:cubicBezTo>
                    <a:pt x="11279" y="2604"/>
                    <a:pt x="10323" y="3511"/>
                    <a:pt x="9709" y="4094"/>
                  </a:cubicBezTo>
                  <a:cubicBezTo>
                    <a:pt x="9096" y="4677"/>
                    <a:pt x="8460" y="5279"/>
                    <a:pt x="8297" y="5433"/>
                  </a:cubicBezTo>
                  <a:cubicBezTo>
                    <a:pt x="8134" y="5586"/>
                    <a:pt x="7626" y="6068"/>
                    <a:pt x="7169" y="6504"/>
                  </a:cubicBezTo>
                  <a:cubicBezTo>
                    <a:pt x="5525" y="8067"/>
                    <a:pt x="4553" y="8975"/>
                    <a:pt x="4522" y="8975"/>
                  </a:cubicBezTo>
                  <a:cubicBezTo>
                    <a:pt x="4510" y="8975"/>
                    <a:pt x="4386" y="8855"/>
                    <a:pt x="4246" y="8708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1" rIns="91440" bIns="45721" numCol="1" anchor="t" anchorCtr="0" compatLnSpc="1">
              <a:prstTxWarp prst="textNoShape">
                <a:avLst/>
              </a:prstTxWarp>
            </a:bodyPr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TW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36960651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頁尾版面配置區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/>
          </a:p>
        </p:txBody>
      </p:sp>
      <p:sp>
        <p:nvSpPr>
          <p:cNvPr id="3" name="投影片編號版面配置區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3B68095-C8B2-4A76-90AA-E601358CCBC3}" type="slidenum">
              <a:rPr lang="zh-TW" altLang="en-US" smtClean="0"/>
              <a:t>67</a:t>
            </a:fld>
            <a:endParaRPr lang="zh-TW" altLang="en-US"/>
          </a:p>
        </p:txBody>
      </p:sp>
      <p:sp>
        <p:nvSpPr>
          <p:cNvPr id="4" name="圖片版面配置區 3"/>
          <p:cNvSpPr>
            <a:spLocks noGrp="1"/>
          </p:cNvSpPr>
          <p:nvPr>
            <p:ph type="pic" sz="quarter" idx="13"/>
          </p:nvPr>
        </p:nvSpPr>
        <p:spPr/>
      </p:sp>
    </p:spTree>
    <p:extLst>
      <p:ext uri="{BB962C8B-B14F-4D97-AF65-F5344CB8AC3E}">
        <p14:creationId xmlns:p14="http://schemas.microsoft.com/office/powerpoint/2010/main" val="38045450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頁尾版面配置區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/>
          </a:p>
        </p:txBody>
      </p:sp>
      <p:sp>
        <p:nvSpPr>
          <p:cNvPr id="3" name="投影片編號版面配置區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3B68095-C8B2-4A76-90AA-E601358CCBC3}" type="slidenum">
              <a:rPr lang="zh-TW" altLang="en-US" smtClean="0"/>
              <a:t>68</a:t>
            </a:fld>
            <a:endParaRPr lang="zh-TW" altLang="en-US"/>
          </a:p>
        </p:txBody>
      </p:sp>
      <p:pic>
        <p:nvPicPr>
          <p:cNvPr id="7" name="圖片版面配置區 6"/>
          <p:cNvPicPr>
            <a:picLocks noGrp="1" noChangeAspect="1"/>
          </p:cNvPicPr>
          <p:nvPr>
            <p:ph type="pic" sz="quarter" idx="13"/>
          </p:nvPr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2903" r="22903"/>
          <a:stretch>
            <a:fillRect/>
          </a:stretch>
        </p:blipFill>
        <p:spPr>
          <a:xfrm>
            <a:off x="652677" y="1105334"/>
            <a:ext cx="4271513" cy="5251016"/>
          </a:xfrm>
        </p:spPr>
      </p:pic>
      <p:sp>
        <p:nvSpPr>
          <p:cNvPr id="5" name="矩形 4"/>
          <p:cNvSpPr/>
          <p:nvPr/>
        </p:nvSpPr>
        <p:spPr>
          <a:xfrm>
            <a:off x="2321225" y="327082"/>
            <a:ext cx="4501553" cy="584775"/>
          </a:xfrm>
          <a:prstGeom prst="rect">
            <a:avLst/>
          </a:prstGeom>
        </p:spPr>
        <p:txBody>
          <a:bodyPr wrap="none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zh-TW" sz="3200" b="1" spc="-150" dirty="0" smtClean="0">
                <a:solidFill>
                  <a:schemeClr val="bg1">
                    <a:lumMod val="50000"/>
                  </a:schemeClr>
                </a:solidFill>
              </a:rPr>
              <a:t>Brush Image Effects </a:t>
            </a:r>
            <a:r>
              <a:rPr lang="en-US" altLang="zh-TW" sz="3200" b="1" spc="-150" dirty="0" smtClean="0">
                <a:solidFill>
                  <a:schemeClr val="bg1">
                    <a:lumMod val="50000"/>
                  </a:schemeClr>
                </a:solidFill>
              </a:rPr>
              <a:t>032</a:t>
            </a:r>
            <a:endParaRPr lang="en-US" altLang="zh-TW" sz="3200" b="1" spc="-150" dirty="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6" name="矩形 5"/>
          <p:cNvSpPr/>
          <p:nvPr/>
        </p:nvSpPr>
        <p:spPr>
          <a:xfrm>
            <a:off x="3155315" y="928152"/>
            <a:ext cx="2833352" cy="116362"/>
          </a:xfrm>
          <a:prstGeom prst="rect">
            <a:avLst/>
          </a:prstGeom>
          <a:solidFill>
            <a:srgbClr val="92258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zh-TW" altLang="en-US"/>
          </a:p>
        </p:txBody>
      </p:sp>
      <p:sp>
        <p:nvSpPr>
          <p:cNvPr id="8" name="矩形 7"/>
          <p:cNvSpPr/>
          <p:nvPr/>
        </p:nvSpPr>
        <p:spPr>
          <a:xfrm>
            <a:off x="5343831" y="1749953"/>
            <a:ext cx="180023" cy="769361"/>
          </a:xfrm>
          <a:prstGeom prst="rect">
            <a:avLst/>
          </a:prstGeom>
          <a:solidFill>
            <a:schemeClr val="accent1"/>
          </a:solidFill>
          <a:ln w="19050">
            <a:noFill/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3200" b="1" dirty="0" smtClean="0">
              <a:solidFill>
                <a:schemeClr val="tx1"/>
              </a:solidFill>
              <a:latin typeface="微軟正黑體" panose="020B0604030504040204" pitchFamily="34" charset="-120"/>
              <a:ea typeface="微軟正黑體" panose="020B0604030504040204" pitchFamily="34" charset="-120"/>
            </a:endParaRPr>
          </a:p>
        </p:txBody>
      </p:sp>
      <p:sp>
        <p:nvSpPr>
          <p:cNvPr id="9" name="文字方塊 46"/>
          <p:cNvSpPr txBox="1"/>
          <p:nvPr/>
        </p:nvSpPr>
        <p:spPr>
          <a:xfrm>
            <a:off x="5543236" y="1768020"/>
            <a:ext cx="3240414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sz="1400" dirty="0" smtClean="0"/>
              <a:t>The quick brown fox jumps over the lazy dog. The quick brown fox jumps over the lazy dog. </a:t>
            </a:r>
          </a:p>
        </p:txBody>
      </p:sp>
      <p:sp>
        <p:nvSpPr>
          <p:cNvPr id="10" name="矩形 9"/>
          <p:cNvSpPr/>
          <p:nvPr/>
        </p:nvSpPr>
        <p:spPr>
          <a:xfrm>
            <a:off x="5343831" y="3226164"/>
            <a:ext cx="180023" cy="769361"/>
          </a:xfrm>
          <a:prstGeom prst="rect">
            <a:avLst/>
          </a:prstGeom>
          <a:solidFill>
            <a:schemeClr val="accent2"/>
          </a:solidFill>
          <a:ln w="19050">
            <a:noFill/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3200" b="1" dirty="0" smtClean="0">
              <a:solidFill>
                <a:schemeClr val="tx1"/>
              </a:solidFill>
              <a:latin typeface="微軟正黑體" panose="020B0604030504040204" pitchFamily="34" charset="-120"/>
              <a:ea typeface="微軟正黑體" panose="020B0604030504040204" pitchFamily="34" charset="-120"/>
            </a:endParaRPr>
          </a:p>
        </p:txBody>
      </p:sp>
      <p:sp>
        <p:nvSpPr>
          <p:cNvPr id="11" name="文字方塊 48"/>
          <p:cNvSpPr txBox="1"/>
          <p:nvPr/>
        </p:nvSpPr>
        <p:spPr>
          <a:xfrm>
            <a:off x="5543236" y="3244231"/>
            <a:ext cx="3240414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sz="1400" dirty="0" smtClean="0"/>
              <a:t>The quick brown fox jumps over the lazy dog. The quick brown fox jumps over the lazy dog. </a:t>
            </a:r>
          </a:p>
        </p:txBody>
      </p:sp>
      <p:sp>
        <p:nvSpPr>
          <p:cNvPr id="12" name="矩形 11"/>
          <p:cNvSpPr/>
          <p:nvPr/>
        </p:nvSpPr>
        <p:spPr>
          <a:xfrm>
            <a:off x="5343831" y="4712758"/>
            <a:ext cx="180023" cy="769361"/>
          </a:xfrm>
          <a:prstGeom prst="rect">
            <a:avLst/>
          </a:prstGeom>
          <a:solidFill>
            <a:schemeClr val="accent3"/>
          </a:solidFill>
          <a:ln w="19050">
            <a:noFill/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3200" b="1" dirty="0" smtClean="0">
              <a:solidFill>
                <a:schemeClr val="tx1"/>
              </a:solidFill>
              <a:latin typeface="微軟正黑體" panose="020B0604030504040204" pitchFamily="34" charset="-120"/>
              <a:ea typeface="微軟正黑體" panose="020B0604030504040204" pitchFamily="34" charset="-120"/>
            </a:endParaRPr>
          </a:p>
        </p:txBody>
      </p:sp>
      <p:sp>
        <p:nvSpPr>
          <p:cNvPr id="13" name="文字方塊 50"/>
          <p:cNvSpPr txBox="1"/>
          <p:nvPr/>
        </p:nvSpPr>
        <p:spPr>
          <a:xfrm>
            <a:off x="5543236" y="4730825"/>
            <a:ext cx="3240414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sz="1400" dirty="0" smtClean="0"/>
              <a:t>The quick brown fox jumps over the lazy dog. The quick brown fox jumps over the lazy dog. </a:t>
            </a:r>
          </a:p>
        </p:txBody>
      </p:sp>
    </p:spTree>
    <p:extLst>
      <p:ext uri="{BB962C8B-B14F-4D97-AF65-F5344CB8AC3E}">
        <p14:creationId xmlns:p14="http://schemas.microsoft.com/office/powerpoint/2010/main" val="124723725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頁尾版面配置區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 dirty="0"/>
          </a:p>
        </p:txBody>
      </p:sp>
      <p:sp>
        <p:nvSpPr>
          <p:cNvPr id="5" name="投影片編號版面配置區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3B68095-C8B2-4A76-90AA-E601358CCBC3}" type="slidenum">
              <a:rPr lang="zh-TW" altLang="en-US" smtClean="0"/>
              <a:t>6</a:t>
            </a:fld>
            <a:endParaRPr lang="zh-TW" altLang="en-US"/>
          </a:p>
        </p:txBody>
      </p:sp>
      <p:pic>
        <p:nvPicPr>
          <p:cNvPr id="3" name="圖片版面配置區 2"/>
          <p:cNvPicPr>
            <a:picLocks noGrp="1" noChangeAspect="1"/>
          </p:cNvPicPr>
          <p:nvPr>
            <p:ph type="pic" sz="quarter" idx="13"/>
          </p:nvPr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7841" r="17841"/>
          <a:stretch>
            <a:fillRect/>
          </a:stretch>
        </p:blipFill>
        <p:spPr>
          <a:xfrm>
            <a:off x="326899" y="1552511"/>
            <a:ext cx="4245101" cy="4400678"/>
          </a:xfrm>
        </p:spPr>
      </p:pic>
      <p:sp>
        <p:nvSpPr>
          <p:cNvPr id="6" name="矩形 5"/>
          <p:cNvSpPr/>
          <p:nvPr/>
        </p:nvSpPr>
        <p:spPr>
          <a:xfrm>
            <a:off x="2273936" y="327082"/>
            <a:ext cx="4596131" cy="584775"/>
          </a:xfrm>
          <a:prstGeom prst="rect">
            <a:avLst/>
          </a:prstGeom>
        </p:spPr>
        <p:txBody>
          <a:bodyPr wrap="none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zh-TW" sz="3200" b="1" spc="-150" dirty="0" smtClean="0">
                <a:solidFill>
                  <a:schemeClr val="bg1">
                    <a:lumMod val="50000"/>
                  </a:schemeClr>
                </a:solidFill>
              </a:rPr>
              <a:t>Brush Image Effects 001</a:t>
            </a:r>
            <a:endParaRPr lang="en-US" altLang="zh-TW" sz="3200" b="1" spc="-150" dirty="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7" name="矩形 6"/>
          <p:cNvSpPr/>
          <p:nvPr/>
        </p:nvSpPr>
        <p:spPr>
          <a:xfrm>
            <a:off x="3155315" y="928152"/>
            <a:ext cx="2833352" cy="116362"/>
          </a:xfrm>
          <a:prstGeom prst="rect">
            <a:avLst/>
          </a:prstGeom>
          <a:solidFill>
            <a:srgbClr val="92258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zh-TW" altLang="en-US"/>
          </a:p>
        </p:txBody>
      </p:sp>
      <p:sp>
        <p:nvSpPr>
          <p:cNvPr id="8" name="矩形 7"/>
          <p:cNvSpPr/>
          <p:nvPr/>
        </p:nvSpPr>
        <p:spPr>
          <a:xfrm>
            <a:off x="5405261" y="1851660"/>
            <a:ext cx="3405958" cy="738664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TW" sz="1400" dirty="0"/>
              <a:t>The quick brown fox jumps over the lazy dog. The quick brown fox jumps over the lazy dog</a:t>
            </a:r>
            <a:r>
              <a:rPr lang="en-US" altLang="zh-TW" sz="1400" dirty="0" smtClean="0"/>
              <a:t>.</a:t>
            </a:r>
            <a:endParaRPr lang="zh-TW" altLang="en-US" sz="1400" dirty="0"/>
          </a:p>
        </p:txBody>
      </p:sp>
      <p:sp>
        <p:nvSpPr>
          <p:cNvPr id="9" name="矩形 8"/>
          <p:cNvSpPr/>
          <p:nvPr/>
        </p:nvSpPr>
        <p:spPr>
          <a:xfrm>
            <a:off x="5405261" y="2903220"/>
            <a:ext cx="3405958" cy="738664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TW" sz="1400" dirty="0"/>
              <a:t>The quick brown fox jumps over the lazy dog. The quick brown fox jumps over the lazy dog</a:t>
            </a:r>
            <a:r>
              <a:rPr lang="en-US" altLang="zh-TW" sz="1400" dirty="0" smtClean="0"/>
              <a:t>.</a:t>
            </a:r>
            <a:endParaRPr lang="zh-TW" altLang="en-US" sz="1400" dirty="0"/>
          </a:p>
        </p:txBody>
      </p:sp>
      <p:sp>
        <p:nvSpPr>
          <p:cNvPr id="10" name="矩形 9"/>
          <p:cNvSpPr/>
          <p:nvPr/>
        </p:nvSpPr>
        <p:spPr>
          <a:xfrm>
            <a:off x="5405261" y="3954780"/>
            <a:ext cx="3405958" cy="738664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TW" sz="1400" dirty="0"/>
              <a:t>The quick brown fox jumps over the lazy dog. The quick brown fox jumps over the lazy dog</a:t>
            </a:r>
            <a:r>
              <a:rPr lang="en-US" altLang="zh-TW" sz="1400" dirty="0" smtClean="0"/>
              <a:t>.</a:t>
            </a:r>
            <a:endParaRPr lang="zh-TW" altLang="en-US" sz="1400" dirty="0"/>
          </a:p>
        </p:txBody>
      </p:sp>
      <p:sp>
        <p:nvSpPr>
          <p:cNvPr id="11" name="矩形 10"/>
          <p:cNvSpPr/>
          <p:nvPr/>
        </p:nvSpPr>
        <p:spPr>
          <a:xfrm>
            <a:off x="5405261" y="5006340"/>
            <a:ext cx="3405958" cy="738664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TW" sz="1400" dirty="0"/>
              <a:t>The quick brown fox jumps over the lazy dog. The quick brown fox jumps over the lazy dog</a:t>
            </a:r>
            <a:r>
              <a:rPr lang="en-US" altLang="zh-TW" sz="1400" dirty="0" smtClean="0"/>
              <a:t>.</a:t>
            </a:r>
            <a:endParaRPr lang="zh-TW" altLang="en-US" sz="1400" dirty="0"/>
          </a:p>
        </p:txBody>
      </p:sp>
      <p:grpSp>
        <p:nvGrpSpPr>
          <p:cNvPr id="12" name="群組 11"/>
          <p:cNvGrpSpPr/>
          <p:nvPr/>
        </p:nvGrpSpPr>
        <p:grpSpPr>
          <a:xfrm>
            <a:off x="4919295" y="3061967"/>
            <a:ext cx="421170" cy="421170"/>
            <a:chOff x="5023476" y="3019260"/>
            <a:chExt cx="421170" cy="421170"/>
          </a:xfrm>
        </p:grpSpPr>
        <p:sp>
          <p:nvSpPr>
            <p:cNvPr id="22" name="橢圓 21"/>
            <p:cNvSpPr/>
            <p:nvPr/>
          </p:nvSpPr>
          <p:spPr>
            <a:xfrm>
              <a:off x="5023476" y="3019260"/>
              <a:ext cx="421170" cy="42117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TW" altLang="en-US"/>
            </a:p>
          </p:txBody>
        </p:sp>
        <p:sp>
          <p:nvSpPr>
            <p:cNvPr id="23" name="加號 22"/>
            <p:cNvSpPr/>
            <p:nvPr/>
          </p:nvSpPr>
          <p:spPr>
            <a:xfrm>
              <a:off x="5086424" y="3082208"/>
              <a:ext cx="295275" cy="295275"/>
            </a:xfrm>
            <a:prstGeom prst="mathPlus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TW" altLang="en-US"/>
            </a:p>
          </p:txBody>
        </p:sp>
      </p:grpSp>
      <p:grpSp>
        <p:nvGrpSpPr>
          <p:cNvPr id="13" name="群組 12"/>
          <p:cNvGrpSpPr/>
          <p:nvPr/>
        </p:nvGrpSpPr>
        <p:grpSpPr>
          <a:xfrm>
            <a:off x="4919295" y="2010407"/>
            <a:ext cx="421170" cy="421170"/>
            <a:chOff x="5023476" y="3019260"/>
            <a:chExt cx="421170" cy="421170"/>
          </a:xfrm>
        </p:grpSpPr>
        <p:sp>
          <p:nvSpPr>
            <p:cNvPr id="20" name="橢圓 19"/>
            <p:cNvSpPr/>
            <p:nvPr/>
          </p:nvSpPr>
          <p:spPr>
            <a:xfrm>
              <a:off x="5023476" y="3019260"/>
              <a:ext cx="421170" cy="421170"/>
            </a:xfrm>
            <a:prstGeom prst="ellips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TW" altLang="en-US"/>
            </a:p>
          </p:txBody>
        </p:sp>
        <p:sp>
          <p:nvSpPr>
            <p:cNvPr id="21" name="加號 20"/>
            <p:cNvSpPr/>
            <p:nvPr/>
          </p:nvSpPr>
          <p:spPr>
            <a:xfrm>
              <a:off x="5086424" y="3082208"/>
              <a:ext cx="295275" cy="295275"/>
            </a:xfrm>
            <a:prstGeom prst="mathPlus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TW" altLang="en-US"/>
            </a:p>
          </p:txBody>
        </p:sp>
      </p:grpSp>
      <p:grpSp>
        <p:nvGrpSpPr>
          <p:cNvPr id="14" name="群組 13"/>
          <p:cNvGrpSpPr/>
          <p:nvPr/>
        </p:nvGrpSpPr>
        <p:grpSpPr>
          <a:xfrm>
            <a:off x="4919295" y="4113527"/>
            <a:ext cx="421170" cy="421170"/>
            <a:chOff x="5023476" y="3019260"/>
            <a:chExt cx="421170" cy="421170"/>
          </a:xfrm>
        </p:grpSpPr>
        <p:sp>
          <p:nvSpPr>
            <p:cNvPr id="18" name="橢圓 17"/>
            <p:cNvSpPr/>
            <p:nvPr/>
          </p:nvSpPr>
          <p:spPr>
            <a:xfrm>
              <a:off x="5023476" y="3019260"/>
              <a:ext cx="421170" cy="42117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TW" altLang="en-US"/>
            </a:p>
          </p:txBody>
        </p:sp>
        <p:sp>
          <p:nvSpPr>
            <p:cNvPr id="19" name="加號 18"/>
            <p:cNvSpPr/>
            <p:nvPr/>
          </p:nvSpPr>
          <p:spPr>
            <a:xfrm>
              <a:off x="5086424" y="3082208"/>
              <a:ext cx="295275" cy="295275"/>
            </a:xfrm>
            <a:prstGeom prst="mathPlus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TW" altLang="en-US"/>
            </a:p>
          </p:txBody>
        </p:sp>
      </p:grpSp>
      <p:grpSp>
        <p:nvGrpSpPr>
          <p:cNvPr id="15" name="群組 14"/>
          <p:cNvGrpSpPr/>
          <p:nvPr/>
        </p:nvGrpSpPr>
        <p:grpSpPr>
          <a:xfrm>
            <a:off x="4919295" y="5165087"/>
            <a:ext cx="421170" cy="421170"/>
            <a:chOff x="5023476" y="3019260"/>
            <a:chExt cx="421170" cy="421170"/>
          </a:xfrm>
        </p:grpSpPr>
        <p:sp>
          <p:nvSpPr>
            <p:cNvPr id="16" name="橢圓 15"/>
            <p:cNvSpPr/>
            <p:nvPr/>
          </p:nvSpPr>
          <p:spPr>
            <a:xfrm>
              <a:off x="5023476" y="3019260"/>
              <a:ext cx="421170" cy="421170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TW" altLang="en-US"/>
            </a:p>
          </p:txBody>
        </p:sp>
        <p:sp>
          <p:nvSpPr>
            <p:cNvPr id="17" name="加號 16"/>
            <p:cNvSpPr/>
            <p:nvPr/>
          </p:nvSpPr>
          <p:spPr>
            <a:xfrm>
              <a:off x="5086424" y="3082208"/>
              <a:ext cx="295275" cy="295275"/>
            </a:xfrm>
            <a:prstGeom prst="mathPlus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TW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88279588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頁尾版面配置區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/>
          </a:p>
        </p:txBody>
      </p:sp>
      <p:sp>
        <p:nvSpPr>
          <p:cNvPr id="3" name="投影片編號版面配置區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3B68095-C8B2-4A76-90AA-E601358CCBC3}" type="slidenum">
              <a:rPr lang="zh-TW" altLang="en-US" smtClean="0"/>
              <a:t>69</a:t>
            </a:fld>
            <a:endParaRPr lang="zh-TW" altLang="en-US"/>
          </a:p>
        </p:txBody>
      </p:sp>
      <p:sp>
        <p:nvSpPr>
          <p:cNvPr id="4" name="圖片版面配置區 3"/>
          <p:cNvSpPr>
            <a:spLocks noGrp="1"/>
          </p:cNvSpPr>
          <p:nvPr>
            <p:ph type="pic" sz="quarter" idx="13"/>
          </p:nvPr>
        </p:nvSpPr>
        <p:spPr/>
      </p:sp>
    </p:spTree>
    <p:extLst>
      <p:ext uri="{BB962C8B-B14F-4D97-AF65-F5344CB8AC3E}">
        <p14:creationId xmlns:p14="http://schemas.microsoft.com/office/powerpoint/2010/main" val="84877709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頁尾版面配置區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/>
          </a:p>
        </p:txBody>
      </p:sp>
      <p:sp>
        <p:nvSpPr>
          <p:cNvPr id="3" name="投影片編號版面配置區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3B68095-C8B2-4A76-90AA-E601358CCBC3}" type="slidenum">
              <a:rPr lang="zh-TW" altLang="en-US" smtClean="0"/>
              <a:t>70</a:t>
            </a:fld>
            <a:endParaRPr lang="zh-TW" altLang="en-US"/>
          </a:p>
        </p:txBody>
      </p:sp>
      <p:pic>
        <p:nvPicPr>
          <p:cNvPr id="4" name="圖片版面配置區 3"/>
          <p:cNvPicPr>
            <a:picLocks noGrp="1" noChangeAspect="1"/>
          </p:cNvPicPr>
          <p:nvPr>
            <p:ph type="pic" sz="quarter" idx="13"/>
          </p:nvPr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2251" r="22251"/>
          <a:stretch>
            <a:fillRect/>
          </a:stretch>
        </p:blipFill>
        <p:spPr>
          <a:xfrm>
            <a:off x="869321" y="1401561"/>
            <a:ext cx="3960697" cy="4759209"/>
          </a:xfrm>
        </p:spPr>
      </p:pic>
      <p:sp>
        <p:nvSpPr>
          <p:cNvPr id="5" name="矩形 4"/>
          <p:cNvSpPr/>
          <p:nvPr/>
        </p:nvSpPr>
        <p:spPr>
          <a:xfrm>
            <a:off x="2321225" y="327082"/>
            <a:ext cx="4501553" cy="584775"/>
          </a:xfrm>
          <a:prstGeom prst="rect">
            <a:avLst/>
          </a:prstGeom>
        </p:spPr>
        <p:txBody>
          <a:bodyPr wrap="none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zh-TW" sz="3200" b="1" spc="-150" dirty="0" smtClean="0">
                <a:solidFill>
                  <a:schemeClr val="bg1">
                    <a:lumMod val="50000"/>
                  </a:schemeClr>
                </a:solidFill>
              </a:rPr>
              <a:t>Brush Image Effects </a:t>
            </a:r>
            <a:r>
              <a:rPr lang="en-US" altLang="zh-TW" sz="3200" b="1" spc="-150" dirty="0" smtClean="0">
                <a:solidFill>
                  <a:schemeClr val="bg1">
                    <a:lumMod val="50000"/>
                  </a:schemeClr>
                </a:solidFill>
              </a:rPr>
              <a:t>033</a:t>
            </a:r>
            <a:endParaRPr lang="en-US" altLang="zh-TW" sz="3200" b="1" spc="-150" dirty="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6" name="矩形 5"/>
          <p:cNvSpPr/>
          <p:nvPr/>
        </p:nvSpPr>
        <p:spPr>
          <a:xfrm>
            <a:off x="3155315" y="928152"/>
            <a:ext cx="2833352" cy="116362"/>
          </a:xfrm>
          <a:prstGeom prst="rect">
            <a:avLst/>
          </a:prstGeom>
          <a:solidFill>
            <a:srgbClr val="92258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zh-TW" altLang="en-US"/>
          </a:p>
        </p:txBody>
      </p:sp>
      <p:sp>
        <p:nvSpPr>
          <p:cNvPr id="7" name="文字方塊 51"/>
          <p:cNvSpPr txBox="1"/>
          <p:nvPr/>
        </p:nvSpPr>
        <p:spPr>
          <a:xfrm>
            <a:off x="5467483" y="4183198"/>
            <a:ext cx="2941054" cy="18158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TW" sz="1600" dirty="0" smtClean="0"/>
              <a:t>The quick brown fox jumps over the lazy dog. </a:t>
            </a:r>
            <a:r>
              <a:rPr lang="en-US" altLang="zh-TW" sz="1600" dirty="0"/>
              <a:t>The quick brown fox jumps over the lazy dog. The quick brown fox jumps over the lazy dog. The quick brown fox jumps over the lazy dog. </a:t>
            </a:r>
          </a:p>
        </p:txBody>
      </p:sp>
      <p:sp>
        <p:nvSpPr>
          <p:cNvPr id="8" name="Freeform 5"/>
          <p:cNvSpPr>
            <a:spLocks noEditPoints="1"/>
          </p:cNvSpPr>
          <p:nvPr/>
        </p:nvSpPr>
        <p:spPr bwMode="auto">
          <a:xfrm rot="10800000">
            <a:off x="6160563" y="2674803"/>
            <a:ext cx="1447192" cy="1110880"/>
          </a:xfrm>
          <a:custGeom>
            <a:avLst/>
            <a:gdLst>
              <a:gd name="T0" fmla="*/ 113 w 12756"/>
              <a:gd name="T1" fmla="*/ 9690 h 9774"/>
              <a:gd name="T2" fmla="*/ 13 w 12756"/>
              <a:gd name="T3" fmla="*/ 9448 h 9774"/>
              <a:gd name="T4" fmla="*/ 8 w 12756"/>
              <a:gd name="T5" fmla="*/ 6967 h 9774"/>
              <a:gd name="T6" fmla="*/ 198 w 12756"/>
              <a:gd name="T7" fmla="*/ 3388 h 9774"/>
              <a:gd name="T8" fmla="*/ 1337 w 12756"/>
              <a:gd name="T9" fmla="*/ 1086 h 9774"/>
              <a:gd name="T10" fmla="*/ 4130 w 12756"/>
              <a:gd name="T11" fmla="*/ 34 h 9774"/>
              <a:gd name="T12" fmla="*/ 4489 w 12756"/>
              <a:gd name="T13" fmla="*/ 116 h 9774"/>
              <a:gd name="T14" fmla="*/ 4572 w 12756"/>
              <a:gd name="T15" fmla="*/ 198 h 9774"/>
              <a:gd name="T16" fmla="*/ 4572 w 12756"/>
              <a:gd name="T17" fmla="*/ 1103 h 9774"/>
              <a:gd name="T18" fmla="*/ 4572 w 12756"/>
              <a:gd name="T19" fmla="*/ 2008 h 9774"/>
              <a:gd name="T20" fmla="*/ 4494 w 12756"/>
              <a:gd name="T21" fmla="*/ 2096 h 9774"/>
              <a:gd name="T22" fmla="*/ 4162 w 12756"/>
              <a:gd name="T23" fmla="*/ 2211 h 9774"/>
              <a:gd name="T24" fmla="*/ 3219 w 12756"/>
              <a:gd name="T25" fmla="*/ 2718 h 9774"/>
              <a:gd name="T26" fmla="*/ 2895 w 12756"/>
              <a:gd name="T27" fmla="*/ 4238 h 9774"/>
              <a:gd name="T28" fmla="*/ 2893 w 12756"/>
              <a:gd name="T29" fmla="*/ 4761 h 9774"/>
              <a:gd name="T30" fmla="*/ 4092 w 12756"/>
              <a:gd name="T31" fmla="*/ 4775 h 9774"/>
              <a:gd name="T32" fmla="*/ 5335 w 12756"/>
              <a:gd name="T33" fmla="*/ 4811 h 9774"/>
              <a:gd name="T34" fmla="*/ 5427 w 12756"/>
              <a:gd name="T35" fmla="*/ 4914 h 9774"/>
              <a:gd name="T36" fmla="*/ 5475 w 12756"/>
              <a:gd name="T37" fmla="*/ 7287 h 9774"/>
              <a:gd name="T38" fmla="*/ 5475 w 12756"/>
              <a:gd name="T39" fmla="*/ 9578 h 9774"/>
              <a:gd name="T40" fmla="*/ 5379 w 12756"/>
              <a:gd name="T41" fmla="*/ 9674 h 9774"/>
              <a:gd name="T42" fmla="*/ 5283 w 12756"/>
              <a:gd name="T43" fmla="*/ 9770 h 9774"/>
              <a:gd name="T44" fmla="*/ 2738 w 12756"/>
              <a:gd name="T45" fmla="*/ 9770 h 9774"/>
              <a:gd name="T46" fmla="*/ 193 w 12756"/>
              <a:gd name="T47" fmla="*/ 9770 h 9774"/>
              <a:gd name="T48" fmla="*/ 113 w 12756"/>
              <a:gd name="T49" fmla="*/ 9690 h 9774"/>
              <a:gd name="T50" fmla="*/ 7447 w 12756"/>
              <a:gd name="T51" fmla="*/ 9728 h 9774"/>
              <a:gd name="T52" fmla="*/ 7340 w 12756"/>
              <a:gd name="T53" fmla="*/ 9606 h 9774"/>
              <a:gd name="T54" fmla="*/ 7317 w 12756"/>
              <a:gd name="T55" fmla="*/ 6959 h 9774"/>
              <a:gd name="T56" fmla="*/ 7376 w 12756"/>
              <a:gd name="T57" fmla="*/ 4055 h 9774"/>
              <a:gd name="T58" fmla="*/ 8167 w 12756"/>
              <a:gd name="T59" fmla="*/ 1632 h 9774"/>
              <a:gd name="T60" fmla="*/ 9119 w 12756"/>
              <a:gd name="T61" fmla="*/ 703 h 9774"/>
              <a:gd name="T62" fmla="*/ 11266 w 12756"/>
              <a:gd name="T63" fmla="*/ 41 h 9774"/>
              <a:gd name="T64" fmla="*/ 11881 w 12756"/>
              <a:gd name="T65" fmla="*/ 1098 h 9774"/>
              <a:gd name="T66" fmla="*/ 11851 w 12756"/>
              <a:gd name="T67" fmla="*/ 1989 h 9774"/>
              <a:gd name="T68" fmla="*/ 11527 w 12756"/>
              <a:gd name="T69" fmla="*/ 2206 h 9774"/>
              <a:gd name="T70" fmla="*/ 10246 w 12756"/>
              <a:gd name="T71" fmla="*/ 3411 h 9774"/>
              <a:gd name="T72" fmla="*/ 10196 w 12756"/>
              <a:gd name="T73" fmla="*/ 4741 h 9774"/>
              <a:gd name="T74" fmla="*/ 11427 w 12756"/>
              <a:gd name="T75" fmla="*/ 4781 h 9774"/>
              <a:gd name="T76" fmla="*/ 12620 w 12756"/>
              <a:gd name="T77" fmla="*/ 4789 h 9774"/>
              <a:gd name="T78" fmla="*/ 12688 w 12756"/>
              <a:gd name="T79" fmla="*/ 4868 h 9774"/>
              <a:gd name="T80" fmla="*/ 12756 w 12756"/>
              <a:gd name="T81" fmla="*/ 4947 h 9774"/>
              <a:gd name="T82" fmla="*/ 12756 w 12756"/>
              <a:gd name="T83" fmla="*/ 7262 h 9774"/>
              <a:gd name="T84" fmla="*/ 12727 w 12756"/>
              <a:gd name="T85" fmla="*/ 9630 h 9774"/>
              <a:gd name="T86" fmla="*/ 10027 w 12756"/>
              <a:gd name="T87" fmla="*/ 9769 h 9774"/>
              <a:gd name="T88" fmla="*/ 7447 w 12756"/>
              <a:gd name="T89" fmla="*/ 9728 h 97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12756" h="9774">
                <a:moveTo>
                  <a:pt x="113" y="9690"/>
                </a:moveTo>
                <a:cubicBezTo>
                  <a:pt x="52" y="9629"/>
                  <a:pt x="29" y="9572"/>
                  <a:pt x="13" y="9448"/>
                </a:cubicBezTo>
                <a:cubicBezTo>
                  <a:pt x="2" y="9358"/>
                  <a:pt x="0" y="8242"/>
                  <a:pt x="8" y="6967"/>
                </a:cubicBezTo>
                <a:cubicBezTo>
                  <a:pt x="25" y="4432"/>
                  <a:pt x="37" y="4197"/>
                  <a:pt x="198" y="3388"/>
                </a:cubicBezTo>
                <a:cubicBezTo>
                  <a:pt x="404" y="2354"/>
                  <a:pt x="770" y="1616"/>
                  <a:pt x="1337" y="1086"/>
                </a:cubicBezTo>
                <a:cubicBezTo>
                  <a:pt x="2061" y="411"/>
                  <a:pt x="3054" y="36"/>
                  <a:pt x="4130" y="34"/>
                </a:cubicBezTo>
                <a:cubicBezTo>
                  <a:pt x="4399" y="33"/>
                  <a:pt x="4409" y="36"/>
                  <a:pt x="4489" y="116"/>
                </a:cubicBezTo>
                <a:lnTo>
                  <a:pt x="4572" y="198"/>
                </a:lnTo>
                <a:lnTo>
                  <a:pt x="4572" y="1103"/>
                </a:lnTo>
                <a:lnTo>
                  <a:pt x="4572" y="2008"/>
                </a:lnTo>
                <a:lnTo>
                  <a:pt x="4494" y="2096"/>
                </a:lnTo>
                <a:cubicBezTo>
                  <a:pt x="4422" y="2176"/>
                  <a:pt x="4393" y="2186"/>
                  <a:pt x="4162" y="2211"/>
                </a:cubicBezTo>
                <a:cubicBezTo>
                  <a:pt x="3699" y="2262"/>
                  <a:pt x="3426" y="2409"/>
                  <a:pt x="3219" y="2718"/>
                </a:cubicBezTo>
                <a:cubicBezTo>
                  <a:pt x="2992" y="3059"/>
                  <a:pt x="2899" y="3494"/>
                  <a:pt x="2895" y="4238"/>
                </a:cubicBezTo>
                <a:lnTo>
                  <a:pt x="2893" y="4761"/>
                </a:lnTo>
                <a:lnTo>
                  <a:pt x="4092" y="4775"/>
                </a:lnTo>
                <a:cubicBezTo>
                  <a:pt x="4752" y="4782"/>
                  <a:pt x="5311" y="4799"/>
                  <a:pt x="5335" y="4811"/>
                </a:cubicBezTo>
                <a:cubicBezTo>
                  <a:pt x="5360" y="4823"/>
                  <a:pt x="5401" y="4869"/>
                  <a:pt x="5427" y="4914"/>
                </a:cubicBezTo>
                <a:cubicBezTo>
                  <a:pt x="5471" y="4988"/>
                  <a:pt x="5475" y="5182"/>
                  <a:pt x="5475" y="7287"/>
                </a:cubicBezTo>
                <a:lnTo>
                  <a:pt x="5475" y="9578"/>
                </a:lnTo>
                <a:lnTo>
                  <a:pt x="5379" y="9674"/>
                </a:lnTo>
                <a:lnTo>
                  <a:pt x="5283" y="9770"/>
                </a:lnTo>
                <a:lnTo>
                  <a:pt x="2738" y="9770"/>
                </a:lnTo>
                <a:lnTo>
                  <a:pt x="193" y="9770"/>
                </a:lnTo>
                <a:lnTo>
                  <a:pt x="113" y="9690"/>
                </a:lnTo>
                <a:close/>
                <a:moveTo>
                  <a:pt x="7447" y="9728"/>
                </a:moveTo>
                <a:cubicBezTo>
                  <a:pt x="7407" y="9706"/>
                  <a:pt x="7359" y="9651"/>
                  <a:pt x="7340" y="9606"/>
                </a:cubicBezTo>
                <a:cubicBezTo>
                  <a:pt x="7314" y="9544"/>
                  <a:pt x="7309" y="8912"/>
                  <a:pt x="7317" y="6959"/>
                </a:cubicBezTo>
                <a:cubicBezTo>
                  <a:pt x="7327" y="4762"/>
                  <a:pt x="7336" y="4345"/>
                  <a:pt x="7376" y="4055"/>
                </a:cubicBezTo>
                <a:cubicBezTo>
                  <a:pt x="7526" y="2973"/>
                  <a:pt x="7769" y="2230"/>
                  <a:pt x="8167" y="1632"/>
                </a:cubicBezTo>
                <a:cubicBezTo>
                  <a:pt x="8358" y="1345"/>
                  <a:pt x="8797" y="916"/>
                  <a:pt x="9119" y="703"/>
                </a:cubicBezTo>
                <a:cubicBezTo>
                  <a:pt x="9727" y="299"/>
                  <a:pt x="10452" y="76"/>
                  <a:pt x="11266" y="41"/>
                </a:cubicBezTo>
                <a:cubicBezTo>
                  <a:pt x="11890" y="15"/>
                  <a:pt x="11882" y="0"/>
                  <a:pt x="11881" y="1098"/>
                </a:cubicBezTo>
                <a:cubicBezTo>
                  <a:pt x="11881" y="1561"/>
                  <a:pt x="11869" y="1926"/>
                  <a:pt x="11851" y="1989"/>
                </a:cubicBezTo>
                <a:cubicBezTo>
                  <a:pt x="11815" y="2122"/>
                  <a:pt x="11688" y="2206"/>
                  <a:pt x="11527" y="2206"/>
                </a:cubicBezTo>
                <a:cubicBezTo>
                  <a:pt x="10850" y="2207"/>
                  <a:pt x="10403" y="2627"/>
                  <a:pt x="10246" y="3411"/>
                </a:cubicBezTo>
                <a:cubicBezTo>
                  <a:pt x="10171" y="3781"/>
                  <a:pt x="10137" y="4693"/>
                  <a:pt x="10196" y="4741"/>
                </a:cubicBezTo>
                <a:cubicBezTo>
                  <a:pt x="10222" y="4763"/>
                  <a:pt x="10602" y="4775"/>
                  <a:pt x="11427" y="4781"/>
                </a:cubicBezTo>
                <a:lnTo>
                  <a:pt x="12620" y="4789"/>
                </a:lnTo>
                <a:lnTo>
                  <a:pt x="12688" y="4868"/>
                </a:lnTo>
                <a:lnTo>
                  <a:pt x="12756" y="4947"/>
                </a:lnTo>
                <a:lnTo>
                  <a:pt x="12756" y="7262"/>
                </a:lnTo>
                <a:cubicBezTo>
                  <a:pt x="12756" y="8795"/>
                  <a:pt x="12747" y="9594"/>
                  <a:pt x="12727" y="9630"/>
                </a:cubicBezTo>
                <a:cubicBezTo>
                  <a:pt x="12651" y="9774"/>
                  <a:pt x="12720" y="9770"/>
                  <a:pt x="10027" y="9769"/>
                </a:cubicBezTo>
                <a:cubicBezTo>
                  <a:pt x="7918" y="9768"/>
                  <a:pt x="7510" y="9761"/>
                  <a:pt x="7447" y="9728"/>
                </a:cubicBezTo>
                <a:close/>
              </a:path>
            </a:pathLst>
          </a:custGeom>
          <a:solidFill>
            <a:schemeClr val="accent1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178505665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頁尾版面配置區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/>
          </a:p>
        </p:txBody>
      </p:sp>
      <p:sp>
        <p:nvSpPr>
          <p:cNvPr id="3" name="投影片編號版面配置區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3B68095-C8B2-4A76-90AA-E601358CCBC3}" type="slidenum">
              <a:rPr lang="zh-TW" altLang="en-US" smtClean="0"/>
              <a:t>71</a:t>
            </a:fld>
            <a:endParaRPr lang="zh-TW" altLang="en-US"/>
          </a:p>
        </p:txBody>
      </p:sp>
      <p:sp>
        <p:nvSpPr>
          <p:cNvPr id="4" name="圖片版面配置區 3"/>
          <p:cNvSpPr>
            <a:spLocks noGrp="1"/>
          </p:cNvSpPr>
          <p:nvPr>
            <p:ph type="pic" sz="quarter" idx="13"/>
          </p:nvPr>
        </p:nvSpPr>
        <p:spPr/>
      </p:sp>
    </p:spTree>
    <p:extLst>
      <p:ext uri="{BB962C8B-B14F-4D97-AF65-F5344CB8AC3E}">
        <p14:creationId xmlns:p14="http://schemas.microsoft.com/office/powerpoint/2010/main" val="145412873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頁尾版面配置區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/>
          </a:p>
        </p:txBody>
      </p:sp>
      <p:sp>
        <p:nvSpPr>
          <p:cNvPr id="3" name="投影片編號版面配置區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3B68095-C8B2-4A76-90AA-E601358CCBC3}" type="slidenum">
              <a:rPr lang="zh-TW" altLang="en-US" smtClean="0"/>
              <a:t>72</a:t>
            </a:fld>
            <a:endParaRPr lang="zh-TW" altLang="en-US"/>
          </a:p>
        </p:txBody>
      </p:sp>
      <p:pic>
        <p:nvPicPr>
          <p:cNvPr id="4" name="圖片版面配置區 3"/>
          <p:cNvPicPr>
            <a:picLocks noGrp="1" noChangeAspect="1"/>
          </p:cNvPicPr>
          <p:nvPr>
            <p:ph type="pic" sz="quarter" idx="13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4503" r="24503"/>
          <a:stretch>
            <a:fillRect/>
          </a:stretch>
        </p:blipFill>
        <p:spPr>
          <a:xfrm>
            <a:off x="4354376" y="1186755"/>
            <a:ext cx="4234353" cy="5534720"/>
          </a:xfrm>
        </p:spPr>
      </p:pic>
      <p:sp>
        <p:nvSpPr>
          <p:cNvPr id="5" name="矩形 4"/>
          <p:cNvSpPr/>
          <p:nvPr/>
        </p:nvSpPr>
        <p:spPr>
          <a:xfrm>
            <a:off x="2321225" y="327082"/>
            <a:ext cx="4501553" cy="584775"/>
          </a:xfrm>
          <a:prstGeom prst="rect">
            <a:avLst/>
          </a:prstGeom>
        </p:spPr>
        <p:txBody>
          <a:bodyPr wrap="none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zh-TW" sz="3200" b="1" spc="-150" dirty="0" smtClean="0">
                <a:solidFill>
                  <a:schemeClr val="bg1">
                    <a:lumMod val="50000"/>
                  </a:schemeClr>
                </a:solidFill>
              </a:rPr>
              <a:t>Brush Image Effects </a:t>
            </a:r>
            <a:r>
              <a:rPr lang="en-US" altLang="zh-TW" sz="3200" b="1" spc="-150" dirty="0" smtClean="0">
                <a:solidFill>
                  <a:schemeClr val="bg1">
                    <a:lumMod val="50000"/>
                  </a:schemeClr>
                </a:solidFill>
              </a:rPr>
              <a:t>034</a:t>
            </a:r>
            <a:endParaRPr lang="en-US" altLang="zh-TW" sz="3200" b="1" spc="-150" dirty="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6" name="矩形 5"/>
          <p:cNvSpPr/>
          <p:nvPr/>
        </p:nvSpPr>
        <p:spPr>
          <a:xfrm>
            <a:off x="3155315" y="928152"/>
            <a:ext cx="2833352" cy="116362"/>
          </a:xfrm>
          <a:prstGeom prst="rect">
            <a:avLst/>
          </a:prstGeom>
          <a:solidFill>
            <a:srgbClr val="92258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zh-TW" altLang="en-US"/>
          </a:p>
        </p:txBody>
      </p:sp>
      <p:sp>
        <p:nvSpPr>
          <p:cNvPr id="7" name="矩形 6"/>
          <p:cNvSpPr/>
          <p:nvPr/>
        </p:nvSpPr>
        <p:spPr>
          <a:xfrm>
            <a:off x="1330407" y="1796748"/>
            <a:ext cx="2925898" cy="738664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TW" sz="1400" dirty="0"/>
              <a:t>The quick brown fox jumps over the lazy dog. The quick brown fox jumps over the lazy dog</a:t>
            </a:r>
            <a:r>
              <a:rPr lang="en-US" altLang="zh-TW" sz="1400" dirty="0" smtClean="0"/>
              <a:t>.</a:t>
            </a:r>
            <a:endParaRPr lang="zh-TW" altLang="en-US" sz="1400" dirty="0"/>
          </a:p>
        </p:txBody>
      </p:sp>
      <p:grpSp>
        <p:nvGrpSpPr>
          <p:cNvPr id="8" name="群組 7"/>
          <p:cNvGrpSpPr/>
          <p:nvPr/>
        </p:nvGrpSpPr>
        <p:grpSpPr>
          <a:xfrm>
            <a:off x="747477" y="1954625"/>
            <a:ext cx="582930" cy="422910"/>
            <a:chOff x="2068830" y="3314700"/>
            <a:chExt cx="582930" cy="422910"/>
          </a:xfrm>
        </p:grpSpPr>
        <p:sp>
          <p:nvSpPr>
            <p:cNvPr id="21" name="矩形 20"/>
            <p:cNvSpPr/>
            <p:nvPr/>
          </p:nvSpPr>
          <p:spPr>
            <a:xfrm>
              <a:off x="2068830" y="3314700"/>
              <a:ext cx="422910" cy="422910"/>
            </a:xfrm>
            <a:prstGeom prst="rect">
              <a:avLst/>
            </a:prstGeom>
            <a:noFill/>
            <a:ln w="571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TW" altLang="en-US"/>
            </a:p>
          </p:txBody>
        </p:sp>
        <p:sp>
          <p:nvSpPr>
            <p:cNvPr id="22" name="Freeform 24"/>
            <p:cNvSpPr>
              <a:spLocks/>
            </p:cNvSpPr>
            <p:nvPr/>
          </p:nvSpPr>
          <p:spPr bwMode="auto">
            <a:xfrm>
              <a:off x="2145102" y="3314700"/>
              <a:ext cx="506658" cy="354070"/>
            </a:xfrm>
            <a:custGeom>
              <a:avLst/>
              <a:gdLst>
                <a:gd name="T0" fmla="*/ 4246 w 12841"/>
                <a:gd name="T1" fmla="*/ 8708 h 8975"/>
                <a:gd name="T2" fmla="*/ 2639 w 12841"/>
                <a:gd name="T3" fmla="*/ 7052 h 8975"/>
                <a:gd name="T4" fmla="*/ 0 w 12841"/>
                <a:gd name="T5" fmla="*/ 4319 h 8975"/>
                <a:gd name="T6" fmla="*/ 1130 w 12841"/>
                <a:gd name="T7" fmla="*/ 3251 h 8975"/>
                <a:gd name="T8" fmla="*/ 3847 w 12841"/>
                <a:gd name="T9" fmla="*/ 6019 h 8975"/>
                <a:gd name="T10" fmla="*/ 4581 w 12841"/>
                <a:gd name="T11" fmla="*/ 6717 h 8975"/>
                <a:gd name="T12" fmla="*/ 4866 w 12841"/>
                <a:gd name="T13" fmla="*/ 6498 h 8975"/>
                <a:gd name="T14" fmla="*/ 6126 w 12841"/>
                <a:gd name="T15" fmla="*/ 5308 h 8975"/>
                <a:gd name="T16" fmla="*/ 7874 w 12841"/>
                <a:gd name="T17" fmla="*/ 3653 h 8975"/>
                <a:gd name="T18" fmla="*/ 9201 w 12841"/>
                <a:gd name="T19" fmla="*/ 2398 h 8975"/>
                <a:gd name="T20" fmla="*/ 10471 w 12841"/>
                <a:gd name="T21" fmla="*/ 1199 h 8975"/>
                <a:gd name="T22" fmla="*/ 11211 w 12841"/>
                <a:gd name="T23" fmla="*/ 497 h 8975"/>
                <a:gd name="T24" fmla="*/ 11776 w 12841"/>
                <a:gd name="T25" fmla="*/ 5 h 8975"/>
                <a:gd name="T26" fmla="*/ 12841 w 12841"/>
                <a:gd name="T27" fmla="*/ 1093 h 8975"/>
                <a:gd name="T28" fmla="*/ 11833 w 12841"/>
                <a:gd name="T29" fmla="*/ 2078 h 8975"/>
                <a:gd name="T30" fmla="*/ 9709 w 12841"/>
                <a:gd name="T31" fmla="*/ 4094 h 8975"/>
                <a:gd name="T32" fmla="*/ 8297 w 12841"/>
                <a:gd name="T33" fmla="*/ 5433 h 8975"/>
                <a:gd name="T34" fmla="*/ 7169 w 12841"/>
                <a:gd name="T35" fmla="*/ 6504 h 8975"/>
                <a:gd name="T36" fmla="*/ 4522 w 12841"/>
                <a:gd name="T37" fmla="*/ 8975 h 8975"/>
                <a:gd name="T38" fmla="*/ 4246 w 12841"/>
                <a:gd name="T39" fmla="*/ 8708 h 89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2841" h="8975">
                  <a:moveTo>
                    <a:pt x="4246" y="8708"/>
                  </a:moveTo>
                  <a:cubicBezTo>
                    <a:pt x="4107" y="8561"/>
                    <a:pt x="3384" y="7816"/>
                    <a:pt x="2639" y="7052"/>
                  </a:cubicBezTo>
                  <a:cubicBezTo>
                    <a:pt x="524" y="4884"/>
                    <a:pt x="0" y="4341"/>
                    <a:pt x="0" y="4319"/>
                  </a:cubicBezTo>
                  <a:cubicBezTo>
                    <a:pt x="0" y="4282"/>
                    <a:pt x="1101" y="3241"/>
                    <a:pt x="1130" y="3251"/>
                  </a:cubicBezTo>
                  <a:cubicBezTo>
                    <a:pt x="1154" y="3259"/>
                    <a:pt x="2028" y="4149"/>
                    <a:pt x="3847" y="6019"/>
                  </a:cubicBezTo>
                  <a:cubicBezTo>
                    <a:pt x="4268" y="6451"/>
                    <a:pt x="4548" y="6717"/>
                    <a:pt x="4581" y="6717"/>
                  </a:cubicBezTo>
                  <a:cubicBezTo>
                    <a:pt x="4611" y="6717"/>
                    <a:pt x="4739" y="6619"/>
                    <a:pt x="4866" y="6498"/>
                  </a:cubicBezTo>
                  <a:cubicBezTo>
                    <a:pt x="4993" y="6378"/>
                    <a:pt x="5560" y="5842"/>
                    <a:pt x="6126" y="5308"/>
                  </a:cubicBezTo>
                  <a:cubicBezTo>
                    <a:pt x="7373" y="4129"/>
                    <a:pt x="7531" y="3980"/>
                    <a:pt x="7874" y="3653"/>
                  </a:cubicBezTo>
                  <a:cubicBezTo>
                    <a:pt x="8021" y="3512"/>
                    <a:pt x="8618" y="2947"/>
                    <a:pt x="9201" y="2398"/>
                  </a:cubicBezTo>
                  <a:cubicBezTo>
                    <a:pt x="9783" y="1848"/>
                    <a:pt x="10354" y="1309"/>
                    <a:pt x="10471" y="1199"/>
                  </a:cubicBezTo>
                  <a:cubicBezTo>
                    <a:pt x="10587" y="1089"/>
                    <a:pt x="10920" y="773"/>
                    <a:pt x="11211" y="497"/>
                  </a:cubicBezTo>
                  <a:cubicBezTo>
                    <a:pt x="11501" y="222"/>
                    <a:pt x="11756" y="0"/>
                    <a:pt x="11776" y="5"/>
                  </a:cubicBezTo>
                  <a:cubicBezTo>
                    <a:pt x="11824" y="17"/>
                    <a:pt x="12841" y="1056"/>
                    <a:pt x="12841" y="1093"/>
                  </a:cubicBezTo>
                  <a:cubicBezTo>
                    <a:pt x="12841" y="1109"/>
                    <a:pt x="12388" y="1552"/>
                    <a:pt x="11833" y="2078"/>
                  </a:cubicBezTo>
                  <a:cubicBezTo>
                    <a:pt x="11279" y="2604"/>
                    <a:pt x="10323" y="3511"/>
                    <a:pt x="9709" y="4094"/>
                  </a:cubicBezTo>
                  <a:cubicBezTo>
                    <a:pt x="9096" y="4677"/>
                    <a:pt x="8460" y="5279"/>
                    <a:pt x="8297" y="5433"/>
                  </a:cubicBezTo>
                  <a:cubicBezTo>
                    <a:pt x="8134" y="5586"/>
                    <a:pt x="7626" y="6068"/>
                    <a:pt x="7169" y="6504"/>
                  </a:cubicBezTo>
                  <a:cubicBezTo>
                    <a:pt x="5525" y="8067"/>
                    <a:pt x="4553" y="8975"/>
                    <a:pt x="4522" y="8975"/>
                  </a:cubicBezTo>
                  <a:cubicBezTo>
                    <a:pt x="4510" y="8975"/>
                    <a:pt x="4386" y="8855"/>
                    <a:pt x="4246" y="8708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1" rIns="91440" bIns="45721" numCol="1" anchor="t" anchorCtr="0" compatLnSpc="1">
              <a:prstTxWarp prst="textNoShape">
                <a:avLst/>
              </a:prstTxWarp>
            </a:bodyPr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TW" altLang="en-US"/>
            </a:p>
          </p:txBody>
        </p:sp>
      </p:grpSp>
      <p:sp>
        <p:nvSpPr>
          <p:cNvPr id="9" name="矩形 8"/>
          <p:cNvSpPr/>
          <p:nvPr/>
        </p:nvSpPr>
        <p:spPr>
          <a:xfrm>
            <a:off x="1330407" y="2845260"/>
            <a:ext cx="2925898" cy="738664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TW" sz="1400" dirty="0"/>
              <a:t>The quick brown fox jumps over the lazy dog. The quick brown fox jumps over the lazy dog</a:t>
            </a:r>
            <a:r>
              <a:rPr lang="en-US" altLang="zh-TW" sz="1400" dirty="0" smtClean="0"/>
              <a:t>.</a:t>
            </a:r>
            <a:endParaRPr lang="zh-TW" altLang="en-US" sz="1400" dirty="0"/>
          </a:p>
        </p:txBody>
      </p:sp>
      <p:grpSp>
        <p:nvGrpSpPr>
          <p:cNvPr id="10" name="群組 9"/>
          <p:cNvGrpSpPr/>
          <p:nvPr/>
        </p:nvGrpSpPr>
        <p:grpSpPr>
          <a:xfrm>
            <a:off x="747477" y="3003137"/>
            <a:ext cx="582930" cy="422910"/>
            <a:chOff x="2068830" y="3314700"/>
            <a:chExt cx="582930" cy="422910"/>
          </a:xfrm>
        </p:grpSpPr>
        <p:sp>
          <p:nvSpPr>
            <p:cNvPr id="19" name="矩形 18"/>
            <p:cNvSpPr/>
            <p:nvPr/>
          </p:nvSpPr>
          <p:spPr>
            <a:xfrm>
              <a:off x="2068830" y="3314700"/>
              <a:ext cx="422910" cy="422910"/>
            </a:xfrm>
            <a:prstGeom prst="rect">
              <a:avLst/>
            </a:prstGeom>
            <a:noFill/>
            <a:ln w="571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TW" altLang="en-US"/>
            </a:p>
          </p:txBody>
        </p:sp>
        <p:sp>
          <p:nvSpPr>
            <p:cNvPr id="20" name="Freeform 24"/>
            <p:cNvSpPr>
              <a:spLocks/>
            </p:cNvSpPr>
            <p:nvPr/>
          </p:nvSpPr>
          <p:spPr bwMode="auto">
            <a:xfrm>
              <a:off x="2145102" y="3314700"/>
              <a:ext cx="506658" cy="354070"/>
            </a:xfrm>
            <a:custGeom>
              <a:avLst/>
              <a:gdLst>
                <a:gd name="T0" fmla="*/ 4246 w 12841"/>
                <a:gd name="T1" fmla="*/ 8708 h 8975"/>
                <a:gd name="T2" fmla="*/ 2639 w 12841"/>
                <a:gd name="T3" fmla="*/ 7052 h 8975"/>
                <a:gd name="T4" fmla="*/ 0 w 12841"/>
                <a:gd name="T5" fmla="*/ 4319 h 8975"/>
                <a:gd name="T6" fmla="*/ 1130 w 12841"/>
                <a:gd name="T7" fmla="*/ 3251 h 8975"/>
                <a:gd name="T8" fmla="*/ 3847 w 12841"/>
                <a:gd name="T9" fmla="*/ 6019 h 8975"/>
                <a:gd name="T10" fmla="*/ 4581 w 12841"/>
                <a:gd name="T11" fmla="*/ 6717 h 8975"/>
                <a:gd name="T12" fmla="*/ 4866 w 12841"/>
                <a:gd name="T13" fmla="*/ 6498 h 8975"/>
                <a:gd name="T14" fmla="*/ 6126 w 12841"/>
                <a:gd name="T15" fmla="*/ 5308 h 8975"/>
                <a:gd name="T16" fmla="*/ 7874 w 12841"/>
                <a:gd name="T17" fmla="*/ 3653 h 8975"/>
                <a:gd name="T18" fmla="*/ 9201 w 12841"/>
                <a:gd name="T19" fmla="*/ 2398 h 8975"/>
                <a:gd name="T20" fmla="*/ 10471 w 12841"/>
                <a:gd name="T21" fmla="*/ 1199 h 8975"/>
                <a:gd name="T22" fmla="*/ 11211 w 12841"/>
                <a:gd name="T23" fmla="*/ 497 h 8975"/>
                <a:gd name="T24" fmla="*/ 11776 w 12841"/>
                <a:gd name="T25" fmla="*/ 5 h 8975"/>
                <a:gd name="T26" fmla="*/ 12841 w 12841"/>
                <a:gd name="T27" fmla="*/ 1093 h 8975"/>
                <a:gd name="T28" fmla="*/ 11833 w 12841"/>
                <a:gd name="T29" fmla="*/ 2078 h 8975"/>
                <a:gd name="T30" fmla="*/ 9709 w 12841"/>
                <a:gd name="T31" fmla="*/ 4094 h 8975"/>
                <a:gd name="T32" fmla="*/ 8297 w 12841"/>
                <a:gd name="T33" fmla="*/ 5433 h 8975"/>
                <a:gd name="T34" fmla="*/ 7169 w 12841"/>
                <a:gd name="T35" fmla="*/ 6504 h 8975"/>
                <a:gd name="T36" fmla="*/ 4522 w 12841"/>
                <a:gd name="T37" fmla="*/ 8975 h 8975"/>
                <a:gd name="T38" fmla="*/ 4246 w 12841"/>
                <a:gd name="T39" fmla="*/ 8708 h 89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2841" h="8975">
                  <a:moveTo>
                    <a:pt x="4246" y="8708"/>
                  </a:moveTo>
                  <a:cubicBezTo>
                    <a:pt x="4107" y="8561"/>
                    <a:pt x="3384" y="7816"/>
                    <a:pt x="2639" y="7052"/>
                  </a:cubicBezTo>
                  <a:cubicBezTo>
                    <a:pt x="524" y="4884"/>
                    <a:pt x="0" y="4341"/>
                    <a:pt x="0" y="4319"/>
                  </a:cubicBezTo>
                  <a:cubicBezTo>
                    <a:pt x="0" y="4282"/>
                    <a:pt x="1101" y="3241"/>
                    <a:pt x="1130" y="3251"/>
                  </a:cubicBezTo>
                  <a:cubicBezTo>
                    <a:pt x="1154" y="3259"/>
                    <a:pt x="2028" y="4149"/>
                    <a:pt x="3847" y="6019"/>
                  </a:cubicBezTo>
                  <a:cubicBezTo>
                    <a:pt x="4268" y="6451"/>
                    <a:pt x="4548" y="6717"/>
                    <a:pt x="4581" y="6717"/>
                  </a:cubicBezTo>
                  <a:cubicBezTo>
                    <a:pt x="4611" y="6717"/>
                    <a:pt x="4739" y="6619"/>
                    <a:pt x="4866" y="6498"/>
                  </a:cubicBezTo>
                  <a:cubicBezTo>
                    <a:pt x="4993" y="6378"/>
                    <a:pt x="5560" y="5842"/>
                    <a:pt x="6126" y="5308"/>
                  </a:cubicBezTo>
                  <a:cubicBezTo>
                    <a:pt x="7373" y="4129"/>
                    <a:pt x="7531" y="3980"/>
                    <a:pt x="7874" y="3653"/>
                  </a:cubicBezTo>
                  <a:cubicBezTo>
                    <a:pt x="8021" y="3512"/>
                    <a:pt x="8618" y="2947"/>
                    <a:pt x="9201" y="2398"/>
                  </a:cubicBezTo>
                  <a:cubicBezTo>
                    <a:pt x="9783" y="1848"/>
                    <a:pt x="10354" y="1309"/>
                    <a:pt x="10471" y="1199"/>
                  </a:cubicBezTo>
                  <a:cubicBezTo>
                    <a:pt x="10587" y="1089"/>
                    <a:pt x="10920" y="773"/>
                    <a:pt x="11211" y="497"/>
                  </a:cubicBezTo>
                  <a:cubicBezTo>
                    <a:pt x="11501" y="222"/>
                    <a:pt x="11756" y="0"/>
                    <a:pt x="11776" y="5"/>
                  </a:cubicBezTo>
                  <a:cubicBezTo>
                    <a:pt x="11824" y="17"/>
                    <a:pt x="12841" y="1056"/>
                    <a:pt x="12841" y="1093"/>
                  </a:cubicBezTo>
                  <a:cubicBezTo>
                    <a:pt x="12841" y="1109"/>
                    <a:pt x="12388" y="1552"/>
                    <a:pt x="11833" y="2078"/>
                  </a:cubicBezTo>
                  <a:cubicBezTo>
                    <a:pt x="11279" y="2604"/>
                    <a:pt x="10323" y="3511"/>
                    <a:pt x="9709" y="4094"/>
                  </a:cubicBezTo>
                  <a:cubicBezTo>
                    <a:pt x="9096" y="4677"/>
                    <a:pt x="8460" y="5279"/>
                    <a:pt x="8297" y="5433"/>
                  </a:cubicBezTo>
                  <a:cubicBezTo>
                    <a:pt x="8134" y="5586"/>
                    <a:pt x="7626" y="6068"/>
                    <a:pt x="7169" y="6504"/>
                  </a:cubicBezTo>
                  <a:cubicBezTo>
                    <a:pt x="5525" y="8067"/>
                    <a:pt x="4553" y="8975"/>
                    <a:pt x="4522" y="8975"/>
                  </a:cubicBezTo>
                  <a:cubicBezTo>
                    <a:pt x="4510" y="8975"/>
                    <a:pt x="4386" y="8855"/>
                    <a:pt x="4246" y="8708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1" rIns="91440" bIns="45721" numCol="1" anchor="t" anchorCtr="0" compatLnSpc="1">
              <a:prstTxWarp prst="textNoShape">
                <a:avLst/>
              </a:prstTxWarp>
            </a:bodyPr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TW" altLang="en-US"/>
            </a:p>
          </p:txBody>
        </p:sp>
      </p:grpSp>
      <p:sp>
        <p:nvSpPr>
          <p:cNvPr id="11" name="矩形 10"/>
          <p:cNvSpPr/>
          <p:nvPr/>
        </p:nvSpPr>
        <p:spPr>
          <a:xfrm>
            <a:off x="1330407" y="3893772"/>
            <a:ext cx="2925898" cy="738664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TW" sz="1400" dirty="0"/>
              <a:t>The quick brown fox jumps over the lazy dog. The quick brown fox jumps over the lazy dog</a:t>
            </a:r>
            <a:r>
              <a:rPr lang="en-US" altLang="zh-TW" sz="1400" dirty="0" smtClean="0"/>
              <a:t>.</a:t>
            </a:r>
            <a:endParaRPr lang="zh-TW" altLang="en-US" sz="1400" dirty="0"/>
          </a:p>
        </p:txBody>
      </p:sp>
      <p:grpSp>
        <p:nvGrpSpPr>
          <p:cNvPr id="12" name="群組 11"/>
          <p:cNvGrpSpPr/>
          <p:nvPr/>
        </p:nvGrpSpPr>
        <p:grpSpPr>
          <a:xfrm>
            <a:off x="747477" y="4051649"/>
            <a:ext cx="582930" cy="422910"/>
            <a:chOff x="2068830" y="3314700"/>
            <a:chExt cx="582930" cy="422910"/>
          </a:xfrm>
        </p:grpSpPr>
        <p:sp>
          <p:nvSpPr>
            <p:cNvPr id="17" name="矩形 16"/>
            <p:cNvSpPr/>
            <p:nvPr/>
          </p:nvSpPr>
          <p:spPr>
            <a:xfrm>
              <a:off x="2068830" y="3314700"/>
              <a:ext cx="422910" cy="422910"/>
            </a:xfrm>
            <a:prstGeom prst="rect">
              <a:avLst/>
            </a:prstGeom>
            <a:noFill/>
            <a:ln w="571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TW" altLang="en-US"/>
            </a:p>
          </p:txBody>
        </p:sp>
        <p:sp>
          <p:nvSpPr>
            <p:cNvPr id="18" name="Freeform 24"/>
            <p:cNvSpPr>
              <a:spLocks/>
            </p:cNvSpPr>
            <p:nvPr/>
          </p:nvSpPr>
          <p:spPr bwMode="auto">
            <a:xfrm>
              <a:off x="2145102" y="3314700"/>
              <a:ext cx="506658" cy="354070"/>
            </a:xfrm>
            <a:custGeom>
              <a:avLst/>
              <a:gdLst>
                <a:gd name="T0" fmla="*/ 4246 w 12841"/>
                <a:gd name="T1" fmla="*/ 8708 h 8975"/>
                <a:gd name="T2" fmla="*/ 2639 w 12841"/>
                <a:gd name="T3" fmla="*/ 7052 h 8975"/>
                <a:gd name="T4" fmla="*/ 0 w 12841"/>
                <a:gd name="T5" fmla="*/ 4319 h 8975"/>
                <a:gd name="T6" fmla="*/ 1130 w 12841"/>
                <a:gd name="T7" fmla="*/ 3251 h 8975"/>
                <a:gd name="T8" fmla="*/ 3847 w 12841"/>
                <a:gd name="T9" fmla="*/ 6019 h 8975"/>
                <a:gd name="T10" fmla="*/ 4581 w 12841"/>
                <a:gd name="T11" fmla="*/ 6717 h 8975"/>
                <a:gd name="T12" fmla="*/ 4866 w 12841"/>
                <a:gd name="T13" fmla="*/ 6498 h 8975"/>
                <a:gd name="T14" fmla="*/ 6126 w 12841"/>
                <a:gd name="T15" fmla="*/ 5308 h 8975"/>
                <a:gd name="T16" fmla="*/ 7874 w 12841"/>
                <a:gd name="T17" fmla="*/ 3653 h 8975"/>
                <a:gd name="T18" fmla="*/ 9201 w 12841"/>
                <a:gd name="T19" fmla="*/ 2398 h 8975"/>
                <a:gd name="T20" fmla="*/ 10471 w 12841"/>
                <a:gd name="T21" fmla="*/ 1199 h 8975"/>
                <a:gd name="T22" fmla="*/ 11211 w 12841"/>
                <a:gd name="T23" fmla="*/ 497 h 8975"/>
                <a:gd name="T24" fmla="*/ 11776 w 12841"/>
                <a:gd name="T25" fmla="*/ 5 h 8975"/>
                <a:gd name="T26" fmla="*/ 12841 w 12841"/>
                <a:gd name="T27" fmla="*/ 1093 h 8975"/>
                <a:gd name="T28" fmla="*/ 11833 w 12841"/>
                <a:gd name="T29" fmla="*/ 2078 h 8975"/>
                <a:gd name="T30" fmla="*/ 9709 w 12841"/>
                <a:gd name="T31" fmla="*/ 4094 h 8975"/>
                <a:gd name="T32" fmla="*/ 8297 w 12841"/>
                <a:gd name="T33" fmla="*/ 5433 h 8975"/>
                <a:gd name="T34" fmla="*/ 7169 w 12841"/>
                <a:gd name="T35" fmla="*/ 6504 h 8975"/>
                <a:gd name="T36" fmla="*/ 4522 w 12841"/>
                <a:gd name="T37" fmla="*/ 8975 h 8975"/>
                <a:gd name="T38" fmla="*/ 4246 w 12841"/>
                <a:gd name="T39" fmla="*/ 8708 h 89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2841" h="8975">
                  <a:moveTo>
                    <a:pt x="4246" y="8708"/>
                  </a:moveTo>
                  <a:cubicBezTo>
                    <a:pt x="4107" y="8561"/>
                    <a:pt x="3384" y="7816"/>
                    <a:pt x="2639" y="7052"/>
                  </a:cubicBezTo>
                  <a:cubicBezTo>
                    <a:pt x="524" y="4884"/>
                    <a:pt x="0" y="4341"/>
                    <a:pt x="0" y="4319"/>
                  </a:cubicBezTo>
                  <a:cubicBezTo>
                    <a:pt x="0" y="4282"/>
                    <a:pt x="1101" y="3241"/>
                    <a:pt x="1130" y="3251"/>
                  </a:cubicBezTo>
                  <a:cubicBezTo>
                    <a:pt x="1154" y="3259"/>
                    <a:pt x="2028" y="4149"/>
                    <a:pt x="3847" y="6019"/>
                  </a:cubicBezTo>
                  <a:cubicBezTo>
                    <a:pt x="4268" y="6451"/>
                    <a:pt x="4548" y="6717"/>
                    <a:pt x="4581" y="6717"/>
                  </a:cubicBezTo>
                  <a:cubicBezTo>
                    <a:pt x="4611" y="6717"/>
                    <a:pt x="4739" y="6619"/>
                    <a:pt x="4866" y="6498"/>
                  </a:cubicBezTo>
                  <a:cubicBezTo>
                    <a:pt x="4993" y="6378"/>
                    <a:pt x="5560" y="5842"/>
                    <a:pt x="6126" y="5308"/>
                  </a:cubicBezTo>
                  <a:cubicBezTo>
                    <a:pt x="7373" y="4129"/>
                    <a:pt x="7531" y="3980"/>
                    <a:pt x="7874" y="3653"/>
                  </a:cubicBezTo>
                  <a:cubicBezTo>
                    <a:pt x="8021" y="3512"/>
                    <a:pt x="8618" y="2947"/>
                    <a:pt x="9201" y="2398"/>
                  </a:cubicBezTo>
                  <a:cubicBezTo>
                    <a:pt x="9783" y="1848"/>
                    <a:pt x="10354" y="1309"/>
                    <a:pt x="10471" y="1199"/>
                  </a:cubicBezTo>
                  <a:cubicBezTo>
                    <a:pt x="10587" y="1089"/>
                    <a:pt x="10920" y="773"/>
                    <a:pt x="11211" y="497"/>
                  </a:cubicBezTo>
                  <a:cubicBezTo>
                    <a:pt x="11501" y="222"/>
                    <a:pt x="11756" y="0"/>
                    <a:pt x="11776" y="5"/>
                  </a:cubicBezTo>
                  <a:cubicBezTo>
                    <a:pt x="11824" y="17"/>
                    <a:pt x="12841" y="1056"/>
                    <a:pt x="12841" y="1093"/>
                  </a:cubicBezTo>
                  <a:cubicBezTo>
                    <a:pt x="12841" y="1109"/>
                    <a:pt x="12388" y="1552"/>
                    <a:pt x="11833" y="2078"/>
                  </a:cubicBezTo>
                  <a:cubicBezTo>
                    <a:pt x="11279" y="2604"/>
                    <a:pt x="10323" y="3511"/>
                    <a:pt x="9709" y="4094"/>
                  </a:cubicBezTo>
                  <a:cubicBezTo>
                    <a:pt x="9096" y="4677"/>
                    <a:pt x="8460" y="5279"/>
                    <a:pt x="8297" y="5433"/>
                  </a:cubicBezTo>
                  <a:cubicBezTo>
                    <a:pt x="8134" y="5586"/>
                    <a:pt x="7626" y="6068"/>
                    <a:pt x="7169" y="6504"/>
                  </a:cubicBezTo>
                  <a:cubicBezTo>
                    <a:pt x="5525" y="8067"/>
                    <a:pt x="4553" y="8975"/>
                    <a:pt x="4522" y="8975"/>
                  </a:cubicBezTo>
                  <a:cubicBezTo>
                    <a:pt x="4510" y="8975"/>
                    <a:pt x="4386" y="8855"/>
                    <a:pt x="4246" y="8708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1" rIns="91440" bIns="45721" numCol="1" anchor="t" anchorCtr="0" compatLnSpc="1">
              <a:prstTxWarp prst="textNoShape">
                <a:avLst/>
              </a:prstTxWarp>
            </a:bodyPr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TW" altLang="en-US"/>
            </a:p>
          </p:txBody>
        </p:sp>
      </p:grpSp>
      <p:sp>
        <p:nvSpPr>
          <p:cNvPr id="13" name="矩形 12"/>
          <p:cNvSpPr/>
          <p:nvPr/>
        </p:nvSpPr>
        <p:spPr>
          <a:xfrm>
            <a:off x="1330407" y="4942284"/>
            <a:ext cx="2925898" cy="738664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TW" sz="1400" dirty="0"/>
              <a:t>The quick brown fox jumps over the lazy dog. The quick brown fox jumps over the lazy dog</a:t>
            </a:r>
            <a:r>
              <a:rPr lang="en-US" altLang="zh-TW" sz="1400" dirty="0" smtClean="0"/>
              <a:t>.</a:t>
            </a:r>
            <a:endParaRPr lang="zh-TW" altLang="en-US" sz="1400" dirty="0"/>
          </a:p>
        </p:txBody>
      </p:sp>
      <p:grpSp>
        <p:nvGrpSpPr>
          <p:cNvPr id="14" name="群組 13"/>
          <p:cNvGrpSpPr/>
          <p:nvPr/>
        </p:nvGrpSpPr>
        <p:grpSpPr>
          <a:xfrm>
            <a:off x="747477" y="5100161"/>
            <a:ext cx="582930" cy="422910"/>
            <a:chOff x="2068830" y="3314700"/>
            <a:chExt cx="582930" cy="422910"/>
          </a:xfrm>
        </p:grpSpPr>
        <p:sp>
          <p:nvSpPr>
            <p:cNvPr id="15" name="矩形 14"/>
            <p:cNvSpPr/>
            <p:nvPr/>
          </p:nvSpPr>
          <p:spPr>
            <a:xfrm>
              <a:off x="2068830" y="3314700"/>
              <a:ext cx="422910" cy="422910"/>
            </a:xfrm>
            <a:prstGeom prst="rect">
              <a:avLst/>
            </a:prstGeom>
            <a:noFill/>
            <a:ln w="571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TW" altLang="en-US"/>
            </a:p>
          </p:txBody>
        </p:sp>
        <p:sp>
          <p:nvSpPr>
            <p:cNvPr id="16" name="Freeform 24"/>
            <p:cNvSpPr>
              <a:spLocks/>
            </p:cNvSpPr>
            <p:nvPr/>
          </p:nvSpPr>
          <p:spPr bwMode="auto">
            <a:xfrm>
              <a:off x="2145102" y="3314700"/>
              <a:ext cx="506658" cy="354070"/>
            </a:xfrm>
            <a:custGeom>
              <a:avLst/>
              <a:gdLst>
                <a:gd name="T0" fmla="*/ 4246 w 12841"/>
                <a:gd name="T1" fmla="*/ 8708 h 8975"/>
                <a:gd name="T2" fmla="*/ 2639 w 12841"/>
                <a:gd name="T3" fmla="*/ 7052 h 8975"/>
                <a:gd name="T4" fmla="*/ 0 w 12841"/>
                <a:gd name="T5" fmla="*/ 4319 h 8975"/>
                <a:gd name="T6" fmla="*/ 1130 w 12841"/>
                <a:gd name="T7" fmla="*/ 3251 h 8975"/>
                <a:gd name="T8" fmla="*/ 3847 w 12841"/>
                <a:gd name="T9" fmla="*/ 6019 h 8975"/>
                <a:gd name="T10" fmla="*/ 4581 w 12841"/>
                <a:gd name="T11" fmla="*/ 6717 h 8975"/>
                <a:gd name="T12" fmla="*/ 4866 w 12841"/>
                <a:gd name="T13" fmla="*/ 6498 h 8975"/>
                <a:gd name="T14" fmla="*/ 6126 w 12841"/>
                <a:gd name="T15" fmla="*/ 5308 h 8975"/>
                <a:gd name="T16" fmla="*/ 7874 w 12841"/>
                <a:gd name="T17" fmla="*/ 3653 h 8975"/>
                <a:gd name="T18" fmla="*/ 9201 w 12841"/>
                <a:gd name="T19" fmla="*/ 2398 h 8975"/>
                <a:gd name="T20" fmla="*/ 10471 w 12841"/>
                <a:gd name="T21" fmla="*/ 1199 h 8975"/>
                <a:gd name="T22" fmla="*/ 11211 w 12841"/>
                <a:gd name="T23" fmla="*/ 497 h 8975"/>
                <a:gd name="T24" fmla="*/ 11776 w 12841"/>
                <a:gd name="T25" fmla="*/ 5 h 8975"/>
                <a:gd name="T26" fmla="*/ 12841 w 12841"/>
                <a:gd name="T27" fmla="*/ 1093 h 8975"/>
                <a:gd name="T28" fmla="*/ 11833 w 12841"/>
                <a:gd name="T29" fmla="*/ 2078 h 8975"/>
                <a:gd name="T30" fmla="*/ 9709 w 12841"/>
                <a:gd name="T31" fmla="*/ 4094 h 8975"/>
                <a:gd name="T32" fmla="*/ 8297 w 12841"/>
                <a:gd name="T33" fmla="*/ 5433 h 8975"/>
                <a:gd name="T34" fmla="*/ 7169 w 12841"/>
                <a:gd name="T35" fmla="*/ 6504 h 8975"/>
                <a:gd name="T36" fmla="*/ 4522 w 12841"/>
                <a:gd name="T37" fmla="*/ 8975 h 8975"/>
                <a:gd name="T38" fmla="*/ 4246 w 12841"/>
                <a:gd name="T39" fmla="*/ 8708 h 89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2841" h="8975">
                  <a:moveTo>
                    <a:pt x="4246" y="8708"/>
                  </a:moveTo>
                  <a:cubicBezTo>
                    <a:pt x="4107" y="8561"/>
                    <a:pt x="3384" y="7816"/>
                    <a:pt x="2639" y="7052"/>
                  </a:cubicBezTo>
                  <a:cubicBezTo>
                    <a:pt x="524" y="4884"/>
                    <a:pt x="0" y="4341"/>
                    <a:pt x="0" y="4319"/>
                  </a:cubicBezTo>
                  <a:cubicBezTo>
                    <a:pt x="0" y="4282"/>
                    <a:pt x="1101" y="3241"/>
                    <a:pt x="1130" y="3251"/>
                  </a:cubicBezTo>
                  <a:cubicBezTo>
                    <a:pt x="1154" y="3259"/>
                    <a:pt x="2028" y="4149"/>
                    <a:pt x="3847" y="6019"/>
                  </a:cubicBezTo>
                  <a:cubicBezTo>
                    <a:pt x="4268" y="6451"/>
                    <a:pt x="4548" y="6717"/>
                    <a:pt x="4581" y="6717"/>
                  </a:cubicBezTo>
                  <a:cubicBezTo>
                    <a:pt x="4611" y="6717"/>
                    <a:pt x="4739" y="6619"/>
                    <a:pt x="4866" y="6498"/>
                  </a:cubicBezTo>
                  <a:cubicBezTo>
                    <a:pt x="4993" y="6378"/>
                    <a:pt x="5560" y="5842"/>
                    <a:pt x="6126" y="5308"/>
                  </a:cubicBezTo>
                  <a:cubicBezTo>
                    <a:pt x="7373" y="4129"/>
                    <a:pt x="7531" y="3980"/>
                    <a:pt x="7874" y="3653"/>
                  </a:cubicBezTo>
                  <a:cubicBezTo>
                    <a:pt x="8021" y="3512"/>
                    <a:pt x="8618" y="2947"/>
                    <a:pt x="9201" y="2398"/>
                  </a:cubicBezTo>
                  <a:cubicBezTo>
                    <a:pt x="9783" y="1848"/>
                    <a:pt x="10354" y="1309"/>
                    <a:pt x="10471" y="1199"/>
                  </a:cubicBezTo>
                  <a:cubicBezTo>
                    <a:pt x="10587" y="1089"/>
                    <a:pt x="10920" y="773"/>
                    <a:pt x="11211" y="497"/>
                  </a:cubicBezTo>
                  <a:cubicBezTo>
                    <a:pt x="11501" y="222"/>
                    <a:pt x="11756" y="0"/>
                    <a:pt x="11776" y="5"/>
                  </a:cubicBezTo>
                  <a:cubicBezTo>
                    <a:pt x="11824" y="17"/>
                    <a:pt x="12841" y="1056"/>
                    <a:pt x="12841" y="1093"/>
                  </a:cubicBezTo>
                  <a:cubicBezTo>
                    <a:pt x="12841" y="1109"/>
                    <a:pt x="12388" y="1552"/>
                    <a:pt x="11833" y="2078"/>
                  </a:cubicBezTo>
                  <a:cubicBezTo>
                    <a:pt x="11279" y="2604"/>
                    <a:pt x="10323" y="3511"/>
                    <a:pt x="9709" y="4094"/>
                  </a:cubicBezTo>
                  <a:cubicBezTo>
                    <a:pt x="9096" y="4677"/>
                    <a:pt x="8460" y="5279"/>
                    <a:pt x="8297" y="5433"/>
                  </a:cubicBezTo>
                  <a:cubicBezTo>
                    <a:pt x="8134" y="5586"/>
                    <a:pt x="7626" y="6068"/>
                    <a:pt x="7169" y="6504"/>
                  </a:cubicBezTo>
                  <a:cubicBezTo>
                    <a:pt x="5525" y="8067"/>
                    <a:pt x="4553" y="8975"/>
                    <a:pt x="4522" y="8975"/>
                  </a:cubicBezTo>
                  <a:cubicBezTo>
                    <a:pt x="4510" y="8975"/>
                    <a:pt x="4386" y="8855"/>
                    <a:pt x="4246" y="8708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1" rIns="91440" bIns="45721" numCol="1" anchor="t" anchorCtr="0" compatLnSpc="1">
              <a:prstTxWarp prst="textNoShape">
                <a:avLst/>
              </a:prstTxWarp>
            </a:bodyPr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TW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38885818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頁尾版面配置區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/>
          </a:p>
        </p:txBody>
      </p:sp>
      <p:sp>
        <p:nvSpPr>
          <p:cNvPr id="3" name="投影片編號版面配置區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3B68095-C8B2-4A76-90AA-E601358CCBC3}" type="slidenum">
              <a:rPr lang="zh-TW" altLang="en-US" smtClean="0"/>
              <a:t>73</a:t>
            </a:fld>
            <a:endParaRPr lang="zh-TW" altLang="en-US"/>
          </a:p>
        </p:txBody>
      </p:sp>
      <p:sp>
        <p:nvSpPr>
          <p:cNvPr id="4" name="圖片版面配置區 3"/>
          <p:cNvSpPr>
            <a:spLocks noGrp="1"/>
          </p:cNvSpPr>
          <p:nvPr>
            <p:ph type="pic" sz="quarter" idx="13"/>
          </p:nvPr>
        </p:nvSpPr>
        <p:spPr/>
      </p:sp>
    </p:spTree>
    <p:extLst>
      <p:ext uri="{BB962C8B-B14F-4D97-AF65-F5344CB8AC3E}">
        <p14:creationId xmlns:p14="http://schemas.microsoft.com/office/powerpoint/2010/main" val="334960342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頁尾版面配置區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/>
          </a:p>
        </p:txBody>
      </p:sp>
      <p:sp>
        <p:nvSpPr>
          <p:cNvPr id="3" name="投影片編號版面配置區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3B68095-C8B2-4A76-90AA-E601358CCBC3}" type="slidenum">
              <a:rPr lang="zh-TW" altLang="en-US" smtClean="0"/>
              <a:t>74</a:t>
            </a:fld>
            <a:endParaRPr lang="zh-TW" altLang="en-US"/>
          </a:p>
        </p:txBody>
      </p:sp>
      <p:pic>
        <p:nvPicPr>
          <p:cNvPr id="4" name="圖片版面配置區 3"/>
          <p:cNvPicPr>
            <a:picLocks noGrp="1" noChangeAspect="1"/>
          </p:cNvPicPr>
          <p:nvPr>
            <p:ph type="pic" sz="quarter" idx="13"/>
          </p:nvPr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5162" r="13504"/>
          <a:stretch/>
        </p:blipFill>
        <p:spPr>
          <a:xfrm>
            <a:off x="4585643" y="1221770"/>
            <a:ext cx="4172113" cy="5419191"/>
          </a:xfrm>
        </p:spPr>
      </p:pic>
      <p:sp>
        <p:nvSpPr>
          <p:cNvPr id="5" name="矩形 4"/>
          <p:cNvSpPr/>
          <p:nvPr/>
        </p:nvSpPr>
        <p:spPr>
          <a:xfrm>
            <a:off x="2321225" y="327082"/>
            <a:ext cx="4501553" cy="584775"/>
          </a:xfrm>
          <a:prstGeom prst="rect">
            <a:avLst/>
          </a:prstGeom>
        </p:spPr>
        <p:txBody>
          <a:bodyPr wrap="none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zh-TW" sz="3200" b="1" spc="-150" dirty="0" smtClean="0">
                <a:solidFill>
                  <a:schemeClr val="bg1">
                    <a:lumMod val="50000"/>
                  </a:schemeClr>
                </a:solidFill>
              </a:rPr>
              <a:t>Brush Image Effects </a:t>
            </a:r>
            <a:r>
              <a:rPr lang="en-US" altLang="zh-TW" sz="3200" b="1" spc="-150" dirty="0" smtClean="0">
                <a:solidFill>
                  <a:schemeClr val="bg1">
                    <a:lumMod val="50000"/>
                  </a:schemeClr>
                </a:solidFill>
              </a:rPr>
              <a:t>035</a:t>
            </a:r>
            <a:endParaRPr lang="en-US" altLang="zh-TW" sz="3200" b="1" spc="-150" dirty="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6" name="矩形 5"/>
          <p:cNvSpPr/>
          <p:nvPr/>
        </p:nvSpPr>
        <p:spPr>
          <a:xfrm>
            <a:off x="3155315" y="928152"/>
            <a:ext cx="2833352" cy="116362"/>
          </a:xfrm>
          <a:prstGeom prst="rect">
            <a:avLst/>
          </a:prstGeom>
          <a:solidFill>
            <a:srgbClr val="92258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zh-TW" altLang="en-US"/>
          </a:p>
        </p:txBody>
      </p:sp>
      <p:sp>
        <p:nvSpPr>
          <p:cNvPr id="7" name="矩形 6"/>
          <p:cNvSpPr/>
          <p:nvPr/>
        </p:nvSpPr>
        <p:spPr>
          <a:xfrm>
            <a:off x="1120322" y="1851660"/>
            <a:ext cx="3405958" cy="738664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TW" sz="1400" dirty="0"/>
              <a:t>The quick brown fox jumps over the lazy dog. The quick brown fox jumps over the lazy dog</a:t>
            </a:r>
            <a:r>
              <a:rPr lang="en-US" altLang="zh-TW" sz="1400" dirty="0" smtClean="0"/>
              <a:t>.</a:t>
            </a:r>
            <a:endParaRPr lang="zh-TW" altLang="en-US" sz="1400" dirty="0"/>
          </a:p>
        </p:txBody>
      </p:sp>
      <p:sp>
        <p:nvSpPr>
          <p:cNvPr id="8" name="矩形 7"/>
          <p:cNvSpPr/>
          <p:nvPr/>
        </p:nvSpPr>
        <p:spPr>
          <a:xfrm>
            <a:off x="1120322" y="2903220"/>
            <a:ext cx="3405958" cy="738664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TW" sz="1400" dirty="0"/>
              <a:t>The quick brown fox jumps over the lazy dog. The quick brown fox jumps over the lazy dog</a:t>
            </a:r>
            <a:r>
              <a:rPr lang="en-US" altLang="zh-TW" sz="1400" dirty="0" smtClean="0"/>
              <a:t>.</a:t>
            </a:r>
            <a:endParaRPr lang="zh-TW" altLang="en-US" sz="1400" dirty="0"/>
          </a:p>
        </p:txBody>
      </p:sp>
      <p:sp>
        <p:nvSpPr>
          <p:cNvPr id="9" name="矩形 8"/>
          <p:cNvSpPr/>
          <p:nvPr/>
        </p:nvSpPr>
        <p:spPr>
          <a:xfrm>
            <a:off x="1120322" y="3954780"/>
            <a:ext cx="3405958" cy="738664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TW" sz="1400" dirty="0"/>
              <a:t>The quick brown fox jumps over the lazy dog. The quick brown fox jumps over the lazy dog</a:t>
            </a:r>
            <a:r>
              <a:rPr lang="en-US" altLang="zh-TW" sz="1400" dirty="0" smtClean="0"/>
              <a:t>.</a:t>
            </a:r>
            <a:endParaRPr lang="zh-TW" altLang="en-US" sz="1400" dirty="0"/>
          </a:p>
        </p:txBody>
      </p:sp>
      <p:sp>
        <p:nvSpPr>
          <p:cNvPr id="10" name="矩形 9"/>
          <p:cNvSpPr/>
          <p:nvPr/>
        </p:nvSpPr>
        <p:spPr>
          <a:xfrm>
            <a:off x="1120322" y="5006340"/>
            <a:ext cx="3405958" cy="738664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TW" sz="1400" dirty="0"/>
              <a:t>The quick brown fox jumps over the lazy dog. The quick brown fox jumps over the lazy dog</a:t>
            </a:r>
            <a:r>
              <a:rPr lang="en-US" altLang="zh-TW" sz="1400" dirty="0" smtClean="0"/>
              <a:t>.</a:t>
            </a:r>
            <a:endParaRPr lang="zh-TW" altLang="en-US" sz="1400" dirty="0"/>
          </a:p>
        </p:txBody>
      </p:sp>
      <p:grpSp>
        <p:nvGrpSpPr>
          <p:cNvPr id="11" name="群組 10"/>
          <p:cNvGrpSpPr/>
          <p:nvPr/>
        </p:nvGrpSpPr>
        <p:grpSpPr>
          <a:xfrm>
            <a:off x="634356" y="2010407"/>
            <a:ext cx="421170" cy="421170"/>
            <a:chOff x="5023476" y="1967700"/>
            <a:chExt cx="421170" cy="421170"/>
          </a:xfrm>
        </p:grpSpPr>
        <p:sp>
          <p:nvSpPr>
            <p:cNvPr id="12" name="橢圓 11"/>
            <p:cNvSpPr/>
            <p:nvPr/>
          </p:nvSpPr>
          <p:spPr>
            <a:xfrm>
              <a:off x="5023476" y="1967700"/>
              <a:ext cx="421170" cy="421170"/>
            </a:xfrm>
            <a:prstGeom prst="ellips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TW" altLang="en-US"/>
            </a:p>
          </p:txBody>
        </p:sp>
        <p:sp>
          <p:nvSpPr>
            <p:cNvPr id="13" name="Freeform 21"/>
            <p:cNvSpPr>
              <a:spLocks/>
            </p:cNvSpPr>
            <p:nvPr/>
          </p:nvSpPr>
          <p:spPr bwMode="auto">
            <a:xfrm rot="10800000" flipH="1">
              <a:off x="5165687" y="2052399"/>
              <a:ext cx="195968" cy="251772"/>
            </a:xfrm>
            <a:custGeom>
              <a:avLst/>
              <a:gdLst>
                <a:gd name="T0" fmla="*/ 0 w 7925"/>
                <a:gd name="T1" fmla="*/ 5094 h 10188"/>
                <a:gd name="T2" fmla="*/ 33 w 7925"/>
                <a:gd name="T3" fmla="*/ 0 h 10188"/>
                <a:gd name="T4" fmla="*/ 1648 w 7925"/>
                <a:gd name="T5" fmla="*/ 1021 h 10188"/>
                <a:gd name="T6" fmla="*/ 7132 w 7925"/>
                <a:gd name="T7" fmla="*/ 4554 h 10188"/>
                <a:gd name="T8" fmla="*/ 7921 w 7925"/>
                <a:gd name="T9" fmla="*/ 5094 h 10188"/>
                <a:gd name="T10" fmla="*/ 1320 w 7925"/>
                <a:gd name="T11" fmla="*/ 9375 h 10188"/>
                <a:gd name="T12" fmla="*/ 29 w 7925"/>
                <a:gd name="T13" fmla="*/ 10188 h 10188"/>
                <a:gd name="T14" fmla="*/ 0 w 7925"/>
                <a:gd name="T15" fmla="*/ 5094 h 10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925" h="10188">
                  <a:moveTo>
                    <a:pt x="0" y="5094"/>
                  </a:moveTo>
                  <a:cubicBezTo>
                    <a:pt x="0" y="1287"/>
                    <a:pt x="8" y="0"/>
                    <a:pt x="33" y="0"/>
                  </a:cubicBezTo>
                  <a:cubicBezTo>
                    <a:pt x="50" y="0"/>
                    <a:pt x="777" y="460"/>
                    <a:pt x="1648" y="1021"/>
                  </a:cubicBezTo>
                  <a:cubicBezTo>
                    <a:pt x="3732" y="2365"/>
                    <a:pt x="6142" y="3917"/>
                    <a:pt x="7132" y="4554"/>
                  </a:cubicBezTo>
                  <a:cubicBezTo>
                    <a:pt x="7570" y="4836"/>
                    <a:pt x="7925" y="5079"/>
                    <a:pt x="7921" y="5094"/>
                  </a:cubicBezTo>
                  <a:cubicBezTo>
                    <a:pt x="7912" y="5124"/>
                    <a:pt x="7006" y="5712"/>
                    <a:pt x="1320" y="9375"/>
                  </a:cubicBezTo>
                  <a:cubicBezTo>
                    <a:pt x="626" y="9822"/>
                    <a:pt x="45" y="10188"/>
                    <a:pt x="29" y="10188"/>
                  </a:cubicBezTo>
                  <a:cubicBezTo>
                    <a:pt x="10" y="10188"/>
                    <a:pt x="0" y="8528"/>
                    <a:pt x="0" y="5094"/>
                  </a:cubicBezTo>
                  <a:close/>
                </a:path>
              </a:pathLst>
            </a:custGeom>
            <a:solidFill>
              <a:schemeClr val="bg1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1" rIns="91440" bIns="45721" numCol="1" anchor="t" anchorCtr="0" compatLnSpc="1">
              <a:prstTxWarp prst="textNoShape">
                <a:avLst/>
              </a:prstTxWarp>
            </a:bodyPr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TW" altLang="en-US"/>
            </a:p>
          </p:txBody>
        </p:sp>
      </p:grpSp>
      <p:grpSp>
        <p:nvGrpSpPr>
          <p:cNvPr id="14" name="群組 13"/>
          <p:cNvGrpSpPr/>
          <p:nvPr/>
        </p:nvGrpSpPr>
        <p:grpSpPr>
          <a:xfrm>
            <a:off x="634356" y="3061967"/>
            <a:ext cx="421170" cy="421170"/>
            <a:chOff x="5023476" y="3019260"/>
            <a:chExt cx="421170" cy="421170"/>
          </a:xfrm>
        </p:grpSpPr>
        <p:sp>
          <p:nvSpPr>
            <p:cNvPr id="15" name="橢圓 14"/>
            <p:cNvSpPr/>
            <p:nvPr/>
          </p:nvSpPr>
          <p:spPr>
            <a:xfrm>
              <a:off x="5023476" y="3019260"/>
              <a:ext cx="421170" cy="421170"/>
            </a:xfrm>
            <a:prstGeom prst="ellips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TW" altLang="en-US"/>
            </a:p>
          </p:txBody>
        </p:sp>
        <p:sp>
          <p:nvSpPr>
            <p:cNvPr id="16" name="Freeform 21"/>
            <p:cNvSpPr>
              <a:spLocks/>
            </p:cNvSpPr>
            <p:nvPr/>
          </p:nvSpPr>
          <p:spPr bwMode="auto">
            <a:xfrm rot="10800000" flipH="1">
              <a:off x="5165687" y="3103959"/>
              <a:ext cx="195968" cy="251772"/>
            </a:xfrm>
            <a:custGeom>
              <a:avLst/>
              <a:gdLst>
                <a:gd name="T0" fmla="*/ 0 w 7925"/>
                <a:gd name="T1" fmla="*/ 5094 h 10188"/>
                <a:gd name="T2" fmla="*/ 33 w 7925"/>
                <a:gd name="T3" fmla="*/ 0 h 10188"/>
                <a:gd name="T4" fmla="*/ 1648 w 7925"/>
                <a:gd name="T5" fmla="*/ 1021 h 10188"/>
                <a:gd name="T6" fmla="*/ 7132 w 7925"/>
                <a:gd name="T7" fmla="*/ 4554 h 10188"/>
                <a:gd name="T8" fmla="*/ 7921 w 7925"/>
                <a:gd name="T9" fmla="*/ 5094 h 10188"/>
                <a:gd name="T10" fmla="*/ 1320 w 7925"/>
                <a:gd name="T11" fmla="*/ 9375 h 10188"/>
                <a:gd name="T12" fmla="*/ 29 w 7925"/>
                <a:gd name="T13" fmla="*/ 10188 h 10188"/>
                <a:gd name="T14" fmla="*/ 0 w 7925"/>
                <a:gd name="T15" fmla="*/ 5094 h 10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925" h="10188">
                  <a:moveTo>
                    <a:pt x="0" y="5094"/>
                  </a:moveTo>
                  <a:cubicBezTo>
                    <a:pt x="0" y="1287"/>
                    <a:pt x="8" y="0"/>
                    <a:pt x="33" y="0"/>
                  </a:cubicBezTo>
                  <a:cubicBezTo>
                    <a:pt x="50" y="0"/>
                    <a:pt x="777" y="460"/>
                    <a:pt x="1648" y="1021"/>
                  </a:cubicBezTo>
                  <a:cubicBezTo>
                    <a:pt x="3732" y="2365"/>
                    <a:pt x="6142" y="3917"/>
                    <a:pt x="7132" y="4554"/>
                  </a:cubicBezTo>
                  <a:cubicBezTo>
                    <a:pt x="7570" y="4836"/>
                    <a:pt x="7925" y="5079"/>
                    <a:pt x="7921" y="5094"/>
                  </a:cubicBezTo>
                  <a:cubicBezTo>
                    <a:pt x="7912" y="5124"/>
                    <a:pt x="7006" y="5712"/>
                    <a:pt x="1320" y="9375"/>
                  </a:cubicBezTo>
                  <a:cubicBezTo>
                    <a:pt x="626" y="9822"/>
                    <a:pt x="45" y="10188"/>
                    <a:pt x="29" y="10188"/>
                  </a:cubicBezTo>
                  <a:cubicBezTo>
                    <a:pt x="10" y="10188"/>
                    <a:pt x="0" y="8528"/>
                    <a:pt x="0" y="5094"/>
                  </a:cubicBezTo>
                  <a:close/>
                </a:path>
              </a:pathLst>
            </a:custGeom>
            <a:solidFill>
              <a:schemeClr val="bg1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1" rIns="91440" bIns="45721" numCol="1" anchor="t" anchorCtr="0" compatLnSpc="1">
              <a:prstTxWarp prst="textNoShape">
                <a:avLst/>
              </a:prstTxWarp>
            </a:bodyPr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TW" altLang="en-US"/>
            </a:p>
          </p:txBody>
        </p:sp>
      </p:grpSp>
      <p:grpSp>
        <p:nvGrpSpPr>
          <p:cNvPr id="17" name="群組 16"/>
          <p:cNvGrpSpPr/>
          <p:nvPr/>
        </p:nvGrpSpPr>
        <p:grpSpPr>
          <a:xfrm>
            <a:off x="634356" y="4113527"/>
            <a:ext cx="421170" cy="421170"/>
            <a:chOff x="5023476" y="4070820"/>
            <a:chExt cx="421170" cy="421170"/>
          </a:xfrm>
        </p:grpSpPr>
        <p:sp>
          <p:nvSpPr>
            <p:cNvPr id="18" name="橢圓 17"/>
            <p:cNvSpPr/>
            <p:nvPr/>
          </p:nvSpPr>
          <p:spPr>
            <a:xfrm>
              <a:off x="5023476" y="4070820"/>
              <a:ext cx="421170" cy="421170"/>
            </a:xfrm>
            <a:prstGeom prst="ellips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TW" altLang="en-US"/>
            </a:p>
          </p:txBody>
        </p:sp>
        <p:sp>
          <p:nvSpPr>
            <p:cNvPr id="19" name="Freeform 21"/>
            <p:cNvSpPr>
              <a:spLocks/>
            </p:cNvSpPr>
            <p:nvPr/>
          </p:nvSpPr>
          <p:spPr bwMode="auto">
            <a:xfrm rot="10800000" flipH="1">
              <a:off x="5165687" y="4155519"/>
              <a:ext cx="195968" cy="251772"/>
            </a:xfrm>
            <a:custGeom>
              <a:avLst/>
              <a:gdLst>
                <a:gd name="T0" fmla="*/ 0 w 7925"/>
                <a:gd name="T1" fmla="*/ 5094 h 10188"/>
                <a:gd name="T2" fmla="*/ 33 w 7925"/>
                <a:gd name="T3" fmla="*/ 0 h 10188"/>
                <a:gd name="T4" fmla="*/ 1648 w 7925"/>
                <a:gd name="T5" fmla="*/ 1021 h 10188"/>
                <a:gd name="T6" fmla="*/ 7132 w 7925"/>
                <a:gd name="T7" fmla="*/ 4554 h 10188"/>
                <a:gd name="T8" fmla="*/ 7921 w 7925"/>
                <a:gd name="T9" fmla="*/ 5094 h 10188"/>
                <a:gd name="T10" fmla="*/ 1320 w 7925"/>
                <a:gd name="T11" fmla="*/ 9375 h 10188"/>
                <a:gd name="T12" fmla="*/ 29 w 7925"/>
                <a:gd name="T13" fmla="*/ 10188 h 10188"/>
                <a:gd name="T14" fmla="*/ 0 w 7925"/>
                <a:gd name="T15" fmla="*/ 5094 h 10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925" h="10188">
                  <a:moveTo>
                    <a:pt x="0" y="5094"/>
                  </a:moveTo>
                  <a:cubicBezTo>
                    <a:pt x="0" y="1287"/>
                    <a:pt x="8" y="0"/>
                    <a:pt x="33" y="0"/>
                  </a:cubicBezTo>
                  <a:cubicBezTo>
                    <a:pt x="50" y="0"/>
                    <a:pt x="777" y="460"/>
                    <a:pt x="1648" y="1021"/>
                  </a:cubicBezTo>
                  <a:cubicBezTo>
                    <a:pt x="3732" y="2365"/>
                    <a:pt x="6142" y="3917"/>
                    <a:pt x="7132" y="4554"/>
                  </a:cubicBezTo>
                  <a:cubicBezTo>
                    <a:pt x="7570" y="4836"/>
                    <a:pt x="7925" y="5079"/>
                    <a:pt x="7921" y="5094"/>
                  </a:cubicBezTo>
                  <a:cubicBezTo>
                    <a:pt x="7912" y="5124"/>
                    <a:pt x="7006" y="5712"/>
                    <a:pt x="1320" y="9375"/>
                  </a:cubicBezTo>
                  <a:cubicBezTo>
                    <a:pt x="626" y="9822"/>
                    <a:pt x="45" y="10188"/>
                    <a:pt x="29" y="10188"/>
                  </a:cubicBezTo>
                  <a:cubicBezTo>
                    <a:pt x="10" y="10188"/>
                    <a:pt x="0" y="8528"/>
                    <a:pt x="0" y="5094"/>
                  </a:cubicBezTo>
                  <a:close/>
                </a:path>
              </a:pathLst>
            </a:custGeom>
            <a:solidFill>
              <a:schemeClr val="bg1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1" rIns="91440" bIns="45721" numCol="1" anchor="t" anchorCtr="0" compatLnSpc="1">
              <a:prstTxWarp prst="textNoShape">
                <a:avLst/>
              </a:prstTxWarp>
            </a:bodyPr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TW" altLang="en-US"/>
            </a:p>
          </p:txBody>
        </p:sp>
      </p:grpSp>
      <p:grpSp>
        <p:nvGrpSpPr>
          <p:cNvPr id="20" name="群組 19"/>
          <p:cNvGrpSpPr/>
          <p:nvPr/>
        </p:nvGrpSpPr>
        <p:grpSpPr>
          <a:xfrm>
            <a:off x="634356" y="5165087"/>
            <a:ext cx="421170" cy="421170"/>
            <a:chOff x="5023476" y="5122380"/>
            <a:chExt cx="421170" cy="421170"/>
          </a:xfrm>
        </p:grpSpPr>
        <p:sp>
          <p:nvSpPr>
            <p:cNvPr id="21" name="橢圓 20"/>
            <p:cNvSpPr/>
            <p:nvPr/>
          </p:nvSpPr>
          <p:spPr>
            <a:xfrm>
              <a:off x="5023476" y="5122380"/>
              <a:ext cx="421170" cy="421170"/>
            </a:xfrm>
            <a:prstGeom prst="ellips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TW" altLang="en-US"/>
            </a:p>
          </p:txBody>
        </p:sp>
        <p:sp>
          <p:nvSpPr>
            <p:cNvPr id="22" name="Freeform 21"/>
            <p:cNvSpPr>
              <a:spLocks/>
            </p:cNvSpPr>
            <p:nvPr/>
          </p:nvSpPr>
          <p:spPr bwMode="auto">
            <a:xfrm rot="10800000" flipH="1">
              <a:off x="5165687" y="5207079"/>
              <a:ext cx="195968" cy="251772"/>
            </a:xfrm>
            <a:custGeom>
              <a:avLst/>
              <a:gdLst>
                <a:gd name="T0" fmla="*/ 0 w 7925"/>
                <a:gd name="T1" fmla="*/ 5094 h 10188"/>
                <a:gd name="T2" fmla="*/ 33 w 7925"/>
                <a:gd name="T3" fmla="*/ 0 h 10188"/>
                <a:gd name="T4" fmla="*/ 1648 w 7925"/>
                <a:gd name="T5" fmla="*/ 1021 h 10188"/>
                <a:gd name="T6" fmla="*/ 7132 w 7925"/>
                <a:gd name="T7" fmla="*/ 4554 h 10188"/>
                <a:gd name="T8" fmla="*/ 7921 w 7925"/>
                <a:gd name="T9" fmla="*/ 5094 h 10188"/>
                <a:gd name="T10" fmla="*/ 1320 w 7925"/>
                <a:gd name="T11" fmla="*/ 9375 h 10188"/>
                <a:gd name="T12" fmla="*/ 29 w 7925"/>
                <a:gd name="T13" fmla="*/ 10188 h 10188"/>
                <a:gd name="T14" fmla="*/ 0 w 7925"/>
                <a:gd name="T15" fmla="*/ 5094 h 10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925" h="10188">
                  <a:moveTo>
                    <a:pt x="0" y="5094"/>
                  </a:moveTo>
                  <a:cubicBezTo>
                    <a:pt x="0" y="1287"/>
                    <a:pt x="8" y="0"/>
                    <a:pt x="33" y="0"/>
                  </a:cubicBezTo>
                  <a:cubicBezTo>
                    <a:pt x="50" y="0"/>
                    <a:pt x="777" y="460"/>
                    <a:pt x="1648" y="1021"/>
                  </a:cubicBezTo>
                  <a:cubicBezTo>
                    <a:pt x="3732" y="2365"/>
                    <a:pt x="6142" y="3917"/>
                    <a:pt x="7132" y="4554"/>
                  </a:cubicBezTo>
                  <a:cubicBezTo>
                    <a:pt x="7570" y="4836"/>
                    <a:pt x="7925" y="5079"/>
                    <a:pt x="7921" y="5094"/>
                  </a:cubicBezTo>
                  <a:cubicBezTo>
                    <a:pt x="7912" y="5124"/>
                    <a:pt x="7006" y="5712"/>
                    <a:pt x="1320" y="9375"/>
                  </a:cubicBezTo>
                  <a:cubicBezTo>
                    <a:pt x="626" y="9822"/>
                    <a:pt x="45" y="10188"/>
                    <a:pt x="29" y="10188"/>
                  </a:cubicBezTo>
                  <a:cubicBezTo>
                    <a:pt x="10" y="10188"/>
                    <a:pt x="0" y="8528"/>
                    <a:pt x="0" y="5094"/>
                  </a:cubicBezTo>
                  <a:close/>
                </a:path>
              </a:pathLst>
            </a:custGeom>
            <a:solidFill>
              <a:schemeClr val="bg1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1" rIns="91440" bIns="45721" numCol="1" anchor="t" anchorCtr="0" compatLnSpc="1">
              <a:prstTxWarp prst="textNoShape">
                <a:avLst/>
              </a:prstTxWarp>
            </a:bodyPr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TW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98150926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頁尾版面配置區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/>
          </a:p>
        </p:txBody>
      </p:sp>
      <p:sp>
        <p:nvSpPr>
          <p:cNvPr id="3" name="投影片編號版面配置區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3B68095-C8B2-4A76-90AA-E601358CCBC3}" type="slidenum">
              <a:rPr lang="zh-TW" altLang="en-US" smtClean="0"/>
              <a:t>75</a:t>
            </a:fld>
            <a:endParaRPr lang="zh-TW" altLang="en-US"/>
          </a:p>
        </p:txBody>
      </p:sp>
      <p:sp>
        <p:nvSpPr>
          <p:cNvPr id="4" name="圖片版面配置區 3"/>
          <p:cNvSpPr>
            <a:spLocks noGrp="1"/>
          </p:cNvSpPr>
          <p:nvPr>
            <p:ph type="pic" sz="quarter" idx="13"/>
          </p:nvPr>
        </p:nvSpPr>
        <p:spPr/>
      </p:sp>
    </p:spTree>
    <p:extLst>
      <p:ext uri="{BB962C8B-B14F-4D97-AF65-F5344CB8AC3E}">
        <p14:creationId xmlns:p14="http://schemas.microsoft.com/office/powerpoint/2010/main" val="169801379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頁尾版面配置區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/>
          </a:p>
        </p:txBody>
      </p:sp>
      <p:sp>
        <p:nvSpPr>
          <p:cNvPr id="3" name="投影片編號版面配置區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3B68095-C8B2-4A76-90AA-E601358CCBC3}" type="slidenum">
              <a:rPr lang="zh-TW" altLang="en-US" smtClean="0"/>
              <a:t>76</a:t>
            </a:fld>
            <a:endParaRPr lang="zh-TW" altLang="en-US"/>
          </a:p>
        </p:txBody>
      </p:sp>
      <p:pic>
        <p:nvPicPr>
          <p:cNvPr id="5" name="圖片版面配置區 4"/>
          <p:cNvPicPr>
            <a:picLocks noGrp="1" noChangeAspect="1"/>
          </p:cNvPicPr>
          <p:nvPr>
            <p:ph type="pic" sz="quarter" idx="13"/>
          </p:nvPr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3482" r="23482"/>
          <a:stretch/>
        </p:blipFill>
        <p:spPr>
          <a:xfrm>
            <a:off x="4288971" y="1333236"/>
            <a:ext cx="3799111" cy="4776529"/>
          </a:xfrm>
        </p:spPr>
      </p:pic>
      <p:sp>
        <p:nvSpPr>
          <p:cNvPr id="6" name="矩形 5"/>
          <p:cNvSpPr/>
          <p:nvPr/>
        </p:nvSpPr>
        <p:spPr>
          <a:xfrm>
            <a:off x="2321225" y="327082"/>
            <a:ext cx="4501553" cy="584775"/>
          </a:xfrm>
          <a:prstGeom prst="rect">
            <a:avLst/>
          </a:prstGeom>
        </p:spPr>
        <p:txBody>
          <a:bodyPr wrap="none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zh-TW" sz="3200" b="1" spc="-150" dirty="0" smtClean="0">
                <a:solidFill>
                  <a:schemeClr val="bg1">
                    <a:lumMod val="50000"/>
                  </a:schemeClr>
                </a:solidFill>
              </a:rPr>
              <a:t>Brush Image Effects </a:t>
            </a:r>
            <a:r>
              <a:rPr lang="en-US" altLang="zh-TW" sz="3200" b="1" spc="-150" dirty="0" smtClean="0">
                <a:solidFill>
                  <a:schemeClr val="bg1">
                    <a:lumMod val="50000"/>
                  </a:schemeClr>
                </a:solidFill>
              </a:rPr>
              <a:t>036</a:t>
            </a:r>
            <a:endParaRPr lang="en-US" altLang="zh-TW" sz="3200" b="1" spc="-150" dirty="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7" name="矩形 6"/>
          <p:cNvSpPr/>
          <p:nvPr/>
        </p:nvSpPr>
        <p:spPr>
          <a:xfrm>
            <a:off x="3155315" y="928152"/>
            <a:ext cx="2833352" cy="116362"/>
          </a:xfrm>
          <a:prstGeom prst="rect">
            <a:avLst/>
          </a:prstGeom>
          <a:solidFill>
            <a:srgbClr val="92258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zh-TW" altLang="en-US"/>
          </a:p>
        </p:txBody>
      </p:sp>
      <p:grpSp>
        <p:nvGrpSpPr>
          <p:cNvPr id="8" name="群組 7"/>
          <p:cNvGrpSpPr/>
          <p:nvPr/>
        </p:nvGrpSpPr>
        <p:grpSpPr>
          <a:xfrm>
            <a:off x="1130193" y="1625383"/>
            <a:ext cx="2791674" cy="954107"/>
            <a:chOff x="6149127" y="1804267"/>
            <a:chExt cx="2791674" cy="954107"/>
          </a:xfrm>
        </p:grpSpPr>
        <p:sp>
          <p:nvSpPr>
            <p:cNvPr id="9" name="矩形 8"/>
            <p:cNvSpPr/>
            <p:nvPr/>
          </p:nvSpPr>
          <p:spPr>
            <a:xfrm>
              <a:off x="6600949" y="1804267"/>
              <a:ext cx="2339852" cy="954107"/>
            </a:xfrm>
            <a:prstGeom prst="rect">
              <a:avLst/>
            </a:prstGeom>
          </p:spPr>
          <p:txBody>
            <a:bodyPr wrap="square">
              <a:spAutoFit/>
            </a:bodyPr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altLang="zh-TW" sz="1400" dirty="0"/>
                <a:t>The quick brown fox jumps over the lazy dog. The quick brown fox jumps over the lazy dog</a:t>
              </a:r>
              <a:r>
                <a:rPr lang="en-US" altLang="zh-TW" sz="1400" dirty="0" smtClean="0"/>
                <a:t>.</a:t>
              </a:r>
              <a:endParaRPr lang="zh-TW" altLang="en-US" sz="1400" dirty="0"/>
            </a:p>
          </p:txBody>
        </p:sp>
        <p:grpSp>
          <p:nvGrpSpPr>
            <p:cNvPr id="10" name="群組 9"/>
            <p:cNvGrpSpPr/>
            <p:nvPr/>
          </p:nvGrpSpPr>
          <p:grpSpPr>
            <a:xfrm>
              <a:off x="6149127" y="1865227"/>
              <a:ext cx="364036" cy="364036"/>
              <a:chOff x="439901" y="1993616"/>
              <a:chExt cx="364036" cy="364036"/>
            </a:xfrm>
          </p:grpSpPr>
          <p:sp>
            <p:nvSpPr>
              <p:cNvPr id="11" name="圓角矩形 10"/>
              <p:cNvSpPr/>
              <p:nvPr/>
            </p:nvSpPr>
            <p:spPr>
              <a:xfrm>
                <a:off x="439901" y="1993616"/>
                <a:ext cx="364036" cy="364036"/>
              </a:xfrm>
              <a:prstGeom prst="roundRect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zh-TW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zh-TW" altLang="en-US"/>
              </a:p>
            </p:txBody>
          </p:sp>
          <p:sp>
            <p:nvSpPr>
              <p:cNvPr id="12" name="手繪多邊形 11"/>
              <p:cNvSpPr/>
              <p:nvPr/>
            </p:nvSpPr>
            <p:spPr>
              <a:xfrm>
                <a:off x="516599" y="2070300"/>
                <a:ext cx="210640" cy="210668"/>
              </a:xfrm>
              <a:custGeom>
                <a:avLst/>
                <a:gdLst/>
                <a:ahLst/>
                <a:cxnLst/>
                <a:rect l="l" t="t" r="r" b="b"/>
                <a:pathLst>
                  <a:path w="133388" h="133406">
                    <a:moveTo>
                      <a:pt x="11740" y="0"/>
                    </a:moveTo>
                    <a:lnTo>
                      <a:pt x="116868" y="105178"/>
                    </a:lnTo>
                    <a:lnTo>
                      <a:pt x="116868" y="19"/>
                    </a:lnTo>
                    <a:lnTo>
                      <a:pt x="133388" y="16651"/>
                    </a:lnTo>
                    <a:lnTo>
                      <a:pt x="133388" y="133406"/>
                    </a:lnTo>
                    <a:lnTo>
                      <a:pt x="16520" y="133406"/>
                    </a:lnTo>
                    <a:lnTo>
                      <a:pt x="0" y="116886"/>
                    </a:lnTo>
                    <a:lnTo>
                      <a:pt x="105259" y="116886"/>
                    </a:lnTo>
                    <a:lnTo>
                      <a:pt x="0" y="11739"/>
                    </a:lnTo>
                    <a:lnTo>
                      <a:pt x="11740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zh-TW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zh-TW" altLang="en-US">
                  <a:solidFill>
                    <a:schemeClr val="bg1"/>
                  </a:solidFill>
                </a:endParaRPr>
              </a:p>
            </p:txBody>
          </p:sp>
        </p:grpSp>
      </p:grpSp>
      <p:grpSp>
        <p:nvGrpSpPr>
          <p:cNvPr id="13" name="群組 12"/>
          <p:cNvGrpSpPr/>
          <p:nvPr/>
        </p:nvGrpSpPr>
        <p:grpSpPr>
          <a:xfrm>
            <a:off x="1130193" y="2741967"/>
            <a:ext cx="2791674" cy="954107"/>
            <a:chOff x="6149127" y="2941171"/>
            <a:chExt cx="2791674" cy="954107"/>
          </a:xfrm>
        </p:grpSpPr>
        <p:sp>
          <p:nvSpPr>
            <p:cNvPr id="14" name="矩形 13"/>
            <p:cNvSpPr/>
            <p:nvPr/>
          </p:nvSpPr>
          <p:spPr>
            <a:xfrm>
              <a:off x="6600949" y="2941171"/>
              <a:ext cx="2339852" cy="954107"/>
            </a:xfrm>
            <a:prstGeom prst="rect">
              <a:avLst/>
            </a:prstGeom>
          </p:spPr>
          <p:txBody>
            <a:bodyPr wrap="square">
              <a:spAutoFit/>
            </a:bodyPr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altLang="zh-TW" sz="1400" dirty="0"/>
                <a:t>The quick brown fox jumps over the lazy dog. The quick brown fox jumps over the lazy dog</a:t>
              </a:r>
              <a:r>
                <a:rPr lang="en-US" altLang="zh-TW" sz="1400" dirty="0" smtClean="0"/>
                <a:t>.</a:t>
              </a:r>
              <a:endParaRPr lang="zh-TW" altLang="en-US" sz="1400" dirty="0"/>
            </a:p>
          </p:txBody>
        </p:sp>
        <p:grpSp>
          <p:nvGrpSpPr>
            <p:cNvPr id="15" name="群組 14"/>
            <p:cNvGrpSpPr/>
            <p:nvPr/>
          </p:nvGrpSpPr>
          <p:grpSpPr>
            <a:xfrm>
              <a:off x="6149127" y="3002131"/>
              <a:ext cx="364036" cy="364036"/>
              <a:chOff x="439901" y="1993616"/>
              <a:chExt cx="364036" cy="364036"/>
            </a:xfrm>
          </p:grpSpPr>
          <p:sp>
            <p:nvSpPr>
              <p:cNvPr id="16" name="圓角矩形 15"/>
              <p:cNvSpPr/>
              <p:nvPr/>
            </p:nvSpPr>
            <p:spPr>
              <a:xfrm>
                <a:off x="439901" y="1993616"/>
                <a:ext cx="364036" cy="364036"/>
              </a:xfrm>
              <a:prstGeom prst="roundRect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zh-TW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zh-TW" altLang="en-US"/>
              </a:p>
            </p:txBody>
          </p:sp>
          <p:sp>
            <p:nvSpPr>
              <p:cNvPr id="17" name="手繪多邊形 16"/>
              <p:cNvSpPr/>
              <p:nvPr/>
            </p:nvSpPr>
            <p:spPr>
              <a:xfrm>
                <a:off x="516599" y="2070300"/>
                <a:ext cx="210640" cy="210668"/>
              </a:xfrm>
              <a:custGeom>
                <a:avLst/>
                <a:gdLst/>
                <a:ahLst/>
                <a:cxnLst/>
                <a:rect l="l" t="t" r="r" b="b"/>
                <a:pathLst>
                  <a:path w="133388" h="133406">
                    <a:moveTo>
                      <a:pt x="11740" y="0"/>
                    </a:moveTo>
                    <a:lnTo>
                      <a:pt x="116868" y="105178"/>
                    </a:lnTo>
                    <a:lnTo>
                      <a:pt x="116868" y="19"/>
                    </a:lnTo>
                    <a:lnTo>
                      <a:pt x="133388" y="16651"/>
                    </a:lnTo>
                    <a:lnTo>
                      <a:pt x="133388" y="133406"/>
                    </a:lnTo>
                    <a:lnTo>
                      <a:pt x="16520" y="133406"/>
                    </a:lnTo>
                    <a:lnTo>
                      <a:pt x="0" y="116886"/>
                    </a:lnTo>
                    <a:lnTo>
                      <a:pt x="105259" y="116886"/>
                    </a:lnTo>
                    <a:lnTo>
                      <a:pt x="0" y="11739"/>
                    </a:lnTo>
                    <a:lnTo>
                      <a:pt x="11740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zh-TW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zh-TW" altLang="en-US">
                  <a:solidFill>
                    <a:schemeClr val="bg1"/>
                  </a:solidFill>
                </a:endParaRPr>
              </a:p>
            </p:txBody>
          </p:sp>
        </p:grpSp>
      </p:grpSp>
      <p:grpSp>
        <p:nvGrpSpPr>
          <p:cNvPr id="18" name="群組 17"/>
          <p:cNvGrpSpPr/>
          <p:nvPr/>
        </p:nvGrpSpPr>
        <p:grpSpPr>
          <a:xfrm>
            <a:off x="1130193" y="3858551"/>
            <a:ext cx="2791674" cy="954107"/>
            <a:chOff x="6149127" y="3992731"/>
            <a:chExt cx="2791674" cy="954107"/>
          </a:xfrm>
        </p:grpSpPr>
        <p:sp>
          <p:nvSpPr>
            <p:cNvPr id="19" name="矩形 18"/>
            <p:cNvSpPr/>
            <p:nvPr/>
          </p:nvSpPr>
          <p:spPr>
            <a:xfrm>
              <a:off x="6600949" y="3992731"/>
              <a:ext cx="2339852" cy="954107"/>
            </a:xfrm>
            <a:prstGeom prst="rect">
              <a:avLst/>
            </a:prstGeom>
          </p:spPr>
          <p:txBody>
            <a:bodyPr wrap="square">
              <a:spAutoFit/>
            </a:bodyPr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altLang="zh-TW" sz="1400" dirty="0"/>
                <a:t>The quick brown fox jumps over the lazy dog. The quick brown fox jumps over the lazy dog</a:t>
              </a:r>
              <a:r>
                <a:rPr lang="en-US" altLang="zh-TW" sz="1400" dirty="0" smtClean="0"/>
                <a:t>.</a:t>
              </a:r>
              <a:endParaRPr lang="zh-TW" altLang="en-US" sz="1400" dirty="0"/>
            </a:p>
          </p:txBody>
        </p:sp>
        <p:grpSp>
          <p:nvGrpSpPr>
            <p:cNvPr id="20" name="群組 19"/>
            <p:cNvGrpSpPr/>
            <p:nvPr/>
          </p:nvGrpSpPr>
          <p:grpSpPr>
            <a:xfrm>
              <a:off x="6149127" y="4053691"/>
              <a:ext cx="364036" cy="364036"/>
              <a:chOff x="439901" y="1993616"/>
              <a:chExt cx="364036" cy="364036"/>
            </a:xfrm>
          </p:grpSpPr>
          <p:sp>
            <p:nvSpPr>
              <p:cNvPr id="21" name="圓角矩形 20"/>
              <p:cNvSpPr/>
              <p:nvPr/>
            </p:nvSpPr>
            <p:spPr>
              <a:xfrm>
                <a:off x="439901" y="1993616"/>
                <a:ext cx="364036" cy="364036"/>
              </a:xfrm>
              <a:prstGeom prst="roundRect">
                <a:avLst/>
              </a:pr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zh-TW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zh-TW" altLang="en-US"/>
              </a:p>
            </p:txBody>
          </p:sp>
          <p:sp>
            <p:nvSpPr>
              <p:cNvPr id="22" name="手繪多邊形 21"/>
              <p:cNvSpPr/>
              <p:nvPr/>
            </p:nvSpPr>
            <p:spPr>
              <a:xfrm>
                <a:off x="516599" y="2070300"/>
                <a:ext cx="210640" cy="210668"/>
              </a:xfrm>
              <a:custGeom>
                <a:avLst/>
                <a:gdLst/>
                <a:ahLst/>
                <a:cxnLst/>
                <a:rect l="l" t="t" r="r" b="b"/>
                <a:pathLst>
                  <a:path w="133388" h="133406">
                    <a:moveTo>
                      <a:pt x="11740" y="0"/>
                    </a:moveTo>
                    <a:lnTo>
                      <a:pt x="116868" y="105178"/>
                    </a:lnTo>
                    <a:lnTo>
                      <a:pt x="116868" y="19"/>
                    </a:lnTo>
                    <a:lnTo>
                      <a:pt x="133388" y="16651"/>
                    </a:lnTo>
                    <a:lnTo>
                      <a:pt x="133388" y="133406"/>
                    </a:lnTo>
                    <a:lnTo>
                      <a:pt x="16520" y="133406"/>
                    </a:lnTo>
                    <a:lnTo>
                      <a:pt x="0" y="116886"/>
                    </a:lnTo>
                    <a:lnTo>
                      <a:pt x="105259" y="116886"/>
                    </a:lnTo>
                    <a:lnTo>
                      <a:pt x="0" y="11739"/>
                    </a:lnTo>
                    <a:lnTo>
                      <a:pt x="11740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zh-TW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zh-TW" altLang="en-US">
                  <a:solidFill>
                    <a:schemeClr val="bg1"/>
                  </a:solidFill>
                </a:endParaRPr>
              </a:p>
            </p:txBody>
          </p:sp>
        </p:grpSp>
      </p:grpSp>
      <p:grpSp>
        <p:nvGrpSpPr>
          <p:cNvPr id="23" name="群組 22"/>
          <p:cNvGrpSpPr/>
          <p:nvPr/>
        </p:nvGrpSpPr>
        <p:grpSpPr>
          <a:xfrm>
            <a:off x="1130193" y="4975135"/>
            <a:ext cx="2791674" cy="954107"/>
            <a:chOff x="6149127" y="5044291"/>
            <a:chExt cx="2791674" cy="954107"/>
          </a:xfrm>
        </p:grpSpPr>
        <p:sp>
          <p:nvSpPr>
            <p:cNvPr id="24" name="矩形 23"/>
            <p:cNvSpPr/>
            <p:nvPr/>
          </p:nvSpPr>
          <p:spPr>
            <a:xfrm>
              <a:off x="6600949" y="5044291"/>
              <a:ext cx="2339852" cy="954107"/>
            </a:xfrm>
            <a:prstGeom prst="rect">
              <a:avLst/>
            </a:prstGeom>
          </p:spPr>
          <p:txBody>
            <a:bodyPr wrap="square">
              <a:spAutoFit/>
            </a:bodyPr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altLang="zh-TW" sz="1400" dirty="0"/>
                <a:t>The quick brown fox jumps over the lazy dog. The quick brown fox jumps over the lazy dog</a:t>
              </a:r>
              <a:r>
                <a:rPr lang="en-US" altLang="zh-TW" sz="1400" dirty="0" smtClean="0"/>
                <a:t>.</a:t>
              </a:r>
              <a:endParaRPr lang="zh-TW" altLang="en-US" sz="1400" dirty="0"/>
            </a:p>
          </p:txBody>
        </p:sp>
        <p:grpSp>
          <p:nvGrpSpPr>
            <p:cNvPr id="25" name="群組 24"/>
            <p:cNvGrpSpPr/>
            <p:nvPr/>
          </p:nvGrpSpPr>
          <p:grpSpPr>
            <a:xfrm>
              <a:off x="6149127" y="5105251"/>
              <a:ext cx="364036" cy="364036"/>
              <a:chOff x="439901" y="1993616"/>
              <a:chExt cx="364036" cy="364036"/>
            </a:xfrm>
          </p:grpSpPr>
          <p:sp>
            <p:nvSpPr>
              <p:cNvPr id="26" name="圓角矩形 25"/>
              <p:cNvSpPr/>
              <p:nvPr/>
            </p:nvSpPr>
            <p:spPr>
              <a:xfrm>
                <a:off x="439901" y="1993616"/>
                <a:ext cx="364036" cy="364036"/>
              </a:xfrm>
              <a:prstGeom prst="roundRect">
                <a:avLst/>
              </a:pr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zh-TW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zh-TW" altLang="en-US"/>
              </a:p>
            </p:txBody>
          </p:sp>
          <p:sp>
            <p:nvSpPr>
              <p:cNvPr id="27" name="手繪多邊形 26"/>
              <p:cNvSpPr/>
              <p:nvPr/>
            </p:nvSpPr>
            <p:spPr>
              <a:xfrm>
                <a:off x="516599" y="2070300"/>
                <a:ext cx="210640" cy="210668"/>
              </a:xfrm>
              <a:custGeom>
                <a:avLst/>
                <a:gdLst/>
                <a:ahLst/>
                <a:cxnLst/>
                <a:rect l="l" t="t" r="r" b="b"/>
                <a:pathLst>
                  <a:path w="133388" h="133406">
                    <a:moveTo>
                      <a:pt x="11740" y="0"/>
                    </a:moveTo>
                    <a:lnTo>
                      <a:pt x="116868" y="105178"/>
                    </a:lnTo>
                    <a:lnTo>
                      <a:pt x="116868" y="19"/>
                    </a:lnTo>
                    <a:lnTo>
                      <a:pt x="133388" y="16651"/>
                    </a:lnTo>
                    <a:lnTo>
                      <a:pt x="133388" y="133406"/>
                    </a:lnTo>
                    <a:lnTo>
                      <a:pt x="16520" y="133406"/>
                    </a:lnTo>
                    <a:lnTo>
                      <a:pt x="0" y="116886"/>
                    </a:lnTo>
                    <a:lnTo>
                      <a:pt x="105259" y="116886"/>
                    </a:lnTo>
                    <a:lnTo>
                      <a:pt x="0" y="11739"/>
                    </a:lnTo>
                    <a:lnTo>
                      <a:pt x="11740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zh-TW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zh-TW" altLang="en-US">
                  <a:solidFill>
                    <a:schemeClr val="bg1"/>
                  </a:solidFill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71527685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頁尾版面配置區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/>
          </a:p>
        </p:txBody>
      </p:sp>
      <p:sp>
        <p:nvSpPr>
          <p:cNvPr id="3" name="投影片編號版面配置區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3B68095-C8B2-4A76-90AA-E601358CCBC3}" type="slidenum">
              <a:rPr lang="zh-TW" altLang="en-US" smtClean="0"/>
              <a:t>77</a:t>
            </a:fld>
            <a:endParaRPr lang="zh-TW" altLang="en-US"/>
          </a:p>
        </p:txBody>
      </p:sp>
      <p:sp>
        <p:nvSpPr>
          <p:cNvPr id="4" name="圖片版面配置區 3"/>
          <p:cNvSpPr>
            <a:spLocks noGrp="1"/>
          </p:cNvSpPr>
          <p:nvPr>
            <p:ph type="pic" sz="quarter" idx="13"/>
          </p:nvPr>
        </p:nvSpPr>
        <p:spPr/>
      </p:sp>
    </p:spTree>
    <p:extLst>
      <p:ext uri="{BB962C8B-B14F-4D97-AF65-F5344CB8AC3E}">
        <p14:creationId xmlns:p14="http://schemas.microsoft.com/office/powerpoint/2010/main" val="86889119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頁尾版面配置區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/>
          </a:p>
        </p:txBody>
      </p:sp>
      <p:sp>
        <p:nvSpPr>
          <p:cNvPr id="3" name="投影片編號版面配置區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3B68095-C8B2-4A76-90AA-E601358CCBC3}" type="slidenum">
              <a:rPr lang="zh-TW" altLang="en-US" smtClean="0"/>
              <a:t>78</a:t>
            </a:fld>
            <a:endParaRPr lang="zh-TW" altLang="en-US"/>
          </a:p>
        </p:txBody>
      </p:sp>
      <p:pic>
        <p:nvPicPr>
          <p:cNvPr id="9" name="圖片版面配置區 8"/>
          <p:cNvPicPr>
            <a:picLocks noGrp="1" noChangeAspect="1"/>
          </p:cNvPicPr>
          <p:nvPr>
            <p:ph type="pic" sz="quarter" idx="13"/>
          </p:nvPr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1138" r="34360"/>
          <a:stretch/>
        </p:blipFill>
        <p:spPr>
          <a:xfrm>
            <a:off x="5029944" y="928152"/>
            <a:ext cx="3393003" cy="5716191"/>
          </a:xfrm>
        </p:spPr>
      </p:pic>
      <p:sp>
        <p:nvSpPr>
          <p:cNvPr id="5" name="矩形 4"/>
          <p:cNvSpPr/>
          <p:nvPr/>
        </p:nvSpPr>
        <p:spPr>
          <a:xfrm>
            <a:off x="2321225" y="327082"/>
            <a:ext cx="4501553" cy="584775"/>
          </a:xfrm>
          <a:prstGeom prst="rect">
            <a:avLst/>
          </a:prstGeom>
        </p:spPr>
        <p:txBody>
          <a:bodyPr wrap="none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zh-TW" sz="3200" b="1" spc="-150" dirty="0" smtClean="0">
                <a:solidFill>
                  <a:schemeClr val="bg1">
                    <a:lumMod val="50000"/>
                  </a:schemeClr>
                </a:solidFill>
              </a:rPr>
              <a:t>Brush Image Effects </a:t>
            </a:r>
            <a:r>
              <a:rPr lang="en-US" altLang="zh-TW" sz="3200" b="1" spc="-150" dirty="0" smtClean="0">
                <a:solidFill>
                  <a:schemeClr val="bg1">
                    <a:lumMod val="50000"/>
                  </a:schemeClr>
                </a:solidFill>
              </a:rPr>
              <a:t>037</a:t>
            </a:r>
            <a:endParaRPr lang="en-US" altLang="zh-TW" sz="3200" b="1" spc="-150" dirty="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6" name="矩形 5"/>
          <p:cNvSpPr/>
          <p:nvPr/>
        </p:nvSpPr>
        <p:spPr>
          <a:xfrm>
            <a:off x="3155315" y="928152"/>
            <a:ext cx="2833352" cy="116362"/>
          </a:xfrm>
          <a:prstGeom prst="rect">
            <a:avLst/>
          </a:prstGeom>
          <a:solidFill>
            <a:srgbClr val="92258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zh-TW" altLang="en-US"/>
          </a:p>
        </p:txBody>
      </p:sp>
      <p:sp>
        <p:nvSpPr>
          <p:cNvPr id="7" name="文字方塊 12"/>
          <p:cNvSpPr txBox="1"/>
          <p:nvPr/>
        </p:nvSpPr>
        <p:spPr>
          <a:xfrm>
            <a:off x="2130121" y="1828835"/>
            <a:ext cx="1294119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zh-TW" sz="2400" dirty="0"/>
              <a:t>Agenda</a:t>
            </a:r>
            <a:endParaRPr lang="zh-TW" altLang="en-US" sz="2400" dirty="0"/>
          </a:p>
        </p:txBody>
      </p:sp>
      <p:sp>
        <p:nvSpPr>
          <p:cNvPr id="8" name="矩形 7"/>
          <p:cNvSpPr/>
          <p:nvPr/>
        </p:nvSpPr>
        <p:spPr>
          <a:xfrm>
            <a:off x="2130121" y="2231299"/>
            <a:ext cx="2535850" cy="523220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TW" sz="1400" dirty="0"/>
              <a:t>The quick brown fox jumps over the lazy dog. </a:t>
            </a:r>
            <a:endParaRPr lang="zh-TW" altLang="en-US" sz="1400" dirty="0"/>
          </a:p>
        </p:txBody>
      </p:sp>
      <p:sp>
        <p:nvSpPr>
          <p:cNvPr id="10" name="文字方塊 14"/>
          <p:cNvSpPr txBox="1"/>
          <p:nvPr/>
        </p:nvSpPr>
        <p:spPr>
          <a:xfrm>
            <a:off x="2130121" y="2726258"/>
            <a:ext cx="1294119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zh-TW" sz="2400" dirty="0"/>
              <a:t>Process</a:t>
            </a:r>
            <a:endParaRPr lang="zh-TW" altLang="en-US" sz="2400" dirty="0"/>
          </a:p>
        </p:txBody>
      </p:sp>
      <p:sp>
        <p:nvSpPr>
          <p:cNvPr id="11" name="矩形 10"/>
          <p:cNvSpPr/>
          <p:nvPr/>
        </p:nvSpPr>
        <p:spPr>
          <a:xfrm>
            <a:off x="2130121" y="3128722"/>
            <a:ext cx="2535850" cy="523220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TW" sz="1400" dirty="0"/>
              <a:t>The quick brown fox jumps over the lazy dog. </a:t>
            </a:r>
            <a:endParaRPr lang="zh-TW" altLang="en-US" sz="1400" dirty="0"/>
          </a:p>
        </p:txBody>
      </p:sp>
      <p:sp>
        <p:nvSpPr>
          <p:cNvPr id="12" name="文字方塊 16"/>
          <p:cNvSpPr txBox="1"/>
          <p:nvPr/>
        </p:nvSpPr>
        <p:spPr>
          <a:xfrm>
            <a:off x="2135005" y="3669652"/>
            <a:ext cx="1294119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zh-TW" sz="2400" dirty="0"/>
              <a:t>Security</a:t>
            </a:r>
            <a:endParaRPr lang="zh-TW" altLang="en-US" sz="2400" dirty="0"/>
          </a:p>
        </p:txBody>
      </p:sp>
      <p:sp>
        <p:nvSpPr>
          <p:cNvPr id="13" name="矩形 12"/>
          <p:cNvSpPr/>
          <p:nvPr/>
        </p:nvSpPr>
        <p:spPr>
          <a:xfrm>
            <a:off x="2135005" y="4072116"/>
            <a:ext cx="2535850" cy="523220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TW" sz="1400" dirty="0"/>
              <a:t>The quick brown fox jumps over the lazy dog. </a:t>
            </a:r>
            <a:endParaRPr lang="zh-TW" altLang="en-US" sz="1400" dirty="0"/>
          </a:p>
        </p:txBody>
      </p:sp>
      <p:sp>
        <p:nvSpPr>
          <p:cNvPr id="14" name="文字方塊 18"/>
          <p:cNvSpPr txBox="1"/>
          <p:nvPr/>
        </p:nvSpPr>
        <p:spPr>
          <a:xfrm>
            <a:off x="2135005" y="4567075"/>
            <a:ext cx="1685846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TW" sz="2400" dirty="0"/>
              <a:t>Success</a:t>
            </a:r>
            <a:endParaRPr lang="zh-TW" altLang="en-US" sz="2400" dirty="0"/>
          </a:p>
        </p:txBody>
      </p:sp>
      <p:sp>
        <p:nvSpPr>
          <p:cNvPr id="15" name="矩形 14"/>
          <p:cNvSpPr/>
          <p:nvPr/>
        </p:nvSpPr>
        <p:spPr>
          <a:xfrm>
            <a:off x="2135005" y="4969539"/>
            <a:ext cx="2535850" cy="523220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TW" sz="1400" dirty="0"/>
              <a:t>The quick brown fox jumps over the lazy dog. </a:t>
            </a:r>
            <a:endParaRPr lang="zh-TW" altLang="en-US" sz="1400" dirty="0"/>
          </a:p>
        </p:txBody>
      </p:sp>
      <p:grpSp>
        <p:nvGrpSpPr>
          <p:cNvPr id="16" name="群組 15"/>
          <p:cNvGrpSpPr/>
          <p:nvPr/>
        </p:nvGrpSpPr>
        <p:grpSpPr>
          <a:xfrm>
            <a:off x="1590440" y="2958055"/>
            <a:ext cx="523644" cy="523644"/>
            <a:chOff x="5731184" y="3068960"/>
            <a:chExt cx="816070" cy="816070"/>
          </a:xfrm>
        </p:grpSpPr>
        <p:sp>
          <p:nvSpPr>
            <p:cNvPr id="33" name="橢圓 32"/>
            <p:cNvSpPr/>
            <p:nvPr/>
          </p:nvSpPr>
          <p:spPr>
            <a:xfrm>
              <a:off x="5731184" y="3068960"/>
              <a:ext cx="816070" cy="81607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TW" altLang="en-US"/>
            </a:p>
          </p:txBody>
        </p:sp>
        <p:grpSp>
          <p:nvGrpSpPr>
            <p:cNvPr id="34" name="群組 33"/>
            <p:cNvGrpSpPr/>
            <p:nvPr/>
          </p:nvGrpSpPr>
          <p:grpSpPr>
            <a:xfrm>
              <a:off x="5935646" y="3308966"/>
              <a:ext cx="407146" cy="336058"/>
              <a:chOff x="13079250" y="23448756"/>
              <a:chExt cx="2967819" cy="2449630"/>
            </a:xfrm>
            <a:solidFill>
              <a:schemeClr val="bg1"/>
            </a:solidFill>
          </p:grpSpPr>
          <p:sp>
            <p:nvSpPr>
              <p:cNvPr id="35" name="手繪多邊形 34"/>
              <p:cNvSpPr>
                <a:spLocks/>
              </p:cNvSpPr>
              <p:nvPr/>
            </p:nvSpPr>
            <p:spPr bwMode="auto">
              <a:xfrm>
                <a:off x="13079250" y="23448756"/>
                <a:ext cx="2967819" cy="2449630"/>
              </a:xfrm>
              <a:custGeom>
                <a:avLst/>
                <a:gdLst>
                  <a:gd name="connsiteX0" fmla="*/ 2007528 w 4024625"/>
                  <a:gd name="connsiteY0" fmla="*/ 1087436 h 3321916"/>
                  <a:gd name="connsiteX1" fmla="*/ 1840007 w 4024625"/>
                  <a:gd name="connsiteY1" fmla="*/ 1101840 h 3321916"/>
                  <a:gd name="connsiteX2" fmla="*/ 1743097 w 4024625"/>
                  <a:gd name="connsiteY2" fmla="*/ 1122724 h 3321916"/>
                  <a:gd name="connsiteX3" fmla="*/ 1609441 w 4024625"/>
                  <a:gd name="connsiteY3" fmla="*/ 1178896 h 3321916"/>
                  <a:gd name="connsiteX4" fmla="*/ 1096431 w 4024625"/>
                  <a:gd name="connsiteY4" fmla="*/ 1856928 h 3321916"/>
                  <a:gd name="connsiteX5" fmla="*/ 1116966 w 4024625"/>
                  <a:gd name="connsiteY5" fmla="*/ 2260216 h 3321916"/>
                  <a:gd name="connsiteX6" fmla="*/ 1819472 w 4024625"/>
                  <a:gd name="connsiteY6" fmla="*/ 2915204 h 3321916"/>
                  <a:gd name="connsiteX7" fmla="*/ 1895847 w 4024625"/>
                  <a:gd name="connsiteY7" fmla="*/ 2930328 h 3321916"/>
                  <a:gd name="connsiteX8" fmla="*/ 2217919 w 4024625"/>
                  <a:gd name="connsiteY8" fmla="*/ 2911604 h 3321916"/>
                  <a:gd name="connsiteX9" fmla="*/ 2875753 w 4024625"/>
                  <a:gd name="connsiteY9" fmla="*/ 2323952 h 3321916"/>
                  <a:gd name="connsiteX10" fmla="*/ 2922227 w 4024625"/>
                  <a:gd name="connsiteY10" fmla="*/ 2006360 h 3321916"/>
                  <a:gd name="connsiteX11" fmla="*/ 2861343 w 4024625"/>
                  <a:gd name="connsiteY11" fmla="*/ 1660684 h 3321916"/>
                  <a:gd name="connsiteX12" fmla="*/ 2600515 w 4024625"/>
                  <a:gd name="connsiteY12" fmla="*/ 1300604 h 3321916"/>
                  <a:gd name="connsiteX13" fmla="*/ 2271958 w 4024625"/>
                  <a:gd name="connsiteY13" fmla="*/ 1122364 h 3321916"/>
                  <a:gd name="connsiteX14" fmla="*/ 2175409 w 4024625"/>
                  <a:gd name="connsiteY14" fmla="*/ 1101840 h 3321916"/>
                  <a:gd name="connsiteX15" fmla="*/ 2007528 w 4024625"/>
                  <a:gd name="connsiteY15" fmla="*/ 1087436 h 3321916"/>
                  <a:gd name="connsiteX16" fmla="*/ 691176 w 4024625"/>
                  <a:gd name="connsiteY16" fmla="*/ 884236 h 3321916"/>
                  <a:gd name="connsiteX17" fmla="*/ 395695 w 4024625"/>
                  <a:gd name="connsiteY17" fmla="*/ 895036 h 3321916"/>
                  <a:gd name="connsiteX18" fmla="*/ 376237 w 4024625"/>
                  <a:gd name="connsiteY18" fmla="*/ 1095956 h 3321916"/>
                  <a:gd name="connsiteX19" fmla="*/ 388128 w 4024625"/>
                  <a:gd name="connsiteY19" fmla="*/ 1299032 h 3321916"/>
                  <a:gd name="connsiteX20" fmla="*/ 691176 w 4024625"/>
                  <a:gd name="connsiteY20" fmla="*/ 1311272 h 3321916"/>
                  <a:gd name="connsiteX21" fmla="*/ 994223 w 4024625"/>
                  <a:gd name="connsiteY21" fmla="*/ 1299032 h 3321916"/>
                  <a:gd name="connsiteX22" fmla="*/ 1006475 w 4024625"/>
                  <a:gd name="connsiteY22" fmla="*/ 1095956 h 3321916"/>
                  <a:gd name="connsiteX23" fmla="*/ 987017 w 4024625"/>
                  <a:gd name="connsiteY23" fmla="*/ 895036 h 3321916"/>
                  <a:gd name="connsiteX24" fmla="*/ 691176 w 4024625"/>
                  <a:gd name="connsiteY24" fmla="*/ 884236 h 3321916"/>
                  <a:gd name="connsiteX25" fmla="*/ 1504906 w 4024625"/>
                  <a:gd name="connsiteY25" fmla="*/ 0 h 3321916"/>
                  <a:gd name="connsiteX26" fmla="*/ 2007262 w 4024625"/>
                  <a:gd name="connsiteY26" fmla="*/ 0 h 3321916"/>
                  <a:gd name="connsiteX27" fmla="*/ 2509258 w 4024625"/>
                  <a:gd name="connsiteY27" fmla="*/ 0 h 3321916"/>
                  <a:gd name="connsiteX28" fmla="*/ 2657624 w 4024625"/>
                  <a:gd name="connsiteY28" fmla="*/ 247692 h 3321916"/>
                  <a:gd name="connsiteX29" fmla="*/ 2828316 w 4024625"/>
                  <a:gd name="connsiteY29" fmla="*/ 501868 h 3321916"/>
                  <a:gd name="connsiteX30" fmla="*/ 3367404 w 4024625"/>
                  <a:gd name="connsiteY30" fmla="*/ 507988 h 3321916"/>
                  <a:gd name="connsiteX31" fmla="*/ 3906130 w 4024625"/>
                  <a:gd name="connsiteY31" fmla="*/ 519508 h 3321916"/>
                  <a:gd name="connsiteX32" fmla="*/ 3961588 w 4024625"/>
                  <a:gd name="connsiteY32" fmla="*/ 562352 h 3321916"/>
                  <a:gd name="connsiteX33" fmla="*/ 4024607 w 4024625"/>
                  <a:gd name="connsiteY33" fmla="*/ 1909552 h 3321916"/>
                  <a:gd name="connsiteX34" fmla="*/ 4011283 w 4024625"/>
                  <a:gd name="connsiteY34" fmla="*/ 3168188 h 3321916"/>
                  <a:gd name="connsiteX35" fmla="*/ 3887404 w 4024625"/>
                  <a:gd name="connsiteY35" fmla="*/ 3301396 h 3321916"/>
                  <a:gd name="connsiteX36" fmla="*/ 2004381 w 4024625"/>
                  <a:gd name="connsiteY36" fmla="*/ 3321556 h 3321916"/>
                  <a:gd name="connsiteX37" fmla="*/ 133601 w 4024625"/>
                  <a:gd name="connsiteY37" fmla="*/ 3306436 h 3321916"/>
                  <a:gd name="connsiteX38" fmla="*/ 28809 w 4024625"/>
                  <a:gd name="connsiteY38" fmla="*/ 3226872 h 3321916"/>
                  <a:gd name="connsiteX39" fmla="*/ 0 w 4024625"/>
                  <a:gd name="connsiteY39" fmla="*/ 3187268 h 3321916"/>
                  <a:gd name="connsiteX40" fmla="*/ 0 w 4024625"/>
                  <a:gd name="connsiteY40" fmla="*/ 1913152 h 3321916"/>
                  <a:gd name="connsiteX41" fmla="*/ 11524 w 4024625"/>
                  <a:gd name="connsiteY41" fmla="*/ 616716 h 3321916"/>
                  <a:gd name="connsiteX42" fmla="*/ 103712 w 4024625"/>
                  <a:gd name="connsiteY42" fmla="*/ 522388 h 3321916"/>
                  <a:gd name="connsiteX43" fmla="*/ 654683 w 4024625"/>
                  <a:gd name="connsiteY43" fmla="*/ 507988 h 3321916"/>
                  <a:gd name="connsiteX44" fmla="*/ 1177925 w 4024625"/>
                  <a:gd name="connsiteY44" fmla="*/ 507988 h 3321916"/>
                  <a:gd name="connsiteX45" fmla="*/ 1203853 w 4024625"/>
                  <a:gd name="connsiteY45" fmla="*/ 485308 h 3321916"/>
                  <a:gd name="connsiteX46" fmla="*/ 1367344 w 4024625"/>
                  <a:gd name="connsiteY46" fmla="*/ 231132 h 33219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4024625" h="3321916">
                    <a:moveTo>
                      <a:pt x="2007528" y="1087436"/>
                    </a:moveTo>
                    <a:cubicBezTo>
                      <a:pt x="1951687" y="1087436"/>
                      <a:pt x="1876033" y="1093916"/>
                      <a:pt x="1840007" y="1101840"/>
                    </a:cubicBezTo>
                    <a:cubicBezTo>
                      <a:pt x="1803621" y="1109400"/>
                      <a:pt x="1760029" y="1119124"/>
                      <a:pt x="1743097" y="1122724"/>
                    </a:cubicBezTo>
                    <a:cubicBezTo>
                      <a:pt x="1726525" y="1126324"/>
                      <a:pt x="1666362" y="1151532"/>
                      <a:pt x="1609441" y="1178896"/>
                    </a:cubicBezTo>
                    <a:cubicBezTo>
                      <a:pt x="1336724" y="1309604"/>
                      <a:pt x="1148309" y="1558780"/>
                      <a:pt x="1096431" y="1856928"/>
                    </a:cubicBezTo>
                    <a:cubicBezTo>
                      <a:pt x="1079499" y="1953788"/>
                      <a:pt x="1090667" y="2171996"/>
                      <a:pt x="1116966" y="2260216"/>
                    </a:cubicBezTo>
                    <a:cubicBezTo>
                      <a:pt x="1216398" y="2593652"/>
                      <a:pt x="1494518" y="2852908"/>
                      <a:pt x="1819472" y="2915204"/>
                    </a:cubicBezTo>
                    <a:cubicBezTo>
                      <a:pt x="1850094" y="2920964"/>
                      <a:pt x="1884679" y="2927808"/>
                      <a:pt x="1895847" y="2930328"/>
                    </a:cubicBezTo>
                    <a:cubicBezTo>
                      <a:pt x="1937277" y="2940048"/>
                      <a:pt x="2152352" y="2927448"/>
                      <a:pt x="2217919" y="2911604"/>
                    </a:cubicBezTo>
                    <a:cubicBezTo>
                      <a:pt x="2518736" y="2839588"/>
                      <a:pt x="2773079" y="2612376"/>
                      <a:pt x="2875753" y="2323952"/>
                    </a:cubicBezTo>
                    <a:cubicBezTo>
                      <a:pt x="2917183" y="2208004"/>
                      <a:pt x="2922587" y="2170916"/>
                      <a:pt x="2922227" y="2006360"/>
                    </a:cubicBezTo>
                    <a:cubicBezTo>
                      <a:pt x="2921506" y="1833164"/>
                      <a:pt x="2914301" y="1793552"/>
                      <a:pt x="2861343" y="1660684"/>
                    </a:cubicBezTo>
                    <a:cubicBezTo>
                      <a:pt x="2805503" y="1521692"/>
                      <a:pt x="2713997" y="1394944"/>
                      <a:pt x="2600515" y="1300604"/>
                    </a:cubicBezTo>
                    <a:cubicBezTo>
                      <a:pt x="2527382" y="1239748"/>
                      <a:pt x="2336084" y="1136048"/>
                      <a:pt x="2271958" y="1122364"/>
                    </a:cubicBezTo>
                    <a:cubicBezTo>
                      <a:pt x="2255026" y="1118764"/>
                      <a:pt x="2211795" y="1109400"/>
                      <a:pt x="2175409" y="1101840"/>
                    </a:cubicBezTo>
                    <a:cubicBezTo>
                      <a:pt x="2139022" y="1093916"/>
                      <a:pt x="2063368" y="1087436"/>
                      <a:pt x="2007528" y="1087436"/>
                    </a:cubicBezTo>
                    <a:close/>
                    <a:moveTo>
                      <a:pt x="691176" y="884236"/>
                    </a:moveTo>
                    <a:cubicBezTo>
                      <a:pt x="520734" y="884236"/>
                      <a:pt x="407947" y="888196"/>
                      <a:pt x="395695" y="895036"/>
                    </a:cubicBezTo>
                    <a:cubicBezTo>
                      <a:pt x="377318" y="904760"/>
                      <a:pt x="376237" y="918084"/>
                      <a:pt x="376237" y="1095956"/>
                    </a:cubicBezTo>
                    <a:cubicBezTo>
                      <a:pt x="376237" y="1230980"/>
                      <a:pt x="379480" y="1290392"/>
                      <a:pt x="388128" y="1299032"/>
                    </a:cubicBezTo>
                    <a:cubicBezTo>
                      <a:pt x="397137" y="1308032"/>
                      <a:pt x="478574" y="1311272"/>
                      <a:pt x="691176" y="1311272"/>
                    </a:cubicBezTo>
                    <a:cubicBezTo>
                      <a:pt x="904138" y="1311272"/>
                      <a:pt x="985575" y="1308032"/>
                      <a:pt x="994223" y="1299032"/>
                    </a:cubicBezTo>
                    <a:cubicBezTo>
                      <a:pt x="1002872" y="1290392"/>
                      <a:pt x="1006475" y="1230980"/>
                      <a:pt x="1006475" y="1095956"/>
                    </a:cubicBezTo>
                    <a:cubicBezTo>
                      <a:pt x="1006475" y="918084"/>
                      <a:pt x="1005394" y="904760"/>
                      <a:pt x="987017" y="895036"/>
                    </a:cubicBezTo>
                    <a:cubicBezTo>
                      <a:pt x="974765" y="888196"/>
                      <a:pt x="861978" y="884236"/>
                      <a:pt x="691176" y="884236"/>
                    </a:cubicBezTo>
                    <a:close/>
                    <a:moveTo>
                      <a:pt x="1504906" y="0"/>
                    </a:moveTo>
                    <a:lnTo>
                      <a:pt x="2007262" y="0"/>
                    </a:lnTo>
                    <a:lnTo>
                      <a:pt x="2509258" y="0"/>
                    </a:lnTo>
                    <a:lnTo>
                      <a:pt x="2657624" y="247692"/>
                    </a:lnTo>
                    <a:cubicBezTo>
                      <a:pt x="2764216" y="425904"/>
                      <a:pt x="2812112" y="497548"/>
                      <a:pt x="2828316" y="501868"/>
                    </a:cubicBezTo>
                    <a:cubicBezTo>
                      <a:pt x="2840920" y="505108"/>
                      <a:pt x="3083276" y="507988"/>
                      <a:pt x="3367404" y="507988"/>
                    </a:cubicBezTo>
                    <a:cubicBezTo>
                      <a:pt x="3728235" y="507988"/>
                      <a:pt x="3890286" y="511588"/>
                      <a:pt x="3906130" y="519508"/>
                    </a:cubicBezTo>
                    <a:cubicBezTo>
                      <a:pt x="3918014" y="525628"/>
                      <a:pt x="3943222" y="545072"/>
                      <a:pt x="3961588" y="562352"/>
                    </a:cubicBezTo>
                    <a:cubicBezTo>
                      <a:pt x="4027488" y="624636"/>
                      <a:pt x="4024607" y="568112"/>
                      <a:pt x="4024607" y="1909552"/>
                    </a:cubicBezTo>
                    <a:cubicBezTo>
                      <a:pt x="4024607" y="2872968"/>
                      <a:pt x="4021726" y="3133624"/>
                      <a:pt x="4011283" y="3168188"/>
                    </a:cubicBezTo>
                    <a:cubicBezTo>
                      <a:pt x="3991477" y="3235152"/>
                      <a:pt x="3952225" y="3277272"/>
                      <a:pt x="3887404" y="3301396"/>
                    </a:cubicBezTo>
                    <a:cubicBezTo>
                      <a:pt x="3830867" y="3322636"/>
                      <a:pt x="3830507" y="3322636"/>
                      <a:pt x="2004381" y="3321556"/>
                    </a:cubicBezTo>
                    <a:cubicBezTo>
                      <a:pt x="489032" y="3320836"/>
                      <a:pt x="170333" y="3318316"/>
                      <a:pt x="133601" y="3306436"/>
                    </a:cubicBezTo>
                    <a:cubicBezTo>
                      <a:pt x="81025" y="3290232"/>
                      <a:pt x="66981" y="3279432"/>
                      <a:pt x="28809" y="3226872"/>
                    </a:cubicBezTo>
                    <a:lnTo>
                      <a:pt x="0" y="3187268"/>
                    </a:lnTo>
                    <a:lnTo>
                      <a:pt x="0" y="1913152"/>
                    </a:lnTo>
                    <a:cubicBezTo>
                      <a:pt x="0" y="991136"/>
                      <a:pt x="3241" y="632556"/>
                      <a:pt x="11524" y="616716"/>
                    </a:cubicBezTo>
                    <a:cubicBezTo>
                      <a:pt x="28449" y="583952"/>
                      <a:pt x="72382" y="538592"/>
                      <a:pt x="103712" y="522388"/>
                    </a:cubicBezTo>
                    <a:cubicBezTo>
                      <a:pt x="126399" y="510508"/>
                      <a:pt x="223989" y="507988"/>
                      <a:pt x="654683" y="507988"/>
                    </a:cubicBezTo>
                    <a:lnTo>
                      <a:pt x="1177925" y="507988"/>
                    </a:lnTo>
                    <a:lnTo>
                      <a:pt x="1203853" y="485308"/>
                    </a:lnTo>
                    <a:cubicBezTo>
                      <a:pt x="1217897" y="472708"/>
                      <a:pt x="1291360" y="358220"/>
                      <a:pt x="1367344" y="231132"/>
                    </a:cubicBez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1" rIns="91440" bIns="45721" numCol="1" anchor="t" anchorCtr="0" compatLnSpc="1">
                <a:prstTxWarp prst="textNoShape">
                  <a:avLst/>
                </a:prstTxWarp>
                <a:noAutofit/>
              </a:bodyPr>
              <a:lstStyle>
                <a:defPPr>
                  <a:defRPr lang="zh-TW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TW" altLang="en-US"/>
              </a:p>
            </p:txBody>
          </p:sp>
          <p:sp>
            <p:nvSpPr>
              <p:cNvPr id="36" name="手繪多邊形 35"/>
              <p:cNvSpPr>
                <a:spLocks/>
              </p:cNvSpPr>
              <p:nvPr/>
            </p:nvSpPr>
            <p:spPr bwMode="auto">
              <a:xfrm>
                <a:off x="14046734" y="24416165"/>
                <a:ext cx="1019800" cy="1024369"/>
              </a:xfrm>
              <a:custGeom>
                <a:avLst/>
                <a:gdLst>
                  <a:gd name="connsiteX0" fmla="*/ 696901 w 1382938"/>
                  <a:gd name="connsiteY0" fmla="*/ 174564 h 1389136"/>
                  <a:gd name="connsiteX1" fmla="*/ 615103 w 1382938"/>
                  <a:gd name="connsiteY1" fmla="*/ 185584 h 1389136"/>
                  <a:gd name="connsiteX2" fmla="*/ 187732 w 1382938"/>
                  <a:gd name="connsiteY2" fmla="*/ 592580 h 1389136"/>
                  <a:gd name="connsiteX3" fmla="*/ 187732 w 1382938"/>
                  <a:gd name="connsiteY3" fmla="*/ 808496 h 1389136"/>
                  <a:gd name="connsiteX4" fmla="*/ 532584 w 1382938"/>
                  <a:gd name="connsiteY4" fmla="*/ 1189940 h 1389136"/>
                  <a:gd name="connsiteX5" fmla="*/ 850769 w 1382938"/>
                  <a:gd name="connsiteY5" fmla="*/ 1191740 h 1389136"/>
                  <a:gd name="connsiteX6" fmla="*/ 1062653 w 1382938"/>
                  <a:gd name="connsiteY6" fmla="*/ 1061472 h 1389136"/>
                  <a:gd name="connsiteX7" fmla="*/ 1208953 w 1382938"/>
                  <a:gd name="connsiteY7" fmla="*/ 698740 h 1389136"/>
                  <a:gd name="connsiteX8" fmla="*/ 1135442 w 1382938"/>
                  <a:gd name="connsiteY8" fmla="*/ 424528 h 1389136"/>
                  <a:gd name="connsiteX9" fmla="*/ 777619 w 1382938"/>
                  <a:gd name="connsiteY9" fmla="*/ 185944 h 1389136"/>
                  <a:gd name="connsiteX10" fmla="*/ 696901 w 1382938"/>
                  <a:gd name="connsiteY10" fmla="*/ 174564 h 1389136"/>
                  <a:gd name="connsiteX11" fmla="*/ 709912 w 1382938"/>
                  <a:gd name="connsiteY11" fmla="*/ 376 h 1389136"/>
                  <a:gd name="connsiteX12" fmla="*/ 908829 w 1382938"/>
                  <a:gd name="connsiteY12" fmla="*/ 35660 h 1389136"/>
                  <a:gd name="connsiteX13" fmla="*/ 1337507 w 1382938"/>
                  <a:gd name="connsiteY13" fmla="*/ 434916 h 1389136"/>
                  <a:gd name="connsiteX14" fmla="*/ 1382858 w 1382938"/>
                  <a:gd name="connsiteY14" fmla="*/ 698084 h 1389136"/>
                  <a:gd name="connsiteX15" fmla="*/ 1357663 w 1382938"/>
                  <a:gd name="connsiteY15" fmla="*/ 904012 h 1389136"/>
                  <a:gd name="connsiteX16" fmla="*/ 909909 w 1382938"/>
                  <a:gd name="connsiteY16" fmla="*/ 1358712 h 1389136"/>
                  <a:gd name="connsiteX17" fmla="*/ 688552 w 1382938"/>
                  <a:gd name="connsiteY17" fmla="*/ 1388952 h 1389136"/>
                  <a:gd name="connsiteX18" fmla="*/ 517585 w 1382938"/>
                  <a:gd name="connsiteY18" fmla="*/ 1372752 h 1389136"/>
                  <a:gd name="connsiteX19" fmla="*/ 178170 w 1382938"/>
                  <a:gd name="connsiteY19" fmla="*/ 1165384 h 1389136"/>
                  <a:gd name="connsiteX20" fmla="*/ 10443 w 1382938"/>
                  <a:gd name="connsiteY20" fmla="*/ 585760 h 1389136"/>
                  <a:gd name="connsiteX21" fmla="*/ 214163 w 1382938"/>
                  <a:gd name="connsiteY21" fmla="*/ 195868 h 1389136"/>
                  <a:gd name="connsiteX22" fmla="*/ 657958 w 1382938"/>
                  <a:gd name="connsiteY22" fmla="*/ 1820 h 1389136"/>
                  <a:gd name="connsiteX23" fmla="*/ 709912 w 1382938"/>
                  <a:gd name="connsiteY23" fmla="*/ 376 h 13891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1382938" h="1389136">
                    <a:moveTo>
                      <a:pt x="696901" y="174564"/>
                    </a:moveTo>
                    <a:cubicBezTo>
                      <a:pt x="674920" y="174520"/>
                      <a:pt x="652759" y="178208"/>
                      <a:pt x="615103" y="185584"/>
                    </a:cubicBezTo>
                    <a:cubicBezTo>
                      <a:pt x="397454" y="228768"/>
                      <a:pt x="236379" y="381708"/>
                      <a:pt x="187732" y="592580"/>
                    </a:cubicBezTo>
                    <a:cubicBezTo>
                      <a:pt x="167553" y="678228"/>
                      <a:pt x="167553" y="721768"/>
                      <a:pt x="187732" y="808496"/>
                    </a:cubicBezTo>
                    <a:cubicBezTo>
                      <a:pt x="228451" y="983024"/>
                      <a:pt x="366104" y="1135604"/>
                      <a:pt x="532584" y="1189940"/>
                    </a:cubicBezTo>
                    <a:cubicBezTo>
                      <a:pt x="623030" y="1219448"/>
                      <a:pt x="766808" y="1220168"/>
                      <a:pt x="850769" y="1191740"/>
                    </a:cubicBezTo>
                    <a:cubicBezTo>
                      <a:pt x="935450" y="1163312"/>
                      <a:pt x="1000673" y="1123008"/>
                      <a:pt x="1062653" y="1061472"/>
                    </a:cubicBezTo>
                    <a:cubicBezTo>
                      <a:pt x="1166432" y="957476"/>
                      <a:pt x="1208953" y="852036"/>
                      <a:pt x="1208953" y="698740"/>
                    </a:cubicBezTo>
                    <a:cubicBezTo>
                      <a:pt x="1208953" y="591140"/>
                      <a:pt x="1188413" y="514132"/>
                      <a:pt x="1135442" y="424528"/>
                    </a:cubicBezTo>
                    <a:cubicBezTo>
                      <a:pt x="1067697" y="309016"/>
                      <a:pt x="928243" y="216172"/>
                      <a:pt x="777619" y="185944"/>
                    </a:cubicBezTo>
                    <a:cubicBezTo>
                      <a:pt x="740684" y="178388"/>
                      <a:pt x="718883" y="174612"/>
                      <a:pt x="696901" y="174564"/>
                    </a:cubicBezTo>
                    <a:close/>
                    <a:moveTo>
                      <a:pt x="709912" y="376"/>
                    </a:moveTo>
                    <a:cubicBezTo>
                      <a:pt x="769131" y="2720"/>
                      <a:pt x="846471" y="15952"/>
                      <a:pt x="908829" y="35660"/>
                    </a:cubicBezTo>
                    <a:cubicBezTo>
                      <a:pt x="1098153" y="95424"/>
                      <a:pt x="1272359" y="257788"/>
                      <a:pt x="1337507" y="434916"/>
                    </a:cubicBezTo>
                    <a:cubicBezTo>
                      <a:pt x="1380339" y="551560"/>
                      <a:pt x="1383578" y="570280"/>
                      <a:pt x="1382858" y="698084"/>
                    </a:cubicBezTo>
                    <a:cubicBezTo>
                      <a:pt x="1382138" y="803928"/>
                      <a:pt x="1377819" y="839572"/>
                      <a:pt x="1357663" y="904012"/>
                    </a:cubicBezTo>
                    <a:cubicBezTo>
                      <a:pt x="1287477" y="1127220"/>
                      <a:pt x="1129827" y="1287428"/>
                      <a:pt x="909909" y="1358712"/>
                    </a:cubicBezTo>
                    <a:cubicBezTo>
                      <a:pt x="822086" y="1387152"/>
                      <a:pt x="802290" y="1390032"/>
                      <a:pt x="688552" y="1388952"/>
                    </a:cubicBezTo>
                    <a:cubicBezTo>
                      <a:pt x="610087" y="1387872"/>
                      <a:pt x="546379" y="1382112"/>
                      <a:pt x="517585" y="1372752"/>
                    </a:cubicBezTo>
                    <a:cubicBezTo>
                      <a:pt x="367854" y="1324148"/>
                      <a:pt x="263834" y="1260788"/>
                      <a:pt x="178170" y="1165384"/>
                    </a:cubicBezTo>
                    <a:cubicBezTo>
                      <a:pt x="41037" y="1012736"/>
                      <a:pt x="-27710" y="774768"/>
                      <a:pt x="10443" y="585760"/>
                    </a:cubicBezTo>
                    <a:cubicBezTo>
                      <a:pt x="45716" y="412596"/>
                      <a:pt x="105464" y="298112"/>
                      <a:pt x="214163" y="195868"/>
                    </a:cubicBezTo>
                    <a:cubicBezTo>
                      <a:pt x="343738" y="74184"/>
                      <a:pt x="448478" y="28460"/>
                      <a:pt x="657958" y="1820"/>
                    </a:cubicBezTo>
                    <a:cubicBezTo>
                      <a:pt x="672445" y="20"/>
                      <a:pt x="690172" y="-408"/>
                      <a:pt x="709912" y="376"/>
                    </a:cubicBez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1" rIns="91440" bIns="45721" numCol="1" anchor="t" anchorCtr="0" compatLnSpc="1">
                <a:prstTxWarp prst="textNoShape">
                  <a:avLst/>
                </a:prstTxWarp>
                <a:noAutofit/>
              </a:bodyPr>
              <a:lstStyle>
                <a:defPPr>
                  <a:defRPr lang="zh-TW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TW" altLang="en-US"/>
              </a:p>
            </p:txBody>
          </p:sp>
        </p:grpSp>
      </p:grpSp>
      <p:grpSp>
        <p:nvGrpSpPr>
          <p:cNvPr id="17" name="群組 16"/>
          <p:cNvGrpSpPr/>
          <p:nvPr/>
        </p:nvGrpSpPr>
        <p:grpSpPr>
          <a:xfrm>
            <a:off x="1590440" y="2060632"/>
            <a:ext cx="523644" cy="523644"/>
            <a:chOff x="5731184" y="1981037"/>
            <a:chExt cx="816070" cy="816070"/>
          </a:xfrm>
        </p:grpSpPr>
        <p:sp>
          <p:nvSpPr>
            <p:cNvPr id="31" name="橢圓 30"/>
            <p:cNvSpPr/>
            <p:nvPr/>
          </p:nvSpPr>
          <p:spPr>
            <a:xfrm>
              <a:off x="5731184" y="1981037"/>
              <a:ext cx="816070" cy="816070"/>
            </a:xfrm>
            <a:prstGeom prst="ellips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TW" altLang="en-US"/>
            </a:p>
          </p:txBody>
        </p:sp>
        <p:sp>
          <p:nvSpPr>
            <p:cNvPr id="32" name="手繪多邊形 31"/>
            <p:cNvSpPr>
              <a:spLocks/>
            </p:cNvSpPr>
            <p:nvPr/>
          </p:nvSpPr>
          <p:spPr bwMode="auto">
            <a:xfrm flipV="1">
              <a:off x="6011604" y="2153374"/>
              <a:ext cx="255230" cy="471396"/>
            </a:xfrm>
            <a:custGeom>
              <a:avLst/>
              <a:gdLst>
                <a:gd name="connsiteX0" fmla="*/ 1041502 w 2397801"/>
                <a:gd name="connsiteY0" fmla="*/ 588163 h 4428623"/>
                <a:gd name="connsiteX1" fmla="*/ 299462 w 2397801"/>
                <a:gd name="connsiteY1" fmla="*/ 593899 h 4428623"/>
                <a:gd name="connsiteX2" fmla="*/ 283250 w 2397801"/>
                <a:gd name="connsiteY2" fmla="*/ 2218109 h 4428623"/>
                <a:gd name="connsiteX3" fmla="*/ 290095 w 2397801"/>
                <a:gd name="connsiteY3" fmla="*/ 3843037 h 4428623"/>
                <a:gd name="connsiteX4" fmla="*/ 1207710 w 2397801"/>
                <a:gd name="connsiteY4" fmla="*/ 3847357 h 4428623"/>
                <a:gd name="connsiteX5" fmla="*/ 2118479 w 2397801"/>
                <a:gd name="connsiteY5" fmla="*/ 3844837 h 4428623"/>
                <a:gd name="connsiteX6" fmla="*/ 2121001 w 2397801"/>
                <a:gd name="connsiteY6" fmla="*/ 2224589 h 4428623"/>
                <a:gd name="connsiteX7" fmla="*/ 2110914 w 2397801"/>
                <a:gd name="connsiteY7" fmla="*/ 596419 h 4428623"/>
                <a:gd name="connsiteX8" fmla="*/ 1041502 w 2397801"/>
                <a:gd name="connsiteY8" fmla="*/ 588163 h 4428623"/>
                <a:gd name="connsiteX9" fmla="*/ 1205249 w 2397801"/>
                <a:gd name="connsiteY9" fmla="*/ 186437 h 4428623"/>
                <a:gd name="connsiteX10" fmla="*/ 930070 w 2397801"/>
                <a:gd name="connsiteY10" fmla="*/ 210597 h 4428623"/>
                <a:gd name="connsiteX11" fmla="*/ 899455 w 2397801"/>
                <a:gd name="connsiteY11" fmla="*/ 338957 h 4428623"/>
                <a:gd name="connsiteX12" fmla="*/ 1201647 w 2397801"/>
                <a:gd name="connsiteY12" fmla="*/ 414677 h 4428623"/>
                <a:gd name="connsiteX13" fmla="*/ 1445490 w 2397801"/>
                <a:gd name="connsiteY13" fmla="*/ 398813 h 4428623"/>
                <a:gd name="connsiteX14" fmla="*/ 1513204 w 2397801"/>
                <a:gd name="connsiteY14" fmla="*/ 295689 h 4428623"/>
                <a:gd name="connsiteX15" fmla="*/ 1484029 w 2397801"/>
                <a:gd name="connsiteY15" fmla="*/ 219609 h 4428623"/>
                <a:gd name="connsiteX16" fmla="*/ 1454134 w 2397801"/>
                <a:gd name="connsiteY16" fmla="*/ 186437 h 4428623"/>
                <a:gd name="connsiteX17" fmla="*/ 813103 w 2397801"/>
                <a:gd name="connsiteY17" fmla="*/ 1 h 4428623"/>
                <a:gd name="connsiteX18" fmla="*/ 1241394 w 2397801"/>
                <a:gd name="connsiteY18" fmla="*/ 553 h 4428623"/>
                <a:gd name="connsiteX19" fmla="*/ 2335516 w 2397801"/>
                <a:gd name="connsiteY19" fmla="*/ 3793 h 4428623"/>
                <a:gd name="connsiteX20" fmla="*/ 2364318 w 2397801"/>
                <a:gd name="connsiteY20" fmla="*/ 25037 h 4428623"/>
                <a:gd name="connsiteX21" fmla="*/ 2392760 w 2397801"/>
                <a:gd name="connsiteY21" fmla="*/ 46641 h 4428623"/>
                <a:gd name="connsiteX22" fmla="*/ 2395281 w 2397801"/>
                <a:gd name="connsiteY22" fmla="*/ 2216709 h 4428623"/>
                <a:gd name="connsiteX23" fmla="*/ 2397801 w 2397801"/>
                <a:gd name="connsiteY23" fmla="*/ 4386781 h 4428623"/>
                <a:gd name="connsiteX24" fmla="*/ 2371159 w 2397801"/>
                <a:gd name="connsiteY24" fmla="*/ 4408025 h 4428623"/>
                <a:gd name="connsiteX25" fmla="*/ 1205032 w 2397801"/>
                <a:gd name="connsiteY25" fmla="*/ 4428545 h 4428623"/>
                <a:gd name="connsiteX26" fmla="*/ 48265 w 2397801"/>
                <a:gd name="connsiteY26" fmla="*/ 4418105 h 4428623"/>
                <a:gd name="connsiteX27" fmla="*/ 21 w 2397801"/>
                <a:gd name="connsiteY27" fmla="*/ 2208429 h 4428623"/>
                <a:gd name="connsiteX28" fmla="*/ 21 w 2397801"/>
                <a:gd name="connsiteY28" fmla="*/ 68245 h 4428623"/>
                <a:gd name="connsiteX29" fmla="*/ 28823 w 2397801"/>
                <a:gd name="connsiteY29" fmla="*/ 39437 h 4428623"/>
                <a:gd name="connsiteX30" fmla="*/ 102629 w 2397801"/>
                <a:gd name="connsiteY30" fmla="*/ 4153 h 4428623"/>
                <a:gd name="connsiteX31" fmla="*/ 813103 w 2397801"/>
                <a:gd name="connsiteY31" fmla="*/ 1 h 4428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397801" h="4428623">
                  <a:moveTo>
                    <a:pt x="1041502" y="588163"/>
                  </a:moveTo>
                  <a:cubicBezTo>
                    <a:pt x="655239" y="588159"/>
                    <a:pt x="310023" y="589961"/>
                    <a:pt x="299462" y="593899"/>
                  </a:cubicBezTo>
                  <a:cubicBezTo>
                    <a:pt x="284691" y="599661"/>
                    <a:pt x="283250" y="752323"/>
                    <a:pt x="283250" y="2218109"/>
                  </a:cubicBezTo>
                  <a:cubicBezTo>
                    <a:pt x="283250" y="3108165"/>
                    <a:pt x="286492" y="3839437"/>
                    <a:pt x="290095" y="3843037"/>
                  </a:cubicBezTo>
                  <a:cubicBezTo>
                    <a:pt x="294058" y="3846637"/>
                    <a:pt x="706931" y="3848797"/>
                    <a:pt x="1207710" y="3847357"/>
                  </a:cubicBezTo>
                  <a:lnTo>
                    <a:pt x="2118479" y="3844837"/>
                  </a:lnTo>
                  <a:lnTo>
                    <a:pt x="2121001" y="2224589"/>
                  </a:lnTo>
                  <a:cubicBezTo>
                    <a:pt x="2123163" y="935231"/>
                    <a:pt x="2121001" y="602901"/>
                    <a:pt x="2110914" y="596419"/>
                  </a:cubicBezTo>
                  <a:cubicBezTo>
                    <a:pt x="2102605" y="591155"/>
                    <a:pt x="1538127" y="588167"/>
                    <a:pt x="1041502" y="588163"/>
                  </a:cubicBezTo>
                  <a:close/>
                  <a:moveTo>
                    <a:pt x="1205249" y="186437"/>
                  </a:moveTo>
                  <a:cubicBezTo>
                    <a:pt x="956363" y="186437"/>
                    <a:pt x="956003" y="186437"/>
                    <a:pt x="930070" y="210597"/>
                  </a:cubicBezTo>
                  <a:cubicBezTo>
                    <a:pt x="889369" y="248817"/>
                    <a:pt x="878564" y="294969"/>
                    <a:pt x="899455" y="338957"/>
                  </a:cubicBezTo>
                  <a:cubicBezTo>
                    <a:pt x="931511" y="406745"/>
                    <a:pt x="960685" y="414317"/>
                    <a:pt x="1201647" y="414677"/>
                  </a:cubicBezTo>
                  <a:cubicBezTo>
                    <a:pt x="1375975" y="415037"/>
                    <a:pt x="1418476" y="412513"/>
                    <a:pt x="1445490" y="398813"/>
                  </a:cubicBezTo>
                  <a:cubicBezTo>
                    <a:pt x="1493394" y="374653"/>
                    <a:pt x="1513204" y="345085"/>
                    <a:pt x="1513204" y="295689"/>
                  </a:cubicBezTo>
                  <a:cubicBezTo>
                    <a:pt x="1513564" y="262517"/>
                    <a:pt x="1507081" y="245209"/>
                    <a:pt x="1484029" y="219609"/>
                  </a:cubicBezTo>
                  <a:lnTo>
                    <a:pt x="1454134" y="186437"/>
                  </a:lnTo>
                  <a:close/>
                  <a:moveTo>
                    <a:pt x="813103" y="1"/>
                  </a:moveTo>
                  <a:cubicBezTo>
                    <a:pt x="946149" y="13"/>
                    <a:pt x="1090993" y="193"/>
                    <a:pt x="1241394" y="553"/>
                  </a:cubicBezTo>
                  <a:lnTo>
                    <a:pt x="2335516" y="3793"/>
                  </a:lnTo>
                  <a:lnTo>
                    <a:pt x="2364318" y="25037"/>
                  </a:lnTo>
                  <a:lnTo>
                    <a:pt x="2392760" y="46641"/>
                  </a:lnTo>
                  <a:lnTo>
                    <a:pt x="2395281" y="2216709"/>
                  </a:lnTo>
                  <a:lnTo>
                    <a:pt x="2397801" y="4386781"/>
                  </a:lnTo>
                  <a:lnTo>
                    <a:pt x="2371159" y="4408025"/>
                  </a:lnTo>
                  <a:cubicBezTo>
                    <a:pt x="2344517" y="4428905"/>
                    <a:pt x="2342717" y="4428905"/>
                    <a:pt x="1205032" y="4428545"/>
                  </a:cubicBezTo>
                  <a:cubicBezTo>
                    <a:pt x="450415" y="4428545"/>
                    <a:pt x="60146" y="4424945"/>
                    <a:pt x="48265" y="4418105"/>
                  </a:cubicBezTo>
                  <a:cubicBezTo>
                    <a:pt x="-2499" y="4388581"/>
                    <a:pt x="21" y="4509201"/>
                    <a:pt x="21" y="2208429"/>
                  </a:cubicBezTo>
                  <a:lnTo>
                    <a:pt x="21" y="68245"/>
                  </a:lnTo>
                  <a:lnTo>
                    <a:pt x="28823" y="39437"/>
                  </a:lnTo>
                  <a:cubicBezTo>
                    <a:pt x="47905" y="19997"/>
                    <a:pt x="72747" y="8473"/>
                    <a:pt x="102629" y="4153"/>
                  </a:cubicBezTo>
                  <a:cubicBezTo>
                    <a:pt x="120991" y="1453"/>
                    <a:pt x="413962" y="-31"/>
                    <a:pt x="813103" y="1"/>
                  </a:cubicBezTo>
                  <a:close/>
                </a:path>
              </a:pathLst>
            </a:custGeom>
            <a:solidFill>
              <a:schemeClr val="bg1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1" rIns="91440" bIns="45721" numCol="1" anchor="t" anchorCtr="0" compatLnSpc="1">
              <a:prstTxWarp prst="textNoShape">
                <a:avLst/>
              </a:prstTxWarp>
              <a:noAutofit/>
            </a:bodyPr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TW" altLang="en-US"/>
            </a:p>
          </p:txBody>
        </p:sp>
      </p:grpSp>
      <p:grpSp>
        <p:nvGrpSpPr>
          <p:cNvPr id="18" name="群組 17"/>
          <p:cNvGrpSpPr/>
          <p:nvPr/>
        </p:nvGrpSpPr>
        <p:grpSpPr>
          <a:xfrm>
            <a:off x="1595324" y="3901449"/>
            <a:ext cx="523644" cy="523644"/>
            <a:chOff x="5731184" y="4156883"/>
            <a:chExt cx="816070" cy="816070"/>
          </a:xfrm>
        </p:grpSpPr>
        <p:sp>
          <p:nvSpPr>
            <p:cNvPr id="22" name="橢圓 21"/>
            <p:cNvSpPr/>
            <p:nvPr/>
          </p:nvSpPr>
          <p:spPr>
            <a:xfrm>
              <a:off x="5731184" y="4156883"/>
              <a:ext cx="816070" cy="81607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TW" altLang="en-US"/>
            </a:p>
          </p:txBody>
        </p:sp>
        <p:grpSp>
          <p:nvGrpSpPr>
            <p:cNvPr id="23" name="群組 22"/>
            <p:cNvGrpSpPr/>
            <p:nvPr/>
          </p:nvGrpSpPr>
          <p:grpSpPr>
            <a:xfrm>
              <a:off x="5939596" y="4366125"/>
              <a:ext cx="399246" cy="397586"/>
              <a:chOff x="35309818" y="13261794"/>
              <a:chExt cx="2516828" cy="2506357"/>
            </a:xfrm>
            <a:solidFill>
              <a:schemeClr val="bg1"/>
            </a:solidFill>
          </p:grpSpPr>
          <p:sp>
            <p:nvSpPr>
              <p:cNvPr id="24" name="手繪多邊形 23"/>
              <p:cNvSpPr>
                <a:spLocks/>
              </p:cNvSpPr>
              <p:nvPr/>
            </p:nvSpPr>
            <p:spPr bwMode="auto">
              <a:xfrm>
                <a:off x="35309818" y="13850431"/>
                <a:ext cx="2516828" cy="1917720"/>
              </a:xfrm>
              <a:custGeom>
                <a:avLst/>
                <a:gdLst>
                  <a:gd name="connsiteX0" fmla="*/ 2520096 w 3413041"/>
                  <a:gd name="connsiteY0" fmla="*/ 2002111 h 2600599"/>
                  <a:gd name="connsiteX1" fmla="*/ 2443148 w 3413041"/>
                  <a:gd name="connsiteY1" fmla="*/ 2036713 h 2600599"/>
                  <a:gd name="connsiteX2" fmla="*/ 2430564 w 3413041"/>
                  <a:gd name="connsiteY2" fmla="*/ 2169719 h 2600599"/>
                  <a:gd name="connsiteX3" fmla="*/ 2517576 w 3413041"/>
                  <a:gd name="connsiteY3" fmla="*/ 2225587 h 2600599"/>
                  <a:gd name="connsiteX4" fmla="*/ 2561084 w 3413041"/>
                  <a:gd name="connsiteY4" fmla="*/ 2209367 h 2600599"/>
                  <a:gd name="connsiteX5" fmla="*/ 2616816 w 3413041"/>
                  <a:gd name="connsiteY5" fmla="*/ 2052933 h 2600599"/>
                  <a:gd name="connsiteX6" fmla="*/ 2520096 w 3413041"/>
                  <a:gd name="connsiteY6" fmla="*/ 2002111 h 2600599"/>
                  <a:gd name="connsiteX7" fmla="*/ 1508300 w 3413041"/>
                  <a:gd name="connsiteY7" fmla="*/ 2002111 h 2600599"/>
                  <a:gd name="connsiteX8" fmla="*/ 1405560 w 3413041"/>
                  <a:gd name="connsiteY8" fmla="*/ 2145595 h 2600599"/>
                  <a:gd name="connsiteX9" fmla="*/ 1478740 w 3413041"/>
                  <a:gd name="connsiteY9" fmla="*/ 2211959 h 2600599"/>
                  <a:gd name="connsiteX10" fmla="*/ 1603472 w 3413041"/>
                  <a:gd name="connsiteY10" fmla="*/ 2164249 h 2600599"/>
                  <a:gd name="connsiteX11" fmla="*/ 1611040 w 3413041"/>
                  <a:gd name="connsiteY11" fmla="*/ 2063091 h 2600599"/>
                  <a:gd name="connsiteX12" fmla="*/ 1508300 w 3413041"/>
                  <a:gd name="connsiteY12" fmla="*/ 2002111 h 2600599"/>
                  <a:gd name="connsiteX13" fmla="*/ 2022368 w 3413041"/>
                  <a:gd name="connsiteY13" fmla="*/ 2000359 h 2600599"/>
                  <a:gd name="connsiteX14" fmla="*/ 1911224 w 3413041"/>
                  <a:gd name="connsiteY14" fmla="*/ 2071965 h 2600599"/>
                  <a:gd name="connsiteX15" fmla="*/ 2048404 w 3413041"/>
                  <a:gd name="connsiteY15" fmla="*/ 2212371 h 2600599"/>
                  <a:gd name="connsiteX16" fmla="*/ 2097140 w 3413041"/>
                  <a:gd name="connsiteY16" fmla="*/ 2186677 h 2600599"/>
                  <a:gd name="connsiteX17" fmla="*/ 2123492 w 3413041"/>
                  <a:gd name="connsiteY17" fmla="*/ 2077755 h 2600599"/>
                  <a:gd name="connsiteX18" fmla="*/ 2022368 w 3413041"/>
                  <a:gd name="connsiteY18" fmla="*/ 2000359 h 2600599"/>
                  <a:gd name="connsiteX19" fmla="*/ 3015036 w 3413041"/>
                  <a:gd name="connsiteY19" fmla="*/ 1999015 h 2600599"/>
                  <a:gd name="connsiteX20" fmla="*/ 2949232 w 3413041"/>
                  <a:gd name="connsiteY20" fmla="*/ 2036257 h 2600599"/>
                  <a:gd name="connsiteX21" fmla="*/ 2938388 w 3413041"/>
                  <a:gd name="connsiteY21" fmla="*/ 2169321 h 2600599"/>
                  <a:gd name="connsiteX22" fmla="*/ 3036728 w 3413041"/>
                  <a:gd name="connsiteY22" fmla="*/ 2220303 h 2600599"/>
                  <a:gd name="connsiteX23" fmla="*/ 3059144 w 3413041"/>
                  <a:gd name="connsiteY23" fmla="*/ 2215603 h 2600599"/>
                  <a:gd name="connsiteX24" fmla="*/ 3098552 w 3413041"/>
                  <a:gd name="connsiteY24" fmla="*/ 2189569 h 2600599"/>
                  <a:gd name="connsiteX25" fmla="*/ 3015036 w 3413041"/>
                  <a:gd name="connsiteY25" fmla="*/ 1999015 h 2600599"/>
                  <a:gd name="connsiteX26" fmla="*/ 510504 w 3413041"/>
                  <a:gd name="connsiteY26" fmla="*/ 1896023 h 2600599"/>
                  <a:gd name="connsiteX27" fmla="*/ 395168 w 3413041"/>
                  <a:gd name="connsiteY27" fmla="*/ 1923123 h 2600599"/>
                  <a:gd name="connsiteX28" fmla="*/ 384384 w 3413041"/>
                  <a:gd name="connsiteY28" fmla="*/ 2288055 h 2600599"/>
                  <a:gd name="connsiteX29" fmla="*/ 606156 w 3413041"/>
                  <a:gd name="connsiteY29" fmla="*/ 2291305 h 2600599"/>
                  <a:gd name="connsiteX30" fmla="*/ 676964 w 3413041"/>
                  <a:gd name="connsiteY30" fmla="*/ 2223805 h 2600599"/>
                  <a:gd name="connsiteX31" fmla="*/ 706436 w 3413041"/>
                  <a:gd name="connsiteY31" fmla="*/ 2108297 h 2600599"/>
                  <a:gd name="connsiteX32" fmla="*/ 679120 w 3413041"/>
                  <a:gd name="connsiteY32" fmla="*/ 1994593 h 2600599"/>
                  <a:gd name="connsiteX33" fmla="*/ 510504 w 3413041"/>
                  <a:gd name="connsiteY33" fmla="*/ 1896023 h 2600599"/>
                  <a:gd name="connsiteX34" fmla="*/ 1699384 w 3413041"/>
                  <a:gd name="connsiteY34" fmla="*/ 387 h 2600599"/>
                  <a:gd name="connsiteX35" fmla="*/ 1880900 w 3413041"/>
                  <a:gd name="connsiteY35" fmla="*/ 104633 h 2600599"/>
                  <a:gd name="connsiteX36" fmla="*/ 1835172 w 3413041"/>
                  <a:gd name="connsiteY36" fmla="*/ 324865 h 2600599"/>
                  <a:gd name="connsiteX37" fmla="*/ 1808528 w 3413041"/>
                  <a:gd name="connsiteY37" fmla="*/ 349695 h 2600599"/>
                  <a:gd name="connsiteX38" fmla="*/ 1808528 w 3413041"/>
                  <a:gd name="connsiteY38" fmla="*/ 976565 h 2600599"/>
                  <a:gd name="connsiteX39" fmla="*/ 1824732 w 3413041"/>
                  <a:gd name="connsiteY39" fmla="*/ 1609553 h 2600599"/>
                  <a:gd name="connsiteX40" fmla="*/ 2553832 w 3413041"/>
                  <a:gd name="connsiteY40" fmla="*/ 1615671 h 2600599"/>
                  <a:gd name="connsiteX41" fmla="*/ 3379788 w 3413041"/>
                  <a:gd name="connsiteY41" fmla="*/ 1692319 h 2600599"/>
                  <a:gd name="connsiteX42" fmla="*/ 3408952 w 3413041"/>
                  <a:gd name="connsiteY42" fmla="*/ 1730825 h 2600599"/>
                  <a:gd name="connsiteX43" fmla="*/ 3411832 w 3413041"/>
                  <a:gd name="connsiteY43" fmla="*/ 2094279 h 2600599"/>
                  <a:gd name="connsiteX44" fmla="*/ 3395268 w 3413041"/>
                  <a:gd name="connsiteY44" fmla="*/ 2496239 h 2600599"/>
                  <a:gd name="connsiteX45" fmla="*/ 3299856 w 3413041"/>
                  <a:gd name="connsiteY45" fmla="*/ 2585125 h 2600599"/>
                  <a:gd name="connsiteX46" fmla="*/ 1709876 w 3413041"/>
                  <a:gd name="connsiteY46" fmla="*/ 2600599 h 2600599"/>
                  <a:gd name="connsiteX47" fmla="*/ 115576 w 3413041"/>
                  <a:gd name="connsiteY47" fmla="*/ 2581165 h 2600599"/>
                  <a:gd name="connsiteX48" fmla="*/ 11520 w 3413041"/>
                  <a:gd name="connsiteY48" fmla="*/ 2459535 h 2600599"/>
                  <a:gd name="connsiteX49" fmla="*/ 0 w 3413041"/>
                  <a:gd name="connsiteY49" fmla="*/ 2107955 h 2600599"/>
                  <a:gd name="connsiteX50" fmla="*/ 11520 w 3413041"/>
                  <a:gd name="connsiteY50" fmla="*/ 1756735 h 2600599"/>
                  <a:gd name="connsiteX51" fmla="*/ 111976 w 3413041"/>
                  <a:gd name="connsiteY51" fmla="*/ 1635823 h 2600599"/>
                  <a:gd name="connsiteX52" fmla="*/ 876360 w 3413041"/>
                  <a:gd name="connsiteY52" fmla="*/ 1615671 h 2600599"/>
                  <a:gd name="connsiteX53" fmla="*/ 1613384 w 3413041"/>
                  <a:gd name="connsiteY53" fmla="*/ 1603435 h 2600599"/>
                  <a:gd name="connsiteX54" fmla="*/ 1625624 w 3413041"/>
                  <a:gd name="connsiteY54" fmla="*/ 975845 h 2600599"/>
                  <a:gd name="connsiteX55" fmla="*/ 1625624 w 3413041"/>
                  <a:gd name="connsiteY55" fmla="*/ 360131 h 2600599"/>
                  <a:gd name="connsiteX56" fmla="*/ 1588900 w 3413041"/>
                  <a:gd name="connsiteY56" fmla="*/ 325225 h 2600599"/>
                  <a:gd name="connsiteX57" fmla="*/ 1539572 w 3413041"/>
                  <a:gd name="connsiteY57" fmla="*/ 115069 h 2600599"/>
                  <a:gd name="connsiteX58" fmla="*/ 1627784 w 3413041"/>
                  <a:gd name="connsiteY58" fmla="*/ 20067 h 2600599"/>
                  <a:gd name="connsiteX59" fmla="*/ 1699384 w 3413041"/>
                  <a:gd name="connsiteY59" fmla="*/ 387 h 26005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</a:cxnLst>
                <a:rect l="l" t="t" r="r" b="b"/>
                <a:pathLst>
                  <a:path w="3413041" h="2600599">
                    <a:moveTo>
                      <a:pt x="2520096" y="2002111"/>
                    </a:moveTo>
                    <a:cubicBezTo>
                      <a:pt x="2485576" y="2002111"/>
                      <a:pt x="2471552" y="2008599"/>
                      <a:pt x="2443148" y="2036713"/>
                    </a:cubicBezTo>
                    <a:cubicBezTo>
                      <a:pt x="2401440" y="2078525"/>
                      <a:pt x="2397124" y="2126825"/>
                      <a:pt x="2430564" y="2169719"/>
                    </a:cubicBezTo>
                    <a:cubicBezTo>
                      <a:pt x="2447824" y="2191345"/>
                      <a:pt x="2494924" y="2221623"/>
                      <a:pt x="2517576" y="2225587"/>
                    </a:cubicBezTo>
                    <a:cubicBezTo>
                      <a:pt x="2519016" y="2225947"/>
                      <a:pt x="2538432" y="2218379"/>
                      <a:pt x="2561084" y="2209367"/>
                    </a:cubicBezTo>
                    <a:cubicBezTo>
                      <a:pt x="2626164" y="2183415"/>
                      <a:pt x="2649536" y="2116733"/>
                      <a:pt x="2616816" y="2052933"/>
                    </a:cubicBezTo>
                    <a:cubicBezTo>
                      <a:pt x="2597040" y="2014725"/>
                      <a:pt x="2572952" y="2002111"/>
                      <a:pt x="2520096" y="2002111"/>
                    </a:cubicBezTo>
                    <a:close/>
                    <a:moveTo>
                      <a:pt x="1508300" y="2002111"/>
                    </a:moveTo>
                    <a:cubicBezTo>
                      <a:pt x="1428992" y="2002111"/>
                      <a:pt x="1376360" y="2076005"/>
                      <a:pt x="1405560" y="2145595"/>
                    </a:cubicBezTo>
                    <a:cubicBezTo>
                      <a:pt x="1421784" y="2184695"/>
                      <a:pt x="1436564" y="2198327"/>
                      <a:pt x="1478740" y="2211959"/>
                    </a:cubicBezTo>
                    <a:cubicBezTo>
                      <a:pt x="1522000" y="2225947"/>
                      <a:pt x="1574992" y="2205501"/>
                      <a:pt x="1603472" y="2164249"/>
                    </a:cubicBezTo>
                    <a:cubicBezTo>
                      <a:pt x="1630148" y="2125149"/>
                      <a:pt x="1631952" y="2102909"/>
                      <a:pt x="1611040" y="2063091"/>
                    </a:cubicBezTo>
                    <a:cubicBezTo>
                      <a:pt x="1589412" y="2021481"/>
                      <a:pt x="1556968" y="2002111"/>
                      <a:pt x="1508300" y="2002111"/>
                    </a:cubicBezTo>
                    <a:close/>
                    <a:moveTo>
                      <a:pt x="2022368" y="2000359"/>
                    </a:moveTo>
                    <a:cubicBezTo>
                      <a:pt x="1977828" y="1999137"/>
                      <a:pt x="1931620" y="2022751"/>
                      <a:pt x="1911224" y="2071965"/>
                    </a:cubicBezTo>
                    <a:cubicBezTo>
                      <a:pt x="1878012" y="2152299"/>
                      <a:pt x="1963928" y="2240235"/>
                      <a:pt x="2048404" y="2212371"/>
                    </a:cubicBezTo>
                    <a:cubicBezTo>
                      <a:pt x="2065372" y="2206943"/>
                      <a:pt x="2087392" y="2195363"/>
                      <a:pt x="2097140" y="2186677"/>
                    </a:cubicBezTo>
                    <a:cubicBezTo>
                      <a:pt x="2121328" y="2165689"/>
                      <a:pt x="2133600" y="2115027"/>
                      <a:pt x="2123492" y="2077755"/>
                    </a:cubicBezTo>
                    <a:cubicBezTo>
                      <a:pt x="2109776" y="2027635"/>
                      <a:pt x="2066904" y="2001581"/>
                      <a:pt x="2022368" y="2000359"/>
                    </a:cubicBezTo>
                    <a:close/>
                    <a:moveTo>
                      <a:pt x="3015036" y="1999015"/>
                    </a:moveTo>
                    <a:cubicBezTo>
                      <a:pt x="2991536" y="1999737"/>
                      <a:pt x="2973096" y="2010223"/>
                      <a:pt x="2949232" y="2036257"/>
                    </a:cubicBezTo>
                    <a:cubicBezTo>
                      <a:pt x="2909100" y="2080009"/>
                      <a:pt x="2905124" y="2127377"/>
                      <a:pt x="2938388" y="2169321"/>
                    </a:cubicBezTo>
                    <a:cubicBezTo>
                      <a:pt x="2962612" y="2200417"/>
                      <a:pt x="3015396" y="2227535"/>
                      <a:pt x="3036728" y="2220303"/>
                    </a:cubicBezTo>
                    <a:cubicBezTo>
                      <a:pt x="3044320" y="2217773"/>
                      <a:pt x="3054444" y="2215603"/>
                      <a:pt x="3059144" y="2215603"/>
                    </a:cubicBezTo>
                    <a:cubicBezTo>
                      <a:pt x="3063844" y="2215603"/>
                      <a:pt x="3081560" y="2203671"/>
                      <a:pt x="3098552" y="2189569"/>
                    </a:cubicBezTo>
                    <a:cubicBezTo>
                      <a:pt x="3181348" y="2119783"/>
                      <a:pt x="3126756" y="1995759"/>
                      <a:pt x="3015036" y="1999015"/>
                    </a:cubicBezTo>
                    <a:close/>
                    <a:moveTo>
                      <a:pt x="510504" y="1896023"/>
                    </a:moveTo>
                    <a:cubicBezTo>
                      <a:pt x="470936" y="1893547"/>
                      <a:pt x="430752" y="1902141"/>
                      <a:pt x="395168" y="1923123"/>
                    </a:cubicBezTo>
                    <a:cubicBezTo>
                      <a:pt x="254988" y="2005421"/>
                      <a:pt x="249236" y="2203951"/>
                      <a:pt x="384384" y="2288055"/>
                    </a:cubicBezTo>
                    <a:cubicBezTo>
                      <a:pt x="456272" y="2332815"/>
                      <a:pt x="532832" y="2333899"/>
                      <a:pt x="606156" y="2291305"/>
                    </a:cubicBezTo>
                    <a:cubicBezTo>
                      <a:pt x="628800" y="2278309"/>
                      <a:pt x="660788" y="2247627"/>
                      <a:pt x="676964" y="2223805"/>
                    </a:cubicBezTo>
                    <a:cubicBezTo>
                      <a:pt x="702844" y="2185543"/>
                      <a:pt x="706436" y="2170381"/>
                      <a:pt x="706436" y="2108297"/>
                    </a:cubicBezTo>
                    <a:cubicBezTo>
                      <a:pt x="706436" y="2048377"/>
                      <a:pt x="702124" y="2030329"/>
                      <a:pt x="679120" y="1994593"/>
                    </a:cubicBezTo>
                    <a:cubicBezTo>
                      <a:pt x="640704" y="1935035"/>
                      <a:pt x="576456" y="1900151"/>
                      <a:pt x="510504" y="1896023"/>
                    </a:cubicBezTo>
                    <a:close/>
                    <a:moveTo>
                      <a:pt x="1699384" y="387"/>
                    </a:moveTo>
                    <a:cubicBezTo>
                      <a:pt x="1772344" y="-4337"/>
                      <a:pt x="1845252" y="34461"/>
                      <a:pt x="1880900" y="104633"/>
                    </a:cubicBezTo>
                    <a:cubicBezTo>
                      <a:pt x="1916904" y="175165"/>
                      <a:pt x="1898180" y="266209"/>
                      <a:pt x="1835172" y="324865"/>
                    </a:cubicBezTo>
                    <a:lnTo>
                      <a:pt x="1808528" y="349695"/>
                    </a:lnTo>
                    <a:lnTo>
                      <a:pt x="1808528" y="976565"/>
                    </a:lnTo>
                    <a:cubicBezTo>
                      <a:pt x="1808528" y="1538661"/>
                      <a:pt x="1810328" y="1603795"/>
                      <a:pt x="1824732" y="1609553"/>
                    </a:cubicBezTo>
                    <a:cubicBezTo>
                      <a:pt x="1833372" y="1612791"/>
                      <a:pt x="2161740" y="1615671"/>
                      <a:pt x="2553832" y="1615671"/>
                    </a:cubicBezTo>
                    <a:cubicBezTo>
                      <a:pt x="3355664" y="1616031"/>
                      <a:pt x="3318940" y="1612791"/>
                      <a:pt x="3379788" y="1692319"/>
                    </a:cubicBezTo>
                    <a:lnTo>
                      <a:pt x="3408952" y="1730825"/>
                    </a:lnTo>
                    <a:lnTo>
                      <a:pt x="3411832" y="2094279"/>
                    </a:lnTo>
                    <a:cubicBezTo>
                      <a:pt x="3414712" y="2436503"/>
                      <a:pt x="3413632" y="2460255"/>
                      <a:pt x="3395268" y="2496239"/>
                    </a:cubicBezTo>
                    <a:cubicBezTo>
                      <a:pt x="3371144" y="2543381"/>
                      <a:pt x="3348104" y="2564973"/>
                      <a:pt x="3299856" y="2585125"/>
                    </a:cubicBezTo>
                    <a:cubicBezTo>
                      <a:pt x="3266732" y="2598799"/>
                      <a:pt x="3084188" y="2600599"/>
                      <a:pt x="1709876" y="2600599"/>
                    </a:cubicBezTo>
                    <a:cubicBezTo>
                      <a:pt x="215668" y="2600239"/>
                      <a:pt x="155900" y="2599519"/>
                      <a:pt x="115576" y="2581165"/>
                    </a:cubicBezTo>
                    <a:cubicBezTo>
                      <a:pt x="69848" y="2560655"/>
                      <a:pt x="29524" y="2513153"/>
                      <a:pt x="11520" y="2459535"/>
                    </a:cubicBezTo>
                    <a:cubicBezTo>
                      <a:pt x="3960" y="2436503"/>
                      <a:pt x="0" y="2318111"/>
                      <a:pt x="0" y="2107955"/>
                    </a:cubicBezTo>
                    <a:cubicBezTo>
                      <a:pt x="0" y="1898157"/>
                      <a:pt x="3960" y="1779405"/>
                      <a:pt x="11520" y="1756735"/>
                    </a:cubicBezTo>
                    <a:cubicBezTo>
                      <a:pt x="28804" y="1704915"/>
                      <a:pt x="67328" y="1658493"/>
                      <a:pt x="111976" y="1635823"/>
                    </a:cubicBezTo>
                    <a:cubicBezTo>
                      <a:pt x="150500" y="1616031"/>
                      <a:pt x="172824" y="1615671"/>
                      <a:pt x="876360" y="1615671"/>
                    </a:cubicBezTo>
                    <a:cubicBezTo>
                      <a:pt x="1426516" y="1615671"/>
                      <a:pt x="1604380" y="1612791"/>
                      <a:pt x="1613384" y="1603435"/>
                    </a:cubicBezTo>
                    <a:cubicBezTo>
                      <a:pt x="1622744" y="1594079"/>
                      <a:pt x="1625624" y="1440781"/>
                      <a:pt x="1625624" y="975845"/>
                    </a:cubicBezTo>
                    <a:lnTo>
                      <a:pt x="1625624" y="360131"/>
                    </a:lnTo>
                    <a:lnTo>
                      <a:pt x="1588900" y="325225"/>
                    </a:lnTo>
                    <a:cubicBezTo>
                      <a:pt x="1525172" y="264409"/>
                      <a:pt x="1507888" y="190999"/>
                      <a:pt x="1539572" y="115069"/>
                    </a:cubicBezTo>
                    <a:cubicBezTo>
                      <a:pt x="1559736" y="66847"/>
                      <a:pt x="1581336" y="43817"/>
                      <a:pt x="1627784" y="20067"/>
                    </a:cubicBezTo>
                    <a:cubicBezTo>
                      <a:pt x="1650736" y="8371"/>
                      <a:pt x="1675064" y="1961"/>
                      <a:pt x="1699384" y="387"/>
                    </a:cubicBez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1" rIns="91440" bIns="45721" numCol="1" anchor="t" anchorCtr="0" compatLnSpc="1">
                <a:prstTxWarp prst="textNoShape">
                  <a:avLst/>
                </a:prstTxWarp>
                <a:noAutofit/>
              </a:bodyPr>
              <a:lstStyle>
                <a:defPPr>
                  <a:defRPr lang="zh-TW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TW" altLang="en-US"/>
              </a:p>
            </p:txBody>
          </p:sp>
          <p:sp>
            <p:nvSpPr>
              <p:cNvPr id="25" name="Freeform 92"/>
              <p:cNvSpPr>
                <a:spLocks/>
              </p:cNvSpPr>
              <p:nvPr/>
            </p:nvSpPr>
            <p:spPr bwMode="auto">
              <a:xfrm>
                <a:off x="35512341" y="13261794"/>
                <a:ext cx="405044" cy="1443407"/>
              </a:xfrm>
              <a:custGeom>
                <a:avLst/>
                <a:gdLst>
                  <a:gd name="T0" fmla="*/ 1033 w 1527"/>
                  <a:gd name="T1" fmla="*/ 5262 h 5433"/>
                  <a:gd name="T2" fmla="*/ 125 w 1527"/>
                  <a:gd name="T3" fmla="*/ 3147 h 5433"/>
                  <a:gd name="T4" fmla="*/ 1098 w 1527"/>
                  <a:gd name="T5" fmla="*/ 127 h 5433"/>
                  <a:gd name="T6" fmla="*/ 1212 w 1527"/>
                  <a:gd name="T7" fmla="*/ 0 h 5433"/>
                  <a:gd name="T8" fmla="*/ 1369 w 1527"/>
                  <a:gd name="T9" fmla="*/ 154 h 5433"/>
                  <a:gd name="T10" fmla="*/ 1527 w 1527"/>
                  <a:gd name="T11" fmla="*/ 353 h 5433"/>
                  <a:gd name="T12" fmla="*/ 1439 w 1527"/>
                  <a:gd name="T13" fmla="*/ 481 h 5433"/>
                  <a:gd name="T14" fmla="*/ 863 w 1527"/>
                  <a:gd name="T15" fmla="*/ 1402 h 5433"/>
                  <a:gd name="T16" fmla="*/ 622 w 1527"/>
                  <a:gd name="T17" fmla="*/ 2283 h 5433"/>
                  <a:gd name="T18" fmla="*/ 1412 w 1527"/>
                  <a:gd name="T19" fmla="*/ 4958 h 5433"/>
                  <a:gd name="T20" fmla="*/ 1526 w 1527"/>
                  <a:gd name="T21" fmla="*/ 5112 h 5433"/>
                  <a:gd name="T22" fmla="*/ 1210 w 1527"/>
                  <a:gd name="T23" fmla="*/ 5432 h 5433"/>
                  <a:gd name="T24" fmla="*/ 1033 w 1527"/>
                  <a:gd name="T25" fmla="*/ 5262 h 54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27" h="5433">
                    <a:moveTo>
                      <a:pt x="1033" y="5262"/>
                    </a:moveTo>
                    <a:cubicBezTo>
                      <a:pt x="505" y="4626"/>
                      <a:pt x="222" y="3966"/>
                      <a:pt x="125" y="3147"/>
                    </a:cubicBezTo>
                    <a:cubicBezTo>
                      <a:pt x="0" y="2085"/>
                      <a:pt x="368" y="942"/>
                      <a:pt x="1098" y="127"/>
                    </a:cubicBezTo>
                    <a:lnTo>
                      <a:pt x="1212" y="0"/>
                    </a:lnTo>
                    <a:lnTo>
                      <a:pt x="1369" y="154"/>
                    </a:lnTo>
                    <a:cubicBezTo>
                      <a:pt x="1456" y="239"/>
                      <a:pt x="1527" y="329"/>
                      <a:pt x="1527" y="353"/>
                    </a:cubicBezTo>
                    <a:cubicBezTo>
                      <a:pt x="1527" y="378"/>
                      <a:pt x="1487" y="436"/>
                      <a:pt x="1439" y="481"/>
                    </a:cubicBezTo>
                    <a:cubicBezTo>
                      <a:pt x="1290" y="623"/>
                      <a:pt x="990" y="1101"/>
                      <a:pt x="863" y="1402"/>
                    </a:cubicBezTo>
                    <a:cubicBezTo>
                      <a:pt x="746" y="1677"/>
                      <a:pt x="696" y="1858"/>
                      <a:pt x="622" y="2283"/>
                    </a:cubicBezTo>
                    <a:cubicBezTo>
                      <a:pt x="471" y="3144"/>
                      <a:pt x="802" y="4265"/>
                      <a:pt x="1412" y="4958"/>
                    </a:cubicBezTo>
                    <a:cubicBezTo>
                      <a:pt x="1475" y="5030"/>
                      <a:pt x="1526" y="5099"/>
                      <a:pt x="1526" y="5112"/>
                    </a:cubicBezTo>
                    <a:cubicBezTo>
                      <a:pt x="1525" y="5152"/>
                      <a:pt x="1248" y="5433"/>
                      <a:pt x="1210" y="5432"/>
                    </a:cubicBezTo>
                    <a:cubicBezTo>
                      <a:pt x="1190" y="5432"/>
                      <a:pt x="1110" y="5356"/>
                      <a:pt x="1033" y="5262"/>
                    </a:cubicBez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1" rIns="91440" bIns="45721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zh-TW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TW" altLang="en-US"/>
              </a:p>
            </p:txBody>
          </p:sp>
          <p:sp>
            <p:nvSpPr>
              <p:cNvPr id="26" name="Freeform 93"/>
              <p:cNvSpPr>
                <a:spLocks/>
              </p:cNvSpPr>
              <p:nvPr/>
            </p:nvSpPr>
            <p:spPr bwMode="auto">
              <a:xfrm>
                <a:off x="37228508" y="13261794"/>
                <a:ext cx="376948" cy="1443407"/>
              </a:xfrm>
              <a:custGeom>
                <a:avLst/>
                <a:gdLst>
                  <a:gd name="T0" fmla="*/ 144 w 1421"/>
                  <a:gd name="T1" fmla="*/ 5290 h 5433"/>
                  <a:gd name="T2" fmla="*/ 0 w 1421"/>
                  <a:gd name="T3" fmla="*/ 5119 h 5433"/>
                  <a:gd name="T4" fmla="*/ 156 w 1421"/>
                  <a:gd name="T5" fmla="*/ 4897 h 5433"/>
                  <a:gd name="T6" fmla="*/ 841 w 1421"/>
                  <a:gd name="T7" fmla="*/ 3529 h 5433"/>
                  <a:gd name="T8" fmla="*/ 915 w 1421"/>
                  <a:gd name="T9" fmla="*/ 2766 h 5433"/>
                  <a:gd name="T10" fmla="*/ 756 w 1421"/>
                  <a:gd name="T11" fmla="*/ 1640 h 5433"/>
                  <a:gd name="T12" fmla="*/ 158 w 1421"/>
                  <a:gd name="T13" fmla="*/ 567 h 5433"/>
                  <a:gd name="T14" fmla="*/ 0 w 1421"/>
                  <a:gd name="T15" fmla="*/ 341 h 5433"/>
                  <a:gd name="T16" fmla="*/ 157 w 1421"/>
                  <a:gd name="T17" fmla="*/ 154 h 5433"/>
                  <a:gd name="T18" fmla="*/ 314 w 1421"/>
                  <a:gd name="T19" fmla="*/ 0 h 5433"/>
                  <a:gd name="T20" fmla="*/ 452 w 1421"/>
                  <a:gd name="T21" fmla="*/ 155 h 5433"/>
                  <a:gd name="T22" fmla="*/ 1184 w 1421"/>
                  <a:gd name="T23" fmla="*/ 1378 h 5433"/>
                  <a:gd name="T24" fmla="*/ 1380 w 1421"/>
                  <a:gd name="T25" fmla="*/ 2110 h 5433"/>
                  <a:gd name="T26" fmla="*/ 1385 w 1421"/>
                  <a:gd name="T27" fmla="*/ 3313 h 5433"/>
                  <a:gd name="T28" fmla="*/ 1311 w 1421"/>
                  <a:gd name="T29" fmla="*/ 3641 h 5433"/>
                  <a:gd name="T30" fmla="*/ 711 w 1421"/>
                  <a:gd name="T31" fmla="*/ 4981 h 5433"/>
                  <a:gd name="T32" fmla="*/ 310 w 1421"/>
                  <a:gd name="T33" fmla="*/ 5433 h 5433"/>
                  <a:gd name="T34" fmla="*/ 144 w 1421"/>
                  <a:gd name="T35" fmla="*/ 5290 h 54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421" h="5433">
                    <a:moveTo>
                      <a:pt x="144" y="5290"/>
                    </a:moveTo>
                    <a:cubicBezTo>
                      <a:pt x="65" y="5212"/>
                      <a:pt x="0" y="5135"/>
                      <a:pt x="0" y="5119"/>
                    </a:cubicBezTo>
                    <a:cubicBezTo>
                      <a:pt x="0" y="5104"/>
                      <a:pt x="70" y="5004"/>
                      <a:pt x="156" y="4897"/>
                    </a:cubicBezTo>
                    <a:cubicBezTo>
                      <a:pt x="483" y="4492"/>
                      <a:pt x="709" y="4040"/>
                      <a:pt x="841" y="3529"/>
                    </a:cubicBezTo>
                    <a:cubicBezTo>
                      <a:pt x="905" y="3280"/>
                      <a:pt x="914" y="3186"/>
                      <a:pt x="915" y="2766"/>
                    </a:cubicBezTo>
                    <a:cubicBezTo>
                      <a:pt x="917" y="2242"/>
                      <a:pt x="889" y="2047"/>
                      <a:pt x="756" y="1640"/>
                    </a:cubicBezTo>
                    <a:cubicBezTo>
                      <a:pt x="623" y="1234"/>
                      <a:pt x="449" y="922"/>
                      <a:pt x="158" y="567"/>
                    </a:cubicBezTo>
                    <a:cubicBezTo>
                      <a:pt x="71" y="461"/>
                      <a:pt x="0" y="359"/>
                      <a:pt x="0" y="341"/>
                    </a:cubicBezTo>
                    <a:cubicBezTo>
                      <a:pt x="0" y="323"/>
                      <a:pt x="70" y="239"/>
                      <a:pt x="157" y="154"/>
                    </a:cubicBezTo>
                    <a:lnTo>
                      <a:pt x="314" y="0"/>
                    </a:lnTo>
                    <a:lnTo>
                      <a:pt x="452" y="155"/>
                    </a:lnTo>
                    <a:cubicBezTo>
                      <a:pt x="731" y="467"/>
                      <a:pt x="1039" y="981"/>
                      <a:pt x="1184" y="1378"/>
                    </a:cubicBezTo>
                    <a:cubicBezTo>
                      <a:pt x="1233" y="1511"/>
                      <a:pt x="1299" y="1760"/>
                      <a:pt x="1380" y="2110"/>
                    </a:cubicBezTo>
                    <a:cubicBezTo>
                      <a:pt x="1417" y="2273"/>
                      <a:pt x="1421" y="3170"/>
                      <a:pt x="1385" y="3313"/>
                    </a:cubicBezTo>
                    <a:cubicBezTo>
                      <a:pt x="1371" y="3369"/>
                      <a:pt x="1337" y="3516"/>
                      <a:pt x="1311" y="3641"/>
                    </a:cubicBezTo>
                    <a:cubicBezTo>
                      <a:pt x="1220" y="4071"/>
                      <a:pt x="985" y="4596"/>
                      <a:pt x="711" y="4981"/>
                    </a:cubicBezTo>
                    <a:cubicBezTo>
                      <a:pt x="572" y="5176"/>
                      <a:pt x="344" y="5433"/>
                      <a:pt x="310" y="5433"/>
                    </a:cubicBezTo>
                    <a:cubicBezTo>
                      <a:pt x="299" y="5433"/>
                      <a:pt x="224" y="5368"/>
                      <a:pt x="144" y="5290"/>
                    </a:cubicBez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1" rIns="91440" bIns="45721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zh-TW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TW" altLang="en-US"/>
              </a:p>
            </p:txBody>
          </p:sp>
          <p:sp>
            <p:nvSpPr>
              <p:cNvPr id="27" name="Freeform 94"/>
              <p:cNvSpPr>
                <a:spLocks/>
              </p:cNvSpPr>
              <p:nvPr/>
            </p:nvSpPr>
            <p:spPr bwMode="auto">
              <a:xfrm>
                <a:off x="35835435" y="13472509"/>
                <a:ext cx="300856" cy="1021974"/>
              </a:xfrm>
              <a:custGeom>
                <a:avLst/>
                <a:gdLst>
                  <a:gd name="T0" fmla="*/ 649 w 1133"/>
                  <a:gd name="T1" fmla="*/ 3709 h 3850"/>
                  <a:gd name="T2" fmla="*/ 64 w 1133"/>
                  <a:gd name="T3" fmla="*/ 2517 h 3850"/>
                  <a:gd name="T4" fmla="*/ 50 w 1133"/>
                  <a:gd name="T5" fmla="*/ 1437 h 3850"/>
                  <a:gd name="T6" fmla="*/ 583 w 1133"/>
                  <a:gd name="T7" fmla="*/ 253 h 3850"/>
                  <a:gd name="T8" fmla="*/ 974 w 1133"/>
                  <a:gd name="T9" fmla="*/ 185 h 3850"/>
                  <a:gd name="T10" fmla="*/ 1133 w 1133"/>
                  <a:gd name="T11" fmla="*/ 344 h 3850"/>
                  <a:gd name="T12" fmla="*/ 984 w 1133"/>
                  <a:gd name="T13" fmla="*/ 538 h 3850"/>
                  <a:gd name="T14" fmla="*/ 561 w 1133"/>
                  <a:gd name="T15" fmla="*/ 1412 h 3850"/>
                  <a:gd name="T16" fmla="*/ 616 w 1133"/>
                  <a:gd name="T17" fmla="*/ 2679 h 3850"/>
                  <a:gd name="T18" fmla="*/ 966 w 1133"/>
                  <a:gd name="T19" fmla="*/ 3313 h 3850"/>
                  <a:gd name="T20" fmla="*/ 1087 w 1133"/>
                  <a:gd name="T21" fmla="*/ 3572 h 3850"/>
                  <a:gd name="T22" fmla="*/ 780 w 1133"/>
                  <a:gd name="T23" fmla="*/ 3850 h 3850"/>
                  <a:gd name="T24" fmla="*/ 649 w 1133"/>
                  <a:gd name="T25" fmla="*/ 3709 h 38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133" h="3850">
                    <a:moveTo>
                      <a:pt x="649" y="3709"/>
                    </a:moveTo>
                    <a:cubicBezTo>
                      <a:pt x="375" y="3385"/>
                      <a:pt x="157" y="2939"/>
                      <a:pt x="64" y="2517"/>
                    </a:cubicBezTo>
                    <a:cubicBezTo>
                      <a:pt x="8" y="2258"/>
                      <a:pt x="0" y="1696"/>
                      <a:pt x="50" y="1437"/>
                    </a:cubicBezTo>
                    <a:cubicBezTo>
                      <a:pt x="132" y="1013"/>
                      <a:pt x="338" y="555"/>
                      <a:pt x="583" y="253"/>
                    </a:cubicBezTo>
                    <a:cubicBezTo>
                      <a:pt x="788" y="1"/>
                      <a:pt x="789" y="0"/>
                      <a:pt x="974" y="185"/>
                    </a:cubicBezTo>
                    <a:lnTo>
                      <a:pt x="1133" y="344"/>
                    </a:lnTo>
                    <a:lnTo>
                      <a:pt x="984" y="538"/>
                    </a:lnTo>
                    <a:cubicBezTo>
                      <a:pt x="797" y="782"/>
                      <a:pt x="632" y="1122"/>
                      <a:pt x="561" y="1412"/>
                    </a:cubicBezTo>
                    <a:cubicBezTo>
                      <a:pt x="469" y="1785"/>
                      <a:pt x="494" y="2369"/>
                      <a:pt x="616" y="2679"/>
                    </a:cubicBezTo>
                    <a:cubicBezTo>
                      <a:pt x="701" y="2898"/>
                      <a:pt x="831" y="3134"/>
                      <a:pt x="966" y="3313"/>
                    </a:cubicBezTo>
                    <a:cubicBezTo>
                      <a:pt x="1102" y="3494"/>
                      <a:pt x="1118" y="3528"/>
                      <a:pt x="1087" y="3572"/>
                    </a:cubicBezTo>
                    <a:cubicBezTo>
                      <a:pt x="1050" y="3625"/>
                      <a:pt x="802" y="3850"/>
                      <a:pt x="780" y="3850"/>
                    </a:cubicBezTo>
                    <a:cubicBezTo>
                      <a:pt x="774" y="3850"/>
                      <a:pt x="715" y="3787"/>
                      <a:pt x="649" y="3709"/>
                    </a:cubicBez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1" rIns="91440" bIns="45721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zh-TW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TW" altLang="en-US"/>
              </a:p>
            </p:txBody>
          </p:sp>
          <p:sp>
            <p:nvSpPr>
              <p:cNvPr id="28" name="Freeform 95"/>
              <p:cNvSpPr>
                <a:spLocks/>
              </p:cNvSpPr>
              <p:nvPr/>
            </p:nvSpPr>
            <p:spPr bwMode="auto">
              <a:xfrm>
                <a:off x="37010764" y="13480709"/>
                <a:ext cx="313734" cy="1013779"/>
              </a:xfrm>
              <a:custGeom>
                <a:avLst/>
                <a:gdLst>
                  <a:gd name="T0" fmla="*/ 263 w 1183"/>
                  <a:gd name="T1" fmla="*/ 3770 h 3819"/>
                  <a:gd name="T2" fmla="*/ 103 w 1183"/>
                  <a:gd name="T3" fmla="*/ 3603 h 3819"/>
                  <a:gd name="T4" fmla="*/ 0 w 1183"/>
                  <a:gd name="T5" fmla="*/ 3485 h 3819"/>
                  <a:gd name="T6" fmla="*/ 140 w 1183"/>
                  <a:gd name="T7" fmla="*/ 3311 h 3819"/>
                  <a:gd name="T8" fmla="*/ 593 w 1183"/>
                  <a:gd name="T9" fmla="*/ 2295 h 3819"/>
                  <a:gd name="T10" fmla="*/ 620 w 1183"/>
                  <a:gd name="T11" fmla="*/ 1689 h 3819"/>
                  <a:gd name="T12" fmla="*/ 144 w 1183"/>
                  <a:gd name="T13" fmla="*/ 506 h 3819"/>
                  <a:gd name="T14" fmla="*/ 0 w 1183"/>
                  <a:gd name="T15" fmla="*/ 318 h 3819"/>
                  <a:gd name="T16" fmla="*/ 156 w 1183"/>
                  <a:gd name="T17" fmla="*/ 157 h 3819"/>
                  <a:gd name="T18" fmla="*/ 362 w 1183"/>
                  <a:gd name="T19" fmla="*/ 26 h 3819"/>
                  <a:gd name="T20" fmla="*/ 836 w 1183"/>
                  <a:gd name="T21" fmla="*/ 701 h 3819"/>
                  <a:gd name="T22" fmla="*/ 1105 w 1183"/>
                  <a:gd name="T23" fmla="*/ 1615 h 3819"/>
                  <a:gd name="T24" fmla="*/ 672 w 1183"/>
                  <a:gd name="T25" fmla="*/ 3424 h 3819"/>
                  <a:gd name="T26" fmla="*/ 342 w 1183"/>
                  <a:gd name="T27" fmla="*/ 3819 h 3819"/>
                  <a:gd name="T28" fmla="*/ 263 w 1183"/>
                  <a:gd name="T29" fmla="*/ 3770 h 38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183" h="3819">
                    <a:moveTo>
                      <a:pt x="263" y="3770"/>
                    </a:moveTo>
                    <a:cubicBezTo>
                      <a:pt x="232" y="3743"/>
                      <a:pt x="160" y="3668"/>
                      <a:pt x="103" y="3603"/>
                    </a:cubicBezTo>
                    <a:lnTo>
                      <a:pt x="0" y="3485"/>
                    </a:lnTo>
                    <a:lnTo>
                      <a:pt x="140" y="3311"/>
                    </a:lnTo>
                    <a:cubicBezTo>
                      <a:pt x="378" y="3015"/>
                      <a:pt x="537" y="2660"/>
                      <a:pt x="593" y="2295"/>
                    </a:cubicBezTo>
                    <a:cubicBezTo>
                      <a:pt x="643" y="1975"/>
                      <a:pt x="645" y="1920"/>
                      <a:pt x="620" y="1689"/>
                    </a:cubicBezTo>
                    <a:cubicBezTo>
                      <a:pt x="573" y="1255"/>
                      <a:pt x="412" y="855"/>
                      <a:pt x="144" y="506"/>
                    </a:cubicBezTo>
                    <a:lnTo>
                      <a:pt x="0" y="318"/>
                    </a:lnTo>
                    <a:lnTo>
                      <a:pt x="156" y="157"/>
                    </a:lnTo>
                    <a:cubicBezTo>
                      <a:pt x="287" y="21"/>
                      <a:pt x="319" y="0"/>
                      <a:pt x="362" y="26"/>
                    </a:cubicBezTo>
                    <a:cubicBezTo>
                      <a:pt x="473" y="94"/>
                      <a:pt x="693" y="407"/>
                      <a:pt x="836" y="701"/>
                    </a:cubicBezTo>
                    <a:cubicBezTo>
                      <a:pt x="1000" y="1038"/>
                      <a:pt x="1051" y="1210"/>
                      <a:pt x="1105" y="1615"/>
                    </a:cubicBezTo>
                    <a:cubicBezTo>
                      <a:pt x="1183" y="2193"/>
                      <a:pt x="1007" y="2927"/>
                      <a:pt x="672" y="3424"/>
                    </a:cubicBezTo>
                    <a:cubicBezTo>
                      <a:pt x="555" y="3597"/>
                      <a:pt x="370" y="3819"/>
                      <a:pt x="342" y="3819"/>
                    </a:cubicBezTo>
                    <a:cubicBezTo>
                      <a:pt x="330" y="3819"/>
                      <a:pt x="294" y="3797"/>
                      <a:pt x="263" y="3770"/>
                    </a:cubicBez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1" rIns="91440" bIns="45721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zh-TW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TW" altLang="en-US"/>
              </a:p>
            </p:txBody>
          </p:sp>
          <p:sp>
            <p:nvSpPr>
              <p:cNvPr id="29" name="Freeform 96"/>
              <p:cNvSpPr>
                <a:spLocks/>
              </p:cNvSpPr>
              <p:nvPr/>
            </p:nvSpPr>
            <p:spPr bwMode="auto">
              <a:xfrm>
                <a:off x="36138636" y="13684397"/>
                <a:ext cx="208374" cy="600542"/>
              </a:xfrm>
              <a:custGeom>
                <a:avLst/>
                <a:gdLst>
                  <a:gd name="T0" fmla="*/ 317 w 783"/>
                  <a:gd name="T1" fmla="*/ 2127 h 2261"/>
                  <a:gd name="T2" fmla="*/ 0 w 783"/>
                  <a:gd name="T3" fmla="*/ 1146 h 2261"/>
                  <a:gd name="T4" fmla="*/ 342 w 783"/>
                  <a:gd name="T5" fmla="*/ 122 h 2261"/>
                  <a:gd name="T6" fmla="*/ 449 w 783"/>
                  <a:gd name="T7" fmla="*/ 0 h 2261"/>
                  <a:gd name="T8" fmla="*/ 616 w 783"/>
                  <a:gd name="T9" fmla="*/ 170 h 2261"/>
                  <a:gd name="T10" fmla="*/ 783 w 783"/>
                  <a:gd name="T11" fmla="*/ 339 h 2261"/>
                  <a:gd name="T12" fmla="*/ 705 w 783"/>
                  <a:gd name="T13" fmla="*/ 451 h 2261"/>
                  <a:gd name="T14" fmla="*/ 492 w 783"/>
                  <a:gd name="T15" fmla="*/ 1139 h 2261"/>
                  <a:gd name="T16" fmla="*/ 685 w 783"/>
                  <a:gd name="T17" fmla="*/ 1795 h 2261"/>
                  <a:gd name="T18" fmla="*/ 747 w 783"/>
                  <a:gd name="T19" fmla="*/ 1975 h 2261"/>
                  <a:gd name="T20" fmla="*/ 441 w 783"/>
                  <a:gd name="T21" fmla="*/ 2261 h 2261"/>
                  <a:gd name="T22" fmla="*/ 317 w 783"/>
                  <a:gd name="T23" fmla="*/ 2127 h 22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83" h="2261">
                    <a:moveTo>
                      <a:pt x="317" y="2127"/>
                    </a:moveTo>
                    <a:cubicBezTo>
                      <a:pt x="85" y="1820"/>
                      <a:pt x="1" y="1557"/>
                      <a:pt x="0" y="1146"/>
                    </a:cubicBezTo>
                    <a:cubicBezTo>
                      <a:pt x="0" y="720"/>
                      <a:pt x="112" y="384"/>
                      <a:pt x="342" y="122"/>
                    </a:cubicBezTo>
                    <a:lnTo>
                      <a:pt x="449" y="0"/>
                    </a:lnTo>
                    <a:lnTo>
                      <a:pt x="616" y="170"/>
                    </a:lnTo>
                    <a:lnTo>
                      <a:pt x="783" y="339"/>
                    </a:lnTo>
                    <a:lnTo>
                      <a:pt x="705" y="451"/>
                    </a:lnTo>
                    <a:cubicBezTo>
                      <a:pt x="555" y="668"/>
                      <a:pt x="493" y="869"/>
                      <a:pt x="492" y="1139"/>
                    </a:cubicBezTo>
                    <a:cubicBezTo>
                      <a:pt x="491" y="1416"/>
                      <a:pt x="539" y="1578"/>
                      <a:pt x="685" y="1795"/>
                    </a:cubicBezTo>
                    <a:cubicBezTo>
                      <a:pt x="752" y="1893"/>
                      <a:pt x="767" y="1938"/>
                      <a:pt x="747" y="1975"/>
                    </a:cubicBezTo>
                    <a:cubicBezTo>
                      <a:pt x="715" y="2036"/>
                      <a:pt x="473" y="2261"/>
                      <a:pt x="441" y="2261"/>
                    </a:cubicBezTo>
                    <a:cubicBezTo>
                      <a:pt x="428" y="2261"/>
                      <a:pt x="373" y="2201"/>
                      <a:pt x="317" y="2127"/>
                    </a:cubicBez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1" rIns="91440" bIns="45721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zh-TW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TW" altLang="en-US"/>
              </a:p>
            </p:txBody>
          </p:sp>
          <p:sp>
            <p:nvSpPr>
              <p:cNvPr id="30" name="Freeform 97"/>
              <p:cNvSpPr>
                <a:spLocks/>
              </p:cNvSpPr>
              <p:nvPr/>
            </p:nvSpPr>
            <p:spPr bwMode="auto">
              <a:xfrm>
                <a:off x="36800046" y="13693762"/>
                <a:ext cx="234129" cy="591177"/>
              </a:xfrm>
              <a:custGeom>
                <a:avLst/>
                <a:gdLst>
                  <a:gd name="T0" fmla="*/ 149 w 881"/>
                  <a:gd name="T1" fmla="*/ 2074 h 2228"/>
                  <a:gd name="T2" fmla="*/ 0 w 881"/>
                  <a:gd name="T3" fmla="*/ 1917 h 2228"/>
                  <a:gd name="T4" fmla="*/ 50 w 881"/>
                  <a:gd name="T5" fmla="*/ 1840 h 2228"/>
                  <a:gd name="T6" fmla="*/ 276 w 881"/>
                  <a:gd name="T7" fmla="*/ 1323 h 2228"/>
                  <a:gd name="T8" fmla="*/ 97 w 881"/>
                  <a:gd name="T9" fmla="*/ 454 h 2228"/>
                  <a:gd name="T10" fmla="*/ 1 w 881"/>
                  <a:gd name="T11" fmla="*/ 302 h 2228"/>
                  <a:gd name="T12" fmla="*/ 150 w 881"/>
                  <a:gd name="T13" fmla="*/ 151 h 2228"/>
                  <a:gd name="T14" fmla="*/ 333 w 881"/>
                  <a:gd name="T15" fmla="*/ 0 h 2228"/>
                  <a:gd name="T16" fmla="*/ 628 w 881"/>
                  <a:gd name="T17" fmla="*/ 389 h 2228"/>
                  <a:gd name="T18" fmla="*/ 501 w 881"/>
                  <a:gd name="T19" fmla="*/ 2041 h 2228"/>
                  <a:gd name="T20" fmla="*/ 340 w 881"/>
                  <a:gd name="T21" fmla="*/ 2223 h 2228"/>
                  <a:gd name="T22" fmla="*/ 149 w 881"/>
                  <a:gd name="T23" fmla="*/ 2074 h 22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81" h="2228">
                    <a:moveTo>
                      <a:pt x="149" y="2074"/>
                    </a:moveTo>
                    <a:lnTo>
                      <a:pt x="0" y="1917"/>
                    </a:lnTo>
                    <a:lnTo>
                      <a:pt x="50" y="1840"/>
                    </a:lnTo>
                    <a:cubicBezTo>
                      <a:pt x="178" y="1647"/>
                      <a:pt x="236" y="1514"/>
                      <a:pt x="276" y="1323"/>
                    </a:cubicBezTo>
                    <a:cubicBezTo>
                      <a:pt x="338" y="1024"/>
                      <a:pt x="280" y="742"/>
                      <a:pt x="97" y="454"/>
                    </a:cubicBezTo>
                    <a:lnTo>
                      <a:pt x="1" y="302"/>
                    </a:lnTo>
                    <a:lnTo>
                      <a:pt x="150" y="151"/>
                    </a:lnTo>
                    <a:cubicBezTo>
                      <a:pt x="232" y="68"/>
                      <a:pt x="315" y="0"/>
                      <a:pt x="333" y="0"/>
                    </a:cubicBezTo>
                    <a:cubicBezTo>
                      <a:pt x="387" y="0"/>
                      <a:pt x="528" y="187"/>
                      <a:pt x="628" y="389"/>
                    </a:cubicBezTo>
                    <a:cubicBezTo>
                      <a:pt x="881" y="903"/>
                      <a:pt x="830" y="1560"/>
                      <a:pt x="501" y="2041"/>
                    </a:cubicBezTo>
                    <a:cubicBezTo>
                      <a:pt x="435" y="2137"/>
                      <a:pt x="363" y="2219"/>
                      <a:pt x="340" y="2223"/>
                    </a:cubicBezTo>
                    <a:cubicBezTo>
                      <a:pt x="316" y="2228"/>
                      <a:pt x="230" y="2161"/>
                      <a:pt x="149" y="2074"/>
                    </a:cubicBez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1" rIns="91440" bIns="45721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zh-TW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TW" altLang="en-US"/>
              </a:p>
            </p:txBody>
          </p:sp>
        </p:grpSp>
      </p:grpSp>
      <p:grpSp>
        <p:nvGrpSpPr>
          <p:cNvPr id="19" name="群組 18"/>
          <p:cNvGrpSpPr/>
          <p:nvPr/>
        </p:nvGrpSpPr>
        <p:grpSpPr>
          <a:xfrm>
            <a:off x="1595324" y="4798872"/>
            <a:ext cx="523644" cy="523644"/>
            <a:chOff x="5731184" y="5244806"/>
            <a:chExt cx="816070" cy="816070"/>
          </a:xfrm>
        </p:grpSpPr>
        <p:sp>
          <p:nvSpPr>
            <p:cNvPr id="20" name="橢圓 19"/>
            <p:cNvSpPr/>
            <p:nvPr/>
          </p:nvSpPr>
          <p:spPr>
            <a:xfrm>
              <a:off x="5731184" y="5244806"/>
              <a:ext cx="816070" cy="816070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TW" altLang="en-US"/>
            </a:p>
          </p:txBody>
        </p:sp>
        <p:sp>
          <p:nvSpPr>
            <p:cNvPr id="21" name="手繪多邊形 20"/>
            <p:cNvSpPr>
              <a:spLocks/>
            </p:cNvSpPr>
            <p:nvPr/>
          </p:nvSpPr>
          <p:spPr bwMode="auto">
            <a:xfrm>
              <a:off x="5916458" y="5488444"/>
              <a:ext cx="445522" cy="328794"/>
            </a:xfrm>
            <a:custGeom>
              <a:avLst/>
              <a:gdLst>
                <a:gd name="connsiteX0" fmla="*/ 2313240 w 4627012"/>
                <a:gd name="connsiteY0" fmla="*/ 2906712 h 3414712"/>
                <a:gd name="connsiteX1" fmla="*/ 1912260 w 4627012"/>
                <a:gd name="connsiteY1" fmla="*/ 2918932 h 3414712"/>
                <a:gd name="connsiteX2" fmla="*/ 1906856 w 4627012"/>
                <a:gd name="connsiteY2" fmla="*/ 3234846 h 3414712"/>
                <a:gd name="connsiteX3" fmla="*/ 2311440 w 4627012"/>
                <a:gd name="connsiteY3" fmla="*/ 3241676 h 3414712"/>
                <a:gd name="connsiteX4" fmla="*/ 2721424 w 4627012"/>
                <a:gd name="connsiteY4" fmla="*/ 3229456 h 3414712"/>
                <a:gd name="connsiteX5" fmla="*/ 2733676 w 4627012"/>
                <a:gd name="connsiteY5" fmla="*/ 3078146 h 3414712"/>
                <a:gd name="connsiteX6" fmla="*/ 2717824 w 4627012"/>
                <a:gd name="connsiteY6" fmla="*/ 2922886 h 3414712"/>
                <a:gd name="connsiteX7" fmla="*/ 2313240 w 4627012"/>
                <a:gd name="connsiteY7" fmla="*/ 2906712 h 3414712"/>
                <a:gd name="connsiteX8" fmla="*/ 1584960 w 4627012"/>
                <a:gd name="connsiteY8" fmla="*/ 286972 h 3414712"/>
                <a:gd name="connsiteX9" fmla="*/ 289164 w 4627012"/>
                <a:gd name="connsiteY9" fmla="*/ 296550 h 3414712"/>
                <a:gd name="connsiteX10" fmla="*/ 287364 w 4627012"/>
                <a:gd name="connsiteY10" fmla="*/ 2620194 h 3414712"/>
                <a:gd name="connsiteX11" fmla="*/ 2319024 w 4627012"/>
                <a:gd name="connsiteY11" fmla="*/ 2632076 h 3414712"/>
                <a:gd name="connsiteX12" fmla="*/ 4338444 w 4627012"/>
                <a:gd name="connsiteY12" fmla="*/ 2632076 h 3414712"/>
                <a:gd name="connsiteX13" fmla="*/ 4343844 w 4627012"/>
                <a:gd name="connsiteY13" fmla="*/ 2609392 h 3414712"/>
                <a:gd name="connsiteX14" fmla="*/ 4346724 w 4627012"/>
                <a:gd name="connsiteY14" fmla="*/ 1438210 h 3414712"/>
                <a:gd name="connsiteX15" fmla="*/ 4343844 w 4627012"/>
                <a:gd name="connsiteY15" fmla="*/ 290070 h 3414712"/>
                <a:gd name="connsiteX16" fmla="*/ 2323344 w 4627012"/>
                <a:gd name="connsiteY16" fmla="*/ 287550 h 3414712"/>
                <a:gd name="connsiteX17" fmla="*/ 1584960 w 4627012"/>
                <a:gd name="connsiteY17" fmla="*/ 286972 h 3414712"/>
                <a:gd name="connsiteX18" fmla="*/ 4623604 w 4627012"/>
                <a:gd name="connsiteY18" fmla="*/ 0 h 3414712"/>
                <a:gd name="connsiteX19" fmla="*/ 4626124 w 4627012"/>
                <a:gd name="connsiteY19" fmla="*/ 1442872 h 3414712"/>
                <a:gd name="connsiteX20" fmla="*/ 4625404 w 4627012"/>
                <a:gd name="connsiteY20" fmla="*/ 2896186 h 3414712"/>
                <a:gd name="connsiteX21" fmla="*/ 3827856 w 4627012"/>
                <a:gd name="connsiteY21" fmla="*/ 2906628 h 3414712"/>
                <a:gd name="connsiteX22" fmla="*/ 3020592 w 4627012"/>
                <a:gd name="connsiteY22" fmla="*/ 2914912 h 3414712"/>
                <a:gd name="connsiteX23" fmla="*/ 3010148 w 4627012"/>
                <a:gd name="connsiteY23" fmla="*/ 3079832 h 3414712"/>
                <a:gd name="connsiteX24" fmla="*/ 3013028 w 4627012"/>
                <a:gd name="connsiteY24" fmla="*/ 3236830 h 3414712"/>
                <a:gd name="connsiteX25" fmla="*/ 3485796 w 4627012"/>
                <a:gd name="connsiteY25" fmla="*/ 3241870 h 3414712"/>
                <a:gd name="connsiteX26" fmla="*/ 3976204 w 4627012"/>
                <a:gd name="connsiteY26" fmla="*/ 3255554 h 3414712"/>
                <a:gd name="connsiteX27" fmla="*/ 4014012 w 4627012"/>
                <a:gd name="connsiteY27" fmla="*/ 3357820 h 3414712"/>
                <a:gd name="connsiteX28" fmla="*/ 4014012 w 4627012"/>
                <a:gd name="connsiteY28" fmla="*/ 3414712 h 3414712"/>
                <a:gd name="connsiteX29" fmla="*/ 2306940 w 4627012"/>
                <a:gd name="connsiteY29" fmla="*/ 3414712 h 3414712"/>
                <a:gd name="connsiteX30" fmla="*/ 599508 w 4627012"/>
                <a:gd name="connsiteY30" fmla="*/ 3414712 h 3414712"/>
                <a:gd name="connsiteX31" fmla="*/ 599508 w 4627012"/>
                <a:gd name="connsiteY31" fmla="*/ 3372942 h 3414712"/>
                <a:gd name="connsiteX32" fmla="*/ 656400 w 4627012"/>
                <a:gd name="connsiteY32" fmla="*/ 3253394 h 3414712"/>
                <a:gd name="connsiteX33" fmla="*/ 1136728 w 4627012"/>
                <a:gd name="connsiteY33" fmla="*/ 3241870 h 3414712"/>
                <a:gd name="connsiteX34" fmla="*/ 1603732 w 4627012"/>
                <a:gd name="connsiteY34" fmla="*/ 3229628 h 3414712"/>
                <a:gd name="connsiteX35" fmla="*/ 1615976 w 4627012"/>
                <a:gd name="connsiteY35" fmla="*/ 3078030 h 3414712"/>
                <a:gd name="connsiteX36" fmla="*/ 1599772 w 4627012"/>
                <a:gd name="connsiteY36" fmla="*/ 2922472 h 3414712"/>
                <a:gd name="connsiteX37" fmla="*/ 792144 w 4627012"/>
                <a:gd name="connsiteY37" fmla="*/ 2906268 h 3414712"/>
                <a:gd name="connsiteX38" fmla="*/ 0 w 4627012"/>
                <a:gd name="connsiteY38" fmla="*/ 2906268 h 3414712"/>
                <a:gd name="connsiteX39" fmla="*/ 2520 w 4627012"/>
                <a:gd name="connsiteY39" fmla="*/ 1455836 h 3414712"/>
                <a:gd name="connsiteX40" fmla="*/ 5040 w 4627012"/>
                <a:gd name="connsiteY40" fmla="*/ 5042 h 3414712"/>
                <a:gd name="connsiteX41" fmla="*/ 2314500 w 4627012"/>
                <a:gd name="connsiteY41" fmla="*/ 2520 h 3414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4627012" h="3414712">
                  <a:moveTo>
                    <a:pt x="2313240" y="2906712"/>
                  </a:moveTo>
                  <a:cubicBezTo>
                    <a:pt x="2024304" y="2906712"/>
                    <a:pt x="1921268" y="2909946"/>
                    <a:pt x="1912260" y="2918932"/>
                  </a:cubicBezTo>
                  <a:cubicBezTo>
                    <a:pt x="1898932" y="2932230"/>
                    <a:pt x="1893888" y="3222268"/>
                    <a:pt x="1906856" y="3234846"/>
                  </a:cubicBezTo>
                  <a:cubicBezTo>
                    <a:pt x="1910460" y="3238440"/>
                    <a:pt x="2092756" y="3241676"/>
                    <a:pt x="2311440" y="3241676"/>
                  </a:cubicBezTo>
                  <a:cubicBezTo>
                    <a:pt x="2607220" y="3241676"/>
                    <a:pt x="2712420" y="3238440"/>
                    <a:pt x="2721424" y="3229456"/>
                  </a:cubicBezTo>
                  <a:cubicBezTo>
                    <a:pt x="2729712" y="3221190"/>
                    <a:pt x="2733676" y="3172670"/>
                    <a:pt x="2733676" y="3078146"/>
                  </a:cubicBezTo>
                  <a:cubicBezTo>
                    <a:pt x="2733676" y="2964936"/>
                    <a:pt x="2730792" y="2935824"/>
                    <a:pt x="2717824" y="2922886"/>
                  </a:cubicBezTo>
                  <a:cubicBezTo>
                    <a:pt x="2703772" y="2908868"/>
                    <a:pt x="2652976" y="2906712"/>
                    <a:pt x="2313240" y="2906712"/>
                  </a:cubicBezTo>
                  <a:close/>
                  <a:moveTo>
                    <a:pt x="1584960" y="286972"/>
                  </a:moveTo>
                  <a:cubicBezTo>
                    <a:pt x="654628" y="286788"/>
                    <a:pt x="297356" y="289530"/>
                    <a:pt x="289164" y="296550"/>
                  </a:cubicBezTo>
                  <a:cubicBezTo>
                    <a:pt x="269728" y="312392"/>
                    <a:pt x="268288" y="2601112"/>
                    <a:pt x="287364" y="2620194"/>
                  </a:cubicBezTo>
                  <a:cubicBezTo>
                    <a:pt x="296724" y="2629554"/>
                    <a:pt x="761804" y="2632076"/>
                    <a:pt x="2319024" y="2632076"/>
                  </a:cubicBezTo>
                  <a:lnTo>
                    <a:pt x="4338444" y="2632076"/>
                  </a:lnTo>
                  <a:lnTo>
                    <a:pt x="4343844" y="2609392"/>
                  </a:lnTo>
                  <a:cubicBezTo>
                    <a:pt x="4347080" y="2596792"/>
                    <a:pt x="4348160" y="2069706"/>
                    <a:pt x="4346724" y="1438210"/>
                  </a:cubicBezTo>
                  <a:lnTo>
                    <a:pt x="4343844" y="290070"/>
                  </a:lnTo>
                  <a:lnTo>
                    <a:pt x="2323344" y="287550"/>
                  </a:lnTo>
                  <a:cubicBezTo>
                    <a:pt x="2044864" y="287212"/>
                    <a:pt x="1799652" y="287014"/>
                    <a:pt x="1584960" y="286972"/>
                  </a:cubicBezTo>
                  <a:close/>
                  <a:moveTo>
                    <a:pt x="4623604" y="0"/>
                  </a:moveTo>
                  <a:lnTo>
                    <a:pt x="4626124" y="1442872"/>
                  </a:lnTo>
                  <a:cubicBezTo>
                    <a:pt x="4627564" y="2236866"/>
                    <a:pt x="4627204" y="2890786"/>
                    <a:pt x="4625404" y="2896186"/>
                  </a:cubicBezTo>
                  <a:cubicBezTo>
                    <a:pt x="4623240" y="2903028"/>
                    <a:pt x="4347792" y="2906628"/>
                    <a:pt x="3827856" y="2906628"/>
                  </a:cubicBezTo>
                  <a:cubicBezTo>
                    <a:pt x="3390736" y="2906628"/>
                    <a:pt x="3027432" y="2910590"/>
                    <a:pt x="3020592" y="2914912"/>
                  </a:cubicBezTo>
                  <a:cubicBezTo>
                    <a:pt x="3010508" y="2921392"/>
                    <a:pt x="3007988" y="2961362"/>
                    <a:pt x="3010148" y="3079832"/>
                  </a:cubicBezTo>
                  <a:lnTo>
                    <a:pt x="3013028" y="3236830"/>
                  </a:lnTo>
                  <a:lnTo>
                    <a:pt x="3485796" y="3241870"/>
                  </a:lnTo>
                  <a:cubicBezTo>
                    <a:pt x="3745404" y="3244752"/>
                    <a:pt x="3966124" y="3250872"/>
                    <a:pt x="3976204" y="3255554"/>
                  </a:cubicBezTo>
                  <a:cubicBezTo>
                    <a:pt x="4003928" y="3269238"/>
                    <a:pt x="4014012" y="3296244"/>
                    <a:pt x="4014012" y="3357820"/>
                  </a:cubicBezTo>
                  <a:lnTo>
                    <a:pt x="4014012" y="3414712"/>
                  </a:lnTo>
                  <a:lnTo>
                    <a:pt x="2306940" y="3414712"/>
                  </a:lnTo>
                  <a:lnTo>
                    <a:pt x="599508" y="3414712"/>
                  </a:lnTo>
                  <a:lnTo>
                    <a:pt x="599508" y="3372942"/>
                  </a:lnTo>
                  <a:cubicBezTo>
                    <a:pt x="599508" y="3319650"/>
                    <a:pt x="623992" y="3268158"/>
                    <a:pt x="656400" y="3253394"/>
                  </a:cubicBezTo>
                  <a:cubicBezTo>
                    <a:pt x="674404" y="3245112"/>
                    <a:pt x="818428" y="3241870"/>
                    <a:pt x="1136728" y="3241870"/>
                  </a:cubicBezTo>
                  <a:cubicBezTo>
                    <a:pt x="1476988" y="3241870"/>
                    <a:pt x="1594372" y="3238630"/>
                    <a:pt x="1603732" y="3229628"/>
                  </a:cubicBezTo>
                  <a:cubicBezTo>
                    <a:pt x="1612012" y="3221346"/>
                    <a:pt x="1615976" y="3172734"/>
                    <a:pt x="1615976" y="3078030"/>
                  </a:cubicBezTo>
                  <a:cubicBezTo>
                    <a:pt x="1615976" y="2964604"/>
                    <a:pt x="1612732" y="2935436"/>
                    <a:pt x="1599772" y="2922472"/>
                  </a:cubicBezTo>
                  <a:cubicBezTo>
                    <a:pt x="1585728" y="2908070"/>
                    <a:pt x="1498232" y="2906268"/>
                    <a:pt x="792144" y="2906268"/>
                  </a:cubicBezTo>
                  <a:lnTo>
                    <a:pt x="0" y="2906268"/>
                  </a:lnTo>
                  <a:lnTo>
                    <a:pt x="2520" y="1455836"/>
                  </a:lnTo>
                  <a:lnTo>
                    <a:pt x="5040" y="5042"/>
                  </a:lnTo>
                  <a:lnTo>
                    <a:pt x="2314500" y="2520"/>
                  </a:lnTo>
                  <a:close/>
                </a:path>
              </a:pathLst>
            </a:custGeom>
            <a:solidFill>
              <a:schemeClr val="bg1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1" rIns="91440" bIns="45721" numCol="1" anchor="t" anchorCtr="0" compatLnSpc="1">
              <a:prstTxWarp prst="textNoShape">
                <a:avLst/>
              </a:prstTxWarp>
              <a:noAutofit/>
            </a:bodyPr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TW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52947224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頁尾版面配置區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 dirty="0"/>
          </a:p>
        </p:txBody>
      </p:sp>
      <p:sp>
        <p:nvSpPr>
          <p:cNvPr id="5" name="投影片編號版面配置區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3B68095-C8B2-4A76-90AA-E601358CCBC3}" type="slidenum">
              <a:rPr lang="zh-TW" altLang="en-US" smtClean="0"/>
              <a:t>7</a:t>
            </a:fld>
            <a:endParaRPr lang="zh-TW" altLang="en-US"/>
          </a:p>
        </p:txBody>
      </p:sp>
      <p:sp>
        <p:nvSpPr>
          <p:cNvPr id="6" name="圖片版面配置區 5"/>
          <p:cNvSpPr>
            <a:spLocks noGrp="1"/>
          </p:cNvSpPr>
          <p:nvPr>
            <p:ph type="pic" sz="quarter" idx="13"/>
          </p:nvPr>
        </p:nvSpPr>
        <p:spPr/>
      </p:sp>
    </p:spTree>
    <p:extLst>
      <p:ext uri="{BB962C8B-B14F-4D97-AF65-F5344CB8AC3E}">
        <p14:creationId xmlns:p14="http://schemas.microsoft.com/office/powerpoint/2010/main" val="400643977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頁尾版面配置區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/>
          </a:p>
        </p:txBody>
      </p:sp>
      <p:sp>
        <p:nvSpPr>
          <p:cNvPr id="3" name="投影片編號版面配置區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3B68095-C8B2-4A76-90AA-E601358CCBC3}" type="slidenum">
              <a:rPr lang="zh-TW" altLang="en-US" smtClean="0"/>
              <a:t>79</a:t>
            </a:fld>
            <a:endParaRPr lang="zh-TW" altLang="en-US"/>
          </a:p>
        </p:txBody>
      </p:sp>
      <p:sp>
        <p:nvSpPr>
          <p:cNvPr id="4" name="圖片版面配置區 3"/>
          <p:cNvSpPr>
            <a:spLocks noGrp="1"/>
          </p:cNvSpPr>
          <p:nvPr>
            <p:ph type="pic" sz="quarter" idx="13"/>
          </p:nvPr>
        </p:nvSpPr>
        <p:spPr/>
      </p:sp>
    </p:spTree>
    <p:extLst>
      <p:ext uri="{BB962C8B-B14F-4D97-AF65-F5344CB8AC3E}">
        <p14:creationId xmlns:p14="http://schemas.microsoft.com/office/powerpoint/2010/main" val="303841248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頁尾版面配置區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/>
          </a:p>
        </p:txBody>
      </p:sp>
      <p:sp>
        <p:nvSpPr>
          <p:cNvPr id="3" name="投影片編號版面配置區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3B68095-C8B2-4A76-90AA-E601358CCBC3}" type="slidenum">
              <a:rPr lang="zh-TW" altLang="en-US" smtClean="0"/>
              <a:t>80</a:t>
            </a:fld>
            <a:endParaRPr lang="zh-TW" altLang="en-US"/>
          </a:p>
        </p:txBody>
      </p:sp>
      <p:pic>
        <p:nvPicPr>
          <p:cNvPr id="4" name="圖片版面配置區 3"/>
          <p:cNvPicPr>
            <a:picLocks noGrp="1" noChangeAspect="1"/>
          </p:cNvPicPr>
          <p:nvPr>
            <p:ph type="pic" sz="quarter" idx="13"/>
          </p:nvPr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3869" r="23869"/>
          <a:stretch/>
        </p:blipFill>
        <p:spPr>
          <a:xfrm>
            <a:off x="396873" y="1274778"/>
            <a:ext cx="4089675" cy="5214229"/>
          </a:xfrm>
        </p:spPr>
      </p:pic>
      <p:sp>
        <p:nvSpPr>
          <p:cNvPr id="5" name="矩形 4"/>
          <p:cNvSpPr/>
          <p:nvPr/>
        </p:nvSpPr>
        <p:spPr>
          <a:xfrm>
            <a:off x="2321225" y="327082"/>
            <a:ext cx="4501553" cy="584775"/>
          </a:xfrm>
          <a:prstGeom prst="rect">
            <a:avLst/>
          </a:prstGeom>
        </p:spPr>
        <p:txBody>
          <a:bodyPr wrap="none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zh-TW" sz="3200" b="1" spc="-150" dirty="0" smtClean="0">
                <a:solidFill>
                  <a:schemeClr val="bg1">
                    <a:lumMod val="50000"/>
                  </a:schemeClr>
                </a:solidFill>
              </a:rPr>
              <a:t>Brush Image Effects </a:t>
            </a:r>
            <a:r>
              <a:rPr lang="en-US" altLang="zh-TW" sz="3200" b="1" spc="-150" dirty="0" smtClean="0">
                <a:solidFill>
                  <a:schemeClr val="bg1">
                    <a:lumMod val="50000"/>
                  </a:schemeClr>
                </a:solidFill>
              </a:rPr>
              <a:t>038</a:t>
            </a:r>
            <a:endParaRPr lang="en-US" altLang="zh-TW" sz="3200" b="1" spc="-150" dirty="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6" name="矩形 5"/>
          <p:cNvSpPr/>
          <p:nvPr/>
        </p:nvSpPr>
        <p:spPr>
          <a:xfrm>
            <a:off x="3155315" y="928152"/>
            <a:ext cx="2833352" cy="116362"/>
          </a:xfrm>
          <a:prstGeom prst="rect">
            <a:avLst/>
          </a:prstGeom>
          <a:solidFill>
            <a:srgbClr val="92258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zh-TW" altLang="en-US"/>
          </a:p>
        </p:txBody>
      </p:sp>
      <p:sp>
        <p:nvSpPr>
          <p:cNvPr id="7" name="矩形 6"/>
          <p:cNvSpPr/>
          <p:nvPr/>
        </p:nvSpPr>
        <p:spPr>
          <a:xfrm>
            <a:off x="4795158" y="1688525"/>
            <a:ext cx="900115" cy="900115"/>
          </a:xfrm>
          <a:prstGeom prst="rect">
            <a:avLst/>
          </a:prstGeom>
          <a:solidFill>
            <a:schemeClr val="accent1"/>
          </a:solidFill>
          <a:ln w="19050">
            <a:noFill/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3600" b="1" dirty="0" smtClean="0">
                <a:solidFill>
                  <a:schemeClr val="bg1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01</a:t>
            </a:r>
          </a:p>
        </p:txBody>
      </p:sp>
      <p:sp>
        <p:nvSpPr>
          <p:cNvPr id="8" name="文字方塊 11"/>
          <p:cNvSpPr txBox="1"/>
          <p:nvPr/>
        </p:nvSpPr>
        <p:spPr>
          <a:xfrm>
            <a:off x="5778810" y="1815417"/>
            <a:ext cx="3132356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dirty="0" smtClean="0"/>
              <a:t>The quick brown fox jumps over the lazy dog. </a:t>
            </a:r>
          </a:p>
        </p:txBody>
      </p:sp>
      <p:sp>
        <p:nvSpPr>
          <p:cNvPr id="9" name="矩形 8"/>
          <p:cNvSpPr/>
          <p:nvPr/>
        </p:nvSpPr>
        <p:spPr>
          <a:xfrm>
            <a:off x="4795158" y="2807462"/>
            <a:ext cx="900115" cy="900115"/>
          </a:xfrm>
          <a:prstGeom prst="rect">
            <a:avLst/>
          </a:prstGeom>
          <a:solidFill>
            <a:schemeClr val="accent2"/>
          </a:solidFill>
          <a:ln w="19050">
            <a:noFill/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3600" b="1" dirty="0" smtClean="0">
                <a:solidFill>
                  <a:schemeClr val="bg1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02</a:t>
            </a:r>
          </a:p>
        </p:txBody>
      </p:sp>
      <p:sp>
        <p:nvSpPr>
          <p:cNvPr id="10" name="文字方塊 13"/>
          <p:cNvSpPr txBox="1"/>
          <p:nvPr/>
        </p:nvSpPr>
        <p:spPr>
          <a:xfrm>
            <a:off x="5778810" y="2934354"/>
            <a:ext cx="3132356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dirty="0" smtClean="0"/>
              <a:t>The quick brown fox jumps over the lazy dog. </a:t>
            </a:r>
          </a:p>
        </p:txBody>
      </p:sp>
      <p:sp>
        <p:nvSpPr>
          <p:cNvPr id="11" name="矩形 10"/>
          <p:cNvSpPr/>
          <p:nvPr/>
        </p:nvSpPr>
        <p:spPr>
          <a:xfrm>
            <a:off x="4795158" y="3841851"/>
            <a:ext cx="900115" cy="900115"/>
          </a:xfrm>
          <a:prstGeom prst="rect">
            <a:avLst/>
          </a:prstGeom>
          <a:solidFill>
            <a:schemeClr val="accent3"/>
          </a:solidFill>
          <a:ln w="19050">
            <a:noFill/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3600" b="1" dirty="0" smtClean="0">
                <a:solidFill>
                  <a:schemeClr val="bg1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03</a:t>
            </a:r>
          </a:p>
        </p:txBody>
      </p:sp>
      <p:sp>
        <p:nvSpPr>
          <p:cNvPr id="12" name="文字方塊 15"/>
          <p:cNvSpPr txBox="1"/>
          <p:nvPr/>
        </p:nvSpPr>
        <p:spPr>
          <a:xfrm>
            <a:off x="5778810" y="3968743"/>
            <a:ext cx="3132356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dirty="0" smtClean="0"/>
              <a:t>The quick brown fox jumps over the lazy dog. </a:t>
            </a:r>
          </a:p>
        </p:txBody>
      </p:sp>
      <p:sp>
        <p:nvSpPr>
          <p:cNvPr id="13" name="矩形 12"/>
          <p:cNvSpPr/>
          <p:nvPr/>
        </p:nvSpPr>
        <p:spPr>
          <a:xfrm>
            <a:off x="4795158" y="4960788"/>
            <a:ext cx="900115" cy="900115"/>
          </a:xfrm>
          <a:prstGeom prst="rect">
            <a:avLst/>
          </a:prstGeom>
          <a:solidFill>
            <a:schemeClr val="accent4"/>
          </a:solidFill>
          <a:ln w="19050">
            <a:noFill/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3600" b="1" dirty="0" smtClean="0">
                <a:solidFill>
                  <a:schemeClr val="bg1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04</a:t>
            </a:r>
          </a:p>
        </p:txBody>
      </p:sp>
      <p:sp>
        <p:nvSpPr>
          <p:cNvPr id="14" name="文字方塊 17"/>
          <p:cNvSpPr txBox="1"/>
          <p:nvPr/>
        </p:nvSpPr>
        <p:spPr>
          <a:xfrm>
            <a:off x="5778810" y="5087680"/>
            <a:ext cx="3132356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dirty="0" smtClean="0"/>
              <a:t>The quick brown fox jumps over the lazy dog. </a:t>
            </a:r>
          </a:p>
        </p:txBody>
      </p:sp>
    </p:spTree>
    <p:extLst>
      <p:ext uri="{BB962C8B-B14F-4D97-AF65-F5344CB8AC3E}">
        <p14:creationId xmlns:p14="http://schemas.microsoft.com/office/powerpoint/2010/main" val="232820375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頁尾版面配置區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/>
          </a:p>
        </p:txBody>
      </p:sp>
      <p:sp>
        <p:nvSpPr>
          <p:cNvPr id="3" name="投影片編號版面配置區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3B68095-C8B2-4A76-90AA-E601358CCBC3}" type="slidenum">
              <a:rPr lang="zh-TW" altLang="en-US" smtClean="0"/>
              <a:t>81</a:t>
            </a:fld>
            <a:endParaRPr lang="zh-TW" altLang="en-US"/>
          </a:p>
        </p:txBody>
      </p:sp>
      <p:sp>
        <p:nvSpPr>
          <p:cNvPr id="4" name="圖片版面配置區 3"/>
          <p:cNvSpPr>
            <a:spLocks noGrp="1"/>
          </p:cNvSpPr>
          <p:nvPr>
            <p:ph type="pic" sz="quarter" idx="13"/>
          </p:nvPr>
        </p:nvSpPr>
        <p:spPr/>
      </p:sp>
    </p:spTree>
    <p:extLst>
      <p:ext uri="{BB962C8B-B14F-4D97-AF65-F5344CB8AC3E}">
        <p14:creationId xmlns:p14="http://schemas.microsoft.com/office/powerpoint/2010/main" val="175310403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頁尾版面配置區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/>
          </a:p>
        </p:txBody>
      </p:sp>
      <p:sp>
        <p:nvSpPr>
          <p:cNvPr id="3" name="投影片編號版面配置區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3B68095-C8B2-4A76-90AA-E601358CCBC3}" type="slidenum">
              <a:rPr lang="zh-TW" altLang="en-US" smtClean="0"/>
              <a:t>82</a:t>
            </a:fld>
            <a:endParaRPr lang="zh-TW" altLang="en-US"/>
          </a:p>
        </p:txBody>
      </p:sp>
      <p:pic>
        <p:nvPicPr>
          <p:cNvPr id="4" name="圖片版面配置區 3"/>
          <p:cNvPicPr>
            <a:picLocks noGrp="1" noChangeAspect="1"/>
          </p:cNvPicPr>
          <p:nvPr>
            <p:ph type="pic" sz="quarter" idx="13"/>
          </p:nvPr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0000" r="30000"/>
          <a:stretch/>
        </p:blipFill>
        <p:spPr>
          <a:xfrm>
            <a:off x="1290575" y="1249583"/>
            <a:ext cx="3281416" cy="5471892"/>
          </a:xfrm>
        </p:spPr>
      </p:pic>
      <p:sp>
        <p:nvSpPr>
          <p:cNvPr id="5" name="矩形 4"/>
          <p:cNvSpPr/>
          <p:nvPr/>
        </p:nvSpPr>
        <p:spPr>
          <a:xfrm>
            <a:off x="2321225" y="327082"/>
            <a:ext cx="4501553" cy="584775"/>
          </a:xfrm>
          <a:prstGeom prst="rect">
            <a:avLst/>
          </a:prstGeom>
        </p:spPr>
        <p:txBody>
          <a:bodyPr wrap="none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zh-TW" sz="3200" b="1" spc="-150" dirty="0" smtClean="0">
                <a:solidFill>
                  <a:schemeClr val="bg1">
                    <a:lumMod val="50000"/>
                  </a:schemeClr>
                </a:solidFill>
              </a:rPr>
              <a:t>Brush Image Effects </a:t>
            </a:r>
            <a:r>
              <a:rPr lang="en-US" altLang="zh-TW" sz="3200" b="1" spc="-150" dirty="0" smtClean="0">
                <a:solidFill>
                  <a:schemeClr val="bg1">
                    <a:lumMod val="50000"/>
                  </a:schemeClr>
                </a:solidFill>
              </a:rPr>
              <a:t>039</a:t>
            </a:r>
            <a:endParaRPr lang="en-US" altLang="zh-TW" sz="3200" b="1" spc="-150" dirty="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6" name="矩形 5"/>
          <p:cNvSpPr/>
          <p:nvPr/>
        </p:nvSpPr>
        <p:spPr>
          <a:xfrm>
            <a:off x="3155315" y="928152"/>
            <a:ext cx="2833352" cy="116362"/>
          </a:xfrm>
          <a:prstGeom prst="rect">
            <a:avLst/>
          </a:prstGeom>
          <a:solidFill>
            <a:srgbClr val="92258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zh-TW" altLang="en-US"/>
          </a:p>
        </p:txBody>
      </p:sp>
      <p:sp>
        <p:nvSpPr>
          <p:cNvPr id="7" name="文字方塊 12"/>
          <p:cNvSpPr txBox="1"/>
          <p:nvPr/>
        </p:nvSpPr>
        <p:spPr>
          <a:xfrm>
            <a:off x="5554853" y="1858648"/>
            <a:ext cx="1294119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zh-TW" sz="2400" dirty="0"/>
              <a:t>Agenda</a:t>
            </a:r>
            <a:endParaRPr lang="zh-TW" altLang="en-US" sz="2400" dirty="0"/>
          </a:p>
        </p:txBody>
      </p:sp>
      <p:sp>
        <p:nvSpPr>
          <p:cNvPr id="8" name="矩形 7"/>
          <p:cNvSpPr/>
          <p:nvPr/>
        </p:nvSpPr>
        <p:spPr>
          <a:xfrm>
            <a:off x="5554853" y="2261112"/>
            <a:ext cx="2535850" cy="523220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TW" sz="1400" dirty="0"/>
              <a:t>The quick brown fox jumps over the lazy dog. </a:t>
            </a:r>
            <a:endParaRPr lang="zh-TW" altLang="en-US" sz="1400" dirty="0"/>
          </a:p>
        </p:txBody>
      </p:sp>
      <p:sp>
        <p:nvSpPr>
          <p:cNvPr id="9" name="文字方塊 14"/>
          <p:cNvSpPr txBox="1"/>
          <p:nvPr/>
        </p:nvSpPr>
        <p:spPr>
          <a:xfrm>
            <a:off x="5554853" y="2756071"/>
            <a:ext cx="1294119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zh-TW" sz="2400" dirty="0"/>
              <a:t>Process</a:t>
            </a:r>
            <a:endParaRPr lang="zh-TW" altLang="en-US" sz="2400" dirty="0"/>
          </a:p>
        </p:txBody>
      </p:sp>
      <p:sp>
        <p:nvSpPr>
          <p:cNvPr id="10" name="矩形 9"/>
          <p:cNvSpPr/>
          <p:nvPr/>
        </p:nvSpPr>
        <p:spPr>
          <a:xfrm>
            <a:off x="5554853" y="3158535"/>
            <a:ext cx="2535850" cy="523220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TW" sz="1400" dirty="0"/>
              <a:t>The quick brown fox jumps over the lazy dog. </a:t>
            </a:r>
            <a:endParaRPr lang="zh-TW" altLang="en-US" sz="1400" dirty="0"/>
          </a:p>
        </p:txBody>
      </p:sp>
      <p:sp>
        <p:nvSpPr>
          <p:cNvPr id="11" name="文字方塊 16"/>
          <p:cNvSpPr txBox="1"/>
          <p:nvPr/>
        </p:nvSpPr>
        <p:spPr>
          <a:xfrm>
            <a:off x="5559737" y="3699465"/>
            <a:ext cx="1294119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zh-TW" sz="2400" dirty="0"/>
              <a:t>Security</a:t>
            </a:r>
            <a:endParaRPr lang="zh-TW" altLang="en-US" sz="2400" dirty="0"/>
          </a:p>
        </p:txBody>
      </p:sp>
      <p:sp>
        <p:nvSpPr>
          <p:cNvPr id="12" name="矩形 11"/>
          <p:cNvSpPr/>
          <p:nvPr/>
        </p:nvSpPr>
        <p:spPr>
          <a:xfrm>
            <a:off x="5559737" y="4101929"/>
            <a:ext cx="2535850" cy="523220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TW" sz="1400" dirty="0"/>
              <a:t>The quick brown fox jumps over the lazy dog. </a:t>
            </a:r>
            <a:endParaRPr lang="zh-TW" altLang="en-US" sz="1400" dirty="0"/>
          </a:p>
        </p:txBody>
      </p:sp>
      <p:sp>
        <p:nvSpPr>
          <p:cNvPr id="13" name="文字方塊 18"/>
          <p:cNvSpPr txBox="1"/>
          <p:nvPr/>
        </p:nvSpPr>
        <p:spPr>
          <a:xfrm>
            <a:off x="5559737" y="4596888"/>
            <a:ext cx="1685846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TW" sz="2400" dirty="0"/>
              <a:t>Success</a:t>
            </a:r>
            <a:endParaRPr lang="zh-TW" altLang="en-US" sz="2400" dirty="0"/>
          </a:p>
        </p:txBody>
      </p:sp>
      <p:sp>
        <p:nvSpPr>
          <p:cNvPr id="14" name="矩形 13"/>
          <p:cNvSpPr/>
          <p:nvPr/>
        </p:nvSpPr>
        <p:spPr>
          <a:xfrm>
            <a:off x="5559737" y="4999352"/>
            <a:ext cx="2535850" cy="523220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TW" sz="1400" dirty="0"/>
              <a:t>The quick brown fox jumps over the lazy dog. </a:t>
            </a:r>
            <a:endParaRPr lang="zh-TW" altLang="en-US" sz="1400" dirty="0"/>
          </a:p>
        </p:txBody>
      </p:sp>
      <p:grpSp>
        <p:nvGrpSpPr>
          <p:cNvPr id="15" name="群組 14"/>
          <p:cNvGrpSpPr/>
          <p:nvPr/>
        </p:nvGrpSpPr>
        <p:grpSpPr>
          <a:xfrm>
            <a:off x="5015172" y="2987868"/>
            <a:ext cx="523644" cy="523644"/>
            <a:chOff x="5731184" y="3068960"/>
            <a:chExt cx="816070" cy="816070"/>
          </a:xfrm>
        </p:grpSpPr>
        <p:sp>
          <p:nvSpPr>
            <p:cNvPr id="32" name="橢圓 31"/>
            <p:cNvSpPr/>
            <p:nvPr/>
          </p:nvSpPr>
          <p:spPr>
            <a:xfrm>
              <a:off x="5731184" y="3068960"/>
              <a:ext cx="816070" cy="81607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TW" altLang="en-US"/>
            </a:p>
          </p:txBody>
        </p:sp>
        <p:grpSp>
          <p:nvGrpSpPr>
            <p:cNvPr id="33" name="群組 32"/>
            <p:cNvGrpSpPr/>
            <p:nvPr/>
          </p:nvGrpSpPr>
          <p:grpSpPr>
            <a:xfrm>
              <a:off x="5935646" y="3308966"/>
              <a:ext cx="407146" cy="336058"/>
              <a:chOff x="13079250" y="23448756"/>
              <a:chExt cx="2967819" cy="2449630"/>
            </a:xfrm>
            <a:solidFill>
              <a:schemeClr val="bg1"/>
            </a:solidFill>
          </p:grpSpPr>
          <p:sp>
            <p:nvSpPr>
              <p:cNvPr id="34" name="手繪多邊形 33"/>
              <p:cNvSpPr>
                <a:spLocks/>
              </p:cNvSpPr>
              <p:nvPr/>
            </p:nvSpPr>
            <p:spPr bwMode="auto">
              <a:xfrm>
                <a:off x="13079250" y="23448756"/>
                <a:ext cx="2967819" cy="2449630"/>
              </a:xfrm>
              <a:custGeom>
                <a:avLst/>
                <a:gdLst>
                  <a:gd name="connsiteX0" fmla="*/ 2007528 w 4024625"/>
                  <a:gd name="connsiteY0" fmla="*/ 1087436 h 3321916"/>
                  <a:gd name="connsiteX1" fmla="*/ 1840007 w 4024625"/>
                  <a:gd name="connsiteY1" fmla="*/ 1101840 h 3321916"/>
                  <a:gd name="connsiteX2" fmla="*/ 1743097 w 4024625"/>
                  <a:gd name="connsiteY2" fmla="*/ 1122724 h 3321916"/>
                  <a:gd name="connsiteX3" fmla="*/ 1609441 w 4024625"/>
                  <a:gd name="connsiteY3" fmla="*/ 1178896 h 3321916"/>
                  <a:gd name="connsiteX4" fmla="*/ 1096431 w 4024625"/>
                  <a:gd name="connsiteY4" fmla="*/ 1856928 h 3321916"/>
                  <a:gd name="connsiteX5" fmla="*/ 1116966 w 4024625"/>
                  <a:gd name="connsiteY5" fmla="*/ 2260216 h 3321916"/>
                  <a:gd name="connsiteX6" fmla="*/ 1819472 w 4024625"/>
                  <a:gd name="connsiteY6" fmla="*/ 2915204 h 3321916"/>
                  <a:gd name="connsiteX7" fmla="*/ 1895847 w 4024625"/>
                  <a:gd name="connsiteY7" fmla="*/ 2930328 h 3321916"/>
                  <a:gd name="connsiteX8" fmla="*/ 2217919 w 4024625"/>
                  <a:gd name="connsiteY8" fmla="*/ 2911604 h 3321916"/>
                  <a:gd name="connsiteX9" fmla="*/ 2875753 w 4024625"/>
                  <a:gd name="connsiteY9" fmla="*/ 2323952 h 3321916"/>
                  <a:gd name="connsiteX10" fmla="*/ 2922227 w 4024625"/>
                  <a:gd name="connsiteY10" fmla="*/ 2006360 h 3321916"/>
                  <a:gd name="connsiteX11" fmla="*/ 2861343 w 4024625"/>
                  <a:gd name="connsiteY11" fmla="*/ 1660684 h 3321916"/>
                  <a:gd name="connsiteX12" fmla="*/ 2600515 w 4024625"/>
                  <a:gd name="connsiteY12" fmla="*/ 1300604 h 3321916"/>
                  <a:gd name="connsiteX13" fmla="*/ 2271958 w 4024625"/>
                  <a:gd name="connsiteY13" fmla="*/ 1122364 h 3321916"/>
                  <a:gd name="connsiteX14" fmla="*/ 2175409 w 4024625"/>
                  <a:gd name="connsiteY14" fmla="*/ 1101840 h 3321916"/>
                  <a:gd name="connsiteX15" fmla="*/ 2007528 w 4024625"/>
                  <a:gd name="connsiteY15" fmla="*/ 1087436 h 3321916"/>
                  <a:gd name="connsiteX16" fmla="*/ 691176 w 4024625"/>
                  <a:gd name="connsiteY16" fmla="*/ 884236 h 3321916"/>
                  <a:gd name="connsiteX17" fmla="*/ 395695 w 4024625"/>
                  <a:gd name="connsiteY17" fmla="*/ 895036 h 3321916"/>
                  <a:gd name="connsiteX18" fmla="*/ 376237 w 4024625"/>
                  <a:gd name="connsiteY18" fmla="*/ 1095956 h 3321916"/>
                  <a:gd name="connsiteX19" fmla="*/ 388128 w 4024625"/>
                  <a:gd name="connsiteY19" fmla="*/ 1299032 h 3321916"/>
                  <a:gd name="connsiteX20" fmla="*/ 691176 w 4024625"/>
                  <a:gd name="connsiteY20" fmla="*/ 1311272 h 3321916"/>
                  <a:gd name="connsiteX21" fmla="*/ 994223 w 4024625"/>
                  <a:gd name="connsiteY21" fmla="*/ 1299032 h 3321916"/>
                  <a:gd name="connsiteX22" fmla="*/ 1006475 w 4024625"/>
                  <a:gd name="connsiteY22" fmla="*/ 1095956 h 3321916"/>
                  <a:gd name="connsiteX23" fmla="*/ 987017 w 4024625"/>
                  <a:gd name="connsiteY23" fmla="*/ 895036 h 3321916"/>
                  <a:gd name="connsiteX24" fmla="*/ 691176 w 4024625"/>
                  <a:gd name="connsiteY24" fmla="*/ 884236 h 3321916"/>
                  <a:gd name="connsiteX25" fmla="*/ 1504906 w 4024625"/>
                  <a:gd name="connsiteY25" fmla="*/ 0 h 3321916"/>
                  <a:gd name="connsiteX26" fmla="*/ 2007262 w 4024625"/>
                  <a:gd name="connsiteY26" fmla="*/ 0 h 3321916"/>
                  <a:gd name="connsiteX27" fmla="*/ 2509258 w 4024625"/>
                  <a:gd name="connsiteY27" fmla="*/ 0 h 3321916"/>
                  <a:gd name="connsiteX28" fmla="*/ 2657624 w 4024625"/>
                  <a:gd name="connsiteY28" fmla="*/ 247692 h 3321916"/>
                  <a:gd name="connsiteX29" fmla="*/ 2828316 w 4024625"/>
                  <a:gd name="connsiteY29" fmla="*/ 501868 h 3321916"/>
                  <a:gd name="connsiteX30" fmla="*/ 3367404 w 4024625"/>
                  <a:gd name="connsiteY30" fmla="*/ 507988 h 3321916"/>
                  <a:gd name="connsiteX31" fmla="*/ 3906130 w 4024625"/>
                  <a:gd name="connsiteY31" fmla="*/ 519508 h 3321916"/>
                  <a:gd name="connsiteX32" fmla="*/ 3961588 w 4024625"/>
                  <a:gd name="connsiteY32" fmla="*/ 562352 h 3321916"/>
                  <a:gd name="connsiteX33" fmla="*/ 4024607 w 4024625"/>
                  <a:gd name="connsiteY33" fmla="*/ 1909552 h 3321916"/>
                  <a:gd name="connsiteX34" fmla="*/ 4011283 w 4024625"/>
                  <a:gd name="connsiteY34" fmla="*/ 3168188 h 3321916"/>
                  <a:gd name="connsiteX35" fmla="*/ 3887404 w 4024625"/>
                  <a:gd name="connsiteY35" fmla="*/ 3301396 h 3321916"/>
                  <a:gd name="connsiteX36" fmla="*/ 2004381 w 4024625"/>
                  <a:gd name="connsiteY36" fmla="*/ 3321556 h 3321916"/>
                  <a:gd name="connsiteX37" fmla="*/ 133601 w 4024625"/>
                  <a:gd name="connsiteY37" fmla="*/ 3306436 h 3321916"/>
                  <a:gd name="connsiteX38" fmla="*/ 28809 w 4024625"/>
                  <a:gd name="connsiteY38" fmla="*/ 3226872 h 3321916"/>
                  <a:gd name="connsiteX39" fmla="*/ 0 w 4024625"/>
                  <a:gd name="connsiteY39" fmla="*/ 3187268 h 3321916"/>
                  <a:gd name="connsiteX40" fmla="*/ 0 w 4024625"/>
                  <a:gd name="connsiteY40" fmla="*/ 1913152 h 3321916"/>
                  <a:gd name="connsiteX41" fmla="*/ 11524 w 4024625"/>
                  <a:gd name="connsiteY41" fmla="*/ 616716 h 3321916"/>
                  <a:gd name="connsiteX42" fmla="*/ 103712 w 4024625"/>
                  <a:gd name="connsiteY42" fmla="*/ 522388 h 3321916"/>
                  <a:gd name="connsiteX43" fmla="*/ 654683 w 4024625"/>
                  <a:gd name="connsiteY43" fmla="*/ 507988 h 3321916"/>
                  <a:gd name="connsiteX44" fmla="*/ 1177925 w 4024625"/>
                  <a:gd name="connsiteY44" fmla="*/ 507988 h 3321916"/>
                  <a:gd name="connsiteX45" fmla="*/ 1203853 w 4024625"/>
                  <a:gd name="connsiteY45" fmla="*/ 485308 h 3321916"/>
                  <a:gd name="connsiteX46" fmla="*/ 1367344 w 4024625"/>
                  <a:gd name="connsiteY46" fmla="*/ 231132 h 33219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4024625" h="3321916">
                    <a:moveTo>
                      <a:pt x="2007528" y="1087436"/>
                    </a:moveTo>
                    <a:cubicBezTo>
                      <a:pt x="1951687" y="1087436"/>
                      <a:pt x="1876033" y="1093916"/>
                      <a:pt x="1840007" y="1101840"/>
                    </a:cubicBezTo>
                    <a:cubicBezTo>
                      <a:pt x="1803621" y="1109400"/>
                      <a:pt x="1760029" y="1119124"/>
                      <a:pt x="1743097" y="1122724"/>
                    </a:cubicBezTo>
                    <a:cubicBezTo>
                      <a:pt x="1726525" y="1126324"/>
                      <a:pt x="1666362" y="1151532"/>
                      <a:pt x="1609441" y="1178896"/>
                    </a:cubicBezTo>
                    <a:cubicBezTo>
                      <a:pt x="1336724" y="1309604"/>
                      <a:pt x="1148309" y="1558780"/>
                      <a:pt x="1096431" y="1856928"/>
                    </a:cubicBezTo>
                    <a:cubicBezTo>
                      <a:pt x="1079499" y="1953788"/>
                      <a:pt x="1090667" y="2171996"/>
                      <a:pt x="1116966" y="2260216"/>
                    </a:cubicBezTo>
                    <a:cubicBezTo>
                      <a:pt x="1216398" y="2593652"/>
                      <a:pt x="1494518" y="2852908"/>
                      <a:pt x="1819472" y="2915204"/>
                    </a:cubicBezTo>
                    <a:cubicBezTo>
                      <a:pt x="1850094" y="2920964"/>
                      <a:pt x="1884679" y="2927808"/>
                      <a:pt x="1895847" y="2930328"/>
                    </a:cubicBezTo>
                    <a:cubicBezTo>
                      <a:pt x="1937277" y="2940048"/>
                      <a:pt x="2152352" y="2927448"/>
                      <a:pt x="2217919" y="2911604"/>
                    </a:cubicBezTo>
                    <a:cubicBezTo>
                      <a:pt x="2518736" y="2839588"/>
                      <a:pt x="2773079" y="2612376"/>
                      <a:pt x="2875753" y="2323952"/>
                    </a:cubicBezTo>
                    <a:cubicBezTo>
                      <a:pt x="2917183" y="2208004"/>
                      <a:pt x="2922587" y="2170916"/>
                      <a:pt x="2922227" y="2006360"/>
                    </a:cubicBezTo>
                    <a:cubicBezTo>
                      <a:pt x="2921506" y="1833164"/>
                      <a:pt x="2914301" y="1793552"/>
                      <a:pt x="2861343" y="1660684"/>
                    </a:cubicBezTo>
                    <a:cubicBezTo>
                      <a:pt x="2805503" y="1521692"/>
                      <a:pt x="2713997" y="1394944"/>
                      <a:pt x="2600515" y="1300604"/>
                    </a:cubicBezTo>
                    <a:cubicBezTo>
                      <a:pt x="2527382" y="1239748"/>
                      <a:pt x="2336084" y="1136048"/>
                      <a:pt x="2271958" y="1122364"/>
                    </a:cubicBezTo>
                    <a:cubicBezTo>
                      <a:pt x="2255026" y="1118764"/>
                      <a:pt x="2211795" y="1109400"/>
                      <a:pt x="2175409" y="1101840"/>
                    </a:cubicBezTo>
                    <a:cubicBezTo>
                      <a:pt x="2139022" y="1093916"/>
                      <a:pt x="2063368" y="1087436"/>
                      <a:pt x="2007528" y="1087436"/>
                    </a:cubicBezTo>
                    <a:close/>
                    <a:moveTo>
                      <a:pt x="691176" y="884236"/>
                    </a:moveTo>
                    <a:cubicBezTo>
                      <a:pt x="520734" y="884236"/>
                      <a:pt x="407947" y="888196"/>
                      <a:pt x="395695" y="895036"/>
                    </a:cubicBezTo>
                    <a:cubicBezTo>
                      <a:pt x="377318" y="904760"/>
                      <a:pt x="376237" y="918084"/>
                      <a:pt x="376237" y="1095956"/>
                    </a:cubicBezTo>
                    <a:cubicBezTo>
                      <a:pt x="376237" y="1230980"/>
                      <a:pt x="379480" y="1290392"/>
                      <a:pt x="388128" y="1299032"/>
                    </a:cubicBezTo>
                    <a:cubicBezTo>
                      <a:pt x="397137" y="1308032"/>
                      <a:pt x="478574" y="1311272"/>
                      <a:pt x="691176" y="1311272"/>
                    </a:cubicBezTo>
                    <a:cubicBezTo>
                      <a:pt x="904138" y="1311272"/>
                      <a:pt x="985575" y="1308032"/>
                      <a:pt x="994223" y="1299032"/>
                    </a:cubicBezTo>
                    <a:cubicBezTo>
                      <a:pt x="1002872" y="1290392"/>
                      <a:pt x="1006475" y="1230980"/>
                      <a:pt x="1006475" y="1095956"/>
                    </a:cubicBezTo>
                    <a:cubicBezTo>
                      <a:pt x="1006475" y="918084"/>
                      <a:pt x="1005394" y="904760"/>
                      <a:pt x="987017" y="895036"/>
                    </a:cubicBezTo>
                    <a:cubicBezTo>
                      <a:pt x="974765" y="888196"/>
                      <a:pt x="861978" y="884236"/>
                      <a:pt x="691176" y="884236"/>
                    </a:cubicBezTo>
                    <a:close/>
                    <a:moveTo>
                      <a:pt x="1504906" y="0"/>
                    </a:moveTo>
                    <a:lnTo>
                      <a:pt x="2007262" y="0"/>
                    </a:lnTo>
                    <a:lnTo>
                      <a:pt x="2509258" y="0"/>
                    </a:lnTo>
                    <a:lnTo>
                      <a:pt x="2657624" y="247692"/>
                    </a:lnTo>
                    <a:cubicBezTo>
                      <a:pt x="2764216" y="425904"/>
                      <a:pt x="2812112" y="497548"/>
                      <a:pt x="2828316" y="501868"/>
                    </a:cubicBezTo>
                    <a:cubicBezTo>
                      <a:pt x="2840920" y="505108"/>
                      <a:pt x="3083276" y="507988"/>
                      <a:pt x="3367404" y="507988"/>
                    </a:cubicBezTo>
                    <a:cubicBezTo>
                      <a:pt x="3728235" y="507988"/>
                      <a:pt x="3890286" y="511588"/>
                      <a:pt x="3906130" y="519508"/>
                    </a:cubicBezTo>
                    <a:cubicBezTo>
                      <a:pt x="3918014" y="525628"/>
                      <a:pt x="3943222" y="545072"/>
                      <a:pt x="3961588" y="562352"/>
                    </a:cubicBezTo>
                    <a:cubicBezTo>
                      <a:pt x="4027488" y="624636"/>
                      <a:pt x="4024607" y="568112"/>
                      <a:pt x="4024607" y="1909552"/>
                    </a:cubicBezTo>
                    <a:cubicBezTo>
                      <a:pt x="4024607" y="2872968"/>
                      <a:pt x="4021726" y="3133624"/>
                      <a:pt x="4011283" y="3168188"/>
                    </a:cubicBezTo>
                    <a:cubicBezTo>
                      <a:pt x="3991477" y="3235152"/>
                      <a:pt x="3952225" y="3277272"/>
                      <a:pt x="3887404" y="3301396"/>
                    </a:cubicBezTo>
                    <a:cubicBezTo>
                      <a:pt x="3830867" y="3322636"/>
                      <a:pt x="3830507" y="3322636"/>
                      <a:pt x="2004381" y="3321556"/>
                    </a:cubicBezTo>
                    <a:cubicBezTo>
                      <a:pt x="489032" y="3320836"/>
                      <a:pt x="170333" y="3318316"/>
                      <a:pt x="133601" y="3306436"/>
                    </a:cubicBezTo>
                    <a:cubicBezTo>
                      <a:pt x="81025" y="3290232"/>
                      <a:pt x="66981" y="3279432"/>
                      <a:pt x="28809" y="3226872"/>
                    </a:cubicBezTo>
                    <a:lnTo>
                      <a:pt x="0" y="3187268"/>
                    </a:lnTo>
                    <a:lnTo>
                      <a:pt x="0" y="1913152"/>
                    </a:lnTo>
                    <a:cubicBezTo>
                      <a:pt x="0" y="991136"/>
                      <a:pt x="3241" y="632556"/>
                      <a:pt x="11524" y="616716"/>
                    </a:cubicBezTo>
                    <a:cubicBezTo>
                      <a:pt x="28449" y="583952"/>
                      <a:pt x="72382" y="538592"/>
                      <a:pt x="103712" y="522388"/>
                    </a:cubicBezTo>
                    <a:cubicBezTo>
                      <a:pt x="126399" y="510508"/>
                      <a:pt x="223989" y="507988"/>
                      <a:pt x="654683" y="507988"/>
                    </a:cubicBezTo>
                    <a:lnTo>
                      <a:pt x="1177925" y="507988"/>
                    </a:lnTo>
                    <a:lnTo>
                      <a:pt x="1203853" y="485308"/>
                    </a:lnTo>
                    <a:cubicBezTo>
                      <a:pt x="1217897" y="472708"/>
                      <a:pt x="1291360" y="358220"/>
                      <a:pt x="1367344" y="231132"/>
                    </a:cubicBez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1" rIns="91440" bIns="45721" numCol="1" anchor="t" anchorCtr="0" compatLnSpc="1">
                <a:prstTxWarp prst="textNoShape">
                  <a:avLst/>
                </a:prstTxWarp>
                <a:noAutofit/>
              </a:bodyPr>
              <a:lstStyle>
                <a:defPPr>
                  <a:defRPr lang="zh-TW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TW" altLang="en-US"/>
              </a:p>
            </p:txBody>
          </p:sp>
          <p:sp>
            <p:nvSpPr>
              <p:cNvPr id="35" name="手繪多邊形 34"/>
              <p:cNvSpPr>
                <a:spLocks/>
              </p:cNvSpPr>
              <p:nvPr/>
            </p:nvSpPr>
            <p:spPr bwMode="auto">
              <a:xfrm>
                <a:off x="14046734" y="24416165"/>
                <a:ext cx="1019800" cy="1024369"/>
              </a:xfrm>
              <a:custGeom>
                <a:avLst/>
                <a:gdLst>
                  <a:gd name="connsiteX0" fmla="*/ 696901 w 1382938"/>
                  <a:gd name="connsiteY0" fmla="*/ 174564 h 1389136"/>
                  <a:gd name="connsiteX1" fmla="*/ 615103 w 1382938"/>
                  <a:gd name="connsiteY1" fmla="*/ 185584 h 1389136"/>
                  <a:gd name="connsiteX2" fmla="*/ 187732 w 1382938"/>
                  <a:gd name="connsiteY2" fmla="*/ 592580 h 1389136"/>
                  <a:gd name="connsiteX3" fmla="*/ 187732 w 1382938"/>
                  <a:gd name="connsiteY3" fmla="*/ 808496 h 1389136"/>
                  <a:gd name="connsiteX4" fmla="*/ 532584 w 1382938"/>
                  <a:gd name="connsiteY4" fmla="*/ 1189940 h 1389136"/>
                  <a:gd name="connsiteX5" fmla="*/ 850769 w 1382938"/>
                  <a:gd name="connsiteY5" fmla="*/ 1191740 h 1389136"/>
                  <a:gd name="connsiteX6" fmla="*/ 1062653 w 1382938"/>
                  <a:gd name="connsiteY6" fmla="*/ 1061472 h 1389136"/>
                  <a:gd name="connsiteX7" fmla="*/ 1208953 w 1382938"/>
                  <a:gd name="connsiteY7" fmla="*/ 698740 h 1389136"/>
                  <a:gd name="connsiteX8" fmla="*/ 1135442 w 1382938"/>
                  <a:gd name="connsiteY8" fmla="*/ 424528 h 1389136"/>
                  <a:gd name="connsiteX9" fmla="*/ 777619 w 1382938"/>
                  <a:gd name="connsiteY9" fmla="*/ 185944 h 1389136"/>
                  <a:gd name="connsiteX10" fmla="*/ 696901 w 1382938"/>
                  <a:gd name="connsiteY10" fmla="*/ 174564 h 1389136"/>
                  <a:gd name="connsiteX11" fmla="*/ 709912 w 1382938"/>
                  <a:gd name="connsiteY11" fmla="*/ 376 h 1389136"/>
                  <a:gd name="connsiteX12" fmla="*/ 908829 w 1382938"/>
                  <a:gd name="connsiteY12" fmla="*/ 35660 h 1389136"/>
                  <a:gd name="connsiteX13" fmla="*/ 1337507 w 1382938"/>
                  <a:gd name="connsiteY13" fmla="*/ 434916 h 1389136"/>
                  <a:gd name="connsiteX14" fmla="*/ 1382858 w 1382938"/>
                  <a:gd name="connsiteY14" fmla="*/ 698084 h 1389136"/>
                  <a:gd name="connsiteX15" fmla="*/ 1357663 w 1382938"/>
                  <a:gd name="connsiteY15" fmla="*/ 904012 h 1389136"/>
                  <a:gd name="connsiteX16" fmla="*/ 909909 w 1382938"/>
                  <a:gd name="connsiteY16" fmla="*/ 1358712 h 1389136"/>
                  <a:gd name="connsiteX17" fmla="*/ 688552 w 1382938"/>
                  <a:gd name="connsiteY17" fmla="*/ 1388952 h 1389136"/>
                  <a:gd name="connsiteX18" fmla="*/ 517585 w 1382938"/>
                  <a:gd name="connsiteY18" fmla="*/ 1372752 h 1389136"/>
                  <a:gd name="connsiteX19" fmla="*/ 178170 w 1382938"/>
                  <a:gd name="connsiteY19" fmla="*/ 1165384 h 1389136"/>
                  <a:gd name="connsiteX20" fmla="*/ 10443 w 1382938"/>
                  <a:gd name="connsiteY20" fmla="*/ 585760 h 1389136"/>
                  <a:gd name="connsiteX21" fmla="*/ 214163 w 1382938"/>
                  <a:gd name="connsiteY21" fmla="*/ 195868 h 1389136"/>
                  <a:gd name="connsiteX22" fmla="*/ 657958 w 1382938"/>
                  <a:gd name="connsiteY22" fmla="*/ 1820 h 1389136"/>
                  <a:gd name="connsiteX23" fmla="*/ 709912 w 1382938"/>
                  <a:gd name="connsiteY23" fmla="*/ 376 h 13891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1382938" h="1389136">
                    <a:moveTo>
                      <a:pt x="696901" y="174564"/>
                    </a:moveTo>
                    <a:cubicBezTo>
                      <a:pt x="674920" y="174520"/>
                      <a:pt x="652759" y="178208"/>
                      <a:pt x="615103" y="185584"/>
                    </a:cubicBezTo>
                    <a:cubicBezTo>
                      <a:pt x="397454" y="228768"/>
                      <a:pt x="236379" y="381708"/>
                      <a:pt x="187732" y="592580"/>
                    </a:cubicBezTo>
                    <a:cubicBezTo>
                      <a:pt x="167553" y="678228"/>
                      <a:pt x="167553" y="721768"/>
                      <a:pt x="187732" y="808496"/>
                    </a:cubicBezTo>
                    <a:cubicBezTo>
                      <a:pt x="228451" y="983024"/>
                      <a:pt x="366104" y="1135604"/>
                      <a:pt x="532584" y="1189940"/>
                    </a:cubicBezTo>
                    <a:cubicBezTo>
                      <a:pt x="623030" y="1219448"/>
                      <a:pt x="766808" y="1220168"/>
                      <a:pt x="850769" y="1191740"/>
                    </a:cubicBezTo>
                    <a:cubicBezTo>
                      <a:pt x="935450" y="1163312"/>
                      <a:pt x="1000673" y="1123008"/>
                      <a:pt x="1062653" y="1061472"/>
                    </a:cubicBezTo>
                    <a:cubicBezTo>
                      <a:pt x="1166432" y="957476"/>
                      <a:pt x="1208953" y="852036"/>
                      <a:pt x="1208953" y="698740"/>
                    </a:cubicBezTo>
                    <a:cubicBezTo>
                      <a:pt x="1208953" y="591140"/>
                      <a:pt x="1188413" y="514132"/>
                      <a:pt x="1135442" y="424528"/>
                    </a:cubicBezTo>
                    <a:cubicBezTo>
                      <a:pt x="1067697" y="309016"/>
                      <a:pt x="928243" y="216172"/>
                      <a:pt x="777619" y="185944"/>
                    </a:cubicBezTo>
                    <a:cubicBezTo>
                      <a:pt x="740684" y="178388"/>
                      <a:pt x="718883" y="174612"/>
                      <a:pt x="696901" y="174564"/>
                    </a:cubicBezTo>
                    <a:close/>
                    <a:moveTo>
                      <a:pt x="709912" y="376"/>
                    </a:moveTo>
                    <a:cubicBezTo>
                      <a:pt x="769131" y="2720"/>
                      <a:pt x="846471" y="15952"/>
                      <a:pt x="908829" y="35660"/>
                    </a:cubicBezTo>
                    <a:cubicBezTo>
                      <a:pt x="1098153" y="95424"/>
                      <a:pt x="1272359" y="257788"/>
                      <a:pt x="1337507" y="434916"/>
                    </a:cubicBezTo>
                    <a:cubicBezTo>
                      <a:pt x="1380339" y="551560"/>
                      <a:pt x="1383578" y="570280"/>
                      <a:pt x="1382858" y="698084"/>
                    </a:cubicBezTo>
                    <a:cubicBezTo>
                      <a:pt x="1382138" y="803928"/>
                      <a:pt x="1377819" y="839572"/>
                      <a:pt x="1357663" y="904012"/>
                    </a:cubicBezTo>
                    <a:cubicBezTo>
                      <a:pt x="1287477" y="1127220"/>
                      <a:pt x="1129827" y="1287428"/>
                      <a:pt x="909909" y="1358712"/>
                    </a:cubicBezTo>
                    <a:cubicBezTo>
                      <a:pt x="822086" y="1387152"/>
                      <a:pt x="802290" y="1390032"/>
                      <a:pt x="688552" y="1388952"/>
                    </a:cubicBezTo>
                    <a:cubicBezTo>
                      <a:pt x="610087" y="1387872"/>
                      <a:pt x="546379" y="1382112"/>
                      <a:pt x="517585" y="1372752"/>
                    </a:cubicBezTo>
                    <a:cubicBezTo>
                      <a:pt x="367854" y="1324148"/>
                      <a:pt x="263834" y="1260788"/>
                      <a:pt x="178170" y="1165384"/>
                    </a:cubicBezTo>
                    <a:cubicBezTo>
                      <a:pt x="41037" y="1012736"/>
                      <a:pt x="-27710" y="774768"/>
                      <a:pt x="10443" y="585760"/>
                    </a:cubicBezTo>
                    <a:cubicBezTo>
                      <a:pt x="45716" y="412596"/>
                      <a:pt x="105464" y="298112"/>
                      <a:pt x="214163" y="195868"/>
                    </a:cubicBezTo>
                    <a:cubicBezTo>
                      <a:pt x="343738" y="74184"/>
                      <a:pt x="448478" y="28460"/>
                      <a:pt x="657958" y="1820"/>
                    </a:cubicBezTo>
                    <a:cubicBezTo>
                      <a:pt x="672445" y="20"/>
                      <a:pt x="690172" y="-408"/>
                      <a:pt x="709912" y="376"/>
                    </a:cubicBez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1" rIns="91440" bIns="45721" numCol="1" anchor="t" anchorCtr="0" compatLnSpc="1">
                <a:prstTxWarp prst="textNoShape">
                  <a:avLst/>
                </a:prstTxWarp>
                <a:noAutofit/>
              </a:bodyPr>
              <a:lstStyle>
                <a:defPPr>
                  <a:defRPr lang="zh-TW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TW" altLang="en-US"/>
              </a:p>
            </p:txBody>
          </p:sp>
        </p:grpSp>
      </p:grpSp>
      <p:grpSp>
        <p:nvGrpSpPr>
          <p:cNvPr id="16" name="群組 15"/>
          <p:cNvGrpSpPr/>
          <p:nvPr/>
        </p:nvGrpSpPr>
        <p:grpSpPr>
          <a:xfrm>
            <a:off x="5015172" y="2090445"/>
            <a:ext cx="523644" cy="523644"/>
            <a:chOff x="5731184" y="1981037"/>
            <a:chExt cx="816070" cy="816070"/>
          </a:xfrm>
        </p:grpSpPr>
        <p:sp>
          <p:nvSpPr>
            <p:cNvPr id="30" name="橢圓 29"/>
            <p:cNvSpPr/>
            <p:nvPr/>
          </p:nvSpPr>
          <p:spPr>
            <a:xfrm>
              <a:off x="5731184" y="1981037"/>
              <a:ext cx="816070" cy="816070"/>
            </a:xfrm>
            <a:prstGeom prst="ellips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TW" altLang="en-US"/>
            </a:p>
          </p:txBody>
        </p:sp>
        <p:sp>
          <p:nvSpPr>
            <p:cNvPr id="31" name="手繪多邊形 30"/>
            <p:cNvSpPr>
              <a:spLocks/>
            </p:cNvSpPr>
            <p:nvPr/>
          </p:nvSpPr>
          <p:spPr bwMode="auto">
            <a:xfrm flipV="1">
              <a:off x="6011604" y="2153374"/>
              <a:ext cx="255230" cy="471396"/>
            </a:xfrm>
            <a:custGeom>
              <a:avLst/>
              <a:gdLst>
                <a:gd name="connsiteX0" fmla="*/ 1041502 w 2397801"/>
                <a:gd name="connsiteY0" fmla="*/ 588163 h 4428623"/>
                <a:gd name="connsiteX1" fmla="*/ 299462 w 2397801"/>
                <a:gd name="connsiteY1" fmla="*/ 593899 h 4428623"/>
                <a:gd name="connsiteX2" fmla="*/ 283250 w 2397801"/>
                <a:gd name="connsiteY2" fmla="*/ 2218109 h 4428623"/>
                <a:gd name="connsiteX3" fmla="*/ 290095 w 2397801"/>
                <a:gd name="connsiteY3" fmla="*/ 3843037 h 4428623"/>
                <a:gd name="connsiteX4" fmla="*/ 1207710 w 2397801"/>
                <a:gd name="connsiteY4" fmla="*/ 3847357 h 4428623"/>
                <a:gd name="connsiteX5" fmla="*/ 2118479 w 2397801"/>
                <a:gd name="connsiteY5" fmla="*/ 3844837 h 4428623"/>
                <a:gd name="connsiteX6" fmla="*/ 2121001 w 2397801"/>
                <a:gd name="connsiteY6" fmla="*/ 2224589 h 4428623"/>
                <a:gd name="connsiteX7" fmla="*/ 2110914 w 2397801"/>
                <a:gd name="connsiteY7" fmla="*/ 596419 h 4428623"/>
                <a:gd name="connsiteX8" fmla="*/ 1041502 w 2397801"/>
                <a:gd name="connsiteY8" fmla="*/ 588163 h 4428623"/>
                <a:gd name="connsiteX9" fmla="*/ 1205249 w 2397801"/>
                <a:gd name="connsiteY9" fmla="*/ 186437 h 4428623"/>
                <a:gd name="connsiteX10" fmla="*/ 930070 w 2397801"/>
                <a:gd name="connsiteY10" fmla="*/ 210597 h 4428623"/>
                <a:gd name="connsiteX11" fmla="*/ 899455 w 2397801"/>
                <a:gd name="connsiteY11" fmla="*/ 338957 h 4428623"/>
                <a:gd name="connsiteX12" fmla="*/ 1201647 w 2397801"/>
                <a:gd name="connsiteY12" fmla="*/ 414677 h 4428623"/>
                <a:gd name="connsiteX13" fmla="*/ 1445490 w 2397801"/>
                <a:gd name="connsiteY13" fmla="*/ 398813 h 4428623"/>
                <a:gd name="connsiteX14" fmla="*/ 1513204 w 2397801"/>
                <a:gd name="connsiteY14" fmla="*/ 295689 h 4428623"/>
                <a:gd name="connsiteX15" fmla="*/ 1484029 w 2397801"/>
                <a:gd name="connsiteY15" fmla="*/ 219609 h 4428623"/>
                <a:gd name="connsiteX16" fmla="*/ 1454134 w 2397801"/>
                <a:gd name="connsiteY16" fmla="*/ 186437 h 4428623"/>
                <a:gd name="connsiteX17" fmla="*/ 813103 w 2397801"/>
                <a:gd name="connsiteY17" fmla="*/ 1 h 4428623"/>
                <a:gd name="connsiteX18" fmla="*/ 1241394 w 2397801"/>
                <a:gd name="connsiteY18" fmla="*/ 553 h 4428623"/>
                <a:gd name="connsiteX19" fmla="*/ 2335516 w 2397801"/>
                <a:gd name="connsiteY19" fmla="*/ 3793 h 4428623"/>
                <a:gd name="connsiteX20" fmla="*/ 2364318 w 2397801"/>
                <a:gd name="connsiteY20" fmla="*/ 25037 h 4428623"/>
                <a:gd name="connsiteX21" fmla="*/ 2392760 w 2397801"/>
                <a:gd name="connsiteY21" fmla="*/ 46641 h 4428623"/>
                <a:gd name="connsiteX22" fmla="*/ 2395281 w 2397801"/>
                <a:gd name="connsiteY22" fmla="*/ 2216709 h 4428623"/>
                <a:gd name="connsiteX23" fmla="*/ 2397801 w 2397801"/>
                <a:gd name="connsiteY23" fmla="*/ 4386781 h 4428623"/>
                <a:gd name="connsiteX24" fmla="*/ 2371159 w 2397801"/>
                <a:gd name="connsiteY24" fmla="*/ 4408025 h 4428623"/>
                <a:gd name="connsiteX25" fmla="*/ 1205032 w 2397801"/>
                <a:gd name="connsiteY25" fmla="*/ 4428545 h 4428623"/>
                <a:gd name="connsiteX26" fmla="*/ 48265 w 2397801"/>
                <a:gd name="connsiteY26" fmla="*/ 4418105 h 4428623"/>
                <a:gd name="connsiteX27" fmla="*/ 21 w 2397801"/>
                <a:gd name="connsiteY27" fmla="*/ 2208429 h 4428623"/>
                <a:gd name="connsiteX28" fmla="*/ 21 w 2397801"/>
                <a:gd name="connsiteY28" fmla="*/ 68245 h 4428623"/>
                <a:gd name="connsiteX29" fmla="*/ 28823 w 2397801"/>
                <a:gd name="connsiteY29" fmla="*/ 39437 h 4428623"/>
                <a:gd name="connsiteX30" fmla="*/ 102629 w 2397801"/>
                <a:gd name="connsiteY30" fmla="*/ 4153 h 4428623"/>
                <a:gd name="connsiteX31" fmla="*/ 813103 w 2397801"/>
                <a:gd name="connsiteY31" fmla="*/ 1 h 4428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397801" h="4428623">
                  <a:moveTo>
                    <a:pt x="1041502" y="588163"/>
                  </a:moveTo>
                  <a:cubicBezTo>
                    <a:pt x="655239" y="588159"/>
                    <a:pt x="310023" y="589961"/>
                    <a:pt x="299462" y="593899"/>
                  </a:cubicBezTo>
                  <a:cubicBezTo>
                    <a:pt x="284691" y="599661"/>
                    <a:pt x="283250" y="752323"/>
                    <a:pt x="283250" y="2218109"/>
                  </a:cubicBezTo>
                  <a:cubicBezTo>
                    <a:pt x="283250" y="3108165"/>
                    <a:pt x="286492" y="3839437"/>
                    <a:pt x="290095" y="3843037"/>
                  </a:cubicBezTo>
                  <a:cubicBezTo>
                    <a:pt x="294058" y="3846637"/>
                    <a:pt x="706931" y="3848797"/>
                    <a:pt x="1207710" y="3847357"/>
                  </a:cubicBezTo>
                  <a:lnTo>
                    <a:pt x="2118479" y="3844837"/>
                  </a:lnTo>
                  <a:lnTo>
                    <a:pt x="2121001" y="2224589"/>
                  </a:lnTo>
                  <a:cubicBezTo>
                    <a:pt x="2123163" y="935231"/>
                    <a:pt x="2121001" y="602901"/>
                    <a:pt x="2110914" y="596419"/>
                  </a:cubicBezTo>
                  <a:cubicBezTo>
                    <a:pt x="2102605" y="591155"/>
                    <a:pt x="1538127" y="588167"/>
                    <a:pt x="1041502" y="588163"/>
                  </a:cubicBezTo>
                  <a:close/>
                  <a:moveTo>
                    <a:pt x="1205249" y="186437"/>
                  </a:moveTo>
                  <a:cubicBezTo>
                    <a:pt x="956363" y="186437"/>
                    <a:pt x="956003" y="186437"/>
                    <a:pt x="930070" y="210597"/>
                  </a:cubicBezTo>
                  <a:cubicBezTo>
                    <a:pt x="889369" y="248817"/>
                    <a:pt x="878564" y="294969"/>
                    <a:pt x="899455" y="338957"/>
                  </a:cubicBezTo>
                  <a:cubicBezTo>
                    <a:pt x="931511" y="406745"/>
                    <a:pt x="960685" y="414317"/>
                    <a:pt x="1201647" y="414677"/>
                  </a:cubicBezTo>
                  <a:cubicBezTo>
                    <a:pt x="1375975" y="415037"/>
                    <a:pt x="1418476" y="412513"/>
                    <a:pt x="1445490" y="398813"/>
                  </a:cubicBezTo>
                  <a:cubicBezTo>
                    <a:pt x="1493394" y="374653"/>
                    <a:pt x="1513204" y="345085"/>
                    <a:pt x="1513204" y="295689"/>
                  </a:cubicBezTo>
                  <a:cubicBezTo>
                    <a:pt x="1513564" y="262517"/>
                    <a:pt x="1507081" y="245209"/>
                    <a:pt x="1484029" y="219609"/>
                  </a:cubicBezTo>
                  <a:lnTo>
                    <a:pt x="1454134" y="186437"/>
                  </a:lnTo>
                  <a:close/>
                  <a:moveTo>
                    <a:pt x="813103" y="1"/>
                  </a:moveTo>
                  <a:cubicBezTo>
                    <a:pt x="946149" y="13"/>
                    <a:pt x="1090993" y="193"/>
                    <a:pt x="1241394" y="553"/>
                  </a:cubicBezTo>
                  <a:lnTo>
                    <a:pt x="2335516" y="3793"/>
                  </a:lnTo>
                  <a:lnTo>
                    <a:pt x="2364318" y="25037"/>
                  </a:lnTo>
                  <a:lnTo>
                    <a:pt x="2392760" y="46641"/>
                  </a:lnTo>
                  <a:lnTo>
                    <a:pt x="2395281" y="2216709"/>
                  </a:lnTo>
                  <a:lnTo>
                    <a:pt x="2397801" y="4386781"/>
                  </a:lnTo>
                  <a:lnTo>
                    <a:pt x="2371159" y="4408025"/>
                  </a:lnTo>
                  <a:cubicBezTo>
                    <a:pt x="2344517" y="4428905"/>
                    <a:pt x="2342717" y="4428905"/>
                    <a:pt x="1205032" y="4428545"/>
                  </a:cubicBezTo>
                  <a:cubicBezTo>
                    <a:pt x="450415" y="4428545"/>
                    <a:pt x="60146" y="4424945"/>
                    <a:pt x="48265" y="4418105"/>
                  </a:cubicBezTo>
                  <a:cubicBezTo>
                    <a:pt x="-2499" y="4388581"/>
                    <a:pt x="21" y="4509201"/>
                    <a:pt x="21" y="2208429"/>
                  </a:cubicBezTo>
                  <a:lnTo>
                    <a:pt x="21" y="68245"/>
                  </a:lnTo>
                  <a:lnTo>
                    <a:pt x="28823" y="39437"/>
                  </a:lnTo>
                  <a:cubicBezTo>
                    <a:pt x="47905" y="19997"/>
                    <a:pt x="72747" y="8473"/>
                    <a:pt x="102629" y="4153"/>
                  </a:cubicBezTo>
                  <a:cubicBezTo>
                    <a:pt x="120991" y="1453"/>
                    <a:pt x="413962" y="-31"/>
                    <a:pt x="813103" y="1"/>
                  </a:cubicBezTo>
                  <a:close/>
                </a:path>
              </a:pathLst>
            </a:custGeom>
            <a:solidFill>
              <a:schemeClr val="bg1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1" rIns="91440" bIns="45721" numCol="1" anchor="t" anchorCtr="0" compatLnSpc="1">
              <a:prstTxWarp prst="textNoShape">
                <a:avLst/>
              </a:prstTxWarp>
              <a:noAutofit/>
            </a:bodyPr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TW" altLang="en-US"/>
            </a:p>
          </p:txBody>
        </p:sp>
      </p:grpSp>
      <p:grpSp>
        <p:nvGrpSpPr>
          <p:cNvPr id="17" name="群組 16"/>
          <p:cNvGrpSpPr/>
          <p:nvPr/>
        </p:nvGrpSpPr>
        <p:grpSpPr>
          <a:xfrm>
            <a:off x="5020056" y="3931262"/>
            <a:ext cx="523644" cy="523644"/>
            <a:chOff x="5731184" y="4156883"/>
            <a:chExt cx="816070" cy="816070"/>
          </a:xfrm>
        </p:grpSpPr>
        <p:sp>
          <p:nvSpPr>
            <p:cNvPr id="21" name="橢圓 20"/>
            <p:cNvSpPr/>
            <p:nvPr/>
          </p:nvSpPr>
          <p:spPr>
            <a:xfrm>
              <a:off x="5731184" y="4156883"/>
              <a:ext cx="816070" cy="81607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TW" altLang="en-US"/>
            </a:p>
          </p:txBody>
        </p:sp>
        <p:grpSp>
          <p:nvGrpSpPr>
            <p:cNvPr id="22" name="群組 21"/>
            <p:cNvGrpSpPr/>
            <p:nvPr/>
          </p:nvGrpSpPr>
          <p:grpSpPr>
            <a:xfrm>
              <a:off x="5939596" y="4366125"/>
              <a:ext cx="399246" cy="397586"/>
              <a:chOff x="35309818" y="13261794"/>
              <a:chExt cx="2516828" cy="2506357"/>
            </a:xfrm>
            <a:solidFill>
              <a:schemeClr val="bg1"/>
            </a:solidFill>
          </p:grpSpPr>
          <p:sp>
            <p:nvSpPr>
              <p:cNvPr id="23" name="手繪多邊形 22"/>
              <p:cNvSpPr>
                <a:spLocks/>
              </p:cNvSpPr>
              <p:nvPr/>
            </p:nvSpPr>
            <p:spPr bwMode="auto">
              <a:xfrm>
                <a:off x="35309818" y="13850431"/>
                <a:ext cx="2516828" cy="1917720"/>
              </a:xfrm>
              <a:custGeom>
                <a:avLst/>
                <a:gdLst>
                  <a:gd name="connsiteX0" fmla="*/ 2520096 w 3413041"/>
                  <a:gd name="connsiteY0" fmla="*/ 2002111 h 2600599"/>
                  <a:gd name="connsiteX1" fmla="*/ 2443148 w 3413041"/>
                  <a:gd name="connsiteY1" fmla="*/ 2036713 h 2600599"/>
                  <a:gd name="connsiteX2" fmla="*/ 2430564 w 3413041"/>
                  <a:gd name="connsiteY2" fmla="*/ 2169719 h 2600599"/>
                  <a:gd name="connsiteX3" fmla="*/ 2517576 w 3413041"/>
                  <a:gd name="connsiteY3" fmla="*/ 2225587 h 2600599"/>
                  <a:gd name="connsiteX4" fmla="*/ 2561084 w 3413041"/>
                  <a:gd name="connsiteY4" fmla="*/ 2209367 h 2600599"/>
                  <a:gd name="connsiteX5" fmla="*/ 2616816 w 3413041"/>
                  <a:gd name="connsiteY5" fmla="*/ 2052933 h 2600599"/>
                  <a:gd name="connsiteX6" fmla="*/ 2520096 w 3413041"/>
                  <a:gd name="connsiteY6" fmla="*/ 2002111 h 2600599"/>
                  <a:gd name="connsiteX7" fmla="*/ 1508300 w 3413041"/>
                  <a:gd name="connsiteY7" fmla="*/ 2002111 h 2600599"/>
                  <a:gd name="connsiteX8" fmla="*/ 1405560 w 3413041"/>
                  <a:gd name="connsiteY8" fmla="*/ 2145595 h 2600599"/>
                  <a:gd name="connsiteX9" fmla="*/ 1478740 w 3413041"/>
                  <a:gd name="connsiteY9" fmla="*/ 2211959 h 2600599"/>
                  <a:gd name="connsiteX10" fmla="*/ 1603472 w 3413041"/>
                  <a:gd name="connsiteY10" fmla="*/ 2164249 h 2600599"/>
                  <a:gd name="connsiteX11" fmla="*/ 1611040 w 3413041"/>
                  <a:gd name="connsiteY11" fmla="*/ 2063091 h 2600599"/>
                  <a:gd name="connsiteX12" fmla="*/ 1508300 w 3413041"/>
                  <a:gd name="connsiteY12" fmla="*/ 2002111 h 2600599"/>
                  <a:gd name="connsiteX13" fmla="*/ 2022368 w 3413041"/>
                  <a:gd name="connsiteY13" fmla="*/ 2000359 h 2600599"/>
                  <a:gd name="connsiteX14" fmla="*/ 1911224 w 3413041"/>
                  <a:gd name="connsiteY14" fmla="*/ 2071965 h 2600599"/>
                  <a:gd name="connsiteX15" fmla="*/ 2048404 w 3413041"/>
                  <a:gd name="connsiteY15" fmla="*/ 2212371 h 2600599"/>
                  <a:gd name="connsiteX16" fmla="*/ 2097140 w 3413041"/>
                  <a:gd name="connsiteY16" fmla="*/ 2186677 h 2600599"/>
                  <a:gd name="connsiteX17" fmla="*/ 2123492 w 3413041"/>
                  <a:gd name="connsiteY17" fmla="*/ 2077755 h 2600599"/>
                  <a:gd name="connsiteX18" fmla="*/ 2022368 w 3413041"/>
                  <a:gd name="connsiteY18" fmla="*/ 2000359 h 2600599"/>
                  <a:gd name="connsiteX19" fmla="*/ 3015036 w 3413041"/>
                  <a:gd name="connsiteY19" fmla="*/ 1999015 h 2600599"/>
                  <a:gd name="connsiteX20" fmla="*/ 2949232 w 3413041"/>
                  <a:gd name="connsiteY20" fmla="*/ 2036257 h 2600599"/>
                  <a:gd name="connsiteX21" fmla="*/ 2938388 w 3413041"/>
                  <a:gd name="connsiteY21" fmla="*/ 2169321 h 2600599"/>
                  <a:gd name="connsiteX22" fmla="*/ 3036728 w 3413041"/>
                  <a:gd name="connsiteY22" fmla="*/ 2220303 h 2600599"/>
                  <a:gd name="connsiteX23" fmla="*/ 3059144 w 3413041"/>
                  <a:gd name="connsiteY23" fmla="*/ 2215603 h 2600599"/>
                  <a:gd name="connsiteX24" fmla="*/ 3098552 w 3413041"/>
                  <a:gd name="connsiteY24" fmla="*/ 2189569 h 2600599"/>
                  <a:gd name="connsiteX25" fmla="*/ 3015036 w 3413041"/>
                  <a:gd name="connsiteY25" fmla="*/ 1999015 h 2600599"/>
                  <a:gd name="connsiteX26" fmla="*/ 510504 w 3413041"/>
                  <a:gd name="connsiteY26" fmla="*/ 1896023 h 2600599"/>
                  <a:gd name="connsiteX27" fmla="*/ 395168 w 3413041"/>
                  <a:gd name="connsiteY27" fmla="*/ 1923123 h 2600599"/>
                  <a:gd name="connsiteX28" fmla="*/ 384384 w 3413041"/>
                  <a:gd name="connsiteY28" fmla="*/ 2288055 h 2600599"/>
                  <a:gd name="connsiteX29" fmla="*/ 606156 w 3413041"/>
                  <a:gd name="connsiteY29" fmla="*/ 2291305 h 2600599"/>
                  <a:gd name="connsiteX30" fmla="*/ 676964 w 3413041"/>
                  <a:gd name="connsiteY30" fmla="*/ 2223805 h 2600599"/>
                  <a:gd name="connsiteX31" fmla="*/ 706436 w 3413041"/>
                  <a:gd name="connsiteY31" fmla="*/ 2108297 h 2600599"/>
                  <a:gd name="connsiteX32" fmla="*/ 679120 w 3413041"/>
                  <a:gd name="connsiteY32" fmla="*/ 1994593 h 2600599"/>
                  <a:gd name="connsiteX33" fmla="*/ 510504 w 3413041"/>
                  <a:gd name="connsiteY33" fmla="*/ 1896023 h 2600599"/>
                  <a:gd name="connsiteX34" fmla="*/ 1699384 w 3413041"/>
                  <a:gd name="connsiteY34" fmla="*/ 387 h 2600599"/>
                  <a:gd name="connsiteX35" fmla="*/ 1880900 w 3413041"/>
                  <a:gd name="connsiteY35" fmla="*/ 104633 h 2600599"/>
                  <a:gd name="connsiteX36" fmla="*/ 1835172 w 3413041"/>
                  <a:gd name="connsiteY36" fmla="*/ 324865 h 2600599"/>
                  <a:gd name="connsiteX37" fmla="*/ 1808528 w 3413041"/>
                  <a:gd name="connsiteY37" fmla="*/ 349695 h 2600599"/>
                  <a:gd name="connsiteX38" fmla="*/ 1808528 w 3413041"/>
                  <a:gd name="connsiteY38" fmla="*/ 976565 h 2600599"/>
                  <a:gd name="connsiteX39" fmla="*/ 1824732 w 3413041"/>
                  <a:gd name="connsiteY39" fmla="*/ 1609553 h 2600599"/>
                  <a:gd name="connsiteX40" fmla="*/ 2553832 w 3413041"/>
                  <a:gd name="connsiteY40" fmla="*/ 1615671 h 2600599"/>
                  <a:gd name="connsiteX41" fmla="*/ 3379788 w 3413041"/>
                  <a:gd name="connsiteY41" fmla="*/ 1692319 h 2600599"/>
                  <a:gd name="connsiteX42" fmla="*/ 3408952 w 3413041"/>
                  <a:gd name="connsiteY42" fmla="*/ 1730825 h 2600599"/>
                  <a:gd name="connsiteX43" fmla="*/ 3411832 w 3413041"/>
                  <a:gd name="connsiteY43" fmla="*/ 2094279 h 2600599"/>
                  <a:gd name="connsiteX44" fmla="*/ 3395268 w 3413041"/>
                  <a:gd name="connsiteY44" fmla="*/ 2496239 h 2600599"/>
                  <a:gd name="connsiteX45" fmla="*/ 3299856 w 3413041"/>
                  <a:gd name="connsiteY45" fmla="*/ 2585125 h 2600599"/>
                  <a:gd name="connsiteX46" fmla="*/ 1709876 w 3413041"/>
                  <a:gd name="connsiteY46" fmla="*/ 2600599 h 2600599"/>
                  <a:gd name="connsiteX47" fmla="*/ 115576 w 3413041"/>
                  <a:gd name="connsiteY47" fmla="*/ 2581165 h 2600599"/>
                  <a:gd name="connsiteX48" fmla="*/ 11520 w 3413041"/>
                  <a:gd name="connsiteY48" fmla="*/ 2459535 h 2600599"/>
                  <a:gd name="connsiteX49" fmla="*/ 0 w 3413041"/>
                  <a:gd name="connsiteY49" fmla="*/ 2107955 h 2600599"/>
                  <a:gd name="connsiteX50" fmla="*/ 11520 w 3413041"/>
                  <a:gd name="connsiteY50" fmla="*/ 1756735 h 2600599"/>
                  <a:gd name="connsiteX51" fmla="*/ 111976 w 3413041"/>
                  <a:gd name="connsiteY51" fmla="*/ 1635823 h 2600599"/>
                  <a:gd name="connsiteX52" fmla="*/ 876360 w 3413041"/>
                  <a:gd name="connsiteY52" fmla="*/ 1615671 h 2600599"/>
                  <a:gd name="connsiteX53" fmla="*/ 1613384 w 3413041"/>
                  <a:gd name="connsiteY53" fmla="*/ 1603435 h 2600599"/>
                  <a:gd name="connsiteX54" fmla="*/ 1625624 w 3413041"/>
                  <a:gd name="connsiteY54" fmla="*/ 975845 h 2600599"/>
                  <a:gd name="connsiteX55" fmla="*/ 1625624 w 3413041"/>
                  <a:gd name="connsiteY55" fmla="*/ 360131 h 2600599"/>
                  <a:gd name="connsiteX56" fmla="*/ 1588900 w 3413041"/>
                  <a:gd name="connsiteY56" fmla="*/ 325225 h 2600599"/>
                  <a:gd name="connsiteX57" fmla="*/ 1539572 w 3413041"/>
                  <a:gd name="connsiteY57" fmla="*/ 115069 h 2600599"/>
                  <a:gd name="connsiteX58" fmla="*/ 1627784 w 3413041"/>
                  <a:gd name="connsiteY58" fmla="*/ 20067 h 2600599"/>
                  <a:gd name="connsiteX59" fmla="*/ 1699384 w 3413041"/>
                  <a:gd name="connsiteY59" fmla="*/ 387 h 26005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</a:cxnLst>
                <a:rect l="l" t="t" r="r" b="b"/>
                <a:pathLst>
                  <a:path w="3413041" h="2600599">
                    <a:moveTo>
                      <a:pt x="2520096" y="2002111"/>
                    </a:moveTo>
                    <a:cubicBezTo>
                      <a:pt x="2485576" y="2002111"/>
                      <a:pt x="2471552" y="2008599"/>
                      <a:pt x="2443148" y="2036713"/>
                    </a:cubicBezTo>
                    <a:cubicBezTo>
                      <a:pt x="2401440" y="2078525"/>
                      <a:pt x="2397124" y="2126825"/>
                      <a:pt x="2430564" y="2169719"/>
                    </a:cubicBezTo>
                    <a:cubicBezTo>
                      <a:pt x="2447824" y="2191345"/>
                      <a:pt x="2494924" y="2221623"/>
                      <a:pt x="2517576" y="2225587"/>
                    </a:cubicBezTo>
                    <a:cubicBezTo>
                      <a:pt x="2519016" y="2225947"/>
                      <a:pt x="2538432" y="2218379"/>
                      <a:pt x="2561084" y="2209367"/>
                    </a:cubicBezTo>
                    <a:cubicBezTo>
                      <a:pt x="2626164" y="2183415"/>
                      <a:pt x="2649536" y="2116733"/>
                      <a:pt x="2616816" y="2052933"/>
                    </a:cubicBezTo>
                    <a:cubicBezTo>
                      <a:pt x="2597040" y="2014725"/>
                      <a:pt x="2572952" y="2002111"/>
                      <a:pt x="2520096" y="2002111"/>
                    </a:cubicBezTo>
                    <a:close/>
                    <a:moveTo>
                      <a:pt x="1508300" y="2002111"/>
                    </a:moveTo>
                    <a:cubicBezTo>
                      <a:pt x="1428992" y="2002111"/>
                      <a:pt x="1376360" y="2076005"/>
                      <a:pt x="1405560" y="2145595"/>
                    </a:cubicBezTo>
                    <a:cubicBezTo>
                      <a:pt x="1421784" y="2184695"/>
                      <a:pt x="1436564" y="2198327"/>
                      <a:pt x="1478740" y="2211959"/>
                    </a:cubicBezTo>
                    <a:cubicBezTo>
                      <a:pt x="1522000" y="2225947"/>
                      <a:pt x="1574992" y="2205501"/>
                      <a:pt x="1603472" y="2164249"/>
                    </a:cubicBezTo>
                    <a:cubicBezTo>
                      <a:pt x="1630148" y="2125149"/>
                      <a:pt x="1631952" y="2102909"/>
                      <a:pt x="1611040" y="2063091"/>
                    </a:cubicBezTo>
                    <a:cubicBezTo>
                      <a:pt x="1589412" y="2021481"/>
                      <a:pt x="1556968" y="2002111"/>
                      <a:pt x="1508300" y="2002111"/>
                    </a:cubicBezTo>
                    <a:close/>
                    <a:moveTo>
                      <a:pt x="2022368" y="2000359"/>
                    </a:moveTo>
                    <a:cubicBezTo>
                      <a:pt x="1977828" y="1999137"/>
                      <a:pt x="1931620" y="2022751"/>
                      <a:pt x="1911224" y="2071965"/>
                    </a:cubicBezTo>
                    <a:cubicBezTo>
                      <a:pt x="1878012" y="2152299"/>
                      <a:pt x="1963928" y="2240235"/>
                      <a:pt x="2048404" y="2212371"/>
                    </a:cubicBezTo>
                    <a:cubicBezTo>
                      <a:pt x="2065372" y="2206943"/>
                      <a:pt x="2087392" y="2195363"/>
                      <a:pt x="2097140" y="2186677"/>
                    </a:cubicBezTo>
                    <a:cubicBezTo>
                      <a:pt x="2121328" y="2165689"/>
                      <a:pt x="2133600" y="2115027"/>
                      <a:pt x="2123492" y="2077755"/>
                    </a:cubicBezTo>
                    <a:cubicBezTo>
                      <a:pt x="2109776" y="2027635"/>
                      <a:pt x="2066904" y="2001581"/>
                      <a:pt x="2022368" y="2000359"/>
                    </a:cubicBezTo>
                    <a:close/>
                    <a:moveTo>
                      <a:pt x="3015036" y="1999015"/>
                    </a:moveTo>
                    <a:cubicBezTo>
                      <a:pt x="2991536" y="1999737"/>
                      <a:pt x="2973096" y="2010223"/>
                      <a:pt x="2949232" y="2036257"/>
                    </a:cubicBezTo>
                    <a:cubicBezTo>
                      <a:pt x="2909100" y="2080009"/>
                      <a:pt x="2905124" y="2127377"/>
                      <a:pt x="2938388" y="2169321"/>
                    </a:cubicBezTo>
                    <a:cubicBezTo>
                      <a:pt x="2962612" y="2200417"/>
                      <a:pt x="3015396" y="2227535"/>
                      <a:pt x="3036728" y="2220303"/>
                    </a:cubicBezTo>
                    <a:cubicBezTo>
                      <a:pt x="3044320" y="2217773"/>
                      <a:pt x="3054444" y="2215603"/>
                      <a:pt x="3059144" y="2215603"/>
                    </a:cubicBezTo>
                    <a:cubicBezTo>
                      <a:pt x="3063844" y="2215603"/>
                      <a:pt x="3081560" y="2203671"/>
                      <a:pt x="3098552" y="2189569"/>
                    </a:cubicBezTo>
                    <a:cubicBezTo>
                      <a:pt x="3181348" y="2119783"/>
                      <a:pt x="3126756" y="1995759"/>
                      <a:pt x="3015036" y="1999015"/>
                    </a:cubicBezTo>
                    <a:close/>
                    <a:moveTo>
                      <a:pt x="510504" y="1896023"/>
                    </a:moveTo>
                    <a:cubicBezTo>
                      <a:pt x="470936" y="1893547"/>
                      <a:pt x="430752" y="1902141"/>
                      <a:pt x="395168" y="1923123"/>
                    </a:cubicBezTo>
                    <a:cubicBezTo>
                      <a:pt x="254988" y="2005421"/>
                      <a:pt x="249236" y="2203951"/>
                      <a:pt x="384384" y="2288055"/>
                    </a:cubicBezTo>
                    <a:cubicBezTo>
                      <a:pt x="456272" y="2332815"/>
                      <a:pt x="532832" y="2333899"/>
                      <a:pt x="606156" y="2291305"/>
                    </a:cubicBezTo>
                    <a:cubicBezTo>
                      <a:pt x="628800" y="2278309"/>
                      <a:pt x="660788" y="2247627"/>
                      <a:pt x="676964" y="2223805"/>
                    </a:cubicBezTo>
                    <a:cubicBezTo>
                      <a:pt x="702844" y="2185543"/>
                      <a:pt x="706436" y="2170381"/>
                      <a:pt x="706436" y="2108297"/>
                    </a:cubicBezTo>
                    <a:cubicBezTo>
                      <a:pt x="706436" y="2048377"/>
                      <a:pt x="702124" y="2030329"/>
                      <a:pt x="679120" y="1994593"/>
                    </a:cubicBezTo>
                    <a:cubicBezTo>
                      <a:pt x="640704" y="1935035"/>
                      <a:pt x="576456" y="1900151"/>
                      <a:pt x="510504" y="1896023"/>
                    </a:cubicBezTo>
                    <a:close/>
                    <a:moveTo>
                      <a:pt x="1699384" y="387"/>
                    </a:moveTo>
                    <a:cubicBezTo>
                      <a:pt x="1772344" y="-4337"/>
                      <a:pt x="1845252" y="34461"/>
                      <a:pt x="1880900" y="104633"/>
                    </a:cubicBezTo>
                    <a:cubicBezTo>
                      <a:pt x="1916904" y="175165"/>
                      <a:pt x="1898180" y="266209"/>
                      <a:pt x="1835172" y="324865"/>
                    </a:cubicBezTo>
                    <a:lnTo>
                      <a:pt x="1808528" y="349695"/>
                    </a:lnTo>
                    <a:lnTo>
                      <a:pt x="1808528" y="976565"/>
                    </a:lnTo>
                    <a:cubicBezTo>
                      <a:pt x="1808528" y="1538661"/>
                      <a:pt x="1810328" y="1603795"/>
                      <a:pt x="1824732" y="1609553"/>
                    </a:cubicBezTo>
                    <a:cubicBezTo>
                      <a:pt x="1833372" y="1612791"/>
                      <a:pt x="2161740" y="1615671"/>
                      <a:pt x="2553832" y="1615671"/>
                    </a:cubicBezTo>
                    <a:cubicBezTo>
                      <a:pt x="3355664" y="1616031"/>
                      <a:pt x="3318940" y="1612791"/>
                      <a:pt x="3379788" y="1692319"/>
                    </a:cubicBezTo>
                    <a:lnTo>
                      <a:pt x="3408952" y="1730825"/>
                    </a:lnTo>
                    <a:lnTo>
                      <a:pt x="3411832" y="2094279"/>
                    </a:lnTo>
                    <a:cubicBezTo>
                      <a:pt x="3414712" y="2436503"/>
                      <a:pt x="3413632" y="2460255"/>
                      <a:pt x="3395268" y="2496239"/>
                    </a:cubicBezTo>
                    <a:cubicBezTo>
                      <a:pt x="3371144" y="2543381"/>
                      <a:pt x="3348104" y="2564973"/>
                      <a:pt x="3299856" y="2585125"/>
                    </a:cubicBezTo>
                    <a:cubicBezTo>
                      <a:pt x="3266732" y="2598799"/>
                      <a:pt x="3084188" y="2600599"/>
                      <a:pt x="1709876" y="2600599"/>
                    </a:cubicBezTo>
                    <a:cubicBezTo>
                      <a:pt x="215668" y="2600239"/>
                      <a:pt x="155900" y="2599519"/>
                      <a:pt x="115576" y="2581165"/>
                    </a:cubicBezTo>
                    <a:cubicBezTo>
                      <a:pt x="69848" y="2560655"/>
                      <a:pt x="29524" y="2513153"/>
                      <a:pt x="11520" y="2459535"/>
                    </a:cubicBezTo>
                    <a:cubicBezTo>
                      <a:pt x="3960" y="2436503"/>
                      <a:pt x="0" y="2318111"/>
                      <a:pt x="0" y="2107955"/>
                    </a:cubicBezTo>
                    <a:cubicBezTo>
                      <a:pt x="0" y="1898157"/>
                      <a:pt x="3960" y="1779405"/>
                      <a:pt x="11520" y="1756735"/>
                    </a:cubicBezTo>
                    <a:cubicBezTo>
                      <a:pt x="28804" y="1704915"/>
                      <a:pt x="67328" y="1658493"/>
                      <a:pt x="111976" y="1635823"/>
                    </a:cubicBezTo>
                    <a:cubicBezTo>
                      <a:pt x="150500" y="1616031"/>
                      <a:pt x="172824" y="1615671"/>
                      <a:pt x="876360" y="1615671"/>
                    </a:cubicBezTo>
                    <a:cubicBezTo>
                      <a:pt x="1426516" y="1615671"/>
                      <a:pt x="1604380" y="1612791"/>
                      <a:pt x="1613384" y="1603435"/>
                    </a:cubicBezTo>
                    <a:cubicBezTo>
                      <a:pt x="1622744" y="1594079"/>
                      <a:pt x="1625624" y="1440781"/>
                      <a:pt x="1625624" y="975845"/>
                    </a:cubicBezTo>
                    <a:lnTo>
                      <a:pt x="1625624" y="360131"/>
                    </a:lnTo>
                    <a:lnTo>
                      <a:pt x="1588900" y="325225"/>
                    </a:lnTo>
                    <a:cubicBezTo>
                      <a:pt x="1525172" y="264409"/>
                      <a:pt x="1507888" y="190999"/>
                      <a:pt x="1539572" y="115069"/>
                    </a:cubicBezTo>
                    <a:cubicBezTo>
                      <a:pt x="1559736" y="66847"/>
                      <a:pt x="1581336" y="43817"/>
                      <a:pt x="1627784" y="20067"/>
                    </a:cubicBezTo>
                    <a:cubicBezTo>
                      <a:pt x="1650736" y="8371"/>
                      <a:pt x="1675064" y="1961"/>
                      <a:pt x="1699384" y="387"/>
                    </a:cubicBez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1" rIns="91440" bIns="45721" numCol="1" anchor="t" anchorCtr="0" compatLnSpc="1">
                <a:prstTxWarp prst="textNoShape">
                  <a:avLst/>
                </a:prstTxWarp>
                <a:noAutofit/>
              </a:bodyPr>
              <a:lstStyle>
                <a:defPPr>
                  <a:defRPr lang="zh-TW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TW" altLang="en-US"/>
              </a:p>
            </p:txBody>
          </p:sp>
          <p:sp>
            <p:nvSpPr>
              <p:cNvPr id="24" name="Freeform 92"/>
              <p:cNvSpPr>
                <a:spLocks/>
              </p:cNvSpPr>
              <p:nvPr/>
            </p:nvSpPr>
            <p:spPr bwMode="auto">
              <a:xfrm>
                <a:off x="35512341" y="13261794"/>
                <a:ext cx="405044" cy="1443407"/>
              </a:xfrm>
              <a:custGeom>
                <a:avLst/>
                <a:gdLst>
                  <a:gd name="T0" fmla="*/ 1033 w 1527"/>
                  <a:gd name="T1" fmla="*/ 5262 h 5433"/>
                  <a:gd name="T2" fmla="*/ 125 w 1527"/>
                  <a:gd name="T3" fmla="*/ 3147 h 5433"/>
                  <a:gd name="T4" fmla="*/ 1098 w 1527"/>
                  <a:gd name="T5" fmla="*/ 127 h 5433"/>
                  <a:gd name="T6" fmla="*/ 1212 w 1527"/>
                  <a:gd name="T7" fmla="*/ 0 h 5433"/>
                  <a:gd name="T8" fmla="*/ 1369 w 1527"/>
                  <a:gd name="T9" fmla="*/ 154 h 5433"/>
                  <a:gd name="T10" fmla="*/ 1527 w 1527"/>
                  <a:gd name="T11" fmla="*/ 353 h 5433"/>
                  <a:gd name="T12" fmla="*/ 1439 w 1527"/>
                  <a:gd name="T13" fmla="*/ 481 h 5433"/>
                  <a:gd name="T14" fmla="*/ 863 w 1527"/>
                  <a:gd name="T15" fmla="*/ 1402 h 5433"/>
                  <a:gd name="T16" fmla="*/ 622 w 1527"/>
                  <a:gd name="T17" fmla="*/ 2283 h 5433"/>
                  <a:gd name="T18" fmla="*/ 1412 w 1527"/>
                  <a:gd name="T19" fmla="*/ 4958 h 5433"/>
                  <a:gd name="T20" fmla="*/ 1526 w 1527"/>
                  <a:gd name="T21" fmla="*/ 5112 h 5433"/>
                  <a:gd name="T22" fmla="*/ 1210 w 1527"/>
                  <a:gd name="T23" fmla="*/ 5432 h 5433"/>
                  <a:gd name="T24" fmla="*/ 1033 w 1527"/>
                  <a:gd name="T25" fmla="*/ 5262 h 54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27" h="5433">
                    <a:moveTo>
                      <a:pt x="1033" y="5262"/>
                    </a:moveTo>
                    <a:cubicBezTo>
                      <a:pt x="505" y="4626"/>
                      <a:pt x="222" y="3966"/>
                      <a:pt x="125" y="3147"/>
                    </a:cubicBezTo>
                    <a:cubicBezTo>
                      <a:pt x="0" y="2085"/>
                      <a:pt x="368" y="942"/>
                      <a:pt x="1098" y="127"/>
                    </a:cubicBezTo>
                    <a:lnTo>
                      <a:pt x="1212" y="0"/>
                    </a:lnTo>
                    <a:lnTo>
                      <a:pt x="1369" y="154"/>
                    </a:lnTo>
                    <a:cubicBezTo>
                      <a:pt x="1456" y="239"/>
                      <a:pt x="1527" y="329"/>
                      <a:pt x="1527" y="353"/>
                    </a:cubicBezTo>
                    <a:cubicBezTo>
                      <a:pt x="1527" y="378"/>
                      <a:pt x="1487" y="436"/>
                      <a:pt x="1439" y="481"/>
                    </a:cubicBezTo>
                    <a:cubicBezTo>
                      <a:pt x="1290" y="623"/>
                      <a:pt x="990" y="1101"/>
                      <a:pt x="863" y="1402"/>
                    </a:cubicBezTo>
                    <a:cubicBezTo>
                      <a:pt x="746" y="1677"/>
                      <a:pt x="696" y="1858"/>
                      <a:pt x="622" y="2283"/>
                    </a:cubicBezTo>
                    <a:cubicBezTo>
                      <a:pt x="471" y="3144"/>
                      <a:pt x="802" y="4265"/>
                      <a:pt x="1412" y="4958"/>
                    </a:cubicBezTo>
                    <a:cubicBezTo>
                      <a:pt x="1475" y="5030"/>
                      <a:pt x="1526" y="5099"/>
                      <a:pt x="1526" y="5112"/>
                    </a:cubicBezTo>
                    <a:cubicBezTo>
                      <a:pt x="1525" y="5152"/>
                      <a:pt x="1248" y="5433"/>
                      <a:pt x="1210" y="5432"/>
                    </a:cubicBezTo>
                    <a:cubicBezTo>
                      <a:pt x="1190" y="5432"/>
                      <a:pt x="1110" y="5356"/>
                      <a:pt x="1033" y="5262"/>
                    </a:cubicBez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1" rIns="91440" bIns="45721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zh-TW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TW" altLang="en-US"/>
              </a:p>
            </p:txBody>
          </p:sp>
          <p:sp>
            <p:nvSpPr>
              <p:cNvPr id="25" name="Freeform 93"/>
              <p:cNvSpPr>
                <a:spLocks/>
              </p:cNvSpPr>
              <p:nvPr/>
            </p:nvSpPr>
            <p:spPr bwMode="auto">
              <a:xfrm>
                <a:off x="37228508" y="13261794"/>
                <a:ext cx="376948" cy="1443407"/>
              </a:xfrm>
              <a:custGeom>
                <a:avLst/>
                <a:gdLst>
                  <a:gd name="T0" fmla="*/ 144 w 1421"/>
                  <a:gd name="T1" fmla="*/ 5290 h 5433"/>
                  <a:gd name="T2" fmla="*/ 0 w 1421"/>
                  <a:gd name="T3" fmla="*/ 5119 h 5433"/>
                  <a:gd name="T4" fmla="*/ 156 w 1421"/>
                  <a:gd name="T5" fmla="*/ 4897 h 5433"/>
                  <a:gd name="T6" fmla="*/ 841 w 1421"/>
                  <a:gd name="T7" fmla="*/ 3529 h 5433"/>
                  <a:gd name="T8" fmla="*/ 915 w 1421"/>
                  <a:gd name="T9" fmla="*/ 2766 h 5433"/>
                  <a:gd name="T10" fmla="*/ 756 w 1421"/>
                  <a:gd name="T11" fmla="*/ 1640 h 5433"/>
                  <a:gd name="T12" fmla="*/ 158 w 1421"/>
                  <a:gd name="T13" fmla="*/ 567 h 5433"/>
                  <a:gd name="T14" fmla="*/ 0 w 1421"/>
                  <a:gd name="T15" fmla="*/ 341 h 5433"/>
                  <a:gd name="T16" fmla="*/ 157 w 1421"/>
                  <a:gd name="T17" fmla="*/ 154 h 5433"/>
                  <a:gd name="T18" fmla="*/ 314 w 1421"/>
                  <a:gd name="T19" fmla="*/ 0 h 5433"/>
                  <a:gd name="T20" fmla="*/ 452 w 1421"/>
                  <a:gd name="T21" fmla="*/ 155 h 5433"/>
                  <a:gd name="T22" fmla="*/ 1184 w 1421"/>
                  <a:gd name="T23" fmla="*/ 1378 h 5433"/>
                  <a:gd name="T24" fmla="*/ 1380 w 1421"/>
                  <a:gd name="T25" fmla="*/ 2110 h 5433"/>
                  <a:gd name="T26" fmla="*/ 1385 w 1421"/>
                  <a:gd name="T27" fmla="*/ 3313 h 5433"/>
                  <a:gd name="T28" fmla="*/ 1311 w 1421"/>
                  <a:gd name="T29" fmla="*/ 3641 h 5433"/>
                  <a:gd name="T30" fmla="*/ 711 w 1421"/>
                  <a:gd name="T31" fmla="*/ 4981 h 5433"/>
                  <a:gd name="T32" fmla="*/ 310 w 1421"/>
                  <a:gd name="T33" fmla="*/ 5433 h 5433"/>
                  <a:gd name="T34" fmla="*/ 144 w 1421"/>
                  <a:gd name="T35" fmla="*/ 5290 h 54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421" h="5433">
                    <a:moveTo>
                      <a:pt x="144" y="5290"/>
                    </a:moveTo>
                    <a:cubicBezTo>
                      <a:pt x="65" y="5212"/>
                      <a:pt x="0" y="5135"/>
                      <a:pt x="0" y="5119"/>
                    </a:cubicBezTo>
                    <a:cubicBezTo>
                      <a:pt x="0" y="5104"/>
                      <a:pt x="70" y="5004"/>
                      <a:pt x="156" y="4897"/>
                    </a:cubicBezTo>
                    <a:cubicBezTo>
                      <a:pt x="483" y="4492"/>
                      <a:pt x="709" y="4040"/>
                      <a:pt x="841" y="3529"/>
                    </a:cubicBezTo>
                    <a:cubicBezTo>
                      <a:pt x="905" y="3280"/>
                      <a:pt x="914" y="3186"/>
                      <a:pt x="915" y="2766"/>
                    </a:cubicBezTo>
                    <a:cubicBezTo>
                      <a:pt x="917" y="2242"/>
                      <a:pt x="889" y="2047"/>
                      <a:pt x="756" y="1640"/>
                    </a:cubicBezTo>
                    <a:cubicBezTo>
                      <a:pt x="623" y="1234"/>
                      <a:pt x="449" y="922"/>
                      <a:pt x="158" y="567"/>
                    </a:cubicBezTo>
                    <a:cubicBezTo>
                      <a:pt x="71" y="461"/>
                      <a:pt x="0" y="359"/>
                      <a:pt x="0" y="341"/>
                    </a:cubicBezTo>
                    <a:cubicBezTo>
                      <a:pt x="0" y="323"/>
                      <a:pt x="70" y="239"/>
                      <a:pt x="157" y="154"/>
                    </a:cubicBezTo>
                    <a:lnTo>
                      <a:pt x="314" y="0"/>
                    </a:lnTo>
                    <a:lnTo>
                      <a:pt x="452" y="155"/>
                    </a:lnTo>
                    <a:cubicBezTo>
                      <a:pt x="731" y="467"/>
                      <a:pt x="1039" y="981"/>
                      <a:pt x="1184" y="1378"/>
                    </a:cubicBezTo>
                    <a:cubicBezTo>
                      <a:pt x="1233" y="1511"/>
                      <a:pt x="1299" y="1760"/>
                      <a:pt x="1380" y="2110"/>
                    </a:cubicBezTo>
                    <a:cubicBezTo>
                      <a:pt x="1417" y="2273"/>
                      <a:pt x="1421" y="3170"/>
                      <a:pt x="1385" y="3313"/>
                    </a:cubicBezTo>
                    <a:cubicBezTo>
                      <a:pt x="1371" y="3369"/>
                      <a:pt x="1337" y="3516"/>
                      <a:pt x="1311" y="3641"/>
                    </a:cubicBezTo>
                    <a:cubicBezTo>
                      <a:pt x="1220" y="4071"/>
                      <a:pt x="985" y="4596"/>
                      <a:pt x="711" y="4981"/>
                    </a:cubicBezTo>
                    <a:cubicBezTo>
                      <a:pt x="572" y="5176"/>
                      <a:pt x="344" y="5433"/>
                      <a:pt x="310" y="5433"/>
                    </a:cubicBezTo>
                    <a:cubicBezTo>
                      <a:pt x="299" y="5433"/>
                      <a:pt x="224" y="5368"/>
                      <a:pt x="144" y="5290"/>
                    </a:cubicBez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1" rIns="91440" bIns="45721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zh-TW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TW" altLang="en-US"/>
              </a:p>
            </p:txBody>
          </p:sp>
          <p:sp>
            <p:nvSpPr>
              <p:cNvPr id="26" name="Freeform 94"/>
              <p:cNvSpPr>
                <a:spLocks/>
              </p:cNvSpPr>
              <p:nvPr/>
            </p:nvSpPr>
            <p:spPr bwMode="auto">
              <a:xfrm>
                <a:off x="35835435" y="13472509"/>
                <a:ext cx="300856" cy="1021974"/>
              </a:xfrm>
              <a:custGeom>
                <a:avLst/>
                <a:gdLst>
                  <a:gd name="T0" fmla="*/ 649 w 1133"/>
                  <a:gd name="T1" fmla="*/ 3709 h 3850"/>
                  <a:gd name="T2" fmla="*/ 64 w 1133"/>
                  <a:gd name="T3" fmla="*/ 2517 h 3850"/>
                  <a:gd name="T4" fmla="*/ 50 w 1133"/>
                  <a:gd name="T5" fmla="*/ 1437 h 3850"/>
                  <a:gd name="T6" fmla="*/ 583 w 1133"/>
                  <a:gd name="T7" fmla="*/ 253 h 3850"/>
                  <a:gd name="T8" fmla="*/ 974 w 1133"/>
                  <a:gd name="T9" fmla="*/ 185 h 3850"/>
                  <a:gd name="T10" fmla="*/ 1133 w 1133"/>
                  <a:gd name="T11" fmla="*/ 344 h 3850"/>
                  <a:gd name="T12" fmla="*/ 984 w 1133"/>
                  <a:gd name="T13" fmla="*/ 538 h 3850"/>
                  <a:gd name="T14" fmla="*/ 561 w 1133"/>
                  <a:gd name="T15" fmla="*/ 1412 h 3850"/>
                  <a:gd name="T16" fmla="*/ 616 w 1133"/>
                  <a:gd name="T17" fmla="*/ 2679 h 3850"/>
                  <a:gd name="T18" fmla="*/ 966 w 1133"/>
                  <a:gd name="T19" fmla="*/ 3313 h 3850"/>
                  <a:gd name="T20" fmla="*/ 1087 w 1133"/>
                  <a:gd name="T21" fmla="*/ 3572 h 3850"/>
                  <a:gd name="T22" fmla="*/ 780 w 1133"/>
                  <a:gd name="T23" fmla="*/ 3850 h 3850"/>
                  <a:gd name="T24" fmla="*/ 649 w 1133"/>
                  <a:gd name="T25" fmla="*/ 3709 h 38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133" h="3850">
                    <a:moveTo>
                      <a:pt x="649" y="3709"/>
                    </a:moveTo>
                    <a:cubicBezTo>
                      <a:pt x="375" y="3385"/>
                      <a:pt x="157" y="2939"/>
                      <a:pt x="64" y="2517"/>
                    </a:cubicBezTo>
                    <a:cubicBezTo>
                      <a:pt x="8" y="2258"/>
                      <a:pt x="0" y="1696"/>
                      <a:pt x="50" y="1437"/>
                    </a:cubicBezTo>
                    <a:cubicBezTo>
                      <a:pt x="132" y="1013"/>
                      <a:pt x="338" y="555"/>
                      <a:pt x="583" y="253"/>
                    </a:cubicBezTo>
                    <a:cubicBezTo>
                      <a:pt x="788" y="1"/>
                      <a:pt x="789" y="0"/>
                      <a:pt x="974" y="185"/>
                    </a:cubicBezTo>
                    <a:lnTo>
                      <a:pt x="1133" y="344"/>
                    </a:lnTo>
                    <a:lnTo>
                      <a:pt x="984" y="538"/>
                    </a:lnTo>
                    <a:cubicBezTo>
                      <a:pt x="797" y="782"/>
                      <a:pt x="632" y="1122"/>
                      <a:pt x="561" y="1412"/>
                    </a:cubicBezTo>
                    <a:cubicBezTo>
                      <a:pt x="469" y="1785"/>
                      <a:pt x="494" y="2369"/>
                      <a:pt x="616" y="2679"/>
                    </a:cubicBezTo>
                    <a:cubicBezTo>
                      <a:pt x="701" y="2898"/>
                      <a:pt x="831" y="3134"/>
                      <a:pt x="966" y="3313"/>
                    </a:cubicBezTo>
                    <a:cubicBezTo>
                      <a:pt x="1102" y="3494"/>
                      <a:pt x="1118" y="3528"/>
                      <a:pt x="1087" y="3572"/>
                    </a:cubicBezTo>
                    <a:cubicBezTo>
                      <a:pt x="1050" y="3625"/>
                      <a:pt x="802" y="3850"/>
                      <a:pt x="780" y="3850"/>
                    </a:cubicBezTo>
                    <a:cubicBezTo>
                      <a:pt x="774" y="3850"/>
                      <a:pt x="715" y="3787"/>
                      <a:pt x="649" y="3709"/>
                    </a:cubicBez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1" rIns="91440" bIns="45721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zh-TW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TW" altLang="en-US"/>
              </a:p>
            </p:txBody>
          </p:sp>
          <p:sp>
            <p:nvSpPr>
              <p:cNvPr id="27" name="Freeform 95"/>
              <p:cNvSpPr>
                <a:spLocks/>
              </p:cNvSpPr>
              <p:nvPr/>
            </p:nvSpPr>
            <p:spPr bwMode="auto">
              <a:xfrm>
                <a:off x="37010764" y="13480709"/>
                <a:ext cx="313734" cy="1013779"/>
              </a:xfrm>
              <a:custGeom>
                <a:avLst/>
                <a:gdLst>
                  <a:gd name="T0" fmla="*/ 263 w 1183"/>
                  <a:gd name="T1" fmla="*/ 3770 h 3819"/>
                  <a:gd name="T2" fmla="*/ 103 w 1183"/>
                  <a:gd name="T3" fmla="*/ 3603 h 3819"/>
                  <a:gd name="T4" fmla="*/ 0 w 1183"/>
                  <a:gd name="T5" fmla="*/ 3485 h 3819"/>
                  <a:gd name="T6" fmla="*/ 140 w 1183"/>
                  <a:gd name="T7" fmla="*/ 3311 h 3819"/>
                  <a:gd name="T8" fmla="*/ 593 w 1183"/>
                  <a:gd name="T9" fmla="*/ 2295 h 3819"/>
                  <a:gd name="T10" fmla="*/ 620 w 1183"/>
                  <a:gd name="T11" fmla="*/ 1689 h 3819"/>
                  <a:gd name="T12" fmla="*/ 144 w 1183"/>
                  <a:gd name="T13" fmla="*/ 506 h 3819"/>
                  <a:gd name="T14" fmla="*/ 0 w 1183"/>
                  <a:gd name="T15" fmla="*/ 318 h 3819"/>
                  <a:gd name="T16" fmla="*/ 156 w 1183"/>
                  <a:gd name="T17" fmla="*/ 157 h 3819"/>
                  <a:gd name="T18" fmla="*/ 362 w 1183"/>
                  <a:gd name="T19" fmla="*/ 26 h 3819"/>
                  <a:gd name="T20" fmla="*/ 836 w 1183"/>
                  <a:gd name="T21" fmla="*/ 701 h 3819"/>
                  <a:gd name="T22" fmla="*/ 1105 w 1183"/>
                  <a:gd name="T23" fmla="*/ 1615 h 3819"/>
                  <a:gd name="T24" fmla="*/ 672 w 1183"/>
                  <a:gd name="T25" fmla="*/ 3424 h 3819"/>
                  <a:gd name="T26" fmla="*/ 342 w 1183"/>
                  <a:gd name="T27" fmla="*/ 3819 h 3819"/>
                  <a:gd name="T28" fmla="*/ 263 w 1183"/>
                  <a:gd name="T29" fmla="*/ 3770 h 38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183" h="3819">
                    <a:moveTo>
                      <a:pt x="263" y="3770"/>
                    </a:moveTo>
                    <a:cubicBezTo>
                      <a:pt x="232" y="3743"/>
                      <a:pt x="160" y="3668"/>
                      <a:pt x="103" y="3603"/>
                    </a:cubicBezTo>
                    <a:lnTo>
                      <a:pt x="0" y="3485"/>
                    </a:lnTo>
                    <a:lnTo>
                      <a:pt x="140" y="3311"/>
                    </a:lnTo>
                    <a:cubicBezTo>
                      <a:pt x="378" y="3015"/>
                      <a:pt x="537" y="2660"/>
                      <a:pt x="593" y="2295"/>
                    </a:cubicBezTo>
                    <a:cubicBezTo>
                      <a:pt x="643" y="1975"/>
                      <a:pt x="645" y="1920"/>
                      <a:pt x="620" y="1689"/>
                    </a:cubicBezTo>
                    <a:cubicBezTo>
                      <a:pt x="573" y="1255"/>
                      <a:pt x="412" y="855"/>
                      <a:pt x="144" y="506"/>
                    </a:cubicBezTo>
                    <a:lnTo>
                      <a:pt x="0" y="318"/>
                    </a:lnTo>
                    <a:lnTo>
                      <a:pt x="156" y="157"/>
                    </a:lnTo>
                    <a:cubicBezTo>
                      <a:pt x="287" y="21"/>
                      <a:pt x="319" y="0"/>
                      <a:pt x="362" y="26"/>
                    </a:cubicBezTo>
                    <a:cubicBezTo>
                      <a:pt x="473" y="94"/>
                      <a:pt x="693" y="407"/>
                      <a:pt x="836" y="701"/>
                    </a:cubicBezTo>
                    <a:cubicBezTo>
                      <a:pt x="1000" y="1038"/>
                      <a:pt x="1051" y="1210"/>
                      <a:pt x="1105" y="1615"/>
                    </a:cubicBezTo>
                    <a:cubicBezTo>
                      <a:pt x="1183" y="2193"/>
                      <a:pt x="1007" y="2927"/>
                      <a:pt x="672" y="3424"/>
                    </a:cubicBezTo>
                    <a:cubicBezTo>
                      <a:pt x="555" y="3597"/>
                      <a:pt x="370" y="3819"/>
                      <a:pt x="342" y="3819"/>
                    </a:cubicBezTo>
                    <a:cubicBezTo>
                      <a:pt x="330" y="3819"/>
                      <a:pt x="294" y="3797"/>
                      <a:pt x="263" y="3770"/>
                    </a:cubicBez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1" rIns="91440" bIns="45721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zh-TW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TW" altLang="en-US"/>
              </a:p>
            </p:txBody>
          </p:sp>
          <p:sp>
            <p:nvSpPr>
              <p:cNvPr id="28" name="Freeform 96"/>
              <p:cNvSpPr>
                <a:spLocks/>
              </p:cNvSpPr>
              <p:nvPr/>
            </p:nvSpPr>
            <p:spPr bwMode="auto">
              <a:xfrm>
                <a:off x="36138636" y="13684397"/>
                <a:ext cx="208374" cy="600542"/>
              </a:xfrm>
              <a:custGeom>
                <a:avLst/>
                <a:gdLst>
                  <a:gd name="T0" fmla="*/ 317 w 783"/>
                  <a:gd name="T1" fmla="*/ 2127 h 2261"/>
                  <a:gd name="T2" fmla="*/ 0 w 783"/>
                  <a:gd name="T3" fmla="*/ 1146 h 2261"/>
                  <a:gd name="T4" fmla="*/ 342 w 783"/>
                  <a:gd name="T5" fmla="*/ 122 h 2261"/>
                  <a:gd name="T6" fmla="*/ 449 w 783"/>
                  <a:gd name="T7" fmla="*/ 0 h 2261"/>
                  <a:gd name="T8" fmla="*/ 616 w 783"/>
                  <a:gd name="T9" fmla="*/ 170 h 2261"/>
                  <a:gd name="T10" fmla="*/ 783 w 783"/>
                  <a:gd name="T11" fmla="*/ 339 h 2261"/>
                  <a:gd name="T12" fmla="*/ 705 w 783"/>
                  <a:gd name="T13" fmla="*/ 451 h 2261"/>
                  <a:gd name="T14" fmla="*/ 492 w 783"/>
                  <a:gd name="T15" fmla="*/ 1139 h 2261"/>
                  <a:gd name="T16" fmla="*/ 685 w 783"/>
                  <a:gd name="T17" fmla="*/ 1795 h 2261"/>
                  <a:gd name="T18" fmla="*/ 747 w 783"/>
                  <a:gd name="T19" fmla="*/ 1975 h 2261"/>
                  <a:gd name="T20" fmla="*/ 441 w 783"/>
                  <a:gd name="T21" fmla="*/ 2261 h 2261"/>
                  <a:gd name="T22" fmla="*/ 317 w 783"/>
                  <a:gd name="T23" fmla="*/ 2127 h 22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83" h="2261">
                    <a:moveTo>
                      <a:pt x="317" y="2127"/>
                    </a:moveTo>
                    <a:cubicBezTo>
                      <a:pt x="85" y="1820"/>
                      <a:pt x="1" y="1557"/>
                      <a:pt x="0" y="1146"/>
                    </a:cubicBezTo>
                    <a:cubicBezTo>
                      <a:pt x="0" y="720"/>
                      <a:pt x="112" y="384"/>
                      <a:pt x="342" y="122"/>
                    </a:cubicBezTo>
                    <a:lnTo>
                      <a:pt x="449" y="0"/>
                    </a:lnTo>
                    <a:lnTo>
                      <a:pt x="616" y="170"/>
                    </a:lnTo>
                    <a:lnTo>
                      <a:pt x="783" y="339"/>
                    </a:lnTo>
                    <a:lnTo>
                      <a:pt x="705" y="451"/>
                    </a:lnTo>
                    <a:cubicBezTo>
                      <a:pt x="555" y="668"/>
                      <a:pt x="493" y="869"/>
                      <a:pt x="492" y="1139"/>
                    </a:cubicBezTo>
                    <a:cubicBezTo>
                      <a:pt x="491" y="1416"/>
                      <a:pt x="539" y="1578"/>
                      <a:pt x="685" y="1795"/>
                    </a:cubicBezTo>
                    <a:cubicBezTo>
                      <a:pt x="752" y="1893"/>
                      <a:pt x="767" y="1938"/>
                      <a:pt x="747" y="1975"/>
                    </a:cubicBezTo>
                    <a:cubicBezTo>
                      <a:pt x="715" y="2036"/>
                      <a:pt x="473" y="2261"/>
                      <a:pt x="441" y="2261"/>
                    </a:cubicBezTo>
                    <a:cubicBezTo>
                      <a:pt x="428" y="2261"/>
                      <a:pt x="373" y="2201"/>
                      <a:pt x="317" y="2127"/>
                    </a:cubicBez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1" rIns="91440" bIns="45721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zh-TW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TW" altLang="en-US"/>
              </a:p>
            </p:txBody>
          </p:sp>
          <p:sp>
            <p:nvSpPr>
              <p:cNvPr id="29" name="Freeform 97"/>
              <p:cNvSpPr>
                <a:spLocks/>
              </p:cNvSpPr>
              <p:nvPr/>
            </p:nvSpPr>
            <p:spPr bwMode="auto">
              <a:xfrm>
                <a:off x="36800046" y="13693762"/>
                <a:ext cx="234129" cy="591177"/>
              </a:xfrm>
              <a:custGeom>
                <a:avLst/>
                <a:gdLst>
                  <a:gd name="T0" fmla="*/ 149 w 881"/>
                  <a:gd name="T1" fmla="*/ 2074 h 2228"/>
                  <a:gd name="T2" fmla="*/ 0 w 881"/>
                  <a:gd name="T3" fmla="*/ 1917 h 2228"/>
                  <a:gd name="T4" fmla="*/ 50 w 881"/>
                  <a:gd name="T5" fmla="*/ 1840 h 2228"/>
                  <a:gd name="T6" fmla="*/ 276 w 881"/>
                  <a:gd name="T7" fmla="*/ 1323 h 2228"/>
                  <a:gd name="T8" fmla="*/ 97 w 881"/>
                  <a:gd name="T9" fmla="*/ 454 h 2228"/>
                  <a:gd name="T10" fmla="*/ 1 w 881"/>
                  <a:gd name="T11" fmla="*/ 302 h 2228"/>
                  <a:gd name="T12" fmla="*/ 150 w 881"/>
                  <a:gd name="T13" fmla="*/ 151 h 2228"/>
                  <a:gd name="T14" fmla="*/ 333 w 881"/>
                  <a:gd name="T15" fmla="*/ 0 h 2228"/>
                  <a:gd name="T16" fmla="*/ 628 w 881"/>
                  <a:gd name="T17" fmla="*/ 389 h 2228"/>
                  <a:gd name="T18" fmla="*/ 501 w 881"/>
                  <a:gd name="T19" fmla="*/ 2041 h 2228"/>
                  <a:gd name="T20" fmla="*/ 340 w 881"/>
                  <a:gd name="T21" fmla="*/ 2223 h 2228"/>
                  <a:gd name="T22" fmla="*/ 149 w 881"/>
                  <a:gd name="T23" fmla="*/ 2074 h 22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81" h="2228">
                    <a:moveTo>
                      <a:pt x="149" y="2074"/>
                    </a:moveTo>
                    <a:lnTo>
                      <a:pt x="0" y="1917"/>
                    </a:lnTo>
                    <a:lnTo>
                      <a:pt x="50" y="1840"/>
                    </a:lnTo>
                    <a:cubicBezTo>
                      <a:pt x="178" y="1647"/>
                      <a:pt x="236" y="1514"/>
                      <a:pt x="276" y="1323"/>
                    </a:cubicBezTo>
                    <a:cubicBezTo>
                      <a:pt x="338" y="1024"/>
                      <a:pt x="280" y="742"/>
                      <a:pt x="97" y="454"/>
                    </a:cubicBezTo>
                    <a:lnTo>
                      <a:pt x="1" y="302"/>
                    </a:lnTo>
                    <a:lnTo>
                      <a:pt x="150" y="151"/>
                    </a:lnTo>
                    <a:cubicBezTo>
                      <a:pt x="232" y="68"/>
                      <a:pt x="315" y="0"/>
                      <a:pt x="333" y="0"/>
                    </a:cubicBezTo>
                    <a:cubicBezTo>
                      <a:pt x="387" y="0"/>
                      <a:pt x="528" y="187"/>
                      <a:pt x="628" y="389"/>
                    </a:cubicBezTo>
                    <a:cubicBezTo>
                      <a:pt x="881" y="903"/>
                      <a:pt x="830" y="1560"/>
                      <a:pt x="501" y="2041"/>
                    </a:cubicBezTo>
                    <a:cubicBezTo>
                      <a:pt x="435" y="2137"/>
                      <a:pt x="363" y="2219"/>
                      <a:pt x="340" y="2223"/>
                    </a:cubicBezTo>
                    <a:cubicBezTo>
                      <a:pt x="316" y="2228"/>
                      <a:pt x="230" y="2161"/>
                      <a:pt x="149" y="2074"/>
                    </a:cubicBez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1" rIns="91440" bIns="45721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zh-TW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TW" altLang="en-US"/>
              </a:p>
            </p:txBody>
          </p:sp>
        </p:grpSp>
      </p:grpSp>
      <p:grpSp>
        <p:nvGrpSpPr>
          <p:cNvPr id="18" name="群組 17"/>
          <p:cNvGrpSpPr/>
          <p:nvPr/>
        </p:nvGrpSpPr>
        <p:grpSpPr>
          <a:xfrm>
            <a:off x="5020056" y="4828685"/>
            <a:ext cx="523644" cy="523644"/>
            <a:chOff x="5731184" y="5244806"/>
            <a:chExt cx="816070" cy="816070"/>
          </a:xfrm>
        </p:grpSpPr>
        <p:sp>
          <p:nvSpPr>
            <p:cNvPr id="19" name="橢圓 18"/>
            <p:cNvSpPr/>
            <p:nvPr/>
          </p:nvSpPr>
          <p:spPr>
            <a:xfrm>
              <a:off x="5731184" y="5244806"/>
              <a:ext cx="816070" cy="816070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TW" altLang="en-US"/>
            </a:p>
          </p:txBody>
        </p:sp>
        <p:sp>
          <p:nvSpPr>
            <p:cNvPr id="20" name="手繪多邊形 19"/>
            <p:cNvSpPr>
              <a:spLocks/>
            </p:cNvSpPr>
            <p:nvPr/>
          </p:nvSpPr>
          <p:spPr bwMode="auto">
            <a:xfrm>
              <a:off x="5916458" y="5488444"/>
              <a:ext cx="445522" cy="328794"/>
            </a:xfrm>
            <a:custGeom>
              <a:avLst/>
              <a:gdLst>
                <a:gd name="connsiteX0" fmla="*/ 2313240 w 4627012"/>
                <a:gd name="connsiteY0" fmla="*/ 2906712 h 3414712"/>
                <a:gd name="connsiteX1" fmla="*/ 1912260 w 4627012"/>
                <a:gd name="connsiteY1" fmla="*/ 2918932 h 3414712"/>
                <a:gd name="connsiteX2" fmla="*/ 1906856 w 4627012"/>
                <a:gd name="connsiteY2" fmla="*/ 3234846 h 3414712"/>
                <a:gd name="connsiteX3" fmla="*/ 2311440 w 4627012"/>
                <a:gd name="connsiteY3" fmla="*/ 3241676 h 3414712"/>
                <a:gd name="connsiteX4" fmla="*/ 2721424 w 4627012"/>
                <a:gd name="connsiteY4" fmla="*/ 3229456 h 3414712"/>
                <a:gd name="connsiteX5" fmla="*/ 2733676 w 4627012"/>
                <a:gd name="connsiteY5" fmla="*/ 3078146 h 3414712"/>
                <a:gd name="connsiteX6" fmla="*/ 2717824 w 4627012"/>
                <a:gd name="connsiteY6" fmla="*/ 2922886 h 3414712"/>
                <a:gd name="connsiteX7" fmla="*/ 2313240 w 4627012"/>
                <a:gd name="connsiteY7" fmla="*/ 2906712 h 3414712"/>
                <a:gd name="connsiteX8" fmla="*/ 1584960 w 4627012"/>
                <a:gd name="connsiteY8" fmla="*/ 286972 h 3414712"/>
                <a:gd name="connsiteX9" fmla="*/ 289164 w 4627012"/>
                <a:gd name="connsiteY9" fmla="*/ 296550 h 3414712"/>
                <a:gd name="connsiteX10" fmla="*/ 287364 w 4627012"/>
                <a:gd name="connsiteY10" fmla="*/ 2620194 h 3414712"/>
                <a:gd name="connsiteX11" fmla="*/ 2319024 w 4627012"/>
                <a:gd name="connsiteY11" fmla="*/ 2632076 h 3414712"/>
                <a:gd name="connsiteX12" fmla="*/ 4338444 w 4627012"/>
                <a:gd name="connsiteY12" fmla="*/ 2632076 h 3414712"/>
                <a:gd name="connsiteX13" fmla="*/ 4343844 w 4627012"/>
                <a:gd name="connsiteY13" fmla="*/ 2609392 h 3414712"/>
                <a:gd name="connsiteX14" fmla="*/ 4346724 w 4627012"/>
                <a:gd name="connsiteY14" fmla="*/ 1438210 h 3414712"/>
                <a:gd name="connsiteX15" fmla="*/ 4343844 w 4627012"/>
                <a:gd name="connsiteY15" fmla="*/ 290070 h 3414712"/>
                <a:gd name="connsiteX16" fmla="*/ 2323344 w 4627012"/>
                <a:gd name="connsiteY16" fmla="*/ 287550 h 3414712"/>
                <a:gd name="connsiteX17" fmla="*/ 1584960 w 4627012"/>
                <a:gd name="connsiteY17" fmla="*/ 286972 h 3414712"/>
                <a:gd name="connsiteX18" fmla="*/ 4623604 w 4627012"/>
                <a:gd name="connsiteY18" fmla="*/ 0 h 3414712"/>
                <a:gd name="connsiteX19" fmla="*/ 4626124 w 4627012"/>
                <a:gd name="connsiteY19" fmla="*/ 1442872 h 3414712"/>
                <a:gd name="connsiteX20" fmla="*/ 4625404 w 4627012"/>
                <a:gd name="connsiteY20" fmla="*/ 2896186 h 3414712"/>
                <a:gd name="connsiteX21" fmla="*/ 3827856 w 4627012"/>
                <a:gd name="connsiteY21" fmla="*/ 2906628 h 3414712"/>
                <a:gd name="connsiteX22" fmla="*/ 3020592 w 4627012"/>
                <a:gd name="connsiteY22" fmla="*/ 2914912 h 3414712"/>
                <a:gd name="connsiteX23" fmla="*/ 3010148 w 4627012"/>
                <a:gd name="connsiteY23" fmla="*/ 3079832 h 3414712"/>
                <a:gd name="connsiteX24" fmla="*/ 3013028 w 4627012"/>
                <a:gd name="connsiteY24" fmla="*/ 3236830 h 3414712"/>
                <a:gd name="connsiteX25" fmla="*/ 3485796 w 4627012"/>
                <a:gd name="connsiteY25" fmla="*/ 3241870 h 3414712"/>
                <a:gd name="connsiteX26" fmla="*/ 3976204 w 4627012"/>
                <a:gd name="connsiteY26" fmla="*/ 3255554 h 3414712"/>
                <a:gd name="connsiteX27" fmla="*/ 4014012 w 4627012"/>
                <a:gd name="connsiteY27" fmla="*/ 3357820 h 3414712"/>
                <a:gd name="connsiteX28" fmla="*/ 4014012 w 4627012"/>
                <a:gd name="connsiteY28" fmla="*/ 3414712 h 3414712"/>
                <a:gd name="connsiteX29" fmla="*/ 2306940 w 4627012"/>
                <a:gd name="connsiteY29" fmla="*/ 3414712 h 3414712"/>
                <a:gd name="connsiteX30" fmla="*/ 599508 w 4627012"/>
                <a:gd name="connsiteY30" fmla="*/ 3414712 h 3414712"/>
                <a:gd name="connsiteX31" fmla="*/ 599508 w 4627012"/>
                <a:gd name="connsiteY31" fmla="*/ 3372942 h 3414712"/>
                <a:gd name="connsiteX32" fmla="*/ 656400 w 4627012"/>
                <a:gd name="connsiteY32" fmla="*/ 3253394 h 3414712"/>
                <a:gd name="connsiteX33" fmla="*/ 1136728 w 4627012"/>
                <a:gd name="connsiteY33" fmla="*/ 3241870 h 3414712"/>
                <a:gd name="connsiteX34" fmla="*/ 1603732 w 4627012"/>
                <a:gd name="connsiteY34" fmla="*/ 3229628 h 3414712"/>
                <a:gd name="connsiteX35" fmla="*/ 1615976 w 4627012"/>
                <a:gd name="connsiteY35" fmla="*/ 3078030 h 3414712"/>
                <a:gd name="connsiteX36" fmla="*/ 1599772 w 4627012"/>
                <a:gd name="connsiteY36" fmla="*/ 2922472 h 3414712"/>
                <a:gd name="connsiteX37" fmla="*/ 792144 w 4627012"/>
                <a:gd name="connsiteY37" fmla="*/ 2906268 h 3414712"/>
                <a:gd name="connsiteX38" fmla="*/ 0 w 4627012"/>
                <a:gd name="connsiteY38" fmla="*/ 2906268 h 3414712"/>
                <a:gd name="connsiteX39" fmla="*/ 2520 w 4627012"/>
                <a:gd name="connsiteY39" fmla="*/ 1455836 h 3414712"/>
                <a:gd name="connsiteX40" fmla="*/ 5040 w 4627012"/>
                <a:gd name="connsiteY40" fmla="*/ 5042 h 3414712"/>
                <a:gd name="connsiteX41" fmla="*/ 2314500 w 4627012"/>
                <a:gd name="connsiteY41" fmla="*/ 2520 h 3414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4627012" h="3414712">
                  <a:moveTo>
                    <a:pt x="2313240" y="2906712"/>
                  </a:moveTo>
                  <a:cubicBezTo>
                    <a:pt x="2024304" y="2906712"/>
                    <a:pt x="1921268" y="2909946"/>
                    <a:pt x="1912260" y="2918932"/>
                  </a:cubicBezTo>
                  <a:cubicBezTo>
                    <a:pt x="1898932" y="2932230"/>
                    <a:pt x="1893888" y="3222268"/>
                    <a:pt x="1906856" y="3234846"/>
                  </a:cubicBezTo>
                  <a:cubicBezTo>
                    <a:pt x="1910460" y="3238440"/>
                    <a:pt x="2092756" y="3241676"/>
                    <a:pt x="2311440" y="3241676"/>
                  </a:cubicBezTo>
                  <a:cubicBezTo>
                    <a:pt x="2607220" y="3241676"/>
                    <a:pt x="2712420" y="3238440"/>
                    <a:pt x="2721424" y="3229456"/>
                  </a:cubicBezTo>
                  <a:cubicBezTo>
                    <a:pt x="2729712" y="3221190"/>
                    <a:pt x="2733676" y="3172670"/>
                    <a:pt x="2733676" y="3078146"/>
                  </a:cubicBezTo>
                  <a:cubicBezTo>
                    <a:pt x="2733676" y="2964936"/>
                    <a:pt x="2730792" y="2935824"/>
                    <a:pt x="2717824" y="2922886"/>
                  </a:cubicBezTo>
                  <a:cubicBezTo>
                    <a:pt x="2703772" y="2908868"/>
                    <a:pt x="2652976" y="2906712"/>
                    <a:pt x="2313240" y="2906712"/>
                  </a:cubicBezTo>
                  <a:close/>
                  <a:moveTo>
                    <a:pt x="1584960" y="286972"/>
                  </a:moveTo>
                  <a:cubicBezTo>
                    <a:pt x="654628" y="286788"/>
                    <a:pt x="297356" y="289530"/>
                    <a:pt x="289164" y="296550"/>
                  </a:cubicBezTo>
                  <a:cubicBezTo>
                    <a:pt x="269728" y="312392"/>
                    <a:pt x="268288" y="2601112"/>
                    <a:pt x="287364" y="2620194"/>
                  </a:cubicBezTo>
                  <a:cubicBezTo>
                    <a:pt x="296724" y="2629554"/>
                    <a:pt x="761804" y="2632076"/>
                    <a:pt x="2319024" y="2632076"/>
                  </a:cubicBezTo>
                  <a:lnTo>
                    <a:pt x="4338444" y="2632076"/>
                  </a:lnTo>
                  <a:lnTo>
                    <a:pt x="4343844" y="2609392"/>
                  </a:lnTo>
                  <a:cubicBezTo>
                    <a:pt x="4347080" y="2596792"/>
                    <a:pt x="4348160" y="2069706"/>
                    <a:pt x="4346724" y="1438210"/>
                  </a:cubicBezTo>
                  <a:lnTo>
                    <a:pt x="4343844" y="290070"/>
                  </a:lnTo>
                  <a:lnTo>
                    <a:pt x="2323344" y="287550"/>
                  </a:lnTo>
                  <a:cubicBezTo>
                    <a:pt x="2044864" y="287212"/>
                    <a:pt x="1799652" y="287014"/>
                    <a:pt x="1584960" y="286972"/>
                  </a:cubicBezTo>
                  <a:close/>
                  <a:moveTo>
                    <a:pt x="4623604" y="0"/>
                  </a:moveTo>
                  <a:lnTo>
                    <a:pt x="4626124" y="1442872"/>
                  </a:lnTo>
                  <a:cubicBezTo>
                    <a:pt x="4627564" y="2236866"/>
                    <a:pt x="4627204" y="2890786"/>
                    <a:pt x="4625404" y="2896186"/>
                  </a:cubicBezTo>
                  <a:cubicBezTo>
                    <a:pt x="4623240" y="2903028"/>
                    <a:pt x="4347792" y="2906628"/>
                    <a:pt x="3827856" y="2906628"/>
                  </a:cubicBezTo>
                  <a:cubicBezTo>
                    <a:pt x="3390736" y="2906628"/>
                    <a:pt x="3027432" y="2910590"/>
                    <a:pt x="3020592" y="2914912"/>
                  </a:cubicBezTo>
                  <a:cubicBezTo>
                    <a:pt x="3010508" y="2921392"/>
                    <a:pt x="3007988" y="2961362"/>
                    <a:pt x="3010148" y="3079832"/>
                  </a:cubicBezTo>
                  <a:lnTo>
                    <a:pt x="3013028" y="3236830"/>
                  </a:lnTo>
                  <a:lnTo>
                    <a:pt x="3485796" y="3241870"/>
                  </a:lnTo>
                  <a:cubicBezTo>
                    <a:pt x="3745404" y="3244752"/>
                    <a:pt x="3966124" y="3250872"/>
                    <a:pt x="3976204" y="3255554"/>
                  </a:cubicBezTo>
                  <a:cubicBezTo>
                    <a:pt x="4003928" y="3269238"/>
                    <a:pt x="4014012" y="3296244"/>
                    <a:pt x="4014012" y="3357820"/>
                  </a:cubicBezTo>
                  <a:lnTo>
                    <a:pt x="4014012" y="3414712"/>
                  </a:lnTo>
                  <a:lnTo>
                    <a:pt x="2306940" y="3414712"/>
                  </a:lnTo>
                  <a:lnTo>
                    <a:pt x="599508" y="3414712"/>
                  </a:lnTo>
                  <a:lnTo>
                    <a:pt x="599508" y="3372942"/>
                  </a:lnTo>
                  <a:cubicBezTo>
                    <a:pt x="599508" y="3319650"/>
                    <a:pt x="623992" y="3268158"/>
                    <a:pt x="656400" y="3253394"/>
                  </a:cubicBezTo>
                  <a:cubicBezTo>
                    <a:pt x="674404" y="3245112"/>
                    <a:pt x="818428" y="3241870"/>
                    <a:pt x="1136728" y="3241870"/>
                  </a:cubicBezTo>
                  <a:cubicBezTo>
                    <a:pt x="1476988" y="3241870"/>
                    <a:pt x="1594372" y="3238630"/>
                    <a:pt x="1603732" y="3229628"/>
                  </a:cubicBezTo>
                  <a:cubicBezTo>
                    <a:pt x="1612012" y="3221346"/>
                    <a:pt x="1615976" y="3172734"/>
                    <a:pt x="1615976" y="3078030"/>
                  </a:cubicBezTo>
                  <a:cubicBezTo>
                    <a:pt x="1615976" y="2964604"/>
                    <a:pt x="1612732" y="2935436"/>
                    <a:pt x="1599772" y="2922472"/>
                  </a:cubicBezTo>
                  <a:cubicBezTo>
                    <a:pt x="1585728" y="2908070"/>
                    <a:pt x="1498232" y="2906268"/>
                    <a:pt x="792144" y="2906268"/>
                  </a:cubicBezTo>
                  <a:lnTo>
                    <a:pt x="0" y="2906268"/>
                  </a:lnTo>
                  <a:lnTo>
                    <a:pt x="2520" y="1455836"/>
                  </a:lnTo>
                  <a:lnTo>
                    <a:pt x="5040" y="5042"/>
                  </a:lnTo>
                  <a:lnTo>
                    <a:pt x="2314500" y="2520"/>
                  </a:lnTo>
                  <a:close/>
                </a:path>
              </a:pathLst>
            </a:custGeom>
            <a:solidFill>
              <a:schemeClr val="bg1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1" rIns="91440" bIns="45721" numCol="1" anchor="t" anchorCtr="0" compatLnSpc="1">
              <a:prstTxWarp prst="textNoShape">
                <a:avLst/>
              </a:prstTxWarp>
              <a:noAutofit/>
            </a:bodyPr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TW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54925051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頁尾版面配置區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/>
          </a:p>
        </p:txBody>
      </p:sp>
      <p:sp>
        <p:nvSpPr>
          <p:cNvPr id="3" name="投影片編號版面配置區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3B68095-C8B2-4A76-90AA-E601358CCBC3}" type="slidenum">
              <a:rPr lang="zh-TW" altLang="en-US" smtClean="0"/>
              <a:t>83</a:t>
            </a:fld>
            <a:endParaRPr lang="zh-TW" altLang="en-US"/>
          </a:p>
        </p:txBody>
      </p:sp>
      <p:sp>
        <p:nvSpPr>
          <p:cNvPr id="4" name="圖片版面配置區 3"/>
          <p:cNvSpPr>
            <a:spLocks noGrp="1"/>
          </p:cNvSpPr>
          <p:nvPr>
            <p:ph type="pic" sz="quarter" idx="13"/>
          </p:nvPr>
        </p:nvSpPr>
        <p:spPr/>
      </p:sp>
    </p:spTree>
    <p:extLst>
      <p:ext uri="{BB962C8B-B14F-4D97-AF65-F5344CB8AC3E}">
        <p14:creationId xmlns:p14="http://schemas.microsoft.com/office/powerpoint/2010/main" val="283389186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頁尾版面配置區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/>
          </a:p>
        </p:txBody>
      </p:sp>
      <p:sp>
        <p:nvSpPr>
          <p:cNvPr id="3" name="投影片編號版面配置區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3B68095-C8B2-4A76-90AA-E601358CCBC3}" type="slidenum">
              <a:rPr lang="zh-TW" altLang="en-US" smtClean="0"/>
              <a:t>84</a:t>
            </a:fld>
            <a:endParaRPr lang="zh-TW" altLang="en-US"/>
          </a:p>
        </p:txBody>
      </p:sp>
      <p:pic>
        <p:nvPicPr>
          <p:cNvPr id="4" name="圖片版面配置區 3"/>
          <p:cNvPicPr>
            <a:picLocks noGrp="1" noChangeAspect="1"/>
          </p:cNvPicPr>
          <p:nvPr>
            <p:ph type="pic" sz="quarter" idx="13"/>
          </p:nvPr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1303" r="14643"/>
          <a:stretch/>
        </p:blipFill>
        <p:spPr>
          <a:xfrm>
            <a:off x="587365" y="1170727"/>
            <a:ext cx="4207793" cy="5185623"/>
          </a:xfrm>
        </p:spPr>
      </p:pic>
      <p:sp>
        <p:nvSpPr>
          <p:cNvPr id="5" name="矩形 4"/>
          <p:cNvSpPr/>
          <p:nvPr/>
        </p:nvSpPr>
        <p:spPr>
          <a:xfrm>
            <a:off x="2321225" y="327082"/>
            <a:ext cx="4501553" cy="584775"/>
          </a:xfrm>
          <a:prstGeom prst="rect">
            <a:avLst/>
          </a:prstGeom>
        </p:spPr>
        <p:txBody>
          <a:bodyPr wrap="none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zh-TW" sz="3200" b="1" spc="-150" dirty="0" smtClean="0">
                <a:solidFill>
                  <a:schemeClr val="bg1">
                    <a:lumMod val="50000"/>
                  </a:schemeClr>
                </a:solidFill>
              </a:rPr>
              <a:t>Brush Image Effects </a:t>
            </a:r>
            <a:r>
              <a:rPr lang="en-US" altLang="zh-TW" sz="3200" b="1" spc="-150" dirty="0" smtClean="0">
                <a:solidFill>
                  <a:schemeClr val="bg1">
                    <a:lumMod val="50000"/>
                  </a:schemeClr>
                </a:solidFill>
              </a:rPr>
              <a:t>040</a:t>
            </a:r>
            <a:endParaRPr lang="en-US" altLang="zh-TW" sz="3200" b="1" spc="-150" dirty="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6" name="矩形 5"/>
          <p:cNvSpPr/>
          <p:nvPr/>
        </p:nvSpPr>
        <p:spPr>
          <a:xfrm>
            <a:off x="3155315" y="928152"/>
            <a:ext cx="2833352" cy="116362"/>
          </a:xfrm>
          <a:prstGeom prst="rect">
            <a:avLst/>
          </a:prstGeom>
          <a:solidFill>
            <a:srgbClr val="92258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zh-TW" altLang="en-US"/>
          </a:p>
        </p:txBody>
      </p:sp>
      <p:sp>
        <p:nvSpPr>
          <p:cNvPr id="7" name="矩形 6"/>
          <p:cNvSpPr/>
          <p:nvPr/>
        </p:nvSpPr>
        <p:spPr>
          <a:xfrm>
            <a:off x="5184467" y="1749953"/>
            <a:ext cx="180023" cy="769361"/>
          </a:xfrm>
          <a:prstGeom prst="rect">
            <a:avLst/>
          </a:prstGeom>
          <a:solidFill>
            <a:schemeClr val="accent1"/>
          </a:solidFill>
          <a:ln w="19050">
            <a:noFill/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3200" b="1" dirty="0" smtClean="0">
              <a:solidFill>
                <a:schemeClr val="tx1"/>
              </a:solidFill>
              <a:latin typeface="微軟正黑體" panose="020B0604030504040204" pitchFamily="34" charset="-120"/>
              <a:ea typeface="微軟正黑體" panose="020B0604030504040204" pitchFamily="34" charset="-120"/>
            </a:endParaRPr>
          </a:p>
        </p:txBody>
      </p:sp>
      <p:sp>
        <p:nvSpPr>
          <p:cNvPr id="8" name="文字方塊 46"/>
          <p:cNvSpPr txBox="1"/>
          <p:nvPr/>
        </p:nvSpPr>
        <p:spPr>
          <a:xfrm>
            <a:off x="5383872" y="1768020"/>
            <a:ext cx="3240414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sz="1400" dirty="0" smtClean="0"/>
              <a:t>The quick brown fox jumps over the lazy dog. The quick brown fox jumps over the lazy dog. </a:t>
            </a:r>
          </a:p>
        </p:txBody>
      </p:sp>
      <p:sp>
        <p:nvSpPr>
          <p:cNvPr id="9" name="矩形 8"/>
          <p:cNvSpPr/>
          <p:nvPr/>
        </p:nvSpPr>
        <p:spPr>
          <a:xfrm>
            <a:off x="5184467" y="3226164"/>
            <a:ext cx="180023" cy="769361"/>
          </a:xfrm>
          <a:prstGeom prst="rect">
            <a:avLst/>
          </a:prstGeom>
          <a:solidFill>
            <a:schemeClr val="accent2"/>
          </a:solidFill>
          <a:ln w="19050">
            <a:noFill/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3200" b="1" dirty="0" smtClean="0">
              <a:solidFill>
                <a:schemeClr val="tx1"/>
              </a:solidFill>
              <a:latin typeface="微軟正黑體" panose="020B0604030504040204" pitchFamily="34" charset="-120"/>
              <a:ea typeface="微軟正黑體" panose="020B0604030504040204" pitchFamily="34" charset="-120"/>
            </a:endParaRPr>
          </a:p>
        </p:txBody>
      </p:sp>
      <p:sp>
        <p:nvSpPr>
          <p:cNvPr id="10" name="文字方塊 48"/>
          <p:cNvSpPr txBox="1"/>
          <p:nvPr/>
        </p:nvSpPr>
        <p:spPr>
          <a:xfrm>
            <a:off x="5383872" y="3244231"/>
            <a:ext cx="3240414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sz="1400" dirty="0" smtClean="0"/>
              <a:t>The quick brown fox jumps over the lazy dog. The quick brown fox jumps over the lazy dog. </a:t>
            </a:r>
          </a:p>
        </p:txBody>
      </p:sp>
      <p:sp>
        <p:nvSpPr>
          <p:cNvPr id="11" name="矩形 10"/>
          <p:cNvSpPr/>
          <p:nvPr/>
        </p:nvSpPr>
        <p:spPr>
          <a:xfrm>
            <a:off x="5184467" y="4712758"/>
            <a:ext cx="180023" cy="769361"/>
          </a:xfrm>
          <a:prstGeom prst="rect">
            <a:avLst/>
          </a:prstGeom>
          <a:solidFill>
            <a:schemeClr val="accent3"/>
          </a:solidFill>
          <a:ln w="19050">
            <a:noFill/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3200" b="1" dirty="0" smtClean="0">
              <a:solidFill>
                <a:schemeClr val="tx1"/>
              </a:solidFill>
              <a:latin typeface="微軟正黑體" panose="020B0604030504040204" pitchFamily="34" charset="-120"/>
              <a:ea typeface="微軟正黑體" panose="020B0604030504040204" pitchFamily="34" charset="-120"/>
            </a:endParaRPr>
          </a:p>
        </p:txBody>
      </p:sp>
      <p:sp>
        <p:nvSpPr>
          <p:cNvPr id="12" name="文字方塊 50"/>
          <p:cNvSpPr txBox="1"/>
          <p:nvPr/>
        </p:nvSpPr>
        <p:spPr>
          <a:xfrm>
            <a:off x="5383872" y="4730825"/>
            <a:ext cx="3240414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sz="1400" dirty="0" smtClean="0"/>
              <a:t>The quick brown fox jumps over the lazy dog. The quick brown fox jumps over the lazy dog. </a:t>
            </a:r>
          </a:p>
        </p:txBody>
      </p:sp>
    </p:spTree>
    <p:extLst>
      <p:ext uri="{BB962C8B-B14F-4D97-AF65-F5344CB8AC3E}">
        <p14:creationId xmlns:p14="http://schemas.microsoft.com/office/powerpoint/2010/main" val="361395886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頁尾版面配置區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/>
          </a:p>
        </p:txBody>
      </p:sp>
      <p:sp>
        <p:nvSpPr>
          <p:cNvPr id="3" name="投影片編號版面配置區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3B68095-C8B2-4A76-90AA-E601358CCBC3}" type="slidenum">
              <a:rPr lang="zh-TW" altLang="en-US" smtClean="0"/>
              <a:t>85</a:t>
            </a:fld>
            <a:endParaRPr lang="zh-TW" altLang="en-US"/>
          </a:p>
        </p:txBody>
      </p:sp>
      <p:sp>
        <p:nvSpPr>
          <p:cNvPr id="4" name="圖片版面配置區 3"/>
          <p:cNvSpPr>
            <a:spLocks noGrp="1"/>
          </p:cNvSpPr>
          <p:nvPr>
            <p:ph type="pic" sz="quarter" idx="13"/>
          </p:nvPr>
        </p:nvSpPr>
        <p:spPr/>
      </p:sp>
    </p:spTree>
    <p:extLst>
      <p:ext uri="{BB962C8B-B14F-4D97-AF65-F5344CB8AC3E}">
        <p14:creationId xmlns:p14="http://schemas.microsoft.com/office/powerpoint/2010/main" val="58122043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頁尾版面配置區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/>
          </a:p>
        </p:txBody>
      </p:sp>
      <p:sp>
        <p:nvSpPr>
          <p:cNvPr id="3" name="投影片編號版面配置區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3B68095-C8B2-4A76-90AA-E601358CCBC3}" type="slidenum">
              <a:rPr lang="zh-TW" altLang="en-US" smtClean="0"/>
              <a:t>86</a:t>
            </a:fld>
            <a:endParaRPr lang="zh-TW" altLang="en-US"/>
          </a:p>
        </p:txBody>
      </p:sp>
      <p:pic>
        <p:nvPicPr>
          <p:cNvPr id="4" name="圖片版面配置區 3"/>
          <p:cNvPicPr>
            <a:picLocks noGrp="1" noChangeAspect="1"/>
          </p:cNvPicPr>
          <p:nvPr>
            <p:ph type="pic" sz="quarter" idx="13"/>
          </p:nvPr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8647" r="18647"/>
          <a:stretch>
            <a:fillRect/>
          </a:stretch>
        </p:blipFill>
        <p:spPr>
          <a:xfrm>
            <a:off x="756099" y="1224831"/>
            <a:ext cx="3426309" cy="5466879"/>
          </a:xfrm>
        </p:spPr>
      </p:pic>
      <p:sp>
        <p:nvSpPr>
          <p:cNvPr id="5" name="矩形 4"/>
          <p:cNvSpPr/>
          <p:nvPr/>
        </p:nvSpPr>
        <p:spPr>
          <a:xfrm>
            <a:off x="2321225" y="327082"/>
            <a:ext cx="4501553" cy="584775"/>
          </a:xfrm>
          <a:prstGeom prst="rect">
            <a:avLst/>
          </a:prstGeom>
        </p:spPr>
        <p:txBody>
          <a:bodyPr wrap="none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zh-TW" sz="3200" b="1" spc="-150" dirty="0" smtClean="0">
                <a:solidFill>
                  <a:schemeClr val="bg1">
                    <a:lumMod val="50000"/>
                  </a:schemeClr>
                </a:solidFill>
              </a:rPr>
              <a:t>Brush Image Effects </a:t>
            </a:r>
            <a:r>
              <a:rPr lang="en-US" altLang="zh-TW" sz="3200" b="1" spc="-150" dirty="0" smtClean="0">
                <a:solidFill>
                  <a:schemeClr val="bg1">
                    <a:lumMod val="50000"/>
                  </a:schemeClr>
                </a:solidFill>
              </a:rPr>
              <a:t>041</a:t>
            </a:r>
            <a:endParaRPr lang="en-US" altLang="zh-TW" sz="3200" b="1" spc="-150" dirty="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6" name="矩形 5"/>
          <p:cNvSpPr/>
          <p:nvPr/>
        </p:nvSpPr>
        <p:spPr>
          <a:xfrm>
            <a:off x="3155315" y="928152"/>
            <a:ext cx="2833352" cy="116362"/>
          </a:xfrm>
          <a:prstGeom prst="rect">
            <a:avLst/>
          </a:prstGeom>
          <a:solidFill>
            <a:srgbClr val="92258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zh-TW" altLang="en-US"/>
          </a:p>
        </p:txBody>
      </p:sp>
      <p:sp>
        <p:nvSpPr>
          <p:cNvPr id="7" name="矩形 6"/>
          <p:cNvSpPr/>
          <p:nvPr/>
        </p:nvSpPr>
        <p:spPr>
          <a:xfrm>
            <a:off x="5405261" y="1851660"/>
            <a:ext cx="3405958" cy="738664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TW" sz="1400" dirty="0"/>
              <a:t>The quick brown fox jumps over the lazy dog. The quick brown fox jumps over the lazy dog</a:t>
            </a:r>
            <a:r>
              <a:rPr lang="en-US" altLang="zh-TW" sz="1400" dirty="0" smtClean="0"/>
              <a:t>.</a:t>
            </a:r>
            <a:endParaRPr lang="zh-TW" altLang="en-US" sz="1400" dirty="0"/>
          </a:p>
        </p:txBody>
      </p:sp>
      <p:sp>
        <p:nvSpPr>
          <p:cNvPr id="8" name="矩形 7"/>
          <p:cNvSpPr/>
          <p:nvPr/>
        </p:nvSpPr>
        <p:spPr>
          <a:xfrm>
            <a:off x="5405261" y="2903220"/>
            <a:ext cx="3405958" cy="738664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TW" sz="1400" dirty="0"/>
              <a:t>The quick brown fox jumps over the lazy dog. The quick brown fox jumps over the lazy dog</a:t>
            </a:r>
            <a:r>
              <a:rPr lang="en-US" altLang="zh-TW" sz="1400" dirty="0" smtClean="0"/>
              <a:t>.</a:t>
            </a:r>
            <a:endParaRPr lang="zh-TW" altLang="en-US" sz="1400" dirty="0"/>
          </a:p>
        </p:txBody>
      </p:sp>
      <p:sp>
        <p:nvSpPr>
          <p:cNvPr id="9" name="矩形 8"/>
          <p:cNvSpPr/>
          <p:nvPr/>
        </p:nvSpPr>
        <p:spPr>
          <a:xfrm>
            <a:off x="5405261" y="3954780"/>
            <a:ext cx="3405958" cy="738664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TW" sz="1400" dirty="0"/>
              <a:t>The quick brown fox jumps over the lazy dog. The quick brown fox jumps over the lazy dog</a:t>
            </a:r>
            <a:r>
              <a:rPr lang="en-US" altLang="zh-TW" sz="1400" dirty="0" smtClean="0"/>
              <a:t>.</a:t>
            </a:r>
            <a:endParaRPr lang="zh-TW" altLang="en-US" sz="1400" dirty="0"/>
          </a:p>
        </p:txBody>
      </p:sp>
      <p:sp>
        <p:nvSpPr>
          <p:cNvPr id="10" name="矩形 9"/>
          <p:cNvSpPr/>
          <p:nvPr/>
        </p:nvSpPr>
        <p:spPr>
          <a:xfrm>
            <a:off x="5405261" y="5006340"/>
            <a:ext cx="3405958" cy="738664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TW" sz="1400" dirty="0"/>
              <a:t>The quick brown fox jumps over the lazy dog. The quick brown fox jumps over the lazy dog</a:t>
            </a:r>
            <a:r>
              <a:rPr lang="en-US" altLang="zh-TW" sz="1400" dirty="0" smtClean="0"/>
              <a:t>.</a:t>
            </a:r>
            <a:endParaRPr lang="zh-TW" altLang="en-US" sz="1400" dirty="0"/>
          </a:p>
        </p:txBody>
      </p:sp>
      <p:grpSp>
        <p:nvGrpSpPr>
          <p:cNvPr id="11" name="群組 10"/>
          <p:cNvGrpSpPr/>
          <p:nvPr/>
        </p:nvGrpSpPr>
        <p:grpSpPr>
          <a:xfrm>
            <a:off x="4919295" y="3061967"/>
            <a:ext cx="421170" cy="421170"/>
            <a:chOff x="5023476" y="3019260"/>
            <a:chExt cx="421170" cy="421170"/>
          </a:xfrm>
        </p:grpSpPr>
        <p:sp>
          <p:nvSpPr>
            <p:cNvPr id="12" name="橢圓 11"/>
            <p:cNvSpPr/>
            <p:nvPr/>
          </p:nvSpPr>
          <p:spPr>
            <a:xfrm>
              <a:off x="5023476" y="3019260"/>
              <a:ext cx="421170" cy="42117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TW" altLang="en-US"/>
            </a:p>
          </p:txBody>
        </p:sp>
        <p:sp>
          <p:nvSpPr>
            <p:cNvPr id="13" name="加號 12"/>
            <p:cNvSpPr/>
            <p:nvPr/>
          </p:nvSpPr>
          <p:spPr>
            <a:xfrm>
              <a:off x="5086424" y="3082208"/>
              <a:ext cx="295275" cy="295275"/>
            </a:xfrm>
            <a:prstGeom prst="mathPlus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TW" altLang="en-US"/>
            </a:p>
          </p:txBody>
        </p:sp>
      </p:grpSp>
      <p:grpSp>
        <p:nvGrpSpPr>
          <p:cNvPr id="14" name="群組 13"/>
          <p:cNvGrpSpPr/>
          <p:nvPr/>
        </p:nvGrpSpPr>
        <p:grpSpPr>
          <a:xfrm>
            <a:off x="4919295" y="2010407"/>
            <a:ext cx="421170" cy="421170"/>
            <a:chOff x="5023476" y="3019260"/>
            <a:chExt cx="421170" cy="421170"/>
          </a:xfrm>
        </p:grpSpPr>
        <p:sp>
          <p:nvSpPr>
            <p:cNvPr id="15" name="橢圓 14"/>
            <p:cNvSpPr/>
            <p:nvPr/>
          </p:nvSpPr>
          <p:spPr>
            <a:xfrm>
              <a:off x="5023476" y="3019260"/>
              <a:ext cx="421170" cy="421170"/>
            </a:xfrm>
            <a:prstGeom prst="ellips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TW" altLang="en-US"/>
            </a:p>
          </p:txBody>
        </p:sp>
        <p:sp>
          <p:nvSpPr>
            <p:cNvPr id="16" name="加號 15"/>
            <p:cNvSpPr/>
            <p:nvPr/>
          </p:nvSpPr>
          <p:spPr>
            <a:xfrm>
              <a:off x="5086424" y="3082208"/>
              <a:ext cx="295275" cy="295275"/>
            </a:xfrm>
            <a:prstGeom prst="mathPlus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TW" altLang="en-US"/>
            </a:p>
          </p:txBody>
        </p:sp>
      </p:grpSp>
      <p:grpSp>
        <p:nvGrpSpPr>
          <p:cNvPr id="17" name="群組 16"/>
          <p:cNvGrpSpPr/>
          <p:nvPr/>
        </p:nvGrpSpPr>
        <p:grpSpPr>
          <a:xfrm>
            <a:off x="4919295" y="4113527"/>
            <a:ext cx="421170" cy="421170"/>
            <a:chOff x="5023476" y="3019260"/>
            <a:chExt cx="421170" cy="421170"/>
          </a:xfrm>
        </p:grpSpPr>
        <p:sp>
          <p:nvSpPr>
            <p:cNvPr id="18" name="橢圓 17"/>
            <p:cNvSpPr/>
            <p:nvPr/>
          </p:nvSpPr>
          <p:spPr>
            <a:xfrm>
              <a:off x="5023476" y="3019260"/>
              <a:ext cx="421170" cy="42117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TW" altLang="en-US"/>
            </a:p>
          </p:txBody>
        </p:sp>
        <p:sp>
          <p:nvSpPr>
            <p:cNvPr id="19" name="加號 18"/>
            <p:cNvSpPr/>
            <p:nvPr/>
          </p:nvSpPr>
          <p:spPr>
            <a:xfrm>
              <a:off x="5086424" y="3082208"/>
              <a:ext cx="295275" cy="295275"/>
            </a:xfrm>
            <a:prstGeom prst="mathPlus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TW" altLang="en-US"/>
            </a:p>
          </p:txBody>
        </p:sp>
      </p:grpSp>
      <p:grpSp>
        <p:nvGrpSpPr>
          <p:cNvPr id="20" name="群組 19"/>
          <p:cNvGrpSpPr/>
          <p:nvPr/>
        </p:nvGrpSpPr>
        <p:grpSpPr>
          <a:xfrm>
            <a:off x="4919295" y="5165087"/>
            <a:ext cx="421170" cy="421170"/>
            <a:chOff x="5023476" y="3019260"/>
            <a:chExt cx="421170" cy="421170"/>
          </a:xfrm>
        </p:grpSpPr>
        <p:sp>
          <p:nvSpPr>
            <p:cNvPr id="21" name="橢圓 20"/>
            <p:cNvSpPr/>
            <p:nvPr/>
          </p:nvSpPr>
          <p:spPr>
            <a:xfrm>
              <a:off x="5023476" y="3019260"/>
              <a:ext cx="421170" cy="421170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TW" altLang="en-US"/>
            </a:p>
          </p:txBody>
        </p:sp>
        <p:sp>
          <p:nvSpPr>
            <p:cNvPr id="22" name="加號 21"/>
            <p:cNvSpPr/>
            <p:nvPr/>
          </p:nvSpPr>
          <p:spPr>
            <a:xfrm>
              <a:off x="5086424" y="3082208"/>
              <a:ext cx="295275" cy="295275"/>
            </a:xfrm>
            <a:prstGeom prst="mathPlus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TW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85088851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頁尾版面配置區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/>
          </a:p>
        </p:txBody>
      </p:sp>
      <p:sp>
        <p:nvSpPr>
          <p:cNvPr id="3" name="投影片編號版面配置區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3B68095-C8B2-4A76-90AA-E601358CCBC3}" type="slidenum">
              <a:rPr lang="zh-TW" altLang="en-US" smtClean="0"/>
              <a:t>87</a:t>
            </a:fld>
            <a:endParaRPr lang="zh-TW" altLang="en-US"/>
          </a:p>
        </p:txBody>
      </p:sp>
      <p:sp>
        <p:nvSpPr>
          <p:cNvPr id="4" name="圖片版面配置區 3"/>
          <p:cNvSpPr>
            <a:spLocks noGrp="1"/>
          </p:cNvSpPr>
          <p:nvPr>
            <p:ph type="pic" sz="quarter" idx="13"/>
          </p:nvPr>
        </p:nvSpPr>
        <p:spPr/>
      </p:sp>
    </p:spTree>
    <p:extLst>
      <p:ext uri="{BB962C8B-B14F-4D97-AF65-F5344CB8AC3E}">
        <p14:creationId xmlns:p14="http://schemas.microsoft.com/office/powerpoint/2010/main" val="143191903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頁尾版面配置區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/>
          </a:p>
        </p:txBody>
      </p:sp>
      <p:sp>
        <p:nvSpPr>
          <p:cNvPr id="3" name="投影片編號版面配置區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3B68095-C8B2-4A76-90AA-E601358CCBC3}" type="slidenum">
              <a:rPr lang="zh-TW" altLang="en-US" smtClean="0"/>
              <a:t>88</a:t>
            </a:fld>
            <a:endParaRPr lang="zh-TW" altLang="en-US"/>
          </a:p>
        </p:txBody>
      </p:sp>
      <p:pic>
        <p:nvPicPr>
          <p:cNvPr id="4" name="圖片版面配置區 3"/>
          <p:cNvPicPr>
            <a:picLocks noGrp="1" noChangeAspect="1"/>
          </p:cNvPicPr>
          <p:nvPr>
            <p:ph type="pic" sz="quarter" idx="13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0356" r="30356"/>
          <a:stretch>
            <a:fillRect/>
          </a:stretch>
        </p:blipFill>
        <p:spPr>
          <a:xfrm>
            <a:off x="1762054" y="1300708"/>
            <a:ext cx="3141416" cy="5329364"/>
          </a:xfrm>
        </p:spPr>
      </p:pic>
      <p:sp>
        <p:nvSpPr>
          <p:cNvPr id="5" name="矩形 4"/>
          <p:cNvSpPr/>
          <p:nvPr/>
        </p:nvSpPr>
        <p:spPr>
          <a:xfrm>
            <a:off x="2321225" y="327082"/>
            <a:ext cx="4501553" cy="584775"/>
          </a:xfrm>
          <a:prstGeom prst="rect">
            <a:avLst/>
          </a:prstGeom>
        </p:spPr>
        <p:txBody>
          <a:bodyPr wrap="none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zh-TW" sz="3200" b="1" spc="-150" dirty="0" smtClean="0">
                <a:solidFill>
                  <a:schemeClr val="bg1">
                    <a:lumMod val="50000"/>
                  </a:schemeClr>
                </a:solidFill>
              </a:rPr>
              <a:t>Brush Image Effects </a:t>
            </a:r>
            <a:r>
              <a:rPr lang="en-US" altLang="zh-TW" sz="3200" b="1" spc="-150" dirty="0" smtClean="0">
                <a:solidFill>
                  <a:schemeClr val="bg1">
                    <a:lumMod val="50000"/>
                  </a:schemeClr>
                </a:solidFill>
              </a:rPr>
              <a:t>042</a:t>
            </a:r>
            <a:endParaRPr lang="en-US" altLang="zh-TW" sz="3200" b="1" spc="-150" dirty="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6" name="矩形 5"/>
          <p:cNvSpPr/>
          <p:nvPr/>
        </p:nvSpPr>
        <p:spPr>
          <a:xfrm>
            <a:off x="3155315" y="928152"/>
            <a:ext cx="2833352" cy="116362"/>
          </a:xfrm>
          <a:prstGeom prst="rect">
            <a:avLst/>
          </a:prstGeom>
          <a:solidFill>
            <a:srgbClr val="92258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zh-TW" altLang="en-US"/>
          </a:p>
        </p:txBody>
      </p:sp>
      <p:sp>
        <p:nvSpPr>
          <p:cNvPr id="7" name="文字方塊 51"/>
          <p:cNvSpPr txBox="1"/>
          <p:nvPr/>
        </p:nvSpPr>
        <p:spPr>
          <a:xfrm>
            <a:off x="5406102" y="2719817"/>
            <a:ext cx="2941054" cy="18158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TW" sz="1600" dirty="0" smtClean="0"/>
              <a:t>The quick brown fox jumps over the lazy dog. </a:t>
            </a:r>
            <a:r>
              <a:rPr lang="en-US" altLang="zh-TW" sz="1600" dirty="0"/>
              <a:t>The quick brown fox jumps over the lazy dog. The quick brown fox jumps over the lazy dog. The quick brown fox jumps over the lazy dog. </a:t>
            </a:r>
          </a:p>
        </p:txBody>
      </p:sp>
      <p:sp>
        <p:nvSpPr>
          <p:cNvPr id="8" name="Freeform 5"/>
          <p:cNvSpPr>
            <a:spLocks noEditPoints="1"/>
          </p:cNvSpPr>
          <p:nvPr/>
        </p:nvSpPr>
        <p:spPr bwMode="auto">
          <a:xfrm rot="10800000">
            <a:off x="6099182" y="1211422"/>
            <a:ext cx="1447192" cy="1110880"/>
          </a:xfrm>
          <a:custGeom>
            <a:avLst/>
            <a:gdLst>
              <a:gd name="T0" fmla="*/ 113 w 12756"/>
              <a:gd name="T1" fmla="*/ 9690 h 9774"/>
              <a:gd name="T2" fmla="*/ 13 w 12756"/>
              <a:gd name="T3" fmla="*/ 9448 h 9774"/>
              <a:gd name="T4" fmla="*/ 8 w 12756"/>
              <a:gd name="T5" fmla="*/ 6967 h 9774"/>
              <a:gd name="T6" fmla="*/ 198 w 12756"/>
              <a:gd name="T7" fmla="*/ 3388 h 9774"/>
              <a:gd name="T8" fmla="*/ 1337 w 12756"/>
              <a:gd name="T9" fmla="*/ 1086 h 9774"/>
              <a:gd name="T10" fmla="*/ 4130 w 12756"/>
              <a:gd name="T11" fmla="*/ 34 h 9774"/>
              <a:gd name="T12" fmla="*/ 4489 w 12756"/>
              <a:gd name="T13" fmla="*/ 116 h 9774"/>
              <a:gd name="T14" fmla="*/ 4572 w 12756"/>
              <a:gd name="T15" fmla="*/ 198 h 9774"/>
              <a:gd name="T16" fmla="*/ 4572 w 12756"/>
              <a:gd name="T17" fmla="*/ 1103 h 9774"/>
              <a:gd name="T18" fmla="*/ 4572 w 12756"/>
              <a:gd name="T19" fmla="*/ 2008 h 9774"/>
              <a:gd name="T20" fmla="*/ 4494 w 12756"/>
              <a:gd name="T21" fmla="*/ 2096 h 9774"/>
              <a:gd name="T22" fmla="*/ 4162 w 12756"/>
              <a:gd name="T23" fmla="*/ 2211 h 9774"/>
              <a:gd name="T24" fmla="*/ 3219 w 12756"/>
              <a:gd name="T25" fmla="*/ 2718 h 9774"/>
              <a:gd name="T26" fmla="*/ 2895 w 12756"/>
              <a:gd name="T27" fmla="*/ 4238 h 9774"/>
              <a:gd name="T28" fmla="*/ 2893 w 12756"/>
              <a:gd name="T29" fmla="*/ 4761 h 9774"/>
              <a:gd name="T30" fmla="*/ 4092 w 12756"/>
              <a:gd name="T31" fmla="*/ 4775 h 9774"/>
              <a:gd name="T32" fmla="*/ 5335 w 12756"/>
              <a:gd name="T33" fmla="*/ 4811 h 9774"/>
              <a:gd name="T34" fmla="*/ 5427 w 12756"/>
              <a:gd name="T35" fmla="*/ 4914 h 9774"/>
              <a:gd name="T36" fmla="*/ 5475 w 12756"/>
              <a:gd name="T37" fmla="*/ 7287 h 9774"/>
              <a:gd name="T38" fmla="*/ 5475 w 12756"/>
              <a:gd name="T39" fmla="*/ 9578 h 9774"/>
              <a:gd name="T40" fmla="*/ 5379 w 12756"/>
              <a:gd name="T41" fmla="*/ 9674 h 9774"/>
              <a:gd name="T42" fmla="*/ 5283 w 12756"/>
              <a:gd name="T43" fmla="*/ 9770 h 9774"/>
              <a:gd name="T44" fmla="*/ 2738 w 12756"/>
              <a:gd name="T45" fmla="*/ 9770 h 9774"/>
              <a:gd name="T46" fmla="*/ 193 w 12756"/>
              <a:gd name="T47" fmla="*/ 9770 h 9774"/>
              <a:gd name="T48" fmla="*/ 113 w 12756"/>
              <a:gd name="T49" fmla="*/ 9690 h 9774"/>
              <a:gd name="T50" fmla="*/ 7447 w 12756"/>
              <a:gd name="T51" fmla="*/ 9728 h 9774"/>
              <a:gd name="T52" fmla="*/ 7340 w 12756"/>
              <a:gd name="T53" fmla="*/ 9606 h 9774"/>
              <a:gd name="T54" fmla="*/ 7317 w 12756"/>
              <a:gd name="T55" fmla="*/ 6959 h 9774"/>
              <a:gd name="T56" fmla="*/ 7376 w 12756"/>
              <a:gd name="T57" fmla="*/ 4055 h 9774"/>
              <a:gd name="T58" fmla="*/ 8167 w 12756"/>
              <a:gd name="T59" fmla="*/ 1632 h 9774"/>
              <a:gd name="T60" fmla="*/ 9119 w 12756"/>
              <a:gd name="T61" fmla="*/ 703 h 9774"/>
              <a:gd name="T62" fmla="*/ 11266 w 12756"/>
              <a:gd name="T63" fmla="*/ 41 h 9774"/>
              <a:gd name="T64" fmla="*/ 11881 w 12756"/>
              <a:gd name="T65" fmla="*/ 1098 h 9774"/>
              <a:gd name="T66" fmla="*/ 11851 w 12756"/>
              <a:gd name="T67" fmla="*/ 1989 h 9774"/>
              <a:gd name="T68" fmla="*/ 11527 w 12756"/>
              <a:gd name="T69" fmla="*/ 2206 h 9774"/>
              <a:gd name="T70" fmla="*/ 10246 w 12756"/>
              <a:gd name="T71" fmla="*/ 3411 h 9774"/>
              <a:gd name="T72" fmla="*/ 10196 w 12756"/>
              <a:gd name="T73" fmla="*/ 4741 h 9774"/>
              <a:gd name="T74" fmla="*/ 11427 w 12756"/>
              <a:gd name="T75" fmla="*/ 4781 h 9774"/>
              <a:gd name="T76" fmla="*/ 12620 w 12756"/>
              <a:gd name="T77" fmla="*/ 4789 h 9774"/>
              <a:gd name="T78" fmla="*/ 12688 w 12756"/>
              <a:gd name="T79" fmla="*/ 4868 h 9774"/>
              <a:gd name="T80" fmla="*/ 12756 w 12756"/>
              <a:gd name="T81" fmla="*/ 4947 h 9774"/>
              <a:gd name="T82" fmla="*/ 12756 w 12756"/>
              <a:gd name="T83" fmla="*/ 7262 h 9774"/>
              <a:gd name="T84" fmla="*/ 12727 w 12756"/>
              <a:gd name="T85" fmla="*/ 9630 h 9774"/>
              <a:gd name="T86" fmla="*/ 10027 w 12756"/>
              <a:gd name="T87" fmla="*/ 9769 h 9774"/>
              <a:gd name="T88" fmla="*/ 7447 w 12756"/>
              <a:gd name="T89" fmla="*/ 9728 h 97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12756" h="9774">
                <a:moveTo>
                  <a:pt x="113" y="9690"/>
                </a:moveTo>
                <a:cubicBezTo>
                  <a:pt x="52" y="9629"/>
                  <a:pt x="29" y="9572"/>
                  <a:pt x="13" y="9448"/>
                </a:cubicBezTo>
                <a:cubicBezTo>
                  <a:pt x="2" y="9358"/>
                  <a:pt x="0" y="8242"/>
                  <a:pt x="8" y="6967"/>
                </a:cubicBezTo>
                <a:cubicBezTo>
                  <a:pt x="25" y="4432"/>
                  <a:pt x="37" y="4197"/>
                  <a:pt x="198" y="3388"/>
                </a:cubicBezTo>
                <a:cubicBezTo>
                  <a:pt x="404" y="2354"/>
                  <a:pt x="770" y="1616"/>
                  <a:pt x="1337" y="1086"/>
                </a:cubicBezTo>
                <a:cubicBezTo>
                  <a:pt x="2061" y="411"/>
                  <a:pt x="3054" y="36"/>
                  <a:pt x="4130" y="34"/>
                </a:cubicBezTo>
                <a:cubicBezTo>
                  <a:pt x="4399" y="33"/>
                  <a:pt x="4409" y="36"/>
                  <a:pt x="4489" y="116"/>
                </a:cubicBezTo>
                <a:lnTo>
                  <a:pt x="4572" y="198"/>
                </a:lnTo>
                <a:lnTo>
                  <a:pt x="4572" y="1103"/>
                </a:lnTo>
                <a:lnTo>
                  <a:pt x="4572" y="2008"/>
                </a:lnTo>
                <a:lnTo>
                  <a:pt x="4494" y="2096"/>
                </a:lnTo>
                <a:cubicBezTo>
                  <a:pt x="4422" y="2176"/>
                  <a:pt x="4393" y="2186"/>
                  <a:pt x="4162" y="2211"/>
                </a:cubicBezTo>
                <a:cubicBezTo>
                  <a:pt x="3699" y="2262"/>
                  <a:pt x="3426" y="2409"/>
                  <a:pt x="3219" y="2718"/>
                </a:cubicBezTo>
                <a:cubicBezTo>
                  <a:pt x="2992" y="3059"/>
                  <a:pt x="2899" y="3494"/>
                  <a:pt x="2895" y="4238"/>
                </a:cubicBezTo>
                <a:lnTo>
                  <a:pt x="2893" y="4761"/>
                </a:lnTo>
                <a:lnTo>
                  <a:pt x="4092" y="4775"/>
                </a:lnTo>
                <a:cubicBezTo>
                  <a:pt x="4752" y="4782"/>
                  <a:pt x="5311" y="4799"/>
                  <a:pt x="5335" y="4811"/>
                </a:cubicBezTo>
                <a:cubicBezTo>
                  <a:pt x="5360" y="4823"/>
                  <a:pt x="5401" y="4869"/>
                  <a:pt x="5427" y="4914"/>
                </a:cubicBezTo>
                <a:cubicBezTo>
                  <a:pt x="5471" y="4988"/>
                  <a:pt x="5475" y="5182"/>
                  <a:pt x="5475" y="7287"/>
                </a:cubicBezTo>
                <a:lnTo>
                  <a:pt x="5475" y="9578"/>
                </a:lnTo>
                <a:lnTo>
                  <a:pt x="5379" y="9674"/>
                </a:lnTo>
                <a:lnTo>
                  <a:pt x="5283" y="9770"/>
                </a:lnTo>
                <a:lnTo>
                  <a:pt x="2738" y="9770"/>
                </a:lnTo>
                <a:lnTo>
                  <a:pt x="193" y="9770"/>
                </a:lnTo>
                <a:lnTo>
                  <a:pt x="113" y="9690"/>
                </a:lnTo>
                <a:close/>
                <a:moveTo>
                  <a:pt x="7447" y="9728"/>
                </a:moveTo>
                <a:cubicBezTo>
                  <a:pt x="7407" y="9706"/>
                  <a:pt x="7359" y="9651"/>
                  <a:pt x="7340" y="9606"/>
                </a:cubicBezTo>
                <a:cubicBezTo>
                  <a:pt x="7314" y="9544"/>
                  <a:pt x="7309" y="8912"/>
                  <a:pt x="7317" y="6959"/>
                </a:cubicBezTo>
                <a:cubicBezTo>
                  <a:pt x="7327" y="4762"/>
                  <a:pt x="7336" y="4345"/>
                  <a:pt x="7376" y="4055"/>
                </a:cubicBezTo>
                <a:cubicBezTo>
                  <a:pt x="7526" y="2973"/>
                  <a:pt x="7769" y="2230"/>
                  <a:pt x="8167" y="1632"/>
                </a:cubicBezTo>
                <a:cubicBezTo>
                  <a:pt x="8358" y="1345"/>
                  <a:pt x="8797" y="916"/>
                  <a:pt x="9119" y="703"/>
                </a:cubicBezTo>
                <a:cubicBezTo>
                  <a:pt x="9727" y="299"/>
                  <a:pt x="10452" y="76"/>
                  <a:pt x="11266" y="41"/>
                </a:cubicBezTo>
                <a:cubicBezTo>
                  <a:pt x="11890" y="15"/>
                  <a:pt x="11882" y="0"/>
                  <a:pt x="11881" y="1098"/>
                </a:cubicBezTo>
                <a:cubicBezTo>
                  <a:pt x="11881" y="1561"/>
                  <a:pt x="11869" y="1926"/>
                  <a:pt x="11851" y="1989"/>
                </a:cubicBezTo>
                <a:cubicBezTo>
                  <a:pt x="11815" y="2122"/>
                  <a:pt x="11688" y="2206"/>
                  <a:pt x="11527" y="2206"/>
                </a:cubicBezTo>
                <a:cubicBezTo>
                  <a:pt x="10850" y="2207"/>
                  <a:pt x="10403" y="2627"/>
                  <a:pt x="10246" y="3411"/>
                </a:cubicBezTo>
                <a:cubicBezTo>
                  <a:pt x="10171" y="3781"/>
                  <a:pt x="10137" y="4693"/>
                  <a:pt x="10196" y="4741"/>
                </a:cubicBezTo>
                <a:cubicBezTo>
                  <a:pt x="10222" y="4763"/>
                  <a:pt x="10602" y="4775"/>
                  <a:pt x="11427" y="4781"/>
                </a:cubicBezTo>
                <a:lnTo>
                  <a:pt x="12620" y="4789"/>
                </a:lnTo>
                <a:lnTo>
                  <a:pt x="12688" y="4868"/>
                </a:lnTo>
                <a:lnTo>
                  <a:pt x="12756" y="4947"/>
                </a:lnTo>
                <a:lnTo>
                  <a:pt x="12756" y="7262"/>
                </a:lnTo>
                <a:cubicBezTo>
                  <a:pt x="12756" y="8795"/>
                  <a:pt x="12747" y="9594"/>
                  <a:pt x="12727" y="9630"/>
                </a:cubicBezTo>
                <a:cubicBezTo>
                  <a:pt x="12651" y="9774"/>
                  <a:pt x="12720" y="9770"/>
                  <a:pt x="10027" y="9769"/>
                </a:cubicBezTo>
                <a:cubicBezTo>
                  <a:pt x="7918" y="9768"/>
                  <a:pt x="7510" y="9761"/>
                  <a:pt x="7447" y="9728"/>
                </a:cubicBezTo>
                <a:close/>
              </a:path>
            </a:pathLst>
          </a:custGeom>
          <a:solidFill>
            <a:schemeClr val="accent1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207133146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頁尾版面配置區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/>
          </a:p>
        </p:txBody>
      </p:sp>
      <p:sp>
        <p:nvSpPr>
          <p:cNvPr id="3" name="投影片編號版面配置區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3B68095-C8B2-4A76-90AA-E601358CCBC3}" type="slidenum">
              <a:rPr lang="zh-TW" altLang="en-US" smtClean="0"/>
              <a:t>8</a:t>
            </a:fld>
            <a:endParaRPr lang="zh-TW" altLang="en-US"/>
          </a:p>
        </p:txBody>
      </p:sp>
      <p:pic>
        <p:nvPicPr>
          <p:cNvPr id="4" name="圖片版面配置區 3"/>
          <p:cNvPicPr>
            <a:picLocks noGrp="1" noChangeAspect="1"/>
          </p:cNvPicPr>
          <p:nvPr>
            <p:ph type="pic" sz="quarter" idx="13"/>
          </p:nvPr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5829" r="15829"/>
          <a:stretch/>
        </p:blipFill>
        <p:spPr>
          <a:xfrm>
            <a:off x="0" y="1529069"/>
            <a:ext cx="4920658" cy="4802506"/>
          </a:xfrm>
        </p:spPr>
      </p:pic>
      <p:sp>
        <p:nvSpPr>
          <p:cNvPr id="5" name="矩形 4"/>
          <p:cNvSpPr/>
          <p:nvPr/>
        </p:nvSpPr>
        <p:spPr>
          <a:xfrm>
            <a:off x="2273936" y="327082"/>
            <a:ext cx="4596131" cy="584775"/>
          </a:xfrm>
          <a:prstGeom prst="rect">
            <a:avLst/>
          </a:prstGeom>
        </p:spPr>
        <p:txBody>
          <a:bodyPr wrap="none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zh-TW" sz="3200" b="1" spc="-150" dirty="0" smtClean="0">
                <a:solidFill>
                  <a:schemeClr val="bg1">
                    <a:lumMod val="50000"/>
                  </a:schemeClr>
                </a:solidFill>
              </a:rPr>
              <a:t>Brush Image Effects </a:t>
            </a:r>
            <a:r>
              <a:rPr lang="en-US" altLang="zh-TW" sz="3200" b="1" spc="-150" dirty="0" smtClean="0">
                <a:solidFill>
                  <a:schemeClr val="bg1">
                    <a:lumMod val="50000"/>
                  </a:schemeClr>
                </a:solidFill>
              </a:rPr>
              <a:t>002</a:t>
            </a:r>
            <a:endParaRPr lang="en-US" altLang="zh-TW" sz="3200" b="1" spc="-150" dirty="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6" name="矩形 5"/>
          <p:cNvSpPr/>
          <p:nvPr/>
        </p:nvSpPr>
        <p:spPr>
          <a:xfrm>
            <a:off x="3155315" y="928152"/>
            <a:ext cx="2833352" cy="116362"/>
          </a:xfrm>
          <a:prstGeom prst="rect">
            <a:avLst/>
          </a:prstGeom>
          <a:solidFill>
            <a:srgbClr val="92258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zh-TW" altLang="en-US"/>
          </a:p>
        </p:txBody>
      </p:sp>
      <p:sp>
        <p:nvSpPr>
          <p:cNvPr id="7" name="矩形 6"/>
          <p:cNvSpPr/>
          <p:nvPr/>
        </p:nvSpPr>
        <p:spPr>
          <a:xfrm>
            <a:off x="5760902" y="1796748"/>
            <a:ext cx="2925898" cy="738664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TW" sz="1400" dirty="0"/>
              <a:t>The quick brown fox jumps over the lazy dog. The quick brown fox jumps over the lazy dog</a:t>
            </a:r>
            <a:r>
              <a:rPr lang="en-US" altLang="zh-TW" sz="1400" dirty="0" smtClean="0"/>
              <a:t>.</a:t>
            </a:r>
            <a:endParaRPr lang="zh-TW" altLang="en-US" sz="1400" dirty="0"/>
          </a:p>
        </p:txBody>
      </p:sp>
      <p:grpSp>
        <p:nvGrpSpPr>
          <p:cNvPr id="8" name="群組 7"/>
          <p:cNvGrpSpPr/>
          <p:nvPr/>
        </p:nvGrpSpPr>
        <p:grpSpPr>
          <a:xfrm>
            <a:off x="5177972" y="1954625"/>
            <a:ext cx="582930" cy="422910"/>
            <a:chOff x="2068830" y="3314700"/>
            <a:chExt cx="582930" cy="422910"/>
          </a:xfrm>
        </p:grpSpPr>
        <p:sp>
          <p:nvSpPr>
            <p:cNvPr id="21" name="矩形 20"/>
            <p:cNvSpPr/>
            <p:nvPr/>
          </p:nvSpPr>
          <p:spPr>
            <a:xfrm>
              <a:off x="2068830" y="3314700"/>
              <a:ext cx="422910" cy="422910"/>
            </a:xfrm>
            <a:prstGeom prst="rect">
              <a:avLst/>
            </a:prstGeom>
            <a:noFill/>
            <a:ln w="571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TW" altLang="en-US"/>
            </a:p>
          </p:txBody>
        </p:sp>
        <p:sp>
          <p:nvSpPr>
            <p:cNvPr id="22" name="Freeform 24"/>
            <p:cNvSpPr>
              <a:spLocks/>
            </p:cNvSpPr>
            <p:nvPr/>
          </p:nvSpPr>
          <p:spPr bwMode="auto">
            <a:xfrm>
              <a:off x="2145102" y="3314700"/>
              <a:ext cx="506658" cy="354070"/>
            </a:xfrm>
            <a:custGeom>
              <a:avLst/>
              <a:gdLst>
                <a:gd name="T0" fmla="*/ 4246 w 12841"/>
                <a:gd name="T1" fmla="*/ 8708 h 8975"/>
                <a:gd name="T2" fmla="*/ 2639 w 12841"/>
                <a:gd name="T3" fmla="*/ 7052 h 8975"/>
                <a:gd name="T4" fmla="*/ 0 w 12841"/>
                <a:gd name="T5" fmla="*/ 4319 h 8975"/>
                <a:gd name="T6" fmla="*/ 1130 w 12841"/>
                <a:gd name="T7" fmla="*/ 3251 h 8975"/>
                <a:gd name="T8" fmla="*/ 3847 w 12841"/>
                <a:gd name="T9" fmla="*/ 6019 h 8975"/>
                <a:gd name="T10" fmla="*/ 4581 w 12841"/>
                <a:gd name="T11" fmla="*/ 6717 h 8975"/>
                <a:gd name="T12" fmla="*/ 4866 w 12841"/>
                <a:gd name="T13" fmla="*/ 6498 h 8975"/>
                <a:gd name="T14" fmla="*/ 6126 w 12841"/>
                <a:gd name="T15" fmla="*/ 5308 h 8975"/>
                <a:gd name="T16" fmla="*/ 7874 w 12841"/>
                <a:gd name="T17" fmla="*/ 3653 h 8975"/>
                <a:gd name="T18" fmla="*/ 9201 w 12841"/>
                <a:gd name="T19" fmla="*/ 2398 h 8975"/>
                <a:gd name="T20" fmla="*/ 10471 w 12841"/>
                <a:gd name="T21" fmla="*/ 1199 h 8975"/>
                <a:gd name="T22" fmla="*/ 11211 w 12841"/>
                <a:gd name="T23" fmla="*/ 497 h 8975"/>
                <a:gd name="T24" fmla="*/ 11776 w 12841"/>
                <a:gd name="T25" fmla="*/ 5 h 8975"/>
                <a:gd name="T26" fmla="*/ 12841 w 12841"/>
                <a:gd name="T27" fmla="*/ 1093 h 8975"/>
                <a:gd name="T28" fmla="*/ 11833 w 12841"/>
                <a:gd name="T29" fmla="*/ 2078 h 8975"/>
                <a:gd name="T30" fmla="*/ 9709 w 12841"/>
                <a:gd name="T31" fmla="*/ 4094 h 8975"/>
                <a:gd name="T32" fmla="*/ 8297 w 12841"/>
                <a:gd name="T33" fmla="*/ 5433 h 8975"/>
                <a:gd name="T34" fmla="*/ 7169 w 12841"/>
                <a:gd name="T35" fmla="*/ 6504 h 8975"/>
                <a:gd name="T36" fmla="*/ 4522 w 12841"/>
                <a:gd name="T37" fmla="*/ 8975 h 8975"/>
                <a:gd name="T38" fmla="*/ 4246 w 12841"/>
                <a:gd name="T39" fmla="*/ 8708 h 89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2841" h="8975">
                  <a:moveTo>
                    <a:pt x="4246" y="8708"/>
                  </a:moveTo>
                  <a:cubicBezTo>
                    <a:pt x="4107" y="8561"/>
                    <a:pt x="3384" y="7816"/>
                    <a:pt x="2639" y="7052"/>
                  </a:cubicBezTo>
                  <a:cubicBezTo>
                    <a:pt x="524" y="4884"/>
                    <a:pt x="0" y="4341"/>
                    <a:pt x="0" y="4319"/>
                  </a:cubicBezTo>
                  <a:cubicBezTo>
                    <a:pt x="0" y="4282"/>
                    <a:pt x="1101" y="3241"/>
                    <a:pt x="1130" y="3251"/>
                  </a:cubicBezTo>
                  <a:cubicBezTo>
                    <a:pt x="1154" y="3259"/>
                    <a:pt x="2028" y="4149"/>
                    <a:pt x="3847" y="6019"/>
                  </a:cubicBezTo>
                  <a:cubicBezTo>
                    <a:pt x="4268" y="6451"/>
                    <a:pt x="4548" y="6717"/>
                    <a:pt x="4581" y="6717"/>
                  </a:cubicBezTo>
                  <a:cubicBezTo>
                    <a:pt x="4611" y="6717"/>
                    <a:pt x="4739" y="6619"/>
                    <a:pt x="4866" y="6498"/>
                  </a:cubicBezTo>
                  <a:cubicBezTo>
                    <a:pt x="4993" y="6378"/>
                    <a:pt x="5560" y="5842"/>
                    <a:pt x="6126" y="5308"/>
                  </a:cubicBezTo>
                  <a:cubicBezTo>
                    <a:pt x="7373" y="4129"/>
                    <a:pt x="7531" y="3980"/>
                    <a:pt x="7874" y="3653"/>
                  </a:cubicBezTo>
                  <a:cubicBezTo>
                    <a:pt x="8021" y="3512"/>
                    <a:pt x="8618" y="2947"/>
                    <a:pt x="9201" y="2398"/>
                  </a:cubicBezTo>
                  <a:cubicBezTo>
                    <a:pt x="9783" y="1848"/>
                    <a:pt x="10354" y="1309"/>
                    <a:pt x="10471" y="1199"/>
                  </a:cubicBezTo>
                  <a:cubicBezTo>
                    <a:pt x="10587" y="1089"/>
                    <a:pt x="10920" y="773"/>
                    <a:pt x="11211" y="497"/>
                  </a:cubicBezTo>
                  <a:cubicBezTo>
                    <a:pt x="11501" y="222"/>
                    <a:pt x="11756" y="0"/>
                    <a:pt x="11776" y="5"/>
                  </a:cubicBezTo>
                  <a:cubicBezTo>
                    <a:pt x="11824" y="17"/>
                    <a:pt x="12841" y="1056"/>
                    <a:pt x="12841" y="1093"/>
                  </a:cubicBezTo>
                  <a:cubicBezTo>
                    <a:pt x="12841" y="1109"/>
                    <a:pt x="12388" y="1552"/>
                    <a:pt x="11833" y="2078"/>
                  </a:cubicBezTo>
                  <a:cubicBezTo>
                    <a:pt x="11279" y="2604"/>
                    <a:pt x="10323" y="3511"/>
                    <a:pt x="9709" y="4094"/>
                  </a:cubicBezTo>
                  <a:cubicBezTo>
                    <a:pt x="9096" y="4677"/>
                    <a:pt x="8460" y="5279"/>
                    <a:pt x="8297" y="5433"/>
                  </a:cubicBezTo>
                  <a:cubicBezTo>
                    <a:pt x="8134" y="5586"/>
                    <a:pt x="7626" y="6068"/>
                    <a:pt x="7169" y="6504"/>
                  </a:cubicBezTo>
                  <a:cubicBezTo>
                    <a:pt x="5525" y="8067"/>
                    <a:pt x="4553" y="8975"/>
                    <a:pt x="4522" y="8975"/>
                  </a:cubicBezTo>
                  <a:cubicBezTo>
                    <a:pt x="4510" y="8975"/>
                    <a:pt x="4386" y="8855"/>
                    <a:pt x="4246" y="8708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1" rIns="91440" bIns="45721" numCol="1" anchor="t" anchorCtr="0" compatLnSpc="1">
              <a:prstTxWarp prst="textNoShape">
                <a:avLst/>
              </a:prstTxWarp>
            </a:bodyPr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TW" altLang="en-US"/>
            </a:p>
          </p:txBody>
        </p:sp>
      </p:grpSp>
      <p:sp>
        <p:nvSpPr>
          <p:cNvPr id="9" name="矩形 8"/>
          <p:cNvSpPr/>
          <p:nvPr/>
        </p:nvSpPr>
        <p:spPr>
          <a:xfrm>
            <a:off x="5760902" y="2845260"/>
            <a:ext cx="2925898" cy="738664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TW" sz="1400" dirty="0"/>
              <a:t>The quick brown fox jumps over the lazy dog. The quick brown fox jumps over the lazy dog</a:t>
            </a:r>
            <a:r>
              <a:rPr lang="en-US" altLang="zh-TW" sz="1400" dirty="0" smtClean="0"/>
              <a:t>.</a:t>
            </a:r>
            <a:endParaRPr lang="zh-TW" altLang="en-US" sz="1400" dirty="0"/>
          </a:p>
        </p:txBody>
      </p:sp>
      <p:grpSp>
        <p:nvGrpSpPr>
          <p:cNvPr id="10" name="群組 9"/>
          <p:cNvGrpSpPr/>
          <p:nvPr/>
        </p:nvGrpSpPr>
        <p:grpSpPr>
          <a:xfrm>
            <a:off x="5177972" y="3003137"/>
            <a:ext cx="582930" cy="422910"/>
            <a:chOff x="2068830" y="3314700"/>
            <a:chExt cx="582930" cy="422910"/>
          </a:xfrm>
        </p:grpSpPr>
        <p:sp>
          <p:nvSpPr>
            <p:cNvPr id="19" name="矩形 18"/>
            <p:cNvSpPr/>
            <p:nvPr/>
          </p:nvSpPr>
          <p:spPr>
            <a:xfrm>
              <a:off x="2068830" y="3314700"/>
              <a:ext cx="422910" cy="422910"/>
            </a:xfrm>
            <a:prstGeom prst="rect">
              <a:avLst/>
            </a:prstGeom>
            <a:noFill/>
            <a:ln w="571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TW" altLang="en-US"/>
            </a:p>
          </p:txBody>
        </p:sp>
        <p:sp>
          <p:nvSpPr>
            <p:cNvPr id="20" name="Freeform 24"/>
            <p:cNvSpPr>
              <a:spLocks/>
            </p:cNvSpPr>
            <p:nvPr/>
          </p:nvSpPr>
          <p:spPr bwMode="auto">
            <a:xfrm>
              <a:off x="2145102" y="3314700"/>
              <a:ext cx="506658" cy="354070"/>
            </a:xfrm>
            <a:custGeom>
              <a:avLst/>
              <a:gdLst>
                <a:gd name="T0" fmla="*/ 4246 w 12841"/>
                <a:gd name="T1" fmla="*/ 8708 h 8975"/>
                <a:gd name="T2" fmla="*/ 2639 w 12841"/>
                <a:gd name="T3" fmla="*/ 7052 h 8975"/>
                <a:gd name="T4" fmla="*/ 0 w 12841"/>
                <a:gd name="T5" fmla="*/ 4319 h 8975"/>
                <a:gd name="T6" fmla="*/ 1130 w 12841"/>
                <a:gd name="T7" fmla="*/ 3251 h 8975"/>
                <a:gd name="T8" fmla="*/ 3847 w 12841"/>
                <a:gd name="T9" fmla="*/ 6019 h 8975"/>
                <a:gd name="T10" fmla="*/ 4581 w 12841"/>
                <a:gd name="T11" fmla="*/ 6717 h 8975"/>
                <a:gd name="T12" fmla="*/ 4866 w 12841"/>
                <a:gd name="T13" fmla="*/ 6498 h 8975"/>
                <a:gd name="T14" fmla="*/ 6126 w 12841"/>
                <a:gd name="T15" fmla="*/ 5308 h 8975"/>
                <a:gd name="T16" fmla="*/ 7874 w 12841"/>
                <a:gd name="T17" fmla="*/ 3653 h 8975"/>
                <a:gd name="T18" fmla="*/ 9201 w 12841"/>
                <a:gd name="T19" fmla="*/ 2398 h 8975"/>
                <a:gd name="T20" fmla="*/ 10471 w 12841"/>
                <a:gd name="T21" fmla="*/ 1199 h 8975"/>
                <a:gd name="T22" fmla="*/ 11211 w 12841"/>
                <a:gd name="T23" fmla="*/ 497 h 8975"/>
                <a:gd name="T24" fmla="*/ 11776 w 12841"/>
                <a:gd name="T25" fmla="*/ 5 h 8975"/>
                <a:gd name="T26" fmla="*/ 12841 w 12841"/>
                <a:gd name="T27" fmla="*/ 1093 h 8975"/>
                <a:gd name="T28" fmla="*/ 11833 w 12841"/>
                <a:gd name="T29" fmla="*/ 2078 h 8975"/>
                <a:gd name="T30" fmla="*/ 9709 w 12841"/>
                <a:gd name="T31" fmla="*/ 4094 h 8975"/>
                <a:gd name="T32" fmla="*/ 8297 w 12841"/>
                <a:gd name="T33" fmla="*/ 5433 h 8975"/>
                <a:gd name="T34" fmla="*/ 7169 w 12841"/>
                <a:gd name="T35" fmla="*/ 6504 h 8975"/>
                <a:gd name="T36" fmla="*/ 4522 w 12841"/>
                <a:gd name="T37" fmla="*/ 8975 h 8975"/>
                <a:gd name="T38" fmla="*/ 4246 w 12841"/>
                <a:gd name="T39" fmla="*/ 8708 h 89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2841" h="8975">
                  <a:moveTo>
                    <a:pt x="4246" y="8708"/>
                  </a:moveTo>
                  <a:cubicBezTo>
                    <a:pt x="4107" y="8561"/>
                    <a:pt x="3384" y="7816"/>
                    <a:pt x="2639" y="7052"/>
                  </a:cubicBezTo>
                  <a:cubicBezTo>
                    <a:pt x="524" y="4884"/>
                    <a:pt x="0" y="4341"/>
                    <a:pt x="0" y="4319"/>
                  </a:cubicBezTo>
                  <a:cubicBezTo>
                    <a:pt x="0" y="4282"/>
                    <a:pt x="1101" y="3241"/>
                    <a:pt x="1130" y="3251"/>
                  </a:cubicBezTo>
                  <a:cubicBezTo>
                    <a:pt x="1154" y="3259"/>
                    <a:pt x="2028" y="4149"/>
                    <a:pt x="3847" y="6019"/>
                  </a:cubicBezTo>
                  <a:cubicBezTo>
                    <a:pt x="4268" y="6451"/>
                    <a:pt x="4548" y="6717"/>
                    <a:pt x="4581" y="6717"/>
                  </a:cubicBezTo>
                  <a:cubicBezTo>
                    <a:pt x="4611" y="6717"/>
                    <a:pt x="4739" y="6619"/>
                    <a:pt x="4866" y="6498"/>
                  </a:cubicBezTo>
                  <a:cubicBezTo>
                    <a:pt x="4993" y="6378"/>
                    <a:pt x="5560" y="5842"/>
                    <a:pt x="6126" y="5308"/>
                  </a:cubicBezTo>
                  <a:cubicBezTo>
                    <a:pt x="7373" y="4129"/>
                    <a:pt x="7531" y="3980"/>
                    <a:pt x="7874" y="3653"/>
                  </a:cubicBezTo>
                  <a:cubicBezTo>
                    <a:pt x="8021" y="3512"/>
                    <a:pt x="8618" y="2947"/>
                    <a:pt x="9201" y="2398"/>
                  </a:cubicBezTo>
                  <a:cubicBezTo>
                    <a:pt x="9783" y="1848"/>
                    <a:pt x="10354" y="1309"/>
                    <a:pt x="10471" y="1199"/>
                  </a:cubicBezTo>
                  <a:cubicBezTo>
                    <a:pt x="10587" y="1089"/>
                    <a:pt x="10920" y="773"/>
                    <a:pt x="11211" y="497"/>
                  </a:cubicBezTo>
                  <a:cubicBezTo>
                    <a:pt x="11501" y="222"/>
                    <a:pt x="11756" y="0"/>
                    <a:pt x="11776" y="5"/>
                  </a:cubicBezTo>
                  <a:cubicBezTo>
                    <a:pt x="11824" y="17"/>
                    <a:pt x="12841" y="1056"/>
                    <a:pt x="12841" y="1093"/>
                  </a:cubicBezTo>
                  <a:cubicBezTo>
                    <a:pt x="12841" y="1109"/>
                    <a:pt x="12388" y="1552"/>
                    <a:pt x="11833" y="2078"/>
                  </a:cubicBezTo>
                  <a:cubicBezTo>
                    <a:pt x="11279" y="2604"/>
                    <a:pt x="10323" y="3511"/>
                    <a:pt x="9709" y="4094"/>
                  </a:cubicBezTo>
                  <a:cubicBezTo>
                    <a:pt x="9096" y="4677"/>
                    <a:pt x="8460" y="5279"/>
                    <a:pt x="8297" y="5433"/>
                  </a:cubicBezTo>
                  <a:cubicBezTo>
                    <a:pt x="8134" y="5586"/>
                    <a:pt x="7626" y="6068"/>
                    <a:pt x="7169" y="6504"/>
                  </a:cubicBezTo>
                  <a:cubicBezTo>
                    <a:pt x="5525" y="8067"/>
                    <a:pt x="4553" y="8975"/>
                    <a:pt x="4522" y="8975"/>
                  </a:cubicBezTo>
                  <a:cubicBezTo>
                    <a:pt x="4510" y="8975"/>
                    <a:pt x="4386" y="8855"/>
                    <a:pt x="4246" y="8708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1" rIns="91440" bIns="45721" numCol="1" anchor="t" anchorCtr="0" compatLnSpc="1">
              <a:prstTxWarp prst="textNoShape">
                <a:avLst/>
              </a:prstTxWarp>
            </a:bodyPr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TW" altLang="en-US"/>
            </a:p>
          </p:txBody>
        </p:sp>
      </p:grpSp>
      <p:sp>
        <p:nvSpPr>
          <p:cNvPr id="11" name="矩形 10"/>
          <p:cNvSpPr/>
          <p:nvPr/>
        </p:nvSpPr>
        <p:spPr>
          <a:xfrm>
            <a:off x="5760902" y="3893772"/>
            <a:ext cx="2925898" cy="738664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TW" sz="1400" dirty="0"/>
              <a:t>The quick brown fox jumps over the lazy dog. The quick brown fox jumps over the lazy dog</a:t>
            </a:r>
            <a:r>
              <a:rPr lang="en-US" altLang="zh-TW" sz="1400" dirty="0" smtClean="0"/>
              <a:t>.</a:t>
            </a:r>
            <a:endParaRPr lang="zh-TW" altLang="en-US" sz="1400" dirty="0"/>
          </a:p>
        </p:txBody>
      </p:sp>
      <p:grpSp>
        <p:nvGrpSpPr>
          <p:cNvPr id="12" name="群組 11"/>
          <p:cNvGrpSpPr/>
          <p:nvPr/>
        </p:nvGrpSpPr>
        <p:grpSpPr>
          <a:xfrm>
            <a:off x="5177972" y="4051649"/>
            <a:ext cx="582930" cy="422910"/>
            <a:chOff x="2068830" y="3314700"/>
            <a:chExt cx="582930" cy="422910"/>
          </a:xfrm>
        </p:grpSpPr>
        <p:sp>
          <p:nvSpPr>
            <p:cNvPr id="17" name="矩形 16"/>
            <p:cNvSpPr/>
            <p:nvPr/>
          </p:nvSpPr>
          <p:spPr>
            <a:xfrm>
              <a:off x="2068830" y="3314700"/>
              <a:ext cx="422910" cy="422910"/>
            </a:xfrm>
            <a:prstGeom prst="rect">
              <a:avLst/>
            </a:prstGeom>
            <a:noFill/>
            <a:ln w="571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TW" altLang="en-US"/>
            </a:p>
          </p:txBody>
        </p:sp>
        <p:sp>
          <p:nvSpPr>
            <p:cNvPr id="18" name="Freeform 24"/>
            <p:cNvSpPr>
              <a:spLocks/>
            </p:cNvSpPr>
            <p:nvPr/>
          </p:nvSpPr>
          <p:spPr bwMode="auto">
            <a:xfrm>
              <a:off x="2145102" y="3314700"/>
              <a:ext cx="506658" cy="354070"/>
            </a:xfrm>
            <a:custGeom>
              <a:avLst/>
              <a:gdLst>
                <a:gd name="T0" fmla="*/ 4246 w 12841"/>
                <a:gd name="T1" fmla="*/ 8708 h 8975"/>
                <a:gd name="T2" fmla="*/ 2639 w 12841"/>
                <a:gd name="T3" fmla="*/ 7052 h 8975"/>
                <a:gd name="T4" fmla="*/ 0 w 12841"/>
                <a:gd name="T5" fmla="*/ 4319 h 8975"/>
                <a:gd name="T6" fmla="*/ 1130 w 12841"/>
                <a:gd name="T7" fmla="*/ 3251 h 8975"/>
                <a:gd name="T8" fmla="*/ 3847 w 12841"/>
                <a:gd name="T9" fmla="*/ 6019 h 8975"/>
                <a:gd name="T10" fmla="*/ 4581 w 12841"/>
                <a:gd name="T11" fmla="*/ 6717 h 8975"/>
                <a:gd name="T12" fmla="*/ 4866 w 12841"/>
                <a:gd name="T13" fmla="*/ 6498 h 8975"/>
                <a:gd name="T14" fmla="*/ 6126 w 12841"/>
                <a:gd name="T15" fmla="*/ 5308 h 8975"/>
                <a:gd name="T16" fmla="*/ 7874 w 12841"/>
                <a:gd name="T17" fmla="*/ 3653 h 8975"/>
                <a:gd name="T18" fmla="*/ 9201 w 12841"/>
                <a:gd name="T19" fmla="*/ 2398 h 8975"/>
                <a:gd name="T20" fmla="*/ 10471 w 12841"/>
                <a:gd name="T21" fmla="*/ 1199 h 8975"/>
                <a:gd name="T22" fmla="*/ 11211 w 12841"/>
                <a:gd name="T23" fmla="*/ 497 h 8975"/>
                <a:gd name="T24" fmla="*/ 11776 w 12841"/>
                <a:gd name="T25" fmla="*/ 5 h 8975"/>
                <a:gd name="T26" fmla="*/ 12841 w 12841"/>
                <a:gd name="T27" fmla="*/ 1093 h 8975"/>
                <a:gd name="T28" fmla="*/ 11833 w 12841"/>
                <a:gd name="T29" fmla="*/ 2078 h 8975"/>
                <a:gd name="T30" fmla="*/ 9709 w 12841"/>
                <a:gd name="T31" fmla="*/ 4094 h 8975"/>
                <a:gd name="T32" fmla="*/ 8297 w 12841"/>
                <a:gd name="T33" fmla="*/ 5433 h 8975"/>
                <a:gd name="T34" fmla="*/ 7169 w 12841"/>
                <a:gd name="T35" fmla="*/ 6504 h 8975"/>
                <a:gd name="T36" fmla="*/ 4522 w 12841"/>
                <a:gd name="T37" fmla="*/ 8975 h 8975"/>
                <a:gd name="T38" fmla="*/ 4246 w 12841"/>
                <a:gd name="T39" fmla="*/ 8708 h 89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2841" h="8975">
                  <a:moveTo>
                    <a:pt x="4246" y="8708"/>
                  </a:moveTo>
                  <a:cubicBezTo>
                    <a:pt x="4107" y="8561"/>
                    <a:pt x="3384" y="7816"/>
                    <a:pt x="2639" y="7052"/>
                  </a:cubicBezTo>
                  <a:cubicBezTo>
                    <a:pt x="524" y="4884"/>
                    <a:pt x="0" y="4341"/>
                    <a:pt x="0" y="4319"/>
                  </a:cubicBezTo>
                  <a:cubicBezTo>
                    <a:pt x="0" y="4282"/>
                    <a:pt x="1101" y="3241"/>
                    <a:pt x="1130" y="3251"/>
                  </a:cubicBezTo>
                  <a:cubicBezTo>
                    <a:pt x="1154" y="3259"/>
                    <a:pt x="2028" y="4149"/>
                    <a:pt x="3847" y="6019"/>
                  </a:cubicBezTo>
                  <a:cubicBezTo>
                    <a:pt x="4268" y="6451"/>
                    <a:pt x="4548" y="6717"/>
                    <a:pt x="4581" y="6717"/>
                  </a:cubicBezTo>
                  <a:cubicBezTo>
                    <a:pt x="4611" y="6717"/>
                    <a:pt x="4739" y="6619"/>
                    <a:pt x="4866" y="6498"/>
                  </a:cubicBezTo>
                  <a:cubicBezTo>
                    <a:pt x="4993" y="6378"/>
                    <a:pt x="5560" y="5842"/>
                    <a:pt x="6126" y="5308"/>
                  </a:cubicBezTo>
                  <a:cubicBezTo>
                    <a:pt x="7373" y="4129"/>
                    <a:pt x="7531" y="3980"/>
                    <a:pt x="7874" y="3653"/>
                  </a:cubicBezTo>
                  <a:cubicBezTo>
                    <a:pt x="8021" y="3512"/>
                    <a:pt x="8618" y="2947"/>
                    <a:pt x="9201" y="2398"/>
                  </a:cubicBezTo>
                  <a:cubicBezTo>
                    <a:pt x="9783" y="1848"/>
                    <a:pt x="10354" y="1309"/>
                    <a:pt x="10471" y="1199"/>
                  </a:cubicBezTo>
                  <a:cubicBezTo>
                    <a:pt x="10587" y="1089"/>
                    <a:pt x="10920" y="773"/>
                    <a:pt x="11211" y="497"/>
                  </a:cubicBezTo>
                  <a:cubicBezTo>
                    <a:pt x="11501" y="222"/>
                    <a:pt x="11756" y="0"/>
                    <a:pt x="11776" y="5"/>
                  </a:cubicBezTo>
                  <a:cubicBezTo>
                    <a:pt x="11824" y="17"/>
                    <a:pt x="12841" y="1056"/>
                    <a:pt x="12841" y="1093"/>
                  </a:cubicBezTo>
                  <a:cubicBezTo>
                    <a:pt x="12841" y="1109"/>
                    <a:pt x="12388" y="1552"/>
                    <a:pt x="11833" y="2078"/>
                  </a:cubicBezTo>
                  <a:cubicBezTo>
                    <a:pt x="11279" y="2604"/>
                    <a:pt x="10323" y="3511"/>
                    <a:pt x="9709" y="4094"/>
                  </a:cubicBezTo>
                  <a:cubicBezTo>
                    <a:pt x="9096" y="4677"/>
                    <a:pt x="8460" y="5279"/>
                    <a:pt x="8297" y="5433"/>
                  </a:cubicBezTo>
                  <a:cubicBezTo>
                    <a:pt x="8134" y="5586"/>
                    <a:pt x="7626" y="6068"/>
                    <a:pt x="7169" y="6504"/>
                  </a:cubicBezTo>
                  <a:cubicBezTo>
                    <a:pt x="5525" y="8067"/>
                    <a:pt x="4553" y="8975"/>
                    <a:pt x="4522" y="8975"/>
                  </a:cubicBezTo>
                  <a:cubicBezTo>
                    <a:pt x="4510" y="8975"/>
                    <a:pt x="4386" y="8855"/>
                    <a:pt x="4246" y="8708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1" rIns="91440" bIns="45721" numCol="1" anchor="t" anchorCtr="0" compatLnSpc="1">
              <a:prstTxWarp prst="textNoShape">
                <a:avLst/>
              </a:prstTxWarp>
            </a:bodyPr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TW" altLang="en-US"/>
            </a:p>
          </p:txBody>
        </p:sp>
      </p:grpSp>
      <p:sp>
        <p:nvSpPr>
          <p:cNvPr id="13" name="矩形 12"/>
          <p:cNvSpPr/>
          <p:nvPr/>
        </p:nvSpPr>
        <p:spPr>
          <a:xfrm>
            <a:off x="5760902" y="4942284"/>
            <a:ext cx="2925898" cy="738664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TW" sz="1400" dirty="0"/>
              <a:t>The quick brown fox jumps over the lazy dog. The quick brown fox jumps over the lazy dog</a:t>
            </a:r>
            <a:r>
              <a:rPr lang="en-US" altLang="zh-TW" sz="1400" dirty="0" smtClean="0"/>
              <a:t>.</a:t>
            </a:r>
            <a:endParaRPr lang="zh-TW" altLang="en-US" sz="1400" dirty="0"/>
          </a:p>
        </p:txBody>
      </p:sp>
      <p:grpSp>
        <p:nvGrpSpPr>
          <p:cNvPr id="14" name="群組 13"/>
          <p:cNvGrpSpPr/>
          <p:nvPr/>
        </p:nvGrpSpPr>
        <p:grpSpPr>
          <a:xfrm>
            <a:off x="5177972" y="5100161"/>
            <a:ext cx="582930" cy="422910"/>
            <a:chOff x="2068830" y="3314700"/>
            <a:chExt cx="582930" cy="422910"/>
          </a:xfrm>
        </p:grpSpPr>
        <p:sp>
          <p:nvSpPr>
            <p:cNvPr id="15" name="矩形 14"/>
            <p:cNvSpPr/>
            <p:nvPr/>
          </p:nvSpPr>
          <p:spPr>
            <a:xfrm>
              <a:off x="2068830" y="3314700"/>
              <a:ext cx="422910" cy="422910"/>
            </a:xfrm>
            <a:prstGeom prst="rect">
              <a:avLst/>
            </a:prstGeom>
            <a:noFill/>
            <a:ln w="571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TW" altLang="en-US"/>
            </a:p>
          </p:txBody>
        </p:sp>
        <p:sp>
          <p:nvSpPr>
            <p:cNvPr id="16" name="Freeform 24"/>
            <p:cNvSpPr>
              <a:spLocks/>
            </p:cNvSpPr>
            <p:nvPr/>
          </p:nvSpPr>
          <p:spPr bwMode="auto">
            <a:xfrm>
              <a:off x="2145102" y="3314700"/>
              <a:ext cx="506658" cy="354070"/>
            </a:xfrm>
            <a:custGeom>
              <a:avLst/>
              <a:gdLst>
                <a:gd name="T0" fmla="*/ 4246 w 12841"/>
                <a:gd name="T1" fmla="*/ 8708 h 8975"/>
                <a:gd name="T2" fmla="*/ 2639 w 12841"/>
                <a:gd name="T3" fmla="*/ 7052 h 8975"/>
                <a:gd name="T4" fmla="*/ 0 w 12841"/>
                <a:gd name="T5" fmla="*/ 4319 h 8975"/>
                <a:gd name="T6" fmla="*/ 1130 w 12841"/>
                <a:gd name="T7" fmla="*/ 3251 h 8975"/>
                <a:gd name="T8" fmla="*/ 3847 w 12841"/>
                <a:gd name="T9" fmla="*/ 6019 h 8975"/>
                <a:gd name="T10" fmla="*/ 4581 w 12841"/>
                <a:gd name="T11" fmla="*/ 6717 h 8975"/>
                <a:gd name="T12" fmla="*/ 4866 w 12841"/>
                <a:gd name="T13" fmla="*/ 6498 h 8975"/>
                <a:gd name="T14" fmla="*/ 6126 w 12841"/>
                <a:gd name="T15" fmla="*/ 5308 h 8975"/>
                <a:gd name="T16" fmla="*/ 7874 w 12841"/>
                <a:gd name="T17" fmla="*/ 3653 h 8975"/>
                <a:gd name="T18" fmla="*/ 9201 w 12841"/>
                <a:gd name="T19" fmla="*/ 2398 h 8975"/>
                <a:gd name="T20" fmla="*/ 10471 w 12841"/>
                <a:gd name="T21" fmla="*/ 1199 h 8975"/>
                <a:gd name="T22" fmla="*/ 11211 w 12841"/>
                <a:gd name="T23" fmla="*/ 497 h 8975"/>
                <a:gd name="T24" fmla="*/ 11776 w 12841"/>
                <a:gd name="T25" fmla="*/ 5 h 8975"/>
                <a:gd name="T26" fmla="*/ 12841 w 12841"/>
                <a:gd name="T27" fmla="*/ 1093 h 8975"/>
                <a:gd name="T28" fmla="*/ 11833 w 12841"/>
                <a:gd name="T29" fmla="*/ 2078 h 8975"/>
                <a:gd name="T30" fmla="*/ 9709 w 12841"/>
                <a:gd name="T31" fmla="*/ 4094 h 8975"/>
                <a:gd name="T32" fmla="*/ 8297 w 12841"/>
                <a:gd name="T33" fmla="*/ 5433 h 8975"/>
                <a:gd name="T34" fmla="*/ 7169 w 12841"/>
                <a:gd name="T35" fmla="*/ 6504 h 8975"/>
                <a:gd name="T36" fmla="*/ 4522 w 12841"/>
                <a:gd name="T37" fmla="*/ 8975 h 8975"/>
                <a:gd name="T38" fmla="*/ 4246 w 12841"/>
                <a:gd name="T39" fmla="*/ 8708 h 89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2841" h="8975">
                  <a:moveTo>
                    <a:pt x="4246" y="8708"/>
                  </a:moveTo>
                  <a:cubicBezTo>
                    <a:pt x="4107" y="8561"/>
                    <a:pt x="3384" y="7816"/>
                    <a:pt x="2639" y="7052"/>
                  </a:cubicBezTo>
                  <a:cubicBezTo>
                    <a:pt x="524" y="4884"/>
                    <a:pt x="0" y="4341"/>
                    <a:pt x="0" y="4319"/>
                  </a:cubicBezTo>
                  <a:cubicBezTo>
                    <a:pt x="0" y="4282"/>
                    <a:pt x="1101" y="3241"/>
                    <a:pt x="1130" y="3251"/>
                  </a:cubicBezTo>
                  <a:cubicBezTo>
                    <a:pt x="1154" y="3259"/>
                    <a:pt x="2028" y="4149"/>
                    <a:pt x="3847" y="6019"/>
                  </a:cubicBezTo>
                  <a:cubicBezTo>
                    <a:pt x="4268" y="6451"/>
                    <a:pt x="4548" y="6717"/>
                    <a:pt x="4581" y="6717"/>
                  </a:cubicBezTo>
                  <a:cubicBezTo>
                    <a:pt x="4611" y="6717"/>
                    <a:pt x="4739" y="6619"/>
                    <a:pt x="4866" y="6498"/>
                  </a:cubicBezTo>
                  <a:cubicBezTo>
                    <a:pt x="4993" y="6378"/>
                    <a:pt x="5560" y="5842"/>
                    <a:pt x="6126" y="5308"/>
                  </a:cubicBezTo>
                  <a:cubicBezTo>
                    <a:pt x="7373" y="4129"/>
                    <a:pt x="7531" y="3980"/>
                    <a:pt x="7874" y="3653"/>
                  </a:cubicBezTo>
                  <a:cubicBezTo>
                    <a:pt x="8021" y="3512"/>
                    <a:pt x="8618" y="2947"/>
                    <a:pt x="9201" y="2398"/>
                  </a:cubicBezTo>
                  <a:cubicBezTo>
                    <a:pt x="9783" y="1848"/>
                    <a:pt x="10354" y="1309"/>
                    <a:pt x="10471" y="1199"/>
                  </a:cubicBezTo>
                  <a:cubicBezTo>
                    <a:pt x="10587" y="1089"/>
                    <a:pt x="10920" y="773"/>
                    <a:pt x="11211" y="497"/>
                  </a:cubicBezTo>
                  <a:cubicBezTo>
                    <a:pt x="11501" y="222"/>
                    <a:pt x="11756" y="0"/>
                    <a:pt x="11776" y="5"/>
                  </a:cubicBezTo>
                  <a:cubicBezTo>
                    <a:pt x="11824" y="17"/>
                    <a:pt x="12841" y="1056"/>
                    <a:pt x="12841" y="1093"/>
                  </a:cubicBezTo>
                  <a:cubicBezTo>
                    <a:pt x="12841" y="1109"/>
                    <a:pt x="12388" y="1552"/>
                    <a:pt x="11833" y="2078"/>
                  </a:cubicBezTo>
                  <a:cubicBezTo>
                    <a:pt x="11279" y="2604"/>
                    <a:pt x="10323" y="3511"/>
                    <a:pt x="9709" y="4094"/>
                  </a:cubicBezTo>
                  <a:cubicBezTo>
                    <a:pt x="9096" y="4677"/>
                    <a:pt x="8460" y="5279"/>
                    <a:pt x="8297" y="5433"/>
                  </a:cubicBezTo>
                  <a:cubicBezTo>
                    <a:pt x="8134" y="5586"/>
                    <a:pt x="7626" y="6068"/>
                    <a:pt x="7169" y="6504"/>
                  </a:cubicBezTo>
                  <a:cubicBezTo>
                    <a:pt x="5525" y="8067"/>
                    <a:pt x="4553" y="8975"/>
                    <a:pt x="4522" y="8975"/>
                  </a:cubicBezTo>
                  <a:cubicBezTo>
                    <a:pt x="4510" y="8975"/>
                    <a:pt x="4386" y="8855"/>
                    <a:pt x="4246" y="8708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1" rIns="91440" bIns="45721" numCol="1" anchor="t" anchorCtr="0" compatLnSpc="1">
              <a:prstTxWarp prst="textNoShape">
                <a:avLst/>
              </a:prstTxWarp>
            </a:bodyPr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TW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56124134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頁尾版面配置區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/>
          </a:p>
        </p:txBody>
      </p:sp>
      <p:sp>
        <p:nvSpPr>
          <p:cNvPr id="3" name="投影片編號版面配置區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3B68095-C8B2-4A76-90AA-E601358CCBC3}" type="slidenum">
              <a:rPr lang="zh-TW" altLang="en-US" smtClean="0"/>
              <a:t>89</a:t>
            </a:fld>
            <a:endParaRPr lang="zh-TW" altLang="en-US"/>
          </a:p>
        </p:txBody>
      </p:sp>
      <p:sp>
        <p:nvSpPr>
          <p:cNvPr id="4" name="圖片版面配置區 3"/>
          <p:cNvSpPr>
            <a:spLocks noGrp="1"/>
          </p:cNvSpPr>
          <p:nvPr>
            <p:ph type="pic" sz="quarter" idx="13"/>
          </p:nvPr>
        </p:nvSpPr>
        <p:spPr/>
      </p:sp>
    </p:spTree>
    <p:extLst>
      <p:ext uri="{BB962C8B-B14F-4D97-AF65-F5344CB8AC3E}">
        <p14:creationId xmlns:p14="http://schemas.microsoft.com/office/powerpoint/2010/main" val="227802221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頁尾版面配置區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/>
          </a:p>
        </p:txBody>
      </p:sp>
      <p:sp>
        <p:nvSpPr>
          <p:cNvPr id="3" name="投影片編號版面配置區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3B68095-C8B2-4A76-90AA-E601358CCBC3}" type="slidenum">
              <a:rPr lang="zh-TW" altLang="en-US" smtClean="0"/>
              <a:t>90</a:t>
            </a:fld>
            <a:endParaRPr lang="zh-TW" altLang="en-US"/>
          </a:p>
        </p:txBody>
      </p:sp>
      <p:pic>
        <p:nvPicPr>
          <p:cNvPr id="4" name="圖片版面配置區 3"/>
          <p:cNvPicPr>
            <a:picLocks noGrp="1" noChangeAspect="1"/>
          </p:cNvPicPr>
          <p:nvPr>
            <p:ph type="pic" sz="quarter" idx="13"/>
          </p:nvPr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5779" r="25779"/>
          <a:stretch/>
        </p:blipFill>
        <p:spPr>
          <a:xfrm>
            <a:off x="937335" y="1271219"/>
            <a:ext cx="3955900" cy="5450256"/>
          </a:xfrm>
        </p:spPr>
      </p:pic>
      <p:sp>
        <p:nvSpPr>
          <p:cNvPr id="5" name="矩形 4"/>
          <p:cNvSpPr/>
          <p:nvPr/>
        </p:nvSpPr>
        <p:spPr>
          <a:xfrm>
            <a:off x="2321225" y="327082"/>
            <a:ext cx="4501553" cy="584775"/>
          </a:xfrm>
          <a:prstGeom prst="rect">
            <a:avLst/>
          </a:prstGeom>
        </p:spPr>
        <p:txBody>
          <a:bodyPr wrap="none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zh-TW" sz="3200" b="1" spc="-150" dirty="0" smtClean="0">
                <a:solidFill>
                  <a:schemeClr val="bg1">
                    <a:lumMod val="50000"/>
                  </a:schemeClr>
                </a:solidFill>
              </a:rPr>
              <a:t>Brush Image Effects </a:t>
            </a:r>
            <a:r>
              <a:rPr lang="en-US" altLang="zh-TW" sz="3200" b="1" spc="-150" dirty="0" smtClean="0">
                <a:solidFill>
                  <a:schemeClr val="bg1">
                    <a:lumMod val="50000"/>
                  </a:schemeClr>
                </a:solidFill>
              </a:rPr>
              <a:t>043</a:t>
            </a:r>
            <a:endParaRPr lang="en-US" altLang="zh-TW" sz="3200" b="1" spc="-150" dirty="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6" name="矩形 5"/>
          <p:cNvSpPr/>
          <p:nvPr/>
        </p:nvSpPr>
        <p:spPr>
          <a:xfrm>
            <a:off x="3155315" y="928152"/>
            <a:ext cx="2833352" cy="116362"/>
          </a:xfrm>
          <a:prstGeom prst="rect">
            <a:avLst/>
          </a:prstGeom>
          <a:solidFill>
            <a:srgbClr val="92258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zh-TW" altLang="en-US"/>
          </a:p>
        </p:txBody>
      </p:sp>
      <p:grpSp>
        <p:nvGrpSpPr>
          <p:cNvPr id="7" name="群組 6"/>
          <p:cNvGrpSpPr/>
          <p:nvPr/>
        </p:nvGrpSpPr>
        <p:grpSpPr>
          <a:xfrm>
            <a:off x="5393583" y="1625383"/>
            <a:ext cx="2791674" cy="954107"/>
            <a:chOff x="6149127" y="1804267"/>
            <a:chExt cx="2791674" cy="954107"/>
          </a:xfrm>
        </p:grpSpPr>
        <p:sp>
          <p:nvSpPr>
            <p:cNvPr id="8" name="矩形 7"/>
            <p:cNvSpPr/>
            <p:nvPr/>
          </p:nvSpPr>
          <p:spPr>
            <a:xfrm>
              <a:off x="6600949" y="1804267"/>
              <a:ext cx="2339852" cy="954107"/>
            </a:xfrm>
            <a:prstGeom prst="rect">
              <a:avLst/>
            </a:prstGeom>
          </p:spPr>
          <p:txBody>
            <a:bodyPr wrap="square">
              <a:spAutoFit/>
            </a:bodyPr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altLang="zh-TW" sz="1400" dirty="0"/>
                <a:t>The quick brown fox jumps over the lazy dog. The quick brown fox jumps over the lazy dog</a:t>
              </a:r>
              <a:r>
                <a:rPr lang="en-US" altLang="zh-TW" sz="1400" dirty="0" smtClean="0"/>
                <a:t>.</a:t>
              </a:r>
              <a:endParaRPr lang="zh-TW" altLang="en-US" sz="1400" dirty="0"/>
            </a:p>
          </p:txBody>
        </p:sp>
        <p:grpSp>
          <p:nvGrpSpPr>
            <p:cNvPr id="9" name="群組 8"/>
            <p:cNvGrpSpPr/>
            <p:nvPr/>
          </p:nvGrpSpPr>
          <p:grpSpPr>
            <a:xfrm>
              <a:off x="6149127" y="1865227"/>
              <a:ext cx="364036" cy="364036"/>
              <a:chOff x="439901" y="1993616"/>
              <a:chExt cx="364036" cy="364036"/>
            </a:xfrm>
          </p:grpSpPr>
          <p:sp>
            <p:nvSpPr>
              <p:cNvPr id="10" name="圓角矩形 9"/>
              <p:cNvSpPr/>
              <p:nvPr/>
            </p:nvSpPr>
            <p:spPr>
              <a:xfrm>
                <a:off x="439901" y="1993616"/>
                <a:ext cx="364036" cy="364036"/>
              </a:xfrm>
              <a:prstGeom prst="roundRect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zh-TW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zh-TW" altLang="en-US"/>
              </a:p>
            </p:txBody>
          </p:sp>
          <p:sp>
            <p:nvSpPr>
              <p:cNvPr id="11" name="手繪多邊形 10"/>
              <p:cNvSpPr/>
              <p:nvPr/>
            </p:nvSpPr>
            <p:spPr>
              <a:xfrm>
                <a:off x="516599" y="2070300"/>
                <a:ext cx="210640" cy="210668"/>
              </a:xfrm>
              <a:custGeom>
                <a:avLst/>
                <a:gdLst/>
                <a:ahLst/>
                <a:cxnLst/>
                <a:rect l="l" t="t" r="r" b="b"/>
                <a:pathLst>
                  <a:path w="133388" h="133406">
                    <a:moveTo>
                      <a:pt x="11740" y="0"/>
                    </a:moveTo>
                    <a:lnTo>
                      <a:pt x="116868" y="105178"/>
                    </a:lnTo>
                    <a:lnTo>
                      <a:pt x="116868" y="19"/>
                    </a:lnTo>
                    <a:lnTo>
                      <a:pt x="133388" y="16651"/>
                    </a:lnTo>
                    <a:lnTo>
                      <a:pt x="133388" y="133406"/>
                    </a:lnTo>
                    <a:lnTo>
                      <a:pt x="16520" y="133406"/>
                    </a:lnTo>
                    <a:lnTo>
                      <a:pt x="0" y="116886"/>
                    </a:lnTo>
                    <a:lnTo>
                      <a:pt x="105259" y="116886"/>
                    </a:lnTo>
                    <a:lnTo>
                      <a:pt x="0" y="11739"/>
                    </a:lnTo>
                    <a:lnTo>
                      <a:pt x="11740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zh-TW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zh-TW" altLang="en-US">
                  <a:solidFill>
                    <a:schemeClr val="bg1"/>
                  </a:solidFill>
                </a:endParaRPr>
              </a:p>
            </p:txBody>
          </p:sp>
        </p:grpSp>
      </p:grpSp>
      <p:grpSp>
        <p:nvGrpSpPr>
          <p:cNvPr id="12" name="群組 11"/>
          <p:cNvGrpSpPr/>
          <p:nvPr/>
        </p:nvGrpSpPr>
        <p:grpSpPr>
          <a:xfrm>
            <a:off x="5393583" y="2741967"/>
            <a:ext cx="2791674" cy="954107"/>
            <a:chOff x="6149127" y="2941171"/>
            <a:chExt cx="2791674" cy="954107"/>
          </a:xfrm>
        </p:grpSpPr>
        <p:sp>
          <p:nvSpPr>
            <p:cNvPr id="13" name="矩形 12"/>
            <p:cNvSpPr/>
            <p:nvPr/>
          </p:nvSpPr>
          <p:spPr>
            <a:xfrm>
              <a:off x="6600949" y="2941171"/>
              <a:ext cx="2339852" cy="954107"/>
            </a:xfrm>
            <a:prstGeom prst="rect">
              <a:avLst/>
            </a:prstGeom>
          </p:spPr>
          <p:txBody>
            <a:bodyPr wrap="square">
              <a:spAutoFit/>
            </a:bodyPr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altLang="zh-TW" sz="1400" dirty="0"/>
                <a:t>The quick brown fox jumps over the lazy dog. The quick brown fox jumps over the lazy dog</a:t>
              </a:r>
              <a:r>
                <a:rPr lang="en-US" altLang="zh-TW" sz="1400" dirty="0" smtClean="0"/>
                <a:t>.</a:t>
              </a:r>
              <a:endParaRPr lang="zh-TW" altLang="en-US" sz="1400" dirty="0"/>
            </a:p>
          </p:txBody>
        </p:sp>
        <p:grpSp>
          <p:nvGrpSpPr>
            <p:cNvPr id="14" name="群組 13"/>
            <p:cNvGrpSpPr/>
            <p:nvPr/>
          </p:nvGrpSpPr>
          <p:grpSpPr>
            <a:xfrm>
              <a:off x="6149127" y="3002131"/>
              <a:ext cx="364036" cy="364036"/>
              <a:chOff x="439901" y="1993616"/>
              <a:chExt cx="364036" cy="364036"/>
            </a:xfrm>
          </p:grpSpPr>
          <p:sp>
            <p:nvSpPr>
              <p:cNvPr id="15" name="圓角矩形 14"/>
              <p:cNvSpPr/>
              <p:nvPr/>
            </p:nvSpPr>
            <p:spPr>
              <a:xfrm>
                <a:off x="439901" y="1993616"/>
                <a:ext cx="364036" cy="364036"/>
              </a:xfrm>
              <a:prstGeom prst="roundRect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zh-TW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zh-TW" altLang="en-US"/>
              </a:p>
            </p:txBody>
          </p:sp>
          <p:sp>
            <p:nvSpPr>
              <p:cNvPr id="16" name="手繪多邊形 15"/>
              <p:cNvSpPr/>
              <p:nvPr/>
            </p:nvSpPr>
            <p:spPr>
              <a:xfrm>
                <a:off x="516599" y="2070300"/>
                <a:ext cx="210640" cy="210668"/>
              </a:xfrm>
              <a:custGeom>
                <a:avLst/>
                <a:gdLst/>
                <a:ahLst/>
                <a:cxnLst/>
                <a:rect l="l" t="t" r="r" b="b"/>
                <a:pathLst>
                  <a:path w="133388" h="133406">
                    <a:moveTo>
                      <a:pt x="11740" y="0"/>
                    </a:moveTo>
                    <a:lnTo>
                      <a:pt x="116868" y="105178"/>
                    </a:lnTo>
                    <a:lnTo>
                      <a:pt x="116868" y="19"/>
                    </a:lnTo>
                    <a:lnTo>
                      <a:pt x="133388" y="16651"/>
                    </a:lnTo>
                    <a:lnTo>
                      <a:pt x="133388" y="133406"/>
                    </a:lnTo>
                    <a:lnTo>
                      <a:pt x="16520" y="133406"/>
                    </a:lnTo>
                    <a:lnTo>
                      <a:pt x="0" y="116886"/>
                    </a:lnTo>
                    <a:lnTo>
                      <a:pt x="105259" y="116886"/>
                    </a:lnTo>
                    <a:lnTo>
                      <a:pt x="0" y="11739"/>
                    </a:lnTo>
                    <a:lnTo>
                      <a:pt x="11740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zh-TW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zh-TW" altLang="en-US">
                  <a:solidFill>
                    <a:schemeClr val="bg1"/>
                  </a:solidFill>
                </a:endParaRPr>
              </a:p>
            </p:txBody>
          </p:sp>
        </p:grpSp>
      </p:grpSp>
      <p:grpSp>
        <p:nvGrpSpPr>
          <p:cNvPr id="17" name="群組 16"/>
          <p:cNvGrpSpPr/>
          <p:nvPr/>
        </p:nvGrpSpPr>
        <p:grpSpPr>
          <a:xfrm>
            <a:off x="5393583" y="3858551"/>
            <a:ext cx="2791674" cy="954107"/>
            <a:chOff x="6149127" y="3992731"/>
            <a:chExt cx="2791674" cy="954107"/>
          </a:xfrm>
        </p:grpSpPr>
        <p:sp>
          <p:nvSpPr>
            <p:cNvPr id="18" name="矩形 17"/>
            <p:cNvSpPr/>
            <p:nvPr/>
          </p:nvSpPr>
          <p:spPr>
            <a:xfrm>
              <a:off x="6600949" y="3992731"/>
              <a:ext cx="2339852" cy="954107"/>
            </a:xfrm>
            <a:prstGeom prst="rect">
              <a:avLst/>
            </a:prstGeom>
          </p:spPr>
          <p:txBody>
            <a:bodyPr wrap="square">
              <a:spAutoFit/>
            </a:bodyPr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altLang="zh-TW" sz="1400" dirty="0"/>
                <a:t>The quick brown fox jumps over the lazy dog. The quick brown fox jumps over the lazy dog</a:t>
              </a:r>
              <a:r>
                <a:rPr lang="en-US" altLang="zh-TW" sz="1400" dirty="0" smtClean="0"/>
                <a:t>.</a:t>
              </a:r>
              <a:endParaRPr lang="zh-TW" altLang="en-US" sz="1400" dirty="0"/>
            </a:p>
          </p:txBody>
        </p:sp>
        <p:grpSp>
          <p:nvGrpSpPr>
            <p:cNvPr id="19" name="群組 18"/>
            <p:cNvGrpSpPr/>
            <p:nvPr/>
          </p:nvGrpSpPr>
          <p:grpSpPr>
            <a:xfrm>
              <a:off x="6149127" y="4053691"/>
              <a:ext cx="364036" cy="364036"/>
              <a:chOff x="439901" y="1993616"/>
              <a:chExt cx="364036" cy="364036"/>
            </a:xfrm>
          </p:grpSpPr>
          <p:sp>
            <p:nvSpPr>
              <p:cNvPr id="20" name="圓角矩形 19"/>
              <p:cNvSpPr/>
              <p:nvPr/>
            </p:nvSpPr>
            <p:spPr>
              <a:xfrm>
                <a:off x="439901" y="1993616"/>
                <a:ext cx="364036" cy="364036"/>
              </a:xfrm>
              <a:prstGeom prst="roundRect">
                <a:avLst/>
              </a:pr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zh-TW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zh-TW" altLang="en-US"/>
              </a:p>
            </p:txBody>
          </p:sp>
          <p:sp>
            <p:nvSpPr>
              <p:cNvPr id="21" name="手繪多邊形 20"/>
              <p:cNvSpPr/>
              <p:nvPr/>
            </p:nvSpPr>
            <p:spPr>
              <a:xfrm>
                <a:off x="516599" y="2070300"/>
                <a:ext cx="210640" cy="210668"/>
              </a:xfrm>
              <a:custGeom>
                <a:avLst/>
                <a:gdLst/>
                <a:ahLst/>
                <a:cxnLst/>
                <a:rect l="l" t="t" r="r" b="b"/>
                <a:pathLst>
                  <a:path w="133388" h="133406">
                    <a:moveTo>
                      <a:pt x="11740" y="0"/>
                    </a:moveTo>
                    <a:lnTo>
                      <a:pt x="116868" y="105178"/>
                    </a:lnTo>
                    <a:lnTo>
                      <a:pt x="116868" y="19"/>
                    </a:lnTo>
                    <a:lnTo>
                      <a:pt x="133388" y="16651"/>
                    </a:lnTo>
                    <a:lnTo>
                      <a:pt x="133388" y="133406"/>
                    </a:lnTo>
                    <a:lnTo>
                      <a:pt x="16520" y="133406"/>
                    </a:lnTo>
                    <a:lnTo>
                      <a:pt x="0" y="116886"/>
                    </a:lnTo>
                    <a:lnTo>
                      <a:pt x="105259" y="116886"/>
                    </a:lnTo>
                    <a:lnTo>
                      <a:pt x="0" y="11739"/>
                    </a:lnTo>
                    <a:lnTo>
                      <a:pt x="11740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zh-TW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zh-TW" altLang="en-US">
                  <a:solidFill>
                    <a:schemeClr val="bg1"/>
                  </a:solidFill>
                </a:endParaRPr>
              </a:p>
            </p:txBody>
          </p:sp>
        </p:grpSp>
      </p:grpSp>
      <p:grpSp>
        <p:nvGrpSpPr>
          <p:cNvPr id="22" name="群組 21"/>
          <p:cNvGrpSpPr/>
          <p:nvPr/>
        </p:nvGrpSpPr>
        <p:grpSpPr>
          <a:xfrm>
            <a:off x="5393583" y="4975135"/>
            <a:ext cx="2791674" cy="954107"/>
            <a:chOff x="6149127" y="5044291"/>
            <a:chExt cx="2791674" cy="954107"/>
          </a:xfrm>
        </p:grpSpPr>
        <p:sp>
          <p:nvSpPr>
            <p:cNvPr id="23" name="矩形 22"/>
            <p:cNvSpPr/>
            <p:nvPr/>
          </p:nvSpPr>
          <p:spPr>
            <a:xfrm>
              <a:off x="6600949" y="5044291"/>
              <a:ext cx="2339852" cy="954107"/>
            </a:xfrm>
            <a:prstGeom prst="rect">
              <a:avLst/>
            </a:prstGeom>
          </p:spPr>
          <p:txBody>
            <a:bodyPr wrap="square">
              <a:spAutoFit/>
            </a:bodyPr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altLang="zh-TW" sz="1400" dirty="0"/>
                <a:t>The quick brown fox jumps over the lazy dog. The quick brown fox jumps over the lazy dog</a:t>
              </a:r>
              <a:r>
                <a:rPr lang="en-US" altLang="zh-TW" sz="1400" dirty="0" smtClean="0"/>
                <a:t>.</a:t>
              </a:r>
              <a:endParaRPr lang="zh-TW" altLang="en-US" sz="1400" dirty="0"/>
            </a:p>
          </p:txBody>
        </p:sp>
        <p:grpSp>
          <p:nvGrpSpPr>
            <p:cNvPr id="24" name="群組 23"/>
            <p:cNvGrpSpPr/>
            <p:nvPr/>
          </p:nvGrpSpPr>
          <p:grpSpPr>
            <a:xfrm>
              <a:off x="6149127" y="5105251"/>
              <a:ext cx="364036" cy="364036"/>
              <a:chOff x="439901" y="1993616"/>
              <a:chExt cx="364036" cy="364036"/>
            </a:xfrm>
          </p:grpSpPr>
          <p:sp>
            <p:nvSpPr>
              <p:cNvPr id="25" name="圓角矩形 24"/>
              <p:cNvSpPr/>
              <p:nvPr/>
            </p:nvSpPr>
            <p:spPr>
              <a:xfrm>
                <a:off x="439901" y="1993616"/>
                <a:ext cx="364036" cy="364036"/>
              </a:xfrm>
              <a:prstGeom prst="roundRect">
                <a:avLst/>
              </a:pr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zh-TW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zh-TW" altLang="en-US"/>
              </a:p>
            </p:txBody>
          </p:sp>
          <p:sp>
            <p:nvSpPr>
              <p:cNvPr id="26" name="手繪多邊形 25"/>
              <p:cNvSpPr/>
              <p:nvPr/>
            </p:nvSpPr>
            <p:spPr>
              <a:xfrm>
                <a:off x="516599" y="2070300"/>
                <a:ext cx="210640" cy="210668"/>
              </a:xfrm>
              <a:custGeom>
                <a:avLst/>
                <a:gdLst/>
                <a:ahLst/>
                <a:cxnLst/>
                <a:rect l="l" t="t" r="r" b="b"/>
                <a:pathLst>
                  <a:path w="133388" h="133406">
                    <a:moveTo>
                      <a:pt x="11740" y="0"/>
                    </a:moveTo>
                    <a:lnTo>
                      <a:pt x="116868" y="105178"/>
                    </a:lnTo>
                    <a:lnTo>
                      <a:pt x="116868" y="19"/>
                    </a:lnTo>
                    <a:lnTo>
                      <a:pt x="133388" y="16651"/>
                    </a:lnTo>
                    <a:lnTo>
                      <a:pt x="133388" y="133406"/>
                    </a:lnTo>
                    <a:lnTo>
                      <a:pt x="16520" y="133406"/>
                    </a:lnTo>
                    <a:lnTo>
                      <a:pt x="0" y="116886"/>
                    </a:lnTo>
                    <a:lnTo>
                      <a:pt x="105259" y="116886"/>
                    </a:lnTo>
                    <a:lnTo>
                      <a:pt x="0" y="11739"/>
                    </a:lnTo>
                    <a:lnTo>
                      <a:pt x="11740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zh-TW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zh-TW" altLang="en-US">
                  <a:solidFill>
                    <a:schemeClr val="bg1"/>
                  </a:solidFill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25364387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頁尾版面配置區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/>
          </a:p>
        </p:txBody>
      </p:sp>
      <p:sp>
        <p:nvSpPr>
          <p:cNvPr id="3" name="投影片編號版面配置區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3B68095-C8B2-4A76-90AA-E601358CCBC3}" type="slidenum">
              <a:rPr lang="zh-TW" altLang="en-US" smtClean="0"/>
              <a:t>91</a:t>
            </a:fld>
            <a:endParaRPr lang="zh-TW" altLang="en-US"/>
          </a:p>
        </p:txBody>
      </p:sp>
      <p:sp>
        <p:nvSpPr>
          <p:cNvPr id="4" name="圖片版面配置區 3"/>
          <p:cNvSpPr>
            <a:spLocks noGrp="1"/>
          </p:cNvSpPr>
          <p:nvPr>
            <p:ph type="pic" sz="quarter" idx="13"/>
          </p:nvPr>
        </p:nvSpPr>
        <p:spPr/>
      </p:sp>
    </p:spTree>
    <p:extLst>
      <p:ext uri="{BB962C8B-B14F-4D97-AF65-F5344CB8AC3E}">
        <p14:creationId xmlns:p14="http://schemas.microsoft.com/office/powerpoint/2010/main" val="413245388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頁尾版面配置區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/>
          </a:p>
        </p:txBody>
      </p:sp>
      <p:sp>
        <p:nvSpPr>
          <p:cNvPr id="3" name="投影片編號版面配置區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3B68095-C8B2-4A76-90AA-E601358CCBC3}" type="slidenum">
              <a:rPr lang="zh-TW" altLang="en-US" smtClean="0"/>
              <a:t>92</a:t>
            </a:fld>
            <a:endParaRPr lang="zh-TW" altLang="en-US"/>
          </a:p>
        </p:txBody>
      </p:sp>
      <p:pic>
        <p:nvPicPr>
          <p:cNvPr id="4" name="圖片版面配置區 3"/>
          <p:cNvPicPr>
            <a:picLocks noGrp="1" noChangeAspect="1"/>
          </p:cNvPicPr>
          <p:nvPr>
            <p:ph type="pic" sz="quarter" idx="13"/>
          </p:nvPr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0099" r="30099"/>
          <a:stretch/>
        </p:blipFill>
        <p:spPr>
          <a:xfrm>
            <a:off x="1234987" y="1193466"/>
            <a:ext cx="3162901" cy="5295541"/>
          </a:xfrm>
        </p:spPr>
      </p:pic>
      <p:sp>
        <p:nvSpPr>
          <p:cNvPr id="5" name="矩形 4"/>
          <p:cNvSpPr/>
          <p:nvPr/>
        </p:nvSpPr>
        <p:spPr>
          <a:xfrm>
            <a:off x="2321225" y="327082"/>
            <a:ext cx="4501553" cy="584775"/>
          </a:xfrm>
          <a:prstGeom prst="rect">
            <a:avLst/>
          </a:prstGeom>
        </p:spPr>
        <p:txBody>
          <a:bodyPr wrap="none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zh-TW" sz="3200" b="1" spc="-150" dirty="0" smtClean="0">
                <a:solidFill>
                  <a:schemeClr val="bg1">
                    <a:lumMod val="50000"/>
                  </a:schemeClr>
                </a:solidFill>
              </a:rPr>
              <a:t>Brush Image Effects </a:t>
            </a:r>
            <a:r>
              <a:rPr lang="en-US" altLang="zh-TW" sz="3200" b="1" spc="-150" dirty="0" smtClean="0">
                <a:solidFill>
                  <a:schemeClr val="bg1">
                    <a:lumMod val="50000"/>
                  </a:schemeClr>
                </a:solidFill>
              </a:rPr>
              <a:t>044</a:t>
            </a:r>
            <a:endParaRPr lang="en-US" altLang="zh-TW" sz="3200" b="1" spc="-150" dirty="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6" name="矩形 5"/>
          <p:cNvSpPr/>
          <p:nvPr/>
        </p:nvSpPr>
        <p:spPr>
          <a:xfrm>
            <a:off x="3155315" y="928152"/>
            <a:ext cx="2833352" cy="116362"/>
          </a:xfrm>
          <a:prstGeom prst="rect">
            <a:avLst/>
          </a:prstGeom>
          <a:solidFill>
            <a:srgbClr val="92258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zh-TW" altLang="en-US"/>
          </a:p>
        </p:txBody>
      </p:sp>
      <p:sp>
        <p:nvSpPr>
          <p:cNvPr id="7" name="矩形 6"/>
          <p:cNvSpPr/>
          <p:nvPr/>
        </p:nvSpPr>
        <p:spPr>
          <a:xfrm>
            <a:off x="5509442" y="1796748"/>
            <a:ext cx="2925898" cy="738664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TW" sz="1400" dirty="0"/>
              <a:t>The quick brown fox jumps over the lazy dog. The quick brown fox jumps over the lazy dog</a:t>
            </a:r>
            <a:r>
              <a:rPr lang="en-US" altLang="zh-TW" sz="1400" dirty="0" smtClean="0"/>
              <a:t>.</a:t>
            </a:r>
            <a:endParaRPr lang="zh-TW" altLang="en-US" sz="1400" dirty="0"/>
          </a:p>
        </p:txBody>
      </p:sp>
      <p:grpSp>
        <p:nvGrpSpPr>
          <p:cNvPr id="8" name="群組 7"/>
          <p:cNvGrpSpPr/>
          <p:nvPr/>
        </p:nvGrpSpPr>
        <p:grpSpPr>
          <a:xfrm>
            <a:off x="4926512" y="1954625"/>
            <a:ext cx="582930" cy="422910"/>
            <a:chOff x="2068830" y="3314700"/>
            <a:chExt cx="582930" cy="422910"/>
          </a:xfrm>
        </p:grpSpPr>
        <p:sp>
          <p:nvSpPr>
            <p:cNvPr id="9" name="矩形 8"/>
            <p:cNvSpPr/>
            <p:nvPr/>
          </p:nvSpPr>
          <p:spPr>
            <a:xfrm>
              <a:off x="2068830" y="3314700"/>
              <a:ext cx="422910" cy="422910"/>
            </a:xfrm>
            <a:prstGeom prst="rect">
              <a:avLst/>
            </a:prstGeom>
            <a:noFill/>
            <a:ln w="571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TW" altLang="en-US"/>
            </a:p>
          </p:txBody>
        </p:sp>
        <p:sp>
          <p:nvSpPr>
            <p:cNvPr id="10" name="Freeform 24"/>
            <p:cNvSpPr>
              <a:spLocks/>
            </p:cNvSpPr>
            <p:nvPr/>
          </p:nvSpPr>
          <p:spPr bwMode="auto">
            <a:xfrm>
              <a:off x="2145102" y="3314700"/>
              <a:ext cx="506658" cy="354070"/>
            </a:xfrm>
            <a:custGeom>
              <a:avLst/>
              <a:gdLst>
                <a:gd name="T0" fmla="*/ 4246 w 12841"/>
                <a:gd name="T1" fmla="*/ 8708 h 8975"/>
                <a:gd name="T2" fmla="*/ 2639 w 12841"/>
                <a:gd name="T3" fmla="*/ 7052 h 8975"/>
                <a:gd name="T4" fmla="*/ 0 w 12841"/>
                <a:gd name="T5" fmla="*/ 4319 h 8975"/>
                <a:gd name="T6" fmla="*/ 1130 w 12841"/>
                <a:gd name="T7" fmla="*/ 3251 h 8975"/>
                <a:gd name="T8" fmla="*/ 3847 w 12841"/>
                <a:gd name="T9" fmla="*/ 6019 h 8975"/>
                <a:gd name="T10" fmla="*/ 4581 w 12841"/>
                <a:gd name="T11" fmla="*/ 6717 h 8975"/>
                <a:gd name="T12" fmla="*/ 4866 w 12841"/>
                <a:gd name="T13" fmla="*/ 6498 h 8975"/>
                <a:gd name="T14" fmla="*/ 6126 w 12841"/>
                <a:gd name="T15" fmla="*/ 5308 h 8975"/>
                <a:gd name="T16" fmla="*/ 7874 w 12841"/>
                <a:gd name="T17" fmla="*/ 3653 h 8975"/>
                <a:gd name="T18" fmla="*/ 9201 w 12841"/>
                <a:gd name="T19" fmla="*/ 2398 h 8975"/>
                <a:gd name="T20" fmla="*/ 10471 w 12841"/>
                <a:gd name="T21" fmla="*/ 1199 h 8975"/>
                <a:gd name="T22" fmla="*/ 11211 w 12841"/>
                <a:gd name="T23" fmla="*/ 497 h 8975"/>
                <a:gd name="T24" fmla="*/ 11776 w 12841"/>
                <a:gd name="T25" fmla="*/ 5 h 8975"/>
                <a:gd name="T26" fmla="*/ 12841 w 12841"/>
                <a:gd name="T27" fmla="*/ 1093 h 8975"/>
                <a:gd name="T28" fmla="*/ 11833 w 12841"/>
                <a:gd name="T29" fmla="*/ 2078 h 8975"/>
                <a:gd name="T30" fmla="*/ 9709 w 12841"/>
                <a:gd name="T31" fmla="*/ 4094 h 8975"/>
                <a:gd name="T32" fmla="*/ 8297 w 12841"/>
                <a:gd name="T33" fmla="*/ 5433 h 8975"/>
                <a:gd name="T34" fmla="*/ 7169 w 12841"/>
                <a:gd name="T35" fmla="*/ 6504 h 8975"/>
                <a:gd name="T36" fmla="*/ 4522 w 12841"/>
                <a:gd name="T37" fmla="*/ 8975 h 8975"/>
                <a:gd name="T38" fmla="*/ 4246 w 12841"/>
                <a:gd name="T39" fmla="*/ 8708 h 89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2841" h="8975">
                  <a:moveTo>
                    <a:pt x="4246" y="8708"/>
                  </a:moveTo>
                  <a:cubicBezTo>
                    <a:pt x="4107" y="8561"/>
                    <a:pt x="3384" y="7816"/>
                    <a:pt x="2639" y="7052"/>
                  </a:cubicBezTo>
                  <a:cubicBezTo>
                    <a:pt x="524" y="4884"/>
                    <a:pt x="0" y="4341"/>
                    <a:pt x="0" y="4319"/>
                  </a:cubicBezTo>
                  <a:cubicBezTo>
                    <a:pt x="0" y="4282"/>
                    <a:pt x="1101" y="3241"/>
                    <a:pt x="1130" y="3251"/>
                  </a:cubicBezTo>
                  <a:cubicBezTo>
                    <a:pt x="1154" y="3259"/>
                    <a:pt x="2028" y="4149"/>
                    <a:pt x="3847" y="6019"/>
                  </a:cubicBezTo>
                  <a:cubicBezTo>
                    <a:pt x="4268" y="6451"/>
                    <a:pt x="4548" y="6717"/>
                    <a:pt x="4581" y="6717"/>
                  </a:cubicBezTo>
                  <a:cubicBezTo>
                    <a:pt x="4611" y="6717"/>
                    <a:pt x="4739" y="6619"/>
                    <a:pt x="4866" y="6498"/>
                  </a:cubicBezTo>
                  <a:cubicBezTo>
                    <a:pt x="4993" y="6378"/>
                    <a:pt x="5560" y="5842"/>
                    <a:pt x="6126" y="5308"/>
                  </a:cubicBezTo>
                  <a:cubicBezTo>
                    <a:pt x="7373" y="4129"/>
                    <a:pt x="7531" y="3980"/>
                    <a:pt x="7874" y="3653"/>
                  </a:cubicBezTo>
                  <a:cubicBezTo>
                    <a:pt x="8021" y="3512"/>
                    <a:pt x="8618" y="2947"/>
                    <a:pt x="9201" y="2398"/>
                  </a:cubicBezTo>
                  <a:cubicBezTo>
                    <a:pt x="9783" y="1848"/>
                    <a:pt x="10354" y="1309"/>
                    <a:pt x="10471" y="1199"/>
                  </a:cubicBezTo>
                  <a:cubicBezTo>
                    <a:pt x="10587" y="1089"/>
                    <a:pt x="10920" y="773"/>
                    <a:pt x="11211" y="497"/>
                  </a:cubicBezTo>
                  <a:cubicBezTo>
                    <a:pt x="11501" y="222"/>
                    <a:pt x="11756" y="0"/>
                    <a:pt x="11776" y="5"/>
                  </a:cubicBezTo>
                  <a:cubicBezTo>
                    <a:pt x="11824" y="17"/>
                    <a:pt x="12841" y="1056"/>
                    <a:pt x="12841" y="1093"/>
                  </a:cubicBezTo>
                  <a:cubicBezTo>
                    <a:pt x="12841" y="1109"/>
                    <a:pt x="12388" y="1552"/>
                    <a:pt x="11833" y="2078"/>
                  </a:cubicBezTo>
                  <a:cubicBezTo>
                    <a:pt x="11279" y="2604"/>
                    <a:pt x="10323" y="3511"/>
                    <a:pt x="9709" y="4094"/>
                  </a:cubicBezTo>
                  <a:cubicBezTo>
                    <a:pt x="9096" y="4677"/>
                    <a:pt x="8460" y="5279"/>
                    <a:pt x="8297" y="5433"/>
                  </a:cubicBezTo>
                  <a:cubicBezTo>
                    <a:pt x="8134" y="5586"/>
                    <a:pt x="7626" y="6068"/>
                    <a:pt x="7169" y="6504"/>
                  </a:cubicBezTo>
                  <a:cubicBezTo>
                    <a:pt x="5525" y="8067"/>
                    <a:pt x="4553" y="8975"/>
                    <a:pt x="4522" y="8975"/>
                  </a:cubicBezTo>
                  <a:cubicBezTo>
                    <a:pt x="4510" y="8975"/>
                    <a:pt x="4386" y="8855"/>
                    <a:pt x="4246" y="8708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1" rIns="91440" bIns="45721" numCol="1" anchor="t" anchorCtr="0" compatLnSpc="1">
              <a:prstTxWarp prst="textNoShape">
                <a:avLst/>
              </a:prstTxWarp>
            </a:bodyPr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TW" altLang="en-US"/>
            </a:p>
          </p:txBody>
        </p:sp>
      </p:grpSp>
      <p:sp>
        <p:nvSpPr>
          <p:cNvPr id="11" name="矩形 10"/>
          <p:cNvSpPr/>
          <p:nvPr/>
        </p:nvSpPr>
        <p:spPr>
          <a:xfrm>
            <a:off x="5509442" y="2845260"/>
            <a:ext cx="2925898" cy="738664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TW" sz="1400" dirty="0"/>
              <a:t>The quick brown fox jumps over the lazy dog. The quick brown fox jumps over the lazy dog</a:t>
            </a:r>
            <a:r>
              <a:rPr lang="en-US" altLang="zh-TW" sz="1400" dirty="0" smtClean="0"/>
              <a:t>.</a:t>
            </a:r>
            <a:endParaRPr lang="zh-TW" altLang="en-US" sz="1400" dirty="0"/>
          </a:p>
        </p:txBody>
      </p:sp>
      <p:grpSp>
        <p:nvGrpSpPr>
          <p:cNvPr id="12" name="群組 11"/>
          <p:cNvGrpSpPr/>
          <p:nvPr/>
        </p:nvGrpSpPr>
        <p:grpSpPr>
          <a:xfrm>
            <a:off x="4926512" y="3003137"/>
            <a:ext cx="582930" cy="422910"/>
            <a:chOff x="2068830" y="3314700"/>
            <a:chExt cx="582930" cy="422910"/>
          </a:xfrm>
        </p:grpSpPr>
        <p:sp>
          <p:nvSpPr>
            <p:cNvPr id="13" name="矩形 12"/>
            <p:cNvSpPr/>
            <p:nvPr/>
          </p:nvSpPr>
          <p:spPr>
            <a:xfrm>
              <a:off x="2068830" y="3314700"/>
              <a:ext cx="422910" cy="422910"/>
            </a:xfrm>
            <a:prstGeom prst="rect">
              <a:avLst/>
            </a:prstGeom>
            <a:noFill/>
            <a:ln w="571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TW" altLang="en-US"/>
            </a:p>
          </p:txBody>
        </p:sp>
        <p:sp>
          <p:nvSpPr>
            <p:cNvPr id="14" name="Freeform 24"/>
            <p:cNvSpPr>
              <a:spLocks/>
            </p:cNvSpPr>
            <p:nvPr/>
          </p:nvSpPr>
          <p:spPr bwMode="auto">
            <a:xfrm>
              <a:off x="2145102" y="3314700"/>
              <a:ext cx="506658" cy="354070"/>
            </a:xfrm>
            <a:custGeom>
              <a:avLst/>
              <a:gdLst>
                <a:gd name="T0" fmla="*/ 4246 w 12841"/>
                <a:gd name="T1" fmla="*/ 8708 h 8975"/>
                <a:gd name="T2" fmla="*/ 2639 w 12841"/>
                <a:gd name="T3" fmla="*/ 7052 h 8975"/>
                <a:gd name="T4" fmla="*/ 0 w 12841"/>
                <a:gd name="T5" fmla="*/ 4319 h 8975"/>
                <a:gd name="T6" fmla="*/ 1130 w 12841"/>
                <a:gd name="T7" fmla="*/ 3251 h 8975"/>
                <a:gd name="T8" fmla="*/ 3847 w 12841"/>
                <a:gd name="T9" fmla="*/ 6019 h 8975"/>
                <a:gd name="T10" fmla="*/ 4581 w 12841"/>
                <a:gd name="T11" fmla="*/ 6717 h 8975"/>
                <a:gd name="T12" fmla="*/ 4866 w 12841"/>
                <a:gd name="T13" fmla="*/ 6498 h 8975"/>
                <a:gd name="T14" fmla="*/ 6126 w 12841"/>
                <a:gd name="T15" fmla="*/ 5308 h 8975"/>
                <a:gd name="T16" fmla="*/ 7874 w 12841"/>
                <a:gd name="T17" fmla="*/ 3653 h 8975"/>
                <a:gd name="T18" fmla="*/ 9201 w 12841"/>
                <a:gd name="T19" fmla="*/ 2398 h 8975"/>
                <a:gd name="T20" fmla="*/ 10471 w 12841"/>
                <a:gd name="T21" fmla="*/ 1199 h 8975"/>
                <a:gd name="T22" fmla="*/ 11211 w 12841"/>
                <a:gd name="T23" fmla="*/ 497 h 8975"/>
                <a:gd name="T24" fmla="*/ 11776 w 12841"/>
                <a:gd name="T25" fmla="*/ 5 h 8975"/>
                <a:gd name="T26" fmla="*/ 12841 w 12841"/>
                <a:gd name="T27" fmla="*/ 1093 h 8975"/>
                <a:gd name="T28" fmla="*/ 11833 w 12841"/>
                <a:gd name="T29" fmla="*/ 2078 h 8975"/>
                <a:gd name="T30" fmla="*/ 9709 w 12841"/>
                <a:gd name="T31" fmla="*/ 4094 h 8975"/>
                <a:gd name="T32" fmla="*/ 8297 w 12841"/>
                <a:gd name="T33" fmla="*/ 5433 h 8975"/>
                <a:gd name="T34" fmla="*/ 7169 w 12841"/>
                <a:gd name="T35" fmla="*/ 6504 h 8975"/>
                <a:gd name="T36" fmla="*/ 4522 w 12841"/>
                <a:gd name="T37" fmla="*/ 8975 h 8975"/>
                <a:gd name="T38" fmla="*/ 4246 w 12841"/>
                <a:gd name="T39" fmla="*/ 8708 h 89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2841" h="8975">
                  <a:moveTo>
                    <a:pt x="4246" y="8708"/>
                  </a:moveTo>
                  <a:cubicBezTo>
                    <a:pt x="4107" y="8561"/>
                    <a:pt x="3384" y="7816"/>
                    <a:pt x="2639" y="7052"/>
                  </a:cubicBezTo>
                  <a:cubicBezTo>
                    <a:pt x="524" y="4884"/>
                    <a:pt x="0" y="4341"/>
                    <a:pt x="0" y="4319"/>
                  </a:cubicBezTo>
                  <a:cubicBezTo>
                    <a:pt x="0" y="4282"/>
                    <a:pt x="1101" y="3241"/>
                    <a:pt x="1130" y="3251"/>
                  </a:cubicBezTo>
                  <a:cubicBezTo>
                    <a:pt x="1154" y="3259"/>
                    <a:pt x="2028" y="4149"/>
                    <a:pt x="3847" y="6019"/>
                  </a:cubicBezTo>
                  <a:cubicBezTo>
                    <a:pt x="4268" y="6451"/>
                    <a:pt x="4548" y="6717"/>
                    <a:pt x="4581" y="6717"/>
                  </a:cubicBezTo>
                  <a:cubicBezTo>
                    <a:pt x="4611" y="6717"/>
                    <a:pt x="4739" y="6619"/>
                    <a:pt x="4866" y="6498"/>
                  </a:cubicBezTo>
                  <a:cubicBezTo>
                    <a:pt x="4993" y="6378"/>
                    <a:pt x="5560" y="5842"/>
                    <a:pt x="6126" y="5308"/>
                  </a:cubicBezTo>
                  <a:cubicBezTo>
                    <a:pt x="7373" y="4129"/>
                    <a:pt x="7531" y="3980"/>
                    <a:pt x="7874" y="3653"/>
                  </a:cubicBezTo>
                  <a:cubicBezTo>
                    <a:pt x="8021" y="3512"/>
                    <a:pt x="8618" y="2947"/>
                    <a:pt x="9201" y="2398"/>
                  </a:cubicBezTo>
                  <a:cubicBezTo>
                    <a:pt x="9783" y="1848"/>
                    <a:pt x="10354" y="1309"/>
                    <a:pt x="10471" y="1199"/>
                  </a:cubicBezTo>
                  <a:cubicBezTo>
                    <a:pt x="10587" y="1089"/>
                    <a:pt x="10920" y="773"/>
                    <a:pt x="11211" y="497"/>
                  </a:cubicBezTo>
                  <a:cubicBezTo>
                    <a:pt x="11501" y="222"/>
                    <a:pt x="11756" y="0"/>
                    <a:pt x="11776" y="5"/>
                  </a:cubicBezTo>
                  <a:cubicBezTo>
                    <a:pt x="11824" y="17"/>
                    <a:pt x="12841" y="1056"/>
                    <a:pt x="12841" y="1093"/>
                  </a:cubicBezTo>
                  <a:cubicBezTo>
                    <a:pt x="12841" y="1109"/>
                    <a:pt x="12388" y="1552"/>
                    <a:pt x="11833" y="2078"/>
                  </a:cubicBezTo>
                  <a:cubicBezTo>
                    <a:pt x="11279" y="2604"/>
                    <a:pt x="10323" y="3511"/>
                    <a:pt x="9709" y="4094"/>
                  </a:cubicBezTo>
                  <a:cubicBezTo>
                    <a:pt x="9096" y="4677"/>
                    <a:pt x="8460" y="5279"/>
                    <a:pt x="8297" y="5433"/>
                  </a:cubicBezTo>
                  <a:cubicBezTo>
                    <a:pt x="8134" y="5586"/>
                    <a:pt x="7626" y="6068"/>
                    <a:pt x="7169" y="6504"/>
                  </a:cubicBezTo>
                  <a:cubicBezTo>
                    <a:pt x="5525" y="8067"/>
                    <a:pt x="4553" y="8975"/>
                    <a:pt x="4522" y="8975"/>
                  </a:cubicBezTo>
                  <a:cubicBezTo>
                    <a:pt x="4510" y="8975"/>
                    <a:pt x="4386" y="8855"/>
                    <a:pt x="4246" y="8708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1" rIns="91440" bIns="45721" numCol="1" anchor="t" anchorCtr="0" compatLnSpc="1">
              <a:prstTxWarp prst="textNoShape">
                <a:avLst/>
              </a:prstTxWarp>
            </a:bodyPr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TW" altLang="en-US"/>
            </a:p>
          </p:txBody>
        </p:sp>
      </p:grpSp>
      <p:sp>
        <p:nvSpPr>
          <p:cNvPr id="15" name="矩形 14"/>
          <p:cNvSpPr/>
          <p:nvPr/>
        </p:nvSpPr>
        <p:spPr>
          <a:xfrm>
            <a:off x="5509442" y="3893772"/>
            <a:ext cx="2925898" cy="738664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TW" sz="1400" dirty="0"/>
              <a:t>The quick brown fox jumps over the lazy dog. The quick brown fox jumps over the lazy dog</a:t>
            </a:r>
            <a:r>
              <a:rPr lang="en-US" altLang="zh-TW" sz="1400" dirty="0" smtClean="0"/>
              <a:t>.</a:t>
            </a:r>
            <a:endParaRPr lang="zh-TW" altLang="en-US" sz="1400" dirty="0"/>
          </a:p>
        </p:txBody>
      </p:sp>
      <p:grpSp>
        <p:nvGrpSpPr>
          <p:cNvPr id="16" name="群組 15"/>
          <p:cNvGrpSpPr/>
          <p:nvPr/>
        </p:nvGrpSpPr>
        <p:grpSpPr>
          <a:xfrm>
            <a:off x="4926512" y="4051649"/>
            <a:ext cx="582930" cy="422910"/>
            <a:chOff x="2068830" y="3314700"/>
            <a:chExt cx="582930" cy="422910"/>
          </a:xfrm>
        </p:grpSpPr>
        <p:sp>
          <p:nvSpPr>
            <p:cNvPr id="17" name="矩形 16"/>
            <p:cNvSpPr/>
            <p:nvPr/>
          </p:nvSpPr>
          <p:spPr>
            <a:xfrm>
              <a:off x="2068830" y="3314700"/>
              <a:ext cx="422910" cy="422910"/>
            </a:xfrm>
            <a:prstGeom prst="rect">
              <a:avLst/>
            </a:prstGeom>
            <a:noFill/>
            <a:ln w="571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TW" altLang="en-US"/>
            </a:p>
          </p:txBody>
        </p:sp>
        <p:sp>
          <p:nvSpPr>
            <p:cNvPr id="18" name="Freeform 24"/>
            <p:cNvSpPr>
              <a:spLocks/>
            </p:cNvSpPr>
            <p:nvPr/>
          </p:nvSpPr>
          <p:spPr bwMode="auto">
            <a:xfrm>
              <a:off x="2145102" y="3314700"/>
              <a:ext cx="506658" cy="354070"/>
            </a:xfrm>
            <a:custGeom>
              <a:avLst/>
              <a:gdLst>
                <a:gd name="T0" fmla="*/ 4246 w 12841"/>
                <a:gd name="T1" fmla="*/ 8708 h 8975"/>
                <a:gd name="T2" fmla="*/ 2639 w 12841"/>
                <a:gd name="T3" fmla="*/ 7052 h 8975"/>
                <a:gd name="T4" fmla="*/ 0 w 12841"/>
                <a:gd name="T5" fmla="*/ 4319 h 8975"/>
                <a:gd name="T6" fmla="*/ 1130 w 12841"/>
                <a:gd name="T7" fmla="*/ 3251 h 8975"/>
                <a:gd name="T8" fmla="*/ 3847 w 12841"/>
                <a:gd name="T9" fmla="*/ 6019 h 8975"/>
                <a:gd name="T10" fmla="*/ 4581 w 12841"/>
                <a:gd name="T11" fmla="*/ 6717 h 8975"/>
                <a:gd name="T12" fmla="*/ 4866 w 12841"/>
                <a:gd name="T13" fmla="*/ 6498 h 8975"/>
                <a:gd name="T14" fmla="*/ 6126 w 12841"/>
                <a:gd name="T15" fmla="*/ 5308 h 8975"/>
                <a:gd name="T16" fmla="*/ 7874 w 12841"/>
                <a:gd name="T17" fmla="*/ 3653 h 8975"/>
                <a:gd name="T18" fmla="*/ 9201 w 12841"/>
                <a:gd name="T19" fmla="*/ 2398 h 8975"/>
                <a:gd name="T20" fmla="*/ 10471 w 12841"/>
                <a:gd name="T21" fmla="*/ 1199 h 8975"/>
                <a:gd name="T22" fmla="*/ 11211 w 12841"/>
                <a:gd name="T23" fmla="*/ 497 h 8975"/>
                <a:gd name="T24" fmla="*/ 11776 w 12841"/>
                <a:gd name="T25" fmla="*/ 5 h 8975"/>
                <a:gd name="T26" fmla="*/ 12841 w 12841"/>
                <a:gd name="T27" fmla="*/ 1093 h 8975"/>
                <a:gd name="T28" fmla="*/ 11833 w 12841"/>
                <a:gd name="T29" fmla="*/ 2078 h 8975"/>
                <a:gd name="T30" fmla="*/ 9709 w 12841"/>
                <a:gd name="T31" fmla="*/ 4094 h 8975"/>
                <a:gd name="T32" fmla="*/ 8297 w 12841"/>
                <a:gd name="T33" fmla="*/ 5433 h 8975"/>
                <a:gd name="T34" fmla="*/ 7169 w 12841"/>
                <a:gd name="T35" fmla="*/ 6504 h 8975"/>
                <a:gd name="T36" fmla="*/ 4522 w 12841"/>
                <a:gd name="T37" fmla="*/ 8975 h 8975"/>
                <a:gd name="T38" fmla="*/ 4246 w 12841"/>
                <a:gd name="T39" fmla="*/ 8708 h 89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2841" h="8975">
                  <a:moveTo>
                    <a:pt x="4246" y="8708"/>
                  </a:moveTo>
                  <a:cubicBezTo>
                    <a:pt x="4107" y="8561"/>
                    <a:pt x="3384" y="7816"/>
                    <a:pt x="2639" y="7052"/>
                  </a:cubicBezTo>
                  <a:cubicBezTo>
                    <a:pt x="524" y="4884"/>
                    <a:pt x="0" y="4341"/>
                    <a:pt x="0" y="4319"/>
                  </a:cubicBezTo>
                  <a:cubicBezTo>
                    <a:pt x="0" y="4282"/>
                    <a:pt x="1101" y="3241"/>
                    <a:pt x="1130" y="3251"/>
                  </a:cubicBezTo>
                  <a:cubicBezTo>
                    <a:pt x="1154" y="3259"/>
                    <a:pt x="2028" y="4149"/>
                    <a:pt x="3847" y="6019"/>
                  </a:cubicBezTo>
                  <a:cubicBezTo>
                    <a:pt x="4268" y="6451"/>
                    <a:pt x="4548" y="6717"/>
                    <a:pt x="4581" y="6717"/>
                  </a:cubicBezTo>
                  <a:cubicBezTo>
                    <a:pt x="4611" y="6717"/>
                    <a:pt x="4739" y="6619"/>
                    <a:pt x="4866" y="6498"/>
                  </a:cubicBezTo>
                  <a:cubicBezTo>
                    <a:pt x="4993" y="6378"/>
                    <a:pt x="5560" y="5842"/>
                    <a:pt x="6126" y="5308"/>
                  </a:cubicBezTo>
                  <a:cubicBezTo>
                    <a:pt x="7373" y="4129"/>
                    <a:pt x="7531" y="3980"/>
                    <a:pt x="7874" y="3653"/>
                  </a:cubicBezTo>
                  <a:cubicBezTo>
                    <a:pt x="8021" y="3512"/>
                    <a:pt x="8618" y="2947"/>
                    <a:pt x="9201" y="2398"/>
                  </a:cubicBezTo>
                  <a:cubicBezTo>
                    <a:pt x="9783" y="1848"/>
                    <a:pt x="10354" y="1309"/>
                    <a:pt x="10471" y="1199"/>
                  </a:cubicBezTo>
                  <a:cubicBezTo>
                    <a:pt x="10587" y="1089"/>
                    <a:pt x="10920" y="773"/>
                    <a:pt x="11211" y="497"/>
                  </a:cubicBezTo>
                  <a:cubicBezTo>
                    <a:pt x="11501" y="222"/>
                    <a:pt x="11756" y="0"/>
                    <a:pt x="11776" y="5"/>
                  </a:cubicBezTo>
                  <a:cubicBezTo>
                    <a:pt x="11824" y="17"/>
                    <a:pt x="12841" y="1056"/>
                    <a:pt x="12841" y="1093"/>
                  </a:cubicBezTo>
                  <a:cubicBezTo>
                    <a:pt x="12841" y="1109"/>
                    <a:pt x="12388" y="1552"/>
                    <a:pt x="11833" y="2078"/>
                  </a:cubicBezTo>
                  <a:cubicBezTo>
                    <a:pt x="11279" y="2604"/>
                    <a:pt x="10323" y="3511"/>
                    <a:pt x="9709" y="4094"/>
                  </a:cubicBezTo>
                  <a:cubicBezTo>
                    <a:pt x="9096" y="4677"/>
                    <a:pt x="8460" y="5279"/>
                    <a:pt x="8297" y="5433"/>
                  </a:cubicBezTo>
                  <a:cubicBezTo>
                    <a:pt x="8134" y="5586"/>
                    <a:pt x="7626" y="6068"/>
                    <a:pt x="7169" y="6504"/>
                  </a:cubicBezTo>
                  <a:cubicBezTo>
                    <a:pt x="5525" y="8067"/>
                    <a:pt x="4553" y="8975"/>
                    <a:pt x="4522" y="8975"/>
                  </a:cubicBezTo>
                  <a:cubicBezTo>
                    <a:pt x="4510" y="8975"/>
                    <a:pt x="4386" y="8855"/>
                    <a:pt x="4246" y="8708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1" rIns="91440" bIns="45721" numCol="1" anchor="t" anchorCtr="0" compatLnSpc="1">
              <a:prstTxWarp prst="textNoShape">
                <a:avLst/>
              </a:prstTxWarp>
            </a:bodyPr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TW" altLang="en-US"/>
            </a:p>
          </p:txBody>
        </p:sp>
      </p:grpSp>
      <p:sp>
        <p:nvSpPr>
          <p:cNvPr id="19" name="矩形 18"/>
          <p:cNvSpPr/>
          <p:nvPr/>
        </p:nvSpPr>
        <p:spPr>
          <a:xfrm>
            <a:off x="5509442" y="4942284"/>
            <a:ext cx="2925898" cy="738664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TW" sz="1400" dirty="0"/>
              <a:t>The quick brown fox jumps over the lazy dog. The quick brown fox jumps over the lazy dog</a:t>
            </a:r>
            <a:r>
              <a:rPr lang="en-US" altLang="zh-TW" sz="1400" dirty="0" smtClean="0"/>
              <a:t>.</a:t>
            </a:r>
            <a:endParaRPr lang="zh-TW" altLang="en-US" sz="1400" dirty="0"/>
          </a:p>
        </p:txBody>
      </p:sp>
      <p:grpSp>
        <p:nvGrpSpPr>
          <p:cNvPr id="20" name="群組 19"/>
          <p:cNvGrpSpPr/>
          <p:nvPr/>
        </p:nvGrpSpPr>
        <p:grpSpPr>
          <a:xfrm>
            <a:off x="4926512" y="5100161"/>
            <a:ext cx="582930" cy="422910"/>
            <a:chOff x="2068830" y="3314700"/>
            <a:chExt cx="582930" cy="422910"/>
          </a:xfrm>
        </p:grpSpPr>
        <p:sp>
          <p:nvSpPr>
            <p:cNvPr id="21" name="矩形 20"/>
            <p:cNvSpPr/>
            <p:nvPr/>
          </p:nvSpPr>
          <p:spPr>
            <a:xfrm>
              <a:off x="2068830" y="3314700"/>
              <a:ext cx="422910" cy="422910"/>
            </a:xfrm>
            <a:prstGeom prst="rect">
              <a:avLst/>
            </a:prstGeom>
            <a:noFill/>
            <a:ln w="571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TW" altLang="en-US"/>
            </a:p>
          </p:txBody>
        </p:sp>
        <p:sp>
          <p:nvSpPr>
            <p:cNvPr id="22" name="Freeform 24"/>
            <p:cNvSpPr>
              <a:spLocks/>
            </p:cNvSpPr>
            <p:nvPr/>
          </p:nvSpPr>
          <p:spPr bwMode="auto">
            <a:xfrm>
              <a:off x="2145102" y="3314700"/>
              <a:ext cx="506658" cy="354070"/>
            </a:xfrm>
            <a:custGeom>
              <a:avLst/>
              <a:gdLst>
                <a:gd name="T0" fmla="*/ 4246 w 12841"/>
                <a:gd name="T1" fmla="*/ 8708 h 8975"/>
                <a:gd name="T2" fmla="*/ 2639 w 12841"/>
                <a:gd name="T3" fmla="*/ 7052 h 8975"/>
                <a:gd name="T4" fmla="*/ 0 w 12841"/>
                <a:gd name="T5" fmla="*/ 4319 h 8975"/>
                <a:gd name="T6" fmla="*/ 1130 w 12841"/>
                <a:gd name="T7" fmla="*/ 3251 h 8975"/>
                <a:gd name="T8" fmla="*/ 3847 w 12841"/>
                <a:gd name="T9" fmla="*/ 6019 h 8975"/>
                <a:gd name="T10" fmla="*/ 4581 w 12841"/>
                <a:gd name="T11" fmla="*/ 6717 h 8975"/>
                <a:gd name="T12" fmla="*/ 4866 w 12841"/>
                <a:gd name="T13" fmla="*/ 6498 h 8975"/>
                <a:gd name="T14" fmla="*/ 6126 w 12841"/>
                <a:gd name="T15" fmla="*/ 5308 h 8975"/>
                <a:gd name="T16" fmla="*/ 7874 w 12841"/>
                <a:gd name="T17" fmla="*/ 3653 h 8975"/>
                <a:gd name="T18" fmla="*/ 9201 w 12841"/>
                <a:gd name="T19" fmla="*/ 2398 h 8975"/>
                <a:gd name="T20" fmla="*/ 10471 w 12841"/>
                <a:gd name="T21" fmla="*/ 1199 h 8975"/>
                <a:gd name="T22" fmla="*/ 11211 w 12841"/>
                <a:gd name="T23" fmla="*/ 497 h 8975"/>
                <a:gd name="T24" fmla="*/ 11776 w 12841"/>
                <a:gd name="T25" fmla="*/ 5 h 8975"/>
                <a:gd name="T26" fmla="*/ 12841 w 12841"/>
                <a:gd name="T27" fmla="*/ 1093 h 8975"/>
                <a:gd name="T28" fmla="*/ 11833 w 12841"/>
                <a:gd name="T29" fmla="*/ 2078 h 8975"/>
                <a:gd name="T30" fmla="*/ 9709 w 12841"/>
                <a:gd name="T31" fmla="*/ 4094 h 8975"/>
                <a:gd name="T32" fmla="*/ 8297 w 12841"/>
                <a:gd name="T33" fmla="*/ 5433 h 8975"/>
                <a:gd name="T34" fmla="*/ 7169 w 12841"/>
                <a:gd name="T35" fmla="*/ 6504 h 8975"/>
                <a:gd name="T36" fmla="*/ 4522 w 12841"/>
                <a:gd name="T37" fmla="*/ 8975 h 8975"/>
                <a:gd name="T38" fmla="*/ 4246 w 12841"/>
                <a:gd name="T39" fmla="*/ 8708 h 89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2841" h="8975">
                  <a:moveTo>
                    <a:pt x="4246" y="8708"/>
                  </a:moveTo>
                  <a:cubicBezTo>
                    <a:pt x="4107" y="8561"/>
                    <a:pt x="3384" y="7816"/>
                    <a:pt x="2639" y="7052"/>
                  </a:cubicBezTo>
                  <a:cubicBezTo>
                    <a:pt x="524" y="4884"/>
                    <a:pt x="0" y="4341"/>
                    <a:pt x="0" y="4319"/>
                  </a:cubicBezTo>
                  <a:cubicBezTo>
                    <a:pt x="0" y="4282"/>
                    <a:pt x="1101" y="3241"/>
                    <a:pt x="1130" y="3251"/>
                  </a:cubicBezTo>
                  <a:cubicBezTo>
                    <a:pt x="1154" y="3259"/>
                    <a:pt x="2028" y="4149"/>
                    <a:pt x="3847" y="6019"/>
                  </a:cubicBezTo>
                  <a:cubicBezTo>
                    <a:pt x="4268" y="6451"/>
                    <a:pt x="4548" y="6717"/>
                    <a:pt x="4581" y="6717"/>
                  </a:cubicBezTo>
                  <a:cubicBezTo>
                    <a:pt x="4611" y="6717"/>
                    <a:pt x="4739" y="6619"/>
                    <a:pt x="4866" y="6498"/>
                  </a:cubicBezTo>
                  <a:cubicBezTo>
                    <a:pt x="4993" y="6378"/>
                    <a:pt x="5560" y="5842"/>
                    <a:pt x="6126" y="5308"/>
                  </a:cubicBezTo>
                  <a:cubicBezTo>
                    <a:pt x="7373" y="4129"/>
                    <a:pt x="7531" y="3980"/>
                    <a:pt x="7874" y="3653"/>
                  </a:cubicBezTo>
                  <a:cubicBezTo>
                    <a:pt x="8021" y="3512"/>
                    <a:pt x="8618" y="2947"/>
                    <a:pt x="9201" y="2398"/>
                  </a:cubicBezTo>
                  <a:cubicBezTo>
                    <a:pt x="9783" y="1848"/>
                    <a:pt x="10354" y="1309"/>
                    <a:pt x="10471" y="1199"/>
                  </a:cubicBezTo>
                  <a:cubicBezTo>
                    <a:pt x="10587" y="1089"/>
                    <a:pt x="10920" y="773"/>
                    <a:pt x="11211" y="497"/>
                  </a:cubicBezTo>
                  <a:cubicBezTo>
                    <a:pt x="11501" y="222"/>
                    <a:pt x="11756" y="0"/>
                    <a:pt x="11776" y="5"/>
                  </a:cubicBezTo>
                  <a:cubicBezTo>
                    <a:pt x="11824" y="17"/>
                    <a:pt x="12841" y="1056"/>
                    <a:pt x="12841" y="1093"/>
                  </a:cubicBezTo>
                  <a:cubicBezTo>
                    <a:pt x="12841" y="1109"/>
                    <a:pt x="12388" y="1552"/>
                    <a:pt x="11833" y="2078"/>
                  </a:cubicBezTo>
                  <a:cubicBezTo>
                    <a:pt x="11279" y="2604"/>
                    <a:pt x="10323" y="3511"/>
                    <a:pt x="9709" y="4094"/>
                  </a:cubicBezTo>
                  <a:cubicBezTo>
                    <a:pt x="9096" y="4677"/>
                    <a:pt x="8460" y="5279"/>
                    <a:pt x="8297" y="5433"/>
                  </a:cubicBezTo>
                  <a:cubicBezTo>
                    <a:pt x="8134" y="5586"/>
                    <a:pt x="7626" y="6068"/>
                    <a:pt x="7169" y="6504"/>
                  </a:cubicBezTo>
                  <a:cubicBezTo>
                    <a:pt x="5525" y="8067"/>
                    <a:pt x="4553" y="8975"/>
                    <a:pt x="4522" y="8975"/>
                  </a:cubicBezTo>
                  <a:cubicBezTo>
                    <a:pt x="4510" y="8975"/>
                    <a:pt x="4386" y="8855"/>
                    <a:pt x="4246" y="8708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1" rIns="91440" bIns="45721" numCol="1" anchor="t" anchorCtr="0" compatLnSpc="1">
              <a:prstTxWarp prst="textNoShape">
                <a:avLst/>
              </a:prstTxWarp>
            </a:bodyPr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TW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34581888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頁尾版面配置區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/>
          </a:p>
        </p:txBody>
      </p:sp>
      <p:sp>
        <p:nvSpPr>
          <p:cNvPr id="3" name="投影片編號版面配置區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3B68095-C8B2-4A76-90AA-E601358CCBC3}" type="slidenum">
              <a:rPr lang="zh-TW" altLang="en-US" smtClean="0"/>
              <a:t>93</a:t>
            </a:fld>
            <a:endParaRPr lang="zh-TW" altLang="en-US"/>
          </a:p>
        </p:txBody>
      </p:sp>
      <p:sp>
        <p:nvSpPr>
          <p:cNvPr id="4" name="圖片版面配置區 3"/>
          <p:cNvSpPr>
            <a:spLocks noGrp="1"/>
          </p:cNvSpPr>
          <p:nvPr>
            <p:ph type="pic" sz="quarter" idx="13"/>
          </p:nvPr>
        </p:nvSpPr>
        <p:spPr/>
      </p:sp>
    </p:spTree>
    <p:extLst>
      <p:ext uri="{BB962C8B-B14F-4D97-AF65-F5344CB8AC3E}">
        <p14:creationId xmlns:p14="http://schemas.microsoft.com/office/powerpoint/2010/main" val="13683749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頁尾版面配置區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/>
          </a:p>
        </p:txBody>
      </p:sp>
      <p:sp>
        <p:nvSpPr>
          <p:cNvPr id="3" name="投影片編號版面配置區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3B68095-C8B2-4A76-90AA-E601358CCBC3}" type="slidenum">
              <a:rPr lang="zh-TW" altLang="en-US" smtClean="0"/>
              <a:t>94</a:t>
            </a:fld>
            <a:endParaRPr lang="zh-TW" altLang="en-US"/>
          </a:p>
        </p:txBody>
      </p:sp>
      <p:pic>
        <p:nvPicPr>
          <p:cNvPr id="4" name="圖片版面配置區 3"/>
          <p:cNvPicPr>
            <a:picLocks noGrp="1" noChangeAspect="1"/>
          </p:cNvPicPr>
          <p:nvPr>
            <p:ph type="pic" sz="quarter" idx="13"/>
          </p:nvPr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3671" r="23671"/>
          <a:stretch/>
        </p:blipFill>
        <p:spPr>
          <a:xfrm>
            <a:off x="798249" y="1154955"/>
            <a:ext cx="4106120" cy="5201395"/>
          </a:xfrm>
        </p:spPr>
      </p:pic>
      <p:sp>
        <p:nvSpPr>
          <p:cNvPr id="5" name="矩形 4"/>
          <p:cNvSpPr/>
          <p:nvPr/>
        </p:nvSpPr>
        <p:spPr>
          <a:xfrm>
            <a:off x="2321225" y="327082"/>
            <a:ext cx="4501553" cy="584775"/>
          </a:xfrm>
          <a:prstGeom prst="rect">
            <a:avLst/>
          </a:prstGeom>
        </p:spPr>
        <p:txBody>
          <a:bodyPr wrap="none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zh-TW" sz="3200" b="1" spc="-150" dirty="0" smtClean="0">
                <a:solidFill>
                  <a:schemeClr val="bg1">
                    <a:lumMod val="50000"/>
                  </a:schemeClr>
                </a:solidFill>
              </a:rPr>
              <a:t>Brush Image Effects </a:t>
            </a:r>
            <a:r>
              <a:rPr lang="en-US" altLang="zh-TW" sz="3200" b="1" spc="-150" dirty="0" smtClean="0">
                <a:solidFill>
                  <a:schemeClr val="bg1">
                    <a:lumMod val="50000"/>
                  </a:schemeClr>
                </a:solidFill>
              </a:rPr>
              <a:t>045</a:t>
            </a:r>
            <a:endParaRPr lang="en-US" altLang="zh-TW" sz="3200" b="1" spc="-150" dirty="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6" name="矩形 5"/>
          <p:cNvSpPr/>
          <p:nvPr/>
        </p:nvSpPr>
        <p:spPr>
          <a:xfrm>
            <a:off x="3155315" y="928152"/>
            <a:ext cx="2833352" cy="116362"/>
          </a:xfrm>
          <a:prstGeom prst="rect">
            <a:avLst/>
          </a:prstGeom>
          <a:solidFill>
            <a:srgbClr val="92258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zh-TW" altLang="en-US"/>
          </a:p>
        </p:txBody>
      </p:sp>
      <p:sp>
        <p:nvSpPr>
          <p:cNvPr id="7" name="矩形 6"/>
          <p:cNvSpPr/>
          <p:nvPr/>
        </p:nvSpPr>
        <p:spPr>
          <a:xfrm>
            <a:off x="5160951" y="1944879"/>
            <a:ext cx="180023" cy="769361"/>
          </a:xfrm>
          <a:prstGeom prst="rect">
            <a:avLst/>
          </a:prstGeom>
          <a:solidFill>
            <a:schemeClr val="accent1"/>
          </a:solidFill>
          <a:ln w="19050">
            <a:noFill/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3200" b="1" dirty="0" smtClean="0">
              <a:solidFill>
                <a:schemeClr val="tx1"/>
              </a:solidFill>
              <a:latin typeface="微軟正黑體" panose="020B0604030504040204" pitchFamily="34" charset="-120"/>
              <a:ea typeface="微軟正黑體" panose="020B0604030504040204" pitchFamily="34" charset="-120"/>
            </a:endParaRPr>
          </a:p>
        </p:txBody>
      </p:sp>
      <p:sp>
        <p:nvSpPr>
          <p:cNvPr id="8" name="文字方塊 46"/>
          <p:cNvSpPr txBox="1"/>
          <p:nvPr/>
        </p:nvSpPr>
        <p:spPr>
          <a:xfrm>
            <a:off x="5360356" y="1962946"/>
            <a:ext cx="3240414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sz="1400" dirty="0" smtClean="0"/>
              <a:t>The quick brown fox jumps over the lazy dog. The quick brown fox jumps over the lazy dog. </a:t>
            </a:r>
          </a:p>
        </p:txBody>
      </p:sp>
      <p:sp>
        <p:nvSpPr>
          <p:cNvPr id="9" name="矩形 8"/>
          <p:cNvSpPr/>
          <p:nvPr/>
        </p:nvSpPr>
        <p:spPr>
          <a:xfrm>
            <a:off x="5160951" y="3421090"/>
            <a:ext cx="180023" cy="769361"/>
          </a:xfrm>
          <a:prstGeom prst="rect">
            <a:avLst/>
          </a:prstGeom>
          <a:solidFill>
            <a:schemeClr val="accent2"/>
          </a:solidFill>
          <a:ln w="19050">
            <a:noFill/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3200" b="1" dirty="0" smtClean="0">
              <a:solidFill>
                <a:schemeClr val="tx1"/>
              </a:solidFill>
              <a:latin typeface="微軟正黑體" panose="020B0604030504040204" pitchFamily="34" charset="-120"/>
              <a:ea typeface="微軟正黑體" panose="020B0604030504040204" pitchFamily="34" charset="-120"/>
            </a:endParaRPr>
          </a:p>
        </p:txBody>
      </p:sp>
      <p:sp>
        <p:nvSpPr>
          <p:cNvPr id="10" name="文字方塊 48"/>
          <p:cNvSpPr txBox="1"/>
          <p:nvPr/>
        </p:nvSpPr>
        <p:spPr>
          <a:xfrm>
            <a:off x="5360356" y="3439157"/>
            <a:ext cx="3240414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sz="1400" dirty="0" smtClean="0"/>
              <a:t>The quick brown fox jumps over the lazy dog. The quick brown fox jumps over the lazy dog. </a:t>
            </a:r>
          </a:p>
        </p:txBody>
      </p:sp>
      <p:sp>
        <p:nvSpPr>
          <p:cNvPr id="11" name="矩形 10"/>
          <p:cNvSpPr/>
          <p:nvPr/>
        </p:nvSpPr>
        <p:spPr>
          <a:xfrm>
            <a:off x="5160951" y="4907684"/>
            <a:ext cx="180023" cy="769361"/>
          </a:xfrm>
          <a:prstGeom prst="rect">
            <a:avLst/>
          </a:prstGeom>
          <a:solidFill>
            <a:schemeClr val="accent3"/>
          </a:solidFill>
          <a:ln w="19050">
            <a:noFill/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3200" b="1" dirty="0" smtClean="0">
              <a:solidFill>
                <a:schemeClr val="tx1"/>
              </a:solidFill>
              <a:latin typeface="微軟正黑體" panose="020B0604030504040204" pitchFamily="34" charset="-120"/>
              <a:ea typeface="微軟正黑體" panose="020B0604030504040204" pitchFamily="34" charset="-120"/>
            </a:endParaRPr>
          </a:p>
        </p:txBody>
      </p:sp>
      <p:sp>
        <p:nvSpPr>
          <p:cNvPr id="12" name="文字方塊 50"/>
          <p:cNvSpPr txBox="1"/>
          <p:nvPr/>
        </p:nvSpPr>
        <p:spPr>
          <a:xfrm>
            <a:off x="5360356" y="4925751"/>
            <a:ext cx="3240414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sz="1400" dirty="0" smtClean="0"/>
              <a:t>The quick brown fox jumps over the lazy dog. The quick brown fox jumps over the lazy dog. </a:t>
            </a:r>
          </a:p>
        </p:txBody>
      </p:sp>
    </p:spTree>
    <p:extLst>
      <p:ext uri="{BB962C8B-B14F-4D97-AF65-F5344CB8AC3E}">
        <p14:creationId xmlns:p14="http://schemas.microsoft.com/office/powerpoint/2010/main" val="379466068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頁尾版面配置區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/>
          </a:p>
        </p:txBody>
      </p:sp>
      <p:sp>
        <p:nvSpPr>
          <p:cNvPr id="3" name="投影片編號版面配置區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3B68095-C8B2-4A76-90AA-E601358CCBC3}" type="slidenum">
              <a:rPr lang="zh-TW" altLang="en-US" smtClean="0"/>
              <a:t>95</a:t>
            </a:fld>
            <a:endParaRPr lang="zh-TW" altLang="en-US"/>
          </a:p>
        </p:txBody>
      </p:sp>
      <p:sp>
        <p:nvSpPr>
          <p:cNvPr id="4" name="圖片版面配置區 3"/>
          <p:cNvSpPr>
            <a:spLocks noGrp="1"/>
          </p:cNvSpPr>
          <p:nvPr>
            <p:ph type="pic" sz="quarter" idx="13"/>
          </p:nvPr>
        </p:nvSpPr>
        <p:spPr/>
      </p:sp>
    </p:spTree>
    <p:extLst>
      <p:ext uri="{BB962C8B-B14F-4D97-AF65-F5344CB8AC3E}">
        <p14:creationId xmlns:p14="http://schemas.microsoft.com/office/powerpoint/2010/main" val="116859195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頁尾版面配置區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/>
          </a:p>
        </p:txBody>
      </p:sp>
      <p:sp>
        <p:nvSpPr>
          <p:cNvPr id="3" name="投影片編號版面配置區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3B68095-C8B2-4A76-90AA-E601358CCBC3}" type="slidenum">
              <a:rPr lang="zh-TW" altLang="en-US" smtClean="0"/>
              <a:t>96</a:t>
            </a:fld>
            <a:endParaRPr lang="zh-TW" altLang="en-US"/>
          </a:p>
        </p:txBody>
      </p:sp>
      <p:pic>
        <p:nvPicPr>
          <p:cNvPr id="7" name="圖片版面配置區 6"/>
          <p:cNvPicPr>
            <a:picLocks noGrp="1" noChangeAspect="1"/>
          </p:cNvPicPr>
          <p:nvPr>
            <p:ph type="pic" sz="quarter" idx="13"/>
          </p:nvPr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0104" r="20104"/>
          <a:stretch/>
        </p:blipFill>
        <p:spPr>
          <a:xfrm>
            <a:off x="4050604" y="1321525"/>
            <a:ext cx="4636196" cy="5167482"/>
          </a:xfrm>
        </p:spPr>
      </p:pic>
      <p:sp>
        <p:nvSpPr>
          <p:cNvPr id="5" name="矩形 4"/>
          <p:cNvSpPr/>
          <p:nvPr/>
        </p:nvSpPr>
        <p:spPr>
          <a:xfrm>
            <a:off x="2321225" y="327082"/>
            <a:ext cx="4501553" cy="584775"/>
          </a:xfrm>
          <a:prstGeom prst="rect">
            <a:avLst/>
          </a:prstGeom>
        </p:spPr>
        <p:txBody>
          <a:bodyPr wrap="none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zh-TW" sz="3200" b="1" spc="-150" dirty="0" smtClean="0">
                <a:solidFill>
                  <a:schemeClr val="bg1">
                    <a:lumMod val="50000"/>
                  </a:schemeClr>
                </a:solidFill>
              </a:rPr>
              <a:t>Brush Image Effects </a:t>
            </a:r>
            <a:r>
              <a:rPr lang="en-US" altLang="zh-TW" sz="3200" b="1" spc="-150" dirty="0" smtClean="0">
                <a:solidFill>
                  <a:schemeClr val="bg1">
                    <a:lumMod val="50000"/>
                  </a:schemeClr>
                </a:solidFill>
              </a:rPr>
              <a:t>046</a:t>
            </a:r>
            <a:endParaRPr lang="en-US" altLang="zh-TW" sz="3200" b="1" spc="-150" dirty="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6" name="矩形 5"/>
          <p:cNvSpPr/>
          <p:nvPr/>
        </p:nvSpPr>
        <p:spPr>
          <a:xfrm>
            <a:off x="3155315" y="928152"/>
            <a:ext cx="2833352" cy="116362"/>
          </a:xfrm>
          <a:prstGeom prst="rect">
            <a:avLst/>
          </a:prstGeom>
          <a:solidFill>
            <a:srgbClr val="92258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zh-TW" altLang="en-US"/>
          </a:p>
        </p:txBody>
      </p:sp>
      <p:sp>
        <p:nvSpPr>
          <p:cNvPr id="8" name="文字方塊 51"/>
          <p:cNvSpPr txBox="1"/>
          <p:nvPr/>
        </p:nvSpPr>
        <p:spPr>
          <a:xfrm>
            <a:off x="1738639" y="2829920"/>
            <a:ext cx="2941054" cy="18158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TW" sz="1600" dirty="0" smtClean="0"/>
              <a:t>The quick brown fox jumps over the lazy dog. </a:t>
            </a:r>
            <a:r>
              <a:rPr lang="en-US" altLang="zh-TW" sz="1600" dirty="0"/>
              <a:t>The quick brown fox jumps over the lazy dog. The quick brown fox jumps over the lazy dog. The quick brown fox jumps over the lazy dog. </a:t>
            </a:r>
          </a:p>
        </p:txBody>
      </p:sp>
      <p:sp>
        <p:nvSpPr>
          <p:cNvPr id="9" name="Freeform 5"/>
          <p:cNvSpPr>
            <a:spLocks noEditPoints="1"/>
          </p:cNvSpPr>
          <p:nvPr/>
        </p:nvSpPr>
        <p:spPr bwMode="auto">
          <a:xfrm rot="10800000">
            <a:off x="2431719" y="1321525"/>
            <a:ext cx="1447192" cy="1110880"/>
          </a:xfrm>
          <a:custGeom>
            <a:avLst/>
            <a:gdLst>
              <a:gd name="T0" fmla="*/ 113 w 12756"/>
              <a:gd name="T1" fmla="*/ 9690 h 9774"/>
              <a:gd name="T2" fmla="*/ 13 w 12756"/>
              <a:gd name="T3" fmla="*/ 9448 h 9774"/>
              <a:gd name="T4" fmla="*/ 8 w 12756"/>
              <a:gd name="T5" fmla="*/ 6967 h 9774"/>
              <a:gd name="T6" fmla="*/ 198 w 12756"/>
              <a:gd name="T7" fmla="*/ 3388 h 9774"/>
              <a:gd name="T8" fmla="*/ 1337 w 12756"/>
              <a:gd name="T9" fmla="*/ 1086 h 9774"/>
              <a:gd name="T10" fmla="*/ 4130 w 12756"/>
              <a:gd name="T11" fmla="*/ 34 h 9774"/>
              <a:gd name="T12" fmla="*/ 4489 w 12756"/>
              <a:gd name="T13" fmla="*/ 116 h 9774"/>
              <a:gd name="T14" fmla="*/ 4572 w 12756"/>
              <a:gd name="T15" fmla="*/ 198 h 9774"/>
              <a:gd name="T16" fmla="*/ 4572 w 12756"/>
              <a:gd name="T17" fmla="*/ 1103 h 9774"/>
              <a:gd name="T18" fmla="*/ 4572 w 12756"/>
              <a:gd name="T19" fmla="*/ 2008 h 9774"/>
              <a:gd name="T20" fmla="*/ 4494 w 12756"/>
              <a:gd name="T21" fmla="*/ 2096 h 9774"/>
              <a:gd name="T22" fmla="*/ 4162 w 12756"/>
              <a:gd name="T23" fmla="*/ 2211 h 9774"/>
              <a:gd name="T24" fmla="*/ 3219 w 12756"/>
              <a:gd name="T25" fmla="*/ 2718 h 9774"/>
              <a:gd name="T26" fmla="*/ 2895 w 12756"/>
              <a:gd name="T27" fmla="*/ 4238 h 9774"/>
              <a:gd name="T28" fmla="*/ 2893 w 12756"/>
              <a:gd name="T29" fmla="*/ 4761 h 9774"/>
              <a:gd name="T30" fmla="*/ 4092 w 12756"/>
              <a:gd name="T31" fmla="*/ 4775 h 9774"/>
              <a:gd name="T32" fmla="*/ 5335 w 12756"/>
              <a:gd name="T33" fmla="*/ 4811 h 9774"/>
              <a:gd name="T34" fmla="*/ 5427 w 12756"/>
              <a:gd name="T35" fmla="*/ 4914 h 9774"/>
              <a:gd name="T36" fmla="*/ 5475 w 12756"/>
              <a:gd name="T37" fmla="*/ 7287 h 9774"/>
              <a:gd name="T38" fmla="*/ 5475 w 12756"/>
              <a:gd name="T39" fmla="*/ 9578 h 9774"/>
              <a:gd name="T40" fmla="*/ 5379 w 12756"/>
              <a:gd name="T41" fmla="*/ 9674 h 9774"/>
              <a:gd name="T42" fmla="*/ 5283 w 12756"/>
              <a:gd name="T43" fmla="*/ 9770 h 9774"/>
              <a:gd name="T44" fmla="*/ 2738 w 12756"/>
              <a:gd name="T45" fmla="*/ 9770 h 9774"/>
              <a:gd name="T46" fmla="*/ 193 w 12756"/>
              <a:gd name="T47" fmla="*/ 9770 h 9774"/>
              <a:gd name="T48" fmla="*/ 113 w 12756"/>
              <a:gd name="T49" fmla="*/ 9690 h 9774"/>
              <a:gd name="T50" fmla="*/ 7447 w 12756"/>
              <a:gd name="T51" fmla="*/ 9728 h 9774"/>
              <a:gd name="T52" fmla="*/ 7340 w 12756"/>
              <a:gd name="T53" fmla="*/ 9606 h 9774"/>
              <a:gd name="T54" fmla="*/ 7317 w 12756"/>
              <a:gd name="T55" fmla="*/ 6959 h 9774"/>
              <a:gd name="T56" fmla="*/ 7376 w 12756"/>
              <a:gd name="T57" fmla="*/ 4055 h 9774"/>
              <a:gd name="T58" fmla="*/ 8167 w 12756"/>
              <a:gd name="T59" fmla="*/ 1632 h 9774"/>
              <a:gd name="T60" fmla="*/ 9119 w 12756"/>
              <a:gd name="T61" fmla="*/ 703 h 9774"/>
              <a:gd name="T62" fmla="*/ 11266 w 12756"/>
              <a:gd name="T63" fmla="*/ 41 h 9774"/>
              <a:gd name="T64" fmla="*/ 11881 w 12756"/>
              <a:gd name="T65" fmla="*/ 1098 h 9774"/>
              <a:gd name="T66" fmla="*/ 11851 w 12756"/>
              <a:gd name="T67" fmla="*/ 1989 h 9774"/>
              <a:gd name="T68" fmla="*/ 11527 w 12756"/>
              <a:gd name="T69" fmla="*/ 2206 h 9774"/>
              <a:gd name="T70" fmla="*/ 10246 w 12756"/>
              <a:gd name="T71" fmla="*/ 3411 h 9774"/>
              <a:gd name="T72" fmla="*/ 10196 w 12756"/>
              <a:gd name="T73" fmla="*/ 4741 h 9774"/>
              <a:gd name="T74" fmla="*/ 11427 w 12756"/>
              <a:gd name="T75" fmla="*/ 4781 h 9774"/>
              <a:gd name="T76" fmla="*/ 12620 w 12756"/>
              <a:gd name="T77" fmla="*/ 4789 h 9774"/>
              <a:gd name="T78" fmla="*/ 12688 w 12756"/>
              <a:gd name="T79" fmla="*/ 4868 h 9774"/>
              <a:gd name="T80" fmla="*/ 12756 w 12756"/>
              <a:gd name="T81" fmla="*/ 4947 h 9774"/>
              <a:gd name="T82" fmla="*/ 12756 w 12756"/>
              <a:gd name="T83" fmla="*/ 7262 h 9774"/>
              <a:gd name="T84" fmla="*/ 12727 w 12756"/>
              <a:gd name="T85" fmla="*/ 9630 h 9774"/>
              <a:gd name="T86" fmla="*/ 10027 w 12756"/>
              <a:gd name="T87" fmla="*/ 9769 h 9774"/>
              <a:gd name="T88" fmla="*/ 7447 w 12756"/>
              <a:gd name="T89" fmla="*/ 9728 h 97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12756" h="9774">
                <a:moveTo>
                  <a:pt x="113" y="9690"/>
                </a:moveTo>
                <a:cubicBezTo>
                  <a:pt x="52" y="9629"/>
                  <a:pt x="29" y="9572"/>
                  <a:pt x="13" y="9448"/>
                </a:cubicBezTo>
                <a:cubicBezTo>
                  <a:pt x="2" y="9358"/>
                  <a:pt x="0" y="8242"/>
                  <a:pt x="8" y="6967"/>
                </a:cubicBezTo>
                <a:cubicBezTo>
                  <a:pt x="25" y="4432"/>
                  <a:pt x="37" y="4197"/>
                  <a:pt x="198" y="3388"/>
                </a:cubicBezTo>
                <a:cubicBezTo>
                  <a:pt x="404" y="2354"/>
                  <a:pt x="770" y="1616"/>
                  <a:pt x="1337" y="1086"/>
                </a:cubicBezTo>
                <a:cubicBezTo>
                  <a:pt x="2061" y="411"/>
                  <a:pt x="3054" y="36"/>
                  <a:pt x="4130" y="34"/>
                </a:cubicBezTo>
                <a:cubicBezTo>
                  <a:pt x="4399" y="33"/>
                  <a:pt x="4409" y="36"/>
                  <a:pt x="4489" y="116"/>
                </a:cubicBezTo>
                <a:lnTo>
                  <a:pt x="4572" y="198"/>
                </a:lnTo>
                <a:lnTo>
                  <a:pt x="4572" y="1103"/>
                </a:lnTo>
                <a:lnTo>
                  <a:pt x="4572" y="2008"/>
                </a:lnTo>
                <a:lnTo>
                  <a:pt x="4494" y="2096"/>
                </a:lnTo>
                <a:cubicBezTo>
                  <a:pt x="4422" y="2176"/>
                  <a:pt x="4393" y="2186"/>
                  <a:pt x="4162" y="2211"/>
                </a:cubicBezTo>
                <a:cubicBezTo>
                  <a:pt x="3699" y="2262"/>
                  <a:pt x="3426" y="2409"/>
                  <a:pt x="3219" y="2718"/>
                </a:cubicBezTo>
                <a:cubicBezTo>
                  <a:pt x="2992" y="3059"/>
                  <a:pt x="2899" y="3494"/>
                  <a:pt x="2895" y="4238"/>
                </a:cubicBezTo>
                <a:lnTo>
                  <a:pt x="2893" y="4761"/>
                </a:lnTo>
                <a:lnTo>
                  <a:pt x="4092" y="4775"/>
                </a:lnTo>
                <a:cubicBezTo>
                  <a:pt x="4752" y="4782"/>
                  <a:pt x="5311" y="4799"/>
                  <a:pt x="5335" y="4811"/>
                </a:cubicBezTo>
                <a:cubicBezTo>
                  <a:pt x="5360" y="4823"/>
                  <a:pt x="5401" y="4869"/>
                  <a:pt x="5427" y="4914"/>
                </a:cubicBezTo>
                <a:cubicBezTo>
                  <a:pt x="5471" y="4988"/>
                  <a:pt x="5475" y="5182"/>
                  <a:pt x="5475" y="7287"/>
                </a:cubicBezTo>
                <a:lnTo>
                  <a:pt x="5475" y="9578"/>
                </a:lnTo>
                <a:lnTo>
                  <a:pt x="5379" y="9674"/>
                </a:lnTo>
                <a:lnTo>
                  <a:pt x="5283" y="9770"/>
                </a:lnTo>
                <a:lnTo>
                  <a:pt x="2738" y="9770"/>
                </a:lnTo>
                <a:lnTo>
                  <a:pt x="193" y="9770"/>
                </a:lnTo>
                <a:lnTo>
                  <a:pt x="113" y="9690"/>
                </a:lnTo>
                <a:close/>
                <a:moveTo>
                  <a:pt x="7447" y="9728"/>
                </a:moveTo>
                <a:cubicBezTo>
                  <a:pt x="7407" y="9706"/>
                  <a:pt x="7359" y="9651"/>
                  <a:pt x="7340" y="9606"/>
                </a:cubicBezTo>
                <a:cubicBezTo>
                  <a:pt x="7314" y="9544"/>
                  <a:pt x="7309" y="8912"/>
                  <a:pt x="7317" y="6959"/>
                </a:cubicBezTo>
                <a:cubicBezTo>
                  <a:pt x="7327" y="4762"/>
                  <a:pt x="7336" y="4345"/>
                  <a:pt x="7376" y="4055"/>
                </a:cubicBezTo>
                <a:cubicBezTo>
                  <a:pt x="7526" y="2973"/>
                  <a:pt x="7769" y="2230"/>
                  <a:pt x="8167" y="1632"/>
                </a:cubicBezTo>
                <a:cubicBezTo>
                  <a:pt x="8358" y="1345"/>
                  <a:pt x="8797" y="916"/>
                  <a:pt x="9119" y="703"/>
                </a:cubicBezTo>
                <a:cubicBezTo>
                  <a:pt x="9727" y="299"/>
                  <a:pt x="10452" y="76"/>
                  <a:pt x="11266" y="41"/>
                </a:cubicBezTo>
                <a:cubicBezTo>
                  <a:pt x="11890" y="15"/>
                  <a:pt x="11882" y="0"/>
                  <a:pt x="11881" y="1098"/>
                </a:cubicBezTo>
                <a:cubicBezTo>
                  <a:pt x="11881" y="1561"/>
                  <a:pt x="11869" y="1926"/>
                  <a:pt x="11851" y="1989"/>
                </a:cubicBezTo>
                <a:cubicBezTo>
                  <a:pt x="11815" y="2122"/>
                  <a:pt x="11688" y="2206"/>
                  <a:pt x="11527" y="2206"/>
                </a:cubicBezTo>
                <a:cubicBezTo>
                  <a:pt x="10850" y="2207"/>
                  <a:pt x="10403" y="2627"/>
                  <a:pt x="10246" y="3411"/>
                </a:cubicBezTo>
                <a:cubicBezTo>
                  <a:pt x="10171" y="3781"/>
                  <a:pt x="10137" y="4693"/>
                  <a:pt x="10196" y="4741"/>
                </a:cubicBezTo>
                <a:cubicBezTo>
                  <a:pt x="10222" y="4763"/>
                  <a:pt x="10602" y="4775"/>
                  <a:pt x="11427" y="4781"/>
                </a:cubicBezTo>
                <a:lnTo>
                  <a:pt x="12620" y="4789"/>
                </a:lnTo>
                <a:lnTo>
                  <a:pt x="12688" y="4868"/>
                </a:lnTo>
                <a:lnTo>
                  <a:pt x="12756" y="4947"/>
                </a:lnTo>
                <a:lnTo>
                  <a:pt x="12756" y="7262"/>
                </a:lnTo>
                <a:cubicBezTo>
                  <a:pt x="12756" y="8795"/>
                  <a:pt x="12747" y="9594"/>
                  <a:pt x="12727" y="9630"/>
                </a:cubicBezTo>
                <a:cubicBezTo>
                  <a:pt x="12651" y="9774"/>
                  <a:pt x="12720" y="9770"/>
                  <a:pt x="10027" y="9769"/>
                </a:cubicBezTo>
                <a:cubicBezTo>
                  <a:pt x="7918" y="9768"/>
                  <a:pt x="7510" y="9761"/>
                  <a:pt x="7447" y="9728"/>
                </a:cubicBezTo>
                <a:close/>
              </a:path>
            </a:pathLst>
          </a:custGeom>
          <a:solidFill>
            <a:schemeClr val="accent1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250670221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頁尾版面配置區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/>
          </a:p>
        </p:txBody>
      </p:sp>
      <p:sp>
        <p:nvSpPr>
          <p:cNvPr id="3" name="投影片編號版面配置區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3B68095-C8B2-4A76-90AA-E601358CCBC3}" type="slidenum">
              <a:rPr lang="zh-TW" altLang="en-US" smtClean="0"/>
              <a:t>97</a:t>
            </a:fld>
            <a:endParaRPr lang="zh-TW" altLang="en-US"/>
          </a:p>
        </p:txBody>
      </p:sp>
      <p:sp>
        <p:nvSpPr>
          <p:cNvPr id="4" name="圖片版面配置區 3"/>
          <p:cNvSpPr>
            <a:spLocks noGrp="1"/>
          </p:cNvSpPr>
          <p:nvPr>
            <p:ph type="pic" sz="quarter" idx="13"/>
          </p:nvPr>
        </p:nvSpPr>
        <p:spPr/>
      </p:sp>
    </p:spTree>
    <p:extLst>
      <p:ext uri="{BB962C8B-B14F-4D97-AF65-F5344CB8AC3E}">
        <p14:creationId xmlns:p14="http://schemas.microsoft.com/office/powerpoint/2010/main" val="411506998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頁尾版面配置區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/>
          </a:p>
        </p:txBody>
      </p:sp>
      <p:sp>
        <p:nvSpPr>
          <p:cNvPr id="3" name="投影片編號版面配置區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3B68095-C8B2-4A76-90AA-E601358CCBC3}" type="slidenum">
              <a:rPr lang="zh-TW" altLang="en-US" smtClean="0"/>
              <a:t>98</a:t>
            </a:fld>
            <a:endParaRPr lang="zh-TW" altLang="en-US"/>
          </a:p>
        </p:txBody>
      </p:sp>
      <p:pic>
        <p:nvPicPr>
          <p:cNvPr id="4" name="圖片版面配置區 3"/>
          <p:cNvPicPr>
            <a:picLocks noGrp="1" noChangeAspect="1"/>
          </p:cNvPicPr>
          <p:nvPr>
            <p:ph type="pic" sz="quarter" idx="13"/>
          </p:nvPr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8643" r="11301"/>
          <a:stretch/>
        </p:blipFill>
        <p:spPr>
          <a:xfrm>
            <a:off x="590404" y="1108215"/>
            <a:ext cx="4210813" cy="5612625"/>
          </a:xfrm>
        </p:spPr>
      </p:pic>
      <p:sp>
        <p:nvSpPr>
          <p:cNvPr id="5" name="矩形 4"/>
          <p:cNvSpPr/>
          <p:nvPr/>
        </p:nvSpPr>
        <p:spPr>
          <a:xfrm>
            <a:off x="2321225" y="327082"/>
            <a:ext cx="4501553" cy="584775"/>
          </a:xfrm>
          <a:prstGeom prst="rect">
            <a:avLst/>
          </a:prstGeom>
        </p:spPr>
        <p:txBody>
          <a:bodyPr wrap="none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zh-TW" sz="3200" b="1" spc="-150" dirty="0" smtClean="0">
                <a:solidFill>
                  <a:schemeClr val="bg1">
                    <a:lumMod val="50000"/>
                  </a:schemeClr>
                </a:solidFill>
              </a:rPr>
              <a:t>Brush Image Effects </a:t>
            </a:r>
            <a:r>
              <a:rPr lang="en-US" altLang="zh-TW" sz="3200" b="1" spc="-150" dirty="0" smtClean="0">
                <a:solidFill>
                  <a:schemeClr val="bg1">
                    <a:lumMod val="50000"/>
                  </a:schemeClr>
                </a:solidFill>
              </a:rPr>
              <a:t>047</a:t>
            </a:r>
            <a:endParaRPr lang="en-US" altLang="zh-TW" sz="3200" b="1" spc="-150" dirty="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6" name="矩形 5"/>
          <p:cNvSpPr/>
          <p:nvPr/>
        </p:nvSpPr>
        <p:spPr>
          <a:xfrm>
            <a:off x="3155315" y="928152"/>
            <a:ext cx="2833352" cy="116362"/>
          </a:xfrm>
          <a:prstGeom prst="rect">
            <a:avLst/>
          </a:prstGeom>
          <a:solidFill>
            <a:srgbClr val="92258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zh-TW" altLang="en-US"/>
          </a:p>
        </p:txBody>
      </p:sp>
      <p:sp>
        <p:nvSpPr>
          <p:cNvPr id="7" name="矩形 6"/>
          <p:cNvSpPr/>
          <p:nvPr/>
        </p:nvSpPr>
        <p:spPr>
          <a:xfrm>
            <a:off x="5583646" y="1796748"/>
            <a:ext cx="2925898" cy="738664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TW" sz="1400" dirty="0"/>
              <a:t>The quick brown fox jumps over the lazy dog. The quick brown fox jumps over the lazy dog</a:t>
            </a:r>
            <a:r>
              <a:rPr lang="en-US" altLang="zh-TW" sz="1400" dirty="0" smtClean="0"/>
              <a:t>.</a:t>
            </a:r>
            <a:endParaRPr lang="zh-TW" altLang="en-US" sz="1400" dirty="0"/>
          </a:p>
        </p:txBody>
      </p:sp>
      <p:grpSp>
        <p:nvGrpSpPr>
          <p:cNvPr id="8" name="群組 7"/>
          <p:cNvGrpSpPr/>
          <p:nvPr/>
        </p:nvGrpSpPr>
        <p:grpSpPr>
          <a:xfrm>
            <a:off x="5000716" y="1954625"/>
            <a:ext cx="582930" cy="422910"/>
            <a:chOff x="2068830" y="3314700"/>
            <a:chExt cx="582930" cy="422910"/>
          </a:xfrm>
        </p:grpSpPr>
        <p:sp>
          <p:nvSpPr>
            <p:cNvPr id="21" name="矩形 20"/>
            <p:cNvSpPr/>
            <p:nvPr/>
          </p:nvSpPr>
          <p:spPr>
            <a:xfrm>
              <a:off x="2068830" y="3314700"/>
              <a:ext cx="422910" cy="422910"/>
            </a:xfrm>
            <a:prstGeom prst="rect">
              <a:avLst/>
            </a:prstGeom>
            <a:noFill/>
            <a:ln w="571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TW" altLang="en-US"/>
            </a:p>
          </p:txBody>
        </p:sp>
        <p:sp>
          <p:nvSpPr>
            <p:cNvPr id="22" name="Freeform 24"/>
            <p:cNvSpPr>
              <a:spLocks/>
            </p:cNvSpPr>
            <p:nvPr/>
          </p:nvSpPr>
          <p:spPr bwMode="auto">
            <a:xfrm>
              <a:off x="2145102" y="3314700"/>
              <a:ext cx="506658" cy="354070"/>
            </a:xfrm>
            <a:custGeom>
              <a:avLst/>
              <a:gdLst>
                <a:gd name="T0" fmla="*/ 4246 w 12841"/>
                <a:gd name="T1" fmla="*/ 8708 h 8975"/>
                <a:gd name="T2" fmla="*/ 2639 w 12841"/>
                <a:gd name="T3" fmla="*/ 7052 h 8975"/>
                <a:gd name="T4" fmla="*/ 0 w 12841"/>
                <a:gd name="T5" fmla="*/ 4319 h 8975"/>
                <a:gd name="T6" fmla="*/ 1130 w 12841"/>
                <a:gd name="T7" fmla="*/ 3251 h 8975"/>
                <a:gd name="T8" fmla="*/ 3847 w 12841"/>
                <a:gd name="T9" fmla="*/ 6019 h 8975"/>
                <a:gd name="T10" fmla="*/ 4581 w 12841"/>
                <a:gd name="T11" fmla="*/ 6717 h 8975"/>
                <a:gd name="T12" fmla="*/ 4866 w 12841"/>
                <a:gd name="T13" fmla="*/ 6498 h 8975"/>
                <a:gd name="T14" fmla="*/ 6126 w 12841"/>
                <a:gd name="T15" fmla="*/ 5308 h 8975"/>
                <a:gd name="T16" fmla="*/ 7874 w 12841"/>
                <a:gd name="T17" fmla="*/ 3653 h 8975"/>
                <a:gd name="T18" fmla="*/ 9201 w 12841"/>
                <a:gd name="T19" fmla="*/ 2398 h 8975"/>
                <a:gd name="T20" fmla="*/ 10471 w 12841"/>
                <a:gd name="T21" fmla="*/ 1199 h 8975"/>
                <a:gd name="T22" fmla="*/ 11211 w 12841"/>
                <a:gd name="T23" fmla="*/ 497 h 8975"/>
                <a:gd name="T24" fmla="*/ 11776 w 12841"/>
                <a:gd name="T25" fmla="*/ 5 h 8975"/>
                <a:gd name="T26" fmla="*/ 12841 w 12841"/>
                <a:gd name="T27" fmla="*/ 1093 h 8975"/>
                <a:gd name="T28" fmla="*/ 11833 w 12841"/>
                <a:gd name="T29" fmla="*/ 2078 h 8975"/>
                <a:gd name="T30" fmla="*/ 9709 w 12841"/>
                <a:gd name="T31" fmla="*/ 4094 h 8975"/>
                <a:gd name="T32" fmla="*/ 8297 w 12841"/>
                <a:gd name="T33" fmla="*/ 5433 h 8975"/>
                <a:gd name="T34" fmla="*/ 7169 w 12841"/>
                <a:gd name="T35" fmla="*/ 6504 h 8975"/>
                <a:gd name="T36" fmla="*/ 4522 w 12841"/>
                <a:gd name="T37" fmla="*/ 8975 h 8975"/>
                <a:gd name="T38" fmla="*/ 4246 w 12841"/>
                <a:gd name="T39" fmla="*/ 8708 h 89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2841" h="8975">
                  <a:moveTo>
                    <a:pt x="4246" y="8708"/>
                  </a:moveTo>
                  <a:cubicBezTo>
                    <a:pt x="4107" y="8561"/>
                    <a:pt x="3384" y="7816"/>
                    <a:pt x="2639" y="7052"/>
                  </a:cubicBezTo>
                  <a:cubicBezTo>
                    <a:pt x="524" y="4884"/>
                    <a:pt x="0" y="4341"/>
                    <a:pt x="0" y="4319"/>
                  </a:cubicBezTo>
                  <a:cubicBezTo>
                    <a:pt x="0" y="4282"/>
                    <a:pt x="1101" y="3241"/>
                    <a:pt x="1130" y="3251"/>
                  </a:cubicBezTo>
                  <a:cubicBezTo>
                    <a:pt x="1154" y="3259"/>
                    <a:pt x="2028" y="4149"/>
                    <a:pt x="3847" y="6019"/>
                  </a:cubicBezTo>
                  <a:cubicBezTo>
                    <a:pt x="4268" y="6451"/>
                    <a:pt x="4548" y="6717"/>
                    <a:pt x="4581" y="6717"/>
                  </a:cubicBezTo>
                  <a:cubicBezTo>
                    <a:pt x="4611" y="6717"/>
                    <a:pt x="4739" y="6619"/>
                    <a:pt x="4866" y="6498"/>
                  </a:cubicBezTo>
                  <a:cubicBezTo>
                    <a:pt x="4993" y="6378"/>
                    <a:pt x="5560" y="5842"/>
                    <a:pt x="6126" y="5308"/>
                  </a:cubicBezTo>
                  <a:cubicBezTo>
                    <a:pt x="7373" y="4129"/>
                    <a:pt x="7531" y="3980"/>
                    <a:pt x="7874" y="3653"/>
                  </a:cubicBezTo>
                  <a:cubicBezTo>
                    <a:pt x="8021" y="3512"/>
                    <a:pt x="8618" y="2947"/>
                    <a:pt x="9201" y="2398"/>
                  </a:cubicBezTo>
                  <a:cubicBezTo>
                    <a:pt x="9783" y="1848"/>
                    <a:pt x="10354" y="1309"/>
                    <a:pt x="10471" y="1199"/>
                  </a:cubicBezTo>
                  <a:cubicBezTo>
                    <a:pt x="10587" y="1089"/>
                    <a:pt x="10920" y="773"/>
                    <a:pt x="11211" y="497"/>
                  </a:cubicBezTo>
                  <a:cubicBezTo>
                    <a:pt x="11501" y="222"/>
                    <a:pt x="11756" y="0"/>
                    <a:pt x="11776" y="5"/>
                  </a:cubicBezTo>
                  <a:cubicBezTo>
                    <a:pt x="11824" y="17"/>
                    <a:pt x="12841" y="1056"/>
                    <a:pt x="12841" y="1093"/>
                  </a:cubicBezTo>
                  <a:cubicBezTo>
                    <a:pt x="12841" y="1109"/>
                    <a:pt x="12388" y="1552"/>
                    <a:pt x="11833" y="2078"/>
                  </a:cubicBezTo>
                  <a:cubicBezTo>
                    <a:pt x="11279" y="2604"/>
                    <a:pt x="10323" y="3511"/>
                    <a:pt x="9709" y="4094"/>
                  </a:cubicBezTo>
                  <a:cubicBezTo>
                    <a:pt x="9096" y="4677"/>
                    <a:pt x="8460" y="5279"/>
                    <a:pt x="8297" y="5433"/>
                  </a:cubicBezTo>
                  <a:cubicBezTo>
                    <a:pt x="8134" y="5586"/>
                    <a:pt x="7626" y="6068"/>
                    <a:pt x="7169" y="6504"/>
                  </a:cubicBezTo>
                  <a:cubicBezTo>
                    <a:pt x="5525" y="8067"/>
                    <a:pt x="4553" y="8975"/>
                    <a:pt x="4522" y="8975"/>
                  </a:cubicBezTo>
                  <a:cubicBezTo>
                    <a:pt x="4510" y="8975"/>
                    <a:pt x="4386" y="8855"/>
                    <a:pt x="4246" y="8708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1" rIns="91440" bIns="45721" numCol="1" anchor="t" anchorCtr="0" compatLnSpc="1">
              <a:prstTxWarp prst="textNoShape">
                <a:avLst/>
              </a:prstTxWarp>
            </a:bodyPr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TW" altLang="en-US"/>
            </a:p>
          </p:txBody>
        </p:sp>
      </p:grpSp>
      <p:sp>
        <p:nvSpPr>
          <p:cNvPr id="9" name="矩形 8"/>
          <p:cNvSpPr/>
          <p:nvPr/>
        </p:nvSpPr>
        <p:spPr>
          <a:xfrm>
            <a:off x="5583646" y="2845260"/>
            <a:ext cx="2925898" cy="738664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TW" sz="1400" dirty="0"/>
              <a:t>The quick brown fox jumps over the lazy dog. The quick brown fox jumps over the lazy dog</a:t>
            </a:r>
            <a:r>
              <a:rPr lang="en-US" altLang="zh-TW" sz="1400" dirty="0" smtClean="0"/>
              <a:t>.</a:t>
            </a:r>
            <a:endParaRPr lang="zh-TW" altLang="en-US" sz="1400" dirty="0"/>
          </a:p>
        </p:txBody>
      </p:sp>
      <p:grpSp>
        <p:nvGrpSpPr>
          <p:cNvPr id="10" name="群組 9"/>
          <p:cNvGrpSpPr/>
          <p:nvPr/>
        </p:nvGrpSpPr>
        <p:grpSpPr>
          <a:xfrm>
            <a:off x="5000716" y="3003137"/>
            <a:ext cx="582930" cy="422910"/>
            <a:chOff x="2068830" y="3314700"/>
            <a:chExt cx="582930" cy="422910"/>
          </a:xfrm>
        </p:grpSpPr>
        <p:sp>
          <p:nvSpPr>
            <p:cNvPr id="19" name="矩形 18"/>
            <p:cNvSpPr/>
            <p:nvPr/>
          </p:nvSpPr>
          <p:spPr>
            <a:xfrm>
              <a:off x="2068830" y="3314700"/>
              <a:ext cx="422910" cy="422910"/>
            </a:xfrm>
            <a:prstGeom prst="rect">
              <a:avLst/>
            </a:prstGeom>
            <a:noFill/>
            <a:ln w="571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TW" altLang="en-US"/>
            </a:p>
          </p:txBody>
        </p:sp>
        <p:sp>
          <p:nvSpPr>
            <p:cNvPr id="20" name="Freeform 24"/>
            <p:cNvSpPr>
              <a:spLocks/>
            </p:cNvSpPr>
            <p:nvPr/>
          </p:nvSpPr>
          <p:spPr bwMode="auto">
            <a:xfrm>
              <a:off x="2145102" y="3314700"/>
              <a:ext cx="506658" cy="354070"/>
            </a:xfrm>
            <a:custGeom>
              <a:avLst/>
              <a:gdLst>
                <a:gd name="T0" fmla="*/ 4246 w 12841"/>
                <a:gd name="T1" fmla="*/ 8708 h 8975"/>
                <a:gd name="T2" fmla="*/ 2639 w 12841"/>
                <a:gd name="T3" fmla="*/ 7052 h 8975"/>
                <a:gd name="T4" fmla="*/ 0 w 12841"/>
                <a:gd name="T5" fmla="*/ 4319 h 8975"/>
                <a:gd name="T6" fmla="*/ 1130 w 12841"/>
                <a:gd name="T7" fmla="*/ 3251 h 8975"/>
                <a:gd name="T8" fmla="*/ 3847 w 12841"/>
                <a:gd name="T9" fmla="*/ 6019 h 8975"/>
                <a:gd name="T10" fmla="*/ 4581 w 12841"/>
                <a:gd name="T11" fmla="*/ 6717 h 8975"/>
                <a:gd name="T12" fmla="*/ 4866 w 12841"/>
                <a:gd name="T13" fmla="*/ 6498 h 8975"/>
                <a:gd name="T14" fmla="*/ 6126 w 12841"/>
                <a:gd name="T15" fmla="*/ 5308 h 8975"/>
                <a:gd name="T16" fmla="*/ 7874 w 12841"/>
                <a:gd name="T17" fmla="*/ 3653 h 8975"/>
                <a:gd name="T18" fmla="*/ 9201 w 12841"/>
                <a:gd name="T19" fmla="*/ 2398 h 8975"/>
                <a:gd name="T20" fmla="*/ 10471 w 12841"/>
                <a:gd name="T21" fmla="*/ 1199 h 8975"/>
                <a:gd name="T22" fmla="*/ 11211 w 12841"/>
                <a:gd name="T23" fmla="*/ 497 h 8975"/>
                <a:gd name="T24" fmla="*/ 11776 w 12841"/>
                <a:gd name="T25" fmla="*/ 5 h 8975"/>
                <a:gd name="T26" fmla="*/ 12841 w 12841"/>
                <a:gd name="T27" fmla="*/ 1093 h 8975"/>
                <a:gd name="T28" fmla="*/ 11833 w 12841"/>
                <a:gd name="T29" fmla="*/ 2078 h 8975"/>
                <a:gd name="T30" fmla="*/ 9709 w 12841"/>
                <a:gd name="T31" fmla="*/ 4094 h 8975"/>
                <a:gd name="T32" fmla="*/ 8297 w 12841"/>
                <a:gd name="T33" fmla="*/ 5433 h 8975"/>
                <a:gd name="T34" fmla="*/ 7169 w 12841"/>
                <a:gd name="T35" fmla="*/ 6504 h 8975"/>
                <a:gd name="T36" fmla="*/ 4522 w 12841"/>
                <a:gd name="T37" fmla="*/ 8975 h 8975"/>
                <a:gd name="T38" fmla="*/ 4246 w 12841"/>
                <a:gd name="T39" fmla="*/ 8708 h 89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2841" h="8975">
                  <a:moveTo>
                    <a:pt x="4246" y="8708"/>
                  </a:moveTo>
                  <a:cubicBezTo>
                    <a:pt x="4107" y="8561"/>
                    <a:pt x="3384" y="7816"/>
                    <a:pt x="2639" y="7052"/>
                  </a:cubicBezTo>
                  <a:cubicBezTo>
                    <a:pt x="524" y="4884"/>
                    <a:pt x="0" y="4341"/>
                    <a:pt x="0" y="4319"/>
                  </a:cubicBezTo>
                  <a:cubicBezTo>
                    <a:pt x="0" y="4282"/>
                    <a:pt x="1101" y="3241"/>
                    <a:pt x="1130" y="3251"/>
                  </a:cubicBezTo>
                  <a:cubicBezTo>
                    <a:pt x="1154" y="3259"/>
                    <a:pt x="2028" y="4149"/>
                    <a:pt x="3847" y="6019"/>
                  </a:cubicBezTo>
                  <a:cubicBezTo>
                    <a:pt x="4268" y="6451"/>
                    <a:pt x="4548" y="6717"/>
                    <a:pt x="4581" y="6717"/>
                  </a:cubicBezTo>
                  <a:cubicBezTo>
                    <a:pt x="4611" y="6717"/>
                    <a:pt x="4739" y="6619"/>
                    <a:pt x="4866" y="6498"/>
                  </a:cubicBezTo>
                  <a:cubicBezTo>
                    <a:pt x="4993" y="6378"/>
                    <a:pt x="5560" y="5842"/>
                    <a:pt x="6126" y="5308"/>
                  </a:cubicBezTo>
                  <a:cubicBezTo>
                    <a:pt x="7373" y="4129"/>
                    <a:pt x="7531" y="3980"/>
                    <a:pt x="7874" y="3653"/>
                  </a:cubicBezTo>
                  <a:cubicBezTo>
                    <a:pt x="8021" y="3512"/>
                    <a:pt x="8618" y="2947"/>
                    <a:pt x="9201" y="2398"/>
                  </a:cubicBezTo>
                  <a:cubicBezTo>
                    <a:pt x="9783" y="1848"/>
                    <a:pt x="10354" y="1309"/>
                    <a:pt x="10471" y="1199"/>
                  </a:cubicBezTo>
                  <a:cubicBezTo>
                    <a:pt x="10587" y="1089"/>
                    <a:pt x="10920" y="773"/>
                    <a:pt x="11211" y="497"/>
                  </a:cubicBezTo>
                  <a:cubicBezTo>
                    <a:pt x="11501" y="222"/>
                    <a:pt x="11756" y="0"/>
                    <a:pt x="11776" y="5"/>
                  </a:cubicBezTo>
                  <a:cubicBezTo>
                    <a:pt x="11824" y="17"/>
                    <a:pt x="12841" y="1056"/>
                    <a:pt x="12841" y="1093"/>
                  </a:cubicBezTo>
                  <a:cubicBezTo>
                    <a:pt x="12841" y="1109"/>
                    <a:pt x="12388" y="1552"/>
                    <a:pt x="11833" y="2078"/>
                  </a:cubicBezTo>
                  <a:cubicBezTo>
                    <a:pt x="11279" y="2604"/>
                    <a:pt x="10323" y="3511"/>
                    <a:pt x="9709" y="4094"/>
                  </a:cubicBezTo>
                  <a:cubicBezTo>
                    <a:pt x="9096" y="4677"/>
                    <a:pt x="8460" y="5279"/>
                    <a:pt x="8297" y="5433"/>
                  </a:cubicBezTo>
                  <a:cubicBezTo>
                    <a:pt x="8134" y="5586"/>
                    <a:pt x="7626" y="6068"/>
                    <a:pt x="7169" y="6504"/>
                  </a:cubicBezTo>
                  <a:cubicBezTo>
                    <a:pt x="5525" y="8067"/>
                    <a:pt x="4553" y="8975"/>
                    <a:pt x="4522" y="8975"/>
                  </a:cubicBezTo>
                  <a:cubicBezTo>
                    <a:pt x="4510" y="8975"/>
                    <a:pt x="4386" y="8855"/>
                    <a:pt x="4246" y="8708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1" rIns="91440" bIns="45721" numCol="1" anchor="t" anchorCtr="0" compatLnSpc="1">
              <a:prstTxWarp prst="textNoShape">
                <a:avLst/>
              </a:prstTxWarp>
            </a:bodyPr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TW" altLang="en-US"/>
            </a:p>
          </p:txBody>
        </p:sp>
      </p:grpSp>
      <p:sp>
        <p:nvSpPr>
          <p:cNvPr id="11" name="矩形 10"/>
          <p:cNvSpPr/>
          <p:nvPr/>
        </p:nvSpPr>
        <p:spPr>
          <a:xfrm>
            <a:off x="5583646" y="3893772"/>
            <a:ext cx="2925898" cy="738664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TW" sz="1400" dirty="0"/>
              <a:t>The quick brown fox jumps over the lazy dog. The quick brown fox jumps over the lazy dog</a:t>
            </a:r>
            <a:r>
              <a:rPr lang="en-US" altLang="zh-TW" sz="1400" dirty="0" smtClean="0"/>
              <a:t>.</a:t>
            </a:r>
            <a:endParaRPr lang="zh-TW" altLang="en-US" sz="1400" dirty="0"/>
          </a:p>
        </p:txBody>
      </p:sp>
      <p:grpSp>
        <p:nvGrpSpPr>
          <p:cNvPr id="12" name="群組 11"/>
          <p:cNvGrpSpPr/>
          <p:nvPr/>
        </p:nvGrpSpPr>
        <p:grpSpPr>
          <a:xfrm>
            <a:off x="5000716" y="4051649"/>
            <a:ext cx="582930" cy="422910"/>
            <a:chOff x="2068830" y="3314700"/>
            <a:chExt cx="582930" cy="422910"/>
          </a:xfrm>
        </p:grpSpPr>
        <p:sp>
          <p:nvSpPr>
            <p:cNvPr id="17" name="矩形 16"/>
            <p:cNvSpPr/>
            <p:nvPr/>
          </p:nvSpPr>
          <p:spPr>
            <a:xfrm>
              <a:off x="2068830" y="3314700"/>
              <a:ext cx="422910" cy="422910"/>
            </a:xfrm>
            <a:prstGeom prst="rect">
              <a:avLst/>
            </a:prstGeom>
            <a:noFill/>
            <a:ln w="571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TW" altLang="en-US"/>
            </a:p>
          </p:txBody>
        </p:sp>
        <p:sp>
          <p:nvSpPr>
            <p:cNvPr id="18" name="Freeform 24"/>
            <p:cNvSpPr>
              <a:spLocks/>
            </p:cNvSpPr>
            <p:nvPr/>
          </p:nvSpPr>
          <p:spPr bwMode="auto">
            <a:xfrm>
              <a:off x="2145102" y="3314700"/>
              <a:ext cx="506658" cy="354070"/>
            </a:xfrm>
            <a:custGeom>
              <a:avLst/>
              <a:gdLst>
                <a:gd name="T0" fmla="*/ 4246 w 12841"/>
                <a:gd name="T1" fmla="*/ 8708 h 8975"/>
                <a:gd name="T2" fmla="*/ 2639 w 12841"/>
                <a:gd name="T3" fmla="*/ 7052 h 8975"/>
                <a:gd name="T4" fmla="*/ 0 w 12841"/>
                <a:gd name="T5" fmla="*/ 4319 h 8975"/>
                <a:gd name="T6" fmla="*/ 1130 w 12841"/>
                <a:gd name="T7" fmla="*/ 3251 h 8975"/>
                <a:gd name="T8" fmla="*/ 3847 w 12841"/>
                <a:gd name="T9" fmla="*/ 6019 h 8975"/>
                <a:gd name="T10" fmla="*/ 4581 w 12841"/>
                <a:gd name="T11" fmla="*/ 6717 h 8975"/>
                <a:gd name="T12" fmla="*/ 4866 w 12841"/>
                <a:gd name="T13" fmla="*/ 6498 h 8975"/>
                <a:gd name="T14" fmla="*/ 6126 w 12841"/>
                <a:gd name="T15" fmla="*/ 5308 h 8975"/>
                <a:gd name="T16" fmla="*/ 7874 w 12841"/>
                <a:gd name="T17" fmla="*/ 3653 h 8975"/>
                <a:gd name="T18" fmla="*/ 9201 w 12841"/>
                <a:gd name="T19" fmla="*/ 2398 h 8975"/>
                <a:gd name="T20" fmla="*/ 10471 w 12841"/>
                <a:gd name="T21" fmla="*/ 1199 h 8975"/>
                <a:gd name="T22" fmla="*/ 11211 w 12841"/>
                <a:gd name="T23" fmla="*/ 497 h 8975"/>
                <a:gd name="T24" fmla="*/ 11776 w 12841"/>
                <a:gd name="T25" fmla="*/ 5 h 8975"/>
                <a:gd name="T26" fmla="*/ 12841 w 12841"/>
                <a:gd name="T27" fmla="*/ 1093 h 8975"/>
                <a:gd name="T28" fmla="*/ 11833 w 12841"/>
                <a:gd name="T29" fmla="*/ 2078 h 8975"/>
                <a:gd name="T30" fmla="*/ 9709 w 12841"/>
                <a:gd name="T31" fmla="*/ 4094 h 8975"/>
                <a:gd name="T32" fmla="*/ 8297 w 12841"/>
                <a:gd name="T33" fmla="*/ 5433 h 8975"/>
                <a:gd name="T34" fmla="*/ 7169 w 12841"/>
                <a:gd name="T35" fmla="*/ 6504 h 8975"/>
                <a:gd name="T36" fmla="*/ 4522 w 12841"/>
                <a:gd name="T37" fmla="*/ 8975 h 8975"/>
                <a:gd name="T38" fmla="*/ 4246 w 12841"/>
                <a:gd name="T39" fmla="*/ 8708 h 89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2841" h="8975">
                  <a:moveTo>
                    <a:pt x="4246" y="8708"/>
                  </a:moveTo>
                  <a:cubicBezTo>
                    <a:pt x="4107" y="8561"/>
                    <a:pt x="3384" y="7816"/>
                    <a:pt x="2639" y="7052"/>
                  </a:cubicBezTo>
                  <a:cubicBezTo>
                    <a:pt x="524" y="4884"/>
                    <a:pt x="0" y="4341"/>
                    <a:pt x="0" y="4319"/>
                  </a:cubicBezTo>
                  <a:cubicBezTo>
                    <a:pt x="0" y="4282"/>
                    <a:pt x="1101" y="3241"/>
                    <a:pt x="1130" y="3251"/>
                  </a:cubicBezTo>
                  <a:cubicBezTo>
                    <a:pt x="1154" y="3259"/>
                    <a:pt x="2028" y="4149"/>
                    <a:pt x="3847" y="6019"/>
                  </a:cubicBezTo>
                  <a:cubicBezTo>
                    <a:pt x="4268" y="6451"/>
                    <a:pt x="4548" y="6717"/>
                    <a:pt x="4581" y="6717"/>
                  </a:cubicBezTo>
                  <a:cubicBezTo>
                    <a:pt x="4611" y="6717"/>
                    <a:pt x="4739" y="6619"/>
                    <a:pt x="4866" y="6498"/>
                  </a:cubicBezTo>
                  <a:cubicBezTo>
                    <a:pt x="4993" y="6378"/>
                    <a:pt x="5560" y="5842"/>
                    <a:pt x="6126" y="5308"/>
                  </a:cubicBezTo>
                  <a:cubicBezTo>
                    <a:pt x="7373" y="4129"/>
                    <a:pt x="7531" y="3980"/>
                    <a:pt x="7874" y="3653"/>
                  </a:cubicBezTo>
                  <a:cubicBezTo>
                    <a:pt x="8021" y="3512"/>
                    <a:pt x="8618" y="2947"/>
                    <a:pt x="9201" y="2398"/>
                  </a:cubicBezTo>
                  <a:cubicBezTo>
                    <a:pt x="9783" y="1848"/>
                    <a:pt x="10354" y="1309"/>
                    <a:pt x="10471" y="1199"/>
                  </a:cubicBezTo>
                  <a:cubicBezTo>
                    <a:pt x="10587" y="1089"/>
                    <a:pt x="10920" y="773"/>
                    <a:pt x="11211" y="497"/>
                  </a:cubicBezTo>
                  <a:cubicBezTo>
                    <a:pt x="11501" y="222"/>
                    <a:pt x="11756" y="0"/>
                    <a:pt x="11776" y="5"/>
                  </a:cubicBezTo>
                  <a:cubicBezTo>
                    <a:pt x="11824" y="17"/>
                    <a:pt x="12841" y="1056"/>
                    <a:pt x="12841" y="1093"/>
                  </a:cubicBezTo>
                  <a:cubicBezTo>
                    <a:pt x="12841" y="1109"/>
                    <a:pt x="12388" y="1552"/>
                    <a:pt x="11833" y="2078"/>
                  </a:cubicBezTo>
                  <a:cubicBezTo>
                    <a:pt x="11279" y="2604"/>
                    <a:pt x="10323" y="3511"/>
                    <a:pt x="9709" y="4094"/>
                  </a:cubicBezTo>
                  <a:cubicBezTo>
                    <a:pt x="9096" y="4677"/>
                    <a:pt x="8460" y="5279"/>
                    <a:pt x="8297" y="5433"/>
                  </a:cubicBezTo>
                  <a:cubicBezTo>
                    <a:pt x="8134" y="5586"/>
                    <a:pt x="7626" y="6068"/>
                    <a:pt x="7169" y="6504"/>
                  </a:cubicBezTo>
                  <a:cubicBezTo>
                    <a:pt x="5525" y="8067"/>
                    <a:pt x="4553" y="8975"/>
                    <a:pt x="4522" y="8975"/>
                  </a:cubicBezTo>
                  <a:cubicBezTo>
                    <a:pt x="4510" y="8975"/>
                    <a:pt x="4386" y="8855"/>
                    <a:pt x="4246" y="8708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1" rIns="91440" bIns="45721" numCol="1" anchor="t" anchorCtr="0" compatLnSpc="1">
              <a:prstTxWarp prst="textNoShape">
                <a:avLst/>
              </a:prstTxWarp>
            </a:bodyPr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TW" altLang="en-US"/>
            </a:p>
          </p:txBody>
        </p:sp>
      </p:grpSp>
      <p:sp>
        <p:nvSpPr>
          <p:cNvPr id="13" name="矩形 12"/>
          <p:cNvSpPr/>
          <p:nvPr/>
        </p:nvSpPr>
        <p:spPr>
          <a:xfrm>
            <a:off x="5583646" y="4942284"/>
            <a:ext cx="2925898" cy="738664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TW" sz="1400" dirty="0"/>
              <a:t>The quick brown fox jumps over the lazy dog. The quick brown fox jumps over the lazy dog</a:t>
            </a:r>
            <a:r>
              <a:rPr lang="en-US" altLang="zh-TW" sz="1400" dirty="0" smtClean="0"/>
              <a:t>.</a:t>
            </a:r>
            <a:endParaRPr lang="zh-TW" altLang="en-US" sz="1400" dirty="0"/>
          </a:p>
        </p:txBody>
      </p:sp>
      <p:grpSp>
        <p:nvGrpSpPr>
          <p:cNvPr id="14" name="群組 13"/>
          <p:cNvGrpSpPr/>
          <p:nvPr/>
        </p:nvGrpSpPr>
        <p:grpSpPr>
          <a:xfrm>
            <a:off x="5000716" y="5100161"/>
            <a:ext cx="582930" cy="422910"/>
            <a:chOff x="2068830" y="3314700"/>
            <a:chExt cx="582930" cy="422910"/>
          </a:xfrm>
        </p:grpSpPr>
        <p:sp>
          <p:nvSpPr>
            <p:cNvPr id="15" name="矩形 14"/>
            <p:cNvSpPr/>
            <p:nvPr/>
          </p:nvSpPr>
          <p:spPr>
            <a:xfrm>
              <a:off x="2068830" y="3314700"/>
              <a:ext cx="422910" cy="422910"/>
            </a:xfrm>
            <a:prstGeom prst="rect">
              <a:avLst/>
            </a:prstGeom>
            <a:noFill/>
            <a:ln w="571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TW" altLang="en-US"/>
            </a:p>
          </p:txBody>
        </p:sp>
        <p:sp>
          <p:nvSpPr>
            <p:cNvPr id="16" name="Freeform 24"/>
            <p:cNvSpPr>
              <a:spLocks/>
            </p:cNvSpPr>
            <p:nvPr/>
          </p:nvSpPr>
          <p:spPr bwMode="auto">
            <a:xfrm>
              <a:off x="2145102" y="3314700"/>
              <a:ext cx="506658" cy="354070"/>
            </a:xfrm>
            <a:custGeom>
              <a:avLst/>
              <a:gdLst>
                <a:gd name="T0" fmla="*/ 4246 w 12841"/>
                <a:gd name="T1" fmla="*/ 8708 h 8975"/>
                <a:gd name="T2" fmla="*/ 2639 w 12841"/>
                <a:gd name="T3" fmla="*/ 7052 h 8975"/>
                <a:gd name="T4" fmla="*/ 0 w 12841"/>
                <a:gd name="T5" fmla="*/ 4319 h 8975"/>
                <a:gd name="T6" fmla="*/ 1130 w 12841"/>
                <a:gd name="T7" fmla="*/ 3251 h 8975"/>
                <a:gd name="T8" fmla="*/ 3847 w 12841"/>
                <a:gd name="T9" fmla="*/ 6019 h 8975"/>
                <a:gd name="T10" fmla="*/ 4581 w 12841"/>
                <a:gd name="T11" fmla="*/ 6717 h 8975"/>
                <a:gd name="T12" fmla="*/ 4866 w 12841"/>
                <a:gd name="T13" fmla="*/ 6498 h 8975"/>
                <a:gd name="T14" fmla="*/ 6126 w 12841"/>
                <a:gd name="T15" fmla="*/ 5308 h 8975"/>
                <a:gd name="T16" fmla="*/ 7874 w 12841"/>
                <a:gd name="T17" fmla="*/ 3653 h 8975"/>
                <a:gd name="T18" fmla="*/ 9201 w 12841"/>
                <a:gd name="T19" fmla="*/ 2398 h 8975"/>
                <a:gd name="T20" fmla="*/ 10471 w 12841"/>
                <a:gd name="T21" fmla="*/ 1199 h 8975"/>
                <a:gd name="T22" fmla="*/ 11211 w 12841"/>
                <a:gd name="T23" fmla="*/ 497 h 8975"/>
                <a:gd name="T24" fmla="*/ 11776 w 12841"/>
                <a:gd name="T25" fmla="*/ 5 h 8975"/>
                <a:gd name="T26" fmla="*/ 12841 w 12841"/>
                <a:gd name="T27" fmla="*/ 1093 h 8975"/>
                <a:gd name="T28" fmla="*/ 11833 w 12841"/>
                <a:gd name="T29" fmla="*/ 2078 h 8975"/>
                <a:gd name="T30" fmla="*/ 9709 w 12841"/>
                <a:gd name="T31" fmla="*/ 4094 h 8975"/>
                <a:gd name="T32" fmla="*/ 8297 w 12841"/>
                <a:gd name="T33" fmla="*/ 5433 h 8975"/>
                <a:gd name="T34" fmla="*/ 7169 w 12841"/>
                <a:gd name="T35" fmla="*/ 6504 h 8975"/>
                <a:gd name="T36" fmla="*/ 4522 w 12841"/>
                <a:gd name="T37" fmla="*/ 8975 h 8975"/>
                <a:gd name="T38" fmla="*/ 4246 w 12841"/>
                <a:gd name="T39" fmla="*/ 8708 h 89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2841" h="8975">
                  <a:moveTo>
                    <a:pt x="4246" y="8708"/>
                  </a:moveTo>
                  <a:cubicBezTo>
                    <a:pt x="4107" y="8561"/>
                    <a:pt x="3384" y="7816"/>
                    <a:pt x="2639" y="7052"/>
                  </a:cubicBezTo>
                  <a:cubicBezTo>
                    <a:pt x="524" y="4884"/>
                    <a:pt x="0" y="4341"/>
                    <a:pt x="0" y="4319"/>
                  </a:cubicBezTo>
                  <a:cubicBezTo>
                    <a:pt x="0" y="4282"/>
                    <a:pt x="1101" y="3241"/>
                    <a:pt x="1130" y="3251"/>
                  </a:cubicBezTo>
                  <a:cubicBezTo>
                    <a:pt x="1154" y="3259"/>
                    <a:pt x="2028" y="4149"/>
                    <a:pt x="3847" y="6019"/>
                  </a:cubicBezTo>
                  <a:cubicBezTo>
                    <a:pt x="4268" y="6451"/>
                    <a:pt x="4548" y="6717"/>
                    <a:pt x="4581" y="6717"/>
                  </a:cubicBezTo>
                  <a:cubicBezTo>
                    <a:pt x="4611" y="6717"/>
                    <a:pt x="4739" y="6619"/>
                    <a:pt x="4866" y="6498"/>
                  </a:cubicBezTo>
                  <a:cubicBezTo>
                    <a:pt x="4993" y="6378"/>
                    <a:pt x="5560" y="5842"/>
                    <a:pt x="6126" y="5308"/>
                  </a:cubicBezTo>
                  <a:cubicBezTo>
                    <a:pt x="7373" y="4129"/>
                    <a:pt x="7531" y="3980"/>
                    <a:pt x="7874" y="3653"/>
                  </a:cubicBezTo>
                  <a:cubicBezTo>
                    <a:pt x="8021" y="3512"/>
                    <a:pt x="8618" y="2947"/>
                    <a:pt x="9201" y="2398"/>
                  </a:cubicBezTo>
                  <a:cubicBezTo>
                    <a:pt x="9783" y="1848"/>
                    <a:pt x="10354" y="1309"/>
                    <a:pt x="10471" y="1199"/>
                  </a:cubicBezTo>
                  <a:cubicBezTo>
                    <a:pt x="10587" y="1089"/>
                    <a:pt x="10920" y="773"/>
                    <a:pt x="11211" y="497"/>
                  </a:cubicBezTo>
                  <a:cubicBezTo>
                    <a:pt x="11501" y="222"/>
                    <a:pt x="11756" y="0"/>
                    <a:pt x="11776" y="5"/>
                  </a:cubicBezTo>
                  <a:cubicBezTo>
                    <a:pt x="11824" y="17"/>
                    <a:pt x="12841" y="1056"/>
                    <a:pt x="12841" y="1093"/>
                  </a:cubicBezTo>
                  <a:cubicBezTo>
                    <a:pt x="12841" y="1109"/>
                    <a:pt x="12388" y="1552"/>
                    <a:pt x="11833" y="2078"/>
                  </a:cubicBezTo>
                  <a:cubicBezTo>
                    <a:pt x="11279" y="2604"/>
                    <a:pt x="10323" y="3511"/>
                    <a:pt x="9709" y="4094"/>
                  </a:cubicBezTo>
                  <a:cubicBezTo>
                    <a:pt x="9096" y="4677"/>
                    <a:pt x="8460" y="5279"/>
                    <a:pt x="8297" y="5433"/>
                  </a:cubicBezTo>
                  <a:cubicBezTo>
                    <a:pt x="8134" y="5586"/>
                    <a:pt x="7626" y="6068"/>
                    <a:pt x="7169" y="6504"/>
                  </a:cubicBezTo>
                  <a:cubicBezTo>
                    <a:pt x="5525" y="8067"/>
                    <a:pt x="4553" y="8975"/>
                    <a:pt x="4522" y="8975"/>
                  </a:cubicBezTo>
                  <a:cubicBezTo>
                    <a:pt x="4510" y="8975"/>
                    <a:pt x="4386" y="8855"/>
                    <a:pt x="4246" y="8708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1" rIns="91440" bIns="45721" numCol="1" anchor="t" anchorCtr="0" compatLnSpc="1">
              <a:prstTxWarp prst="textNoShape">
                <a:avLst/>
              </a:prstTxWarp>
            </a:bodyPr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TW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88974051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Office 佈景主題">
  <a:themeElements>
    <a:clrScheme name="自訂 2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6BCBC5"/>
      </a:accent1>
      <a:accent2>
        <a:srgbClr val="F5C636"/>
      </a:accent2>
      <a:accent3>
        <a:srgbClr val="FF614C"/>
      </a:accent3>
      <a:accent4>
        <a:srgbClr val="9ACA9F"/>
      </a:accent4>
      <a:accent5>
        <a:srgbClr val="70758C"/>
      </a:accent5>
      <a:accent6>
        <a:srgbClr val="F79646"/>
      </a:accent6>
      <a:hlink>
        <a:srgbClr val="000000"/>
      </a:hlink>
      <a:folHlink>
        <a:srgbClr val="000000"/>
      </a:folHlink>
    </a:clrScheme>
    <a:fontScheme name="自訂 1">
      <a:majorFont>
        <a:latin typeface="Arial"/>
        <a:ea typeface="微軟正黑體"/>
        <a:cs typeface=""/>
      </a:majorFont>
      <a:minorFont>
        <a:latin typeface="Arial"/>
        <a:ea typeface="微軟正黑體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ln/>
      </a:spPr>
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<a:prstTxWarp prst="textNoShape">
          <a:avLst/>
        </a:prstTxWarp>
        <a:noAutofit/>
      </a:bodyPr>
      <a:lstStyle>
        <a:defPPr algn="ctr">
          <a:defRPr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>
        <a:ln w="12700">
          <a:solidFill>
            <a:schemeClr val="accent1"/>
          </a:solidFill>
        </a:ln>
      </a:spPr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</a:objectDefaults>
  <a:extraClrSchemeLst/>
</a:theme>
</file>

<file path=ppt/theme/theme2.xml><?xml version="1.0" encoding="utf-8"?>
<a:theme xmlns:a="http://schemas.openxmlformats.org/drawingml/2006/main" name="Office 佈景主題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5335</TotalTime>
  <Words>4139</Words>
  <Application>Microsoft Office PowerPoint</Application>
  <PresentationFormat>如螢幕大小 (4:3)</PresentationFormat>
  <Paragraphs>511</Paragraphs>
  <Slides>112</Slides>
  <Notes>5</Notes>
  <HiddenSlides>0</HiddenSlides>
  <MMClips>0</MMClips>
  <ScaleCrop>false</ScaleCrop>
  <HeadingPairs>
    <vt:vector size="6" baseType="variant">
      <vt:variant>
        <vt:lpstr>使用字型</vt:lpstr>
      </vt:variant>
      <vt:variant>
        <vt:i4>4</vt:i4>
      </vt:variant>
      <vt:variant>
        <vt:lpstr>佈景主題</vt:lpstr>
      </vt:variant>
      <vt:variant>
        <vt:i4>1</vt:i4>
      </vt:variant>
      <vt:variant>
        <vt:lpstr>投影片標題</vt:lpstr>
      </vt:variant>
      <vt:variant>
        <vt:i4>112</vt:i4>
      </vt:variant>
    </vt:vector>
  </HeadingPairs>
  <TitlesOfParts>
    <vt:vector size="117" baseType="lpstr">
      <vt:lpstr>微軟正黑體</vt:lpstr>
      <vt:lpstr>新細明體</vt:lpstr>
      <vt:lpstr>Arial</vt:lpstr>
      <vt:lpstr>Calibri</vt:lpstr>
      <vt:lpstr>Office 佈景主題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簡報</dc:title>
  <dc:creator>mwhan</dc:creator>
  <cp:lastModifiedBy>mwhan</cp:lastModifiedBy>
  <cp:revision>1169</cp:revision>
  <dcterms:created xsi:type="dcterms:W3CDTF">2017-01-05T11:17:00Z</dcterms:created>
  <dcterms:modified xsi:type="dcterms:W3CDTF">2017-07-16T13:08:33Z</dcterms:modified>
</cp:coreProperties>
</file>